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9" r:id="rId1"/>
  </p:sldMasterIdLst>
  <p:notesMasterIdLst>
    <p:notesMasterId r:id="rId22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9EA1621-401A-49C0-89A3-8B594D185DBD}" v="2" dt="2024-11-27T14:48:12.301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64" d="100"/>
          <a:sy n="64" d="100"/>
        </p:scale>
        <p:origin x="640" y="4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28" Type="http://schemas.microsoft.com/office/2015/10/relationships/revisionInfo" Target="revisionInfo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E9EA1621-401A-49C0-89A3-8B594D185DBD}"/>
    <pc:docChg chg="custSel modSld modMainMaster">
      <pc:chgData name="LESUR Christophe SI" userId="a0bda02c-4e6d-4ba6-bae4-63d8a5b4dc4b" providerId="ADAL" clId="{E9EA1621-401A-49C0-89A3-8B594D185DBD}" dt="2024-11-27T14:49:16.559" v="5" actId="2696"/>
      <pc:docMkLst>
        <pc:docMk/>
      </pc:docMkLst>
      <pc:sldChg chg="delSp modSp mod modClrScheme chgLayout">
        <pc:chgData name="LESUR Christophe SI" userId="a0bda02c-4e6d-4ba6-bae4-63d8a5b4dc4b" providerId="ADAL" clId="{E9EA1621-401A-49C0-89A3-8B594D185DBD}" dt="2024-11-27T14:48:12.300" v="2" actId="478"/>
        <pc:sldMkLst>
          <pc:docMk/>
          <pc:sldMk cId="0" sldId="262"/>
        </pc:sldMkLst>
        <pc:spChg chg="mod ord">
          <ac:chgData name="LESUR Christophe SI" userId="a0bda02c-4e6d-4ba6-bae4-63d8a5b4dc4b" providerId="ADAL" clId="{E9EA1621-401A-49C0-89A3-8B594D185DBD}" dt="2024-11-27T14:48:07.724" v="1" actId="700"/>
          <ac:spMkLst>
            <pc:docMk/>
            <pc:sldMk cId="0" sldId="262"/>
            <ac:spMk id="4098" creationId="{0E24C806-F783-4B8C-B0F8-160DF3C5B9DC}"/>
          </ac:spMkLst>
        </pc:spChg>
        <pc:picChg chg="del mod ord">
          <ac:chgData name="LESUR Christophe SI" userId="a0bda02c-4e6d-4ba6-bae4-63d8a5b4dc4b" providerId="ADAL" clId="{E9EA1621-401A-49C0-89A3-8B594D185DBD}" dt="2024-11-27T14:48:12.300" v="2" actId="478"/>
          <ac:picMkLst>
            <pc:docMk/>
            <pc:sldMk cId="0" sldId="262"/>
            <ac:picMk id="3" creationId="{EBFA6F3F-FCD6-490D-A85D-8BEAD7B81B5B}"/>
          </ac:picMkLst>
        </pc:pic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72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72"/>
            <ac:spMk id="5122" creationId="{BD4063A6-ABB3-4D76-92E6-BC06E164EC0E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73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73"/>
            <ac:spMk id="6149" creationId="{5DD5B08B-EF85-4902-AFC3-3C33E3EEBC35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74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74"/>
            <ac:spMk id="7170" creationId="{4796A5E9-DDC7-4653-B220-B06BF903501D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75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75"/>
            <ac:spMk id="8194" creationId="{0270E277-E3E3-432D-B0A2-46B7EA12098F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76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76"/>
            <ac:spMk id="9218" creationId="{CC9C69C6-5EB7-4F8C-AFE8-E6FE73BE48F7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77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77"/>
            <ac:spMk id="10242" creationId="{0E779B1C-3279-424C-AF7F-70E4F0911482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78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78"/>
            <ac:spMk id="11266" creationId="{B0D740D3-CA89-4241-B4D3-CA0EF437E06A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79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79"/>
            <ac:spMk id="12290" creationId="{6DD158B1-5797-4F45-9E86-F56254985058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80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80"/>
            <ac:spMk id="13314" creationId="{47970FD2-DC0E-42E6-AAEF-BC5D07D3673B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81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81"/>
            <ac:spMk id="14338" creationId="{54C4872E-6217-42BD-80FD-5557447C18CA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82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82"/>
            <ac:spMk id="15362" creationId="{064C08F4-58AC-417C-883E-D15837C1B737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83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83"/>
            <ac:spMk id="16386" creationId="{4E9A293D-440D-4DAF-A759-A7C6873FDBEB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84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84"/>
            <ac:spMk id="17410" creationId="{AF7893F4-FD81-4F52-A0C8-168E8CE874CF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85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85"/>
            <ac:spMk id="18434" creationId="{180931E8-2560-4C46-A5EE-676224F41F58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86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86"/>
            <ac:spMk id="19458" creationId="{54836AA2-0B8C-41C4-B4BF-B7F88DA993ED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87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87"/>
            <ac:spMk id="20482" creationId="{F54FA629-85ED-476A-B069-9BC592B3D6CF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88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88"/>
            <ac:spMk id="21506" creationId="{5CDB04FA-F486-4BD8-834E-3E54FCDBAAD9}"/>
          </ac:spMkLst>
        </pc:spChg>
      </pc:sldChg>
      <pc:sldChg chg="modSp mod modClrScheme chgLayout">
        <pc:chgData name="LESUR Christophe SI" userId="a0bda02c-4e6d-4ba6-bae4-63d8a5b4dc4b" providerId="ADAL" clId="{E9EA1621-401A-49C0-89A3-8B594D185DBD}" dt="2024-11-27T14:48:54.700" v="4" actId="700"/>
        <pc:sldMkLst>
          <pc:docMk/>
          <pc:sldMk cId="0" sldId="289"/>
        </pc:sldMkLst>
        <pc:spChg chg="mod ord">
          <ac:chgData name="LESUR Christophe SI" userId="a0bda02c-4e6d-4ba6-bae4-63d8a5b4dc4b" providerId="ADAL" clId="{E9EA1621-401A-49C0-89A3-8B594D185DBD}" dt="2024-11-27T14:48:54.700" v="4" actId="700"/>
          <ac:spMkLst>
            <pc:docMk/>
            <pc:sldMk cId="0" sldId="289"/>
            <ac:spMk id="22530" creationId="{16CA2AAF-E07C-4878-AC79-02FB2D966851}"/>
          </ac:spMkLst>
        </pc:spChg>
      </pc:sldChg>
      <pc:sldMasterChg chg="delSldLayout modSldLayout">
        <pc:chgData name="LESUR Christophe SI" userId="a0bda02c-4e6d-4ba6-bae4-63d8a5b4dc4b" providerId="ADAL" clId="{E9EA1621-401A-49C0-89A3-8B594D185DBD}" dt="2024-11-27T14:49:16.559" v="5" actId="2696"/>
        <pc:sldMasterMkLst>
          <pc:docMk/>
          <pc:sldMasterMk cId="3010370056" sldId="2147483739"/>
        </pc:sldMasterMkLst>
        <pc:sldLayoutChg chg="delSp del">
          <pc:chgData name="LESUR Christophe SI" userId="a0bda02c-4e6d-4ba6-bae4-63d8a5b4dc4b" providerId="ADAL" clId="{E9EA1621-401A-49C0-89A3-8B594D185DBD}" dt="2024-11-27T14:48:33.842" v="3" actId="2696"/>
          <pc:sldLayoutMkLst>
            <pc:docMk/>
            <pc:sldMasterMk cId="3010370056" sldId="2147483739"/>
            <pc:sldLayoutMk cId="1483479879" sldId="2147483743"/>
          </pc:sldLayoutMkLst>
          <pc:spChg chg="del">
            <ac:chgData name="LESUR Christophe SI" userId="a0bda02c-4e6d-4ba6-bae4-63d8a5b4dc4b" providerId="ADAL" clId="{E9EA1621-401A-49C0-89A3-8B594D185DBD}" dt="2024-11-27T14:48:02.611" v="0"/>
            <ac:spMkLst>
              <pc:docMk/>
              <pc:sldMasterMk cId="3010370056" sldId="2147483739"/>
              <pc:sldLayoutMk cId="1483479879" sldId="2147483743"/>
              <ac:spMk id="4" creationId="{247C23B6-367C-4025-8F82-69CA097654E2}"/>
            </ac:spMkLst>
          </pc:spChg>
        </pc:sldLayoutChg>
        <pc:sldLayoutChg chg="del">
          <pc:chgData name="LESUR Christophe SI" userId="a0bda02c-4e6d-4ba6-bae4-63d8a5b4dc4b" providerId="ADAL" clId="{E9EA1621-401A-49C0-89A3-8B594D185DBD}" dt="2024-11-27T14:49:16.559" v="5" actId="2696"/>
          <pc:sldLayoutMkLst>
            <pc:docMk/>
            <pc:sldMasterMk cId="3010370056" sldId="2147483739"/>
            <pc:sldLayoutMk cId="2868979417" sldId="2147483744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E716E23-BA45-482F-8E51-0E8E15A1920F}" type="datetimeFigureOut">
              <a:rPr lang="en-US" smtClean="0"/>
              <a:t>11/27/2024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E087E08-3A3B-4413-9227-4915EDE168B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6490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Espace réservé de l'image des diapositives 1">
            <a:extLst>
              <a:ext uri="{FF2B5EF4-FFF2-40B4-BE49-F238E27FC236}">
                <a16:creationId xmlns:a16="http://schemas.microsoft.com/office/drawing/2014/main" id="{E28116D2-8792-48D5-9C5D-21D6CF4FBA4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8" name="Espace réservé des commentaires 2">
            <a:extLst>
              <a:ext uri="{FF2B5EF4-FFF2-40B4-BE49-F238E27FC236}">
                <a16:creationId xmlns:a16="http://schemas.microsoft.com/office/drawing/2014/main" id="{7DCE086E-F025-4EE3-9FA1-252CC4EAEA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9699" name="Espace réservé du numéro de diapositive 3">
            <a:extLst>
              <a:ext uri="{FF2B5EF4-FFF2-40B4-BE49-F238E27FC236}">
                <a16:creationId xmlns:a16="http://schemas.microsoft.com/office/drawing/2014/main" id="{4E1D7638-6587-4BF0-A604-61E21B177F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D7697C6-D1B2-492C-BC9C-0642FF7ED386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091096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15766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911163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0370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3860700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6DD158B1-5797-4F45-9E86-F562549850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Vertebral fractures</a:t>
            </a:r>
          </a:p>
        </p:txBody>
      </p:sp>
      <p:grpSp>
        <p:nvGrpSpPr>
          <p:cNvPr id="37890" name="Group 60">
            <a:extLst>
              <a:ext uri="{FF2B5EF4-FFF2-40B4-BE49-F238E27FC236}">
                <a16:creationId xmlns:a16="http://schemas.microsoft.com/office/drawing/2014/main" id="{8D343D60-9C12-4C10-B8E7-89649F8F856F}"/>
              </a:ext>
            </a:extLst>
          </p:cNvPr>
          <p:cNvGrpSpPr>
            <a:grpSpLocks/>
          </p:cNvGrpSpPr>
          <p:nvPr/>
        </p:nvGrpSpPr>
        <p:grpSpPr bwMode="auto">
          <a:xfrm>
            <a:off x="2260600" y="2430463"/>
            <a:ext cx="2027238" cy="1130300"/>
            <a:chOff x="670" y="1567"/>
            <a:chExt cx="827" cy="461"/>
          </a:xfrm>
        </p:grpSpPr>
        <p:sp>
          <p:nvSpPr>
            <p:cNvPr id="38076" name="Freeform 16">
              <a:extLst>
                <a:ext uri="{FF2B5EF4-FFF2-40B4-BE49-F238E27FC236}">
                  <a16:creationId xmlns:a16="http://schemas.microsoft.com/office/drawing/2014/main" id="{CF2A6A28-E1AE-4036-B216-71CC869A0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567"/>
              <a:ext cx="827" cy="461"/>
            </a:xfrm>
            <a:custGeom>
              <a:avLst/>
              <a:gdLst>
                <a:gd name="T0" fmla="*/ 2354 w 331"/>
                <a:gd name="T1" fmla="*/ 1740 h 173"/>
                <a:gd name="T2" fmla="*/ 2384 w 331"/>
                <a:gd name="T3" fmla="*/ 2308 h 173"/>
                <a:gd name="T4" fmla="*/ 2508 w 331"/>
                <a:gd name="T5" fmla="*/ 2649 h 173"/>
                <a:gd name="T6" fmla="*/ 4337 w 331"/>
                <a:gd name="T7" fmla="*/ 2614 h 173"/>
                <a:gd name="T8" fmla="*/ 5132 w 331"/>
                <a:gd name="T9" fmla="*/ 2444 h 173"/>
                <a:gd name="T10" fmla="*/ 5024 w 331"/>
                <a:gd name="T11" fmla="*/ 1945 h 173"/>
                <a:gd name="T12" fmla="*/ 5007 w 331"/>
                <a:gd name="T13" fmla="*/ 1058 h 173"/>
                <a:gd name="T14" fmla="*/ 5007 w 331"/>
                <a:gd name="T15" fmla="*/ 568 h 173"/>
                <a:gd name="T16" fmla="*/ 4682 w 331"/>
                <a:gd name="T17" fmla="*/ 512 h 173"/>
                <a:gd name="T18" fmla="*/ 3415 w 331"/>
                <a:gd name="T19" fmla="*/ 512 h 173"/>
                <a:gd name="T20" fmla="*/ 2558 w 331"/>
                <a:gd name="T21" fmla="*/ 490 h 173"/>
                <a:gd name="T22" fmla="*/ 2291 w 331"/>
                <a:gd name="T23" fmla="*/ 624 h 173"/>
                <a:gd name="T24" fmla="*/ 2091 w 331"/>
                <a:gd name="T25" fmla="*/ 533 h 173"/>
                <a:gd name="T26" fmla="*/ 1874 w 331"/>
                <a:gd name="T27" fmla="*/ 171 h 173"/>
                <a:gd name="T28" fmla="*/ 1387 w 331"/>
                <a:gd name="T29" fmla="*/ 0 h 173"/>
                <a:gd name="T30" fmla="*/ 1012 w 331"/>
                <a:gd name="T31" fmla="*/ 477 h 173"/>
                <a:gd name="T32" fmla="*/ 1187 w 331"/>
                <a:gd name="T33" fmla="*/ 887 h 173"/>
                <a:gd name="T34" fmla="*/ 700 w 331"/>
                <a:gd name="T35" fmla="*/ 1228 h 173"/>
                <a:gd name="T36" fmla="*/ 155 w 331"/>
                <a:gd name="T37" fmla="*/ 1327 h 173"/>
                <a:gd name="T38" fmla="*/ 30 w 331"/>
                <a:gd name="T39" fmla="*/ 2308 h 173"/>
                <a:gd name="T40" fmla="*/ 42 w 331"/>
                <a:gd name="T41" fmla="*/ 2742 h 173"/>
                <a:gd name="T42" fmla="*/ 167 w 331"/>
                <a:gd name="T43" fmla="*/ 2841 h 173"/>
                <a:gd name="T44" fmla="*/ 355 w 331"/>
                <a:gd name="T45" fmla="*/ 2798 h 173"/>
                <a:gd name="T46" fmla="*/ 575 w 331"/>
                <a:gd name="T47" fmla="*/ 2555 h 173"/>
                <a:gd name="T48" fmla="*/ 979 w 331"/>
                <a:gd name="T49" fmla="*/ 2385 h 173"/>
                <a:gd name="T50" fmla="*/ 1199 w 331"/>
                <a:gd name="T51" fmla="*/ 2897 h 173"/>
                <a:gd name="T52" fmla="*/ 1729 w 331"/>
                <a:gd name="T53" fmla="*/ 2934 h 173"/>
                <a:gd name="T54" fmla="*/ 1999 w 331"/>
                <a:gd name="T55" fmla="*/ 1833 h 173"/>
                <a:gd name="T56" fmla="*/ 1999 w 331"/>
                <a:gd name="T57" fmla="*/ 1833 h 173"/>
                <a:gd name="T58" fmla="*/ 2384 w 331"/>
                <a:gd name="T59" fmla="*/ 1719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1" h="173">
                  <a:moveTo>
                    <a:pt x="151" y="92"/>
                  </a:moveTo>
                  <a:cubicBezTo>
                    <a:pt x="155" y="98"/>
                    <a:pt x="156" y="112"/>
                    <a:pt x="153" y="122"/>
                  </a:cubicBezTo>
                  <a:cubicBezTo>
                    <a:pt x="149" y="131"/>
                    <a:pt x="150" y="137"/>
                    <a:pt x="161" y="140"/>
                  </a:cubicBezTo>
                  <a:cubicBezTo>
                    <a:pt x="172" y="142"/>
                    <a:pt x="253" y="138"/>
                    <a:pt x="278" y="138"/>
                  </a:cubicBezTo>
                  <a:cubicBezTo>
                    <a:pt x="303" y="139"/>
                    <a:pt x="327" y="135"/>
                    <a:pt x="329" y="129"/>
                  </a:cubicBezTo>
                  <a:cubicBezTo>
                    <a:pt x="331" y="123"/>
                    <a:pt x="324" y="115"/>
                    <a:pt x="322" y="103"/>
                  </a:cubicBezTo>
                  <a:cubicBezTo>
                    <a:pt x="321" y="91"/>
                    <a:pt x="319" y="65"/>
                    <a:pt x="321" y="56"/>
                  </a:cubicBezTo>
                  <a:cubicBezTo>
                    <a:pt x="324" y="46"/>
                    <a:pt x="326" y="35"/>
                    <a:pt x="321" y="30"/>
                  </a:cubicBezTo>
                  <a:cubicBezTo>
                    <a:pt x="316" y="26"/>
                    <a:pt x="312" y="27"/>
                    <a:pt x="300" y="27"/>
                  </a:cubicBezTo>
                  <a:cubicBezTo>
                    <a:pt x="288" y="27"/>
                    <a:pt x="246" y="29"/>
                    <a:pt x="219" y="27"/>
                  </a:cubicBezTo>
                  <a:cubicBezTo>
                    <a:pt x="191" y="26"/>
                    <a:pt x="171" y="27"/>
                    <a:pt x="164" y="26"/>
                  </a:cubicBezTo>
                  <a:cubicBezTo>
                    <a:pt x="157" y="24"/>
                    <a:pt x="153" y="23"/>
                    <a:pt x="147" y="33"/>
                  </a:cubicBezTo>
                  <a:cubicBezTo>
                    <a:pt x="141" y="41"/>
                    <a:pt x="134" y="37"/>
                    <a:pt x="134" y="28"/>
                  </a:cubicBezTo>
                  <a:cubicBezTo>
                    <a:pt x="133" y="23"/>
                    <a:pt x="133" y="12"/>
                    <a:pt x="120" y="9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7"/>
                    <a:pt x="65" y="25"/>
                  </a:cubicBezTo>
                  <a:cubicBezTo>
                    <a:pt x="65" y="33"/>
                    <a:pt x="70" y="39"/>
                    <a:pt x="76" y="47"/>
                  </a:cubicBezTo>
                  <a:cubicBezTo>
                    <a:pt x="84" y="56"/>
                    <a:pt x="67" y="58"/>
                    <a:pt x="45" y="65"/>
                  </a:cubicBezTo>
                  <a:cubicBezTo>
                    <a:pt x="35" y="69"/>
                    <a:pt x="18" y="60"/>
                    <a:pt x="10" y="70"/>
                  </a:cubicBezTo>
                  <a:cubicBezTo>
                    <a:pt x="1" y="80"/>
                    <a:pt x="5" y="105"/>
                    <a:pt x="2" y="122"/>
                  </a:cubicBezTo>
                  <a:cubicBezTo>
                    <a:pt x="1" y="130"/>
                    <a:pt x="0" y="140"/>
                    <a:pt x="3" y="145"/>
                  </a:cubicBezTo>
                  <a:cubicBezTo>
                    <a:pt x="5" y="148"/>
                    <a:pt x="8" y="149"/>
                    <a:pt x="11" y="150"/>
                  </a:cubicBezTo>
                  <a:cubicBezTo>
                    <a:pt x="14" y="151"/>
                    <a:pt x="20" y="152"/>
                    <a:pt x="23" y="148"/>
                  </a:cubicBezTo>
                  <a:cubicBezTo>
                    <a:pt x="29" y="143"/>
                    <a:pt x="31" y="138"/>
                    <a:pt x="37" y="135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3"/>
                    <a:pt x="72" y="137"/>
                    <a:pt x="77" y="153"/>
                  </a:cubicBezTo>
                  <a:cubicBezTo>
                    <a:pt x="85" y="173"/>
                    <a:pt x="103" y="170"/>
                    <a:pt x="111" y="155"/>
                  </a:cubicBezTo>
                  <a:cubicBezTo>
                    <a:pt x="121" y="139"/>
                    <a:pt x="104" y="120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39" y="92"/>
                    <a:pt x="145" y="89"/>
                    <a:pt x="153" y="91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17">
              <a:extLst>
                <a:ext uri="{FF2B5EF4-FFF2-40B4-BE49-F238E27FC236}">
                  <a16:creationId xmlns:a16="http://schemas.microsoft.com/office/drawing/2014/main" id="{93D5B51E-F2DA-4809-B2C1-A2660684D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892"/>
              <a:ext cx="89" cy="115"/>
            </a:xfrm>
            <a:custGeom>
              <a:avLst/>
              <a:gdLst>
                <a:gd name="T0" fmla="*/ 378 w 36"/>
                <a:gd name="T1" fmla="*/ 115 h 43"/>
                <a:gd name="T2" fmla="*/ 482 w 36"/>
                <a:gd name="T3" fmla="*/ 538 h 43"/>
                <a:gd name="T4" fmla="*/ 195 w 36"/>
                <a:gd name="T5" fmla="*/ 765 h 43"/>
                <a:gd name="T6" fmla="*/ 378 w 36"/>
                <a:gd name="T7" fmla="*/ 11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3">
                  <a:moveTo>
                    <a:pt x="25" y="6"/>
                  </a:moveTo>
                  <a:cubicBezTo>
                    <a:pt x="34" y="8"/>
                    <a:pt x="36" y="19"/>
                    <a:pt x="32" y="28"/>
                  </a:cubicBezTo>
                  <a:cubicBezTo>
                    <a:pt x="29" y="36"/>
                    <a:pt x="23" y="43"/>
                    <a:pt x="13" y="40"/>
                  </a:cubicBezTo>
                  <a:cubicBezTo>
                    <a:pt x="0" y="36"/>
                    <a:pt x="8" y="0"/>
                    <a:pt x="25" y="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18">
              <a:extLst>
                <a:ext uri="{FF2B5EF4-FFF2-40B4-BE49-F238E27FC236}">
                  <a16:creationId xmlns:a16="http://schemas.microsoft.com/office/drawing/2014/main" id="{C2AD194A-923C-4A79-95E4-71802B861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737"/>
              <a:ext cx="157" cy="88"/>
            </a:xfrm>
            <a:custGeom>
              <a:avLst/>
              <a:gdLst>
                <a:gd name="T0" fmla="*/ 974 w 63"/>
                <a:gd name="T1" fmla="*/ 264 h 33"/>
                <a:gd name="T2" fmla="*/ 478 w 63"/>
                <a:gd name="T3" fmla="*/ 435 h 33"/>
                <a:gd name="T4" fmla="*/ 0 w 63"/>
                <a:gd name="T5" fmla="*/ 136 h 33"/>
                <a:gd name="T6" fmla="*/ 341 w 63"/>
                <a:gd name="T7" fmla="*/ 341 h 33"/>
                <a:gd name="T8" fmla="*/ 837 w 63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3">
                  <a:moveTo>
                    <a:pt x="63" y="14"/>
                  </a:moveTo>
                  <a:cubicBezTo>
                    <a:pt x="52" y="12"/>
                    <a:pt x="39" y="19"/>
                    <a:pt x="31" y="23"/>
                  </a:cubicBezTo>
                  <a:cubicBezTo>
                    <a:pt x="23" y="27"/>
                    <a:pt x="1" y="33"/>
                    <a:pt x="0" y="7"/>
                  </a:cubicBezTo>
                  <a:cubicBezTo>
                    <a:pt x="2" y="16"/>
                    <a:pt x="11" y="28"/>
                    <a:pt x="22" y="18"/>
                  </a:cubicBezTo>
                  <a:cubicBezTo>
                    <a:pt x="33" y="8"/>
                    <a:pt x="41" y="8"/>
                    <a:pt x="54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19">
              <a:extLst>
                <a:ext uri="{FF2B5EF4-FFF2-40B4-BE49-F238E27FC236}">
                  <a16:creationId xmlns:a16="http://schemas.microsoft.com/office/drawing/2014/main" id="{BB78487E-F80F-4783-8123-4FE6C3A38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716"/>
              <a:ext cx="50" cy="93"/>
            </a:xfrm>
            <a:custGeom>
              <a:avLst/>
              <a:gdLst>
                <a:gd name="T0" fmla="*/ 220 w 20"/>
                <a:gd name="T1" fmla="*/ 114 h 35"/>
                <a:gd name="T2" fmla="*/ 313 w 20"/>
                <a:gd name="T3" fmla="*/ 635 h 35"/>
                <a:gd name="T4" fmla="*/ 33 w 20"/>
                <a:gd name="T5" fmla="*/ 396 h 35"/>
                <a:gd name="T6" fmla="*/ 238 w 20"/>
                <a:gd name="T7" fmla="*/ 7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14" y="6"/>
                  </a:moveTo>
                  <a:cubicBezTo>
                    <a:pt x="8" y="14"/>
                    <a:pt x="12" y="28"/>
                    <a:pt x="20" y="34"/>
                  </a:cubicBezTo>
                  <a:cubicBezTo>
                    <a:pt x="11" y="35"/>
                    <a:pt x="4" y="30"/>
                    <a:pt x="2" y="21"/>
                  </a:cubicBezTo>
                  <a:cubicBezTo>
                    <a:pt x="0" y="14"/>
                    <a:pt x="5" y="0"/>
                    <a:pt x="15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20">
              <a:extLst>
                <a:ext uri="{FF2B5EF4-FFF2-40B4-BE49-F238E27FC236}">
                  <a16:creationId xmlns:a16="http://schemas.microsoft.com/office/drawing/2014/main" id="{FE1464E1-EC2C-4D70-8979-F5D593719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572"/>
              <a:ext cx="127" cy="165"/>
            </a:xfrm>
            <a:custGeom>
              <a:avLst/>
              <a:gdLst>
                <a:gd name="T0" fmla="*/ 558 w 51"/>
                <a:gd name="T1" fmla="*/ 93 h 62"/>
                <a:gd name="T2" fmla="*/ 229 w 51"/>
                <a:gd name="T3" fmla="*/ 93 h 62"/>
                <a:gd name="T4" fmla="*/ 30 w 51"/>
                <a:gd name="T5" fmla="*/ 375 h 62"/>
                <a:gd name="T6" fmla="*/ 137 w 51"/>
                <a:gd name="T7" fmla="*/ 695 h 62"/>
                <a:gd name="T8" fmla="*/ 261 w 51"/>
                <a:gd name="T9" fmla="*/ 1168 h 62"/>
                <a:gd name="T10" fmla="*/ 446 w 51"/>
                <a:gd name="T11" fmla="*/ 908 h 62"/>
                <a:gd name="T12" fmla="*/ 787 w 51"/>
                <a:gd name="T13" fmla="*/ 865 h 62"/>
                <a:gd name="T14" fmla="*/ 478 w 51"/>
                <a:gd name="T15" fmla="*/ 737 h 62"/>
                <a:gd name="T16" fmla="*/ 167 w 51"/>
                <a:gd name="T17" fmla="*/ 532 h 62"/>
                <a:gd name="T18" fmla="*/ 321 w 51"/>
                <a:gd name="T19" fmla="*/ 303 h 62"/>
                <a:gd name="T20" fmla="*/ 496 w 51"/>
                <a:gd name="T21" fmla="*/ 136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2">
                  <a:moveTo>
                    <a:pt x="36" y="5"/>
                  </a:moveTo>
                  <a:cubicBezTo>
                    <a:pt x="27" y="4"/>
                    <a:pt x="23" y="0"/>
                    <a:pt x="15" y="5"/>
                  </a:cubicBezTo>
                  <a:cubicBezTo>
                    <a:pt x="9" y="8"/>
                    <a:pt x="5" y="13"/>
                    <a:pt x="2" y="20"/>
                  </a:cubicBezTo>
                  <a:cubicBezTo>
                    <a:pt x="0" y="28"/>
                    <a:pt x="4" y="30"/>
                    <a:pt x="9" y="37"/>
                  </a:cubicBezTo>
                  <a:cubicBezTo>
                    <a:pt x="13" y="43"/>
                    <a:pt x="17" y="54"/>
                    <a:pt x="17" y="62"/>
                  </a:cubicBezTo>
                  <a:cubicBezTo>
                    <a:pt x="19" y="54"/>
                    <a:pt x="22" y="51"/>
                    <a:pt x="29" y="48"/>
                  </a:cubicBezTo>
                  <a:cubicBezTo>
                    <a:pt x="35" y="46"/>
                    <a:pt x="46" y="42"/>
                    <a:pt x="51" y="46"/>
                  </a:cubicBezTo>
                  <a:cubicBezTo>
                    <a:pt x="44" y="44"/>
                    <a:pt x="38" y="40"/>
                    <a:pt x="31" y="39"/>
                  </a:cubicBezTo>
                  <a:cubicBezTo>
                    <a:pt x="24" y="38"/>
                    <a:pt x="13" y="36"/>
                    <a:pt x="11" y="28"/>
                  </a:cubicBezTo>
                  <a:cubicBezTo>
                    <a:pt x="9" y="20"/>
                    <a:pt x="16" y="20"/>
                    <a:pt x="21" y="16"/>
                  </a:cubicBezTo>
                  <a:cubicBezTo>
                    <a:pt x="25" y="14"/>
                    <a:pt x="28" y="5"/>
                    <a:pt x="32" y="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21">
              <a:extLst>
                <a:ext uri="{FF2B5EF4-FFF2-40B4-BE49-F238E27FC236}">
                  <a16:creationId xmlns:a16="http://schemas.microsoft.com/office/drawing/2014/main" id="{6CD1FB01-A0D3-4F0D-8BA5-FF6C91803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783"/>
              <a:ext cx="145" cy="189"/>
            </a:xfrm>
            <a:custGeom>
              <a:avLst/>
              <a:gdLst>
                <a:gd name="T0" fmla="*/ 908 w 58"/>
                <a:gd name="T1" fmla="*/ 793 h 71"/>
                <a:gd name="T2" fmla="*/ 375 w 58"/>
                <a:gd name="T3" fmla="*/ 1078 h 71"/>
                <a:gd name="T4" fmla="*/ 0 w 58"/>
                <a:gd name="T5" fmla="*/ 998 h 71"/>
                <a:gd name="T6" fmla="*/ 145 w 58"/>
                <a:gd name="T7" fmla="*/ 865 h 71"/>
                <a:gd name="T8" fmla="*/ 188 w 58"/>
                <a:gd name="T9" fmla="*/ 588 h 71"/>
                <a:gd name="T10" fmla="*/ 220 w 58"/>
                <a:gd name="T11" fmla="*/ 319 h 71"/>
                <a:gd name="T12" fmla="*/ 238 w 58"/>
                <a:gd name="T13" fmla="*/ 0 h 71"/>
                <a:gd name="T14" fmla="*/ 395 w 58"/>
                <a:gd name="T15" fmla="*/ 431 h 71"/>
                <a:gd name="T16" fmla="*/ 300 w 58"/>
                <a:gd name="T17" fmla="*/ 793 h 71"/>
                <a:gd name="T18" fmla="*/ 813 w 58"/>
                <a:gd name="T19" fmla="*/ 751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1">
                  <a:moveTo>
                    <a:pt x="58" y="42"/>
                  </a:moveTo>
                  <a:cubicBezTo>
                    <a:pt x="45" y="42"/>
                    <a:pt x="32" y="49"/>
                    <a:pt x="24" y="57"/>
                  </a:cubicBezTo>
                  <a:cubicBezTo>
                    <a:pt x="15" y="66"/>
                    <a:pt x="2" y="71"/>
                    <a:pt x="0" y="53"/>
                  </a:cubicBezTo>
                  <a:cubicBezTo>
                    <a:pt x="7" y="51"/>
                    <a:pt x="7" y="54"/>
                    <a:pt x="9" y="46"/>
                  </a:cubicBezTo>
                  <a:cubicBezTo>
                    <a:pt x="11" y="41"/>
                    <a:pt x="11" y="36"/>
                    <a:pt x="12" y="31"/>
                  </a:cubicBezTo>
                  <a:cubicBezTo>
                    <a:pt x="13" y="27"/>
                    <a:pt x="13" y="21"/>
                    <a:pt x="14" y="17"/>
                  </a:cubicBezTo>
                  <a:cubicBezTo>
                    <a:pt x="14" y="12"/>
                    <a:pt x="11" y="5"/>
                    <a:pt x="15" y="0"/>
                  </a:cubicBezTo>
                  <a:cubicBezTo>
                    <a:pt x="16" y="7"/>
                    <a:pt x="23" y="17"/>
                    <a:pt x="25" y="23"/>
                  </a:cubicBezTo>
                  <a:cubicBezTo>
                    <a:pt x="26" y="30"/>
                    <a:pt x="16" y="35"/>
                    <a:pt x="19" y="42"/>
                  </a:cubicBezTo>
                  <a:cubicBezTo>
                    <a:pt x="24" y="52"/>
                    <a:pt x="43" y="36"/>
                    <a:pt x="52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22">
              <a:extLst>
                <a:ext uri="{FF2B5EF4-FFF2-40B4-BE49-F238E27FC236}">
                  <a16:creationId xmlns:a16="http://schemas.microsoft.com/office/drawing/2014/main" id="{1A3765D1-29D1-43D9-BEA4-DA093AF39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865"/>
              <a:ext cx="120" cy="102"/>
            </a:xfrm>
            <a:custGeom>
              <a:avLst/>
              <a:gdLst>
                <a:gd name="T0" fmla="*/ 675 w 48"/>
                <a:gd name="T1" fmla="*/ 252 h 38"/>
                <a:gd name="T2" fmla="*/ 520 w 48"/>
                <a:gd name="T3" fmla="*/ 735 h 38"/>
                <a:gd name="T4" fmla="*/ 363 w 48"/>
                <a:gd name="T5" fmla="*/ 231 h 38"/>
                <a:gd name="T6" fmla="*/ 0 w 48"/>
                <a:gd name="T7" fmla="*/ 81 h 38"/>
                <a:gd name="T8" fmla="*/ 188 w 48"/>
                <a:gd name="T9" fmla="*/ 21 h 38"/>
                <a:gd name="T10" fmla="*/ 408 w 48"/>
                <a:gd name="T11" fmla="*/ 56 h 38"/>
                <a:gd name="T12" fmla="*/ 750 w 48"/>
                <a:gd name="T13" fmla="*/ 252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8">
                  <a:moveTo>
                    <a:pt x="43" y="13"/>
                  </a:moveTo>
                  <a:cubicBezTo>
                    <a:pt x="32" y="18"/>
                    <a:pt x="33" y="28"/>
                    <a:pt x="33" y="38"/>
                  </a:cubicBezTo>
                  <a:cubicBezTo>
                    <a:pt x="31" y="29"/>
                    <a:pt x="29" y="19"/>
                    <a:pt x="23" y="12"/>
                  </a:cubicBezTo>
                  <a:cubicBezTo>
                    <a:pt x="17" y="4"/>
                    <a:pt x="10" y="4"/>
                    <a:pt x="0" y="4"/>
                  </a:cubicBezTo>
                  <a:cubicBezTo>
                    <a:pt x="4" y="4"/>
                    <a:pt x="8" y="2"/>
                    <a:pt x="12" y="1"/>
                  </a:cubicBezTo>
                  <a:cubicBezTo>
                    <a:pt x="17" y="0"/>
                    <a:pt x="22" y="1"/>
                    <a:pt x="26" y="3"/>
                  </a:cubicBezTo>
                  <a:cubicBezTo>
                    <a:pt x="31" y="5"/>
                    <a:pt x="45" y="7"/>
                    <a:pt x="48" y="1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23">
              <a:extLst>
                <a:ext uri="{FF2B5EF4-FFF2-40B4-BE49-F238E27FC236}">
                  <a16:creationId xmlns:a16="http://schemas.microsoft.com/office/drawing/2014/main" id="{7CE79348-47D4-4C57-8F46-0BFC9698B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1783"/>
              <a:ext cx="100" cy="109"/>
            </a:xfrm>
            <a:custGeom>
              <a:avLst/>
              <a:gdLst>
                <a:gd name="T0" fmla="*/ 625 w 40"/>
                <a:gd name="T1" fmla="*/ 303 h 41"/>
                <a:gd name="T2" fmla="*/ 550 w 40"/>
                <a:gd name="T3" fmla="*/ 771 h 41"/>
                <a:gd name="T4" fmla="*/ 145 w 40"/>
                <a:gd name="T5" fmla="*/ 0 h 41"/>
                <a:gd name="T6" fmla="*/ 300 w 40"/>
                <a:gd name="T7" fmla="*/ 319 h 41"/>
                <a:gd name="T8" fmla="*/ 563 w 40"/>
                <a:gd name="T9" fmla="*/ 31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40" y="16"/>
                  </a:moveTo>
                  <a:cubicBezTo>
                    <a:pt x="33" y="20"/>
                    <a:pt x="33" y="35"/>
                    <a:pt x="35" y="41"/>
                  </a:cubicBezTo>
                  <a:cubicBezTo>
                    <a:pt x="33" y="24"/>
                    <a:pt x="0" y="21"/>
                    <a:pt x="9" y="0"/>
                  </a:cubicBezTo>
                  <a:cubicBezTo>
                    <a:pt x="12" y="7"/>
                    <a:pt x="12" y="12"/>
                    <a:pt x="19" y="17"/>
                  </a:cubicBezTo>
                  <a:cubicBezTo>
                    <a:pt x="24" y="20"/>
                    <a:pt x="32" y="23"/>
                    <a:pt x="36" y="1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24">
              <a:extLst>
                <a:ext uri="{FF2B5EF4-FFF2-40B4-BE49-F238E27FC236}">
                  <a16:creationId xmlns:a16="http://schemas.microsoft.com/office/drawing/2014/main" id="{A0F04894-E71C-4FCF-9A1B-475B4641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713"/>
              <a:ext cx="70" cy="62"/>
            </a:xfrm>
            <a:custGeom>
              <a:avLst/>
              <a:gdLst>
                <a:gd name="T0" fmla="*/ 408 w 28"/>
                <a:gd name="T1" fmla="*/ 0 h 23"/>
                <a:gd name="T2" fmla="*/ 363 w 28"/>
                <a:gd name="T3" fmla="*/ 450 h 23"/>
                <a:gd name="T4" fmla="*/ 0 w 28"/>
                <a:gd name="T5" fmla="*/ 232 h 23"/>
                <a:gd name="T6" fmla="*/ 208 w 28"/>
                <a:gd name="T7" fmla="*/ 159 h 23"/>
                <a:gd name="T8" fmla="*/ 395 w 28"/>
                <a:gd name="T9" fmla="*/ 2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3">
                  <a:moveTo>
                    <a:pt x="26" y="0"/>
                  </a:moveTo>
                  <a:cubicBezTo>
                    <a:pt x="26" y="9"/>
                    <a:pt x="28" y="15"/>
                    <a:pt x="23" y="23"/>
                  </a:cubicBezTo>
                  <a:cubicBezTo>
                    <a:pt x="27" y="11"/>
                    <a:pt x="7" y="12"/>
                    <a:pt x="0" y="12"/>
                  </a:cubicBezTo>
                  <a:cubicBezTo>
                    <a:pt x="4" y="10"/>
                    <a:pt x="8" y="9"/>
                    <a:pt x="13" y="8"/>
                  </a:cubicBezTo>
                  <a:cubicBezTo>
                    <a:pt x="19" y="7"/>
                    <a:pt x="20" y="6"/>
                    <a:pt x="25" y="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25">
              <a:extLst>
                <a:ext uri="{FF2B5EF4-FFF2-40B4-BE49-F238E27FC236}">
                  <a16:creationId xmlns:a16="http://schemas.microsoft.com/office/drawing/2014/main" id="{F93A0EB4-D105-4803-BCD5-25959A5C2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1881"/>
              <a:ext cx="150" cy="80"/>
            </a:xfrm>
            <a:custGeom>
              <a:avLst/>
              <a:gdLst>
                <a:gd name="T0" fmla="*/ 520 w 60"/>
                <a:gd name="T1" fmla="*/ 171 h 30"/>
                <a:gd name="T2" fmla="*/ 938 w 60"/>
                <a:gd name="T3" fmla="*/ 93 h 30"/>
                <a:gd name="T4" fmla="*/ 408 w 60"/>
                <a:gd name="T5" fmla="*/ 376 h 30"/>
                <a:gd name="T6" fmla="*/ 188 w 60"/>
                <a:gd name="T7" fmla="*/ 568 h 30"/>
                <a:gd name="T8" fmla="*/ 63 w 60"/>
                <a:gd name="T9" fmla="*/ 307 h 30"/>
                <a:gd name="T10" fmla="*/ 145 w 60"/>
                <a:gd name="T11" fmla="*/ 477 h 30"/>
                <a:gd name="T12" fmla="*/ 300 w 60"/>
                <a:gd name="T13" fmla="*/ 376 h 30"/>
                <a:gd name="T14" fmla="*/ 533 w 60"/>
                <a:gd name="T15" fmla="*/ 149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30">
                  <a:moveTo>
                    <a:pt x="33" y="9"/>
                  </a:moveTo>
                  <a:cubicBezTo>
                    <a:pt x="39" y="5"/>
                    <a:pt x="55" y="0"/>
                    <a:pt x="60" y="5"/>
                  </a:cubicBezTo>
                  <a:cubicBezTo>
                    <a:pt x="48" y="4"/>
                    <a:pt x="33" y="12"/>
                    <a:pt x="26" y="20"/>
                  </a:cubicBezTo>
                  <a:cubicBezTo>
                    <a:pt x="21" y="25"/>
                    <a:pt x="20" y="30"/>
                    <a:pt x="12" y="30"/>
                  </a:cubicBezTo>
                  <a:cubicBezTo>
                    <a:pt x="5" y="29"/>
                    <a:pt x="0" y="23"/>
                    <a:pt x="4" y="16"/>
                  </a:cubicBezTo>
                  <a:cubicBezTo>
                    <a:pt x="6" y="19"/>
                    <a:pt x="5" y="23"/>
                    <a:pt x="9" y="25"/>
                  </a:cubicBezTo>
                  <a:cubicBezTo>
                    <a:pt x="15" y="28"/>
                    <a:pt x="16" y="23"/>
                    <a:pt x="19" y="20"/>
                  </a:cubicBezTo>
                  <a:cubicBezTo>
                    <a:pt x="25" y="13"/>
                    <a:pt x="29" y="14"/>
                    <a:pt x="34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Freeform 26">
              <a:extLst>
                <a:ext uri="{FF2B5EF4-FFF2-40B4-BE49-F238E27FC236}">
                  <a16:creationId xmlns:a16="http://schemas.microsoft.com/office/drawing/2014/main" id="{24402DDA-57A6-4C6C-86A1-14672F0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1599"/>
              <a:ext cx="62" cy="144"/>
            </a:xfrm>
            <a:custGeom>
              <a:avLst/>
              <a:gdLst>
                <a:gd name="T0" fmla="*/ 166 w 25"/>
                <a:gd name="T1" fmla="*/ 0 h 54"/>
                <a:gd name="T2" fmla="*/ 124 w 25"/>
                <a:gd name="T3" fmla="*/ 512 h 54"/>
                <a:gd name="T4" fmla="*/ 308 w 25"/>
                <a:gd name="T5" fmla="*/ 1024 h 54"/>
                <a:gd name="T6" fmla="*/ 382 w 25"/>
                <a:gd name="T7" fmla="*/ 797 h 54"/>
                <a:gd name="T8" fmla="*/ 258 w 25"/>
                <a:gd name="T9" fmla="*/ 605 h 54"/>
                <a:gd name="T10" fmla="*/ 136 w 25"/>
                <a:gd name="T11" fmla="*/ 435 h 54"/>
                <a:gd name="T12" fmla="*/ 136 w 25"/>
                <a:gd name="T13" fmla="*/ 205 h 54"/>
                <a:gd name="T14" fmla="*/ 196 w 25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54">
                  <a:moveTo>
                    <a:pt x="11" y="0"/>
                  </a:moveTo>
                  <a:cubicBezTo>
                    <a:pt x="5" y="10"/>
                    <a:pt x="0" y="17"/>
                    <a:pt x="8" y="27"/>
                  </a:cubicBezTo>
                  <a:cubicBezTo>
                    <a:pt x="15" y="36"/>
                    <a:pt x="17" y="43"/>
                    <a:pt x="20" y="54"/>
                  </a:cubicBezTo>
                  <a:cubicBezTo>
                    <a:pt x="19" y="48"/>
                    <a:pt x="23" y="46"/>
                    <a:pt x="25" y="42"/>
                  </a:cubicBezTo>
                  <a:cubicBezTo>
                    <a:pt x="18" y="40"/>
                    <a:pt x="19" y="37"/>
                    <a:pt x="17" y="32"/>
                  </a:cubicBezTo>
                  <a:cubicBezTo>
                    <a:pt x="16" y="28"/>
                    <a:pt x="12" y="27"/>
                    <a:pt x="9" y="23"/>
                  </a:cubicBezTo>
                  <a:cubicBezTo>
                    <a:pt x="6" y="19"/>
                    <a:pt x="9" y="16"/>
                    <a:pt x="9" y="11"/>
                  </a:cubicBezTo>
                  <a:cubicBezTo>
                    <a:pt x="10" y="7"/>
                    <a:pt x="9" y="4"/>
                    <a:pt x="13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27">
              <a:extLst>
                <a:ext uri="{FF2B5EF4-FFF2-40B4-BE49-F238E27FC236}">
                  <a16:creationId xmlns:a16="http://schemas.microsoft.com/office/drawing/2014/main" id="{0F189153-2CEC-4975-979D-5916EA752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719"/>
              <a:ext cx="45" cy="50"/>
            </a:xfrm>
            <a:custGeom>
              <a:avLst/>
              <a:gdLst>
                <a:gd name="T0" fmla="*/ 0 w 18"/>
                <a:gd name="T1" fmla="*/ 111 h 19"/>
                <a:gd name="T2" fmla="*/ 250 w 18"/>
                <a:gd name="T3" fmla="*/ 0 h 19"/>
                <a:gd name="T4" fmla="*/ 175 w 18"/>
                <a:gd name="T5" fmla="*/ 347 h 19"/>
                <a:gd name="T6" fmla="*/ 208 w 18"/>
                <a:gd name="T7" fmla="*/ 111 h 19"/>
                <a:gd name="T8" fmla="*/ 33 w 18"/>
                <a:gd name="T9" fmla="*/ 8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6"/>
                  </a:moveTo>
                  <a:cubicBezTo>
                    <a:pt x="5" y="6"/>
                    <a:pt x="12" y="2"/>
                    <a:pt x="16" y="0"/>
                  </a:cubicBezTo>
                  <a:cubicBezTo>
                    <a:pt x="18" y="8"/>
                    <a:pt x="14" y="12"/>
                    <a:pt x="11" y="19"/>
                  </a:cubicBezTo>
                  <a:cubicBezTo>
                    <a:pt x="13" y="17"/>
                    <a:pt x="15" y="8"/>
                    <a:pt x="13" y="6"/>
                  </a:cubicBezTo>
                  <a:cubicBezTo>
                    <a:pt x="11" y="4"/>
                    <a:pt x="4" y="6"/>
                    <a:pt x="2" y="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Freeform 28">
              <a:extLst>
                <a:ext uri="{FF2B5EF4-FFF2-40B4-BE49-F238E27FC236}">
                  <a16:creationId xmlns:a16="http://schemas.microsoft.com/office/drawing/2014/main" id="{C17E94DB-A110-41D3-99B7-F6255680F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793"/>
              <a:ext cx="25" cy="147"/>
            </a:xfrm>
            <a:custGeom>
              <a:avLst/>
              <a:gdLst>
                <a:gd name="T0" fmla="*/ 63 w 10"/>
                <a:gd name="T1" fmla="*/ 150 h 55"/>
                <a:gd name="T2" fmla="*/ 33 w 10"/>
                <a:gd name="T3" fmla="*/ 687 h 55"/>
                <a:gd name="T4" fmla="*/ 20 w 10"/>
                <a:gd name="T5" fmla="*/ 914 h 55"/>
                <a:gd name="T6" fmla="*/ 158 w 10"/>
                <a:gd name="T7" fmla="*/ 957 h 55"/>
                <a:gd name="T8" fmla="*/ 113 w 10"/>
                <a:gd name="T9" fmla="*/ 556 h 55"/>
                <a:gd name="T10" fmla="*/ 83 w 10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55">
                  <a:moveTo>
                    <a:pt x="4" y="8"/>
                  </a:moveTo>
                  <a:cubicBezTo>
                    <a:pt x="2" y="16"/>
                    <a:pt x="3" y="27"/>
                    <a:pt x="2" y="36"/>
                  </a:cubicBezTo>
                  <a:cubicBezTo>
                    <a:pt x="2" y="40"/>
                    <a:pt x="0" y="44"/>
                    <a:pt x="1" y="48"/>
                  </a:cubicBezTo>
                  <a:cubicBezTo>
                    <a:pt x="3" y="55"/>
                    <a:pt x="5" y="51"/>
                    <a:pt x="10" y="50"/>
                  </a:cubicBezTo>
                  <a:cubicBezTo>
                    <a:pt x="2" y="45"/>
                    <a:pt x="8" y="36"/>
                    <a:pt x="7" y="29"/>
                  </a:cubicBezTo>
                  <a:cubicBezTo>
                    <a:pt x="7" y="19"/>
                    <a:pt x="2" y="8"/>
                    <a:pt x="5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29">
              <a:extLst>
                <a:ext uri="{FF2B5EF4-FFF2-40B4-BE49-F238E27FC236}">
                  <a16:creationId xmlns:a16="http://schemas.microsoft.com/office/drawing/2014/main" id="{9FC6954D-36F3-442E-9622-33094949B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892"/>
              <a:ext cx="33" cy="85"/>
            </a:xfrm>
            <a:custGeom>
              <a:avLst/>
              <a:gdLst>
                <a:gd name="T0" fmla="*/ 193 w 13"/>
                <a:gd name="T1" fmla="*/ 579 h 32"/>
                <a:gd name="T2" fmla="*/ 0 w 13"/>
                <a:gd name="T3" fmla="*/ 0 h 32"/>
                <a:gd name="T4" fmla="*/ 160 w 13"/>
                <a:gd name="T5" fmla="*/ 205 h 32"/>
                <a:gd name="T6" fmla="*/ 213 w 13"/>
                <a:gd name="T7" fmla="*/ 60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2">
                  <a:moveTo>
                    <a:pt x="12" y="31"/>
                  </a:moveTo>
                  <a:cubicBezTo>
                    <a:pt x="13" y="21"/>
                    <a:pt x="7" y="7"/>
                    <a:pt x="0" y="0"/>
                  </a:cubicBezTo>
                  <a:cubicBezTo>
                    <a:pt x="4" y="3"/>
                    <a:pt x="8" y="6"/>
                    <a:pt x="10" y="11"/>
                  </a:cubicBezTo>
                  <a:cubicBezTo>
                    <a:pt x="13" y="18"/>
                    <a:pt x="12" y="25"/>
                    <a:pt x="13" y="3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30">
              <a:extLst>
                <a:ext uri="{FF2B5EF4-FFF2-40B4-BE49-F238E27FC236}">
                  <a16:creationId xmlns:a16="http://schemas.microsoft.com/office/drawing/2014/main" id="{B33CE974-E873-4553-98F4-1B0DE8BB3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919"/>
              <a:ext cx="30" cy="77"/>
            </a:xfrm>
            <a:custGeom>
              <a:avLst/>
              <a:gdLst>
                <a:gd name="T0" fmla="*/ 188 w 12"/>
                <a:gd name="T1" fmla="*/ 542 h 29"/>
                <a:gd name="T2" fmla="*/ 175 w 12"/>
                <a:gd name="T3" fmla="*/ 0 h 29"/>
                <a:gd name="T4" fmla="*/ 188 w 12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12" y="29"/>
                  </a:moveTo>
                  <a:cubicBezTo>
                    <a:pt x="0" y="26"/>
                    <a:pt x="4" y="4"/>
                    <a:pt x="11" y="0"/>
                  </a:cubicBezTo>
                  <a:cubicBezTo>
                    <a:pt x="8" y="5"/>
                    <a:pt x="3" y="22"/>
                    <a:pt x="12" y="29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31">
              <a:extLst>
                <a:ext uri="{FF2B5EF4-FFF2-40B4-BE49-F238E27FC236}">
                  <a16:creationId xmlns:a16="http://schemas.microsoft.com/office/drawing/2014/main" id="{70943FC8-677A-4DF7-AC96-8FEACDD70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1913"/>
              <a:ext cx="32" cy="70"/>
            </a:xfrm>
            <a:custGeom>
              <a:avLst/>
              <a:gdLst>
                <a:gd name="T0" fmla="*/ 0 w 13"/>
                <a:gd name="T1" fmla="*/ 0 h 26"/>
                <a:gd name="T2" fmla="*/ 42 w 13"/>
                <a:gd name="T3" fmla="*/ 506 h 26"/>
                <a:gd name="T4" fmla="*/ 0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0" y="0"/>
                  </a:moveTo>
                  <a:cubicBezTo>
                    <a:pt x="6" y="1"/>
                    <a:pt x="13" y="12"/>
                    <a:pt x="3" y="26"/>
                  </a:cubicBezTo>
                  <a:cubicBezTo>
                    <a:pt x="5" y="2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32">
              <a:extLst>
                <a:ext uri="{FF2B5EF4-FFF2-40B4-BE49-F238E27FC236}">
                  <a16:creationId xmlns:a16="http://schemas.microsoft.com/office/drawing/2014/main" id="{B576D30A-A11A-4454-873C-448444359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703"/>
              <a:ext cx="77" cy="48"/>
            </a:xfrm>
            <a:custGeom>
              <a:avLst/>
              <a:gdLst>
                <a:gd name="T0" fmla="*/ 474 w 31"/>
                <a:gd name="T1" fmla="*/ 0 h 18"/>
                <a:gd name="T2" fmla="*/ 166 w 31"/>
                <a:gd name="T3" fmla="*/ 93 h 18"/>
                <a:gd name="T4" fmla="*/ 12 w 31"/>
                <a:gd name="T5" fmla="*/ 341 h 18"/>
                <a:gd name="T6" fmla="*/ 62 w 31"/>
                <a:gd name="T7" fmla="*/ 192 h 18"/>
                <a:gd name="T8" fmla="*/ 186 w 31"/>
                <a:gd name="T9" fmla="*/ 149 h 18"/>
                <a:gd name="T10" fmla="*/ 320 w 31"/>
                <a:gd name="T11" fmla="*/ 136 h 18"/>
                <a:gd name="T12" fmla="*/ 432 w 31"/>
                <a:gd name="T13" fmla="*/ 5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8">
                  <a:moveTo>
                    <a:pt x="31" y="0"/>
                  </a:moveTo>
                  <a:cubicBezTo>
                    <a:pt x="24" y="4"/>
                    <a:pt x="19" y="5"/>
                    <a:pt x="11" y="5"/>
                  </a:cubicBezTo>
                  <a:cubicBezTo>
                    <a:pt x="3" y="6"/>
                    <a:pt x="0" y="11"/>
                    <a:pt x="1" y="18"/>
                  </a:cubicBezTo>
                  <a:cubicBezTo>
                    <a:pt x="1" y="15"/>
                    <a:pt x="1" y="11"/>
                    <a:pt x="4" y="10"/>
                  </a:cubicBezTo>
                  <a:cubicBezTo>
                    <a:pt x="6" y="9"/>
                    <a:pt x="11" y="8"/>
                    <a:pt x="12" y="8"/>
                  </a:cubicBezTo>
                  <a:cubicBezTo>
                    <a:pt x="16" y="8"/>
                    <a:pt x="18" y="8"/>
                    <a:pt x="21" y="7"/>
                  </a:cubicBezTo>
                  <a:cubicBezTo>
                    <a:pt x="23" y="6"/>
                    <a:pt x="25" y="3"/>
                    <a:pt x="2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33">
              <a:extLst>
                <a:ext uri="{FF2B5EF4-FFF2-40B4-BE49-F238E27FC236}">
                  <a16:creationId xmlns:a16="http://schemas.microsoft.com/office/drawing/2014/main" id="{67181893-5332-4D47-8F9C-D12DFCF2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588"/>
              <a:ext cx="75" cy="72"/>
            </a:xfrm>
            <a:custGeom>
              <a:avLst/>
              <a:gdLst>
                <a:gd name="T0" fmla="*/ 458 w 30"/>
                <a:gd name="T1" fmla="*/ 512 h 27"/>
                <a:gd name="T2" fmla="*/ 345 w 30"/>
                <a:gd name="T3" fmla="*/ 149 h 27"/>
                <a:gd name="T4" fmla="*/ 0 w 30"/>
                <a:gd name="T5" fmla="*/ 0 h 27"/>
                <a:gd name="T6" fmla="*/ 145 w 30"/>
                <a:gd name="T7" fmla="*/ 115 h 27"/>
                <a:gd name="T8" fmla="*/ 313 w 30"/>
                <a:gd name="T9" fmla="*/ 205 h 27"/>
                <a:gd name="T10" fmla="*/ 408 w 30"/>
                <a:gd name="T11" fmla="*/ 320 h 27"/>
                <a:gd name="T12" fmla="*/ 425 w 30"/>
                <a:gd name="T13" fmla="*/ 419 h 27"/>
                <a:gd name="T14" fmla="*/ 458 w 30"/>
                <a:gd name="T15" fmla="*/ 512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7">
                  <a:moveTo>
                    <a:pt x="29" y="27"/>
                  </a:moveTo>
                  <a:cubicBezTo>
                    <a:pt x="29" y="20"/>
                    <a:pt x="27" y="12"/>
                    <a:pt x="22" y="8"/>
                  </a:cubicBezTo>
                  <a:cubicBezTo>
                    <a:pt x="16" y="3"/>
                    <a:pt x="7" y="4"/>
                    <a:pt x="0" y="0"/>
                  </a:cubicBezTo>
                  <a:cubicBezTo>
                    <a:pt x="4" y="2"/>
                    <a:pt x="5" y="5"/>
                    <a:pt x="9" y="6"/>
                  </a:cubicBezTo>
                  <a:cubicBezTo>
                    <a:pt x="13" y="7"/>
                    <a:pt x="16" y="9"/>
                    <a:pt x="20" y="11"/>
                  </a:cubicBezTo>
                  <a:cubicBezTo>
                    <a:pt x="23" y="12"/>
                    <a:pt x="24" y="14"/>
                    <a:pt x="26" y="17"/>
                  </a:cubicBezTo>
                  <a:cubicBezTo>
                    <a:pt x="26" y="19"/>
                    <a:pt x="26" y="21"/>
                    <a:pt x="27" y="22"/>
                  </a:cubicBezTo>
                  <a:cubicBezTo>
                    <a:pt x="28" y="24"/>
                    <a:pt x="30" y="25"/>
                    <a:pt x="2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Freeform 34">
              <a:extLst>
                <a:ext uri="{FF2B5EF4-FFF2-40B4-BE49-F238E27FC236}">
                  <a16:creationId xmlns:a16="http://schemas.microsoft.com/office/drawing/2014/main" id="{DA35CB7D-3BF2-48D8-AEB8-735D81C3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1748"/>
              <a:ext cx="85" cy="40"/>
            </a:xfrm>
            <a:custGeom>
              <a:avLst/>
              <a:gdLst>
                <a:gd name="T0" fmla="*/ 533 w 34"/>
                <a:gd name="T1" fmla="*/ 21 h 15"/>
                <a:gd name="T2" fmla="*/ 363 w 34"/>
                <a:gd name="T3" fmla="*/ 35 h 15"/>
                <a:gd name="T4" fmla="*/ 208 w 34"/>
                <a:gd name="T5" fmla="*/ 0 h 15"/>
                <a:gd name="T6" fmla="*/ 50 w 34"/>
                <a:gd name="T7" fmla="*/ 77 h 15"/>
                <a:gd name="T8" fmla="*/ 20 w 34"/>
                <a:gd name="T9" fmla="*/ 285 h 15"/>
                <a:gd name="T10" fmla="*/ 188 w 34"/>
                <a:gd name="T11" fmla="*/ 56 h 15"/>
                <a:gd name="T12" fmla="*/ 250 w 34"/>
                <a:gd name="T13" fmla="*/ 77 h 15"/>
                <a:gd name="T14" fmla="*/ 313 w 34"/>
                <a:gd name="T15" fmla="*/ 56 h 15"/>
                <a:gd name="T16" fmla="*/ 425 w 34"/>
                <a:gd name="T17" fmla="*/ 3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5">
                  <a:moveTo>
                    <a:pt x="34" y="1"/>
                  </a:moveTo>
                  <a:cubicBezTo>
                    <a:pt x="30" y="1"/>
                    <a:pt x="27" y="2"/>
                    <a:pt x="23" y="2"/>
                  </a:cubicBezTo>
                  <a:cubicBezTo>
                    <a:pt x="20" y="1"/>
                    <a:pt x="16" y="0"/>
                    <a:pt x="13" y="0"/>
                  </a:cubicBezTo>
                  <a:cubicBezTo>
                    <a:pt x="9" y="0"/>
                    <a:pt x="5" y="1"/>
                    <a:pt x="3" y="4"/>
                  </a:cubicBezTo>
                  <a:cubicBezTo>
                    <a:pt x="1" y="6"/>
                    <a:pt x="0" y="12"/>
                    <a:pt x="1" y="15"/>
                  </a:cubicBezTo>
                  <a:cubicBezTo>
                    <a:pt x="1" y="9"/>
                    <a:pt x="5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4"/>
                    <a:pt x="18" y="3"/>
                    <a:pt x="20" y="3"/>
                  </a:cubicBezTo>
                  <a:cubicBezTo>
                    <a:pt x="23" y="2"/>
                    <a:pt x="24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5" name="Freeform 35">
              <a:extLst>
                <a:ext uri="{FF2B5EF4-FFF2-40B4-BE49-F238E27FC236}">
                  <a16:creationId xmlns:a16="http://schemas.microsoft.com/office/drawing/2014/main" id="{E9961EB5-4A8A-4654-BEDC-B43B7A88D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823"/>
              <a:ext cx="5" cy="34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2" y="4"/>
                    <a:pt x="0" y="9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Freeform 36">
              <a:extLst>
                <a:ext uri="{FF2B5EF4-FFF2-40B4-BE49-F238E27FC236}">
                  <a16:creationId xmlns:a16="http://schemas.microsoft.com/office/drawing/2014/main" id="{96C0CBE5-58BC-493E-ADA4-AA671387F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657"/>
              <a:ext cx="568" cy="267"/>
            </a:xfrm>
            <a:custGeom>
              <a:avLst/>
              <a:gdLst>
                <a:gd name="T0" fmla="*/ 63 w 227"/>
                <a:gd name="T1" fmla="*/ 913 h 100"/>
                <a:gd name="T2" fmla="*/ 646 w 227"/>
                <a:gd name="T3" fmla="*/ 1071 h 100"/>
                <a:gd name="T4" fmla="*/ 1096 w 227"/>
                <a:gd name="T5" fmla="*/ 1298 h 100"/>
                <a:gd name="T6" fmla="*/ 971 w 227"/>
                <a:gd name="T7" fmla="*/ 1220 h 100"/>
                <a:gd name="T8" fmla="*/ 988 w 227"/>
                <a:gd name="T9" fmla="*/ 1469 h 100"/>
                <a:gd name="T10" fmla="*/ 1021 w 227"/>
                <a:gd name="T11" fmla="*/ 1711 h 100"/>
                <a:gd name="T12" fmla="*/ 1459 w 227"/>
                <a:gd name="T13" fmla="*/ 1869 h 100"/>
                <a:gd name="T14" fmla="*/ 2817 w 227"/>
                <a:gd name="T15" fmla="*/ 1789 h 100"/>
                <a:gd name="T16" fmla="*/ 3338 w 227"/>
                <a:gd name="T17" fmla="*/ 1733 h 100"/>
                <a:gd name="T18" fmla="*/ 3526 w 227"/>
                <a:gd name="T19" fmla="*/ 1639 h 100"/>
                <a:gd name="T20" fmla="*/ 3476 w 227"/>
                <a:gd name="T21" fmla="*/ 1354 h 100"/>
                <a:gd name="T22" fmla="*/ 3431 w 227"/>
                <a:gd name="T23" fmla="*/ 764 h 100"/>
                <a:gd name="T24" fmla="*/ 3338 w 227"/>
                <a:gd name="T25" fmla="*/ 56 h 100"/>
                <a:gd name="T26" fmla="*/ 2410 w 227"/>
                <a:gd name="T27" fmla="*/ 115 h 100"/>
                <a:gd name="T28" fmla="*/ 1817 w 227"/>
                <a:gd name="T29" fmla="*/ 136 h 100"/>
                <a:gd name="T30" fmla="*/ 2535 w 227"/>
                <a:gd name="T31" fmla="*/ 320 h 100"/>
                <a:gd name="T32" fmla="*/ 2943 w 227"/>
                <a:gd name="T33" fmla="*/ 969 h 100"/>
                <a:gd name="T34" fmla="*/ 2535 w 227"/>
                <a:gd name="T35" fmla="*/ 1311 h 100"/>
                <a:gd name="T36" fmla="*/ 2192 w 227"/>
                <a:gd name="T37" fmla="*/ 1311 h 100"/>
                <a:gd name="T38" fmla="*/ 1709 w 227"/>
                <a:gd name="T39" fmla="*/ 1332 h 100"/>
                <a:gd name="T40" fmla="*/ 1409 w 227"/>
                <a:gd name="T41" fmla="*/ 1012 h 100"/>
                <a:gd name="T42" fmla="*/ 1176 w 227"/>
                <a:gd name="T43" fmla="*/ 627 h 100"/>
                <a:gd name="T44" fmla="*/ 771 w 227"/>
                <a:gd name="T45" fmla="*/ 571 h 100"/>
                <a:gd name="T46" fmla="*/ 395 w 227"/>
                <a:gd name="T47" fmla="*/ 820 h 100"/>
                <a:gd name="T48" fmla="*/ 175 w 227"/>
                <a:gd name="T49" fmla="*/ 935 h 100"/>
                <a:gd name="T50" fmla="*/ 0 w 227"/>
                <a:gd name="T51" fmla="*/ 764 h 1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27" h="100">
                  <a:moveTo>
                    <a:pt x="4" y="48"/>
                  </a:moveTo>
                  <a:cubicBezTo>
                    <a:pt x="5" y="68"/>
                    <a:pt x="29" y="58"/>
                    <a:pt x="41" y="56"/>
                  </a:cubicBezTo>
                  <a:cubicBezTo>
                    <a:pt x="51" y="54"/>
                    <a:pt x="74" y="49"/>
                    <a:pt x="70" y="68"/>
                  </a:cubicBezTo>
                  <a:cubicBezTo>
                    <a:pt x="67" y="67"/>
                    <a:pt x="65" y="65"/>
                    <a:pt x="62" y="64"/>
                  </a:cubicBezTo>
                  <a:cubicBezTo>
                    <a:pt x="62" y="68"/>
                    <a:pt x="63" y="73"/>
                    <a:pt x="63" y="77"/>
                  </a:cubicBezTo>
                  <a:cubicBezTo>
                    <a:pt x="63" y="81"/>
                    <a:pt x="63" y="87"/>
                    <a:pt x="65" y="90"/>
                  </a:cubicBezTo>
                  <a:cubicBezTo>
                    <a:pt x="68" y="95"/>
                    <a:pt x="88" y="97"/>
                    <a:pt x="93" y="98"/>
                  </a:cubicBezTo>
                  <a:cubicBezTo>
                    <a:pt x="122" y="100"/>
                    <a:pt x="151" y="97"/>
                    <a:pt x="180" y="94"/>
                  </a:cubicBezTo>
                  <a:cubicBezTo>
                    <a:pt x="191" y="93"/>
                    <a:pt x="202" y="92"/>
                    <a:pt x="213" y="91"/>
                  </a:cubicBezTo>
                  <a:cubicBezTo>
                    <a:pt x="218" y="90"/>
                    <a:pt x="222" y="91"/>
                    <a:pt x="225" y="86"/>
                  </a:cubicBezTo>
                  <a:cubicBezTo>
                    <a:pt x="227" y="82"/>
                    <a:pt x="223" y="75"/>
                    <a:pt x="222" y="71"/>
                  </a:cubicBezTo>
                  <a:cubicBezTo>
                    <a:pt x="216" y="60"/>
                    <a:pt x="218" y="52"/>
                    <a:pt x="219" y="40"/>
                  </a:cubicBezTo>
                  <a:cubicBezTo>
                    <a:pt x="220" y="30"/>
                    <a:pt x="225" y="6"/>
                    <a:pt x="213" y="3"/>
                  </a:cubicBezTo>
                  <a:cubicBezTo>
                    <a:pt x="197" y="0"/>
                    <a:pt x="170" y="9"/>
                    <a:pt x="154" y="6"/>
                  </a:cubicBezTo>
                  <a:cubicBezTo>
                    <a:pt x="138" y="3"/>
                    <a:pt x="132" y="6"/>
                    <a:pt x="116" y="7"/>
                  </a:cubicBezTo>
                  <a:cubicBezTo>
                    <a:pt x="131" y="14"/>
                    <a:pt x="146" y="13"/>
                    <a:pt x="162" y="17"/>
                  </a:cubicBezTo>
                  <a:cubicBezTo>
                    <a:pt x="178" y="20"/>
                    <a:pt x="195" y="37"/>
                    <a:pt x="188" y="51"/>
                  </a:cubicBezTo>
                  <a:cubicBezTo>
                    <a:pt x="183" y="60"/>
                    <a:pt x="173" y="67"/>
                    <a:pt x="162" y="69"/>
                  </a:cubicBezTo>
                  <a:cubicBezTo>
                    <a:pt x="155" y="71"/>
                    <a:pt x="148" y="70"/>
                    <a:pt x="140" y="69"/>
                  </a:cubicBezTo>
                  <a:cubicBezTo>
                    <a:pt x="130" y="69"/>
                    <a:pt x="120" y="70"/>
                    <a:pt x="109" y="70"/>
                  </a:cubicBezTo>
                  <a:cubicBezTo>
                    <a:pt x="98" y="70"/>
                    <a:pt x="96" y="61"/>
                    <a:pt x="90" y="53"/>
                  </a:cubicBezTo>
                  <a:cubicBezTo>
                    <a:pt x="85" y="46"/>
                    <a:pt x="80" y="39"/>
                    <a:pt x="75" y="33"/>
                  </a:cubicBezTo>
                  <a:cubicBezTo>
                    <a:pt x="68" y="26"/>
                    <a:pt x="58" y="26"/>
                    <a:pt x="49" y="30"/>
                  </a:cubicBezTo>
                  <a:cubicBezTo>
                    <a:pt x="40" y="33"/>
                    <a:pt x="32" y="38"/>
                    <a:pt x="25" y="43"/>
                  </a:cubicBezTo>
                  <a:cubicBezTo>
                    <a:pt x="21" y="46"/>
                    <a:pt x="16" y="50"/>
                    <a:pt x="11" y="49"/>
                  </a:cubicBezTo>
                  <a:cubicBezTo>
                    <a:pt x="5" y="48"/>
                    <a:pt x="4" y="43"/>
                    <a:pt x="0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7" name="Freeform 37">
              <a:extLst>
                <a:ext uri="{FF2B5EF4-FFF2-40B4-BE49-F238E27FC236}">
                  <a16:creationId xmlns:a16="http://schemas.microsoft.com/office/drawing/2014/main" id="{199286B9-E8CE-4FDB-8646-1D5F7F4F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1828"/>
              <a:ext cx="165" cy="93"/>
            </a:xfrm>
            <a:custGeom>
              <a:avLst/>
              <a:gdLst>
                <a:gd name="T0" fmla="*/ 20 w 66"/>
                <a:gd name="T1" fmla="*/ 0 h 35"/>
                <a:gd name="T2" fmla="*/ 50 w 66"/>
                <a:gd name="T3" fmla="*/ 508 h 35"/>
                <a:gd name="T4" fmla="*/ 313 w 66"/>
                <a:gd name="T5" fmla="*/ 566 h 35"/>
                <a:gd name="T6" fmla="*/ 1033 w 66"/>
                <a:gd name="T7" fmla="*/ 601 h 35"/>
                <a:gd name="T8" fmla="*/ 220 w 66"/>
                <a:gd name="T9" fmla="*/ 430 h 35"/>
                <a:gd name="T10" fmla="*/ 33 w 66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35">
                  <a:moveTo>
                    <a:pt x="1" y="0"/>
                  </a:moveTo>
                  <a:cubicBezTo>
                    <a:pt x="3" y="7"/>
                    <a:pt x="0" y="21"/>
                    <a:pt x="3" y="27"/>
                  </a:cubicBezTo>
                  <a:cubicBezTo>
                    <a:pt x="5" y="32"/>
                    <a:pt x="15" y="29"/>
                    <a:pt x="20" y="30"/>
                  </a:cubicBezTo>
                  <a:cubicBezTo>
                    <a:pt x="35" y="35"/>
                    <a:pt x="51" y="28"/>
                    <a:pt x="66" y="32"/>
                  </a:cubicBezTo>
                  <a:cubicBezTo>
                    <a:pt x="49" y="30"/>
                    <a:pt x="27" y="33"/>
                    <a:pt x="14" y="23"/>
                  </a:cubicBezTo>
                  <a:cubicBezTo>
                    <a:pt x="8" y="18"/>
                    <a:pt x="5" y="8"/>
                    <a:pt x="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38">
              <a:extLst>
                <a:ext uri="{FF2B5EF4-FFF2-40B4-BE49-F238E27FC236}">
                  <a16:creationId xmlns:a16="http://schemas.microsoft.com/office/drawing/2014/main" id="{FB9C9B9D-39A3-479F-8C8F-7EE4AE7CD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1745"/>
              <a:ext cx="55" cy="163"/>
            </a:xfrm>
            <a:custGeom>
              <a:avLst/>
              <a:gdLst>
                <a:gd name="T0" fmla="*/ 95 w 22"/>
                <a:gd name="T1" fmla="*/ 1128 h 61"/>
                <a:gd name="T2" fmla="*/ 333 w 22"/>
                <a:gd name="T3" fmla="*/ 991 h 61"/>
                <a:gd name="T4" fmla="*/ 220 w 22"/>
                <a:gd name="T5" fmla="*/ 687 h 61"/>
                <a:gd name="T6" fmla="*/ 250 w 22"/>
                <a:gd name="T7" fmla="*/ 0 h 61"/>
                <a:gd name="T8" fmla="*/ 175 w 22"/>
                <a:gd name="T9" fmla="*/ 307 h 61"/>
                <a:gd name="T10" fmla="*/ 145 w 22"/>
                <a:gd name="T11" fmla="*/ 649 h 61"/>
                <a:gd name="T12" fmla="*/ 158 w 22"/>
                <a:gd name="T13" fmla="*/ 957 h 61"/>
                <a:gd name="T14" fmla="*/ 0 w 22"/>
                <a:gd name="T15" fmla="*/ 1106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61">
                  <a:moveTo>
                    <a:pt x="6" y="59"/>
                  </a:moveTo>
                  <a:cubicBezTo>
                    <a:pt x="11" y="58"/>
                    <a:pt x="19" y="58"/>
                    <a:pt x="21" y="52"/>
                  </a:cubicBezTo>
                  <a:cubicBezTo>
                    <a:pt x="22" y="46"/>
                    <a:pt x="16" y="41"/>
                    <a:pt x="14" y="36"/>
                  </a:cubicBezTo>
                  <a:cubicBezTo>
                    <a:pt x="10" y="24"/>
                    <a:pt x="14" y="12"/>
                    <a:pt x="16" y="0"/>
                  </a:cubicBezTo>
                  <a:cubicBezTo>
                    <a:pt x="13" y="4"/>
                    <a:pt x="13" y="11"/>
                    <a:pt x="11" y="16"/>
                  </a:cubicBezTo>
                  <a:cubicBezTo>
                    <a:pt x="9" y="22"/>
                    <a:pt x="8" y="27"/>
                    <a:pt x="9" y="34"/>
                  </a:cubicBezTo>
                  <a:cubicBezTo>
                    <a:pt x="9" y="40"/>
                    <a:pt x="12" y="44"/>
                    <a:pt x="10" y="50"/>
                  </a:cubicBezTo>
                  <a:cubicBezTo>
                    <a:pt x="9" y="54"/>
                    <a:pt x="4" y="61"/>
                    <a:pt x="0" y="5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39">
              <a:extLst>
                <a:ext uri="{FF2B5EF4-FFF2-40B4-BE49-F238E27FC236}">
                  <a16:creationId xmlns:a16="http://schemas.microsoft.com/office/drawing/2014/main" id="{6588DD97-266A-44F9-A076-BC2DE00E0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892"/>
              <a:ext cx="89" cy="115"/>
            </a:xfrm>
            <a:custGeom>
              <a:avLst/>
              <a:gdLst>
                <a:gd name="T0" fmla="*/ 378 w 36"/>
                <a:gd name="T1" fmla="*/ 115 h 43"/>
                <a:gd name="T2" fmla="*/ 482 w 36"/>
                <a:gd name="T3" fmla="*/ 538 h 43"/>
                <a:gd name="T4" fmla="*/ 195 w 36"/>
                <a:gd name="T5" fmla="*/ 765 h 43"/>
                <a:gd name="T6" fmla="*/ 378 w 36"/>
                <a:gd name="T7" fmla="*/ 11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3">
                  <a:moveTo>
                    <a:pt x="25" y="6"/>
                  </a:moveTo>
                  <a:cubicBezTo>
                    <a:pt x="34" y="8"/>
                    <a:pt x="36" y="19"/>
                    <a:pt x="32" y="28"/>
                  </a:cubicBezTo>
                  <a:cubicBezTo>
                    <a:pt x="29" y="36"/>
                    <a:pt x="23" y="43"/>
                    <a:pt x="13" y="40"/>
                  </a:cubicBezTo>
                  <a:cubicBezTo>
                    <a:pt x="0" y="36"/>
                    <a:pt x="8" y="0"/>
                    <a:pt x="25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40">
              <a:extLst>
                <a:ext uri="{FF2B5EF4-FFF2-40B4-BE49-F238E27FC236}">
                  <a16:creationId xmlns:a16="http://schemas.microsoft.com/office/drawing/2014/main" id="{2796905D-8DCB-4FED-9734-0076A0139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876"/>
              <a:ext cx="78" cy="29"/>
            </a:xfrm>
            <a:custGeom>
              <a:avLst/>
              <a:gdLst>
                <a:gd name="T0" fmla="*/ 493 w 31"/>
                <a:gd name="T1" fmla="*/ 200 h 11"/>
                <a:gd name="T2" fmla="*/ 0 w 3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2"/>
                    <a:pt x="16" y="0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41">
              <a:extLst>
                <a:ext uri="{FF2B5EF4-FFF2-40B4-BE49-F238E27FC236}">
                  <a16:creationId xmlns:a16="http://schemas.microsoft.com/office/drawing/2014/main" id="{F8C8B0E2-5BC8-474D-9661-389972F22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697"/>
              <a:ext cx="125" cy="150"/>
            </a:xfrm>
            <a:custGeom>
              <a:avLst/>
              <a:gdLst>
                <a:gd name="T0" fmla="*/ 783 w 50"/>
                <a:gd name="T1" fmla="*/ 0 h 56"/>
                <a:gd name="T2" fmla="*/ 345 w 50"/>
                <a:gd name="T3" fmla="*/ 78 h 56"/>
                <a:gd name="T4" fmla="*/ 0 w 50"/>
                <a:gd name="T5" fmla="*/ 504 h 56"/>
                <a:gd name="T6" fmla="*/ 625 w 50"/>
                <a:gd name="T7" fmla="*/ 92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6">
                  <a:moveTo>
                    <a:pt x="50" y="0"/>
                  </a:moveTo>
                  <a:cubicBezTo>
                    <a:pt x="41" y="5"/>
                    <a:pt x="31" y="3"/>
                    <a:pt x="22" y="4"/>
                  </a:cubicBezTo>
                  <a:cubicBezTo>
                    <a:pt x="14" y="5"/>
                    <a:pt x="0" y="6"/>
                    <a:pt x="0" y="26"/>
                  </a:cubicBezTo>
                  <a:cubicBezTo>
                    <a:pt x="0" y="56"/>
                    <a:pt x="34" y="51"/>
                    <a:pt x="40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42">
              <a:extLst>
                <a:ext uri="{FF2B5EF4-FFF2-40B4-BE49-F238E27FC236}">
                  <a16:creationId xmlns:a16="http://schemas.microsoft.com/office/drawing/2014/main" id="{3F48E80D-7B14-4618-B485-5DD2860D5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695"/>
              <a:ext cx="25" cy="98"/>
            </a:xfrm>
            <a:custGeom>
              <a:avLst/>
              <a:gdLst>
                <a:gd name="T0" fmla="*/ 83 w 10"/>
                <a:gd name="T1" fmla="*/ 0 h 37"/>
                <a:gd name="T2" fmla="*/ 0 w 10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5" y="0"/>
                  </a:moveTo>
                  <a:cubicBezTo>
                    <a:pt x="10" y="9"/>
                    <a:pt x="10" y="26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43">
              <a:extLst>
                <a:ext uri="{FF2B5EF4-FFF2-40B4-BE49-F238E27FC236}">
                  <a16:creationId xmlns:a16="http://schemas.microsoft.com/office/drawing/2014/main" id="{D0F05837-2E02-4BD7-BF1D-BBE88C71B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567"/>
              <a:ext cx="827" cy="461"/>
            </a:xfrm>
            <a:custGeom>
              <a:avLst/>
              <a:gdLst>
                <a:gd name="T0" fmla="*/ 2354 w 331"/>
                <a:gd name="T1" fmla="*/ 1740 h 173"/>
                <a:gd name="T2" fmla="*/ 2384 w 331"/>
                <a:gd name="T3" fmla="*/ 2308 h 173"/>
                <a:gd name="T4" fmla="*/ 2508 w 331"/>
                <a:gd name="T5" fmla="*/ 2649 h 173"/>
                <a:gd name="T6" fmla="*/ 4337 w 331"/>
                <a:gd name="T7" fmla="*/ 2614 h 173"/>
                <a:gd name="T8" fmla="*/ 5132 w 331"/>
                <a:gd name="T9" fmla="*/ 2444 h 173"/>
                <a:gd name="T10" fmla="*/ 5024 w 331"/>
                <a:gd name="T11" fmla="*/ 1945 h 173"/>
                <a:gd name="T12" fmla="*/ 5007 w 331"/>
                <a:gd name="T13" fmla="*/ 1058 h 173"/>
                <a:gd name="T14" fmla="*/ 5007 w 331"/>
                <a:gd name="T15" fmla="*/ 568 h 173"/>
                <a:gd name="T16" fmla="*/ 4682 w 331"/>
                <a:gd name="T17" fmla="*/ 512 h 173"/>
                <a:gd name="T18" fmla="*/ 3415 w 331"/>
                <a:gd name="T19" fmla="*/ 512 h 173"/>
                <a:gd name="T20" fmla="*/ 2558 w 331"/>
                <a:gd name="T21" fmla="*/ 490 h 173"/>
                <a:gd name="T22" fmla="*/ 2291 w 331"/>
                <a:gd name="T23" fmla="*/ 624 h 173"/>
                <a:gd name="T24" fmla="*/ 2091 w 331"/>
                <a:gd name="T25" fmla="*/ 533 h 173"/>
                <a:gd name="T26" fmla="*/ 1874 w 331"/>
                <a:gd name="T27" fmla="*/ 171 h 173"/>
                <a:gd name="T28" fmla="*/ 1387 w 331"/>
                <a:gd name="T29" fmla="*/ 0 h 173"/>
                <a:gd name="T30" fmla="*/ 1012 w 331"/>
                <a:gd name="T31" fmla="*/ 477 h 173"/>
                <a:gd name="T32" fmla="*/ 1187 w 331"/>
                <a:gd name="T33" fmla="*/ 887 h 173"/>
                <a:gd name="T34" fmla="*/ 700 w 331"/>
                <a:gd name="T35" fmla="*/ 1228 h 173"/>
                <a:gd name="T36" fmla="*/ 155 w 331"/>
                <a:gd name="T37" fmla="*/ 1327 h 173"/>
                <a:gd name="T38" fmla="*/ 30 w 331"/>
                <a:gd name="T39" fmla="*/ 2308 h 173"/>
                <a:gd name="T40" fmla="*/ 42 w 331"/>
                <a:gd name="T41" fmla="*/ 2742 h 173"/>
                <a:gd name="T42" fmla="*/ 167 w 331"/>
                <a:gd name="T43" fmla="*/ 2841 h 173"/>
                <a:gd name="T44" fmla="*/ 355 w 331"/>
                <a:gd name="T45" fmla="*/ 2798 h 173"/>
                <a:gd name="T46" fmla="*/ 575 w 331"/>
                <a:gd name="T47" fmla="*/ 2555 h 173"/>
                <a:gd name="T48" fmla="*/ 979 w 331"/>
                <a:gd name="T49" fmla="*/ 2385 h 173"/>
                <a:gd name="T50" fmla="*/ 1199 w 331"/>
                <a:gd name="T51" fmla="*/ 2897 h 173"/>
                <a:gd name="T52" fmla="*/ 1729 w 331"/>
                <a:gd name="T53" fmla="*/ 2934 h 173"/>
                <a:gd name="T54" fmla="*/ 1999 w 331"/>
                <a:gd name="T55" fmla="*/ 1833 h 173"/>
                <a:gd name="T56" fmla="*/ 1999 w 331"/>
                <a:gd name="T57" fmla="*/ 1833 h 173"/>
                <a:gd name="T58" fmla="*/ 2384 w 331"/>
                <a:gd name="T59" fmla="*/ 1719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1" h="173">
                  <a:moveTo>
                    <a:pt x="151" y="92"/>
                  </a:moveTo>
                  <a:cubicBezTo>
                    <a:pt x="155" y="98"/>
                    <a:pt x="156" y="112"/>
                    <a:pt x="153" y="122"/>
                  </a:cubicBezTo>
                  <a:cubicBezTo>
                    <a:pt x="149" y="131"/>
                    <a:pt x="150" y="137"/>
                    <a:pt x="161" y="140"/>
                  </a:cubicBezTo>
                  <a:cubicBezTo>
                    <a:pt x="172" y="142"/>
                    <a:pt x="253" y="138"/>
                    <a:pt x="278" y="138"/>
                  </a:cubicBezTo>
                  <a:cubicBezTo>
                    <a:pt x="303" y="139"/>
                    <a:pt x="327" y="135"/>
                    <a:pt x="329" y="129"/>
                  </a:cubicBezTo>
                  <a:cubicBezTo>
                    <a:pt x="331" y="123"/>
                    <a:pt x="324" y="115"/>
                    <a:pt x="322" y="103"/>
                  </a:cubicBezTo>
                  <a:cubicBezTo>
                    <a:pt x="321" y="91"/>
                    <a:pt x="319" y="65"/>
                    <a:pt x="321" y="56"/>
                  </a:cubicBezTo>
                  <a:cubicBezTo>
                    <a:pt x="324" y="46"/>
                    <a:pt x="326" y="35"/>
                    <a:pt x="321" y="30"/>
                  </a:cubicBezTo>
                  <a:cubicBezTo>
                    <a:pt x="316" y="26"/>
                    <a:pt x="312" y="27"/>
                    <a:pt x="300" y="27"/>
                  </a:cubicBezTo>
                  <a:cubicBezTo>
                    <a:pt x="288" y="27"/>
                    <a:pt x="246" y="29"/>
                    <a:pt x="219" y="27"/>
                  </a:cubicBezTo>
                  <a:cubicBezTo>
                    <a:pt x="191" y="26"/>
                    <a:pt x="171" y="27"/>
                    <a:pt x="164" y="26"/>
                  </a:cubicBezTo>
                  <a:cubicBezTo>
                    <a:pt x="157" y="24"/>
                    <a:pt x="153" y="23"/>
                    <a:pt x="147" y="33"/>
                  </a:cubicBezTo>
                  <a:cubicBezTo>
                    <a:pt x="141" y="41"/>
                    <a:pt x="134" y="37"/>
                    <a:pt x="134" y="28"/>
                  </a:cubicBezTo>
                  <a:cubicBezTo>
                    <a:pt x="133" y="23"/>
                    <a:pt x="133" y="12"/>
                    <a:pt x="120" y="9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7"/>
                    <a:pt x="65" y="25"/>
                  </a:cubicBezTo>
                  <a:cubicBezTo>
                    <a:pt x="65" y="33"/>
                    <a:pt x="70" y="39"/>
                    <a:pt x="76" y="47"/>
                  </a:cubicBezTo>
                  <a:cubicBezTo>
                    <a:pt x="84" y="56"/>
                    <a:pt x="67" y="58"/>
                    <a:pt x="45" y="65"/>
                  </a:cubicBezTo>
                  <a:cubicBezTo>
                    <a:pt x="35" y="69"/>
                    <a:pt x="18" y="60"/>
                    <a:pt x="10" y="70"/>
                  </a:cubicBezTo>
                  <a:cubicBezTo>
                    <a:pt x="1" y="80"/>
                    <a:pt x="5" y="105"/>
                    <a:pt x="2" y="122"/>
                  </a:cubicBezTo>
                  <a:cubicBezTo>
                    <a:pt x="1" y="130"/>
                    <a:pt x="0" y="140"/>
                    <a:pt x="3" y="145"/>
                  </a:cubicBezTo>
                  <a:cubicBezTo>
                    <a:pt x="5" y="148"/>
                    <a:pt x="8" y="149"/>
                    <a:pt x="11" y="150"/>
                  </a:cubicBezTo>
                  <a:cubicBezTo>
                    <a:pt x="14" y="151"/>
                    <a:pt x="20" y="152"/>
                    <a:pt x="23" y="148"/>
                  </a:cubicBezTo>
                  <a:cubicBezTo>
                    <a:pt x="29" y="143"/>
                    <a:pt x="31" y="138"/>
                    <a:pt x="37" y="135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3"/>
                    <a:pt x="72" y="137"/>
                    <a:pt x="77" y="153"/>
                  </a:cubicBezTo>
                  <a:cubicBezTo>
                    <a:pt x="85" y="173"/>
                    <a:pt x="103" y="170"/>
                    <a:pt x="111" y="155"/>
                  </a:cubicBezTo>
                  <a:cubicBezTo>
                    <a:pt x="121" y="139"/>
                    <a:pt x="104" y="120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39" y="92"/>
                    <a:pt x="145" y="89"/>
                    <a:pt x="153" y="9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44">
              <a:extLst>
                <a:ext uri="{FF2B5EF4-FFF2-40B4-BE49-F238E27FC236}">
                  <a16:creationId xmlns:a16="http://schemas.microsoft.com/office/drawing/2014/main" id="{54F8D198-72B1-40B6-B913-025E263C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655"/>
              <a:ext cx="365" cy="24"/>
            </a:xfrm>
            <a:custGeom>
              <a:avLst/>
              <a:gdLst>
                <a:gd name="T0" fmla="*/ 0 w 146"/>
                <a:gd name="T1" fmla="*/ 0 h 9"/>
                <a:gd name="T2" fmla="*/ 2283 w 146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6" h="9">
                  <a:moveTo>
                    <a:pt x="0" y="0"/>
                  </a:moveTo>
                  <a:cubicBezTo>
                    <a:pt x="22" y="9"/>
                    <a:pt x="130" y="7"/>
                    <a:pt x="146" y="3"/>
                  </a:cubicBezTo>
                </a:path>
              </a:pathLst>
            </a:custGeom>
            <a:noFill/>
            <a:ln w="7938" cap="rnd">
              <a:solidFill>
                <a:srgbClr val="C3AB6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45">
              <a:extLst>
                <a:ext uri="{FF2B5EF4-FFF2-40B4-BE49-F238E27FC236}">
                  <a16:creationId xmlns:a16="http://schemas.microsoft.com/office/drawing/2014/main" id="{98FF30F9-A512-4F23-A071-6331A08E7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900"/>
              <a:ext cx="375" cy="24"/>
            </a:xfrm>
            <a:custGeom>
              <a:avLst/>
              <a:gdLst>
                <a:gd name="T0" fmla="*/ 0 w 150"/>
                <a:gd name="T1" fmla="*/ 56 h 9"/>
                <a:gd name="T2" fmla="*/ 2345 w 15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0" h="9">
                  <a:moveTo>
                    <a:pt x="0" y="3"/>
                  </a:moveTo>
                  <a:cubicBezTo>
                    <a:pt x="19" y="9"/>
                    <a:pt x="120" y="4"/>
                    <a:pt x="150" y="0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46">
              <a:extLst>
                <a:ext uri="{FF2B5EF4-FFF2-40B4-BE49-F238E27FC236}">
                  <a16:creationId xmlns:a16="http://schemas.microsoft.com/office/drawing/2014/main" id="{F761F9F3-5ED2-45A0-A1C4-6BD9DF84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1809"/>
              <a:ext cx="28" cy="11"/>
            </a:xfrm>
            <a:custGeom>
              <a:avLst/>
              <a:gdLst>
                <a:gd name="T0" fmla="*/ 0 w 11"/>
                <a:gd name="T1" fmla="*/ 0 h 4"/>
                <a:gd name="T2" fmla="*/ 181 w 1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4" y="0"/>
                    <a:pt x="10" y="3"/>
                    <a:pt x="11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47">
              <a:extLst>
                <a:ext uri="{FF2B5EF4-FFF2-40B4-BE49-F238E27FC236}">
                  <a16:creationId xmlns:a16="http://schemas.microsoft.com/office/drawing/2014/main" id="{DFAC8D9D-75D5-41CD-80E0-5F8D95DF1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1775"/>
              <a:ext cx="30" cy="138"/>
            </a:xfrm>
            <a:custGeom>
              <a:avLst/>
              <a:gdLst>
                <a:gd name="T0" fmla="*/ 188 w 12"/>
                <a:gd name="T1" fmla="*/ 0 h 52"/>
                <a:gd name="T2" fmla="*/ 113 w 12"/>
                <a:gd name="T3" fmla="*/ 409 h 52"/>
                <a:gd name="T4" fmla="*/ 50 w 12"/>
                <a:gd name="T5" fmla="*/ 732 h 52"/>
                <a:gd name="T6" fmla="*/ 50 w 12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4" y="4"/>
                    <a:pt x="6" y="15"/>
                    <a:pt x="7" y="22"/>
                  </a:cubicBezTo>
                  <a:cubicBezTo>
                    <a:pt x="7" y="28"/>
                    <a:pt x="5" y="33"/>
                    <a:pt x="3" y="39"/>
                  </a:cubicBezTo>
                  <a:cubicBezTo>
                    <a:pt x="2" y="43"/>
                    <a:pt x="0" y="48"/>
                    <a:pt x="3" y="52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48">
              <a:extLst>
                <a:ext uri="{FF2B5EF4-FFF2-40B4-BE49-F238E27FC236}">
                  <a16:creationId xmlns:a16="http://schemas.microsoft.com/office/drawing/2014/main" id="{AB56B5EB-9F13-484C-BC06-F41F7DAE9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732"/>
              <a:ext cx="25" cy="61"/>
            </a:xfrm>
            <a:custGeom>
              <a:avLst/>
              <a:gdLst>
                <a:gd name="T0" fmla="*/ 95 w 10"/>
                <a:gd name="T1" fmla="*/ 0 h 23"/>
                <a:gd name="T2" fmla="*/ 158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6" y="0"/>
                  </a:moveTo>
                  <a:cubicBezTo>
                    <a:pt x="4" y="5"/>
                    <a:pt x="0" y="23"/>
                    <a:pt x="10" y="23"/>
                  </a:cubicBezTo>
                </a:path>
              </a:pathLst>
            </a:custGeom>
            <a:noFill/>
            <a:ln w="7938" cap="rnd">
              <a:solidFill>
                <a:srgbClr val="C9B27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49">
              <a:extLst>
                <a:ext uri="{FF2B5EF4-FFF2-40B4-BE49-F238E27FC236}">
                  <a16:creationId xmlns:a16="http://schemas.microsoft.com/office/drawing/2014/main" id="{45EC0E75-58C7-473C-88E7-355BB89C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689"/>
              <a:ext cx="30" cy="24"/>
            </a:xfrm>
            <a:custGeom>
              <a:avLst/>
              <a:gdLst>
                <a:gd name="T0" fmla="*/ 188 w 12"/>
                <a:gd name="T1" fmla="*/ 93 h 9"/>
                <a:gd name="T2" fmla="*/ 125 w 12"/>
                <a:gd name="T3" fmla="*/ 136 h 9"/>
                <a:gd name="T4" fmla="*/ 63 w 12"/>
                <a:gd name="T5" fmla="*/ 56 h 9"/>
                <a:gd name="T6" fmla="*/ 0 w 12"/>
                <a:gd name="T7" fmla="*/ 17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2" y="1"/>
                    <a:pt x="5" y="0"/>
                    <a:pt x="8" y="7"/>
                  </a:cubicBezTo>
                  <a:cubicBezTo>
                    <a:pt x="4" y="9"/>
                    <a:pt x="6" y="4"/>
                    <a:pt x="4" y="3"/>
                  </a:cubicBezTo>
                  <a:cubicBezTo>
                    <a:pt x="0" y="1"/>
                    <a:pt x="0" y="6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50">
              <a:extLst>
                <a:ext uri="{FF2B5EF4-FFF2-40B4-BE49-F238E27FC236}">
                  <a16:creationId xmlns:a16="http://schemas.microsoft.com/office/drawing/2014/main" id="{395A6905-69F0-43D5-83FB-4F71B229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767"/>
              <a:ext cx="22" cy="26"/>
            </a:xfrm>
            <a:custGeom>
              <a:avLst/>
              <a:gdLst>
                <a:gd name="T0" fmla="*/ 59 w 9"/>
                <a:gd name="T1" fmla="*/ 177 h 10"/>
                <a:gd name="T2" fmla="*/ 0 w 9"/>
                <a:gd name="T3" fmla="*/ 109 h 10"/>
                <a:gd name="T4" fmla="*/ 71 w 9"/>
                <a:gd name="T5" fmla="*/ 122 h 10"/>
                <a:gd name="T6" fmla="*/ 29 w 9"/>
                <a:gd name="T7" fmla="*/ 21 h 10"/>
                <a:gd name="T8" fmla="*/ 132 w 9"/>
                <a:gd name="T9" fmla="*/ 3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2" y="9"/>
                    <a:pt x="0" y="8"/>
                    <a:pt x="0" y="6"/>
                  </a:cubicBezTo>
                  <a:cubicBezTo>
                    <a:pt x="2" y="5"/>
                    <a:pt x="3" y="6"/>
                    <a:pt x="5" y="7"/>
                  </a:cubicBezTo>
                  <a:cubicBezTo>
                    <a:pt x="4" y="5"/>
                    <a:pt x="2" y="3"/>
                    <a:pt x="2" y="1"/>
                  </a:cubicBezTo>
                  <a:cubicBezTo>
                    <a:pt x="4" y="0"/>
                    <a:pt x="7" y="1"/>
                    <a:pt x="9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51">
              <a:extLst>
                <a:ext uri="{FF2B5EF4-FFF2-40B4-BE49-F238E27FC236}">
                  <a16:creationId xmlns:a16="http://schemas.microsoft.com/office/drawing/2014/main" id="{059D3DF8-26EF-42DA-9996-D173DE75F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1775"/>
              <a:ext cx="18" cy="13"/>
            </a:xfrm>
            <a:custGeom>
              <a:avLst/>
              <a:gdLst>
                <a:gd name="T0" fmla="*/ 54 w 7"/>
                <a:gd name="T1" fmla="*/ 0 h 5"/>
                <a:gd name="T2" fmla="*/ 85 w 7"/>
                <a:gd name="T3" fmla="*/ 68 h 5"/>
                <a:gd name="T4" fmla="*/ 0 w 7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5" y="1"/>
                    <a:pt x="7" y="3"/>
                    <a:pt x="5" y="4"/>
                  </a:cubicBezTo>
                  <a:cubicBezTo>
                    <a:pt x="3" y="5"/>
                    <a:pt x="1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52">
              <a:extLst>
                <a:ext uri="{FF2B5EF4-FFF2-40B4-BE49-F238E27FC236}">
                  <a16:creationId xmlns:a16="http://schemas.microsoft.com/office/drawing/2014/main" id="{66EF0D33-EFF7-4475-8E66-2B58A7D97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873"/>
              <a:ext cx="22" cy="22"/>
            </a:xfrm>
            <a:custGeom>
              <a:avLst/>
              <a:gdLst>
                <a:gd name="T0" fmla="*/ 12 w 9"/>
                <a:gd name="T1" fmla="*/ 168 h 8"/>
                <a:gd name="T2" fmla="*/ 59 w 9"/>
                <a:gd name="T3" fmla="*/ 129 h 8"/>
                <a:gd name="T4" fmla="*/ 132 w 9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0" y="6"/>
                    <a:pt x="1" y="5"/>
                    <a:pt x="4" y="6"/>
                  </a:cubicBezTo>
                  <a:cubicBezTo>
                    <a:pt x="3" y="0"/>
                    <a:pt x="8" y="4"/>
                    <a:pt x="9" y="7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53">
              <a:extLst>
                <a:ext uri="{FF2B5EF4-FFF2-40B4-BE49-F238E27FC236}">
                  <a16:creationId xmlns:a16="http://schemas.microsoft.com/office/drawing/2014/main" id="{8B1917D8-F5AE-4D56-B7B1-AAEF62C64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1905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54">
              <a:extLst>
                <a:ext uri="{FF2B5EF4-FFF2-40B4-BE49-F238E27FC236}">
                  <a16:creationId xmlns:a16="http://schemas.microsoft.com/office/drawing/2014/main" id="{C9C27E76-FCE2-4EDB-8DBA-CE9B5079C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735"/>
              <a:ext cx="15" cy="21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6" y="0"/>
                    <a:pt x="5" y="8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55">
              <a:extLst>
                <a:ext uri="{FF2B5EF4-FFF2-40B4-BE49-F238E27FC236}">
                  <a16:creationId xmlns:a16="http://schemas.microsoft.com/office/drawing/2014/main" id="{DB54DB5C-1130-432D-95EC-B425CF824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775"/>
              <a:ext cx="17" cy="18"/>
            </a:xfrm>
            <a:custGeom>
              <a:avLst/>
              <a:gdLst>
                <a:gd name="T0" fmla="*/ 58 w 7"/>
                <a:gd name="T1" fmla="*/ 118 h 7"/>
                <a:gd name="T2" fmla="*/ 0 w 7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7" y="3"/>
                    <a:pt x="3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56">
              <a:extLst>
                <a:ext uri="{FF2B5EF4-FFF2-40B4-BE49-F238E27FC236}">
                  <a16:creationId xmlns:a16="http://schemas.microsoft.com/office/drawing/2014/main" id="{88E88038-226A-4239-8935-AA4A1905A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649"/>
              <a:ext cx="72" cy="30"/>
            </a:xfrm>
            <a:custGeom>
              <a:avLst/>
              <a:gdLst>
                <a:gd name="T0" fmla="*/ 0 w 29"/>
                <a:gd name="T1" fmla="*/ 104 h 11"/>
                <a:gd name="T2" fmla="*/ 62 w 29"/>
                <a:gd name="T3" fmla="*/ 0 h 11"/>
                <a:gd name="T4" fmla="*/ 92 w 29"/>
                <a:gd name="T5" fmla="*/ 224 h 11"/>
                <a:gd name="T6" fmla="*/ 184 w 29"/>
                <a:gd name="T7" fmla="*/ 60 h 11"/>
                <a:gd name="T8" fmla="*/ 228 w 29"/>
                <a:gd name="T9" fmla="*/ 202 h 11"/>
                <a:gd name="T10" fmla="*/ 353 w 29"/>
                <a:gd name="T11" fmla="*/ 104 h 11"/>
                <a:gd name="T12" fmla="*/ 412 w 29"/>
                <a:gd name="T13" fmla="*/ 185 h 11"/>
                <a:gd name="T14" fmla="*/ 444 w 29"/>
                <a:gd name="T15" fmla="*/ 82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1">
                  <a:moveTo>
                    <a:pt x="0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6" y="3"/>
                    <a:pt x="4" y="7"/>
                    <a:pt x="6" y="11"/>
                  </a:cubicBezTo>
                  <a:cubicBezTo>
                    <a:pt x="9" y="10"/>
                    <a:pt x="10" y="6"/>
                    <a:pt x="12" y="3"/>
                  </a:cubicBezTo>
                  <a:cubicBezTo>
                    <a:pt x="13" y="5"/>
                    <a:pt x="14" y="8"/>
                    <a:pt x="15" y="10"/>
                  </a:cubicBezTo>
                  <a:cubicBezTo>
                    <a:pt x="18" y="9"/>
                    <a:pt x="20" y="6"/>
                    <a:pt x="23" y="5"/>
                  </a:cubicBezTo>
                  <a:cubicBezTo>
                    <a:pt x="24" y="7"/>
                    <a:pt x="25" y="9"/>
                    <a:pt x="27" y="9"/>
                  </a:cubicBezTo>
                  <a:cubicBezTo>
                    <a:pt x="28" y="8"/>
                    <a:pt x="29" y="6"/>
                    <a:pt x="29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57">
              <a:extLst>
                <a:ext uri="{FF2B5EF4-FFF2-40B4-BE49-F238E27FC236}">
                  <a16:creationId xmlns:a16="http://schemas.microsoft.com/office/drawing/2014/main" id="{881FE1F3-FE0D-4F75-83B6-896BA525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657"/>
              <a:ext cx="5" cy="8"/>
            </a:xfrm>
            <a:custGeom>
              <a:avLst/>
              <a:gdLst>
                <a:gd name="T0" fmla="*/ 0 w 2"/>
                <a:gd name="T1" fmla="*/ 56 h 3"/>
                <a:gd name="T2" fmla="*/ 2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58">
              <a:extLst>
                <a:ext uri="{FF2B5EF4-FFF2-40B4-BE49-F238E27FC236}">
                  <a16:creationId xmlns:a16="http://schemas.microsoft.com/office/drawing/2014/main" id="{EE1AFB96-CEC3-4382-96CE-72F6609BF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908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113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6"/>
                    <a:pt x="8" y="6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59">
              <a:extLst>
                <a:ext uri="{FF2B5EF4-FFF2-40B4-BE49-F238E27FC236}">
                  <a16:creationId xmlns:a16="http://schemas.microsoft.com/office/drawing/2014/main" id="{DF132329-9A90-4274-97FF-B5332AFB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897"/>
              <a:ext cx="2" cy="14"/>
            </a:xfrm>
            <a:custGeom>
              <a:avLst/>
              <a:gdLst>
                <a:gd name="T0" fmla="*/ 0 w 1"/>
                <a:gd name="T1" fmla="*/ 0 h 5"/>
                <a:gd name="T2" fmla="*/ 8 w 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1"/>
                    <a:pt x="1" y="3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151">
            <a:extLst>
              <a:ext uri="{FF2B5EF4-FFF2-40B4-BE49-F238E27FC236}">
                <a16:creationId xmlns:a16="http://schemas.microsoft.com/office/drawing/2014/main" id="{F6340F01-6947-491E-AA27-0EB3A6344FE2}"/>
              </a:ext>
            </a:extLst>
          </p:cNvPr>
          <p:cNvGrpSpPr>
            <a:grpSpLocks/>
          </p:cNvGrpSpPr>
          <p:nvPr/>
        </p:nvGrpSpPr>
        <p:grpSpPr bwMode="auto">
          <a:xfrm>
            <a:off x="5114925" y="2419350"/>
            <a:ext cx="2033588" cy="1141413"/>
            <a:chOff x="3070" y="1564"/>
            <a:chExt cx="829" cy="464"/>
          </a:xfrm>
        </p:grpSpPr>
        <p:sp>
          <p:nvSpPr>
            <p:cNvPr id="38031" name="Freeform 106">
              <a:extLst>
                <a:ext uri="{FF2B5EF4-FFF2-40B4-BE49-F238E27FC236}">
                  <a16:creationId xmlns:a16="http://schemas.microsoft.com/office/drawing/2014/main" id="{1A56EDF6-9616-46D5-A7A3-DB8ED8DDE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564"/>
              <a:ext cx="829" cy="464"/>
            </a:xfrm>
            <a:custGeom>
              <a:avLst/>
              <a:gdLst>
                <a:gd name="T0" fmla="*/ 2370 w 332"/>
                <a:gd name="T1" fmla="*/ 1741 h 174"/>
                <a:gd name="T2" fmla="*/ 2382 w 332"/>
                <a:gd name="T3" fmla="*/ 2333 h 174"/>
                <a:gd name="T4" fmla="*/ 2507 w 332"/>
                <a:gd name="T5" fmla="*/ 2675 h 174"/>
                <a:gd name="T6" fmla="*/ 4327 w 332"/>
                <a:gd name="T7" fmla="*/ 2637 h 174"/>
                <a:gd name="T8" fmla="*/ 5156 w 332"/>
                <a:gd name="T9" fmla="*/ 2467 h 174"/>
                <a:gd name="T10" fmla="*/ 5064 w 332"/>
                <a:gd name="T11" fmla="*/ 1629 h 174"/>
                <a:gd name="T12" fmla="*/ 5031 w 332"/>
                <a:gd name="T13" fmla="*/ 1117 h 174"/>
                <a:gd name="T14" fmla="*/ 4639 w 332"/>
                <a:gd name="T15" fmla="*/ 1080 h 174"/>
                <a:gd name="T16" fmla="*/ 2662 w 332"/>
                <a:gd name="T17" fmla="*/ 456 h 174"/>
                <a:gd name="T18" fmla="*/ 2287 w 332"/>
                <a:gd name="T19" fmla="*/ 648 h 174"/>
                <a:gd name="T20" fmla="*/ 2087 w 332"/>
                <a:gd name="T21" fmla="*/ 547 h 174"/>
                <a:gd name="T22" fmla="*/ 1870 w 332"/>
                <a:gd name="T23" fmla="*/ 192 h 174"/>
                <a:gd name="T24" fmla="*/ 1383 w 332"/>
                <a:gd name="T25" fmla="*/ 0 h 174"/>
                <a:gd name="T26" fmla="*/ 1011 w 332"/>
                <a:gd name="T27" fmla="*/ 491 h 174"/>
                <a:gd name="T28" fmla="*/ 1184 w 332"/>
                <a:gd name="T29" fmla="*/ 888 h 174"/>
                <a:gd name="T30" fmla="*/ 699 w 332"/>
                <a:gd name="T31" fmla="*/ 1251 h 174"/>
                <a:gd name="T32" fmla="*/ 155 w 332"/>
                <a:gd name="T33" fmla="*/ 1344 h 174"/>
                <a:gd name="T34" fmla="*/ 30 w 332"/>
                <a:gd name="T35" fmla="*/ 2312 h 174"/>
                <a:gd name="T36" fmla="*/ 42 w 332"/>
                <a:gd name="T37" fmla="*/ 2765 h 174"/>
                <a:gd name="T38" fmla="*/ 167 w 332"/>
                <a:gd name="T39" fmla="*/ 2867 h 174"/>
                <a:gd name="T40" fmla="*/ 355 w 332"/>
                <a:gd name="T41" fmla="*/ 2824 h 174"/>
                <a:gd name="T42" fmla="*/ 574 w 332"/>
                <a:gd name="T43" fmla="*/ 2581 h 174"/>
                <a:gd name="T44" fmla="*/ 979 w 332"/>
                <a:gd name="T45" fmla="*/ 2389 h 174"/>
                <a:gd name="T46" fmla="*/ 1196 w 332"/>
                <a:gd name="T47" fmla="*/ 2923 h 174"/>
                <a:gd name="T48" fmla="*/ 1728 w 332"/>
                <a:gd name="T49" fmla="*/ 2957 h 174"/>
                <a:gd name="T50" fmla="*/ 1995 w 332"/>
                <a:gd name="T51" fmla="*/ 1856 h 174"/>
                <a:gd name="T52" fmla="*/ 1995 w 332"/>
                <a:gd name="T53" fmla="*/ 1856 h 174"/>
                <a:gd name="T54" fmla="*/ 2370 w 332"/>
                <a:gd name="T55" fmla="*/ 1741 h 17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2" h="174">
                  <a:moveTo>
                    <a:pt x="152" y="92"/>
                  </a:moveTo>
                  <a:cubicBezTo>
                    <a:pt x="156" y="99"/>
                    <a:pt x="156" y="113"/>
                    <a:pt x="153" y="123"/>
                  </a:cubicBezTo>
                  <a:cubicBezTo>
                    <a:pt x="149" y="132"/>
                    <a:pt x="150" y="138"/>
                    <a:pt x="161" y="141"/>
                  </a:cubicBezTo>
                  <a:cubicBezTo>
                    <a:pt x="172" y="143"/>
                    <a:pt x="253" y="139"/>
                    <a:pt x="278" y="139"/>
                  </a:cubicBezTo>
                  <a:cubicBezTo>
                    <a:pt x="303" y="140"/>
                    <a:pt x="329" y="136"/>
                    <a:pt x="331" y="130"/>
                  </a:cubicBezTo>
                  <a:cubicBezTo>
                    <a:pt x="332" y="124"/>
                    <a:pt x="323" y="115"/>
                    <a:pt x="325" y="86"/>
                  </a:cubicBezTo>
                  <a:cubicBezTo>
                    <a:pt x="326" y="75"/>
                    <a:pt x="326" y="62"/>
                    <a:pt x="323" y="59"/>
                  </a:cubicBezTo>
                  <a:cubicBezTo>
                    <a:pt x="319" y="56"/>
                    <a:pt x="310" y="57"/>
                    <a:pt x="298" y="57"/>
                  </a:cubicBezTo>
                  <a:cubicBezTo>
                    <a:pt x="251" y="57"/>
                    <a:pt x="183" y="25"/>
                    <a:pt x="171" y="24"/>
                  </a:cubicBezTo>
                  <a:cubicBezTo>
                    <a:pt x="164" y="22"/>
                    <a:pt x="153" y="24"/>
                    <a:pt x="147" y="34"/>
                  </a:cubicBezTo>
                  <a:cubicBezTo>
                    <a:pt x="141" y="44"/>
                    <a:pt x="134" y="37"/>
                    <a:pt x="134" y="29"/>
                  </a:cubicBezTo>
                  <a:cubicBezTo>
                    <a:pt x="133" y="24"/>
                    <a:pt x="133" y="12"/>
                    <a:pt x="120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5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4" y="56"/>
                    <a:pt x="67" y="58"/>
                    <a:pt x="45" y="66"/>
                  </a:cubicBezTo>
                  <a:cubicBezTo>
                    <a:pt x="35" y="70"/>
                    <a:pt x="18" y="60"/>
                    <a:pt x="10" y="71"/>
                  </a:cubicBezTo>
                  <a:cubicBezTo>
                    <a:pt x="1" y="81"/>
                    <a:pt x="5" y="105"/>
                    <a:pt x="2" y="122"/>
                  </a:cubicBezTo>
                  <a:cubicBezTo>
                    <a:pt x="1" y="130"/>
                    <a:pt x="0" y="140"/>
                    <a:pt x="3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1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4"/>
                    <a:pt x="72" y="137"/>
                    <a:pt x="77" y="154"/>
                  </a:cubicBezTo>
                  <a:cubicBezTo>
                    <a:pt x="85" y="174"/>
                    <a:pt x="103" y="171"/>
                    <a:pt x="111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39" y="93"/>
                    <a:pt x="144" y="90"/>
                    <a:pt x="152" y="92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107">
              <a:extLst>
                <a:ext uri="{FF2B5EF4-FFF2-40B4-BE49-F238E27FC236}">
                  <a16:creationId xmlns:a16="http://schemas.microsoft.com/office/drawing/2014/main" id="{057B6CD2-829B-438C-B1C3-4D11ED4F6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889"/>
              <a:ext cx="89" cy="118"/>
            </a:xfrm>
            <a:custGeom>
              <a:avLst/>
              <a:gdLst>
                <a:gd name="T0" fmla="*/ 378 w 36"/>
                <a:gd name="T1" fmla="*/ 115 h 44"/>
                <a:gd name="T2" fmla="*/ 482 w 36"/>
                <a:gd name="T3" fmla="*/ 539 h 44"/>
                <a:gd name="T4" fmla="*/ 195 w 36"/>
                <a:gd name="T5" fmla="*/ 791 h 44"/>
                <a:gd name="T6" fmla="*/ 378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4" y="9"/>
                    <a:pt x="36" y="19"/>
                    <a:pt x="32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108">
              <a:extLst>
                <a:ext uri="{FF2B5EF4-FFF2-40B4-BE49-F238E27FC236}">
                  <a16:creationId xmlns:a16="http://schemas.microsoft.com/office/drawing/2014/main" id="{F1F0A85D-74AD-49E5-B805-CB573BB74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1735"/>
              <a:ext cx="157" cy="90"/>
            </a:xfrm>
            <a:custGeom>
              <a:avLst/>
              <a:gdLst>
                <a:gd name="T0" fmla="*/ 974 w 63"/>
                <a:gd name="T1" fmla="*/ 259 h 34"/>
                <a:gd name="T2" fmla="*/ 478 w 63"/>
                <a:gd name="T3" fmla="*/ 447 h 34"/>
                <a:gd name="T4" fmla="*/ 0 w 63"/>
                <a:gd name="T5" fmla="*/ 148 h 34"/>
                <a:gd name="T6" fmla="*/ 341 w 63"/>
                <a:gd name="T7" fmla="*/ 336 h 34"/>
                <a:gd name="T8" fmla="*/ 837 w 63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4">
                  <a:moveTo>
                    <a:pt x="63" y="14"/>
                  </a:moveTo>
                  <a:cubicBezTo>
                    <a:pt x="52" y="13"/>
                    <a:pt x="39" y="20"/>
                    <a:pt x="31" y="24"/>
                  </a:cubicBezTo>
                  <a:cubicBezTo>
                    <a:pt x="23" y="28"/>
                    <a:pt x="1" y="34"/>
                    <a:pt x="0" y="8"/>
                  </a:cubicBezTo>
                  <a:cubicBezTo>
                    <a:pt x="2" y="16"/>
                    <a:pt x="11" y="29"/>
                    <a:pt x="22" y="18"/>
                  </a:cubicBezTo>
                  <a:cubicBezTo>
                    <a:pt x="33" y="8"/>
                    <a:pt x="41" y="8"/>
                    <a:pt x="54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109">
              <a:extLst>
                <a:ext uri="{FF2B5EF4-FFF2-40B4-BE49-F238E27FC236}">
                  <a16:creationId xmlns:a16="http://schemas.microsoft.com/office/drawing/2014/main" id="{371E3F75-A5AC-4CF2-A231-CD7C927ED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716"/>
              <a:ext cx="50" cy="93"/>
            </a:xfrm>
            <a:custGeom>
              <a:avLst/>
              <a:gdLst>
                <a:gd name="T0" fmla="*/ 220 w 20"/>
                <a:gd name="T1" fmla="*/ 93 h 35"/>
                <a:gd name="T2" fmla="*/ 313 w 20"/>
                <a:gd name="T3" fmla="*/ 622 h 35"/>
                <a:gd name="T4" fmla="*/ 33 w 20"/>
                <a:gd name="T5" fmla="*/ 396 h 35"/>
                <a:gd name="T6" fmla="*/ 238 w 20"/>
                <a:gd name="T7" fmla="*/ 7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14" y="5"/>
                  </a:moveTo>
                  <a:cubicBezTo>
                    <a:pt x="8" y="13"/>
                    <a:pt x="12" y="27"/>
                    <a:pt x="20" y="33"/>
                  </a:cubicBezTo>
                  <a:cubicBezTo>
                    <a:pt x="11" y="35"/>
                    <a:pt x="4" y="30"/>
                    <a:pt x="2" y="21"/>
                  </a:cubicBezTo>
                  <a:cubicBezTo>
                    <a:pt x="0" y="14"/>
                    <a:pt x="5" y="0"/>
                    <a:pt x="15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110">
              <a:extLst>
                <a:ext uri="{FF2B5EF4-FFF2-40B4-BE49-F238E27FC236}">
                  <a16:creationId xmlns:a16="http://schemas.microsoft.com/office/drawing/2014/main" id="{37AF13A0-A244-4B3A-BE86-B384FA7CB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569"/>
              <a:ext cx="127" cy="168"/>
            </a:xfrm>
            <a:custGeom>
              <a:avLst/>
              <a:gdLst>
                <a:gd name="T0" fmla="*/ 558 w 51"/>
                <a:gd name="T1" fmla="*/ 115 h 63"/>
                <a:gd name="T2" fmla="*/ 229 w 51"/>
                <a:gd name="T3" fmla="*/ 93 h 63"/>
                <a:gd name="T4" fmla="*/ 30 w 51"/>
                <a:gd name="T5" fmla="*/ 376 h 63"/>
                <a:gd name="T6" fmla="*/ 137 w 51"/>
                <a:gd name="T7" fmla="*/ 704 h 63"/>
                <a:gd name="T8" fmla="*/ 261 w 51"/>
                <a:gd name="T9" fmla="*/ 1195 h 63"/>
                <a:gd name="T10" fmla="*/ 446 w 51"/>
                <a:gd name="T11" fmla="*/ 931 h 63"/>
                <a:gd name="T12" fmla="*/ 787 w 51"/>
                <a:gd name="T13" fmla="*/ 875 h 63"/>
                <a:gd name="T14" fmla="*/ 478 w 51"/>
                <a:gd name="T15" fmla="*/ 739 h 63"/>
                <a:gd name="T16" fmla="*/ 167 w 51"/>
                <a:gd name="T17" fmla="*/ 533 h 63"/>
                <a:gd name="T18" fmla="*/ 321 w 51"/>
                <a:gd name="T19" fmla="*/ 320 h 63"/>
                <a:gd name="T20" fmla="*/ 496 w 51"/>
                <a:gd name="T21" fmla="*/ 149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3">
                  <a:moveTo>
                    <a:pt x="36" y="6"/>
                  </a:moveTo>
                  <a:cubicBezTo>
                    <a:pt x="27" y="5"/>
                    <a:pt x="23" y="0"/>
                    <a:pt x="15" y="5"/>
                  </a:cubicBezTo>
                  <a:cubicBezTo>
                    <a:pt x="9" y="9"/>
                    <a:pt x="5" y="13"/>
                    <a:pt x="2" y="20"/>
                  </a:cubicBezTo>
                  <a:cubicBezTo>
                    <a:pt x="0" y="28"/>
                    <a:pt x="4" y="31"/>
                    <a:pt x="9" y="37"/>
                  </a:cubicBezTo>
                  <a:cubicBezTo>
                    <a:pt x="13" y="44"/>
                    <a:pt x="17" y="55"/>
                    <a:pt x="17" y="63"/>
                  </a:cubicBezTo>
                  <a:cubicBezTo>
                    <a:pt x="19" y="55"/>
                    <a:pt x="22" y="51"/>
                    <a:pt x="29" y="49"/>
                  </a:cubicBezTo>
                  <a:cubicBezTo>
                    <a:pt x="35" y="47"/>
                    <a:pt x="46" y="42"/>
                    <a:pt x="51" y="46"/>
                  </a:cubicBezTo>
                  <a:cubicBezTo>
                    <a:pt x="44" y="44"/>
                    <a:pt x="38" y="41"/>
                    <a:pt x="31" y="39"/>
                  </a:cubicBezTo>
                  <a:cubicBezTo>
                    <a:pt x="24" y="38"/>
                    <a:pt x="13" y="37"/>
                    <a:pt x="11" y="28"/>
                  </a:cubicBezTo>
                  <a:cubicBezTo>
                    <a:pt x="9" y="20"/>
                    <a:pt x="16" y="20"/>
                    <a:pt x="21" y="17"/>
                  </a:cubicBezTo>
                  <a:cubicBezTo>
                    <a:pt x="25" y="14"/>
                    <a:pt x="28" y="6"/>
                    <a:pt x="32" y="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111">
              <a:extLst>
                <a:ext uri="{FF2B5EF4-FFF2-40B4-BE49-F238E27FC236}">
                  <a16:creationId xmlns:a16="http://schemas.microsoft.com/office/drawing/2014/main" id="{3D77EE95-9D3E-4C7B-BC3D-6D1C2582A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783"/>
              <a:ext cx="145" cy="186"/>
            </a:xfrm>
            <a:custGeom>
              <a:avLst/>
              <a:gdLst>
                <a:gd name="T0" fmla="*/ 908 w 58"/>
                <a:gd name="T1" fmla="*/ 792 h 70"/>
                <a:gd name="T2" fmla="*/ 375 w 58"/>
                <a:gd name="T3" fmla="*/ 1066 h 70"/>
                <a:gd name="T4" fmla="*/ 0 w 58"/>
                <a:gd name="T5" fmla="*/ 996 h 70"/>
                <a:gd name="T6" fmla="*/ 145 w 58"/>
                <a:gd name="T7" fmla="*/ 861 h 70"/>
                <a:gd name="T8" fmla="*/ 188 w 58"/>
                <a:gd name="T9" fmla="*/ 579 h 70"/>
                <a:gd name="T10" fmla="*/ 220 w 58"/>
                <a:gd name="T11" fmla="*/ 319 h 70"/>
                <a:gd name="T12" fmla="*/ 238 w 58"/>
                <a:gd name="T13" fmla="*/ 0 h 70"/>
                <a:gd name="T14" fmla="*/ 395 w 58"/>
                <a:gd name="T15" fmla="*/ 430 h 70"/>
                <a:gd name="T16" fmla="*/ 300 w 58"/>
                <a:gd name="T17" fmla="*/ 771 h 70"/>
                <a:gd name="T18" fmla="*/ 813 w 58"/>
                <a:gd name="T19" fmla="*/ 749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0">
                  <a:moveTo>
                    <a:pt x="58" y="42"/>
                  </a:moveTo>
                  <a:cubicBezTo>
                    <a:pt x="45" y="41"/>
                    <a:pt x="32" y="48"/>
                    <a:pt x="24" y="57"/>
                  </a:cubicBezTo>
                  <a:cubicBezTo>
                    <a:pt x="15" y="65"/>
                    <a:pt x="2" y="70"/>
                    <a:pt x="0" y="53"/>
                  </a:cubicBezTo>
                  <a:cubicBezTo>
                    <a:pt x="7" y="51"/>
                    <a:pt x="7" y="53"/>
                    <a:pt x="9" y="46"/>
                  </a:cubicBezTo>
                  <a:cubicBezTo>
                    <a:pt x="11" y="41"/>
                    <a:pt x="11" y="36"/>
                    <a:pt x="12" y="31"/>
                  </a:cubicBezTo>
                  <a:cubicBezTo>
                    <a:pt x="13" y="26"/>
                    <a:pt x="13" y="21"/>
                    <a:pt x="14" y="17"/>
                  </a:cubicBezTo>
                  <a:cubicBezTo>
                    <a:pt x="14" y="12"/>
                    <a:pt x="11" y="4"/>
                    <a:pt x="15" y="0"/>
                  </a:cubicBezTo>
                  <a:cubicBezTo>
                    <a:pt x="16" y="7"/>
                    <a:pt x="23" y="16"/>
                    <a:pt x="25" y="23"/>
                  </a:cubicBezTo>
                  <a:cubicBezTo>
                    <a:pt x="26" y="29"/>
                    <a:pt x="16" y="35"/>
                    <a:pt x="19" y="41"/>
                  </a:cubicBezTo>
                  <a:cubicBezTo>
                    <a:pt x="24" y="52"/>
                    <a:pt x="43" y="35"/>
                    <a:pt x="52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112">
              <a:extLst>
                <a:ext uri="{FF2B5EF4-FFF2-40B4-BE49-F238E27FC236}">
                  <a16:creationId xmlns:a16="http://schemas.microsoft.com/office/drawing/2014/main" id="{F322FA71-0165-473A-A610-D46AAC1B6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865"/>
              <a:ext cx="120" cy="99"/>
            </a:xfrm>
            <a:custGeom>
              <a:avLst/>
              <a:gdLst>
                <a:gd name="T0" fmla="*/ 675 w 48"/>
                <a:gd name="T1" fmla="*/ 230 h 37"/>
                <a:gd name="T2" fmla="*/ 520 w 48"/>
                <a:gd name="T3" fmla="*/ 709 h 37"/>
                <a:gd name="T4" fmla="*/ 363 w 48"/>
                <a:gd name="T5" fmla="*/ 209 h 37"/>
                <a:gd name="T6" fmla="*/ 0 w 48"/>
                <a:gd name="T7" fmla="*/ 56 h 37"/>
                <a:gd name="T8" fmla="*/ 188 w 48"/>
                <a:gd name="T9" fmla="*/ 21 h 37"/>
                <a:gd name="T10" fmla="*/ 408 w 48"/>
                <a:gd name="T11" fmla="*/ 56 h 37"/>
                <a:gd name="T12" fmla="*/ 750 w 48"/>
                <a:gd name="T13" fmla="*/ 23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7">
                  <a:moveTo>
                    <a:pt x="43" y="12"/>
                  </a:moveTo>
                  <a:cubicBezTo>
                    <a:pt x="32" y="18"/>
                    <a:pt x="33" y="27"/>
                    <a:pt x="33" y="37"/>
                  </a:cubicBezTo>
                  <a:cubicBezTo>
                    <a:pt x="31" y="29"/>
                    <a:pt x="29" y="18"/>
                    <a:pt x="23" y="11"/>
                  </a:cubicBezTo>
                  <a:cubicBezTo>
                    <a:pt x="17" y="4"/>
                    <a:pt x="10" y="4"/>
                    <a:pt x="0" y="3"/>
                  </a:cubicBezTo>
                  <a:cubicBezTo>
                    <a:pt x="4" y="4"/>
                    <a:pt x="8" y="1"/>
                    <a:pt x="12" y="1"/>
                  </a:cubicBezTo>
                  <a:cubicBezTo>
                    <a:pt x="17" y="0"/>
                    <a:pt x="22" y="1"/>
                    <a:pt x="26" y="3"/>
                  </a:cubicBezTo>
                  <a:cubicBezTo>
                    <a:pt x="31" y="5"/>
                    <a:pt x="45" y="7"/>
                    <a:pt x="4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113">
              <a:extLst>
                <a:ext uri="{FF2B5EF4-FFF2-40B4-BE49-F238E27FC236}">
                  <a16:creationId xmlns:a16="http://schemas.microsoft.com/office/drawing/2014/main" id="{32BD7238-C8F5-4D8E-94D2-B3E821581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780"/>
              <a:ext cx="100" cy="112"/>
            </a:xfrm>
            <a:custGeom>
              <a:avLst/>
              <a:gdLst>
                <a:gd name="T0" fmla="*/ 625 w 40"/>
                <a:gd name="T1" fmla="*/ 320 h 42"/>
                <a:gd name="T2" fmla="*/ 550 w 40"/>
                <a:gd name="T3" fmla="*/ 797 h 42"/>
                <a:gd name="T4" fmla="*/ 145 w 40"/>
                <a:gd name="T5" fmla="*/ 0 h 42"/>
                <a:gd name="T6" fmla="*/ 300 w 40"/>
                <a:gd name="T7" fmla="*/ 341 h 42"/>
                <a:gd name="T8" fmla="*/ 563 w 40"/>
                <a:gd name="T9" fmla="*/ 34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40" y="17"/>
                  </a:moveTo>
                  <a:cubicBezTo>
                    <a:pt x="33" y="21"/>
                    <a:pt x="33" y="35"/>
                    <a:pt x="35" y="42"/>
                  </a:cubicBezTo>
                  <a:cubicBezTo>
                    <a:pt x="33" y="24"/>
                    <a:pt x="0" y="21"/>
                    <a:pt x="9" y="0"/>
                  </a:cubicBezTo>
                  <a:cubicBezTo>
                    <a:pt x="12" y="7"/>
                    <a:pt x="12" y="13"/>
                    <a:pt x="19" y="18"/>
                  </a:cubicBezTo>
                  <a:cubicBezTo>
                    <a:pt x="24" y="21"/>
                    <a:pt x="32" y="23"/>
                    <a:pt x="36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Freeform 114">
              <a:extLst>
                <a:ext uri="{FF2B5EF4-FFF2-40B4-BE49-F238E27FC236}">
                  <a16:creationId xmlns:a16="http://schemas.microsoft.com/office/drawing/2014/main" id="{155EC288-2631-4245-B545-C2973DF5E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11"/>
              <a:ext cx="70" cy="64"/>
            </a:xfrm>
            <a:custGeom>
              <a:avLst/>
              <a:gdLst>
                <a:gd name="T0" fmla="*/ 408 w 28"/>
                <a:gd name="T1" fmla="*/ 0 h 24"/>
                <a:gd name="T2" fmla="*/ 363 w 28"/>
                <a:gd name="T3" fmla="*/ 456 h 24"/>
                <a:gd name="T4" fmla="*/ 0 w 28"/>
                <a:gd name="T5" fmla="*/ 248 h 24"/>
                <a:gd name="T6" fmla="*/ 208 w 28"/>
                <a:gd name="T7" fmla="*/ 171 h 24"/>
                <a:gd name="T8" fmla="*/ 395 w 28"/>
                <a:gd name="T9" fmla="*/ 3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6" y="0"/>
                  </a:moveTo>
                  <a:cubicBezTo>
                    <a:pt x="26" y="9"/>
                    <a:pt x="28" y="16"/>
                    <a:pt x="23" y="24"/>
                  </a:cubicBezTo>
                  <a:cubicBezTo>
                    <a:pt x="27" y="11"/>
                    <a:pt x="7" y="12"/>
                    <a:pt x="0" y="13"/>
                  </a:cubicBezTo>
                  <a:cubicBezTo>
                    <a:pt x="4" y="11"/>
                    <a:pt x="8" y="10"/>
                    <a:pt x="13" y="9"/>
                  </a:cubicBezTo>
                  <a:cubicBezTo>
                    <a:pt x="19" y="8"/>
                    <a:pt x="20" y="6"/>
                    <a:pt x="25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115">
              <a:extLst>
                <a:ext uri="{FF2B5EF4-FFF2-40B4-BE49-F238E27FC236}">
                  <a16:creationId xmlns:a16="http://schemas.microsoft.com/office/drawing/2014/main" id="{812FA3A3-D5AF-4D6F-A673-D141DD735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79"/>
              <a:ext cx="150" cy="82"/>
            </a:xfrm>
            <a:custGeom>
              <a:avLst/>
              <a:gdLst>
                <a:gd name="T0" fmla="*/ 520 w 60"/>
                <a:gd name="T1" fmla="*/ 167 h 31"/>
                <a:gd name="T2" fmla="*/ 938 w 60"/>
                <a:gd name="T3" fmla="*/ 111 h 31"/>
                <a:gd name="T4" fmla="*/ 408 w 60"/>
                <a:gd name="T5" fmla="*/ 391 h 31"/>
                <a:gd name="T6" fmla="*/ 188 w 60"/>
                <a:gd name="T7" fmla="*/ 553 h 31"/>
                <a:gd name="T8" fmla="*/ 63 w 60"/>
                <a:gd name="T9" fmla="*/ 315 h 31"/>
                <a:gd name="T10" fmla="*/ 145 w 60"/>
                <a:gd name="T11" fmla="*/ 484 h 31"/>
                <a:gd name="T12" fmla="*/ 300 w 60"/>
                <a:gd name="T13" fmla="*/ 370 h 31"/>
                <a:gd name="T14" fmla="*/ 533 w 60"/>
                <a:gd name="T15" fmla="*/ 148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31">
                  <a:moveTo>
                    <a:pt x="33" y="9"/>
                  </a:moveTo>
                  <a:cubicBezTo>
                    <a:pt x="39" y="6"/>
                    <a:pt x="55" y="0"/>
                    <a:pt x="60" y="6"/>
                  </a:cubicBezTo>
                  <a:cubicBezTo>
                    <a:pt x="48" y="5"/>
                    <a:pt x="33" y="12"/>
                    <a:pt x="26" y="21"/>
                  </a:cubicBezTo>
                  <a:cubicBezTo>
                    <a:pt x="21" y="26"/>
                    <a:pt x="20" y="31"/>
                    <a:pt x="12" y="30"/>
                  </a:cubicBezTo>
                  <a:cubicBezTo>
                    <a:pt x="5" y="30"/>
                    <a:pt x="0" y="23"/>
                    <a:pt x="4" y="17"/>
                  </a:cubicBezTo>
                  <a:cubicBezTo>
                    <a:pt x="6" y="20"/>
                    <a:pt x="5" y="24"/>
                    <a:pt x="9" y="26"/>
                  </a:cubicBezTo>
                  <a:cubicBezTo>
                    <a:pt x="15" y="28"/>
                    <a:pt x="16" y="23"/>
                    <a:pt x="19" y="20"/>
                  </a:cubicBezTo>
                  <a:cubicBezTo>
                    <a:pt x="25" y="13"/>
                    <a:pt x="29" y="14"/>
                    <a:pt x="34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116">
              <a:extLst>
                <a:ext uri="{FF2B5EF4-FFF2-40B4-BE49-F238E27FC236}">
                  <a16:creationId xmlns:a16="http://schemas.microsoft.com/office/drawing/2014/main" id="{47B9BDD0-12AE-488A-88E5-B97912686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599"/>
              <a:ext cx="62" cy="144"/>
            </a:xfrm>
            <a:custGeom>
              <a:avLst/>
              <a:gdLst>
                <a:gd name="T0" fmla="*/ 166 w 25"/>
                <a:gd name="T1" fmla="*/ 0 h 54"/>
                <a:gd name="T2" fmla="*/ 124 w 25"/>
                <a:gd name="T3" fmla="*/ 491 h 54"/>
                <a:gd name="T4" fmla="*/ 308 w 25"/>
                <a:gd name="T5" fmla="*/ 1024 h 54"/>
                <a:gd name="T6" fmla="*/ 382 w 25"/>
                <a:gd name="T7" fmla="*/ 776 h 54"/>
                <a:gd name="T8" fmla="*/ 258 w 25"/>
                <a:gd name="T9" fmla="*/ 589 h 54"/>
                <a:gd name="T10" fmla="*/ 136 w 25"/>
                <a:gd name="T11" fmla="*/ 435 h 54"/>
                <a:gd name="T12" fmla="*/ 136 w 25"/>
                <a:gd name="T13" fmla="*/ 205 h 54"/>
                <a:gd name="T14" fmla="*/ 196 w 25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54">
                  <a:moveTo>
                    <a:pt x="11" y="0"/>
                  </a:moveTo>
                  <a:cubicBezTo>
                    <a:pt x="5" y="9"/>
                    <a:pt x="0" y="17"/>
                    <a:pt x="8" y="26"/>
                  </a:cubicBezTo>
                  <a:cubicBezTo>
                    <a:pt x="15" y="36"/>
                    <a:pt x="17" y="42"/>
                    <a:pt x="20" y="54"/>
                  </a:cubicBezTo>
                  <a:cubicBezTo>
                    <a:pt x="19" y="48"/>
                    <a:pt x="23" y="46"/>
                    <a:pt x="25" y="41"/>
                  </a:cubicBezTo>
                  <a:cubicBezTo>
                    <a:pt x="18" y="40"/>
                    <a:pt x="19" y="36"/>
                    <a:pt x="17" y="31"/>
                  </a:cubicBezTo>
                  <a:cubicBezTo>
                    <a:pt x="16" y="27"/>
                    <a:pt x="12" y="26"/>
                    <a:pt x="9" y="23"/>
                  </a:cubicBezTo>
                  <a:cubicBezTo>
                    <a:pt x="6" y="18"/>
                    <a:pt x="9" y="15"/>
                    <a:pt x="9" y="11"/>
                  </a:cubicBezTo>
                  <a:cubicBezTo>
                    <a:pt x="10" y="7"/>
                    <a:pt x="9" y="3"/>
                    <a:pt x="13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117">
              <a:extLst>
                <a:ext uri="{FF2B5EF4-FFF2-40B4-BE49-F238E27FC236}">
                  <a16:creationId xmlns:a16="http://schemas.microsoft.com/office/drawing/2014/main" id="{3A910228-08B6-400F-8FE4-C8862374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716"/>
              <a:ext cx="45" cy="51"/>
            </a:xfrm>
            <a:custGeom>
              <a:avLst/>
              <a:gdLst>
                <a:gd name="T0" fmla="*/ 0 w 18"/>
                <a:gd name="T1" fmla="*/ 115 h 19"/>
                <a:gd name="T2" fmla="*/ 250 w 18"/>
                <a:gd name="T3" fmla="*/ 0 h 19"/>
                <a:gd name="T4" fmla="*/ 175 w 18"/>
                <a:gd name="T5" fmla="*/ 368 h 19"/>
                <a:gd name="T6" fmla="*/ 208 w 18"/>
                <a:gd name="T7" fmla="*/ 115 h 19"/>
                <a:gd name="T8" fmla="*/ 33 w 18"/>
                <a:gd name="T9" fmla="*/ 1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6"/>
                  </a:moveTo>
                  <a:cubicBezTo>
                    <a:pt x="5" y="6"/>
                    <a:pt x="12" y="3"/>
                    <a:pt x="16" y="0"/>
                  </a:cubicBezTo>
                  <a:cubicBezTo>
                    <a:pt x="18" y="8"/>
                    <a:pt x="14" y="12"/>
                    <a:pt x="11" y="19"/>
                  </a:cubicBezTo>
                  <a:cubicBezTo>
                    <a:pt x="13" y="17"/>
                    <a:pt x="15" y="9"/>
                    <a:pt x="13" y="6"/>
                  </a:cubicBezTo>
                  <a:cubicBezTo>
                    <a:pt x="11" y="5"/>
                    <a:pt x="4" y="6"/>
                    <a:pt x="2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118">
              <a:extLst>
                <a:ext uri="{FF2B5EF4-FFF2-40B4-BE49-F238E27FC236}">
                  <a16:creationId xmlns:a16="http://schemas.microsoft.com/office/drawing/2014/main" id="{41F28FEF-0E5E-4D20-97EC-A6DFBC478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791"/>
              <a:ext cx="25" cy="149"/>
            </a:xfrm>
            <a:custGeom>
              <a:avLst/>
              <a:gdLst>
                <a:gd name="T0" fmla="*/ 63 w 10"/>
                <a:gd name="T1" fmla="*/ 149 h 56"/>
                <a:gd name="T2" fmla="*/ 33 w 10"/>
                <a:gd name="T3" fmla="*/ 678 h 56"/>
                <a:gd name="T4" fmla="*/ 20 w 10"/>
                <a:gd name="T5" fmla="*/ 921 h 56"/>
                <a:gd name="T6" fmla="*/ 158 w 10"/>
                <a:gd name="T7" fmla="*/ 942 h 56"/>
                <a:gd name="T8" fmla="*/ 113 w 10"/>
                <a:gd name="T9" fmla="*/ 545 h 56"/>
                <a:gd name="T10" fmla="*/ 83 w 10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56">
                  <a:moveTo>
                    <a:pt x="4" y="8"/>
                  </a:moveTo>
                  <a:cubicBezTo>
                    <a:pt x="2" y="17"/>
                    <a:pt x="3" y="27"/>
                    <a:pt x="2" y="36"/>
                  </a:cubicBezTo>
                  <a:cubicBezTo>
                    <a:pt x="2" y="40"/>
                    <a:pt x="0" y="45"/>
                    <a:pt x="1" y="49"/>
                  </a:cubicBezTo>
                  <a:cubicBezTo>
                    <a:pt x="3" y="56"/>
                    <a:pt x="5" y="52"/>
                    <a:pt x="10" y="50"/>
                  </a:cubicBezTo>
                  <a:cubicBezTo>
                    <a:pt x="2" y="46"/>
                    <a:pt x="8" y="36"/>
                    <a:pt x="7" y="29"/>
                  </a:cubicBezTo>
                  <a:cubicBezTo>
                    <a:pt x="7" y="20"/>
                    <a:pt x="2" y="9"/>
                    <a:pt x="5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119">
              <a:extLst>
                <a:ext uri="{FF2B5EF4-FFF2-40B4-BE49-F238E27FC236}">
                  <a16:creationId xmlns:a16="http://schemas.microsoft.com/office/drawing/2014/main" id="{DE5471D1-5597-4B04-83B8-C2E11203D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889"/>
              <a:ext cx="33" cy="88"/>
            </a:xfrm>
            <a:custGeom>
              <a:avLst/>
              <a:gdLst>
                <a:gd name="T0" fmla="*/ 193 w 13"/>
                <a:gd name="T1" fmla="*/ 589 h 33"/>
                <a:gd name="T2" fmla="*/ 0 w 13"/>
                <a:gd name="T3" fmla="*/ 0 h 33"/>
                <a:gd name="T4" fmla="*/ 160 w 13"/>
                <a:gd name="T5" fmla="*/ 227 h 33"/>
                <a:gd name="T6" fmla="*/ 213 w 13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12" y="31"/>
                  </a:moveTo>
                  <a:cubicBezTo>
                    <a:pt x="13" y="21"/>
                    <a:pt x="7" y="7"/>
                    <a:pt x="0" y="0"/>
                  </a:cubicBezTo>
                  <a:cubicBezTo>
                    <a:pt x="4" y="4"/>
                    <a:pt x="8" y="7"/>
                    <a:pt x="10" y="12"/>
                  </a:cubicBezTo>
                  <a:cubicBezTo>
                    <a:pt x="13" y="18"/>
                    <a:pt x="12" y="26"/>
                    <a:pt x="13" y="3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120">
              <a:extLst>
                <a:ext uri="{FF2B5EF4-FFF2-40B4-BE49-F238E27FC236}">
                  <a16:creationId xmlns:a16="http://schemas.microsoft.com/office/drawing/2014/main" id="{ADBF34E1-2D73-4F3C-BE59-249947392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916"/>
              <a:ext cx="30" cy="77"/>
            </a:xfrm>
            <a:custGeom>
              <a:avLst/>
              <a:gdLst>
                <a:gd name="T0" fmla="*/ 188 w 12"/>
                <a:gd name="T1" fmla="*/ 542 h 29"/>
                <a:gd name="T2" fmla="*/ 175 w 12"/>
                <a:gd name="T3" fmla="*/ 0 h 29"/>
                <a:gd name="T4" fmla="*/ 188 w 12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12" y="29"/>
                  </a:moveTo>
                  <a:cubicBezTo>
                    <a:pt x="0" y="27"/>
                    <a:pt x="4" y="5"/>
                    <a:pt x="11" y="0"/>
                  </a:cubicBezTo>
                  <a:cubicBezTo>
                    <a:pt x="8" y="6"/>
                    <a:pt x="3" y="22"/>
                    <a:pt x="12" y="29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121">
              <a:extLst>
                <a:ext uri="{FF2B5EF4-FFF2-40B4-BE49-F238E27FC236}">
                  <a16:creationId xmlns:a16="http://schemas.microsoft.com/office/drawing/2014/main" id="{F4569431-DA27-4FE4-8ED9-9D9ECFC5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911"/>
              <a:ext cx="32" cy="72"/>
            </a:xfrm>
            <a:custGeom>
              <a:avLst/>
              <a:gdLst>
                <a:gd name="T0" fmla="*/ 0 w 13"/>
                <a:gd name="T1" fmla="*/ 0 h 27"/>
                <a:gd name="T2" fmla="*/ 42 w 13"/>
                <a:gd name="T3" fmla="*/ 512 h 27"/>
                <a:gd name="T4" fmla="*/ 0 w 13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0" y="0"/>
                  </a:moveTo>
                  <a:cubicBezTo>
                    <a:pt x="6" y="2"/>
                    <a:pt x="13" y="13"/>
                    <a:pt x="3" y="27"/>
                  </a:cubicBezTo>
                  <a:cubicBezTo>
                    <a:pt x="5" y="21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122">
              <a:extLst>
                <a:ext uri="{FF2B5EF4-FFF2-40B4-BE49-F238E27FC236}">
                  <a16:creationId xmlns:a16="http://schemas.microsoft.com/office/drawing/2014/main" id="{B1729159-449B-4D46-A87E-C4D151044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703"/>
              <a:ext cx="77" cy="48"/>
            </a:xfrm>
            <a:custGeom>
              <a:avLst/>
              <a:gdLst>
                <a:gd name="T0" fmla="*/ 474 w 31"/>
                <a:gd name="T1" fmla="*/ 0 h 18"/>
                <a:gd name="T2" fmla="*/ 166 w 31"/>
                <a:gd name="T3" fmla="*/ 93 h 18"/>
                <a:gd name="T4" fmla="*/ 12 w 31"/>
                <a:gd name="T5" fmla="*/ 341 h 18"/>
                <a:gd name="T6" fmla="*/ 62 w 31"/>
                <a:gd name="T7" fmla="*/ 171 h 18"/>
                <a:gd name="T8" fmla="*/ 186 w 31"/>
                <a:gd name="T9" fmla="*/ 136 h 18"/>
                <a:gd name="T10" fmla="*/ 320 w 31"/>
                <a:gd name="T11" fmla="*/ 136 h 18"/>
                <a:gd name="T12" fmla="*/ 432 w 31"/>
                <a:gd name="T13" fmla="*/ 5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8">
                  <a:moveTo>
                    <a:pt x="31" y="0"/>
                  </a:moveTo>
                  <a:cubicBezTo>
                    <a:pt x="24" y="3"/>
                    <a:pt x="19" y="5"/>
                    <a:pt x="11" y="5"/>
                  </a:cubicBezTo>
                  <a:cubicBezTo>
                    <a:pt x="3" y="5"/>
                    <a:pt x="0" y="10"/>
                    <a:pt x="1" y="18"/>
                  </a:cubicBezTo>
                  <a:cubicBezTo>
                    <a:pt x="1" y="15"/>
                    <a:pt x="1" y="11"/>
                    <a:pt x="4" y="9"/>
                  </a:cubicBezTo>
                  <a:cubicBezTo>
                    <a:pt x="6" y="8"/>
                    <a:pt x="11" y="8"/>
                    <a:pt x="12" y="7"/>
                  </a:cubicBezTo>
                  <a:cubicBezTo>
                    <a:pt x="16" y="7"/>
                    <a:pt x="18" y="8"/>
                    <a:pt x="21" y="7"/>
                  </a:cubicBezTo>
                  <a:cubicBezTo>
                    <a:pt x="23" y="6"/>
                    <a:pt x="25" y="3"/>
                    <a:pt x="2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123">
              <a:extLst>
                <a:ext uri="{FF2B5EF4-FFF2-40B4-BE49-F238E27FC236}">
                  <a16:creationId xmlns:a16="http://schemas.microsoft.com/office/drawing/2014/main" id="{7814C18D-0AFD-4BAF-8B54-41DBE14AF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583"/>
              <a:ext cx="75" cy="72"/>
            </a:xfrm>
            <a:custGeom>
              <a:avLst/>
              <a:gdLst>
                <a:gd name="T0" fmla="*/ 458 w 30"/>
                <a:gd name="T1" fmla="*/ 512 h 27"/>
                <a:gd name="T2" fmla="*/ 333 w 30"/>
                <a:gd name="T3" fmla="*/ 149 h 27"/>
                <a:gd name="T4" fmla="*/ 0 w 30"/>
                <a:gd name="T5" fmla="*/ 0 h 27"/>
                <a:gd name="T6" fmla="*/ 145 w 30"/>
                <a:gd name="T7" fmla="*/ 115 h 27"/>
                <a:gd name="T8" fmla="*/ 313 w 30"/>
                <a:gd name="T9" fmla="*/ 205 h 27"/>
                <a:gd name="T10" fmla="*/ 395 w 30"/>
                <a:gd name="T11" fmla="*/ 341 h 27"/>
                <a:gd name="T12" fmla="*/ 425 w 30"/>
                <a:gd name="T13" fmla="*/ 435 h 27"/>
                <a:gd name="T14" fmla="*/ 458 w 30"/>
                <a:gd name="T15" fmla="*/ 512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7">
                  <a:moveTo>
                    <a:pt x="29" y="27"/>
                  </a:moveTo>
                  <a:cubicBezTo>
                    <a:pt x="29" y="21"/>
                    <a:pt x="27" y="12"/>
                    <a:pt x="21" y="8"/>
                  </a:cubicBezTo>
                  <a:cubicBezTo>
                    <a:pt x="15" y="3"/>
                    <a:pt x="7" y="4"/>
                    <a:pt x="0" y="0"/>
                  </a:cubicBezTo>
                  <a:cubicBezTo>
                    <a:pt x="3" y="2"/>
                    <a:pt x="5" y="5"/>
                    <a:pt x="9" y="6"/>
                  </a:cubicBezTo>
                  <a:cubicBezTo>
                    <a:pt x="12" y="7"/>
                    <a:pt x="16" y="9"/>
                    <a:pt x="20" y="11"/>
                  </a:cubicBezTo>
                  <a:cubicBezTo>
                    <a:pt x="23" y="12"/>
                    <a:pt x="24" y="14"/>
                    <a:pt x="25" y="18"/>
                  </a:cubicBezTo>
                  <a:cubicBezTo>
                    <a:pt x="26" y="19"/>
                    <a:pt x="26" y="21"/>
                    <a:pt x="27" y="23"/>
                  </a:cubicBezTo>
                  <a:cubicBezTo>
                    <a:pt x="28" y="24"/>
                    <a:pt x="30" y="25"/>
                    <a:pt x="2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124">
              <a:extLst>
                <a:ext uri="{FF2B5EF4-FFF2-40B4-BE49-F238E27FC236}">
                  <a16:creationId xmlns:a16="http://schemas.microsoft.com/office/drawing/2014/main" id="{A56F32BE-5AE2-46F3-8FB7-4A79619B1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745"/>
              <a:ext cx="85" cy="43"/>
            </a:xfrm>
            <a:custGeom>
              <a:avLst/>
              <a:gdLst>
                <a:gd name="T0" fmla="*/ 533 w 34"/>
                <a:gd name="T1" fmla="*/ 22 h 16"/>
                <a:gd name="T2" fmla="*/ 363 w 34"/>
                <a:gd name="T3" fmla="*/ 35 h 16"/>
                <a:gd name="T4" fmla="*/ 208 w 34"/>
                <a:gd name="T5" fmla="*/ 0 h 16"/>
                <a:gd name="T6" fmla="*/ 50 w 34"/>
                <a:gd name="T7" fmla="*/ 81 h 16"/>
                <a:gd name="T8" fmla="*/ 20 w 34"/>
                <a:gd name="T9" fmla="*/ 312 h 16"/>
                <a:gd name="T10" fmla="*/ 188 w 34"/>
                <a:gd name="T11" fmla="*/ 81 h 16"/>
                <a:gd name="T12" fmla="*/ 250 w 34"/>
                <a:gd name="T13" fmla="*/ 94 h 16"/>
                <a:gd name="T14" fmla="*/ 313 w 34"/>
                <a:gd name="T15" fmla="*/ 59 h 16"/>
                <a:gd name="T16" fmla="*/ 425 w 34"/>
                <a:gd name="T17" fmla="*/ 35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6">
                  <a:moveTo>
                    <a:pt x="34" y="1"/>
                  </a:moveTo>
                  <a:cubicBezTo>
                    <a:pt x="30" y="2"/>
                    <a:pt x="27" y="3"/>
                    <a:pt x="23" y="2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9" y="0"/>
                    <a:pt x="5" y="1"/>
                    <a:pt x="3" y="4"/>
                  </a:cubicBezTo>
                  <a:cubicBezTo>
                    <a:pt x="1" y="7"/>
                    <a:pt x="0" y="13"/>
                    <a:pt x="1" y="16"/>
                  </a:cubicBezTo>
                  <a:cubicBezTo>
                    <a:pt x="1" y="9"/>
                    <a:pt x="5" y="3"/>
                    <a:pt x="12" y="4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5"/>
                    <a:pt x="18" y="3"/>
                    <a:pt x="20" y="3"/>
                  </a:cubicBezTo>
                  <a:cubicBezTo>
                    <a:pt x="23" y="3"/>
                    <a:pt x="24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125">
              <a:extLst>
                <a:ext uri="{FF2B5EF4-FFF2-40B4-BE49-F238E27FC236}">
                  <a16:creationId xmlns:a16="http://schemas.microsoft.com/office/drawing/2014/main" id="{5AE33B49-22B6-49E2-84A2-7B1E4886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820"/>
              <a:ext cx="5" cy="37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2" y="4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126">
              <a:extLst>
                <a:ext uri="{FF2B5EF4-FFF2-40B4-BE49-F238E27FC236}">
                  <a16:creationId xmlns:a16="http://schemas.microsoft.com/office/drawing/2014/main" id="{30925FF8-4018-47F2-A57F-189FCA99E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1695"/>
              <a:ext cx="572" cy="234"/>
            </a:xfrm>
            <a:custGeom>
              <a:avLst/>
              <a:gdLst>
                <a:gd name="T0" fmla="*/ 0 w 229"/>
                <a:gd name="T1" fmla="*/ 657 h 88"/>
                <a:gd name="T2" fmla="*/ 812 w 229"/>
                <a:gd name="T3" fmla="*/ 694 h 88"/>
                <a:gd name="T4" fmla="*/ 1012 w 229"/>
                <a:gd name="T5" fmla="*/ 771 h 88"/>
                <a:gd name="T6" fmla="*/ 1029 w 229"/>
                <a:gd name="T7" fmla="*/ 976 h 88"/>
                <a:gd name="T8" fmla="*/ 967 w 229"/>
                <a:gd name="T9" fmla="*/ 1505 h 88"/>
                <a:gd name="T10" fmla="*/ 1559 w 229"/>
                <a:gd name="T11" fmla="*/ 1521 h 88"/>
                <a:gd name="T12" fmla="*/ 2308 w 229"/>
                <a:gd name="T13" fmla="*/ 1564 h 88"/>
                <a:gd name="T14" fmla="*/ 3007 w 229"/>
                <a:gd name="T15" fmla="*/ 1542 h 88"/>
                <a:gd name="T16" fmla="*/ 3537 w 229"/>
                <a:gd name="T17" fmla="*/ 1372 h 88"/>
                <a:gd name="T18" fmla="*/ 3494 w 229"/>
                <a:gd name="T19" fmla="*/ 1090 h 88"/>
                <a:gd name="T20" fmla="*/ 3462 w 229"/>
                <a:gd name="T21" fmla="*/ 715 h 88"/>
                <a:gd name="T22" fmla="*/ 3462 w 229"/>
                <a:gd name="T23" fmla="*/ 375 h 88"/>
                <a:gd name="T24" fmla="*/ 3212 w 229"/>
                <a:gd name="T25" fmla="*/ 303 h 88"/>
                <a:gd name="T26" fmla="*/ 2620 w 229"/>
                <a:gd name="T27" fmla="*/ 226 h 88"/>
                <a:gd name="T28" fmla="*/ 2008 w 229"/>
                <a:gd name="T29" fmla="*/ 21 h 88"/>
                <a:gd name="T30" fmla="*/ 1916 w 229"/>
                <a:gd name="T31" fmla="*/ 0 h 88"/>
                <a:gd name="T32" fmla="*/ 2728 w 229"/>
                <a:gd name="T33" fmla="*/ 362 h 88"/>
                <a:gd name="T34" fmla="*/ 3057 w 229"/>
                <a:gd name="T35" fmla="*/ 771 h 88"/>
                <a:gd name="T36" fmla="*/ 2570 w 229"/>
                <a:gd name="T37" fmla="*/ 1146 h 88"/>
                <a:gd name="T38" fmla="*/ 1778 w 229"/>
                <a:gd name="T39" fmla="*/ 1109 h 88"/>
                <a:gd name="T40" fmla="*/ 979 w 229"/>
                <a:gd name="T41" fmla="*/ 282 h 88"/>
                <a:gd name="T42" fmla="*/ 574 w 229"/>
                <a:gd name="T43" fmla="*/ 362 h 88"/>
                <a:gd name="T44" fmla="*/ 155 w 229"/>
                <a:gd name="T45" fmla="*/ 601 h 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9" h="88">
                  <a:moveTo>
                    <a:pt x="0" y="35"/>
                  </a:moveTo>
                  <a:cubicBezTo>
                    <a:pt x="6" y="58"/>
                    <a:pt x="37" y="37"/>
                    <a:pt x="52" y="37"/>
                  </a:cubicBezTo>
                  <a:cubicBezTo>
                    <a:pt x="55" y="38"/>
                    <a:pt x="62" y="39"/>
                    <a:pt x="65" y="41"/>
                  </a:cubicBezTo>
                  <a:cubicBezTo>
                    <a:pt x="70" y="46"/>
                    <a:pt x="68" y="47"/>
                    <a:pt x="66" y="52"/>
                  </a:cubicBezTo>
                  <a:cubicBezTo>
                    <a:pt x="62" y="61"/>
                    <a:pt x="67" y="72"/>
                    <a:pt x="62" y="80"/>
                  </a:cubicBezTo>
                  <a:cubicBezTo>
                    <a:pt x="68" y="88"/>
                    <a:pt x="90" y="81"/>
                    <a:pt x="100" y="81"/>
                  </a:cubicBezTo>
                  <a:cubicBezTo>
                    <a:pt x="116" y="81"/>
                    <a:pt x="132" y="84"/>
                    <a:pt x="148" y="83"/>
                  </a:cubicBezTo>
                  <a:cubicBezTo>
                    <a:pt x="163" y="82"/>
                    <a:pt x="178" y="84"/>
                    <a:pt x="193" y="82"/>
                  </a:cubicBezTo>
                  <a:cubicBezTo>
                    <a:pt x="202" y="81"/>
                    <a:pt x="224" y="82"/>
                    <a:pt x="227" y="73"/>
                  </a:cubicBezTo>
                  <a:cubicBezTo>
                    <a:pt x="229" y="68"/>
                    <a:pt x="225" y="63"/>
                    <a:pt x="224" y="58"/>
                  </a:cubicBezTo>
                  <a:cubicBezTo>
                    <a:pt x="223" y="52"/>
                    <a:pt x="222" y="45"/>
                    <a:pt x="222" y="38"/>
                  </a:cubicBezTo>
                  <a:cubicBezTo>
                    <a:pt x="221" y="33"/>
                    <a:pt x="223" y="25"/>
                    <a:pt x="222" y="20"/>
                  </a:cubicBezTo>
                  <a:cubicBezTo>
                    <a:pt x="219" y="11"/>
                    <a:pt x="214" y="16"/>
                    <a:pt x="206" y="16"/>
                  </a:cubicBezTo>
                  <a:cubicBezTo>
                    <a:pt x="194" y="16"/>
                    <a:pt x="180" y="14"/>
                    <a:pt x="168" y="12"/>
                  </a:cubicBezTo>
                  <a:cubicBezTo>
                    <a:pt x="155" y="9"/>
                    <a:pt x="142" y="5"/>
                    <a:pt x="129" y="1"/>
                  </a:cubicBezTo>
                  <a:cubicBezTo>
                    <a:pt x="127" y="1"/>
                    <a:pt x="125" y="0"/>
                    <a:pt x="123" y="0"/>
                  </a:cubicBezTo>
                  <a:cubicBezTo>
                    <a:pt x="139" y="9"/>
                    <a:pt x="157" y="13"/>
                    <a:pt x="175" y="19"/>
                  </a:cubicBezTo>
                  <a:cubicBezTo>
                    <a:pt x="186" y="22"/>
                    <a:pt x="198" y="27"/>
                    <a:pt x="196" y="41"/>
                  </a:cubicBezTo>
                  <a:cubicBezTo>
                    <a:pt x="194" y="53"/>
                    <a:pt x="176" y="61"/>
                    <a:pt x="165" y="61"/>
                  </a:cubicBezTo>
                  <a:cubicBezTo>
                    <a:pt x="148" y="63"/>
                    <a:pt x="131" y="58"/>
                    <a:pt x="114" y="59"/>
                  </a:cubicBezTo>
                  <a:cubicBezTo>
                    <a:pt x="89" y="61"/>
                    <a:pt x="86" y="22"/>
                    <a:pt x="63" y="15"/>
                  </a:cubicBezTo>
                  <a:cubicBezTo>
                    <a:pt x="54" y="12"/>
                    <a:pt x="45" y="14"/>
                    <a:pt x="37" y="19"/>
                  </a:cubicBezTo>
                  <a:cubicBezTo>
                    <a:pt x="29" y="23"/>
                    <a:pt x="19" y="33"/>
                    <a:pt x="10" y="3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127">
              <a:extLst>
                <a:ext uri="{FF2B5EF4-FFF2-40B4-BE49-F238E27FC236}">
                  <a16:creationId xmlns:a16="http://schemas.microsoft.com/office/drawing/2014/main" id="{18437938-D8AB-4439-8BEA-FDD704B01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823"/>
              <a:ext cx="215" cy="93"/>
            </a:xfrm>
            <a:custGeom>
              <a:avLst/>
              <a:gdLst>
                <a:gd name="T0" fmla="*/ 50 w 86"/>
                <a:gd name="T1" fmla="*/ 409 h 35"/>
                <a:gd name="T2" fmla="*/ 158 w 86"/>
                <a:gd name="T3" fmla="*/ 656 h 35"/>
                <a:gd name="T4" fmla="*/ 613 w 86"/>
                <a:gd name="T5" fmla="*/ 622 h 35"/>
                <a:gd name="T6" fmla="*/ 1345 w 86"/>
                <a:gd name="T7" fmla="*/ 635 h 35"/>
                <a:gd name="T8" fmla="*/ 395 w 86"/>
                <a:gd name="T9" fmla="*/ 545 h 35"/>
                <a:gd name="T10" fmla="*/ 125 w 86"/>
                <a:gd name="T11" fmla="*/ 353 h 35"/>
                <a:gd name="T12" fmla="*/ 50 w 86"/>
                <a:gd name="T13" fmla="*/ 0 h 35"/>
                <a:gd name="T14" fmla="*/ 63 w 86"/>
                <a:gd name="T15" fmla="*/ 303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35">
                  <a:moveTo>
                    <a:pt x="3" y="22"/>
                  </a:moveTo>
                  <a:cubicBezTo>
                    <a:pt x="4" y="32"/>
                    <a:pt x="0" y="34"/>
                    <a:pt x="10" y="35"/>
                  </a:cubicBezTo>
                  <a:cubicBezTo>
                    <a:pt x="18" y="35"/>
                    <a:pt x="31" y="33"/>
                    <a:pt x="39" y="33"/>
                  </a:cubicBezTo>
                  <a:cubicBezTo>
                    <a:pt x="54" y="33"/>
                    <a:pt x="72" y="30"/>
                    <a:pt x="86" y="34"/>
                  </a:cubicBezTo>
                  <a:cubicBezTo>
                    <a:pt x="67" y="31"/>
                    <a:pt x="45" y="28"/>
                    <a:pt x="25" y="29"/>
                  </a:cubicBezTo>
                  <a:cubicBezTo>
                    <a:pt x="16" y="29"/>
                    <a:pt x="12" y="28"/>
                    <a:pt x="8" y="19"/>
                  </a:cubicBezTo>
                  <a:cubicBezTo>
                    <a:pt x="6" y="14"/>
                    <a:pt x="9" y="1"/>
                    <a:pt x="3" y="0"/>
                  </a:cubicBezTo>
                  <a:cubicBezTo>
                    <a:pt x="3" y="5"/>
                    <a:pt x="6" y="11"/>
                    <a:pt x="4" y="1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128">
              <a:extLst>
                <a:ext uri="{FF2B5EF4-FFF2-40B4-BE49-F238E27FC236}">
                  <a16:creationId xmlns:a16="http://schemas.microsoft.com/office/drawing/2014/main" id="{F8D6A50A-9D6D-4AE5-AAF9-65E752AC1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767"/>
              <a:ext cx="102" cy="149"/>
            </a:xfrm>
            <a:custGeom>
              <a:avLst/>
              <a:gdLst>
                <a:gd name="T0" fmla="*/ 525 w 41"/>
                <a:gd name="T1" fmla="*/ 261 h 56"/>
                <a:gd name="T2" fmla="*/ 557 w 41"/>
                <a:gd name="T3" fmla="*/ 601 h 56"/>
                <a:gd name="T4" fmla="*/ 587 w 41"/>
                <a:gd name="T5" fmla="*/ 921 h 56"/>
                <a:gd name="T6" fmla="*/ 0 w 41"/>
                <a:gd name="T7" fmla="*/ 1019 h 56"/>
                <a:gd name="T8" fmla="*/ 495 w 41"/>
                <a:gd name="T9" fmla="*/ 694 h 56"/>
                <a:gd name="T10" fmla="*/ 465 w 41"/>
                <a:gd name="T11" fmla="*/ 375 h 56"/>
                <a:gd name="T12" fmla="*/ 508 w 41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56">
                  <a:moveTo>
                    <a:pt x="34" y="14"/>
                  </a:moveTo>
                  <a:cubicBezTo>
                    <a:pt x="34" y="20"/>
                    <a:pt x="35" y="26"/>
                    <a:pt x="36" y="32"/>
                  </a:cubicBezTo>
                  <a:cubicBezTo>
                    <a:pt x="37" y="37"/>
                    <a:pt x="41" y="45"/>
                    <a:pt x="38" y="49"/>
                  </a:cubicBezTo>
                  <a:cubicBezTo>
                    <a:pt x="33" y="56"/>
                    <a:pt x="8" y="54"/>
                    <a:pt x="0" y="54"/>
                  </a:cubicBezTo>
                  <a:cubicBezTo>
                    <a:pt x="11" y="55"/>
                    <a:pt x="33" y="51"/>
                    <a:pt x="32" y="37"/>
                  </a:cubicBezTo>
                  <a:cubicBezTo>
                    <a:pt x="31" y="31"/>
                    <a:pt x="29" y="26"/>
                    <a:pt x="30" y="20"/>
                  </a:cubicBezTo>
                  <a:cubicBezTo>
                    <a:pt x="32" y="13"/>
                    <a:pt x="33" y="8"/>
                    <a:pt x="33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129">
              <a:extLst>
                <a:ext uri="{FF2B5EF4-FFF2-40B4-BE49-F238E27FC236}">
                  <a16:creationId xmlns:a16="http://schemas.microsoft.com/office/drawing/2014/main" id="{E6CC1E45-52D4-4489-9BC6-47F14F9FB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889"/>
              <a:ext cx="89" cy="118"/>
            </a:xfrm>
            <a:custGeom>
              <a:avLst/>
              <a:gdLst>
                <a:gd name="T0" fmla="*/ 378 w 36"/>
                <a:gd name="T1" fmla="*/ 115 h 44"/>
                <a:gd name="T2" fmla="*/ 482 w 36"/>
                <a:gd name="T3" fmla="*/ 539 h 44"/>
                <a:gd name="T4" fmla="*/ 195 w 36"/>
                <a:gd name="T5" fmla="*/ 791 h 44"/>
                <a:gd name="T6" fmla="*/ 378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4" y="9"/>
                    <a:pt x="36" y="19"/>
                    <a:pt x="32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130">
              <a:extLst>
                <a:ext uri="{FF2B5EF4-FFF2-40B4-BE49-F238E27FC236}">
                  <a16:creationId xmlns:a16="http://schemas.microsoft.com/office/drawing/2014/main" id="{87125BD4-709C-41BF-A3B5-357324DC8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876"/>
              <a:ext cx="78" cy="29"/>
            </a:xfrm>
            <a:custGeom>
              <a:avLst/>
              <a:gdLst>
                <a:gd name="T0" fmla="*/ 493 w 31"/>
                <a:gd name="T1" fmla="*/ 200 h 11"/>
                <a:gd name="T2" fmla="*/ 0 w 3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1"/>
                    <a:pt x="16" y="0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131">
              <a:extLst>
                <a:ext uri="{FF2B5EF4-FFF2-40B4-BE49-F238E27FC236}">
                  <a16:creationId xmlns:a16="http://schemas.microsoft.com/office/drawing/2014/main" id="{3A83F1BF-AEB5-455E-8F6A-15CE587A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697"/>
              <a:ext cx="125" cy="150"/>
            </a:xfrm>
            <a:custGeom>
              <a:avLst/>
              <a:gdLst>
                <a:gd name="T0" fmla="*/ 783 w 50"/>
                <a:gd name="T1" fmla="*/ 0 h 56"/>
                <a:gd name="T2" fmla="*/ 345 w 50"/>
                <a:gd name="T3" fmla="*/ 56 h 56"/>
                <a:gd name="T4" fmla="*/ 0 w 50"/>
                <a:gd name="T5" fmla="*/ 479 h 56"/>
                <a:gd name="T6" fmla="*/ 625 w 50"/>
                <a:gd name="T7" fmla="*/ 92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6">
                  <a:moveTo>
                    <a:pt x="50" y="0"/>
                  </a:moveTo>
                  <a:cubicBezTo>
                    <a:pt x="41" y="5"/>
                    <a:pt x="31" y="2"/>
                    <a:pt x="22" y="3"/>
                  </a:cubicBezTo>
                  <a:cubicBezTo>
                    <a:pt x="14" y="5"/>
                    <a:pt x="0" y="5"/>
                    <a:pt x="0" y="25"/>
                  </a:cubicBezTo>
                  <a:cubicBezTo>
                    <a:pt x="0" y="56"/>
                    <a:pt x="34" y="50"/>
                    <a:pt x="40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132">
              <a:extLst>
                <a:ext uri="{FF2B5EF4-FFF2-40B4-BE49-F238E27FC236}">
                  <a16:creationId xmlns:a16="http://schemas.microsoft.com/office/drawing/2014/main" id="{0D55DACB-B500-4B44-B668-9CCCCA1E8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692"/>
              <a:ext cx="25" cy="99"/>
            </a:xfrm>
            <a:custGeom>
              <a:avLst/>
              <a:gdLst>
                <a:gd name="T0" fmla="*/ 83 w 10"/>
                <a:gd name="T1" fmla="*/ 0 h 37"/>
                <a:gd name="T2" fmla="*/ 0 w 10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5" y="0"/>
                  </a:moveTo>
                  <a:cubicBezTo>
                    <a:pt x="10" y="10"/>
                    <a:pt x="10" y="27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133">
              <a:extLst>
                <a:ext uri="{FF2B5EF4-FFF2-40B4-BE49-F238E27FC236}">
                  <a16:creationId xmlns:a16="http://schemas.microsoft.com/office/drawing/2014/main" id="{2F44F6AF-6E98-4778-B8A7-0E91DBA2E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564"/>
              <a:ext cx="829" cy="464"/>
            </a:xfrm>
            <a:custGeom>
              <a:avLst/>
              <a:gdLst>
                <a:gd name="T0" fmla="*/ 2370 w 332"/>
                <a:gd name="T1" fmla="*/ 1741 h 174"/>
                <a:gd name="T2" fmla="*/ 2382 w 332"/>
                <a:gd name="T3" fmla="*/ 2333 h 174"/>
                <a:gd name="T4" fmla="*/ 2507 w 332"/>
                <a:gd name="T5" fmla="*/ 2675 h 174"/>
                <a:gd name="T6" fmla="*/ 4327 w 332"/>
                <a:gd name="T7" fmla="*/ 2637 h 174"/>
                <a:gd name="T8" fmla="*/ 5156 w 332"/>
                <a:gd name="T9" fmla="*/ 2467 h 174"/>
                <a:gd name="T10" fmla="*/ 5064 w 332"/>
                <a:gd name="T11" fmla="*/ 1629 h 174"/>
                <a:gd name="T12" fmla="*/ 5031 w 332"/>
                <a:gd name="T13" fmla="*/ 1117 h 174"/>
                <a:gd name="T14" fmla="*/ 4639 w 332"/>
                <a:gd name="T15" fmla="*/ 1080 h 174"/>
                <a:gd name="T16" fmla="*/ 2662 w 332"/>
                <a:gd name="T17" fmla="*/ 456 h 174"/>
                <a:gd name="T18" fmla="*/ 2287 w 332"/>
                <a:gd name="T19" fmla="*/ 648 h 174"/>
                <a:gd name="T20" fmla="*/ 2087 w 332"/>
                <a:gd name="T21" fmla="*/ 547 h 174"/>
                <a:gd name="T22" fmla="*/ 1870 w 332"/>
                <a:gd name="T23" fmla="*/ 192 h 174"/>
                <a:gd name="T24" fmla="*/ 1383 w 332"/>
                <a:gd name="T25" fmla="*/ 0 h 174"/>
                <a:gd name="T26" fmla="*/ 1011 w 332"/>
                <a:gd name="T27" fmla="*/ 491 h 174"/>
                <a:gd name="T28" fmla="*/ 1184 w 332"/>
                <a:gd name="T29" fmla="*/ 888 h 174"/>
                <a:gd name="T30" fmla="*/ 699 w 332"/>
                <a:gd name="T31" fmla="*/ 1251 h 174"/>
                <a:gd name="T32" fmla="*/ 155 w 332"/>
                <a:gd name="T33" fmla="*/ 1344 h 174"/>
                <a:gd name="T34" fmla="*/ 30 w 332"/>
                <a:gd name="T35" fmla="*/ 2312 h 174"/>
                <a:gd name="T36" fmla="*/ 42 w 332"/>
                <a:gd name="T37" fmla="*/ 2765 h 174"/>
                <a:gd name="T38" fmla="*/ 167 w 332"/>
                <a:gd name="T39" fmla="*/ 2867 h 174"/>
                <a:gd name="T40" fmla="*/ 355 w 332"/>
                <a:gd name="T41" fmla="*/ 2824 h 174"/>
                <a:gd name="T42" fmla="*/ 574 w 332"/>
                <a:gd name="T43" fmla="*/ 2581 h 174"/>
                <a:gd name="T44" fmla="*/ 979 w 332"/>
                <a:gd name="T45" fmla="*/ 2389 h 174"/>
                <a:gd name="T46" fmla="*/ 1196 w 332"/>
                <a:gd name="T47" fmla="*/ 2923 h 174"/>
                <a:gd name="T48" fmla="*/ 1728 w 332"/>
                <a:gd name="T49" fmla="*/ 2957 h 174"/>
                <a:gd name="T50" fmla="*/ 1995 w 332"/>
                <a:gd name="T51" fmla="*/ 1856 h 174"/>
                <a:gd name="T52" fmla="*/ 1995 w 332"/>
                <a:gd name="T53" fmla="*/ 1856 h 174"/>
                <a:gd name="T54" fmla="*/ 2370 w 332"/>
                <a:gd name="T55" fmla="*/ 1741 h 17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2" h="174">
                  <a:moveTo>
                    <a:pt x="152" y="92"/>
                  </a:moveTo>
                  <a:cubicBezTo>
                    <a:pt x="156" y="99"/>
                    <a:pt x="156" y="113"/>
                    <a:pt x="153" y="123"/>
                  </a:cubicBezTo>
                  <a:cubicBezTo>
                    <a:pt x="149" y="132"/>
                    <a:pt x="150" y="138"/>
                    <a:pt x="161" y="141"/>
                  </a:cubicBezTo>
                  <a:cubicBezTo>
                    <a:pt x="172" y="143"/>
                    <a:pt x="253" y="139"/>
                    <a:pt x="278" y="139"/>
                  </a:cubicBezTo>
                  <a:cubicBezTo>
                    <a:pt x="303" y="140"/>
                    <a:pt x="329" y="136"/>
                    <a:pt x="331" y="130"/>
                  </a:cubicBezTo>
                  <a:cubicBezTo>
                    <a:pt x="332" y="124"/>
                    <a:pt x="323" y="115"/>
                    <a:pt x="325" y="86"/>
                  </a:cubicBezTo>
                  <a:cubicBezTo>
                    <a:pt x="326" y="75"/>
                    <a:pt x="326" y="62"/>
                    <a:pt x="323" y="59"/>
                  </a:cubicBezTo>
                  <a:cubicBezTo>
                    <a:pt x="319" y="56"/>
                    <a:pt x="310" y="57"/>
                    <a:pt x="298" y="57"/>
                  </a:cubicBezTo>
                  <a:cubicBezTo>
                    <a:pt x="251" y="57"/>
                    <a:pt x="183" y="25"/>
                    <a:pt x="171" y="24"/>
                  </a:cubicBezTo>
                  <a:cubicBezTo>
                    <a:pt x="164" y="22"/>
                    <a:pt x="153" y="24"/>
                    <a:pt x="147" y="34"/>
                  </a:cubicBezTo>
                  <a:cubicBezTo>
                    <a:pt x="141" y="44"/>
                    <a:pt x="134" y="37"/>
                    <a:pt x="134" y="29"/>
                  </a:cubicBezTo>
                  <a:cubicBezTo>
                    <a:pt x="133" y="24"/>
                    <a:pt x="133" y="12"/>
                    <a:pt x="120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5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4" y="56"/>
                    <a:pt x="67" y="58"/>
                    <a:pt x="45" y="66"/>
                  </a:cubicBezTo>
                  <a:cubicBezTo>
                    <a:pt x="35" y="70"/>
                    <a:pt x="18" y="60"/>
                    <a:pt x="10" y="71"/>
                  </a:cubicBezTo>
                  <a:cubicBezTo>
                    <a:pt x="1" y="81"/>
                    <a:pt x="5" y="105"/>
                    <a:pt x="2" y="122"/>
                  </a:cubicBezTo>
                  <a:cubicBezTo>
                    <a:pt x="1" y="130"/>
                    <a:pt x="0" y="140"/>
                    <a:pt x="3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1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4"/>
                    <a:pt x="72" y="137"/>
                    <a:pt x="77" y="154"/>
                  </a:cubicBezTo>
                  <a:cubicBezTo>
                    <a:pt x="85" y="174"/>
                    <a:pt x="103" y="171"/>
                    <a:pt x="111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39" y="93"/>
                    <a:pt x="144" y="90"/>
                    <a:pt x="152" y="9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134">
              <a:extLst>
                <a:ext uri="{FF2B5EF4-FFF2-40B4-BE49-F238E27FC236}">
                  <a16:creationId xmlns:a16="http://schemas.microsoft.com/office/drawing/2014/main" id="{E07A2D03-31D4-4A5B-977C-0265E8624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49"/>
              <a:ext cx="345" cy="88"/>
            </a:xfrm>
            <a:custGeom>
              <a:avLst/>
              <a:gdLst>
                <a:gd name="T0" fmla="*/ 0 w 138"/>
                <a:gd name="T1" fmla="*/ 0 h 33"/>
                <a:gd name="T2" fmla="*/ 1988 w 138"/>
                <a:gd name="T3" fmla="*/ 627 h 33"/>
                <a:gd name="T4" fmla="*/ 2158 w 138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33">
                  <a:moveTo>
                    <a:pt x="0" y="0"/>
                  </a:moveTo>
                  <a:cubicBezTo>
                    <a:pt x="12" y="1"/>
                    <a:pt x="80" y="33"/>
                    <a:pt x="127" y="33"/>
                  </a:cubicBezTo>
                  <a:cubicBezTo>
                    <a:pt x="132" y="33"/>
                    <a:pt x="136" y="33"/>
                    <a:pt x="138" y="33"/>
                  </a:cubicBezTo>
                </a:path>
              </a:pathLst>
            </a:custGeom>
            <a:noFill/>
            <a:ln w="7938" cap="rnd">
              <a:solidFill>
                <a:srgbClr val="C3AB6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135">
              <a:extLst>
                <a:ext uri="{FF2B5EF4-FFF2-40B4-BE49-F238E27FC236}">
                  <a16:creationId xmlns:a16="http://schemas.microsoft.com/office/drawing/2014/main" id="{8C3B130D-EDEF-4026-831C-F3D12F6C3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911"/>
              <a:ext cx="313" cy="8"/>
            </a:xfrm>
            <a:custGeom>
              <a:avLst/>
              <a:gdLst>
                <a:gd name="T0" fmla="*/ 0 w 125"/>
                <a:gd name="T1" fmla="*/ 21 h 3"/>
                <a:gd name="T2" fmla="*/ 1963 w 125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5" h="3">
                  <a:moveTo>
                    <a:pt x="0" y="1"/>
                  </a:moveTo>
                  <a:cubicBezTo>
                    <a:pt x="31" y="0"/>
                    <a:pt x="90" y="3"/>
                    <a:pt x="125" y="1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136">
              <a:extLst>
                <a:ext uri="{FF2B5EF4-FFF2-40B4-BE49-F238E27FC236}">
                  <a16:creationId xmlns:a16="http://schemas.microsoft.com/office/drawing/2014/main" id="{881A1435-7796-4678-852C-FEF9CDE69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809"/>
              <a:ext cx="20" cy="11"/>
            </a:xfrm>
            <a:custGeom>
              <a:avLst/>
              <a:gdLst>
                <a:gd name="T0" fmla="*/ 0 w 8"/>
                <a:gd name="T1" fmla="*/ 0 h 4"/>
                <a:gd name="T2" fmla="*/ 125 w 8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6" y="1"/>
                    <a:pt x="7" y="3"/>
                    <a:pt x="8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137">
              <a:extLst>
                <a:ext uri="{FF2B5EF4-FFF2-40B4-BE49-F238E27FC236}">
                  <a16:creationId xmlns:a16="http://schemas.microsoft.com/office/drawing/2014/main" id="{FD7EA8AD-D797-4618-AAB6-C558C5420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775"/>
              <a:ext cx="30" cy="138"/>
            </a:xfrm>
            <a:custGeom>
              <a:avLst/>
              <a:gdLst>
                <a:gd name="T0" fmla="*/ 188 w 12"/>
                <a:gd name="T1" fmla="*/ 0 h 52"/>
                <a:gd name="T2" fmla="*/ 113 w 12"/>
                <a:gd name="T3" fmla="*/ 395 h 52"/>
                <a:gd name="T4" fmla="*/ 50 w 12"/>
                <a:gd name="T5" fmla="*/ 711 h 52"/>
                <a:gd name="T6" fmla="*/ 50 w 12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4" y="3"/>
                    <a:pt x="6" y="15"/>
                    <a:pt x="7" y="21"/>
                  </a:cubicBezTo>
                  <a:cubicBezTo>
                    <a:pt x="7" y="27"/>
                    <a:pt x="5" y="33"/>
                    <a:pt x="3" y="38"/>
                  </a:cubicBezTo>
                  <a:cubicBezTo>
                    <a:pt x="2" y="42"/>
                    <a:pt x="0" y="48"/>
                    <a:pt x="3" y="52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138">
              <a:extLst>
                <a:ext uri="{FF2B5EF4-FFF2-40B4-BE49-F238E27FC236}">
                  <a16:creationId xmlns:a16="http://schemas.microsoft.com/office/drawing/2014/main" id="{1B3B1DC2-4631-409F-ADD5-8C5127510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1732"/>
              <a:ext cx="25" cy="59"/>
            </a:xfrm>
            <a:custGeom>
              <a:avLst/>
              <a:gdLst>
                <a:gd name="T0" fmla="*/ 95 w 10"/>
                <a:gd name="T1" fmla="*/ 0 h 22"/>
                <a:gd name="T2" fmla="*/ 158 w 10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">
                  <a:moveTo>
                    <a:pt x="6" y="0"/>
                  </a:moveTo>
                  <a:cubicBezTo>
                    <a:pt x="4" y="5"/>
                    <a:pt x="0" y="22"/>
                    <a:pt x="10" y="22"/>
                  </a:cubicBezTo>
                </a:path>
              </a:pathLst>
            </a:custGeom>
            <a:noFill/>
            <a:ln w="7938" cap="rnd">
              <a:solidFill>
                <a:srgbClr val="C9B27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139">
              <a:extLst>
                <a:ext uri="{FF2B5EF4-FFF2-40B4-BE49-F238E27FC236}">
                  <a16:creationId xmlns:a16="http://schemas.microsoft.com/office/drawing/2014/main" id="{442D43DB-6C1C-4B03-9FDC-DA1726B92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689"/>
              <a:ext cx="30" cy="24"/>
            </a:xfrm>
            <a:custGeom>
              <a:avLst/>
              <a:gdLst>
                <a:gd name="T0" fmla="*/ 188 w 12"/>
                <a:gd name="T1" fmla="*/ 93 h 9"/>
                <a:gd name="T2" fmla="*/ 125 w 12"/>
                <a:gd name="T3" fmla="*/ 115 h 9"/>
                <a:gd name="T4" fmla="*/ 63 w 12"/>
                <a:gd name="T5" fmla="*/ 35 h 9"/>
                <a:gd name="T6" fmla="*/ 0 w 12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2" y="1"/>
                    <a:pt x="5" y="0"/>
                    <a:pt x="8" y="6"/>
                  </a:cubicBezTo>
                  <a:cubicBezTo>
                    <a:pt x="4" y="9"/>
                    <a:pt x="6" y="3"/>
                    <a:pt x="4" y="2"/>
                  </a:cubicBezTo>
                  <a:cubicBezTo>
                    <a:pt x="0" y="0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140">
              <a:extLst>
                <a:ext uri="{FF2B5EF4-FFF2-40B4-BE49-F238E27FC236}">
                  <a16:creationId xmlns:a16="http://schemas.microsoft.com/office/drawing/2014/main" id="{4F0AFB22-C276-48DB-8481-F60B493AA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767"/>
              <a:ext cx="22" cy="24"/>
            </a:xfrm>
            <a:custGeom>
              <a:avLst/>
              <a:gdLst>
                <a:gd name="T0" fmla="*/ 59 w 9"/>
                <a:gd name="T1" fmla="*/ 171 h 9"/>
                <a:gd name="T2" fmla="*/ 0 w 9"/>
                <a:gd name="T3" fmla="*/ 115 h 9"/>
                <a:gd name="T4" fmla="*/ 71 w 9"/>
                <a:gd name="T5" fmla="*/ 115 h 9"/>
                <a:gd name="T6" fmla="*/ 29 w 9"/>
                <a:gd name="T7" fmla="*/ 21 h 9"/>
                <a:gd name="T8" fmla="*/ 132 w 9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2" y="9"/>
                    <a:pt x="0" y="8"/>
                    <a:pt x="0" y="6"/>
                  </a:cubicBezTo>
                  <a:cubicBezTo>
                    <a:pt x="2" y="5"/>
                    <a:pt x="3" y="5"/>
                    <a:pt x="5" y="6"/>
                  </a:cubicBezTo>
                  <a:cubicBezTo>
                    <a:pt x="4" y="5"/>
                    <a:pt x="2" y="3"/>
                    <a:pt x="2" y="1"/>
                  </a:cubicBezTo>
                  <a:cubicBezTo>
                    <a:pt x="4" y="0"/>
                    <a:pt x="7" y="0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141">
              <a:extLst>
                <a:ext uri="{FF2B5EF4-FFF2-40B4-BE49-F238E27FC236}">
                  <a16:creationId xmlns:a16="http://schemas.microsoft.com/office/drawing/2014/main" id="{0A464022-97B1-4DE1-A462-9F991491C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775"/>
              <a:ext cx="18" cy="13"/>
            </a:xfrm>
            <a:custGeom>
              <a:avLst/>
              <a:gdLst>
                <a:gd name="T0" fmla="*/ 54 w 7"/>
                <a:gd name="T1" fmla="*/ 0 h 5"/>
                <a:gd name="T2" fmla="*/ 85 w 7"/>
                <a:gd name="T3" fmla="*/ 68 h 5"/>
                <a:gd name="T4" fmla="*/ 0 w 7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5" y="0"/>
                    <a:pt x="7" y="3"/>
                    <a:pt x="5" y="4"/>
                  </a:cubicBezTo>
                  <a:cubicBezTo>
                    <a:pt x="3" y="5"/>
                    <a:pt x="1" y="3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142">
              <a:extLst>
                <a:ext uri="{FF2B5EF4-FFF2-40B4-BE49-F238E27FC236}">
                  <a16:creationId xmlns:a16="http://schemas.microsoft.com/office/drawing/2014/main" id="{934CA1AF-BA5D-4F5F-81DB-6992EAD57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73"/>
              <a:ext cx="22" cy="19"/>
            </a:xfrm>
            <a:custGeom>
              <a:avLst/>
              <a:gdLst>
                <a:gd name="T0" fmla="*/ 12 w 9"/>
                <a:gd name="T1" fmla="*/ 141 h 7"/>
                <a:gd name="T2" fmla="*/ 59 w 9"/>
                <a:gd name="T3" fmla="*/ 103 h 7"/>
                <a:gd name="T4" fmla="*/ 132 w 9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0" y="5"/>
                    <a:pt x="1" y="4"/>
                    <a:pt x="4" y="5"/>
                  </a:cubicBezTo>
                  <a:cubicBezTo>
                    <a:pt x="3" y="0"/>
                    <a:pt x="8" y="4"/>
                    <a:pt x="9" y="7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143">
              <a:extLst>
                <a:ext uri="{FF2B5EF4-FFF2-40B4-BE49-F238E27FC236}">
                  <a16:creationId xmlns:a16="http://schemas.microsoft.com/office/drawing/2014/main" id="{33DDE67A-382F-4F4F-ABE4-F29B5023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905"/>
              <a:ext cx="10" cy="6"/>
            </a:xfrm>
            <a:custGeom>
              <a:avLst/>
              <a:gdLst>
                <a:gd name="T0" fmla="*/ 0 w 4"/>
                <a:gd name="T1" fmla="*/ 54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144">
              <a:extLst>
                <a:ext uri="{FF2B5EF4-FFF2-40B4-BE49-F238E27FC236}">
                  <a16:creationId xmlns:a16="http://schemas.microsoft.com/office/drawing/2014/main" id="{ED6E2848-5D47-45B0-AF6E-DAEB5452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735"/>
              <a:ext cx="15" cy="18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6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6" y="0"/>
                    <a:pt x="5" y="7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145">
              <a:extLst>
                <a:ext uri="{FF2B5EF4-FFF2-40B4-BE49-F238E27FC236}">
                  <a16:creationId xmlns:a16="http://schemas.microsoft.com/office/drawing/2014/main" id="{93869EF9-B972-46E7-890B-E06737D25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775"/>
              <a:ext cx="17" cy="18"/>
            </a:xfrm>
            <a:custGeom>
              <a:avLst/>
              <a:gdLst>
                <a:gd name="T0" fmla="*/ 58 w 7"/>
                <a:gd name="T1" fmla="*/ 118 h 7"/>
                <a:gd name="T2" fmla="*/ 0 w 7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7" y="3"/>
                    <a:pt x="3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146">
              <a:extLst>
                <a:ext uri="{FF2B5EF4-FFF2-40B4-BE49-F238E27FC236}">
                  <a16:creationId xmlns:a16="http://schemas.microsoft.com/office/drawing/2014/main" id="{88192CFD-01B2-4B18-8AF0-57EF66E8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913"/>
              <a:ext cx="2" cy="11"/>
            </a:xfrm>
            <a:custGeom>
              <a:avLst/>
              <a:gdLst>
                <a:gd name="T0" fmla="*/ 8 w 1"/>
                <a:gd name="T1" fmla="*/ 0 h 4"/>
                <a:gd name="T2" fmla="*/ 8 w 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147">
              <a:extLst>
                <a:ext uri="{FF2B5EF4-FFF2-40B4-BE49-F238E27FC236}">
                  <a16:creationId xmlns:a16="http://schemas.microsoft.com/office/drawing/2014/main" id="{B6808FFF-CEB5-43F8-92F8-C39558622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911"/>
              <a:ext cx="3" cy="13"/>
            </a:xfrm>
            <a:custGeom>
              <a:avLst/>
              <a:gdLst>
                <a:gd name="T0" fmla="*/ 27 w 1"/>
                <a:gd name="T1" fmla="*/ 0 h 5"/>
                <a:gd name="T2" fmla="*/ 27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148">
              <a:extLst>
                <a:ext uri="{FF2B5EF4-FFF2-40B4-BE49-F238E27FC236}">
                  <a16:creationId xmlns:a16="http://schemas.microsoft.com/office/drawing/2014/main" id="{51BA8E94-3D66-4CDD-BF70-A4B1B7063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11"/>
              <a:ext cx="20" cy="16"/>
            </a:xfrm>
            <a:custGeom>
              <a:avLst/>
              <a:gdLst>
                <a:gd name="T0" fmla="*/ 113 w 8"/>
                <a:gd name="T1" fmla="*/ 0 h 6"/>
                <a:gd name="T2" fmla="*/ 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8" y="6"/>
                    <a:pt x="0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149">
              <a:extLst>
                <a:ext uri="{FF2B5EF4-FFF2-40B4-BE49-F238E27FC236}">
                  <a16:creationId xmlns:a16="http://schemas.microsoft.com/office/drawing/2014/main" id="{47CC5D35-DAA9-452A-AB7A-B5FC82DE3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47"/>
              <a:ext cx="55" cy="34"/>
            </a:xfrm>
            <a:custGeom>
              <a:avLst/>
              <a:gdLst>
                <a:gd name="T0" fmla="*/ 50 w 22"/>
                <a:gd name="T1" fmla="*/ 0 h 13"/>
                <a:gd name="T2" fmla="*/ 63 w 22"/>
                <a:gd name="T3" fmla="*/ 123 h 13"/>
                <a:gd name="T4" fmla="*/ 208 w 22"/>
                <a:gd name="T5" fmla="*/ 68 h 13"/>
                <a:gd name="T6" fmla="*/ 238 w 22"/>
                <a:gd name="T7" fmla="*/ 199 h 13"/>
                <a:gd name="T8" fmla="*/ 345 w 22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3" y="0"/>
                  </a:moveTo>
                  <a:cubicBezTo>
                    <a:pt x="1" y="1"/>
                    <a:pt x="0" y="6"/>
                    <a:pt x="4" y="7"/>
                  </a:cubicBezTo>
                  <a:cubicBezTo>
                    <a:pt x="7" y="7"/>
                    <a:pt x="8" y="1"/>
                    <a:pt x="13" y="4"/>
                  </a:cubicBezTo>
                  <a:cubicBezTo>
                    <a:pt x="16" y="6"/>
                    <a:pt x="13" y="10"/>
                    <a:pt x="15" y="11"/>
                  </a:cubicBezTo>
                  <a:cubicBezTo>
                    <a:pt x="18" y="13"/>
                    <a:pt x="21" y="9"/>
                    <a:pt x="22" y="7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150">
              <a:extLst>
                <a:ext uri="{FF2B5EF4-FFF2-40B4-BE49-F238E27FC236}">
                  <a16:creationId xmlns:a16="http://schemas.microsoft.com/office/drawing/2014/main" id="{2F54F2A6-34DB-4F62-A1EB-C303E3EA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735"/>
              <a:ext cx="3" cy="5"/>
            </a:xfrm>
            <a:custGeom>
              <a:avLst/>
              <a:gdLst>
                <a:gd name="T0" fmla="*/ 0 w 1"/>
                <a:gd name="T1" fmla="*/ 33 h 2"/>
                <a:gd name="T2" fmla="*/ 27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285">
            <a:extLst>
              <a:ext uri="{FF2B5EF4-FFF2-40B4-BE49-F238E27FC236}">
                <a16:creationId xmlns:a16="http://schemas.microsoft.com/office/drawing/2014/main" id="{73A0A3C0-38A8-487E-BBA6-9CFAD7EA2A52}"/>
              </a:ext>
            </a:extLst>
          </p:cNvPr>
          <p:cNvGrpSpPr>
            <a:grpSpLocks/>
          </p:cNvGrpSpPr>
          <p:nvPr/>
        </p:nvGrpSpPr>
        <p:grpSpPr bwMode="auto">
          <a:xfrm>
            <a:off x="7975600" y="2419350"/>
            <a:ext cx="2006600" cy="1141413"/>
            <a:chOff x="3076" y="1936"/>
            <a:chExt cx="817" cy="464"/>
          </a:xfrm>
        </p:grpSpPr>
        <p:sp>
          <p:nvSpPr>
            <p:cNvPr id="37983" name="Freeform 237">
              <a:extLst>
                <a:ext uri="{FF2B5EF4-FFF2-40B4-BE49-F238E27FC236}">
                  <a16:creationId xmlns:a16="http://schemas.microsoft.com/office/drawing/2014/main" id="{B38A67AA-DCE7-4161-B869-B3AA660F6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936"/>
              <a:ext cx="817" cy="464"/>
            </a:xfrm>
            <a:custGeom>
              <a:avLst/>
              <a:gdLst>
                <a:gd name="T0" fmla="*/ 2371 w 327"/>
                <a:gd name="T1" fmla="*/ 1741 h 174"/>
                <a:gd name="T2" fmla="*/ 2384 w 327"/>
                <a:gd name="T3" fmla="*/ 2312 h 174"/>
                <a:gd name="T4" fmla="*/ 2528 w 327"/>
                <a:gd name="T5" fmla="*/ 2637 h 174"/>
                <a:gd name="T6" fmla="*/ 3715 w 327"/>
                <a:gd name="T7" fmla="*/ 2219 h 174"/>
                <a:gd name="T8" fmla="*/ 5037 w 327"/>
                <a:gd name="T9" fmla="*/ 2560 h 174"/>
                <a:gd name="T10" fmla="*/ 5037 w 327"/>
                <a:gd name="T11" fmla="*/ 1971 h 174"/>
                <a:gd name="T12" fmla="*/ 5037 w 327"/>
                <a:gd name="T13" fmla="*/ 1101 h 174"/>
                <a:gd name="T14" fmla="*/ 4994 w 327"/>
                <a:gd name="T15" fmla="*/ 547 h 174"/>
                <a:gd name="T16" fmla="*/ 4745 w 327"/>
                <a:gd name="T17" fmla="*/ 491 h 174"/>
                <a:gd name="T18" fmla="*/ 3633 w 327"/>
                <a:gd name="T19" fmla="*/ 888 h 174"/>
                <a:gd name="T20" fmla="*/ 2558 w 327"/>
                <a:gd name="T21" fmla="*/ 491 h 174"/>
                <a:gd name="T22" fmla="*/ 2291 w 327"/>
                <a:gd name="T23" fmla="*/ 648 h 174"/>
                <a:gd name="T24" fmla="*/ 2091 w 327"/>
                <a:gd name="T25" fmla="*/ 547 h 174"/>
                <a:gd name="T26" fmla="*/ 1874 w 327"/>
                <a:gd name="T27" fmla="*/ 192 h 174"/>
                <a:gd name="T28" fmla="*/ 1387 w 327"/>
                <a:gd name="T29" fmla="*/ 0 h 174"/>
                <a:gd name="T30" fmla="*/ 1012 w 327"/>
                <a:gd name="T31" fmla="*/ 491 h 174"/>
                <a:gd name="T32" fmla="*/ 1187 w 327"/>
                <a:gd name="T33" fmla="*/ 888 h 174"/>
                <a:gd name="T34" fmla="*/ 700 w 327"/>
                <a:gd name="T35" fmla="*/ 1251 h 174"/>
                <a:gd name="T36" fmla="*/ 155 w 327"/>
                <a:gd name="T37" fmla="*/ 1344 h 174"/>
                <a:gd name="T38" fmla="*/ 30 w 327"/>
                <a:gd name="T39" fmla="*/ 2312 h 174"/>
                <a:gd name="T40" fmla="*/ 42 w 327"/>
                <a:gd name="T41" fmla="*/ 2765 h 174"/>
                <a:gd name="T42" fmla="*/ 167 w 327"/>
                <a:gd name="T43" fmla="*/ 2867 h 174"/>
                <a:gd name="T44" fmla="*/ 355 w 327"/>
                <a:gd name="T45" fmla="*/ 2824 h 174"/>
                <a:gd name="T46" fmla="*/ 575 w 327"/>
                <a:gd name="T47" fmla="*/ 2581 h 174"/>
                <a:gd name="T48" fmla="*/ 979 w 327"/>
                <a:gd name="T49" fmla="*/ 2389 h 174"/>
                <a:gd name="T50" fmla="*/ 1199 w 327"/>
                <a:gd name="T51" fmla="*/ 2923 h 174"/>
                <a:gd name="T52" fmla="*/ 1729 w 327"/>
                <a:gd name="T53" fmla="*/ 2957 h 174"/>
                <a:gd name="T54" fmla="*/ 1999 w 327"/>
                <a:gd name="T55" fmla="*/ 1856 h 174"/>
                <a:gd name="T56" fmla="*/ 1999 w 327"/>
                <a:gd name="T57" fmla="*/ 1856 h 174"/>
                <a:gd name="T58" fmla="*/ 2371 w 327"/>
                <a:gd name="T59" fmla="*/ 1741 h 17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7" h="174">
                  <a:moveTo>
                    <a:pt x="152" y="92"/>
                  </a:moveTo>
                  <a:cubicBezTo>
                    <a:pt x="156" y="98"/>
                    <a:pt x="156" y="113"/>
                    <a:pt x="153" y="122"/>
                  </a:cubicBezTo>
                  <a:cubicBezTo>
                    <a:pt x="149" y="132"/>
                    <a:pt x="150" y="138"/>
                    <a:pt x="162" y="139"/>
                  </a:cubicBezTo>
                  <a:cubicBezTo>
                    <a:pt x="169" y="140"/>
                    <a:pt x="207" y="117"/>
                    <a:pt x="238" y="117"/>
                  </a:cubicBezTo>
                  <a:cubicBezTo>
                    <a:pt x="268" y="117"/>
                    <a:pt x="310" y="149"/>
                    <a:pt x="323" y="135"/>
                  </a:cubicBezTo>
                  <a:cubicBezTo>
                    <a:pt x="327" y="131"/>
                    <a:pt x="324" y="116"/>
                    <a:pt x="323" y="104"/>
                  </a:cubicBezTo>
                  <a:cubicBezTo>
                    <a:pt x="321" y="92"/>
                    <a:pt x="321" y="68"/>
                    <a:pt x="323" y="58"/>
                  </a:cubicBezTo>
                  <a:cubicBezTo>
                    <a:pt x="325" y="48"/>
                    <a:pt x="325" y="34"/>
                    <a:pt x="320" y="29"/>
                  </a:cubicBezTo>
                  <a:cubicBezTo>
                    <a:pt x="315" y="25"/>
                    <a:pt x="310" y="25"/>
                    <a:pt x="304" y="26"/>
                  </a:cubicBezTo>
                  <a:cubicBezTo>
                    <a:pt x="292" y="29"/>
                    <a:pt x="261" y="48"/>
                    <a:pt x="233" y="47"/>
                  </a:cubicBezTo>
                  <a:cubicBezTo>
                    <a:pt x="206" y="46"/>
                    <a:pt x="171" y="28"/>
                    <a:pt x="164" y="26"/>
                  </a:cubicBezTo>
                  <a:cubicBezTo>
                    <a:pt x="158" y="25"/>
                    <a:pt x="153" y="24"/>
                    <a:pt x="147" y="34"/>
                  </a:cubicBezTo>
                  <a:cubicBezTo>
                    <a:pt x="142" y="43"/>
                    <a:pt x="134" y="37"/>
                    <a:pt x="134" y="29"/>
                  </a:cubicBezTo>
                  <a:cubicBezTo>
                    <a:pt x="133" y="24"/>
                    <a:pt x="133" y="12"/>
                    <a:pt x="120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5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3" y="56"/>
                    <a:pt x="67" y="58"/>
                    <a:pt x="45" y="66"/>
                  </a:cubicBezTo>
                  <a:cubicBezTo>
                    <a:pt x="35" y="70"/>
                    <a:pt x="18" y="60"/>
                    <a:pt x="10" y="71"/>
                  </a:cubicBezTo>
                  <a:cubicBezTo>
                    <a:pt x="1" y="81"/>
                    <a:pt x="5" y="105"/>
                    <a:pt x="2" y="122"/>
                  </a:cubicBezTo>
                  <a:cubicBezTo>
                    <a:pt x="1" y="130"/>
                    <a:pt x="0" y="140"/>
                    <a:pt x="3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1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4" y="124"/>
                    <a:pt x="71" y="137"/>
                    <a:pt x="77" y="154"/>
                  </a:cubicBezTo>
                  <a:cubicBezTo>
                    <a:pt x="85" y="174"/>
                    <a:pt x="103" y="171"/>
                    <a:pt x="111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39" y="93"/>
                    <a:pt x="144" y="90"/>
                    <a:pt x="152" y="92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238">
              <a:extLst>
                <a:ext uri="{FF2B5EF4-FFF2-40B4-BE49-F238E27FC236}">
                  <a16:creationId xmlns:a16="http://schemas.microsoft.com/office/drawing/2014/main" id="{B66ABE04-721D-4034-B24E-F161056B8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261"/>
              <a:ext cx="90" cy="118"/>
            </a:xfrm>
            <a:custGeom>
              <a:avLst/>
              <a:gdLst>
                <a:gd name="T0" fmla="*/ 395 w 36"/>
                <a:gd name="T1" fmla="*/ 115 h 44"/>
                <a:gd name="T2" fmla="*/ 500 w 36"/>
                <a:gd name="T3" fmla="*/ 539 h 44"/>
                <a:gd name="T4" fmla="*/ 208 w 36"/>
                <a:gd name="T5" fmla="*/ 791 h 44"/>
                <a:gd name="T6" fmla="*/ 395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3" y="9"/>
                    <a:pt x="36" y="19"/>
                    <a:pt x="32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239">
              <a:extLst>
                <a:ext uri="{FF2B5EF4-FFF2-40B4-BE49-F238E27FC236}">
                  <a16:creationId xmlns:a16="http://schemas.microsoft.com/office/drawing/2014/main" id="{71A21E99-5CAC-4372-91CD-7F9561318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107"/>
              <a:ext cx="158" cy="90"/>
            </a:xfrm>
            <a:custGeom>
              <a:avLst/>
              <a:gdLst>
                <a:gd name="T0" fmla="*/ 993 w 63"/>
                <a:gd name="T1" fmla="*/ 259 h 34"/>
                <a:gd name="T2" fmla="*/ 492 w 63"/>
                <a:gd name="T3" fmla="*/ 447 h 34"/>
                <a:gd name="T4" fmla="*/ 0 w 63"/>
                <a:gd name="T5" fmla="*/ 148 h 34"/>
                <a:gd name="T6" fmla="*/ 346 w 63"/>
                <a:gd name="T7" fmla="*/ 336 h 34"/>
                <a:gd name="T8" fmla="*/ 850 w 63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4">
                  <a:moveTo>
                    <a:pt x="63" y="14"/>
                  </a:moveTo>
                  <a:cubicBezTo>
                    <a:pt x="52" y="13"/>
                    <a:pt x="39" y="20"/>
                    <a:pt x="31" y="24"/>
                  </a:cubicBezTo>
                  <a:cubicBezTo>
                    <a:pt x="23" y="28"/>
                    <a:pt x="1" y="34"/>
                    <a:pt x="0" y="8"/>
                  </a:cubicBezTo>
                  <a:cubicBezTo>
                    <a:pt x="2" y="16"/>
                    <a:pt x="11" y="29"/>
                    <a:pt x="22" y="18"/>
                  </a:cubicBezTo>
                  <a:cubicBezTo>
                    <a:pt x="32" y="8"/>
                    <a:pt x="41" y="8"/>
                    <a:pt x="54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240">
              <a:extLst>
                <a:ext uri="{FF2B5EF4-FFF2-40B4-BE49-F238E27FC236}">
                  <a16:creationId xmlns:a16="http://schemas.microsoft.com/office/drawing/2014/main" id="{F8F189B2-3D39-437C-A798-478569174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088"/>
              <a:ext cx="53" cy="93"/>
            </a:xfrm>
            <a:custGeom>
              <a:avLst/>
              <a:gdLst>
                <a:gd name="T0" fmla="*/ 242 w 21"/>
                <a:gd name="T1" fmla="*/ 93 h 35"/>
                <a:gd name="T2" fmla="*/ 338 w 21"/>
                <a:gd name="T3" fmla="*/ 622 h 35"/>
                <a:gd name="T4" fmla="*/ 33 w 21"/>
                <a:gd name="T5" fmla="*/ 396 h 35"/>
                <a:gd name="T6" fmla="*/ 255 w 21"/>
                <a:gd name="T7" fmla="*/ 7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5">
                  <a:moveTo>
                    <a:pt x="15" y="5"/>
                  </a:moveTo>
                  <a:cubicBezTo>
                    <a:pt x="9" y="13"/>
                    <a:pt x="13" y="27"/>
                    <a:pt x="21" y="33"/>
                  </a:cubicBezTo>
                  <a:cubicBezTo>
                    <a:pt x="12" y="35"/>
                    <a:pt x="5" y="30"/>
                    <a:pt x="2" y="21"/>
                  </a:cubicBezTo>
                  <a:cubicBezTo>
                    <a:pt x="0" y="14"/>
                    <a:pt x="6" y="0"/>
                    <a:pt x="16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241">
              <a:extLst>
                <a:ext uri="{FF2B5EF4-FFF2-40B4-BE49-F238E27FC236}">
                  <a16:creationId xmlns:a16="http://schemas.microsoft.com/office/drawing/2014/main" id="{A60F316D-FE99-4817-AED8-519C4B17C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941"/>
              <a:ext cx="128" cy="168"/>
            </a:xfrm>
            <a:custGeom>
              <a:avLst/>
              <a:gdLst>
                <a:gd name="T0" fmla="*/ 567 w 51"/>
                <a:gd name="T1" fmla="*/ 115 h 63"/>
                <a:gd name="T2" fmla="*/ 238 w 51"/>
                <a:gd name="T3" fmla="*/ 93 h 63"/>
                <a:gd name="T4" fmla="*/ 33 w 51"/>
                <a:gd name="T5" fmla="*/ 376 h 63"/>
                <a:gd name="T6" fmla="*/ 125 w 51"/>
                <a:gd name="T7" fmla="*/ 704 h 63"/>
                <a:gd name="T8" fmla="*/ 271 w 51"/>
                <a:gd name="T9" fmla="*/ 1195 h 63"/>
                <a:gd name="T10" fmla="*/ 459 w 51"/>
                <a:gd name="T11" fmla="*/ 931 h 63"/>
                <a:gd name="T12" fmla="*/ 806 w 51"/>
                <a:gd name="T13" fmla="*/ 875 h 63"/>
                <a:gd name="T14" fmla="*/ 492 w 51"/>
                <a:gd name="T15" fmla="*/ 739 h 63"/>
                <a:gd name="T16" fmla="*/ 176 w 51"/>
                <a:gd name="T17" fmla="*/ 533 h 63"/>
                <a:gd name="T18" fmla="*/ 334 w 51"/>
                <a:gd name="T19" fmla="*/ 320 h 63"/>
                <a:gd name="T20" fmla="*/ 504 w 51"/>
                <a:gd name="T21" fmla="*/ 149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3">
                  <a:moveTo>
                    <a:pt x="36" y="6"/>
                  </a:moveTo>
                  <a:cubicBezTo>
                    <a:pt x="27" y="5"/>
                    <a:pt x="23" y="0"/>
                    <a:pt x="15" y="5"/>
                  </a:cubicBezTo>
                  <a:cubicBezTo>
                    <a:pt x="9" y="9"/>
                    <a:pt x="4" y="13"/>
                    <a:pt x="2" y="20"/>
                  </a:cubicBezTo>
                  <a:cubicBezTo>
                    <a:pt x="0" y="28"/>
                    <a:pt x="4" y="31"/>
                    <a:pt x="8" y="37"/>
                  </a:cubicBezTo>
                  <a:cubicBezTo>
                    <a:pt x="13" y="44"/>
                    <a:pt x="17" y="55"/>
                    <a:pt x="17" y="63"/>
                  </a:cubicBezTo>
                  <a:cubicBezTo>
                    <a:pt x="19" y="55"/>
                    <a:pt x="21" y="51"/>
                    <a:pt x="29" y="49"/>
                  </a:cubicBezTo>
                  <a:cubicBezTo>
                    <a:pt x="35" y="47"/>
                    <a:pt x="45" y="42"/>
                    <a:pt x="51" y="46"/>
                  </a:cubicBezTo>
                  <a:cubicBezTo>
                    <a:pt x="44" y="44"/>
                    <a:pt x="38" y="41"/>
                    <a:pt x="31" y="39"/>
                  </a:cubicBezTo>
                  <a:cubicBezTo>
                    <a:pt x="24" y="38"/>
                    <a:pt x="13" y="37"/>
                    <a:pt x="11" y="28"/>
                  </a:cubicBezTo>
                  <a:cubicBezTo>
                    <a:pt x="9" y="20"/>
                    <a:pt x="16" y="20"/>
                    <a:pt x="21" y="17"/>
                  </a:cubicBezTo>
                  <a:cubicBezTo>
                    <a:pt x="25" y="14"/>
                    <a:pt x="28" y="6"/>
                    <a:pt x="32" y="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242">
              <a:extLst>
                <a:ext uri="{FF2B5EF4-FFF2-40B4-BE49-F238E27FC236}">
                  <a16:creationId xmlns:a16="http://schemas.microsoft.com/office/drawing/2014/main" id="{AC16C0AA-D8EE-41C6-9B53-A5A9B7EDF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155"/>
              <a:ext cx="145" cy="186"/>
            </a:xfrm>
            <a:custGeom>
              <a:avLst/>
              <a:gdLst>
                <a:gd name="T0" fmla="*/ 908 w 58"/>
                <a:gd name="T1" fmla="*/ 792 h 70"/>
                <a:gd name="T2" fmla="*/ 375 w 58"/>
                <a:gd name="T3" fmla="*/ 1066 h 70"/>
                <a:gd name="T4" fmla="*/ 0 w 58"/>
                <a:gd name="T5" fmla="*/ 996 h 70"/>
                <a:gd name="T6" fmla="*/ 145 w 58"/>
                <a:gd name="T7" fmla="*/ 861 h 70"/>
                <a:gd name="T8" fmla="*/ 188 w 58"/>
                <a:gd name="T9" fmla="*/ 579 h 70"/>
                <a:gd name="T10" fmla="*/ 220 w 58"/>
                <a:gd name="T11" fmla="*/ 319 h 70"/>
                <a:gd name="T12" fmla="*/ 238 w 58"/>
                <a:gd name="T13" fmla="*/ 0 h 70"/>
                <a:gd name="T14" fmla="*/ 375 w 58"/>
                <a:gd name="T15" fmla="*/ 430 h 70"/>
                <a:gd name="T16" fmla="*/ 300 w 58"/>
                <a:gd name="T17" fmla="*/ 771 h 70"/>
                <a:gd name="T18" fmla="*/ 800 w 58"/>
                <a:gd name="T19" fmla="*/ 749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0">
                  <a:moveTo>
                    <a:pt x="58" y="42"/>
                  </a:moveTo>
                  <a:cubicBezTo>
                    <a:pt x="45" y="41"/>
                    <a:pt x="32" y="48"/>
                    <a:pt x="24" y="57"/>
                  </a:cubicBezTo>
                  <a:cubicBezTo>
                    <a:pt x="15" y="65"/>
                    <a:pt x="2" y="70"/>
                    <a:pt x="0" y="53"/>
                  </a:cubicBezTo>
                  <a:cubicBezTo>
                    <a:pt x="7" y="51"/>
                    <a:pt x="7" y="53"/>
                    <a:pt x="9" y="46"/>
                  </a:cubicBezTo>
                  <a:cubicBezTo>
                    <a:pt x="10" y="41"/>
                    <a:pt x="11" y="36"/>
                    <a:pt x="12" y="31"/>
                  </a:cubicBezTo>
                  <a:cubicBezTo>
                    <a:pt x="13" y="26"/>
                    <a:pt x="13" y="21"/>
                    <a:pt x="14" y="17"/>
                  </a:cubicBezTo>
                  <a:cubicBezTo>
                    <a:pt x="14" y="12"/>
                    <a:pt x="11" y="4"/>
                    <a:pt x="15" y="0"/>
                  </a:cubicBezTo>
                  <a:cubicBezTo>
                    <a:pt x="16" y="7"/>
                    <a:pt x="23" y="16"/>
                    <a:pt x="24" y="23"/>
                  </a:cubicBezTo>
                  <a:cubicBezTo>
                    <a:pt x="25" y="29"/>
                    <a:pt x="16" y="35"/>
                    <a:pt x="19" y="41"/>
                  </a:cubicBezTo>
                  <a:cubicBezTo>
                    <a:pt x="24" y="52"/>
                    <a:pt x="43" y="35"/>
                    <a:pt x="51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243">
              <a:extLst>
                <a:ext uri="{FF2B5EF4-FFF2-40B4-BE49-F238E27FC236}">
                  <a16:creationId xmlns:a16="http://schemas.microsoft.com/office/drawing/2014/main" id="{01EC6F4A-81C0-49BB-9B11-86BAF071D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237"/>
              <a:ext cx="120" cy="99"/>
            </a:xfrm>
            <a:custGeom>
              <a:avLst/>
              <a:gdLst>
                <a:gd name="T0" fmla="*/ 675 w 48"/>
                <a:gd name="T1" fmla="*/ 230 h 37"/>
                <a:gd name="T2" fmla="*/ 520 w 48"/>
                <a:gd name="T3" fmla="*/ 709 h 37"/>
                <a:gd name="T4" fmla="*/ 363 w 48"/>
                <a:gd name="T5" fmla="*/ 209 h 37"/>
                <a:gd name="T6" fmla="*/ 0 w 48"/>
                <a:gd name="T7" fmla="*/ 56 h 37"/>
                <a:gd name="T8" fmla="*/ 188 w 48"/>
                <a:gd name="T9" fmla="*/ 21 h 37"/>
                <a:gd name="T10" fmla="*/ 408 w 48"/>
                <a:gd name="T11" fmla="*/ 56 h 37"/>
                <a:gd name="T12" fmla="*/ 750 w 48"/>
                <a:gd name="T13" fmla="*/ 23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7">
                  <a:moveTo>
                    <a:pt x="43" y="12"/>
                  </a:moveTo>
                  <a:cubicBezTo>
                    <a:pt x="32" y="18"/>
                    <a:pt x="33" y="27"/>
                    <a:pt x="33" y="37"/>
                  </a:cubicBezTo>
                  <a:cubicBezTo>
                    <a:pt x="31" y="29"/>
                    <a:pt x="29" y="18"/>
                    <a:pt x="23" y="11"/>
                  </a:cubicBezTo>
                  <a:cubicBezTo>
                    <a:pt x="17" y="4"/>
                    <a:pt x="9" y="4"/>
                    <a:pt x="0" y="3"/>
                  </a:cubicBezTo>
                  <a:cubicBezTo>
                    <a:pt x="4" y="4"/>
                    <a:pt x="8" y="1"/>
                    <a:pt x="12" y="1"/>
                  </a:cubicBezTo>
                  <a:cubicBezTo>
                    <a:pt x="17" y="0"/>
                    <a:pt x="21" y="1"/>
                    <a:pt x="26" y="3"/>
                  </a:cubicBezTo>
                  <a:cubicBezTo>
                    <a:pt x="31" y="5"/>
                    <a:pt x="45" y="7"/>
                    <a:pt x="4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244">
              <a:extLst>
                <a:ext uri="{FF2B5EF4-FFF2-40B4-BE49-F238E27FC236}">
                  <a16:creationId xmlns:a16="http://schemas.microsoft.com/office/drawing/2014/main" id="{3D5207B1-380F-4F7A-BEA1-DFEE18433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152"/>
              <a:ext cx="100" cy="112"/>
            </a:xfrm>
            <a:custGeom>
              <a:avLst/>
              <a:gdLst>
                <a:gd name="T0" fmla="*/ 625 w 40"/>
                <a:gd name="T1" fmla="*/ 320 h 42"/>
                <a:gd name="T2" fmla="*/ 550 w 40"/>
                <a:gd name="T3" fmla="*/ 797 h 42"/>
                <a:gd name="T4" fmla="*/ 145 w 40"/>
                <a:gd name="T5" fmla="*/ 0 h 42"/>
                <a:gd name="T6" fmla="*/ 300 w 40"/>
                <a:gd name="T7" fmla="*/ 341 h 42"/>
                <a:gd name="T8" fmla="*/ 563 w 40"/>
                <a:gd name="T9" fmla="*/ 34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40" y="17"/>
                  </a:moveTo>
                  <a:cubicBezTo>
                    <a:pt x="33" y="21"/>
                    <a:pt x="33" y="35"/>
                    <a:pt x="35" y="42"/>
                  </a:cubicBezTo>
                  <a:cubicBezTo>
                    <a:pt x="33" y="24"/>
                    <a:pt x="0" y="21"/>
                    <a:pt x="9" y="0"/>
                  </a:cubicBezTo>
                  <a:cubicBezTo>
                    <a:pt x="12" y="7"/>
                    <a:pt x="12" y="13"/>
                    <a:pt x="19" y="18"/>
                  </a:cubicBezTo>
                  <a:cubicBezTo>
                    <a:pt x="24" y="21"/>
                    <a:pt x="32" y="23"/>
                    <a:pt x="36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245">
              <a:extLst>
                <a:ext uri="{FF2B5EF4-FFF2-40B4-BE49-F238E27FC236}">
                  <a16:creationId xmlns:a16="http://schemas.microsoft.com/office/drawing/2014/main" id="{483B19BE-1CB7-43B5-A98A-E8BB8738E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083"/>
              <a:ext cx="73" cy="64"/>
            </a:xfrm>
            <a:custGeom>
              <a:avLst/>
              <a:gdLst>
                <a:gd name="T0" fmla="*/ 430 w 29"/>
                <a:gd name="T1" fmla="*/ 0 h 24"/>
                <a:gd name="T2" fmla="*/ 380 w 29"/>
                <a:gd name="T3" fmla="*/ 456 h 24"/>
                <a:gd name="T4" fmla="*/ 0 w 29"/>
                <a:gd name="T5" fmla="*/ 248 h 24"/>
                <a:gd name="T6" fmla="*/ 222 w 29"/>
                <a:gd name="T7" fmla="*/ 171 h 24"/>
                <a:gd name="T8" fmla="*/ 413 w 29"/>
                <a:gd name="T9" fmla="*/ 3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7" y="0"/>
                  </a:moveTo>
                  <a:cubicBezTo>
                    <a:pt x="27" y="9"/>
                    <a:pt x="29" y="16"/>
                    <a:pt x="24" y="24"/>
                  </a:cubicBezTo>
                  <a:cubicBezTo>
                    <a:pt x="28" y="11"/>
                    <a:pt x="8" y="12"/>
                    <a:pt x="0" y="13"/>
                  </a:cubicBezTo>
                  <a:cubicBezTo>
                    <a:pt x="5" y="11"/>
                    <a:pt x="9" y="10"/>
                    <a:pt x="14" y="9"/>
                  </a:cubicBezTo>
                  <a:cubicBezTo>
                    <a:pt x="20" y="8"/>
                    <a:pt x="21" y="6"/>
                    <a:pt x="26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246">
              <a:extLst>
                <a:ext uri="{FF2B5EF4-FFF2-40B4-BE49-F238E27FC236}">
                  <a16:creationId xmlns:a16="http://schemas.microsoft.com/office/drawing/2014/main" id="{09D388F0-F031-48F1-91AC-D784F28E8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251"/>
              <a:ext cx="150" cy="82"/>
            </a:xfrm>
            <a:custGeom>
              <a:avLst/>
              <a:gdLst>
                <a:gd name="T0" fmla="*/ 520 w 60"/>
                <a:gd name="T1" fmla="*/ 167 h 31"/>
                <a:gd name="T2" fmla="*/ 938 w 60"/>
                <a:gd name="T3" fmla="*/ 111 h 31"/>
                <a:gd name="T4" fmla="*/ 395 w 60"/>
                <a:gd name="T5" fmla="*/ 391 h 31"/>
                <a:gd name="T6" fmla="*/ 188 w 60"/>
                <a:gd name="T7" fmla="*/ 553 h 31"/>
                <a:gd name="T8" fmla="*/ 63 w 60"/>
                <a:gd name="T9" fmla="*/ 315 h 31"/>
                <a:gd name="T10" fmla="*/ 145 w 60"/>
                <a:gd name="T11" fmla="*/ 484 h 31"/>
                <a:gd name="T12" fmla="*/ 300 w 60"/>
                <a:gd name="T13" fmla="*/ 370 h 31"/>
                <a:gd name="T14" fmla="*/ 533 w 60"/>
                <a:gd name="T15" fmla="*/ 148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31">
                  <a:moveTo>
                    <a:pt x="33" y="9"/>
                  </a:moveTo>
                  <a:cubicBezTo>
                    <a:pt x="39" y="6"/>
                    <a:pt x="55" y="0"/>
                    <a:pt x="60" y="6"/>
                  </a:cubicBezTo>
                  <a:cubicBezTo>
                    <a:pt x="48" y="5"/>
                    <a:pt x="33" y="12"/>
                    <a:pt x="25" y="21"/>
                  </a:cubicBezTo>
                  <a:cubicBezTo>
                    <a:pt x="21" y="26"/>
                    <a:pt x="20" y="31"/>
                    <a:pt x="12" y="30"/>
                  </a:cubicBezTo>
                  <a:cubicBezTo>
                    <a:pt x="5" y="30"/>
                    <a:pt x="0" y="23"/>
                    <a:pt x="4" y="17"/>
                  </a:cubicBezTo>
                  <a:cubicBezTo>
                    <a:pt x="6" y="20"/>
                    <a:pt x="5" y="24"/>
                    <a:pt x="9" y="26"/>
                  </a:cubicBezTo>
                  <a:cubicBezTo>
                    <a:pt x="15" y="28"/>
                    <a:pt x="16" y="23"/>
                    <a:pt x="19" y="20"/>
                  </a:cubicBezTo>
                  <a:cubicBezTo>
                    <a:pt x="25" y="13"/>
                    <a:pt x="29" y="14"/>
                    <a:pt x="34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247">
              <a:extLst>
                <a:ext uri="{FF2B5EF4-FFF2-40B4-BE49-F238E27FC236}">
                  <a16:creationId xmlns:a16="http://schemas.microsoft.com/office/drawing/2014/main" id="{D275A8FB-4B1F-424C-8EB8-F3001EEE1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71"/>
              <a:ext cx="60" cy="144"/>
            </a:xfrm>
            <a:custGeom>
              <a:avLst/>
              <a:gdLst>
                <a:gd name="T0" fmla="*/ 175 w 24"/>
                <a:gd name="T1" fmla="*/ 0 h 54"/>
                <a:gd name="T2" fmla="*/ 125 w 24"/>
                <a:gd name="T3" fmla="*/ 491 h 54"/>
                <a:gd name="T4" fmla="*/ 313 w 24"/>
                <a:gd name="T5" fmla="*/ 1024 h 54"/>
                <a:gd name="T6" fmla="*/ 375 w 24"/>
                <a:gd name="T7" fmla="*/ 776 h 54"/>
                <a:gd name="T8" fmla="*/ 270 w 24"/>
                <a:gd name="T9" fmla="*/ 589 h 54"/>
                <a:gd name="T10" fmla="*/ 145 w 24"/>
                <a:gd name="T11" fmla="*/ 435 h 54"/>
                <a:gd name="T12" fmla="*/ 145 w 24"/>
                <a:gd name="T13" fmla="*/ 205 h 54"/>
                <a:gd name="T14" fmla="*/ 208 w 24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4">
                  <a:moveTo>
                    <a:pt x="11" y="0"/>
                  </a:moveTo>
                  <a:cubicBezTo>
                    <a:pt x="5" y="9"/>
                    <a:pt x="0" y="17"/>
                    <a:pt x="8" y="26"/>
                  </a:cubicBezTo>
                  <a:cubicBezTo>
                    <a:pt x="15" y="36"/>
                    <a:pt x="17" y="42"/>
                    <a:pt x="20" y="54"/>
                  </a:cubicBezTo>
                  <a:cubicBezTo>
                    <a:pt x="19" y="48"/>
                    <a:pt x="23" y="46"/>
                    <a:pt x="24" y="41"/>
                  </a:cubicBezTo>
                  <a:cubicBezTo>
                    <a:pt x="18" y="40"/>
                    <a:pt x="19" y="36"/>
                    <a:pt x="17" y="31"/>
                  </a:cubicBezTo>
                  <a:cubicBezTo>
                    <a:pt x="16" y="27"/>
                    <a:pt x="12" y="26"/>
                    <a:pt x="9" y="23"/>
                  </a:cubicBezTo>
                  <a:cubicBezTo>
                    <a:pt x="5" y="18"/>
                    <a:pt x="9" y="15"/>
                    <a:pt x="9" y="11"/>
                  </a:cubicBezTo>
                  <a:cubicBezTo>
                    <a:pt x="10" y="7"/>
                    <a:pt x="9" y="3"/>
                    <a:pt x="13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248">
              <a:extLst>
                <a:ext uri="{FF2B5EF4-FFF2-40B4-BE49-F238E27FC236}">
                  <a16:creationId xmlns:a16="http://schemas.microsoft.com/office/drawing/2014/main" id="{550C99CA-FF5C-49E5-8FA9-B77715C02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088"/>
              <a:ext cx="45" cy="51"/>
            </a:xfrm>
            <a:custGeom>
              <a:avLst/>
              <a:gdLst>
                <a:gd name="T0" fmla="*/ 0 w 18"/>
                <a:gd name="T1" fmla="*/ 115 h 19"/>
                <a:gd name="T2" fmla="*/ 250 w 18"/>
                <a:gd name="T3" fmla="*/ 0 h 19"/>
                <a:gd name="T4" fmla="*/ 175 w 18"/>
                <a:gd name="T5" fmla="*/ 368 h 19"/>
                <a:gd name="T6" fmla="*/ 208 w 18"/>
                <a:gd name="T7" fmla="*/ 115 h 19"/>
                <a:gd name="T8" fmla="*/ 33 w 18"/>
                <a:gd name="T9" fmla="*/ 1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6"/>
                  </a:moveTo>
                  <a:cubicBezTo>
                    <a:pt x="5" y="6"/>
                    <a:pt x="12" y="3"/>
                    <a:pt x="16" y="0"/>
                  </a:cubicBezTo>
                  <a:cubicBezTo>
                    <a:pt x="18" y="8"/>
                    <a:pt x="14" y="12"/>
                    <a:pt x="11" y="19"/>
                  </a:cubicBezTo>
                  <a:cubicBezTo>
                    <a:pt x="13" y="17"/>
                    <a:pt x="15" y="9"/>
                    <a:pt x="13" y="6"/>
                  </a:cubicBezTo>
                  <a:cubicBezTo>
                    <a:pt x="11" y="5"/>
                    <a:pt x="4" y="6"/>
                    <a:pt x="2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249">
              <a:extLst>
                <a:ext uri="{FF2B5EF4-FFF2-40B4-BE49-F238E27FC236}">
                  <a16:creationId xmlns:a16="http://schemas.microsoft.com/office/drawing/2014/main" id="{2BD6B836-667C-4B2A-B4CD-0DE4C4E4E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163"/>
              <a:ext cx="25" cy="149"/>
            </a:xfrm>
            <a:custGeom>
              <a:avLst/>
              <a:gdLst>
                <a:gd name="T0" fmla="*/ 63 w 10"/>
                <a:gd name="T1" fmla="*/ 149 h 56"/>
                <a:gd name="T2" fmla="*/ 33 w 10"/>
                <a:gd name="T3" fmla="*/ 678 h 56"/>
                <a:gd name="T4" fmla="*/ 20 w 10"/>
                <a:gd name="T5" fmla="*/ 921 h 56"/>
                <a:gd name="T6" fmla="*/ 158 w 10"/>
                <a:gd name="T7" fmla="*/ 942 h 56"/>
                <a:gd name="T8" fmla="*/ 113 w 10"/>
                <a:gd name="T9" fmla="*/ 545 h 56"/>
                <a:gd name="T10" fmla="*/ 83 w 10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56">
                  <a:moveTo>
                    <a:pt x="4" y="8"/>
                  </a:moveTo>
                  <a:cubicBezTo>
                    <a:pt x="2" y="17"/>
                    <a:pt x="3" y="27"/>
                    <a:pt x="2" y="36"/>
                  </a:cubicBezTo>
                  <a:cubicBezTo>
                    <a:pt x="2" y="40"/>
                    <a:pt x="0" y="45"/>
                    <a:pt x="1" y="49"/>
                  </a:cubicBezTo>
                  <a:cubicBezTo>
                    <a:pt x="3" y="56"/>
                    <a:pt x="5" y="52"/>
                    <a:pt x="10" y="50"/>
                  </a:cubicBezTo>
                  <a:cubicBezTo>
                    <a:pt x="2" y="46"/>
                    <a:pt x="8" y="36"/>
                    <a:pt x="7" y="29"/>
                  </a:cubicBezTo>
                  <a:cubicBezTo>
                    <a:pt x="7" y="20"/>
                    <a:pt x="2" y="9"/>
                    <a:pt x="5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250">
              <a:extLst>
                <a:ext uri="{FF2B5EF4-FFF2-40B4-BE49-F238E27FC236}">
                  <a16:creationId xmlns:a16="http://schemas.microsoft.com/office/drawing/2014/main" id="{E2B6E2F9-EEBF-4D50-9D7B-6E36AD156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261"/>
              <a:ext cx="33" cy="88"/>
            </a:xfrm>
            <a:custGeom>
              <a:avLst/>
              <a:gdLst>
                <a:gd name="T0" fmla="*/ 193 w 13"/>
                <a:gd name="T1" fmla="*/ 589 h 33"/>
                <a:gd name="T2" fmla="*/ 0 w 13"/>
                <a:gd name="T3" fmla="*/ 0 h 33"/>
                <a:gd name="T4" fmla="*/ 160 w 13"/>
                <a:gd name="T5" fmla="*/ 227 h 33"/>
                <a:gd name="T6" fmla="*/ 213 w 13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12" y="31"/>
                  </a:moveTo>
                  <a:cubicBezTo>
                    <a:pt x="12" y="21"/>
                    <a:pt x="7" y="7"/>
                    <a:pt x="0" y="0"/>
                  </a:cubicBezTo>
                  <a:cubicBezTo>
                    <a:pt x="4" y="4"/>
                    <a:pt x="8" y="7"/>
                    <a:pt x="10" y="12"/>
                  </a:cubicBezTo>
                  <a:cubicBezTo>
                    <a:pt x="13" y="18"/>
                    <a:pt x="12" y="26"/>
                    <a:pt x="13" y="3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251">
              <a:extLst>
                <a:ext uri="{FF2B5EF4-FFF2-40B4-BE49-F238E27FC236}">
                  <a16:creationId xmlns:a16="http://schemas.microsoft.com/office/drawing/2014/main" id="{B470359B-71CF-4732-AAE7-C6AFF8419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288"/>
              <a:ext cx="30" cy="77"/>
            </a:xfrm>
            <a:custGeom>
              <a:avLst/>
              <a:gdLst>
                <a:gd name="T0" fmla="*/ 188 w 12"/>
                <a:gd name="T1" fmla="*/ 542 h 29"/>
                <a:gd name="T2" fmla="*/ 175 w 12"/>
                <a:gd name="T3" fmla="*/ 0 h 29"/>
                <a:gd name="T4" fmla="*/ 188 w 12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12" y="29"/>
                  </a:moveTo>
                  <a:cubicBezTo>
                    <a:pt x="0" y="27"/>
                    <a:pt x="4" y="5"/>
                    <a:pt x="11" y="0"/>
                  </a:cubicBezTo>
                  <a:cubicBezTo>
                    <a:pt x="8" y="6"/>
                    <a:pt x="3" y="22"/>
                    <a:pt x="12" y="29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252">
              <a:extLst>
                <a:ext uri="{FF2B5EF4-FFF2-40B4-BE49-F238E27FC236}">
                  <a16:creationId xmlns:a16="http://schemas.microsoft.com/office/drawing/2014/main" id="{89513C6B-29B8-4791-85E6-C81A27629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283"/>
              <a:ext cx="35" cy="72"/>
            </a:xfrm>
            <a:custGeom>
              <a:avLst/>
              <a:gdLst>
                <a:gd name="T0" fmla="*/ 0 w 14"/>
                <a:gd name="T1" fmla="*/ 0 h 27"/>
                <a:gd name="T2" fmla="*/ 50 w 14"/>
                <a:gd name="T3" fmla="*/ 512 h 27"/>
                <a:gd name="T4" fmla="*/ 0 w 14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7">
                  <a:moveTo>
                    <a:pt x="0" y="0"/>
                  </a:moveTo>
                  <a:cubicBezTo>
                    <a:pt x="7" y="2"/>
                    <a:pt x="14" y="13"/>
                    <a:pt x="3" y="27"/>
                  </a:cubicBezTo>
                  <a:cubicBezTo>
                    <a:pt x="6" y="21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253">
              <a:extLst>
                <a:ext uri="{FF2B5EF4-FFF2-40B4-BE49-F238E27FC236}">
                  <a16:creationId xmlns:a16="http://schemas.microsoft.com/office/drawing/2014/main" id="{B3DC739C-4ED9-4243-B228-BAD19E04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75"/>
              <a:ext cx="78" cy="48"/>
            </a:xfrm>
            <a:custGeom>
              <a:avLst/>
              <a:gdLst>
                <a:gd name="T0" fmla="*/ 493 w 31"/>
                <a:gd name="T1" fmla="*/ 0 h 18"/>
                <a:gd name="T2" fmla="*/ 176 w 31"/>
                <a:gd name="T3" fmla="*/ 93 h 18"/>
                <a:gd name="T4" fmla="*/ 20 w 31"/>
                <a:gd name="T5" fmla="*/ 341 h 18"/>
                <a:gd name="T6" fmla="*/ 63 w 31"/>
                <a:gd name="T7" fmla="*/ 171 h 18"/>
                <a:gd name="T8" fmla="*/ 189 w 31"/>
                <a:gd name="T9" fmla="*/ 136 h 18"/>
                <a:gd name="T10" fmla="*/ 317 w 31"/>
                <a:gd name="T11" fmla="*/ 136 h 18"/>
                <a:gd name="T12" fmla="*/ 443 w 31"/>
                <a:gd name="T13" fmla="*/ 5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8">
                  <a:moveTo>
                    <a:pt x="31" y="0"/>
                  </a:moveTo>
                  <a:cubicBezTo>
                    <a:pt x="24" y="3"/>
                    <a:pt x="19" y="5"/>
                    <a:pt x="11" y="5"/>
                  </a:cubicBezTo>
                  <a:cubicBezTo>
                    <a:pt x="3" y="5"/>
                    <a:pt x="0" y="10"/>
                    <a:pt x="1" y="18"/>
                  </a:cubicBezTo>
                  <a:cubicBezTo>
                    <a:pt x="1" y="15"/>
                    <a:pt x="1" y="11"/>
                    <a:pt x="4" y="9"/>
                  </a:cubicBezTo>
                  <a:cubicBezTo>
                    <a:pt x="6" y="8"/>
                    <a:pt x="10" y="8"/>
                    <a:pt x="12" y="7"/>
                  </a:cubicBezTo>
                  <a:cubicBezTo>
                    <a:pt x="16" y="7"/>
                    <a:pt x="17" y="8"/>
                    <a:pt x="20" y="7"/>
                  </a:cubicBezTo>
                  <a:cubicBezTo>
                    <a:pt x="23" y="6"/>
                    <a:pt x="25" y="3"/>
                    <a:pt x="2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254">
              <a:extLst>
                <a:ext uri="{FF2B5EF4-FFF2-40B4-BE49-F238E27FC236}">
                  <a16:creationId xmlns:a16="http://schemas.microsoft.com/office/drawing/2014/main" id="{0C3E8C32-C1B7-4973-8464-813D7ED68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957"/>
              <a:ext cx="75" cy="72"/>
            </a:xfrm>
            <a:custGeom>
              <a:avLst/>
              <a:gdLst>
                <a:gd name="T0" fmla="*/ 458 w 30"/>
                <a:gd name="T1" fmla="*/ 512 h 27"/>
                <a:gd name="T2" fmla="*/ 333 w 30"/>
                <a:gd name="T3" fmla="*/ 136 h 27"/>
                <a:gd name="T4" fmla="*/ 0 w 30"/>
                <a:gd name="T5" fmla="*/ 0 h 27"/>
                <a:gd name="T6" fmla="*/ 145 w 30"/>
                <a:gd name="T7" fmla="*/ 115 h 27"/>
                <a:gd name="T8" fmla="*/ 313 w 30"/>
                <a:gd name="T9" fmla="*/ 192 h 27"/>
                <a:gd name="T10" fmla="*/ 395 w 30"/>
                <a:gd name="T11" fmla="*/ 320 h 27"/>
                <a:gd name="T12" fmla="*/ 425 w 30"/>
                <a:gd name="T13" fmla="*/ 419 h 27"/>
                <a:gd name="T14" fmla="*/ 458 w 30"/>
                <a:gd name="T15" fmla="*/ 512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7">
                  <a:moveTo>
                    <a:pt x="29" y="27"/>
                  </a:moveTo>
                  <a:cubicBezTo>
                    <a:pt x="29" y="20"/>
                    <a:pt x="27" y="12"/>
                    <a:pt x="21" y="7"/>
                  </a:cubicBezTo>
                  <a:cubicBezTo>
                    <a:pt x="15" y="3"/>
                    <a:pt x="7" y="4"/>
                    <a:pt x="0" y="0"/>
                  </a:cubicBezTo>
                  <a:cubicBezTo>
                    <a:pt x="3" y="2"/>
                    <a:pt x="5" y="4"/>
                    <a:pt x="9" y="6"/>
                  </a:cubicBezTo>
                  <a:cubicBezTo>
                    <a:pt x="12" y="7"/>
                    <a:pt x="16" y="9"/>
                    <a:pt x="20" y="10"/>
                  </a:cubicBezTo>
                  <a:cubicBezTo>
                    <a:pt x="23" y="12"/>
                    <a:pt x="24" y="14"/>
                    <a:pt x="25" y="17"/>
                  </a:cubicBezTo>
                  <a:cubicBezTo>
                    <a:pt x="26" y="19"/>
                    <a:pt x="26" y="21"/>
                    <a:pt x="27" y="22"/>
                  </a:cubicBezTo>
                  <a:cubicBezTo>
                    <a:pt x="28" y="24"/>
                    <a:pt x="30" y="24"/>
                    <a:pt x="2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255">
              <a:extLst>
                <a:ext uri="{FF2B5EF4-FFF2-40B4-BE49-F238E27FC236}">
                  <a16:creationId xmlns:a16="http://schemas.microsoft.com/office/drawing/2014/main" id="{0DE65A29-88E9-4995-8F53-428A8C736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117"/>
              <a:ext cx="85" cy="43"/>
            </a:xfrm>
            <a:custGeom>
              <a:avLst/>
              <a:gdLst>
                <a:gd name="T0" fmla="*/ 533 w 34"/>
                <a:gd name="T1" fmla="*/ 22 h 16"/>
                <a:gd name="T2" fmla="*/ 363 w 34"/>
                <a:gd name="T3" fmla="*/ 35 h 16"/>
                <a:gd name="T4" fmla="*/ 208 w 34"/>
                <a:gd name="T5" fmla="*/ 0 h 16"/>
                <a:gd name="T6" fmla="*/ 50 w 34"/>
                <a:gd name="T7" fmla="*/ 81 h 16"/>
                <a:gd name="T8" fmla="*/ 20 w 34"/>
                <a:gd name="T9" fmla="*/ 312 h 16"/>
                <a:gd name="T10" fmla="*/ 188 w 34"/>
                <a:gd name="T11" fmla="*/ 81 h 16"/>
                <a:gd name="T12" fmla="*/ 250 w 34"/>
                <a:gd name="T13" fmla="*/ 94 h 16"/>
                <a:gd name="T14" fmla="*/ 313 w 34"/>
                <a:gd name="T15" fmla="*/ 59 h 16"/>
                <a:gd name="T16" fmla="*/ 425 w 34"/>
                <a:gd name="T17" fmla="*/ 35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6">
                  <a:moveTo>
                    <a:pt x="34" y="1"/>
                  </a:moveTo>
                  <a:cubicBezTo>
                    <a:pt x="30" y="2"/>
                    <a:pt x="27" y="3"/>
                    <a:pt x="23" y="2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9" y="0"/>
                    <a:pt x="5" y="1"/>
                    <a:pt x="3" y="4"/>
                  </a:cubicBezTo>
                  <a:cubicBezTo>
                    <a:pt x="1" y="7"/>
                    <a:pt x="0" y="13"/>
                    <a:pt x="1" y="16"/>
                  </a:cubicBezTo>
                  <a:cubicBezTo>
                    <a:pt x="1" y="9"/>
                    <a:pt x="5" y="3"/>
                    <a:pt x="12" y="4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5"/>
                    <a:pt x="18" y="3"/>
                    <a:pt x="20" y="3"/>
                  </a:cubicBezTo>
                  <a:cubicBezTo>
                    <a:pt x="23" y="3"/>
                    <a:pt x="24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256">
              <a:extLst>
                <a:ext uri="{FF2B5EF4-FFF2-40B4-BE49-F238E27FC236}">
                  <a16:creationId xmlns:a16="http://schemas.microsoft.com/office/drawing/2014/main" id="{9BC8AE6A-58BF-4DFF-8F3B-0FE11CBE9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192"/>
              <a:ext cx="5" cy="37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2" y="4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257">
              <a:extLst>
                <a:ext uri="{FF2B5EF4-FFF2-40B4-BE49-F238E27FC236}">
                  <a16:creationId xmlns:a16="http://schemas.microsoft.com/office/drawing/2014/main" id="{2C68332A-6BE3-4C3C-95FB-92991632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024"/>
              <a:ext cx="422" cy="293"/>
            </a:xfrm>
            <a:custGeom>
              <a:avLst/>
              <a:gdLst>
                <a:gd name="T0" fmla="*/ 75 w 169"/>
                <a:gd name="T1" fmla="*/ 1249 h 110"/>
                <a:gd name="T2" fmla="*/ 62 w 169"/>
                <a:gd name="T3" fmla="*/ 1510 h 110"/>
                <a:gd name="T4" fmla="*/ 12 w 169"/>
                <a:gd name="T5" fmla="*/ 1774 h 110"/>
                <a:gd name="T6" fmla="*/ 325 w 169"/>
                <a:gd name="T7" fmla="*/ 1774 h 110"/>
                <a:gd name="T8" fmla="*/ 874 w 169"/>
                <a:gd name="T9" fmla="*/ 1548 h 110"/>
                <a:gd name="T10" fmla="*/ 1446 w 169"/>
                <a:gd name="T11" fmla="*/ 1489 h 110"/>
                <a:gd name="T12" fmla="*/ 2320 w 169"/>
                <a:gd name="T13" fmla="*/ 1774 h 110"/>
                <a:gd name="T14" fmla="*/ 2557 w 169"/>
                <a:gd name="T15" fmla="*/ 1774 h 110"/>
                <a:gd name="T16" fmla="*/ 2557 w 169"/>
                <a:gd name="T17" fmla="*/ 1510 h 110"/>
                <a:gd name="T18" fmla="*/ 2507 w 169"/>
                <a:gd name="T19" fmla="*/ 930 h 110"/>
                <a:gd name="T20" fmla="*/ 2537 w 169"/>
                <a:gd name="T21" fmla="*/ 397 h 110"/>
                <a:gd name="T22" fmla="*/ 2445 w 169"/>
                <a:gd name="T23" fmla="*/ 21 h 110"/>
                <a:gd name="T24" fmla="*/ 1933 w 169"/>
                <a:gd name="T25" fmla="*/ 248 h 110"/>
                <a:gd name="T26" fmla="*/ 1308 w 169"/>
                <a:gd name="T27" fmla="*/ 376 h 110"/>
                <a:gd name="T28" fmla="*/ 1621 w 169"/>
                <a:gd name="T29" fmla="*/ 418 h 110"/>
                <a:gd name="T30" fmla="*/ 2150 w 169"/>
                <a:gd name="T31" fmla="*/ 474 h 110"/>
                <a:gd name="T32" fmla="*/ 2287 w 169"/>
                <a:gd name="T33" fmla="*/ 986 h 110"/>
                <a:gd name="T34" fmla="*/ 1945 w 169"/>
                <a:gd name="T35" fmla="*/ 1263 h 110"/>
                <a:gd name="T36" fmla="*/ 1621 w 169"/>
                <a:gd name="T37" fmla="*/ 1113 h 110"/>
                <a:gd name="T38" fmla="*/ 1229 w 169"/>
                <a:gd name="T39" fmla="*/ 1079 h 110"/>
                <a:gd name="T40" fmla="*/ 654 w 169"/>
                <a:gd name="T41" fmla="*/ 1249 h 110"/>
                <a:gd name="T42" fmla="*/ 292 w 169"/>
                <a:gd name="T43" fmla="*/ 1454 h 110"/>
                <a:gd name="T44" fmla="*/ 105 w 169"/>
                <a:gd name="T45" fmla="*/ 1249 h 1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9" h="110">
                  <a:moveTo>
                    <a:pt x="5" y="66"/>
                  </a:moveTo>
                  <a:cubicBezTo>
                    <a:pt x="5" y="71"/>
                    <a:pt x="5" y="76"/>
                    <a:pt x="4" y="80"/>
                  </a:cubicBezTo>
                  <a:cubicBezTo>
                    <a:pt x="4" y="85"/>
                    <a:pt x="1" y="89"/>
                    <a:pt x="1" y="94"/>
                  </a:cubicBezTo>
                  <a:cubicBezTo>
                    <a:pt x="0" y="110"/>
                    <a:pt x="15" y="98"/>
                    <a:pt x="21" y="94"/>
                  </a:cubicBezTo>
                  <a:cubicBezTo>
                    <a:pt x="31" y="88"/>
                    <a:pt x="44" y="85"/>
                    <a:pt x="56" y="82"/>
                  </a:cubicBezTo>
                  <a:cubicBezTo>
                    <a:pt x="68" y="80"/>
                    <a:pt x="81" y="78"/>
                    <a:pt x="93" y="79"/>
                  </a:cubicBezTo>
                  <a:cubicBezTo>
                    <a:pt x="113" y="81"/>
                    <a:pt x="130" y="89"/>
                    <a:pt x="149" y="94"/>
                  </a:cubicBezTo>
                  <a:cubicBezTo>
                    <a:pt x="152" y="95"/>
                    <a:pt x="162" y="97"/>
                    <a:pt x="164" y="94"/>
                  </a:cubicBezTo>
                  <a:cubicBezTo>
                    <a:pt x="167" y="91"/>
                    <a:pt x="164" y="83"/>
                    <a:pt x="164" y="80"/>
                  </a:cubicBezTo>
                  <a:cubicBezTo>
                    <a:pt x="162" y="70"/>
                    <a:pt x="160" y="59"/>
                    <a:pt x="161" y="49"/>
                  </a:cubicBezTo>
                  <a:cubicBezTo>
                    <a:pt x="161" y="40"/>
                    <a:pt x="162" y="30"/>
                    <a:pt x="163" y="21"/>
                  </a:cubicBezTo>
                  <a:cubicBezTo>
                    <a:pt x="164" y="12"/>
                    <a:pt x="169" y="1"/>
                    <a:pt x="157" y="1"/>
                  </a:cubicBezTo>
                  <a:cubicBezTo>
                    <a:pt x="146" y="0"/>
                    <a:pt x="134" y="9"/>
                    <a:pt x="124" y="13"/>
                  </a:cubicBezTo>
                  <a:cubicBezTo>
                    <a:pt x="110" y="18"/>
                    <a:pt x="98" y="20"/>
                    <a:pt x="84" y="20"/>
                  </a:cubicBezTo>
                  <a:cubicBezTo>
                    <a:pt x="90" y="24"/>
                    <a:pt x="97" y="21"/>
                    <a:pt x="104" y="22"/>
                  </a:cubicBezTo>
                  <a:cubicBezTo>
                    <a:pt x="114" y="24"/>
                    <a:pt x="129" y="20"/>
                    <a:pt x="138" y="25"/>
                  </a:cubicBezTo>
                  <a:cubicBezTo>
                    <a:pt x="146" y="30"/>
                    <a:pt x="148" y="43"/>
                    <a:pt x="147" y="52"/>
                  </a:cubicBezTo>
                  <a:cubicBezTo>
                    <a:pt x="145" y="63"/>
                    <a:pt x="137" y="69"/>
                    <a:pt x="125" y="67"/>
                  </a:cubicBezTo>
                  <a:cubicBezTo>
                    <a:pt x="117" y="66"/>
                    <a:pt x="111" y="62"/>
                    <a:pt x="104" y="59"/>
                  </a:cubicBezTo>
                  <a:cubicBezTo>
                    <a:pt x="96" y="57"/>
                    <a:pt x="88" y="57"/>
                    <a:pt x="79" y="57"/>
                  </a:cubicBezTo>
                  <a:cubicBezTo>
                    <a:pt x="67" y="58"/>
                    <a:pt x="51" y="57"/>
                    <a:pt x="42" y="66"/>
                  </a:cubicBezTo>
                  <a:cubicBezTo>
                    <a:pt x="35" y="72"/>
                    <a:pt x="30" y="80"/>
                    <a:pt x="19" y="77"/>
                  </a:cubicBezTo>
                  <a:cubicBezTo>
                    <a:pt x="15" y="75"/>
                    <a:pt x="8" y="70"/>
                    <a:pt x="7" y="6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258">
              <a:extLst>
                <a:ext uri="{FF2B5EF4-FFF2-40B4-BE49-F238E27FC236}">
                  <a16:creationId xmlns:a16="http://schemas.microsoft.com/office/drawing/2014/main" id="{4AAEC852-B1B0-49E6-A7C8-2AF3D276A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093"/>
              <a:ext cx="265" cy="150"/>
            </a:xfrm>
            <a:custGeom>
              <a:avLst/>
              <a:gdLst>
                <a:gd name="T0" fmla="*/ 0 w 106"/>
                <a:gd name="T1" fmla="*/ 346 h 56"/>
                <a:gd name="T2" fmla="*/ 63 w 106"/>
                <a:gd name="T3" fmla="*/ 595 h 56"/>
                <a:gd name="T4" fmla="*/ 283 w 106"/>
                <a:gd name="T5" fmla="*/ 675 h 56"/>
                <a:gd name="T6" fmla="*/ 563 w 106"/>
                <a:gd name="T7" fmla="*/ 595 h 56"/>
                <a:gd name="T8" fmla="*/ 833 w 106"/>
                <a:gd name="T9" fmla="*/ 560 h 56"/>
                <a:gd name="T10" fmla="*/ 1050 w 106"/>
                <a:gd name="T11" fmla="*/ 595 h 56"/>
                <a:gd name="T12" fmla="*/ 1083 w 106"/>
                <a:gd name="T13" fmla="*/ 846 h 56"/>
                <a:gd name="T14" fmla="*/ 1283 w 106"/>
                <a:gd name="T15" fmla="*/ 1077 h 56"/>
                <a:gd name="T16" fmla="*/ 1488 w 106"/>
                <a:gd name="T17" fmla="*/ 962 h 56"/>
                <a:gd name="T18" fmla="*/ 1645 w 106"/>
                <a:gd name="T19" fmla="*/ 804 h 56"/>
                <a:gd name="T20" fmla="*/ 1425 w 106"/>
                <a:gd name="T21" fmla="*/ 747 h 56"/>
                <a:gd name="T22" fmla="*/ 1345 w 106"/>
                <a:gd name="T23" fmla="*/ 573 h 56"/>
                <a:gd name="T24" fmla="*/ 1250 w 106"/>
                <a:gd name="T25" fmla="*/ 402 h 56"/>
                <a:gd name="T26" fmla="*/ 738 w 106"/>
                <a:gd name="T27" fmla="*/ 115 h 56"/>
                <a:gd name="T28" fmla="*/ 345 w 106"/>
                <a:gd name="T29" fmla="*/ 388 h 56"/>
                <a:gd name="T30" fmla="*/ 208 w 106"/>
                <a:gd name="T31" fmla="*/ 479 h 56"/>
                <a:gd name="T32" fmla="*/ 125 w 106"/>
                <a:gd name="T33" fmla="*/ 423 h 56"/>
                <a:gd name="T34" fmla="*/ 0 w 106"/>
                <a:gd name="T35" fmla="*/ 329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6" h="56">
                  <a:moveTo>
                    <a:pt x="0" y="18"/>
                  </a:moveTo>
                  <a:cubicBezTo>
                    <a:pt x="0" y="23"/>
                    <a:pt x="0" y="28"/>
                    <a:pt x="4" y="31"/>
                  </a:cubicBezTo>
                  <a:cubicBezTo>
                    <a:pt x="8" y="33"/>
                    <a:pt x="13" y="35"/>
                    <a:pt x="18" y="35"/>
                  </a:cubicBezTo>
                  <a:cubicBezTo>
                    <a:pt x="24" y="36"/>
                    <a:pt x="30" y="33"/>
                    <a:pt x="36" y="31"/>
                  </a:cubicBezTo>
                  <a:cubicBezTo>
                    <a:pt x="42" y="30"/>
                    <a:pt x="47" y="30"/>
                    <a:pt x="53" y="29"/>
                  </a:cubicBezTo>
                  <a:cubicBezTo>
                    <a:pt x="57" y="29"/>
                    <a:pt x="63" y="29"/>
                    <a:pt x="67" y="31"/>
                  </a:cubicBezTo>
                  <a:cubicBezTo>
                    <a:pt x="73" y="35"/>
                    <a:pt x="70" y="39"/>
                    <a:pt x="69" y="44"/>
                  </a:cubicBezTo>
                  <a:cubicBezTo>
                    <a:pt x="68" y="52"/>
                    <a:pt x="75" y="56"/>
                    <a:pt x="82" y="56"/>
                  </a:cubicBezTo>
                  <a:cubicBezTo>
                    <a:pt x="88" y="56"/>
                    <a:pt x="90" y="53"/>
                    <a:pt x="95" y="50"/>
                  </a:cubicBezTo>
                  <a:cubicBezTo>
                    <a:pt x="98" y="48"/>
                    <a:pt x="106" y="46"/>
                    <a:pt x="105" y="42"/>
                  </a:cubicBezTo>
                  <a:cubicBezTo>
                    <a:pt x="100" y="42"/>
                    <a:pt x="95" y="44"/>
                    <a:pt x="91" y="39"/>
                  </a:cubicBezTo>
                  <a:cubicBezTo>
                    <a:pt x="88" y="37"/>
                    <a:pt x="88" y="33"/>
                    <a:pt x="86" y="30"/>
                  </a:cubicBezTo>
                  <a:cubicBezTo>
                    <a:pt x="84" y="27"/>
                    <a:pt x="82" y="24"/>
                    <a:pt x="80" y="21"/>
                  </a:cubicBezTo>
                  <a:cubicBezTo>
                    <a:pt x="71" y="11"/>
                    <a:pt x="61" y="0"/>
                    <a:pt x="47" y="6"/>
                  </a:cubicBezTo>
                  <a:cubicBezTo>
                    <a:pt x="38" y="9"/>
                    <a:pt x="29" y="14"/>
                    <a:pt x="22" y="20"/>
                  </a:cubicBezTo>
                  <a:cubicBezTo>
                    <a:pt x="19" y="22"/>
                    <a:pt x="17" y="26"/>
                    <a:pt x="13" y="25"/>
                  </a:cubicBezTo>
                  <a:cubicBezTo>
                    <a:pt x="12" y="25"/>
                    <a:pt x="9" y="23"/>
                    <a:pt x="8" y="22"/>
                  </a:cubicBezTo>
                  <a:cubicBezTo>
                    <a:pt x="5" y="20"/>
                    <a:pt x="2" y="19"/>
                    <a:pt x="0" y="1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259">
              <a:extLst>
                <a:ext uri="{FF2B5EF4-FFF2-40B4-BE49-F238E27FC236}">
                  <a16:creationId xmlns:a16="http://schemas.microsoft.com/office/drawing/2014/main" id="{E98A652B-C869-49F3-BB1A-7ADF4F46C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211"/>
              <a:ext cx="138" cy="90"/>
            </a:xfrm>
            <a:custGeom>
              <a:avLst/>
              <a:gdLst>
                <a:gd name="T0" fmla="*/ 188 w 55"/>
                <a:gd name="T1" fmla="*/ 56 h 34"/>
                <a:gd name="T2" fmla="*/ 238 w 55"/>
                <a:gd name="T3" fmla="*/ 574 h 34"/>
                <a:gd name="T4" fmla="*/ 472 w 55"/>
                <a:gd name="T5" fmla="*/ 426 h 34"/>
                <a:gd name="T6" fmla="*/ 868 w 55"/>
                <a:gd name="T7" fmla="*/ 294 h 34"/>
                <a:gd name="T8" fmla="*/ 534 w 55"/>
                <a:gd name="T9" fmla="*/ 349 h 34"/>
                <a:gd name="T10" fmla="*/ 301 w 55"/>
                <a:gd name="T11" fmla="*/ 447 h 34"/>
                <a:gd name="T12" fmla="*/ 221 w 55"/>
                <a:gd name="T13" fmla="*/ 281 h 34"/>
                <a:gd name="T14" fmla="*/ 238 w 55"/>
                <a:gd name="T15" fmla="*/ 111 h 34"/>
                <a:gd name="T16" fmla="*/ 221 w 5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34">
                  <a:moveTo>
                    <a:pt x="12" y="3"/>
                  </a:moveTo>
                  <a:cubicBezTo>
                    <a:pt x="12" y="10"/>
                    <a:pt x="0" y="34"/>
                    <a:pt x="15" y="31"/>
                  </a:cubicBezTo>
                  <a:cubicBezTo>
                    <a:pt x="21" y="29"/>
                    <a:pt x="25" y="25"/>
                    <a:pt x="30" y="23"/>
                  </a:cubicBezTo>
                  <a:cubicBezTo>
                    <a:pt x="39" y="21"/>
                    <a:pt x="46" y="17"/>
                    <a:pt x="55" y="16"/>
                  </a:cubicBezTo>
                  <a:cubicBezTo>
                    <a:pt x="48" y="16"/>
                    <a:pt x="41" y="17"/>
                    <a:pt x="34" y="19"/>
                  </a:cubicBezTo>
                  <a:cubicBezTo>
                    <a:pt x="30" y="21"/>
                    <a:pt x="24" y="25"/>
                    <a:pt x="19" y="24"/>
                  </a:cubicBezTo>
                  <a:cubicBezTo>
                    <a:pt x="12" y="24"/>
                    <a:pt x="13" y="19"/>
                    <a:pt x="14" y="15"/>
                  </a:cubicBezTo>
                  <a:cubicBezTo>
                    <a:pt x="14" y="12"/>
                    <a:pt x="15" y="9"/>
                    <a:pt x="15" y="6"/>
                  </a:cubicBezTo>
                  <a:cubicBezTo>
                    <a:pt x="14" y="4"/>
                    <a:pt x="12" y="2"/>
                    <a:pt x="14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260">
              <a:extLst>
                <a:ext uri="{FF2B5EF4-FFF2-40B4-BE49-F238E27FC236}">
                  <a16:creationId xmlns:a16="http://schemas.microsoft.com/office/drawing/2014/main" id="{8D06EA96-D361-4B63-B141-2A9F03A0C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176"/>
              <a:ext cx="137" cy="109"/>
            </a:xfrm>
            <a:custGeom>
              <a:avLst/>
              <a:gdLst>
                <a:gd name="T0" fmla="*/ 30 w 55"/>
                <a:gd name="T1" fmla="*/ 487 h 41"/>
                <a:gd name="T2" fmla="*/ 745 w 55"/>
                <a:gd name="T3" fmla="*/ 715 h 41"/>
                <a:gd name="T4" fmla="*/ 775 w 55"/>
                <a:gd name="T5" fmla="*/ 452 h 41"/>
                <a:gd name="T6" fmla="*/ 757 w 55"/>
                <a:gd name="T7" fmla="*/ 0 h 41"/>
                <a:gd name="T8" fmla="*/ 633 w 55"/>
                <a:gd name="T9" fmla="*/ 580 h 41"/>
                <a:gd name="T10" fmla="*/ 341 w 55"/>
                <a:gd name="T11" fmla="*/ 487 h 41"/>
                <a:gd name="T12" fmla="*/ 0 w 55"/>
                <a:gd name="T13" fmla="*/ 45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41">
                  <a:moveTo>
                    <a:pt x="2" y="26"/>
                  </a:moveTo>
                  <a:cubicBezTo>
                    <a:pt x="16" y="29"/>
                    <a:pt x="32" y="41"/>
                    <a:pt x="48" y="38"/>
                  </a:cubicBezTo>
                  <a:cubicBezTo>
                    <a:pt x="55" y="36"/>
                    <a:pt x="51" y="29"/>
                    <a:pt x="50" y="24"/>
                  </a:cubicBezTo>
                  <a:cubicBezTo>
                    <a:pt x="49" y="16"/>
                    <a:pt x="49" y="8"/>
                    <a:pt x="49" y="0"/>
                  </a:cubicBezTo>
                  <a:cubicBezTo>
                    <a:pt x="47" y="7"/>
                    <a:pt x="51" y="29"/>
                    <a:pt x="41" y="31"/>
                  </a:cubicBezTo>
                  <a:cubicBezTo>
                    <a:pt x="34" y="32"/>
                    <a:pt x="28" y="28"/>
                    <a:pt x="22" y="26"/>
                  </a:cubicBezTo>
                  <a:cubicBezTo>
                    <a:pt x="15" y="25"/>
                    <a:pt x="6" y="27"/>
                    <a:pt x="0" y="2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261">
              <a:extLst>
                <a:ext uri="{FF2B5EF4-FFF2-40B4-BE49-F238E27FC236}">
                  <a16:creationId xmlns:a16="http://schemas.microsoft.com/office/drawing/2014/main" id="{F02D4291-3263-46BC-8548-647CE6C8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261"/>
              <a:ext cx="90" cy="118"/>
            </a:xfrm>
            <a:custGeom>
              <a:avLst/>
              <a:gdLst>
                <a:gd name="T0" fmla="*/ 395 w 36"/>
                <a:gd name="T1" fmla="*/ 115 h 44"/>
                <a:gd name="T2" fmla="*/ 500 w 36"/>
                <a:gd name="T3" fmla="*/ 539 h 44"/>
                <a:gd name="T4" fmla="*/ 208 w 36"/>
                <a:gd name="T5" fmla="*/ 791 h 44"/>
                <a:gd name="T6" fmla="*/ 395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3" y="9"/>
                    <a:pt x="36" y="19"/>
                    <a:pt x="32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262">
              <a:extLst>
                <a:ext uri="{FF2B5EF4-FFF2-40B4-BE49-F238E27FC236}">
                  <a16:creationId xmlns:a16="http://schemas.microsoft.com/office/drawing/2014/main" id="{875B018E-88C0-4941-A023-34DF78375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248"/>
              <a:ext cx="78" cy="29"/>
            </a:xfrm>
            <a:custGeom>
              <a:avLst/>
              <a:gdLst>
                <a:gd name="T0" fmla="*/ 493 w 31"/>
                <a:gd name="T1" fmla="*/ 200 h 11"/>
                <a:gd name="T2" fmla="*/ 0 w 3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1"/>
                    <a:pt x="16" y="0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263">
              <a:extLst>
                <a:ext uri="{FF2B5EF4-FFF2-40B4-BE49-F238E27FC236}">
                  <a16:creationId xmlns:a16="http://schemas.microsoft.com/office/drawing/2014/main" id="{786A8CDF-97E5-44D7-82BA-A0DD7D515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2069"/>
              <a:ext cx="128" cy="150"/>
            </a:xfrm>
            <a:custGeom>
              <a:avLst/>
              <a:gdLst>
                <a:gd name="T0" fmla="*/ 806 w 51"/>
                <a:gd name="T1" fmla="*/ 0 h 56"/>
                <a:gd name="T2" fmla="*/ 366 w 51"/>
                <a:gd name="T3" fmla="*/ 56 h 56"/>
                <a:gd name="T4" fmla="*/ 20 w 51"/>
                <a:gd name="T5" fmla="*/ 479 h 56"/>
                <a:gd name="T6" fmla="*/ 650 w 51"/>
                <a:gd name="T7" fmla="*/ 92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6">
                  <a:moveTo>
                    <a:pt x="51" y="0"/>
                  </a:moveTo>
                  <a:cubicBezTo>
                    <a:pt x="41" y="5"/>
                    <a:pt x="32" y="2"/>
                    <a:pt x="23" y="3"/>
                  </a:cubicBezTo>
                  <a:cubicBezTo>
                    <a:pt x="15" y="5"/>
                    <a:pt x="1" y="5"/>
                    <a:pt x="1" y="25"/>
                  </a:cubicBezTo>
                  <a:cubicBezTo>
                    <a:pt x="0" y="56"/>
                    <a:pt x="35" y="50"/>
                    <a:pt x="41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264">
              <a:extLst>
                <a:ext uri="{FF2B5EF4-FFF2-40B4-BE49-F238E27FC236}">
                  <a16:creationId xmlns:a16="http://schemas.microsoft.com/office/drawing/2014/main" id="{635AD30C-59E7-4380-85F0-00BF8235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064"/>
              <a:ext cx="25" cy="99"/>
            </a:xfrm>
            <a:custGeom>
              <a:avLst/>
              <a:gdLst>
                <a:gd name="T0" fmla="*/ 83 w 10"/>
                <a:gd name="T1" fmla="*/ 0 h 37"/>
                <a:gd name="T2" fmla="*/ 0 w 10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5" y="0"/>
                  </a:moveTo>
                  <a:cubicBezTo>
                    <a:pt x="10" y="10"/>
                    <a:pt x="10" y="27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265">
              <a:extLst>
                <a:ext uri="{FF2B5EF4-FFF2-40B4-BE49-F238E27FC236}">
                  <a16:creationId xmlns:a16="http://schemas.microsoft.com/office/drawing/2014/main" id="{57BA58F8-DFBD-4056-9D42-54D71867E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936"/>
              <a:ext cx="817" cy="464"/>
            </a:xfrm>
            <a:custGeom>
              <a:avLst/>
              <a:gdLst>
                <a:gd name="T0" fmla="*/ 2371 w 327"/>
                <a:gd name="T1" fmla="*/ 1741 h 174"/>
                <a:gd name="T2" fmla="*/ 2384 w 327"/>
                <a:gd name="T3" fmla="*/ 2312 h 174"/>
                <a:gd name="T4" fmla="*/ 2528 w 327"/>
                <a:gd name="T5" fmla="*/ 2637 h 174"/>
                <a:gd name="T6" fmla="*/ 3715 w 327"/>
                <a:gd name="T7" fmla="*/ 2219 h 174"/>
                <a:gd name="T8" fmla="*/ 5037 w 327"/>
                <a:gd name="T9" fmla="*/ 2560 h 174"/>
                <a:gd name="T10" fmla="*/ 5037 w 327"/>
                <a:gd name="T11" fmla="*/ 1971 h 174"/>
                <a:gd name="T12" fmla="*/ 5037 w 327"/>
                <a:gd name="T13" fmla="*/ 1101 h 174"/>
                <a:gd name="T14" fmla="*/ 4994 w 327"/>
                <a:gd name="T15" fmla="*/ 547 h 174"/>
                <a:gd name="T16" fmla="*/ 4745 w 327"/>
                <a:gd name="T17" fmla="*/ 491 h 174"/>
                <a:gd name="T18" fmla="*/ 3633 w 327"/>
                <a:gd name="T19" fmla="*/ 888 h 174"/>
                <a:gd name="T20" fmla="*/ 2558 w 327"/>
                <a:gd name="T21" fmla="*/ 491 h 174"/>
                <a:gd name="T22" fmla="*/ 2291 w 327"/>
                <a:gd name="T23" fmla="*/ 648 h 174"/>
                <a:gd name="T24" fmla="*/ 2091 w 327"/>
                <a:gd name="T25" fmla="*/ 547 h 174"/>
                <a:gd name="T26" fmla="*/ 1874 w 327"/>
                <a:gd name="T27" fmla="*/ 192 h 174"/>
                <a:gd name="T28" fmla="*/ 1387 w 327"/>
                <a:gd name="T29" fmla="*/ 0 h 174"/>
                <a:gd name="T30" fmla="*/ 1012 w 327"/>
                <a:gd name="T31" fmla="*/ 491 h 174"/>
                <a:gd name="T32" fmla="*/ 1187 w 327"/>
                <a:gd name="T33" fmla="*/ 888 h 174"/>
                <a:gd name="T34" fmla="*/ 700 w 327"/>
                <a:gd name="T35" fmla="*/ 1251 h 174"/>
                <a:gd name="T36" fmla="*/ 155 w 327"/>
                <a:gd name="T37" fmla="*/ 1344 h 174"/>
                <a:gd name="T38" fmla="*/ 30 w 327"/>
                <a:gd name="T39" fmla="*/ 2312 h 174"/>
                <a:gd name="T40" fmla="*/ 42 w 327"/>
                <a:gd name="T41" fmla="*/ 2765 h 174"/>
                <a:gd name="T42" fmla="*/ 167 w 327"/>
                <a:gd name="T43" fmla="*/ 2867 h 174"/>
                <a:gd name="T44" fmla="*/ 355 w 327"/>
                <a:gd name="T45" fmla="*/ 2824 h 174"/>
                <a:gd name="T46" fmla="*/ 575 w 327"/>
                <a:gd name="T47" fmla="*/ 2581 h 174"/>
                <a:gd name="T48" fmla="*/ 979 w 327"/>
                <a:gd name="T49" fmla="*/ 2389 h 174"/>
                <a:gd name="T50" fmla="*/ 1199 w 327"/>
                <a:gd name="T51" fmla="*/ 2923 h 174"/>
                <a:gd name="T52" fmla="*/ 1729 w 327"/>
                <a:gd name="T53" fmla="*/ 2957 h 174"/>
                <a:gd name="T54" fmla="*/ 1999 w 327"/>
                <a:gd name="T55" fmla="*/ 1856 h 174"/>
                <a:gd name="T56" fmla="*/ 1999 w 327"/>
                <a:gd name="T57" fmla="*/ 1856 h 174"/>
                <a:gd name="T58" fmla="*/ 2371 w 327"/>
                <a:gd name="T59" fmla="*/ 1741 h 17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7" h="174">
                  <a:moveTo>
                    <a:pt x="152" y="92"/>
                  </a:moveTo>
                  <a:cubicBezTo>
                    <a:pt x="156" y="98"/>
                    <a:pt x="156" y="113"/>
                    <a:pt x="153" y="122"/>
                  </a:cubicBezTo>
                  <a:cubicBezTo>
                    <a:pt x="149" y="132"/>
                    <a:pt x="150" y="138"/>
                    <a:pt x="162" y="139"/>
                  </a:cubicBezTo>
                  <a:cubicBezTo>
                    <a:pt x="169" y="140"/>
                    <a:pt x="207" y="117"/>
                    <a:pt x="238" y="117"/>
                  </a:cubicBezTo>
                  <a:cubicBezTo>
                    <a:pt x="268" y="117"/>
                    <a:pt x="310" y="149"/>
                    <a:pt x="323" y="135"/>
                  </a:cubicBezTo>
                  <a:cubicBezTo>
                    <a:pt x="327" y="131"/>
                    <a:pt x="324" y="116"/>
                    <a:pt x="323" y="104"/>
                  </a:cubicBezTo>
                  <a:cubicBezTo>
                    <a:pt x="321" y="92"/>
                    <a:pt x="321" y="68"/>
                    <a:pt x="323" y="58"/>
                  </a:cubicBezTo>
                  <a:cubicBezTo>
                    <a:pt x="325" y="48"/>
                    <a:pt x="325" y="34"/>
                    <a:pt x="320" y="29"/>
                  </a:cubicBezTo>
                  <a:cubicBezTo>
                    <a:pt x="315" y="25"/>
                    <a:pt x="310" y="25"/>
                    <a:pt x="304" y="26"/>
                  </a:cubicBezTo>
                  <a:cubicBezTo>
                    <a:pt x="292" y="29"/>
                    <a:pt x="261" y="48"/>
                    <a:pt x="233" y="47"/>
                  </a:cubicBezTo>
                  <a:cubicBezTo>
                    <a:pt x="206" y="46"/>
                    <a:pt x="171" y="28"/>
                    <a:pt x="164" y="26"/>
                  </a:cubicBezTo>
                  <a:cubicBezTo>
                    <a:pt x="158" y="25"/>
                    <a:pt x="153" y="24"/>
                    <a:pt x="147" y="34"/>
                  </a:cubicBezTo>
                  <a:cubicBezTo>
                    <a:pt x="142" y="43"/>
                    <a:pt x="134" y="37"/>
                    <a:pt x="134" y="29"/>
                  </a:cubicBezTo>
                  <a:cubicBezTo>
                    <a:pt x="133" y="24"/>
                    <a:pt x="133" y="12"/>
                    <a:pt x="120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5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3" y="56"/>
                    <a:pt x="67" y="58"/>
                    <a:pt x="45" y="66"/>
                  </a:cubicBezTo>
                  <a:cubicBezTo>
                    <a:pt x="35" y="70"/>
                    <a:pt x="18" y="60"/>
                    <a:pt x="10" y="71"/>
                  </a:cubicBezTo>
                  <a:cubicBezTo>
                    <a:pt x="1" y="81"/>
                    <a:pt x="5" y="105"/>
                    <a:pt x="2" y="122"/>
                  </a:cubicBezTo>
                  <a:cubicBezTo>
                    <a:pt x="1" y="130"/>
                    <a:pt x="0" y="140"/>
                    <a:pt x="3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1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4" y="124"/>
                    <a:pt x="71" y="137"/>
                    <a:pt x="77" y="154"/>
                  </a:cubicBezTo>
                  <a:cubicBezTo>
                    <a:pt x="85" y="174"/>
                    <a:pt x="103" y="171"/>
                    <a:pt x="111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39" y="93"/>
                    <a:pt x="144" y="90"/>
                    <a:pt x="152" y="9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266">
              <a:extLst>
                <a:ext uri="{FF2B5EF4-FFF2-40B4-BE49-F238E27FC236}">
                  <a16:creationId xmlns:a16="http://schemas.microsoft.com/office/drawing/2014/main" id="{3D1D1CAC-9B39-40A9-A570-8B53747E2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2021"/>
              <a:ext cx="88" cy="32"/>
            </a:xfrm>
            <a:custGeom>
              <a:avLst/>
              <a:gdLst>
                <a:gd name="T0" fmla="*/ 0 w 35"/>
                <a:gd name="T1" fmla="*/ 56 h 12"/>
                <a:gd name="T2" fmla="*/ 556 w 3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2">
                  <a:moveTo>
                    <a:pt x="0" y="3"/>
                  </a:moveTo>
                  <a:cubicBezTo>
                    <a:pt x="8" y="0"/>
                    <a:pt x="22" y="7"/>
                    <a:pt x="35" y="12"/>
                  </a:cubicBezTo>
                </a:path>
              </a:pathLst>
            </a:custGeom>
            <a:noFill/>
            <a:ln w="7938" cap="rnd">
              <a:solidFill>
                <a:srgbClr val="C3AB6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267">
              <a:extLst>
                <a:ext uri="{FF2B5EF4-FFF2-40B4-BE49-F238E27FC236}">
                  <a16:creationId xmlns:a16="http://schemas.microsoft.com/office/drawing/2014/main" id="{85946320-E570-4ACB-A9B4-674A604C8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024"/>
              <a:ext cx="73" cy="29"/>
            </a:xfrm>
            <a:custGeom>
              <a:avLst/>
              <a:gdLst>
                <a:gd name="T0" fmla="*/ 0 w 29"/>
                <a:gd name="T1" fmla="*/ 200 h 11"/>
                <a:gd name="T2" fmla="*/ 463 w 29"/>
                <a:gd name="T3" fmla="*/ 2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11"/>
                  </a:moveTo>
                  <a:cubicBezTo>
                    <a:pt x="9" y="7"/>
                    <a:pt x="23" y="0"/>
                    <a:pt x="29" y="1"/>
                  </a:cubicBezTo>
                </a:path>
              </a:pathLst>
            </a:custGeom>
            <a:noFill/>
            <a:ln w="7938" cap="rnd">
              <a:solidFill>
                <a:srgbClr val="C3AB6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268">
              <a:extLst>
                <a:ext uri="{FF2B5EF4-FFF2-40B4-BE49-F238E27FC236}">
                  <a16:creationId xmlns:a16="http://schemas.microsoft.com/office/drawing/2014/main" id="{DF9164E2-CB25-4767-8C6C-CAD5AF491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261"/>
              <a:ext cx="70" cy="19"/>
            </a:xfrm>
            <a:custGeom>
              <a:avLst/>
              <a:gdLst>
                <a:gd name="T0" fmla="*/ 0 w 28"/>
                <a:gd name="T1" fmla="*/ 0 h 7"/>
                <a:gd name="T2" fmla="*/ 438 w 28"/>
                <a:gd name="T3" fmla="*/ 1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0" y="0"/>
                  </a:moveTo>
                  <a:cubicBezTo>
                    <a:pt x="6" y="5"/>
                    <a:pt x="23" y="7"/>
                    <a:pt x="28" y="5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269">
              <a:extLst>
                <a:ext uri="{FF2B5EF4-FFF2-40B4-BE49-F238E27FC236}">
                  <a16:creationId xmlns:a16="http://schemas.microsoft.com/office/drawing/2014/main" id="{CAEC5130-0D30-4D0A-BF0D-2D4C45698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181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6" y="1"/>
                    <a:pt x="7" y="2"/>
                    <a:pt x="8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270">
              <a:extLst>
                <a:ext uri="{FF2B5EF4-FFF2-40B4-BE49-F238E27FC236}">
                  <a16:creationId xmlns:a16="http://schemas.microsoft.com/office/drawing/2014/main" id="{F676B6D3-CFA0-45B2-B104-D0D42A60E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147"/>
              <a:ext cx="30" cy="138"/>
            </a:xfrm>
            <a:custGeom>
              <a:avLst/>
              <a:gdLst>
                <a:gd name="T0" fmla="*/ 188 w 12"/>
                <a:gd name="T1" fmla="*/ 0 h 52"/>
                <a:gd name="T2" fmla="*/ 113 w 12"/>
                <a:gd name="T3" fmla="*/ 395 h 52"/>
                <a:gd name="T4" fmla="*/ 50 w 12"/>
                <a:gd name="T5" fmla="*/ 711 h 52"/>
                <a:gd name="T6" fmla="*/ 50 w 12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4" y="3"/>
                    <a:pt x="6" y="15"/>
                    <a:pt x="7" y="21"/>
                  </a:cubicBezTo>
                  <a:cubicBezTo>
                    <a:pt x="7" y="27"/>
                    <a:pt x="5" y="33"/>
                    <a:pt x="3" y="38"/>
                  </a:cubicBezTo>
                  <a:cubicBezTo>
                    <a:pt x="2" y="42"/>
                    <a:pt x="0" y="48"/>
                    <a:pt x="3" y="52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271">
              <a:extLst>
                <a:ext uri="{FF2B5EF4-FFF2-40B4-BE49-F238E27FC236}">
                  <a16:creationId xmlns:a16="http://schemas.microsoft.com/office/drawing/2014/main" id="{EBA692B6-60C6-495E-A852-E64A04D43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104"/>
              <a:ext cx="25" cy="59"/>
            </a:xfrm>
            <a:custGeom>
              <a:avLst/>
              <a:gdLst>
                <a:gd name="T0" fmla="*/ 95 w 10"/>
                <a:gd name="T1" fmla="*/ 0 h 22"/>
                <a:gd name="T2" fmla="*/ 158 w 10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">
                  <a:moveTo>
                    <a:pt x="6" y="0"/>
                  </a:moveTo>
                  <a:cubicBezTo>
                    <a:pt x="4" y="5"/>
                    <a:pt x="0" y="22"/>
                    <a:pt x="10" y="22"/>
                  </a:cubicBezTo>
                </a:path>
              </a:pathLst>
            </a:custGeom>
            <a:noFill/>
            <a:ln w="7938" cap="rnd">
              <a:solidFill>
                <a:srgbClr val="C9B27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272">
              <a:extLst>
                <a:ext uri="{FF2B5EF4-FFF2-40B4-BE49-F238E27FC236}">
                  <a16:creationId xmlns:a16="http://schemas.microsoft.com/office/drawing/2014/main" id="{5B9B1713-2245-4F8B-940E-CB732BB0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061"/>
              <a:ext cx="30" cy="24"/>
            </a:xfrm>
            <a:custGeom>
              <a:avLst/>
              <a:gdLst>
                <a:gd name="T0" fmla="*/ 188 w 12"/>
                <a:gd name="T1" fmla="*/ 93 h 9"/>
                <a:gd name="T2" fmla="*/ 125 w 12"/>
                <a:gd name="T3" fmla="*/ 115 h 9"/>
                <a:gd name="T4" fmla="*/ 63 w 12"/>
                <a:gd name="T5" fmla="*/ 35 h 9"/>
                <a:gd name="T6" fmla="*/ 0 w 12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2" y="1"/>
                    <a:pt x="5" y="0"/>
                    <a:pt x="8" y="6"/>
                  </a:cubicBezTo>
                  <a:cubicBezTo>
                    <a:pt x="4" y="9"/>
                    <a:pt x="6" y="3"/>
                    <a:pt x="4" y="2"/>
                  </a:cubicBezTo>
                  <a:cubicBezTo>
                    <a:pt x="0" y="0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273">
              <a:extLst>
                <a:ext uri="{FF2B5EF4-FFF2-40B4-BE49-F238E27FC236}">
                  <a16:creationId xmlns:a16="http://schemas.microsoft.com/office/drawing/2014/main" id="{070157A1-CA28-410D-9133-60DDE825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139"/>
              <a:ext cx="22" cy="24"/>
            </a:xfrm>
            <a:custGeom>
              <a:avLst/>
              <a:gdLst>
                <a:gd name="T0" fmla="*/ 59 w 9"/>
                <a:gd name="T1" fmla="*/ 171 h 9"/>
                <a:gd name="T2" fmla="*/ 0 w 9"/>
                <a:gd name="T3" fmla="*/ 115 h 9"/>
                <a:gd name="T4" fmla="*/ 71 w 9"/>
                <a:gd name="T5" fmla="*/ 115 h 9"/>
                <a:gd name="T6" fmla="*/ 12 w 9"/>
                <a:gd name="T7" fmla="*/ 21 h 9"/>
                <a:gd name="T8" fmla="*/ 132 w 9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2" y="9"/>
                    <a:pt x="0" y="8"/>
                    <a:pt x="0" y="6"/>
                  </a:cubicBezTo>
                  <a:cubicBezTo>
                    <a:pt x="2" y="5"/>
                    <a:pt x="3" y="5"/>
                    <a:pt x="5" y="6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4" y="0"/>
                    <a:pt x="7" y="0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274">
              <a:extLst>
                <a:ext uri="{FF2B5EF4-FFF2-40B4-BE49-F238E27FC236}">
                  <a16:creationId xmlns:a16="http://schemas.microsoft.com/office/drawing/2014/main" id="{E150CF3E-E167-4AFA-AE98-DDE6453FD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147"/>
              <a:ext cx="18" cy="13"/>
            </a:xfrm>
            <a:custGeom>
              <a:avLst/>
              <a:gdLst>
                <a:gd name="T0" fmla="*/ 54 w 7"/>
                <a:gd name="T1" fmla="*/ 0 h 5"/>
                <a:gd name="T2" fmla="*/ 85 w 7"/>
                <a:gd name="T3" fmla="*/ 68 h 5"/>
                <a:gd name="T4" fmla="*/ 0 w 7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5" y="0"/>
                    <a:pt x="7" y="3"/>
                    <a:pt x="5" y="4"/>
                  </a:cubicBezTo>
                  <a:cubicBezTo>
                    <a:pt x="3" y="5"/>
                    <a:pt x="1" y="3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275">
              <a:extLst>
                <a:ext uri="{FF2B5EF4-FFF2-40B4-BE49-F238E27FC236}">
                  <a16:creationId xmlns:a16="http://schemas.microsoft.com/office/drawing/2014/main" id="{98A43ADB-01F5-49B9-9BC9-6872A824A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45"/>
              <a:ext cx="22" cy="19"/>
            </a:xfrm>
            <a:custGeom>
              <a:avLst/>
              <a:gdLst>
                <a:gd name="T0" fmla="*/ 12 w 9"/>
                <a:gd name="T1" fmla="*/ 141 h 7"/>
                <a:gd name="T2" fmla="*/ 59 w 9"/>
                <a:gd name="T3" fmla="*/ 103 h 7"/>
                <a:gd name="T4" fmla="*/ 132 w 9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0" y="5"/>
                    <a:pt x="1" y="4"/>
                    <a:pt x="4" y="5"/>
                  </a:cubicBezTo>
                  <a:cubicBezTo>
                    <a:pt x="3" y="0"/>
                    <a:pt x="8" y="4"/>
                    <a:pt x="9" y="7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276">
              <a:extLst>
                <a:ext uri="{FF2B5EF4-FFF2-40B4-BE49-F238E27FC236}">
                  <a16:creationId xmlns:a16="http://schemas.microsoft.com/office/drawing/2014/main" id="{7BD9C3D0-AA6F-4094-9B4A-20FC8923B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277"/>
              <a:ext cx="10" cy="6"/>
            </a:xfrm>
            <a:custGeom>
              <a:avLst/>
              <a:gdLst>
                <a:gd name="T0" fmla="*/ 0 w 4"/>
                <a:gd name="T1" fmla="*/ 54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277">
              <a:extLst>
                <a:ext uri="{FF2B5EF4-FFF2-40B4-BE49-F238E27FC236}">
                  <a16:creationId xmlns:a16="http://schemas.microsoft.com/office/drawing/2014/main" id="{28440283-90A4-44BF-B9DB-1FFDA4980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107"/>
              <a:ext cx="15" cy="18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6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6" y="0"/>
                    <a:pt x="5" y="7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278">
              <a:extLst>
                <a:ext uri="{FF2B5EF4-FFF2-40B4-BE49-F238E27FC236}">
                  <a16:creationId xmlns:a16="http://schemas.microsoft.com/office/drawing/2014/main" id="{0453A26C-536D-4347-8FFB-893CF7C6B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147"/>
              <a:ext cx="18" cy="18"/>
            </a:xfrm>
            <a:custGeom>
              <a:avLst/>
              <a:gdLst>
                <a:gd name="T0" fmla="*/ 67 w 7"/>
                <a:gd name="T1" fmla="*/ 118 h 7"/>
                <a:gd name="T2" fmla="*/ 0 w 7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7" y="3"/>
                    <a:pt x="3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279">
              <a:extLst>
                <a:ext uri="{FF2B5EF4-FFF2-40B4-BE49-F238E27FC236}">
                  <a16:creationId xmlns:a16="http://schemas.microsoft.com/office/drawing/2014/main" id="{8094BE39-5FCB-4E6A-974A-AD527883D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019"/>
              <a:ext cx="25" cy="18"/>
            </a:xfrm>
            <a:custGeom>
              <a:avLst/>
              <a:gdLst>
                <a:gd name="T0" fmla="*/ 63 w 10"/>
                <a:gd name="T1" fmla="*/ 0 h 7"/>
                <a:gd name="T2" fmla="*/ 95 w 10"/>
                <a:gd name="T3" fmla="*/ 118 h 7"/>
                <a:gd name="T4" fmla="*/ 158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0"/>
                  </a:moveTo>
                  <a:cubicBezTo>
                    <a:pt x="0" y="3"/>
                    <a:pt x="2" y="7"/>
                    <a:pt x="6" y="7"/>
                  </a:cubicBezTo>
                  <a:cubicBezTo>
                    <a:pt x="10" y="6"/>
                    <a:pt x="9" y="2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280">
              <a:extLst>
                <a:ext uri="{FF2B5EF4-FFF2-40B4-BE49-F238E27FC236}">
                  <a16:creationId xmlns:a16="http://schemas.microsoft.com/office/drawing/2014/main" id="{9DEFB1CD-2DC3-4A2A-882A-B83AEC1DA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029"/>
              <a:ext cx="42" cy="32"/>
            </a:xfrm>
            <a:custGeom>
              <a:avLst/>
              <a:gdLst>
                <a:gd name="T0" fmla="*/ 257 w 17"/>
                <a:gd name="T1" fmla="*/ 136 h 12"/>
                <a:gd name="T2" fmla="*/ 183 w 17"/>
                <a:gd name="T3" fmla="*/ 205 h 12"/>
                <a:gd name="T4" fmla="*/ 153 w 17"/>
                <a:gd name="T5" fmla="*/ 56 h 12"/>
                <a:gd name="T6" fmla="*/ 62 w 17"/>
                <a:gd name="T7" fmla="*/ 115 h 12"/>
                <a:gd name="T8" fmla="*/ 30 w 1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17" y="7"/>
                  </a:moveTo>
                  <a:cubicBezTo>
                    <a:pt x="16" y="8"/>
                    <a:pt x="14" y="12"/>
                    <a:pt x="12" y="11"/>
                  </a:cubicBezTo>
                  <a:cubicBezTo>
                    <a:pt x="9" y="10"/>
                    <a:pt x="10" y="5"/>
                    <a:pt x="10" y="3"/>
                  </a:cubicBezTo>
                  <a:cubicBezTo>
                    <a:pt x="8" y="5"/>
                    <a:pt x="6" y="7"/>
                    <a:pt x="4" y="6"/>
                  </a:cubicBezTo>
                  <a:cubicBezTo>
                    <a:pt x="0" y="5"/>
                    <a:pt x="2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281">
              <a:extLst>
                <a:ext uri="{FF2B5EF4-FFF2-40B4-BE49-F238E27FC236}">
                  <a16:creationId xmlns:a16="http://schemas.microsoft.com/office/drawing/2014/main" id="{41018A13-0636-40A8-94C7-2A8A2C39D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040"/>
              <a:ext cx="3" cy="11"/>
            </a:xfrm>
            <a:custGeom>
              <a:avLst/>
              <a:gdLst>
                <a:gd name="T0" fmla="*/ 27 w 1"/>
                <a:gd name="T1" fmla="*/ 83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282">
              <a:extLst>
                <a:ext uri="{FF2B5EF4-FFF2-40B4-BE49-F238E27FC236}">
                  <a16:creationId xmlns:a16="http://schemas.microsoft.com/office/drawing/2014/main" id="{4F1B9E93-690C-4E09-A7C6-D73A07D54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021"/>
              <a:ext cx="5" cy="8"/>
            </a:xfrm>
            <a:custGeom>
              <a:avLst/>
              <a:gdLst>
                <a:gd name="T0" fmla="*/ 33 w 2"/>
                <a:gd name="T1" fmla="*/ 56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283">
              <a:extLst>
                <a:ext uri="{FF2B5EF4-FFF2-40B4-BE49-F238E27FC236}">
                  <a16:creationId xmlns:a16="http://schemas.microsoft.com/office/drawing/2014/main" id="{22FE0083-112C-4DDC-A4D8-BD3739F5C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261"/>
              <a:ext cx="43" cy="30"/>
            </a:xfrm>
            <a:custGeom>
              <a:avLst/>
              <a:gdLst>
                <a:gd name="T0" fmla="*/ 96 w 17"/>
                <a:gd name="T1" fmla="*/ 0 h 11"/>
                <a:gd name="T2" fmla="*/ 147 w 17"/>
                <a:gd name="T3" fmla="*/ 60 h 11"/>
                <a:gd name="T4" fmla="*/ 180 w 17"/>
                <a:gd name="T5" fmla="*/ 185 h 11"/>
                <a:gd name="T6" fmla="*/ 276 w 17"/>
                <a:gd name="T7" fmla="*/ 8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1">
                  <a:moveTo>
                    <a:pt x="6" y="0"/>
                  </a:moveTo>
                  <a:cubicBezTo>
                    <a:pt x="0" y="2"/>
                    <a:pt x="7" y="9"/>
                    <a:pt x="9" y="3"/>
                  </a:cubicBezTo>
                  <a:cubicBezTo>
                    <a:pt x="9" y="4"/>
                    <a:pt x="9" y="8"/>
                    <a:pt x="11" y="9"/>
                  </a:cubicBezTo>
                  <a:cubicBezTo>
                    <a:pt x="15" y="11"/>
                    <a:pt x="16" y="6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284">
              <a:extLst>
                <a:ext uri="{FF2B5EF4-FFF2-40B4-BE49-F238E27FC236}">
                  <a16:creationId xmlns:a16="http://schemas.microsoft.com/office/drawing/2014/main" id="{6707CAE0-F75C-41EA-8E19-E98393A3C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272"/>
              <a:ext cx="2" cy="16"/>
            </a:xfrm>
            <a:custGeom>
              <a:avLst/>
              <a:gdLst>
                <a:gd name="T0" fmla="*/ 8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518">
            <a:extLst>
              <a:ext uri="{FF2B5EF4-FFF2-40B4-BE49-F238E27FC236}">
                <a16:creationId xmlns:a16="http://schemas.microsoft.com/office/drawing/2014/main" id="{4F768A1A-8FA2-47B5-A4E1-670CC4126F63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4016375"/>
            <a:ext cx="2068512" cy="1141413"/>
            <a:chOff x="3072" y="2448"/>
            <a:chExt cx="843" cy="464"/>
          </a:xfrm>
        </p:grpSpPr>
        <p:sp>
          <p:nvSpPr>
            <p:cNvPr id="37936" name="Freeform 471">
              <a:extLst>
                <a:ext uri="{FF2B5EF4-FFF2-40B4-BE49-F238E27FC236}">
                  <a16:creationId xmlns:a16="http://schemas.microsoft.com/office/drawing/2014/main" id="{049E53FA-F51A-459D-A11B-701E59EE9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448"/>
              <a:ext cx="843" cy="464"/>
            </a:xfrm>
            <a:custGeom>
              <a:avLst/>
              <a:gdLst>
                <a:gd name="T0" fmla="*/ 2396 w 337"/>
                <a:gd name="T1" fmla="*/ 1728 h 174"/>
                <a:gd name="T2" fmla="*/ 2001 w 337"/>
                <a:gd name="T3" fmla="*/ 1856 h 174"/>
                <a:gd name="T4" fmla="*/ 2001 w 337"/>
                <a:gd name="T5" fmla="*/ 1856 h 174"/>
                <a:gd name="T6" fmla="*/ 1751 w 337"/>
                <a:gd name="T7" fmla="*/ 2957 h 174"/>
                <a:gd name="T8" fmla="*/ 1208 w 337"/>
                <a:gd name="T9" fmla="*/ 2923 h 174"/>
                <a:gd name="T10" fmla="*/ 988 w 337"/>
                <a:gd name="T11" fmla="*/ 2389 h 174"/>
                <a:gd name="T12" fmla="*/ 583 w 337"/>
                <a:gd name="T13" fmla="*/ 2581 h 174"/>
                <a:gd name="T14" fmla="*/ 363 w 337"/>
                <a:gd name="T15" fmla="*/ 2824 h 174"/>
                <a:gd name="T16" fmla="*/ 175 w 337"/>
                <a:gd name="T17" fmla="*/ 2867 h 174"/>
                <a:gd name="T18" fmla="*/ 63 w 337"/>
                <a:gd name="T19" fmla="*/ 2765 h 174"/>
                <a:gd name="T20" fmla="*/ 33 w 337"/>
                <a:gd name="T21" fmla="*/ 2312 h 174"/>
                <a:gd name="T22" fmla="*/ 158 w 337"/>
                <a:gd name="T23" fmla="*/ 1344 h 174"/>
                <a:gd name="T24" fmla="*/ 720 w 337"/>
                <a:gd name="T25" fmla="*/ 1251 h 174"/>
                <a:gd name="T26" fmla="*/ 1188 w 337"/>
                <a:gd name="T27" fmla="*/ 888 h 174"/>
                <a:gd name="T28" fmla="*/ 1033 w 337"/>
                <a:gd name="T29" fmla="*/ 491 h 174"/>
                <a:gd name="T30" fmla="*/ 1396 w 337"/>
                <a:gd name="T31" fmla="*/ 0 h 174"/>
                <a:gd name="T32" fmla="*/ 1896 w 337"/>
                <a:gd name="T33" fmla="*/ 192 h 174"/>
                <a:gd name="T34" fmla="*/ 2096 w 337"/>
                <a:gd name="T35" fmla="*/ 547 h 174"/>
                <a:gd name="T36" fmla="*/ 2209 w 337"/>
                <a:gd name="T37" fmla="*/ 683 h 174"/>
                <a:gd name="T38" fmla="*/ 2584 w 337"/>
                <a:gd name="T39" fmla="*/ 1003 h 174"/>
                <a:gd name="T40" fmla="*/ 2992 w 337"/>
                <a:gd name="T41" fmla="*/ 1080 h 174"/>
                <a:gd name="T42" fmla="*/ 3192 w 337"/>
                <a:gd name="T43" fmla="*/ 1024 h 174"/>
                <a:gd name="T44" fmla="*/ 3380 w 337"/>
                <a:gd name="T45" fmla="*/ 909 h 174"/>
                <a:gd name="T46" fmla="*/ 3585 w 337"/>
                <a:gd name="T47" fmla="*/ 875 h 174"/>
                <a:gd name="T48" fmla="*/ 3817 w 337"/>
                <a:gd name="T49" fmla="*/ 739 h 174"/>
                <a:gd name="T50" fmla="*/ 4055 w 337"/>
                <a:gd name="T51" fmla="*/ 683 h 174"/>
                <a:gd name="T52" fmla="*/ 4305 w 337"/>
                <a:gd name="T53" fmla="*/ 533 h 174"/>
                <a:gd name="T54" fmla="*/ 4650 w 337"/>
                <a:gd name="T55" fmla="*/ 456 h 174"/>
                <a:gd name="T56" fmla="*/ 4963 w 337"/>
                <a:gd name="T57" fmla="*/ 320 h 174"/>
                <a:gd name="T58" fmla="*/ 5181 w 337"/>
                <a:gd name="T59" fmla="*/ 419 h 174"/>
                <a:gd name="T60" fmla="*/ 5088 w 337"/>
                <a:gd name="T61" fmla="*/ 1216 h 174"/>
                <a:gd name="T62" fmla="*/ 5131 w 337"/>
                <a:gd name="T63" fmla="*/ 1763 h 174"/>
                <a:gd name="T64" fmla="*/ 5213 w 337"/>
                <a:gd name="T65" fmla="*/ 2355 h 174"/>
                <a:gd name="T66" fmla="*/ 3930 w 337"/>
                <a:gd name="T67" fmla="*/ 2483 h 174"/>
                <a:gd name="T68" fmla="*/ 3334 w 337"/>
                <a:gd name="T69" fmla="*/ 2467 h 174"/>
                <a:gd name="T70" fmla="*/ 2879 w 337"/>
                <a:gd name="T71" fmla="*/ 2389 h 174"/>
                <a:gd name="T72" fmla="*/ 2316 w 337"/>
                <a:gd name="T73" fmla="*/ 2184 h 174"/>
                <a:gd name="T74" fmla="*/ 2441 w 337"/>
                <a:gd name="T75" fmla="*/ 1856 h 174"/>
                <a:gd name="T76" fmla="*/ 2396 w 337"/>
                <a:gd name="T77" fmla="*/ 1728 h 1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7" h="174">
                  <a:moveTo>
                    <a:pt x="153" y="91"/>
                  </a:moveTo>
                  <a:cubicBezTo>
                    <a:pt x="145" y="89"/>
                    <a:pt x="140" y="93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04" y="121"/>
                    <a:pt x="121" y="140"/>
                    <a:pt x="112" y="156"/>
                  </a:cubicBezTo>
                  <a:cubicBezTo>
                    <a:pt x="103" y="171"/>
                    <a:pt x="85" y="174"/>
                    <a:pt x="77" y="154"/>
                  </a:cubicBezTo>
                  <a:cubicBezTo>
                    <a:pt x="72" y="137"/>
                    <a:pt x="75" y="124"/>
                    <a:pt x="63" y="126"/>
                  </a:cubicBezTo>
                  <a:cubicBezTo>
                    <a:pt x="54" y="128"/>
                    <a:pt x="49" y="128"/>
                    <a:pt x="37" y="136"/>
                  </a:cubicBezTo>
                  <a:cubicBezTo>
                    <a:pt x="31" y="139"/>
                    <a:pt x="29" y="143"/>
                    <a:pt x="23" y="149"/>
                  </a:cubicBezTo>
                  <a:cubicBezTo>
                    <a:pt x="20" y="153"/>
                    <a:pt x="14" y="151"/>
                    <a:pt x="11" y="151"/>
                  </a:cubicBezTo>
                  <a:cubicBezTo>
                    <a:pt x="8" y="150"/>
                    <a:pt x="5" y="149"/>
                    <a:pt x="4" y="146"/>
                  </a:cubicBezTo>
                  <a:cubicBezTo>
                    <a:pt x="0" y="140"/>
                    <a:pt x="1" y="130"/>
                    <a:pt x="2" y="122"/>
                  </a:cubicBezTo>
                  <a:cubicBezTo>
                    <a:pt x="5" y="105"/>
                    <a:pt x="1" y="81"/>
                    <a:pt x="10" y="71"/>
                  </a:cubicBezTo>
                  <a:cubicBezTo>
                    <a:pt x="19" y="60"/>
                    <a:pt x="35" y="70"/>
                    <a:pt x="46" y="66"/>
                  </a:cubicBezTo>
                  <a:cubicBezTo>
                    <a:pt x="67" y="58"/>
                    <a:pt x="84" y="56"/>
                    <a:pt x="76" y="47"/>
                  </a:cubicBezTo>
                  <a:cubicBezTo>
                    <a:pt x="70" y="40"/>
                    <a:pt x="65" y="34"/>
                    <a:pt x="66" y="26"/>
                  </a:cubicBezTo>
                  <a:cubicBezTo>
                    <a:pt x="66" y="18"/>
                    <a:pt x="81" y="0"/>
                    <a:pt x="89" y="0"/>
                  </a:cubicBezTo>
                  <a:cubicBezTo>
                    <a:pt x="97" y="0"/>
                    <a:pt x="108" y="7"/>
                    <a:pt x="121" y="10"/>
                  </a:cubicBezTo>
                  <a:cubicBezTo>
                    <a:pt x="133" y="12"/>
                    <a:pt x="134" y="24"/>
                    <a:pt x="134" y="29"/>
                  </a:cubicBezTo>
                  <a:cubicBezTo>
                    <a:pt x="134" y="34"/>
                    <a:pt x="137" y="34"/>
                    <a:pt x="141" y="36"/>
                  </a:cubicBezTo>
                  <a:cubicBezTo>
                    <a:pt x="145" y="38"/>
                    <a:pt x="157" y="52"/>
                    <a:pt x="165" y="53"/>
                  </a:cubicBezTo>
                  <a:cubicBezTo>
                    <a:pt x="174" y="55"/>
                    <a:pt x="186" y="58"/>
                    <a:pt x="191" y="57"/>
                  </a:cubicBezTo>
                  <a:cubicBezTo>
                    <a:pt x="195" y="56"/>
                    <a:pt x="199" y="54"/>
                    <a:pt x="204" y="54"/>
                  </a:cubicBezTo>
                  <a:cubicBezTo>
                    <a:pt x="209" y="53"/>
                    <a:pt x="211" y="50"/>
                    <a:pt x="216" y="48"/>
                  </a:cubicBezTo>
                  <a:cubicBezTo>
                    <a:pt x="221" y="46"/>
                    <a:pt x="225" y="48"/>
                    <a:pt x="229" y="46"/>
                  </a:cubicBezTo>
                  <a:cubicBezTo>
                    <a:pt x="232" y="45"/>
                    <a:pt x="239" y="42"/>
                    <a:pt x="244" y="39"/>
                  </a:cubicBezTo>
                  <a:cubicBezTo>
                    <a:pt x="249" y="36"/>
                    <a:pt x="254" y="38"/>
                    <a:pt x="259" y="36"/>
                  </a:cubicBezTo>
                  <a:cubicBezTo>
                    <a:pt x="264" y="35"/>
                    <a:pt x="269" y="31"/>
                    <a:pt x="275" y="28"/>
                  </a:cubicBezTo>
                  <a:cubicBezTo>
                    <a:pt x="281" y="26"/>
                    <a:pt x="291" y="25"/>
                    <a:pt x="297" y="24"/>
                  </a:cubicBezTo>
                  <a:cubicBezTo>
                    <a:pt x="303" y="23"/>
                    <a:pt x="311" y="18"/>
                    <a:pt x="317" y="17"/>
                  </a:cubicBezTo>
                  <a:cubicBezTo>
                    <a:pt x="322" y="16"/>
                    <a:pt x="325" y="17"/>
                    <a:pt x="331" y="22"/>
                  </a:cubicBezTo>
                  <a:cubicBezTo>
                    <a:pt x="337" y="29"/>
                    <a:pt x="326" y="55"/>
                    <a:pt x="325" y="64"/>
                  </a:cubicBezTo>
                  <a:cubicBezTo>
                    <a:pt x="325" y="72"/>
                    <a:pt x="327" y="88"/>
                    <a:pt x="328" y="93"/>
                  </a:cubicBezTo>
                  <a:cubicBezTo>
                    <a:pt x="329" y="100"/>
                    <a:pt x="334" y="117"/>
                    <a:pt x="333" y="124"/>
                  </a:cubicBezTo>
                  <a:cubicBezTo>
                    <a:pt x="331" y="134"/>
                    <a:pt x="276" y="130"/>
                    <a:pt x="251" y="131"/>
                  </a:cubicBezTo>
                  <a:cubicBezTo>
                    <a:pt x="243" y="131"/>
                    <a:pt x="228" y="131"/>
                    <a:pt x="213" y="130"/>
                  </a:cubicBezTo>
                  <a:cubicBezTo>
                    <a:pt x="203" y="130"/>
                    <a:pt x="193" y="127"/>
                    <a:pt x="184" y="126"/>
                  </a:cubicBezTo>
                  <a:cubicBezTo>
                    <a:pt x="163" y="123"/>
                    <a:pt x="143" y="130"/>
                    <a:pt x="148" y="115"/>
                  </a:cubicBezTo>
                  <a:cubicBezTo>
                    <a:pt x="151" y="105"/>
                    <a:pt x="153" y="101"/>
                    <a:pt x="156" y="98"/>
                  </a:cubicBezTo>
                  <a:cubicBezTo>
                    <a:pt x="159" y="95"/>
                    <a:pt x="160" y="92"/>
                    <a:pt x="153" y="91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472">
              <a:extLst>
                <a:ext uri="{FF2B5EF4-FFF2-40B4-BE49-F238E27FC236}">
                  <a16:creationId xmlns:a16="http://schemas.microsoft.com/office/drawing/2014/main" id="{C3B26085-6D3B-4535-9C37-998637988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773"/>
              <a:ext cx="90" cy="118"/>
            </a:xfrm>
            <a:custGeom>
              <a:avLst/>
              <a:gdLst>
                <a:gd name="T0" fmla="*/ 395 w 36"/>
                <a:gd name="T1" fmla="*/ 115 h 44"/>
                <a:gd name="T2" fmla="*/ 520 w 36"/>
                <a:gd name="T3" fmla="*/ 539 h 44"/>
                <a:gd name="T4" fmla="*/ 208 w 36"/>
                <a:gd name="T5" fmla="*/ 791 h 44"/>
                <a:gd name="T6" fmla="*/ 395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4" y="9"/>
                    <a:pt x="36" y="19"/>
                    <a:pt x="33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473">
              <a:extLst>
                <a:ext uri="{FF2B5EF4-FFF2-40B4-BE49-F238E27FC236}">
                  <a16:creationId xmlns:a16="http://schemas.microsoft.com/office/drawing/2014/main" id="{EEAA7C59-FD11-4D02-9958-6DAE68D8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600"/>
              <a:ext cx="50" cy="93"/>
            </a:xfrm>
            <a:custGeom>
              <a:avLst/>
              <a:gdLst>
                <a:gd name="T0" fmla="*/ 220 w 20"/>
                <a:gd name="T1" fmla="*/ 93 h 35"/>
                <a:gd name="T2" fmla="*/ 313 w 20"/>
                <a:gd name="T3" fmla="*/ 622 h 35"/>
                <a:gd name="T4" fmla="*/ 33 w 20"/>
                <a:gd name="T5" fmla="*/ 396 h 35"/>
                <a:gd name="T6" fmla="*/ 238 w 20"/>
                <a:gd name="T7" fmla="*/ 7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14" y="5"/>
                  </a:moveTo>
                  <a:cubicBezTo>
                    <a:pt x="8" y="13"/>
                    <a:pt x="12" y="27"/>
                    <a:pt x="20" y="33"/>
                  </a:cubicBezTo>
                  <a:cubicBezTo>
                    <a:pt x="11" y="35"/>
                    <a:pt x="4" y="30"/>
                    <a:pt x="2" y="21"/>
                  </a:cubicBezTo>
                  <a:cubicBezTo>
                    <a:pt x="0" y="14"/>
                    <a:pt x="6" y="0"/>
                    <a:pt x="15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474">
              <a:extLst>
                <a:ext uri="{FF2B5EF4-FFF2-40B4-BE49-F238E27FC236}">
                  <a16:creationId xmlns:a16="http://schemas.microsoft.com/office/drawing/2014/main" id="{7F1C0021-FF36-428D-BC71-3295D2660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453"/>
              <a:ext cx="127" cy="168"/>
            </a:xfrm>
            <a:custGeom>
              <a:avLst/>
              <a:gdLst>
                <a:gd name="T0" fmla="*/ 558 w 51"/>
                <a:gd name="T1" fmla="*/ 115 h 63"/>
                <a:gd name="T2" fmla="*/ 229 w 51"/>
                <a:gd name="T3" fmla="*/ 93 h 63"/>
                <a:gd name="T4" fmla="*/ 42 w 51"/>
                <a:gd name="T5" fmla="*/ 376 h 63"/>
                <a:gd name="T6" fmla="*/ 137 w 51"/>
                <a:gd name="T7" fmla="*/ 704 h 63"/>
                <a:gd name="T8" fmla="*/ 261 w 51"/>
                <a:gd name="T9" fmla="*/ 1195 h 63"/>
                <a:gd name="T10" fmla="*/ 466 w 51"/>
                <a:gd name="T11" fmla="*/ 931 h 63"/>
                <a:gd name="T12" fmla="*/ 787 w 51"/>
                <a:gd name="T13" fmla="*/ 875 h 63"/>
                <a:gd name="T14" fmla="*/ 478 w 51"/>
                <a:gd name="T15" fmla="*/ 739 h 63"/>
                <a:gd name="T16" fmla="*/ 167 w 51"/>
                <a:gd name="T17" fmla="*/ 533 h 63"/>
                <a:gd name="T18" fmla="*/ 321 w 51"/>
                <a:gd name="T19" fmla="*/ 320 h 63"/>
                <a:gd name="T20" fmla="*/ 496 w 51"/>
                <a:gd name="T21" fmla="*/ 149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3">
                  <a:moveTo>
                    <a:pt x="36" y="6"/>
                  </a:moveTo>
                  <a:cubicBezTo>
                    <a:pt x="27" y="5"/>
                    <a:pt x="23" y="0"/>
                    <a:pt x="15" y="5"/>
                  </a:cubicBezTo>
                  <a:cubicBezTo>
                    <a:pt x="10" y="9"/>
                    <a:pt x="5" y="13"/>
                    <a:pt x="3" y="20"/>
                  </a:cubicBezTo>
                  <a:cubicBezTo>
                    <a:pt x="0" y="28"/>
                    <a:pt x="5" y="31"/>
                    <a:pt x="9" y="37"/>
                  </a:cubicBezTo>
                  <a:cubicBezTo>
                    <a:pt x="13" y="44"/>
                    <a:pt x="17" y="55"/>
                    <a:pt x="17" y="63"/>
                  </a:cubicBezTo>
                  <a:cubicBezTo>
                    <a:pt x="19" y="55"/>
                    <a:pt x="22" y="51"/>
                    <a:pt x="30" y="49"/>
                  </a:cubicBezTo>
                  <a:cubicBezTo>
                    <a:pt x="35" y="47"/>
                    <a:pt x="46" y="42"/>
                    <a:pt x="51" y="46"/>
                  </a:cubicBezTo>
                  <a:cubicBezTo>
                    <a:pt x="44" y="44"/>
                    <a:pt x="38" y="41"/>
                    <a:pt x="31" y="39"/>
                  </a:cubicBezTo>
                  <a:cubicBezTo>
                    <a:pt x="24" y="38"/>
                    <a:pt x="13" y="37"/>
                    <a:pt x="11" y="28"/>
                  </a:cubicBezTo>
                  <a:cubicBezTo>
                    <a:pt x="9" y="20"/>
                    <a:pt x="16" y="20"/>
                    <a:pt x="21" y="17"/>
                  </a:cubicBezTo>
                  <a:cubicBezTo>
                    <a:pt x="25" y="14"/>
                    <a:pt x="28" y="6"/>
                    <a:pt x="32" y="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475">
              <a:extLst>
                <a:ext uri="{FF2B5EF4-FFF2-40B4-BE49-F238E27FC236}">
                  <a16:creationId xmlns:a16="http://schemas.microsoft.com/office/drawing/2014/main" id="{488AB245-82D3-4234-BD66-35A189F2C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667"/>
              <a:ext cx="146" cy="186"/>
            </a:xfrm>
            <a:custGeom>
              <a:avLst/>
              <a:gdLst>
                <a:gd name="T0" fmla="*/ 926 w 58"/>
                <a:gd name="T1" fmla="*/ 792 h 70"/>
                <a:gd name="T2" fmla="*/ 380 w 58"/>
                <a:gd name="T3" fmla="*/ 1066 h 70"/>
                <a:gd name="T4" fmla="*/ 0 w 58"/>
                <a:gd name="T5" fmla="*/ 996 h 70"/>
                <a:gd name="T6" fmla="*/ 146 w 58"/>
                <a:gd name="T7" fmla="*/ 861 h 70"/>
                <a:gd name="T8" fmla="*/ 191 w 58"/>
                <a:gd name="T9" fmla="*/ 579 h 70"/>
                <a:gd name="T10" fmla="*/ 222 w 58"/>
                <a:gd name="T11" fmla="*/ 319 h 70"/>
                <a:gd name="T12" fmla="*/ 242 w 58"/>
                <a:gd name="T13" fmla="*/ 0 h 70"/>
                <a:gd name="T14" fmla="*/ 400 w 58"/>
                <a:gd name="T15" fmla="*/ 430 h 70"/>
                <a:gd name="T16" fmla="*/ 305 w 58"/>
                <a:gd name="T17" fmla="*/ 771 h 70"/>
                <a:gd name="T18" fmla="*/ 831 w 58"/>
                <a:gd name="T19" fmla="*/ 749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0">
                  <a:moveTo>
                    <a:pt x="58" y="42"/>
                  </a:moveTo>
                  <a:cubicBezTo>
                    <a:pt x="45" y="41"/>
                    <a:pt x="33" y="48"/>
                    <a:pt x="24" y="57"/>
                  </a:cubicBezTo>
                  <a:cubicBezTo>
                    <a:pt x="15" y="65"/>
                    <a:pt x="2" y="70"/>
                    <a:pt x="0" y="53"/>
                  </a:cubicBezTo>
                  <a:cubicBezTo>
                    <a:pt x="7" y="51"/>
                    <a:pt x="7" y="53"/>
                    <a:pt x="9" y="46"/>
                  </a:cubicBezTo>
                  <a:cubicBezTo>
                    <a:pt x="11" y="41"/>
                    <a:pt x="11" y="36"/>
                    <a:pt x="12" y="31"/>
                  </a:cubicBezTo>
                  <a:cubicBezTo>
                    <a:pt x="13" y="26"/>
                    <a:pt x="13" y="21"/>
                    <a:pt x="14" y="17"/>
                  </a:cubicBezTo>
                  <a:cubicBezTo>
                    <a:pt x="14" y="12"/>
                    <a:pt x="12" y="4"/>
                    <a:pt x="15" y="0"/>
                  </a:cubicBezTo>
                  <a:cubicBezTo>
                    <a:pt x="16" y="7"/>
                    <a:pt x="24" y="16"/>
                    <a:pt x="25" y="23"/>
                  </a:cubicBezTo>
                  <a:cubicBezTo>
                    <a:pt x="26" y="29"/>
                    <a:pt x="16" y="35"/>
                    <a:pt x="19" y="41"/>
                  </a:cubicBezTo>
                  <a:cubicBezTo>
                    <a:pt x="24" y="52"/>
                    <a:pt x="43" y="35"/>
                    <a:pt x="52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476">
              <a:extLst>
                <a:ext uri="{FF2B5EF4-FFF2-40B4-BE49-F238E27FC236}">
                  <a16:creationId xmlns:a16="http://schemas.microsoft.com/office/drawing/2014/main" id="{738F71BF-C190-4A57-8986-48DCF134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749"/>
              <a:ext cx="120" cy="99"/>
            </a:xfrm>
            <a:custGeom>
              <a:avLst/>
              <a:gdLst>
                <a:gd name="T0" fmla="*/ 675 w 48"/>
                <a:gd name="T1" fmla="*/ 230 h 37"/>
                <a:gd name="T2" fmla="*/ 520 w 48"/>
                <a:gd name="T3" fmla="*/ 709 h 37"/>
                <a:gd name="T4" fmla="*/ 363 w 48"/>
                <a:gd name="T5" fmla="*/ 209 h 37"/>
                <a:gd name="T6" fmla="*/ 0 w 48"/>
                <a:gd name="T7" fmla="*/ 56 h 37"/>
                <a:gd name="T8" fmla="*/ 188 w 48"/>
                <a:gd name="T9" fmla="*/ 21 h 37"/>
                <a:gd name="T10" fmla="*/ 408 w 48"/>
                <a:gd name="T11" fmla="*/ 56 h 37"/>
                <a:gd name="T12" fmla="*/ 750 w 48"/>
                <a:gd name="T13" fmla="*/ 23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7">
                  <a:moveTo>
                    <a:pt x="43" y="12"/>
                  </a:moveTo>
                  <a:cubicBezTo>
                    <a:pt x="32" y="18"/>
                    <a:pt x="34" y="27"/>
                    <a:pt x="33" y="37"/>
                  </a:cubicBezTo>
                  <a:cubicBezTo>
                    <a:pt x="31" y="29"/>
                    <a:pt x="29" y="18"/>
                    <a:pt x="23" y="11"/>
                  </a:cubicBezTo>
                  <a:cubicBezTo>
                    <a:pt x="17" y="4"/>
                    <a:pt x="10" y="4"/>
                    <a:pt x="0" y="3"/>
                  </a:cubicBezTo>
                  <a:cubicBezTo>
                    <a:pt x="5" y="4"/>
                    <a:pt x="8" y="1"/>
                    <a:pt x="12" y="1"/>
                  </a:cubicBezTo>
                  <a:cubicBezTo>
                    <a:pt x="17" y="0"/>
                    <a:pt x="22" y="1"/>
                    <a:pt x="26" y="3"/>
                  </a:cubicBezTo>
                  <a:cubicBezTo>
                    <a:pt x="31" y="5"/>
                    <a:pt x="46" y="7"/>
                    <a:pt x="4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477">
              <a:extLst>
                <a:ext uri="{FF2B5EF4-FFF2-40B4-BE49-F238E27FC236}">
                  <a16:creationId xmlns:a16="http://schemas.microsoft.com/office/drawing/2014/main" id="{983F9BD8-2A36-445E-A30B-21E76C8B9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664"/>
              <a:ext cx="100" cy="112"/>
            </a:xfrm>
            <a:custGeom>
              <a:avLst/>
              <a:gdLst>
                <a:gd name="T0" fmla="*/ 625 w 40"/>
                <a:gd name="T1" fmla="*/ 320 h 42"/>
                <a:gd name="T2" fmla="*/ 550 w 40"/>
                <a:gd name="T3" fmla="*/ 797 h 42"/>
                <a:gd name="T4" fmla="*/ 145 w 40"/>
                <a:gd name="T5" fmla="*/ 0 h 42"/>
                <a:gd name="T6" fmla="*/ 300 w 40"/>
                <a:gd name="T7" fmla="*/ 341 h 42"/>
                <a:gd name="T8" fmla="*/ 563 w 40"/>
                <a:gd name="T9" fmla="*/ 34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40" y="17"/>
                  </a:moveTo>
                  <a:cubicBezTo>
                    <a:pt x="33" y="21"/>
                    <a:pt x="34" y="35"/>
                    <a:pt x="35" y="42"/>
                  </a:cubicBezTo>
                  <a:cubicBezTo>
                    <a:pt x="34" y="24"/>
                    <a:pt x="0" y="21"/>
                    <a:pt x="9" y="0"/>
                  </a:cubicBezTo>
                  <a:cubicBezTo>
                    <a:pt x="12" y="7"/>
                    <a:pt x="12" y="13"/>
                    <a:pt x="19" y="18"/>
                  </a:cubicBezTo>
                  <a:cubicBezTo>
                    <a:pt x="24" y="21"/>
                    <a:pt x="32" y="23"/>
                    <a:pt x="36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478">
              <a:extLst>
                <a:ext uri="{FF2B5EF4-FFF2-40B4-BE49-F238E27FC236}">
                  <a16:creationId xmlns:a16="http://schemas.microsoft.com/office/drawing/2014/main" id="{3A2D49EF-DA11-41AA-AD1E-647B0B60A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595"/>
              <a:ext cx="70" cy="64"/>
            </a:xfrm>
            <a:custGeom>
              <a:avLst/>
              <a:gdLst>
                <a:gd name="T0" fmla="*/ 408 w 28"/>
                <a:gd name="T1" fmla="*/ 0 h 24"/>
                <a:gd name="T2" fmla="*/ 363 w 28"/>
                <a:gd name="T3" fmla="*/ 456 h 24"/>
                <a:gd name="T4" fmla="*/ 0 w 28"/>
                <a:gd name="T5" fmla="*/ 248 h 24"/>
                <a:gd name="T6" fmla="*/ 208 w 28"/>
                <a:gd name="T7" fmla="*/ 171 h 24"/>
                <a:gd name="T8" fmla="*/ 395 w 28"/>
                <a:gd name="T9" fmla="*/ 3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6" y="0"/>
                  </a:moveTo>
                  <a:cubicBezTo>
                    <a:pt x="26" y="9"/>
                    <a:pt x="28" y="16"/>
                    <a:pt x="23" y="24"/>
                  </a:cubicBezTo>
                  <a:cubicBezTo>
                    <a:pt x="28" y="11"/>
                    <a:pt x="7" y="12"/>
                    <a:pt x="0" y="13"/>
                  </a:cubicBezTo>
                  <a:cubicBezTo>
                    <a:pt x="4" y="11"/>
                    <a:pt x="8" y="10"/>
                    <a:pt x="13" y="9"/>
                  </a:cubicBezTo>
                  <a:cubicBezTo>
                    <a:pt x="19" y="8"/>
                    <a:pt x="20" y="6"/>
                    <a:pt x="25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479">
              <a:extLst>
                <a:ext uri="{FF2B5EF4-FFF2-40B4-BE49-F238E27FC236}">
                  <a16:creationId xmlns:a16="http://schemas.microsoft.com/office/drawing/2014/main" id="{DC414F68-A747-474E-B139-E4E3B1F31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763"/>
              <a:ext cx="148" cy="82"/>
            </a:xfrm>
            <a:custGeom>
              <a:avLst/>
              <a:gdLst>
                <a:gd name="T0" fmla="*/ 504 w 59"/>
                <a:gd name="T1" fmla="*/ 167 h 31"/>
                <a:gd name="T2" fmla="*/ 931 w 59"/>
                <a:gd name="T3" fmla="*/ 111 h 31"/>
                <a:gd name="T4" fmla="*/ 396 w 59"/>
                <a:gd name="T5" fmla="*/ 391 h 31"/>
                <a:gd name="T6" fmla="*/ 176 w 59"/>
                <a:gd name="T7" fmla="*/ 553 h 31"/>
                <a:gd name="T8" fmla="*/ 63 w 59"/>
                <a:gd name="T9" fmla="*/ 315 h 31"/>
                <a:gd name="T10" fmla="*/ 125 w 59"/>
                <a:gd name="T11" fmla="*/ 484 h 31"/>
                <a:gd name="T12" fmla="*/ 283 w 59"/>
                <a:gd name="T13" fmla="*/ 370 h 31"/>
                <a:gd name="T14" fmla="*/ 522 w 59"/>
                <a:gd name="T15" fmla="*/ 148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1">
                  <a:moveTo>
                    <a:pt x="32" y="9"/>
                  </a:moveTo>
                  <a:cubicBezTo>
                    <a:pt x="38" y="6"/>
                    <a:pt x="54" y="0"/>
                    <a:pt x="59" y="6"/>
                  </a:cubicBezTo>
                  <a:cubicBezTo>
                    <a:pt x="47" y="5"/>
                    <a:pt x="32" y="12"/>
                    <a:pt x="25" y="21"/>
                  </a:cubicBezTo>
                  <a:cubicBezTo>
                    <a:pt x="20" y="26"/>
                    <a:pt x="19" y="31"/>
                    <a:pt x="11" y="30"/>
                  </a:cubicBezTo>
                  <a:cubicBezTo>
                    <a:pt x="4" y="30"/>
                    <a:pt x="0" y="23"/>
                    <a:pt x="4" y="17"/>
                  </a:cubicBezTo>
                  <a:cubicBezTo>
                    <a:pt x="5" y="20"/>
                    <a:pt x="4" y="24"/>
                    <a:pt x="8" y="26"/>
                  </a:cubicBezTo>
                  <a:cubicBezTo>
                    <a:pt x="14" y="28"/>
                    <a:pt x="15" y="23"/>
                    <a:pt x="18" y="20"/>
                  </a:cubicBezTo>
                  <a:cubicBezTo>
                    <a:pt x="24" y="13"/>
                    <a:pt x="28" y="14"/>
                    <a:pt x="33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480">
              <a:extLst>
                <a:ext uri="{FF2B5EF4-FFF2-40B4-BE49-F238E27FC236}">
                  <a16:creationId xmlns:a16="http://schemas.microsoft.com/office/drawing/2014/main" id="{8D301BD9-142B-4EAC-8216-4A68CFCC6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483"/>
              <a:ext cx="60" cy="144"/>
            </a:xfrm>
            <a:custGeom>
              <a:avLst/>
              <a:gdLst>
                <a:gd name="T0" fmla="*/ 158 w 24"/>
                <a:gd name="T1" fmla="*/ 0 h 54"/>
                <a:gd name="T2" fmla="*/ 113 w 24"/>
                <a:gd name="T3" fmla="*/ 491 h 54"/>
                <a:gd name="T4" fmla="*/ 300 w 24"/>
                <a:gd name="T5" fmla="*/ 1024 h 54"/>
                <a:gd name="T6" fmla="*/ 375 w 24"/>
                <a:gd name="T7" fmla="*/ 776 h 54"/>
                <a:gd name="T8" fmla="*/ 270 w 24"/>
                <a:gd name="T9" fmla="*/ 589 h 54"/>
                <a:gd name="T10" fmla="*/ 125 w 24"/>
                <a:gd name="T11" fmla="*/ 435 h 54"/>
                <a:gd name="T12" fmla="*/ 145 w 24"/>
                <a:gd name="T13" fmla="*/ 205 h 54"/>
                <a:gd name="T14" fmla="*/ 188 w 24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4">
                  <a:moveTo>
                    <a:pt x="10" y="0"/>
                  </a:moveTo>
                  <a:cubicBezTo>
                    <a:pt x="4" y="9"/>
                    <a:pt x="0" y="17"/>
                    <a:pt x="7" y="26"/>
                  </a:cubicBezTo>
                  <a:cubicBezTo>
                    <a:pt x="14" y="36"/>
                    <a:pt x="17" y="42"/>
                    <a:pt x="19" y="54"/>
                  </a:cubicBezTo>
                  <a:cubicBezTo>
                    <a:pt x="19" y="48"/>
                    <a:pt x="22" y="46"/>
                    <a:pt x="24" y="41"/>
                  </a:cubicBezTo>
                  <a:cubicBezTo>
                    <a:pt x="17" y="40"/>
                    <a:pt x="18" y="36"/>
                    <a:pt x="17" y="31"/>
                  </a:cubicBezTo>
                  <a:cubicBezTo>
                    <a:pt x="15" y="27"/>
                    <a:pt x="11" y="26"/>
                    <a:pt x="8" y="23"/>
                  </a:cubicBezTo>
                  <a:cubicBezTo>
                    <a:pt x="5" y="18"/>
                    <a:pt x="8" y="15"/>
                    <a:pt x="9" y="11"/>
                  </a:cubicBezTo>
                  <a:cubicBezTo>
                    <a:pt x="9" y="7"/>
                    <a:pt x="9" y="3"/>
                    <a:pt x="1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481">
              <a:extLst>
                <a:ext uri="{FF2B5EF4-FFF2-40B4-BE49-F238E27FC236}">
                  <a16:creationId xmlns:a16="http://schemas.microsoft.com/office/drawing/2014/main" id="{2FF986A5-4E4D-4E7E-A932-471029140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600"/>
              <a:ext cx="45" cy="51"/>
            </a:xfrm>
            <a:custGeom>
              <a:avLst/>
              <a:gdLst>
                <a:gd name="T0" fmla="*/ 0 w 18"/>
                <a:gd name="T1" fmla="*/ 115 h 19"/>
                <a:gd name="T2" fmla="*/ 250 w 18"/>
                <a:gd name="T3" fmla="*/ 0 h 19"/>
                <a:gd name="T4" fmla="*/ 188 w 18"/>
                <a:gd name="T5" fmla="*/ 368 h 19"/>
                <a:gd name="T6" fmla="*/ 208 w 18"/>
                <a:gd name="T7" fmla="*/ 115 h 19"/>
                <a:gd name="T8" fmla="*/ 33 w 18"/>
                <a:gd name="T9" fmla="*/ 1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6"/>
                  </a:moveTo>
                  <a:cubicBezTo>
                    <a:pt x="5" y="6"/>
                    <a:pt x="12" y="3"/>
                    <a:pt x="16" y="0"/>
                  </a:cubicBezTo>
                  <a:cubicBezTo>
                    <a:pt x="18" y="8"/>
                    <a:pt x="15" y="12"/>
                    <a:pt x="12" y="19"/>
                  </a:cubicBezTo>
                  <a:cubicBezTo>
                    <a:pt x="13" y="17"/>
                    <a:pt x="15" y="9"/>
                    <a:pt x="13" y="6"/>
                  </a:cubicBezTo>
                  <a:cubicBezTo>
                    <a:pt x="11" y="5"/>
                    <a:pt x="4" y="6"/>
                    <a:pt x="2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482">
              <a:extLst>
                <a:ext uri="{FF2B5EF4-FFF2-40B4-BE49-F238E27FC236}">
                  <a16:creationId xmlns:a16="http://schemas.microsoft.com/office/drawing/2014/main" id="{F10BBC8D-B5C7-47AA-8EFB-6815B79E9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675"/>
              <a:ext cx="25" cy="149"/>
            </a:xfrm>
            <a:custGeom>
              <a:avLst/>
              <a:gdLst>
                <a:gd name="T0" fmla="*/ 63 w 10"/>
                <a:gd name="T1" fmla="*/ 149 h 56"/>
                <a:gd name="T2" fmla="*/ 33 w 10"/>
                <a:gd name="T3" fmla="*/ 678 h 56"/>
                <a:gd name="T4" fmla="*/ 20 w 10"/>
                <a:gd name="T5" fmla="*/ 921 h 56"/>
                <a:gd name="T6" fmla="*/ 158 w 10"/>
                <a:gd name="T7" fmla="*/ 942 h 56"/>
                <a:gd name="T8" fmla="*/ 113 w 10"/>
                <a:gd name="T9" fmla="*/ 545 h 56"/>
                <a:gd name="T10" fmla="*/ 83 w 10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56">
                  <a:moveTo>
                    <a:pt x="4" y="8"/>
                  </a:moveTo>
                  <a:cubicBezTo>
                    <a:pt x="2" y="17"/>
                    <a:pt x="3" y="27"/>
                    <a:pt x="2" y="36"/>
                  </a:cubicBezTo>
                  <a:cubicBezTo>
                    <a:pt x="2" y="40"/>
                    <a:pt x="0" y="45"/>
                    <a:pt x="1" y="49"/>
                  </a:cubicBezTo>
                  <a:cubicBezTo>
                    <a:pt x="3" y="56"/>
                    <a:pt x="6" y="52"/>
                    <a:pt x="10" y="50"/>
                  </a:cubicBezTo>
                  <a:cubicBezTo>
                    <a:pt x="2" y="46"/>
                    <a:pt x="8" y="36"/>
                    <a:pt x="7" y="29"/>
                  </a:cubicBezTo>
                  <a:cubicBezTo>
                    <a:pt x="7" y="20"/>
                    <a:pt x="2" y="9"/>
                    <a:pt x="5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483">
              <a:extLst>
                <a:ext uri="{FF2B5EF4-FFF2-40B4-BE49-F238E27FC236}">
                  <a16:creationId xmlns:a16="http://schemas.microsoft.com/office/drawing/2014/main" id="{213718F4-257D-4BFC-8810-073BD465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773"/>
              <a:ext cx="35" cy="88"/>
            </a:xfrm>
            <a:custGeom>
              <a:avLst/>
              <a:gdLst>
                <a:gd name="T0" fmla="*/ 188 w 14"/>
                <a:gd name="T1" fmla="*/ 589 h 33"/>
                <a:gd name="T2" fmla="*/ 0 w 14"/>
                <a:gd name="T3" fmla="*/ 0 h 33"/>
                <a:gd name="T4" fmla="*/ 158 w 14"/>
                <a:gd name="T5" fmla="*/ 227 h 33"/>
                <a:gd name="T6" fmla="*/ 220 w 14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3">
                  <a:moveTo>
                    <a:pt x="12" y="31"/>
                  </a:moveTo>
                  <a:cubicBezTo>
                    <a:pt x="13" y="21"/>
                    <a:pt x="7" y="7"/>
                    <a:pt x="0" y="0"/>
                  </a:cubicBezTo>
                  <a:cubicBezTo>
                    <a:pt x="4" y="4"/>
                    <a:pt x="8" y="7"/>
                    <a:pt x="10" y="12"/>
                  </a:cubicBezTo>
                  <a:cubicBezTo>
                    <a:pt x="13" y="18"/>
                    <a:pt x="13" y="26"/>
                    <a:pt x="14" y="3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484">
              <a:extLst>
                <a:ext uri="{FF2B5EF4-FFF2-40B4-BE49-F238E27FC236}">
                  <a16:creationId xmlns:a16="http://schemas.microsoft.com/office/drawing/2014/main" id="{879E21CF-D06D-4952-B6A0-696ADBA15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800"/>
              <a:ext cx="30" cy="77"/>
            </a:xfrm>
            <a:custGeom>
              <a:avLst/>
              <a:gdLst>
                <a:gd name="T0" fmla="*/ 188 w 12"/>
                <a:gd name="T1" fmla="*/ 542 h 29"/>
                <a:gd name="T2" fmla="*/ 188 w 12"/>
                <a:gd name="T3" fmla="*/ 0 h 29"/>
                <a:gd name="T4" fmla="*/ 188 w 12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12" y="29"/>
                  </a:moveTo>
                  <a:cubicBezTo>
                    <a:pt x="0" y="27"/>
                    <a:pt x="4" y="5"/>
                    <a:pt x="12" y="0"/>
                  </a:cubicBezTo>
                  <a:cubicBezTo>
                    <a:pt x="8" y="6"/>
                    <a:pt x="3" y="22"/>
                    <a:pt x="12" y="29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485">
              <a:extLst>
                <a:ext uri="{FF2B5EF4-FFF2-40B4-BE49-F238E27FC236}">
                  <a16:creationId xmlns:a16="http://schemas.microsoft.com/office/drawing/2014/main" id="{7D010F81-A8D5-49C2-A668-F377BF525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795"/>
              <a:ext cx="32" cy="72"/>
            </a:xfrm>
            <a:custGeom>
              <a:avLst/>
              <a:gdLst>
                <a:gd name="T0" fmla="*/ 0 w 13"/>
                <a:gd name="T1" fmla="*/ 0 h 27"/>
                <a:gd name="T2" fmla="*/ 42 w 13"/>
                <a:gd name="T3" fmla="*/ 512 h 27"/>
                <a:gd name="T4" fmla="*/ 0 w 13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0" y="0"/>
                  </a:moveTo>
                  <a:cubicBezTo>
                    <a:pt x="6" y="2"/>
                    <a:pt x="13" y="13"/>
                    <a:pt x="3" y="27"/>
                  </a:cubicBezTo>
                  <a:cubicBezTo>
                    <a:pt x="5" y="21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486">
              <a:extLst>
                <a:ext uri="{FF2B5EF4-FFF2-40B4-BE49-F238E27FC236}">
                  <a16:creationId xmlns:a16="http://schemas.microsoft.com/office/drawing/2014/main" id="{FFB88DC6-9F04-4953-9CF0-1770C9376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587"/>
              <a:ext cx="80" cy="48"/>
            </a:xfrm>
            <a:custGeom>
              <a:avLst/>
              <a:gdLst>
                <a:gd name="T0" fmla="*/ 500 w 32"/>
                <a:gd name="T1" fmla="*/ 0 h 18"/>
                <a:gd name="T2" fmla="*/ 175 w 32"/>
                <a:gd name="T3" fmla="*/ 93 h 18"/>
                <a:gd name="T4" fmla="*/ 20 w 32"/>
                <a:gd name="T5" fmla="*/ 341 h 18"/>
                <a:gd name="T6" fmla="*/ 63 w 32"/>
                <a:gd name="T7" fmla="*/ 171 h 18"/>
                <a:gd name="T8" fmla="*/ 208 w 32"/>
                <a:gd name="T9" fmla="*/ 136 h 18"/>
                <a:gd name="T10" fmla="*/ 333 w 32"/>
                <a:gd name="T11" fmla="*/ 136 h 18"/>
                <a:gd name="T12" fmla="*/ 438 w 32"/>
                <a:gd name="T13" fmla="*/ 5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4" y="3"/>
                    <a:pt x="19" y="5"/>
                    <a:pt x="11" y="5"/>
                  </a:cubicBezTo>
                  <a:cubicBezTo>
                    <a:pt x="3" y="5"/>
                    <a:pt x="0" y="10"/>
                    <a:pt x="1" y="18"/>
                  </a:cubicBezTo>
                  <a:cubicBezTo>
                    <a:pt x="1" y="15"/>
                    <a:pt x="2" y="11"/>
                    <a:pt x="4" y="9"/>
                  </a:cubicBezTo>
                  <a:cubicBezTo>
                    <a:pt x="6" y="8"/>
                    <a:pt x="11" y="8"/>
                    <a:pt x="13" y="7"/>
                  </a:cubicBezTo>
                  <a:cubicBezTo>
                    <a:pt x="16" y="7"/>
                    <a:pt x="18" y="8"/>
                    <a:pt x="21" y="7"/>
                  </a:cubicBezTo>
                  <a:cubicBezTo>
                    <a:pt x="23" y="6"/>
                    <a:pt x="25" y="3"/>
                    <a:pt x="2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487">
              <a:extLst>
                <a:ext uri="{FF2B5EF4-FFF2-40B4-BE49-F238E27FC236}">
                  <a16:creationId xmlns:a16="http://schemas.microsoft.com/office/drawing/2014/main" id="{606DD4E2-A0AF-42B8-85A2-BD8B6A8AB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469"/>
              <a:ext cx="75" cy="75"/>
            </a:xfrm>
            <a:custGeom>
              <a:avLst/>
              <a:gdLst>
                <a:gd name="T0" fmla="*/ 458 w 30"/>
                <a:gd name="T1" fmla="*/ 538 h 28"/>
                <a:gd name="T2" fmla="*/ 333 w 30"/>
                <a:gd name="T3" fmla="*/ 150 h 28"/>
                <a:gd name="T4" fmla="*/ 0 w 30"/>
                <a:gd name="T5" fmla="*/ 0 h 28"/>
                <a:gd name="T6" fmla="*/ 125 w 30"/>
                <a:gd name="T7" fmla="*/ 115 h 28"/>
                <a:gd name="T8" fmla="*/ 313 w 30"/>
                <a:gd name="T9" fmla="*/ 209 h 28"/>
                <a:gd name="T10" fmla="*/ 395 w 30"/>
                <a:gd name="T11" fmla="*/ 346 h 28"/>
                <a:gd name="T12" fmla="*/ 425 w 30"/>
                <a:gd name="T13" fmla="*/ 445 h 28"/>
                <a:gd name="T14" fmla="*/ 458 w 30"/>
                <a:gd name="T15" fmla="*/ 51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8">
                  <a:moveTo>
                    <a:pt x="29" y="28"/>
                  </a:moveTo>
                  <a:cubicBezTo>
                    <a:pt x="29" y="21"/>
                    <a:pt x="27" y="12"/>
                    <a:pt x="21" y="8"/>
                  </a:cubicBezTo>
                  <a:cubicBezTo>
                    <a:pt x="15" y="4"/>
                    <a:pt x="6" y="4"/>
                    <a:pt x="0" y="0"/>
                  </a:cubicBezTo>
                  <a:cubicBezTo>
                    <a:pt x="3" y="3"/>
                    <a:pt x="5" y="5"/>
                    <a:pt x="8" y="6"/>
                  </a:cubicBezTo>
                  <a:cubicBezTo>
                    <a:pt x="12" y="8"/>
                    <a:pt x="16" y="9"/>
                    <a:pt x="20" y="11"/>
                  </a:cubicBezTo>
                  <a:cubicBezTo>
                    <a:pt x="23" y="13"/>
                    <a:pt x="24" y="14"/>
                    <a:pt x="25" y="18"/>
                  </a:cubicBezTo>
                  <a:cubicBezTo>
                    <a:pt x="26" y="20"/>
                    <a:pt x="26" y="21"/>
                    <a:pt x="27" y="23"/>
                  </a:cubicBezTo>
                  <a:cubicBezTo>
                    <a:pt x="28" y="25"/>
                    <a:pt x="30" y="25"/>
                    <a:pt x="2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488">
              <a:extLst>
                <a:ext uri="{FF2B5EF4-FFF2-40B4-BE49-F238E27FC236}">
                  <a16:creationId xmlns:a16="http://schemas.microsoft.com/office/drawing/2014/main" id="{88ED5054-E742-42E2-AE1B-32721F8F6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629"/>
              <a:ext cx="85" cy="43"/>
            </a:xfrm>
            <a:custGeom>
              <a:avLst/>
              <a:gdLst>
                <a:gd name="T0" fmla="*/ 533 w 34"/>
                <a:gd name="T1" fmla="*/ 22 h 16"/>
                <a:gd name="T2" fmla="*/ 363 w 34"/>
                <a:gd name="T3" fmla="*/ 35 h 16"/>
                <a:gd name="T4" fmla="*/ 208 w 34"/>
                <a:gd name="T5" fmla="*/ 0 h 16"/>
                <a:gd name="T6" fmla="*/ 50 w 34"/>
                <a:gd name="T7" fmla="*/ 81 h 16"/>
                <a:gd name="T8" fmla="*/ 33 w 34"/>
                <a:gd name="T9" fmla="*/ 312 h 16"/>
                <a:gd name="T10" fmla="*/ 188 w 34"/>
                <a:gd name="T11" fmla="*/ 81 h 16"/>
                <a:gd name="T12" fmla="*/ 250 w 34"/>
                <a:gd name="T13" fmla="*/ 94 h 16"/>
                <a:gd name="T14" fmla="*/ 313 w 34"/>
                <a:gd name="T15" fmla="*/ 59 h 16"/>
                <a:gd name="T16" fmla="*/ 425 w 34"/>
                <a:gd name="T17" fmla="*/ 35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6">
                  <a:moveTo>
                    <a:pt x="34" y="1"/>
                  </a:moveTo>
                  <a:cubicBezTo>
                    <a:pt x="31" y="2"/>
                    <a:pt x="27" y="3"/>
                    <a:pt x="23" y="2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9" y="0"/>
                    <a:pt x="5" y="1"/>
                    <a:pt x="3" y="4"/>
                  </a:cubicBezTo>
                  <a:cubicBezTo>
                    <a:pt x="2" y="7"/>
                    <a:pt x="0" y="13"/>
                    <a:pt x="2" y="16"/>
                  </a:cubicBezTo>
                  <a:cubicBezTo>
                    <a:pt x="1" y="9"/>
                    <a:pt x="5" y="3"/>
                    <a:pt x="12" y="4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5"/>
                    <a:pt x="18" y="3"/>
                    <a:pt x="20" y="3"/>
                  </a:cubicBezTo>
                  <a:cubicBezTo>
                    <a:pt x="23" y="3"/>
                    <a:pt x="24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489">
              <a:extLst>
                <a:ext uri="{FF2B5EF4-FFF2-40B4-BE49-F238E27FC236}">
                  <a16:creationId xmlns:a16="http://schemas.microsoft.com/office/drawing/2014/main" id="{38FAE980-F4C9-4EA0-919E-AE8B4C326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704"/>
              <a:ext cx="5" cy="37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2" y="4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490">
              <a:extLst>
                <a:ext uri="{FF2B5EF4-FFF2-40B4-BE49-F238E27FC236}">
                  <a16:creationId xmlns:a16="http://schemas.microsoft.com/office/drawing/2014/main" id="{3E5FB92F-EF8F-4B90-A69E-5F7862207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528"/>
              <a:ext cx="588" cy="253"/>
            </a:xfrm>
            <a:custGeom>
              <a:avLst/>
              <a:gdLst>
                <a:gd name="T0" fmla="*/ 33 w 235"/>
                <a:gd name="T1" fmla="*/ 980 h 95"/>
                <a:gd name="T2" fmla="*/ 188 w 235"/>
                <a:gd name="T3" fmla="*/ 1206 h 95"/>
                <a:gd name="T4" fmla="*/ 425 w 235"/>
                <a:gd name="T5" fmla="*/ 1206 h 95"/>
                <a:gd name="T6" fmla="*/ 771 w 235"/>
                <a:gd name="T7" fmla="*/ 1092 h 95"/>
                <a:gd name="T8" fmla="*/ 1096 w 235"/>
                <a:gd name="T9" fmla="*/ 1249 h 95"/>
                <a:gd name="T10" fmla="*/ 958 w 235"/>
                <a:gd name="T11" fmla="*/ 1625 h 95"/>
                <a:gd name="T12" fmla="*/ 1176 w 235"/>
                <a:gd name="T13" fmla="*/ 1646 h 95"/>
                <a:gd name="T14" fmla="*/ 1364 w 235"/>
                <a:gd name="T15" fmla="*/ 1702 h 95"/>
                <a:gd name="T16" fmla="*/ 1691 w 235"/>
                <a:gd name="T17" fmla="*/ 1736 h 95"/>
                <a:gd name="T18" fmla="*/ 2710 w 235"/>
                <a:gd name="T19" fmla="*/ 1758 h 95"/>
                <a:gd name="T20" fmla="*/ 3318 w 235"/>
                <a:gd name="T21" fmla="*/ 1702 h 95"/>
                <a:gd name="T22" fmla="*/ 3631 w 235"/>
                <a:gd name="T23" fmla="*/ 1625 h 95"/>
                <a:gd name="T24" fmla="*/ 3588 w 235"/>
                <a:gd name="T25" fmla="*/ 1305 h 95"/>
                <a:gd name="T26" fmla="*/ 3556 w 235"/>
                <a:gd name="T27" fmla="*/ 831 h 95"/>
                <a:gd name="T28" fmla="*/ 3568 w 235"/>
                <a:gd name="T29" fmla="*/ 474 h 95"/>
                <a:gd name="T30" fmla="*/ 3663 w 235"/>
                <a:gd name="T31" fmla="*/ 149 h 95"/>
                <a:gd name="T32" fmla="*/ 3681 w 235"/>
                <a:gd name="T33" fmla="*/ 0 h 95"/>
                <a:gd name="T34" fmla="*/ 3601 w 235"/>
                <a:gd name="T35" fmla="*/ 115 h 95"/>
                <a:gd name="T36" fmla="*/ 3493 w 235"/>
                <a:gd name="T37" fmla="*/ 248 h 95"/>
                <a:gd name="T38" fmla="*/ 3305 w 235"/>
                <a:gd name="T39" fmla="*/ 831 h 95"/>
                <a:gd name="T40" fmla="*/ 2847 w 235"/>
                <a:gd name="T41" fmla="*/ 1206 h 95"/>
                <a:gd name="T42" fmla="*/ 1972 w 235"/>
                <a:gd name="T43" fmla="*/ 1361 h 95"/>
                <a:gd name="T44" fmla="*/ 1439 w 235"/>
                <a:gd name="T45" fmla="*/ 1318 h 95"/>
                <a:gd name="T46" fmla="*/ 1376 w 235"/>
                <a:gd name="T47" fmla="*/ 1092 h 95"/>
                <a:gd name="T48" fmla="*/ 1189 w 235"/>
                <a:gd name="T49" fmla="*/ 794 h 95"/>
                <a:gd name="T50" fmla="*/ 846 w 235"/>
                <a:gd name="T51" fmla="*/ 589 h 95"/>
                <a:gd name="T52" fmla="*/ 646 w 235"/>
                <a:gd name="T53" fmla="*/ 943 h 95"/>
                <a:gd name="T54" fmla="*/ 283 w 235"/>
                <a:gd name="T55" fmla="*/ 1020 h 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5" h="95">
                  <a:moveTo>
                    <a:pt x="2" y="52"/>
                  </a:moveTo>
                  <a:cubicBezTo>
                    <a:pt x="0" y="56"/>
                    <a:pt x="8" y="63"/>
                    <a:pt x="12" y="64"/>
                  </a:cubicBezTo>
                  <a:cubicBezTo>
                    <a:pt x="16" y="66"/>
                    <a:pt x="23" y="65"/>
                    <a:pt x="27" y="64"/>
                  </a:cubicBezTo>
                  <a:cubicBezTo>
                    <a:pt x="34" y="64"/>
                    <a:pt x="41" y="59"/>
                    <a:pt x="49" y="58"/>
                  </a:cubicBezTo>
                  <a:cubicBezTo>
                    <a:pt x="54" y="58"/>
                    <a:pt x="70" y="57"/>
                    <a:pt x="70" y="66"/>
                  </a:cubicBezTo>
                  <a:cubicBezTo>
                    <a:pt x="70" y="71"/>
                    <a:pt x="55" y="80"/>
                    <a:pt x="61" y="86"/>
                  </a:cubicBezTo>
                  <a:cubicBezTo>
                    <a:pt x="64" y="89"/>
                    <a:pt x="71" y="87"/>
                    <a:pt x="75" y="87"/>
                  </a:cubicBezTo>
                  <a:cubicBezTo>
                    <a:pt x="79" y="87"/>
                    <a:pt x="83" y="89"/>
                    <a:pt x="87" y="90"/>
                  </a:cubicBezTo>
                  <a:cubicBezTo>
                    <a:pt x="94" y="91"/>
                    <a:pt x="101" y="90"/>
                    <a:pt x="108" y="92"/>
                  </a:cubicBezTo>
                  <a:cubicBezTo>
                    <a:pt x="132" y="95"/>
                    <a:pt x="148" y="92"/>
                    <a:pt x="173" y="93"/>
                  </a:cubicBezTo>
                  <a:cubicBezTo>
                    <a:pt x="183" y="94"/>
                    <a:pt x="202" y="92"/>
                    <a:pt x="212" y="90"/>
                  </a:cubicBezTo>
                  <a:cubicBezTo>
                    <a:pt x="219" y="89"/>
                    <a:pt x="227" y="91"/>
                    <a:pt x="232" y="86"/>
                  </a:cubicBezTo>
                  <a:cubicBezTo>
                    <a:pt x="228" y="82"/>
                    <a:pt x="229" y="75"/>
                    <a:pt x="229" y="69"/>
                  </a:cubicBezTo>
                  <a:cubicBezTo>
                    <a:pt x="228" y="61"/>
                    <a:pt x="227" y="52"/>
                    <a:pt x="227" y="44"/>
                  </a:cubicBezTo>
                  <a:cubicBezTo>
                    <a:pt x="228" y="36"/>
                    <a:pt x="226" y="33"/>
                    <a:pt x="228" y="25"/>
                  </a:cubicBezTo>
                  <a:cubicBezTo>
                    <a:pt x="229" y="22"/>
                    <a:pt x="234" y="12"/>
                    <a:pt x="234" y="8"/>
                  </a:cubicBezTo>
                  <a:cubicBezTo>
                    <a:pt x="234" y="5"/>
                    <a:pt x="235" y="2"/>
                    <a:pt x="235" y="0"/>
                  </a:cubicBezTo>
                  <a:cubicBezTo>
                    <a:pt x="233" y="1"/>
                    <a:pt x="232" y="4"/>
                    <a:pt x="230" y="6"/>
                  </a:cubicBezTo>
                  <a:cubicBezTo>
                    <a:pt x="228" y="9"/>
                    <a:pt x="226" y="11"/>
                    <a:pt x="223" y="13"/>
                  </a:cubicBezTo>
                  <a:cubicBezTo>
                    <a:pt x="214" y="21"/>
                    <a:pt x="213" y="33"/>
                    <a:pt x="211" y="44"/>
                  </a:cubicBezTo>
                  <a:cubicBezTo>
                    <a:pt x="209" y="61"/>
                    <a:pt x="197" y="63"/>
                    <a:pt x="182" y="64"/>
                  </a:cubicBezTo>
                  <a:cubicBezTo>
                    <a:pt x="164" y="66"/>
                    <a:pt x="144" y="66"/>
                    <a:pt x="126" y="72"/>
                  </a:cubicBezTo>
                  <a:cubicBezTo>
                    <a:pt x="116" y="75"/>
                    <a:pt x="100" y="82"/>
                    <a:pt x="92" y="70"/>
                  </a:cubicBezTo>
                  <a:cubicBezTo>
                    <a:pt x="90" y="66"/>
                    <a:pt x="90" y="62"/>
                    <a:pt x="88" y="58"/>
                  </a:cubicBezTo>
                  <a:cubicBezTo>
                    <a:pt x="85" y="52"/>
                    <a:pt x="80" y="46"/>
                    <a:pt x="76" y="42"/>
                  </a:cubicBezTo>
                  <a:cubicBezTo>
                    <a:pt x="70" y="35"/>
                    <a:pt x="63" y="29"/>
                    <a:pt x="54" y="31"/>
                  </a:cubicBezTo>
                  <a:cubicBezTo>
                    <a:pt x="47" y="32"/>
                    <a:pt x="46" y="45"/>
                    <a:pt x="41" y="50"/>
                  </a:cubicBezTo>
                  <a:cubicBezTo>
                    <a:pt x="35" y="55"/>
                    <a:pt x="22" y="54"/>
                    <a:pt x="18" y="5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491">
              <a:extLst>
                <a:ext uri="{FF2B5EF4-FFF2-40B4-BE49-F238E27FC236}">
                  <a16:creationId xmlns:a16="http://schemas.microsoft.com/office/drawing/2014/main" id="{B14DF734-E319-4B0A-B781-B81B0201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504"/>
              <a:ext cx="202" cy="96"/>
            </a:xfrm>
            <a:custGeom>
              <a:avLst/>
              <a:gdLst>
                <a:gd name="T0" fmla="*/ 0 w 81"/>
                <a:gd name="T1" fmla="*/ 491 h 36"/>
                <a:gd name="T2" fmla="*/ 200 w 81"/>
                <a:gd name="T3" fmla="*/ 435 h 36"/>
                <a:gd name="T4" fmla="*/ 387 w 81"/>
                <a:gd name="T5" fmla="*/ 320 h 36"/>
                <a:gd name="T6" fmla="*/ 746 w 81"/>
                <a:gd name="T7" fmla="*/ 205 h 36"/>
                <a:gd name="T8" fmla="*/ 1182 w 81"/>
                <a:gd name="T9" fmla="*/ 56 h 36"/>
                <a:gd name="T10" fmla="*/ 1244 w 81"/>
                <a:gd name="T11" fmla="*/ 192 h 36"/>
                <a:gd name="T12" fmla="*/ 1162 w 81"/>
                <a:gd name="T13" fmla="*/ 435 h 36"/>
                <a:gd name="T14" fmla="*/ 1025 w 81"/>
                <a:gd name="T15" fmla="*/ 589 h 36"/>
                <a:gd name="T16" fmla="*/ 965 w 81"/>
                <a:gd name="T17" fmla="*/ 589 h 36"/>
                <a:gd name="T18" fmla="*/ 995 w 81"/>
                <a:gd name="T19" fmla="*/ 227 h 36"/>
                <a:gd name="T20" fmla="*/ 666 w 81"/>
                <a:gd name="T21" fmla="*/ 320 h 36"/>
                <a:gd name="T22" fmla="*/ 404 w 81"/>
                <a:gd name="T23" fmla="*/ 363 h 36"/>
                <a:gd name="T24" fmla="*/ 279 w 81"/>
                <a:gd name="T25" fmla="*/ 435 h 36"/>
                <a:gd name="T26" fmla="*/ 137 w 81"/>
                <a:gd name="T27" fmla="*/ 435 h 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" h="36">
                  <a:moveTo>
                    <a:pt x="0" y="26"/>
                  </a:moveTo>
                  <a:cubicBezTo>
                    <a:pt x="3" y="23"/>
                    <a:pt x="9" y="23"/>
                    <a:pt x="13" y="23"/>
                  </a:cubicBezTo>
                  <a:cubicBezTo>
                    <a:pt x="18" y="22"/>
                    <a:pt x="21" y="19"/>
                    <a:pt x="25" y="17"/>
                  </a:cubicBezTo>
                  <a:cubicBezTo>
                    <a:pt x="32" y="14"/>
                    <a:pt x="40" y="15"/>
                    <a:pt x="48" y="11"/>
                  </a:cubicBezTo>
                  <a:cubicBezTo>
                    <a:pt x="55" y="8"/>
                    <a:pt x="68" y="0"/>
                    <a:pt x="76" y="3"/>
                  </a:cubicBezTo>
                  <a:cubicBezTo>
                    <a:pt x="81" y="4"/>
                    <a:pt x="80" y="6"/>
                    <a:pt x="80" y="10"/>
                  </a:cubicBezTo>
                  <a:cubicBezTo>
                    <a:pt x="80" y="14"/>
                    <a:pt x="78" y="20"/>
                    <a:pt x="75" y="23"/>
                  </a:cubicBezTo>
                  <a:cubicBezTo>
                    <a:pt x="73" y="26"/>
                    <a:pt x="67" y="28"/>
                    <a:pt x="66" y="31"/>
                  </a:cubicBezTo>
                  <a:cubicBezTo>
                    <a:pt x="70" y="29"/>
                    <a:pt x="59" y="36"/>
                    <a:pt x="62" y="31"/>
                  </a:cubicBezTo>
                  <a:cubicBezTo>
                    <a:pt x="72" y="15"/>
                    <a:pt x="68" y="12"/>
                    <a:pt x="64" y="12"/>
                  </a:cubicBezTo>
                  <a:cubicBezTo>
                    <a:pt x="57" y="13"/>
                    <a:pt x="50" y="16"/>
                    <a:pt x="43" y="17"/>
                  </a:cubicBezTo>
                  <a:cubicBezTo>
                    <a:pt x="37" y="18"/>
                    <a:pt x="31" y="17"/>
                    <a:pt x="26" y="19"/>
                  </a:cubicBezTo>
                  <a:cubicBezTo>
                    <a:pt x="23" y="20"/>
                    <a:pt x="21" y="22"/>
                    <a:pt x="18" y="23"/>
                  </a:cubicBezTo>
                  <a:cubicBezTo>
                    <a:pt x="15" y="24"/>
                    <a:pt x="12" y="22"/>
                    <a:pt x="9" y="2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492">
              <a:extLst>
                <a:ext uri="{FF2B5EF4-FFF2-40B4-BE49-F238E27FC236}">
                  <a16:creationId xmlns:a16="http://schemas.microsoft.com/office/drawing/2014/main" id="{865753F8-BBED-4C3B-A2D9-815962671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699"/>
              <a:ext cx="347" cy="82"/>
            </a:xfrm>
            <a:custGeom>
              <a:avLst/>
              <a:gdLst>
                <a:gd name="T0" fmla="*/ 0 w 139"/>
                <a:gd name="T1" fmla="*/ 463 h 31"/>
                <a:gd name="T2" fmla="*/ 325 w 139"/>
                <a:gd name="T3" fmla="*/ 518 h 31"/>
                <a:gd name="T4" fmla="*/ 1041 w 139"/>
                <a:gd name="T5" fmla="*/ 553 h 31"/>
                <a:gd name="T6" fmla="*/ 1508 w 139"/>
                <a:gd name="T7" fmla="*/ 540 h 31"/>
                <a:gd name="T8" fmla="*/ 2025 w 139"/>
                <a:gd name="T9" fmla="*/ 463 h 31"/>
                <a:gd name="T10" fmla="*/ 2149 w 139"/>
                <a:gd name="T11" fmla="*/ 336 h 31"/>
                <a:gd name="T12" fmla="*/ 2099 w 139"/>
                <a:gd name="T13" fmla="*/ 0 h 31"/>
                <a:gd name="T14" fmla="*/ 2057 w 139"/>
                <a:gd name="T15" fmla="*/ 280 h 31"/>
                <a:gd name="T16" fmla="*/ 1715 w 139"/>
                <a:gd name="T17" fmla="*/ 370 h 31"/>
                <a:gd name="T18" fmla="*/ 1321 w 139"/>
                <a:gd name="T19" fmla="*/ 391 h 31"/>
                <a:gd name="T20" fmla="*/ 1029 w 139"/>
                <a:gd name="T21" fmla="*/ 442 h 31"/>
                <a:gd name="T22" fmla="*/ 12 w 139"/>
                <a:gd name="T23" fmla="*/ 442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31">
                  <a:moveTo>
                    <a:pt x="0" y="25"/>
                  </a:moveTo>
                  <a:cubicBezTo>
                    <a:pt x="13" y="27"/>
                    <a:pt x="8" y="27"/>
                    <a:pt x="21" y="28"/>
                  </a:cubicBezTo>
                  <a:cubicBezTo>
                    <a:pt x="36" y="29"/>
                    <a:pt x="52" y="30"/>
                    <a:pt x="67" y="30"/>
                  </a:cubicBezTo>
                  <a:cubicBezTo>
                    <a:pt x="78" y="31"/>
                    <a:pt x="86" y="30"/>
                    <a:pt x="97" y="29"/>
                  </a:cubicBezTo>
                  <a:cubicBezTo>
                    <a:pt x="106" y="28"/>
                    <a:pt x="121" y="28"/>
                    <a:pt x="130" y="25"/>
                  </a:cubicBezTo>
                  <a:cubicBezTo>
                    <a:pt x="136" y="23"/>
                    <a:pt x="139" y="25"/>
                    <a:pt x="138" y="18"/>
                  </a:cubicBezTo>
                  <a:cubicBezTo>
                    <a:pt x="136" y="12"/>
                    <a:pt x="135" y="6"/>
                    <a:pt x="135" y="0"/>
                  </a:cubicBezTo>
                  <a:cubicBezTo>
                    <a:pt x="134" y="5"/>
                    <a:pt x="134" y="11"/>
                    <a:pt x="132" y="15"/>
                  </a:cubicBezTo>
                  <a:cubicBezTo>
                    <a:pt x="128" y="21"/>
                    <a:pt x="116" y="19"/>
                    <a:pt x="110" y="20"/>
                  </a:cubicBezTo>
                  <a:cubicBezTo>
                    <a:pt x="102" y="20"/>
                    <a:pt x="94" y="21"/>
                    <a:pt x="85" y="21"/>
                  </a:cubicBezTo>
                  <a:cubicBezTo>
                    <a:pt x="76" y="20"/>
                    <a:pt x="75" y="23"/>
                    <a:pt x="66" y="24"/>
                  </a:cubicBezTo>
                  <a:cubicBezTo>
                    <a:pt x="50" y="26"/>
                    <a:pt x="17" y="27"/>
                    <a:pt x="1" y="2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493">
              <a:extLst>
                <a:ext uri="{FF2B5EF4-FFF2-40B4-BE49-F238E27FC236}">
                  <a16:creationId xmlns:a16="http://schemas.microsoft.com/office/drawing/2014/main" id="{32FB4DDC-62DA-4346-B103-2585B5C7D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07"/>
              <a:ext cx="95" cy="122"/>
            </a:xfrm>
            <a:custGeom>
              <a:avLst/>
              <a:gdLst>
                <a:gd name="T0" fmla="*/ 438 w 38"/>
                <a:gd name="T1" fmla="*/ 21 h 46"/>
                <a:gd name="T2" fmla="*/ 550 w 38"/>
                <a:gd name="T3" fmla="*/ 294 h 46"/>
                <a:gd name="T4" fmla="*/ 438 w 38"/>
                <a:gd name="T5" fmla="*/ 859 h 46"/>
                <a:gd name="T6" fmla="*/ 458 w 38"/>
                <a:gd name="T7" fmla="*/ 562 h 46"/>
                <a:gd name="T8" fmla="*/ 520 w 38"/>
                <a:gd name="T9" fmla="*/ 353 h 46"/>
                <a:gd name="T10" fmla="*/ 395 w 38"/>
                <a:gd name="T11" fmla="*/ 149 h 46"/>
                <a:gd name="T12" fmla="*/ 238 w 38"/>
                <a:gd name="T13" fmla="*/ 191 h 46"/>
                <a:gd name="T14" fmla="*/ 0 w 38"/>
                <a:gd name="T15" fmla="*/ 191 h 46"/>
                <a:gd name="T16" fmla="*/ 300 w 38"/>
                <a:gd name="T17" fmla="*/ 111 h 46"/>
                <a:gd name="T18" fmla="*/ 470 w 38"/>
                <a:gd name="T19" fmla="*/ 56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46">
                  <a:moveTo>
                    <a:pt x="28" y="1"/>
                  </a:moveTo>
                  <a:cubicBezTo>
                    <a:pt x="37" y="0"/>
                    <a:pt x="38" y="8"/>
                    <a:pt x="35" y="16"/>
                  </a:cubicBezTo>
                  <a:cubicBezTo>
                    <a:pt x="31" y="26"/>
                    <a:pt x="28" y="35"/>
                    <a:pt x="28" y="46"/>
                  </a:cubicBezTo>
                  <a:cubicBezTo>
                    <a:pt x="28" y="41"/>
                    <a:pt x="28" y="35"/>
                    <a:pt x="29" y="30"/>
                  </a:cubicBezTo>
                  <a:cubicBezTo>
                    <a:pt x="30" y="27"/>
                    <a:pt x="32" y="23"/>
                    <a:pt x="33" y="19"/>
                  </a:cubicBezTo>
                  <a:cubicBezTo>
                    <a:pt x="33" y="13"/>
                    <a:pt x="31" y="9"/>
                    <a:pt x="25" y="8"/>
                  </a:cubicBezTo>
                  <a:cubicBezTo>
                    <a:pt x="21" y="7"/>
                    <a:pt x="19" y="9"/>
                    <a:pt x="15" y="10"/>
                  </a:cubicBezTo>
                  <a:cubicBezTo>
                    <a:pt x="10" y="11"/>
                    <a:pt x="5" y="11"/>
                    <a:pt x="0" y="10"/>
                  </a:cubicBezTo>
                  <a:cubicBezTo>
                    <a:pt x="5" y="12"/>
                    <a:pt x="14" y="9"/>
                    <a:pt x="19" y="6"/>
                  </a:cubicBezTo>
                  <a:cubicBezTo>
                    <a:pt x="21" y="5"/>
                    <a:pt x="27" y="1"/>
                    <a:pt x="30" y="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494">
              <a:extLst>
                <a:ext uri="{FF2B5EF4-FFF2-40B4-BE49-F238E27FC236}">
                  <a16:creationId xmlns:a16="http://schemas.microsoft.com/office/drawing/2014/main" id="{EE2806F9-0697-45BF-AEC0-819DFEA23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67"/>
              <a:ext cx="180" cy="77"/>
            </a:xfrm>
            <a:custGeom>
              <a:avLst/>
              <a:gdLst>
                <a:gd name="T0" fmla="*/ 0 w 72"/>
                <a:gd name="T1" fmla="*/ 93 h 29"/>
                <a:gd name="T2" fmla="*/ 333 w 72"/>
                <a:gd name="T3" fmla="*/ 247 h 29"/>
                <a:gd name="T4" fmla="*/ 675 w 72"/>
                <a:gd name="T5" fmla="*/ 133 h 29"/>
                <a:gd name="T6" fmla="*/ 958 w 72"/>
                <a:gd name="T7" fmla="*/ 191 h 29"/>
                <a:gd name="T8" fmla="*/ 863 w 72"/>
                <a:gd name="T9" fmla="*/ 542 h 29"/>
                <a:gd name="T10" fmla="*/ 1063 w 72"/>
                <a:gd name="T11" fmla="*/ 133 h 29"/>
                <a:gd name="T12" fmla="*/ 938 w 72"/>
                <a:gd name="T13" fmla="*/ 56 h 29"/>
                <a:gd name="T14" fmla="*/ 738 w 72"/>
                <a:gd name="T15" fmla="*/ 0 h 29"/>
                <a:gd name="T16" fmla="*/ 550 w 72"/>
                <a:gd name="T17" fmla="*/ 112 h 29"/>
                <a:gd name="T18" fmla="*/ 375 w 72"/>
                <a:gd name="T19" fmla="*/ 149 h 29"/>
                <a:gd name="T20" fmla="*/ 50 w 72"/>
                <a:gd name="T21" fmla="*/ 149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29">
                  <a:moveTo>
                    <a:pt x="0" y="5"/>
                  </a:moveTo>
                  <a:cubicBezTo>
                    <a:pt x="3" y="12"/>
                    <a:pt x="15" y="14"/>
                    <a:pt x="21" y="13"/>
                  </a:cubicBezTo>
                  <a:cubicBezTo>
                    <a:pt x="29" y="12"/>
                    <a:pt x="35" y="8"/>
                    <a:pt x="43" y="7"/>
                  </a:cubicBezTo>
                  <a:cubicBezTo>
                    <a:pt x="49" y="6"/>
                    <a:pt x="57" y="6"/>
                    <a:pt x="61" y="10"/>
                  </a:cubicBezTo>
                  <a:cubicBezTo>
                    <a:pt x="69" y="16"/>
                    <a:pt x="56" y="22"/>
                    <a:pt x="55" y="29"/>
                  </a:cubicBezTo>
                  <a:cubicBezTo>
                    <a:pt x="60" y="25"/>
                    <a:pt x="72" y="14"/>
                    <a:pt x="68" y="7"/>
                  </a:cubicBezTo>
                  <a:cubicBezTo>
                    <a:pt x="66" y="5"/>
                    <a:pt x="62" y="4"/>
                    <a:pt x="60" y="3"/>
                  </a:cubicBezTo>
                  <a:cubicBezTo>
                    <a:pt x="55" y="1"/>
                    <a:pt x="52" y="0"/>
                    <a:pt x="47" y="0"/>
                  </a:cubicBezTo>
                  <a:cubicBezTo>
                    <a:pt x="42" y="1"/>
                    <a:pt x="39" y="4"/>
                    <a:pt x="35" y="6"/>
                  </a:cubicBezTo>
                  <a:cubicBezTo>
                    <a:pt x="31" y="7"/>
                    <a:pt x="28" y="7"/>
                    <a:pt x="24" y="8"/>
                  </a:cubicBezTo>
                  <a:cubicBezTo>
                    <a:pt x="16" y="8"/>
                    <a:pt x="10" y="11"/>
                    <a:pt x="3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495">
              <a:extLst>
                <a:ext uri="{FF2B5EF4-FFF2-40B4-BE49-F238E27FC236}">
                  <a16:creationId xmlns:a16="http://schemas.microsoft.com/office/drawing/2014/main" id="{A9AE2B5F-2634-4A02-AC0A-4D8C7A4E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576"/>
              <a:ext cx="132" cy="43"/>
            </a:xfrm>
            <a:custGeom>
              <a:avLst/>
              <a:gdLst>
                <a:gd name="T0" fmla="*/ 0 w 53"/>
                <a:gd name="T1" fmla="*/ 231 h 16"/>
                <a:gd name="T2" fmla="*/ 446 w 53"/>
                <a:gd name="T3" fmla="*/ 159 h 16"/>
                <a:gd name="T4" fmla="*/ 819 w 53"/>
                <a:gd name="T5" fmla="*/ 0 h 16"/>
                <a:gd name="T6" fmla="*/ 167 w 53"/>
                <a:gd name="T7" fmla="*/ 23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6">
                  <a:moveTo>
                    <a:pt x="0" y="12"/>
                  </a:moveTo>
                  <a:cubicBezTo>
                    <a:pt x="8" y="14"/>
                    <a:pt x="22" y="11"/>
                    <a:pt x="29" y="8"/>
                  </a:cubicBezTo>
                  <a:cubicBezTo>
                    <a:pt x="37" y="4"/>
                    <a:pt x="44" y="3"/>
                    <a:pt x="53" y="0"/>
                  </a:cubicBezTo>
                  <a:cubicBezTo>
                    <a:pt x="43" y="8"/>
                    <a:pt x="23" y="16"/>
                    <a:pt x="1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496">
              <a:extLst>
                <a:ext uri="{FF2B5EF4-FFF2-40B4-BE49-F238E27FC236}">
                  <a16:creationId xmlns:a16="http://schemas.microsoft.com/office/drawing/2014/main" id="{747304F0-2979-438F-8F65-9806234A8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773"/>
              <a:ext cx="90" cy="118"/>
            </a:xfrm>
            <a:custGeom>
              <a:avLst/>
              <a:gdLst>
                <a:gd name="T0" fmla="*/ 395 w 36"/>
                <a:gd name="T1" fmla="*/ 115 h 44"/>
                <a:gd name="T2" fmla="*/ 520 w 36"/>
                <a:gd name="T3" fmla="*/ 539 h 44"/>
                <a:gd name="T4" fmla="*/ 208 w 36"/>
                <a:gd name="T5" fmla="*/ 791 h 44"/>
                <a:gd name="T6" fmla="*/ 395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4" y="9"/>
                    <a:pt x="36" y="19"/>
                    <a:pt x="33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497">
              <a:extLst>
                <a:ext uri="{FF2B5EF4-FFF2-40B4-BE49-F238E27FC236}">
                  <a16:creationId xmlns:a16="http://schemas.microsoft.com/office/drawing/2014/main" id="{8486D29C-6651-40E5-9F22-97DC00D6F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760"/>
              <a:ext cx="77" cy="29"/>
            </a:xfrm>
            <a:custGeom>
              <a:avLst/>
              <a:gdLst>
                <a:gd name="T0" fmla="*/ 474 w 31"/>
                <a:gd name="T1" fmla="*/ 200 h 11"/>
                <a:gd name="T2" fmla="*/ 0 w 3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1"/>
                    <a:pt x="16" y="0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498">
              <a:extLst>
                <a:ext uri="{FF2B5EF4-FFF2-40B4-BE49-F238E27FC236}">
                  <a16:creationId xmlns:a16="http://schemas.microsoft.com/office/drawing/2014/main" id="{50557E7F-EA47-49B6-AFF1-7F74D4C9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448"/>
              <a:ext cx="843" cy="464"/>
            </a:xfrm>
            <a:custGeom>
              <a:avLst/>
              <a:gdLst>
                <a:gd name="T0" fmla="*/ 2396 w 337"/>
                <a:gd name="T1" fmla="*/ 1728 h 174"/>
                <a:gd name="T2" fmla="*/ 2001 w 337"/>
                <a:gd name="T3" fmla="*/ 1856 h 174"/>
                <a:gd name="T4" fmla="*/ 2001 w 337"/>
                <a:gd name="T5" fmla="*/ 1856 h 174"/>
                <a:gd name="T6" fmla="*/ 1751 w 337"/>
                <a:gd name="T7" fmla="*/ 2957 h 174"/>
                <a:gd name="T8" fmla="*/ 1208 w 337"/>
                <a:gd name="T9" fmla="*/ 2923 h 174"/>
                <a:gd name="T10" fmla="*/ 988 w 337"/>
                <a:gd name="T11" fmla="*/ 2389 h 174"/>
                <a:gd name="T12" fmla="*/ 583 w 337"/>
                <a:gd name="T13" fmla="*/ 2581 h 174"/>
                <a:gd name="T14" fmla="*/ 363 w 337"/>
                <a:gd name="T15" fmla="*/ 2824 h 174"/>
                <a:gd name="T16" fmla="*/ 175 w 337"/>
                <a:gd name="T17" fmla="*/ 2867 h 174"/>
                <a:gd name="T18" fmla="*/ 63 w 337"/>
                <a:gd name="T19" fmla="*/ 2765 h 174"/>
                <a:gd name="T20" fmla="*/ 33 w 337"/>
                <a:gd name="T21" fmla="*/ 2312 h 174"/>
                <a:gd name="T22" fmla="*/ 158 w 337"/>
                <a:gd name="T23" fmla="*/ 1344 h 174"/>
                <a:gd name="T24" fmla="*/ 720 w 337"/>
                <a:gd name="T25" fmla="*/ 1251 h 174"/>
                <a:gd name="T26" fmla="*/ 1188 w 337"/>
                <a:gd name="T27" fmla="*/ 888 h 174"/>
                <a:gd name="T28" fmla="*/ 1033 w 337"/>
                <a:gd name="T29" fmla="*/ 491 h 174"/>
                <a:gd name="T30" fmla="*/ 1396 w 337"/>
                <a:gd name="T31" fmla="*/ 0 h 174"/>
                <a:gd name="T32" fmla="*/ 1896 w 337"/>
                <a:gd name="T33" fmla="*/ 192 h 174"/>
                <a:gd name="T34" fmla="*/ 2096 w 337"/>
                <a:gd name="T35" fmla="*/ 547 h 174"/>
                <a:gd name="T36" fmla="*/ 2209 w 337"/>
                <a:gd name="T37" fmla="*/ 683 h 174"/>
                <a:gd name="T38" fmla="*/ 2584 w 337"/>
                <a:gd name="T39" fmla="*/ 1003 h 174"/>
                <a:gd name="T40" fmla="*/ 2992 w 337"/>
                <a:gd name="T41" fmla="*/ 1080 h 174"/>
                <a:gd name="T42" fmla="*/ 3192 w 337"/>
                <a:gd name="T43" fmla="*/ 1024 h 174"/>
                <a:gd name="T44" fmla="*/ 3380 w 337"/>
                <a:gd name="T45" fmla="*/ 909 h 174"/>
                <a:gd name="T46" fmla="*/ 3585 w 337"/>
                <a:gd name="T47" fmla="*/ 875 h 174"/>
                <a:gd name="T48" fmla="*/ 3817 w 337"/>
                <a:gd name="T49" fmla="*/ 739 h 174"/>
                <a:gd name="T50" fmla="*/ 4055 w 337"/>
                <a:gd name="T51" fmla="*/ 683 h 174"/>
                <a:gd name="T52" fmla="*/ 4305 w 337"/>
                <a:gd name="T53" fmla="*/ 533 h 174"/>
                <a:gd name="T54" fmla="*/ 4650 w 337"/>
                <a:gd name="T55" fmla="*/ 456 h 174"/>
                <a:gd name="T56" fmla="*/ 4963 w 337"/>
                <a:gd name="T57" fmla="*/ 320 h 174"/>
                <a:gd name="T58" fmla="*/ 5181 w 337"/>
                <a:gd name="T59" fmla="*/ 419 h 174"/>
                <a:gd name="T60" fmla="*/ 5088 w 337"/>
                <a:gd name="T61" fmla="*/ 1216 h 174"/>
                <a:gd name="T62" fmla="*/ 5131 w 337"/>
                <a:gd name="T63" fmla="*/ 1763 h 174"/>
                <a:gd name="T64" fmla="*/ 5213 w 337"/>
                <a:gd name="T65" fmla="*/ 2355 h 174"/>
                <a:gd name="T66" fmla="*/ 3930 w 337"/>
                <a:gd name="T67" fmla="*/ 2483 h 174"/>
                <a:gd name="T68" fmla="*/ 3334 w 337"/>
                <a:gd name="T69" fmla="*/ 2467 h 174"/>
                <a:gd name="T70" fmla="*/ 2879 w 337"/>
                <a:gd name="T71" fmla="*/ 2389 h 174"/>
                <a:gd name="T72" fmla="*/ 2316 w 337"/>
                <a:gd name="T73" fmla="*/ 2184 h 174"/>
                <a:gd name="T74" fmla="*/ 2441 w 337"/>
                <a:gd name="T75" fmla="*/ 1856 h 174"/>
                <a:gd name="T76" fmla="*/ 2396 w 337"/>
                <a:gd name="T77" fmla="*/ 1728 h 1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7" h="174">
                  <a:moveTo>
                    <a:pt x="153" y="91"/>
                  </a:moveTo>
                  <a:cubicBezTo>
                    <a:pt x="145" y="89"/>
                    <a:pt x="140" y="93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04" y="121"/>
                    <a:pt x="121" y="140"/>
                    <a:pt x="112" y="156"/>
                  </a:cubicBezTo>
                  <a:cubicBezTo>
                    <a:pt x="103" y="171"/>
                    <a:pt x="85" y="174"/>
                    <a:pt x="77" y="154"/>
                  </a:cubicBezTo>
                  <a:cubicBezTo>
                    <a:pt x="72" y="137"/>
                    <a:pt x="75" y="124"/>
                    <a:pt x="63" y="126"/>
                  </a:cubicBezTo>
                  <a:cubicBezTo>
                    <a:pt x="54" y="128"/>
                    <a:pt x="49" y="128"/>
                    <a:pt x="37" y="136"/>
                  </a:cubicBezTo>
                  <a:cubicBezTo>
                    <a:pt x="31" y="139"/>
                    <a:pt x="29" y="143"/>
                    <a:pt x="23" y="149"/>
                  </a:cubicBezTo>
                  <a:cubicBezTo>
                    <a:pt x="20" y="153"/>
                    <a:pt x="14" y="151"/>
                    <a:pt x="11" y="151"/>
                  </a:cubicBezTo>
                  <a:cubicBezTo>
                    <a:pt x="8" y="150"/>
                    <a:pt x="5" y="149"/>
                    <a:pt x="4" y="146"/>
                  </a:cubicBezTo>
                  <a:cubicBezTo>
                    <a:pt x="0" y="140"/>
                    <a:pt x="1" y="130"/>
                    <a:pt x="2" y="122"/>
                  </a:cubicBezTo>
                  <a:cubicBezTo>
                    <a:pt x="5" y="105"/>
                    <a:pt x="1" y="81"/>
                    <a:pt x="10" y="71"/>
                  </a:cubicBezTo>
                  <a:cubicBezTo>
                    <a:pt x="19" y="60"/>
                    <a:pt x="35" y="70"/>
                    <a:pt x="46" y="66"/>
                  </a:cubicBezTo>
                  <a:cubicBezTo>
                    <a:pt x="67" y="58"/>
                    <a:pt x="84" y="56"/>
                    <a:pt x="76" y="47"/>
                  </a:cubicBezTo>
                  <a:cubicBezTo>
                    <a:pt x="70" y="40"/>
                    <a:pt x="65" y="34"/>
                    <a:pt x="66" y="26"/>
                  </a:cubicBezTo>
                  <a:cubicBezTo>
                    <a:pt x="66" y="18"/>
                    <a:pt x="81" y="0"/>
                    <a:pt x="89" y="0"/>
                  </a:cubicBezTo>
                  <a:cubicBezTo>
                    <a:pt x="97" y="0"/>
                    <a:pt x="108" y="7"/>
                    <a:pt x="121" y="10"/>
                  </a:cubicBezTo>
                  <a:cubicBezTo>
                    <a:pt x="133" y="12"/>
                    <a:pt x="134" y="24"/>
                    <a:pt x="134" y="29"/>
                  </a:cubicBezTo>
                  <a:cubicBezTo>
                    <a:pt x="134" y="34"/>
                    <a:pt x="137" y="34"/>
                    <a:pt x="141" y="36"/>
                  </a:cubicBezTo>
                  <a:cubicBezTo>
                    <a:pt x="145" y="38"/>
                    <a:pt x="157" y="52"/>
                    <a:pt x="165" y="53"/>
                  </a:cubicBezTo>
                  <a:cubicBezTo>
                    <a:pt x="174" y="55"/>
                    <a:pt x="186" y="58"/>
                    <a:pt x="191" y="57"/>
                  </a:cubicBezTo>
                  <a:cubicBezTo>
                    <a:pt x="195" y="56"/>
                    <a:pt x="199" y="54"/>
                    <a:pt x="204" y="54"/>
                  </a:cubicBezTo>
                  <a:cubicBezTo>
                    <a:pt x="209" y="53"/>
                    <a:pt x="211" y="50"/>
                    <a:pt x="216" y="48"/>
                  </a:cubicBezTo>
                  <a:cubicBezTo>
                    <a:pt x="221" y="46"/>
                    <a:pt x="225" y="48"/>
                    <a:pt x="229" y="46"/>
                  </a:cubicBezTo>
                  <a:cubicBezTo>
                    <a:pt x="232" y="45"/>
                    <a:pt x="239" y="42"/>
                    <a:pt x="244" y="39"/>
                  </a:cubicBezTo>
                  <a:cubicBezTo>
                    <a:pt x="249" y="36"/>
                    <a:pt x="254" y="38"/>
                    <a:pt x="259" y="36"/>
                  </a:cubicBezTo>
                  <a:cubicBezTo>
                    <a:pt x="264" y="35"/>
                    <a:pt x="269" y="31"/>
                    <a:pt x="275" y="28"/>
                  </a:cubicBezTo>
                  <a:cubicBezTo>
                    <a:pt x="281" y="26"/>
                    <a:pt x="291" y="25"/>
                    <a:pt x="297" y="24"/>
                  </a:cubicBezTo>
                  <a:cubicBezTo>
                    <a:pt x="303" y="23"/>
                    <a:pt x="311" y="18"/>
                    <a:pt x="317" y="17"/>
                  </a:cubicBezTo>
                  <a:cubicBezTo>
                    <a:pt x="322" y="16"/>
                    <a:pt x="325" y="17"/>
                    <a:pt x="331" y="22"/>
                  </a:cubicBezTo>
                  <a:cubicBezTo>
                    <a:pt x="337" y="29"/>
                    <a:pt x="326" y="55"/>
                    <a:pt x="325" y="64"/>
                  </a:cubicBezTo>
                  <a:cubicBezTo>
                    <a:pt x="325" y="72"/>
                    <a:pt x="327" y="88"/>
                    <a:pt x="328" y="93"/>
                  </a:cubicBezTo>
                  <a:cubicBezTo>
                    <a:pt x="329" y="100"/>
                    <a:pt x="334" y="117"/>
                    <a:pt x="333" y="124"/>
                  </a:cubicBezTo>
                  <a:cubicBezTo>
                    <a:pt x="331" y="134"/>
                    <a:pt x="276" y="130"/>
                    <a:pt x="251" y="131"/>
                  </a:cubicBezTo>
                  <a:cubicBezTo>
                    <a:pt x="243" y="131"/>
                    <a:pt x="228" y="131"/>
                    <a:pt x="213" y="130"/>
                  </a:cubicBezTo>
                  <a:cubicBezTo>
                    <a:pt x="203" y="130"/>
                    <a:pt x="193" y="127"/>
                    <a:pt x="184" y="126"/>
                  </a:cubicBezTo>
                  <a:cubicBezTo>
                    <a:pt x="163" y="123"/>
                    <a:pt x="143" y="130"/>
                    <a:pt x="148" y="115"/>
                  </a:cubicBezTo>
                  <a:cubicBezTo>
                    <a:pt x="151" y="105"/>
                    <a:pt x="153" y="101"/>
                    <a:pt x="156" y="98"/>
                  </a:cubicBezTo>
                  <a:cubicBezTo>
                    <a:pt x="159" y="95"/>
                    <a:pt x="160" y="92"/>
                    <a:pt x="153" y="9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499">
              <a:extLst>
                <a:ext uri="{FF2B5EF4-FFF2-40B4-BE49-F238E27FC236}">
                  <a16:creationId xmlns:a16="http://schemas.microsoft.com/office/drawing/2014/main" id="{156EE59E-748D-4702-8CC4-D5B1A9C50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581"/>
              <a:ext cx="125" cy="150"/>
            </a:xfrm>
            <a:custGeom>
              <a:avLst/>
              <a:gdLst>
                <a:gd name="T0" fmla="*/ 783 w 50"/>
                <a:gd name="T1" fmla="*/ 0 h 56"/>
                <a:gd name="T2" fmla="*/ 363 w 50"/>
                <a:gd name="T3" fmla="*/ 56 h 56"/>
                <a:gd name="T4" fmla="*/ 0 w 50"/>
                <a:gd name="T5" fmla="*/ 479 h 56"/>
                <a:gd name="T6" fmla="*/ 625 w 50"/>
                <a:gd name="T7" fmla="*/ 92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6">
                  <a:moveTo>
                    <a:pt x="50" y="0"/>
                  </a:moveTo>
                  <a:cubicBezTo>
                    <a:pt x="41" y="5"/>
                    <a:pt x="31" y="2"/>
                    <a:pt x="23" y="3"/>
                  </a:cubicBezTo>
                  <a:cubicBezTo>
                    <a:pt x="14" y="5"/>
                    <a:pt x="0" y="5"/>
                    <a:pt x="0" y="25"/>
                  </a:cubicBezTo>
                  <a:cubicBezTo>
                    <a:pt x="0" y="56"/>
                    <a:pt x="34" y="50"/>
                    <a:pt x="40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500">
              <a:extLst>
                <a:ext uri="{FF2B5EF4-FFF2-40B4-BE49-F238E27FC236}">
                  <a16:creationId xmlns:a16="http://schemas.microsoft.com/office/drawing/2014/main" id="{3EEEB893-AC28-4300-8A9D-6F1AD3CD8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576"/>
              <a:ext cx="25" cy="99"/>
            </a:xfrm>
            <a:custGeom>
              <a:avLst/>
              <a:gdLst>
                <a:gd name="T0" fmla="*/ 83 w 10"/>
                <a:gd name="T1" fmla="*/ 0 h 37"/>
                <a:gd name="T2" fmla="*/ 0 w 10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5" y="0"/>
                  </a:moveTo>
                  <a:cubicBezTo>
                    <a:pt x="10" y="10"/>
                    <a:pt x="10" y="27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501">
              <a:extLst>
                <a:ext uri="{FF2B5EF4-FFF2-40B4-BE49-F238E27FC236}">
                  <a16:creationId xmlns:a16="http://schemas.microsoft.com/office/drawing/2014/main" id="{6140DD27-F2D1-4BD7-8F2B-554033A7B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760"/>
              <a:ext cx="290" cy="27"/>
            </a:xfrm>
            <a:custGeom>
              <a:avLst/>
              <a:gdLst>
                <a:gd name="T0" fmla="*/ 0 w 116"/>
                <a:gd name="T1" fmla="*/ 103 h 10"/>
                <a:gd name="T2" fmla="*/ 1813 w 11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6" h="10">
                  <a:moveTo>
                    <a:pt x="0" y="5"/>
                  </a:moveTo>
                  <a:cubicBezTo>
                    <a:pt x="29" y="10"/>
                    <a:pt x="105" y="5"/>
                    <a:pt x="116" y="0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502">
              <a:extLst>
                <a:ext uri="{FF2B5EF4-FFF2-40B4-BE49-F238E27FC236}">
                  <a16:creationId xmlns:a16="http://schemas.microsoft.com/office/drawing/2014/main" id="{81077E38-3BB9-4F6C-923F-F2FFD040D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512"/>
              <a:ext cx="170" cy="59"/>
            </a:xfrm>
            <a:custGeom>
              <a:avLst/>
              <a:gdLst>
                <a:gd name="T0" fmla="*/ 0 w 68"/>
                <a:gd name="T1" fmla="*/ 424 h 22"/>
                <a:gd name="T2" fmla="*/ 208 w 68"/>
                <a:gd name="T3" fmla="*/ 367 h 22"/>
                <a:gd name="T4" fmla="*/ 470 w 68"/>
                <a:gd name="T5" fmla="*/ 215 h 22"/>
                <a:gd name="T6" fmla="*/ 770 w 68"/>
                <a:gd name="T7" fmla="*/ 137 h 22"/>
                <a:gd name="T8" fmla="*/ 1063 w 6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22">
                  <a:moveTo>
                    <a:pt x="0" y="22"/>
                  </a:moveTo>
                  <a:cubicBezTo>
                    <a:pt x="6" y="18"/>
                    <a:pt x="4" y="21"/>
                    <a:pt x="13" y="19"/>
                  </a:cubicBezTo>
                  <a:cubicBezTo>
                    <a:pt x="21" y="17"/>
                    <a:pt x="22" y="13"/>
                    <a:pt x="30" y="11"/>
                  </a:cubicBezTo>
                  <a:cubicBezTo>
                    <a:pt x="38" y="8"/>
                    <a:pt x="42" y="10"/>
                    <a:pt x="49" y="7"/>
                  </a:cubicBezTo>
                  <a:cubicBezTo>
                    <a:pt x="57" y="4"/>
                    <a:pt x="63" y="0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C3AB6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503">
              <a:extLst>
                <a:ext uri="{FF2B5EF4-FFF2-40B4-BE49-F238E27FC236}">
                  <a16:creationId xmlns:a16="http://schemas.microsoft.com/office/drawing/2014/main" id="{6A4F9913-D4EF-4D85-A59F-E1868EEA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2659"/>
              <a:ext cx="30" cy="138"/>
            </a:xfrm>
            <a:custGeom>
              <a:avLst/>
              <a:gdLst>
                <a:gd name="T0" fmla="*/ 188 w 12"/>
                <a:gd name="T1" fmla="*/ 0 h 52"/>
                <a:gd name="T2" fmla="*/ 113 w 12"/>
                <a:gd name="T3" fmla="*/ 395 h 52"/>
                <a:gd name="T4" fmla="*/ 63 w 12"/>
                <a:gd name="T5" fmla="*/ 711 h 52"/>
                <a:gd name="T6" fmla="*/ 50 w 12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4" y="3"/>
                    <a:pt x="6" y="15"/>
                    <a:pt x="7" y="21"/>
                  </a:cubicBezTo>
                  <a:cubicBezTo>
                    <a:pt x="7" y="27"/>
                    <a:pt x="5" y="33"/>
                    <a:pt x="4" y="38"/>
                  </a:cubicBezTo>
                  <a:cubicBezTo>
                    <a:pt x="2" y="42"/>
                    <a:pt x="0" y="48"/>
                    <a:pt x="3" y="52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504">
              <a:extLst>
                <a:ext uri="{FF2B5EF4-FFF2-40B4-BE49-F238E27FC236}">
                  <a16:creationId xmlns:a16="http://schemas.microsoft.com/office/drawing/2014/main" id="{EFA70335-84B1-43FC-8910-35740AA8B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616"/>
              <a:ext cx="23" cy="59"/>
            </a:xfrm>
            <a:custGeom>
              <a:avLst/>
              <a:gdLst>
                <a:gd name="T0" fmla="*/ 97 w 9"/>
                <a:gd name="T1" fmla="*/ 0 h 22"/>
                <a:gd name="T2" fmla="*/ 151 w 9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2">
                  <a:moveTo>
                    <a:pt x="6" y="0"/>
                  </a:moveTo>
                  <a:cubicBezTo>
                    <a:pt x="3" y="5"/>
                    <a:pt x="0" y="22"/>
                    <a:pt x="9" y="22"/>
                  </a:cubicBezTo>
                </a:path>
              </a:pathLst>
            </a:custGeom>
            <a:noFill/>
            <a:ln w="7938" cap="rnd">
              <a:solidFill>
                <a:srgbClr val="C9B27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505">
              <a:extLst>
                <a:ext uri="{FF2B5EF4-FFF2-40B4-BE49-F238E27FC236}">
                  <a16:creationId xmlns:a16="http://schemas.microsoft.com/office/drawing/2014/main" id="{AD869FCE-A91E-4A01-A2DF-FF6818CCB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573"/>
              <a:ext cx="30" cy="24"/>
            </a:xfrm>
            <a:custGeom>
              <a:avLst/>
              <a:gdLst>
                <a:gd name="T0" fmla="*/ 188 w 12"/>
                <a:gd name="T1" fmla="*/ 93 h 9"/>
                <a:gd name="T2" fmla="*/ 125 w 12"/>
                <a:gd name="T3" fmla="*/ 115 h 9"/>
                <a:gd name="T4" fmla="*/ 63 w 12"/>
                <a:gd name="T5" fmla="*/ 35 h 9"/>
                <a:gd name="T6" fmla="*/ 20 w 12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2" y="1"/>
                    <a:pt x="6" y="0"/>
                    <a:pt x="8" y="6"/>
                  </a:cubicBezTo>
                  <a:cubicBezTo>
                    <a:pt x="4" y="9"/>
                    <a:pt x="6" y="3"/>
                    <a:pt x="4" y="2"/>
                  </a:cubicBezTo>
                  <a:cubicBezTo>
                    <a:pt x="0" y="0"/>
                    <a:pt x="0" y="6"/>
                    <a:pt x="1" y="8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506">
              <a:extLst>
                <a:ext uri="{FF2B5EF4-FFF2-40B4-BE49-F238E27FC236}">
                  <a16:creationId xmlns:a16="http://schemas.microsoft.com/office/drawing/2014/main" id="{DA689B0C-DD7C-4523-92DB-58FFB45B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651"/>
              <a:ext cx="23" cy="24"/>
            </a:xfrm>
            <a:custGeom>
              <a:avLst/>
              <a:gdLst>
                <a:gd name="T0" fmla="*/ 66 w 9"/>
                <a:gd name="T1" fmla="*/ 171 h 9"/>
                <a:gd name="T2" fmla="*/ 0 w 9"/>
                <a:gd name="T3" fmla="*/ 115 h 9"/>
                <a:gd name="T4" fmla="*/ 84 w 9"/>
                <a:gd name="T5" fmla="*/ 115 h 9"/>
                <a:gd name="T6" fmla="*/ 33 w 9"/>
                <a:gd name="T7" fmla="*/ 21 h 9"/>
                <a:gd name="T8" fmla="*/ 151 w 9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2" y="9"/>
                    <a:pt x="0" y="8"/>
                    <a:pt x="0" y="6"/>
                  </a:cubicBezTo>
                  <a:cubicBezTo>
                    <a:pt x="2" y="5"/>
                    <a:pt x="4" y="5"/>
                    <a:pt x="5" y="6"/>
                  </a:cubicBezTo>
                  <a:cubicBezTo>
                    <a:pt x="4" y="5"/>
                    <a:pt x="2" y="3"/>
                    <a:pt x="2" y="1"/>
                  </a:cubicBezTo>
                  <a:cubicBezTo>
                    <a:pt x="4" y="0"/>
                    <a:pt x="7" y="0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507">
              <a:extLst>
                <a:ext uri="{FF2B5EF4-FFF2-40B4-BE49-F238E27FC236}">
                  <a16:creationId xmlns:a16="http://schemas.microsoft.com/office/drawing/2014/main" id="{DA5B650C-5B28-4115-A3BE-537FC275B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659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83 w 8"/>
                <a:gd name="T3" fmla="*/ 68 h 5"/>
                <a:gd name="T4" fmla="*/ 0 w 8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6" y="0"/>
                    <a:pt x="8" y="3"/>
                    <a:pt x="5" y="4"/>
                  </a:cubicBezTo>
                  <a:cubicBezTo>
                    <a:pt x="3" y="5"/>
                    <a:pt x="1" y="3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508">
              <a:extLst>
                <a:ext uri="{FF2B5EF4-FFF2-40B4-BE49-F238E27FC236}">
                  <a16:creationId xmlns:a16="http://schemas.microsoft.com/office/drawing/2014/main" id="{FB54D0BD-A566-45E2-92E5-26B68A37E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757"/>
              <a:ext cx="23" cy="19"/>
            </a:xfrm>
            <a:custGeom>
              <a:avLst/>
              <a:gdLst>
                <a:gd name="T0" fmla="*/ 20 w 9"/>
                <a:gd name="T1" fmla="*/ 141 h 7"/>
                <a:gd name="T2" fmla="*/ 66 w 9"/>
                <a:gd name="T3" fmla="*/ 103 h 7"/>
                <a:gd name="T4" fmla="*/ 151 w 9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0" y="5"/>
                    <a:pt x="2" y="4"/>
                    <a:pt x="4" y="5"/>
                  </a:cubicBezTo>
                  <a:cubicBezTo>
                    <a:pt x="3" y="0"/>
                    <a:pt x="8" y="1"/>
                    <a:pt x="9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509">
              <a:extLst>
                <a:ext uri="{FF2B5EF4-FFF2-40B4-BE49-F238E27FC236}">
                  <a16:creationId xmlns:a16="http://schemas.microsoft.com/office/drawing/2014/main" id="{885C91C1-3DC5-4187-B2FE-AF700E67A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789"/>
              <a:ext cx="10" cy="6"/>
            </a:xfrm>
            <a:custGeom>
              <a:avLst/>
              <a:gdLst>
                <a:gd name="T0" fmla="*/ 0 w 4"/>
                <a:gd name="T1" fmla="*/ 54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510">
              <a:extLst>
                <a:ext uri="{FF2B5EF4-FFF2-40B4-BE49-F238E27FC236}">
                  <a16:creationId xmlns:a16="http://schemas.microsoft.com/office/drawing/2014/main" id="{02BC766B-08CB-4DAB-AD72-4D92DE3C9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19"/>
              <a:ext cx="15" cy="18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6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6" y="0"/>
                    <a:pt x="5" y="7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511">
              <a:extLst>
                <a:ext uri="{FF2B5EF4-FFF2-40B4-BE49-F238E27FC236}">
                  <a16:creationId xmlns:a16="http://schemas.microsoft.com/office/drawing/2014/main" id="{FF26256F-084F-43D6-BBE1-02D0230DD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59"/>
              <a:ext cx="17" cy="18"/>
            </a:xfrm>
            <a:custGeom>
              <a:avLst/>
              <a:gdLst>
                <a:gd name="T0" fmla="*/ 58 w 7"/>
                <a:gd name="T1" fmla="*/ 118 h 7"/>
                <a:gd name="T2" fmla="*/ 0 w 7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7" y="3"/>
                    <a:pt x="4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512">
              <a:extLst>
                <a:ext uri="{FF2B5EF4-FFF2-40B4-BE49-F238E27FC236}">
                  <a16:creationId xmlns:a16="http://schemas.microsoft.com/office/drawing/2014/main" id="{2C7E4117-BC9A-4B01-8B3D-E2233C4B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557"/>
              <a:ext cx="7" cy="24"/>
            </a:xfrm>
            <a:custGeom>
              <a:avLst/>
              <a:gdLst>
                <a:gd name="T0" fmla="*/ 0 w 3"/>
                <a:gd name="T1" fmla="*/ 0 h 9"/>
                <a:gd name="T2" fmla="*/ 37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0" y="4"/>
                    <a:pt x="2" y="6"/>
                    <a:pt x="3" y="9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513">
              <a:extLst>
                <a:ext uri="{FF2B5EF4-FFF2-40B4-BE49-F238E27FC236}">
                  <a16:creationId xmlns:a16="http://schemas.microsoft.com/office/drawing/2014/main" id="{C140DB61-3405-49D5-85A7-1E9CC3749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773"/>
              <a:ext cx="2" cy="8"/>
            </a:xfrm>
            <a:custGeom>
              <a:avLst/>
              <a:gdLst>
                <a:gd name="T0" fmla="*/ 8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514">
              <a:extLst>
                <a:ext uri="{FF2B5EF4-FFF2-40B4-BE49-F238E27FC236}">
                  <a16:creationId xmlns:a16="http://schemas.microsoft.com/office/drawing/2014/main" id="{2DABDCB2-8BB8-44EF-B461-B7D817114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760"/>
              <a:ext cx="5" cy="13"/>
            </a:xfrm>
            <a:custGeom>
              <a:avLst/>
              <a:gdLst>
                <a:gd name="T0" fmla="*/ 33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0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515">
              <a:extLst>
                <a:ext uri="{FF2B5EF4-FFF2-40B4-BE49-F238E27FC236}">
                  <a16:creationId xmlns:a16="http://schemas.microsoft.com/office/drawing/2014/main" id="{15F2C278-6BD7-4A62-8A9E-FD080AE34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507"/>
              <a:ext cx="1" cy="8"/>
            </a:xfrm>
            <a:custGeom>
              <a:avLst/>
              <a:gdLst>
                <a:gd name="T0" fmla="*/ 0 w 1"/>
                <a:gd name="T1" fmla="*/ 56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516">
              <a:extLst>
                <a:ext uri="{FF2B5EF4-FFF2-40B4-BE49-F238E27FC236}">
                  <a16:creationId xmlns:a16="http://schemas.microsoft.com/office/drawing/2014/main" id="{6A7BE1C6-225E-4AEF-A979-BB3F53496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555"/>
              <a:ext cx="20" cy="21"/>
            </a:xfrm>
            <a:custGeom>
              <a:avLst/>
              <a:gdLst>
                <a:gd name="T0" fmla="*/ 20 w 8"/>
                <a:gd name="T1" fmla="*/ 21 h 8"/>
                <a:gd name="T2" fmla="*/ 63 w 8"/>
                <a:gd name="T3" fmla="*/ 144 h 8"/>
                <a:gd name="T4" fmla="*/ 95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4"/>
                    <a:pt x="1" y="8"/>
                    <a:pt x="4" y="8"/>
                  </a:cubicBezTo>
                  <a:cubicBezTo>
                    <a:pt x="8" y="7"/>
                    <a:pt x="7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517">
              <a:extLst>
                <a:ext uri="{FF2B5EF4-FFF2-40B4-BE49-F238E27FC236}">
                  <a16:creationId xmlns:a16="http://schemas.microsoft.com/office/drawing/2014/main" id="{0562DDAE-31E8-43C4-9067-E641607E6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776"/>
              <a:ext cx="3" cy="8"/>
            </a:xfrm>
            <a:custGeom>
              <a:avLst/>
              <a:gdLst>
                <a:gd name="T0" fmla="*/ 27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4" name="Group 560">
            <a:extLst>
              <a:ext uri="{FF2B5EF4-FFF2-40B4-BE49-F238E27FC236}">
                <a16:creationId xmlns:a16="http://schemas.microsoft.com/office/drawing/2014/main" id="{14A8C972-8E4C-467A-AAC8-80FE457C8799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4019550"/>
            <a:ext cx="2057400" cy="1138238"/>
            <a:chOff x="4224" y="2448"/>
            <a:chExt cx="838" cy="464"/>
          </a:xfrm>
        </p:grpSpPr>
        <p:sp>
          <p:nvSpPr>
            <p:cNvPr id="37895" name="Freeform 519">
              <a:extLst>
                <a:ext uri="{FF2B5EF4-FFF2-40B4-BE49-F238E27FC236}">
                  <a16:creationId xmlns:a16="http://schemas.microsoft.com/office/drawing/2014/main" id="{6FE03A93-756D-4B5F-B584-ECA75563C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448"/>
              <a:ext cx="838" cy="464"/>
            </a:xfrm>
            <a:custGeom>
              <a:avLst/>
              <a:gdLst>
                <a:gd name="T0" fmla="*/ 2379 w 335"/>
                <a:gd name="T1" fmla="*/ 661 h 174"/>
                <a:gd name="T2" fmla="*/ 2096 w 335"/>
                <a:gd name="T3" fmla="*/ 547 h 174"/>
                <a:gd name="T4" fmla="*/ 1896 w 335"/>
                <a:gd name="T5" fmla="*/ 192 h 174"/>
                <a:gd name="T6" fmla="*/ 1396 w 335"/>
                <a:gd name="T7" fmla="*/ 0 h 174"/>
                <a:gd name="T8" fmla="*/ 1033 w 335"/>
                <a:gd name="T9" fmla="*/ 491 h 174"/>
                <a:gd name="T10" fmla="*/ 1188 w 335"/>
                <a:gd name="T11" fmla="*/ 888 h 174"/>
                <a:gd name="T12" fmla="*/ 720 w 335"/>
                <a:gd name="T13" fmla="*/ 1251 h 174"/>
                <a:gd name="T14" fmla="*/ 158 w 335"/>
                <a:gd name="T15" fmla="*/ 1344 h 174"/>
                <a:gd name="T16" fmla="*/ 33 w 335"/>
                <a:gd name="T17" fmla="*/ 2312 h 174"/>
                <a:gd name="T18" fmla="*/ 63 w 335"/>
                <a:gd name="T19" fmla="*/ 2765 h 174"/>
                <a:gd name="T20" fmla="*/ 175 w 335"/>
                <a:gd name="T21" fmla="*/ 2867 h 174"/>
                <a:gd name="T22" fmla="*/ 363 w 335"/>
                <a:gd name="T23" fmla="*/ 2824 h 174"/>
                <a:gd name="T24" fmla="*/ 583 w 335"/>
                <a:gd name="T25" fmla="*/ 2581 h 174"/>
                <a:gd name="T26" fmla="*/ 988 w 335"/>
                <a:gd name="T27" fmla="*/ 2389 h 174"/>
                <a:gd name="T28" fmla="*/ 1208 w 335"/>
                <a:gd name="T29" fmla="*/ 2923 h 174"/>
                <a:gd name="T30" fmla="*/ 1751 w 335"/>
                <a:gd name="T31" fmla="*/ 2957 h 174"/>
                <a:gd name="T32" fmla="*/ 2001 w 335"/>
                <a:gd name="T33" fmla="*/ 1856 h 174"/>
                <a:gd name="T34" fmla="*/ 2001 w 335"/>
                <a:gd name="T35" fmla="*/ 1856 h 174"/>
                <a:gd name="T36" fmla="*/ 2409 w 335"/>
                <a:gd name="T37" fmla="*/ 1672 h 174"/>
                <a:gd name="T38" fmla="*/ 2409 w 335"/>
                <a:gd name="T39" fmla="*/ 1784 h 174"/>
                <a:gd name="T40" fmla="*/ 2441 w 335"/>
                <a:gd name="T41" fmla="*/ 1877 h 174"/>
                <a:gd name="T42" fmla="*/ 2567 w 335"/>
                <a:gd name="T43" fmla="*/ 1899 h 174"/>
                <a:gd name="T44" fmla="*/ 2867 w 335"/>
                <a:gd name="T45" fmla="*/ 1843 h 174"/>
                <a:gd name="T46" fmla="*/ 3067 w 335"/>
                <a:gd name="T47" fmla="*/ 1800 h 174"/>
                <a:gd name="T48" fmla="*/ 3222 w 335"/>
                <a:gd name="T49" fmla="*/ 1685 h 174"/>
                <a:gd name="T50" fmla="*/ 3397 w 335"/>
                <a:gd name="T51" fmla="*/ 1651 h 174"/>
                <a:gd name="T52" fmla="*/ 3597 w 335"/>
                <a:gd name="T53" fmla="*/ 1685 h 174"/>
                <a:gd name="T54" fmla="*/ 3880 w 335"/>
                <a:gd name="T55" fmla="*/ 1685 h 174"/>
                <a:gd name="T56" fmla="*/ 4130 w 335"/>
                <a:gd name="T57" fmla="*/ 1800 h 174"/>
                <a:gd name="T58" fmla="*/ 4413 w 335"/>
                <a:gd name="T59" fmla="*/ 1843 h 174"/>
                <a:gd name="T60" fmla="*/ 4755 w 335"/>
                <a:gd name="T61" fmla="*/ 2027 h 174"/>
                <a:gd name="T62" fmla="*/ 4993 w 335"/>
                <a:gd name="T63" fmla="*/ 2013 h 174"/>
                <a:gd name="T64" fmla="*/ 5181 w 335"/>
                <a:gd name="T65" fmla="*/ 1741 h 174"/>
                <a:gd name="T66" fmla="*/ 5038 w 335"/>
                <a:gd name="T67" fmla="*/ 1173 h 174"/>
                <a:gd name="T68" fmla="*/ 5038 w 335"/>
                <a:gd name="T69" fmla="*/ 760 h 174"/>
                <a:gd name="T70" fmla="*/ 5163 w 335"/>
                <a:gd name="T71" fmla="*/ 136 h 174"/>
                <a:gd name="T72" fmla="*/ 4838 w 335"/>
                <a:gd name="T73" fmla="*/ 149 h 174"/>
                <a:gd name="T74" fmla="*/ 4588 w 335"/>
                <a:gd name="T75" fmla="*/ 227 h 174"/>
                <a:gd name="T76" fmla="*/ 4430 w 335"/>
                <a:gd name="T77" fmla="*/ 341 h 174"/>
                <a:gd name="T78" fmla="*/ 4225 w 335"/>
                <a:gd name="T79" fmla="*/ 435 h 174"/>
                <a:gd name="T80" fmla="*/ 3880 w 335"/>
                <a:gd name="T81" fmla="*/ 661 h 174"/>
                <a:gd name="T82" fmla="*/ 3460 w 335"/>
                <a:gd name="T83" fmla="*/ 661 h 174"/>
                <a:gd name="T84" fmla="*/ 3192 w 335"/>
                <a:gd name="T85" fmla="*/ 776 h 174"/>
                <a:gd name="T86" fmla="*/ 2847 w 335"/>
                <a:gd name="T87" fmla="*/ 704 h 174"/>
                <a:gd name="T88" fmla="*/ 2722 w 335"/>
                <a:gd name="T89" fmla="*/ 776 h 174"/>
                <a:gd name="T90" fmla="*/ 2629 w 335"/>
                <a:gd name="T91" fmla="*/ 875 h 174"/>
                <a:gd name="T92" fmla="*/ 2534 w 335"/>
                <a:gd name="T93" fmla="*/ 704 h 174"/>
                <a:gd name="T94" fmla="*/ 2379 w 335"/>
                <a:gd name="T95" fmla="*/ 661 h 17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5" h="174">
                  <a:moveTo>
                    <a:pt x="152" y="35"/>
                  </a:moveTo>
                  <a:cubicBezTo>
                    <a:pt x="145" y="34"/>
                    <a:pt x="134" y="38"/>
                    <a:pt x="134" y="29"/>
                  </a:cubicBezTo>
                  <a:cubicBezTo>
                    <a:pt x="134" y="24"/>
                    <a:pt x="133" y="12"/>
                    <a:pt x="121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6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4" y="57"/>
                    <a:pt x="67" y="58"/>
                    <a:pt x="46" y="66"/>
                  </a:cubicBezTo>
                  <a:cubicBezTo>
                    <a:pt x="35" y="70"/>
                    <a:pt x="19" y="61"/>
                    <a:pt x="10" y="71"/>
                  </a:cubicBezTo>
                  <a:cubicBezTo>
                    <a:pt x="1" y="81"/>
                    <a:pt x="5" y="106"/>
                    <a:pt x="2" y="122"/>
                  </a:cubicBezTo>
                  <a:cubicBezTo>
                    <a:pt x="1" y="130"/>
                    <a:pt x="0" y="140"/>
                    <a:pt x="4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2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4"/>
                    <a:pt x="72" y="138"/>
                    <a:pt x="77" y="154"/>
                  </a:cubicBezTo>
                  <a:cubicBezTo>
                    <a:pt x="85" y="174"/>
                    <a:pt x="103" y="171"/>
                    <a:pt x="112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40" y="93"/>
                    <a:pt x="146" y="86"/>
                    <a:pt x="154" y="88"/>
                  </a:cubicBezTo>
                  <a:cubicBezTo>
                    <a:pt x="157" y="88"/>
                    <a:pt x="153" y="92"/>
                    <a:pt x="154" y="94"/>
                  </a:cubicBezTo>
                  <a:cubicBezTo>
                    <a:pt x="154" y="97"/>
                    <a:pt x="153" y="98"/>
                    <a:pt x="156" y="99"/>
                  </a:cubicBezTo>
                  <a:cubicBezTo>
                    <a:pt x="159" y="101"/>
                    <a:pt x="161" y="101"/>
                    <a:pt x="164" y="100"/>
                  </a:cubicBezTo>
                  <a:cubicBezTo>
                    <a:pt x="167" y="99"/>
                    <a:pt x="177" y="95"/>
                    <a:pt x="183" y="97"/>
                  </a:cubicBezTo>
                  <a:cubicBezTo>
                    <a:pt x="190" y="99"/>
                    <a:pt x="193" y="95"/>
                    <a:pt x="196" y="95"/>
                  </a:cubicBezTo>
                  <a:cubicBezTo>
                    <a:pt x="199" y="94"/>
                    <a:pt x="202" y="88"/>
                    <a:pt x="206" y="89"/>
                  </a:cubicBezTo>
                  <a:cubicBezTo>
                    <a:pt x="211" y="90"/>
                    <a:pt x="213" y="88"/>
                    <a:pt x="217" y="87"/>
                  </a:cubicBezTo>
                  <a:cubicBezTo>
                    <a:pt x="220" y="85"/>
                    <a:pt x="223" y="87"/>
                    <a:pt x="230" y="89"/>
                  </a:cubicBezTo>
                  <a:cubicBezTo>
                    <a:pt x="237" y="91"/>
                    <a:pt x="243" y="88"/>
                    <a:pt x="248" y="89"/>
                  </a:cubicBezTo>
                  <a:cubicBezTo>
                    <a:pt x="252" y="91"/>
                    <a:pt x="258" y="95"/>
                    <a:pt x="264" y="95"/>
                  </a:cubicBezTo>
                  <a:cubicBezTo>
                    <a:pt x="269" y="94"/>
                    <a:pt x="277" y="95"/>
                    <a:pt x="282" y="97"/>
                  </a:cubicBezTo>
                  <a:cubicBezTo>
                    <a:pt x="289" y="100"/>
                    <a:pt x="297" y="105"/>
                    <a:pt x="304" y="107"/>
                  </a:cubicBezTo>
                  <a:cubicBezTo>
                    <a:pt x="310" y="108"/>
                    <a:pt x="315" y="106"/>
                    <a:pt x="319" y="106"/>
                  </a:cubicBezTo>
                  <a:cubicBezTo>
                    <a:pt x="324" y="106"/>
                    <a:pt x="334" y="102"/>
                    <a:pt x="331" y="92"/>
                  </a:cubicBezTo>
                  <a:cubicBezTo>
                    <a:pt x="330" y="86"/>
                    <a:pt x="322" y="70"/>
                    <a:pt x="322" y="62"/>
                  </a:cubicBezTo>
                  <a:cubicBezTo>
                    <a:pt x="322" y="52"/>
                    <a:pt x="321" y="45"/>
                    <a:pt x="322" y="40"/>
                  </a:cubicBezTo>
                  <a:cubicBezTo>
                    <a:pt x="324" y="30"/>
                    <a:pt x="335" y="12"/>
                    <a:pt x="330" y="7"/>
                  </a:cubicBezTo>
                  <a:cubicBezTo>
                    <a:pt x="323" y="1"/>
                    <a:pt x="312" y="7"/>
                    <a:pt x="309" y="8"/>
                  </a:cubicBezTo>
                  <a:cubicBezTo>
                    <a:pt x="305" y="8"/>
                    <a:pt x="296" y="13"/>
                    <a:pt x="293" y="12"/>
                  </a:cubicBezTo>
                  <a:cubicBezTo>
                    <a:pt x="290" y="12"/>
                    <a:pt x="287" y="17"/>
                    <a:pt x="283" y="18"/>
                  </a:cubicBezTo>
                  <a:cubicBezTo>
                    <a:pt x="278" y="19"/>
                    <a:pt x="275" y="19"/>
                    <a:pt x="270" y="23"/>
                  </a:cubicBezTo>
                  <a:cubicBezTo>
                    <a:pt x="265" y="26"/>
                    <a:pt x="251" y="33"/>
                    <a:pt x="248" y="35"/>
                  </a:cubicBezTo>
                  <a:cubicBezTo>
                    <a:pt x="244" y="36"/>
                    <a:pt x="230" y="35"/>
                    <a:pt x="221" y="35"/>
                  </a:cubicBezTo>
                  <a:cubicBezTo>
                    <a:pt x="213" y="36"/>
                    <a:pt x="209" y="42"/>
                    <a:pt x="204" y="41"/>
                  </a:cubicBezTo>
                  <a:cubicBezTo>
                    <a:pt x="198" y="40"/>
                    <a:pt x="188" y="37"/>
                    <a:pt x="182" y="37"/>
                  </a:cubicBezTo>
                  <a:cubicBezTo>
                    <a:pt x="176" y="37"/>
                    <a:pt x="174" y="38"/>
                    <a:pt x="174" y="41"/>
                  </a:cubicBezTo>
                  <a:cubicBezTo>
                    <a:pt x="174" y="45"/>
                    <a:pt x="170" y="48"/>
                    <a:pt x="168" y="46"/>
                  </a:cubicBezTo>
                  <a:cubicBezTo>
                    <a:pt x="166" y="43"/>
                    <a:pt x="164" y="38"/>
                    <a:pt x="162" y="37"/>
                  </a:cubicBezTo>
                  <a:cubicBezTo>
                    <a:pt x="159" y="35"/>
                    <a:pt x="152" y="35"/>
                    <a:pt x="152" y="35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520">
              <a:extLst>
                <a:ext uri="{FF2B5EF4-FFF2-40B4-BE49-F238E27FC236}">
                  <a16:creationId xmlns:a16="http://schemas.microsoft.com/office/drawing/2014/main" id="{B8251765-9997-4EB8-B46A-38DF54E18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776"/>
              <a:ext cx="90" cy="115"/>
            </a:xfrm>
            <a:custGeom>
              <a:avLst/>
              <a:gdLst>
                <a:gd name="T0" fmla="*/ 395 w 36"/>
                <a:gd name="T1" fmla="*/ 115 h 43"/>
                <a:gd name="T2" fmla="*/ 520 w 36"/>
                <a:gd name="T3" fmla="*/ 516 h 43"/>
                <a:gd name="T4" fmla="*/ 208 w 36"/>
                <a:gd name="T5" fmla="*/ 765 h 43"/>
                <a:gd name="T6" fmla="*/ 395 w 36"/>
                <a:gd name="T7" fmla="*/ 11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3">
                  <a:moveTo>
                    <a:pt x="25" y="6"/>
                  </a:moveTo>
                  <a:cubicBezTo>
                    <a:pt x="34" y="8"/>
                    <a:pt x="36" y="18"/>
                    <a:pt x="33" y="27"/>
                  </a:cubicBezTo>
                  <a:cubicBezTo>
                    <a:pt x="29" y="36"/>
                    <a:pt x="23" y="43"/>
                    <a:pt x="13" y="40"/>
                  </a:cubicBezTo>
                  <a:cubicBezTo>
                    <a:pt x="0" y="36"/>
                    <a:pt x="8" y="0"/>
                    <a:pt x="25" y="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521">
              <a:extLst>
                <a:ext uri="{FF2B5EF4-FFF2-40B4-BE49-F238E27FC236}">
                  <a16:creationId xmlns:a16="http://schemas.microsoft.com/office/drawing/2014/main" id="{7409DC3F-507A-4A4E-8860-9AED295FB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619"/>
              <a:ext cx="157" cy="90"/>
            </a:xfrm>
            <a:custGeom>
              <a:avLst/>
              <a:gdLst>
                <a:gd name="T0" fmla="*/ 974 w 63"/>
                <a:gd name="T1" fmla="*/ 281 h 34"/>
                <a:gd name="T2" fmla="*/ 478 w 63"/>
                <a:gd name="T3" fmla="*/ 447 h 34"/>
                <a:gd name="T4" fmla="*/ 0 w 63"/>
                <a:gd name="T5" fmla="*/ 148 h 34"/>
                <a:gd name="T6" fmla="*/ 341 w 63"/>
                <a:gd name="T7" fmla="*/ 349 h 34"/>
                <a:gd name="T8" fmla="*/ 837 w 63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4">
                  <a:moveTo>
                    <a:pt x="63" y="15"/>
                  </a:moveTo>
                  <a:cubicBezTo>
                    <a:pt x="52" y="13"/>
                    <a:pt x="39" y="20"/>
                    <a:pt x="31" y="24"/>
                  </a:cubicBezTo>
                  <a:cubicBezTo>
                    <a:pt x="23" y="28"/>
                    <a:pt x="1" y="34"/>
                    <a:pt x="0" y="8"/>
                  </a:cubicBezTo>
                  <a:cubicBezTo>
                    <a:pt x="2" y="17"/>
                    <a:pt x="11" y="29"/>
                    <a:pt x="22" y="19"/>
                  </a:cubicBezTo>
                  <a:cubicBezTo>
                    <a:pt x="33" y="9"/>
                    <a:pt x="41" y="9"/>
                    <a:pt x="54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522">
              <a:extLst>
                <a:ext uri="{FF2B5EF4-FFF2-40B4-BE49-F238E27FC236}">
                  <a16:creationId xmlns:a16="http://schemas.microsoft.com/office/drawing/2014/main" id="{2F038F3E-4BA3-4C8D-99DE-2903D1851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600"/>
              <a:ext cx="50" cy="93"/>
            </a:xfrm>
            <a:custGeom>
              <a:avLst/>
              <a:gdLst>
                <a:gd name="T0" fmla="*/ 220 w 20"/>
                <a:gd name="T1" fmla="*/ 93 h 35"/>
                <a:gd name="T2" fmla="*/ 313 w 20"/>
                <a:gd name="T3" fmla="*/ 622 h 35"/>
                <a:gd name="T4" fmla="*/ 33 w 20"/>
                <a:gd name="T5" fmla="*/ 396 h 35"/>
                <a:gd name="T6" fmla="*/ 238 w 20"/>
                <a:gd name="T7" fmla="*/ 7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14" y="5"/>
                  </a:moveTo>
                  <a:cubicBezTo>
                    <a:pt x="8" y="14"/>
                    <a:pt x="12" y="28"/>
                    <a:pt x="20" y="33"/>
                  </a:cubicBezTo>
                  <a:cubicBezTo>
                    <a:pt x="11" y="35"/>
                    <a:pt x="4" y="30"/>
                    <a:pt x="2" y="21"/>
                  </a:cubicBezTo>
                  <a:cubicBezTo>
                    <a:pt x="0" y="14"/>
                    <a:pt x="6" y="0"/>
                    <a:pt x="15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523">
              <a:extLst>
                <a:ext uri="{FF2B5EF4-FFF2-40B4-BE49-F238E27FC236}">
                  <a16:creationId xmlns:a16="http://schemas.microsoft.com/office/drawing/2014/main" id="{93072A11-E6C4-4068-A055-67A16ADD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456"/>
              <a:ext cx="127" cy="165"/>
            </a:xfrm>
            <a:custGeom>
              <a:avLst/>
              <a:gdLst>
                <a:gd name="T0" fmla="*/ 558 w 51"/>
                <a:gd name="T1" fmla="*/ 93 h 62"/>
                <a:gd name="T2" fmla="*/ 229 w 51"/>
                <a:gd name="T3" fmla="*/ 93 h 62"/>
                <a:gd name="T4" fmla="*/ 42 w 51"/>
                <a:gd name="T5" fmla="*/ 362 h 62"/>
                <a:gd name="T6" fmla="*/ 137 w 51"/>
                <a:gd name="T7" fmla="*/ 679 h 62"/>
                <a:gd name="T8" fmla="*/ 261 w 51"/>
                <a:gd name="T9" fmla="*/ 1168 h 62"/>
                <a:gd name="T10" fmla="*/ 466 w 51"/>
                <a:gd name="T11" fmla="*/ 908 h 62"/>
                <a:gd name="T12" fmla="*/ 787 w 51"/>
                <a:gd name="T13" fmla="*/ 849 h 62"/>
                <a:gd name="T14" fmla="*/ 478 w 51"/>
                <a:gd name="T15" fmla="*/ 737 h 62"/>
                <a:gd name="T16" fmla="*/ 167 w 51"/>
                <a:gd name="T17" fmla="*/ 532 h 62"/>
                <a:gd name="T18" fmla="*/ 321 w 51"/>
                <a:gd name="T19" fmla="*/ 303 h 62"/>
                <a:gd name="T20" fmla="*/ 496 w 51"/>
                <a:gd name="T21" fmla="*/ 136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2">
                  <a:moveTo>
                    <a:pt x="36" y="5"/>
                  </a:moveTo>
                  <a:cubicBezTo>
                    <a:pt x="27" y="4"/>
                    <a:pt x="23" y="0"/>
                    <a:pt x="15" y="5"/>
                  </a:cubicBezTo>
                  <a:cubicBezTo>
                    <a:pt x="10" y="8"/>
                    <a:pt x="5" y="13"/>
                    <a:pt x="3" y="19"/>
                  </a:cubicBezTo>
                  <a:cubicBezTo>
                    <a:pt x="0" y="27"/>
                    <a:pt x="5" y="30"/>
                    <a:pt x="9" y="36"/>
                  </a:cubicBezTo>
                  <a:cubicBezTo>
                    <a:pt x="13" y="43"/>
                    <a:pt x="17" y="54"/>
                    <a:pt x="17" y="62"/>
                  </a:cubicBezTo>
                  <a:cubicBezTo>
                    <a:pt x="19" y="54"/>
                    <a:pt x="22" y="51"/>
                    <a:pt x="30" y="48"/>
                  </a:cubicBezTo>
                  <a:cubicBezTo>
                    <a:pt x="35" y="46"/>
                    <a:pt x="46" y="42"/>
                    <a:pt x="51" y="45"/>
                  </a:cubicBezTo>
                  <a:cubicBezTo>
                    <a:pt x="44" y="44"/>
                    <a:pt x="38" y="40"/>
                    <a:pt x="31" y="39"/>
                  </a:cubicBezTo>
                  <a:cubicBezTo>
                    <a:pt x="24" y="37"/>
                    <a:pt x="13" y="36"/>
                    <a:pt x="11" y="28"/>
                  </a:cubicBezTo>
                  <a:cubicBezTo>
                    <a:pt x="9" y="19"/>
                    <a:pt x="16" y="20"/>
                    <a:pt x="21" y="16"/>
                  </a:cubicBezTo>
                  <a:cubicBezTo>
                    <a:pt x="25" y="14"/>
                    <a:pt x="28" y="5"/>
                    <a:pt x="32" y="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524">
              <a:extLst>
                <a:ext uri="{FF2B5EF4-FFF2-40B4-BE49-F238E27FC236}">
                  <a16:creationId xmlns:a16="http://schemas.microsoft.com/office/drawing/2014/main" id="{17B96C00-918D-4646-B934-74FA66E56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667"/>
              <a:ext cx="146" cy="189"/>
            </a:xfrm>
            <a:custGeom>
              <a:avLst/>
              <a:gdLst>
                <a:gd name="T0" fmla="*/ 926 w 58"/>
                <a:gd name="T1" fmla="*/ 793 h 71"/>
                <a:gd name="T2" fmla="*/ 380 w 58"/>
                <a:gd name="T3" fmla="*/ 1078 h 71"/>
                <a:gd name="T4" fmla="*/ 0 w 58"/>
                <a:gd name="T5" fmla="*/ 998 h 71"/>
                <a:gd name="T6" fmla="*/ 146 w 58"/>
                <a:gd name="T7" fmla="*/ 865 h 71"/>
                <a:gd name="T8" fmla="*/ 191 w 58"/>
                <a:gd name="T9" fmla="*/ 588 h 71"/>
                <a:gd name="T10" fmla="*/ 222 w 58"/>
                <a:gd name="T11" fmla="*/ 319 h 71"/>
                <a:gd name="T12" fmla="*/ 242 w 58"/>
                <a:gd name="T13" fmla="*/ 0 h 71"/>
                <a:gd name="T14" fmla="*/ 400 w 58"/>
                <a:gd name="T15" fmla="*/ 431 h 71"/>
                <a:gd name="T16" fmla="*/ 305 w 58"/>
                <a:gd name="T17" fmla="*/ 772 h 71"/>
                <a:gd name="T18" fmla="*/ 831 w 58"/>
                <a:gd name="T19" fmla="*/ 751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1">
                  <a:moveTo>
                    <a:pt x="58" y="42"/>
                  </a:moveTo>
                  <a:cubicBezTo>
                    <a:pt x="45" y="41"/>
                    <a:pt x="33" y="49"/>
                    <a:pt x="24" y="57"/>
                  </a:cubicBezTo>
                  <a:cubicBezTo>
                    <a:pt x="15" y="66"/>
                    <a:pt x="2" y="71"/>
                    <a:pt x="0" y="53"/>
                  </a:cubicBezTo>
                  <a:cubicBezTo>
                    <a:pt x="7" y="51"/>
                    <a:pt x="7" y="53"/>
                    <a:pt x="9" y="46"/>
                  </a:cubicBezTo>
                  <a:cubicBezTo>
                    <a:pt x="11" y="41"/>
                    <a:pt x="11" y="36"/>
                    <a:pt x="12" y="31"/>
                  </a:cubicBezTo>
                  <a:cubicBezTo>
                    <a:pt x="13" y="27"/>
                    <a:pt x="13" y="21"/>
                    <a:pt x="14" y="17"/>
                  </a:cubicBezTo>
                  <a:cubicBezTo>
                    <a:pt x="14" y="12"/>
                    <a:pt x="12" y="5"/>
                    <a:pt x="15" y="0"/>
                  </a:cubicBezTo>
                  <a:cubicBezTo>
                    <a:pt x="16" y="7"/>
                    <a:pt x="24" y="17"/>
                    <a:pt x="25" y="23"/>
                  </a:cubicBezTo>
                  <a:cubicBezTo>
                    <a:pt x="26" y="29"/>
                    <a:pt x="16" y="35"/>
                    <a:pt x="19" y="41"/>
                  </a:cubicBezTo>
                  <a:cubicBezTo>
                    <a:pt x="24" y="52"/>
                    <a:pt x="43" y="36"/>
                    <a:pt x="52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525">
              <a:extLst>
                <a:ext uri="{FF2B5EF4-FFF2-40B4-BE49-F238E27FC236}">
                  <a16:creationId xmlns:a16="http://schemas.microsoft.com/office/drawing/2014/main" id="{6F7A07F9-4A32-4512-B93F-E5468564D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749"/>
              <a:ext cx="120" cy="102"/>
            </a:xfrm>
            <a:custGeom>
              <a:avLst/>
              <a:gdLst>
                <a:gd name="T0" fmla="*/ 675 w 48"/>
                <a:gd name="T1" fmla="*/ 231 h 38"/>
                <a:gd name="T2" fmla="*/ 520 w 48"/>
                <a:gd name="T3" fmla="*/ 735 h 38"/>
                <a:gd name="T4" fmla="*/ 363 w 48"/>
                <a:gd name="T5" fmla="*/ 231 h 38"/>
                <a:gd name="T6" fmla="*/ 0 w 48"/>
                <a:gd name="T7" fmla="*/ 81 h 38"/>
                <a:gd name="T8" fmla="*/ 188 w 48"/>
                <a:gd name="T9" fmla="*/ 21 h 38"/>
                <a:gd name="T10" fmla="*/ 408 w 48"/>
                <a:gd name="T11" fmla="*/ 56 h 38"/>
                <a:gd name="T12" fmla="*/ 750 w 48"/>
                <a:gd name="T13" fmla="*/ 23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8">
                  <a:moveTo>
                    <a:pt x="43" y="12"/>
                  </a:moveTo>
                  <a:cubicBezTo>
                    <a:pt x="32" y="18"/>
                    <a:pt x="34" y="27"/>
                    <a:pt x="33" y="38"/>
                  </a:cubicBezTo>
                  <a:cubicBezTo>
                    <a:pt x="31" y="29"/>
                    <a:pt x="29" y="19"/>
                    <a:pt x="23" y="12"/>
                  </a:cubicBezTo>
                  <a:cubicBezTo>
                    <a:pt x="17" y="4"/>
                    <a:pt x="10" y="4"/>
                    <a:pt x="0" y="4"/>
                  </a:cubicBezTo>
                  <a:cubicBezTo>
                    <a:pt x="5" y="4"/>
                    <a:pt x="8" y="1"/>
                    <a:pt x="12" y="1"/>
                  </a:cubicBezTo>
                  <a:cubicBezTo>
                    <a:pt x="17" y="0"/>
                    <a:pt x="22" y="1"/>
                    <a:pt x="26" y="3"/>
                  </a:cubicBezTo>
                  <a:cubicBezTo>
                    <a:pt x="31" y="5"/>
                    <a:pt x="46" y="7"/>
                    <a:pt x="4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526">
              <a:extLst>
                <a:ext uri="{FF2B5EF4-FFF2-40B4-BE49-F238E27FC236}">
                  <a16:creationId xmlns:a16="http://schemas.microsoft.com/office/drawing/2014/main" id="{DE91475A-C0B4-42A0-A3DE-20946DA01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664"/>
              <a:ext cx="100" cy="112"/>
            </a:xfrm>
            <a:custGeom>
              <a:avLst/>
              <a:gdLst>
                <a:gd name="T0" fmla="*/ 625 w 40"/>
                <a:gd name="T1" fmla="*/ 320 h 42"/>
                <a:gd name="T2" fmla="*/ 550 w 40"/>
                <a:gd name="T3" fmla="*/ 797 h 42"/>
                <a:gd name="T4" fmla="*/ 145 w 40"/>
                <a:gd name="T5" fmla="*/ 0 h 42"/>
                <a:gd name="T6" fmla="*/ 300 w 40"/>
                <a:gd name="T7" fmla="*/ 341 h 42"/>
                <a:gd name="T8" fmla="*/ 563 w 40"/>
                <a:gd name="T9" fmla="*/ 34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40" y="17"/>
                  </a:moveTo>
                  <a:cubicBezTo>
                    <a:pt x="33" y="21"/>
                    <a:pt x="34" y="36"/>
                    <a:pt x="35" y="42"/>
                  </a:cubicBezTo>
                  <a:cubicBezTo>
                    <a:pt x="34" y="25"/>
                    <a:pt x="0" y="22"/>
                    <a:pt x="9" y="0"/>
                  </a:cubicBezTo>
                  <a:cubicBezTo>
                    <a:pt x="12" y="8"/>
                    <a:pt x="12" y="13"/>
                    <a:pt x="19" y="18"/>
                  </a:cubicBezTo>
                  <a:cubicBezTo>
                    <a:pt x="24" y="21"/>
                    <a:pt x="32" y="24"/>
                    <a:pt x="36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527">
              <a:extLst>
                <a:ext uri="{FF2B5EF4-FFF2-40B4-BE49-F238E27FC236}">
                  <a16:creationId xmlns:a16="http://schemas.microsoft.com/office/drawing/2014/main" id="{50FBDC5D-0B85-48C9-B8A1-E6368200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597"/>
              <a:ext cx="70" cy="62"/>
            </a:xfrm>
            <a:custGeom>
              <a:avLst/>
              <a:gdLst>
                <a:gd name="T0" fmla="*/ 408 w 28"/>
                <a:gd name="T1" fmla="*/ 0 h 23"/>
                <a:gd name="T2" fmla="*/ 363 w 28"/>
                <a:gd name="T3" fmla="*/ 450 h 23"/>
                <a:gd name="T4" fmla="*/ 0 w 28"/>
                <a:gd name="T5" fmla="*/ 232 h 23"/>
                <a:gd name="T6" fmla="*/ 208 w 28"/>
                <a:gd name="T7" fmla="*/ 159 h 23"/>
                <a:gd name="T8" fmla="*/ 395 w 28"/>
                <a:gd name="T9" fmla="*/ 2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3">
                  <a:moveTo>
                    <a:pt x="26" y="0"/>
                  </a:moveTo>
                  <a:cubicBezTo>
                    <a:pt x="26" y="8"/>
                    <a:pt x="28" y="15"/>
                    <a:pt x="23" y="23"/>
                  </a:cubicBezTo>
                  <a:cubicBezTo>
                    <a:pt x="28" y="10"/>
                    <a:pt x="7" y="11"/>
                    <a:pt x="0" y="12"/>
                  </a:cubicBezTo>
                  <a:cubicBezTo>
                    <a:pt x="4" y="10"/>
                    <a:pt x="8" y="9"/>
                    <a:pt x="13" y="8"/>
                  </a:cubicBezTo>
                  <a:cubicBezTo>
                    <a:pt x="19" y="7"/>
                    <a:pt x="20" y="5"/>
                    <a:pt x="25" y="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528">
              <a:extLst>
                <a:ext uri="{FF2B5EF4-FFF2-40B4-BE49-F238E27FC236}">
                  <a16:creationId xmlns:a16="http://schemas.microsoft.com/office/drawing/2014/main" id="{EC836010-8E6A-4818-B16A-5FA4A079F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765"/>
              <a:ext cx="148" cy="80"/>
            </a:xfrm>
            <a:custGeom>
              <a:avLst/>
              <a:gdLst>
                <a:gd name="T0" fmla="*/ 504 w 59"/>
                <a:gd name="T1" fmla="*/ 149 h 30"/>
                <a:gd name="T2" fmla="*/ 931 w 59"/>
                <a:gd name="T3" fmla="*/ 93 h 30"/>
                <a:gd name="T4" fmla="*/ 396 w 59"/>
                <a:gd name="T5" fmla="*/ 376 h 30"/>
                <a:gd name="T6" fmla="*/ 176 w 59"/>
                <a:gd name="T7" fmla="*/ 547 h 30"/>
                <a:gd name="T8" fmla="*/ 63 w 59"/>
                <a:gd name="T9" fmla="*/ 307 h 30"/>
                <a:gd name="T10" fmla="*/ 125 w 59"/>
                <a:gd name="T11" fmla="*/ 477 h 30"/>
                <a:gd name="T12" fmla="*/ 283 w 59"/>
                <a:gd name="T13" fmla="*/ 363 h 30"/>
                <a:gd name="T14" fmla="*/ 522 w 59"/>
                <a:gd name="T15" fmla="*/ 149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0">
                  <a:moveTo>
                    <a:pt x="32" y="8"/>
                  </a:moveTo>
                  <a:cubicBezTo>
                    <a:pt x="38" y="5"/>
                    <a:pt x="54" y="0"/>
                    <a:pt x="59" y="5"/>
                  </a:cubicBezTo>
                  <a:cubicBezTo>
                    <a:pt x="47" y="4"/>
                    <a:pt x="32" y="12"/>
                    <a:pt x="25" y="20"/>
                  </a:cubicBezTo>
                  <a:cubicBezTo>
                    <a:pt x="20" y="25"/>
                    <a:pt x="19" y="30"/>
                    <a:pt x="11" y="29"/>
                  </a:cubicBezTo>
                  <a:cubicBezTo>
                    <a:pt x="4" y="29"/>
                    <a:pt x="0" y="23"/>
                    <a:pt x="4" y="16"/>
                  </a:cubicBezTo>
                  <a:cubicBezTo>
                    <a:pt x="5" y="19"/>
                    <a:pt x="4" y="23"/>
                    <a:pt x="8" y="25"/>
                  </a:cubicBezTo>
                  <a:cubicBezTo>
                    <a:pt x="14" y="27"/>
                    <a:pt x="15" y="22"/>
                    <a:pt x="18" y="19"/>
                  </a:cubicBezTo>
                  <a:cubicBezTo>
                    <a:pt x="24" y="13"/>
                    <a:pt x="28" y="14"/>
                    <a:pt x="33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529">
              <a:extLst>
                <a:ext uri="{FF2B5EF4-FFF2-40B4-BE49-F238E27FC236}">
                  <a16:creationId xmlns:a16="http://schemas.microsoft.com/office/drawing/2014/main" id="{4A2B6946-99D5-4420-9984-183B3B92C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483"/>
              <a:ext cx="60" cy="144"/>
            </a:xfrm>
            <a:custGeom>
              <a:avLst/>
              <a:gdLst>
                <a:gd name="T0" fmla="*/ 158 w 24"/>
                <a:gd name="T1" fmla="*/ 0 h 54"/>
                <a:gd name="T2" fmla="*/ 113 w 24"/>
                <a:gd name="T3" fmla="*/ 512 h 54"/>
                <a:gd name="T4" fmla="*/ 300 w 24"/>
                <a:gd name="T5" fmla="*/ 1024 h 54"/>
                <a:gd name="T6" fmla="*/ 375 w 24"/>
                <a:gd name="T7" fmla="*/ 797 h 54"/>
                <a:gd name="T8" fmla="*/ 270 w 24"/>
                <a:gd name="T9" fmla="*/ 605 h 54"/>
                <a:gd name="T10" fmla="*/ 125 w 24"/>
                <a:gd name="T11" fmla="*/ 435 h 54"/>
                <a:gd name="T12" fmla="*/ 145 w 24"/>
                <a:gd name="T13" fmla="*/ 205 h 54"/>
                <a:gd name="T14" fmla="*/ 188 w 24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4">
                  <a:moveTo>
                    <a:pt x="10" y="0"/>
                  </a:moveTo>
                  <a:cubicBezTo>
                    <a:pt x="4" y="10"/>
                    <a:pt x="0" y="17"/>
                    <a:pt x="7" y="27"/>
                  </a:cubicBezTo>
                  <a:cubicBezTo>
                    <a:pt x="14" y="36"/>
                    <a:pt x="17" y="42"/>
                    <a:pt x="19" y="54"/>
                  </a:cubicBezTo>
                  <a:cubicBezTo>
                    <a:pt x="19" y="48"/>
                    <a:pt x="22" y="46"/>
                    <a:pt x="24" y="42"/>
                  </a:cubicBezTo>
                  <a:cubicBezTo>
                    <a:pt x="17" y="40"/>
                    <a:pt x="18" y="37"/>
                    <a:pt x="17" y="32"/>
                  </a:cubicBezTo>
                  <a:cubicBezTo>
                    <a:pt x="15" y="27"/>
                    <a:pt x="11" y="27"/>
                    <a:pt x="8" y="23"/>
                  </a:cubicBezTo>
                  <a:cubicBezTo>
                    <a:pt x="5" y="19"/>
                    <a:pt x="8" y="16"/>
                    <a:pt x="9" y="11"/>
                  </a:cubicBezTo>
                  <a:cubicBezTo>
                    <a:pt x="9" y="7"/>
                    <a:pt x="9" y="3"/>
                    <a:pt x="1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530">
              <a:extLst>
                <a:ext uri="{FF2B5EF4-FFF2-40B4-BE49-F238E27FC236}">
                  <a16:creationId xmlns:a16="http://schemas.microsoft.com/office/drawing/2014/main" id="{BB6A4240-475F-45F8-8408-9557052BF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603"/>
              <a:ext cx="45" cy="50"/>
            </a:xfrm>
            <a:custGeom>
              <a:avLst/>
              <a:gdLst>
                <a:gd name="T0" fmla="*/ 0 w 18"/>
                <a:gd name="T1" fmla="*/ 111 h 19"/>
                <a:gd name="T2" fmla="*/ 250 w 18"/>
                <a:gd name="T3" fmla="*/ 0 h 19"/>
                <a:gd name="T4" fmla="*/ 188 w 18"/>
                <a:gd name="T5" fmla="*/ 347 h 19"/>
                <a:gd name="T6" fmla="*/ 208 w 18"/>
                <a:gd name="T7" fmla="*/ 111 h 19"/>
                <a:gd name="T8" fmla="*/ 33 w 18"/>
                <a:gd name="T9" fmla="*/ 8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6"/>
                  </a:moveTo>
                  <a:cubicBezTo>
                    <a:pt x="5" y="5"/>
                    <a:pt x="12" y="2"/>
                    <a:pt x="16" y="0"/>
                  </a:cubicBezTo>
                  <a:cubicBezTo>
                    <a:pt x="18" y="8"/>
                    <a:pt x="15" y="11"/>
                    <a:pt x="12" y="19"/>
                  </a:cubicBezTo>
                  <a:cubicBezTo>
                    <a:pt x="13" y="17"/>
                    <a:pt x="15" y="8"/>
                    <a:pt x="13" y="6"/>
                  </a:cubicBezTo>
                  <a:cubicBezTo>
                    <a:pt x="11" y="4"/>
                    <a:pt x="4" y="5"/>
                    <a:pt x="2" y="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531">
              <a:extLst>
                <a:ext uri="{FF2B5EF4-FFF2-40B4-BE49-F238E27FC236}">
                  <a16:creationId xmlns:a16="http://schemas.microsoft.com/office/drawing/2014/main" id="{C9D6C369-B23A-4897-9821-E55A91F38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675"/>
              <a:ext cx="25" cy="149"/>
            </a:xfrm>
            <a:custGeom>
              <a:avLst/>
              <a:gdLst>
                <a:gd name="T0" fmla="*/ 63 w 10"/>
                <a:gd name="T1" fmla="*/ 170 h 56"/>
                <a:gd name="T2" fmla="*/ 33 w 10"/>
                <a:gd name="T3" fmla="*/ 678 h 56"/>
                <a:gd name="T4" fmla="*/ 20 w 10"/>
                <a:gd name="T5" fmla="*/ 921 h 56"/>
                <a:gd name="T6" fmla="*/ 158 w 10"/>
                <a:gd name="T7" fmla="*/ 963 h 56"/>
                <a:gd name="T8" fmla="*/ 113 w 10"/>
                <a:gd name="T9" fmla="*/ 545 h 56"/>
                <a:gd name="T10" fmla="*/ 83 w 10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56">
                  <a:moveTo>
                    <a:pt x="4" y="9"/>
                  </a:moveTo>
                  <a:cubicBezTo>
                    <a:pt x="2" y="17"/>
                    <a:pt x="3" y="28"/>
                    <a:pt x="2" y="36"/>
                  </a:cubicBezTo>
                  <a:cubicBezTo>
                    <a:pt x="2" y="41"/>
                    <a:pt x="0" y="45"/>
                    <a:pt x="1" y="49"/>
                  </a:cubicBezTo>
                  <a:cubicBezTo>
                    <a:pt x="3" y="56"/>
                    <a:pt x="6" y="52"/>
                    <a:pt x="10" y="51"/>
                  </a:cubicBezTo>
                  <a:cubicBezTo>
                    <a:pt x="2" y="46"/>
                    <a:pt x="8" y="37"/>
                    <a:pt x="7" y="29"/>
                  </a:cubicBezTo>
                  <a:cubicBezTo>
                    <a:pt x="7" y="20"/>
                    <a:pt x="2" y="9"/>
                    <a:pt x="5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532">
              <a:extLst>
                <a:ext uri="{FF2B5EF4-FFF2-40B4-BE49-F238E27FC236}">
                  <a16:creationId xmlns:a16="http://schemas.microsoft.com/office/drawing/2014/main" id="{281E2D12-CC80-4989-8008-D5E50F190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776"/>
              <a:ext cx="35" cy="85"/>
            </a:xfrm>
            <a:custGeom>
              <a:avLst/>
              <a:gdLst>
                <a:gd name="T0" fmla="*/ 188 w 14"/>
                <a:gd name="T1" fmla="*/ 566 h 32"/>
                <a:gd name="T2" fmla="*/ 0 w 14"/>
                <a:gd name="T3" fmla="*/ 0 h 32"/>
                <a:gd name="T4" fmla="*/ 158 w 14"/>
                <a:gd name="T5" fmla="*/ 205 h 32"/>
                <a:gd name="T6" fmla="*/ 220 w 14"/>
                <a:gd name="T7" fmla="*/ 60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2">
                  <a:moveTo>
                    <a:pt x="12" y="30"/>
                  </a:moveTo>
                  <a:cubicBezTo>
                    <a:pt x="13" y="21"/>
                    <a:pt x="7" y="6"/>
                    <a:pt x="0" y="0"/>
                  </a:cubicBezTo>
                  <a:cubicBezTo>
                    <a:pt x="4" y="3"/>
                    <a:pt x="8" y="6"/>
                    <a:pt x="10" y="11"/>
                  </a:cubicBezTo>
                  <a:cubicBezTo>
                    <a:pt x="13" y="18"/>
                    <a:pt x="13" y="25"/>
                    <a:pt x="14" y="3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533">
              <a:extLst>
                <a:ext uri="{FF2B5EF4-FFF2-40B4-BE49-F238E27FC236}">
                  <a16:creationId xmlns:a16="http://schemas.microsoft.com/office/drawing/2014/main" id="{3499F0A7-2059-40CF-90CA-999CFFF47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800"/>
              <a:ext cx="30" cy="80"/>
            </a:xfrm>
            <a:custGeom>
              <a:avLst/>
              <a:gdLst>
                <a:gd name="T0" fmla="*/ 188 w 12"/>
                <a:gd name="T1" fmla="*/ 568 h 30"/>
                <a:gd name="T2" fmla="*/ 188 w 12"/>
                <a:gd name="T3" fmla="*/ 0 h 30"/>
                <a:gd name="T4" fmla="*/ 188 w 12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0">
                  <a:moveTo>
                    <a:pt x="12" y="30"/>
                  </a:moveTo>
                  <a:cubicBezTo>
                    <a:pt x="0" y="27"/>
                    <a:pt x="4" y="5"/>
                    <a:pt x="12" y="0"/>
                  </a:cubicBezTo>
                  <a:cubicBezTo>
                    <a:pt x="8" y="6"/>
                    <a:pt x="3" y="22"/>
                    <a:pt x="12" y="30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534">
              <a:extLst>
                <a:ext uri="{FF2B5EF4-FFF2-40B4-BE49-F238E27FC236}">
                  <a16:creationId xmlns:a16="http://schemas.microsoft.com/office/drawing/2014/main" id="{F1D20C07-A668-4ECD-A663-672FD02CD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797"/>
              <a:ext cx="32" cy="70"/>
            </a:xfrm>
            <a:custGeom>
              <a:avLst/>
              <a:gdLst>
                <a:gd name="T0" fmla="*/ 0 w 13"/>
                <a:gd name="T1" fmla="*/ 0 h 26"/>
                <a:gd name="T2" fmla="*/ 42 w 13"/>
                <a:gd name="T3" fmla="*/ 506 h 26"/>
                <a:gd name="T4" fmla="*/ 0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0" y="0"/>
                  </a:moveTo>
                  <a:cubicBezTo>
                    <a:pt x="6" y="1"/>
                    <a:pt x="13" y="12"/>
                    <a:pt x="3" y="26"/>
                  </a:cubicBezTo>
                  <a:cubicBezTo>
                    <a:pt x="5" y="2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535">
              <a:extLst>
                <a:ext uri="{FF2B5EF4-FFF2-40B4-BE49-F238E27FC236}">
                  <a16:creationId xmlns:a16="http://schemas.microsoft.com/office/drawing/2014/main" id="{C766F9B6-2639-4D47-8F01-2FD1EE8A4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587"/>
              <a:ext cx="80" cy="48"/>
            </a:xfrm>
            <a:custGeom>
              <a:avLst/>
              <a:gdLst>
                <a:gd name="T0" fmla="*/ 500 w 32"/>
                <a:gd name="T1" fmla="*/ 0 h 18"/>
                <a:gd name="T2" fmla="*/ 175 w 32"/>
                <a:gd name="T3" fmla="*/ 93 h 18"/>
                <a:gd name="T4" fmla="*/ 20 w 32"/>
                <a:gd name="T5" fmla="*/ 341 h 18"/>
                <a:gd name="T6" fmla="*/ 63 w 32"/>
                <a:gd name="T7" fmla="*/ 171 h 18"/>
                <a:gd name="T8" fmla="*/ 208 w 32"/>
                <a:gd name="T9" fmla="*/ 149 h 18"/>
                <a:gd name="T10" fmla="*/ 333 w 32"/>
                <a:gd name="T11" fmla="*/ 136 h 18"/>
                <a:gd name="T12" fmla="*/ 438 w 32"/>
                <a:gd name="T13" fmla="*/ 5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4" y="4"/>
                    <a:pt x="19" y="5"/>
                    <a:pt x="11" y="5"/>
                  </a:cubicBezTo>
                  <a:cubicBezTo>
                    <a:pt x="3" y="6"/>
                    <a:pt x="0" y="10"/>
                    <a:pt x="1" y="18"/>
                  </a:cubicBezTo>
                  <a:cubicBezTo>
                    <a:pt x="1" y="15"/>
                    <a:pt x="2" y="11"/>
                    <a:pt x="4" y="9"/>
                  </a:cubicBezTo>
                  <a:cubicBezTo>
                    <a:pt x="6" y="8"/>
                    <a:pt x="11" y="8"/>
                    <a:pt x="13" y="8"/>
                  </a:cubicBezTo>
                  <a:cubicBezTo>
                    <a:pt x="16" y="8"/>
                    <a:pt x="18" y="8"/>
                    <a:pt x="21" y="7"/>
                  </a:cubicBezTo>
                  <a:cubicBezTo>
                    <a:pt x="23" y="6"/>
                    <a:pt x="25" y="3"/>
                    <a:pt x="2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536">
              <a:extLst>
                <a:ext uri="{FF2B5EF4-FFF2-40B4-BE49-F238E27FC236}">
                  <a16:creationId xmlns:a16="http://schemas.microsoft.com/office/drawing/2014/main" id="{89A1AE51-43A0-41BC-9688-F2EBD4522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472"/>
              <a:ext cx="75" cy="72"/>
            </a:xfrm>
            <a:custGeom>
              <a:avLst/>
              <a:gdLst>
                <a:gd name="T0" fmla="*/ 458 w 30"/>
                <a:gd name="T1" fmla="*/ 512 h 27"/>
                <a:gd name="T2" fmla="*/ 345 w 30"/>
                <a:gd name="T3" fmla="*/ 136 h 27"/>
                <a:gd name="T4" fmla="*/ 0 w 30"/>
                <a:gd name="T5" fmla="*/ 0 h 27"/>
                <a:gd name="T6" fmla="*/ 145 w 30"/>
                <a:gd name="T7" fmla="*/ 115 h 27"/>
                <a:gd name="T8" fmla="*/ 313 w 30"/>
                <a:gd name="T9" fmla="*/ 192 h 27"/>
                <a:gd name="T10" fmla="*/ 408 w 30"/>
                <a:gd name="T11" fmla="*/ 320 h 27"/>
                <a:gd name="T12" fmla="*/ 425 w 30"/>
                <a:gd name="T13" fmla="*/ 419 h 27"/>
                <a:gd name="T14" fmla="*/ 458 w 30"/>
                <a:gd name="T15" fmla="*/ 512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7">
                  <a:moveTo>
                    <a:pt x="29" y="27"/>
                  </a:moveTo>
                  <a:cubicBezTo>
                    <a:pt x="30" y="20"/>
                    <a:pt x="27" y="12"/>
                    <a:pt x="22" y="7"/>
                  </a:cubicBezTo>
                  <a:cubicBezTo>
                    <a:pt x="16" y="3"/>
                    <a:pt x="7" y="4"/>
                    <a:pt x="0" y="0"/>
                  </a:cubicBezTo>
                  <a:cubicBezTo>
                    <a:pt x="4" y="2"/>
                    <a:pt x="5" y="4"/>
                    <a:pt x="9" y="6"/>
                  </a:cubicBezTo>
                  <a:cubicBezTo>
                    <a:pt x="13" y="7"/>
                    <a:pt x="16" y="9"/>
                    <a:pt x="20" y="10"/>
                  </a:cubicBezTo>
                  <a:cubicBezTo>
                    <a:pt x="23" y="12"/>
                    <a:pt x="25" y="14"/>
                    <a:pt x="26" y="17"/>
                  </a:cubicBezTo>
                  <a:cubicBezTo>
                    <a:pt x="26" y="19"/>
                    <a:pt x="27" y="21"/>
                    <a:pt x="27" y="22"/>
                  </a:cubicBezTo>
                  <a:cubicBezTo>
                    <a:pt x="28" y="24"/>
                    <a:pt x="30" y="24"/>
                    <a:pt x="2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537">
              <a:extLst>
                <a:ext uri="{FF2B5EF4-FFF2-40B4-BE49-F238E27FC236}">
                  <a16:creationId xmlns:a16="http://schemas.microsoft.com/office/drawing/2014/main" id="{C2C88B35-B3B4-4B54-B002-5665CED68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629"/>
              <a:ext cx="85" cy="43"/>
            </a:xfrm>
            <a:custGeom>
              <a:avLst/>
              <a:gdLst>
                <a:gd name="T0" fmla="*/ 533 w 34"/>
                <a:gd name="T1" fmla="*/ 35 h 16"/>
                <a:gd name="T2" fmla="*/ 363 w 34"/>
                <a:gd name="T3" fmla="*/ 59 h 16"/>
                <a:gd name="T4" fmla="*/ 208 w 34"/>
                <a:gd name="T5" fmla="*/ 0 h 16"/>
                <a:gd name="T6" fmla="*/ 50 w 34"/>
                <a:gd name="T7" fmla="*/ 81 h 16"/>
                <a:gd name="T8" fmla="*/ 33 w 34"/>
                <a:gd name="T9" fmla="*/ 312 h 16"/>
                <a:gd name="T10" fmla="*/ 188 w 34"/>
                <a:gd name="T11" fmla="*/ 81 h 16"/>
                <a:gd name="T12" fmla="*/ 250 w 34"/>
                <a:gd name="T13" fmla="*/ 94 h 16"/>
                <a:gd name="T14" fmla="*/ 313 w 34"/>
                <a:gd name="T15" fmla="*/ 59 h 16"/>
                <a:gd name="T16" fmla="*/ 425 w 34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6">
                  <a:moveTo>
                    <a:pt x="34" y="2"/>
                  </a:moveTo>
                  <a:cubicBezTo>
                    <a:pt x="31" y="2"/>
                    <a:pt x="27" y="3"/>
                    <a:pt x="23" y="3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9" y="1"/>
                    <a:pt x="5" y="1"/>
                    <a:pt x="3" y="4"/>
                  </a:cubicBezTo>
                  <a:cubicBezTo>
                    <a:pt x="2" y="7"/>
                    <a:pt x="0" y="13"/>
                    <a:pt x="2" y="16"/>
                  </a:cubicBezTo>
                  <a:cubicBezTo>
                    <a:pt x="1" y="9"/>
                    <a:pt x="5" y="3"/>
                    <a:pt x="12" y="4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5"/>
                    <a:pt x="18" y="4"/>
                    <a:pt x="20" y="3"/>
                  </a:cubicBezTo>
                  <a:cubicBezTo>
                    <a:pt x="23" y="3"/>
                    <a:pt x="24" y="4"/>
                    <a:pt x="2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538">
              <a:extLst>
                <a:ext uri="{FF2B5EF4-FFF2-40B4-BE49-F238E27FC236}">
                  <a16:creationId xmlns:a16="http://schemas.microsoft.com/office/drawing/2014/main" id="{DBA264BC-EBFE-46B0-8DEA-743015CC8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707"/>
              <a:ext cx="5" cy="34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2" y="3"/>
                    <a:pt x="0" y="9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539">
              <a:extLst>
                <a:ext uri="{FF2B5EF4-FFF2-40B4-BE49-F238E27FC236}">
                  <a16:creationId xmlns:a16="http://schemas.microsoft.com/office/drawing/2014/main" id="{ADA9F395-4571-4E84-BD0F-1519821C2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592"/>
              <a:ext cx="595" cy="128"/>
            </a:xfrm>
            <a:custGeom>
              <a:avLst/>
              <a:gdLst>
                <a:gd name="T0" fmla="*/ 50 w 238"/>
                <a:gd name="T1" fmla="*/ 456 h 48"/>
                <a:gd name="T2" fmla="*/ 595 w 238"/>
                <a:gd name="T3" fmla="*/ 717 h 48"/>
                <a:gd name="T4" fmla="*/ 925 w 238"/>
                <a:gd name="T5" fmla="*/ 547 h 48"/>
                <a:gd name="T6" fmla="*/ 1063 w 238"/>
                <a:gd name="T7" fmla="*/ 776 h 48"/>
                <a:gd name="T8" fmla="*/ 1250 w 238"/>
                <a:gd name="T9" fmla="*/ 739 h 48"/>
                <a:gd name="T10" fmla="*/ 1458 w 238"/>
                <a:gd name="T11" fmla="*/ 739 h 48"/>
                <a:gd name="T12" fmla="*/ 1613 w 238"/>
                <a:gd name="T13" fmla="*/ 683 h 48"/>
                <a:gd name="T14" fmla="*/ 1813 w 238"/>
                <a:gd name="T15" fmla="*/ 605 h 48"/>
                <a:gd name="T16" fmla="*/ 1988 w 238"/>
                <a:gd name="T17" fmla="*/ 512 h 48"/>
                <a:gd name="T18" fmla="*/ 2208 w 238"/>
                <a:gd name="T19" fmla="*/ 589 h 48"/>
                <a:gd name="T20" fmla="*/ 2425 w 238"/>
                <a:gd name="T21" fmla="*/ 568 h 48"/>
                <a:gd name="T22" fmla="*/ 2613 w 238"/>
                <a:gd name="T23" fmla="*/ 627 h 48"/>
                <a:gd name="T24" fmla="*/ 3000 w 238"/>
                <a:gd name="T25" fmla="*/ 704 h 48"/>
                <a:gd name="T26" fmla="*/ 3408 w 238"/>
                <a:gd name="T27" fmla="*/ 875 h 48"/>
                <a:gd name="T28" fmla="*/ 3688 w 238"/>
                <a:gd name="T29" fmla="*/ 704 h 48"/>
                <a:gd name="T30" fmla="*/ 3533 w 238"/>
                <a:gd name="T31" fmla="*/ 149 h 48"/>
                <a:gd name="T32" fmla="*/ 3500 w 238"/>
                <a:gd name="T33" fmla="*/ 397 h 48"/>
                <a:gd name="T34" fmla="*/ 3283 w 238"/>
                <a:gd name="T35" fmla="*/ 533 h 48"/>
                <a:gd name="T36" fmla="*/ 2563 w 238"/>
                <a:gd name="T37" fmla="*/ 227 h 48"/>
                <a:gd name="T38" fmla="*/ 1908 w 238"/>
                <a:gd name="T39" fmla="*/ 320 h 48"/>
                <a:gd name="T40" fmla="*/ 1500 w 238"/>
                <a:gd name="T41" fmla="*/ 376 h 48"/>
                <a:gd name="T42" fmla="*/ 613 w 238"/>
                <a:gd name="T43" fmla="*/ 248 h 48"/>
                <a:gd name="T44" fmla="*/ 345 w 238"/>
                <a:gd name="T45" fmla="*/ 533 h 48"/>
                <a:gd name="T46" fmla="*/ 50 w 238"/>
                <a:gd name="T47" fmla="*/ 512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38" h="48">
                  <a:moveTo>
                    <a:pt x="3" y="24"/>
                  </a:moveTo>
                  <a:cubicBezTo>
                    <a:pt x="0" y="45"/>
                    <a:pt x="26" y="42"/>
                    <a:pt x="38" y="38"/>
                  </a:cubicBezTo>
                  <a:cubicBezTo>
                    <a:pt x="46" y="36"/>
                    <a:pt x="52" y="32"/>
                    <a:pt x="59" y="29"/>
                  </a:cubicBezTo>
                  <a:cubicBezTo>
                    <a:pt x="70" y="25"/>
                    <a:pt x="68" y="33"/>
                    <a:pt x="68" y="41"/>
                  </a:cubicBezTo>
                  <a:cubicBezTo>
                    <a:pt x="72" y="41"/>
                    <a:pt x="76" y="39"/>
                    <a:pt x="80" y="39"/>
                  </a:cubicBezTo>
                  <a:cubicBezTo>
                    <a:pt x="85" y="38"/>
                    <a:pt x="88" y="39"/>
                    <a:pt x="93" y="39"/>
                  </a:cubicBezTo>
                  <a:cubicBezTo>
                    <a:pt x="98" y="40"/>
                    <a:pt x="99" y="39"/>
                    <a:pt x="103" y="36"/>
                  </a:cubicBezTo>
                  <a:cubicBezTo>
                    <a:pt x="109" y="31"/>
                    <a:pt x="110" y="33"/>
                    <a:pt x="116" y="32"/>
                  </a:cubicBezTo>
                  <a:cubicBezTo>
                    <a:pt x="120" y="31"/>
                    <a:pt x="122" y="28"/>
                    <a:pt x="127" y="27"/>
                  </a:cubicBezTo>
                  <a:cubicBezTo>
                    <a:pt x="132" y="27"/>
                    <a:pt x="137" y="30"/>
                    <a:pt x="141" y="31"/>
                  </a:cubicBezTo>
                  <a:cubicBezTo>
                    <a:pt x="146" y="31"/>
                    <a:pt x="150" y="30"/>
                    <a:pt x="155" y="30"/>
                  </a:cubicBezTo>
                  <a:cubicBezTo>
                    <a:pt x="160" y="29"/>
                    <a:pt x="163" y="32"/>
                    <a:pt x="167" y="33"/>
                  </a:cubicBezTo>
                  <a:cubicBezTo>
                    <a:pt x="175" y="36"/>
                    <a:pt x="184" y="33"/>
                    <a:pt x="192" y="37"/>
                  </a:cubicBezTo>
                  <a:cubicBezTo>
                    <a:pt x="200" y="41"/>
                    <a:pt x="208" y="46"/>
                    <a:pt x="218" y="46"/>
                  </a:cubicBezTo>
                  <a:cubicBezTo>
                    <a:pt x="226" y="46"/>
                    <a:pt x="238" y="48"/>
                    <a:pt x="236" y="37"/>
                  </a:cubicBezTo>
                  <a:cubicBezTo>
                    <a:pt x="234" y="30"/>
                    <a:pt x="229" y="15"/>
                    <a:pt x="226" y="8"/>
                  </a:cubicBezTo>
                  <a:cubicBezTo>
                    <a:pt x="224" y="12"/>
                    <a:pt x="226" y="17"/>
                    <a:pt x="224" y="21"/>
                  </a:cubicBezTo>
                  <a:cubicBezTo>
                    <a:pt x="222" y="26"/>
                    <a:pt x="215" y="28"/>
                    <a:pt x="210" y="28"/>
                  </a:cubicBezTo>
                  <a:cubicBezTo>
                    <a:pt x="194" y="29"/>
                    <a:pt x="180" y="15"/>
                    <a:pt x="164" y="12"/>
                  </a:cubicBezTo>
                  <a:cubicBezTo>
                    <a:pt x="150" y="10"/>
                    <a:pt x="135" y="12"/>
                    <a:pt x="122" y="17"/>
                  </a:cubicBezTo>
                  <a:cubicBezTo>
                    <a:pt x="113" y="19"/>
                    <a:pt x="103" y="23"/>
                    <a:pt x="96" y="20"/>
                  </a:cubicBezTo>
                  <a:cubicBezTo>
                    <a:pt x="78" y="11"/>
                    <a:pt x="57" y="0"/>
                    <a:pt x="39" y="13"/>
                  </a:cubicBezTo>
                  <a:cubicBezTo>
                    <a:pt x="33" y="17"/>
                    <a:pt x="27" y="23"/>
                    <a:pt x="22" y="28"/>
                  </a:cubicBezTo>
                  <a:cubicBezTo>
                    <a:pt x="14" y="36"/>
                    <a:pt x="12" y="31"/>
                    <a:pt x="3" y="2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540">
              <a:extLst>
                <a:ext uri="{FF2B5EF4-FFF2-40B4-BE49-F238E27FC236}">
                  <a16:creationId xmlns:a16="http://schemas.microsoft.com/office/drawing/2014/main" id="{F9F6FCCF-7E55-4F7F-B802-91F2A0FC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464"/>
              <a:ext cx="80" cy="117"/>
            </a:xfrm>
            <a:custGeom>
              <a:avLst/>
              <a:gdLst>
                <a:gd name="T0" fmla="*/ 145 w 32"/>
                <a:gd name="T1" fmla="*/ 93 h 44"/>
                <a:gd name="T2" fmla="*/ 375 w 32"/>
                <a:gd name="T3" fmla="*/ 21 h 44"/>
                <a:gd name="T4" fmla="*/ 363 w 32"/>
                <a:gd name="T5" fmla="*/ 247 h 44"/>
                <a:gd name="T6" fmla="*/ 270 w 32"/>
                <a:gd name="T7" fmla="*/ 524 h 44"/>
                <a:gd name="T8" fmla="*/ 250 w 32"/>
                <a:gd name="T9" fmla="*/ 827 h 44"/>
                <a:gd name="T10" fmla="*/ 145 w 32"/>
                <a:gd name="T11" fmla="*/ 827 h 44"/>
                <a:gd name="T12" fmla="*/ 208 w 32"/>
                <a:gd name="T13" fmla="*/ 431 h 44"/>
                <a:gd name="T14" fmla="*/ 158 w 32"/>
                <a:gd name="T15" fmla="*/ 191 h 44"/>
                <a:gd name="T16" fmla="*/ 0 w 32"/>
                <a:gd name="T17" fmla="*/ 191 h 44"/>
                <a:gd name="T18" fmla="*/ 63 w 32"/>
                <a:gd name="T19" fmla="*/ 136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44">
                  <a:moveTo>
                    <a:pt x="9" y="5"/>
                  </a:moveTo>
                  <a:cubicBezTo>
                    <a:pt x="15" y="5"/>
                    <a:pt x="18" y="0"/>
                    <a:pt x="24" y="1"/>
                  </a:cubicBezTo>
                  <a:cubicBezTo>
                    <a:pt x="32" y="3"/>
                    <a:pt x="26" y="9"/>
                    <a:pt x="23" y="13"/>
                  </a:cubicBezTo>
                  <a:cubicBezTo>
                    <a:pt x="20" y="17"/>
                    <a:pt x="19" y="23"/>
                    <a:pt x="17" y="28"/>
                  </a:cubicBezTo>
                  <a:cubicBezTo>
                    <a:pt x="15" y="33"/>
                    <a:pt x="16" y="39"/>
                    <a:pt x="16" y="44"/>
                  </a:cubicBezTo>
                  <a:cubicBezTo>
                    <a:pt x="17" y="38"/>
                    <a:pt x="11" y="40"/>
                    <a:pt x="9" y="44"/>
                  </a:cubicBezTo>
                  <a:cubicBezTo>
                    <a:pt x="6" y="38"/>
                    <a:pt x="12" y="29"/>
                    <a:pt x="13" y="23"/>
                  </a:cubicBezTo>
                  <a:cubicBezTo>
                    <a:pt x="14" y="18"/>
                    <a:pt x="14" y="13"/>
                    <a:pt x="10" y="10"/>
                  </a:cubicBezTo>
                  <a:cubicBezTo>
                    <a:pt x="7" y="7"/>
                    <a:pt x="3" y="9"/>
                    <a:pt x="0" y="10"/>
                  </a:cubicBezTo>
                  <a:cubicBezTo>
                    <a:pt x="1" y="9"/>
                    <a:pt x="2" y="9"/>
                    <a:pt x="4" y="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541">
              <a:extLst>
                <a:ext uri="{FF2B5EF4-FFF2-40B4-BE49-F238E27FC236}">
                  <a16:creationId xmlns:a16="http://schemas.microsoft.com/office/drawing/2014/main" id="{C43674C9-2241-4F48-B3D9-4FD4CD955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653"/>
              <a:ext cx="197" cy="67"/>
            </a:xfrm>
            <a:custGeom>
              <a:avLst/>
              <a:gdLst>
                <a:gd name="T0" fmla="*/ 0 w 79"/>
                <a:gd name="T1" fmla="*/ 150 h 25"/>
                <a:gd name="T2" fmla="*/ 155 w 79"/>
                <a:gd name="T3" fmla="*/ 209 h 25"/>
                <a:gd name="T4" fmla="*/ 374 w 79"/>
                <a:gd name="T5" fmla="*/ 230 h 25"/>
                <a:gd name="T6" fmla="*/ 758 w 79"/>
                <a:gd name="T7" fmla="*/ 423 h 25"/>
                <a:gd name="T8" fmla="*/ 1120 w 79"/>
                <a:gd name="T9" fmla="*/ 423 h 25"/>
                <a:gd name="T10" fmla="*/ 1120 w 79"/>
                <a:gd name="T11" fmla="*/ 0 h 25"/>
                <a:gd name="T12" fmla="*/ 1057 w 79"/>
                <a:gd name="T13" fmla="*/ 389 h 25"/>
                <a:gd name="T14" fmla="*/ 746 w 79"/>
                <a:gd name="T15" fmla="*/ 330 h 25"/>
                <a:gd name="T16" fmla="*/ 354 w 79"/>
                <a:gd name="T17" fmla="*/ 172 h 25"/>
                <a:gd name="T18" fmla="*/ 0 w 79"/>
                <a:gd name="T19" fmla="*/ 15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5">
                  <a:moveTo>
                    <a:pt x="0" y="8"/>
                  </a:moveTo>
                  <a:cubicBezTo>
                    <a:pt x="4" y="10"/>
                    <a:pt x="5" y="10"/>
                    <a:pt x="10" y="11"/>
                  </a:cubicBezTo>
                  <a:cubicBezTo>
                    <a:pt x="15" y="11"/>
                    <a:pt x="19" y="11"/>
                    <a:pt x="24" y="12"/>
                  </a:cubicBezTo>
                  <a:cubicBezTo>
                    <a:pt x="33" y="14"/>
                    <a:pt x="40" y="20"/>
                    <a:pt x="49" y="22"/>
                  </a:cubicBezTo>
                  <a:cubicBezTo>
                    <a:pt x="56" y="24"/>
                    <a:pt x="65" y="25"/>
                    <a:pt x="72" y="22"/>
                  </a:cubicBezTo>
                  <a:cubicBezTo>
                    <a:pt x="79" y="19"/>
                    <a:pt x="75" y="5"/>
                    <a:pt x="72" y="0"/>
                  </a:cubicBezTo>
                  <a:cubicBezTo>
                    <a:pt x="71" y="6"/>
                    <a:pt x="75" y="16"/>
                    <a:pt x="68" y="20"/>
                  </a:cubicBezTo>
                  <a:cubicBezTo>
                    <a:pt x="63" y="23"/>
                    <a:pt x="53" y="18"/>
                    <a:pt x="48" y="17"/>
                  </a:cubicBezTo>
                  <a:cubicBezTo>
                    <a:pt x="39" y="15"/>
                    <a:pt x="32" y="9"/>
                    <a:pt x="23" y="9"/>
                  </a:cubicBezTo>
                  <a:cubicBezTo>
                    <a:pt x="16" y="8"/>
                    <a:pt x="7" y="12"/>
                    <a:pt x="0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542">
              <a:extLst>
                <a:ext uri="{FF2B5EF4-FFF2-40B4-BE49-F238E27FC236}">
                  <a16:creationId xmlns:a16="http://schemas.microsoft.com/office/drawing/2014/main" id="{BC75F992-6326-421F-8430-6DDED066C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672"/>
              <a:ext cx="105" cy="35"/>
            </a:xfrm>
            <a:custGeom>
              <a:avLst/>
              <a:gdLst>
                <a:gd name="T0" fmla="*/ 20 w 42"/>
                <a:gd name="T1" fmla="*/ 116 h 13"/>
                <a:gd name="T2" fmla="*/ 113 w 42"/>
                <a:gd name="T3" fmla="*/ 218 h 13"/>
                <a:gd name="T4" fmla="*/ 313 w 42"/>
                <a:gd name="T5" fmla="*/ 159 h 13"/>
                <a:gd name="T6" fmla="*/ 520 w 42"/>
                <a:gd name="T7" fmla="*/ 175 h 13"/>
                <a:gd name="T8" fmla="*/ 658 w 42"/>
                <a:gd name="T9" fmla="*/ 22 h 13"/>
                <a:gd name="T10" fmla="*/ 363 w 42"/>
                <a:gd name="T11" fmla="*/ 116 h 13"/>
                <a:gd name="T12" fmla="*/ 158 w 42"/>
                <a:gd name="T13" fmla="*/ 116 h 13"/>
                <a:gd name="T14" fmla="*/ 0 w 42"/>
                <a:gd name="T15" fmla="*/ 11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13">
                  <a:moveTo>
                    <a:pt x="1" y="6"/>
                  </a:moveTo>
                  <a:cubicBezTo>
                    <a:pt x="1" y="11"/>
                    <a:pt x="2" y="13"/>
                    <a:pt x="7" y="11"/>
                  </a:cubicBezTo>
                  <a:cubicBezTo>
                    <a:pt x="11" y="9"/>
                    <a:pt x="15" y="8"/>
                    <a:pt x="20" y="8"/>
                  </a:cubicBezTo>
                  <a:cubicBezTo>
                    <a:pt x="24" y="9"/>
                    <a:pt x="28" y="11"/>
                    <a:pt x="33" y="9"/>
                  </a:cubicBezTo>
                  <a:cubicBezTo>
                    <a:pt x="37" y="6"/>
                    <a:pt x="37" y="0"/>
                    <a:pt x="42" y="1"/>
                  </a:cubicBezTo>
                  <a:cubicBezTo>
                    <a:pt x="35" y="0"/>
                    <a:pt x="31" y="7"/>
                    <a:pt x="23" y="6"/>
                  </a:cubicBezTo>
                  <a:cubicBezTo>
                    <a:pt x="19" y="6"/>
                    <a:pt x="15" y="5"/>
                    <a:pt x="10" y="6"/>
                  </a:cubicBezTo>
                  <a:cubicBezTo>
                    <a:pt x="6" y="6"/>
                    <a:pt x="5" y="7"/>
                    <a:pt x="0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543">
              <a:extLst>
                <a:ext uri="{FF2B5EF4-FFF2-40B4-BE49-F238E27FC236}">
                  <a16:creationId xmlns:a16="http://schemas.microsoft.com/office/drawing/2014/main" id="{0CD8E79B-EEE4-426A-BA5B-12FDA1D7C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517"/>
              <a:ext cx="165" cy="46"/>
            </a:xfrm>
            <a:custGeom>
              <a:avLst/>
              <a:gdLst>
                <a:gd name="T0" fmla="*/ 0 w 66"/>
                <a:gd name="T1" fmla="*/ 336 h 17"/>
                <a:gd name="T2" fmla="*/ 270 w 66"/>
                <a:gd name="T3" fmla="*/ 257 h 17"/>
                <a:gd name="T4" fmla="*/ 533 w 66"/>
                <a:gd name="T5" fmla="*/ 279 h 17"/>
                <a:gd name="T6" fmla="*/ 1033 w 66"/>
                <a:gd name="T7" fmla="*/ 0 h 17"/>
                <a:gd name="T8" fmla="*/ 595 w 66"/>
                <a:gd name="T9" fmla="*/ 300 h 17"/>
                <a:gd name="T10" fmla="*/ 395 w 66"/>
                <a:gd name="T11" fmla="*/ 314 h 17"/>
                <a:gd name="T12" fmla="*/ 188 w 66"/>
                <a:gd name="T13" fmla="*/ 30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7">
                  <a:moveTo>
                    <a:pt x="0" y="17"/>
                  </a:moveTo>
                  <a:cubicBezTo>
                    <a:pt x="6" y="15"/>
                    <a:pt x="11" y="13"/>
                    <a:pt x="17" y="13"/>
                  </a:cubicBezTo>
                  <a:cubicBezTo>
                    <a:pt x="23" y="13"/>
                    <a:pt x="29" y="15"/>
                    <a:pt x="34" y="14"/>
                  </a:cubicBezTo>
                  <a:cubicBezTo>
                    <a:pt x="46" y="12"/>
                    <a:pt x="54" y="1"/>
                    <a:pt x="66" y="0"/>
                  </a:cubicBezTo>
                  <a:cubicBezTo>
                    <a:pt x="54" y="2"/>
                    <a:pt x="48" y="12"/>
                    <a:pt x="38" y="15"/>
                  </a:cubicBezTo>
                  <a:cubicBezTo>
                    <a:pt x="34" y="16"/>
                    <a:pt x="29" y="17"/>
                    <a:pt x="25" y="16"/>
                  </a:cubicBezTo>
                  <a:cubicBezTo>
                    <a:pt x="20" y="15"/>
                    <a:pt x="16" y="16"/>
                    <a:pt x="12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544">
              <a:extLst>
                <a:ext uri="{FF2B5EF4-FFF2-40B4-BE49-F238E27FC236}">
                  <a16:creationId xmlns:a16="http://schemas.microsoft.com/office/drawing/2014/main" id="{E8C21AF5-C188-4BB9-8FF8-8DD464F62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776"/>
              <a:ext cx="90" cy="115"/>
            </a:xfrm>
            <a:custGeom>
              <a:avLst/>
              <a:gdLst>
                <a:gd name="T0" fmla="*/ 395 w 36"/>
                <a:gd name="T1" fmla="*/ 115 h 43"/>
                <a:gd name="T2" fmla="*/ 520 w 36"/>
                <a:gd name="T3" fmla="*/ 516 h 43"/>
                <a:gd name="T4" fmla="*/ 208 w 36"/>
                <a:gd name="T5" fmla="*/ 765 h 43"/>
                <a:gd name="T6" fmla="*/ 395 w 36"/>
                <a:gd name="T7" fmla="*/ 11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3">
                  <a:moveTo>
                    <a:pt x="25" y="6"/>
                  </a:moveTo>
                  <a:cubicBezTo>
                    <a:pt x="34" y="8"/>
                    <a:pt x="36" y="18"/>
                    <a:pt x="33" y="27"/>
                  </a:cubicBezTo>
                  <a:cubicBezTo>
                    <a:pt x="29" y="36"/>
                    <a:pt x="23" y="43"/>
                    <a:pt x="13" y="40"/>
                  </a:cubicBezTo>
                  <a:cubicBezTo>
                    <a:pt x="0" y="36"/>
                    <a:pt x="8" y="0"/>
                    <a:pt x="25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545">
              <a:extLst>
                <a:ext uri="{FF2B5EF4-FFF2-40B4-BE49-F238E27FC236}">
                  <a16:creationId xmlns:a16="http://schemas.microsoft.com/office/drawing/2014/main" id="{C1F2C73E-CA6D-4946-A677-D478988DF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760"/>
              <a:ext cx="77" cy="29"/>
            </a:xfrm>
            <a:custGeom>
              <a:avLst/>
              <a:gdLst>
                <a:gd name="T0" fmla="*/ 474 w 31"/>
                <a:gd name="T1" fmla="*/ 200 h 11"/>
                <a:gd name="T2" fmla="*/ 0 w 3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2"/>
                    <a:pt x="16" y="0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546">
              <a:extLst>
                <a:ext uri="{FF2B5EF4-FFF2-40B4-BE49-F238E27FC236}">
                  <a16:creationId xmlns:a16="http://schemas.microsoft.com/office/drawing/2014/main" id="{066CF80F-904C-4B79-A3EE-C4C955200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581"/>
              <a:ext cx="125" cy="150"/>
            </a:xfrm>
            <a:custGeom>
              <a:avLst/>
              <a:gdLst>
                <a:gd name="T0" fmla="*/ 783 w 50"/>
                <a:gd name="T1" fmla="*/ 0 h 56"/>
                <a:gd name="T2" fmla="*/ 363 w 50"/>
                <a:gd name="T3" fmla="*/ 78 h 56"/>
                <a:gd name="T4" fmla="*/ 0 w 50"/>
                <a:gd name="T5" fmla="*/ 504 h 56"/>
                <a:gd name="T6" fmla="*/ 625 w 50"/>
                <a:gd name="T7" fmla="*/ 92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6">
                  <a:moveTo>
                    <a:pt x="50" y="0"/>
                  </a:moveTo>
                  <a:cubicBezTo>
                    <a:pt x="41" y="5"/>
                    <a:pt x="31" y="2"/>
                    <a:pt x="23" y="4"/>
                  </a:cubicBezTo>
                  <a:cubicBezTo>
                    <a:pt x="14" y="5"/>
                    <a:pt x="0" y="6"/>
                    <a:pt x="0" y="26"/>
                  </a:cubicBezTo>
                  <a:cubicBezTo>
                    <a:pt x="0" y="56"/>
                    <a:pt x="34" y="51"/>
                    <a:pt x="40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547">
              <a:extLst>
                <a:ext uri="{FF2B5EF4-FFF2-40B4-BE49-F238E27FC236}">
                  <a16:creationId xmlns:a16="http://schemas.microsoft.com/office/drawing/2014/main" id="{01AF7046-251F-4C12-B68A-B541AFBDD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579"/>
              <a:ext cx="25" cy="98"/>
            </a:xfrm>
            <a:custGeom>
              <a:avLst/>
              <a:gdLst>
                <a:gd name="T0" fmla="*/ 83 w 10"/>
                <a:gd name="T1" fmla="*/ 0 h 37"/>
                <a:gd name="T2" fmla="*/ 0 w 10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5" y="0"/>
                  </a:moveTo>
                  <a:cubicBezTo>
                    <a:pt x="10" y="9"/>
                    <a:pt x="10" y="26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548">
              <a:extLst>
                <a:ext uri="{FF2B5EF4-FFF2-40B4-BE49-F238E27FC236}">
                  <a16:creationId xmlns:a16="http://schemas.microsoft.com/office/drawing/2014/main" id="{4547B7D3-54AE-43CD-A76B-5BDD4D567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448"/>
              <a:ext cx="838" cy="464"/>
            </a:xfrm>
            <a:custGeom>
              <a:avLst/>
              <a:gdLst>
                <a:gd name="T0" fmla="*/ 2379 w 335"/>
                <a:gd name="T1" fmla="*/ 661 h 174"/>
                <a:gd name="T2" fmla="*/ 2096 w 335"/>
                <a:gd name="T3" fmla="*/ 547 h 174"/>
                <a:gd name="T4" fmla="*/ 1896 w 335"/>
                <a:gd name="T5" fmla="*/ 192 h 174"/>
                <a:gd name="T6" fmla="*/ 1396 w 335"/>
                <a:gd name="T7" fmla="*/ 0 h 174"/>
                <a:gd name="T8" fmla="*/ 1033 w 335"/>
                <a:gd name="T9" fmla="*/ 491 h 174"/>
                <a:gd name="T10" fmla="*/ 1188 w 335"/>
                <a:gd name="T11" fmla="*/ 888 h 174"/>
                <a:gd name="T12" fmla="*/ 720 w 335"/>
                <a:gd name="T13" fmla="*/ 1251 h 174"/>
                <a:gd name="T14" fmla="*/ 158 w 335"/>
                <a:gd name="T15" fmla="*/ 1344 h 174"/>
                <a:gd name="T16" fmla="*/ 33 w 335"/>
                <a:gd name="T17" fmla="*/ 2312 h 174"/>
                <a:gd name="T18" fmla="*/ 63 w 335"/>
                <a:gd name="T19" fmla="*/ 2765 h 174"/>
                <a:gd name="T20" fmla="*/ 175 w 335"/>
                <a:gd name="T21" fmla="*/ 2867 h 174"/>
                <a:gd name="T22" fmla="*/ 363 w 335"/>
                <a:gd name="T23" fmla="*/ 2824 h 174"/>
                <a:gd name="T24" fmla="*/ 583 w 335"/>
                <a:gd name="T25" fmla="*/ 2581 h 174"/>
                <a:gd name="T26" fmla="*/ 988 w 335"/>
                <a:gd name="T27" fmla="*/ 2389 h 174"/>
                <a:gd name="T28" fmla="*/ 1208 w 335"/>
                <a:gd name="T29" fmla="*/ 2923 h 174"/>
                <a:gd name="T30" fmla="*/ 1751 w 335"/>
                <a:gd name="T31" fmla="*/ 2957 h 174"/>
                <a:gd name="T32" fmla="*/ 2001 w 335"/>
                <a:gd name="T33" fmla="*/ 1856 h 174"/>
                <a:gd name="T34" fmla="*/ 2001 w 335"/>
                <a:gd name="T35" fmla="*/ 1856 h 174"/>
                <a:gd name="T36" fmla="*/ 2409 w 335"/>
                <a:gd name="T37" fmla="*/ 1672 h 174"/>
                <a:gd name="T38" fmla="*/ 2409 w 335"/>
                <a:gd name="T39" fmla="*/ 1784 h 174"/>
                <a:gd name="T40" fmla="*/ 2441 w 335"/>
                <a:gd name="T41" fmla="*/ 1877 h 174"/>
                <a:gd name="T42" fmla="*/ 2567 w 335"/>
                <a:gd name="T43" fmla="*/ 1899 h 174"/>
                <a:gd name="T44" fmla="*/ 2867 w 335"/>
                <a:gd name="T45" fmla="*/ 1843 h 174"/>
                <a:gd name="T46" fmla="*/ 3067 w 335"/>
                <a:gd name="T47" fmla="*/ 1800 h 174"/>
                <a:gd name="T48" fmla="*/ 3222 w 335"/>
                <a:gd name="T49" fmla="*/ 1685 h 174"/>
                <a:gd name="T50" fmla="*/ 3397 w 335"/>
                <a:gd name="T51" fmla="*/ 1651 h 174"/>
                <a:gd name="T52" fmla="*/ 3597 w 335"/>
                <a:gd name="T53" fmla="*/ 1685 h 174"/>
                <a:gd name="T54" fmla="*/ 3880 w 335"/>
                <a:gd name="T55" fmla="*/ 1685 h 174"/>
                <a:gd name="T56" fmla="*/ 4130 w 335"/>
                <a:gd name="T57" fmla="*/ 1800 h 174"/>
                <a:gd name="T58" fmla="*/ 4413 w 335"/>
                <a:gd name="T59" fmla="*/ 1843 h 174"/>
                <a:gd name="T60" fmla="*/ 4755 w 335"/>
                <a:gd name="T61" fmla="*/ 2027 h 174"/>
                <a:gd name="T62" fmla="*/ 4993 w 335"/>
                <a:gd name="T63" fmla="*/ 2013 h 174"/>
                <a:gd name="T64" fmla="*/ 5181 w 335"/>
                <a:gd name="T65" fmla="*/ 1741 h 174"/>
                <a:gd name="T66" fmla="*/ 5038 w 335"/>
                <a:gd name="T67" fmla="*/ 1173 h 174"/>
                <a:gd name="T68" fmla="*/ 5038 w 335"/>
                <a:gd name="T69" fmla="*/ 760 h 174"/>
                <a:gd name="T70" fmla="*/ 5163 w 335"/>
                <a:gd name="T71" fmla="*/ 136 h 174"/>
                <a:gd name="T72" fmla="*/ 4838 w 335"/>
                <a:gd name="T73" fmla="*/ 149 h 174"/>
                <a:gd name="T74" fmla="*/ 4588 w 335"/>
                <a:gd name="T75" fmla="*/ 227 h 174"/>
                <a:gd name="T76" fmla="*/ 4430 w 335"/>
                <a:gd name="T77" fmla="*/ 341 h 174"/>
                <a:gd name="T78" fmla="*/ 4225 w 335"/>
                <a:gd name="T79" fmla="*/ 435 h 174"/>
                <a:gd name="T80" fmla="*/ 3880 w 335"/>
                <a:gd name="T81" fmla="*/ 661 h 174"/>
                <a:gd name="T82" fmla="*/ 3460 w 335"/>
                <a:gd name="T83" fmla="*/ 661 h 174"/>
                <a:gd name="T84" fmla="*/ 3192 w 335"/>
                <a:gd name="T85" fmla="*/ 776 h 174"/>
                <a:gd name="T86" fmla="*/ 2847 w 335"/>
                <a:gd name="T87" fmla="*/ 704 h 174"/>
                <a:gd name="T88" fmla="*/ 2722 w 335"/>
                <a:gd name="T89" fmla="*/ 776 h 174"/>
                <a:gd name="T90" fmla="*/ 2629 w 335"/>
                <a:gd name="T91" fmla="*/ 875 h 174"/>
                <a:gd name="T92" fmla="*/ 2534 w 335"/>
                <a:gd name="T93" fmla="*/ 704 h 174"/>
                <a:gd name="T94" fmla="*/ 2379 w 335"/>
                <a:gd name="T95" fmla="*/ 661 h 17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5" h="174">
                  <a:moveTo>
                    <a:pt x="152" y="35"/>
                  </a:moveTo>
                  <a:cubicBezTo>
                    <a:pt x="145" y="34"/>
                    <a:pt x="134" y="38"/>
                    <a:pt x="134" y="29"/>
                  </a:cubicBezTo>
                  <a:cubicBezTo>
                    <a:pt x="134" y="24"/>
                    <a:pt x="133" y="12"/>
                    <a:pt x="121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6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4" y="57"/>
                    <a:pt x="67" y="58"/>
                    <a:pt x="46" y="66"/>
                  </a:cubicBezTo>
                  <a:cubicBezTo>
                    <a:pt x="35" y="70"/>
                    <a:pt x="19" y="61"/>
                    <a:pt x="10" y="71"/>
                  </a:cubicBezTo>
                  <a:cubicBezTo>
                    <a:pt x="1" y="81"/>
                    <a:pt x="5" y="106"/>
                    <a:pt x="2" y="122"/>
                  </a:cubicBezTo>
                  <a:cubicBezTo>
                    <a:pt x="1" y="130"/>
                    <a:pt x="0" y="140"/>
                    <a:pt x="4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2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4"/>
                    <a:pt x="72" y="138"/>
                    <a:pt x="77" y="154"/>
                  </a:cubicBezTo>
                  <a:cubicBezTo>
                    <a:pt x="85" y="174"/>
                    <a:pt x="103" y="171"/>
                    <a:pt x="112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40" y="93"/>
                    <a:pt x="146" y="86"/>
                    <a:pt x="154" y="88"/>
                  </a:cubicBezTo>
                  <a:cubicBezTo>
                    <a:pt x="157" y="88"/>
                    <a:pt x="153" y="92"/>
                    <a:pt x="154" y="94"/>
                  </a:cubicBezTo>
                  <a:cubicBezTo>
                    <a:pt x="154" y="97"/>
                    <a:pt x="153" y="98"/>
                    <a:pt x="156" y="99"/>
                  </a:cubicBezTo>
                  <a:cubicBezTo>
                    <a:pt x="159" y="101"/>
                    <a:pt x="161" y="101"/>
                    <a:pt x="164" y="100"/>
                  </a:cubicBezTo>
                  <a:cubicBezTo>
                    <a:pt x="167" y="99"/>
                    <a:pt x="177" y="95"/>
                    <a:pt x="183" y="97"/>
                  </a:cubicBezTo>
                  <a:cubicBezTo>
                    <a:pt x="190" y="99"/>
                    <a:pt x="193" y="95"/>
                    <a:pt x="196" y="95"/>
                  </a:cubicBezTo>
                  <a:cubicBezTo>
                    <a:pt x="199" y="94"/>
                    <a:pt x="202" y="88"/>
                    <a:pt x="206" y="89"/>
                  </a:cubicBezTo>
                  <a:cubicBezTo>
                    <a:pt x="211" y="90"/>
                    <a:pt x="213" y="88"/>
                    <a:pt x="217" y="87"/>
                  </a:cubicBezTo>
                  <a:cubicBezTo>
                    <a:pt x="220" y="85"/>
                    <a:pt x="223" y="87"/>
                    <a:pt x="230" y="89"/>
                  </a:cubicBezTo>
                  <a:cubicBezTo>
                    <a:pt x="237" y="91"/>
                    <a:pt x="243" y="88"/>
                    <a:pt x="248" y="89"/>
                  </a:cubicBezTo>
                  <a:cubicBezTo>
                    <a:pt x="252" y="91"/>
                    <a:pt x="258" y="95"/>
                    <a:pt x="264" y="95"/>
                  </a:cubicBezTo>
                  <a:cubicBezTo>
                    <a:pt x="269" y="94"/>
                    <a:pt x="277" y="95"/>
                    <a:pt x="282" y="97"/>
                  </a:cubicBezTo>
                  <a:cubicBezTo>
                    <a:pt x="289" y="100"/>
                    <a:pt x="297" y="105"/>
                    <a:pt x="304" y="107"/>
                  </a:cubicBezTo>
                  <a:cubicBezTo>
                    <a:pt x="310" y="108"/>
                    <a:pt x="315" y="106"/>
                    <a:pt x="319" y="106"/>
                  </a:cubicBezTo>
                  <a:cubicBezTo>
                    <a:pt x="324" y="106"/>
                    <a:pt x="334" y="102"/>
                    <a:pt x="331" y="92"/>
                  </a:cubicBezTo>
                  <a:cubicBezTo>
                    <a:pt x="330" y="86"/>
                    <a:pt x="322" y="70"/>
                    <a:pt x="322" y="62"/>
                  </a:cubicBezTo>
                  <a:cubicBezTo>
                    <a:pt x="322" y="52"/>
                    <a:pt x="321" y="45"/>
                    <a:pt x="322" y="40"/>
                  </a:cubicBezTo>
                  <a:cubicBezTo>
                    <a:pt x="324" y="30"/>
                    <a:pt x="335" y="12"/>
                    <a:pt x="330" y="7"/>
                  </a:cubicBezTo>
                  <a:cubicBezTo>
                    <a:pt x="323" y="1"/>
                    <a:pt x="312" y="7"/>
                    <a:pt x="309" y="8"/>
                  </a:cubicBezTo>
                  <a:cubicBezTo>
                    <a:pt x="305" y="8"/>
                    <a:pt x="296" y="13"/>
                    <a:pt x="293" y="12"/>
                  </a:cubicBezTo>
                  <a:cubicBezTo>
                    <a:pt x="290" y="12"/>
                    <a:pt x="287" y="17"/>
                    <a:pt x="283" y="18"/>
                  </a:cubicBezTo>
                  <a:cubicBezTo>
                    <a:pt x="278" y="19"/>
                    <a:pt x="275" y="19"/>
                    <a:pt x="270" y="23"/>
                  </a:cubicBezTo>
                  <a:cubicBezTo>
                    <a:pt x="265" y="26"/>
                    <a:pt x="251" y="33"/>
                    <a:pt x="248" y="35"/>
                  </a:cubicBezTo>
                  <a:cubicBezTo>
                    <a:pt x="244" y="36"/>
                    <a:pt x="230" y="35"/>
                    <a:pt x="221" y="35"/>
                  </a:cubicBezTo>
                  <a:cubicBezTo>
                    <a:pt x="213" y="36"/>
                    <a:pt x="209" y="42"/>
                    <a:pt x="204" y="41"/>
                  </a:cubicBezTo>
                  <a:cubicBezTo>
                    <a:pt x="198" y="40"/>
                    <a:pt x="188" y="37"/>
                    <a:pt x="182" y="37"/>
                  </a:cubicBezTo>
                  <a:cubicBezTo>
                    <a:pt x="176" y="37"/>
                    <a:pt x="174" y="38"/>
                    <a:pt x="174" y="41"/>
                  </a:cubicBezTo>
                  <a:cubicBezTo>
                    <a:pt x="174" y="45"/>
                    <a:pt x="170" y="48"/>
                    <a:pt x="168" y="46"/>
                  </a:cubicBezTo>
                  <a:cubicBezTo>
                    <a:pt x="166" y="43"/>
                    <a:pt x="164" y="38"/>
                    <a:pt x="162" y="37"/>
                  </a:cubicBezTo>
                  <a:cubicBezTo>
                    <a:pt x="159" y="35"/>
                    <a:pt x="152" y="35"/>
                    <a:pt x="152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549">
              <a:extLst>
                <a:ext uri="{FF2B5EF4-FFF2-40B4-BE49-F238E27FC236}">
                  <a16:creationId xmlns:a16="http://schemas.microsoft.com/office/drawing/2014/main" id="{F3ED1F4A-436C-40D6-B816-B684189F8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587"/>
              <a:ext cx="147" cy="24"/>
            </a:xfrm>
            <a:custGeom>
              <a:avLst/>
              <a:gdLst>
                <a:gd name="T0" fmla="*/ 147 w 147"/>
                <a:gd name="T1" fmla="*/ 8 h 24"/>
                <a:gd name="T2" fmla="*/ 137 w 147"/>
                <a:gd name="T3" fmla="*/ 16 h 24"/>
                <a:gd name="T4" fmla="*/ 132 w 147"/>
                <a:gd name="T5" fmla="*/ 0 h 24"/>
                <a:gd name="T6" fmla="*/ 122 w 147"/>
                <a:gd name="T7" fmla="*/ 16 h 24"/>
                <a:gd name="T8" fmla="*/ 110 w 147"/>
                <a:gd name="T9" fmla="*/ 5 h 24"/>
                <a:gd name="T10" fmla="*/ 97 w 147"/>
                <a:gd name="T11" fmla="*/ 16 h 24"/>
                <a:gd name="T12" fmla="*/ 82 w 147"/>
                <a:gd name="T13" fmla="*/ 10 h 24"/>
                <a:gd name="T14" fmla="*/ 75 w 147"/>
                <a:gd name="T15" fmla="*/ 16 h 24"/>
                <a:gd name="T16" fmla="*/ 52 w 147"/>
                <a:gd name="T17" fmla="*/ 16 h 24"/>
                <a:gd name="T18" fmla="*/ 37 w 147"/>
                <a:gd name="T19" fmla="*/ 24 h 24"/>
                <a:gd name="T20" fmla="*/ 20 w 147"/>
                <a:gd name="T21" fmla="*/ 24 h 24"/>
                <a:gd name="T22" fmla="*/ 10 w 147"/>
                <a:gd name="T23" fmla="*/ 24 h 24"/>
                <a:gd name="T24" fmla="*/ 0 w 147"/>
                <a:gd name="T25" fmla="*/ 21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24">
                  <a:moveTo>
                    <a:pt x="147" y="8"/>
                  </a:moveTo>
                  <a:lnTo>
                    <a:pt x="137" y="16"/>
                  </a:lnTo>
                  <a:lnTo>
                    <a:pt x="132" y="0"/>
                  </a:lnTo>
                  <a:lnTo>
                    <a:pt x="122" y="16"/>
                  </a:lnTo>
                  <a:lnTo>
                    <a:pt x="110" y="5"/>
                  </a:lnTo>
                  <a:lnTo>
                    <a:pt x="97" y="16"/>
                  </a:lnTo>
                  <a:lnTo>
                    <a:pt x="82" y="10"/>
                  </a:lnTo>
                  <a:lnTo>
                    <a:pt x="75" y="16"/>
                  </a:lnTo>
                  <a:lnTo>
                    <a:pt x="52" y="16"/>
                  </a:lnTo>
                  <a:lnTo>
                    <a:pt x="37" y="24"/>
                  </a:lnTo>
                  <a:lnTo>
                    <a:pt x="20" y="24"/>
                  </a:lnTo>
                  <a:lnTo>
                    <a:pt x="10" y="24"/>
                  </a:lnTo>
                  <a:lnTo>
                    <a:pt x="0" y="21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550">
              <a:extLst>
                <a:ext uri="{FF2B5EF4-FFF2-40B4-BE49-F238E27FC236}">
                  <a16:creationId xmlns:a16="http://schemas.microsoft.com/office/drawing/2014/main" id="{39A0049F-71FB-43A0-9D73-D19BCC1CA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619"/>
              <a:ext cx="178" cy="64"/>
            </a:xfrm>
            <a:custGeom>
              <a:avLst/>
              <a:gdLst>
                <a:gd name="T0" fmla="*/ 0 w 71"/>
                <a:gd name="T1" fmla="*/ 456 h 24"/>
                <a:gd name="T2" fmla="*/ 113 w 71"/>
                <a:gd name="T3" fmla="*/ 397 h 24"/>
                <a:gd name="T4" fmla="*/ 145 w 71"/>
                <a:gd name="T5" fmla="*/ 435 h 24"/>
                <a:gd name="T6" fmla="*/ 208 w 71"/>
                <a:gd name="T7" fmla="*/ 397 h 24"/>
                <a:gd name="T8" fmla="*/ 271 w 71"/>
                <a:gd name="T9" fmla="*/ 363 h 24"/>
                <a:gd name="T10" fmla="*/ 333 w 71"/>
                <a:gd name="T11" fmla="*/ 363 h 24"/>
                <a:gd name="T12" fmla="*/ 376 w 71"/>
                <a:gd name="T13" fmla="*/ 285 h 24"/>
                <a:gd name="T14" fmla="*/ 439 w 71"/>
                <a:gd name="T15" fmla="*/ 264 h 24"/>
                <a:gd name="T16" fmla="*/ 534 w 71"/>
                <a:gd name="T17" fmla="*/ 227 h 24"/>
                <a:gd name="T18" fmla="*/ 597 w 71"/>
                <a:gd name="T19" fmla="*/ 171 h 24"/>
                <a:gd name="T20" fmla="*/ 647 w 71"/>
                <a:gd name="T21" fmla="*/ 171 h 24"/>
                <a:gd name="T22" fmla="*/ 722 w 71"/>
                <a:gd name="T23" fmla="*/ 136 h 24"/>
                <a:gd name="T24" fmla="*/ 785 w 71"/>
                <a:gd name="T25" fmla="*/ 93 h 24"/>
                <a:gd name="T26" fmla="*/ 847 w 71"/>
                <a:gd name="T27" fmla="*/ 93 h 24"/>
                <a:gd name="T28" fmla="*/ 943 w 71"/>
                <a:gd name="T29" fmla="*/ 35 h 24"/>
                <a:gd name="T30" fmla="*/ 993 w 71"/>
                <a:gd name="T31" fmla="*/ 0 h 24"/>
                <a:gd name="T32" fmla="*/ 1038 w 71"/>
                <a:gd name="T33" fmla="*/ 21 h 24"/>
                <a:gd name="T34" fmla="*/ 1118 w 71"/>
                <a:gd name="T35" fmla="*/ 2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24">
                  <a:moveTo>
                    <a:pt x="0" y="24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2" y="21"/>
                    <a:pt x="13" y="21"/>
                  </a:cubicBezTo>
                  <a:cubicBezTo>
                    <a:pt x="14" y="21"/>
                    <a:pt x="17" y="19"/>
                    <a:pt x="17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7" y="13"/>
                    <a:pt x="28" y="14"/>
                  </a:cubicBezTo>
                  <a:cubicBezTo>
                    <a:pt x="29" y="14"/>
                    <a:pt x="33" y="13"/>
                    <a:pt x="34" y="12"/>
                  </a:cubicBezTo>
                  <a:cubicBezTo>
                    <a:pt x="35" y="11"/>
                    <a:pt x="38" y="9"/>
                    <a:pt x="38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71" y="1"/>
                    <a:pt x="71" y="1"/>
                    <a:pt x="71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551">
              <a:extLst>
                <a:ext uri="{FF2B5EF4-FFF2-40B4-BE49-F238E27FC236}">
                  <a16:creationId xmlns:a16="http://schemas.microsoft.com/office/drawing/2014/main" id="{F227D9C9-EB3C-4E0A-846E-D4113B517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659"/>
              <a:ext cx="30" cy="138"/>
            </a:xfrm>
            <a:custGeom>
              <a:avLst/>
              <a:gdLst>
                <a:gd name="T0" fmla="*/ 188 w 12"/>
                <a:gd name="T1" fmla="*/ 0 h 52"/>
                <a:gd name="T2" fmla="*/ 113 w 12"/>
                <a:gd name="T3" fmla="*/ 409 h 52"/>
                <a:gd name="T4" fmla="*/ 63 w 12"/>
                <a:gd name="T5" fmla="*/ 711 h 52"/>
                <a:gd name="T6" fmla="*/ 50 w 12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4" y="4"/>
                    <a:pt x="6" y="15"/>
                    <a:pt x="7" y="22"/>
                  </a:cubicBezTo>
                  <a:cubicBezTo>
                    <a:pt x="7" y="27"/>
                    <a:pt x="5" y="33"/>
                    <a:pt x="4" y="38"/>
                  </a:cubicBezTo>
                  <a:cubicBezTo>
                    <a:pt x="2" y="43"/>
                    <a:pt x="0" y="48"/>
                    <a:pt x="3" y="52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552">
              <a:extLst>
                <a:ext uri="{FF2B5EF4-FFF2-40B4-BE49-F238E27FC236}">
                  <a16:creationId xmlns:a16="http://schemas.microsoft.com/office/drawing/2014/main" id="{1605A675-F3F7-4824-B781-D2414286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616"/>
              <a:ext cx="23" cy="61"/>
            </a:xfrm>
            <a:custGeom>
              <a:avLst/>
              <a:gdLst>
                <a:gd name="T0" fmla="*/ 97 w 9"/>
                <a:gd name="T1" fmla="*/ 0 h 23"/>
                <a:gd name="T2" fmla="*/ 151 w 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">
                  <a:moveTo>
                    <a:pt x="6" y="0"/>
                  </a:moveTo>
                  <a:cubicBezTo>
                    <a:pt x="3" y="5"/>
                    <a:pt x="0" y="22"/>
                    <a:pt x="9" y="23"/>
                  </a:cubicBezTo>
                </a:path>
              </a:pathLst>
            </a:custGeom>
            <a:noFill/>
            <a:ln w="7938" cap="rnd">
              <a:solidFill>
                <a:srgbClr val="C9B27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553">
              <a:extLst>
                <a:ext uri="{FF2B5EF4-FFF2-40B4-BE49-F238E27FC236}">
                  <a16:creationId xmlns:a16="http://schemas.microsoft.com/office/drawing/2014/main" id="{9104973A-BE95-46DD-8725-1A43FAC79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573"/>
              <a:ext cx="30" cy="24"/>
            </a:xfrm>
            <a:custGeom>
              <a:avLst/>
              <a:gdLst>
                <a:gd name="T0" fmla="*/ 188 w 12"/>
                <a:gd name="T1" fmla="*/ 93 h 9"/>
                <a:gd name="T2" fmla="*/ 125 w 12"/>
                <a:gd name="T3" fmla="*/ 136 h 9"/>
                <a:gd name="T4" fmla="*/ 63 w 12"/>
                <a:gd name="T5" fmla="*/ 35 h 9"/>
                <a:gd name="T6" fmla="*/ 20 w 12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2" y="1"/>
                    <a:pt x="6" y="0"/>
                    <a:pt x="8" y="7"/>
                  </a:cubicBezTo>
                  <a:cubicBezTo>
                    <a:pt x="4" y="9"/>
                    <a:pt x="6" y="4"/>
                    <a:pt x="4" y="2"/>
                  </a:cubicBezTo>
                  <a:cubicBezTo>
                    <a:pt x="0" y="1"/>
                    <a:pt x="0" y="6"/>
                    <a:pt x="1" y="8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554">
              <a:extLst>
                <a:ext uri="{FF2B5EF4-FFF2-40B4-BE49-F238E27FC236}">
                  <a16:creationId xmlns:a16="http://schemas.microsoft.com/office/drawing/2014/main" id="{73591331-E001-4A3E-9538-43EB66B34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651"/>
              <a:ext cx="23" cy="24"/>
            </a:xfrm>
            <a:custGeom>
              <a:avLst/>
              <a:gdLst>
                <a:gd name="T0" fmla="*/ 66 w 9"/>
                <a:gd name="T1" fmla="*/ 171 h 9"/>
                <a:gd name="T2" fmla="*/ 0 w 9"/>
                <a:gd name="T3" fmla="*/ 115 h 9"/>
                <a:gd name="T4" fmla="*/ 84 w 9"/>
                <a:gd name="T5" fmla="*/ 115 h 9"/>
                <a:gd name="T6" fmla="*/ 33 w 9"/>
                <a:gd name="T7" fmla="*/ 21 h 9"/>
                <a:gd name="T8" fmla="*/ 151 w 9"/>
                <a:gd name="T9" fmla="*/ 3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2" y="9"/>
                    <a:pt x="0" y="8"/>
                    <a:pt x="0" y="6"/>
                  </a:cubicBezTo>
                  <a:cubicBezTo>
                    <a:pt x="2" y="5"/>
                    <a:pt x="4" y="6"/>
                    <a:pt x="5" y="6"/>
                  </a:cubicBezTo>
                  <a:cubicBezTo>
                    <a:pt x="4" y="5"/>
                    <a:pt x="2" y="3"/>
                    <a:pt x="2" y="1"/>
                  </a:cubicBezTo>
                  <a:cubicBezTo>
                    <a:pt x="4" y="0"/>
                    <a:pt x="7" y="1"/>
                    <a:pt x="9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555">
              <a:extLst>
                <a:ext uri="{FF2B5EF4-FFF2-40B4-BE49-F238E27FC236}">
                  <a16:creationId xmlns:a16="http://schemas.microsoft.com/office/drawing/2014/main" id="{E9CB5EF8-16B4-4BC7-9B1D-CBF8AF13A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659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83 w 8"/>
                <a:gd name="T3" fmla="*/ 68 h 5"/>
                <a:gd name="T4" fmla="*/ 0 w 8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6" y="1"/>
                    <a:pt x="8" y="3"/>
                    <a:pt x="5" y="4"/>
                  </a:cubicBezTo>
                  <a:cubicBezTo>
                    <a:pt x="3" y="5"/>
                    <a:pt x="1" y="3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556">
              <a:extLst>
                <a:ext uri="{FF2B5EF4-FFF2-40B4-BE49-F238E27FC236}">
                  <a16:creationId xmlns:a16="http://schemas.microsoft.com/office/drawing/2014/main" id="{26B2EB1A-4119-494D-8CE5-77F166C01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757"/>
              <a:ext cx="23" cy="22"/>
            </a:xfrm>
            <a:custGeom>
              <a:avLst/>
              <a:gdLst>
                <a:gd name="T0" fmla="*/ 20 w 9"/>
                <a:gd name="T1" fmla="*/ 168 h 8"/>
                <a:gd name="T2" fmla="*/ 66 w 9"/>
                <a:gd name="T3" fmla="*/ 129 h 8"/>
                <a:gd name="T4" fmla="*/ 151 w 9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0" y="6"/>
                    <a:pt x="2" y="5"/>
                    <a:pt x="4" y="6"/>
                  </a:cubicBezTo>
                  <a:cubicBezTo>
                    <a:pt x="3" y="0"/>
                    <a:pt x="8" y="4"/>
                    <a:pt x="9" y="7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557">
              <a:extLst>
                <a:ext uri="{FF2B5EF4-FFF2-40B4-BE49-F238E27FC236}">
                  <a16:creationId xmlns:a16="http://schemas.microsoft.com/office/drawing/2014/main" id="{859F9137-5A30-41F0-89B3-51A71CCBC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789"/>
              <a:ext cx="10" cy="6"/>
            </a:xfrm>
            <a:custGeom>
              <a:avLst/>
              <a:gdLst>
                <a:gd name="T0" fmla="*/ 0 w 4"/>
                <a:gd name="T1" fmla="*/ 54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558">
              <a:extLst>
                <a:ext uri="{FF2B5EF4-FFF2-40B4-BE49-F238E27FC236}">
                  <a16:creationId xmlns:a16="http://schemas.microsoft.com/office/drawing/2014/main" id="{DC8EBBD3-DA51-4956-A730-EE1A9DDA7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619"/>
              <a:ext cx="15" cy="21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6" y="0"/>
                    <a:pt x="5" y="8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559">
              <a:extLst>
                <a:ext uri="{FF2B5EF4-FFF2-40B4-BE49-F238E27FC236}">
                  <a16:creationId xmlns:a16="http://schemas.microsoft.com/office/drawing/2014/main" id="{21665AEF-CC16-4E49-8E10-4F2E1F01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659"/>
              <a:ext cx="17" cy="18"/>
            </a:xfrm>
            <a:custGeom>
              <a:avLst/>
              <a:gdLst>
                <a:gd name="T0" fmla="*/ 58 w 7"/>
                <a:gd name="T1" fmla="*/ 118 h 7"/>
                <a:gd name="T2" fmla="*/ 0 w 7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7" y="3"/>
                    <a:pt x="4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47970FD2-DC0E-42E6-AAEF-BC5D07D367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2900"/>
              <a:t>Compression </a:t>
            </a:r>
            <a:br>
              <a:rPr lang="fr-FR" altLang="x-none" sz="2900"/>
            </a:br>
            <a:r>
              <a:rPr lang="fr-FR" altLang="x-none" sz="2900"/>
              <a:t>of the vertebrae</a:t>
            </a:r>
          </a:p>
        </p:txBody>
      </p:sp>
      <p:grpSp>
        <p:nvGrpSpPr>
          <p:cNvPr id="38914" name="Group 4">
            <a:extLst>
              <a:ext uri="{FF2B5EF4-FFF2-40B4-BE49-F238E27FC236}">
                <a16:creationId xmlns:a16="http://schemas.microsoft.com/office/drawing/2014/main" id="{A8554C02-AD01-4359-ABE0-C7E8F184C8D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14600" y="1133475"/>
            <a:ext cx="1812925" cy="5348288"/>
            <a:chOff x="405" y="360"/>
            <a:chExt cx="1297" cy="3825"/>
          </a:xfrm>
        </p:grpSpPr>
        <p:sp>
          <p:nvSpPr>
            <p:cNvPr id="39434" name="AutoShape 3">
              <a:extLst>
                <a:ext uri="{FF2B5EF4-FFF2-40B4-BE49-F238E27FC236}">
                  <a16:creationId xmlns:a16="http://schemas.microsoft.com/office/drawing/2014/main" id="{FAB53BCD-F5BE-4DCE-9B9C-B66B83C04E4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5" y="360"/>
              <a:ext cx="1297" cy="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435" name="Group 205">
              <a:extLst>
                <a:ext uri="{FF2B5EF4-FFF2-40B4-BE49-F238E27FC236}">
                  <a16:creationId xmlns:a16="http://schemas.microsoft.com/office/drawing/2014/main" id="{7D140C15-E359-46BE-B402-965180974E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" y="362"/>
              <a:ext cx="1193" cy="3027"/>
              <a:chOff x="403" y="362"/>
              <a:chExt cx="1193" cy="3027"/>
            </a:xfrm>
          </p:grpSpPr>
          <p:sp>
            <p:nvSpPr>
              <p:cNvPr id="39723" name="Freeform 5">
                <a:extLst>
                  <a:ext uri="{FF2B5EF4-FFF2-40B4-BE49-F238E27FC236}">
                    <a16:creationId xmlns:a16="http://schemas.microsoft.com/office/drawing/2014/main" id="{60FBAD30-256F-429F-9111-8FCB8B56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" y="587"/>
                <a:ext cx="1058" cy="2800"/>
              </a:xfrm>
              <a:custGeom>
                <a:avLst/>
                <a:gdLst>
                  <a:gd name="T0" fmla="*/ 25 w 668"/>
                  <a:gd name="T1" fmla="*/ 202 h 1772"/>
                  <a:gd name="T2" fmla="*/ 81 w 668"/>
                  <a:gd name="T3" fmla="*/ 449 h 1772"/>
                  <a:gd name="T4" fmla="*/ 171 w 668"/>
                  <a:gd name="T5" fmla="*/ 702 h 1772"/>
                  <a:gd name="T6" fmla="*/ 293 w 668"/>
                  <a:gd name="T7" fmla="*/ 931 h 1772"/>
                  <a:gd name="T8" fmla="*/ 437 w 668"/>
                  <a:gd name="T9" fmla="*/ 1120 h 1772"/>
                  <a:gd name="T10" fmla="*/ 632 w 668"/>
                  <a:gd name="T11" fmla="*/ 1373 h 1772"/>
                  <a:gd name="T12" fmla="*/ 822 w 668"/>
                  <a:gd name="T13" fmla="*/ 1583 h 1772"/>
                  <a:gd name="T14" fmla="*/ 1064 w 668"/>
                  <a:gd name="T15" fmla="*/ 1842 h 1772"/>
                  <a:gd name="T16" fmla="*/ 1224 w 668"/>
                  <a:gd name="T17" fmla="*/ 2019 h 1772"/>
                  <a:gd name="T18" fmla="*/ 1478 w 668"/>
                  <a:gd name="T19" fmla="*/ 2067 h 1772"/>
                  <a:gd name="T20" fmla="*/ 1525 w 668"/>
                  <a:gd name="T21" fmla="*/ 2340 h 1772"/>
                  <a:gd name="T22" fmla="*/ 1673 w 668"/>
                  <a:gd name="T23" fmla="*/ 2514 h 1772"/>
                  <a:gd name="T24" fmla="*/ 1859 w 668"/>
                  <a:gd name="T25" fmla="*/ 2644 h 1772"/>
                  <a:gd name="T26" fmla="*/ 1899 w 668"/>
                  <a:gd name="T27" fmla="*/ 2857 h 1772"/>
                  <a:gd name="T28" fmla="*/ 1992 w 668"/>
                  <a:gd name="T29" fmla="*/ 3034 h 1772"/>
                  <a:gd name="T30" fmla="*/ 2083 w 668"/>
                  <a:gd name="T31" fmla="*/ 3345 h 1772"/>
                  <a:gd name="T32" fmla="*/ 2170 w 668"/>
                  <a:gd name="T33" fmla="*/ 3516 h 1772"/>
                  <a:gd name="T34" fmla="*/ 2149 w 668"/>
                  <a:gd name="T35" fmla="*/ 3701 h 1772"/>
                  <a:gd name="T36" fmla="*/ 2149 w 668"/>
                  <a:gd name="T37" fmla="*/ 3942 h 1772"/>
                  <a:gd name="T38" fmla="*/ 2110 w 668"/>
                  <a:gd name="T39" fmla="*/ 4317 h 1772"/>
                  <a:gd name="T40" fmla="*/ 2130 w 668"/>
                  <a:gd name="T41" fmla="*/ 4589 h 1772"/>
                  <a:gd name="T42" fmla="*/ 2027 w 668"/>
                  <a:gd name="T43" fmla="*/ 4759 h 1772"/>
                  <a:gd name="T44" fmla="*/ 1980 w 668"/>
                  <a:gd name="T45" fmla="*/ 5099 h 1772"/>
                  <a:gd name="T46" fmla="*/ 1973 w 668"/>
                  <a:gd name="T47" fmla="*/ 5388 h 1772"/>
                  <a:gd name="T48" fmla="*/ 1836 w 668"/>
                  <a:gd name="T49" fmla="*/ 5591 h 1772"/>
                  <a:gd name="T50" fmla="*/ 1804 w 668"/>
                  <a:gd name="T51" fmla="*/ 5878 h 1772"/>
                  <a:gd name="T52" fmla="*/ 1829 w 668"/>
                  <a:gd name="T53" fmla="*/ 6170 h 1772"/>
                  <a:gd name="T54" fmla="*/ 1782 w 668"/>
                  <a:gd name="T55" fmla="*/ 6455 h 1772"/>
                  <a:gd name="T56" fmla="*/ 1864 w 668"/>
                  <a:gd name="T57" fmla="*/ 6801 h 1772"/>
                  <a:gd name="T58" fmla="*/ 2095 w 668"/>
                  <a:gd name="T59" fmla="*/ 6991 h 1772"/>
                  <a:gd name="T60" fmla="*/ 2457 w 668"/>
                  <a:gd name="T61" fmla="*/ 6684 h 1772"/>
                  <a:gd name="T62" fmla="*/ 2368 w 668"/>
                  <a:gd name="T63" fmla="*/ 6300 h 1772"/>
                  <a:gd name="T64" fmla="*/ 2373 w 668"/>
                  <a:gd name="T65" fmla="*/ 5905 h 1772"/>
                  <a:gd name="T66" fmla="*/ 2444 w 668"/>
                  <a:gd name="T67" fmla="*/ 5540 h 1772"/>
                  <a:gd name="T68" fmla="*/ 2491 w 668"/>
                  <a:gd name="T69" fmla="*/ 5164 h 1772"/>
                  <a:gd name="T70" fmla="*/ 2553 w 668"/>
                  <a:gd name="T71" fmla="*/ 4778 h 1772"/>
                  <a:gd name="T72" fmla="*/ 2612 w 668"/>
                  <a:gd name="T73" fmla="*/ 4333 h 1772"/>
                  <a:gd name="T74" fmla="*/ 2621 w 668"/>
                  <a:gd name="T75" fmla="*/ 3930 h 1772"/>
                  <a:gd name="T76" fmla="*/ 2547 w 668"/>
                  <a:gd name="T77" fmla="*/ 3558 h 1772"/>
                  <a:gd name="T78" fmla="*/ 2504 w 668"/>
                  <a:gd name="T79" fmla="*/ 3223 h 1772"/>
                  <a:gd name="T80" fmla="*/ 2403 w 668"/>
                  <a:gd name="T81" fmla="*/ 2849 h 1772"/>
                  <a:gd name="T82" fmla="*/ 2205 w 668"/>
                  <a:gd name="T83" fmla="*/ 2557 h 1772"/>
                  <a:gd name="T84" fmla="*/ 1980 w 668"/>
                  <a:gd name="T85" fmla="*/ 2250 h 1772"/>
                  <a:gd name="T86" fmla="*/ 1756 w 668"/>
                  <a:gd name="T87" fmla="*/ 2013 h 1772"/>
                  <a:gd name="T88" fmla="*/ 1478 w 668"/>
                  <a:gd name="T89" fmla="*/ 1800 h 1772"/>
                  <a:gd name="T90" fmla="*/ 1245 w 668"/>
                  <a:gd name="T91" fmla="*/ 1585 h 1772"/>
                  <a:gd name="T92" fmla="*/ 985 w 668"/>
                  <a:gd name="T93" fmla="*/ 1294 h 1772"/>
                  <a:gd name="T94" fmla="*/ 774 w 668"/>
                  <a:gd name="T95" fmla="*/ 1101 h 1772"/>
                  <a:gd name="T96" fmla="*/ 588 w 668"/>
                  <a:gd name="T97" fmla="*/ 852 h 1772"/>
                  <a:gd name="T98" fmla="*/ 443 w 668"/>
                  <a:gd name="T99" fmla="*/ 659 h 1772"/>
                  <a:gd name="T100" fmla="*/ 238 w 668"/>
                  <a:gd name="T101" fmla="*/ 237 h 1772"/>
                  <a:gd name="T102" fmla="*/ 219 w 668"/>
                  <a:gd name="T103" fmla="*/ 35 h 1772"/>
                  <a:gd name="T104" fmla="*/ 8 w 668"/>
                  <a:gd name="T105" fmla="*/ 134 h 17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8"/>
                  <a:gd name="T160" fmla="*/ 0 h 1772"/>
                  <a:gd name="T161" fmla="*/ 668 w 668"/>
                  <a:gd name="T162" fmla="*/ 1772 h 177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8" h="1772">
                    <a:moveTo>
                      <a:pt x="2" y="34"/>
                    </a:moveTo>
                    <a:cubicBezTo>
                      <a:pt x="2" y="34"/>
                      <a:pt x="0" y="45"/>
                      <a:pt x="6" y="51"/>
                    </a:cubicBezTo>
                    <a:cubicBezTo>
                      <a:pt x="15" y="96"/>
                      <a:pt x="15" y="96"/>
                      <a:pt x="15" y="96"/>
                    </a:cubicBezTo>
                    <a:cubicBezTo>
                      <a:pt x="15" y="96"/>
                      <a:pt x="14" y="107"/>
                      <a:pt x="20" y="114"/>
                    </a:cubicBezTo>
                    <a:cubicBezTo>
                      <a:pt x="34" y="166"/>
                      <a:pt x="34" y="166"/>
                      <a:pt x="34" y="166"/>
                    </a:cubicBezTo>
                    <a:cubicBezTo>
                      <a:pt x="34" y="166"/>
                      <a:pt x="36" y="176"/>
                      <a:pt x="43" y="178"/>
                    </a:cubicBezTo>
                    <a:cubicBezTo>
                      <a:pt x="66" y="223"/>
                      <a:pt x="66" y="223"/>
                      <a:pt x="66" y="223"/>
                    </a:cubicBezTo>
                    <a:cubicBezTo>
                      <a:pt x="66" y="223"/>
                      <a:pt x="65" y="234"/>
                      <a:pt x="74" y="236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1" y="274"/>
                      <a:pt x="101" y="283"/>
                      <a:pt x="110" y="284"/>
                    </a:cubicBezTo>
                    <a:cubicBezTo>
                      <a:pt x="147" y="339"/>
                      <a:pt x="147" y="339"/>
                      <a:pt x="147" y="339"/>
                    </a:cubicBezTo>
                    <a:cubicBezTo>
                      <a:pt x="147" y="339"/>
                      <a:pt x="148" y="349"/>
                      <a:pt x="159" y="348"/>
                    </a:cubicBezTo>
                    <a:cubicBezTo>
                      <a:pt x="197" y="391"/>
                      <a:pt x="197" y="391"/>
                      <a:pt x="197" y="391"/>
                    </a:cubicBezTo>
                    <a:cubicBezTo>
                      <a:pt x="197" y="391"/>
                      <a:pt x="196" y="402"/>
                      <a:pt x="207" y="401"/>
                    </a:cubicBezTo>
                    <a:cubicBezTo>
                      <a:pt x="251" y="455"/>
                      <a:pt x="251" y="455"/>
                      <a:pt x="251" y="455"/>
                    </a:cubicBezTo>
                    <a:cubicBezTo>
                      <a:pt x="251" y="455"/>
                      <a:pt x="256" y="467"/>
                      <a:pt x="268" y="467"/>
                    </a:cubicBezTo>
                    <a:cubicBezTo>
                      <a:pt x="304" y="474"/>
                      <a:pt x="304" y="474"/>
                      <a:pt x="304" y="474"/>
                    </a:cubicBezTo>
                    <a:cubicBezTo>
                      <a:pt x="308" y="512"/>
                      <a:pt x="308" y="512"/>
                      <a:pt x="308" y="512"/>
                    </a:cubicBezTo>
                    <a:cubicBezTo>
                      <a:pt x="308" y="512"/>
                      <a:pt x="309" y="522"/>
                      <a:pt x="318" y="523"/>
                    </a:cubicBezTo>
                    <a:cubicBezTo>
                      <a:pt x="372" y="524"/>
                      <a:pt x="372" y="524"/>
                      <a:pt x="372" y="524"/>
                    </a:cubicBezTo>
                    <a:cubicBezTo>
                      <a:pt x="367" y="584"/>
                      <a:pt x="367" y="584"/>
                      <a:pt x="367" y="584"/>
                    </a:cubicBezTo>
                    <a:cubicBezTo>
                      <a:pt x="367" y="584"/>
                      <a:pt x="370" y="592"/>
                      <a:pt x="384" y="593"/>
                    </a:cubicBezTo>
                    <a:cubicBezTo>
                      <a:pt x="422" y="599"/>
                      <a:pt x="422" y="599"/>
                      <a:pt x="422" y="599"/>
                    </a:cubicBezTo>
                    <a:cubicBezTo>
                      <a:pt x="421" y="637"/>
                      <a:pt x="421" y="637"/>
                      <a:pt x="421" y="637"/>
                    </a:cubicBezTo>
                    <a:cubicBezTo>
                      <a:pt x="421" y="637"/>
                      <a:pt x="419" y="648"/>
                      <a:pt x="433" y="657"/>
                    </a:cubicBezTo>
                    <a:cubicBezTo>
                      <a:pt x="468" y="670"/>
                      <a:pt x="468" y="670"/>
                      <a:pt x="468" y="670"/>
                    </a:cubicBezTo>
                    <a:cubicBezTo>
                      <a:pt x="472" y="703"/>
                      <a:pt x="472" y="703"/>
                      <a:pt x="472" y="703"/>
                    </a:cubicBezTo>
                    <a:cubicBezTo>
                      <a:pt x="472" y="703"/>
                      <a:pt x="468" y="720"/>
                      <a:pt x="478" y="724"/>
                    </a:cubicBezTo>
                    <a:cubicBezTo>
                      <a:pt x="500" y="741"/>
                      <a:pt x="500" y="741"/>
                      <a:pt x="500" y="741"/>
                    </a:cubicBezTo>
                    <a:cubicBezTo>
                      <a:pt x="501" y="769"/>
                      <a:pt x="501" y="769"/>
                      <a:pt x="501" y="769"/>
                    </a:cubicBezTo>
                    <a:cubicBezTo>
                      <a:pt x="501" y="769"/>
                      <a:pt x="496" y="777"/>
                      <a:pt x="504" y="784"/>
                    </a:cubicBezTo>
                    <a:cubicBezTo>
                      <a:pt x="524" y="848"/>
                      <a:pt x="524" y="848"/>
                      <a:pt x="524" y="848"/>
                    </a:cubicBezTo>
                    <a:cubicBezTo>
                      <a:pt x="524" y="848"/>
                      <a:pt x="516" y="857"/>
                      <a:pt x="528" y="866"/>
                    </a:cubicBezTo>
                    <a:cubicBezTo>
                      <a:pt x="546" y="891"/>
                      <a:pt x="546" y="891"/>
                      <a:pt x="546" y="891"/>
                    </a:cubicBezTo>
                    <a:cubicBezTo>
                      <a:pt x="539" y="930"/>
                      <a:pt x="539" y="930"/>
                      <a:pt x="539" y="930"/>
                    </a:cubicBezTo>
                    <a:cubicBezTo>
                      <a:pt x="539" y="930"/>
                      <a:pt x="531" y="937"/>
                      <a:pt x="541" y="938"/>
                    </a:cubicBezTo>
                    <a:cubicBezTo>
                      <a:pt x="561" y="968"/>
                      <a:pt x="561" y="968"/>
                      <a:pt x="561" y="968"/>
                    </a:cubicBezTo>
                    <a:cubicBezTo>
                      <a:pt x="541" y="999"/>
                      <a:pt x="541" y="999"/>
                      <a:pt x="541" y="999"/>
                    </a:cubicBezTo>
                    <a:cubicBezTo>
                      <a:pt x="541" y="999"/>
                      <a:pt x="526" y="1009"/>
                      <a:pt x="537" y="1011"/>
                    </a:cubicBezTo>
                    <a:cubicBezTo>
                      <a:pt x="531" y="1094"/>
                      <a:pt x="531" y="1094"/>
                      <a:pt x="531" y="1094"/>
                    </a:cubicBezTo>
                    <a:cubicBezTo>
                      <a:pt x="531" y="1094"/>
                      <a:pt x="523" y="1100"/>
                      <a:pt x="531" y="1107"/>
                    </a:cubicBezTo>
                    <a:cubicBezTo>
                      <a:pt x="536" y="1163"/>
                      <a:pt x="536" y="1163"/>
                      <a:pt x="536" y="1163"/>
                    </a:cubicBezTo>
                    <a:cubicBezTo>
                      <a:pt x="511" y="1185"/>
                      <a:pt x="511" y="1185"/>
                      <a:pt x="511" y="1185"/>
                    </a:cubicBezTo>
                    <a:cubicBezTo>
                      <a:pt x="511" y="1185"/>
                      <a:pt x="503" y="1195"/>
                      <a:pt x="510" y="1206"/>
                    </a:cubicBezTo>
                    <a:cubicBezTo>
                      <a:pt x="525" y="1251"/>
                      <a:pt x="525" y="1251"/>
                      <a:pt x="525" y="1251"/>
                    </a:cubicBezTo>
                    <a:cubicBezTo>
                      <a:pt x="498" y="1292"/>
                      <a:pt x="498" y="1292"/>
                      <a:pt x="498" y="1292"/>
                    </a:cubicBezTo>
                    <a:cubicBezTo>
                      <a:pt x="498" y="1292"/>
                      <a:pt x="480" y="1300"/>
                      <a:pt x="490" y="1318"/>
                    </a:cubicBezTo>
                    <a:cubicBezTo>
                      <a:pt x="497" y="1366"/>
                      <a:pt x="497" y="1366"/>
                      <a:pt x="497" y="1366"/>
                    </a:cubicBezTo>
                    <a:cubicBezTo>
                      <a:pt x="470" y="1398"/>
                      <a:pt x="470" y="1398"/>
                      <a:pt x="470" y="1398"/>
                    </a:cubicBezTo>
                    <a:cubicBezTo>
                      <a:pt x="470" y="1398"/>
                      <a:pt x="457" y="1404"/>
                      <a:pt x="462" y="1417"/>
                    </a:cubicBezTo>
                    <a:cubicBezTo>
                      <a:pt x="475" y="1455"/>
                      <a:pt x="475" y="1455"/>
                      <a:pt x="475" y="1455"/>
                    </a:cubicBezTo>
                    <a:cubicBezTo>
                      <a:pt x="454" y="1490"/>
                      <a:pt x="454" y="1490"/>
                      <a:pt x="454" y="1490"/>
                    </a:cubicBezTo>
                    <a:cubicBezTo>
                      <a:pt x="454" y="1490"/>
                      <a:pt x="446" y="1497"/>
                      <a:pt x="453" y="1507"/>
                    </a:cubicBezTo>
                    <a:cubicBezTo>
                      <a:pt x="460" y="1564"/>
                      <a:pt x="460" y="1564"/>
                      <a:pt x="460" y="1564"/>
                    </a:cubicBezTo>
                    <a:cubicBezTo>
                      <a:pt x="449" y="1597"/>
                      <a:pt x="449" y="1597"/>
                      <a:pt x="449" y="1597"/>
                    </a:cubicBezTo>
                    <a:cubicBezTo>
                      <a:pt x="449" y="1597"/>
                      <a:pt x="437" y="1617"/>
                      <a:pt x="448" y="1636"/>
                    </a:cubicBezTo>
                    <a:cubicBezTo>
                      <a:pt x="472" y="1681"/>
                      <a:pt x="472" y="1681"/>
                      <a:pt x="472" y="1681"/>
                    </a:cubicBezTo>
                    <a:cubicBezTo>
                      <a:pt x="469" y="1724"/>
                      <a:pt x="469" y="1724"/>
                      <a:pt x="469" y="1724"/>
                    </a:cubicBezTo>
                    <a:cubicBezTo>
                      <a:pt x="469" y="1724"/>
                      <a:pt x="471" y="1758"/>
                      <a:pt x="500" y="1760"/>
                    </a:cubicBezTo>
                    <a:cubicBezTo>
                      <a:pt x="527" y="1772"/>
                      <a:pt x="527" y="1772"/>
                      <a:pt x="527" y="1772"/>
                    </a:cubicBezTo>
                    <a:cubicBezTo>
                      <a:pt x="622" y="1705"/>
                      <a:pt x="622" y="1705"/>
                      <a:pt x="622" y="1705"/>
                    </a:cubicBezTo>
                    <a:cubicBezTo>
                      <a:pt x="622" y="1705"/>
                      <a:pt x="627" y="1696"/>
                      <a:pt x="618" y="1694"/>
                    </a:cubicBezTo>
                    <a:cubicBezTo>
                      <a:pt x="596" y="1610"/>
                      <a:pt x="596" y="1610"/>
                      <a:pt x="596" y="1610"/>
                    </a:cubicBezTo>
                    <a:cubicBezTo>
                      <a:pt x="596" y="1610"/>
                      <a:pt x="602" y="1603"/>
                      <a:pt x="596" y="1597"/>
                    </a:cubicBezTo>
                    <a:cubicBezTo>
                      <a:pt x="598" y="1506"/>
                      <a:pt x="598" y="1506"/>
                      <a:pt x="598" y="1506"/>
                    </a:cubicBezTo>
                    <a:cubicBezTo>
                      <a:pt x="598" y="1506"/>
                      <a:pt x="603" y="1500"/>
                      <a:pt x="597" y="1497"/>
                    </a:cubicBezTo>
                    <a:cubicBezTo>
                      <a:pt x="607" y="1418"/>
                      <a:pt x="607" y="1418"/>
                      <a:pt x="607" y="1418"/>
                    </a:cubicBezTo>
                    <a:cubicBezTo>
                      <a:pt x="607" y="1418"/>
                      <a:pt x="615" y="1418"/>
                      <a:pt x="615" y="1404"/>
                    </a:cubicBezTo>
                    <a:cubicBezTo>
                      <a:pt x="627" y="1316"/>
                      <a:pt x="627" y="1316"/>
                      <a:pt x="627" y="1316"/>
                    </a:cubicBezTo>
                    <a:cubicBezTo>
                      <a:pt x="627" y="1316"/>
                      <a:pt x="632" y="1311"/>
                      <a:pt x="627" y="1309"/>
                    </a:cubicBezTo>
                    <a:cubicBezTo>
                      <a:pt x="643" y="1220"/>
                      <a:pt x="643" y="1220"/>
                      <a:pt x="643" y="1220"/>
                    </a:cubicBezTo>
                    <a:cubicBezTo>
                      <a:pt x="643" y="1220"/>
                      <a:pt x="649" y="1212"/>
                      <a:pt x="643" y="1211"/>
                    </a:cubicBezTo>
                    <a:cubicBezTo>
                      <a:pt x="658" y="1106"/>
                      <a:pt x="658" y="1106"/>
                      <a:pt x="658" y="1106"/>
                    </a:cubicBezTo>
                    <a:cubicBezTo>
                      <a:pt x="658" y="1106"/>
                      <a:pt x="663" y="1099"/>
                      <a:pt x="657" y="1098"/>
                    </a:cubicBezTo>
                    <a:cubicBezTo>
                      <a:pt x="660" y="1006"/>
                      <a:pt x="660" y="1006"/>
                      <a:pt x="660" y="1006"/>
                    </a:cubicBezTo>
                    <a:cubicBezTo>
                      <a:pt x="660" y="1006"/>
                      <a:pt x="668" y="1001"/>
                      <a:pt x="660" y="996"/>
                    </a:cubicBezTo>
                    <a:cubicBezTo>
                      <a:pt x="650" y="918"/>
                      <a:pt x="650" y="918"/>
                      <a:pt x="650" y="918"/>
                    </a:cubicBezTo>
                    <a:cubicBezTo>
                      <a:pt x="650" y="918"/>
                      <a:pt x="651" y="903"/>
                      <a:pt x="641" y="902"/>
                    </a:cubicBezTo>
                    <a:cubicBezTo>
                      <a:pt x="634" y="826"/>
                      <a:pt x="634" y="826"/>
                      <a:pt x="634" y="826"/>
                    </a:cubicBezTo>
                    <a:cubicBezTo>
                      <a:pt x="634" y="826"/>
                      <a:pt x="639" y="820"/>
                      <a:pt x="630" y="817"/>
                    </a:cubicBezTo>
                    <a:cubicBezTo>
                      <a:pt x="614" y="734"/>
                      <a:pt x="614" y="734"/>
                      <a:pt x="614" y="734"/>
                    </a:cubicBezTo>
                    <a:cubicBezTo>
                      <a:pt x="614" y="734"/>
                      <a:pt x="614" y="722"/>
                      <a:pt x="605" y="722"/>
                    </a:cubicBezTo>
                    <a:cubicBezTo>
                      <a:pt x="564" y="654"/>
                      <a:pt x="564" y="654"/>
                      <a:pt x="564" y="654"/>
                    </a:cubicBezTo>
                    <a:cubicBezTo>
                      <a:pt x="564" y="654"/>
                      <a:pt x="563" y="647"/>
                      <a:pt x="555" y="648"/>
                    </a:cubicBezTo>
                    <a:cubicBezTo>
                      <a:pt x="506" y="584"/>
                      <a:pt x="506" y="584"/>
                      <a:pt x="506" y="584"/>
                    </a:cubicBezTo>
                    <a:cubicBezTo>
                      <a:pt x="506" y="584"/>
                      <a:pt x="507" y="570"/>
                      <a:pt x="498" y="570"/>
                    </a:cubicBezTo>
                    <a:cubicBezTo>
                      <a:pt x="451" y="513"/>
                      <a:pt x="451" y="513"/>
                      <a:pt x="451" y="513"/>
                    </a:cubicBezTo>
                    <a:cubicBezTo>
                      <a:pt x="451" y="513"/>
                      <a:pt x="451" y="504"/>
                      <a:pt x="442" y="510"/>
                    </a:cubicBezTo>
                    <a:cubicBezTo>
                      <a:pt x="378" y="462"/>
                      <a:pt x="378" y="462"/>
                      <a:pt x="378" y="462"/>
                    </a:cubicBezTo>
                    <a:cubicBezTo>
                      <a:pt x="378" y="462"/>
                      <a:pt x="380" y="454"/>
                      <a:pt x="372" y="456"/>
                    </a:cubicBezTo>
                    <a:cubicBezTo>
                      <a:pt x="325" y="411"/>
                      <a:pt x="325" y="411"/>
                      <a:pt x="325" y="411"/>
                    </a:cubicBezTo>
                    <a:cubicBezTo>
                      <a:pt x="325" y="411"/>
                      <a:pt x="321" y="399"/>
                      <a:pt x="313" y="402"/>
                    </a:cubicBezTo>
                    <a:cubicBezTo>
                      <a:pt x="255" y="335"/>
                      <a:pt x="255" y="335"/>
                      <a:pt x="255" y="335"/>
                    </a:cubicBezTo>
                    <a:cubicBezTo>
                      <a:pt x="255" y="335"/>
                      <a:pt x="256" y="325"/>
                      <a:pt x="248" y="328"/>
                    </a:cubicBezTo>
                    <a:cubicBezTo>
                      <a:pt x="202" y="283"/>
                      <a:pt x="202" y="283"/>
                      <a:pt x="202" y="283"/>
                    </a:cubicBezTo>
                    <a:cubicBezTo>
                      <a:pt x="202" y="283"/>
                      <a:pt x="202" y="275"/>
                      <a:pt x="195" y="279"/>
                    </a:cubicBezTo>
                    <a:cubicBezTo>
                      <a:pt x="155" y="224"/>
                      <a:pt x="155" y="224"/>
                      <a:pt x="155" y="224"/>
                    </a:cubicBezTo>
                    <a:cubicBezTo>
                      <a:pt x="155" y="224"/>
                      <a:pt x="156" y="214"/>
                      <a:pt x="148" y="216"/>
                    </a:cubicBezTo>
                    <a:cubicBezTo>
                      <a:pt x="116" y="171"/>
                      <a:pt x="116" y="171"/>
                      <a:pt x="116" y="171"/>
                    </a:cubicBezTo>
                    <a:cubicBezTo>
                      <a:pt x="116" y="171"/>
                      <a:pt x="118" y="167"/>
                      <a:pt x="112" y="167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62" y="10"/>
                      <a:pt x="55" y="9"/>
                    </a:cubicBezTo>
                    <a:cubicBezTo>
                      <a:pt x="24" y="0"/>
                      <a:pt x="24" y="0"/>
                      <a:pt x="24" y="0"/>
                    </a:cubicBez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829E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4" name="Freeform 6">
                <a:extLst>
                  <a:ext uri="{FF2B5EF4-FFF2-40B4-BE49-F238E27FC236}">
                    <a16:creationId xmlns:a16="http://schemas.microsoft.com/office/drawing/2014/main" id="{FC84B962-CBCA-474F-9D2C-4F6412770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587"/>
                <a:ext cx="1023" cy="2800"/>
              </a:xfrm>
              <a:custGeom>
                <a:avLst/>
                <a:gdLst>
                  <a:gd name="T0" fmla="*/ 2493 w 646"/>
                  <a:gd name="T1" fmla="*/ 3623 h 1772"/>
                  <a:gd name="T2" fmla="*/ 2431 w 646"/>
                  <a:gd name="T3" fmla="*/ 3258 h 1772"/>
                  <a:gd name="T4" fmla="*/ 2350 w 646"/>
                  <a:gd name="T5" fmla="*/ 2896 h 1772"/>
                  <a:gd name="T6" fmla="*/ 2152 w 646"/>
                  <a:gd name="T7" fmla="*/ 2579 h 1772"/>
                  <a:gd name="T8" fmla="*/ 1921 w 646"/>
                  <a:gd name="T9" fmla="*/ 2304 h 1772"/>
                  <a:gd name="T10" fmla="*/ 1702 w 646"/>
                  <a:gd name="T11" fmla="*/ 2024 h 1772"/>
                  <a:gd name="T12" fmla="*/ 1414 w 646"/>
                  <a:gd name="T13" fmla="*/ 1822 h 1772"/>
                  <a:gd name="T14" fmla="*/ 1204 w 646"/>
                  <a:gd name="T15" fmla="*/ 1621 h 1772"/>
                  <a:gd name="T16" fmla="*/ 925 w 646"/>
                  <a:gd name="T17" fmla="*/ 1321 h 1772"/>
                  <a:gd name="T18" fmla="*/ 714 w 646"/>
                  <a:gd name="T19" fmla="*/ 1116 h 1772"/>
                  <a:gd name="T20" fmla="*/ 529 w 646"/>
                  <a:gd name="T21" fmla="*/ 883 h 1772"/>
                  <a:gd name="T22" fmla="*/ 374 w 646"/>
                  <a:gd name="T23" fmla="*/ 675 h 1772"/>
                  <a:gd name="T24" fmla="*/ 226 w 646"/>
                  <a:gd name="T25" fmla="*/ 457 h 1772"/>
                  <a:gd name="T26" fmla="*/ 138 w 646"/>
                  <a:gd name="T27" fmla="*/ 70 h 1772"/>
                  <a:gd name="T28" fmla="*/ 8 w 646"/>
                  <a:gd name="T29" fmla="*/ 0 h 1772"/>
                  <a:gd name="T30" fmla="*/ 68 w 646"/>
                  <a:gd name="T31" fmla="*/ 35 h 1772"/>
                  <a:gd name="T32" fmla="*/ 87 w 646"/>
                  <a:gd name="T33" fmla="*/ 237 h 1772"/>
                  <a:gd name="T34" fmla="*/ 293 w 646"/>
                  <a:gd name="T35" fmla="*/ 659 h 1772"/>
                  <a:gd name="T36" fmla="*/ 489 w 646"/>
                  <a:gd name="T37" fmla="*/ 869 h 1772"/>
                  <a:gd name="T38" fmla="*/ 683 w 646"/>
                  <a:gd name="T39" fmla="*/ 1109 h 1772"/>
                  <a:gd name="T40" fmla="*/ 893 w 646"/>
                  <a:gd name="T41" fmla="*/ 1305 h 1772"/>
                  <a:gd name="T42" fmla="*/ 1151 w 646"/>
                  <a:gd name="T43" fmla="*/ 1605 h 1772"/>
                  <a:gd name="T44" fmla="*/ 1375 w 646"/>
                  <a:gd name="T45" fmla="*/ 1816 h 1772"/>
                  <a:gd name="T46" fmla="*/ 1655 w 646"/>
                  <a:gd name="T47" fmla="*/ 2032 h 1772"/>
                  <a:gd name="T48" fmla="*/ 1873 w 646"/>
                  <a:gd name="T49" fmla="*/ 2260 h 1772"/>
                  <a:gd name="T50" fmla="*/ 2105 w 646"/>
                  <a:gd name="T51" fmla="*/ 2577 h 1772"/>
                  <a:gd name="T52" fmla="*/ 2291 w 646"/>
                  <a:gd name="T53" fmla="*/ 2862 h 1772"/>
                  <a:gd name="T54" fmla="*/ 2390 w 646"/>
                  <a:gd name="T55" fmla="*/ 3236 h 1772"/>
                  <a:gd name="T56" fmla="*/ 2428 w 646"/>
                  <a:gd name="T57" fmla="*/ 3565 h 1772"/>
                  <a:gd name="T58" fmla="*/ 2505 w 646"/>
                  <a:gd name="T59" fmla="*/ 3930 h 1772"/>
                  <a:gd name="T60" fmla="*/ 2458 w 646"/>
                  <a:gd name="T61" fmla="*/ 4333 h 1772"/>
                  <a:gd name="T62" fmla="*/ 2436 w 646"/>
                  <a:gd name="T63" fmla="*/ 4761 h 1772"/>
                  <a:gd name="T64" fmla="*/ 2363 w 646"/>
                  <a:gd name="T65" fmla="*/ 5153 h 1772"/>
                  <a:gd name="T66" fmla="*/ 2291 w 646"/>
                  <a:gd name="T67" fmla="*/ 5540 h 1772"/>
                  <a:gd name="T68" fmla="*/ 2252 w 646"/>
                  <a:gd name="T69" fmla="*/ 5905 h 1772"/>
                  <a:gd name="T70" fmla="*/ 2252 w 646"/>
                  <a:gd name="T71" fmla="*/ 6309 h 1772"/>
                  <a:gd name="T72" fmla="*/ 2303 w 646"/>
                  <a:gd name="T73" fmla="*/ 6684 h 1772"/>
                  <a:gd name="T74" fmla="*/ 1967 w 646"/>
                  <a:gd name="T75" fmla="*/ 6976 h 1772"/>
                  <a:gd name="T76" fmla="*/ 2382 w 646"/>
                  <a:gd name="T77" fmla="*/ 6727 h 1772"/>
                  <a:gd name="T78" fmla="*/ 2279 w 646"/>
                  <a:gd name="T79" fmla="*/ 6352 h 1772"/>
                  <a:gd name="T80" fmla="*/ 2287 w 646"/>
                  <a:gd name="T81" fmla="*/ 5943 h 1772"/>
                  <a:gd name="T82" fmla="*/ 2322 w 646"/>
                  <a:gd name="T83" fmla="*/ 5595 h 1772"/>
                  <a:gd name="T84" fmla="*/ 2402 w 646"/>
                  <a:gd name="T85" fmla="*/ 5191 h 1772"/>
                  <a:gd name="T86" fmla="*/ 2466 w 646"/>
                  <a:gd name="T87" fmla="*/ 4815 h 1772"/>
                  <a:gd name="T88" fmla="*/ 2526 w 646"/>
                  <a:gd name="T89" fmla="*/ 4364 h 1772"/>
                  <a:gd name="T90" fmla="*/ 2532 w 646"/>
                  <a:gd name="T91" fmla="*/ 3969 h 17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6"/>
                  <a:gd name="T139" fmla="*/ 0 h 1772"/>
                  <a:gd name="T140" fmla="*/ 646 w 646"/>
                  <a:gd name="T141" fmla="*/ 1772 h 177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6" h="1772">
                    <a:moveTo>
                      <a:pt x="638" y="996"/>
                    </a:moveTo>
                    <a:cubicBezTo>
                      <a:pt x="628" y="918"/>
                      <a:pt x="628" y="918"/>
                      <a:pt x="628" y="918"/>
                    </a:cubicBezTo>
                    <a:cubicBezTo>
                      <a:pt x="628" y="918"/>
                      <a:pt x="629" y="903"/>
                      <a:pt x="619" y="902"/>
                    </a:cubicBezTo>
                    <a:cubicBezTo>
                      <a:pt x="612" y="826"/>
                      <a:pt x="612" y="826"/>
                      <a:pt x="612" y="826"/>
                    </a:cubicBezTo>
                    <a:cubicBezTo>
                      <a:pt x="612" y="826"/>
                      <a:pt x="617" y="820"/>
                      <a:pt x="608" y="817"/>
                    </a:cubicBezTo>
                    <a:cubicBezTo>
                      <a:pt x="592" y="734"/>
                      <a:pt x="592" y="734"/>
                      <a:pt x="592" y="734"/>
                    </a:cubicBezTo>
                    <a:cubicBezTo>
                      <a:pt x="592" y="734"/>
                      <a:pt x="592" y="722"/>
                      <a:pt x="583" y="722"/>
                    </a:cubicBezTo>
                    <a:cubicBezTo>
                      <a:pt x="542" y="654"/>
                      <a:pt x="542" y="654"/>
                      <a:pt x="542" y="654"/>
                    </a:cubicBezTo>
                    <a:cubicBezTo>
                      <a:pt x="542" y="654"/>
                      <a:pt x="541" y="647"/>
                      <a:pt x="533" y="648"/>
                    </a:cubicBezTo>
                    <a:cubicBezTo>
                      <a:pt x="484" y="584"/>
                      <a:pt x="484" y="584"/>
                      <a:pt x="484" y="584"/>
                    </a:cubicBezTo>
                    <a:cubicBezTo>
                      <a:pt x="484" y="584"/>
                      <a:pt x="485" y="570"/>
                      <a:pt x="476" y="570"/>
                    </a:cubicBezTo>
                    <a:cubicBezTo>
                      <a:pt x="429" y="513"/>
                      <a:pt x="429" y="513"/>
                      <a:pt x="429" y="513"/>
                    </a:cubicBezTo>
                    <a:cubicBezTo>
                      <a:pt x="429" y="513"/>
                      <a:pt x="429" y="504"/>
                      <a:pt x="420" y="510"/>
                    </a:cubicBezTo>
                    <a:cubicBezTo>
                      <a:pt x="356" y="462"/>
                      <a:pt x="356" y="462"/>
                      <a:pt x="356" y="462"/>
                    </a:cubicBezTo>
                    <a:cubicBezTo>
                      <a:pt x="356" y="462"/>
                      <a:pt x="358" y="454"/>
                      <a:pt x="350" y="456"/>
                    </a:cubicBezTo>
                    <a:cubicBezTo>
                      <a:pt x="303" y="411"/>
                      <a:pt x="303" y="411"/>
                      <a:pt x="303" y="411"/>
                    </a:cubicBezTo>
                    <a:cubicBezTo>
                      <a:pt x="303" y="411"/>
                      <a:pt x="299" y="399"/>
                      <a:pt x="291" y="402"/>
                    </a:cubicBezTo>
                    <a:cubicBezTo>
                      <a:pt x="233" y="335"/>
                      <a:pt x="233" y="335"/>
                      <a:pt x="233" y="335"/>
                    </a:cubicBezTo>
                    <a:cubicBezTo>
                      <a:pt x="233" y="335"/>
                      <a:pt x="234" y="325"/>
                      <a:pt x="226" y="328"/>
                    </a:cubicBezTo>
                    <a:cubicBezTo>
                      <a:pt x="180" y="283"/>
                      <a:pt x="180" y="283"/>
                      <a:pt x="180" y="283"/>
                    </a:cubicBezTo>
                    <a:cubicBezTo>
                      <a:pt x="180" y="283"/>
                      <a:pt x="180" y="275"/>
                      <a:pt x="173" y="279"/>
                    </a:cubicBezTo>
                    <a:cubicBezTo>
                      <a:pt x="133" y="224"/>
                      <a:pt x="133" y="224"/>
                      <a:pt x="133" y="224"/>
                    </a:cubicBezTo>
                    <a:cubicBezTo>
                      <a:pt x="133" y="224"/>
                      <a:pt x="134" y="214"/>
                      <a:pt x="126" y="216"/>
                    </a:cubicBezTo>
                    <a:cubicBezTo>
                      <a:pt x="94" y="171"/>
                      <a:pt x="94" y="171"/>
                      <a:pt x="94" y="171"/>
                    </a:cubicBezTo>
                    <a:cubicBezTo>
                      <a:pt x="94" y="171"/>
                      <a:pt x="96" y="167"/>
                      <a:pt x="90" y="167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40" y="10"/>
                      <a:pt x="33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4" y="10"/>
                      <a:pt x="19" y="18"/>
                      <a:pt x="19" y="18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41" y="116"/>
                      <a:pt x="41" y="116"/>
                      <a:pt x="41" y="116"/>
                    </a:cubicBezTo>
                    <a:cubicBezTo>
                      <a:pt x="74" y="167"/>
                      <a:pt x="74" y="167"/>
                      <a:pt x="74" y="167"/>
                    </a:cubicBezTo>
                    <a:cubicBezTo>
                      <a:pt x="80" y="167"/>
                      <a:pt x="83" y="174"/>
                      <a:pt x="83" y="174"/>
                    </a:cubicBezTo>
                    <a:cubicBezTo>
                      <a:pt x="123" y="220"/>
                      <a:pt x="123" y="220"/>
                      <a:pt x="123" y="220"/>
                    </a:cubicBezTo>
                    <a:cubicBezTo>
                      <a:pt x="132" y="217"/>
                      <a:pt x="129" y="227"/>
                      <a:pt x="129" y="227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79" y="278"/>
                      <a:pt x="175" y="288"/>
                      <a:pt x="175" y="288"/>
                    </a:cubicBezTo>
                    <a:cubicBezTo>
                      <a:pt x="225" y="331"/>
                      <a:pt x="225" y="331"/>
                      <a:pt x="225" y="331"/>
                    </a:cubicBezTo>
                    <a:cubicBezTo>
                      <a:pt x="232" y="329"/>
                      <a:pt x="229" y="340"/>
                      <a:pt x="229" y="340"/>
                    </a:cubicBezTo>
                    <a:cubicBezTo>
                      <a:pt x="290" y="407"/>
                      <a:pt x="290" y="407"/>
                      <a:pt x="290" y="407"/>
                    </a:cubicBezTo>
                    <a:cubicBezTo>
                      <a:pt x="298" y="404"/>
                      <a:pt x="299" y="416"/>
                      <a:pt x="299" y="416"/>
                    </a:cubicBezTo>
                    <a:cubicBezTo>
                      <a:pt x="346" y="460"/>
                      <a:pt x="346" y="460"/>
                      <a:pt x="346" y="460"/>
                    </a:cubicBezTo>
                    <a:cubicBezTo>
                      <a:pt x="353" y="458"/>
                      <a:pt x="353" y="467"/>
                      <a:pt x="353" y="467"/>
                    </a:cubicBezTo>
                    <a:cubicBezTo>
                      <a:pt x="417" y="515"/>
                      <a:pt x="417" y="515"/>
                      <a:pt x="417" y="515"/>
                    </a:cubicBezTo>
                    <a:cubicBezTo>
                      <a:pt x="427" y="510"/>
                      <a:pt x="426" y="522"/>
                      <a:pt x="426" y="522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81" y="574"/>
                      <a:pt x="479" y="589"/>
                      <a:pt x="479" y="589"/>
                    </a:cubicBezTo>
                    <a:cubicBezTo>
                      <a:pt x="530" y="653"/>
                      <a:pt x="530" y="653"/>
                      <a:pt x="530" y="653"/>
                    </a:cubicBezTo>
                    <a:cubicBezTo>
                      <a:pt x="537" y="652"/>
                      <a:pt x="538" y="662"/>
                      <a:pt x="538" y="662"/>
                    </a:cubicBezTo>
                    <a:cubicBezTo>
                      <a:pt x="577" y="725"/>
                      <a:pt x="577" y="725"/>
                      <a:pt x="577" y="725"/>
                    </a:cubicBezTo>
                    <a:cubicBezTo>
                      <a:pt x="587" y="726"/>
                      <a:pt x="583" y="740"/>
                      <a:pt x="583" y="740"/>
                    </a:cubicBezTo>
                    <a:cubicBezTo>
                      <a:pt x="602" y="820"/>
                      <a:pt x="602" y="820"/>
                      <a:pt x="602" y="820"/>
                    </a:cubicBezTo>
                    <a:cubicBezTo>
                      <a:pt x="611" y="823"/>
                      <a:pt x="605" y="833"/>
                      <a:pt x="605" y="833"/>
                    </a:cubicBezTo>
                    <a:cubicBezTo>
                      <a:pt x="611" y="904"/>
                      <a:pt x="611" y="904"/>
                      <a:pt x="611" y="904"/>
                    </a:cubicBezTo>
                    <a:cubicBezTo>
                      <a:pt x="621" y="905"/>
                      <a:pt x="620" y="917"/>
                      <a:pt x="620" y="917"/>
                    </a:cubicBezTo>
                    <a:cubicBezTo>
                      <a:pt x="631" y="996"/>
                      <a:pt x="631" y="996"/>
                      <a:pt x="631" y="996"/>
                    </a:cubicBezTo>
                    <a:cubicBezTo>
                      <a:pt x="630" y="1001"/>
                      <a:pt x="622" y="1006"/>
                      <a:pt x="622" y="1006"/>
                    </a:cubicBezTo>
                    <a:cubicBezTo>
                      <a:pt x="619" y="1098"/>
                      <a:pt x="619" y="1098"/>
                      <a:pt x="619" y="1098"/>
                    </a:cubicBezTo>
                    <a:cubicBezTo>
                      <a:pt x="625" y="1099"/>
                      <a:pt x="620" y="1106"/>
                      <a:pt x="620" y="1106"/>
                    </a:cubicBezTo>
                    <a:cubicBezTo>
                      <a:pt x="613" y="1207"/>
                      <a:pt x="613" y="1207"/>
                      <a:pt x="613" y="1207"/>
                    </a:cubicBezTo>
                    <a:cubicBezTo>
                      <a:pt x="623" y="1220"/>
                      <a:pt x="605" y="1220"/>
                      <a:pt x="605" y="1220"/>
                    </a:cubicBezTo>
                    <a:cubicBezTo>
                      <a:pt x="595" y="1306"/>
                      <a:pt x="595" y="1306"/>
                      <a:pt x="595" y="1306"/>
                    </a:cubicBezTo>
                    <a:cubicBezTo>
                      <a:pt x="601" y="1309"/>
                      <a:pt x="594" y="1317"/>
                      <a:pt x="594" y="1317"/>
                    </a:cubicBezTo>
                    <a:cubicBezTo>
                      <a:pt x="577" y="1404"/>
                      <a:pt x="577" y="1404"/>
                      <a:pt x="577" y="1404"/>
                    </a:cubicBezTo>
                    <a:cubicBezTo>
                      <a:pt x="595" y="1408"/>
                      <a:pt x="577" y="1419"/>
                      <a:pt x="577" y="1419"/>
                    </a:cubicBezTo>
                    <a:cubicBezTo>
                      <a:pt x="567" y="1497"/>
                      <a:pt x="567" y="1497"/>
                      <a:pt x="567" y="1497"/>
                    </a:cubicBezTo>
                    <a:cubicBezTo>
                      <a:pt x="574" y="1500"/>
                      <a:pt x="569" y="1509"/>
                      <a:pt x="569" y="1509"/>
                    </a:cubicBezTo>
                    <a:cubicBezTo>
                      <a:pt x="567" y="1599"/>
                      <a:pt x="567" y="1599"/>
                      <a:pt x="567" y="1599"/>
                    </a:cubicBezTo>
                    <a:cubicBezTo>
                      <a:pt x="573" y="1606"/>
                      <a:pt x="567" y="1613"/>
                      <a:pt x="567" y="1613"/>
                    </a:cubicBezTo>
                    <a:cubicBezTo>
                      <a:pt x="580" y="1694"/>
                      <a:pt x="580" y="1694"/>
                      <a:pt x="580" y="1694"/>
                    </a:cubicBezTo>
                    <a:cubicBezTo>
                      <a:pt x="596" y="1698"/>
                      <a:pt x="595" y="1712"/>
                      <a:pt x="595" y="1712"/>
                    </a:cubicBezTo>
                    <a:cubicBezTo>
                      <a:pt x="495" y="1768"/>
                      <a:pt x="495" y="1768"/>
                      <a:pt x="495" y="1768"/>
                    </a:cubicBezTo>
                    <a:cubicBezTo>
                      <a:pt x="505" y="1772"/>
                      <a:pt x="505" y="1772"/>
                      <a:pt x="505" y="1772"/>
                    </a:cubicBezTo>
                    <a:cubicBezTo>
                      <a:pt x="600" y="1705"/>
                      <a:pt x="600" y="1705"/>
                      <a:pt x="600" y="1705"/>
                    </a:cubicBezTo>
                    <a:cubicBezTo>
                      <a:pt x="600" y="1705"/>
                      <a:pt x="605" y="1696"/>
                      <a:pt x="596" y="1694"/>
                    </a:cubicBezTo>
                    <a:cubicBezTo>
                      <a:pt x="574" y="1610"/>
                      <a:pt x="574" y="1610"/>
                      <a:pt x="574" y="1610"/>
                    </a:cubicBezTo>
                    <a:cubicBezTo>
                      <a:pt x="574" y="1610"/>
                      <a:pt x="580" y="1603"/>
                      <a:pt x="574" y="1597"/>
                    </a:cubicBezTo>
                    <a:cubicBezTo>
                      <a:pt x="576" y="1506"/>
                      <a:pt x="576" y="1506"/>
                      <a:pt x="576" y="1506"/>
                    </a:cubicBezTo>
                    <a:cubicBezTo>
                      <a:pt x="576" y="1506"/>
                      <a:pt x="581" y="1500"/>
                      <a:pt x="575" y="1497"/>
                    </a:cubicBezTo>
                    <a:cubicBezTo>
                      <a:pt x="585" y="1418"/>
                      <a:pt x="585" y="1418"/>
                      <a:pt x="585" y="1418"/>
                    </a:cubicBezTo>
                    <a:cubicBezTo>
                      <a:pt x="585" y="1418"/>
                      <a:pt x="593" y="1418"/>
                      <a:pt x="593" y="1404"/>
                    </a:cubicBezTo>
                    <a:cubicBezTo>
                      <a:pt x="605" y="1316"/>
                      <a:pt x="605" y="1316"/>
                      <a:pt x="605" y="1316"/>
                    </a:cubicBezTo>
                    <a:cubicBezTo>
                      <a:pt x="605" y="1316"/>
                      <a:pt x="610" y="1311"/>
                      <a:pt x="605" y="1309"/>
                    </a:cubicBezTo>
                    <a:cubicBezTo>
                      <a:pt x="621" y="1220"/>
                      <a:pt x="621" y="1220"/>
                      <a:pt x="621" y="1220"/>
                    </a:cubicBezTo>
                    <a:cubicBezTo>
                      <a:pt x="621" y="1220"/>
                      <a:pt x="627" y="1212"/>
                      <a:pt x="621" y="1211"/>
                    </a:cubicBezTo>
                    <a:cubicBezTo>
                      <a:pt x="636" y="1106"/>
                      <a:pt x="636" y="1106"/>
                      <a:pt x="636" y="1106"/>
                    </a:cubicBezTo>
                    <a:cubicBezTo>
                      <a:pt x="636" y="1106"/>
                      <a:pt x="641" y="1099"/>
                      <a:pt x="635" y="1098"/>
                    </a:cubicBezTo>
                    <a:cubicBezTo>
                      <a:pt x="638" y="1006"/>
                      <a:pt x="638" y="1006"/>
                      <a:pt x="638" y="1006"/>
                    </a:cubicBezTo>
                    <a:cubicBezTo>
                      <a:pt x="638" y="1006"/>
                      <a:pt x="646" y="1001"/>
                      <a:pt x="638" y="996"/>
                    </a:cubicBezTo>
                    <a:close/>
                  </a:path>
                </a:pathLst>
              </a:custGeom>
              <a:solidFill>
                <a:srgbClr val="668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5" name="Freeform 7">
                <a:extLst>
                  <a:ext uri="{FF2B5EF4-FFF2-40B4-BE49-F238E27FC236}">
                    <a16:creationId xmlns:a16="http://schemas.microsoft.com/office/drawing/2014/main" id="{20C521E0-0ECD-4D7E-9CCF-5A5CFE8DB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587"/>
                <a:ext cx="926" cy="2802"/>
              </a:xfrm>
              <a:custGeom>
                <a:avLst/>
                <a:gdLst>
                  <a:gd name="T0" fmla="*/ 1955 w 585"/>
                  <a:gd name="T1" fmla="*/ 6777 h 1773"/>
                  <a:gd name="T2" fmla="*/ 1871 w 585"/>
                  <a:gd name="T3" fmla="*/ 6429 h 1773"/>
                  <a:gd name="T4" fmla="*/ 1920 w 585"/>
                  <a:gd name="T5" fmla="*/ 6141 h 1773"/>
                  <a:gd name="T6" fmla="*/ 1896 w 585"/>
                  <a:gd name="T7" fmla="*/ 5854 h 1773"/>
                  <a:gd name="T8" fmla="*/ 1879 w 585"/>
                  <a:gd name="T9" fmla="*/ 5604 h 1773"/>
                  <a:gd name="T10" fmla="*/ 2069 w 585"/>
                  <a:gd name="T11" fmla="*/ 5359 h 1773"/>
                  <a:gd name="T12" fmla="*/ 2075 w 585"/>
                  <a:gd name="T13" fmla="*/ 5068 h 1773"/>
                  <a:gd name="T14" fmla="*/ 2077 w 585"/>
                  <a:gd name="T15" fmla="*/ 4789 h 1773"/>
                  <a:gd name="T16" fmla="*/ 2226 w 585"/>
                  <a:gd name="T17" fmla="*/ 4558 h 1773"/>
                  <a:gd name="T18" fmla="*/ 2205 w 585"/>
                  <a:gd name="T19" fmla="*/ 4291 h 1773"/>
                  <a:gd name="T20" fmla="*/ 2240 w 585"/>
                  <a:gd name="T21" fmla="*/ 3911 h 1773"/>
                  <a:gd name="T22" fmla="*/ 2240 w 585"/>
                  <a:gd name="T23" fmla="*/ 3671 h 1773"/>
                  <a:gd name="T24" fmla="*/ 2265 w 585"/>
                  <a:gd name="T25" fmla="*/ 3485 h 1773"/>
                  <a:gd name="T26" fmla="*/ 2172 w 585"/>
                  <a:gd name="T27" fmla="*/ 3317 h 1773"/>
                  <a:gd name="T28" fmla="*/ 2082 w 585"/>
                  <a:gd name="T29" fmla="*/ 3004 h 1773"/>
                  <a:gd name="T30" fmla="*/ 1994 w 585"/>
                  <a:gd name="T31" fmla="*/ 2830 h 1773"/>
                  <a:gd name="T32" fmla="*/ 1952 w 585"/>
                  <a:gd name="T33" fmla="*/ 2617 h 1773"/>
                  <a:gd name="T34" fmla="*/ 1710 w 585"/>
                  <a:gd name="T35" fmla="*/ 2470 h 1773"/>
                  <a:gd name="T36" fmla="*/ 1619 w 585"/>
                  <a:gd name="T37" fmla="*/ 2312 h 1773"/>
                  <a:gd name="T38" fmla="*/ 1570 w 585"/>
                  <a:gd name="T39" fmla="*/ 2036 h 1773"/>
                  <a:gd name="T40" fmla="*/ 1260 w 585"/>
                  <a:gd name="T41" fmla="*/ 1980 h 1773"/>
                  <a:gd name="T42" fmla="*/ 1108 w 585"/>
                  <a:gd name="T43" fmla="*/ 1821 h 1773"/>
                  <a:gd name="T44" fmla="*/ 850 w 585"/>
                  <a:gd name="T45" fmla="*/ 1550 h 1773"/>
                  <a:gd name="T46" fmla="*/ 652 w 585"/>
                  <a:gd name="T47" fmla="*/ 1342 h 1773"/>
                  <a:gd name="T48" fmla="*/ 464 w 585"/>
                  <a:gd name="T49" fmla="*/ 1089 h 1773"/>
                  <a:gd name="T50" fmla="*/ 313 w 585"/>
                  <a:gd name="T51" fmla="*/ 907 h 1773"/>
                  <a:gd name="T52" fmla="*/ 195 w 585"/>
                  <a:gd name="T53" fmla="*/ 692 h 1773"/>
                  <a:gd name="T54" fmla="*/ 95 w 585"/>
                  <a:gd name="T55" fmla="*/ 414 h 1773"/>
                  <a:gd name="T56" fmla="*/ 43 w 585"/>
                  <a:gd name="T57" fmla="*/ 190 h 1773"/>
                  <a:gd name="T58" fmla="*/ 158 w 585"/>
                  <a:gd name="T59" fmla="*/ 21 h 1773"/>
                  <a:gd name="T60" fmla="*/ 13 w 585"/>
                  <a:gd name="T61" fmla="*/ 134 h 1773"/>
                  <a:gd name="T62" fmla="*/ 63 w 585"/>
                  <a:gd name="T63" fmla="*/ 379 h 1773"/>
                  <a:gd name="T64" fmla="*/ 138 w 585"/>
                  <a:gd name="T65" fmla="*/ 659 h 1773"/>
                  <a:gd name="T66" fmla="*/ 261 w 585"/>
                  <a:gd name="T67" fmla="*/ 883 h 1773"/>
                  <a:gd name="T68" fmla="*/ 404 w 585"/>
                  <a:gd name="T69" fmla="*/ 1086 h 1773"/>
                  <a:gd name="T70" fmla="*/ 586 w 585"/>
                  <a:gd name="T71" fmla="*/ 1342 h 1773"/>
                  <a:gd name="T72" fmla="*/ 782 w 585"/>
                  <a:gd name="T73" fmla="*/ 1549 h 1773"/>
                  <a:gd name="T74" fmla="*/ 1000 w 585"/>
                  <a:gd name="T75" fmla="*/ 1795 h 1773"/>
                  <a:gd name="T76" fmla="*/ 1211 w 585"/>
                  <a:gd name="T77" fmla="*/ 1871 h 1773"/>
                  <a:gd name="T78" fmla="*/ 1260 w 585"/>
                  <a:gd name="T79" fmla="*/ 2066 h 1773"/>
                  <a:gd name="T80" fmla="*/ 1456 w 585"/>
                  <a:gd name="T81" fmla="*/ 2306 h 1773"/>
                  <a:gd name="T82" fmla="*/ 1673 w 585"/>
                  <a:gd name="T83" fmla="*/ 2366 h 1773"/>
                  <a:gd name="T84" fmla="*/ 1716 w 585"/>
                  <a:gd name="T85" fmla="*/ 2592 h 1773"/>
                  <a:gd name="T86" fmla="*/ 1871 w 585"/>
                  <a:gd name="T87" fmla="*/ 2775 h 1773"/>
                  <a:gd name="T88" fmla="*/ 1982 w 585"/>
                  <a:gd name="T89" fmla="*/ 2930 h 1773"/>
                  <a:gd name="T90" fmla="*/ 2002 w 585"/>
                  <a:gd name="T91" fmla="*/ 3094 h 1773"/>
                  <a:gd name="T92" fmla="*/ 2094 w 585"/>
                  <a:gd name="T93" fmla="*/ 3420 h 1773"/>
                  <a:gd name="T94" fmla="*/ 2142 w 585"/>
                  <a:gd name="T95" fmla="*/ 3671 h 1773"/>
                  <a:gd name="T96" fmla="*/ 2226 w 585"/>
                  <a:gd name="T97" fmla="*/ 3821 h 1773"/>
                  <a:gd name="T98" fmla="*/ 2135 w 585"/>
                  <a:gd name="T99" fmla="*/ 3990 h 1773"/>
                  <a:gd name="T100" fmla="*/ 2107 w 585"/>
                  <a:gd name="T101" fmla="*/ 4373 h 1773"/>
                  <a:gd name="T102" fmla="*/ 2028 w 585"/>
                  <a:gd name="T103" fmla="*/ 4678 h 1773"/>
                  <a:gd name="T104" fmla="*/ 2082 w 585"/>
                  <a:gd name="T105" fmla="*/ 4937 h 1773"/>
                  <a:gd name="T106" fmla="*/ 1944 w 585"/>
                  <a:gd name="T107" fmla="*/ 5207 h 1773"/>
                  <a:gd name="T108" fmla="*/ 1865 w 585"/>
                  <a:gd name="T109" fmla="*/ 5522 h 1773"/>
                  <a:gd name="T110" fmla="*/ 1884 w 585"/>
                  <a:gd name="T111" fmla="*/ 5741 h 1773"/>
                  <a:gd name="T112" fmla="*/ 1797 w 585"/>
                  <a:gd name="T113" fmla="*/ 5949 h 1773"/>
                  <a:gd name="T114" fmla="*/ 1784 w 585"/>
                  <a:gd name="T115" fmla="*/ 6304 h 1773"/>
                  <a:gd name="T116" fmla="*/ 1877 w 585"/>
                  <a:gd name="T117" fmla="*/ 6639 h 1773"/>
                  <a:gd name="T118" fmla="*/ 1982 w 585"/>
                  <a:gd name="T119" fmla="*/ 6950 h 1773"/>
                  <a:gd name="T120" fmla="*/ 2158 w 585"/>
                  <a:gd name="T121" fmla="*/ 6950 h 17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85"/>
                  <a:gd name="T184" fmla="*/ 0 h 1773"/>
                  <a:gd name="T185" fmla="*/ 585 w 585"/>
                  <a:gd name="T186" fmla="*/ 1773 h 177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85" h="1773">
                    <a:moveTo>
                      <a:pt x="524" y="1753"/>
                    </a:moveTo>
                    <a:cubicBezTo>
                      <a:pt x="495" y="1750"/>
                      <a:pt x="493" y="1717"/>
                      <a:pt x="493" y="1717"/>
                    </a:cubicBezTo>
                    <a:cubicBezTo>
                      <a:pt x="497" y="1674"/>
                      <a:pt x="497" y="1674"/>
                      <a:pt x="497" y="1674"/>
                    </a:cubicBezTo>
                    <a:cubicBezTo>
                      <a:pt x="472" y="1629"/>
                      <a:pt x="472" y="1629"/>
                      <a:pt x="472" y="1629"/>
                    </a:cubicBezTo>
                    <a:cubicBezTo>
                      <a:pt x="461" y="1609"/>
                      <a:pt x="474" y="1589"/>
                      <a:pt x="474" y="1589"/>
                    </a:cubicBezTo>
                    <a:cubicBezTo>
                      <a:pt x="484" y="1556"/>
                      <a:pt x="484" y="1556"/>
                      <a:pt x="484" y="1556"/>
                    </a:cubicBezTo>
                    <a:cubicBezTo>
                      <a:pt x="466" y="1511"/>
                      <a:pt x="466" y="1511"/>
                      <a:pt x="466" y="1511"/>
                    </a:cubicBezTo>
                    <a:cubicBezTo>
                      <a:pt x="459" y="1500"/>
                      <a:pt x="478" y="1483"/>
                      <a:pt x="478" y="1483"/>
                    </a:cubicBezTo>
                    <a:cubicBezTo>
                      <a:pt x="499" y="1447"/>
                      <a:pt x="499" y="1447"/>
                      <a:pt x="499" y="1447"/>
                    </a:cubicBezTo>
                    <a:cubicBezTo>
                      <a:pt x="474" y="1420"/>
                      <a:pt x="474" y="1420"/>
                      <a:pt x="474" y="1420"/>
                    </a:cubicBezTo>
                    <a:cubicBezTo>
                      <a:pt x="469" y="1407"/>
                      <a:pt x="494" y="1391"/>
                      <a:pt x="494" y="1391"/>
                    </a:cubicBezTo>
                    <a:cubicBezTo>
                      <a:pt x="522" y="1358"/>
                      <a:pt x="522" y="1358"/>
                      <a:pt x="522" y="1358"/>
                    </a:cubicBezTo>
                    <a:cubicBezTo>
                      <a:pt x="502" y="1320"/>
                      <a:pt x="502" y="1320"/>
                      <a:pt x="502" y="1320"/>
                    </a:cubicBezTo>
                    <a:cubicBezTo>
                      <a:pt x="492" y="1301"/>
                      <a:pt x="523" y="1284"/>
                      <a:pt x="523" y="1284"/>
                    </a:cubicBezTo>
                    <a:cubicBezTo>
                      <a:pt x="549" y="1243"/>
                      <a:pt x="549" y="1243"/>
                      <a:pt x="549" y="1243"/>
                    </a:cubicBezTo>
                    <a:cubicBezTo>
                      <a:pt x="524" y="1213"/>
                      <a:pt x="524" y="1213"/>
                      <a:pt x="524" y="1213"/>
                    </a:cubicBezTo>
                    <a:cubicBezTo>
                      <a:pt x="516" y="1202"/>
                      <a:pt x="535" y="1177"/>
                      <a:pt x="535" y="1177"/>
                    </a:cubicBezTo>
                    <a:cubicBezTo>
                      <a:pt x="561" y="1155"/>
                      <a:pt x="561" y="1155"/>
                      <a:pt x="561" y="1155"/>
                    </a:cubicBezTo>
                    <a:cubicBezTo>
                      <a:pt x="542" y="1109"/>
                      <a:pt x="542" y="1109"/>
                      <a:pt x="542" y="1109"/>
                    </a:cubicBezTo>
                    <a:cubicBezTo>
                      <a:pt x="535" y="1101"/>
                      <a:pt x="556" y="1087"/>
                      <a:pt x="556" y="1087"/>
                    </a:cubicBezTo>
                    <a:cubicBezTo>
                      <a:pt x="548" y="1009"/>
                      <a:pt x="548" y="1009"/>
                      <a:pt x="548" y="1009"/>
                    </a:cubicBezTo>
                    <a:cubicBezTo>
                      <a:pt x="537" y="1008"/>
                      <a:pt x="565" y="991"/>
                      <a:pt x="565" y="991"/>
                    </a:cubicBezTo>
                    <a:cubicBezTo>
                      <a:pt x="585" y="960"/>
                      <a:pt x="585" y="960"/>
                      <a:pt x="585" y="960"/>
                    </a:cubicBezTo>
                    <a:cubicBezTo>
                      <a:pt x="565" y="930"/>
                      <a:pt x="565" y="930"/>
                      <a:pt x="565" y="930"/>
                    </a:cubicBezTo>
                    <a:cubicBezTo>
                      <a:pt x="555" y="929"/>
                      <a:pt x="564" y="922"/>
                      <a:pt x="564" y="922"/>
                    </a:cubicBezTo>
                    <a:cubicBezTo>
                      <a:pt x="571" y="883"/>
                      <a:pt x="571" y="883"/>
                      <a:pt x="571" y="883"/>
                    </a:cubicBezTo>
                    <a:cubicBezTo>
                      <a:pt x="552" y="858"/>
                      <a:pt x="552" y="858"/>
                      <a:pt x="552" y="858"/>
                    </a:cubicBezTo>
                    <a:cubicBezTo>
                      <a:pt x="540" y="850"/>
                      <a:pt x="548" y="840"/>
                      <a:pt x="548" y="840"/>
                    </a:cubicBezTo>
                    <a:cubicBezTo>
                      <a:pt x="529" y="776"/>
                      <a:pt x="529" y="776"/>
                      <a:pt x="529" y="776"/>
                    </a:cubicBezTo>
                    <a:cubicBezTo>
                      <a:pt x="520" y="769"/>
                      <a:pt x="525" y="761"/>
                      <a:pt x="525" y="761"/>
                    </a:cubicBezTo>
                    <a:cubicBezTo>
                      <a:pt x="524" y="734"/>
                      <a:pt x="524" y="734"/>
                      <a:pt x="524" y="734"/>
                    </a:cubicBezTo>
                    <a:cubicBezTo>
                      <a:pt x="503" y="717"/>
                      <a:pt x="503" y="717"/>
                      <a:pt x="503" y="717"/>
                    </a:cubicBezTo>
                    <a:cubicBezTo>
                      <a:pt x="478" y="715"/>
                      <a:pt x="482" y="694"/>
                      <a:pt x="482" y="694"/>
                    </a:cubicBezTo>
                    <a:cubicBezTo>
                      <a:pt x="492" y="663"/>
                      <a:pt x="492" y="663"/>
                      <a:pt x="492" y="663"/>
                    </a:cubicBezTo>
                    <a:cubicBezTo>
                      <a:pt x="457" y="649"/>
                      <a:pt x="457" y="649"/>
                      <a:pt x="457" y="649"/>
                    </a:cubicBezTo>
                    <a:cubicBezTo>
                      <a:pt x="434" y="650"/>
                      <a:pt x="431" y="626"/>
                      <a:pt x="431" y="626"/>
                    </a:cubicBezTo>
                    <a:cubicBezTo>
                      <a:pt x="446" y="591"/>
                      <a:pt x="446" y="591"/>
                      <a:pt x="446" y="591"/>
                    </a:cubicBezTo>
                    <a:cubicBezTo>
                      <a:pt x="408" y="586"/>
                      <a:pt x="408" y="586"/>
                      <a:pt x="408" y="586"/>
                    </a:cubicBezTo>
                    <a:cubicBezTo>
                      <a:pt x="382" y="589"/>
                      <a:pt x="376" y="570"/>
                      <a:pt x="376" y="570"/>
                    </a:cubicBezTo>
                    <a:cubicBezTo>
                      <a:pt x="396" y="516"/>
                      <a:pt x="396" y="516"/>
                      <a:pt x="396" y="516"/>
                    </a:cubicBezTo>
                    <a:cubicBezTo>
                      <a:pt x="328" y="515"/>
                      <a:pt x="328" y="515"/>
                      <a:pt x="328" y="515"/>
                    </a:cubicBezTo>
                    <a:cubicBezTo>
                      <a:pt x="319" y="514"/>
                      <a:pt x="318" y="502"/>
                      <a:pt x="318" y="502"/>
                    </a:cubicBezTo>
                    <a:cubicBezTo>
                      <a:pt x="314" y="463"/>
                      <a:pt x="314" y="463"/>
                      <a:pt x="314" y="463"/>
                    </a:cubicBezTo>
                    <a:cubicBezTo>
                      <a:pt x="279" y="461"/>
                      <a:pt x="279" y="461"/>
                      <a:pt x="279" y="461"/>
                    </a:cubicBezTo>
                    <a:cubicBezTo>
                      <a:pt x="267" y="461"/>
                      <a:pt x="256" y="443"/>
                      <a:pt x="256" y="443"/>
                    </a:cubicBezTo>
                    <a:cubicBezTo>
                      <a:pt x="214" y="393"/>
                      <a:pt x="214" y="393"/>
                      <a:pt x="214" y="393"/>
                    </a:cubicBezTo>
                    <a:cubicBezTo>
                      <a:pt x="203" y="394"/>
                      <a:pt x="198" y="378"/>
                      <a:pt x="198" y="378"/>
                    </a:cubicBezTo>
                    <a:cubicBezTo>
                      <a:pt x="164" y="340"/>
                      <a:pt x="164" y="340"/>
                      <a:pt x="164" y="340"/>
                    </a:cubicBezTo>
                    <a:cubicBezTo>
                      <a:pt x="153" y="341"/>
                      <a:pt x="153" y="328"/>
                      <a:pt x="153" y="328"/>
                    </a:cubicBezTo>
                    <a:cubicBezTo>
                      <a:pt x="117" y="276"/>
                      <a:pt x="117" y="276"/>
                      <a:pt x="117" y="276"/>
                    </a:cubicBezTo>
                    <a:cubicBezTo>
                      <a:pt x="108" y="276"/>
                      <a:pt x="110" y="266"/>
                      <a:pt x="110" y="266"/>
                    </a:cubicBezTo>
                    <a:cubicBezTo>
                      <a:pt x="79" y="230"/>
                      <a:pt x="79" y="230"/>
                      <a:pt x="79" y="230"/>
                    </a:cubicBezTo>
                    <a:cubicBezTo>
                      <a:pt x="71" y="228"/>
                      <a:pt x="72" y="220"/>
                      <a:pt x="72" y="220"/>
                    </a:cubicBezTo>
                    <a:cubicBezTo>
                      <a:pt x="49" y="175"/>
                      <a:pt x="49" y="175"/>
                      <a:pt x="49" y="175"/>
                    </a:cubicBezTo>
                    <a:cubicBezTo>
                      <a:pt x="38" y="168"/>
                      <a:pt x="43" y="159"/>
                      <a:pt x="43" y="159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18" y="97"/>
                      <a:pt x="22" y="92"/>
                      <a:pt x="22" y="92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4" y="42"/>
                      <a:pt x="3" y="17"/>
                      <a:pt x="3" y="17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0" y="45"/>
                      <a:pt x="7" y="51"/>
                    </a:cubicBezTo>
                    <a:cubicBezTo>
                      <a:pt x="16" y="96"/>
                      <a:pt x="16" y="96"/>
                      <a:pt x="16" y="96"/>
                    </a:cubicBezTo>
                    <a:cubicBezTo>
                      <a:pt x="16" y="96"/>
                      <a:pt x="15" y="107"/>
                      <a:pt x="21" y="115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5" y="167"/>
                      <a:pt x="36" y="176"/>
                      <a:pt x="43" y="179"/>
                    </a:cubicBezTo>
                    <a:cubicBezTo>
                      <a:pt x="66" y="224"/>
                      <a:pt x="66" y="224"/>
                      <a:pt x="66" y="224"/>
                    </a:cubicBezTo>
                    <a:cubicBezTo>
                      <a:pt x="66" y="224"/>
                      <a:pt x="66" y="234"/>
                      <a:pt x="74" y="236"/>
                    </a:cubicBezTo>
                    <a:cubicBezTo>
                      <a:pt x="102" y="275"/>
                      <a:pt x="102" y="275"/>
                      <a:pt x="102" y="275"/>
                    </a:cubicBezTo>
                    <a:cubicBezTo>
                      <a:pt x="102" y="275"/>
                      <a:pt x="101" y="284"/>
                      <a:pt x="110" y="284"/>
                    </a:cubicBezTo>
                    <a:cubicBezTo>
                      <a:pt x="148" y="340"/>
                      <a:pt x="148" y="340"/>
                      <a:pt x="148" y="340"/>
                    </a:cubicBezTo>
                    <a:cubicBezTo>
                      <a:pt x="148" y="340"/>
                      <a:pt x="149" y="350"/>
                      <a:pt x="160" y="348"/>
                    </a:cubicBezTo>
                    <a:cubicBezTo>
                      <a:pt x="197" y="392"/>
                      <a:pt x="197" y="392"/>
                      <a:pt x="197" y="392"/>
                    </a:cubicBezTo>
                    <a:cubicBezTo>
                      <a:pt x="197" y="392"/>
                      <a:pt x="196" y="402"/>
                      <a:pt x="207" y="401"/>
                    </a:cubicBezTo>
                    <a:cubicBezTo>
                      <a:pt x="252" y="455"/>
                      <a:pt x="252" y="455"/>
                      <a:pt x="252" y="455"/>
                    </a:cubicBezTo>
                    <a:cubicBezTo>
                      <a:pt x="252" y="455"/>
                      <a:pt x="257" y="468"/>
                      <a:pt x="268" y="468"/>
                    </a:cubicBezTo>
                    <a:cubicBezTo>
                      <a:pt x="305" y="474"/>
                      <a:pt x="305" y="474"/>
                      <a:pt x="305" y="474"/>
                    </a:cubicBezTo>
                    <a:cubicBezTo>
                      <a:pt x="309" y="513"/>
                      <a:pt x="309" y="513"/>
                      <a:pt x="309" y="513"/>
                    </a:cubicBezTo>
                    <a:cubicBezTo>
                      <a:pt x="309" y="513"/>
                      <a:pt x="309" y="522"/>
                      <a:pt x="318" y="523"/>
                    </a:cubicBezTo>
                    <a:cubicBezTo>
                      <a:pt x="372" y="524"/>
                      <a:pt x="372" y="524"/>
                      <a:pt x="372" y="524"/>
                    </a:cubicBezTo>
                    <a:cubicBezTo>
                      <a:pt x="367" y="584"/>
                      <a:pt x="367" y="584"/>
                      <a:pt x="367" y="584"/>
                    </a:cubicBezTo>
                    <a:cubicBezTo>
                      <a:pt x="367" y="584"/>
                      <a:pt x="371" y="593"/>
                      <a:pt x="384" y="594"/>
                    </a:cubicBezTo>
                    <a:cubicBezTo>
                      <a:pt x="422" y="599"/>
                      <a:pt x="422" y="599"/>
                      <a:pt x="422" y="599"/>
                    </a:cubicBezTo>
                    <a:cubicBezTo>
                      <a:pt x="422" y="637"/>
                      <a:pt x="422" y="637"/>
                      <a:pt x="422" y="637"/>
                    </a:cubicBezTo>
                    <a:cubicBezTo>
                      <a:pt x="422" y="637"/>
                      <a:pt x="419" y="648"/>
                      <a:pt x="433" y="657"/>
                    </a:cubicBezTo>
                    <a:cubicBezTo>
                      <a:pt x="468" y="671"/>
                      <a:pt x="468" y="671"/>
                      <a:pt x="468" y="671"/>
                    </a:cubicBezTo>
                    <a:cubicBezTo>
                      <a:pt x="472" y="703"/>
                      <a:pt x="472" y="703"/>
                      <a:pt x="472" y="703"/>
                    </a:cubicBezTo>
                    <a:cubicBezTo>
                      <a:pt x="472" y="703"/>
                      <a:pt x="468" y="721"/>
                      <a:pt x="479" y="725"/>
                    </a:cubicBezTo>
                    <a:cubicBezTo>
                      <a:pt x="500" y="742"/>
                      <a:pt x="500" y="742"/>
                      <a:pt x="500" y="742"/>
                    </a:cubicBezTo>
                    <a:cubicBezTo>
                      <a:pt x="501" y="769"/>
                      <a:pt x="501" y="769"/>
                      <a:pt x="501" y="769"/>
                    </a:cubicBezTo>
                    <a:cubicBezTo>
                      <a:pt x="501" y="769"/>
                      <a:pt x="496" y="777"/>
                      <a:pt x="505" y="784"/>
                    </a:cubicBezTo>
                    <a:cubicBezTo>
                      <a:pt x="524" y="848"/>
                      <a:pt x="524" y="848"/>
                      <a:pt x="524" y="848"/>
                    </a:cubicBezTo>
                    <a:cubicBezTo>
                      <a:pt x="524" y="848"/>
                      <a:pt x="516" y="858"/>
                      <a:pt x="528" y="866"/>
                    </a:cubicBezTo>
                    <a:cubicBezTo>
                      <a:pt x="547" y="891"/>
                      <a:pt x="547" y="891"/>
                      <a:pt x="547" y="891"/>
                    </a:cubicBezTo>
                    <a:cubicBezTo>
                      <a:pt x="540" y="930"/>
                      <a:pt x="540" y="930"/>
                      <a:pt x="540" y="930"/>
                    </a:cubicBezTo>
                    <a:cubicBezTo>
                      <a:pt x="540" y="930"/>
                      <a:pt x="531" y="937"/>
                      <a:pt x="541" y="938"/>
                    </a:cubicBezTo>
                    <a:cubicBezTo>
                      <a:pt x="561" y="968"/>
                      <a:pt x="561" y="968"/>
                      <a:pt x="561" y="968"/>
                    </a:cubicBezTo>
                    <a:cubicBezTo>
                      <a:pt x="541" y="999"/>
                      <a:pt x="541" y="999"/>
                      <a:pt x="541" y="999"/>
                    </a:cubicBezTo>
                    <a:cubicBezTo>
                      <a:pt x="541" y="999"/>
                      <a:pt x="526" y="1010"/>
                      <a:pt x="538" y="1011"/>
                    </a:cubicBezTo>
                    <a:cubicBezTo>
                      <a:pt x="532" y="1095"/>
                      <a:pt x="532" y="1095"/>
                      <a:pt x="532" y="1095"/>
                    </a:cubicBezTo>
                    <a:cubicBezTo>
                      <a:pt x="532" y="1095"/>
                      <a:pt x="524" y="1100"/>
                      <a:pt x="531" y="1108"/>
                    </a:cubicBezTo>
                    <a:cubicBezTo>
                      <a:pt x="537" y="1163"/>
                      <a:pt x="537" y="1163"/>
                      <a:pt x="537" y="1163"/>
                    </a:cubicBezTo>
                    <a:cubicBezTo>
                      <a:pt x="511" y="1185"/>
                      <a:pt x="511" y="1185"/>
                      <a:pt x="511" y="1185"/>
                    </a:cubicBezTo>
                    <a:cubicBezTo>
                      <a:pt x="511" y="1185"/>
                      <a:pt x="503" y="1196"/>
                      <a:pt x="511" y="1207"/>
                    </a:cubicBezTo>
                    <a:cubicBezTo>
                      <a:pt x="525" y="1251"/>
                      <a:pt x="525" y="1251"/>
                      <a:pt x="525" y="1251"/>
                    </a:cubicBezTo>
                    <a:cubicBezTo>
                      <a:pt x="499" y="1292"/>
                      <a:pt x="499" y="1292"/>
                      <a:pt x="499" y="1292"/>
                    </a:cubicBezTo>
                    <a:cubicBezTo>
                      <a:pt x="499" y="1292"/>
                      <a:pt x="481" y="1300"/>
                      <a:pt x="490" y="1319"/>
                    </a:cubicBezTo>
                    <a:cubicBezTo>
                      <a:pt x="498" y="1366"/>
                      <a:pt x="498" y="1366"/>
                      <a:pt x="498" y="1366"/>
                    </a:cubicBezTo>
                    <a:cubicBezTo>
                      <a:pt x="470" y="1399"/>
                      <a:pt x="470" y="1399"/>
                      <a:pt x="470" y="1399"/>
                    </a:cubicBezTo>
                    <a:cubicBezTo>
                      <a:pt x="470" y="1399"/>
                      <a:pt x="457" y="1405"/>
                      <a:pt x="462" y="1418"/>
                    </a:cubicBezTo>
                    <a:cubicBezTo>
                      <a:pt x="475" y="1455"/>
                      <a:pt x="475" y="1455"/>
                      <a:pt x="475" y="1455"/>
                    </a:cubicBezTo>
                    <a:cubicBezTo>
                      <a:pt x="454" y="1491"/>
                      <a:pt x="454" y="1491"/>
                      <a:pt x="454" y="1491"/>
                    </a:cubicBezTo>
                    <a:cubicBezTo>
                      <a:pt x="454" y="1491"/>
                      <a:pt x="446" y="1497"/>
                      <a:pt x="453" y="1507"/>
                    </a:cubicBezTo>
                    <a:cubicBezTo>
                      <a:pt x="460" y="1564"/>
                      <a:pt x="460" y="1564"/>
                      <a:pt x="460" y="1564"/>
                    </a:cubicBezTo>
                    <a:cubicBezTo>
                      <a:pt x="450" y="1597"/>
                      <a:pt x="450" y="1597"/>
                      <a:pt x="450" y="1597"/>
                    </a:cubicBezTo>
                    <a:cubicBezTo>
                      <a:pt x="450" y="1597"/>
                      <a:pt x="437" y="1617"/>
                      <a:pt x="448" y="1637"/>
                    </a:cubicBezTo>
                    <a:cubicBezTo>
                      <a:pt x="473" y="1682"/>
                      <a:pt x="473" y="1682"/>
                      <a:pt x="473" y="1682"/>
                    </a:cubicBezTo>
                    <a:cubicBezTo>
                      <a:pt x="469" y="1725"/>
                      <a:pt x="469" y="1725"/>
                      <a:pt x="469" y="1725"/>
                    </a:cubicBezTo>
                    <a:cubicBezTo>
                      <a:pt x="469" y="1725"/>
                      <a:pt x="471" y="1758"/>
                      <a:pt x="500" y="1761"/>
                    </a:cubicBezTo>
                    <a:cubicBezTo>
                      <a:pt x="527" y="1773"/>
                      <a:pt x="527" y="1773"/>
                      <a:pt x="527" y="1773"/>
                    </a:cubicBezTo>
                    <a:cubicBezTo>
                      <a:pt x="544" y="1761"/>
                      <a:pt x="544" y="1761"/>
                      <a:pt x="544" y="1761"/>
                    </a:cubicBezTo>
                    <a:lnTo>
                      <a:pt x="524" y="1753"/>
                    </a:lnTo>
                    <a:close/>
                  </a:path>
                </a:pathLst>
              </a:custGeom>
              <a:solidFill>
                <a:srgbClr val="BCC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6" name="Freeform 8">
                <a:extLst>
                  <a:ext uri="{FF2B5EF4-FFF2-40B4-BE49-F238E27FC236}">
                    <a16:creationId xmlns:a16="http://schemas.microsoft.com/office/drawing/2014/main" id="{C0EF702F-ECE7-4EA0-AC12-178B3CC1A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587"/>
                <a:ext cx="1057" cy="2802"/>
              </a:xfrm>
              <a:custGeom>
                <a:avLst/>
                <a:gdLst>
                  <a:gd name="T0" fmla="*/ 27 w 668"/>
                  <a:gd name="T1" fmla="*/ 202 h 1773"/>
                  <a:gd name="T2" fmla="*/ 82 w 668"/>
                  <a:gd name="T3" fmla="*/ 455 h 1773"/>
                  <a:gd name="T4" fmla="*/ 171 w 668"/>
                  <a:gd name="T5" fmla="*/ 706 h 1773"/>
                  <a:gd name="T6" fmla="*/ 293 w 668"/>
                  <a:gd name="T7" fmla="*/ 931 h 1773"/>
                  <a:gd name="T8" fmla="*/ 435 w 668"/>
                  <a:gd name="T9" fmla="*/ 1122 h 1773"/>
                  <a:gd name="T10" fmla="*/ 633 w 668"/>
                  <a:gd name="T11" fmla="*/ 1373 h 1773"/>
                  <a:gd name="T12" fmla="*/ 821 w 668"/>
                  <a:gd name="T13" fmla="*/ 1584 h 1773"/>
                  <a:gd name="T14" fmla="*/ 1062 w 668"/>
                  <a:gd name="T15" fmla="*/ 1847 h 1773"/>
                  <a:gd name="T16" fmla="*/ 1225 w 668"/>
                  <a:gd name="T17" fmla="*/ 2026 h 1773"/>
                  <a:gd name="T18" fmla="*/ 1475 w 668"/>
                  <a:gd name="T19" fmla="*/ 2069 h 1773"/>
                  <a:gd name="T20" fmla="*/ 1522 w 668"/>
                  <a:gd name="T21" fmla="*/ 2345 h 1773"/>
                  <a:gd name="T22" fmla="*/ 1673 w 668"/>
                  <a:gd name="T23" fmla="*/ 2514 h 1773"/>
                  <a:gd name="T24" fmla="*/ 1856 w 668"/>
                  <a:gd name="T25" fmla="*/ 2647 h 1773"/>
                  <a:gd name="T26" fmla="*/ 1897 w 668"/>
                  <a:gd name="T27" fmla="*/ 2862 h 1773"/>
                  <a:gd name="T28" fmla="*/ 1986 w 668"/>
                  <a:gd name="T29" fmla="*/ 3034 h 1773"/>
                  <a:gd name="T30" fmla="*/ 2076 w 668"/>
                  <a:gd name="T31" fmla="*/ 3347 h 1773"/>
                  <a:gd name="T32" fmla="*/ 2168 w 668"/>
                  <a:gd name="T33" fmla="*/ 3516 h 1773"/>
                  <a:gd name="T34" fmla="*/ 2142 w 668"/>
                  <a:gd name="T35" fmla="*/ 3701 h 1773"/>
                  <a:gd name="T36" fmla="*/ 2142 w 668"/>
                  <a:gd name="T37" fmla="*/ 3943 h 1773"/>
                  <a:gd name="T38" fmla="*/ 2108 w 668"/>
                  <a:gd name="T39" fmla="*/ 4324 h 1773"/>
                  <a:gd name="T40" fmla="*/ 2128 w 668"/>
                  <a:gd name="T41" fmla="*/ 4591 h 1773"/>
                  <a:gd name="T42" fmla="*/ 2025 w 668"/>
                  <a:gd name="T43" fmla="*/ 4765 h 1773"/>
                  <a:gd name="T44" fmla="*/ 1978 w 668"/>
                  <a:gd name="T45" fmla="*/ 5100 h 1773"/>
                  <a:gd name="T46" fmla="*/ 1973 w 668"/>
                  <a:gd name="T47" fmla="*/ 5392 h 1773"/>
                  <a:gd name="T48" fmla="*/ 1831 w 668"/>
                  <a:gd name="T49" fmla="*/ 5598 h 1773"/>
                  <a:gd name="T50" fmla="*/ 1798 w 668"/>
                  <a:gd name="T51" fmla="*/ 5884 h 1773"/>
                  <a:gd name="T52" fmla="*/ 1823 w 668"/>
                  <a:gd name="T53" fmla="*/ 6175 h 1773"/>
                  <a:gd name="T54" fmla="*/ 1775 w 668"/>
                  <a:gd name="T55" fmla="*/ 6461 h 1773"/>
                  <a:gd name="T56" fmla="*/ 1858 w 668"/>
                  <a:gd name="T57" fmla="*/ 6808 h 1773"/>
                  <a:gd name="T58" fmla="*/ 2089 w 668"/>
                  <a:gd name="T59" fmla="*/ 6998 h 1773"/>
                  <a:gd name="T60" fmla="*/ 2449 w 668"/>
                  <a:gd name="T61" fmla="*/ 6687 h 1773"/>
                  <a:gd name="T62" fmla="*/ 2361 w 668"/>
                  <a:gd name="T63" fmla="*/ 6304 h 1773"/>
                  <a:gd name="T64" fmla="*/ 2366 w 668"/>
                  <a:gd name="T65" fmla="*/ 5912 h 1773"/>
                  <a:gd name="T66" fmla="*/ 2437 w 668"/>
                  <a:gd name="T67" fmla="*/ 5542 h 1773"/>
                  <a:gd name="T68" fmla="*/ 2484 w 668"/>
                  <a:gd name="T69" fmla="*/ 5168 h 1773"/>
                  <a:gd name="T70" fmla="*/ 2546 w 668"/>
                  <a:gd name="T71" fmla="*/ 4781 h 1773"/>
                  <a:gd name="T72" fmla="*/ 2606 w 668"/>
                  <a:gd name="T73" fmla="*/ 4333 h 1773"/>
                  <a:gd name="T74" fmla="*/ 2619 w 668"/>
                  <a:gd name="T75" fmla="*/ 3937 h 1773"/>
                  <a:gd name="T76" fmla="*/ 2538 w 668"/>
                  <a:gd name="T77" fmla="*/ 3559 h 1773"/>
                  <a:gd name="T78" fmla="*/ 2497 w 668"/>
                  <a:gd name="T79" fmla="*/ 3229 h 1773"/>
                  <a:gd name="T80" fmla="*/ 2396 w 668"/>
                  <a:gd name="T81" fmla="*/ 2849 h 1773"/>
                  <a:gd name="T82" fmla="*/ 2203 w 668"/>
                  <a:gd name="T83" fmla="*/ 2557 h 1773"/>
                  <a:gd name="T84" fmla="*/ 1978 w 668"/>
                  <a:gd name="T85" fmla="*/ 2250 h 1773"/>
                  <a:gd name="T86" fmla="*/ 1755 w 668"/>
                  <a:gd name="T87" fmla="*/ 2018 h 1773"/>
                  <a:gd name="T88" fmla="*/ 1478 w 668"/>
                  <a:gd name="T89" fmla="*/ 1800 h 1773"/>
                  <a:gd name="T90" fmla="*/ 1244 w 668"/>
                  <a:gd name="T91" fmla="*/ 1587 h 1773"/>
                  <a:gd name="T92" fmla="*/ 986 w 668"/>
                  <a:gd name="T93" fmla="*/ 1294 h 1773"/>
                  <a:gd name="T94" fmla="*/ 774 w 668"/>
                  <a:gd name="T95" fmla="*/ 1102 h 1773"/>
                  <a:gd name="T96" fmla="*/ 585 w 668"/>
                  <a:gd name="T97" fmla="*/ 857 h 1773"/>
                  <a:gd name="T98" fmla="*/ 443 w 668"/>
                  <a:gd name="T99" fmla="*/ 659 h 1773"/>
                  <a:gd name="T100" fmla="*/ 237 w 668"/>
                  <a:gd name="T101" fmla="*/ 240 h 1773"/>
                  <a:gd name="T102" fmla="*/ 223 w 668"/>
                  <a:gd name="T103" fmla="*/ 40 h 1773"/>
                  <a:gd name="T104" fmla="*/ 13 w 668"/>
                  <a:gd name="T105" fmla="*/ 134 h 177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8"/>
                  <a:gd name="T160" fmla="*/ 0 h 1773"/>
                  <a:gd name="T161" fmla="*/ 668 w 668"/>
                  <a:gd name="T162" fmla="*/ 1773 h 177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8" h="1773">
                    <a:moveTo>
                      <a:pt x="3" y="34"/>
                    </a:moveTo>
                    <a:cubicBezTo>
                      <a:pt x="3" y="34"/>
                      <a:pt x="0" y="45"/>
                      <a:pt x="7" y="51"/>
                    </a:cubicBezTo>
                    <a:cubicBezTo>
                      <a:pt x="16" y="96"/>
                      <a:pt x="16" y="96"/>
                      <a:pt x="16" y="96"/>
                    </a:cubicBezTo>
                    <a:cubicBezTo>
                      <a:pt x="16" y="96"/>
                      <a:pt x="15" y="107"/>
                      <a:pt x="21" y="115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5" y="167"/>
                      <a:pt x="36" y="176"/>
                      <a:pt x="43" y="179"/>
                    </a:cubicBezTo>
                    <a:cubicBezTo>
                      <a:pt x="66" y="224"/>
                      <a:pt x="66" y="224"/>
                      <a:pt x="66" y="224"/>
                    </a:cubicBezTo>
                    <a:cubicBezTo>
                      <a:pt x="66" y="224"/>
                      <a:pt x="66" y="234"/>
                      <a:pt x="74" y="236"/>
                    </a:cubicBezTo>
                    <a:cubicBezTo>
                      <a:pt x="102" y="275"/>
                      <a:pt x="102" y="275"/>
                      <a:pt x="102" y="275"/>
                    </a:cubicBezTo>
                    <a:cubicBezTo>
                      <a:pt x="102" y="275"/>
                      <a:pt x="101" y="284"/>
                      <a:pt x="110" y="284"/>
                    </a:cubicBezTo>
                    <a:cubicBezTo>
                      <a:pt x="148" y="340"/>
                      <a:pt x="148" y="340"/>
                      <a:pt x="148" y="340"/>
                    </a:cubicBezTo>
                    <a:cubicBezTo>
                      <a:pt x="148" y="340"/>
                      <a:pt x="149" y="350"/>
                      <a:pt x="160" y="348"/>
                    </a:cubicBezTo>
                    <a:cubicBezTo>
                      <a:pt x="197" y="392"/>
                      <a:pt x="197" y="392"/>
                      <a:pt x="197" y="392"/>
                    </a:cubicBezTo>
                    <a:cubicBezTo>
                      <a:pt x="197" y="392"/>
                      <a:pt x="196" y="402"/>
                      <a:pt x="207" y="401"/>
                    </a:cubicBezTo>
                    <a:cubicBezTo>
                      <a:pt x="252" y="455"/>
                      <a:pt x="252" y="455"/>
                      <a:pt x="252" y="455"/>
                    </a:cubicBezTo>
                    <a:cubicBezTo>
                      <a:pt x="252" y="455"/>
                      <a:pt x="257" y="468"/>
                      <a:pt x="268" y="468"/>
                    </a:cubicBezTo>
                    <a:cubicBezTo>
                      <a:pt x="305" y="474"/>
                      <a:pt x="305" y="474"/>
                      <a:pt x="305" y="474"/>
                    </a:cubicBezTo>
                    <a:cubicBezTo>
                      <a:pt x="309" y="513"/>
                      <a:pt x="309" y="513"/>
                      <a:pt x="309" y="513"/>
                    </a:cubicBezTo>
                    <a:cubicBezTo>
                      <a:pt x="309" y="513"/>
                      <a:pt x="309" y="522"/>
                      <a:pt x="318" y="523"/>
                    </a:cubicBezTo>
                    <a:cubicBezTo>
                      <a:pt x="372" y="524"/>
                      <a:pt x="372" y="524"/>
                      <a:pt x="372" y="524"/>
                    </a:cubicBezTo>
                    <a:cubicBezTo>
                      <a:pt x="367" y="584"/>
                      <a:pt x="367" y="584"/>
                      <a:pt x="367" y="584"/>
                    </a:cubicBezTo>
                    <a:cubicBezTo>
                      <a:pt x="367" y="584"/>
                      <a:pt x="371" y="593"/>
                      <a:pt x="384" y="594"/>
                    </a:cubicBezTo>
                    <a:cubicBezTo>
                      <a:pt x="422" y="599"/>
                      <a:pt x="422" y="599"/>
                      <a:pt x="422" y="599"/>
                    </a:cubicBezTo>
                    <a:cubicBezTo>
                      <a:pt x="422" y="637"/>
                      <a:pt x="422" y="637"/>
                      <a:pt x="422" y="637"/>
                    </a:cubicBezTo>
                    <a:cubicBezTo>
                      <a:pt x="422" y="637"/>
                      <a:pt x="419" y="648"/>
                      <a:pt x="433" y="657"/>
                    </a:cubicBezTo>
                    <a:cubicBezTo>
                      <a:pt x="468" y="671"/>
                      <a:pt x="468" y="671"/>
                      <a:pt x="468" y="671"/>
                    </a:cubicBezTo>
                    <a:cubicBezTo>
                      <a:pt x="472" y="703"/>
                      <a:pt x="472" y="703"/>
                      <a:pt x="472" y="703"/>
                    </a:cubicBezTo>
                    <a:cubicBezTo>
                      <a:pt x="472" y="703"/>
                      <a:pt x="468" y="721"/>
                      <a:pt x="479" y="725"/>
                    </a:cubicBezTo>
                    <a:cubicBezTo>
                      <a:pt x="500" y="742"/>
                      <a:pt x="500" y="742"/>
                      <a:pt x="500" y="742"/>
                    </a:cubicBezTo>
                    <a:cubicBezTo>
                      <a:pt x="501" y="769"/>
                      <a:pt x="501" y="769"/>
                      <a:pt x="501" y="769"/>
                    </a:cubicBezTo>
                    <a:cubicBezTo>
                      <a:pt x="501" y="769"/>
                      <a:pt x="496" y="777"/>
                      <a:pt x="505" y="784"/>
                    </a:cubicBezTo>
                    <a:cubicBezTo>
                      <a:pt x="524" y="848"/>
                      <a:pt x="524" y="848"/>
                      <a:pt x="524" y="848"/>
                    </a:cubicBezTo>
                    <a:cubicBezTo>
                      <a:pt x="524" y="848"/>
                      <a:pt x="516" y="858"/>
                      <a:pt x="528" y="866"/>
                    </a:cubicBezTo>
                    <a:cubicBezTo>
                      <a:pt x="547" y="891"/>
                      <a:pt x="547" y="891"/>
                      <a:pt x="547" y="891"/>
                    </a:cubicBezTo>
                    <a:cubicBezTo>
                      <a:pt x="540" y="930"/>
                      <a:pt x="540" y="930"/>
                      <a:pt x="540" y="930"/>
                    </a:cubicBezTo>
                    <a:cubicBezTo>
                      <a:pt x="540" y="930"/>
                      <a:pt x="531" y="937"/>
                      <a:pt x="541" y="938"/>
                    </a:cubicBezTo>
                    <a:cubicBezTo>
                      <a:pt x="561" y="968"/>
                      <a:pt x="561" y="968"/>
                      <a:pt x="561" y="968"/>
                    </a:cubicBezTo>
                    <a:cubicBezTo>
                      <a:pt x="541" y="999"/>
                      <a:pt x="541" y="999"/>
                      <a:pt x="541" y="999"/>
                    </a:cubicBezTo>
                    <a:cubicBezTo>
                      <a:pt x="541" y="999"/>
                      <a:pt x="526" y="1010"/>
                      <a:pt x="538" y="1011"/>
                    </a:cubicBezTo>
                    <a:cubicBezTo>
                      <a:pt x="532" y="1095"/>
                      <a:pt x="532" y="1095"/>
                      <a:pt x="532" y="1095"/>
                    </a:cubicBezTo>
                    <a:cubicBezTo>
                      <a:pt x="532" y="1095"/>
                      <a:pt x="524" y="1100"/>
                      <a:pt x="531" y="1108"/>
                    </a:cubicBezTo>
                    <a:cubicBezTo>
                      <a:pt x="537" y="1163"/>
                      <a:pt x="537" y="1163"/>
                      <a:pt x="537" y="1163"/>
                    </a:cubicBezTo>
                    <a:cubicBezTo>
                      <a:pt x="511" y="1185"/>
                      <a:pt x="511" y="1185"/>
                      <a:pt x="511" y="1185"/>
                    </a:cubicBezTo>
                    <a:cubicBezTo>
                      <a:pt x="511" y="1185"/>
                      <a:pt x="503" y="1196"/>
                      <a:pt x="511" y="1207"/>
                    </a:cubicBezTo>
                    <a:cubicBezTo>
                      <a:pt x="525" y="1251"/>
                      <a:pt x="525" y="1251"/>
                      <a:pt x="525" y="1251"/>
                    </a:cubicBezTo>
                    <a:cubicBezTo>
                      <a:pt x="499" y="1292"/>
                      <a:pt x="499" y="1292"/>
                      <a:pt x="499" y="1292"/>
                    </a:cubicBezTo>
                    <a:cubicBezTo>
                      <a:pt x="499" y="1292"/>
                      <a:pt x="481" y="1300"/>
                      <a:pt x="490" y="1319"/>
                    </a:cubicBezTo>
                    <a:cubicBezTo>
                      <a:pt x="498" y="1366"/>
                      <a:pt x="498" y="1366"/>
                      <a:pt x="498" y="1366"/>
                    </a:cubicBezTo>
                    <a:cubicBezTo>
                      <a:pt x="470" y="1399"/>
                      <a:pt x="470" y="1399"/>
                      <a:pt x="470" y="1399"/>
                    </a:cubicBezTo>
                    <a:cubicBezTo>
                      <a:pt x="470" y="1399"/>
                      <a:pt x="457" y="1405"/>
                      <a:pt x="462" y="1418"/>
                    </a:cubicBezTo>
                    <a:cubicBezTo>
                      <a:pt x="475" y="1455"/>
                      <a:pt x="475" y="1455"/>
                      <a:pt x="475" y="1455"/>
                    </a:cubicBezTo>
                    <a:cubicBezTo>
                      <a:pt x="454" y="1491"/>
                      <a:pt x="454" y="1491"/>
                      <a:pt x="454" y="1491"/>
                    </a:cubicBezTo>
                    <a:cubicBezTo>
                      <a:pt x="454" y="1491"/>
                      <a:pt x="446" y="1497"/>
                      <a:pt x="453" y="1507"/>
                    </a:cubicBezTo>
                    <a:cubicBezTo>
                      <a:pt x="460" y="1564"/>
                      <a:pt x="460" y="1564"/>
                      <a:pt x="460" y="1564"/>
                    </a:cubicBezTo>
                    <a:cubicBezTo>
                      <a:pt x="450" y="1597"/>
                      <a:pt x="450" y="1597"/>
                      <a:pt x="450" y="1597"/>
                    </a:cubicBezTo>
                    <a:cubicBezTo>
                      <a:pt x="450" y="1597"/>
                      <a:pt x="437" y="1617"/>
                      <a:pt x="448" y="1637"/>
                    </a:cubicBezTo>
                    <a:cubicBezTo>
                      <a:pt x="473" y="1682"/>
                      <a:pt x="473" y="1682"/>
                      <a:pt x="473" y="1682"/>
                    </a:cubicBezTo>
                    <a:cubicBezTo>
                      <a:pt x="469" y="1725"/>
                      <a:pt x="469" y="1725"/>
                      <a:pt x="469" y="1725"/>
                    </a:cubicBezTo>
                    <a:cubicBezTo>
                      <a:pt x="469" y="1725"/>
                      <a:pt x="471" y="1758"/>
                      <a:pt x="500" y="1761"/>
                    </a:cubicBezTo>
                    <a:cubicBezTo>
                      <a:pt x="527" y="1773"/>
                      <a:pt x="527" y="1773"/>
                      <a:pt x="527" y="1773"/>
                    </a:cubicBezTo>
                    <a:cubicBezTo>
                      <a:pt x="622" y="1706"/>
                      <a:pt x="622" y="1706"/>
                      <a:pt x="622" y="1706"/>
                    </a:cubicBezTo>
                    <a:cubicBezTo>
                      <a:pt x="622" y="1706"/>
                      <a:pt x="627" y="1697"/>
                      <a:pt x="618" y="1694"/>
                    </a:cubicBezTo>
                    <a:cubicBezTo>
                      <a:pt x="597" y="1610"/>
                      <a:pt x="597" y="1610"/>
                      <a:pt x="597" y="1610"/>
                    </a:cubicBezTo>
                    <a:cubicBezTo>
                      <a:pt x="597" y="1610"/>
                      <a:pt x="602" y="1604"/>
                      <a:pt x="596" y="1597"/>
                    </a:cubicBezTo>
                    <a:cubicBezTo>
                      <a:pt x="599" y="1507"/>
                      <a:pt x="599" y="1507"/>
                      <a:pt x="599" y="1507"/>
                    </a:cubicBezTo>
                    <a:cubicBezTo>
                      <a:pt x="599" y="1507"/>
                      <a:pt x="604" y="1501"/>
                      <a:pt x="597" y="1498"/>
                    </a:cubicBezTo>
                    <a:cubicBezTo>
                      <a:pt x="607" y="1419"/>
                      <a:pt x="607" y="1419"/>
                      <a:pt x="607" y="1419"/>
                    </a:cubicBezTo>
                    <a:cubicBezTo>
                      <a:pt x="607" y="1419"/>
                      <a:pt x="615" y="1418"/>
                      <a:pt x="615" y="1404"/>
                    </a:cubicBezTo>
                    <a:cubicBezTo>
                      <a:pt x="628" y="1317"/>
                      <a:pt x="628" y="1317"/>
                      <a:pt x="628" y="1317"/>
                    </a:cubicBezTo>
                    <a:cubicBezTo>
                      <a:pt x="628" y="1317"/>
                      <a:pt x="633" y="1312"/>
                      <a:pt x="627" y="1309"/>
                    </a:cubicBezTo>
                    <a:cubicBezTo>
                      <a:pt x="643" y="1220"/>
                      <a:pt x="643" y="1220"/>
                      <a:pt x="643" y="1220"/>
                    </a:cubicBezTo>
                    <a:cubicBezTo>
                      <a:pt x="643" y="1220"/>
                      <a:pt x="649" y="1213"/>
                      <a:pt x="643" y="1211"/>
                    </a:cubicBezTo>
                    <a:cubicBezTo>
                      <a:pt x="658" y="1106"/>
                      <a:pt x="658" y="1106"/>
                      <a:pt x="658" y="1106"/>
                    </a:cubicBezTo>
                    <a:cubicBezTo>
                      <a:pt x="658" y="1106"/>
                      <a:pt x="663" y="1099"/>
                      <a:pt x="658" y="1098"/>
                    </a:cubicBezTo>
                    <a:cubicBezTo>
                      <a:pt x="660" y="1006"/>
                      <a:pt x="660" y="1006"/>
                      <a:pt x="660" y="1006"/>
                    </a:cubicBezTo>
                    <a:cubicBezTo>
                      <a:pt x="660" y="1006"/>
                      <a:pt x="668" y="1001"/>
                      <a:pt x="661" y="997"/>
                    </a:cubicBezTo>
                    <a:cubicBezTo>
                      <a:pt x="650" y="918"/>
                      <a:pt x="650" y="918"/>
                      <a:pt x="650" y="918"/>
                    </a:cubicBezTo>
                    <a:cubicBezTo>
                      <a:pt x="650" y="918"/>
                      <a:pt x="652" y="903"/>
                      <a:pt x="641" y="902"/>
                    </a:cubicBezTo>
                    <a:cubicBezTo>
                      <a:pt x="634" y="827"/>
                      <a:pt x="634" y="827"/>
                      <a:pt x="634" y="827"/>
                    </a:cubicBezTo>
                    <a:cubicBezTo>
                      <a:pt x="634" y="827"/>
                      <a:pt x="640" y="821"/>
                      <a:pt x="630" y="818"/>
                    </a:cubicBezTo>
                    <a:cubicBezTo>
                      <a:pt x="614" y="735"/>
                      <a:pt x="614" y="735"/>
                      <a:pt x="614" y="735"/>
                    </a:cubicBezTo>
                    <a:cubicBezTo>
                      <a:pt x="614" y="735"/>
                      <a:pt x="614" y="723"/>
                      <a:pt x="605" y="722"/>
                    </a:cubicBezTo>
                    <a:cubicBezTo>
                      <a:pt x="565" y="654"/>
                      <a:pt x="565" y="654"/>
                      <a:pt x="565" y="654"/>
                    </a:cubicBezTo>
                    <a:cubicBezTo>
                      <a:pt x="565" y="654"/>
                      <a:pt x="563" y="648"/>
                      <a:pt x="556" y="648"/>
                    </a:cubicBezTo>
                    <a:cubicBezTo>
                      <a:pt x="507" y="584"/>
                      <a:pt x="507" y="584"/>
                      <a:pt x="507" y="584"/>
                    </a:cubicBezTo>
                    <a:cubicBezTo>
                      <a:pt x="507" y="584"/>
                      <a:pt x="507" y="570"/>
                      <a:pt x="499" y="570"/>
                    </a:cubicBezTo>
                    <a:cubicBezTo>
                      <a:pt x="451" y="513"/>
                      <a:pt x="451" y="513"/>
                      <a:pt x="451" y="513"/>
                    </a:cubicBezTo>
                    <a:cubicBezTo>
                      <a:pt x="451" y="513"/>
                      <a:pt x="451" y="504"/>
                      <a:pt x="443" y="511"/>
                    </a:cubicBezTo>
                    <a:cubicBezTo>
                      <a:pt x="379" y="463"/>
                      <a:pt x="379" y="463"/>
                      <a:pt x="379" y="463"/>
                    </a:cubicBezTo>
                    <a:cubicBezTo>
                      <a:pt x="379" y="463"/>
                      <a:pt x="380" y="454"/>
                      <a:pt x="373" y="456"/>
                    </a:cubicBezTo>
                    <a:cubicBezTo>
                      <a:pt x="326" y="411"/>
                      <a:pt x="326" y="411"/>
                      <a:pt x="326" y="411"/>
                    </a:cubicBezTo>
                    <a:cubicBezTo>
                      <a:pt x="326" y="411"/>
                      <a:pt x="322" y="399"/>
                      <a:pt x="314" y="402"/>
                    </a:cubicBezTo>
                    <a:cubicBezTo>
                      <a:pt x="256" y="335"/>
                      <a:pt x="256" y="335"/>
                      <a:pt x="256" y="335"/>
                    </a:cubicBezTo>
                    <a:cubicBezTo>
                      <a:pt x="256" y="335"/>
                      <a:pt x="256" y="326"/>
                      <a:pt x="249" y="328"/>
                    </a:cubicBezTo>
                    <a:cubicBezTo>
                      <a:pt x="202" y="284"/>
                      <a:pt x="202" y="284"/>
                      <a:pt x="202" y="284"/>
                    </a:cubicBezTo>
                    <a:cubicBezTo>
                      <a:pt x="202" y="284"/>
                      <a:pt x="202" y="276"/>
                      <a:pt x="195" y="279"/>
                    </a:cubicBezTo>
                    <a:cubicBezTo>
                      <a:pt x="155" y="224"/>
                      <a:pt x="155" y="224"/>
                      <a:pt x="155" y="224"/>
                    </a:cubicBezTo>
                    <a:cubicBezTo>
                      <a:pt x="155" y="224"/>
                      <a:pt x="156" y="214"/>
                      <a:pt x="148" y="217"/>
                    </a:cubicBezTo>
                    <a:cubicBezTo>
                      <a:pt x="116" y="172"/>
                      <a:pt x="116" y="172"/>
                      <a:pt x="116" y="172"/>
                    </a:cubicBezTo>
                    <a:cubicBezTo>
                      <a:pt x="116" y="172"/>
                      <a:pt x="118" y="167"/>
                      <a:pt x="112" y="167"/>
                    </a:cubicBezTo>
                    <a:cubicBezTo>
                      <a:pt x="80" y="116"/>
                      <a:pt x="80" y="116"/>
                      <a:pt x="80" y="116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62" y="11"/>
                      <a:pt x="56" y="10"/>
                    </a:cubicBezTo>
                    <a:cubicBezTo>
                      <a:pt x="24" y="0"/>
                      <a:pt x="24" y="0"/>
                      <a:pt x="24" y="0"/>
                    </a:cubicBezTo>
                    <a:lnTo>
                      <a:pt x="3" y="34"/>
                    </a:ln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7" name="Freeform 9">
                <a:extLst>
                  <a:ext uri="{FF2B5EF4-FFF2-40B4-BE49-F238E27FC236}">
                    <a16:creationId xmlns:a16="http://schemas.microsoft.com/office/drawing/2014/main" id="{223EC498-0ADE-4A50-BB0C-C89BFFD07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420"/>
                <a:ext cx="338" cy="226"/>
              </a:xfrm>
              <a:custGeom>
                <a:avLst/>
                <a:gdLst>
                  <a:gd name="T0" fmla="*/ 83 w 213"/>
                  <a:gd name="T1" fmla="*/ 117 h 143"/>
                  <a:gd name="T2" fmla="*/ 33 w 213"/>
                  <a:gd name="T3" fmla="*/ 175 h 143"/>
                  <a:gd name="T4" fmla="*/ 8 w 213"/>
                  <a:gd name="T5" fmla="*/ 313 h 143"/>
                  <a:gd name="T6" fmla="*/ 16 w 213"/>
                  <a:gd name="T7" fmla="*/ 395 h 143"/>
                  <a:gd name="T8" fmla="*/ 25 w 213"/>
                  <a:gd name="T9" fmla="*/ 485 h 143"/>
                  <a:gd name="T10" fmla="*/ 48 w 213"/>
                  <a:gd name="T11" fmla="*/ 552 h 143"/>
                  <a:gd name="T12" fmla="*/ 149 w 213"/>
                  <a:gd name="T13" fmla="*/ 457 h 143"/>
                  <a:gd name="T14" fmla="*/ 252 w 213"/>
                  <a:gd name="T15" fmla="*/ 455 h 143"/>
                  <a:gd name="T16" fmla="*/ 313 w 213"/>
                  <a:gd name="T17" fmla="*/ 414 h 143"/>
                  <a:gd name="T18" fmla="*/ 373 w 213"/>
                  <a:gd name="T19" fmla="*/ 457 h 143"/>
                  <a:gd name="T20" fmla="*/ 451 w 213"/>
                  <a:gd name="T21" fmla="*/ 408 h 143"/>
                  <a:gd name="T22" fmla="*/ 627 w 213"/>
                  <a:gd name="T23" fmla="*/ 457 h 143"/>
                  <a:gd name="T24" fmla="*/ 771 w 213"/>
                  <a:gd name="T25" fmla="*/ 512 h 143"/>
                  <a:gd name="T26" fmla="*/ 846 w 213"/>
                  <a:gd name="T27" fmla="*/ 495 h 143"/>
                  <a:gd name="T28" fmla="*/ 747 w 213"/>
                  <a:gd name="T29" fmla="*/ 354 h 143"/>
                  <a:gd name="T30" fmla="*/ 687 w 213"/>
                  <a:gd name="T31" fmla="*/ 288 h 143"/>
                  <a:gd name="T32" fmla="*/ 605 w 213"/>
                  <a:gd name="T33" fmla="*/ 266 h 143"/>
                  <a:gd name="T34" fmla="*/ 503 w 213"/>
                  <a:gd name="T35" fmla="*/ 272 h 143"/>
                  <a:gd name="T36" fmla="*/ 411 w 213"/>
                  <a:gd name="T37" fmla="*/ 237 h 143"/>
                  <a:gd name="T38" fmla="*/ 416 w 213"/>
                  <a:gd name="T39" fmla="*/ 142 h 143"/>
                  <a:gd name="T40" fmla="*/ 403 w 213"/>
                  <a:gd name="T41" fmla="*/ 8 h 143"/>
                  <a:gd name="T42" fmla="*/ 327 w 213"/>
                  <a:gd name="T43" fmla="*/ 103 h 143"/>
                  <a:gd name="T44" fmla="*/ 259 w 213"/>
                  <a:gd name="T45" fmla="*/ 193 h 143"/>
                  <a:gd name="T46" fmla="*/ 108 w 213"/>
                  <a:gd name="T47" fmla="*/ 175 h 143"/>
                  <a:gd name="T48" fmla="*/ 83 w 213"/>
                  <a:gd name="T49" fmla="*/ 117 h 1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13"/>
                  <a:gd name="T76" fmla="*/ 0 h 143"/>
                  <a:gd name="T77" fmla="*/ 213 w 213"/>
                  <a:gd name="T78" fmla="*/ 143 h 1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13" h="143">
                    <a:moveTo>
                      <a:pt x="21" y="30"/>
                    </a:moveTo>
                    <a:cubicBezTo>
                      <a:pt x="21" y="30"/>
                      <a:pt x="13" y="33"/>
                      <a:pt x="8" y="44"/>
                    </a:cubicBezTo>
                    <a:cubicBezTo>
                      <a:pt x="4" y="55"/>
                      <a:pt x="0" y="68"/>
                      <a:pt x="2" y="79"/>
                    </a:cubicBezTo>
                    <a:cubicBezTo>
                      <a:pt x="4" y="90"/>
                      <a:pt x="4" y="94"/>
                      <a:pt x="4" y="100"/>
                    </a:cubicBezTo>
                    <a:cubicBezTo>
                      <a:pt x="4" y="106"/>
                      <a:pt x="6" y="117"/>
                      <a:pt x="6" y="123"/>
                    </a:cubicBezTo>
                    <a:cubicBezTo>
                      <a:pt x="6" y="130"/>
                      <a:pt x="8" y="143"/>
                      <a:pt x="12" y="140"/>
                    </a:cubicBezTo>
                    <a:cubicBezTo>
                      <a:pt x="16" y="137"/>
                      <a:pt x="29" y="117"/>
                      <a:pt x="37" y="116"/>
                    </a:cubicBezTo>
                    <a:cubicBezTo>
                      <a:pt x="46" y="114"/>
                      <a:pt x="58" y="118"/>
                      <a:pt x="63" y="115"/>
                    </a:cubicBezTo>
                    <a:cubicBezTo>
                      <a:pt x="68" y="112"/>
                      <a:pt x="78" y="105"/>
                      <a:pt x="78" y="105"/>
                    </a:cubicBezTo>
                    <a:cubicBezTo>
                      <a:pt x="78" y="105"/>
                      <a:pt x="81" y="115"/>
                      <a:pt x="93" y="116"/>
                    </a:cubicBezTo>
                    <a:cubicBezTo>
                      <a:pt x="104" y="117"/>
                      <a:pt x="103" y="101"/>
                      <a:pt x="113" y="103"/>
                    </a:cubicBezTo>
                    <a:cubicBezTo>
                      <a:pt x="124" y="106"/>
                      <a:pt x="152" y="116"/>
                      <a:pt x="157" y="116"/>
                    </a:cubicBezTo>
                    <a:cubicBezTo>
                      <a:pt x="162" y="116"/>
                      <a:pt x="181" y="130"/>
                      <a:pt x="193" y="130"/>
                    </a:cubicBezTo>
                    <a:cubicBezTo>
                      <a:pt x="205" y="130"/>
                      <a:pt x="213" y="131"/>
                      <a:pt x="212" y="125"/>
                    </a:cubicBezTo>
                    <a:cubicBezTo>
                      <a:pt x="210" y="118"/>
                      <a:pt x="192" y="102"/>
                      <a:pt x="187" y="90"/>
                    </a:cubicBezTo>
                    <a:cubicBezTo>
                      <a:pt x="181" y="78"/>
                      <a:pt x="182" y="75"/>
                      <a:pt x="172" y="73"/>
                    </a:cubicBezTo>
                    <a:cubicBezTo>
                      <a:pt x="163" y="70"/>
                      <a:pt x="158" y="65"/>
                      <a:pt x="151" y="67"/>
                    </a:cubicBezTo>
                    <a:cubicBezTo>
                      <a:pt x="143" y="70"/>
                      <a:pt x="133" y="72"/>
                      <a:pt x="126" y="69"/>
                    </a:cubicBezTo>
                    <a:cubicBezTo>
                      <a:pt x="120" y="66"/>
                      <a:pt x="103" y="60"/>
                      <a:pt x="103" y="60"/>
                    </a:cubicBezTo>
                    <a:cubicBezTo>
                      <a:pt x="103" y="60"/>
                      <a:pt x="100" y="51"/>
                      <a:pt x="104" y="36"/>
                    </a:cubicBezTo>
                    <a:cubicBezTo>
                      <a:pt x="107" y="21"/>
                      <a:pt x="108" y="4"/>
                      <a:pt x="101" y="2"/>
                    </a:cubicBezTo>
                    <a:cubicBezTo>
                      <a:pt x="94" y="0"/>
                      <a:pt x="86" y="15"/>
                      <a:pt x="82" y="26"/>
                    </a:cubicBezTo>
                    <a:cubicBezTo>
                      <a:pt x="79" y="37"/>
                      <a:pt x="78" y="49"/>
                      <a:pt x="65" y="49"/>
                    </a:cubicBezTo>
                    <a:cubicBezTo>
                      <a:pt x="52" y="49"/>
                      <a:pt x="30" y="49"/>
                      <a:pt x="27" y="44"/>
                    </a:cubicBezTo>
                    <a:cubicBezTo>
                      <a:pt x="24" y="38"/>
                      <a:pt x="25" y="32"/>
                      <a:pt x="21" y="30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8" name="Freeform 10">
                <a:extLst>
                  <a:ext uri="{FF2B5EF4-FFF2-40B4-BE49-F238E27FC236}">
                    <a16:creationId xmlns:a16="http://schemas.microsoft.com/office/drawing/2014/main" id="{D75AD0C3-6E30-4AC1-BCB8-E68DB11DC3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" y="428"/>
                <a:ext cx="328" cy="218"/>
              </a:xfrm>
              <a:custGeom>
                <a:avLst/>
                <a:gdLst>
                  <a:gd name="T0" fmla="*/ 387 w 207"/>
                  <a:gd name="T1" fmla="*/ 212 h 138"/>
                  <a:gd name="T2" fmla="*/ 390 w 207"/>
                  <a:gd name="T3" fmla="*/ 122 h 138"/>
                  <a:gd name="T4" fmla="*/ 390 w 207"/>
                  <a:gd name="T5" fmla="*/ 0 h 138"/>
                  <a:gd name="T6" fmla="*/ 382 w 207"/>
                  <a:gd name="T7" fmla="*/ 81 h 138"/>
                  <a:gd name="T8" fmla="*/ 347 w 207"/>
                  <a:gd name="T9" fmla="*/ 197 h 138"/>
                  <a:gd name="T10" fmla="*/ 387 w 207"/>
                  <a:gd name="T11" fmla="*/ 212 h 138"/>
                  <a:gd name="T12" fmla="*/ 803 w 207"/>
                  <a:gd name="T13" fmla="*/ 447 h 138"/>
                  <a:gd name="T14" fmla="*/ 764 w 207"/>
                  <a:gd name="T15" fmla="*/ 482 h 138"/>
                  <a:gd name="T16" fmla="*/ 593 w 207"/>
                  <a:gd name="T17" fmla="*/ 409 h 138"/>
                  <a:gd name="T18" fmla="*/ 414 w 207"/>
                  <a:gd name="T19" fmla="*/ 374 h 138"/>
                  <a:gd name="T20" fmla="*/ 347 w 207"/>
                  <a:gd name="T21" fmla="*/ 430 h 138"/>
                  <a:gd name="T22" fmla="*/ 279 w 207"/>
                  <a:gd name="T23" fmla="*/ 352 h 138"/>
                  <a:gd name="T24" fmla="*/ 223 w 207"/>
                  <a:gd name="T25" fmla="*/ 422 h 138"/>
                  <a:gd name="T26" fmla="*/ 116 w 207"/>
                  <a:gd name="T27" fmla="*/ 414 h 138"/>
                  <a:gd name="T28" fmla="*/ 25 w 207"/>
                  <a:gd name="T29" fmla="*/ 496 h 138"/>
                  <a:gd name="T30" fmla="*/ 0 w 207"/>
                  <a:gd name="T31" fmla="*/ 482 h 138"/>
                  <a:gd name="T32" fmla="*/ 25 w 207"/>
                  <a:gd name="T33" fmla="*/ 531 h 138"/>
                  <a:gd name="T34" fmla="*/ 124 w 207"/>
                  <a:gd name="T35" fmla="*/ 436 h 138"/>
                  <a:gd name="T36" fmla="*/ 227 w 207"/>
                  <a:gd name="T37" fmla="*/ 434 h 138"/>
                  <a:gd name="T38" fmla="*/ 287 w 207"/>
                  <a:gd name="T39" fmla="*/ 395 h 138"/>
                  <a:gd name="T40" fmla="*/ 347 w 207"/>
                  <a:gd name="T41" fmla="*/ 436 h 138"/>
                  <a:gd name="T42" fmla="*/ 426 w 207"/>
                  <a:gd name="T43" fmla="*/ 387 h 138"/>
                  <a:gd name="T44" fmla="*/ 601 w 207"/>
                  <a:gd name="T45" fmla="*/ 436 h 138"/>
                  <a:gd name="T46" fmla="*/ 743 w 207"/>
                  <a:gd name="T47" fmla="*/ 491 h 138"/>
                  <a:gd name="T48" fmla="*/ 819 w 207"/>
                  <a:gd name="T49" fmla="*/ 474 h 138"/>
                  <a:gd name="T50" fmla="*/ 803 w 207"/>
                  <a:gd name="T51" fmla="*/ 447 h 1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7"/>
                  <a:gd name="T79" fmla="*/ 0 h 138"/>
                  <a:gd name="T80" fmla="*/ 207 w 207"/>
                  <a:gd name="T81" fmla="*/ 138 h 1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7" h="138">
                    <a:moveTo>
                      <a:pt x="97" y="54"/>
                    </a:moveTo>
                    <a:cubicBezTo>
                      <a:pt x="95" y="47"/>
                      <a:pt x="97" y="36"/>
                      <a:pt x="98" y="31"/>
                    </a:cubicBezTo>
                    <a:cubicBezTo>
                      <a:pt x="100" y="19"/>
                      <a:pt x="101" y="5"/>
                      <a:pt x="98" y="0"/>
                    </a:cubicBezTo>
                    <a:cubicBezTo>
                      <a:pt x="98" y="6"/>
                      <a:pt x="97" y="13"/>
                      <a:pt x="96" y="20"/>
                    </a:cubicBezTo>
                    <a:cubicBezTo>
                      <a:pt x="92" y="35"/>
                      <a:pt x="87" y="50"/>
                      <a:pt x="87" y="50"/>
                    </a:cubicBezTo>
                    <a:cubicBezTo>
                      <a:pt x="87" y="50"/>
                      <a:pt x="96" y="54"/>
                      <a:pt x="97" y="54"/>
                    </a:cubicBezTo>
                    <a:close/>
                    <a:moveTo>
                      <a:pt x="202" y="113"/>
                    </a:moveTo>
                    <a:cubicBezTo>
                      <a:pt x="205" y="121"/>
                      <a:pt x="204" y="121"/>
                      <a:pt x="192" y="122"/>
                    </a:cubicBezTo>
                    <a:cubicBezTo>
                      <a:pt x="179" y="122"/>
                      <a:pt x="154" y="104"/>
                      <a:pt x="149" y="104"/>
                    </a:cubicBezTo>
                    <a:cubicBezTo>
                      <a:pt x="144" y="104"/>
                      <a:pt x="115" y="96"/>
                      <a:pt x="104" y="95"/>
                    </a:cubicBezTo>
                    <a:cubicBezTo>
                      <a:pt x="99" y="95"/>
                      <a:pt x="99" y="108"/>
                      <a:pt x="87" y="109"/>
                    </a:cubicBezTo>
                    <a:cubicBezTo>
                      <a:pt x="73" y="110"/>
                      <a:pt x="70" y="89"/>
                      <a:pt x="70" y="89"/>
                    </a:cubicBezTo>
                    <a:cubicBezTo>
                      <a:pt x="70" y="89"/>
                      <a:pt x="61" y="104"/>
                      <a:pt x="56" y="107"/>
                    </a:cubicBezTo>
                    <a:cubicBezTo>
                      <a:pt x="51" y="109"/>
                      <a:pt x="36" y="105"/>
                      <a:pt x="29" y="105"/>
                    </a:cubicBezTo>
                    <a:cubicBezTo>
                      <a:pt x="21" y="104"/>
                      <a:pt x="10" y="123"/>
                      <a:pt x="6" y="126"/>
                    </a:cubicBezTo>
                    <a:cubicBezTo>
                      <a:pt x="5" y="127"/>
                      <a:pt x="1" y="124"/>
                      <a:pt x="0" y="122"/>
                    </a:cubicBezTo>
                    <a:cubicBezTo>
                      <a:pt x="1" y="128"/>
                      <a:pt x="2" y="138"/>
                      <a:pt x="6" y="135"/>
                    </a:cubicBezTo>
                    <a:cubicBezTo>
                      <a:pt x="10" y="132"/>
                      <a:pt x="23" y="112"/>
                      <a:pt x="31" y="111"/>
                    </a:cubicBezTo>
                    <a:cubicBezTo>
                      <a:pt x="40" y="109"/>
                      <a:pt x="52" y="113"/>
                      <a:pt x="57" y="110"/>
                    </a:cubicBezTo>
                    <a:cubicBezTo>
                      <a:pt x="62" y="107"/>
                      <a:pt x="72" y="100"/>
                      <a:pt x="72" y="100"/>
                    </a:cubicBezTo>
                    <a:cubicBezTo>
                      <a:pt x="72" y="100"/>
                      <a:pt x="75" y="110"/>
                      <a:pt x="87" y="111"/>
                    </a:cubicBezTo>
                    <a:cubicBezTo>
                      <a:pt x="98" y="112"/>
                      <a:pt x="97" y="96"/>
                      <a:pt x="107" y="98"/>
                    </a:cubicBezTo>
                    <a:cubicBezTo>
                      <a:pt x="118" y="101"/>
                      <a:pt x="146" y="111"/>
                      <a:pt x="151" y="111"/>
                    </a:cubicBezTo>
                    <a:cubicBezTo>
                      <a:pt x="156" y="111"/>
                      <a:pt x="175" y="125"/>
                      <a:pt x="187" y="125"/>
                    </a:cubicBezTo>
                    <a:cubicBezTo>
                      <a:pt x="199" y="125"/>
                      <a:pt x="207" y="126"/>
                      <a:pt x="206" y="120"/>
                    </a:cubicBezTo>
                    <a:cubicBezTo>
                      <a:pt x="205" y="118"/>
                      <a:pt x="204" y="116"/>
                      <a:pt x="202" y="1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9" name="Freeform 11">
                <a:extLst>
                  <a:ext uri="{FF2B5EF4-FFF2-40B4-BE49-F238E27FC236}">
                    <a16:creationId xmlns:a16="http://schemas.microsoft.com/office/drawing/2014/main" id="{0535869A-EB95-40E4-90B3-031B424D6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420"/>
                <a:ext cx="338" cy="226"/>
              </a:xfrm>
              <a:custGeom>
                <a:avLst/>
                <a:gdLst>
                  <a:gd name="T0" fmla="*/ 83 w 213"/>
                  <a:gd name="T1" fmla="*/ 117 h 143"/>
                  <a:gd name="T2" fmla="*/ 33 w 213"/>
                  <a:gd name="T3" fmla="*/ 175 h 143"/>
                  <a:gd name="T4" fmla="*/ 8 w 213"/>
                  <a:gd name="T5" fmla="*/ 313 h 143"/>
                  <a:gd name="T6" fmla="*/ 16 w 213"/>
                  <a:gd name="T7" fmla="*/ 395 h 143"/>
                  <a:gd name="T8" fmla="*/ 25 w 213"/>
                  <a:gd name="T9" fmla="*/ 485 h 143"/>
                  <a:gd name="T10" fmla="*/ 48 w 213"/>
                  <a:gd name="T11" fmla="*/ 552 h 143"/>
                  <a:gd name="T12" fmla="*/ 149 w 213"/>
                  <a:gd name="T13" fmla="*/ 457 h 143"/>
                  <a:gd name="T14" fmla="*/ 252 w 213"/>
                  <a:gd name="T15" fmla="*/ 455 h 143"/>
                  <a:gd name="T16" fmla="*/ 313 w 213"/>
                  <a:gd name="T17" fmla="*/ 414 h 143"/>
                  <a:gd name="T18" fmla="*/ 373 w 213"/>
                  <a:gd name="T19" fmla="*/ 457 h 143"/>
                  <a:gd name="T20" fmla="*/ 451 w 213"/>
                  <a:gd name="T21" fmla="*/ 408 h 143"/>
                  <a:gd name="T22" fmla="*/ 627 w 213"/>
                  <a:gd name="T23" fmla="*/ 457 h 143"/>
                  <a:gd name="T24" fmla="*/ 771 w 213"/>
                  <a:gd name="T25" fmla="*/ 512 h 143"/>
                  <a:gd name="T26" fmla="*/ 846 w 213"/>
                  <a:gd name="T27" fmla="*/ 495 h 143"/>
                  <a:gd name="T28" fmla="*/ 747 w 213"/>
                  <a:gd name="T29" fmla="*/ 354 h 143"/>
                  <a:gd name="T30" fmla="*/ 687 w 213"/>
                  <a:gd name="T31" fmla="*/ 288 h 143"/>
                  <a:gd name="T32" fmla="*/ 605 w 213"/>
                  <a:gd name="T33" fmla="*/ 266 h 143"/>
                  <a:gd name="T34" fmla="*/ 503 w 213"/>
                  <a:gd name="T35" fmla="*/ 272 h 143"/>
                  <a:gd name="T36" fmla="*/ 411 w 213"/>
                  <a:gd name="T37" fmla="*/ 237 h 143"/>
                  <a:gd name="T38" fmla="*/ 416 w 213"/>
                  <a:gd name="T39" fmla="*/ 142 h 143"/>
                  <a:gd name="T40" fmla="*/ 403 w 213"/>
                  <a:gd name="T41" fmla="*/ 8 h 143"/>
                  <a:gd name="T42" fmla="*/ 327 w 213"/>
                  <a:gd name="T43" fmla="*/ 103 h 143"/>
                  <a:gd name="T44" fmla="*/ 259 w 213"/>
                  <a:gd name="T45" fmla="*/ 193 h 143"/>
                  <a:gd name="T46" fmla="*/ 108 w 213"/>
                  <a:gd name="T47" fmla="*/ 175 h 143"/>
                  <a:gd name="T48" fmla="*/ 83 w 213"/>
                  <a:gd name="T49" fmla="*/ 117 h 1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13"/>
                  <a:gd name="T76" fmla="*/ 0 h 143"/>
                  <a:gd name="T77" fmla="*/ 213 w 213"/>
                  <a:gd name="T78" fmla="*/ 143 h 1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13" h="143">
                    <a:moveTo>
                      <a:pt x="21" y="30"/>
                    </a:moveTo>
                    <a:cubicBezTo>
                      <a:pt x="21" y="30"/>
                      <a:pt x="13" y="33"/>
                      <a:pt x="8" y="44"/>
                    </a:cubicBezTo>
                    <a:cubicBezTo>
                      <a:pt x="4" y="55"/>
                      <a:pt x="0" y="68"/>
                      <a:pt x="2" y="79"/>
                    </a:cubicBezTo>
                    <a:cubicBezTo>
                      <a:pt x="4" y="90"/>
                      <a:pt x="4" y="94"/>
                      <a:pt x="4" y="100"/>
                    </a:cubicBezTo>
                    <a:cubicBezTo>
                      <a:pt x="4" y="106"/>
                      <a:pt x="6" y="117"/>
                      <a:pt x="6" y="123"/>
                    </a:cubicBezTo>
                    <a:cubicBezTo>
                      <a:pt x="6" y="130"/>
                      <a:pt x="8" y="143"/>
                      <a:pt x="12" y="140"/>
                    </a:cubicBezTo>
                    <a:cubicBezTo>
                      <a:pt x="16" y="137"/>
                      <a:pt x="29" y="117"/>
                      <a:pt x="37" y="116"/>
                    </a:cubicBezTo>
                    <a:cubicBezTo>
                      <a:pt x="46" y="114"/>
                      <a:pt x="58" y="118"/>
                      <a:pt x="63" y="115"/>
                    </a:cubicBezTo>
                    <a:cubicBezTo>
                      <a:pt x="68" y="112"/>
                      <a:pt x="78" y="105"/>
                      <a:pt x="78" y="105"/>
                    </a:cubicBezTo>
                    <a:cubicBezTo>
                      <a:pt x="78" y="105"/>
                      <a:pt x="81" y="115"/>
                      <a:pt x="93" y="116"/>
                    </a:cubicBezTo>
                    <a:cubicBezTo>
                      <a:pt x="104" y="117"/>
                      <a:pt x="103" y="101"/>
                      <a:pt x="113" y="103"/>
                    </a:cubicBezTo>
                    <a:cubicBezTo>
                      <a:pt x="124" y="106"/>
                      <a:pt x="152" y="116"/>
                      <a:pt x="157" y="116"/>
                    </a:cubicBezTo>
                    <a:cubicBezTo>
                      <a:pt x="162" y="116"/>
                      <a:pt x="181" y="130"/>
                      <a:pt x="193" y="130"/>
                    </a:cubicBezTo>
                    <a:cubicBezTo>
                      <a:pt x="205" y="130"/>
                      <a:pt x="213" y="131"/>
                      <a:pt x="212" y="125"/>
                    </a:cubicBezTo>
                    <a:cubicBezTo>
                      <a:pt x="210" y="118"/>
                      <a:pt x="192" y="102"/>
                      <a:pt x="187" y="90"/>
                    </a:cubicBezTo>
                    <a:cubicBezTo>
                      <a:pt x="181" y="78"/>
                      <a:pt x="182" y="75"/>
                      <a:pt x="172" y="73"/>
                    </a:cubicBezTo>
                    <a:cubicBezTo>
                      <a:pt x="163" y="70"/>
                      <a:pt x="158" y="65"/>
                      <a:pt x="151" y="67"/>
                    </a:cubicBezTo>
                    <a:cubicBezTo>
                      <a:pt x="143" y="70"/>
                      <a:pt x="133" y="72"/>
                      <a:pt x="126" y="69"/>
                    </a:cubicBezTo>
                    <a:cubicBezTo>
                      <a:pt x="120" y="66"/>
                      <a:pt x="103" y="60"/>
                      <a:pt x="103" y="60"/>
                    </a:cubicBezTo>
                    <a:cubicBezTo>
                      <a:pt x="103" y="60"/>
                      <a:pt x="100" y="51"/>
                      <a:pt x="104" y="36"/>
                    </a:cubicBezTo>
                    <a:cubicBezTo>
                      <a:pt x="107" y="21"/>
                      <a:pt x="108" y="4"/>
                      <a:pt x="101" y="2"/>
                    </a:cubicBezTo>
                    <a:cubicBezTo>
                      <a:pt x="94" y="0"/>
                      <a:pt x="86" y="15"/>
                      <a:pt x="82" y="26"/>
                    </a:cubicBezTo>
                    <a:cubicBezTo>
                      <a:pt x="79" y="37"/>
                      <a:pt x="78" y="49"/>
                      <a:pt x="65" y="49"/>
                    </a:cubicBezTo>
                    <a:cubicBezTo>
                      <a:pt x="52" y="49"/>
                      <a:pt x="30" y="49"/>
                      <a:pt x="27" y="44"/>
                    </a:cubicBezTo>
                    <a:cubicBezTo>
                      <a:pt x="24" y="38"/>
                      <a:pt x="25" y="32"/>
                      <a:pt x="21" y="30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0" name="Freeform 12">
                <a:extLst>
                  <a:ext uri="{FF2B5EF4-FFF2-40B4-BE49-F238E27FC236}">
                    <a16:creationId xmlns:a16="http://schemas.microsoft.com/office/drawing/2014/main" id="{35F53B2C-AAD3-4084-B64C-3E62FD29D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490"/>
                <a:ext cx="52" cy="101"/>
              </a:xfrm>
              <a:custGeom>
                <a:avLst/>
                <a:gdLst>
                  <a:gd name="T0" fmla="*/ 27 w 33"/>
                  <a:gd name="T1" fmla="*/ 0 h 64"/>
                  <a:gd name="T2" fmla="*/ 22 w 33"/>
                  <a:gd name="T3" fmla="*/ 82 h 64"/>
                  <a:gd name="T4" fmla="*/ 82 w 33"/>
                  <a:gd name="T5" fmla="*/ 156 h 64"/>
                  <a:gd name="T6" fmla="*/ 129 w 33"/>
                  <a:gd name="T7" fmla="*/ 251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3"/>
                  <a:gd name="T13" fmla="*/ 0 h 64"/>
                  <a:gd name="T14" fmla="*/ 33 w 3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3" h="64">
                    <a:moveTo>
                      <a:pt x="7" y="0"/>
                    </a:moveTo>
                    <a:cubicBezTo>
                      <a:pt x="7" y="0"/>
                      <a:pt x="0" y="10"/>
                      <a:pt x="6" y="21"/>
                    </a:cubicBezTo>
                    <a:cubicBezTo>
                      <a:pt x="11" y="31"/>
                      <a:pt x="20" y="31"/>
                      <a:pt x="21" y="40"/>
                    </a:cubicBezTo>
                    <a:cubicBezTo>
                      <a:pt x="22" y="48"/>
                      <a:pt x="17" y="61"/>
                      <a:pt x="33" y="6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1" name="Freeform 13">
                <a:extLst>
                  <a:ext uri="{FF2B5EF4-FFF2-40B4-BE49-F238E27FC236}">
                    <a16:creationId xmlns:a16="http://schemas.microsoft.com/office/drawing/2014/main" id="{B68BD181-F7EB-4A9E-B904-4EBBD3899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" y="565"/>
                <a:ext cx="35" cy="26"/>
              </a:xfrm>
              <a:custGeom>
                <a:avLst/>
                <a:gdLst>
                  <a:gd name="T0" fmla="*/ 0 w 22"/>
                  <a:gd name="T1" fmla="*/ 68 h 16"/>
                  <a:gd name="T2" fmla="*/ 29 w 22"/>
                  <a:gd name="T3" fmla="*/ 26 h 16"/>
                  <a:gd name="T4" fmla="*/ 68 w 22"/>
                  <a:gd name="T5" fmla="*/ 0 h 16"/>
                  <a:gd name="T6" fmla="*/ 89 w 22"/>
                  <a:gd name="T7" fmla="*/ 55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6"/>
                  <a:gd name="T14" fmla="*/ 22 w 22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6">
                    <a:moveTo>
                      <a:pt x="0" y="16"/>
                    </a:moveTo>
                    <a:cubicBezTo>
                      <a:pt x="0" y="16"/>
                      <a:pt x="4" y="12"/>
                      <a:pt x="7" y="6"/>
                    </a:cubicBezTo>
                    <a:cubicBezTo>
                      <a:pt x="10" y="1"/>
                      <a:pt x="13" y="1"/>
                      <a:pt x="17" y="0"/>
                    </a:cubicBezTo>
                    <a:cubicBezTo>
                      <a:pt x="21" y="0"/>
                      <a:pt x="21" y="5"/>
                      <a:pt x="22" y="1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2" name="Freeform 14">
                <a:extLst>
                  <a:ext uri="{FF2B5EF4-FFF2-40B4-BE49-F238E27FC236}">
                    <a16:creationId xmlns:a16="http://schemas.microsoft.com/office/drawing/2014/main" id="{8A015E2A-CE20-43CA-81B6-A98762784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556"/>
                <a:ext cx="40" cy="41"/>
              </a:xfrm>
              <a:custGeom>
                <a:avLst/>
                <a:gdLst>
                  <a:gd name="T0" fmla="*/ 26 w 25"/>
                  <a:gd name="T1" fmla="*/ 0 h 26"/>
                  <a:gd name="T2" fmla="*/ 8 w 25"/>
                  <a:gd name="T3" fmla="*/ 52 h 26"/>
                  <a:gd name="T4" fmla="*/ 48 w 25"/>
                  <a:gd name="T5" fmla="*/ 98 h 26"/>
                  <a:gd name="T6" fmla="*/ 94 w 25"/>
                  <a:gd name="T7" fmla="*/ 68 h 26"/>
                  <a:gd name="T8" fmla="*/ 77 w 25"/>
                  <a:gd name="T9" fmla="*/ 21 h 26"/>
                  <a:gd name="T10" fmla="*/ 26 w 25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6"/>
                  <a:gd name="T20" fmla="*/ 25 w 25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6">
                    <a:moveTo>
                      <a:pt x="6" y="0"/>
                    </a:moveTo>
                    <a:cubicBezTo>
                      <a:pt x="3" y="2"/>
                      <a:pt x="0" y="6"/>
                      <a:pt x="2" y="13"/>
                    </a:cubicBezTo>
                    <a:cubicBezTo>
                      <a:pt x="4" y="20"/>
                      <a:pt x="6" y="26"/>
                      <a:pt x="12" y="25"/>
                    </a:cubicBezTo>
                    <a:cubicBezTo>
                      <a:pt x="17" y="24"/>
                      <a:pt x="22" y="22"/>
                      <a:pt x="23" y="17"/>
                    </a:cubicBezTo>
                    <a:cubicBezTo>
                      <a:pt x="24" y="12"/>
                      <a:pt x="25" y="8"/>
                      <a:pt x="19" y="5"/>
                    </a:cubicBezTo>
                    <a:cubicBezTo>
                      <a:pt x="14" y="2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3" name="Freeform 15">
                <a:extLst>
                  <a:ext uri="{FF2B5EF4-FFF2-40B4-BE49-F238E27FC236}">
                    <a16:creationId xmlns:a16="http://schemas.microsoft.com/office/drawing/2014/main" id="{BA930AB9-8C16-41D0-B0F3-C665D89F8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556"/>
                <a:ext cx="40" cy="41"/>
              </a:xfrm>
              <a:custGeom>
                <a:avLst/>
                <a:gdLst>
                  <a:gd name="T0" fmla="*/ 26 w 25"/>
                  <a:gd name="T1" fmla="*/ 0 h 26"/>
                  <a:gd name="T2" fmla="*/ 8 w 25"/>
                  <a:gd name="T3" fmla="*/ 52 h 26"/>
                  <a:gd name="T4" fmla="*/ 48 w 25"/>
                  <a:gd name="T5" fmla="*/ 98 h 26"/>
                  <a:gd name="T6" fmla="*/ 94 w 25"/>
                  <a:gd name="T7" fmla="*/ 68 h 26"/>
                  <a:gd name="T8" fmla="*/ 77 w 25"/>
                  <a:gd name="T9" fmla="*/ 21 h 26"/>
                  <a:gd name="T10" fmla="*/ 26 w 25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6"/>
                  <a:gd name="T20" fmla="*/ 25 w 25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6">
                    <a:moveTo>
                      <a:pt x="6" y="0"/>
                    </a:moveTo>
                    <a:cubicBezTo>
                      <a:pt x="3" y="2"/>
                      <a:pt x="0" y="6"/>
                      <a:pt x="2" y="13"/>
                    </a:cubicBezTo>
                    <a:cubicBezTo>
                      <a:pt x="4" y="20"/>
                      <a:pt x="6" y="26"/>
                      <a:pt x="12" y="25"/>
                    </a:cubicBezTo>
                    <a:cubicBezTo>
                      <a:pt x="17" y="24"/>
                      <a:pt x="22" y="22"/>
                      <a:pt x="23" y="17"/>
                    </a:cubicBezTo>
                    <a:cubicBezTo>
                      <a:pt x="24" y="12"/>
                      <a:pt x="25" y="8"/>
                      <a:pt x="19" y="5"/>
                    </a:cubicBezTo>
                    <a:cubicBezTo>
                      <a:pt x="14" y="2"/>
                      <a:pt x="6" y="0"/>
                      <a:pt x="6" y="0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4" name="Freeform 16">
                <a:extLst>
                  <a:ext uri="{FF2B5EF4-FFF2-40B4-BE49-F238E27FC236}">
                    <a16:creationId xmlns:a16="http://schemas.microsoft.com/office/drawing/2014/main" id="{584F4BFF-BAA9-4A47-9ECA-6508B6CE9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" y="494"/>
                <a:ext cx="56" cy="21"/>
              </a:xfrm>
              <a:custGeom>
                <a:avLst/>
                <a:gdLst>
                  <a:gd name="T0" fmla="*/ 144 w 35"/>
                  <a:gd name="T1" fmla="*/ 55 h 13"/>
                  <a:gd name="T2" fmla="*/ 90 w 35"/>
                  <a:gd name="T3" fmla="*/ 34 h 13"/>
                  <a:gd name="T4" fmla="*/ 0 w 35"/>
                  <a:gd name="T5" fmla="*/ 8 h 13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13"/>
                  <a:gd name="T11" fmla="*/ 35 w 35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13">
                    <a:moveTo>
                      <a:pt x="35" y="13"/>
                    </a:moveTo>
                    <a:cubicBezTo>
                      <a:pt x="35" y="13"/>
                      <a:pt x="28" y="9"/>
                      <a:pt x="22" y="8"/>
                    </a:cubicBezTo>
                    <a:cubicBezTo>
                      <a:pt x="16" y="6"/>
                      <a:pt x="9" y="0"/>
                      <a:pt x="0" y="2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5" name="Freeform 17">
                <a:extLst>
                  <a:ext uri="{FF2B5EF4-FFF2-40B4-BE49-F238E27FC236}">
                    <a16:creationId xmlns:a16="http://schemas.microsoft.com/office/drawing/2014/main" id="{45BE787E-F02B-4A72-A760-6882F2F4C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569"/>
                <a:ext cx="26" cy="22"/>
              </a:xfrm>
              <a:custGeom>
                <a:avLst/>
                <a:gdLst>
                  <a:gd name="T0" fmla="*/ 68 w 16"/>
                  <a:gd name="T1" fmla="*/ 20 h 14"/>
                  <a:gd name="T2" fmla="*/ 60 w 16"/>
                  <a:gd name="T3" fmla="*/ 0 h 14"/>
                  <a:gd name="T4" fmla="*/ 29 w 16"/>
                  <a:gd name="T5" fmla="*/ 13 h 14"/>
                  <a:gd name="T6" fmla="*/ 0 w 16"/>
                  <a:gd name="T7" fmla="*/ 55 h 14"/>
                  <a:gd name="T8" fmla="*/ 47 w 16"/>
                  <a:gd name="T9" fmla="*/ 14 h 14"/>
                  <a:gd name="T10" fmla="*/ 34 w 16"/>
                  <a:gd name="T11" fmla="*/ 55 h 14"/>
                  <a:gd name="T12" fmla="*/ 63 w 16"/>
                  <a:gd name="T13" fmla="*/ 3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4"/>
                  <a:gd name="T23" fmla="*/ 16 w 16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4">
                    <a:moveTo>
                      <a:pt x="16" y="5"/>
                    </a:moveTo>
                    <a:cubicBezTo>
                      <a:pt x="16" y="3"/>
                      <a:pt x="16" y="0"/>
                      <a:pt x="14" y="0"/>
                    </a:cubicBezTo>
                    <a:cubicBezTo>
                      <a:pt x="12" y="0"/>
                      <a:pt x="9" y="2"/>
                      <a:pt x="7" y="3"/>
                    </a:cubicBezTo>
                    <a:cubicBezTo>
                      <a:pt x="4" y="6"/>
                      <a:pt x="4" y="12"/>
                      <a:pt x="0" y="14"/>
                    </a:cubicBezTo>
                    <a:cubicBezTo>
                      <a:pt x="4" y="11"/>
                      <a:pt x="6" y="5"/>
                      <a:pt x="11" y="4"/>
                    </a:cubicBezTo>
                    <a:cubicBezTo>
                      <a:pt x="13" y="7"/>
                      <a:pt x="10" y="12"/>
                      <a:pt x="8" y="14"/>
                    </a:cubicBezTo>
                    <a:cubicBezTo>
                      <a:pt x="10" y="14"/>
                      <a:pt x="16" y="10"/>
                      <a:pt x="15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6" name="Freeform 18">
                <a:extLst>
                  <a:ext uri="{FF2B5EF4-FFF2-40B4-BE49-F238E27FC236}">
                    <a16:creationId xmlns:a16="http://schemas.microsoft.com/office/drawing/2014/main" id="{3C03449B-B03F-446F-A8D6-58FAC055F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497"/>
                <a:ext cx="36" cy="79"/>
              </a:xfrm>
              <a:custGeom>
                <a:avLst/>
                <a:gdLst>
                  <a:gd name="T0" fmla="*/ 13 w 23"/>
                  <a:gd name="T1" fmla="*/ 0 h 50"/>
                  <a:gd name="T2" fmla="*/ 14 w 23"/>
                  <a:gd name="T3" fmla="*/ 52 h 50"/>
                  <a:gd name="T4" fmla="*/ 39 w 23"/>
                  <a:gd name="T5" fmla="*/ 90 h 50"/>
                  <a:gd name="T6" fmla="*/ 77 w 23"/>
                  <a:gd name="T7" fmla="*/ 198 h 50"/>
                  <a:gd name="T8" fmla="*/ 34 w 23"/>
                  <a:gd name="T9" fmla="*/ 107 h 50"/>
                  <a:gd name="T10" fmla="*/ 8 w 23"/>
                  <a:gd name="T11" fmla="*/ 8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50"/>
                  <a:gd name="T20" fmla="*/ 23 w 23"/>
                  <a:gd name="T21" fmla="*/ 50 h 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50">
                    <a:moveTo>
                      <a:pt x="3" y="0"/>
                    </a:moveTo>
                    <a:cubicBezTo>
                      <a:pt x="1" y="3"/>
                      <a:pt x="3" y="10"/>
                      <a:pt x="4" y="13"/>
                    </a:cubicBezTo>
                    <a:cubicBezTo>
                      <a:pt x="5" y="18"/>
                      <a:pt x="7" y="20"/>
                      <a:pt x="10" y="23"/>
                    </a:cubicBezTo>
                    <a:cubicBezTo>
                      <a:pt x="18" y="29"/>
                      <a:pt x="23" y="40"/>
                      <a:pt x="20" y="50"/>
                    </a:cubicBezTo>
                    <a:cubicBezTo>
                      <a:pt x="19" y="40"/>
                      <a:pt x="16" y="33"/>
                      <a:pt x="9" y="27"/>
                    </a:cubicBezTo>
                    <a:cubicBezTo>
                      <a:pt x="0" y="20"/>
                      <a:pt x="1" y="12"/>
                      <a:pt x="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7" name="Freeform 19">
                <a:extLst>
                  <a:ext uri="{FF2B5EF4-FFF2-40B4-BE49-F238E27FC236}">
                    <a16:creationId xmlns:a16="http://schemas.microsoft.com/office/drawing/2014/main" id="{9BC51DCD-97EA-48AE-9E8A-1E58A001D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550"/>
                <a:ext cx="57" cy="34"/>
              </a:xfrm>
              <a:custGeom>
                <a:avLst/>
                <a:gdLst>
                  <a:gd name="T0" fmla="*/ 76 w 36"/>
                  <a:gd name="T1" fmla="*/ 76 h 22"/>
                  <a:gd name="T2" fmla="*/ 55 w 36"/>
                  <a:gd name="T3" fmla="*/ 22 h 22"/>
                  <a:gd name="T4" fmla="*/ 0 w 36"/>
                  <a:gd name="T5" fmla="*/ 8 h 22"/>
                  <a:gd name="T6" fmla="*/ 43 w 36"/>
                  <a:gd name="T7" fmla="*/ 8 h 22"/>
                  <a:gd name="T8" fmla="*/ 76 w 36"/>
                  <a:gd name="T9" fmla="*/ 34 h 22"/>
                  <a:gd name="T10" fmla="*/ 100 w 36"/>
                  <a:gd name="T11" fmla="*/ 62 h 22"/>
                  <a:gd name="T12" fmla="*/ 143 w 36"/>
                  <a:gd name="T13" fmla="*/ 82 h 22"/>
                  <a:gd name="T14" fmla="*/ 76 w 36"/>
                  <a:gd name="T15" fmla="*/ 74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2"/>
                  <a:gd name="T26" fmla="*/ 36 w 36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2">
                    <a:moveTo>
                      <a:pt x="19" y="21"/>
                    </a:moveTo>
                    <a:cubicBezTo>
                      <a:pt x="18" y="15"/>
                      <a:pt x="19" y="10"/>
                      <a:pt x="14" y="6"/>
                    </a:cubicBezTo>
                    <a:cubicBezTo>
                      <a:pt x="10" y="3"/>
                      <a:pt x="5" y="2"/>
                      <a:pt x="0" y="2"/>
                    </a:cubicBezTo>
                    <a:cubicBezTo>
                      <a:pt x="2" y="0"/>
                      <a:pt x="8" y="1"/>
                      <a:pt x="11" y="2"/>
                    </a:cubicBezTo>
                    <a:cubicBezTo>
                      <a:pt x="14" y="3"/>
                      <a:pt x="17" y="5"/>
                      <a:pt x="19" y="9"/>
                    </a:cubicBezTo>
                    <a:cubicBezTo>
                      <a:pt x="21" y="13"/>
                      <a:pt x="21" y="15"/>
                      <a:pt x="25" y="17"/>
                    </a:cubicBezTo>
                    <a:cubicBezTo>
                      <a:pt x="29" y="19"/>
                      <a:pt x="34" y="20"/>
                      <a:pt x="36" y="22"/>
                    </a:cubicBezTo>
                    <a:cubicBezTo>
                      <a:pt x="34" y="22"/>
                      <a:pt x="21" y="16"/>
                      <a:pt x="19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8" name="Freeform 20">
                <a:extLst>
                  <a:ext uri="{FF2B5EF4-FFF2-40B4-BE49-F238E27FC236}">
                    <a16:creationId xmlns:a16="http://schemas.microsoft.com/office/drawing/2014/main" id="{573CB2F8-58BF-4364-AB67-23F09DE51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513"/>
                <a:ext cx="165" cy="86"/>
              </a:xfrm>
              <a:custGeom>
                <a:avLst/>
                <a:gdLst>
                  <a:gd name="T0" fmla="*/ 0 w 104"/>
                  <a:gd name="T1" fmla="*/ 0 h 54"/>
                  <a:gd name="T2" fmla="*/ 90 w 104"/>
                  <a:gd name="T3" fmla="*/ 40 h 54"/>
                  <a:gd name="T4" fmla="*/ 184 w 104"/>
                  <a:gd name="T5" fmla="*/ 53 h 54"/>
                  <a:gd name="T6" fmla="*/ 252 w 104"/>
                  <a:gd name="T7" fmla="*/ 48 h 54"/>
                  <a:gd name="T8" fmla="*/ 332 w 104"/>
                  <a:gd name="T9" fmla="*/ 89 h 54"/>
                  <a:gd name="T10" fmla="*/ 416 w 104"/>
                  <a:gd name="T11" fmla="*/ 218 h 54"/>
                  <a:gd name="T12" fmla="*/ 352 w 104"/>
                  <a:gd name="T13" fmla="*/ 154 h 54"/>
                  <a:gd name="T14" fmla="*/ 308 w 104"/>
                  <a:gd name="T15" fmla="*/ 81 h 54"/>
                  <a:gd name="T16" fmla="*/ 227 w 104"/>
                  <a:gd name="T17" fmla="*/ 48 h 54"/>
                  <a:gd name="T18" fmla="*/ 121 w 104"/>
                  <a:gd name="T19" fmla="*/ 61 h 54"/>
                  <a:gd name="T20" fmla="*/ 0 w 104"/>
                  <a:gd name="T21" fmla="*/ 0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4"/>
                  <a:gd name="T34" fmla="*/ 0 h 54"/>
                  <a:gd name="T35" fmla="*/ 104 w 104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4" h="54">
                    <a:moveTo>
                      <a:pt x="0" y="0"/>
                    </a:moveTo>
                    <a:cubicBezTo>
                      <a:pt x="0" y="0"/>
                      <a:pt x="18" y="8"/>
                      <a:pt x="23" y="10"/>
                    </a:cubicBezTo>
                    <a:cubicBezTo>
                      <a:pt x="27" y="13"/>
                      <a:pt x="37" y="15"/>
                      <a:pt x="46" y="13"/>
                    </a:cubicBezTo>
                    <a:cubicBezTo>
                      <a:pt x="54" y="10"/>
                      <a:pt x="58" y="9"/>
                      <a:pt x="63" y="12"/>
                    </a:cubicBezTo>
                    <a:cubicBezTo>
                      <a:pt x="68" y="14"/>
                      <a:pt x="80" y="15"/>
                      <a:pt x="83" y="22"/>
                    </a:cubicBezTo>
                    <a:cubicBezTo>
                      <a:pt x="87" y="30"/>
                      <a:pt x="92" y="43"/>
                      <a:pt x="104" y="54"/>
                    </a:cubicBezTo>
                    <a:cubicBezTo>
                      <a:pt x="104" y="54"/>
                      <a:pt x="93" y="48"/>
                      <a:pt x="88" y="38"/>
                    </a:cubicBezTo>
                    <a:cubicBezTo>
                      <a:pt x="82" y="27"/>
                      <a:pt x="85" y="22"/>
                      <a:pt x="77" y="20"/>
                    </a:cubicBezTo>
                    <a:cubicBezTo>
                      <a:pt x="69" y="18"/>
                      <a:pt x="60" y="12"/>
                      <a:pt x="57" y="12"/>
                    </a:cubicBezTo>
                    <a:cubicBezTo>
                      <a:pt x="54" y="12"/>
                      <a:pt x="39" y="18"/>
                      <a:pt x="30" y="15"/>
                    </a:cubicBezTo>
                    <a:cubicBezTo>
                      <a:pt x="21" y="12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9" name="Freeform 21">
                <a:extLst>
                  <a:ext uri="{FF2B5EF4-FFF2-40B4-BE49-F238E27FC236}">
                    <a16:creationId xmlns:a16="http://schemas.microsoft.com/office/drawing/2014/main" id="{021B1D27-C2E4-4801-9813-D1B2AED13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515"/>
                <a:ext cx="38" cy="71"/>
              </a:xfrm>
              <a:custGeom>
                <a:avLst/>
                <a:gdLst>
                  <a:gd name="T0" fmla="*/ 0 w 24"/>
                  <a:gd name="T1" fmla="*/ 5 h 45"/>
                  <a:gd name="T2" fmla="*/ 63 w 24"/>
                  <a:gd name="T3" fmla="*/ 87 h 45"/>
                  <a:gd name="T4" fmla="*/ 95 w 24"/>
                  <a:gd name="T5" fmla="*/ 172 h 45"/>
                  <a:gd name="T6" fmla="*/ 81 w 24"/>
                  <a:gd name="T7" fmla="*/ 117 h 45"/>
                  <a:gd name="T8" fmla="*/ 73 w 24"/>
                  <a:gd name="T9" fmla="*/ 90 h 45"/>
                  <a:gd name="T10" fmla="*/ 87 w 24"/>
                  <a:gd name="T11" fmla="*/ 69 h 45"/>
                  <a:gd name="T12" fmla="*/ 63 w 24"/>
                  <a:gd name="T13" fmla="*/ 60 h 45"/>
                  <a:gd name="T14" fmla="*/ 43 w 24"/>
                  <a:gd name="T15" fmla="*/ 39 h 45"/>
                  <a:gd name="T16" fmla="*/ 0 w 24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45"/>
                  <a:gd name="T29" fmla="*/ 24 w 24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45">
                    <a:moveTo>
                      <a:pt x="0" y="1"/>
                    </a:moveTo>
                    <a:cubicBezTo>
                      <a:pt x="2" y="11"/>
                      <a:pt x="14" y="13"/>
                      <a:pt x="16" y="22"/>
                    </a:cubicBezTo>
                    <a:cubicBezTo>
                      <a:pt x="18" y="28"/>
                      <a:pt x="13" y="45"/>
                      <a:pt x="24" y="44"/>
                    </a:cubicBezTo>
                    <a:cubicBezTo>
                      <a:pt x="18" y="42"/>
                      <a:pt x="20" y="35"/>
                      <a:pt x="20" y="30"/>
                    </a:cubicBezTo>
                    <a:cubicBezTo>
                      <a:pt x="20" y="27"/>
                      <a:pt x="18" y="25"/>
                      <a:pt x="18" y="23"/>
                    </a:cubicBezTo>
                    <a:cubicBezTo>
                      <a:pt x="18" y="19"/>
                      <a:pt x="19" y="19"/>
                      <a:pt x="22" y="18"/>
                    </a:cubicBezTo>
                    <a:cubicBezTo>
                      <a:pt x="19" y="17"/>
                      <a:pt x="18" y="17"/>
                      <a:pt x="16" y="15"/>
                    </a:cubicBezTo>
                    <a:cubicBezTo>
                      <a:pt x="14" y="13"/>
                      <a:pt x="13" y="12"/>
                      <a:pt x="11" y="10"/>
                    </a:cubicBezTo>
                    <a:cubicBezTo>
                      <a:pt x="7" y="7"/>
                      <a:pt x="1" y="5"/>
                      <a:pt x="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0" name="Freeform 22">
                <a:extLst>
                  <a:ext uri="{FF2B5EF4-FFF2-40B4-BE49-F238E27FC236}">
                    <a16:creationId xmlns:a16="http://schemas.microsoft.com/office/drawing/2014/main" id="{8F8EA93A-6A6D-4209-B494-D2D340B09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" y="472"/>
                <a:ext cx="30" cy="111"/>
              </a:xfrm>
              <a:custGeom>
                <a:avLst/>
                <a:gdLst>
                  <a:gd name="T0" fmla="*/ 74 w 19"/>
                  <a:gd name="T1" fmla="*/ 0 h 70"/>
                  <a:gd name="T2" fmla="*/ 21 w 19"/>
                  <a:gd name="T3" fmla="*/ 81 h 70"/>
                  <a:gd name="T4" fmla="*/ 13 w 19"/>
                  <a:gd name="T5" fmla="*/ 197 h 70"/>
                  <a:gd name="T6" fmla="*/ 21 w 19"/>
                  <a:gd name="T7" fmla="*/ 279 h 70"/>
                  <a:gd name="T8" fmla="*/ 21 w 19"/>
                  <a:gd name="T9" fmla="*/ 198 h 70"/>
                  <a:gd name="T10" fmla="*/ 22 w 19"/>
                  <a:gd name="T11" fmla="*/ 100 h 70"/>
                  <a:gd name="T12" fmla="*/ 43 w 19"/>
                  <a:gd name="T13" fmla="*/ 35 h 70"/>
                  <a:gd name="T14" fmla="*/ 74 w 19"/>
                  <a:gd name="T15" fmla="*/ 0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70"/>
                  <a:gd name="T26" fmla="*/ 19 w 19"/>
                  <a:gd name="T27" fmla="*/ 70 h 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70">
                    <a:moveTo>
                      <a:pt x="19" y="0"/>
                    </a:moveTo>
                    <a:cubicBezTo>
                      <a:pt x="19" y="0"/>
                      <a:pt x="8" y="3"/>
                      <a:pt x="5" y="20"/>
                    </a:cubicBezTo>
                    <a:cubicBezTo>
                      <a:pt x="2" y="36"/>
                      <a:pt x="0" y="40"/>
                      <a:pt x="3" y="49"/>
                    </a:cubicBezTo>
                    <a:cubicBezTo>
                      <a:pt x="6" y="59"/>
                      <a:pt x="5" y="66"/>
                      <a:pt x="5" y="70"/>
                    </a:cubicBezTo>
                    <a:cubicBezTo>
                      <a:pt x="5" y="70"/>
                      <a:pt x="7" y="59"/>
                      <a:pt x="5" y="50"/>
                    </a:cubicBezTo>
                    <a:cubicBezTo>
                      <a:pt x="3" y="41"/>
                      <a:pt x="5" y="31"/>
                      <a:pt x="6" y="25"/>
                    </a:cubicBezTo>
                    <a:cubicBezTo>
                      <a:pt x="8" y="19"/>
                      <a:pt x="9" y="12"/>
                      <a:pt x="11" y="9"/>
                    </a:cubicBezTo>
                    <a:cubicBezTo>
                      <a:pt x="13" y="6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1" name="Freeform 23">
                <a:extLst>
                  <a:ext uri="{FF2B5EF4-FFF2-40B4-BE49-F238E27FC236}">
                    <a16:creationId xmlns:a16="http://schemas.microsoft.com/office/drawing/2014/main" id="{07F223ED-E88E-46A1-A789-D8F75B7CC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496"/>
                <a:ext cx="32" cy="9"/>
              </a:xfrm>
              <a:custGeom>
                <a:avLst/>
                <a:gdLst>
                  <a:gd name="T0" fmla="*/ 0 w 20"/>
                  <a:gd name="T1" fmla="*/ 14 h 6"/>
                  <a:gd name="T2" fmla="*/ 82 w 20"/>
                  <a:gd name="T3" fmla="*/ 21 h 6"/>
                  <a:gd name="T4" fmla="*/ 0 w 20"/>
                  <a:gd name="T5" fmla="*/ 14 h 6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6"/>
                  <a:gd name="T11" fmla="*/ 20 w 20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6">
                    <a:moveTo>
                      <a:pt x="0" y="4"/>
                    </a:moveTo>
                    <a:cubicBezTo>
                      <a:pt x="0" y="4"/>
                      <a:pt x="10" y="0"/>
                      <a:pt x="20" y="6"/>
                    </a:cubicBezTo>
                    <a:cubicBezTo>
                      <a:pt x="20" y="6"/>
                      <a:pt x="12" y="2"/>
                      <a:pt x="0" y="4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2" name="Freeform 24">
                <a:extLst>
                  <a:ext uri="{FF2B5EF4-FFF2-40B4-BE49-F238E27FC236}">
                    <a16:creationId xmlns:a16="http://schemas.microsoft.com/office/drawing/2014/main" id="{B1B8CD95-5C3E-4406-8C71-34EEAA21F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415"/>
                <a:ext cx="24" cy="35"/>
              </a:xfrm>
              <a:custGeom>
                <a:avLst/>
                <a:gdLst>
                  <a:gd name="T0" fmla="*/ 61 w 15"/>
                  <a:gd name="T1" fmla="*/ 40 h 22"/>
                  <a:gd name="T2" fmla="*/ 0 w 15"/>
                  <a:gd name="T3" fmla="*/ 89 h 22"/>
                  <a:gd name="T4" fmla="*/ 61 w 15"/>
                  <a:gd name="T5" fmla="*/ 40 h 22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2"/>
                  <a:gd name="T11" fmla="*/ 15 w 1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2">
                    <a:moveTo>
                      <a:pt x="15" y="10"/>
                    </a:moveTo>
                    <a:cubicBezTo>
                      <a:pt x="15" y="10"/>
                      <a:pt x="10" y="0"/>
                      <a:pt x="0" y="22"/>
                    </a:cubicBezTo>
                    <a:cubicBezTo>
                      <a:pt x="0" y="22"/>
                      <a:pt x="10" y="3"/>
                      <a:pt x="15" y="1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3" name="Freeform 25">
                <a:extLst>
                  <a:ext uri="{FF2B5EF4-FFF2-40B4-BE49-F238E27FC236}">
                    <a16:creationId xmlns:a16="http://schemas.microsoft.com/office/drawing/2014/main" id="{9E171F34-1444-4AEA-8CEE-6B769E983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362"/>
                <a:ext cx="291" cy="143"/>
              </a:xfrm>
              <a:custGeom>
                <a:avLst/>
                <a:gdLst>
                  <a:gd name="T0" fmla="*/ 128 w 184"/>
                  <a:gd name="T1" fmla="*/ 8 h 91"/>
                  <a:gd name="T2" fmla="*/ 100 w 184"/>
                  <a:gd name="T3" fmla="*/ 42 h 91"/>
                  <a:gd name="T4" fmla="*/ 47 w 184"/>
                  <a:gd name="T5" fmla="*/ 61 h 91"/>
                  <a:gd name="T6" fmla="*/ 43 w 184"/>
                  <a:gd name="T7" fmla="*/ 101 h 91"/>
                  <a:gd name="T8" fmla="*/ 14 w 184"/>
                  <a:gd name="T9" fmla="*/ 163 h 91"/>
                  <a:gd name="T10" fmla="*/ 8 w 184"/>
                  <a:gd name="T11" fmla="*/ 229 h 91"/>
                  <a:gd name="T12" fmla="*/ 74 w 184"/>
                  <a:gd name="T13" fmla="*/ 256 h 91"/>
                  <a:gd name="T14" fmla="*/ 95 w 184"/>
                  <a:gd name="T15" fmla="*/ 284 h 91"/>
                  <a:gd name="T16" fmla="*/ 130 w 184"/>
                  <a:gd name="T17" fmla="*/ 325 h 91"/>
                  <a:gd name="T18" fmla="*/ 300 w 184"/>
                  <a:gd name="T19" fmla="*/ 311 h 91"/>
                  <a:gd name="T20" fmla="*/ 327 w 184"/>
                  <a:gd name="T21" fmla="*/ 237 h 91"/>
                  <a:gd name="T22" fmla="*/ 416 w 184"/>
                  <a:gd name="T23" fmla="*/ 272 h 91"/>
                  <a:gd name="T24" fmla="*/ 523 w 184"/>
                  <a:gd name="T25" fmla="*/ 311 h 91"/>
                  <a:gd name="T26" fmla="*/ 625 w 184"/>
                  <a:gd name="T27" fmla="*/ 332 h 91"/>
                  <a:gd name="T28" fmla="*/ 680 w 184"/>
                  <a:gd name="T29" fmla="*/ 245 h 91"/>
                  <a:gd name="T30" fmla="*/ 530 w 184"/>
                  <a:gd name="T31" fmla="*/ 163 h 91"/>
                  <a:gd name="T32" fmla="*/ 395 w 184"/>
                  <a:gd name="T33" fmla="*/ 77 h 91"/>
                  <a:gd name="T34" fmla="*/ 340 w 184"/>
                  <a:gd name="T35" fmla="*/ 8 h 91"/>
                  <a:gd name="T36" fmla="*/ 202 w 184"/>
                  <a:gd name="T37" fmla="*/ 8 h 91"/>
                  <a:gd name="T38" fmla="*/ 128 w 184"/>
                  <a:gd name="T39" fmla="*/ 8 h 9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4"/>
                  <a:gd name="T61" fmla="*/ 0 h 91"/>
                  <a:gd name="T62" fmla="*/ 184 w 184"/>
                  <a:gd name="T63" fmla="*/ 91 h 9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4" h="91">
                    <a:moveTo>
                      <a:pt x="32" y="2"/>
                    </a:moveTo>
                    <a:cubicBezTo>
                      <a:pt x="28" y="5"/>
                      <a:pt x="25" y="11"/>
                      <a:pt x="25" y="11"/>
                    </a:cubicBezTo>
                    <a:cubicBezTo>
                      <a:pt x="25" y="11"/>
                      <a:pt x="17" y="8"/>
                      <a:pt x="12" y="16"/>
                    </a:cubicBezTo>
                    <a:cubicBezTo>
                      <a:pt x="9" y="21"/>
                      <a:pt x="11" y="26"/>
                      <a:pt x="11" y="26"/>
                    </a:cubicBezTo>
                    <a:cubicBezTo>
                      <a:pt x="11" y="26"/>
                      <a:pt x="7" y="37"/>
                      <a:pt x="4" y="42"/>
                    </a:cubicBezTo>
                    <a:cubicBezTo>
                      <a:pt x="2" y="48"/>
                      <a:pt x="0" y="55"/>
                      <a:pt x="2" y="59"/>
                    </a:cubicBezTo>
                    <a:cubicBezTo>
                      <a:pt x="4" y="63"/>
                      <a:pt x="19" y="66"/>
                      <a:pt x="19" y="66"/>
                    </a:cubicBezTo>
                    <a:cubicBezTo>
                      <a:pt x="19" y="66"/>
                      <a:pt x="24" y="70"/>
                      <a:pt x="24" y="73"/>
                    </a:cubicBezTo>
                    <a:cubicBezTo>
                      <a:pt x="25" y="77"/>
                      <a:pt x="26" y="83"/>
                      <a:pt x="33" y="84"/>
                    </a:cubicBezTo>
                    <a:cubicBezTo>
                      <a:pt x="41" y="85"/>
                      <a:pt x="71" y="91"/>
                      <a:pt x="76" y="80"/>
                    </a:cubicBezTo>
                    <a:cubicBezTo>
                      <a:pt x="81" y="68"/>
                      <a:pt x="83" y="61"/>
                      <a:pt x="83" y="61"/>
                    </a:cubicBezTo>
                    <a:cubicBezTo>
                      <a:pt x="83" y="61"/>
                      <a:pt x="97" y="68"/>
                      <a:pt x="105" y="70"/>
                    </a:cubicBezTo>
                    <a:cubicBezTo>
                      <a:pt x="113" y="71"/>
                      <a:pt x="128" y="78"/>
                      <a:pt x="132" y="80"/>
                    </a:cubicBezTo>
                    <a:cubicBezTo>
                      <a:pt x="135" y="82"/>
                      <a:pt x="147" y="89"/>
                      <a:pt x="158" y="85"/>
                    </a:cubicBezTo>
                    <a:cubicBezTo>
                      <a:pt x="168" y="81"/>
                      <a:pt x="184" y="72"/>
                      <a:pt x="172" y="63"/>
                    </a:cubicBezTo>
                    <a:cubicBezTo>
                      <a:pt x="161" y="53"/>
                      <a:pt x="140" y="44"/>
                      <a:pt x="134" y="42"/>
                    </a:cubicBezTo>
                    <a:cubicBezTo>
                      <a:pt x="127" y="40"/>
                      <a:pt x="105" y="26"/>
                      <a:pt x="100" y="20"/>
                    </a:cubicBezTo>
                    <a:cubicBezTo>
                      <a:pt x="100" y="20"/>
                      <a:pt x="102" y="2"/>
                      <a:pt x="86" y="2"/>
                    </a:cubicBezTo>
                    <a:cubicBezTo>
                      <a:pt x="69" y="3"/>
                      <a:pt x="58" y="3"/>
                      <a:pt x="51" y="2"/>
                    </a:cubicBezTo>
                    <a:cubicBezTo>
                      <a:pt x="44" y="1"/>
                      <a:pt x="35" y="0"/>
                      <a:pt x="32" y="2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4" name="Freeform 26">
                <a:extLst>
                  <a:ext uri="{FF2B5EF4-FFF2-40B4-BE49-F238E27FC236}">
                    <a16:creationId xmlns:a16="http://schemas.microsoft.com/office/drawing/2014/main" id="{590DAAE0-494A-48E7-9043-108201B0E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441"/>
                <a:ext cx="290" cy="64"/>
              </a:xfrm>
              <a:custGeom>
                <a:avLst/>
                <a:gdLst>
                  <a:gd name="T0" fmla="*/ 626 w 183"/>
                  <a:gd name="T1" fmla="*/ 117 h 41"/>
                  <a:gd name="T2" fmla="*/ 517 w 183"/>
                  <a:gd name="T3" fmla="*/ 75 h 41"/>
                  <a:gd name="T4" fmla="*/ 396 w 183"/>
                  <a:gd name="T5" fmla="*/ 47 h 41"/>
                  <a:gd name="T6" fmla="*/ 331 w 183"/>
                  <a:gd name="T7" fmla="*/ 42 h 41"/>
                  <a:gd name="T8" fmla="*/ 300 w 183"/>
                  <a:gd name="T9" fmla="*/ 73 h 41"/>
                  <a:gd name="T10" fmla="*/ 158 w 183"/>
                  <a:gd name="T11" fmla="*/ 114 h 41"/>
                  <a:gd name="T12" fmla="*/ 82 w 183"/>
                  <a:gd name="T13" fmla="*/ 56 h 41"/>
                  <a:gd name="T14" fmla="*/ 25 w 183"/>
                  <a:gd name="T15" fmla="*/ 30 h 41"/>
                  <a:gd name="T16" fmla="*/ 8 w 183"/>
                  <a:gd name="T17" fmla="*/ 0 h 41"/>
                  <a:gd name="T18" fmla="*/ 8 w 183"/>
                  <a:gd name="T19" fmla="*/ 34 h 41"/>
                  <a:gd name="T20" fmla="*/ 76 w 183"/>
                  <a:gd name="T21" fmla="*/ 61 h 41"/>
                  <a:gd name="T22" fmla="*/ 95 w 183"/>
                  <a:gd name="T23" fmla="*/ 87 h 41"/>
                  <a:gd name="T24" fmla="*/ 130 w 183"/>
                  <a:gd name="T25" fmla="*/ 130 h 41"/>
                  <a:gd name="T26" fmla="*/ 301 w 183"/>
                  <a:gd name="T27" fmla="*/ 114 h 41"/>
                  <a:gd name="T28" fmla="*/ 331 w 183"/>
                  <a:gd name="T29" fmla="*/ 42 h 41"/>
                  <a:gd name="T30" fmla="*/ 417 w 183"/>
                  <a:gd name="T31" fmla="*/ 75 h 41"/>
                  <a:gd name="T32" fmla="*/ 525 w 183"/>
                  <a:gd name="T33" fmla="*/ 114 h 41"/>
                  <a:gd name="T34" fmla="*/ 628 w 183"/>
                  <a:gd name="T35" fmla="*/ 134 h 41"/>
                  <a:gd name="T36" fmla="*/ 693 w 183"/>
                  <a:gd name="T37" fmla="*/ 53 h 41"/>
                  <a:gd name="T38" fmla="*/ 626 w 183"/>
                  <a:gd name="T39" fmla="*/ 117 h 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3"/>
                  <a:gd name="T61" fmla="*/ 0 h 41"/>
                  <a:gd name="T62" fmla="*/ 183 w 183"/>
                  <a:gd name="T63" fmla="*/ 41 h 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3" h="41">
                    <a:moveTo>
                      <a:pt x="157" y="31"/>
                    </a:moveTo>
                    <a:cubicBezTo>
                      <a:pt x="147" y="35"/>
                      <a:pt x="134" y="22"/>
                      <a:pt x="130" y="20"/>
                    </a:cubicBezTo>
                    <a:cubicBezTo>
                      <a:pt x="127" y="18"/>
                      <a:pt x="108" y="13"/>
                      <a:pt x="100" y="12"/>
                    </a:cubicBezTo>
                    <a:cubicBezTo>
                      <a:pt x="92" y="11"/>
                      <a:pt x="83" y="11"/>
                      <a:pt x="83" y="11"/>
                    </a:cubicBezTo>
                    <a:cubicBezTo>
                      <a:pt x="83" y="11"/>
                      <a:pt x="80" y="7"/>
                      <a:pt x="75" y="19"/>
                    </a:cubicBezTo>
                    <a:cubicBezTo>
                      <a:pt x="69" y="31"/>
                      <a:pt x="47" y="32"/>
                      <a:pt x="40" y="30"/>
                    </a:cubicBezTo>
                    <a:cubicBezTo>
                      <a:pt x="33" y="29"/>
                      <a:pt x="29" y="18"/>
                      <a:pt x="21" y="15"/>
                    </a:cubicBezTo>
                    <a:cubicBezTo>
                      <a:pt x="16" y="12"/>
                      <a:pt x="6" y="8"/>
                      <a:pt x="6" y="8"/>
                    </a:cubicBezTo>
                    <a:cubicBezTo>
                      <a:pt x="6" y="8"/>
                      <a:pt x="1" y="5"/>
                      <a:pt x="2" y="0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4" y="13"/>
                      <a:pt x="19" y="16"/>
                      <a:pt x="19" y="16"/>
                    </a:cubicBezTo>
                    <a:cubicBezTo>
                      <a:pt x="19" y="16"/>
                      <a:pt x="24" y="20"/>
                      <a:pt x="24" y="23"/>
                    </a:cubicBezTo>
                    <a:cubicBezTo>
                      <a:pt x="25" y="27"/>
                      <a:pt x="26" y="33"/>
                      <a:pt x="33" y="34"/>
                    </a:cubicBezTo>
                    <a:cubicBezTo>
                      <a:pt x="41" y="35"/>
                      <a:pt x="71" y="41"/>
                      <a:pt x="76" y="30"/>
                    </a:cubicBezTo>
                    <a:cubicBezTo>
                      <a:pt x="81" y="18"/>
                      <a:pt x="83" y="11"/>
                      <a:pt x="83" y="11"/>
                    </a:cubicBezTo>
                    <a:cubicBezTo>
                      <a:pt x="83" y="11"/>
                      <a:pt x="97" y="18"/>
                      <a:pt x="105" y="20"/>
                    </a:cubicBezTo>
                    <a:cubicBezTo>
                      <a:pt x="113" y="21"/>
                      <a:pt x="128" y="28"/>
                      <a:pt x="132" y="30"/>
                    </a:cubicBezTo>
                    <a:cubicBezTo>
                      <a:pt x="135" y="32"/>
                      <a:pt x="147" y="39"/>
                      <a:pt x="158" y="35"/>
                    </a:cubicBezTo>
                    <a:cubicBezTo>
                      <a:pt x="168" y="31"/>
                      <a:pt x="183" y="23"/>
                      <a:pt x="174" y="14"/>
                    </a:cubicBezTo>
                    <a:cubicBezTo>
                      <a:pt x="181" y="23"/>
                      <a:pt x="164" y="28"/>
                      <a:pt x="157" y="3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5" name="Freeform 27">
                <a:extLst>
                  <a:ext uri="{FF2B5EF4-FFF2-40B4-BE49-F238E27FC236}">
                    <a16:creationId xmlns:a16="http://schemas.microsoft.com/office/drawing/2014/main" id="{4817F9DD-9391-41E4-AF5E-ADD94F592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362"/>
                <a:ext cx="291" cy="143"/>
              </a:xfrm>
              <a:custGeom>
                <a:avLst/>
                <a:gdLst>
                  <a:gd name="T0" fmla="*/ 128 w 184"/>
                  <a:gd name="T1" fmla="*/ 8 h 91"/>
                  <a:gd name="T2" fmla="*/ 100 w 184"/>
                  <a:gd name="T3" fmla="*/ 42 h 91"/>
                  <a:gd name="T4" fmla="*/ 47 w 184"/>
                  <a:gd name="T5" fmla="*/ 61 h 91"/>
                  <a:gd name="T6" fmla="*/ 43 w 184"/>
                  <a:gd name="T7" fmla="*/ 101 h 91"/>
                  <a:gd name="T8" fmla="*/ 14 w 184"/>
                  <a:gd name="T9" fmla="*/ 163 h 91"/>
                  <a:gd name="T10" fmla="*/ 8 w 184"/>
                  <a:gd name="T11" fmla="*/ 229 h 91"/>
                  <a:gd name="T12" fmla="*/ 74 w 184"/>
                  <a:gd name="T13" fmla="*/ 256 h 91"/>
                  <a:gd name="T14" fmla="*/ 95 w 184"/>
                  <a:gd name="T15" fmla="*/ 284 h 91"/>
                  <a:gd name="T16" fmla="*/ 130 w 184"/>
                  <a:gd name="T17" fmla="*/ 325 h 91"/>
                  <a:gd name="T18" fmla="*/ 300 w 184"/>
                  <a:gd name="T19" fmla="*/ 311 h 91"/>
                  <a:gd name="T20" fmla="*/ 327 w 184"/>
                  <a:gd name="T21" fmla="*/ 237 h 91"/>
                  <a:gd name="T22" fmla="*/ 416 w 184"/>
                  <a:gd name="T23" fmla="*/ 272 h 91"/>
                  <a:gd name="T24" fmla="*/ 523 w 184"/>
                  <a:gd name="T25" fmla="*/ 311 h 91"/>
                  <a:gd name="T26" fmla="*/ 625 w 184"/>
                  <a:gd name="T27" fmla="*/ 332 h 91"/>
                  <a:gd name="T28" fmla="*/ 680 w 184"/>
                  <a:gd name="T29" fmla="*/ 245 h 91"/>
                  <a:gd name="T30" fmla="*/ 530 w 184"/>
                  <a:gd name="T31" fmla="*/ 163 h 91"/>
                  <a:gd name="T32" fmla="*/ 395 w 184"/>
                  <a:gd name="T33" fmla="*/ 77 h 91"/>
                  <a:gd name="T34" fmla="*/ 340 w 184"/>
                  <a:gd name="T35" fmla="*/ 8 h 91"/>
                  <a:gd name="T36" fmla="*/ 202 w 184"/>
                  <a:gd name="T37" fmla="*/ 8 h 91"/>
                  <a:gd name="T38" fmla="*/ 128 w 184"/>
                  <a:gd name="T39" fmla="*/ 8 h 9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4"/>
                  <a:gd name="T61" fmla="*/ 0 h 91"/>
                  <a:gd name="T62" fmla="*/ 184 w 184"/>
                  <a:gd name="T63" fmla="*/ 91 h 9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4" h="91">
                    <a:moveTo>
                      <a:pt x="32" y="2"/>
                    </a:moveTo>
                    <a:cubicBezTo>
                      <a:pt x="28" y="5"/>
                      <a:pt x="25" y="11"/>
                      <a:pt x="25" y="11"/>
                    </a:cubicBezTo>
                    <a:cubicBezTo>
                      <a:pt x="25" y="11"/>
                      <a:pt x="17" y="8"/>
                      <a:pt x="12" y="16"/>
                    </a:cubicBezTo>
                    <a:cubicBezTo>
                      <a:pt x="9" y="21"/>
                      <a:pt x="11" y="26"/>
                      <a:pt x="11" y="26"/>
                    </a:cubicBezTo>
                    <a:cubicBezTo>
                      <a:pt x="11" y="26"/>
                      <a:pt x="7" y="37"/>
                      <a:pt x="4" y="42"/>
                    </a:cubicBezTo>
                    <a:cubicBezTo>
                      <a:pt x="2" y="48"/>
                      <a:pt x="0" y="55"/>
                      <a:pt x="2" y="59"/>
                    </a:cubicBezTo>
                    <a:cubicBezTo>
                      <a:pt x="4" y="63"/>
                      <a:pt x="19" y="66"/>
                      <a:pt x="19" y="66"/>
                    </a:cubicBezTo>
                    <a:cubicBezTo>
                      <a:pt x="19" y="66"/>
                      <a:pt x="24" y="70"/>
                      <a:pt x="24" y="73"/>
                    </a:cubicBezTo>
                    <a:cubicBezTo>
                      <a:pt x="25" y="77"/>
                      <a:pt x="26" y="83"/>
                      <a:pt x="33" y="84"/>
                    </a:cubicBezTo>
                    <a:cubicBezTo>
                      <a:pt x="41" y="85"/>
                      <a:pt x="71" y="91"/>
                      <a:pt x="76" y="80"/>
                    </a:cubicBezTo>
                    <a:cubicBezTo>
                      <a:pt x="81" y="68"/>
                      <a:pt x="83" y="61"/>
                      <a:pt x="83" y="61"/>
                    </a:cubicBezTo>
                    <a:cubicBezTo>
                      <a:pt x="83" y="61"/>
                      <a:pt x="97" y="68"/>
                      <a:pt x="105" y="70"/>
                    </a:cubicBezTo>
                    <a:cubicBezTo>
                      <a:pt x="113" y="71"/>
                      <a:pt x="128" y="78"/>
                      <a:pt x="132" y="80"/>
                    </a:cubicBezTo>
                    <a:cubicBezTo>
                      <a:pt x="135" y="82"/>
                      <a:pt x="147" y="89"/>
                      <a:pt x="158" y="85"/>
                    </a:cubicBezTo>
                    <a:cubicBezTo>
                      <a:pt x="168" y="81"/>
                      <a:pt x="184" y="72"/>
                      <a:pt x="172" y="63"/>
                    </a:cubicBezTo>
                    <a:cubicBezTo>
                      <a:pt x="161" y="53"/>
                      <a:pt x="140" y="44"/>
                      <a:pt x="134" y="42"/>
                    </a:cubicBezTo>
                    <a:cubicBezTo>
                      <a:pt x="127" y="40"/>
                      <a:pt x="105" y="26"/>
                      <a:pt x="100" y="20"/>
                    </a:cubicBezTo>
                    <a:cubicBezTo>
                      <a:pt x="100" y="20"/>
                      <a:pt x="102" y="2"/>
                      <a:pt x="86" y="2"/>
                    </a:cubicBezTo>
                    <a:cubicBezTo>
                      <a:pt x="69" y="3"/>
                      <a:pt x="58" y="3"/>
                      <a:pt x="51" y="2"/>
                    </a:cubicBezTo>
                    <a:cubicBezTo>
                      <a:pt x="44" y="1"/>
                      <a:pt x="35" y="0"/>
                      <a:pt x="32" y="2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6" name="Freeform 28">
                <a:extLst>
                  <a:ext uri="{FF2B5EF4-FFF2-40B4-BE49-F238E27FC236}">
                    <a16:creationId xmlns:a16="http://schemas.microsoft.com/office/drawing/2014/main" id="{FCACFC32-EC07-4AC1-AAC6-2C0AACFF5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403"/>
                <a:ext cx="114" cy="71"/>
              </a:xfrm>
              <a:custGeom>
                <a:avLst/>
                <a:gdLst>
                  <a:gd name="T0" fmla="*/ 0 w 72"/>
                  <a:gd name="T1" fmla="*/ 0 h 45"/>
                  <a:gd name="T2" fmla="*/ 52 w 72"/>
                  <a:gd name="T3" fmla="*/ 60 h 45"/>
                  <a:gd name="T4" fmla="*/ 82 w 72"/>
                  <a:gd name="T5" fmla="*/ 164 h 45"/>
                  <a:gd name="T6" fmla="*/ 287 w 72"/>
                  <a:gd name="T7" fmla="*/ 137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2"/>
                  <a:gd name="T13" fmla="*/ 0 h 45"/>
                  <a:gd name="T14" fmla="*/ 72 w 72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2" h="45">
                    <a:moveTo>
                      <a:pt x="0" y="0"/>
                    </a:moveTo>
                    <a:cubicBezTo>
                      <a:pt x="0" y="0"/>
                      <a:pt x="10" y="10"/>
                      <a:pt x="13" y="15"/>
                    </a:cubicBezTo>
                    <a:cubicBezTo>
                      <a:pt x="15" y="20"/>
                      <a:pt x="15" y="39"/>
                      <a:pt x="21" y="42"/>
                    </a:cubicBezTo>
                    <a:cubicBezTo>
                      <a:pt x="28" y="45"/>
                      <a:pt x="61" y="30"/>
                      <a:pt x="72" y="3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7" name="Freeform 29">
                <a:extLst>
                  <a:ext uri="{FF2B5EF4-FFF2-40B4-BE49-F238E27FC236}">
                    <a16:creationId xmlns:a16="http://schemas.microsoft.com/office/drawing/2014/main" id="{32F8CC55-2853-4CA4-A892-BBCEFAB30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379"/>
                <a:ext cx="167" cy="82"/>
              </a:xfrm>
              <a:custGeom>
                <a:avLst/>
                <a:gdLst>
                  <a:gd name="T0" fmla="*/ 0 w 106"/>
                  <a:gd name="T1" fmla="*/ 0 h 52"/>
                  <a:gd name="T2" fmla="*/ 102 w 106"/>
                  <a:gd name="T3" fmla="*/ 43 h 52"/>
                  <a:gd name="T4" fmla="*/ 224 w 106"/>
                  <a:gd name="T5" fmla="*/ 43 h 52"/>
                  <a:gd name="T6" fmla="*/ 298 w 106"/>
                  <a:gd name="T7" fmla="*/ 150 h 52"/>
                  <a:gd name="T8" fmla="*/ 414 w 106"/>
                  <a:gd name="T9" fmla="*/ 197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6"/>
                  <a:gd name="T16" fmla="*/ 0 h 52"/>
                  <a:gd name="T17" fmla="*/ 106 w 106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6" h="52">
                    <a:moveTo>
                      <a:pt x="0" y="0"/>
                    </a:moveTo>
                    <a:cubicBezTo>
                      <a:pt x="0" y="0"/>
                      <a:pt x="18" y="11"/>
                      <a:pt x="26" y="11"/>
                    </a:cubicBezTo>
                    <a:cubicBezTo>
                      <a:pt x="34" y="10"/>
                      <a:pt x="55" y="5"/>
                      <a:pt x="57" y="11"/>
                    </a:cubicBezTo>
                    <a:cubicBezTo>
                      <a:pt x="60" y="17"/>
                      <a:pt x="63" y="33"/>
                      <a:pt x="76" y="38"/>
                    </a:cubicBezTo>
                    <a:cubicBezTo>
                      <a:pt x="88" y="43"/>
                      <a:pt x="100" y="52"/>
                      <a:pt x="106" y="5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8" name="Freeform 30">
                <a:extLst>
                  <a:ext uri="{FF2B5EF4-FFF2-40B4-BE49-F238E27FC236}">
                    <a16:creationId xmlns:a16="http://schemas.microsoft.com/office/drawing/2014/main" id="{2A1123A4-8C91-44AC-80C8-1FA38AD46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" y="415"/>
                <a:ext cx="47" cy="32"/>
              </a:xfrm>
              <a:custGeom>
                <a:avLst/>
                <a:gdLst>
                  <a:gd name="T0" fmla="*/ 49 w 30"/>
                  <a:gd name="T1" fmla="*/ 5 h 20"/>
                  <a:gd name="T2" fmla="*/ 8 w 30"/>
                  <a:gd name="T3" fmla="*/ 48 h 20"/>
                  <a:gd name="T4" fmla="*/ 13 w 30"/>
                  <a:gd name="T5" fmla="*/ 77 h 20"/>
                  <a:gd name="T6" fmla="*/ 96 w 30"/>
                  <a:gd name="T7" fmla="*/ 69 h 20"/>
                  <a:gd name="T8" fmla="*/ 100 w 30"/>
                  <a:gd name="T9" fmla="*/ 29 h 20"/>
                  <a:gd name="T10" fmla="*/ 49 w 30"/>
                  <a:gd name="T11" fmla="*/ 5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20"/>
                  <a:gd name="T20" fmla="*/ 30 w 30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20">
                    <a:moveTo>
                      <a:pt x="13" y="1"/>
                    </a:moveTo>
                    <a:cubicBezTo>
                      <a:pt x="9" y="2"/>
                      <a:pt x="3" y="9"/>
                      <a:pt x="2" y="12"/>
                    </a:cubicBezTo>
                    <a:cubicBezTo>
                      <a:pt x="0" y="14"/>
                      <a:pt x="0" y="18"/>
                      <a:pt x="3" y="19"/>
                    </a:cubicBezTo>
                    <a:cubicBezTo>
                      <a:pt x="7" y="20"/>
                      <a:pt x="20" y="18"/>
                      <a:pt x="25" y="17"/>
                    </a:cubicBezTo>
                    <a:cubicBezTo>
                      <a:pt x="29" y="15"/>
                      <a:pt x="30" y="9"/>
                      <a:pt x="26" y="7"/>
                    </a:cubicBezTo>
                    <a:cubicBezTo>
                      <a:pt x="22" y="4"/>
                      <a:pt x="19" y="0"/>
                      <a:pt x="13" y="1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9" name="Freeform 31">
                <a:extLst>
                  <a:ext uri="{FF2B5EF4-FFF2-40B4-BE49-F238E27FC236}">
                    <a16:creationId xmlns:a16="http://schemas.microsoft.com/office/drawing/2014/main" id="{204B4B77-81A3-44D2-A128-ECC91DE26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381"/>
                <a:ext cx="13" cy="14"/>
              </a:xfrm>
              <a:custGeom>
                <a:avLst/>
                <a:gdLst>
                  <a:gd name="T0" fmla="*/ 34 w 8"/>
                  <a:gd name="T1" fmla="*/ 34 h 9"/>
                  <a:gd name="T2" fmla="*/ 0 w 8"/>
                  <a:gd name="T3" fmla="*/ 0 h 9"/>
                  <a:gd name="T4" fmla="*/ 0 60000 65536"/>
                  <a:gd name="T5" fmla="*/ 0 60000 65536"/>
                  <a:gd name="T6" fmla="*/ 0 w 8"/>
                  <a:gd name="T7" fmla="*/ 0 h 9"/>
                  <a:gd name="T8" fmla="*/ 8 w 8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9">
                    <a:moveTo>
                      <a:pt x="8" y="9"/>
                    </a:moveTo>
                    <a:cubicBezTo>
                      <a:pt x="8" y="9"/>
                      <a:pt x="4" y="5"/>
                      <a:pt x="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0" name="Freeform 32">
                <a:extLst>
                  <a:ext uri="{FF2B5EF4-FFF2-40B4-BE49-F238E27FC236}">
                    <a16:creationId xmlns:a16="http://schemas.microsoft.com/office/drawing/2014/main" id="{CFB515A7-D3B7-4EF5-97BB-A3D9D6841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398"/>
                <a:ext cx="79" cy="58"/>
              </a:xfrm>
              <a:custGeom>
                <a:avLst/>
                <a:gdLst>
                  <a:gd name="T0" fmla="*/ 0 w 50"/>
                  <a:gd name="T1" fmla="*/ 5 h 37"/>
                  <a:gd name="T2" fmla="*/ 21 w 50"/>
                  <a:gd name="T3" fmla="*/ 61 h 37"/>
                  <a:gd name="T4" fmla="*/ 70 w 50"/>
                  <a:gd name="T5" fmla="*/ 94 h 37"/>
                  <a:gd name="T6" fmla="*/ 130 w 50"/>
                  <a:gd name="T7" fmla="*/ 129 h 37"/>
                  <a:gd name="T8" fmla="*/ 198 w 50"/>
                  <a:gd name="T9" fmla="*/ 143 h 37"/>
                  <a:gd name="T10" fmla="*/ 128 w 50"/>
                  <a:gd name="T11" fmla="*/ 108 h 37"/>
                  <a:gd name="T12" fmla="*/ 74 w 50"/>
                  <a:gd name="T13" fmla="*/ 77 h 37"/>
                  <a:gd name="T14" fmla="*/ 33 w 50"/>
                  <a:gd name="T15" fmla="*/ 53 h 37"/>
                  <a:gd name="T16" fmla="*/ 0 w 50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37"/>
                  <a:gd name="T29" fmla="*/ 50 w 5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37">
                    <a:moveTo>
                      <a:pt x="0" y="1"/>
                    </a:moveTo>
                    <a:cubicBezTo>
                      <a:pt x="1" y="6"/>
                      <a:pt x="2" y="12"/>
                      <a:pt x="5" y="16"/>
                    </a:cubicBezTo>
                    <a:cubicBezTo>
                      <a:pt x="9" y="21"/>
                      <a:pt x="13" y="22"/>
                      <a:pt x="18" y="24"/>
                    </a:cubicBezTo>
                    <a:cubicBezTo>
                      <a:pt x="24" y="26"/>
                      <a:pt x="28" y="30"/>
                      <a:pt x="33" y="33"/>
                    </a:cubicBezTo>
                    <a:cubicBezTo>
                      <a:pt x="39" y="36"/>
                      <a:pt x="45" y="36"/>
                      <a:pt x="50" y="37"/>
                    </a:cubicBezTo>
                    <a:cubicBezTo>
                      <a:pt x="45" y="37"/>
                      <a:pt x="37" y="31"/>
                      <a:pt x="32" y="28"/>
                    </a:cubicBezTo>
                    <a:cubicBezTo>
                      <a:pt x="28" y="25"/>
                      <a:pt x="23" y="23"/>
                      <a:pt x="19" y="20"/>
                    </a:cubicBezTo>
                    <a:cubicBezTo>
                      <a:pt x="15" y="18"/>
                      <a:pt x="11" y="16"/>
                      <a:pt x="8" y="14"/>
                    </a:cubicBezTo>
                    <a:cubicBezTo>
                      <a:pt x="4" y="10"/>
                      <a:pt x="3" y="4"/>
                      <a:pt x="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1" name="Freeform 33">
                <a:extLst>
                  <a:ext uri="{FF2B5EF4-FFF2-40B4-BE49-F238E27FC236}">
                    <a16:creationId xmlns:a16="http://schemas.microsoft.com/office/drawing/2014/main" id="{762C737E-1A5B-4FA7-8106-6DF0DDD87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373"/>
                <a:ext cx="13" cy="14"/>
              </a:xfrm>
              <a:custGeom>
                <a:avLst/>
                <a:gdLst>
                  <a:gd name="T0" fmla="*/ 5 w 8"/>
                  <a:gd name="T1" fmla="*/ 5 h 9"/>
                  <a:gd name="T2" fmla="*/ 18 w 8"/>
                  <a:gd name="T3" fmla="*/ 19 h 9"/>
                  <a:gd name="T4" fmla="*/ 29 w 8"/>
                  <a:gd name="T5" fmla="*/ 34 h 9"/>
                  <a:gd name="T6" fmla="*/ 0 w 8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9"/>
                  <a:gd name="T14" fmla="*/ 8 w 8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9">
                    <a:moveTo>
                      <a:pt x="1" y="1"/>
                    </a:moveTo>
                    <a:cubicBezTo>
                      <a:pt x="2" y="2"/>
                      <a:pt x="3" y="4"/>
                      <a:pt x="4" y="5"/>
                    </a:cubicBezTo>
                    <a:cubicBezTo>
                      <a:pt x="5" y="6"/>
                      <a:pt x="6" y="8"/>
                      <a:pt x="7" y="9"/>
                    </a:cubicBezTo>
                    <a:cubicBezTo>
                      <a:pt x="8" y="4"/>
                      <a:pt x="5" y="0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2" name="Freeform 34">
                <a:extLst>
                  <a:ext uri="{FF2B5EF4-FFF2-40B4-BE49-F238E27FC236}">
                    <a16:creationId xmlns:a16="http://schemas.microsoft.com/office/drawing/2014/main" id="{8DA1B7E0-C88E-4B2D-A56C-BC127BA27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428"/>
                <a:ext cx="39" cy="14"/>
              </a:xfrm>
              <a:custGeom>
                <a:avLst/>
                <a:gdLst>
                  <a:gd name="T0" fmla="*/ 8 w 25"/>
                  <a:gd name="T1" fmla="*/ 14 h 9"/>
                  <a:gd name="T2" fmla="*/ 12 w 25"/>
                  <a:gd name="T3" fmla="*/ 34 h 9"/>
                  <a:gd name="T4" fmla="*/ 47 w 25"/>
                  <a:gd name="T5" fmla="*/ 30 h 9"/>
                  <a:gd name="T6" fmla="*/ 75 w 25"/>
                  <a:gd name="T7" fmla="*/ 30 h 9"/>
                  <a:gd name="T8" fmla="*/ 83 w 25"/>
                  <a:gd name="T9" fmla="*/ 5 h 9"/>
                  <a:gd name="T10" fmla="*/ 53 w 25"/>
                  <a:gd name="T11" fmla="*/ 19 h 9"/>
                  <a:gd name="T12" fmla="*/ 30 w 25"/>
                  <a:gd name="T13" fmla="*/ 5 h 9"/>
                  <a:gd name="T14" fmla="*/ 12 w 25"/>
                  <a:gd name="T15" fmla="*/ 1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9"/>
                  <a:gd name="T26" fmla="*/ 25 w 2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9">
                    <a:moveTo>
                      <a:pt x="2" y="4"/>
                    </a:moveTo>
                    <a:cubicBezTo>
                      <a:pt x="0" y="6"/>
                      <a:pt x="0" y="9"/>
                      <a:pt x="3" y="9"/>
                    </a:cubicBezTo>
                    <a:cubicBezTo>
                      <a:pt x="6" y="9"/>
                      <a:pt x="9" y="8"/>
                      <a:pt x="12" y="8"/>
                    </a:cubicBezTo>
                    <a:cubicBezTo>
                      <a:pt x="14" y="8"/>
                      <a:pt x="18" y="9"/>
                      <a:pt x="20" y="8"/>
                    </a:cubicBezTo>
                    <a:cubicBezTo>
                      <a:pt x="23" y="7"/>
                      <a:pt x="25" y="3"/>
                      <a:pt x="22" y="1"/>
                    </a:cubicBezTo>
                    <a:cubicBezTo>
                      <a:pt x="20" y="3"/>
                      <a:pt x="18" y="5"/>
                      <a:pt x="14" y="5"/>
                    </a:cubicBezTo>
                    <a:cubicBezTo>
                      <a:pt x="11" y="6"/>
                      <a:pt x="8" y="4"/>
                      <a:pt x="8" y="1"/>
                    </a:cubicBezTo>
                    <a:cubicBezTo>
                      <a:pt x="5" y="0"/>
                      <a:pt x="5" y="3"/>
                      <a:pt x="3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3" name="Freeform 35">
                <a:extLst>
                  <a:ext uri="{FF2B5EF4-FFF2-40B4-BE49-F238E27FC236}">
                    <a16:creationId xmlns:a16="http://schemas.microsoft.com/office/drawing/2014/main" id="{AE9FFE08-36CB-4F92-8C91-DC060F1C2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66"/>
                <a:ext cx="84" cy="11"/>
              </a:xfrm>
              <a:custGeom>
                <a:avLst/>
                <a:gdLst>
                  <a:gd name="T0" fmla="*/ 0 w 53"/>
                  <a:gd name="T1" fmla="*/ 27 h 7"/>
                  <a:gd name="T2" fmla="*/ 25 w 53"/>
                  <a:gd name="T3" fmla="*/ 0 h 7"/>
                  <a:gd name="T4" fmla="*/ 108 w 53"/>
                  <a:gd name="T5" fmla="*/ 8 h 7"/>
                  <a:gd name="T6" fmla="*/ 211 w 53"/>
                  <a:gd name="T7" fmla="*/ 5 h 7"/>
                  <a:gd name="T8" fmla="*/ 100 w 53"/>
                  <a:gd name="T9" fmla="*/ 14 h 7"/>
                  <a:gd name="T10" fmla="*/ 25 w 53"/>
                  <a:gd name="T11" fmla="*/ 13 h 7"/>
                  <a:gd name="T12" fmla="*/ 0 w 53"/>
                  <a:gd name="T13" fmla="*/ 2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7"/>
                  <a:gd name="T23" fmla="*/ 53 w 53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7">
                    <a:moveTo>
                      <a:pt x="0" y="7"/>
                    </a:moveTo>
                    <a:cubicBezTo>
                      <a:pt x="0" y="7"/>
                      <a:pt x="3" y="1"/>
                      <a:pt x="6" y="0"/>
                    </a:cubicBezTo>
                    <a:cubicBezTo>
                      <a:pt x="9" y="0"/>
                      <a:pt x="19" y="0"/>
                      <a:pt x="27" y="2"/>
                    </a:cubicBezTo>
                    <a:cubicBezTo>
                      <a:pt x="34" y="3"/>
                      <a:pt x="48" y="1"/>
                      <a:pt x="53" y="1"/>
                    </a:cubicBezTo>
                    <a:cubicBezTo>
                      <a:pt x="53" y="1"/>
                      <a:pt x="31" y="5"/>
                      <a:pt x="25" y="4"/>
                    </a:cubicBezTo>
                    <a:cubicBezTo>
                      <a:pt x="19" y="3"/>
                      <a:pt x="9" y="2"/>
                      <a:pt x="6" y="3"/>
                    </a:cubicBezTo>
                    <a:cubicBezTo>
                      <a:pt x="3" y="5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4" name="Freeform 36">
                <a:extLst>
                  <a:ext uri="{FF2B5EF4-FFF2-40B4-BE49-F238E27FC236}">
                    <a16:creationId xmlns:a16="http://schemas.microsoft.com/office/drawing/2014/main" id="{D4A3C1CB-81EA-481C-82EA-BD728C42E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377"/>
                <a:ext cx="121" cy="54"/>
              </a:xfrm>
              <a:custGeom>
                <a:avLst/>
                <a:gdLst>
                  <a:gd name="T0" fmla="*/ 0 w 76"/>
                  <a:gd name="T1" fmla="*/ 25 h 34"/>
                  <a:gd name="T2" fmla="*/ 40 w 76"/>
                  <a:gd name="T3" fmla="*/ 13 h 34"/>
                  <a:gd name="T4" fmla="*/ 142 w 76"/>
                  <a:gd name="T5" fmla="*/ 56 h 34"/>
                  <a:gd name="T6" fmla="*/ 266 w 76"/>
                  <a:gd name="T7" fmla="*/ 48 h 34"/>
                  <a:gd name="T8" fmla="*/ 307 w 76"/>
                  <a:gd name="T9" fmla="*/ 137 h 34"/>
                  <a:gd name="T10" fmla="*/ 266 w 76"/>
                  <a:gd name="T11" fmla="*/ 73 h 34"/>
                  <a:gd name="T12" fmla="*/ 193 w 76"/>
                  <a:gd name="T13" fmla="*/ 56 h 34"/>
                  <a:gd name="T14" fmla="*/ 94 w 76"/>
                  <a:gd name="T15" fmla="*/ 56 h 34"/>
                  <a:gd name="T16" fmla="*/ 0 w 76"/>
                  <a:gd name="T17" fmla="*/ 25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34"/>
                  <a:gd name="T29" fmla="*/ 76 w 76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34">
                    <a:moveTo>
                      <a:pt x="0" y="6"/>
                    </a:moveTo>
                    <a:cubicBezTo>
                      <a:pt x="0" y="6"/>
                      <a:pt x="4" y="2"/>
                      <a:pt x="10" y="3"/>
                    </a:cubicBezTo>
                    <a:cubicBezTo>
                      <a:pt x="15" y="4"/>
                      <a:pt x="26" y="15"/>
                      <a:pt x="35" y="14"/>
                    </a:cubicBezTo>
                    <a:cubicBezTo>
                      <a:pt x="45" y="13"/>
                      <a:pt x="63" y="9"/>
                      <a:pt x="66" y="12"/>
                    </a:cubicBezTo>
                    <a:cubicBezTo>
                      <a:pt x="69" y="16"/>
                      <a:pt x="69" y="27"/>
                      <a:pt x="76" y="34"/>
                    </a:cubicBezTo>
                    <a:cubicBezTo>
                      <a:pt x="76" y="34"/>
                      <a:pt x="72" y="34"/>
                      <a:pt x="66" y="18"/>
                    </a:cubicBezTo>
                    <a:cubicBezTo>
                      <a:pt x="64" y="12"/>
                      <a:pt x="59" y="12"/>
                      <a:pt x="48" y="14"/>
                    </a:cubicBezTo>
                    <a:cubicBezTo>
                      <a:pt x="37" y="16"/>
                      <a:pt x="31" y="21"/>
                      <a:pt x="23" y="14"/>
                    </a:cubicBezTo>
                    <a:cubicBezTo>
                      <a:pt x="15" y="6"/>
                      <a:pt x="8" y="0"/>
                      <a:pt x="0" y="6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5" name="Freeform 37">
                <a:extLst>
                  <a:ext uri="{FF2B5EF4-FFF2-40B4-BE49-F238E27FC236}">
                    <a16:creationId xmlns:a16="http://schemas.microsoft.com/office/drawing/2014/main" id="{D7A958AC-42A3-43E7-A963-B4DFD89AC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403"/>
                <a:ext cx="36" cy="20"/>
              </a:xfrm>
              <a:custGeom>
                <a:avLst/>
                <a:gdLst>
                  <a:gd name="T0" fmla="*/ 0 w 23"/>
                  <a:gd name="T1" fmla="*/ 48 h 13"/>
                  <a:gd name="T2" fmla="*/ 88 w 23"/>
                  <a:gd name="T3" fmla="*/ 48 h 13"/>
                  <a:gd name="T4" fmla="*/ 39 w 23"/>
                  <a:gd name="T5" fmla="*/ 18 h 13"/>
                  <a:gd name="T6" fmla="*/ 0 w 23"/>
                  <a:gd name="T7" fmla="*/ 48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3"/>
                  <a:gd name="T14" fmla="*/ 23 w 23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3">
                    <a:moveTo>
                      <a:pt x="0" y="13"/>
                    </a:moveTo>
                    <a:cubicBezTo>
                      <a:pt x="0" y="13"/>
                      <a:pt x="8" y="0"/>
                      <a:pt x="23" y="13"/>
                    </a:cubicBezTo>
                    <a:cubicBezTo>
                      <a:pt x="23" y="13"/>
                      <a:pt x="16" y="4"/>
                      <a:pt x="10" y="5"/>
                    </a:cubicBezTo>
                    <a:cubicBezTo>
                      <a:pt x="3" y="6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6" name="Freeform 38">
                <a:extLst>
                  <a:ext uri="{FF2B5EF4-FFF2-40B4-BE49-F238E27FC236}">
                    <a16:creationId xmlns:a16="http://schemas.microsoft.com/office/drawing/2014/main" id="{AB0F957C-F36E-4468-AF80-488FB26AA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431"/>
                <a:ext cx="73" cy="41"/>
              </a:xfrm>
              <a:custGeom>
                <a:avLst/>
                <a:gdLst>
                  <a:gd name="T0" fmla="*/ 168 w 46"/>
                  <a:gd name="T1" fmla="*/ 103 h 26"/>
                  <a:gd name="T2" fmla="*/ 141 w 46"/>
                  <a:gd name="T3" fmla="*/ 68 h 26"/>
                  <a:gd name="T4" fmla="*/ 0 w 46"/>
                  <a:gd name="T5" fmla="*/ 0 h 26"/>
                  <a:gd name="T6" fmla="*/ 73 w 46"/>
                  <a:gd name="T7" fmla="*/ 35 h 26"/>
                  <a:gd name="T8" fmla="*/ 151 w 46"/>
                  <a:gd name="T9" fmla="*/ 82 h 26"/>
                  <a:gd name="T10" fmla="*/ 168 w 46"/>
                  <a:gd name="T11" fmla="*/ 103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26"/>
                  <a:gd name="T20" fmla="*/ 46 w 46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26">
                    <a:moveTo>
                      <a:pt x="42" y="26"/>
                    </a:moveTo>
                    <a:cubicBezTo>
                      <a:pt x="42" y="26"/>
                      <a:pt x="46" y="23"/>
                      <a:pt x="35" y="17"/>
                    </a:cubicBezTo>
                    <a:cubicBezTo>
                      <a:pt x="24" y="10"/>
                      <a:pt x="11" y="3"/>
                      <a:pt x="0" y="0"/>
                    </a:cubicBezTo>
                    <a:cubicBezTo>
                      <a:pt x="0" y="0"/>
                      <a:pt x="14" y="6"/>
                      <a:pt x="18" y="9"/>
                    </a:cubicBezTo>
                    <a:cubicBezTo>
                      <a:pt x="22" y="12"/>
                      <a:pt x="35" y="18"/>
                      <a:pt x="38" y="21"/>
                    </a:cubicBezTo>
                    <a:cubicBezTo>
                      <a:pt x="40" y="24"/>
                      <a:pt x="42" y="22"/>
                      <a:pt x="42" y="26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7" name="Freeform 39">
                <a:extLst>
                  <a:ext uri="{FF2B5EF4-FFF2-40B4-BE49-F238E27FC236}">
                    <a16:creationId xmlns:a16="http://schemas.microsoft.com/office/drawing/2014/main" id="{B4775350-DDF1-476B-916A-8CEED5CB4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" y="409"/>
                <a:ext cx="16" cy="32"/>
              </a:xfrm>
              <a:custGeom>
                <a:avLst/>
                <a:gdLst>
                  <a:gd name="T0" fmla="*/ 0 w 10"/>
                  <a:gd name="T1" fmla="*/ 82 h 20"/>
                  <a:gd name="T2" fmla="*/ 16 w 10"/>
                  <a:gd name="T3" fmla="*/ 42 h 20"/>
                  <a:gd name="T4" fmla="*/ 34 w 10"/>
                  <a:gd name="T5" fmla="*/ 0 h 20"/>
                  <a:gd name="T6" fmla="*/ 42 w 10"/>
                  <a:gd name="T7" fmla="*/ 13 h 20"/>
                  <a:gd name="T8" fmla="*/ 16 w 10"/>
                  <a:gd name="T9" fmla="*/ 54 h 20"/>
                  <a:gd name="T10" fmla="*/ 5 w 10"/>
                  <a:gd name="T11" fmla="*/ 8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0"/>
                  <a:gd name="T20" fmla="*/ 10 w 10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0">
                    <a:moveTo>
                      <a:pt x="0" y="20"/>
                    </a:moveTo>
                    <a:cubicBezTo>
                      <a:pt x="1" y="17"/>
                      <a:pt x="3" y="13"/>
                      <a:pt x="4" y="10"/>
                    </a:cubicBezTo>
                    <a:cubicBezTo>
                      <a:pt x="5" y="7"/>
                      <a:pt x="6" y="3"/>
                      <a:pt x="8" y="0"/>
                    </a:cubicBezTo>
                    <a:cubicBezTo>
                      <a:pt x="9" y="1"/>
                      <a:pt x="9" y="2"/>
                      <a:pt x="10" y="3"/>
                    </a:cubicBezTo>
                    <a:cubicBezTo>
                      <a:pt x="7" y="3"/>
                      <a:pt x="5" y="11"/>
                      <a:pt x="4" y="13"/>
                    </a:cubicBezTo>
                    <a:cubicBezTo>
                      <a:pt x="3" y="15"/>
                      <a:pt x="1" y="18"/>
                      <a:pt x="1" y="2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8" name="Freeform 40">
                <a:extLst>
                  <a:ext uri="{FF2B5EF4-FFF2-40B4-BE49-F238E27FC236}">
                    <a16:creationId xmlns:a16="http://schemas.microsoft.com/office/drawing/2014/main" id="{30A0418E-EB40-42B9-BCF7-83792656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447"/>
                <a:ext cx="27" cy="22"/>
              </a:xfrm>
              <a:custGeom>
                <a:avLst/>
                <a:gdLst>
                  <a:gd name="T0" fmla="*/ 0 w 17"/>
                  <a:gd name="T1" fmla="*/ 5 h 14"/>
                  <a:gd name="T2" fmla="*/ 16 w 17"/>
                  <a:gd name="T3" fmla="*/ 47 h 14"/>
                  <a:gd name="T4" fmla="*/ 68 w 17"/>
                  <a:gd name="T5" fmla="*/ 39 h 14"/>
                  <a:gd name="T6" fmla="*/ 21 w 17"/>
                  <a:gd name="T7" fmla="*/ 35 h 14"/>
                  <a:gd name="T8" fmla="*/ 0 w 17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4"/>
                  <a:gd name="T17" fmla="*/ 17 w 17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4">
                    <a:moveTo>
                      <a:pt x="0" y="1"/>
                    </a:moveTo>
                    <a:cubicBezTo>
                      <a:pt x="0" y="4"/>
                      <a:pt x="1" y="10"/>
                      <a:pt x="4" y="12"/>
                    </a:cubicBezTo>
                    <a:cubicBezTo>
                      <a:pt x="8" y="14"/>
                      <a:pt x="14" y="11"/>
                      <a:pt x="17" y="10"/>
                    </a:cubicBezTo>
                    <a:cubicBezTo>
                      <a:pt x="14" y="11"/>
                      <a:pt x="8" y="12"/>
                      <a:pt x="5" y="9"/>
                    </a:cubicBezTo>
                    <a:cubicBezTo>
                      <a:pt x="2" y="7"/>
                      <a:pt x="2" y="3"/>
                      <a:pt x="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9" name="Freeform 41">
                <a:extLst>
                  <a:ext uri="{FF2B5EF4-FFF2-40B4-BE49-F238E27FC236}">
                    <a16:creationId xmlns:a16="http://schemas.microsoft.com/office/drawing/2014/main" id="{759BB94A-1FDC-4151-8957-8354372F2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553"/>
                <a:ext cx="320" cy="192"/>
              </a:xfrm>
              <a:custGeom>
                <a:avLst/>
                <a:gdLst>
                  <a:gd name="T0" fmla="*/ 434 w 202"/>
                  <a:gd name="T1" fmla="*/ 253 h 122"/>
                  <a:gd name="T2" fmla="*/ 421 w 202"/>
                  <a:gd name="T3" fmla="*/ 285 h 122"/>
                  <a:gd name="T4" fmla="*/ 361 w 202"/>
                  <a:gd name="T5" fmla="*/ 264 h 122"/>
                  <a:gd name="T6" fmla="*/ 301 w 202"/>
                  <a:gd name="T7" fmla="*/ 260 h 122"/>
                  <a:gd name="T8" fmla="*/ 287 w 202"/>
                  <a:gd name="T9" fmla="*/ 305 h 122"/>
                  <a:gd name="T10" fmla="*/ 250 w 202"/>
                  <a:gd name="T11" fmla="*/ 367 h 122"/>
                  <a:gd name="T12" fmla="*/ 233 w 202"/>
                  <a:gd name="T13" fmla="*/ 334 h 122"/>
                  <a:gd name="T14" fmla="*/ 203 w 202"/>
                  <a:gd name="T15" fmla="*/ 324 h 122"/>
                  <a:gd name="T16" fmla="*/ 150 w 202"/>
                  <a:gd name="T17" fmla="*/ 351 h 122"/>
                  <a:gd name="T18" fmla="*/ 63 w 202"/>
                  <a:gd name="T19" fmla="*/ 444 h 122"/>
                  <a:gd name="T20" fmla="*/ 21 w 202"/>
                  <a:gd name="T21" fmla="*/ 444 h 122"/>
                  <a:gd name="T22" fmla="*/ 0 w 202"/>
                  <a:gd name="T23" fmla="*/ 305 h 122"/>
                  <a:gd name="T24" fmla="*/ 52 w 202"/>
                  <a:gd name="T25" fmla="*/ 223 h 122"/>
                  <a:gd name="T26" fmla="*/ 100 w 202"/>
                  <a:gd name="T27" fmla="*/ 143 h 122"/>
                  <a:gd name="T28" fmla="*/ 185 w 202"/>
                  <a:gd name="T29" fmla="*/ 151 h 122"/>
                  <a:gd name="T30" fmla="*/ 238 w 202"/>
                  <a:gd name="T31" fmla="*/ 161 h 122"/>
                  <a:gd name="T32" fmla="*/ 253 w 202"/>
                  <a:gd name="T33" fmla="*/ 109 h 122"/>
                  <a:gd name="T34" fmla="*/ 250 w 202"/>
                  <a:gd name="T35" fmla="*/ 22 h 122"/>
                  <a:gd name="T36" fmla="*/ 326 w 202"/>
                  <a:gd name="T37" fmla="*/ 8 h 122"/>
                  <a:gd name="T38" fmla="*/ 361 w 202"/>
                  <a:gd name="T39" fmla="*/ 82 h 122"/>
                  <a:gd name="T40" fmla="*/ 369 w 202"/>
                  <a:gd name="T41" fmla="*/ 161 h 122"/>
                  <a:gd name="T42" fmla="*/ 497 w 202"/>
                  <a:gd name="T43" fmla="*/ 142 h 122"/>
                  <a:gd name="T44" fmla="*/ 572 w 202"/>
                  <a:gd name="T45" fmla="*/ 178 h 122"/>
                  <a:gd name="T46" fmla="*/ 653 w 202"/>
                  <a:gd name="T47" fmla="*/ 211 h 122"/>
                  <a:gd name="T48" fmla="*/ 714 w 202"/>
                  <a:gd name="T49" fmla="*/ 225 h 122"/>
                  <a:gd name="T50" fmla="*/ 768 w 202"/>
                  <a:gd name="T51" fmla="*/ 297 h 122"/>
                  <a:gd name="T52" fmla="*/ 768 w 202"/>
                  <a:gd name="T53" fmla="*/ 346 h 122"/>
                  <a:gd name="T54" fmla="*/ 607 w 202"/>
                  <a:gd name="T55" fmla="*/ 297 h 122"/>
                  <a:gd name="T56" fmla="*/ 434 w 202"/>
                  <a:gd name="T57" fmla="*/ 253 h 1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2"/>
                  <a:gd name="T88" fmla="*/ 0 h 122"/>
                  <a:gd name="T89" fmla="*/ 202 w 202"/>
                  <a:gd name="T90" fmla="*/ 122 h 12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2" h="122">
                    <a:moveTo>
                      <a:pt x="109" y="65"/>
                    </a:moveTo>
                    <a:cubicBezTo>
                      <a:pt x="109" y="69"/>
                      <a:pt x="106" y="73"/>
                      <a:pt x="106" y="73"/>
                    </a:cubicBezTo>
                    <a:cubicBezTo>
                      <a:pt x="106" y="73"/>
                      <a:pt x="96" y="70"/>
                      <a:pt x="91" y="68"/>
                    </a:cubicBezTo>
                    <a:cubicBezTo>
                      <a:pt x="87" y="66"/>
                      <a:pt x="79" y="65"/>
                      <a:pt x="76" y="67"/>
                    </a:cubicBezTo>
                    <a:cubicBezTo>
                      <a:pt x="73" y="69"/>
                      <a:pt x="72" y="74"/>
                      <a:pt x="72" y="78"/>
                    </a:cubicBezTo>
                    <a:cubicBezTo>
                      <a:pt x="73" y="82"/>
                      <a:pt x="65" y="94"/>
                      <a:pt x="63" y="94"/>
                    </a:cubicBezTo>
                    <a:cubicBezTo>
                      <a:pt x="61" y="93"/>
                      <a:pt x="59" y="90"/>
                      <a:pt x="59" y="86"/>
                    </a:cubicBezTo>
                    <a:cubicBezTo>
                      <a:pt x="58" y="83"/>
                      <a:pt x="54" y="82"/>
                      <a:pt x="51" y="83"/>
                    </a:cubicBezTo>
                    <a:cubicBezTo>
                      <a:pt x="48" y="84"/>
                      <a:pt x="43" y="86"/>
                      <a:pt x="38" y="90"/>
                    </a:cubicBezTo>
                    <a:cubicBezTo>
                      <a:pt x="33" y="94"/>
                      <a:pt x="22" y="105"/>
                      <a:pt x="16" y="114"/>
                    </a:cubicBezTo>
                    <a:cubicBezTo>
                      <a:pt x="11" y="122"/>
                      <a:pt x="5" y="115"/>
                      <a:pt x="5" y="114"/>
                    </a:cubicBezTo>
                    <a:cubicBezTo>
                      <a:pt x="5" y="112"/>
                      <a:pt x="0" y="87"/>
                      <a:pt x="0" y="78"/>
                    </a:cubicBezTo>
                    <a:cubicBezTo>
                      <a:pt x="0" y="69"/>
                      <a:pt x="10" y="60"/>
                      <a:pt x="13" y="57"/>
                    </a:cubicBezTo>
                    <a:cubicBezTo>
                      <a:pt x="17" y="53"/>
                      <a:pt x="22" y="39"/>
                      <a:pt x="25" y="37"/>
                    </a:cubicBezTo>
                    <a:cubicBezTo>
                      <a:pt x="29" y="33"/>
                      <a:pt x="42" y="37"/>
                      <a:pt x="47" y="39"/>
                    </a:cubicBezTo>
                    <a:cubicBezTo>
                      <a:pt x="51" y="40"/>
                      <a:pt x="60" y="41"/>
                      <a:pt x="60" y="41"/>
                    </a:cubicBezTo>
                    <a:cubicBezTo>
                      <a:pt x="60" y="41"/>
                      <a:pt x="64" y="33"/>
                      <a:pt x="64" y="28"/>
                    </a:cubicBezTo>
                    <a:cubicBezTo>
                      <a:pt x="63" y="23"/>
                      <a:pt x="63" y="10"/>
                      <a:pt x="63" y="6"/>
                    </a:cubicBezTo>
                    <a:cubicBezTo>
                      <a:pt x="64" y="3"/>
                      <a:pt x="69" y="0"/>
                      <a:pt x="82" y="2"/>
                    </a:cubicBezTo>
                    <a:cubicBezTo>
                      <a:pt x="95" y="5"/>
                      <a:pt x="92" y="17"/>
                      <a:pt x="91" y="21"/>
                    </a:cubicBezTo>
                    <a:cubicBezTo>
                      <a:pt x="91" y="24"/>
                      <a:pt x="92" y="34"/>
                      <a:pt x="93" y="41"/>
                    </a:cubicBezTo>
                    <a:cubicBezTo>
                      <a:pt x="93" y="41"/>
                      <a:pt x="122" y="36"/>
                      <a:pt x="125" y="36"/>
                    </a:cubicBezTo>
                    <a:cubicBezTo>
                      <a:pt x="128" y="36"/>
                      <a:pt x="140" y="44"/>
                      <a:pt x="144" y="46"/>
                    </a:cubicBezTo>
                    <a:cubicBezTo>
                      <a:pt x="148" y="49"/>
                      <a:pt x="158" y="53"/>
                      <a:pt x="164" y="54"/>
                    </a:cubicBezTo>
                    <a:cubicBezTo>
                      <a:pt x="170" y="54"/>
                      <a:pt x="174" y="52"/>
                      <a:pt x="180" y="58"/>
                    </a:cubicBezTo>
                    <a:cubicBezTo>
                      <a:pt x="186" y="64"/>
                      <a:pt x="190" y="71"/>
                      <a:pt x="193" y="76"/>
                    </a:cubicBezTo>
                    <a:cubicBezTo>
                      <a:pt x="196" y="81"/>
                      <a:pt x="202" y="90"/>
                      <a:pt x="193" y="89"/>
                    </a:cubicBezTo>
                    <a:cubicBezTo>
                      <a:pt x="183" y="89"/>
                      <a:pt x="162" y="79"/>
                      <a:pt x="153" y="76"/>
                    </a:cubicBezTo>
                    <a:cubicBezTo>
                      <a:pt x="143" y="73"/>
                      <a:pt x="118" y="63"/>
                      <a:pt x="109" y="65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0" name="Freeform 42">
                <a:extLst>
                  <a:ext uri="{FF2B5EF4-FFF2-40B4-BE49-F238E27FC236}">
                    <a16:creationId xmlns:a16="http://schemas.microsoft.com/office/drawing/2014/main" id="{50CF50B4-06B8-4C5E-BCCF-9E6B8EFCA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" y="565"/>
                <a:ext cx="312" cy="180"/>
              </a:xfrm>
              <a:custGeom>
                <a:avLst/>
                <a:gdLst>
                  <a:gd name="T0" fmla="*/ 768 w 197"/>
                  <a:gd name="T1" fmla="*/ 284 h 114"/>
                  <a:gd name="T2" fmla="*/ 755 w 197"/>
                  <a:gd name="T3" fmla="*/ 306 h 114"/>
                  <a:gd name="T4" fmla="*/ 588 w 197"/>
                  <a:gd name="T5" fmla="*/ 237 h 114"/>
                  <a:gd name="T6" fmla="*/ 401 w 197"/>
                  <a:gd name="T7" fmla="*/ 197 h 114"/>
                  <a:gd name="T8" fmla="*/ 401 w 197"/>
                  <a:gd name="T9" fmla="*/ 240 h 114"/>
                  <a:gd name="T10" fmla="*/ 341 w 197"/>
                  <a:gd name="T11" fmla="*/ 212 h 114"/>
                  <a:gd name="T12" fmla="*/ 291 w 197"/>
                  <a:gd name="T13" fmla="*/ 216 h 114"/>
                  <a:gd name="T14" fmla="*/ 274 w 197"/>
                  <a:gd name="T15" fmla="*/ 246 h 114"/>
                  <a:gd name="T16" fmla="*/ 244 w 197"/>
                  <a:gd name="T17" fmla="*/ 314 h 114"/>
                  <a:gd name="T18" fmla="*/ 184 w 197"/>
                  <a:gd name="T19" fmla="*/ 284 h 114"/>
                  <a:gd name="T20" fmla="*/ 130 w 197"/>
                  <a:gd name="T21" fmla="*/ 311 h 114"/>
                  <a:gd name="T22" fmla="*/ 48 w 197"/>
                  <a:gd name="T23" fmla="*/ 387 h 114"/>
                  <a:gd name="T24" fmla="*/ 0 w 197"/>
                  <a:gd name="T25" fmla="*/ 387 h 114"/>
                  <a:gd name="T26" fmla="*/ 0 w 197"/>
                  <a:gd name="T27" fmla="*/ 382 h 114"/>
                  <a:gd name="T28" fmla="*/ 8 w 197"/>
                  <a:gd name="T29" fmla="*/ 417 h 114"/>
                  <a:gd name="T30" fmla="*/ 52 w 197"/>
                  <a:gd name="T31" fmla="*/ 417 h 114"/>
                  <a:gd name="T32" fmla="*/ 138 w 197"/>
                  <a:gd name="T33" fmla="*/ 322 h 114"/>
                  <a:gd name="T34" fmla="*/ 190 w 197"/>
                  <a:gd name="T35" fmla="*/ 294 h 114"/>
                  <a:gd name="T36" fmla="*/ 223 w 197"/>
                  <a:gd name="T37" fmla="*/ 306 h 114"/>
                  <a:gd name="T38" fmla="*/ 238 w 197"/>
                  <a:gd name="T39" fmla="*/ 339 h 114"/>
                  <a:gd name="T40" fmla="*/ 274 w 197"/>
                  <a:gd name="T41" fmla="*/ 276 h 114"/>
                  <a:gd name="T42" fmla="*/ 291 w 197"/>
                  <a:gd name="T43" fmla="*/ 232 h 114"/>
                  <a:gd name="T44" fmla="*/ 348 w 197"/>
                  <a:gd name="T45" fmla="*/ 237 h 114"/>
                  <a:gd name="T46" fmla="*/ 409 w 197"/>
                  <a:gd name="T47" fmla="*/ 257 h 114"/>
                  <a:gd name="T48" fmla="*/ 421 w 197"/>
                  <a:gd name="T49" fmla="*/ 224 h 114"/>
                  <a:gd name="T50" fmla="*/ 597 w 197"/>
                  <a:gd name="T51" fmla="*/ 267 h 114"/>
                  <a:gd name="T52" fmla="*/ 755 w 197"/>
                  <a:gd name="T53" fmla="*/ 319 h 114"/>
                  <a:gd name="T54" fmla="*/ 768 w 197"/>
                  <a:gd name="T55" fmla="*/ 284 h 114"/>
                  <a:gd name="T56" fmla="*/ 348 w 197"/>
                  <a:gd name="T57" fmla="*/ 52 h 114"/>
                  <a:gd name="T58" fmla="*/ 347 w 197"/>
                  <a:gd name="T59" fmla="*/ 0 h 114"/>
                  <a:gd name="T60" fmla="*/ 347 w 197"/>
                  <a:gd name="T61" fmla="*/ 14 h 114"/>
                  <a:gd name="T62" fmla="*/ 348 w 197"/>
                  <a:gd name="T63" fmla="*/ 95 h 114"/>
                  <a:gd name="T64" fmla="*/ 353 w 197"/>
                  <a:gd name="T65" fmla="*/ 95 h 114"/>
                  <a:gd name="T66" fmla="*/ 348 w 197"/>
                  <a:gd name="T67" fmla="*/ 52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7"/>
                  <a:gd name="T103" fmla="*/ 0 h 114"/>
                  <a:gd name="T104" fmla="*/ 197 w 197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7" h="114">
                    <a:moveTo>
                      <a:pt x="193" y="72"/>
                    </a:moveTo>
                    <a:cubicBezTo>
                      <a:pt x="194" y="79"/>
                      <a:pt x="192" y="78"/>
                      <a:pt x="190" y="78"/>
                    </a:cubicBezTo>
                    <a:cubicBezTo>
                      <a:pt x="180" y="77"/>
                      <a:pt x="158" y="63"/>
                      <a:pt x="148" y="60"/>
                    </a:cubicBezTo>
                    <a:cubicBezTo>
                      <a:pt x="139" y="56"/>
                      <a:pt x="110" y="48"/>
                      <a:pt x="101" y="50"/>
                    </a:cubicBezTo>
                    <a:cubicBezTo>
                      <a:pt x="105" y="56"/>
                      <a:pt x="103" y="61"/>
                      <a:pt x="101" y="61"/>
                    </a:cubicBezTo>
                    <a:cubicBezTo>
                      <a:pt x="98" y="61"/>
                      <a:pt x="91" y="56"/>
                      <a:pt x="86" y="54"/>
                    </a:cubicBezTo>
                    <a:cubicBezTo>
                      <a:pt x="82" y="52"/>
                      <a:pt x="76" y="53"/>
                      <a:pt x="73" y="55"/>
                    </a:cubicBezTo>
                    <a:cubicBezTo>
                      <a:pt x="70" y="57"/>
                      <a:pt x="69" y="59"/>
                      <a:pt x="69" y="63"/>
                    </a:cubicBezTo>
                    <a:cubicBezTo>
                      <a:pt x="69" y="67"/>
                      <a:pt x="65" y="81"/>
                      <a:pt x="61" y="80"/>
                    </a:cubicBezTo>
                    <a:cubicBezTo>
                      <a:pt x="59" y="80"/>
                      <a:pt x="54" y="69"/>
                      <a:pt x="46" y="72"/>
                    </a:cubicBezTo>
                    <a:cubicBezTo>
                      <a:pt x="43" y="73"/>
                      <a:pt x="38" y="75"/>
                      <a:pt x="33" y="79"/>
                    </a:cubicBezTo>
                    <a:cubicBezTo>
                      <a:pt x="28" y="83"/>
                      <a:pt x="17" y="89"/>
                      <a:pt x="12" y="98"/>
                    </a:cubicBezTo>
                    <a:cubicBezTo>
                      <a:pt x="7" y="106"/>
                      <a:pt x="1" y="99"/>
                      <a:pt x="0" y="98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102"/>
                      <a:pt x="2" y="105"/>
                      <a:pt x="2" y="106"/>
                    </a:cubicBezTo>
                    <a:cubicBezTo>
                      <a:pt x="2" y="107"/>
                      <a:pt x="8" y="114"/>
                      <a:pt x="13" y="106"/>
                    </a:cubicBezTo>
                    <a:cubicBezTo>
                      <a:pt x="19" y="97"/>
                      <a:pt x="30" y="86"/>
                      <a:pt x="35" y="82"/>
                    </a:cubicBezTo>
                    <a:cubicBezTo>
                      <a:pt x="40" y="78"/>
                      <a:pt x="45" y="76"/>
                      <a:pt x="48" y="75"/>
                    </a:cubicBezTo>
                    <a:cubicBezTo>
                      <a:pt x="51" y="74"/>
                      <a:pt x="55" y="75"/>
                      <a:pt x="56" y="78"/>
                    </a:cubicBezTo>
                    <a:cubicBezTo>
                      <a:pt x="56" y="82"/>
                      <a:pt x="58" y="85"/>
                      <a:pt x="60" y="86"/>
                    </a:cubicBezTo>
                    <a:cubicBezTo>
                      <a:pt x="62" y="86"/>
                      <a:pt x="70" y="74"/>
                      <a:pt x="69" y="70"/>
                    </a:cubicBezTo>
                    <a:cubicBezTo>
                      <a:pt x="69" y="66"/>
                      <a:pt x="70" y="61"/>
                      <a:pt x="73" y="59"/>
                    </a:cubicBezTo>
                    <a:cubicBezTo>
                      <a:pt x="76" y="57"/>
                      <a:pt x="84" y="58"/>
                      <a:pt x="88" y="60"/>
                    </a:cubicBezTo>
                    <a:cubicBezTo>
                      <a:pt x="93" y="62"/>
                      <a:pt x="103" y="65"/>
                      <a:pt x="103" y="65"/>
                    </a:cubicBezTo>
                    <a:cubicBezTo>
                      <a:pt x="103" y="65"/>
                      <a:pt x="106" y="61"/>
                      <a:pt x="106" y="57"/>
                    </a:cubicBezTo>
                    <a:cubicBezTo>
                      <a:pt x="115" y="55"/>
                      <a:pt x="140" y="65"/>
                      <a:pt x="150" y="68"/>
                    </a:cubicBezTo>
                    <a:cubicBezTo>
                      <a:pt x="159" y="71"/>
                      <a:pt x="180" y="81"/>
                      <a:pt x="190" y="81"/>
                    </a:cubicBezTo>
                    <a:cubicBezTo>
                      <a:pt x="197" y="82"/>
                      <a:pt x="195" y="77"/>
                      <a:pt x="193" y="72"/>
                    </a:cubicBezTo>
                    <a:close/>
                    <a:moveTo>
                      <a:pt x="88" y="13"/>
                    </a:moveTo>
                    <a:cubicBezTo>
                      <a:pt x="89" y="10"/>
                      <a:pt x="90" y="4"/>
                      <a:pt x="87" y="0"/>
                    </a:cubicBezTo>
                    <a:cubicBezTo>
                      <a:pt x="87" y="2"/>
                      <a:pt x="87" y="4"/>
                      <a:pt x="87" y="4"/>
                    </a:cubicBezTo>
                    <a:cubicBezTo>
                      <a:pt x="86" y="8"/>
                      <a:pt x="87" y="18"/>
                      <a:pt x="88" y="24"/>
                    </a:cubicBezTo>
                    <a:cubicBezTo>
                      <a:pt x="88" y="24"/>
                      <a:pt x="89" y="24"/>
                      <a:pt x="89" y="24"/>
                    </a:cubicBezTo>
                    <a:cubicBezTo>
                      <a:pt x="88" y="19"/>
                      <a:pt x="88" y="15"/>
                      <a:pt x="88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1" name="Freeform 43">
                <a:extLst>
                  <a:ext uri="{FF2B5EF4-FFF2-40B4-BE49-F238E27FC236}">
                    <a16:creationId xmlns:a16="http://schemas.microsoft.com/office/drawing/2014/main" id="{41C410BD-114F-47B1-9229-9F57455AD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553"/>
                <a:ext cx="320" cy="192"/>
              </a:xfrm>
              <a:custGeom>
                <a:avLst/>
                <a:gdLst>
                  <a:gd name="T0" fmla="*/ 434 w 202"/>
                  <a:gd name="T1" fmla="*/ 253 h 122"/>
                  <a:gd name="T2" fmla="*/ 421 w 202"/>
                  <a:gd name="T3" fmla="*/ 285 h 122"/>
                  <a:gd name="T4" fmla="*/ 361 w 202"/>
                  <a:gd name="T5" fmla="*/ 264 h 122"/>
                  <a:gd name="T6" fmla="*/ 301 w 202"/>
                  <a:gd name="T7" fmla="*/ 260 h 122"/>
                  <a:gd name="T8" fmla="*/ 287 w 202"/>
                  <a:gd name="T9" fmla="*/ 305 h 122"/>
                  <a:gd name="T10" fmla="*/ 250 w 202"/>
                  <a:gd name="T11" fmla="*/ 367 h 122"/>
                  <a:gd name="T12" fmla="*/ 233 w 202"/>
                  <a:gd name="T13" fmla="*/ 334 h 122"/>
                  <a:gd name="T14" fmla="*/ 203 w 202"/>
                  <a:gd name="T15" fmla="*/ 324 h 122"/>
                  <a:gd name="T16" fmla="*/ 150 w 202"/>
                  <a:gd name="T17" fmla="*/ 351 h 122"/>
                  <a:gd name="T18" fmla="*/ 63 w 202"/>
                  <a:gd name="T19" fmla="*/ 444 h 122"/>
                  <a:gd name="T20" fmla="*/ 21 w 202"/>
                  <a:gd name="T21" fmla="*/ 444 h 122"/>
                  <a:gd name="T22" fmla="*/ 0 w 202"/>
                  <a:gd name="T23" fmla="*/ 305 h 122"/>
                  <a:gd name="T24" fmla="*/ 52 w 202"/>
                  <a:gd name="T25" fmla="*/ 223 h 122"/>
                  <a:gd name="T26" fmla="*/ 100 w 202"/>
                  <a:gd name="T27" fmla="*/ 143 h 122"/>
                  <a:gd name="T28" fmla="*/ 185 w 202"/>
                  <a:gd name="T29" fmla="*/ 151 h 122"/>
                  <a:gd name="T30" fmla="*/ 238 w 202"/>
                  <a:gd name="T31" fmla="*/ 161 h 122"/>
                  <a:gd name="T32" fmla="*/ 253 w 202"/>
                  <a:gd name="T33" fmla="*/ 109 h 122"/>
                  <a:gd name="T34" fmla="*/ 250 w 202"/>
                  <a:gd name="T35" fmla="*/ 22 h 122"/>
                  <a:gd name="T36" fmla="*/ 326 w 202"/>
                  <a:gd name="T37" fmla="*/ 8 h 122"/>
                  <a:gd name="T38" fmla="*/ 361 w 202"/>
                  <a:gd name="T39" fmla="*/ 82 h 122"/>
                  <a:gd name="T40" fmla="*/ 369 w 202"/>
                  <a:gd name="T41" fmla="*/ 161 h 122"/>
                  <a:gd name="T42" fmla="*/ 497 w 202"/>
                  <a:gd name="T43" fmla="*/ 142 h 122"/>
                  <a:gd name="T44" fmla="*/ 572 w 202"/>
                  <a:gd name="T45" fmla="*/ 178 h 122"/>
                  <a:gd name="T46" fmla="*/ 653 w 202"/>
                  <a:gd name="T47" fmla="*/ 211 h 122"/>
                  <a:gd name="T48" fmla="*/ 714 w 202"/>
                  <a:gd name="T49" fmla="*/ 225 h 122"/>
                  <a:gd name="T50" fmla="*/ 768 w 202"/>
                  <a:gd name="T51" fmla="*/ 297 h 122"/>
                  <a:gd name="T52" fmla="*/ 768 w 202"/>
                  <a:gd name="T53" fmla="*/ 346 h 122"/>
                  <a:gd name="T54" fmla="*/ 607 w 202"/>
                  <a:gd name="T55" fmla="*/ 297 h 122"/>
                  <a:gd name="T56" fmla="*/ 434 w 202"/>
                  <a:gd name="T57" fmla="*/ 253 h 1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2"/>
                  <a:gd name="T88" fmla="*/ 0 h 122"/>
                  <a:gd name="T89" fmla="*/ 202 w 202"/>
                  <a:gd name="T90" fmla="*/ 122 h 12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2" h="122">
                    <a:moveTo>
                      <a:pt x="109" y="65"/>
                    </a:moveTo>
                    <a:cubicBezTo>
                      <a:pt x="109" y="69"/>
                      <a:pt x="106" y="73"/>
                      <a:pt x="106" y="73"/>
                    </a:cubicBezTo>
                    <a:cubicBezTo>
                      <a:pt x="106" y="73"/>
                      <a:pt x="96" y="70"/>
                      <a:pt x="91" y="68"/>
                    </a:cubicBezTo>
                    <a:cubicBezTo>
                      <a:pt x="87" y="66"/>
                      <a:pt x="79" y="65"/>
                      <a:pt x="76" y="67"/>
                    </a:cubicBezTo>
                    <a:cubicBezTo>
                      <a:pt x="73" y="69"/>
                      <a:pt x="72" y="74"/>
                      <a:pt x="72" y="78"/>
                    </a:cubicBezTo>
                    <a:cubicBezTo>
                      <a:pt x="73" y="82"/>
                      <a:pt x="65" y="94"/>
                      <a:pt x="63" y="94"/>
                    </a:cubicBezTo>
                    <a:cubicBezTo>
                      <a:pt x="61" y="93"/>
                      <a:pt x="59" y="90"/>
                      <a:pt x="59" y="86"/>
                    </a:cubicBezTo>
                    <a:cubicBezTo>
                      <a:pt x="58" y="83"/>
                      <a:pt x="54" y="82"/>
                      <a:pt x="51" y="83"/>
                    </a:cubicBezTo>
                    <a:cubicBezTo>
                      <a:pt x="48" y="84"/>
                      <a:pt x="43" y="86"/>
                      <a:pt x="38" y="90"/>
                    </a:cubicBezTo>
                    <a:cubicBezTo>
                      <a:pt x="33" y="94"/>
                      <a:pt x="22" y="105"/>
                      <a:pt x="16" y="114"/>
                    </a:cubicBezTo>
                    <a:cubicBezTo>
                      <a:pt x="11" y="122"/>
                      <a:pt x="5" y="115"/>
                      <a:pt x="5" y="114"/>
                    </a:cubicBezTo>
                    <a:cubicBezTo>
                      <a:pt x="5" y="112"/>
                      <a:pt x="0" y="87"/>
                      <a:pt x="0" y="78"/>
                    </a:cubicBezTo>
                    <a:cubicBezTo>
                      <a:pt x="0" y="69"/>
                      <a:pt x="10" y="60"/>
                      <a:pt x="13" y="57"/>
                    </a:cubicBezTo>
                    <a:cubicBezTo>
                      <a:pt x="17" y="53"/>
                      <a:pt x="22" y="39"/>
                      <a:pt x="25" y="37"/>
                    </a:cubicBezTo>
                    <a:cubicBezTo>
                      <a:pt x="29" y="33"/>
                      <a:pt x="42" y="37"/>
                      <a:pt x="47" y="39"/>
                    </a:cubicBezTo>
                    <a:cubicBezTo>
                      <a:pt x="51" y="40"/>
                      <a:pt x="60" y="41"/>
                      <a:pt x="60" y="41"/>
                    </a:cubicBezTo>
                    <a:cubicBezTo>
                      <a:pt x="60" y="41"/>
                      <a:pt x="64" y="33"/>
                      <a:pt x="64" y="28"/>
                    </a:cubicBezTo>
                    <a:cubicBezTo>
                      <a:pt x="63" y="23"/>
                      <a:pt x="63" y="10"/>
                      <a:pt x="63" y="6"/>
                    </a:cubicBezTo>
                    <a:cubicBezTo>
                      <a:pt x="64" y="3"/>
                      <a:pt x="69" y="0"/>
                      <a:pt x="82" y="2"/>
                    </a:cubicBezTo>
                    <a:cubicBezTo>
                      <a:pt x="95" y="5"/>
                      <a:pt x="92" y="17"/>
                      <a:pt x="91" y="21"/>
                    </a:cubicBezTo>
                    <a:cubicBezTo>
                      <a:pt x="91" y="24"/>
                      <a:pt x="92" y="34"/>
                      <a:pt x="93" y="41"/>
                    </a:cubicBezTo>
                    <a:cubicBezTo>
                      <a:pt x="93" y="41"/>
                      <a:pt x="122" y="36"/>
                      <a:pt x="125" y="36"/>
                    </a:cubicBezTo>
                    <a:cubicBezTo>
                      <a:pt x="128" y="36"/>
                      <a:pt x="140" y="44"/>
                      <a:pt x="144" y="46"/>
                    </a:cubicBezTo>
                    <a:cubicBezTo>
                      <a:pt x="148" y="49"/>
                      <a:pt x="158" y="53"/>
                      <a:pt x="164" y="54"/>
                    </a:cubicBezTo>
                    <a:cubicBezTo>
                      <a:pt x="170" y="54"/>
                      <a:pt x="174" y="52"/>
                      <a:pt x="180" y="58"/>
                    </a:cubicBezTo>
                    <a:cubicBezTo>
                      <a:pt x="186" y="64"/>
                      <a:pt x="190" y="71"/>
                      <a:pt x="193" y="76"/>
                    </a:cubicBezTo>
                    <a:cubicBezTo>
                      <a:pt x="196" y="81"/>
                      <a:pt x="202" y="90"/>
                      <a:pt x="193" y="89"/>
                    </a:cubicBezTo>
                    <a:cubicBezTo>
                      <a:pt x="183" y="89"/>
                      <a:pt x="162" y="79"/>
                      <a:pt x="153" y="76"/>
                    </a:cubicBezTo>
                    <a:cubicBezTo>
                      <a:pt x="143" y="73"/>
                      <a:pt x="118" y="63"/>
                      <a:pt x="109" y="65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2" name="Freeform 44">
                <a:extLst>
                  <a:ext uri="{FF2B5EF4-FFF2-40B4-BE49-F238E27FC236}">
                    <a16:creationId xmlns:a16="http://schemas.microsoft.com/office/drawing/2014/main" id="{F44BF0C6-0286-4212-AAEE-8D2A7C108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644"/>
                <a:ext cx="57" cy="38"/>
              </a:xfrm>
              <a:custGeom>
                <a:avLst/>
                <a:gdLst>
                  <a:gd name="T0" fmla="*/ 143 w 36"/>
                  <a:gd name="T1" fmla="*/ 95 h 24"/>
                  <a:gd name="T2" fmla="*/ 52 w 36"/>
                  <a:gd name="T3" fmla="*/ 68 h 24"/>
                  <a:gd name="T4" fmla="*/ 5 w 36"/>
                  <a:gd name="T5" fmla="*/ 0 h 24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24"/>
                  <a:gd name="T11" fmla="*/ 36 w 36"/>
                  <a:gd name="T12" fmla="*/ 24 h 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24">
                    <a:moveTo>
                      <a:pt x="36" y="24"/>
                    </a:moveTo>
                    <a:cubicBezTo>
                      <a:pt x="28" y="22"/>
                      <a:pt x="21" y="20"/>
                      <a:pt x="13" y="17"/>
                    </a:cubicBezTo>
                    <a:cubicBezTo>
                      <a:pt x="5" y="14"/>
                      <a:pt x="0" y="10"/>
                      <a:pt x="1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3" name="Freeform 45">
                <a:extLst>
                  <a:ext uri="{FF2B5EF4-FFF2-40B4-BE49-F238E27FC236}">
                    <a16:creationId xmlns:a16="http://schemas.microsoft.com/office/drawing/2014/main" id="{7DDFBC6F-6C7E-48D4-A9C1-F9410B272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618"/>
                <a:ext cx="44" cy="39"/>
              </a:xfrm>
              <a:custGeom>
                <a:avLst/>
                <a:gdLst>
                  <a:gd name="T0" fmla="*/ 108 w 28"/>
                  <a:gd name="T1" fmla="*/ 0 h 25"/>
                  <a:gd name="T2" fmla="*/ 61 w 28"/>
                  <a:gd name="T3" fmla="*/ 73 h 25"/>
                  <a:gd name="T4" fmla="*/ 22 w 28"/>
                  <a:gd name="T5" fmla="*/ 95 h 25"/>
                  <a:gd name="T6" fmla="*/ 5 w 28"/>
                  <a:gd name="T7" fmla="*/ 48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25"/>
                  <a:gd name="T14" fmla="*/ 28 w 2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25">
                    <a:moveTo>
                      <a:pt x="28" y="0"/>
                    </a:moveTo>
                    <a:cubicBezTo>
                      <a:pt x="25" y="5"/>
                      <a:pt x="22" y="10"/>
                      <a:pt x="16" y="19"/>
                    </a:cubicBezTo>
                    <a:cubicBezTo>
                      <a:pt x="14" y="22"/>
                      <a:pt x="11" y="25"/>
                      <a:pt x="6" y="25"/>
                    </a:cubicBezTo>
                    <a:cubicBezTo>
                      <a:pt x="0" y="25"/>
                      <a:pt x="0" y="18"/>
                      <a:pt x="1" y="1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4" name="Freeform 46">
                <a:extLst>
                  <a:ext uri="{FF2B5EF4-FFF2-40B4-BE49-F238E27FC236}">
                    <a16:creationId xmlns:a16="http://schemas.microsoft.com/office/drawing/2014/main" id="{41CAE904-8A91-458E-8374-D979A7AC3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646"/>
                <a:ext cx="19" cy="38"/>
              </a:xfrm>
              <a:custGeom>
                <a:avLst/>
                <a:gdLst>
                  <a:gd name="T0" fmla="*/ 43 w 12"/>
                  <a:gd name="T1" fmla="*/ 0 h 24"/>
                  <a:gd name="T2" fmla="*/ 8 w 12"/>
                  <a:gd name="T3" fmla="*/ 35 h 24"/>
                  <a:gd name="T4" fmla="*/ 27 w 12"/>
                  <a:gd name="T5" fmla="*/ 81 h 24"/>
                  <a:gd name="T6" fmla="*/ 40 w 12"/>
                  <a:gd name="T7" fmla="*/ 90 h 24"/>
                  <a:gd name="T8" fmla="*/ 43 w 12"/>
                  <a:gd name="T9" fmla="*/ 55 h 24"/>
                  <a:gd name="T10" fmla="*/ 21 w 12"/>
                  <a:gd name="T11" fmla="*/ 25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24"/>
                  <a:gd name="T20" fmla="*/ 12 w 12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24">
                    <a:moveTo>
                      <a:pt x="11" y="0"/>
                    </a:moveTo>
                    <a:cubicBezTo>
                      <a:pt x="10" y="4"/>
                      <a:pt x="4" y="6"/>
                      <a:pt x="2" y="9"/>
                    </a:cubicBezTo>
                    <a:cubicBezTo>
                      <a:pt x="0" y="13"/>
                      <a:pt x="5" y="17"/>
                      <a:pt x="7" y="20"/>
                    </a:cubicBezTo>
                    <a:cubicBezTo>
                      <a:pt x="8" y="21"/>
                      <a:pt x="9" y="24"/>
                      <a:pt x="10" y="23"/>
                    </a:cubicBezTo>
                    <a:cubicBezTo>
                      <a:pt x="12" y="22"/>
                      <a:pt x="11" y="15"/>
                      <a:pt x="11" y="14"/>
                    </a:cubicBezTo>
                    <a:cubicBezTo>
                      <a:pt x="10" y="11"/>
                      <a:pt x="8" y="7"/>
                      <a:pt x="5" y="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5" name="Freeform 47">
                <a:extLst>
                  <a:ext uri="{FF2B5EF4-FFF2-40B4-BE49-F238E27FC236}">
                    <a16:creationId xmlns:a16="http://schemas.microsoft.com/office/drawing/2014/main" id="{316C6826-83BF-492B-90BE-0CE44877D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618"/>
                <a:ext cx="26" cy="37"/>
              </a:xfrm>
              <a:custGeom>
                <a:avLst/>
                <a:gdLst>
                  <a:gd name="T0" fmla="*/ 0 w 16"/>
                  <a:gd name="T1" fmla="*/ 0 h 24"/>
                  <a:gd name="T2" fmla="*/ 26 w 16"/>
                  <a:gd name="T3" fmla="*/ 48 h 24"/>
                  <a:gd name="T4" fmla="*/ 68 w 16"/>
                  <a:gd name="T5" fmla="*/ 88 h 24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24"/>
                  <a:gd name="T11" fmla="*/ 16 w 16"/>
                  <a:gd name="T12" fmla="*/ 24 h 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24">
                    <a:moveTo>
                      <a:pt x="0" y="0"/>
                    </a:moveTo>
                    <a:cubicBezTo>
                      <a:pt x="0" y="0"/>
                      <a:pt x="2" y="10"/>
                      <a:pt x="6" y="13"/>
                    </a:cubicBezTo>
                    <a:cubicBezTo>
                      <a:pt x="11" y="16"/>
                      <a:pt x="15" y="22"/>
                      <a:pt x="16" y="2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6" name="Freeform 48">
                <a:extLst>
                  <a:ext uri="{FF2B5EF4-FFF2-40B4-BE49-F238E27FC236}">
                    <a16:creationId xmlns:a16="http://schemas.microsoft.com/office/drawing/2014/main" id="{6E999F54-B1BE-456B-9617-84D55F29D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663"/>
                <a:ext cx="42" cy="37"/>
              </a:xfrm>
              <a:custGeom>
                <a:avLst/>
                <a:gdLst>
                  <a:gd name="T0" fmla="*/ 101 w 27"/>
                  <a:gd name="T1" fmla="*/ 47 h 23"/>
                  <a:gd name="T2" fmla="*/ 79 w 27"/>
                  <a:gd name="T3" fmla="*/ 42 h 23"/>
                  <a:gd name="T4" fmla="*/ 53 w 27"/>
                  <a:gd name="T5" fmla="*/ 34 h 23"/>
                  <a:gd name="T6" fmla="*/ 0 w 27"/>
                  <a:gd name="T7" fmla="*/ 0 h 23"/>
                  <a:gd name="T8" fmla="*/ 48 w 27"/>
                  <a:gd name="T9" fmla="*/ 37 h 23"/>
                  <a:gd name="T10" fmla="*/ 62 w 27"/>
                  <a:gd name="T11" fmla="*/ 60 h 23"/>
                  <a:gd name="T12" fmla="*/ 53 w 27"/>
                  <a:gd name="T13" fmla="*/ 76 h 23"/>
                  <a:gd name="T14" fmla="*/ 39 w 27"/>
                  <a:gd name="T15" fmla="*/ 97 h 23"/>
                  <a:gd name="T16" fmla="*/ 73 w 27"/>
                  <a:gd name="T17" fmla="*/ 63 h 23"/>
                  <a:gd name="T18" fmla="*/ 87 w 27"/>
                  <a:gd name="T19" fmla="*/ 55 h 23"/>
                  <a:gd name="T20" fmla="*/ 101 w 27"/>
                  <a:gd name="T21" fmla="*/ 50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23"/>
                  <a:gd name="T35" fmla="*/ 27 w 27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23">
                    <a:moveTo>
                      <a:pt x="27" y="11"/>
                    </a:moveTo>
                    <a:cubicBezTo>
                      <a:pt x="26" y="11"/>
                      <a:pt x="23" y="11"/>
                      <a:pt x="21" y="10"/>
                    </a:cubicBezTo>
                    <a:cubicBezTo>
                      <a:pt x="19" y="9"/>
                      <a:pt x="16" y="9"/>
                      <a:pt x="14" y="8"/>
                    </a:cubicBezTo>
                    <a:cubicBezTo>
                      <a:pt x="9" y="6"/>
                      <a:pt x="5" y="3"/>
                      <a:pt x="0" y="0"/>
                    </a:cubicBezTo>
                    <a:cubicBezTo>
                      <a:pt x="4" y="4"/>
                      <a:pt x="8" y="6"/>
                      <a:pt x="13" y="9"/>
                    </a:cubicBezTo>
                    <a:cubicBezTo>
                      <a:pt x="15" y="10"/>
                      <a:pt x="17" y="11"/>
                      <a:pt x="17" y="14"/>
                    </a:cubicBezTo>
                    <a:cubicBezTo>
                      <a:pt x="17" y="15"/>
                      <a:pt x="15" y="16"/>
                      <a:pt x="14" y="18"/>
                    </a:cubicBezTo>
                    <a:cubicBezTo>
                      <a:pt x="13" y="19"/>
                      <a:pt x="12" y="22"/>
                      <a:pt x="10" y="23"/>
                    </a:cubicBezTo>
                    <a:cubicBezTo>
                      <a:pt x="14" y="21"/>
                      <a:pt x="16" y="18"/>
                      <a:pt x="19" y="15"/>
                    </a:cubicBezTo>
                    <a:cubicBezTo>
                      <a:pt x="20" y="14"/>
                      <a:pt x="22" y="14"/>
                      <a:pt x="23" y="13"/>
                    </a:cubicBezTo>
                    <a:cubicBezTo>
                      <a:pt x="24" y="13"/>
                      <a:pt x="25" y="12"/>
                      <a:pt x="27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7" name="Freeform 49">
                <a:extLst>
                  <a:ext uri="{FF2B5EF4-FFF2-40B4-BE49-F238E27FC236}">
                    <a16:creationId xmlns:a16="http://schemas.microsoft.com/office/drawing/2014/main" id="{9031BCFE-2C53-4114-BDD1-0797479BD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659"/>
                <a:ext cx="10" cy="19"/>
              </a:xfrm>
              <a:custGeom>
                <a:avLst/>
                <a:gdLst>
                  <a:gd name="T0" fmla="*/ 13 w 6"/>
                  <a:gd name="T1" fmla="*/ 0 h 12"/>
                  <a:gd name="T2" fmla="*/ 0 w 6"/>
                  <a:gd name="T3" fmla="*/ 8 h 12"/>
                  <a:gd name="T4" fmla="*/ 28 w 6"/>
                  <a:gd name="T5" fmla="*/ 48 h 12"/>
                  <a:gd name="T6" fmla="*/ 13 w 6"/>
                  <a:gd name="T7" fmla="*/ 5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2"/>
                  <a:gd name="T14" fmla="*/ 6 w 6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6"/>
                      <a:pt x="4" y="9"/>
                      <a:pt x="6" y="12"/>
                    </a:cubicBezTo>
                    <a:cubicBezTo>
                      <a:pt x="5" y="11"/>
                      <a:pt x="1" y="2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8" name="Freeform 50">
                <a:extLst>
                  <a:ext uri="{FF2B5EF4-FFF2-40B4-BE49-F238E27FC236}">
                    <a16:creationId xmlns:a16="http://schemas.microsoft.com/office/drawing/2014/main" id="{4AD97F7D-DF12-4E9D-9943-5CB3D615E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640"/>
                <a:ext cx="22" cy="14"/>
              </a:xfrm>
              <a:custGeom>
                <a:avLst/>
                <a:gdLst>
                  <a:gd name="T0" fmla="*/ 8 w 14"/>
                  <a:gd name="T1" fmla="*/ 0 h 9"/>
                  <a:gd name="T2" fmla="*/ 14 w 14"/>
                  <a:gd name="T3" fmla="*/ 30 h 9"/>
                  <a:gd name="T4" fmla="*/ 35 w 14"/>
                  <a:gd name="T5" fmla="*/ 30 h 9"/>
                  <a:gd name="T6" fmla="*/ 55 w 14"/>
                  <a:gd name="T7" fmla="*/ 12 h 9"/>
                  <a:gd name="T8" fmla="*/ 20 w 14"/>
                  <a:gd name="T9" fmla="*/ 19 h 9"/>
                  <a:gd name="T10" fmla="*/ 5 w 14"/>
                  <a:gd name="T11" fmla="*/ 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9"/>
                  <a:gd name="T20" fmla="*/ 14 w 14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9">
                    <a:moveTo>
                      <a:pt x="2" y="0"/>
                    </a:moveTo>
                    <a:cubicBezTo>
                      <a:pt x="0" y="3"/>
                      <a:pt x="1" y="7"/>
                      <a:pt x="4" y="8"/>
                    </a:cubicBezTo>
                    <a:cubicBezTo>
                      <a:pt x="6" y="9"/>
                      <a:pt x="8" y="9"/>
                      <a:pt x="9" y="8"/>
                    </a:cubicBezTo>
                    <a:cubicBezTo>
                      <a:pt x="10" y="7"/>
                      <a:pt x="13" y="4"/>
                      <a:pt x="14" y="3"/>
                    </a:cubicBezTo>
                    <a:cubicBezTo>
                      <a:pt x="12" y="4"/>
                      <a:pt x="8" y="5"/>
                      <a:pt x="5" y="5"/>
                    </a:cubicBezTo>
                    <a:cubicBezTo>
                      <a:pt x="4" y="4"/>
                      <a:pt x="1" y="3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9" name="Freeform 51">
                <a:extLst>
                  <a:ext uri="{FF2B5EF4-FFF2-40B4-BE49-F238E27FC236}">
                    <a16:creationId xmlns:a16="http://schemas.microsoft.com/office/drawing/2014/main" id="{E0C4C3CC-504A-49B2-A35A-2B818E655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652"/>
                <a:ext cx="11" cy="26"/>
              </a:xfrm>
              <a:custGeom>
                <a:avLst/>
                <a:gdLst>
                  <a:gd name="T0" fmla="*/ 22 w 7"/>
                  <a:gd name="T1" fmla="*/ 0 h 16"/>
                  <a:gd name="T2" fmla="*/ 8 w 7"/>
                  <a:gd name="T3" fmla="*/ 39 h 16"/>
                  <a:gd name="T4" fmla="*/ 27 w 7"/>
                  <a:gd name="T5" fmla="*/ 68 h 16"/>
                  <a:gd name="T6" fmla="*/ 0 w 7"/>
                  <a:gd name="T7" fmla="*/ 29 h 16"/>
                  <a:gd name="T8" fmla="*/ 5 w 7"/>
                  <a:gd name="T9" fmla="*/ 13 h 16"/>
                  <a:gd name="T10" fmla="*/ 20 w 7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6"/>
                  <a:gd name="T20" fmla="*/ 7 w 7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6">
                    <a:moveTo>
                      <a:pt x="6" y="0"/>
                    </a:moveTo>
                    <a:cubicBezTo>
                      <a:pt x="3" y="2"/>
                      <a:pt x="2" y="6"/>
                      <a:pt x="2" y="9"/>
                    </a:cubicBezTo>
                    <a:cubicBezTo>
                      <a:pt x="3" y="12"/>
                      <a:pt x="5" y="13"/>
                      <a:pt x="7" y="16"/>
                    </a:cubicBezTo>
                    <a:cubicBezTo>
                      <a:pt x="4" y="15"/>
                      <a:pt x="0" y="10"/>
                      <a:pt x="0" y="7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0" name="Freeform 52">
                <a:extLst>
                  <a:ext uri="{FF2B5EF4-FFF2-40B4-BE49-F238E27FC236}">
                    <a16:creationId xmlns:a16="http://schemas.microsoft.com/office/drawing/2014/main" id="{49253228-B386-47BF-9EA6-E987ABC00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644"/>
                <a:ext cx="27" cy="21"/>
              </a:xfrm>
              <a:custGeom>
                <a:avLst/>
                <a:gdLst>
                  <a:gd name="T0" fmla="*/ 8 w 17"/>
                  <a:gd name="T1" fmla="*/ 0 h 13"/>
                  <a:gd name="T2" fmla="*/ 27 w 17"/>
                  <a:gd name="T3" fmla="*/ 42 h 13"/>
                  <a:gd name="T4" fmla="*/ 68 w 17"/>
                  <a:gd name="T5" fmla="*/ 29 h 13"/>
                  <a:gd name="T6" fmla="*/ 33 w 17"/>
                  <a:gd name="T7" fmla="*/ 50 h 13"/>
                  <a:gd name="T8" fmla="*/ 5 w 17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3"/>
                  <a:gd name="T17" fmla="*/ 17 w 17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3">
                    <a:moveTo>
                      <a:pt x="2" y="0"/>
                    </a:moveTo>
                    <a:cubicBezTo>
                      <a:pt x="1" y="4"/>
                      <a:pt x="4" y="9"/>
                      <a:pt x="7" y="10"/>
                    </a:cubicBezTo>
                    <a:cubicBezTo>
                      <a:pt x="12" y="11"/>
                      <a:pt x="14" y="9"/>
                      <a:pt x="17" y="7"/>
                    </a:cubicBezTo>
                    <a:cubicBezTo>
                      <a:pt x="17" y="10"/>
                      <a:pt x="11" y="13"/>
                      <a:pt x="8" y="12"/>
                    </a:cubicBezTo>
                    <a:cubicBezTo>
                      <a:pt x="3" y="12"/>
                      <a:pt x="0" y="5"/>
                      <a:pt x="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1" name="Freeform 53">
                <a:extLst>
                  <a:ext uri="{FF2B5EF4-FFF2-40B4-BE49-F238E27FC236}">
                    <a16:creationId xmlns:a16="http://schemas.microsoft.com/office/drawing/2014/main" id="{76C392A7-0B54-42B2-8B86-110951F80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611"/>
                <a:ext cx="123" cy="41"/>
              </a:xfrm>
              <a:custGeom>
                <a:avLst/>
                <a:gdLst>
                  <a:gd name="T0" fmla="*/ 0 w 78"/>
                  <a:gd name="T1" fmla="*/ 14 h 26"/>
                  <a:gd name="T2" fmla="*/ 68 w 78"/>
                  <a:gd name="T3" fmla="*/ 5 h 26"/>
                  <a:gd name="T4" fmla="*/ 109 w 78"/>
                  <a:gd name="T5" fmla="*/ 14 h 26"/>
                  <a:gd name="T6" fmla="*/ 189 w 78"/>
                  <a:gd name="T7" fmla="*/ 60 h 26"/>
                  <a:gd name="T8" fmla="*/ 246 w 78"/>
                  <a:gd name="T9" fmla="*/ 79 h 26"/>
                  <a:gd name="T10" fmla="*/ 306 w 78"/>
                  <a:gd name="T11" fmla="*/ 103 h 26"/>
                  <a:gd name="T12" fmla="*/ 263 w 78"/>
                  <a:gd name="T13" fmla="*/ 87 h 26"/>
                  <a:gd name="T14" fmla="*/ 203 w 78"/>
                  <a:gd name="T15" fmla="*/ 79 h 26"/>
                  <a:gd name="T16" fmla="*/ 142 w 78"/>
                  <a:gd name="T17" fmla="*/ 52 h 26"/>
                  <a:gd name="T18" fmla="*/ 103 w 78"/>
                  <a:gd name="T19" fmla="*/ 22 h 26"/>
                  <a:gd name="T20" fmla="*/ 60 w 78"/>
                  <a:gd name="T21" fmla="*/ 13 h 26"/>
                  <a:gd name="T22" fmla="*/ 0 w 78"/>
                  <a:gd name="T23" fmla="*/ 14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8"/>
                  <a:gd name="T37" fmla="*/ 0 h 26"/>
                  <a:gd name="T38" fmla="*/ 78 w 78"/>
                  <a:gd name="T39" fmla="*/ 26 h 2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8" h="26">
                    <a:moveTo>
                      <a:pt x="0" y="4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23" y="0"/>
                      <a:pt x="28" y="4"/>
                    </a:cubicBezTo>
                    <a:cubicBezTo>
                      <a:pt x="35" y="9"/>
                      <a:pt x="41" y="14"/>
                      <a:pt x="48" y="15"/>
                    </a:cubicBezTo>
                    <a:cubicBezTo>
                      <a:pt x="55" y="17"/>
                      <a:pt x="59" y="20"/>
                      <a:pt x="63" y="20"/>
                    </a:cubicBezTo>
                    <a:cubicBezTo>
                      <a:pt x="67" y="20"/>
                      <a:pt x="71" y="18"/>
                      <a:pt x="78" y="26"/>
                    </a:cubicBezTo>
                    <a:cubicBezTo>
                      <a:pt x="78" y="26"/>
                      <a:pt x="72" y="21"/>
                      <a:pt x="67" y="22"/>
                    </a:cubicBezTo>
                    <a:cubicBezTo>
                      <a:pt x="61" y="23"/>
                      <a:pt x="57" y="22"/>
                      <a:pt x="52" y="20"/>
                    </a:cubicBezTo>
                    <a:cubicBezTo>
                      <a:pt x="47" y="17"/>
                      <a:pt x="39" y="15"/>
                      <a:pt x="36" y="13"/>
                    </a:cubicBezTo>
                    <a:cubicBezTo>
                      <a:pt x="33" y="11"/>
                      <a:pt x="28" y="8"/>
                      <a:pt x="26" y="6"/>
                    </a:cubicBezTo>
                    <a:cubicBezTo>
                      <a:pt x="24" y="3"/>
                      <a:pt x="18" y="3"/>
                      <a:pt x="15" y="3"/>
                    </a:cubicBezTo>
                    <a:cubicBezTo>
                      <a:pt x="12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2" name="Freeform 54">
                <a:extLst>
                  <a:ext uri="{FF2B5EF4-FFF2-40B4-BE49-F238E27FC236}">
                    <a16:creationId xmlns:a16="http://schemas.microsoft.com/office/drawing/2014/main" id="{D7F7829F-D526-4380-95D6-42F4DB399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606"/>
                <a:ext cx="59" cy="68"/>
              </a:xfrm>
              <a:custGeom>
                <a:avLst/>
                <a:gdLst>
                  <a:gd name="T0" fmla="*/ 150 w 37"/>
                  <a:gd name="T1" fmla="*/ 21 h 43"/>
                  <a:gd name="T2" fmla="*/ 97 w 37"/>
                  <a:gd name="T3" fmla="*/ 21 h 43"/>
                  <a:gd name="T4" fmla="*/ 46 w 37"/>
                  <a:gd name="T5" fmla="*/ 108 h 43"/>
                  <a:gd name="T6" fmla="*/ 0 w 37"/>
                  <a:gd name="T7" fmla="*/ 171 h 43"/>
                  <a:gd name="T8" fmla="*/ 41 w 37"/>
                  <a:gd name="T9" fmla="*/ 115 h 43"/>
                  <a:gd name="T10" fmla="*/ 89 w 37"/>
                  <a:gd name="T11" fmla="*/ 43 h 43"/>
                  <a:gd name="T12" fmla="*/ 150 w 37"/>
                  <a:gd name="T13" fmla="*/ 2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"/>
                  <a:gd name="T22" fmla="*/ 0 h 43"/>
                  <a:gd name="T23" fmla="*/ 37 w 37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" h="43">
                    <a:moveTo>
                      <a:pt x="37" y="5"/>
                    </a:moveTo>
                    <a:cubicBezTo>
                      <a:pt x="37" y="5"/>
                      <a:pt x="27" y="0"/>
                      <a:pt x="24" y="5"/>
                    </a:cubicBezTo>
                    <a:cubicBezTo>
                      <a:pt x="21" y="10"/>
                      <a:pt x="14" y="24"/>
                      <a:pt x="11" y="27"/>
                    </a:cubicBezTo>
                    <a:cubicBezTo>
                      <a:pt x="8" y="29"/>
                      <a:pt x="0" y="39"/>
                      <a:pt x="0" y="43"/>
                    </a:cubicBezTo>
                    <a:cubicBezTo>
                      <a:pt x="0" y="43"/>
                      <a:pt x="5" y="33"/>
                      <a:pt x="10" y="29"/>
                    </a:cubicBezTo>
                    <a:cubicBezTo>
                      <a:pt x="16" y="24"/>
                      <a:pt x="21" y="15"/>
                      <a:pt x="22" y="11"/>
                    </a:cubicBezTo>
                    <a:cubicBezTo>
                      <a:pt x="24" y="8"/>
                      <a:pt x="24" y="1"/>
                      <a:pt x="37" y="5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3" name="Freeform 55">
                <a:extLst>
                  <a:ext uri="{FF2B5EF4-FFF2-40B4-BE49-F238E27FC236}">
                    <a16:creationId xmlns:a16="http://schemas.microsoft.com/office/drawing/2014/main" id="{CA9215E6-AF39-45D4-9D6E-20E80CFB7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602"/>
                <a:ext cx="19" cy="41"/>
              </a:xfrm>
              <a:custGeom>
                <a:avLst/>
                <a:gdLst>
                  <a:gd name="T0" fmla="*/ 8 w 12"/>
                  <a:gd name="T1" fmla="*/ 0 h 26"/>
                  <a:gd name="T2" fmla="*/ 48 w 12"/>
                  <a:gd name="T3" fmla="*/ 103 h 26"/>
                  <a:gd name="T4" fmla="*/ 8 w 12"/>
                  <a:gd name="T5" fmla="*/ 0 h 26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26"/>
                  <a:gd name="T11" fmla="*/ 12 w 12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26">
                    <a:moveTo>
                      <a:pt x="2" y="0"/>
                    </a:moveTo>
                    <a:cubicBezTo>
                      <a:pt x="2" y="0"/>
                      <a:pt x="2" y="18"/>
                      <a:pt x="12" y="26"/>
                    </a:cubicBezTo>
                    <a:cubicBezTo>
                      <a:pt x="12" y="26"/>
                      <a:pt x="0" y="25"/>
                      <a:pt x="2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4" name="Freeform 56">
                <a:extLst>
                  <a:ext uri="{FF2B5EF4-FFF2-40B4-BE49-F238E27FC236}">
                    <a16:creationId xmlns:a16="http://schemas.microsoft.com/office/drawing/2014/main" id="{0CD42A2E-71FA-42E0-8C30-590CB23A1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" y="655"/>
                <a:ext cx="320" cy="198"/>
              </a:xfrm>
              <a:custGeom>
                <a:avLst/>
                <a:gdLst>
                  <a:gd name="T0" fmla="*/ 374 w 202"/>
                  <a:gd name="T1" fmla="*/ 33 h 125"/>
                  <a:gd name="T2" fmla="*/ 314 w 202"/>
                  <a:gd name="T3" fmla="*/ 13 h 125"/>
                  <a:gd name="T4" fmla="*/ 253 w 202"/>
                  <a:gd name="T5" fmla="*/ 8 h 125"/>
                  <a:gd name="T6" fmla="*/ 238 w 202"/>
                  <a:gd name="T7" fmla="*/ 52 h 125"/>
                  <a:gd name="T8" fmla="*/ 203 w 202"/>
                  <a:gd name="T9" fmla="*/ 116 h 125"/>
                  <a:gd name="T10" fmla="*/ 185 w 202"/>
                  <a:gd name="T11" fmla="*/ 82 h 125"/>
                  <a:gd name="T12" fmla="*/ 155 w 202"/>
                  <a:gd name="T13" fmla="*/ 73 h 125"/>
                  <a:gd name="T14" fmla="*/ 103 w 202"/>
                  <a:gd name="T15" fmla="*/ 100 h 125"/>
                  <a:gd name="T16" fmla="*/ 76 w 202"/>
                  <a:gd name="T17" fmla="*/ 128 h 125"/>
                  <a:gd name="T18" fmla="*/ 63 w 202"/>
                  <a:gd name="T19" fmla="*/ 176 h 125"/>
                  <a:gd name="T20" fmla="*/ 40 w 202"/>
                  <a:gd name="T21" fmla="*/ 231 h 125"/>
                  <a:gd name="T22" fmla="*/ 13 w 202"/>
                  <a:gd name="T23" fmla="*/ 293 h 125"/>
                  <a:gd name="T24" fmla="*/ 43 w 202"/>
                  <a:gd name="T25" fmla="*/ 409 h 125"/>
                  <a:gd name="T26" fmla="*/ 63 w 202"/>
                  <a:gd name="T27" fmla="*/ 491 h 125"/>
                  <a:gd name="T28" fmla="*/ 116 w 202"/>
                  <a:gd name="T29" fmla="*/ 437 h 125"/>
                  <a:gd name="T30" fmla="*/ 203 w 202"/>
                  <a:gd name="T31" fmla="*/ 339 h 125"/>
                  <a:gd name="T32" fmla="*/ 258 w 202"/>
                  <a:gd name="T33" fmla="*/ 266 h 125"/>
                  <a:gd name="T34" fmla="*/ 246 w 202"/>
                  <a:gd name="T35" fmla="*/ 203 h 125"/>
                  <a:gd name="T36" fmla="*/ 266 w 202"/>
                  <a:gd name="T37" fmla="*/ 190 h 125"/>
                  <a:gd name="T38" fmla="*/ 310 w 202"/>
                  <a:gd name="T39" fmla="*/ 198 h 125"/>
                  <a:gd name="T40" fmla="*/ 437 w 202"/>
                  <a:gd name="T41" fmla="*/ 219 h 125"/>
                  <a:gd name="T42" fmla="*/ 450 w 202"/>
                  <a:gd name="T43" fmla="*/ 190 h 125"/>
                  <a:gd name="T44" fmla="*/ 524 w 202"/>
                  <a:gd name="T45" fmla="*/ 198 h 125"/>
                  <a:gd name="T46" fmla="*/ 607 w 202"/>
                  <a:gd name="T47" fmla="*/ 196 h 125"/>
                  <a:gd name="T48" fmla="*/ 708 w 202"/>
                  <a:gd name="T49" fmla="*/ 244 h 125"/>
                  <a:gd name="T50" fmla="*/ 751 w 202"/>
                  <a:gd name="T51" fmla="*/ 253 h 125"/>
                  <a:gd name="T52" fmla="*/ 790 w 202"/>
                  <a:gd name="T53" fmla="*/ 238 h 125"/>
                  <a:gd name="T54" fmla="*/ 778 w 202"/>
                  <a:gd name="T55" fmla="*/ 198 h 125"/>
                  <a:gd name="T56" fmla="*/ 714 w 202"/>
                  <a:gd name="T57" fmla="*/ 155 h 125"/>
                  <a:gd name="T58" fmla="*/ 597 w 202"/>
                  <a:gd name="T59" fmla="*/ 130 h 125"/>
                  <a:gd name="T60" fmla="*/ 502 w 202"/>
                  <a:gd name="T61" fmla="*/ 90 h 125"/>
                  <a:gd name="T62" fmla="*/ 390 w 202"/>
                  <a:gd name="T63" fmla="*/ 60 h 125"/>
                  <a:gd name="T64" fmla="*/ 374 w 202"/>
                  <a:gd name="T65" fmla="*/ 33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125"/>
                  <a:gd name="T101" fmla="*/ 202 w 202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125">
                    <a:moveTo>
                      <a:pt x="94" y="8"/>
                    </a:moveTo>
                    <a:cubicBezTo>
                      <a:pt x="94" y="8"/>
                      <a:pt x="84" y="5"/>
                      <a:pt x="79" y="3"/>
                    </a:cubicBezTo>
                    <a:cubicBezTo>
                      <a:pt x="75" y="1"/>
                      <a:pt x="67" y="0"/>
                      <a:pt x="64" y="2"/>
                    </a:cubicBezTo>
                    <a:cubicBezTo>
                      <a:pt x="61" y="4"/>
                      <a:pt x="60" y="9"/>
                      <a:pt x="60" y="13"/>
                    </a:cubicBezTo>
                    <a:cubicBezTo>
                      <a:pt x="61" y="17"/>
                      <a:pt x="53" y="29"/>
                      <a:pt x="51" y="29"/>
                    </a:cubicBezTo>
                    <a:cubicBezTo>
                      <a:pt x="49" y="28"/>
                      <a:pt x="47" y="25"/>
                      <a:pt x="47" y="21"/>
                    </a:cubicBezTo>
                    <a:cubicBezTo>
                      <a:pt x="46" y="18"/>
                      <a:pt x="42" y="17"/>
                      <a:pt x="39" y="18"/>
                    </a:cubicBezTo>
                    <a:cubicBezTo>
                      <a:pt x="36" y="19"/>
                      <a:pt x="31" y="21"/>
                      <a:pt x="26" y="25"/>
                    </a:cubicBezTo>
                    <a:cubicBezTo>
                      <a:pt x="24" y="26"/>
                      <a:pt x="22" y="29"/>
                      <a:pt x="19" y="32"/>
                    </a:cubicBezTo>
                    <a:cubicBezTo>
                      <a:pt x="19" y="32"/>
                      <a:pt x="17" y="38"/>
                      <a:pt x="16" y="44"/>
                    </a:cubicBezTo>
                    <a:cubicBezTo>
                      <a:pt x="15" y="51"/>
                      <a:pt x="13" y="54"/>
                      <a:pt x="10" y="58"/>
                    </a:cubicBezTo>
                    <a:cubicBezTo>
                      <a:pt x="8" y="62"/>
                      <a:pt x="0" y="67"/>
                      <a:pt x="3" y="74"/>
                    </a:cubicBezTo>
                    <a:cubicBezTo>
                      <a:pt x="7" y="82"/>
                      <a:pt x="10" y="95"/>
                      <a:pt x="11" y="103"/>
                    </a:cubicBezTo>
                    <a:cubicBezTo>
                      <a:pt x="13" y="111"/>
                      <a:pt x="11" y="124"/>
                      <a:pt x="16" y="124"/>
                    </a:cubicBezTo>
                    <a:cubicBezTo>
                      <a:pt x="21" y="125"/>
                      <a:pt x="26" y="115"/>
                      <a:pt x="29" y="110"/>
                    </a:cubicBezTo>
                    <a:cubicBezTo>
                      <a:pt x="32" y="104"/>
                      <a:pt x="47" y="92"/>
                      <a:pt x="51" y="85"/>
                    </a:cubicBezTo>
                    <a:cubicBezTo>
                      <a:pt x="55" y="79"/>
                      <a:pt x="66" y="75"/>
                      <a:pt x="65" y="67"/>
                    </a:cubicBezTo>
                    <a:cubicBezTo>
                      <a:pt x="63" y="58"/>
                      <a:pt x="62" y="51"/>
                      <a:pt x="62" y="51"/>
                    </a:cubicBezTo>
                    <a:cubicBezTo>
                      <a:pt x="62" y="51"/>
                      <a:pt x="66" y="50"/>
                      <a:pt x="67" y="48"/>
                    </a:cubicBezTo>
                    <a:cubicBezTo>
                      <a:pt x="68" y="45"/>
                      <a:pt x="74" y="50"/>
                      <a:pt x="78" y="50"/>
                    </a:cubicBezTo>
                    <a:cubicBezTo>
                      <a:pt x="82" y="50"/>
                      <a:pt x="110" y="55"/>
                      <a:pt x="110" y="55"/>
                    </a:cubicBezTo>
                    <a:cubicBezTo>
                      <a:pt x="110" y="55"/>
                      <a:pt x="116" y="55"/>
                      <a:pt x="113" y="48"/>
                    </a:cubicBezTo>
                    <a:cubicBezTo>
                      <a:pt x="113" y="48"/>
                      <a:pt x="122" y="53"/>
                      <a:pt x="132" y="50"/>
                    </a:cubicBezTo>
                    <a:cubicBezTo>
                      <a:pt x="142" y="48"/>
                      <a:pt x="145" y="47"/>
                      <a:pt x="153" y="49"/>
                    </a:cubicBezTo>
                    <a:cubicBezTo>
                      <a:pt x="162" y="52"/>
                      <a:pt x="175" y="58"/>
                      <a:pt x="178" y="61"/>
                    </a:cubicBezTo>
                    <a:cubicBezTo>
                      <a:pt x="182" y="63"/>
                      <a:pt x="187" y="67"/>
                      <a:pt x="189" y="64"/>
                    </a:cubicBezTo>
                    <a:cubicBezTo>
                      <a:pt x="192" y="61"/>
                      <a:pt x="197" y="61"/>
                      <a:pt x="199" y="60"/>
                    </a:cubicBezTo>
                    <a:cubicBezTo>
                      <a:pt x="201" y="58"/>
                      <a:pt x="202" y="56"/>
                      <a:pt x="196" y="50"/>
                    </a:cubicBezTo>
                    <a:cubicBezTo>
                      <a:pt x="191" y="45"/>
                      <a:pt x="185" y="37"/>
                      <a:pt x="180" y="39"/>
                    </a:cubicBezTo>
                    <a:cubicBezTo>
                      <a:pt x="174" y="41"/>
                      <a:pt x="157" y="35"/>
                      <a:pt x="150" y="33"/>
                    </a:cubicBezTo>
                    <a:cubicBezTo>
                      <a:pt x="144" y="31"/>
                      <a:pt x="130" y="27"/>
                      <a:pt x="126" y="23"/>
                    </a:cubicBezTo>
                    <a:cubicBezTo>
                      <a:pt x="121" y="19"/>
                      <a:pt x="107" y="15"/>
                      <a:pt x="98" y="15"/>
                    </a:cubicBezTo>
                    <a:cubicBezTo>
                      <a:pt x="98" y="15"/>
                      <a:pt x="97" y="10"/>
                      <a:pt x="94" y="8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5" name="Freeform 57">
                <a:extLst>
                  <a:ext uri="{FF2B5EF4-FFF2-40B4-BE49-F238E27FC236}">
                    <a16:creationId xmlns:a16="http://schemas.microsoft.com/office/drawing/2014/main" id="{95B2C31C-508C-43A9-A4EC-5CB5FEBA5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720"/>
                <a:ext cx="301" cy="133"/>
              </a:xfrm>
              <a:custGeom>
                <a:avLst/>
                <a:gdLst>
                  <a:gd name="T0" fmla="*/ 730 w 190"/>
                  <a:gd name="T1" fmla="*/ 35 h 84"/>
                  <a:gd name="T2" fmla="*/ 730 w 190"/>
                  <a:gd name="T3" fmla="*/ 35 h 84"/>
                  <a:gd name="T4" fmla="*/ 740 w 190"/>
                  <a:gd name="T5" fmla="*/ 63 h 84"/>
                  <a:gd name="T6" fmla="*/ 688 w 190"/>
                  <a:gd name="T7" fmla="*/ 68 h 84"/>
                  <a:gd name="T8" fmla="*/ 645 w 190"/>
                  <a:gd name="T9" fmla="*/ 55 h 84"/>
                  <a:gd name="T10" fmla="*/ 545 w 190"/>
                  <a:gd name="T11" fmla="*/ 13 h 84"/>
                  <a:gd name="T12" fmla="*/ 456 w 190"/>
                  <a:gd name="T13" fmla="*/ 16 h 84"/>
                  <a:gd name="T14" fmla="*/ 394 w 190"/>
                  <a:gd name="T15" fmla="*/ 5 h 84"/>
                  <a:gd name="T16" fmla="*/ 369 w 190"/>
                  <a:gd name="T17" fmla="*/ 33 h 84"/>
                  <a:gd name="T18" fmla="*/ 244 w 190"/>
                  <a:gd name="T19" fmla="*/ 13 h 84"/>
                  <a:gd name="T20" fmla="*/ 215 w 190"/>
                  <a:gd name="T21" fmla="*/ 21 h 84"/>
                  <a:gd name="T22" fmla="*/ 185 w 190"/>
                  <a:gd name="T23" fmla="*/ 43 h 84"/>
                  <a:gd name="T24" fmla="*/ 190 w 190"/>
                  <a:gd name="T25" fmla="*/ 81 h 84"/>
                  <a:gd name="T26" fmla="*/ 138 w 190"/>
                  <a:gd name="T27" fmla="*/ 155 h 84"/>
                  <a:gd name="T28" fmla="*/ 48 w 190"/>
                  <a:gd name="T29" fmla="*/ 250 h 84"/>
                  <a:gd name="T30" fmla="*/ 0 w 190"/>
                  <a:gd name="T31" fmla="*/ 310 h 84"/>
                  <a:gd name="T32" fmla="*/ 16 w 190"/>
                  <a:gd name="T33" fmla="*/ 328 h 84"/>
                  <a:gd name="T34" fmla="*/ 68 w 190"/>
                  <a:gd name="T35" fmla="*/ 274 h 84"/>
                  <a:gd name="T36" fmla="*/ 155 w 190"/>
                  <a:gd name="T37" fmla="*/ 176 h 84"/>
                  <a:gd name="T38" fmla="*/ 211 w 190"/>
                  <a:gd name="T39" fmla="*/ 103 h 84"/>
                  <a:gd name="T40" fmla="*/ 198 w 190"/>
                  <a:gd name="T41" fmla="*/ 40 h 84"/>
                  <a:gd name="T42" fmla="*/ 219 w 190"/>
                  <a:gd name="T43" fmla="*/ 27 h 84"/>
                  <a:gd name="T44" fmla="*/ 263 w 190"/>
                  <a:gd name="T45" fmla="*/ 35 h 84"/>
                  <a:gd name="T46" fmla="*/ 390 w 190"/>
                  <a:gd name="T47" fmla="*/ 55 h 84"/>
                  <a:gd name="T48" fmla="*/ 401 w 190"/>
                  <a:gd name="T49" fmla="*/ 27 h 84"/>
                  <a:gd name="T50" fmla="*/ 477 w 190"/>
                  <a:gd name="T51" fmla="*/ 35 h 84"/>
                  <a:gd name="T52" fmla="*/ 559 w 190"/>
                  <a:gd name="T53" fmla="*/ 33 h 84"/>
                  <a:gd name="T54" fmla="*/ 661 w 190"/>
                  <a:gd name="T55" fmla="*/ 81 h 84"/>
                  <a:gd name="T56" fmla="*/ 703 w 190"/>
                  <a:gd name="T57" fmla="*/ 90 h 84"/>
                  <a:gd name="T58" fmla="*/ 743 w 190"/>
                  <a:gd name="T59" fmla="*/ 76 h 84"/>
                  <a:gd name="T60" fmla="*/ 730 w 190"/>
                  <a:gd name="T61" fmla="*/ 35 h 8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0"/>
                  <a:gd name="T94" fmla="*/ 0 h 84"/>
                  <a:gd name="T95" fmla="*/ 190 w 190"/>
                  <a:gd name="T96" fmla="*/ 84 h 8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0" h="84">
                    <a:moveTo>
                      <a:pt x="184" y="9"/>
                    </a:moveTo>
                    <a:cubicBezTo>
                      <a:pt x="184" y="9"/>
                      <a:pt x="184" y="9"/>
                      <a:pt x="184" y="9"/>
                    </a:cubicBezTo>
                    <a:cubicBezTo>
                      <a:pt x="185" y="11"/>
                      <a:pt x="187" y="15"/>
                      <a:pt x="186" y="16"/>
                    </a:cubicBezTo>
                    <a:cubicBezTo>
                      <a:pt x="183" y="18"/>
                      <a:pt x="175" y="15"/>
                      <a:pt x="173" y="17"/>
                    </a:cubicBezTo>
                    <a:cubicBezTo>
                      <a:pt x="170" y="20"/>
                      <a:pt x="166" y="16"/>
                      <a:pt x="162" y="14"/>
                    </a:cubicBezTo>
                    <a:cubicBezTo>
                      <a:pt x="158" y="12"/>
                      <a:pt x="146" y="6"/>
                      <a:pt x="137" y="3"/>
                    </a:cubicBezTo>
                    <a:cubicBezTo>
                      <a:pt x="128" y="0"/>
                      <a:pt x="125" y="1"/>
                      <a:pt x="115" y="4"/>
                    </a:cubicBezTo>
                    <a:cubicBezTo>
                      <a:pt x="105" y="6"/>
                      <a:pt x="99" y="1"/>
                      <a:pt x="99" y="1"/>
                    </a:cubicBezTo>
                    <a:cubicBezTo>
                      <a:pt x="101" y="8"/>
                      <a:pt x="93" y="8"/>
                      <a:pt x="93" y="8"/>
                    </a:cubicBezTo>
                    <a:cubicBezTo>
                      <a:pt x="93" y="8"/>
                      <a:pt x="65" y="3"/>
                      <a:pt x="61" y="3"/>
                    </a:cubicBezTo>
                    <a:cubicBezTo>
                      <a:pt x="58" y="3"/>
                      <a:pt x="55" y="2"/>
                      <a:pt x="54" y="5"/>
                    </a:cubicBezTo>
                    <a:cubicBezTo>
                      <a:pt x="52" y="7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8" y="20"/>
                    </a:cubicBezTo>
                    <a:cubicBezTo>
                      <a:pt x="50" y="28"/>
                      <a:pt x="39" y="32"/>
                      <a:pt x="35" y="39"/>
                    </a:cubicBezTo>
                    <a:cubicBezTo>
                      <a:pt x="30" y="45"/>
                      <a:pt x="15" y="57"/>
                      <a:pt x="12" y="63"/>
                    </a:cubicBezTo>
                    <a:cubicBezTo>
                      <a:pt x="9" y="68"/>
                      <a:pt x="5" y="77"/>
                      <a:pt x="0" y="78"/>
                    </a:cubicBezTo>
                    <a:cubicBezTo>
                      <a:pt x="1" y="81"/>
                      <a:pt x="2" y="83"/>
                      <a:pt x="4" y="83"/>
                    </a:cubicBezTo>
                    <a:cubicBezTo>
                      <a:pt x="9" y="84"/>
                      <a:pt x="14" y="74"/>
                      <a:pt x="17" y="69"/>
                    </a:cubicBezTo>
                    <a:cubicBezTo>
                      <a:pt x="20" y="63"/>
                      <a:pt x="35" y="51"/>
                      <a:pt x="39" y="44"/>
                    </a:cubicBezTo>
                    <a:cubicBezTo>
                      <a:pt x="43" y="38"/>
                      <a:pt x="54" y="34"/>
                      <a:pt x="53" y="26"/>
                    </a:cubicBezTo>
                    <a:cubicBezTo>
                      <a:pt x="51" y="17"/>
                      <a:pt x="50" y="10"/>
                      <a:pt x="50" y="10"/>
                    </a:cubicBezTo>
                    <a:cubicBezTo>
                      <a:pt x="50" y="10"/>
                      <a:pt x="54" y="9"/>
                      <a:pt x="55" y="7"/>
                    </a:cubicBezTo>
                    <a:cubicBezTo>
                      <a:pt x="56" y="4"/>
                      <a:pt x="62" y="9"/>
                      <a:pt x="66" y="9"/>
                    </a:cubicBezTo>
                    <a:cubicBezTo>
                      <a:pt x="70" y="9"/>
                      <a:pt x="98" y="14"/>
                      <a:pt x="98" y="14"/>
                    </a:cubicBezTo>
                    <a:cubicBezTo>
                      <a:pt x="98" y="14"/>
                      <a:pt x="104" y="14"/>
                      <a:pt x="101" y="7"/>
                    </a:cubicBezTo>
                    <a:cubicBezTo>
                      <a:pt x="101" y="7"/>
                      <a:pt x="110" y="12"/>
                      <a:pt x="120" y="9"/>
                    </a:cubicBezTo>
                    <a:cubicBezTo>
                      <a:pt x="130" y="7"/>
                      <a:pt x="133" y="6"/>
                      <a:pt x="141" y="8"/>
                    </a:cubicBezTo>
                    <a:cubicBezTo>
                      <a:pt x="150" y="11"/>
                      <a:pt x="163" y="17"/>
                      <a:pt x="166" y="20"/>
                    </a:cubicBezTo>
                    <a:cubicBezTo>
                      <a:pt x="170" y="22"/>
                      <a:pt x="175" y="26"/>
                      <a:pt x="177" y="23"/>
                    </a:cubicBezTo>
                    <a:cubicBezTo>
                      <a:pt x="180" y="20"/>
                      <a:pt x="185" y="20"/>
                      <a:pt x="187" y="19"/>
                    </a:cubicBezTo>
                    <a:cubicBezTo>
                      <a:pt x="189" y="17"/>
                      <a:pt x="190" y="15"/>
                      <a:pt x="184" y="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6" name="Freeform 58">
                <a:extLst>
                  <a:ext uri="{FF2B5EF4-FFF2-40B4-BE49-F238E27FC236}">
                    <a16:creationId xmlns:a16="http://schemas.microsoft.com/office/drawing/2014/main" id="{620222B9-5670-4D53-9039-45A1D6B61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" y="655"/>
                <a:ext cx="320" cy="198"/>
              </a:xfrm>
              <a:custGeom>
                <a:avLst/>
                <a:gdLst>
                  <a:gd name="T0" fmla="*/ 374 w 202"/>
                  <a:gd name="T1" fmla="*/ 33 h 125"/>
                  <a:gd name="T2" fmla="*/ 314 w 202"/>
                  <a:gd name="T3" fmla="*/ 13 h 125"/>
                  <a:gd name="T4" fmla="*/ 253 w 202"/>
                  <a:gd name="T5" fmla="*/ 8 h 125"/>
                  <a:gd name="T6" fmla="*/ 238 w 202"/>
                  <a:gd name="T7" fmla="*/ 52 h 125"/>
                  <a:gd name="T8" fmla="*/ 203 w 202"/>
                  <a:gd name="T9" fmla="*/ 116 h 125"/>
                  <a:gd name="T10" fmla="*/ 185 w 202"/>
                  <a:gd name="T11" fmla="*/ 82 h 125"/>
                  <a:gd name="T12" fmla="*/ 155 w 202"/>
                  <a:gd name="T13" fmla="*/ 73 h 125"/>
                  <a:gd name="T14" fmla="*/ 103 w 202"/>
                  <a:gd name="T15" fmla="*/ 100 h 125"/>
                  <a:gd name="T16" fmla="*/ 76 w 202"/>
                  <a:gd name="T17" fmla="*/ 128 h 125"/>
                  <a:gd name="T18" fmla="*/ 63 w 202"/>
                  <a:gd name="T19" fmla="*/ 176 h 125"/>
                  <a:gd name="T20" fmla="*/ 40 w 202"/>
                  <a:gd name="T21" fmla="*/ 231 h 125"/>
                  <a:gd name="T22" fmla="*/ 13 w 202"/>
                  <a:gd name="T23" fmla="*/ 293 h 125"/>
                  <a:gd name="T24" fmla="*/ 43 w 202"/>
                  <a:gd name="T25" fmla="*/ 409 h 125"/>
                  <a:gd name="T26" fmla="*/ 63 w 202"/>
                  <a:gd name="T27" fmla="*/ 491 h 125"/>
                  <a:gd name="T28" fmla="*/ 116 w 202"/>
                  <a:gd name="T29" fmla="*/ 437 h 125"/>
                  <a:gd name="T30" fmla="*/ 203 w 202"/>
                  <a:gd name="T31" fmla="*/ 339 h 125"/>
                  <a:gd name="T32" fmla="*/ 258 w 202"/>
                  <a:gd name="T33" fmla="*/ 266 h 125"/>
                  <a:gd name="T34" fmla="*/ 246 w 202"/>
                  <a:gd name="T35" fmla="*/ 203 h 125"/>
                  <a:gd name="T36" fmla="*/ 266 w 202"/>
                  <a:gd name="T37" fmla="*/ 190 h 125"/>
                  <a:gd name="T38" fmla="*/ 310 w 202"/>
                  <a:gd name="T39" fmla="*/ 198 h 125"/>
                  <a:gd name="T40" fmla="*/ 437 w 202"/>
                  <a:gd name="T41" fmla="*/ 219 h 125"/>
                  <a:gd name="T42" fmla="*/ 450 w 202"/>
                  <a:gd name="T43" fmla="*/ 190 h 125"/>
                  <a:gd name="T44" fmla="*/ 524 w 202"/>
                  <a:gd name="T45" fmla="*/ 198 h 125"/>
                  <a:gd name="T46" fmla="*/ 607 w 202"/>
                  <a:gd name="T47" fmla="*/ 196 h 125"/>
                  <a:gd name="T48" fmla="*/ 708 w 202"/>
                  <a:gd name="T49" fmla="*/ 244 h 125"/>
                  <a:gd name="T50" fmla="*/ 751 w 202"/>
                  <a:gd name="T51" fmla="*/ 253 h 125"/>
                  <a:gd name="T52" fmla="*/ 790 w 202"/>
                  <a:gd name="T53" fmla="*/ 238 h 125"/>
                  <a:gd name="T54" fmla="*/ 778 w 202"/>
                  <a:gd name="T55" fmla="*/ 198 h 125"/>
                  <a:gd name="T56" fmla="*/ 714 w 202"/>
                  <a:gd name="T57" fmla="*/ 155 h 125"/>
                  <a:gd name="T58" fmla="*/ 597 w 202"/>
                  <a:gd name="T59" fmla="*/ 130 h 125"/>
                  <a:gd name="T60" fmla="*/ 502 w 202"/>
                  <a:gd name="T61" fmla="*/ 90 h 125"/>
                  <a:gd name="T62" fmla="*/ 390 w 202"/>
                  <a:gd name="T63" fmla="*/ 60 h 125"/>
                  <a:gd name="T64" fmla="*/ 374 w 202"/>
                  <a:gd name="T65" fmla="*/ 33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125"/>
                  <a:gd name="T101" fmla="*/ 202 w 202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125">
                    <a:moveTo>
                      <a:pt x="94" y="8"/>
                    </a:moveTo>
                    <a:cubicBezTo>
                      <a:pt x="94" y="8"/>
                      <a:pt x="84" y="5"/>
                      <a:pt x="79" y="3"/>
                    </a:cubicBezTo>
                    <a:cubicBezTo>
                      <a:pt x="75" y="1"/>
                      <a:pt x="67" y="0"/>
                      <a:pt x="64" y="2"/>
                    </a:cubicBezTo>
                    <a:cubicBezTo>
                      <a:pt x="61" y="4"/>
                      <a:pt x="60" y="9"/>
                      <a:pt x="60" y="13"/>
                    </a:cubicBezTo>
                    <a:cubicBezTo>
                      <a:pt x="61" y="17"/>
                      <a:pt x="53" y="29"/>
                      <a:pt x="51" y="29"/>
                    </a:cubicBezTo>
                    <a:cubicBezTo>
                      <a:pt x="49" y="28"/>
                      <a:pt x="47" y="25"/>
                      <a:pt x="47" y="21"/>
                    </a:cubicBezTo>
                    <a:cubicBezTo>
                      <a:pt x="46" y="18"/>
                      <a:pt x="42" y="17"/>
                      <a:pt x="39" y="18"/>
                    </a:cubicBezTo>
                    <a:cubicBezTo>
                      <a:pt x="36" y="19"/>
                      <a:pt x="31" y="21"/>
                      <a:pt x="26" y="25"/>
                    </a:cubicBezTo>
                    <a:cubicBezTo>
                      <a:pt x="24" y="26"/>
                      <a:pt x="22" y="29"/>
                      <a:pt x="19" y="32"/>
                    </a:cubicBezTo>
                    <a:cubicBezTo>
                      <a:pt x="19" y="32"/>
                      <a:pt x="17" y="38"/>
                      <a:pt x="16" y="44"/>
                    </a:cubicBezTo>
                    <a:cubicBezTo>
                      <a:pt x="15" y="51"/>
                      <a:pt x="13" y="54"/>
                      <a:pt x="10" y="58"/>
                    </a:cubicBezTo>
                    <a:cubicBezTo>
                      <a:pt x="8" y="62"/>
                      <a:pt x="0" y="67"/>
                      <a:pt x="3" y="74"/>
                    </a:cubicBezTo>
                    <a:cubicBezTo>
                      <a:pt x="7" y="82"/>
                      <a:pt x="10" y="95"/>
                      <a:pt x="11" y="103"/>
                    </a:cubicBezTo>
                    <a:cubicBezTo>
                      <a:pt x="13" y="111"/>
                      <a:pt x="11" y="124"/>
                      <a:pt x="16" y="124"/>
                    </a:cubicBezTo>
                    <a:cubicBezTo>
                      <a:pt x="21" y="125"/>
                      <a:pt x="26" y="115"/>
                      <a:pt x="29" y="110"/>
                    </a:cubicBezTo>
                    <a:cubicBezTo>
                      <a:pt x="32" y="104"/>
                      <a:pt x="47" y="92"/>
                      <a:pt x="51" y="85"/>
                    </a:cubicBezTo>
                    <a:cubicBezTo>
                      <a:pt x="55" y="79"/>
                      <a:pt x="66" y="75"/>
                      <a:pt x="65" y="67"/>
                    </a:cubicBezTo>
                    <a:cubicBezTo>
                      <a:pt x="63" y="58"/>
                      <a:pt x="62" y="51"/>
                      <a:pt x="62" y="51"/>
                    </a:cubicBezTo>
                    <a:cubicBezTo>
                      <a:pt x="62" y="51"/>
                      <a:pt x="66" y="50"/>
                      <a:pt x="67" y="48"/>
                    </a:cubicBezTo>
                    <a:cubicBezTo>
                      <a:pt x="68" y="45"/>
                      <a:pt x="74" y="50"/>
                      <a:pt x="78" y="50"/>
                    </a:cubicBezTo>
                    <a:cubicBezTo>
                      <a:pt x="82" y="50"/>
                      <a:pt x="110" y="55"/>
                      <a:pt x="110" y="55"/>
                    </a:cubicBezTo>
                    <a:cubicBezTo>
                      <a:pt x="110" y="55"/>
                      <a:pt x="116" y="55"/>
                      <a:pt x="113" y="48"/>
                    </a:cubicBezTo>
                    <a:cubicBezTo>
                      <a:pt x="113" y="48"/>
                      <a:pt x="122" y="53"/>
                      <a:pt x="132" y="50"/>
                    </a:cubicBezTo>
                    <a:cubicBezTo>
                      <a:pt x="142" y="48"/>
                      <a:pt x="145" y="47"/>
                      <a:pt x="153" y="49"/>
                    </a:cubicBezTo>
                    <a:cubicBezTo>
                      <a:pt x="162" y="52"/>
                      <a:pt x="175" y="58"/>
                      <a:pt x="178" y="61"/>
                    </a:cubicBezTo>
                    <a:cubicBezTo>
                      <a:pt x="182" y="63"/>
                      <a:pt x="187" y="67"/>
                      <a:pt x="189" y="64"/>
                    </a:cubicBezTo>
                    <a:cubicBezTo>
                      <a:pt x="192" y="61"/>
                      <a:pt x="197" y="61"/>
                      <a:pt x="199" y="60"/>
                    </a:cubicBezTo>
                    <a:cubicBezTo>
                      <a:pt x="201" y="58"/>
                      <a:pt x="202" y="56"/>
                      <a:pt x="196" y="50"/>
                    </a:cubicBezTo>
                    <a:cubicBezTo>
                      <a:pt x="191" y="45"/>
                      <a:pt x="185" y="37"/>
                      <a:pt x="180" y="39"/>
                    </a:cubicBezTo>
                    <a:cubicBezTo>
                      <a:pt x="174" y="41"/>
                      <a:pt x="157" y="35"/>
                      <a:pt x="150" y="33"/>
                    </a:cubicBezTo>
                    <a:cubicBezTo>
                      <a:pt x="144" y="31"/>
                      <a:pt x="130" y="27"/>
                      <a:pt x="126" y="23"/>
                    </a:cubicBezTo>
                    <a:cubicBezTo>
                      <a:pt x="121" y="19"/>
                      <a:pt x="107" y="15"/>
                      <a:pt x="98" y="15"/>
                    </a:cubicBezTo>
                    <a:cubicBezTo>
                      <a:pt x="98" y="15"/>
                      <a:pt x="97" y="10"/>
                      <a:pt x="94" y="8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7" name="Freeform 59">
                <a:extLst>
                  <a:ext uri="{FF2B5EF4-FFF2-40B4-BE49-F238E27FC236}">
                    <a16:creationId xmlns:a16="http://schemas.microsoft.com/office/drawing/2014/main" id="{52BD1E59-9ED6-460A-8012-5F0FFD9D5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679"/>
                <a:ext cx="24" cy="52"/>
              </a:xfrm>
              <a:custGeom>
                <a:avLst/>
                <a:gdLst>
                  <a:gd name="T0" fmla="*/ 0 w 15"/>
                  <a:gd name="T1" fmla="*/ 0 h 33"/>
                  <a:gd name="T2" fmla="*/ 61 w 15"/>
                  <a:gd name="T3" fmla="*/ 129 h 33"/>
                  <a:gd name="T4" fmla="*/ 0 60000 65536"/>
                  <a:gd name="T5" fmla="*/ 0 60000 65536"/>
                  <a:gd name="T6" fmla="*/ 0 w 15"/>
                  <a:gd name="T7" fmla="*/ 0 h 33"/>
                  <a:gd name="T8" fmla="*/ 15 w 15"/>
                  <a:gd name="T9" fmla="*/ 33 h 3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5" h="33">
                    <a:moveTo>
                      <a:pt x="0" y="0"/>
                    </a:moveTo>
                    <a:cubicBezTo>
                      <a:pt x="0" y="0"/>
                      <a:pt x="12" y="27"/>
                      <a:pt x="15" y="3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8" name="Freeform 60">
                <a:extLst>
                  <a:ext uri="{FF2B5EF4-FFF2-40B4-BE49-F238E27FC236}">
                    <a16:creationId xmlns:a16="http://schemas.microsoft.com/office/drawing/2014/main" id="{D252415E-A62B-4C6A-98FA-3FA6ED088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706"/>
                <a:ext cx="74" cy="58"/>
              </a:xfrm>
              <a:custGeom>
                <a:avLst/>
                <a:gdLst>
                  <a:gd name="T0" fmla="*/ 184 w 47"/>
                  <a:gd name="T1" fmla="*/ 74 h 37"/>
                  <a:gd name="T2" fmla="*/ 172 w 47"/>
                  <a:gd name="T3" fmla="*/ 77 h 37"/>
                  <a:gd name="T4" fmla="*/ 107 w 47"/>
                  <a:gd name="T5" fmla="*/ 143 h 37"/>
                  <a:gd name="T6" fmla="*/ 14 w 47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"/>
                  <a:gd name="T13" fmla="*/ 0 h 37"/>
                  <a:gd name="T14" fmla="*/ 47 w 47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" h="37">
                    <a:moveTo>
                      <a:pt x="47" y="19"/>
                    </a:moveTo>
                    <a:cubicBezTo>
                      <a:pt x="47" y="19"/>
                      <a:pt x="47" y="20"/>
                      <a:pt x="44" y="20"/>
                    </a:cubicBezTo>
                    <a:cubicBezTo>
                      <a:pt x="42" y="19"/>
                      <a:pt x="40" y="36"/>
                      <a:pt x="27" y="37"/>
                    </a:cubicBezTo>
                    <a:cubicBezTo>
                      <a:pt x="15" y="37"/>
                      <a:pt x="0" y="16"/>
                      <a:pt x="4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9" name="Freeform 61">
                <a:extLst>
                  <a:ext uri="{FF2B5EF4-FFF2-40B4-BE49-F238E27FC236}">
                    <a16:creationId xmlns:a16="http://schemas.microsoft.com/office/drawing/2014/main" id="{4C68C917-168B-4D7E-9553-D3F7CF89F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" y="706"/>
                <a:ext cx="36" cy="32"/>
              </a:xfrm>
              <a:custGeom>
                <a:avLst/>
                <a:gdLst>
                  <a:gd name="T0" fmla="*/ 8 w 23"/>
                  <a:gd name="T1" fmla="*/ 16 h 20"/>
                  <a:gd name="T2" fmla="*/ 31 w 23"/>
                  <a:gd name="T3" fmla="*/ 74 h 20"/>
                  <a:gd name="T4" fmla="*/ 77 w 23"/>
                  <a:gd name="T5" fmla="*/ 61 h 20"/>
                  <a:gd name="T6" fmla="*/ 49 w 23"/>
                  <a:gd name="T7" fmla="*/ 8 h 20"/>
                  <a:gd name="T8" fmla="*/ 8 w 23"/>
                  <a:gd name="T9" fmla="*/ 1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0"/>
                  <a:gd name="T17" fmla="*/ 23 w 2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0">
                    <a:moveTo>
                      <a:pt x="2" y="4"/>
                    </a:moveTo>
                    <a:cubicBezTo>
                      <a:pt x="0" y="7"/>
                      <a:pt x="4" y="15"/>
                      <a:pt x="8" y="18"/>
                    </a:cubicBezTo>
                    <a:cubicBezTo>
                      <a:pt x="12" y="20"/>
                      <a:pt x="18" y="20"/>
                      <a:pt x="20" y="15"/>
                    </a:cubicBezTo>
                    <a:cubicBezTo>
                      <a:pt x="23" y="9"/>
                      <a:pt x="17" y="4"/>
                      <a:pt x="13" y="2"/>
                    </a:cubicBezTo>
                    <a:cubicBezTo>
                      <a:pt x="9" y="1"/>
                      <a:pt x="5" y="0"/>
                      <a:pt x="2" y="4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0" name="Freeform 62">
                <a:extLst>
                  <a:ext uri="{FF2B5EF4-FFF2-40B4-BE49-F238E27FC236}">
                    <a16:creationId xmlns:a16="http://schemas.microsoft.com/office/drawing/2014/main" id="{F9C2EC14-23AE-4A6D-A0CD-BF5694287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739"/>
                <a:ext cx="43" cy="32"/>
              </a:xfrm>
              <a:custGeom>
                <a:avLst/>
                <a:gdLst>
                  <a:gd name="T0" fmla="*/ 102 w 27"/>
                  <a:gd name="T1" fmla="*/ 5 h 20"/>
                  <a:gd name="T2" fmla="*/ 97 w 27"/>
                  <a:gd name="T3" fmla="*/ 0 h 20"/>
                  <a:gd name="T4" fmla="*/ 94 w 27"/>
                  <a:gd name="T5" fmla="*/ 16 h 20"/>
                  <a:gd name="T6" fmla="*/ 84 w 27"/>
                  <a:gd name="T7" fmla="*/ 35 h 20"/>
                  <a:gd name="T8" fmla="*/ 68 w 27"/>
                  <a:gd name="T9" fmla="*/ 61 h 20"/>
                  <a:gd name="T10" fmla="*/ 33 w 27"/>
                  <a:gd name="T11" fmla="*/ 74 h 20"/>
                  <a:gd name="T12" fmla="*/ 0 w 27"/>
                  <a:gd name="T13" fmla="*/ 67 h 20"/>
                  <a:gd name="T14" fmla="*/ 40 w 27"/>
                  <a:gd name="T15" fmla="*/ 77 h 20"/>
                  <a:gd name="T16" fmla="*/ 73 w 27"/>
                  <a:gd name="T17" fmla="*/ 61 h 20"/>
                  <a:gd name="T18" fmla="*/ 84 w 27"/>
                  <a:gd name="T19" fmla="*/ 48 h 20"/>
                  <a:gd name="T20" fmla="*/ 97 w 27"/>
                  <a:gd name="T21" fmla="*/ 46 h 20"/>
                  <a:gd name="T22" fmla="*/ 97 w 27"/>
                  <a:gd name="T23" fmla="*/ 67 h 20"/>
                  <a:gd name="T24" fmla="*/ 104 w 27"/>
                  <a:gd name="T25" fmla="*/ 74 h 20"/>
                  <a:gd name="T26" fmla="*/ 108 w 27"/>
                  <a:gd name="T27" fmla="*/ 46 h 20"/>
                  <a:gd name="T28" fmla="*/ 104 w 27"/>
                  <a:gd name="T29" fmla="*/ 13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"/>
                  <a:gd name="T46" fmla="*/ 0 h 20"/>
                  <a:gd name="T47" fmla="*/ 27 w 27"/>
                  <a:gd name="T48" fmla="*/ 20 h 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" h="20">
                    <a:moveTo>
                      <a:pt x="25" y="1"/>
                    </a:moveTo>
                    <a:cubicBezTo>
                      <a:pt x="25" y="0"/>
                      <a:pt x="24" y="0"/>
                      <a:pt x="24" y="0"/>
                    </a:cubicBezTo>
                    <a:cubicBezTo>
                      <a:pt x="24" y="1"/>
                      <a:pt x="24" y="3"/>
                      <a:pt x="23" y="4"/>
                    </a:cubicBezTo>
                    <a:cubicBezTo>
                      <a:pt x="23" y="6"/>
                      <a:pt x="22" y="8"/>
                      <a:pt x="21" y="9"/>
                    </a:cubicBezTo>
                    <a:cubicBezTo>
                      <a:pt x="20" y="12"/>
                      <a:pt x="19" y="13"/>
                      <a:pt x="17" y="15"/>
                    </a:cubicBezTo>
                    <a:cubicBezTo>
                      <a:pt x="14" y="17"/>
                      <a:pt x="11" y="17"/>
                      <a:pt x="8" y="18"/>
                    </a:cubicBezTo>
                    <a:cubicBezTo>
                      <a:pt x="5" y="18"/>
                      <a:pt x="3" y="17"/>
                      <a:pt x="0" y="16"/>
                    </a:cubicBezTo>
                    <a:cubicBezTo>
                      <a:pt x="4" y="18"/>
                      <a:pt x="6" y="20"/>
                      <a:pt x="10" y="19"/>
                    </a:cubicBezTo>
                    <a:cubicBezTo>
                      <a:pt x="13" y="18"/>
                      <a:pt x="16" y="17"/>
                      <a:pt x="18" y="15"/>
                    </a:cubicBezTo>
                    <a:cubicBezTo>
                      <a:pt x="19" y="15"/>
                      <a:pt x="20" y="13"/>
                      <a:pt x="21" y="12"/>
                    </a:cubicBezTo>
                    <a:cubicBezTo>
                      <a:pt x="22" y="11"/>
                      <a:pt x="23" y="9"/>
                      <a:pt x="24" y="11"/>
                    </a:cubicBezTo>
                    <a:cubicBezTo>
                      <a:pt x="25" y="12"/>
                      <a:pt x="24" y="15"/>
                      <a:pt x="24" y="16"/>
                    </a:cubicBezTo>
                    <a:cubicBezTo>
                      <a:pt x="25" y="17"/>
                      <a:pt x="25" y="19"/>
                      <a:pt x="26" y="18"/>
                    </a:cubicBezTo>
                    <a:cubicBezTo>
                      <a:pt x="27" y="17"/>
                      <a:pt x="27" y="12"/>
                      <a:pt x="27" y="11"/>
                    </a:cubicBezTo>
                    <a:cubicBezTo>
                      <a:pt x="26" y="8"/>
                      <a:pt x="27" y="6"/>
                      <a:pt x="26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1" name="Freeform 63">
                <a:extLst>
                  <a:ext uri="{FF2B5EF4-FFF2-40B4-BE49-F238E27FC236}">
                    <a16:creationId xmlns:a16="http://schemas.microsoft.com/office/drawing/2014/main" id="{41C39D11-742F-44FE-BDCA-0A7B8BDA9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717"/>
                <a:ext cx="26" cy="16"/>
              </a:xfrm>
              <a:custGeom>
                <a:avLst/>
                <a:gdLst>
                  <a:gd name="T0" fmla="*/ 5 w 16"/>
                  <a:gd name="T1" fmla="*/ 0 h 10"/>
                  <a:gd name="T2" fmla="*/ 34 w 16"/>
                  <a:gd name="T3" fmla="*/ 42 h 10"/>
                  <a:gd name="T4" fmla="*/ 55 w 16"/>
                  <a:gd name="T5" fmla="*/ 35 h 10"/>
                  <a:gd name="T6" fmla="*/ 63 w 16"/>
                  <a:gd name="T7" fmla="*/ 13 h 10"/>
                  <a:gd name="T8" fmla="*/ 55 w 16"/>
                  <a:gd name="T9" fmla="*/ 21 h 10"/>
                  <a:gd name="T10" fmla="*/ 39 w 16"/>
                  <a:gd name="T11" fmla="*/ 21 h 10"/>
                  <a:gd name="T12" fmla="*/ 18 w 16"/>
                  <a:gd name="T13" fmla="*/ 13 h 10"/>
                  <a:gd name="T14" fmla="*/ 5 w 16"/>
                  <a:gd name="T15" fmla="*/ 5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0"/>
                  <a:gd name="T26" fmla="*/ 16 w 16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0">
                    <a:moveTo>
                      <a:pt x="1" y="0"/>
                    </a:moveTo>
                    <a:cubicBezTo>
                      <a:pt x="0" y="4"/>
                      <a:pt x="5" y="9"/>
                      <a:pt x="8" y="10"/>
                    </a:cubicBezTo>
                    <a:cubicBezTo>
                      <a:pt x="10" y="10"/>
                      <a:pt x="12" y="10"/>
                      <a:pt x="13" y="9"/>
                    </a:cubicBezTo>
                    <a:cubicBezTo>
                      <a:pt x="14" y="8"/>
                      <a:pt x="16" y="5"/>
                      <a:pt x="15" y="3"/>
                    </a:cubicBezTo>
                    <a:cubicBezTo>
                      <a:pt x="14" y="4"/>
                      <a:pt x="13" y="5"/>
                      <a:pt x="13" y="5"/>
                    </a:cubicBezTo>
                    <a:cubicBezTo>
                      <a:pt x="11" y="6"/>
                      <a:pt x="10" y="6"/>
                      <a:pt x="9" y="5"/>
                    </a:cubicBezTo>
                    <a:cubicBezTo>
                      <a:pt x="7" y="5"/>
                      <a:pt x="5" y="4"/>
                      <a:pt x="4" y="3"/>
                    </a:cubicBezTo>
                    <a:cubicBezTo>
                      <a:pt x="3" y="2"/>
                      <a:pt x="1" y="1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2" name="Freeform 64">
                <a:extLst>
                  <a:ext uri="{FF2B5EF4-FFF2-40B4-BE49-F238E27FC236}">
                    <a16:creationId xmlns:a16="http://schemas.microsoft.com/office/drawing/2014/main" id="{04F0EEFF-DC8E-4A53-A5B5-5D0EA3CE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709"/>
                <a:ext cx="49" cy="59"/>
              </a:xfrm>
              <a:custGeom>
                <a:avLst/>
                <a:gdLst>
                  <a:gd name="T0" fmla="*/ 13 w 31"/>
                  <a:gd name="T1" fmla="*/ 0 h 37"/>
                  <a:gd name="T2" fmla="*/ 47 w 31"/>
                  <a:gd name="T3" fmla="*/ 110 h 37"/>
                  <a:gd name="T4" fmla="*/ 122 w 31"/>
                  <a:gd name="T5" fmla="*/ 116 h 37"/>
                  <a:gd name="T6" fmla="*/ 47 w 31"/>
                  <a:gd name="T7" fmla="*/ 97 h 37"/>
                  <a:gd name="T8" fmla="*/ 13 w 31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37"/>
                  <a:gd name="T17" fmla="*/ 31 w 31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37">
                    <a:moveTo>
                      <a:pt x="3" y="0"/>
                    </a:moveTo>
                    <a:cubicBezTo>
                      <a:pt x="3" y="0"/>
                      <a:pt x="0" y="12"/>
                      <a:pt x="12" y="27"/>
                    </a:cubicBezTo>
                    <a:cubicBezTo>
                      <a:pt x="18" y="33"/>
                      <a:pt x="26" y="35"/>
                      <a:pt x="31" y="29"/>
                    </a:cubicBezTo>
                    <a:cubicBezTo>
                      <a:pt x="31" y="29"/>
                      <a:pt x="20" y="37"/>
                      <a:pt x="12" y="24"/>
                    </a:cubicBezTo>
                    <a:cubicBezTo>
                      <a:pt x="8" y="18"/>
                      <a:pt x="3" y="7"/>
                      <a:pt x="3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3" name="Freeform 65">
                <a:extLst>
                  <a:ext uri="{FF2B5EF4-FFF2-40B4-BE49-F238E27FC236}">
                    <a16:creationId xmlns:a16="http://schemas.microsoft.com/office/drawing/2014/main" id="{045CE8A4-7F44-4F79-A07C-C7FC7BA8C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" y="700"/>
                <a:ext cx="32" cy="20"/>
              </a:xfrm>
              <a:custGeom>
                <a:avLst/>
                <a:gdLst>
                  <a:gd name="T0" fmla="*/ 8 w 20"/>
                  <a:gd name="T1" fmla="*/ 48 h 13"/>
                  <a:gd name="T2" fmla="*/ 26 w 20"/>
                  <a:gd name="T3" fmla="*/ 14 h 13"/>
                  <a:gd name="T4" fmla="*/ 82 w 20"/>
                  <a:gd name="T5" fmla="*/ 26 h 13"/>
                  <a:gd name="T6" fmla="*/ 29 w 20"/>
                  <a:gd name="T7" fmla="*/ 8 h 13"/>
                  <a:gd name="T8" fmla="*/ 8 w 20"/>
                  <a:gd name="T9" fmla="*/ 48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13"/>
                  <a:gd name="T17" fmla="*/ 20 w 20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13">
                    <a:moveTo>
                      <a:pt x="2" y="13"/>
                    </a:moveTo>
                    <a:cubicBezTo>
                      <a:pt x="2" y="13"/>
                      <a:pt x="1" y="7"/>
                      <a:pt x="6" y="4"/>
                    </a:cubicBezTo>
                    <a:cubicBezTo>
                      <a:pt x="10" y="2"/>
                      <a:pt x="16" y="4"/>
                      <a:pt x="20" y="7"/>
                    </a:cubicBezTo>
                    <a:cubicBezTo>
                      <a:pt x="20" y="7"/>
                      <a:pt x="14" y="0"/>
                      <a:pt x="7" y="2"/>
                    </a:cubicBezTo>
                    <a:cubicBezTo>
                      <a:pt x="0" y="4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4" name="Freeform 66">
                <a:extLst>
                  <a:ext uri="{FF2B5EF4-FFF2-40B4-BE49-F238E27FC236}">
                    <a16:creationId xmlns:a16="http://schemas.microsoft.com/office/drawing/2014/main" id="{3ED174EF-CBCC-444C-B3A5-3F847011A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665"/>
                <a:ext cx="39" cy="49"/>
              </a:xfrm>
              <a:custGeom>
                <a:avLst/>
                <a:gdLst>
                  <a:gd name="T0" fmla="*/ 0 w 25"/>
                  <a:gd name="T1" fmla="*/ 0 h 31"/>
                  <a:gd name="T2" fmla="*/ 30 w 25"/>
                  <a:gd name="T3" fmla="*/ 13 h 31"/>
                  <a:gd name="T4" fmla="*/ 53 w 25"/>
                  <a:gd name="T5" fmla="*/ 35 h 31"/>
                  <a:gd name="T6" fmla="*/ 87 w 25"/>
                  <a:gd name="T7" fmla="*/ 111 h 31"/>
                  <a:gd name="T8" fmla="*/ 47 w 25"/>
                  <a:gd name="T9" fmla="*/ 33 h 31"/>
                  <a:gd name="T10" fmla="*/ 0 w 25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1"/>
                  <a:gd name="T20" fmla="*/ 25 w 25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1">
                    <a:moveTo>
                      <a:pt x="0" y="0"/>
                    </a:moveTo>
                    <a:cubicBezTo>
                      <a:pt x="0" y="0"/>
                      <a:pt x="6" y="2"/>
                      <a:pt x="8" y="3"/>
                    </a:cubicBezTo>
                    <a:cubicBezTo>
                      <a:pt x="10" y="3"/>
                      <a:pt x="12" y="3"/>
                      <a:pt x="14" y="9"/>
                    </a:cubicBezTo>
                    <a:cubicBezTo>
                      <a:pt x="17" y="16"/>
                      <a:pt x="21" y="24"/>
                      <a:pt x="23" y="28"/>
                    </a:cubicBezTo>
                    <a:cubicBezTo>
                      <a:pt x="25" y="31"/>
                      <a:pt x="14" y="10"/>
                      <a:pt x="12" y="8"/>
                    </a:cubicBezTo>
                    <a:cubicBezTo>
                      <a:pt x="10" y="5"/>
                      <a:pt x="11" y="4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5" name="Freeform 67">
                <a:extLst>
                  <a:ext uri="{FF2B5EF4-FFF2-40B4-BE49-F238E27FC236}">
                    <a16:creationId xmlns:a16="http://schemas.microsoft.com/office/drawing/2014/main" id="{DBAE1332-16BD-46EE-85F0-370E826DA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708"/>
                <a:ext cx="73" cy="22"/>
              </a:xfrm>
              <a:custGeom>
                <a:avLst/>
                <a:gdLst>
                  <a:gd name="T0" fmla="*/ 184 w 46"/>
                  <a:gd name="T1" fmla="*/ 55 h 14"/>
                  <a:gd name="T2" fmla="*/ 149 w 46"/>
                  <a:gd name="T3" fmla="*/ 31 h 14"/>
                  <a:gd name="T4" fmla="*/ 0 w 46"/>
                  <a:gd name="T5" fmla="*/ 0 h 14"/>
                  <a:gd name="T6" fmla="*/ 100 w 46"/>
                  <a:gd name="T7" fmla="*/ 35 h 14"/>
                  <a:gd name="T8" fmla="*/ 159 w 46"/>
                  <a:gd name="T9" fmla="*/ 39 h 14"/>
                  <a:gd name="T10" fmla="*/ 184 w 46"/>
                  <a:gd name="T11" fmla="*/ 5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14"/>
                  <a:gd name="T20" fmla="*/ 46 w 46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14">
                    <a:moveTo>
                      <a:pt x="46" y="14"/>
                    </a:moveTo>
                    <a:cubicBezTo>
                      <a:pt x="46" y="14"/>
                      <a:pt x="41" y="7"/>
                      <a:pt x="37" y="8"/>
                    </a:cubicBezTo>
                    <a:cubicBezTo>
                      <a:pt x="33" y="9"/>
                      <a:pt x="5" y="4"/>
                      <a:pt x="0" y="0"/>
                    </a:cubicBezTo>
                    <a:cubicBezTo>
                      <a:pt x="0" y="0"/>
                      <a:pt x="17" y="8"/>
                      <a:pt x="25" y="9"/>
                    </a:cubicBezTo>
                    <a:cubicBezTo>
                      <a:pt x="33" y="10"/>
                      <a:pt x="38" y="9"/>
                      <a:pt x="40" y="10"/>
                    </a:cubicBezTo>
                    <a:cubicBezTo>
                      <a:pt x="42" y="12"/>
                      <a:pt x="46" y="14"/>
                      <a:pt x="46" y="14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6" name="Freeform 68">
                <a:extLst>
                  <a:ext uri="{FF2B5EF4-FFF2-40B4-BE49-F238E27FC236}">
                    <a16:creationId xmlns:a16="http://schemas.microsoft.com/office/drawing/2014/main" id="{640C34A1-C82D-40C4-9F83-82F7CF8F0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749"/>
                <a:ext cx="11" cy="41"/>
              </a:xfrm>
              <a:custGeom>
                <a:avLst/>
                <a:gdLst>
                  <a:gd name="T0" fmla="*/ 27 w 7"/>
                  <a:gd name="T1" fmla="*/ 0 h 26"/>
                  <a:gd name="T2" fmla="*/ 0 w 7"/>
                  <a:gd name="T3" fmla="*/ 47 h 26"/>
                  <a:gd name="T4" fmla="*/ 14 w 7"/>
                  <a:gd name="T5" fmla="*/ 103 h 26"/>
                  <a:gd name="T6" fmla="*/ 8 w 7"/>
                  <a:gd name="T7" fmla="*/ 43 h 26"/>
                  <a:gd name="T8" fmla="*/ 27 w 7"/>
                  <a:gd name="T9" fmla="*/ 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26"/>
                  <a:gd name="T17" fmla="*/ 7 w 7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26">
                    <a:moveTo>
                      <a:pt x="7" y="0"/>
                    </a:moveTo>
                    <a:cubicBezTo>
                      <a:pt x="5" y="4"/>
                      <a:pt x="0" y="7"/>
                      <a:pt x="0" y="12"/>
                    </a:cubicBezTo>
                    <a:cubicBezTo>
                      <a:pt x="0" y="17"/>
                      <a:pt x="4" y="21"/>
                      <a:pt x="4" y="26"/>
                    </a:cubicBezTo>
                    <a:cubicBezTo>
                      <a:pt x="3" y="21"/>
                      <a:pt x="1" y="16"/>
                      <a:pt x="2" y="11"/>
                    </a:cubicBezTo>
                    <a:cubicBezTo>
                      <a:pt x="3" y="7"/>
                      <a:pt x="4" y="3"/>
                      <a:pt x="7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7" name="Freeform 69">
                <a:extLst>
                  <a:ext uri="{FF2B5EF4-FFF2-40B4-BE49-F238E27FC236}">
                    <a16:creationId xmlns:a16="http://schemas.microsoft.com/office/drawing/2014/main" id="{2B392000-8631-425D-927C-6173F07DA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731"/>
                <a:ext cx="338" cy="214"/>
              </a:xfrm>
              <a:custGeom>
                <a:avLst/>
                <a:gdLst>
                  <a:gd name="T0" fmla="*/ 211 w 213"/>
                  <a:gd name="T1" fmla="*/ 5 h 135"/>
                  <a:gd name="T2" fmla="*/ 348 w 213"/>
                  <a:gd name="T3" fmla="*/ 27 h 135"/>
                  <a:gd name="T4" fmla="*/ 381 w 213"/>
                  <a:gd name="T5" fmla="*/ 60 h 135"/>
                  <a:gd name="T6" fmla="*/ 381 w 213"/>
                  <a:gd name="T7" fmla="*/ 82 h 135"/>
                  <a:gd name="T8" fmla="*/ 459 w 213"/>
                  <a:gd name="T9" fmla="*/ 76 h 135"/>
                  <a:gd name="T10" fmla="*/ 527 w 213"/>
                  <a:gd name="T11" fmla="*/ 81 h 135"/>
                  <a:gd name="T12" fmla="*/ 576 w 213"/>
                  <a:gd name="T13" fmla="*/ 100 h 135"/>
                  <a:gd name="T14" fmla="*/ 743 w 213"/>
                  <a:gd name="T15" fmla="*/ 103 h 135"/>
                  <a:gd name="T16" fmla="*/ 795 w 213"/>
                  <a:gd name="T17" fmla="*/ 155 h 135"/>
                  <a:gd name="T18" fmla="*/ 790 w 213"/>
                  <a:gd name="T19" fmla="*/ 231 h 135"/>
                  <a:gd name="T20" fmla="*/ 584 w 213"/>
                  <a:gd name="T21" fmla="*/ 179 h 135"/>
                  <a:gd name="T22" fmla="*/ 463 w 213"/>
                  <a:gd name="T23" fmla="*/ 197 h 135"/>
                  <a:gd name="T24" fmla="*/ 471 w 213"/>
                  <a:gd name="T25" fmla="*/ 224 h 135"/>
                  <a:gd name="T26" fmla="*/ 327 w 213"/>
                  <a:gd name="T27" fmla="*/ 224 h 135"/>
                  <a:gd name="T28" fmla="*/ 279 w 213"/>
                  <a:gd name="T29" fmla="*/ 239 h 135"/>
                  <a:gd name="T30" fmla="*/ 284 w 213"/>
                  <a:gd name="T31" fmla="*/ 284 h 135"/>
                  <a:gd name="T32" fmla="*/ 271 w 213"/>
                  <a:gd name="T33" fmla="*/ 314 h 135"/>
                  <a:gd name="T34" fmla="*/ 163 w 213"/>
                  <a:gd name="T35" fmla="*/ 422 h 135"/>
                  <a:gd name="T36" fmla="*/ 90 w 213"/>
                  <a:gd name="T37" fmla="*/ 533 h 135"/>
                  <a:gd name="T38" fmla="*/ 60 w 213"/>
                  <a:gd name="T39" fmla="*/ 442 h 135"/>
                  <a:gd name="T40" fmla="*/ 21 w 213"/>
                  <a:gd name="T41" fmla="*/ 339 h 135"/>
                  <a:gd name="T42" fmla="*/ 89 w 213"/>
                  <a:gd name="T43" fmla="*/ 252 h 135"/>
                  <a:gd name="T44" fmla="*/ 151 w 213"/>
                  <a:gd name="T45" fmla="*/ 103 h 135"/>
                  <a:gd name="T46" fmla="*/ 192 w 213"/>
                  <a:gd name="T47" fmla="*/ 87 h 135"/>
                  <a:gd name="T48" fmla="*/ 211 w 213"/>
                  <a:gd name="T49" fmla="*/ 5 h 1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13"/>
                  <a:gd name="T76" fmla="*/ 0 h 135"/>
                  <a:gd name="T77" fmla="*/ 213 w 213"/>
                  <a:gd name="T78" fmla="*/ 135 h 1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13" h="135">
                    <a:moveTo>
                      <a:pt x="53" y="1"/>
                    </a:moveTo>
                    <a:cubicBezTo>
                      <a:pt x="53" y="1"/>
                      <a:pt x="84" y="6"/>
                      <a:pt x="87" y="7"/>
                    </a:cubicBezTo>
                    <a:cubicBezTo>
                      <a:pt x="90" y="8"/>
                      <a:pt x="94" y="12"/>
                      <a:pt x="95" y="15"/>
                    </a:cubicBezTo>
                    <a:cubicBezTo>
                      <a:pt x="95" y="17"/>
                      <a:pt x="95" y="21"/>
                      <a:pt x="95" y="21"/>
                    </a:cubicBezTo>
                    <a:cubicBezTo>
                      <a:pt x="95" y="21"/>
                      <a:pt x="107" y="21"/>
                      <a:pt x="115" y="19"/>
                    </a:cubicBezTo>
                    <a:cubicBezTo>
                      <a:pt x="123" y="18"/>
                      <a:pt x="129" y="17"/>
                      <a:pt x="132" y="20"/>
                    </a:cubicBezTo>
                    <a:cubicBezTo>
                      <a:pt x="135" y="24"/>
                      <a:pt x="137" y="26"/>
                      <a:pt x="144" y="25"/>
                    </a:cubicBezTo>
                    <a:cubicBezTo>
                      <a:pt x="152" y="25"/>
                      <a:pt x="179" y="29"/>
                      <a:pt x="186" y="26"/>
                    </a:cubicBezTo>
                    <a:cubicBezTo>
                      <a:pt x="192" y="24"/>
                      <a:pt x="195" y="32"/>
                      <a:pt x="199" y="39"/>
                    </a:cubicBezTo>
                    <a:cubicBezTo>
                      <a:pt x="204" y="47"/>
                      <a:pt x="213" y="60"/>
                      <a:pt x="198" y="58"/>
                    </a:cubicBezTo>
                    <a:cubicBezTo>
                      <a:pt x="183" y="56"/>
                      <a:pt x="154" y="45"/>
                      <a:pt x="146" y="45"/>
                    </a:cubicBezTo>
                    <a:cubicBezTo>
                      <a:pt x="138" y="44"/>
                      <a:pt x="116" y="49"/>
                      <a:pt x="116" y="49"/>
                    </a:cubicBezTo>
                    <a:cubicBezTo>
                      <a:pt x="116" y="49"/>
                      <a:pt x="124" y="57"/>
                      <a:pt x="118" y="56"/>
                    </a:cubicBezTo>
                    <a:cubicBezTo>
                      <a:pt x="113" y="56"/>
                      <a:pt x="90" y="49"/>
                      <a:pt x="82" y="56"/>
                    </a:cubicBezTo>
                    <a:cubicBezTo>
                      <a:pt x="74" y="64"/>
                      <a:pt x="72" y="64"/>
                      <a:pt x="70" y="60"/>
                    </a:cubicBezTo>
                    <a:cubicBezTo>
                      <a:pt x="67" y="57"/>
                      <a:pt x="71" y="71"/>
                      <a:pt x="71" y="71"/>
                    </a:cubicBezTo>
                    <a:cubicBezTo>
                      <a:pt x="71" y="71"/>
                      <a:pt x="76" y="76"/>
                      <a:pt x="68" y="79"/>
                    </a:cubicBezTo>
                    <a:cubicBezTo>
                      <a:pt x="59" y="81"/>
                      <a:pt x="49" y="92"/>
                      <a:pt x="41" y="106"/>
                    </a:cubicBezTo>
                    <a:cubicBezTo>
                      <a:pt x="34" y="120"/>
                      <a:pt x="29" y="135"/>
                      <a:pt x="23" y="134"/>
                    </a:cubicBezTo>
                    <a:cubicBezTo>
                      <a:pt x="17" y="133"/>
                      <a:pt x="20" y="120"/>
                      <a:pt x="15" y="111"/>
                    </a:cubicBezTo>
                    <a:cubicBezTo>
                      <a:pt x="11" y="103"/>
                      <a:pt x="0" y="91"/>
                      <a:pt x="5" y="85"/>
                    </a:cubicBezTo>
                    <a:cubicBezTo>
                      <a:pt x="10" y="79"/>
                      <a:pt x="21" y="66"/>
                      <a:pt x="22" y="63"/>
                    </a:cubicBezTo>
                    <a:cubicBezTo>
                      <a:pt x="23" y="61"/>
                      <a:pt x="32" y="30"/>
                      <a:pt x="38" y="26"/>
                    </a:cubicBezTo>
                    <a:cubicBezTo>
                      <a:pt x="44" y="22"/>
                      <a:pt x="49" y="28"/>
                      <a:pt x="48" y="22"/>
                    </a:cubicBezTo>
                    <a:cubicBezTo>
                      <a:pt x="48" y="16"/>
                      <a:pt x="43" y="0"/>
                      <a:pt x="53" y="1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8" name="Freeform 70">
                <a:extLst>
                  <a:ext uri="{FF2B5EF4-FFF2-40B4-BE49-F238E27FC236}">
                    <a16:creationId xmlns:a16="http://schemas.microsoft.com/office/drawing/2014/main" id="{55569557-ADB3-44FD-99F6-CBB5A4398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774"/>
                <a:ext cx="307" cy="178"/>
              </a:xfrm>
              <a:custGeom>
                <a:avLst/>
                <a:gdLst>
                  <a:gd name="T0" fmla="*/ 714 w 194"/>
                  <a:gd name="T1" fmla="*/ 47 h 113"/>
                  <a:gd name="T2" fmla="*/ 680 w 194"/>
                  <a:gd name="T3" fmla="*/ 0 h 113"/>
                  <a:gd name="T4" fmla="*/ 693 w 194"/>
                  <a:gd name="T5" fmla="*/ 14 h 113"/>
                  <a:gd name="T6" fmla="*/ 693 w 194"/>
                  <a:gd name="T7" fmla="*/ 102 h 113"/>
                  <a:gd name="T8" fmla="*/ 478 w 194"/>
                  <a:gd name="T9" fmla="*/ 39 h 113"/>
                  <a:gd name="T10" fmla="*/ 356 w 194"/>
                  <a:gd name="T11" fmla="*/ 61 h 113"/>
                  <a:gd name="T12" fmla="*/ 369 w 194"/>
                  <a:gd name="T13" fmla="*/ 82 h 113"/>
                  <a:gd name="T14" fmla="*/ 313 w 194"/>
                  <a:gd name="T15" fmla="*/ 69 h 113"/>
                  <a:gd name="T16" fmla="*/ 231 w 194"/>
                  <a:gd name="T17" fmla="*/ 102 h 113"/>
                  <a:gd name="T18" fmla="*/ 185 w 194"/>
                  <a:gd name="T19" fmla="*/ 107 h 113"/>
                  <a:gd name="T20" fmla="*/ 147 w 194"/>
                  <a:gd name="T21" fmla="*/ 151 h 113"/>
                  <a:gd name="T22" fmla="*/ 185 w 194"/>
                  <a:gd name="T23" fmla="*/ 142 h 113"/>
                  <a:gd name="T24" fmla="*/ 171 w 194"/>
                  <a:gd name="T25" fmla="*/ 172 h 113"/>
                  <a:gd name="T26" fmla="*/ 63 w 194"/>
                  <a:gd name="T27" fmla="*/ 277 h 113"/>
                  <a:gd name="T28" fmla="*/ 0 w 194"/>
                  <a:gd name="T29" fmla="*/ 388 h 113"/>
                  <a:gd name="T30" fmla="*/ 14 w 194"/>
                  <a:gd name="T31" fmla="*/ 419 h 113"/>
                  <a:gd name="T32" fmla="*/ 87 w 194"/>
                  <a:gd name="T33" fmla="*/ 307 h 113"/>
                  <a:gd name="T34" fmla="*/ 195 w 194"/>
                  <a:gd name="T35" fmla="*/ 203 h 113"/>
                  <a:gd name="T36" fmla="*/ 206 w 194"/>
                  <a:gd name="T37" fmla="*/ 172 h 113"/>
                  <a:gd name="T38" fmla="*/ 203 w 194"/>
                  <a:gd name="T39" fmla="*/ 129 h 113"/>
                  <a:gd name="T40" fmla="*/ 250 w 194"/>
                  <a:gd name="T41" fmla="*/ 113 h 113"/>
                  <a:gd name="T42" fmla="*/ 392 w 194"/>
                  <a:gd name="T43" fmla="*/ 113 h 113"/>
                  <a:gd name="T44" fmla="*/ 386 w 194"/>
                  <a:gd name="T45" fmla="*/ 87 h 113"/>
                  <a:gd name="T46" fmla="*/ 503 w 194"/>
                  <a:gd name="T47" fmla="*/ 69 h 113"/>
                  <a:gd name="T48" fmla="*/ 709 w 194"/>
                  <a:gd name="T49" fmla="*/ 121 h 113"/>
                  <a:gd name="T50" fmla="*/ 714 w 194"/>
                  <a:gd name="T51" fmla="*/ 47 h 11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4"/>
                  <a:gd name="T79" fmla="*/ 0 h 113"/>
                  <a:gd name="T80" fmla="*/ 194 w 194"/>
                  <a:gd name="T81" fmla="*/ 113 h 11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4" h="113">
                    <a:moveTo>
                      <a:pt x="180" y="12"/>
                    </a:moveTo>
                    <a:cubicBezTo>
                      <a:pt x="178" y="7"/>
                      <a:pt x="175" y="2"/>
                      <a:pt x="172" y="0"/>
                    </a:cubicBezTo>
                    <a:cubicBezTo>
                      <a:pt x="173" y="1"/>
                      <a:pt x="174" y="3"/>
                      <a:pt x="175" y="4"/>
                    </a:cubicBezTo>
                    <a:cubicBezTo>
                      <a:pt x="179" y="12"/>
                      <a:pt x="190" y="29"/>
                      <a:pt x="175" y="26"/>
                    </a:cubicBezTo>
                    <a:cubicBezTo>
                      <a:pt x="159" y="24"/>
                      <a:pt x="129" y="10"/>
                      <a:pt x="121" y="10"/>
                    </a:cubicBezTo>
                    <a:cubicBezTo>
                      <a:pt x="113" y="9"/>
                      <a:pt x="90" y="16"/>
                      <a:pt x="90" y="16"/>
                    </a:cubicBezTo>
                    <a:cubicBezTo>
                      <a:pt x="90" y="16"/>
                      <a:pt x="99" y="22"/>
                      <a:pt x="93" y="21"/>
                    </a:cubicBezTo>
                    <a:cubicBezTo>
                      <a:pt x="91" y="21"/>
                      <a:pt x="85" y="17"/>
                      <a:pt x="79" y="18"/>
                    </a:cubicBezTo>
                    <a:cubicBezTo>
                      <a:pt x="72" y="19"/>
                      <a:pt x="64" y="24"/>
                      <a:pt x="58" y="26"/>
                    </a:cubicBezTo>
                    <a:cubicBezTo>
                      <a:pt x="55" y="26"/>
                      <a:pt x="49" y="26"/>
                      <a:pt x="47" y="27"/>
                    </a:cubicBezTo>
                    <a:cubicBezTo>
                      <a:pt x="39" y="30"/>
                      <a:pt x="36" y="35"/>
                      <a:pt x="37" y="39"/>
                    </a:cubicBezTo>
                    <a:cubicBezTo>
                      <a:pt x="38" y="43"/>
                      <a:pt x="47" y="36"/>
                      <a:pt x="47" y="36"/>
                    </a:cubicBezTo>
                    <a:cubicBezTo>
                      <a:pt x="47" y="36"/>
                      <a:pt x="52" y="41"/>
                      <a:pt x="43" y="44"/>
                    </a:cubicBezTo>
                    <a:cubicBezTo>
                      <a:pt x="35" y="46"/>
                      <a:pt x="24" y="57"/>
                      <a:pt x="16" y="71"/>
                    </a:cubicBezTo>
                    <a:cubicBezTo>
                      <a:pt x="10" y="83"/>
                      <a:pt x="8" y="113"/>
                      <a:pt x="0" y="99"/>
                    </a:cubicBezTo>
                    <a:cubicBezTo>
                      <a:pt x="0" y="103"/>
                      <a:pt x="1" y="106"/>
                      <a:pt x="4" y="107"/>
                    </a:cubicBezTo>
                    <a:cubicBezTo>
                      <a:pt x="10" y="108"/>
                      <a:pt x="15" y="93"/>
                      <a:pt x="22" y="79"/>
                    </a:cubicBezTo>
                    <a:cubicBezTo>
                      <a:pt x="30" y="65"/>
                      <a:pt x="40" y="54"/>
                      <a:pt x="49" y="52"/>
                    </a:cubicBezTo>
                    <a:cubicBezTo>
                      <a:pt x="57" y="49"/>
                      <a:pt x="52" y="44"/>
                      <a:pt x="52" y="44"/>
                    </a:cubicBezTo>
                    <a:cubicBezTo>
                      <a:pt x="52" y="44"/>
                      <a:pt x="48" y="30"/>
                      <a:pt x="51" y="33"/>
                    </a:cubicBezTo>
                    <a:cubicBezTo>
                      <a:pt x="53" y="37"/>
                      <a:pt x="55" y="37"/>
                      <a:pt x="63" y="29"/>
                    </a:cubicBezTo>
                    <a:cubicBezTo>
                      <a:pt x="71" y="22"/>
                      <a:pt x="94" y="29"/>
                      <a:pt x="99" y="29"/>
                    </a:cubicBezTo>
                    <a:cubicBezTo>
                      <a:pt x="105" y="30"/>
                      <a:pt x="97" y="22"/>
                      <a:pt x="97" y="22"/>
                    </a:cubicBezTo>
                    <a:cubicBezTo>
                      <a:pt x="97" y="22"/>
                      <a:pt x="119" y="17"/>
                      <a:pt x="127" y="18"/>
                    </a:cubicBezTo>
                    <a:cubicBezTo>
                      <a:pt x="135" y="18"/>
                      <a:pt x="164" y="29"/>
                      <a:pt x="179" y="31"/>
                    </a:cubicBezTo>
                    <a:cubicBezTo>
                      <a:pt x="194" y="33"/>
                      <a:pt x="185" y="20"/>
                      <a:pt x="180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9" name="Freeform 71">
                <a:extLst>
                  <a:ext uri="{FF2B5EF4-FFF2-40B4-BE49-F238E27FC236}">
                    <a16:creationId xmlns:a16="http://schemas.microsoft.com/office/drawing/2014/main" id="{40E09F7D-CEB1-4702-BFBE-9E9879EFC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731"/>
                <a:ext cx="338" cy="214"/>
              </a:xfrm>
              <a:custGeom>
                <a:avLst/>
                <a:gdLst>
                  <a:gd name="T0" fmla="*/ 211 w 213"/>
                  <a:gd name="T1" fmla="*/ 5 h 135"/>
                  <a:gd name="T2" fmla="*/ 348 w 213"/>
                  <a:gd name="T3" fmla="*/ 27 h 135"/>
                  <a:gd name="T4" fmla="*/ 381 w 213"/>
                  <a:gd name="T5" fmla="*/ 60 h 135"/>
                  <a:gd name="T6" fmla="*/ 381 w 213"/>
                  <a:gd name="T7" fmla="*/ 82 h 135"/>
                  <a:gd name="T8" fmla="*/ 459 w 213"/>
                  <a:gd name="T9" fmla="*/ 76 h 135"/>
                  <a:gd name="T10" fmla="*/ 527 w 213"/>
                  <a:gd name="T11" fmla="*/ 81 h 135"/>
                  <a:gd name="T12" fmla="*/ 576 w 213"/>
                  <a:gd name="T13" fmla="*/ 100 h 135"/>
                  <a:gd name="T14" fmla="*/ 743 w 213"/>
                  <a:gd name="T15" fmla="*/ 103 h 135"/>
                  <a:gd name="T16" fmla="*/ 795 w 213"/>
                  <a:gd name="T17" fmla="*/ 155 h 135"/>
                  <a:gd name="T18" fmla="*/ 790 w 213"/>
                  <a:gd name="T19" fmla="*/ 231 h 135"/>
                  <a:gd name="T20" fmla="*/ 584 w 213"/>
                  <a:gd name="T21" fmla="*/ 179 h 135"/>
                  <a:gd name="T22" fmla="*/ 463 w 213"/>
                  <a:gd name="T23" fmla="*/ 197 h 135"/>
                  <a:gd name="T24" fmla="*/ 471 w 213"/>
                  <a:gd name="T25" fmla="*/ 224 h 135"/>
                  <a:gd name="T26" fmla="*/ 327 w 213"/>
                  <a:gd name="T27" fmla="*/ 224 h 135"/>
                  <a:gd name="T28" fmla="*/ 279 w 213"/>
                  <a:gd name="T29" fmla="*/ 239 h 135"/>
                  <a:gd name="T30" fmla="*/ 284 w 213"/>
                  <a:gd name="T31" fmla="*/ 284 h 135"/>
                  <a:gd name="T32" fmla="*/ 271 w 213"/>
                  <a:gd name="T33" fmla="*/ 314 h 135"/>
                  <a:gd name="T34" fmla="*/ 163 w 213"/>
                  <a:gd name="T35" fmla="*/ 422 h 135"/>
                  <a:gd name="T36" fmla="*/ 90 w 213"/>
                  <a:gd name="T37" fmla="*/ 533 h 135"/>
                  <a:gd name="T38" fmla="*/ 60 w 213"/>
                  <a:gd name="T39" fmla="*/ 442 h 135"/>
                  <a:gd name="T40" fmla="*/ 21 w 213"/>
                  <a:gd name="T41" fmla="*/ 339 h 135"/>
                  <a:gd name="T42" fmla="*/ 89 w 213"/>
                  <a:gd name="T43" fmla="*/ 252 h 135"/>
                  <a:gd name="T44" fmla="*/ 151 w 213"/>
                  <a:gd name="T45" fmla="*/ 103 h 135"/>
                  <a:gd name="T46" fmla="*/ 192 w 213"/>
                  <a:gd name="T47" fmla="*/ 87 h 135"/>
                  <a:gd name="T48" fmla="*/ 211 w 213"/>
                  <a:gd name="T49" fmla="*/ 5 h 1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13"/>
                  <a:gd name="T76" fmla="*/ 0 h 135"/>
                  <a:gd name="T77" fmla="*/ 213 w 213"/>
                  <a:gd name="T78" fmla="*/ 135 h 1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13" h="135">
                    <a:moveTo>
                      <a:pt x="53" y="1"/>
                    </a:moveTo>
                    <a:cubicBezTo>
                      <a:pt x="53" y="1"/>
                      <a:pt x="84" y="6"/>
                      <a:pt x="87" y="7"/>
                    </a:cubicBezTo>
                    <a:cubicBezTo>
                      <a:pt x="90" y="8"/>
                      <a:pt x="94" y="12"/>
                      <a:pt x="95" y="15"/>
                    </a:cubicBezTo>
                    <a:cubicBezTo>
                      <a:pt x="95" y="17"/>
                      <a:pt x="95" y="21"/>
                      <a:pt x="95" y="21"/>
                    </a:cubicBezTo>
                    <a:cubicBezTo>
                      <a:pt x="95" y="21"/>
                      <a:pt x="107" y="21"/>
                      <a:pt x="115" y="19"/>
                    </a:cubicBezTo>
                    <a:cubicBezTo>
                      <a:pt x="123" y="18"/>
                      <a:pt x="129" y="17"/>
                      <a:pt x="132" y="20"/>
                    </a:cubicBezTo>
                    <a:cubicBezTo>
                      <a:pt x="135" y="24"/>
                      <a:pt x="137" y="26"/>
                      <a:pt x="144" y="25"/>
                    </a:cubicBezTo>
                    <a:cubicBezTo>
                      <a:pt x="152" y="25"/>
                      <a:pt x="179" y="29"/>
                      <a:pt x="186" y="26"/>
                    </a:cubicBezTo>
                    <a:cubicBezTo>
                      <a:pt x="192" y="24"/>
                      <a:pt x="195" y="32"/>
                      <a:pt x="199" y="39"/>
                    </a:cubicBezTo>
                    <a:cubicBezTo>
                      <a:pt x="204" y="47"/>
                      <a:pt x="213" y="60"/>
                      <a:pt x="198" y="58"/>
                    </a:cubicBezTo>
                    <a:cubicBezTo>
                      <a:pt x="183" y="56"/>
                      <a:pt x="154" y="45"/>
                      <a:pt x="146" y="45"/>
                    </a:cubicBezTo>
                    <a:cubicBezTo>
                      <a:pt x="138" y="44"/>
                      <a:pt x="116" y="49"/>
                      <a:pt x="116" y="49"/>
                    </a:cubicBezTo>
                    <a:cubicBezTo>
                      <a:pt x="116" y="49"/>
                      <a:pt x="124" y="57"/>
                      <a:pt x="118" y="56"/>
                    </a:cubicBezTo>
                    <a:cubicBezTo>
                      <a:pt x="113" y="56"/>
                      <a:pt x="90" y="49"/>
                      <a:pt x="82" y="56"/>
                    </a:cubicBezTo>
                    <a:cubicBezTo>
                      <a:pt x="74" y="64"/>
                      <a:pt x="72" y="64"/>
                      <a:pt x="70" y="60"/>
                    </a:cubicBezTo>
                    <a:cubicBezTo>
                      <a:pt x="67" y="57"/>
                      <a:pt x="71" y="71"/>
                      <a:pt x="71" y="71"/>
                    </a:cubicBezTo>
                    <a:cubicBezTo>
                      <a:pt x="71" y="71"/>
                      <a:pt x="76" y="76"/>
                      <a:pt x="68" y="79"/>
                    </a:cubicBezTo>
                    <a:cubicBezTo>
                      <a:pt x="59" y="81"/>
                      <a:pt x="49" y="92"/>
                      <a:pt x="41" y="106"/>
                    </a:cubicBezTo>
                    <a:cubicBezTo>
                      <a:pt x="34" y="120"/>
                      <a:pt x="29" y="135"/>
                      <a:pt x="23" y="134"/>
                    </a:cubicBezTo>
                    <a:cubicBezTo>
                      <a:pt x="17" y="133"/>
                      <a:pt x="20" y="120"/>
                      <a:pt x="15" y="111"/>
                    </a:cubicBezTo>
                    <a:cubicBezTo>
                      <a:pt x="11" y="103"/>
                      <a:pt x="0" y="91"/>
                      <a:pt x="5" y="85"/>
                    </a:cubicBezTo>
                    <a:cubicBezTo>
                      <a:pt x="10" y="79"/>
                      <a:pt x="21" y="66"/>
                      <a:pt x="22" y="63"/>
                    </a:cubicBezTo>
                    <a:cubicBezTo>
                      <a:pt x="23" y="61"/>
                      <a:pt x="32" y="30"/>
                      <a:pt x="38" y="26"/>
                    </a:cubicBezTo>
                    <a:cubicBezTo>
                      <a:pt x="44" y="22"/>
                      <a:pt x="49" y="28"/>
                      <a:pt x="48" y="22"/>
                    </a:cubicBezTo>
                    <a:cubicBezTo>
                      <a:pt x="48" y="16"/>
                      <a:pt x="43" y="0"/>
                      <a:pt x="53" y="1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0" name="Freeform 72">
                <a:extLst>
                  <a:ext uri="{FF2B5EF4-FFF2-40B4-BE49-F238E27FC236}">
                    <a16:creationId xmlns:a16="http://schemas.microsoft.com/office/drawing/2014/main" id="{FD063FC8-8014-4DEB-A45F-7B8105572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820"/>
                <a:ext cx="76" cy="27"/>
              </a:xfrm>
              <a:custGeom>
                <a:avLst/>
                <a:gdLst>
                  <a:gd name="T0" fmla="*/ 8 w 48"/>
                  <a:gd name="T1" fmla="*/ 16 h 17"/>
                  <a:gd name="T2" fmla="*/ 25 w 48"/>
                  <a:gd name="T3" fmla="*/ 64 h 17"/>
                  <a:gd name="T4" fmla="*/ 90 w 48"/>
                  <a:gd name="T5" fmla="*/ 43 h 17"/>
                  <a:gd name="T6" fmla="*/ 155 w 48"/>
                  <a:gd name="T7" fmla="*/ 48 h 17"/>
                  <a:gd name="T8" fmla="*/ 190 w 48"/>
                  <a:gd name="T9" fmla="*/ 1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7"/>
                  <a:gd name="T17" fmla="*/ 48 w 48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7">
                    <a:moveTo>
                      <a:pt x="2" y="4"/>
                    </a:moveTo>
                    <a:cubicBezTo>
                      <a:pt x="2" y="4"/>
                      <a:pt x="0" y="15"/>
                      <a:pt x="6" y="16"/>
                    </a:cubicBezTo>
                    <a:cubicBezTo>
                      <a:pt x="12" y="17"/>
                      <a:pt x="16" y="12"/>
                      <a:pt x="23" y="11"/>
                    </a:cubicBezTo>
                    <a:cubicBezTo>
                      <a:pt x="30" y="10"/>
                      <a:pt x="35" y="14"/>
                      <a:pt x="39" y="12"/>
                    </a:cubicBezTo>
                    <a:cubicBezTo>
                      <a:pt x="42" y="10"/>
                      <a:pt x="45" y="0"/>
                      <a:pt x="48" y="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1" name="Freeform 73">
                <a:extLst>
                  <a:ext uri="{FF2B5EF4-FFF2-40B4-BE49-F238E27FC236}">
                    <a16:creationId xmlns:a16="http://schemas.microsoft.com/office/drawing/2014/main" id="{D2F81F66-1F42-4AF9-9849-8D3832B25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782"/>
                <a:ext cx="33" cy="47"/>
              </a:xfrm>
              <a:custGeom>
                <a:avLst/>
                <a:gdLst>
                  <a:gd name="T0" fmla="*/ 82 w 21"/>
                  <a:gd name="T1" fmla="*/ 0 h 30"/>
                  <a:gd name="T2" fmla="*/ 61 w 21"/>
                  <a:gd name="T3" fmla="*/ 60 h 30"/>
                  <a:gd name="T4" fmla="*/ 14 w 21"/>
                  <a:gd name="T5" fmla="*/ 94 h 30"/>
                  <a:gd name="T6" fmla="*/ 60 w 21"/>
                  <a:gd name="T7" fmla="*/ 49 h 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30"/>
                  <a:gd name="T14" fmla="*/ 21 w 21"/>
                  <a:gd name="T15" fmla="*/ 30 h 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30">
                    <a:moveTo>
                      <a:pt x="21" y="0"/>
                    </a:moveTo>
                    <a:cubicBezTo>
                      <a:pt x="21" y="0"/>
                      <a:pt x="17" y="9"/>
                      <a:pt x="16" y="15"/>
                    </a:cubicBezTo>
                    <a:cubicBezTo>
                      <a:pt x="16" y="20"/>
                      <a:pt x="7" y="30"/>
                      <a:pt x="4" y="24"/>
                    </a:cubicBezTo>
                    <a:cubicBezTo>
                      <a:pt x="0" y="17"/>
                      <a:pt x="7" y="13"/>
                      <a:pt x="15" y="1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2" name="Freeform 74">
                <a:extLst>
                  <a:ext uri="{FF2B5EF4-FFF2-40B4-BE49-F238E27FC236}">
                    <a16:creationId xmlns:a16="http://schemas.microsoft.com/office/drawing/2014/main" id="{72AFFE7C-AE6E-434F-9EA3-3C058CEA1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764"/>
                <a:ext cx="35" cy="45"/>
              </a:xfrm>
              <a:custGeom>
                <a:avLst/>
                <a:gdLst>
                  <a:gd name="T0" fmla="*/ 5 w 22"/>
                  <a:gd name="T1" fmla="*/ 0 h 28"/>
                  <a:gd name="T2" fmla="*/ 21 w 22"/>
                  <a:gd name="T3" fmla="*/ 55 h 28"/>
                  <a:gd name="T4" fmla="*/ 89 w 22"/>
                  <a:gd name="T5" fmla="*/ 116 h 28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28"/>
                  <a:gd name="T11" fmla="*/ 22 w 2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28">
                    <a:moveTo>
                      <a:pt x="1" y="0"/>
                    </a:moveTo>
                    <a:cubicBezTo>
                      <a:pt x="1" y="0"/>
                      <a:pt x="0" y="8"/>
                      <a:pt x="5" y="13"/>
                    </a:cubicBezTo>
                    <a:cubicBezTo>
                      <a:pt x="10" y="17"/>
                      <a:pt x="22" y="28"/>
                      <a:pt x="22" y="28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3" name="Freeform 75">
                <a:extLst>
                  <a:ext uri="{FF2B5EF4-FFF2-40B4-BE49-F238E27FC236}">
                    <a16:creationId xmlns:a16="http://schemas.microsoft.com/office/drawing/2014/main" id="{48197887-1C7E-4F2B-9732-6ED1727A7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769"/>
                <a:ext cx="70" cy="33"/>
              </a:xfrm>
              <a:custGeom>
                <a:avLst/>
                <a:gdLst>
                  <a:gd name="T0" fmla="*/ 68 w 44"/>
                  <a:gd name="T1" fmla="*/ 82 h 21"/>
                  <a:gd name="T2" fmla="*/ 48 w 44"/>
                  <a:gd name="T3" fmla="*/ 66 h 21"/>
                  <a:gd name="T4" fmla="*/ 25 w 44"/>
                  <a:gd name="T5" fmla="*/ 47 h 21"/>
                  <a:gd name="T6" fmla="*/ 0 w 44"/>
                  <a:gd name="T7" fmla="*/ 0 h 21"/>
                  <a:gd name="T8" fmla="*/ 33 w 44"/>
                  <a:gd name="T9" fmla="*/ 42 h 21"/>
                  <a:gd name="T10" fmla="*/ 76 w 44"/>
                  <a:gd name="T11" fmla="*/ 49 h 21"/>
                  <a:gd name="T12" fmla="*/ 170 w 44"/>
                  <a:gd name="T13" fmla="*/ 55 h 21"/>
                  <a:gd name="T14" fmla="*/ 177 w 44"/>
                  <a:gd name="T15" fmla="*/ 60 h 21"/>
                  <a:gd name="T16" fmla="*/ 89 w 44"/>
                  <a:gd name="T17" fmla="*/ 77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21"/>
                  <a:gd name="T29" fmla="*/ 44 w 4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21">
                    <a:moveTo>
                      <a:pt x="17" y="21"/>
                    </a:moveTo>
                    <a:cubicBezTo>
                      <a:pt x="15" y="21"/>
                      <a:pt x="13" y="18"/>
                      <a:pt x="12" y="17"/>
                    </a:cubicBezTo>
                    <a:cubicBezTo>
                      <a:pt x="10" y="15"/>
                      <a:pt x="8" y="14"/>
                      <a:pt x="6" y="12"/>
                    </a:cubicBezTo>
                    <a:cubicBezTo>
                      <a:pt x="3" y="8"/>
                      <a:pt x="0" y="6"/>
                      <a:pt x="0" y="0"/>
                    </a:cubicBezTo>
                    <a:cubicBezTo>
                      <a:pt x="2" y="4"/>
                      <a:pt x="4" y="8"/>
                      <a:pt x="8" y="11"/>
                    </a:cubicBezTo>
                    <a:cubicBezTo>
                      <a:pt x="11" y="13"/>
                      <a:pt x="15" y="13"/>
                      <a:pt x="19" y="13"/>
                    </a:cubicBezTo>
                    <a:cubicBezTo>
                      <a:pt x="27" y="13"/>
                      <a:pt x="34" y="12"/>
                      <a:pt x="42" y="14"/>
                    </a:cubicBezTo>
                    <a:cubicBezTo>
                      <a:pt x="43" y="14"/>
                      <a:pt x="44" y="14"/>
                      <a:pt x="44" y="15"/>
                    </a:cubicBezTo>
                    <a:cubicBezTo>
                      <a:pt x="37" y="17"/>
                      <a:pt x="29" y="18"/>
                      <a:pt x="22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4" name="Freeform 76">
                <a:extLst>
                  <a:ext uri="{FF2B5EF4-FFF2-40B4-BE49-F238E27FC236}">
                    <a16:creationId xmlns:a16="http://schemas.microsoft.com/office/drawing/2014/main" id="{4B1259F3-87AB-43BC-B14A-55CB55670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809"/>
                <a:ext cx="15" cy="9"/>
              </a:xfrm>
              <a:custGeom>
                <a:avLst/>
                <a:gdLst>
                  <a:gd name="T0" fmla="*/ 5 w 9"/>
                  <a:gd name="T1" fmla="*/ 8 h 6"/>
                  <a:gd name="T2" fmla="*/ 13 w 9"/>
                  <a:gd name="T3" fmla="*/ 21 h 6"/>
                  <a:gd name="T4" fmla="*/ 28 w 9"/>
                  <a:gd name="T5" fmla="*/ 14 h 6"/>
                  <a:gd name="T6" fmla="*/ 42 w 9"/>
                  <a:gd name="T7" fmla="*/ 0 h 6"/>
                  <a:gd name="T8" fmla="*/ 22 w 9"/>
                  <a:gd name="T9" fmla="*/ 14 h 6"/>
                  <a:gd name="T10" fmla="*/ 5 w 9"/>
                  <a:gd name="T11" fmla="*/ 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6"/>
                  <a:gd name="T20" fmla="*/ 9 w 9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6">
                    <a:moveTo>
                      <a:pt x="1" y="2"/>
                    </a:moveTo>
                    <a:cubicBezTo>
                      <a:pt x="0" y="4"/>
                      <a:pt x="1" y="6"/>
                      <a:pt x="3" y="6"/>
                    </a:cubicBezTo>
                    <a:cubicBezTo>
                      <a:pt x="5" y="6"/>
                      <a:pt x="5" y="5"/>
                      <a:pt x="6" y="4"/>
                    </a:cubicBezTo>
                    <a:cubicBezTo>
                      <a:pt x="8" y="3"/>
                      <a:pt x="9" y="1"/>
                      <a:pt x="9" y="0"/>
                    </a:cubicBezTo>
                    <a:cubicBezTo>
                      <a:pt x="8" y="1"/>
                      <a:pt x="7" y="3"/>
                      <a:pt x="5" y="4"/>
                    </a:cubicBezTo>
                    <a:cubicBezTo>
                      <a:pt x="3" y="5"/>
                      <a:pt x="1" y="4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5" name="Freeform 77">
                <a:extLst>
                  <a:ext uri="{FF2B5EF4-FFF2-40B4-BE49-F238E27FC236}">
                    <a16:creationId xmlns:a16="http://schemas.microsoft.com/office/drawing/2014/main" id="{C4B6B251-78CA-4B15-9CC4-E39C9EAFC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782"/>
                <a:ext cx="21" cy="19"/>
              </a:xfrm>
              <a:custGeom>
                <a:avLst/>
                <a:gdLst>
                  <a:gd name="T0" fmla="*/ 0 w 13"/>
                  <a:gd name="T1" fmla="*/ 48 h 12"/>
                  <a:gd name="T2" fmla="*/ 16 w 13"/>
                  <a:gd name="T3" fmla="*/ 43 h 12"/>
                  <a:gd name="T4" fmla="*/ 34 w 13"/>
                  <a:gd name="T5" fmla="*/ 43 h 12"/>
                  <a:gd name="T6" fmla="*/ 42 w 13"/>
                  <a:gd name="T7" fmla="*/ 25 h 12"/>
                  <a:gd name="T8" fmla="*/ 55 w 13"/>
                  <a:gd name="T9" fmla="*/ 0 h 12"/>
                  <a:gd name="T10" fmla="*/ 39 w 13"/>
                  <a:gd name="T11" fmla="*/ 16 h 12"/>
                  <a:gd name="T12" fmla="*/ 29 w 13"/>
                  <a:gd name="T13" fmla="*/ 33 h 12"/>
                  <a:gd name="T14" fmla="*/ 0 w 13"/>
                  <a:gd name="T15" fmla="*/ 48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2"/>
                  <a:gd name="T26" fmla="*/ 13 w 13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2">
                    <a:moveTo>
                      <a:pt x="0" y="12"/>
                    </a:moveTo>
                    <a:cubicBezTo>
                      <a:pt x="1" y="12"/>
                      <a:pt x="2" y="12"/>
                      <a:pt x="4" y="11"/>
                    </a:cubicBezTo>
                    <a:cubicBezTo>
                      <a:pt x="5" y="11"/>
                      <a:pt x="7" y="11"/>
                      <a:pt x="8" y="11"/>
                    </a:cubicBezTo>
                    <a:cubicBezTo>
                      <a:pt x="8" y="9"/>
                      <a:pt x="9" y="7"/>
                      <a:pt x="10" y="6"/>
                    </a:cubicBezTo>
                    <a:cubicBezTo>
                      <a:pt x="10" y="4"/>
                      <a:pt x="12" y="2"/>
                      <a:pt x="13" y="0"/>
                    </a:cubicBezTo>
                    <a:cubicBezTo>
                      <a:pt x="12" y="2"/>
                      <a:pt x="10" y="3"/>
                      <a:pt x="9" y="4"/>
                    </a:cubicBezTo>
                    <a:cubicBezTo>
                      <a:pt x="9" y="5"/>
                      <a:pt x="8" y="7"/>
                      <a:pt x="7" y="8"/>
                    </a:cubicBezTo>
                    <a:cubicBezTo>
                      <a:pt x="6" y="10"/>
                      <a:pt x="2" y="11"/>
                      <a:pt x="0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6" name="Freeform 78">
                <a:extLst>
                  <a:ext uri="{FF2B5EF4-FFF2-40B4-BE49-F238E27FC236}">
                    <a16:creationId xmlns:a16="http://schemas.microsoft.com/office/drawing/2014/main" id="{501E73AF-D0C9-430A-B63A-92E4C6C63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760"/>
                <a:ext cx="135" cy="20"/>
              </a:xfrm>
              <a:custGeom>
                <a:avLst/>
                <a:gdLst>
                  <a:gd name="T0" fmla="*/ 0 w 85"/>
                  <a:gd name="T1" fmla="*/ 14 h 13"/>
                  <a:gd name="T2" fmla="*/ 48 w 85"/>
                  <a:gd name="T3" fmla="*/ 8 h 13"/>
                  <a:gd name="T4" fmla="*/ 94 w 85"/>
                  <a:gd name="T5" fmla="*/ 12 h 13"/>
                  <a:gd name="T6" fmla="*/ 129 w 85"/>
                  <a:gd name="T7" fmla="*/ 34 h 13"/>
                  <a:gd name="T8" fmla="*/ 237 w 85"/>
                  <a:gd name="T9" fmla="*/ 35 h 13"/>
                  <a:gd name="T10" fmla="*/ 305 w 85"/>
                  <a:gd name="T11" fmla="*/ 40 h 13"/>
                  <a:gd name="T12" fmla="*/ 340 w 85"/>
                  <a:gd name="T13" fmla="*/ 43 h 13"/>
                  <a:gd name="T14" fmla="*/ 313 w 85"/>
                  <a:gd name="T15" fmla="*/ 40 h 13"/>
                  <a:gd name="T16" fmla="*/ 253 w 85"/>
                  <a:gd name="T17" fmla="*/ 48 h 13"/>
                  <a:gd name="T18" fmla="*/ 179 w 85"/>
                  <a:gd name="T19" fmla="*/ 40 h 13"/>
                  <a:gd name="T20" fmla="*/ 116 w 85"/>
                  <a:gd name="T21" fmla="*/ 35 h 13"/>
                  <a:gd name="T22" fmla="*/ 89 w 85"/>
                  <a:gd name="T23" fmla="*/ 22 h 13"/>
                  <a:gd name="T24" fmla="*/ 60 w 85"/>
                  <a:gd name="T25" fmla="*/ 12 h 13"/>
                  <a:gd name="T26" fmla="*/ 27 w 85"/>
                  <a:gd name="T27" fmla="*/ 14 h 13"/>
                  <a:gd name="T28" fmla="*/ 0 w 85"/>
                  <a:gd name="T29" fmla="*/ 14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5"/>
                  <a:gd name="T46" fmla="*/ 0 h 13"/>
                  <a:gd name="T47" fmla="*/ 85 w 85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5" h="13">
                    <a:moveTo>
                      <a:pt x="0" y="4"/>
                    </a:moveTo>
                    <a:cubicBezTo>
                      <a:pt x="0" y="4"/>
                      <a:pt x="10" y="3"/>
                      <a:pt x="12" y="2"/>
                    </a:cubicBezTo>
                    <a:cubicBezTo>
                      <a:pt x="14" y="2"/>
                      <a:pt x="21" y="0"/>
                      <a:pt x="23" y="3"/>
                    </a:cubicBezTo>
                    <a:cubicBezTo>
                      <a:pt x="26" y="6"/>
                      <a:pt x="28" y="9"/>
                      <a:pt x="32" y="9"/>
                    </a:cubicBezTo>
                    <a:cubicBezTo>
                      <a:pt x="37" y="9"/>
                      <a:pt x="53" y="10"/>
                      <a:pt x="59" y="10"/>
                    </a:cubicBezTo>
                    <a:cubicBezTo>
                      <a:pt x="65" y="11"/>
                      <a:pt x="74" y="12"/>
                      <a:pt x="76" y="11"/>
                    </a:cubicBezTo>
                    <a:cubicBezTo>
                      <a:pt x="78" y="10"/>
                      <a:pt x="82" y="8"/>
                      <a:pt x="85" y="12"/>
                    </a:cubicBezTo>
                    <a:cubicBezTo>
                      <a:pt x="85" y="12"/>
                      <a:pt x="82" y="10"/>
                      <a:pt x="78" y="11"/>
                    </a:cubicBezTo>
                    <a:cubicBezTo>
                      <a:pt x="74" y="13"/>
                      <a:pt x="69" y="13"/>
                      <a:pt x="63" y="13"/>
                    </a:cubicBezTo>
                    <a:cubicBezTo>
                      <a:pt x="58" y="13"/>
                      <a:pt x="52" y="12"/>
                      <a:pt x="45" y="11"/>
                    </a:cubicBezTo>
                    <a:cubicBezTo>
                      <a:pt x="38" y="11"/>
                      <a:pt x="32" y="12"/>
                      <a:pt x="29" y="10"/>
                    </a:cubicBezTo>
                    <a:cubicBezTo>
                      <a:pt x="26" y="9"/>
                      <a:pt x="24" y="8"/>
                      <a:pt x="22" y="6"/>
                    </a:cubicBezTo>
                    <a:cubicBezTo>
                      <a:pt x="20" y="3"/>
                      <a:pt x="19" y="2"/>
                      <a:pt x="15" y="3"/>
                    </a:cubicBezTo>
                    <a:cubicBezTo>
                      <a:pt x="12" y="4"/>
                      <a:pt x="9" y="4"/>
                      <a:pt x="7" y="4"/>
                    </a:cubicBezTo>
                    <a:cubicBezTo>
                      <a:pt x="5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7" name="Freeform 79">
                <a:extLst>
                  <a:ext uri="{FF2B5EF4-FFF2-40B4-BE49-F238E27FC236}">
                    <a16:creationId xmlns:a16="http://schemas.microsoft.com/office/drawing/2014/main" id="{A7BF634F-3669-4D9A-BD7A-22C9B562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" y="817"/>
                <a:ext cx="39" cy="25"/>
              </a:xfrm>
              <a:custGeom>
                <a:avLst/>
                <a:gdLst>
                  <a:gd name="T0" fmla="*/ 8 w 25"/>
                  <a:gd name="T1" fmla="*/ 0 h 16"/>
                  <a:gd name="T2" fmla="*/ 5 w 25"/>
                  <a:gd name="T3" fmla="*/ 20 h 16"/>
                  <a:gd name="T4" fmla="*/ 0 w 25"/>
                  <a:gd name="T5" fmla="*/ 34 h 16"/>
                  <a:gd name="T6" fmla="*/ 14 w 25"/>
                  <a:gd name="T7" fmla="*/ 61 h 16"/>
                  <a:gd name="T8" fmla="*/ 53 w 25"/>
                  <a:gd name="T9" fmla="*/ 47 h 16"/>
                  <a:gd name="T10" fmla="*/ 90 w 25"/>
                  <a:gd name="T11" fmla="*/ 42 h 16"/>
                  <a:gd name="T12" fmla="*/ 95 w 25"/>
                  <a:gd name="T13" fmla="*/ 47 h 16"/>
                  <a:gd name="T14" fmla="*/ 80 w 25"/>
                  <a:gd name="T15" fmla="*/ 39 h 16"/>
                  <a:gd name="T16" fmla="*/ 61 w 25"/>
                  <a:gd name="T17" fmla="*/ 42 h 16"/>
                  <a:gd name="T18" fmla="*/ 27 w 25"/>
                  <a:gd name="T19" fmla="*/ 48 h 16"/>
                  <a:gd name="T20" fmla="*/ 8 w 25"/>
                  <a:gd name="T21" fmla="*/ 47 h 16"/>
                  <a:gd name="T22" fmla="*/ 8 w 25"/>
                  <a:gd name="T23" fmla="*/ 8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"/>
                  <a:gd name="T37" fmla="*/ 0 h 16"/>
                  <a:gd name="T38" fmla="*/ 25 w 25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" h="16">
                    <a:moveTo>
                      <a:pt x="2" y="0"/>
                    </a:moveTo>
                    <a:cubicBezTo>
                      <a:pt x="1" y="1"/>
                      <a:pt x="1" y="4"/>
                      <a:pt x="1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2"/>
                      <a:pt x="1" y="16"/>
                      <a:pt x="4" y="16"/>
                    </a:cubicBezTo>
                    <a:cubicBezTo>
                      <a:pt x="7" y="15"/>
                      <a:pt x="11" y="13"/>
                      <a:pt x="14" y="12"/>
                    </a:cubicBezTo>
                    <a:cubicBezTo>
                      <a:pt x="17" y="11"/>
                      <a:pt x="21" y="11"/>
                      <a:pt x="24" y="11"/>
                    </a:cubicBezTo>
                    <a:cubicBezTo>
                      <a:pt x="24" y="12"/>
                      <a:pt x="25" y="12"/>
                      <a:pt x="25" y="12"/>
                    </a:cubicBezTo>
                    <a:cubicBezTo>
                      <a:pt x="24" y="12"/>
                      <a:pt x="22" y="10"/>
                      <a:pt x="21" y="10"/>
                    </a:cubicBezTo>
                    <a:cubicBezTo>
                      <a:pt x="19" y="10"/>
                      <a:pt x="18" y="10"/>
                      <a:pt x="16" y="11"/>
                    </a:cubicBezTo>
                    <a:cubicBezTo>
                      <a:pt x="13" y="11"/>
                      <a:pt x="10" y="12"/>
                      <a:pt x="7" y="13"/>
                    </a:cubicBezTo>
                    <a:cubicBezTo>
                      <a:pt x="6" y="13"/>
                      <a:pt x="3" y="14"/>
                      <a:pt x="2" y="12"/>
                    </a:cubicBezTo>
                    <a:cubicBezTo>
                      <a:pt x="0" y="10"/>
                      <a:pt x="2" y="5"/>
                      <a:pt x="2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8" name="Freeform 80">
                <a:extLst>
                  <a:ext uri="{FF2B5EF4-FFF2-40B4-BE49-F238E27FC236}">
                    <a16:creationId xmlns:a16="http://schemas.microsoft.com/office/drawing/2014/main" id="{DFC1C4BC-38A0-4C1E-A089-9D5E01031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734"/>
                <a:ext cx="13" cy="40"/>
              </a:xfrm>
              <a:custGeom>
                <a:avLst/>
                <a:gdLst>
                  <a:gd name="T0" fmla="*/ 34 w 8"/>
                  <a:gd name="T1" fmla="*/ 5 h 25"/>
                  <a:gd name="T2" fmla="*/ 8 w 8"/>
                  <a:gd name="T3" fmla="*/ 8 h 25"/>
                  <a:gd name="T4" fmla="*/ 5 w 8"/>
                  <a:gd name="T5" fmla="*/ 42 h 25"/>
                  <a:gd name="T6" fmla="*/ 0 w 8"/>
                  <a:gd name="T7" fmla="*/ 102 h 25"/>
                  <a:gd name="T8" fmla="*/ 13 w 8"/>
                  <a:gd name="T9" fmla="*/ 98 h 25"/>
                  <a:gd name="T10" fmla="*/ 13 w 8"/>
                  <a:gd name="T11" fmla="*/ 82 h 25"/>
                  <a:gd name="T12" fmla="*/ 13 w 8"/>
                  <a:gd name="T13" fmla="*/ 48 h 25"/>
                  <a:gd name="T14" fmla="*/ 13 w 8"/>
                  <a:gd name="T15" fmla="*/ 16 h 25"/>
                  <a:gd name="T16" fmla="*/ 34 w 8"/>
                  <a:gd name="T17" fmla="*/ 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5"/>
                  <a:gd name="T29" fmla="*/ 8 w 8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5">
                    <a:moveTo>
                      <a:pt x="8" y="1"/>
                    </a:moveTo>
                    <a:cubicBezTo>
                      <a:pt x="7" y="1"/>
                      <a:pt x="3" y="1"/>
                      <a:pt x="2" y="2"/>
                    </a:cubicBezTo>
                    <a:cubicBezTo>
                      <a:pt x="0" y="4"/>
                      <a:pt x="1" y="8"/>
                      <a:pt x="1" y="10"/>
                    </a:cubicBezTo>
                    <a:cubicBezTo>
                      <a:pt x="1" y="13"/>
                      <a:pt x="5" y="24"/>
                      <a:pt x="0" y="25"/>
                    </a:cubicBezTo>
                    <a:cubicBezTo>
                      <a:pt x="1" y="24"/>
                      <a:pt x="2" y="25"/>
                      <a:pt x="3" y="24"/>
                    </a:cubicBezTo>
                    <a:cubicBezTo>
                      <a:pt x="3" y="23"/>
                      <a:pt x="3" y="21"/>
                      <a:pt x="3" y="20"/>
                    </a:cubicBezTo>
                    <a:cubicBezTo>
                      <a:pt x="3" y="17"/>
                      <a:pt x="3" y="15"/>
                      <a:pt x="3" y="12"/>
                    </a:cubicBezTo>
                    <a:cubicBezTo>
                      <a:pt x="3" y="10"/>
                      <a:pt x="2" y="7"/>
                      <a:pt x="3" y="4"/>
                    </a:cubicBezTo>
                    <a:cubicBezTo>
                      <a:pt x="4" y="2"/>
                      <a:pt x="6" y="0"/>
                      <a:pt x="8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9" name="Freeform 81">
                <a:extLst>
                  <a:ext uri="{FF2B5EF4-FFF2-40B4-BE49-F238E27FC236}">
                    <a16:creationId xmlns:a16="http://schemas.microsoft.com/office/drawing/2014/main" id="{A681EB30-670A-4EF2-ACF2-604AF28B3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" y="850"/>
                <a:ext cx="23" cy="60"/>
              </a:xfrm>
              <a:custGeom>
                <a:avLst/>
                <a:gdLst>
                  <a:gd name="T0" fmla="*/ 43 w 14"/>
                  <a:gd name="T1" fmla="*/ 5 h 38"/>
                  <a:gd name="T2" fmla="*/ 20 w 14"/>
                  <a:gd name="T3" fmla="*/ 33 h 38"/>
                  <a:gd name="T4" fmla="*/ 5 w 14"/>
                  <a:gd name="T5" fmla="*/ 60 h 38"/>
                  <a:gd name="T6" fmla="*/ 62 w 14"/>
                  <a:gd name="T7" fmla="*/ 150 h 38"/>
                  <a:gd name="T8" fmla="*/ 35 w 14"/>
                  <a:gd name="T9" fmla="*/ 98 h 38"/>
                  <a:gd name="T10" fmla="*/ 20 w 14"/>
                  <a:gd name="T11" fmla="*/ 69 h 38"/>
                  <a:gd name="T12" fmla="*/ 20 w 14"/>
                  <a:gd name="T13" fmla="*/ 47 h 38"/>
                  <a:gd name="T14" fmla="*/ 26 w 14"/>
                  <a:gd name="T15" fmla="*/ 33 h 38"/>
                  <a:gd name="T16" fmla="*/ 49 w 14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8"/>
                  <a:gd name="T29" fmla="*/ 14 w 14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8">
                    <a:moveTo>
                      <a:pt x="10" y="1"/>
                    </a:moveTo>
                    <a:cubicBezTo>
                      <a:pt x="8" y="2"/>
                      <a:pt x="6" y="6"/>
                      <a:pt x="4" y="8"/>
                    </a:cubicBezTo>
                    <a:cubicBezTo>
                      <a:pt x="2" y="11"/>
                      <a:pt x="0" y="12"/>
                      <a:pt x="1" y="15"/>
                    </a:cubicBezTo>
                    <a:cubicBezTo>
                      <a:pt x="2" y="25"/>
                      <a:pt x="13" y="29"/>
                      <a:pt x="14" y="38"/>
                    </a:cubicBezTo>
                    <a:cubicBezTo>
                      <a:pt x="13" y="34"/>
                      <a:pt x="11" y="29"/>
                      <a:pt x="8" y="25"/>
                    </a:cubicBezTo>
                    <a:cubicBezTo>
                      <a:pt x="6" y="23"/>
                      <a:pt x="4" y="21"/>
                      <a:pt x="4" y="18"/>
                    </a:cubicBezTo>
                    <a:cubicBezTo>
                      <a:pt x="3" y="16"/>
                      <a:pt x="3" y="14"/>
                      <a:pt x="4" y="12"/>
                    </a:cubicBezTo>
                    <a:cubicBezTo>
                      <a:pt x="4" y="11"/>
                      <a:pt x="6" y="9"/>
                      <a:pt x="6" y="8"/>
                    </a:cubicBezTo>
                    <a:cubicBezTo>
                      <a:pt x="7" y="5"/>
                      <a:pt x="9" y="2"/>
                      <a:pt x="1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0" name="Freeform 82">
                <a:extLst>
                  <a:ext uri="{FF2B5EF4-FFF2-40B4-BE49-F238E27FC236}">
                    <a16:creationId xmlns:a16="http://schemas.microsoft.com/office/drawing/2014/main" id="{F91AB3BD-4E2A-4B3A-BC21-F48BF6F6E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766"/>
                <a:ext cx="38" cy="28"/>
              </a:xfrm>
              <a:custGeom>
                <a:avLst/>
                <a:gdLst>
                  <a:gd name="T0" fmla="*/ 55 w 24"/>
                  <a:gd name="T1" fmla="*/ 0 h 18"/>
                  <a:gd name="T2" fmla="*/ 95 w 24"/>
                  <a:gd name="T3" fmla="*/ 68 h 18"/>
                  <a:gd name="T4" fmla="*/ 68 w 24"/>
                  <a:gd name="T5" fmla="*/ 53 h 18"/>
                  <a:gd name="T6" fmla="*/ 43 w 24"/>
                  <a:gd name="T7" fmla="*/ 48 h 18"/>
                  <a:gd name="T8" fmla="*/ 0 w 24"/>
                  <a:gd name="T9" fmla="*/ 48 h 18"/>
                  <a:gd name="T10" fmla="*/ 40 w 24"/>
                  <a:gd name="T11" fmla="*/ 34 h 18"/>
                  <a:gd name="T12" fmla="*/ 55 w 24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18"/>
                  <a:gd name="T23" fmla="*/ 24 w 24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18">
                    <a:moveTo>
                      <a:pt x="14" y="0"/>
                    </a:moveTo>
                    <a:cubicBezTo>
                      <a:pt x="11" y="9"/>
                      <a:pt x="20" y="13"/>
                      <a:pt x="24" y="18"/>
                    </a:cubicBezTo>
                    <a:cubicBezTo>
                      <a:pt x="22" y="17"/>
                      <a:pt x="19" y="15"/>
                      <a:pt x="17" y="14"/>
                    </a:cubicBezTo>
                    <a:cubicBezTo>
                      <a:pt x="15" y="12"/>
                      <a:pt x="13" y="12"/>
                      <a:pt x="11" y="13"/>
                    </a:cubicBezTo>
                    <a:cubicBezTo>
                      <a:pt x="7" y="13"/>
                      <a:pt x="4" y="14"/>
                      <a:pt x="0" y="13"/>
                    </a:cubicBezTo>
                    <a:cubicBezTo>
                      <a:pt x="3" y="14"/>
                      <a:pt x="8" y="12"/>
                      <a:pt x="10" y="9"/>
                    </a:cubicBezTo>
                    <a:cubicBezTo>
                      <a:pt x="11" y="6"/>
                      <a:pt x="11" y="2"/>
                      <a:pt x="1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1" name="Freeform 83">
                <a:extLst>
                  <a:ext uri="{FF2B5EF4-FFF2-40B4-BE49-F238E27FC236}">
                    <a16:creationId xmlns:a16="http://schemas.microsoft.com/office/drawing/2014/main" id="{078928A2-FFA2-4BB0-A977-C0358823E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809"/>
                <a:ext cx="358" cy="213"/>
              </a:xfrm>
              <a:custGeom>
                <a:avLst/>
                <a:gdLst>
                  <a:gd name="T0" fmla="*/ 177 w 226"/>
                  <a:gd name="T1" fmla="*/ 35 h 135"/>
                  <a:gd name="T2" fmla="*/ 231 w 226"/>
                  <a:gd name="T3" fmla="*/ 14 h 135"/>
                  <a:gd name="T4" fmla="*/ 329 w 226"/>
                  <a:gd name="T5" fmla="*/ 27 h 135"/>
                  <a:gd name="T6" fmla="*/ 369 w 226"/>
                  <a:gd name="T7" fmla="*/ 55 h 135"/>
                  <a:gd name="T8" fmla="*/ 413 w 226"/>
                  <a:gd name="T9" fmla="*/ 39 h 135"/>
                  <a:gd name="T10" fmla="*/ 502 w 226"/>
                  <a:gd name="T11" fmla="*/ 22 h 135"/>
                  <a:gd name="T12" fmla="*/ 743 w 226"/>
                  <a:gd name="T13" fmla="*/ 90 h 135"/>
                  <a:gd name="T14" fmla="*/ 851 w 226"/>
                  <a:gd name="T15" fmla="*/ 129 h 135"/>
                  <a:gd name="T16" fmla="*/ 884 w 226"/>
                  <a:gd name="T17" fmla="*/ 204 h 135"/>
                  <a:gd name="T18" fmla="*/ 811 w 226"/>
                  <a:gd name="T19" fmla="*/ 197 h 135"/>
                  <a:gd name="T20" fmla="*/ 654 w 226"/>
                  <a:gd name="T21" fmla="*/ 172 h 135"/>
                  <a:gd name="T22" fmla="*/ 512 w 226"/>
                  <a:gd name="T23" fmla="*/ 145 h 135"/>
                  <a:gd name="T24" fmla="*/ 474 w 226"/>
                  <a:gd name="T25" fmla="*/ 163 h 135"/>
                  <a:gd name="T26" fmla="*/ 489 w 226"/>
                  <a:gd name="T27" fmla="*/ 216 h 135"/>
                  <a:gd name="T28" fmla="*/ 409 w 226"/>
                  <a:gd name="T29" fmla="*/ 237 h 135"/>
                  <a:gd name="T30" fmla="*/ 361 w 226"/>
                  <a:gd name="T31" fmla="*/ 229 h 135"/>
                  <a:gd name="T32" fmla="*/ 299 w 226"/>
                  <a:gd name="T33" fmla="*/ 224 h 135"/>
                  <a:gd name="T34" fmla="*/ 263 w 226"/>
                  <a:gd name="T35" fmla="*/ 237 h 135"/>
                  <a:gd name="T36" fmla="*/ 279 w 226"/>
                  <a:gd name="T37" fmla="*/ 263 h 135"/>
                  <a:gd name="T38" fmla="*/ 291 w 226"/>
                  <a:gd name="T39" fmla="*/ 298 h 135"/>
                  <a:gd name="T40" fmla="*/ 185 w 226"/>
                  <a:gd name="T41" fmla="*/ 388 h 135"/>
                  <a:gd name="T42" fmla="*/ 100 w 226"/>
                  <a:gd name="T43" fmla="*/ 525 h 135"/>
                  <a:gd name="T44" fmla="*/ 48 w 226"/>
                  <a:gd name="T45" fmla="*/ 448 h 135"/>
                  <a:gd name="T46" fmla="*/ 0 w 226"/>
                  <a:gd name="T47" fmla="*/ 396 h 135"/>
                  <a:gd name="T48" fmla="*/ 13 w 226"/>
                  <a:gd name="T49" fmla="*/ 353 h 135"/>
                  <a:gd name="T50" fmla="*/ 43 w 226"/>
                  <a:gd name="T51" fmla="*/ 293 h 135"/>
                  <a:gd name="T52" fmla="*/ 48 w 226"/>
                  <a:gd name="T53" fmla="*/ 245 h 135"/>
                  <a:gd name="T54" fmla="*/ 100 w 226"/>
                  <a:gd name="T55" fmla="*/ 181 h 135"/>
                  <a:gd name="T56" fmla="*/ 136 w 226"/>
                  <a:gd name="T57" fmla="*/ 125 h 135"/>
                  <a:gd name="T58" fmla="*/ 185 w 226"/>
                  <a:gd name="T59" fmla="*/ 98 h 135"/>
                  <a:gd name="T60" fmla="*/ 177 w 226"/>
                  <a:gd name="T61" fmla="*/ 35 h 1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6"/>
                  <a:gd name="T94" fmla="*/ 0 h 135"/>
                  <a:gd name="T95" fmla="*/ 226 w 226"/>
                  <a:gd name="T96" fmla="*/ 135 h 1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6" h="135">
                    <a:moveTo>
                      <a:pt x="45" y="9"/>
                    </a:moveTo>
                    <a:cubicBezTo>
                      <a:pt x="45" y="9"/>
                      <a:pt x="49" y="3"/>
                      <a:pt x="58" y="4"/>
                    </a:cubicBezTo>
                    <a:cubicBezTo>
                      <a:pt x="66" y="4"/>
                      <a:pt x="80" y="7"/>
                      <a:pt x="83" y="7"/>
                    </a:cubicBezTo>
                    <a:cubicBezTo>
                      <a:pt x="87" y="8"/>
                      <a:pt x="90" y="11"/>
                      <a:pt x="93" y="14"/>
                    </a:cubicBezTo>
                    <a:cubicBezTo>
                      <a:pt x="93" y="14"/>
                      <a:pt x="99" y="13"/>
                      <a:pt x="104" y="10"/>
                    </a:cubicBezTo>
                    <a:cubicBezTo>
                      <a:pt x="110" y="7"/>
                      <a:pt x="115" y="0"/>
                      <a:pt x="126" y="6"/>
                    </a:cubicBezTo>
                    <a:cubicBezTo>
                      <a:pt x="137" y="11"/>
                      <a:pt x="171" y="23"/>
                      <a:pt x="187" y="23"/>
                    </a:cubicBezTo>
                    <a:cubicBezTo>
                      <a:pt x="204" y="23"/>
                      <a:pt x="209" y="27"/>
                      <a:pt x="214" y="33"/>
                    </a:cubicBezTo>
                    <a:cubicBezTo>
                      <a:pt x="219" y="39"/>
                      <a:pt x="226" y="49"/>
                      <a:pt x="222" y="52"/>
                    </a:cubicBezTo>
                    <a:cubicBezTo>
                      <a:pt x="217" y="55"/>
                      <a:pt x="209" y="54"/>
                      <a:pt x="204" y="50"/>
                    </a:cubicBezTo>
                    <a:cubicBezTo>
                      <a:pt x="199" y="47"/>
                      <a:pt x="180" y="47"/>
                      <a:pt x="165" y="44"/>
                    </a:cubicBezTo>
                    <a:cubicBezTo>
                      <a:pt x="151" y="41"/>
                      <a:pt x="134" y="36"/>
                      <a:pt x="129" y="37"/>
                    </a:cubicBezTo>
                    <a:cubicBezTo>
                      <a:pt x="124" y="38"/>
                      <a:pt x="119" y="41"/>
                      <a:pt x="119" y="41"/>
                    </a:cubicBezTo>
                    <a:cubicBezTo>
                      <a:pt x="119" y="41"/>
                      <a:pt x="128" y="50"/>
                      <a:pt x="123" y="55"/>
                    </a:cubicBezTo>
                    <a:cubicBezTo>
                      <a:pt x="119" y="60"/>
                      <a:pt x="109" y="59"/>
                      <a:pt x="103" y="60"/>
                    </a:cubicBezTo>
                    <a:cubicBezTo>
                      <a:pt x="97" y="61"/>
                      <a:pt x="95" y="60"/>
                      <a:pt x="91" y="58"/>
                    </a:cubicBezTo>
                    <a:cubicBezTo>
                      <a:pt x="86" y="56"/>
                      <a:pt x="81" y="56"/>
                      <a:pt x="75" y="57"/>
                    </a:cubicBezTo>
                    <a:cubicBezTo>
                      <a:pt x="70" y="57"/>
                      <a:pt x="66" y="60"/>
                      <a:pt x="66" y="60"/>
                    </a:cubicBezTo>
                    <a:cubicBezTo>
                      <a:pt x="66" y="60"/>
                      <a:pt x="67" y="64"/>
                      <a:pt x="70" y="67"/>
                    </a:cubicBezTo>
                    <a:cubicBezTo>
                      <a:pt x="73" y="69"/>
                      <a:pt x="77" y="74"/>
                      <a:pt x="73" y="76"/>
                    </a:cubicBezTo>
                    <a:cubicBezTo>
                      <a:pt x="69" y="79"/>
                      <a:pt x="56" y="86"/>
                      <a:pt x="47" y="99"/>
                    </a:cubicBezTo>
                    <a:cubicBezTo>
                      <a:pt x="39" y="111"/>
                      <a:pt x="35" y="133"/>
                      <a:pt x="25" y="134"/>
                    </a:cubicBezTo>
                    <a:cubicBezTo>
                      <a:pt x="19" y="135"/>
                      <a:pt x="18" y="121"/>
                      <a:pt x="12" y="114"/>
                    </a:cubicBezTo>
                    <a:cubicBezTo>
                      <a:pt x="7" y="107"/>
                      <a:pt x="1" y="105"/>
                      <a:pt x="0" y="101"/>
                    </a:cubicBezTo>
                    <a:cubicBezTo>
                      <a:pt x="0" y="97"/>
                      <a:pt x="0" y="93"/>
                      <a:pt x="3" y="90"/>
                    </a:cubicBezTo>
                    <a:cubicBezTo>
                      <a:pt x="6" y="87"/>
                      <a:pt x="12" y="81"/>
                      <a:pt x="11" y="75"/>
                    </a:cubicBezTo>
                    <a:cubicBezTo>
                      <a:pt x="9" y="70"/>
                      <a:pt x="8" y="65"/>
                      <a:pt x="12" y="62"/>
                    </a:cubicBezTo>
                    <a:cubicBezTo>
                      <a:pt x="17" y="60"/>
                      <a:pt x="24" y="51"/>
                      <a:pt x="25" y="46"/>
                    </a:cubicBezTo>
                    <a:cubicBezTo>
                      <a:pt x="27" y="40"/>
                      <a:pt x="27" y="33"/>
                      <a:pt x="34" y="32"/>
                    </a:cubicBezTo>
                    <a:cubicBezTo>
                      <a:pt x="40" y="30"/>
                      <a:pt x="47" y="33"/>
                      <a:pt x="47" y="25"/>
                    </a:cubicBezTo>
                    <a:cubicBezTo>
                      <a:pt x="47" y="18"/>
                      <a:pt x="44" y="12"/>
                      <a:pt x="45" y="9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2" name="Freeform 84">
                <a:extLst>
                  <a:ext uri="{FF2B5EF4-FFF2-40B4-BE49-F238E27FC236}">
                    <a16:creationId xmlns:a16="http://schemas.microsoft.com/office/drawing/2014/main" id="{9FC65462-795B-4F28-B303-B1B5CD22EE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5" y="821"/>
                <a:ext cx="328" cy="207"/>
              </a:xfrm>
              <a:custGeom>
                <a:avLst/>
                <a:gdLst>
                  <a:gd name="T0" fmla="*/ 266 w 207"/>
                  <a:gd name="T1" fmla="*/ 0 h 131"/>
                  <a:gd name="T2" fmla="*/ 258 w 207"/>
                  <a:gd name="T3" fmla="*/ 0 h 131"/>
                  <a:gd name="T4" fmla="*/ 263 w 207"/>
                  <a:gd name="T5" fmla="*/ 0 h 131"/>
                  <a:gd name="T6" fmla="*/ 266 w 207"/>
                  <a:gd name="T7" fmla="*/ 0 h 131"/>
                  <a:gd name="T8" fmla="*/ 776 w 207"/>
                  <a:gd name="T9" fmla="*/ 100 h 131"/>
                  <a:gd name="T10" fmla="*/ 740 w 207"/>
                  <a:gd name="T11" fmla="*/ 70 h 131"/>
                  <a:gd name="T12" fmla="*/ 743 w 207"/>
                  <a:gd name="T13" fmla="*/ 81 h 131"/>
                  <a:gd name="T14" fmla="*/ 789 w 207"/>
                  <a:gd name="T15" fmla="*/ 155 h 131"/>
                  <a:gd name="T16" fmla="*/ 716 w 207"/>
                  <a:gd name="T17" fmla="*/ 137 h 131"/>
                  <a:gd name="T18" fmla="*/ 553 w 207"/>
                  <a:gd name="T19" fmla="*/ 122 h 131"/>
                  <a:gd name="T20" fmla="*/ 417 w 207"/>
                  <a:gd name="T21" fmla="*/ 87 h 131"/>
                  <a:gd name="T22" fmla="*/ 306 w 207"/>
                  <a:gd name="T23" fmla="*/ 35 h 131"/>
                  <a:gd name="T24" fmla="*/ 387 w 207"/>
                  <a:gd name="T25" fmla="*/ 164 h 131"/>
                  <a:gd name="T26" fmla="*/ 301 w 207"/>
                  <a:gd name="T27" fmla="*/ 185 h 131"/>
                  <a:gd name="T28" fmla="*/ 254 w 207"/>
                  <a:gd name="T29" fmla="*/ 177 h 131"/>
                  <a:gd name="T30" fmla="*/ 196 w 207"/>
                  <a:gd name="T31" fmla="*/ 175 h 131"/>
                  <a:gd name="T32" fmla="*/ 158 w 207"/>
                  <a:gd name="T33" fmla="*/ 182 h 131"/>
                  <a:gd name="T34" fmla="*/ 185 w 207"/>
                  <a:gd name="T35" fmla="*/ 202 h 131"/>
                  <a:gd name="T36" fmla="*/ 184 w 207"/>
                  <a:gd name="T37" fmla="*/ 272 h 131"/>
                  <a:gd name="T38" fmla="*/ 90 w 207"/>
                  <a:gd name="T39" fmla="*/ 348 h 131"/>
                  <a:gd name="T40" fmla="*/ 0 w 207"/>
                  <a:gd name="T41" fmla="*/ 477 h 131"/>
                  <a:gd name="T42" fmla="*/ 25 w 207"/>
                  <a:gd name="T43" fmla="*/ 496 h 131"/>
                  <a:gd name="T44" fmla="*/ 111 w 207"/>
                  <a:gd name="T45" fmla="*/ 360 h 131"/>
                  <a:gd name="T46" fmla="*/ 215 w 207"/>
                  <a:gd name="T47" fmla="*/ 267 h 131"/>
                  <a:gd name="T48" fmla="*/ 203 w 207"/>
                  <a:gd name="T49" fmla="*/ 232 h 131"/>
                  <a:gd name="T50" fmla="*/ 185 w 207"/>
                  <a:gd name="T51" fmla="*/ 205 h 131"/>
                  <a:gd name="T52" fmla="*/ 223 w 207"/>
                  <a:gd name="T53" fmla="*/ 193 h 131"/>
                  <a:gd name="T54" fmla="*/ 287 w 207"/>
                  <a:gd name="T55" fmla="*/ 198 h 131"/>
                  <a:gd name="T56" fmla="*/ 334 w 207"/>
                  <a:gd name="T57" fmla="*/ 205 h 131"/>
                  <a:gd name="T58" fmla="*/ 414 w 207"/>
                  <a:gd name="T59" fmla="*/ 185 h 131"/>
                  <a:gd name="T60" fmla="*/ 396 w 207"/>
                  <a:gd name="T61" fmla="*/ 130 h 131"/>
                  <a:gd name="T62" fmla="*/ 437 w 207"/>
                  <a:gd name="T63" fmla="*/ 115 h 131"/>
                  <a:gd name="T64" fmla="*/ 580 w 207"/>
                  <a:gd name="T65" fmla="*/ 142 h 131"/>
                  <a:gd name="T66" fmla="*/ 735 w 207"/>
                  <a:gd name="T67" fmla="*/ 164 h 131"/>
                  <a:gd name="T68" fmla="*/ 808 w 207"/>
                  <a:gd name="T69" fmla="*/ 175 h 131"/>
                  <a:gd name="T70" fmla="*/ 776 w 207"/>
                  <a:gd name="T71" fmla="*/ 100 h 13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7"/>
                  <a:gd name="T109" fmla="*/ 0 h 131"/>
                  <a:gd name="T110" fmla="*/ 207 w 207"/>
                  <a:gd name="T111" fmla="*/ 131 h 13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7" h="131">
                    <a:moveTo>
                      <a:pt x="67" y="0"/>
                    </a:moveTo>
                    <a:cubicBezTo>
                      <a:pt x="66" y="0"/>
                      <a:pt x="66" y="0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7" y="0"/>
                    </a:cubicBezTo>
                    <a:close/>
                    <a:moveTo>
                      <a:pt x="195" y="25"/>
                    </a:moveTo>
                    <a:cubicBezTo>
                      <a:pt x="192" y="22"/>
                      <a:pt x="190" y="19"/>
                      <a:pt x="186" y="18"/>
                    </a:cubicBezTo>
                    <a:cubicBezTo>
                      <a:pt x="186" y="18"/>
                      <a:pt x="187" y="19"/>
                      <a:pt x="187" y="20"/>
                    </a:cubicBezTo>
                    <a:cubicBezTo>
                      <a:pt x="192" y="26"/>
                      <a:pt x="203" y="36"/>
                      <a:pt x="198" y="39"/>
                    </a:cubicBezTo>
                    <a:cubicBezTo>
                      <a:pt x="193" y="41"/>
                      <a:pt x="185" y="39"/>
                      <a:pt x="180" y="35"/>
                    </a:cubicBezTo>
                    <a:cubicBezTo>
                      <a:pt x="175" y="32"/>
                      <a:pt x="154" y="34"/>
                      <a:pt x="139" y="31"/>
                    </a:cubicBezTo>
                    <a:cubicBezTo>
                      <a:pt x="124" y="28"/>
                      <a:pt x="110" y="21"/>
                      <a:pt x="105" y="22"/>
                    </a:cubicBezTo>
                    <a:cubicBezTo>
                      <a:pt x="99" y="23"/>
                      <a:pt x="77" y="9"/>
                      <a:pt x="77" y="9"/>
                    </a:cubicBezTo>
                    <a:cubicBezTo>
                      <a:pt x="77" y="9"/>
                      <a:pt x="102" y="37"/>
                      <a:pt x="97" y="42"/>
                    </a:cubicBezTo>
                    <a:cubicBezTo>
                      <a:pt x="92" y="46"/>
                      <a:pt x="83" y="46"/>
                      <a:pt x="76" y="47"/>
                    </a:cubicBezTo>
                    <a:cubicBezTo>
                      <a:pt x="70" y="48"/>
                      <a:pt x="69" y="47"/>
                      <a:pt x="64" y="45"/>
                    </a:cubicBezTo>
                    <a:cubicBezTo>
                      <a:pt x="60" y="43"/>
                      <a:pt x="54" y="43"/>
                      <a:pt x="49" y="44"/>
                    </a:cubicBezTo>
                    <a:cubicBezTo>
                      <a:pt x="43" y="44"/>
                      <a:pt x="40" y="46"/>
                      <a:pt x="40" y="46"/>
                    </a:cubicBezTo>
                    <a:cubicBezTo>
                      <a:pt x="40" y="46"/>
                      <a:pt x="45" y="48"/>
                      <a:pt x="47" y="51"/>
                    </a:cubicBezTo>
                    <a:cubicBezTo>
                      <a:pt x="49" y="56"/>
                      <a:pt x="50" y="66"/>
                      <a:pt x="46" y="69"/>
                    </a:cubicBezTo>
                    <a:cubicBezTo>
                      <a:pt x="42" y="71"/>
                      <a:pt x="32" y="76"/>
                      <a:pt x="23" y="88"/>
                    </a:cubicBezTo>
                    <a:cubicBezTo>
                      <a:pt x="15" y="99"/>
                      <a:pt x="13" y="131"/>
                      <a:pt x="0" y="121"/>
                    </a:cubicBezTo>
                    <a:cubicBezTo>
                      <a:pt x="2" y="124"/>
                      <a:pt x="3" y="126"/>
                      <a:pt x="6" y="126"/>
                    </a:cubicBezTo>
                    <a:cubicBezTo>
                      <a:pt x="16" y="125"/>
                      <a:pt x="20" y="103"/>
                      <a:pt x="28" y="91"/>
                    </a:cubicBezTo>
                    <a:cubicBezTo>
                      <a:pt x="37" y="78"/>
                      <a:pt x="50" y="71"/>
                      <a:pt x="54" y="68"/>
                    </a:cubicBezTo>
                    <a:cubicBezTo>
                      <a:pt x="58" y="66"/>
                      <a:pt x="54" y="61"/>
                      <a:pt x="51" y="59"/>
                    </a:cubicBezTo>
                    <a:cubicBezTo>
                      <a:pt x="48" y="56"/>
                      <a:pt x="47" y="52"/>
                      <a:pt x="47" y="52"/>
                    </a:cubicBezTo>
                    <a:cubicBezTo>
                      <a:pt x="47" y="52"/>
                      <a:pt x="51" y="49"/>
                      <a:pt x="56" y="49"/>
                    </a:cubicBezTo>
                    <a:cubicBezTo>
                      <a:pt x="62" y="48"/>
                      <a:pt x="67" y="48"/>
                      <a:pt x="72" y="50"/>
                    </a:cubicBezTo>
                    <a:cubicBezTo>
                      <a:pt x="76" y="52"/>
                      <a:pt x="78" y="53"/>
                      <a:pt x="84" y="52"/>
                    </a:cubicBezTo>
                    <a:cubicBezTo>
                      <a:pt x="90" y="51"/>
                      <a:pt x="100" y="52"/>
                      <a:pt x="104" y="47"/>
                    </a:cubicBezTo>
                    <a:cubicBezTo>
                      <a:pt x="109" y="42"/>
                      <a:pt x="100" y="33"/>
                      <a:pt x="100" y="33"/>
                    </a:cubicBezTo>
                    <a:cubicBezTo>
                      <a:pt x="100" y="33"/>
                      <a:pt x="105" y="30"/>
                      <a:pt x="110" y="29"/>
                    </a:cubicBezTo>
                    <a:cubicBezTo>
                      <a:pt x="115" y="28"/>
                      <a:pt x="132" y="33"/>
                      <a:pt x="146" y="36"/>
                    </a:cubicBezTo>
                    <a:cubicBezTo>
                      <a:pt x="161" y="39"/>
                      <a:pt x="180" y="39"/>
                      <a:pt x="185" y="42"/>
                    </a:cubicBezTo>
                    <a:cubicBezTo>
                      <a:pt x="190" y="46"/>
                      <a:pt x="198" y="47"/>
                      <a:pt x="203" y="44"/>
                    </a:cubicBezTo>
                    <a:cubicBezTo>
                      <a:pt x="207" y="41"/>
                      <a:pt x="200" y="31"/>
                      <a:pt x="195" y="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3" name="Freeform 85">
                <a:extLst>
                  <a:ext uri="{FF2B5EF4-FFF2-40B4-BE49-F238E27FC236}">
                    <a16:creationId xmlns:a16="http://schemas.microsoft.com/office/drawing/2014/main" id="{03191DC1-E5A6-46B2-97A0-F58E0EAA2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809"/>
                <a:ext cx="358" cy="213"/>
              </a:xfrm>
              <a:custGeom>
                <a:avLst/>
                <a:gdLst>
                  <a:gd name="T0" fmla="*/ 177 w 226"/>
                  <a:gd name="T1" fmla="*/ 35 h 135"/>
                  <a:gd name="T2" fmla="*/ 231 w 226"/>
                  <a:gd name="T3" fmla="*/ 14 h 135"/>
                  <a:gd name="T4" fmla="*/ 329 w 226"/>
                  <a:gd name="T5" fmla="*/ 27 h 135"/>
                  <a:gd name="T6" fmla="*/ 369 w 226"/>
                  <a:gd name="T7" fmla="*/ 55 h 135"/>
                  <a:gd name="T8" fmla="*/ 413 w 226"/>
                  <a:gd name="T9" fmla="*/ 39 h 135"/>
                  <a:gd name="T10" fmla="*/ 502 w 226"/>
                  <a:gd name="T11" fmla="*/ 22 h 135"/>
                  <a:gd name="T12" fmla="*/ 743 w 226"/>
                  <a:gd name="T13" fmla="*/ 90 h 135"/>
                  <a:gd name="T14" fmla="*/ 851 w 226"/>
                  <a:gd name="T15" fmla="*/ 129 h 135"/>
                  <a:gd name="T16" fmla="*/ 884 w 226"/>
                  <a:gd name="T17" fmla="*/ 204 h 135"/>
                  <a:gd name="T18" fmla="*/ 811 w 226"/>
                  <a:gd name="T19" fmla="*/ 197 h 135"/>
                  <a:gd name="T20" fmla="*/ 654 w 226"/>
                  <a:gd name="T21" fmla="*/ 172 h 135"/>
                  <a:gd name="T22" fmla="*/ 512 w 226"/>
                  <a:gd name="T23" fmla="*/ 145 h 135"/>
                  <a:gd name="T24" fmla="*/ 474 w 226"/>
                  <a:gd name="T25" fmla="*/ 163 h 135"/>
                  <a:gd name="T26" fmla="*/ 489 w 226"/>
                  <a:gd name="T27" fmla="*/ 216 h 135"/>
                  <a:gd name="T28" fmla="*/ 409 w 226"/>
                  <a:gd name="T29" fmla="*/ 237 h 135"/>
                  <a:gd name="T30" fmla="*/ 361 w 226"/>
                  <a:gd name="T31" fmla="*/ 229 h 135"/>
                  <a:gd name="T32" fmla="*/ 299 w 226"/>
                  <a:gd name="T33" fmla="*/ 224 h 135"/>
                  <a:gd name="T34" fmla="*/ 263 w 226"/>
                  <a:gd name="T35" fmla="*/ 237 h 135"/>
                  <a:gd name="T36" fmla="*/ 279 w 226"/>
                  <a:gd name="T37" fmla="*/ 263 h 135"/>
                  <a:gd name="T38" fmla="*/ 291 w 226"/>
                  <a:gd name="T39" fmla="*/ 298 h 135"/>
                  <a:gd name="T40" fmla="*/ 185 w 226"/>
                  <a:gd name="T41" fmla="*/ 388 h 135"/>
                  <a:gd name="T42" fmla="*/ 100 w 226"/>
                  <a:gd name="T43" fmla="*/ 525 h 135"/>
                  <a:gd name="T44" fmla="*/ 48 w 226"/>
                  <a:gd name="T45" fmla="*/ 448 h 135"/>
                  <a:gd name="T46" fmla="*/ 0 w 226"/>
                  <a:gd name="T47" fmla="*/ 396 h 135"/>
                  <a:gd name="T48" fmla="*/ 13 w 226"/>
                  <a:gd name="T49" fmla="*/ 353 h 135"/>
                  <a:gd name="T50" fmla="*/ 43 w 226"/>
                  <a:gd name="T51" fmla="*/ 293 h 135"/>
                  <a:gd name="T52" fmla="*/ 48 w 226"/>
                  <a:gd name="T53" fmla="*/ 245 h 135"/>
                  <a:gd name="T54" fmla="*/ 100 w 226"/>
                  <a:gd name="T55" fmla="*/ 181 h 135"/>
                  <a:gd name="T56" fmla="*/ 136 w 226"/>
                  <a:gd name="T57" fmla="*/ 125 h 135"/>
                  <a:gd name="T58" fmla="*/ 185 w 226"/>
                  <a:gd name="T59" fmla="*/ 98 h 135"/>
                  <a:gd name="T60" fmla="*/ 177 w 226"/>
                  <a:gd name="T61" fmla="*/ 35 h 1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6"/>
                  <a:gd name="T94" fmla="*/ 0 h 135"/>
                  <a:gd name="T95" fmla="*/ 226 w 226"/>
                  <a:gd name="T96" fmla="*/ 135 h 1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6" h="135">
                    <a:moveTo>
                      <a:pt x="45" y="9"/>
                    </a:moveTo>
                    <a:cubicBezTo>
                      <a:pt x="45" y="9"/>
                      <a:pt x="49" y="3"/>
                      <a:pt x="58" y="4"/>
                    </a:cubicBezTo>
                    <a:cubicBezTo>
                      <a:pt x="66" y="4"/>
                      <a:pt x="80" y="7"/>
                      <a:pt x="83" y="7"/>
                    </a:cubicBezTo>
                    <a:cubicBezTo>
                      <a:pt x="87" y="8"/>
                      <a:pt x="90" y="11"/>
                      <a:pt x="93" y="14"/>
                    </a:cubicBezTo>
                    <a:cubicBezTo>
                      <a:pt x="93" y="14"/>
                      <a:pt x="99" y="13"/>
                      <a:pt x="104" y="10"/>
                    </a:cubicBezTo>
                    <a:cubicBezTo>
                      <a:pt x="110" y="7"/>
                      <a:pt x="115" y="0"/>
                      <a:pt x="126" y="6"/>
                    </a:cubicBezTo>
                    <a:cubicBezTo>
                      <a:pt x="137" y="11"/>
                      <a:pt x="171" y="23"/>
                      <a:pt x="187" y="23"/>
                    </a:cubicBezTo>
                    <a:cubicBezTo>
                      <a:pt x="204" y="23"/>
                      <a:pt x="209" y="27"/>
                      <a:pt x="214" y="33"/>
                    </a:cubicBezTo>
                    <a:cubicBezTo>
                      <a:pt x="219" y="39"/>
                      <a:pt x="226" y="49"/>
                      <a:pt x="222" y="52"/>
                    </a:cubicBezTo>
                    <a:cubicBezTo>
                      <a:pt x="217" y="55"/>
                      <a:pt x="209" y="54"/>
                      <a:pt x="204" y="50"/>
                    </a:cubicBezTo>
                    <a:cubicBezTo>
                      <a:pt x="199" y="47"/>
                      <a:pt x="180" y="47"/>
                      <a:pt x="165" y="44"/>
                    </a:cubicBezTo>
                    <a:cubicBezTo>
                      <a:pt x="151" y="41"/>
                      <a:pt x="134" y="36"/>
                      <a:pt x="129" y="37"/>
                    </a:cubicBezTo>
                    <a:cubicBezTo>
                      <a:pt x="124" y="38"/>
                      <a:pt x="119" y="41"/>
                      <a:pt x="119" y="41"/>
                    </a:cubicBezTo>
                    <a:cubicBezTo>
                      <a:pt x="119" y="41"/>
                      <a:pt x="128" y="50"/>
                      <a:pt x="123" y="55"/>
                    </a:cubicBezTo>
                    <a:cubicBezTo>
                      <a:pt x="119" y="60"/>
                      <a:pt x="109" y="59"/>
                      <a:pt x="103" y="60"/>
                    </a:cubicBezTo>
                    <a:cubicBezTo>
                      <a:pt x="97" y="61"/>
                      <a:pt x="95" y="60"/>
                      <a:pt x="91" y="58"/>
                    </a:cubicBezTo>
                    <a:cubicBezTo>
                      <a:pt x="86" y="56"/>
                      <a:pt x="81" y="56"/>
                      <a:pt x="75" y="57"/>
                    </a:cubicBezTo>
                    <a:cubicBezTo>
                      <a:pt x="70" y="57"/>
                      <a:pt x="66" y="60"/>
                      <a:pt x="66" y="60"/>
                    </a:cubicBezTo>
                    <a:cubicBezTo>
                      <a:pt x="66" y="60"/>
                      <a:pt x="67" y="64"/>
                      <a:pt x="70" y="67"/>
                    </a:cubicBezTo>
                    <a:cubicBezTo>
                      <a:pt x="73" y="69"/>
                      <a:pt x="77" y="74"/>
                      <a:pt x="73" y="76"/>
                    </a:cubicBezTo>
                    <a:cubicBezTo>
                      <a:pt x="69" y="79"/>
                      <a:pt x="56" y="86"/>
                      <a:pt x="47" y="99"/>
                    </a:cubicBezTo>
                    <a:cubicBezTo>
                      <a:pt x="39" y="111"/>
                      <a:pt x="35" y="133"/>
                      <a:pt x="25" y="134"/>
                    </a:cubicBezTo>
                    <a:cubicBezTo>
                      <a:pt x="19" y="135"/>
                      <a:pt x="18" y="121"/>
                      <a:pt x="12" y="114"/>
                    </a:cubicBezTo>
                    <a:cubicBezTo>
                      <a:pt x="7" y="107"/>
                      <a:pt x="1" y="105"/>
                      <a:pt x="0" y="101"/>
                    </a:cubicBezTo>
                    <a:cubicBezTo>
                      <a:pt x="0" y="97"/>
                      <a:pt x="0" y="93"/>
                      <a:pt x="3" y="90"/>
                    </a:cubicBezTo>
                    <a:cubicBezTo>
                      <a:pt x="6" y="87"/>
                      <a:pt x="12" y="81"/>
                      <a:pt x="11" y="75"/>
                    </a:cubicBezTo>
                    <a:cubicBezTo>
                      <a:pt x="9" y="70"/>
                      <a:pt x="8" y="65"/>
                      <a:pt x="12" y="62"/>
                    </a:cubicBezTo>
                    <a:cubicBezTo>
                      <a:pt x="17" y="60"/>
                      <a:pt x="24" y="51"/>
                      <a:pt x="25" y="46"/>
                    </a:cubicBezTo>
                    <a:cubicBezTo>
                      <a:pt x="27" y="40"/>
                      <a:pt x="27" y="33"/>
                      <a:pt x="34" y="32"/>
                    </a:cubicBezTo>
                    <a:cubicBezTo>
                      <a:pt x="40" y="30"/>
                      <a:pt x="47" y="33"/>
                      <a:pt x="47" y="25"/>
                    </a:cubicBezTo>
                    <a:cubicBezTo>
                      <a:pt x="47" y="18"/>
                      <a:pt x="44" y="12"/>
                      <a:pt x="45" y="9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4" name="Freeform 86">
                <a:extLst>
                  <a:ext uri="{FF2B5EF4-FFF2-40B4-BE49-F238E27FC236}">
                    <a16:creationId xmlns:a16="http://schemas.microsoft.com/office/drawing/2014/main" id="{40DBACB7-C23C-4770-A735-05244EAB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892"/>
                <a:ext cx="14" cy="11"/>
              </a:xfrm>
              <a:custGeom>
                <a:avLst/>
                <a:gdLst>
                  <a:gd name="T0" fmla="*/ 34 w 9"/>
                  <a:gd name="T1" fmla="*/ 27 h 7"/>
                  <a:gd name="T2" fmla="*/ 22 w 9"/>
                  <a:gd name="T3" fmla="*/ 20 h 7"/>
                  <a:gd name="T4" fmla="*/ 0 w 9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7"/>
                  <a:gd name="T11" fmla="*/ 9 w 9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7">
                    <a:moveTo>
                      <a:pt x="9" y="7"/>
                    </a:moveTo>
                    <a:cubicBezTo>
                      <a:pt x="9" y="7"/>
                      <a:pt x="9" y="6"/>
                      <a:pt x="6" y="5"/>
                    </a:cubicBez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5" name="Freeform 87">
                <a:extLst>
                  <a:ext uri="{FF2B5EF4-FFF2-40B4-BE49-F238E27FC236}">
                    <a16:creationId xmlns:a16="http://schemas.microsoft.com/office/drawing/2014/main" id="{06873B79-2B68-4FAA-8037-D09C4D6C0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867"/>
                <a:ext cx="65" cy="78"/>
              </a:xfrm>
              <a:custGeom>
                <a:avLst/>
                <a:gdLst>
                  <a:gd name="T0" fmla="*/ 138 w 41"/>
                  <a:gd name="T1" fmla="*/ 0 h 49"/>
                  <a:gd name="T2" fmla="*/ 136 w 41"/>
                  <a:gd name="T3" fmla="*/ 68 h 49"/>
                  <a:gd name="T4" fmla="*/ 149 w 41"/>
                  <a:gd name="T5" fmla="*/ 172 h 49"/>
                  <a:gd name="T6" fmla="*/ 0 w 41"/>
                  <a:gd name="T7" fmla="*/ 177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49"/>
                  <a:gd name="T14" fmla="*/ 41 w 41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49">
                    <a:moveTo>
                      <a:pt x="35" y="0"/>
                    </a:moveTo>
                    <a:cubicBezTo>
                      <a:pt x="35" y="0"/>
                      <a:pt x="33" y="11"/>
                      <a:pt x="34" y="17"/>
                    </a:cubicBezTo>
                    <a:cubicBezTo>
                      <a:pt x="35" y="23"/>
                      <a:pt x="41" y="36"/>
                      <a:pt x="37" y="43"/>
                    </a:cubicBezTo>
                    <a:cubicBezTo>
                      <a:pt x="32" y="49"/>
                      <a:pt x="9" y="39"/>
                      <a:pt x="0" y="4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6" name="Freeform 88">
                <a:extLst>
                  <a:ext uri="{FF2B5EF4-FFF2-40B4-BE49-F238E27FC236}">
                    <a16:creationId xmlns:a16="http://schemas.microsoft.com/office/drawing/2014/main" id="{5623467F-C3AF-4DCC-8E05-EF08083C5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880"/>
                <a:ext cx="27" cy="41"/>
              </a:xfrm>
              <a:custGeom>
                <a:avLst/>
                <a:gdLst>
                  <a:gd name="T0" fmla="*/ 8 w 17"/>
                  <a:gd name="T1" fmla="*/ 69 h 26"/>
                  <a:gd name="T2" fmla="*/ 27 w 17"/>
                  <a:gd name="T3" fmla="*/ 22 h 26"/>
                  <a:gd name="T4" fmla="*/ 60 w 17"/>
                  <a:gd name="T5" fmla="*/ 27 h 26"/>
                  <a:gd name="T6" fmla="*/ 43 w 17"/>
                  <a:gd name="T7" fmla="*/ 95 h 26"/>
                  <a:gd name="T8" fmla="*/ 8 w 17"/>
                  <a:gd name="T9" fmla="*/ 6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6"/>
                  <a:gd name="T17" fmla="*/ 17 w 17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6">
                    <a:moveTo>
                      <a:pt x="2" y="18"/>
                    </a:moveTo>
                    <a:cubicBezTo>
                      <a:pt x="0" y="14"/>
                      <a:pt x="4" y="9"/>
                      <a:pt x="7" y="6"/>
                    </a:cubicBezTo>
                    <a:cubicBezTo>
                      <a:pt x="10" y="3"/>
                      <a:pt x="14" y="0"/>
                      <a:pt x="15" y="7"/>
                    </a:cubicBezTo>
                    <a:cubicBezTo>
                      <a:pt x="15" y="13"/>
                      <a:pt x="17" y="26"/>
                      <a:pt x="11" y="24"/>
                    </a:cubicBezTo>
                    <a:cubicBezTo>
                      <a:pt x="6" y="23"/>
                      <a:pt x="3" y="21"/>
                      <a:pt x="2" y="18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7" name="Freeform 89">
                <a:extLst>
                  <a:ext uri="{FF2B5EF4-FFF2-40B4-BE49-F238E27FC236}">
                    <a16:creationId xmlns:a16="http://schemas.microsoft.com/office/drawing/2014/main" id="{3589057F-CC6A-4474-9A99-37290C516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829"/>
                <a:ext cx="42" cy="44"/>
              </a:xfrm>
              <a:custGeom>
                <a:avLst/>
                <a:gdLst>
                  <a:gd name="T0" fmla="*/ 0 w 27"/>
                  <a:gd name="T1" fmla="*/ 0 h 28"/>
                  <a:gd name="T2" fmla="*/ 101 w 27"/>
                  <a:gd name="T3" fmla="*/ 108 h 28"/>
                  <a:gd name="T4" fmla="*/ 0 60000 65536"/>
                  <a:gd name="T5" fmla="*/ 0 60000 65536"/>
                  <a:gd name="T6" fmla="*/ 0 w 27"/>
                  <a:gd name="T7" fmla="*/ 0 h 28"/>
                  <a:gd name="T8" fmla="*/ 27 w 27"/>
                  <a:gd name="T9" fmla="*/ 28 h 2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" h="28">
                    <a:moveTo>
                      <a:pt x="0" y="0"/>
                    </a:moveTo>
                    <a:cubicBezTo>
                      <a:pt x="0" y="0"/>
                      <a:pt x="18" y="18"/>
                      <a:pt x="27" y="28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8" name="Freeform 90">
                <a:extLst>
                  <a:ext uri="{FF2B5EF4-FFF2-40B4-BE49-F238E27FC236}">
                    <a16:creationId xmlns:a16="http://schemas.microsoft.com/office/drawing/2014/main" id="{6F96D093-691E-4D1B-AF91-5DB3039F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" y="872"/>
                <a:ext cx="30" cy="24"/>
              </a:xfrm>
              <a:custGeom>
                <a:avLst/>
                <a:gdLst>
                  <a:gd name="T0" fmla="*/ 27 w 19"/>
                  <a:gd name="T1" fmla="*/ 61 h 15"/>
                  <a:gd name="T2" fmla="*/ 5 w 19"/>
                  <a:gd name="T3" fmla="*/ 35 h 15"/>
                  <a:gd name="T4" fmla="*/ 0 w 19"/>
                  <a:gd name="T5" fmla="*/ 0 h 15"/>
                  <a:gd name="T6" fmla="*/ 8 w 19"/>
                  <a:gd name="T7" fmla="*/ 26 h 15"/>
                  <a:gd name="T8" fmla="*/ 33 w 19"/>
                  <a:gd name="T9" fmla="*/ 42 h 15"/>
                  <a:gd name="T10" fmla="*/ 74 w 19"/>
                  <a:gd name="T11" fmla="*/ 54 h 15"/>
                  <a:gd name="T12" fmla="*/ 52 w 19"/>
                  <a:gd name="T13" fmla="*/ 6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15"/>
                  <a:gd name="T23" fmla="*/ 19 w 19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15">
                    <a:moveTo>
                      <a:pt x="7" y="15"/>
                    </a:moveTo>
                    <a:cubicBezTo>
                      <a:pt x="5" y="13"/>
                      <a:pt x="2" y="12"/>
                      <a:pt x="1" y="9"/>
                    </a:cubicBezTo>
                    <a:cubicBezTo>
                      <a:pt x="0" y="6"/>
                      <a:pt x="1" y="3"/>
                      <a:pt x="0" y="0"/>
                    </a:cubicBezTo>
                    <a:cubicBezTo>
                      <a:pt x="1" y="1"/>
                      <a:pt x="1" y="4"/>
                      <a:pt x="2" y="6"/>
                    </a:cubicBezTo>
                    <a:cubicBezTo>
                      <a:pt x="4" y="8"/>
                      <a:pt x="5" y="9"/>
                      <a:pt x="8" y="10"/>
                    </a:cubicBezTo>
                    <a:cubicBezTo>
                      <a:pt x="12" y="11"/>
                      <a:pt x="16" y="12"/>
                      <a:pt x="19" y="13"/>
                    </a:cubicBezTo>
                    <a:cubicBezTo>
                      <a:pt x="18" y="14"/>
                      <a:pt x="15" y="14"/>
                      <a:pt x="13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9" name="Freeform 91">
                <a:extLst>
                  <a:ext uri="{FF2B5EF4-FFF2-40B4-BE49-F238E27FC236}">
                    <a16:creationId xmlns:a16="http://schemas.microsoft.com/office/drawing/2014/main" id="{4ACED27B-6C55-45E0-9A21-6B89ED59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892"/>
                <a:ext cx="16" cy="23"/>
              </a:xfrm>
              <a:custGeom>
                <a:avLst/>
                <a:gdLst>
                  <a:gd name="T0" fmla="*/ 8 w 10"/>
                  <a:gd name="T1" fmla="*/ 33 h 14"/>
                  <a:gd name="T2" fmla="*/ 42 w 10"/>
                  <a:gd name="T3" fmla="*/ 58 h 14"/>
                  <a:gd name="T4" fmla="*/ 35 w 10"/>
                  <a:gd name="T5" fmla="*/ 35 h 14"/>
                  <a:gd name="T6" fmla="*/ 35 w 10"/>
                  <a:gd name="T7" fmla="*/ 0 h 14"/>
                  <a:gd name="T8" fmla="*/ 34 w 10"/>
                  <a:gd name="T9" fmla="*/ 26 h 14"/>
                  <a:gd name="T10" fmla="*/ 13 w 10"/>
                  <a:gd name="T11" fmla="*/ 26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4"/>
                  <a:gd name="T20" fmla="*/ 10 w 1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4">
                    <a:moveTo>
                      <a:pt x="2" y="7"/>
                    </a:moveTo>
                    <a:cubicBezTo>
                      <a:pt x="0" y="10"/>
                      <a:pt x="8" y="14"/>
                      <a:pt x="10" y="13"/>
                    </a:cubicBezTo>
                    <a:cubicBezTo>
                      <a:pt x="10" y="11"/>
                      <a:pt x="9" y="10"/>
                      <a:pt x="9" y="8"/>
                    </a:cubicBezTo>
                    <a:cubicBezTo>
                      <a:pt x="9" y="5"/>
                      <a:pt x="10" y="2"/>
                      <a:pt x="9" y="0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7" y="9"/>
                      <a:pt x="4" y="9"/>
                      <a:pt x="3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0" name="Freeform 92">
                <a:extLst>
                  <a:ext uri="{FF2B5EF4-FFF2-40B4-BE49-F238E27FC236}">
                    <a16:creationId xmlns:a16="http://schemas.microsoft.com/office/drawing/2014/main" id="{CC483EB1-E9FA-4CC5-A692-B68138395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" y="938"/>
                <a:ext cx="57" cy="38"/>
              </a:xfrm>
              <a:custGeom>
                <a:avLst/>
                <a:gdLst>
                  <a:gd name="T0" fmla="*/ 138 w 36"/>
                  <a:gd name="T1" fmla="*/ 5 h 24"/>
                  <a:gd name="T2" fmla="*/ 68 w 36"/>
                  <a:gd name="T3" fmla="*/ 5 h 24"/>
                  <a:gd name="T4" fmla="*/ 35 w 36"/>
                  <a:gd name="T5" fmla="*/ 0 h 24"/>
                  <a:gd name="T6" fmla="*/ 0 w 36"/>
                  <a:gd name="T7" fmla="*/ 8 h 24"/>
                  <a:gd name="T8" fmla="*/ 76 w 36"/>
                  <a:gd name="T9" fmla="*/ 33 h 24"/>
                  <a:gd name="T10" fmla="*/ 81 w 36"/>
                  <a:gd name="T11" fmla="*/ 60 h 24"/>
                  <a:gd name="T12" fmla="*/ 76 w 36"/>
                  <a:gd name="T13" fmla="*/ 95 h 24"/>
                  <a:gd name="T14" fmla="*/ 90 w 36"/>
                  <a:gd name="T15" fmla="*/ 68 h 24"/>
                  <a:gd name="T16" fmla="*/ 111 w 36"/>
                  <a:gd name="T17" fmla="*/ 40 h 24"/>
                  <a:gd name="T18" fmla="*/ 143 w 36"/>
                  <a:gd name="T19" fmla="*/ 13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24"/>
                  <a:gd name="T32" fmla="*/ 36 w 36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24">
                    <a:moveTo>
                      <a:pt x="35" y="1"/>
                    </a:moveTo>
                    <a:cubicBezTo>
                      <a:pt x="29" y="2"/>
                      <a:pt x="23" y="2"/>
                      <a:pt x="17" y="1"/>
                    </a:cubicBezTo>
                    <a:cubicBezTo>
                      <a:pt x="14" y="0"/>
                      <a:pt x="12" y="0"/>
                      <a:pt x="9" y="0"/>
                    </a:cubicBezTo>
                    <a:cubicBezTo>
                      <a:pt x="7" y="0"/>
                      <a:pt x="1" y="0"/>
                      <a:pt x="0" y="2"/>
                    </a:cubicBezTo>
                    <a:cubicBezTo>
                      <a:pt x="7" y="0"/>
                      <a:pt x="16" y="1"/>
                      <a:pt x="19" y="8"/>
                    </a:cubicBezTo>
                    <a:cubicBezTo>
                      <a:pt x="20" y="10"/>
                      <a:pt x="20" y="12"/>
                      <a:pt x="20" y="15"/>
                    </a:cubicBezTo>
                    <a:cubicBezTo>
                      <a:pt x="20" y="18"/>
                      <a:pt x="18" y="21"/>
                      <a:pt x="19" y="24"/>
                    </a:cubicBezTo>
                    <a:cubicBezTo>
                      <a:pt x="20" y="22"/>
                      <a:pt x="22" y="19"/>
                      <a:pt x="23" y="17"/>
                    </a:cubicBezTo>
                    <a:cubicBezTo>
                      <a:pt x="25" y="15"/>
                      <a:pt x="26" y="12"/>
                      <a:pt x="28" y="10"/>
                    </a:cubicBezTo>
                    <a:cubicBezTo>
                      <a:pt x="30" y="8"/>
                      <a:pt x="33" y="4"/>
                      <a:pt x="36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1" name="Freeform 93">
                <a:extLst>
                  <a:ext uri="{FF2B5EF4-FFF2-40B4-BE49-F238E27FC236}">
                    <a16:creationId xmlns:a16="http://schemas.microsoft.com/office/drawing/2014/main" id="{858692A2-137D-44C5-A79D-769B5E2BF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891"/>
                <a:ext cx="16" cy="30"/>
              </a:xfrm>
              <a:custGeom>
                <a:avLst/>
                <a:gdLst>
                  <a:gd name="T0" fmla="*/ 26 w 10"/>
                  <a:gd name="T1" fmla="*/ 5 h 19"/>
                  <a:gd name="T2" fmla="*/ 42 w 10"/>
                  <a:gd name="T3" fmla="*/ 74 h 19"/>
                  <a:gd name="T4" fmla="*/ 0 w 10"/>
                  <a:gd name="T5" fmla="*/ 39 h 19"/>
                  <a:gd name="T6" fmla="*/ 21 w 10"/>
                  <a:gd name="T7" fmla="*/ 0 h 19"/>
                  <a:gd name="T8" fmla="*/ 21 w 1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9"/>
                  <a:gd name="T17" fmla="*/ 10 w 1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9">
                    <a:moveTo>
                      <a:pt x="6" y="1"/>
                    </a:moveTo>
                    <a:cubicBezTo>
                      <a:pt x="0" y="7"/>
                      <a:pt x="3" y="15"/>
                      <a:pt x="10" y="19"/>
                    </a:cubicBezTo>
                    <a:cubicBezTo>
                      <a:pt x="6" y="18"/>
                      <a:pt x="1" y="14"/>
                      <a:pt x="0" y="10"/>
                    </a:cubicBezTo>
                    <a:cubicBezTo>
                      <a:pt x="0" y="6"/>
                      <a:pt x="4" y="4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2" name="Freeform 94">
                <a:extLst>
                  <a:ext uri="{FF2B5EF4-FFF2-40B4-BE49-F238E27FC236}">
                    <a16:creationId xmlns:a16="http://schemas.microsoft.com/office/drawing/2014/main" id="{9B6A248B-6009-4836-ABBF-A163B89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910"/>
                <a:ext cx="31" cy="95"/>
              </a:xfrm>
              <a:custGeom>
                <a:avLst/>
                <a:gdLst>
                  <a:gd name="T0" fmla="*/ 55 w 19"/>
                  <a:gd name="T1" fmla="*/ 0 h 60"/>
                  <a:gd name="T2" fmla="*/ 54 w 19"/>
                  <a:gd name="T3" fmla="*/ 40 h 60"/>
                  <a:gd name="T4" fmla="*/ 47 w 19"/>
                  <a:gd name="T5" fmla="*/ 82 h 60"/>
                  <a:gd name="T6" fmla="*/ 13 w 19"/>
                  <a:gd name="T7" fmla="*/ 120 h 60"/>
                  <a:gd name="T8" fmla="*/ 29 w 19"/>
                  <a:gd name="T9" fmla="*/ 168 h 60"/>
                  <a:gd name="T10" fmla="*/ 62 w 19"/>
                  <a:gd name="T11" fmla="*/ 190 h 60"/>
                  <a:gd name="T12" fmla="*/ 69 w 19"/>
                  <a:gd name="T13" fmla="*/ 206 h 60"/>
                  <a:gd name="T14" fmla="*/ 83 w 19"/>
                  <a:gd name="T15" fmla="*/ 238 h 60"/>
                  <a:gd name="T16" fmla="*/ 26 w 19"/>
                  <a:gd name="T17" fmla="*/ 150 h 60"/>
                  <a:gd name="T18" fmla="*/ 39 w 19"/>
                  <a:gd name="T19" fmla="*/ 100 h 60"/>
                  <a:gd name="T20" fmla="*/ 62 w 19"/>
                  <a:gd name="T21" fmla="*/ 60 h 60"/>
                  <a:gd name="T22" fmla="*/ 62 w 19"/>
                  <a:gd name="T23" fmla="*/ 33 h 60"/>
                  <a:gd name="T24" fmla="*/ 54 w 19"/>
                  <a:gd name="T25" fmla="*/ 13 h 60"/>
                  <a:gd name="T26" fmla="*/ 55 w 19"/>
                  <a:gd name="T27" fmla="*/ 5 h 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9"/>
                  <a:gd name="T43" fmla="*/ 0 h 60"/>
                  <a:gd name="T44" fmla="*/ 19 w 19"/>
                  <a:gd name="T45" fmla="*/ 60 h 6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9" h="60">
                    <a:moveTo>
                      <a:pt x="13" y="0"/>
                    </a:moveTo>
                    <a:cubicBezTo>
                      <a:pt x="9" y="0"/>
                      <a:pt x="11" y="7"/>
                      <a:pt x="12" y="10"/>
                    </a:cubicBezTo>
                    <a:cubicBezTo>
                      <a:pt x="13" y="14"/>
                      <a:pt x="13" y="17"/>
                      <a:pt x="11" y="21"/>
                    </a:cubicBezTo>
                    <a:cubicBezTo>
                      <a:pt x="9" y="24"/>
                      <a:pt x="6" y="26"/>
                      <a:pt x="3" y="30"/>
                    </a:cubicBezTo>
                    <a:cubicBezTo>
                      <a:pt x="0" y="35"/>
                      <a:pt x="2" y="38"/>
                      <a:pt x="7" y="42"/>
                    </a:cubicBezTo>
                    <a:cubicBezTo>
                      <a:pt x="9" y="43"/>
                      <a:pt x="12" y="45"/>
                      <a:pt x="14" y="48"/>
                    </a:cubicBezTo>
                    <a:cubicBezTo>
                      <a:pt x="15" y="49"/>
                      <a:pt x="15" y="51"/>
                      <a:pt x="16" y="52"/>
                    </a:cubicBezTo>
                    <a:cubicBezTo>
                      <a:pt x="17" y="55"/>
                      <a:pt x="19" y="57"/>
                      <a:pt x="19" y="60"/>
                    </a:cubicBezTo>
                    <a:cubicBezTo>
                      <a:pt x="18" y="51"/>
                      <a:pt x="12" y="44"/>
                      <a:pt x="6" y="38"/>
                    </a:cubicBezTo>
                    <a:cubicBezTo>
                      <a:pt x="2" y="34"/>
                      <a:pt x="6" y="29"/>
                      <a:pt x="9" y="25"/>
                    </a:cubicBezTo>
                    <a:cubicBezTo>
                      <a:pt x="11" y="23"/>
                      <a:pt x="14" y="19"/>
                      <a:pt x="14" y="15"/>
                    </a:cubicBezTo>
                    <a:cubicBezTo>
                      <a:pt x="14" y="13"/>
                      <a:pt x="14" y="10"/>
                      <a:pt x="14" y="8"/>
                    </a:cubicBezTo>
                    <a:cubicBezTo>
                      <a:pt x="13" y="7"/>
                      <a:pt x="12" y="5"/>
                      <a:pt x="12" y="3"/>
                    </a:cubicBezTo>
                    <a:cubicBezTo>
                      <a:pt x="12" y="2"/>
                      <a:pt x="12" y="1"/>
                      <a:pt x="13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3" name="Freeform 95">
                <a:extLst>
                  <a:ext uri="{FF2B5EF4-FFF2-40B4-BE49-F238E27FC236}">
                    <a16:creationId xmlns:a16="http://schemas.microsoft.com/office/drawing/2014/main" id="{5525AADF-0F7F-4FB0-8330-5FFA634BF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818"/>
                <a:ext cx="65" cy="10"/>
              </a:xfrm>
              <a:custGeom>
                <a:avLst/>
                <a:gdLst>
                  <a:gd name="T0" fmla="*/ 0 w 41"/>
                  <a:gd name="T1" fmla="*/ 20 h 6"/>
                  <a:gd name="T2" fmla="*/ 48 w 41"/>
                  <a:gd name="T3" fmla="*/ 0 h 6"/>
                  <a:gd name="T4" fmla="*/ 163 w 41"/>
                  <a:gd name="T5" fmla="*/ 28 h 6"/>
                  <a:gd name="T6" fmla="*/ 103 w 41"/>
                  <a:gd name="T7" fmla="*/ 13 h 6"/>
                  <a:gd name="T8" fmla="*/ 0 w 41"/>
                  <a:gd name="T9" fmla="*/ 2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6"/>
                  <a:gd name="T17" fmla="*/ 41 w 4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6">
                    <a:moveTo>
                      <a:pt x="0" y="4"/>
                    </a:moveTo>
                    <a:cubicBezTo>
                      <a:pt x="0" y="4"/>
                      <a:pt x="4" y="0"/>
                      <a:pt x="12" y="0"/>
                    </a:cubicBezTo>
                    <a:cubicBezTo>
                      <a:pt x="20" y="0"/>
                      <a:pt x="36" y="2"/>
                      <a:pt x="41" y="6"/>
                    </a:cubicBezTo>
                    <a:cubicBezTo>
                      <a:pt x="41" y="6"/>
                      <a:pt x="32" y="3"/>
                      <a:pt x="26" y="3"/>
                    </a:cubicBezTo>
                    <a:cubicBezTo>
                      <a:pt x="20" y="2"/>
                      <a:pt x="5" y="0"/>
                      <a:pt x="0" y="4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4" name="Freeform 96">
                <a:extLst>
                  <a:ext uri="{FF2B5EF4-FFF2-40B4-BE49-F238E27FC236}">
                    <a16:creationId xmlns:a16="http://schemas.microsoft.com/office/drawing/2014/main" id="{02FEF19B-0BDA-48BB-9F1C-0A599308A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815"/>
                <a:ext cx="149" cy="38"/>
              </a:xfrm>
              <a:custGeom>
                <a:avLst/>
                <a:gdLst>
                  <a:gd name="T0" fmla="*/ 0 w 94"/>
                  <a:gd name="T1" fmla="*/ 27 h 24"/>
                  <a:gd name="T2" fmla="*/ 35 w 94"/>
                  <a:gd name="T3" fmla="*/ 8 h 24"/>
                  <a:gd name="T4" fmla="*/ 190 w 94"/>
                  <a:gd name="T5" fmla="*/ 60 h 24"/>
                  <a:gd name="T6" fmla="*/ 314 w 94"/>
                  <a:gd name="T7" fmla="*/ 82 h 24"/>
                  <a:gd name="T8" fmla="*/ 374 w 94"/>
                  <a:gd name="T9" fmla="*/ 90 h 24"/>
                  <a:gd name="T10" fmla="*/ 327 w 94"/>
                  <a:gd name="T11" fmla="*/ 90 h 24"/>
                  <a:gd name="T12" fmla="*/ 203 w 94"/>
                  <a:gd name="T13" fmla="*/ 76 h 24"/>
                  <a:gd name="T14" fmla="*/ 95 w 94"/>
                  <a:gd name="T15" fmla="*/ 33 h 24"/>
                  <a:gd name="T16" fmla="*/ 0 w 94"/>
                  <a:gd name="T17" fmla="*/ 2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24"/>
                  <a:gd name="T29" fmla="*/ 94 w 9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24">
                    <a:moveTo>
                      <a:pt x="0" y="7"/>
                    </a:moveTo>
                    <a:cubicBezTo>
                      <a:pt x="0" y="7"/>
                      <a:pt x="5" y="1"/>
                      <a:pt x="9" y="2"/>
                    </a:cubicBezTo>
                    <a:cubicBezTo>
                      <a:pt x="14" y="2"/>
                      <a:pt x="35" y="11"/>
                      <a:pt x="48" y="15"/>
                    </a:cubicBezTo>
                    <a:cubicBezTo>
                      <a:pt x="61" y="20"/>
                      <a:pt x="75" y="22"/>
                      <a:pt x="79" y="21"/>
                    </a:cubicBezTo>
                    <a:cubicBezTo>
                      <a:pt x="84" y="21"/>
                      <a:pt x="92" y="22"/>
                      <a:pt x="94" y="23"/>
                    </a:cubicBezTo>
                    <a:cubicBezTo>
                      <a:pt x="94" y="23"/>
                      <a:pt x="87" y="21"/>
                      <a:pt x="82" y="23"/>
                    </a:cubicBezTo>
                    <a:cubicBezTo>
                      <a:pt x="77" y="24"/>
                      <a:pt x="59" y="21"/>
                      <a:pt x="51" y="19"/>
                    </a:cubicBezTo>
                    <a:cubicBezTo>
                      <a:pt x="44" y="16"/>
                      <a:pt x="28" y="9"/>
                      <a:pt x="24" y="8"/>
                    </a:cubicBezTo>
                    <a:cubicBezTo>
                      <a:pt x="20" y="6"/>
                      <a:pt x="7" y="0"/>
                      <a:pt x="0" y="7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5" name="Freeform 97">
                <a:extLst>
                  <a:ext uri="{FF2B5EF4-FFF2-40B4-BE49-F238E27FC236}">
                    <a16:creationId xmlns:a16="http://schemas.microsoft.com/office/drawing/2014/main" id="{DDCDECFB-17C6-463B-B071-05530B8CB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902"/>
                <a:ext cx="27" cy="35"/>
              </a:xfrm>
              <a:custGeom>
                <a:avLst/>
                <a:gdLst>
                  <a:gd name="T0" fmla="*/ 0 w 17"/>
                  <a:gd name="T1" fmla="*/ 76 h 22"/>
                  <a:gd name="T2" fmla="*/ 64 w 17"/>
                  <a:gd name="T3" fmla="*/ 73 h 22"/>
                  <a:gd name="T4" fmla="*/ 60 w 17"/>
                  <a:gd name="T5" fmla="*/ 40 h 22"/>
                  <a:gd name="T6" fmla="*/ 52 w 17"/>
                  <a:gd name="T7" fmla="*/ 0 h 22"/>
                  <a:gd name="T8" fmla="*/ 56 w 17"/>
                  <a:gd name="T9" fmla="*/ 64 h 22"/>
                  <a:gd name="T10" fmla="*/ 33 w 17"/>
                  <a:gd name="T11" fmla="*/ 76 h 22"/>
                  <a:gd name="T12" fmla="*/ 5 w 17"/>
                  <a:gd name="T13" fmla="*/ 7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2"/>
                  <a:gd name="T23" fmla="*/ 17 w 17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2">
                    <a:moveTo>
                      <a:pt x="0" y="19"/>
                    </a:moveTo>
                    <a:cubicBezTo>
                      <a:pt x="4" y="20"/>
                      <a:pt x="13" y="22"/>
                      <a:pt x="16" y="18"/>
                    </a:cubicBezTo>
                    <a:cubicBezTo>
                      <a:pt x="17" y="16"/>
                      <a:pt x="16" y="12"/>
                      <a:pt x="15" y="10"/>
                    </a:cubicBezTo>
                    <a:cubicBezTo>
                      <a:pt x="15" y="7"/>
                      <a:pt x="15" y="2"/>
                      <a:pt x="13" y="0"/>
                    </a:cubicBezTo>
                    <a:cubicBezTo>
                      <a:pt x="14" y="5"/>
                      <a:pt x="16" y="11"/>
                      <a:pt x="14" y="16"/>
                    </a:cubicBezTo>
                    <a:cubicBezTo>
                      <a:pt x="13" y="18"/>
                      <a:pt x="11" y="18"/>
                      <a:pt x="8" y="19"/>
                    </a:cubicBezTo>
                    <a:cubicBezTo>
                      <a:pt x="6" y="19"/>
                      <a:pt x="3" y="20"/>
                      <a:pt x="1" y="1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6" name="Freeform 98">
                <a:extLst>
                  <a:ext uri="{FF2B5EF4-FFF2-40B4-BE49-F238E27FC236}">
                    <a16:creationId xmlns:a16="http://schemas.microsoft.com/office/drawing/2014/main" id="{A9529EC6-95EB-4494-9AB9-62F35037E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886"/>
                <a:ext cx="407" cy="242"/>
              </a:xfrm>
              <a:custGeom>
                <a:avLst/>
                <a:gdLst>
                  <a:gd name="T0" fmla="*/ 361 w 257"/>
                  <a:gd name="T1" fmla="*/ 5 h 153"/>
                  <a:gd name="T2" fmla="*/ 339 w 257"/>
                  <a:gd name="T3" fmla="*/ 33 h 153"/>
                  <a:gd name="T4" fmla="*/ 271 w 257"/>
                  <a:gd name="T5" fmla="*/ 43 h 153"/>
                  <a:gd name="T6" fmla="*/ 244 w 257"/>
                  <a:gd name="T7" fmla="*/ 43 h 153"/>
                  <a:gd name="T8" fmla="*/ 245 w 257"/>
                  <a:gd name="T9" fmla="*/ 74 h 153"/>
                  <a:gd name="T10" fmla="*/ 226 w 257"/>
                  <a:gd name="T11" fmla="*/ 134 h 153"/>
                  <a:gd name="T12" fmla="*/ 168 w 257"/>
                  <a:gd name="T13" fmla="*/ 150 h 153"/>
                  <a:gd name="T14" fmla="*/ 60 w 257"/>
                  <a:gd name="T15" fmla="*/ 297 h 153"/>
                  <a:gd name="T16" fmla="*/ 5 w 257"/>
                  <a:gd name="T17" fmla="*/ 375 h 153"/>
                  <a:gd name="T18" fmla="*/ 8 w 257"/>
                  <a:gd name="T19" fmla="*/ 403 h 153"/>
                  <a:gd name="T20" fmla="*/ 43 w 257"/>
                  <a:gd name="T21" fmla="*/ 448 h 153"/>
                  <a:gd name="T22" fmla="*/ 81 w 257"/>
                  <a:gd name="T23" fmla="*/ 524 h 153"/>
                  <a:gd name="T24" fmla="*/ 111 w 257"/>
                  <a:gd name="T25" fmla="*/ 577 h 153"/>
                  <a:gd name="T26" fmla="*/ 168 w 257"/>
                  <a:gd name="T27" fmla="*/ 573 h 153"/>
                  <a:gd name="T28" fmla="*/ 245 w 257"/>
                  <a:gd name="T29" fmla="*/ 443 h 153"/>
                  <a:gd name="T30" fmla="*/ 328 w 257"/>
                  <a:gd name="T31" fmla="*/ 373 h 153"/>
                  <a:gd name="T32" fmla="*/ 340 w 257"/>
                  <a:gd name="T33" fmla="*/ 332 h 153"/>
                  <a:gd name="T34" fmla="*/ 301 w 257"/>
                  <a:gd name="T35" fmla="*/ 293 h 153"/>
                  <a:gd name="T36" fmla="*/ 334 w 257"/>
                  <a:gd name="T37" fmla="*/ 245 h 153"/>
                  <a:gd name="T38" fmla="*/ 361 w 257"/>
                  <a:gd name="T39" fmla="*/ 233 h 153"/>
                  <a:gd name="T40" fmla="*/ 407 w 257"/>
                  <a:gd name="T41" fmla="*/ 245 h 153"/>
                  <a:gd name="T42" fmla="*/ 491 w 257"/>
                  <a:gd name="T43" fmla="*/ 285 h 153"/>
                  <a:gd name="T44" fmla="*/ 545 w 257"/>
                  <a:gd name="T45" fmla="*/ 210 h 153"/>
                  <a:gd name="T46" fmla="*/ 597 w 257"/>
                  <a:gd name="T47" fmla="*/ 223 h 153"/>
                  <a:gd name="T48" fmla="*/ 671 w 257"/>
                  <a:gd name="T49" fmla="*/ 206 h 153"/>
                  <a:gd name="T50" fmla="*/ 747 w 257"/>
                  <a:gd name="T51" fmla="*/ 259 h 153"/>
                  <a:gd name="T52" fmla="*/ 893 w 257"/>
                  <a:gd name="T53" fmla="*/ 240 h 153"/>
                  <a:gd name="T54" fmla="*/ 985 w 257"/>
                  <a:gd name="T55" fmla="*/ 218 h 153"/>
                  <a:gd name="T56" fmla="*/ 988 w 257"/>
                  <a:gd name="T57" fmla="*/ 128 h 153"/>
                  <a:gd name="T58" fmla="*/ 898 w 257"/>
                  <a:gd name="T59" fmla="*/ 123 h 153"/>
                  <a:gd name="T60" fmla="*/ 722 w 257"/>
                  <a:gd name="T61" fmla="*/ 87 h 153"/>
                  <a:gd name="T62" fmla="*/ 597 w 257"/>
                  <a:gd name="T63" fmla="*/ 70 h 153"/>
                  <a:gd name="T64" fmla="*/ 456 w 257"/>
                  <a:gd name="T65" fmla="*/ 27 h 153"/>
                  <a:gd name="T66" fmla="*/ 361 w 257"/>
                  <a:gd name="T67" fmla="*/ 5 h 1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7"/>
                  <a:gd name="T103" fmla="*/ 0 h 153"/>
                  <a:gd name="T104" fmla="*/ 257 w 257"/>
                  <a:gd name="T105" fmla="*/ 153 h 1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7" h="153">
                    <a:moveTo>
                      <a:pt x="91" y="1"/>
                    </a:moveTo>
                    <a:cubicBezTo>
                      <a:pt x="91" y="1"/>
                      <a:pt x="91" y="7"/>
                      <a:pt x="85" y="8"/>
                    </a:cubicBezTo>
                    <a:cubicBezTo>
                      <a:pt x="79" y="10"/>
                      <a:pt x="70" y="11"/>
                      <a:pt x="68" y="11"/>
                    </a:cubicBezTo>
                    <a:cubicBezTo>
                      <a:pt x="67" y="12"/>
                      <a:pt x="61" y="11"/>
                      <a:pt x="61" y="11"/>
                    </a:cubicBezTo>
                    <a:cubicBezTo>
                      <a:pt x="61" y="11"/>
                      <a:pt x="60" y="14"/>
                      <a:pt x="62" y="19"/>
                    </a:cubicBezTo>
                    <a:cubicBezTo>
                      <a:pt x="63" y="24"/>
                      <a:pt x="62" y="33"/>
                      <a:pt x="57" y="34"/>
                    </a:cubicBezTo>
                    <a:cubicBezTo>
                      <a:pt x="52" y="35"/>
                      <a:pt x="46" y="32"/>
                      <a:pt x="42" y="38"/>
                    </a:cubicBezTo>
                    <a:cubicBezTo>
                      <a:pt x="38" y="43"/>
                      <a:pt x="20" y="69"/>
                      <a:pt x="15" y="75"/>
                    </a:cubicBezTo>
                    <a:cubicBezTo>
                      <a:pt x="11" y="81"/>
                      <a:pt x="2" y="93"/>
                      <a:pt x="1" y="95"/>
                    </a:cubicBezTo>
                    <a:cubicBezTo>
                      <a:pt x="0" y="96"/>
                      <a:pt x="0" y="99"/>
                      <a:pt x="2" y="102"/>
                    </a:cubicBezTo>
                    <a:cubicBezTo>
                      <a:pt x="3" y="105"/>
                      <a:pt x="7" y="107"/>
                      <a:pt x="11" y="113"/>
                    </a:cubicBezTo>
                    <a:cubicBezTo>
                      <a:pt x="16" y="118"/>
                      <a:pt x="17" y="124"/>
                      <a:pt x="20" y="132"/>
                    </a:cubicBezTo>
                    <a:cubicBezTo>
                      <a:pt x="23" y="139"/>
                      <a:pt x="23" y="144"/>
                      <a:pt x="28" y="146"/>
                    </a:cubicBezTo>
                    <a:cubicBezTo>
                      <a:pt x="33" y="149"/>
                      <a:pt x="37" y="153"/>
                      <a:pt x="42" y="145"/>
                    </a:cubicBezTo>
                    <a:cubicBezTo>
                      <a:pt x="46" y="138"/>
                      <a:pt x="58" y="116"/>
                      <a:pt x="62" y="112"/>
                    </a:cubicBezTo>
                    <a:cubicBezTo>
                      <a:pt x="66" y="108"/>
                      <a:pt x="80" y="97"/>
                      <a:pt x="83" y="94"/>
                    </a:cubicBezTo>
                    <a:cubicBezTo>
                      <a:pt x="86" y="92"/>
                      <a:pt x="89" y="89"/>
                      <a:pt x="86" y="84"/>
                    </a:cubicBezTo>
                    <a:cubicBezTo>
                      <a:pt x="83" y="80"/>
                      <a:pt x="76" y="74"/>
                      <a:pt x="76" y="74"/>
                    </a:cubicBezTo>
                    <a:cubicBezTo>
                      <a:pt x="76" y="74"/>
                      <a:pt x="82" y="66"/>
                      <a:pt x="84" y="62"/>
                    </a:cubicBezTo>
                    <a:cubicBezTo>
                      <a:pt x="85" y="58"/>
                      <a:pt x="87" y="56"/>
                      <a:pt x="91" y="59"/>
                    </a:cubicBezTo>
                    <a:cubicBezTo>
                      <a:pt x="95" y="62"/>
                      <a:pt x="99" y="62"/>
                      <a:pt x="102" y="62"/>
                    </a:cubicBezTo>
                    <a:cubicBezTo>
                      <a:pt x="105" y="62"/>
                      <a:pt x="114" y="75"/>
                      <a:pt x="124" y="72"/>
                    </a:cubicBezTo>
                    <a:cubicBezTo>
                      <a:pt x="134" y="68"/>
                      <a:pt x="136" y="62"/>
                      <a:pt x="137" y="53"/>
                    </a:cubicBezTo>
                    <a:cubicBezTo>
                      <a:pt x="138" y="43"/>
                      <a:pt x="140" y="59"/>
                      <a:pt x="150" y="56"/>
                    </a:cubicBezTo>
                    <a:cubicBezTo>
                      <a:pt x="160" y="52"/>
                      <a:pt x="166" y="46"/>
                      <a:pt x="169" y="52"/>
                    </a:cubicBezTo>
                    <a:cubicBezTo>
                      <a:pt x="172" y="58"/>
                      <a:pt x="176" y="69"/>
                      <a:pt x="188" y="66"/>
                    </a:cubicBezTo>
                    <a:cubicBezTo>
                      <a:pt x="200" y="63"/>
                      <a:pt x="217" y="60"/>
                      <a:pt x="225" y="61"/>
                    </a:cubicBezTo>
                    <a:cubicBezTo>
                      <a:pt x="233" y="63"/>
                      <a:pt x="243" y="65"/>
                      <a:pt x="248" y="55"/>
                    </a:cubicBezTo>
                    <a:cubicBezTo>
                      <a:pt x="254" y="45"/>
                      <a:pt x="257" y="34"/>
                      <a:pt x="249" y="32"/>
                    </a:cubicBezTo>
                    <a:cubicBezTo>
                      <a:pt x="241" y="31"/>
                      <a:pt x="237" y="33"/>
                      <a:pt x="226" y="31"/>
                    </a:cubicBezTo>
                    <a:cubicBezTo>
                      <a:pt x="214" y="28"/>
                      <a:pt x="192" y="21"/>
                      <a:pt x="182" y="22"/>
                    </a:cubicBezTo>
                    <a:cubicBezTo>
                      <a:pt x="171" y="22"/>
                      <a:pt x="158" y="21"/>
                      <a:pt x="150" y="18"/>
                    </a:cubicBezTo>
                    <a:cubicBezTo>
                      <a:pt x="142" y="15"/>
                      <a:pt x="121" y="9"/>
                      <a:pt x="115" y="7"/>
                    </a:cubicBezTo>
                    <a:cubicBezTo>
                      <a:pt x="108" y="5"/>
                      <a:pt x="95" y="0"/>
                      <a:pt x="91" y="1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7" name="Freeform 99">
                <a:extLst>
                  <a:ext uri="{FF2B5EF4-FFF2-40B4-BE49-F238E27FC236}">
                    <a16:creationId xmlns:a16="http://schemas.microsoft.com/office/drawing/2014/main" id="{C23459B0-C5DB-4ED0-8768-CD88FACCF3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" y="940"/>
                <a:ext cx="405" cy="188"/>
              </a:xfrm>
              <a:custGeom>
                <a:avLst/>
                <a:gdLst>
                  <a:gd name="T0" fmla="*/ 1001 w 256"/>
                  <a:gd name="T1" fmla="*/ 0 h 119"/>
                  <a:gd name="T2" fmla="*/ 990 w 256"/>
                  <a:gd name="T3" fmla="*/ 55 h 119"/>
                  <a:gd name="T4" fmla="*/ 886 w 256"/>
                  <a:gd name="T5" fmla="*/ 90 h 119"/>
                  <a:gd name="T6" fmla="*/ 740 w 256"/>
                  <a:gd name="T7" fmla="*/ 95 h 119"/>
                  <a:gd name="T8" fmla="*/ 680 w 256"/>
                  <a:gd name="T9" fmla="*/ 52 h 119"/>
                  <a:gd name="T10" fmla="*/ 590 w 256"/>
                  <a:gd name="T11" fmla="*/ 55 h 119"/>
                  <a:gd name="T12" fmla="*/ 536 w 256"/>
                  <a:gd name="T13" fmla="*/ 70 h 119"/>
                  <a:gd name="T14" fmla="*/ 487 w 256"/>
                  <a:gd name="T15" fmla="*/ 134 h 119"/>
                  <a:gd name="T16" fmla="*/ 421 w 256"/>
                  <a:gd name="T17" fmla="*/ 98 h 119"/>
                  <a:gd name="T18" fmla="*/ 400 w 256"/>
                  <a:gd name="T19" fmla="*/ 81 h 119"/>
                  <a:gd name="T20" fmla="*/ 345 w 256"/>
                  <a:gd name="T21" fmla="*/ 87 h 119"/>
                  <a:gd name="T22" fmla="*/ 313 w 256"/>
                  <a:gd name="T23" fmla="*/ 142 h 119"/>
                  <a:gd name="T24" fmla="*/ 332 w 256"/>
                  <a:gd name="T25" fmla="*/ 111 h 119"/>
                  <a:gd name="T26" fmla="*/ 361 w 256"/>
                  <a:gd name="T27" fmla="*/ 98 h 119"/>
                  <a:gd name="T28" fmla="*/ 403 w 256"/>
                  <a:gd name="T29" fmla="*/ 111 h 119"/>
                  <a:gd name="T30" fmla="*/ 490 w 256"/>
                  <a:gd name="T31" fmla="*/ 150 h 119"/>
                  <a:gd name="T32" fmla="*/ 543 w 256"/>
                  <a:gd name="T33" fmla="*/ 74 h 119"/>
                  <a:gd name="T34" fmla="*/ 593 w 256"/>
                  <a:gd name="T35" fmla="*/ 87 h 119"/>
                  <a:gd name="T36" fmla="*/ 668 w 256"/>
                  <a:gd name="T37" fmla="*/ 70 h 119"/>
                  <a:gd name="T38" fmla="*/ 744 w 256"/>
                  <a:gd name="T39" fmla="*/ 128 h 119"/>
                  <a:gd name="T40" fmla="*/ 891 w 256"/>
                  <a:gd name="T41" fmla="*/ 107 h 119"/>
                  <a:gd name="T42" fmla="*/ 981 w 256"/>
                  <a:gd name="T43" fmla="*/ 82 h 119"/>
                  <a:gd name="T44" fmla="*/ 1001 w 256"/>
                  <a:gd name="T45" fmla="*/ 0 h 119"/>
                  <a:gd name="T46" fmla="*/ 335 w 256"/>
                  <a:gd name="T47" fmla="*/ 193 h 119"/>
                  <a:gd name="T48" fmla="*/ 327 w 256"/>
                  <a:gd name="T49" fmla="*/ 224 h 119"/>
                  <a:gd name="T50" fmla="*/ 242 w 256"/>
                  <a:gd name="T51" fmla="*/ 276 h 119"/>
                  <a:gd name="T52" fmla="*/ 163 w 256"/>
                  <a:gd name="T53" fmla="*/ 408 h 119"/>
                  <a:gd name="T54" fmla="*/ 111 w 256"/>
                  <a:gd name="T55" fmla="*/ 427 h 119"/>
                  <a:gd name="T56" fmla="*/ 74 w 256"/>
                  <a:gd name="T57" fmla="*/ 354 h 119"/>
                  <a:gd name="T58" fmla="*/ 43 w 256"/>
                  <a:gd name="T59" fmla="*/ 284 h 119"/>
                  <a:gd name="T60" fmla="*/ 5 w 256"/>
                  <a:gd name="T61" fmla="*/ 237 h 119"/>
                  <a:gd name="T62" fmla="*/ 5 w 256"/>
                  <a:gd name="T63" fmla="*/ 240 h 119"/>
                  <a:gd name="T64" fmla="*/ 8 w 256"/>
                  <a:gd name="T65" fmla="*/ 267 h 119"/>
                  <a:gd name="T66" fmla="*/ 43 w 256"/>
                  <a:gd name="T67" fmla="*/ 311 h 119"/>
                  <a:gd name="T68" fmla="*/ 81 w 256"/>
                  <a:gd name="T69" fmla="*/ 387 h 119"/>
                  <a:gd name="T70" fmla="*/ 111 w 256"/>
                  <a:gd name="T71" fmla="*/ 442 h 119"/>
                  <a:gd name="T72" fmla="*/ 165 w 256"/>
                  <a:gd name="T73" fmla="*/ 436 h 119"/>
                  <a:gd name="T74" fmla="*/ 245 w 256"/>
                  <a:gd name="T75" fmla="*/ 306 h 119"/>
                  <a:gd name="T76" fmla="*/ 327 w 256"/>
                  <a:gd name="T77" fmla="*/ 237 h 119"/>
                  <a:gd name="T78" fmla="*/ 340 w 256"/>
                  <a:gd name="T79" fmla="*/ 197 h 119"/>
                  <a:gd name="T80" fmla="*/ 335 w 256"/>
                  <a:gd name="T81" fmla="*/ 193 h 1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56"/>
                  <a:gd name="T124" fmla="*/ 0 h 119"/>
                  <a:gd name="T125" fmla="*/ 256 w 256"/>
                  <a:gd name="T126" fmla="*/ 119 h 11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56" h="119">
                    <a:moveTo>
                      <a:pt x="253" y="0"/>
                    </a:moveTo>
                    <a:cubicBezTo>
                      <a:pt x="252" y="4"/>
                      <a:pt x="252" y="10"/>
                      <a:pt x="250" y="14"/>
                    </a:cubicBezTo>
                    <a:cubicBezTo>
                      <a:pt x="244" y="24"/>
                      <a:pt x="232" y="24"/>
                      <a:pt x="224" y="23"/>
                    </a:cubicBezTo>
                    <a:cubicBezTo>
                      <a:pt x="217" y="22"/>
                      <a:pt x="199" y="21"/>
                      <a:pt x="187" y="24"/>
                    </a:cubicBezTo>
                    <a:cubicBezTo>
                      <a:pt x="175" y="27"/>
                      <a:pt x="175" y="19"/>
                      <a:pt x="172" y="13"/>
                    </a:cubicBezTo>
                    <a:cubicBezTo>
                      <a:pt x="169" y="6"/>
                      <a:pt x="159" y="10"/>
                      <a:pt x="149" y="14"/>
                    </a:cubicBezTo>
                    <a:cubicBezTo>
                      <a:pt x="139" y="17"/>
                      <a:pt x="136" y="8"/>
                      <a:pt x="135" y="18"/>
                    </a:cubicBezTo>
                    <a:cubicBezTo>
                      <a:pt x="134" y="27"/>
                      <a:pt x="133" y="30"/>
                      <a:pt x="123" y="34"/>
                    </a:cubicBezTo>
                    <a:cubicBezTo>
                      <a:pt x="113" y="38"/>
                      <a:pt x="109" y="25"/>
                      <a:pt x="106" y="25"/>
                    </a:cubicBezTo>
                    <a:cubicBezTo>
                      <a:pt x="103" y="25"/>
                      <a:pt x="105" y="22"/>
                      <a:pt x="101" y="20"/>
                    </a:cubicBezTo>
                    <a:cubicBezTo>
                      <a:pt x="97" y="17"/>
                      <a:pt x="89" y="18"/>
                      <a:pt x="87" y="22"/>
                    </a:cubicBezTo>
                    <a:cubicBezTo>
                      <a:pt x="86" y="26"/>
                      <a:pt x="81" y="32"/>
                      <a:pt x="79" y="36"/>
                    </a:cubicBezTo>
                    <a:cubicBezTo>
                      <a:pt x="81" y="33"/>
                      <a:pt x="83" y="30"/>
                      <a:pt x="84" y="28"/>
                    </a:cubicBezTo>
                    <a:cubicBezTo>
                      <a:pt x="85" y="24"/>
                      <a:pt x="87" y="22"/>
                      <a:pt x="91" y="25"/>
                    </a:cubicBezTo>
                    <a:cubicBezTo>
                      <a:pt x="95" y="28"/>
                      <a:pt x="99" y="28"/>
                      <a:pt x="102" y="28"/>
                    </a:cubicBezTo>
                    <a:cubicBezTo>
                      <a:pt x="105" y="28"/>
                      <a:pt x="114" y="41"/>
                      <a:pt x="124" y="38"/>
                    </a:cubicBezTo>
                    <a:cubicBezTo>
                      <a:pt x="134" y="34"/>
                      <a:pt x="136" y="28"/>
                      <a:pt x="137" y="19"/>
                    </a:cubicBezTo>
                    <a:cubicBezTo>
                      <a:pt x="138" y="9"/>
                      <a:pt x="140" y="25"/>
                      <a:pt x="150" y="22"/>
                    </a:cubicBezTo>
                    <a:cubicBezTo>
                      <a:pt x="160" y="18"/>
                      <a:pt x="166" y="12"/>
                      <a:pt x="169" y="18"/>
                    </a:cubicBezTo>
                    <a:cubicBezTo>
                      <a:pt x="172" y="24"/>
                      <a:pt x="176" y="35"/>
                      <a:pt x="188" y="32"/>
                    </a:cubicBezTo>
                    <a:cubicBezTo>
                      <a:pt x="200" y="29"/>
                      <a:pt x="217" y="26"/>
                      <a:pt x="225" y="27"/>
                    </a:cubicBezTo>
                    <a:cubicBezTo>
                      <a:pt x="233" y="29"/>
                      <a:pt x="243" y="31"/>
                      <a:pt x="248" y="21"/>
                    </a:cubicBezTo>
                    <a:cubicBezTo>
                      <a:pt x="253" y="13"/>
                      <a:pt x="256" y="4"/>
                      <a:pt x="253" y="0"/>
                    </a:cubicBezTo>
                    <a:close/>
                    <a:moveTo>
                      <a:pt x="85" y="49"/>
                    </a:moveTo>
                    <a:cubicBezTo>
                      <a:pt x="84" y="51"/>
                      <a:pt x="86" y="54"/>
                      <a:pt x="83" y="57"/>
                    </a:cubicBezTo>
                    <a:cubicBezTo>
                      <a:pt x="70" y="69"/>
                      <a:pt x="65" y="66"/>
                      <a:pt x="61" y="70"/>
                    </a:cubicBezTo>
                    <a:cubicBezTo>
                      <a:pt x="57" y="74"/>
                      <a:pt x="45" y="96"/>
                      <a:pt x="41" y="103"/>
                    </a:cubicBezTo>
                    <a:cubicBezTo>
                      <a:pt x="36" y="111"/>
                      <a:pt x="33" y="110"/>
                      <a:pt x="28" y="108"/>
                    </a:cubicBezTo>
                    <a:cubicBezTo>
                      <a:pt x="23" y="105"/>
                      <a:pt x="23" y="97"/>
                      <a:pt x="19" y="90"/>
                    </a:cubicBezTo>
                    <a:cubicBezTo>
                      <a:pt x="16" y="82"/>
                      <a:pt x="15" y="77"/>
                      <a:pt x="11" y="72"/>
                    </a:cubicBezTo>
                    <a:cubicBezTo>
                      <a:pt x="7" y="67"/>
                      <a:pt x="3" y="71"/>
                      <a:pt x="1" y="60"/>
                    </a:cubicBezTo>
                    <a:cubicBezTo>
                      <a:pt x="1" y="60"/>
                      <a:pt x="1" y="61"/>
                      <a:pt x="1" y="61"/>
                    </a:cubicBezTo>
                    <a:cubicBezTo>
                      <a:pt x="0" y="62"/>
                      <a:pt x="0" y="65"/>
                      <a:pt x="2" y="68"/>
                    </a:cubicBezTo>
                    <a:cubicBezTo>
                      <a:pt x="3" y="71"/>
                      <a:pt x="7" y="73"/>
                      <a:pt x="11" y="79"/>
                    </a:cubicBezTo>
                    <a:cubicBezTo>
                      <a:pt x="16" y="84"/>
                      <a:pt x="17" y="90"/>
                      <a:pt x="20" y="98"/>
                    </a:cubicBezTo>
                    <a:cubicBezTo>
                      <a:pt x="23" y="105"/>
                      <a:pt x="23" y="110"/>
                      <a:pt x="28" y="112"/>
                    </a:cubicBezTo>
                    <a:cubicBezTo>
                      <a:pt x="33" y="115"/>
                      <a:pt x="37" y="119"/>
                      <a:pt x="42" y="111"/>
                    </a:cubicBezTo>
                    <a:cubicBezTo>
                      <a:pt x="46" y="104"/>
                      <a:pt x="58" y="82"/>
                      <a:pt x="62" y="78"/>
                    </a:cubicBezTo>
                    <a:cubicBezTo>
                      <a:pt x="66" y="74"/>
                      <a:pt x="80" y="63"/>
                      <a:pt x="83" y="60"/>
                    </a:cubicBezTo>
                    <a:cubicBezTo>
                      <a:pt x="86" y="58"/>
                      <a:pt x="89" y="55"/>
                      <a:pt x="86" y="50"/>
                    </a:cubicBezTo>
                    <a:cubicBezTo>
                      <a:pt x="85" y="50"/>
                      <a:pt x="85" y="50"/>
                      <a:pt x="85" y="4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8" name="Freeform 100">
                <a:extLst>
                  <a:ext uri="{FF2B5EF4-FFF2-40B4-BE49-F238E27FC236}">
                    <a16:creationId xmlns:a16="http://schemas.microsoft.com/office/drawing/2014/main" id="{B8E55288-8C0F-4F67-A3E4-C66AB5D1C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886"/>
                <a:ext cx="407" cy="242"/>
              </a:xfrm>
              <a:custGeom>
                <a:avLst/>
                <a:gdLst>
                  <a:gd name="T0" fmla="*/ 361 w 257"/>
                  <a:gd name="T1" fmla="*/ 5 h 153"/>
                  <a:gd name="T2" fmla="*/ 339 w 257"/>
                  <a:gd name="T3" fmla="*/ 33 h 153"/>
                  <a:gd name="T4" fmla="*/ 271 w 257"/>
                  <a:gd name="T5" fmla="*/ 43 h 153"/>
                  <a:gd name="T6" fmla="*/ 244 w 257"/>
                  <a:gd name="T7" fmla="*/ 43 h 153"/>
                  <a:gd name="T8" fmla="*/ 245 w 257"/>
                  <a:gd name="T9" fmla="*/ 74 h 153"/>
                  <a:gd name="T10" fmla="*/ 226 w 257"/>
                  <a:gd name="T11" fmla="*/ 134 h 153"/>
                  <a:gd name="T12" fmla="*/ 168 w 257"/>
                  <a:gd name="T13" fmla="*/ 150 h 153"/>
                  <a:gd name="T14" fmla="*/ 60 w 257"/>
                  <a:gd name="T15" fmla="*/ 297 h 153"/>
                  <a:gd name="T16" fmla="*/ 5 w 257"/>
                  <a:gd name="T17" fmla="*/ 375 h 153"/>
                  <a:gd name="T18" fmla="*/ 8 w 257"/>
                  <a:gd name="T19" fmla="*/ 403 h 153"/>
                  <a:gd name="T20" fmla="*/ 43 w 257"/>
                  <a:gd name="T21" fmla="*/ 448 h 153"/>
                  <a:gd name="T22" fmla="*/ 81 w 257"/>
                  <a:gd name="T23" fmla="*/ 524 h 153"/>
                  <a:gd name="T24" fmla="*/ 111 w 257"/>
                  <a:gd name="T25" fmla="*/ 577 h 153"/>
                  <a:gd name="T26" fmla="*/ 168 w 257"/>
                  <a:gd name="T27" fmla="*/ 573 h 153"/>
                  <a:gd name="T28" fmla="*/ 245 w 257"/>
                  <a:gd name="T29" fmla="*/ 443 h 153"/>
                  <a:gd name="T30" fmla="*/ 328 w 257"/>
                  <a:gd name="T31" fmla="*/ 373 h 153"/>
                  <a:gd name="T32" fmla="*/ 340 w 257"/>
                  <a:gd name="T33" fmla="*/ 332 h 153"/>
                  <a:gd name="T34" fmla="*/ 301 w 257"/>
                  <a:gd name="T35" fmla="*/ 293 h 153"/>
                  <a:gd name="T36" fmla="*/ 334 w 257"/>
                  <a:gd name="T37" fmla="*/ 245 h 153"/>
                  <a:gd name="T38" fmla="*/ 361 w 257"/>
                  <a:gd name="T39" fmla="*/ 233 h 153"/>
                  <a:gd name="T40" fmla="*/ 407 w 257"/>
                  <a:gd name="T41" fmla="*/ 245 h 153"/>
                  <a:gd name="T42" fmla="*/ 491 w 257"/>
                  <a:gd name="T43" fmla="*/ 285 h 153"/>
                  <a:gd name="T44" fmla="*/ 545 w 257"/>
                  <a:gd name="T45" fmla="*/ 210 h 153"/>
                  <a:gd name="T46" fmla="*/ 597 w 257"/>
                  <a:gd name="T47" fmla="*/ 223 h 153"/>
                  <a:gd name="T48" fmla="*/ 671 w 257"/>
                  <a:gd name="T49" fmla="*/ 206 h 153"/>
                  <a:gd name="T50" fmla="*/ 747 w 257"/>
                  <a:gd name="T51" fmla="*/ 259 h 153"/>
                  <a:gd name="T52" fmla="*/ 893 w 257"/>
                  <a:gd name="T53" fmla="*/ 240 h 153"/>
                  <a:gd name="T54" fmla="*/ 985 w 257"/>
                  <a:gd name="T55" fmla="*/ 218 h 153"/>
                  <a:gd name="T56" fmla="*/ 988 w 257"/>
                  <a:gd name="T57" fmla="*/ 128 h 153"/>
                  <a:gd name="T58" fmla="*/ 898 w 257"/>
                  <a:gd name="T59" fmla="*/ 123 h 153"/>
                  <a:gd name="T60" fmla="*/ 722 w 257"/>
                  <a:gd name="T61" fmla="*/ 87 h 153"/>
                  <a:gd name="T62" fmla="*/ 597 w 257"/>
                  <a:gd name="T63" fmla="*/ 70 h 153"/>
                  <a:gd name="T64" fmla="*/ 456 w 257"/>
                  <a:gd name="T65" fmla="*/ 27 h 153"/>
                  <a:gd name="T66" fmla="*/ 361 w 257"/>
                  <a:gd name="T67" fmla="*/ 5 h 1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7"/>
                  <a:gd name="T103" fmla="*/ 0 h 153"/>
                  <a:gd name="T104" fmla="*/ 257 w 257"/>
                  <a:gd name="T105" fmla="*/ 153 h 1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7" h="153">
                    <a:moveTo>
                      <a:pt x="91" y="1"/>
                    </a:moveTo>
                    <a:cubicBezTo>
                      <a:pt x="91" y="1"/>
                      <a:pt x="91" y="7"/>
                      <a:pt x="85" y="8"/>
                    </a:cubicBezTo>
                    <a:cubicBezTo>
                      <a:pt x="79" y="10"/>
                      <a:pt x="70" y="11"/>
                      <a:pt x="68" y="11"/>
                    </a:cubicBezTo>
                    <a:cubicBezTo>
                      <a:pt x="67" y="12"/>
                      <a:pt x="61" y="11"/>
                      <a:pt x="61" y="11"/>
                    </a:cubicBezTo>
                    <a:cubicBezTo>
                      <a:pt x="61" y="11"/>
                      <a:pt x="60" y="14"/>
                      <a:pt x="62" y="19"/>
                    </a:cubicBezTo>
                    <a:cubicBezTo>
                      <a:pt x="63" y="24"/>
                      <a:pt x="62" y="33"/>
                      <a:pt x="57" y="34"/>
                    </a:cubicBezTo>
                    <a:cubicBezTo>
                      <a:pt x="52" y="35"/>
                      <a:pt x="46" y="32"/>
                      <a:pt x="42" y="38"/>
                    </a:cubicBezTo>
                    <a:cubicBezTo>
                      <a:pt x="38" y="43"/>
                      <a:pt x="20" y="69"/>
                      <a:pt x="15" y="75"/>
                    </a:cubicBezTo>
                    <a:cubicBezTo>
                      <a:pt x="11" y="81"/>
                      <a:pt x="2" y="93"/>
                      <a:pt x="1" y="95"/>
                    </a:cubicBezTo>
                    <a:cubicBezTo>
                      <a:pt x="0" y="96"/>
                      <a:pt x="0" y="99"/>
                      <a:pt x="2" y="102"/>
                    </a:cubicBezTo>
                    <a:cubicBezTo>
                      <a:pt x="3" y="105"/>
                      <a:pt x="7" y="107"/>
                      <a:pt x="11" y="113"/>
                    </a:cubicBezTo>
                    <a:cubicBezTo>
                      <a:pt x="16" y="118"/>
                      <a:pt x="17" y="124"/>
                      <a:pt x="20" y="132"/>
                    </a:cubicBezTo>
                    <a:cubicBezTo>
                      <a:pt x="23" y="139"/>
                      <a:pt x="23" y="144"/>
                      <a:pt x="28" y="146"/>
                    </a:cubicBezTo>
                    <a:cubicBezTo>
                      <a:pt x="33" y="149"/>
                      <a:pt x="37" y="153"/>
                      <a:pt x="42" y="145"/>
                    </a:cubicBezTo>
                    <a:cubicBezTo>
                      <a:pt x="46" y="138"/>
                      <a:pt x="58" y="116"/>
                      <a:pt x="62" y="112"/>
                    </a:cubicBezTo>
                    <a:cubicBezTo>
                      <a:pt x="66" y="108"/>
                      <a:pt x="80" y="97"/>
                      <a:pt x="83" y="94"/>
                    </a:cubicBezTo>
                    <a:cubicBezTo>
                      <a:pt x="86" y="92"/>
                      <a:pt x="89" y="89"/>
                      <a:pt x="86" y="84"/>
                    </a:cubicBezTo>
                    <a:cubicBezTo>
                      <a:pt x="83" y="80"/>
                      <a:pt x="76" y="74"/>
                      <a:pt x="76" y="74"/>
                    </a:cubicBezTo>
                    <a:cubicBezTo>
                      <a:pt x="76" y="74"/>
                      <a:pt x="82" y="66"/>
                      <a:pt x="84" y="62"/>
                    </a:cubicBezTo>
                    <a:cubicBezTo>
                      <a:pt x="85" y="58"/>
                      <a:pt x="87" y="56"/>
                      <a:pt x="91" y="59"/>
                    </a:cubicBezTo>
                    <a:cubicBezTo>
                      <a:pt x="95" y="62"/>
                      <a:pt x="99" y="62"/>
                      <a:pt x="102" y="62"/>
                    </a:cubicBezTo>
                    <a:cubicBezTo>
                      <a:pt x="105" y="62"/>
                      <a:pt x="114" y="75"/>
                      <a:pt x="124" y="72"/>
                    </a:cubicBezTo>
                    <a:cubicBezTo>
                      <a:pt x="134" y="68"/>
                      <a:pt x="136" y="62"/>
                      <a:pt x="137" y="53"/>
                    </a:cubicBezTo>
                    <a:cubicBezTo>
                      <a:pt x="138" y="43"/>
                      <a:pt x="140" y="59"/>
                      <a:pt x="150" y="56"/>
                    </a:cubicBezTo>
                    <a:cubicBezTo>
                      <a:pt x="160" y="52"/>
                      <a:pt x="166" y="46"/>
                      <a:pt x="169" y="52"/>
                    </a:cubicBezTo>
                    <a:cubicBezTo>
                      <a:pt x="172" y="58"/>
                      <a:pt x="176" y="69"/>
                      <a:pt x="188" y="66"/>
                    </a:cubicBezTo>
                    <a:cubicBezTo>
                      <a:pt x="200" y="63"/>
                      <a:pt x="217" y="60"/>
                      <a:pt x="225" y="61"/>
                    </a:cubicBezTo>
                    <a:cubicBezTo>
                      <a:pt x="233" y="63"/>
                      <a:pt x="243" y="65"/>
                      <a:pt x="248" y="55"/>
                    </a:cubicBezTo>
                    <a:cubicBezTo>
                      <a:pt x="254" y="45"/>
                      <a:pt x="257" y="34"/>
                      <a:pt x="249" y="32"/>
                    </a:cubicBezTo>
                    <a:cubicBezTo>
                      <a:pt x="241" y="31"/>
                      <a:pt x="237" y="33"/>
                      <a:pt x="226" y="31"/>
                    </a:cubicBezTo>
                    <a:cubicBezTo>
                      <a:pt x="214" y="28"/>
                      <a:pt x="192" y="21"/>
                      <a:pt x="182" y="22"/>
                    </a:cubicBezTo>
                    <a:cubicBezTo>
                      <a:pt x="171" y="22"/>
                      <a:pt x="158" y="21"/>
                      <a:pt x="150" y="18"/>
                    </a:cubicBezTo>
                    <a:cubicBezTo>
                      <a:pt x="142" y="15"/>
                      <a:pt x="121" y="9"/>
                      <a:pt x="115" y="7"/>
                    </a:cubicBezTo>
                    <a:cubicBezTo>
                      <a:pt x="108" y="5"/>
                      <a:pt x="95" y="0"/>
                      <a:pt x="91" y="1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9" name="Freeform 101">
                <a:extLst>
                  <a:ext uri="{FF2B5EF4-FFF2-40B4-BE49-F238E27FC236}">
                    <a16:creationId xmlns:a16="http://schemas.microsoft.com/office/drawing/2014/main" id="{EEDED761-DC98-4EFE-AF02-889A40847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888"/>
                <a:ext cx="34" cy="31"/>
              </a:xfrm>
              <a:custGeom>
                <a:avLst/>
                <a:gdLst>
                  <a:gd name="T0" fmla="*/ 0 w 21"/>
                  <a:gd name="T1" fmla="*/ 0 h 20"/>
                  <a:gd name="T2" fmla="*/ 89 w 21"/>
                  <a:gd name="T3" fmla="*/ 74 h 20"/>
                  <a:gd name="T4" fmla="*/ 0 60000 65536"/>
                  <a:gd name="T5" fmla="*/ 0 60000 65536"/>
                  <a:gd name="T6" fmla="*/ 0 w 21"/>
                  <a:gd name="T7" fmla="*/ 0 h 20"/>
                  <a:gd name="T8" fmla="*/ 21 w 21"/>
                  <a:gd name="T9" fmla="*/ 20 h 2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" h="20">
                    <a:moveTo>
                      <a:pt x="0" y="0"/>
                    </a:moveTo>
                    <a:cubicBezTo>
                      <a:pt x="0" y="0"/>
                      <a:pt x="14" y="18"/>
                      <a:pt x="21" y="2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0" name="Freeform 102">
                <a:extLst>
                  <a:ext uri="{FF2B5EF4-FFF2-40B4-BE49-F238E27FC236}">
                    <a16:creationId xmlns:a16="http://schemas.microsoft.com/office/drawing/2014/main" id="{67E2226F-A82E-4A5C-B92E-1C063E6D2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968"/>
                <a:ext cx="16" cy="10"/>
              </a:xfrm>
              <a:custGeom>
                <a:avLst/>
                <a:gdLst>
                  <a:gd name="T0" fmla="*/ 42 w 10"/>
                  <a:gd name="T1" fmla="*/ 0 h 6"/>
                  <a:gd name="T2" fmla="*/ 16 w 10"/>
                  <a:gd name="T3" fmla="*/ 5 h 6"/>
                  <a:gd name="T4" fmla="*/ 0 w 10"/>
                  <a:gd name="T5" fmla="*/ 28 h 6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6"/>
                  <a:gd name="T11" fmla="*/ 10 w 10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6">
                    <a:moveTo>
                      <a:pt x="10" y="0"/>
                    </a:moveTo>
                    <a:cubicBezTo>
                      <a:pt x="10" y="0"/>
                      <a:pt x="6" y="0"/>
                      <a:pt x="4" y="1"/>
                    </a:cubicBezTo>
                    <a:cubicBezTo>
                      <a:pt x="2" y="1"/>
                      <a:pt x="2" y="3"/>
                      <a:pt x="0" y="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1" name="Freeform 103">
                <a:extLst>
                  <a:ext uri="{FF2B5EF4-FFF2-40B4-BE49-F238E27FC236}">
                    <a16:creationId xmlns:a16="http://schemas.microsoft.com/office/drawing/2014/main" id="{37296F80-44FA-442F-A513-64992DAA9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965"/>
                <a:ext cx="75" cy="84"/>
              </a:xfrm>
              <a:custGeom>
                <a:avLst/>
                <a:gdLst>
                  <a:gd name="T0" fmla="*/ 185 w 47"/>
                  <a:gd name="T1" fmla="*/ 95 h 53"/>
                  <a:gd name="T2" fmla="*/ 166 w 47"/>
                  <a:gd name="T3" fmla="*/ 136 h 53"/>
                  <a:gd name="T4" fmla="*/ 97 w 47"/>
                  <a:gd name="T5" fmla="*/ 197 h 53"/>
                  <a:gd name="T6" fmla="*/ 21 w 47"/>
                  <a:gd name="T7" fmla="*/ 197 h 53"/>
                  <a:gd name="T8" fmla="*/ 13 w 47"/>
                  <a:gd name="T9" fmla="*/ 116 h 53"/>
                  <a:gd name="T10" fmla="*/ 81 w 47"/>
                  <a:gd name="T11" fmla="*/ 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53"/>
                  <a:gd name="T20" fmla="*/ 47 w 47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53">
                    <a:moveTo>
                      <a:pt x="46" y="24"/>
                    </a:moveTo>
                    <a:cubicBezTo>
                      <a:pt x="46" y="24"/>
                      <a:pt x="47" y="31"/>
                      <a:pt x="41" y="34"/>
                    </a:cubicBezTo>
                    <a:cubicBezTo>
                      <a:pt x="37" y="36"/>
                      <a:pt x="27" y="47"/>
                      <a:pt x="24" y="49"/>
                    </a:cubicBezTo>
                    <a:cubicBezTo>
                      <a:pt x="20" y="50"/>
                      <a:pt x="9" y="53"/>
                      <a:pt x="5" y="49"/>
                    </a:cubicBezTo>
                    <a:cubicBezTo>
                      <a:pt x="1" y="45"/>
                      <a:pt x="0" y="34"/>
                      <a:pt x="3" y="29"/>
                    </a:cubicBezTo>
                    <a:cubicBezTo>
                      <a:pt x="7" y="25"/>
                      <a:pt x="18" y="8"/>
                      <a:pt x="2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2" name="Freeform 104">
                <a:extLst>
                  <a:ext uri="{FF2B5EF4-FFF2-40B4-BE49-F238E27FC236}">
                    <a16:creationId xmlns:a16="http://schemas.microsoft.com/office/drawing/2014/main" id="{CF23F647-D0C2-4ADC-B5AA-BFBF71D4B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997"/>
                <a:ext cx="32" cy="36"/>
              </a:xfrm>
              <a:custGeom>
                <a:avLst/>
                <a:gdLst>
                  <a:gd name="T0" fmla="*/ 61 w 20"/>
                  <a:gd name="T1" fmla="*/ 0 h 23"/>
                  <a:gd name="T2" fmla="*/ 8 w 20"/>
                  <a:gd name="T3" fmla="*/ 53 h 23"/>
                  <a:gd name="T4" fmla="*/ 29 w 20"/>
                  <a:gd name="T5" fmla="*/ 81 h 23"/>
                  <a:gd name="T6" fmla="*/ 77 w 20"/>
                  <a:gd name="T7" fmla="*/ 34 h 23"/>
                  <a:gd name="T8" fmla="*/ 61 w 20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3"/>
                  <a:gd name="T17" fmla="*/ 20 w 20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3">
                    <a:moveTo>
                      <a:pt x="15" y="0"/>
                    </a:moveTo>
                    <a:cubicBezTo>
                      <a:pt x="11" y="2"/>
                      <a:pt x="4" y="12"/>
                      <a:pt x="2" y="14"/>
                    </a:cubicBezTo>
                    <a:cubicBezTo>
                      <a:pt x="0" y="16"/>
                      <a:pt x="2" y="23"/>
                      <a:pt x="7" y="21"/>
                    </a:cubicBezTo>
                    <a:cubicBezTo>
                      <a:pt x="12" y="20"/>
                      <a:pt x="20" y="14"/>
                      <a:pt x="19" y="9"/>
                    </a:cubicBezTo>
                    <a:cubicBezTo>
                      <a:pt x="19" y="4"/>
                      <a:pt x="15" y="0"/>
                      <a:pt x="15" y="0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3" name="Freeform 105">
                <a:extLst>
                  <a:ext uri="{FF2B5EF4-FFF2-40B4-BE49-F238E27FC236}">
                    <a16:creationId xmlns:a16="http://schemas.microsoft.com/office/drawing/2014/main" id="{7ED51E48-2C6D-472F-85D2-E0DF8458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941"/>
                <a:ext cx="40" cy="49"/>
              </a:xfrm>
              <a:custGeom>
                <a:avLst/>
                <a:gdLst>
                  <a:gd name="T0" fmla="*/ 54 w 25"/>
                  <a:gd name="T1" fmla="*/ 5 h 31"/>
                  <a:gd name="T2" fmla="*/ 8 w 25"/>
                  <a:gd name="T3" fmla="*/ 43 h 31"/>
                  <a:gd name="T4" fmla="*/ 35 w 25"/>
                  <a:gd name="T5" fmla="*/ 115 h 31"/>
                  <a:gd name="T6" fmla="*/ 90 w 25"/>
                  <a:gd name="T7" fmla="*/ 74 h 31"/>
                  <a:gd name="T8" fmla="*/ 54 w 25"/>
                  <a:gd name="T9" fmla="*/ 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13" y="1"/>
                    </a:moveTo>
                    <a:cubicBezTo>
                      <a:pt x="7" y="2"/>
                      <a:pt x="3" y="6"/>
                      <a:pt x="2" y="11"/>
                    </a:cubicBezTo>
                    <a:cubicBezTo>
                      <a:pt x="0" y="15"/>
                      <a:pt x="4" y="27"/>
                      <a:pt x="9" y="29"/>
                    </a:cubicBezTo>
                    <a:cubicBezTo>
                      <a:pt x="14" y="31"/>
                      <a:pt x="19" y="27"/>
                      <a:pt x="22" y="19"/>
                    </a:cubicBezTo>
                    <a:cubicBezTo>
                      <a:pt x="25" y="11"/>
                      <a:pt x="23" y="0"/>
                      <a:pt x="13" y="1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4" name="Freeform 106">
                <a:extLst>
                  <a:ext uri="{FF2B5EF4-FFF2-40B4-BE49-F238E27FC236}">
                    <a16:creationId xmlns:a16="http://schemas.microsoft.com/office/drawing/2014/main" id="{3C9DE72A-A4CB-43A7-BC8A-2D004A4B3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941"/>
                <a:ext cx="40" cy="49"/>
              </a:xfrm>
              <a:custGeom>
                <a:avLst/>
                <a:gdLst>
                  <a:gd name="T0" fmla="*/ 54 w 25"/>
                  <a:gd name="T1" fmla="*/ 5 h 31"/>
                  <a:gd name="T2" fmla="*/ 8 w 25"/>
                  <a:gd name="T3" fmla="*/ 43 h 31"/>
                  <a:gd name="T4" fmla="*/ 35 w 25"/>
                  <a:gd name="T5" fmla="*/ 115 h 31"/>
                  <a:gd name="T6" fmla="*/ 90 w 25"/>
                  <a:gd name="T7" fmla="*/ 74 h 31"/>
                  <a:gd name="T8" fmla="*/ 54 w 25"/>
                  <a:gd name="T9" fmla="*/ 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13" y="1"/>
                    </a:moveTo>
                    <a:cubicBezTo>
                      <a:pt x="7" y="2"/>
                      <a:pt x="3" y="6"/>
                      <a:pt x="2" y="11"/>
                    </a:cubicBezTo>
                    <a:cubicBezTo>
                      <a:pt x="0" y="15"/>
                      <a:pt x="4" y="27"/>
                      <a:pt x="9" y="29"/>
                    </a:cubicBezTo>
                    <a:cubicBezTo>
                      <a:pt x="14" y="31"/>
                      <a:pt x="19" y="27"/>
                      <a:pt x="22" y="19"/>
                    </a:cubicBezTo>
                    <a:cubicBezTo>
                      <a:pt x="25" y="11"/>
                      <a:pt x="23" y="0"/>
                      <a:pt x="13" y="1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5" name="Freeform 107">
                <a:extLst>
                  <a:ext uri="{FF2B5EF4-FFF2-40B4-BE49-F238E27FC236}">
                    <a16:creationId xmlns:a16="http://schemas.microsoft.com/office/drawing/2014/main" id="{83833629-6B14-4015-B05C-C2F29CB2F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1005"/>
                <a:ext cx="23" cy="22"/>
              </a:xfrm>
              <a:custGeom>
                <a:avLst/>
                <a:gdLst>
                  <a:gd name="T0" fmla="*/ 5 w 15"/>
                  <a:gd name="T1" fmla="*/ 42 h 14"/>
                  <a:gd name="T2" fmla="*/ 14 w 15"/>
                  <a:gd name="T3" fmla="*/ 55 h 14"/>
                  <a:gd name="T4" fmla="*/ 32 w 15"/>
                  <a:gd name="T5" fmla="*/ 47 h 14"/>
                  <a:gd name="T6" fmla="*/ 49 w 15"/>
                  <a:gd name="T7" fmla="*/ 27 h 14"/>
                  <a:gd name="T8" fmla="*/ 49 w 15"/>
                  <a:gd name="T9" fmla="*/ 0 h 14"/>
                  <a:gd name="T10" fmla="*/ 43 w 15"/>
                  <a:gd name="T11" fmla="*/ 20 h 14"/>
                  <a:gd name="T12" fmla="*/ 32 w 15"/>
                  <a:gd name="T13" fmla="*/ 31 h 14"/>
                  <a:gd name="T14" fmla="*/ 8 w 15"/>
                  <a:gd name="T15" fmla="*/ 42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14"/>
                  <a:gd name="T26" fmla="*/ 15 w 15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14">
                    <a:moveTo>
                      <a:pt x="1" y="11"/>
                    </a:moveTo>
                    <a:cubicBezTo>
                      <a:pt x="0" y="13"/>
                      <a:pt x="2" y="14"/>
                      <a:pt x="4" y="14"/>
                    </a:cubicBezTo>
                    <a:cubicBezTo>
                      <a:pt x="6" y="14"/>
                      <a:pt x="7" y="13"/>
                      <a:pt x="9" y="12"/>
                    </a:cubicBezTo>
                    <a:cubicBezTo>
                      <a:pt x="11" y="10"/>
                      <a:pt x="13" y="9"/>
                      <a:pt x="14" y="7"/>
                    </a:cubicBezTo>
                    <a:cubicBezTo>
                      <a:pt x="15" y="5"/>
                      <a:pt x="15" y="2"/>
                      <a:pt x="14" y="0"/>
                    </a:cubicBezTo>
                    <a:cubicBezTo>
                      <a:pt x="14" y="2"/>
                      <a:pt x="14" y="4"/>
                      <a:pt x="12" y="5"/>
                    </a:cubicBezTo>
                    <a:cubicBezTo>
                      <a:pt x="11" y="6"/>
                      <a:pt x="10" y="7"/>
                      <a:pt x="9" y="8"/>
                    </a:cubicBezTo>
                    <a:cubicBezTo>
                      <a:pt x="7" y="9"/>
                      <a:pt x="3" y="12"/>
                      <a:pt x="2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6" name="Freeform 108">
                <a:extLst>
                  <a:ext uri="{FF2B5EF4-FFF2-40B4-BE49-F238E27FC236}">
                    <a16:creationId xmlns:a16="http://schemas.microsoft.com/office/drawing/2014/main" id="{B5CF52E2-C700-452F-B24D-03C2EACF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891"/>
                <a:ext cx="31" cy="25"/>
              </a:xfrm>
              <a:custGeom>
                <a:avLst/>
                <a:gdLst>
                  <a:gd name="T0" fmla="*/ 0 w 20"/>
                  <a:gd name="T1" fmla="*/ 0 h 16"/>
                  <a:gd name="T2" fmla="*/ 40 w 20"/>
                  <a:gd name="T3" fmla="*/ 42 h 16"/>
                  <a:gd name="T4" fmla="*/ 56 w 20"/>
                  <a:gd name="T5" fmla="*/ 53 h 16"/>
                  <a:gd name="T6" fmla="*/ 74 w 20"/>
                  <a:gd name="T7" fmla="*/ 61 h 16"/>
                  <a:gd name="T8" fmla="*/ 56 w 20"/>
                  <a:gd name="T9" fmla="*/ 42 h 16"/>
                  <a:gd name="T10" fmla="*/ 62 w 20"/>
                  <a:gd name="T11" fmla="*/ 20 h 16"/>
                  <a:gd name="T12" fmla="*/ 5 w 20"/>
                  <a:gd name="T13" fmla="*/ 5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6"/>
                  <a:gd name="T23" fmla="*/ 20 w 20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6">
                    <a:moveTo>
                      <a:pt x="0" y="0"/>
                    </a:moveTo>
                    <a:cubicBezTo>
                      <a:pt x="4" y="4"/>
                      <a:pt x="7" y="7"/>
                      <a:pt x="11" y="11"/>
                    </a:cubicBezTo>
                    <a:cubicBezTo>
                      <a:pt x="12" y="12"/>
                      <a:pt x="14" y="13"/>
                      <a:pt x="15" y="14"/>
                    </a:cubicBezTo>
                    <a:cubicBezTo>
                      <a:pt x="17" y="15"/>
                      <a:pt x="18" y="16"/>
                      <a:pt x="20" y="16"/>
                    </a:cubicBezTo>
                    <a:cubicBezTo>
                      <a:pt x="18" y="16"/>
                      <a:pt x="15" y="12"/>
                      <a:pt x="15" y="11"/>
                    </a:cubicBezTo>
                    <a:cubicBezTo>
                      <a:pt x="13" y="8"/>
                      <a:pt x="14" y="6"/>
                      <a:pt x="17" y="5"/>
                    </a:cubicBezTo>
                    <a:cubicBezTo>
                      <a:pt x="12" y="4"/>
                      <a:pt x="6" y="2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7" name="Freeform 109">
                <a:extLst>
                  <a:ext uri="{FF2B5EF4-FFF2-40B4-BE49-F238E27FC236}">
                    <a16:creationId xmlns:a16="http://schemas.microsoft.com/office/drawing/2014/main" id="{00776DB1-4F2E-48C5-A764-939224077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1009"/>
                <a:ext cx="36" cy="32"/>
              </a:xfrm>
              <a:custGeom>
                <a:avLst/>
                <a:gdLst>
                  <a:gd name="T0" fmla="*/ 0 w 23"/>
                  <a:gd name="T1" fmla="*/ 61 h 20"/>
                  <a:gd name="T2" fmla="*/ 39 w 23"/>
                  <a:gd name="T3" fmla="*/ 29 h 20"/>
                  <a:gd name="T4" fmla="*/ 53 w 23"/>
                  <a:gd name="T5" fmla="*/ 16 h 20"/>
                  <a:gd name="T6" fmla="*/ 61 w 23"/>
                  <a:gd name="T7" fmla="*/ 0 h 20"/>
                  <a:gd name="T8" fmla="*/ 66 w 23"/>
                  <a:gd name="T9" fmla="*/ 8 h 20"/>
                  <a:gd name="T10" fmla="*/ 77 w 23"/>
                  <a:gd name="T11" fmla="*/ 16 h 20"/>
                  <a:gd name="T12" fmla="*/ 88 w 23"/>
                  <a:gd name="T13" fmla="*/ 35 h 20"/>
                  <a:gd name="T14" fmla="*/ 81 w 23"/>
                  <a:gd name="T15" fmla="*/ 56 h 20"/>
                  <a:gd name="T16" fmla="*/ 53 w 23"/>
                  <a:gd name="T17" fmla="*/ 82 h 20"/>
                  <a:gd name="T18" fmla="*/ 69 w 23"/>
                  <a:gd name="T19" fmla="*/ 46 h 20"/>
                  <a:gd name="T20" fmla="*/ 56 w 23"/>
                  <a:gd name="T21" fmla="*/ 34 h 20"/>
                  <a:gd name="T22" fmla="*/ 47 w 23"/>
                  <a:gd name="T23" fmla="*/ 34 h 20"/>
                  <a:gd name="T24" fmla="*/ 27 w 23"/>
                  <a:gd name="T25" fmla="*/ 46 h 20"/>
                  <a:gd name="T26" fmla="*/ 14 w 23"/>
                  <a:gd name="T27" fmla="*/ 54 h 20"/>
                  <a:gd name="T28" fmla="*/ 8 w 23"/>
                  <a:gd name="T29" fmla="*/ 61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20"/>
                  <a:gd name="T47" fmla="*/ 23 w 23"/>
                  <a:gd name="T48" fmla="*/ 20 h 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20">
                    <a:moveTo>
                      <a:pt x="0" y="15"/>
                    </a:moveTo>
                    <a:cubicBezTo>
                      <a:pt x="4" y="13"/>
                      <a:pt x="7" y="10"/>
                      <a:pt x="10" y="7"/>
                    </a:cubicBezTo>
                    <a:cubicBezTo>
                      <a:pt x="11" y="6"/>
                      <a:pt x="13" y="5"/>
                      <a:pt x="14" y="4"/>
                    </a:cubicBezTo>
                    <a:cubicBezTo>
                      <a:pt x="15" y="3"/>
                      <a:pt x="15" y="2"/>
                      <a:pt x="16" y="0"/>
                    </a:cubicBezTo>
                    <a:cubicBezTo>
                      <a:pt x="16" y="0"/>
                      <a:pt x="17" y="1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1" y="5"/>
                      <a:pt x="22" y="7"/>
                      <a:pt x="23" y="9"/>
                    </a:cubicBezTo>
                    <a:cubicBezTo>
                      <a:pt x="23" y="11"/>
                      <a:pt x="22" y="13"/>
                      <a:pt x="21" y="14"/>
                    </a:cubicBezTo>
                    <a:cubicBezTo>
                      <a:pt x="19" y="16"/>
                      <a:pt x="16" y="20"/>
                      <a:pt x="14" y="20"/>
                    </a:cubicBezTo>
                    <a:cubicBezTo>
                      <a:pt x="15" y="17"/>
                      <a:pt x="19" y="15"/>
                      <a:pt x="18" y="11"/>
                    </a:cubicBezTo>
                    <a:cubicBezTo>
                      <a:pt x="17" y="9"/>
                      <a:pt x="16" y="9"/>
                      <a:pt x="15" y="8"/>
                    </a:cubicBezTo>
                    <a:cubicBezTo>
                      <a:pt x="14" y="7"/>
                      <a:pt x="14" y="7"/>
                      <a:pt x="12" y="8"/>
                    </a:cubicBezTo>
                    <a:cubicBezTo>
                      <a:pt x="10" y="9"/>
                      <a:pt x="9" y="10"/>
                      <a:pt x="7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3" y="14"/>
                      <a:pt x="2" y="14"/>
                      <a:pt x="2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8" name="Freeform 110">
                <a:extLst>
                  <a:ext uri="{FF2B5EF4-FFF2-40B4-BE49-F238E27FC236}">
                    <a16:creationId xmlns:a16="http://schemas.microsoft.com/office/drawing/2014/main" id="{9840C8B5-9E23-45AC-A64C-94ADA2698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903"/>
                <a:ext cx="39" cy="45"/>
              </a:xfrm>
              <a:custGeom>
                <a:avLst/>
                <a:gdLst>
                  <a:gd name="T0" fmla="*/ 34 w 25"/>
                  <a:gd name="T1" fmla="*/ 8 h 28"/>
                  <a:gd name="T2" fmla="*/ 34 w 25"/>
                  <a:gd name="T3" fmla="*/ 37 h 28"/>
                  <a:gd name="T4" fmla="*/ 39 w 25"/>
                  <a:gd name="T5" fmla="*/ 68 h 28"/>
                  <a:gd name="T6" fmla="*/ 0 w 25"/>
                  <a:gd name="T7" fmla="*/ 103 h 28"/>
                  <a:gd name="T8" fmla="*/ 34 w 25"/>
                  <a:gd name="T9" fmla="*/ 90 h 28"/>
                  <a:gd name="T10" fmla="*/ 42 w 25"/>
                  <a:gd name="T11" fmla="*/ 50 h 28"/>
                  <a:gd name="T12" fmla="*/ 39 w 25"/>
                  <a:gd name="T13" fmla="*/ 26 h 28"/>
                  <a:gd name="T14" fmla="*/ 48 w 25"/>
                  <a:gd name="T15" fmla="*/ 13 h 28"/>
                  <a:gd name="T16" fmla="*/ 95 w 25"/>
                  <a:gd name="T17" fmla="*/ 5 h 28"/>
                  <a:gd name="T18" fmla="*/ 39 w 25"/>
                  <a:gd name="T19" fmla="*/ 13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28"/>
                  <a:gd name="T32" fmla="*/ 25 w 25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28">
                    <a:moveTo>
                      <a:pt x="9" y="2"/>
                    </a:moveTo>
                    <a:cubicBezTo>
                      <a:pt x="7" y="3"/>
                      <a:pt x="9" y="7"/>
                      <a:pt x="9" y="9"/>
                    </a:cubicBezTo>
                    <a:cubicBezTo>
                      <a:pt x="10" y="12"/>
                      <a:pt x="10" y="14"/>
                      <a:pt x="10" y="16"/>
                    </a:cubicBezTo>
                    <a:cubicBezTo>
                      <a:pt x="9" y="21"/>
                      <a:pt x="6" y="25"/>
                      <a:pt x="0" y="25"/>
                    </a:cubicBezTo>
                    <a:cubicBezTo>
                      <a:pt x="2" y="28"/>
                      <a:pt x="8" y="24"/>
                      <a:pt x="9" y="22"/>
                    </a:cubicBezTo>
                    <a:cubicBezTo>
                      <a:pt x="11" y="19"/>
                      <a:pt x="11" y="15"/>
                      <a:pt x="11" y="12"/>
                    </a:cubicBezTo>
                    <a:cubicBezTo>
                      <a:pt x="11" y="10"/>
                      <a:pt x="10" y="8"/>
                      <a:pt x="10" y="6"/>
                    </a:cubicBezTo>
                    <a:cubicBezTo>
                      <a:pt x="10" y="3"/>
                      <a:pt x="11" y="4"/>
                      <a:pt x="13" y="3"/>
                    </a:cubicBezTo>
                    <a:cubicBezTo>
                      <a:pt x="17" y="2"/>
                      <a:pt x="21" y="3"/>
                      <a:pt x="25" y="1"/>
                    </a:cubicBezTo>
                    <a:cubicBezTo>
                      <a:pt x="21" y="0"/>
                      <a:pt x="14" y="2"/>
                      <a:pt x="10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9" name="Freeform 111">
                <a:extLst>
                  <a:ext uri="{FF2B5EF4-FFF2-40B4-BE49-F238E27FC236}">
                    <a16:creationId xmlns:a16="http://schemas.microsoft.com/office/drawing/2014/main" id="{4FE4073D-DA43-4E4B-9147-9D37176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978"/>
                <a:ext cx="43" cy="66"/>
              </a:xfrm>
              <a:custGeom>
                <a:avLst/>
                <a:gdLst>
                  <a:gd name="T0" fmla="*/ 8 w 27"/>
                  <a:gd name="T1" fmla="*/ 159 h 42"/>
                  <a:gd name="T2" fmla="*/ 5 w 27"/>
                  <a:gd name="T3" fmla="*/ 148 h 42"/>
                  <a:gd name="T4" fmla="*/ 13 w 27"/>
                  <a:gd name="T5" fmla="*/ 135 h 42"/>
                  <a:gd name="T6" fmla="*/ 40 w 27"/>
                  <a:gd name="T7" fmla="*/ 96 h 42"/>
                  <a:gd name="T8" fmla="*/ 73 w 27"/>
                  <a:gd name="T9" fmla="*/ 55 h 42"/>
                  <a:gd name="T10" fmla="*/ 94 w 27"/>
                  <a:gd name="T11" fmla="*/ 27 h 42"/>
                  <a:gd name="T12" fmla="*/ 108 w 27"/>
                  <a:gd name="T13" fmla="*/ 0 h 42"/>
                  <a:gd name="T14" fmla="*/ 94 w 27"/>
                  <a:gd name="T15" fmla="*/ 31 h 42"/>
                  <a:gd name="T16" fmla="*/ 81 w 27"/>
                  <a:gd name="T17" fmla="*/ 55 h 42"/>
                  <a:gd name="T18" fmla="*/ 68 w 27"/>
                  <a:gd name="T19" fmla="*/ 77 h 42"/>
                  <a:gd name="T20" fmla="*/ 53 w 27"/>
                  <a:gd name="T21" fmla="*/ 101 h 42"/>
                  <a:gd name="T22" fmla="*/ 25 w 27"/>
                  <a:gd name="T23" fmla="*/ 130 h 42"/>
                  <a:gd name="T24" fmla="*/ 8 w 27"/>
                  <a:gd name="T25" fmla="*/ 159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42"/>
                  <a:gd name="T41" fmla="*/ 27 w 27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42">
                    <a:moveTo>
                      <a:pt x="2" y="41"/>
                    </a:moveTo>
                    <a:cubicBezTo>
                      <a:pt x="2" y="42"/>
                      <a:pt x="0" y="39"/>
                      <a:pt x="1" y="38"/>
                    </a:cubicBezTo>
                    <a:cubicBezTo>
                      <a:pt x="1" y="37"/>
                      <a:pt x="2" y="36"/>
                      <a:pt x="3" y="35"/>
                    </a:cubicBezTo>
                    <a:cubicBezTo>
                      <a:pt x="5" y="32"/>
                      <a:pt x="8" y="29"/>
                      <a:pt x="10" y="25"/>
                    </a:cubicBezTo>
                    <a:cubicBezTo>
                      <a:pt x="13" y="21"/>
                      <a:pt x="16" y="18"/>
                      <a:pt x="18" y="14"/>
                    </a:cubicBezTo>
                    <a:cubicBezTo>
                      <a:pt x="20" y="12"/>
                      <a:pt x="21" y="9"/>
                      <a:pt x="23" y="7"/>
                    </a:cubicBezTo>
                    <a:cubicBezTo>
                      <a:pt x="24" y="5"/>
                      <a:pt x="25" y="2"/>
                      <a:pt x="27" y="0"/>
                    </a:cubicBezTo>
                    <a:cubicBezTo>
                      <a:pt x="25" y="2"/>
                      <a:pt x="24" y="6"/>
                      <a:pt x="23" y="8"/>
                    </a:cubicBezTo>
                    <a:cubicBezTo>
                      <a:pt x="21" y="10"/>
                      <a:pt x="21" y="12"/>
                      <a:pt x="20" y="14"/>
                    </a:cubicBezTo>
                    <a:cubicBezTo>
                      <a:pt x="19" y="16"/>
                      <a:pt x="18" y="18"/>
                      <a:pt x="17" y="20"/>
                    </a:cubicBezTo>
                    <a:cubicBezTo>
                      <a:pt x="16" y="22"/>
                      <a:pt x="13" y="24"/>
                      <a:pt x="13" y="26"/>
                    </a:cubicBezTo>
                    <a:cubicBezTo>
                      <a:pt x="10" y="28"/>
                      <a:pt x="9" y="32"/>
                      <a:pt x="6" y="34"/>
                    </a:cubicBezTo>
                    <a:cubicBezTo>
                      <a:pt x="4" y="36"/>
                      <a:pt x="0" y="38"/>
                      <a:pt x="2" y="4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0" name="Freeform 112">
                <a:extLst>
                  <a:ext uri="{FF2B5EF4-FFF2-40B4-BE49-F238E27FC236}">
                    <a16:creationId xmlns:a16="http://schemas.microsoft.com/office/drawing/2014/main" id="{BA8C4D4A-290E-43E5-A183-7F07B48BB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" y="1008"/>
                <a:ext cx="19" cy="35"/>
              </a:xfrm>
              <a:custGeom>
                <a:avLst/>
                <a:gdLst>
                  <a:gd name="T0" fmla="*/ 16 w 12"/>
                  <a:gd name="T1" fmla="*/ 0 h 22"/>
                  <a:gd name="T2" fmla="*/ 5 w 12"/>
                  <a:gd name="T3" fmla="*/ 21 h 22"/>
                  <a:gd name="T4" fmla="*/ 5 w 12"/>
                  <a:gd name="T5" fmla="*/ 48 h 22"/>
                  <a:gd name="T6" fmla="*/ 8 w 12"/>
                  <a:gd name="T7" fmla="*/ 76 h 22"/>
                  <a:gd name="T8" fmla="*/ 33 w 12"/>
                  <a:gd name="T9" fmla="*/ 89 h 22"/>
                  <a:gd name="T10" fmla="*/ 48 w 12"/>
                  <a:gd name="T11" fmla="*/ 89 h 22"/>
                  <a:gd name="T12" fmla="*/ 16 w 12"/>
                  <a:gd name="T13" fmla="*/ 73 h 22"/>
                  <a:gd name="T14" fmla="*/ 8 w 12"/>
                  <a:gd name="T15" fmla="*/ 46 h 22"/>
                  <a:gd name="T16" fmla="*/ 16 w 12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22"/>
                  <a:gd name="T29" fmla="*/ 12 w 12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22">
                    <a:moveTo>
                      <a:pt x="4" y="0"/>
                    </a:moveTo>
                    <a:cubicBezTo>
                      <a:pt x="3" y="1"/>
                      <a:pt x="1" y="4"/>
                      <a:pt x="1" y="5"/>
                    </a:cubicBezTo>
                    <a:cubicBezTo>
                      <a:pt x="0" y="7"/>
                      <a:pt x="0" y="9"/>
                      <a:pt x="1" y="12"/>
                    </a:cubicBezTo>
                    <a:cubicBezTo>
                      <a:pt x="1" y="14"/>
                      <a:pt x="1" y="16"/>
                      <a:pt x="2" y="19"/>
                    </a:cubicBezTo>
                    <a:cubicBezTo>
                      <a:pt x="4" y="21"/>
                      <a:pt x="5" y="22"/>
                      <a:pt x="8" y="22"/>
                    </a:cubicBezTo>
                    <a:cubicBezTo>
                      <a:pt x="9" y="22"/>
                      <a:pt x="10" y="22"/>
                      <a:pt x="12" y="22"/>
                    </a:cubicBezTo>
                    <a:cubicBezTo>
                      <a:pt x="9" y="21"/>
                      <a:pt x="6" y="21"/>
                      <a:pt x="4" y="18"/>
                    </a:cubicBezTo>
                    <a:cubicBezTo>
                      <a:pt x="3" y="16"/>
                      <a:pt x="2" y="14"/>
                      <a:pt x="2" y="11"/>
                    </a:cubicBezTo>
                    <a:cubicBezTo>
                      <a:pt x="1" y="7"/>
                      <a:pt x="3" y="4"/>
                      <a:pt x="4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1" name="Freeform 113">
                <a:extLst>
                  <a:ext uri="{FF2B5EF4-FFF2-40B4-BE49-F238E27FC236}">
                    <a16:creationId xmlns:a16="http://schemas.microsoft.com/office/drawing/2014/main" id="{65FF7CA7-083B-4F70-907A-A5ED80E64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987"/>
                <a:ext cx="22" cy="22"/>
              </a:xfrm>
              <a:custGeom>
                <a:avLst/>
                <a:gdLst>
                  <a:gd name="T0" fmla="*/ 0 w 14"/>
                  <a:gd name="T1" fmla="*/ 31 h 14"/>
                  <a:gd name="T2" fmla="*/ 27 w 14"/>
                  <a:gd name="T3" fmla="*/ 14 h 14"/>
                  <a:gd name="T4" fmla="*/ 39 w 14"/>
                  <a:gd name="T5" fmla="*/ 35 h 14"/>
                  <a:gd name="T6" fmla="*/ 55 w 14"/>
                  <a:gd name="T7" fmla="*/ 55 h 14"/>
                  <a:gd name="T8" fmla="*/ 39 w 14"/>
                  <a:gd name="T9" fmla="*/ 27 h 14"/>
                  <a:gd name="T10" fmla="*/ 31 w 14"/>
                  <a:gd name="T11" fmla="*/ 13 h 14"/>
                  <a:gd name="T12" fmla="*/ 5 w 14"/>
                  <a:gd name="T13" fmla="*/ 2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4"/>
                  <a:gd name="T23" fmla="*/ 14 w 14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4">
                    <a:moveTo>
                      <a:pt x="0" y="8"/>
                    </a:moveTo>
                    <a:cubicBezTo>
                      <a:pt x="3" y="7"/>
                      <a:pt x="4" y="3"/>
                      <a:pt x="7" y="4"/>
                    </a:cubicBezTo>
                    <a:cubicBezTo>
                      <a:pt x="9" y="5"/>
                      <a:pt x="9" y="7"/>
                      <a:pt x="10" y="9"/>
                    </a:cubicBezTo>
                    <a:cubicBezTo>
                      <a:pt x="11" y="10"/>
                      <a:pt x="12" y="12"/>
                      <a:pt x="14" y="14"/>
                    </a:cubicBezTo>
                    <a:cubicBezTo>
                      <a:pt x="13" y="12"/>
                      <a:pt x="11" y="9"/>
                      <a:pt x="10" y="7"/>
                    </a:cubicBezTo>
                    <a:cubicBezTo>
                      <a:pt x="9" y="6"/>
                      <a:pt x="9" y="4"/>
                      <a:pt x="8" y="3"/>
                    </a:cubicBezTo>
                    <a:cubicBezTo>
                      <a:pt x="5" y="0"/>
                      <a:pt x="2" y="6"/>
                      <a:pt x="1" y="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2" name="Freeform 114">
                <a:extLst>
                  <a:ext uri="{FF2B5EF4-FFF2-40B4-BE49-F238E27FC236}">
                    <a16:creationId xmlns:a16="http://schemas.microsoft.com/office/drawing/2014/main" id="{5B905630-0AF4-44D3-9D4C-72D8FAB4C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964"/>
                <a:ext cx="36" cy="34"/>
              </a:xfrm>
              <a:custGeom>
                <a:avLst/>
                <a:gdLst>
                  <a:gd name="T0" fmla="*/ 5 w 23"/>
                  <a:gd name="T1" fmla="*/ 82 h 22"/>
                  <a:gd name="T2" fmla="*/ 14 w 23"/>
                  <a:gd name="T3" fmla="*/ 66 h 22"/>
                  <a:gd name="T4" fmla="*/ 22 w 23"/>
                  <a:gd name="T5" fmla="*/ 45 h 22"/>
                  <a:gd name="T6" fmla="*/ 31 w 23"/>
                  <a:gd name="T7" fmla="*/ 29 h 22"/>
                  <a:gd name="T8" fmla="*/ 39 w 23"/>
                  <a:gd name="T9" fmla="*/ 19 h 22"/>
                  <a:gd name="T10" fmla="*/ 88 w 23"/>
                  <a:gd name="T11" fmla="*/ 5 h 22"/>
                  <a:gd name="T12" fmla="*/ 56 w 23"/>
                  <a:gd name="T13" fmla="*/ 0 h 22"/>
                  <a:gd name="T14" fmla="*/ 42 w 23"/>
                  <a:gd name="T15" fmla="*/ 5 h 22"/>
                  <a:gd name="T16" fmla="*/ 27 w 23"/>
                  <a:gd name="T17" fmla="*/ 29 h 22"/>
                  <a:gd name="T18" fmla="*/ 14 w 23"/>
                  <a:gd name="T19" fmla="*/ 56 h 22"/>
                  <a:gd name="T20" fmla="*/ 13 w 23"/>
                  <a:gd name="T21" fmla="*/ 66 h 22"/>
                  <a:gd name="T22" fmla="*/ 8 w 23"/>
                  <a:gd name="T23" fmla="*/ 74 h 22"/>
                  <a:gd name="T24" fmla="*/ 0 w 23"/>
                  <a:gd name="T25" fmla="*/ 82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2"/>
                  <a:gd name="T41" fmla="*/ 23 w 23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2">
                    <a:moveTo>
                      <a:pt x="1" y="22"/>
                    </a:moveTo>
                    <a:cubicBezTo>
                      <a:pt x="2" y="22"/>
                      <a:pt x="3" y="19"/>
                      <a:pt x="4" y="18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8" y="10"/>
                      <a:pt x="8" y="8"/>
                    </a:cubicBezTo>
                    <a:cubicBezTo>
                      <a:pt x="9" y="7"/>
                      <a:pt x="9" y="6"/>
                      <a:pt x="10" y="5"/>
                    </a:cubicBezTo>
                    <a:cubicBezTo>
                      <a:pt x="13" y="0"/>
                      <a:pt x="18" y="0"/>
                      <a:pt x="23" y="1"/>
                    </a:cubicBezTo>
                    <a:cubicBezTo>
                      <a:pt x="21" y="0"/>
                      <a:pt x="18" y="0"/>
                      <a:pt x="15" y="0"/>
                    </a:cubicBezTo>
                    <a:cubicBezTo>
                      <a:pt x="14" y="0"/>
                      <a:pt x="12" y="0"/>
                      <a:pt x="11" y="1"/>
                    </a:cubicBezTo>
                    <a:cubicBezTo>
                      <a:pt x="9" y="2"/>
                      <a:pt x="8" y="6"/>
                      <a:pt x="7" y="8"/>
                    </a:cubicBezTo>
                    <a:cubicBezTo>
                      <a:pt x="6" y="10"/>
                      <a:pt x="5" y="12"/>
                      <a:pt x="4" y="15"/>
                    </a:cubicBezTo>
                    <a:cubicBezTo>
                      <a:pt x="3" y="16"/>
                      <a:pt x="3" y="17"/>
                      <a:pt x="3" y="18"/>
                    </a:cubicBezTo>
                    <a:cubicBezTo>
                      <a:pt x="2" y="18"/>
                      <a:pt x="2" y="19"/>
                      <a:pt x="2" y="20"/>
                    </a:cubicBezTo>
                    <a:cubicBezTo>
                      <a:pt x="2" y="20"/>
                      <a:pt x="1" y="21"/>
                      <a:pt x="0" y="2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3" name="Freeform 115">
                <a:extLst>
                  <a:ext uri="{FF2B5EF4-FFF2-40B4-BE49-F238E27FC236}">
                    <a16:creationId xmlns:a16="http://schemas.microsoft.com/office/drawing/2014/main" id="{E6CBD3D1-DD9E-47B6-A7A1-C0AEBD814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915"/>
                <a:ext cx="170" cy="30"/>
              </a:xfrm>
              <a:custGeom>
                <a:avLst/>
                <a:gdLst>
                  <a:gd name="T0" fmla="*/ 429 w 107"/>
                  <a:gd name="T1" fmla="*/ 68 h 19"/>
                  <a:gd name="T2" fmla="*/ 369 w 107"/>
                  <a:gd name="T3" fmla="*/ 62 h 19"/>
                  <a:gd name="T4" fmla="*/ 192 w 107"/>
                  <a:gd name="T5" fmla="*/ 27 h 19"/>
                  <a:gd name="T6" fmla="*/ 0 w 107"/>
                  <a:gd name="T7" fmla="*/ 0 h 19"/>
                  <a:gd name="T8" fmla="*/ 83 w 107"/>
                  <a:gd name="T9" fmla="*/ 33 h 19"/>
                  <a:gd name="T10" fmla="*/ 200 w 107"/>
                  <a:gd name="T11" fmla="*/ 35 h 19"/>
                  <a:gd name="T12" fmla="*/ 288 w 107"/>
                  <a:gd name="T13" fmla="*/ 60 h 19"/>
                  <a:gd name="T14" fmla="*/ 381 w 107"/>
                  <a:gd name="T15" fmla="*/ 69 h 19"/>
                  <a:gd name="T16" fmla="*/ 429 w 107"/>
                  <a:gd name="T17" fmla="*/ 68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7"/>
                  <a:gd name="T28" fmla="*/ 0 h 19"/>
                  <a:gd name="T29" fmla="*/ 107 w 10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7" h="19">
                    <a:moveTo>
                      <a:pt x="107" y="17"/>
                    </a:moveTo>
                    <a:cubicBezTo>
                      <a:pt x="105" y="16"/>
                      <a:pt x="100" y="17"/>
                      <a:pt x="92" y="16"/>
                    </a:cubicBezTo>
                    <a:cubicBezTo>
                      <a:pt x="83" y="16"/>
                      <a:pt x="58" y="8"/>
                      <a:pt x="48" y="7"/>
                    </a:cubicBezTo>
                    <a:cubicBezTo>
                      <a:pt x="38" y="6"/>
                      <a:pt x="14" y="7"/>
                      <a:pt x="0" y="0"/>
                    </a:cubicBezTo>
                    <a:cubicBezTo>
                      <a:pt x="0" y="0"/>
                      <a:pt x="11" y="7"/>
                      <a:pt x="21" y="8"/>
                    </a:cubicBezTo>
                    <a:cubicBezTo>
                      <a:pt x="32" y="8"/>
                      <a:pt x="43" y="8"/>
                      <a:pt x="50" y="9"/>
                    </a:cubicBezTo>
                    <a:cubicBezTo>
                      <a:pt x="57" y="11"/>
                      <a:pt x="66" y="13"/>
                      <a:pt x="72" y="15"/>
                    </a:cubicBezTo>
                    <a:cubicBezTo>
                      <a:pt x="79" y="16"/>
                      <a:pt x="90" y="19"/>
                      <a:pt x="95" y="18"/>
                    </a:cubicBezTo>
                    <a:cubicBezTo>
                      <a:pt x="100" y="17"/>
                      <a:pt x="107" y="17"/>
                      <a:pt x="107" y="17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4" name="Freeform 116">
                <a:extLst>
                  <a:ext uri="{FF2B5EF4-FFF2-40B4-BE49-F238E27FC236}">
                    <a16:creationId xmlns:a16="http://schemas.microsoft.com/office/drawing/2014/main" id="{CB9D714B-2442-411B-A4EF-7B6401274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938"/>
                <a:ext cx="22" cy="29"/>
              </a:xfrm>
              <a:custGeom>
                <a:avLst/>
                <a:gdLst>
                  <a:gd name="T0" fmla="*/ 13 w 14"/>
                  <a:gd name="T1" fmla="*/ 76 h 18"/>
                  <a:gd name="T2" fmla="*/ 13 w 14"/>
                  <a:gd name="T3" fmla="*/ 42 h 18"/>
                  <a:gd name="T4" fmla="*/ 0 w 14"/>
                  <a:gd name="T5" fmla="*/ 0 h 18"/>
                  <a:gd name="T6" fmla="*/ 8 w 14"/>
                  <a:gd name="T7" fmla="*/ 29 h 18"/>
                  <a:gd name="T8" fmla="*/ 20 w 14"/>
                  <a:gd name="T9" fmla="*/ 47 h 18"/>
                  <a:gd name="T10" fmla="*/ 31 w 14"/>
                  <a:gd name="T11" fmla="*/ 60 h 18"/>
                  <a:gd name="T12" fmla="*/ 55 w 14"/>
                  <a:gd name="T13" fmla="*/ 71 h 18"/>
                  <a:gd name="T14" fmla="*/ 31 w 14"/>
                  <a:gd name="T15" fmla="*/ 63 h 18"/>
                  <a:gd name="T16" fmla="*/ 14 w 14"/>
                  <a:gd name="T17" fmla="*/ 6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8"/>
                  <a:gd name="T29" fmla="*/ 14 w 14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8">
                    <a:moveTo>
                      <a:pt x="3" y="18"/>
                    </a:moveTo>
                    <a:cubicBezTo>
                      <a:pt x="3" y="15"/>
                      <a:pt x="3" y="13"/>
                      <a:pt x="3" y="10"/>
                    </a:cubicBezTo>
                    <a:cubicBezTo>
                      <a:pt x="2" y="7"/>
                      <a:pt x="1" y="3"/>
                      <a:pt x="0" y="0"/>
                    </a:cubicBezTo>
                    <a:cubicBezTo>
                      <a:pt x="1" y="2"/>
                      <a:pt x="2" y="4"/>
                      <a:pt x="2" y="7"/>
                    </a:cubicBezTo>
                    <a:cubicBezTo>
                      <a:pt x="3" y="9"/>
                      <a:pt x="4" y="10"/>
                      <a:pt x="5" y="11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10" y="15"/>
                      <a:pt x="13" y="16"/>
                      <a:pt x="14" y="17"/>
                    </a:cubicBezTo>
                    <a:cubicBezTo>
                      <a:pt x="12" y="18"/>
                      <a:pt x="10" y="17"/>
                      <a:pt x="8" y="15"/>
                    </a:cubicBezTo>
                    <a:cubicBezTo>
                      <a:pt x="6" y="14"/>
                      <a:pt x="6" y="15"/>
                      <a:pt x="4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5" name="Freeform 117">
                <a:extLst>
                  <a:ext uri="{FF2B5EF4-FFF2-40B4-BE49-F238E27FC236}">
                    <a16:creationId xmlns:a16="http://schemas.microsoft.com/office/drawing/2014/main" id="{99165BD7-2B5A-4255-A372-B3FDC6315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935"/>
                <a:ext cx="21" cy="25"/>
              </a:xfrm>
              <a:custGeom>
                <a:avLst/>
                <a:gdLst>
                  <a:gd name="T0" fmla="*/ 55 w 13"/>
                  <a:gd name="T1" fmla="*/ 13 h 16"/>
                  <a:gd name="T2" fmla="*/ 8 w 13"/>
                  <a:gd name="T3" fmla="*/ 61 h 16"/>
                  <a:gd name="T4" fmla="*/ 55 w 13"/>
                  <a:gd name="T5" fmla="*/ 14 h 16"/>
                  <a:gd name="T6" fmla="*/ 0 60000 65536"/>
                  <a:gd name="T7" fmla="*/ 0 60000 65536"/>
                  <a:gd name="T8" fmla="*/ 0 60000 65536"/>
                  <a:gd name="T9" fmla="*/ 0 w 13"/>
                  <a:gd name="T10" fmla="*/ 0 h 16"/>
                  <a:gd name="T11" fmla="*/ 13 w 13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" h="16">
                    <a:moveTo>
                      <a:pt x="13" y="3"/>
                    </a:moveTo>
                    <a:cubicBezTo>
                      <a:pt x="6" y="4"/>
                      <a:pt x="3" y="11"/>
                      <a:pt x="2" y="16"/>
                    </a:cubicBezTo>
                    <a:cubicBezTo>
                      <a:pt x="0" y="11"/>
                      <a:pt x="8" y="0"/>
                      <a:pt x="13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6" name="Freeform 118">
                <a:extLst>
                  <a:ext uri="{FF2B5EF4-FFF2-40B4-BE49-F238E27FC236}">
                    <a16:creationId xmlns:a16="http://schemas.microsoft.com/office/drawing/2014/main" id="{3D89FEF0-910B-4F5F-83BA-4F189449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932"/>
                <a:ext cx="439" cy="275"/>
              </a:xfrm>
              <a:custGeom>
                <a:avLst/>
                <a:gdLst>
                  <a:gd name="T0" fmla="*/ 266 w 277"/>
                  <a:gd name="T1" fmla="*/ 8 h 174"/>
                  <a:gd name="T2" fmla="*/ 211 w 277"/>
                  <a:gd name="T3" fmla="*/ 63 h 174"/>
                  <a:gd name="T4" fmla="*/ 211 w 277"/>
                  <a:gd name="T5" fmla="*/ 130 h 174"/>
                  <a:gd name="T6" fmla="*/ 206 w 277"/>
                  <a:gd name="T7" fmla="*/ 202 h 174"/>
                  <a:gd name="T8" fmla="*/ 197 w 277"/>
                  <a:gd name="T9" fmla="*/ 253 h 174"/>
                  <a:gd name="T10" fmla="*/ 151 w 277"/>
                  <a:gd name="T11" fmla="*/ 288 h 174"/>
                  <a:gd name="T12" fmla="*/ 87 w 277"/>
                  <a:gd name="T13" fmla="*/ 382 h 174"/>
                  <a:gd name="T14" fmla="*/ 27 w 277"/>
                  <a:gd name="T15" fmla="*/ 474 h 174"/>
                  <a:gd name="T16" fmla="*/ 5 w 277"/>
                  <a:gd name="T17" fmla="*/ 529 h 174"/>
                  <a:gd name="T18" fmla="*/ 35 w 277"/>
                  <a:gd name="T19" fmla="*/ 564 h 174"/>
                  <a:gd name="T20" fmla="*/ 87 w 277"/>
                  <a:gd name="T21" fmla="*/ 607 h 174"/>
                  <a:gd name="T22" fmla="*/ 143 w 277"/>
                  <a:gd name="T23" fmla="*/ 688 h 174"/>
                  <a:gd name="T24" fmla="*/ 203 w 277"/>
                  <a:gd name="T25" fmla="*/ 620 h 174"/>
                  <a:gd name="T26" fmla="*/ 312 w 277"/>
                  <a:gd name="T27" fmla="*/ 490 h 174"/>
                  <a:gd name="T28" fmla="*/ 366 w 277"/>
                  <a:gd name="T29" fmla="*/ 414 h 174"/>
                  <a:gd name="T30" fmla="*/ 342 w 277"/>
                  <a:gd name="T31" fmla="*/ 345 h 174"/>
                  <a:gd name="T32" fmla="*/ 369 w 277"/>
                  <a:gd name="T33" fmla="*/ 288 h 174"/>
                  <a:gd name="T34" fmla="*/ 450 w 277"/>
                  <a:gd name="T35" fmla="*/ 284 h 174"/>
                  <a:gd name="T36" fmla="*/ 469 w 277"/>
                  <a:gd name="T37" fmla="*/ 352 h 174"/>
                  <a:gd name="T38" fmla="*/ 485 w 277"/>
                  <a:gd name="T39" fmla="*/ 435 h 174"/>
                  <a:gd name="T40" fmla="*/ 601 w 277"/>
                  <a:gd name="T41" fmla="*/ 461 h 174"/>
                  <a:gd name="T42" fmla="*/ 661 w 277"/>
                  <a:gd name="T43" fmla="*/ 447 h 174"/>
                  <a:gd name="T44" fmla="*/ 705 w 277"/>
                  <a:gd name="T45" fmla="*/ 348 h 174"/>
                  <a:gd name="T46" fmla="*/ 734 w 277"/>
                  <a:gd name="T47" fmla="*/ 305 h 174"/>
                  <a:gd name="T48" fmla="*/ 905 w 277"/>
                  <a:gd name="T49" fmla="*/ 266 h 174"/>
                  <a:gd name="T50" fmla="*/ 995 w 277"/>
                  <a:gd name="T51" fmla="*/ 259 h 174"/>
                  <a:gd name="T52" fmla="*/ 1082 w 277"/>
                  <a:gd name="T53" fmla="*/ 266 h 174"/>
                  <a:gd name="T54" fmla="*/ 1060 w 277"/>
                  <a:gd name="T55" fmla="*/ 163 h 174"/>
                  <a:gd name="T56" fmla="*/ 886 w 277"/>
                  <a:gd name="T57" fmla="*/ 164 h 174"/>
                  <a:gd name="T58" fmla="*/ 734 w 277"/>
                  <a:gd name="T59" fmla="*/ 175 h 174"/>
                  <a:gd name="T60" fmla="*/ 571 w 277"/>
                  <a:gd name="T61" fmla="*/ 182 h 174"/>
                  <a:gd name="T62" fmla="*/ 469 w 277"/>
                  <a:gd name="T63" fmla="*/ 134 h 174"/>
                  <a:gd name="T64" fmla="*/ 390 w 277"/>
                  <a:gd name="T65" fmla="*/ 87 h 174"/>
                  <a:gd name="T66" fmla="*/ 326 w 277"/>
                  <a:gd name="T67" fmla="*/ 8 h 174"/>
                  <a:gd name="T68" fmla="*/ 266 w 277"/>
                  <a:gd name="T69" fmla="*/ 8 h 1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74"/>
                  <a:gd name="T107" fmla="*/ 277 w 277"/>
                  <a:gd name="T108" fmla="*/ 174 h 1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74">
                    <a:moveTo>
                      <a:pt x="67" y="2"/>
                    </a:moveTo>
                    <a:cubicBezTo>
                      <a:pt x="60" y="4"/>
                      <a:pt x="55" y="10"/>
                      <a:pt x="53" y="16"/>
                    </a:cubicBezTo>
                    <a:cubicBezTo>
                      <a:pt x="51" y="22"/>
                      <a:pt x="50" y="27"/>
                      <a:pt x="53" y="33"/>
                    </a:cubicBezTo>
                    <a:cubicBezTo>
                      <a:pt x="55" y="39"/>
                      <a:pt x="51" y="45"/>
                      <a:pt x="52" y="51"/>
                    </a:cubicBezTo>
                    <a:cubicBezTo>
                      <a:pt x="52" y="57"/>
                      <a:pt x="54" y="63"/>
                      <a:pt x="49" y="64"/>
                    </a:cubicBezTo>
                    <a:cubicBezTo>
                      <a:pt x="45" y="65"/>
                      <a:pt x="41" y="66"/>
                      <a:pt x="38" y="73"/>
                    </a:cubicBezTo>
                    <a:cubicBezTo>
                      <a:pt x="34" y="80"/>
                      <a:pt x="27" y="89"/>
                      <a:pt x="22" y="97"/>
                    </a:cubicBezTo>
                    <a:cubicBezTo>
                      <a:pt x="18" y="105"/>
                      <a:pt x="10" y="116"/>
                      <a:pt x="7" y="120"/>
                    </a:cubicBezTo>
                    <a:cubicBezTo>
                      <a:pt x="5" y="124"/>
                      <a:pt x="0" y="129"/>
                      <a:pt x="1" y="134"/>
                    </a:cubicBezTo>
                    <a:cubicBezTo>
                      <a:pt x="2" y="139"/>
                      <a:pt x="5" y="141"/>
                      <a:pt x="9" y="143"/>
                    </a:cubicBezTo>
                    <a:cubicBezTo>
                      <a:pt x="13" y="144"/>
                      <a:pt x="19" y="148"/>
                      <a:pt x="22" y="154"/>
                    </a:cubicBezTo>
                    <a:cubicBezTo>
                      <a:pt x="25" y="160"/>
                      <a:pt x="30" y="174"/>
                      <a:pt x="36" y="174"/>
                    </a:cubicBezTo>
                    <a:cubicBezTo>
                      <a:pt x="41" y="173"/>
                      <a:pt x="47" y="162"/>
                      <a:pt x="51" y="157"/>
                    </a:cubicBezTo>
                    <a:cubicBezTo>
                      <a:pt x="54" y="151"/>
                      <a:pt x="72" y="130"/>
                      <a:pt x="78" y="124"/>
                    </a:cubicBezTo>
                    <a:cubicBezTo>
                      <a:pt x="84" y="119"/>
                      <a:pt x="94" y="111"/>
                      <a:pt x="92" y="105"/>
                    </a:cubicBezTo>
                    <a:cubicBezTo>
                      <a:pt x="90" y="98"/>
                      <a:pt x="88" y="92"/>
                      <a:pt x="86" y="87"/>
                    </a:cubicBezTo>
                    <a:cubicBezTo>
                      <a:pt x="84" y="82"/>
                      <a:pt x="85" y="77"/>
                      <a:pt x="93" y="73"/>
                    </a:cubicBezTo>
                    <a:cubicBezTo>
                      <a:pt x="100" y="69"/>
                      <a:pt x="108" y="64"/>
                      <a:pt x="113" y="72"/>
                    </a:cubicBezTo>
                    <a:cubicBezTo>
                      <a:pt x="117" y="79"/>
                      <a:pt x="121" y="80"/>
                      <a:pt x="118" y="89"/>
                    </a:cubicBezTo>
                    <a:cubicBezTo>
                      <a:pt x="116" y="98"/>
                      <a:pt x="113" y="106"/>
                      <a:pt x="122" y="110"/>
                    </a:cubicBezTo>
                    <a:cubicBezTo>
                      <a:pt x="131" y="113"/>
                      <a:pt x="145" y="117"/>
                      <a:pt x="151" y="117"/>
                    </a:cubicBezTo>
                    <a:cubicBezTo>
                      <a:pt x="156" y="118"/>
                      <a:pt x="162" y="120"/>
                      <a:pt x="166" y="113"/>
                    </a:cubicBezTo>
                    <a:cubicBezTo>
                      <a:pt x="169" y="106"/>
                      <a:pt x="178" y="93"/>
                      <a:pt x="177" y="88"/>
                    </a:cubicBezTo>
                    <a:cubicBezTo>
                      <a:pt x="175" y="84"/>
                      <a:pt x="178" y="78"/>
                      <a:pt x="184" y="77"/>
                    </a:cubicBezTo>
                    <a:cubicBezTo>
                      <a:pt x="189" y="76"/>
                      <a:pt x="219" y="68"/>
                      <a:pt x="227" y="67"/>
                    </a:cubicBezTo>
                    <a:cubicBezTo>
                      <a:pt x="236" y="66"/>
                      <a:pt x="242" y="63"/>
                      <a:pt x="250" y="66"/>
                    </a:cubicBezTo>
                    <a:cubicBezTo>
                      <a:pt x="258" y="68"/>
                      <a:pt x="268" y="75"/>
                      <a:pt x="272" y="67"/>
                    </a:cubicBezTo>
                    <a:cubicBezTo>
                      <a:pt x="277" y="58"/>
                      <a:pt x="277" y="44"/>
                      <a:pt x="266" y="41"/>
                    </a:cubicBezTo>
                    <a:cubicBezTo>
                      <a:pt x="254" y="38"/>
                      <a:pt x="238" y="42"/>
                      <a:pt x="223" y="42"/>
                    </a:cubicBezTo>
                    <a:cubicBezTo>
                      <a:pt x="209" y="41"/>
                      <a:pt x="200" y="41"/>
                      <a:pt x="184" y="44"/>
                    </a:cubicBezTo>
                    <a:cubicBezTo>
                      <a:pt x="168" y="46"/>
                      <a:pt x="152" y="52"/>
                      <a:pt x="143" y="46"/>
                    </a:cubicBezTo>
                    <a:cubicBezTo>
                      <a:pt x="133" y="41"/>
                      <a:pt x="124" y="35"/>
                      <a:pt x="118" y="34"/>
                    </a:cubicBezTo>
                    <a:cubicBezTo>
                      <a:pt x="112" y="32"/>
                      <a:pt x="102" y="30"/>
                      <a:pt x="98" y="22"/>
                    </a:cubicBezTo>
                    <a:cubicBezTo>
                      <a:pt x="95" y="13"/>
                      <a:pt x="89" y="4"/>
                      <a:pt x="82" y="2"/>
                    </a:cubicBezTo>
                    <a:cubicBezTo>
                      <a:pt x="75" y="0"/>
                      <a:pt x="67" y="2"/>
                      <a:pt x="67" y="2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7" name="Freeform 119">
                <a:extLst>
                  <a:ext uri="{FF2B5EF4-FFF2-40B4-BE49-F238E27FC236}">
                    <a16:creationId xmlns:a16="http://schemas.microsoft.com/office/drawing/2014/main" id="{D92C6FF5-DBC1-461B-B312-8556C3815E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8" y="1008"/>
                <a:ext cx="435" cy="199"/>
              </a:xfrm>
              <a:custGeom>
                <a:avLst/>
                <a:gdLst>
                  <a:gd name="T0" fmla="*/ 305 w 275"/>
                  <a:gd name="T1" fmla="*/ 280 h 126"/>
                  <a:gd name="T2" fmla="*/ 190 w 275"/>
                  <a:gd name="T3" fmla="*/ 395 h 126"/>
                  <a:gd name="T4" fmla="*/ 130 w 275"/>
                  <a:gd name="T5" fmla="*/ 477 h 126"/>
                  <a:gd name="T6" fmla="*/ 74 w 275"/>
                  <a:gd name="T7" fmla="*/ 389 h 126"/>
                  <a:gd name="T8" fmla="*/ 14 w 275"/>
                  <a:gd name="T9" fmla="*/ 354 h 126"/>
                  <a:gd name="T10" fmla="*/ 0 w 275"/>
                  <a:gd name="T11" fmla="*/ 324 h 126"/>
                  <a:gd name="T12" fmla="*/ 0 w 275"/>
                  <a:gd name="T13" fmla="*/ 340 h 126"/>
                  <a:gd name="T14" fmla="*/ 33 w 275"/>
                  <a:gd name="T15" fmla="*/ 374 h 126"/>
                  <a:gd name="T16" fmla="*/ 82 w 275"/>
                  <a:gd name="T17" fmla="*/ 417 h 126"/>
                  <a:gd name="T18" fmla="*/ 138 w 275"/>
                  <a:gd name="T19" fmla="*/ 496 h 126"/>
                  <a:gd name="T20" fmla="*/ 198 w 275"/>
                  <a:gd name="T21" fmla="*/ 430 h 126"/>
                  <a:gd name="T22" fmla="*/ 305 w 275"/>
                  <a:gd name="T23" fmla="*/ 300 h 126"/>
                  <a:gd name="T24" fmla="*/ 361 w 275"/>
                  <a:gd name="T25" fmla="*/ 224 h 126"/>
                  <a:gd name="T26" fmla="*/ 353 w 275"/>
                  <a:gd name="T27" fmla="*/ 202 h 126"/>
                  <a:gd name="T28" fmla="*/ 305 w 275"/>
                  <a:gd name="T29" fmla="*/ 280 h 126"/>
                  <a:gd name="T30" fmla="*/ 468 w 275"/>
                  <a:gd name="T31" fmla="*/ 130 h 126"/>
                  <a:gd name="T32" fmla="*/ 448 w 275"/>
                  <a:gd name="T33" fmla="*/ 81 h 126"/>
                  <a:gd name="T34" fmla="*/ 335 w 275"/>
                  <a:gd name="T35" fmla="*/ 47 h 126"/>
                  <a:gd name="T36" fmla="*/ 320 w 275"/>
                  <a:gd name="T37" fmla="*/ 115 h 126"/>
                  <a:gd name="T38" fmla="*/ 332 w 275"/>
                  <a:gd name="T39" fmla="*/ 134 h 126"/>
                  <a:gd name="T40" fmla="*/ 365 w 275"/>
                  <a:gd name="T41" fmla="*/ 98 h 126"/>
                  <a:gd name="T42" fmla="*/ 443 w 275"/>
                  <a:gd name="T43" fmla="*/ 95 h 126"/>
                  <a:gd name="T44" fmla="*/ 468 w 275"/>
                  <a:gd name="T45" fmla="*/ 130 h 126"/>
                  <a:gd name="T46" fmla="*/ 1076 w 275"/>
                  <a:gd name="T47" fmla="*/ 0 h 126"/>
                  <a:gd name="T48" fmla="*/ 1074 w 275"/>
                  <a:gd name="T49" fmla="*/ 62 h 126"/>
                  <a:gd name="T50" fmla="*/ 978 w 275"/>
                  <a:gd name="T51" fmla="*/ 35 h 126"/>
                  <a:gd name="T52" fmla="*/ 891 w 275"/>
                  <a:gd name="T53" fmla="*/ 39 h 126"/>
                  <a:gd name="T54" fmla="*/ 743 w 275"/>
                  <a:gd name="T55" fmla="*/ 95 h 126"/>
                  <a:gd name="T56" fmla="*/ 688 w 275"/>
                  <a:gd name="T57" fmla="*/ 142 h 126"/>
                  <a:gd name="T58" fmla="*/ 661 w 275"/>
                  <a:gd name="T59" fmla="*/ 224 h 126"/>
                  <a:gd name="T60" fmla="*/ 590 w 275"/>
                  <a:gd name="T61" fmla="*/ 259 h 126"/>
                  <a:gd name="T62" fmla="*/ 476 w 275"/>
                  <a:gd name="T63" fmla="*/ 224 h 126"/>
                  <a:gd name="T64" fmla="*/ 456 w 275"/>
                  <a:gd name="T65" fmla="*/ 197 h 126"/>
                  <a:gd name="T66" fmla="*/ 478 w 275"/>
                  <a:gd name="T67" fmla="*/ 245 h 126"/>
                  <a:gd name="T68" fmla="*/ 593 w 275"/>
                  <a:gd name="T69" fmla="*/ 272 h 126"/>
                  <a:gd name="T70" fmla="*/ 653 w 275"/>
                  <a:gd name="T71" fmla="*/ 257 h 126"/>
                  <a:gd name="T72" fmla="*/ 696 w 275"/>
                  <a:gd name="T73" fmla="*/ 158 h 126"/>
                  <a:gd name="T74" fmla="*/ 723 w 275"/>
                  <a:gd name="T75" fmla="*/ 115 h 126"/>
                  <a:gd name="T76" fmla="*/ 894 w 275"/>
                  <a:gd name="T77" fmla="*/ 74 h 126"/>
                  <a:gd name="T78" fmla="*/ 985 w 275"/>
                  <a:gd name="T79" fmla="*/ 69 h 126"/>
                  <a:gd name="T80" fmla="*/ 1074 w 275"/>
                  <a:gd name="T81" fmla="*/ 74 h 126"/>
                  <a:gd name="T82" fmla="*/ 1076 w 275"/>
                  <a:gd name="T83" fmla="*/ 0 h 12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126"/>
                  <a:gd name="T128" fmla="*/ 275 w 275"/>
                  <a:gd name="T129" fmla="*/ 126 h 12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126">
                    <a:moveTo>
                      <a:pt x="77" y="71"/>
                    </a:moveTo>
                    <a:cubicBezTo>
                      <a:pt x="71" y="76"/>
                      <a:pt x="51" y="94"/>
                      <a:pt x="48" y="100"/>
                    </a:cubicBezTo>
                    <a:cubicBezTo>
                      <a:pt x="45" y="105"/>
                      <a:pt x="38" y="120"/>
                      <a:pt x="33" y="121"/>
                    </a:cubicBezTo>
                    <a:cubicBezTo>
                      <a:pt x="28" y="121"/>
                      <a:pt x="22" y="105"/>
                      <a:pt x="19" y="99"/>
                    </a:cubicBezTo>
                    <a:cubicBezTo>
                      <a:pt x="16" y="93"/>
                      <a:pt x="8" y="91"/>
                      <a:pt x="4" y="90"/>
                    </a:cubicBezTo>
                    <a:cubicBezTo>
                      <a:pt x="2" y="89"/>
                      <a:pt x="2" y="84"/>
                      <a:pt x="0" y="82"/>
                    </a:cubicBezTo>
                    <a:cubicBezTo>
                      <a:pt x="0" y="83"/>
                      <a:pt x="0" y="85"/>
                      <a:pt x="0" y="86"/>
                    </a:cubicBezTo>
                    <a:cubicBezTo>
                      <a:pt x="1" y="91"/>
                      <a:pt x="4" y="93"/>
                      <a:pt x="8" y="95"/>
                    </a:cubicBezTo>
                    <a:cubicBezTo>
                      <a:pt x="12" y="96"/>
                      <a:pt x="18" y="100"/>
                      <a:pt x="21" y="106"/>
                    </a:cubicBezTo>
                    <a:cubicBezTo>
                      <a:pt x="24" y="112"/>
                      <a:pt x="29" y="126"/>
                      <a:pt x="35" y="126"/>
                    </a:cubicBezTo>
                    <a:cubicBezTo>
                      <a:pt x="40" y="125"/>
                      <a:pt x="46" y="114"/>
                      <a:pt x="50" y="109"/>
                    </a:cubicBezTo>
                    <a:cubicBezTo>
                      <a:pt x="53" y="103"/>
                      <a:pt x="71" y="82"/>
                      <a:pt x="77" y="76"/>
                    </a:cubicBezTo>
                    <a:cubicBezTo>
                      <a:pt x="83" y="71"/>
                      <a:pt x="93" y="63"/>
                      <a:pt x="91" y="57"/>
                    </a:cubicBezTo>
                    <a:cubicBezTo>
                      <a:pt x="90" y="55"/>
                      <a:pt x="90" y="53"/>
                      <a:pt x="89" y="51"/>
                    </a:cubicBezTo>
                    <a:cubicBezTo>
                      <a:pt x="88" y="57"/>
                      <a:pt x="82" y="66"/>
                      <a:pt x="77" y="71"/>
                    </a:cubicBezTo>
                    <a:close/>
                    <a:moveTo>
                      <a:pt x="118" y="33"/>
                    </a:moveTo>
                    <a:cubicBezTo>
                      <a:pt x="122" y="40"/>
                      <a:pt x="118" y="26"/>
                      <a:pt x="113" y="20"/>
                    </a:cubicBezTo>
                    <a:cubicBezTo>
                      <a:pt x="102" y="8"/>
                      <a:pt x="82" y="28"/>
                      <a:pt x="85" y="12"/>
                    </a:cubicBezTo>
                    <a:cubicBezTo>
                      <a:pt x="78" y="16"/>
                      <a:pt x="79" y="24"/>
                      <a:pt x="81" y="29"/>
                    </a:cubicBezTo>
                    <a:cubicBezTo>
                      <a:pt x="81" y="30"/>
                      <a:pt x="83" y="34"/>
                      <a:pt x="84" y="34"/>
                    </a:cubicBezTo>
                    <a:cubicBezTo>
                      <a:pt x="84" y="32"/>
                      <a:pt x="87" y="27"/>
                      <a:pt x="92" y="25"/>
                    </a:cubicBezTo>
                    <a:cubicBezTo>
                      <a:pt x="99" y="21"/>
                      <a:pt x="107" y="16"/>
                      <a:pt x="112" y="24"/>
                    </a:cubicBezTo>
                    <a:cubicBezTo>
                      <a:pt x="113" y="27"/>
                      <a:pt x="117" y="32"/>
                      <a:pt x="118" y="33"/>
                    </a:cubicBezTo>
                    <a:close/>
                    <a:moveTo>
                      <a:pt x="272" y="0"/>
                    </a:moveTo>
                    <a:cubicBezTo>
                      <a:pt x="272" y="3"/>
                      <a:pt x="272" y="13"/>
                      <a:pt x="271" y="16"/>
                    </a:cubicBezTo>
                    <a:cubicBezTo>
                      <a:pt x="266" y="24"/>
                      <a:pt x="255" y="12"/>
                      <a:pt x="247" y="9"/>
                    </a:cubicBezTo>
                    <a:cubicBezTo>
                      <a:pt x="239" y="7"/>
                      <a:pt x="233" y="9"/>
                      <a:pt x="225" y="10"/>
                    </a:cubicBezTo>
                    <a:cubicBezTo>
                      <a:pt x="216" y="11"/>
                      <a:pt x="194" y="23"/>
                      <a:pt x="188" y="24"/>
                    </a:cubicBezTo>
                    <a:cubicBezTo>
                      <a:pt x="182" y="25"/>
                      <a:pt x="173" y="32"/>
                      <a:pt x="174" y="36"/>
                    </a:cubicBezTo>
                    <a:cubicBezTo>
                      <a:pt x="176" y="40"/>
                      <a:pt x="171" y="50"/>
                      <a:pt x="167" y="57"/>
                    </a:cubicBezTo>
                    <a:cubicBezTo>
                      <a:pt x="163" y="63"/>
                      <a:pt x="154" y="66"/>
                      <a:pt x="149" y="66"/>
                    </a:cubicBezTo>
                    <a:cubicBezTo>
                      <a:pt x="143" y="65"/>
                      <a:pt x="139" y="65"/>
                      <a:pt x="120" y="57"/>
                    </a:cubicBezTo>
                    <a:cubicBezTo>
                      <a:pt x="118" y="57"/>
                      <a:pt x="116" y="51"/>
                      <a:pt x="115" y="50"/>
                    </a:cubicBezTo>
                    <a:cubicBezTo>
                      <a:pt x="114" y="55"/>
                      <a:pt x="115" y="59"/>
                      <a:pt x="121" y="62"/>
                    </a:cubicBezTo>
                    <a:cubicBezTo>
                      <a:pt x="130" y="65"/>
                      <a:pt x="144" y="69"/>
                      <a:pt x="150" y="69"/>
                    </a:cubicBezTo>
                    <a:cubicBezTo>
                      <a:pt x="155" y="70"/>
                      <a:pt x="161" y="72"/>
                      <a:pt x="165" y="65"/>
                    </a:cubicBezTo>
                    <a:cubicBezTo>
                      <a:pt x="168" y="58"/>
                      <a:pt x="177" y="45"/>
                      <a:pt x="176" y="40"/>
                    </a:cubicBezTo>
                    <a:cubicBezTo>
                      <a:pt x="174" y="36"/>
                      <a:pt x="177" y="30"/>
                      <a:pt x="183" y="29"/>
                    </a:cubicBezTo>
                    <a:cubicBezTo>
                      <a:pt x="188" y="28"/>
                      <a:pt x="218" y="20"/>
                      <a:pt x="226" y="19"/>
                    </a:cubicBezTo>
                    <a:cubicBezTo>
                      <a:pt x="235" y="18"/>
                      <a:pt x="241" y="15"/>
                      <a:pt x="249" y="18"/>
                    </a:cubicBezTo>
                    <a:cubicBezTo>
                      <a:pt x="257" y="20"/>
                      <a:pt x="267" y="27"/>
                      <a:pt x="271" y="19"/>
                    </a:cubicBezTo>
                    <a:cubicBezTo>
                      <a:pt x="274" y="13"/>
                      <a:pt x="275" y="5"/>
                      <a:pt x="272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8" name="Freeform 120">
                <a:extLst>
                  <a:ext uri="{FF2B5EF4-FFF2-40B4-BE49-F238E27FC236}">
                    <a16:creationId xmlns:a16="http://schemas.microsoft.com/office/drawing/2014/main" id="{76726184-469E-4F4B-B87C-C590A4AD4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932"/>
                <a:ext cx="439" cy="275"/>
              </a:xfrm>
              <a:custGeom>
                <a:avLst/>
                <a:gdLst>
                  <a:gd name="T0" fmla="*/ 266 w 277"/>
                  <a:gd name="T1" fmla="*/ 8 h 174"/>
                  <a:gd name="T2" fmla="*/ 211 w 277"/>
                  <a:gd name="T3" fmla="*/ 63 h 174"/>
                  <a:gd name="T4" fmla="*/ 211 w 277"/>
                  <a:gd name="T5" fmla="*/ 130 h 174"/>
                  <a:gd name="T6" fmla="*/ 206 w 277"/>
                  <a:gd name="T7" fmla="*/ 202 h 174"/>
                  <a:gd name="T8" fmla="*/ 197 w 277"/>
                  <a:gd name="T9" fmla="*/ 253 h 174"/>
                  <a:gd name="T10" fmla="*/ 151 w 277"/>
                  <a:gd name="T11" fmla="*/ 288 h 174"/>
                  <a:gd name="T12" fmla="*/ 87 w 277"/>
                  <a:gd name="T13" fmla="*/ 382 h 174"/>
                  <a:gd name="T14" fmla="*/ 27 w 277"/>
                  <a:gd name="T15" fmla="*/ 474 h 174"/>
                  <a:gd name="T16" fmla="*/ 5 w 277"/>
                  <a:gd name="T17" fmla="*/ 529 h 174"/>
                  <a:gd name="T18" fmla="*/ 35 w 277"/>
                  <a:gd name="T19" fmla="*/ 564 h 174"/>
                  <a:gd name="T20" fmla="*/ 87 w 277"/>
                  <a:gd name="T21" fmla="*/ 607 h 174"/>
                  <a:gd name="T22" fmla="*/ 143 w 277"/>
                  <a:gd name="T23" fmla="*/ 688 h 174"/>
                  <a:gd name="T24" fmla="*/ 203 w 277"/>
                  <a:gd name="T25" fmla="*/ 620 h 174"/>
                  <a:gd name="T26" fmla="*/ 312 w 277"/>
                  <a:gd name="T27" fmla="*/ 490 h 174"/>
                  <a:gd name="T28" fmla="*/ 366 w 277"/>
                  <a:gd name="T29" fmla="*/ 408 h 174"/>
                  <a:gd name="T30" fmla="*/ 342 w 277"/>
                  <a:gd name="T31" fmla="*/ 345 h 174"/>
                  <a:gd name="T32" fmla="*/ 369 w 277"/>
                  <a:gd name="T33" fmla="*/ 288 h 174"/>
                  <a:gd name="T34" fmla="*/ 450 w 277"/>
                  <a:gd name="T35" fmla="*/ 284 h 174"/>
                  <a:gd name="T36" fmla="*/ 469 w 277"/>
                  <a:gd name="T37" fmla="*/ 352 h 174"/>
                  <a:gd name="T38" fmla="*/ 485 w 277"/>
                  <a:gd name="T39" fmla="*/ 435 h 174"/>
                  <a:gd name="T40" fmla="*/ 601 w 277"/>
                  <a:gd name="T41" fmla="*/ 461 h 174"/>
                  <a:gd name="T42" fmla="*/ 661 w 277"/>
                  <a:gd name="T43" fmla="*/ 447 h 174"/>
                  <a:gd name="T44" fmla="*/ 705 w 277"/>
                  <a:gd name="T45" fmla="*/ 348 h 174"/>
                  <a:gd name="T46" fmla="*/ 734 w 277"/>
                  <a:gd name="T47" fmla="*/ 305 h 174"/>
                  <a:gd name="T48" fmla="*/ 905 w 277"/>
                  <a:gd name="T49" fmla="*/ 266 h 174"/>
                  <a:gd name="T50" fmla="*/ 995 w 277"/>
                  <a:gd name="T51" fmla="*/ 259 h 174"/>
                  <a:gd name="T52" fmla="*/ 1082 w 277"/>
                  <a:gd name="T53" fmla="*/ 266 h 174"/>
                  <a:gd name="T54" fmla="*/ 1060 w 277"/>
                  <a:gd name="T55" fmla="*/ 163 h 174"/>
                  <a:gd name="T56" fmla="*/ 886 w 277"/>
                  <a:gd name="T57" fmla="*/ 164 h 174"/>
                  <a:gd name="T58" fmla="*/ 734 w 277"/>
                  <a:gd name="T59" fmla="*/ 175 h 174"/>
                  <a:gd name="T60" fmla="*/ 571 w 277"/>
                  <a:gd name="T61" fmla="*/ 182 h 174"/>
                  <a:gd name="T62" fmla="*/ 469 w 277"/>
                  <a:gd name="T63" fmla="*/ 134 h 174"/>
                  <a:gd name="T64" fmla="*/ 390 w 277"/>
                  <a:gd name="T65" fmla="*/ 87 h 174"/>
                  <a:gd name="T66" fmla="*/ 326 w 277"/>
                  <a:gd name="T67" fmla="*/ 8 h 174"/>
                  <a:gd name="T68" fmla="*/ 266 w 277"/>
                  <a:gd name="T69" fmla="*/ 8 h 1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74"/>
                  <a:gd name="T107" fmla="*/ 277 w 277"/>
                  <a:gd name="T108" fmla="*/ 174 h 1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74">
                    <a:moveTo>
                      <a:pt x="67" y="2"/>
                    </a:moveTo>
                    <a:cubicBezTo>
                      <a:pt x="60" y="4"/>
                      <a:pt x="55" y="10"/>
                      <a:pt x="53" y="16"/>
                    </a:cubicBezTo>
                    <a:cubicBezTo>
                      <a:pt x="51" y="22"/>
                      <a:pt x="50" y="27"/>
                      <a:pt x="53" y="33"/>
                    </a:cubicBezTo>
                    <a:cubicBezTo>
                      <a:pt x="55" y="39"/>
                      <a:pt x="51" y="45"/>
                      <a:pt x="52" y="51"/>
                    </a:cubicBezTo>
                    <a:cubicBezTo>
                      <a:pt x="52" y="57"/>
                      <a:pt x="54" y="63"/>
                      <a:pt x="49" y="64"/>
                    </a:cubicBezTo>
                    <a:cubicBezTo>
                      <a:pt x="45" y="65"/>
                      <a:pt x="41" y="66"/>
                      <a:pt x="38" y="73"/>
                    </a:cubicBezTo>
                    <a:cubicBezTo>
                      <a:pt x="34" y="80"/>
                      <a:pt x="27" y="89"/>
                      <a:pt x="22" y="97"/>
                    </a:cubicBezTo>
                    <a:cubicBezTo>
                      <a:pt x="18" y="105"/>
                      <a:pt x="10" y="116"/>
                      <a:pt x="7" y="120"/>
                    </a:cubicBezTo>
                    <a:cubicBezTo>
                      <a:pt x="5" y="124"/>
                      <a:pt x="0" y="129"/>
                      <a:pt x="1" y="134"/>
                    </a:cubicBezTo>
                    <a:cubicBezTo>
                      <a:pt x="2" y="139"/>
                      <a:pt x="5" y="141"/>
                      <a:pt x="9" y="143"/>
                    </a:cubicBezTo>
                    <a:cubicBezTo>
                      <a:pt x="13" y="144"/>
                      <a:pt x="19" y="148"/>
                      <a:pt x="22" y="154"/>
                    </a:cubicBezTo>
                    <a:cubicBezTo>
                      <a:pt x="25" y="160"/>
                      <a:pt x="30" y="174"/>
                      <a:pt x="36" y="174"/>
                    </a:cubicBezTo>
                    <a:cubicBezTo>
                      <a:pt x="41" y="173"/>
                      <a:pt x="47" y="162"/>
                      <a:pt x="51" y="157"/>
                    </a:cubicBezTo>
                    <a:cubicBezTo>
                      <a:pt x="54" y="151"/>
                      <a:pt x="72" y="130"/>
                      <a:pt x="78" y="124"/>
                    </a:cubicBezTo>
                    <a:cubicBezTo>
                      <a:pt x="84" y="119"/>
                      <a:pt x="94" y="109"/>
                      <a:pt x="92" y="103"/>
                    </a:cubicBezTo>
                    <a:cubicBezTo>
                      <a:pt x="90" y="97"/>
                      <a:pt x="88" y="92"/>
                      <a:pt x="86" y="87"/>
                    </a:cubicBezTo>
                    <a:cubicBezTo>
                      <a:pt x="84" y="82"/>
                      <a:pt x="85" y="77"/>
                      <a:pt x="93" y="73"/>
                    </a:cubicBezTo>
                    <a:cubicBezTo>
                      <a:pt x="100" y="69"/>
                      <a:pt x="108" y="64"/>
                      <a:pt x="113" y="72"/>
                    </a:cubicBezTo>
                    <a:cubicBezTo>
                      <a:pt x="117" y="79"/>
                      <a:pt x="121" y="80"/>
                      <a:pt x="118" y="89"/>
                    </a:cubicBezTo>
                    <a:cubicBezTo>
                      <a:pt x="116" y="98"/>
                      <a:pt x="113" y="106"/>
                      <a:pt x="122" y="110"/>
                    </a:cubicBezTo>
                    <a:cubicBezTo>
                      <a:pt x="131" y="113"/>
                      <a:pt x="145" y="117"/>
                      <a:pt x="151" y="117"/>
                    </a:cubicBezTo>
                    <a:cubicBezTo>
                      <a:pt x="156" y="118"/>
                      <a:pt x="162" y="120"/>
                      <a:pt x="166" y="113"/>
                    </a:cubicBezTo>
                    <a:cubicBezTo>
                      <a:pt x="169" y="106"/>
                      <a:pt x="178" y="93"/>
                      <a:pt x="177" y="88"/>
                    </a:cubicBezTo>
                    <a:cubicBezTo>
                      <a:pt x="175" y="84"/>
                      <a:pt x="178" y="78"/>
                      <a:pt x="184" y="77"/>
                    </a:cubicBezTo>
                    <a:cubicBezTo>
                      <a:pt x="189" y="76"/>
                      <a:pt x="219" y="68"/>
                      <a:pt x="227" y="67"/>
                    </a:cubicBezTo>
                    <a:cubicBezTo>
                      <a:pt x="236" y="66"/>
                      <a:pt x="242" y="63"/>
                      <a:pt x="250" y="66"/>
                    </a:cubicBezTo>
                    <a:cubicBezTo>
                      <a:pt x="258" y="68"/>
                      <a:pt x="268" y="75"/>
                      <a:pt x="272" y="67"/>
                    </a:cubicBezTo>
                    <a:cubicBezTo>
                      <a:pt x="277" y="58"/>
                      <a:pt x="277" y="44"/>
                      <a:pt x="266" y="41"/>
                    </a:cubicBezTo>
                    <a:cubicBezTo>
                      <a:pt x="254" y="38"/>
                      <a:pt x="238" y="42"/>
                      <a:pt x="223" y="42"/>
                    </a:cubicBezTo>
                    <a:cubicBezTo>
                      <a:pt x="209" y="41"/>
                      <a:pt x="200" y="41"/>
                      <a:pt x="184" y="44"/>
                    </a:cubicBezTo>
                    <a:cubicBezTo>
                      <a:pt x="168" y="46"/>
                      <a:pt x="152" y="52"/>
                      <a:pt x="143" y="46"/>
                    </a:cubicBezTo>
                    <a:cubicBezTo>
                      <a:pt x="133" y="41"/>
                      <a:pt x="124" y="35"/>
                      <a:pt x="118" y="34"/>
                    </a:cubicBezTo>
                    <a:cubicBezTo>
                      <a:pt x="112" y="32"/>
                      <a:pt x="102" y="30"/>
                      <a:pt x="98" y="22"/>
                    </a:cubicBezTo>
                    <a:cubicBezTo>
                      <a:pt x="95" y="13"/>
                      <a:pt x="89" y="4"/>
                      <a:pt x="82" y="2"/>
                    </a:cubicBezTo>
                    <a:cubicBezTo>
                      <a:pt x="75" y="0"/>
                      <a:pt x="67" y="2"/>
                      <a:pt x="67" y="2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9" name="Freeform 121">
                <a:extLst>
                  <a:ext uri="{FF2B5EF4-FFF2-40B4-BE49-F238E27FC236}">
                    <a16:creationId xmlns:a16="http://schemas.microsoft.com/office/drawing/2014/main" id="{119F49D7-6ACE-4FD5-83D4-2A56945A9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035"/>
                <a:ext cx="15" cy="34"/>
              </a:xfrm>
              <a:custGeom>
                <a:avLst/>
                <a:gdLst>
                  <a:gd name="T0" fmla="*/ 42 w 9"/>
                  <a:gd name="T1" fmla="*/ 82 h 22"/>
                  <a:gd name="T2" fmla="*/ 13 w 9"/>
                  <a:gd name="T3" fmla="*/ 0 h 22"/>
                  <a:gd name="T4" fmla="*/ 0 60000 65536"/>
                  <a:gd name="T5" fmla="*/ 0 60000 65536"/>
                  <a:gd name="T6" fmla="*/ 0 w 9"/>
                  <a:gd name="T7" fmla="*/ 0 h 22"/>
                  <a:gd name="T8" fmla="*/ 9 w 9"/>
                  <a:gd name="T9" fmla="*/ 22 h 2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22">
                    <a:moveTo>
                      <a:pt x="9" y="22"/>
                    </a:moveTo>
                    <a:cubicBezTo>
                      <a:pt x="9" y="22"/>
                      <a:pt x="0" y="10"/>
                      <a:pt x="3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0" name="Freeform 122">
                <a:extLst>
                  <a:ext uri="{FF2B5EF4-FFF2-40B4-BE49-F238E27FC236}">
                    <a16:creationId xmlns:a16="http://schemas.microsoft.com/office/drawing/2014/main" id="{3784DCAB-37C2-4611-BD0B-7B5CC6E5F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1055"/>
                <a:ext cx="84" cy="55"/>
              </a:xfrm>
              <a:custGeom>
                <a:avLst/>
                <a:gdLst>
                  <a:gd name="T0" fmla="*/ 5 w 53"/>
                  <a:gd name="T1" fmla="*/ 82 h 35"/>
                  <a:gd name="T2" fmla="*/ 81 w 53"/>
                  <a:gd name="T3" fmla="*/ 116 h 35"/>
                  <a:gd name="T4" fmla="*/ 155 w 53"/>
                  <a:gd name="T5" fmla="*/ 116 h 35"/>
                  <a:gd name="T6" fmla="*/ 190 w 53"/>
                  <a:gd name="T7" fmla="*/ 31 h 35"/>
                  <a:gd name="T8" fmla="*/ 103 w 53"/>
                  <a:gd name="T9" fmla="*/ 13 h 35"/>
                  <a:gd name="T10" fmla="*/ 5 w 53"/>
                  <a:gd name="T11" fmla="*/ 8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35"/>
                  <a:gd name="T20" fmla="*/ 53 w 53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35">
                    <a:moveTo>
                      <a:pt x="1" y="21"/>
                    </a:moveTo>
                    <a:cubicBezTo>
                      <a:pt x="0" y="25"/>
                      <a:pt x="15" y="29"/>
                      <a:pt x="20" y="30"/>
                    </a:cubicBezTo>
                    <a:cubicBezTo>
                      <a:pt x="25" y="32"/>
                      <a:pt x="34" y="35"/>
                      <a:pt x="39" y="30"/>
                    </a:cubicBezTo>
                    <a:cubicBezTo>
                      <a:pt x="44" y="26"/>
                      <a:pt x="53" y="13"/>
                      <a:pt x="48" y="8"/>
                    </a:cubicBezTo>
                    <a:cubicBezTo>
                      <a:pt x="44" y="2"/>
                      <a:pt x="35" y="0"/>
                      <a:pt x="26" y="3"/>
                    </a:cubicBezTo>
                    <a:cubicBezTo>
                      <a:pt x="18" y="6"/>
                      <a:pt x="4" y="4"/>
                      <a:pt x="1" y="21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1" name="Freeform 123">
                <a:extLst>
                  <a:ext uri="{FF2B5EF4-FFF2-40B4-BE49-F238E27FC236}">
                    <a16:creationId xmlns:a16="http://schemas.microsoft.com/office/drawing/2014/main" id="{BB3612C7-80F2-488B-A4B5-4590F7CA3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1055"/>
                <a:ext cx="84" cy="55"/>
              </a:xfrm>
              <a:custGeom>
                <a:avLst/>
                <a:gdLst>
                  <a:gd name="T0" fmla="*/ 5 w 53"/>
                  <a:gd name="T1" fmla="*/ 82 h 35"/>
                  <a:gd name="T2" fmla="*/ 81 w 53"/>
                  <a:gd name="T3" fmla="*/ 116 h 35"/>
                  <a:gd name="T4" fmla="*/ 155 w 53"/>
                  <a:gd name="T5" fmla="*/ 116 h 35"/>
                  <a:gd name="T6" fmla="*/ 190 w 53"/>
                  <a:gd name="T7" fmla="*/ 31 h 35"/>
                  <a:gd name="T8" fmla="*/ 103 w 53"/>
                  <a:gd name="T9" fmla="*/ 13 h 35"/>
                  <a:gd name="T10" fmla="*/ 5 w 53"/>
                  <a:gd name="T11" fmla="*/ 8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35"/>
                  <a:gd name="T20" fmla="*/ 53 w 53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35">
                    <a:moveTo>
                      <a:pt x="1" y="21"/>
                    </a:moveTo>
                    <a:cubicBezTo>
                      <a:pt x="0" y="25"/>
                      <a:pt x="15" y="29"/>
                      <a:pt x="20" y="30"/>
                    </a:cubicBezTo>
                    <a:cubicBezTo>
                      <a:pt x="25" y="32"/>
                      <a:pt x="34" y="35"/>
                      <a:pt x="39" y="30"/>
                    </a:cubicBezTo>
                    <a:cubicBezTo>
                      <a:pt x="44" y="26"/>
                      <a:pt x="53" y="13"/>
                      <a:pt x="48" y="8"/>
                    </a:cubicBezTo>
                    <a:cubicBezTo>
                      <a:pt x="44" y="2"/>
                      <a:pt x="35" y="0"/>
                      <a:pt x="26" y="3"/>
                    </a:cubicBezTo>
                    <a:cubicBezTo>
                      <a:pt x="18" y="6"/>
                      <a:pt x="4" y="4"/>
                      <a:pt x="1" y="21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2" name="Freeform 124">
                <a:extLst>
                  <a:ext uri="{FF2B5EF4-FFF2-40B4-BE49-F238E27FC236}">
                    <a16:creationId xmlns:a16="http://schemas.microsoft.com/office/drawing/2014/main" id="{6718420A-DCD8-4FE2-829F-4C5586C6D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935"/>
                <a:ext cx="65" cy="40"/>
              </a:xfrm>
              <a:custGeom>
                <a:avLst/>
                <a:gdLst>
                  <a:gd name="T0" fmla="*/ 8 w 41"/>
                  <a:gd name="T1" fmla="*/ 102 h 25"/>
                  <a:gd name="T2" fmla="*/ 27 w 41"/>
                  <a:gd name="T3" fmla="*/ 34 h 25"/>
                  <a:gd name="T4" fmla="*/ 111 w 41"/>
                  <a:gd name="T5" fmla="*/ 8 h 25"/>
                  <a:gd name="T6" fmla="*/ 163 w 41"/>
                  <a:gd name="T7" fmla="*/ 56 h 25"/>
                  <a:gd name="T8" fmla="*/ 138 w 41"/>
                  <a:gd name="T9" fmla="*/ 34 h 25"/>
                  <a:gd name="T10" fmla="*/ 81 w 41"/>
                  <a:gd name="T11" fmla="*/ 21 h 25"/>
                  <a:gd name="T12" fmla="*/ 27 w 41"/>
                  <a:gd name="T13" fmla="*/ 54 h 25"/>
                  <a:gd name="T14" fmla="*/ 8 w 41"/>
                  <a:gd name="T15" fmla="*/ 10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25"/>
                  <a:gd name="T26" fmla="*/ 41 w 41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25">
                    <a:moveTo>
                      <a:pt x="2" y="25"/>
                    </a:moveTo>
                    <a:cubicBezTo>
                      <a:pt x="2" y="25"/>
                      <a:pt x="0" y="14"/>
                      <a:pt x="7" y="8"/>
                    </a:cubicBezTo>
                    <a:cubicBezTo>
                      <a:pt x="13" y="2"/>
                      <a:pt x="21" y="0"/>
                      <a:pt x="28" y="2"/>
                    </a:cubicBezTo>
                    <a:cubicBezTo>
                      <a:pt x="36" y="5"/>
                      <a:pt x="38" y="9"/>
                      <a:pt x="41" y="14"/>
                    </a:cubicBezTo>
                    <a:cubicBezTo>
                      <a:pt x="41" y="14"/>
                      <a:pt x="37" y="10"/>
                      <a:pt x="35" y="8"/>
                    </a:cubicBezTo>
                    <a:cubicBezTo>
                      <a:pt x="32" y="6"/>
                      <a:pt x="24" y="4"/>
                      <a:pt x="20" y="5"/>
                    </a:cubicBezTo>
                    <a:cubicBezTo>
                      <a:pt x="16" y="6"/>
                      <a:pt x="8" y="12"/>
                      <a:pt x="7" y="13"/>
                    </a:cubicBezTo>
                    <a:cubicBezTo>
                      <a:pt x="5" y="15"/>
                      <a:pt x="2" y="19"/>
                      <a:pt x="2" y="25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3" name="Freeform 125">
                <a:extLst>
                  <a:ext uri="{FF2B5EF4-FFF2-40B4-BE49-F238E27FC236}">
                    <a16:creationId xmlns:a16="http://schemas.microsoft.com/office/drawing/2014/main" id="{9458014F-C313-4ABA-BC59-2FD98AD8D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027"/>
                <a:ext cx="17" cy="49"/>
              </a:xfrm>
              <a:custGeom>
                <a:avLst/>
                <a:gdLst>
                  <a:gd name="T0" fmla="*/ 14 w 11"/>
                  <a:gd name="T1" fmla="*/ 0 h 31"/>
                  <a:gd name="T2" fmla="*/ 19 w 11"/>
                  <a:gd name="T3" fmla="*/ 74 h 31"/>
                  <a:gd name="T4" fmla="*/ 29 w 11"/>
                  <a:gd name="T5" fmla="*/ 100 h 31"/>
                  <a:gd name="T6" fmla="*/ 40 w 11"/>
                  <a:gd name="T7" fmla="*/ 122 h 31"/>
                  <a:gd name="T8" fmla="*/ 22 w 11"/>
                  <a:gd name="T9" fmla="*/ 90 h 31"/>
                  <a:gd name="T10" fmla="*/ 8 w 11"/>
                  <a:gd name="T11" fmla="*/ 55 h 31"/>
                  <a:gd name="T12" fmla="*/ 14 w 11"/>
                  <a:gd name="T13" fmla="*/ 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1"/>
                  <a:gd name="T23" fmla="*/ 11 w 11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1">
                    <a:moveTo>
                      <a:pt x="4" y="0"/>
                    </a:moveTo>
                    <a:cubicBezTo>
                      <a:pt x="2" y="6"/>
                      <a:pt x="3" y="12"/>
                      <a:pt x="5" y="19"/>
                    </a:cubicBezTo>
                    <a:cubicBezTo>
                      <a:pt x="6" y="21"/>
                      <a:pt x="7" y="23"/>
                      <a:pt x="8" y="25"/>
                    </a:cubicBezTo>
                    <a:cubicBezTo>
                      <a:pt x="10" y="27"/>
                      <a:pt x="10" y="29"/>
                      <a:pt x="11" y="31"/>
                    </a:cubicBezTo>
                    <a:cubicBezTo>
                      <a:pt x="9" y="29"/>
                      <a:pt x="8" y="25"/>
                      <a:pt x="6" y="23"/>
                    </a:cubicBezTo>
                    <a:cubicBezTo>
                      <a:pt x="5" y="20"/>
                      <a:pt x="3" y="17"/>
                      <a:pt x="2" y="14"/>
                    </a:cubicBezTo>
                    <a:cubicBezTo>
                      <a:pt x="1" y="9"/>
                      <a:pt x="0" y="5"/>
                      <a:pt x="4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4" name="Freeform 126">
                <a:extLst>
                  <a:ext uri="{FF2B5EF4-FFF2-40B4-BE49-F238E27FC236}">
                    <a16:creationId xmlns:a16="http://schemas.microsoft.com/office/drawing/2014/main" id="{2C41DD9E-B1F8-431C-B5A1-FA0DB9C31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1084"/>
                <a:ext cx="38" cy="61"/>
              </a:xfrm>
              <a:custGeom>
                <a:avLst/>
                <a:gdLst>
                  <a:gd name="T0" fmla="*/ 8 w 24"/>
                  <a:gd name="T1" fmla="*/ 149 h 39"/>
                  <a:gd name="T2" fmla="*/ 16 w 24"/>
                  <a:gd name="T3" fmla="*/ 116 h 39"/>
                  <a:gd name="T4" fmla="*/ 40 w 24"/>
                  <a:gd name="T5" fmla="*/ 81 h 39"/>
                  <a:gd name="T6" fmla="*/ 95 w 24"/>
                  <a:gd name="T7" fmla="*/ 0 h 39"/>
                  <a:gd name="T8" fmla="*/ 33 w 24"/>
                  <a:gd name="T9" fmla="*/ 103 h 39"/>
                  <a:gd name="T10" fmla="*/ 13 w 24"/>
                  <a:gd name="T11" fmla="*/ 14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39"/>
                  <a:gd name="T20" fmla="*/ 24 w 24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39">
                    <a:moveTo>
                      <a:pt x="2" y="39"/>
                    </a:moveTo>
                    <a:cubicBezTo>
                      <a:pt x="0" y="36"/>
                      <a:pt x="2" y="33"/>
                      <a:pt x="4" y="30"/>
                    </a:cubicBezTo>
                    <a:cubicBezTo>
                      <a:pt x="6" y="27"/>
                      <a:pt x="7" y="24"/>
                      <a:pt x="10" y="21"/>
                    </a:cubicBezTo>
                    <a:cubicBezTo>
                      <a:pt x="14" y="14"/>
                      <a:pt x="20" y="7"/>
                      <a:pt x="24" y="0"/>
                    </a:cubicBezTo>
                    <a:cubicBezTo>
                      <a:pt x="18" y="8"/>
                      <a:pt x="14" y="18"/>
                      <a:pt x="8" y="27"/>
                    </a:cubicBezTo>
                    <a:cubicBezTo>
                      <a:pt x="7" y="29"/>
                      <a:pt x="0" y="37"/>
                      <a:pt x="3" y="3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5" name="Freeform 127">
                <a:extLst>
                  <a:ext uri="{FF2B5EF4-FFF2-40B4-BE49-F238E27FC236}">
                    <a16:creationId xmlns:a16="http://schemas.microsoft.com/office/drawing/2014/main" id="{6A29BB12-F6ED-4E74-9DFC-32C7BD2B2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1030"/>
                <a:ext cx="22" cy="14"/>
              </a:xfrm>
              <a:custGeom>
                <a:avLst/>
                <a:gdLst>
                  <a:gd name="T0" fmla="*/ 0 w 14"/>
                  <a:gd name="T1" fmla="*/ 34 h 9"/>
                  <a:gd name="T2" fmla="*/ 55 w 14"/>
                  <a:gd name="T3" fmla="*/ 0 h 9"/>
                  <a:gd name="T4" fmla="*/ 5 w 14"/>
                  <a:gd name="T5" fmla="*/ 34 h 9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9"/>
                  <a:gd name="T11" fmla="*/ 14 w 14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9">
                    <a:moveTo>
                      <a:pt x="0" y="9"/>
                    </a:moveTo>
                    <a:cubicBezTo>
                      <a:pt x="2" y="4"/>
                      <a:pt x="11" y="5"/>
                      <a:pt x="14" y="0"/>
                    </a:cubicBezTo>
                    <a:cubicBezTo>
                      <a:pt x="14" y="6"/>
                      <a:pt x="4" y="5"/>
                      <a:pt x="1" y="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6" name="Freeform 128">
                <a:extLst>
                  <a:ext uri="{FF2B5EF4-FFF2-40B4-BE49-F238E27FC236}">
                    <a16:creationId xmlns:a16="http://schemas.microsoft.com/office/drawing/2014/main" id="{3BF4F168-E647-444D-BFC0-19B0C149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1049"/>
                <a:ext cx="44" cy="12"/>
              </a:xfrm>
              <a:custGeom>
                <a:avLst/>
                <a:gdLst>
                  <a:gd name="T0" fmla="*/ 0 w 28"/>
                  <a:gd name="T1" fmla="*/ 21 h 8"/>
                  <a:gd name="T2" fmla="*/ 55 w 28"/>
                  <a:gd name="T3" fmla="*/ 12 h 8"/>
                  <a:gd name="T4" fmla="*/ 108 w 28"/>
                  <a:gd name="T5" fmla="*/ 27 h 8"/>
                  <a:gd name="T6" fmla="*/ 77 w 28"/>
                  <a:gd name="T7" fmla="*/ 5 h 8"/>
                  <a:gd name="T8" fmla="*/ 49 w 28"/>
                  <a:gd name="T9" fmla="*/ 5 h 8"/>
                  <a:gd name="T10" fmla="*/ 0 w 28"/>
                  <a:gd name="T11" fmla="*/ 2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8"/>
                  <a:gd name="T20" fmla="*/ 28 w 2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8">
                    <a:moveTo>
                      <a:pt x="0" y="6"/>
                    </a:moveTo>
                    <a:cubicBezTo>
                      <a:pt x="5" y="5"/>
                      <a:pt x="9" y="3"/>
                      <a:pt x="14" y="3"/>
                    </a:cubicBezTo>
                    <a:cubicBezTo>
                      <a:pt x="20" y="3"/>
                      <a:pt x="24" y="6"/>
                      <a:pt x="28" y="8"/>
                    </a:cubicBezTo>
                    <a:cubicBezTo>
                      <a:pt x="25" y="7"/>
                      <a:pt x="23" y="3"/>
                      <a:pt x="20" y="1"/>
                    </a:cubicBezTo>
                    <a:cubicBezTo>
                      <a:pt x="17" y="0"/>
                      <a:pt x="15" y="0"/>
                      <a:pt x="13" y="1"/>
                    </a:cubicBezTo>
                    <a:cubicBezTo>
                      <a:pt x="9" y="1"/>
                      <a:pt x="3" y="3"/>
                      <a:pt x="0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7" name="Freeform 129">
                <a:extLst>
                  <a:ext uri="{FF2B5EF4-FFF2-40B4-BE49-F238E27FC236}">
                    <a16:creationId xmlns:a16="http://schemas.microsoft.com/office/drawing/2014/main" id="{EF753CFD-B2C3-444E-9BB9-C939A0877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995"/>
                <a:ext cx="141" cy="14"/>
              </a:xfrm>
              <a:custGeom>
                <a:avLst/>
                <a:gdLst>
                  <a:gd name="T0" fmla="*/ 0 w 89"/>
                  <a:gd name="T1" fmla="*/ 26 h 9"/>
                  <a:gd name="T2" fmla="*/ 124 w 89"/>
                  <a:gd name="T3" fmla="*/ 14 h 9"/>
                  <a:gd name="T4" fmla="*/ 266 w 89"/>
                  <a:gd name="T5" fmla="*/ 12 h 9"/>
                  <a:gd name="T6" fmla="*/ 353 w 89"/>
                  <a:gd name="T7" fmla="*/ 34 h 9"/>
                  <a:gd name="T8" fmla="*/ 306 w 89"/>
                  <a:gd name="T9" fmla="*/ 14 h 9"/>
                  <a:gd name="T10" fmla="*/ 206 w 89"/>
                  <a:gd name="T11" fmla="*/ 26 h 9"/>
                  <a:gd name="T12" fmla="*/ 128 w 89"/>
                  <a:gd name="T13" fmla="*/ 22 h 9"/>
                  <a:gd name="T14" fmla="*/ 68 w 89"/>
                  <a:gd name="T15" fmla="*/ 19 h 9"/>
                  <a:gd name="T16" fmla="*/ 0 w 89"/>
                  <a:gd name="T17" fmla="*/ 26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"/>
                  <a:gd name="T29" fmla="*/ 89 w 8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">
                    <a:moveTo>
                      <a:pt x="0" y="7"/>
                    </a:moveTo>
                    <a:cubicBezTo>
                      <a:pt x="0" y="7"/>
                      <a:pt x="19" y="2"/>
                      <a:pt x="31" y="4"/>
                    </a:cubicBezTo>
                    <a:cubicBezTo>
                      <a:pt x="43" y="5"/>
                      <a:pt x="62" y="3"/>
                      <a:pt x="67" y="3"/>
                    </a:cubicBezTo>
                    <a:cubicBezTo>
                      <a:pt x="72" y="2"/>
                      <a:pt x="86" y="0"/>
                      <a:pt x="89" y="9"/>
                    </a:cubicBezTo>
                    <a:cubicBezTo>
                      <a:pt x="89" y="9"/>
                      <a:pt x="86" y="2"/>
                      <a:pt x="77" y="4"/>
                    </a:cubicBezTo>
                    <a:cubicBezTo>
                      <a:pt x="68" y="6"/>
                      <a:pt x="59" y="7"/>
                      <a:pt x="52" y="7"/>
                    </a:cubicBezTo>
                    <a:cubicBezTo>
                      <a:pt x="45" y="7"/>
                      <a:pt x="38" y="5"/>
                      <a:pt x="32" y="6"/>
                    </a:cubicBezTo>
                    <a:cubicBezTo>
                      <a:pt x="27" y="6"/>
                      <a:pt x="22" y="4"/>
                      <a:pt x="17" y="5"/>
                    </a:cubicBezTo>
                    <a:cubicBezTo>
                      <a:pt x="12" y="6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8" name="Freeform 130">
                <a:extLst>
                  <a:ext uri="{FF2B5EF4-FFF2-40B4-BE49-F238E27FC236}">
                    <a16:creationId xmlns:a16="http://schemas.microsoft.com/office/drawing/2014/main" id="{C5ADCA16-671D-49CB-A131-FA86169A0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1001"/>
                <a:ext cx="50" cy="24"/>
              </a:xfrm>
              <a:custGeom>
                <a:avLst/>
                <a:gdLst>
                  <a:gd name="T0" fmla="*/ 0 w 32"/>
                  <a:gd name="T1" fmla="*/ 0 h 15"/>
                  <a:gd name="T2" fmla="*/ 122 w 32"/>
                  <a:gd name="T3" fmla="*/ 26 h 15"/>
                  <a:gd name="T4" fmla="*/ 0 w 32"/>
                  <a:gd name="T5" fmla="*/ 0 h 1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15"/>
                  <a:gd name="T11" fmla="*/ 32 w 32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15">
                    <a:moveTo>
                      <a:pt x="0" y="0"/>
                    </a:moveTo>
                    <a:cubicBezTo>
                      <a:pt x="0" y="0"/>
                      <a:pt x="12" y="11"/>
                      <a:pt x="32" y="6"/>
                    </a:cubicBezTo>
                    <a:cubicBezTo>
                      <a:pt x="32" y="6"/>
                      <a:pt x="11" y="15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9" name="Freeform 131">
                <a:extLst>
                  <a:ext uri="{FF2B5EF4-FFF2-40B4-BE49-F238E27FC236}">
                    <a16:creationId xmlns:a16="http://schemas.microsoft.com/office/drawing/2014/main" id="{30A147D1-C4C2-4A6D-8934-65402D756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054"/>
                <a:ext cx="25" cy="68"/>
              </a:xfrm>
              <a:custGeom>
                <a:avLst/>
                <a:gdLst>
                  <a:gd name="T0" fmla="*/ 61 w 16"/>
                  <a:gd name="T1" fmla="*/ 108 h 43"/>
                  <a:gd name="T2" fmla="*/ 53 w 16"/>
                  <a:gd name="T3" fmla="*/ 82 h 43"/>
                  <a:gd name="T4" fmla="*/ 34 w 16"/>
                  <a:gd name="T5" fmla="*/ 60 h 43"/>
                  <a:gd name="T6" fmla="*/ 0 w 16"/>
                  <a:gd name="T7" fmla="*/ 0 h 43"/>
                  <a:gd name="T8" fmla="*/ 34 w 16"/>
                  <a:gd name="T9" fmla="*/ 95 h 43"/>
                  <a:gd name="T10" fmla="*/ 39 w 16"/>
                  <a:gd name="T11" fmla="*/ 130 h 43"/>
                  <a:gd name="T12" fmla="*/ 22 w 16"/>
                  <a:gd name="T13" fmla="*/ 171 h 43"/>
                  <a:gd name="T14" fmla="*/ 42 w 16"/>
                  <a:gd name="T15" fmla="*/ 142 h 43"/>
                  <a:gd name="T16" fmla="*/ 61 w 16"/>
                  <a:gd name="T17" fmla="*/ 117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43"/>
                  <a:gd name="T29" fmla="*/ 16 w 16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43">
                    <a:moveTo>
                      <a:pt x="16" y="27"/>
                    </a:moveTo>
                    <a:cubicBezTo>
                      <a:pt x="15" y="25"/>
                      <a:pt x="15" y="23"/>
                      <a:pt x="14" y="21"/>
                    </a:cubicBezTo>
                    <a:cubicBezTo>
                      <a:pt x="13" y="18"/>
                      <a:pt x="11" y="17"/>
                      <a:pt x="9" y="15"/>
                    </a:cubicBezTo>
                    <a:cubicBezTo>
                      <a:pt x="5" y="11"/>
                      <a:pt x="2" y="5"/>
                      <a:pt x="0" y="0"/>
                    </a:cubicBezTo>
                    <a:cubicBezTo>
                      <a:pt x="3" y="8"/>
                      <a:pt x="8" y="15"/>
                      <a:pt x="9" y="24"/>
                    </a:cubicBezTo>
                    <a:cubicBezTo>
                      <a:pt x="10" y="27"/>
                      <a:pt x="11" y="30"/>
                      <a:pt x="10" y="33"/>
                    </a:cubicBezTo>
                    <a:cubicBezTo>
                      <a:pt x="9" y="36"/>
                      <a:pt x="7" y="40"/>
                      <a:pt x="6" y="43"/>
                    </a:cubicBezTo>
                    <a:cubicBezTo>
                      <a:pt x="8" y="40"/>
                      <a:pt x="9" y="38"/>
                      <a:pt x="11" y="36"/>
                    </a:cubicBezTo>
                    <a:cubicBezTo>
                      <a:pt x="12" y="34"/>
                      <a:pt x="14" y="31"/>
                      <a:pt x="16" y="3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0" name="Freeform 132">
                <a:extLst>
                  <a:ext uri="{FF2B5EF4-FFF2-40B4-BE49-F238E27FC236}">
                    <a16:creationId xmlns:a16="http://schemas.microsoft.com/office/drawing/2014/main" id="{D825F89D-AEE0-4CDE-AB82-CE6C42287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046"/>
                <a:ext cx="452" cy="260"/>
              </a:xfrm>
              <a:custGeom>
                <a:avLst/>
                <a:gdLst>
                  <a:gd name="T0" fmla="*/ 360 w 285"/>
                  <a:gd name="T1" fmla="*/ 27 h 165"/>
                  <a:gd name="T2" fmla="*/ 265 w 285"/>
                  <a:gd name="T3" fmla="*/ 74 h 165"/>
                  <a:gd name="T4" fmla="*/ 246 w 285"/>
                  <a:gd name="T5" fmla="*/ 124 h 165"/>
                  <a:gd name="T6" fmla="*/ 257 w 285"/>
                  <a:gd name="T7" fmla="*/ 172 h 165"/>
                  <a:gd name="T8" fmla="*/ 227 w 285"/>
                  <a:gd name="T9" fmla="*/ 176 h 165"/>
                  <a:gd name="T10" fmla="*/ 184 w 285"/>
                  <a:gd name="T11" fmla="*/ 203 h 165"/>
                  <a:gd name="T12" fmla="*/ 121 w 285"/>
                  <a:gd name="T13" fmla="*/ 306 h 165"/>
                  <a:gd name="T14" fmla="*/ 35 w 285"/>
                  <a:gd name="T15" fmla="*/ 402 h 165"/>
                  <a:gd name="T16" fmla="*/ 25 w 285"/>
                  <a:gd name="T17" fmla="*/ 462 h 165"/>
                  <a:gd name="T18" fmla="*/ 103 w 285"/>
                  <a:gd name="T19" fmla="*/ 548 h 165"/>
                  <a:gd name="T20" fmla="*/ 179 w 285"/>
                  <a:gd name="T21" fmla="*/ 646 h 165"/>
                  <a:gd name="T22" fmla="*/ 224 w 285"/>
                  <a:gd name="T23" fmla="*/ 605 h 165"/>
                  <a:gd name="T24" fmla="*/ 347 w 285"/>
                  <a:gd name="T25" fmla="*/ 517 h 165"/>
                  <a:gd name="T26" fmla="*/ 435 w 285"/>
                  <a:gd name="T27" fmla="*/ 430 h 165"/>
                  <a:gd name="T28" fmla="*/ 400 w 285"/>
                  <a:gd name="T29" fmla="*/ 372 h 165"/>
                  <a:gd name="T30" fmla="*/ 390 w 285"/>
                  <a:gd name="T31" fmla="*/ 290 h 165"/>
                  <a:gd name="T32" fmla="*/ 523 w 285"/>
                  <a:gd name="T33" fmla="*/ 263 h 165"/>
                  <a:gd name="T34" fmla="*/ 769 w 285"/>
                  <a:gd name="T35" fmla="*/ 246 h 165"/>
                  <a:gd name="T36" fmla="*/ 961 w 285"/>
                  <a:gd name="T37" fmla="*/ 216 h 165"/>
                  <a:gd name="T38" fmla="*/ 1112 w 285"/>
                  <a:gd name="T39" fmla="*/ 199 h 165"/>
                  <a:gd name="T40" fmla="*/ 1047 w 285"/>
                  <a:gd name="T41" fmla="*/ 43 h 165"/>
                  <a:gd name="T42" fmla="*/ 782 w 285"/>
                  <a:gd name="T43" fmla="*/ 79 h 165"/>
                  <a:gd name="T44" fmla="*/ 579 w 285"/>
                  <a:gd name="T45" fmla="*/ 95 h 165"/>
                  <a:gd name="T46" fmla="*/ 511 w 285"/>
                  <a:gd name="T47" fmla="*/ 55 h 165"/>
                  <a:gd name="T48" fmla="*/ 430 w 285"/>
                  <a:gd name="T49" fmla="*/ 8 h 165"/>
                  <a:gd name="T50" fmla="*/ 360 w 285"/>
                  <a:gd name="T51" fmla="*/ 27 h 16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85"/>
                  <a:gd name="T79" fmla="*/ 0 h 165"/>
                  <a:gd name="T80" fmla="*/ 285 w 285"/>
                  <a:gd name="T81" fmla="*/ 165 h 16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85" h="165">
                    <a:moveTo>
                      <a:pt x="90" y="7"/>
                    </a:moveTo>
                    <a:cubicBezTo>
                      <a:pt x="82" y="10"/>
                      <a:pt x="70" y="16"/>
                      <a:pt x="66" y="19"/>
                    </a:cubicBezTo>
                    <a:cubicBezTo>
                      <a:pt x="63" y="22"/>
                      <a:pt x="61" y="26"/>
                      <a:pt x="62" y="32"/>
                    </a:cubicBezTo>
                    <a:cubicBezTo>
                      <a:pt x="63" y="38"/>
                      <a:pt x="64" y="44"/>
                      <a:pt x="64" y="44"/>
                    </a:cubicBezTo>
                    <a:cubicBezTo>
                      <a:pt x="64" y="44"/>
                      <a:pt x="62" y="45"/>
                      <a:pt x="57" y="45"/>
                    </a:cubicBezTo>
                    <a:cubicBezTo>
                      <a:pt x="51" y="45"/>
                      <a:pt x="50" y="46"/>
                      <a:pt x="46" y="52"/>
                    </a:cubicBezTo>
                    <a:cubicBezTo>
                      <a:pt x="43" y="58"/>
                      <a:pt x="41" y="70"/>
                      <a:pt x="30" y="78"/>
                    </a:cubicBezTo>
                    <a:cubicBezTo>
                      <a:pt x="20" y="86"/>
                      <a:pt x="13" y="99"/>
                      <a:pt x="9" y="103"/>
                    </a:cubicBezTo>
                    <a:cubicBezTo>
                      <a:pt x="6" y="107"/>
                      <a:pt x="0" y="113"/>
                      <a:pt x="6" y="118"/>
                    </a:cubicBezTo>
                    <a:cubicBezTo>
                      <a:pt x="11" y="124"/>
                      <a:pt x="21" y="132"/>
                      <a:pt x="26" y="140"/>
                    </a:cubicBezTo>
                    <a:cubicBezTo>
                      <a:pt x="32" y="147"/>
                      <a:pt x="41" y="164"/>
                      <a:pt x="45" y="165"/>
                    </a:cubicBezTo>
                    <a:cubicBezTo>
                      <a:pt x="49" y="165"/>
                      <a:pt x="49" y="160"/>
                      <a:pt x="56" y="155"/>
                    </a:cubicBezTo>
                    <a:cubicBezTo>
                      <a:pt x="63" y="149"/>
                      <a:pt x="80" y="134"/>
                      <a:pt x="87" y="132"/>
                    </a:cubicBezTo>
                    <a:cubicBezTo>
                      <a:pt x="94" y="130"/>
                      <a:pt x="110" y="117"/>
                      <a:pt x="109" y="110"/>
                    </a:cubicBezTo>
                    <a:cubicBezTo>
                      <a:pt x="109" y="104"/>
                      <a:pt x="103" y="102"/>
                      <a:pt x="100" y="95"/>
                    </a:cubicBezTo>
                    <a:cubicBezTo>
                      <a:pt x="96" y="88"/>
                      <a:pt x="93" y="79"/>
                      <a:pt x="98" y="74"/>
                    </a:cubicBezTo>
                    <a:cubicBezTo>
                      <a:pt x="103" y="69"/>
                      <a:pt x="120" y="68"/>
                      <a:pt x="131" y="67"/>
                    </a:cubicBezTo>
                    <a:cubicBezTo>
                      <a:pt x="143" y="66"/>
                      <a:pt x="182" y="66"/>
                      <a:pt x="193" y="63"/>
                    </a:cubicBezTo>
                    <a:cubicBezTo>
                      <a:pt x="204" y="60"/>
                      <a:pt x="233" y="55"/>
                      <a:pt x="241" y="55"/>
                    </a:cubicBezTo>
                    <a:cubicBezTo>
                      <a:pt x="248" y="54"/>
                      <a:pt x="277" y="62"/>
                      <a:pt x="279" y="51"/>
                    </a:cubicBezTo>
                    <a:cubicBezTo>
                      <a:pt x="282" y="40"/>
                      <a:pt x="285" y="12"/>
                      <a:pt x="262" y="11"/>
                    </a:cubicBezTo>
                    <a:cubicBezTo>
                      <a:pt x="239" y="10"/>
                      <a:pt x="206" y="18"/>
                      <a:pt x="196" y="20"/>
                    </a:cubicBezTo>
                    <a:cubicBezTo>
                      <a:pt x="186" y="22"/>
                      <a:pt x="154" y="25"/>
                      <a:pt x="145" y="24"/>
                    </a:cubicBezTo>
                    <a:cubicBezTo>
                      <a:pt x="137" y="23"/>
                      <a:pt x="132" y="21"/>
                      <a:pt x="128" y="14"/>
                    </a:cubicBezTo>
                    <a:cubicBezTo>
                      <a:pt x="124" y="8"/>
                      <a:pt x="115" y="0"/>
                      <a:pt x="108" y="2"/>
                    </a:cubicBezTo>
                    <a:cubicBezTo>
                      <a:pt x="101" y="4"/>
                      <a:pt x="98" y="4"/>
                      <a:pt x="90" y="7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1" name="Freeform 133">
                <a:extLst>
                  <a:ext uri="{FF2B5EF4-FFF2-40B4-BE49-F238E27FC236}">
                    <a16:creationId xmlns:a16="http://schemas.microsoft.com/office/drawing/2014/main" id="{6F57EB98-723E-4165-B794-4290968AD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065"/>
                <a:ext cx="393" cy="241"/>
              </a:xfrm>
              <a:custGeom>
                <a:avLst/>
                <a:gdLst>
                  <a:gd name="T0" fmla="*/ 911 w 248"/>
                  <a:gd name="T1" fmla="*/ 0 h 153"/>
                  <a:gd name="T2" fmla="*/ 954 w 248"/>
                  <a:gd name="T3" fmla="*/ 124 h 153"/>
                  <a:gd name="T4" fmla="*/ 769 w 248"/>
                  <a:gd name="T5" fmla="*/ 137 h 153"/>
                  <a:gd name="T6" fmla="*/ 577 w 248"/>
                  <a:gd name="T7" fmla="*/ 169 h 153"/>
                  <a:gd name="T8" fmla="*/ 334 w 248"/>
                  <a:gd name="T9" fmla="*/ 189 h 153"/>
                  <a:gd name="T10" fmla="*/ 233 w 248"/>
                  <a:gd name="T11" fmla="*/ 230 h 153"/>
                  <a:gd name="T12" fmla="*/ 227 w 248"/>
                  <a:gd name="T13" fmla="*/ 285 h 153"/>
                  <a:gd name="T14" fmla="*/ 250 w 248"/>
                  <a:gd name="T15" fmla="*/ 367 h 153"/>
                  <a:gd name="T16" fmla="*/ 176 w 248"/>
                  <a:gd name="T17" fmla="*/ 449 h 153"/>
                  <a:gd name="T18" fmla="*/ 43 w 248"/>
                  <a:gd name="T19" fmla="*/ 570 h 153"/>
                  <a:gd name="T20" fmla="*/ 0 w 248"/>
                  <a:gd name="T21" fmla="*/ 564 h 153"/>
                  <a:gd name="T22" fmla="*/ 33 w 248"/>
                  <a:gd name="T23" fmla="*/ 599 h 153"/>
                  <a:gd name="T24" fmla="*/ 76 w 248"/>
                  <a:gd name="T25" fmla="*/ 558 h 153"/>
                  <a:gd name="T26" fmla="*/ 198 w 248"/>
                  <a:gd name="T27" fmla="*/ 469 h 153"/>
                  <a:gd name="T28" fmla="*/ 287 w 248"/>
                  <a:gd name="T29" fmla="*/ 383 h 153"/>
                  <a:gd name="T30" fmla="*/ 250 w 248"/>
                  <a:gd name="T31" fmla="*/ 324 h 153"/>
                  <a:gd name="T32" fmla="*/ 244 w 248"/>
                  <a:gd name="T33" fmla="*/ 243 h 153"/>
                  <a:gd name="T34" fmla="*/ 374 w 248"/>
                  <a:gd name="T35" fmla="*/ 216 h 153"/>
                  <a:gd name="T36" fmla="*/ 620 w 248"/>
                  <a:gd name="T37" fmla="*/ 198 h 153"/>
                  <a:gd name="T38" fmla="*/ 811 w 248"/>
                  <a:gd name="T39" fmla="*/ 169 h 153"/>
                  <a:gd name="T40" fmla="*/ 962 w 248"/>
                  <a:gd name="T41" fmla="*/ 151 h 153"/>
                  <a:gd name="T42" fmla="*/ 911 w 248"/>
                  <a:gd name="T43" fmla="*/ 0 h 1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8"/>
                  <a:gd name="T67" fmla="*/ 0 h 153"/>
                  <a:gd name="T68" fmla="*/ 248 w 248"/>
                  <a:gd name="T69" fmla="*/ 153 h 1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8" h="153">
                    <a:moveTo>
                      <a:pt x="229" y="0"/>
                    </a:moveTo>
                    <a:cubicBezTo>
                      <a:pt x="248" y="13"/>
                      <a:pt x="241" y="25"/>
                      <a:pt x="240" y="32"/>
                    </a:cubicBezTo>
                    <a:cubicBezTo>
                      <a:pt x="237" y="43"/>
                      <a:pt x="201" y="34"/>
                      <a:pt x="193" y="35"/>
                    </a:cubicBezTo>
                    <a:cubicBezTo>
                      <a:pt x="186" y="36"/>
                      <a:pt x="156" y="40"/>
                      <a:pt x="145" y="43"/>
                    </a:cubicBezTo>
                    <a:cubicBezTo>
                      <a:pt x="134" y="47"/>
                      <a:pt x="95" y="47"/>
                      <a:pt x="84" y="48"/>
                    </a:cubicBezTo>
                    <a:cubicBezTo>
                      <a:pt x="72" y="49"/>
                      <a:pt x="64" y="54"/>
                      <a:pt x="59" y="59"/>
                    </a:cubicBezTo>
                    <a:cubicBezTo>
                      <a:pt x="54" y="64"/>
                      <a:pt x="53" y="66"/>
                      <a:pt x="57" y="73"/>
                    </a:cubicBezTo>
                    <a:cubicBezTo>
                      <a:pt x="60" y="80"/>
                      <a:pt x="63" y="88"/>
                      <a:pt x="63" y="94"/>
                    </a:cubicBezTo>
                    <a:cubicBezTo>
                      <a:pt x="64" y="100"/>
                      <a:pt x="52" y="113"/>
                      <a:pt x="44" y="115"/>
                    </a:cubicBezTo>
                    <a:cubicBezTo>
                      <a:pt x="37" y="117"/>
                      <a:pt x="18" y="141"/>
                      <a:pt x="11" y="146"/>
                    </a:cubicBezTo>
                    <a:cubicBezTo>
                      <a:pt x="6" y="149"/>
                      <a:pt x="2" y="142"/>
                      <a:pt x="0" y="144"/>
                    </a:cubicBezTo>
                    <a:cubicBezTo>
                      <a:pt x="4" y="149"/>
                      <a:pt x="6" y="153"/>
                      <a:pt x="8" y="153"/>
                    </a:cubicBezTo>
                    <a:cubicBezTo>
                      <a:pt x="12" y="153"/>
                      <a:pt x="12" y="148"/>
                      <a:pt x="19" y="143"/>
                    </a:cubicBezTo>
                    <a:cubicBezTo>
                      <a:pt x="26" y="137"/>
                      <a:pt x="43" y="122"/>
                      <a:pt x="50" y="120"/>
                    </a:cubicBezTo>
                    <a:cubicBezTo>
                      <a:pt x="57" y="118"/>
                      <a:pt x="73" y="105"/>
                      <a:pt x="72" y="98"/>
                    </a:cubicBezTo>
                    <a:cubicBezTo>
                      <a:pt x="72" y="92"/>
                      <a:pt x="66" y="90"/>
                      <a:pt x="63" y="83"/>
                    </a:cubicBezTo>
                    <a:cubicBezTo>
                      <a:pt x="59" y="76"/>
                      <a:pt x="56" y="67"/>
                      <a:pt x="61" y="62"/>
                    </a:cubicBezTo>
                    <a:cubicBezTo>
                      <a:pt x="66" y="57"/>
                      <a:pt x="83" y="56"/>
                      <a:pt x="94" y="55"/>
                    </a:cubicBezTo>
                    <a:cubicBezTo>
                      <a:pt x="106" y="54"/>
                      <a:pt x="145" y="54"/>
                      <a:pt x="156" y="51"/>
                    </a:cubicBezTo>
                    <a:cubicBezTo>
                      <a:pt x="167" y="48"/>
                      <a:pt x="196" y="43"/>
                      <a:pt x="204" y="43"/>
                    </a:cubicBezTo>
                    <a:cubicBezTo>
                      <a:pt x="211" y="42"/>
                      <a:pt x="240" y="50"/>
                      <a:pt x="242" y="39"/>
                    </a:cubicBezTo>
                    <a:cubicBezTo>
                      <a:pt x="245" y="29"/>
                      <a:pt x="248" y="4"/>
                      <a:pt x="229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2" name="Freeform 134">
                <a:extLst>
                  <a:ext uri="{FF2B5EF4-FFF2-40B4-BE49-F238E27FC236}">
                    <a16:creationId xmlns:a16="http://schemas.microsoft.com/office/drawing/2014/main" id="{1A510C22-3B96-4BD6-B8C1-00C1477D6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046"/>
                <a:ext cx="452" cy="260"/>
              </a:xfrm>
              <a:custGeom>
                <a:avLst/>
                <a:gdLst>
                  <a:gd name="T0" fmla="*/ 360 w 285"/>
                  <a:gd name="T1" fmla="*/ 27 h 165"/>
                  <a:gd name="T2" fmla="*/ 265 w 285"/>
                  <a:gd name="T3" fmla="*/ 74 h 165"/>
                  <a:gd name="T4" fmla="*/ 246 w 285"/>
                  <a:gd name="T5" fmla="*/ 124 h 165"/>
                  <a:gd name="T6" fmla="*/ 257 w 285"/>
                  <a:gd name="T7" fmla="*/ 172 h 165"/>
                  <a:gd name="T8" fmla="*/ 227 w 285"/>
                  <a:gd name="T9" fmla="*/ 176 h 165"/>
                  <a:gd name="T10" fmla="*/ 184 w 285"/>
                  <a:gd name="T11" fmla="*/ 203 h 165"/>
                  <a:gd name="T12" fmla="*/ 121 w 285"/>
                  <a:gd name="T13" fmla="*/ 306 h 165"/>
                  <a:gd name="T14" fmla="*/ 35 w 285"/>
                  <a:gd name="T15" fmla="*/ 402 h 165"/>
                  <a:gd name="T16" fmla="*/ 25 w 285"/>
                  <a:gd name="T17" fmla="*/ 462 h 165"/>
                  <a:gd name="T18" fmla="*/ 103 w 285"/>
                  <a:gd name="T19" fmla="*/ 548 h 165"/>
                  <a:gd name="T20" fmla="*/ 179 w 285"/>
                  <a:gd name="T21" fmla="*/ 646 h 165"/>
                  <a:gd name="T22" fmla="*/ 224 w 285"/>
                  <a:gd name="T23" fmla="*/ 605 h 165"/>
                  <a:gd name="T24" fmla="*/ 347 w 285"/>
                  <a:gd name="T25" fmla="*/ 517 h 165"/>
                  <a:gd name="T26" fmla="*/ 435 w 285"/>
                  <a:gd name="T27" fmla="*/ 430 h 165"/>
                  <a:gd name="T28" fmla="*/ 400 w 285"/>
                  <a:gd name="T29" fmla="*/ 372 h 165"/>
                  <a:gd name="T30" fmla="*/ 390 w 285"/>
                  <a:gd name="T31" fmla="*/ 290 h 165"/>
                  <a:gd name="T32" fmla="*/ 523 w 285"/>
                  <a:gd name="T33" fmla="*/ 263 h 165"/>
                  <a:gd name="T34" fmla="*/ 769 w 285"/>
                  <a:gd name="T35" fmla="*/ 246 h 165"/>
                  <a:gd name="T36" fmla="*/ 961 w 285"/>
                  <a:gd name="T37" fmla="*/ 216 h 165"/>
                  <a:gd name="T38" fmla="*/ 1112 w 285"/>
                  <a:gd name="T39" fmla="*/ 199 h 165"/>
                  <a:gd name="T40" fmla="*/ 1047 w 285"/>
                  <a:gd name="T41" fmla="*/ 43 h 165"/>
                  <a:gd name="T42" fmla="*/ 782 w 285"/>
                  <a:gd name="T43" fmla="*/ 79 h 165"/>
                  <a:gd name="T44" fmla="*/ 579 w 285"/>
                  <a:gd name="T45" fmla="*/ 95 h 165"/>
                  <a:gd name="T46" fmla="*/ 511 w 285"/>
                  <a:gd name="T47" fmla="*/ 55 h 165"/>
                  <a:gd name="T48" fmla="*/ 430 w 285"/>
                  <a:gd name="T49" fmla="*/ 8 h 165"/>
                  <a:gd name="T50" fmla="*/ 360 w 285"/>
                  <a:gd name="T51" fmla="*/ 27 h 16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85"/>
                  <a:gd name="T79" fmla="*/ 0 h 165"/>
                  <a:gd name="T80" fmla="*/ 285 w 285"/>
                  <a:gd name="T81" fmla="*/ 165 h 16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85" h="165">
                    <a:moveTo>
                      <a:pt x="90" y="7"/>
                    </a:moveTo>
                    <a:cubicBezTo>
                      <a:pt x="82" y="10"/>
                      <a:pt x="70" y="16"/>
                      <a:pt x="66" y="19"/>
                    </a:cubicBezTo>
                    <a:cubicBezTo>
                      <a:pt x="63" y="22"/>
                      <a:pt x="61" y="26"/>
                      <a:pt x="62" y="32"/>
                    </a:cubicBezTo>
                    <a:cubicBezTo>
                      <a:pt x="63" y="38"/>
                      <a:pt x="64" y="44"/>
                      <a:pt x="64" y="44"/>
                    </a:cubicBezTo>
                    <a:cubicBezTo>
                      <a:pt x="64" y="44"/>
                      <a:pt x="62" y="45"/>
                      <a:pt x="57" y="45"/>
                    </a:cubicBezTo>
                    <a:cubicBezTo>
                      <a:pt x="51" y="45"/>
                      <a:pt x="50" y="46"/>
                      <a:pt x="46" y="52"/>
                    </a:cubicBezTo>
                    <a:cubicBezTo>
                      <a:pt x="43" y="58"/>
                      <a:pt x="41" y="70"/>
                      <a:pt x="30" y="78"/>
                    </a:cubicBezTo>
                    <a:cubicBezTo>
                      <a:pt x="20" y="86"/>
                      <a:pt x="13" y="99"/>
                      <a:pt x="9" y="103"/>
                    </a:cubicBezTo>
                    <a:cubicBezTo>
                      <a:pt x="6" y="107"/>
                      <a:pt x="0" y="113"/>
                      <a:pt x="6" y="118"/>
                    </a:cubicBezTo>
                    <a:cubicBezTo>
                      <a:pt x="11" y="124"/>
                      <a:pt x="21" y="132"/>
                      <a:pt x="26" y="140"/>
                    </a:cubicBezTo>
                    <a:cubicBezTo>
                      <a:pt x="32" y="147"/>
                      <a:pt x="41" y="164"/>
                      <a:pt x="45" y="165"/>
                    </a:cubicBezTo>
                    <a:cubicBezTo>
                      <a:pt x="49" y="165"/>
                      <a:pt x="49" y="160"/>
                      <a:pt x="56" y="155"/>
                    </a:cubicBezTo>
                    <a:cubicBezTo>
                      <a:pt x="63" y="149"/>
                      <a:pt x="80" y="134"/>
                      <a:pt x="87" y="132"/>
                    </a:cubicBezTo>
                    <a:cubicBezTo>
                      <a:pt x="94" y="130"/>
                      <a:pt x="110" y="117"/>
                      <a:pt x="109" y="110"/>
                    </a:cubicBezTo>
                    <a:cubicBezTo>
                      <a:pt x="109" y="104"/>
                      <a:pt x="103" y="102"/>
                      <a:pt x="100" y="95"/>
                    </a:cubicBezTo>
                    <a:cubicBezTo>
                      <a:pt x="96" y="88"/>
                      <a:pt x="93" y="79"/>
                      <a:pt x="98" y="74"/>
                    </a:cubicBezTo>
                    <a:cubicBezTo>
                      <a:pt x="103" y="69"/>
                      <a:pt x="120" y="68"/>
                      <a:pt x="131" y="67"/>
                    </a:cubicBezTo>
                    <a:cubicBezTo>
                      <a:pt x="143" y="66"/>
                      <a:pt x="182" y="66"/>
                      <a:pt x="193" y="63"/>
                    </a:cubicBezTo>
                    <a:cubicBezTo>
                      <a:pt x="204" y="60"/>
                      <a:pt x="233" y="55"/>
                      <a:pt x="241" y="55"/>
                    </a:cubicBezTo>
                    <a:cubicBezTo>
                      <a:pt x="248" y="54"/>
                      <a:pt x="277" y="62"/>
                      <a:pt x="279" y="51"/>
                    </a:cubicBezTo>
                    <a:cubicBezTo>
                      <a:pt x="282" y="40"/>
                      <a:pt x="285" y="12"/>
                      <a:pt x="262" y="11"/>
                    </a:cubicBezTo>
                    <a:cubicBezTo>
                      <a:pt x="239" y="10"/>
                      <a:pt x="206" y="18"/>
                      <a:pt x="196" y="20"/>
                    </a:cubicBezTo>
                    <a:cubicBezTo>
                      <a:pt x="186" y="22"/>
                      <a:pt x="154" y="25"/>
                      <a:pt x="145" y="24"/>
                    </a:cubicBezTo>
                    <a:cubicBezTo>
                      <a:pt x="137" y="23"/>
                      <a:pt x="132" y="21"/>
                      <a:pt x="128" y="14"/>
                    </a:cubicBezTo>
                    <a:cubicBezTo>
                      <a:pt x="124" y="8"/>
                      <a:pt x="115" y="0"/>
                      <a:pt x="108" y="2"/>
                    </a:cubicBezTo>
                    <a:cubicBezTo>
                      <a:pt x="101" y="4"/>
                      <a:pt x="98" y="4"/>
                      <a:pt x="90" y="7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3" name="Freeform 135">
                <a:extLst>
                  <a:ext uri="{FF2B5EF4-FFF2-40B4-BE49-F238E27FC236}">
                    <a16:creationId xmlns:a16="http://schemas.microsoft.com/office/drawing/2014/main" id="{F3939A5F-A62E-4645-BF24-DAB94E395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115"/>
                <a:ext cx="38" cy="62"/>
              </a:xfrm>
              <a:custGeom>
                <a:avLst/>
                <a:gdLst>
                  <a:gd name="T0" fmla="*/ 63 w 24"/>
                  <a:gd name="T1" fmla="*/ 0 h 39"/>
                  <a:gd name="T2" fmla="*/ 0 w 24"/>
                  <a:gd name="T3" fmla="*/ 157 h 39"/>
                  <a:gd name="T4" fmla="*/ 0 60000 65536"/>
                  <a:gd name="T5" fmla="*/ 0 60000 65536"/>
                  <a:gd name="T6" fmla="*/ 0 w 24"/>
                  <a:gd name="T7" fmla="*/ 0 h 39"/>
                  <a:gd name="T8" fmla="*/ 24 w 24"/>
                  <a:gd name="T9" fmla="*/ 39 h 3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4" h="39">
                    <a:moveTo>
                      <a:pt x="16" y="0"/>
                    </a:moveTo>
                    <a:cubicBezTo>
                      <a:pt x="16" y="0"/>
                      <a:pt x="24" y="27"/>
                      <a:pt x="0" y="39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4" name="Freeform 136">
                <a:extLst>
                  <a:ext uri="{FF2B5EF4-FFF2-40B4-BE49-F238E27FC236}">
                    <a16:creationId xmlns:a16="http://schemas.microsoft.com/office/drawing/2014/main" id="{D66FDDA7-DE9B-40F2-B7A9-7D53C675A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117"/>
                <a:ext cx="26" cy="55"/>
              </a:xfrm>
              <a:custGeom>
                <a:avLst/>
                <a:gdLst>
                  <a:gd name="T0" fmla="*/ 21 w 16"/>
                  <a:gd name="T1" fmla="*/ 13 h 35"/>
                  <a:gd name="T2" fmla="*/ 63 w 16"/>
                  <a:gd name="T3" fmla="*/ 22 h 35"/>
                  <a:gd name="T4" fmla="*/ 63 w 16"/>
                  <a:gd name="T5" fmla="*/ 69 h 35"/>
                  <a:gd name="T6" fmla="*/ 39 w 16"/>
                  <a:gd name="T7" fmla="*/ 108 h 35"/>
                  <a:gd name="T8" fmla="*/ 0 w 16"/>
                  <a:gd name="T9" fmla="*/ 135 h 35"/>
                  <a:gd name="T10" fmla="*/ 47 w 16"/>
                  <a:gd name="T11" fmla="*/ 61 h 35"/>
                  <a:gd name="T12" fmla="*/ 21 w 16"/>
                  <a:gd name="T13" fmla="*/ 14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35"/>
                  <a:gd name="T23" fmla="*/ 16 w 16"/>
                  <a:gd name="T24" fmla="*/ 35 h 3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35">
                    <a:moveTo>
                      <a:pt x="5" y="3"/>
                    </a:moveTo>
                    <a:cubicBezTo>
                      <a:pt x="9" y="2"/>
                      <a:pt x="14" y="0"/>
                      <a:pt x="15" y="6"/>
                    </a:cubicBezTo>
                    <a:cubicBezTo>
                      <a:pt x="16" y="9"/>
                      <a:pt x="16" y="14"/>
                      <a:pt x="15" y="18"/>
                    </a:cubicBezTo>
                    <a:cubicBezTo>
                      <a:pt x="14" y="22"/>
                      <a:pt x="12" y="26"/>
                      <a:pt x="9" y="28"/>
                    </a:cubicBezTo>
                    <a:cubicBezTo>
                      <a:pt x="7" y="31"/>
                      <a:pt x="3" y="34"/>
                      <a:pt x="0" y="35"/>
                    </a:cubicBezTo>
                    <a:cubicBezTo>
                      <a:pt x="5" y="29"/>
                      <a:pt x="9" y="23"/>
                      <a:pt x="11" y="16"/>
                    </a:cubicBezTo>
                    <a:cubicBezTo>
                      <a:pt x="12" y="12"/>
                      <a:pt x="11" y="1"/>
                      <a:pt x="5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5" name="Freeform 137">
                <a:extLst>
                  <a:ext uri="{FF2B5EF4-FFF2-40B4-BE49-F238E27FC236}">
                    <a16:creationId xmlns:a16="http://schemas.microsoft.com/office/drawing/2014/main" id="{0B21D41F-F501-40E1-AEB5-7A647AB15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1066"/>
                <a:ext cx="27" cy="68"/>
              </a:xfrm>
              <a:custGeom>
                <a:avLst/>
                <a:gdLst>
                  <a:gd name="T0" fmla="*/ 68 w 17"/>
                  <a:gd name="T1" fmla="*/ 0 h 43"/>
                  <a:gd name="T2" fmla="*/ 0 w 17"/>
                  <a:gd name="T3" fmla="*/ 63 h 43"/>
                  <a:gd name="T4" fmla="*/ 21 w 17"/>
                  <a:gd name="T5" fmla="*/ 171 h 43"/>
                  <a:gd name="T6" fmla="*/ 16 w 17"/>
                  <a:gd name="T7" fmla="*/ 115 h 43"/>
                  <a:gd name="T8" fmla="*/ 13 w 17"/>
                  <a:gd name="T9" fmla="*/ 70 h 43"/>
                  <a:gd name="T10" fmla="*/ 64 w 17"/>
                  <a:gd name="T11" fmla="*/ 5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3"/>
                  <a:gd name="T20" fmla="*/ 17 w 17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3">
                    <a:moveTo>
                      <a:pt x="17" y="0"/>
                    </a:moveTo>
                    <a:cubicBezTo>
                      <a:pt x="10" y="3"/>
                      <a:pt x="1" y="7"/>
                      <a:pt x="0" y="16"/>
                    </a:cubicBezTo>
                    <a:cubicBezTo>
                      <a:pt x="0" y="25"/>
                      <a:pt x="3" y="34"/>
                      <a:pt x="5" y="43"/>
                    </a:cubicBezTo>
                    <a:cubicBezTo>
                      <a:pt x="4" y="39"/>
                      <a:pt x="4" y="33"/>
                      <a:pt x="4" y="29"/>
                    </a:cubicBezTo>
                    <a:cubicBezTo>
                      <a:pt x="3" y="25"/>
                      <a:pt x="2" y="21"/>
                      <a:pt x="3" y="18"/>
                    </a:cubicBezTo>
                    <a:cubicBezTo>
                      <a:pt x="4" y="11"/>
                      <a:pt x="9" y="4"/>
                      <a:pt x="16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6" name="Freeform 138">
                <a:extLst>
                  <a:ext uri="{FF2B5EF4-FFF2-40B4-BE49-F238E27FC236}">
                    <a16:creationId xmlns:a16="http://schemas.microsoft.com/office/drawing/2014/main" id="{020851AE-24A4-4A20-B1F8-0A4A13EB7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156"/>
                <a:ext cx="64" cy="81"/>
              </a:xfrm>
              <a:custGeom>
                <a:avLst/>
                <a:gdLst>
                  <a:gd name="T0" fmla="*/ 35 w 40"/>
                  <a:gd name="T1" fmla="*/ 189 h 51"/>
                  <a:gd name="T2" fmla="*/ 86 w 40"/>
                  <a:gd name="T3" fmla="*/ 83 h 51"/>
                  <a:gd name="T4" fmla="*/ 163 w 40"/>
                  <a:gd name="T5" fmla="*/ 0 h 51"/>
                  <a:gd name="T6" fmla="*/ 74 w 40"/>
                  <a:gd name="T7" fmla="*/ 108 h 51"/>
                  <a:gd name="T8" fmla="*/ 54 w 40"/>
                  <a:gd name="T9" fmla="*/ 205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51"/>
                  <a:gd name="T17" fmla="*/ 40 w 40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51">
                    <a:moveTo>
                      <a:pt x="9" y="47"/>
                    </a:moveTo>
                    <a:cubicBezTo>
                      <a:pt x="0" y="44"/>
                      <a:pt x="17" y="25"/>
                      <a:pt x="21" y="21"/>
                    </a:cubicBezTo>
                    <a:cubicBezTo>
                      <a:pt x="28" y="15"/>
                      <a:pt x="35" y="8"/>
                      <a:pt x="40" y="0"/>
                    </a:cubicBezTo>
                    <a:cubicBezTo>
                      <a:pt x="34" y="10"/>
                      <a:pt x="25" y="18"/>
                      <a:pt x="18" y="27"/>
                    </a:cubicBezTo>
                    <a:cubicBezTo>
                      <a:pt x="15" y="32"/>
                      <a:pt x="7" y="46"/>
                      <a:pt x="13" y="5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7" name="Freeform 139">
                <a:extLst>
                  <a:ext uri="{FF2B5EF4-FFF2-40B4-BE49-F238E27FC236}">
                    <a16:creationId xmlns:a16="http://schemas.microsoft.com/office/drawing/2014/main" id="{9D12B163-780F-437B-870E-C9DA450CE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052"/>
                <a:ext cx="48" cy="33"/>
              </a:xfrm>
              <a:custGeom>
                <a:avLst/>
                <a:gdLst>
                  <a:gd name="T0" fmla="*/ 0 w 30"/>
                  <a:gd name="T1" fmla="*/ 5 h 21"/>
                  <a:gd name="T2" fmla="*/ 56 w 30"/>
                  <a:gd name="T3" fmla="*/ 20 h 21"/>
                  <a:gd name="T4" fmla="*/ 123 w 30"/>
                  <a:gd name="T5" fmla="*/ 82 h 21"/>
                  <a:gd name="T6" fmla="*/ 94 w 30"/>
                  <a:gd name="T7" fmla="*/ 66 h 21"/>
                  <a:gd name="T8" fmla="*/ 67 w 30"/>
                  <a:gd name="T9" fmla="*/ 39 h 21"/>
                  <a:gd name="T10" fmla="*/ 8 w 30"/>
                  <a:gd name="T11" fmla="*/ 5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21"/>
                  <a:gd name="T20" fmla="*/ 30 w 30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21">
                    <a:moveTo>
                      <a:pt x="0" y="1"/>
                    </a:moveTo>
                    <a:cubicBezTo>
                      <a:pt x="6" y="0"/>
                      <a:pt x="9" y="2"/>
                      <a:pt x="14" y="5"/>
                    </a:cubicBezTo>
                    <a:cubicBezTo>
                      <a:pt x="20" y="10"/>
                      <a:pt x="24" y="16"/>
                      <a:pt x="30" y="21"/>
                    </a:cubicBezTo>
                    <a:cubicBezTo>
                      <a:pt x="27" y="20"/>
                      <a:pt x="25" y="19"/>
                      <a:pt x="23" y="17"/>
                    </a:cubicBezTo>
                    <a:cubicBezTo>
                      <a:pt x="20" y="15"/>
                      <a:pt x="18" y="12"/>
                      <a:pt x="16" y="10"/>
                    </a:cubicBezTo>
                    <a:cubicBezTo>
                      <a:pt x="11" y="5"/>
                      <a:pt x="8" y="2"/>
                      <a:pt x="2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8" name="Freeform 140">
                <a:extLst>
                  <a:ext uri="{FF2B5EF4-FFF2-40B4-BE49-F238E27FC236}">
                    <a16:creationId xmlns:a16="http://schemas.microsoft.com/office/drawing/2014/main" id="{1B1610B4-5B4F-486A-9B02-8819522B8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065"/>
                <a:ext cx="179" cy="23"/>
              </a:xfrm>
              <a:custGeom>
                <a:avLst/>
                <a:gdLst>
                  <a:gd name="T0" fmla="*/ 394 w 113"/>
                  <a:gd name="T1" fmla="*/ 8 h 15"/>
                  <a:gd name="T2" fmla="*/ 246 w 113"/>
                  <a:gd name="T3" fmla="*/ 18 h 15"/>
                  <a:gd name="T4" fmla="*/ 33 w 113"/>
                  <a:gd name="T5" fmla="*/ 49 h 15"/>
                  <a:gd name="T6" fmla="*/ 203 w 113"/>
                  <a:gd name="T7" fmla="*/ 40 h 15"/>
                  <a:gd name="T8" fmla="*/ 374 w 113"/>
                  <a:gd name="T9" fmla="*/ 26 h 15"/>
                  <a:gd name="T10" fmla="*/ 394 w 113"/>
                  <a:gd name="T11" fmla="*/ 8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3"/>
                  <a:gd name="T19" fmla="*/ 0 h 15"/>
                  <a:gd name="T20" fmla="*/ 113 w 11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3" h="15">
                    <a:moveTo>
                      <a:pt x="99" y="2"/>
                    </a:moveTo>
                    <a:cubicBezTo>
                      <a:pt x="99" y="2"/>
                      <a:pt x="82" y="0"/>
                      <a:pt x="62" y="5"/>
                    </a:cubicBezTo>
                    <a:cubicBezTo>
                      <a:pt x="43" y="9"/>
                      <a:pt x="17" y="14"/>
                      <a:pt x="8" y="14"/>
                    </a:cubicBezTo>
                    <a:cubicBezTo>
                      <a:pt x="0" y="14"/>
                      <a:pt x="32" y="15"/>
                      <a:pt x="51" y="11"/>
                    </a:cubicBezTo>
                    <a:cubicBezTo>
                      <a:pt x="70" y="8"/>
                      <a:pt x="88" y="5"/>
                      <a:pt x="94" y="7"/>
                    </a:cubicBezTo>
                    <a:cubicBezTo>
                      <a:pt x="101" y="10"/>
                      <a:pt x="113" y="6"/>
                      <a:pt x="99" y="2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9" name="Freeform 141">
                <a:extLst>
                  <a:ext uri="{FF2B5EF4-FFF2-40B4-BE49-F238E27FC236}">
                    <a16:creationId xmlns:a16="http://schemas.microsoft.com/office/drawing/2014/main" id="{C0AC91E4-BAB0-442A-BF62-9148B3982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152"/>
                <a:ext cx="32" cy="31"/>
              </a:xfrm>
              <a:custGeom>
                <a:avLst/>
                <a:gdLst>
                  <a:gd name="T0" fmla="*/ 0 w 20"/>
                  <a:gd name="T1" fmla="*/ 70 h 20"/>
                  <a:gd name="T2" fmla="*/ 82 w 20"/>
                  <a:gd name="T3" fmla="*/ 0 h 20"/>
                  <a:gd name="T4" fmla="*/ 0 w 20"/>
                  <a:gd name="T5" fmla="*/ 70 h 20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20"/>
                  <a:gd name="T11" fmla="*/ 20 w 20"/>
                  <a:gd name="T12" fmla="*/ 20 h 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20">
                    <a:moveTo>
                      <a:pt x="0" y="19"/>
                    </a:moveTo>
                    <a:cubicBezTo>
                      <a:pt x="0" y="19"/>
                      <a:pt x="18" y="9"/>
                      <a:pt x="20" y="0"/>
                    </a:cubicBezTo>
                    <a:cubicBezTo>
                      <a:pt x="20" y="0"/>
                      <a:pt x="14" y="20"/>
                      <a:pt x="0" y="19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0" name="Freeform 142">
                <a:extLst>
                  <a:ext uri="{FF2B5EF4-FFF2-40B4-BE49-F238E27FC236}">
                    <a16:creationId xmlns:a16="http://schemas.microsoft.com/office/drawing/2014/main" id="{40C71337-F4DF-4FB4-98B6-655EEF5EA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063"/>
                <a:ext cx="491" cy="345"/>
              </a:xfrm>
              <a:custGeom>
                <a:avLst/>
                <a:gdLst>
                  <a:gd name="T0" fmla="*/ 223 w 310"/>
                  <a:gd name="T1" fmla="*/ 225 h 218"/>
                  <a:gd name="T2" fmla="*/ 326 w 310"/>
                  <a:gd name="T3" fmla="*/ 223 h 218"/>
                  <a:gd name="T4" fmla="*/ 353 w 310"/>
                  <a:gd name="T5" fmla="*/ 198 h 218"/>
                  <a:gd name="T6" fmla="*/ 361 w 310"/>
                  <a:gd name="T7" fmla="*/ 82 h 218"/>
                  <a:gd name="T8" fmla="*/ 455 w 310"/>
                  <a:gd name="T9" fmla="*/ 5 h 218"/>
                  <a:gd name="T10" fmla="*/ 572 w 310"/>
                  <a:gd name="T11" fmla="*/ 74 h 218"/>
                  <a:gd name="T12" fmla="*/ 580 w 310"/>
                  <a:gd name="T13" fmla="*/ 195 h 218"/>
                  <a:gd name="T14" fmla="*/ 597 w 310"/>
                  <a:gd name="T15" fmla="*/ 261 h 218"/>
                  <a:gd name="T16" fmla="*/ 748 w 310"/>
                  <a:gd name="T17" fmla="*/ 280 h 218"/>
                  <a:gd name="T18" fmla="*/ 865 w 310"/>
                  <a:gd name="T19" fmla="*/ 293 h 218"/>
                  <a:gd name="T20" fmla="*/ 1015 w 310"/>
                  <a:gd name="T21" fmla="*/ 321 h 218"/>
                  <a:gd name="T22" fmla="*/ 1125 w 310"/>
                  <a:gd name="T23" fmla="*/ 345 h 218"/>
                  <a:gd name="T24" fmla="*/ 1185 w 310"/>
                  <a:gd name="T25" fmla="*/ 381 h 218"/>
                  <a:gd name="T26" fmla="*/ 1185 w 310"/>
                  <a:gd name="T27" fmla="*/ 468 h 218"/>
                  <a:gd name="T28" fmla="*/ 1009 w 310"/>
                  <a:gd name="T29" fmla="*/ 423 h 218"/>
                  <a:gd name="T30" fmla="*/ 877 w 310"/>
                  <a:gd name="T31" fmla="*/ 434 h 218"/>
                  <a:gd name="T32" fmla="*/ 775 w 310"/>
                  <a:gd name="T33" fmla="*/ 435 h 218"/>
                  <a:gd name="T34" fmla="*/ 675 w 310"/>
                  <a:gd name="T35" fmla="*/ 429 h 218"/>
                  <a:gd name="T36" fmla="*/ 611 w 310"/>
                  <a:gd name="T37" fmla="*/ 478 h 218"/>
                  <a:gd name="T38" fmla="*/ 532 w 310"/>
                  <a:gd name="T39" fmla="*/ 423 h 218"/>
                  <a:gd name="T40" fmla="*/ 502 w 310"/>
                  <a:gd name="T41" fmla="*/ 392 h 218"/>
                  <a:gd name="T42" fmla="*/ 390 w 310"/>
                  <a:gd name="T43" fmla="*/ 483 h 218"/>
                  <a:gd name="T44" fmla="*/ 421 w 310"/>
                  <a:gd name="T45" fmla="*/ 563 h 218"/>
                  <a:gd name="T46" fmla="*/ 434 w 310"/>
                  <a:gd name="T47" fmla="*/ 620 h 218"/>
                  <a:gd name="T48" fmla="*/ 211 w 310"/>
                  <a:gd name="T49" fmla="*/ 801 h 218"/>
                  <a:gd name="T50" fmla="*/ 147 w 310"/>
                  <a:gd name="T51" fmla="*/ 812 h 218"/>
                  <a:gd name="T52" fmla="*/ 60 w 310"/>
                  <a:gd name="T53" fmla="*/ 699 h 218"/>
                  <a:gd name="T54" fmla="*/ 35 w 310"/>
                  <a:gd name="T55" fmla="*/ 646 h 218"/>
                  <a:gd name="T56" fmla="*/ 198 w 310"/>
                  <a:gd name="T57" fmla="*/ 503 h 218"/>
                  <a:gd name="T58" fmla="*/ 250 w 310"/>
                  <a:gd name="T59" fmla="*/ 435 h 218"/>
                  <a:gd name="T60" fmla="*/ 274 w 310"/>
                  <a:gd name="T61" fmla="*/ 435 h 218"/>
                  <a:gd name="T62" fmla="*/ 258 w 310"/>
                  <a:gd name="T63" fmla="*/ 348 h 218"/>
                  <a:gd name="T64" fmla="*/ 223 w 310"/>
                  <a:gd name="T65" fmla="*/ 225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0"/>
                  <a:gd name="T100" fmla="*/ 0 h 218"/>
                  <a:gd name="T101" fmla="*/ 310 w 310"/>
                  <a:gd name="T102" fmla="*/ 218 h 2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0" h="218">
                    <a:moveTo>
                      <a:pt x="56" y="57"/>
                    </a:moveTo>
                    <a:cubicBezTo>
                      <a:pt x="56" y="57"/>
                      <a:pt x="77" y="55"/>
                      <a:pt x="82" y="56"/>
                    </a:cubicBezTo>
                    <a:cubicBezTo>
                      <a:pt x="86" y="56"/>
                      <a:pt x="91" y="59"/>
                      <a:pt x="89" y="50"/>
                    </a:cubicBezTo>
                    <a:cubicBezTo>
                      <a:pt x="87" y="40"/>
                      <a:pt x="88" y="30"/>
                      <a:pt x="91" y="21"/>
                    </a:cubicBezTo>
                    <a:cubicBezTo>
                      <a:pt x="94" y="12"/>
                      <a:pt x="105" y="1"/>
                      <a:pt x="114" y="1"/>
                    </a:cubicBezTo>
                    <a:cubicBezTo>
                      <a:pt x="122" y="0"/>
                      <a:pt x="139" y="14"/>
                      <a:pt x="144" y="19"/>
                    </a:cubicBezTo>
                    <a:cubicBezTo>
                      <a:pt x="149" y="24"/>
                      <a:pt x="147" y="39"/>
                      <a:pt x="146" y="49"/>
                    </a:cubicBezTo>
                    <a:cubicBezTo>
                      <a:pt x="146" y="59"/>
                      <a:pt x="150" y="66"/>
                      <a:pt x="150" y="66"/>
                    </a:cubicBezTo>
                    <a:cubicBezTo>
                      <a:pt x="150" y="66"/>
                      <a:pt x="179" y="72"/>
                      <a:pt x="188" y="71"/>
                    </a:cubicBezTo>
                    <a:cubicBezTo>
                      <a:pt x="197" y="70"/>
                      <a:pt x="207" y="70"/>
                      <a:pt x="218" y="74"/>
                    </a:cubicBezTo>
                    <a:cubicBezTo>
                      <a:pt x="230" y="78"/>
                      <a:pt x="245" y="79"/>
                      <a:pt x="256" y="81"/>
                    </a:cubicBezTo>
                    <a:cubicBezTo>
                      <a:pt x="268" y="83"/>
                      <a:pt x="276" y="86"/>
                      <a:pt x="283" y="87"/>
                    </a:cubicBezTo>
                    <a:cubicBezTo>
                      <a:pt x="290" y="88"/>
                      <a:pt x="296" y="88"/>
                      <a:pt x="298" y="96"/>
                    </a:cubicBezTo>
                    <a:cubicBezTo>
                      <a:pt x="300" y="105"/>
                      <a:pt x="310" y="124"/>
                      <a:pt x="298" y="118"/>
                    </a:cubicBezTo>
                    <a:cubicBezTo>
                      <a:pt x="286" y="113"/>
                      <a:pt x="263" y="108"/>
                      <a:pt x="254" y="107"/>
                    </a:cubicBezTo>
                    <a:cubicBezTo>
                      <a:pt x="245" y="106"/>
                      <a:pt x="230" y="106"/>
                      <a:pt x="221" y="109"/>
                    </a:cubicBezTo>
                    <a:cubicBezTo>
                      <a:pt x="213" y="111"/>
                      <a:pt x="202" y="114"/>
                      <a:pt x="195" y="110"/>
                    </a:cubicBezTo>
                    <a:cubicBezTo>
                      <a:pt x="187" y="107"/>
                      <a:pt x="170" y="108"/>
                      <a:pt x="170" y="108"/>
                    </a:cubicBezTo>
                    <a:cubicBezTo>
                      <a:pt x="170" y="108"/>
                      <a:pt x="168" y="119"/>
                      <a:pt x="154" y="121"/>
                    </a:cubicBezTo>
                    <a:cubicBezTo>
                      <a:pt x="140" y="123"/>
                      <a:pt x="136" y="112"/>
                      <a:pt x="134" y="107"/>
                    </a:cubicBezTo>
                    <a:cubicBezTo>
                      <a:pt x="133" y="101"/>
                      <a:pt x="135" y="98"/>
                      <a:pt x="126" y="99"/>
                    </a:cubicBezTo>
                    <a:cubicBezTo>
                      <a:pt x="117" y="101"/>
                      <a:pt x="100" y="108"/>
                      <a:pt x="98" y="122"/>
                    </a:cubicBezTo>
                    <a:cubicBezTo>
                      <a:pt x="97" y="136"/>
                      <a:pt x="103" y="139"/>
                      <a:pt x="106" y="142"/>
                    </a:cubicBezTo>
                    <a:cubicBezTo>
                      <a:pt x="109" y="145"/>
                      <a:pt x="115" y="154"/>
                      <a:pt x="109" y="157"/>
                    </a:cubicBezTo>
                    <a:cubicBezTo>
                      <a:pt x="103" y="159"/>
                      <a:pt x="82" y="163"/>
                      <a:pt x="53" y="202"/>
                    </a:cubicBezTo>
                    <a:cubicBezTo>
                      <a:pt x="48" y="209"/>
                      <a:pt x="43" y="218"/>
                      <a:pt x="37" y="205"/>
                    </a:cubicBezTo>
                    <a:cubicBezTo>
                      <a:pt x="30" y="192"/>
                      <a:pt x="40" y="178"/>
                      <a:pt x="15" y="176"/>
                    </a:cubicBezTo>
                    <a:cubicBezTo>
                      <a:pt x="9" y="175"/>
                      <a:pt x="0" y="169"/>
                      <a:pt x="9" y="163"/>
                    </a:cubicBezTo>
                    <a:cubicBezTo>
                      <a:pt x="18" y="156"/>
                      <a:pt x="45" y="135"/>
                      <a:pt x="50" y="127"/>
                    </a:cubicBezTo>
                    <a:cubicBezTo>
                      <a:pt x="55" y="119"/>
                      <a:pt x="61" y="109"/>
                      <a:pt x="63" y="110"/>
                    </a:cubicBezTo>
                    <a:cubicBezTo>
                      <a:pt x="66" y="110"/>
                      <a:pt x="69" y="110"/>
                      <a:pt x="69" y="110"/>
                    </a:cubicBezTo>
                    <a:cubicBezTo>
                      <a:pt x="69" y="110"/>
                      <a:pt x="68" y="98"/>
                      <a:pt x="65" y="88"/>
                    </a:cubicBezTo>
                    <a:cubicBezTo>
                      <a:pt x="61" y="79"/>
                      <a:pt x="60" y="62"/>
                      <a:pt x="56" y="57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1" name="Freeform 143">
                <a:extLst>
                  <a:ext uri="{FF2B5EF4-FFF2-40B4-BE49-F238E27FC236}">
                    <a16:creationId xmlns:a16="http://schemas.microsoft.com/office/drawing/2014/main" id="{E83BEA2C-A348-4B62-9B02-DBC95D320E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4" y="1205"/>
                <a:ext cx="488" cy="203"/>
              </a:xfrm>
              <a:custGeom>
                <a:avLst/>
                <a:gdLst>
                  <a:gd name="T0" fmla="*/ 414 w 308"/>
                  <a:gd name="T1" fmla="*/ 227 h 128"/>
                  <a:gd name="T2" fmla="*/ 198 w 308"/>
                  <a:gd name="T3" fmla="*/ 438 h 128"/>
                  <a:gd name="T4" fmla="*/ 163 w 308"/>
                  <a:gd name="T5" fmla="*/ 368 h 128"/>
                  <a:gd name="T6" fmla="*/ 27 w 308"/>
                  <a:gd name="T7" fmla="*/ 314 h 128"/>
                  <a:gd name="T8" fmla="*/ 25 w 308"/>
                  <a:gd name="T9" fmla="*/ 295 h 128"/>
                  <a:gd name="T10" fmla="*/ 52 w 308"/>
                  <a:gd name="T11" fmla="*/ 343 h 128"/>
                  <a:gd name="T12" fmla="*/ 138 w 308"/>
                  <a:gd name="T13" fmla="*/ 458 h 128"/>
                  <a:gd name="T14" fmla="*/ 206 w 308"/>
                  <a:gd name="T15" fmla="*/ 447 h 128"/>
                  <a:gd name="T16" fmla="*/ 426 w 308"/>
                  <a:gd name="T17" fmla="*/ 266 h 128"/>
                  <a:gd name="T18" fmla="*/ 421 w 308"/>
                  <a:gd name="T19" fmla="*/ 216 h 128"/>
                  <a:gd name="T20" fmla="*/ 414 w 308"/>
                  <a:gd name="T21" fmla="*/ 227 h 128"/>
                  <a:gd name="T22" fmla="*/ 1177 w 308"/>
                  <a:gd name="T23" fmla="*/ 25 h 128"/>
                  <a:gd name="T24" fmla="*/ 1169 w 308"/>
                  <a:gd name="T25" fmla="*/ 5 h 128"/>
                  <a:gd name="T26" fmla="*/ 1163 w 308"/>
                  <a:gd name="T27" fmla="*/ 76 h 128"/>
                  <a:gd name="T28" fmla="*/ 992 w 308"/>
                  <a:gd name="T29" fmla="*/ 33 h 128"/>
                  <a:gd name="T30" fmla="*/ 859 w 308"/>
                  <a:gd name="T31" fmla="*/ 35 h 128"/>
                  <a:gd name="T32" fmla="*/ 756 w 308"/>
                  <a:gd name="T33" fmla="*/ 60 h 128"/>
                  <a:gd name="T34" fmla="*/ 656 w 308"/>
                  <a:gd name="T35" fmla="*/ 0 h 128"/>
                  <a:gd name="T36" fmla="*/ 607 w 308"/>
                  <a:gd name="T37" fmla="*/ 111 h 128"/>
                  <a:gd name="T38" fmla="*/ 524 w 308"/>
                  <a:gd name="T39" fmla="*/ 60 h 128"/>
                  <a:gd name="T40" fmla="*/ 529 w 308"/>
                  <a:gd name="T41" fmla="*/ 68 h 128"/>
                  <a:gd name="T42" fmla="*/ 605 w 308"/>
                  <a:gd name="T43" fmla="*/ 124 h 128"/>
                  <a:gd name="T44" fmla="*/ 667 w 308"/>
                  <a:gd name="T45" fmla="*/ 73 h 128"/>
                  <a:gd name="T46" fmla="*/ 768 w 308"/>
                  <a:gd name="T47" fmla="*/ 81 h 128"/>
                  <a:gd name="T48" fmla="*/ 876 w 308"/>
                  <a:gd name="T49" fmla="*/ 76 h 128"/>
                  <a:gd name="T50" fmla="*/ 1006 w 308"/>
                  <a:gd name="T51" fmla="*/ 68 h 128"/>
                  <a:gd name="T52" fmla="*/ 1177 w 308"/>
                  <a:gd name="T53" fmla="*/ 111 h 128"/>
                  <a:gd name="T54" fmla="*/ 1177 w 308"/>
                  <a:gd name="T55" fmla="*/ 25 h 12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8"/>
                  <a:gd name="T85" fmla="*/ 0 h 128"/>
                  <a:gd name="T86" fmla="*/ 308 w 308"/>
                  <a:gd name="T87" fmla="*/ 128 h 12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8" h="128">
                    <a:moveTo>
                      <a:pt x="104" y="57"/>
                    </a:moveTo>
                    <a:cubicBezTo>
                      <a:pt x="98" y="60"/>
                      <a:pt x="78" y="71"/>
                      <a:pt x="50" y="110"/>
                    </a:cubicBezTo>
                    <a:cubicBezTo>
                      <a:pt x="45" y="117"/>
                      <a:pt x="48" y="105"/>
                      <a:pt x="41" y="92"/>
                    </a:cubicBezTo>
                    <a:cubicBezTo>
                      <a:pt x="35" y="79"/>
                      <a:pt x="17" y="89"/>
                      <a:pt x="7" y="79"/>
                    </a:cubicBezTo>
                    <a:cubicBezTo>
                      <a:pt x="6" y="78"/>
                      <a:pt x="7" y="75"/>
                      <a:pt x="6" y="74"/>
                    </a:cubicBezTo>
                    <a:cubicBezTo>
                      <a:pt x="0" y="80"/>
                      <a:pt x="8" y="85"/>
                      <a:pt x="13" y="86"/>
                    </a:cubicBezTo>
                    <a:cubicBezTo>
                      <a:pt x="40" y="89"/>
                      <a:pt x="29" y="102"/>
                      <a:pt x="35" y="115"/>
                    </a:cubicBezTo>
                    <a:cubicBezTo>
                      <a:pt x="41" y="128"/>
                      <a:pt x="47" y="119"/>
                      <a:pt x="52" y="112"/>
                    </a:cubicBezTo>
                    <a:cubicBezTo>
                      <a:pt x="80" y="73"/>
                      <a:pt x="101" y="69"/>
                      <a:pt x="107" y="67"/>
                    </a:cubicBezTo>
                    <a:cubicBezTo>
                      <a:pt x="112" y="64"/>
                      <a:pt x="109" y="58"/>
                      <a:pt x="106" y="54"/>
                    </a:cubicBezTo>
                    <a:cubicBezTo>
                      <a:pt x="106" y="55"/>
                      <a:pt x="105" y="56"/>
                      <a:pt x="104" y="57"/>
                    </a:cubicBezTo>
                    <a:close/>
                    <a:moveTo>
                      <a:pt x="296" y="6"/>
                    </a:moveTo>
                    <a:cubicBezTo>
                      <a:pt x="296" y="4"/>
                      <a:pt x="295" y="2"/>
                      <a:pt x="294" y="1"/>
                    </a:cubicBezTo>
                    <a:cubicBezTo>
                      <a:pt x="297" y="10"/>
                      <a:pt x="303" y="24"/>
                      <a:pt x="292" y="19"/>
                    </a:cubicBezTo>
                    <a:cubicBezTo>
                      <a:pt x="280" y="13"/>
                      <a:pt x="258" y="8"/>
                      <a:pt x="249" y="8"/>
                    </a:cubicBezTo>
                    <a:cubicBezTo>
                      <a:pt x="240" y="7"/>
                      <a:pt x="225" y="7"/>
                      <a:pt x="216" y="9"/>
                    </a:cubicBezTo>
                    <a:cubicBezTo>
                      <a:pt x="207" y="12"/>
                      <a:pt x="197" y="15"/>
                      <a:pt x="190" y="15"/>
                    </a:cubicBezTo>
                    <a:cubicBezTo>
                      <a:pt x="175" y="14"/>
                      <a:pt x="165" y="0"/>
                      <a:pt x="165" y="0"/>
                    </a:cubicBezTo>
                    <a:cubicBezTo>
                      <a:pt x="165" y="0"/>
                      <a:pt x="174" y="27"/>
                      <a:pt x="153" y="28"/>
                    </a:cubicBezTo>
                    <a:cubicBezTo>
                      <a:pt x="144" y="29"/>
                      <a:pt x="135" y="19"/>
                      <a:pt x="132" y="15"/>
                    </a:cubicBezTo>
                    <a:cubicBezTo>
                      <a:pt x="133" y="16"/>
                      <a:pt x="133" y="16"/>
                      <a:pt x="133" y="17"/>
                    </a:cubicBezTo>
                    <a:cubicBezTo>
                      <a:pt x="135" y="22"/>
                      <a:pt x="138" y="33"/>
                      <a:pt x="152" y="31"/>
                    </a:cubicBezTo>
                    <a:cubicBezTo>
                      <a:pt x="166" y="30"/>
                      <a:pt x="168" y="18"/>
                      <a:pt x="168" y="18"/>
                    </a:cubicBezTo>
                    <a:cubicBezTo>
                      <a:pt x="168" y="18"/>
                      <a:pt x="186" y="17"/>
                      <a:pt x="193" y="20"/>
                    </a:cubicBezTo>
                    <a:cubicBezTo>
                      <a:pt x="200" y="24"/>
                      <a:pt x="211" y="21"/>
                      <a:pt x="220" y="19"/>
                    </a:cubicBezTo>
                    <a:cubicBezTo>
                      <a:pt x="229" y="16"/>
                      <a:pt x="244" y="16"/>
                      <a:pt x="253" y="17"/>
                    </a:cubicBezTo>
                    <a:cubicBezTo>
                      <a:pt x="262" y="18"/>
                      <a:pt x="284" y="23"/>
                      <a:pt x="296" y="28"/>
                    </a:cubicBezTo>
                    <a:cubicBezTo>
                      <a:pt x="308" y="34"/>
                      <a:pt x="298" y="15"/>
                      <a:pt x="296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2" name="Freeform 144">
                <a:extLst>
                  <a:ext uri="{FF2B5EF4-FFF2-40B4-BE49-F238E27FC236}">
                    <a16:creationId xmlns:a16="http://schemas.microsoft.com/office/drawing/2014/main" id="{FF072C31-8B22-4919-A926-F7285848E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063"/>
                <a:ext cx="491" cy="345"/>
              </a:xfrm>
              <a:custGeom>
                <a:avLst/>
                <a:gdLst>
                  <a:gd name="T0" fmla="*/ 223 w 310"/>
                  <a:gd name="T1" fmla="*/ 225 h 218"/>
                  <a:gd name="T2" fmla="*/ 326 w 310"/>
                  <a:gd name="T3" fmla="*/ 223 h 218"/>
                  <a:gd name="T4" fmla="*/ 353 w 310"/>
                  <a:gd name="T5" fmla="*/ 198 h 218"/>
                  <a:gd name="T6" fmla="*/ 361 w 310"/>
                  <a:gd name="T7" fmla="*/ 82 h 218"/>
                  <a:gd name="T8" fmla="*/ 455 w 310"/>
                  <a:gd name="T9" fmla="*/ 5 h 218"/>
                  <a:gd name="T10" fmla="*/ 572 w 310"/>
                  <a:gd name="T11" fmla="*/ 74 h 218"/>
                  <a:gd name="T12" fmla="*/ 580 w 310"/>
                  <a:gd name="T13" fmla="*/ 195 h 218"/>
                  <a:gd name="T14" fmla="*/ 597 w 310"/>
                  <a:gd name="T15" fmla="*/ 261 h 218"/>
                  <a:gd name="T16" fmla="*/ 748 w 310"/>
                  <a:gd name="T17" fmla="*/ 280 h 218"/>
                  <a:gd name="T18" fmla="*/ 865 w 310"/>
                  <a:gd name="T19" fmla="*/ 293 h 218"/>
                  <a:gd name="T20" fmla="*/ 1015 w 310"/>
                  <a:gd name="T21" fmla="*/ 321 h 218"/>
                  <a:gd name="T22" fmla="*/ 1125 w 310"/>
                  <a:gd name="T23" fmla="*/ 345 h 218"/>
                  <a:gd name="T24" fmla="*/ 1185 w 310"/>
                  <a:gd name="T25" fmla="*/ 381 h 218"/>
                  <a:gd name="T26" fmla="*/ 1185 w 310"/>
                  <a:gd name="T27" fmla="*/ 468 h 218"/>
                  <a:gd name="T28" fmla="*/ 1009 w 310"/>
                  <a:gd name="T29" fmla="*/ 423 h 218"/>
                  <a:gd name="T30" fmla="*/ 877 w 310"/>
                  <a:gd name="T31" fmla="*/ 434 h 218"/>
                  <a:gd name="T32" fmla="*/ 775 w 310"/>
                  <a:gd name="T33" fmla="*/ 435 h 218"/>
                  <a:gd name="T34" fmla="*/ 675 w 310"/>
                  <a:gd name="T35" fmla="*/ 429 h 218"/>
                  <a:gd name="T36" fmla="*/ 611 w 310"/>
                  <a:gd name="T37" fmla="*/ 478 h 218"/>
                  <a:gd name="T38" fmla="*/ 532 w 310"/>
                  <a:gd name="T39" fmla="*/ 423 h 218"/>
                  <a:gd name="T40" fmla="*/ 502 w 310"/>
                  <a:gd name="T41" fmla="*/ 392 h 218"/>
                  <a:gd name="T42" fmla="*/ 390 w 310"/>
                  <a:gd name="T43" fmla="*/ 483 h 218"/>
                  <a:gd name="T44" fmla="*/ 421 w 310"/>
                  <a:gd name="T45" fmla="*/ 563 h 218"/>
                  <a:gd name="T46" fmla="*/ 434 w 310"/>
                  <a:gd name="T47" fmla="*/ 620 h 218"/>
                  <a:gd name="T48" fmla="*/ 211 w 310"/>
                  <a:gd name="T49" fmla="*/ 801 h 218"/>
                  <a:gd name="T50" fmla="*/ 147 w 310"/>
                  <a:gd name="T51" fmla="*/ 812 h 218"/>
                  <a:gd name="T52" fmla="*/ 60 w 310"/>
                  <a:gd name="T53" fmla="*/ 699 h 218"/>
                  <a:gd name="T54" fmla="*/ 35 w 310"/>
                  <a:gd name="T55" fmla="*/ 646 h 218"/>
                  <a:gd name="T56" fmla="*/ 198 w 310"/>
                  <a:gd name="T57" fmla="*/ 503 h 218"/>
                  <a:gd name="T58" fmla="*/ 250 w 310"/>
                  <a:gd name="T59" fmla="*/ 435 h 218"/>
                  <a:gd name="T60" fmla="*/ 274 w 310"/>
                  <a:gd name="T61" fmla="*/ 435 h 218"/>
                  <a:gd name="T62" fmla="*/ 258 w 310"/>
                  <a:gd name="T63" fmla="*/ 348 h 218"/>
                  <a:gd name="T64" fmla="*/ 223 w 310"/>
                  <a:gd name="T65" fmla="*/ 225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0"/>
                  <a:gd name="T100" fmla="*/ 0 h 218"/>
                  <a:gd name="T101" fmla="*/ 310 w 310"/>
                  <a:gd name="T102" fmla="*/ 218 h 2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0" h="218">
                    <a:moveTo>
                      <a:pt x="56" y="57"/>
                    </a:moveTo>
                    <a:cubicBezTo>
                      <a:pt x="56" y="57"/>
                      <a:pt x="77" y="55"/>
                      <a:pt x="82" y="56"/>
                    </a:cubicBezTo>
                    <a:cubicBezTo>
                      <a:pt x="86" y="56"/>
                      <a:pt x="91" y="59"/>
                      <a:pt x="89" y="50"/>
                    </a:cubicBezTo>
                    <a:cubicBezTo>
                      <a:pt x="87" y="40"/>
                      <a:pt x="88" y="30"/>
                      <a:pt x="91" y="21"/>
                    </a:cubicBezTo>
                    <a:cubicBezTo>
                      <a:pt x="94" y="12"/>
                      <a:pt x="105" y="1"/>
                      <a:pt x="114" y="1"/>
                    </a:cubicBezTo>
                    <a:cubicBezTo>
                      <a:pt x="122" y="0"/>
                      <a:pt x="139" y="14"/>
                      <a:pt x="144" y="19"/>
                    </a:cubicBezTo>
                    <a:cubicBezTo>
                      <a:pt x="149" y="24"/>
                      <a:pt x="147" y="39"/>
                      <a:pt x="146" y="49"/>
                    </a:cubicBezTo>
                    <a:cubicBezTo>
                      <a:pt x="146" y="59"/>
                      <a:pt x="150" y="66"/>
                      <a:pt x="150" y="66"/>
                    </a:cubicBezTo>
                    <a:cubicBezTo>
                      <a:pt x="150" y="66"/>
                      <a:pt x="179" y="72"/>
                      <a:pt x="188" y="71"/>
                    </a:cubicBezTo>
                    <a:cubicBezTo>
                      <a:pt x="197" y="70"/>
                      <a:pt x="207" y="70"/>
                      <a:pt x="218" y="74"/>
                    </a:cubicBezTo>
                    <a:cubicBezTo>
                      <a:pt x="230" y="78"/>
                      <a:pt x="245" y="79"/>
                      <a:pt x="256" y="81"/>
                    </a:cubicBezTo>
                    <a:cubicBezTo>
                      <a:pt x="268" y="83"/>
                      <a:pt x="276" y="86"/>
                      <a:pt x="283" y="87"/>
                    </a:cubicBezTo>
                    <a:cubicBezTo>
                      <a:pt x="290" y="88"/>
                      <a:pt x="296" y="88"/>
                      <a:pt x="298" y="96"/>
                    </a:cubicBezTo>
                    <a:cubicBezTo>
                      <a:pt x="300" y="105"/>
                      <a:pt x="310" y="124"/>
                      <a:pt x="298" y="118"/>
                    </a:cubicBezTo>
                    <a:cubicBezTo>
                      <a:pt x="286" y="113"/>
                      <a:pt x="263" y="108"/>
                      <a:pt x="254" y="107"/>
                    </a:cubicBezTo>
                    <a:cubicBezTo>
                      <a:pt x="245" y="106"/>
                      <a:pt x="230" y="106"/>
                      <a:pt x="221" y="109"/>
                    </a:cubicBezTo>
                    <a:cubicBezTo>
                      <a:pt x="213" y="111"/>
                      <a:pt x="202" y="114"/>
                      <a:pt x="195" y="110"/>
                    </a:cubicBezTo>
                    <a:cubicBezTo>
                      <a:pt x="187" y="107"/>
                      <a:pt x="170" y="108"/>
                      <a:pt x="170" y="108"/>
                    </a:cubicBezTo>
                    <a:cubicBezTo>
                      <a:pt x="170" y="108"/>
                      <a:pt x="168" y="119"/>
                      <a:pt x="154" y="121"/>
                    </a:cubicBezTo>
                    <a:cubicBezTo>
                      <a:pt x="140" y="123"/>
                      <a:pt x="136" y="112"/>
                      <a:pt x="134" y="107"/>
                    </a:cubicBezTo>
                    <a:cubicBezTo>
                      <a:pt x="133" y="101"/>
                      <a:pt x="135" y="98"/>
                      <a:pt x="126" y="99"/>
                    </a:cubicBezTo>
                    <a:cubicBezTo>
                      <a:pt x="117" y="101"/>
                      <a:pt x="100" y="108"/>
                      <a:pt x="98" y="122"/>
                    </a:cubicBezTo>
                    <a:cubicBezTo>
                      <a:pt x="97" y="136"/>
                      <a:pt x="103" y="139"/>
                      <a:pt x="106" y="142"/>
                    </a:cubicBezTo>
                    <a:cubicBezTo>
                      <a:pt x="109" y="145"/>
                      <a:pt x="115" y="154"/>
                      <a:pt x="109" y="157"/>
                    </a:cubicBezTo>
                    <a:cubicBezTo>
                      <a:pt x="103" y="159"/>
                      <a:pt x="82" y="163"/>
                      <a:pt x="53" y="202"/>
                    </a:cubicBezTo>
                    <a:cubicBezTo>
                      <a:pt x="48" y="209"/>
                      <a:pt x="43" y="218"/>
                      <a:pt x="37" y="205"/>
                    </a:cubicBezTo>
                    <a:cubicBezTo>
                      <a:pt x="30" y="192"/>
                      <a:pt x="39" y="178"/>
                      <a:pt x="15" y="176"/>
                    </a:cubicBezTo>
                    <a:cubicBezTo>
                      <a:pt x="9" y="175"/>
                      <a:pt x="0" y="169"/>
                      <a:pt x="9" y="163"/>
                    </a:cubicBezTo>
                    <a:cubicBezTo>
                      <a:pt x="18" y="156"/>
                      <a:pt x="45" y="135"/>
                      <a:pt x="50" y="127"/>
                    </a:cubicBezTo>
                    <a:cubicBezTo>
                      <a:pt x="55" y="119"/>
                      <a:pt x="61" y="109"/>
                      <a:pt x="63" y="110"/>
                    </a:cubicBezTo>
                    <a:cubicBezTo>
                      <a:pt x="66" y="110"/>
                      <a:pt x="69" y="110"/>
                      <a:pt x="69" y="110"/>
                    </a:cubicBezTo>
                    <a:cubicBezTo>
                      <a:pt x="69" y="110"/>
                      <a:pt x="68" y="98"/>
                      <a:pt x="65" y="88"/>
                    </a:cubicBezTo>
                    <a:cubicBezTo>
                      <a:pt x="61" y="79"/>
                      <a:pt x="60" y="62"/>
                      <a:pt x="56" y="57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3" name="Freeform 145">
                <a:extLst>
                  <a:ext uri="{FF2B5EF4-FFF2-40B4-BE49-F238E27FC236}">
                    <a16:creationId xmlns:a16="http://schemas.microsoft.com/office/drawing/2014/main" id="{4BA02B8F-05A8-45A2-807A-9F68FE94E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167"/>
                <a:ext cx="33" cy="68"/>
              </a:xfrm>
              <a:custGeom>
                <a:avLst/>
                <a:gdLst>
                  <a:gd name="T0" fmla="*/ 0 w 21"/>
                  <a:gd name="T1" fmla="*/ 0 h 43"/>
                  <a:gd name="T2" fmla="*/ 31 w 21"/>
                  <a:gd name="T3" fmla="*/ 35 h 43"/>
                  <a:gd name="T4" fmla="*/ 61 w 21"/>
                  <a:gd name="T5" fmla="*/ 108 h 43"/>
                  <a:gd name="T6" fmla="*/ 74 w 21"/>
                  <a:gd name="T7" fmla="*/ 17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43"/>
                  <a:gd name="T14" fmla="*/ 21 w 2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43">
                    <a:moveTo>
                      <a:pt x="0" y="0"/>
                    </a:moveTo>
                    <a:cubicBezTo>
                      <a:pt x="0" y="0"/>
                      <a:pt x="1" y="2"/>
                      <a:pt x="8" y="9"/>
                    </a:cubicBezTo>
                    <a:cubicBezTo>
                      <a:pt x="15" y="16"/>
                      <a:pt x="14" y="23"/>
                      <a:pt x="16" y="27"/>
                    </a:cubicBezTo>
                    <a:cubicBezTo>
                      <a:pt x="18" y="31"/>
                      <a:pt x="21" y="37"/>
                      <a:pt x="19" y="4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4" name="Freeform 146">
                <a:extLst>
                  <a:ext uri="{FF2B5EF4-FFF2-40B4-BE49-F238E27FC236}">
                    <a16:creationId xmlns:a16="http://schemas.microsoft.com/office/drawing/2014/main" id="{C69A91B8-9778-475C-9E07-0FE1CB787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213"/>
                <a:ext cx="49" cy="37"/>
              </a:xfrm>
              <a:custGeom>
                <a:avLst/>
                <a:gdLst>
                  <a:gd name="T0" fmla="*/ 82 w 31"/>
                  <a:gd name="T1" fmla="*/ 8 h 23"/>
                  <a:gd name="T2" fmla="*/ 22 w 31"/>
                  <a:gd name="T3" fmla="*/ 21 h 23"/>
                  <a:gd name="T4" fmla="*/ 21 w 31"/>
                  <a:gd name="T5" fmla="*/ 80 h 23"/>
                  <a:gd name="T6" fmla="*/ 87 w 31"/>
                  <a:gd name="T7" fmla="*/ 80 h 23"/>
                  <a:gd name="T8" fmla="*/ 82 w 31"/>
                  <a:gd name="T9" fmla="*/ 8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3"/>
                  <a:gd name="T17" fmla="*/ 31 w 31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3">
                    <a:moveTo>
                      <a:pt x="21" y="2"/>
                    </a:moveTo>
                    <a:cubicBezTo>
                      <a:pt x="16" y="0"/>
                      <a:pt x="7" y="2"/>
                      <a:pt x="6" y="5"/>
                    </a:cubicBezTo>
                    <a:cubicBezTo>
                      <a:pt x="4" y="8"/>
                      <a:pt x="0" y="14"/>
                      <a:pt x="5" y="19"/>
                    </a:cubicBezTo>
                    <a:cubicBezTo>
                      <a:pt x="10" y="23"/>
                      <a:pt x="17" y="23"/>
                      <a:pt x="22" y="19"/>
                    </a:cubicBezTo>
                    <a:cubicBezTo>
                      <a:pt x="27" y="15"/>
                      <a:pt x="31" y="5"/>
                      <a:pt x="21" y="2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5" name="Freeform 147">
                <a:extLst>
                  <a:ext uri="{FF2B5EF4-FFF2-40B4-BE49-F238E27FC236}">
                    <a16:creationId xmlns:a16="http://schemas.microsoft.com/office/drawing/2014/main" id="{30F2EC22-86A0-4778-A759-06E84BB5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213"/>
                <a:ext cx="49" cy="37"/>
              </a:xfrm>
              <a:custGeom>
                <a:avLst/>
                <a:gdLst>
                  <a:gd name="T0" fmla="*/ 82 w 31"/>
                  <a:gd name="T1" fmla="*/ 8 h 23"/>
                  <a:gd name="T2" fmla="*/ 22 w 31"/>
                  <a:gd name="T3" fmla="*/ 21 h 23"/>
                  <a:gd name="T4" fmla="*/ 21 w 31"/>
                  <a:gd name="T5" fmla="*/ 80 h 23"/>
                  <a:gd name="T6" fmla="*/ 87 w 31"/>
                  <a:gd name="T7" fmla="*/ 80 h 23"/>
                  <a:gd name="T8" fmla="*/ 82 w 31"/>
                  <a:gd name="T9" fmla="*/ 8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3"/>
                  <a:gd name="T17" fmla="*/ 31 w 31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3">
                    <a:moveTo>
                      <a:pt x="21" y="2"/>
                    </a:moveTo>
                    <a:cubicBezTo>
                      <a:pt x="16" y="0"/>
                      <a:pt x="7" y="2"/>
                      <a:pt x="6" y="5"/>
                    </a:cubicBezTo>
                    <a:cubicBezTo>
                      <a:pt x="4" y="8"/>
                      <a:pt x="0" y="14"/>
                      <a:pt x="5" y="19"/>
                    </a:cubicBezTo>
                    <a:cubicBezTo>
                      <a:pt x="10" y="23"/>
                      <a:pt x="17" y="23"/>
                      <a:pt x="22" y="19"/>
                    </a:cubicBezTo>
                    <a:cubicBezTo>
                      <a:pt x="27" y="15"/>
                      <a:pt x="31" y="5"/>
                      <a:pt x="21" y="2"/>
                    </a:cubicBezTo>
                    <a:close/>
                  </a:path>
                </a:pathLst>
              </a:custGeom>
              <a:noFill/>
              <a:ln w="1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6" name="Freeform 148">
                <a:extLst>
                  <a:ext uri="{FF2B5EF4-FFF2-40B4-BE49-F238E27FC236}">
                    <a16:creationId xmlns:a16="http://schemas.microsoft.com/office/drawing/2014/main" id="{58D6AD50-3A0E-4557-9F71-806AC2AD8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1088"/>
                <a:ext cx="38" cy="87"/>
              </a:xfrm>
              <a:custGeom>
                <a:avLst/>
                <a:gdLst>
                  <a:gd name="T0" fmla="*/ 82 w 24"/>
                  <a:gd name="T1" fmla="*/ 8 h 55"/>
                  <a:gd name="T2" fmla="*/ 5 w 24"/>
                  <a:gd name="T3" fmla="*/ 74 h 55"/>
                  <a:gd name="T4" fmla="*/ 95 w 24"/>
                  <a:gd name="T5" fmla="*/ 165 h 55"/>
                  <a:gd name="T6" fmla="*/ 0 60000 65536"/>
                  <a:gd name="T7" fmla="*/ 0 60000 65536"/>
                  <a:gd name="T8" fmla="*/ 0 60000 65536"/>
                  <a:gd name="T9" fmla="*/ 0 w 24"/>
                  <a:gd name="T10" fmla="*/ 0 h 55"/>
                  <a:gd name="T11" fmla="*/ 24 w 24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" h="55">
                    <a:moveTo>
                      <a:pt x="21" y="2"/>
                    </a:moveTo>
                    <a:cubicBezTo>
                      <a:pt x="21" y="2"/>
                      <a:pt x="0" y="0"/>
                      <a:pt x="1" y="19"/>
                    </a:cubicBezTo>
                    <a:cubicBezTo>
                      <a:pt x="1" y="38"/>
                      <a:pt x="15" y="55"/>
                      <a:pt x="24" y="42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7" name="Freeform 149">
                <a:extLst>
                  <a:ext uri="{FF2B5EF4-FFF2-40B4-BE49-F238E27FC236}">
                    <a16:creationId xmlns:a16="http://schemas.microsoft.com/office/drawing/2014/main" id="{BAC82F38-C2B6-4542-AF23-17394CDCE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237"/>
                <a:ext cx="13" cy="22"/>
              </a:xfrm>
              <a:custGeom>
                <a:avLst/>
                <a:gdLst>
                  <a:gd name="T0" fmla="*/ 21 w 8"/>
                  <a:gd name="T1" fmla="*/ 0 h 14"/>
                  <a:gd name="T2" fmla="*/ 0 w 8"/>
                  <a:gd name="T3" fmla="*/ 55 h 14"/>
                  <a:gd name="T4" fmla="*/ 0 60000 65536"/>
                  <a:gd name="T5" fmla="*/ 0 60000 65536"/>
                  <a:gd name="T6" fmla="*/ 0 w 8"/>
                  <a:gd name="T7" fmla="*/ 0 h 14"/>
                  <a:gd name="T8" fmla="*/ 8 w 8"/>
                  <a:gd name="T9" fmla="*/ 14 h 1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14">
                    <a:moveTo>
                      <a:pt x="5" y="0"/>
                    </a:moveTo>
                    <a:cubicBezTo>
                      <a:pt x="5" y="0"/>
                      <a:pt x="8" y="5"/>
                      <a:pt x="0" y="1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8" name="Freeform 150">
                <a:extLst>
                  <a:ext uri="{FF2B5EF4-FFF2-40B4-BE49-F238E27FC236}">
                    <a16:creationId xmlns:a16="http://schemas.microsoft.com/office/drawing/2014/main" id="{CE7BAB78-710D-4358-A07F-3AB1A6500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250"/>
                <a:ext cx="12" cy="53"/>
              </a:xfrm>
              <a:custGeom>
                <a:avLst/>
                <a:gdLst>
                  <a:gd name="T0" fmla="*/ 27 w 8"/>
                  <a:gd name="T1" fmla="*/ 0 h 34"/>
                  <a:gd name="T2" fmla="*/ 12 w 8"/>
                  <a:gd name="T3" fmla="*/ 129 h 34"/>
                  <a:gd name="T4" fmla="*/ 0 60000 65536"/>
                  <a:gd name="T5" fmla="*/ 0 60000 65536"/>
                  <a:gd name="T6" fmla="*/ 0 w 8"/>
                  <a:gd name="T7" fmla="*/ 0 h 34"/>
                  <a:gd name="T8" fmla="*/ 8 w 8"/>
                  <a:gd name="T9" fmla="*/ 34 h 3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34">
                    <a:moveTo>
                      <a:pt x="8" y="0"/>
                    </a:moveTo>
                    <a:cubicBezTo>
                      <a:pt x="8" y="0"/>
                      <a:pt x="0" y="15"/>
                      <a:pt x="3" y="3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9" name="Freeform 151">
                <a:extLst>
                  <a:ext uri="{FF2B5EF4-FFF2-40B4-BE49-F238E27FC236}">
                    <a16:creationId xmlns:a16="http://schemas.microsoft.com/office/drawing/2014/main" id="{C4D26487-570D-489B-83F5-D7ABAB6C0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1270"/>
                <a:ext cx="23" cy="38"/>
              </a:xfrm>
              <a:custGeom>
                <a:avLst/>
                <a:gdLst>
                  <a:gd name="T0" fmla="*/ 0 w 14"/>
                  <a:gd name="T1" fmla="*/ 95 h 24"/>
                  <a:gd name="T2" fmla="*/ 8 w 14"/>
                  <a:gd name="T3" fmla="*/ 40 h 24"/>
                  <a:gd name="T4" fmla="*/ 8 w 14"/>
                  <a:gd name="T5" fmla="*/ 0 h 24"/>
                  <a:gd name="T6" fmla="*/ 35 w 14"/>
                  <a:gd name="T7" fmla="*/ 43 h 24"/>
                  <a:gd name="T8" fmla="*/ 54 w 14"/>
                  <a:gd name="T9" fmla="*/ 55 h 24"/>
                  <a:gd name="T10" fmla="*/ 58 w 14"/>
                  <a:gd name="T11" fmla="*/ 73 h 24"/>
                  <a:gd name="T12" fmla="*/ 26 w 14"/>
                  <a:gd name="T13" fmla="*/ 9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24"/>
                    </a:moveTo>
                    <a:cubicBezTo>
                      <a:pt x="4" y="20"/>
                      <a:pt x="2" y="14"/>
                      <a:pt x="2" y="10"/>
                    </a:cubicBezTo>
                    <a:cubicBezTo>
                      <a:pt x="2" y="6"/>
                      <a:pt x="2" y="3"/>
                      <a:pt x="2" y="0"/>
                    </a:cubicBezTo>
                    <a:cubicBezTo>
                      <a:pt x="3" y="5"/>
                      <a:pt x="5" y="8"/>
                      <a:pt x="8" y="11"/>
                    </a:cubicBezTo>
                    <a:cubicBezTo>
                      <a:pt x="10" y="12"/>
                      <a:pt x="11" y="13"/>
                      <a:pt x="12" y="14"/>
                    </a:cubicBezTo>
                    <a:cubicBezTo>
                      <a:pt x="13" y="15"/>
                      <a:pt x="14" y="17"/>
                      <a:pt x="13" y="18"/>
                    </a:cubicBezTo>
                    <a:cubicBezTo>
                      <a:pt x="12" y="22"/>
                      <a:pt x="8" y="21"/>
                      <a:pt x="6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0" name="Freeform 152">
                <a:extLst>
                  <a:ext uri="{FF2B5EF4-FFF2-40B4-BE49-F238E27FC236}">
                    <a16:creationId xmlns:a16="http://schemas.microsoft.com/office/drawing/2014/main" id="{A97A2B8C-909D-40D8-BA86-FAD81DF04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1238"/>
                <a:ext cx="27" cy="37"/>
              </a:xfrm>
              <a:custGeom>
                <a:avLst/>
                <a:gdLst>
                  <a:gd name="T0" fmla="*/ 43 w 17"/>
                  <a:gd name="T1" fmla="*/ 5 h 23"/>
                  <a:gd name="T2" fmla="*/ 60 w 17"/>
                  <a:gd name="T3" fmla="*/ 13 h 23"/>
                  <a:gd name="T4" fmla="*/ 48 w 17"/>
                  <a:gd name="T5" fmla="*/ 34 h 23"/>
                  <a:gd name="T6" fmla="*/ 33 w 17"/>
                  <a:gd name="T7" fmla="*/ 63 h 23"/>
                  <a:gd name="T8" fmla="*/ 0 w 17"/>
                  <a:gd name="T9" fmla="*/ 97 h 23"/>
                  <a:gd name="T10" fmla="*/ 35 w 17"/>
                  <a:gd name="T11" fmla="*/ 16 h 23"/>
                  <a:gd name="T12" fmla="*/ 43 w 17"/>
                  <a:gd name="T13" fmla="*/ 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11" y="1"/>
                    </a:moveTo>
                    <a:cubicBezTo>
                      <a:pt x="13" y="1"/>
                      <a:pt x="17" y="0"/>
                      <a:pt x="15" y="3"/>
                    </a:cubicBezTo>
                    <a:cubicBezTo>
                      <a:pt x="14" y="5"/>
                      <a:pt x="13" y="7"/>
                      <a:pt x="12" y="8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6" y="17"/>
                      <a:pt x="2" y="20"/>
                      <a:pt x="0" y="23"/>
                    </a:cubicBezTo>
                    <a:cubicBezTo>
                      <a:pt x="2" y="19"/>
                      <a:pt x="14" y="9"/>
                      <a:pt x="9" y="4"/>
                    </a:cubicBezTo>
                    <a:cubicBezTo>
                      <a:pt x="10" y="3"/>
                      <a:pt x="10" y="2"/>
                      <a:pt x="1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1" name="Freeform 153">
                <a:extLst>
                  <a:ext uri="{FF2B5EF4-FFF2-40B4-BE49-F238E27FC236}">
                    <a16:creationId xmlns:a16="http://schemas.microsoft.com/office/drawing/2014/main" id="{3C92BF44-535C-42ED-9BF4-2321D352B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106"/>
                <a:ext cx="40" cy="55"/>
              </a:xfrm>
              <a:custGeom>
                <a:avLst/>
                <a:gdLst>
                  <a:gd name="T0" fmla="*/ 102 w 25"/>
                  <a:gd name="T1" fmla="*/ 108 h 35"/>
                  <a:gd name="T2" fmla="*/ 42 w 25"/>
                  <a:gd name="T3" fmla="*/ 104 h 35"/>
                  <a:gd name="T4" fmla="*/ 29 w 25"/>
                  <a:gd name="T5" fmla="*/ 0 h 35"/>
                  <a:gd name="T6" fmla="*/ 35 w 25"/>
                  <a:gd name="T7" fmla="*/ 55 h 35"/>
                  <a:gd name="T8" fmla="*/ 61 w 25"/>
                  <a:gd name="T9" fmla="*/ 90 h 35"/>
                  <a:gd name="T10" fmla="*/ 86 w 25"/>
                  <a:gd name="T11" fmla="*/ 86 h 35"/>
                  <a:gd name="T12" fmla="*/ 102 w 25"/>
                  <a:gd name="T13" fmla="*/ 101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35"/>
                  <a:gd name="T23" fmla="*/ 25 w 25"/>
                  <a:gd name="T24" fmla="*/ 35 h 3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35">
                    <a:moveTo>
                      <a:pt x="25" y="28"/>
                    </a:moveTo>
                    <a:cubicBezTo>
                      <a:pt x="21" y="35"/>
                      <a:pt x="15" y="34"/>
                      <a:pt x="10" y="27"/>
                    </a:cubicBezTo>
                    <a:cubicBezTo>
                      <a:pt x="6" y="20"/>
                      <a:pt x="0" y="8"/>
                      <a:pt x="7" y="0"/>
                    </a:cubicBezTo>
                    <a:cubicBezTo>
                      <a:pt x="7" y="4"/>
                      <a:pt x="7" y="9"/>
                      <a:pt x="9" y="14"/>
                    </a:cubicBezTo>
                    <a:cubicBezTo>
                      <a:pt x="10" y="16"/>
                      <a:pt x="12" y="22"/>
                      <a:pt x="15" y="23"/>
                    </a:cubicBezTo>
                    <a:cubicBezTo>
                      <a:pt x="17" y="24"/>
                      <a:pt x="19" y="22"/>
                      <a:pt x="21" y="22"/>
                    </a:cubicBezTo>
                    <a:cubicBezTo>
                      <a:pt x="24" y="21"/>
                      <a:pt x="25" y="24"/>
                      <a:pt x="25" y="2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2" name="Freeform 154">
                <a:extLst>
                  <a:ext uri="{FF2B5EF4-FFF2-40B4-BE49-F238E27FC236}">
                    <a16:creationId xmlns:a16="http://schemas.microsoft.com/office/drawing/2014/main" id="{C6B759D4-CDDF-4ECB-BDF7-62E43FBB8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1063"/>
                <a:ext cx="44" cy="54"/>
              </a:xfrm>
              <a:custGeom>
                <a:avLst/>
                <a:gdLst>
                  <a:gd name="T0" fmla="*/ 108 w 28"/>
                  <a:gd name="T1" fmla="*/ 21 h 34"/>
                  <a:gd name="T2" fmla="*/ 42 w 28"/>
                  <a:gd name="T3" fmla="*/ 40 h 34"/>
                  <a:gd name="T4" fmla="*/ 13 w 28"/>
                  <a:gd name="T5" fmla="*/ 137 h 34"/>
                  <a:gd name="T6" fmla="*/ 20 w 28"/>
                  <a:gd name="T7" fmla="*/ 121 h 34"/>
                  <a:gd name="T8" fmla="*/ 31 w 28"/>
                  <a:gd name="T9" fmla="*/ 89 h 34"/>
                  <a:gd name="T10" fmla="*/ 60 w 28"/>
                  <a:gd name="T11" fmla="*/ 40 h 34"/>
                  <a:gd name="T12" fmla="*/ 108 w 28"/>
                  <a:gd name="T13" fmla="*/ 21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34"/>
                  <a:gd name="T23" fmla="*/ 28 w 28"/>
                  <a:gd name="T24" fmla="*/ 34 h 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34">
                    <a:moveTo>
                      <a:pt x="28" y="5"/>
                    </a:moveTo>
                    <a:cubicBezTo>
                      <a:pt x="25" y="0"/>
                      <a:pt x="14" y="7"/>
                      <a:pt x="11" y="10"/>
                    </a:cubicBezTo>
                    <a:cubicBezTo>
                      <a:pt x="7" y="15"/>
                      <a:pt x="0" y="28"/>
                      <a:pt x="3" y="34"/>
                    </a:cubicBezTo>
                    <a:cubicBezTo>
                      <a:pt x="5" y="33"/>
                      <a:pt x="5" y="31"/>
                      <a:pt x="5" y="30"/>
                    </a:cubicBezTo>
                    <a:cubicBezTo>
                      <a:pt x="6" y="27"/>
                      <a:pt x="7" y="24"/>
                      <a:pt x="8" y="22"/>
                    </a:cubicBezTo>
                    <a:cubicBezTo>
                      <a:pt x="9" y="18"/>
                      <a:pt x="12" y="13"/>
                      <a:pt x="15" y="10"/>
                    </a:cubicBezTo>
                    <a:cubicBezTo>
                      <a:pt x="18" y="6"/>
                      <a:pt x="23" y="3"/>
                      <a:pt x="28" y="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3" name="Freeform 155">
                <a:extLst>
                  <a:ext uri="{FF2B5EF4-FFF2-40B4-BE49-F238E27FC236}">
                    <a16:creationId xmlns:a16="http://schemas.microsoft.com/office/drawing/2014/main" id="{6B2D7625-A7A5-4E7A-80C1-DB501F0AA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155"/>
                <a:ext cx="24" cy="20"/>
              </a:xfrm>
              <a:custGeom>
                <a:avLst/>
                <a:gdLst>
                  <a:gd name="T0" fmla="*/ 13 w 15"/>
                  <a:gd name="T1" fmla="*/ 48 h 13"/>
                  <a:gd name="T2" fmla="*/ 5 w 15"/>
                  <a:gd name="T3" fmla="*/ 22 h 13"/>
                  <a:gd name="T4" fmla="*/ 0 w 15"/>
                  <a:gd name="T5" fmla="*/ 8 h 13"/>
                  <a:gd name="T6" fmla="*/ 61 w 15"/>
                  <a:gd name="T7" fmla="*/ 8 h 13"/>
                  <a:gd name="T8" fmla="*/ 16 w 15"/>
                  <a:gd name="T9" fmla="*/ 12 h 13"/>
                  <a:gd name="T10" fmla="*/ 13 w 15"/>
                  <a:gd name="T11" fmla="*/ 4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3"/>
                  <a:gd name="T20" fmla="*/ 15 w 15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3">
                    <a:moveTo>
                      <a:pt x="3" y="13"/>
                    </a:moveTo>
                    <a:cubicBezTo>
                      <a:pt x="2" y="11"/>
                      <a:pt x="2" y="9"/>
                      <a:pt x="1" y="6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0"/>
                      <a:pt x="13" y="1"/>
                      <a:pt x="15" y="2"/>
                    </a:cubicBezTo>
                    <a:cubicBezTo>
                      <a:pt x="12" y="2"/>
                      <a:pt x="6" y="1"/>
                      <a:pt x="4" y="3"/>
                    </a:cubicBezTo>
                    <a:cubicBezTo>
                      <a:pt x="2" y="4"/>
                      <a:pt x="2" y="11"/>
                      <a:pt x="3" y="1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4" name="Freeform 156">
                <a:extLst>
                  <a:ext uri="{FF2B5EF4-FFF2-40B4-BE49-F238E27FC236}">
                    <a16:creationId xmlns:a16="http://schemas.microsoft.com/office/drawing/2014/main" id="{91DB38A0-C44C-4BEF-93D1-A7C239636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1208"/>
                <a:ext cx="38" cy="21"/>
              </a:xfrm>
              <a:custGeom>
                <a:avLst/>
                <a:gdLst>
                  <a:gd name="T0" fmla="*/ 0 w 24"/>
                  <a:gd name="T1" fmla="*/ 34 h 13"/>
                  <a:gd name="T2" fmla="*/ 27 w 24"/>
                  <a:gd name="T3" fmla="*/ 21 h 13"/>
                  <a:gd name="T4" fmla="*/ 60 w 24"/>
                  <a:gd name="T5" fmla="*/ 13 h 13"/>
                  <a:gd name="T6" fmla="*/ 95 w 24"/>
                  <a:gd name="T7" fmla="*/ 55 h 13"/>
                  <a:gd name="T8" fmla="*/ 52 w 24"/>
                  <a:gd name="T9" fmla="*/ 8 h 13"/>
                  <a:gd name="T10" fmla="*/ 0 w 24"/>
                  <a:gd name="T11" fmla="*/ 34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13"/>
                  <a:gd name="T20" fmla="*/ 24 w 24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13">
                    <a:moveTo>
                      <a:pt x="0" y="8"/>
                    </a:moveTo>
                    <a:cubicBezTo>
                      <a:pt x="2" y="8"/>
                      <a:pt x="5" y="6"/>
                      <a:pt x="7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21" y="3"/>
                      <a:pt x="21" y="9"/>
                      <a:pt x="24" y="13"/>
                    </a:cubicBezTo>
                    <a:cubicBezTo>
                      <a:pt x="22" y="6"/>
                      <a:pt x="22" y="0"/>
                      <a:pt x="13" y="2"/>
                    </a:cubicBezTo>
                    <a:cubicBezTo>
                      <a:pt x="9" y="3"/>
                      <a:pt x="3" y="5"/>
                      <a:pt x="0" y="8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5" name="Freeform 157">
                <a:extLst>
                  <a:ext uri="{FF2B5EF4-FFF2-40B4-BE49-F238E27FC236}">
                    <a16:creationId xmlns:a16="http://schemas.microsoft.com/office/drawing/2014/main" id="{1DD9C8F1-DD91-4E80-9B25-B6197668C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1229"/>
                <a:ext cx="25" cy="74"/>
              </a:xfrm>
              <a:custGeom>
                <a:avLst/>
                <a:gdLst>
                  <a:gd name="T0" fmla="*/ 61 w 16"/>
                  <a:gd name="T1" fmla="*/ 5 h 47"/>
                  <a:gd name="T2" fmla="*/ 20 w 16"/>
                  <a:gd name="T3" fmla="*/ 87 h 47"/>
                  <a:gd name="T4" fmla="*/ 13 w 16"/>
                  <a:gd name="T5" fmla="*/ 137 h 47"/>
                  <a:gd name="T6" fmla="*/ 13 w 16"/>
                  <a:gd name="T7" fmla="*/ 184 h 47"/>
                  <a:gd name="T8" fmla="*/ 13 w 16"/>
                  <a:gd name="T9" fmla="*/ 69 h 47"/>
                  <a:gd name="T10" fmla="*/ 56 w 16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7"/>
                  <a:gd name="T20" fmla="*/ 16 w 16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7">
                    <a:moveTo>
                      <a:pt x="16" y="1"/>
                    </a:moveTo>
                    <a:cubicBezTo>
                      <a:pt x="9" y="5"/>
                      <a:pt x="8" y="15"/>
                      <a:pt x="5" y="22"/>
                    </a:cubicBezTo>
                    <a:cubicBezTo>
                      <a:pt x="4" y="27"/>
                      <a:pt x="3" y="31"/>
                      <a:pt x="3" y="35"/>
                    </a:cubicBezTo>
                    <a:cubicBezTo>
                      <a:pt x="3" y="39"/>
                      <a:pt x="4" y="43"/>
                      <a:pt x="3" y="47"/>
                    </a:cubicBezTo>
                    <a:cubicBezTo>
                      <a:pt x="0" y="38"/>
                      <a:pt x="1" y="28"/>
                      <a:pt x="3" y="18"/>
                    </a:cubicBezTo>
                    <a:cubicBezTo>
                      <a:pt x="5" y="12"/>
                      <a:pt x="9" y="4"/>
                      <a:pt x="15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6" name="Freeform 158">
                <a:extLst>
                  <a:ext uri="{FF2B5EF4-FFF2-40B4-BE49-F238E27FC236}">
                    <a16:creationId xmlns:a16="http://schemas.microsoft.com/office/drawing/2014/main" id="{557427E0-BF1F-4396-BC0F-E410D8768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286"/>
                <a:ext cx="54" cy="47"/>
              </a:xfrm>
              <a:custGeom>
                <a:avLst/>
                <a:gdLst>
                  <a:gd name="T0" fmla="*/ 16 w 34"/>
                  <a:gd name="T1" fmla="*/ 108 h 30"/>
                  <a:gd name="T2" fmla="*/ 52 w 34"/>
                  <a:gd name="T3" fmla="*/ 69 h 30"/>
                  <a:gd name="T4" fmla="*/ 137 w 34"/>
                  <a:gd name="T5" fmla="*/ 0 h 30"/>
                  <a:gd name="T6" fmla="*/ 102 w 34"/>
                  <a:gd name="T7" fmla="*/ 42 h 30"/>
                  <a:gd name="T8" fmla="*/ 48 w 34"/>
                  <a:gd name="T9" fmla="*/ 81 h 30"/>
                  <a:gd name="T10" fmla="*/ 33 w 34"/>
                  <a:gd name="T11" fmla="*/ 116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"/>
                  <a:gd name="T19" fmla="*/ 0 h 30"/>
                  <a:gd name="T20" fmla="*/ 34 w 34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" h="30">
                    <a:moveTo>
                      <a:pt x="4" y="28"/>
                    </a:moveTo>
                    <a:cubicBezTo>
                      <a:pt x="0" y="26"/>
                      <a:pt x="12" y="19"/>
                      <a:pt x="13" y="18"/>
                    </a:cubicBezTo>
                    <a:cubicBezTo>
                      <a:pt x="21" y="13"/>
                      <a:pt x="27" y="6"/>
                      <a:pt x="34" y="0"/>
                    </a:cubicBezTo>
                    <a:cubicBezTo>
                      <a:pt x="31" y="4"/>
                      <a:pt x="28" y="8"/>
                      <a:pt x="25" y="11"/>
                    </a:cubicBezTo>
                    <a:cubicBezTo>
                      <a:pt x="21" y="15"/>
                      <a:pt x="17" y="18"/>
                      <a:pt x="12" y="21"/>
                    </a:cubicBezTo>
                    <a:cubicBezTo>
                      <a:pt x="8" y="24"/>
                      <a:pt x="7" y="25"/>
                      <a:pt x="8" y="3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7" name="Freeform 159">
                <a:extLst>
                  <a:ext uri="{FF2B5EF4-FFF2-40B4-BE49-F238E27FC236}">
                    <a16:creationId xmlns:a16="http://schemas.microsoft.com/office/drawing/2014/main" id="{BEB036E5-863E-4B90-BBF8-8E6FDB077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180"/>
                <a:ext cx="137" cy="32"/>
              </a:xfrm>
              <a:custGeom>
                <a:avLst/>
                <a:gdLst>
                  <a:gd name="T0" fmla="*/ 328 w 87"/>
                  <a:gd name="T1" fmla="*/ 77 h 20"/>
                  <a:gd name="T2" fmla="*/ 263 w 87"/>
                  <a:gd name="T3" fmla="*/ 56 h 20"/>
                  <a:gd name="T4" fmla="*/ 176 w 87"/>
                  <a:gd name="T5" fmla="*/ 35 h 20"/>
                  <a:gd name="T6" fmla="*/ 94 w 87"/>
                  <a:gd name="T7" fmla="*/ 26 h 20"/>
                  <a:gd name="T8" fmla="*/ 13 w 87"/>
                  <a:gd name="T9" fmla="*/ 5 h 20"/>
                  <a:gd name="T10" fmla="*/ 61 w 87"/>
                  <a:gd name="T11" fmla="*/ 29 h 20"/>
                  <a:gd name="T12" fmla="*/ 164 w 87"/>
                  <a:gd name="T13" fmla="*/ 46 h 20"/>
                  <a:gd name="T14" fmla="*/ 233 w 87"/>
                  <a:gd name="T15" fmla="*/ 54 h 20"/>
                  <a:gd name="T16" fmla="*/ 328 w 87"/>
                  <a:gd name="T17" fmla="*/ 77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20"/>
                  <a:gd name="T29" fmla="*/ 87 w 87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20">
                    <a:moveTo>
                      <a:pt x="84" y="19"/>
                    </a:moveTo>
                    <a:cubicBezTo>
                      <a:pt x="87" y="20"/>
                      <a:pt x="71" y="15"/>
                      <a:pt x="67" y="14"/>
                    </a:cubicBezTo>
                    <a:cubicBezTo>
                      <a:pt x="63" y="13"/>
                      <a:pt x="49" y="9"/>
                      <a:pt x="45" y="9"/>
                    </a:cubicBezTo>
                    <a:cubicBezTo>
                      <a:pt x="41" y="9"/>
                      <a:pt x="27" y="7"/>
                      <a:pt x="24" y="6"/>
                    </a:cubicBezTo>
                    <a:cubicBezTo>
                      <a:pt x="20" y="6"/>
                      <a:pt x="6" y="1"/>
                      <a:pt x="3" y="1"/>
                    </a:cubicBezTo>
                    <a:cubicBezTo>
                      <a:pt x="0" y="0"/>
                      <a:pt x="12" y="7"/>
                      <a:pt x="16" y="7"/>
                    </a:cubicBezTo>
                    <a:cubicBezTo>
                      <a:pt x="20" y="8"/>
                      <a:pt x="36" y="10"/>
                      <a:pt x="42" y="11"/>
                    </a:cubicBezTo>
                    <a:cubicBezTo>
                      <a:pt x="48" y="11"/>
                      <a:pt x="55" y="10"/>
                      <a:pt x="60" y="13"/>
                    </a:cubicBezTo>
                    <a:cubicBezTo>
                      <a:pt x="65" y="16"/>
                      <a:pt x="81" y="16"/>
                      <a:pt x="84" y="19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8" name="Freeform 160">
                <a:extLst>
                  <a:ext uri="{FF2B5EF4-FFF2-40B4-BE49-F238E27FC236}">
                    <a16:creationId xmlns:a16="http://schemas.microsoft.com/office/drawing/2014/main" id="{F1686408-4E2D-4782-84DE-357926DF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1134"/>
                <a:ext cx="36" cy="78"/>
              </a:xfrm>
              <a:custGeom>
                <a:avLst/>
                <a:gdLst>
                  <a:gd name="T0" fmla="*/ 8 w 23"/>
                  <a:gd name="T1" fmla="*/ 0 h 49"/>
                  <a:gd name="T2" fmla="*/ 8 w 23"/>
                  <a:gd name="T3" fmla="*/ 46 h 49"/>
                  <a:gd name="T4" fmla="*/ 14 w 23"/>
                  <a:gd name="T5" fmla="*/ 76 h 49"/>
                  <a:gd name="T6" fmla="*/ 47 w 23"/>
                  <a:gd name="T7" fmla="*/ 124 h 49"/>
                  <a:gd name="T8" fmla="*/ 74 w 23"/>
                  <a:gd name="T9" fmla="*/ 162 h 49"/>
                  <a:gd name="T10" fmla="*/ 88 w 23"/>
                  <a:gd name="T11" fmla="*/ 197 h 49"/>
                  <a:gd name="T12" fmla="*/ 53 w 23"/>
                  <a:gd name="T13" fmla="*/ 142 h 49"/>
                  <a:gd name="T14" fmla="*/ 22 w 23"/>
                  <a:gd name="T15" fmla="*/ 102 h 49"/>
                  <a:gd name="T16" fmla="*/ 5 w 23"/>
                  <a:gd name="T17" fmla="*/ 48 h 49"/>
                  <a:gd name="T18" fmla="*/ 0 w 23"/>
                  <a:gd name="T19" fmla="*/ 33 h 49"/>
                  <a:gd name="T20" fmla="*/ 8 w 23"/>
                  <a:gd name="T21" fmla="*/ 8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49"/>
                  <a:gd name="T35" fmla="*/ 23 w 23"/>
                  <a:gd name="T36" fmla="*/ 49 h 4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49">
                    <a:moveTo>
                      <a:pt x="2" y="0"/>
                    </a:moveTo>
                    <a:cubicBezTo>
                      <a:pt x="2" y="4"/>
                      <a:pt x="1" y="8"/>
                      <a:pt x="2" y="11"/>
                    </a:cubicBezTo>
                    <a:cubicBezTo>
                      <a:pt x="2" y="14"/>
                      <a:pt x="3" y="17"/>
                      <a:pt x="4" y="19"/>
                    </a:cubicBezTo>
                    <a:cubicBezTo>
                      <a:pt x="6" y="24"/>
                      <a:pt x="9" y="28"/>
                      <a:pt x="12" y="31"/>
                    </a:cubicBezTo>
                    <a:cubicBezTo>
                      <a:pt x="15" y="34"/>
                      <a:pt x="17" y="37"/>
                      <a:pt x="19" y="40"/>
                    </a:cubicBezTo>
                    <a:cubicBezTo>
                      <a:pt x="20" y="43"/>
                      <a:pt x="21" y="46"/>
                      <a:pt x="23" y="49"/>
                    </a:cubicBezTo>
                    <a:cubicBezTo>
                      <a:pt x="19" y="46"/>
                      <a:pt x="17" y="40"/>
                      <a:pt x="14" y="35"/>
                    </a:cubicBezTo>
                    <a:cubicBezTo>
                      <a:pt x="12" y="32"/>
                      <a:pt x="9" y="29"/>
                      <a:pt x="6" y="25"/>
                    </a:cubicBezTo>
                    <a:cubicBezTo>
                      <a:pt x="4" y="22"/>
                      <a:pt x="2" y="17"/>
                      <a:pt x="1" y="12"/>
                    </a:cubicBezTo>
                    <a:cubicBezTo>
                      <a:pt x="0" y="11"/>
                      <a:pt x="0" y="9"/>
                      <a:pt x="0" y="8"/>
                    </a:cubicBezTo>
                    <a:cubicBezTo>
                      <a:pt x="0" y="5"/>
                      <a:pt x="2" y="4"/>
                      <a:pt x="2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9" name="Freeform 161">
                <a:extLst>
                  <a:ext uri="{FF2B5EF4-FFF2-40B4-BE49-F238E27FC236}">
                    <a16:creationId xmlns:a16="http://schemas.microsoft.com/office/drawing/2014/main" id="{29083A10-E6BC-439F-85F5-0C6D15B64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1147"/>
                <a:ext cx="44" cy="33"/>
              </a:xfrm>
              <a:custGeom>
                <a:avLst/>
                <a:gdLst>
                  <a:gd name="T0" fmla="*/ 8 w 28"/>
                  <a:gd name="T1" fmla="*/ 0 h 21"/>
                  <a:gd name="T2" fmla="*/ 49 w 28"/>
                  <a:gd name="T3" fmla="*/ 42 h 21"/>
                  <a:gd name="T4" fmla="*/ 108 w 28"/>
                  <a:gd name="T5" fmla="*/ 14 h 21"/>
                  <a:gd name="T6" fmla="*/ 0 w 28"/>
                  <a:gd name="T7" fmla="*/ 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21"/>
                  <a:gd name="T14" fmla="*/ 28 w 2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21">
                    <a:moveTo>
                      <a:pt x="2" y="0"/>
                    </a:moveTo>
                    <a:cubicBezTo>
                      <a:pt x="2" y="5"/>
                      <a:pt x="9" y="10"/>
                      <a:pt x="13" y="11"/>
                    </a:cubicBezTo>
                    <a:cubicBezTo>
                      <a:pt x="20" y="14"/>
                      <a:pt x="24" y="9"/>
                      <a:pt x="28" y="4"/>
                    </a:cubicBezTo>
                    <a:cubicBezTo>
                      <a:pt x="23" y="21"/>
                      <a:pt x="5" y="12"/>
                      <a:pt x="0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0" name="Freeform 162">
                <a:extLst>
                  <a:ext uri="{FF2B5EF4-FFF2-40B4-BE49-F238E27FC236}">
                    <a16:creationId xmlns:a16="http://schemas.microsoft.com/office/drawing/2014/main" id="{F588B44E-A1B4-4671-9B91-6805B54F4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1156"/>
                <a:ext cx="473" cy="359"/>
              </a:xfrm>
              <a:custGeom>
                <a:avLst/>
                <a:gdLst>
                  <a:gd name="T0" fmla="*/ 601 w 299"/>
                  <a:gd name="T1" fmla="*/ 13 h 227"/>
                  <a:gd name="T2" fmla="*/ 525 w 299"/>
                  <a:gd name="T3" fmla="*/ 21 h 227"/>
                  <a:gd name="T4" fmla="*/ 468 w 299"/>
                  <a:gd name="T5" fmla="*/ 68 h 227"/>
                  <a:gd name="T6" fmla="*/ 443 w 299"/>
                  <a:gd name="T7" fmla="*/ 122 h 227"/>
                  <a:gd name="T8" fmla="*/ 373 w 299"/>
                  <a:gd name="T9" fmla="*/ 122 h 227"/>
                  <a:gd name="T10" fmla="*/ 293 w 299"/>
                  <a:gd name="T11" fmla="*/ 240 h 227"/>
                  <a:gd name="T12" fmla="*/ 301 w 299"/>
                  <a:gd name="T13" fmla="*/ 326 h 227"/>
                  <a:gd name="T14" fmla="*/ 301 w 299"/>
                  <a:gd name="T15" fmla="*/ 387 h 227"/>
                  <a:gd name="T16" fmla="*/ 305 w 299"/>
                  <a:gd name="T17" fmla="*/ 408 h 227"/>
                  <a:gd name="T18" fmla="*/ 261 w 299"/>
                  <a:gd name="T19" fmla="*/ 403 h 227"/>
                  <a:gd name="T20" fmla="*/ 237 w 299"/>
                  <a:gd name="T21" fmla="*/ 416 h 227"/>
                  <a:gd name="T22" fmla="*/ 163 w 299"/>
                  <a:gd name="T23" fmla="*/ 498 h 227"/>
                  <a:gd name="T24" fmla="*/ 87 w 299"/>
                  <a:gd name="T25" fmla="*/ 577 h 227"/>
                  <a:gd name="T26" fmla="*/ 43 w 299"/>
                  <a:gd name="T27" fmla="*/ 620 h 227"/>
                  <a:gd name="T28" fmla="*/ 5 w 299"/>
                  <a:gd name="T29" fmla="*/ 648 h 227"/>
                  <a:gd name="T30" fmla="*/ 22 w 299"/>
                  <a:gd name="T31" fmla="*/ 685 h 227"/>
                  <a:gd name="T32" fmla="*/ 142 w 299"/>
                  <a:gd name="T33" fmla="*/ 723 h 227"/>
                  <a:gd name="T34" fmla="*/ 138 w 299"/>
                  <a:gd name="T35" fmla="*/ 835 h 227"/>
                  <a:gd name="T36" fmla="*/ 202 w 299"/>
                  <a:gd name="T37" fmla="*/ 886 h 227"/>
                  <a:gd name="T38" fmla="*/ 318 w 299"/>
                  <a:gd name="T39" fmla="*/ 791 h 227"/>
                  <a:gd name="T40" fmla="*/ 468 w 299"/>
                  <a:gd name="T41" fmla="*/ 633 h 227"/>
                  <a:gd name="T42" fmla="*/ 482 w 299"/>
                  <a:gd name="T43" fmla="*/ 554 h 227"/>
                  <a:gd name="T44" fmla="*/ 430 w 299"/>
                  <a:gd name="T45" fmla="*/ 448 h 227"/>
                  <a:gd name="T46" fmla="*/ 490 w 299"/>
                  <a:gd name="T47" fmla="*/ 380 h 227"/>
                  <a:gd name="T48" fmla="*/ 611 w 299"/>
                  <a:gd name="T49" fmla="*/ 387 h 227"/>
                  <a:gd name="T50" fmla="*/ 701 w 299"/>
                  <a:gd name="T51" fmla="*/ 421 h 227"/>
                  <a:gd name="T52" fmla="*/ 734 w 299"/>
                  <a:gd name="T53" fmla="*/ 387 h 227"/>
                  <a:gd name="T54" fmla="*/ 835 w 299"/>
                  <a:gd name="T55" fmla="*/ 430 h 227"/>
                  <a:gd name="T56" fmla="*/ 981 w 299"/>
                  <a:gd name="T57" fmla="*/ 474 h 227"/>
                  <a:gd name="T58" fmla="*/ 1076 w 299"/>
                  <a:gd name="T59" fmla="*/ 474 h 227"/>
                  <a:gd name="T60" fmla="*/ 1177 w 299"/>
                  <a:gd name="T61" fmla="*/ 504 h 227"/>
                  <a:gd name="T62" fmla="*/ 1131 w 299"/>
                  <a:gd name="T63" fmla="*/ 403 h 227"/>
                  <a:gd name="T64" fmla="*/ 1074 w 299"/>
                  <a:gd name="T65" fmla="*/ 361 h 227"/>
                  <a:gd name="T66" fmla="*/ 859 w 299"/>
                  <a:gd name="T67" fmla="*/ 319 h 227"/>
                  <a:gd name="T68" fmla="*/ 693 w 299"/>
                  <a:gd name="T69" fmla="*/ 270 h 227"/>
                  <a:gd name="T70" fmla="*/ 633 w 299"/>
                  <a:gd name="T71" fmla="*/ 250 h 227"/>
                  <a:gd name="T72" fmla="*/ 620 w 299"/>
                  <a:gd name="T73" fmla="*/ 193 h 227"/>
                  <a:gd name="T74" fmla="*/ 666 w 299"/>
                  <a:gd name="T75" fmla="*/ 87 h 227"/>
                  <a:gd name="T76" fmla="*/ 601 w 299"/>
                  <a:gd name="T77" fmla="*/ 13 h 22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9"/>
                  <a:gd name="T118" fmla="*/ 0 h 227"/>
                  <a:gd name="T119" fmla="*/ 299 w 299"/>
                  <a:gd name="T120" fmla="*/ 227 h 22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9" h="227">
                    <a:moveTo>
                      <a:pt x="152" y="3"/>
                    </a:moveTo>
                    <a:cubicBezTo>
                      <a:pt x="144" y="1"/>
                      <a:pt x="139" y="0"/>
                      <a:pt x="133" y="5"/>
                    </a:cubicBezTo>
                    <a:cubicBezTo>
                      <a:pt x="126" y="9"/>
                      <a:pt x="121" y="15"/>
                      <a:pt x="118" y="17"/>
                    </a:cubicBezTo>
                    <a:cubicBezTo>
                      <a:pt x="114" y="19"/>
                      <a:pt x="112" y="31"/>
                      <a:pt x="112" y="31"/>
                    </a:cubicBezTo>
                    <a:cubicBezTo>
                      <a:pt x="112" y="31"/>
                      <a:pt x="102" y="27"/>
                      <a:pt x="94" y="31"/>
                    </a:cubicBezTo>
                    <a:cubicBezTo>
                      <a:pt x="85" y="35"/>
                      <a:pt x="73" y="47"/>
                      <a:pt x="74" y="61"/>
                    </a:cubicBezTo>
                    <a:cubicBezTo>
                      <a:pt x="76" y="75"/>
                      <a:pt x="77" y="76"/>
                      <a:pt x="76" y="82"/>
                    </a:cubicBezTo>
                    <a:cubicBezTo>
                      <a:pt x="76" y="89"/>
                      <a:pt x="76" y="92"/>
                      <a:pt x="76" y="98"/>
                    </a:cubicBezTo>
                    <a:cubicBezTo>
                      <a:pt x="77" y="103"/>
                      <a:pt x="77" y="103"/>
                      <a:pt x="77" y="103"/>
                    </a:cubicBezTo>
                    <a:cubicBezTo>
                      <a:pt x="77" y="103"/>
                      <a:pt x="69" y="104"/>
                      <a:pt x="66" y="102"/>
                    </a:cubicBezTo>
                    <a:cubicBezTo>
                      <a:pt x="63" y="101"/>
                      <a:pt x="62" y="102"/>
                      <a:pt x="60" y="105"/>
                    </a:cubicBezTo>
                    <a:cubicBezTo>
                      <a:pt x="58" y="108"/>
                      <a:pt x="46" y="121"/>
                      <a:pt x="41" y="126"/>
                    </a:cubicBezTo>
                    <a:cubicBezTo>
                      <a:pt x="36" y="132"/>
                      <a:pt x="25" y="142"/>
                      <a:pt x="22" y="146"/>
                    </a:cubicBezTo>
                    <a:cubicBezTo>
                      <a:pt x="18" y="150"/>
                      <a:pt x="14" y="155"/>
                      <a:pt x="11" y="157"/>
                    </a:cubicBezTo>
                    <a:cubicBezTo>
                      <a:pt x="7" y="159"/>
                      <a:pt x="2" y="161"/>
                      <a:pt x="1" y="164"/>
                    </a:cubicBezTo>
                    <a:cubicBezTo>
                      <a:pt x="0" y="168"/>
                      <a:pt x="2" y="171"/>
                      <a:pt x="6" y="173"/>
                    </a:cubicBezTo>
                    <a:cubicBezTo>
                      <a:pt x="11" y="175"/>
                      <a:pt x="32" y="173"/>
                      <a:pt x="36" y="183"/>
                    </a:cubicBezTo>
                    <a:cubicBezTo>
                      <a:pt x="41" y="192"/>
                      <a:pt x="33" y="203"/>
                      <a:pt x="35" y="211"/>
                    </a:cubicBezTo>
                    <a:cubicBezTo>
                      <a:pt x="37" y="218"/>
                      <a:pt x="45" y="227"/>
                      <a:pt x="51" y="224"/>
                    </a:cubicBezTo>
                    <a:cubicBezTo>
                      <a:pt x="57" y="221"/>
                      <a:pt x="72" y="207"/>
                      <a:pt x="80" y="200"/>
                    </a:cubicBezTo>
                    <a:cubicBezTo>
                      <a:pt x="88" y="192"/>
                      <a:pt x="112" y="167"/>
                      <a:pt x="118" y="160"/>
                    </a:cubicBezTo>
                    <a:cubicBezTo>
                      <a:pt x="124" y="154"/>
                      <a:pt x="130" y="145"/>
                      <a:pt x="122" y="140"/>
                    </a:cubicBezTo>
                    <a:cubicBezTo>
                      <a:pt x="115" y="136"/>
                      <a:pt x="104" y="126"/>
                      <a:pt x="109" y="113"/>
                    </a:cubicBezTo>
                    <a:cubicBezTo>
                      <a:pt x="114" y="100"/>
                      <a:pt x="118" y="98"/>
                      <a:pt x="124" y="96"/>
                    </a:cubicBezTo>
                    <a:cubicBezTo>
                      <a:pt x="130" y="94"/>
                      <a:pt x="145" y="94"/>
                      <a:pt x="154" y="98"/>
                    </a:cubicBezTo>
                    <a:cubicBezTo>
                      <a:pt x="163" y="103"/>
                      <a:pt x="174" y="110"/>
                      <a:pt x="177" y="106"/>
                    </a:cubicBezTo>
                    <a:cubicBezTo>
                      <a:pt x="181" y="102"/>
                      <a:pt x="185" y="98"/>
                      <a:pt x="185" y="98"/>
                    </a:cubicBezTo>
                    <a:cubicBezTo>
                      <a:pt x="185" y="98"/>
                      <a:pt x="202" y="106"/>
                      <a:pt x="211" y="109"/>
                    </a:cubicBezTo>
                    <a:cubicBezTo>
                      <a:pt x="220" y="111"/>
                      <a:pt x="240" y="119"/>
                      <a:pt x="248" y="120"/>
                    </a:cubicBezTo>
                    <a:cubicBezTo>
                      <a:pt x="255" y="121"/>
                      <a:pt x="264" y="116"/>
                      <a:pt x="272" y="120"/>
                    </a:cubicBezTo>
                    <a:cubicBezTo>
                      <a:pt x="281" y="125"/>
                      <a:pt x="294" y="131"/>
                      <a:pt x="297" y="128"/>
                    </a:cubicBezTo>
                    <a:cubicBezTo>
                      <a:pt x="299" y="126"/>
                      <a:pt x="289" y="108"/>
                      <a:pt x="286" y="102"/>
                    </a:cubicBezTo>
                    <a:cubicBezTo>
                      <a:pt x="283" y="96"/>
                      <a:pt x="283" y="92"/>
                      <a:pt x="271" y="91"/>
                    </a:cubicBezTo>
                    <a:cubicBezTo>
                      <a:pt x="258" y="91"/>
                      <a:pt x="228" y="86"/>
                      <a:pt x="217" y="81"/>
                    </a:cubicBezTo>
                    <a:cubicBezTo>
                      <a:pt x="205" y="76"/>
                      <a:pt x="184" y="71"/>
                      <a:pt x="175" y="68"/>
                    </a:cubicBezTo>
                    <a:cubicBezTo>
                      <a:pt x="167" y="64"/>
                      <a:pt x="160" y="63"/>
                      <a:pt x="160" y="63"/>
                    </a:cubicBezTo>
                    <a:cubicBezTo>
                      <a:pt x="160" y="63"/>
                      <a:pt x="152" y="56"/>
                      <a:pt x="157" y="49"/>
                    </a:cubicBezTo>
                    <a:cubicBezTo>
                      <a:pt x="162" y="42"/>
                      <a:pt x="169" y="27"/>
                      <a:pt x="168" y="22"/>
                    </a:cubicBezTo>
                    <a:cubicBezTo>
                      <a:pt x="168" y="18"/>
                      <a:pt x="164" y="7"/>
                      <a:pt x="152" y="3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1" name="Freeform 163">
                <a:extLst>
                  <a:ext uri="{FF2B5EF4-FFF2-40B4-BE49-F238E27FC236}">
                    <a16:creationId xmlns:a16="http://schemas.microsoft.com/office/drawing/2014/main" id="{F41E75E4-DE30-4F7C-B8B1-7AE7454AFA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7" y="1289"/>
                <a:ext cx="471" cy="226"/>
              </a:xfrm>
              <a:custGeom>
                <a:avLst/>
                <a:gdLst>
                  <a:gd name="T0" fmla="*/ 1162 w 298"/>
                  <a:gd name="T1" fmla="*/ 134 h 143"/>
                  <a:gd name="T2" fmla="*/ 1162 w 298"/>
                  <a:gd name="T3" fmla="*/ 137 h 143"/>
                  <a:gd name="T4" fmla="*/ 1062 w 298"/>
                  <a:gd name="T5" fmla="*/ 107 h 143"/>
                  <a:gd name="T6" fmla="*/ 967 w 298"/>
                  <a:gd name="T7" fmla="*/ 107 h 143"/>
                  <a:gd name="T8" fmla="*/ 822 w 298"/>
                  <a:gd name="T9" fmla="*/ 60 h 143"/>
                  <a:gd name="T10" fmla="*/ 722 w 298"/>
                  <a:gd name="T11" fmla="*/ 33 h 143"/>
                  <a:gd name="T12" fmla="*/ 694 w 298"/>
                  <a:gd name="T13" fmla="*/ 70 h 143"/>
                  <a:gd name="T14" fmla="*/ 597 w 298"/>
                  <a:gd name="T15" fmla="*/ 21 h 143"/>
                  <a:gd name="T16" fmla="*/ 490 w 298"/>
                  <a:gd name="T17" fmla="*/ 22 h 143"/>
                  <a:gd name="T18" fmla="*/ 435 w 298"/>
                  <a:gd name="T19" fmla="*/ 81 h 143"/>
                  <a:gd name="T20" fmla="*/ 427 w 298"/>
                  <a:gd name="T21" fmla="*/ 142 h 143"/>
                  <a:gd name="T22" fmla="*/ 430 w 298"/>
                  <a:gd name="T23" fmla="*/ 115 h 143"/>
                  <a:gd name="T24" fmla="*/ 490 w 298"/>
                  <a:gd name="T25" fmla="*/ 47 h 143"/>
                  <a:gd name="T26" fmla="*/ 607 w 298"/>
                  <a:gd name="T27" fmla="*/ 55 h 143"/>
                  <a:gd name="T28" fmla="*/ 700 w 298"/>
                  <a:gd name="T29" fmla="*/ 87 h 143"/>
                  <a:gd name="T30" fmla="*/ 730 w 298"/>
                  <a:gd name="T31" fmla="*/ 55 h 143"/>
                  <a:gd name="T32" fmla="*/ 831 w 298"/>
                  <a:gd name="T33" fmla="*/ 100 h 143"/>
                  <a:gd name="T34" fmla="*/ 980 w 298"/>
                  <a:gd name="T35" fmla="*/ 142 h 143"/>
                  <a:gd name="T36" fmla="*/ 1075 w 298"/>
                  <a:gd name="T37" fmla="*/ 142 h 143"/>
                  <a:gd name="T38" fmla="*/ 1171 w 298"/>
                  <a:gd name="T39" fmla="*/ 175 h 143"/>
                  <a:gd name="T40" fmla="*/ 1162 w 298"/>
                  <a:gd name="T41" fmla="*/ 134 h 143"/>
                  <a:gd name="T42" fmla="*/ 469 w 298"/>
                  <a:gd name="T43" fmla="*/ 280 h 143"/>
                  <a:gd name="T44" fmla="*/ 305 w 298"/>
                  <a:gd name="T45" fmla="*/ 420 h 143"/>
                  <a:gd name="T46" fmla="*/ 190 w 298"/>
                  <a:gd name="T47" fmla="*/ 512 h 143"/>
                  <a:gd name="T48" fmla="*/ 177 w 298"/>
                  <a:gd name="T49" fmla="*/ 447 h 143"/>
                  <a:gd name="T50" fmla="*/ 175 w 298"/>
                  <a:gd name="T51" fmla="*/ 354 h 143"/>
                  <a:gd name="T52" fmla="*/ 22 w 298"/>
                  <a:gd name="T53" fmla="*/ 340 h 143"/>
                  <a:gd name="T54" fmla="*/ 8 w 298"/>
                  <a:gd name="T55" fmla="*/ 313 h 143"/>
                  <a:gd name="T56" fmla="*/ 5 w 298"/>
                  <a:gd name="T57" fmla="*/ 315 h 143"/>
                  <a:gd name="T58" fmla="*/ 22 w 298"/>
                  <a:gd name="T59" fmla="*/ 352 h 143"/>
                  <a:gd name="T60" fmla="*/ 142 w 298"/>
                  <a:gd name="T61" fmla="*/ 390 h 143"/>
                  <a:gd name="T62" fmla="*/ 138 w 298"/>
                  <a:gd name="T63" fmla="*/ 503 h 143"/>
                  <a:gd name="T64" fmla="*/ 202 w 298"/>
                  <a:gd name="T65" fmla="*/ 552 h 143"/>
                  <a:gd name="T66" fmla="*/ 315 w 298"/>
                  <a:gd name="T67" fmla="*/ 457 h 143"/>
                  <a:gd name="T68" fmla="*/ 468 w 298"/>
                  <a:gd name="T69" fmla="*/ 300 h 143"/>
                  <a:gd name="T70" fmla="*/ 482 w 298"/>
                  <a:gd name="T71" fmla="*/ 223 h 143"/>
                  <a:gd name="T72" fmla="*/ 469 w 298"/>
                  <a:gd name="T73" fmla="*/ 280 h 1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8"/>
                  <a:gd name="T112" fmla="*/ 0 h 143"/>
                  <a:gd name="T113" fmla="*/ 298 w 298"/>
                  <a:gd name="T114" fmla="*/ 143 h 1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8" h="143">
                    <a:moveTo>
                      <a:pt x="294" y="34"/>
                    </a:moveTo>
                    <a:cubicBezTo>
                      <a:pt x="294" y="34"/>
                      <a:pt x="294" y="35"/>
                      <a:pt x="294" y="35"/>
                    </a:cubicBezTo>
                    <a:cubicBezTo>
                      <a:pt x="291" y="37"/>
                      <a:pt x="278" y="31"/>
                      <a:pt x="269" y="27"/>
                    </a:cubicBezTo>
                    <a:cubicBezTo>
                      <a:pt x="261" y="23"/>
                      <a:pt x="252" y="28"/>
                      <a:pt x="245" y="27"/>
                    </a:cubicBezTo>
                    <a:cubicBezTo>
                      <a:pt x="238" y="26"/>
                      <a:pt x="217" y="18"/>
                      <a:pt x="208" y="15"/>
                    </a:cubicBezTo>
                    <a:cubicBezTo>
                      <a:pt x="199" y="12"/>
                      <a:pt x="183" y="8"/>
                      <a:pt x="183" y="8"/>
                    </a:cubicBezTo>
                    <a:cubicBezTo>
                      <a:pt x="183" y="8"/>
                      <a:pt x="179" y="14"/>
                      <a:pt x="176" y="18"/>
                    </a:cubicBezTo>
                    <a:cubicBezTo>
                      <a:pt x="172" y="21"/>
                      <a:pt x="161" y="10"/>
                      <a:pt x="151" y="5"/>
                    </a:cubicBezTo>
                    <a:cubicBezTo>
                      <a:pt x="142" y="0"/>
                      <a:pt x="130" y="4"/>
                      <a:pt x="124" y="6"/>
                    </a:cubicBezTo>
                    <a:cubicBezTo>
                      <a:pt x="118" y="8"/>
                      <a:pt x="115" y="7"/>
                      <a:pt x="110" y="20"/>
                    </a:cubicBezTo>
                    <a:cubicBezTo>
                      <a:pt x="107" y="26"/>
                      <a:pt x="105" y="31"/>
                      <a:pt x="108" y="36"/>
                    </a:cubicBezTo>
                    <a:cubicBezTo>
                      <a:pt x="108" y="33"/>
                      <a:pt x="108" y="31"/>
                      <a:pt x="109" y="29"/>
                    </a:cubicBezTo>
                    <a:cubicBezTo>
                      <a:pt x="114" y="16"/>
                      <a:pt x="118" y="14"/>
                      <a:pt x="124" y="12"/>
                    </a:cubicBezTo>
                    <a:cubicBezTo>
                      <a:pt x="130" y="10"/>
                      <a:pt x="145" y="10"/>
                      <a:pt x="154" y="14"/>
                    </a:cubicBezTo>
                    <a:cubicBezTo>
                      <a:pt x="163" y="19"/>
                      <a:pt x="174" y="26"/>
                      <a:pt x="177" y="22"/>
                    </a:cubicBezTo>
                    <a:cubicBezTo>
                      <a:pt x="181" y="18"/>
                      <a:pt x="185" y="14"/>
                      <a:pt x="185" y="14"/>
                    </a:cubicBezTo>
                    <a:cubicBezTo>
                      <a:pt x="185" y="14"/>
                      <a:pt x="202" y="22"/>
                      <a:pt x="211" y="25"/>
                    </a:cubicBezTo>
                    <a:cubicBezTo>
                      <a:pt x="220" y="27"/>
                      <a:pt x="240" y="35"/>
                      <a:pt x="248" y="36"/>
                    </a:cubicBezTo>
                    <a:cubicBezTo>
                      <a:pt x="255" y="37"/>
                      <a:pt x="264" y="32"/>
                      <a:pt x="272" y="36"/>
                    </a:cubicBezTo>
                    <a:cubicBezTo>
                      <a:pt x="281" y="41"/>
                      <a:pt x="294" y="47"/>
                      <a:pt x="297" y="44"/>
                    </a:cubicBezTo>
                    <a:cubicBezTo>
                      <a:pt x="298" y="43"/>
                      <a:pt x="296" y="39"/>
                      <a:pt x="294" y="34"/>
                    </a:cubicBezTo>
                    <a:close/>
                    <a:moveTo>
                      <a:pt x="119" y="71"/>
                    </a:moveTo>
                    <a:cubicBezTo>
                      <a:pt x="113" y="78"/>
                      <a:pt x="85" y="99"/>
                      <a:pt x="77" y="106"/>
                    </a:cubicBezTo>
                    <a:cubicBezTo>
                      <a:pt x="70" y="113"/>
                      <a:pt x="54" y="127"/>
                      <a:pt x="48" y="130"/>
                    </a:cubicBezTo>
                    <a:cubicBezTo>
                      <a:pt x="42" y="133"/>
                      <a:pt x="47" y="121"/>
                      <a:pt x="45" y="113"/>
                    </a:cubicBezTo>
                    <a:cubicBezTo>
                      <a:pt x="43" y="106"/>
                      <a:pt x="50" y="99"/>
                      <a:pt x="44" y="90"/>
                    </a:cubicBezTo>
                    <a:cubicBezTo>
                      <a:pt x="37" y="77"/>
                      <a:pt x="18" y="90"/>
                      <a:pt x="6" y="86"/>
                    </a:cubicBezTo>
                    <a:cubicBezTo>
                      <a:pt x="0" y="84"/>
                      <a:pt x="3" y="79"/>
                      <a:pt x="2" y="79"/>
                    </a:cubicBezTo>
                    <a:cubicBezTo>
                      <a:pt x="2" y="79"/>
                      <a:pt x="1" y="80"/>
                      <a:pt x="1" y="80"/>
                    </a:cubicBezTo>
                    <a:cubicBezTo>
                      <a:pt x="0" y="84"/>
                      <a:pt x="2" y="87"/>
                      <a:pt x="6" y="89"/>
                    </a:cubicBezTo>
                    <a:cubicBezTo>
                      <a:pt x="11" y="91"/>
                      <a:pt x="31" y="89"/>
                      <a:pt x="36" y="99"/>
                    </a:cubicBezTo>
                    <a:cubicBezTo>
                      <a:pt x="41" y="109"/>
                      <a:pt x="33" y="119"/>
                      <a:pt x="35" y="127"/>
                    </a:cubicBezTo>
                    <a:cubicBezTo>
                      <a:pt x="37" y="134"/>
                      <a:pt x="45" y="143"/>
                      <a:pt x="51" y="140"/>
                    </a:cubicBezTo>
                    <a:cubicBezTo>
                      <a:pt x="57" y="137"/>
                      <a:pt x="72" y="123"/>
                      <a:pt x="80" y="116"/>
                    </a:cubicBezTo>
                    <a:cubicBezTo>
                      <a:pt x="88" y="108"/>
                      <a:pt x="112" y="83"/>
                      <a:pt x="118" y="76"/>
                    </a:cubicBezTo>
                    <a:cubicBezTo>
                      <a:pt x="124" y="70"/>
                      <a:pt x="130" y="61"/>
                      <a:pt x="122" y="56"/>
                    </a:cubicBezTo>
                    <a:cubicBezTo>
                      <a:pt x="121" y="60"/>
                      <a:pt x="122" y="68"/>
                      <a:pt x="119" y="7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2" name="Freeform 164">
                <a:extLst>
                  <a:ext uri="{FF2B5EF4-FFF2-40B4-BE49-F238E27FC236}">
                    <a16:creationId xmlns:a16="http://schemas.microsoft.com/office/drawing/2014/main" id="{E4736103-5715-446D-B97E-95CAA8B62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1156"/>
                <a:ext cx="473" cy="359"/>
              </a:xfrm>
              <a:custGeom>
                <a:avLst/>
                <a:gdLst>
                  <a:gd name="T0" fmla="*/ 601 w 299"/>
                  <a:gd name="T1" fmla="*/ 13 h 227"/>
                  <a:gd name="T2" fmla="*/ 525 w 299"/>
                  <a:gd name="T3" fmla="*/ 21 h 227"/>
                  <a:gd name="T4" fmla="*/ 468 w 299"/>
                  <a:gd name="T5" fmla="*/ 68 h 227"/>
                  <a:gd name="T6" fmla="*/ 443 w 299"/>
                  <a:gd name="T7" fmla="*/ 122 h 227"/>
                  <a:gd name="T8" fmla="*/ 373 w 299"/>
                  <a:gd name="T9" fmla="*/ 122 h 227"/>
                  <a:gd name="T10" fmla="*/ 293 w 299"/>
                  <a:gd name="T11" fmla="*/ 240 h 227"/>
                  <a:gd name="T12" fmla="*/ 301 w 299"/>
                  <a:gd name="T13" fmla="*/ 326 h 227"/>
                  <a:gd name="T14" fmla="*/ 301 w 299"/>
                  <a:gd name="T15" fmla="*/ 387 h 227"/>
                  <a:gd name="T16" fmla="*/ 305 w 299"/>
                  <a:gd name="T17" fmla="*/ 408 h 227"/>
                  <a:gd name="T18" fmla="*/ 261 w 299"/>
                  <a:gd name="T19" fmla="*/ 403 h 227"/>
                  <a:gd name="T20" fmla="*/ 237 w 299"/>
                  <a:gd name="T21" fmla="*/ 416 h 227"/>
                  <a:gd name="T22" fmla="*/ 163 w 299"/>
                  <a:gd name="T23" fmla="*/ 498 h 227"/>
                  <a:gd name="T24" fmla="*/ 87 w 299"/>
                  <a:gd name="T25" fmla="*/ 577 h 227"/>
                  <a:gd name="T26" fmla="*/ 43 w 299"/>
                  <a:gd name="T27" fmla="*/ 620 h 227"/>
                  <a:gd name="T28" fmla="*/ 5 w 299"/>
                  <a:gd name="T29" fmla="*/ 648 h 227"/>
                  <a:gd name="T30" fmla="*/ 22 w 299"/>
                  <a:gd name="T31" fmla="*/ 685 h 227"/>
                  <a:gd name="T32" fmla="*/ 142 w 299"/>
                  <a:gd name="T33" fmla="*/ 723 h 227"/>
                  <a:gd name="T34" fmla="*/ 138 w 299"/>
                  <a:gd name="T35" fmla="*/ 835 h 227"/>
                  <a:gd name="T36" fmla="*/ 202 w 299"/>
                  <a:gd name="T37" fmla="*/ 886 h 227"/>
                  <a:gd name="T38" fmla="*/ 318 w 299"/>
                  <a:gd name="T39" fmla="*/ 791 h 227"/>
                  <a:gd name="T40" fmla="*/ 468 w 299"/>
                  <a:gd name="T41" fmla="*/ 633 h 227"/>
                  <a:gd name="T42" fmla="*/ 482 w 299"/>
                  <a:gd name="T43" fmla="*/ 554 h 227"/>
                  <a:gd name="T44" fmla="*/ 430 w 299"/>
                  <a:gd name="T45" fmla="*/ 448 h 227"/>
                  <a:gd name="T46" fmla="*/ 490 w 299"/>
                  <a:gd name="T47" fmla="*/ 380 h 227"/>
                  <a:gd name="T48" fmla="*/ 611 w 299"/>
                  <a:gd name="T49" fmla="*/ 387 h 227"/>
                  <a:gd name="T50" fmla="*/ 701 w 299"/>
                  <a:gd name="T51" fmla="*/ 421 h 227"/>
                  <a:gd name="T52" fmla="*/ 734 w 299"/>
                  <a:gd name="T53" fmla="*/ 387 h 227"/>
                  <a:gd name="T54" fmla="*/ 835 w 299"/>
                  <a:gd name="T55" fmla="*/ 430 h 227"/>
                  <a:gd name="T56" fmla="*/ 981 w 299"/>
                  <a:gd name="T57" fmla="*/ 474 h 227"/>
                  <a:gd name="T58" fmla="*/ 1076 w 299"/>
                  <a:gd name="T59" fmla="*/ 474 h 227"/>
                  <a:gd name="T60" fmla="*/ 1177 w 299"/>
                  <a:gd name="T61" fmla="*/ 504 h 227"/>
                  <a:gd name="T62" fmla="*/ 1131 w 299"/>
                  <a:gd name="T63" fmla="*/ 403 h 227"/>
                  <a:gd name="T64" fmla="*/ 1074 w 299"/>
                  <a:gd name="T65" fmla="*/ 361 h 227"/>
                  <a:gd name="T66" fmla="*/ 859 w 299"/>
                  <a:gd name="T67" fmla="*/ 319 h 227"/>
                  <a:gd name="T68" fmla="*/ 693 w 299"/>
                  <a:gd name="T69" fmla="*/ 270 h 227"/>
                  <a:gd name="T70" fmla="*/ 633 w 299"/>
                  <a:gd name="T71" fmla="*/ 250 h 227"/>
                  <a:gd name="T72" fmla="*/ 620 w 299"/>
                  <a:gd name="T73" fmla="*/ 193 h 227"/>
                  <a:gd name="T74" fmla="*/ 666 w 299"/>
                  <a:gd name="T75" fmla="*/ 87 h 227"/>
                  <a:gd name="T76" fmla="*/ 601 w 299"/>
                  <a:gd name="T77" fmla="*/ 13 h 22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9"/>
                  <a:gd name="T118" fmla="*/ 0 h 227"/>
                  <a:gd name="T119" fmla="*/ 299 w 299"/>
                  <a:gd name="T120" fmla="*/ 227 h 22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9" h="227">
                    <a:moveTo>
                      <a:pt x="152" y="3"/>
                    </a:moveTo>
                    <a:cubicBezTo>
                      <a:pt x="144" y="1"/>
                      <a:pt x="139" y="0"/>
                      <a:pt x="133" y="5"/>
                    </a:cubicBezTo>
                    <a:cubicBezTo>
                      <a:pt x="126" y="9"/>
                      <a:pt x="121" y="15"/>
                      <a:pt x="118" y="17"/>
                    </a:cubicBezTo>
                    <a:cubicBezTo>
                      <a:pt x="114" y="19"/>
                      <a:pt x="112" y="31"/>
                      <a:pt x="112" y="31"/>
                    </a:cubicBezTo>
                    <a:cubicBezTo>
                      <a:pt x="112" y="31"/>
                      <a:pt x="102" y="27"/>
                      <a:pt x="94" y="31"/>
                    </a:cubicBezTo>
                    <a:cubicBezTo>
                      <a:pt x="85" y="35"/>
                      <a:pt x="73" y="47"/>
                      <a:pt x="74" y="61"/>
                    </a:cubicBezTo>
                    <a:cubicBezTo>
                      <a:pt x="76" y="75"/>
                      <a:pt x="77" y="76"/>
                      <a:pt x="76" y="82"/>
                    </a:cubicBezTo>
                    <a:cubicBezTo>
                      <a:pt x="76" y="89"/>
                      <a:pt x="76" y="92"/>
                      <a:pt x="76" y="98"/>
                    </a:cubicBezTo>
                    <a:cubicBezTo>
                      <a:pt x="77" y="103"/>
                      <a:pt x="77" y="103"/>
                      <a:pt x="77" y="103"/>
                    </a:cubicBezTo>
                    <a:cubicBezTo>
                      <a:pt x="77" y="103"/>
                      <a:pt x="69" y="104"/>
                      <a:pt x="66" y="102"/>
                    </a:cubicBezTo>
                    <a:cubicBezTo>
                      <a:pt x="63" y="101"/>
                      <a:pt x="62" y="102"/>
                      <a:pt x="60" y="105"/>
                    </a:cubicBezTo>
                    <a:cubicBezTo>
                      <a:pt x="58" y="108"/>
                      <a:pt x="46" y="121"/>
                      <a:pt x="41" y="126"/>
                    </a:cubicBezTo>
                    <a:cubicBezTo>
                      <a:pt x="36" y="132"/>
                      <a:pt x="25" y="142"/>
                      <a:pt x="22" y="146"/>
                    </a:cubicBezTo>
                    <a:cubicBezTo>
                      <a:pt x="18" y="150"/>
                      <a:pt x="14" y="155"/>
                      <a:pt x="11" y="157"/>
                    </a:cubicBezTo>
                    <a:cubicBezTo>
                      <a:pt x="7" y="159"/>
                      <a:pt x="2" y="161"/>
                      <a:pt x="1" y="164"/>
                    </a:cubicBezTo>
                    <a:cubicBezTo>
                      <a:pt x="0" y="168"/>
                      <a:pt x="2" y="171"/>
                      <a:pt x="6" y="173"/>
                    </a:cubicBezTo>
                    <a:cubicBezTo>
                      <a:pt x="11" y="175"/>
                      <a:pt x="31" y="173"/>
                      <a:pt x="36" y="183"/>
                    </a:cubicBezTo>
                    <a:cubicBezTo>
                      <a:pt x="41" y="193"/>
                      <a:pt x="33" y="203"/>
                      <a:pt x="35" y="211"/>
                    </a:cubicBezTo>
                    <a:cubicBezTo>
                      <a:pt x="37" y="218"/>
                      <a:pt x="45" y="227"/>
                      <a:pt x="51" y="224"/>
                    </a:cubicBezTo>
                    <a:cubicBezTo>
                      <a:pt x="57" y="221"/>
                      <a:pt x="72" y="207"/>
                      <a:pt x="80" y="200"/>
                    </a:cubicBezTo>
                    <a:cubicBezTo>
                      <a:pt x="88" y="192"/>
                      <a:pt x="112" y="167"/>
                      <a:pt x="118" y="160"/>
                    </a:cubicBezTo>
                    <a:cubicBezTo>
                      <a:pt x="124" y="154"/>
                      <a:pt x="130" y="145"/>
                      <a:pt x="122" y="140"/>
                    </a:cubicBezTo>
                    <a:cubicBezTo>
                      <a:pt x="115" y="136"/>
                      <a:pt x="104" y="126"/>
                      <a:pt x="109" y="113"/>
                    </a:cubicBezTo>
                    <a:cubicBezTo>
                      <a:pt x="114" y="100"/>
                      <a:pt x="118" y="98"/>
                      <a:pt x="124" y="96"/>
                    </a:cubicBezTo>
                    <a:cubicBezTo>
                      <a:pt x="130" y="94"/>
                      <a:pt x="145" y="94"/>
                      <a:pt x="154" y="98"/>
                    </a:cubicBezTo>
                    <a:cubicBezTo>
                      <a:pt x="163" y="103"/>
                      <a:pt x="174" y="110"/>
                      <a:pt x="177" y="106"/>
                    </a:cubicBezTo>
                    <a:cubicBezTo>
                      <a:pt x="181" y="102"/>
                      <a:pt x="185" y="98"/>
                      <a:pt x="185" y="98"/>
                    </a:cubicBezTo>
                    <a:cubicBezTo>
                      <a:pt x="185" y="98"/>
                      <a:pt x="202" y="106"/>
                      <a:pt x="211" y="109"/>
                    </a:cubicBezTo>
                    <a:cubicBezTo>
                      <a:pt x="220" y="111"/>
                      <a:pt x="240" y="119"/>
                      <a:pt x="248" y="120"/>
                    </a:cubicBezTo>
                    <a:cubicBezTo>
                      <a:pt x="255" y="121"/>
                      <a:pt x="264" y="116"/>
                      <a:pt x="272" y="120"/>
                    </a:cubicBezTo>
                    <a:cubicBezTo>
                      <a:pt x="281" y="125"/>
                      <a:pt x="294" y="131"/>
                      <a:pt x="297" y="128"/>
                    </a:cubicBezTo>
                    <a:cubicBezTo>
                      <a:pt x="299" y="126"/>
                      <a:pt x="289" y="108"/>
                      <a:pt x="286" y="102"/>
                    </a:cubicBezTo>
                    <a:cubicBezTo>
                      <a:pt x="283" y="96"/>
                      <a:pt x="283" y="92"/>
                      <a:pt x="271" y="91"/>
                    </a:cubicBezTo>
                    <a:cubicBezTo>
                      <a:pt x="258" y="91"/>
                      <a:pt x="228" y="86"/>
                      <a:pt x="217" y="81"/>
                    </a:cubicBezTo>
                    <a:cubicBezTo>
                      <a:pt x="205" y="76"/>
                      <a:pt x="184" y="71"/>
                      <a:pt x="175" y="68"/>
                    </a:cubicBezTo>
                    <a:cubicBezTo>
                      <a:pt x="167" y="64"/>
                      <a:pt x="160" y="63"/>
                      <a:pt x="160" y="63"/>
                    </a:cubicBezTo>
                    <a:cubicBezTo>
                      <a:pt x="160" y="63"/>
                      <a:pt x="152" y="56"/>
                      <a:pt x="157" y="49"/>
                    </a:cubicBezTo>
                    <a:cubicBezTo>
                      <a:pt x="162" y="42"/>
                      <a:pt x="169" y="27"/>
                      <a:pt x="168" y="22"/>
                    </a:cubicBezTo>
                    <a:cubicBezTo>
                      <a:pt x="168" y="18"/>
                      <a:pt x="164" y="7"/>
                      <a:pt x="152" y="3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3" name="Freeform 165">
                <a:extLst>
                  <a:ext uri="{FF2B5EF4-FFF2-40B4-BE49-F238E27FC236}">
                    <a16:creationId xmlns:a16="http://schemas.microsoft.com/office/drawing/2014/main" id="{00AABFB8-57E2-46EB-B396-A26528CF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172"/>
                <a:ext cx="43" cy="59"/>
              </a:xfrm>
              <a:custGeom>
                <a:avLst/>
                <a:gdLst>
                  <a:gd name="T0" fmla="*/ 46 w 27"/>
                  <a:gd name="T1" fmla="*/ 0 h 37"/>
                  <a:gd name="T2" fmla="*/ 8 w 27"/>
                  <a:gd name="T3" fmla="*/ 53 h 37"/>
                  <a:gd name="T4" fmla="*/ 48 w 27"/>
                  <a:gd name="T5" fmla="*/ 145 h 37"/>
                  <a:gd name="T6" fmla="*/ 108 w 27"/>
                  <a:gd name="T7" fmla="*/ 77 h 37"/>
                  <a:gd name="T8" fmla="*/ 84 w 27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7"/>
                  <a:gd name="T17" fmla="*/ 27 w 27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7">
                    <a:moveTo>
                      <a:pt x="11" y="0"/>
                    </a:moveTo>
                    <a:cubicBezTo>
                      <a:pt x="8" y="1"/>
                      <a:pt x="4" y="7"/>
                      <a:pt x="2" y="13"/>
                    </a:cubicBezTo>
                    <a:cubicBezTo>
                      <a:pt x="0" y="19"/>
                      <a:pt x="5" y="36"/>
                      <a:pt x="12" y="36"/>
                    </a:cubicBezTo>
                    <a:cubicBezTo>
                      <a:pt x="20" y="37"/>
                      <a:pt x="27" y="26"/>
                      <a:pt x="27" y="19"/>
                    </a:cubicBezTo>
                    <a:cubicBezTo>
                      <a:pt x="26" y="12"/>
                      <a:pt x="23" y="0"/>
                      <a:pt x="21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4" name="Freeform 166">
                <a:extLst>
                  <a:ext uri="{FF2B5EF4-FFF2-40B4-BE49-F238E27FC236}">
                    <a16:creationId xmlns:a16="http://schemas.microsoft.com/office/drawing/2014/main" id="{D43FF441-094B-47D3-89FD-C03C57569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1254"/>
                <a:ext cx="43" cy="57"/>
              </a:xfrm>
              <a:custGeom>
                <a:avLst/>
                <a:gdLst>
                  <a:gd name="T0" fmla="*/ 0 w 27"/>
                  <a:gd name="T1" fmla="*/ 0 h 36"/>
                  <a:gd name="T2" fmla="*/ 56 w 27"/>
                  <a:gd name="T3" fmla="*/ 76 h 36"/>
                  <a:gd name="T4" fmla="*/ 104 w 27"/>
                  <a:gd name="T5" fmla="*/ 143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0" y="0"/>
                    </a:moveTo>
                    <a:cubicBezTo>
                      <a:pt x="0" y="0"/>
                      <a:pt x="10" y="15"/>
                      <a:pt x="14" y="19"/>
                    </a:cubicBezTo>
                    <a:cubicBezTo>
                      <a:pt x="18" y="23"/>
                      <a:pt x="27" y="34"/>
                      <a:pt x="26" y="3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5" name="Freeform 167">
                <a:extLst>
                  <a:ext uri="{FF2B5EF4-FFF2-40B4-BE49-F238E27FC236}">
                    <a16:creationId xmlns:a16="http://schemas.microsoft.com/office/drawing/2014/main" id="{AE155A8A-9BF6-4099-8969-821148498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319"/>
                <a:ext cx="8" cy="32"/>
              </a:xfrm>
              <a:custGeom>
                <a:avLst/>
                <a:gdLst>
                  <a:gd name="T0" fmla="*/ 13 w 5"/>
                  <a:gd name="T1" fmla="*/ 0 h 20"/>
                  <a:gd name="T2" fmla="*/ 0 w 5"/>
                  <a:gd name="T3" fmla="*/ 82 h 20"/>
                  <a:gd name="T4" fmla="*/ 0 60000 65536"/>
                  <a:gd name="T5" fmla="*/ 0 60000 65536"/>
                  <a:gd name="T6" fmla="*/ 0 w 5"/>
                  <a:gd name="T7" fmla="*/ 0 h 20"/>
                  <a:gd name="T8" fmla="*/ 5 w 5"/>
                  <a:gd name="T9" fmla="*/ 20 h 2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0">
                    <a:moveTo>
                      <a:pt x="3" y="0"/>
                    </a:moveTo>
                    <a:cubicBezTo>
                      <a:pt x="3" y="0"/>
                      <a:pt x="5" y="14"/>
                      <a:pt x="0" y="2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6" name="Freeform 168">
                <a:extLst>
                  <a:ext uri="{FF2B5EF4-FFF2-40B4-BE49-F238E27FC236}">
                    <a16:creationId xmlns:a16="http://schemas.microsoft.com/office/drawing/2014/main" id="{FBF3E0EF-7133-4D2F-9C80-62917794C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1384"/>
                <a:ext cx="36" cy="38"/>
              </a:xfrm>
              <a:custGeom>
                <a:avLst/>
                <a:gdLst>
                  <a:gd name="T0" fmla="*/ 88 w 23"/>
                  <a:gd name="T1" fmla="*/ 13 h 24"/>
                  <a:gd name="T2" fmla="*/ 66 w 23"/>
                  <a:gd name="T3" fmla="*/ 5 h 24"/>
                  <a:gd name="T4" fmla="*/ 20 w 23"/>
                  <a:gd name="T5" fmla="*/ 27 h 24"/>
                  <a:gd name="T6" fmla="*/ 31 w 23"/>
                  <a:gd name="T7" fmla="*/ 9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24"/>
                  <a:gd name="T14" fmla="*/ 23 w 2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24">
                    <a:moveTo>
                      <a:pt x="23" y="3"/>
                    </a:moveTo>
                    <a:cubicBezTo>
                      <a:pt x="23" y="3"/>
                      <a:pt x="21" y="0"/>
                      <a:pt x="17" y="1"/>
                    </a:cubicBezTo>
                    <a:cubicBezTo>
                      <a:pt x="14" y="2"/>
                      <a:pt x="10" y="1"/>
                      <a:pt x="5" y="7"/>
                    </a:cubicBezTo>
                    <a:cubicBezTo>
                      <a:pt x="3" y="10"/>
                      <a:pt x="0" y="24"/>
                      <a:pt x="8" y="24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7" name="Freeform 169">
                <a:extLst>
                  <a:ext uri="{FF2B5EF4-FFF2-40B4-BE49-F238E27FC236}">
                    <a16:creationId xmlns:a16="http://schemas.microsoft.com/office/drawing/2014/main" id="{75CF43FE-DBEA-40C7-A863-17C3B2699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1387"/>
                <a:ext cx="29" cy="19"/>
              </a:xfrm>
              <a:custGeom>
                <a:avLst/>
                <a:gdLst>
                  <a:gd name="T0" fmla="*/ 50 w 18"/>
                  <a:gd name="T1" fmla="*/ 43 h 12"/>
                  <a:gd name="T2" fmla="*/ 26 w 18"/>
                  <a:gd name="T3" fmla="*/ 21 h 12"/>
                  <a:gd name="T4" fmla="*/ 8 w 18"/>
                  <a:gd name="T5" fmla="*/ 48 h 12"/>
                  <a:gd name="T6" fmla="*/ 71 w 18"/>
                  <a:gd name="T7" fmla="*/ 0 h 12"/>
                  <a:gd name="T8" fmla="*/ 63 w 18"/>
                  <a:gd name="T9" fmla="*/ 3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12"/>
                  <a:gd name="T17" fmla="*/ 18 w 18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12">
                    <a:moveTo>
                      <a:pt x="12" y="11"/>
                    </a:moveTo>
                    <a:cubicBezTo>
                      <a:pt x="13" y="8"/>
                      <a:pt x="9" y="4"/>
                      <a:pt x="6" y="5"/>
                    </a:cubicBezTo>
                    <a:cubicBezTo>
                      <a:pt x="4" y="6"/>
                      <a:pt x="1" y="10"/>
                      <a:pt x="2" y="12"/>
                    </a:cubicBezTo>
                    <a:cubicBezTo>
                      <a:pt x="0" y="4"/>
                      <a:pt x="10" y="0"/>
                      <a:pt x="17" y="0"/>
                    </a:cubicBezTo>
                    <a:cubicBezTo>
                      <a:pt x="17" y="3"/>
                      <a:pt x="18" y="6"/>
                      <a:pt x="15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8" name="Freeform 170">
                <a:extLst>
                  <a:ext uri="{FF2B5EF4-FFF2-40B4-BE49-F238E27FC236}">
                    <a16:creationId xmlns:a16="http://schemas.microsoft.com/office/drawing/2014/main" id="{A8F0A60C-1256-4E75-9727-5940F76EF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180"/>
                <a:ext cx="33" cy="52"/>
              </a:xfrm>
              <a:custGeom>
                <a:avLst/>
                <a:gdLst>
                  <a:gd name="T0" fmla="*/ 0 w 21"/>
                  <a:gd name="T1" fmla="*/ 39 h 33"/>
                  <a:gd name="T2" fmla="*/ 49 w 21"/>
                  <a:gd name="T3" fmla="*/ 102 h 33"/>
                  <a:gd name="T4" fmla="*/ 61 w 21"/>
                  <a:gd name="T5" fmla="*/ 0 h 33"/>
                  <a:gd name="T6" fmla="*/ 60 w 21"/>
                  <a:gd name="T7" fmla="*/ 68 h 33"/>
                  <a:gd name="T8" fmla="*/ 35 w 21"/>
                  <a:gd name="T9" fmla="*/ 82 h 33"/>
                  <a:gd name="T10" fmla="*/ 5 w 21"/>
                  <a:gd name="T11" fmla="*/ 5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3"/>
                  <a:gd name="T20" fmla="*/ 21 w 21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3">
                    <a:moveTo>
                      <a:pt x="0" y="10"/>
                    </a:moveTo>
                    <a:cubicBezTo>
                      <a:pt x="3" y="15"/>
                      <a:pt x="3" y="33"/>
                      <a:pt x="13" y="26"/>
                    </a:cubicBezTo>
                    <a:cubicBezTo>
                      <a:pt x="20" y="22"/>
                      <a:pt x="21" y="6"/>
                      <a:pt x="16" y="0"/>
                    </a:cubicBezTo>
                    <a:cubicBezTo>
                      <a:pt x="15" y="5"/>
                      <a:pt x="18" y="11"/>
                      <a:pt x="15" y="17"/>
                    </a:cubicBezTo>
                    <a:cubicBezTo>
                      <a:pt x="14" y="20"/>
                      <a:pt x="13" y="21"/>
                      <a:pt x="9" y="21"/>
                    </a:cubicBezTo>
                    <a:cubicBezTo>
                      <a:pt x="6" y="20"/>
                      <a:pt x="0" y="17"/>
                      <a:pt x="1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9" name="Freeform 171">
                <a:extLst>
                  <a:ext uri="{FF2B5EF4-FFF2-40B4-BE49-F238E27FC236}">
                    <a16:creationId xmlns:a16="http://schemas.microsoft.com/office/drawing/2014/main" id="{B5069D32-77C7-440C-B5FC-FF7C613EF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1264"/>
                <a:ext cx="70" cy="55"/>
              </a:xfrm>
              <a:custGeom>
                <a:avLst/>
                <a:gdLst>
                  <a:gd name="T0" fmla="*/ 68 w 44"/>
                  <a:gd name="T1" fmla="*/ 86 h 35"/>
                  <a:gd name="T2" fmla="*/ 35 w 44"/>
                  <a:gd name="T3" fmla="*/ 42 h 35"/>
                  <a:gd name="T4" fmla="*/ 0 w 44"/>
                  <a:gd name="T5" fmla="*/ 0 h 35"/>
                  <a:gd name="T6" fmla="*/ 95 w 44"/>
                  <a:gd name="T7" fmla="*/ 74 h 35"/>
                  <a:gd name="T8" fmla="*/ 177 w 44"/>
                  <a:gd name="T9" fmla="*/ 129 h 35"/>
                  <a:gd name="T10" fmla="*/ 115 w 44"/>
                  <a:gd name="T11" fmla="*/ 11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5"/>
                  <a:gd name="T20" fmla="*/ 44 w 44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5">
                    <a:moveTo>
                      <a:pt x="17" y="22"/>
                    </a:moveTo>
                    <a:cubicBezTo>
                      <a:pt x="14" y="18"/>
                      <a:pt x="12" y="14"/>
                      <a:pt x="9" y="11"/>
                    </a:cubicBezTo>
                    <a:cubicBezTo>
                      <a:pt x="6" y="7"/>
                      <a:pt x="2" y="3"/>
                      <a:pt x="0" y="0"/>
                    </a:cubicBezTo>
                    <a:cubicBezTo>
                      <a:pt x="8" y="6"/>
                      <a:pt x="16" y="13"/>
                      <a:pt x="24" y="19"/>
                    </a:cubicBezTo>
                    <a:cubicBezTo>
                      <a:pt x="31" y="24"/>
                      <a:pt x="38" y="28"/>
                      <a:pt x="44" y="33"/>
                    </a:cubicBezTo>
                    <a:cubicBezTo>
                      <a:pt x="39" y="35"/>
                      <a:pt x="33" y="32"/>
                      <a:pt x="28" y="3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0" name="Freeform 172">
                <a:extLst>
                  <a:ext uri="{FF2B5EF4-FFF2-40B4-BE49-F238E27FC236}">
                    <a16:creationId xmlns:a16="http://schemas.microsoft.com/office/drawing/2014/main" id="{40AAF932-D363-4050-AA0C-A6A76DC4F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1321"/>
                <a:ext cx="17" cy="28"/>
              </a:xfrm>
              <a:custGeom>
                <a:avLst/>
                <a:gdLst>
                  <a:gd name="T0" fmla="*/ 0 w 11"/>
                  <a:gd name="T1" fmla="*/ 0 h 18"/>
                  <a:gd name="T2" fmla="*/ 36 w 11"/>
                  <a:gd name="T3" fmla="*/ 8 h 18"/>
                  <a:gd name="T4" fmla="*/ 26 w 11"/>
                  <a:gd name="T5" fmla="*/ 68 h 18"/>
                  <a:gd name="T6" fmla="*/ 26 w 11"/>
                  <a:gd name="T7" fmla="*/ 26 h 18"/>
                  <a:gd name="T8" fmla="*/ 5 w 11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8"/>
                  <a:gd name="T17" fmla="*/ 11 w 11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8">
                    <a:moveTo>
                      <a:pt x="0" y="0"/>
                    </a:moveTo>
                    <a:cubicBezTo>
                      <a:pt x="1" y="0"/>
                      <a:pt x="7" y="2"/>
                      <a:pt x="10" y="2"/>
                    </a:cubicBezTo>
                    <a:cubicBezTo>
                      <a:pt x="11" y="6"/>
                      <a:pt x="9" y="15"/>
                      <a:pt x="7" y="18"/>
                    </a:cubicBezTo>
                    <a:cubicBezTo>
                      <a:pt x="7" y="15"/>
                      <a:pt x="8" y="10"/>
                      <a:pt x="7" y="7"/>
                    </a:cubicBezTo>
                    <a:cubicBezTo>
                      <a:pt x="6" y="4"/>
                      <a:pt x="3" y="4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1" name="Freeform 173">
                <a:extLst>
                  <a:ext uri="{FF2B5EF4-FFF2-40B4-BE49-F238E27FC236}">
                    <a16:creationId xmlns:a16="http://schemas.microsoft.com/office/drawing/2014/main" id="{81D89174-9D06-4E2A-978F-404275772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1197"/>
                <a:ext cx="37" cy="51"/>
              </a:xfrm>
              <a:custGeom>
                <a:avLst/>
                <a:gdLst>
                  <a:gd name="T0" fmla="*/ 5 w 23"/>
                  <a:gd name="T1" fmla="*/ 26 h 32"/>
                  <a:gd name="T2" fmla="*/ 26 w 23"/>
                  <a:gd name="T3" fmla="*/ 0 h 32"/>
                  <a:gd name="T4" fmla="*/ 42 w 23"/>
                  <a:gd name="T5" fmla="*/ 65 h 32"/>
                  <a:gd name="T6" fmla="*/ 97 w 23"/>
                  <a:gd name="T7" fmla="*/ 129 h 32"/>
                  <a:gd name="T8" fmla="*/ 0 w 23"/>
                  <a:gd name="T9" fmla="*/ 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2"/>
                  <a:gd name="T17" fmla="*/ 23 w 23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2">
                    <a:moveTo>
                      <a:pt x="1" y="6"/>
                    </a:moveTo>
                    <a:cubicBezTo>
                      <a:pt x="5" y="10"/>
                      <a:pt x="6" y="2"/>
                      <a:pt x="6" y="0"/>
                    </a:cubicBezTo>
                    <a:cubicBezTo>
                      <a:pt x="7" y="6"/>
                      <a:pt x="7" y="11"/>
                      <a:pt x="10" y="16"/>
                    </a:cubicBezTo>
                    <a:cubicBezTo>
                      <a:pt x="14" y="21"/>
                      <a:pt x="20" y="26"/>
                      <a:pt x="23" y="32"/>
                    </a:cubicBezTo>
                    <a:cubicBezTo>
                      <a:pt x="12" y="27"/>
                      <a:pt x="11" y="11"/>
                      <a:pt x="0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2" name="Freeform 174">
                <a:extLst>
                  <a:ext uri="{FF2B5EF4-FFF2-40B4-BE49-F238E27FC236}">
                    <a16:creationId xmlns:a16="http://schemas.microsoft.com/office/drawing/2014/main" id="{7CA54B58-7CEC-4558-8CA4-EA8484C1A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161"/>
                <a:ext cx="66" cy="41"/>
              </a:xfrm>
              <a:custGeom>
                <a:avLst/>
                <a:gdLst>
                  <a:gd name="T0" fmla="*/ 5 w 42"/>
                  <a:gd name="T1" fmla="*/ 90 h 26"/>
                  <a:gd name="T2" fmla="*/ 20 w 42"/>
                  <a:gd name="T3" fmla="*/ 60 h 26"/>
                  <a:gd name="T4" fmla="*/ 69 w 42"/>
                  <a:gd name="T5" fmla="*/ 13 h 26"/>
                  <a:gd name="T6" fmla="*/ 124 w 42"/>
                  <a:gd name="T7" fmla="*/ 5 h 26"/>
                  <a:gd name="T8" fmla="*/ 163 w 42"/>
                  <a:gd name="T9" fmla="*/ 33 h 26"/>
                  <a:gd name="T10" fmla="*/ 113 w 42"/>
                  <a:gd name="T11" fmla="*/ 8 h 26"/>
                  <a:gd name="T12" fmla="*/ 69 w 42"/>
                  <a:gd name="T13" fmla="*/ 21 h 26"/>
                  <a:gd name="T14" fmla="*/ 35 w 42"/>
                  <a:gd name="T15" fmla="*/ 55 h 26"/>
                  <a:gd name="T16" fmla="*/ 5 w 42"/>
                  <a:gd name="T17" fmla="*/ 9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6"/>
                  <a:gd name="T29" fmla="*/ 42 w 42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6">
                    <a:moveTo>
                      <a:pt x="1" y="23"/>
                    </a:moveTo>
                    <a:cubicBezTo>
                      <a:pt x="0" y="26"/>
                      <a:pt x="3" y="17"/>
                      <a:pt x="5" y="15"/>
                    </a:cubicBezTo>
                    <a:cubicBezTo>
                      <a:pt x="8" y="13"/>
                      <a:pt x="16" y="4"/>
                      <a:pt x="18" y="3"/>
                    </a:cubicBezTo>
                    <a:cubicBezTo>
                      <a:pt x="21" y="2"/>
                      <a:pt x="29" y="0"/>
                      <a:pt x="32" y="1"/>
                    </a:cubicBezTo>
                    <a:cubicBezTo>
                      <a:pt x="34" y="2"/>
                      <a:pt x="42" y="8"/>
                      <a:pt x="42" y="8"/>
                    </a:cubicBezTo>
                    <a:cubicBezTo>
                      <a:pt x="42" y="8"/>
                      <a:pt x="33" y="2"/>
                      <a:pt x="29" y="2"/>
                    </a:cubicBezTo>
                    <a:cubicBezTo>
                      <a:pt x="26" y="2"/>
                      <a:pt x="24" y="1"/>
                      <a:pt x="18" y="5"/>
                    </a:cubicBezTo>
                    <a:cubicBezTo>
                      <a:pt x="13" y="9"/>
                      <a:pt x="12" y="12"/>
                      <a:pt x="9" y="14"/>
                    </a:cubicBezTo>
                    <a:cubicBezTo>
                      <a:pt x="6" y="16"/>
                      <a:pt x="1" y="20"/>
                      <a:pt x="1" y="23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3" name="Freeform 175">
                <a:extLst>
                  <a:ext uri="{FF2B5EF4-FFF2-40B4-BE49-F238E27FC236}">
                    <a16:creationId xmlns:a16="http://schemas.microsoft.com/office/drawing/2014/main" id="{7626B4FC-7690-4628-AF81-308D82B05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204"/>
                <a:ext cx="46" cy="112"/>
              </a:xfrm>
              <a:custGeom>
                <a:avLst/>
                <a:gdLst>
                  <a:gd name="T0" fmla="*/ 116 w 29"/>
                  <a:gd name="T1" fmla="*/ 13 h 71"/>
                  <a:gd name="T2" fmla="*/ 81 w 29"/>
                  <a:gd name="T3" fmla="*/ 13 h 71"/>
                  <a:gd name="T4" fmla="*/ 33 w 29"/>
                  <a:gd name="T5" fmla="*/ 47 h 71"/>
                  <a:gd name="T6" fmla="*/ 5 w 29"/>
                  <a:gd name="T7" fmla="*/ 98 h 71"/>
                  <a:gd name="T8" fmla="*/ 5 w 29"/>
                  <a:gd name="T9" fmla="*/ 150 h 71"/>
                  <a:gd name="T10" fmla="*/ 8 w 29"/>
                  <a:gd name="T11" fmla="*/ 210 h 71"/>
                  <a:gd name="T12" fmla="*/ 8 w 29"/>
                  <a:gd name="T13" fmla="*/ 263 h 71"/>
                  <a:gd name="T14" fmla="*/ 21 w 29"/>
                  <a:gd name="T15" fmla="*/ 177 h 71"/>
                  <a:gd name="T16" fmla="*/ 16 w 29"/>
                  <a:gd name="T17" fmla="*/ 115 h 71"/>
                  <a:gd name="T18" fmla="*/ 25 w 29"/>
                  <a:gd name="T19" fmla="*/ 69 h 71"/>
                  <a:gd name="T20" fmla="*/ 56 w 29"/>
                  <a:gd name="T21" fmla="*/ 39 h 71"/>
                  <a:gd name="T22" fmla="*/ 116 w 29"/>
                  <a:gd name="T23" fmla="*/ 13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71"/>
                  <a:gd name="T38" fmla="*/ 29 w 29"/>
                  <a:gd name="T39" fmla="*/ 71 h 7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71">
                    <a:moveTo>
                      <a:pt x="29" y="3"/>
                    </a:moveTo>
                    <a:cubicBezTo>
                      <a:pt x="29" y="3"/>
                      <a:pt x="24" y="0"/>
                      <a:pt x="20" y="3"/>
                    </a:cubicBezTo>
                    <a:cubicBezTo>
                      <a:pt x="17" y="5"/>
                      <a:pt x="12" y="7"/>
                      <a:pt x="8" y="12"/>
                    </a:cubicBezTo>
                    <a:cubicBezTo>
                      <a:pt x="4" y="16"/>
                      <a:pt x="1" y="20"/>
                      <a:pt x="1" y="25"/>
                    </a:cubicBezTo>
                    <a:cubicBezTo>
                      <a:pt x="0" y="30"/>
                      <a:pt x="1" y="35"/>
                      <a:pt x="1" y="38"/>
                    </a:cubicBezTo>
                    <a:cubicBezTo>
                      <a:pt x="2" y="41"/>
                      <a:pt x="2" y="48"/>
                      <a:pt x="2" y="53"/>
                    </a:cubicBezTo>
                    <a:cubicBezTo>
                      <a:pt x="2" y="59"/>
                      <a:pt x="2" y="63"/>
                      <a:pt x="2" y="67"/>
                    </a:cubicBezTo>
                    <a:cubicBezTo>
                      <a:pt x="3" y="71"/>
                      <a:pt x="5" y="50"/>
                      <a:pt x="5" y="45"/>
                    </a:cubicBezTo>
                    <a:cubicBezTo>
                      <a:pt x="4" y="41"/>
                      <a:pt x="4" y="33"/>
                      <a:pt x="4" y="29"/>
                    </a:cubicBezTo>
                    <a:cubicBezTo>
                      <a:pt x="4" y="25"/>
                      <a:pt x="3" y="21"/>
                      <a:pt x="6" y="18"/>
                    </a:cubicBezTo>
                    <a:cubicBezTo>
                      <a:pt x="8" y="14"/>
                      <a:pt x="11" y="12"/>
                      <a:pt x="14" y="10"/>
                    </a:cubicBezTo>
                    <a:cubicBezTo>
                      <a:pt x="16" y="7"/>
                      <a:pt x="24" y="0"/>
                      <a:pt x="29" y="3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4" name="Freeform 176">
                <a:extLst>
                  <a:ext uri="{FF2B5EF4-FFF2-40B4-BE49-F238E27FC236}">
                    <a16:creationId xmlns:a16="http://schemas.microsoft.com/office/drawing/2014/main" id="{B940C9CF-6808-4049-9978-6CA49877A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341"/>
                <a:ext cx="81" cy="79"/>
              </a:xfrm>
              <a:custGeom>
                <a:avLst/>
                <a:gdLst>
                  <a:gd name="T0" fmla="*/ 5 w 51"/>
                  <a:gd name="T1" fmla="*/ 193 h 50"/>
                  <a:gd name="T2" fmla="*/ 27 w 51"/>
                  <a:gd name="T3" fmla="*/ 175 h 50"/>
                  <a:gd name="T4" fmla="*/ 76 w 51"/>
                  <a:gd name="T5" fmla="*/ 130 h 50"/>
                  <a:gd name="T6" fmla="*/ 151 w 51"/>
                  <a:gd name="T7" fmla="*/ 52 h 50"/>
                  <a:gd name="T8" fmla="*/ 205 w 51"/>
                  <a:gd name="T9" fmla="*/ 0 h 50"/>
                  <a:gd name="T10" fmla="*/ 149 w 51"/>
                  <a:gd name="T11" fmla="*/ 63 h 50"/>
                  <a:gd name="T12" fmla="*/ 89 w 51"/>
                  <a:gd name="T13" fmla="*/ 128 h 50"/>
                  <a:gd name="T14" fmla="*/ 48 w 51"/>
                  <a:gd name="T15" fmla="*/ 164 h 50"/>
                  <a:gd name="T16" fmla="*/ 5 w 51"/>
                  <a:gd name="T17" fmla="*/ 193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50"/>
                  <a:gd name="T29" fmla="*/ 51 w 51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50">
                    <a:moveTo>
                      <a:pt x="1" y="49"/>
                    </a:moveTo>
                    <a:cubicBezTo>
                      <a:pt x="0" y="50"/>
                      <a:pt x="4" y="45"/>
                      <a:pt x="7" y="44"/>
                    </a:cubicBezTo>
                    <a:cubicBezTo>
                      <a:pt x="9" y="42"/>
                      <a:pt x="15" y="38"/>
                      <a:pt x="19" y="33"/>
                    </a:cubicBezTo>
                    <a:cubicBezTo>
                      <a:pt x="23" y="28"/>
                      <a:pt x="35" y="16"/>
                      <a:pt x="38" y="13"/>
                    </a:cubicBezTo>
                    <a:cubicBezTo>
                      <a:pt x="41" y="9"/>
                      <a:pt x="51" y="0"/>
                      <a:pt x="51" y="0"/>
                    </a:cubicBezTo>
                    <a:cubicBezTo>
                      <a:pt x="51" y="0"/>
                      <a:pt x="40" y="13"/>
                      <a:pt x="37" y="16"/>
                    </a:cubicBezTo>
                    <a:cubicBezTo>
                      <a:pt x="34" y="18"/>
                      <a:pt x="26" y="28"/>
                      <a:pt x="22" y="32"/>
                    </a:cubicBezTo>
                    <a:cubicBezTo>
                      <a:pt x="18" y="36"/>
                      <a:pt x="15" y="41"/>
                      <a:pt x="12" y="42"/>
                    </a:cubicBezTo>
                    <a:cubicBezTo>
                      <a:pt x="9" y="44"/>
                      <a:pt x="2" y="45"/>
                      <a:pt x="1" y="49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5" name="Freeform 177">
                <a:extLst>
                  <a:ext uri="{FF2B5EF4-FFF2-40B4-BE49-F238E27FC236}">
                    <a16:creationId xmlns:a16="http://schemas.microsoft.com/office/drawing/2014/main" id="{22540557-C7F7-46F8-BA02-0666B750B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389"/>
                <a:ext cx="23" cy="33"/>
              </a:xfrm>
              <a:custGeom>
                <a:avLst/>
                <a:gdLst>
                  <a:gd name="T0" fmla="*/ 58 w 14"/>
                  <a:gd name="T1" fmla="*/ 82 h 21"/>
                  <a:gd name="T2" fmla="*/ 62 w 14"/>
                  <a:gd name="T3" fmla="*/ 0 h 21"/>
                  <a:gd name="T4" fmla="*/ 58 w 14"/>
                  <a:gd name="T5" fmla="*/ 82 h 21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21"/>
                  <a:gd name="T11" fmla="*/ 14 w 14"/>
                  <a:gd name="T12" fmla="*/ 21 h 2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21">
                    <a:moveTo>
                      <a:pt x="13" y="21"/>
                    </a:moveTo>
                    <a:cubicBezTo>
                      <a:pt x="13" y="21"/>
                      <a:pt x="3" y="15"/>
                      <a:pt x="14" y="0"/>
                    </a:cubicBezTo>
                    <a:cubicBezTo>
                      <a:pt x="14" y="0"/>
                      <a:pt x="0" y="11"/>
                      <a:pt x="13" y="21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6" name="Freeform 178">
                <a:extLst>
                  <a:ext uri="{FF2B5EF4-FFF2-40B4-BE49-F238E27FC236}">
                    <a16:creationId xmlns:a16="http://schemas.microsoft.com/office/drawing/2014/main" id="{8CD9684E-22C1-4308-868F-B152159B2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1283"/>
                <a:ext cx="117" cy="27"/>
              </a:xfrm>
              <a:custGeom>
                <a:avLst/>
                <a:gdLst>
                  <a:gd name="T0" fmla="*/ 293 w 74"/>
                  <a:gd name="T1" fmla="*/ 64 h 17"/>
                  <a:gd name="T2" fmla="*/ 232 w 74"/>
                  <a:gd name="T3" fmla="*/ 56 h 17"/>
                  <a:gd name="T4" fmla="*/ 122 w 74"/>
                  <a:gd name="T5" fmla="*/ 35 h 17"/>
                  <a:gd name="T6" fmla="*/ 8 w 74"/>
                  <a:gd name="T7" fmla="*/ 0 h 17"/>
                  <a:gd name="T8" fmla="*/ 103 w 74"/>
                  <a:gd name="T9" fmla="*/ 40 h 17"/>
                  <a:gd name="T10" fmla="*/ 171 w 74"/>
                  <a:gd name="T11" fmla="*/ 56 h 17"/>
                  <a:gd name="T12" fmla="*/ 232 w 74"/>
                  <a:gd name="T13" fmla="*/ 68 h 17"/>
                  <a:gd name="T14" fmla="*/ 293 w 74"/>
                  <a:gd name="T15" fmla="*/ 64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4"/>
                  <a:gd name="T25" fmla="*/ 0 h 17"/>
                  <a:gd name="T26" fmla="*/ 74 w 74"/>
                  <a:gd name="T27" fmla="*/ 17 h 1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4" h="17">
                    <a:moveTo>
                      <a:pt x="74" y="16"/>
                    </a:moveTo>
                    <a:cubicBezTo>
                      <a:pt x="71" y="14"/>
                      <a:pt x="66" y="13"/>
                      <a:pt x="59" y="14"/>
                    </a:cubicBezTo>
                    <a:cubicBezTo>
                      <a:pt x="52" y="14"/>
                      <a:pt x="39" y="10"/>
                      <a:pt x="31" y="9"/>
                    </a:cubicBezTo>
                    <a:cubicBezTo>
                      <a:pt x="23" y="7"/>
                      <a:pt x="4" y="0"/>
                      <a:pt x="2" y="0"/>
                    </a:cubicBezTo>
                    <a:cubicBezTo>
                      <a:pt x="0" y="0"/>
                      <a:pt x="22" y="9"/>
                      <a:pt x="26" y="10"/>
                    </a:cubicBezTo>
                    <a:cubicBezTo>
                      <a:pt x="29" y="12"/>
                      <a:pt x="38" y="13"/>
                      <a:pt x="43" y="14"/>
                    </a:cubicBezTo>
                    <a:cubicBezTo>
                      <a:pt x="48" y="15"/>
                      <a:pt x="55" y="17"/>
                      <a:pt x="59" y="17"/>
                    </a:cubicBezTo>
                    <a:cubicBezTo>
                      <a:pt x="63" y="17"/>
                      <a:pt x="65" y="13"/>
                      <a:pt x="74" y="16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7" name="Freeform 179">
                <a:extLst>
                  <a:ext uri="{FF2B5EF4-FFF2-40B4-BE49-F238E27FC236}">
                    <a16:creationId xmlns:a16="http://schemas.microsoft.com/office/drawing/2014/main" id="{1D3BAC3F-81AC-4924-84C4-F0EE26258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1215"/>
                <a:ext cx="36" cy="47"/>
              </a:xfrm>
              <a:custGeom>
                <a:avLst/>
                <a:gdLst>
                  <a:gd name="T0" fmla="*/ 0 w 23"/>
                  <a:gd name="T1" fmla="*/ 0 h 30"/>
                  <a:gd name="T2" fmla="*/ 88 w 23"/>
                  <a:gd name="T3" fmla="*/ 20 h 30"/>
                  <a:gd name="T4" fmla="*/ 0 w 23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23"/>
                  <a:gd name="T10" fmla="*/ 0 h 30"/>
                  <a:gd name="T11" fmla="*/ 23 w 23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" h="30">
                    <a:moveTo>
                      <a:pt x="0" y="0"/>
                    </a:moveTo>
                    <a:cubicBezTo>
                      <a:pt x="0" y="0"/>
                      <a:pt x="7" y="24"/>
                      <a:pt x="23" y="5"/>
                    </a:cubicBezTo>
                    <a:cubicBezTo>
                      <a:pt x="23" y="5"/>
                      <a:pt x="6" y="30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8" name="Freeform 180">
                <a:extLst>
                  <a:ext uri="{FF2B5EF4-FFF2-40B4-BE49-F238E27FC236}">
                    <a16:creationId xmlns:a16="http://schemas.microsoft.com/office/drawing/2014/main" id="{E28519A2-1151-4EE2-9765-0A0C2EED4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1254"/>
                <a:ext cx="482" cy="349"/>
              </a:xfrm>
              <a:custGeom>
                <a:avLst/>
                <a:gdLst>
                  <a:gd name="T0" fmla="*/ 271 w 304"/>
                  <a:gd name="T1" fmla="*/ 128 h 221"/>
                  <a:gd name="T2" fmla="*/ 362 w 304"/>
                  <a:gd name="T3" fmla="*/ 150 h 221"/>
                  <a:gd name="T4" fmla="*/ 434 w 304"/>
                  <a:gd name="T5" fmla="*/ 177 h 221"/>
                  <a:gd name="T6" fmla="*/ 511 w 304"/>
                  <a:gd name="T7" fmla="*/ 87 h 221"/>
                  <a:gd name="T8" fmla="*/ 585 w 304"/>
                  <a:gd name="T9" fmla="*/ 0 h 221"/>
                  <a:gd name="T10" fmla="*/ 696 w 304"/>
                  <a:gd name="T11" fmla="*/ 52 h 221"/>
                  <a:gd name="T12" fmla="*/ 734 w 304"/>
                  <a:gd name="T13" fmla="*/ 145 h 221"/>
                  <a:gd name="T14" fmla="*/ 658 w 304"/>
                  <a:gd name="T15" fmla="*/ 212 h 221"/>
                  <a:gd name="T16" fmla="*/ 653 w 304"/>
                  <a:gd name="T17" fmla="*/ 264 h 221"/>
                  <a:gd name="T18" fmla="*/ 701 w 304"/>
                  <a:gd name="T19" fmla="*/ 305 h 221"/>
                  <a:gd name="T20" fmla="*/ 928 w 304"/>
                  <a:gd name="T21" fmla="*/ 401 h 221"/>
                  <a:gd name="T22" fmla="*/ 1100 w 304"/>
                  <a:gd name="T23" fmla="*/ 483 h 221"/>
                  <a:gd name="T24" fmla="*/ 1150 w 304"/>
                  <a:gd name="T25" fmla="*/ 531 h 221"/>
                  <a:gd name="T26" fmla="*/ 1186 w 304"/>
                  <a:gd name="T27" fmla="*/ 606 h 221"/>
                  <a:gd name="T28" fmla="*/ 1176 w 304"/>
                  <a:gd name="T29" fmla="*/ 666 h 221"/>
                  <a:gd name="T30" fmla="*/ 993 w 304"/>
                  <a:gd name="T31" fmla="*/ 559 h 221"/>
                  <a:gd name="T32" fmla="*/ 837 w 304"/>
                  <a:gd name="T33" fmla="*/ 461 h 221"/>
                  <a:gd name="T34" fmla="*/ 748 w 304"/>
                  <a:gd name="T35" fmla="*/ 422 h 221"/>
                  <a:gd name="T36" fmla="*/ 639 w 304"/>
                  <a:gd name="T37" fmla="*/ 414 h 221"/>
                  <a:gd name="T38" fmla="*/ 531 w 304"/>
                  <a:gd name="T39" fmla="*/ 395 h 221"/>
                  <a:gd name="T40" fmla="*/ 476 w 304"/>
                  <a:gd name="T41" fmla="*/ 464 h 221"/>
                  <a:gd name="T42" fmla="*/ 450 w 304"/>
                  <a:gd name="T43" fmla="*/ 504 h 221"/>
                  <a:gd name="T44" fmla="*/ 463 w 304"/>
                  <a:gd name="T45" fmla="*/ 584 h 221"/>
                  <a:gd name="T46" fmla="*/ 379 w 304"/>
                  <a:gd name="T47" fmla="*/ 651 h 221"/>
                  <a:gd name="T48" fmla="*/ 266 w 304"/>
                  <a:gd name="T49" fmla="*/ 761 h 221"/>
                  <a:gd name="T50" fmla="*/ 206 w 304"/>
                  <a:gd name="T51" fmla="*/ 809 h 221"/>
                  <a:gd name="T52" fmla="*/ 116 w 304"/>
                  <a:gd name="T53" fmla="*/ 831 h 221"/>
                  <a:gd name="T54" fmla="*/ 40 w 304"/>
                  <a:gd name="T55" fmla="*/ 736 h 221"/>
                  <a:gd name="T56" fmla="*/ 13 w 304"/>
                  <a:gd name="T57" fmla="*/ 668 h 221"/>
                  <a:gd name="T58" fmla="*/ 271 w 304"/>
                  <a:gd name="T59" fmla="*/ 374 h 221"/>
                  <a:gd name="T60" fmla="*/ 295 w 304"/>
                  <a:gd name="T61" fmla="*/ 340 h 221"/>
                  <a:gd name="T62" fmla="*/ 322 w 304"/>
                  <a:gd name="T63" fmla="*/ 287 h 221"/>
                  <a:gd name="T64" fmla="*/ 271 w 304"/>
                  <a:gd name="T65" fmla="*/ 128 h 2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04"/>
                  <a:gd name="T100" fmla="*/ 0 h 221"/>
                  <a:gd name="T101" fmla="*/ 304 w 304"/>
                  <a:gd name="T102" fmla="*/ 221 h 2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04" h="221">
                    <a:moveTo>
                      <a:pt x="68" y="32"/>
                    </a:moveTo>
                    <a:cubicBezTo>
                      <a:pt x="68" y="32"/>
                      <a:pt x="82" y="32"/>
                      <a:pt x="91" y="38"/>
                    </a:cubicBezTo>
                    <a:cubicBezTo>
                      <a:pt x="100" y="43"/>
                      <a:pt x="106" y="45"/>
                      <a:pt x="109" y="45"/>
                    </a:cubicBezTo>
                    <a:cubicBezTo>
                      <a:pt x="112" y="45"/>
                      <a:pt x="124" y="27"/>
                      <a:pt x="128" y="22"/>
                    </a:cubicBezTo>
                    <a:cubicBezTo>
                      <a:pt x="132" y="17"/>
                      <a:pt x="138" y="1"/>
                      <a:pt x="147" y="0"/>
                    </a:cubicBezTo>
                    <a:cubicBezTo>
                      <a:pt x="156" y="0"/>
                      <a:pt x="170" y="8"/>
                      <a:pt x="175" y="13"/>
                    </a:cubicBezTo>
                    <a:cubicBezTo>
                      <a:pt x="180" y="19"/>
                      <a:pt x="191" y="31"/>
                      <a:pt x="184" y="37"/>
                    </a:cubicBezTo>
                    <a:cubicBezTo>
                      <a:pt x="177" y="43"/>
                      <a:pt x="167" y="52"/>
                      <a:pt x="165" y="54"/>
                    </a:cubicBezTo>
                    <a:cubicBezTo>
                      <a:pt x="163" y="56"/>
                      <a:pt x="161" y="62"/>
                      <a:pt x="164" y="67"/>
                    </a:cubicBezTo>
                    <a:cubicBezTo>
                      <a:pt x="166" y="71"/>
                      <a:pt x="170" y="74"/>
                      <a:pt x="176" y="77"/>
                    </a:cubicBezTo>
                    <a:cubicBezTo>
                      <a:pt x="181" y="80"/>
                      <a:pt x="219" y="97"/>
                      <a:pt x="233" y="102"/>
                    </a:cubicBezTo>
                    <a:cubicBezTo>
                      <a:pt x="246" y="107"/>
                      <a:pt x="271" y="120"/>
                      <a:pt x="276" y="123"/>
                    </a:cubicBezTo>
                    <a:cubicBezTo>
                      <a:pt x="280" y="125"/>
                      <a:pt x="284" y="126"/>
                      <a:pt x="288" y="135"/>
                    </a:cubicBezTo>
                    <a:cubicBezTo>
                      <a:pt x="292" y="144"/>
                      <a:pt x="293" y="146"/>
                      <a:pt x="298" y="154"/>
                    </a:cubicBezTo>
                    <a:cubicBezTo>
                      <a:pt x="304" y="161"/>
                      <a:pt x="304" y="174"/>
                      <a:pt x="295" y="169"/>
                    </a:cubicBezTo>
                    <a:cubicBezTo>
                      <a:pt x="285" y="164"/>
                      <a:pt x="262" y="150"/>
                      <a:pt x="249" y="142"/>
                    </a:cubicBezTo>
                    <a:cubicBezTo>
                      <a:pt x="236" y="134"/>
                      <a:pt x="220" y="121"/>
                      <a:pt x="210" y="117"/>
                    </a:cubicBezTo>
                    <a:cubicBezTo>
                      <a:pt x="200" y="113"/>
                      <a:pt x="192" y="107"/>
                      <a:pt x="188" y="107"/>
                    </a:cubicBezTo>
                    <a:cubicBezTo>
                      <a:pt x="185" y="107"/>
                      <a:pt x="171" y="110"/>
                      <a:pt x="160" y="105"/>
                    </a:cubicBezTo>
                    <a:cubicBezTo>
                      <a:pt x="148" y="100"/>
                      <a:pt x="140" y="95"/>
                      <a:pt x="133" y="100"/>
                    </a:cubicBezTo>
                    <a:cubicBezTo>
                      <a:pt x="126" y="105"/>
                      <a:pt x="122" y="115"/>
                      <a:pt x="119" y="118"/>
                    </a:cubicBezTo>
                    <a:cubicBezTo>
                      <a:pt x="116" y="121"/>
                      <a:pt x="112" y="123"/>
                      <a:pt x="113" y="128"/>
                    </a:cubicBezTo>
                    <a:cubicBezTo>
                      <a:pt x="113" y="133"/>
                      <a:pt x="123" y="144"/>
                      <a:pt x="116" y="148"/>
                    </a:cubicBezTo>
                    <a:cubicBezTo>
                      <a:pt x="110" y="151"/>
                      <a:pt x="103" y="154"/>
                      <a:pt x="95" y="165"/>
                    </a:cubicBezTo>
                    <a:cubicBezTo>
                      <a:pt x="86" y="177"/>
                      <a:pt x="72" y="189"/>
                      <a:pt x="67" y="193"/>
                    </a:cubicBezTo>
                    <a:cubicBezTo>
                      <a:pt x="62" y="198"/>
                      <a:pt x="62" y="197"/>
                      <a:pt x="52" y="205"/>
                    </a:cubicBezTo>
                    <a:cubicBezTo>
                      <a:pt x="41" y="213"/>
                      <a:pt x="38" y="221"/>
                      <a:pt x="29" y="211"/>
                    </a:cubicBezTo>
                    <a:cubicBezTo>
                      <a:pt x="21" y="202"/>
                      <a:pt x="38" y="184"/>
                      <a:pt x="10" y="187"/>
                    </a:cubicBezTo>
                    <a:cubicBezTo>
                      <a:pt x="4" y="188"/>
                      <a:pt x="0" y="175"/>
                      <a:pt x="3" y="170"/>
                    </a:cubicBezTo>
                    <a:cubicBezTo>
                      <a:pt x="7" y="165"/>
                      <a:pt x="62" y="113"/>
                      <a:pt x="68" y="95"/>
                    </a:cubicBezTo>
                    <a:cubicBezTo>
                      <a:pt x="70" y="90"/>
                      <a:pt x="69" y="87"/>
                      <a:pt x="74" y="86"/>
                    </a:cubicBezTo>
                    <a:cubicBezTo>
                      <a:pt x="79" y="86"/>
                      <a:pt x="83" y="80"/>
                      <a:pt x="81" y="73"/>
                    </a:cubicBezTo>
                    <a:cubicBezTo>
                      <a:pt x="79" y="66"/>
                      <a:pt x="66" y="40"/>
                      <a:pt x="68" y="32"/>
                    </a:cubicBezTo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9" name="Freeform 181">
                <a:extLst>
                  <a:ext uri="{FF2B5EF4-FFF2-40B4-BE49-F238E27FC236}">
                    <a16:creationId xmlns:a16="http://schemas.microsoft.com/office/drawing/2014/main" id="{F550F2C0-BCFF-4695-A566-AC0488DBD2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1" y="1393"/>
                <a:ext cx="482" cy="210"/>
              </a:xfrm>
              <a:custGeom>
                <a:avLst/>
                <a:gdLst>
                  <a:gd name="T0" fmla="*/ 458 w 304"/>
                  <a:gd name="T1" fmla="*/ 197 h 133"/>
                  <a:gd name="T2" fmla="*/ 395 w 304"/>
                  <a:gd name="T3" fmla="*/ 272 h 133"/>
                  <a:gd name="T4" fmla="*/ 263 w 304"/>
                  <a:gd name="T5" fmla="*/ 374 h 133"/>
                  <a:gd name="T6" fmla="*/ 203 w 304"/>
                  <a:gd name="T7" fmla="*/ 422 h 133"/>
                  <a:gd name="T8" fmla="*/ 138 w 304"/>
                  <a:gd name="T9" fmla="*/ 444 h 133"/>
                  <a:gd name="T10" fmla="*/ 33 w 304"/>
                  <a:gd name="T11" fmla="*/ 369 h 133"/>
                  <a:gd name="T12" fmla="*/ 13 w 304"/>
                  <a:gd name="T13" fmla="*/ 322 h 133"/>
                  <a:gd name="T14" fmla="*/ 40 w 304"/>
                  <a:gd name="T15" fmla="*/ 388 h 133"/>
                  <a:gd name="T16" fmla="*/ 116 w 304"/>
                  <a:gd name="T17" fmla="*/ 483 h 133"/>
                  <a:gd name="T18" fmla="*/ 206 w 304"/>
                  <a:gd name="T19" fmla="*/ 461 h 133"/>
                  <a:gd name="T20" fmla="*/ 266 w 304"/>
                  <a:gd name="T21" fmla="*/ 414 h 133"/>
                  <a:gd name="T22" fmla="*/ 379 w 304"/>
                  <a:gd name="T23" fmla="*/ 305 h 133"/>
                  <a:gd name="T24" fmla="*/ 463 w 304"/>
                  <a:gd name="T25" fmla="*/ 237 h 133"/>
                  <a:gd name="T26" fmla="*/ 463 w 304"/>
                  <a:gd name="T27" fmla="*/ 193 h 133"/>
                  <a:gd name="T28" fmla="*/ 458 w 304"/>
                  <a:gd name="T29" fmla="*/ 197 h 133"/>
                  <a:gd name="T30" fmla="*/ 1199 w 304"/>
                  <a:gd name="T31" fmla="*/ 276 h 133"/>
                  <a:gd name="T32" fmla="*/ 1172 w 304"/>
                  <a:gd name="T33" fmla="*/ 298 h 133"/>
                  <a:gd name="T34" fmla="*/ 988 w 304"/>
                  <a:gd name="T35" fmla="*/ 172 h 133"/>
                  <a:gd name="T36" fmla="*/ 832 w 304"/>
                  <a:gd name="T37" fmla="*/ 74 h 133"/>
                  <a:gd name="T38" fmla="*/ 742 w 304"/>
                  <a:gd name="T39" fmla="*/ 39 h 133"/>
                  <a:gd name="T40" fmla="*/ 631 w 304"/>
                  <a:gd name="T41" fmla="*/ 27 h 133"/>
                  <a:gd name="T42" fmla="*/ 537 w 304"/>
                  <a:gd name="T43" fmla="*/ 22 h 133"/>
                  <a:gd name="T44" fmla="*/ 498 w 304"/>
                  <a:gd name="T45" fmla="*/ 68 h 133"/>
                  <a:gd name="T46" fmla="*/ 463 w 304"/>
                  <a:gd name="T47" fmla="*/ 117 h 133"/>
                  <a:gd name="T48" fmla="*/ 455 w 304"/>
                  <a:gd name="T49" fmla="*/ 142 h 133"/>
                  <a:gd name="T50" fmla="*/ 476 w 304"/>
                  <a:gd name="T51" fmla="*/ 117 h 133"/>
                  <a:gd name="T52" fmla="*/ 531 w 304"/>
                  <a:gd name="T53" fmla="*/ 47 h 133"/>
                  <a:gd name="T54" fmla="*/ 639 w 304"/>
                  <a:gd name="T55" fmla="*/ 68 h 133"/>
                  <a:gd name="T56" fmla="*/ 748 w 304"/>
                  <a:gd name="T57" fmla="*/ 74 h 133"/>
                  <a:gd name="T58" fmla="*/ 837 w 304"/>
                  <a:gd name="T59" fmla="*/ 115 h 133"/>
                  <a:gd name="T60" fmla="*/ 993 w 304"/>
                  <a:gd name="T61" fmla="*/ 212 h 133"/>
                  <a:gd name="T62" fmla="*/ 1176 w 304"/>
                  <a:gd name="T63" fmla="*/ 319 h 133"/>
                  <a:gd name="T64" fmla="*/ 1199 w 304"/>
                  <a:gd name="T65" fmla="*/ 276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04"/>
                  <a:gd name="T100" fmla="*/ 0 h 133"/>
                  <a:gd name="T101" fmla="*/ 304 w 304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04" h="133">
                    <a:moveTo>
                      <a:pt x="115" y="50"/>
                    </a:moveTo>
                    <a:cubicBezTo>
                      <a:pt x="109" y="53"/>
                      <a:pt x="108" y="57"/>
                      <a:pt x="99" y="69"/>
                    </a:cubicBezTo>
                    <a:cubicBezTo>
                      <a:pt x="91" y="80"/>
                      <a:pt x="71" y="91"/>
                      <a:pt x="66" y="95"/>
                    </a:cubicBezTo>
                    <a:cubicBezTo>
                      <a:pt x="60" y="100"/>
                      <a:pt x="61" y="99"/>
                      <a:pt x="51" y="107"/>
                    </a:cubicBezTo>
                    <a:cubicBezTo>
                      <a:pt x="40" y="115"/>
                      <a:pt x="40" y="119"/>
                      <a:pt x="35" y="113"/>
                    </a:cubicBezTo>
                    <a:cubicBezTo>
                      <a:pt x="26" y="104"/>
                      <a:pt x="51" y="93"/>
                      <a:pt x="8" y="94"/>
                    </a:cubicBezTo>
                    <a:cubicBezTo>
                      <a:pt x="5" y="94"/>
                      <a:pt x="4" y="85"/>
                      <a:pt x="3" y="82"/>
                    </a:cubicBezTo>
                    <a:cubicBezTo>
                      <a:pt x="0" y="87"/>
                      <a:pt x="4" y="100"/>
                      <a:pt x="10" y="99"/>
                    </a:cubicBezTo>
                    <a:cubicBezTo>
                      <a:pt x="39" y="97"/>
                      <a:pt x="21" y="114"/>
                      <a:pt x="29" y="123"/>
                    </a:cubicBezTo>
                    <a:cubicBezTo>
                      <a:pt x="38" y="133"/>
                      <a:pt x="41" y="125"/>
                      <a:pt x="52" y="117"/>
                    </a:cubicBezTo>
                    <a:cubicBezTo>
                      <a:pt x="62" y="109"/>
                      <a:pt x="62" y="110"/>
                      <a:pt x="67" y="105"/>
                    </a:cubicBezTo>
                    <a:cubicBezTo>
                      <a:pt x="72" y="101"/>
                      <a:pt x="86" y="89"/>
                      <a:pt x="95" y="77"/>
                    </a:cubicBezTo>
                    <a:cubicBezTo>
                      <a:pt x="103" y="66"/>
                      <a:pt x="110" y="63"/>
                      <a:pt x="116" y="60"/>
                    </a:cubicBezTo>
                    <a:cubicBezTo>
                      <a:pt x="120" y="58"/>
                      <a:pt x="118" y="53"/>
                      <a:pt x="116" y="49"/>
                    </a:cubicBezTo>
                    <a:cubicBezTo>
                      <a:pt x="116" y="49"/>
                      <a:pt x="116" y="50"/>
                      <a:pt x="115" y="50"/>
                    </a:cubicBezTo>
                    <a:close/>
                    <a:moveTo>
                      <a:pt x="301" y="70"/>
                    </a:moveTo>
                    <a:cubicBezTo>
                      <a:pt x="300" y="72"/>
                      <a:pt x="298" y="78"/>
                      <a:pt x="294" y="76"/>
                    </a:cubicBezTo>
                    <a:cubicBezTo>
                      <a:pt x="284" y="70"/>
                      <a:pt x="261" y="52"/>
                      <a:pt x="248" y="44"/>
                    </a:cubicBezTo>
                    <a:cubicBezTo>
                      <a:pt x="235" y="36"/>
                      <a:pt x="219" y="23"/>
                      <a:pt x="209" y="19"/>
                    </a:cubicBezTo>
                    <a:cubicBezTo>
                      <a:pt x="199" y="16"/>
                      <a:pt x="189" y="9"/>
                      <a:pt x="186" y="10"/>
                    </a:cubicBezTo>
                    <a:cubicBezTo>
                      <a:pt x="182" y="10"/>
                      <a:pt x="180" y="23"/>
                      <a:pt x="158" y="7"/>
                    </a:cubicBezTo>
                    <a:cubicBezTo>
                      <a:pt x="148" y="0"/>
                      <a:pt x="142" y="0"/>
                      <a:pt x="135" y="6"/>
                    </a:cubicBezTo>
                    <a:cubicBezTo>
                      <a:pt x="128" y="11"/>
                      <a:pt x="127" y="13"/>
                      <a:pt x="125" y="17"/>
                    </a:cubicBezTo>
                    <a:cubicBezTo>
                      <a:pt x="122" y="20"/>
                      <a:pt x="118" y="27"/>
                      <a:pt x="116" y="30"/>
                    </a:cubicBezTo>
                    <a:cubicBezTo>
                      <a:pt x="116" y="32"/>
                      <a:pt x="112" y="34"/>
                      <a:pt x="114" y="36"/>
                    </a:cubicBezTo>
                    <a:cubicBezTo>
                      <a:pt x="115" y="34"/>
                      <a:pt x="117" y="32"/>
                      <a:pt x="119" y="30"/>
                    </a:cubicBezTo>
                    <a:cubicBezTo>
                      <a:pt x="122" y="27"/>
                      <a:pt x="126" y="17"/>
                      <a:pt x="133" y="12"/>
                    </a:cubicBezTo>
                    <a:cubicBezTo>
                      <a:pt x="140" y="7"/>
                      <a:pt x="148" y="12"/>
                      <a:pt x="160" y="17"/>
                    </a:cubicBezTo>
                    <a:cubicBezTo>
                      <a:pt x="171" y="22"/>
                      <a:pt x="185" y="19"/>
                      <a:pt x="188" y="19"/>
                    </a:cubicBezTo>
                    <a:cubicBezTo>
                      <a:pt x="192" y="19"/>
                      <a:pt x="200" y="25"/>
                      <a:pt x="210" y="29"/>
                    </a:cubicBezTo>
                    <a:cubicBezTo>
                      <a:pt x="220" y="33"/>
                      <a:pt x="236" y="46"/>
                      <a:pt x="249" y="54"/>
                    </a:cubicBezTo>
                    <a:cubicBezTo>
                      <a:pt x="262" y="62"/>
                      <a:pt x="285" y="76"/>
                      <a:pt x="295" y="81"/>
                    </a:cubicBezTo>
                    <a:cubicBezTo>
                      <a:pt x="303" y="85"/>
                      <a:pt x="304" y="77"/>
                      <a:pt x="301" y="7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0" name="Freeform 182">
                <a:extLst>
                  <a:ext uri="{FF2B5EF4-FFF2-40B4-BE49-F238E27FC236}">
                    <a16:creationId xmlns:a16="http://schemas.microsoft.com/office/drawing/2014/main" id="{17067339-814E-4BC6-ABBF-38C4F7D57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1254"/>
                <a:ext cx="482" cy="349"/>
              </a:xfrm>
              <a:custGeom>
                <a:avLst/>
                <a:gdLst>
                  <a:gd name="T0" fmla="*/ 271 w 304"/>
                  <a:gd name="T1" fmla="*/ 128 h 221"/>
                  <a:gd name="T2" fmla="*/ 362 w 304"/>
                  <a:gd name="T3" fmla="*/ 150 h 221"/>
                  <a:gd name="T4" fmla="*/ 434 w 304"/>
                  <a:gd name="T5" fmla="*/ 177 h 221"/>
                  <a:gd name="T6" fmla="*/ 511 w 304"/>
                  <a:gd name="T7" fmla="*/ 87 h 221"/>
                  <a:gd name="T8" fmla="*/ 585 w 304"/>
                  <a:gd name="T9" fmla="*/ 0 h 221"/>
                  <a:gd name="T10" fmla="*/ 696 w 304"/>
                  <a:gd name="T11" fmla="*/ 52 h 221"/>
                  <a:gd name="T12" fmla="*/ 734 w 304"/>
                  <a:gd name="T13" fmla="*/ 145 h 221"/>
                  <a:gd name="T14" fmla="*/ 658 w 304"/>
                  <a:gd name="T15" fmla="*/ 212 h 221"/>
                  <a:gd name="T16" fmla="*/ 653 w 304"/>
                  <a:gd name="T17" fmla="*/ 264 h 221"/>
                  <a:gd name="T18" fmla="*/ 701 w 304"/>
                  <a:gd name="T19" fmla="*/ 305 h 221"/>
                  <a:gd name="T20" fmla="*/ 928 w 304"/>
                  <a:gd name="T21" fmla="*/ 401 h 221"/>
                  <a:gd name="T22" fmla="*/ 1100 w 304"/>
                  <a:gd name="T23" fmla="*/ 483 h 221"/>
                  <a:gd name="T24" fmla="*/ 1150 w 304"/>
                  <a:gd name="T25" fmla="*/ 531 h 221"/>
                  <a:gd name="T26" fmla="*/ 1186 w 304"/>
                  <a:gd name="T27" fmla="*/ 606 h 221"/>
                  <a:gd name="T28" fmla="*/ 1176 w 304"/>
                  <a:gd name="T29" fmla="*/ 666 h 221"/>
                  <a:gd name="T30" fmla="*/ 993 w 304"/>
                  <a:gd name="T31" fmla="*/ 559 h 221"/>
                  <a:gd name="T32" fmla="*/ 837 w 304"/>
                  <a:gd name="T33" fmla="*/ 461 h 221"/>
                  <a:gd name="T34" fmla="*/ 748 w 304"/>
                  <a:gd name="T35" fmla="*/ 422 h 221"/>
                  <a:gd name="T36" fmla="*/ 639 w 304"/>
                  <a:gd name="T37" fmla="*/ 414 h 221"/>
                  <a:gd name="T38" fmla="*/ 531 w 304"/>
                  <a:gd name="T39" fmla="*/ 395 h 221"/>
                  <a:gd name="T40" fmla="*/ 476 w 304"/>
                  <a:gd name="T41" fmla="*/ 464 h 221"/>
                  <a:gd name="T42" fmla="*/ 450 w 304"/>
                  <a:gd name="T43" fmla="*/ 504 h 221"/>
                  <a:gd name="T44" fmla="*/ 463 w 304"/>
                  <a:gd name="T45" fmla="*/ 584 h 221"/>
                  <a:gd name="T46" fmla="*/ 379 w 304"/>
                  <a:gd name="T47" fmla="*/ 651 h 221"/>
                  <a:gd name="T48" fmla="*/ 266 w 304"/>
                  <a:gd name="T49" fmla="*/ 761 h 221"/>
                  <a:gd name="T50" fmla="*/ 206 w 304"/>
                  <a:gd name="T51" fmla="*/ 809 h 221"/>
                  <a:gd name="T52" fmla="*/ 116 w 304"/>
                  <a:gd name="T53" fmla="*/ 831 h 221"/>
                  <a:gd name="T54" fmla="*/ 40 w 304"/>
                  <a:gd name="T55" fmla="*/ 736 h 221"/>
                  <a:gd name="T56" fmla="*/ 13 w 304"/>
                  <a:gd name="T57" fmla="*/ 668 h 221"/>
                  <a:gd name="T58" fmla="*/ 271 w 304"/>
                  <a:gd name="T59" fmla="*/ 374 h 221"/>
                  <a:gd name="T60" fmla="*/ 295 w 304"/>
                  <a:gd name="T61" fmla="*/ 340 h 221"/>
                  <a:gd name="T62" fmla="*/ 322 w 304"/>
                  <a:gd name="T63" fmla="*/ 287 h 221"/>
                  <a:gd name="T64" fmla="*/ 271 w 304"/>
                  <a:gd name="T65" fmla="*/ 128 h 2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04"/>
                  <a:gd name="T100" fmla="*/ 0 h 221"/>
                  <a:gd name="T101" fmla="*/ 304 w 304"/>
                  <a:gd name="T102" fmla="*/ 221 h 2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04" h="221">
                    <a:moveTo>
                      <a:pt x="68" y="32"/>
                    </a:moveTo>
                    <a:cubicBezTo>
                      <a:pt x="68" y="32"/>
                      <a:pt x="82" y="32"/>
                      <a:pt x="91" y="38"/>
                    </a:cubicBezTo>
                    <a:cubicBezTo>
                      <a:pt x="100" y="43"/>
                      <a:pt x="106" y="45"/>
                      <a:pt x="109" y="45"/>
                    </a:cubicBezTo>
                    <a:cubicBezTo>
                      <a:pt x="112" y="45"/>
                      <a:pt x="124" y="27"/>
                      <a:pt x="128" y="22"/>
                    </a:cubicBezTo>
                    <a:cubicBezTo>
                      <a:pt x="132" y="17"/>
                      <a:pt x="138" y="1"/>
                      <a:pt x="147" y="0"/>
                    </a:cubicBezTo>
                    <a:cubicBezTo>
                      <a:pt x="156" y="0"/>
                      <a:pt x="170" y="8"/>
                      <a:pt x="175" y="13"/>
                    </a:cubicBezTo>
                    <a:cubicBezTo>
                      <a:pt x="180" y="19"/>
                      <a:pt x="191" y="31"/>
                      <a:pt x="184" y="37"/>
                    </a:cubicBezTo>
                    <a:cubicBezTo>
                      <a:pt x="177" y="43"/>
                      <a:pt x="167" y="52"/>
                      <a:pt x="165" y="54"/>
                    </a:cubicBezTo>
                    <a:cubicBezTo>
                      <a:pt x="163" y="56"/>
                      <a:pt x="161" y="62"/>
                      <a:pt x="164" y="67"/>
                    </a:cubicBezTo>
                    <a:cubicBezTo>
                      <a:pt x="166" y="71"/>
                      <a:pt x="170" y="74"/>
                      <a:pt x="176" y="77"/>
                    </a:cubicBezTo>
                    <a:cubicBezTo>
                      <a:pt x="181" y="80"/>
                      <a:pt x="219" y="97"/>
                      <a:pt x="233" y="102"/>
                    </a:cubicBezTo>
                    <a:cubicBezTo>
                      <a:pt x="246" y="107"/>
                      <a:pt x="271" y="120"/>
                      <a:pt x="276" y="123"/>
                    </a:cubicBezTo>
                    <a:cubicBezTo>
                      <a:pt x="280" y="125"/>
                      <a:pt x="284" y="126"/>
                      <a:pt x="288" y="135"/>
                    </a:cubicBezTo>
                    <a:cubicBezTo>
                      <a:pt x="292" y="144"/>
                      <a:pt x="293" y="146"/>
                      <a:pt x="298" y="154"/>
                    </a:cubicBezTo>
                    <a:cubicBezTo>
                      <a:pt x="304" y="161"/>
                      <a:pt x="304" y="174"/>
                      <a:pt x="295" y="169"/>
                    </a:cubicBezTo>
                    <a:cubicBezTo>
                      <a:pt x="285" y="164"/>
                      <a:pt x="262" y="150"/>
                      <a:pt x="249" y="142"/>
                    </a:cubicBezTo>
                    <a:cubicBezTo>
                      <a:pt x="236" y="134"/>
                      <a:pt x="220" y="121"/>
                      <a:pt x="210" y="117"/>
                    </a:cubicBezTo>
                    <a:cubicBezTo>
                      <a:pt x="200" y="113"/>
                      <a:pt x="192" y="107"/>
                      <a:pt x="188" y="107"/>
                    </a:cubicBezTo>
                    <a:cubicBezTo>
                      <a:pt x="185" y="107"/>
                      <a:pt x="171" y="110"/>
                      <a:pt x="160" y="105"/>
                    </a:cubicBezTo>
                    <a:cubicBezTo>
                      <a:pt x="148" y="100"/>
                      <a:pt x="140" y="95"/>
                      <a:pt x="133" y="100"/>
                    </a:cubicBezTo>
                    <a:cubicBezTo>
                      <a:pt x="126" y="105"/>
                      <a:pt x="122" y="115"/>
                      <a:pt x="119" y="118"/>
                    </a:cubicBezTo>
                    <a:cubicBezTo>
                      <a:pt x="116" y="121"/>
                      <a:pt x="112" y="123"/>
                      <a:pt x="113" y="128"/>
                    </a:cubicBezTo>
                    <a:cubicBezTo>
                      <a:pt x="113" y="133"/>
                      <a:pt x="123" y="144"/>
                      <a:pt x="116" y="148"/>
                    </a:cubicBezTo>
                    <a:cubicBezTo>
                      <a:pt x="110" y="151"/>
                      <a:pt x="103" y="154"/>
                      <a:pt x="95" y="165"/>
                    </a:cubicBezTo>
                    <a:cubicBezTo>
                      <a:pt x="86" y="177"/>
                      <a:pt x="72" y="189"/>
                      <a:pt x="67" y="193"/>
                    </a:cubicBezTo>
                    <a:cubicBezTo>
                      <a:pt x="62" y="198"/>
                      <a:pt x="62" y="197"/>
                      <a:pt x="52" y="205"/>
                    </a:cubicBezTo>
                    <a:cubicBezTo>
                      <a:pt x="41" y="213"/>
                      <a:pt x="38" y="221"/>
                      <a:pt x="29" y="211"/>
                    </a:cubicBezTo>
                    <a:cubicBezTo>
                      <a:pt x="21" y="202"/>
                      <a:pt x="38" y="184"/>
                      <a:pt x="10" y="187"/>
                    </a:cubicBezTo>
                    <a:cubicBezTo>
                      <a:pt x="4" y="188"/>
                      <a:pt x="0" y="175"/>
                      <a:pt x="3" y="170"/>
                    </a:cubicBezTo>
                    <a:cubicBezTo>
                      <a:pt x="7" y="165"/>
                      <a:pt x="62" y="113"/>
                      <a:pt x="68" y="95"/>
                    </a:cubicBezTo>
                    <a:cubicBezTo>
                      <a:pt x="70" y="90"/>
                      <a:pt x="69" y="87"/>
                      <a:pt x="74" y="86"/>
                    </a:cubicBezTo>
                    <a:cubicBezTo>
                      <a:pt x="79" y="86"/>
                      <a:pt x="83" y="80"/>
                      <a:pt x="81" y="73"/>
                    </a:cubicBezTo>
                    <a:cubicBezTo>
                      <a:pt x="79" y="66"/>
                      <a:pt x="66" y="40"/>
                      <a:pt x="68" y="32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1" name="Freeform 183">
                <a:extLst>
                  <a:ext uri="{FF2B5EF4-FFF2-40B4-BE49-F238E27FC236}">
                    <a16:creationId xmlns:a16="http://schemas.microsoft.com/office/drawing/2014/main" id="{66FA4807-4774-4006-BADA-B14C45E66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1393"/>
                <a:ext cx="35" cy="41"/>
              </a:xfrm>
              <a:custGeom>
                <a:avLst/>
                <a:gdLst>
                  <a:gd name="T0" fmla="*/ 53 w 22"/>
                  <a:gd name="T1" fmla="*/ 0 h 26"/>
                  <a:gd name="T2" fmla="*/ 73 w 22"/>
                  <a:gd name="T3" fmla="*/ 82 h 26"/>
                  <a:gd name="T4" fmla="*/ 0 w 22"/>
                  <a:gd name="T5" fmla="*/ 95 h 26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26"/>
                  <a:gd name="T11" fmla="*/ 22 w 22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26">
                    <a:moveTo>
                      <a:pt x="13" y="0"/>
                    </a:moveTo>
                    <a:cubicBezTo>
                      <a:pt x="13" y="0"/>
                      <a:pt x="22" y="17"/>
                      <a:pt x="18" y="21"/>
                    </a:cubicBezTo>
                    <a:cubicBezTo>
                      <a:pt x="13" y="26"/>
                      <a:pt x="0" y="24"/>
                      <a:pt x="0" y="24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2" name="Freeform 184">
                <a:extLst>
                  <a:ext uri="{FF2B5EF4-FFF2-40B4-BE49-F238E27FC236}">
                    <a16:creationId xmlns:a16="http://schemas.microsoft.com/office/drawing/2014/main" id="{BC22FCBF-0B5C-4728-9D81-E7CBDA63C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1463"/>
                <a:ext cx="37" cy="42"/>
              </a:xfrm>
              <a:custGeom>
                <a:avLst/>
                <a:gdLst>
                  <a:gd name="T0" fmla="*/ 97 w 23"/>
                  <a:gd name="T1" fmla="*/ 14 h 27"/>
                  <a:gd name="T2" fmla="*/ 37 w 23"/>
                  <a:gd name="T3" fmla="*/ 19 h 27"/>
                  <a:gd name="T4" fmla="*/ 29 w 23"/>
                  <a:gd name="T5" fmla="*/ 101 h 27"/>
                  <a:gd name="T6" fmla="*/ 0 60000 65536"/>
                  <a:gd name="T7" fmla="*/ 0 60000 65536"/>
                  <a:gd name="T8" fmla="*/ 0 60000 65536"/>
                  <a:gd name="T9" fmla="*/ 0 w 23"/>
                  <a:gd name="T10" fmla="*/ 0 h 27"/>
                  <a:gd name="T11" fmla="*/ 23 w 23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" h="27">
                    <a:moveTo>
                      <a:pt x="23" y="4"/>
                    </a:moveTo>
                    <a:cubicBezTo>
                      <a:pt x="23" y="4"/>
                      <a:pt x="14" y="0"/>
                      <a:pt x="9" y="5"/>
                    </a:cubicBezTo>
                    <a:cubicBezTo>
                      <a:pt x="5" y="9"/>
                      <a:pt x="0" y="17"/>
                      <a:pt x="7" y="27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3" name="Freeform 185">
                <a:extLst>
                  <a:ext uri="{FF2B5EF4-FFF2-40B4-BE49-F238E27FC236}">
                    <a16:creationId xmlns:a16="http://schemas.microsoft.com/office/drawing/2014/main" id="{600D39B7-57F4-4553-9898-05B139D2B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1343"/>
                <a:ext cx="33" cy="31"/>
              </a:xfrm>
              <a:custGeom>
                <a:avLst/>
                <a:gdLst>
                  <a:gd name="T0" fmla="*/ 82 w 21"/>
                  <a:gd name="T1" fmla="*/ 0 h 20"/>
                  <a:gd name="T2" fmla="*/ 49 w 21"/>
                  <a:gd name="T3" fmla="*/ 29 h 20"/>
                  <a:gd name="T4" fmla="*/ 0 w 21"/>
                  <a:gd name="T5" fmla="*/ 74 h 20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0"/>
                  <a:gd name="T11" fmla="*/ 21 w 21"/>
                  <a:gd name="T12" fmla="*/ 20 h 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0">
                    <a:moveTo>
                      <a:pt x="21" y="0"/>
                    </a:moveTo>
                    <a:cubicBezTo>
                      <a:pt x="21" y="0"/>
                      <a:pt x="16" y="6"/>
                      <a:pt x="13" y="8"/>
                    </a:cubicBezTo>
                    <a:cubicBezTo>
                      <a:pt x="10" y="10"/>
                      <a:pt x="4" y="15"/>
                      <a:pt x="0" y="2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4" name="Freeform 186">
                <a:extLst>
                  <a:ext uri="{FF2B5EF4-FFF2-40B4-BE49-F238E27FC236}">
                    <a16:creationId xmlns:a16="http://schemas.microsoft.com/office/drawing/2014/main" id="{379CB994-76F4-4AEF-B724-BE4D79604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1273"/>
                <a:ext cx="41" cy="52"/>
              </a:xfrm>
              <a:custGeom>
                <a:avLst/>
                <a:gdLst>
                  <a:gd name="T0" fmla="*/ 60 w 26"/>
                  <a:gd name="T1" fmla="*/ 0 h 33"/>
                  <a:gd name="T2" fmla="*/ 5 w 26"/>
                  <a:gd name="T3" fmla="*/ 32 h 33"/>
                  <a:gd name="T4" fmla="*/ 39 w 26"/>
                  <a:gd name="T5" fmla="*/ 121 h 33"/>
                  <a:gd name="T6" fmla="*/ 103 w 26"/>
                  <a:gd name="T7" fmla="*/ 96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33"/>
                  <a:gd name="T14" fmla="*/ 26 w 2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33">
                    <a:moveTo>
                      <a:pt x="15" y="0"/>
                    </a:moveTo>
                    <a:cubicBezTo>
                      <a:pt x="15" y="0"/>
                      <a:pt x="3" y="1"/>
                      <a:pt x="1" y="8"/>
                    </a:cubicBezTo>
                    <a:cubicBezTo>
                      <a:pt x="0" y="14"/>
                      <a:pt x="3" y="30"/>
                      <a:pt x="10" y="31"/>
                    </a:cubicBezTo>
                    <a:cubicBezTo>
                      <a:pt x="17" y="32"/>
                      <a:pt x="24" y="33"/>
                      <a:pt x="26" y="2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5" name="Freeform 187">
                <a:extLst>
                  <a:ext uri="{FF2B5EF4-FFF2-40B4-BE49-F238E27FC236}">
                    <a16:creationId xmlns:a16="http://schemas.microsoft.com/office/drawing/2014/main" id="{8D5C5802-2A64-4162-871D-EB5B633C6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363"/>
                <a:ext cx="49" cy="60"/>
              </a:xfrm>
              <a:custGeom>
                <a:avLst/>
                <a:gdLst>
                  <a:gd name="T0" fmla="*/ 0 w 31"/>
                  <a:gd name="T1" fmla="*/ 0 h 38"/>
                  <a:gd name="T2" fmla="*/ 43 w 31"/>
                  <a:gd name="T3" fmla="*/ 68 h 38"/>
                  <a:gd name="T4" fmla="*/ 90 w 31"/>
                  <a:gd name="T5" fmla="*/ 150 h 38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38"/>
                  <a:gd name="T11" fmla="*/ 31 w 31"/>
                  <a:gd name="T12" fmla="*/ 38 h 3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38">
                    <a:moveTo>
                      <a:pt x="0" y="0"/>
                    </a:moveTo>
                    <a:cubicBezTo>
                      <a:pt x="0" y="0"/>
                      <a:pt x="7" y="12"/>
                      <a:pt x="11" y="17"/>
                    </a:cubicBezTo>
                    <a:cubicBezTo>
                      <a:pt x="15" y="22"/>
                      <a:pt x="31" y="38"/>
                      <a:pt x="23" y="38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6" name="Freeform 188">
                <a:extLst>
                  <a:ext uri="{FF2B5EF4-FFF2-40B4-BE49-F238E27FC236}">
                    <a16:creationId xmlns:a16="http://schemas.microsoft.com/office/drawing/2014/main" id="{1945FADB-0275-4C7E-A262-92423773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376"/>
                <a:ext cx="64" cy="57"/>
              </a:xfrm>
              <a:custGeom>
                <a:avLst/>
                <a:gdLst>
                  <a:gd name="T0" fmla="*/ 77 w 40"/>
                  <a:gd name="T1" fmla="*/ 100 h 36"/>
                  <a:gd name="T2" fmla="*/ 0 w 40"/>
                  <a:gd name="T3" fmla="*/ 0 h 36"/>
                  <a:gd name="T4" fmla="*/ 86 w 40"/>
                  <a:gd name="T5" fmla="*/ 73 h 36"/>
                  <a:gd name="T6" fmla="*/ 123 w 40"/>
                  <a:gd name="T7" fmla="*/ 111 h 36"/>
                  <a:gd name="T8" fmla="*/ 144 w 40"/>
                  <a:gd name="T9" fmla="*/ 130 h 36"/>
                  <a:gd name="T10" fmla="*/ 163 w 40"/>
                  <a:gd name="T11" fmla="*/ 143 h 36"/>
                  <a:gd name="T12" fmla="*/ 98 w 40"/>
                  <a:gd name="T13" fmla="*/ 116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36"/>
                  <a:gd name="T23" fmla="*/ 40 w 40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36">
                    <a:moveTo>
                      <a:pt x="19" y="25"/>
                    </a:moveTo>
                    <a:cubicBezTo>
                      <a:pt x="13" y="17"/>
                      <a:pt x="7" y="8"/>
                      <a:pt x="0" y="0"/>
                    </a:cubicBezTo>
                    <a:cubicBezTo>
                      <a:pt x="8" y="5"/>
                      <a:pt x="14" y="12"/>
                      <a:pt x="21" y="18"/>
                    </a:cubicBezTo>
                    <a:cubicBezTo>
                      <a:pt x="24" y="21"/>
                      <a:pt x="27" y="24"/>
                      <a:pt x="30" y="28"/>
                    </a:cubicBezTo>
                    <a:cubicBezTo>
                      <a:pt x="32" y="29"/>
                      <a:pt x="33" y="31"/>
                      <a:pt x="35" y="33"/>
                    </a:cubicBezTo>
                    <a:cubicBezTo>
                      <a:pt x="37" y="34"/>
                      <a:pt x="39" y="35"/>
                      <a:pt x="40" y="36"/>
                    </a:cubicBezTo>
                    <a:cubicBezTo>
                      <a:pt x="35" y="35"/>
                      <a:pt x="28" y="33"/>
                      <a:pt x="24" y="2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7" name="Freeform 189">
                <a:extLst>
                  <a:ext uri="{FF2B5EF4-FFF2-40B4-BE49-F238E27FC236}">
                    <a16:creationId xmlns:a16="http://schemas.microsoft.com/office/drawing/2014/main" id="{C560B5B9-4F39-4306-BCD8-0C16AF234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411"/>
                <a:ext cx="27" cy="45"/>
              </a:xfrm>
              <a:custGeom>
                <a:avLst/>
                <a:gdLst>
                  <a:gd name="T0" fmla="*/ 56 w 17"/>
                  <a:gd name="T1" fmla="*/ 109 h 29"/>
                  <a:gd name="T2" fmla="*/ 68 w 17"/>
                  <a:gd name="T3" fmla="*/ 79 h 29"/>
                  <a:gd name="T4" fmla="*/ 0 w 17"/>
                  <a:gd name="T5" fmla="*/ 0 h 29"/>
                  <a:gd name="T6" fmla="*/ 33 w 17"/>
                  <a:gd name="T7" fmla="*/ 67 h 29"/>
                  <a:gd name="T8" fmla="*/ 56 w 17"/>
                  <a:gd name="T9" fmla="*/ 10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9"/>
                  <a:gd name="T17" fmla="*/ 17 w 17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9">
                    <a:moveTo>
                      <a:pt x="14" y="29"/>
                    </a:moveTo>
                    <a:cubicBezTo>
                      <a:pt x="13" y="25"/>
                      <a:pt x="17" y="23"/>
                      <a:pt x="17" y="21"/>
                    </a:cubicBezTo>
                    <a:cubicBezTo>
                      <a:pt x="9" y="18"/>
                      <a:pt x="6" y="6"/>
                      <a:pt x="0" y="0"/>
                    </a:cubicBezTo>
                    <a:cubicBezTo>
                      <a:pt x="2" y="6"/>
                      <a:pt x="5" y="12"/>
                      <a:pt x="8" y="18"/>
                    </a:cubicBezTo>
                    <a:cubicBezTo>
                      <a:pt x="10" y="21"/>
                      <a:pt x="13" y="24"/>
                      <a:pt x="14" y="2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8" name="Freeform 190">
                <a:extLst>
                  <a:ext uri="{FF2B5EF4-FFF2-40B4-BE49-F238E27FC236}">
                    <a16:creationId xmlns:a16="http://schemas.microsoft.com/office/drawing/2014/main" id="{D410F487-97FB-42E4-9721-F325C6F77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1466"/>
                <a:ext cx="29" cy="27"/>
              </a:xfrm>
              <a:custGeom>
                <a:avLst/>
                <a:gdLst>
                  <a:gd name="T0" fmla="*/ 76 w 18"/>
                  <a:gd name="T1" fmla="*/ 27 h 17"/>
                  <a:gd name="T2" fmla="*/ 34 w 18"/>
                  <a:gd name="T3" fmla="*/ 8 h 17"/>
                  <a:gd name="T4" fmla="*/ 0 w 18"/>
                  <a:gd name="T5" fmla="*/ 60 h 17"/>
                  <a:gd name="T6" fmla="*/ 34 w 18"/>
                  <a:gd name="T7" fmla="*/ 33 h 17"/>
                  <a:gd name="T8" fmla="*/ 26 w 18"/>
                  <a:gd name="T9" fmla="*/ 68 h 17"/>
                  <a:gd name="T10" fmla="*/ 47 w 18"/>
                  <a:gd name="T11" fmla="*/ 56 h 17"/>
                  <a:gd name="T12" fmla="*/ 76 w 18"/>
                  <a:gd name="T13" fmla="*/ 4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17"/>
                  <a:gd name="T23" fmla="*/ 18 w 18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17">
                    <a:moveTo>
                      <a:pt x="18" y="7"/>
                    </a:moveTo>
                    <a:cubicBezTo>
                      <a:pt x="17" y="2"/>
                      <a:pt x="11" y="0"/>
                      <a:pt x="8" y="2"/>
                    </a:cubicBezTo>
                    <a:cubicBezTo>
                      <a:pt x="3" y="5"/>
                      <a:pt x="1" y="10"/>
                      <a:pt x="0" y="15"/>
                    </a:cubicBezTo>
                    <a:cubicBezTo>
                      <a:pt x="1" y="14"/>
                      <a:pt x="5" y="5"/>
                      <a:pt x="8" y="8"/>
                    </a:cubicBezTo>
                    <a:cubicBezTo>
                      <a:pt x="9" y="10"/>
                      <a:pt x="6" y="14"/>
                      <a:pt x="6" y="17"/>
                    </a:cubicBezTo>
                    <a:cubicBezTo>
                      <a:pt x="8" y="16"/>
                      <a:pt x="9" y="15"/>
                      <a:pt x="11" y="14"/>
                    </a:cubicBezTo>
                    <a:cubicBezTo>
                      <a:pt x="13" y="13"/>
                      <a:pt x="16" y="13"/>
                      <a:pt x="18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9" name="Freeform 191">
                <a:extLst>
                  <a:ext uri="{FF2B5EF4-FFF2-40B4-BE49-F238E27FC236}">
                    <a16:creationId xmlns:a16="http://schemas.microsoft.com/office/drawing/2014/main" id="{85997FEF-4A17-46D3-B4B6-CBF2526E1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408"/>
                <a:ext cx="22" cy="22"/>
              </a:xfrm>
              <a:custGeom>
                <a:avLst/>
                <a:gdLst>
                  <a:gd name="T0" fmla="*/ 31 w 14"/>
                  <a:gd name="T1" fmla="*/ 0 h 14"/>
                  <a:gd name="T2" fmla="*/ 14 w 14"/>
                  <a:gd name="T3" fmla="*/ 31 h 14"/>
                  <a:gd name="T4" fmla="*/ 0 w 14"/>
                  <a:gd name="T5" fmla="*/ 49 h 14"/>
                  <a:gd name="T6" fmla="*/ 14 w 14"/>
                  <a:gd name="T7" fmla="*/ 49 h 14"/>
                  <a:gd name="T8" fmla="*/ 31 w 14"/>
                  <a:gd name="T9" fmla="*/ 49 h 14"/>
                  <a:gd name="T10" fmla="*/ 49 w 14"/>
                  <a:gd name="T11" fmla="*/ 31 h 14"/>
                  <a:gd name="T12" fmla="*/ 27 w 14"/>
                  <a:gd name="T13" fmla="*/ 39 h 14"/>
                  <a:gd name="T14" fmla="*/ 27 w 14"/>
                  <a:gd name="T15" fmla="*/ 22 h 14"/>
                  <a:gd name="T16" fmla="*/ 31 w 14"/>
                  <a:gd name="T17" fmla="*/ 5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4"/>
                  <a:gd name="T29" fmla="*/ 14 w 14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4">
                    <a:moveTo>
                      <a:pt x="8" y="0"/>
                    </a:moveTo>
                    <a:cubicBezTo>
                      <a:pt x="7" y="2"/>
                      <a:pt x="6" y="5"/>
                      <a:pt x="4" y="8"/>
                    </a:cubicBezTo>
                    <a:cubicBezTo>
                      <a:pt x="3" y="9"/>
                      <a:pt x="0" y="11"/>
                      <a:pt x="0" y="13"/>
                    </a:cubicBezTo>
                    <a:cubicBezTo>
                      <a:pt x="1" y="14"/>
                      <a:pt x="3" y="13"/>
                      <a:pt x="4" y="13"/>
                    </a:cubicBezTo>
                    <a:cubicBezTo>
                      <a:pt x="5" y="13"/>
                      <a:pt x="7" y="13"/>
                      <a:pt x="8" y="13"/>
                    </a:cubicBezTo>
                    <a:cubicBezTo>
                      <a:pt x="10" y="13"/>
                      <a:pt x="14" y="11"/>
                      <a:pt x="13" y="8"/>
                    </a:cubicBezTo>
                    <a:cubicBezTo>
                      <a:pt x="11" y="9"/>
                      <a:pt x="8" y="11"/>
                      <a:pt x="7" y="10"/>
                    </a:cubicBezTo>
                    <a:cubicBezTo>
                      <a:pt x="5" y="9"/>
                      <a:pt x="6" y="7"/>
                      <a:pt x="7" y="6"/>
                    </a:cubicBezTo>
                    <a:cubicBezTo>
                      <a:pt x="7" y="4"/>
                      <a:pt x="8" y="3"/>
                      <a:pt x="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0" name="Freeform 192">
                <a:extLst>
                  <a:ext uri="{FF2B5EF4-FFF2-40B4-BE49-F238E27FC236}">
                    <a16:creationId xmlns:a16="http://schemas.microsoft.com/office/drawing/2014/main" id="{27A49B87-6DE0-4701-A91C-46CF786E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286"/>
                <a:ext cx="38" cy="35"/>
              </a:xfrm>
              <a:custGeom>
                <a:avLst/>
                <a:gdLst>
                  <a:gd name="T0" fmla="*/ 90 w 24"/>
                  <a:gd name="T1" fmla="*/ 40 h 22"/>
                  <a:gd name="T2" fmla="*/ 87 w 24"/>
                  <a:gd name="T3" fmla="*/ 73 h 22"/>
                  <a:gd name="T4" fmla="*/ 60 w 24"/>
                  <a:gd name="T5" fmla="*/ 89 h 22"/>
                  <a:gd name="T6" fmla="*/ 27 w 24"/>
                  <a:gd name="T7" fmla="*/ 68 h 22"/>
                  <a:gd name="T8" fmla="*/ 21 w 24"/>
                  <a:gd name="T9" fmla="*/ 0 h 22"/>
                  <a:gd name="T10" fmla="*/ 55 w 24"/>
                  <a:gd name="T11" fmla="*/ 56 h 22"/>
                  <a:gd name="T12" fmla="*/ 87 w 24"/>
                  <a:gd name="T13" fmla="*/ 35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2"/>
                  <a:gd name="T23" fmla="*/ 24 w 24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2">
                    <a:moveTo>
                      <a:pt x="23" y="10"/>
                    </a:moveTo>
                    <a:cubicBezTo>
                      <a:pt x="23" y="13"/>
                      <a:pt x="24" y="15"/>
                      <a:pt x="22" y="18"/>
                    </a:cubicBezTo>
                    <a:cubicBezTo>
                      <a:pt x="20" y="21"/>
                      <a:pt x="19" y="22"/>
                      <a:pt x="15" y="22"/>
                    </a:cubicBezTo>
                    <a:cubicBezTo>
                      <a:pt x="11" y="21"/>
                      <a:pt x="9" y="20"/>
                      <a:pt x="7" y="17"/>
                    </a:cubicBezTo>
                    <a:cubicBezTo>
                      <a:pt x="5" y="14"/>
                      <a:pt x="0" y="1"/>
                      <a:pt x="5" y="0"/>
                    </a:cubicBezTo>
                    <a:cubicBezTo>
                      <a:pt x="8" y="4"/>
                      <a:pt x="7" y="12"/>
                      <a:pt x="14" y="14"/>
                    </a:cubicBezTo>
                    <a:cubicBezTo>
                      <a:pt x="17" y="14"/>
                      <a:pt x="21" y="13"/>
                      <a:pt x="22" y="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1" name="Freeform 193">
                <a:extLst>
                  <a:ext uri="{FF2B5EF4-FFF2-40B4-BE49-F238E27FC236}">
                    <a16:creationId xmlns:a16="http://schemas.microsoft.com/office/drawing/2014/main" id="{2733587C-A27F-4ED9-A00F-C18B79C2E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352"/>
                <a:ext cx="35" cy="30"/>
              </a:xfrm>
              <a:custGeom>
                <a:avLst/>
                <a:gdLst>
                  <a:gd name="T0" fmla="*/ 89 w 22"/>
                  <a:gd name="T1" fmla="*/ 55 h 19"/>
                  <a:gd name="T2" fmla="*/ 64 w 22"/>
                  <a:gd name="T3" fmla="*/ 0 h 19"/>
                  <a:gd name="T4" fmla="*/ 33 w 22"/>
                  <a:gd name="T5" fmla="*/ 33 h 19"/>
                  <a:gd name="T6" fmla="*/ 0 w 22"/>
                  <a:gd name="T7" fmla="*/ 74 h 19"/>
                  <a:gd name="T8" fmla="*/ 48 w 22"/>
                  <a:gd name="T9" fmla="*/ 35 h 19"/>
                  <a:gd name="T10" fmla="*/ 64 w 22"/>
                  <a:gd name="T11" fmla="*/ 35 h 19"/>
                  <a:gd name="T12" fmla="*/ 89 w 22"/>
                  <a:gd name="T13" fmla="*/ 5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9"/>
                  <a:gd name="T23" fmla="*/ 22 w 2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9">
                    <a:moveTo>
                      <a:pt x="22" y="14"/>
                    </a:moveTo>
                    <a:cubicBezTo>
                      <a:pt x="19" y="10"/>
                      <a:pt x="17" y="5"/>
                      <a:pt x="16" y="0"/>
                    </a:cubicBezTo>
                    <a:cubicBezTo>
                      <a:pt x="15" y="4"/>
                      <a:pt x="11" y="6"/>
                      <a:pt x="8" y="8"/>
                    </a:cubicBezTo>
                    <a:cubicBezTo>
                      <a:pt x="5" y="11"/>
                      <a:pt x="2" y="15"/>
                      <a:pt x="0" y="19"/>
                    </a:cubicBezTo>
                    <a:cubicBezTo>
                      <a:pt x="4" y="15"/>
                      <a:pt x="7" y="11"/>
                      <a:pt x="12" y="9"/>
                    </a:cubicBezTo>
                    <a:cubicBezTo>
                      <a:pt x="14" y="7"/>
                      <a:pt x="14" y="7"/>
                      <a:pt x="16" y="9"/>
                    </a:cubicBezTo>
                    <a:cubicBezTo>
                      <a:pt x="18" y="10"/>
                      <a:pt x="20" y="12"/>
                      <a:pt x="22" y="1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2" name="Freeform 194">
                <a:extLst>
                  <a:ext uri="{FF2B5EF4-FFF2-40B4-BE49-F238E27FC236}">
                    <a16:creationId xmlns:a16="http://schemas.microsoft.com/office/drawing/2014/main" id="{A816510D-18EB-4AB9-AEE5-D826AD85F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1308"/>
                <a:ext cx="60" cy="24"/>
              </a:xfrm>
              <a:custGeom>
                <a:avLst/>
                <a:gdLst>
                  <a:gd name="T0" fmla="*/ 0 w 38"/>
                  <a:gd name="T1" fmla="*/ 5 h 15"/>
                  <a:gd name="T2" fmla="*/ 35 w 38"/>
                  <a:gd name="T3" fmla="*/ 13 h 15"/>
                  <a:gd name="T4" fmla="*/ 68 w 38"/>
                  <a:gd name="T5" fmla="*/ 26 h 15"/>
                  <a:gd name="T6" fmla="*/ 98 w 38"/>
                  <a:gd name="T7" fmla="*/ 35 h 15"/>
                  <a:gd name="T8" fmla="*/ 150 w 38"/>
                  <a:gd name="T9" fmla="*/ 61 h 15"/>
                  <a:gd name="T10" fmla="*/ 43 w 38"/>
                  <a:gd name="T11" fmla="*/ 29 h 15"/>
                  <a:gd name="T12" fmla="*/ 13 w 38"/>
                  <a:gd name="T13" fmla="*/ 29 h 15"/>
                  <a:gd name="T14" fmla="*/ 5 w 38"/>
                  <a:gd name="T15" fmla="*/ 16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5"/>
                  <a:gd name="T26" fmla="*/ 38 w 3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5">
                    <a:moveTo>
                      <a:pt x="0" y="1"/>
                    </a:moveTo>
                    <a:cubicBezTo>
                      <a:pt x="3" y="0"/>
                      <a:pt x="6" y="2"/>
                      <a:pt x="9" y="3"/>
                    </a:cubicBezTo>
                    <a:cubicBezTo>
                      <a:pt x="11" y="4"/>
                      <a:pt x="14" y="5"/>
                      <a:pt x="17" y="6"/>
                    </a:cubicBezTo>
                    <a:cubicBezTo>
                      <a:pt x="19" y="7"/>
                      <a:pt x="22" y="8"/>
                      <a:pt x="25" y="9"/>
                    </a:cubicBezTo>
                    <a:cubicBezTo>
                      <a:pt x="29" y="11"/>
                      <a:pt x="34" y="14"/>
                      <a:pt x="38" y="15"/>
                    </a:cubicBezTo>
                    <a:cubicBezTo>
                      <a:pt x="28" y="14"/>
                      <a:pt x="20" y="9"/>
                      <a:pt x="11" y="7"/>
                    </a:cubicBezTo>
                    <a:cubicBezTo>
                      <a:pt x="8" y="6"/>
                      <a:pt x="6" y="7"/>
                      <a:pt x="3" y="7"/>
                    </a:cubicBezTo>
                    <a:cubicBezTo>
                      <a:pt x="2" y="7"/>
                      <a:pt x="1" y="6"/>
                      <a:pt x="1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3" name="Freeform 195">
                <a:extLst>
                  <a:ext uri="{FF2B5EF4-FFF2-40B4-BE49-F238E27FC236}">
                    <a16:creationId xmlns:a16="http://schemas.microsoft.com/office/drawing/2014/main" id="{3AEA557D-7202-4EB7-A3A7-4B8485459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257"/>
                <a:ext cx="57" cy="29"/>
              </a:xfrm>
              <a:custGeom>
                <a:avLst/>
                <a:gdLst>
                  <a:gd name="T0" fmla="*/ 0 w 36"/>
                  <a:gd name="T1" fmla="*/ 76 h 18"/>
                  <a:gd name="T2" fmla="*/ 27 w 36"/>
                  <a:gd name="T3" fmla="*/ 29 h 18"/>
                  <a:gd name="T4" fmla="*/ 55 w 36"/>
                  <a:gd name="T5" fmla="*/ 5 h 18"/>
                  <a:gd name="T6" fmla="*/ 95 w 36"/>
                  <a:gd name="T7" fmla="*/ 8 h 18"/>
                  <a:gd name="T8" fmla="*/ 143 w 36"/>
                  <a:gd name="T9" fmla="*/ 47 h 18"/>
                  <a:gd name="T10" fmla="*/ 95 w 36"/>
                  <a:gd name="T11" fmla="*/ 16 h 18"/>
                  <a:gd name="T12" fmla="*/ 63 w 36"/>
                  <a:gd name="T13" fmla="*/ 13 h 18"/>
                  <a:gd name="T14" fmla="*/ 5 w 36"/>
                  <a:gd name="T15" fmla="*/ 71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18"/>
                  <a:gd name="T26" fmla="*/ 36 w 36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18">
                    <a:moveTo>
                      <a:pt x="0" y="18"/>
                    </a:moveTo>
                    <a:cubicBezTo>
                      <a:pt x="1" y="13"/>
                      <a:pt x="4" y="10"/>
                      <a:pt x="7" y="7"/>
                    </a:cubicBezTo>
                    <a:cubicBezTo>
                      <a:pt x="9" y="4"/>
                      <a:pt x="11" y="2"/>
                      <a:pt x="14" y="1"/>
                    </a:cubicBezTo>
                    <a:cubicBezTo>
                      <a:pt x="18" y="0"/>
                      <a:pt x="20" y="1"/>
                      <a:pt x="24" y="2"/>
                    </a:cubicBezTo>
                    <a:cubicBezTo>
                      <a:pt x="28" y="5"/>
                      <a:pt x="32" y="7"/>
                      <a:pt x="36" y="11"/>
                    </a:cubicBezTo>
                    <a:cubicBezTo>
                      <a:pt x="32" y="9"/>
                      <a:pt x="29" y="6"/>
                      <a:pt x="24" y="4"/>
                    </a:cubicBezTo>
                    <a:cubicBezTo>
                      <a:pt x="21" y="3"/>
                      <a:pt x="19" y="3"/>
                      <a:pt x="16" y="3"/>
                    </a:cubicBezTo>
                    <a:cubicBezTo>
                      <a:pt x="10" y="5"/>
                      <a:pt x="2" y="11"/>
                      <a:pt x="1" y="1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4" name="Freeform 196">
                <a:extLst>
                  <a:ext uri="{FF2B5EF4-FFF2-40B4-BE49-F238E27FC236}">
                    <a16:creationId xmlns:a16="http://schemas.microsoft.com/office/drawing/2014/main" id="{955CE909-F2AC-4B61-9A6E-4BE89DAD7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354"/>
                <a:ext cx="17" cy="42"/>
              </a:xfrm>
              <a:custGeom>
                <a:avLst/>
                <a:gdLst>
                  <a:gd name="T0" fmla="*/ 0 w 11"/>
                  <a:gd name="T1" fmla="*/ 95 h 27"/>
                  <a:gd name="T2" fmla="*/ 34 w 11"/>
                  <a:gd name="T3" fmla="*/ 62 h 27"/>
                  <a:gd name="T4" fmla="*/ 22 w 11"/>
                  <a:gd name="T5" fmla="*/ 0 h 27"/>
                  <a:gd name="T6" fmla="*/ 36 w 11"/>
                  <a:gd name="T7" fmla="*/ 47 h 27"/>
                  <a:gd name="T8" fmla="*/ 40 w 11"/>
                  <a:gd name="T9" fmla="*/ 75 h 27"/>
                  <a:gd name="T10" fmla="*/ 5 w 11"/>
                  <a:gd name="T11" fmla="*/ 101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7"/>
                  <a:gd name="T20" fmla="*/ 11 w 11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7">
                    <a:moveTo>
                      <a:pt x="0" y="25"/>
                    </a:moveTo>
                    <a:cubicBezTo>
                      <a:pt x="4" y="25"/>
                      <a:pt x="8" y="20"/>
                      <a:pt x="9" y="17"/>
                    </a:cubicBezTo>
                    <a:cubicBezTo>
                      <a:pt x="10" y="11"/>
                      <a:pt x="7" y="6"/>
                      <a:pt x="6" y="0"/>
                    </a:cubicBezTo>
                    <a:cubicBezTo>
                      <a:pt x="7" y="4"/>
                      <a:pt x="9" y="7"/>
                      <a:pt x="10" y="12"/>
                    </a:cubicBezTo>
                    <a:cubicBezTo>
                      <a:pt x="10" y="14"/>
                      <a:pt x="11" y="17"/>
                      <a:pt x="11" y="20"/>
                    </a:cubicBezTo>
                    <a:cubicBezTo>
                      <a:pt x="10" y="22"/>
                      <a:pt x="4" y="27"/>
                      <a:pt x="1" y="2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5" name="Freeform 197">
                <a:extLst>
                  <a:ext uri="{FF2B5EF4-FFF2-40B4-BE49-F238E27FC236}">
                    <a16:creationId xmlns:a16="http://schemas.microsoft.com/office/drawing/2014/main" id="{75E3EE79-F342-4A1F-AFE4-058B24C8C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444"/>
                <a:ext cx="74" cy="91"/>
              </a:xfrm>
              <a:custGeom>
                <a:avLst/>
                <a:gdLst>
                  <a:gd name="T0" fmla="*/ 8 w 47"/>
                  <a:gd name="T1" fmla="*/ 220 h 58"/>
                  <a:gd name="T2" fmla="*/ 0 w 47"/>
                  <a:gd name="T3" fmla="*/ 198 h 58"/>
                  <a:gd name="T4" fmla="*/ 14 w 47"/>
                  <a:gd name="T5" fmla="*/ 182 h 58"/>
                  <a:gd name="T6" fmla="*/ 77 w 47"/>
                  <a:gd name="T7" fmla="*/ 129 h 58"/>
                  <a:gd name="T8" fmla="*/ 134 w 47"/>
                  <a:gd name="T9" fmla="*/ 69 h 58"/>
                  <a:gd name="T10" fmla="*/ 184 w 47"/>
                  <a:gd name="T11" fmla="*/ 0 h 58"/>
                  <a:gd name="T12" fmla="*/ 168 w 47"/>
                  <a:gd name="T13" fmla="*/ 27 h 58"/>
                  <a:gd name="T14" fmla="*/ 137 w 47"/>
                  <a:gd name="T15" fmla="*/ 74 h 58"/>
                  <a:gd name="T16" fmla="*/ 68 w 47"/>
                  <a:gd name="T17" fmla="*/ 138 h 58"/>
                  <a:gd name="T18" fmla="*/ 5 w 47"/>
                  <a:gd name="T19" fmla="*/ 224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"/>
                  <a:gd name="T31" fmla="*/ 0 h 58"/>
                  <a:gd name="T32" fmla="*/ 47 w 47"/>
                  <a:gd name="T33" fmla="*/ 58 h 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" h="58">
                    <a:moveTo>
                      <a:pt x="2" y="57"/>
                    </a:moveTo>
                    <a:cubicBezTo>
                      <a:pt x="1" y="56"/>
                      <a:pt x="0" y="53"/>
                      <a:pt x="0" y="51"/>
                    </a:cubicBezTo>
                    <a:cubicBezTo>
                      <a:pt x="1" y="49"/>
                      <a:pt x="3" y="48"/>
                      <a:pt x="4" y="47"/>
                    </a:cubicBezTo>
                    <a:cubicBezTo>
                      <a:pt x="9" y="42"/>
                      <a:pt x="15" y="38"/>
                      <a:pt x="20" y="33"/>
                    </a:cubicBezTo>
                    <a:cubicBezTo>
                      <a:pt x="25" y="28"/>
                      <a:pt x="30" y="24"/>
                      <a:pt x="34" y="18"/>
                    </a:cubicBezTo>
                    <a:cubicBezTo>
                      <a:pt x="38" y="12"/>
                      <a:pt x="42" y="5"/>
                      <a:pt x="47" y="0"/>
                    </a:cubicBezTo>
                    <a:cubicBezTo>
                      <a:pt x="47" y="3"/>
                      <a:pt x="45" y="5"/>
                      <a:pt x="43" y="7"/>
                    </a:cubicBezTo>
                    <a:cubicBezTo>
                      <a:pt x="41" y="12"/>
                      <a:pt x="38" y="15"/>
                      <a:pt x="35" y="19"/>
                    </a:cubicBezTo>
                    <a:cubicBezTo>
                      <a:pt x="29" y="25"/>
                      <a:pt x="23" y="30"/>
                      <a:pt x="17" y="36"/>
                    </a:cubicBezTo>
                    <a:cubicBezTo>
                      <a:pt x="11" y="43"/>
                      <a:pt x="3" y="48"/>
                      <a:pt x="1" y="58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6" name="Freeform 198">
                <a:extLst>
                  <a:ext uri="{FF2B5EF4-FFF2-40B4-BE49-F238E27FC236}">
                    <a16:creationId xmlns:a16="http://schemas.microsoft.com/office/drawing/2014/main" id="{4BCF7364-1D3D-4DD3-B66F-0BC914D84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377"/>
                <a:ext cx="24" cy="29"/>
              </a:xfrm>
              <a:custGeom>
                <a:avLst/>
                <a:gdLst>
                  <a:gd name="T0" fmla="*/ 0 w 15"/>
                  <a:gd name="T1" fmla="*/ 0 h 18"/>
                  <a:gd name="T2" fmla="*/ 61 w 15"/>
                  <a:gd name="T3" fmla="*/ 76 h 18"/>
                  <a:gd name="T4" fmla="*/ 0 w 15"/>
                  <a:gd name="T5" fmla="*/ 0 h 18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8"/>
                  <a:gd name="T11" fmla="*/ 15 w 15"/>
                  <a:gd name="T12" fmla="*/ 18 h 1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8">
                    <a:moveTo>
                      <a:pt x="0" y="0"/>
                    </a:moveTo>
                    <a:cubicBezTo>
                      <a:pt x="0" y="0"/>
                      <a:pt x="13" y="16"/>
                      <a:pt x="15" y="18"/>
                    </a:cubicBezTo>
                    <a:cubicBezTo>
                      <a:pt x="15" y="18"/>
                      <a:pt x="3" y="8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7" name="Freeform 199">
                <a:extLst>
                  <a:ext uri="{FF2B5EF4-FFF2-40B4-BE49-F238E27FC236}">
                    <a16:creationId xmlns:a16="http://schemas.microsoft.com/office/drawing/2014/main" id="{46ECB481-2FAF-4422-A92A-FFAEC1BC1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409"/>
                <a:ext cx="119" cy="76"/>
              </a:xfrm>
              <a:custGeom>
                <a:avLst/>
                <a:gdLst>
                  <a:gd name="T0" fmla="*/ 300 w 75"/>
                  <a:gd name="T1" fmla="*/ 190 h 48"/>
                  <a:gd name="T2" fmla="*/ 284 w 75"/>
                  <a:gd name="T3" fmla="*/ 158 h 48"/>
                  <a:gd name="T4" fmla="*/ 236 w 75"/>
                  <a:gd name="T5" fmla="*/ 103 h 48"/>
                  <a:gd name="T6" fmla="*/ 27 w 75"/>
                  <a:gd name="T7" fmla="*/ 13 h 48"/>
                  <a:gd name="T8" fmla="*/ 151 w 75"/>
                  <a:gd name="T9" fmla="*/ 76 h 48"/>
                  <a:gd name="T10" fmla="*/ 240 w 75"/>
                  <a:gd name="T11" fmla="*/ 116 h 48"/>
                  <a:gd name="T12" fmla="*/ 267 w 75"/>
                  <a:gd name="T13" fmla="*/ 138 h 48"/>
                  <a:gd name="T14" fmla="*/ 300 w 75"/>
                  <a:gd name="T15" fmla="*/ 19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48"/>
                  <a:gd name="T26" fmla="*/ 75 w 75"/>
                  <a:gd name="T27" fmla="*/ 48 h 4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48">
                    <a:moveTo>
                      <a:pt x="75" y="48"/>
                    </a:moveTo>
                    <a:cubicBezTo>
                      <a:pt x="75" y="48"/>
                      <a:pt x="72" y="43"/>
                      <a:pt x="71" y="40"/>
                    </a:cubicBezTo>
                    <a:cubicBezTo>
                      <a:pt x="69" y="37"/>
                      <a:pt x="70" y="31"/>
                      <a:pt x="59" y="26"/>
                    </a:cubicBezTo>
                    <a:cubicBezTo>
                      <a:pt x="47" y="22"/>
                      <a:pt x="14" y="6"/>
                      <a:pt x="7" y="3"/>
                    </a:cubicBezTo>
                    <a:cubicBezTo>
                      <a:pt x="0" y="0"/>
                      <a:pt x="32" y="16"/>
                      <a:pt x="38" y="19"/>
                    </a:cubicBezTo>
                    <a:cubicBezTo>
                      <a:pt x="44" y="22"/>
                      <a:pt x="55" y="27"/>
                      <a:pt x="60" y="29"/>
                    </a:cubicBezTo>
                    <a:cubicBezTo>
                      <a:pt x="64" y="31"/>
                      <a:pt x="65" y="31"/>
                      <a:pt x="67" y="35"/>
                    </a:cubicBezTo>
                    <a:cubicBezTo>
                      <a:pt x="68" y="39"/>
                      <a:pt x="75" y="48"/>
                      <a:pt x="75" y="48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8" name="Freeform 200">
                <a:extLst>
                  <a:ext uri="{FF2B5EF4-FFF2-40B4-BE49-F238E27FC236}">
                    <a16:creationId xmlns:a16="http://schemas.microsoft.com/office/drawing/2014/main" id="{E8D65B8B-6CFD-4FE0-B4A7-16EBF3CFC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305"/>
                <a:ext cx="21" cy="31"/>
              </a:xfrm>
              <a:custGeom>
                <a:avLst/>
                <a:gdLst>
                  <a:gd name="T0" fmla="*/ 0 w 13"/>
                  <a:gd name="T1" fmla="*/ 0 h 20"/>
                  <a:gd name="T2" fmla="*/ 55 w 13"/>
                  <a:gd name="T3" fmla="*/ 53 h 20"/>
                  <a:gd name="T4" fmla="*/ 0 w 13"/>
                  <a:gd name="T5" fmla="*/ 0 h 20"/>
                  <a:gd name="T6" fmla="*/ 0 60000 65536"/>
                  <a:gd name="T7" fmla="*/ 0 60000 65536"/>
                  <a:gd name="T8" fmla="*/ 0 60000 65536"/>
                  <a:gd name="T9" fmla="*/ 0 w 13"/>
                  <a:gd name="T10" fmla="*/ 0 h 20"/>
                  <a:gd name="T11" fmla="*/ 13 w 13"/>
                  <a:gd name="T12" fmla="*/ 20 h 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" h="20">
                    <a:moveTo>
                      <a:pt x="0" y="0"/>
                    </a:moveTo>
                    <a:cubicBezTo>
                      <a:pt x="0" y="0"/>
                      <a:pt x="4" y="13"/>
                      <a:pt x="13" y="14"/>
                    </a:cubicBezTo>
                    <a:cubicBezTo>
                      <a:pt x="13" y="14"/>
                      <a:pt x="3" y="20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9" name="Freeform 201">
                <a:extLst>
                  <a:ext uri="{FF2B5EF4-FFF2-40B4-BE49-F238E27FC236}">
                    <a16:creationId xmlns:a16="http://schemas.microsoft.com/office/drawing/2014/main" id="{AABE0B00-A8A4-4ED3-9A04-C20F5FCD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371"/>
                <a:ext cx="497" cy="334"/>
              </a:xfrm>
              <a:custGeom>
                <a:avLst/>
                <a:gdLst>
                  <a:gd name="T0" fmla="*/ 5 w 314"/>
                  <a:gd name="T1" fmla="*/ 662 h 211"/>
                  <a:gd name="T2" fmla="*/ 63 w 314"/>
                  <a:gd name="T3" fmla="*/ 579 h 211"/>
                  <a:gd name="T4" fmla="*/ 184 w 314"/>
                  <a:gd name="T5" fmla="*/ 461 h 211"/>
                  <a:gd name="T6" fmla="*/ 266 w 314"/>
                  <a:gd name="T7" fmla="*/ 381 h 211"/>
                  <a:gd name="T8" fmla="*/ 318 w 314"/>
                  <a:gd name="T9" fmla="*/ 348 h 211"/>
                  <a:gd name="T10" fmla="*/ 375 w 314"/>
                  <a:gd name="T11" fmla="*/ 291 h 211"/>
                  <a:gd name="T12" fmla="*/ 386 w 314"/>
                  <a:gd name="T13" fmla="*/ 185 h 211"/>
                  <a:gd name="T14" fmla="*/ 334 w 314"/>
                  <a:gd name="T15" fmla="*/ 103 h 211"/>
                  <a:gd name="T16" fmla="*/ 388 w 314"/>
                  <a:gd name="T17" fmla="*/ 100 h 211"/>
                  <a:gd name="T18" fmla="*/ 499 w 314"/>
                  <a:gd name="T19" fmla="*/ 135 h 211"/>
                  <a:gd name="T20" fmla="*/ 559 w 314"/>
                  <a:gd name="T21" fmla="*/ 130 h 211"/>
                  <a:gd name="T22" fmla="*/ 576 w 314"/>
                  <a:gd name="T23" fmla="*/ 138 h 211"/>
                  <a:gd name="T24" fmla="*/ 632 w 314"/>
                  <a:gd name="T25" fmla="*/ 63 h 211"/>
                  <a:gd name="T26" fmla="*/ 736 w 314"/>
                  <a:gd name="T27" fmla="*/ 33 h 211"/>
                  <a:gd name="T28" fmla="*/ 825 w 314"/>
                  <a:gd name="T29" fmla="*/ 177 h 211"/>
                  <a:gd name="T30" fmla="*/ 769 w 314"/>
                  <a:gd name="T31" fmla="*/ 258 h 211"/>
                  <a:gd name="T32" fmla="*/ 753 w 314"/>
                  <a:gd name="T33" fmla="*/ 326 h 211"/>
                  <a:gd name="T34" fmla="*/ 812 w 314"/>
                  <a:gd name="T35" fmla="*/ 369 h 211"/>
                  <a:gd name="T36" fmla="*/ 1048 w 314"/>
                  <a:gd name="T37" fmla="*/ 529 h 211"/>
                  <a:gd name="T38" fmla="*/ 1157 w 314"/>
                  <a:gd name="T39" fmla="*/ 606 h 211"/>
                  <a:gd name="T40" fmla="*/ 1190 w 314"/>
                  <a:gd name="T41" fmla="*/ 719 h 211"/>
                  <a:gd name="T42" fmla="*/ 1027 w 314"/>
                  <a:gd name="T43" fmla="*/ 633 h 211"/>
                  <a:gd name="T44" fmla="*/ 842 w 314"/>
                  <a:gd name="T45" fmla="*/ 524 h 211"/>
                  <a:gd name="T46" fmla="*/ 812 w 314"/>
                  <a:gd name="T47" fmla="*/ 503 h 211"/>
                  <a:gd name="T48" fmla="*/ 761 w 314"/>
                  <a:gd name="T49" fmla="*/ 508 h 211"/>
                  <a:gd name="T50" fmla="*/ 606 w 314"/>
                  <a:gd name="T51" fmla="*/ 408 h 211"/>
                  <a:gd name="T52" fmla="*/ 567 w 314"/>
                  <a:gd name="T53" fmla="*/ 408 h 211"/>
                  <a:gd name="T54" fmla="*/ 532 w 314"/>
                  <a:gd name="T55" fmla="*/ 421 h 211"/>
                  <a:gd name="T56" fmla="*/ 461 w 314"/>
                  <a:gd name="T57" fmla="*/ 448 h 211"/>
                  <a:gd name="T58" fmla="*/ 448 w 314"/>
                  <a:gd name="T59" fmla="*/ 508 h 211"/>
                  <a:gd name="T60" fmla="*/ 483 w 314"/>
                  <a:gd name="T61" fmla="*/ 567 h 211"/>
                  <a:gd name="T62" fmla="*/ 489 w 314"/>
                  <a:gd name="T63" fmla="*/ 619 h 211"/>
                  <a:gd name="T64" fmla="*/ 416 w 314"/>
                  <a:gd name="T65" fmla="*/ 652 h 211"/>
                  <a:gd name="T66" fmla="*/ 244 w 314"/>
                  <a:gd name="T67" fmla="*/ 757 h 211"/>
                  <a:gd name="T68" fmla="*/ 142 w 314"/>
                  <a:gd name="T69" fmla="*/ 817 h 211"/>
                  <a:gd name="T70" fmla="*/ 100 w 314"/>
                  <a:gd name="T71" fmla="*/ 722 h 211"/>
                  <a:gd name="T72" fmla="*/ 5 w 314"/>
                  <a:gd name="T73" fmla="*/ 662 h 2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4"/>
                  <a:gd name="T112" fmla="*/ 0 h 211"/>
                  <a:gd name="T113" fmla="*/ 314 w 314"/>
                  <a:gd name="T114" fmla="*/ 211 h 2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4" h="211">
                    <a:moveTo>
                      <a:pt x="1" y="167"/>
                    </a:moveTo>
                    <a:cubicBezTo>
                      <a:pt x="0" y="160"/>
                      <a:pt x="8" y="155"/>
                      <a:pt x="16" y="146"/>
                    </a:cubicBezTo>
                    <a:cubicBezTo>
                      <a:pt x="24" y="137"/>
                      <a:pt x="39" y="123"/>
                      <a:pt x="46" y="116"/>
                    </a:cubicBezTo>
                    <a:cubicBezTo>
                      <a:pt x="53" y="108"/>
                      <a:pt x="62" y="102"/>
                      <a:pt x="67" y="96"/>
                    </a:cubicBezTo>
                    <a:cubicBezTo>
                      <a:pt x="72" y="90"/>
                      <a:pt x="74" y="87"/>
                      <a:pt x="80" y="88"/>
                    </a:cubicBezTo>
                    <a:cubicBezTo>
                      <a:pt x="86" y="89"/>
                      <a:pt x="90" y="81"/>
                      <a:pt x="95" y="73"/>
                    </a:cubicBezTo>
                    <a:cubicBezTo>
                      <a:pt x="100" y="65"/>
                      <a:pt x="102" y="56"/>
                      <a:pt x="97" y="47"/>
                    </a:cubicBezTo>
                    <a:cubicBezTo>
                      <a:pt x="92" y="38"/>
                      <a:pt x="84" y="26"/>
                      <a:pt x="84" y="26"/>
                    </a:cubicBezTo>
                    <a:cubicBezTo>
                      <a:pt x="84" y="26"/>
                      <a:pt x="91" y="21"/>
                      <a:pt x="98" y="25"/>
                    </a:cubicBezTo>
                    <a:cubicBezTo>
                      <a:pt x="106" y="29"/>
                      <a:pt x="119" y="35"/>
                      <a:pt x="126" y="34"/>
                    </a:cubicBezTo>
                    <a:cubicBezTo>
                      <a:pt x="134" y="34"/>
                      <a:pt x="141" y="33"/>
                      <a:pt x="141" y="33"/>
                    </a:cubicBezTo>
                    <a:cubicBezTo>
                      <a:pt x="145" y="35"/>
                      <a:pt x="145" y="35"/>
                      <a:pt x="145" y="35"/>
                    </a:cubicBezTo>
                    <a:cubicBezTo>
                      <a:pt x="145" y="35"/>
                      <a:pt x="156" y="20"/>
                      <a:pt x="159" y="16"/>
                    </a:cubicBezTo>
                    <a:cubicBezTo>
                      <a:pt x="162" y="11"/>
                      <a:pt x="173" y="0"/>
                      <a:pt x="186" y="8"/>
                    </a:cubicBezTo>
                    <a:cubicBezTo>
                      <a:pt x="199" y="15"/>
                      <a:pt x="213" y="29"/>
                      <a:pt x="208" y="45"/>
                    </a:cubicBezTo>
                    <a:cubicBezTo>
                      <a:pt x="203" y="61"/>
                      <a:pt x="197" y="59"/>
                      <a:pt x="194" y="65"/>
                    </a:cubicBezTo>
                    <a:cubicBezTo>
                      <a:pt x="192" y="71"/>
                      <a:pt x="185" y="78"/>
                      <a:pt x="190" y="82"/>
                    </a:cubicBezTo>
                    <a:cubicBezTo>
                      <a:pt x="194" y="87"/>
                      <a:pt x="200" y="89"/>
                      <a:pt x="205" y="93"/>
                    </a:cubicBezTo>
                    <a:cubicBezTo>
                      <a:pt x="211" y="98"/>
                      <a:pt x="255" y="128"/>
                      <a:pt x="264" y="133"/>
                    </a:cubicBezTo>
                    <a:cubicBezTo>
                      <a:pt x="274" y="138"/>
                      <a:pt x="287" y="143"/>
                      <a:pt x="292" y="153"/>
                    </a:cubicBezTo>
                    <a:cubicBezTo>
                      <a:pt x="297" y="162"/>
                      <a:pt x="314" y="188"/>
                      <a:pt x="300" y="181"/>
                    </a:cubicBezTo>
                    <a:cubicBezTo>
                      <a:pt x="287" y="174"/>
                      <a:pt x="267" y="165"/>
                      <a:pt x="259" y="160"/>
                    </a:cubicBezTo>
                    <a:cubicBezTo>
                      <a:pt x="251" y="156"/>
                      <a:pt x="213" y="133"/>
                      <a:pt x="212" y="132"/>
                    </a:cubicBezTo>
                    <a:cubicBezTo>
                      <a:pt x="211" y="132"/>
                      <a:pt x="205" y="127"/>
                      <a:pt x="205" y="127"/>
                    </a:cubicBezTo>
                    <a:cubicBezTo>
                      <a:pt x="205" y="127"/>
                      <a:pt x="197" y="131"/>
                      <a:pt x="192" y="128"/>
                    </a:cubicBezTo>
                    <a:cubicBezTo>
                      <a:pt x="187" y="126"/>
                      <a:pt x="153" y="103"/>
                      <a:pt x="153" y="103"/>
                    </a:cubicBezTo>
                    <a:cubicBezTo>
                      <a:pt x="153" y="103"/>
                      <a:pt x="145" y="100"/>
                      <a:pt x="143" y="103"/>
                    </a:cubicBezTo>
                    <a:cubicBezTo>
                      <a:pt x="141" y="105"/>
                      <a:pt x="139" y="105"/>
                      <a:pt x="134" y="106"/>
                    </a:cubicBezTo>
                    <a:cubicBezTo>
                      <a:pt x="129" y="108"/>
                      <a:pt x="119" y="111"/>
                      <a:pt x="116" y="113"/>
                    </a:cubicBezTo>
                    <a:cubicBezTo>
                      <a:pt x="114" y="116"/>
                      <a:pt x="111" y="121"/>
                      <a:pt x="113" y="128"/>
                    </a:cubicBezTo>
                    <a:cubicBezTo>
                      <a:pt x="115" y="135"/>
                      <a:pt x="120" y="141"/>
                      <a:pt x="122" y="143"/>
                    </a:cubicBezTo>
                    <a:cubicBezTo>
                      <a:pt x="124" y="146"/>
                      <a:pt x="127" y="151"/>
                      <a:pt x="123" y="156"/>
                    </a:cubicBezTo>
                    <a:cubicBezTo>
                      <a:pt x="118" y="161"/>
                      <a:pt x="111" y="160"/>
                      <a:pt x="105" y="164"/>
                    </a:cubicBezTo>
                    <a:cubicBezTo>
                      <a:pt x="99" y="168"/>
                      <a:pt x="67" y="187"/>
                      <a:pt x="61" y="191"/>
                    </a:cubicBezTo>
                    <a:cubicBezTo>
                      <a:pt x="55" y="195"/>
                      <a:pt x="45" y="211"/>
                      <a:pt x="36" y="206"/>
                    </a:cubicBezTo>
                    <a:cubicBezTo>
                      <a:pt x="28" y="201"/>
                      <a:pt x="31" y="190"/>
                      <a:pt x="25" y="182"/>
                    </a:cubicBezTo>
                    <a:cubicBezTo>
                      <a:pt x="19" y="173"/>
                      <a:pt x="4" y="178"/>
                      <a:pt x="1" y="167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0" name="Freeform 202">
                <a:extLst>
                  <a:ext uri="{FF2B5EF4-FFF2-40B4-BE49-F238E27FC236}">
                    <a16:creationId xmlns:a16="http://schemas.microsoft.com/office/drawing/2014/main" id="{396FDFE6-7D8F-4BFF-8E9A-8399C3875F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" y="1510"/>
                <a:ext cx="486" cy="195"/>
              </a:xfrm>
              <a:custGeom>
                <a:avLst/>
                <a:gdLst>
                  <a:gd name="T0" fmla="*/ 1190 w 307"/>
                  <a:gd name="T1" fmla="*/ 322 h 123"/>
                  <a:gd name="T2" fmla="*/ 1190 w 307"/>
                  <a:gd name="T3" fmla="*/ 355 h 123"/>
                  <a:gd name="T4" fmla="*/ 1013 w 307"/>
                  <a:gd name="T5" fmla="*/ 239 h 123"/>
                  <a:gd name="T6" fmla="*/ 842 w 307"/>
                  <a:gd name="T7" fmla="*/ 163 h 123"/>
                  <a:gd name="T8" fmla="*/ 809 w 307"/>
                  <a:gd name="T9" fmla="*/ 136 h 123"/>
                  <a:gd name="T10" fmla="*/ 747 w 307"/>
                  <a:gd name="T11" fmla="*/ 111 h 123"/>
                  <a:gd name="T12" fmla="*/ 592 w 307"/>
                  <a:gd name="T13" fmla="*/ 13 h 123"/>
                  <a:gd name="T14" fmla="*/ 551 w 307"/>
                  <a:gd name="T15" fmla="*/ 8 h 123"/>
                  <a:gd name="T16" fmla="*/ 537 w 307"/>
                  <a:gd name="T17" fmla="*/ 55 h 123"/>
                  <a:gd name="T18" fmla="*/ 451 w 307"/>
                  <a:gd name="T19" fmla="*/ 68 h 123"/>
                  <a:gd name="T20" fmla="*/ 434 w 307"/>
                  <a:gd name="T21" fmla="*/ 108 h 123"/>
                  <a:gd name="T22" fmla="*/ 442 w 307"/>
                  <a:gd name="T23" fmla="*/ 130 h 123"/>
                  <a:gd name="T24" fmla="*/ 456 w 307"/>
                  <a:gd name="T25" fmla="*/ 100 h 123"/>
                  <a:gd name="T26" fmla="*/ 529 w 307"/>
                  <a:gd name="T27" fmla="*/ 73 h 123"/>
                  <a:gd name="T28" fmla="*/ 564 w 307"/>
                  <a:gd name="T29" fmla="*/ 60 h 123"/>
                  <a:gd name="T30" fmla="*/ 605 w 307"/>
                  <a:gd name="T31" fmla="*/ 60 h 123"/>
                  <a:gd name="T32" fmla="*/ 757 w 307"/>
                  <a:gd name="T33" fmla="*/ 159 h 123"/>
                  <a:gd name="T34" fmla="*/ 809 w 307"/>
                  <a:gd name="T35" fmla="*/ 155 h 123"/>
                  <a:gd name="T36" fmla="*/ 837 w 307"/>
                  <a:gd name="T37" fmla="*/ 176 h 123"/>
                  <a:gd name="T38" fmla="*/ 1023 w 307"/>
                  <a:gd name="T39" fmla="*/ 287 h 123"/>
                  <a:gd name="T40" fmla="*/ 1186 w 307"/>
                  <a:gd name="T41" fmla="*/ 369 h 123"/>
                  <a:gd name="T42" fmla="*/ 1190 w 307"/>
                  <a:gd name="T43" fmla="*/ 322 h 123"/>
                  <a:gd name="T44" fmla="*/ 477 w 307"/>
                  <a:gd name="T45" fmla="*/ 211 h 123"/>
                  <a:gd name="T46" fmla="*/ 484 w 307"/>
                  <a:gd name="T47" fmla="*/ 254 h 123"/>
                  <a:gd name="T48" fmla="*/ 413 w 307"/>
                  <a:gd name="T49" fmla="*/ 284 h 123"/>
                  <a:gd name="T50" fmla="*/ 237 w 307"/>
                  <a:gd name="T51" fmla="*/ 382 h 123"/>
                  <a:gd name="T52" fmla="*/ 135 w 307"/>
                  <a:gd name="T53" fmla="*/ 447 h 123"/>
                  <a:gd name="T54" fmla="*/ 128 w 307"/>
                  <a:gd name="T55" fmla="*/ 342 h 123"/>
                  <a:gd name="T56" fmla="*/ 5 w 307"/>
                  <a:gd name="T57" fmla="*/ 293 h 123"/>
                  <a:gd name="T58" fmla="*/ 0 w 307"/>
                  <a:gd name="T59" fmla="*/ 314 h 123"/>
                  <a:gd name="T60" fmla="*/ 95 w 307"/>
                  <a:gd name="T61" fmla="*/ 374 h 123"/>
                  <a:gd name="T62" fmla="*/ 138 w 307"/>
                  <a:gd name="T63" fmla="*/ 469 h 123"/>
                  <a:gd name="T64" fmla="*/ 237 w 307"/>
                  <a:gd name="T65" fmla="*/ 409 h 123"/>
                  <a:gd name="T66" fmla="*/ 413 w 307"/>
                  <a:gd name="T67" fmla="*/ 301 h 123"/>
                  <a:gd name="T68" fmla="*/ 484 w 307"/>
                  <a:gd name="T69" fmla="*/ 271 h 123"/>
                  <a:gd name="T70" fmla="*/ 481 w 307"/>
                  <a:gd name="T71" fmla="*/ 219 h 123"/>
                  <a:gd name="T72" fmla="*/ 477 w 307"/>
                  <a:gd name="T73" fmla="*/ 211 h 1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7"/>
                  <a:gd name="T112" fmla="*/ 0 h 123"/>
                  <a:gd name="T113" fmla="*/ 307 w 307"/>
                  <a:gd name="T114" fmla="*/ 123 h 1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7" h="123">
                    <a:moveTo>
                      <a:pt x="300" y="81"/>
                    </a:moveTo>
                    <a:cubicBezTo>
                      <a:pt x="303" y="88"/>
                      <a:pt x="302" y="90"/>
                      <a:pt x="300" y="89"/>
                    </a:cubicBezTo>
                    <a:cubicBezTo>
                      <a:pt x="286" y="82"/>
                      <a:pt x="263" y="64"/>
                      <a:pt x="255" y="60"/>
                    </a:cubicBezTo>
                    <a:cubicBezTo>
                      <a:pt x="247" y="55"/>
                      <a:pt x="213" y="41"/>
                      <a:pt x="212" y="41"/>
                    </a:cubicBezTo>
                    <a:cubicBezTo>
                      <a:pt x="211" y="40"/>
                      <a:pt x="204" y="34"/>
                      <a:pt x="204" y="34"/>
                    </a:cubicBezTo>
                    <a:cubicBezTo>
                      <a:pt x="204" y="34"/>
                      <a:pt x="193" y="31"/>
                      <a:pt x="188" y="28"/>
                    </a:cubicBezTo>
                    <a:cubicBezTo>
                      <a:pt x="183" y="25"/>
                      <a:pt x="149" y="3"/>
                      <a:pt x="149" y="3"/>
                    </a:cubicBezTo>
                    <a:cubicBezTo>
                      <a:pt x="149" y="3"/>
                      <a:pt x="141" y="0"/>
                      <a:pt x="139" y="2"/>
                    </a:cubicBezTo>
                    <a:cubicBezTo>
                      <a:pt x="137" y="4"/>
                      <a:pt x="140" y="12"/>
                      <a:pt x="135" y="14"/>
                    </a:cubicBezTo>
                    <a:cubicBezTo>
                      <a:pt x="130" y="15"/>
                      <a:pt x="116" y="14"/>
                      <a:pt x="114" y="17"/>
                    </a:cubicBezTo>
                    <a:cubicBezTo>
                      <a:pt x="111" y="19"/>
                      <a:pt x="107" y="20"/>
                      <a:pt x="109" y="27"/>
                    </a:cubicBezTo>
                    <a:cubicBezTo>
                      <a:pt x="109" y="29"/>
                      <a:pt x="110" y="31"/>
                      <a:pt x="111" y="33"/>
                    </a:cubicBezTo>
                    <a:cubicBezTo>
                      <a:pt x="112" y="30"/>
                      <a:pt x="114" y="27"/>
                      <a:pt x="115" y="25"/>
                    </a:cubicBezTo>
                    <a:cubicBezTo>
                      <a:pt x="118" y="23"/>
                      <a:pt x="128" y="20"/>
                      <a:pt x="133" y="18"/>
                    </a:cubicBezTo>
                    <a:cubicBezTo>
                      <a:pt x="138" y="17"/>
                      <a:pt x="140" y="17"/>
                      <a:pt x="142" y="15"/>
                    </a:cubicBezTo>
                    <a:cubicBezTo>
                      <a:pt x="144" y="12"/>
                      <a:pt x="152" y="15"/>
                      <a:pt x="152" y="15"/>
                    </a:cubicBezTo>
                    <a:cubicBezTo>
                      <a:pt x="152" y="15"/>
                      <a:pt x="186" y="38"/>
                      <a:pt x="191" y="40"/>
                    </a:cubicBezTo>
                    <a:cubicBezTo>
                      <a:pt x="196" y="43"/>
                      <a:pt x="204" y="39"/>
                      <a:pt x="204" y="39"/>
                    </a:cubicBezTo>
                    <a:cubicBezTo>
                      <a:pt x="204" y="39"/>
                      <a:pt x="210" y="44"/>
                      <a:pt x="211" y="44"/>
                    </a:cubicBezTo>
                    <a:cubicBezTo>
                      <a:pt x="212" y="45"/>
                      <a:pt x="250" y="68"/>
                      <a:pt x="258" y="72"/>
                    </a:cubicBezTo>
                    <a:cubicBezTo>
                      <a:pt x="266" y="77"/>
                      <a:pt x="286" y="86"/>
                      <a:pt x="299" y="93"/>
                    </a:cubicBezTo>
                    <a:cubicBezTo>
                      <a:pt x="307" y="97"/>
                      <a:pt x="305" y="90"/>
                      <a:pt x="300" y="81"/>
                    </a:cubicBezTo>
                    <a:close/>
                    <a:moveTo>
                      <a:pt x="120" y="53"/>
                    </a:moveTo>
                    <a:cubicBezTo>
                      <a:pt x="120" y="54"/>
                      <a:pt x="125" y="60"/>
                      <a:pt x="122" y="64"/>
                    </a:cubicBezTo>
                    <a:cubicBezTo>
                      <a:pt x="118" y="69"/>
                      <a:pt x="110" y="67"/>
                      <a:pt x="104" y="71"/>
                    </a:cubicBezTo>
                    <a:cubicBezTo>
                      <a:pt x="98" y="75"/>
                      <a:pt x="66" y="92"/>
                      <a:pt x="60" y="96"/>
                    </a:cubicBezTo>
                    <a:cubicBezTo>
                      <a:pt x="53" y="100"/>
                      <a:pt x="43" y="117"/>
                      <a:pt x="34" y="112"/>
                    </a:cubicBezTo>
                    <a:cubicBezTo>
                      <a:pt x="26" y="107"/>
                      <a:pt x="38" y="94"/>
                      <a:pt x="32" y="86"/>
                    </a:cubicBezTo>
                    <a:cubicBezTo>
                      <a:pt x="28" y="80"/>
                      <a:pt x="2" y="84"/>
                      <a:pt x="1" y="74"/>
                    </a:cubicBezTo>
                    <a:cubicBezTo>
                      <a:pt x="0" y="76"/>
                      <a:pt x="0" y="77"/>
                      <a:pt x="0" y="79"/>
                    </a:cubicBezTo>
                    <a:cubicBezTo>
                      <a:pt x="3" y="90"/>
                      <a:pt x="18" y="85"/>
                      <a:pt x="24" y="94"/>
                    </a:cubicBezTo>
                    <a:cubicBezTo>
                      <a:pt x="30" y="102"/>
                      <a:pt x="27" y="113"/>
                      <a:pt x="35" y="118"/>
                    </a:cubicBezTo>
                    <a:cubicBezTo>
                      <a:pt x="44" y="123"/>
                      <a:pt x="54" y="107"/>
                      <a:pt x="60" y="103"/>
                    </a:cubicBezTo>
                    <a:cubicBezTo>
                      <a:pt x="66" y="99"/>
                      <a:pt x="98" y="80"/>
                      <a:pt x="104" y="76"/>
                    </a:cubicBezTo>
                    <a:cubicBezTo>
                      <a:pt x="110" y="72"/>
                      <a:pt x="117" y="73"/>
                      <a:pt x="122" y="68"/>
                    </a:cubicBezTo>
                    <a:cubicBezTo>
                      <a:pt x="126" y="63"/>
                      <a:pt x="123" y="58"/>
                      <a:pt x="121" y="55"/>
                    </a:cubicBezTo>
                    <a:cubicBezTo>
                      <a:pt x="121" y="55"/>
                      <a:pt x="120" y="54"/>
                      <a:pt x="120" y="5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1" name="Freeform 203">
                <a:extLst>
                  <a:ext uri="{FF2B5EF4-FFF2-40B4-BE49-F238E27FC236}">
                    <a16:creationId xmlns:a16="http://schemas.microsoft.com/office/drawing/2014/main" id="{517BC178-95FE-4607-87B0-639D6C06D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371"/>
                <a:ext cx="497" cy="334"/>
              </a:xfrm>
              <a:custGeom>
                <a:avLst/>
                <a:gdLst>
                  <a:gd name="T0" fmla="*/ 5 w 314"/>
                  <a:gd name="T1" fmla="*/ 662 h 211"/>
                  <a:gd name="T2" fmla="*/ 63 w 314"/>
                  <a:gd name="T3" fmla="*/ 579 h 211"/>
                  <a:gd name="T4" fmla="*/ 184 w 314"/>
                  <a:gd name="T5" fmla="*/ 461 h 211"/>
                  <a:gd name="T6" fmla="*/ 266 w 314"/>
                  <a:gd name="T7" fmla="*/ 381 h 211"/>
                  <a:gd name="T8" fmla="*/ 318 w 314"/>
                  <a:gd name="T9" fmla="*/ 348 h 211"/>
                  <a:gd name="T10" fmla="*/ 375 w 314"/>
                  <a:gd name="T11" fmla="*/ 291 h 211"/>
                  <a:gd name="T12" fmla="*/ 386 w 314"/>
                  <a:gd name="T13" fmla="*/ 185 h 211"/>
                  <a:gd name="T14" fmla="*/ 334 w 314"/>
                  <a:gd name="T15" fmla="*/ 103 h 211"/>
                  <a:gd name="T16" fmla="*/ 388 w 314"/>
                  <a:gd name="T17" fmla="*/ 100 h 211"/>
                  <a:gd name="T18" fmla="*/ 499 w 314"/>
                  <a:gd name="T19" fmla="*/ 135 h 211"/>
                  <a:gd name="T20" fmla="*/ 559 w 314"/>
                  <a:gd name="T21" fmla="*/ 130 h 211"/>
                  <a:gd name="T22" fmla="*/ 576 w 314"/>
                  <a:gd name="T23" fmla="*/ 138 h 211"/>
                  <a:gd name="T24" fmla="*/ 632 w 314"/>
                  <a:gd name="T25" fmla="*/ 63 h 211"/>
                  <a:gd name="T26" fmla="*/ 736 w 314"/>
                  <a:gd name="T27" fmla="*/ 33 h 211"/>
                  <a:gd name="T28" fmla="*/ 825 w 314"/>
                  <a:gd name="T29" fmla="*/ 177 h 211"/>
                  <a:gd name="T30" fmla="*/ 769 w 314"/>
                  <a:gd name="T31" fmla="*/ 258 h 211"/>
                  <a:gd name="T32" fmla="*/ 753 w 314"/>
                  <a:gd name="T33" fmla="*/ 326 h 211"/>
                  <a:gd name="T34" fmla="*/ 812 w 314"/>
                  <a:gd name="T35" fmla="*/ 369 h 211"/>
                  <a:gd name="T36" fmla="*/ 1048 w 314"/>
                  <a:gd name="T37" fmla="*/ 529 h 211"/>
                  <a:gd name="T38" fmla="*/ 1157 w 314"/>
                  <a:gd name="T39" fmla="*/ 606 h 211"/>
                  <a:gd name="T40" fmla="*/ 1190 w 314"/>
                  <a:gd name="T41" fmla="*/ 719 h 211"/>
                  <a:gd name="T42" fmla="*/ 1027 w 314"/>
                  <a:gd name="T43" fmla="*/ 633 h 211"/>
                  <a:gd name="T44" fmla="*/ 842 w 314"/>
                  <a:gd name="T45" fmla="*/ 524 h 211"/>
                  <a:gd name="T46" fmla="*/ 812 w 314"/>
                  <a:gd name="T47" fmla="*/ 503 h 211"/>
                  <a:gd name="T48" fmla="*/ 761 w 314"/>
                  <a:gd name="T49" fmla="*/ 508 h 211"/>
                  <a:gd name="T50" fmla="*/ 606 w 314"/>
                  <a:gd name="T51" fmla="*/ 408 h 211"/>
                  <a:gd name="T52" fmla="*/ 567 w 314"/>
                  <a:gd name="T53" fmla="*/ 408 h 211"/>
                  <a:gd name="T54" fmla="*/ 532 w 314"/>
                  <a:gd name="T55" fmla="*/ 421 h 211"/>
                  <a:gd name="T56" fmla="*/ 461 w 314"/>
                  <a:gd name="T57" fmla="*/ 448 h 211"/>
                  <a:gd name="T58" fmla="*/ 448 w 314"/>
                  <a:gd name="T59" fmla="*/ 508 h 211"/>
                  <a:gd name="T60" fmla="*/ 483 w 314"/>
                  <a:gd name="T61" fmla="*/ 567 h 211"/>
                  <a:gd name="T62" fmla="*/ 489 w 314"/>
                  <a:gd name="T63" fmla="*/ 619 h 211"/>
                  <a:gd name="T64" fmla="*/ 416 w 314"/>
                  <a:gd name="T65" fmla="*/ 652 h 211"/>
                  <a:gd name="T66" fmla="*/ 244 w 314"/>
                  <a:gd name="T67" fmla="*/ 757 h 211"/>
                  <a:gd name="T68" fmla="*/ 142 w 314"/>
                  <a:gd name="T69" fmla="*/ 817 h 211"/>
                  <a:gd name="T70" fmla="*/ 100 w 314"/>
                  <a:gd name="T71" fmla="*/ 722 h 211"/>
                  <a:gd name="T72" fmla="*/ 5 w 314"/>
                  <a:gd name="T73" fmla="*/ 662 h 2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4"/>
                  <a:gd name="T112" fmla="*/ 0 h 211"/>
                  <a:gd name="T113" fmla="*/ 314 w 314"/>
                  <a:gd name="T114" fmla="*/ 211 h 2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4" h="211">
                    <a:moveTo>
                      <a:pt x="1" y="167"/>
                    </a:moveTo>
                    <a:cubicBezTo>
                      <a:pt x="0" y="160"/>
                      <a:pt x="8" y="155"/>
                      <a:pt x="16" y="146"/>
                    </a:cubicBezTo>
                    <a:cubicBezTo>
                      <a:pt x="24" y="137"/>
                      <a:pt x="39" y="123"/>
                      <a:pt x="46" y="116"/>
                    </a:cubicBezTo>
                    <a:cubicBezTo>
                      <a:pt x="53" y="108"/>
                      <a:pt x="62" y="102"/>
                      <a:pt x="67" y="96"/>
                    </a:cubicBezTo>
                    <a:cubicBezTo>
                      <a:pt x="72" y="90"/>
                      <a:pt x="74" y="87"/>
                      <a:pt x="80" y="88"/>
                    </a:cubicBezTo>
                    <a:cubicBezTo>
                      <a:pt x="86" y="89"/>
                      <a:pt x="90" y="81"/>
                      <a:pt x="95" y="73"/>
                    </a:cubicBezTo>
                    <a:cubicBezTo>
                      <a:pt x="100" y="65"/>
                      <a:pt x="102" y="56"/>
                      <a:pt x="97" y="47"/>
                    </a:cubicBezTo>
                    <a:cubicBezTo>
                      <a:pt x="92" y="38"/>
                      <a:pt x="84" y="26"/>
                      <a:pt x="84" y="26"/>
                    </a:cubicBezTo>
                    <a:cubicBezTo>
                      <a:pt x="84" y="26"/>
                      <a:pt x="91" y="21"/>
                      <a:pt x="98" y="25"/>
                    </a:cubicBezTo>
                    <a:cubicBezTo>
                      <a:pt x="106" y="29"/>
                      <a:pt x="119" y="35"/>
                      <a:pt x="126" y="34"/>
                    </a:cubicBezTo>
                    <a:cubicBezTo>
                      <a:pt x="134" y="34"/>
                      <a:pt x="141" y="33"/>
                      <a:pt x="141" y="33"/>
                    </a:cubicBezTo>
                    <a:cubicBezTo>
                      <a:pt x="145" y="35"/>
                      <a:pt x="145" y="35"/>
                      <a:pt x="145" y="35"/>
                    </a:cubicBezTo>
                    <a:cubicBezTo>
                      <a:pt x="145" y="35"/>
                      <a:pt x="156" y="20"/>
                      <a:pt x="159" y="16"/>
                    </a:cubicBezTo>
                    <a:cubicBezTo>
                      <a:pt x="162" y="11"/>
                      <a:pt x="173" y="0"/>
                      <a:pt x="186" y="8"/>
                    </a:cubicBezTo>
                    <a:cubicBezTo>
                      <a:pt x="199" y="15"/>
                      <a:pt x="213" y="29"/>
                      <a:pt x="208" y="45"/>
                    </a:cubicBezTo>
                    <a:cubicBezTo>
                      <a:pt x="203" y="61"/>
                      <a:pt x="197" y="59"/>
                      <a:pt x="194" y="65"/>
                    </a:cubicBezTo>
                    <a:cubicBezTo>
                      <a:pt x="192" y="71"/>
                      <a:pt x="185" y="78"/>
                      <a:pt x="190" y="82"/>
                    </a:cubicBezTo>
                    <a:cubicBezTo>
                      <a:pt x="194" y="87"/>
                      <a:pt x="200" y="89"/>
                      <a:pt x="205" y="93"/>
                    </a:cubicBezTo>
                    <a:cubicBezTo>
                      <a:pt x="211" y="98"/>
                      <a:pt x="255" y="128"/>
                      <a:pt x="264" y="133"/>
                    </a:cubicBezTo>
                    <a:cubicBezTo>
                      <a:pt x="274" y="138"/>
                      <a:pt x="287" y="143"/>
                      <a:pt x="292" y="153"/>
                    </a:cubicBezTo>
                    <a:cubicBezTo>
                      <a:pt x="297" y="162"/>
                      <a:pt x="314" y="188"/>
                      <a:pt x="300" y="181"/>
                    </a:cubicBezTo>
                    <a:cubicBezTo>
                      <a:pt x="287" y="174"/>
                      <a:pt x="267" y="165"/>
                      <a:pt x="259" y="160"/>
                    </a:cubicBezTo>
                    <a:cubicBezTo>
                      <a:pt x="251" y="156"/>
                      <a:pt x="213" y="133"/>
                      <a:pt x="212" y="132"/>
                    </a:cubicBezTo>
                    <a:cubicBezTo>
                      <a:pt x="211" y="132"/>
                      <a:pt x="205" y="127"/>
                      <a:pt x="205" y="127"/>
                    </a:cubicBezTo>
                    <a:cubicBezTo>
                      <a:pt x="205" y="127"/>
                      <a:pt x="197" y="131"/>
                      <a:pt x="192" y="128"/>
                    </a:cubicBezTo>
                    <a:cubicBezTo>
                      <a:pt x="187" y="126"/>
                      <a:pt x="153" y="103"/>
                      <a:pt x="153" y="103"/>
                    </a:cubicBezTo>
                    <a:cubicBezTo>
                      <a:pt x="153" y="103"/>
                      <a:pt x="145" y="100"/>
                      <a:pt x="143" y="103"/>
                    </a:cubicBezTo>
                    <a:cubicBezTo>
                      <a:pt x="141" y="105"/>
                      <a:pt x="139" y="105"/>
                      <a:pt x="134" y="106"/>
                    </a:cubicBezTo>
                    <a:cubicBezTo>
                      <a:pt x="129" y="108"/>
                      <a:pt x="119" y="111"/>
                      <a:pt x="116" y="113"/>
                    </a:cubicBezTo>
                    <a:cubicBezTo>
                      <a:pt x="114" y="116"/>
                      <a:pt x="111" y="121"/>
                      <a:pt x="113" y="128"/>
                    </a:cubicBezTo>
                    <a:cubicBezTo>
                      <a:pt x="115" y="135"/>
                      <a:pt x="120" y="141"/>
                      <a:pt x="122" y="143"/>
                    </a:cubicBezTo>
                    <a:cubicBezTo>
                      <a:pt x="124" y="146"/>
                      <a:pt x="127" y="151"/>
                      <a:pt x="123" y="156"/>
                    </a:cubicBezTo>
                    <a:cubicBezTo>
                      <a:pt x="118" y="161"/>
                      <a:pt x="111" y="160"/>
                      <a:pt x="105" y="164"/>
                    </a:cubicBezTo>
                    <a:cubicBezTo>
                      <a:pt x="99" y="168"/>
                      <a:pt x="67" y="187"/>
                      <a:pt x="61" y="191"/>
                    </a:cubicBezTo>
                    <a:cubicBezTo>
                      <a:pt x="55" y="195"/>
                      <a:pt x="45" y="211"/>
                      <a:pt x="36" y="206"/>
                    </a:cubicBezTo>
                    <a:cubicBezTo>
                      <a:pt x="28" y="201"/>
                      <a:pt x="31" y="190"/>
                      <a:pt x="25" y="182"/>
                    </a:cubicBezTo>
                    <a:cubicBezTo>
                      <a:pt x="19" y="173"/>
                      <a:pt x="4" y="178"/>
                      <a:pt x="1" y="167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2" name="Freeform 204">
                <a:extLst>
                  <a:ext uri="{FF2B5EF4-FFF2-40B4-BE49-F238E27FC236}">
                    <a16:creationId xmlns:a16="http://schemas.microsoft.com/office/drawing/2014/main" id="{C10A7118-B12E-45E5-9AC4-2674B52FD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1594"/>
                <a:ext cx="28" cy="33"/>
              </a:xfrm>
              <a:custGeom>
                <a:avLst/>
                <a:gdLst>
                  <a:gd name="T0" fmla="*/ 19 w 18"/>
                  <a:gd name="T1" fmla="*/ 82 h 21"/>
                  <a:gd name="T2" fmla="*/ 68 w 18"/>
                  <a:gd name="T3" fmla="*/ 5 h 21"/>
                  <a:gd name="T4" fmla="*/ 0 60000 65536"/>
                  <a:gd name="T5" fmla="*/ 0 60000 65536"/>
                  <a:gd name="T6" fmla="*/ 0 w 18"/>
                  <a:gd name="T7" fmla="*/ 0 h 21"/>
                  <a:gd name="T8" fmla="*/ 18 w 18"/>
                  <a:gd name="T9" fmla="*/ 21 h 2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8" h="21">
                    <a:moveTo>
                      <a:pt x="5" y="21"/>
                    </a:moveTo>
                    <a:cubicBezTo>
                      <a:pt x="5" y="21"/>
                      <a:pt x="0" y="0"/>
                      <a:pt x="18" y="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436" name="Group 406">
              <a:extLst>
                <a:ext uri="{FF2B5EF4-FFF2-40B4-BE49-F238E27FC236}">
                  <a16:creationId xmlns:a16="http://schemas.microsoft.com/office/drawing/2014/main" id="{D73C23C1-4A78-4A61-998E-E3BF3C57E7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97" y="1379"/>
              <a:ext cx="610" cy="1855"/>
              <a:chOff x="1097" y="1379"/>
              <a:chExt cx="610" cy="1855"/>
            </a:xfrm>
          </p:grpSpPr>
          <p:sp>
            <p:nvSpPr>
              <p:cNvPr id="39523" name="Freeform 206">
                <a:extLst>
                  <a:ext uri="{FF2B5EF4-FFF2-40B4-BE49-F238E27FC236}">
                    <a16:creationId xmlns:a16="http://schemas.microsoft.com/office/drawing/2014/main" id="{5BBBA1BB-20DF-42A7-9B61-FCDF3730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510"/>
                <a:ext cx="58" cy="46"/>
              </a:xfrm>
              <a:custGeom>
                <a:avLst/>
                <a:gdLst>
                  <a:gd name="T0" fmla="*/ 96 w 37"/>
                  <a:gd name="T1" fmla="*/ 0 h 29"/>
                  <a:gd name="T2" fmla="*/ 100 w 37"/>
                  <a:gd name="T3" fmla="*/ 16 h 29"/>
                  <a:gd name="T4" fmla="*/ 138 w 37"/>
                  <a:gd name="T5" fmla="*/ 56 h 29"/>
                  <a:gd name="T6" fmla="*/ 111 w 37"/>
                  <a:gd name="T7" fmla="*/ 103 h 29"/>
                  <a:gd name="T8" fmla="*/ 5 w 37"/>
                  <a:gd name="T9" fmla="*/ 8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29"/>
                  <a:gd name="T17" fmla="*/ 37 w 37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29">
                    <a:moveTo>
                      <a:pt x="25" y="0"/>
                    </a:moveTo>
                    <a:cubicBezTo>
                      <a:pt x="25" y="0"/>
                      <a:pt x="27" y="2"/>
                      <a:pt x="26" y="4"/>
                    </a:cubicBezTo>
                    <a:cubicBezTo>
                      <a:pt x="25" y="5"/>
                      <a:pt x="36" y="10"/>
                      <a:pt x="36" y="14"/>
                    </a:cubicBezTo>
                    <a:cubicBezTo>
                      <a:pt x="37" y="17"/>
                      <a:pt x="35" y="24"/>
                      <a:pt x="29" y="26"/>
                    </a:cubicBezTo>
                    <a:cubicBezTo>
                      <a:pt x="23" y="28"/>
                      <a:pt x="0" y="29"/>
                      <a:pt x="1" y="2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4" name="Freeform 207">
                <a:extLst>
                  <a:ext uri="{FF2B5EF4-FFF2-40B4-BE49-F238E27FC236}">
                    <a16:creationId xmlns:a16="http://schemas.microsoft.com/office/drawing/2014/main" id="{3CBD91B4-F6E1-4CEF-B13E-5D22884C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1469"/>
                <a:ext cx="54" cy="33"/>
              </a:xfrm>
              <a:custGeom>
                <a:avLst/>
                <a:gdLst>
                  <a:gd name="T0" fmla="*/ 137 w 34"/>
                  <a:gd name="T1" fmla="*/ 0 h 21"/>
                  <a:gd name="T2" fmla="*/ 0 w 34"/>
                  <a:gd name="T3" fmla="*/ 82 h 21"/>
                  <a:gd name="T4" fmla="*/ 0 60000 65536"/>
                  <a:gd name="T5" fmla="*/ 0 60000 65536"/>
                  <a:gd name="T6" fmla="*/ 0 w 34"/>
                  <a:gd name="T7" fmla="*/ 0 h 21"/>
                  <a:gd name="T8" fmla="*/ 34 w 34"/>
                  <a:gd name="T9" fmla="*/ 21 h 2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" h="21">
                    <a:moveTo>
                      <a:pt x="34" y="0"/>
                    </a:moveTo>
                    <a:cubicBezTo>
                      <a:pt x="34" y="0"/>
                      <a:pt x="11" y="9"/>
                      <a:pt x="0" y="21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5" name="Freeform 208">
                <a:extLst>
                  <a:ext uri="{FF2B5EF4-FFF2-40B4-BE49-F238E27FC236}">
                    <a16:creationId xmlns:a16="http://schemas.microsoft.com/office/drawing/2014/main" id="{937E5749-3D97-4C48-A8C7-B6B7D2D3C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425"/>
                <a:ext cx="19" cy="24"/>
              </a:xfrm>
              <a:custGeom>
                <a:avLst/>
                <a:gdLst>
                  <a:gd name="T0" fmla="*/ 48 w 12"/>
                  <a:gd name="T1" fmla="*/ 0 h 15"/>
                  <a:gd name="T2" fmla="*/ 0 w 12"/>
                  <a:gd name="T3" fmla="*/ 61 h 15"/>
                  <a:gd name="T4" fmla="*/ 0 60000 65536"/>
                  <a:gd name="T5" fmla="*/ 0 60000 65536"/>
                  <a:gd name="T6" fmla="*/ 0 w 12"/>
                  <a:gd name="T7" fmla="*/ 0 h 15"/>
                  <a:gd name="T8" fmla="*/ 12 w 12"/>
                  <a:gd name="T9" fmla="*/ 15 h 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2" h="15">
                    <a:moveTo>
                      <a:pt x="12" y="0"/>
                    </a:moveTo>
                    <a:cubicBezTo>
                      <a:pt x="12" y="0"/>
                      <a:pt x="6" y="10"/>
                      <a:pt x="0" y="1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6" name="Freeform 209">
                <a:extLst>
                  <a:ext uri="{FF2B5EF4-FFF2-40B4-BE49-F238E27FC236}">
                    <a16:creationId xmlns:a16="http://schemas.microsoft.com/office/drawing/2014/main" id="{3C3CFF6F-8B8F-43BC-B14A-04353ED06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390"/>
                <a:ext cx="69" cy="74"/>
              </a:xfrm>
              <a:custGeom>
                <a:avLst/>
                <a:gdLst>
                  <a:gd name="T0" fmla="*/ 74 w 44"/>
                  <a:gd name="T1" fmla="*/ 5 h 47"/>
                  <a:gd name="T2" fmla="*/ 13 w 44"/>
                  <a:gd name="T3" fmla="*/ 31 h 47"/>
                  <a:gd name="T4" fmla="*/ 14 w 44"/>
                  <a:gd name="T5" fmla="*/ 129 h 47"/>
                  <a:gd name="T6" fmla="*/ 111 w 44"/>
                  <a:gd name="T7" fmla="*/ 168 h 47"/>
                  <a:gd name="T8" fmla="*/ 163 w 44"/>
                  <a:gd name="T9" fmla="*/ 82 h 47"/>
                  <a:gd name="T10" fmla="*/ 74 w 44"/>
                  <a:gd name="T11" fmla="*/ 5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47"/>
                  <a:gd name="T20" fmla="*/ 44 w 44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47">
                    <a:moveTo>
                      <a:pt x="19" y="1"/>
                    </a:moveTo>
                    <a:cubicBezTo>
                      <a:pt x="14" y="0"/>
                      <a:pt x="5" y="5"/>
                      <a:pt x="3" y="8"/>
                    </a:cubicBezTo>
                    <a:cubicBezTo>
                      <a:pt x="2" y="10"/>
                      <a:pt x="0" y="27"/>
                      <a:pt x="4" y="33"/>
                    </a:cubicBezTo>
                    <a:cubicBezTo>
                      <a:pt x="8" y="38"/>
                      <a:pt x="25" y="47"/>
                      <a:pt x="29" y="43"/>
                    </a:cubicBezTo>
                    <a:cubicBezTo>
                      <a:pt x="34" y="40"/>
                      <a:pt x="44" y="28"/>
                      <a:pt x="42" y="21"/>
                    </a:cubicBezTo>
                    <a:cubicBezTo>
                      <a:pt x="39" y="15"/>
                      <a:pt x="31" y="2"/>
                      <a:pt x="19" y="1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7" name="Freeform 210">
                <a:extLst>
                  <a:ext uri="{FF2B5EF4-FFF2-40B4-BE49-F238E27FC236}">
                    <a16:creationId xmlns:a16="http://schemas.microsoft.com/office/drawing/2014/main" id="{F68314BB-5B65-4A34-9037-192AA9901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597"/>
                <a:ext cx="19" cy="25"/>
              </a:xfrm>
              <a:custGeom>
                <a:avLst/>
                <a:gdLst>
                  <a:gd name="T0" fmla="*/ 0 w 12"/>
                  <a:gd name="T1" fmla="*/ 61 h 16"/>
                  <a:gd name="T2" fmla="*/ 0 w 12"/>
                  <a:gd name="T3" fmla="*/ 53 h 16"/>
                  <a:gd name="T4" fmla="*/ 0 w 12"/>
                  <a:gd name="T5" fmla="*/ 42 h 16"/>
                  <a:gd name="T6" fmla="*/ 5 w 12"/>
                  <a:gd name="T7" fmla="*/ 22 h 16"/>
                  <a:gd name="T8" fmla="*/ 35 w 12"/>
                  <a:gd name="T9" fmla="*/ 0 h 16"/>
                  <a:gd name="T10" fmla="*/ 27 w 12"/>
                  <a:gd name="T11" fmla="*/ 5 h 16"/>
                  <a:gd name="T12" fmla="*/ 21 w 12"/>
                  <a:gd name="T13" fmla="*/ 14 h 16"/>
                  <a:gd name="T14" fmla="*/ 16 w 12"/>
                  <a:gd name="T15" fmla="*/ 39 h 16"/>
                  <a:gd name="T16" fmla="*/ 27 w 12"/>
                  <a:gd name="T17" fmla="*/ 47 h 16"/>
                  <a:gd name="T18" fmla="*/ 43 w 12"/>
                  <a:gd name="T19" fmla="*/ 42 h 16"/>
                  <a:gd name="T20" fmla="*/ 40 w 12"/>
                  <a:gd name="T21" fmla="*/ 48 h 16"/>
                  <a:gd name="T22" fmla="*/ 27 w 12"/>
                  <a:gd name="T23" fmla="*/ 56 h 16"/>
                  <a:gd name="T24" fmla="*/ 16 w 12"/>
                  <a:gd name="T25" fmla="*/ 61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16"/>
                  <a:gd name="T41" fmla="*/ 12 w 12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16">
                    <a:moveTo>
                      <a:pt x="0" y="16"/>
                    </a:move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0"/>
                      <a:pt x="1" y="8"/>
                      <a:pt x="1" y="6"/>
                    </a:cubicBezTo>
                    <a:cubicBezTo>
                      <a:pt x="3" y="3"/>
                      <a:pt x="5" y="0"/>
                      <a:pt x="9" y="0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4" y="5"/>
                      <a:pt x="3" y="8"/>
                      <a:pt x="4" y="10"/>
                    </a:cubicBezTo>
                    <a:cubicBezTo>
                      <a:pt x="4" y="11"/>
                      <a:pt x="6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2"/>
                      <a:pt x="10" y="12"/>
                      <a:pt x="10" y="13"/>
                    </a:cubicBezTo>
                    <a:cubicBezTo>
                      <a:pt x="9" y="14"/>
                      <a:pt x="8" y="14"/>
                      <a:pt x="7" y="15"/>
                    </a:cubicBezTo>
                    <a:cubicBezTo>
                      <a:pt x="6" y="16"/>
                      <a:pt x="5" y="15"/>
                      <a:pt x="4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8" name="Freeform 211">
                <a:extLst>
                  <a:ext uri="{FF2B5EF4-FFF2-40B4-BE49-F238E27FC236}">
                    <a16:creationId xmlns:a16="http://schemas.microsoft.com/office/drawing/2014/main" id="{B60FDD54-EC3B-4CBD-B223-FA71D86EC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512"/>
                <a:ext cx="28" cy="38"/>
              </a:xfrm>
              <a:custGeom>
                <a:avLst/>
                <a:gdLst>
                  <a:gd name="T0" fmla="*/ 8 w 18"/>
                  <a:gd name="T1" fmla="*/ 16 h 24"/>
                  <a:gd name="T2" fmla="*/ 22 w 18"/>
                  <a:gd name="T3" fmla="*/ 5 h 24"/>
                  <a:gd name="T4" fmla="*/ 30 w 18"/>
                  <a:gd name="T5" fmla="*/ 13 h 24"/>
                  <a:gd name="T6" fmla="*/ 56 w 18"/>
                  <a:gd name="T7" fmla="*/ 35 h 24"/>
                  <a:gd name="T8" fmla="*/ 62 w 18"/>
                  <a:gd name="T9" fmla="*/ 73 h 24"/>
                  <a:gd name="T10" fmla="*/ 30 w 18"/>
                  <a:gd name="T11" fmla="*/ 90 h 24"/>
                  <a:gd name="T12" fmla="*/ 0 w 18"/>
                  <a:gd name="T13" fmla="*/ 90 h 24"/>
                  <a:gd name="T14" fmla="*/ 40 w 18"/>
                  <a:gd name="T15" fmla="*/ 48 h 24"/>
                  <a:gd name="T16" fmla="*/ 22 w 18"/>
                  <a:gd name="T17" fmla="*/ 25 h 24"/>
                  <a:gd name="T18" fmla="*/ 12 w 18"/>
                  <a:gd name="T19" fmla="*/ 21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24"/>
                  <a:gd name="T32" fmla="*/ 18 w 18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24">
                    <a:moveTo>
                      <a:pt x="2" y="4"/>
                    </a:moveTo>
                    <a:cubicBezTo>
                      <a:pt x="3" y="3"/>
                      <a:pt x="4" y="1"/>
                      <a:pt x="6" y="1"/>
                    </a:cubicBezTo>
                    <a:cubicBezTo>
                      <a:pt x="9" y="0"/>
                      <a:pt x="8" y="1"/>
                      <a:pt x="8" y="3"/>
                    </a:cubicBezTo>
                    <a:cubicBezTo>
                      <a:pt x="8" y="6"/>
                      <a:pt x="13" y="7"/>
                      <a:pt x="15" y="9"/>
                    </a:cubicBezTo>
                    <a:cubicBezTo>
                      <a:pt x="17" y="11"/>
                      <a:pt x="18" y="15"/>
                      <a:pt x="17" y="18"/>
                    </a:cubicBezTo>
                    <a:cubicBezTo>
                      <a:pt x="16" y="22"/>
                      <a:pt x="11" y="23"/>
                      <a:pt x="8" y="23"/>
                    </a:cubicBezTo>
                    <a:cubicBezTo>
                      <a:pt x="5" y="24"/>
                      <a:pt x="3" y="24"/>
                      <a:pt x="0" y="23"/>
                    </a:cubicBezTo>
                    <a:cubicBezTo>
                      <a:pt x="5" y="23"/>
                      <a:pt x="16" y="19"/>
                      <a:pt x="11" y="12"/>
                    </a:cubicBezTo>
                    <a:cubicBezTo>
                      <a:pt x="9" y="10"/>
                      <a:pt x="8" y="8"/>
                      <a:pt x="6" y="6"/>
                    </a:cubicBezTo>
                    <a:cubicBezTo>
                      <a:pt x="5" y="4"/>
                      <a:pt x="5" y="5"/>
                      <a:pt x="3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9" name="Freeform 212">
                <a:extLst>
                  <a:ext uri="{FF2B5EF4-FFF2-40B4-BE49-F238E27FC236}">
                    <a16:creationId xmlns:a16="http://schemas.microsoft.com/office/drawing/2014/main" id="{6402DCCF-7551-4DFA-81C9-E26AE396C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475"/>
                <a:ext cx="43" cy="32"/>
              </a:xfrm>
              <a:custGeom>
                <a:avLst/>
                <a:gdLst>
                  <a:gd name="T0" fmla="*/ 0 w 27"/>
                  <a:gd name="T1" fmla="*/ 74 h 20"/>
                  <a:gd name="T2" fmla="*/ 53 w 27"/>
                  <a:gd name="T3" fmla="*/ 29 h 20"/>
                  <a:gd name="T4" fmla="*/ 81 w 27"/>
                  <a:gd name="T5" fmla="*/ 13 h 20"/>
                  <a:gd name="T6" fmla="*/ 108 w 27"/>
                  <a:gd name="T7" fmla="*/ 0 h 20"/>
                  <a:gd name="T8" fmla="*/ 97 w 27"/>
                  <a:gd name="T9" fmla="*/ 82 h 20"/>
                  <a:gd name="T10" fmla="*/ 56 w 27"/>
                  <a:gd name="T11" fmla="*/ 42 h 20"/>
                  <a:gd name="T12" fmla="*/ 33 w 27"/>
                  <a:gd name="T13" fmla="*/ 56 h 20"/>
                  <a:gd name="T14" fmla="*/ 8 w 27"/>
                  <a:gd name="T15" fmla="*/ 6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0"/>
                  <a:gd name="T26" fmla="*/ 27 w 27"/>
                  <a:gd name="T27" fmla="*/ 20 h 2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0">
                    <a:moveTo>
                      <a:pt x="0" y="18"/>
                    </a:moveTo>
                    <a:cubicBezTo>
                      <a:pt x="1" y="13"/>
                      <a:pt x="10" y="9"/>
                      <a:pt x="13" y="7"/>
                    </a:cubicBezTo>
                    <a:cubicBezTo>
                      <a:pt x="16" y="5"/>
                      <a:pt x="18" y="4"/>
                      <a:pt x="20" y="3"/>
                    </a:cubicBezTo>
                    <a:cubicBezTo>
                      <a:pt x="23" y="2"/>
                      <a:pt x="25" y="0"/>
                      <a:pt x="27" y="0"/>
                    </a:cubicBezTo>
                    <a:cubicBezTo>
                      <a:pt x="22" y="6"/>
                      <a:pt x="20" y="12"/>
                      <a:pt x="24" y="20"/>
                    </a:cubicBezTo>
                    <a:cubicBezTo>
                      <a:pt x="19" y="16"/>
                      <a:pt x="22" y="6"/>
                      <a:pt x="14" y="10"/>
                    </a:cubicBezTo>
                    <a:cubicBezTo>
                      <a:pt x="12" y="11"/>
                      <a:pt x="10" y="13"/>
                      <a:pt x="8" y="14"/>
                    </a:cubicBezTo>
                    <a:cubicBezTo>
                      <a:pt x="6" y="15"/>
                      <a:pt x="3" y="15"/>
                      <a:pt x="2" y="1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0" name="Freeform 213">
                <a:extLst>
                  <a:ext uri="{FF2B5EF4-FFF2-40B4-BE49-F238E27FC236}">
                    <a16:creationId xmlns:a16="http://schemas.microsoft.com/office/drawing/2014/main" id="{C2632DC9-43D0-447B-92A6-9B49974E5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425"/>
                <a:ext cx="19" cy="22"/>
              </a:xfrm>
              <a:custGeom>
                <a:avLst/>
                <a:gdLst>
                  <a:gd name="T0" fmla="*/ 0 w 12"/>
                  <a:gd name="T1" fmla="*/ 8 h 14"/>
                  <a:gd name="T2" fmla="*/ 48 w 12"/>
                  <a:gd name="T3" fmla="*/ 8 h 14"/>
                  <a:gd name="T4" fmla="*/ 8 w 12"/>
                  <a:gd name="T5" fmla="*/ 55 h 14"/>
                  <a:gd name="T6" fmla="*/ 27 w 12"/>
                  <a:gd name="T7" fmla="*/ 27 h 14"/>
                  <a:gd name="T8" fmla="*/ 8 w 12"/>
                  <a:gd name="T9" fmla="*/ 1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4"/>
                  <a:gd name="T17" fmla="*/ 12 w 1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4">
                    <a:moveTo>
                      <a:pt x="0" y="2"/>
                    </a:moveTo>
                    <a:cubicBezTo>
                      <a:pt x="3" y="2"/>
                      <a:pt x="10" y="0"/>
                      <a:pt x="12" y="2"/>
                    </a:cubicBezTo>
                    <a:cubicBezTo>
                      <a:pt x="7" y="5"/>
                      <a:pt x="7" y="11"/>
                      <a:pt x="2" y="14"/>
                    </a:cubicBezTo>
                    <a:cubicBezTo>
                      <a:pt x="3" y="11"/>
                      <a:pt x="6" y="9"/>
                      <a:pt x="7" y="7"/>
                    </a:cubicBezTo>
                    <a:cubicBezTo>
                      <a:pt x="8" y="3"/>
                      <a:pt x="5" y="4"/>
                      <a:pt x="2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1" name="Freeform 214">
                <a:extLst>
                  <a:ext uri="{FF2B5EF4-FFF2-40B4-BE49-F238E27FC236}">
                    <a16:creationId xmlns:a16="http://schemas.microsoft.com/office/drawing/2014/main" id="{4530EE8F-C620-427E-AD21-D18744AB7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79"/>
                <a:ext cx="81" cy="73"/>
              </a:xfrm>
              <a:custGeom>
                <a:avLst/>
                <a:gdLst>
                  <a:gd name="T0" fmla="*/ 205 w 51"/>
                  <a:gd name="T1" fmla="*/ 21 h 46"/>
                  <a:gd name="T2" fmla="*/ 145 w 51"/>
                  <a:gd name="T3" fmla="*/ 8 h 46"/>
                  <a:gd name="T4" fmla="*/ 94 w 51"/>
                  <a:gd name="T5" fmla="*/ 56 h 46"/>
                  <a:gd name="T6" fmla="*/ 0 w 51"/>
                  <a:gd name="T7" fmla="*/ 184 h 46"/>
                  <a:gd name="T8" fmla="*/ 68 w 51"/>
                  <a:gd name="T9" fmla="*/ 103 h 46"/>
                  <a:gd name="T10" fmla="*/ 108 w 51"/>
                  <a:gd name="T11" fmla="*/ 52 h 46"/>
                  <a:gd name="T12" fmla="*/ 205 w 51"/>
                  <a:gd name="T13" fmla="*/ 21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46"/>
                  <a:gd name="T23" fmla="*/ 51 w 51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46">
                    <a:moveTo>
                      <a:pt x="51" y="5"/>
                    </a:moveTo>
                    <a:cubicBezTo>
                      <a:pt x="46" y="3"/>
                      <a:pt x="41" y="0"/>
                      <a:pt x="36" y="2"/>
                    </a:cubicBezTo>
                    <a:cubicBezTo>
                      <a:pt x="30" y="4"/>
                      <a:pt x="26" y="10"/>
                      <a:pt x="23" y="14"/>
                    </a:cubicBezTo>
                    <a:cubicBezTo>
                      <a:pt x="14" y="24"/>
                      <a:pt x="8" y="36"/>
                      <a:pt x="0" y="46"/>
                    </a:cubicBezTo>
                    <a:cubicBezTo>
                      <a:pt x="6" y="41"/>
                      <a:pt x="12" y="33"/>
                      <a:pt x="17" y="26"/>
                    </a:cubicBezTo>
                    <a:cubicBezTo>
                      <a:pt x="20" y="22"/>
                      <a:pt x="23" y="17"/>
                      <a:pt x="27" y="13"/>
                    </a:cubicBezTo>
                    <a:cubicBezTo>
                      <a:pt x="34" y="6"/>
                      <a:pt x="41" y="2"/>
                      <a:pt x="51" y="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2" name="Freeform 215">
                <a:extLst>
                  <a:ext uri="{FF2B5EF4-FFF2-40B4-BE49-F238E27FC236}">
                    <a16:creationId xmlns:a16="http://schemas.microsoft.com/office/drawing/2014/main" id="{6D44508F-2B2E-45A2-B612-E165B9307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412"/>
                <a:ext cx="52" cy="19"/>
              </a:xfrm>
              <a:custGeom>
                <a:avLst/>
                <a:gdLst>
                  <a:gd name="T0" fmla="*/ 13 w 33"/>
                  <a:gd name="T1" fmla="*/ 13 h 12"/>
                  <a:gd name="T2" fmla="*/ 32 w 33"/>
                  <a:gd name="T3" fmla="*/ 5 h 12"/>
                  <a:gd name="T4" fmla="*/ 68 w 33"/>
                  <a:gd name="T5" fmla="*/ 16 h 12"/>
                  <a:gd name="T6" fmla="*/ 96 w 33"/>
                  <a:gd name="T7" fmla="*/ 33 h 12"/>
                  <a:gd name="T8" fmla="*/ 129 w 33"/>
                  <a:gd name="T9" fmla="*/ 40 h 12"/>
                  <a:gd name="T10" fmla="*/ 60 w 33"/>
                  <a:gd name="T11" fmla="*/ 21 h 12"/>
                  <a:gd name="T12" fmla="*/ 14 w 33"/>
                  <a:gd name="T13" fmla="*/ 2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2"/>
                  <a:gd name="T23" fmla="*/ 33 w 33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2">
                    <a:moveTo>
                      <a:pt x="3" y="3"/>
                    </a:moveTo>
                    <a:cubicBezTo>
                      <a:pt x="0" y="0"/>
                      <a:pt x="7" y="1"/>
                      <a:pt x="8" y="1"/>
                    </a:cubicBezTo>
                    <a:cubicBezTo>
                      <a:pt x="11" y="2"/>
                      <a:pt x="14" y="3"/>
                      <a:pt x="17" y="4"/>
                    </a:cubicBezTo>
                    <a:cubicBezTo>
                      <a:pt x="20" y="5"/>
                      <a:pt x="23" y="7"/>
                      <a:pt x="25" y="8"/>
                    </a:cubicBezTo>
                    <a:cubicBezTo>
                      <a:pt x="28" y="9"/>
                      <a:pt x="31" y="9"/>
                      <a:pt x="33" y="10"/>
                    </a:cubicBezTo>
                    <a:cubicBezTo>
                      <a:pt x="28" y="12"/>
                      <a:pt x="20" y="7"/>
                      <a:pt x="15" y="5"/>
                    </a:cubicBezTo>
                    <a:cubicBezTo>
                      <a:pt x="13" y="4"/>
                      <a:pt x="2" y="0"/>
                      <a:pt x="4" y="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3" name="Freeform 216">
                <a:extLst>
                  <a:ext uri="{FF2B5EF4-FFF2-40B4-BE49-F238E27FC236}">
                    <a16:creationId xmlns:a16="http://schemas.microsoft.com/office/drawing/2014/main" id="{BE0F1291-70F5-4D61-8051-1D0EF1BD2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1439"/>
                <a:ext cx="34" cy="104"/>
              </a:xfrm>
              <a:custGeom>
                <a:avLst/>
                <a:gdLst>
                  <a:gd name="T0" fmla="*/ 56 w 22"/>
                  <a:gd name="T1" fmla="*/ 0 h 66"/>
                  <a:gd name="T2" fmla="*/ 74 w 22"/>
                  <a:gd name="T3" fmla="*/ 50 h 66"/>
                  <a:gd name="T4" fmla="*/ 66 w 22"/>
                  <a:gd name="T5" fmla="*/ 102 h 66"/>
                  <a:gd name="T6" fmla="*/ 0 w 22"/>
                  <a:gd name="T7" fmla="*/ 189 h 66"/>
                  <a:gd name="T8" fmla="*/ 29 w 22"/>
                  <a:gd name="T9" fmla="*/ 216 h 66"/>
                  <a:gd name="T10" fmla="*/ 29 w 22"/>
                  <a:gd name="T11" fmla="*/ 258 h 66"/>
                  <a:gd name="T12" fmla="*/ 40 w 22"/>
                  <a:gd name="T13" fmla="*/ 208 h 66"/>
                  <a:gd name="T14" fmla="*/ 22 w 22"/>
                  <a:gd name="T15" fmla="*/ 189 h 66"/>
                  <a:gd name="T16" fmla="*/ 40 w 22"/>
                  <a:gd name="T17" fmla="*/ 156 h 66"/>
                  <a:gd name="T18" fmla="*/ 60 w 22"/>
                  <a:gd name="T19" fmla="*/ 124 h 66"/>
                  <a:gd name="T20" fmla="*/ 62 w 22"/>
                  <a:gd name="T21" fmla="*/ 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"/>
                  <a:gd name="T34" fmla="*/ 0 h 66"/>
                  <a:gd name="T35" fmla="*/ 22 w 22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" h="66">
                    <a:moveTo>
                      <a:pt x="15" y="0"/>
                    </a:moveTo>
                    <a:cubicBezTo>
                      <a:pt x="18" y="3"/>
                      <a:pt x="19" y="9"/>
                      <a:pt x="20" y="13"/>
                    </a:cubicBezTo>
                    <a:cubicBezTo>
                      <a:pt x="21" y="18"/>
                      <a:pt x="20" y="22"/>
                      <a:pt x="18" y="26"/>
                    </a:cubicBezTo>
                    <a:cubicBezTo>
                      <a:pt x="14" y="33"/>
                      <a:pt x="8" y="45"/>
                      <a:pt x="0" y="48"/>
                    </a:cubicBezTo>
                    <a:cubicBezTo>
                      <a:pt x="2" y="51"/>
                      <a:pt x="6" y="52"/>
                      <a:pt x="8" y="55"/>
                    </a:cubicBezTo>
                    <a:cubicBezTo>
                      <a:pt x="10" y="59"/>
                      <a:pt x="8" y="63"/>
                      <a:pt x="8" y="66"/>
                    </a:cubicBezTo>
                    <a:cubicBezTo>
                      <a:pt x="9" y="62"/>
                      <a:pt x="13" y="58"/>
                      <a:pt x="11" y="53"/>
                    </a:cubicBezTo>
                    <a:cubicBezTo>
                      <a:pt x="10" y="51"/>
                      <a:pt x="6" y="50"/>
                      <a:pt x="6" y="48"/>
                    </a:cubicBezTo>
                    <a:cubicBezTo>
                      <a:pt x="6" y="46"/>
                      <a:pt x="10" y="42"/>
                      <a:pt x="11" y="40"/>
                    </a:cubicBezTo>
                    <a:cubicBezTo>
                      <a:pt x="13" y="38"/>
                      <a:pt x="15" y="35"/>
                      <a:pt x="16" y="32"/>
                    </a:cubicBezTo>
                    <a:cubicBezTo>
                      <a:pt x="22" y="22"/>
                      <a:pt x="22" y="11"/>
                      <a:pt x="17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4" name="Freeform 217">
                <a:extLst>
                  <a:ext uri="{FF2B5EF4-FFF2-40B4-BE49-F238E27FC236}">
                    <a16:creationId xmlns:a16="http://schemas.microsoft.com/office/drawing/2014/main" id="{D228A9F4-54C5-43F4-95F3-F573C15B3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565"/>
                <a:ext cx="71" cy="72"/>
              </a:xfrm>
              <a:custGeom>
                <a:avLst/>
                <a:gdLst>
                  <a:gd name="T0" fmla="*/ 33 w 45"/>
                  <a:gd name="T1" fmla="*/ 179 h 45"/>
                  <a:gd name="T2" fmla="*/ 33 w 45"/>
                  <a:gd name="T3" fmla="*/ 184 h 45"/>
                  <a:gd name="T4" fmla="*/ 79 w 45"/>
                  <a:gd name="T5" fmla="*/ 102 h 45"/>
                  <a:gd name="T6" fmla="*/ 177 w 45"/>
                  <a:gd name="T7" fmla="*/ 0 h 45"/>
                  <a:gd name="T8" fmla="*/ 68 w 45"/>
                  <a:gd name="T9" fmla="*/ 123 h 45"/>
                  <a:gd name="T10" fmla="*/ 33 w 45"/>
                  <a:gd name="T11" fmla="*/ 184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45"/>
                  <a:gd name="T20" fmla="*/ 45 w 45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45">
                    <a:moveTo>
                      <a:pt x="8" y="44"/>
                    </a:moveTo>
                    <a:cubicBezTo>
                      <a:pt x="8" y="45"/>
                      <a:pt x="8" y="45"/>
                      <a:pt x="8" y="45"/>
                    </a:cubicBezTo>
                    <a:cubicBezTo>
                      <a:pt x="0" y="38"/>
                      <a:pt x="16" y="29"/>
                      <a:pt x="20" y="25"/>
                    </a:cubicBezTo>
                    <a:cubicBezTo>
                      <a:pt x="29" y="17"/>
                      <a:pt x="36" y="7"/>
                      <a:pt x="45" y="0"/>
                    </a:cubicBezTo>
                    <a:cubicBezTo>
                      <a:pt x="34" y="8"/>
                      <a:pt x="27" y="21"/>
                      <a:pt x="17" y="30"/>
                    </a:cubicBezTo>
                    <a:cubicBezTo>
                      <a:pt x="12" y="34"/>
                      <a:pt x="6" y="39"/>
                      <a:pt x="8" y="4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5" name="Freeform 218">
                <a:extLst>
                  <a:ext uri="{FF2B5EF4-FFF2-40B4-BE49-F238E27FC236}">
                    <a16:creationId xmlns:a16="http://schemas.microsoft.com/office/drawing/2014/main" id="{DC87FFD9-7337-4BC0-8EB8-BFFEAE3C2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1548"/>
                <a:ext cx="29" cy="10"/>
              </a:xfrm>
              <a:custGeom>
                <a:avLst/>
                <a:gdLst>
                  <a:gd name="T0" fmla="*/ 0 w 18"/>
                  <a:gd name="T1" fmla="*/ 13 h 6"/>
                  <a:gd name="T2" fmla="*/ 8 w 18"/>
                  <a:gd name="T3" fmla="*/ 0 h 6"/>
                  <a:gd name="T4" fmla="*/ 39 w 18"/>
                  <a:gd name="T5" fmla="*/ 20 h 6"/>
                  <a:gd name="T6" fmla="*/ 76 w 18"/>
                  <a:gd name="T7" fmla="*/ 28 h 6"/>
                  <a:gd name="T8" fmla="*/ 39 w 18"/>
                  <a:gd name="T9" fmla="*/ 20 h 6"/>
                  <a:gd name="T10" fmla="*/ 5 w 18"/>
                  <a:gd name="T11" fmla="*/ 1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6"/>
                  <a:gd name="T20" fmla="*/ 18 w 18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6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3"/>
                      <a:pt x="5" y="3"/>
                      <a:pt x="9" y="4"/>
                    </a:cubicBezTo>
                    <a:cubicBezTo>
                      <a:pt x="12" y="4"/>
                      <a:pt x="15" y="4"/>
                      <a:pt x="18" y="6"/>
                    </a:cubicBezTo>
                    <a:cubicBezTo>
                      <a:pt x="15" y="5"/>
                      <a:pt x="12" y="5"/>
                      <a:pt x="9" y="4"/>
                    </a:cubicBezTo>
                    <a:cubicBezTo>
                      <a:pt x="7" y="4"/>
                      <a:pt x="3" y="2"/>
                      <a:pt x="1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6" name="Freeform 219">
                <a:extLst>
                  <a:ext uri="{FF2B5EF4-FFF2-40B4-BE49-F238E27FC236}">
                    <a16:creationId xmlns:a16="http://schemas.microsoft.com/office/drawing/2014/main" id="{21368F25-9251-4CCC-9A0A-4D01FA51D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1591"/>
                <a:ext cx="20" cy="25"/>
              </a:xfrm>
              <a:custGeom>
                <a:avLst/>
                <a:gdLst>
                  <a:gd name="T0" fmla="*/ 48 w 13"/>
                  <a:gd name="T1" fmla="*/ 8 h 16"/>
                  <a:gd name="T2" fmla="*/ 5 w 13"/>
                  <a:gd name="T3" fmla="*/ 61 h 16"/>
                  <a:gd name="T4" fmla="*/ 40 w 13"/>
                  <a:gd name="T5" fmla="*/ 5 h 16"/>
                  <a:gd name="T6" fmla="*/ 0 60000 65536"/>
                  <a:gd name="T7" fmla="*/ 0 60000 65536"/>
                  <a:gd name="T8" fmla="*/ 0 60000 65536"/>
                  <a:gd name="T9" fmla="*/ 0 w 13"/>
                  <a:gd name="T10" fmla="*/ 0 h 16"/>
                  <a:gd name="T11" fmla="*/ 13 w 13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" h="16">
                    <a:moveTo>
                      <a:pt x="13" y="2"/>
                    </a:moveTo>
                    <a:cubicBezTo>
                      <a:pt x="5" y="1"/>
                      <a:pt x="1" y="10"/>
                      <a:pt x="1" y="16"/>
                    </a:cubicBezTo>
                    <a:cubicBezTo>
                      <a:pt x="0" y="10"/>
                      <a:pt x="3" y="0"/>
                      <a:pt x="11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7" name="Freeform 220">
                <a:extLst>
                  <a:ext uri="{FF2B5EF4-FFF2-40B4-BE49-F238E27FC236}">
                    <a16:creationId xmlns:a16="http://schemas.microsoft.com/office/drawing/2014/main" id="{8751174F-E93F-4801-B66C-DC1317A82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412"/>
                <a:ext cx="44" cy="44"/>
              </a:xfrm>
              <a:custGeom>
                <a:avLst/>
                <a:gdLst>
                  <a:gd name="T0" fmla="*/ 8 w 28"/>
                  <a:gd name="T1" fmla="*/ 0 h 28"/>
                  <a:gd name="T2" fmla="*/ 8 w 28"/>
                  <a:gd name="T3" fmla="*/ 49 h 28"/>
                  <a:gd name="T4" fmla="*/ 39 w 28"/>
                  <a:gd name="T5" fmla="*/ 94 h 28"/>
                  <a:gd name="T6" fmla="*/ 77 w 28"/>
                  <a:gd name="T7" fmla="*/ 101 h 28"/>
                  <a:gd name="T8" fmla="*/ 108 w 28"/>
                  <a:gd name="T9" fmla="*/ 42 h 28"/>
                  <a:gd name="T10" fmla="*/ 60 w 28"/>
                  <a:gd name="T11" fmla="*/ 60 h 28"/>
                  <a:gd name="T12" fmla="*/ 13 w 28"/>
                  <a:gd name="T13" fmla="*/ 13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8"/>
                  <a:gd name="T23" fmla="*/ 28 w 28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8">
                    <a:moveTo>
                      <a:pt x="2" y="0"/>
                    </a:moveTo>
                    <a:cubicBezTo>
                      <a:pt x="0" y="3"/>
                      <a:pt x="1" y="10"/>
                      <a:pt x="2" y="13"/>
                    </a:cubicBezTo>
                    <a:cubicBezTo>
                      <a:pt x="3" y="18"/>
                      <a:pt x="5" y="21"/>
                      <a:pt x="10" y="24"/>
                    </a:cubicBezTo>
                    <a:cubicBezTo>
                      <a:pt x="13" y="25"/>
                      <a:pt x="17" y="28"/>
                      <a:pt x="20" y="26"/>
                    </a:cubicBezTo>
                    <a:cubicBezTo>
                      <a:pt x="24" y="24"/>
                      <a:pt x="27" y="15"/>
                      <a:pt x="28" y="11"/>
                    </a:cubicBezTo>
                    <a:cubicBezTo>
                      <a:pt x="25" y="9"/>
                      <a:pt x="19" y="15"/>
                      <a:pt x="15" y="15"/>
                    </a:cubicBezTo>
                    <a:cubicBezTo>
                      <a:pt x="9" y="15"/>
                      <a:pt x="4" y="9"/>
                      <a:pt x="3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8" name="Freeform 221">
                <a:extLst>
                  <a:ext uri="{FF2B5EF4-FFF2-40B4-BE49-F238E27FC236}">
                    <a16:creationId xmlns:a16="http://schemas.microsoft.com/office/drawing/2014/main" id="{04C14449-A996-41D8-B242-992EE3802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1543"/>
                <a:ext cx="120" cy="97"/>
              </a:xfrm>
              <a:custGeom>
                <a:avLst/>
                <a:gdLst>
                  <a:gd name="T0" fmla="*/ 0 w 76"/>
                  <a:gd name="T1" fmla="*/ 0 h 61"/>
                  <a:gd name="T2" fmla="*/ 164 w 76"/>
                  <a:gd name="T3" fmla="*/ 108 h 61"/>
                  <a:gd name="T4" fmla="*/ 257 w 76"/>
                  <a:gd name="T5" fmla="*/ 170 h 61"/>
                  <a:gd name="T6" fmla="*/ 298 w 76"/>
                  <a:gd name="T7" fmla="*/ 245 h 61"/>
                  <a:gd name="T8" fmla="*/ 224 w 76"/>
                  <a:gd name="T9" fmla="*/ 157 h 61"/>
                  <a:gd name="T10" fmla="*/ 103 w 76"/>
                  <a:gd name="T11" fmla="*/ 89 h 61"/>
                  <a:gd name="T12" fmla="*/ 0 w 76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61"/>
                  <a:gd name="T23" fmla="*/ 76 w 76"/>
                  <a:gd name="T24" fmla="*/ 61 h 6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61">
                    <a:moveTo>
                      <a:pt x="0" y="0"/>
                    </a:moveTo>
                    <a:cubicBezTo>
                      <a:pt x="0" y="0"/>
                      <a:pt x="36" y="24"/>
                      <a:pt x="42" y="27"/>
                    </a:cubicBezTo>
                    <a:cubicBezTo>
                      <a:pt x="47" y="31"/>
                      <a:pt x="60" y="37"/>
                      <a:pt x="65" y="42"/>
                    </a:cubicBezTo>
                    <a:cubicBezTo>
                      <a:pt x="70" y="48"/>
                      <a:pt x="76" y="61"/>
                      <a:pt x="76" y="61"/>
                    </a:cubicBezTo>
                    <a:cubicBezTo>
                      <a:pt x="76" y="61"/>
                      <a:pt x="66" y="45"/>
                      <a:pt x="57" y="39"/>
                    </a:cubicBezTo>
                    <a:cubicBezTo>
                      <a:pt x="48" y="33"/>
                      <a:pt x="36" y="28"/>
                      <a:pt x="26" y="22"/>
                    </a:cubicBezTo>
                    <a:cubicBezTo>
                      <a:pt x="17" y="1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9" name="Freeform 222">
                <a:extLst>
                  <a:ext uri="{FF2B5EF4-FFF2-40B4-BE49-F238E27FC236}">
                    <a16:creationId xmlns:a16="http://schemas.microsoft.com/office/drawing/2014/main" id="{C814347A-F241-4926-A93A-9DE74FE00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589"/>
                <a:ext cx="41" cy="43"/>
              </a:xfrm>
              <a:custGeom>
                <a:avLst/>
                <a:gdLst>
                  <a:gd name="T0" fmla="*/ 0 w 26"/>
                  <a:gd name="T1" fmla="*/ 33 h 27"/>
                  <a:gd name="T2" fmla="*/ 22 w 26"/>
                  <a:gd name="T3" fmla="*/ 21 h 27"/>
                  <a:gd name="T4" fmla="*/ 35 w 26"/>
                  <a:gd name="T5" fmla="*/ 0 h 27"/>
                  <a:gd name="T6" fmla="*/ 35 w 26"/>
                  <a:gd name="T7" fmla="*/ 21 h 27"/>
                  <a:gd name="T8" fmla="*/ 47 w 26"/>
                  <a:gd name="T9" fmla="*/ 46 h 27"/>
                  <a:gd name="T10" fmla="*/ 69 w 26"/>
                  <a:gd name="T11" fmla="*/ 68 h 27"/>
                  <a:gd name="T12" fmla="*/ 82 w 26"/>
                  <a:gd name="T13" fmla="*/ 89 h 27"/>
                  <a:gd name="T14" fmla="*/ 103 w 26"/>
                  <a:gd name="T15" fmla="*/ 108 h 27"/>
                  <a:gd name="T16" fmla="*/ 90 w 26"/>
                  <a:gd name="T17" fmla="*/ 102 h 27"/>
                  <a:gd name="T18" fmla="*/ 55 w 26"/>
                  <a:gd name="T19" fmla="*/ 76 h 27"/>
                  <a:gd name="T20" fmla="*/ 27 w 26"/>
                  <a:gd name="T21" fmla="*/ 61 h 27"/>
                  <a:gd name="T22" fmla="*/ 13 w 26"/>
                  <a:gd name="T23" fmla="*/ 53 h 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"/>
                  <a:gd name="T37" fmla="*/ 0 h 27"/>
                  <a:gd name="T38" fmla="*/ 26 w 26"/>
                  <a:gd name="T39" fmla="*/ 27 h 2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" h="27">
                    <a:moveTo>
                      <a:pt x="0" y="8"/>
                    </a:moveTo>
                    <a:cubicBezTo>
                      <a:pt x="2" y="9"/>
                      <a:pt x="4" y="6"/>
                      <a:pt x="6" y="5"/>
                    </a:cubicBezTo>
                    <a:cubicBezTo>
                      <a:pt x="7" y="4"/>
                      <a:pt x="8" y="1"/>
                      <a:pt x="9" y="0"/>
                    </a:cubicBezTo>
                    <a:cubicBezTo>
                      <a:pt x="9" y="1"/>
                      <a:pt x="9" y="3"/>
                      <a:pt x="9" y="5"/>
                    </a:cubicBezTo>
                    <a:cubicBezTo>
                      <a:pt x="10" y="7"/>
                      <a:pt x="11" y="9"/>
                      <a:pt x="12" y="11"/>
                    </a:cubicBezTo>
                    <a:cubicBezTo>
                      <a:pt x="14" y="14"/>
                      <a:pt x="16" y="15"/>
                      <a:pt x="18" y="17"/>
                    </a:cubicBezTo>
                    <a:cubicBezTo>
                      <a:pt x="19" y="19"/>
                      <a:pt x="20" y="20"/>
                      <a:pt x="21" y="22"/>
                    </a:cubicBezTo>
                    <a:cubicBezTo>
                      <a:pt x="23" y="23"/>
                      <a:pt x="26" y="25"/>
                      <a:pt x="26" y="27"/>
                    </a:cubicBezTo>
                    <a:cubicBezTo>
                      <a:pt x="25" y="26"/>
                      <a:pt x="24" y="26"/>
                      <a:pt x="23" y="25"/>
                    </a:cubicBezTo>
                    <a:cubicBezTo>
                      <a:pt x="20" y="23"/>
                      <a:pt x="17" y="21"/>
                      <a:pt x="14" y="19"/>
                    </a:cubicBezTo>
                    <a:cubicBezTo>
                      <a:pt x="11" y="17"/>
                      <a:pt x="9" y="16"/>
                      <a:pt x="7" y="15"/>
                    </a:cubicBezTo>
                    <a:cubicBezTo>
                      <a:pt x="6" y="14"/>
                      <a:pt x="4" y="14"/>
                      <a:pt x="3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0" name="Freeform 223">
                <a:extLst>
                  <a:ext uri="{FF2B5EF4-FFF2-40B4-BE49-F238E27FC236}">
                    <a16:creationId xmlns:a16="http://schemas.microsoft.com/office/drawing/2014/main" id="{4F8E99A2-B850-4C2C-9B69-8949C3A26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512"/>
                <a:ext cx="510" cy="362"/>
              </a:xfrm>
              <a:custGeom>
                <a:avLst/>
                <a:gdLst>
                  <a:gd name="T0" fmla="*/ 5 w 322"/>
                  <a:gd name="T1" fmla="*/ 569 h 229"/>
                  <a:gd name="T2" fmla="*/ 100 w 322"/>
                  <a:gd name="T3" fmla="*/ 485 h 229"/>
                  <a:gd name="T4" fmla="*/ 287 w 322"/>
                  <a:gd name="T5" fmla="*/ 354 h 229"/>
                  <a:gd name="T6" fmla="*/ 353 w 322"/>
                  <a:gd name="T7" fmla="*/ 285 h 229"/>
                  <a:gd name="T8" fmla="*/ 377 w 322"/>
                  <a:gd name="T9" fmla="*/ 266 h 229"/>
                  <a:gd name="T10" fmla="*/ 421 w 322"/>
                  <a:gd name="T11" fmla="*/ 223 h 229"/>
                  <a:gd name="T12" fmla="*/ 429 w 322"/>
                  <a:gd name="T13" fmla="*/ 185 h 229"/>
                  <a:gd name="T14" fmla="*/ 429 w 322"/>
                  <a:gd name="T15" fmla="*/ 52 h 229"/>
                  <a:gd name="T16" fmla="*/ 580 w 322"/>
                  <a:gd name="T17" fmla="*/ 145 h 229"/>
                  <a:gd name="T18" fmla="*/ 654 w 322"/>
                  <a:gd name="T19" fmla="*/ 115 h 229"/>
                  <a:gd name="T20" fmla="*/ 743 w 322"/>
                  <a:gd name="T21" fmla="*/ 5 h 229"/>
                  <a:gd name="T22" fmla="*/ 843 w 322"/>
                  <a:gd name="T23" fmla="*/ 87 h 229"/>
                  <a:gd name="T24" fmla="*/ 824 w 322"/>
                  <a:gd name="T25" fmla="*/ 206 h 229"/>
                  <a:gd name="T26" fmla="*/ 748 w 322"/>
                  <a:gd name="T27" fmla="*/ 237 h 229"/>
                  <a:gd name="T28" fmla="*/ 727 w 322"/>
                  <a:gd name="T29" fmla="*/ 272 h 229"/>
                  <a:gd name="T30" fmla="*/ 919 w 322"/>
                  <a:gd name="T31" fmla="*/ 469 h 229"/>
                  <a:gd name="T32" fmla="*/ 1144 w 322"/>
                  <a:gd name="T33" fmla="*/ 675 h 229"/>
                  <a:gd name="T34" fmla="*/ 1254 w 322"/>
                  <a:gd name="T35" fmla="*/ 790 h 229"/>
                  <a:gd name="T36" fmla="*/ 1245 w 322"/>
                  <a:gd name="T37" fmla="*/ 885 h 229"/>
                  <a:gd name="T38" fmla="*/ 1156 w 322"/>
                  <a:gd name="T39" fmla="*/ 795 h 229"/>
                  <a:gd name="T40" fmla="*/ 919 w 322"/>
                  <a:gd name="T41" fmla="*/ 599 h 229"/>
                  <a:gd name="T42" fmla="*/ 858 w 322"/>
                  <a:gd name="T43" fmla="*/ 558 h 229"/>
                  <a:gd name="T44" fmla="*/ 825 w 322"/>
                  <a:gd name="T45" fmla="*/ 560 h 229"/>
                  <a:gd name="T46" fmla="*/ 713 w 322"/>
                  <a:gd name="T47" fmla="*/ 409 h 229"/>
                  <a:gd name="T48" fmla="*/ 564 w 322"/>
                  <a:gd name="T49" fmla="*/ 379 h 229"/>
                  <a:gd name="T50" fmla="*/ 504 w 322"/>
                  <a:gd name="T51" fmla="*/ 455 h 229"/>
                  <a:gd name="T52" fmla="*/ 524 w 322"/>
                  <a:gd name="T53" fmla="*/ 537 h 229"/>
                  <a:gd name="T54" fmla="*/ 388 w 322"/>
                  <a:gd name="T55" fmla="*/ 612 h 229"/>
                  <a:gd name="T56" fmla="*/ 136 w 322"/>
                  <a:gd name="T57" fmla="*/ 722 h 229"/>
                  <a:gd name="T58" fmla="*/ 63 w 322"/>
                  <a:gd name="T59" fmla="*/ 688 h 229"/>
                  <a:gd name="T60" fmla="*/ 25 w 322"/>
                  <a:gd name="T61" fmla="*/ 607 h 229"/>
                  <a:gd name="T62" fmla="*/ 5 w 322"/>
                  <a:gd name="T63" fmla="*/ 569 h 2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22"/>
                  <a:gd name="T97" fmla="*/ 0 h 229"/>
                  <a:gd name="T98" fmla="*/ 322 w 322"/>
                  <a:gd name="T99" fmla="*/ 229 h 2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22" h="229">
                    <a:moveTo>
                      <a:pt x="1" y="144"/>
                    </a:moveTo>
                    <a:cubicBezTo>
                      <a:pt x="2" y="139"/>
                      <a:pt x="16" y="130"/>
                      <a:pt x="25" y="123"/>
                    </a:cubicBezTo>
                    <a:cubicBezTo>
                      <a:pt x="35" y="116"/>
                      <a:pt x="66" y="95"/>
                      <a:pt x="72" y="90"/>
                    </a:cubicBezTo>
                    <a:cubicBezTo>
                      <a:pt x="78" y="86"/>
                      <a:pt x="88" y="77"/>
                      <a:pt x="89" y="72"/>
                    </a:cubicBezTo>
                    <a:cubicBezTo>
                      <a:pt x="91" y="68"/>
                      <a:pt x="91" y="67"/>
                      <a:pt x="95" y="67"/>
                    </a:cubicBezTo>
                    <a:cubicBezTo>
                      <a:pt x="99" y="66"/>
                      <a:pt x="104" y="58"/>
                      <a:pt x="106" y="56"/>
                    </a:cubicBezTo>
                    <a:cubicBezTo>
                      <a:pt x="108" y="54"/>
                      <a:pt x="109" y="52"/>
                      <a:pt x="108" y="47"/>
                    </a:cubicBezTo>
                    <a:cubicBezTo>
                      <a:pt x="107" y="42"/>
                      <a:pt x="99" y="9"/>
                      <a:pt x="108" y="13"/>
                    </a:cubicBezTo>
                    <a:cubicBezTo>
                      <a:pt x="108" y="13"/>
                      <a:pt x="143" y="36"/>
                      <a:pt x="146" y="37"/>
                    </a:cubicBezTo>
                    <a:cubicBezTo>
                      <a:pt x="149" y="38"/>
                      <a:pt x="159" y="39"/>
                      <a:pt x="165" y="29"/>
                    </a:cubicBezTo>
                    <a:cubicBezTo>
                      <a:pt x="172" y="19"/>
                      <a:pt x="175" y="1"/>
                      <a:pt x="187" y="1"/>
                    </a:cubicBezTo>
                    <a:cubicBezTo>
                      <a:pt x="199" y="0"/>
                      <a:pt x="209" y="14"/>
                      <a:pt x="212" y="22"/>
                    </a:cubicBezTo>
                    <a:cubicBezTo>
                      <a:pt x="216" y="30"/>
                      <a:pt x="215" y="49"/>
                      <a:pt x="207" y="52"/>
                    </a:cubicBezTo>
                    <a:cubicBezTo>
                      <a:pt x="198" y="56"/>
                      <a:pt x="192" y="59"/>
                      <a:pt x="188" y="60"/>
                    </a:cubicBezTo>
                    <a:cubicBezTo>
                      <a:pt x="184" y="62"/>
                      <a:pt x="180" y="64"/>
                      <a:pt x="183" y="69"/>
                    </a:cubicBezTo>
                    <a:cubicBezTo>
                      <a:pt x="186" y="74"/>
                      <a:pt x="223" y="112"/>
                      <a:pt x="231" y="119"/>
                    </a:cubicBezTo>
                    <a:cubicBezTo>
                      <a:pt x="240" y="125"/>
                      <a:pt x="281" y="165"/>
                      <a:pt x="288" y="171"/>
                    </a:cubicBezTo>
                    <a:cubicBezTo>
                      <a:pt x="295" y="176"/>
                      <a:pt x="314" y="191"/>
                      <a:pt x="316" y="200"/>
                    </a:cubicBezTo>
                    <a:cubicBezTo>
                      <a:pt x="318" y="209"/>
                      <a:pt x="322" y="229"/>
                      <a:pt x="313" y="224"/>
                    </a:cubicBezTo>
                    <a:cubicBezTo>
                      <a:pt x="304" y="219"/>
                      <a:pt x="303" y="212"/>
                      <a:pt x="291" y="201"/>
                    </a:cubicBezTo>
                    <a:cubicBezTo>
                      <a:pt x="278" y="190"/>
                      <a:pt x="237" y="156"/>
                      <a:pt x="231" y="152"/>
                    </a:cubicBezTo>
                    <a:cubicBezTo>
                      <a:pt x="224" y="147"/>
                      <a:pt x="216" y="141"/>
                      <a:pt x="216" y="141"/>
                    </a:cubicBezTo>
                    <a:cubicBezTo>
                      <a:pt x="216" y="141"/>
                      <a:pt x="212" y="150"/>
                      <a:pt x="208" y="142"/>
                    </a:cubicBezTo>
                    <a:cubicBezTo>
                      <a:pt x="204" y="135"/>
                      <a:pt x="190" y="112"/>
                      <a:pt x="179" y="104"/>
                    </a:cubicBezTo>
                    <a:cubicBezTo>
                      <a:pt x="167" y="96"/>
                      <a:pt x="153" y="90"/>
                      <a:pt x="142" y="96"/>
                    </a:cubicBezTo>
                    <a:cubicBezTo>
                      <a:pt x="131" y="103"/>
                      <a:pt x="124" y="109"/>
                      <a:pt x="127" y="115"/>
                    </a:cubicBezTo>
                    <a:cubicBezTo>
                      <a:pt x="129" y="122"/>
                      <a:pt x="135" y="130"/>
                      <a:pt x="132" y="136"/>
                    </a:cubicBezTo>
                    <a:cubicBezTo>
                      <a:pt x="129" y="141"/>
                      <a:pt x="111" y="146"/>
                      <a:pt x="98" y="155"/>
                    </a:cubicBezTo>
                    <a:cubicBezTo>
                      <a:pt x="85" y="165"/>
                      <a:pt x="46" y="181"/>
                      <a:pt x="34" y="183"/>
                    </a:cubicBezTo>
                    <a:cubicBezTo>
                      <a:pt x="21" y="186"/>
                      <a:pt x="19" y="181"/>
                      <a:pt x="16" y="174"/>
                    </a:cubicBezTo>
                    <a:cubicBezTo>
                      <a:pt x="13" y="167"/>
                      <a:pt x="24" y="158"/>
                      <a:pt x="6" y="154"/>
                    </a:cubicBezTo>
                    <a:cubicBezTo>
                      <a:pt x="0" y="153"/>
                      <a:pt x="1" y="147"/>
                      <a:pt x="1" y="144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1" name="Freeform 224">
                <a:extLst>
                  <a:ext uri="{FF2B5EF4-FFF2-40B4-BE49-F238E27FC236}">
                    <a16:creationId xmlns:a16="http://schemas.microsoft.com/office/drawing/2014/main" id="{F577747C-B8B7-4DBC-A843-5EE57AD8A7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7" y="1543"/>
                <a:ext cx="510" cy="331"/>
              </a:xfrm>
              <a:custGeom>
                <a:avLst/>
                <a:gdLst>
                  <a:gd name="T0" fmla="*/ 730 w 322"/>
                  <a:gd name="T1" fmla="*/ 168 h 209"/>
                  <a:gd name="T2" fmla="*/ 748 w 322"/>
                  <a:gd name="T3" fmla="*/ 158 h 209"/>
                  <a:gd name="T4" fmla="*/ 824 w 322"/>
                  <a:gd name="T5" fmla="*/ 128 h 209"/>
                  <a:gd name="T6" fmla="*/ 843 w 322"/>
                  <a:gd name="T7" fmla="*/ 8 h 209"/>
                  <a:gd name="T8" fmla="*/ 838 w 322"/>
                  <a:gd name="T9" fmla="*/ 0 h 209"/>
                  <a:gd name="T10" fmla="*/ 816 w 322"/>
                  <a:gd name="T11" fmla="*/ 108 h 209"/>
                  <a:gd name="T12" fmla="*/ 730 w 322"/>
                  <a:gd name="T13" fmla="*/ 168 h 209"/>
                  <a:gd name="T14" fmla="*/ 512 w 322"/>
                  <a:gd name="T15" fmla="*/ 448 h 209"/>
                  <a:gd name="T16" fmla="*/ 456 w 322"/>
                  <a:gd name="T17" fmla="*/ 464 h 209"/>
                  <a:gd name="T18" fmla="*/ 369 w 322"/>
                  <a:gd name="T19" fmla="*/ 502 h 209"/>
                  <a:gd name="T20" fmla="*/ 128 w 322"/>
                  <a:gd name="T21" fmla="*/ 624 h 209"/>
                  <a:gd name="T22" fmla="*/ 95 w 322"/>
                  <a:gd name="T23" fmla="*/ 545 h 209"/>
                  <a:gd name="T24" fmla="*/ 16 w 322"/>
                  <a:gd name="T25" fmla="*/ 508 h 209"/>
                  <a:gd name="T26" fmla="*/ 8 w 322"/>
                  <a:gd name="T27" fmla="*/ 485 h 209"/>
                  <a:gd name="T28" fmla="*/ 5 w 322"/>
                  <a:gd name="T29" fmla="*/ 491 h 209"/>
                  <a:gd name="T30" fmla="*/ 25 w 322"/>
                  <a:gd name="T31" fmla="*/ 532 h 209"/>
                  <a:gd name="T32" fmla="*/ 63 w 322"/>
                  <a:gd name="T33" fmla="*/ 611 h 209"/>
                  <a:gd name="T34" fmla="*/ 136 w 322"/>
                  <a:gd name="T35" fmla="*/ 648 h 209"/>
                  <a:gd name="T36" fmla="*/ 388 w 322"/>
                  <a:gd name="T37" fmla="*/ 537 h 209"/>
                  <a:gd name="T38" fmla="*/ 524 w 322"/>
                  <a:gd name="T39" fmla="*/ 461 h 209"/>
                  <a:gd name="T40" fmla="*/ 516 w 322"/>
                  <a:gd name="T41" fmla="*/ 407 h 209"/>
                  <a:gd name="T42" fmla="*/ 512 w 322"/>
                  <a:gd name="T43" fmla="*/ 448 h 209"/>
                  <a:gd name="T44" fmla="*/ 1254 w 322"/>
                  <a:gd name="T45" fmla="*/ 714 h 209"/>
                  <a:gd name="T46" fmla="*/ 1251 w 322"/>
                  <a:gd name="T47" fmla="*/ 702 h 209"/>
                  <a:gd name="T48" fmla="*/ 1237 w 322"/>
                  <a:gd name="T49" fmla="*/ 770 h 209"/>
                  <a:gd name="T50" fmla="*/ 1144 w 322"/>
                  <a:gd name="T51" fmla="*/ 679 h 209"/>
                  <a:gd name="T52" fmla="*/ 906 w 322"/>
                  <a:gd name="T53" fmla="*/ 481 h 209"/>
                  <a:gd name="T54" fmla="*/ 863 w 322"/>
                  <a:gd name="T55" fmla="*/ 448 h 209"/>
                  <a:gd name="T56" fmla="*/ 816 w 322"/>
                  <a:gd name="T57" fmla="*/ 443 h 209"/>
                  <a:gd name="T58" fmla="*/ 700 w 322"/>
                  <a:gd name="T59" fmla="*/ 293 h 209"/>
                  <a:gd name="T60" fmla="*/ 584 w 322"/>
                  <a:gd name="T61" fmla="*/ 271 h 209"/>
                  <a:gd name="T62" fmla="*/ 491 w 322"/>
                  <a:gd name="T63" fmla="*/ 339 h 209"/>
                  <a:gd name="T64" fmla="*/ 504 w 322"/>
                  <a:gd name="T65" fmla="*/ 358 h 209"/>
                  <a:gd name="T66" fmla="*/ 564 w 322"/>
                  <a:gd name="T67" fmla="*/ 301 h 209"/>
                  <a:gd name="T68" fmla="*/ 713 w 322"/>
                  <a:gd name="T69" fmla="*/ 334 h 209"/>
                  <a:gd name="T70" fmla="*/ 825 w 322"/>
                  <a:gd name="T71" fmla="*/ 485 h 209"/>
                  <a:gd name="T72" fmla="*/ 858 w 322"/>
                  <a:gd name="T73" fmla="*/ 481 h 209"/>
                  <a:gd name="T74" fmla="*/ 919 w 322"/>
                  <a:gd name="T75" fmla="*/ 524 h 209"/>
                  <a:gd name="T76" fmla="*/ 1156 w 322"/>
                  <a:gd name="T77" fmla="*/ 721 h 209"/>
                  <a:gd name="T78" fmla="*/ 1245 w 322"/>
                  <a:gd name="T79" fmla="*/ 811 h 209"/>
                  <a:gd name="T80" fmla="*/ 1254 w 322"/>
                  <a:gd name="T81" fmla="*/ 714 h 2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22"/>
                  <a:gd name="T124" fmla="*/ 0 h 209"/>
                  <a:gd name="T125" fmla="*/ 322 w 322"/>
                  <a:gd name="T126" fmla="*/ 209 h 2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22" h="209">
                    <a:moveTo>
                      <a:pt x="184" y="42"/>
                    </a:moveTo>
                    <a:cubicBezTo>
                      <a:pt x="185" y="42"/>
                      <a:pt x="186" y="41"/>
                      <a:pt x="188" y="40"/>
                    </a:cubicBezTo>
                    <a:cubicBezTo>
                      <a:pt x="192" y="39"/>
                      <a:pt x="198" y="36"/>
                      <a:pt x="207" y="32"/>
                    </a:cubicBezTo>
                    <a:cubicBezTo>
                      <a:pt x="215" y="29"/>
                      <a:pt x="216" y="10"/>
                      <a:pt x="212" y="2"/>
                    </a:cubicBezTo>
                    <a:cubicBezTo>
                      <a:pt x="212" y="1"/>
                      <a:pt x="212" y="1"/>
                      <a:pt x="211" y="0"/>
                    </a:cubicBezTo>
                    <a:cubicBezTo>
                      <a:pt x="212" y="9"/>
                      <a:pt x="211" y="25"/>
                      <a:pt x="205" y="27"/>
                    </a:cubicBezTo>
                    <a:cubicBezTo>
                      <a:pt x="196" y="31"/>
                      <a:pt x="182" y="40"/>
                      <a:pt x="184" y="42"/>
                    </a:cubicBezTo>
                    <a:close/>
                    <a:moveTo>
                      <a:pt x="129" y="113"/>
                    </a:moveTo>
                    <a:cubicBezTo>
                      <a:pt x="127" y="116"/>
                      <a:pt x="111" y="130"/>
                      <a:pt x="115" y="117"/>
                    </a:cubicBezTo>
                    <a:cubicBezTo>
                      <a:pt x="109" y="121"/>
                      <a:pt x="99" y="121"/>
                      <a:pt x="93" y="126"/>
                    </a:cubicBezTo>
                    <a:cubicBezTo>
                      <a:pt x="80" y="135"/>
                      <a:pt x="44" y="154"/>
                      <a:pt x="32" y="157"/>
                    </a:cubicBezTo>
                    <a:cubicBezTo>
                      <a:pt x="20" y="159"/>
                      <a:pt x="27" y="143"/>
                      <a:pt x="24" y="137"/>
                    </a:cubicBezTo>
                    <a:cubicBezTo>
                      <a:pt x="21" y="130"/>
                      <a:pt x="8" y="132"/>
                      <a:pt x="4" y="128"/>
                    </a:cubicBezTo>
                    <a:cubicBezTo>
                      <a:pt x="3" y="127"/>
                      <a:pt x="2" y="124"/>
                      <a:pt x="2" y="122"/>
                    </a:cubicBezTo>
                    <a:cubicBezTo>
                      <a:pt x="2" y="123"/>
                      <a:pt x="1" y="124"/>
                      <a:pt x="1" y="124"/>
                    </a:cubicBezTo>
                    <a:cubicBezTo>
                      <a:pt x="1" y="127"/>
                      <a:pt x="0" y="133"/>
                      <a:pt x="6" y="134"/>
                    </a:cubicBezTo>
                    <a:cubicBezTo>
                      <a:pt x="24" y="138"/>
                      <a:pt x="13" y="147"/>
                      <a:pt x="16" y="154"/>
                    </a:cubicBezTo>
                    <a:cubicBezTo>
                      <a:pt x="19" y="161"/>
                      <a:pt x="21" y="166"/>
                      <a:pt x="34" y="163"/>
                    </a:cubicBezTo>
                    <a:cubicBezTo>
                      <a:pt x="46" y="161"/>
                      <a:pt x="85" y="145"/>
                      <a:pt x="98" y="135"/>
                    </a:cubicBezTo>
                    <a:cubicBezTo>
                      <a:pt x="111" y="126"/>
                      <a:pt x="129" y="121"/>
                      <a:pt x="132" y="116"/>
                    </a:cubicBezTo>
                    <a:cubicBezTo>
                      <a:pt x="134" y="112"/>
                      <a:pt x="132" y="107"/>
                      <a:pt x="130" y="102"/>
                    </a:cubicBezTo>
                    <a:cubicBezTo>
                      <a:pt x="130" y="103"/>
                      <a:pt x="130" y="111"/>
                      <a:pt x="129" y="113"/>
                    </a:cubicBezTo>
                    <a:close/>
                    <a:moveTo>
                      <a:pt x="316" y="180"/>
                    </a:moveTo>
                    <a:cubicBezTo>
                      <a:pt x="316" y="179"/>
                      <a:pt x="315" y="178"/>
                      <a:pt x="315" y="177"/>
                    </a:cubicBezTo>
                    <a:cubicBezTo>
                      <a:pt x="316" y="186"/>
                      <a:pt x="318" y="198"/>
                      <a:pt x="311" y="194"/>
                    </a:cubicBezTo>
                    <a:cubicBezTo>
                      <a:pt x="301" y="188"/>
                      <a:pt x="300" y="182"/>
                      <a:pt x="288" y="171"/>
                    </a:cubicBezTo>
                    <a:cubicBezTo>
                      <a:pt x="276" y="160"/>
                      <a:pt x="235" y="126"/>
                      <a:pt x="228" y="121"/>
                    </a:cubicBezTo>
                    <a:cubicBezTo>
                      <a:pt x="222" y="117"/>
                      <a:pt x="217" y="113"/>
                      <a:pt x="217" y="113"/>
                    </a:cubicBezTo>
                    <a:cubicBezTo>
                      <a:pt x="217" y="113"/>
                      <a:pt x="213" y="127"/>
                      <a:pt x="205" y="112"/>
                    </a:cubicBezTo>
                    <a:cubicBezTo>
                      <a:pt x="202" y="104"/>
                      <a:pt x="187" y="82"/>
                      <a:pt x="176" y="74"/>
                    </a:cubicBezTo>
                    <a:cubicBezTo>
                      <a:pt x="165" y="65"/>
                      <a:pt x="158" y="61"/>
                      <a:pt x="147" y="68"/>
                    </a:cubicBezTo>
                    <a:cubicBezTo>
                      <a:pt x="136" y="75"/>
                      <a:pt x="122" y="79"/>
                      <a:pt x="124" y="85"/>
                    </a:cubicBezTo>
                    <a:cubicBezTo>
                      <a:pt x="125" y="87"/>
                      <a:pt x="126" y="89"/>
                      <a:pt x="127" y="90"/>
                    </a:cubicBezTo>
                    <a:cubicBezTo>
                      <a:pt x="128" y="86"/>
                      <a:pt x="134" y="81"/>
                      <a:pt x="142" y="76"/>
                    </a:cubicBezTo>
                    <a:cubicBezTo>
                      <a:pt x="153" y="70"/>
                      <a:pt x="167" y="76"/>
                      <a:pt x="179" y="84"/>
                    </a:cubicBezTo>
                    <a:cubicBezTo>
                      <a:pt x="190" y="92"/>
                      <a:pt x="204" y="115"/>
                      <a:pt x="208" y="122"/>
                    </a:cubicBezTo>
                    <a:cubicBezTo>
                      <a:pt x="212" y="130"/>
                      <a:pt x="216" y="121"/>
                      <a:pt x="216" y="121"/>
                    </a:cubicBezTo>
                    <a:cubicBezTo>
                      <a:pt x="216" y="121"/>
                      <a:pt x="224" y="127"/>
                      <a:pt x="231" y="132"/>
                    </a:cubicBezTo>
                    <a:cubicBezTo>
                      <a:pt x="237" y="136"/>
                      <a:pt x="278" y="170"/>
                      <a:pt x="291" y="181"/>
                    </a:cubicBezTo>
                    <a:cubicBezTo>
                      <a:pt x="303" y="192"/>
                      <a:pt x="304" y="199"/>
                      <a:pt x="313" y="204"/>
                    </a:cubicBezTo>
                    <a:cubicBezTo>
                      <a:pt x="322" y="209"/>
                      <a:pt x="318" y="189"/>
                      <a:pt x="316" y="18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2" name="Freeform 225">
                <a:extLst>
                  <a:ext uri="{FF2B5EF4-FFF2-40B4-BE49-F238E27FC236}">
                    <a16:creationId xmlns:a16="http://schemas.microsoft.com/office/drawing/2014/main" id="{2EA277B4-9C64-436E-9B12-F1B876668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512"/>
                <a:ext cx="510" cy="362"/>
              </a:xfrm>
              <a:custGeom>
                <a:avLst/>
                <a:gdLst>
                  <a:gd name="T0" fmla="*/ 5 w 322"/>
                  <a:gd name="T1" fmla="*/ 569 h 229"/>
                  <a:gd name="T2" fmla="*/ 100 w 322"/>
                  <a:gd name="T3" fmla="*/ 485 h 229"/>
                  <a:gd name="T4" fmla="*/ 287 w 322"/>
                  <a:gd name="T5" fmla="*/ 354 h 229"/>
                  <a:gd name="T6" fmla="*/ 353 w 322"/>
                  <a:gd name="T7" fmla="*/ 285 h 229"/>
                  <a:gd name="T8" fmla="*/ 377 w 322"/>
                  <a:gd name="T9" fmla="*/ 266 h 229"/>
                  <a:gd name="T10" fmla="*/ 421 w 322"/>
                  <a:gd name="T11" fmla="*/ 223 h 229"/>
                  <a:gd name="T12" fmla="*/ 429 w 322"/>
                  <a:gd name="T13" fmla="*/ 185 h 229"/>
                  <a:gd name="T14" fmla="*/ 429 w 322"/>
                  <a:gd name="T15" fmla="*/ 52 h 229"/>
                  <a:gd name="T16" fmla="*/ 580 w 322"/>
                  <a:gd name="T17" fmla="*/ 145 h 229"/>
                  <a:gd name="T18" fmla="*/ 654 w 322"/>
                  <a:gd name="T19" fmla="*/ 115 h 229"/>
                  <a:gd name="T20" fmla="*/ 743 w 322"/>
                  <a:gd name="T21" fmla="*/ 5 h 229"/>
                  <a:gd name="T22" fmla="*/ 843 w 322"/>
                  <a:gd name="T23" fmla="*/ 87 h 229"/>
                  <a:gd name="T24" fmla="*/ 824 w 322"/>
                  <a:gd name="T25" fmla="*/ 206 h 229"/>
                  <a:gd name="T26" fmla="*/ 748 w 322"/>
                  <a:gd name="T27" fmla="*/ 237 h 229"/>
                  <a:gd name="T28" fmla="*/ 727 w 322"/>
                  <a:gd name="T29" fmla="*/ 272 h 229"/>
                  <a:gd name="T30" fmla="*/ 919 w 322"/>
                  <a:gd name="T31" fmla="*/ 469 h 229"/>
                  <a:gd name="T32" fmla="*/ 1144 w 322"/>
                  <a:gd name="T33" fmla="*/ 675 h 229"/>
                  <a:gd name="T34" fmla="*/ 1254 w 322"/>
                  <a:gd name="T35" fmla="*/ 790 h 229"/>
                  <a:gd name="T36" fmla="*/ 1245 w 322"/>
                  <a:gd name="T37" fmla="*/ 885 h 229"/>
                  <a:gd name="T38" fmla="*/ 1156 w 322"/>
                  <a:gd name="T39" fmla="*/ 795 h 229"/>
                  <a:gd name="T40" fmla="*/ 919 w 322"/>
                  <a:gd name="T41" fmla="*/ 599 h 229"/>
                  <a:gd name="T42" fmla="*/ 858 w 322"/>
                  <a:gd name="T43" fmla="*/ 558 h 229"/>
                  <a:gd name="T44" fmla="*/ 825 w 322"/>
                  <a:gd name="T45" fmla="*/ 560 h 229"/>
                  <a:gd name="T46" fmla="*/ 713 w 322"/>
                  <a:gd name="T47" fmla="*/ 409 h 229"/>
                  <a:gd name="T48" fmla="*/ 564 w 322"/>
                  <a:gd name="T49" fmla="*/ 379 h 229"/>
                  <a:gd name="T50" fmla="*/ 504 w 322"/>
                  <a:gd name="T51" fmla="*/ 455 h 229"/>
                  <a:gd name="T52" fmla="*/ 524 w 322"/>
                  <a:gd name="T53" fmla="*/ 537 h 229"/>
                  <a:gd name="T54" fmla="*/ 388 w 322"/>
                  <a:gd name="T55" fmla="*/ 612 h 229"/>
                  <a:gd name="T56" fmla="*/ 136 w 322"/>
                  <a:gd name="T57" fmla="*/ 722 h 229"/>
                  <a:gd name="T58" fmla="*/ 63 w 322"/>
                  <a:gd name="T59" fmla="*/ 688 h 229"/>
                  <a:gd name="T60" fmla="*/ 25 w 322"/>
                  <a:gd name="T61" fmla="*/ 607 h 229"/>
                  <a:gd name="T62" fmla="*/ 5 w 322"/>
                  <a:gd name="T63" fmla="*/ 569 h 2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22"/>
                  <a:gd name="T97" fmla="*/ 0 h 229"/>
                  <a:gd name="T98" fmla="*/ 322 w 322"/>
                  <a:gd name="T99" fmla="*/ 229 h 2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22" h="229">
                    <a:moveTo>
                      <a:pt x="1" y="144"/>
                    </a:moveTo>
                    <a:cubicBezTo>
                      <a:pt x="2" y="139"/>
                      <a:pt x="16" y="130"/>
                      <a:pt x="25" y="123"/>
                    </a:cubicBezTo>
                    <a:cubicBezTo>
                      <a:pt x="35" y="116"/>
                      <a:pt x="66" y="95"/>
                      <a:pt x="72" y="90"/>
                    </a:cubicBezTo>
                    <a:cubicBezTo>
                      <a:pt x="78" y="86"/>
                      <a:pt x="88" y="77"/>
                      <a:pt x="89" y="72"/>
                    </a:cubicBezTo>
                    <a:cubicBezTo>
                      <a:pt x="91" y="68"/>
                      <a:pt x="91" y="67"/>
                      <a:pt x="95" y="67"/>
                    </a:cubicBezTo>
                    <a:cubicBezTo>
                      <a:pt x="99" y="66"/>
                      <a:pt x="104" y="58"/>
                      <a:pt x="106" y="56"/>
                    </a:cubicBezTo>
                    <a:cubicBezTo>
                      <a:pt x="108" y="54"/>
                      <a:pt x="109" y="52"/>
                      <a:pt x="108" y="47"/>
                    </a:cubicBezTo>
                    <a:cubicBezTo>
                      <a:pt x="107" y="42"/>
                      <a:pt x="99" y="9"/>
                      <a:pt x="108" y="13"/>
                    </a:cubicBezTo>
                    <a:cubicBezTo>
                      <a:pt x="108" y="13"/>
                      <a:pt x="143" y="36"/>
                      <a:pt x="146" y="37"/>
                    </a:cubicBezTo>
                    <a:cubicBezTo>
                      <a:pt x="149" y="38"/>
                      <a:pt x="159" y="39"/>
                      <a:pt x="165" y="29"/>
                    </a:cubicBezTo>
                    <a:cubicBezTo>
                      <a:pt x="172" y="19"/>
                      <a:pt x="175" y="1"/>
                      <a:pt x="187" y="1"/>
                    </a:cubicBezTo>
                    <a:cubicBezTo>
                      <a:pt x="199" y="0"/>
                      <a:pt x="209" y="14"/>
                      <a:pt x="212" y="22"/>
                    </a:cubicBezTo>
                    <a:cubicBezTo>
                      <a:pt x="216" y="30"/>
                      <a:pt x="215" y="49"/>
                      <a:pt x="207" y="52"/>
                    </a:cubicBezTo>
                    <a:cubicBezTo>
                      <a:pt x="198" y="56"/>
                      <a:pt x="192" y="59"/>
                      <a:pt x="188" y="60"/>
                    </a:cubicBezTo>
                    <a:cubicBezTo>
                      <a:pt x="184" y="62"/>
                      <a:pt x="180" y="64"/>
                      <a:pt x="183" y="69"/>
                    </a:cubicBezTo>
                    <a:cubicBezTo>
                      <a:pt x="186" y="74"/>
                      <a:pt x="223" y="112"/>
                      <a:pt x="231" y="119"/>
                    </a:cubicBezTo>
                    <a:cubicBezTo>
                      <a:pt x="240" y="125"/>
                      <a:pt x="281" y="165"/>
                      <a:pt x="288" y="171"/>
                    </a:cubicBezTo>
                    <a:cubicBezTo>
                      <a:pt x="295" y="176"/>
                      <a:pt x="314" y="191"/>
                      <a:pt x="316" y="200"/>
                    </a:cubicBezTo>
                    <a:cubicBezTo>
                      <a:pt x="318" y="209"/>
                      <a:pt x="322" y="229"/>
                      <a:pt x="313" y="224"/>
                    </a:cubicBezTo>
                    <a:cubicBezTo>
                      <a:pt x="304" y="219"/>
                      <a:pt x="303" y="212"/>
                      <a:pt x="291" y="201"/>
                    </a:cubicBezTo>
                    <a:cubicBezTo>
                      <a:pt x="278" y="190"/>
                      <a:pt x="237" y="156"/>
                      <a:pt x="231" y="152"/>
                    </a:cubicBezTo>
                    <a:cubicBezTo>
                      <a:pt x="224" y="147"/>
                      <a:pt x="216" y="141"/>
                      <a:pt x="216" y="141"/>
                    </a:cubicBezTo>
                    <a:cubicBezTo>
                      <a:pt x="216" y="141"/>
                      <a:pt x="212" y="150"/>
                      <a:pt x="208" y="142"/>
                    </a:cubicBezTo>
                    <a:cubicBezTo>
                      <a:pt x="204" y="135"/>
                      <a:pt x="190" y="112"/>
                      <a:pt x="179" y="104"/>
                    </a:cubicBezTo>
                    <a:cubicBezTo>
                      <a:pt x="167" y="96"/>
                      <a:pt x="153" y="90"/>
                      <a:pt x="142" y="96"/>
                    </a:cubicBezTo>
                    <a:cubicBezTo>
                      <a:pt x="131" y="103"/>
                      <a:pt x="124" y="109"/>
                      <a:pt x="127" y="115"/>
                    </a:cubicBezTo>
                    <a:cubicBezTo>
                      <a:pt x="129" y="122"/>
                      <a:pt x="135" y="130"/>
                      <a:pt x="132" y="136"/>
                    </a:cubicBezTo>
                    <a:cubicBezTo>
                      <a:pt x="129" y="141"/>
                      <a:pt x="111" y="146"/>
                      <a:pt x="98" y="155"/>
                    </a:cubicBezTo>
                    <a:cubicBezTo>
                      <a:pt x="85" y="165"/>
                      <a:pt x="46" y="181"/>
                      <a:pt x="34" y="183"/>
                    </a:cubicBezTo>
                    <a:cubicBezTo>
                      <a:pt x="21" y="186"/>
                      <a:pt x="19" y="181"/>
                      <a:pt x="16" y="174"/>
                    </a:cubicBezTo>
                    <a:cubicBezTo>
                      <a:pt x="13" y="167"/>
                      <a:pt x="24" y="157"/>
                      <a:pt x="6" y="154"/>
                    </a:cubicBezTo>
                    <a:cubicBezTo>
                      <a:pt x="0" y="153"/>
                      <a:pt x="1" y="147"/>
                      <a:pt x="1" y="144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3" name="Freeform 226">
                <a:extLst>
                  <a:ext uri="{FF2B5EF4-FFF2-40B4-BE49-F238E27FC236}">
                    <a16:creationId xmlns:a16="http://schemas.microsoft.com/office/drawing/2014/main" id="{C3AE110E-3CA2-4C24-8277-B57A5A358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616"/>
                <a:ext cx="67" cy="49"/>
              </a:xfrm>
              <a:custGeom>
                <a:avLst/>
                <a:gdLst>
                  <a:gd name="T0" fmla="*/ 0 w 42"/>
                  <a:gd name="T1" fmla="*/ 111 h 31"/>
                  <a:gd name="T2" fmla="*/ 86 w 42"/>
                  <a:gd name="T3" fmla="*/ 122 h 31"/>
                  <a:gd name="T4" fmla="*/ 163 w 42"/>
                  <a:gd name="T5" fmla="*/ 87 h 31"/>
                  <a:gd name="T6" fmla="*/ 123 w 42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1"/>
                  <a:gd name="T14" fmla="*/ 42 w 4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1">
                    <a:moveTo>
                      <a:pt x="0" y="28"/>
                    </a:moveTo>
                    <a:cubicBezTo>
                      <a:pt x="0" y="28"/>
                      <a:pt x="12" y="31"/>
                      <a:pt x="21" y="31"/>
                    </a:cubicBezTo>
                    <a:cubicBezTo>
                      <a:pt x="30" y="30"/>
                      <a:pt x="42" y="28"/>
                      <a:pt x="40" y="22"/>
                    </a:cubicBezTo>
                    <a:cubicBezTo>
                      <a:pt x="37" y="15"/>
                      <a:pt x="28" y="5"/>
                      <a:pt x="30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4" name="Freeform 227">
                <a:extLst>
                  <a:ext uri="{FF2B5EF4-FFF2-40B4-BE49-F238E27FC236}">
                    <a16:creationId xmlns:a16="http://schemas.microsoft.com/office/drawing/2014/main" id="{264ABE43-B160-4400-B6F4-B2FC2DE82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1697"/>
                <a:ext cx="27" cy="44"/>
              </a:xfrm>
              <a:custGeom>
                <a:avLst/>
                <a:gdLst>
                  <a:gd name="T0" fmla="*/ 68 w 17"/>
                  <a:gd name="T1" fmla="*/ 27 h 28"/>
                  <a:gd name="T2" fmla="*/ 35 w 17"/>
                  <a:gd name="T3" fmla="*/ 20 h 28"/>
                  <a:gd name="T4" fmla="*/ 8 w 17"/>
                  <a:gd name="T5" fmla="*/ 77 h 28"/>
                  <a:gd name="T6" fmla="*/ 16 w 17"/>
                  <a:gd name="T7" fmla="*/ 108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8"/>
                  <a:gd name="T14" fmla="*/ 17 w 17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8">
                    <a:moveTo>
                      <a:pt x="17" y="7"/>
                    </a:moveTo>
                    <a:cubicBezTo>
                      <a:pt x="17" y="7"/>
                      <a:pt x="13" y="0"/>
                      <a:pt x="9" y="5"/>
                    </a:cubicBezTo>
                    <a:cubicBezTo>
                      <a:pt x="6" y="11"/>
                      <a:pt x="3" y="18"/>
                      <a:pt x="2" y="20"/>
                    </a:cubicBezTo>
                    <a:cubicBezTo>
                      <a:pt x="0" y="23"/>
                      <a:pt x="1" y="28"/>
                      <a:pt x="4" y="28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5" name="Freeform 228">
                <a:extLst>
                  <a:ext uri="{FF2B5EF4-FFF2-40B4-BE49-F238E27FC236}">
                    <a16:creationId xmlns:a16="http://schemas.microsoft.com/office/drawing/2014/main" id="{EFC094C7-C493-436A-A402-54B5FB5D1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611"/>
                <a:ext cx="54" cy="27"/>
              </a:xfrm>
              <a:custGeom>
                <a:avLst/>
                <a:gdLst>
                  <a:gd name="T0" fmla="*/ 137 w 34"/>
                  <a:gd name="T1" fmla="*/ 0 h 17"/>
                  <a:gd name="T2" fmla="*/ 95 w 34"/>
                  <a:gd name="T3" fmla="*/ 40 h 17"/>
                  <a:gd name="T4" fmla="*/ 0 w 34"/>
                  <a:gd name="T5" fmla="*/ 68 h 17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7"/>
                  <a:gd name="T11" fmla="*/ 34 w 34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7">
                    <a:moveTo>
                      <a:pt x="34" y="0"/>
                    </a:moveTo>
                    <a:cubicBezTo>
                      <a:pt x="34" y="0"/>
                      <a:pt x="30" y="9"/>
                      <a:pt x="24" y="10"/>
                    </a:cubicBezTo>
                    <a:cubicBezTo>
                      <a:pt x="17" y="12"/>
                      <a:pt x="2" y="13"/>
                      <a:pt x="0" y="17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6" name="Freeform 229">
                <a:extLst>
                  <a:ext uri="{FF2B5EF4-FFF2-40B4-BE49-F238E27FC236}">
                    <a16:creationId xmlns:a16="http://schemas.microsoft.com/office/drawing/2014/main" id="{6B666F89-5DC4-4521-B3C1-8D8782236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1523"/>
                <a:ext cx="24" cy="55"/>
              </a:xfrm>
              <a:custGeom>
                <a:avLst/>
                <a:gdLst>
                  <a:gd name="T0" fmla="*/ 61 w 15"/>
                  <a:gd name="T1" fmla="*/ 27 h 35"/>
                  <a:gd name="T2" fmla="*/ 16 w 15"/>
                  <a:gd name="T3" fmla="*/ 27 h 35"/>
                  <a:gd name="T4" fmla="*/ 26 w 15"/>
                  <a:gd name="T5" fmla="*/ 135 h 3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35"/>
                  <a:gd name="T11" fmla="*/ 15 w 1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35">
                    <a:moveTo>
                      <a:pt x="15" y="7"/>
                    </a:moveTo>
                    <a:cubicBezTo>
                      <a:pt x="15" y="7"/>
                      <a:pt x="8" y="0"/>
                      <a:pt x="4" y="7"/>
                    </a:cubicBezTo>
                    <a:cubicBezTo>
                      <a:pt x="0" y="14"/>
                      <a:pt x="1" y="26"/>
                      <a:pt x="6" y="3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7" name="Freeform 230">
                <a:extLst>
                  <a:ext uri="{FF2B5EF4-FFF2-40B4-BE49-F238E27FC236}">
                    <a16:creationId xmlns:a16="http://schemas.microsoft.com/office/drawing/2014/main" id="{1D428C29-DF00-4B64-861A-A869D96A3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632"/>
                <a:ext cx="51" cy="103"/>
              </a:xfrm>
              <a:custGeom>
                <a:avLst/>
                <a:gdLst>
                  <a:gd name="T0" fmla="*/ 110 w 32"/>
                  <a:gd name="T1" fmla="*/ 258 h 65"/>
                  <a:gd name="T2" fmla="*/ 123 w 32"/>
                  <a:gd name="T3" fmla="*/ 198 h 65"/>
                  <a:gd name="T4" fmla="*/ 110 w 32"/>
                  <a:gd name="T5" fmla="*/ 138 h 65"/>
                  <a:gd name="T6" fmla="*/ 0 w 32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65"/>
                  <a:gd name="T14" fmla="*/ 32 w 32"/>
                  <a:gd name="T15" fmla="*/ 65 h 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65">
                    <a:moveTo>
                      <a:pt x="27" y="65"/>
                    </a:moveTo>
                    <a:cubicBezTo>
                      <a:pt x="27" y="65"/>
                      <a:pt x="28" y="55"/>
                      <a:pt x="30" y="50"/>
                    </a:cubicBezTo>
                    <a:cubicBezTo>
                      <a:pt x="32" y="46"/>
                      <a:pt x="31" y="40"/>
                      <a:pt x="27" y="35"/>
                    </a:cubicBezTo>
                    <a:cubicBezTo>
                      <a:pt x="22" y="31"/>
                      <a:pt x="7" y="10"/>
                      <a:pt x="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8" name="Freeform 231">
                <a:extLst>
                  <a:ext uri="{FF2B5EF4-FFF2-40B4-BE49-F238E27FC236}">
                    <a16:creationId xmlns:a16="http://schemas.microsoft.com/office/drawing/2014/main" id="{4A5A9EDB-D5CC-47C2-A800-06537AC1D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1532"/>
                <a:ext cx="20" cy="46"/>
              </a:xfrm>
              <a:custGeom>
                <a:avLst/>
                <a:gdLst>
                  <a:gd name="T0" fmla="*/ 43 w 13"/>
                  <a:gd name="T1" fmla="*/ 13 h 29"/>
                  <a:gd name="T2" fmla="*/ 26 w 13"/>
                  <a:gd name="T3" fmla="*/ 0 h 29"/>
                  <a:gd name="T4" fmla="*/ 8 w 13"/>
                  <a:gd name="T5" fmla="*/ 21 h 29"/>
                  <a:gd name="T6" fmla="*/ 22 w 13"/>
                  <a:gd name="T7" fmla="*/ 103 h 29"/>
                  <a:gd name="T8" fmla="*/ 40 w 13"/>
                  <a:gd name="T9" fmla="*/ 103 h 29"/>
                  <a:gd name="T10" fmla="*/ 35 w 13"/>
                  <a:gd name="T11" fmla="*/ 56 h 29"/>
                  <a:gd name="T12" fmla="*/ 35 w 13"/>
                  <a:gd name="T13" fmla="*/ 27 h 29"/>
                  <a:gd name="T14" fmla="*/ 43 w 13"/>
                  <a:gd name="T15" fmla="*/ 16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29"/>
                  <a:gd name="T26" fmla="*/ 13 w 13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29">
                    <a:moveTo>
                      <a:pt x="12" y="3"/>
                    </a:moveTo>
                    <a:cubicBezTo>
                      <a:pt x="11" y="2"/>
                      <a:pt x="9" y="0"/>
                      <a:pt x="7" y="0"/>
                    </a:cubicBezTo>
                    <a:cubicBezTo>
                      <a:pt x="4" y="0"/>
                      <a:pt x="3" y="3"/>
                      <a:pt x="2" y="5"/>
                    </a:cubicBezTo>
                    <a:cubicBezTo>
                      <a:pt x="0" y="11"/>
                      <a:pt x="1" y="22"/>
                      <a:pt x="6" y="26"/>
                    </a:cubicBezTo>
                    <a:cubicBezTo>
                      <a:pt x="7" y="27"/>
                      <a:pt x="10" y="29"/>
                      <a:pt x="11" y="26"/>
                    </a:cubicBezTo>
                    <a:cubicBezTo>
                      <a:pt x="13" y="23"/>
                      <a:pt x="12" y="17"/>
                      <a:pt x="10" y="14"/>
                    </a:cubicBezTo>
                    <a:cubicBezTo>
                      <a:pt x="9" y="12"/>
                      <a:pt x="9" y="10"/>
                      <a:pt x="10" y="7"/>
                    </a:cubicBezTo>
                    <a:cubicBezTo>
                      <a:pt x="10" y="6"/>
                      <a:pt x="11" y="4"/>
                      <a:pt x="12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9" name="Freeform 232">
                <a:extLst>
                  <a:ext uri="{FF2B5EF4-FFF2-40B4-BE49-F238E27FC236}">
                    <a16:creationId xmlns:a16="http://schemas.microsoft.com/office/drawing/2014/main" id="{BBB9036B-EF53-4166-BA02-3527EC20A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641"/>
                <a:ext cx="50" cy="21"/>
              </a:xfrm>
              <a:custGeom>
                <a:avLst/>
                <a:gdLst>
                  <a:gd name="T0" fmla="*/ 0 w 32"/>
                  <a:gd name="T1" fmla="*/ 47 h 13"/>
                  <a:gd name="T2" fmla="*/ 34 w 32"/>
                  <a:gd name="T3" fmla="*/ 55 h 13"/>
                  <a:gd name="T4" fmla="*/ 53 w 32"/>
                  <a:gd name="T5" fmla="*/ 55 h 13"/>
                  <a:gd name="T6" fmla="*/ 73 w 32"/>
                  <a:gd name="T7" fmla="*/ 50 h 13"/>
                  <a:gd name="T8" fmla="*/ 109 w 32"/>
                  <a:gd name="T9" fmla="*/ 42 h 13"/>
                  <a:gd name="T10" fmla="*/ 117 w 32"/>
                  <a:gd name="T11" fmla="*/ 26 h 13"/>
                  <a:gd name="T12" fmla="*/ 108 w 32"/>
                  <a:gd name="T13" fmla="*/ 0 h 13"/>
                  <a:gd name="T14" fmla="*/ 103 w 32"/>
                  <a:gd name="T15" fmla="*/ 13 h 13"/>
                  <a:gd name="T16" fmla="*/ 92 w 32"/>
                  <a:gd name="T17" fmla="*/ 29 h 13"/>
                  <a:gd name="T18" fmla="*/ 53 w 32"/>
                  <a:gd name="T19" fmla="*/ 42 h 13"/>
                  <a:gd name="T20" fmla="*/ 5 w 32"/>
                  <a:gd name="T21" fmla="*/ 5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2"/>
                  <a:gd name="T34" fmla="*/ 0 h 13"/>
                  <a:gd name="T35" fmla="*/ 32 w 32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2" h="13">
                    <a:moveTo>
                      <a:pt x="0" y="11"/>
                    </a:moveTo>
                    <a:cubicBezTo>
                      <a:pt x="2" y="13"/>
                      <a:pt x="6" y="13"/>
                      <a:pt x="9" y="13"/>
                    </a:cubicBezTo>
                    <a:cubicBezTo>
                      <a:pt x="11" y="12"/>
                      <a:pt x="12" y="13"/>
                      <a:pt x="14" y="13"/>
                    </a:cubicBezTo>
                    <a:cubicBezTo>
                      <a:pt x="15" y="13"/>
                      <a:pt x="17" y="12"/>
                      <a:pt x="19" y="12"/>
                    </a:cubicBezTo>
                    <a:cubicBezTo>
                      <a:pt x="22" y="12"/>
                      <a:pt x="26" y="12"/>
                      <a:pt x="29" y="10"/>
                    </a:cubicBezTo>
                    <a:cubicBezTo>
                      <a:pt x="30" y="9"/>
                      <a:pt x="32" y="8"/>
                      <a:pt x="31" y="6"/>
                    </a:cubicBezTo>
                    <a:cubicBezTo>
                      <a:pt x="31" y="4"/>
                      <a:pt x="29" y="0"/>
                      <a:pt x="28" y="0"/>
                    </a:cubicBezTo>
                    <a:cubicBezTo>
                      <a:pt x="27" y="1"/>
                      <a:pt x="27" y="2"/>
                      <a:pt x="27" y="3"/>
                    </a:cubicBezTo>
                    <a:cubicBezTo>
                      <a:pt x="26" y="4"/>
                      <a:pt x="25" y="6"/>
                      <a:pt x="24" y="7"/>
                    </a:cubicBezTo>
                    <a:cubicBezTo>
                      <a:pt x="22" y="10"/>
                      <a:pt x="18" y="10"/>
                      <a:pt x="14" y="10"/>
                    </a:cubicBezTo>
                    <a:cubicBezTo>
                      <a:pt x="10" y="11"/>
                      <a:pt x="5" y="10"/>
                      <a:pt x="1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0" name="Freeform 233">
                <a:extLst>
                  <a:ext uri="{FF2B5EF4-FFF2-40B4-BE49-F238E27FC236}">
                    <a16:creationId xmlns:a16="http://schemas.microsoft.com/office/drawing/2014/main" id="{62368D45-D541-451B-8551-310CE4D5E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535"/>
                <a:ext cx="57" cy="37"/>
              </a:xfrm>
              <a:custGeom>
                <a:avLst/>
                <a:gdLst>
                  <a:gd name="T0" fmla="*/ 5 w 36"/>
                  <a:gd name="T1" fmla="*/ 42 h 23"/>
                  <a:gd name="T2" fmla="*/ 8 w 36"/>
                  <a:gd name="T3" fmla="*/ 5 h 23"/>
                  <a:gd name="T4" fmla="*/ 16 w 36"/>
                  <a:gd name="T5" fmla="*/ 0 h 23"/>
                  <a:gd name="T6" fmla="*/ 40 w 36"/>
                  <a:gd name="T7" fmla="*/ 16 h 23"/>
                  <a:gd name="T8" fmla="*/ 95 w 36"/>
                  <a:gd name="T9" fmla="*/ 60 h 23"/>
                  <a:gd name="T10" fmla="*/ 120 w 36"/>
                  <a:gd name="T11" fmla="*/ 76 h 23"/>
                  <a:gd name="T12" fmla="*/ 143 w 36"/>
                  <a:gd name="T13" fmla="*/ 97 h 23"/>
                  <a:gd name="T14" fmla="*/ 48 w 36"/>
                  <a:gd name="T15" fmla="*/ 37 h 23"/>
                  <a:gd name="T16" fmla="*/ 21 w 36"/>
                  <a:gd name="T17" fmla="*/ 26 h 23"/>
                  <a:gd name="T18" fmla="*/ 8 w 36"/>
                  <a:gd name="T19" fmla="*/ 13 h 23"/>
                  <a:gd name="T20" fmla="*/ 8 w 36"/>
                  <a:gd name="T21" fmla="*/ 42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3"/>
                  <a:gd name="T35" fmla="*/ 36 w 36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3">
                    <a:moveTo>
                      <a:pt x="1" y="10"/>
                    </a:moveTo>
                    <a:cubicBezTo>
                      <a:pt x="1" y="8"/>
                      <a:pt x="0" y="3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8" y="3"/>
                      <a:pt x="10" y="4"/>
                    </a:cubicBezTo>
                    <a:cubicBezTo>
                      <a:pt x="15" y="8"/>
                      <a:pt x="20" y="10"/>
                      <a:pt x="24" y="14"/>
                    </a:cubicBezTo>
                    <a:cubicBezTo>
                      <a:pt x="26" y="15"/>
                      <a:pt x="28" y="17"/>
                      <a:pt x="30" y="18"/>
                    </a:cubicBezTo>
                    <a:cubicBezTo>
                      <a:pt x="32" y="19"/>
                      <a:pt x="35" y="21"/>
                      <a:pt x="36" y="23"/>
                    </a:cubicBezTo>
                    <a:cubicBezTo>
                      <a:pt x="27" y="20"/>
                      <a:pt x="20" y="14"/>
                      <a:pt x="12" y="9"/>
                    </a:cubicBezTo>
                    <a:cubicBezTo>
                      <a:pt x="10" y="8"/>
                      <a:pt x="7" y="7"/>
                      <a:pt x="5" y="6"/>
                    </a:cubicBezTo>
                    <a:cubicBezTo>
                      <a:pt x="4" y="5"/>
                      <a:pt x="3" y="4"/>
                      <a:pt x="2" y="3"/>
                    </a:cubicBezTo>
                    <a:cubicBezTo>
                      <a:pt x="2" y="5"/>
                      <a:pt x="2" y="8"/>
                      <a:pt x="2" y="1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1" name="Freeform 234">
                <a:extLst>
                  <a:ext uri="{FF2B5EF4-FFF2-40B4-BE49-F238E27FC236}">
                    <a16:creationId xmlns:a16="http://schemas.microsoft.com/office/drawing/2014/main" id="{1F0A25C6-88A3-486B-B246-DF1D8915D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581"/>
                <a:ext cx="27" cy="51"/>
              </a:xfrm>
              <a:custGeom>
                <a:avLst/>
                <a:gdLst>
                  <a:gd name="T0" fmla="*/ 13 w 17"/>
                  <a:gd name="T1" fmla="*/ 123 h 32"/>
                  <a:gd name="T2" fmla="*/ 8 w 17"/>
                  <a:gd name="T3" fmla="*/ 97 h 32"/>
                  <a:gd name="T4" fmla="*/ 25 w 17"/>
                  <a:gd name="T5" fmla="*/ 84 h 32"/>
                  <a:gd name="T6" fmla="*/ 43 w 17"/>
                  <a:gd name="T7" fmla="*/ 69 h 32"/>
                  <a:gd name="T8" fmla="*/ 64 w 17"/>
                  <a:gd name="T9" fmla="*/ 35 h 32"/>
                  <a:gd name="T10" fmla="*/ 60 w 17"/>
                  <a:gd name="T11" fmla="*/ 0 h 32"/>
                  <a:gd name="T12" fmla="*/ 68 w 17"/>
                  <a:gd name="T13" fmla="*/ 48 h 32"/>
                  <a:gd name="T14" fmla="*/ 43 w 17"/>
                  <a:gd name="T15" fmla="*/ 84 h 32"/>
                  <a:gd name="T16" fmla="*/ 21 w 17"/>
                  <a:gd name="T17" fmla="*/ 129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2"/>
                  <a:gd name="T29" fmla="*/ 17 w 17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2">
                    <a:moveTo>
                      <a:pt x="3" y="30"/>
                    </a:moveTo>
                    <a:cubicBezTo>
                      <a:pt x="2" y="29"/>
                      <a:pt x="1" y="26"/>
                      <a:pt x="2" y="24"/>
                    </a:cubicBezTo>
                    <a:cubicBezTo>
                      <a:pt x="3" y="23"/>
                      <a:pt x="5" y="22"/>
                      <a:pt x="6" y="21"/>
                    </a:cubicBezTo>
                    <a:cubicBezTo>
                      <a:pt x="8" y="20"/>
                      <a:pt x="9" y="18"/>
                      <a:pt x="11" y="17"/>
                    </a:cubicBezTo>
                    <a:cubicBezTo>
                      <a:pt x="13" y="14"/>
                      <a:pt x="15" y="12"/>
                      <a:pt x="16" y="9"/>
                    </a:cubicBezTo>
                    <a:cubicBezTo>
                      <a:pt x="16" y="7"/>
                      <a:pt x="17" y="1"/>
                      <a:pt x="15" y="0"/>
                    </a:cubicBezTo>
                    <a:cubicBezTo>
                      <a:pt x="15" y="4"/>
                      <a:pt x="16" y="8"/>
                      <a:pt x="17" y="12"/>
                    </a:cubicBezTo>
                    <a:cubicBezTo>
                      <a:pt x="17" y="16"/>
                      <a:pt x="14" y="18"/>
                      <a:pt x="11" y="21"/>
                    </a:cubicBezTo>
                    <a:cubicBezTo>
                      <a:pt x="9" y="23"/>
                      <a:pt x="0" y="29"/>
                      <a:pt x="5" y="3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2" name="Freeform 235">
                <a:extLst>
                  <a:ext uri="{FF2B5EF4-FFF2-40B4-BE49-F238E27FC236}">
                    <a16:creationId xmlns:a16="http://schemas.microsoft.com/office/drawing/2014/main" id="{BE9BCBB7-ACB8-4045-825C-6A5741D25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671"/>
                <a:ext cx="90" cy="76"/>
              </a:xfrm>
              <a:custGeom>
                <a:avLst/>
                <a:gdLst>
                  <a:gd name="T0" fmla="*/ 8 w 57"/>
                  <a:gd name="T1" fmla="*/ 185 h 48"/>
                  <a:gd name="T2" fmla="*/ 0 w 57"/>
                  <a:gd name="T3" fmla="*/ 171 h 48"/>
                  <a:gd name="T4" fmla="*/ 13 w 57"/>
                  <a:gd name="T5" fmla="*/ 150 h 48"/>
                  <a:gd name="T6" fmla="*/ 82 w 57"/>
                  <a:gd name="T7" fmla="*/ 100 h 48"/>
                  <a:gd name="T8" fmla="*/ 169 w 57"/>
                  <a:gd name="T9" fmla="*/ 35 h 48"/>
                  <a:gd name="T10" fmla="*/ 224 w 57"/>
                  <a:gd name="T11" fmla="*/ 0 h 48"/>
                  <a:gd name="T12" fmla="*/ 185 w 57"/>
                  <a:gd name="T13" fmla="*/ 27 h 48"/>
                  <a:gd name="T14" fmla="*/ 129 w 57"/>
                  <a:gd name="T15" fmla="*/ 73 h 48"/>
                  <a:gd name="T16" fmla="*/ 69 w 57"/>
                  <a:gd name="T17" fmla="*/ 120 h 48"/>
                  <a:gd name="T18" fmla="*/ 21 w 57"/>
                  <a:gd name="T19" fmla="*/ 158 h 48"/>
                  <a:gd name="T20" fmla="*/ 8 w 57"/>
                  <a:gd name="T21" fmla="*/ 190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7"/>
                  <a:gd name="T34" fmla="*/ 0 h 48"/>
                  <a:gd name="T35" fmla="*/ 57 w 57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7" h="48">
                    <a:moveTo>
                      <a:pt x="2" y="47"/>
                    </a:moveTo>
                    <a:cubicBezTo>
                      <a:pt x="1" y="46"/>
                      <a:pt x="0" y="44"/>
                      <a:pt x="0" y="43"/>
                    </a:cubicBezTo>
                    <a:cubicBezTo>
                      <a:pt x="0" y="41"/>
                      <a:pt x="2" y="39"/>
                      <a:pt x="3" y="38"/>
                    </a:cubicBezTo>
                    <a:cubicBezTo>
                      <a:pt x="9" y="34"/>
                      <a:pt x="15" y="29"/>
                      <a:pt x="21" y="25"/>
                    </a:cubicBezTo>
                    <a:cubicBezTo>
                      <a:pt x="29" y="20"/>
                      <a:pt x="36" y="15"/>
                      <a:pt x="43" y="9"/>
                    </a:cubicBezTo>
                    <a:cubicBezTo>
                      <a:pt x="47" y="6"/>
                      <a:pt x="52" y="2"/>
                      <a:pt x="57" y="0"/>
                    </a:cubicBezTo>
                    <a:cubicBezTo>
                      <a:pt x="53" y="2"/>
                      <a:pt x="50" y="4"/>
                      <a:pt x="47" y="7"/>
                    </a:cubicBezTo>
                    <a:cubicBezTo>
                      <a:pt x="42" y="10"/>
                      <a:pt x="38" y="14"/>
                      <a:pt x="33" y="18"/>
                    </a:cubicBezTo>
                    <a:cubicBezTo>
                      <a:pt x="28" y="22"/>
                      <a:pt x="23" y="26"/>
                      <a:pt x="18" y="30"/>
                    </a:cubicBezTo>
                    <a:cubicBezTo>
                      <a:pt x="14" y="33"/>
                      <a:pt x="9" y="36"/>
                      <a:pt x="5" y="40"/>
                    </a:cubicBezTo>
                    <a:cubicBezTo>
                      <a:pt x="3" y="42"/>
                      <a:pt x="1" y="45"/>
                      <a:pt x="2" y="48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3" name="Freeform 236">
                <a:extLst>
                  <a:ext uri="{FF2B5EF4-FFF2-40B4-BE49-F238E27FC236}">
                    <a16:creationId xmlns:a16="http://schemas.microsoft.com/office/drawing/2014/main" id="{D71CD56B-EA8D-4A7C-A6BE-D4A681480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708"/>
                <a:ext cx="16" cy="30"/>
              </a:xfrm>
              <a:custGeom>
                <a:avLst/>
                <a:gdLst>
                  <a:gd name="T0" fmla="*/ 42 w 10"/>
                  <a:gd name="T1" fmla="*/ 55 h 19"/>
                  <a:gd name="T2" fmla="*/ 29 w 10"/>
                  <a:gd name="T3" fmla="*/ 35 h 19"/>
                  <a:gd name="T4" fmla="*/ 42 w 10"/>
                  <a:gd name="T5" fmla="*/ 0 h 19"/>
                  <a:gd name="T6" fmla="*/ 26 w 10"/>
                  <a:gd name="T7" fmla="*/ 13 h 19"/>
                  <a:gd name="T8" fmla="*/ 16 w 10"/>
                  <a:gd name="T9" fmla="*/ 33 h 19"/>
                  <a:gd name="T10" fmla="*/ 5 w 10"/>
                  <a:gd name="T11" fmla="*/ 60 h 19"/>
                  <a:gd name="T12" fmla="*/ 13 w 10"/>
                  <a:gd name="T13" fmla="*/ 74 h 19"/>
                  <a:gd name="T14" fmla="*/ 35 w 10"/>
                  <a:gd name="T15" fmla="*/ 6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19"/>
                  <a:gd name="T26" fmla="*/ 10 w 10"/>
                  <a:gd name="T27" fmla="*/ 19 h 1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19">
                    <a:moveTo>
                      <a:pt x="10" y="14"/>
                    </a:moveTo>
                    <a:cubicBezTo>
                      <a:pt x="6" y="14"/>
                      <a:pt x="6" y="13"/>
                      <a:pt x="7" y="9"/>
                    </a:cubicBezTo>
                    <a:cubicBezTo>
                      <a:pt x="8" y="6"/>
                      <a:pt x="9" y="3"/>
                      <a:pt x="10" y="0"/>
                    </a:cubicBezTo>
                    <a:cubicBezTo>
                      <a:pt x="8" y="0"/>
                      <a:pt x="7" y="2"/>
                      <a:pt x="6" y="3"/>
                    </a:cubicBezTo>
                    <a:cubicBezTo>
                      <a:pt x="5" y="5"/>
                      <a:pt x="5" y="6"/>
                      <a:pt x="4" y="8"/>
                    </a:cubicBezTo>
                    <a:cubicBezTo>
                      <a:pt x="3" y="10"/>
                      <a:pt x="2" y="12"/>
                      <a:pt x="1" y="15"/>
                    </a:cubicBezTo>
                    <a:cubicBezTo>
                      <a:pt x="0" y="17"/>
                      <a:pt x="0" y="19"/>
                      <a:pt x="3" y="19"/>
                    </a:cubicBezTo>
                    <a:cubicBezTo>
                      <a:pt x="6" y="18"/>
                      <a:pt x="7" y="16"/>
                      <a:pt x="9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4" name="Freeform 237">
                <a:extLst>
                  <a:ext uri="{FF2B5EF4-FFF2-40B4-BE49-F238E27FC236}">
                    <a16:creationId xmlns:a16="http://schemas.microsoft.com/office/drawing/2014/main" id="{F4839064-02B6-4A34-B434-8E1F6E158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622"/>
                <a:ext cx="54" cy="21"/>
              </a:xfrm>
              <a:custGeom>
                <a:avLst/>
                <a:gdLst>
                  <a:gd name="T0" fmla="*/ 0 w 34"/>
                  <a:gd name="T1" fmla="*/ 55 h 13"/>
                  <a:gd name="T2" fmla="*/ 81 w 34"/>
                  <a:gd name="T3" fmla="*/ 34 h 13"/>
                  <a:gd name="T4" fmla="*/ 116 w 34"/>
                  <a:gd name="T5" fmla="*/ 16 h 13"/>
                  <a:gd name="T6" fmla="*/ 129 w 34"/>
                  <a:gd name="T7" fmla="*/ 0 h 13"/>
                  <a:gd name="T8" fmla="*/ 137 w 34"/>
                  <a:gd name="T9" fmla="*/ 13 h 13"/>
                  <a:gd name="T10" fmla="*/ 108 w 34"/>
                  <a:gd name="T11" fmla="*/ 29 h 13"/>
                  <a:gd name="T12" fmla="*/ 68 w 34"/>
                  <a:gd name="T13" fmla="*/ 47 h 13"/>
                  <a:gd name="T14" fmla="*/ 5 w 34"/>
                  <a:gd name="T15" fmla="*/ 5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13"/>
                  <a:gd name="T26" fmla="*/ 34 w 34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13">
                    <a:moveTo>
                      <a:pt x="0" y="13"/>
                    </a:moveTo>
                    <a:cubicBezTo>
                      <a:pt x="0" y="6"/>
                      <a:pt x="16" y="9"/>
                      <a:pt x="20" y="8"/>
                    </a:cubicBezTo>
                    <a:cubicBezTo>
                      <a:pt x="23" y="7"/>
                      <a:pt x="27" y="6"/>
                      <a:pt x="29" y="4"/>
                    </a:cubicBezTo>
                    <a:cubicBezTo>
                      <a:pt x="31" y="3"/>
                      <a:pt x="31" y="2"/>
                      <a:pt x="32" y="0"/>
                    </a:cubicBezTo>
                    <a:cubicBezTo>
                      <a:pt x="33" y="1"/>
                      <a:pt x="34" y="2"/>
                      <a:pt x="34" y="3"/>
                    </a:cubicBezTo>
                    <a:cubicBezTo>
                      <a:pt x="32" y="4"/>
                      <a:pt x="29" y="6"/>
                      <a:pt x="27" y="7"/>
                    </a:cubicBezTo>
                    <a:cubicBezTo>
                      <a:pt x="23" y="9"/>
                      <a:pt x="21" y="11"/>
                      <a:pt x="17" y="11"/>
                    </a:cubicBezTo>
                    <a:cubicBezTo>
                      <a:pt x="12" y="11"/>
                      <a:pt x="4" y="7"/>
                      <a:pt x="1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5" name="Freeform 238">
                <a:extLst>
                  <a:ext uri="{FF2B5EF4-FFF2-40B4-BE49-F238E27FC236}">
                    <a16:creationId xmlns:a16="http://schemas.microsoft.com/office/drawing/2014/main" id="{9077EB1E-9EF0-4964-B606-3FC9D600C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1681"/>
                <a:ext cx="28" cy="66"/>
              </a:xfrm>
              <a:custGeom>
                <a:avLst/>
                <a:gdLst>
                  <a:gd name="T0" fmla="*/ 19 w 18"/>
                  <a:gd name="T1" fmla="*/ 113 h 42"/>
                  <a:gd name="T2" fmla="*/ 26 w 18"/>
                  <a:gd name="T3" fmla="*/ 49 h 42"/>
                  <a:gd name="T4" fmla="*/ 0 w 18"/>
                  <a:gd name="T5" fmla="*/ 0 h 42"/>
                  <a:gd name="T6" fmla="*/ 34 w 18"/>
                  <a:gd name="T7" fmla="*/ 47 h 42"/>
                  <a:gd name="T8" fmla="*/ 40 w 18"/>
                  <a:gd name="T9" fmla="*/ 82 h 42"/>
                  <a:gd name="T10" fmla="*/ 47 w 18"/>
                  <a:gd name="T11" fmla="*/ 121 h 42"/>
                  <a:gd name="T12" fmla="*/ 56 w 18"/>
                  <a:gd name="T13" fmla="*/ 141 h 42"/>
                  <a:gd name="T14" fmla="*/ 68 w 18"/>
                  <a:gd name="T15" fmla="*/ 163 h 42"/>
                  <a:gd name="T16" fmla="*/ 47 w 18"/>
                  <a:gd name="T17" fmla="*/ 143 h 42"/>
                  <a:gd name="T18" fmla="*/ 30 w 18"/>
                  <a:gd name="T19" fmla="*/ 129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42"/>
                  <a:gd name="T32" fmla="*/ 18 w 18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42">
                    <a:moveTo>
                      <a:pt x="5" y="29"/>
                    </a:moveTo>
                    <a:cubicBezTo>
                      <a:pt x="4" y="24"/>
                      <a:pt x="8" y="19"/>
                      <a:pt x="7" y="13"/>
                    </a:cubicBezTo>
                    <a:cubicBezTo>
                      <a:pt x="7" y="8"/>
                      <a:pt x="3" y="5"/>
                      <a:pt x="0" y="0"/>
                    </a:cubicBezTo>
                    <a:cubicBezTo>
                      <a:pt x="3" y="4"/>
                      <a:pt x="7" y="7"/>
                      <a:pt x="9" y="12"/>
                    </a:cubicBezTo>
                    <a:cubicBezTo>
                      <a:pt x="10" y="15"/>
                      <a:pt x="11" y="17"/>
                      <a:pt x="11" y="21"/>
                    </a:cubicBezTo>
                    <a:cubicBezTo>
                      <a:pt x="10" y="24"/>
                      <a:pt x="10" y="27"/>
                      <a:pt x="12" y="31"/>
                    </a:cubicBezTo>
                    <a:cubicBezTo>
                      <a:pt x="12" y="33"/>
                      <a:pt x="14" y="35"/>
                      <a:pt x="15" y="36"/>
                    </a:cubicBezTo>
                    <a:cubicBezTo>
                      <a:pt x="16" y="38"/>
                      <a:pt x="17" y="40"/>
                      <a:pt x="18" y="42"/>
                    </a:cubicBezTo>
                    <a:cubicBezTo>
                      <a:pt x="16" y="41"/>
                      <a:pt x="14" y="39"/>
                      <a:pt x="12" y="37"/>
                    </a:cubicBezTo>
                    <a:cubicBezTo>
                      <a:pt x="11" y="36"/>
                      <a:pt x="9" y="35"/>
                      <a:pt x="8" y="3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6" name="Freeform 239">
                <a:extLst>
                  <a:ext uri="{FF2B5EF4-FFF2-40B4-BE49-F238E27FC236}">
                    <a16:creationId xmlns:a16="http://schemas.microsoft.com/office/drawing/2014/main" id="{3F068527-1382-401B-B76E-FC41A1758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515"/>
                <a:ext cx="59" cy="43"/>
              </a:xfrm>
              <a:custGeom>
                <a:avLst/>
                <a:gdLst>
                  <a:gd name="T0" fmla="*/ 0 w 37"/>
                  <a:gd name="T1" fmla="*/ 108 h 27"/>
                  <a:gd name="T2" fmla="*/ 29 w 37"/>
                  <a:gd name="T3" fmla="*/ 53 h 27"/>
                  <a:gd name="T4" fmla="*/ 69 w 37"/>
                  <a:gd name="T5" fmla="*/ 0 h 27"/>
                  <a:gd name="T6" fmla="*/ 150 w 37"/>
                  <a:gd name="T7" fmla="*/ 53 h 27"/>
                  <a:gd name="T8" fmla="*/ 73 w 37"/>
                  <a:gd name="T9" fmla="*/ 16 h 27"/>
                  <a:gd name="T10" fmla="*/ 0 w 37"/>
                  <a:gd name="T11" fmla="*/ 108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27"/>
                  <a:gd name="T20" fmla="*/ 37 w 37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27">
                    <a:moveTo>
                      <a:pt x="0" y="27"/>
                    </a:moveTo>
                    <a:cubicBezTo>
                      <a:pt x="0" y="27"/>
                      <a:pt x="5" y="16"/>
                      <a:pt x="7" y="13"/>
                    </a:cubicBezTo>
                    <a:cubicBezTo>
                      <a:pt x="8" y="10"/>
                      <a:pt x="13" y="1"/>
                      <a:pt x="17" y="0"/>
                    </a:cubicBezTo>
                    <a:cubicBezTo>
                      <a:pt x="21" y="0"/>
                      <a:pt x="30" y="2"/>
                      <a:pt x="37" y="13"/>
                    </a:cubicBezTo>
                    <a:cubicBezTo>
                      <a:pt x="37" y="13"/>
                      <a:pt x="26" y="1"/>
                      <a:pt x="18" y="4"/>
                    </a:cubicBezTo>
                    <a:cubicBezTo>
                      <a:pt x="10" y="6"/>
                      <a:pt x="2" y="24"/>
                      <a:pt x="0" y="27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7" name="Freeform 240">
                <a:extLst>
                  <a:ext uri="{FF2B5EF4-FFF2-40B4-BE49-F238E27FC236}">
                    <a16:creationId xmlns:a16="http://schemas.microsoft.com/office/drawing/2014/main" id="{708EF549-D79C-40E3-AB93-F0E508268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1607"/>
                <a:ext cx="55" cy="30"/>
              </a:xfrm>
              <a:custGeom>
                <a:avLst/>
                <a:gdLst>
                  <a:gd name="T0" fmla="*/ 0 w 35"/>
                  <a:gd name="T1" fmla="*/ 74 h 19"/>
                  <a:gd name="T2" fmla="*/ 20 w 35"/>
                  <a:gd name="T3" fmla="*/ 62 h 19"/>
                  <a:gd name="T4" fmla="*/ 47 w 35"/>
                  <a:gd name="T5" fmla="*/ 55 h 19"/>
                  <a:gd name="T6" fmla="*/ 86 w 35"/>
                  <a:gd name="T7" fmla="*/ 47 h 19"/>
                  <a:gd name="T8" fmla="*/ 113 w 35"/>
                  <a:gd name="T9" fmla="*/ 27 h 19"/>
                  <a:gd name="T10" fmla="*/ 135 w 35"/>
                  <a:gd name="T11" fmla="*/ 0 h 19"/>
                  <a:gd name="T12" fmla="*/ 104 w 35"/>
                  <a:gd name="T13" fmla="*/ 27 h 19"/>
                  <a:gd name="T14" fmla="*/ 69 w 35"/>
                  <a:gd name="T15" fmla="*/ 43 h 19"/>
                  <a:gd name="T16" fmla="*/ 31 w 35"/>
                  <a:gd name="T17" fmla="*/ 60 h 19"/>
                  <a:gd name="T18" fmla="*/ 0 w 35"/>
                  <a:gd name="T19" fmla="*/ 74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5"/>
                  <a:gd name="T31" fmla="*/ 0 h 19"/>
                  <a:gd name="T32" fmla="*/ 35 w 35"/>
                  <a:gd name="T33" fmla="*/ 19 h 1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5" h="19">
                    <a:moveTo>
                      <a:pt x="0" y="19"/>
                    </a:moveTo>
                    <a:cubicBezTo>
                      <a:pt x="1" y="19"/>
                      <a:pt x="4" y="17"/>
                      <a:pt x="5" y="16"/>
                    </a:cubicBezTo>
                    <a:cubicBezTo>
                      <a:pt x="7" y="16"/>
                      <a:pt x="9" y="15"/>
                      <a:pt x="12" y="14"/>
                    </a:cubicBezTo>
                    <a:cubicBezTo>
                      <a:pt x="15" y="13"/>
                      <a:pt x="18" y="13"/>
                      <a:pt x="22" y="12"/>
                    </a:cubicBezTo>
                    <a:cubicBezTo>
                      <a:pt x="25" y="11"/>
                      <a:pt x="27" y="10"/>
                      <a:pt x="29" y="7"/>
                    </a:cubicBezTo>
                    <a:cubicBezTo>
                      <a:pt x="31" y="5"/>
                      <a:pt x="33" y="2"/>
                      <a:pt x="35" y="0"/>
                    </a:cubicBezTo>
                    <a:cubicBezTo>
                      <a:pt x="32" y="1"/>
                      <a:pt x="29" y="5"/>
                      <a:pt x="27" y="7"/>
                    </a:cubicBezTo>
                    <a:cubicBezTo>
                      <a:pt x="24" y="9"/>
                      <a:pt x="21" y="10"/>
                      <a:pt x="18" y="11"/>
                    </a:cubicBezTo>
                    <a:cubicBezTo>
                      <a:pt x="14" y="12"/>
                      <a:pt x="11" y="14"/>
                      <a:pt x="8" y="15"/>
                    </a:cubicBezTo>
                    <a:cubicBezTo>
                      <a:pt x="6" y="16"/>
                      <a:pt x="2" y="17"/>
                      <a:pt x="0" y="1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8" name="Freeform 241">
                <a:extLst>
                  <a:ext uri="{FF2B5EF4-FFF2-40B4-BE49-F238E27FC236}">
                    <a16:creationId xmlns:a16="http://schemas.microsoft.com/office/drawing/2014/main" id="{662119C6-487C-4990-AB35-5733C1A51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673"/>
                <a:ext cx="23" cy="47"/>
              </a:xfrm>
              <a:custGeom>
                <a:avLst/>
                <a:gdLst>
                  <a:gd name="T0" fmla="*/ 0 w 14"/>
                  <a:gd name="T1" fmla="*/ 0 h 30"/>
                  <a:gd name="T2" fmla="*/ 26 w 14"/>
                  <a:gd name="T3" fmla="*/ 34 h 30"/>
                  <a:gd name="T4" fmla="*/ 49 w 14"/>
                  <a:gd name="T5" fmla="*/ 53 h 30"/>
                  <a:gd name="T6" fmla="*/ 49 w 14"/>
                  <a:gd name="T7" fmla="*/ 116 h 30"/>
                  <a:gd name="T8" fmla="*/ 41 w 14"/>
                  <a:gd name="T9" fmla="*/ 60 h 30"/>
                  <a:gd name="T10" fmla="*/ 5 w 14"/>
                  <a:gd name="T11" fmla="*/ 8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30"/>
                  <a:gd name="T20" fmla="*/ 14 w 14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30">
                    <a:moveTo>
                      <a:pt x="0" y="0"/>
                    </a:moveTo>
                    <a:cubicBezTo>
                      <a:pt x="1" y="4"/>
                      <a:pt x="4" y="6"/>
                      <a:pt x="6" y="9"/>
                    </a:cubicBezTo>
                    <a:cubicBezTo>
                      <a:pt x="8" y="11"/>
                      <a:pt x="9" y="12"/>
                      <a:pt x="11" y="14"/>
                    </a:cubicBezTo>
                    <a:cubicBezTo>
                      <a:pt x="14" y="19"/>
                      <a:pt x="12" y="24"/>
                      <a:pt x="11" y="30"/>
                    </a:cubicBezTo>
                    <a:cubicBezTo>
                      <a:pt x="10" y="24"/>
                      <a:pt x="12" y="19"/>
                      <a:pt x="9" y="15"/>
                    </a:cubicBezTo>
                    <a:cubicBezTo>
                      <a:pt x="6" y="11"/>
                      <a:pt x="3" y="6"/>
                      <a:pt x="1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9" name="Freeform 242">
                <a:extLst>
                  <a:ext uri="{FF2B5EF4-FFF2-40B4-BE49-F238E27FC236}">
                    <a16:creationId xmlns:a16="http://schemas.microsoft.com/office/drawing/2014/main" id="{5F7DF977-464C-4941-9C51-1069B1B8E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1774"/>
                <a:ext cx="57" cy="66"/>
              </a:xfrm>
              <a:custGeom>
                <a:avLst/>
                <a:gdLst>
                  <a:gd name="T0" fmla="*/ 5 w 36"/>
                  <a:gd name="T1" fmla="*/ 5 h 42"/>
                  <a:gd name="T2" fmla="*/ 60 w 36"/>
                  <a:gd name="T3" fmla="*/ 49 h 42"/>
                  <a:gd name="T4" fmla="*/ 103 w 36"/>
                  <a:gd name="T5" fmla="*/ 86 h 42"/>
                  <a:gd name="T6" fmla="*/ 128 w 36"/>
                  <a:gd name="T7" fmla="*/ 121 h 42"/>
                  <a:gd name="T8" fmla="*/ 143 w 36"/>
                  <a:gd name="T9" fmla="*/ 163 h 42"/>
                  <a:gd name="T10" fmla="*/ 111 w 36"/>
                  <a:gd name="T11" fmla="*/ 113 h 42"/>
                  <a:gd name="T12" fmla="*/ 73 w 36"/>
                  <a:gd name="T13" fmla="*/ 74 h 42"/>
                  <a:gd name="T14" fmla="*/ 35 w 36"/>
                  <a:gd name="T15" fmla="*/ 42 h 42"/>
                  <a:gd name="T16" fmla="*/ 0 w 36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42"/>
                  <a:gd name="T29" fmla="*/ 36 w 36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42">
                    <a:moveTo>
                      <a:pt x="1" y="1"/>
                    </a:moveTo>
                    <a:cubicBezTo>
                      <a:pt x="5" y="5"/>
                      <a:pt x="10" y="9"/>
                      <a:pt x="15" y="13"/>
                    </a:cubicBezTo>
                    <a:cubicBezTo>
                      <a:pt x="19" y="16"/>
                      <a:pt x="22" y="19"/>
                      <a:pt x="26" y="22"/>
                    </a:cubicBezTo>
                    <a:cubicBezTo>
                      <a:pt x="28" y="25"/>
                      <a:pt x="31" y="27"/>
                      <a:pt x="32" y="31"/>
                    </a:cubicBezTo>
                    <a:cubicBezTo>
                      <a:pt x="34" y="34"/>
                      <a:pt x="35" y="38"/>
                      <a:pt x="36" y="42"/>
                    </a:cubicBezTo>
                    <a:cubicBezTo>
                      <a:pt x="32" y="39"/>
                      <a:pt x="31" y="33"/>
                      <a:pt x="28" y="29"/>
                    </a:cubicBezTo>
                    <a:cubicBezTo>
                      <a:pt x="26" y="25"/>
                      <a:pt x="22" y="22"/>
                      <a:pt x="18" y="19"/>
                    </a:cubicBezTo>
                    <a:cubicBezTo>
                      <a:pt x="15" y="16"/>
                      <a:pt x="12" y="14"/>
                      <a:pt x="9" y="11"/>
                    </a:cubicBezTo>
                    <a:cubicBezTo>
                      <a:pt x="6" y="8"/>
                      <a:pt x="3" y="4"/>
                      <a:pt x="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0" name="Freeform 243">
                <a:extLst>
                  <a:ext uri="{FF2B5EF4-FFF2-40B4-BE49-F238E27FC236}">
                    <a16:creationId xmlns:a16="http://schemas.microsoft.com/office/drawing/2014/main" id="{F99F99E8-2FBD-4B32-AB96-F9CA3A777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1695"/>
                <a:ext cx="19" cy="30"/>
              </a:xfrm>
              <a:custGeom>
                <a:avLst/>
                <a:gdLst>
                  <a:gd name="T0" fmla="*/ 48 w 12"/>
                  <a:gd name="T1" fmla="*/ 13 h 19"/>
                  <a:gd name="T2" fmla="*/ 0 w 12"/>
                  <a:gd name="T3" fmla="*/ 74 h 19"/>
                  <a:gd name="T4" fmla="*/ 43 w 12"/>
                  <a:gd name="T5" fmla="*/ 13 h 19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9"/>
                  <a:gd name="T11" fmla="*/ 12 w 12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9">
                    <a:moveTo>
                      <a:pt x="12" y="3"/>
                    </a:moveTo>
                    <a:cubicBezTo>
                      <a:pt x="6" y="1"/>
                      <a:pt x="2" y="15"/>
                      <a:pt x="0" y="19"/>
                    </a:cubicBezTo>
                    <a:cubicBezTo>
                      <a:pt x="0" y="13"/>
                      <a:pt x="4" y="0"/>
                      <a:pt x="11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1" name="Freeform 244">
                <a:extLst>
                  <a:ext uri="{FF2B5EF4-FFF2-40B4-BE49-F238E27FC236}">
                    <a16:creationId xmlns:a16="http://schemas.microsoft.com/office/drawing/2014/main" id="{21ACE73C-B0B8-4214-90D5-FDD13405C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644"/>
                <a:ext cx="22" cy="23"/>
              </a:xfrm>
              <a:custGeom>
                <a:avLst/>
                <a:gdLst>
                  <a:gd name="T0" fmla="*/ 0 w 14"/>
                  <a:gd name="T1" fmla="*/ 62 h 14"/>
                  <a:gd name="T2" fmla="*/ 35 w 14"/>
                  <a:gd name="T3" fmla="*/ 41 h 14"/>
                  <a:gd name="T4" fmla="*/ 39 w 14"/>
                  <a:gd name="T5" fmla="*/ 0 h 14"/>
                  <a:gd name="T6" fmla="*/ 47 w 14"/>
                  <a:gd name="T7" fmla="*/ 41 h 14"/>
                  <a:gd name="T8" fmla="*/ 8 w 14"/>
                  <a:gd name="T9" fmla="*/ 6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4"/>
                    </a:moveTo>
                    <a:cubicBezTo>
                      <a:pt x="3" y="14"/>
                      <a:pt x="7" y="11"/>
                      <a:pt x="9" y="9"/>
                    </a:cubicBezTo>
                    <a:cubicBezTo>
                      <a:pt x="12" y="6"/>
                      <a:pt x="11" y="4"/>
                      <a:pt x="10" y="0"/>
                    </a:cubicBezTo>
                    <a:cubicBezTo>
                      <a:pt x="11" y="3"/>
                      <a:pt x="14" y="6"/>
                      <a:pt x="12" y="9"/>
                    </a:cubicBezTo>
                    <a:cubicBezTo>
                      <a:pt x="10" y="12"/>
                      <a:pt x="5" y="11"/>
                      <a:pt x="2" y="1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2" name="Freeform 245">
                <a:extLst>
                  <a:ext uri="{FF2B5EF4-FFF2-40B4-BE49-F238E27FC236}">
                    <a16:creationId xmlns:a16="http://schemas.microsoft.com/office/drawing/2014/main" id="{A6F21787-1314-414C-A481-960445825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1660"/>
                <a:ext cx="455" cy="359"/>
              </a:xfrm>
              <a:custGeom>
                <a:avLst/>
                <a:gdLst>
                  <a:gd name="T0" fmla="*/ 5 w 287"/>
                  <a:gd name="T1" fmla="*/ 448 h 227"/>
                  <a:gd name="T2" fmla="*/ 116 w 287"/>
                  <a:gd name="T3" fmla="*/ 375 h 227"/>
                  <a:gd name="T4" fmla="*/ 379 w 287"/>
                  <a:gd name="T5" fmla="*/ 266 h 227"/>
                  <a:gd name="T6" fmla="*/ 476 w 287"/>
                  <a:gd name="T7" fmla="*/ 218 h 227"/>
                  <a:gd name="T8" fmla="*/ 525 w 287"/>
                  <a:gd name="T9" fmla="*/ 182 h 227"/>
                  <a:gd name="T10" fmla="*/ 572 w 287"/>
                  <a:gd name="T11" fmla="*/ 182 h 227"/>
                  <a:gd name="T12" fmla="*/ 601 w 287"/>
                  <a:gd name="T13" fmla="*/ 90 h 227"/>
                  <a:gd name="T14" fmla="*/ 640 w 287"/>
                  <a:gd name="T15" fmla="*/ 14 h 227"/>
                  <a:gd name="T16" fmla="*/ 688 w 287"/>
                  <a:gd name="T17" fmla="*/ 90 h 227"/>
                  <a:gd name="T18" fmla="*/ 734 w 287"/>
                  <a:gd name="T19" fmla="*/ 155 h 227"/>
                  <a:gd name="T20" fmla="*/ 744 w 287"/>
                  <a:gd name="T21" fmla="*/ 164 h 227"/>
                  <a:gd name="T22" fmla="*/ 790 w 287"/>
                  <a:gd name="T23" fmla="*/ 147 h 227"/>
                  <a:gd name="T24" fmla="*/ 900 w 287"/>
                  <a:gd name="T25" fmla="*/ 95 h 227"/>
                  <a:gd name="T26" fmla="*/ 980 w 287"/>
                  <a:gd name="T27" fmla="*/ 122 h 227"/>
                  <a:gd name="T28" fmla="*/ 1048 w 287"/>
                  <a:gd name="T29" fmla="*/ 288 h 227"/>
                  <a:gd name="T30" fmla="*/ 940 w 287"/>
                  <a:gd name="T31" fmla="*/ 361 h 227"/>
                  <a:gd name="T32" fmla="*/ 851 w 287"/>
                  <a:gd name="T33" fmla="*/ 362 h 227"/>
                  <a:gd name="T34" fmla="*/ 850 w 287"/>
                  <a:gd name="T35" fmla="*/ 422 h 227"/>
                  <a:gd name="T36" fmla="*/ 932 w 287"/>
                  <a:gd name="T37" fmla="*/ 504 h 227"/>
                  <a:gd name="T38" fmla="*/ 1076 w 287"/>
                  <a:gd name="T39" fmla="*/ 715 h 227"/>
                  <a:gd name="T40" fmla="*/ 1116 w 287"/>
                  <a:gd name="T41" fmla="*/ 894 h 227"/>
                  <a:gd name="T42" fmla="*/ 1000 w 287"/>
                  <a:gd name="T43" fmla="*/ 788 h 227"/>
                  <a:gd name="T44" fmla="*/ 880 w 287"/>
                  <a:gd name="T45" fmla="*/ 653 h 227"/>
                  <a:gd name="T46" fmla="*/ 782 w 287"/>
                  <a:gd name="T47" fmla="*/ 563 h 227"/>
                  <a:gd name="T48" fmla="*/ 734 w 287"/>
                  <a:gd name="T49" fmla="*/ 490 h 227"/>
                  <a:gd name="T50" fmla="*/ 674 w 287"/>
                  <a:gd name="T51" fmla="*/ 410 h 227"/>
                  <a:gd name="T52" fmla="*/ 585 w 287"/>
                  <a:gd name="T53" fmla="*/ 383 h 227"/>
                  <a:gd name="T54" fmla="*/ 533 w 287"/>
                  <a:gd name="T55" fmla="*/ 440 h 227"/>
                  <a:gd name="T56" fmla="*/ 542 w 287"/>
                  <a:gd name="T57" fmla="*/ 516 h 227"/>
                  <a:gd name="T58" fmla="*/ 465 w 287"/>
                  <a:gd name="T59" fmla="*/ 573 h 227"/>
                  <a:gd name="T60" fmla="*/ 254 w 287"/>
                  <a:gd name="T61" fmla="*/ 625 h 227"/>
                  <a:gd name="T62" fmla="*/ 149 w 287"/>
                  <a:gd name="T63" fmla="*/ 666 h 227"/>
                  <a:gd name="T64" fmla="*/ 81 w 287"/>
                  <a:gd name="T65" fmla="*/ 658 h 227"/>
                  <a:gd name="T66" fmla="*/ 55 w 287"/>
                  <a:gd name="T67" fmla="*/ 612 h 227"/>
                  <a:gd name="T68" fmla="*/ 68 w 287"/>
                  <a:gd name="T69" fmla="*/ 542 h 227"/>
                  <a:gd name="T70" fmla="*/ 5 w 287"/>
                  <a:gd name="T71" fmla="*/ 448 h 2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7"/>
                  <a:gd name="T109" fmla="*/ 0 h 227"/>
                  <a:gd name="T110" fmla="*/ 287 w 287"/>
                  <a:gd name="T111" fmla="*/ 227 h 2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7" h="227">
                    <a:moveTo>
                      <a:pt x="1" y="113"/>
                    </a:moveTo>
                    <a:cubicBezTo>
                      <a:pt x="4" y="106"/>
                      <a:pt x="13" y="101"/>
                      <a:pt x="29" y="95"/>
                    </a:cubicBezTo>
                    <a:cubicBezTo>
                      <a:pt x="44" y="89"/>
                      <a:pt x="89" y="68"/>
                      <a:pt x="95" y="67"/>
                    </a:cubicBezTo>
                    <a:cubicBezTo>
                      <a:pt x="102" y="65"/>
                      <a:pt x="113" y="59"/>
                      <a:pt x="119" y="55"/>
                    </a:cubicBezTo>
                    <a:cubicBezTo>
                      <a:pt x="125" y="50"/>
                      <a:pt x="128" y="44"/>
                      <a:pt x="132" y="46"/>
                    </a:cubicBezTo>
                    <a:cubicBezTo>
                      <a:pt x="136" y="49"/>
                      <a:pt x="143" y="52"/>
                      <a:pt x="144" y="46"/>
                    </a:cubicBezTo>
                    <a:cubicBezTo>
                      <a:pt x="145" y="39"/>
                      <a:pt x="150" y="28"/>
                      <a:pt x="151" y="23"/>
                    </a:cubicBezTo>
                    <a:cubicBezTo>
                      <a:pt x="152" y="18"/>
                      <a:pt x="154" y="0"/>
                      <a:pt x="161" y="4"/>
                    </a:cubicBezTo>
                    <a:cubicBezTo>
                      <a:pt x="168" y="8"/>
                      <a:pt x="171" y="18"/>
                      <a:pt x="173" y="23"/>
                    </a:cubicBezTo>
                    <a:cubicBezTo>
                      <a:pt x="175" y="28"/>
                      <a:pt x="182" y="36"/>
                      <a:pt x="184" y="39"/>
                    </a:cubicBezTo>
                    <a:cubicBezTo>
                      <a:pt x="186" y="41"/>
                      <a:pt x="187" y="42"/>
                      <a:pt x="187" y="42"/>
                    </a:cubicBezTo>
                    <a:cubicBezTo>
                      <a:pt x="187" y="42"/>
                      <a:pt x="190" y="41"/>
                      <a:pt x="198" y="37"/>
                    </a:cubicBezTo>
                    <a:cubicBezTo>
                      <a:pt x="206" y="32"/>
                      <a:pt x="221" y="25"/>
                      <a:pt x="226" y="24"/>
                    </a:cubicBezTo>
                    <a:cubicBezTo>
                      <a:pt x="232" y="22"/>
                      <a:pt x="238" y="20"/>
                      <a:pt x="246" y="31"/>
                    </a:cubicBezTo>
                    <a:cubicBezTo>
                      <a:pt x="253" y="42"/>
                      <a:pt x="265" y="60"/>
                      <a:pt x="263" y="73"/>
                    </a:cubicBezTo>
                    <a:cubicBezTo>
                      <a:pt x="260" y="85"/>
                      <a:pt x="248" y="89"/>
                      <a:pt x="236" y="91"/>
                    </a:cubicBezTo>
                    <a:cubicBezTo>
                      <a:pt x="224" y="92"/>
                      <a:pt x="214" y="92"/>
                      <a:pt x="214" y="92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213" y="107"/>
                      <a:pt x="228" y="121"/>
                      <a:pt x="234" y="128"/>
                    </a:cubicBezTo>
                    <a:cubicBezTo>
                      <a:pt x="241" y="135"/>
                      <a:pt x="264" y="168"/>
                      <a:pt x="270" y="181"/>
                    </a:cubicBezTo>
                    <a:cubicBezTo>
                      <a:pt x="276" y="194"/>
                      <a:pt x="287" y="225"/>
                      <a:pt x="280" y="226"/>
                    </a:cubicBezTo>
                    <a:cubicBezTo>
                      <a:pt x="274" y="227"/>
                      <a:pt x="260" y="208"/>
                      <a:pt x="251" y="199"/>
                    </a:cubicBezTo>
                    <a:cubicBezTo>
                      <a:pt x="241" y="190"/>
                      <a:pt x="229" y="171"/>
                      <a:pt x="221" y="165"/>
                    </a:cubicBezTo>
                    <a:cubicBezTo>
                      <a:pt x="213" y="160"/>
                      <a:pt x="205" y="148"/>
                      <a:pt x="196" y="142"/>
                    </a:cubicBezTo>
                    <a:cubicBezTo>
                      <a:pt x="188" y="137"/>
                      <a:pt x="188" y="135"/>
                      <a:pt x="184" y="124"/>
                    </a:cubicBezTo>
                    <a:cubicBezTo>
                      <a:pt x="181" y="114"/>
                      <a:pt x="179" y="111"/>
                      <a:pt x="169" y="104"/>
                    </a:cubicBezTo>
                    <a:cubicBezTo>
                      <a:pt x="158" y="97"/>
                      <a:pt x="153" y="94"/>
                      <a:pt x="147" y="97"/>
                    </a:cubicBezTo>
                    <a:cubicBezTo>
                      <a:pt x="142" y="100"/>
                      <a:pt x="133" y="104"/>
                      <a:pt x="134" y="111"/>
                    </a:cubicBezTo>
                    <a:cubicBezTo>
                      <a:pt x="136" y="118"/>
                      <a:pt x="138" y="123"/>
                      <a:pt x="136" y="130"/>
                    </a:cubicBezTo>
                    <a:cubicBezTo>
                      <a:pt x="134" y="138"/>
                      <a:pt x="132" y="142"/>
                      <a:pt x="117" y="145"/>
                    </a:cubicBezTo>
                    <a:cubicBezTo>
                      <a:pt x="101" y="148"/>
                      <a:pt x="71" y="155"/>
                      <a:pt x="64" y="158"/>
                    </a:cubicBezTo>
                    <a:cubicBezTo>
                      <a:pt x="58" y="161"/>
                      <a:pt x="45" y="166"/>
                      <a:pt x="37" y="168"/>
                    </a:cubicBezTo>
                    <a:cubicBezTo>
                      <a:pt x="30" y="170"/>
                      <a:pt x="26" y="170"/>
                      <a:pt x="20" y="166"/>
                    </a:cubicBezTo>
                    <a:cubicBezTo>
                      <a:pt x="14" y="163"/>
                      <a:pt x="14" y="163"/>
                      <a:pt x="14" y="155"/>
                    </a:cubicBezTo>
                    <a:cubicBezTo>
                      <a:pt x="14" y="147"/>
                      <a:pt x="20" y="139"/>
                      <a:pt x="17" y="137"/>
                    </a:cubicBezTo>
                    <a:cubicBezTo>
                      <a:pt x="6" y="127"/>
                      <a:pt x="0" y="117"/>
                      <a:pt x="1" y="113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3" name="Freeform 246">
                <a:extLst>
                  <a:ext uri="{FF2B5EF4-FFF2-40B4-BE49-F238E27FC236}">
                    <a16:creationId xmlns:a16="http://schemas.microsoft.com/office/drawing/2014/main" id="{DEEA4010-F9BB-413B-B623-D1E2A4E1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5" y="1754"/>
                <a:ext cx="426" cy="265"/>
              </a:xfrm>
              <a:custGeom>
                <a:avLst/>
                <a:gdLst>
                  <a:gd name="T0" fmla="*/ 421 w 269"/>
                  <a:gd name="T1" fmla="*/ 314 h 168"/>
                  <a:gd name="T2" fmla="*/ 185 w 269"/>
                  <a:gd name="T3" fmla="*/ 345 h 168"/>
                  <a:gd name="T4" fmla="*/ 87 w 269"/>
                  <a:gd name="T5" fmla="*/ 393 h 168"/>
                  <a:gd name="T6" fmla="*/ 21 w 269"/>
                  <a:gd name="T7" fmla="*/ 409 h 168"/>
                  <a:gd name="T8" fmla="*/ 0 w 269"/>
                  <a:gd name="T9" fmla="*/ 374 h 168"/>
                  <a:gd name="T10" fmla="*/ 0 w 269"/>
                  <a:gd name="T11" fmla="*/ 375 h 168"/>
                  <a:gd name="T12" fmla="*/ 25 w 269"/>
                  <a:gd name="T13" fmla="*/ 421 h 168"/>
                  <a:gd name="T14" fmla="*/ 90 w 269"/>
                  <a:gd name="T15" fmla="*/ 427 h 168"/>
                  <a:gd name="T16" fmla="*/ 198 w 269"/>
                  <a:gd name="T17" fmla="*/ 388 h 168"/>
                  <a:gd name="T18" fmla="*/ 409 w 269"/>
                  <a:gd name="T19" fmla="*/ 339 h 168"/>
                  <a:gd name="T20" fmla="*/ 485 w 269"/>
                  <a:gd name="T21" fmla="*/ 279 h 168"/>
                  <a:gd name="T22" fmla="*/ 481 w 269"/>
                  <a:gd name="T23" fmla="*/ 216 h 168"/>
                  <a:gd name="T24" fmla="*/ 477 w 269"/>
                  <a:gd name="T25" fmla="*/ 244 h 168"/>
                  <a:gd name="T26" fmla="*/ 421 w 269"/>
                  <a:gd name="T27" fmla="*/ 314 h 168"/>
                  <a:gd name="T28" fmla="*/ 980 w 269"/>
                  <a:gd name="T29" fmla="*/ 0 h 168"/>
                  <a:gd name="T30" fmla="*/ 980 w 269"/>
                  <a:gd name="T31" fmla="*/ 14 h 168"/>
                  <a:gd name="T32" fmla="*/ 873 w 269"/>
                  <a:gd name="T33" fmla="*/ 98 h 168"/>
                  <a:gd name="T34" fmla="*/ 740 w 269"/>
                  <a:gd name="T35" fmla="*/ 142 h 168"/>
                  <a:gd name="T36" fmla="*/ 795 w 269"/>
                  <a:gd name="T37" fmla="*/ 129 h 168"/>
                  <a:gd name="T38" fmla="*/ 790 w 269"/>
                  <a:gd name="T39" fmla="*/ 156 h 168"/>
                  <a:gd name="T40" fmla="*/ 795 w 269"/>
                  <a:gd name="T41" fmla="*/ 129 h 168"/>
                  <a:gd name="T42" fmla="*/ 882 w 269"/>
                  <a:gd name="T43" fmla="*/ 125 h 168"/>
                  <a:gd name="T44" fmla="*/ 988 w 269"/>
                  <a:gd name="T45" fmla="*/ 55 h 168"/>
                  <a:gd name="T46" fmla="*/ 980 w 269"/>
                  <a:gd name="T47" fmla="*/ 0 h 168"/>
                  <a:gd name="T48" fmla="*/ 1053 w 269"/>
                  <a:gd name="T49" fmla="*/ 620 h 168"/>
                  <a:gd name="T50" fmla="*/ 933 w 269"/>
                  <a:gd name="T51" fmla="*/ 516 h 168"/>
                  <a:gd name="T52" fmla="*/ 770 w 269"/>
                  <a:gd name="T53" fmla="*/ 349 h 168"/>
                  <a:gd name="T54" fmla="*/ 740 w 269"/>
                  <a:gd name="T55" fmla="*/ 301 h 168"/>
                  <a:gd name="T56" fmla="*/ 695 w 269"/>
                  <a:gd name="T57" fmla="*/ 237 h 168"/>
                  <a:gd name="T58" fmla="*/ 607 w 269"/>
                  <a:gd name="T59" fmla="*/ 142 h 168"/>
                  <a:gd name="T60" fmla="*/ 485 w 269"/>
                  <a:gd name="T61" fmla="*/ 164 h 168"/>
                  <a:gd name="T62" fmla="*/ 477 w 269"/>
                  <a:gd name="T63" fmla="*/ 197 h 168"/>
                  <a:gd name="T64" fmla="*/ 529 w 269"/>
                  <a:gd name="T65" fmla="*/ 150 h 168"/>
                  <a:gd name="T66" fmla="*/ 614 w 269"/>
                  <a:gd name="T67" fmla="*/ 177 h 168"/>
                  <a:gd name="T68" fmla="*/ 675 w 269"/>
                  <a:gd name="T69" fmla="*/ 256 h 168"/>
                  <a:gd name="T70" fmla="*/ 722 w 269"/>
                  <a:gd name="T71" fmla="*/ 327 h 168"/>
                  <a:gd name="T72" fmla="*/ 822 w 269"/>
                  <a:gd name="T73" fmla="*/ 415 h 168"/>
                  <a:gd name="T74" fmla="*/ 941 w 269"/>
                  <a:gd name="T75" fmla="*/ 551 h 168"/>
                  <a:gd name="T76" fmla="*/ 1056 w 269"/>
                  <a:gd name="T77" fmla="*/ 655 h 168"/>
                  <a:gd name="T78" fmla="*/ 1061 w 269"/>
                  <a:gd name="T79" fmla="*/ 592 h 168"/>
                  <a:gd name="T80" fmla="*/ 1053 w 269"/>
                  <a:gd name="T81" fmla="*/ 620 h 1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69"/>
                  <a:gd name="T124" fmla="*/ 0 h 168"/>
                  <a:gd name="T125" fmla="*/ 269 w 269"/>
                  <a:gd name="T126" fmla="*/ 168 h 1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69" h="168">
                    <a:moveTo>
                      <a:pt x="106" y="80"/>
                    </a:moveTo>
                    <a:cubicBezTo>
                      <a:pt x="90" y="82"/>
                      <a:pt x="54" y="84"/>
                      <a:pt x="47" y="88"/>
                    </a:cubicBezTo>
                    <a:cubicBezTo>
                      <a:pt x="41" y="91"/>
                      <a:pt x="29" y="98"/>
                      <a:pt x="22" y="100"/>
                    </a:cubicBezTo>
                    <a:cubicBezTo>
                      <a:pt x="14" y="102"/>
                      <a:pt x="11" y="107"/>
                      <a:pt x="5" y="104"/>
                    </a:cubicBezTo>
                    <a:cubicBezTo>
                      <a:pt x="3" y="103"/>
                      <a:pt x="1" y="96"/>
                      <a:pt x="0" y="95"/>
                    </a:cubicBezTo>
                    <a:cubicBezTo>
                      <a:pt x="0" y="95"/>
                      <a:pt x="0" y="96"/>
                      <a:pt x="0" y="96"/>
                    </a:cubicBezTo>
                    <a:cubicBezTo>
                      <a:pt x="0" y="104"/>
                      <a:pt x="0" y="104"/>
                      <a:pt x="6" y="107"/>
                    </a:cubicBezTo>
                    <a:cubicBezTo>
                      <a:pt x="12" y="111"/>
                      <a:pt x="16" y="111"/>
                      <a:pt x="23" y="109"/>
                    </a:cubicBezTo>
                    <a:cubicBezTo>
                      <a:pt x="31" y="107"/>
                      <a:pt x="44" y="102"/>
                      <a:pt x="50" y="99"/>
                    </a:cubicBezTo>
                    <a:cubicBezTo>
                      <a:pt x="57" y="96"/>
                      <a:pt x="87" y="89"/>
                      <a:pt x="103" y="86"/>
                    </a:cubicBezTo>
                    <a:cubicBezTo>
                      <a:pt x="118" y="83"/>
                      <a:pt x="120" y="79"/>
                      <a:pt x="122" y="71"/>
                    </a:cubicBezTo>
                    <a:cubicBezTo>
                      <a:pt x="124" y="65"/>
                      <a:pt x="122" y="61"/>
                      <a:pt x="121" y="55"/>
                    </a:cubicBezTo>
                    <a:cubicBezTo>
                      <a:pt x="121" y="57"/>
                      <a:pt x="121" y="60"/>
                      <a:pt x="120" y="62"/>
                    </a:cubicBezTo>
                    <a:cubicBezTo>
                      <a:pt x="118" y="69"/>
                      <a:pt x="121" y="77"/>
                      <a:pt x="106" y="80"/>
                    </a:cubicBezTo>
                    <a:close/>
                    <a:moveTo>
                      <a:pt x="247" y="0"/>
                    </a:moveTo>
                    <a:cubicBezTo>
                      <a:pt x="247" y="2"/>
                      <a:pt x="247" y="3"/>
                      <a:pt x="247" y="4"/>
                    </a:cubicBezTo>
                    <a:cubicBezTo>
                      <a:pt x="244" y="17"/>
                      <a:pt x="232" y="23"/>
                      <a:pt x="220" y="25"/>
                    </a:cubicBezTo>
                    <a:cubicBezTo>
                      <a:pt x="197" y="29"/>
                      <a:pt x="186" y="36"/>
                      <a:pt x="186" y="36"/>
                    </a:cubicBezTo>
                    <a:cubicBezTo>
                      <a:pt x="200" y="33"/>
                      <a:pt x="200" y="33"/>
                      <a:pt x="200" y="33"/>
                    </a:cubicBezTo>
                    <a:cubicBezTo>
                      <a:pt x="200" y="33"/>
                      <a:pt x="198" y="39"/>
                      <a:pt x="199" y="40"/>
                    </a:cubicBezTo>
                    <a:cubicBezTo>
                      <a:pt x="200" y="33"/>
                      <a:pt x="200" y="33"/>
                      <a:pt x="200" y="33"/>
                    </a:cubicBezTo>
                    <a:cubicBezTo>
                      <a:pt x="200" y="33"/>
                      <a:pt x="210" y="33"/>
                      <a:pt x="222" y="32"/>
                    </a:cubicBezTo>
                    <a:cubicBezTo>
                      <a:pt x="234" y="30"/>
                      <a:pt x="246" y="26"/>
                      <a:pt x="249" y="14"/>
                    </a:cubicBezTo>
                    <a:cubicBezTo>
                      <a:pt x="249" y="10"/>
                      <a:pt x="249" y="5"/>
                      <a:pt x="247" y="0"/>
                    </a:cubicBezTo>
                    <a:close/>
                    <a:moveTo>
                      <a:pt x="265" y="158"/>
                    </a:moveTo>
                    <a:cubicBezTo>
                      <a:pt x="258" y="159"/>
                      <a:pt x="245" y="140"/>
                      <a:pt x="235" y="131"/>
                    </a:cubicBezTo>
                    <a:cubicBezTo>
                      <a:pt x="225" y="122"/>
                      <a:pt x="202" y="94"/>
                      <a:pt x="194" y="89"/>
                    </a:cubicBezTo>
                    <a:cubicBezTo>
                      <a:pt x="186" y="83"/>
                      <a:pt x="200" y="86"/>
                      <a:pt x="186" y="77"/>
                    </a:cubicBezTo>
                    <a:cubicBezTo>
                      <a:pt x="178" y="72"/>
                      <a:pt x="178" y="71"/>
                      <a:pt x="175" y="60"/>
                    </a:cubicBezTo>
                    <a:cubicBezTo>
                      <a:pt x="171" y="49"/>
                      <a:pt x="164" y="43"/>
                      <a:pt x="153" y="36"/>
                    </a:cubicBezTo>
                    <a:cubicBezTo>
                      <a:pt x="142" y="29"/>
                      <a:pt x="124" y="33"/>
                      <a:pt x="122" y="42"/>
                    </a:cubicBezTo>
                    <a:cubicBezTo>
                      <a:pt x="121" y="45"/>
                      <a:pt x="120" y="48"/>
                      <a:pt x="120" y="50"/>
                    </a:cubicBezTo>
                    <a:cubicBezTo>
                      <a:pt x="121" y="44"/>
                      <a:pt x="128" y="41"/>
                      <a:pt x="133" y="38"/>
                    </a:cubicBezTo>
                    <a:cubicBezTo>
                      <a:pt x="139" y="35"/>
                      <a:pt x="144" y="38"/>
                      <a:pt x="155" y="45"/>
                    </a:cubicBezTo>
                    <a:cubicBezTo>
                      <a:pt x="165" y="52"/>
                      <a:pt x="167" y="55"/>
                      <a:pt x="170" y="65"/>
                    </a:cubicBezTo>
                    <a:cubicBezTo>
                      <a:pt x="174" y="76"/>
                      <a:pt x="174" y="78"/>
                      <a:pt x="182" y="83"/>
                    </a:cubicBezTo>
                    <a:cubicBezTo>
                      <a:pt x="191" y="89"/>
                      <a:pt x="199" y="101"/>
                      <a:pt x="207" y="106"/>
                    </a:cubicBezTo>
                    <a:cubicBezTo>
                      <a:pt x="215" y="112"/>
                      <a:pt x="227" y="131"/>
                      <a:pt x="237" y="140"/>
                    </a:cubicBezTo>
                    <a:cubicBezTo>
                      <a:pt x="246" y="149"/>
                      <a:pt x="260" y="168"/>
                      <a:pt x="266" y="167"/>
                    </a:cubicBezTo>
                    <a:cubicBezTo>
                      <a:pt x="269" y="167"/>
                      <a:pt x="269" y="160"/>
                      <a:pt x="267" y="151"/>
                    </a:cubicBezTo>
                    <a:cubicBezTo>
                      <a:pt x="267" y="155"/>
                      <a:pt x="266" y="158"/>
                      <a:pt x="265" y="15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4" name="Freeform 247">
                <a:extLst>
                  <a:ext uri="{FF2B5EF4-FFF2-40B4-BE49-F238E27FC236}">
                    <a16:creationId xmlns:a16="http://schemas.microsoft.com/office/drawing/2014/main" id="{F4AEC3BB-CABD-4167-A275-8ADEF9D4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1660"/>
                <a:ext cx="455" cy="359"/>
              </a:xfrm>
              <a:custGeom>
                <a:avLst/>
                <a:gdLst>
                  <a:gd name="T0" fmla="*/ 5 w 287"/>
                  <a:gd name="T1" fmla="*/ 448 h 227"/>
                  <a:gd name="T2" fmla="*/ 116 w 287"/>
                  <a:gd name="T3" fmla="*/ 375 h 227"/>
                  <a:gd name="T4" fmla="*/ 379 w 287"/>
                  <a:gd name="T5" fmla="*/ 266 h 227"/>
                  <a:gd name="T6" fmla="*/ 476 w 287"/>
                  <a:gd name="T7" fmla="*/ 218 h 227"/>
                  <a:gd name="T8" fmla="*/ 525 w 287"/>
                  <a:gd name="T9" fmla="*/ 182 h 227"/>
                  <a:gd name="T10" fmla="*/ 572 w 287"/>
                  <a:gd name="T11" fmla="*/ 182 h 227"/>
                  <a:gd name="T12" fmla="*/ 601 w 287"/>
                  <a:gd name="T13" fmla="*/ 90 h 227"/>
                  <a:gd name="T14" fmla="*/ 640 w 287"/>
                  <a:gd name="T15" fmla="*/ 14 h 227"/>
                  <a:gd name="T16" fmla="*/ 688 w 287"/>
                  <a:gd name="T17" fmla="*/ 90 h 227"/>
                  <a:gd name="T18" fmla="*/ 734 w 287"/>
                  <a:gd name="T19" fmla="*/ 155 h 227"/>
                  <a:gd name="T20" fmla="*/ 744 w 287"/>
                  <a:gd name="T21" fmla="*/ 164 h 227"/>
                  <a:gd name="T22" fmla="*/ 790 w 287"/>
                  <a:gd name="T23" fmla="*/ 147 h 227"/>
                  <a:gd name="T24" fmla="*/ 900 w 287"/>
                  <a:gd name="T25" fmla="*/ 95 h 227"/>
                  <a:gd name="T26" fmla="*/ 980 w 287"/>
                  <a:gd name="T27" fmla="*/ 122 h 227"/>
                  <a:gd name="T28" fmla="*/ 1048 w 287"/>
                  <a:gd name="T29" fmla="*/ 288 h 227"/>
                  <a:gd name="T30" fmla="*/ 940 w 287"/>
                  <a:gd name="T31" fmla="*/ 361 h 227"/>
                  <a:gd name="T32" fmla="*/ 851 w 287"/>
                  <a:gd name="T33" fmla="*/ 362 h 227"/>
                  <a:gd name="T34" fmla="*/ 850 w 287"/>
                  <a:gd name="T35" fmla="*/ 422 h 227"/>
                  <a:gd name="T36" fmla="*/ 932 w 287"/>
                  <a:gd name="T37" fmla="*/ 504 h 227"/>
                  <a:gd name="T38" fmla="*/ 1076 w 287"/>
                  <a:gd name="T39" fmla="*/ 715 h 227"/>
                  <a:gd name="T40" fmla="*/ 1116 w 287"/>
                  <a:gd name="T41" fmla="*/ 894 h 227"/>
                  <a:gd name="T42" fmla="*/ 1000 w 287"/>
                  <a:gd name="T43" fmla="*/ 788 h 227"/>
                  <a:gd name="T44" fmla="*/ 880 w 287"/>
                  <a:gd name="T45" fmla="*/ 653 h 227"/>
                  <a:gd name="T46" fmla="*/ 782 w 287"/>
                  <a:gd name="T47" fmla="*/ 563 h 227"/>
                  <a:gd name="T48" fmla="*/ 734 w 287"/>
                  <a:gd name="T49" fmla="*/ 490 h 227"/>
                  <a:gd name="T50" fmla="*/ 674 w 287"/>
                  <a:gd name="T51" fmla="*/ 410 h 227"/>
                  <a:gd name="T52" fmla="*/ 585 w 287"/>
                  <a:gd name="T53" fmla="*/ 383 h 227"/>
                  <a:gd name="T54" fmla="*/ 533 w 287"/>
                  <a:gd name="T55" fmla="*/ 440 h 227"/>
                  <a:gd name="T56" fmla="*/ 542 w 287"/>
                  <a:gd name="T57" fmla="*/ 516 h 227"/>
                  <a:gd name="T58" fmla="*/ 465 w 287"/>
                  <a:gd name="T59" fmla="*/ 573 h 227"/>
                  <a:gd name="T60" fmla="*/ 254 w 287"/>
                  <a:gd name="T61" fmla="*/ 625 h 227"/>
                  <a:gd name="T62" fmla="*/ 149 w 287"/>
                  <a:gd name="T63" fmla="*/ 666 h 227"/>
                  <a:gd name="T64" fmla="*/ 81 w 287"/>
                  <a:gd name="T65" fmla="*/ 658 h 227"/>
                  <a:gd name="T66" fmla="*/ 55 w 287"/>
                  <a:gd name="T67" fmla="*/ 612 h 227"/>
                  <a:gd name="T68" fmla="*/ 60 w 287"/>
                  <a:gd name="T69" fmla="*/ 535 h 227"/>
                  <a:gd name="T70" fmla="*/ 5 w 287"/>
                  <a:gd name="T71" fmla="*/ 448 h 2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7"/>
                  <a:gd name="T109" fmla="*/ 0 h 227"/>
                  <a:gd name="T110" fmla="*/ 287 w 287"/>
                  <a:gd name="T111" fmla="*/ 227 h 2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7" h="227">
                    <a:moveTo>
                      <a:pt x="1" y="113"/>
                    </a:moveTo>
                    <a:cubicBezTo>
                      <a:pt x="4" y="106"/>
                      <a:pt x="13" y="101"/>
                      <a:pt x="29" y="95"/>
                    </a:cubicBezTo>
                    <a:cubicBezTo>
                      <a:pt x="44" y="89"/>
                      <a:pt x="89" y="68"/>
                      <a:pt x="95" y="67"/>
                    </a:cubicBezTo>
                    <a:cubicBezTo>
                      <a:pt x="102" y="65"/>
                      <a:pt x="113" y="59"/>
                      <a:pt x="119" y="55"/>
                    </a:cubicBezTo>
                    <a:cubicBezTo>
                      <a:pt x="125" y="50"/>
                      <a:pt x="128" y="44"/>
                      <a:pt x="132" y="46"/>
                    </a:cubicBezTo>
                    <a:cubicBezTo>
                      <a:pt x="136" y="49"/>
                      <a:pt x="143" y="52"/>
                      <a:pt x="144" y="46"/>
                    </a:cubicBezTo>
                    <a:cubicBezTo>
                      <a:pt x="145" y="39"/>
                      <a:pt x="150" y="28"/>
                      <a:pt x="151" y="23"/>
                    </a:cubicBezTo>
                    <a:cubicBezTo>
                      <a:pt x="152" y="18"/>
                      <a:pt x="154" y="0"/>
                      <a:pt x="161" y="4"/>
                    </a:cubicBezTo>
                    <a:cubicBezTo>
                      <a:pt x="168" y="8"/>
                      <a:pt x="171" y="18"/>
                      <a:pt x="173" y="23"/>
                    </a:cubicBezTo>
                    <a:cubicBezTo>
                      <a:pt x="175" y="28"/>
                      <a:pt x="182" y="36"/>
                      <a:pt x="184" y="39"/>
                    </a:cubicBezTo>
                    <a:cubicBezTo>
                      <a:pt x="186" y="41"/>
                      <a:pt x="187" y="42"/>
                      <a:pt x="187" y="42"/>
                    </a:cubicBezTo>
                    <a:cubicBezTo>
                      <a:pt x="187" y="42"/>
                      <a:pt x="190" y="41"/>
                      <a:pt x="198" y="37"/>
                    </a:cubicBezTo>
                    <a:cubicBezTo>
                      <a:pt x="206" y="32"/>
                      <a:pt x="221" y="25"/>
                      <a:pt x="226" y="24"/>
                    </a:cubicBezTo>
                    <a:cubicBezTo>
                      <a:pt x="232" y="22"/>
                      <a:pt x="238" y="20"/>
                      <a:pt x="246" y="31"/>
                    </a:cubicBezTo>
                    <a:cubicBezTo>
                      <a:pt x="253" y="42"/>
                      <a:pt x="265" y="60"/>
                      <a:pt x="263" y="73"/>
                    </a:cubicBezTo>
                    <a:cubicBezTo>
                      <a:pt x="260" y="85"/>
                      <a:pt x="248" y="89"/>
                      <a:pt x="236" y="91"/>
                    </a:cubicBezTo>
                    <a:cubicBezTo>
                      <a:pt x="224" y="92"/>
                      <a:pt x="214" y="92"/>
                      <a:pt x="214" y="92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213" y="107"/>
                      <a:pt x="228" y="121"/>
                      <a:pt x="234" y="128"/>
                    </a:cubicBezTo>
                    <a:cubicBezTo>
                      <a:pt x="241" y="135"/>
                      <a:pt x="264" y="168"/>
                      <a:pt x="270" y="181"/>
                    </a:cubicBezTo>
                    <a:cubicBezTo>
                      <a:pt x="276" y="194"/>
                      <a:pt x="287" y="225"/>
                      <a:pt x="280" y="226"/>
                    </a:cubicBezTo>
                    <a:cubicBezTo>
                      <a:pt x="274" y="227"/>
                      <a:pt x="260" y="208"/>
                      <a:pt x="251" y="199"/>
                    </a:cubicBezTo>
                    <a:cubicBezTo>
                      <a:pt x="241" y="190"/>
                      <a:pt x="229" y="171"/>
                      <a:pt x="221" y="165"/>
                    </a:cubicBezTo>
                    <a:cubicBezTo>
                      <a:pt x="213" y="160"/>
                      <a:pt x="205" y="148"/>
                      <a:pt x="196" y="142"/>
                    </a:cubicBezTo>
                    <a:cubicBezTo>
                      <a:pt x="188" y="137"/>
                      <a:pt x="188" y="135"/>
                      <a:pt x="184" y="124"/>
                    </a:cubicBezTo>
                    <a:cubicBezTo>
                      <a:pt x="181" y="114"/>
                      <a:pt x="179" y="111"/>
                      <a:pt x="169" y="104"/>
                    </a:cubicBezTo>
                    <a:cubicBezTo>
                      <a:pt x="158" y="97"/>
                      <a:pt x="153" y="94"/>
                      <a:pt x="147" y="97"/>
                    </a:cubicBezTo>
                    <a:cubicBezTo>
                      <a:pt x="142" y="100"/>
                      <a:pt x="133" y="104"/>
                      <a:pt x="134" y="111"/>
                    </a:cubicBezTo>
                    <a:cubicBezTo>
                      <a:pt x="136" y="118"/>
                      <a:pt x="138" y="123"/>
                      <a:pt x="136" y="130"/>
                    </a:cubicBezTo>
                    <a:cubicBezTo>
                      <a:pt x="134" y="138"/>
                      <a:pt x="132" y="142"/>
                      <a:pt x="117" y="145"/>
                    </a:cubicBezTo>
                    <a:cubicBezTo>
                      <a:pt x="101" y="148"/>
                      <a:pt x="71" y="155"/>
                      <a:pt x="64" y="158"/>
                    </a:cubicBezTo>
                    <a:cubicBezTo>
                      <a:pt x="58" y="161"/>
                      <a:pt x="45" y="166"/>
                      <a:pt x="37" y="168"/>
                    </a:cubicBezTo>
                    <a:cubicBezTo>
                      <a:pt x="30" y="170"/>
                      <a:pt x="26" y="170"/>
                      <a:pt x="20" y="166"/>
                    </a:cubicBezTo>
                    <a:cubicBezTo>
                      <a:pt x="14" y="163"/>
                      <a:pt x="14" y="163"/>
                      <a:pt x="14" y="155"/>
                    </a:cubicBezTo>
                    <a:cubicBezTo>
                      <a:pt x="14" y="147"/>
                      <a:pt x="22" y="139"/>
                      <a:pt x="15" y="135"/>
                    </a:cubicBezTo>
                    <a:cubicBezTo>
                      <a:pt x="6" y="129"/>
                      <a:pt x="0" y="117"/>
                      <a:pt x="1" y="113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5" name="Freeform 248">
                <a:extLst>
                  <a:ext uri="{FF2B5EF4-FFF2-40B4-BE49-F238E27FC236}">
                    <a16:creationId xmlns:a16="http://schemas.microsoft.com/office/drawing/2014/main" id="{0F303DE9-E154-4695-9E68-3CB8049E5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1736"/>
                <a:ext cx="62" cy="55"/>
              </a:xfrm>
              <a:custGeom>
                <a:avLst/>
                <a:gdLst>
                  <a:gd name="T0" fmla="*/ 0 w 39"/>
                  <a:gd name="T1" fmla="*/ 66 h 35"/>
                  <a:gd name="T2" fmla="*/ 35 w 39"/>
                  <a:gd name="T3" fmla="*/ 124 h 35"/>
                  <a:gd name="T4" fmla="*/ 121 w 39"/>
                  <a:gd name="T5" fmla="*/ 116 h 35"/>
                  <a:gd name="T6" fmla="*/ 145 w 39"/>
                  <a:gd name="T7" fmla="*/ 60 h 35"/>
                  <a:gd name="T8" fmla="*/ 116 w 39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35"/>
                  <a:gd name="T17" fmla="*/ 39 w 39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35">
                    <a:moveTo>
                      <a:pt x="0" y="17"/>
                    </a:moveTo>
                    <a:cubicBezTo>
                      <a:pt x="0" y="17"/>
                      <a:pt x="6" y="30"/>
                      <a:pt x="9" y="32"/>
                    </a:cubicBezTo>
                    <a:cubicBezTo>
                      <a:pt x="12" y="35"/>
                      <a:pt x="25" y="35"/>
                      <a:pt x="30" y="30"/>
                    </a:cubicBezTo>
                    <a:cubicBezTo>
                      <a:pt x="34" y="25"/>
                      <a:pt x="39" y="23"/>
                      <a:pt x="36" y="15"/>
                    </a:cubicBezTo>
                    <a:cubicBezTo>
                      <a:pt x="34" y="8"/>
                      <a:pt x="29" y="0"/>
                      <a:pt x="29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6" name="Freeform 249">
                <a:extLst>
                  <a:ext uri="{FF2B5EF4-FFF2-40B4-BE49-F238E27FC236}">
                    <a16:creationId xmlns:a16="http://schemas.microsoft.com/office/drawing/2014/main" id="{39B49DF3-2759-4A2C-A2EC-064D849AD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844"/>
                <a:ext cx="34" cy="42"/>
              </a:xfrm>
              <a:custGeom>
                <a:avLst/>
                <a:gdLst>
                  <a:gd name="T0" fmla="*/ 89 w 21"/>
                  <a:gd name="T1" fmla="*/ 12 h 27"/>
                  <a:gd name="T2" fmla="*/ 42 w 21"/>
                  <a:gd name="T3" fmla="*/ 12 h 27"/>
                  <a:gd name="T4" fmla="*/ 5 w 21"/>
                  <a:gd name="T5" fmla="*/ 47 h 27"/>
                  <a:gd name="T6" fmla="*/ 26 w 21"/>
                  <a:gd name="T7" fmla="*/ 101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27"/>
                  <a:gd name="T14" fmla="*/ 21 w 21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27">
                    <a:moveTo>
                      <a:pt x="21" y="3"/>
                    </a:moveTo>
                    <a:cubicBezTo>
                      <a:pt x="21" y="3"/>
                      <a:pt x="15" y="0"/>
                      <a:pt x="10" y="3"/>
                    </a:cubicBezTo>
                    <a:cubicBezTo>
                      <a:pt x="4" y="7"/>
                      <a:pt x="0" y="9"/>
                      <a:pt x="1" y="12"/>
                    </a:cubicBezTo>
                    <a:cubicBezTo>
                      <a:pt x="1" y="16"/>
                      <a:pt x="6" y="27"/>
                      <a:pt x="6" y="27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7" name="Freeform 250">
                <a:extLst>
                  <a:ext uri="{FF2B5EF4-FFF2-40B4-BE49-F238E27FC236}">
                    <a16:creationId xmlns:a16="http://schemas.microsoft.com/office/drawing/2014/main" id="{97AB2BFD-048B-4C39-86DB-A6B5AF20C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727"/>
                <a:ext cx="38" cy="17"/>
              </a:xfrm>
              <a:custGeom>
                <a:avLst/>
                <a:gdLst>
                  <a:gd name="T0" fmla="*/ 95 w 24"/>
                  <a:gd name="T1" fmla="*/ 0 h 11"/>
                  <a:gd name="T2" fmla="*/ 0 w 24"/>
                  <a:gd name="T3" fmla="*/ 40 h 11"/>
                  <a:gd name="T4" fmla="*/ 0 60000 65536"/>
                  <a:gd name="T5" fmla="*/ 0 60000 65536"/>
                  <a:gd name="T6" fmla="*/ 0 w 24"/>
                  <a:gd name="T7" fmla="*/ 0 h 11"/>
                  <a:gd name="T8" fmla="*/ 24 w 24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4" h="11">
                    <a:moveTo>
                      <a:pt x="24" y="0"/>
                    </a:moveTo>
                    <a:cubicBezTo>
                      <a:pt x="24" y="0"/>
                      <a:pt x="8" y="9"/>
                      <a:pt x="0" y="11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8" name="Freeform 251">
                <a:extLst>
                  <a:ext uri="{FF2B5EF4-FFF2-40B4-BE49-F238E27FC236}">
                    <a16:creationId xmlns:a16="http://schemas.microsoft.com/office/drawing/2014/main" id="{F1C151E8-9EC8-4CEA-B6B0-10137D6DF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806"/>
                <a:ext cx="22" cy="6"/>
              </a:xfrm>
              <a:custGeom>
                <a:avLst/>
                <a:gdLst>
                  <a:gd name="T0" fmla="*/ 55 w 14"/>
                  <a:gd name="T1" fmla="*/ 0 h 4"/>
                  <a:gd name="T2" fmla="*/ 0 w 14"/>
                  <a:gd name="T3" fmla="*/ 14 h 4"/>
                  <a:gd name="T4" fmla="*/ 0 60000 65536"/>
                  <a:gd name="T5" fmla="*/ 0 60000 65536"/>
                  <a:gd name="T6" fmla="*/ 0 w 14"/>
                  <a:gd name="T7" fmla="*/ 0 h 4"/>
                  <a:gd name="T8" fmla="*/ 14 w 14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4" h="4">
                    <a:moveTo>
                      <a:pt x="14" y="0"/>
                    </a:moveTo>
                    <a:cubicBezTo>
                      <a:pt x="14" y="0"/>
                      <a:pt x="6" y="1"/>
                      <a:pt x="0" y="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9" name="Freeform 252">
                <a:extLst>
                  <a:ext uri="{FF2B5EF4-FFF2-40B4-BE49-F238E27FC236}">
                    <a16:creationId xmlns:a16="http://schemas.microsoft.com/office/drawing/2014/main" id="{4CA5D63C-F958-4A23-A4AD-01901D1F7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1829"/>
                <a:ext cx="35" cy="68"/>
              </a:xfrm>
              <a:custGeom>
                <a:avLst/>
                <a:gdLst>
                  <a:gd name="T0" fmla="*/ 64 w 22"/>
                  <a:gd name="T1" fmla="*/ 0 h 43"/>
                  <a:gd name="T2" fmla="*/ 64 w 22"/>
                  <a:gd name="T3" fmla="*/ 70 h 43"/>
                  <a:gd name="T4" fmla="*/ 73 w 22"/>
                  <a:gd name="T5" fmla="*/ 163 h 43"/>
                  <a:gd name="T6" fmla="*/ 0 w 22"/>
                  <a:gd name="T7" fmla="*/ 138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43"/>
                  <a:gd name="T14" fmla="*/ 22 w 22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43">
                    <a:moveTo>
                      <a:pt x="16" y="0"/>
                    </a:moveTo>
                    <a:cubicBezTo>
                      <a:pt x="16" y="0"/>
                      <a:pt x="14" y="10"/>
                      <a:pt x="16" y="18"/>
                    </a:cubicBezTo>
                    <a:cubicBezTo>
                      <a:pt x="17" y="26"/>
                      <a:pt x="22" y="41"/>
                      <a:pt x="18" y="41"/>
                    </a:cubicBezTo>
                    <a:cubicBezTo>
                      <a:pt x="13" y="40"/>
                      <a:pt x="9" y="43"/>
                      <a:pt x="0" y="3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0" name="Freeform 253">
                <a:extLst>
                  <a:ext uri="{FF2B5EF4-FFF2-40B4-BE49-F238E27FC236}">
                    <a16:creationId xmlns:a16="http://schemas.microsoft.com/office/drawing/2014/main" id="{65D31FF8-389E-4413-A6FB-8785CC18F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706"/>
                <a:ext cx="57" cy="76"/>
              </a:xfrm>
              <a:custGeom>
                <a:avLst/>
                <a:gdLst>
                  <a:gd name="T0" fmla="*/ 33 w 36"/>
                  <a:gd name="T1" fmla="*/ 21 h 48"/>
                  <a:gd name="T2" fmla="*/ 5 w 36"/>
                  <a:gd name="T3" fmla="*/ 68 h 48"/>
                  <a:gd name="T4" fmla="*/ 27 w 36"/>
                  <a:gd name="T5" fmla="*/ 155 h 48"/>
                  <a:gd name="T6" fmla="*/ 128 w 36"/>
                  <a:gd name="T7" fmla="*/ 163 h 48"/>
                  <a:gd name="T8" fmla="*/ 111 w 36"/>
                  <a:gd name="T9" fmla="*/ 60 h 48"/>
                  <a:gd name="T10" fmla="*/ 33 w 36"/>
                  <a:gd name="T11" fmla="*/ 21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8"/>
                  <a:gd name="T20" fmla="*/ 36 w 36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8">
                    <a:moveTo>
                      <a:pt x="8" y="5"/>
                    </a:moveTo>
                    <a:cubicBezTo>
                      <a:pt x="4" y="7"/>
                      <a:pt x="0" y="10"/>
                      <a:pt x="1" y="17"/>
                    </a:cubicBezTo>
                    <a:cubicBezTo>
                      <a:pt x="2" y="25"/>
                      <a:pt x="2" y="35"/>
                      <a:pt x="7" y="39"/>
                    </a:cubicBezTo>
                    <a:cubicBezTo>
                      <a:pt x="13" y="42"/>
                      <a:pt x="28" y="48"/>
                      <a:pt x="32" y="41"/>
                    </a:cubicBezTo>
                    <a:cubicBezTo>
                      <a:pt x="36" y="34"/>
                      <a:pt x="32" y="23"/>
                      <a:pt x="28" y="15"/>
                    </a:cubicBezTo>
                    <a:cubicBezTo>
                      <a:pt x="24" y="6"/>
                      <a:pt x="19" y="0"/>
                      <a:pt x="8" y="5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1" name="Freeform 254">
                <a:extLst>
                  <a:ext uri="{FF2B5EF4-FFF2-40B4-BE49-F238E27FC236}">
                    <a16:creationId xmlns:a16="http://schemas.microsoft.com/office/drawing/2014/main" id="{9A7F1F7D-9058-4FE2-B511-26134F63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850"/>
                <a:ext cx="32" cy="33"/>
              </a:xfrm>
              <a:custGeom>
                <a:avLst/>
                <a:gdLst>
                  <a:gd name="T0" fmla="*/ 26 w 20"/>
                  <a:gd name="T1" fmla="*/ 82 h 21"/>
                  <a:gd name="T2" fmla="*/ 13 w 20"/>
                  <a:gd name="T3" fmla="*/ 27 h 21"/>
                  <a:gd name="T4" fmla="*/ 56 w 20"/>
                  <a:gd name="T5" fmla="*/ 0 h 21"/>
                  <a:gd name="T6" fmla="*/ 29 w 20"/>
                  <a:gd name="T7" fmla="*/ 35 h 21"/>
                  <a:gd name="T8" fmla="*/ 48 w 20"/>
                  <a:gd name="T9" fmla="*/ 55 h 21"/>
                  <a:gd name="T10" fmla="*/ 67 w 20"/>
                  <a:gd name="T11" fmla="*/ 35 h 21"/>
                  <a:gd name="T12" fmla="*/ 77 w 20"/>
                  <a:gd name="T13" fmla="*/ 13 h 21"/>
                  <a:gd name="T14" fmla="*/ 67 w 20"/>
                  <a:gd name="T15" fmla="*/ 55 h 21"/>
                  <a:gd name="T16" fmla="*/ 34 w 20"/>
                  <a:gd name="T17" fmla="*/ 82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1"/>
                  <a:gd name="T29" fmla="*/ 20 w 2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1">
                    <a:moveTo>
                      <a:pt x="6" y="21"/>
                    </a:moveTo>
                    <a:cubicBezTo>
                      <a:pt x="4" y="17"/>
                      <a:pt x="0" y="11"/>
                      <a:pt x="3" y="7"/>
                    </a:cubicBezTo>
                    <a:cubicBezTo>
                      <a:pt x="5" y="3"/>
                      <a:pt x="10" y="1"/>
                      <a:pt x="14" y="0"/>
                    </a:cubicBezTo>
                    <a:cubicBezTo>
                      <a:pt x="11" y="3"/>
                      <a:pt x="8" y="4"/>
                      <a:pt x="7" y="9"/>
                    </a:cubicBezTo>
                    <a:cubicBezTo>
                      <a:pt x="7" y="12"/>
                      <a:pt x="9" y="16"/>
                      <a:pt x="12" y="14"/>
                    </a:cubicBezTo>
                    <a:cubicBezTo>
                      <a:pt x="14" y="13"/>
                      <a:pt x="16" y="11"/>
                      <a:pt x="16" y="9"/>
                    </a:cubicBezTo>
                    <a:cubicBezTo>
                      <a:pt x="17" y="8"/>
                      <a:pt x="17" y="4"/>
                      <a:pt x="19" y="3"/>
                    </a:cubicBezTo>
                    <a:cubicBezTo>
                      <a:pt x="20" y="6"/>
                      <a:pt x="17" y="11"/>
                      <a:pt x="16" y="14"/>
                    </a:cubicBezTo>
                    <a:cubicBezTo>
                      <a:pt x="14" y="17"/>
                      <a:pt x="11" y="19"/>
                      <a:pt x="8" y="2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2" name="Freeform 255">
                <a:extLst>
                  <a:ext uri="{FF2B5EF4-FFF2-40B4-BE49-F238E27FC236}">
                    <a16:creationId xmlns:a16="http://schemas.microsoft.com/office/drawing/2014/main" id="{7709630D-6615-4C4E-AC02-BC52A9FA4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758"/>
                <a:ext cx="51" cy="27"/>
              </a:xfrm>
              <a:custGeom>
                <a:avLst/>
                <a:gdLst>
                  <a:gd name="T0" fmla="*/ 48 w 32"/>
                  <a:gd name="T1" fmla="*/ 0 h 17"/>
                  <a:gd name="T2" fmla="*/ 29 w 32"/>
                  <a:gd name="T3" fmla="*/ 13 h 17"/>
                  <a:gd name="T4" fmla="*/ 5 w 32"/>
                  <a:gd name="T5" fmla="*/ 21 h 17"/>
                  <a:gd name="T6" fmla="*/ 33 w 32"/>
                  <a:gd name="T7" fmla="*/ 60 h 17"/>
                  <a:gd name="T8" fmla="*/ 81 w 32"/>
                  <a:gd name="T9" fmla="*/ 64 h 17"/>
                  <a:gd name="T10" fmla="*/ 123 w 32"/>
                  <a:gd name="T11" fmla="*/ 16 h 17"/>
                  <a:gd name="T12" fmla="*/ 65 w 32"/>
                  <a:gd name="T13" fmla="*/ 40 h 17"/>
                  <a:gd name="T14" fmla="*/ 53 w 32"/>
                  <a:gd name="T15" fmla="*/ 8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2"/>
                  <a:gd name="T25" fmla="*/ 0 h 17"/>
                  <a:gd name="T26" fmla="*/ 32 w 32"/>
                  <a:gd name="T27" fmla="*/ 17 h 1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2" h="17">
                    <a:moveTo>
                      <a:pt x="12" y="0"/>
                    </a:moveTo>
                    <a:cubicBezTo>
                      <a:pt x="10" y="0"/>
                      <a:pt x="9" y="3"/>
                      <a:pt x="7" y="3"/>
                    </a:cubicBezTo>
                    <a:cubicBezTo>
                      <a:pt x="5" y="4"/>
                      <a:pt x="2" y="4"/>
                      <a:pt x="1" y="5"/>
                    </a:cubicBezTo>
                    <a:cubicBezTo>
                      <a:pt x="0" y="7"/>
                      <a:pt x="7" y="14"/>
                      <a:pt x="8" y="15"/>
                    </a:cubicBezTo>
                    <a:cubicBezTo>
                      <a:pt x="12" y="17"/>
                      <a:pt x="16" y="17"/>
                      <a:pt x="20" y="16"/>
                    </a:cubicBezTo>
                    <a:cubicBezTo>
                      <a:pt x="23" y="14"/>
                      <a:pt x="32" y="9"/>
                      <a:pt x="30" y="4"/>
                    </a:cubicBezTo>
                    <a:cubicBezTo>
                      <a:pt x="25" y="6"/>
                      <a:pt x="21" y="10"/>
                      <a:pt x="16" y="10"/>
                    </a:cubicBezTo>
                    <a:cubicBezTo>
                      <a:pt x="12" y="10"/>
                      <a:pt x="9" y="5"/>
                      <a:pt x="1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3" name="Freeform 256">
                <a:extLst>
                  <a:ext uri="{FF2B5EF4-FFF2-40B4-BE49-F238E27FC236}">
                    <a16:creationId xmlns:a16="http://schemas.microsoft.com/office/drawing/2014/main" id="{5676BA4F-3C88-45DD-8643-6B2BDCDE6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810"/>
                <a:ext cx="25" cy="49"/>
              </a:xfrm>
              <a:custGeom>
                <a:avLst/>
                <a:gdLst>
                  <a:gd name="T0" fmla="*/ 61 w 16"/>
                  <a:gd name="T1" fmla="*/ 122 h 31"/>
                  <a:gd name="T2" fmla="*/ 56 w 16"/>
                  <a:gd name="T3" fmla="*/ 47 h 31"/>
                  <a:gd name="T4" fmla="*/ 61 w 16"/>
                  <a:gd name="T5" fmla="*/ 0 h 31"/>
                  <a:gd name="T6" fmla="*/ 34 w 16"/>
                  <a:gd name="T7" fmla="*/ 8 h 31"/>
                  <a:gd name="T8" fmla="*/ 0 w 16"/>
                  <a:gd name="T9" fmla="*/ 13 h 31"/>
                  <a:gd name="T10" fmla="*/ 39 w 16"/>
                  <a:gd name="T11" fmla="*/ 21 h 31"/>
                  <a:gd name="T12" fmla="*/ 48 w 16"/>
                  <a:gd name="T13" fmla="*/ 33 h 31"/>
                  <a:gd name="T14" fmla="*/ 53 w 16"/>
                  <a:gd name="T15" fmla="*/ 70 h 31"/>
                  <a:gd name="T16" fmla="*/ 61 w 16"/>
                  <a:gd name="T17" fmla="*/ 11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31"/>
                  <a:gd name="T29" fmla="*/ 16 w 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31">
                    <a:moveTo>
                      <a:pt x="16" y="31"/>
                    </a:moveTo>
                    <a:cubicBezTo>
                      <a:pt x="14" y="24"/>
                      <a:pt x="15" y="19"/>
                      <a:pt x="15" y="12"/>
                    </a:cubicBezTo>
                    <a:cubicBezTo>
                      <a:pt x="16" y="8"/>
                      <a:pt x="16" y="4"/>
                      <a:pt x="16" y="0"/>
                    </a:cubicBezTo>
                    <a:cubicBezTo>
                      <a:pt x="14" y="0"/>
                      <a:pt x="11" y="1"/>
                      <a:pt x="9" y="2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4" y="5"/>
                      <a:pt x="6" y="5"/>
                      <a:pt x="10" y="5"/>
                    </a:cubicBezTo>
                    <a:cubicBezTo>
                      <a:pt x="13" y="5"/>
                      <a:pt x="13" y="5"/>
                      <a:pt x="13" y="8"/>
                    </a:cubicBezTo>
                    <a:cubicBezTo>
                      <a:pt x="14" y="11"/>
                      <a:pt x="13" y="15"/>
                      <a:pt x="14" y="18"/>
                    </a:cubicBezTo>
                    <a:cubicBezTo>
                      <a:pt x="14" y="21"/>
                      <a:pt x="14" y="26"/>
                      <a:pt x="16" y="2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4" name="Freeform 257">
                <a:extLst>
                  <a:ext uri="{FF2B5EF4-FFF2-40B4-BE49-F238E27FC236}">
                    <a16:creationId xmlns:a16="http://schemas.microsoft.com/office/drawing/2014/main" id="{016D5D67-ABF6-49B9-ADF7-62F84E676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1684"/>
                <a:ext cx="30" cy="55"/>
              </a:xfrm>
              <a:custGeom>
                <a:avLst/>
                <a:gdLst>
                  <a:gd name="T0" fmla="*/ 0 w 19"/>
                  <a:gd name="T1" fmla="*/ 135 h 35"/>
                  <a:gd name="T2" fmla="*/ 39 w 19"/>
                  <a:gd name="T3" fmla="*/ 121 h 35"/>
                  <a:gd name="T4" fmla="*/ 68 w 19"/>
                  <a:gd name="T5" fmla="*/ 108 h 35"/>
                  <a:gd name="T6" fmla="*/ 68 w 19"/>
                  <a:gd name="T7" fmla="*/ 96 h 35"/>
                  <a:gd name="T8" fmla="*/ 43 w 19"/>
                  <a:gd name="T9" fmla="*/ 66 h 35"/>
                  <a:gd name="T10" fmla="*/ 5 w 19"/>
                  <a:gd name="T11" fmla="*/ 0 h 35"/>
                  <a:gd name="T12" fmla="*/ 21 w 19"/>
                  <a:gd name="T13" fmla="*/ 39 h 35"/>
                  <a:gd name="T14" fmla="*/ 33 w 19"/>
                  <a:gd name="T15" fmla="*/ 74 h 35"/>
                  <a:gd name="T16" fmla="*/ 8 w 19"/>
                  <a:gd name="T17" fmla="*/ 129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5"/>
                  <a:gd name="T29" fmla="*/ 19 w 19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5">
                    <a:moveTo>
                      <a:pt x="0" y="35"/>
                    </a:moveTo>
                    <a:cubicBezTo>
                      <a:pt x="4" y="34"/>
                      <a:pt x="7" y="32"/>
                      <a:pt x="10" y="31"/>
                    </a:cubicBezTo>
                    <a:cubicBezTo>
                      <a:pt x="12" y="30"/>
                      <a:pt x="16" y="29"/>
                      <a:pt x="17" y="28"/>
                    </a:cubicBezTo>
                    <a:cubicBezTo>
                      <a:pt x="19" y="26"/>
                      <a:pt x="18" y="26"/>
                      <a:pt x="17" y="25"/>
                    </a:cubicBezTo>
                    <a:cubicBezTo>
                      <a:pt x="15" y="22"/>
                      <a:pt x="12" y="20"/>
                      <a:pt x="11" y="17"/>
                    </a:cubicBezTo>
                    <a:cubicBezTo>
                      <a:pt x="7" y="12"/>
                      <a:pt x="5" y="6"/>
                      <a:pt x="1" y="0"/>
                    </a:cubicBezTo>
                    <a:cubicBezTo>
                      <a:pt x="3" y="3"/>
                      <a:pt x="4" y="7"/>
                      <a:pt x="5" y="10"/>
                    </a:cubicBezTo>
                    <a:cubicBezTo>
                      <a:pt x="7" y="13"/>
                      <a:pt x="8" y="15"/>
                      <a:pt x="8" y="19"/>
                    </a:cubicBezTo>
                    <a:cubicBezTo>
                      <a:pt x="7" y="24"/>
                      <a:pt x="3" y="28"/>
                      <a:pt x="2" y="3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5" name="Freeform 258">
                <a:extLst>
                  <a:ext uri="{FF2B5EF4-FFF2-40B4-BE49-F238E27FC236}">
                    <a16:creationId xmlns:a16="http://schemas.microsoft.com/office/drawing/2014/main" id="{A35F829C-2C4E-4919-98EB-D5C8179DA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725"/>
                <a:ext cx="40" cy="47"/>
              </a:xfrm>
              <a:custGeom>
                <a:avLst/>
                <a:gdLst>
                  <a:gd name="T0" fmla="*/ 5 w 25"/>
                  <a:gd name="T1" fmla="*/ 5 h 30"/>
                  <a:gd name="T2" fmla="*/ 13 w 25"/>
                  <a:gd name="T3" fmla="*/ 77 h 30"/>
                  <a:gd name="T4" fmla="*/ 61 w 25"/>
                  <a:gd name="T5" fmla="*/ 103 h 30"/>
                  <a:gd name="T6" fmla="*/ 90 w 25"/>
                  <a:gd name="T7" fmla="*/ 111 h 30"/>
                  <a:gd name="T8" fmla="*/ 94 w 25"/>
                  <a:gd name="T9" fmla="*/ 81 h 30"/>
                  <a:gd name="T10" fmla="*/ 77 w 25"/>
                  <a:gd name="T11" fmla="*/ 81 h 30"/>
                  <a:gd name="T12" fmla="*/ 46 w 25"/>
                  <a:gd name="T13" fmla="*/ 74 h 30"/>
                  <a:gd name="T14" fmla="*/ 0 w 25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30"/>
                  <a:gd name="T26" fmla="*/ 25 w 25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30">
                    <a:moveTo>
                      <a:pt x="1" y="1"/>
                    </a:moveTo>
                    <a:cubicBezTo>
                      <a:pt x="0" y="7"/>
                      <a:pt x="0" y="14"/>
                      <a:pt x="3" y="20"/>
                    </a:cubicBezTo>
                    <a:cubicBezTo>
                      <a:pt x="6" y="25"/>
                      <a:pt x="10" y="25"/>
                      <a:pt x="15" y="27"/>
                    </a:cubicBezTo>
                    <a:cubicBezTo>
                      <a:pt x="17" y="28"/>
                      <a:pt x="20" y="30"/>
                      <a:pt x="22" y="29"/>
                    </a:cubicBezTo>
                    <a:cubicBezTo>
                      <a:pt x="25" y="29"/>
                      <a:pt x="25" y="23"/>
                      <a:pt x="23" y="21"/>
                    </a:cubicBezTo>
                    <a:cubicBezTo>
                      <a:pt x="21" y="20"/>
                      <a:pt x="20" y="21"/>
                      <a:pt x="19" y="21"/>
                    </a:cubicBezTo>
                    <a:cubicBezTo>
                      <a:pt x="16" y="22"/>
                      <a:pt x="13" y="21"/>
                      <a:pt x="11" y="19"/>
                    </a:cubicBezTo>
                    <a:cubicBezTo>
                      <a:pt x="5" y="15"/>
                      <a:pt x="2" y="7"/>
                      <a:pt x="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6" name="Freeform 259">
                <a:extLst>
                  <a:ext uri="{FF2B5EF4-FFF2-40B4-BE49-F238E27FC236}">
                    <a16:creationId xmlns:a16="http://schemas.microsoft.com/office/drawing/2014/main" id="{4293B395-8CF2-4C3C-8815-115A99E04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1670"/>
                <a:ext cx="24" cy="50"/>
              </a:xfrm>
              <a:custGeom>
                <a:avLst/>
                <a:gdLst>
                  <a:gd name="T0" fmla="*/ 61 w 15"/>
                  <a:gd name="T1" fmla="*/ 22 h 32"/>
                  <a:gd name="T2" fmla="*/ 46 w 15"/>
                  <a:gd name="T3" fmla="*/ 0 h 32"/>
                  <a:gd name="T4" fmla="*/ 29 w 15"/>
                  <a:gd name="T5" fmla="*/ 20 h 32"/>
                  <a:gd name="T6" fmla="*/ 16 w 15"/>
                  <a:gd name="T7" fmla="*/ 66 h 32"/>
                  <a:gd name="T8" fmla="*/ 8 w 15"/>
                  <a:gd name="T9" fmla="*/ 92 h 32"/>
                  <a:gd name="T10" fmla="*/ 0 w 15"/>
                  <a:gd name="T11" fmla="*/ 122 h 32"/>
                  <a:gd name="T12" fmla="*/ 13 w 15"/>
                  <a:gd name="T13" fmla="*/ 103 h 32"/>
                  <a:gd name="T14" fmla="*/ 29 w 15"/>
                  <a:gd name="T15" fmla="*/ 66 h 32"/>
                  <a:gd name="T16" fmla="*/ 35 w 15"/>
                  <a:gd name="T17" fmla="*/ 27 h 32"/>
                  <a:gd name="T18" fmla="*/ 48 w 15"/>
                  <a:gd name="T19" fmla="*/ 8 h 32"/>
                  <a:gd name="T20" fmla="*/ 61 w 15"/>
                  <a:gd name="T21" fmla="*/ 22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32"/>
                  <a:gd name="T35" fmla="*/ 15 w 15"/>
                  <a:gd name="T36" fmla="*/ 32 h 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32">
                    <a:moveTo>
                      <a:pt x="15" y="6"/>
                    </a:moveTo>
                    <a:cubicBezTo>
                      <a:pt x="15" y="5"/>
                      <a:pt x="13" y="0"/>
                      <a:pt x="11" y="0"/>
                    </a:cubicBezTo>
                    <a:cubicBezTo>
                      <a:pt x="9" y="0"/>
                      <a:pt x="8" y="3"/>
                      <a:pt x="7" y="5"/>
                    </a:cubicBezTo>
                    <a:cubicBezTo>
                      <a:pt x="6" y="9"/>
                      <a:pt x="5" y="13"/>
                      <a:pt x="4" y="17"/>
                    </a:cubicBezTo>
                    <a:cubicBezTo>
                      <a:pt x="4" y="19"/>
                      <a:pt x="3" y="22"/>
                      <a:pt x="2" y="24"/>
                    </a:cubicBezTo>
                    <a:cubicBezTo>
                      <a:pt x="2" y="27"/>
                      <a:pt x="1" y="30"/>
                      <a:pt x="0" y="32"/>
                    </a:cubicBezTo>
                    <a:cubicBezTo>
                      <a:pt x="1" y="30"/>
                      <a:pt x="2" y="29"/>
                      <a:pt x="3" y="27"/>
                    </a:cubicBezTo>
                    <a:cubicBezTo>
                      <a:pt x="4" y="24"/>
                      <a:pt x="6" y="20"/>
                      <a:pt x="7" y="17"/>
                    </a:cubicBezTo>
                    <a:cubicBezTo>
                      <a:pt x="8" y="14"/>
                      <a:pt x="9" y="11"/>
                      <a:pt x="9" y="7"/>
                    </a:cubicBezTo>
                    <a:cubicBezTo>
                      <a:pt x="10" y="6"/>
                      <a:pt x="10" y="2"/>
                      <a:pt x="12" y="2"/>
                    </a:cubicBezTo>
                    <a:cubicBezTo>
                      <a:pt x="13" y="2"/>
                      <a:pt x="15" y="5"/>
                      <a:pt x="15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7" name="Freeform 260">
                <a:extLst>
                  <a:ext uri="{FF2B5EF4-FFF2-40B4-BE49-F238E27FC236}">
                    <a16:creationId xmlns:a16="http://schemas.microsoft.com/office/drawing/2014/main" id="{F19160AE-34EC-4336-BE08-697B4FD85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698"/>
                <a:ext cx="90" cy="32"/>
              </a:xfrm>
              <a:custGeom>
                <a:avLst/>
                <a:gdLst>
                  <a:gd name="T0" fmla="*/ 0 w 57"/>
                  <a:gd name="T1" fmla="*/ 74 h 20"/>
                  <a:gd name="T2" fmla="*/ 82 w 57"/>
                  <a:gd name="T3" fmla="*/ 29 h 20"/>
                  <a:gd name="T4" fmla="*/ 155 w 57"/>
                  <a:gd name="T5" fmla="*/ 5 h 20"/>
                  <a:gd name="T6" fmla="*/ 224 w 57"/>
                  <a:gd name="T7" fmla="*/ 82 h 20"/>
                  <a:gd name="T8" fmla="*/ 156 w 57"/>
                  <a:gd name="T9" fmla="*/ 16 h 20"/>
                  <a:gd name="T10" fmla="*/ 103 w 57"/>
                  <a:gd name="T11" fmla="*/ 26 h 20"/>
                  <a:gd name="T12" fmla="*/ 0 w 57"/>
                  <a:gd name="T13" fmla="*/ 74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20"/>
                  <a:gd name="T23" fmla="*/ 57 w 5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20">
                    <a:moveTo>
                      <a:pt x="0" y="18"/>
                    </a:moveTo>
                    <a:cubicBezTo>
                      <a:pt x="0" y="18"/>
                      <a:pt x="16" y="9"/>
                      <a:pt x="21" y="7"/>
                    </a:cubicBezTo>
                    <a:cubicBezTo>
                      <a:pt x="25" y="5"/>
                      <a:pt x="35" y="0"/>
                      <a:pt x="39" y="1"/>
                    </a:cubicBezTo>
                    <a:cubicBezTo>
                      <a:pt x="43" y="2"/>
                      <a:pt x="51" y="9"/>
                      <a:pt x="57" y="20"/>
                    </a:cubicBezTo>
                    <a:cubicBezTo>
                      <a:pt x="57" y="20"/>
                      <a:pt x="46" y="5"/>
                      <a:pt x="40" y="4"/>
                    </a:cubicBezTo>
                    <a:cubicBezTo>
                      <a:pt x="34" y="3"/>
                      <a:pt x="31" y="3"/>
                      <a:pt x="26" y="6"/>
                    </a:cubicBezTo>
                    <a:cubicBezTo>
                      <a:pt x="21" y="9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8" name="Freeform 261">
                <a:extLst>
                  <a:ext uri="{FF2B5EF4-FFF2-40B4-BE49-F238E27FC236}">
                    <a16:creationId xmlns:a16="http://schemas.microsoft.com/office/drawing/2014/main" id="{78F0D992-A234-4A16-BCD0-B48081B77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709"/>
                <a:ext cx="24" cy="22"/>
              </a:xfrm>
              <a:custGeom>
                <a:avLst/>
                <a:gdLst>
                  <a:gd name="T0" fmla="*/ 0 w 15"/>
                  <a:gd name="T1" fmla="*/ 20 h 14"/>
                  <a:gd name="T2" fmla="*/ 61 w 15"/>
                  <a:gd name="T3" fmla="*/ 55 h 14"/>
                  <a:gd name="T4" fmla="*/ 0 w 15"/>
                  <a:gd name="T5" fmla="*/ 20 h 14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4"/>
                  <a:gd name="T11" fmla="*/ 15 w 15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4">
                    <a:moveTo>
                      <a:pt x="0" y="5"/>
                    </a:moveTo>
                    <a:cubicBezTo>
                      <a:pt x="0" y="5"/>
                      <a:pt x="8" y="0"/>
                      <a:pt x="15" y="14"/>
                    </a:cubicBezTo>
                    <a:cubicBezTo>
                      <a:pt x="15" y="14"/>
                      <a:pt x="8" y="4"/>
                      <a:pt x="0" y="5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9" name="Freeform 262">
                <a:extLst>
                  <a:ext uri="{FF2B5EF4-FFF2-40B4-BE49-F238E27FC236}">
                    <a16:creationId xmlns:a16="http://schemas.microsoft.com/office/drawing/2014/main" id="{12000A22-6E0E-4217-9F59-483D2FFF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768"/>
                <a:ext cx="150" cy="91"/>
              </a:xfrm>
              <a:custGeom>
                <a:avLst/>
                <a:gdLst>
                  <a:gd name="T0" fmla="*/ 22 w 95"/>
                  <a:gd name="T1" fmla="*/ 224 h 58"/>
                  <a:gd name="T2" fmla="*/ 5 w 95"/>
                  <a:gd name="T3" fmla="*/ 174 h 58"/>
                  <a:gd name="T4" fmla="*/ 117 w 95"/>
                  <a:gd name="T5" fmla="*/ 108 h 58"/>
                  <a:gd name="T6" fmla="*/ 369 w 95"/>
                  <a:gd name="T7" fmla="*/ 0 h 58"/>
                  <a:gd name="T8" fmla="*/ 163 w 95"/>
                  <a:gd name="T9" fmla="*/ 96 h 58"/>
                  <a:gd name="T10" fmla="*/ 69 w 95"/>
                  <a:gd name="T11" fmla="*/ 135 h 58"/>
                  <a:gd name="T12" fmla="*/ 21 w 95"/>
                  <a:gd name="T13" fmla="*/ 169 h 58"/>
                  <a:gd name="T14" fmla="*/ 22 w 95"/>
                  <a:gd name="T15" fmla="*/ 224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5"/>
                  <a:gd name="T25" fmla="*/ 0 h 58"/>
                  <a:gd name="T26" fmla="*/ 95 w 95"/>
                  <a:gd name="T27" fmla="*/ 58 h 5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5" h="58">
                    <a:moveTo>
                      <a:pt x="6" y="58"/>
                    </a:moveTo>
                    <a:cubicBezTo>
                      <a:pt x="6" y="58"/>
                      <a:pt x="0" y="50"/>
                      <a:pt x="1" y="45"/>
                    </a:cubicBezTo>
                    <a:cubicBezTo>
                      <a:pt x="3" y="41"/>
                      <a:pt x="9" y="36"/>
                      <a:pt x="30" y="28"/>
                    </a:cubicBezTo>
                    <a:cubicBezTo>
                      <a:pt x="51" y="20"/>
                      <a:pt x="95" y="0"/>
                      <a:pt x="94" y="0"/>
                    </a:cubicBezTo>
                    <a:cubicBezTo>
                      <a:pt x="94" y="0"/>
                      <a:pt x="47" y="23"/>
                      <a:pt x="41" y="25"/>
                    </a:cubicBezTo>
                    <a:cubicBezTo>
                      <a:pt x="36" y="27"/>
                      <a:pt x="23" y="32"/>
                      <a:pt x="18" y="35"/>
                    </a:cubicBezTo>
                    <a:cubicBezTo>
                      <a:pt x="13" y="37"/>
                      <a:pt x="6" y="42"/>
                      <a:pt x="5" y="44"/>
                    </a:cubicBezTo>
                    <a:cubicBezTo>
                      <a:pt x="4" y="46"/>
                      <a:pt x="2" y="47"/>
                      <a:pt x="6" y="58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0" name="Freeform 263">
                <a:extLst>
                  <a:ext uri="{FF2B5EF4-FFF2-40B4-BE49-F238E27FC236}">
                    <a16:creationId xmlns:a16="http://schemas.microsoft.com/office/drawing/2014/main" id="{D74E424F-A75D-4E99-9600-84282DBCF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731"/>
                <a:ext cx="26" cy="19"/>
              </a:xfrm>
              <a:custGeom>
                <a:avLst/>
                <a:gdLst>
                  <a:gd name="T0" fmla="*/ 0 w 16"/>
                  <a:gd name="T1" fmla="*/ 16 h 12"/>
                  <a:gd name="T2" fmla="*/ 26 w 16"/>
                  <a:gd name="T3" fmla="*/ 25 h 12"/>
                  <a:gd name="T4" fmla="*/ 68 w 16"/>
                  <a:gd name="T5" fmla="*/ 21 h 12"/>
                  <a:gd name="T6" fmla="*/ 34 w 16"/>
                  <a:gd name="T7" fmla="*/ 33 h 12"/>
                  <a:gd name="T8" fmla="*/ 13 w 16"/>
                  <a:gd name="T9" fmla="*/ 16 h 12"/>
                  <a:gd name="T10" fmla="*/ 18 w 16"/>
                  <a:gd name="T11" fmla="*/ 48 h 12"/>
                  <a:gd name="T12" fmla="*/ 0 w 16"/>
                  <a:gd name="T13" fmla="*/ 16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2"/>
                  <a:gd name="T23" fmla="*/ 16 w 16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2">
                    <a:moveTo>
                      <a:pt x="0" y="4"/>
                    </a:moveTo>
                    <a:cubicBezTo>
                      <a:pt x="1" y="0"/>
                      <a:pt x="5" y="5"/>
                      <a:pt x="6" y="6"/>
                    </a:cubicBezTo>
                    <a:cubicBezTo>
                      <a:pt x="9" y="8"/>
                      <a:pt x="14" y="7"/>
                      <a:pt x="16" y="5"/>
                    </a:cubicBezTo>
                    <a:cubicBezTo>
                      <a:pt x="14" y="7"/>
                      <a:pt x="12" y="9"/>
                      <a:pt x="8" y="8"/>
                    </a:cubicBezTo>
                    <a:cubicBezTo>
                      <a:pt x="6" y="7"/>
                      <a:pt x="5" y="5"/>
                      <a:pt x="3" y="4"/>
                    </a:cubicBezTo>
                    <a:cubicBezTo>
                      <a:pt x="2" y="7"/>
                      <a:pt x="3" y="9"/>
                      <a:pt x="4" y="12"/>
                    </a:cubicBezTo>
                    <a:cubicBezTo>
                      <a:pt x="2" y="10"/>
                      <a:pt x="2" y="6"/>
                      <a:pt x="0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1" name="Freeform 264">
                <a:extLst>
                  <a:ext uri="{FF2B5EF4-FFF2-40B4-BE49-F238E27FC236}">
                    <a16:creationId xmlns:a16="http://schemas.microsoft.com/office/drawing/2014/main" id="{C20D3385-53ED-4B11-8209-CB9DF8177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714"/>
                <a:ext cx="12" cy="46"/>
              </a:xfrm>
              <a:custGeom>
                <a:avLst/>
                <a:gdLst>
                  <a:gd name="T0" fmla="*/ 27 w 8"/>
                  <a:gd name="T1" fmla="*/ 5 h 29"/>
                  <a:gd name="T2" fmla="*/ 14 w 8"/>
                  <a:gd name="T3" fmla="*/ 25 h 29"/>
                  <a:gd name="T4" fmla="*/ 12 w 8"/>
                  <a:gd name="T5" fmla="*/ 48 h 29"/>
                  <a:gd name="T6" fmla="*/ 18 w 8"/>
                  <a:gd name="T7" fmla="*/ 116 h 29"/>
                  <a:gd name="T8" fmla="*/ 5 w 8"/>
                  <a:gd name="T9" fmla="*/ 68 h 29"/>
                  <a:gd name="T10" fmla="*/ 5 w 8"/>
                  <a:gd name="T11" fmla="*/ 40 h 29"/>
                  <a:gd name="T12" fmla="*/ 26 w 8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9"/>
                  <a:gd name="T23" fmla="*/ 8 w 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9">
                    <a:moveTo>
                      <a:pt x="8" y="1"/>
                    </a:moveTo>
                    <a:cubicBezTo>
                      <a:pt x="6" y="1"/>
                      <a:pt x="4" y="4"/>
                      <a:pt x="4" y="6"/>
                    </a:cubicBezTo>
                    <a:cubicBezTo>
                      <a:pt x="3" y="8"/>
                      <a:pt x="3" y="10"/>
                      <a:pt x="3" y="12"/>
                    </a:cubicBezTo>
                    <a:cubicBezTo>
                      <a:pt x="3" y="18"/>
                      <a:pt x="5" y="24"/>
                      <a:pt x="5" y="29"/>
                    </a:cubicBezTo>
                    <a:cubicBezTo>
                      <a:pt x="3" y="26"/>
                      <a:pt x="2" y="21"/>
                      <a:pt x="1" y="17"/>
                    </a:cubicBezTo>
                    <a:cubicBezTo>
                      <a:pt x="0" y="14"/>
                      <a:pt x="0" y="13"/>
                      <a:pt x="1" y="10"/>
                    </a:cubicBezTo>
                    <a:cubicBezTo>
                      <a:pt x="2" y="6"/>
                      <a:pt x="4" y="2"/>
                      <a:pt x="7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2" name="Freeform 265">
                <a:extLst>
                  <a:ext uri="{FF2B5EF4-FFF2-40B4-BE49-F238E27FC236}">
                    <a16:creationId xmlns:a16="http://schemas.microsoft.com/office/drawing/2014/main" id="{CA97818D-5E68-4068-A98C-14C875A4F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1847"/>
                <a:ext cx="16" cy="25"/>
              </a:xfrm>
              <a:custGeom>
                <a:avLst/>
                <a:gdLst>
                  <a:gd name="T0" fmla="*/ 8 w 10"/>
                  <a:gd name="T1" fmla="*/ 61 h 16"/>
                  <a:gd name="T2" fmla="*/ 13 w 10"/>
                  <a:gd name="T3" fmla="*/ 22 h 16"/>
                  <a:gd name="T4" fmla="*/ 42 w 10"/>
                  <a:gd name="T5" fmla="*/ 0 h 16"/>
                  <a:gd name="T6" fmla="*/ 21 w 10"/>
                  <a:gd name="T7" fmla="*/ 5 h 16"/>
                  <a:gd name="T8" fmla="*/ 8 w 10"/>
                  <a:gd name="T9" fmla="*/ 20 h 16"/>
                  <a:gd name="T10" fmla="*/ 8 w 10"/>
                  <a:gd name="T11" fmla="*/ 53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6"/>
                  <a:gd name="T20" fmla="*/ 10 w 10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6">
                    <a:moveTo>
                      <a:pt x="2" y="16"/>
                    </a:moveTo>
                    <a:cubicBezTo>
                      <a:pt x="1" y="12"/>
                      <a:pt x="0" y="9"/>
                      <a:pt x="3" y="6"/>
                    </a:cubicBezTo>
                    <a:cubicBezTo>
                      <a:pt x="4" y="3"/>
                      <a:pt x="8" y="1"/>
                      <a:pt x="10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3" y="4"/>
                      <a:pt x="2" y="5"/>
                    </a:cubicBezTo>
                    <a:cubicBezTo>
                      <a:pt x="0" y="8"/>
                      <a:pt x="0" y="11"/>
                      <a:pt x="2" y="1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3" name="Freeform 266">
                <a:extLst>
                  <a:ext uri="{FF2B5EF4-FFF2-40B4-BE49-F238E27FC236}">
                    <a16:creationId xmlns:a16="http://schemas.microsoft.com/office/drawing/2014/main" id="{D24045DB-A9DE-42B3-8B86-097D47CC7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776"/>
                <a:ext cx="38" cy="19"/>
              </a:xfrm>
              <a:custGeom>
                <a:avLst/>
                <a:gdLst>
                  <a:gd name="T0" fmla="*/ 5 w 24"/>
                  <a:gd name="T1" fmla="*/ 0 h 12"/>
                  <a:gd name="T2" fmla="*/ 25 w 24"/>
                  <a:gd name="T3" fmla="*/ 27 h 12"/>
                  <a:gd name="T4" fmla="*/ 40 w 24"/>
                  <a:gd name="T5" fmla="*/ 40 h 12"/>
                  <a:gd name="T6" fmla="*/ 95 w 24"/>
                  <a:gd name="T7" fmla="*/ 40 h 12"/>
                  <a:gd name="T8" fmla="*/ 73 w 24"/>
                  <a:gd name="T9" fmla="*/ 43 h 12"/>
                  <a:gd name="T10" fmla="*/ 52 w 24"/>
                  <a:gd name="T11" fmla="*/ 48 h 12"/>
                  <a:gd name="T12" fmla="*/ 33 w 24"/>
                  <a:gd name="T13" fmla="*/ 40 h 12"/>
                  <a:gd name="T14" fmla="*/ 13 w 24"/>
                  <a:gd name="T15" fmla="*/ 25 h 12"/>
                  <a:gd name="T16" fmla="*/ 0 w 24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12"/>
                  <a:gd name="T29" fmla="*/ 24 w 24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12">
                    <a:moveTo>
                      <a:pt x="1" y="0"/>
                    </a:moveTo>
                    <a:cubicBezTo>
                      <a:pt x="3" y="1"/>
                      <a:pt x="4" y="5"/>
                      <a:pt x="6" y="7"/>
                    </a:cubicBezTo>
                    <a:cubicBezTo>
                      <a:pt x="7" y="8"/>
                      <a:pt x="8" y="9"/>
                      <a:pt x="10" y="10"/>
                    </a:cubicBezTo>
                    <a:cubicBezTo>
                      <a:pt x="15" y="12"/>
                      <a:pt x="20" y="10"/>
                      <a:pt x="24" y="10"/>
                    </a:cubicBezTo>
                    <a:cubicBezTo>
                      <a:pt x="23" y="12"/>
                      <a:pt x="19" y="11"/>
                      <a:pt x="18" y="11"/>
                    </a:cubicBezTo>
                    <a:cubicBezTo>
                      <a:pt x="16" y="12"/>
                      <a:pt x="14" y="12"/>
                      <a:pt x="13" y="12"/>
                    </a:cubicBezTo>
                    <a:cubicBezTo>
                      <a:pt x="11" y="12"/>
                      <a:pt x="9" y="11"/>
                      <a:pt x="8" y="10"/>
                    </a:cubicBezTo>
                    <a:cubicBezTo>
                      <a:pt x="6" y="9"/>
                      <a:pt x="4" y="8"/>
                      <a:pt x="3" y="6"/>
                    </a:cubicBezTo>
                    <a:cubicBezTo>
                      <a:pt x="2" y="4"/>
                      <a:pt x="2" y="1"/>
                      <a:pt x="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4" name="Freeform 267">
                <a:extLst>
                  <a:ext uri="{FF2B5EF4-FFF2-40B4-BE49-F238E27FC236}">
                    <a16:creationId xmlns:a16="http://schemas.microsoft.com/office/drawing/2014/main" id="{F049E91A-23D4-43A0-B959-C113037B9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859"/>
                <a:ext cx="9" cy="30"/>
              </a:xfrm>
              <a:custGeom>
                <a:avLst/>
                <a:gdLst>
                  <a:gd name="T0" fmla="*/ 0 w 6"/>
                  <a:gd name="T1" fmla="*/ 74 h 19"/>
                  <a:gd name="T2" fmla="*/ 21 w 6"/>
                  <a:gd name="T3" fmla="*/ 69 h 19"/>
                  <a:gd name="T4" fmla="*/ 14 w 6"/>
                  <a:gd name="T5" fmla="*/ 35 h 19"/>
                  <a:gd name="T6" fmla="*/ 8 w 6"/>
                  <a:gd name="T7" fmla="*/ 0 h 19"/>
                  <a:gd name="T8" fmla="*/ 14 w 6"/>
                  <a:gd name="T9" fmla="*/ 68 h 19"/>
                  <a:gd name="T10" fmla="*/ 0 w 6"/>
                  <a:gd name="T11" fmla="*/ 74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19"/>
                  <a:gd name="T20" fmla="*/ 6 w 6"/>
                  <a:gd name="T21" fmla="*/ 19 h 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19">
                    <a:moveTo>
                      <a:pt x="0" y="19"/>
                    </a:moveTo>
                    <a:cubicBezTo>
                      <a:pt x="1" y="19"/>
                      <a:pt x="4" y="19"/>
                      <a:pt x="6" y="18"/>
                    </a:cubicBezTo>
                    <a:cubicBezTo>
                      <a:pt x="6" y="15"/>
                      <a:pt x="4" y="12"/>
                      <a:pt x="4" y="9"/>
                    </a:cubicBezTo>
                    <a:cubicBezTo>
                      <a:pt x="4" y="6"/>
                      <a:pt x="3" y="2"/>
                      <a:pt x="2" y="0"/>
                    </a:cubicBezTo>
                    <a:cubicBezTo>
                      <a:pt x="3" y="5"/>
                      <a:pt x="4" y="12"/>
                      <a:pt x="4" y="17"/>
                    </a:cubicBezTo>
                    <a:cubicBezTo>
                      <a:pt x="3" y="17"/>
                      <a:pt x="1" y="18"/>
                      <a:pt x="0" y="1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5" name="Freeform 268">
                <a:extLst>
                  <a:ext uri="{FF2B5EF4-FFF2-40B4-BE49-F238E27FC236}">
                    <a16:creationId xmlns:a16="http://schemas.microsoft.com/office/drawing/2014/main" id="{2192A693-F665-4F7E-AFC8-AE1E6654E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16"/>
                <a:ext cx="43" cy="82"/>
              </a:xfrm>
              <a:custGeom>
                <a:avLst/>
                <a:gdLst>
                  <a:gd name="T0" fmla="*/ 84 w 27"/>
                  <a:gd name="T1" fmla="*/ 197 h 52"/>
                  <a:gd name="T2" fmla="*/ 94 w 27"/>
                  <a:gd name="T3" fmla="*/ 199 h 52"/>
                  <a:gd name="T4" fmla="*/ 61 w 27"/>
                  <a:gd name="T5" fmla="*/ 103 h 52"/>
                  <a:gd name="T6" fmla="*/ 0 w 27"/>
                  <a:gd name="T7" fmla="*/ 0 h 52"/>
                  <a:gd name="T8" fmla="*/ 64 w 27"/>
                  <a:gd name="T9" fmla="*/ 125 h 52"/>
                  <a:gd name="T10" fmla="*/ 81 w 27"/>
                  <a:gd name="T11" fmla="*/ 164 h 52"/>
                  <a:gd name="T12" fmla="*/ 84 w 27"/>
                  <a:gd name="T13" fmla="*/ 191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"/>
                  <a:gd name="T22" fmla="*/ 0 h 52"/>
                  <a:gd name="T23" fmla="*/ 27 w 27"/>
                  <a:gd name="T24" fmla="*/ 52 h 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" h="52">
                    <a:moveTo>
                      <a:pt x="21" y="50"/>
                    </a:moveTo>
                    <a:cubicBezTo>
                      <a:pt x="21" y="51"/>
                      <a:pt x="23" y="51"/>
                      <a:pt x="23" y="51"/>
                    </a:cubicBezTo>
                    <a:cubicBezTo>
                      <a:pt x="27" y="47"/>
                      <a:pt x="18" y="30"/>
                      <a:pt x="15" y="26"/>
                    </a:cubicBezTo>
                    <a:cubicBezTo>
                      <a:pt x="11" y="17"/>
                      <a:pt x="4" y="9"/>
                      <a:pt x="0" y="0"/>
                    </a:cubicBezTo>
                    <a:cubicBezTo>
                      <a:pt x="3" y="12"/>
                      <a:pt x="12" y="22"/>
                      <a:pt x="16" y="32"/>
                    </a:cubicBezTo>
                    <a:cubicBezTo>
                      <a:pt x="18" y="35"/>
                      <a:pt x="19" y="39"/>
                      <a:pt x="20" y="42"/>
                    </a:cubicBezTo>
                    <a:cubicBezTo>
                      <a:pt x="21" y="44"/>
                      <a:pt x="24" y="52"/>
                      <a:pt x="21" y="4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6" name="Freeform 269">
                <a:extLst>
                  <a:ext uri="{FF2B5EF4-FFF2-40B4-BE49-F238E27FC236}">
                    <a16:creationId xmlns:a16="http://schemas.microsoft.com/office/drawing/2014/main" id="{1BC92A26-D343-4FD4-A5EB-7C22FCCFF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821"/>
                <a:ext cx="443" cy="309"/>
              </a:xfrm>
              <a:custGeom>
                <a:avLst/>
                <a:gdLst>
                  <a:gd name="T0" fmla="*/ 0 w 280"/>
                  <a:gd name="T1" fmla="*/ 361 h 195"/>
                  <a:gd name="T2" fmla="*/ 47 w 280"/>
                  <a:gd name="T3" fmla="*/ 331 h 195"/>
                  <a:gd name="T4" fmla="*/ 373 w 280"/>
                  <a:gd name="T5" fmla="*/ 219 h 195"/>
                  <a:gd name="T6" fmla="*/ 451 w 280"/>
                  <a:gd name="T7" fmla="*/ 184 h 195"/>
                  <a:gd name="T8" fmla="*/ 530 w 280"/>
                  <a:gd name="T9" fmla="*/ 128 h 195"/>
                  <a:gd name="T10" fmla="*/ 584 w 280"/>
                  <a:gd name="T11" fmla="*/ 8 h 195"/>
                  <a:gd name="T12" fmla="*/ 627 w 280"/>
                  <a:gd name="T13" fmla="*/ 48 h 195"/>
                  <a:gd name="T14" fmla="*/ 668 w 280"/>
                  <a:gd name="T15" fmla="*/ 143 h 195"/>
                  <a:gd name="T16" fmla="*/ 753 w 280"/>
                  <a:gd name="T17" fmla="*/ 163 h 195"/>
                  <a:gd name="T18" fmla="*/ 891 w 280"/>
                  <a:gd name="T19" fmla="*/ 130 h 195"/>
                  <a:gd name="T20" fmla="*/ 951 w 280"/>
                  <a:gd name="T21" fmla="*/ 203 h 195"/>
                  <a:gd name="T22" fmla="*/ 943 w 280"/>
                  <a:gd name="T23" fmla="*/ 271 h 195"/>
                  <a:gd name="T24" fmla="*/ 859 w 280"/>
                  <a:gd name="T25" fmla="*/ 326 h 195"/>
                  <a:gd name="T26" fmla="*/ 801 w 280"/>
                  <a:gd name="T27" fmla="*/ 339 h 195"/>
                  <a:gd name="T28" fmla="*/ 816 w 280"/>
                  <a:gd name="T29" fmla="*/ 387 h 195"/>
                  <a:gd name="T30" fmla="*/ 992 w 280"/>
                  <a:gd name="T31" fmla="*/ 512 h 195"/>
                  <a:gd name="T32" fmla="*/ 1070 w 280"/>
                  <a:gd name="T33" fmla="*/ 607 h 195"/>
                  <a:gd name="T34" fmla="*/ 1022 w 280"/>
                  <a:gd name="T35" fmla="*/ 708 h 195"/>
                  <a:gd name="T36" fmla="*/ 872 w 280"/>
                  <a:gd name="T37" fmla="*/ 593 h 195"/>
                  <a:gd name="T38" fmla="*/ 782 w 280"/>
                  <a:gd name="T39" fmla="*/ 529 h 195"/>
                  <a:gd name="T40" fmla="*/ 761 w 280"/>
                  <a:gd name="T41" fmla="*/ 570 h 195"/>
                  <a:gd name="T42" fmla="*/ 688 w 280"/>
                  <a:gd name="T43" fmla="*/ 553 h 195"/>
                  <a:gd name="T44" fmla="*/ 638 w 280"/>
                  <a:gd name="T45" fmla="*/ 510 h 195"/>
                  <a:gd name="T46" fmla="*/ 614 w 280"/>
                  <a:gd name="T47" fmla="*/ 477 h 195"/>
                  <a:gd name="T48" fmla="*/ 558 w 280"/>
                  <a:gd name="T49" fmla="*/ 347 h 195"/>
                  <a:gd name="T50" fmla="*/ 464 w 280"/>
                  <a:gd name="T51" fmla="*/ 396 h 195"/>
                  <a:gd name="T52" fmla="*/ 451 w 280"/>
                  <a:gd name="T53" fmla="*/ 485 h 195"/>
                  <a:gd name="T54" fmla="*/ 155 w 280"/>
                  <a:gd name="T55" fmla="*/ 559 h 195"/>
                  <a:gd name="T56" fmla="*/ 40 w 280"/>
                  <a:gd name="T57" fmla="*/ 566 h 195"/>
                  <a:gd name="T58" fmla="*/ 43 w 280"/>
                  <a:gd name="T59" fmla="*/ 437 h 195"/>
                  <a:gd name="T60" fmla="*/ 0 w 280"/>
                  <a:gd name="T61" fmla="*/ 361 h 19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0"/>
                  <a:gd name="T94" fmla="*/ 0 h 195"/>
                  <a:gd name="T95" fmla="*/ 280 w 280"/>
                  <a:gd name="T96" fmla="*/ 195 h 19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0" h="195">
                    <a:moveTo>
                      <a:pt x="0" y="91"/>
                    </a:moveTo>
                    <a:cubicBezTo>
                      <a:pt x="0" y="86"/>
                      <a:pt x="6" y="85"/>
                      <a:pt x="12" y="83"/>
                    </a:cubicBezTo>
                    <a:cubicBezTo>
                      <a:pt x="19" y="80"/>
                      <a:pt x="81" y="59"/>
                      <a:pt x="94" y="55"/>
                    </a:cubicBezTo>
                    <a:cubicBezTo>
                      <a:pt x="107" y="51"/>
                      <a:pt x="106" y="45"/>
                      <a:pt x="114" y="46"/>
                    </a:cubicBezTo>
                    <a:cubicBezTo>
                      <a:pt x="122" y="47"/>
                      <a:pt x="131" y="42"/>
                      <a:pt x="134" y="32"/>
                    </a:cubicBezTo>
                    <a:cubicBezTo>
                      <a:pt x="137" y="21"/>
                      <a:pt x="140" y="3"/>
                      <a:pt x="147" y="2"/>
                    </a:cubicBezTo>
                    <a:cubicBezTo>
                      <a:pt x="154" y="0"/>
                      <a:pt x="154" y="3"/>
                      <a:pt x="158" y="12"/>
                    </a:cubicBezTo>
                    <a:cubicBezTo>
                      <a:pt x="161" y="20"/>
                      <a:pt x="162" y="32"/>
                      <a:pt x="169" y="36"/>
                    </a:cubicBezTo>
                    <a:cubicBezTo>
                      <a:pt x="175" y="40"/>
                      <a:pt x="185" y="46"/>
                      <a:pt x="190" y="41"/>
                    </a:cubicBezTo>
                    <a:cubicBezTo>
                      <a:pt x="195" y="36"/>
                      <a:pt x="211" y="27"/>
                      <a:pt x="225" y="33"/>
                    </a:cubicBezTo>
                    <a:cubicBezTo>
                      <a:pt x="238" y="39"/>
                      <a:pt x="237" y="44"/>
                      <a:pt x="240" y="51"/>
                    </a:cubicBezTo>
                    <a:cubicBezTo>
                      <a:pt x="243" y="58"/>
                      <a:pt x="248" y="60"/>
                      <a:pt x="238" y="68"/>
                    </a:cubicBezTo>
                    <a:cubicBezTo>
                      <a:pt x="228" y="77"/>
                      <a:pt x="226" y="81"/>
                      <a:pt x="217" y="82"/>
                    </a:cubicBezTo>
                    <a:cubicBezTo>
                      <a:pt x="207" y="83"/>
                      <a:pt x="199" y="79"/>
                      <a:pt x="202" y="85"/>
                    </a:cubicBezTo>
                    <a:cubicBezTo>
                      <a:pt x="205" y="92"/>
                      <a:pt x="206" y="97"/>
                      <a:pt x="206" y="97"/>
                    </a:cubicBezTo>
                    <a:cubicBezTo>
                      <a:pt x="206" y="97"/>
                      <a:pt x="241" y="123"/>
                      <a:pt x="250" y="129"/>
                    </a:cubicBezTo>
                    <a:cubicBezTo>
                      <a:pt x="259" y="135"/>
                      <a:pt x="271" y="142"/>
                      <a:pt x="270" y="153"/>
                    </a:cubicBezTo>
                    <a:cubicBezTo>
                      <a:pt x="269" y="164"/>
                      <a:pt x="280" y="195"/>
                      <a:pt x="258" y="178"/>
                    </a:cubicBezTo>
                    <a:cubicBezTo>
                      <a:pt x="235" y="161"/>
                      <a:pt x="231" y="156"/>
                      <a:pt x="220" y="149"/>
                    </a:cubicBezTo>
                    <a:cubicBezTo>
                      <a:pt x="209" y="142"/>
                      <a:pt x="197" y="133"/>
                      <a:pt x="197" y="133"/>
                    </a:cubicBezTo>
                    <a:cubicBezTo>
                      <a:pt x="197" y="133"/>
                      <a:pt x="198" y="142"/>
                      <a:pt x="192" y="143"/>
                    </a:cubicBezTo>
                    <a:cubicBezTo>
                      <a:pt x="186" y="145"/>
                      <a:pt x="180" y="142"/>
                      <a:pt x="174" y="139"/>
                    </a:cubicBezTo>
                    <a:cubicBezTo>
                      <a:pt x="167" y="135"/>
                      <a:pt x="166" y="130"/>
                      <a:pt x="161" y="128"/>
                    </a:cubicBezTo>
                    <a:cubicBezTo>
                      <a:pt x="155" y="126"/>
                      <a:pt x="154" y="123"/>
                      <a:pt x="155" y="120"/>
                    </a:cubicBezTo>
                    <a:cubicBezTo>
                      <a:pt x="156" y="116"/>
                      <a:pt x="162" y="92"/>
                      <a:pt x="141" y="87"/>
                    </a:cubicBezTo>
                    <a:cubicBezTo>
                      <a:pt x="119" y="81"/>
                      <a:pt x="117" y="92"/>
                      <a:pt x="117" y="100"/>
                    </a:cubicBezTo>
                    <a:cubicBezTo>
                      <a:pt x="117" y="109"/>
                      <a:pt x="123" y="118"/>
                      <a:pt x="114" y="122"/>
                    </a:cubicBezTo>
                    <a:cubicBezTo>
                      <a:pt x="106" y="126"/>
                      <a:pt x="56" y="136"/>
                      <a:pt x="39" y="141"/>
                    </a:cubicBezTo>
                    <a:cubicBezTo>
                      <a:pt x="22" y="146"/>
                      <a:pt x="13" y="156"/>
                      <a:pt x="10" y="142"/>
                    </a:cubicBezTo>
                    <a:cubicBezTo>
                      <a:pt x="8" y="128"/>
                      <a:pt x="17" y="117"/>
                      <a:pt x="11" y="110"/>
                    </a:cubicBezTo>
                    <a:cubicBezTo>
                      <a:pt x="6" y="103"/>
                      <a:pt x="0" y="91"/>
                      <a:pt x="0" y="91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7" name="Freeform 270">
                <a:extLst>
                  <a:ext uri="{FF2B5EF4-FFF2-40B4-BE49-F238E27FC236}">
                    <a16:creationId xmlns:a16="http://schemas.microsoft.com/office/drawing/2014/main" id="{3A0994D8-9F8C-462A-A7D1-393CA5E205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2" y="1907"/>
                <a:ext cx="427" cy="223"/>
              </a:xfrm>
              <a:custGeom>
                <a:avLst/>
                <a:gdLst>
                  <a:gd name="T0" fmla="*/ 761 w 270"/>
                  <a:gd name="T1" fmla="*/ 111 h 141"/>
                  <a:gd name="T2" fmla="*/ 818 w 270"/>
                  <a:gd name="T3" fmla="*/ 111 h 141"/>
                  <a:gd name="T4" fmla="*/ 903 w 270"/>
                  <a:gd name="T5" fmla="*/ 55 h 141"/>
                  <a:gd name="T6" fmla="*/ 913 w 270"/>
                  <a:gd name="T7" fmla="*/ 0 h 141"/>
                  <a:gd name="T8" fmla="*/ 894 w 270"/>
                  <a:gd name="T9" fmla="*/ 22 h 141"/>
                  <a:gd name="T10" fmla="*/ 810 w 270"/>
                  <a:gd name="T11" fmla="*/ 81 h 141"/>
                  <a:gd name="T12" fmla="*/ 750 w 270"/>
                  <a:gd name="T13" fmla="*/ 90 h 141"/>
                  <a:gd name="T14" fmla="*/ 761 w 270"/>
                  <a:gd name="T15" fmla="*/ 111 h 141"/>
                  <a:gd name="T16" fmla="*/ 1020 w 270"/>
                  <a:gd name="T17" fmla="*/ 361 h 141"/>
                  <a:gd name="T18" fmla="*/ 973 w 270"/>
                  <a:gd name="T19" fmla="*/ 457 h 141"/>
                  <a:gd name="T20" fmla="*/ 822 w 270"/>
                  <a:gd name="T21" fmla="*/ 345 h 141"/>
                  <a:gd name="T22" fmla="*/ 732 w 270"/>
                  <a:gd name="T23" fmla="*/ 278 h 141"/>
                  <a:gd name="T24" fmla="*/ 713 w 270"/>
                  <a:gd name="T25" fmla="*/ 319 h 141"/>
                  <a:gd name="T26" fmla="*/ 641 w 270"/>
                  <a:gd name="T27" fmla="*/ 300 h 141"/>
                  <a:gd name="T28" fmla="*/ 590 w 270"/>
                  <a:gd name="T29" fmla="*/ 259 h 141"/>
                  <a:gd name="T30" fmla="*/ 572 w 270"/>
                  <a:gd name="T31" fmla="*/ 253 h 141"/>
                  <a:gd name="T32" fmla="*/ 572 w 270"/>
                  <a:gd name="T33" fmla="*/ 259 h 141"/>
                  <a:gd name="T34" fmla="*/ 598 w 270"/>
                  <a:gd name="T35" fmla="*/ 293 h 141"/>
                  <a:gd name="T36" fmla="*/ 648 w 270"/>
                  <a:gd name="T37" fmla="*/ 335 h 141"/>
                  <a:gd name="T38" fmla="*/ 720 w 270"/>
                  <a:gd name="T39" fmla="*/ 353 h 141"/>
                  <a:gd name="T40" fmla="*/ 740 w 270"/>
                  <a:gd name="T41" fmla="*/ 313 h 141"/>
                  <a:gd name="T42" fmla="*/ 830 w 270"/>
                  <a:gd name="T43" fmla="*/ 375 h 141"/>
                  <a:gd name="T44" fmla="*/ 981 w 270"/>
                  <a:gd name="T45" fmla="*/ 490 h 141"/>
                  <a:gd name="T46" fmla="*/ 1028 w 270"/>
                  <a:gd name="T47" fmla="*/ 392 h 141"/>
                  <a:gd name="T48" fmla="*/ 1020 w 270"/>
                  <a:gd name="T49" fmla="*/ 361 h 141"/>
                  <a:gd name="T50" fmla="*/ 571 w 270"/>
                  <a:gd name="T51" fmla="*/ 176 h 141"/>
                  <a:gd name="T52" fmla="*/ 487 w 270"/>
                  <a:gd name="T53" fmla="*/ 108 h 141"/>
                  <a:gd name="T54" fmla="*/ 408 w 270"/>
                  <a:gd name="T55" fmla="*/ 171 h 141"/>
                  <a:gd name="T56" fmla="*/ 408 w 270"/>
                  <a:gd name="T57" fmla="*/ 245 h 141"/>
                  <a:gd name="T58" fmla="*/ 108 w 270"/>
                  <a:gd name="T59" fmla="*/ 332 h 141"/>
                  <a:gd name="T60" fmla="*/ 0 w 270"/>
                  <a:gd name="T61" fmla="*/ 332 h 141"/>
                  <a:gd name="T62" fmla="*/ 0 w 270"/>
                  <a:gd name="T63" fmla="*/ 348 h 141"/>
                  <a:gd name="T64" fmla="*/ 115 w 270"/>
                  <a:gd name="T65" fmla="*/ 345 h 141"/>
                  <a:gd name="T66" fmla="*/ 410 w 270"/>
                  <a:gd name="T67" fmla="*/ 270 h 141"/>
                  <a:gd name="T68" fmla="*/ 422 w 270"/>
                  <a:gd name="T69" fmla="*/ 182 h 141"/>
                  <a:gd name="T70" fmla="*/ 517 w 270"/>
                  <a:gd name="T71" fmla="*/ 130 h 141"/>
                  <a:gd name="T72" fmla="*/ 571 w 270"/>
                  <a:gd name="T73" fmla="*/ 176 h 1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0"/>
                  <a:gd name="T112" fmla="*/ 0 h 141"/>
                  <a:gd name="T113" fmla="*/ 270 w 270"/>
                  <a:gd name="T114" fmla="*/ 141 h 1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0" h="141">
                    <a:moveTo>
                      <a:pt x="192" y="28"/>
                    </a:moveTo>
                    <a:cubicBezTo>
                      <a:pt x="194" y="27"/>
                      <a:pt x="200" y="29"/>
                      <a:pt x="207" y="28"/>
                    </a:cubicBezTo>
                    <a:cubicBezTo>
                      <a:pt x="216" y="27"/>
                      <a:pt x="218" y="23"/>
                      <a:pt x="228" y="14"/>
                    </a:cubicBezTo>
                    <a:cubicBezTo>
                      <a:pt x="236" y="7"/>
                      <a:pt x="234" y="5"/>
                      <a:pt x="231" y="0"/>
                    </a:cubicBezTo>
                    <a:cubicBezTo>
                      <a:pt x="231" y="1"/>
                      <a:pt x="229" y="3"/>
                      <a:pt x="226" y="6"/>
                    </a:cubicBezTo>
                    <a:cubicBezTo>
                      <a:pt x="216" y="14"/>
                      <a:pt x="215" y="18"/>
                      <a:pt x="205" y="20"/>
                    </a:cubicBezTo>
                    <a:cubicBezTo>
                      <a:pt x="195" y="21"/>
                      <a:pt x="187" y="17"/>
                      <a:pt x="190" y="23"/>
                    </a:cubicBezTo>
                    <a:cubicBezTo>
                      <a:pt x="191" y="25"/>
                      <a:pt x="191" y="26"/>
                      <a:pt x="192" y="28"/>
                    </a:cubicBezTo>
                    <a:close/>
                    <a:moveTo>
                      <a:pt x="258" y="91"/>
                    </a:moveTo>
                    <a:cubicBezTo>
                      <a:pt x="258" y="102"/>
                      <a:pt x="268" y="133"/>
                      <a:pt x="246" y="116"/>
                    </a:cubicBezTo>
                    <a:cubicBezTo>
                      <a:pt x="223" y="99"/>
                      <a:pt x="219" y="94"/>
                      <a:pt x="208" y="87"/>
                    </a:cubicBezTo>
                    <a:cubicBezTo>
                      <a:pt x="197" y="80"/>
                      <a:pt x="185" y="70"/>
                      <a:pt x="185" y="70"/>
                    </a:cubicBezTo>
                    <a:cubicBezTo>
                      <a:pt x="185" y="70"/>
                      <a:pt x="186" y="80"/>
                      <a:pt x="180" y="81"/>
                    </a:cubicBezTo>
                    <a:cubicBezTo>
                      <a:pt x="174" y="82"/>
                      <a:pt x="168" y="80"/>
                      <a:pt x="162" y="76"/>
                    </a:cubicBezTo>
                    <a:cubicBezTo>
                      <a:pt x="156" y="73"/>
                      <a:pt x="154" y="68"/>
                      <a:pt x="149" y="66"/>
                    </a:cubicBezTo>
                    <a:cubicBezTo>
                      <a:pt x="147" y="65"/>
                      <a:pt x="146" y="65"/>
                      <a:pt x="145" y="64"/>
                    </a:cubicBezTo>
                    <a:cubicBezTo>
                      <a:pt x="145" y="65"/>
                      <a:pt x="145" y="65"/>
                      <a:pt x="145" y="66"/>
                    </a:cubicBezTo>
                    <a:cubicBezTo>
                      <a:pt x="144" y="69"/>
                      <a:pt x="145" y="72"/>
                      <a:pt x="151" y="74"/>
                    </a:cubicBezTo>
                    <a:cubicBezTo>
                      <a:pt x="156" y="76"/>
                      <a:pt x="157" y="81"/>
                      <a:pt x="164" y="85"/>
                    </a:cubicBezTo>
                    <a:cubicBezTo>
                      <a:pt x="170" y="88"/>
                      <a:pt x="176" y="91"/>
                      <a:pt x="182" y="89"/>
                    </a:cubicBezTo>
                    <a:cubicBezTo>
                      <a:pt x="188" y="88"/>
                      <a:pt x="187" y="79"/>
                      <a:pt x="187" y="79"/>
                    </a:cubicBezTo>
                    <a:cubicBezTo>
                      <a:pt x="187" y="79"/>
                      <a:pt x="199" y="88"/>
                      <a:pt x="210" y="95"/>
                    </a:cubicBezTo>
                    <a:cubicBezTo>
                      <a:pt x="221" y="102"/>
                      <a:pt x="225" y="107"/>
                      <a:pt x="248" y="124"/>
                    </a:cubicBezTo>
                    <a:cubicBezTo>
                      <a:pt x="270" y="141"/>
                      <a:pt x="259" y="110"/>
                      <a:pt x="260" y="99"/>
                    </a:cubicBezTo>
                    <a:cubicBezTo>
                      <a:pt x="260" y="96"/>
                      <a:pt x="259" y="93"/>
                      <a:pt x="258" y="91"/>
                    </a:cubicBezTo>
                    <a:close/>
                    <a:moveTo>
                      <a:pt x="144" y="44"/>
                    </a:moveTo>
                    <a:cubicBezTo>
                      <a:pt x="144" y="36"/>
                      <a:pt x="135" y="30"/>
                      <a:pt x="123" y="27"/>
                    </a:cubicBezTo>
                    <a:cubicBezTo>
                      <a:pt x="102" y="22"/>
                      <a:pt x="102" y="34"/>
                      <a:pt x="103" y="43"/>
                    </a:cubicBezTo>
                    <a:cubicBezTo>
                      <a:pt x="103" y="51"/>
                      <a:pt x="111" y="58"/>
                      <a:pt x="103" y="62"/>
                    </a:cubicBezTo>
                    <a:cubicBezTo>
                      <a:pt x="94" y="66"/>
                      <a:pt x="44" y="78"/>
                      <a:pt x="27" y="84"/>
                    </a:cubicBezTo>
                    <a:cubicBezTo>
                      <a:pt x="12" y="88"/>
                      <a:pt x="4" y="91"/>
                      <a:pt x="0" y="84"/>
                    </a:cubicBezTo>
                    <a:cubicBezTo>
                      <a:pt x="0" y="85"/>
                      <a:pt x="0" y="87"/>
                      <a:pt x="0" y="88"/>
                    </a:cubicBezTo>
                    <a:cubicBezTo>
                      <a:pt x="3" y="102"/>
                      <a:pt x="12" y="92"/>
                      <a:pt x="29" y="87"/>
                    </a:cubicBezTo>
                    <a:cubicBezTo>
                      <a:pt x="46" y="82"/>
                      <a:pt x="96" y="72"/>
                      <a:pt x="104" y="68"/>
                    </a:cubicBezTo>
                    <a:cubicBezTo>
                      <a:pt x="113" y="64"/>
                      <a:pt x="107" y="55"/>
                      <a:pt x="107" y="46"/>
                    </a:cubicBezTo>
                    <a:cubicBezTo>
                      <a:pt x="107" y="38"/>
                      <a:pt x="109" y="27"/>
                      <a:pt x="131" y="33"/>
                    </a:cubicBezTo>
                    <a:cubicBezTo>
                      <a:pt x="138" y="35"/>
                      <a:pt x="142" y="39"/>
                      <a:pt x="144" y="4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8" name="Freeform 271">
                <a:extLst>
                  <a:ext uri="{FF2B5EF4-FFF2-40B4-BE49-F238E27FC236}">
                    <a16:creationId xmlns:a16="http://schemas.microsoft.com/office/drawing/2014/main" id="{B3E07657-B074-4F9F-AE12-0E0755E0D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821"/>
                <a:ext cx="443" cy="309"/>
              </a:xfrm>
              <a:custGeom>
                <a:avLst/>
                <a:gdLst>
                  <a:gd name="T0" fmla="*/ 0 w 280"/>
                  <a:gd name="T1" fmla="*/ 361 h 195"/>
                  <a:gd name="T2" fmla="*/ 47 w 280"/>
                  <a:gd name="T3" fmla="*/ 331 h 195"/>
                  <a:gd name="T4" fmla="*/ 373 w 280"/>
                  <a:gd name="T5" fmla="*/ 219 h 195"/>
                  <a:gd name="T6" fmla="*/ 451 w 280"/>
                  <a:gd name="T7" fmla="*/ 184 h 195"/>
                  <a:gd name="T8" fmla="*/ 530 w 280"/>
                  <a:gd name="T9" fmla="*/ 128 h 195"/>
                  <a:gd name="T10" fmla="*/ 584 w 280"/>
                  <a:gd name="T11" fmla="*/ 8 h 195"/>
                  <a:gd name="T12" fmla="*/ 627 w 280"/>
                  <a:gd name="T13" fmla="*/ 48 h 195"/>
                  <a:gd name="T14" fmla="*/ 668 w 280"/>
                  <a:gd name="T15" fmla="*/ 143 h 195"/>
                  <a:gd name="T16" fmla="*/ 753 w 280"/>
                  <a:gd name="T17" fmla="*/ 163 h 195"/>
                  <a:gd name="T18" fmla="*/ 891 w 280"/>
                  <a:gd name="T19" fmla="*/ 130 h 195"/>
                  <a:gd name="T20" fmla="*/ 951 w 280"/>
                  <a:gd name="T21" fmla="*/ 203 h 195"/>
                  <a:gd name="T22" fmla="*/ 943 w 280"/>
                  <a:gd name="T23" fmla="*/ 271 h 195"/>
                  <a:gd name="T24" fmla="*/ 859 w 280"/>
                  <a:gd name="T25" fmla="*/ 326 h 195"/>
                  <a:gd name="T26" fmla="*/ 801 w 280"/>
                  <a:gd name="T27" fmla="*/ 339 h 195"/>
                  <a:gd name="T28" fmla="*/ 816 w 280"/>
                  <a:gd name="T29" fmla="*/ 387 h 195"/>
                  <a:gd name="T30" fmla="*/ 992 w 280"/>
                  <a:gd name="T31" fmla="*/ 512 h 195"/>
                  <a:gd name="T32" fmla="*/ 1070 w 280"/>
                  <a:gd name="T33" fmla="*/ 607 h 195"/>
                  <a:gd name="T34" fmla="*/ 1022 w 280"/>
                  <a:gd name="T35" fmla="*/ 708 h 195"/>
                  <a:gd name="T36" fmla="*/ 872 w 280"/>
                  <a:gd name="T37" fmla="*/ 593 h 195"/>
                  <a:gd name="T38" fmla="*/ 782 w 280"/>
                  <a:gd name="T39" fmla="*/ 529 h 195"/>
                  <a:gd name="T40" fmla="*/ 761 w 280"/>
                  <a:gd name="T41" fmla="*/ 570 h 195"/>
                  <a:gd name="T42" fmla="*/ 688 w 280"/>
                  <a:gd name="T43" fmla="*/ 553 h 195"/>
                  <a:gd name="T44" fmla="*/ 638 w 280"/>
                  <a:gd name="T45" fmla="*/ 510 h 195"/>
                  <a:gd name="T46" fmla="*/ 614 w 280"/>
                  <a:gd name="T47" fmla="*/ 477 h 195"/>
                  <a:gd name="T48" fmla="*/ 558 w 280"/>
                  <a:gd name="T49" fmla="*/ 347 h 195"/>
                  <a:gd name="T50" fmla="*/ 464 w 280"/>
                  <a:gd name="T51" fmla="*/ 396 h 195"/>
                  <a:gd name="T52" fmla="*/ 451 w 280"/>
                  <a:gd name="T53" fmla="*/ 485 h 195"/>
                  <a:gd name="T54" fmla="*/ 155 w 280"/>
                  <a:gd name="T55" fmla="*/ 559 h 195"/>
                  <a:gd name="T56" fmla="*/ 40 w 280"/>
                  <a:gd name="T57" fmla="*/ 566 h 195"/>
                  <a:gd name="T58" fmla="*/ 43 w 280"/>
                  <a:gd name="T59" fmla="*/ 437 h 195"/>
                  <a:gd name="T60" fmla="*/ 0 w 280"/>
                  <a:gd name="T61" fmla="*/ 361 h 19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0"/>
                  <a:gd name="T94" fmla="*/ 0 h 195"/>
                  <a:gd name="T95" fmla="*/ 280 w 280"/>
                  <a:gd name="T96" fmla="*/ 195 h 19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0" h="195">
                    <a:moveTo>
                      <a:pt x="0" y="91"/>
                    </a:moveTo>
                    <a:cubicBezTo>
                      <a:pt x="0" y="86"/>
                      <a:pt x="6" y="85"/>
                      <a:pt x="12" y="83"/>
                    </a:cubicBezTo>
                    <a:cubicBezTo>
                      <a:pt x="19" y="80"/>
                      <a:pt x="81" y="59"/>
                      <a:pt x="94" y="55"/>
                    </a:cubicBezTo>
                    <a:cubicBezTo>
                      <a:pt x="107" y="51"/>
                      <a:pt x="106" y="45"/>
                      <a:pt x="114" y="46"/>
                    </a:cubicBezTo>
                    <a:cubicBezTo>
                      <a:pt x="122" y="47"/>
                      <a:pt x="131" y="42"/>
                      <a:pt x="134" y="32"/>
                    </a:cubicBezTo>
                    <a:cubicBezTo>
                      <a:pt x="137" y="21"/>
                      <a:pt x="140" y="3"/>
                      <a:pt x="147" y="2"/>
                    </a:cubicBezTo>
                    <a:cubicBezTo>
                      <a:pt x="154" y="0"/>
                      <a:pt x="154" y="3"/>
                      <a:pt x="158" y="12"/>
                    </a:cubicBezTo>
                    <a:cubicBezTo>
                      <a:pt x="161" y="20"/>
                      <a:pt x="162" y="32"/>
                      <a:pt x="169" y="36"/>
                    </a:cubicBezTo>
                    <a:cubicBezTo>
                      <a:pt x="175" y="40"/>
                      <a:pt x="185" y="46"/>
                      <a:pt x="190" y="41"/>
                    </a:cubicBezTo>
                    <a:cubicBezTo>
                      <a:pt x="195" y="36"/>
                      <a:pt x="211" y="27"/>
                      <a:pt x="225" y="33"/>
                    </a:cubicBezTo>
                    <a:cubicBezTo>
                      <a:pt x="238" y="39"/>
                      <a:pt x="237" y="44"/>
                      <a:pt x="240" y="51"/>
                    </a:cubicBezTo>
                    <a:cubicBezTo>
                      <a:pt x="243" y="58"/>
                      <a:pt x="248" y="60"/>
                      <a:pt x="238" y="68"/>
                    </a:cubicBezTo>
                    <a:cubicBezTo>
                      <a:pt x="228" y="77"/>
                      <a:pt x="226" y="81"/>
                      <a:pt x="217" y="82"/>
                    </a:cubicBezTo>
                    <a:cubicBezTo>
                      <a:pt x="207" y="83"/>
                      <a:pt x="199" y="79"/>
                      <a:pt x="202" y="85"/>
                    </a:cubicBezTo>
                    <a:cubicBezTo>
                      <a:pt x="205" y="92"/>
                      <a:pt x="206" y="97"/>
                      <a:pt x="206" y="97"/>
                    </a:cubicBezTo>
                    <a:cubicBezTo>
                      <a:pt x="206" y="97"/>
                      <a:pt x="241" y="123"/>
                      <a:pt x="250" y="129"/>
                    </a:cubicBezTo>
                    <a:cubicBezTo>
                      <a:pt x="259" y="135"/>
                      <a:pt x="271" y="142"/>
                      <a:pt x="270" y="153"/>
                    </a:cubicBezTo>
                    <a:cubicBezTo>
                      <a:pt x="269" y="164"/>
                      <a:pt x="280" y="195"/>
                      <a:pt x="258" y="178"/>
                    </a:cubicBezTo>
                    <a:cubicBezTo>
                      <a:pt x="235" y="161"/>
                      <a:pt x="231" y="156"/>
                      <a:pt x="220" y="149"/>
                    </a:cubicBezTo>
                    <a:cubicBezTo>
                      <a:pt x="209" y="142"/>
                      <a:pt x="197" y="133"/>
                      <a:pt x="197" y="133"/>
                    </a:cubicBezTo>
                    <a:cubicBezTo>
                      <a:pt x="197" y="133"/>
                      <a:pt x="198" y="142"/>
                      <a:pt x="192" y="143"/>
                    </a:cubicBezTo>
                    <a:cubicBezTo>
                      <a:pt x="186" y="145"/>
                      <a:pt x="180" y="142"/>
                      <a:pt x="174" y="139"/>
                    </a:cubicBezTo>
                    <a:cubicBezTo>
                      <a:pt x="167" y="135"/>
                      <a:pt x="166" y="130"/>
                      <a:pt x="161" y="128"/>
                    </a:cubicBezTo>
                    <a:cubicBezTo>
                      <a:pt x="155" y="126"/>
                      <a:pt x="154" y="123"/>
                      <a:pt x="155" y="120"/>
                    </a:cubicBezTo>
                    <a:cubicBezTo>
                      <a:pt x="156" y="116"/>
                      <a:pt x="162" y="92"/>
                      <a:pt x="141" y="87"/>
                    </a:cubicBezTo>
                    <a:cubicBezTo>
                      <a:pt x="119" y="81"/>
                      <a:pt x="117" y="92"/>
                      <a:pt x="117" y="100"/>
                    </a:cubicBezTo>
                    <a:cubicBezTo>
                      <a:pt x="117" y="109"/>
                      <a:pt x="123" y="118"/>
                      <a:pt x="114" y="122"/>
                    </a:cubicBezTo>
                    <a:cubicBezTo>
                      <a:pt x="106" y="126"/>
                      <a:pt x="56" y="136"/>
                      <a:pt x="39" y="141"/>
                    </a:cubicBezTo>
                    <a:cubicBezTo>
                      <a:pt x="22" y="146"/>
                      <a:pt x="13" y="156"/>
                      <a:pt x="10" y="142"/>
                    </a:cubicBezTo>
                    <a:cubicBezTo>
                      <a:pt x="8" y="128"/>
                      <a:pt x="17" y="117"/>
                      <a:pt x="11" y="110"/>
                    </a:cubicBezTo>
                    <a:cubicBezTo>
                      <a:pt x="6" y="103"/>
                      <a:pt x="0" y="91"/>
                      <a:pt x="0" y="91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9" name="Freeform 272">
                <a:extLst>
                  <a:ext uri="{FF2B5EF4-FFF2-40B4-BE49-F238E27FC236}">
                    <a16:creationId xmlns:a16="http://schemas.microsoft.com/office/drawing/2014/main" id="{CF595C21-D9ED-4CB6-8CAF-A4B80914B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973"/>
                <a:ext cx="21" cy="59"/>
              </a:xfrm>
              <a:custGeom>
                <a:avLst/>
                <a:gdLst>
                  <a:gd name="T0" fmla="*/ 55 w 13"/>
                  <a:gd name="T1" fmla="*/ 0 h 37"/>
                  <a:gd name="T2" fmla="*/ 42 w 13"/>
                  <a:gd name="T3" fmla="*/ 35 h 37"/>
                  <a:gd name="T4" fmla="*/ 8 w 13"/>
                  <a:gd name="T5" fmla="*/ 104 h 37"/>
                  <a:gd name="T6" fmla="*/ 21 w 13"/>
                  <a:gd name="T7" fmla="*/ 15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37"/>
                  <a:gd name="T14" fmla="*/ 13 w 1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37">
                    <a:moveTo>
                      <a:pt x="13" y="0"/>
                    </a:moveTo>
                    <a:cubicBezTo>
                      <a:pt x="13" y="0"/>
                      <a:pt x="13" y="4"/>
                      <a:pt x="10" y="9"/>
                    </a:cubicBezTo>
                    <a:cubicBezTo>
                      <a:pt x="7" y="14"/>
                      <a:pt x="0" y="21"/>
                      <a:pt x="2" y="26"/>
                    </a:cubicBezTo>
                    <a:cubicBezTo>
                      <a:pt x="3" y="31"/>
                      <a:pt x="5" y="37"/>
                      <a:pt x="5" y="37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0" name="Freeform 273">
                <a:extLst>
                  <a:ext uri="{FF2B5EF4-FFF2-40B4-BE49-F238E27FC236}">
                    <a16:creationId xmlns:a16="http://schemas.microsoft.com/office/drawing/2014/main" id="{A6EBD74A-4BE1-4046-B512-D8207F7EB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1885"/>
                <a:ext cx="35" cy="55"/>
              </a:xfrm>
              <a:custGeom>
                <a:avLst/>
                <a:gdLst>
                  <a:gd name="T0" fmla="*/ 89 w 22"/>
                  <a:gd name="T1" fmla="*/ 13 h 35"/>
                  <a:gd name="T2" fmla="*/ 35 w 22"/>
                  <a:gd name="T3" fmla="*/ 14 h 35"/>
                  <a:gd name="T4" fmla="*/ 8 w 22"/>
                  <a:gd name="T5" fmla="*/ 94 h 35"/>
                  <a:gd name="T6" fmla="*/ 73 w 22"/>
                  <a:gd name="T7" fmla="*/ 116 h 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35"/>
                  <a:gd name="T14" fmla="*/ 22 w 22"/>
                  <a:gd name="T15" fmla="*/ 35 h 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35">
                    <a:moveTo>
                      <a:pt x="22" y="3"/>
                    </a:moveTo>
                    <a:cubicBezTo>
                      <a:pt x="22" y="3"/>
                      <a:pt x="14" y="0"/>
                      <a:pt x="9" y="4"/>
                    </a:cubicBezTo>
                    <a:cubicBezTo>
                      <a:pt x="5" y="7"/>
                      <a:pt x="0" y="19"/>
                      <a:pt x="2" y="24"/>
                    </a:cubicBezTo>
                    <a:cubicBezTo>
                      <a:pt x="5" y="29"/>
                      <a:pt x="11" y="35"/>
                      <a:pt x="18" y="3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1" name="Freeform 274">
                <a:extLst>
                  <a:ext uri="{FF2B5EF4-FFF2-40B4-BE49-F238E27FC236}">
                    <a16:creationId xmlns:a16="http://schemas.microsoft.com/office/drawing/2014/main" id="{6BC6B819-B43A-4C96-BD56-7C5D568C0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894"/>
                <a:ext cx="54" cy="48"/>
              </a:xfrm>
              <a:custGeom>
                <a:avLst/>
                <a:gdLst>
                  <a:gd name="T0" fmla="*/ 8 w 34"/>
                  <a:gd name="T1" fmla="*/ 42 h 30"/>
                  <a:gd name="T2" fmla="*/ 25 w 34"/>
                  <a:gd name="T3" fmla="*/ 102 h 30"/>
                  <a:gd name="T4" fmla="*/ 95 w 34"/>
                  <a:gd name="T5" fmla="*/ 98 h 30"/>
                  <a:gd name="T6" fmla="*/ 132 w 34"/>
                  <a:gd name="T7" fmla="*/ 48 h 30"/>
                  <a:gd name="T8" fmla="*/ 129 w 3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30"/>
                  <a:gd name="T17" fmla="*/ 34 w 3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30">
                    <a:moveTo>
                      <a:pt x="2" y="10"/>
                    </a:moveTo>
                    <a:cubicBezTo>
                      <a:pt x="2" y="10"/>
                      <a:pt x="0" y="20"/>
                      <a:pt x="6" y="25"/>
                    </a:cubicBezTo>
                    <a:cubicBezTo>
                      <a:pt x="11" y="29"/>
                      <a:pt x="18" y="30"/>
                      <a:pt x="24" y="24"/>
                    </a:cubicBezTo>
                    <a:cubicBezTo>
                      <a:pt x="31" y="19"/>
                      <a:pt x="34" y="17"/>
                      <a:pt x="33" y="12"/>
                    </a:cubicBezTo>
                    <a:cubicBezTo>
                      <a:pt x="32" y="7"/>
                      <a:pt x="32" y="0"/>
                      <a:pt x="32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2" name="Freeform 275">
                <a:extLst>
                  <a:ext uri="{FF2B5EF4-FFF2-40B4-BE49-F238E27FC236}">
                    <a16:creationId xmlns:a16="http://schemas.microsoft.com/office/drawing/2014/main" id="{47E49A87-D8B6-42BC-8321-32546F772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1992"/>
                <a:ext cx="30" cy="29"/>
              </a:xfrm>
              <a:custGeom>
                <a:avLst/>
                <a:gdLst>
                  <a:gd name="T0" fmla="*/ 74 w 19"/>
                  <a:gd name="T1" fmla="*/ 26 h 18"/>
                  <a:gd name="T2" fmla="*/ 47 w 19"/>
                  <a:gd name="T3" fmla="*/ 0 h 18"/>
                  <a:gd name="T4" fmla="*/ 5 w 19"/>
                  <a:gd name="T5" fmla="*/ 34 h 18"/>
                  <a:gd name="T6" fmla="*/ 0 w 19"/>
                  <a:gd name="T7" fmla="*/ 76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8"/>
                  <a:gd name="T14" fmla="*/ 19 w 19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8">
                    <a:moveTo>
                      <a:pt x="19" y="6"/>
                    </a:moveTo>
                    <a:cubicBezTo>
                      <a:pt x="19" y="6"/>
                      <a:pt x="16" y="0"/>
                      <a:pt x="12" y="0"/>
                    </a:cubicBezTo>
                    <a:cubicBezTo>
                      <a:pt x="8" y="1"/>
                      <a:pt x="2" y="3"/>
                      <a:pt x="1" y="8"/>
                    </a:cubicBezTo>
                    <a:cubicBezTo>
                      <a:pt x="0" y="12"/>
                      <a:pt x="0" y="18"/>
                      <a:pt x="0" y="18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3" name="Freeform 276">
                <a:extLst>
                  <a:ext uri="{FF2B5EF4-FFF2-40B4-BE49-F238E27FC236}">
                    <a16:creationId xmlns:a16="http://schemas.microsoft.com/office/drawing/2014/main" id="{1D9F4E3A-A8C4-425C-BEFA-797426397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992"/>
                <a:ext cx="24" cy="24"/>
              </a:xfrm>
              <a:custGeom>
                <a:avLst/>
                <a:gdLst>
                  <a:gd name="T0" fmla="*/ 0 w 15"/>
                  <a:gd name="T1" fmla="*/ 61 h 15"/>
                  <a:gd name="T2" fmla="*/ 13 w 15"/>
                  <a:gd name="T3" fmla="*/ 21 h 15"/>
                  <a:gd name="T4" fmla="*/ 54 w 15"/>
                  <a:gd name="T5" fmla="*/ 8 h 15"/>
                  <a:gd name="T6" fmla="*/ 29 w 15"/>
                  <a:gd name="T7" fmla="*/ 16 h 15"/>
                  <a:gd name="T8" fmla="*/ 29 w 15"/>
                  <a:gd name="T9" fmla="*/ 34 h 15"/>
                  <a:gd name="T10" fmla="*/ 61 w 15"/>
                  <a:gd name="T11" fmla="*/ 29 h 15"/>
                  <a:gd name="T12" fmla="*/ 48 w 15"/>
                  <a:gd name="T13" fmla="*/ 46 h 15"/>
                  <a:gd name="T14" fmla="*/ 16 w 15"/>
                  <a:gd name="T15" fmla="*/ 56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15"/>
                  <a:gd name="T26" fmla="*/ 15 w 15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15">
                    <a:moveTo>
                      <a:pt x="0" y="15"/>
                    </a:moveTo>
                    <a:cubicBezTo>
                      <a:pt x="0" y="11"/>
                      <a:pt x="1" y="7"/>
                      <a:pt x="3" y="5"/>
                    </a:cubicBezTo>
                    <a:cubicBezTo>
                      <a:pt x="5" y="3"/>
                      <a:pt x="10" y="0"/>
                      <a:pt x="13" y="2"/>
                    </a:cubicBezTo>
                    <a:cubicBezTo>
                      <a:pt x="11" y="3"/>
                      <a:pt x="9" y="2"/>
                      <a:pt x="7" y="4"/>
                    </a:cubicBezTo>
                    <a:cubicBezTo>
                      <a:pt x="6" y="5"/>
                      <a:pt x="5" y="8"/>
                      <a:pt x="7" y="8"/>
                    </a:cubicBezTo>
                    <a:cubicBezTo>
                      <a:pt x="8" y="9"/>
                      <a:pt x="14" y="7"/>
                      <a:pt x="15" y="7"/>
                    </a:cubicBezTo>
                    <a:cubicBezTo>
                      <a:pt x="14" y="8"/>
                      <a:pt x="13" y="10"/>
                      <a:pt x="12" y="11"/>
                    </a:cubicBezTo>
                    <a:cubicBezTo>
                      <a:pt x="11" y="12"/>
                      <a:pt x="5" y="15"/>
                      <a:pt x="4" y="1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4" name="Freeform 277">
                <a:extLst>
                  <a:ext uri="{FF2B5EF4-FFF2-40B4-BE49-F238E27FC236}">
                    <a16:creationId xmlns:a16="http://schemas.microsoft.com/office/drawing/2014/main" id="{CAA17345-A7E4-4B32-B67E-147B8965B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907"/>
                <a:ext cx="43" cy="30"/>
              </a:xfrm>
              <a:custGeom>
                <a:avLst/>
                <a:gdLst>
                  <a:gd name="T0" fmla="*/ 33 w 27"/>
                  <a:gd name="T1" fmla="*/ 8 h 19"/>
                  <a:gd name="T2" fmla="*/ 13 w 27"/>
                  <a:gd name="T3" fmla="*/ 13 h 19"/>
                  <a:gd name="T4" fmla="*/ 5 w 27"/>
                  <a:gd name="T5" fmla="*/ 21 h 19"/>
                  <a:gd name="T6" fmla="*/ 8 w 27"/>
                  <a:gd name="T7" fmla="*/ 47 h 19"/>
                  <a:gd name="T8" fmla="*/ 29 w 27"/>
                  <a:gd name="T9" fmla="*/ 68 h 19"/>
                  <a:gd name="T10" fmla="*/ 53 w 27"/>
                  <a:gd name="T11" fmla="*/ 69 h 19"/>
                  <a:gd name="T12" fmla="*/ 81 w 27"/>
                  <a:gd name="T13" fmla="*/ 60 h 19"/>
                  <a:gd name="T14" fmla="*/ 97 w 27"/>
                  <a:gd name="T15" fmla="*/ 39 h 19"/>
                  <a:gd name="T16" fmla="*/ 102 w 27"/>
                  <a:gd name="T17" fmla="*/ 0 h 19"/>
                  <a:gd name="T18" fmla="*/ 84 w 27"/>
                  <a:gd name="T19" fmla="*/ 27 h 19"/>
                  <a:gd name="T20" fmla="*/ 53 w 27"/>
                  <a:gd name="T21" fmla="*/ 47 h 19"/>
                  <a:gd name="T22" fmla="*/ 29 w 27"/>
                  <a:gd name="T23" fmla="*/ 39 h 19"/>
                  <a:gd name="T24" fmla="*/ 29 w 27"/>
                  <a:gd name="T25" fmla="*/ 21 h 19"/>
                  <a:gd name="T26" fmla="*/ 33 w 27"/>
                  <a:gd name="T27" fmla="*/ 14 h 19"/>
                  <a:gd name="T28" fmla="*/ 33 w 27"/>
                  <a:gd name="T29" fmla="*/ 13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"/>
                  <a:gd name="T46" fmla="*/ 0 h 19"/>
                  <a:gd name="T47" fmla="*/ 27 w 27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" h="19">
                    <a:moveTo>
                      <a:pt x="8" y="2"/>
                    </a:moveTo>
                    <a:cubicBezTo>
                      <a:pt x="7" y="2"/>
                      <a:pt x="5" y="3"/>
                      <a:pt x="3" y="3"/>
                    </a:cubicBezTo>
                    <a:cubicBezTo>
                      <a:pt x="2" y="4"/>
                      <a:pt x="1" y="3"/>
                      <a:pt x="1" y="5"/>
                    </a:cubicBezTo>
                    <a:cubicBezTo>
                      <a:pt x="0" y="7"/>
                      <a:pt x="1" y="10"/>
                      <a:pt x="2" y="12"/>
                    </a:cubicBezTo>
                    <a:cubicBezTo>
                      <a:pt x="3" y="15"/>
                      <a:pt x="5" y="16"/>
                      <a:pt x="7" y="17"/>
                    </a:cubicBezTo>
                    <a:cubicBezTo>
                      <a:pt x="9" y="18"/>
                      <a:pt x="10" y="19"/>
                      <a:pt x="13" y="18"/>
                    </a:cubicBezTo>
                    <a:cubicBezTo>
                      <a:pt x="15" y="18"/>
                      <a:pt x="17" y="16"/>
                      <a:pt x="20" y="15"/>
                    </a:cubicBezTo>
                    <a:cubicBezTo>
                      <a:pt x="21" y="13"/>
                      <a:pt x="23" y="11"/>
                      <a:pt x="24" y="10"/>
                    </a:cubicBezTo>
                    <a:cubicBezTo>
                      <a:pt x="26" y="7"/>
                      <a:pt x="27" y="3"/>
                      <a:pt x="25" y="0"/>
                    </a:cubicBezTo>
                    <a:cubicBezTo>
                      <a:pt x="24" y="2"/>
                      <a:pt x="22" y="5"/>
                      <a:pt x="21" y="7"/>
                    </a:cubicBezTo>
                    <a:cubicBezTo>
                      <a:pt x="19" y="9"/>
                      <a:pt x="16" y="11"/>
                      <a:pt x="13" y="12"/>
                    </a:cubicBezTo>
                    <a:cubicBezTo>
                      <a:pt x="10" y="14"/>
                      <a:pt x="8" y="13"/>
                      <a:pt x="7" y="10"/>
                    </a:cubicBezTo>
                    <a:cubicBezTo>
                      <a:pt x="6" y="8"/>
                      <a:pt x="6" y="7"/>
                      <a:pt x="7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5" name="Freeform 278">
                <a:extLst>
                  <a:ext uri="{FF2B5EF4-FFF2-40B4-BE49-F238E27FC236}">
                    <a16:creationId xmlns:a16="http://schemas.microsoft.com/office/drawing/2014/main" id="{6488FD31-81B3-466E-8E52-84F7AFA2C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825"/>
                <a:ext cx="35" cy="53"/>
              </a:xfrm>
              <a:custGeom>
                <a:avLst/>
                <a:gdLst>
                  <a:gd name="T0" fmla="*/ 0 w 22"/>
                  <a:gd name="T1" fmla="*/ 53 h 34"/>
                  <a:gd name="T2" fmla="*/ 21 w 22"/>
                  <a:gd name="T3" fmla="*/ 12 h 34"/>
                  <a:gd name="T4" fmla="*/ 35 w 22"/>
                  <a:gd name="T5" fmla="*/ 30 h 34"/>
                  <a:gd name="T6" fmla="*/ 53 w 22"/>
                  <a:gd name="T7" fmla="*/ 80 h 34"/>
                  <a:gd name="T8" fmla="*/ 89 w 22"/>
                  <a:gd name="T9" fmla="*/ 129 h 34"/>
                  <a:gd name="T10" fmla="*/ 29 w 22"/>
                  <a:gd name="T11" fmla="*/ 22 h 34"/>
                  <a:gd name="T12" fmla="*/ 8 w 22"/>
                  <a:gd name="T13" fmla="*/ 4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34"/>
                  <a:gd name="T23" fmla="*/ 22 w 22"/>
                  <a:gd name="T24" fmla="*/ 34 h 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34">
                    <a:moveTo>
                      <a:pt x="0" y="14"/>
                    </a:moveTo>
                    <a:cubicBezTo>
                      <a:pt x="0" y="11"/>
                      <a:pt x="2" y="5"/>
                      <a:pt x="5" y="3"/>
                    </a:cubicBezTo>
                    <a:cubicBezTo>
                      <a:pt x="9" y="0"/>
                      <a:pt x="8" y="6"/>
                      <a:pt x="9" y="8"/>
                    </a:cubicBezTo>
                    <a:cubicBezTo>
                      <a:pt x="10" y="13"/>
                      <a:pt x="11" y="17"/>
                      <a:pt x="13" y="21"/>
                    </a:cubicBezTo>
                    <a:cubicBezTo>
                      <a:pt x="16" y="26"/>
                      <a:pt x="20" y="30"/>
                      <a:pt x="22" y="34"/>
                    </a:cubicBezTo>
                    <a:cubicBezTo>
                      <a:pt x="13" y="28"/>
                      <a:pt x="10" y="16"/>
                      <a:pt x="7" y="6"/>
                    </a:cubicBezTo>
                    <a:cubicBezTo>
                      <a:pt x="4" y="6"/>
                      <a:pt x="4" y="11"/>
                      <a:pt x="2" y="1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6" name="Freeform 279">
                <a:extLst>
                  <a:ext uri="{FF2B5EF4-FFF2-40B4-BE49-F238E27FC236}">
                    <a16:creationId xmlns:a16="http://schemas.microsoft.com/office/drawing/2014/main" id="{911397BE-7B80-4A8E-A0FF-446E6C34E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880"/>
                <a:ext cx="36" cy="47"/>
              </a:xfrm>
              <a:custGeom>
                <a:avLst/>
                <a:gdLst>
                  <a:gd name="T0" fmla="*/ 83 w 23"/>
                  <a:gd name="T1" fmla="*/ 8 h 30"/>
                  <a:gd name="T2" fmla="*/ 34 w 23"/>
                  <a:gd name="T3" fmla="*/ 27 h 30"/>
                  <a:gd name="T4" fmla="*/ 14 w 23"/>
                  <a:gd name="T5" fmla="*/ 66 h 30"/>
                  <a:gd name="T6" fmla="*/ 14 w 23"/>
                  <a:gd name="T7" fmla="*/ 88 h 30"/>
                  <a:gd name="T8" fmla="*/ 22 w 23"/>
                  <a:gd name="T9" fmla="*/ 116 h 30"/>
                  <a:gd name="T10" fmla="*/ 31 w 23"/>
                  <a:gd name="T11" fmla="*/ 20 h 30"/>
                  <a:gd name="T12" fmla="*/ 88 w 23"/>
                  <a:gd name="T13" fmla="*/ 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0"/>
                  <a:gd name="T23" fmla="*/ 23 w 23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0">
                    <a:moveTo>
                      <a:pt x="22" y="2"/>
                    </a:moveTo>
                    <a:cubicBezTo>
                      <a:pt x="17" y="1"/>
                      <a:pt x="12" y="2"/>
                      <a:pt x="9" y="7"/>
                    </a:cubicBezTo>
                    <a:cubicBezTo>
                      <a:pt x="7" y="10"/>
                      <a:pt x="5" y="14"/>
                      <a:pt x="4" y="17"/>
                    </a:cubicBezTo>
                    <a:cubicBezTo>
                      <a:pt x="4" y="19"/>
                      <a:pt x="4" y="21"/>
                      <a:pt x="4" y="23"/>
                    </a:cubicBezTo>
                    <a:cubicBezTo>
                      <a:pt x="4" y="26"/>
                      <a:pt x="5" y="28"/>
                      <a:pt x="6" y="30"/>
                    </a:cubicBezTo>
                    <a:cubicBezTo>
                      <a:pt x="0" y="22"/>
                      <a:pt x="1" y="12"/>
                      <a:pt x="8" y="5"/>
                    </a:cubicBezTo>
                    <a:cubicBezTo>
                      <a:pt x="13" y="0"/>
                      <a:pt x="17" y="0"/>
                      <a:pt x="23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7" name="Freeform 280">
                <a:extLst>
                  <a:ext uri="{FF2B5EF4-FFF2-40B4-BE49-F238E27FC236}">
                    <a16:creationId xmlns:a16="http://schemas.microsoft.com/office/drawing/2014/main" id="{B521C838-B176-46B6-B9C8-667EF08D9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918"/>
                <a:ext cx="25" cy="27"/>
              </a:xfrm>
              <a:custGeom>
                <a:avLst/>
                <a:gdLst>
                  <a:gd name="T0" fmla="*/ 8 w 16"/>
                  <a:gd name="T1" fmla="*/ 0 h 17"/>
                  <a:gd name="T2" fmla="*/ 22 w 16"/>
                  <a:gd name="T3" fmla="*/ 48 h 17"/>
                  <a:gd name="T4" fmla="*/ 61 w 16"/>
                  <a:gd name="T5" fmla="*/ 64 h 17"/>
                  <a:gd name="T6" fmla="*/ 14 w 16"/>
                  <a:gd name="T7" fmla="*/ 48 h 17"/>
                  <a:gd name="T8" fmla="*/ 5 w 1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7"/>
                  <a:gd name="T17" fmla="*/ 16 w 16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7">
                    <a:moveTo>
                      <a:pt x="2" y="0"/>
                    </a:moveTo>
                    <a:cubicBezTo>
                      <a:pt x="3" y="4"/>
                      <a:pt x="3" y="8"/>
                      <a:pt x="6" y="12"/>
                    </a:cubicBezTo>
                    <a:cubicBezTo>
                      <a:pt x="8" y="14"/>
                      <a:pt x="13" y="15"/>
                      <a:pt x="16" y="16"/>
                    </a:cubicBezTo>
                    <a:cubicBezTo>
                      <a:pt x="11" y="17"/>
                      <a:pt x="6" y="16"/>
                      <a:pt x="4" y="12"/>
                    </a:cubicBezTo>
                    <a:cubicBezTo>
                      <a:pt x="2" y="9"/>
                      <a:pt x="0" y="4"/>
                      <a:pt x="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8" name="Freeform 281">
                <a:extLst>
                  <a:ext uri="{FF2B5EF4-FFF2-40B4-BE49-F238E27FC236}">
                    <a16:creationId xmlns:a16="http://schemas.microsoft.com/office/drawing/2014/main" id="{D6A23C76-DBF6-4EFF-9A04-D24F00BC6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1989"/>
                <a:ext cx="19" cy="17"/>
              </a:xfrm>
              <a:custGeom>
                <a:avLst/>
                <a:gdLst>
                  <a:gd name="T0" fmla="*/ 48 w 12"/>
                  <a:gd name="T1" fmla="*/ 5 h 11"/>
                  <a:gd name="T2" fmla="*/ 8 w 12"/>
                  <a:gd name="T3" fmla="*/ 40 h 11"/>
                  <a:gd name="T4" fmla="*/ 43 w 12"/>
                  <a:gd name="T5" fmla="*/ 5 h 1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1"/>
                  <a:gd name="T11" fmla="*/ 12 w 12"/>
                  <a:gd name="T12" fmla="*/ 11 h 1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1">
                    <a:moveTo>
                      <a:pt x="12" y="1"/>
                    </a:moveTo>
                    <a:cubicBezTo>
                      <a:pt x="6" y="3"/>
                      <a:pt x="4" y="5"/>
                      <a:pt x="2" y="11"/>
                    </a:cubicBezTo>
                    <a:cubicBezTo>
                      <a:pt x="0" y="6"/>
                      <a:pt x="6" y="0"/>
                      <a:pt x="11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9" name="Freeform 282">
                <a:extLst>
                  <a:ext uri="{FF2B5EF4-FFF2-40B4-BE49-F238E27FC236}">
                    <a16:creationId xmlns:a16="http://schemas.microsoft.com/office/drawing/2014/main" id="{9949AE97-95A6-4D8F-8824-F5F79EE59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1995"/>
                <a:ext cx="76" cy="67"/>
              </a:xfrm>
              <a:custGeom>
                <a:avLst/>
                <a:gdLst>
                  <a:gd name="T0" fmla="*/ 0 w 48"/>
                  <a:gd name="T1" fmla="*/ 0 h 42"/>
                  <a:gd name="T2" fmla="*/ 120 w 48"/>
                  <a:gd name="T3" fmla="*/ 86 h 42"/>
                  <a:gd name="T4" fmla="*/ 190 w 48"/>
                  <a:gd name="T5" fmla="*/ 171 h 42"/>
                  <a:gd name="T6" fmla="*/ 150 w 48"/>
                  <a:gd name="T7" fmla="*/ 116 h 42"/>
                  <a:gd name="T8" fmla="*/ 0 w 4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42"/>
                  <a:gd name="T17" fmla="*/ 48 w 4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42">
                    <a:moveTo>
                      <a:pt x="0" y="0"/>
                    </a:moveTo>
                    <a:cubicBezTo>
                      <a:pt x="0" y="0"/>
                      <a:pt x="25" y="18"/>
                      <a:pt x="30" y="21"/>
                    </a:cubicBezTo>
                    <a:cubicBezTo>
                      <a:pt x="34" y="25"/>
                      <a:pt x="48" y="31"/>
                      <a:pt x="48" y="42"/>
                    </a:cubicBezTo>
                    <a:cubicBezTo>
                      <a:pt x="48" y="42"/>
                      <a:pt x="47" y="35"/>
                      <a:pt x="38" y="29"/>
                    </a:cubicBezTo>
                    <a:cubicBezTo>
                      <a:pt x="28" y="22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0" name="Freeform 283">
                <a:extLst>
                  <a:ext uri="{FF2B5EF4-FFF2-40B4-BE49-F238E27FC236}">
                    <a16:creationId xmlns:a16="http://schemas.microsoft.com/office/drawing/2014/main" id="{8C9E2909-72A2-4E45-AE74-7D40E2554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1953"/>
                <a:ext cx="28" cy="36"/>
              </a:xfrm>
              <a:custGeom>
                <a:avLst/>
                <a:gdLst>
                  <a:gd name="T0" fmla="*/ 68 w 18"/>
                  <a:gd name="T1" fmla="*/ 0 h 23"/>
                  <a:gd name="T2" fmla="*/ 40 w 18"/>
                  <a:gd name="T3" fmla="*/ 13 h 23"/>
                  <a:gd name="T4" fmla="*/ 19 w 18"/>
                  <a:gd name="T5" fmla="*/ 27 h 23"/>
                  <a:gd name="T6" fmla="*/ 39 w 18"/>
                  <a:gd name="T7" fmla="*/ 88 h 23"/>
                  <a:gd name="T8" fmla="*/ 30 w 18"/>
                  <a:gd name="T9" fmla="*/ 31 h 23"/>
                  <a:gd name="T10" fmla="*/ 68 w 18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23"/>
                  <a:gd name="T20" fmla="*/ 18 w 18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23">
                    <a:moveTo>
                      <a:pt x="18" y="0"/>
                    </a:moveTo>
                    <a:cubicBezTo>
                      <a:pt x="16" y="0"/>
                      <a:pt x="13" y="2"/>
                      <a:pt x="11" y="3"/>
                    </a:cubicBezTo>
                    <a:cubicBezTo>
                      <a:pt x="9" y="4"/>
                      <a:pt x="6" y="5"/>
                      <a:pt x="5" y="7"/>
                    </a:cubicBezTo>
                    <a:cubicBezTo>
                      <a:pt x="0" y="13"/>
                      <a:pt x="8" y="18"/>
                      <a:pt x="10" y="23"/>
                    </a:cubicBezTo>
                    <a:cubicBezTo>
                      <a:pt x="7" y="18"/>
                      <a:pt x="4" y="12"/>
                      <a:pt x="8" y="8"/>
                    </a:cubicBezTo>
                    <a:cubicBezTo>
                      <a:pt x="11" y="5"/>
                      <a:pt x="15" y="2"/>
                      <a:pt x="18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1" name="Freeform 284">
                <a:extLst>
                  <a:ext uri="{FF2B5EF4-FFF2-40B4-BE49-F238E27FC236}">
                    <a16:creationId xmlns:a16="http://schemas.microsoft.com/office/drawing/2014/main" id="{A73623EA-616C-4C65-955B-57C171BF8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005"/>
                <a:ext cx="430" cy="249"/>
              </a:xfrm>
              <a:custGeom>
                <a:avLst/>
                <a:gdLst>
                  <a:gd name="T0" fmla="*/ 13 w 272"/>
                  <a:gd name="T1" fmla="*/ 169 h 158"/>
                  <a:gd name="T2" fmla="*/ 277 w 272"/>
                  <a:gd name="T3" fmla="*/ 113 h 158"/>
                  <a:gd name="T4" fmla="*/ 451 w 272"/>
                  <a:gd name="T5" fmla="*/ 82 h 158"/>
                  <a:gd name="T6" fmla="*/ 504 w 272"/>
                  <a:gd name="T7" fmla="*/ 69 h 158"/>
                  <a:gd name="T8" fmla="*/ 552 w 272"/>
                  <a:gd name="T9" fmla="*/ 39 h 158"/>
                  <a:gd name="T10" fmla="*/ 572 w 272"/>
                  <a:gd name="T11" fmla="*/ 39 h 158"/>
                  <a:gd name="T12" fmla="*/ 598 w 272"/>
                  <a:gd name="T13" fmla="*/ 0 h 158"/>
                  <a:gd name="T14" fmla="*/ 632 w 272"/>
                  <a:gd name="T15" fmla="*/ 22 h 158"/>
                  <a:gd name="T16" fmla="*/ 683 w 272"/>
                  <a:gd name="T17" fmla="*/ 74 h 158"/>
                  <a:gd name="T18" fmla="*/ 719 w 272"/>
                  <a:gd name="T19" fmla="*/ 87 h 158"/>
                  <a:gd name="T20" fmla="*/ 760 w 272"/>
                  <a:gd name="T21" fmla="*/ 95 h 158"/>
                  <a:gd name="T22" fmla="*/ 790 w 272"/>
                  <a:gd name="T23" fmla="*/ 102 h 158"/>
                  <a:gd name="T24" fmla="*/ 857 w 272"/>
                  <a:gd name="T25" fmla="*/ 55 h 158"/>
                  <a:gd name="T26" fmla="*/ 939 w 272"/>
                  <a:gd name="T27" fmla="*/ 69 h 158"/>
                  <a:gd name="T28" fmla="*/ 947 w 272"/>
                  <a:gd name="T29" fmla="*/ 225 h 158"/>
                  <a:gd name="T30" fmla="*/ 838 w 272"/>
                  <a:gd name="T31" fmla="*/ 273 h 158"/>
                  <a:gd name="T32" fmla="*/ 838 w 272"/>
                  <a:gd name="T33" fmla="*/ 301 h 158"/>
                  <a:gd name="T34" fmla="*/ 1012 w 272"/>
                  <a:gd name="T35" fmla="*/ 435 h 158"/>
                  <a:gd name="T36" fmla="*/ 1067 w 272"/>
                  <a:gd name="T37" fmla="*/ 512 h 158"/>
                  <a:gd name="T38" fmla="*/ 1005 w 272"/>
                  <a:gd name="T39" fmla="*/ 599 h 158"/>
                  <a:gd name="T40" fmla="*/ 808 w 272"/>
                  <a:gd name="T41" fmla="*/ 419 h 158"/>
                  <a:gd name="T42" fmla="*/ 808 w 272"/>
                  <a:gd name="T43" fmla="*/ 462 h 158"/>
                  <a:gd name="T44" fmla="*/ 778 w 272"/>
                  <a:gd name="T45" fmla="*/ 474 h 158"/>
                  <a:gd name="T46" fmla="*/ 702 w 272"/>
                  <a:gd name="T47" fmla="*/ 402 h 158"/>
                  <a:gd name="T48" fmla="*/ 654 w 272"/>
                  <a:gd name="T49" fmla="*/ 348 h 158"/>
                  <a:gd name="T50" fmla="*/ 637 w 272"/>
                  <a:gd name="T51" fmla="*/ 273 h 158"/>
                  <a:gd name="T52" fmla="*/ 542 w 272"/>
                  <a:gd name="T53" fmla="*/ 290 h 158"/>
                  <a:gd name="T54" fmla="*/ 511 w 272"/>
                  <a:gd name="T55" fmla="*/ 353 h 158"/>
                  <a:gd name="T56" fmla="*/ 470 w 272"/>
                  <a:gd name="T57" fmla="*/ 407 h 158"/>
                  <a:gd name="T58" fmla="*/ 224 w 272"/>
                  <a:gd name="T59" fmla="*/ 407 h 158"/>
                  <a:gd name="T60" fmla="*/ 70 w 272"/>
                  <a:gd name="T61" fmla="*/ 402 h 158"/>
                  <a:gd name="T62" fmla="*/ 21 w 272"/>
                  <a:gd name="T63" fmla="*/ 375 h 158"/>
                  <a:gd name="T64" fmla="*/ 63 w 272"/>
                  <a:gd name="T65" fmla="*/ 271 h 158"/>
                  <a:gd name="T66" fmla="*/ 13 w 272"/>
                  <a:gd name="T67" fmla="*/ 169 h 1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2"/>
                  <a:gd name="T103" fmla="*/ 0 h 158"/>
                  <a:gd name="T104" fmla="*/ 272 w 272"/>
                  <a:gd name="T105" fmla="*/ 158 h 15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2" h="158">
                    <a:moveTo>
                      <a:pt x="3" y="43"/>
                    </a:moveTo>
                    <a:cubicBezTo>
                      <a:pt x="5" y="39"/>
                      <a:pt x="55" y="32"/>
                      <a:pt x="70" y="29"/>
                    </a:cubicBezTo>
                    <a:cubicBezTo>
                      <a:pt x="85" y="26"/>
                      <a:pt x="108" y="23"/>
                      <a:pt x="114" y="21"/>
                    </a:cubicBezTo>
                    <a:cubicBezTo>
                      <a:pt x="121" y="20"/>
                      <a:pt x="125" y="22"/>
                      <a:pt x="128" y="18"/>
                    </a:cubicBezTo>
                    <a:cubicBezTo>
                      <a:pt x="131" y="14"/>
                      <a:pt x="137" y="9"/>
                      <a:pt x="140" y="10"/>
                    </a:cubicBezTo>
                    <a:cubicBezTo>
                      <a:pt x="142" y="11"/>
                      <a:pt x="144" y="12"/>
                      <a:pt x="145" y="10"/>
                    </a:cubicBezTo>
                    <a:cubicBezTo>
                      <a:pt x="147" y="7"/>
                      <a:pt x="147" y="1"/>
                      <a:pt x="151" y="0"/>
                    </a:cubicBezTo>
                    <a:cubicBezTo>
                      <a:pt x="156" y="0"/>
                      <a:pt x="156" y="2"/>
                      <a:pt x="160" y="6"/>
                    </a:cubicBezTo>
                    <a:cubicBezTo>
                      <a:pt x="164" y="10"/>
                      <a:pt x="170" y="18"/>
                      <a:pt x="173" y="19"/>
                    </a:cubicBezTo>
                    <a:cubicBezTo>
                      <a:pt x="176" y="19"/>
                      <a:pt x="179" y="22"/>
                      <a:pt x="182" y="22"/>
                    </a:cubicBezTo>
                    <a:cubicBezTo>
                      <a:pt x="185" y="21"/>
                      <a:pt x="191" y="22"/>
                      <a:pt x="192" y="24"/>
                    </a:cubicBezTo>
                    <a:cubicBezTo>
                      <a:pt x="194" y="27"/>
                      <a:pt x="197" y="29"/>
                      <a:pt x="200" y="26"/>
                    </a:cubicBezTo>
                    <a:cubicBezTo>
                      <a:pt x="202" y="23"/>
                      <a:pt x="211" y="17"/>
                      <a:pt x="217" y="14"/>
                    </a:cubicBezTo>
                    <a:cubicBezTo>
                      <a:pt x="222" y="12"/>
                      <a:pt x="233" y="7"/>
                      <a:pt x="238" y="18"/>
                    </a:cubicBezTo>
                    <a:cubicBezTo>
                      <a:pt x="243" y="28"/>
                      <a:pt x="247" y="49"/>
                      <a:pt x="240" y="58"/>
                    </a:cubicBezTo>
                    <a:cubicBezTo>
                      <a:pt x="234" y="66"/>
                      <a:pt x="224" y="70"/>
                      <a:pt x="212" y="70"/>
                    </a:cubicBezTo>
                    <a:cubicBezTo>
                      <a:pt x="212" y="77"/>
                      <a:pt x="212" y="77"/>
                      <a:pt x="212" y="77"/>
                    </a:cubicBezTo>
                    <a:cubicBezTo>
                      <a:pt x="212" y="77"/>
                      <a:pt x="250" y="107"/>
                      <a:pt x="256" y="111"/>
                    </a:cubicBezTo>
                    <a:cubicBezTo>
                      <a:pt x="263" y="115"/>
                      <a:pt x="272" y="120"/>
                      <a:pt x="270" y="131"/>
                    </a:cubicBezTo>
                    <a:cubicBezTo>
                      <a:pt x="268" y="141"/>
                      <a:pt x="267" y="158"/>
                      <a:pt x="254" y="153"/>
                    </a:cubicBezTo>
                    <a:cubicBezTo>
                      <a:pt x="241" y="149"/>
                      <a:pt x="211" y="116"/>
                      <a:pt x="204" y="107"/>
                    </a:cubicBezTo>
                    <a:cubicBezTo>
                      <a:pt x="204" y="107"/>
                      <a:pt x="203" y="116"/>
                      <a:pt x="204" y="118"/>
                    </a:cubicBezTo>
                    <a:cubicBezTo>
                      <a:pt x="205" y="121"/>
                      <a:pt x="203" y="125"/>
                      <a:pt x="197" y="121"/>
                    </a:cubicBezTo>
                    <a:cubicBezTo>
                      <a:pt x="190" y="117"/>
                      <a:pt x="183" y="109"/>
                      <a:pt x="178" y="103"/>
                    </a:cubicBezTo>
                    <a:cubicBezTo>
                      <a:pt x="172" y="97"/>
                      <a:pt x="167" y="96"/>
                      <a:pt x="166" y="89"/>
                    </a:cubicBezTo>
                    <a:cubicBezTo>
                      <a:pt x="165" y="82"/>
                      <a:pt x="166" y="74"/>
                      <a:pt x="161" y="70"/>
                    </a:cubicBezTo>
                    <a:cubicBezTo>
                      <a:pt x="156" y="67"/>
                      <a:pt x="146" y="63"/>
                      <a:pt x="137" y="74"/>
                    </a:cubicBezTo>
                    <a:cubicBezTo>
                      <a:pt x="129" y="85"/>
                      <a:pt x="130" y="85"/>
                      <a:pt x="129" y="90"/>
                    </a:cubicBezTo>
                    <a:cubicBezTo>
                      <a:pt x="129" y="95"/>
                      <a:pt x="131" y="103"/>
                      <a:pt x="119" y="104"/>
                    </a:cubicBezTo>
                    <a:cubicBezTo>
                      <a:pt x="107" y="105"/>
                      <a:pt x="66" y="103"/>
                      <a:pt x="57" y="104"/>
                    </a:cubicBezTo>
                    <a:cubicBezTo>
                      <a:pt x="48" y="104"/>
                      <a:pt x="25" y="103"/>
                      <a:pt x="18" y="103"/>
                    </a:cubicBezTo>
                    <a:cubicBezTo>
                      <a:pt x="11" y="102"/>
                      <a:pt x="4" y="104"/>
                      <a:pt x="5" y="96"/>
                    </a:cubicBezTo>
                    <a:cubicBezTo>
                      <a:pt x="5" y="89"/>
                      <a:pt x="18" y="80"/>
                      <a:pt x="16" y="69"/>
                    </a:cubicBezTo>
                    <a:cubicBezTo>
                      <a:pt x="14" y="59"/>
                      <a:pt x="0" y="47"/>
                      <a:pt x="3" y="43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2" name="Freeform 285">
                <a:extLst>
                  <a:ext uri="{FF2B5EF4-FFF2-40B4-BE49-F238E27FC236}">
                    <a16:creationId xmlns:a16="http://schemas.microsoft.com/office/drawing/2014/main" id="{9939FC14-0AA7-470E-BE81-D6290EE73D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" y="2066"/>
                <a:ext cx="421" cy="188"/>
              </a:xfrm>
              <a:custGeom>
                <a:avLst/>
                <a:gdLst>
                  <a:gd name="T0" fmla="*/ 937 w 266"/>
                  <a:gd name="T1" fmla="*/ 74 h 119"/>
                  <a:gd name="T2" fmla="*/ 951 w 266"/>
                  <a:gd name="T3" fmla="*/ 0 h 119"/>
                  <a:gd name="T4" fmla="*/ 937 w 266"/>
                  <a:gd name="T5" fmla="*/ 52 h 119"/>
                  <a:gd name="T6" fmla="*/ 809 w 266"/>
                  <a:gd name="T7" fmla="*/ 103 h 119"/>
                  <a:gd name="T8" fmla="*/ 747 w 266"/>
                  <a:gd name="T9" fmla="*/ 117 h 119"/>
                  <a:gd name="T10" fmla="*/ 837 w 266"/>
                  <a:gd name="T11" fmla="*/ 122 h 119"/>
                  <a:gd name="T12" fmla="*/ 937 w 266"/>
                  <a:gd name="T13" fmla="*/ 74 h 119"/>
                  <a:gd name="T14" fmla="*/ 769 w 266"/>
                  <a:gd name="T15" fmla="*/ 311 h 119"/>
                  <a:gd name="T16" fmla="*/ 687 w 266"/>
                  <a:gd name="T17" fmla="*/ 216 h 119"/>
                  <a:gd name="T18" fmla="*/ 641 w 266"/>
                  <a:gd name="T19" fmla="*/ 163 h 119"/>
                  <a:gd name="T20" fmla="*/ 594 w 266"/>
                  <a:gd name="T21" fmla="*/ 52 h 119"/>
                  <a:gd name="T22" fmla="*/ 538 w 266"/>
                  <a:gd name="T23" fmla="*/ 52 h 119"/>
                  <a:gd name="T24" fmla="*/ 495 w 266"/>
                  <a:gd name="T25" fmla="*/ 164 h 119"/>
                  <a:gd name="T26" fmla="*/ 451 w 266"/>
                  <a:gd name="T27" fmla="*/ 245 h 119"/>
                  <a:gd name="T28" fmla="*/ 211 w 266"/>
                  <a:gd name="T29" fmla="*/ 216 h 119"/>
                  <a:gd name="T30" fmla="*/ 33 w 266"/>
                  <a:gd name="T31" fmla="*/ 237 h 119"/>
                  <a:gd name="T32" fmla="*/ 5 w 266"/>
                  <a:gd name="T33" fmla="*/ 205 h 119"/>
                  <a:gd name="T34" fmla="*/ 5 w 266"/>
                  <a:gd name="T35" fmla="*/ 224 h 119"/>
                  <a:gd name="T36" fmla="*/ 55 w 266"/>
                  <a:gd name="T37" fmla="*/ 253 h 119"/>
                  <a:gd name="T38" fmla="*/ 211 w 266"/>
                  <a:gd name="T39" fmla="*/ 258 h 119"/>
                  <a:gd name="T40" fmla="*/ 456 w 266"/>
                  <a:gd name="T41" fmla="*/ 258 h 119"/>
                  <a:gd name="T42" fmla="*/ 495 w 266"/>
                  <a:gd name="T43" fmla="*/ 202 h 119"/>
                  <a:gd name="T44" fmla="*/ 529 w 266"/>
                  <a:gd name="T45" fmla="*/ 137 h 119"/>
                  <a:gd name="T46" fmla="*/ 622 w 266"/>
                  <a:gd name="T47" fmla="*/ 122 h 119"/>
                  <a:gd name="T48" fmla="*/ 641 w 266"/>
                  <a:gd name="T49" fmla="*/ 197 h 119"/>
                  <a:gd name="T50" fmla="*/ 688 w 266"/>
                  <a:gd name="T51" fmla="*/ 253 h 119"/>
                  <a:gd name="T52" fmla="*/ 764 w 266"/>
                  <a:gd name="T53" fmla="*/ 324 h 119"/>
                  <a:gd name="T54" fmla="*/ 795 w 266"/>
                  <a:gd name="T55" fmla="*/ 311 h 119"/>
                  <a:gd name="T56" fmla="*/ 790 w 266"/>
                  <a:gd name="T57" fmla="*/ 288 h 119"/>
                  <a:gd name="T58" fmla="*/ 769 w 266"/>
                  <a:gd name="T59" fmla="*/ 311 h 119"/>
                  <a:gd name="T60" fmla="*/ 1054 w 266"/>
                  <a:gd name="T61" fmla="*/ 335 h 119"/>
                  <a:gd name="T62" fmla="*/ 992 w 266"/>
                  <a:gd name="T63" fmla="*/ 414 h 119"/>
                  <a:gd name="T64" fmla="*/ 795 w 266"/>
                  <a:gd name="T65" fmla="*/ 232 h 119"/>
                  <a:gd name="T66" fmla="*/ 795 w 266"/>
                  <a:gd name="T67" fmla="*/ 276 h 119"/>
                  <a:gd name="T68" fmla="*/ 795 w 266"/>
                  <a:gd name="T69" fmla="*/ 267 h 119"/>
                  <a:gd name="T70" fmla="*/ 992 w 266"/>
                  <a:gd name="T71" fmla="*/ 449 h 119"/>
                  <a:gd name="T72" fmla="*/ 1054 w 266"/>
                  <a:gd name="T73" fmla="*/ 362 h 119"/>
                  <a:gd name="T74" fmla="*/ 1054 w 266"/>
                  <a:gd name="T75" fmla="*/ 335 h 1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6"/>
                  <a:gd name="T115" fmla="*/ 0 h 119"/>
                  <a:gd name="T116" fmla="*/ 266 w 266"/>
                  <a:gd name="T117" fmla="*/ 119 h 11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6" h="119">
                    <a:moveTo>
                      <a:pt x="236" y="19"/>
                    </a:moveTo>
                    <a:cubicBezTo>
                      <a:pt x="240" y="15"/>
                      <a:pt x="240" y="8"/>
                      <a:pt x="240" y="0"/>
                    </a:cubicBezTo>
                    <a:cubicBezTo>
                      <a:pt x="239" y="4"/>
                      <a:pt x="239" y="10"/>
                      <a:pt x="236" y="13"/>
                    </a:cubicBezTo>
                    <a:cubicBezTo>
                      <a:pt x="229" y="21"/>
                      <a:pt x="217" y="28"/>
                      <a:pt x="204" y="26"/>
                    </a:cubicBezTo>
                    <a:cubicBezTo>
                      <a:pt x="190" y="25"/>
                      <a:pt x="188" y="30"/>
                      <a:pt x="188" y="30"/>
                    </a:cubicBezTo>
                    <a:cubicBezTo>
                      <a:pt x="188" y="30"/>
                      <a:pt x="209" y="30"/>
                      <a:pt x="211" y="31"/>
                    </a:cubicBezTo>
                    <a:cubicBezTo>
                      <a:pt x="222" y="31"/>
                      <a:pt x="230" y="26"/>
                      <a:pt x="236" y="19"/>
                    </a:cubicBezTo>
                    <a:close/>
                    <a:moveTo>
                      <a:pt x="194" y="79"/>
                    </a:moveTo>
                    <a:cubicBezTo>
                      <a:pt x="188" y="75"/>
                      <a:pt x="179" y="61"/>
                      <a:pt x="173" y="55"/>
                    </a:cubicBezTo>
                    <a:cubicBezTo>
                      <a:pt x="168" y="49"/>
                      <a:pt x="163" y="47"/>
                      <a:pt x="162" y="41"/>
                    </a:cubicBezTo>
                    <a:cubicBezTo>
                      <a:pt x="160" y="34"/>
                      <a:pt x="155" y="16"/>
                      <a:pt x="150" y="13"/>
                    </a:cubicBezTo>
                    <a:cubicBezTo>
                      <a:pt x="144" y="9"/>
                      <a:pt x="140" y="10"/>
                      <a:pt x="136" y="13"/>
                    </a:cubicBezTo>
                    <a:cubicBezTo>
                      <a:pt x="139" y="22"/>
                      <a:pt x="125" y="37"/>
                      <a:pt x="125" y="42"/>
                    </a:cubicBezTo>
                    <a:cubicBezTo>
                      <a:pt x="125" y="47"/>
                      <a:pt x="126" y="61"/>
                      <a:pt x="114" y="62"/>
                    </a:cubicBezTo>
                    <a:cubicBezTo>
                      <a:pt x="102" y="63"/>
                      <a:pt x="62" y="55"/>
                      <a:pt x="53" y="55"/>
                    </a:cubicBezTo>
                    <a:cubicBezTo>
                      <a:pt x="44" y="56"/>
                      <a:pt x="15" y="61"/>
                      <a:pt x="8" y="60"/>
                    </a:cubicBezTo>
                    <a:cubicBezTo>
                      <a:pt x="3" y="60"/>
                      <a:pt x="3" y="55"/>
                      <a:pt x="1" y="52"/>
                    </a:cubicBezTo>
                    <a:cubicBezTo>
                      <a:pt x="1" y="54"/>
                      <a:pt x="1" y="56"/>
                      <a:pt x="1" y="57"/>
                    </a:cubicBezTo>
                    <a:cubicBezTo>
                      <a:pt x="0" y="65"/>
                      <a:pt x="7" y="63"/>
                      <a:pt x="14" y="64"/>
                    </a:cubicBezTo>
                    <a:cubicBezTo>
                      <a:pt x="21" y="64"/>
                      <a:pt x="44" y="65"/>
                      <a:pt x="53" y="65"/>
                    </a:cubicBezTo>
                    <a:cubicBezTo>
                      <a:pt x="62" y="64"/>
                      <a:pt x="103" y="66"/>
                      <a:pt x="115" y="65"/>
                    </a:cubicBezTo>
                    <a:cubicBezTo>
                      <a:pt x="127" y="64"/>
                      <a:pt x="125" y="56"/>
                      <a:pt x="125" y="51"/>
                    </a:cubicBezTo>
                    <a:cubicBezTo>
                      <a:pt x="126" y="46"/>
                      <a:pt x="125" y="46"/>
                      <a:pt x="133" y="35"/>
                    </a:cubicBezTo>
                    <a:cubicBezTo>
                      <a:pt x="142" y="24"/>
                      <a:pt x="152" y="28"/>
                      <a:pt x="157" y="31"/>
                    </a:cubicBezTo>
                    <a:cubicBezTo>
                      <a:pt x="162" y="35"/>
                      <a:pt x="161" y="43"/>
                      <a:pt x="162" y="50"/>
                    </a:cubicBezTo>
                    <a:cubicBezTo>
                      <a:pt x="163" y="57"/>
                      <a:pt x="168" y="58"/>
                      <a:pt x="174" y="64"/>
                    </a:cubicBezTo>
                    <a:cubicBezTo>
                      <a:pt x="179" y="70"/>
                      <a:pt x="186" y="78"/>
                      <a:pt x="193" y="82"/>
                    </a:cubicBezTo>
                    <a:cubicBezTo>
                      <a:pt x="199" y="86"/>
                      <a:pt x="201" y="82"/>
                      <a:pt x="200" y="79"/>
                    </a:cubicBezTo>
                    <a:cubicBezTo>
                      <a:pt x="199" y="78"/>
                      <a:pt x="199" y="76"/>
                      <a:pt x="199" y="73"/>
                    </a:cubicBezTo>
                    <a:cubicBezTo>
                      <a:pt x="199" y="75"/>
                      <a:pt x="198" y="81"/>
                      <a:pt x="194" y="79"/>
                    </a:cubicBezTo>
                    <a:close/>
                    <a:moveTo>
                      <a:pt x="266" y="85"/>
                    </a:moveTo>
                    <a:cubicBezTo>
                      <a:pt x="264" y="95"/>
                      <a:pt x="261" y="110"/>
                      <a:pt x="250" y="105"/>
                    </a:cubicBezTo>
                    <a:cubicBezTo>
                      <a:pt x="237" y="100"/>
                      <a:pt x="207" y="68"/>
                      <a:pt x="200" y="59"/>
                    </a:cubicBezTo>
                    <a:cubicBezTo>
                      <a:pt x="200" y="59"/>
                      <a:pt x="199" y="68"/>
                      <a:pt x="200" y="70"/>
                    </a:cubicBezTo>
                    <a:cubicBezTo>
                      <a:pt x="200" y="69"/>
                      <a:pt x="200" y="68"/>
                      <a:pt x="200" y="68"/>
                    </a:cubicBezTo>
                    <a:cubicBezTo>
                      <a:pt x="207" y="77"/>
                      <a:pt x="237" y="110"/>
                      <a:pt x="250" y="114"/>
                    </a:cubicBezTo>
                    <a:cubicBezTo>
                      <a:pt x="263" y="119"/>
                      <a:pt x="264" y="102"/>
                      <a:pt x="266" y="92"/>
                    </a:cubicBezTo>
                    <a:cubicBezTo>
                      <a:pt x="266" y="89"/>
                      <a:pt x="266" y="87"/>
                      <a:pt x="266" y="8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3" name="Freeform 286">
                <a:extLst>
                  <a:ext uri="{FF2B5EF4-FFF2-40B4-BE49-F238E27FC236}">
                    <a16:creationId xmlns:a16="http://schemas.microsoft.com/office/drawing/2014/main" id="{F5919D1D-EFB8-4EB4-8507-5EF0436D7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005"/>
                <a:ext cx="430" cy="249"/>
              </a:xfrm>
              <a:custGeom>
                <a:avLst/>
                <a:gdLst>
                  <a:gd name="T0" fmla="*/ 13 w 272"/>
                  <a:gd name="T1" fmla="*/ 169 h 158"/>
                  <a:gd name="T2" fmla="*/ 277 w 272"/>
                  <a:gd name="T3" fmla="*/ 113 h 158"/>
                  <a:gd name="T4" fmla="*/ 451 w 272"/>
                  <a:gd name="T5" fmla="*/ 82 h 158"/>
                  <a:gd name="T6" fmla="*/ 504 w 272"/>
                  <a:gd name="T7" fmla="*/ 69 h 158"/>
                  <a:gd name="T8" fmla="*/ 552 w 272"/>
                  <a:gd name="T9" fmla="*/ 39 h 158"/>
                  <a:gd name="T10" fmla="*/ 572 w 272"/>
                  <a:gd name="T11" fmla="*/ 39 h 158"/>
                  <a:gd name="T12" fmla="*/ 598 w 272"/>
                  <a:gd name="T13" fmla="*/ 0 h 158"/>
                  <a:gd name="T14" fmla="*/ 632 w 272"/>
                  <a:gd name="T15" fmla="*/ 22 h 158"/>
                  <a:gd name="T16" fmla="*/ 683 w 272"/>
                  <a:gd name="T17" fmla="*/ 74 h 158"/>
                  <a:gd name="T18" fmla="*/ 719 w 272"/>
                  <a:gd name="T19" fmla="*/ 87 h 158"/>
                  <a:gd name="T20" fmla="*/ 760 w 272"/>
                  <a:gd name="T21" fmla="*/ 95 h 158"/>
                  <a:gd name="T22" fmla="*/ 790 w 272"/>
                  <a:gd name="T23" fmla="*/ 102 h 158"/>
                  <a:gd name="T24" fmla="*/ 857 w 272"/>
                  <a:gd name="T25" fmla="*/ 55 h 158"/>
                  <a:gd name="T26" fmla="*/ 939 w 272"/>
                  <a:gd name="T27" fmla="*/ 69 h 158"/>
                  <a:gd name="T28" fmla="*/ 947 w 272"/>
                  <a:gd name="T29" fmla="*/ 225 h 158"/>
                  <a:gd name="T30" fmla="*/ 838 w 272"/>
                  <a:gd name="T31" fmla="*/ 273 h 158"/>
                  <a:gd name="T32" fmla="*/ 838 w 272"/>
                  <a:gd name="T33" fmla="*/ 301 h 158"/>
                  <a:gd name="T34" fmla="*/ 1012 w 272"/>
                  <a:gd name="T35" fmla="*/ 435 h 158"/>
                  <a:gd name="T36" fmla="*/ 1067 w 272"/>
                  <a:gd name="T37" fmla="*/ 512 h 158"/>
                  <a:gd name="T38" fmla="*/ 1005 w 272"/>
                  <a:gd name="T39" fmla="*/ 599 h 158"/>
                  <a:gd name="T40" fmla="*/ 808 w 272"/>
                  <a:gd name="T41" fmla="*/ 419 h 158"/>
                  <a:gd name="T42" fmla="*/ 808 w 272"/>
                  <a:gd name="T43" fmla="*/ 462 h 158"/>
                  <a:gd name="T44" fmla="*/ 778 w 272"/>
                  <a:gd name="T45" fmla="*/ 474 h 158"/>
                  <a:gd name="T46" fmla="*/ 702 w 272"/>
                  <a:gd name="T47" fmla="*/ 402 h 158"/>
                  <a:gd name="T48" fmla="*/ 654 w 272"/>
                  <a:gd name="T49" fmla="*/ 348 h 158"/>
                  <a:gd name="T50" fmla="*/ 637 w 272"/>
                  <a:gd name="T51" fmla="*/ 273 h 158"/>
                  <a:gd name="T52" fmla="*/ 542 w 272"/>
                  <a:gd name="T53" fmla="*/ 290 h 158"/>
                  <a:gd name="T54" fmla="*/ 511 w 272"/>
                  <a:gd name="T55" fmla="*/ 353 h 158"/>
                  <a:gd name="T56" fmla="*/ 470 w 272"/>
                  <a:gd name="T57" fmla="*/ 407 h 158"/>
                  <a:gd name="T58" fmla="*/ 224 w 272"/>
                  <a:gd name="T59" fmla="*/ 407 h 158"/>
                  <a:gd name="T60" fmla="*/ 70 w 272"/>
                  <a:gd name="T61" fmla="*/ 402 h 158"/>
                  <a:gd name="T62" fmla="*/ 21 w 272"/>
                  <a:gd name="T63" fmla="*/ 375 h 158"/>
                  <a:gd name="T64" fmla="*/ 63 w 272"/>
                  <a:gd name="T65" fmla="*/ 271 h 158"/>
                  <a:gd name="T66" fmla="*/ 13 w 272"/>
                  <a:gd name="T67" fmla="*/ 169 h 1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2"/>
                  <a:gd name="T103" fmla="*/ 0 h 158"/>
                  <a:gd name="T104" fmla="*/ 272 w 272"/>
                  <a:gd name="T105" fmla="*/ 158 h 15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2" h="158">
                    <a:moveTo>
                      <a:pt x="3" y="43"/>
                    </a:moveTo>
                    <a:cubicBezTo>
                      <a:pt x="5" y="39"/>
                      <a:pt x="55" y="32"/>
                      <a:pt x="70" y="29"/>
                    </a:cubicBezTo>
                    <a:cubicBezTo>
                      <a:pt x="85" y="26"/>
                      <a:pt x="108" y="23"/>
                      <a:pt x="114" y="21"/>
                    </a:cubicBezTo>
                    <a:cubicBezTo>
                      <a:pt x="121" y="20"/>
                      <a:pt x="125" y="22"/>
                      <a:pt x="128" y="18"/>
                    </a:cubicBezTo>
                    <a:cubicBezTo>
                      <a:pt x="131" y="14"/>
                      <a:pt x="137" y="9"/>
                      <a:pt x="140" y="10"/>
                    </a:cubicBezTo>
                    <a:cubicBezTo>
                      <a:pt x="142" y="11"/>
                      <a:pt x="144" y="12"/>
                      <a:pt x="145" y="10"/>
                    </a:cubicBezTo>
                    <a:cubicBezTo>
                      <a:pt x="147" y="7"/>
                      <a:pt x="147" y="1"/>
                      <a:pt x="151" y="0"/>
                    </a:cubicBezTo>
                    <a:cubicBezTo>
                      <a:pt x="156" y="0"/>
                      <a:pt x="156" y="2"/>
                      <a:pt x="160" y="6"/>
                    </a:cubicBezTo>
                    <a:cubicBezTo>
                      <a:pt x="164" y="10"/>
                      <a:pt x="170" y="18"/>
                      <a:pt x="173" y="19"/>
                    </a:cubicBezTo>
                    <a:cubicBezTo>
                      <a:pt x="176" y="19"/>
                      <a:pt x="179" y="22"/>
                      <a:pt x="182" y="22"/>
                    </a:cubicBezTo>
                    <a:cubicBezTo>
                      <a:pt x="185" y="21"/>
                      <a:pt x="191" y="22"/>
                      <a:pt x="192" y="24"/>
                    </a:cubicBezTo>
                    <a:cubicBezTo>
                      <a:pt x="194" y="27"/>
                      <a:pt x="197" y="29"/>
                      <a:pt x="200" y="26"/>
                    </a:cubicBezTo>
                    <a:cubicBezTo>
                      <a:pt x="202" y="23"/>
                      <a:pt x="211" y="17"/>
                      <a:pt x="217" y="14"/>
                    </a:cubicBezTo>
                    <a:cubicBezTo>
                      <a:pt x="222" y="12"/>
                      <a:pt x="233" y="7"/>
                      <a:pt x="238" y="18"/>
                    </a:cubicBezTo>
                    <a:cubicBezTo>
                      <a:pt x="243" y="28"/>
                      <a:pt x="247" y="49"/>
                      <a:pt x="240" y="58"/>
                    </a:cubicBezTo>
                    <a:cubicBezTo>
                      <a:pt x="234" y="66"/>
                      <a:pt x="224" y="70"/>
                      <a:pt x="212" y="70"/>
                    </a:cubicBezTo>
                    <a:cubicBezTo>
                      <a:pt x="212" y="77"/>
                      <a:pt x="212" y="77"/>
                      <a:pt x="212" y="77"/>
                    </a:cubicBezTo>
                    <a:cubicBezTo>
                      <a:pt x="212" y="77"/>
                      <a:pt x="250" y="107"/>
                      <a:pt x="256" y="111"/>
                    </a:cubicBezTo>
                    <a:cubicBezTo>
                      <a:pt x="263" y="115"/>
                      <a:pt x="272" y="120"/>
                      <a:pt x="270" y="131"/>
                    </a:cubicBezTo>
                    <a:cubicBezTo>
                      <a:pt x="268" y="141"/>
                      <a:pt x="267" y="158"/>
                      <a:pt x="254" y="153"/>
                    </a:cubicBezTo>
                    <a:cubicBezTo>
                      <a:pt x="241" y="149"/>
                      <a:pt x="211" y="116"/>
                      <a:pt x="204" y="107"/>
                    </a:cubicBezTo>
                    <a:cubicBezTo>
                      <a:pt x="204" y="107"/>
                      <a:pt x="203" y="116"/>
                      <a:pt x="204" y="118"/>
                    </a:cubicBezTo>
                    <a:cubicBezTo>
                      <a:pt x="205" y="121"/>
                      <a:pt x="203" y="125"/>
                      <a:pt x="197" y="121"/>
                    </a:cubicBezTo>
                    <a:cubicBezTo>
                      <a:pt x="190" y="117"/>
                      <a:pt x="183" y="109"/>
                      <a:pt x="178" y="103"/>
                    </a:cubicBezTo>
                    <a:cubicBezTo>
                      <a:pt x="172" y="97"/>
                      <a:pt x="167" y="96"/>
                      <a:pt x="166" y="89"/>
                    </a:cubicBezTo>
                    <a:cubicBezTo>
                      <a:pt x="165" y="82"/>
                      <a:pt x="166" y="74"/>
                      <a:pt x="161" y="70"/>
                    </a:cubicBezTo>
                    <a:cubicBezTo>
                      <a:pt x="156" y="67"/>
                      <a:pt x="146" y="63"/>
                      <a:pt x="137" y="74"/>
                    </a:cubicBezTo>
                    <a:cubicBezTo>
                      <a:pt x="129" y="85"/>
                      <a:pt x="130" y="85"/>
                      <a:pt x="129" y="90"/>
                    </a:cubicBezTo>
                    <a:cubicBezTo>
                      <a:pt x="129" y="95"/>
                      <a:pt x="131" y="103"/>
                      <a:pt x="119" y="104"/>
                    </a:cubicBezTo>
                    <a:cubicBezTo>
                      <a:pt x="107" y="105"/>
                      <a:pt x="66" y="103"/>
                      <a:pt x="57" y="104"/>
                    </a:cubicBezTo>
                    <a:cubicBezTo>
                      <a:pt x="48" y="104"/>
                      <a:pt x="25" y="103"/>
                      <a:pt x="18" y="103"/>
                    </a:cubicBezTo>
                    <a:cubicBezTo>
                      <a:pt x="11" y="102"/>
                      <a:pt x="4" y="104"/>
                      <a:pt x="5" y="96"/>
                    </a:cubicBezTo>
                    <a:cubicBezTo>
                      <a:pt x="5" y="89"/>
                      <a:pt x="18" y="80"/>
                      <a:pt x="16" y="69"/>
                    </a:cubicBezTo>
                    <a:cubicBezTo>
                      <a:pt x="14" y="59"/>
                      <a:pt x="0" y="47"/>
                      <a:pt x="3" y="43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4" name="Freeform 287">
                <a:extLst>
                  <a:ext uri="{FF2B5EF4-FFF2-40B4-BE49-F238E27FC236}">
                    <a16:creationId xmlns:a16="http://schemas.microsoft.com/office/drawing/2014/main" id="{D94E1C3C-A135-49CB-81DD-C0E08011C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2036"/>
                <a:ext cx="53" cy="51"/>
              </a:xfrm>
              <a:custGeom>
                <a:avLst/>
                <a:gdLst>
                  <a:gd name="T0" fmla="*/ 0 w 33"/>
                  <a:gd name="T1" fmla="*/ 26 h 32"/>
                  <a:gd name="T2" fmla="*/ 35 w 33"/>
                  <a:gd name="T3" fmla="*/ 123 h 32"/>
                  <a:gd name="T4" fmla="*/ 120 w 33"/>
                  <a:gd name="T5" fmla="*/ 104 h 32"/>
                  <a:gd name="T6" fmla="*/ 137 w 33"/>
                  <a:gd name="T7" fmla="*/ 35 h 32"/>
                  <a:gd name="T8" fmla="*/ 116 w 33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32"/>
                  <a:gd name="T17" fmla="*/ 33 w 33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32">
                    <a:moveTo>
                      <a:pt x="0" y="6"/>
                    </a:moveTo>
                    <a:cubicBezTo>
                      <a:pt x="0" y="6"/>
                      <a:pt x="4" y="29"/>
                      <a:pt x="9" y="30"/>
                    </a:cubicBezTo>
                    <a:cubicBezTo>
                      <a:pt x="15" y="31"/>
                      <a:pt x="26" y="32"/>
                      <a:pt x="29" y="26"/>
                    </a:cubicBezTo>
                    <a:cubicBezTo>
                      <a:pt x="32" y="19"/>
                      <a:pt x="32" y="12"/>
                      <a:pt x="33" y="9"/>
                    </a:cubicBezTo>
                    <a:cubicBezTo>
                      <a:pt x="33" y="6"/>
                      <a:pt x="31" y="1"/>
                      <a:pt x="28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5" name="Freeform 288">
                <a:extLst>
                  <a:ext uri="{FF2B5EF4-FFF2-40B4-BE49-F238E27FC236}">
                    <a16:creationId xmlns:a16="http://schemas.microsoft.com/office/drawing/2014/main" id="{A44EE35F-AAC9-443D-84EC-1F37E6CF9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142"/>
                <a:ext cx="41" cy="27"/>
              </a:xfrm>
              <a:custGeom>
                <a:avLst/>
                <a:gdLst>
                  <a:gd name="T0" fmla="*/ 103 w 26"/>
                  <a:gd name="T1" fmla="*/ 60 h 17"/>
                  <a:gd name="T2" fmla="*/ 74 w 26"/>
                  <a:gd name="T3" fmla="*/ 13 h 17"/>
                  <a:gd name="T4" fmla="*/ 21 w 26"/>
                  <a:gd name="T5" fmla="*/ 16 h 17"/>
                  <a:gd name="T6" fmla="*/ 0 w 26"/>
                  <a:gd name="T7" fmla="*/ 68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7"/>
                  <a:gd name="T14" fmla="*/ 26 w 26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7">
                    <a:moveTo>
                      <a:pt x="26" y="15"/>
                    </a:moveTo>
                    <a:cubicBezTo>
                      <a:pt x="26" y="15"/>
                      <a:pt x="25" y="4"/>
                      <a:pt x="19" y="3"/>
                    </a:cubicBezTo>
                    <a:cubicBezTo>
                      <a:pt x="13" y="2"/>
                      <a:pt x="8" y="0"/>
                      <a:pt x="5" y="4"/>
                    </a:cubicBezTo>
                    <a:cubicBezTo>
                      <a:pt x="1" y="8"/>
                      <a:pt x="0" y="17"/>
                      <a:pt x="0" y="17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6" name="Freeform 289">
                <a:extLst>
                  <a:ext uri="{FF2B5EF4-FFF2-40B4-BE49-F238E27FC236}">
                    <a16:creationId xmlns:a16="http://schemas.microsoft.com/office/drawing/2014/main" id="{197C1368-B700-4655-9098-8C2E26ED6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082"/>
                <a:ext cx="38" cy="38"/>
              </a:xfrm>
              <a:custGeom>
                <a:avLst/>
                <a:gdLst>
                  <a:gd name="T0" fmla="*/ 95 w 24"/>
                  <a:gd name="T1" fmla="*/ 95 h 24"/>
                  <a:gd name="T2" fmla="*/ 48 w 24"/>
                  <a:gd name="T3" fmla="*/ 5 h 24"/>
                  <a:gd name="T4" fmla="*/ 0 w 24"/>
                  <a:gd name="T5" fmla="*/ 13 h 24"/>
                  <a:gd name="T6" fmla="*/ 0 60000 65536"/>
                  <a:gd name="T7" fmla="*/ 0 60000 65536"/>
                  <a:gd name="T8" fmla="*/ 0 60000 65536"/>
                  <a:gd name="T9" fmla="*/ 0 w 24"/>
                  <a:gd name="T10" fmla="*/ 0 h 24"/>
                  <a:gd name="T11" fmla="*/ 24 w 24"/>
                  <a:gd name="T12" fmla="*/ 24 h 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" h="24">
                    <a:moveTo>
                      <a:pt x="24" y="24"/>
                    </a:moveTo>
                    <a:cubicBezTo>
                      <a:pt x="24" y="24"/>
                      <a:pt x="19" y="2"/>
                      <a:pt x="12" y="1"/>
                    </a:cubicBezTo>
                    <a:cubicBezTo>
                      <a:pt x="4" y="0"/>
                      <a:pt x="0" y="3"/>
                      <a:pt x="0" y="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7" name="Freeform 290">
                <a:extLst>
                  <a:ext uri="{FF2B5EF4-FFF2-40B4-BE49-F238E27FC236}">
                    <a16:creationId xmlns:a16="http://schemas.microsoft.com/office/drawing/2014/main" id="{872CBFFF-4625-4629-9419-96615A968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111"/>
                <a:ext cx="36" cy="7"/>
              </a:xfrm>
              <a:custGeom>
                <a:avLst/>
                <a:gdLst>
                  <a:gd name="T0" fmla="*/ 88 w 23"/>
                  <a:gd name="T1" fmla="*/ 8 h 5"/>
                  <a:gd name="T2" fmla="*/ 61 w 23"/>
                  <a:gd name="T3" fmla="*/ 6 h 5"/>
                  <a:gd name="T4" fmla="*/ 0 w 23"/>
                  <a:gd name="T5" fmla="*/ 14 h 5"/>
                  <a:gd name="T6" fmla="*/ 0 60000 65536"/>
                  <a:gd name="T7" fmla="*/ 0 60000 65536"/>
                  <a:gd name="T8" fmla="*/ 0 60000 65536"/>
                  <a:gd name="T9" fmla="*/ 0 w 23"/>
                  <a:gd name="T10" fmla="*/ 0 h 5"/>
                  <a:gd name="T11" fmla="*/ 23 w 23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" h="5">
                    <a:moveTo>
                      <a:pt x="23" y="3"/>
                    </a:moveTo>
                    <a:cubicBezTo>
                      <a:pt x="23" y="3"/>
                      <a:pt x="19" y="3"/>
                      <a:pt x="16" y="2"/>
                    </a:cubicBezTo>
                    <a:cubicBezTo>
                      <a:pt x="13" y="0"/>
                      <a:pt x="1" y="0"/>
                      <a:pt x="0" y="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8" name="Freeform 291">
                <a:extLst>
                  <a:ext uri="{FF2B5EF4-FFF2-40B4-BE49-F238E27FC236}">
                    <a16:creationId xmlns:a16="http://schemas.microsoft.com/office/drawing/2014/main" id="{6A836578-6E1A-4EDD-A035-5B2180F7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043"/>
                <a:ext cx="51" cy="53"/>
              </a:xfrm>
              <a:custGeom>
                <a:avLst/>
                <a:gdLst>
                  <a:gd name="T0" fmla="*/ 8 w 32"/>
                  <a:gd name="T1" fmla="*/ 22 h 34"/>
                  <a:gd name="T2" fmla="*/ 81 w 32"/>
                  <a:gd name="T3" fmla="*/ 0 h 34"/>
                  <a:gd name="T4" fmla="*/ 115 w 32"/>
                  <a:gd name="T5" fmla="*/ 22 h 34"/>
                  <a:gd name="T6" fmla="*/ 97 w 32"/>
                  <a:gd name="T7" fmla="*/ 109 h 34"/>
                  <a:gd name="T8" fmla="*/ 0 w 32"/>
                  <a:gd name="T9" fmla="*/ 7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34"/>
                  <a:gd name="T17" fmla="*/ 32 w 32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34">
                    <a:moveTo>
                      <a:pt x="2" y="6"/>
                    </a:moveTo>
                    <a:cubicBezTo>
                      <a:pt x="2" y="6"/>
                      <a:pt x="14" y="0"/>
                      <a:pt x="20" y="0"/>
                    </a:cubicBezTo>
                    <a:cubicBezTo>
                      <a:pt x="26" y="0"/>
                      <a:pt x="27" y="1"/>
                      <a:pt x="28" y="6"/>
                    </a:cubicBezTo>
                    <a:cubicBezTo>
                      <a:pt x="29" y="12"/>
                      <a:pt x="32" y="27"/>
                      <a:pt x="24" y="29"/>
                    </a:cubicBezTo>
                    <a:cubicBezTo>
                      <a:pt x="17" y="31"/>
                      <a:pt x="8" y="34"/>
                      <a:pt x="0" y="19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9" name="Freeform 292">
                <a:extLst>
                  <a:ext uri="{FF2B5EF4-FFF2-40B4-BE49-F238E27FC236}">
                    <a16:creationId xmlns:a16="http://schemas.microsoft.com/office/drawing/2014/main" id="{36033205-8007-4310-A963-C5DB2FBB5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126"/>
                <a:ext cx="14" cy="48"/>
              </a:xfrm>
              <a:custGeom>
                <a:avLst/>
                <a:gdLst>
                  <a:gd name="T0" fmla="*/ 5 w 9"/>
                  <a:gd name="T1" fmla="*/ 123 h 30"/>
                  <a:gd name="T2" fmla="*/ 12 w 9"/>
                  <a:gd name="T3" fmla="*/ 67 h 30"/>
                  <a:gd name="T4" fmla="*/ 34 w 9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30"/>
                  <a:gd name="T11" fmla="*/ 9 w 9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30">
                    <a:moveTo>
                      <a:pt x="1" y="30"/>
                    </a:moveTo>
                    <a:cubicBezTo>
                      <a:pt x="1" y="30"/>
                      <a:pt x="0" y="26"/>
                      <a:pt x="3" y="16"/>
                    </a:cubicBezTo>
                    <a:cubicBezTo>
                      <a:pt x="7" y="7"/>
                      <a:pt x="9" y="4"/>
                      <a:pt x="9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0" name="Freeform 293">
                <a:extLst>
                  <a:ext uri="{FF2B5EF4-FFF2-40B4-BE49-F238E27FC236}">
                    <a16:creationId xmlns:a16="http://schemas.microsoft.com/office/drawing/2014/main" id="{BE3ADBC8-B8F8-4851-8E93-5B8872729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2044"/>
                <a:ext cx="33" cy="38"/>
              </a:xfrm>
              <a:custGeom>
                <a:avLst/>
                <a:gdLst>
                  <a:gd name="T0" fmla="*/ 22 w 21"/>
                  <a:gd name="T1" fmla="*/ 5 h 24"/>
                  <a:gd name="T2" fmla="*/ 5 w 21"/>
                  <a:gd name="T3" fmla="*/ 16 h 24"/>
                  <a:gd name="T4" fmla="*/ 8 w 21"/>
                  <a:gd name="T5" fmla="*/ 40 h 24"/>
                  <a:gd name="T6" fmla="*/ 13 w 21"/>
                  <a:gd name="T7" fmla="*/ 63 h 24"/>
                  <a:gd name="T8" fmla="*/ 39 w 21"/>
                  <a:gd name="T9" fmla="*/ 90 h 24"/>
                  <a:gd name="T10" fmla="*/ 82 w 21"/>
                  <a:gd name="T11" fmla="*/ 76 h 24"/>
                  <a:gd name="T12" fmla="*/ 66 w 21"/>
                  <a:gd name="T13" fmla="*/ 76 h 24"/>
                  <a:gd name="T14" fmla="*/ 31 w 21"/>
                  <a:gd name="T15" fmla="*/ 60 h 24"/>
                  <a:gd name="T16" fmla="*/ 22 w 21"/>
                  <a:gd name="T17" fmla="*/ 25 h 24"/>
                  <a:gd name="T18" fmla="*/ 27 w 21"/>
                  <a:gd name="T19" fmla="*/ 8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4"/>
                  <a:gd name="T32" fmla="*/ 21 w 21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4">
                    <a:moveTo>
                      <a:pt x="6" y="1"/>
                    </a:moveTo>
                    <a:cubicBezTo>
                      <a:pt x="4" y="2"/>
                      <a:pt x="0" y="0"/>
                      <a:pt x="1" y="4"/>
                    </a:cubicBezTo>
                    <a:cubicBezTo>
                      <a:pt x="1" y="6"/>
                      <a:pt x="2" y="8"/>
                      <a:pt x="2" y="10"/>
                    </a:cubicBezTo>
                    <a:cubicBezTo>
                      <a:pt x="2" y="12"/>
                      <a:pt x="2" y="14"/>
                      <a:pt x="3" y="16"/>
                    </a:cubicBezTo>
                    <a:cubicBezTo>
                      <a:pt x="5" y="19"/>
                      <a:pt x="7" y="22"/>
                      <a:pt x="10" y="23"/>
                    </a:cubicBezTo>
                    <a:cubicBezTo>
                      <a:pt x="14" y="24"/>
                      <a:pt x="20" y="24"/>
                      <a:pt x="21" y="19"/>
                    </a:cubicBezTo>
                    <a:cubicBezTo>
                      <a:pt x="19" y="20"/>
                      <a:pt x="18" y="19"/>
                      <a:pt x="17" y="19"/>
                    </a:cubicBezTo>
                    <a:cubicBezTo>
                      <a:pt x="13" y="18"/>
                      <a:pt x="10" y="18"/>
                      <a:pt x="8" y="15"/>
                    </a:cubicBezTo>
                    <a:cubicBezTo>
                      <a:pt x="6" y="13"/>
                      <a:pt x="6" y="9"/>
                      <a:pt x="6" y="6"/>
                    </a:cubicBezTo>
                    <a:cubicBezTo>
                      <a:pt x="6" y="5"/>
                      <a:pt x="6" y="3"/>
                      <a:pt x="7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1" name="Freeform 294">
                <a:extLst>
                  <a:ext uri="{FF2B5EF4-FFF2-40B4-BE49-F238E27FC236}">
                    <a16:creationId xmlns:a16="http://schemas.microsoft.com/office/drawing/2014/main" id="{98CDC58A-732C-4E85-B55E-24D857CF0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145"/>
                <a:ext cx="32" cy="21"/>
              </a:xfrm>
              <a:custGeom>
                <a:avLst/>
                <a:gdLst>
                  <a:gd name="T0" fmla="*/ 0 w 20"/>
                  <a:gd name="T1" fmla="*/ 50 h 13"/>
                  <a:gd name="T2" fmla="*/ 29 w 20"/>
                  <a:gd name="T3" fmla="*/ 5 h 13"/>
                  <a:gd name="T4" fmla="*/ 61 w 20"/>
                  <a:gd name="T5" fmla="*/ 5 h 13"/>
                  <a:gd name="T6" fmla="*/ 82 w 20"/>
                  <a:gd name="T7" fmla="*/ 21 h 13"/>
                  <a:gd name="T8" fmla="*/ 74 w 20"/>
                  <a:gd name="T9" fmla="*/ 16 h 13"/>
                  <a:gd name="T10" fmla="*/ 56 w 20"/>
                  <a:gd name="T11" fmla="*/ 13 h 13"/>
                  <a:gd name="T12" fmla="*/ 21 w 20"/>
                  <a:gd name="T13" fmla="*/ 21 h 13"/>
                  <a:gd name="T14" fmla="*/ 26 w 20"/>
                  <a:gd name="T15" fmla="*/ 5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3"/>
                  <a:gd name="T26" fmla="*/ 20 w 20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3">
                    <a:moveTo>
                      <a:pt x="0" y="12"/>
                    </a:moveTo>
                    <a:cubicBezTo>
                      <a:pt x="0" y="8"/>
                      <a:pt x="3" y="2"/>
                      <a:pt x="7" y="1"/>
                    </a:cubicBezTo>
                    <a:cubicBezTo>
                      <a:pt x="9" y="0"/>
                      <a:pt x="13" y="1"/>
                      <a:pt x="15" y="1"/>
                    </a:cubicBezTo>
                    <a:cubicBezTo>
                      <a:pt x="16" y="2"/>
                      <a:pt x="19" y="3"/>
                      <a:pt x="20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7" y="4"/>
                      <a:pt x="15" y="3"/>
                      <a:pt x="14" y="3"/>
                    </a:cubicBezTo>
                    <a:cubicBezTo>
                      <a:pt x="11" y="2"/>
                      <a:pt x="7" y="3"/>
                      <a:pt x="5" y="5"/>
                    </a:cubicBezTo>
                    <a:cubicBezTo>
                      <a:pt x="4" y="7"/>
                      <a:pt x="3" y="13"/>
                      <a:pt x="6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2" name="Freeform 295">
                <a:extLst>
                  <a:ext uri="{FF2B5EF4-FFF2-40B4-BE49-F238E27FC236}">
                    <a16:creationId xmlns:a16="http://schemas.microsoft.com/office/drawing/2014/main" id="{6325D550-13AA-4ECC-9CDA-3EBEB1F0E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000"/>
                <a:ext cx="31" cy="32"/>
              </a:xfrm>
              <a:custGeom>
                <a:avLst/>
                <a:gdLst>
                  <a:gd name="T0" fmla="*/ 5 w 19"/>
                  <a:gd name="T1" fmla="*/ 48 h 20"/>
                  <a:gd name="T2" fmla="*/ 13 w 19"/>
                  <a:gd name="T3" fmla="*/ 21 h 20"/>
                  <a:gd name="T4" fmla="*/ 42 w 19"/>
                  <a:gd name="T5" fmla="*/ 34 h 20"/>
                  <a:gd name="T6" fmla="*/ 83 w 19"/>
                  <a:gd name="T7" fmla="*/ 82 h 20"/>
                  <a:gd name="T8" fmla="*/ 8 w 19"/>
                  <a:gd name="T9" fmla="*/ 4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0"/>
                  <a:gd name="T17" fmla="*/ 19 w 19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0">
                    <a:moveTo>
                      <a:pt x="1" y="12"/>
                    </a:moveTo>
                    <a:cubicBezTo>
                      <a:pt x="0" y="11"/>
                      <a:pt x="2" y="6"/>
                      <a:pt x="3" y="5"/>
                    </a:cubicBezTo>
                    <a:cubicBezTo>
                      <a:pt x="6" y="4"/>
                      <a:pt x="8" y="6"/>
                      <a:pt x="10" y="8"/>
                    </a:cubicBezTo>
                    <a:cubicBezTo>
                      <a:pt x="13" y="12"/>
                      <a:pt x="17" y="16"/>
                      <a:pt x="19" y="20"/>
                    </a:cubicBezTo>
                    <a:cubicBezTo>
                      <a:pt x="16" y="18"/>
                      <a:pt x="4" y="0"/>
                      <a:pt x="2" y="1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3" name="Freeform 296">
                <a:extLst>
                  <a:ext uri="{FF2B5EF4-FFF2-40B4-BE49-F238E27FC236}">
                    <a16:creationId xmlns:a16="http://schemas.microsoft.com/office/drawing/2014/main" id="{DD267D92-5212-4FD0-8445-480722A36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2025"/>
                <a:ext cx="50" cy="19"/>
              </a:xfrm>
              <a:custGeom>
                <a:avLst/>
                <a:gdLst>
                  <a:gd name="T0" fmla="*/ 0 w 31"/>
                  <a:gd name="T1" fmla="*/ 40 h 12"/>
                  <a:gd name="T2" fmla="*/ 39 w 31"/>
                  <a:gd name="T3" fmla="*/ 13 h 12"/>
                  <a:gd name="T4" fmla="*/ 76 w 31"/>
                  <a:gd name="T5" fmla="*/ 5 h 12"/>
                  <a:gd name="T6" fmla="*/ 131 w 31"/>
                  <a:gd name="T7" fmla="*/ 48 h 12"/>
                  <a:gd name="T8" fmla="*/ 39 w 31"/>
                  <a:gd name="T9" fmla="*/ 25 h 12"/>
                  <a:gd name="T10" fmla="*/ 39 w 31"/>
                  <a:gd name="T11" fmla="*/ 25 h 12"/>
                  <a:gd name="T12" fmla="*/ 13 w 31"/>
                  <a:gd name="T13" fmla="*/ 4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12"/>
                  <a:gd name="T23" fmla="*/ 31 w 31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12">
                    <a:moveTo>
                      <a:pt x="0" y="10"/>
                    </a:moveTo>
                    <a:cubicBezTo>
                      <a:pt x="3" y="10"/>
                      <a:pt x="7" y="5"/>
                      <a:pt x="9" y="3"/>
                    </a:cubicBezTo>
                    <a:cubicBezTo>
                      <a:pt x="12" y="2"/>
                      <a:pt x="15" y="1"/>
                      <a:pt x="18" y="1"/>
                    </a:cubicBezTo>
                    <a:cubicBezTo>
                      <a:pt x="25" y="0"/>
                      <a:pt x="29" y="5"/>
                      <a:pt x="31" y="12"/>
                    </a:cubicBezTo>
                    <a:cubicBezTo>
                      <a:pt x="28" y="3"/>
                      <a:pt x="15" y="1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8"/>
                      <a:pt x="5" y="9"/>
                      <a:pt x="3" y="1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4" name="Freeform 297">
                <a:extLst>
                  <a:ext uri="{FF2B5EF4-FFF2-40B4-BE49-F238E27FC236}">
                    <a16:creationId xmlns:a16="http://schemas.microsoft.com/office/drawing/2014/main" id="{BA32015B-6E1A-4D50-9743-BCD5FE5CC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054"/>
                <a:ext cx="41" cy="30"/>
              </a:xfrm>
              <a:custGeom>
                <a:avLst/>
                <a:gdLst>
                  <a:gd name="T0" fmla="*/ 0 w 26"/>
                  <a:gd name="T1" fmla="*/ 22 h 19"/>
                  <a:gd name="T2" fmla="*/ 33 w 26"/>
                  <a:gd name="T3" fmla="*/ 68 h 19"/>
                  <a:gd name="T4" fmla="*/ 60 w 26"/>
                  <a:gd name="T5" fmla="*/ 74 h 19"/>
                  <a:gd name="T6" fmla="*/ 87 w 26"/>
                  <a:gd name="T7" fmla="*/ 74 h 19"/>
                  <a:gd name="T8" fmla="*/ 95 w 26"/>
                  <a:gd name="T9" fmla="*/ 35 h 19"/>
                  <a:gd name="T10" fmla="*/ 74 w 26"/>
                  <a:gd name="T11" fmla="*/ 22 h 19"/>
                  <a:gd name="T12" fmla="*/ 55 w 26"/>
                  <a:gd name="T13" fmla="*/ 47 h 19"/>
                  <a:gd name="T14" fmla="*/ 27 w 26"/>
                  <a:gd name="T15" fmla="*/ 22 h 19"/>
                  <a:gd name="T16" fmla="*/ 8 w 26"/>
                  <a:gd name="T17" fmla="*/ 21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19"/>
                  <a:gd name="T29" fmla="*/ 26 w 26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19">
                    <a:moveTo>
                      <a:pt x="0" y="6"/>
                    </a:moveTo>
                    <a:cubicBezTo>
                      <a:pt x="3" y="10"/>
                      <a:pt x="4" y="14"/>
                      <a:pt x="8" y="17"/>
                    </a:cubicBezTo>
                    <a:cubicBezTo>
                      <a:pt x="10" y="19"/>
                      <a:pt x="12" y="19"/>
                      <a:pt x="15" y="19"/>
                    </a:cubicBezTo>
                    <a:cubicBezTo>
                      <a:pt x="17" y="19"/>
                      <a:pt x="20" y="19"/>
                      <a:pt x="22" y="19"/>
                    </a:cubicBezTo>
                    <a:cubicBezTo>
                      <a:pt x="26" y="17"/>
                      <a:pt x="25" y="12"/>
                      <a:pt x="24" y="9"/>
                    </a:cubicBezTo>
                    <a:cubicBezTo>
                      <a:pt x="23" y="5"/>
                      <a:pt x="20" y="0"/>
                      <a:pt x="19" y="6"/>
                    </a:cubicBezTo>
                    <a:cubicBezTo>
                      <a:pt x="18" y="9"/>
                      <a:pt x="18" y="13"/>
                      <a:pt x="14" y="12"/>
                    </a:cubicBezTo>
                    <a:cubicBezTo>
                      <a:pt x="11" y="12"/>
                      <a:pt x="9" y="9"/>
                      <a:pt x="7" y="6"/>
                    </a:cubicBezTo>
                    <a:cubicBezTo>
                      <a:pt x="6" y="3"/>
                      <a:pt x="5" y="4"/>
                      <a:pt x="2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5" name="Freeform 298">
                <a:extLst>
                  <a:ext uri="{FF2B5EF4-FFF2-40B4-BE49-F238E27FC236}">
                    <a16:creationId xmlns:a16="http://schemas.microsoft.com/office/drawing/2014/main" id="{69A88474-3D31-41A2-AC8D-E4A24073F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074"/>
                <a:ext cx="42" cy="40"/>
              </a:xfrm>
              <a:custGeom>
                <a:avLst/>
                <a:gdLst>
                  <a:gd name="T0" fmla="*/ 0 w 26"/>
                  <a:gd name="T1" fmla="*/ 13 h 25"/>
                  <a:gd name="T2" fmla="*/ 68 w 26"/>
                  <a:gd name="T3" fmla="*/ 26 h 25"/>
                  <a:gd name="T4" fmla="*/ 110 w 26"/>
                  <a:gd name="T5" fmla="*/ 102 h 25"/>
                  <a:gd name="T6" fmla="*/ 76 w 26"/>
                  <a:gd name="T7" fmla="*/ 21 h 25"/>
                  <a:gd name="T8" fmla="*/ 42 w 26"/>
                  <a:gd name="T9" fmla="*/ 5 h 25"/>
                  <a:gd name="T10" fmla="*/ 21 w 26"/>
                  <a:gd name="T11" fmla="*/ 5 h 25"/>
                  <a:gd name="T12" fmla="*/ 8 w 26"/>
                  <a:gd name="T13" fmla="*/ 8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5"/>
                  <a:gd name="T23" fmla="*/ 26 w 2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5">
                    <a:moveTo>
                      <a:pt x="0" y="3"/>
                    </a:moveTo>
                    <a:cubicBezTo>
                      <a:pt x="4" y="0"/>
                      <a:pt x="13" y="3"/>
                      <a:pt x="16" y="6"/>
                    </a:cubicBezTo>
                    <a:cubicBezTo>
                      <a:pt x="22" y="11"/>
                      <a:pt x="23" y="19"/>
                      <a:pt x="26" y="25"/>
                    </a:cubicBezTo>
                    <a:cubicBezTo>
                      <a:pt x="24" y="18"/>
                      <a:pt x="24" y="10"/>
                      <a:pt x="18" y="5"/>
                    </a:cubicBezTo>
                    <a:cubicBezTo>
                      <a:pt x="16" y="3"/>
                      <a:pt x="13" y="2"/>
                      <a:pt x="10" y="1"/>
                    </a:cubicBezTo>
                    <a:cubicBezTo>
                      <a:pt x="9" y="1"/>
                      <a:pt x="6" y="1"/>
                      <a:pt x="5" y="1"/>
                    </a:cubicBezTo>
                    <a:cubicBezTo>
                      <a:pt x="4" y="2"/>
                      <a:pt x="4" y="3"/>
                      <a:pt x="2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6" name="Freeform 299">
                <a:extLst>
                  <a:ext uri="{FF2B5EF4-FFF2-40B4-BE49-F238E27FC236}">
                    <a16:creationId xmlns:a16="http://schemas.microsoft.com/office/drawing/2014/main" id="{E38E2E08-6BDD-4BC6-872F-3DA00B7FE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137"/>
                <a:ext cx="32" cy="18"/>
              </a:xfrm>
              <a:custGeom>
                <a:avLst/>
                <a:gdLst>
                  <a:gd name="T0" fmla="*/ 5 w 20"/>
                  <a:gd name="T1" fmla="*/ 47 h 11"/>
                  <a:gd name="T2" fmla="*/ 82 w 20"/>
                  <a:gd name="T3" fmla="*/ 21 h 11"/>
                  <a:gd name="T4" fmla="*/ 26 w 20"/>
                  <a:gd name="T5" fmla="*/ 5 h 11"/>
                  <a:gd name="T6" fmla="*/ 0 w 20"/>
                  <a:gd name="T7" fmla="*/ 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1"/>
                  <a:gd name="T14" fmla="*/ 20 w 20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1">
                    <a:moveTo>
                      <a:pt x="1" y="11"/>
                    </a:moveTo>
                    <a:cubicBezTo>
                      <a:pt x="4" y="2"/>
                      <a:pt x="11" y="2"/>
                      <a:pt x="20" y="5"/>
                    </a:cubicBezTo>
                    <a:cubicBezTo>
                      <a:pt x="16" y="3"/>
                      <a:pt x="10" y="0"/>
                      <a:pt x="6" y="1"/>
                    </a:cubicBezTo>
                    <a:cubicBezTo>
                      <a:pt x="1" y="2"/>
                      <a:pt x="1" y="7"/>
                      <a:pt x="0" y="1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7" name="Freeform 300">
                <a:extLst>
                  <a:ext uri="{FF2B5EF4-FFF2-40B4-BE49-F238E27FC236}">
                    <a16:creationId xmlns:a16="http://schemas.microsoft.com/office/drawing/2014/main" id="{6295716B-6036-4504-8662-9C4296FE5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2051"/>
                <a:ext cx="27" cy="42"/>
              </a:xfrm>
              <a:custGeom>
                <a:avLst/>
                <a:gdLst>
                  <a:gd name="T0" fmla="*/ 0 w 17"/>
                  <a:gd name="T1" fmla="*/ 0 h 27"/>
                  <a:gd name="T2" fmla="*/ 27 w 17"/>
                  <a:gd name="T3" fmla="*/ 79 h 27"/>
                  <a:gd name="T4" fmla="*/ 48 w 17"/>
                  <a:gd name="T5" fmla="*/ 95 h 27"/>
                  <a:gd name="T6" fmla="*/ 68 w 17"/>
                  <a:gd name="T7" fmla="*/ 101 h 27"/>
                  <a:gd name="T8" fmla="*/ 16 w 17"/>
                  <a:gd name="T9" fmla="*/ 75 h 27"/>
                  <a:gd name="T10" fmla="*/ 0 w 17"/>
                  <a:gd name="T11" fmla="*/ 12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27"/>
                  <a:gd name="T20" fmla="*/ 17 w 17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27">
                    <a:moveTo>
                      <a:pt x="0" y="0"/>
                    </a:moveTo>
                    <a:cubicBezTo>
                      <a:pt x="1" y="7"/>
                      <a:pt x="3" y="15"/>
                      <a:pt x="7" y="21"/>
                    </a:cubicBezTo>
                    <a:cubicBezTo>
                      <a:pt x="8" y="23"/>
                      <a:pt x="10" y="24"/>
                      <a:pt x="12" y="25"/>
                    </a:cubicBezTo>
                    <a:cubicBezTo>
                      <a:pt x="14" y="26"/>
                      <a:pt x="16" y="26"/>
                      <a:pt x="17" y="27"/>
                    </a:cubicBezTo>
                    <a:cubicBezTo>
                      <a:pt x="12" y="27"/>
                      <a:pt x="7" y="26"/>
                      <a:pt x="4" y="20"/>
                    </a:cubicBezTo>
                    <a:cubicBezTo>
                      <a:pt x="2" y="16"/>
                      <a:pt x="0" y="8"/>
                      <a:pt x="0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8" name="Freeform 301">
                <a:extLst>
                  <a:ext uri="{FF2B5EF4-FFF2-40B4-BE49-F238E27FC236}">
                    <a16:creationId xmlns:a16="http://schemas.microsoft.com/office/drawing/2014/main" id="{976B1938-9238-4438-9197-A3C56A44B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057"/>
                <a:ext cx="91" cy="38"/>
              </a:xfrm>
              <a:custGeom>
                <a:avLst/>
                <a:gdLst>
                  <a:gd name="T0" fmla="*/ 42 w 58"/>
                  <a:gd name="T1" fmla="*/ 95 h 24"/>
                  <a:gd name="T2" fmla="*/ 5 w 58"/>
                  <a:gd name="T3" fmla="*/ 55 h 24"/>
                  <a:gd name="T4" fmla="*/ 42 w 58"/>
                  <a:gd name="T5" fmla="*/ 35 h 24"/>
                  <a:gd name="T6" fmla="*/ 224 w 58"/>
                  <a:gd name="T7" fmla="*/ 0 h 24"/>
                  <a:gd name="T8" fmla="*/ 39 w 58"/>
                  <a:gd name="T9" fmla="*/ 43 h 24"/>
                  <a:gd name="T10" fmla="*/ 14 w 58"/>
                  <a:gd name="T11" fmla="*/ 63 h 24"/>
                  <a:gd name="T12" fmla="*/ 47 w 58"/>
                  <a:gd name="T13" fmla="*/ 8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24"/>
                  <a:gd name="T23" fmla="*/ 58 w 58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24">
                    <a:moveTo>
                      <a:pt x="11" y="24"/>
                    </a:moveTo>
                    <a:cubicBezTo>
                      <a:pt x="10" y="20"/>
                      <a:pt x="0" y="19"/>
                      <a:pt x="1" y="14"/>
                    </a:cubicBezTo>
                    <a:cubicBezTo>
                      <a:pt x="2" y="9"/>
                      <a:pt x="7" y="10"/>
                      <a:pt x="11" y="9"/>
                    </a:cubicBezTo>
                    <a:cubicBezTo>
                      <a:pt x="27" y="6"/>
                      <a:pt x="43" y="2"/>
                      <a:pt x="58" y="0"/>
                    </a:cubicBezTo>
                    <a:cubicBezTo>
                      <a:pt x="42" y="3"/>
                      <a:pt x="26" y="8"/>
                      <a:pt x="10" y="11"/>
                    </a:cubicBezTo>
                    <a:cubicBezTo>
                      <a:pt x="7" y="12"/>
                      <a:pt x="5" y="12"/>
                      <a:pt x="4" y="16"/>
                    </a:cubicBezTo>
                    <a:cubicBezTo>
                      <a:pt x="3" y="18"/>
                      <a:pt x="10" y="22"/>
                      <a:pt x="12" y="2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9" name="Freeform 302">
                <a:extLst>
                  <a:ext uri="{FF2B5EF4-FFF2-40B4-BE49-F238E27FC236}">
                    <a16:creationId xmlns:a16="http://schemas.microsoft.com/office/drawing/2014/main" id="{61FAD0D3-3620-458E-92B5-0E6B75C4D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142"/>
                <a:ext cx="74" cy="74"/>
              </a:xfrm>
              <a:custGeom>
                <a:avLst/>
                <a:gdLst>
                  <a:gd name="T0" fmla="*/ 0 w 47"/>
                  <a:gd name="T1" fmla="*/ 0 h 47"/>
                  <a:gd name="T2" fmla="*/ 109 w 47"/>
                  <a:gd name="T3" fmla="*/ 82 h 47"/>
                  <a:gd name="T4" fmla="*/ 178 w 47"/>
                  <a:gd name="T5" fmla="*/ 151 h 47"/>
                  <a:gd name="T6" fmla="*/ 117 w 47"/>
                  <a:gd name="T7" fmla="*/ 107 h 47"/>
                  <a:gd name="T8" fmla="*/ 0 w 47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47"/>
                  <a:gd name="T17" fmla="*/ 47 w 47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47">
                    <a:moveTo>
                      <a:pt x="0" y="0"/>
                    </a:moveTo>
                    <a:cubicBezTo>
                      <a:pt x="0" y="0"/>
                      <a:pt x="23" y="17"/>
                      <a:pt x="28" y="21"/>
                    </a:cubicBezTo>
                    <a:cubicBezTo>
                      <a:pt x="33" y="25"/>
                      <a:pt x="47" y="31"/>
                      <a:pt x="46" y="39"/>
                    </a:cubicBezTo>
                    <a:cubicBezTo>
                      <a:pt x="46" y="47"/>
                      <a:pt x="41" y="33"/>
                      <a:pt x="30" y="27"/>
                    </a:cubicBezTo>
                    <a:cubicBezTo>
                      <a:pt x="20" y="2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0" name="Freeform 303">
                <a:extLst>
                  <a:ext uri="{FF2B5EF4-FFF2-40B4-BE49-F238E27FC236}">
                    <a16:creationId xmlns:a16="http://schemas.microsoft.com/office/drawing/2014/main" id="{3CDCF915-468E-4EBE-A1D8-B4B8100F4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095"/>
                <a:ext cx="463" cy="286"/>
              </a:xfrm>
              <a:custGeom>
                <a:avLst/>
                <a:gdLst>
                  <a:gd name="T0" fmla="*/ 33 w 292"/>
                  <a:gd name="T1" fmla="*/ 232 h 181"/>
                  <a:gd name="T2" fmla="*/ 25 w 292"/>
                  <a:gd name="T3" fmla="*/ 352 h 181"/>
                  <a:gd name="T4" fmla="*/ 35 w 292"/>
                  <a:gd name="T5" fmla="*/ 461 h 181"/>
                  <a:gd name="T6" fmla="*/ 43 w 292"/>
                  <a:gd name="T7" fmla="*/ 556 h 181"/>
                  <a:gd name="T8" fmla="*/ 477 w 292"/>
                  <a:gd name="T9" fmla="*/ 564 h 181"/>
                  <a:gd name="T10" fmla="*/ 584 w 292"/>
                  <a:gd name="T11" fmla="*/ 539 h 181"/>
                  <a:gd name="T12" fmla="*/ 641 w 292"/>
                  <a:gd name="T13" fmla="*/ 417 h 181"/>
                  <a:gd name="T14" fmla="*/ 707 w 292"/>
                  <a:gd name="T15" fmla="*/ 465 h 181"/>
                  <a:gd name="T16" fmla="*/ 742 w 292"/>
                  <a:gd name="T17" fmla="*/ 597 h 181"/>
                  <a:gd name="T18" fmla="*/ 858 w 292"/>
                  <a:gd name="T19" fmla="*/ 646 h 181"/>
                  <a:gd name="T20" fmla="*/ 897 w 292"/>
                  <a:gd name="T21" fmla="*/ 646 h 181"/>
                  <a:gd name="T22" fmla="*/ 877 w 292"/>
                  <a:gd name="T23" fmla="*/ 591 h 181"/>
                  <a:gd name="T24" fmla="*/ 948 w 292"/>
                  <a:gd name="T25" fmla="*/ 615 h 181"/>
                  <a:gd name="T26" fmla="*/ 1048 w 292"/>
                  <a:gd name="T27" fmla="*/ 651 h 181"/>
                  <a:gd name="T28" fmla="*/ 1150 w 292"/>
                  <a:gd name="T29" fmla="*/ 709 h 181"/>
                  <a:gd name="T30" fmla="*/ 1132 w 292"/>
                  <a:gd name="T31" fmla="*/ 615 h 181"/>
                  <a:gd name="T32" fmla="*/ 1104 w 292"/>
                  <a:gd name="T33" fmla="*/ 457 h 181"/>
                  <a:gd name="T34" fmla="*/ 940 w 292"/>
                  <a:gd name="T35" fmla="*/ 395 h 181"/>
                  <a:gd name="T36" fmla="*/ 871 w 292"/>
                  <a:gd name="T37" fmla="*/ 335 h 181"/>
                  <a:gd name="T38" fmla="*/ 940 w 292"/>
                  <a:gd name="T39" fmla="*/ 314 h 181"/>
                  <a:gd name="T40" fmla="*/ 975 w 292"/>
                  <a:gd name="T41" fmla="*/ 240 h 181"/>
                  <a:gd name="T42" fmla="*/ 961 w 292"/>
                  <a:gd name="T43" fmla="*/ 158 h 181"/>
                  <a:gd name="T44" fmla="*/ 893 w 292"/>
                  <a:gd name="T45" fmla="*/ 111 h 181"/>
                  <a:gd name="T46" fmla="*/ 853 w 292"/>
                  <a:gd name="T47" fmla="*/ 95 h 181"/>
                  <a:gd name="T48" fmla="*/ 821 w 292"/>
                  <a:gd name="T49" fmla="*/ 111 h 181"/>
                  <a:gd name="T50" fmla="*/ 761 w 292"/>
                  <a:gd name="T51" fmla="*/ 82 h 181"/>
                  <a:gd name="T52" fmla="*/ 687 w 292"/>
                  <a:gd name="T53" fmla="*/ 13 h 181"/>
                  <a:gd name="T54" fmla="*/ 649 w 292"/>
                  <a:gd name="T55" fmla="*/ 47 h 181"/>
                  <a:gd name="T56" fmla="*/ 598 w 292"/>
                  <a:gd name="T57" fmla="*/ 158 h 181"/>
                  <a:gd name="T58" fmla="*/ 563 w 292"/>
                  <a:gd name="T59" fmla="*/ 205 h 181"/>
                  <a:gd name="T60" fmla="*/ 455 w 292"/>
                  <a:gd name="T61" fmla="*/ 216 h 181"/>
                  <a:gd name="T62" fmla="*/ 232 w 292"/>
                  <a:gd name="T63" fmla="*/ 237 h 181"/>
                  <a:gd name="T64" fmla="*/ 33 w 292"/>
                  <a:gd name="T65" fmla="*/ 232 h 1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2"/>
                  <a:gd name="T100" fmla="*/ 0 h 181"/>
                  <a:gd name="T101" fmla="*/ 292 w 292"/>
                  <a:gd name="T102" fmla="*/ 181 h 1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2" h="181">
                    <a:moveTo>
                      <a:pt x="8" y="59"/>
                    </a:moveTo>
                    <a:cubicBezTo>
                      <a:pt x="0" y="64"/>
                      <a:pt x="1" y="76"/>
                      <a:pt x="6" y="89"/>
                    </a:cubicBezTo>
                    <a:cubicBezTo>
                      <a:pt x="10" y="102"/>
                      <a:pt x="12" y="111"/>
                      <a:pt x="9" y="117"/>
                    </a:cubicBezTo>
                    <a:cubicBezTo>
                      <a:pt x="6" y="124"/>
                      <a:pt x="0" y="138"/>
                      <a:pt x="11" y="141"/>
                    </a:cubicBezTo>
                    <a:cubicBezTo>
                      <a:pt x="22" y="144"/>
                      <a:pt x="108" y="143"/>
                      <a:pt x="120" y="143"/>
                    </a:cubicBezTo>
                    <a:cubicBezTo>
                      <a:pt x="132" y="144"/>
                      <a:pt x="141" y="145"/>
                      <a:pt x="146" y="137"/>
                    </a:cubicBezTo>
                    <a:cubicBezTo>
                      <a:pt x="152" y="128"/>
                      <a:pt x="154" y="111"/>
                      <a:pt x="161" y="106"/>
                    </a:cubicBezTo>
                    <a:cubicBezTo>
                      <a:pt x="161" y="106"/>
                      <a:pt x="175" y="107"/>
                      <a:pt x="177" y="118"/>
                    </a:cubicBezTo>
                    <a:cubicBezTo>
                      <a:pt x="179" y="129"/>
                      <a:pt x="178" y="146"/>
                      <a:pt x="186" y="151"/>
                    </a:cubicBezTo>
                    <a:cubicBezTo>
                      <a:pt x="194" y="155"/>
                      <a:pt x="209" y="159"/>
                      <a:pt x="215" y="164"/>
                    </a:cubicBezTo>
                    <a:cubicBezTo>
                      <a:pt x="220" y="169"/>
                      <a:pt x="228" y="173"/>
                      <a:pt x="225" y="164"/>
                    </a:cubicBezTo>
                    <a:cubicBezTo>
                      <a:pt x="222" y="155"/>
                      <a:pt x="220" y="150"/>
                      <a:pt x="220" y="150"/>
                    </a:cubicBezTo>
                    <a:cubicBezTo>
                      <a:pt x="220" y="150"/>
                      <a:pt x="230" y="153"/>
                      <a:pt x="238" y="156"/>
                    </a:cubicBezTo>
                    <a:cubicBezTo>
                      <a:pt x="246" y="158"/>
                      <a:pt x="258" y="161"/>
                      <a:pt x="263" y="165"/>
                    </a:cubicBezTo>
                    <a:cubicBezTo>
                      <a:pt x="268" y="170"/>
                      <a:pt x="283" y="181"/>
                      <a:pt x="288" y="180"/>
                    </a:cubicBezTo>
                    <a:cubicBezTo>
                      <a:pt x="292" y="179"/>
                      <a:pt x="286" y="168"/>
                      <a:pt x="284" y="156"/>
                    </a:cubicBezTo>
                    <a:cubicBezTo>
                      <a:pt x="282" y="145"/>
                      <a:pt x="290" y="121"/>
                      <a:pt x="277" y="116"/>
                    </a:cubicBezTo>
                    <a:cubicBezTo>
                      <a:pt x="264" y="112"/>
                      <a:pt x="243" y="103"/>
                      <a:pt x="236" y="100"/>
                    </a:cubicBezTo>
                    <a:cubicBezTo>
                      <a:pt x="230" y="96"/>
                      <a:pt x="218" y="85"/>
                      <a:pt x="218" y="85"/>
                    </a:cubicBezTo>
                    <a:cubicBezTo>
                      <a:pt x="218" y="85"/>
                      <a:pt x="232" y="81"/>
                      <a:pt x="236" y="80"/>
                    </a:cubicBezTo>
                    <a:cubicBezTo>
                      <a:pt x="240" y="78"/>
                      <a:pt x="243" y="67"/>
                      <a:pt x="245" y="61"/>
                    </a:cubicBezTo>
                    <a:cubicBezTo>
                      <a:pt x="247" y="55"/>
                      <a:pt x="250" y="44"/>
                      <a:pt x="241" y="40"/>
                    </a:cubicBezTo>
                    <a:cubicBezTo>
                      <a:pt x="231" y="35"/>
                      <a:pt x="230" y="33"/>
                      <a:pt x="224" y="28"/>
                    </a:cubicBezTo>
                    <a:cubicBezTo>
                      <a:pt x="218" y="23"/>
                      <a:pt x="215" y="22"/>
                      <a:pt x="214" y="24"/>
                    </a:cubicBezTo>
                    <a:cubicBezTo>
                      <a:pt x="212" y="27"/>
                      <a:pt x="206" y="28"/>
                      <a:pt x="206" y="28"/>
                    </a:cubicBezTo>
                    <a:cubicBezTo>
                      <a:pt x="206" y="28"/>
                      <a:pt x="199" y="30"/>
                      <a:pt x="191" y="21"/>
                    </a:cubicBezTo>
                    <a:cubicBezTo>
                      <a:pt x="183" y="11"/>
                      <a:pt x="177" y="0"/>
                      <a:pt x="172" y="3"/>
                    </a:cubicBezTo>
                    <a:cubicBezTo>
                      <a:pt x="166" y="5"/>
                      <a:pt x="165" y="6"/>
                      <a:pt x="163" y="12"/>
                    </a:cubicBezTo>
                    <a:cubicBezTo>
                      <a:pt x="162" y="17"/>
                      <a:pt x="153" y="33"/>
                      <a:pt x="150" y="40"/>
                    </a:cubicBezTo>
                    <a:cubicBezTo>
                      <a:pt x="147" y="47"/>
                      <a:pt x="149" y="52"/>
                      <a:pt x="141" y="52"/>
                    </a:cubicBezTo>
                    <a:cubicBezTo>
                      <a:pt x="133" y="52"/>
                      <a:pt x="125" y="47"/>
                      <a:pt x="114" y="55"/>
                    </a:cubicBezTo>
                    <a:cubicBezTo>
                      <a:pt x="102" y="62"/>
                      <a:pt x="75" y="62"/>
                      <a:pt x="58" y="60"/>
                    </a:cubicBezTo>
                    <a:cubicBezTo>
                      <a:pt x="41" y="58"/>
                      <a:pt x="13" y="54"/>
                      <a:pt x="8" y="59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1" name="Freeform 304">
                <a:extLst>
                  <a:ext uri="{FF2B5EF4-FFF2-40B4-BE49-F238E27FC236}">
                    <a16:creationId xmlns:a16="http://schemas.microsoft.com/office/drawing/2014/main" id="{0A31D7CA-58F3-4282-A2F4-32DF4D6F8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1" y="2161"/>
                <a:ext cx="454" cy="220"/>
              </a:xfrm>
              <a:custGeom>
                <a:avLst/>
                <a:gdLst>
                  <a:gd name="T0" fmla="*/ 919 w 287"/>
                  <a:gd name="T1" fmla="*/ 150 h 139"/>
                  <a:gd name="T2" fmla="*/ 954 w 287"/>
                  <a:gd name="T3" fmla="*/ 74 h 139"/>
                  <a:gd name="T4" fmla="*/ 951 w 287"/>
                  <a:gd name="T5" fmla="*/ 0 h 139"/>
                  <a:gd name="T6" fmla="*/ 941 w 287"/>
                  <a:gd name="T7" fmla="*/ 33 h 139"/>
                  <a:gd name="T8" fmla="*/ 895 w 287"/>
                  <a:gd name="T9" fmla="*/ 135 h 139"/>
                  <a:gd name="T10" fmla="*/ 775 w 287"/>
                  <a:gd name="T11" fmla="*/ 195 h 139"/>
                  <a:gd name="T12" fmla="*/ 851 w 287"/>
                  <a:gd name="T13" fmla="*/ 171 h 139"/>
                  <a:gd name="T14" fmla="*/ 919 w 287"/>
                  <a:gd name="T15" fmla="*/ 150 h 139"/>
                  <a:gd name="T16" fmla="*/ 721 w 287"/>
                  <a:gd name="T17" fmla="*/ 245 h 139"/>
                  <a:gd name="T18" fmla="*/ 619 w 287"/>
                  <a:gd name="T19" fmla="*/ 253 h 139"/>
                  <a:gd name="T20" fmla="*/ 566 w 287"/>
                  <a:gd name="T21" fmla="*/ 339 h 139"/>
                  <a:gd name="T22" fmla="*/ 448 w 287"/>
                  <a:gd name="T23" fmla="*/ 356 h 139"/>
                  <a:gd name="T24" fmla="*/ 22 w 287"/>
                  <a:gd name="T25" fmla="*/ 374 h 139"/>
                  <a:gd name="T26" fmla="*/ 5 w 287"/>
                  <a:gd name="T27" fmla="*/ 345 h 139"/>
                  <a:gd name="T28" fmla="*/ 27 w 287"/>
                  <a:gd name="T29" fmla="*/ 393 h 139"/>
                  <a:gd name="T30" fmla="*/ 457 w 287"/>
                  <a:gd name="T31" fmla="*/ 400 h 139"/>
                  <a:gd name="T32" fmla="*/ 563 w 287"/>
                  <a:gd name="T33" fmla="*/ 375 h 139"/>
                  <a:gd name="T34" fmla="*/ 620 w 287"/>
                  <a:gd name="T35" fmla="*/ 253 h 139"/>
                  <a:gd name="T36" fmla="*/ 679 w 287"/>
                  <a:gd name="T37" fmla="*/ 279 h 139"/>
                  <a:gd name="T38" fmla="*/ 721 w 287"/>
                  <a:gd name="T39" fmla="*/ 245 h 139"/>
                  <a:gd name="T40" fmla="*/ 1117 w 287"/>
                  <a:gd name="T41" fmla="*/ 532 h 139"/>
                  <a:gd name="T42" fmla="*/ 1006 w 287"/>
                  <a:gd name="T43" fmla="*/ 464 h 139"/>
                  <a:gd name="T44" fmla="*/ 913 w 287"/>
                  <a:gd name="T45" fmla="*/ 408 h 139"/>
                  <a:gd name="T46" fmla="*/ 848 w 287"/>
                  <a:gd name="T47" fmla="*/ 386 h 139"/>
                  <a:gd name="T48" fmla="*/ 864 w 287"/>
                  <a:gd name="T49" fmla="*/ 429 h 139"/>
                  <a:gd name="T50" fmla="*/ 925 w 287"/>
                  <a:gd name="T51" fmla="*/ 451 h 139"/>
                  <a:gd name="T52" fmla="*/ 1027 w 287"/>
                  <a:gd name="T53" fmla="*/ 489 h 139"/>
                  <a:gd name="T54" fmla="*/ 1123 w 287"/>
                  <a:gd name="T55" fmla="*/ 546 h 139"/>
                  <a:gd name="T56" fmla="*/ 1117 w 287"/>
                  <a:gd name="T57" fmla="*/ 489 h 139"/>
                  <a:gd name="T58" fmla="*/ 1117 w 287"/>
                  <a:gd name="T59" fmla="*/ 532 h 139"/>
                  <a:gd name="T60" fmla="*/ 865 w 287"/>
                  <a:gd name="T61" fmla="*/ 456 h 139"/>
                  <a:gd name="T62" fmla="*/ 823 w 287"/>
                  <a:gd name="T63" fmla="*/ 442 h 139"/>
                  <a:gd name="T64" fmla="*/ 723 w 287"/>
                  <a:gd name="T65" fmla="*/ 421 h 139"/>
                  <a:gd name="T66" fmla="*/ 693 w 287"/>
                  <a:gd name="T67" fmla="*/ 369 h 139"/>
                  <a:gd name="T68" fmla="*/ 721 w 287"/>
                  <a:gd name="T69" fmla="*/ 434 h 139"/>
                  <a:gd name="T70" fmla="*/ 835 w 287"/>
                  <a:gd name="T71" fmla="*/ 483 h 139"/>
                  <a:gd name="T72" fmla="*/ 876 w 287"/>
                  <a:gd name="T73" fmla="*/ 483 h 139"/>
                  <a:gd name="T74" fmla="*/ 865 w 287"/>
                  <a:gd name="T75" fmla="*/ 456 h 13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7"/>
                  <a:gd name="T115" fmla="*/ 0 h 139"/>
                  <a:gd name="T116" fmla="*/ 287 w 287"/>
                  <a:gd name="T117" fmla="*/ 139 h 13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7" h="139">
                    <a:moveTo>
                      <a:pt x="232" y="38"/>
                    </a:moveTo>
                    <a:cubicBezTo>
                      <a:pt x="236" y="36"/>
                      <a:pt x="239" y="25"/>
                      <a:pt x="241" y="19"/>
                    </a:cubicBezTo>
                    <a:cubicBezTo>
                      <a:pt x="243" y="14"/>
                      <a:pt x="245" y="5"/>
                      <a:pt x="240" y="0"/>
                    </a:cubicBezTo>
                    <a:cubicBezTo>
                      <a:pt x="240" y="3"/>
                      <a:pt x="239" y="6"/>
                      <a:pt x="238" y="8"/>
                    </a:cubicBezTo>
                    <a:cubicBezTo>
                      <a:pt x="236" y="14"/>
                      <a:pt x="238" y="30"/>
                      <a:pt x="226" y="34"/>
                    </a:cubicBezTo>
                    <a:cubicBezTo>
                      <a:pt x="222" y="35"/>
                      <a:pt x="196" y="49"/>
                      <a:pt x="196" y="49"/>
                    </a:cubicBezTo>
                    <a:cubicBezTo>
                      <a:pt x="196" y="49"/>
                      <a:pt x="203" y="48"/>
                      <a:pt x="215" y="43"/>
                    </a:cubicBezTo>
                    <a:cubicBezTo>
                      <a:pt x="221" y="43"/>
                      <a:pt x="230" y="38"/>
                      <a:pt x="232" y="38"/>
                    </a:cubicBezTo>
                    <a:close/>
                    <a:moveTo>
                      <a:pt x="182" y="62"/>
                    </a:moveTo>
                    <a:cubicBezTo>
                      <a:pt x="182" y="50"/>
                      <a:pt x="156" y="64"/>
                      <a:pt x="156" y="64"/>
                    </a:cubicBezTo>
                    <a:cubicBezTo>
                      <a:pt x="148" y="70"/>
                      <a:pt x="148" y="76"/>
                      <a:pt x="143" y="85"/>
                    </a:cubicBezTo>
                    <a:cubicBezTo>
                      <a:pt x="138" y="94"/>
                      <a:pt x="125" y="91"/>
                      <a:pt x="113" y="90"/>
                    </a:cubicBezTo>
                    <a:cubicBezTo>
                      <a:pt x="101" y="90"/>
                      <a:pt x="58" y="101"/>
                      <a:pt x="6" y="94"/>
                    </a:cubicBezTo>
                    <a:cubicBezTo>
                      <a:pt x="2" y="94"/>
                      <a:pt x="2" y="87"/>
                      <a:pt x="1" y="87"/>
                    </a:cubicBezTo>
                    <a:cubicBezTo>
                      <a:pt x="0" y="92"/>
                      <a:pt x="1" y="98"/>
                      <a:pt x="7" y="99"/>
                    </a:cubicBezTo>
                    <a:cubicBezTo>
                      <a:pt x="18" y="102"/>
                      <a:pt x="104" y="101"/>
                      <a:pt x="116" y="101"/>
                    </a:cubicBezTo>
                    <a:cubicBezTo>
                      <a:pt x="128" y="102"/>
                      <a:pt x="137" y="103"/>
                      <a:pt x="142" y="95"/>
                    </a:cubicBezTo>
                    <a:cubicBezTo>
                      <a:pt x="148" y="86"/>
                      <a:pt x="150" y="69"/>
                      <a:pt x="157" y="64"/>
                    </a:cubicBezTo>
                    <a:cubicBezTo>
                      <a:pt x="157" y="64"/>
                      <a:pt x="166" y="65"/>
                      <a:pt x="171" y="70"/>
                    </a:cubicBezTo>
                    <a:cubicBezTo>
                      <a:pt x="170" y="68"/>
                      <a:pt x="182" y="64"/>
                      <a:pt x="182" y="62"/>
                    </a:cubicBezTo>
                    <a:close/>
                    <a:moveTo>
                      <a:pt x="282" y="134"/>
                    </a:moveTo>
                    <a:cubicBezTo>
                      <a:pt x="277" y="135"/>
                      <a:pt x="259" y="122"/>
                      <a:pt x="254" y="117"/>
                    </a:cubicBezTo>
                    <a:cubicBezTo>
                      <a:pt x="249" y="113"/>
                      <a:pt x="239" y="105"/>
                      <a:pt x="231" y="103"/>
                    </a:cubicBezTo>
                    <a:cubicBezTo>
                      <a:pt x="223" y="100"/>
                      <a:pt x="214" y="97"/>
                      <a:pt x="214" y="97"/>
                    </a:cubicBezTo>
                    <a:cubicBezTo>
                      <a:pt x="214" y="97"/>
                      <a:pt x="215" y="101"/>
                      <a:pt x="218" y="108"/>
                    </a:cubicBezTo>
                    <a:cubicBezTo>
                      <a:pt x="220" y="109"/>
                      <a:pt x="228" y="112"/>
                      <a:pt x="234" y="114"/>
                    </a:cubicBezTo>
                    <a:cubicBezTo>
                      <a:pt x="242" y="116"/>
                      <a:pt x="254" y="119"/>
                      <a:pt x="259" y="123"/>
                    </a:cubicBezTo>
                    <a:cubicBezTo>
                      <a:pt x="264" y="128"/>
                      <a:pt x="279" y="139"/>
                      <a:pt x="284" y="138"/>
                    </a:cubicBezTo>
                    <a:cubicBezTo>
                      <a:pt x="287" y="137"/>
                      <a:pt x="284" y="131"/>
                      <a:pt x="282" y="123"/>
                    </a:cubicBezTo>
                    <a:cubicBezTo>
                      <a:pt x="282" y="125"/>
                      <a:pt x="283" y="134"/>
                      <a:pt x="282" y="134"/>
                    </a:cubicBezTo>
                    <a:close/>
                    <a:moveTo>
                      <a:pt x="219" y="115"/>
                    </a:moveTo>
                    <a:cubicBezTo>
                      <a:pt x="218" y="118"/>
                      <a:pt x="217" y="122"/>
                      <a:pt x="208" y="111"/>
                    </a:cubicBezTo>
                    <a:cubicBezTo>
                      <a:pt x="203" y="105"/>
                      <a:pt x="190" y="110"/>
                      <a:pt x="183" y="106"/>
                    </a:cubicBezTo>
                    <a:cubicBezTo>
                      <a:pt x="181" y="105"/>
                      <a:pt x="176" y="95"/>
                      <a:pt x="175" y="93"/>
                    </a:cubicBezTo>
                    <a:cubicBezTo>
                      <a:pt x="176" y="100"/>
                      <a:pt x="178" y="106"/>
                      <a:pt x="182" y="109"/>
                    </a:cubicBezTo>
                    <a:cubicBezTo>
                      <a:pt x="190" y="113"/>
                      <a:pt x="205" y="117"/>
                      <a:pt x="211" y="122"/>
                    </a:cubicBezTo>
                    <a:cubicBezTo>
                      <a:pt x="216" y="127"/>
                      <a:pt x="224" y="131"/>
                      <a:pt x="221" y="122"/>
                    </a:cubicBezTo>
                    <a:cubicBezTo>
                      <a:pt x="220" y="119"/>
                      <a:pt x="220" y="117"/>
                      <a:pt x="219" y="11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2" name="Freeform 305">
                <a:extLst>
                  <a:ext uri="{FF2B5EF4-FFF2-40B4-BE49-F238E27FC236}">
                    <a16:creationId xmlns:a16="http://schemas.microsoft.com/office/drawing/2014/main" id="{0A67B371-6E2D-4355-8C46-D2FFE05A5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095"/>
                <a:ext cx="463" cy="286"/>
              </a:xfrm>
              <a:custGeom>
                <a:avLst/>
                <a:gdLst>
                  <a:gd name="T0" fmla="*/ 33 w 292"/>
                  <a:gd name="T1" fmla="*/ 232 h 181"/>
                  <a:gd name="T2" fmla="*/ 25 w 292"/>
                  <a:gd name="T3" fmla="*/ 352 h 181"/>
                  <a:gd name="T4" fmla="*/ 35 w 292"/>
                  <a:gd name="T5" fmla="*/ 461 h 181"/>
                  <a:gd name="T6" fmla="*/ 43 w 292"/>
                  <a:gd name="T7" fmla="*/ 556 h 181"/>
                  <a:gd name="T8" fmla="*/ 477 w 292"/>
                  <a:gd name="T9" fmla="*/ 564 h 181"/>
                  <a:gd name="T10" fmla="*/ 584 w 292"/>
                  <a:gd name="T11" fmla="*/ 539 h 181"/>
                  <a:gd name="T12" fmla="*/ 641 w 292"/>
                  <a:gd name="T13" fmla="*/ 417 h 181"/>
                  <a:gd name="T14" fmla="*/ 707 w 292"/>
                  <a:gd name="T15" fmla="*/ 465 h 181"/>
                  <a:gd name="T16" fmla="*/ 742 w 292"/>
                  <a:gd name="T17" fmla="*/ 597 h 181"/>
                  <a:gd name="T18" fmla="*/ 858 w 292"/>
                  <a:gd name="T19" fmla="*/ 646 h 181"/>
                  <a:gd name="T20" fmla="*/ 897 w 292"/>
                  <a:gd name="T21" fmla="*/ 646 h 181"/>
                  <a:gd name="T22" fmla="*/ 877 w 292"/>
                  <a:gd name="T23" fmla="*/ 591 h 181"/>
                  <a:gd name="T24" fmla="*/ 948 w 292"/>
                  <a:gd name="T25" fmla="*/ 615 h 181"/>
                  <a:gd name="T26" fmla="*/ 1048 w 292"/>
                  <a:gd name="T27" fmla="*/ 651 h 181"/>
                  <a:gd name="T28" fmla="*/ 1150 w 292"/>
                  <a:gd name="T29" fmla="*/ 709 h 181"/>
                  <a:gd name="T30" fmla="*/ 1132 w 292"/>
                  <a:gd name="T31" fmla="*/ 615 h 181"/>
                  <a:gd name="T32" fmla="*/ 1104 w 292"/>
                  <a:gd name="T33" fmla="*/ 457 h 181"/>
                  <a:gd name="T34" fmla="*/ 940 w 292"/>
                  <a:gd name="T35" fmla="*/ 395 h 181"/>
                  <a:gd name="T36" fmla="*/ 871 w 292"/>
                  <a:gd name="T37" fmla="*/ 335 h 181"/>
                  <a:gd name="T38" fmla="*/ 940 w 292"/>
                  <a:gd name="T39" fmla="*/ 314 h 181"/>
                  <a:gd name="T40" fmla="*/ 975 w 292"/>
                  <a:gd name="T41" fmla="*/ 240 h 181"/>
                  <a:gd name="T42" fmla="*/ 961 w 292"/>
                  <a:gd name="T43" fmla="*/ 158 h 181"/>
                  <a:gd name="T44" fmla="*/ 893 w 292"/>
                  <a:gd name="T45" fmla="*/ 111 h 181"/>
                  <a:gd name="T46" fmla="*/ 853 w 292"/>
                  <a:gd name="T47" fmla="*/ 95 h 181"/>
                  <a:gd name="T48" fmla="*/ 821 w 292"/>
                  <a:gd name="T49" fmla="*/ 111 h 181"/>
                  <a:gd name="T50" fmla="*/ 761 w 292"/>
                  <a:gd name="T51" fmla="*/ 82 h 181"/>
                  <a:gd name="T52" fmla="*/ 687 w 292"/>
                  <a:gd name="T53" fmla="*/ 13 h 181"/>
                  <a:gd name="T54" fmla="*/ 649 w 292"/>
                  <a:gd name="T55" fmla="*/ 47 h 181"/>
                  <a:gd name="T56" fmla="*/ 598 w 292"/>
                  <a:gd name="T57" fmla="*/ 158 h 181"/>
                  <a:gd name="T58" fmla="*/ 563 w 292"/>
                  <a:gd name="T59" fmla="*/ 205 h 181"/>
                  <a:gd name="T60" fmla="*/ 455 w 292"/>
                  <a:gd name="T61" fmla="*/ 216 h 181"/>
                  <a:gd name="T62" fmla="*/ 232 w 292"/>
                  <a:gd name="T63" fmla="*/ 237 h 181"/>
                  <a:gd name="T64" fmla="*/ 33 w 292"/>
                  <a:gd name="T65" fmla="*/ 232 h 1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2"/>
                  <a:gd name="T100" fmla="*/ 0 h 181"/>
                  <a:gd name="T101" fmla="*/ 292 w 292"/>
                  <a:gd name="T102" fmla="*/ 181 h 1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2" h="181">
                    <a:moveTo>
                      <a:pt x="8" y="59"/>
                    </a:moveTo>
                    <a:cubicBezTo>
                      <a:pt x="0" y="64"/>
                      <a:pt x="1" y="76"/>
                      <a:pt x="6" y="89"/>
                    </a:cubicBezTo>
                    <a:cubicBezTo>
                      <a:pt x="10" y="102"/>
                      <a:pt x="12" y="111"/>
                      <a:pt x="9" y="117"/>
                    </a:cubicBezTo>
                    <a:cubicBezTo>
                      <a:pt x="6" y="124"/>
                      <a:pt x="0" y="138"/>
                      <a:pt x="11" y="141"/>
                    </a:cubicBezTo>
                    <a:cubicBezTo>
                      <a:pt x="22" y="144"/>
                      <a:pt x="108" y="143"/>
                      <a:pt x="120" y="143"/>
                    </a:cubicBezTo>
                    <a:cubicBezTo>
                      <a:pt x="132" y="144"/>
                      <a:pt x="141" y="145"/>
                      <a:pt x="146" y="137"/>
                    </a:cubicBezTo>
                    <a:cubicBezTo>
                      <a:pt x="152" y="128"/>
                      <a:pt x="154" y="111"/>
                      <a:pt x="161" y="106"/>
                    </a:cubicBezTo>
                    <a:cubicBezTo>
                      <a:pt x="161" y="106"/>
                      <a:pt x="175" y="107"/>
                      <a:pt x="177" y="118"/>
                    </a:cubicBezTo>
                    <a:cubicBezTo>
                      <a:pt x="179" y="129"/>
                      <a:pt x="178" y="146"/>
                      <a:pt x="186" y="151"/>
                    </a:cubicBezTo>
                    <a:cubicBezTo>
                      <a:pt x="194" y="155"/>
                      <a:pt x="209" y="159"/>
                      <a:pt x="215" y="164"/>
                    </a:cubicBezTo>
                    <a:cubicBezTo>
                      <a:pt x="220" y="169"/>
                      <a:pt x="228" y="173"/>
                      <a:pt x="225" y="164"/>
                    </a:cubicBezTo>
                    <a:cubicBezTo>
                      <a:pt x="222" y="155"/>
                      <a:pt x="220" y="150"/>
                      <a:pt x="220" y="150"/>
                    </a:cubicBezTo>
                    <a:cubicBezTo>
                      <a:pt x="220" y="150"/>
                      <a:pt x="230" y="153"/>
                      <a:pt x="238" y="156"/>
                    </a:cubicBezTo>
                    <a:cubicBezTo>
                      <a:pt x="246" y="158"/>
                      <a:pt x="258" y="161"/>
                      <a:pt x="263" y="165"/>
                    </a:cubicBezTo>
                    <a:cubicBezTo>
                      <a:pt x="268" y="170"/>
                      <a:pt x="283" y="181"/>
                      <a:pt x="288" y="180"/>
                    </a:cubicBezTo>
                    <a:cubicBezTo>
                      <a:pt x="292" y="179"/>
                      <a:pt x="286" y="168"/>
                      <a:pt x="284" y="156"/>
                    </a:cubicBezTo>
                    <a:cubicBezTo>
                      <a:pt x="282" y="145"/>
                      <a:pt x="290" y="121"/>
                      <a:pt x="277" y="116"/>
                    </a:cubicBezTo>
                    <a:cubicBezTo>
                      <a:pt x="264" y="112"/>
                      <a:pt x="243" y="103"/>
                      <a:pt x="236" y="100"/>
                    </a:cubicBezTo>
                    <a:cubicBezTo>
                      <a:pt x="230" y="96"/>
                      <a:pt x="218" y="85"/>
                      <a:pt x="218" y="85"/>
                    </a:cubicBezTo>
                    <a:cubicBezTo>
                      <a:pt x="218" y="85"/>
                      <a:pt x="232" y="81"/>
                      <a:pt x="236" y="80"/>
                    </a:cubicBezTo>
                    <a:cubicBezTo>
                      <a:pt x="240" y="78"/>
                      <a:pt x="243" y="67"/>
                      <a:pt x="245" y="61"/>
                    </a:cubicBezTo>
                    <a:cubicBezTo>
                      <a:pt x="247" y="55"/>
                      <a:pt x="250" y="44"/>
                      <a:pt x="241" y="40"/>
                    </a:cubicBezTo>
                    <a:cubicBezTo>
                      <a:pt x="231" y="35"/>
                      <a:pt x="230" y="33"/>
                      <a:pt x="224" y="28"/>
                    </a:cubicBezTo>
                    <a:cubicBezTo>
                      <a:pt x="218" y="23"/>
                      <a:pt x="215" y="22"/>
                      <a:pt x="214" y="24"/>
                    </a:cubicBezTo>
                    <a:cubicBezTo>
                      <a:pt x="212" y="27"/>
                      <a:pt x="206" y="28"/>
                      <a:pt x="206" y="28"/>
                    </a:cubicBezTo>
                    <a:cubicBezTo>
                      <a:pt x="206" y="28"/>
                      <a:pt x="199" y="30"/>
                      <a:pt x="191" y="21"/>
                    </a:cubicBezTo>
                    <a:cubicBezTo>
                      <a:pt x="183" y="11"/>
                      <a:pt x="177" y="0"/>
                      <a:pt x="172" y="3"/>
                    </a:cubicBezTo>
                    <a:cubicBezTo>
                      <a:pt x="166" y="5"/>
                      <a:pt x="165" y="6"/>
                      <a:pt x="163" y="12"/>
                    </a:cubicBezTo>
                    <a:cubicBezTo>
                      <a:pt x="162" y="17"/>
                      <a:pt x="153" y="33"/>
                      <a:pt x="150" y="40"/>
                    </a:cubicBezTo>
                    <a:cubicBezTo>
                      <a:pt x="147" y="47"/>
                      <a:pt x="149" y="52"/>
                      <a:pt x="141" y="52"/>
                    </a:cubicBezTo>
                    <a:cubicBezTo>
                      <a:pt x="133" y="52"/>
                      <a:pt x="125" y="47"/>
                      <a:pt x="114" y="55"/>
                    </a:cubicBezTo>
                    <a:cubicBezTo>
                      <a:pt x="102" y="62"/>
                      <a:pt x="75" y="62"/>
                      <a:pt x="58" y="60"/>
                    </a:cubicBezTo>
                    <a:cubicBezTo>
                      <a:pt x="41" y="58"/>
                      <a:pt x="13" y="54"/>
                      <a:pt x="8" y="59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3" name="Freeform 306">
                <a:extLst>
                  <a:ext uri="{FF2B5EF4-FFF2-40B4-BE49-F238E27FC236}">
                    <a16:creationId xmlns:a16="http://schemas.microsoft.com/office/drawing/2014/main" id="{E7C128DB-68AC-4047-9B5C-C4D1E3DAC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179"/>
                <a:ext cx="62" cy="63"/>
              </a:xfrm>
              <a:custGeom>
                <a:avLst/>
                <a:gdLst>
                  <a:gd name="T0" fmla="*/ 25 w 39"/>
                  <a:gd name="T1" fmla="*/ 0 h 40"/>
                  <a:gd name="T2" fmla="*/ 5 w 39"/>
                  <a:gd name="T3" fmla="*/ 96 h 40"/>
                  <a:gd name="T4" fmla="*/ 102 w 39"/>
                  <a:gd name="T5" fmla="*/ 134 h 40"/>
                  <a:gd name="T6" fmla="*/ 124 w 39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40"/>
                  <a:gd name="T14" fmla="*/ 39 w 39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40">
                    <a:moveTo>
                      <a:pt x="6" y="0"/>
                    </a:moveTo>
                    <a:cubicBezTo>
                      <a:pt x="5" y="8"/>
                      <a:pt x="0" y="16"/>
                      <a:pt x="1" y="25"/>
                    </a:cubicBezTo>
                    <a:cubicBezTo>
                      <a:pt x="3" y="37"/>
                      <a:pt x="16" y="40"/>
                      <a:pt x="25" y="34"/>
                    </a:cubicBezTo>
                    <a:cubicBezTo>
                      <a:pt x="38" y="27"/>
                      <a:pt x="39" y="12"/>
                      <a:pt x="31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4" name="Freeform 307">
                <a:extLst>
                  <a:ext uri="{FF2B5EF4-FFF2-40B4-BE49-F238E27FC236}">
                    <a16:creationId xmlns:a16="http://schemas.microsoft.com/office/drawing/2014/main" id="{7EF7317F-763F-4B81-B8D4-37490CDC1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246"/>
                <a:ext cx="43" cy="18"/>
              </a:xfrm>
              <a:custGeom>
                <a:avLst/>
                <a:gdLst>
                  <a:gd name="T0" fmla="*/ 0 w 27"/>
                  <a:gd name="T1" fmla="*/ 47 h 11"/>
                  <a:gd name="T2" fmla="*/ 61 w 27"/>
                  <a:gd name="T3" fmla="*/ 21 h 11"/>
                  <a:gd name="T4" fmla="*/ 108 w 27"/>
                  <a:gd name="T5" fmla="*/ 0 h 11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11"/>
                  <a:gd name="T11" fmla="*/ 27 w 27"/>
                  <a:gd name="T12" fmla="*/ 11 h 1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11">
                    <a:moveTo>
                      <a:pt x="0" y="11"/>
                    </a:moveTo>
                    <a:cubicBezTo>
                      <a:pt x="3" y="7"/>
                      <a:pt x="10" y="6"/>
                      <a:pt x="15" y="5"/>
                    </a:cubicBezTo>
                    <a:cubicBezTo>
                      <a:pt x="19" y="4"/>
                      <a:pt x="23" y="2"/>
                      <a:pt x="27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5" name="Freeform 308">
                <a:extLst>
                  <a:ext uri="{FF2B5EF4-FFF2-40B4-BE49-F238E27FC236}">
                    <a16:creationId xmlns:a16="http://schemas.microsoft.com/office/drawing/2014/main" id="{FEF71EA1-5B34-4DF5-9D58-2A1B389E6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231"/>
                <a:ext cx="12" cy="102"/>
              </a:xfrm>
              <a:custGeom>
                <a:avLst/>
                <a:gdLst>
                  <a:gd name="T0" fmla="*/ 14 w 8"/>
                  <a:gd name="T1" fmla="*/ 0 h 65"/>
                  <a:gd name="T2" fmla="*/ 0 w 8"/>
                  <a:gd name="T3" fmla="*/ 130 h 65"/>
                  <a:gd name="T4" fmla="*/ 27 w 8"/>
                  <a:gd name="T5" fmla="*/ 251 h 65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65"/>
                  <a:gd name="T11" fmla="*/ 8 w 8"/>
                  <a:gd name="T12" fmla="*/ 65 h 6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65">
                    <a:moveTo>
                      <a:pt x="4" y="0"/>
                    </a:moveTo>
                    <a:cubicBezTo>
                      <a:pt x="5" y="12"/>
                      <a:pt x="1" y="22"/>
                      <a:pt x="0" y="34"/>
                    </a:cubicBezTo>
                    <a:cubicBezTo>
                      <a:pt x="0" y="45"/>
                      <a:pt x="3" y="55"/>
                      <a:pt x="8" y="6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6" name="Freeform 309">
                <a:extLst>
                  <a:ext uri="{FF2B5EF4-FFF2-40B4-BE49-F238E27FC236}">
                    <a16:creationId xmlns:a16="http://schemas.microsoft.com/office/drawing/2014/main" id="{06D7ECF2-FB27-4226-BD9F-AD2182C48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229"/>
                <a:ext cx="25" cy="10"/>
              </a:xfrm>
              <a:custGeom>
                <a:avLst/>
                <a:gdLst>
                  <a:gd name="T0" fmla="*/ 61 w 16"/>
                  <a:gd name="T1" fmla="*/ 0 h 6"/>
                  <a:gd name="T2" fmla="*/ 0 w 16"/>
                  <a:gd name="T3" fmla="*/ 28 h 6"/>
                  <a:gd name="T4" fmla="*/ 0 60000 65536"/>
                  <a:gd name="T5" fmla="*/ 0 60000 65536"/>
                  <a:gd name="T6" fmla="*/ 0 w 16"/>
                  <a:gd name="T7" fmla="*/ 0 h 6"/>
                  <a:gd name="T8" fmla="*/ 16 w 1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6" h="6">
                    <a:moveTo>
                      <a:pt x="16" y="0"/>
                    </a:moveTo>
                    <a:cubicBezTo>
                      <a:pt x="10" y="2"/>
                      <a:pt x="3" y="5"/>
                      <a:pt x="0" y="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7" name="Freeform 310">
                <a:extLst>
                  <a:ext uri="{FF2B5EF4-FFF2-40B4-BE49-F238E27FC236}">
                    <a16:creationId xmlns:a16="http://schemas.microsoft.com/office/drawing/2014/main" id="{8FE33A63-7EF1-470F-9960-8A4DCE5DB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137"/>
                <a:ext cx="16" cy="48"/>
              </a:xfrm>
              <a:custGeom>
                <a:avLst/>
                <a:gdLst>
                  <a:gd name="T0" fmla="*/ 0 w 10"/>
                  <a:gd name="T1" fmla="*/ 5 h 30"/>
                  <a:gd name="T2" fmla="*/ 34 w 10"/>
                  <a:gd name="T3" fmla="*/ 21 h 30"/>
                  <a:gd name="T4" fmla="*/ 42 w 10"/>
                  <a:gd name="T5" fmla="*/ 67 h 30"/>
                  <a:gd name="T6" fmla="*/ 42 w 10"/>
                  <a:gd name="T7" fmla="*/ 123 h 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0"/>
                  <a:gd name="T14" fmla="*/ 10 w 10"/>
                  <a:gd name="T15" fmla="*/ 30 h 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0">
                    <a:moveTo>
                      <a:pt x="0" y="1"/>
                    </a:moveTo>
                    <a:cubicBezTo>
                      <a:pt x="2" y="2"/>
                      <a:pt x="4" y="0"/>
                      <a:pt x="8" y="5"/>
                    </a:cubicBezTo>
                    <a:cubicBezTo>
                      <a:pt x="10" y="8"/>
                      <a:pt x="10" y="12"/>
                      <a:pt x="10" y="16"/>
                    </a:cubicBezTo>
                    <a:cubicBezTo>
                      <a:pt x="9" y="20"/>
                      <a:pt x="5" y="26"/>
                      <a:pt x="10" y="3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8" name="Freeform 311">
                <a:extLst>
                  <a:ext uri="{FF2B5EF4-FFF2-40B4-BE49-F238E27FC236}">
                    <a16:creationId xmlns:a16="http://schemas.microsoft.com/office/drawing/2014/main" id="{0465A251-8B0B-4431-A013-3BAA5ED6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182"/>
                <a:ext cx="44" cy="50"/>
              </a:xfrm>
              <a:custGeom>
                <a:avLst/>
                <a:gdLst>
                  <a:gd name="T0" fmla="*/ 47 w 28"/>
                  <a:gd name="T1" fmla="*/ 0 h 32"/>
                  <a:gd name="T2" fmla="*/ 8 w 28"/>
                  <a:gd name="T3" fmla="*/ 53 h 32"/>
                  <a:gd name="T4" fmla="*/ 27 w 28"/>
                  <a:gd name="T5" fmla="*/ 114 h 32"/>
                  <a:gd name="T6" fmla="*/ 77 w 28"/>
                  <a:gd name="T7" fmla="*/ 109 h 32"/>
                  <a:gd name="T8" fmla="*/ 104 w 28"/>
                  <a:gd name="T9" fmla="*/ 92 h 32"/>
                  <a:gd name="T10" fmla="*/ 104 w 28"/>
                  <a:gd name="T11" fmla="*/ 61 h 32"/>
                  <a:gd name="T12" fmla="*/ 77 w 28"/>
                  <a:gd name="T13" fmla="*/ 73 h 32"/>
                  <a:gd name="T14" fmla="*/ 55 w 28"/>
                  <a:gd name="T15" fmla="*/ 61 h 32"/>
                  <a:gd name="T16" fmla="*/ 49 w 28"/>
                  <a:gd name="T17" fmla="*/ 5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32"/>
                  <a:gd name="T29" fmla="*/ 28 w 28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32">
                    <a:moveTo>
                      <a:pt x="12" y="0"/>
                    </a:moveTo>
                    <a:cubicBezTo>
                      <a:pt x="6" y="0"/>
                      <a:pt x="4" y="8"/>
                      <a:pt x="2" y="14"/>
                    </a:cubicBezTo>
                    <a:cubicBezTo>
                      <a:pt x="0" y="20"/>
                      <a:pt x="1" y="26"/>
                      <a:pt x="7" y="30"/>
                    </a:cubicBezTo>
                    <a:cubicBezTo>
                      <a:pt x="12" y="32"/>
                      <a:pt x="15" y="31"/>
                      <a:pt x="20" y="29"/>
                    </a:cubicBezTo>
                    <a:cubicBezTo>
                      <a:pt x="23" y="28"/>
                      <a:pt x="25" y="27"/>
                      <a:pt x="27" y="24"/>
                    </a:cubicBezTo>
                    <a:cubicBezTo>
                      <a:pt x="27" y="23"/>
                      <a:pt x="28" y="17"/>
                      <a:pt x="27" y="16"/>
                    </a:cubicBezTo>
                    <a:cubicBezTo>
                      <a:pt x="25" y="16"/>
                      <a:pt x="22" y="18"/>
                      <a:pt x="20" y="19"/>
                    </a:cubicBezTo>
                    <a:cubicBezTo>
                      <a:pt x="17" y="19"/>
                      <a:pt x="15" y="19"/>
                      <a:pt x="14" y="16"/>
                    </a:cubicBezTo>
                    <a:cubicBezTo>
                      <a:pt x="10" y="12"/>
                      <a:pt x="8" y="4"/>
                      <a:pt x="1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9" name="Freeform 312">
                <a:extLst>
                  <a:ext uri="{FF2B5EF4-FFF2-40B4-BE49-F238E27FC236}">
                    <a16:creationId xmlns:a16="http://schemas.microsoft.com/office/drawing/2014/main" id="{37EBE2BE-1216-465B-A06B-EC17A7512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2235"/>
                <a:ext cx="37" cy="34"/>
              </a:xfrm>
              <a:custGeom>
                <a:avLst/>
                <a:gdLst>
                  <a:gd name="T0" fmla="*/ 47 w 23"/>
                  <a:gd name="T1" fmla="*/ 13 h 21"/>
                  <a:gd name="T2" fmla="*/ 97 w 23"/>
                  <a:gd name="T3" fmla="*/ 0 h 21"/>
                  <a:gd name="T4" fmla="*/ 80 w 23"/>
                  <a:gd name="T5" fmla="*/ 89 h 21"/>
                  <a:gd name="T6" fmla="*/ 50 w 23"/>
                  <a:gd name="T7" fmla="*/ 29 h 21"/>
                  <a:gd name="T8" fmla="*/ 0 w 23"/>
                  <a:gd name="T9" fmla="*/ 34 h 21"/>
                  <a:gd name="T10" fmla="*/ 42 w 23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21"/>
                  <a:gd name="T20" fmla="*/ 23 w 23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21">
                    <a:moveTo>
                      <a:pt x="11" y="3"/>
                    </a:moveTo>
                    <a:cubicBezTo>
                      <a:pt x="12" y="4"/>
                      <a:pt x="20" y="1"/>
                      <a:pt x="23" y="0"/>
                    </a:cubicBezTo>
                    <a:cubicBezTo>
                      <a:pt x="21" y="7"/>
                      <a:pt x="18" y="13"/>
                      <a:pt x="19" y="21"/>
                    </a:cubicBezTo>
                    <a:cubicBezTo>
                      <a:pt x="18" y="16"/>
                      <a:pt x="18" y="9"/>
                      <a:pt x="12" y="7"/>
                    </a:cubicBezTo>
                    <a:cubicBezTo>
                      <a:pt x="8" y="6"/>
                      <a:pt x="4" y="9"/>
                      <a:pt x="0" y="8"/>
                    </a:cubicBezTo>
                    <a:cubicBezTo>
                      <a:pt x="4" y="7"/>
                      <a:pt x="7" y="5"/>
                      <a:pt x="10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0" name="Freeform 313">
                <a:extLst>
                  <a:ext uri="{FF2B5EF4-FFF2-40B4-BE49-F238E27FC236}">
                    <a16:creationId xmlns:a16="http://schemas.microsoft.com/office/drawing/2014/main" id="{9E8E80BB-3622-47F9-8579-1ED684B03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152"/>
                <a:ext cx="13" cy="33"/>
              </a:xfrm>
              <a:custGeom>
                <a:avLst/>
                <a:gdLst>
                  <a:gd name="T0" fmla="*/ 8 w 8"/>
                  <a:gd name="T1" fmla="*/ 0 h 21"/>
                  <a:gd name="T2" fmla="*/ 0 w 8"/>
                  <a:gd name="T3" fmla="*/ 66 h 21"/>
                  <a:gd name="T4" fmla="*/ 34 w 8"/>
                  <a:gd name="T5" fmla="*/ 82 h 21"/>
                  <a:gd name="T6" fmla="*/ 13 w 8"/>
                  <a:gd name="T7" fmla="*/ 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1"/>
                  <a:gd name="T14" fmla="*/ 8 w 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1">
                    <a:moveTo>
                      <a:pt x="2" y="0"/>
                    </a:moveTo>
                    <a:cubicBezTo>
                      <a:pt x="5" y="4"/>
                      <a:pt x="0" y="12"/>
                      <a:pt x="0" y="17"/>
                    </a:cubicBezTo>
                    <a:cubicBezTo>
                      <a:pt x="3" y="19"/>
                      <a:pt x="5" y="19"/>
                      <a:pt x="8" y="21"/>
                    </a:cubicBezTo>
                    <a:cubicBezTo>
                      <a:pt x="1" y="18"/>
                      <a:pt x="7" y="6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1" name="Freeform 314">
                <a:extLst>
                  <a:ext uri="{FF2B5EF4-FFF2-40B4-BE49-F238E27FC236}">
                    <a16:creationId xmlns:a16="http://schemas.microsoft.com/office/drawing/2014/main" id="{81847839-6AF2-483E-B4D6-4F9367558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096"/>
                <a:ext cx="71" cy="65"/>
              </a:xfrm>
              <a:custGeom>
                <a:avLst/>
                <a:gdLst>
                  <a:gd name="T0" fmla="*/ 0 w 45"/>
                  <a:gd name="T1" fmla="*/ 33 h 41"/>
                  <a:gd name="T2" fmla="*/ 22 w 45"/>
                  <a:gd name="T3" fmla="*/ 13 h 41"/>
                  <a:gd name="T4" fmla="*/ 39 w 45"/>
                  <a:gd name="T5" fmla="*/ 40 h 41"/>
                  <a:gd name="T6" fmla="*/ 82 w 45"/>
                  <a:gd name="T7" fmla="*/ 82 h 41"/>
                  <a:gd name="T8" fmla="*/ 137 w 45"/>
                  <a:gd name="T9" fmla="*/ 120 h 41"/>
                  <a:gd name="T10" fmla="*/ 164 w 45"/>
                  <a:gd name="T11" fmla="*/ 128 h 41"/>
                  <a:gd name="T12" fmla="*/ 164 w 45"/>
                  <a:gd name="T13" fmla="*/ 163 h 41"/>
                  <a:gd name="T14" fmla="*/ 129 w 45"/>
                  <a:gd name="T15" fmla="*/ 130 h 41"/>
                  <a:gd name="T16" fmla="*/ 74 w 45"/>
                  <a:gd name="T17" fmla="*/ 90 h 41"/>
                  <a:gd name="T18" fmla="*/ 8 w 45"/>
                  <a:gd name="T19" fmla="*/ 25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0" y="8"/>
                    </a:moveTo>
                    <a:cubicBezTo>
                      <a:pt x="0" y="6"/>
                      <a:pt x="3" y="3"/>
                      <a:pt x="6" y="3"/>
                    </a:cubicBezTo>
                    <a:cubicBezTo>
                      <a:pt x="8" y="4"/>
                      <a:pt x="9" y="8"/>
                      <a:pt x="10" y="10"/>
                    </a:cubicBezTo>
                    <a:cubicBezTo>
                      <a:pt x="13" y="14"/>
                      <a:pt x="17" y="18"/>
                      <a:pt x="21" y="21"/>
                    </a:cubicBezTo>
                    <a:cubicBezTo>
                      <a:pt x="25" y="24"/>
                      <a:pt x="30" y="28"/>
                      <a:pt x="35" y="30"/>
                    </a:cubicBezTo>
                    <a:cubicBezTo>
                      <a:pt x="38" y="31"/>
                      <a:pt x="41" y="30"/>
                      <a:pt x="42" y="32"/>
                    </a:cubicBezTo>
                    <a:cubicBezTo>
                      <a:pt x="45" y="35"/>
                      <a:pt x="43" y="38"/>
                      <a:pt x="42" y="41"/>
                    </a:cubicBezTo>
                    <a:cubicBezTo>
                      <a:pt x="41" y="34"/>
                      <a:pt x="38" y="35"/>
                      <a:pt x="33" y="33"/>
                    </a:cubicBezTo>
                    <a:cubicBezTo>
                      <a:pt x="28" y="31"/>
                      <a:pt x="23" y="27"/>
                      <a:pt x="19" y="23"/>
                    </a:cubicBezTo>
                    <a:cubicBezTo>
                      <a:pt x="16" y="20"/>
                      <a:pt x="6" y="0"/>
                      <a:pt x="2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2" name="Freeform 315">
                <a:extLst>
                  <a:ext uri="{FF2B5EF4-FFF2-40B4-BE49-F238E27FC236}">
                    <a16:creationId xmlns:a16="http://schemas.microsoft.com/office/drawing/2014/main" id="{43D9C96F-5C25-49A9-BDD2-331D8F661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2196"/>
                <a:ext cx="28" cy="46"/>
              </a:xfrm>
              <a:custGeom>
                <a:avLst/>
                <a:gdLst>
                  <a:gd name="T0" fmla="*/ 22 w 18"/>
                  <a:gd name="T1" fmla="*/ 0 h 29"/>
                  <a:gd name="T2" fmla="*/ 68 w 18"/>
                  <a:gd name="T3" fmla="*/ 116 h 29"/>
                  <a:gd name="T4" fmla="*/ 19 w 18"/>
                  <a:gd name="T5" fmla="*/ 0 h 29"/>
                  <a:gd name="T6" fmla="*/ 0 60000 65536"/>
                  <a:gd name="T7" fmla="*/ 0 60000 65536"/>
                  <a:gd name="T8" fmla="*/ 0 60000 65536"/>
                  <a:gd name="T9" fmla="*/ 0 w 18"/>
                  <a:gd name="T10" fmla="*/ 0 h 29"/>
                  <a:gd name="T11" fmla="*/ 18 w 18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" h="29">
                    <a:moveTo>
                      <a:pt x="6" y="0"/>
                    </a:moveTo>
                    <a:cubicBezTo>
                      <a:pt x="2" y="11"/>
                      <a:pt x="6" y="25"/>
                      <a:pt x="18" y="29"/>
                    </a:cubicBezTo>
                    <a:cubicBezTo>
                      <a:pt x="4" y="29"/>
                      <a:pt x="0" y="9"/>
                      <a:pt x="5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3" name="Freeform 316">
                <a:extLst>
                  <a:ext uri="{FF2B5EF4-FFF2-40B4-BE49-F238E27FC236}">
                    <a16:creationId xmlns:a16="http://schemas.microsoft.com/office/drawing/2014/main" id="{E972FC7B-8719-4172-9EFE-5FD4A0BBF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186"/>
                <a:ext cx="105" cy="32"/>
              </a:xfrm>
              <a:custGeom>
                <a:avLst/>
                <a:gdLst>
                  <a:gd name="T0" fmla="*/ 5 w 66"/>
                  <a:gd name="T1" fmla="*/ 82 h 20"/>
                  <a:gd name="T2" fmla="*/ 21 w 66"/>
                  <a:gd name="T3" fmla="*/ 8 h 20"/>
                  <a:gd name="T4" fmla="*/ 81 w 66"/>
                  <a:gd name="T5" fmla="*/ 13 h 20"/>
                  <a:gd name="T6" fmla="*/ 158 w 66"/>
                  <a:gd name="T7" fmla="*/ 21 h 20"/>
                  <a:gd name="T8" fmla="*/ 210 w 66"/>
                  <a:gd name="T9" fmla="*/ 26 h 20"/>
                  <a:gd name="T10" fmla="*/ 266 w 66"/>
                  <a:gd name="T11" fmla="*/ 34 h 20"/>
                  <a:gd name="T12" fmla="*/ 205 w 66"/>
                  <a:gd name="T13" fmla="*/ 34 h 20"/>
                  <a:gd name="T14" fmla="*/ 137 w 66"/>
                  <a:gd name="T15" fmla="*/ 29 h 20"/>
                  <a:gd name="T16" fmla="*/ 68 w 66"/>
                  <a:gd name="T17" fmla="*/ 13 h 20"/>
                  <a:gd name="T18" fmla="*/ 25 w 66"/>
                  <a:gd name="T19" fmla="*/ 21 h 20"/>
                  <a:gd name="T20" fmla="*/ 8 w 66"/>
                  <a:gd name="T21" fmla="*/ 82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"/>
                  <a:gd name="T34" fmla="*/ 0 h 20"/>
                  <a:gd name="T35" fmla="*/ 66 w 66"/>
                  <a:gd name="T36" fmla="*/ 20 h 2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" h="20">
                    <a:moveTo>
                      <a:pt x="1" y="20"/>
                    </a:moveTo>
                    <a:cubicBezTo>
                      <a:pt x="0" y="15"/>
                      <a:pt x="0" y="5"/>
                      <a:pt x="5" y="2"/>
                    </a:cubicBezTo>
                    <a:cubicBezTo>
                      <a:pt x="8" y="0"/>
                      <a:pt x="16" y="2"/>
                      <a:pt x="20" y="3"/>
                    </a:cubicBezTo>
                    <a:cubicBezTo>
                      <a:pt x="26" y="4"/>
                      <a:pt x="32" y="5"/>
                      <a:pt x="39" y="5"/>
                    </a:cubicBezTo>
                    <a:cubicBezTo>
                      <a:pt x="43" y="6"/>
                      <a:pt x="48" y="6"/>
                      <a:pt x="52" y="6"/>
                    </a:cubicBezTo>
                    <a:cubicBezTo>
                      <a:pt x="55" y="6"/>
                      <a:pt x="64" y="6"/>
                      <a:pt x="66" y="8"/>
                    </a:cubicBezTo>
                    <a:cubicBezTo>
                      <a:pt x="61" y="9"/>
                      <a:pt x="56" y="8"/>
                      <a:pt x="51" y="8"/>
                    </a:cubicBezTo>
                    <a:cubicBezTo>
                      <a:pt x="45" y="7"/>
                      <a:pt x="39" y="8"/>
                      <a:pt x="34" y="7"/>
                    </a:cubicBezTo>
                    <a:cubicBezTo>
                      <a:pt x="28" y="6"/>
                      <a:pt x="23" y="4"/>
                      <a:pt x="17" y="3"/>
                    </a:cubicBezTo>
                    <a:cubicBezTo>
                      <a:pt x="13" y="3"/>
                      <a:pt x="10" y="3"/>
                      <a:pt x="6" y="5"/>
                    </a:cubicBezTo>
                    <a:cubicBezTo>
                      <a:pt x="2" y="7"/>
                      <a:pt x="0" y="15"/>
                      <a:pt x="2" y="2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4" name="Freeform 317">
                <a:extLst>
                  <a:ext uri="{FF2B5EF4-FFF2-40B4-BE49-F238E27FC236}">
                    <a16:creationId xmlns:a16="http://schemas.microsoft.com/office/drawing/2014/main" id="{4D8D24E7-34DF-4886-8FD6-3A22AF967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240"/>
                <a:ext cx="57" cy="25"/>
              </a:xfrm>
              <a:custGeom>
                <a:avLst/>
                <a:gdLst>
                  <a:gd name="T0" fmla="*/ 0 w 36"/>
                  <a:gd name="T1" fmla="*/ 61 h 16"/>
                  <a:gd name="T2" fmla="*/ 143 w 36"/>
                  <a:gd name="T3" fmla="*/ 0 h 16"/>
                  <a:gd name="T4" fmla="*/ 95 w 36"/>
                  <a:gd name="T5" fmla="*/ 8 h 16"/>
                  <a:gd name="T6" fmla="*/ 52 w 36"/>
                  <a:gd name="T7" fmla="*/ 20 h 16"/>
                  <a:gd name="T8" fmla="*/ 0 w 36"/>
                  <a:gd name="T9" fmla="*/ 6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6"/>
                  <a:gd name="T17" fmla="*/ 36 w 3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6">
                    <a:moveTo>
                      <a:pt x="0" y="16"/>
                    </a:moveTo>
                    <a:cubicBezTo>
                      <a:pt x="9" y="5"/>
                      <a:pt x="23" y="3"/>
                      <a:pt x="36" y="0"/>
                    </a:cubicBezTo>
                    <a:cubicBezTo>
                      <a:pt x="32" y="1"/>
                      <a:pt x="28" y="1"/>
                      <a:pt x="24" y="2"/>
                    </a:cubicBezTo>
                    <a:cubicBezTo>
                      <a:pt x="21" y="2"/>
                      <a:pt x="17" y="4"/>
                      <a:pt x="13" y="5"/>
                    </a:cubicBezTo>
                    <a:cubicBezTo>
                      <a:pt x="7" y="7"/>
                      <a:pt x="3" y="9"/>
                      <a:pt x="0" y="1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5" name="Freeform 318">
                <a:extLst>
                  <a:ext uri="{FF2B5EF4-FFF2-40B4-BE49-F238E27FC236}">
                    <a16:creationId xmlns:a16="http://schemas.microsoft.com/office/drawing/2014/main" id="{5A165419-7468-46A2-B5BC-467780823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250"/>
                <a:ext cx="89" cy="87"/>
              </a:xfrm>
              <a:custGeom>
                <a:avLst/>
                <a:gdLst>
                  <a:gd name="T0" fmla="*/ 0 w 56"/>
                  <a:gd name="T1" fmla="*/ 0 h 55"/>
                  <a:gd name="T2" fmla="*/ 89 w 56"/>
                  <a:gd name="T3" fmla="*/ 43 h 55"/>
                  <a:gd name="T4" fmla="*/ 200 w 56"/>
                  <a:gd name="T5" fmla="*/ 87 h 55"/>
                  <a:gd name="T6" fmla="*/ 218 w 56"/>
                  <a:gd name="T7" fmla="*/ 182 h 55"/>
                  <a:gd name="T8" fmla="*/ 197 w 56"/>
                  <a:gd name="T9" fmla="*/ 103 h 55"/>
                  <a:gd name="T10" fmla="*/ 0 w 56"/>
                  <a:gd name="T11" fmla="*/ 0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55"/>
                  <a:gd name="T20" fmla="*/ 56 w 56"/>
                  <a:gd name="T21" fmla="*/ 55 h 5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55">
                    <a:moveTo>
                      <a:pt x="0" y="0"/>
                    </a:moveTo>
                    <a:cubicBezTo>
                      <a:pt x="0" y="0"/>
                      <a:pt x="8" y="7"/>
                      <a:pt x="22" y="11"/>
                    </a:cubicBezTo>
                    <a:cubicBezTo>
                      <a:pt x="35" y="16"/>
                      <a:pt x="47" y="19"/>
                      <a:pt x="50" y="22"/>
                    </a:cubicBezTo>
                    <a:cubicBezTo>
                      <a:pt x="53" y="26"/>
                      <a:pt x="56" y="36"/>
                      <a:pt x="54" y="46"/>
                    </a:cubicBezTo>
                    <a:cubicBezTo>
                      <a:pt x="52" y="55"/>
                      <a:pt x="53" y="29"/>
                      <a:pt x="49" y="26"/>
                    </a:cubicBezTo>
                    <a:cubicBezTo>
                      <a:pt x="44" y="23"/>
                      <a:pt x="5" y="13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6" name="Freeform 319">
                <a:extLst>
                  <a:ext uri="{FF2B5EF4-FFF2-40B4-BE49-F238E27FC236}">
                    <a16:creationId xmlns:a16="http://schemas.microsoft.com/office/drawing/2014/main" id="{98A3259B-FF42-44CB-96A0-3C9F2B032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47"/>
                <a:ext cx="21" cy="41"/>
              </a:xfrm>
              <a:custGeom>
                <a:avLst/>
                <a:gdLst>
                  <a:gd name="T0" fmla="*/ 0 w 13"/>
                  <a:gd name="T1" fmla="*/ 87 h 26"/>
                  <a:gd name="T2" fmla="*/ 55 w 13"/>
                  <a:gd name="T3" fmla="*/ 0 h 26"/>
                  <a:gd name="T4" fmla="*/ 5 w 13"/>
                  <a:gd name="T5" fmla="*/ 90 h 26"/>
                  <a:gd name="T6" fmla="*/ 0 60000 65536"/>
                  <a:gd name="T7" fmla="*/ 0 60000 65536"/>
                  <a:gd name="T8" fmla="*/ 0 60000 65536"/>
                  <a:gd name="T9" fmla="*/ 0 w 13"/>
                  <a:gd name="T10" fmla="*/ 0 h 26"/>
                  <a:gd name="T11" fmla="*/ 13 w 1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" h="26">
                    <a:moveTo>
                      <a:pt x="0" y="22"/>
                    </a:moveTo>
                    <a:cubicBezTo>
                      <a:pt x="10" y="21"/>
                      <a:pt x="8" y="5"/>
                      <a:pt x="13" y="0"/>
                    </a:cubicBezTo>
                    <a:cubicBezTo>
                      <a:pt x="11" y="5"/>
                      <a:pt x="11" y="26"/>
                      <a:pt x="1" y="2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7" name="Freeform 320">
                <a:extLst>
                  <a:ext uri="{FF2B5EF4-FFF2-40B4-BE49-F238E27FC236}">
                    <a16:creationId xmlns:a16="http://schemas.microsoft.com/office/drawing/2014/main" id="{1F7DE032-E841-483F-B88B-1ADB8B70B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297"/>
                <a:ext cx="493" cy="275"/>
              </a:xfrm>
              <a:custGeom>
                <a:avLst/>
                <a:gdLst>
                  <a:gd name="T0" fmla="*/ 81 w 311"/>
                  <a:gd name="T1" fmla="*/ 95 h 174"/>
                  <a:gd name="T2" fmla="*/ 60 w 311"/>
                  <a:gd name="T3" fmla="*/ 155 h 174"/>
                  <a:gd name="T4" fmla="*/ 33 w 311"/>
                  <a:gd name="T5" fmla="*/ 315 h 174"/>
                  <a:gd name="T6" fmla="*/ 35 w 311"/>
                  <a:gd name="T7" fmla="*/ 408 h 174"/>
                  <a:gd name="T8" fmla="*/ 518 w 311"/>
                  <a:gd name="T9" fmla="*/ 485 h 174"/>
                  <a:gd name="T10" fmla="*/ 591 w 311"/>
                  <a:gd name="T11" fmla="*/ 482 h 174"/>
                  <a:gd name="T12" fmla="*/ 653 w 311"/>
                  <a:gd name="T13" fmla="*/ 401 h 174"/>
                  <a:gd name="T14" fmla="*/ 729 w 311"/>
                  <a:gd name="T15" fmla="*/ 362 h 174"/>
                  <a:gd name="T16" fmla="*/ 802 w 311"/>
                  <a:gd name="T17" fmla="*/ 435 h 174"/>
                  <a:gd name="T18" fmla="*/ 791 w 311"/>
                  <a:gd name="T19" fmla="*/ 529 h 174"/>
                  <a:gd name="T20" fmla="*/ 782 w 311"/>
                  <a:gd name="T21" fmla="*/ 624 h 174"/>
                  <a:gd name="T22" fmla="*/ 892 w 311"/>
                  <a:gd name="T23" fmla="*/ 664 h 174"/>
                  <a:gd name="T24" fmla="*/ 1000 w 311"/>
                  <a:gd name="T25" fmla="*/ 607 h 174"/>
                  <a:gd name="T26" fmla="*/ 1013 w 311"/>
                  <a:gd name="T27" fmla="*/ 580 h 174"/>
                  <a:gd name="T28" fmla="*/ 1118 w 311"/>
                  <a:gd name="T29" fmla="*/ 627 h 174"/>
                  <a:gd name="T30" fmla="*/ 1198 w 311"/>
                  <a:gd name="T31" fmla="*/ 681 h 174"/>
                  <a:gd name="T32" fmla="*/ 1233 w 311"/>
                  <a:gd name="T33" fmla="*/ 569 h 174"/>
                  <a:gd name="T34" fmla="*/ 1219 w 311"/>
                  <a:gd name="T35" fmla="*/ 401 h 174"/>
                  <a:gd name="T36" fmla="*/ 1178 w 311"/>
                  <a:gd name="T37" fmla="*/ 352 h 174"/>
                  <a:gd name="T38" fmla="*/ 1027 w 311"/>
                  <a:gd name="T39" fmla="*/ 327 h 174"/>
                  <a:gd name="T40" fmla="*/ 918 w 311"/>
                  <a:gd name="T41" fmla="*/ 232 h 174"/>
                  <a:gd name="T42" fmla="*/ 918 w 311"/>
                  <a:gd name="T43" fmla="*/ 60 h 174"/>
                  <a:gd name="T44" fmla="*/ 808 w 311"/>
                  <a:gd name="T45" fmla="*/ 8 h 174"/>
                  <a:gd name="T46" fmla="*/ 729 w 311"/>
                  <a:gd name="T47" fmla="*/ 70 h 174"/>
                  <a:gd name="T48" fmla="*/ 674 w 311"/>
                  <a:gd name="T49" fmla="*/ 95 h 174"/>
                  <a:gd name="T50" fmla="*/ 601 w 311"/>
                  <a:gd name="T51" fmla="*/ 95 h 174"/>
                  <a:gd name="T52" fmla="*/ 274 w 311"/>
                  <a:gd name="T53" fmla="*/ 107 h 174"/>
                  <a:gd name="T54" fmla="*/ 81 w 311"/>
                  <a:gd name="T55" fmla="*/ 95 h 17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1"/>
                  <a:gd name="T85" fmla="*/ 0 h 174"/>
                  <a:gd name="T86" fmla="*/ 311 w 311"/>
                  <a:gd name="T87" fmla="*/ 174 h 17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1" h="174">
                    <a:moveTo>
                      <a:pt x="20" y="24"/>
                    </a:moveTo>
                    <a:cubicBezTo>
                      <a:pt x="16" y="25"/>
                      <a:pt x="12" y="32"/>
                      <a:pt x="15" y="39"/>
                    </a:cubicBezTo>
                    <a:cubicBezTo>
                      <a:pt x="30" y="71"/>
                      <a:pt x="20" y="67"/>
                      <a:pt x="8" y="80"/>
                    </a:cubicBezTo>
                    <a:cubicBezTo>
                      <a:pt x="0" y="88"/>
                      <a:pt x="0" y="101"/>
                      <a:pt x="9" y="103"/>
                    </a:cubicBezTo>
                    <a:cubicBezTo>
                      <a:pt x="17" y="104"/>
                      <a:pt x="115" y="114"/>
                      <a:pt x="130" y="123"/>
                    </a:cubicBezTo>
                    <a:cubicBezTo>
                      <a:pt x="146" y="131"/>
                      <a:pt x="142" y="129"/>
                      <a:pt x="148" y="122"/>
                    </a:cubicBezTo>
                    <a:cubicBezTo>
                      <a:pt x="153" y="115"/>
                      <a:pt x="157" y="110"/>
                      <a:pt x="164" y="102"/>
                    </a:cubicBezTo>
                    <a:cubicBezTo>
                      <a:pt x="171" y="95"/>
                      <a:pt x="173" y="90"/>
                      <a:pt x="183" y="92"/>
                    </a:cubicBezTo>
                    <a:cubicBezTo>
                      <a:pt x="193" y="94"/>
                      <a:pt x="199" y="101"/>
                      <a:pt x="201" y="110"/>
                    </a:cubicBezTo>
                    <a:cubicBezTo>
                      <a:pt x="202" y="119"/>
                      <a:pt x="203" y="127"/>
                      <a:pt x="199" y="134"/>
                    </a:cubicBezTo>
                    <a:cubicBezTo>
                      <a:pt x="194" y="140"/>
                      <a:pt x="190" y="151"/>
                      <a:pt x="196" y="158"/>
                    </a:cubicBezTo>
                    <a:cubicBezTo>
                      <a:pt x="203" y="165"/>
                      <a:pt x="213" y="171"/>
                      <a:pt x="224" y="168"/>
                    </a:cubicBezTo>
                    <a:cubicBezTo>
                      <a:pt x="235" y="166"/>
                      <a:pt x="249" y="159"/>
                      <a:pt x="251" y="154"/>
                    </a:cubicBezTo>
                    <a:cubicBezTo>
                      <a:pt x="252" y="148"/>
                      <a:pt x="254" y="147"/>
                      <a:pt x="254" y="147"/>
                    </a:cubicBezTo>
                    <a:cubicBezTo>
                      <a:pt x="254" y="147"/>
                      <a:pt x="273" y="149"/>
                      <a:pt x="281" y="159"/>
                    </a:cubicBezTo>
                    <a:cubicBezTo>
                      <a:pt x="290" y="169"/>
                      <a:pt x="292" y="174"/>
                      <a:pt x="301" y="173"/>
                    </a:cubicBezTo>
                    <a:cubicBezTo>
                      <a:pt x="310" y="172"/>
                      <a:pt x="308" y="160"/>
                      <a:pt x="310" y="144"/>
                    </a:cubicBezTo>
                    <a:cubicBezTo>
                      <a:pt x="311" y="129"/>
                      <a:pt x="308" y="114"/>
                      <a:pt x="306" y="102"/>
                    </a:cubicBezTo>
                    <a:cubicBezTo>
                      <a:pt x="303" y="90"/>
                      <a:pt x="308" y="90"/>
                      <a:pt x="296" y="89"/>
                    </a:cubicBezTo>
                    <a:cubicBezTo>
                      <a:pt x="285" y="89"/>
                      <a:pt x="267" y="89"/>
                      <a:pt x="258" y="83"/>
                    </a:cubicBezTo>
                    <a:cubicBezTo>
                      <a:pt x="249" y="78"/>
                      <a:pt x="235" y="72"/>
                      <a:pt x="230" y="59"/>
                    </a:cubicBezTo>
                    <a:cubicBezTo>
                      <a:pt x="225" y="46"/>
                      <a:pt x="251" y="30"/>
                      <a:pt x="230" y="15"/>
                    </a:cubicBezTo>
                    <a:cubicBezTo>
                      <a:pt x="224" y="11"/>
                      <a:pt x="208" y="3"/>
                      <a:pt x="203" y="2"/>
                    </a:cubicBezTo>
                    <a:cubicBezTo>
                      <a:pt x="198" y="0"/>
                      <a:pt x="187" y="13"/>
                      <a:pt x="183" y="18"/>
                    </a:cubicBezTo>
                    <a:cubicBezTo>
                      <a:pt x="179" y="23"/>
                      <a:pt x="179" y="31"/>
                      <a:pt x="169" y="24"/>
                    </a:cubicBezTo>
                    <a:cubicBezTo>
                      <a:pt x="158" y="17"/>
                      <a:pt x="161" y="21"/>
                      <a:pt x="151" y="24"/>
                    </a:cubicBezTo>
                    <a:cubicBezTo>
                      <a:pt x="141" y="27"/>
                      <a:pt x="86" y="27"/>
                      <a:pt x="69" y="27"/>
                    </a:cubicBezTo>
                    <a:cubicBezTo>
                      <a:pt x="56" y="26"/>
                      <a:pt x="20" y="24"/>
                      <a:pt x="20" y="24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8" name="Freeform 321">
                <a:extLst>
                  <a:ext uri="{FF2B5EF4-FFF2-40B4-BE49-F238E27FC236}">
                    <a16:creationId xmlns:a16="http://schemas.microsoft.com/office/drawing/2014/main" id="{620C18BE-8B8F-4991-9C2C-127E8CB542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4" y="2433"/>
                <a:ext cx="488" cy="139"/>
              </a:xfrm>
              <a:custGeom>
                <a:avLst/>
                <a:gdLst>
                  <a:gd name="T0" fmla="*/ 791 w 308"/>
                  <a:gd name="T1" fmla="*/ 95 h 88"/>
                  <a:gd name="T2" fmla="*/ 791 w 308"/>
                  <a:gd name="T3" fmla="*/ 117 h 88"/>
                  <a:gd name="T4" fmla="*/ 768 w 308"/>
                  <a:gd name="T5" fmla="*/ 43 h 88"/>
                  <a:gd name="T6" fmla="*/ 727 w 308"/>
                  <a:gd name="T7" fmla="*/ 13 h 88"/>
                  <a:gd name="T8" fmla="*/ 632 w 308"/>
                  <a:gd name="T9" fmla="*/ 35 h 88"/>
                  <a:gd name="T10" fmla="*/ 605 w 308"/>
                  <a:gd name="T11" fmla="*/ 95 h 88"/>
                  <a:gd name="T12" fmla="*/ 510 w 308"/>
                  <a:gd name="T13" fmla="*/ 107 h 88"/>
                  <a:gd name="T14" fmla="*/ 33 w 308"/>
                  <a:gd name="T15" fmla="*/ 52 h 88"/>
                  <a:gd name="T16" fmla="*/ 8 w 308"/>
                  <a:gd name="T17" fmla="*/ 13 h 88"/>
                  <a:gd name="T18" fmla="*/ 27 w 308"/>
                  <a:gd name="T19" fmla="*/ 68 h 88"/>
                  <a:gd name="T20" fmla="*/ 510 w 308"/>
                  <a:gd name="T21" fmla="*/ 145 h 88"/>
                  <a:gd name="T22" fmla="*/ 580 w 308"/>
                  <a:gd name="T23" fmla="*/ 142 h 88"/>
                  <a:gd name="T24" fmla="*/ 645 w 308"/>
                  <a:gd name="T25" fmla="*/ 62 h 88"/>
                  <a:gd name="T26" fmla="*/ 721 w 308"/>
                  <a:gd name="T27" fmla="*/ 22 h 88"/>
                  <a:gd name="T28" fmla="*/ 791 w 308"/>
                  <a:gd name="T29" fmla="*/ 95 h 88"/>
                  <a:gd name="T30" fmla="*/ 1225 w 308"/>
                  <a:gd name="T31" fmla="*/ 190 h 88"/>
                  <a:gd name="T32" fmla="*/ 1190 w 308"/>
                  <a:gd name="T33" fmla="*/ 305 h 88"/>
                  <a:gd name="T34" fmla="*/ 1125 w 308"/>
                  <a:gd name="T35" fmla="*/ 245 h 88"/>
                  <a:gd name="T36" fmla="*/ 1009 w 308"/>
                  <a:gd name="T37" fmla="*/ 237 h 88"/>
                  <a:gd name="T38" fmla="*/ 987 w 308"/>
                  <a:gd name="T39" fmla="*/ 240 h 88"/>
                  <a:gd name="T40" fmla="*/ 886 w 308"/>
                  <a:gd name="T41" fmla="*/ 306 h 88"/>
                  <a:gd name="T42" fmla="*/ 781 w 308"/>
                  <a:gd name="T43" fmla="*/ 267 h 88"/>
                  <a:gd name="T44" fmla="*/ 764 w 308"/>
                  <a:gd name="T45" fmla="*/ 229 h 88"/>
                  <a:gd name="T46" fmla="*/ 770 w 308"/>
                  <a:gd name="T47" fmla="*/ 284 h 88"/>
                  <a:gd name="T48" fmla="*/ 884 w 308"/>
                  <a:gd name="T49" fmla="*/ 324 h 88"/>
                  <a:gd name="T50" fmla="*/ 992 w 308"/>
                  <a:gd name="T51" fmla="*/ 267 h 88"/>
                  <a:gd name="T52" fmla="*/ 1001 w 308"/>
                  <a:gd name="T53" fmla="*/ 240 h 88"/>
                  <a:gd name="T54" fmla="*/ 1109 w 308"/>
                  <a:gd name="T55" fmla="*/ 287 h 88"/>
                  <a:gd name="T56" fmla="*/ 1190 w 308"/>
                  <a:gd name="T57" fmla="*/ 341 h 88"/>
                  <a:gd name="T58" fmla="*/ 1225 w 308"/>
                  <a:gd name="T59" fmla="*/ 229 h 88"/>
                  <a:gd name="T60" fmla="*/ 1225 w 308"/>
                  <a:gd name="T61" fmla="*/ 169 h 88"/>
                  <a:gd name="T62" fmla="*/ 1225 w 308"/>
                  <a:gd name="T63" fmla="*/ 190 h 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8"/>
                  <a:gd name="T97" fmla="*/ 0 h 88"/>
                  <a:gd name="T98" fmla="*/ 308 w 308"/>
                  <a:gd name="T99" fmla="*/ 88 h 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8" h="88">
                    <a:moveTo>
                      <a:pt x="199" y="24"/>
                    </a:moveTo>
                    <a:cubicBezTo>
                      <a:pt x="199" y="26"/>
                      <a:pt x="199" y="28"/>
                      <a:pt x="199" y="30"/>
                    </a:cubicBezTo>
                    <a:cubicBezTo>
                      <a:pt x="200" y="25"/>
                      <a:pt x="196" y="16"/>
                      <a:pt x="193" y="11"/>
                    </a:cubicBezTo>
                    <a:cubicBezTo>
                      <a:pt x="190" y="7"/>
                      <a:pt x="186" y="4"/>
                      <a:pt x="183" y="3"/>
                    </a:cubicBezTo>
                    <a:cubicBezTo>
                      <a:pt x="173" y="0"/>
                      <a:pt x="166" y="1"/>
                      <a:pt x="159" y="9"/>
                    </a:cubicBezTo>
                    <a:cubicBezTo>
                      <a:pt x="152" y="16"/>
                      <a:pt x="158" y="17"/>
                      <a:pt x="152" y="24"/>
                    </a:cubicBezTo>
                    <a:cubicBezTo>
                      <a:pt x="147" y="31"/>
                      <a:pt x="143" y="35"/>
                      <a:pt x="128" y="27"/>
                    </a:cubicBezTo>
                    <a:cubicBezTo>
                      <a:pt x="113" y="18"/>
                      <a:pt x="17" y="15"/>
                      <a:pt x="8" y="13"/>
                    </a:cubicBezTo>
                    <a:cubicBezTo>
                      <a:pt x="6" y="13"/>
                      <a:pt x="3" y="5"/>
                      <a:pt x="2" y="3"/>
                    </a:cubicBezTo>
                    <a:cubicBezTo>
                      <a:pt x="0" y="10"/>
                      <a:pt x="1" y="16"/>
                      <a:pt x="7" y="17"/>
                    </a:cubicBezTo>
                    <a:cubicBezTo>
                      <a:pt x="15" y="18"/>
                      <a:pt x="113" y="28"/>
                      <a:pt x="128" y="37"/>
                    </a:cubicBezTo>
                    <a:cubicBezTo>
                      <a:pt x="144" y="45"/>
                      <a:pt x="140" y="43"/>
                      <a:pt x="146" y="36"/>
                    </a:cubicBezTo>
                    <a:cubicBezTo>
                      <a:pt x="151" y="29"/>
                      <a:pt x="155" y="24"/>
                      <a:pt x="162" y="16"/>
                    </a:cubicBezTo>
                    <a:cubicBezTo>
                      <a:pt x="169" y="9"/>
                      <a:pt x="171" y="4"/>
                      <a:pt x="181" y="6"/>
                    </a:cubicBezTo>
                    <a:cubicBezTo>
                      <a:pt x="191" y="8"/>
                      <a:pt x="197" y="15"/>
                      <a:pt x="199" y="24"/>
                    </a:cubicBezTo>
                    <a:close/>
                    <a:moveTo>
                      <a:pt x="308" y="48"/>
                    </a:moveTo>
                    <a:cubicBezTo>
                      <a:pt x="306" y="63"/>
                      <a:pt x="307" y="75"/>
                      <a:pt x="299" y="77"/>
                    </a:cubicBezTo>
                    <a:cubicBezTo>
                      <a:pt x="290" y="78"/>
                      <a:pt x="292" y="72"/>
                      <a:pt x="283" y="62"/>
                    </a:cubicBezTo>
                    <a:cubicBezTo>
                      <a:pt x="275" y="52"/>
                      <a:pt x="254" y="60"/>
                      <a:pt x="254" y="60"/>
                    </a:cubicBezTo>
                    <a:cubicBezTo>
                      <a:pt x="254" y="60"/>
                      <a:pt x="250" y="55"/>
                      <a:pt x="248" y="61"/>
                    </a:cubicBezTo>
                    <a:cubicBezTo>
                      <a:pt x="247" y="67"/>
                      <a:pt x="235" y="76"/>
                      <a:pt x="223" y="78"/>
                    </a:cubicBezTo>
                    <a:cubicBezTo>
                      <a:pt x="212" y="80"/>
                      <a:pt x="202" y="75"/>
                      <a:pt x="196" y="68"/>
                    </a:cubicBezTo>
                    <a:cubicBezTo>
                      <a:pt x="195" y="66"/>
                      <a:pt x="192" y="59"/>
                      <a:pt x="192" y="58"/>
                    </a:cubicBezTo>
                    <a:cubicBezTo>
                      <a:pt x="190" y="63"/>
                      <a:pt x="191" y="68"/>
                      <a:pt x="194" y="72"/>
                    </a:cubicBezTo>
                    <a:cubicBezTo>
                      <a:pt x="201" y="79"/>
                      <a:pt x="211" y="85"/>
                      <a:pt x="222" y="82"/>
                    </a:cubicBezTo>
                    <a:cubicBezTo>
                      <a:pt x="233" y="80"/>
                      <a:pt x="247" y="73"/>
                      <a:pt x="249" y="68"/>
                    </a:cubicBezTo>
                    <a:cubicBezTo>
                      <a:pt x="250" y="62"/>
                      <a:pt x="252" y="61"/>
                      <a:pt x="252" y="61"/>
                    </a:cubicBezTo>
                    <a:cubicBezTo>
                      <a:pt x="252" y="61"/>
                      <a:pt x="271" y="63"/>
                      <a:pt x="279" y="73"/>
                    </a:cubicBezTo>
                    <a:cubicBezTo>
                      <a:pt x="288" y="83"/>
                      <a:pt x="290" y="88"/>
                      <a:pt x="299" y="87"/>
                    </a:cubicBezTo>
                    <a:cubicBezTo>
                      <a:pt x="308" y="86"/>
                      <a:pt x="306" y="74"/>
                      <a:pt x="308" y="58"/>
                    </a:cubicBezTo>
                    <a:cubicBezTo>
                      <a:pt x="308" y="53"/>
                      <a:pt x="308" y="48"/>
                      <a:pt x="308" y="43"/>
                    </a:cubicBezTo>
                    <a:cubicBezTo>
                      <a:pt x="308" y="44"/>
                      <a:pt x="308" y="46"/>
                      <a:pt x="308" y="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9" name="Freeform 322">
                <a:extLst>
                  <a:ext uri="{FF2B5EF4-FFF2-40B4-BE49-F238E27FC236}">
                    <a16:creationId xmlns:a16="http://schemas.microsoft.com/office/drawing/2014/main" id="{8ADB2181-D753-44EE-84B3-542B1139F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297"/>
                <a:ext cx="493" cy="275"/>
              </a:xfrm>
              <a:custGeom>
                <a:avLst/>
                <a:gdLst>
                  <a:gd name="T0" fmla="*/ 81 w 311"/>
                  <a:gd name="T1" fmla="*/ 95 h 174"/>
                  <a:gd name="T2" fmla="*/ 60 w 311"/>
                  <a:gd name="T3" fmla="*/ 155 h 174"/>
                  <a:gd name="T4" fmla="*/ 33 w 311"/>
                  <a:gd name="T5" fmla="*/ 315 h 174"/>
                  <a:gd name="T6" fmla="*/ 35 w 311"/>
                  <a:gd name="T7" fmla="*/ 408 h 174"/>
                  <a:gd name="T8" fmla="*/ 518 w 311"/>
                  <a:gd name="T9" fmla="*/ 485 h 174"/>
                  <a:gd name="T10" fmla="*/ 591 w 311"/>
                  <a:gd name="T11" fmla="*/ 482 h 174"/>
                  <a:gd name="T12" fmla="*/ 653 w 311"/>
                  <a:gd name="T13" fmla="*/ 401 h 174"/>
                  <a:gd name="T14" fmla="*/ 729 w 311"/>
                  <a:gd name="T15" fmla="*/ 362 h 174"/>
                  <a:gd name="T16" fmla="*/ 802 w 311"/>
                  <a:gd name="T17" fmla="*/ 435 h 174"/>
                  <a:gd name="T18" fmla="*/ 791 w 311"/>
                  <a:gd name="T19" fmla="*/ 529 h 174"/>
                  <a:gd name="T20" fmla="*/ 782 w 311"/>
                  <a:gd name="T21" fmla="*/ 624 h 174"/>
                  <a:gd name="T22" fmla="*/ 892 w 311"/>
                  <a:gd name="T23" fmla="*/ 664 h 174"/>
                  <a:gd name="T24" fmla="*/ 1000 w 311"/>
                  <a:gd name="T25" fmla="*/ 607 h 174"/>
                  <a:gd name="T26" fmla="*/ 1013 w 311"/>
                  <a:gd name="T27" fmla="*/ 580 h 174"/>
                  <a:gd name="T28" fmla="*/ 1118 w 311"/>
                  <a:gd name="T29" fmla="*/ 627 h 174"/>
                  <a:gd name="T30" fmla="*/ 1198 w 311"/>
                  <a:gd name="T31" fmla="*/ 681 h 174"/>
                  <a:gd name="T32" fmla="*/ 1233 w 311"/>
                  <a:gd name="T33" fmla="*/ 569 h 174"/>
                  <a:gd name="T34" fmla="*/ 1219 w 311"/>
                  <a:gd name="T35" fmla="*/ 401 h 174"/>
                  <a:gd name="T36" fmla="*/ 1178 w 311"/>
                  <a:gd name="T37" fmla="*/ 352 h 174"/>
                  <a:gd name="T38" fmla="*/ 1027 w 311"/>
                  <a:gd name="T39" fmla="*/ 327 h 174"/>
                  <a:gd name="T40" fmla="*/ 918 w 311"/>
                  <a:gd name="T41" fmla="*/ 232 h 174"/>
                  <a:gd name="T42" fmla="*/ 918 w 311"/>
                  <a:gd name="T43" fmla="*/ 60 h 174"/>
                  <a:gd name="T44" fmla="*/ 808 w 311"/>
                  <a:gd name="T45" fmla="*/ 8 h 174"/>
                  <a:gd name="T46" fmla="*/ 729 w 311"/>
                  <a:gd name="T47" fmla="*/ 70 h 174"/>
                  <a:gd name="T48" fmla="*/ 674 w 311"/>
                  <a:gd name="T49" fmla="*/ 95 h 174"/>
                  <a:gd name="T50" fmla="*/ 601 w 311"/>
                  <a:gd name="T51" fmla="*/ 95 h 174"/>
                  <a:gd name="T52" fmla="*/ 274 w 311"/>
                  <a:gd name="T53" fmla="*/ 107 h 174"/>
                  <a:gd name="T54" fmla="*/ 81 w 311"/>
                  <a:gd name="T55" fmla="*/ 95 h 17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1"/>
                  <a:gd name="T85" fmla="*/ 0 h 174"/>
                  <a:gd name="T86" fmla="*/ 311 w 311"/>
                  <a:gd name="T87" fmla="*/ 174 h 17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1" h="174">
                    <a:moveTo>
                      <a:pt x="20" y="24"/>
                    </a:moveTo>
                    <a:cubicBezTo>
                      <a:pt x="16" y="25"/>
                      <a:pt x="12" y="32"/>
                      <a:pt x="15" y="39"/>
                    </a:cubicBezTo>
                    <a:cubicBezTo>
                      <a:pt x="29" y="71"/>
                      <a:pt x="19" y="69"/>
                      <a:pt x="8" y="80"/>
                    </a:cubicBezTo>
                    <a:cubicBezTo>
                      <a:pt x="0" y="88"/>
                      <a:pt x="0" y="101"/>
                      <a:pt x="9" y="103"/>
                    </a:cubicBezTo>
                    <a:cubicBezTo>
                      <a:pt x="17" y="104"/>
                      <a:pt x="115" y="114"/>
                      <a:pt x="130" y="123"/>
                    </a:cubicBezTo>
                    <a:cubicBezTo>
                      <a:pt x="146" y="131"/>
                      <a:pt x="142" y="129"/>
                      <a:pt x="148" y="122"/>
                    </a:cubicBezTo>
                    <a:cubicBezTo>
                      <a:pt x="153" y="115"/>
                      <a:pt x="157" y="110"/>
                      <a:pt x="164" y="102"/>
                    </a:cubicBezTo>
                    <a:cubicBezTo>
                      <a:pt x="171" y="95"/>
                      <a:pt x="173" y="90"/>
                      <a:pt x="183" y="92"/>
                    </a:cubicBezTo>
                    <a:cubicBezTo>
                      <a:pt x="193" y="94"/>
                      <a:pt x="199" y="101"/>
                      <a:pt x="201" y="110"/>
                    </a:cubicBezTo>
                    <a:cubicBezTo>
                      <a:pt x="202" y="119"/>
                      <a:pt x="203" y="127"/>
                      <a:pt x="199" y="134"/>
                    </a:cubicBezTo>
                    <a:cubicBezTo>
                      <a:pt x="194" y="140"/>
                      <a:pt x="190" y="151"/>
                      <a:pt x="196" y="158"/>
                    </a:cubicBezTo>
                    <a:cubicBezTo>
                      <a:pt x="203" y="165"/>
                      <a:pt x="213" y="171"/>
                      <a:pt x="224" y="168"/>
                    </a:cubicBezTo>
                    <a:cubicBezTo>
                      <a:pt x="235" y="166"/>
                      <a:pt x="249" y="159"/>
                      <a:pt x="251" y="154"/>
                    </a:cubicBezTo>
                    <a:cubicBezTo>
                      <a:pt x="252" y="148"/>
                      <a:pt x="254" y="147"/>
                      <a:pt x="254" y="147"/>
                    </a:cubicBezTo>
                    <a:cubicBezTo>
                      <a:pt x="254" y="147"/>
                      <a:pt x="273" y="149"/>
                      <a:pt x="281" y="159"/>
                    </a:cubicBezTo>
                    <a:cubicBezTo>
                      <a:pt x="290" y="169"/>
                      <a:pt x="292" y="174"/>
                      <a:pt x="301" y="173"/>
                    </a:cubicBezTo>
                    <a:cubicBezTo>
                      <a:pt x="310" y="172"/>
                      <a:pt x="308" y="160"/>
                      <a:pt x="310" y="144"/>
                    </a:cubicBezTo>
                    <a:cubicBezTo>
                      <a:pt x="311" y="129"/>
                      <a:pt x="308" y="114"/>
                      <a:pt x="306" y="102"/>
                    </a:cubicBezTo>
                    <a:cubicBezTo>
                      <a:pt x="303" y="90"/>
                      <a:pt x="308" y="90"/>
                      <a:pt x="296" y="89"/>
                    </a:cubicBezTo>
                    <a:cubicBezTo>
                      <a:pt x="285" y="89"/>
                      <a:pt x="267" y="89"/>
                      <a:pt x="258" y="83"/>
                    </a:cubicBezTo>
                    <a:cubicBezTo>
                      <a:pt x="249" y="78"/>
                      <a:pt x="235" y="72"/>
                      <a:pt x="230" y="59"/>
                    </a:cubicBezTo>
                    <a:cubicBezTo>
                      <a:pt x="225" y="46"/>
                      <a:pt x="251" y="30"/>
                      <a:pt x="230" y="15"/>
                    </a:cubicBezTo>
                    <a:cubicBezTo>
                      <a:pt x="224" y="11"/>
                      <a:pt x="208" y="3"/>
                      <a:pt x="203" y="2"/>
                    </a:cubicBezTo>
                    <a:cubicBezTo>
                      <a:pt x="198" y="0"/>
                      <a:pt x="187" y="13"/>
                      <a:pt x="183" y="18"/>
                    </a:cubicBezTo>
                    <a:cubicBezTo>
                      <a:pt x="179" y="23"/>
                      <a:pt x="179" y="31"/>
                      <a:pt x="169" y="24"/>
                    </a:cubicBezTo>
                    <a:cubicBezTo>
                      <a:pt x="158" y="17"/>
                      <a:pt x="161" y="21"/>
                      <a:pt x="151" y="24"/>
                    </a:cubicBezTo>
                    <a:cubicBezTo>
                      <a:pt x="141" y="27"/>
                      <a:pt x="86" y="27"/>
                      <a:pt x="69" y="27"/>
                    </a:cubicBezTo>
                    <a:cubicBezTo>
                      <a:pt x="56" y="26"/>
                      <a:pt x="20" y="24"/>
                      <a:pt x="20" y="24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0" name="Freeform 323">
                <a:extLst>
                  <a:ext uri="{FF2B5EF4-FFF2-40B4-BE49-F238E27FC236}">
                    <a16:creationId xmlns:a16="http://schemas.microsoft.com/office/drawing/2014/main" id="{E8DE9D8A-A259-4FC0-A132-28E925F0C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363"/>
                <a:ext cx="56" cy="78"/>
              </a:xfrm>
              <a:custGeom>
                <a:avLst/>
                <a:gdLst>
                  <a:gd name="T0" fmla="*/ 46 w 35"/>
                  <a:gd name="T1" fmla="*/ 13 h 49"/>
                  <a:gd name="T2" fmla="*/ 8 w 35"/>
                  <a:gd name="T3" fmla="*/ 60 h 49"/>
                  <a:gd name="T4" fmla="*/ 54 w 35"/>
                  <a:gd name="T5" fmla="*/ 172 h 49"/>
                  <a:gd name="T6" fmla="*/ 131 w 35"/>
                  <a:gd name="T7" fmla="*/ 162 h 49"/>
                  <a:gd name="T8" fmla="*/ 115 w 35"/>
                  <a:gd name="T9" fmla="*/ 64 h 49"/>
                  <a:gd name="T10" fmla="*/ 46 w 35"/>
                  <a:gd name="T11" fmla="*/ 13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9"/>
                  <a:gd name="T20" fmla="*/ 35 w 35"/>
                  <a:gd name="T21" fmla="*/ 49 h 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9">
                    <a:moveTo>
                      <a:pt x="11" y="3"/>
                    </a:moveTo>
                    <a:cubicBezTo>
                      <a:pt x="4" y="6"/>
                      <a:pt x="3" y="9"/>
                      <a:pt x="2" y="15"/>
                    </a:cubicBezTo>
                    <a:cubicBezTo>
                      <a:pt x="0" y="21"/>
                      <a:pt x="8" y="41"/>
                      <a:pt x="13" y="43"/>
                    </a:cubicBezTo>
                    <a:cubicBezTo>
                      <a:pt x="18" y="45"/>
                      <a:pt x="29" y="49"/>
                      <a:pt x="32" y="40"/>
                    </a:cubicBezTo>
                    <a:cubicBezTo>
                      <a:pt x="34" y="30"/>
                      <a:pt x="35" y="25"/>
                      <a:pt x="28" y="16"/>
                    </a:cubicBezTo>
                    <a:cubicBezTo>
                      <a:pt x="20" y="7"/>
                      <a:pt x="15" y="0"/>
                      <a:pt x="11" y="3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1" name="Freeform 324">
                <a:extLst>
                  <a:ext uri="{FF2B5EF4-FFF2-40B4-BE49-F238E27FC236}">
                    <a16:creationId xmlns:a16="http://schemas.microsoft.com/office/drawing/2014/main" id="{C86DA15E-2252-4C15-88E9-9610BF3E4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444"/>
                <a:ext cx="19" cy="44"/>
              </a:xfrm>
              <a:custGeom>
                <a:avLst/>
                <a:gdLst>
                  <a:gd name="T0" fmla="*/ 0 w 12"/>
                  <a:gd name="T1" fmla="*/ 108 h 28"/>
                  <a:gd name="T2" fmla="*/ 25 w 12"/>
                  <a:gd name="T3" fmla="*/ 49 h 28"/>
                  <a:gd name="T4" fmla="*/ 48 w 12"/>
                  <a:gd name="T5" fmla="*/ 0 h 28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28"/>
                  <a:gd name="T11" fmla="*/ 12 w 1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28">
                    <a:moveTo>
                      <a:pt x="0" y="28"/>
                    </a:moveTo>
                    <a:cubicBezTo>
                      <a:pt x="0" y="28"/>
                      <a:pt x="5" y="17"/>
                      <a:pt x="6" y="13"/>
                    </a:cubicBezTo>
                    <a:cubicBezTo>
                      <a:pt x="8" y="9"/>
                      <a:pt x="8" y="2"/>
                      <a:pt x="12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2" name="Freeform 325">
                <a:extLst>
                  <a:ext uri="{FF2B5EF4-FFF2-40B4-BE49-F238E27FC236}">
                    <a16:creationId xmlns:a16="http://schemas.microsoft.com/office/drawing/2014/main" id="{A448EB2A-9114-48D5-B22E-BB87064BC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2379"/>
                <a:ext cx="80" cy="82"/>
              </a:xfrm>
              <a:custGeom>
                <a:avLst/>
                <a:gdLst>
                  <a:gd name="T0" fmla="*/ 0 w 50"/>
                  <a:gd name="T1" fmla="*/ 164 h 52"/>
                  <a:gd name="T2" fmla="*/ 56 w 50"/>
                  <a:gd name="T3" fmla="*/ 189 h 52"/>
                  <a:gd name="T4" fmla="*/ 123 w 50"/>
                  <a:gd name="T5" fmla="*/ 169 h 52"/>
                  <a:gd name="T6" fmla="*/ 189 w 50"/>
                  <a:gd name="T7" fmla="*/ 103 h 52"/>
                  <a:gd name="T8" fmla="*/ 170 w 5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52"/>
                  <a:gd name="T17" fmla="*/ 50 w 5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52">
                    <a:moveTo>
                      <a:pt x="0" y="42"/>
                    </a:moveTo>
                    <a:cubicBezTo>
                      <a:pt x="0" y="42"/>
                      <a:pt x="9" y="45"/>
                      <a:pt x="14" y="48"/>
                    </a:cubicBezTo>
                    <a:cubicBezTo>
                      <a:pt x="19" y="52"/>
                      <a:pt x="24" y="48"/>
                      <a:pt x="30" y="43"/>
                    </a:cubicBezTo>
                    <a:cubicBezTo>
                      <a:pt x="37" y="39"/>
                      <a:pt x="50" y="36"/>
                      <a:pt x="46" y="26"/>
                    </a:cubicBezTo>
                    <a:cubicBezTo>
                      <a:pt x="42" y="16"/>
                      <a:pt x="37" y="8"/>
                      <a:pt x="41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3" name="Freeform 326">
                <a:extLst>
                  <a:ext uri="{FF2B5EF4-FFF2-40B4-BE49-F238E27FC236}">
                    <a16:creationId xmlns:a16="http://schemas.microsoft.com/office/drawing/2014/main" id="{02B09051-7FD6-48D0-A727-F7B04EE06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2439"/>
                <a:ext cx="46" cy="92"/>
              </a:xfrm>
              <a:custGeom>
                <a:avLst/>
                <a:gdLst>
                  <a:gd name="T0" fmla="*/ 95 w 29"/>
                  <a:gd name="T1" fmla="*/ 232 h 58"/>
                  <a:gd name="T2" fmla="*/ 90 w 29"/>
                  <a:gd name="T3" fmla="*/ 155 h 58"/>
                  <a:gd name="T4" fmla="*/ 25 w 29"/>
                  <a:gd name="T5" fmla="*/ 90 h 58"/>
                  <a:gd name="T6" fmla="*/ 0 w 29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58"/>
                  <a:gd name="T14" fmla="*/ 29 w 29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58">
                    <a:moveTo>
                      <a:pt x="24" y="58"/>
                    </a:moveTo>
                    <a:cubicBezTo>
                      <a:pt x="24" y="58"/>
                      <a:pt x="29" y="45"/>
                      <a:pt x="23" y="39"/>
                    </a:cubicBezTo>
                    <a:cubicBezTo>
                      <a:pt x="16" y="33"/>
                      <a:pt x="9" y="32"/>
                      <a:pt x="6" y="23"/>
                    </a:cubicBezTo>
                    <a:cubicBezTo>
                      <a:pt x="3" y="14"/>
                      <a:pt x="0" y="0"/>
                      <a:pt x="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4" name="Freeform 327">
                <a:extLst>
                  <a:ext uri="{FF2B5EF4-FFF2-40B4-BE49-F238E27FC236}">
                    <a16:creationId xmlns:a16="http://schemas.microsoft.com/office/drawing/2014/main" id="{2D40F1F8-0E19-4C59-8ABE-F9EDA8DCF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518"/>
                <a:ext cx="46" cy="10"/>
              </a:xfrm>
              <a:custGeom>
                <a:avLst/>
                <a:gdLst>
                  <a:gd name="T0" fmla="*/ 0 w 29"/>
                  <a:gd name="T1" fmla="*/ 28 h 6"/>
                  <a:gd name="T2" fmla="*/ 116 w 29"/>
                  <a:gd name="T3" fmla="*/ 28 h 6"/>
                  <a:gd name="T4" fmla="*/ 0 60000 65536"/>
                  <a:gd name="T5" fmla="*/ 0 60000 65536"/>
                  <a:gd name="T6" fmla="*/ 0 w 29"/>
                  <a:gd name="T7" fmla="*/ 0 h 6"/>
                  <a:gd name="T8" fmla="*/ 29 w 29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9" h="6">
                    <a:moveTo>
                      <a:pt x="0" y="6"/>
                    </a:moveTo>
                    <a:cubicBezTo>
                      <a:pt x="0" y="6"/>
                      <a:pt x="15" y="0"/>
                      <a:pt x="29" y="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5" name="Freeform 328">
                <a:extLst>
                  <a:ext uri="{FF2B5EF4-FFF2-40B4-BE49-F238E27FC236}">
                    <a16:creationId xmlns:a16="http://schemas.microsoft.com/office/drawing/2014/main" id="{61E80C66-6887-459D-BB39-7F9B566CE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2496"/>
                <a:ext cx="90" cy="62"/>
              </a:xfrm>
              <a:custGeom>
                <a:avLst/>
                <a:gdLst>
                  <a:gd name="T0" fmla="*/ 98 w 57"/>
                  <a:gd name="T1" fmla="*/ 16 h 39"/>
                  <a:gd name="T2" fmla="*/ 27 w 57"/>
                  <a:gd name="T3" fmla="*/ 64 h 39"/>
                  <a:gd name="T4" fmla="*/ 39 w 57"/>
                  <a:gd name="T5" fmla="*/ 132 h 39"/>
                  <a:gd name="T6" fmla="*/ 145 w 57"/>
                  <a:gd name="T7" fmla="*/ 137 h 39"/>
                  <a:gd name="T8" fmla="*/ 204 w 57"/>
                  <a:gd name="T9" fmla="*/ 27 h 39"/>
                  <a:gd name="T10" fmla="*/ 109 w 57"/>
                  <a:gd name="T11" fmla="*/ 13 h 39"/>
                  <a:gd name="T12" fmla="*/ 98 w 57"/>
                  <a:gd name="T13" fmla="*/ 1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39"/>
                  <a:gd name="T23" fmla="*/ 57 w 57"/>
                  <a:gd name="T24" fmla="*/ 39 h 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39">
                    <a:moveTo>
                      <a:pt x="25" y="4"/>
                    </a:moveTo>
                    <a:cubicBezTo>
                      <a:pt x="20" y="6"/>
                      <a:pt x="9" y="12"/>
                      <a:pt x="7" y="16"/>
                    </a:cubicBezTo>
                    <a:cubicBezTo>
                      <a:pt x="5" y="21"/>
                      <a:pt x="0" y="28"/>
                      <a:pt x="10" y="33"/>
                    </a:cubicBezTo>
                    <a:cubicBezTo>
                      <a:pt x="21" y="39"/>
                      <a:pt x="27" y="36"/>
                      <a:pt x="37" y="34"/>
                    </a:cubicBezTo>
                    <a:cubicBezTo>
                      <a:pt x="48" y="31"/>
                      <a:pt x="57" y="13"/>
                      <a:pt x="52" y="7"/>
                    </a:cubicBezTo>
                    <a:cubicBezTo>
                      <a:pt x="46" y="2"/>
                      <a:pt x="37" y="0"/>
                      <a:pt x="28" y="3"/>
                    </a:cubicBez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6" name="Freeform 329">
                <a:extLst>
                  <a:ext uri="{FF2B5EF4-FFF2-40B4-BE49-F238E27FC236}">
                    <a16:creationId xmlns:a16="http://schemas.microsoft.com/office/drawing/2014/main" id="{7B53ADFE-487A-4584-9739-C0392D2DB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2496"/>
                <a:ext cx="90" cy="62"/>
              </a:xfrm>
              <a:custGeom>
                <a:avLst/>
                <a:gdLst>
                  <a:gd name="T0" fmla="*/ 98 w 57"/>
                  <a:gd name="T1" fmla="*/ 16 h 39"/>
                  <a:gd name="T2" fmla="*/ 27 w 57"/>
                  <a:gd name="T3" fmla="*/ 64 h 39"/>
                  <a:gd name="T4" fmla="*/ 39 w 57"/>
                  <a:gd name="T5" fmla="*/ 132 h 39"/>
                  <a:gd name="T6" fmla="*/ 145 w 57"/>
                  <a:gd name="T7" fmla="*/ 137 h 39"/>
                  <a:gd name="T8" fmla="*/ 204 w 57"/>
                  <a:gd name="T9" fmla="*/ 27 h 39"/>
                  <a:gd name="T10" fmla="*/ 109 w 57"/>
                  <a:gd name="T11" fmla="*/ 13 h 39"/>
                  <a:gd name="T12" fmla="*/ 98 w 57"/>
                  <a:gd name="T13" fmla="*/ 1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39"/>
                  <a:gd name="T23" fmla="*/ 57 w 57"/>
                  <a:gd name="T24" fmla="*/ 39 h 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39">
                    <a:moveTo>
                      <a:pt x="25" y="4"/>
                    </a:moveTo>
                    <a:cubicBezTo>
                      <a:pt x="20" y="6"/>
                      <a:pt x="9" y="12"/>
                      <a:pt x="7" y="16"/>
                    </a:cubicBezTo>
                    <a:cubicBezTo>
                      <a:pt x="5" y="21"/>
                      <a:pt x="0" y="28"/>
                      <a:pt x="10" y="33"/>
                    </a:cubicBezTo>
                    <a:cubicBezTo>
                      <a:pt x="21" y="39"/>
                      <a:pt x="27" y="36"/>
                      <a:pt x="37" y="34"/>
                    </a:cubicBezTo>
                    <a:cubicBezTo>
                      <a:pt x="48" y="31"/>
                      <a:pt x="57" y="13"/>
                      <a:pt x="52" y="7"/>
                    </a:cubicBezTo>
                    <a:cubicBezTo>
                      <a:pt x="46" y="2"/>
                      <a:pt x="37" y="0"/>
                      <a:pt x="28" y="3"/>
                    </a:cubicBezTo>
                    <a:lnTo>
                      <a:pt x="25" y="4"/>
                    </a:ln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7" name="Freeform 330">
                <a:extLst>
                  <a:ext uri="{FF2B5EF4-FFF2-40B4-BE49-F238E27FC236}">
                    <a16:creationId xmlns:a16="http://schemas.microsoft.com/office/drawing/2014/main" id="{22880D13-5270-4833-886F-03346053E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401"/>
                <a:ext cx="45" cy="98"/>
              </a:xfrm>
              <a:custGeom>
                <a:avLst/>
                <a:gdLst>
                  <a:gd name="T0" fmla="*/ 8 w 28"/>
                  <a:gd name="T1" fmla="*/ 13 h 62"/>
                  <a:gd name="T2" fmla="*/ 13 w 28"/>
                  <a:gd name="T3" fmla="*/ 90 h 62"/>
                  <a:gd name="T4" fmla="*/ 29 w 28"/>
                  <a:gd name="T5" fmla="*/ 175 h 62"/>
                  <a:gd name="T6" fmla="*/ 116 w 28"/>
                  <a:gd name="T7" fmla="*/ 245 h 62"/>
                  <a:gd name="T8" fmla="*/ 47 w 28"/>
                  <a:gd name="T9" fmla="*/ 155 h 62"/>
                  <a:gd name="T10" fmla="*/ 47 w 28"/>
                  <a:gd name="T11" fmla="*/ 111 h 62"/>
                  <a:gd name="T12" fmla="*/ 55 w 28"/>
                  <a:gd name="T13" fmla="*/ 74 h 62"/>
                  <a:gd name="T14" fmla="*/ 37 w 28"/>
                  <a:gd name="T15" fmla="*/ 35 h 62"/>
                  <a:gd name="T16" fmla="*/ 5 w 28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62"/>
                  <a:gd name="T29" fmla="*/ 28 w 2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62">
                    <a:moveTo>
                      <a:pt x="2" y="3"/>
                    </a:moveTo>
                    <a:cubicBezTo>
                      <a:pt x="5" y="8"/>
                      <a:pt x="11" y="20"/>
                      <a:pt x="3" y="23"/>
                    </a:cubicBezTo>
                    <a:cubicBezTo>
                      <a:pt x="0" y="28"/>
                      <a:pt x="5" y="38"/>
                      <a:pt x="7" y="44"/>
                    </a:cubicBezTo>
                    <a:cubicBezTo>
                      <a:pt x="11" y="54"/>
                      <a:pt x="21" y="54"/>
                      <a:pt x="28" y="62"/>
                    </a:cubicBezTo>
                    <a:cubicBezTo>
                      <a:pt x="22" y="57"/>
                      <a:pt x="13" y="48"/>
                      <a:pt x="11" y="39"/>
                    </a:cubicBezTo>
                    <a:cubicBezTo>
                      <a:pt x="11" y="35"/>
                      <a:pt x="10" y="31"/>
                      <a:pt x="11" y="28"/>
                    </a:cubicBezTo>
                    <a:cubicBezTo>
                      <a:pt x="11" y="25"/>
                      <a:pt x="13" y="22"/>
                      <a:pt x="13" y="19"/>
                    </a:cubicBezTo>
                    <a:cubicBezTo>
                      <a:pt x="13" y="15"/>
                      <a:pt x="11" y="12"/>
                      <a:pt x="9" y="9"/>
                    </a:cubicBezTo>
                    <a:cubicBezTo>
                      <a:pt x="7" y="6"/>
                      <a:pt x="4" y="1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8" name="Freeform 331">
                <a:extLst>
                  <a:ext uri="{FF2B5EF4-FFF2-40B4-BE49-F238E27FC236}">
                    <a16:creationId xmlns:a16="http://schemas.microsoft.com/office/drawing/2014/main" id="{8B711173-231E-403C-93D4-675DF569B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446"/>
                <a:ext cx="53" cy="36"/>
              </a:xfrm>
              <a:custGeom>
                <a:avLst/>
                <a:gdLst>
                  <a:gd name="T0" fmla="*/ 0 w 33"/>
                  <a:gd name="T1" fmla="*/ 27 h 23"/>
                  <a:gd name="T2" fmla="*/ 34 w 33"/>
                  <a:gd name="T3" fmla="*/ 39 h 23"/>
                  <a:gd name="T4" fmla="*/ 63 w 33"/>
                  <a:gd name="T5" fmla="*/ 31 h 23"/>
                  <a:gd name="T6" fmla="*/ 111 w 33"/>
                  <a:gd name="T7" fmla="*/ 0 h 23"/>
                  <a:gd name="T8" fmla="*/ 137 w 33"/>
                  <a:gd name="T9" fmla="*/ 61 h 23"/>
                  <a:gd name="T10" fmla="*/ 55 w 33"/>
                  <a:gd name="T11" fmla="*/ 47 h 23"/>
                  <a:gd name="T12" fmla="*/ 26 w 33"/>
                  <a:gd name="T13" fmla="*/ 88 h 23"/>
                  <a:gd name="T14" fmla="*/ 5 w 33"/>
                  <a:gd name="T15" fmla="*/ 2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23"/>
                  <a:gd name="T26" fmla="*/ 33 w 33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23">
                    <a:moveTo>
                      <a:pt x="0" y="7"/>
                    </a:moveTo>
                    <a:cubicBezTo>
                      <a:pt x="3" y="8"/>
                      <a:pt x="5" y="10"/>
                      <a:pt x="8" y="10"/>
                    </a:cubicBezTo>
                    <a:cubicBezTo>
                      <a:pt x="10" y="10"/>
                      <a:pt x="13" y="9"/>
                      <a:pt x="15" y="8"/>
                    </a:cubicBezTo>
                    <a:cubicBezTo>
                      <a:pt x="19" y="6"/>
                      <a:pt x="24" y="3"/>
                      <a:pt x="27" y="0"/>
                    </a:cubicBezTo>
                    <a:cubicBezTo>
                      <a:pt x="30" y="4"/>
                      <a:pt x="31" y="11"/>
                      <a:pt x="33" y="16"/>
                    </a:cubicBezTo>
                    <a:cubicBezTo>
                      <a:pt x="27" y="10"/>
                      <a:pt x="21" y="9"/>
                      <a:pt x="13" y="12"/>
                    </a:cubicBezTo>
                    <a:cubicBezTo>
                      <a:pt x="8" y="14"/>
                      <a:pt x="4" y="17"/>
                      <a:pt x="6" y="23"/>
                    </a:cubicBezTo>
                    <a:cubicBezTo>
                      <a:pt x="3" y="18"/>
                      <a:pt x="4" y="11"/>
                      <a:pt x="1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9" name="Freeform 332">
                <a:extLst>
                  <a:ext uri="{FF2B5EF4-FFF2-40B4-BE49-F238E27FC236}">
                    <a16:creationId xmlns:a16="http://schemas.microsoft.com/office/drawing/2014/main" id="{BCFF25BB-3244-4862-B310-0CD62B0A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368"/>
                <a:ext cx="43" cy="66"/>
              </a:xfrm>
              <a:custGeom>
                <a:avLst/>
                <a:gdLst>
                  <a:gd name="T0" fmla="*/ 89 w 27"/>
                  <a:gd name="T1" fmla="*/ 151 h 42"/>
                  <a:gd name="T2" fmla="*/ 25 w 27"/>
                  <a:gd name="T3" fmla="*/ 116 h 42"/>
                  <a:gd name="T4" fmla="*/ 8 w 27"/>
                  <a:gd name="T5" fmla="*/ 39 h 42"/>
                  <a:gd name="T6" fmla="*/ 35 w 27"/>
                  <a:gd name="T7" fmla="*/ 5 h 42"/>
                  <a:gd name="T8" fmla="*/ 35 w 27"/>
                  <a:gd name="T9" fmla="*/ 47 h 42"/>
                  <a:gd name="T10" fmla="*/ 53 w 27"/>
                  <a:gd name="T11" fmla="*/ 108 h 42"/>
                  <a:gd name="T12" fmla="*/ 97 w 27"/>
                  <a:gd name="T13" fmla="*/ 15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"/>
                  <a:gd name="T22" fmla="*/ 0 h 42"/>
                  <a:gd name="T23" fmla="*/ 27 w 27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" h="42">
                    <a:moveTo>
                      <a:pt x="22" y="39"/>
                    </a:moveTo>
                    <a:cubicBezTo>
                      <a:pt x="17" y="42"/>
                      <a:pt x="9" y="34"/>
                      <a:pt x="6" y="30"/>
                    </a:cubicBezTo>
                    <a:cubicBezTo>
                      <a:pt x="2" y="25"/>
                      <a:pt x="0" y="17"/>
                      <a:pt x="2" y="10"/>
                    </a:cubicBezTo>
                    <a:cubicBezTo>
                      <a:pt x="3" y="6"/>
                      <a:pt x="4" y="1"/>
                      <a:pt x="9" y="1"/>
                    </a:cubicBezTo>
                    <a:cubicBezTo>
                      <a:pt x="17" y="0"/>
                      <a:pt x="10" y="9"/>
                      <a:pt x="9" y="12"/>
                    </a:cubicBezTo>
                    <a:cubicBezTo>
                      <a:pt x="7" y="17"/>
                      <a:pt x="10" y="25"/>
                      <a:pt x="13" y="28"/>
                    </a:cubicBezTo>
                    <a:cubicBezTo>
                      <a:pt x="15" y="30"/>
                      <a:pt x="27" y="35"/>
                      <a:pt x="24" y="3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0" name="Freeform 333">
                <a:extLst>
                  <a:ext uri="{FF2B5EF4-FFF2-40B4-BE49-F238E27FC236}">
                    <a16:creationId xmlns:a16="http://schemas.microsoft.com/office/drawing/2014/main" id="{47AE0EA2-F0F9-40BD-BCB3-D15A97F03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322"/>
                <a:ext cx="33" cy="59"/>
              </a:xfrm>
              <a:custGeom>
                <a:avLst/>
                <a:gdLst>
                  <a:gd name="T0" fmla="*/ 0 w 21"/>
                  <a:gd name="T1" fmla="*/ 41 h 37"/>
                  <a:gd name="T2" fmla="*/ 42 w 21"/>
                  <a:gd name="T3" fmla="*/ 56 h 37"/>
                  <a:gd name="T4" fmla="*/ 82 w 21"/>
                  <a:gd name="T5" fmla="*/ 0 h 37"/>
                  <a:gd name="T6" fmla="*/ 77 w 21"/>
                  <a:gd name="T7" fmla="*/ 26 h 37"/>
                  <a:gd name="T8" fmla="*/ 66 w 21"/>
                  <a:gd name="T9" fmla="*/ 69 h 37"/>
                  <a:gd name="T10" fmla="*/ 61 w 21"/>
                  <a:gd name="T11" fmla="*/ 150 h 37"/>
                  <a:gd name="T12" fmla="*/ 42 w 21"/>
                  <a:gd name="T13" fmla="*/ 104 h 37"/>
                  <a:gd name="T14" fmla="*/ 8 w 21"/>
                  <a:gd name="T15" fmla="*/ 48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7"/>
                  <a:gd name="T26" fmla="*/ 21 w 21"/>
                  <a:gd name="T27" fmla="*/ 37 h 3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7">
                    <a:moveTo>
                      <a:pt x="0" y="10"/>
                    </a:moveTo>
                    <a:cubicBezTo>
                      <a:pt x="3" y="12"/>
                      <a:pt x="7" y="16"/>
                      <a:pt x="11" y="14"/>
                    </a:cubicBezTo>
                    <a:cubicBezTo>
                      <a:pt x="16" y="13"/>
                      <a:pt x="20" y="5"/>
                      <a:pt x="21" y="0"/>
                    </a:cubicBezTo>
                    <a:cubicBezTo>
                      <a:pt x="21" y="2"/>
                      <a:pt x="20" y="5"/>
                      <a:pt x="20" y="6"/>
                    </a:cubicBezTo>
                    <a:cubicBezTo>
                      <a:pt x="18" y="10"/>
                      <a:pt x="18" y="14"/>
                      <a:pt x="17" y="17"/>
                    </a:cubicBezTo>
                    <a:cubicBezTo>
                      <a:pt x="15" y="24"/>
                      <a:pt x="15" y="30"/>
                      <a:pt x="16" y="37"/>
                    </a:cubicBezTo>
                    <a:cubicBezTo>
                      <a:pt x="14" y="34"/>
                      <a:pt x="13" y="30"/>
                      <a:pt x="11" y="26"/>
                    </a:cubicBezTo>
                    <a:cubicBezTo>
                      <a:pt x="9" y="21"/>
                      <a:pt x="5" y="16"/>
                      <a:pt x="2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1" name="Freeform 334">
                <a:extLst>
                  <a:ext uri="{FF2B5EF4-FFF2-40B4-BE49-F238E27FC236}">
                    <a16:creationId xmlns:a16="http://schemas.microsoft.com/office/drawing/2014/main" id="{35D8CF8B-34A9-4BD8-86C5-351B33E92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2338"/>
                <a:ext cx="141" cy="29"/>
              </a:xfrm>
              <a:custGeom>
                <a:avLst/>
                <a:gdLst>
                  <a:gd name="T0" fmla="*/ 16 w 89"/>
                  <a:gd name="T1" fmla="*/ 76 h 18"/>
                  <a:gd name="T2" fmla="*/ 13 w 89"/>
                  <a:gd name="T3" fmla="*/ 13 h 18"/>
                  <a:gd name="T4" fmla="*/ 52 w 89"/>
                  <a:gd name="T5" fmla="*/ 13 h 18"/>
                  <a:gd name="T6" fmla="*/ 116 w 89"/>
                  <a:gd name="T7" fmla="*/ 13 h 18"/>
                  <a:gd name="T8" fmla="*/ 168 w 89"/>
                  <a:gd name="T9" fmla="*/ 16 h 18"/>
                  <a:gd name="T10" fmla="*/ 244 w 89"/>
                  <a:gd name="T11" fmla="*/ 16 h 18"/>
                  <a:gd name="T12" fmla="*/ 299 w 89"/>
                  <a:gd name="T13" fmla="*/ 26 h 18"/>
                  <a:gd name="T14" fmla="*/ 353 w 89"/>
                  <a:gd name="T15" fmla="*/ 26 h 18"/>
                  <a:gd name="T16" fmla="*/ 299 w 89"/>
                  <a:gd name="T17" fmla="*/ 26 h 18"/>
                  <a:gd name="T18" fmla="*/ 219 w 89"/>
                  <a:gd name="T19" fmla="*/ 16 h 18"/>
                  <a:gd name="T20" fmla="*/ 158 w 89"/>
                  <a:gd name="T21" fmla="*/ 21 h 18"/>
                  <a:gd name="T22" fmla="*/ 108 w 89"/>
                  <a:gd name="T23" fmla="*/ 16 h 18"/>
                  <a:gd name="T24" fmla="*/ 43 w 89"/>
                  <a:gd name="T25" fmla="*/ 29 h 18"/>
                  <a:gd name="T26" fmla="*/ 25 w 89"/>
                  <a:gd name="T27" fmla="*/ 39 h 18"/>
                  <a:gd name="T28" fmla="*/ 21 w 89"/>
                  <a:gd name="T29" fmla="*/ 76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9"/>
                  <a:gd name="T46" fmla="*/ 0 h 18"/>
                  <a:gd name="T47" fmla="*/ 89 w 89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9" h="18">
                    <a:moveTo>
                      <a:pt x="4" y="18"/>
                    </a:moveTo>
                    <a:cubicBezTo>
                      <a:pt x="1" y="7"/>
                      <a:pt x="0" y="6"/>
                      <a:pt x="3" y="3"/>
                    </a:cubicBezTo>
                    <a:cubicBezTo>
                      <a:pt x="4" y="0"/>
                      <a:pt x="10" y="2"/>
                      <a:pt x="13" y="3"/>
                    </a:cubicBezTo>
                    <a:cubicBezTo>
                      <a:pt x="18" y="4"/>
                      <a:pt x="23" y="3"/>
                      <a:pt x="29" y="3"/>
                    </a:cubicBezTo>
                    <a:cubicBezTo>
                      <a:pt x="33" y="4"/>
                      <a:pt x="38" y="4"/>
                      <a:pt x="42" y="4"/>
                    </a:cubicBezTo>
                    <a:cubicBezTo>
                      <a:pt x="48" y="4"/>
                      <a:pt x="55" y="4"/>
                      <a:pt x="61" y="4"/>
                    </a:cubicBezTo>
                    <a:cubicBezTo>
                      <a:pt x="66" y="5"/>
                      <a:pt x="70" y="6"/>
                      <a:pt x="75" y="6"/>
                    </a:cubicBezTo>
                    <a:cubicBezTo>
                      <a:pt x="79" y="6"/>
                      <a:pt x="84" y="6"/>
                      <a:pt x="89" y="6"/>
                    </a:cubicBezTo>
                    <a:cubicBezTo>
                      <a:pt x="85" y="8"/>
                      <a:pt x="79" y="6"/>
                      <a:pt x="75" y="6"/>
                    </a:cubicBezTo>
                    <a:cubicBezTo>
                      <a:pt x="68" y="6"/>
                      <a:pt x="62" y="4"/>
                      <a:pt x="55" y="4"/>
                    </a:cubicBezTo>
                    <a:cubicBezTo>
                      <a:pt x="50" y="4"/>
                      <a:pt x="45" y="5"/>
                      <a:pt x="40" y="5"/>
                    </a:cubicBezTo>
                    <a:cubicBezTo>
                      <a:pt x="36" y="5"/>
                      <a:pt x="31" y="4"/>
                      <a:pt x="27" y="4"/>
                    </a:cubicBezTo>
                    <a:cubicBezTo>
                      <a:pt x="22" y="5"/>
                      <a:pt x="16" y="6"/>
                      <a:pt x="11" y="7"/>
                    </a:cubicBezTo>
                    <a:cubicBezTo>
                      <a:pt x="8" y="7"/>
                      <a:pt x="7" y="7"/>
                      <a:pt x="6" y="9"/>
                    </a:cubicBezTo>
                    <a:cubicBezTo>
                      <a:pt x="4" y="12"/>
                      <a:pt x="8" y="15"/>
                      <a:pt x="5" y="18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2" name="Freeform 335">
                <a:extLst>
                  <a:ext uri="{FF2B5EF4-FFF2-40B4-BE49-F238E27FC236}">
                    <a16:creationId xmlns:a16="http://schemas.microsoft.com/office/drawing/2014/main" id="{189218AA-66EA-4EAF-AE78-012F762AE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2355"/>
                <a:ext cx="46" cy="34"/>
              </a:xfrm>
              <a:custGeom>
                <a:avLst/>
                <a:gdLst>
                  <a:gd name="T0" fmla="*/ 13 w 29"/>
                  <a:gd name="T1" fmla="*/ 84 h 21"/>
                  <a:gd name="T2" fmla="*/ 13 w 29"/>
                  <a:gd name="T3" fmla="*/ 47 h 21"/>
                  <a:gd name="T4" fmla="*/ 43 w 29"/>
                  <a:gd name="T5" fmla="*/ 16 h 21"/>
                  <a:gd name="T6" fmla="*/ 116 w 29"/>
                  <a:gd name="T7" fmla="*/ 63 h 21"/>
                  <a:gd name="T8" fmla="*/ 52 w 29"/>
                  <a:gd name="T9" fmla="*/ 26 h 21"/>
                  <a:gd name="T10" fmla="*/ 13 w 29"/>
                  <a:gd name="T11" fmla="*/ 89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21"/>
                  <a:gd name="T20" fmla="*/ 29 w 29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21">
                    <a:moveTo>
                      <a:pt x="3" y="20"/>
                    </a:moveTo>
                    <a:cubicBezTo>
                      <a:pt x="3" y="17"/>
                      <a:pt x="2" y="14"/>
                      <a:pt x="3" y="11"/>
                    </a:cubicBezTo>
                    <a:cubicBezTo>
                      <a:pt x="5" y="8"/>
                      <a:pt x="8" y="5"/>
                      <a:pt x="11" y="4"/>
                    </a:cubicBezTo>
                    <a:cubicBezTo>
                      <a:pt x="19" y="0"/>
                      <a:pt x="25" y="11"/>
                      <a:pt x="29" y="15"/>
                    </a:cubicBezTo>
                    <a:cubicBezTo>
                      <a:pt x="25" y="11"/>
                      <a:pt x="20" y="3"/>
                      <a:pt x="13" y="6"/>
                    </a:cubicBezTo>
                    <a:cubicBezTo>
                      <a:pt x="8" y="7"/>
                      <a:pt x="0" y="16"/>
                      <a:pt x="3" y="2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3" name="Freeform 336">
                <a:extLst>
                  <a:ext uri="{FF2B5EF4-FFF2-40B4-BE49-F238E27FC236}">
                    <a16:creationId xmlns:a16="http://schemas.microsoft.com/office/drawing/2014/main" id="{828E28AF-6A24-44D0-9FA8-46316CD4D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305"/>
                <a:ext cx="68" cy="28"/>
              </a:xfrm>
              <a:custGeom>
                <a:avLst/>
                <a:gdLst>
                  <a:gd name="T0" fmla="*/ 0 w 43"/>
                  <a:gd name="T1" fmla="*/ 30 h 18"/>
                  <a:gd name="T2" fmla="*/ 8 w 43"/>
                  <a:gd name="T3" fmla="*/ 19 h 18"/>
                  <a:gd name="T4" fmla="*/ 21 w 43"/>
                  <a:gd name="T5" fmla="*/ 12 h 18"/>
                  <a:gd name="T6" fmla="*/ 40 w 43"/>
                  <a:gd name="T7" fmla="*/ 0 h 18"/>
                  <a:gd name="T8" fmla="*/ 74 w 43"/>
                  <a:gd name="T9" fmla="*/ 12 h 18"/>
                  <a:gd name="T10" fmla="*/ 117 w 43"/>
                  <a:gd name="T11" fmla="*/ 30 h 18"/>
                  <a:gd name="T12" fmla="*/ 171 w 43"/>
                  <a:gd name="T13" fmla="*/ 68 h 18"/>
                  <a:gd name="T14" fmla="*/ 60 w 43"/>
                  <a:gd name="T15" fmla="*/ 22 h 18"/>
                  <a:gd name="T16" fmla="*/ 8 w 43"/>
                  <a:gd name="T17" fmla="*/ 34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8"/>
                  <a:gd name="T29" fmla="*/ 43 w 4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8">
                    <a:moveTo>
                      <a:pt x="0" y="8"/>
                    </a:moveTo>
                    <a:cubicBezTo>
                      <a:pt x="1" y="8"/>
                      <a:pt x="1" y="6"/>
                      <a:pt x="2" y="5"/>
                    </a:cubicBezTo>
                    <a:cubicBezTo>
                      <a:pt x="3" y="4"/>
                      <a:pt x="5" y="4"/>
                      <a:pt x="5" y="3"/>
                    </a:cubicBezTo>
                    <a:cubicBezTo>
                      <a:pt x="7" y="2"/>
                      <a:pt x="7" y="1"/>
                      <a:pt x="10" y="0"/>
                    </a:cubicBezTo>
                    <a:cubicBezTo>
                      <a:pt x="13" y="0"/>
                      <a:pt x="16" y="1"/>
                      <a:pt x="19" y="3"/>
                    </a:cubicBezTo>
                    <a:cubicBezTo>
                      <a:pt x="23" y="4"/>
                      <a:pt x="26" y="6"/>
                      <a:pt x="30" y="8"/>
                    </a:cubicBezTo>
                    <a:cubicBezTo>
                      <a:pt x="34" y="10"/>
                      <a:pt x="42" y="13"/>
                      <a:pt x="43" y="18"/>
                    </a:cubicBezTo>
                    <a:cubicBezTo>
                      <a:pt x="33" y="14"/>
                      <a:pt x="25" y="9"/>
                      <a:pt x="15" y="6"/>
                    </a:cubicBezTo>
                    <a:cubicBezTo>
                      <a:pt x="12" y="4"/>
                      <a:pt x="3" y="4"/>
                      <a:pt x="2" y="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4" name="Freeform 337">
                <a:extLst>
                  <a:ext uri="{FF2B5EF4-FFF2-40B4-BE49-F238E27FC236}">
                    <a16:creationId xmlns:a16="http://schemas.microsoft.com/office/drawing/2014/main" id="{4370E889-8D14-4F13-AF04-5F19194B3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393"/>
                <a:ext cx="32" cy="56"/>
              </a:xfrm>
              <a:custGeom>
                <a:avLst/>
                <a:gdLst>
                  <a:gd name="T0" fmla="*/ 0 w 20"/>
                  <a:gd name="T1" fmla="*/ 144 h 35"/>
                  <a:gd name="T2" fmla="*/ 21 w 20"/>
                  <a:gd name="T3" fmla="*/ 128 h 35"/>
                  <a:gd name="T4" fmla="*/ 35 w 20"/>
                  <a:gd name="T5" fmla="*/ 115 h 35"/>
                  <a:gd name="T6" fmla="*/ 69 w 20"/>
                  <a:gd name="T7" fmla="*/ 102 h 35"/>
                  <a:gd name="T8" fmla="*/ 77 w 20"/>
                  <a:gd name="T9" fmla="*/ 69 h 35"/>
                  <a:gd name="T10" fmla="*/ 67 w 20"/>
                  <a:gd name="T11" fmla="*/ 35 h 35"/>
                  <a:gd name="T12" fmla="*/ 48 w 20"/>
                  <a:gd name="T13" fmla="*/ 0 h 35"/>
                  <a:gd name="T14" fmla="*/ 61 w 20"/>
                  <a:gd name="T15" fmla="*/ 56 h 35"/>
                  <a:gd name="T16" fmla="*/ 54 w 20"/>
                  <a:gd name="T17" fmla="*/ 86 h 35"/>
                  <a:gd name="T18" fmla="*/ 26 w 20"/>
                  <a:gd name="T19" fmla="*/ 110 h 35"/>
                  <a:gd name="T20" fmla="*/ 0 w 20"/>
                  <a:gd name="T21" fmla="*/ 138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0"/>
                  <a:gd name="T34" fmla="*/ 0 h 35"/>
                  <a:gd name="T35" fmla="*/ 20 w 20"/>
                  <a:gd name="T36" fmla="*/ 35 h 3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0" h="35">
                    <a:moveTo>
                      <a:pt x="0" y="35"/>
                    </a:moveTo>
                    <a:cubicBezTo>
                      <a:pt x="1" y="34"/>
                      <a:pt x="3" y="32"/>
                      <a:pt x="5" y="31"/>
                    </a:cubicBezTo>
                    <a:cubicBezTo>
                      <a:pt x="6" y="30"/>
                      <a:pt x="8" y="29"/>
                      <a:pt x="9" y="28"/>
                    </a:cubicBezTo>
                    <a:cubicBezTo>
                      <a:pt x="12" y="27"/>
                      <a:pt x="14" y="26"/>
                      <a:pt x="17" y="25"/>
                    </a:cubicBezTo>
                    <a:cubicBezTo>
                      <a:pt x="20" y="23"/>
                      <a:pt x="20" y="21"/>
                      <a:pt x="19" y="17"/>
                    </a:cubicBezTo>
                    <a:cubicBezTo>
                      <a:pt x="18" y="14"/>
                      <a:pt x="17" y="12"/>
                      <a:pt x="16" y="9"/>
                    </a:cubicBezTo>
                    <a:cubicBezTo>
                      <a:pt x="15" y="6"/>
                      <a:pt x="14" y="1"/>
                      <a:pt x="12" y="0"/>
                    </a:cubicBezTo>
                    <a:cubicBezTo>
                      <a:pt x="12" y="5"/>
                      <a:pt x="15" y="10"/>
                      <a:pt x="15" y="14"/>
                    </a:cubicBezTo>
                    <a:cubicBezTo>
                      <a:pt x="16" y="18"/>
                      <a:pt x="16" y="18"/>
                      <a:pt x="13" y="21"/>
                    </a:cubicBezTo>
                    <a:cubicBezTo>
                      <a:pt x="11" y="23"/>
                      <a:pt x="8" y="24"/>
                      <a:pt x="6" y="27"/>
                    </a:cubicBezTo>
                    <a:cubicBezTo>
                      <a:pt x="5" y="28"/>
                      <a:pt x="1" y="35"/>
                      <a:pt x="0" y="3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5" name="Freeform 338">
                <a:extLst>
                  <a:ext uri="{FF2B5EF4-FFF2-40B4-BE49-F238E27FC236}">
                    <a16:creationId xmlns:a16="http://schemas.microsoft.com/office/drawing/2014/main" id="{5551B514-A5D4-4DB7-80DD-71F06D5E9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438"/>
                <a:ext cx="17" cy="27"/>
              </a:xfrm>
              <a:custGeom>
                <a:avLst/>
                <a:gdLst>
                  <a:gd name="T0" fmla="*/ 36 w 11"/>
                  <a:gd name="T1" fmla="*/ 5 h 17"/>
                  <a:gd name="T2" fmla="*/ 0 w 11"/>
                  <a:gd name="T3" fmla="*/ 68 h 17"/>
                  <a:gd name="T4" fmla="*/ 8 w 11"/>
                  <a:gd name="T5" fmla="*/ 21 h 17"/>
                  <a:gd name="T6" fmla="*/ 40 w 11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7"/>
                  <a:gd name="T14" fmla="*/ 11 w 11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7">
                    <a:moveTo>
                      <a:pt x="10" y="1"/>
                    </a:moveTo>
                    <a:cubicBezTo>
                      <a:pt x="2" y="1"/>
                      <a:pt x="3" y="12"/>
                      <a:pt x="0" y="17"/>
                    </a:cubicBezTo>
                    <a:cubicBezTo>
                      <a:pt x="1" y="13"/>
                      <a:pt x="1" y="8"/>
                      <a:pt x="2" y="5"/>
                    </a:cubicBezTo>
                    <a:cubicBezTo>
                      <a:pt x="4" y="1"/>
                      <a:pt x="7" y="0"/>
                      <a:pt x="1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6" name="Freeform 339">
                <a:extLst>
                  <a:ext uri="{FF2B5EF4-FFF2-40B4-BE49-F238E27FC236}">
                    <a16:creationId xmlns:a16="http://schemas.microsoft.com/office/drawing/2014/main" id="{D799B2AC-1E4A-4126-A9D4-75206A7E7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498"/>
                <a:ext cx="44" cy="28"/>
              </a:xfrm>
              <a:custGeom>
                <a:avLst/>
                <a:gdLst>
                  <a:gd name="T0" fmla="*/ 0 w 28"/>
                  <a:gd name="T1" fmla="*/ 68 h 18"/>
                  <a:gd name="T2" fmla="*/ 20 w 28"/>
                  <a:gd name="T3" fmla="*/ 47 h 18"/>
                  <a:gd name="T4" fmla="*/ 42 w 28"/>
                  <a:gd name="T5" fmla="*/ 22 h 18"/>
                  <a:gd name="T6" fmla="*/ 108 w 28"/>
                  <a:gd name="T7" fmla="*/ 5 h 18"/>
                  <a:gd name="T8" fmla="*/ 61 w 28"/>
                  <a:gd name="T9" fmla="*/ 5 h 18"/>
                  <a:gd name="T10" fmla="*/ 31 w 28"/>
                  <a:gd name="T11" fmla="*/ 22 h 18"/>
                  <a:gd name="T12" fmla="*/ 14 w 28"/>
                  <a:gd name="T13" fmla="*/ 40 h 18"/>
                  <a:gd name="T14" fmla="*/ 0 w 28"/>
                  <a:gd name="T15" fmla="*/ 62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18"/>
                  <a:gd name="T26" fmla="*/ 28 w 28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18">
                    <a:moveTo>
                      <a:pt x="0" y="18"/>
                    </a:moveTo>
                    <a:cubicBezTo>
                      <a:pt x="2" y="18"/>
                      <a:pt x="3" y="14"/>
                      <a:pt x="5" y="12"/>
                    </a:cubicBezTo>
                    <a:cubicBezTo>
                      <a:pt x="6" y="10"/>
                      <a:pt x="9" y="7"/>
                      <a:pt x="11" y="6"/>
                    </a:cubicBezTo>
                    <a:cubicBezTo>
                      <a:pt x="17" y="3"/>
                      <a:pt x="22" y="2"/>
                      <a:pt x="28" y="1"/>
                    </a:cubicBezTo>
                    <a:cubicBezTo>
                      <a:pt x="24" y="2"/>
                      <a:pt x="20" y="0"/>
                      <a:pt x="16" y="1"/>
                    </a:cubicBezTo>
                    <a:cubicBezTo>
                      <a:pt x="13" y="2"/>
                      <a:pt x="10" y="4"/>
                      <a:pt x="8" y="6"/>
                    </a:cubicBezTo>
                    <a:cubicBezTo>
                      <a:pt x="6" y="8"/>
                      <a:pt x="5" y="9"/>
                      <a:pt x="4" y="11"/>
                    </a:cubicBezTo>
                    <a:cubicBezTo>
                      <a:pt x="2" y="13"/>
                      <a:pt x="1" y="15"/>
                      <a:pt x="0" y="1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7" name="Freeform 340">
                <a:extLst>
                  <a:ext uri="{FF2B5EF4-FFF2-40B4-BE49-F238E27FC236}">
                    <a16:creationId xmlns:a16="http://schemas.microsoft.com/office/drawing/2014/main" id="{D23285D7-DC3A-4C6D-842A-836FB9E01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428"/>
                <a:ext cx="84" cy="81"/>
              </a:xfrm>
              <a:custGeom>
                <a:avLst/>
                <a:gdLst>
                  <a:gd name="T0" fmla="*/ 0 w 53"/>
                  <a:gd name="T1" fmla="*/ 0 h 51"/>
                  <a:gd name="T2" fmla="*/ 52 w 53"/>
                  <a:gd name="T3" fmla="*/ 25 h 51"/>
                  <a:gd name="T4" fmla="*/ 95 w 53"/>
                  <a:gd name="T5" fmla="*/ 35 h 51"/>
                  <a:gd name="T6" fmla="*/ 168 w 53"/>
                  <a:gd name="T7" fmla="*/ 40 h 51"/>
                  <a:gd name="T8" fmla="*/ 198 w 53"/>
                  <a:gd name="T9" fmla="*/ 60 h 51"/>
                  <a:gd name="T10" fmla="*/ 206 w 53"/>
                  <a:gd name="T11" fmla="*/ 121 h 51"/>
                  <a:gd name="T12" fmla="*/ 211 w 53"/>
                  <a:gd name="T13" fmla="*/ 205 h 51"/>
                  <a:gd name="T14" fmla="*/ 185 w 53"/>
                  <a:gd name="T15" fmla="*/ 95 h 51"/>
                  <a:gd name="T16" fmla="*/ 143 w 53"/>
                  <a:gd name="T17" fmla="*/ 52 h 51"/>
                  <a:gd name="T18" fmla="*/ 68 w 53"/>
                  <a:gd name="T19" fmla="*/ 35 h 51"/>
                  <a:gd name="T20" fmla="*/ 13 w 53"/>
                  <a:gd name="T21" fmla="*/ 8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3"/>
                  <a:gd name="T34" fmla="*/ 0 h 51"/>
                  <a:gd name="T35" fmla="*/ 53 w 53"/>
                  <a:gd name="T36" fmla="*/ 51 h 5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3" h="51">
                    <a:moveTo>
                      <a:pt x="0" y="0"/>
                    </a:moveTo>
                    <a:cubicBezTo>
                      <a:pt x="5" y="1"/>
                      <a:pt x="8" y="4"/>
                      <a:pt x="13" y="6"/>
                    </a:cubicBezTo>
                    <a:cubicBezTo>
                      <a:pt x="16" y="7"/>
                      <a:pt x="20" y="8"/>
                      <a:pt x="24" y="9"/>
                    </a:cubicBezTo>
                    <a:cubicBezTo>
                      <a:pt x="29" y="10"/>
                      <a:pt x="36" y="10"/>
                      <a:pt x="42" y="10"/>
                    </a:cubicBezTo>
                    <a:cubicBezTo>
                      <a:pt x="46" y="10"/>
                      <a:pt x="50" y="10"/>
                      <a:pt x="50" y="15"/>
                    </a:cubicBezTo>
                    <a:cubicBezTo>
                      <a:pt x="51" y="20"/>
                      <a:pt x="51" y="25"/>
                      <a:pt x="52" y="30"/>
                    </a:cubicBezTo>
                    <a:cubicBezTo>
                      <a:pt x="53" y="37"/>
                      <a:pt x="53" y="44"/>
                      <a:pt x="53" y="51"/>
                    </a:cubicBezTo>
                    <a:cubicBezTo>
                      <a:pt x="51" y="42"/>
                      <a:pt x="50" y="32"/>
                      <a:pt x="47" y="24"/>
                    </a:cubicBezTo>
                    <a:cubicBezTo>
                      <a:pt x="45" y="18"/>
                      <a:pt x="42" y="15"/>
                      <a:pt x="36" y="13"/>
                    </a:cubicBezTo>
                    <a:cubicBezTo>
                      <a:pt x="30" y="12"/>
                      <a:pt x="24" y="11"/>
                      <a:pt x="17" y="9"/>
                    </a:cubicBezTo>
                    <a:cubicBezTo>
                      <a:pt x="13" y="7"/>
                      <a:pt x="8" y="4"/>
                      <a:pt x="3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8" name="Freeform 341">
                <a:extLst>
                  <a:ext uri="{FF2B5EF4-FFF2-40B4-BE49-F238E27FC236}">
                    <a16:creationId xmlns:a16="http://schemas.microsoft.com/office/drawing/2014/main" id="{011DA37F-C459-4EB5-908D-EBF03090F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513"/>
                <a:ext cx="40" cy="16"/>
              </a:xfrm>
              <a:custGeom>
                <a:avLst/>
                <a:gdLst>
                  <a:gd name="T0" fmla="*/ 0 w 25"/>
                  <a:gd name="T1" fmla="*/ 16 h 10"/>
                  <a:gd name="T2" fmla="*/ 102 w 25"/>
                  <a:gd name="T3" fmla="*/ 42 h 10"/>
                  <a:gd name="T4" fmla="*/ 61 w 25"/>
                  <a:gd name="T5" fmla="*/ 13 h 10"/>
                  <a:gd name="T6" fmla="*/ 16 w 25"/>
                  <a:gd name="T7" fmla="*/ 13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0"/>
                  <a:gd name="T14" fmla="*/ 25 w 25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0">
                    <a:moveTo>
                      <a:pt x="0" y="4"/>
                    </a:moveTo>
                    <a:cubicBezTo>
                      <a:pt x="9" y="0"/>
                      <a:pt x="18" y="5"/>
                      <a:pt x="25" y="10"/>
                    </a:cubicBezTo>
                    <a:cubicBezTo>
                      <a:pt x="21" y="6"/>
                      <a:pt x="20" y="4"/>
                      <a:pt x="15" y="3"/>
                    </a:cubicBezTo>
                    <a:cubicBezTo>
                      <a:pt x="11" y="3"/>
                      <a:pt x="8" y="2"/>
                      <a:pt x="4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9" name="Freeform 342">
                <a:extLst>
                  <a:ext uri="{FF2B5EF4-FFF2-40B4-BE49-F238E27FC236}">
                    <a16:creationId xmlns:a16="http://schemas.microsoft.com/office/drawing/2014/main" id="{DD37C2CA-DE55-4D90-971E-E4D71E3C5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480"/>
                <a:ext cx="497" cy="294"/>
              </a:xfrm>
              <a:custGeom>
                <a:avLst/>
                <a:gdLst>
                  <a:gd name="T0" fmla="*/ 60 w 314"/>
                  <a:gd name="T1" fmla="*/ 40 h 186"/>
                  <a:gd name="T2" fmla="*/ 90 w 314"/>
                  <a:gd name="T3" fmla="*/ 202 h 186"/>
                  <a:gd name="T4" fmla="*/ 43 w 314"/>
                  <a:gd name="T5" fmla="*/ 272 h 186"/>
                  <a:gd name="T6" fmla="*/ 22 w 314"/>
                  <a:gd name="T7" fmla="*/ 360 h 186"/>
                  <a:gd name="T8" fmla="*/ 147 w 314"/>
                  <a:gd name="T9" fmla="*/ 390 h 186"/>
                  <a:gd name="T10" fmla="*/ 499 w 314"/>
                  <a:gd name="T11" fmla="*/ 427 h 186"/>
                  <a:gd name="T12" fmla="*/ 598 w 314"/>
                  <a:gd name="T13" fmla="*/ 409 h 186"/>
                  <a:gd name="T14" fmla="*/ 654 w 314"/>
                  <a:gd name="T15" fmla="*/ 367 h 186"/>
                  <a:gd name="T16" fmla="*/ 717 w 314"/>
                  <a:gd name="T17" fmla="*/ 379 h 186"/>
                  <a:gd name="T18" fmla="*/ 747 w 314"/>
                  <a:gd name="T19" fmla="*/ 474 h 186"/>
                  <a:gd name="T20" fmla="*/ 727 w 314"/>
                  <a:gd name="T21" fmla="*/ 542 h 186"/>
                  <a:gd name="T22" fmla="*/ 717 w 314"/>
                  <a:gd name="T23" fmla="*/ 659 h 186"/>
                  <a:gd name="T24" fmla="*/ 907 w 314"/>
                  <a:gd name="T25" fmla="*/ 683 h 186"/>
                  <a:gd name="T26" fmla="*/ 932 w 314"/>
                  <a:gd name="T27" fmla="*/ 645 h 186"/>
                  <a:gd name="T28" fmla="*/ 975 w 314"/>
                  <a:gd name="T29" fmla="*/ 653 h 186"/>
                  <a:gd name="T30" fmla="*/ 1049 w 314"/>
                  <a:gd name="T31" fmla="*/ 667 h 186"/>
                  <a:gd name="T32" fmla="*/ 1143 w 314"/>
                  <a:gd name="T33" fmla="*/ 719 h 186"/>
                  <a:gd name="T34" fmla="*/ 1198 w 314"/>
                  <a:gd name="T35" fmla="*/ 593 h 186"/>
                  <a:gd name="T36" fmla="*/ 1190 w 314"/>
                  <a:gd name="T37" fmla="*/ 400 h 186"/>
                  <a:gd name="T38" fmla="*/ 1054 w 314"/>
                  <a:gd name="T39" fmla="*/ 324 h 186"/>
                  <a:gd name="T40" fmla="*/ 980 w 314"/>
                  <a:gd name="T41" fmla="*/ 259 h 186"/>
                  <a:gd name="T42" fmla="*/ 988 w 314"/>
                  <a:gd name="T43" fmla="*/ 150 h 186"/>
                  <a:gd name="T44" fmla="*/ 1032 w 314"/>
                  <a:gd name="T45" fmla="*/ 68 h 186"/>
                  <a:gd name="T46" fmla="*/ 920 w 314"/>
                  <a:gd name="T47" fmla="*/ 8 h 186"/>
                  <a:gd name="T48" fmla="*/ 817 w 314"/>
                  <a:gd name="T49" fmla="*/ 33 h 186"/>
                  <a:gd name="T50" fmla="*/ 764 w 314"/>
                  <a:gd name="T51" fmla="*/ 90 h 186"/>
                  <a:gd name="T52" fmla="*/ 706 w 314"/>
                  <a:gd name="T53" fmla="*/ 107 h 186"/>
                  <a:gd name="T54" fmla="*/ 666 w 314"/>
                  <a:gd name="T55" fmla="*/ 115 h 186"/>
                  <a:gd name="T56" fmla="*/ 592 w 314"/>
                  <a:gd name="T57" fmla="*/ 87 h 186"/>
                  <a:gd name="T58" fmla="*/ 117 w 314"/>
                  <a:gd name="T59" fmla="*/ 40 h 186"/>
                  <a:gd name="T60" fmla="*/ 60 w 314"/>
                  <a:gd name="T61" fmla="*/ 40 h 18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14"/>
                  <a:gd name="T94" fmla="*/ 0 h 186"/>
                  <a:gd name="T95" fmla="*/ 314 w 314"/>
                  <a:gd name="T96" fmla="*/ 186 h 18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14" h="186">
                    <a:moveTo>
                      <a:pt x="15" y="10"/>
                    </a:moveTo>
                    <a:cubicBezTo>
                      <a:pt x="11" y="12"/>
                      <a:pt x="27" y="41"/>
                      <a:pt x="23" y="51"/>
                    </a:cubicBezTo>
                    <a:cubicBezTo>
                      <a:pt x="18" y="60"/>
                      <a:pt x="17" y="61"/>
                      <a:pt x="11" y="69"/>
                    </a:cubicBezTo>
                    <a:cubicBezTo>
                      <a:pt x="5" y="77"/>
                      <a:pt x="0" y="84"/>
                      <a:pt x="6" y="91"/>
                    </a:cubicBezTo>
                    <a:cubicBezTo>
                      <a:pt x="11" y="98"/>
                      <a:pt x="23" y="98"/>
                      <a:pt x="37" y="99"/>
                    </a:cubicBezTo>
                    <a:cubicBezTo>
                      <a:pt x="51" y="100"/>
                      <a:pt x="114" y="104"/>
                      <a:pt x="126" y="108"/>
                    </a:cubicBezTo>
                    <a:cubicBezTo>
                      <a:pt x="139" y="112"/>
                      <a:pt x="142" y="115"/>
                      <a:pt x="151" y="104"/>
                    </a:cubicBezTo>
                    <a:cubicBezTo>
                      <a:pt x="159" y="93"/>
                      <a:pt x="157" y="94"/>
                      <a:pt x="165" y="93"/>
                    </a:cubicBezTo>
                    <a:cubicBezTo>
                      <a:pt x="173" y="93"/>
                      <a:pt x="180" y="94"/>
                      <a:pt x="181" y="96"/>
                    </a:cubicBezTo>
                    <a:cubicBezTo>
                      <a:pt x="183" y="98"/>
                      <a:pt x="188" y="116"/>
                      <a:pt x="188" y="120"/>
                    </a:cubicBezTo>
                    <a:cubicBezTo>
                      <a:pt x="189" y="124"/>
                      <a:pt x="185" y="132"/>
                      <a:pt x="183" y="137"/>
                    </a:cubicBezTo>
                    <a:cubicBezTo>
                      <a:pt x="180" y="141"/>
                      <a:pt x="169" y="159"/>
                      <a:pt x="181" y="167"/>
                    </a:cubicBezTo>
                    <a:cubicBezTo>
                      <a:pt x="192" y="176"/>
                      <a:pt x="218" y="186"/>
                      <a:pt x="229" y="173"/>
                    </a:cubicBezTo>
                    <a:cubicBezTo>
                      <a:pt x="235" y="166"/>
                      <a:pt x="235" y="163"/>
                      <a:pt x="235" y="163"/>
                    </a:cubicBezTo>
                    <a:cubicBezTo>
                      <a:pt x="235" y="163"/>
                      <a:pt x="239" y="164"/>
                      <a:pt x="246" y="165"/>
                    </a:cubicBezTo>
                    <a:cubicBezTo>
                      <a:pt x="252" y="167"/>
                      <a:pt x="259" y="165"/>
                      <a:pt x="265" y="169"/>
                    </a:cubicBezTo>
                    <a:cubicBezTo>
                      <a:pt x="272" y="173"/>
                      <a:pt x="280" y="182"/>
                      <a:pt x="288" y="182"/>
                    </a:cubicBezTo>
                    <a:cubicBezTo>
                      <a:pt x="295" y="181"/>
                      <a:pt x="300" y="161"/>
                      <a:pt x="302" y="150"/>
                    </a:cubicBezTo>
                    <a:cubicBezTo>
                      <a:pt x="304" y="138"/>
                      <a:pt x="314" y="108"/>
                      <a:pt x="300" y="101"/>
                    </a:cubicBezTo>
                    <a:cubicBezTo>
                      <a:pt x="286" y="94"/>
                      <a:pt x="273" y="89"/>
                      <a:pt x="266" y="82"/>
                    </a:cubicBezTo>
                    <a:cubicBezTo>
                      <a:pt x="259" y="74"/>
                      <a:pt x="253" y="65"/>
                      <a:pt x="247" y="66"/>
                    </a:cubicBezTo>
                    <a:cubicBezTo>
                      <a:pt x="247" y="66"/>
                      <a:pt x="246" y="42"/>
                      <a:pt x="249" y="38"/>
                    </a:cubicBezTo>
                    <a:cubicBezTo>
                      <a:pt x="253" y="35"/>
                      <a:pt x="263" y="24"/>
                      <a:pt x="260" y="17"/>
                    </a:cubicBezTo>
                    <a:cubicBezTo>
                      <a:pt x="257" y="10"/>
                      <a:pt x="239" y="1"/>
                      <a:pt x="232" y="2"/>
                    </a:cubicBezTo>
                    <a:cubicBezTo>
                      <a:pt x="225" y="2"/>
                      <a:pt x="213" y="0"/>
                      <a:pt x="206" y="8"/>
                    </a:cubicBezTo>
                    <a:cubicBezTo>
                      <a:pt x="200" y="16"/>
                      <a:pt x="198" y="21"/>
                      <a:pt x="193" y="23"/>
                    </a:cubicBezTo>
                    <a:cubicBezTo>
                      <a:pt x="187" y="24"/>
                      <a:pt x="182" y="25"/>
                      <a:pt x="178" y="27"/>
                    </a:cubicBezTo>
                    <a:cubicBezTo>
                      <a:pt x="175" y="30"/>
                      <a:pt x="173" y="33"/>
                      <a:pt x="168" y="29"/>
                    </a:cubicBezTo>
                    <a:cubicBezTo>
                      <a:pt x="164" y="26"/>
                      <a:pt x="158" y="20"/>
                      <a:pt x="149" y="22"/>
                    </a:cubicBezTo>
                    <a:cubicBezTo>
                      <a:pt x="139" y="24"/>
                      <a:pt x="104" y="26"/>
                      <a:pt x="30" y="10"/>
                    </a:cubicBezTo>
                    <a:cubicBezTo>
                      <a:pt x="24" y="9"/>
                      <a:pt x="19" y="8"/>
                      <a:pt x="15" y="10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0" name="Freeform 343">
                <a:extLst>
                  <a:ext uri="{FF2B5EF4-FFF2-40B4-BE49-F238E27FC236}">
                    <a16:creationId xmlns:a16="http://schemas.microsoft.com/office/drawing/2014/main" id="{77BFAE19-7673-4D61-85F1-89A751403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98" y="2608"/>
                <a:ext cx="487" cy="166"/>
              </a:xfrm>
              <a:custGeom>
                <a:avLst/>
                <a:gdLst>
                  <a:gd name="T0" fmla="*/ 709 w 307"/>
                  <a:gd name="T1" fmla="*/ 60 h 105"/>
                  <a:gd name="T2" fmla="*/ 734 w 307"/>
                  <a:gd name="T3" fmla="*/ 128 h 105"/>
                  <a:gd name="T4" fmla="*/ 734 w 307"/>
                  <a:gd name="T5" fmla="*/ 117 h 105"/>
                  <a:gd name="T6" fmla="*/ 709 w 307"/>
                  <a:gd name="T7" fmla="*/ 52 h 105"/>
                  <a:gd name="T8" fmla="*/ 642 w 307"/>
                  <a:gd name="T9" fmla="*/ 35 h 105"/>
                  <a:gd name="T10" fmla="*/ 584 w 307"/>
                  <a:gd name="T11" fmla="*/ 70 h 105"/>
                  <a:gd name="T12" fmla="*/ 489 w 307"/>
                  <a:gd name="T13" fmla="*/ 70 h 105"/>
                  <a:gd name="T14" fmla="*/ 192 w 307"/>
                  <a:gd name="T15" fmla="*/ 33 h 105"/>
                  <a:gd name="T16" fmla="*/ 5 w 307"/>
                  <a:gd name="T17" fmla="*/ 5 h 105"/>
                  <a:gd name="T18" fmla="*/ 5 w 307"/>
                  <a:gd name="T19" fmla="*/ 0 h 105"/>
                  <a:gd name="T20" fmla="*/ 13 w 307"/>
                  <a:gd name="T21" fmla="*/ 40 h 105"/>
                  <a:gd name="T22" fmla="*/ 136 w 307"/>
                  <a:gd name="T23" fmla="*/ 70 h 105"/>
                  <a:gd name="T24" fmla="*/ 490 w 307"/>
                  <a:gd name="T25" fmla="*/ 108 h 105"/>
                  <a:gd name="T26" fmla="*/ 592 w 307"/>
                  <a:gd name="T27" fmla="*/ 90 h 105"/>
                  <a:gd name="T28" fmla="*/ 647 w 307"/>
                  <a:gd name="T29" fmla="*/ 47 h 105"/>
                  <a:gd name="T30" fmla="*/ 709 w 307"/>
                  <a:gd name="T31" fmla="*/ 60 h 105"/>
                  <a:gd name="T32" fmla="*/ 1210 w 307"/>
                  <a:gd name="T33" fmla="*/ 103 h 105"/>
                  <a:gd name="T34" fmla="*/ 1185 w 307"/>
                  <a:gd name="T35" fmla="*/ 237 h 105"/>
                  <a:gd name="T36" fmla="*/ 1129 w 307"/>
                  <a:gd name="T37" fmla="*/ 360 h 105"/>
                  <a:gd name="T38" fmla="*/ 1055 w 307"/>
                  <a:gd name="T39" fmla="*/ 327 h 105"/>
                  <a:gd name="T40" fmla="*/ 1077 w 307"/>
                  <a:gd name="T41" fmla="*/ 288 h 105"/>
                  <a:gd name="T42" fmla="*/ 931 w 307"/>
                  <a:gd name="T43" fmla="*/ 326 h 105"/>
                  <a:gd name="T44" fmla="*/ 903 w 307"/>
                  <a:gd name="T45" fmla="*/ 335 h 105"/>
                  <a:gd name="T46" fmla="*/ 715 w 307"/>
                  <a:gd name="T47" fmla="*/ 327 h 105"/>
                  <a:gd name="T48" fmla="*/ 690 w 307"/>
                  <a:gd name="T49" fmla="*/ 288 h 105"/>
                  <a:gd name="T50" fmla="*/ 709 w 307"/>
                  <a:gd name="T51" fmla="*/ 340 h 105"/>
                  <a:gd name="T52" fmla="*/ 903 w 307"/>
                  <a:gd name="T53" fmla="*/ 362 h 105"/>
                  <a:gd name="T54" fmla="*/ 926 w 307"/>
                  <a:gd name="T55" fmla="*/ 326 h 105"/>
                  <a:gd name="T56" fmla="*/ 969 w 307"/>
                  <a:gd name="T57" fmla="*/ 332 h 105"/>
                  <a:gd name="T58" fmla="*/ 1047 w 307"/>
                  <a:gd name="T59" fmla="*/ 348 h 105"/>
                  <a:gd name="T60" fmla="*/ 1137 w 307"/>
                  <a:gd name="T61" fmla="*/ 400 h 105"/>
                  <a:gd name="T62" fmla="*/ 1193 w 307"/>
                  <a:gd name="T63" fmla="*/ 272 h 105"/>
                  <a:gd name="T64" fmla="*/ 1210 w 307"/>
                  <a:gd name="T65" fmla="*/ 103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07"/>
                  <a:gd name="T100" fmla="*/ 0 h 105"/>
                  <a:gd name="T101" fmla="*/ 307 w 307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07" h="105">
                    <a:moveTo>
                      <a:pt x="178" y="15"/>
                    </a:moveTo>
                    <a:cubicBezTo>
                      <a:pt x="179" y="16"/>
                      <a:pt x="182" y="25"/>
                      <a:pt x="184" y="32"/>
                    </a:cubicBezTo>
                    <a:cubicBezTo>
                      <a:pt x="184" y="32"/>
                      <a:pt x="184" y="31"/>
                      <a:pt x="184" y="30"/>
                    </a:cubicBezTo>
                    <a:cubicBezTo>
                      <a:pt x="183" y="26"/>
                      <a:pt x="180" y="15"/>
                      <a:pt x="178" y="13"/>
                    </a:cubicBezTo>
                    <a:cubicBezTo>
                      <a:pt x="177" y="11"/>
                      <a:pt x="169" y="9"/>
                      <a:pt x="161" y="9"/>
                    </a:cubicBezTo>
                    <a:cubicBezTo>
                      <a:pt x="153" y="10"/>
                      <a:pt x="154" y="7"/>
                      <a:pt x="146" y="18"/>
                    </a:cubicBezTo>
                    <a:cubicBezTo>
                      <a:pt x="137" y="28"/>
                      <a:pt x="134" y="22"/>
                      <a:pt x="122" y="18"/>
                    </a:cubicBezTo>
                    <a:cubicBezTo>
                      <a:pt x="109" y="14"/>
                      <a:pt x="63" y="9"/>
                      <a:pt x="48" y="8"/>
                    </a:cubicBezTo>
                    <a:cubicBezTo>
                      <a:pt x="34" y="7"/>
                      <a:pt x="13" y="18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4"/>
                      <a:pt x="0" y="7"/>
                      <a:pt x="3" y="10"/>
                    </a:cubicBezTo>
                    <a:cubicBezTo>
                      <a:pt x="8" y="17"/>
                      <a:pt x="20" y="17"/>
                      <a:pt x="34" y="18"/>
                    </a:cubicBezTo>
                    <a:cubicBezTo>
                      <a:pt x="48" y="19"/>
                      <a:pt x="111" y="23"/>
                      <a:pt x="123" y="27"/>
                    </a:cubicBezTo>
                    <a:cubicBezTo>
                      <a:pt x="136" y="31"/>
                      <a:pt x="139" y="34"/>
                      <a:pt x="148" y="23"/>
                    </a:cubicBezTo>
                    <a:cubicBezTo>
                      <a:pt x="156" y="12"/>
                      <a:pt x="154" y="13"/>
                      <a:pt x="162" y="12"/>
                    </a:cubicBezTo>
                    <a:cubicBezTo>
                      <a:pt x="170" y="12"/>
                      <a:pt x="177" y="13"/>
                      <a:pt x="178" y="15"/>
                    </a:cubicBezTo>
                    <a:close/>
                    <a:moveTo>
                      <a:pt x="303" y="26"/>
                    </a:moveTo>
                    <a:cubicBezTo>
                      <a:pt x="303" y="38"/>
                      <a:pt x="298" y="52"/>
                      <a:pt x="297" y="60"/>
                    </a:cubicBezTo>
                    <a:cubicBezTo>
                      <a:pt x="295" y="71"/>
                      <a:pt x="290" y="91"/>
                      <a:pt x="283" y="91"/>
                    </a:cubicBezTo>
                    <a:cubicBezTo>
                      <a:pt x="276" y="92"/>
                      <a:pt x="271" y="87"/>
                      <a:pt x="264" y="83"/>
                    </a:cubicBezTo>
                    <a:cubicBezTo>
                      <a:pt x="258" y="79"/>
                      <a:pt x="277" y="75"/>
                      <a:pt x="270" y="73"/>
                    </a:cubicBezTo>
                    <a:cubicBezTo>
                      <a:pt x="264" y="72"/>
                      <a:pt x="233" y="82"/>
                      <a:pt x="233" y="82"/>
                    </a:cubicBezTo>
                    <a:cubicBezTo>
                      <a:pt x="233" y="82"/>
                      <a:pt x="231" y="79"/>
                      <a:pt x="226" y="85"/>
                    </a:cubicBezTo>
                    <a:cubicBezTo>
                      <a:pt x="214" y="99"/>
                      <a:pt x="191" y="92"/>
                      <a:pt x="179" y="83"/>
                    </a:cubicBezTo>
                    <a:cubicBezTo>
                      <a:pt x="178" y="82"/>
                      <a:pt x="174" y="75"/>
                      <a:pt x="173" y="73"/>
                    </a:cubicBezTo>
                    <a:cubicBezTo>
                      <a:pt x="172" y="78"/>
                      <a:pt x="173" y="83"/>
                      <a:pt x="178" y="86"/>
                    </a:cubicBezTo>
                    <a:cubicBezTo>
                      <a:pt x="189" y="95"/>
                      <a:pt x="215" y="105"/>
                      <a:pt x="226" y="92"/>
                    </a:cubicBezTo>
                    <a:cubicBezTo>
                      <a:pt x="232" y="85"/>
                      <a:pt x="232" y="82"/>
                      <a:pt x="232" y="82"/>
                    </a:cubicBezTo>
                    <a:cubicBezTo>
                      <a:pt x="232" y="82"/>
                      <a:pt x="236" y="83"/>
                      <a:pt x="243" y="84"/>
                    </a:cubicBezTo>
                    <a:cubicBezTo>
                      <a:pt x="249" y="86"/>
                      <a:pt x="256" y="84"/>
                      <a:pt x="262" y="88"/>
                    </a:cubicBezTo>
                    <a:cubicBezTo>
                      <a:pt x="269" y="92"/>
                      <a:pt x="277" y="101"/>
                      <a:pt x="285" y="101"/>
                    </a:cubicBezTo>
                    <a:cubicBezTo>
                      <a:pt x="292" y="100"/>
                      <a:pt x="297" y="80"/>
                      <a:pt x="299" y="69"/>
                    </a:cubicBezTo>
                    <a:cubicBezTo>
                      <a:pt x="300" y="59"/>
                      <a:pt x="307" y="38"/>
                      <a:pt x="303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1" name="Freeform 344">
                <a:extLst>
                  <a:ext uri="{FF2B5EF4-FFF2-40B4-BE49-F238E27FC236}">
                    <a16:creationId xmlns:a16="http://schemas.microsoft.com/office/drawing/2014/main" id="{EF166B2C-AC62-4C8F-9F38-BF8925A4E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480"/>
                <a:ext cx="497" cy="294"/>
              </a:xfrm>
              <a:custGeom>
                <a:avLst/>
                <a:gdLst>
                  <a:gd name="T0" fmla="*/ 60 w 314"/>
                  <a:gd name="T1" fmla="*/ 40 h 186"/>
                  <a:gd name="T2" fmla="*/ 90 w 314"/>
                  <a:gd name="T3" fmla="*/ 202 h 186"/>
                  <a:gd name="T4" fmla="*/ 43 w 314"/>
                  <a:gd name="T5" fmla="*/ 272 h 186"/>
                  <a:gd name="T6" fmla="*/ 22 w 314"/>
                  <a:gd name="T7" fmla="*/ 360 h 186"/>
                  <a:gd name="T8" fmla="*/ 147 w 314"/>
                  <a:gd name="T9" fmla="*/ 390 h 186"/>
                  <a:gd name="T10" fmla="*/ 499 w 314"/>
                  <a:gd name="T11" fmla="*/ 427 h 186"/>
                  <a:gd name="T12" fmla="*/ 598 w 314"/>
                  <a:gd name="T13" fmla="*/ 409 h 186"/>
                  <a:gd name="T14" fmla="*/ 654 w 314"/>
                  <a:gd name="T15" fmla="*/ 367 h 186"/>
                  <a:gd name="T16" fmla="*/ 717 w 314"/>
                  <a:gd name="T17" fmla="*/ 379 h 186"/>
                  <a:gd name="T18" fmla="*/ 747 w 314"/>
                  <a:gd name="T19" fmla="*/ 474 h 186"/>
                  <a:gd name="T20" fmla="*/ 727 w 314"/>
                  <a:gd name="T21" fmla="*/ 542 h 186"/>
                  <a:gd name="T22" fmla="*/ 717 w 314"/>
                  <a:gd name="T23" fmla="*/ 659 h 186"/>
                  <a:gd name="T24" fmla="*/ 907 w 314"/>
                  <a:gd name="T25" fmla="*/ 683 h 186"/>
                  <a:gd name="T26" fmla="*/ 932 w 314"/>
                  <a:gd name="T27" fmla="*/ 645 h 186"/>
                  <a:gd name="T28" fmla="*/ 975 w 314"/>
                  <a:gd name="T29" fmla="*/ 653 h 186"/>
                  <a:gd name="T30" fmla="*/ 1049 w 314"/>
                  <a:gd name="T31" fmla="*/ 667 h 186"/>
                  <a:gd name="T32" fmla="*/ 1143 w 314"/>
                  <a:gd name="T33" fmla="*/ 719 h 186"/>
                  <a:gd name="T34" fmla="*/ 1198 w 314"/>
                  <a:gd name="T35" fmla="*/ 593 h 186"/>
                  <a:gd name="T36" fmla="*/ 1190 w 314"/>
                  <a:gd name="T37" fmla="*/ 400 h 186"/>
                  <a:gd name="T38" fmla="*/ 1054 w 314"/>
                  <a:gd name="T39" fmla="*/ 324 h 186"/>
                  <a:gd name="T40" fmla="*/ 980 w 314"/>
                  <a:gd name="T41" fmla="*/ 259 h 186"/>
                  <a:gd name="T42" fmla="*/ 988 w 314"/>
                  <a:gd name="T43" fmla="*/ 150 h 186"/>
                  <a:gd name="T44" fmla="*/ 1032 w 314"/>
                  <a:gd name="T45" fmla="*/ 68 h 186"/>
                  <a:gd name="T46" fmla="*/ 920 w 314"/>
                  <a:gd name="T47" fmla="*/ 8 h 186"/>
                  <a:gd name="T48" fmla="*/ 817 w 314"/>
                  <a:gd name="T49" fmla="*/ 33 h 186"/>
                  <a:gd name="T50" fmla="*/ 764 w 314"/>
                  <a:gd name="T51" fmla="*/ 90 h 186"/>
                  <a:gd name="T52" fmla="*/ 706 w 314"/>
                  <a:gd name="T53" fmla="*/ 107 h 186"/>
                  <a:gd name="T54" fmla="*/ 666 w 314"/>
                  <a:gd name="T55" fmla="*/ 115 h 186"/>
                  <a:gd name="T56" fmla="*/ 592 w 314"/>
                  <a:gd name="T57" fmla="*/ 87 h 186"/>
                  <a:gd name="T58" fmla="*/ 117 w 314"/>
                  <a:gd name="T59" fmla="*/ 40 h 186"/>
                  <a:gd name="T60" fmla="*/ 60 w 314"/>
                  <a:gd name="T61" fmla="*/ 40 h 18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14"/>
                  <a:gd name="T94" fmla="*/ 0 h 186"/>
                  <a:gd name="T95" fmla="*/ 314 w 314"/>
                  <a:gd name="T96" fmla="*/ 186 h 18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14" h="186">
                    <a:moveTo>
                      <a:pt x="15" y="10"/>
                    </a:moveTo>
                    <a:cubicBezTo>
                      <a:pt x="11" y="12"/>
                      <a:pt x="27" y="41"/>
                      <a:pt x="23" y="51"/>
                    </a:cubicBezTo>
                    <a:cubicBezTo>
                      <a:pt x="18" y="60"/>
                      <a:pt x="17" y="61"/>
                      <a:pt x="11" y="69"/>
                    </a:cubicBezTo>
                    <a:cubicBezTo>
                      <a:pt x="5" y="77"/>
                      <a:pt x="0" y="84"/>
                      <a:pt x="6" y="91"/>
                    </a:cubicBezTo>
                    <a:cubicBezTo>
                      <a:pt x="11" y="98"/>
                      <a:pt x="23" y="98"/>
                      <a:pt x="37" y="99"/>
                    </a:cubicBezTo>
                    <a:cubicBezTo>
                      <a:pt x="51" y="100"/>
                      <a:pt x="114" y="104"/>
                      <a:pt x="126" y="108"/>
                    </a:cubicBezTo>
                    <a:cubicBezTo>
                      <a:pt x="139" y="112"/>
                      <a:pt x="142" y="115"/>
                      <a:pt x="151" y="104"/>
                    </a:cubicBezTo>
                    <a:cubicBezTo>
                      <a:pt x="159" y="93"/>
                      <a:pt x="157" y="94"/>
                      <a:pt x="165" y="93"/>
                    </a:cubicBezTo>
                    <a:cubicBezTo>
                      <a:pt x="173" y="93"/>
                      <a:pt x="180" y="94"/>
                      <a:pt x="181" y="96"/>
                    </a:cubicBezTo>
                    <a:cubicBezTo>
                      <a:pt x="183" y="98"/>
                      <a:pt x="188" y="116"/>
                      <a:pt x="188" y="120"/>
                    </a:cubicBezTo>
                    <a:cubicBezTo>
                      <a:pt x="189" y="124"/>
                      <a:pt x="185" y="132"/>
                      <a:pt x="183" y="137"/>
                    </a:cubicBezTo>
                    <a:cubicBezTo>
                      <a:pt x="180" y="141"/>
                      <a:pt x="169" y="159"/>
                      <a:pt x="181" y="167"/>
                    </a:cubicBezTo>
                    <a:cubicBezTo>
                      <a:pt x="192" y="176"/>
                      <a:pt x="218" y="186"/>
                      <a:pt x="229" y="173"/>
                    </a:cubicBezTo>
                    <a:cubicBezTo>
                      <a:pt x="235" y="166"/>
                      <a:pt x="235" y="163"/>
                      <a:pt x="235" y="163"/>
                    </a:cubicBezTo>
                    <a:cubicBezTo>
                      <a:pt x="235" y="163"/>
                      <a:pt x="239" y="164"/>
                      <a:pt x="246" y="165"/>
                    </a:cubicBezTo>
                    <a:cubicBezTo>
                      <a:pt x="252" y="167"/>
                      <a:pt x="259" y="165"/>
                      <a:pt x="265" y="169"/>
                    </a:cubicBezTo>
                    <a:cubicBezTo>
                      <a:pt x="272" y="173"/>
                      <a:pt x="280" y="182"/>
                      <a:pt x="288" y="182"/>
                    </a:cubicBezTo>
                    <a:cubicBezTo>
                      <a:pt x="295" y="181"/>
                      <a:pt x="300" y="161"/>
                      <a:pt x="302" y="150"/>
                    </a:cubicBezTo>
                    <a:cubicBezTo>
                      <a:pt x="304" y="138"/>
                      <a:pt x="314" y="108"/>
                      <a:pt x="300" y="101"/>
                    </a:cubicBezTo>
                    <a:cubicBezTo>
                      <a:pt x="286" y="94"/>
                      <a:pt x="273" y="89"/>
                      <a:pt x="266" y="82"/>
                    </a:cubicBezTo>
                    <a:cubicBezTo>
                      <a:pt x="259" y="74"/>
                      <a:pt x="253" y="65"/>
                      <a:pt x="247" y="66"/>
                    </a:cubicBezTo>
                    <a:cubicBezTo>
                      <a:pt x="247" y="66"/>
                      <a:pt x="246" y="42"/>
                      <a:pt x="249" y="38"/>
                    </a:cubicBezTo>
                    <a:cubicBezTo>
                      <a:pt x="253" y="35"/>
                      <a:pt x="263" y="24"/>
                      <a:pt x="260" y="17"/>
                    </a:cubicBezTo>
                    <a:cubicBezTo>
                      <a:pt x="257" y="10"/>
                      <a:pt x="239" y="1"/>
                      <a:pt x="232" y="2"/>
                    </a:cubicBezTo>
                    <a:cubicBezTo>
                      <a:pt x="225" y="2"/>
                      <a:pt x="213" y="0"/>
                      <a:pt x="206" y="8"/>
                    </a:cubicBezTo>
                    <a:cubicBezTo>
                      <a:pt x="200" y="16"/>
                      <a:pt x="198" y="21"/>
                      <a:pt x="193" y="23"/>
                    </a:cubicBezTo>
                    <a:cubicBezTo>
                      <a:pt x="187" y="24"/>
                      <a:pt x="182" y="25"/>
                      <a:pt x="178" y="27"/>
                    </a:cubicBezTo>
                    <a:cubicBezTo>
                      <a:pt x="175" y="30"/>
                      <a:pt x="173" y="33"/>
                      <a:pt x="168" y="29"/>
                    </a:cubicBezTo>
                    <a:cubicBezTo>
                      <a:pt x="164" y="26"/>
                      <a:pt x="158" y="20"/>
                      <a:pt x="149" y="22"/>
                    </a:cubicBezTo>
                    <a:cubicBezTo>
                      <a:pt x="139" y="24"/>
                      <a:pt x="104" y="26"/>
                      <a:pt x="30" y="10"/>
                    </a:cubicBezTo>
                    <a:cubicBezTo>
                      <a:pt x="24" y="9"/>
                      <a:pt x="19" y="8"/>
                      <a:pt x="15" y="10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2" name="Freeform 345">
                <a:extLst>
                  <a:ext uri="{FF2B5EF4-FFF2-40B4-BE49-F238E27FC236}">
                    <a16:creationId xmlns:a16="http://schemas.microsoft.com/office/drawing/2014/main" id="{69AE4162-8291-4C4A-A3F8-7F71D0BAD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2583"/>
                <a:ext cx="117" cy="54"/>
              </a:xfrm>
              <a:custGeom>
                <a:avLst/>
                <a:gdLst>
                  <a:gd name="T0" fmla="*/ 278 w 74"/>
                  <a:gd name="T1" fmla="*/ 0 h 34"/>
                  <a:gd name="T2" fmla="*/ 285 w 74"/>
                  <a:gd name="T3" fmla="*/ 56 h 34"/>
                  <a:gd name="T4" fmla="*/ 259 w 74"/>
                  <a:gd name="T5" fmla="*/ 95 h 34"/>
                  <a:gd name="T6" fmla="*/ 190 w 74"/>
                  <a:gd name="T7" fmla="*/ 129 h 34"/>
                  <a:gd name="T8" fmla="*/ 87 w 74"/>
                  <a:gd name="T9" fmla="*/ 111 h 34"/>
                  <a:gd name="T10" fmla="*/ 0 w 74"/>
                  <a:gd name="T11" fmla="*/ 116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4"/>
                  <a:gd name="T19" fmla="*/ 0 h 34"/>
                  <a:gd name="T20" fmla="*/ 74 w 74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4" h="34">
                    <a:moveTo>
                      <a:pt x="70" y="0"/>
                    </a:moveTo>
                    <a:cubicBezTo>
                      <a:pt x="70" y="0"/>
                      <a:pt x="71" y="9"/>
                      <a:pt x="72" y="14"/>
                    </a:cubicBezTo>
                    <a:cubicBezTo>
                      <a:pt x="74" y="19"/>
                      <a:pt x="74" y="22"/>
                      <a:pt x="66" y="24"/>
                    </a:cubicBezTo>
                    <a:cubicBezTo>
                      <a:pt x="58" y="27"/>
                      <a:pt x="53" y="34"/>
                      <a:pt x="48" y="32"/>
                    </a:cubicBezTo>
                    <a:cubicBezTo>
                      <a:pt x="42" y="29"/>
                      <a:pt x="29" y="26"/>
                      <a:pt x="22" y="28"/>
                    </a:cubicBezTo>
                    <a:cubicBezTo>
                      <a:pt x="14" y="30"/>
                      <a:pt x="9" y="30"/>
                      <a:pt x="0" y="29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3" name="Freeform 346">
                <a:extLst>
                  <a:ext uri="{FF2B5EF4-FFF2-40B4-BE49-F238E27FC236}">
                    <a16:creationId xmlns:a16="http://schemas.microsoft.com/office/drawing/2014/main" id="{EE28D71C-379F-4BE3-9B9D-323FE81EF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540"/>
                <a:ext cx="54" cy="90"/>
              </a:xfrm>
              <a:custGeom>
                <a:avLst/>
                <a:gdLst>
                  <a:gd name="T0" fmla="*/ 68 w 34"/>
                  <a:gd name="T1" fmla="*/ 224 h 57"/>
                  <a:gd name="T2" fmla="*/ 111 w 34"/>
                  <a:gd name="T3" fmla="*/ 150 h 57"/>
                  <a:gd name="T4" fmla="*/ 129 w 34"/>
                  <a:gd name="T5" fmla="*/ 60 h 57"/>
                  <a:gd name="T6" fmla="*/ 81 w 34"/>
                  <a:gd name="T7" fmla="*/ 13 h 57"/>
                  <a:gd name="T8" fmla="*/ 0 w 34"/>
                  <a:gd name="T9" fmla="*/ 2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57"/>
                  <a:gd name="T17" fmla="*/ 34 w 34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57">
                    <a:moveTo>
                      <a:pt x="17" y="57"/>
                    </a:moveTo>
                    <a:cubicBezTo>
                      <a:pt x="17" y="57"/>
                      <a:pt x="24" y="47"/>
                      <a:pt x="28" y="38"/>
                    </a:cubicBezTo>
                    <a:cubicBezTo>
                      <a:pt x="32" y="30"/>
                      <a:pt x="34" y="24"/>
                      <a:pt x="32" y="15"/>
                    </a:cubicBezTo>
                    <a:cubicBezTo>
                      <a:pt x="29" y="7"/>
                      <a:pt x="27" y="0"/>
                      <a:pt x="20" y="3"/>
                    </a:cubicBezTo>
                    <a:cubicBezTo>
                      <a:pt x="12" y="5"/>
                      <a:pt x="0" y="6"/>
                      <a:pt x="0" y="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4" name="Freeform 347">
                <a:extLst>
                  <a:ext uri="{FF2B5EF4-FFF2-40B4-BE49-F238E27FC236}">
                    <a16:creationId xmlns:a16="http://schemas.microsoft.com/office/drawing/2014/main" id="{5E3F979A-A103-4D13-AA07-5CAADC456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2634"/>
                <a:ext cx="24" cy="104"/>
              </a:xfrm>
              <a:custGeom>
                <a:avLst/>
                <a:gdLst>
                  <a:gd name="T0" fmla="*/ 8 w 15"/>
                  <a:gd name="T1" fmla="*/ 0 h 66"/>
                  <a:gd name="T2" fmla="*/ 5 w 15"/>
                  <a:gd name="T3" fmla="*/ 60 h 66"/>
                  <a:gd name="T4" fmla="*/ 35 w 15"/>
                  <a:gd name="T5" fmla="*/ 143 h 66"/>
                  <a:gd name="T6" fmla="*/ 54 w 15"/>
                  <a:gd name="T7" fmla="*/ 258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66"/>
                  <a:gd name="T14" fmla="*/ 15 w 15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66">
                    <a:moveTo>
                      <a:pt x="2" y="0"/>
                    </a:moveTo>
                    <a:cubicBezTo>
                      <a:pt x="2" y="0"/>
                      <a:pt x="0" y="7"/>
                      <a:pt x="1" y="15"/>
                    </a:cubicBezTo>
                    <a:cubicBezTo>
                      <a:pt x="3" y="23"/>
                      <a:pt x="4" y="33"/>
                      <a:pt x="9" y="37"/>
                    </a:cubicBezTo>
                    <a:cubicBezTo>
                      <a:pt x="15" y="42"/>
                      <a:pt x="15" y="58"/>
                      <a:pt x="13" y="6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5" name="Freeform 348">
                <a:extLst>
                  <a:ext uri="{FF2B5EF4-FFF2-40B4-BE49-F238E27FC236}">
                    <a16:creationId xmlns:a16="http://schemas.microsoft.com/office/drawing/2014/main" id="{6AFFE12B-08AE-4185-9974-84D825927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720"/>
                <a:ext cx="73" cy="18"/>
              </a:xfrm>
              <a:custGeom>
                <a:avLst/>
                <a:gdLst>
                  <a:gd name="T0" fmla="*/ 0 w 46"/>
                  <a:gd name="T1" fmla="*/ 47 h 11"/>
                  <a:gd name="T2" fmla="*/ 76 w 46"/>
                  <a:gd name="T3" fmla="*/ 21 h 11"/>
                  <a:gd name="T4" fmla="*/ 184 w 46"/>
                  <a:gd name="T5" fmla="*/ 41 h 11"/>
                  <a:gd name="T6" fmla="*/ 0 60000 65536"/>
                  <a:gd name="T7" fmla="*/ 0 60000 65536"/>
                  <a:gd name="T8" fmla="*/ 0 60000 65536"/>
                  <a:gd name="T9" fmla="*/ 0 w 46"/>
                  <a:gd name="T10" fmla="*/ 0 h 11"/>
                  <a:gd name="T11" fmla="*/ 46 w 46"/>
                  <a:gd name="T12" fmla="*/ 11 h 1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6" h="11">
                    <a:moveTo>
                      <a:pt x="0" y="11"/>
                    </a:moveTo>
                    <a:cubicBezTo>
                      <a:pt x="0" y="11"/>
                      <a:pt x="10" y="8"/>
                      <a:pt x="19" y="5"/>
                    </a:cubicBezTo>
                    <a:cubicBezTo>
                      <a:pt x="29" y="2"/>
                      <a:pt x="42" y="0"/>
                      <a:pt x="46" y="9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6" name="Freeform 349">
                <a:extLst>
                  <a:ext uri="{FF2B5EF4-FFF2-40B4-BE49-F238E27FC236}">
                    <a16:creationId xmlns:a16="http://schemas.microsoft.com/office/drawing/2014/main" id="{79039600-068F-4974-844B-7D2645B90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686"/>
                <a:ext cx="75" cy="66"/>
              </a:xfrm>
              <a:custGeom>
                <a:avLst/>
                <a:gdLst>
                  <a:gd name="T0" fmla="*/ 34 w 47"/>
                  <a:gd name="T1" fmla="*/ 13 h 42"/>
                  <a:gd name="T2" fmla="*/ 0 w 47"/>
                  <a:gd name="T3" fmla="*/ 86 h 42"/>
                  <a:gd name="T4" fmla="*/ 54 w 47"/>
                  <a:gd name="T5" fmla="*/ 148 h 42"/>
                  <a:gd name="T6" fmla="*/ 171 w 47"/>
                  <a:gd name="T7" fmla="*/ 129 h 42"/>
                  <a:gd name="T8" fmla="*/ 155 w 47"/>
                  <a:gd name="T9" fmla="*/ 22 h 42"/>
                  <a:gd name="T10" fmla="*/ 34 w 47"/>
                  <a:gd name="T11" fmla="*/ 1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42"/>
                  <a:gd name="T20" fmla="*/ 47 w 47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42">
                    <a:moveTo>
                      <a:pt x="8" y="3"/>
                    </a:moveTo>
                    <a:cubicBezTo>
                      <a:pt x="4" y="5"/>
                      <a:pt x="0" y="18"/>
                      <a:pt x="0" y="22"/>
                    </a:cubicBezTo>
                    <a:cubicBezTo>
                      <a:pt x="1" y="26"/>
                      <a:pt x="0" y="34"/>
                      <a:pt x="13" y="38"/>
                    </a:cubicBezTo>
                    <a:cubicBezTo>
                      <a:pt x="25" y="41"/>
                      <a:pt x="39" y="42"/>
                      <a:pt x="42" y="33"/>
                    </a:cubicBezTo>
                    <a:cubicBezTo>
                      <a:pt x="44" y="23"/>
                      <a:pt x="47" y="10"/>
                      <a:pt x="38" y="6"/>
                    </a:cubicBezTo>
                    <a:cubicBezTo>
                      <a:pt x="30" y="2"/>
                      <a:pt x="12" y="0"/>
                      <a:pt x="8" y="3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7" name="Freeform 350">
                <a:extLst>
                  <a:ext uri="{FF2B5EF4-FFF2-40B4-BE49-F238E27FC236}">
                    <a16:creationId xmlns:a16="http://schemas.microsoft.com/office/drawing/2014/main" id="{9FC518CE-75E9-44B0-B8E1-4A63E2A98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686"/>
                <a:ext cx="75" cy="66"/>
              </a:xfrm>
              <a:custGeom>
                <a:avLst/>
                <a:gdLst>
                  <a:gd name="T0" fmla="*/ 34 w 47"/>
                  <a:gd name="T1" fmla="*/ 13 h 42"/>
                  <a:gd name="T2" fmla="*/ 0 w 47"/>
                  <a:gd name="T3" fmla="*/ 86 h 42"/>
                  <a:gd name="T4" fmla="*/ 54 w 47"/>
                  <a:gd name="T5" fmla="*/ 148 h 42"/>
                  <a:gd name="T6" fmla="*/ 171 w 47"/>
                  <a:gd name="T7" fmla="*/ 129 h 42"/>
                  <a:gd name="T8" fmla="*/ 155 w 47"/>
                  <a:gd name="T9" fmla="*/ 22 h 42"/>
                  <a:gd name="T10" fmla="*/ 34 w 47"/>
                  <a:gd name="T11" fmla="*/ 1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42"/>
                  <a:gd name="T20" fmla="*/ 47 w 47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42">
                    <a:moveTo>
                      <a:pt x="8" y="3"/>
                    </a:moveTo>
                    <a:cubicBezTo>
                      <a:pt x="4" y="5"/>
                      <a:pt x="0" y="18"/>
                      <a:pt x="0" y="22"/>
                    </a:cubicBezTo>
                    <a:cubicBezTo>
                      <a:pt x="1" y="26"/>
                      <a:pt x="0" y="34"/>
                      <a:pt x="13" y="38"/>
                    </a:cubicBezTo>
                    <a:cubicBezTo>
                      <a:pt x="25" y="41"/>
                      <a:pt x="39" y="42"/>
                      <a:pt x="42" y="33"/>
                    </a:cubicBezTo>
                    <a:cubicBezTo>
                      <a:pt x="44" y="23"/>
                      <a:pt x="47" y="10"/>
                      <a:pt x="38" y="6"/>
                    </a:cubicBezTo>
                    <a:cubicBezTo>
                      <a:pt x="30" y="2"/>
                      <a:pt x="12" y="0"/>
                      <a:pt x="8" y="3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8" name="Freeform 351">
                <a:extLst>
                  <a:ext uri="{FF2B5EF4-FFF2-40B4-BE49-F238E27FC236}">
                    <a16:creationId xmlns:a16="http://schemas.microsoft.com/office/drawing/2014/main" id="{6CB8B081-4FB9-4351-ADBC-0842785C3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547"/>
                <a:ext cx="46" cy="80"/>
              </a:xfrm>
              <a:custGeom>
                <a:avLst/>
                <a:gdLst>
                  <a:gd name="T0" fmla="*/ 0 w 29"/>
                  <a:gd name="T1" fmla="*/ 191 h 51"/>
                  <a:gd name="T2" fmla="*/ 25 w 29"/>
                  <a:gd name="T3" fmla="*/ 165 h 51"/>
                  <a:gd name="T4" fmla="*/ 40 w 29"/>
                  <a:gd name="T5" fmla="*/ 135 h 51"/>
                  <a:gd name="T6" fmla="*/ 52 w 29"/>
                  <a:gd name="T7" fmla="*/ 86 h 51"/>
                  <a:gd name="T8" fmla="*/ 48 w 29"/>
                  <a:gd name="T9" fmla="*/ 39 h 51"/>
                  <a:gd name="T10" fmla="*/ 35 w 29"/>
                  <a:gd name="T11" fmla="*/ 0 h 51"/>
                  <a:gd name="T12" fmla="*/ 68 w 29"/>
                  <a:gd name="T13" fmla="*/ 69 h 51"/>
                  <a:gd name="T14" fmla="*/ 68 w 29"/>
                  <a:gd name="T15" fmla="*/ 122 h 51"/>
                  <a:gd name="T16" fmla="*/ 76 w 29"/>
                  <a:gd name="T17" fmla="*/ 163 h 51"/>
                  <a:gd name="T18" fmla="*/ 95 w 29"/>
                  <a:gd name="T19" fmla="*/ 182 h 51"/>
                  <a:gd name="T20" fmla="*/ 116 w 29"/>
                  <a:gd name="T21" fmla="*/ 196 h 51"/>
                  <a:gd name="T22" fmla="*/ 63 w 29"/>
                  <a:gd name="T23" fmla="*/ 177 h 51"/>
                  <a:gd name="T24" fmla="*/ 5 w 29"/>
                  <a:gd name="T25" fmla="*/ 190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51"/>
                  <a:gd name="T41" fmla="*/ 29 w 29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51">
                    <a:moveTo>
                      <a:pt x="0" y="50"/>
                    </a:moveTo>
                    <a:cubicBezTo>
                      <a:pt x="2" y="50"/>
                      <a:pt x="4" y="45"/>
                      <a:pt x="6" y="43"/>
                    </a:cubicBezTo>
                    <a:cubicBezTo>
                      <a:pt x="8" y="40"/>
                      <a:pt x="9" y="38"/>
                      <a:pt x="10" y="35"/>
                    </a:cubicBezTo>
                    <a:cubicBezTo>
                      <a:pt x="12" y="31"/>
                      <a:pt x="13" y="27"/>
                      <a:pt x="13" y="22"/>
                    </a:cubicBezTo>
                    <a:cubicBezTo>
                      <a:pt x="13" y="18"/>
                      <a:pt x="12" y="14"/>
                      <a:pt x="12" y="10"/>
                    </a:cubicBezTo>
                    <a:cubicBezTo>
                      <a:pt x="12" y="6"/>
                      <a:pt x="10" y="3"/>
                      <a:pt x="9" y="0"/>
                    </a:cubicBezTo>
                    <a:cubicBezTo>
                      <a:pt x="11" y="6"/>
                      <a:pt x="16" y="11"/>
                      <a:pt x="17" y="18"/>
                    </a:cubicBezTo>
                    <a:cubicBezTo>
                      <a:pt x="18" y="23"/>
                      <a:pt x="18" y="28"/>
                      <a:pt x="17" y="32"/>
                    </a:cubicBezTo>
                    <a:cubicBezTo>
                      <a:pt x="15" y="37"/>
                      <a:pt x="16" y="39"/>
                      <a:pt x="19" y="42"/>
                    </a:cubicBezTo>
                    <a:cubicBezTo>
                      <a:pt x="21" y="44"/>
                      <a:pt x="23" y="46"/>
                      <a:pt x="24" y="47"/>
                    </a:cubicBezTo>
                    <a:cubicBezTo>
                      <a:pt x="26" y="49"/>
                      <a:pt x="28" y="50"/>
                      <a:pt x="29" y="51"/>
                    </a:cubicBezTo>
                    <a:cubicBezTo>
                      <a:pt x="26" y="49"/>
                      <a:pt x="20" y="46"/>
                      <a:pt x="16" y="46"/>
                    </a:cubicBezTo>
                    <a:cubicBezTo>
                      <a:pt x="10" y="47"/>
                      <a:pt x="6" y="49"/>
                      <a:pt x="1" y="4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9" name="Freeform 352">
                <a:extLst>
                  <a:ext uri="{FF2B5EF4-FFF2-40B4-BE49-F238E27FC236}">
                    <a16:creationId xmlns:a16="http://schemas.microsoft.com/office/drawing/2014/main" id="{06CBE1A3-37D3-44C6-90CE-7E50B466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604"/>
                <a:ext cx="44" cy="107"/>
              </a:xfrm>
              <a:custGeom>
                <a:avLst/>
                <a:gdLst>
                  <a:gd name="T0" fmla="*/ 101 w 28"/>
                  <a:gd name="T1" fmla="*/ 8 h 68"/>
                  <a:gd name="T2" fmla="*/ 94 w 28"/>
                  <a:gd name="T3" fmla="*/ 39 h 68"/>
                  <a:gd name="T4" fmla="*/ 74 w 28"/>
                  <a:gd name="T5" fmla="*/ 55 h 68"/>
                  <a:gd name="T6" fmla="*/ 49 w 28"/>
                  <a:gd name="T7" fmla="*/ 66 h 68"/>
                  <a:gd name="T8" fmla="*/ 39 w 28"/>
                  <a:gd name="T9" fmla="*/ 69 h 68"/>
                  <a:gd name="T10" fmla="*/ 27 w 28"/>
                  <a:gd name="T11" fmla="*/ 77 h 68"/>
                  <a:gd name="T12" fmla="*/ 5 w 28"/>
                  <a:gd name="T13" fmla="*/ 87 h 68"/>
                  <a:gd name="T14" fmla="*/ 0 w 28"/>
                  <a:gd name="T15" fmla="*/ 94 h 68"/>
                  <a:gd name="T16" fmla="*/ 0 w 28"/>
                  <a:gd name="T17" fmla="*/ 113 h 68"/>
                  <a:gd name="T18" fmla="*/ 13 w 28"/>
                  <a:gd name="T19" fmla="*/ 189 h 68"/>
                  <a:gd name="T20" fmla="*/ 35 w 28"/>
                  <a:gd name="T21" fmla="*/ 216 h 68"/>
                  <a:gd name="T22" fmla="*/ 49 w 28"/>
                  <a:gd name="T23" fmla="*/ 264 h 68"/>
                  <a:gd name="T24" fmla="*/ 35 w 28"/>
                  <a:gd name="T25" fmla="*/ 172 h 68"/>
                  <a:gd name="T26" fmla="*/ 22 w 28"/>
                  <a:gd name="T27" fmla="*/ 142 h 68"/>
                  <a:gd name="T28" fmla="*/ 39 w 28"/>
                  <a:gd name="T29" fmla="*/ 102 h 68"/>
                  <a:gd name="T30" fmla="*/ 94 w 28"/>
                  <a:gd name="T31" fmla="*/ 55 h 68"/>
                  <a:gd name="T32" fmla="*/ 104 w 28"/>
                  <a:gd name="T33" fmla="*/ 27 h 68"/>
                  <a:gd name="T34" fmla="*/ 104 w 28"/>
                  <a:gd name="T35" fmla="*/ 0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"/>
                  <a:gd name="T55" fmla="*/ 0 h 68"/>
                  <a:gd name="T56" fmla="*/ 28 w 28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" h="68">
                    <a:moveTo>
                      <a:pt x="26" y="2"/>
                    </a:moveTo>
                    <a:cubicBezTo>
                      <a:pt x="25" y="4"/>
                      <a:pt x="26" y="7"/>
                      <a:pt x="24" y="10"/>
                    </a:cubicBezTo>
                    <a:cubicBezTo>
                      <a:pt x="23" y="12"/>
                      <a:pt x="21" y="13"/>
                      <a:pt x="19" y="14"/>
                    </a:cubicBezTo>
                    <a:cubicBezTo>
                      <a:pt x="17" y="14"/>
                      <a:pt x="15" y="16"/>
                      <a:pt x="13" y="17"/>
                    </a:cubicBezTo>
                    <a:cubicBezTo>
                      <a:pt x="12" y="17"/>
                      <a:pt x="11" y="17"/>
                      <a:pt x="10" y="18"/>
                    </a:cubicBezTo>
                    <a:cubicBezTo>
                      <a:pt x="9" y="18"/>
                      <a:pt x="8" y="20"/>
                      <a:pt x="7" y="20"/>
                    </a:cubicBezTo>
                    <a:cubicBezTo>
                      <a:pt x="5" y="22"/>
                      <a:pt x="3" y="21"/>
                      <a:pt x="1" y="22"/>
                    </a:cubicBezTo>
                    <a:cubicBezTo>
                      <a:pt x="0" y="22"/>
                      <a:pt x="0" y="22"/>
                      <a:pt x="0" y="24"/>
                    </a:cubicBezTo>
                    <a:cubicBezTo>
                      <a:pt x="0" y="25"/>
                      <a:pt x="0" y="27"/>
                      <a:pt x="0" y="29"/>
                    </a:cubicBezTo>
                    <a:cubicBezTo>
                      <a:pt x="0" y="35"/>
                      <a:pt x="1" y="42"/>
                      <a:pt x="3" y="48"/>
                    </a:cubicBezTo>
                    <a:cubicBezTo>
                      <a:pt x="5" y="51"/>
                      <a:pt x="7" y="53"/>
                      <a:pt x="9" y="55"/>
                    </a:cubicBezTo>
                    <a:cubicBezTo>
                      <a:pt x="11" y="59"/>
                      <a:pt x="13" y="64"/>
                      <a:pt x="13" y="68"/>
                    </a:cubicBezTo>
                    <a:cubicBezTo>
                      <a:pt x="11" y="60"/>
                      <a:pt x="12" y="51"/>
                      <a:pt x="9" y="44"/>
                    </a:cubicBezTo>
                    <a:cubicBezTo>
                      <a:pt x="8" y="41"/>
                      <a:pt x="6" y="39"/>
                      <a:pt x="6" y="36"/>
                    </a:cubicBezTo>
                    <a:cubicBezTo>
                      <a:pt x="6" y="32"/>
                      <a:pt x="8" y="29"/>
                      <a:pt x="10" y="26"/>
                    </a:cubicBezTo>
                    <a:cubicBezTo>
                      <a:pt x="14" y="21"/>
                      <a:pt x="20" y="19"/>
                      <a:pt x="24" y="14"/>
                    </a:cubicBezTo>
                    <a:cubicBezTo>
                      <a:pt x="25" y="11"/>
                      <a:pt x="26" y="9"/>
                      <a:pt x="27" y="7"/>
                    </a:cubicBezTo>
                    <a:cubicBezTo>
                      <a:pt x="28" y="4"/>
                      <a:pt x="27" y="3"/>
                      <a:pt x="2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0" name="Freeform 353">
                <a:extLst>
                  <a:ext uri="{FF2B5EF4-FFF2-40B4-BE49-F238E27FC236}">
                    <a16:creationId xmlns:a16="http://schemas.microsoft.com/office/drawing/2014/main" id="{2DD7FE88-BDD7-40E1-B0D1-1715355B4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498"/>
                <a:ext cx="36" cy="53"/>
              </a:xfrm>
              <a:custGeom>
                <a:avLst/>
                <a:gdLst>
                  <a:gd name="T0" fmla="*/ 0 w 23"/>
                  <a:gd name="T1" fmla="*/ 61 h 34"/>
                  <a:gd name="T2" fmla="*/ 42 w 23"/>
                  <a:gd name="T3" fmla="*/ 42 h 34"/>
                  <a:gd name="T4" fmla="*/ 66 w 23"/>
                  <a:gd name="T5" fmla="*/ 0 h 34"/>
                  <a:gd name="T6" fmla="*/ 66 w 23"/>
                  <a:gd name="T7" fmla="*/ 56 h 34"/>
                  <a:gd name="T8" fmla="*/ 88 w 23"/>
                  <a:gd name="T9" fmla="*/ 129 h 34"/>
                  <a:gd name="T10" fmla="*/ 53 w 23"/>
                  <a:gd name="T11" fmla="*/ 75 h 34"/>
                  <a:gd name="T12" fmla="*/ 8 w 23"/>
                  <a:gd name="T13" fmla="*/ 69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4"/>
                  <a:gd name="T23" fmla="*/ 23 w 23"/>
                  <a:gd name="T24" fmla="*/ 34 h 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4">
                    <a:moveTo>
                      <a:pt x="0" y="16"/>
                    </a:moveTo>
                    <a:cubicBezTo>
                      <a:pt x="4" y="14"/>
                      <a:pt x="8" y="15"/>
                      <a:pt x="11" y="11"/>
                    </a:cubicBezTo>
                    <a:cubicBezTo>
                      <a:pt x="14" y="8"/>
                      <a:pt x="15" y="3"/>
                      <a:pt x="17" y="0"/>
                    </a:cubicBezTo>
                    <a:cubicBezTo>
                      <a:pt x="17" y="5"/>
                      <a:pt x="15" y="10"/>
                      <a:pt x="17" y="15"/>
                    </a:cubicBezTo>
                    <a:cubicBezTo>
                      <a:pt x="18" y="21"/>
                      <a:pt x="21" y="27"/>
                      <a:pt x="23" y="34"/>
                    </a:cubicBezTo>
                    <a:cubicBezTo>
                      <a:pt x="19" y="30"/>
                      <a:pt x="18" y="23"/>
                      <a:pt x="14" y="20"/>
                    </a:cubicBezTo>
                    <a:cubicBezTo>
                      <a:pt x="12" y="16"/>
                      <a:pt x="6" y="18"/>
                      <a:pt x="2" y="1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1" name="Freeform 354">
                <a:extLst>
                  <a:ext uri="{FF2B5EF4-FFF2-40B4-BE49-F238E27FC236}">
                    <a16:creationId xmlns:a16="http://schemas.microsoft.com/office/drawing/2014/main" id="{199EEAB0-BF5B-4FF8-82C8-3537617A4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485"/>
                <a:ext cx="67" cy="43"/>
              </a:xfrm>
              <a:custGeom>
                <a:avLst/>
                <a:gdLst>
                  <a:gd name="T0" fmla="*/ 0 w 42"/>
                  <a:gd name="T1" fmla="*/ 8 h 27"/>
                  <a:gd name="T2" fmla="*/ 86 w 42"/>
                  <a:gd name="T3" fmla="*/ 21 h 27"/>
                  <a:gd name="T4" fmla="*/ 136 w 42"/>
                  <a:gd name="T5" fmla="*/ 46 h 27"/>
                  <a:gd name="T6" fmla="*/ 123 w 42"/>
                  <a:gd name="T7" fmla="*/ 108 h 27"/>
                  <a:gd name="T8" fmla="*/ 94 w 42"/>
                  <a:gd name="T9" fmla="*/ 33 h 27"/>
                  <a:gd name="T10" fmla="*/ 48 w 42"/>
                  <a:gd name="T11" fmla="*/ 25 h 27"/>
                  <a:gd name="T12" fmla="*/ 8 w 42"/>
                  <a:gd name="T13" fmla="*/ 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"/>
                  <a:gd name="T22" fmla="*/ 0 h 27"/>
                  <a:gd name="T23" fmla="*/ 42 w 42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" h="27">
                    <a:moveTo>
                      <a:pt x="0" y="2"/>
                    </a:moveTo>
                    <a:cubicBezTo>
                      <a:pt x="6" y="0"/>
                      <a:pt x="16" y="3"/>
                      <a:pt x="21" y="5"/>
                    </a:cubicBezTo>
                    <a:cubicBezTo>
                      <a:pt x="25" y="7"/>
                      <a:pt x="30" y="9"/>
                      <a:pt x="33" y="11"/>
                    </a:cubicBezTo>
                    <a:cubicBezTo>
                      <a:pt x="42" y="16"/>
                      <a:pt x="35" y="21"/>
                      <a:pt x="30" y="27"/>
                    </a:cubicBezTo>
                    <a:cubicBezTo>
                      <a:pt x="36" y="18"/>
                      <a:pt x="32" y="11"/>
                      <a:pt x="23" y="8"/>
                    </a:cubicBezTo>
                    <a:cubicBezTo>
                      <a:pt x="19" y="7"/>
                      <a:pt x="15" y="7"/>
                      <a:pt x="12" y="6"/>
                    </a:cubicBezTo>
                    <a:cubicBezTo>
                      <a:pt x="8" y="5"/>
                      <a:pt x="5" y="3"/>
                      <a:pt x="2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2" name="Freeform 355">
                <a:extLst>
                  <a:ext uri="{FF2B5EF4-FFF2-40B4-BE49-F238E27FC236}">
                    <a16:creationId xmlns:a16="http://schemas.microsoft.com/office/drawing/2014/main" id="{9C7CFEE2-AC81-483E-AE12-71C00BBD3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607"/>
                <a:ext cx="71" cy="79"/>
              </a:xfrm>
              <a:custGeom>
                <a:avLst/>
                <a:gdLst>
                  <a:gd name="T0" fmla="*/ 0 w 45"/>
                  <a:gd name="T1" fmla="*/ 0 h 50"/>
                  <a:gd name="T2" fmla="*/ 68 w 45"/>
                  <a:gd name="T3" fmla="*/ 52 h 50"/>
                  <a:gd name="T4" fmla="*/ 125 w 45"/>
                  <a:gd name="T5" fmla="*/ 74 h 50"/>
                  <a:gd name="T6" fmla="*/ 169 w 45"/>
                  <a:gd name="T7" fmla="*/ 111 h 50"/>
                  <a:gd name="T8" fmla="*/ 150 w 45"/>
                  <a:gd name="T9" fmla="*/ 198 h 50"/>
                  <a:gd name="T10" fmla="*/ 150 w 45"/>
                  <a:gd name="T11" fmla="*/ 128 h 50"/>
                  <a:gd name="T12" fmla="*/ 103 w 45"/>
                  <a:gd name="T13" fmla="*/ 90 h 50"/>
                  <a:gd name="T14" fmla="*/ 8 w 45"/>
                  <a:gd name="T15" fmla="*/ 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5"/>
                  <a:gd name="T25" fmla="*/ 0 h 50"/>
                  <a:gd name="T26" fmla="*/ 45 w 45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5" h="50">
                    <a:moveTo>
                      <a:pt x="0" y="0"/>
                    </a:moveTo>
                    <a:cubicBezTo>
                      <a:pt x="6" y="5"/>
                      <a:pt x="11" y="10"/>
                      <a:pt x="17" y="13"/>
                    </a:cubicBezTo>
                    <a:cubicBezTo>
                      <a:pt x="22" y="15"/>
                      <a:pt x="27" y="17"/>
                      <a:pt x="32" y="19"/>
                    </a:cubicBezTo>
                    <a:cubicBezTo>
                      <a:pt x="36" y="21"/>
                      <a:pt x="41" y="24"/>
                      <a:pt x="43" y="28"/>
                    </a:cubicBezTo>
                    <a:cubicBezTo>
                      <a:pt x="45" y="35"/>
                      <a:pt x="40" y="44"/>
                      <a:pt x="38" y="50"/>
                    </a:cubicBezTo>
                    <a:cubicBezTo>
                      <a:pt x="38" y="45"/>
                      <a:pt x="40" y="37"/>
                      <a:pt x="38" y="32"/>
                    </a:cubicBezTo>
                    <a:cubicBezTo>
                      <a:pt x="37" y="26"/>
                      <a:pt x="31" y="24"/>
                      <a:pt x="26" y="23"/>
                    </a:cubicBezTo>
                    <a:cubicBezTo>
                      <a:pt x="17" y="19"/>
                      <a:pt x="6" y="11"/>
                      <a:pt x="2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3" name="Freeform 356">
                <a:extLst>
                  <a:ext uri="{FF2B5EF4-FFF2-40B4-BE49-F238E27FC236}">
                    <a16:creationId xmlns:a16="http://schemas.microsoft.com/office/drawing/2014/main" id="{F5EFC4F5-B3F8-4E38-A524-920C38C6C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2716"/>
                <a:ext cx="62" cy="22"/>
              </a:xfrm>
              <a:custGeom>
                <a:avLst/>
                <a:gdLst>
                  <a:gd name="T0" fmla="*/ 0 w 39"/>
                  <a:gd name="T1" fmla="*/ 22 h 14"/>
                  <a:gd name="T2" fmla="*/ 94 w 39"/>
                  <a:gd name="T3" fmla="*/ 13 h 14"/>
                  <a:gd name="T4" fmla="*/ 157 w 39"/>
                  <a:gd name="T5" fmla="*/ 55 h 14"/>
                  <a:gd name="T6" fmla="*/ 89 w 39"/>
                  <a:gd name="T7" fmla="*/ 5 h 14"/>
                  <a:gd name="T8" fmla="*/ 13 w 39"/>
                  <a:gd name="T9" fmla="*/ 2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14"/>
                  <a:gd name="T17" fmla="*/ 39 w 39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14">
                    <a:moveTo>
                      <a:pt x="0" y="6"/>
                    </a:moveTo>
                    <a:cubicBezTo>
                      <a:pt x="7" y="6"/>
                      <a:pt x="15" y="2"/>
                      <a:pt x="23" y="3"/>
                    </a:cubicBezTo>
                    <a:cubicBezTo>
                      <a:pt x="31" y="4"/>
                      <a:pt x="34" y="8"/>
                      <a:pt x="39" y="14"/>
                    </a:cubicBezTo>
                    <a:cubicBezTo>
                      <a:pt x="35" y="5"/>
                      <a:pt x="33" y="0"/>
                      <a:pt x="22" y="1"/>
                    </a:cubicBezTo>
                    <a:cubicBezTo>
                      <a:pt x="18" y="1"/>
                      <a:pt x="5" y="1"/>
                      <a:pt x="3" y="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4" name="Freeform 357">
                <a:extLst>
                  <a:ext uri="{FF2B5EF4-FFF2-40B4-BE49-F238E27FC236}">
                    <a16:creationId xmlns:a16="http://schemas.microsoft.com/office/drawing/2014/main" id="{F4E8D34F-B3E3-478B-8590-776E733CE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671"/>
                <a:ext cx="52" cy="30"/>
              </a:xfrm>
              <a:custGeom>
                <a:avLst/>
                <a:gdLst>
                  <a:gd name="T0" fmla="*/ 0 w 33"/>
                  <a:gd name="T1" fmla="*/ 74 h 19"/>
                  <a:gd name="T2" fmla="*/ 39 w 33"/>
                  <a:gd name="T3" fmla="*/ 33 h 19"/>
                  <a:gd name="T4" fmla="*/ 129 w 33"/>
                  <a:gd name="T5" fmla="*/ 43 h 19"/>
                  <a:gd name="T6" fmla="*/ 5 w 33"/>
                  <a:gd name="T7" fmla="*/ 68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3"/>
                  <a:gd name="T13" fmla="*/ 0 h 19"/>
                  <a:gd name="T14" fmla="*/ 33 w 33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3" h="19">
                    <a:moveTo>
                      <a:pt x="0" y="19"/>
                    </a:moveTo>
                    <a:cubicBezTo>
                      <a:pt x="1" y="15"/>
                      <a:pt x="7" y="9"/>
                      <a:pt x="10" y="8"/>
                    </a:cubicBezTo>
                    <a:cubicBezTo>
                      <a:pt x="17" y="7"/>
                      <a:pt x="27" y="9"/>
                      <a:pt x="33" y="11"/>
                    </a:cubicBezTo>
                    <a:cubicBezTo>
                      <a:pt x="23" y="6"/>
                      <a:pt x="3" y="0"/>
                      <a:pt x="1" y="1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5" name="Freeform 358">
                <a:extLst>
                  <a:ext uri="{FF2B5EF4-FFF2-40B4-BE49-F238E27FC236}">
                    <a16:creationId xmlns:a16="http://schemas.microsoft.com/office/drawing/2014/main" id="{8DDE56C3-88B2-4B74-BAA2-3572C8C2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629"/>
                <a:ext cx="57" cy="31"/>
              </a:xfrm>
              <a:custGeom>
                <a:avLst/>
                <a:gdLst>
                  <a:gd name="T0" fmla="*/ 5 w 36"/>
                  <a:gd name="T1" fmla="*/ 14 h 20"/>
                  <a:gd name="T2" fmla="*/ 16 w 36"/>
                  <a:gd name="T3" fmla="*/ 45 h 20"/>
                  <a:gd name="T4" fmla="*/ 25 w 36"/>
                  <a:gd name="T5" fmla="*/ 74 h 20"/>
                  <a:gd name="T6" fmla="*/ 90 w 36"/>
                  <a:gd name="T7" fmla="*/ 40 h 20"/>
                  <a:gd name="T8" fmla="*/ 143 w 36"/>
                  <a:gd name="T9" fmla="*/ 67 h 20"/>
                  <a:gd name="T10" fmla="*/ 143 w 36"/>
                  <a:gd name="T11" fmla="*/ 14 h 20"/>
                  <a:gd name="T12" fmla="*/ 87 w 36"/>
                  <a:gd name="T13" fmla="*/ 5 h 20"/>
                  <a:gd name="T14" fmla="*/ 0 w 36"/>
                  <a:gd name="T15" fmla="*/ 1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0"/>
                  <a:gd name="T26" fmla="*/ 36 w 36"/>
                  <a:gd name="T27" fmla="*/ 20 h 2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0">
                    <a:moveTo>
                      <a:pt x="1" y="4"/>
                    </a:moveTo>
                    <a:cubicBezTo>
                      <a:pt x="1" y="6"/>
                      <a:pt x="4" y="9"/>
                      <a:pt x="4" y="12"/>
                    </a:cubicBezTo>
                    <a:cubicBezTo>
                      <a:pt x="5" y="14"/>
                      <a:pt x="5" y="17"/>
                      <a:pt x="6" y="20"/>
                    </a:cubicBezTo>
                    <a:cubicBezTo>
                      <a:pt x="6" y="13"/>
                      <a:pt x="18" y="12"/>
                      <a:pt x="23" y="11"/>
                    </a:cubicBezTo>
                    <a:cubicBezTo>
                      <a:pt x="30" y="11"/>
                      <a:pt x="32" y="14"/>
                      <a:pt x="36" y="18"/>
                    </a:cubicBezTo>
                    <a:cubicBezTo>
                      <a:pt x="35" y="13"/>
                      <a:pt x="35" y="9"/>
                      <a:pt x="36" y="4"/>
                    </a:cubicBezTo>
                    <a:cubicBezTo>
                      <a:pt x="34" y="2"/>
                      <a:pt x="28" y="2"/>
                      <a:pt x="22" y="1"/>
                    </a:cubicBezTo>
                    <a:cubicBezTo>
                      <a:pt x="18" y="0"/>
                      <a:pt x="5" y="2"/>
                      <a:pt x="0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6" name="Freeform 359">
                <a:extLst>
                  <a:ext uri="{FF2B5EF4-FFF2-40B4-BE49-F238E27FC236}">
                    <a16:creationId xmlns:a16="http://schemas.microsoft.com/office/drawing/2014/main" id="{FAD76C91-E660-449E-A38A-DDAB85825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2544"/>
                <a:ext cx="41" cy="52"/>
              </a:xfrm>
              <a:custGeom>
                <a:avLst/>
                <a:gdLst>
                  <a:gd name="T0" fmla="*/ 0 w 26"/>
                  <a:gd name="T1" fmla="*/ 20 h 33"/>
                  <a:gd name="T2" fmla="*/ 82 w 26"/>
                  <a:gd name="T3" fmla="*/ 22 h 33"/>
                  <a:gd name="T4" fmla="*/ 103 w 26"/>
                  <a:gd name="T5" fmla="*/ 68 h 33"/>
                  <a:gd name="T6" fmla="*/ 98 w 26"/>
                  <a:gd name="T7" fmla="*/ 96 h 33"/>
                  <a:gd name="T8" fmla="*/ 79 w 26"/>
                  <a:gd name="T9" fmla="*/ 129 h 33"/>
                  <a:gd name="T10" fmla="*/ 87 w 26"/>
                  <a:gd name="T11" fmla="*/ 68 h 33"/>
                  <a:gd name="T12" fmla="*/ 74 w 26"/>
                  <a:gd name="T13" fmla="*/ 27 h 33"/>
                  <a:gd name="T14" fmla="*/ 8 w 26"/>
                  <a:gd name="T15" fmla="*/ 22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33"/>
                  <a:gd name="T26" fmla="*/ 26 w 26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33">
                    <a:moveTo>
                      <a:pt x="0" y="5"/>
                    </a:moveTo>
                    <a:cubicBezTo>
                      <a:pt x="7" y="7"/>
                      <a:pt x="17" y="0"/>
                      <a:pt x="21" y="6"/>
                    </a:cubicBezTo>
                    <a:cubicBezTo>
                      <a:pt x="24" y="9"/>
                      <a:pt x="25" y="13"/>
                      <a:pt x="26" y="17"/>
                    </a:cubicBezTo>
                    <a:cubicBezTo>
                      <a:pt x="26" y="20"/>
                      <a:pt x="25" y="22"/>
                      <a:pt x="25" y="25"/>
                    </a:cubicBezTo>
                    <a:cubicBezTo>
                      <a:pt x="24" y="28"/>
                      <a:pt x="21" y="30"/>
                      <a:pt x="20" y="33"/>
                    </a:cubicBezTo>
                    <a:cubicBezTo>
                      <a:pt x="19" y="29"/>
                      <a:pt x="22" y="22"/>
                      <a:pt x="22" y="17"/>
                    </a:cubicBezTo>
                    <a:cubicBezTo>
                      <a:pt x="22" y="14"/>
                      <a:pt x="21" y="10"/>
                      <a:pt x="19" y="7"/>
                    </a:cubicBezTo>
                    <a:cubicBezTo>
                      <a:pt x="16" y="2"/>
                      <a:pt x="7" y="5"/>
                      <a:pt x="2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7" name="Freeform 360">
                <a:extLst>
                  <a:ext uri="{FF2B5EF4-FFF2-40B4-BE49-F238E27FC236}">
                    <a16:creationId xmlns:a16="http://schemas.microsoft.com/office/drawing/2014/main" id="{CCEBFF89-5D47-4A84-BA17-D42D2CE0D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2498"/>
                <a:ext cx="112" cy="57"/>
              </a:xfrm>
              <a:custGeom>
                <a:avLst/>
                <a:gdLst>
                  <a:gd name="T0" fmla="*/ 68 w 71"/>
                  <a:gd name="T1" fmla="*/ 136 h 36"/>
                  <a:gd name="T2" fmla="*/ 14 w 71"/>
                  <a:gd name="T3" fmla="*/ 55 h 36"/>
                  <a:gd name="T4" fmla="*/ 39 w 71"/>
                  <a:gd name="T5" fmla="*/ 5 h 36"/>
                  <a:gd name="T6" fmla="*/ 90 w 71"/>
                  <a:gd name="T7" fmla="*/ 21 h 36"/>
                  <a:gd name="T8" fmla="*/ 164 w 71"/>
                  <a:gd name="T9" fmla="*/ 33 h 36"/>
                  <a:gd name="T10" fmla="*/ 238 w 71"/>
                  <a:gd name="T11" fmla="*/ 40 h 36"/>
                  <a:gd name="T12" fmla="*/ 279 w 71"/>
                  <a:gd name="T13" fmla="*/ 55 h 36"/>
                  <a:gd name="T14" fmla="*/ 169 w 71"/>
                  <a:gd name="T15" fmla="*/ 40 h 36"/>
                  <a:gd name="T16" fmla="*/ 68 w 71"/>
                  <a:gd name="T17" fmla="*/ 25 h 36"/>
                  <a:gd name="T18" fmla="*/ 14 w 71"/>
                  <a:gd name="T19" fmla="*/ 21 h 36"/>
                  <a:gd name="T20" fmla="*/ 47 w 71"/>
                  <a:gd name="T21" fmla="*/ 81 h 36"/>
                  <a:gd name="T22" fmla="*/ 62 w 71"/>
                  <a:gd name="T23" fmla="*/ 143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1"/>
                  <a:gd name="T37" fmla="*/ 0 h 36"/>
                  <a:gd name="T38" fmla="*/ 71 w 71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1" h="36">
                    <a:moveTo>
                      <a:pt x="17" y="34"/>
                    </a:moveTo>
                    <a:cubicBezTo>
                      <a:pt x="19" y="26"/>
                      <a:pt x="6" y="21"/>
                      <a:pt x="4" y="14"/>
                    </a:cubicBezTo>
                    <a:cubicBezTo>
                      <a:pt x="0" y="2"/>
                      <a:pt x="0" y="1"/>
                      <a:pt x="10" y="1"/>
                    </a:cubicBezTo>
                    <a:cubicBezTo>
                      <a:pt x="14" y="2"/>
                      <a:pt x="19" y="4"/>
                      <a:pt x="23" y="5"/>
                    </a:cubicBezTo>
                    <a:cubicBezTo>
                      <a:pt x="29" y="6"/>
                      <a:pt x="36" y="8"/>
                      <a:pt x="42" y="8"/>
                    </a:cubicBezTo>
                    <a:cubicBezTo>
                      <a:pt x="48" y="9"/>
                      <a:pt x="55" y="9"/>
                      <a:pt x="61" y="10"/>
                    </a:cubicBezTo>
                    <a:cubicBezTo>
                      <a:pt x="64" y="11"/>
                      <a:pt x="67" y="13"/>
                      <a:pt x="71" y="14"/>
                    </a:cubicBezTo>
                    <a:cubicBezTo>
                      <a:pt x="62" y="14"/>
                      <a:pt x="53" y="11"/>
                      <a:pt x="43" y="10"/>
                    </a:cubicBezTo>
                    <a:cubicBezTo>
                      <a:pt x="35" y="9"/>
                      <a:pt x="26" y="8"/>
                      <a:pt x="17" y="6"/>
                    </a:cubicBezTo>
                    <a:cubicBezTo>
                      <a:pt x="12" y="5"/>
                      <a:pt x="9" y="0"/>
                      <a:pt x="4" y="5"/>
                    </a:cubicBezTo>
                    <a:cubicBezTo>
                      <a:pt x="1" y="8"/>
                      <a:pt x="6" y="14"/>
                      <a:pt x="12" y="20"/>
                    </a:cubicBezTo>
                    <a:cubicBezTo>
                      <a:pt x="26" y="33"/>
                      <a:pt x="15" y="31"/>
                      <a:pt x="16" y="3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8" name="Freeform 361">
                <a:extLst>
                  <a:ext uri="{FF2B5EF4-FFF2-40B4-BE49-F238E27FC236}">
                    <a16:creationId xmlns:a16="http://schemas.microsoft.com/office/drawing/2014/main" id="{12A18F56-E082-449F-9433-66187B32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613"/>
                <a:ext cx="551" cy="318"/>
              </a:xfrm>
              <a:custGeom>
                <a:avLst/>
                <a:gdLst>
                  <a:gd name="T0" fmla="*/ 100 w 348"/>
                  <a:gd name="T1" fmla="*/ 150 h 201"/>
                  <a:gd name="T2" fmla="*/ 76 w 348"/>
                  <a:gd name="T3" fmla="*/ 245 h 201"/>
                  <a:gd name="T4" fmla="*/ 87 w 348"/>
                  <a:gd name="T5" fmla="*/ 332 h 201"/>
                  <a:gd name="T6" fmla="*/ 52 w 348"/>
                  <a:gd name="T7" fmla="*/ 464 h 201"/>
                  <a:gd name="T8" fmla="*/ 592 w 348"/>
                  <a:gd name="T9" fmla="*/ 489 h 201"/>
                  <a:gd name="T10" fmla="*/ 648 w 348"/>
                  <a:gd name="T11" fmla="*/ 429 h 201"/>
                  <a:gd name="T12" fmla="*/ 700 w 348"/>
                  <a:gd name="T13" fmla="*/ 309 h 201"/>
                  <a:gd name="T14" fmla="*/ 743 w 348"/>
                  <a:gd name="T15" fmla="*/ 422 h 201"/>
                  <a:gd name="T16" fmla="*/ 777 w 348"/>
                  <a:gd name="T17" fmla="*/ 435 h 201"/>
                  <a:gd name="T18" fmla="*/ 809 w 348"/>
                  <a:gd name="T19" fmla="*/ 511 h 201"/>
                  <a:gd name="T20" fmla="*/ 817 w 348"/>
                  <a:gd name="T21" fmla="*/ 593 h 201"/>
                  <a:gd name="T22" fmla="*/ 809 w 348"/>
                  <a:gd name="T23" fmla="*/ 706 h 201"/>
                  <a:gd name="T24" fmla="*/ 979 w 348"/>
                  <a:gd name="T25" fmla="*/ 782 h 201"/>
                  <a:gd name="T26" fmla="*/ 1091 w 348"/>
                  <a:gd name="T27" fmla="*/ 674 h 201"/>
                  <a:gd name="T28" fmla="*/ 1062 w 348"/>
                  <a:gd name="T29" fmla="*/ 598 h 201"/>
                  <a:gd name="T30" fmla="*/ 1123 w 348"/>
                  <a:gd name="T31" fmla="*/ 598 h 201"/>
                  <a:gd name="T32" fmla="*/ 1191 w 348"/>
                  <a:gd name="T33" fmla="*/ 627 h 201"/>
                  <a:gd name="T34" fmla="*/ 1294 w 348"/>
                  <a:gd name="T35" fmla="*/ 701 h 201"/>
                  <a:gd name="T36" fmla="*/ 1333 w 348"/>
                  <a:gd name="T37" fmla="*/ 611 h 201"/>
                  <a:gd name="T38" fmla="*/ 1333 w 348"/>
                  <a:gd name="T39" fmla="*/ 373 h 201"/>
                  <a:gd name="T40" fmla="*/ 1233 w 348"/>
                  <a:gd name="T41" fmla="*/ 340 h 201"/>
                  <a:gd name="T42" fmla="*/ 1075 w 348"/>
                  <a:gd name="T43" fmla="*/ 285 h 201"/>
                  <a:gd name="T44" fmla="*/ 1138 w 348"/>
                  <a:gd name="T45" fmla="*/ 155 h 201"/>
                  <a:gd name="T46" fmla="*/ 1069 w 348"/>
                  <a:gd name="T47" fmla="*/ 60 h 201"/>
                  <a:gd name="T48" fmla="*/ 890 w 348"/>
                  <a:gd name="T49" fmla="*/ 35 h 201"/>
                  <a:gd name="T50" fmla="*/ 798 w 348"/>
                  <a:gd name="T51" fmla="*/ 147 h 201"/>
                  <a:gd name="T52" fmla="*/ 708 w 348"/>
                  <a:gd name="T53" fmla="*/ 163 h 201"/>
                  <a:gd name="T54" fmla="*/ 654 w 348"/>
                  <a:gd name="T55" fmla="*/ 134 h 201"/>
                  <a:gd name="T56" fmla="*/ 424 w 348"/>
                  <a:gd name="T57" fmla="*/ 134 h 201"/>
                  <a:gd name="T58" fmla="*/ 100 w 348"/>
                  <a:gd name="T59" fmla="*/ 150 h 20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8"/>
                  <a:gd name="T91" fmla="*/ 0 h 201"/>
                  <a:gd name="T92" fmla="*/ 348 w 348"/>
                  <a:gd name="T93" fmla="*/ 201 h 20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8" h="201">
                    <a:moveTo>
                      <a:pt x="25" y="38"/>
                    </a:moveTo>
                    <a:cubicBezTo>
                      <a:pt x="13" y="43"/>
                      <a:pt x="14" y="50"/>
                      <a:pt x="19" y="62"/>
                    </a:cubicBezTo>
                    <a:cubicBezTo>
                      <a:pt x="23" y="72"/>
                      <a:pt x="27" y="71"/>
                      <a:pt x="22" y="84"/>
                    </a:cubicBezTo>
                    <a:cubicBezTo>
                      <a:pt x="17" y="95"/>
                      <a:pt x="0" y="112"/>
                      <a:pt x="13" y="117"/>
                    </a:cubicBezTo>
                    <a:cubicBezTo>
                      <a:pt x="26" y="122"/>
                      <a:pt x="111" y="128"/>
                      <a:pt x="149" y="123"/>
                    </a:cubicBezTo>
                    <a:cubicBezTo>
                      <a:pt x="157" y="122"/>
                      <a:pt x="163" y="120"/>
                      <a:pt x="163" y="108"/>
                    </a:cubicBezTo>
                    <a:cubicBezTo>
                      <a:pt x="162" y="96"/>
                      <a:pt x="165" y="81"/>
                      <a:pt x="176" y="78"/>
                    </a:cubicBezTo>
                    <a:cubicBezTo>
                      <a:pt x="188" y="74"/>
                      <a:pt x="182" y="105"/>
                      <a:pt x="187" y="107"/>
                    </a:cubicBezTo>
                    <a:cubicBezTo>
                      <a:pt x="192" y="109"/>
                      <a:pt x="196" y="110"/>
                      <a:pt x="196" y="110"/>
                    </a:cubicBezTo>
                    <a:cubicBezTo>
                      <a:pt x="196" y="110"/>
                      <a:pt x="200" y="123"/>
                      <a:pt x="204" y="129"/>
                    </a:cubicBezTo>
                    <a:cubicBezTo>
                      <a:pt x="208" y="135"/>
                      <a:pt x="215" y="143"/>
                      <a:pt x="206" y="150"/>
                    </a:cubicBezTo>
                    <a:cubicBezTo>
                      <a:pt x="198" y="157"/>
                      <a:pt x="195" y="169"/>
                      <a:pt x="204" y="178"/>
                    </a:cubicBezTo>
                    <a:cubicBezTo>
                      <a:pt x="214" y="186"/>
                      <a:pt x="229" y="201"/>
                      <a:pt x="246" y="197"/>
                    </a:cubicBezTo>
                    <a:cubicBezTo>
                      <a:pt x="264" y="194"/>
                      <a:pt x="281" y="185"/>
                      <a:pt x="275" y="170"/>
                    </a:cubicBezTo>
                    <a:cubicBezTo>
                      <a:pt x="269" y="155"/>
                      <a:pt x="268" y="151"/>
                      <a:pt x="268" y="151"/>
                    </a:cubicBezTo>
                    <a:cubicBezTo>
                      <a:pt x="268" y="151"/>
                      <a:pt x="278" y="155"/>
                      <a:pt x="283" y="151"/>
                    </a:cubicBezTo>
                    <a:cubicBezTo>
                      <a:pt x="288" y="148"/>
                      <a:pt x="293" y="151"/>
                      <a:pt x="300" y="158"/>
                    </a:cubicBezTo>
                    <a:cubicBezTo>
                      <a:pt x="307" y="165"/>
                      <a:pt x="319" y="176"/>
                      <a:pt x="326" y="177"/>
                    </a:cubicBezTo>
                    <a:cubicBezTo>
                      <a:pt x="332" y="177"/>
                      <a:pt x="335" y="176"/>
                      <a:pt x="336" y="154"/>
                    </a:cubicBezTo>
                    <a:cubicBezTo>
                      <a:pt x="337" y="133"/>
                      <a:pt x="348" y="103"/>
                      <a:pt x="336" y="94"/>
                    </a:cubicBezTo>
                    <a:cubicBezTo>
                      <a:pt x="324" y="85"/>
                      <a:pt x="323" y="85"/>
                      <a:pt x="311" y="86"/>
                    </a:cubicBezTo>
                    <a:cubicBezTo>
                      <a:pt x="299" y="87"/>
                      <a:pt x="282" y="82"/>
                      <a:pt x="271" y="72"/>
                    </a:cubicBezTo>
                    <a:cubicBezTo>
                      <a:pt x="271" y="72"/>
                      <a:pt x="286" y="50"/>
                      <a:pt x="287" y="39"/>
                    </a:cubicBezTo>
                    <a:cubicBezTo>
                      <a:pt x="288" y="27"/>
                      <a:pt x="285" y="17"/>
                      <a:pt x="269" y="15"/>
                    </a:cubicBezTo>
                    <a:cubicBezTo>
                      <a:pt x="253" y="12"/>
                      <a:pt x="235" y="0"/>
                      <a:pt x="224" y="9"/>
                    </a:cubicBezTo>
                    <a:cubicBezTo>
                      <a:pt x="212" y="19"/>
                      <a:pt x="210" y="34"/>
                      <a:pt x="201" y="37"/>
                    </a:cubicBezTo>
                    <a:cubicBezTo>
                      <a:pt x="191" y="41"/>
                      <a:pt x="185" y="37"/>
                      <a:pt x="178" y="41"/>
                    </a:cubicBezTo>
                    <a:cubicBezTo>
                      <a:pt x="172" y="44"/>
                      <a:pt x="176" y="32"/>
                      <a:pt x="165" y="34"/>
                    </a:cubicBezTo>
                    <a:cubicBezTo>
                      <a:pt x="154" y="37"/>
                      <a:pt x="128" y="33"/>
                      <a:pt x="107" y="34"/>
                    </a:cubicBezTo>
                    <a:cubicBezTo>
                      <a:pt x="86" y="35"/>
                      <a:pt x="34" y="33"/>
                      <a:pt x="25" y="38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9" name="Freeform 362">
                <a:extLst>
                  <a:ext uri="{FF2B5EF4-FFF2-40B4-BE49-F238E27FC236}">
                    <a16:creationId xmlns:a16="http://schemas.microsoft.com/office/drawing/2014/main" id="{09E21074-1D7B-42AC-A215-57F6F12B7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1" y="2725"/>
                <a:ext cx="542" cy="206"/>
              </a:xfrm>
              <a:custGeom>
                <a:avLst/>
                <a:gdLst>
                  <a:gd name="T0" fmla="*/ 796 w 342"/>
                  <a:gd name="T1" fmla="*/ 231 h 130"/>
                  <a:gd name="T2" fmla="*/ 829 w 342"/>
                  <a:gd name="T3" fmla="*/ 274 h 130"/>
                  <a:gd name="T4" fmla="*/ 783 w 342"/>
                  <a:gd name="T5" fmla="*/ 158 h 130"/>
                  <a:gd name="T6" fmla="*/ 876 w 342"/>
                  <a:gd name="T7" fmla="*/ 76 h 130"/>
                  <a:gd name="T8" fmla="*/ 756 w 342"/>
                  <a:gd name="T9" fmla="*/ 124 h 130"/>
                  <a:gd name="T10" fmla="*/ 688 w 342"/>
                  <a:gd name="T11" fmla="*/ 16 h 130"/>
                  <a:gd name="T12" fmla="*/ 626 w 342"/>
                  <a:gd name="T13" fmla="*/ 87 h 130"/>
                  <a:gd name="T14" fmla="*/ 571 w 342"/>
                  <a:gd name="T15" fmla="*/ 147 h 130"/>
                  <a:gd name="T16" fmla="*/ 52 w 342"/>
                  <a:gd name="T17" fmla="*/ 158 h 130"/>
                  <a:gd name="T18" fmla="*/ 33 w 342"/>
                  <a:gd name="T19" fmla="*/ 116 h 130"/>
                  <a:gd name="T20" fmla="*/ 35 w 342"/>
                  <a:gd name="T21" fmla="*/ 184 h 130"/>
                  <a:gd name="T22" fmla="*/ 578 w 342"/>
                  <a:gd name="T23" fmla="*/ 206 h 130"/>
                  <a:gd name="T24" fmla="*/ 632 w 342"/>
                  <a:gd name="T25" fmla="*/ 147 h 130"/>
                  <a:gd name="T26" fmla="*/ 686 w 342"/>
                  <a:gd name="T27" fmla="*/ 27 h 130"/>
                  <a:gd name="T28" fmla="*/ 729 w 342"/>
                  <a:gd name="T29" fmla="*/ 143 h 130"/>
                  <a:gd name="T30" fmla="*/ 764 w 342"/>
                  <a:gd name="T31" fmla="*/ 155 h 130"/>
                  <a:gd name="T32" fmla="*/ 796 w 342"/>
                  <a:gd name="T33" fmla="*/ 231 h 130"/>
                  <a:gd name="T34" fmla="*/ 1336 w 342"/>
                  <a:gd name="T35" fmla="*/ 111 h 130"/>
                  <a:gd name="T36" fmla="*/ 1314 w 342"/>
                  <a:gd name="T37" fmla="*/ 271 h 130"/>
                  <a:gd name="T38" fmla="*/ 1273 w 342"/>
                  <a:gd name="T39" fmla="*/ 361 h 130"/>
                  <a:gd name="T40" fmla="*/ 1225 w 342"/>
                  <a:gd name="T41" fmla="*/ 314 h 130"/>
                  <a:gd name="T42" fmla="*/ 1098 w 342"/>
                  <a:gd name="T43" fmla="*/ 306 h 130"/>
                  <a:gd name="T44" fmla="*/ 1008 w 342"/>
                  <a:gd name="T45" fmla="*/ 254 h 130"/>
                  <a:gd name="T46" fmla="*/ 1055 w 342"/>
                  <a:gd name="T47" fmla="*/ 314 h 130"/>
                  <a:gd name="T48" fmla="*/ 1109 w 342"/>
                  <a:gd name="T49" fmla="*/ 319 h 130"/>
                  <a:gd name="T50" fmla="*/ 1178 w 342"/>
                  <a:gd name="T51" fmla="*/ 347 h 130"/>
                  <a:gd name="T52" fmla="*/ 1281 w 342"/>
                  <a:gd name="T53" fmla="*/ 422 h 130"/>
                  <a:gd name="T54" fmla="*/ 1322 w 342"/>
                  <a:gd name="T55" fmla="*/ 331 h 130"/>
                  <a:gd name="T56" fmla="*/ 1336 w 342"/>
                  <a:gd name="T57" fmla="*/ 111 h 130"/>
                  <a:gd name="T58" fmla="*/ 1070 w 342"/>
                  <a:gd name="T59" fmla="*/ 379 h 130"/>
                  <a:gd name="T60" fmla="*/ 967 w 342"/>
                  <a:gd name="T61" fmla="*/ 485 h 130"/>
                  <a:gd name="T62" fmla="*/ 789 w 342"/>
                  <a:gd name="T63" fmla="*/ 366 h 130"/>
                  <a:gd name="T64" fmla="*/ 781 w 342"/>
                  <a:gd name="T65" fmla="*/ 353 h 130"/>
                  <a:gd name="T66" fmla="*/ 796 w 342"/>
                  <a:gd name="T67" fmla="*/ 426 h 130"/>
                  <a:gd name="T68" fmla="*/ 965 w 342"/>
                  <a:gd name="T69" fmla="*/ 502 h 130"/>
                  <a:gd name="T70" fmla="*/ 1078 w 342"/>
                  <a:gd name="T71" fmla="*/ 395 h 130"/>
                  <a:gd name="T72" fmla="*/ 1070 w 342"/>
                  <a:gd name="T73" fmla="*/ 379 h 1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2"/>
                  <a:gd name="T112" fmla="*/ 0 h 130"/>
                  <a:gd name="T113" fmla="*/ 342 w 342"/>
                  <a:gd name="T114" fmla="*/ 130 h 1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2" h="130">
                    <a:moveTo>
                      <a:pt x="200" y="58"/>
                    </a:moveTo>
                    <a:cubicBezTo>
                      <a:pt x="201" y="59"/>
                      <a:pt x="207" y="68"/>
                      <a:pt x="208" y="69"/>
                    </a:cubicBezTo>
                    <a:cubicBezTo>
                      <a:pt x="197" y="47"/>
                      <a:pt x="200" y="45"/>
                      <a:pt x="197" y="40"/>
                    </a:cubicBezTo>
                    <a:cubicBezTo>
                      <a:pt x="226" y="34"/>
                      <a:pt x="220" y="19"/>
                      <a:pt x="220" y="19"/>
                    </a:cubicBezTo>
                    <a:cubicBezTo>
                      <a:pt x="220" y="19"/>
                      <a:pt x="195" y="33"/>
                      <a:pt x="190" y="31"/>
                    </a:cubicBezTo>
                    <a:cubicBezTo>
                      <a:pt x="185" y="29"/>
                      <a:pt x="184" y="0"/>
                      <a:pt x="173" y="4"/>
                    </a:cubicBezTo>
                    <a:cubicBezTo>
                      <a:pt x="161" y="8"/>
                      <a:pt x="156" y="10"/>
                      <a:pt x="157" y="22"/>
                    </a:cubicBezTo>
                    <a:cubicBezTo>
                      <a:pt x="157" y="34"/>
                      <a:pt x="151" y="36"/>
                      <a:pt x="143" y="37"/>
                    </a:cubicBezTo>
                    <a:cubicBezTo>
                      <a:pt x="105" y="42"/>
                      <a:pt x="65" y="57"/>
                      <a:pt x="13" y="40"/>
                    </a:cubicBezTo>
                    <a:cubicBezTo>
                      <a:pt x="9" y="38"/>
                      <a:pt x="9" y="30"/>
                      <a:pt x="8" y="29"/>
                    </a:cubicBezTo>
                    <a:cubicBezTo>
                      <a:pt x="7" y="37"/>
                      <a:pt x="0" y="41"/>
                      <a:pt x="9" y="46"/>
                    </a:cubicBezTo>
                    <a:cubicBezTo>
                      <a:pt x="21" y="52"/>
                      <a:pt x="107" y="57"/>
                      <a:pt x="145" y="52"/>
                    </a:cubicBezTo>
                    <a:cubicBezTo>
                      <a:pt x="153" y="51"/>
                      <a:pt x="159" y="49"/>
                      <a:pt x="159" y="37"/>
                    </a:cubicBezTo>
                    <a:cubicBezTo>
                      <a:pt x="158" y="25"/>
                      <a:pt x="161" y="10"/>
                      <a:pt x="172" y="7"/>
                    </a:cubicBezTo>
                    <a:cubicBezTo>
                      <a:pt x="184" y="3"/>
                      <a:pt x="178" y="34"/>
                      <a:pt x="183" y="36"/>
                    </a:cubicBezTo>
                    <a:cubicBezTo>
                      <a:pt x="188" y="38"/>
                      <a:pt x="192" y="39"/>
                      <a:pt x="192" y="39"/>
                    </a:cubicBezTo>
                    <a:cubicBezTo>
                      <a:pt x="192" y="39"/>
                      <a:pt x="196" y="52"/>
                      <a:pt x="200" y="58"/>
                    </a:cubicBezTo>
                    <a:close/>
                    <a:moveTo>
                      <a:pt x="336" y="28"/>
                    </a:moveTo>
                    <a:cubicBezTo>
                      <a:pt x="335" y="40"/>
                      <a:pt x="331" y="56"/>
                      <a:pt x="330" y="68"/>
                    </a:cubicBezTo>
                    <a:cubicBezTo>
                      <a:pt x="329" y="90"/>
                      <a:pt x="326" y="91"/>
                      <a:pt x="320" y="91"/>
                    </a:cubicBezTo>
                    <a:cubicBezTo>
                      <a:pt x="313" y="90"/>
                      <a:pt x="315" y="86"/>
                      <a:pt x="308" y="79"/>
                    </a:cubicBezTo>
                    <a:cubicBezTo>
                      <a:pt x="301" y="72"/>
                      <a:pt x="281" y="73"/>
                      <a:pt x="276" y="77"/>
                    </a:cubicBezTo>
                    <a:cubicBezTo>
                      <a:pt x="271" y="80"/>
                      <a:pt x="253" y="64"/>
                      <a:pt x="253" y="64"/>
                    </a:cubicBezTo>
                    <a:cubicBezTo>
                      <a:pt x="253" y="64"/>
                      <a:pt x="259" y="70"/>
                      <a:pt x="265" y="79"/>
                    </a:cubicBezTo>
                    <a:cubicBezTo>
                      <a:pt x="268" y="80"/>
                      <a:pt x="276" y="82"/>
                      <a:pt x="279" y="80"/>
                    </a:cubicBezTo>
                    <a:cubicBezTo>
                      <a:pt x="284" y="77"/>
                      <a:pt x="289" y="80"/>
                      <a:pt x="296" y="87"/>
                    </a:cubicBezTo>
                    <a:cubicBezTo>
                      <a:pt x="303" y="94"/>
                      <a:pt x="315" y="105"/>
                      <a:pt x="322" y="106"/>
                    </a:cubicBezTo>
                    <a:cubicBezTo>
                      <a:pt x="328" y="106"/>
                      <a:pt x="331" y="105"/>
                      <a:pt x="332" y="83"/>
                    </a:cubicBezTo>
                    <a:cubicBezTo>
                      <a:pt x="333" y="65"/>
                      <a:pt x="342" y="40"/>
                      <a:pt x="336" y="28"/>
                    </a:cubicBezTo>
                    <a:close/>
                    <a:moveTo>
                      <a:pt x="269" y="95"/>
                    </a:moveTo>
                    <a:cubicBezTo>
                      <a:pt x="266" y="103"/>
                      <a:pt x="275" y="118"/>
                      <a:pt x="243" y="122"/>
                    </a:cubicBezTo>
                    <a:cubicBezTo>
                      <a:pt x="225" y="125"/>
                      <a:pt x="203" y="113"/>
                      <a:pt x="198" y="92"/>
                    </a:cubicBezTo>
                    <a:cubicBezTo>
                      <a:pt x="198" y="90"/>
                      <a:pt x="196" y="90"/>
                      <a:pt x="196" y="89"/>
                    </a:cubicBezTo>
                    <a:cubicBezTo>
                      <a:pt x="193" y="95"/>
                      <a:pt x="194" y="101"/>
                      <a:pt x="200" y="107"/>
                    </a:cubicBezTo>
                    <a:cubicBezTo>
                      <a:pt x="210" y="115"/>
                      <a:pt x="225" y="130"/>
                      <a:pt x="242" y="126"/>
                    </a:cubicBezTo>
                    <a:cubicBezTo>
                      <a:pt x="260" y="123"/>
                      <a:pt x="277" y="114"/>
                      <a:pt x="271" y="99"/>
                    </a:cubicBezTo>
                    <a:cubicBezTo>
                      <a:pt x="271" y="97"/>
                      <a:pt x="270" y="96"/>
                      <a:pt x="269" y="9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0" name="Freeform 363">
                <a:extLst>
                  <a:ext uri="{FF2B5EF4-FFF2-40B4-BE49-F238E27FC236}">
                    <a16:creationId xmlns:a16="http://schemas.microsoft.com/office/drawing/2014/main" id="{4EE5A255-6746-4DFA-B94F-1464E9AA2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613"/>
                <a:ext cx="551" cy="318"/>
              </a:xfrm>
              <a:custGeom>
                <a:avLst/>
                <a:gdLst>
                  <a:gd name="T0" fmla="*/ 100 w 348"/>
                  <a:gd name="T1" fmla="*/ 150 h 201"/>
                  <a:gd name="T2" fmla="*/ 73 w 348"/>
                  <a:gd name="T3" fmla="*/ 237 h 201"/>
                  <a:gd name="T4" fmla="*/ 90 w 348"/>
                  <a:gd name="T5" fmla="*/ 326 h 201"/>
                  <a:gd name="T6" fmla="*/ 52 w 348"/>
                  <a:gd name="T7" fmla="*/ 464 h 201"/>
                  <a:gd name="T8" fmla="*/ 592 w 348"/>
                  <a:gd name="T9" fmla="*/ 489 h 201"/>
                  <a:gd name="T10" fmla="*/ 648 w 348"/>
                  <a:gd name="T11" fmla="*/ 429 h 201"/>
                  <a:gd name="T12" fmla="*/ 700 w 348"/>
                  <a:gd name="T13" fmla="*/ 309 h 201"/>
                  <a:gd name="T14" fmla="*/ 743 w 348"/>
                  <a:gd name="T15" fmla="*/ 422 h 201"/>
                  <a:gd name="T16" fmla="*/ 777 w 348"/>
                  <a:gd name="T17" fmla="*/ 435 h 201"/>
                  <a:gd name="T18" fmla="*/ 809 w 348"/>
                  <a:gd name="T19" fmla="*/ 511 h 201"/>
                  <a:gd name="T20" fmla="*/ 817 w 348"/>
                  <a:gd name="T21" fmla="*/ 593 h 201"/>
                  <a:gd name="T22" fmla="*/ 809 w 348"/>
                  <a:gd name="T23" fmla="*/ 706 h 201"/>
                  <a:gd name="T24" fmla="*/ 979 w 348"/>
                  <a:gd name="T25" fmla="*/ 782 h 201"/>
                  <a:gd name="T26" fmla="*/ 1091 w 348"/>
                  <a:gd name="T27" fmla="*/ 674 h 201"/>
                  <a:gd name="T28" fmla="*/ 1062 w 348"/>
                  <a:gd name="T29" fmla="*/ 598 h 201"/>
                  <a:gd name="T30" fmla="*/ 1123 w 348"/>
                  <a:gd name="T31" fmla="*/ 598 h 201"/>
                  <a:gd name="T32" fmla="*/ 1191 w 348"/>
                  <a:gd name="T33" fmla="*/ 627 h 201"/>
                  <a:gd name="T34" fmla="*/ 1294 w 348"/>
                  <a:gd name="T35" fmla="*/ 701 h 201"/>
                  <a:gd name="T36" fmla="*/ 1333 w 348"/>
                  <a:gd name="T37" fmla="*/ 611 h 201"/>
                  <a:gd name="T38" fmla="*/ 1333 w 348"/>
                  <a:gd name="T39" fmla="*/ 373 h 201"/>
                  <a:gd name="T40" fmla="*/ 1233 w 348"/>
                  <a:gd name="T41" fmla="*/ 340 h 201"/>
                  <a:gd name="T42" fmla="*/ 1075 w 348"/>
                  <a:gd name="T43" fmla="*/ 285 h 201"/>
                  <a:gd name="T44" fmla="*/ 1138 w 348"/>
                  <a:gd name="T45" fmla="*/ 155 h 201"/>
                  <a:gd name="T46" fmla="*/ 1069 w 348"/>
                  <a:gd name="T47" fmla="*/ 60 h 201"/>
                  <a:gd name="T48" fmla="*/ 890 w 348"/>
                  <a:gd name="T49" fmla="*/ 35 h 201"/>
                  <a:gd name="T50" fmla="*/ 798 w 348"/>
                  <a:gd name="T51" fmla="*/ 147 h 201"/>
                  <a:gd name="T52" fmla="*/ 708 w 348"/>
                  <a:gd name="T53" fmla="*/ 163 h 201"/>
                  <a:gd name="T54" fmla="*/ 654 w 348"/>
                  <a:gd name="T55" fmla="*/ 134 h 201"/>
                  <a:gd name="T56" fmla="*/ 434 w 348"/>
                  <a:gd name="T57" fmla="*/ 134 h 201"/>
                  <a:gd name="T58" fmla="*/ 100 w 348"/>
                  <a:gd name="T59" fmla="*/ 150 h 20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8"/>
                  <a:gd name="T91" fmla="*/ 0 h 201"/>
                  <a:gd name="T92" fmla="*/ 348 w 348"/>
                  <a:gd name="T93" fmla="*/ 201 h 20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8" h="201">
                    <a:moveTo>
                      <a:pt x="25" y="38"/>
                    </a:moveTo>
                    <a:cubicBezTo>
                      <a:pt x="13" y="43"/>
                      <a:pt x="14" y="50"/>
                      <a:pt x="18" y="60"/>
                    </a:cubicBezTo>
                    <a:cubicBezTo>
                      <a:pt x="23" y="70"/>
                      <a:pt x="26" y="70"/>
                      <a:pt x="23" y="82"/>
                    </a:cubicBezTo>
                    <a:cubicBezTo>
                      <a:pt x="19" y="93"/>
                      <a:pt x="0" y="112"/>
                      <a:pt x="13" y="117"/>
                    </a:cubicBezTo>
                    <a:cubicBezTo>
                      <a:pt x="26" y="122"/>
                      <a:pt x="111" y="128"/>
                      <a:pt x="149" y="123"/>
                    </a:cubicBezTo>
                    <a:cubicBezTo>
                      <a:pt x="157" y="122"/>
                      <a:pt x="163" y="120"/>
                      <a:pt x="163" y="108"/>
                    </a:cubicBezTo>
                    <a:cubicBezTo>
                      <a:pt x="162" y="96"/>
                      <a:pt x="165" y="81"/>
                      <a:pt x="176" y="78"/>
                    </a:cubicBezTo>
                    <a:cubicBezTo>
                      <a:pt x="188" y="74"/>
                      <a:pt x="182" y="105"/>
                      <a:pt x="187" y="107"/>
                    </a:cubicBezTo>
                    <a:cubicBezTo>
                      <a:pt x="192" y="109"/>
                      <a:pt x="196" y="110"/>
                      <a:pt x="196" y="110"/>
                    </a:cubicBezTo>
                    <a:cubicBezTo>
                      <a:pt x="196" y="110"/>
                      <a:pt x="200" y="123"/>
                      <a:pt x="204" y="129"/>
                    </a:cubicBezTo>
                    <a:cubicBezTo>
                      <a:pt x="208" y="135"/>
                      <a:pt x="215" y="143"/>
                      <a:pt x="206" y="150"/>
                    </a:cubicBezTo>
                    <a:cubicBezTo>
                      <a:pt x="198" y="157"/>
                      <a:pt x="195" y="169"/>
                      <a:pt x="204" y="178"/>
                    </a:cubicBezTo>
                    <a:cubicBezTo>
                      <a:pt x="214" y="186"/>
                      <a:pt x="229" y="201"/>
                      <a:pt x="246" y="197"/>
                    </a:cubicBezTo>
                    <a:cubicBezTo>
                      <a:pt x="264" y="194"/>
                      <a:pt x="281" y="185"/>
                      <a:pt x="275" y="170"/>
                    </a:cubicBezTo>
                    <a:cubicBezTo>
                      <a:pt x="269" y="155"/>
                      <a:pt x="268" y="151"/>
                      <a:pt x="268" y="151"/>
                    </a:cubicBezTo>
                    <a:cubicBezTo>
                      <a:pt x="268" y="151"/>
                      <a:pt x="278" y="155"/>
                      <a:pt x="283" y="151"/>
                    </a:cubicBezTo>
                    <a:cubicBezTo>
                      <a:pt x="288" y="148"/>
                      <a:pt x="293" y="151"/>
                      <a:pt x="300" y="158"/>
                    </a:cubicBezTo>
                    <a:cubicBezTo>
                      <a:pt x="307" y="165"/>
                      <a:pt x="319" y="176"/>
                      <a:pt x="326" y="177"/>
                    </a:cubicBezTo>
                    <a:cubicBezTo>
                      <a:pt x="332" y="177"/>
                      <a:pt x="335" y="176"/>
                      <a:pt x="336" y="154"/>
                    </a:cubicBezTo>
                    <a:cubicBezTo>
                      <a:pt x="337" y="133"/>
                      <a:pt x="348" y="103"/>
                      <a:pt x="336" y="94"/>
                    </a:cubicBezTo>
                    <a:cubicBezTo>
                      <a:pt x="324" y="85"/>
                      <a:pt x="323" y="85"/>
                      <a:pt x="311" y="86"/>
                    </a:cubicBezTo>
                    <a:cubicBezTo>
                      <a:pt x="299" y="87"/>
                      <a:pt x="282" y="82"/>
                      <a:pt x="271" y="72"/>
                    </a:cubicBezTo>
                    <a:cubicBezTo>
                      <a:pt x="271" y="72"/>
                      <a:pt x="286" y="50"/>
                      <a:pt x="287" y="39"/>
                    </a:cubicBezTo>
                    <a:cubicBezTo>
                      <a:pt x="288" y="27"/>
                      <a:pt x="285" y="17"/>
                      <a:pt x="269" y="15"/>
                    </a:cubicBezTo>
                    <a:cubicBezTo>
                      <a:pt x="253" y="12"/>
                      <a:pt x="235" y="0"/>
                      <a:pt x="224" y="9"/>
                    </a:cubicBezTo>
                    <a:cubicBezTo>
                      <a:pt x="212" y="19"/>
                      <a:pt x="210" y="34"/>
                      <a:pt x="201" y="37"/>
                    </a:cubicBezTo>
                    <a:cubicBezTo>
                      <a:pt x="191" y="41"/>
                      <a:pt x="185" y="37"/>
                      <a:pt x="178" y="41"/>
                    </a:cubicBezTo>
                    <a:cubicBezTo>
                      <a:pt x="172" y="44"/>
                      <a:pt x="176" y="32"/>
                      <a:pt x="165" y="34"/>
                    </a:cubicBezTo>
                    <a:cubicBezTo>
                      <a:pt x="154" y="37"/>
                      <a:pt x="130" y="33"/>
                      <a:pt x="109" y="34"/>
                    </a:cubicBezTo>
                    <a:cubicBezTo>
                      <a:pt x="88" y="35"/>
                      <a:pt x="34" y="33"/>
                      <a:pt x="25" y="38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1" name="Freeform 364">
                <a:extLst>
                  <a:ext uri="{FF2B5EF4-FFF2-40B4-BE49-F238E27FC236}">
                    <a16:creationId xmlns:a16="http://schemas.microsoft.com/office/drawing/2014/main" id="{36AECF39-7369-495C-A1D0-A19B0982C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671"/>
                <a:ext cx="59" cy="119"/>
              </a:xfrm>
              <a:custGeom>
                <a:avLst/>
                <a:gdLst>
                  <a:gd name="T0" fmla="*/ 5 w 37"/>
                  <a:gd name="T1" fmla="*/ 48 h 75"/>
                  <a:gd name="T2" fmla="*/ 48 w 37"/>
                  <a:gd name="T3" fmla="*/ 48 h 75"/>
                  <a:gd name="T4" fmla="*/ 129 w 37"/>
                  <a:gd name="T5" fmla="*/ 63 h 75"/>
                  <a:gd name="T6" fmla="*/ 123 w 37"/>
                  <a:gd name="T7" fmla="*/ 149 h 75"/>
                  <a:gd name="T8" fmla="*/ 97 w 37"/>
                  <a:gd name="T9" fmla="*/ 265 h 75"/>
                  <a:gd name="T10" fmla="*/ 0 w 37"/>
                  <a:gd name="T11" fmla="*/ 295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75"/>
                  <a:gd name="T20" fmla="*/ 37 w 37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75">
                    <a:moveTo>
                      <a:pt x="1" y="12"/>
                    </a:moveTo>
                    <a:cubicBezTo>
                      <a:pt x="1" y="12"/>
                      <a:pt x="6" y="14"/>
                      <a:pt x="12" y="12"/>
                    </a:cubicBezTo>
                    <a:cubicBezTo>
                      <a:pt x="17" y="9"/>
                      <a:pt x="28" y="0"/>
                      <a:pt x="32" y="16"/>
                    </a:cubicBezTo>
                    <a:cubicBezTo>
                      <a:pt x="37" y="31"/>
                      <a:pt x="29" y="29"/>
                      <a:pt x="30" y="37"/>
                    </a:cubicBezTo>
                    <a:cubicBezTo>
                      <a:pt x="30" y="45"/>
                      <a:pt x="30" y="62"/>
                      <a:pt x="24" y="66"/>
                    </a:cubicBezTo>
                    <a:cubicBezTo>
                      <a:pt x="18" y="69"/>
                      <a:pt x="5" y="75"/>
                      <a:pt x="0" y="7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2" name="Freeform 365">
                <a:extLst>
                  <a:ext uri="{FF2B5EF4-FFF2-40B4-BE49-F238E27FC236}">
                    <a16:creationId xmlns:a16="http://schemas.microsoft.com/office/drawing/2014/main" id="{AD5452F6-7FB9-45A5-BE11-D67802A05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725"/>
                <a:ext cx="95" cy="55"/>
              </a:xfrm>
              <a:custGeom>
                <a:avLst/>
                <a:gdLst>
                  <a:gd name="T0" fmla="*/ 0 w 60"/>
                  <a:gd name="T1" fmla="*/ 135 h 35"/>
                  <a:gd name="T2" fmla="*/ 82 w 60"/>
                  <a:gd name="T3" fmla="*/ 129 h 35"/>
                  <a:gd name="T4" fmla="*/ 143 w 60"/>
                  <a:gd name="T5" fmla="*/ 86 h 35"/>
                  <a:gd name="T6" fmla="*/ 238 w 60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35"/>
                  <a:gd name="T14" fmla="*/ 60 w 60"/>
                  <a:gd name="T15" fmla="*/ 35 h 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35">
                    <a:moveTo>
                      <a:pt x="0" y="35"/>
                    </a:moveTo>
                    <a:cubicBezTo>
                      <a:pt x="0" y="35"/>
                      <a:pt x="14" y="33"/>
                      <a:pt x="21" y="33"/>
                    </a:cubicBezTo>
                    <a:cubicBezTo>
                      <a:pt x="28" y="33"/>
                      <a:pt x="29" y="30"/>
                      <a:pt x="36" y="22"/>
                    </a:cubicBezTo>
                    <a:cubicBezTo>
                      <a:pt x="43" y="14"/>
                      <a:pt x="58" y="3"/>
                      <a:pt x="6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3" name="Freeform 366">
                <a:extLst>
                  <a:ext uri="{FF2B5EF4-FFF2-40B4-BE49-F238E27FC236}">
                    <a16:creationId xmlns:a16="http://schemas.microsoft.com/office/drawing/2014/main" id="{65988EC2-CBD0-420E-A2EB-C1D13BEE7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766"/>
                <a:ext cx="43" cy="87"/>
              </a:xfrm>
              <a:custGeom>
                <a:avLst/>
                <a:gdLst>
                  <a:gd name="T0" fmla="*/ 16 w 27"/>
                  <a:gd name="T1" fmla="*/ 0 h 55"/>
                  <a:gd name="T2" fmla="*/ 21 w 27"/>
                  <a:gd name="T3" fmla="*/ 74 h 55"/>
                  <a:gd name="T4" fmla="*/ 61 w 27"/>
                  <a:gd name="T5" fmla="*/ 158 h 55"/>
                  <a:gd name="T6" fmla="*/ 108 w 27"/>
                  <a:gd name="T7" fmla="*/ 218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55"/>
                  <a:gd name="T14" fmla="*/ 27 w 27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55">
                    <a:moveTo>
                      <a:pt x="4" y="0"/>
                    </a:moveTo>
                    <a:cubicBezTo>
                      <a:pt x="4" y="0"/>
                      <a:pt x="0" y="9"/>
                      <a:pt x="5" y="19"/>
                    </a:cubicBezTo>
                    <a:cubicBezTo>
                      <a:pt x="10" y="29"/>
                      <a:pt x="10" y="33"/>
                      <a:pt x="15" y="40"/>
                    </a:cubicBezTo>
                    <a:cubicBezTo>
                      <a:pt x="21" y="46"/>
                      <a:pt x="25" y="49"/>
                      <a:pt x="27" y="5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4" name="Freeform 367">
                <a:extLst>
                  <a:ext uri="{FF2B5EF4-FFF2-40B4-BE49-F238E27FC236}">
                    <a16:creationId xmlns:a16="http://schemas.microsoft.com/office/drawing/2014/main" id="{18275D81-AA23-4E16-A947-D98ECE7F9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847"/>
                <a:ext cx="42" cy="3"/>
              </a:xfrm>
              <a:custGeom>
                <a:avLst/>
                <a:gdLst>
                  <a:gd name="T0" fmla="*/ 0 w 27"/>
                  <a:gd name="T1" fmla="*/ 8 h 2"/>
                  <a:gd name="T2" fmla="*/ 47 w 27"/>
                  <a:gd name="T3" fmla="*/ 0 h 2"/>
                  <a:gd name="T4" fmla="*/ 101 w 27"/>
                  <a:gd name="T5" fmla="*/ 8 h 2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2"/>
                  <a:gd name="T11" fmla="*/ 27 w 27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2">
                    <a:moveTo>
                      <a:pt x="0" y="2"/>
                    </a:moveTo>
                    <a:cubicBezTo>
                      <a:pt x="0" y="2"/>
                      <a:pt x="6" y="0"/>
                      <a:pt x="12" y="0"/>
                    </a:cubicBezTo>
                    <a:cubicBezTo>
                      <a:pt x="18" y="0"/>
                      <a:pt x="23" y="0"/>
                      <a:pt x="27" y="2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5" name="Freeform 368">
                <a:extLst>
                  <a:ext uri="{FF2B5EF4-FFF2-40B4-BE49-F238E27FC236}">
                    <a16:creationId xmlns:a16="http://schemas.microsoft.com/office/drawing/2014/main" id="{D6F12AF9-319C-45F2-A6C4-45710BE6B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2833"/>
                <a:ext cx="108" cy="83"/>
              </a:xfrm>
              <a:custGeom>
                <a:avLst/>
                <a:gdLst>
                  <a:gd name="T0" fmla="*/ 68 w 68"/>
                  <a:gd name="T1" fmla="*/ 8 h 53"/>
                  <a:gd name="T2" fmla="*/ 8 w 68"/>
                  <a:gd name="T3" fmla="*/ 110 h 53"/>
                  <a:gd name="T4" fmla="*/ 103 w 68"/>
                  <a:gd name="T5" fmla="*/ 196 h 53"/>
                  <a:gd name="T6" fmla="*/ 265 w 68"/>
                  <a:gd name="T7" fmla="*/ 161 h 53"/>
                  <a:gd name="T8" fmla="*/ 230 w 68"/>
                  <a:gd name="T9" fmla="*/ 42 h 53"/>
                  <a:gd name="T10" fmla="*/ 68 w 68"/>
                  <a:gd name="T11" fmla="*/ 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8"/>
                  <a:gd name="T19" fmla="*/ 0 h 53"/>
                  <a:gd name="T20" fmla="*/ 68 w 68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8" h="53">
                    <a:moveTo>
                      <a:pt x="17" y="2"/>
                    </a:moveTo>
                    <a:cubicBezTo>
                      <a:pt x="9" y="3"/>
                      <a:pt x="0" y="23"/>
                      <a:pt x="2" y="29"/>
                    </a:cubicBezTo>
                    <a:cubicBezTo>
                      <a:pt x="4" y="35"/>
                      <a:pt x="15" y="48"/>
                      <a:pt x="26" y="51"/>
                    </a:cubicBezTo>
                    <a:cubicBezTo>
                      <a:pt x="36" y="53"/>
                      <a:pt x="64" y="50"/>
                      <a:pt x="66" y="42"/>
                    </a:cubicBezTo>
                    <a:cubicBezTo>
                      <a:pt x="68" y="34"/>
                      <a:pt x="63" y="15"/>
                      <a:pt x="57" y="11"/>
                    </a:cubicBezTo>
                    <a:cubicBezTo>
                      <a:pt x="51" y="6"/>
                      <a:pt x="45" y="0"/>
                      <a:pt x="17" y="2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6" name="Freeform 369">
                <a:extLst>
                  <a:ext uri="{FF2B5EF4-FFF2-40B4-BE49-F238E27FC236}">
                    <a16:creationId xmlns:a16="http://schemas.microsoft.com/office/drawing/2014/main" id="{C121773A-FBE9-4DC0-9AB5-5EC8ECB81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2833"/>
                <a:ext cx="108" cy="83"/>
              </a:xfrm>
              <a:custGeom>
                <a:avLst/>
                <a:gdLst>
                  <a:gd name="T0" fmla="*/ 68 w 68"/>
                  <a:gd name="T1" fmla="*/ 8 h 53"/>
                  <a:gd name="T2" fmla="*/ 8 w 68"/>
                  <a:gd name="T3" fmla="*/ 110 h 53"/>
                  <a:gd name="T4" fmla="*/ 103 w 68"/>
                  <a:gd name="T5" fmla="*/ 196 h 53"/>
                  <a:gd name="T6" fmla="*/ 265 w 68"/>
                  <a:gd name="T7" fmla="*/ 161 h 53"/>
                  <a:gd name="T8" fmla="*/ 230 w 68"/>
                  <a:gd name="T9" fmla="*/ 42 h 53"/>
                  <a:gd name="T10" fmla="*/ 68 w 68"/>
                  <a:gd name="T11" fmla="*/ 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8"/>
                  <a:gd name="T19" fmla="*/ 0 h 53"/>
                  <a:gd name="T20" fmla="*/ 68 w 68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8" h="53">
                    <a:moveTo>
                      <a:pt x="17" y="2"/>
                    </a:moveTo>
                    <a:cubicBezTo>
                      <a:pt x="9" y="3"/>
                      <a:pt x="0" y="23"/>
                      <a:pt x="2" y="29"/>
                    </a:cubicBezTo>
                    <a:cubicBezTo>
                      <a:pt x="4" y="35"/>
                      <a:pt x="15" y="48"/>
                      <a:pt x="26" y="51"/>
                    </a:cubicBezTo>
                    <a:cubicBezTo>
                      <a:pt x="36" y="53"/>
                      <a:pt x="64" y="50"/>
                      <a:pt x="66" y="42"/>
                    </a:cubicBezTo>
                    <a:cubicBezTo>
                      <a:pt x="68" y="34"/>
                      <a:pt x="63" y="15"/>
                      <a:pt x="57" y="11"/>
                    </a:cubicBezTo>
                    <a:cubicBezTo>
                      <a:pt x="51" y="6"/>
                      <a:pt x="45" y="0"/>
                      <a:pt x="17" y="2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7" name="Freeform 370">
                <a:extLst>
                  <a:ext uri="{FF2B5EF4-FFF2-40B4-BE49-F238E27FC236}">
                    <a16:creationId xmlns:a16="http://schemas.microsoft.com/office/drawing/2014/main" id="{E9EEBCE7-AFD0-40EB-8F0B-8A8B8134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732"/>
                <a:ext cx="59" cy="88"/>
              </a:xfrm>
              <a:custGeom>
                <a:avLst/>
                <a:gdLst>
                  <a:gd name="T0" fmla="*/ 102 w 37"/>
                  <a:gd name="T1" fmla="*/ 0 h 56"/>
                  <a:gd name="T2" fmla="*/ 56 w 37"/>
                  <a:gd name="T3" fmla="*/ 47 h 56"/>
                  <a:gd name="T4" fmla="*/ 16 w 37"/>
                  <a:gd name="T5" fmla="*/ 86 h 56"/>
                  <a:gd name="T6" fmla="*/ 5 w 37"/>
                  <a:gd name="T7" fmla="*/ 141 h 56"/>
                  <a:gd name="T8" fmla="*/ 41 w 37"/>
                  <a:gd name="T9" fmla="*/ 217 h 56"/>
                  <a:gd name="T10" fmla="*/ 26 w 37"/>
                  <a:gd name="T11" fmla="*/ 124 h 56"/>
                  <a:gd name="T12" fmla="*/ 69 w 37"/>
                  <a:gd name="T13" fmla="*/ 69 h 56"/>
                  <a:gd name="T14" fmla="*/ 115 w 37"/>
                  <a:gd name="T15" fmla="*/ 42 h 56"/>
                  <a:gd name="T16" fmla="*/ 150 w 37"/>
                  <a:gd name="T17" fmla="*/ 42 h 56"/>
                  <a:gd name="T18" fmla="*/ 97 w 37"/>
                  <a:gd name="T19" fmla="*/ 0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56"/>
                  <a:gd name="T32" fmla="*/ 37 w 37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56">
                    <a:moveTo>
                      <a:pt x="25" y="0"/>
                    </a:moveTo>
                    <a:cubicBezTo>
                      <a:pt x="21" y="2"/>
                      <a:pt x="17" y="9"/>
                      <a:pt x="14" y="12"/>
                    </a:cubicBezTo>
                    <a:cubicBezTo>
                      <a:pt x="10" y="15"/>
                      <a:pt x="6" y="19"/>
                      <a:pt x="4" y="22"/>
                    </a:cubicBezTo>
                    <a:cubicBezTo>
                      <a:pt x="2" y="26"/>
                      <a:pt x="0" y="32"/>
                      <a:pt x="1" y="36"/>
                    </a:cubicBezTo>
                    <a:cubicBezTo>
                      <a:pt x="2" y="43"/>
                      <a:pt x="8" y="49"/>
                      <a:pt x="10" y="56"/>
                    </a:cubicBezTo>
                    <a:cubicBezTo>
                      <a:pt x="7" y="49"/>
                      <a:pt x="3" y="39"/>
                      <a:pt x="6" y="32"/>
                    </a:cubicBezTo>
                    <a:cubicBezTo>
                      <a:pt x="9" y="26"/>
                      <a:pt x="12" y="22"/>
                      <a:pt x="17" y="18"/>
                    </a:cubicBezTo>
                    <a:cubicBezTo>
                      <a:pt x="20" y="16"/>
                      <a:pt x="24" y="13"/>
                      <a:pt x="28" y="11"/>
                    </a:cubicBezTo>
                    <a:cubicBezTo>
                      <a:pt x="31" y="11"/>
                      <a:pt x="34" y="12"/>
                      <a:pt x="37" y="11"/>
                    </a:cubicBezTo>
                    <a:cubicBezTo>
                      <a:pt x="32" y="8"/>
                      <a:pt x="28" y="4"/>
                      <a:pt x="2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8" name="Freeform 371">
                <a:extLst>
                  <a:ext uri="{FF2B5EF4-FFF2-40B4-BE49-F238E27FC236}">
                    <a16:creationId xmlns:a16="http://schemas.microsoft.com/office/drawing/2014/main" id="{23282159-091C-46AC-AF08-52A378FD6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750"/>
                <a:ext cx="80" cy="62"/>
              </a:xfrm>
              <a:custGeom>
                <a:avLst/>
                <a:gdLst>
                  <a:gd name="T0" fmla="*/ 0 w 50"/>
                  <a:gd name="T1" fmla="*/ 5 h 39"/>
                  <a:gd name="T2" fmla="*/ 42 w 50"/>
                  <a:gd name="T3" fmla="*/ 5 h 39"/>
                  <a:gd name="T4" fmla="*/ 86 w 50"/>
                  <a:gd name="T5" fmla="*/ 5 h 39"/>
                  <a:gd name="T6" fmla="*/ 138 w 50"/>
                  <a:gd name="T7" fmla="*/ 13 h 39"/>
                  <a:gd name="T8" fmla="*/ 171 w 50"/>
                  <a:gd name="T9" fmla="*/ 157 h 39"/>
                  <a:gd name="T10" fmla="*/ 118 w 50"/>
                  <a:gd name="T11" fmla="*/ 25 h 39"/>
                  <a:gd name="T12" fmla="*/ 61 w 50"/>
                  <a:gd name="T13" fmla="*/ 21 h 39"/>
                  <a:gd name="T14" fmla="*/ 8 w 50"/>
                  <a:gd name="T15" fmla="*/ 8 h 39"/>
                  <a:gd name="T16" fmla="*/ 8 w 50"/>
                  <a:gd name="T17" fmla="*/ 5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39"/>
                  <a:gd name="T29" fmla="*/ 50 w 50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39">
                    <a:moveTo>
                      <a:pt x="0" y="1"/>
                    </a:moveTo>
                    <a:cubicBezTo>
                      <a:pt x="4" y="0"/>
                      <a:pt x="7" y="1"/>
                      <a:pt x="10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5" y="1"/>
                      <a:pt x="30" y="2"/>
                      <a:pt x="34" y="3"/>
                    </a:cubicBezTo>
                    <a:cubicBezTo>
                      <a:pt x="50" y="8"/>
                      <a:pt x="42" y="27"/>
                      <a:pt x="42" y="39"/>
                    </a:cubicBezTo>
                    <a:cubicBezTo>
                      <a:pt x="40" y="29"/>
                      <a:pt x="43" y="11"/>
                      <a:pt x="29" y="6"/>
                    </a:cubicBezTo>
                    <a:cubicBezTo>
                      <a:pt x="25" y="5"/>
                      <a:pt x="20" y="5"/>
                      <a:pt x="15" y="5"/>
                    </a:cubicBezTo>
                    <a:cubicBezTo>
                      <a:pt x="13" y="4"/>
                      <a:pt x="4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9" name="Freeform 372">
                <a:extLst>
                  <a:ext uri="{FF2B5EF4-FFF2-40B4-BE49-F238E27FC236}">
                    <a16:creationId xmlns:a16="http://schemas.microsoft.com/office/drawing/2014/main" id="{1AC8A5DE-4F91-4771-AFF0-18FD729E2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626"/>
                <a:ext cx="105" cy="72"/>
              </a:xfrm>
              <a:custGeom>
                <a:avLst/>
                <a:gdLst>
                  <a:gd name="T0" fmla="*/ 0 w 66"/>
                  <a:gd name="T1" fmla="*/ 42 h 46"/>
                  <a:gd name="T2" fmla="*/ 73 w 66"/>
                  <a:gd name="T3" fmla="*/ 5 h 46"/>
                  <a:gd name="T4" fmla="*/ 162 w 66"/>
                  <a:gd name="T5" fmla="*/ 27 h 46"/>
                  <a:gd name="T6" fmla="*/ 239 w 66"/>
                  <a:gd name="T7" fmla="*/ 56 h 46"/>
                  <a:gd name="T8" fmla="*/ 240 w 66"/>
                  <a:gd name="T9" fmla="*/ 177 h 46"/>
                  <a:gd name="T10" fmla="*/ 218 w 66"/>
                  <a:gd name="T11" fmla="*/ 66 h 46"/>
                  <a:gd name="T12" fmla="*/ 150 w 66"/>
                  <a:gd name="T13" fmla="*/ 34 h 46"/>
                  <a:gd name="T14" fmla="*/ 115 w 66"/>
                  <a:gd name="T15" fmla="*/ 27 h 46"/>
                  <a:gd name="T16" fmla="*/ 81 w 66"/>
                  <a:gd name="T17" fmla="*/ 20 h 46"/>
                  <a:gd name="T18" fmla="*/ 8 w 66"/>
                  <a:gd name="T19" fmla="*/ 39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6"/>
                  <a:gd name="T31" fmla="*/ 0 h 46"/>
                  <a:gd name="T32" fmla="*/ 66 w 66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6" h="46">
                    <a:moveTo>
                      <a:pt x="0" y="11"/>
                    </a:moveTo>
                    <a:cubicBezTo>
                      <a:pt x="2" y="6"/>
                      <a:pt x="11" y="0"/>
                      <a:pt x="18" y="1"/>
                    </a:cubicBezTo>
                    <a:cubicBezTo>
                      <a:pt x="25" y="2"/>
                      <a:pt x="32" y="6"/>
                      <a:pt x="40" y="7"/>
                    </a:cubicBezTo>
                    <a:cubicBezTo>
                      <a:pt x="45" y="8"/>
                      <a:pt x="55" y="10"/>
                      <a:pt x="59" y="15"/>
                    </a:cubicBezTo>
                    <a:cubicBezTo>
                      <a:pt x="66" y="23"/>
                      <a:pt x="63" y="37"/>
                      <a:pt x="60" y="46"/>
                    </a:cubicBezTo>
                    <a:cubicBezTo>
                      <a:pt x="58" y="36"/>
                      <a:pt x="61" y="25"/>
                      <a:pt x="54" y="17"/>
                    </a:cubicBezTo>
                    <a:cubicBezTo>
                      <a:pt x="49" y="11"/>
                      <a:pt x="43" y="11"/>
                      <a:pt x="37" y="9"/>
                    </a:cubicBezTo>
                    <a:cubicBezTo>
                      <a:pt x="34" y="8"/>
                      <a:pt x="31" y="8"/>
                      <a:pt x="28" y="7"/>
                    </a:cubicBezTo>
                    <a:cubicBezTo>
                      <a:pt x="25" y="7"/>
                      <a:pt x="23" y="6"/>
                      <a:pt x="20" y="5"/>
                    </a:cubicBezTo>
                    <a:cubicBezTo>
                      <a:pt x="13" y="2"/>
                      <a:pt x="8" y="7"/>
                      <a:pt x="2" y="1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0" name="Freeform 373">
                <a:extLst>
                  <a:ext uri="{FF2B5EF4-FFF2-40B4-BE49-F238E27FC236}">
                    <a16:creationId xmlns:a16="http://schemas.microsoft.com/office/drawing/2014/main" id="{331483C4-0C77-4E74-9B06-FFA89EB5B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686"/>
                <a:ext cx="51" cy="36"/>
              </a:xfrm>
              <a:custGeom>
                <a:avLst/>
                <a:gdLst>
                  <a:gd name="T0" fmla="*/ 0 w 32"/>
                  <a:gd name="T1" fmla="*/ 20 h 23"/>
                  <a:gd name="T2" fmla="*/ 48 w 32"/>
                  <a:gd name="T3" fmla="*/ 20 h 23"/>
                  <a:gd name="T4" fmla="*/ 89 w 32"/>
                  <a:gd name="T5" fmla="*/ 5 h 23"/>
                  <a:gd name="T6" fmla="*/ 123 w 32"/>
                  <a:gd name="T7" fmla="*/ 31 h 23"/>
                  <a:gd name="T8" fmla="*/ 115 w 32"/>
                  <a:gd name="T9" fmla="*/ 88 h 23"/>
                  <a:gd name="T10" fmla="*/ 115 w 32"/>
                  <a:gd name="T11" fmla="*/ 42 h 23"/>
                  <a:gd name="T12" fmla="*/ 81 w 32"/>
                  <a:gd name="T13" fmla="*/ 20 h 23"/>
                  <a:gd name="T14" fmla="*/ 48 w 32"/>
                  <a:gd name="T15" fmla="*/ 31 h 23"/>
                  <a:gd name="T16" fmla="*/ 5 w 32"/>
                  <a:gd name="T17" fmla="*/ 1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"/>
                  <a:gd name="T28" fmla="*/ 0 h 23"/>
                  <a:gd name="T29" fmla="*/ 32 w 32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" h="23">
                    <a:moveTo>
                      <a:pt x="0" y="5"/>
                    </a:moveTo>
                    <a:cubicBezTo>
                      <a:pt x="4" y="6"/>
                      <a:pt x="7" y="7"/>
                      <a:pt x="12" y="5"/>
                    </a:cubicBezTo>
                    <a:cubicBezTo>
                      <a:pt x="14" y="4"/>
                      <a:pt x="19" y="1"/>
                      <a:pt x="22" y="1"/>
                    </a:cubicBezTo>
                    <a:cubicBezTo>
                      <a:pt x="26" y="0"/>
                      <a:pt x="29" y="4"/>
                      <a:pt x="30" y="8"/>
                    </a:cubicBezTo>
                    <a:cubicBezTo>
                      <a:pt x="32" y="14"/>
                      <a:pt x="31" y="18"/>
                      <a:pt x="28" y="23"/>
                    </a:cubicBezTo>
                    <a:cubicBezTo>
                      <a:pt x="29" y="20"/>
                      <a:pt x="28" y="14"/>
                      <a:pt x="28" y="11"/>
                    </a:cubicBezTo>
                    <a:cubicBezTo>
                      <a:pt x="27" y="6"/>
                      <a:pt x="25" y="5"/>
                      <a:pt x="20" y="5"/>
                    </a:cubicBezTo>
                    <a:cubicBezTo>
                      <a:pt x="17" y="6"/>
                      <a:pt x="15" y="7"/>
                      <a:pt x="12" y="8"/>
                    </a:cubicBezTo>
                    <a:cubicBezTo>
                      <a:pt x="8" y="8"/>
                      <a:pt x="5" y="5"/>
                      <a:pt x="1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1" name="Freeform 374">
                <a:extLst>
                  <a:ext uri="{FF2B5EF4-FFF2-40B4-BE49-F238E27FC236}">
                    <a16:creationId xmlns:a16="http://schemas.microsoft.com/office/drawing/2014/main" id="{73922BFB-3021-4ED7-959F-C704D0848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823"/>
                <a:ext cx="70" cy="21"/>
              </a:xfrm>
              <a:custGeom>
                <a:avLst/>
                <a:gdLst>
                  <a:gd name="T0" fmla="*/ 0 w 44"/>
                  <a:gd name="T1" fmla="*/ 29 h 13"/>
                  <a:gd name="T2" fmla="*/ 84 w 44"/>
                  <a:gd name="T3" fmla="*/ 16 h 13"/>
                  <a:gd name="T4" fmla="*/ 177 w 44"/>
                  <a:gd name="T5" fmla="*/ 55 h 13"/>
                  <a:gd name="T6" fmla="*/ 76 w 44"/>
                  <a:gd name="T7" fmla="*/ 0 h 13"/>
                  <a:gd name="T8" fmla="*/ 35 w 44"/>
                  <a:gd name="T9" fmla="*/ 5 h 13"/>
                  <a:gd name="T10" fmla="*/ 5 w 44"/>
                  <a:gd name="T11" fmla="*/ 2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13"/>
                  <a:gd name="T20" fmla="*/ 44 w 44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13">
                    <a:moveTo>
                      <a:pt x="0" y="7"/>
                    </a:moveTo>
                    <a:cubicBezTo>
                      <a:pt x="5" y="2"/>
                      <a:pt x="15" y="2"/>
                      <a:pt x="21" y="4"/>
                    </a:cubicBezTo>
                    <a:cubicBezTo>
                      <a:pt x="30" y="6"/>
                      <a:pt x="37" y="8"/>
                      <a:pt x="44" y="13"/>
                    </a:cubicBezTo>
                    <a:cubicBezTo>
                      <a:pt x="36" y="7"/>
                      <a:pt x="29" y="0"/>
                      <a:pt x="19" y="0"/>
                    </a:cubicBezTo>
                    <a:cubicBezTo>
                      <a:pt x="15" y="0"/>
                      <a:pt x="12" y="0"/>
                      <a:pt x="9" y="1"/>
                    </a:cubicBezTo>
                    <a:cubicBezTo>
                      <a:pt x="6" y="2"/>
                      <a:pt x="4" y="6"/>
                      <a:pt x="1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2" name="Freeform 375">
                <a:extLst>
                  <a:ext uri="{FF2B5EF4-FFF2-40B4-BE49-F238E27FC236}">
                    <a16:creationId xmlns:a16="http://schemas.microsoft.com/office/drawing/2014/main" id="{5F33E925-AF36-4F3B-9423-28AA789E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780"/>
                <a:ext cx="78" cy="31"/>
              </a:xfrm>
              <a:custGeom>
                <a:avLst/>
                <a:gdLst>
                  <a:gd name="T0" fmla="*/ 29 w 49"/>
                  <a:gd name="T1" fmla="*/ 83 h 19"/>
                  <a:gd name="T2" fmla="*/ 137 w 49"/>
                  <a:gd name="T3" fmla="*/ 29 h 19"/>
                  <a:gd name="T4" fmla="*/ 197 w 49"/>
                  <a:gd name="T5" fmla="*/ 64 h 19"/>
                  <a:gd name="T6" fmla="*/ 172 w 49"/>
                  <a:gd name="T7" fmla="*/ 34 h 19"/>
                  <a:gd name="T8" fmla="*/ 177 w 49"/>
                  <a:gd name="T9" fmla="*/ 0 h 19"/>
                  <a:gd name="T10" fmla="*/ 121 w 49"/>
                  <a:gd name="T11" fmla="*/ 8 h 19"/>
                  <a:gd name="T12" fmla="*/ 81 w 49"/>
                  <a:gd name="T13" fmla="*/ 8 h 19"/>
                  <a:gd name="T14" fmla="*/ 0 w 49"/>
                  <a:gd name="T15" fmla="*/ 34 h 19"/>
                  <a:gd name="T16" fmla="*/ 13 w 49"/>
                  <a:gd name="T17" fmla="*/ 54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"/>
                  <a:gd name="T28" fmla="*/ 0 h 19"/>
                  <a:gd name="T29" fmla="*/ 49 w 49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" h="19">
                    <a:moveTo>
                      <a:pt x="7" y="19"/>
                    </a:moveTo>
                    <a:cubicBezTo>
                      <a:pt x="1" y="11"/>
                      <a:pt x="29" y="7"/>
                      <a:pt x="34" y="7"/>
                    </a:cubicBezTo>
                    <a:cubicBezTo>
                      <a:pt x="41" y="7"/>
                      <a:pt x="44" y="11"/>
                      <a:pt x="49" y="15"/>
                    </a:cubicBezTo>
                    <a:cubicBezTo>
                      <a:pt x="46" y="13"/>
                      <a:pt x="44" y="11"/>
                      <a:pt x="43" y="8"/>
                    </a:cubicBezTo>
                    <a:cubicBezTo>
                      <a:pt x="43" y="5"/>
                      <a:pt x="44" y="2"/>
                      <a:pt x="44" y="0"/>
                    </a:cubicBezTo>
                    <a:cubicBezTo>
                      <a:pt x="39" y="0"/>
                      <a:pt x="35" y="2"/>
                      <a:pt x="30" y="2"/>
                    </a:cubicBezTo>
                    <a:cubicBezTo>
                      <a:pt x="27" y="2"/>
                      <a:pt x="24" y="1"/>
                      <a:pt x="20" y="2"/>
                    </a:cubicBezTo>
                    <a:cubicBezTo>
                      <a:pt x="13" y="3"/>
                      <a:pt x="7" y="5"/>
                      <a:pt x="0" y="8"/>
                    </a:cubicBezTo>
                    <a:cubicBezTo>
                      <a:pt x="0" y="10"/>
                      <a:pt x="2" y="11"/>
                      <a:pt x="3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3" name="Freeform 376">
                <a:extLst>
                  <a:ext uri="{FF2B5EF4-FFF2-40B4-BE49-F238E27FC236}">
                    <a16:creationId xmlns:a16="http://schemas.microsoft.com/office/drawing/2014/main" id="{00E125C5-36D0-4C76-AC18-E2519B922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671"/>
                <a:ext cx="149" cy="45"/>
              </a:xfrm>
              <a:custGeom>
                <a:avLst/>
                <a:gdLst>
                  <a:gd name="T0" fmla="*/ 35 w 94"/>
                  <a:gd name="T1" fmla="*/ 116 h 28"/>
                  <a:gd name="T2" fmla="*/ 16 w 94"/>
                  <a:gd name="T3" fmla="*/ 47 h 28"/>
                  <a:gd name="T4" fmla="*/ 76 w 94"/>
                  <a:gd name="T5" fmla="*/ 5 h 28"/>
                  <a:gd name="T6" fmla="*/ 219 w 94"/>
                  <a:gd name="T7" fmla="*/ 21 h 28"/>
                  <a:gd name="T8" fmla="*/ 314 w 94"/>
                  <a:gd name="T9" fmla="*/ 21 h 28"/>
                  <a:gd name="T10" fmla="*/ 374 w 94"/>
                  <a:gd name="T11" fmla="*/ 34 h 28"/>
                  <a:gd name="T12" fmla="*/ 300 w 94"/>
                  <a:gd name="T13" fmla="*/ 26 h 28"/>
                  <a:gd name="T14" fmla="*/ 246 w 94"/>
                  <a:gd name="T15" fmla="*/ 16 h 28"/>
                  <a:gd name="T16" fmla="*/ 206 w 94"/>
                  <a:gd name="T17" fmla="*/ 21 h 28"/>
                  <a:gd name="T18" fmla="*/ 151 w 94"/>
                  <a:gd name="T19" fmla="*/ 21 h 28"/>
                  <a:gd name="T20" fmla="*/ 100 w 94"/>
                  <a:gd name="T21" fmla="*/ 29 h 28"/>
                  <a:gd name="T22" fmla="*/ 55 w 94"/>
                  <a:gd name="T23" fmla="*/ 26 h 28"/>
                  <a:gd name="T24" fmla="*/ 40 w 94"/>
                  <a:gd name="T25" fmla="*/ 101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"/>
                  <a:gd name="T40" fmla="*/ 0 h 28"/>
                  <a:gd name="T41" fmla="*/ 94 w 94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" h="28">
                    <a:moveTo>
                      <a:pt x="9" y="28"/>
                    </a:moveTo>
                    <a:cubicBezTo>
                      <a:pt x="8" y="20"/>
                      <a:pt x="0" y="18"/>
                      <a:pt x="4" y="11"/>
                    </a:cubicBezTo>
                    <a:cubicBezTo>
                      <a:pt x="7" y="4"/>
                      <a:pt x="11" y="1"/>
                      <a:pt x="19" y="1"/>
                    </a:cubicBezTo>
                    <a:cubicBezTo>
                      <a:pt x="31" y="0"/>
                      <a:pt x="43" y="5"/>
                      <a:pt x="55" y="5"/>
                    </a:cubicBezTo>
                    <a:cubicBezTo>
                      <a:pt x="63" y="5"/>
                      <a:pt x="71" y="5"/>
                      <a:pt x="79" y="5"/>
                    </a:cubicBezTo>
                    <a:cubicBezTo>
                      <a:pt x="83" y="5"/>
                      <a:pt x="90" y="6"/>
                      <a:pt x="94" y="8"/>
                    </a:cubicBezTo>
                    <a:cubicBezTo>
                      <a:pt x="88" y="8"/>
                      <a:pt x="82" y="8"/>
                      <a:pt x="75" y="6"/>
                    </a:cubicBezTo>
                    <a:cubicBezTo>
                      <a:pt x="71" y="5"/>
                      <a:pt x="66" y="4"/>
                      <a:pt x="62" y="4"/>
                    </a:cubicBezTo>
                    <a:cubicBezTo>
                      <a:pt x="59" y="4"/>
                      <a:pt x="55" y="5"/>
                      <a:pt x="52" y="5"/>
                    </a:cubicBezTo>
                    <a:cubicBezTo>
                      <a:pt x="47" y="5"/>
                      <a:pt x="43" y="4"/>
                      <a:pt x="38" y="5"/>
                    </a:cubicBezTo>
                    <a:cubicBezTo>
                      <a:pt x="33" y="6"/>
                      <a:pt x="29" y="7"/>
                      <a:pt x="25" y="7"/>
                    </a:cubicBezTo>
                    <a:cubicBezTo>
                      <a:pt x="21" y="6"/>
                      <a:pt x="17" y="5"/>
                      <a:pt x="14" y="6"/>
                    </a:cubicBezTo>
                    <a:cubicBezTo>
                      <a:pt x="7" y="8"/>
                      <a:pt x="7" y="18"/>
                      <a:pt x="10" y="2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4" name="Freeform 377">
                <a:extLst>
                  <a:ext uri="{FF2B5EF4-FFF2-40B4-BE49-F238E27FC236}">
                    <a16:creationId xmlns:a16="http://schemas.microsoft.com/office/drawing/2014/main" id="{9C511D6D-B419-49E6-A582-439FF383F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730"/>
                <a:ext cx="571" cy="318"/>
              </a:xfrm>
              <a:custGeom>
                <a:avLst/>
                <a:gdLst>
                  <a:gd name="T0" fmla="*/ 52 w 361"/>
                  <a:gd name="T1" fmla="*/ 225 h 201"/>
                  <a:gd name="T2" fmla="*/ 70 w 361"/>
                  <a:gd name="T3" fmla="*/ 369 h 201"/>
                  <a:gd name="T4" fmla="*/ 22 w 361"/>
                  <a:gd name="T5" fmla="*/ 464 h 201"/>
                  <a:gd name="T6" fmla="*/ 43 w 361"/>
                  <a:gd name="T7" fmla="*/ 530 h 201"/>
                  <a:gd name="T8" fmla="*/ 517 w 361"/>
                  <a:gd name="T9" fmla="*/ 573 h 201"/>
                  <a:gd name="T10" fmla="*/ 666 w 361"/>
                  <a:gd name="T11" fmla="*/ 503 h 201"/>
                  <a:gd name="T12" fmla="*/ 709 w 361"/>
                  <a:gd name="T13" fmla="*/ 451 h 201"/>
                  <a:gd name="T14" fmla="*/ 761 w 361"/>
                  <a:gd name="T15" fmla="*/ 468 h 201"/>
                  <a:gd name="T16" fmla="*/ 810 w 361"/>
                  <a:gd name="T17" fmla="*/ 470 h 201"/>
                  <a:gd name="T18" fmla="*/ 822 w 361"/>
                  <a:gd name="T19" fmla="*/ 530 h 201"/>
                  <a:gd name="T20" fmla="*/ 808 w 361"/>
                  <a:gd name="T21" fmla="*/ 619 h 201"/>
                  <a:gd name="T22" fmla="*/ 859 w 361"/>
                  <a:gd name="T23" fmla="*/ 748 h 201"/>
                  <a:gd name="T24" fmla="*/ 1041 w 361"/>
                  <a:gd name="T25" fmla="*/ 753 h 201"/>
                  <a:gd name="T26" fmla="*/ 1080 w 361"/>
                  <a:gd name="T27" fmla="*/ 638 h 201"/>
                  <a:gd name="T28" fmla="*/ 1188 w 361"/>
                  <a:gd name="T29" fmla="*/ 680 h 201"/>
                  <a:gd name="T30" fmla="*/ 1346 w 361"/>
                  <a:gd name="T31" fmla="*/ 744 h 201"/>
                  <a:gd name="T32" fmla="*/ 1397 w 361"/>
                  <a:gd name="T33" fmla="*/ 558 h 201"/>
                  <a:gd name="T34" fmla="*/ 1367 w 361"/>
                  <a:gd name="T35" fmla="*/ 435 h 201"/>
                  <a:gd name="T36" fmla="*/ 1110 w 361"/>
                  <a:gd name="T37" fmla="*/ 237 h 201"/>
                  <a:gd name="T38" fmla="*/ 1093 w 361"/>
                  <a:gd name="T39" fmla="*/ 82 h 201"/>
                  <a:gd name="T40" fmla="*/ 891 w 361"/>
                  <a:gd name="T41" fmla="*/ 33 h 201"/>
                  <a:gd name="T42" fmla="*/ 816 w 361"/>
                  <a:gd name="T43" fmla="*/ 95 h 201"/>
                  <a:gd name="T44" fmla="*/ 735 w 361"/>
                  <a:gd name="T45" fmla="*/ 206 h 201"/>
                  <a:gd name="T46" fmla="*/ 672 w 361"/>
                  <a:gd name="T47" fmla="*/ 271 h 201"/>
                  <a:gd name="T48" fmla="*/ 633 w 361"/>
                  <a:gd name="T49" fmla="*/ 250 h 201"/>
                  <a:gd name="T50" fmla="*/ 250 w 361"/>
                  <a:gd name="T51" fmla="*/ 253 h 201"/>
                  <a:gd name="T52" fmla="*/ 52 w 361"/>
                  <a:gd name="T53" fmla="*/ 225 h 20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1"/>
                  <a:gd name="T82" fmla="*/ 0 h 201"/>
                  <a:gd name="T83" fmla="*/ 361 w 361"/>
                  <a:gd name="T84" fmla="*/ 201 h 20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1" h="201">
                    <a:moveTo>
                      <a:pt x="13" y="57"/>
                    </a:moveTo>
                    <a:cubicBezTo>
                      <a:pt x="2" y="62"/>
                      <a:pt x="20" y="72"/>
                      <a:pt x="18" y="93"/>
                    </a:cubicBezTo>
                    <a:cubicBezTo>
                      <a:pt x="15" y="115"/>
                      <a:pt x="12" y="112"/>
                      <a:pt x="6" y="117"/>
                    </a:cubicBezTo>
                    <a:cubicBezTo>
                      <a:pt x="0" y="122"/>
                      <a:pt x="3" y="131"/>
                      <a:pt x="11" y="134"/>
                    </a:cubicBezTo>
                    <a:cubicBezTo>
                      <a:pt x="19" y="137"/>
                      <a:pt x="103" y="148"/>
                      <a:pt x="131" y="145"/>
                    </a:cubicBezTo>
                    <a:cubicBezTo>
                      <a:pt x="158" y="142"/>
                      <a:pt x="167" y="136"/>
                      <a:pt x="168" y="127"/>
                    </a:cubicBezTo>
                    <a:cubicBezTo>
                      <a:pt x="169" y="118"/>
                      <a:pt x="167" y="117"/>
                      <a:pt x="179" y="114"/>
                    </a:cubicBezTo>
                    <a:cubicBezTo>
                      <a:pt x="179" y="114"/>
                      <a:pt x="185" y="117"/>
                      <a:pt x="192" y="118"/>
                    </a:cubicBezTo>
                    <a:cubicBezTo>
                      <a:pt x="199" y="119"/>
                      <a:pt x="205" y="119"/>
                      <a:pt x="205" y="119"/>
                    </a:cubicBezTo>
                    <a:cubicBezTo>
                      <a:pt x="205" y="119"/>
                      <a:pt x="206" y="126"/>
                      <a:pt x="208" y="134"/>
                    </a:cubicBezTo>
                    <a:cubicBezTo>
                      <a:pt x="210" y="142"/>
                      <a:pt x="206" y="150"/>
                      <a:pt x="204" y="156"/>
                    </a:cubicBezTo>
                    <a:cubicBezTo>
                      <a:pt x="202" y="162"/>
                      <a:pt x="203" y="186"/>
                      <a:pt x="217" y="189"/>
                    </a:cubicBezTo>
                    <a:cubicBezTo>
                      <a:pt x="231" y="193"/>
                      <a:pt x="257" y="201"/>
                      <a:pt x="263" y="190"/>
                    </a:cubicBezTo>
                    <a:cubicBezTo>
                      <a:pt x="270" y="179"/>
                      <a:pt x="277" y="176"/>
                      <a:pt x="273" y="161"/>
                    </a:cubicBezTo>
                    <a:cubicBezTo>
                      <a:pt x="273" y="161"/>
                      <a:pt x="287" y="165"/>
                      <a:pt x="300" y="172"/>
                    </a:cubicBezTo>
                    <a:cubicBezTo>
                      <a:pt x="312" y="179"/>
                      <a:pt x="330" y="198"/>
                      <a:pt x="340" y="188"/>
                    </a:cubicBezTo>
                    <a:cubicBezTo>
                      <a:pt x="351" y="179"/>
                      <a:pt x="351" y="154"/>
                      <a:pt x="353" y="141"/>
                    </a:cubicBezTo>
                    <a:cubicBezTo>
                      <a:pt x="356" y="128"/>
                      <a:pt x="361" y="111"/>
                      <a:pt x="345" y="110"/>
                    </a:cubicBezTo>
                    <a:cubicBezTo>
                      <a:pt x="329" y="109"/>
                      <a:pt x="290" y="99"/>
                      <a:pt x="281" y="60"/>
                    </a:cubicBezTo>
                    <a:cubicBezTo>
                      <a:pt x="281" y="60"/>
                      <a:pt x="294" y="41"/>
                      <a:pt x="276" y="21"/>
                    </a:cubicBezTo>
                    <a:cubicBezTo>
                      <a:pt x="259" y="0"/>
                      <a:pt x="236" y="4"/>
                      <a:pt x="225" y="8"/>
                    </a:cubicBezTo>
                    <a:cubicBezTo>
                      <a:pt x="214" y="11"/>
                      <a:pt x="208" y="13"/>
                      <a:pt x="206" y="24"/>
                    </a:cubicBezTo>
                    <a:cubicBezTo>
                      <a:pt x="204" y="34"/>
                      <a:pt x="199" y="50"/>
                      <a:pt x="186" y="52"/>
                    </a:cubicBezTo>
                    <a:cubicBezTo>
                      <a:pt x="174" y="54"/>
                      <a:pt x="175" y="72"/>
                      <a:pt x="170" y="68"/>
                    </a:cubicBezTo>
                    <a:cubicBezTo>
                      <a:pt x="164" y="64"/>
                      <a:pt x="168" y="59"/>
                      <a:pt x="160" y="63"/>
                    </a:cubicBezTo>
                    <a:cubicBezTo>
                      <a:pt x="151" y="67"/>
                      <a:pt x="89" y="67"/>
                      <a:pt x="63" y="64"/>
                    </a:cubicBezTo>
                    <a:cubicBezTo>
                      <a:pt x="37" y="62"/>
                      <a:pt x="19" y="55"/>
                      <a:pt x="13" y="57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5" name="Freeform 378">
                <a:extLst>
                  <a:ext uri="{FF2B5EF4-FFF2-40B4-BE49-F238E27FC236}">
                    <a16:creationId xmlns:a16="http://schemas.microsoft.com/office/drawing/2014/main" id="{913EF20B-36AD-4F1C-9F15-44DF97A568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2" y="2902"/>
                <a:ext cx="563" cy="146"/>
              </a:xfrm>
              <a:custGeom>
                <a:avLst/>
                <a:gdLst>
                  <a:gd name="T0" fmla="*/ 701 w 355"/>
                  <a:gd name="T1" fmla="*/ 21 h 92"/>
                  <a:gd name="T2" fmla="*/ 641 w 355"/>
                  <a:gd name="T3" fmla="*/ 5 h 92"/>
                  <a:gd name="T4" fmla="*/ 584 w 355"/>
                  <a:gd name="T5" fmla="*/ 33 h 92"/>
                  <a:gd name="T6" fmla="*/ 631 w 355"/>
                  <a:gd name="T7" fmla="*/ 81 h 92"/>
                  <a:gd name="T8" fmla="*/ 503 w 355"/>
                  <a:gd name="T9" fmla="*/ 100 h 92"/>
                  <a:gd name="T10" fmla="*/ 35 w 355"/>
                  <a:gd name="T11" fmla="*/ 83 h 92"/>
                  <a:gd name="T12" fmla="*/ 8 w 355"/>
                  <a:gd name="T13" fmla="*/ 43 h 92"/>
                  <a:gd name="T14" fmla="*/ 33 w 355"/>
                  <a:gd name="T15" fmla="*/ 100 h 92"/>
                  <a:gd name="T16" fmla="*/ 511 w 355"/>
                  <a:gd name="T17" fmla="*/ 143 h 92"/>
                  <a:gd name="T18" fmla="*/ 660 w 355"/>
                  <a:gd name="T19" fmla="*/ 73 h 92"/>
                  <a:gd name="T20" fmla="*/ 701 w 355"/>
                  <a:gd name="T21" fmla="*/ 21 h 92"/>
                  <a:gd name="T22" fmla="*/ 755 w 355"/>
                  <a:gd name="T23" fmla="*/ 35 h 92"/>
                  <a:gd name="T24" fmla="*/ 701 w 355"/>
                  <a:gd name="T25" fmla="*/ 21 h 92"/>
                  <a:gd name="T26" fmla="*/ 1400 w 355"/>
                  <a:gd name="T27" fmla="*/ 21 h 92"/>
                  <a:gd name="T28" fmla="*/ 1396 w 355"/>
                  <a:gd name="T29" fmla="*/ 95 h 92"/>
                  <a:gd name="T30" fmla="*/ 1335 w 355"/>
                  <a:gd name="T31" fmla="*/ 271 h 92"/>
                  <a:gd name="T32" fmla="*/ 1177 w 355"/>
                  <a:gd name="T33" fmla="*/ 205 h 92"/>
                  <a:gd name="T34" fmla="*/ 1069 w 355"/>
                  <a:gd name="T35" fmla="*/ 159 h 92"/>
                  <a:gd name="T36" fmla="*/ 1029 w 355"/>
                  <a:gd name="T37" fmla="*/ 278 h 92"/>
                  <a:gd name="T38" fmla="*/ 845 w 355"/>
                  <a:gd name="T39" fmla="*/ 278 h 92"/>
                  <a:gd name="T40" fmla="*/ 798 w 355"/>
                  <a:gd name="T41" fmla="*/ 224 h 92"/>
                  <a:gd name="T42" fmla="*/ 853 w 355"/>
                  <a:gd name="T43" fmla="*/ 321 h 92"/>
                  <a:gd name="T44" fmla="*/ 1036 w 355"/>
                  <a:gd name="T45" fmla="*/ 325 h 92"/>
                  <a:gd name="T46" fmla="*/ 1077 w 355"/>
                  <a:gd name="T47" fmla="*/ 209 h 92"/>
                  <a:gd name="T48" fmla="*/ 1185 w 355"/>
                  <a:gd name="T49" fmla="*/ 252 h 92"/>
                  <a:gd name="T50" fmla="*/ 1343 w 355"/>
                  <a:gd name="T51" fmla="*/ 314 h 92"/>
                  <a:gd name="T52" fmla="*/ 1396 w 355"/>
                  <a:gd name="T53" fmla="*/ 129 h 92"/>
                  <a:gd name="T54" fmla="*/ 1400 w 355"/>
                  <a:gd name="T55" fmla="*/ 21 h 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5"/>
                  <a:gd name="T85" fmla="*/ 0 h 92"/>
                  <a:gd name="T86" fmla="*/ 355 w 355"/>
                  <a:gd name="T87" fmla="*/ 92 h 9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5" h="92">
                    <a:moveTo>
                      <a:pt x="176" y="5"/>
                    </a:moveTo>
                    <a:cubicBezTo>
                      <a:pt x="176" y="5"/>
                      <a:pt x="168" y="2"/>
                      <a:pt x="161" y="1"/>
                    </a:cubicBezTo>
                    <a:cubicBezTo>
                      <a:pt x="154" y="0"/>
                      <a:pt x="146" y="8"/>
                      <a:pt x="146" y="8"/>
                    </a:cubicBezTo>
                    <a:cubicBezTo>
                      <a:pt x="135" y="11"/>
                      <a:pt x="159" y="11"/>
                      <a:pt x="158" y="20"/>
                    </a:cubicBezTo>
                    <a:cubicBezTo>
                      <a:pt x="157" y="30"/>
                      <a:pt x="153" y="22"/>
                      <a:pt x="126" y="25"/>
                    </a:cubicBezTo>
                    <a:cubicBezTo>
                      <a:pt x="98" y="28"/>
                      <a:pt x="30" y="26"/>
                      <a:pt x="9" y="21"/>
                    </a:cubicBezTo>
                    <a:cubicBezTo>
                      <a:pt x="2" y="19"/>
                      <a:pt x="3" y="12"/>
                      <a:pt x="2" y="11"/>
                    </a:cubicBezTo>
                    <a:cubicBezTo>
                      <a:pt x="0" y="17"/>
                      <a:pt x="1" y="23"/>
                      <a:pt x="8" y="25"/>
                    </a:cubicBezTo>
                    <a:cubicBezTo>
                      <a:pt x="16" y="28"/>
                      <a:pt x="100" y="39"/>
                      <a:pt x="128" y="36"/>
                    </a:cubicBezTo>
                    <a:cubicBezTo>
                      <a:pt x="155" y="33"/>
                      <a:pt x="164" y="27"/>
                      <a:pt x="165" y="18"/>
                    </a:cubicBezTo>
                    <a:cubicBezTo>
                      <a:pt x="166" y="9"/>
                      <a:pt x="164" y="8"/>
                      <a:pt x="176" y="5"/>
                    </a:cubicBezTo>
                    <a:cubicBezTo>
                      <a:pt x="176" y="5"/>
                      <a:pt x="182" y="8"/>
                      <a:pt x="189" y="9"/>
                    </a:cubicBezTo>
                    <a:cubicBezTo>
                      <a:pt x="196" y="10"/>
                      <a:pt x="176" y="5"/>
                      <a:pt x="176" y="5"/>
                    </a:cubicBezTo>
                    <a:close/>
                    <a:moveTo>
                      <a:pt x="351" y="5"/>
                    </a:moveTo>
                    <a:cubicBezTo>
                      <a:pt x="350" y="10"/>
                      <a:pt x="351" y="19"/>
                      <a:pt x="350" y="24"/>
                    </a:cubicBezTo>
                    <a:cubicBezTo>
                      <a:pt x="348" y="37"/>
                      <a:pt x="346" y="58"/>
                      <a:pt x="335" y="68"/>
                    </a:cubicBezTo>
                    <a:cubicBezTo>
                      <a:pt x="325" y="77"/>
                      <a:pt x="307" y="58"/>
                      <a:pt x="295" y="51"/>
                    </a:cubicBezTo>
                    <a:cubicBezTo>
                      <a:pt x="282" y="44"/>
                      <a:pt x="268" y="40"/>
                      <a:pt x="268" y="40"/>
                    </a:cubicBezTo>
                    <a:cubicBezTo>
                      <a:pt x="272" y="55"/>
                      <a:pt x="265" y="58"/>
                      <a:pt x="258" y="69"/>
                    </a:cubicBezTo>
                    <a:cubicBezTo>
                      <a:pt x="252" y="80"/>
                      <a:pt x="226" y="72"/>
                      <a:pt x="212" y="69"/>
                    </a:cubicBezTo>
                    <a:cubicBezTo>
                      <a:pt x="206" y="67"/>
                      <a:pt x="202" y="62"/>
                      <a:pt x="200" y="56"/>
                    </a:cubicBezTo>
                    <a:cubicBezTo>
                      <a:pt x="201" y="65"/>
                      <a:pt x="204" y="78"/>
                      <a:pt x="214" y="80"/>
                    </a:cubicBezTo>
                    <a:cubicBezTo>
                      <a:pt x="228" y="84"/>
                      <a:pt x="254" y="92"/>
                      <a:pt x="260" y="81"/>
                    </a:cubicBezTo>
                    <a:cubicBezTo>
                      <a:pt x="267" y="70"/>
                      <a:pt x="274" y="67"/>
                      <a:pt x="270" y="52"/>
                    </a:cubicBezTo>
                    <a:cubicBezTo>
                      <a:pt x="270" y="52"/>
                      <a:pt x="284" y="56"/>
                      <a:pt x="297" y="63"/>
                    </a:cubicBezTo>
                    <a:cubicBezTo>
                      <a:pt x="309" y="70"/>
                      <a:pt x="327" y="89"/>
                      <a:pt x="337" y="79"/>
                    </a:cubicBezTo>
                    <a:cubicBezTo>
                      <a:pt x="348" y="70"/>
                      <a:pt x="348" y="45"/>
                      <a:pt x="350" y="32"/>
                    </a:cubicBezTo>
                    <a:cubicBezTo>
                      <a:pt x="352" y="22"/>
                      <a:pt x="355" y="11"/>
                      <a:pt x="351" y="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6" name="Freeform 379">
                <a:extLst>
                  <a:ext uri="{FF2B5EF4-FFF2-40B4-BE49-F238E27FC236}">
                    <a16:creationId xmlns:a16="http://schemas.microsoft.com/office/drawing/2014/main" id="{96DEDBDF-69F1-4302-8088-E70D7DAAC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730"/>
                <a:ext cx="571" cy="318"/>
              </a:xfrm>
              <a:custGeom>
                <a:avLst/>
                <a:gdLst>
                  <a:gd name="T0" fmla="*/ 52 w 361"/>
                  <a:gd name="T1" fmla="*/ 225 h 201"/>
                  <a:gd name="T2" fmla="*/ 70 w 361"/>
                  <a:gd name="T3" fmla="*/ 365 h 201"/>
                  <a:gd name="T4" fmla="*/ 22 w 361"/>
                  <a:gd name="T5" fmla="*/ 464 h 201"/>
                  <a:gd name="T6" fmla="*/ 43 w 361"/>
                  <a:gd name="T7" fmla="*/ 530 h 201"/>
                  <a:gd name="T8" fmla="*/ 517 w 361"/>
                  <a:gd name="T9" fmla="*/ 573 h 201"/>
                  <a:gd name="T10" fmla="*/ 666 w 361"/>
                  <a:gd name="T11" fmla="*/ 503 h 201"/>
                  <a:gd name="T12" fmla="*/ 709 w 361"/>
                  <a:gd name="T13" fmla="*/ 451 h 201"/>
                  <a:gd name="T14" fmla="*/ 761 w 361"/>
                  <a:gd name="T15" fmla="*/ 468 h 201"/>
                  <a:gd name="T16" fmla="*/ 810 w 361"/>
                  <a:gd name="T17" fmla="*/ 470 h 201"/>
                  <a:gd name="T18" fmla="*/ 822 w 361"/>
                  <a:gd name="T19" fmla="*/ 530 h 201"/>
                  <a:gd name="T20" fmla="*/ 808 w 361"/>
                  <a:gd name="T21" fmla="*/ 619 h 201"/>
                  <a:gd name="T22" fmla="*/ 859 w 361"/>
                  <a:gd name="T23" fmla="*/ 748 h 201"/>
                  <a:gd name="T24" fmla="*/ 1041 w 361"/>
                  <a:gd name="T25" fmla="*/ 753 h 201"/>
                  <a:gd name="T26" fmla="*/ 1080 w 361"/>
                  <a:gd name="T27" fmla="*/ 638 h 201"/>
                  <a:gd name="T28" fmla="*/ 1188 w 361"/>
                  <a:gd name="T29" fmla="*/ 680 h 201"/>
                  <a:gd name="T30" fmla="*/ 1346 w 361"/>
                  <a:gd name="T31" fmla="*/ 744 h 201"/>
                  <a:gd name="T32" fmla="*/ 1397 w 361"/>
                  <a:gd name="T33" fmla="*/ 558 h 201"/>
                  <a:gd name="T34" fmla="*/ 1367 w 361"/>
                  <a:gd name="T35" fmla="*/ 435 h 201"/>
                  <a:gd name="T36" fmla="*/ 1110 w 361"/>
                  <a:gd name="T37" fmla="*/ 237 h 201"/>
                  <a:gd name="T38" fmla="*/ 1093 w 361"/>
                  <a:gd name="T39" fmla="*/ 82 h 201"/>
                  <a:gd name="T40" fmla="*/ 891 w 361"/>
                  <a:gd name="T41" fmla="*/ 33 h 201"/>
                  <a:gd name="T42" fmla="*/ 816 w 361"/>
                  <a:gd name="T43" fmla="*/ 95 h 201"/>
                  <a:gd name="T44" fmla="*/ 735 w 361"/>
                  <a:gd name="T45" fmla="*/ 206 h 201"/>
                  <a:gd name="T46" fmla="*/ 672 w 361"/>
                  <a:gd name="T47" fmla="*/ 271 h 201"/>
                  <a:gd name="T48" fmla="*/ 633 w 361"/>
                  <a:gd name="T49" fmla="*/ 250 h 201"/>
                  <a:gd name="T50" fmla="*/ 250 w 361"/>
                  <a:gd name="T51" fmla="*/ 253 h 201"/>
                  <a:gd name="T52" fmla="*/ 52 w 361"/>
                  <a:gd name="T53" fmla="*/ 225 h 20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1"/>
                  <a:gd name="T82" fmla="*/ 0 h 201"/>
                  <a:gd name="T83" fmla="*/ 361 w 361"/>
                  <a:gd name="T84" fmla="*/ 201 h 20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1" h="201">
                    <a:moveTo>
                      <a:pt x="13" y="57"/>
                    </a:moveTo>
                    <a:cubicBezTo>
                      <a:pt x="2" y="62"/>
                      <a:pt x="20" y="71"/>
                      <a:pt x="18" y="92"/>
                    </a:cubicBezTo>
                    <a:cubicBezTo>
                      <a:pt x="15" y="114"/>
                      <a:pt x="11" y="112"/>
                      <a:pt x="6" y="117"/>
                    </a:cubicBezTo>
                    <a:cubicBezTo>
                      <a:pt x="0" y="122"/>
                      <a:pt x="3" y="131"/>
                      <a:pt x="11" y="134"/>
                    </a:cubicBezTo>
                    <a:cubicBezTo>
                      <a:pt x="19" y="137"/>
                      <a:pt x="103" y="148"/>
                      <a:pt x="131" y="145"/>
                    </a:cubicBezTo>
                    <a:cubicBezTo>
                      <a:pt x="158" y="142"/>
                      <a:pt x="167" y="136"/>
                      <a:pt x="168" y="127"/>
                    </a:cubicBezTo>
                    <a:cubicBezTo>
                      <a:pt x="169" y="118"/>
                      <a:pt x="167" y="117"/>
                      <a:pt x="179" y="114"/>
                    </a:cubicBezTo>
                    <a:cubicBezTo>
                      <a:pt x="179" y="114"/>
                      <a:pt x="185" y="117"/>
                      <a:pt x="192" y="118"/>
                    </a:cubicBezTo>
                    <a:cubicBezTo>
                      <a:pt x="199" y="119"/>
                      <a:pt x="205" y="119"/>
                      <a:pt x="205" y="119"/>
                    </a:cubicBezTo>
                    <a:cubicBezTo>
                      <a:pt x="205" y="119"/>
                      <a:pt x="206" y="126"/>
                      <a:pt x="208" y="134"/>
                    </a:cubicBezTo>
                    <a:cubicBezTo>
                      <a:pt x="210" y="142"/>
                      <a:pt x="206" y="150"/>
                      <a:pt x="204" y="156"/>
                    </a:cubicBezTo>
                    <a:cubicBezTo>
                      <a:pt x="202" y="162"/>
                      <a:pt x="203" y="186"/>
                      <a:pt x="217" y="189"/>
                    </a:cubicBezTo>
                    <a:cubicBezTo>
                      <a:pt x="231" y="193"/>
                      <a:pt x="257" y="201"/>
                      <a:pt x="263" y="190"/>
                    </a:cubicBezTo>
                    <a:cubicBezTo>
                      <a:pt x="270" y="179"/>
                      <a:pt x="277" y="176"/>
                      <a:pt x="273" y="161"/>
                    </a:cubicBezTo>
                    <a:cubicBezTo>
                      <a:pt x="273" y="161"/>
                      <a:pt x="287" y="165"/>
                      <a:pt x="300" y="172"/>
                    </a:cubicBezTo>
                    <a:cubicBezTo>
                      <a:pt x="312" y="179"/>
                      <a:pt x="330" y="198"/>
                      <a:pt x="340" y="188"/>
                    </a:cubicBezTo>
                    <a:cubicBezTo>
                      <a:pt x="351" y="179"/>
                      <a:pt x="351" y="154"/>
                      <a:pt x="353" y="141"/>
                    </a:cubicBezTo>
                    <a:cubicBezTo>
                      <a:pt x="356" y="128"/>
                      <a:pt x="361" y="111"/>
                      <a:pt x="345" y="110"/>
                    </a:cubicBezTo>
                    <a:cubicBezTo>
                      <a:pt x="329" y="109"/>
                      <a:pt x="290" y="99"/>
                      <a:pt x="281" y="60"/>
                    </a:cubicBezTo>
                    <a:cubicBezTo>
                      <a:pt x="281" y="60"/>
                      <a:pt x="294" y="41"/>
                      <a:pt x="276" y="21"/>
                    </a:cubicBezTo>
                    <a:cubicBezTo>
                      <a:pt x="259" y="0"/>
                      <a:pt x="236" y="4"/>
                      <a:pt x="225" y="8"/>
                    </a:cubicBezTo>
                    <a:cubicBezTo>
                      <a:pt x="214" y="11"/>
                      <a:pt x="208" y="13"/>
                      <a:pt x="206" y="24"/>
                    </a:cubicBezTo>
                    <a:cubicBezTo>
                      <a:pt x="204" y="34"/>
                      <a:pt x="199" y="50"/>
                      <a:pt x="186" y="52"/>
                    </a:cubicBezTo>
                    <a:cubicBezTo>
                      <a:pt x="174" y="54"/>
                      <a:pt x="175" y="72"/>
                      <a:pt x="170" y="68"/>
                    </a:cubicBezTo>
                    <a:cubicBezTo>
                      <a:pt x="164" y="64"/>
                      <a:pt x="168" y="59"/>
                      <a:pt x="160" y="63"/>
                    </a:cubicBezTo>
                    <a:cubicBezTo>
                      <a:pt x="151" y="67"/>
                      <a:pt x="89" y="67"/>
                      <a:pt x="63" y="64"/>
                    </a:cubicBezTo>
                    <a:cubicBezTo>
                      <a:pt x="37" y="62"/>
                      <a:pt x="19" y="55"/>
                      <a:pt x="13" y="57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7" name="Freeform 380">
                <a:extLst>
                  <a:ext uri="{FF2B5EF4-FFF2-40B4-BE49-F238E27FC236}">
                    <a16:creationId xmlns:a16="http://schemas.microsoft.com/office/drawing/2014/main" id="{D59BA917-26AF-4F49-A49C-A19CC79E2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2891"/>
                <a:ext cx="54" cy="30"/>
              </a:xfrm>
              <a:custGeom>
                <a:avLst/>
                <a:gdLst>
                  <a:gd name="T0" fmla="*/ 137 w 34"/>
                  <a:gd name="T1" fmla="*/ 47 h 19"/>
                  <a:gd name="T2" fmla="*/ 0 w 34"/>
                  <a:gd name="T3" fmla="*/ 74 h 19"/>
                  <a:gd name="T4" fmla="*/ 0 60000 65536"/>
                  <a:gd name="T5" fmla="*/ 0 60000 65536"/>
                  <a:gd name="T6" fmla="*/ 0 w 34"/>
                  <a:gd name="T7" fmla="*/ 0 h 19"/>
                  <a:gd name="T8" fmla="*/ 34 w 34"/>
                  <a:gd name="T9" fmla="*/ 19 h 1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" h="19">
                    <a:moveTo>
                      <a:pt x="34" y="12"/>
                    </a:moveTo>
                    <a:cubicBezTo>
                      <a:pt x="34" y="12"/>
                      <a:pt x="17" y="0"/>
                      <a:pt x="0" y="19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8" name="Freeform 381">
                <a:extLst>
                  <a:ext uri="{FF2B5EF4-FFF2-40B4-BE49-F238E27FC236}">
                    <a16:creationId xmlns:a16="http://schemas.microsoft.com/office/drawing/2014/main" id="{11BFC148-6AF2-4EDC-A663-2CBD3D0DC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811"/>
                <a:ext cx="62" cy="107"/>
              </a:xfrm>
              <a:custGeom>
                <a:avLst/>
                <a:gdLst>
                  <a:gd name="T0" fmla="*/ 0 w 39"/>
                  <a:gd name="T1" fmla="*/ 47 h 68"/>
                  <a:gd name="T2" fmla="*/ 76 w 39"/>
                  <a:gd name="T3" fmla="*/ 27 h 68"/>
                  <a:gd name="T4" fmla="*/ 145 w 39"/>
                  <a:gd name="T5" fmla="*/ 42 h 68"/>
                  <a:gd name="T6" fmla="*/ 149 w 39"/>
                  <a:gd name="T7" fmla="*/ 137 h 68"/>
                  <a:gd name="T8" fmla="*/ 132 w 39"/>
                  <a:gd name="T9" fmla="*/ 195 h 68"/>
                  <a:gd name="T10" fmla="*/ 56 w 39"/>
                  <a:gd name="T11" fmla="*/ 264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68"/>
                  <a:gd name="T20" fmla="*/ 39 w 39"/>
                  <a:gd name="T21" fmla="*/ 68 h 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68">
                    <a:moveTo>
                      <a:pt x="0" y="12"/>
                    </a:moveTo>
                    <a:cubicBezTo>
                      <a:pt x="0" y="12"/>
                      <a:pt x="11" y="11"/>
                      <a:pt x="19" y="7"/>
                    </a:cubicBezTo>
                    <a:cubicBezTo>
                      <a:pt x="27" y="2"/>
                      <a:pt x="35" y="0"/>
                      <a:pt x="36" y="11"/>
                    </a:cubicBezTo>
                    <a:cubicBezTo>
                      <a:pt x="37" y="22"/>
                      <a:pt x="34" y="28"/>
                      <a:pt x="37" y="35"/>
                    </a:cubicBezTo>
                    <a:cubicBezTo>
                      <a:pt x="39" y="43"/>
                      <a:pt x="37" y="44"/>
                      <a:pt x="33" y="50"/>
                    </a:cubicBezTo>
                    <a:cubicBezTo>
                      <a:pt x="29" y="55"/>
                      <a:pt x="27" y="65"/>
                      <a:pt x="14" y="68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9" name="Freeform 382">
                <a:extLst>
                  <a:ext uri="{FF2B5EF4-FFF2-40B4-BE49-F238E27FC236}">
                    <a16:creationId xmlns:a16="http://schemas.microsoft.com/office/drawing/2014/main" id="{E10525D8-188E-4BBD-AAEE-F6B038A6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2825"/>
                <a:ext cx="41" cy="159"/>
              </a:xfrm>
              <a:custGeom>
                <a:avLst/>
                <a:gdLst>
                  <a:gd name="T0" fmla="*/ 103 w 26"/>
                  <a:gd name="T1" fmla="*/ 0 h 101"/>
                  <a:gd name="T2" fmla="*/ 47 w 26"/>
                  <a:gd name="T3" fmla="*/ 55 h 101"/>
                  <a:gd name="T4" fmla="*/ 14 w 26"/>
                  <a:gd name="T5" fmla="*/ 183 h 101"/>
                  <a:gd name="T6" fmla="*/ 69 w 26"/>
                  <a:gd name="T7" fmla="*/ 394 h 10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01"/>
                  <a:gd name="T14" fmla="*/ 26 w 26"/>
                  <a:gd name="T15" fmla="*/ 101 h 10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01">
                    <a:moveTo>
                      <a:pt x="26" y="0"/>
                    </a:moveTo>
                    <a:cubicBezTo>
                      <a:pt x="26" y="0"/>
                      <a:pt x="21" y="6"/>
                      <a:pt x="12" y="14"/>
                    </a:cubicBezTo>
                    <a:cubicBezTo>
                      <a:pt x="4" y="23"/>
                      <a:pt x="0" y="35"/>
                      <a:pt x="4" y="47"/>
                    </a:cubicBezTo>
                    <a:cubicBezTo>
                      <a:pt x="8" y="59"/>
                      <a:pt x="16" y="92"/>
                      <a:pt x="18" y="101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0" name="Freeform 383">
                <a:extLst>
                  <a:ext uri="{FF2B5EF4-FFF2-40B4-BE49-F238E27FC236}">
                    <a16:creationId xmlns:a16="http://schemas.microsoft.com/office/drawing/2014/main" id="{577255F4-ACD8-4405-A936-AE9C4E8A2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956"/>
                <a:ext cx="84" cy="24"/>
              </a:xfrm>
              <a:custGeom>
                <a:avLst/>
                <a:gdLst>
                  <a:gd name="T0" fmla="*/ 0 w 53"/>
                  <a:gd name="T1" fmla="*/ 0 h 15"/>
                  <a:gd name="T2" fmla="*/ 68 w 53"/>
                  <a:gd name="T3" fmla="*/ 29 h 15"/>
                  <a:gd name="T4" fmla="*/ 211 w 53"/>
                  <a:gd name="T5" fmla="*/ 61 h 15"/>
                  <a:gd name="T6" fmla="*/ 0 60000 65536"/>
                  <a:gd name="T7" fmla="*/ 0 60000 65536"/>
                  <a:gd name="T8" fmla="*/ 0 60000 65536"/>
                  <a:gd name="T9" fmla="*/ 0 w 53"/>
                  <a:gd name="T10" fmla="*/ 0 h 15"/>
                  <a:gd name="T11" fmla="*/ 53 w 53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3" h="15">
                    <a:moveTo>
                      <a:pt x="0" y="0"/>
                    </a:moveTo>
                    <a:cubicBezTo>
                      <a:pt x="0" y="0"/>
                      <a:pt x="5" y="12"/>
                      <a:pt x="17" y="7"/>
                    </a:cubicBezTo>
                    <a:cubicBezTo>
                      <a:pt x="29" y="2"/>
                      <a:pt x="44" y="0"/>
                      <a:pt x="53" y="1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1" name="Freeform 384">
                <a:extLst>
                  <a:ext uri="{FF2B5EF4-FFF2-40B4-BE49-F238E27FC236}">
                    <a16:creationId xmlns:a16="http://schemas.microsoft.com/office/drawing/2014/main" id="{3823C50B-250E-4C08-ADA6-38AD9CC4A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940"/>
                <a:ext cx="89" cy="100"/>
              </a:xfrm>
              <a:custGeom>
                <a:avLst/>
                <a:gdLst>
                  <a:gd name="T0" fmla="*/ 52 w 56"/>
                  <a:gd name="T1" fmla="*/ 27 h 63"/>
                  <a:gd name="T2" fmla="*/ 0 w 56"/>
                  <a:gd name="T3" fmla="*/ 116 h 63"/>
                  <a:gd name="T4" fmla="*/ 60 w 56"/>
                  <a:gd name="T5" fmla="*/ 210 h 63"/>
                  <a:gd name="T6" fmla="*/ 189 w 56"/>
                  <a:gd name="T7" fmla="*/ 205 h 63"/>
                  <a:gd name="T8" fmla="*/ 184 w 56"/>
                  <a:gd name="T9" fmla="*/ 76 h 63"/>
                  <a:gd name="T10" fmla="*/ 52 w 56"/>
                  <a:gd name="T11" fmla="*/ 2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3"/>
                  <a:gd name="T20" fmla="*/ 56 w 56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3">
                    <a:moveTo>
                      <a:pt x="13" y="7"/>
                    </a:moveTo>
                    <a:cubicBezTo>
                      <a:pt x="7" y="10"/>
                      <a:pt x="0" y="19"/>
                      <a:pt x="0" y="29"/>
                    </a:cubicBezTo>
                    <a:cubicBezTo>
                      <a:pt x="0" y="40"/>
                      <a:pt x="3" y="48"/>
                      <a:pt x="15" y="52"/>
                    </a:cubicBezTo>
                    <a:cubicBezTo>
                      <a:pt x="27" y="55"/>
                      <a:pt x="40" y="63"/>
                      <a:pt x="47" y="51"/>
                    </a:cubicBezTo>
                    <a:cubicBezTo>
                      <a:pt x="53" y="39"/>
                      <a:pt x="56" y="26"/>
                      <a:pt x="46" y="19"/>
                    </a:cubicBezTo>
                    <a:cubicBezTo>
                      <a:pt x="37" y="13"/>
                      <a:pt x="28" y="0"/>
                      <a:pt x="13" y="7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2" name="Freeform 385">
                <a:extLst>
                  <a:ext uri="{FF2B5EF4-FFF2-40B4-BE49-F238E27FC236}">
                    <a16:creationId xmlns:a16="http://schemas.microsoft.com/office/drawing/2014/main" id="{F0D7C786-9211-44F9-A2A5-E247DD88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940"/>
                <a:ext cx="89" cy="100"/>
              </a:xfrm>
              <a:custGeom>
                <a:avLst/>
                <a:gdLst>
                  <a:gd name="T0" fmla="*/ 52 w 56"/>
                  <a:gd name="T1" fmla="*/ 27 h 63"/>
                  <a:gd name="T2" fmla="*/ 0 w 56"/>
                  <a:gd name="T3" fmla="*/ 116 h 63"/>
                  <a:gd name="T4" fmla="*/ 60 w 56"/>
                  <a:gd name="T5" fmla="*/ 210 h 63"/>
                  <a:gd name="T6" fmla="*/ 189 w 56"/>
                  <a:gd name="T7" fmla="*/ 205 h 63"/>
                  <a:gd name="T8" fmla="*/ 184 w 56"/>
                  <a:gd name="T9" fmla="*/ 76 h 63"/>
                  <a:gd name="T10" fmla="*/ 52 w 56"/>
                  <a:gd name="T11" fmla="*/ 2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3"/>
                  <a:gd name="T20" fmla="*/ 56 w 56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3">
                    <a:moveTo>
                      <a:pt x="13" y="7"/>
                    </a:moveTo>
                    <a:cubicBezTo>
                      <a:pt x="7" y="10"/>
                      <a:pt x="0" y="19"/>
                      <a:pt x="0" y="29"/>
                    </a:cubicBezTo>
                    <a:cubicBezTo>
                      <a:pt x="0" y="40"/>
                      <a:pt x="3" y="48"/>
                      <a:pt x="15" y="52"/>
                    </a:cubicBezTo>
                    <a:cubicBezTo>
                      <a:pt x="27" y="55"/>
                      <a:pt x="40" y="63"/>
                      <a:pt x="47" y="51"/>
                    </a:cubicBezTo>
                    <a:cubicBezTo>
                      <a:pt x="53" y="39"/>
                      <a:pt x="56" y="26"/>
                      <a:pt x="46" y="19"/>
                    </a:cubicBezTo>
                    <a:cubicBezTo>
                      <a:pt x="37" y="13"/>
                      <a:pt x="28" y="0"/>
                      <a:pt x="13" y="7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3" name="Freeform 386">
                <a:extLst>
                  <a:ext uri="{FF2B5EF4-FFF2-40B4-BE49-F238E27FC236}">
                    <a16:creationId xmlns:a16="http://schemas.microsoft.com/office/drawing/2014/main" id="{749CFE9E-0FE8-40A1-BDEA-56E6CDA7D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820"/>
                <a:ext cx="48" cy="134"/>
              </a:xfrm>
              <a:custGeom>
                <a:avLst/>
                <a:gdLst>
                  <a:gd name="T0" fmla="*/ 16 w 30"/>
                  <a:gd name="T1" fmla="*/ 333 h 85"/>
                  <a:gd name="T2" fmla="*/ 16 w 30"/>
                  <a:gd name="T3" fmla="*/ 285 h 85"/>
                  <a:gd name="T4" fmla="*/ 5 w 30"/>
                  <a:gd name="T5" fmla="*/ 259 h 85"/>
                  <a:gd name="T6" fmla="*/ 29 w 30"/>
                  <a:gd name="T7" fmla="*/ 225 h 85"/>
                  <a:gd name="T8" fmla="*/ 56 w 30"/>
                  <a:gd name="T9" fmla="*/ 199 h 85"/>
                  <a:gd name="T10" fmla="*/ 94 w 30"/>
                  <a:gd name="T11" fmla="*/ 137 h 85"/>
                  <a:gd name="T12" fmla="*/ 86 w 30"/>
                  <a:gd name="T13" fmla="*/ 96 h 85"/>
                  <a:gd name="T14" fmla="*/ 82 w 30"/>
                  <a:gd name="T15" fmla="*/ 0 h 85"/>
                  <a:gd name="T16" fmla="*/ 90 w 30"/>
                  <a:gd name="T17" fmla="*/ 68 h 85"/>
                  <a:gd name="T18" fmla="*/ 115 w 30"/>
                  <a:gd name="T19" fmla="*/ 125 h 85"/>
                  <a:gd name="T20" fmla="*/ 98 w 30"/>
                  <a:gd name="T21" fmla="*/ 199 h 85"/>
                  <a:gd name="T22" fmla="*/ 69 w 30"/>
                  <a:gd name="T23" fmla="*/ 238 h 85"/>
                  <a:gd name="T24" fmla="*/ 56 w 30"/>
                  <a:gd name="T25" fmla="*/ 251 h 85"/>
                  <a:gd name="T26" fmla="*/ 35 w 30"/>
                  <a:gd name="T27" fmla="*/ 259 h 85"/>
                  <a:gd name="T28" fmla="*/ 26 w 30"/>
                  <a:gd name="T29" fmla="*/ 333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85"/>
                  <a:gd name="T47" fmla="*/ 30 w 30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85">
                    <a:moveTo>
                      <a:pt x="4" y="85"/>
                    </a:moveTo>
                    <a:cubicBezTo>
                      <a:pt x="4" y="81"/>
                      <a:pt x="5" y="77"/>
                      <a:pt x="4" y="73"/>
                    </a:cubicBezTo>
                    <a:cubicBezTo>
                      <a:pt x="3" y="71"/>
                      <a:pt x="1" y="69"/>
                      <a:pt x="1" y="66"/>
                    </a:cubicBezTo>
                    <a:cubicBezTo>
                      <a:pt x="0" y="61"/>
                      <a:pt x="4" y="61"/>
                      <a:pt x="7" y="58"/>
                    </a:cubicBezTo>
                    <a:cubicBezTo>
                      <a:pt x="11" y="56"/>
                      <a:pt x="12" y="55"/>
                      <a:pt x="14" y="51"/>
                    </a:cubicBezTo>
                    <a:cubicBezTo>
                      <a:pt x="16" y="45"/>
                      <a:pt x="22" y="41"/>
                      <a:pt x="23" y="35"/>
                    </a:cubicBezTo>
                    <a:cubicBezTo>
                      <a:pt x="24" y="31"/>
                      <a:pt x="22" y="28"/>
                      <a:pt x="21" y="25"/>
                    </a:cubicBezTo>
                    <a:cubicBezTo>
                      <a:pt x="20" y="17"/>
                      <a:pt x="19" y="8"/>
                      <a:pt x="20" y="0"/>
                    </a:cubicBezTo>
                    <a:cubicBezTo>
                      <a:pt x="21" y="6"/>
                      <a:pt x="21" y="11"/>
                      <a:pt x="22" y="17"/>
                    </a:cubicBezTo>
                    <a:cubicBezTo>
                      <a:pt x="24" y="22"/>
                      <a:pt x="26" y="27"/>
                      <a:pt x="28" y="32"/>
                    </a:cubicBezTo>
                    <a:cubicBezTo>
                      <a:pt x="30" y="39"/>
                      <a:pt x="30" y="45"/>
                      <a:pt x="24" y="51"/>
                    </a:cubicBezTo>
                    <a:cubicBezTo>
                      <a:pt x="21" y="54"/>
                      <a:pt x="19" y="57"/>
                      <a:pt x="17" y="61"/>
                    </a:cubicBezTo>
                    <a:cubicBezTo>
                      <a:pt x="16" y="62"/>
                      <a:pt x="16" y="63"/>
                      <a:pt x="14" y="64"/>
                    </a:cubicBezTo>
                    <a:cubicBezTo>
                      <a:pt x="13" y="65"/>
                      <a:pt x="10" y="65"/>
                      <a:pt x="9" y="66"/>
                    </a:cubicBezTo>
                    <a:cubicBezTo>
                      <a:pt x="4" y="69"/>
                      <a:pt x="7" y="79"/>
                      <a:pt x="6" y="8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4" name="Freeform 387">
                <a:extLst>
                  <a:ext uri="{FF2B5EF4-FFF2-40B4-BE49-F238E27FC236}">
                    <a16:creationId xmlns:a16="http://schemas.microsoft.com/office/drawing/2014/main" id="{AB2062D1-3AA8-4F73-8086-CBF75EB8F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964"/>
                <a:ext cx="66" cy="33"/>
              </a:xfrm>
              <a:custGeom>
                <a:avLst/>
                <a:gdLst>
                  <a:gd name="T0" fmla="*/ 0 w 42"/>
                  <a:gd name="T1" fmla="*/ 22 h 21"/>
                  <a:gd name="T2" fmla="*/ 42 w 42"/>
                  <a:gd name="T3" fmla="*/ 13 h 21"/>
                  <a:gd name="T4" fmla="*/ 82 w 42"/>
                  <a:gd name="T5" fmla="*/ 0 h 21"/>
                  <a:gd name="T6" fmla="*/ 163 w 42"/>
                  <a:gd name="T7" fmla="*/ 49 h 21"/>
                  <a:gd name="T8" fmla="*/ 104 w 42"/>
                  <a:gd name="T9" fmla="*/ 22 h 21"/>
                  <a:gd name="T10" fmla="*/ 61 w 42"/>
                  <a:gd name="T11" fmla="*/ 22 h 21"/>
                  <a:gd name="T12" fmla="*/ 86 w 42"/>
                  <a:gd name="T13" fmla="*/ 47 h 21"/>
                  <a:gd name="T14" fmla="*/ 121 w 42"/>
                  <a:gd name="T15" fmla="*/ 82 h 21"/>
                  <a:gd name="T16" fmla="*/ 39 w 42"/>
                  <a:gd name="T17" fmla="*/ 42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1"/>
                  <a:gd name="T29" fmla="*/ 42 w 42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1">
                    <a:moveTo>
                      <a:pt x="0" y="6"/>
                    </a:moveTo>
                    <a:cubicBezTo>
                      <a:pt x="3" y="4"/>
                      <a:pt x="7" y="4"/>
                      <a:pt x="11" y="3"/>
                    </a:cubicBezTo>
                    <a:cubicBezTo>
                      <a:pt x="14" y="2"/>
                      <a:pt x="17" y="0"/>
                      <a:pt x="21" y="0"/>
                    </a:cubicBezTo>
                    <a:cubicBezTo>
                      <a:pt x="29" y="0"/>
                      <a:pt x="40" y="5"/>
                      <a:pt x="42" y="13"/>
                    </a:cubicBezTo>
                    <a:cubicBezTo>
                      <a:pt x="37" y="11"/>
                      <a:pt x="33" y="7"/>
                      <a:pt x="27" y="6"/>
                    </a:cubicBezTo>
                    <a:cubicBezTo>
                      <a:pt x="24" y="5"/>
                      <a:pt x="20" y="5"/>
                      <a:pt x="16" y="6"/>
                    </a:cubicBezTo>
                    <a:cubicBezTo>
                      <a:pt x="17" y="9"/>
                      <a:pt x="20" y="10"/>
                      <a:pt x="22" y="12"/>
                    </a:cubicBezTo>
                    <a:cubicBezTo>
                      <a:pt x="25" y="15"/>
                      <a:pt x="29" y="18"/>
                      <a:pt x="31" y="21"/>
                    </a:cubicBezTo>
                    <a:cubicBezTo>
                      <a:pt x="24" y="19"/>
                      <a:pt x="17" y="14"/>
                      <a:pt x="10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5" name="Freeform 388">
                <a:extLst>
                  <a:ext uri="{FF2B5EF4-FFF2-40B4-BE49-F238E27FC236}">
                    <a16:creationId xmlns:a16="http://schemas.microsoft.com/office/drawing/2014/main" id="{41D0AD92-568B-4754-86F1-D6C9010DA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2834"/>
                <a:ext cx="54" cy="109"/>
              </a:xfrm>
              <a:custGeom>
                <a:avLst/>
                <a:gdLst>
                  <a:gd name="T0" fmla="*/ 68 w 34"/>
                  <a:gd name="T1" fmla="*/ 0 h 69"/>
                  <a:gd name="T2" fmla="*/ 52 w 34"/>
                  <a:gd name="T3" fmla="*/ 22 h 69"/>
                  <a:gd name="T4" fmla="*/ 33 w 34"/>
                  <a:gd name="T5" fmla="*/ 52 h 69"/>
                  <a:gd name="T6" fmla="*/ 5 w 34"/>
                  <a:gd name="T7" fmla="*/ 98 h 69"/>
                  <a:gd name="T8" fmla="*/ 16 w 34"/>
                  <a:gd name="T9" fmla="*/ 175 h 69"/>
                  <a:gd name="T10" fmla="*/ 52 w 34"/>
                  <a:gd name="T11" fmla="*/ 272 h 69"/>
                  <a:gd name="T12" fmla="*/ 35 w 34"/>
                  <a:gd name="T13" fmla="*/ 224 h 69"/>
                  <a:gd name="T14" fmla="*/ 21 w 34"/>
                  <a:gd name="T15" fmla="*/ 163 h 69"/>
                  <a:gd name="T16" fmla="*/ 25 w 34"/>
                  <a:gd name="T17" fmla="*/ 117 h 69"/>
                  <a:gd name="T18" fmla="*/ 48 w 34"/>
                  <a:gd name="T19" fmla="*/ 81 h 69"/>
                  <a:gd name="T20" fmla="*/ 83 w 34"/>
                  <a:gd name="T21" fmla="*/ 70 h 69"/>
                  <a:gd name="T22" fmla="*/ 108 w 34"/>
                  <a:gd name="T23" fmla="*/ 90 h 69"/>
                  <a:gd name="T24" fmla="*/ 137 w 34"/>
                  <a:gd name="T25" fmla="*/ 103 h 69"/>
                  <a:gd name="T26" fmla="*/ 68 w 34"/>
                  <a:gd name="T27" fmla="*/ 14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69"/>
                  <a:gd name="T44" fmla="*/ 34 w 34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69">
                    <a:moveTo>
                      <a:pt x="17" y="0"/>
                    </a:moveTo>
                    <a:cubicBezTo>
                      <a:pt x="17" y="2"/>
                      <a:pt x="14" y="4"/>
                      <a:pt x="13" y="6"/>
                    </a:cubicBezTo>
                    <a:cubicBezTo>
                      <a:pt x="11" y="8"/>
                      <a:pt x="10" y="11"/>
                      <a:pt x="8" y="13"/>
                    </a:cubicBezTo>
                    <a:cubicBezTo>
                      <a:pt x="4" y="17"/>
                      <a:pt x="2" y="20"/>
                      <a:pt x="1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7" y="52"/>
                      <a:pt x="8" y="62"/>
                      <a:pt x="13" y="69"/>
                    </a:cubicBezTo>
                    <a:cubicBezTo>
                      <a:pt x="11" y="65"/>
                      <a:pt x="10" y="61"/>
                      <a:pt x="9" y="57"/>
                    </a:cubicBezTo>
                    <a:cubicBezTo>
                      <a:pt x="8" y="52"/>
                      <a:pt x="6" y="46"/>
                      <a:pt x="5" y="41"/>
                    </a:cubicBezTo>
                    <a:cubicBezTo>
                      <a:pt x="5" y="36"/>
                      <a:pt x="4" y="33"/>
                      <a:pt x="6" y="30"/>
                    </a:cubicBezTo>
                    <a:cubicBezTo>
                      <a:pt x="8" y="26"/>
                      <a:pt x="10" y="23"/>
                      <a:pt x="12" y="20"/>
                    </a:cubicBezTo>
                    <a:cubicBezTo>
                      <a:pt x="16" y="16"/>
                      <a:pt x="17" y="16"/>
                      <a:pt x="21" y="18"/>
                    </a:cubicBezTo>
                    <a:cubicBezTo>
                      <a:pt x="23" y="20"/>
                      <a:pt x="25" y="21"/>
                      <a:pt x="27" y="23"/>
                    </a:cubicBezTo>
                    <a:cubicBezTo>
                      <a:pt x="29" y="24"/>
                      <a:pt x="32" y="24"/>
                      <a:pt x="34" y="26"/>
                    </a:cubicBezTo>
                    <a:cubicBezTo>
                      <a:pt x="31" y="18"/>
                      <a:pt x="19" y="13"/>
                      <a:pt x="17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6" name="Freeform 389">
                <a:extLst>
                  <a:ext uri="{FF2B5EF4-FFF2-40B4-BE49-F238E27FC236}">
                    <a16:creationId xmlns:a16="http://schemas.microsoft.com/office/drawing/2014/main" id="{6301EA6B-51E3-461E-B0CC-85C3ABAE4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937"/>
                <a:ext cx="74" cy="30"/>
              </a:xfrm>
              <a:custGeom>
                <a:avLst/>
                <a:gdLst>
                  <a:gd name="T0" fmla="*/ 0 w 47"/>
                  <a:gd name="T1" fmla="*/ 47 h 19"/>
                  <a:gd name="T2" fmla="*/ 49 w 47"/>
                  <a:gd name="T3" fmla="*/ 21 h 19"/>
                  <a:gd name="T4" fmla="*/ 94 w 47"/>
                  <a:gd name="T5" fmla="*/ 22 h 19"/>
                  <a:gd name="T6" fmla="*/ 137 w 47"/>
                  <a:gd name="T7" fmla="*/ 43 h 19"/>
                  <a:gd name="T8" fmla="*/ 184 w 47"/>
                  <a:gd name="T9" fmla="*/ 74 h 19"/>
                  <a:gd name="T10" fmla="*/ 164 w 47"/>
                  <a:gd name="T11" fmla="*/ 62 h 19"/>
                  <a:gd name="T12" fmla="*/ 121 w 47"/>
                  <a:gd name="T13" fmla="*/ 33 h 19"/>
                  <a:gd name="T14" fmla="*/ 74 w 47"/>
                  <a:gd name="T15" fmla="*/ 5 h 19"/>
                  <a:gd name="T16" fmla="*/ 0 w 47"/>
                  <a:gd name="T17" fmla="*/ 47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19"/>
                  <a:gd name="T29" fmla="*/ 47 w 4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19">
                    <a:moveTo>
                      <a:pt x="0" y="12"/>
                    </a:moveTo>
                    <a:cubicBezTo>
                      <a:pt x="3" y="9"/>
                      <a:pt x="8" y="5"/>
                      <a:pt x="13" y="5"/>
                    </a:cubicBezTo>
                    <a:cubicBezTo>
                      <a:pt x="17" y="5"/>
                      <a:pt x="21" y="5"/>
                      <a:pt x="24" y="6"/>
                    </a:cubicBezTo>
                    <a:cubicBezTo>
                      <a:pt x="28" y="7"/>
                      <a:pt x="31" y="9"/>
                      <a:pt x="35" y="11"/>
                    </a:cubicBezTo>
                    <a:cubicBezTo>
                      <a:pt x="38" y="13"/>
                      <a:pt x="44" y="16"/>
                      <a:pt x="47" y="19"/>
                    </a:cubicBezTo>
                    <a:cubicBezTo>
                      <a:pt x="45" y="17"/>
                      <a:pt x="43" y="17"/>
                      <a:pt x="42" y="16"/>
                    </a:cubicBezTo>
                    <a:cubicBezTo>
                      <a:pt x="38" y="14"/>
                      <a:pt x="35" y="11"/>
                      <a:pt x="31" y="8"/>
                    </a:cubicBezTo>
                    <a:cubicBezTo>
                      <a:pt x="28" y="5"/>
                      <a:pt x="24" y="2"/>
                      <a:pt x="19" y="1"/>
                    </a:cubicBezTo>
                    <a:cubicBezTo>
                      <a:pt x="13" y="0"/>
                      <a:pt x="2" y="4"/>
                      <a:pt x="0" y="1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7" name="Freeform 390">
                <a:extLst>
                  <a:ext uri="{FF2B5EF4-FFF2-40B4-BE49-F238E27FC236}">
                    <a16:creationId xmlns:a16="http://schemas.microsoft.com/office/drawing/2014/main" id="{45BEAF67-025A-43D7-8913-C63AE83AD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883"/>
                <a:ext cx="81" cy="55"/>
              </a:xfrm>
              <a:custGeom>
                <a:avLst/>
                <a:gdLst>
                  <a:gd name="T0" fmla="*/ 0 w 51"/>
                  <a:gd name="T1" fmla="*/ 0 h 35"/>
                  <a:gd name="T2" fmla="*/ 40 w 51"/>
                  <a:gd name="T3" fmla="*/ 27 h 35"/>
                  <a:gd name="T4" fmla="*/ 81 w 51"/>
                  <a:gd name="T5" fmla="*/ 47 h 35"/>
                  <a:gd name="T6" fmla="*/ 141 w 51"/>
                  <a:gd name="T7" fmla="*/ 60 h 35"/>
                  <a:gd name="T8" fmla="*/ 192 w 51"/>
                  <a:gd name="T9" fmla="*/ 66 h 35"/>
                  <a:gd name="T10" fmla="*/ 205 w 51"/>
                  <a:gd name="T11" fmla="*/ 86 h 35"/>
                  <a:gd name="T12" fmla="*/ 189 w 51"/>
                  <a:gd name="T13" fmla="*/ 135 h 35"/>
                  <a:gd name="T14" fmla="*/ 179 w 51"/>
                  <a:gd name="T15" fmla="*/ 74 h 35"/>
                  <a:gd name="T16" fmla="*/ 116 w 51"/>
                  <a:gd name="T17" fmla="*/ 66 h 35"/>
                  <a:gd name="T18" fmla="*/ 5 w 51"/>
                  <a:gd name="T19" fmla="*/ 5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35"/>
                  <a:gd name="T32" fmla="*/ 51 w 51"/>
                  <a:gd name="T33" fmla="*/ 35 h 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35">
                    <a:moveTo>
                      <a:pt x="0" y="0"/>
                    </a:moveTo>
                    <a:cubicBezTo>
                      <a:pt x="2" y="2"/>
                      <a:pt x="7" y="5"/>
                      <a:pt x="10" y="7"/>
                    </a:cubicBezTo>
                    <a:cubicBezTo>
                      <a:pt x="13" y="9"/>
                      <a:pt x="16" y="11"/>
                      <a:pt x="20" y="12"/>
                    </a:cubicBezTo>
                    <a:cubicBezTo>
                      <a:pt x="24" y="13"/>
                      <a:pt x="30" y="15"/>
                      <a:pt x="35" y="15"/>
                    </a:cubicBezTo>
                    <a:cubicBezTo>
                      <a:pt x="39" y="16"/>
                      <a:pt x="44" y="14"/>
                      <a:pt x="48" y="17"/>
                    </a:cubicBezTo>
                    <a:cubicBezTo>
                      <a:pt x="50" y="18"/>
                      <a:pt x="50" y="20"/>
                      <a:pt x="51" y="22"/>
                    </a:cubicBezTo>
                    <a:cubicBezTo>
                      <a:pt x="51" y="25"/>
                      <a:pt x="50" y="33"/>
                      <a:pt x="47" y="35"/>
                    </a:cubicBezTo>
                    <a:cubicBezTo>
                      <a:pt x="46" y="30"/>
                      <a:pt x="50" y="23"/>
                      <a:pt x="45" y="19"/>
                    </a:cubicBezTo>
                    <a:cubicBezTo>
                      <a:pt x="42" y="17"/>
                      <a:pt x="34" y="17"/>
                      <a:pt x="29" y="17"/>
                    </a:cubicBezTo>
                    <a:cubicBezTo>
                      <a:pt x="20" y="16"/>
                      <a:pt x="5" y="10"/>
                      <a:pt x="1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8" name="Freeform 391">
                <a:extLst>
                  <a:ext uri="{FF2B5EF4-FFF2-40B4-BE49-F238E27FC236}">
                    <a16:creationId xmlns:a16="http://schemas.microsoft.com/office/drawing/2014/main" id="{68695645-F7E1-4576-B2F5-57AF04040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953"/>
                <a:ext cx="38" cy="30"/>
              </a:xfrm>
              <a:custGeom>
                <a:avLst/>
                <a:gdLst>
                  <a:gd name="T0" fmla="*/ 0 w 24"/>
                  <a:gd name="T1" fmla="*/ 8 h 19"/>
                  <a:gd name="T2" fmla="*/ 55 w 24"/>
                  <a:gd name="T3" fmla="*/ 22 h 19"/>
                  <a:gd name="T4" fmla="*/ 95 w 24"/>
                  <a:gd name="T5" fmla="*/ 74 h 19"/>
                  <a:gd name="T6" fmla="*/ 63 w 24"/>
                  <a:gd name="T7" fmla="*/ 13 h 19"/>
                  <a:gd name="T8" fmla="*/ 40 w 24"/>
                  <a:gd name="T9" fmla="*/ 0 h 19"/>
                  <a:gd name="T10" fmla="*/ 5 w 24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19"/>
                  <a:gd name="T20" fmla="*/ 24 w 24"/>
                  <a:gd name="T21" fmla="*/ 19 h 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19">
                    <a:moveTo>
                      <a:pt x="0" y="2"/>
                    </a:moveTo>
                    <a:cubicBezTo>
                      <a:pt x="4" y="1"/>
                      <a:pt x="10" y="3"/>
                      <a:pt x="14" y="6"/>
                    </a:cubicBezTo>
                    <a:cubicBezTo>
                      <a:pt x="20" y="9"/>
                      <a:pt x="21" y="14"/>
                      <a:pt x="24" y="19"/>
                    </a:cubicBezTo>
                    <a:cubicBezTo>
                      <a:pt x="23" y="13"/>
                      <a:pt x="21" y="7"/>
                      <a:pt x="16" y="3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1"/>
                      <a:pt x="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9" name="Freeform 392">
                <a:extLst>
                  <a:ext uri="{FF2B5EF4-FFF2-40B4-BE49-F238E27FC236}">
                    <a16:creationId xmlns:a16="http://schemas.microsoft.com/office/drawing/2014/main" id="{2AB984C9-BB2C-43C2-BFB0-7C2E48659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817"/>
                <a:ext cx="38" cy="80"/>
              </a:xfrm>
              <a:custGeom>
                <a:avLst/>
                <a:gdLst>
                  <a:gd name="T0" fmla="*/ 0 w 24"/>
                  <a:gd name="T1" fmla="*/ 35 h 51"/>
                  <a:gd name="T2" fmla="*/ 60 w 24"/>
                  <a:gd name="T3" fmla="*/ 8 h 51"/>
                  <a:gd name="T4" fmla="*/ 82 w 24"/>
                  <a:gd name="T5" fmla="*/ 49 h 51"/>
                  <a:gd name="T6" fmla="*/ 81 w 24"/>
                  <a:gd name="T7" fmla="*/ 96 h 51"/>
                  <a:gd name="T8" fmla="*/ 90 w 24"/>
                  <a:gd name="T9" fmla="*/ 130 h 51"/>
                  <a:gd name="T10" fmla="*/ 76 w 24"/>
                  <a:gd name="T11" fmla="*/ 169 h 51"/>
                  <a:gd name="T12" fmla="*/ 43 w 24"/>
                  <a:gd name="T13" fmla="*/ 196 h 51"/>
                  <a:gd name="T14" fmla="*/ 68 w 24"/>
                  <a:gd name="T15" fmla="*/ 151 h 51"/>
                  <a:gd name="T16" fmla="*/ 60 w 24"/>
                  <a:gd name="T17" fmla="*/ 94 h 51"/>
                  <a:gd name="T18" fmla="*/ 73 w 24"/>
                  <a:gd name="T19" fmla="*/ 35 h 51"/>
                  <a:gd name="T20" fmla="*/ 55 w 24"/>
                  <a:gd name="T21" fmla="*/ 22 h 51"/>
                  <a:gd name="T22" fmla="*/ 13 w 24"/>
                  <a:gd name="T23" fmla="*/ 39 h 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4"/>
                  <a:gd name="T37" fmla="*/ 0 h 51"/>
                  <a:gd name="T38" fmla="*/ 24 w 24"/>
                  <a:gd name="T39" fmla="*/ 51 h 5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4" h="51">
                    <a:moveTo>
                      <a:pt x="0" y="9"/>
                    </a:moveTo>
                    <a:cubicBezTo>
                      <a:pt x="6" y="8"/>
                      <a:pt x="10" y="4"/>
                      <a:pt x="15" y="2"/>
                    </a:cubicBezTo>
                    <a:cubicBezTo>
                      <a:pt x="24" y="0"/>
                      <a:pt x="22" y="7"/>
                      <a:pt x="21" y="13"/>
                    </a:cubicBezTo>
                    <a:cubicBezTo>
                      <a:pt x="20" y="17"/>
                      <a:pt x="19" y="22"/>
                      <a:pt x="20" y="25"/>
                    </a:cubicBezTo>
                    <a:cubicBezTo>
                      <a:pt x="21" y="29"/>
                      <a:pt x="23" y="30"/>
                      <a:pt x="23" y="34"/>
                    </a:cubicBezTo>
                    <a:cubicBezTo>
                      <a:pt x="23" y="38"/>
                      <a:pt x="22" y="41"/>
                      <a:pt x="19" y="44"/>
                    </a:cubicBezTo>
                    <a:cubicBezTo>
                      <a:pt x="17" y="46"/>
                      <a:pt x="12" y="48"/>
                      <a:pt x="11" y="51"/>
                    </a:cubicBezTo>
                    <a:cubicBezTo>
                      <a:pt x="11" y="47"/>
                      <a:pt x="15" y="43"/>
                      <a:pt x="17" y="39"/>
                    </a:cubicBezTo>
                    <a:cubicBezTo>
                      <a:pt x="20" y="34"/>
                      <a:pt x="16" y="29"/>
                      <a:pt x="15" y="24"/>
                    </a:cubicBezTo>
                    <a:cubicBezTo>
                      <a:pt x="14" y="18"/>
                      <a:pt x="17" y="15"/>
                      <a:pt x="18" y="9"/>
                    </a:cubicBezTo>
                    <a:cubicBezTo>
                      <a:pt x="19" y="6"/>
                      <a:pt x="18" y="5"/>
                      <a:pt x="14" y="6"/>
                    </a:cubicBezTo>
                    <a:cubicBezTo>
                      <a:pt x="11" y="7"/>
                      <a:pt x="6" y="13"/>
                      <a:pt x="3" y="1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0" name="Freeform 393">
                <a:extLst>
                  <a:ext uri="{FF2B5EF4-FFF2-40B4-BE49-F238E27FC236}">
                    <a16:creationId xmlns:a16="http://schemas.microsoft.com/office/drawing/2014/main" id="{D88E5EC1-534F-4523-AA0A-5F712E5AF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899"/>
                <a:ext cx="43" cy="28"/>
              </a:xfrm>
              <a:custGeom>
                <a:avLst/>
                <a:gdLst>
                  <a:gd name="T0" fmla="*/ 5 w 27"/>
                  <a:gd name="T1" fmla="*/ 68 h 18"/>
                  <a:gd name="T2" fmla="*/ 40 w 27"/>
                  <a:gd name="T3" fmla="*/ 22 h 18"/>
                  <a:gd name="T4" fmla="*/ 108 w 27"/>
                  <a:gd name="T5" fmla="*/ 0 h 18"/>
                  <a:gd name="T6" fmla="*/ 89 w 27"/>
                  <a:gd name="T7" fmla="*/ 5 h 18"/>
                  <a:gd name="T8" fmla="*/ 48 w 27"/>
                  <a:gd name="T9" fmla="*/ 12 h 18"/>
                  <a:gd name="T10" fmla="*/ 5 w 27"/>
                  <a:gd name="T11" fmla="*/ 53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18"/>
                  <a:gd name="T20" fmla="*/ 27 w 27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18">
                    <a:moveTo>
                      <a:pt x="1" y="18"/>
                    </a:moveTo>
                    <a:cubicBezTo>
                      <a:pt x="0" y="13"/>
                      <a:pt x="6" y="9"/>
                      <a:pt x="10" y="6"/>
                    </a:cubicBezTo>
                    <a:cubicBezTo>
                      <a:pt x="15" y="3"/>
                      <a:pt x="21" y="2"/>
                      <a:pt x="27" y="0"/>
                    </a:cubicBezTo>
                    <a:cubicBezTo>
                      <a:pt x="26" y="1"/>
                      <a:pt x="24" y="1"/>
                      <a:pt x="22" y="1"/>
                    </a:cubicBezTo>
                    <a:cubicBezTo>
                      <a:pt x="19" y="1"/>
                      <a:pt x="15" y="2"/>
                      <a:pt x="12" y="3"/>
                    </a:cubicBezTo>
                    <a:cubicBezTo>
                      <a:pt x="6" y="5"/>
                      <a:pt x="4" y="9"/>
                      <a:pt x="1" y="1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1" name="Freeform 394">
                <a:extLst>
                  <a:ext uri="{FF2B5EF4-FFF2-40B4-BE49-F238E27FC236}">
                    <a16:creationId xmlns:a16="http://schemas.microsoft.com/office/drawing/2014/main" id="{ABE9815B-F6CD-406C-B11A-F60701EC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" y="2818"/>
                <a:ext cx="177" cy="94"/>
              </a:xfrm>
              <a:custGeom>
                <a:avLst/>
                <a:gdLst>
                  <a:gd name="T0" fmla="*/ 443 w 112"/>
                  <a:gd name="T1" fmla="*/ 61 h 59"/>
                  <a:gd name="T2" fmla="*/ 390 w 112"/>
                  <a:gd name="T3" fmla="*/ 61 h 59"/>
                  <a:gd name="T4" fmla="*/ 352 w 112"/>
                  <a:gd name="T5" fmla="*/ 61 h 59"/>
                  <a:gd name="T6" fmla="*/ 305 w 112"/>
                  <a:gd name="T7" fmla="*/ 56 h 59"/>
                  <a:gd name="T8" fmla="*/ 266 w 112"/>
                  <a:gd name="T9" fmla="*/ 48 h 59"/>
                  <a:gd name="T10" fmla="*/ 115 w 112"/>
                  <a:gd name="T11" fmla="*/ 25 h 59"/>
                  <a:gd name="T12" fmla="*/ 70 w 112"/>
                  <a:gd name="T13" fmla="*/ 84 h 59"/>
                  <a:gd name="T14" fmla="*/ 82 w 112"/>
                  <a:gd name="T15" fmla="*/ 158 h 59"/>
                  <a:gd name="T16" fmla="*/ 90 w 112"/>
                  <a:gd name="T17" fmla="*/ 239 h 59"/>
                  <a:gd name="T18" fmla="*/ 82 w 112"/>
                  <a:gd name="T19" fmla="*/ 134 h 59"/>
                  <a:gd name="T20" fmla="*/ 82 w 112"/>
                  <a:gd name="T21" fmla="*/ 76 h 59"/>
                  <a:gd name="T22" fmla="*/ 63 w 112"/>
                  <a:gd name="T23" fmla="*/ 29 h 59"/>
                  <a:gd name="T24" fmla="*/ 164 w 112"/>
                  <a:gd name="T25" fmla="*/ 48 h 59"/>
                  <a:gd name="T26" fmla="*/ 217 w 112"/>
                  <a:gd name="T27" fmla="*/ 64 h 59"/>
                  <a:gd name="T28" fmla="*/ 297 w 112"/>
                  <a:gd name="T29" fmla="*/ 69 h 59"/>
                  <a:gd name="T30" fmla="*/ 438 w 112"/>
                  <a:gd name="T31" fmla="*/ 61 h 59"/>
                  <a:gd name="T32" fmla="*/ 438 w 112"/>
                  <a:gd name="T33" fmla="*/ 6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2"/>
                  <a:gd name="T52" fmla="*/ 0 h 59"/>
                  <a:gd name="T53" fmla="*/ 112 w 112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2" h="59">
                    <a:moveTo>
                      <a:pt x="112" y="15"/>
                    </a:moveTo>
                    <a:cubicBezTo>
                      <a:pt x="109" y="16"/>
                      <a:pt x="103" y="15"/>
                      <a:pt x="99" y="15"/>
                    </a:cubicBezTo>
                    <a:cubicBezTo>
                      <a:pt x="96" y="15"/>
                      <a:pt x="93" y="15"/>
                      <a:pt x="89" y="15"/>
                    </a:cubicBezTo>
                    <a:cubicBezTo>
                      <a:pt x="85" y="14"/>
                      <a:pt x="81" y="14"/>
                      <a:pt x="77" y="14"/>
                    </a:cubicBezTo>
                    <a:cubicBezTo>
                      <a:pt x="74" y="14"/>
                      <a:pt x="70" y="13"/>
                      <a:pt x="67" y="12"/>
                    </a:cubicBezTo>
                    <a:cubicBezTo>
                      <a:pt x="54" y="11"/>
                      <a:pt x="41" y="9"/>
                      <a:pt x="29" y="6"/>
                    </a:cubicBezTo>
                    <a:cubicBezTo>
                      <a:pt x="0" y="0"/>
                      <a:pt x="17" y="12"/>
                      <a:pt x="18" y="21"/>
                    </a:cubicBezTo>
                    <a:cubicBezTo>
                      <a:pt x="19" y="27"/>
                      <a:pt x="21" y="33"/>
                      <a:pt x="21" y="39"/>
                    </a:cubicBezTo>
                    <a:cubicBezTo>
                      <a:pt x="22" y="45"/>
                      <a:pt x="22" y="52"/>
                      <a:pt x="23" y="59"/>
                    </a:cubicBezTo>
                    <a:cubicBezTo>
                      <a:pt x="22" y="51"/>
                      <a:pt x="21" y="42"/>
                      <a:pt x="21" y="33"/>
                    </a:cubicBezTo>
                    <a:cubicBezTo>
                      <a:pt x="21" y="29"/>
                      <a:pt x="20" y="24"/>
                      <a:pt x="21" y="19"/>
                    </a:cubicBezTo>
                    <a:cubicBezTo>
                      <a:pt x="21" y="15"/>
                      <a:pt x="12" y="8"/>
                      <a:pt x="16" y="7"/>
                    </a:cubicBezTo>
                    <a:cubicBezTo>
                      <a:pt x="21" y="5"/>
                      <a:pt x="38" y="11"/>
                      <a:pt x="42" y="12"/>
                    </a:cubicBezTo>
                    <a:cubicBezTo>
                      <a:pt x="47" y="13"/>
                      <a:pt x="51" y="15"/>
                      <a:pt x="55" y="16"/>
                    </a:cubicBezTo>
                    <a:cubicBezTo>
                      <a:pt x="62" y="17"/>
                      <a:pt x="69" y="17"/>
                      <a:pt x="75" y="17"/>
                    </a:cubicBezTo>
                    <a:cubicBezTo>
                      <a:pt x="87" y="17"/>
                      <a:pt x="100" y="18"/>
                      <a:pt x="111" y="15"/>
                    </a:cubicBezTo>
                    <a:cubicBezTo>
                      <a:pt x="111" y="15"/>
                      <a:pt x="111" y="15"/>
                      <a:pt x="111" y="1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2" name="Freeform 395">
                <a:extLst>
                  <a:ext uri="{FF2B5EF4-FFF2-40B4-BE49-F238E27FC236}">
                    <a16:creationId xmlns:a16="http://schemas.microsoft.com/office/drawing/2014/main" id="{B9B8DE6D-D9C4-4ABC-AA7C-F6D8EFB3D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743"/>
                <a:ext cx="104" cy="31"/>
              </a:xfrm>
              <a:custGeom>
                <a:avLst/>
                <a:gdLst>
                  <a:gd name="T0" fmla="*/ 13 w 66"/>
                  <a:gd name="T1" fmla="*/ 74 h 20"/>
                  <a:gd name="T2" fmla="*/ 129 w 66"/>
                  <a:gd name="T3" fmla="*/ 5 h 20"/>
                  <a:gd name="T4" fmla="*/ 258 w 66"/>
                  <a:gd name="T5" fmla="*/ 60 h 20"/>
                  <a:gd name="T6" fmla="*/ 176 w 66"/>
                  <a:gd name="T7" fmla="*/ 19 h 20"/>
                  <a:gd name="T8" fmla="*/ 109 w 66"/>
                  <a:gd name="T9" fmla="*/ 14 h 20"/>
                  <a:gd name="T10" fmla="*/ 47 w 66"/>
                  <a:gd name="T11" fmla="*/ 26 h 20"/>
                  <a:gd name="T12" fmla="*/ 8 w 66"/>
                  <a:gd name="T13" fmla="*/ 74 h 20"/>
                  <a:gd name="T14" fmla="*/ 5 w 66"/>
                  <a:gd name="T15" fmla="*/ 7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20"/>
                  <a:gd name="T26" fmla="*/ 66 w 66"/>
                  <a:gd name="T27" fmla="*/ 20 h 2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20">
                    <a:moveTo>
                      <a:pt x="3" y="20"/>
                    </a:moveTo>
                    <a:cubicBezTo>
                      <a:pt x="0" y="5"/>
                      <a:pt x="23" y="2"/>
                      <a:pt x="33" y="1"/>
                    </a:cubicBezTo>
                    <a:cubicBezTo>
                      <a:pt x="44" y="0"/>
                      <a:pt x="61" y="5"/>
                      <a:pt x="66" y="16"/>
                    </a:cubicBezTo>
                    <a:cubicBezTo>
                      <a:pt x="59" y="11"/>
                      <a:pt x="53" y="6"/>
                      <a:pt x="45" y="5"/>
                    </a:cubicBezTo>
                    <a:cubicBezTo>
                      <a:pt x="39" y="4"/>
                      <a:pt x="33" y="4"/>
                      <a:pt x="28" y="4"/>
                    </a:cubicBezTo>
                    <a:cubicBezTo>
                      <a:pt x="23" y="4"/>
                      <a:pt x="17" y="5"/>
                      <a:pt x="12" y="7"/>
                    </a:cubicBezTo>
                    <a:cubicBezTo>
                      <a:pt x="8" y="9"/>
                      <a:pt x="1" y="14"/>
                      <a:pt x="2" y="20"/>
                    </a:cubicBezTo>
                    <a:cubicBezTo>
                      <a:pt x="1" y="20"/>
                      <a:pt x="1" y="19"/>
                      <a:pt x="1" y="1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3" name="Freeform 396">
                <a:extLst>
                  <a:ext uri="{FF2B5EF4-FFF2-40B4-BE49-F238E27FC236}">
                    <a16:creationId xmlns:a16="http://schemas.microsoft.com/office/drawing/2014/main" id="{CD00412F-B260-4769-B99B-9F481C1AA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899"/>
                <a:ext cx="550" cy="335"/>
              </a:xfrm>
              <a:custGeom>
                <a:avLst/>
                <a:gdLst>
                  <a:gd name="T0" fmla="*/ 43 w 347"/>
                  <a:gd name="T1" fmla="*/ 175 h 212"/>
                  <a:gd name="T2" fmla="*/ 33 w 347"/>
                  <a:gd name="T3" fmla="*/ 319 h 212"/>
                  <a:gd name="T4" fmla="*/ 21 w 347"/>
                  <a:gd name="T5" fmla="*/ 442 h 212"/>
                  <a:gd name="T6" fmla="*/ 33 w 347"/>
                  <a:gd name="T7" fmla="*/ 529 h 212"/>
                  <a:gd name="T8" fmla="*/ 560 w 347"/>
                  <a:gd name="T9" fmla="*/ 550 h 212"/>
                  <a:gd name="T10" fmla="*/ 628 w 347"/>
                  <a:gd name="T11" fmla="*/ 474 h 212"/>
                  <a:gd name="T12" fmla="*/ 628 w 347"/>
                  <a:gd name="T13" fmla="*/ 435 h 212"/>
                  <a:gd name="T14" fmla="*/ 721 w 347"/>
                  <a:gd name="T15" fmla="*/ 447 h 212"/>
                  <a:gd name="T16" fmla="*/ 777 w 347"/>
                  <a:gd name="T17" fmla="*/ 465 h 212"/>
                  <a:gd name="T18" fmla="*/ 791 w 347"/>
                  <a:gd name="T19" fmla="*/ 544 h 212"/>
                  <a:gd name="T20" fmla="*/ 777 w 347"/>
                  <a:gd name="T21" fmla="*/ 675 h 212"/>
                  <a:gd name="T22" fmla="*/ 796 w 347"/>
                  <a:gd name="T23" fmla="*/ 770 h 212"/>
                  <a:gd name="T24" fmla="*/ 954 w 347"/>
                  <a:gd name="T25" fmla="*/ 831 h 212"/>
                  <a:gd name="T26" fmla="*/ 1027 w 347"/>
                  <a:gd name="T27" fmla="*/ 710 h 212"/>
                  <a:gd name="T28" fmla="*/ 1032 w 347"/>
                  <a:gd name="T29" fmla="*/ 667 h 212"/>
                  <a:gd name="T30" fmla="*/ 1143 w 347"/>
                  <a:gd name="T31" fmla="*/ 746 h 212"/>
                  <a:gd name="T32" fmla="*/ 1246 w 347"/>
                  <a:gd name="T33" fmla="*/ 809 h 212"/>
                  <a:gd name="T34" fmla="*/ 1319 w 347"/>
                  <a:gd name="T35" fmla="*/ 722 h 212"/>
                  <a:gd name="T36" fmla="*/ 1362 w 347"/>
                  <a:gd name="T37" fmla="*/ 529 h 212"/>
                  <a:gd name="T38" fmla="*/ 1293 w 347"/>
                  <a:gd name="T39" fmla="*/ 442 h 212"/>
                  <a:gd name="T40" fmla="*/ 1124 w 347"/>
                  <a:gd name="T41" fmla="*/ 362 h 212"/>
                  <a:gd name="T42" fmla="*/ 1051 w 347"/>
                  <a:gd name="T43" fmla="*/ 277 h 212"/>
                  <a:gd name="T44" fmla="*/ 1103 w 347"/>
                  <a:gd name="T45" fmla="*/ 224 h 212"/>
                  <a:gd name="T46" fmla="*/ 1060 w 347"/>
                  <a:gd name="T47" fmla="*/ 95 h 212"/>
                  <a:gd name="T48" fmla="*/ 948 w 347"/>
                  <a:gd name="T49" fmla="*/ 14 h 212"/>
                  <a:gd name="T50" fmla="*/ 804 w 347"/>
                  <a:gd name="T51" fmla="*/ 40 h 212"/>
                  <a:gd name="T52" fmla="*/ 716 w 347"/>
                  <a:gd name="T53" fmla="*/ 182 h 212"/>
                  <a:gd name="T54" fmla="*/ 648 w 347"/>
                  <a:gd name="T55" fmla="*/ 182 h 212"/>
                  <a:gd name="T56" fmla="*/ 593 w 347"/>
                  <a:gd name="T57" fmla="*/ 182 h 212"/>
                  <a:gd name="T58" fmla="*/ 434 w 347"/>
                  <a:gd name="T59" fmla="*/ 205 h 212"/>
                  <a:gd name="T60" fmla="*/ 43 w 347"/>
                  <a:gd name="T61" fmla="*/ 175 h 2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7"/>
                  <a:gd name="T94" fmla="*/ 0 h 212"/>
                  <a:gd name="T95" fmla="*/ 347 w 347"/>
                  <a:gd name="T96" fmla="*/ 212 h 2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7" h="212">
                    <a:moveTo>
                      <a:pt x="11" y="44"/>
                    </a:moveTo>
                    <a:cubicBezTo>
                      <a:pt x="0" y="43"/>
                      <a:pt x="7" y="68"/>
                      <a:pt x="8" y="81"/>
                    </a:cubicBezTo>
                    <a:cubicBezTo>
                      <a:pt x="10" y="94"/>
                      <a:pt x="10" y="100"/>
                      <a:pt x="5" y="112"/>
                    </a:cubicBezTo>
                    <a:cubicBezTo>
                      <a:pt x="0" y="124"/>
                      <a:pt x="1" y="133"/>
                      <a:pt x="8" y="134"/>
                    </a:cubicBezTo>
                    <a:cubicBezTo>
                      <a:pt x="16" y="135"/>
                      <a:pt x="125" y="143"/>
                      <a:pt x="141" y="139"/>
                    </a:cubicBezTo>
                    <a:cubicBezTo>
                      <a:pt x="158" y="134"/>
                      <a:pt x="159" y="131"/>
                      <a:pt x="158" y="120"/>
                    </a:cubicBezTo>
                    <a:cubicBezTo>
                      <a:pt x="158" y="120"/>
                      <a:pt x="155" y="119"/>
                      <a:pt x="158" y="110"/>
                    </a:cubicBezTo>
                    <a:cubicBezTo>
                      <a:pt x="161" y="100"/>
                      <a:pt x="173" y="109"/>
                      <a:pt x="181" y="113"/>
                    </a:cubicBezTo>
                    <a:cubicBezTo>
                      <a:pt x="188" y="117"/>
                      <a:pt x="195" y="118"/>
                      <a:pt x="195" y="118"/>
                    </a:cubicBezTo>
                    <a:cubicBezTo>
                      <a:pt x="195" y="118"/>
                      <a:pt x="199" y="129"/>
                      <a:pt x="199" y="138"/>
                    </a:cubicBezTo>
                    <a:cubicBezTo>
                      <a:pt x="199" y="148"/>
                      <a:pt x="197" y="165"/>
                      <a:pt x="195" y="171"/>
                    </a:cubicBezTo>
                    <a:cubicBezTo>
                      <a:pt x="193" y="177"/>
                      <a:pt x="194" y="186"/>
                      <a:pt x="200" y="195"/>
                    </a:cubicBezTo>
                    <a:cubicBezTo>
                      <a:pt x="207" y="203"/>
                      <a:pt x="226" y="212"/>
                      <a:pt x="240" y="211"/>
                    </a:cubicBezTo>
                    <a:cubicBezTo>
                      <a:pt x="255" y="210"/>
                      <a:pt x="262" y="194"/>
                      <a:pt x="258" y="180"/>
                    </a:cubicBezTo>
                    <a:cubicBezTo>
                      <a:pt x="255" y="167"/>
                      <a:pt x="259" y="169"/>
                      <a:pt x="259" y="169"/>
                    </a:cubicBezTo>
                    <a:cubicBezTo>
                      <a:pt x="259" y="169"/>
                      <a:pt x="279" y="180"/>
                      <a:pt x="287" y="189"/>
                    </a:cubicBezTo>
                    <a:cubicBezTo>
                      <a:pt x="295" y="198"/>
                      <a:pt x="304" y="206"/>
                      <a:pt x="313" y="205"/>
                    </a:cubicBezTo>
                    <a:cubicBezTo>
                      <a:pt x="322" y="204"/>
                      <a:pt x="324" y="198"/>
                      <a:pt x="331" y="183"/>
                    </a:cubicBezTo>
                    <a:cubicBezTo>
                      <a:pt x="338" y="167"/>
                      <a:pt x="347" y="152"/>
                      <a:pt x="342" y="134"/>
                    </a:cubicBezTo>
                    <a:cubicBezTo>
                      <a:pt x="336" y="116"/>
                      <a:pt x="339" y="113"/>
                      <a:pt x="325" y="112"/>
                    </a:cubicBezTo>
                    <a:cubicBezTo>
                      <a:pt x="311" y="111"/>
                      <a:pt x="291" y="102"/>
                      <a:pt x="282" y="92"/>
                    </a:cubicBezTo>
                    <a:cubicBezTo>
                      <a:pt x="273" y="82"/>
                      <a:pt x="264" y="70"/>
                      <a:pt x="264" y="70"/>
                    </a:cubicBezTo>
                    <a:cubicBezTo>
                      <a:pt x="264" y="70"/>
                      <a:pt x="277" y="64"/>
                      <a:pt x="277" y="57"/>
                    </a:cubicBezTo>
                    <a:cubicBezTo>
                      <a:pt x="277" y="49"/>
                      <a:pt x="275" y="31"/>
                      <a:pt x="266" y="24"/>
                    </a:cubicBezTo>
                    <a:cubicBezTo>
                      <a:pt x="257" y="17"/>
                      <a:pt x="249" y="1"/>
                      <a:pt x="238" y="4"/>
                    </a:cubicBezTo>
                    <a:cubicBezTo>
                      <a:pt x="226" y="6"/>
                      <a:pt x="206" y="0"/>
                      <a:pt x="202" y="10"/>
                    </a:cubicBezTo>
                    <a:cubicBezTo>
                      <a:pt x="199" y="20"/>
                      <a:pt x="190" y="44"/>
                      <a:pt x="180" y="46"/>
                    </a:cubicBezTo>
                    <a:cubicBezTo>
                      <a:pt x="170" y="48"/>
                      <a:pt x="170" y="48"/>
                      <a:pt x="163" y="46"/>
                    </a:cubicBezTo>
                    <a:cubicBezTo>
                      <a:pt x="156" y="44"/>
                      <a:pt x="161" y="40"/>
                      <a:pt x="149" y="46"/>
                    </a:cubicBezTo>
                    <a:cubicBezTo>
                      <a:pt x="138" y="52"/>
                      <a:pt x="125" y="54"/>
                      <a:pt x="109" y="52"/>
                    </a:cubicBezTo>
                    <a:cubicBezTo>
                      <a:pt x="93" y="50"/>
                      <a:pt x="19" y="45"/>
                      <a:pt x="11" y="44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4" name="Freeform 397">
                <a:extLst>
                  <a:ext uri="{FF2B5EF4-FFF2-40B4-BE49-F238E27FC236}">
                    <a16:creationId xmlns:a16="http://schemas.microsoft.com/office/drawing/2014/main" id="{01B97BDF-2839-47C0-ADCE-6B04D20AAA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9" y="3052"/>
                <a:ext cx="545" cy="182"/>
              </a:xfrm>
              <a:custGeom>
                <a:avLst/>
                <a:gdLst>
                  <a:gd name="T0" fmla="*/ 619 w 344"/>
                  <a:gd name="T1" fmla="*/ 81 h 115"/>
                  <a:gd name="T2" fmla="*/ 553 w 344"/>
                  <a:gd name="T3" fmla="*/ 117 h 115"/>
                  <a:gd name="T4" fmla="*/ 33 w 344"/>
                  <a:gd name="T5" fmla="*/ 123 h 115"/>
                  <a:gd name="T6" fmla="*/ 13 w 344"/>
                  <a:gd name="T7" fmla="*/ 68 h 115"/>
                  <a:gd name="T8" fmla="*/ 25 w 344"/>
                  <a:gd name="T9" fmla="*/ 147 h 115"/>
                  <a:gd name="T10" fmla="*/ 553 w 344"/>
                  <a:gd name="T11" fmla="*/ 165 h 115"/>
                  <a:gd name="T12" fmla="*/ 619 w 344"/>
                  <a:gd name="T13" fmla="*/ 90 h 115"/>
                  <a:gd name="T14" fmla="*/ 619 w 344"/>
                  <a:gd name="T15" fmla="*/ 81 h 115"/>
                  <a:gd name="T16" fmla="*/ 1356 w 344"/>
                  <a:gd name="T17" fmla="*/ 165 h 115"/>
                  <a:gd name="T18" fmla="*/ 1307 w 344"/>
                  <a:gd name="T19" fmla="*/ 298 h 115"/>
                  <a:gd name="T20" fmla="*/ 1237 w 344"/>
                  <a:gd name="T21" fmla="*/ 386 h 115"/>
                  <a:gd name="T22" fmla="*/ 1134 w 344"/>
                  <a:gd name="T23" fmla="*/ 321 h 115"/>
                  <a:gd name="T24" fmla="*/ 1198 w 344"/>
                  <a:gd name="T25" fmla="*/ 280 h 115"/>
                  <a:gd name="T26" fmla="*/ 1152 w 344"/>
                  <a:gd name="T27" fmla="*/ 253 h 115"/>
                  <a:gd name="T28" fmla="*/ 1014 w 344"/>
                  <a:gd name="T29" fmla="*/ 258 h 115"/>
                  <a:gd name="T30" fmla="*/ 1019 w 344"/>
                  <a:gd name="T31" fmla="*/ 285 h 115"/>
                  <a:gd name="T32" fmla="*/ 1022 w 344"/>
                  <a:gd name="T33" fmla="*/ 285 h 115"/>
                  <a:gd name="T34" fmla="*/ 1134 w 344"/>
                  <a:gd name="T35" fmla="*/ 366 h 115"/>
                  <a:gd name="T36" fmla="*/ 1237 w 344"/>
                  <a:gd name="T37" fmla="*/ 429 h 115"/>
                  <a:gd name="T38" fmla="*/ 1307 w 344"/>
                  <a:gd name="T39" fmla="*/ 340 h 115"/>
                  <a:gd name="T40" fmla="*/ 1356 w 344"/>
                  <a:gd name="T41" fmla="*/ 165 h 115"/>
                  <a:gd name="T42" fmla="*/ 781 w 344"/>
                  <a:gd name="T43" fmla="*/ 135 h 115"/>
                  <a:gd name="T44" fmla="*/ 783 w 344"/>
                  <a:gd name="T45" fmla="*/ 117 h 115"/>
                  <a:gd name="T46" fmla="*/ 748 w 344"/>
                  <a:gd name="T47" fmla="*/ 40 h 115"/>
                  <a:gd name="T48" fmla="*/ 708 w 344"/>
                  <a:gd name="T49" fmla="*/ 14 h 115"/>
                  <a:gd name="T50" fmla="*/ 559 w 344"/>
                  <a:gd name="T51" fmla="*/ 82 h 115"/>
                  <a:gd name="T52" fmla="*/ 619 w 344"/>
                  <a:gd name="T53" fmla="*/ 111 h 115"/>
                  <a:gd name="T54" fmla="*/ 619 w 344"/>
                  <a:gd name="T55" fmla="*/ 52 h 115"/>
                  <a:gd name="T56" fmla="*/ 713 w 344"/>
                  <a:gd name="T57" fmla="*/ 63 h 115"/>
                  <a:gd name="T58" fmla="*/ 768 w 344"/>
                  <a:gd name="T59" fmla="*/ 82 h 115"/>
                  <a:gd name="T60" fmla="*/ 781 w 344"/>
                  <a:gd name="T61" fmla="*/ 135 h 115"/>
                  <a:gd name="T62" fmla="*/ 954 w 344"/>
                  <a:gd name="T63" fmla="*/ 435 h 115"/>
                  <a:gd name="T64" fmla="*/ 791 w 344"/>
                  <a:gd name="T65" fmla="*/ 366 h 115"/>
                  <a:gd name="T66" fmla="*/ 768 w 344"/>
                  <a:gd name="T67" fmla="*/ 301 h 115"/>
                  <a:gd name="T68" fmla="*/ 787 w 344"/>
                  <a:gd name="T69" fmla="*/ 388 h 115"/>
                  <a:gd name="T70" fmla="*/ 946 w 344"/>
                  <a:gd name="T71" fmla="*/ 451 h 115"/>
                  <a:gd name="T72" fmla="*/ 1019 w 344"/>
                  <a:gd name="T73" fmla="*/ 332 h 115"/>
                  <a:gd name="T74" fmla="*/ 954 w 344"/>
                  <a:gd name="T75" fmla="*/ 435 h 11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44"/>
                  <a:gd name="T115" fmla="*/ 0 h 115"/>
                  <a:gd name="T116" fmla="*/ 344 w 344"/>
                  <a:gd name="T117" fmla="*/ 115 h 11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44" h="115">
                    <a:moveTo>
                      <a:pt x="156" y="20"/>
                    </a:moveTo>
                    <a:cubicBezTo>
                      <a:pt x="155" y="25"/>
                      <a:pt x="151" y="27"/>
                      <a:pt x="139" y="30"/>
                    </a:cubicBezTo>
                    <a:cubicBezTo>
                      <a:pt x="122" y="35"/>
                      <a:pt x="104" y="28"/>
                      <a:pt x="8" y="31"/>
                    </a:cubicBezTo>
                    <a:cubicBezTo>
                      <a:pt x="6" y="31"/>
                      <a:pt x="3" y="22"/>
                      <a:pt x="3" y="17"/>
                    </a:cubicBezTo>
                    <a:cubicBezTo>
                      <a:pt x="0" y="28"/>
                      <a:pt x="2" y="36"/>
                      <a:pt x="6" y="37"/>
                    </a:cubicBezTo>
                    <a:cubicBezTo>
                      <a:pt x="14" y="38"/>
                      <a:pt x="123" y="46"/>
                      <a:pt x="139" y="42"/>
                    </a:cubicBezTo>
                    <a:cubicBezTo>
                      <a:pt x="156" y="37"/>
                      <a:pt x="157" y="34"/>
                      <a:pt x="156" y="23"/>
                    </a:cubicBezTo>
                    <a:cubicBezTo>
                      <a:pt x="156" y="23"/>
                      <a:pt x="156" y="22"/>
                      <a:pt x="156" y="20"/>
                    </a:cubicBezTo>
                    <a:close/>
                    <a:moveTo>
                      <a:pt x="341" y="42"/>
                    </a:moveTo>
                    <a:cubicBezTo>
                      <a:pt x="339" y="53"/>
                      <a:pt x="333" y="64"/>
                      <a:pt x="329" y="75"/>
                    </a:cubicBezTo>
                    <a:cubicBezTo>
                      <a:pt x="322" y="90"/>
                      <a:pt x="319" y="96"/>
                      <a:pt x="311" y="97"/>
                    </a:cubicBezTo>
                    <a:cubicBezTo>
                      <a:pt x="302" y="98"/>
                      <a:pt x="292" y="90"/>
                      <a:pt x="285" y="81"/>
                    </a:cubicBezTo>
                    <a:cubicBezTo>
                      <a:pt x="277" y="71"/>
                      <a:pt x="301" y="71"/>
                      <a:pt x="301" y="71"/>
                    </a:cubicBezTo>
                    <a:cubicBezTo>
                      <a:pt x="301" y="71"/>
                      <a:pt x="299" y="65"/>
                      <a:pt x="290" y="64"/>
                    </a:cubicBezTo>
                    <a:cubicBezTo>
                      <a:pt x="279" y="62"/>
                      <a:pt x="264" y="68"/>
                      <a:pt x="255" y="65"/>
                    </a:cubicBezTo>
                    <a:cubicBezTo>
                      <a:pt x="254" y="66"/>
                      <a:pt x="255" y="70"/>
                      <a:pt x="256" y="72"/>
                    </a:cubicBezTo>
                    <a:cubicBezTo>
                      <a:pt x="256" y="72"/>
                      <a:pt x="257" y="72"/>
                      <a:pt x="257" y="72"/>
                    </a:cubicBezTo>
                    <a:cubicBezTo>
                      <a:pt x="257" y="72"/>
                      <a:pt x="277" y="83"/>
                      <a:pt x="285" y="92"/>
                    </a:cubicBezTo>
                    <a:cubicBezTo>
                      <a:pt x="293" y="101"/>
                      <a:pt x="302" y="109"/>
                      <a:pt x="311" y="108"/>
                    </a:cubicBezTo>
                    <a:cubicBezTo>
                      <a:pt x="320" y="107"/>
                      <a:pt x="322" y="101"/>
                      <a:pt x="329" y="86"/>
                    </a:cubicBezTo>
                    <a:cubicBezTo>
                      <a:pt x="335" y="72"/>
                      <a:pt x="344" y="58"/>
                      <a:pt x="341" y="42"/>
                    </a:cubicBezTo>
                    <a:close/>
                    <a:moveTo>
                      <a:pt x="196" y="34"/>
                    </a:moveTo>
                    <a:cubicBezTo>
                      <a:pt x="197" y="32"/>
                      <a:pt x="197" y="31"/>
                      <a:pt x="197" y="30"/>
                    </a:cubicBezTo>
                    <a:cubicBezTo>
                      <a:pt x="197" y="20"/>
                      <a:pt x="188" y="10"/>
                      <a:pt x="188" y="10"/>
                    </a:cubicBezTo>
                    <a:cubicBezTo>
                      <a:pt x="188" y="10"/>
                      <a:pt x="186" y="8"/>
                      <a:pt x="178" y="4"/>
                    </a:cubicBezTo>
                    <a:cubicBezTo>
                      <a:pt x="171" y="0"/>
                      <a:pt x="144" y="11"/>
                      <a:pt x="141" y="21"/>
                    </a:cubicBezTo>
                    <a:cubicBezTo>
                      <a:pt x="139" y="27"/>
                      <a:pt x="156" y="21"/>
                      <a:pt x="156" y="28"/>
                    </a:cubicBezTo>
                    <a:cubicBezTo>
                      <a:pt x="156" y="23"/>
                      <a:pt x="155" y="16"/>
                      <a:pt x="156" y="13"/>
                    </a:cubicBezTo>
                    <a:cubicBezTo>
                      <a:pt x="159" y="3"/>
                      <a:pt x="171" y="12"/>
                      <a:pt x="179" y="16"/>
                    </a:cubicBezTo>
                    <a:cubicBezTo>
                      <a:pt x="186" y="20"/>
                      <a:pt x="193" y="21"/>
                      <a:pt x="193" y="21"/>
                    </a:cubicBezTo>
                    <a:cubicBezTo>
                      <a:pt x="193" y="21"/>
                      <a:pt x="195" y="27"/>
                      <a:pt x="196" y="34"/>
                    </a:cubicBezTo>
                    <a:close/>
                    <a:moveTo>
                      <a:pt x="240" y="110"/>
                    </a:moveTo>
                    <a:cubicBezTo>
                      <a:pt x="226" y="111"/>
                      <a:pt x="207" y="108"/>
                      <a:pt x="199" y="92"/>
                    </a:cubicBezTo>
                    <a:cubicBezTo>
                      <a:pt x="197" y="88"/>
                      <a:pt x="194" y="79"/>
                      <a:pt x="193" y="76"/>
                    </a:cubicBezTo>
                    <a:cubicBezTo>
                      <a:pt x="192" y="82"/>
                      <a:pt x="193" y="90"/>
                      <a:pt x="198" y="98"/>
                    </a:cubicBezTo>
                    <a:cubicBezTo>
                      <a:pt x="205" y="106"/>
                      <a:pt x="224" y="115"/>
                      <a:pt x="238" y="114"/>
                    </a:cubicBezTo>
                    <a:cubicBezTo>
                      <a:pt x="253" y="113"/>
                      <a:pt x="259" y="98"/>
                      <a:pt x="256" y="84"/>
                    </a:cubicBezTo>
                    <a:cubicBezTo>
                      <a:pt x="255" y="94"/>
                      <a:pt x="251" y="110"/>
                      <a:pt x="240" y="1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5" name="Freeform 398">
                <a:extLst>
                  <a:ext uri="{FF2B5EF4-FFF2-40B4-BE49-F238E27FC236}">
                    <a16:creationId xmlns:a16="http://schemas.microsoft.com/office/drawing/2014/main" id="{6885F275-215D-4380-A1CB-96A1A04E3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899"/>
                <a:ext cx="550" cy="335"/>
              </a:xfrm>
              <a:custGeom>
                <a:avLst/>
                <a:gdLst>
                  <a:gd name="T0" fmla="*/ 43 w 347"/>
                  <a:gd name="T1" fmla="*/ 175 h 212"/>
                  <a:gd name="T2" fmla="*/ 33 w 347"/>
                  <a:gd name="T3" fmla="*/ 319 h 212"/>
                  <a:gd name="T4" fmla="*/ 21 w 347"/>
                  <a:gd name="T5" fmla="*/ 442 h 212"/>
                  <a:gd name="T6" fmla="*/ 33 w 347"/>
                  <a:gd name="T7" fmla="*/ 529 h 212"/>
                  <a:gd name="T8" fmla="*/ 560 w 347"/>
                  <a:gd name="T9" fmla="*/ 550 h 212"/>
                  <a:gd name="T10" fmla="*/ 628 w 347"/>
                  <a:gd name="T11" fmla="*/ 474 h 212"/>
                  <a:gd name="T12" fmla="*/ 628 w 347"/>
                  <a:gd name="T13" fmla="*/ 435 h 212"/>
                  <a:gd name="T14" fmla="*/ 721 w 347"/>
                  <a:gd name="T15" fmla="*/ 447 h 212"/>
                  <a:gd name="T16" fmla="*/ 777 w 347"/>
                  <a:gd name="T17" fmla="*/ 465 h 212"/>
                  <a:gd name="T18" fmla="*/ 791 w 347"/>
                  <a:gd name="T19" fmla="*/ 544 h 212"/>
                  <a:gd name="T20" fmla="*/ 777 w 347"/>
                  <a:gd name="T21" fmla="*/ 675 h 212"/>
                  <a:gd name="T22" fmla="*/ 796 w 347"/>
                  <a:gd name="T23" fmla="*/ 770 h 212"/>
                  <a:gd name="T24" fmla="*/ 954 w 347"/>
                  <a:gd name="T25" fmla="*/ 831 h 212"/>
                  <a:gd name="T26" fmla="*/ 1027 w 347"/>
                  <a:gd name="T27" fmla="*/ 710 h 212"/>
                  <a:gd name="T28" fmla="*/ 1032 w 347"/>
                  <a:gd name="T29" fmla="*/ 667 h 212"/>
                  <a:gd name="T30" fmla="*/ 1143 w 347"/>
                  <a:gd name="T31" fmla="*/ 746 h 212"/>
                  <a:gd name="T32" fmla="*/ 1246 w 347"/>
                  <a:gd name="T33" fmla="*/ 809 h 212"/>
                  <a:gd name="T34" fmla="*/ 1319 w 347"/>
                  <a:gd name="T35" fmla="*/ 722 h 212"/>
                  <a:gd name="T36" fmla="*/ 1362 w 347"/>
                  <a:gd name="T37" fmla="*/ 529 h 212"/>
                  <a:gd name="T38" fmla="*/ 1293 w 347"/>
                  <a:gd name="T39" fmla="*/ 442 h 212"/>
                  <a:gd name="T40" fmla="*/ 1124 w 347"/>
                  <a:gd name="T41" fmla="*/ 362 h 212"/>
                  <a:gd name="T42" fmla="*/ 1051 w 347"/>
                  <a:gd name="T43" fmla="*/ 277 h 212"/>
                  <a:gd name="T44" fmla="*/ 1103 w 347"/>
                  <a:gd name="T45" fmla="*/ 224 h 212"/>
                  <a:gd name="T46" fmla="*/ 1060 w 347"/>
                  <a:gd name="T47" fmla="*/ 95 h 212"/>
                  <a:gd name="T48" fmla="*/ 948 w 347"/>
                  <a:gd name="T49" fmla="*/ 14 h 212"/>
                  <a:gd name="T50" fmla="*/ 804 w 347"/>
                  <a:gd name="T51" fmla="*/ 40 h 212"/>
                  <a:gd name="T52" fmla="*/ 716 w 347"/>
                  <a:gd name="T53" fmla="*/ 182 h 212"/>
                  <a:gd name="T54" fmla="*/ 648 w 347"/>
                  <a:gd name="T55" fmla="*/ 182 h 212"/>
                  <a:gd name="T56" fmla="*/ 593 w 347"/>
                  <a:gd name="T57" fmla="*/ 182 h 212"/>
                  <a:gd name="T58" fmla="*/ 434 w 347"/>
                  <a:gd name="T59" fmla="*/ 205 h 212"/>
                  <a:gd name="T60" fmla="*/ 43 w 347"/>
                  <a:gd name="T61" fmla="*/ 175 h 2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7"/>
                  <a:gd name="T94" fmla="*/ 0 h 212"/>
                  <a:gd name="T95" fmla="*/ 347 w 347"/>
                  <a:gd name="T96" fmla="*/ 212 h 2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7" h="212">
                    <a:moveTo>
                      <a:pt x="11" y="44"/>
                    </a:moveTo>
                    <a:cubicBezTo>
                      <a:pt x="0" y="43"/>
                      <a:pt x="7" y="68"/>
                      <a:pt x="8" y="81"/>
                    </a:cubicBezTo>
                    <a:cubicBezTo>
                      <a:pt x="10" y="94"/>
                      <a:pt x="10" y="100"/>
                      <a:pt x="5" y="112"/>
                    </a:cubicBezTo>
                    <a:cubicBezTo>
                      <a:pt x="0" y="124"/>
                      <a:pt x="1" y="133"/>
                      <a:pt x="8" y="134"/>
                    </a:cubicBezTo>
                    <a:cubicBezTo>
                      <a:pt x="16" y="135"/>
                      <a:pt x="125" y="143"/>
                      <a:pt x="141" y="139"/>
                    </a:cubicBezTo>
                    <a:cubicBezTo>
                      <a:pt x="158" y="134"/>
                      <a:pt x="159" y="131"/>
                      <a:pt x="158" y="120"/>
                    </a:cubicBezTo>
                    <a:cubicBezTo>
                      <a:pt x="158" y="120"/>
                      <a:pt x="156" y="115"/>
                      <a:pt x="158" y="110"/>
                    </a:cubicBezTo>
                    <a:cubicBezTo>
                      <a:pt x="161" y="100"/>
                      <a:pt x="173" y="109"/>
                      <a:pt x="181" y="113"/>
                    </a:cubicBezTo>
                    <a:cubicBezTo>
                      <a:pt x="188" y="117"/>
                      <a:pt x="195" y="118"/>
                      <a:pt x="195" y="118"/>
                    </a:cubicBezTo>
                    <a:cubicBezTo>
                      <a:pt x="195" y="118"/>
                      <a:pt x="199" y="129"/>
                      <a:pt x="199" y="138"/>
                    </a:cubicBezTo>
                    <a:cubicBezTo>
                      <a:pt x="199" y="148"/>
                      <a:pt x="197" y="165"/>
                      <a:pt x="195" y="171"/>
                    </a:cubicBezTo>
                    <a:cubicBezTo>
                      <a:pt x="193" y="177"/>
                      <a:pt x="194" y="186"/>
                      <a:pt x="200" y="195"/>
                    </a:cubicBezTo>
                    <a:cubicBezTo>
                      <a:pt x="207" y="203"/>
                      <a:pt x="226" y="212"/>
                      <a:pt x="240" y="211"/>
                    </a:cubicBezTo>
                    <a:cubicBezTo>
                      <a:pt x="255" y="210"/>
                      <a:pt x="262" y="194"/>
                      <a:pt x="258" y="180"/>
                    </a:cubicBezTo>
                    <a:cubicBezTo>
                      <a:pt x="255" y="167"/>
                      <a:pt x="259" y="169"/>
                      <a:pt x="259" y="169"/>
                    </a:cubicBezTo>
                    <a:cubicBezTo>
                      <a:pt x="259" y="169"/>
                      <a:pt x="279" y="180"/>
                      <a:pt x="287" y="189"/>
                    </a:cubicBezTo>
                    <a:cubicBezTo>
                      <a:pt x="295" y="198"/>
                      <a:pt x="304" y="206"/>
                      <a:pt x="313" y="205"/>
                    </a:cubicBezTo>
                    <a:cubicBezTo>
                      <a:pt x="322" y="204"/>
                      <a:pt x="324" y="198"/>
                      <a:pt x="331" y="183"/>
                    </a:cubicBezTo>
                    <a:cubicBezTo>
                      <a:pt x="338" y="167"/>
                      <a:pt x="347" y="152"/>
                      <a:pt x="342" y="134"/>
                    </a:cubicBezTo>
                    <a:cubicBezTo>
                      <a:pt x="336" y="116"/>
                      <a:pt x="339" y="113"/>
                      <a:pt x="325" y="112"/>
                    </a:cubicBezTo>
                    <a:cubicBezTo>
                      <a:pt x="311" y="111"/>
                      <a:pt x="291" y="102"/>
                      <a:pt x="282" y="92"/>
                    </a:cubicBezTo>
                    <a:cubicBezTo>
                      <a:pt x="273" y="82"/>
                      <a:pt x="264" y="70"/>
                      <a:pt x="264" y="70"/>
                    </a:cubicBezTo>
                    <a:cubicBezTo>
                      <a:pt x="264" y="70"/>
                      <a:pt x="277" y="64"/>
                      <a:pt x="277" y="57"/>
                    </a:cubicBezTo>
                    <a:cubicBezTo>
                      <a:pt x="277" y="49"/>
                      <a:pt x="275" y="31"/>
                      <a:pt x="266" y="24"/>
                    </a:cubicBezTo>
                    <a:cubicBezTo>
                      <a:pt x="257" y="17"/>
                      <a:pt x="249" y="1"/>
                      <a:pt x="238" y="4"/>
                    </a:cubicBezTo>
                    <a:cubicBezTo>
                      <a:pt x="226" y="6"/>
                      <a:pt x="206" y="0"/>
                      <a:pt x="202" y="10"/>
                    </a:cubicBezTo>
                    <a:cubicBezTo>
                      <a:pt x="199" y="20"/>
                      <a:pt x="190" y="44"/>
                      <a:pt x="180" y="46"/>
                    </a:cubicBezTo>
                    <a:cubicBezTo>
                      <a:pt x="170" y="48"/>
                      <a:pt x="170" y="48"/>
                      <a:pt x="163" y="46"/>
                    </a:cubicBezTo>
                    <a:cubicBezTo>
                      <a:pt x="156" y="44"/>
                      <a:pt x="161" y="40"/>
                      <a:pt x="149" y="46"/>
                    </a:cubicBezTo>
                    <a:cubicBezTo>
                      <a:pt x="138" y="52"/>
                      <a:pt x="125" y="54"/>
                      <a:pt x="109" y="52"/>
                    </a:cubicBezTo>
                    <a:cubicBezTo>
                      <a:pt x="93" y="50"/>
                      <a:pt x="19" y="45"/>
                      <a:pt x="11" y="44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6" name="Freeform 399">
                <a:extLst>
                  <a:ext uri="{FF2B5EF4-FFF2-40B4-BE49-F238E27FC236}">
                    <a16:creationId xmlns:a16="http://schemas.microsoft.com/office/drawing/2014/main" id="{A6A75297-8A2C-4DF2-ADC2-8ABF5B66F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3066"/>
                <a:ext cx="28" cy="19"/>
              </a:xfrm>
              <a:custGeom>
                <a:avLst/>
                <a:gdLst>
                  <a:gd name="T0" fmla="*/ 68 w 18"/>
                  <a:gd name="T1" fmla="*/ 0 h 12"/>
                  <a:gd name="T2" fmla="*/ 0 w 18"/>
                  <a:gd name="T3" fmla="*/ 48 h 12"/>
                  <a:gd name="T4" fmla="*/ 0 60000 65536"/>
                  <a:gd name="T5" fmla="*/ 0 60000 65536"/>
                  <a:gd name="T6" fmla="*/ 0 w 18"/>
                  <a:gd name="T7" fmla="*/ 0 h 12"/>
                  <a:gd name="T8" fmla="*/ 18 w 18"/>
                  <a:gd name="T9" fmla="*/ 12 h 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8" h="12">
                    <a:moveTo>
                      <a:pt x="18" y="0"/>
                    </a:moveTo>
                    <a:cubicBezTo>
                      <a:pt x="18" y="0"/>
                      <a:pt x="8" y="0"/>
                      <a:pt x="0" y="12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7" name="Freeform 400">
                <a:extLst>
                  <a:ext uri="{FF2B5EF4-FFF2-40B4-BE49-F238E27FC236}">
                    <a16:creationId xmlns:a16="http://schemas.microsoft.com/office/drawing/2014/main" id="{CC0B4D75-FA1B-45ED-8374-881A14C42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2999"/>
                <a:ext cx="60" cy="97"/>
              </a:xfrm>
              <a:custGeom>
                <a:avLst/>
                <a:gdLst>
                  <a:gd name="T0" fmla="*/ 60 w 38"/>
                  <a:gd name="T1" fmla="*/ 211 h 62"/>
                  <a:gd name="T2" fmla="*/ 103 w 38"/>
                  <a:gd name="T3" fmla="*/ 188 h 62"/>
                  <a:gd name="T4" fmla="*/ 134 w 38"/>
                  <a:gd name="T5" fmla="*/ 110 h 62"/>
                  <a:gd name="T6" fmla="*/ 137 w 38"/>
                  <a:gd name="T7" fmla="*/ 49 h 62"/>
                  <a:gd name="T8" fmla="*/ 109 w 38"/>
                  <a:gd name="T9" fmla="*/ 13 h 62"/>
                  <a:gd name="T10" fmla="*/ 0 w 38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62"/>
                  <a:gd name="T20" fmla="*/ 38 w 3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62">
                    <a:moveTo>
                      <a:pt x="15" y="55"/>
                    </a:moveTo>
                    <a:cubicBezTo>
                      <a:pt x="15" y="55"/>
                      <a:pt x="23" y="62"/>
                      <a:pt x="26" y="49"/>
                    </a:cubicBezTo>
                    <a:cubicBezTo>
                      <a:pt x="29" y="37"/>
                      <a:pt x="31" y="33"/>
                      <a:pt x="34" y="29"/>
                    </a:cubicBezTo>
                    <a:cubicBezTo>
                      <a:pt x="36" y="26"/>
                      <a:pt x="37" y="21"/>
                      <a:pt x="35" y="13"/>
                    </a:cubicBezTo>
                    <a:cubicBezTo>
                      <a:pt x="34" y="5"/>
                      <a:pt x="38" y="1"/>
                      <a:pt x="28" y="3"/>
                    </a:cubicBezTo>
                    <a:cubicBezTo>
                      <a:pt x="17" y="4"/>
                      <a:pt x="6" y="5"/>
                      <a:pt x="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8" name="Freeform 401">
                <a:extLst>
                  <a:ext uri="{FF2B5EF4-FFF2-40B4-BE49-F238E27FC236}">
                    <a16:creationId xmlns:a16="http://schemas.microsoft.com/office/drawing/2014/main" id="{71816752-52F8-4ED5-8283-086CBA1C6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3010"/>
                <a:ext cx="70" cy="63"/>
              </a:xfrm>
              <a:custGeom>
                <a:avLst/>
                <a:gdLst>
                  <a:gd name="T0" fmla="*/ 177 w 44"/>
                  <a:gd name="T1" fmla="*/ 0 h 40"/>
                  <a:gd name="T2" fmla="*/ 129 w 44"/>
                  <a:gd name="T3" fmla="*/ 39 h 40"/>
                  <a:gd name="T4" fmla="*/ 0 w 44"/>
                  <a:gd name="T5" fmla="*/ 156 h 40"/>
                  <a:gd name="T6" fmla="*/ 0 60000 65536"/>
                  <a:gd name="T7" fmla="*/ 0 60000 65536"/>
                  <a:gd name="T8" fmla="*/ 0 60000 65536"/>
                  <a:gd name="T9" fmla="*/ 0 w 44"/>
                  <a:gd name="T10" fmla="*/ 0 h 40"/>
                  <a:gd name="T11" fmla="*/ 44 w 44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4" h="40">
                    <a:moveTo>
                      <a:pt x="44" y="0"/>
                    </a:moveTo>
                    <a:cubicBezTo>
                      <a:pt x="44" y="0"/>
                      <a:pt x="38" y="3"/>
                      <a:pt x="32" y="10"/>
                    </a:cubicBezTo>
                    <a:cubicBezTo>
                      <a:pt x="27" y="17"/>
                      <a:pt x="5" y="35"/>
                      <a:pt x="0" y="4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9" name="Freeform 402">
                <a:extLst>
                  <a:ext uri="{FF2B5EF4-FFF2-40B4-BE49-F238E27FC236}">
                    <a16:creationId xmlns:a16="http://schemas.microsoft.com/office/drawing/2014/main" id="{E2A8949A-0E0F-48CB-A688-BE5A2C751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3051"/>
                <a:ext cx="37" cy="118"/>
              </a:xfrm>
              <a:custGeom>
                <a:avLst/>
                <a:gdLst>
                  <a:gd name="T0" fmla="*/ 8 w 23"/>
                  <a:gd name="T1" fmla="*/ 0 h 75"/>
                  <a:gd name="T2" fmla="*/ 21 w 23"/>
                  <a:gd name="T3" fmla="*/ 121 h 75"/>
                  <a:gd name="T4" fmla="*/ 80 w 23"/>
                  <a:gd name="T5" fmla="*/ 238 h 75"/>
                  <a:gd name="T6" fmla="*/ 90 w 23"/>
                  <a:gd name="T7" fmla="*/ 293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75"/>
                  <a:gd name="T14" fmla="*/ 23 w 23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75">
                    <a:moveTo>
                      <a:pt x="2" y="0"/>
                    </a:moveTo>
                    <a:cubicBezTo>
                      <a:pt x="2" y="0"/>
                      <a:pt x="0" y="23"/>
                      <a:pt x="5" y="31"/>
                    </a:cubicBezTo>
                    <a:cubicBezTo>
                      <a:pt x="9" y="40"/>
                      <a:pt x="17" y="55"/>
                      <a:pt x="19" y="61"/>
                    </a:cubicBezTo>
                    <a:cubicBezTo>
                      <a:pt x="20" y="66"/>
                      <a:pt x="23" y="69"/>
                      <a:pt x="22" y="7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0" name="Freeform 403">
                <a:extLst>
                  <a:ext uri="{FF2B5EF4-FFF2-40B4-BE49-F238E27FC236}">
                    <a16:creationId xmlns:a16="http://schemas.microsoft.com/office/drawing/2014/main" id="{A82386E4-C3EE-41E6-9E5A-F9FFD0F1F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3149"/>
                <a:ext cx="74" cy="15"/>
              </a:xfrm>
              <a:custGeom>
                <a:avLst/>
                <a:gdLst>
                  <a:gd name="T0" fmla="*/ 0 w 47"/>
                  <a:gd name="T1" fmla="*/ 12 h 10"/>
                  <a:gd name="T2" fmla="*/ 61 w 47"/>
                  <a:gd name="T3" fmla="*/ 14 h 10"/>
                  <a:gd name="T4" fmla="*/ 184 w 47"/>
                  <a:gd name="T5" fmla="*/ 35 h 10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10"/>
                  <a:gd name="T11" fmla="*/ 47 w 47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10">
                    <a:moveTo>
                      <a:pt x="0" y="3"/>
                    </a:moveTo>
                    <a:cubicBezTo>
                      <a:pt x="0" y="3"/>
                      <a:pt x="5" y="6"/>
                      <a:pt x="16" y="4"/>
                    </a:cubicBezTo>
                    <a:cubicBezTo>
                      <a:pt x="26" y="3"/>
                      <a:pt x="39" y="0"/>
                      <a:pt x="47" y="1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1" name="Freeform 404">
                <a:extLst>
                  <a:ext uri="{FF2B5EF4-FFF2-40B4-BE49-F238E27FC236}">
                    <a16:creationId xmlns:a16="http://schemas.microsoft.com/office/drawing/2014/main" id="{F79958F9-9F7B-4CE1-8134-4B32AFE72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131"/>
                <a:ext cx="92" cy="95"/>
              </a:xfrm>
              <a:custGeom>
                <a:avLst/>
                <a:gdLst>
                  <a:gd name="T0" fmla="*/ 56 w 58"/>
                  <a:gd name="T1" fmla="*/ 43 h 60"/>
                  <a:gd name="T2" fmla="*/ 8 w 58"/>
                  <a:gd name="T3" fmla="*/ 136 h 60"/>
                  <a:gd name="T4" fmla="*/ 82 w 58"/>
                  <a:gd name="T5" fmla="*/ 219 h 60"/>
                  <a:gd name="T6" fmla="*/ 216 w 58"/>
                  <a:gd name="T7" fmla="*/ 203 h 60"/>
                  <a:gd name="T8" fmla="*/ 216 w 58"/>
                  <a:gd name="T9" fmla="*/ 82 h 60"/>
                  <a:gd name="T10" fmla="*/ 56 w 58"/>
                  <a:gd name="T11" fmla="*/ 43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60"/>
                  <a:gd name="T20" fmla="*/ 58 w 58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60">
                    <a:moveTo>
                      <a:pt x="14" y="11"/>
                    </a:moveTo>
                    <a:cubicBezTo>
                      <a:pt x="10" y="15"/>
                      <a:pt x="0" y="27"/>
                      <a:pt x="2" y="34"/>
                    </a:cubicBezTo>
                    <a:cubicBezTo>
                      <a:pt x="5" y="41"/>
                      <a:pt x="11" y="54"/>
                      <a:pt x="21" y="55"/>
                    </a:cubicBezTo>
                    <a:cubicBezTo>
                      <a:pt x="30" y="57"/>
                      <a:pt x="51" y="60"/>
                      <a:pt x="54" y="51"/>
                    </a:cubicBezTo>
                    <a:cubicBezTo>
                      <a:pt x="57" y="41"/>
                      <a:pt x="58" y="27"/>
                      <a:pt x="54" y="21"/>
                    </a:cubicBezTo>
                    <a:cubicBezTo>
                      <a:pt x="49" y="16"/>
                      <a:pt x="30" y="0"/>
                      <a:pt x="14" y="11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2" name="Freeform 405">
                <a:extLst>
                  <a:ext uri="{FF2B5EF4-FFF2-40B4-BE49-F238E27FC236}">
                    <a16:creationId xmlns:a16="http://schemas.microsoft.com/office/drawing/2014/main" id="{23A5340F-AB2D-4DE7-AA51-A787F5E3A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131"/>
                <a:ext cx="92" cy="95"/>
              </a:xfrm>
              <a:custGeom>
                <a:avLst/>
                <a:gdLst>
                  <a:gd name="T0" fmla="*/ 56 w 58"/>
                  <a:gd name="T1" fmla="*/ 43 h 60"/>
                  <a:gd name="T2" fmla="*/ 8 w 58"/>
                  <a:gd name="T3" fmla="*/ 136 h 60"/>
                  <a:gd name="T4" fmla="*/ 82 w 58"/>
                  <a:gd name="T5" fmla="*/ 219 h 60"/>
                  <a:gd name="T6" fmla="*/ 216 w 58"/>
                  <a:gd name="T7" fmla="*/ 203 h 60"/>
                  <a:gd name="T8" fmla="*/ 216 w 58"/>
                  <a:gd name="T9" fmla="*/ 82 h 60"/>
                  <a:gd name="T10" fmla="*/ 56 w 58"/>
                  <a:gd name="T11" fmla="*/ 43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60"/>
                  <a:gd name="T20" fmla="*/ 58 w 58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60">
                    <a:moveTo>
                      <a:pt x="14" y="11"/>
                    </a:moveTo>
                    <a:cubicBezTo>
                      <a:pt x="10" y="15"/>
                      <a:pt x="0" y="27"/>
                      <a:pt x="2" y="34"/>
                    </a:cubicBezTo>
                    <a:cubicBezTo>
                      <a:pt x="5" y="41"/>
                      <a:pt x="11" y="54"/>
                      <a:pt x="21" y="55"/>
                    </a:cubicBezTo>
                    <a:cubicBezTo>
                      <a:pt x="30" y="57"/>
                      <a:pt x="51" y="60"/>
                      <a:pt x="54" y="51"/>
                    </a:cubicBezTo>
                    <a:cubicBezTo>
                      <a:pt x="57" y="41"/>
                      <a:pt x="58" y="27"/>
                      <a:pt x="54" y="21"/>
                    </a:cubicBezTo>
                    <a:cubicBezTo>
                      <a:pt x="49" y="16"/>
                      <a:pt x="30" y="0"/>
                      <a:pt x="14" y="11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437" name="Freeform 407">
              <a:extLst>
                <a:ext uri="{FF2B5EF4-FFF2-40B4-BE49-F238E27FC236}">
                  <a16:creationId xmlns:a16="http://schemas.microsoft.com/office/drawing/2014/main" id="{F751092E-7296-490A-A91A-2DA618D0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3016"/>
              <a:ext cx="46" cy="112"/>
            </a:xfrm>
            <a:custGeom>
              <a:avLst/>
              <a:gdLst>
                <a:gd name="T0" fmla="*/ 100 w 29"/>
                <a:gd name="T1" fmla="*/ 0 h 71"/>
                <a:gd name="T2" fmla="*/ 35 w 29"/>
                <a:gd name="T3" fmla="*/ 60 h 71"/>
                <a:gd name="T4" fmla="*/ 21 w 29"/>
                <a:gd name="T5" fmla="*/ 79 h 71"/>
                <a:gd name="T6" fmla="*/ 8 w 29"/>
                <a:gd name="T7" fmla="*/ 90 h 71"/>
                <a:gd name="T8" fmla="*/ 5 w 29"/>
                <a:gd name="T9" fmla="*/ 155 h 71"/>
                <a:gd name="T10" fmla="*/ 21 w 29"/>
                <a:gd name="T11" fmla="*/ 210 h 71"/>
                <a:gd name="T12" fmla="*/ 63 w 29"/>
                <a:gd name="T13" fmla="*/ 279 h 71"/>
                <a:gd name="T14" fmla="*/ 33 w 29"/>
                <a:gd name="T15" fmla="*/ 150 h 71"/>
                <a:gd name="T16" fmla="*/ 35 w 29"/>
                <a:gd name="T17" fmla="*/ 103 h 71"/>
                <a:gd name="T18" fmla="*/ 60 w 29"/>
                <a:gd name="T19" fmla="*/ 62 h 71"/>
                <a:gd name="T20" fmla="*/ 103 w 29"/>
                <a:gd name="T21" fmla="*/ 22 h 71"/>
                <a:gd name="T22" fmla="*/ 116 w 29"/>
                <a:gd name="T23" fmla="*/ 14 h 71"/>
                <a:gd name="T24" fmla="*/ 108 w 29"/>
                <a:gd name="T25" fmla="*/ 0 h 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71"/>
                <a:gd name="T41" fmla="*/ 29 w 29"/>
                <a:gd name="T42" fmla="*/ 71 h 7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71">
                  <a:moveTo>
                    <a:pt x="25" y="0"/>
                  </a:moveTo>
                  <a:cubicBezTo>
                    <a:pt x="20" y="5"/>
                    <a:pt x="14" y="10"/>
                    <a:pt x="9" y="15"/>
                  </a:cubicBezTo>
                  <a:cubicBezTo>
                    <a:pt x="8" y="17"/>
                    <a:pt x="7" y="18"/>
                    <a:pt x="5" y="20"/>
                  </a:cubicBezTo>
                  <a:cubicBezTo>
                    <a:pt x="4" y="21"/>
                    <a:pt x="3" y="21"/>
                    <a:pt x="2" y="23"/>
                  </a:cubicBezTo>
                  <a:cubicBezTo>
                    <a:pt x="0" y="27"/>
                    <a:pt x="0" y="34"/>
                    <a:pt x="1" y="39"/>
                  </a:cubicBezTo>
                  <a:cubicBezTo>
                    <a:pt x="2" y="44"/>
                    <a:pt x="4" y="49"/>
                    <a:pt x="5" y="53"/>
                  </a:cubicBezTo>
                  <a:cubicBezTo>
                    <a:pt x="8" y="59"/>
                    <a:pt x="14" y="65"/>
                    <a:pt x="16" y="71"/>
                  </a:cubicBezTo>
                  <a:cubicBezTo>
                    <a:pt x="11" y="62"/>
                    <a:pt x="7" y="49"/>
                    <a:pt x="8" y="38"/>
                  </a:cubicBezTo>
                  <a:cubicBezTo>
                    <a:pt x="8" y="34"/>
                    <a:pt x="8" y="30"/>
                    <a:pt x="9" y="26"/>
                  </a:cubicBezTo>
                  <a:cubicBezTo>
                    <a:pt x="11" y="23"/>
                    <a:pt x="14" y="20"/>
                    <a:pt x="15" y="16"/>
                  </a:cubicBezTo>
                  <a:cubicBezTo>
                    <a:pt x="18" y="11"/>
                    <a:pt x="21" y="8"/>
                    <a:pt x="26" y="6"/>
                  </a:cubicBezTo>
                  <a:cubicBezTo>
                    <a:pt x="28" y="6"/>
                    <a:pt x="28" y="6"/>
                    <a:pt x="29" y="4"/>
                  </a:cubicBezTo>
                  <a:cubicBezTo>
                    <a:pt x="29" y="3"/>
                    <a:pt x="27" y="1"/>
                    <a:pt x="27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Freeform 408">
              <a:extLst>
                <a:ext uri="{FF2B5EF4-FFF2-40B4-BE49-F238E27FC236}">
                  <a16:creationId xmlns:a16="http://schemas.microsoft.com/office/drawing/2014/main" id="{EFB05F42-6EA3-439C-935B-0057CA2A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3059"/>
              <a:ext cx="30" cy="44"/>
            </a:xfrm>
            <a:custGeom>
              <a:avLst/>
              <a:gdLst>
                <a:gd name="T0" fmla="*/ 0 w 19"/>
                <a:gd name="T1" fmla="*/ 61 h 28"/>
                <a:gd name="T2" fmla="*/ 47 w 19"/>
                <a:gd name="T3" fmla="*/ 22 h 28"/>
                <a:gd name="T4" fmla="*/ 68 w 19"/>
                <a:gd name="T5" fmla="*/ 0 h 28"/>
                <a:gd name="T6" fmla="*/ 62 w 19"/>
                <a:gd name="T7" fmla="*/ 31 h 28"/>
                <a:gd name="T8" fmla="*/ 62 w 19"/>
                <a:gd name="T9" fmla="*/ 61 h 28"/>
                <a:gd name="T10" fmla="*/ 74 w 19"/>
                <a:gd name="T11" fmla="*/ 108 h 28"/>
                <a:gd name="T12" fmla="*/ 68 w 19"/>
                <a:gd name="T13" fmla="*/ 90 h 28"/>
                <a:gd name="T14" fmla="*/ 55 w 19"/>
                <a:gd name="T15" fmla="*/ 60 h 28"/>
                <a:gd name="T16" fmla="*/ 5 w 19"/>
                <a:gd name="T17" fmla="*/ 69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28"/>
                <a:gd name="T29" fmla="*/ 19 w 19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28">
                  <a:moveTo>
                    <a:pt x="0" y="16"/>
                  </a:moveTo>
                  <a:cubicBezTo>
                    <a:pt x="5" y="15"/>
                    <a:pt x="9" y="9"/>
                    <a:pt x="12" y="6"/>
                  </a:cubicBezTo>
                  <a:cubicBezTo>
                    <a:pt x="14" y="4"/>
                    <a:pt x="15" y="1"/>
                    <a:pt x="17" y="0"/>
                  </a:cubicBezTo>
                  <a:cubicBezTo>
                    <a:pt x="17" y="3"/>
                    <a:pt x="16" y="5"/>
                    <a:pt x="16" y="8"/>
                  </a:cubicBezTo>
                  <a:cubicBezTo>
                    <a:pt x="16" y="11"/>
                    <a:pt x="16" y="14"/>
                    <a:pt x="16" y="16"/>
                  </a:cubicBezTo>
                  <a:cubicBezTo>
                    <a:pt x="17" y="21"/>
                    <a:pt x="18" y="24"/>
                    <a:pt x="19" y="28"/>
                  </a:cubicBezTo>
                  <a:cubicBezTo>
                    <a:pt x="19" y="27"/>
                    <a:pt x="18" y="25"/>
                    <a:pt x="17" y="23"/>
                  </a:cubicBezTo>
                  <a:cubicBezTo>
                    <a:pt x="16" y="20"/>
                    <a:pt x="16" y="17"/>
                    <a:pt x="14" y="15"/>
                  </a:cubicBezTo>
                  <a:cubicBezTo>
                    <a:pt x="10" y="10"/>
                    <a:pt x="4" y="16"/>
                    <a:pt x="1" y="1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Freeform 409">
              <a:extLst>
                <a:ext uri="{FF2B5EF4-FFF2-40B4-BE49-F238E27FC236}">
                  <a16:creationId xmlns:a16="http://schemas.microsoft.com/office/drawing/2014/main" id="{A2306443-A804-40A8-81D5-EC6159B6D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055"/>
              <a:ext cx="29" cy="29"/>
            </a:xfrm>
            <a:custGeom>
              <a:avLst/>
              <a:gdLst>
                <a:gd name="T0" fmla="*/ 0 w 18"/>
                <a:gd name="T1" fmla="*/ 29 h 18"/>
                <a:gd name="T2" fmla="*/ 16 w 18"/>
                <a:gd name="T3" fmla="*/ 42 h 18"/>
                <a:gd name="T4" fmla="*/ 39 w 18"/>
                <a:gd name="T5" fmla="*/ 47 h 18"/>
                <a:gd name="T6" fmla="*/ 50 w 18"/>
                <a:gd name="T7" fmla="*/ 42 h 18"/>
                <a:gd name="T8" fmla="*/ 63 w 18"/>
                <a:gd name="T9" fmla="*/ 26 h 18"/>
                <a:gd name="T10" fmla="*/ 76 w 18"/>
                <a:gd name="T11" fmla="*/ 0 h 18"/>
                <a:gd name="T12" fmla="*/ 63 w 18"/>
                <a:gd name="T13" fmla="*/ 47 h 18"/>
                <a:gd name="T14" fmla="*/ 50 w 18"/>
                <a:gd name="T15" fmla="*/ 76 h 18"/>
                <a:gd name="T16" fmla="*/ 39 w 18"/>
                <a:gd name="T17" fmla="*/ 76 h 18"/>
                <a:gd name="T18" fmla="*/ 16 w 18"/>
                <a:gd name="T19" fmla="*/ 6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8"/>
                <a:gd name="T32" fmla="*/ 18 w 18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8">
                  <a:moveTo>
                    <a:pt x="0" y="7"/>
                  </a:moveTo>
                  <a:cubicBezTo>
                    <a:pt x="1" y="7"/>
                    <a:pt x="3" y="9"/>
                    <a:pt x="4" y="10"/>
                  </a:cubicBezTo>
                  <a:cubicBezTo>
                    <a:pt x="6" y="11"/>
                    <a:pt x="7" y="11"/>
                    <a:pt x="9" y="11"/>
                  </a:cubicBezTo>
                  <a:cubicBezTo>
                    <a:pt x="11" y="11"/>
                    <a:pt x="11" y="11"/>
                    <a:pt x="12" y="10"/>
                  </a:cubicBezTo>
                  <a:cubicBezTo>
                    <a:pt x="13" y="9"/>
                    <a:pt x="14" y="7"/>
                    <a:pt x="15" y="6"/>
                  </a:cubicBezTo>
                  <a:cubicBezTo>
                    <a:pt x="16" y="4"/>
                    <a:pt x="17" y="2"/>
                    <a:pt x="18" y="0"/>
                  </a:cubicBezTo>
                  <a:cubicBezTo>
                    <a:pt x="16" y="3"/>
                    <a:pt x="16" y="7"/>
                    <a:pt x="15" y="11"/>
                  </a:cubicBezTo>
                  <a:cubicBezTo>
                    <a:pt x="14" y="13"/>
                    <a:pt x="13" y="15"/>
                    <a:pt x="12" y="18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7" y="18"/>
                    <a:pt x="5" y="16"/>
                    <a:pt x="4" y="1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Freeform 410">
              <a:extLst>
                <a:ext uri="{FF2B5EF4-FFF2-40B4-BE49-F238E27FC236}">
                  <a16:creationId xmlns:a16="http://schemas.microsoft.com/office/drawing/2014/main" id="{FDEA41FF-FA66-4D09-8BC3-825A156CC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051"/>
              <a:ext cx="27" cy="77"/>
            </a:xfrm>
            <a:custGeom>
              <a:avLst/>
              <a:gdLst>
                <a:gd name="T0" fmla="*/ 5 w 17"/>
                <a:gd name="T1" fmla="*/ 101 h 49"/>
                <a:gd name="T2" fmla="*/ 0 w 17"/>
                <a:gd name="T3" fmla="*/ 96 h 49"/>
                <a:gd name="T4" fmla="*/ 21 w 17"/>
                <a:gd name="T5" fmla="*/ 101 h 49"/>
                <a:gd name="T6" fmla="*/ 40 w 17"/>
                <a:gd name="T7" fmla="*/ 86 h 49"/>
                <a:gd name="T8" fmla="*/ 48 w 17"/>
                <a:gd name="T9" fmla="*/ 47 h 49"/>
                <a:gd name="T10" fmla="*/ 68 w 17"/>
                <a:gd name="T11" fmla="*/ 0 h 49"/>
                <a:gd name="T12" fmla="*/ 33 w 17"/>
                <a:gd name="T13" fmla="*/ 108 h 49"/>
                <a:gd name="T14" fmla="*/ 21 w 17"/>
                <a:gd name="T15" fmla="*/ 116 h 49"/>
                <a:gd name="T16" fmla="*/ 16 w 17"/>
                <a:gd name="T17" fmla="*/ 141 h 49"/>
                <a:gd name="T18" fmla="*/ 21 w 17"/>
                <a:gd name="T19" fmla="*/ 190 h 49"/>
                <a:gd name="T20" fmla="*/ 8 w 17"/>
                <a:gd name="T21" fmla="*/ 148 h 49"/>
                <a:gd name="T22" fmla="*/ 8 w 17"/>
                <a:gd name="T23" fmla="*/ 116 h 49"/>
                <a:gd name="T24" fmla="*/ 0 w 17"/>
                <a:gd name="T25" fmla="*/ 96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49"/>
                <a:gd name="T41" fmla="*/ 17 w 17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49">
                  <a:moveTo>
                    <a:pt x="1" y="26"/>
                  </a:moveTo>
                  <a:cubicBezTo>
                    <a:pt x="0" y="26"/>
                    <a:pt x="0" y="26"/>
                    <a:pt x="0" y="25"/>
                  </a:cubicBezTo>
                  <a:cubicBezTo>
                    <a:pt x="2" y="25"/>
                    <a:pt x="4" y="26"/>
                    <a:pt x="5" y="26"/>
                  </a:cubicBezTo>
                  <a:cubicBezTo>
                    <a:pt x="7" y="26"/>
                    <a:pt x="9" y="24"/>
                    <a:pt x="10" y="22"/>
                  </a:cubicBezTo>
                  <a:cubicBezTo>
                    <a:pt x="12" y="20"/>
                    <a:pt x="12" y="15"/>
                    <a:pt x="12" y="12"/>
                  </a:cubicBezTo>
                  <a:cubicBezTo>
                    <a:pt x="13" y="8"/>
                    <a:pt x="14" y="4"/>
                    <a:pt x="17" y="0"/>
                  </a:cubicBezTo>
                  <a:cubicBezTo>
                    <a:pt x="13" y="8"/>
                    <a:pt x="16" y="22"/>
                    <a:pt x="8" y="28"/>
                  </a:cubicBezTo>
                  <a:cubicBezTo>
                    <a:pt x="7" y="29"/>
                    <a:pt x="6" y="29"/>
                    <a:pt x="5" y="30"/>
                  </a:cubicBezTo>
                  <a:cubicBezTo>
                    <a:pt x="4" y="31"/>
                    <a:pt x="4" y="34"/>
                    <a:pt x="4" y="36"/>
                  </a:cubicBezTo>
                  <a:cubicBezTo>
                    <a:pt x="4" y="40"/>
                    <a:pt x="6" y="45"/>
                    <a:pt x="5" y="49"/>
                  </a:cubicBezTo>
                  <a:cubicBezTo>
                    <a:pt x="5" y="46"/>
                    <a:pt x="3" y="41"/>
                    <a:pt x="2" y="38"/>
                  </a:cubicBezTo>
                  <a:cubicBezTo>
                    <a:pt x="2" y="35"/>
                    <a:pt x="2" y="33"/>
                    <a:pt x="2" y="30"/>
                  </a:cubicBezTo>
                  <a:cubicBezTo>
                    <a:pt x="1" y="29"/>
                    <a:pt x="0" y="27"/>
                    <a:pt x="0" y="25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Freeform 411">
              <a:extLst>
                <a:ext uri="{FF2B5EF4-FFF2-40B4-BE49-F238E27FC236}">
                  <a16:creationId xmlns:a16="http://schemas.microsoft.com/office/drawing/2014/main" id="{8F040FE3-FDAC-4CB7-AA8B-284A1441A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3054"/>
              <a:ext cx="87" cy="63"/>
            </a:xfrm>
            <a:custGeom>
              <a:avLst/>
              <a:gdLst>
                <a:gd name="T0" fmla="*/ 0 w 55"/>
                <a:gd name="T1" fmla="*/ 0 h 40"/>
                <a:gd name="T2" fmla="*/ 68 w 55"/>
                <a:gd name="T3" fmla="*/ 39 h 40"/>
                <a:gd name="T4" fmla="*/ 128 w 55"/>
                <a:gd name="T5" fmla="*/ 60 h 40"/>
                <a:gd name="T6" fmla="*/ 185 w 55"/>
                <a:gd name="T7" fmla="*/ 74 h 40"/>
                <a:gd name="T8" fmla="*/ 212 w 55"/>
                <a:gd name="T9" fmla="*/ 137 h 40"/>
                <a:gd name="T10" fmla="*/ 218 w 55"/>
                <a:gd name="T11" fmla="*/ 156 h 40"/>
                <a:gd name="T12" fmla="*/ 182 w 55"/>
                <a:gd name="T13" fmla="*/ 90 h 40"/>
                <a:gd name="T14" fmla="*/ 117 w 55"/>
                <a:gd name="T15" fmla="*/ 68 h 40"/>
                <a:gd name="T16" fmla="*/ 47 w 55"/>
                <a:gd name="T17" fmla="*/ 43 h 40"/>
                <a:gd name="T18" fmla="*/ 0 w 55"/>
                <a:gd name="T19" fmla="*/ 5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40"/>
                <a:gd name="T32" fmla="*/ 55 w 55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40">
                  <a:moveTo>
                    <a:pt x="0" y="0"/>
                  </a:moveTo>
                  <a:cubicBezTo>
                    <a:pt x="5" y="4"/>
                    <a:pt x="11" y="7"/>
                    <a:pt x="17" y="10"/>
                  </a:cubicBezTo>
                  <a:cubicBezTo>
                    <a:pt x="22" y="12"/>
                    <a:pt x="26" y="15"/>
                    <a:pt x="32" y="15"/>
                  </a:cubicBezTo>
                  <a:cubicBezTo>
                    <a:pt x="36" y="16"/>
                    <a:pt x="43" y="17"/>
                    <a:pt x="47" y="19"/>
                  </a:cubicBezTo>
                  <a:cubicBezTo>
                    <a:pt x="52" y="21"/>
                    <a:pt x="53" y="30"/>
                    <a:pt x="54" y="35"/>
                  </a:cubicBezTo>
                  <a:cubicBezTo>
                    <a:pt x="55" y="37"/>
                    <a:pt x="55" y="39"/>
                    <a:pt x="55" y="40"/>
                  </a:cubicBezTo>
                  <a:cubicBezTo>
                    <a:pt x="52" y="34"/>
                    <a:pt x="50" y="28"/>
                    <a:pt x="46" y="23"/>
                  </a:cubicBezTo>
                  <a:cubicBezTo>
                    <a:pt x="42" y="18"/>
                    <a:pt x="35" y="18"/>
                    <a:pt x="30" y="17"/>
                  </a:cubicBezTo>
                  <a:cubicBezTo>
                    <a:pt x="24" y="15"/>
                    <a:pt x="17" y="14"/>
                    <a:pt x="12" y="11"/>
                  </a:cubicBezTo>
                  <a:cubicBezTo>
                    <a:pt x="8" y="8"/>
                    <a:pt x="4" y="4"/>
                    <a:pt x="0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Freeform 412">
              <a:extLst>
                <a:ext uri="{FF2B5EF4-FFF2-40B4-BE49-F238E27FC236}">
                  <a16:creationId xmlns:a16="http://schemas.microsoft.com/office/drawing/2014/main" id="{E66BBC02-F1D6-4A1B-9A65-10CFE603B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3142"/>
              <a:ext cx="70" cy="24"/>
            </a:xfrm>
            <a:custGeom>
              <a:avLst/>
              <a:gdLst>
                <a:gd name="T0" fmla="*/ 0 w 44"/>
                <a:gd name="T1" fmla="*/ 16 h 15"/>
                <a:gd name="T2" fmla="*/ 56 w 44"/>
                <a:gd name="T3" fmla="*/ 16 h 15"/>
                <a:gd name="T4" fmla="*/ 103 w 44"/>
                <a:gd name="T5" fmla="*/ 16 h 15"/>
                <a:gd name="T6" fmla="*/ 177 w 44"/>
                <a:gd name="T7" fmla="*/ 61 h 15"/>
                <a:gd name="T8" fmla="*/ 89 w 44"/>
                <a:gd name="T9" fmla="*/ 5 h 15"/>
                <a:gd name="T10" fmla="*/ 40 w 44"/>
                <a:gd name="T11" fmla="*/ 13 h 15"/>
                <a:gd name="T12" fmla="*/ 0 w 44"/>
                <a:gd name="T13" fmla="*/ 1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15"/>
                <a:gd name="T23" fmla="*/ 44 w 44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15">
                  <a:moveTo>
                    <a:pt x="0" y="4"/>
                  </a:moveTo>
                  <a:cubicBezTo>
                    <a:pt x="3" y="6"/>
                    <a:pt x="10" y="5"/>
                    <a:pt x="14" y="4"/>
                  </a:cubicBezTo>
                  <a:cubicBezTo>
                    <a:pt x="18" y="4"/>
                    <a:pt x="22" y="4"/>
                    <a:pt x="26" y="4"/>
                  </a:cubicBezTo>
                  <a:cubicBezTo>
                    <a:pt x="33" y="5"/>
                    <a:pt x="42" y="7"/>
                    <a:pt x="44" y="15"/>
                  </a:cubicBezTo>
                  <a:cubicBezTo>
                    <a:pt x="38" y="6"/>
                    <a:pt x="34" y="0"/>
                    <a:pt x="22" y="1"/>
                  </a:cubicBezTo>
                  <a:cubicBezTo>
                    <a:pt x="18" y="1"/>
                    <a:pt x="14" y="2"/>
                    <a:pt x="10" y="3"/>
                  </a:cubicBezTo>
                  <a:cubicBezTo>
                    <a:pt x="7" y="4"/>
                    <a:pt x="4" y="4"/>
                    <a:pt x="0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Freeform 413">
              <a:extLst>
                <a:ext uri="{FF2B5EF4-FFF2-40B4-BE49-F238E27FC236}">
                  <a16:creationId xmlns:a16="http://schemas.microsoft.com/office/drawing/2014/main" id="{4CAC40F8-A06B-4F68-B2DD-53E74BA0D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3133"/>
              <a:ext cx="67" cy="28"/>
            </a:xfrm>
            <a:custGeom>
              <a:avLst/>
              <a:gdLst>
                <a:gd name="T0" fmla="*/ 0 w 42"/>
                <a:gd name="T1" fmla="*/ 68 h 18"/>
                <a:gd name="T2" fmla="*/ 65 w 42"/>
                <a:gd name="T3" fmla="*/ 14 h 18"/>
                <a:gd name="T4" fmla="*/ 171 w 42"/>
                <a:gd name="T5" fmla="*/ 40 h 18"/>
                <a:gd name="T6" fmla="*/ 61 w 42"/>
                <a:gd name="T7" fmla="*/ 8 h 18"/>
                <a:gd name="T8" fmla="*/ 5 w 42"/>
                <a:gd name="T9" fmla="*/ 6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18"/>
                <a:gd name="T17" fmla="*/ 42 w 42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18">
                  <a:moveTo>
                    <a:pt x="0" y="18"/>
                  </a:moveTo>
                  <a:cubicBezTo>
                    <a:pt x="3" y="13"/>
                    <a:pt x="10" y="5"/>
                    <a:pt x="16" y="4"/>
                  </a:cubicBezTo>
                  <a:cubicBezTo>
                    <a:pt x="24" y="3"/>
                    <a:pt x="36" y="6"/>
                    <a:pt x="42" y="11"/>
                  </a:cubicBezTo>
                  <a:cubicBezTo>
                    <a:pt x="37" y="4"/>
                    <a:pt x="24" y="0"/>
                    <a:pt x="15" y="2"/>
                  </a:cubicBezTo>
                  <a:cubicBezTo>
                    <a:pt x="11" y="4"/>
                    <a:pt x="1" y="14"/>
                    <a:pt x="1" y="1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Freeform 414">
              <a:extLst>
                <a:ext uri="{FF2B5EF4-FFF2-40B4-BE49-F238E27FC236}">
                  <a16:creationId xmlns:a16="http://schemas.microsoft.com/office/drawing/2014/main" id="{546AC7CC-5DE2-4344-B513-B10E1E249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006"/>
              <a:ext cx="42" cy="34"/>
            </a:xfrm>
            <a:custGeom>
              <a:avLst/>
              <a:gdLst>
                <a:gd name="T0" fmla="*/ 5 w 26"/>
                <a:gd name="T1" fmla="*/ 8 h 21"/>
                <a:gd name="T2" fmla="*/ 50 w 26"/>
                <a:gd name="T3" fmla="*/ 8 h 21"/>
                <a:gd name="T4" fmla="*/ 94 w 26"/>
                <a:gd name="T5" fmla="*/ 0 h 21"/>
                <a:gd name="T6" fmla="*/ 102 w 26"/>
                <a:gd name="T7" fmla="*/ 39 h 21"/>
                <a:gd name="T8" fmla="*/ 89 w 26"/>
                <a:gd name="T9" fmla="*/ 89 h 21"/>
                <a:gd name="T10" fmla="*/ 84 w 26"/>
                <a:gd name="T11" fmla="*/ 13 h 21"/>
                <a:gd name="T12" fmla="*/ 47 w 26"/>
                <a:gd name="T13" fmla="*/ 13 h 21"/>
                <a:gd name="T14" fmla="*/ 0 w 26"/>
                <a:gd name="T15" fmla="*/ 8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21"/>
                <a:gd name="T26" fmla="*/ 26 w 26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21">
                  <a:moveTo>
                    <a:pt x="1" y="2"/>
                  </a:moveTo>
                  <a:cubicBezTo>
                    <a:pt x="2" y="1"/>
                    <a:pt x="10" y="2"/>
                    <a:pt x="12" y="2"/>
                  </a:cubicBezTo>
                  <a:cubicBezTo>
                    <a:pt x="15" y="2"/>
                    <a:pt x="20" y="0"/>
                    <a:pt x="22" y="0"/>
                  </a:cubicBezTo>
                  <a:cubicBezTo>
                    <a:pt x="25" y="1"/>
                    <a:pt x="24" y="7"/>
                    <a:pt x="24" y="9"/>
                  </a:cubicBezTo>
                  <a:cubicBezTo>
                    <a:pt x="25" y="14"/>
                    <a:pt x="24" y="17"/>
                    <a:pt x="21" y="21"/>
                  </a:cubicBezTo>
                  <a:cubicBezTo>
                    <a:pt x="21" y="15"/>
                    <a:pt x="26" y="6"/>
                    <a:pt x="20" y="3"/>
                  </a:cubicBezTo>
                  <a:cubicBezTo>
                    <a:pt x="17" y="2"/>
                    <a:pt x="14" y="2"/>
                    <a:pt x="11" y="3"/>
                  </a:cubicBezTo>
                  <a:cubicBezTo>
                    <a:pt x="7" y="3"/>
                    <a:pt x="4" y="2"/>
                    <a:pt x="0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Freeform 415">
              <a:extLst>
                <a:ext uri="{FF2B5EF4-FFF2-40B4-BE49-F238E27FC236}">
                  <a16:creationId xmlns:a16="http://schemas.microsoft.com/office/drawing/2014/main" id="{10C91DD4-E6A2-4051-903B-01D48910C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2910"/>
              <a:ext cx="114" cy="92"/>
            </a:xfrm>
            <a:custGeom>
              <a:avLst/>
              <a:gdLst>
                <a:gd name="T0" fmla="*/ 0 w 72"/>
                <a:gd name="T1" fmla="*/ 48 h 58"/>
                <a:gd name="T2" fmla="*/ 0 w 72"/>
                <a:gd name="T3" fmla="*/ 48 h 58"/>
                <a:gd name="T4" fmla="*/ 63 w 72"/>
                <a:gd name="T5" fmla="*/ 0 h 58"/>
                <a:gd name="T6" fmla="*/ 116 w 72"/>
                <a:gd name="T7" fmla="*/ 0 h 58"/>
                <a:gd name="T8" fmla="*/ 158 w 72"/>
                <a:gd name="T9" fmla="*/ 0 h 58"/>
                <a:gd name="T10" fmla="*/ 223 w 72"/>
                <a:gd name="T11" fmla="*/ 60 h 58"/>
                <a:gd name="T12" fmla="*/ 279 w 72"/>
                <a:gd name="T13" fmla="*/ 141 h 58"/>
                <a:gd name="T14" fmla="*/ 280 w 72"/>
                <a:gd name="T15" fmla="*/ 184 h 58"/>
                <a:gd name="T16" fmla="*/ 266 w 72"/>
                <a:gd name="T17" fmla="*/ 211 h 58"/>
                <a:gd name="T18" fmla="*/ 238 w 72"/>
                <a:gd name="T19" fmla="*/ 232 h 58"/>
                <a:gd name="T20" fmla="*/ 244 w 72"/>
                <a:gd name="T21" fmla="*/ 121 h 58"/>
                <a:gd name="T22" fmla="*/ 158 w 72"/>
                <a:gd name="T23" fmla="*/ 21 h 58"/>
                <a:gd name="T24" fmla="*/ 73 w 72"/>
                <a:gd name="T25" fmla="*/ 13 h 58"/>
                <a:gd name="T26" fmla="*/ 35 w 72"/>
                <a:gd name="T27" fmla="*/ 21 h 58"/>
                <a:gd name="T28" fmla="*/ 5 w 72"/>
                <a:gd name="T29" fmla="*/ 48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2"/>
                <a:gd name="T46" fmla="*/ 0 h 58"/>
                <a:gd name="T47" fmla="*/ 72 w 72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2" h="58">
                  <a:moveTo>
                    <a:pt x="0" y="12"/>
                  </a:moveTo>
                  <a:cubicBezTo>
                    <a:pt x="0" y="12"/>
                    <a:pt x="0" y="13"/>
                    <a:pt x="0" y="12"/>
                  </a:cubicBezTo>
                  <a:cubicBezTo>
                    <a:pt x="4" y="5"/>
                    <a:pt x="7" y="0"/>
                    <a:pt x="16" y="0"/>
                  </a:cubicBezTo>
                  <a:cubicBezTo>
                    <a:pt x="20" y="0"/>
                    <a:pt x="24" y="0"/>
                    <a:pt x="29" y="0"/>
                  </a:cubicBezTo>
                  <a:cubicBezTo>
                    <a:pt x="32" y="0"/>
                    <a:pt x="37" y="0"/>
                    <a:pt x="40" y="0"/>
                  </a:cubicBezTo>
                  <a:cubicBezTo>
                    <a:pt x="47" y="2"/>
                    <a:pt x="52" y="10"/>
                    <a:pt x="56" y="15"/>
                  </a:cubicBezTo>
                  <a:cubicBezTo>
                    <a:pt x="61" y="22"/>
                    <a:pt x="68" y="26"/>
                    <a:pt x="70" y="35"/>
                  </a:cubicBezTo>
                  <a:cubicBezTo>
                    <a:pt x="71" y="39"/>
                    <a:pt x="72" y="42"/>
                    <a:pt x="71" y="46"/>
                  </a:cubicBezTo>
                  <a:cubicBezTo>
                    <a:pt x="70" y="49"/>
                    <a:pt x="69" y="51"/>
                    <a:pt x="67" y="53"/>
                  </a:cubicBezTo>
                  <a:cubicBezTo>
                    <a:pt x="65" y="55"/>
                    <a:pt x="61" y="56"/>
                    <a:pt x="60" y="58"/>
                  </a:cubicBezTo>
                  <a:cubicBezTo>
                    <a:pt x="66" y="49"/>
                    <a:pt x="68" y="39"/>
                    <a:pt x="61" y="30"/>
                  </a:cubicBezTo>
                  <a:cubicBezTo>
                    <a:pt x="55" y="21"/>
                    <a:pt x="48" y="12"/>
                    <a:pt x="40" y="5"/>
                  </a:cubicBezTo>
                  <a:cubicBezTo>
                    <a:pt x="35" y="1"/>
                    <a:pt x="25" y="3"/>
                    <a:pt x="18" y="3"/>
                  </a:cubicBezTo>
                  <a:cubicBezTo>
                    <a:pt x="15" y="3"/>
                    <a:pt x="12" y="3"/>
                    <a:pt x="9" y="5"/>
                  </a:cubicBezTo>
                  <a:cubicBezTo>
                    <a:pt x="7" y="7"/>
                    <a:pt x="4" y="12"/>
                    <a:pt x="1" y="1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Freeform 416">
              <a:extLst>
                <a:ext uri="{FF2B5EF4-FFF2-40B4-BE49-F238E27FC236}">
                  <a16:creationId xmlns:a16="http://schemas.microsoft.com/office/drawing/2014/main" id="{2446D815-C019-4CBC-A161-E6F55BC0E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972"/>
              <a:ext cx="109" cy="36"/>
            </a:xfrm>
            <a:custGeom>
              <a:avLst/>
              <a:gdLst>
                <a:gd name="T0" fmla="*/ 13 w 69"/>
                <a:gd name="T1" fmla="*/ 88 h 23"/>
                <a:gd name="T2" fmla="*/ 0 w 69"/>
                <a:gd name="T3" fmla="*/ 27 h 23"/>
                <a:gd name="T4" fmla="*/ 47 w 69"/>
                <a:gd name="T5" fmla="*/ 5 h 23"/>
                <a:gd name="T6" fmla="*/ 158 w 69"/>
                <a:gd name="T7" fmla="*/ 22 h 23"/>
                <a:gd name="T8" fmla="*/ 272 w 69"/>
                <a:gd name="T9" fmla="*/ 27 h 23"/>
                <a:gd name="T10" fmla="*/ 224 w 69"/>
                <a:gd name="T11" fmla="*/ 22 h 23"/>
                <a:gd name="T12" fmla="*/ 169 w 69"/>
                <a:gd name="T13" fmla="*/ 22 h 23"/>
                <a:gd name="T14" fmla="*/ 95 w 69"/>
                <a:gd name="T15" fmla="*/ 22 h 23"/>
                <a:gd name="T16" fmla="*/ 22 w 69"/>
                <a:gd name="T17" fmla="*/ 14 h 23"/>
                <a:gd name="T18" fmla="*/ 8 w 69"/>
                <a:gd name="T19" fmla="*/ 47 h 23"/>
                <a:gd name="T20" fmla="*/ 8 w 69"/>
                <a:gd name="T21" fmla="*/ 69 h 23"/>
                <a:gd name="T22" fmla="*/ 14 w 69"/>
                <a:gd name="T23" fmla="*/ 88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9"/>
                <a:gd name="T37" fmla="*/ 0 h 23"/>
                <a:gd name="T38" fmla="*/ 69 w 69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9" h="23">
                  <a:moveTo>
                    <a:pt x="3" y="23"/>
                  </a:moveTo>
                  <a:cubicBezTo>
                    <a:pt x="0" y="20"/>
                    <a:pt x="0" y="11"/>
                    <a:pt x="0" y="7"/>
                  </a:cubicBezTo>
                  <a:cubicBezTo>
                    <a:pt x="0" y="0"/>
                    <a:pt x="7" y="0"/>
                    <a:pt x="12" y="1"/>
                  </a:cubicBezTo>
                  <a:cubicBezTo>
                    <a:pt x="21" y="3"/>
                    <a:pt x="31" y="5"/>
                    <a:pt x="40" y="6"/>
                  </a:cubicBezTo>
                  <a:cubicBezTo>
                    <a:pt x="50" y="7"/>
                    <a:pt x="60" y="6"/>
                    <a:pt x="69" y="7"/>
                  </a:cubicBezTo>
                  <a:cubicBezTo>
                    <a:pt x="65" y="8"/>
                    <a:pt x="61" y="6"/>
                    <a:pt x="57" y="6"/>
                  </a:cubicBezTo>
                  <a:cubicBezTo>
                    <a:pt x="52" y="6"/>
                    <a:pt x="47" y="6"/>
                    <a:pt x="43" y="6"/>
                  </a:cubicBezTo>
                  <a:cubicBezTo>
                    <a:pt x="36" y="6"/>
                    <a:pt x="30" y="8"/>
                    <a:pt x="24" y="6"/>
                  </a:cubicBezTo>
                  <a:cubicBezTo>
                    <a:pt x="19" y="5"/>
                    <a:pt x="11" y="2"/>
                    <a:pt x="6" y="4"/>
                  </a:cubicBezTo>
                  <a:cubicBezTo>
                    <a:pt x="2" y="5"/>
                    <a:pt x="2" y="8"/>
                    <a:pt x="2" y="12"/>
                  </a:cubicBezTo>
                  <a:cubicBezTo>
                    <a:pt x="2" y="14"/>
                    <a:pt x="2" y="16"/>
                    <a:pt x="2" y="18"/>
                  </a:cubicBezTo>
                  <a:cubicBezTo>
                    <a:pt x="3" y="20"/>
                    <a:pt x="4" y="22"/>
                    <a:pt x="4" y="2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Freeform 417">
              <a:extLst>
                <a:ext uri="{FF2B5EF4-FFF2-40B4-BE49-F238E27FC236}">
                  <a16:creationId xmlns:a16="http://schemas.microsoft.com/office/drawing/2014/main" id="{8D6F5FC2-F596-4F46-8568-95BE16585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970"/>
              <a:ext cx="73" cy="21"/>
            </a:xfrm>
            <a:custGeom>
              <a:avLst/>
              <a:gdLst>
                <a:gd name="T0" fmla="*/ 5 w 46"/>
                <a:gd name="T1" fmla="*/ 42 h 13"/>
                <a:gd name="T2" fmla="*/ 81 w 46"/>
                <a:gd name="T3" fmla="*/ 8 h 13"/>
                <a:gd name="T4" fmla="*/ 121 w 46"/>
                <a:gd name="T5" fmla="*/ 16 h 13"/>
                <a:gd name="T6" fmla="*/ 184 w 46"/>
                <a:gd name="T7" fmla="*/ 13 h 13"/>
                <a:gd name="T8" fmla="*/ 132 w 46"/>
                <a:gd name="T9" fmla="*/ 34 h 13"/>
                <a:gd name="T10" fmla="*/ 94 w 46"/>
                <a:gd name="T11" fmla="*/ 26 h 13"/>
                <a:gd name="T12" fmla="*/ 56 w 46"/>
                <a:gd name="T13" fmla="*/ 39 h 13"/>
                <a:gd name="T14" fmla="*/ 33 w 46"/>
                <a:gd name="T15" fmla="*/ 47 h 13"/>
                <a:gd name="T16" fmla="*/ 0 w 46"/>
                <a:gd name="T17" fmla="*/ 5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3"/>
                <a:gd name="T29" fmla="*/ 46 w 4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3">
                  <a:moveTo>
                    <a:pt x="1" y="10"/>
                  </a:moveTo>
                  <a:cubicBezTo>
                    <a:pt x="8" y="10"/>
                    <a:pt x="14" y="4"/>
                    <a:pt x="20" y="2"/>
                  </a:cubicBezTo>
                  <a:cubicBezTo>
                    <a:pt x="24" y="0"/>
                    <a:pt x="26" y="4"/>
                    <a:pt x="30" y="4"/>
                  </a:cubicBezTo>
                  <a:cubicBezTo>
                    <a:pt x="35" y="5"/>
                    <a:pt x="41" y="3"/>
                    <a:pt x="46" y="3"/>
                  </a:cubicBezTo>
                  <a:cubicBezTo>
                    <a:pt x="43" y="5"/>
                    <a:pt x="37" y="7"/>
                    <a:pt x="33" y="8"/>
                  </a:cubicBezTo>
                  <a:cubicBezTo>
                    <a:pt x="28" y="9"/>
                    <a:pt x="27" y="7"/>
                    <a:pt x="23" y="6"/>
                  </a:cubicBezTo>
                  <a:cubicBezTo>
                    <a:pt x="20" y="5"/>
                    <a:pt x="17" y="7"/>
                    <a:pt x="14" y="9"/>
                  </a:cubicBezTo>
                  <a:cubicBezTo>
                    <a:pt x="12" y="10"/>
                    <a:pt x="10" y="11"/>
                    <a:pt x="8" y="11"/>
                  </a:cubicBezTo>
                  <a:cubicBezTo>
                    <a:pt x="6" y="12"/>
                    <a:pt x="1" y="13"/>
                    <a:pt x="0" y="1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Freeform 418">
              <a:extLst>
                <a:ext uri="{FF2B5EF4-FFF2-40B4-BE49-F238E27FC236}">
                  <a16:creationId xmlns:a16="http://schemas.microsoft.com/office/drawing/2014/main" id="{FA328B8B-A00C-46D5-B7EB-54729C4A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71"/>
              <a:ext cx="522" cy="291"/>
            </a:xfrm>
            <a:custGeom>
              <a:avLst/>
              <a:gdLst>
                <a:gd name="T0" fmla="*/ 35 w 330"/>
                <a:gd name="T1" fmla="*/ 253 h 184"/>
                <a:gd name="T2" fmla="*/ 70 w 330"/>
                <a:gd name="T3" fmla="*/ 387 h 184"/>
                <a:gd name="T4" fmla="*/ 74 w 330"/>
                <a:gd name="T5" fmla="*/ 516 h 184"/>
                <a:gd name="T6" fmla="*/ 123 w 330"/>
                <a:gd name="T7" fmla="*/ 601 h 184"/>
                <a:gd name="T8" fmla="*/ 631 w 330"/>
                <a:gd name="T9" fmla="*/ 516 h 184"/>
                <a:gd name="T10" fmla="*/ 713 w 330"/>
                <a:gd name="T11" fmla="*/ 457 h 184"/>
                <a:gd name="T12" fmla="*/ 696 w 330"/>
                <a:gd name="T13" fmla="*/ 422 h 184"/>
                <a:gd name="T14" fmla="*/ 762 w 330"/>
                <a:gd name="T15" fmla="*/ 421 h 184"/>
                <a:gd name="T16" fmla="*/ 859 w 330"/>
                <a:gd name="T17" fmla="*/ 365 h 184"/>
                <a:gd name="T18" fmla="*/ 864 w 330"/>
                <a:gd name="T19" fmla="*/ 440 h 184"/>
                <a:gd name="T20" fmla="*/ 848 w 330"/>
                <a:gd name="T21" fmla="*/ 606 h 184"/>
                <a:gd name="T22" fmla="*/ 960 w 330"/>
                <a:gd name="T23" fmla="*/ 705 h 184"/>
                <a:gd name="T24" fmla="*/ 1074 w 330"/>
                <a:gd name="T25" fmla="*/ 685 h 184"/>
                <a:gd name="T26" fmla="*/ 1204 w 330"/>
                <a:gd name="T27" fmla="*/ 637 h 184"/>
                <a:gd name="T28" fmla="*/ 1273 w 330"/>
                <a:gd name="T29" fmla="*/ 468 h 184"/>
                <a:gd name="T30" fmla="*/ 1246 w 330"/>
                <a:gd name="T31" fmla="*/ 356 h 184"/>
                <a:gd name="T32" fmla="*/ 1076 w 330"/>
                <a:gd name="T33" fmla="*/ 285 h 184"/>
                <a:gd name="T34" fmla="*/ 1041 w 330"/>
                <a:gd name="T35" fmla="*/ 171 h 184"/>
                <a:gd name="T36" fmla="*/ 981 w 330"/>
                <a:gd name="T37" fmla="*/ 35 h 184"/>
                <a:gd name="T38" fmla="*/ 783 w 330"/>
                <a:gd name="T39" fmla="*/ 68 h 184"/>
                <a:gd name="T40" fmla="*/ 675 w 330"/>
                <a:gd name="T41" fmla="*/ 177 h 184"/>
                <a:gd name="T42" fmla="*/ 625 w 330"/>
                <a:gd name="T43" fmla="*/ 150 h 184"/>
                <a:gd name="T44" fmla="*/ 150 w 330"/>
                <a:gd name="T45" fmla="*/ 237 h 184"/>
                <a:gd name="T46" fmla="*/ 35 w 330"/>
                <a:gd name="T47" fmla="*/ 253 h 18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30"/>
                <a:gd name="T73" fmla="*/ 0 h 184"/>
                <a:gd name="T74" fmla="*/ 330 w 330"/>
                <a:gd name="T75" fmla="*/ 184 h 18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30" h="184">
                  <a:moveTo>
                    <a:pt x="9" y="64"/>
                  </a:moveTo>
                  <a:cubicBezTo>
                    <a:pt x="0" y="68"/>
                    <a:pt x="2" y="85"/>
                    <a:pt x="18" y="98"/>
                  </a:cubicBezTo>
                  <a:cubicBezTo>
                    <a:pt x="35" y="112"/>
                    <a:pt x="19" y="119"/>
                    <a:pt x="19" y="130"/>
                  </a:cubicBezTo>
                  <a:cubicBezTo>
                    <a:pt x="19" y="141"/>
                    <a:pt x="20" y="155"/>
                    <a:pt x="31" y="152"/>
                  </a:cubicBezTo>
                  <a:cubicBezTo>
                    <a:pt x="42" y="149"/>
                    <a:pt x="142" y="135"/>
                    <a:pt x="159" y="130"/>
                  </a:cubicBezTo>
                  <a:cubicBezTo>
                    <a:pt x="176" y="126"/>
                    <a:pt x="183" y="120"/>
                    <a:pt x="180" y="116"/>
                  </a:cubicBezTo>
                  <a:cubicBezTo>
                    <a:pt x="176" y="112"/>
                    <a:pt x="176" y="107"/>
                    <a:pt x="176" y="107"/>
                  </a:cubicBezTo>
                  <a:cubicBezTo>
                    <a:pt x="176" y="107"/>
                    <a:pt x="188" y="110"/>
                    <a:pt x="193" y="106"/>
                  </a:cubicBezTo>
                  <a:cubicBezTo>
                    <a:pt x="198" y="102"/>
                    <a:pt x="210" y="92"/>
                    <a:pt x="217" y="92"/>
                  </a:cubicBezTo>
                  <a:cubicBezTo>
                    <a:pt x="217" y="92"/>
                    <a:pt x="222" y="99"/>
                    <a:pt x="218" y="111"/>
                  </a:cubicBezTo>
                  <a:cubicBezTo>
                    <a:pt x="215" y="123"/>
                    <a:pt x="209" y="142"/>
                    <a:pt x="214" y="153"/>
                  </a:cubicBezTo>
                  <a:cubicBezTo>
                    <a:pt x="220" y="164"/>
                    <a:pt x="234" y="174"/>
                    <a:pt x="243" y="178"/>
                  </a:cubicBezTo>
                  <a:cubicBezTo>
                    <a:pt x="253" y="182"/>
                    <a:pt x="271" y="173"/>
                    <a:pt x="271" y="173"/>
                  </a:cubicBezTo>
                  <a:cubicBezTo>
                    <a:pt x="271" y="173"/>
                    <a:pt x="294" y="184"/>
                    <a:pt x="304" y="161"/>
                  </a:cubicBezTo>
                  <a:cubicBezTo>
                    <a:pt x="315" y="137"/>
                    <a:pt x="320" y="127"/>
                    <a:pt x="322" y="118"/>
                  </a:cubicBezTo>
                  <a:cubicBezTo>
                    <a:pt x="325" y="109"/>
                    <a:pt x="330" y="96"/>
                    <a:pt x="315" y="90"/>
                  </a:cubicBezTo>
                  <a:cubicBezTo>
                    <a:pt x="301" y="83"/>
                    <a:pt x="279" y="82"/>
                    <a:pt x="272" y="72"/>
                  </a:cubicBezTo>
                  <a:cubicBezTo>
                    <a:pt x="265" y="62"/>
                    <a:pt x="261" y="52"/>
                    <a:pt x="263" y="43"/>
                  </a:cubicBezTo>
                  <a:cubicBezTo>
                    <a:pt x="265" y="34"/>
                    <a:pt x="263" y="18"/>
                    <a:pt x="248" y="9"/>
                  </a:cubicBezTo>
                  <a:cubicBezTo>
                    <a:pt x="233" y="0"/>
                    <a:pt x="208" y="0"/>
                    <a:pt x="198" y="17"/>
                  </a:cubicBezTo>
                  <a:cubicBezTo>
                    <a:pt x="188" y="33"/>
                    <a:pt x="188" y="46"/>
                    <a:pt x="171" y="45"/>
                  </a:cubicBezTo>
                  <a:cubicBezTo>
                    <a:pt x="171" y="45"/>
                    <a:pt x="169" y="38"/>
                    <a:pt x="158" y="38"/>
                  </a:cubicBezTo>
                  <a:cubicBezTo>
                    <a:pt x="148" y="38"/>
                    <a:pt x="117" y="52"/>
                    <a:pt x="38" y="60"/>
                  </a:cubicBezTo>
                  <a:cubicBezTo>
                    <a:pt x="28" y="61"/>
                    <a:pt x="15" y="61"/>
                    <a:pt x="9" y="64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Freeform 419">
              <a:extLst>
                <a:ext uri="{FF2B5EF4-FFF2-40B4-BE49-F238E27FC236}">
                  <a16:creationId xmlns:a16="http://schemas.microsoft.com/office/drawing/2014/main" id="{C5502EEC-0F09-4D7E-BC36-C6E54F2AA5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0" y="3212"/>
              <a:ext cx="489" cy="150"/>
            </a:xfrm>
            <a:custGeom>
              <a:avLst/>
              <a:gdLst>
                <a:gd name="T0" fmla="*/ 669 w 309"/>
                <a:gd name="T1" fmla="*/ 21 h 95"/>
                <a:gd name="T2" fmla="*/ 495 w 309"/>
                <a:gd name="T3" fmla="*/ 68 h 95"/>
                <a:gd name="T4" fmla="*/ 619 w 309"/>
                <a:gd name="T5" fmla="*/ 74 h 95"/>
                <a:gd name="T6" fmla="*/ 525 w 309"/>
                <a:gd name="T7" fmla="*/ 117 h 95"/>
                <a:gd name="T8" fmla="*/ 43 w 309"/>
                <a:gd name="T9" fmla="*/ 232 h 95"/>
                <a:gd name="T10" fmla="*/ 0 w 309"/>
                <a:gd name="T11" fmla="*/ 202 h 95"/>
                <a:gd name="T12" fmla="*/ 47 w 309"/>
                <a:gd name="T13" fmla="*/ 246 h 95"/>
                <a:gd name="T14" fmla="*/ 555 w 309"/>
                <a:gd name="T15" fmla="*/ 163 h 95"/>
                <a:gd name="T16" fmla="*/ 639 w 309"/>
                <a:gd name="T17" fmla="*/ 107 h 95"/>
                <a:gd name="T18" fmla="*/ 620 w 309"/>
                <a:gd name="T19" fmla="*/ 69 h 95"/>
                <a:gd name="T20" fmla="*/ 688 w 309"/>
                <a:gd name="T21" fmla="*/ 68 h 95"/>
                <a:gd name="T22" fmla="*/ 777 w 309"/>
                <a:gd name="T23" fmla="*/ 13 h 95"/>
                <a:gd name="T24" fmla="*/ 872 w 309"/>
                <a:gd name="T25" fmla="*/ 5 h 95"/>
                <a:gd name="T26" fmla="*/ 669 w 309"/>
                <a:gd name="T27" fmla="*/ 21 h 95"/>
                <a:gd name="T28" fmla="*/ 1192 w 309"/>
                <a:gd name="T29" fmla="*/ 14 h 95"/>
                <a:gd name="T30" fmla="*/ 1203 w 309"/>
                <a:gd name="T31" fmla="*/ 90 h 95"/>
                <a:gd name="T32" fmla="*/ 1114 w 309"/>
                <a:gd name="T33" fmla="*/ 237 h 95"/>
                <a:gd name="T34" fmla="*/ 1041 w 309"/>
                <a:gd name="T35" fmla="*/ 292 h 95"/>
                <a:gd name="T36" fmla="*/ 869 w 309"/>
                <a:gd name="T37" fmla="*/ 319 h 95"/>
                <a:gd name="T38" fmla="*/ 764 w 309"/>
                <a:gd name="T39" fmla="*/ 224 h 95"/>
                <a:gd name="T40" fmla="*/ 774 w 309"/>
                <a:gd name="T41" fmla="*/ 251 h 95"/>
                <a:gd name="T42" fmla="*/ 886 w 309"/>
                <a:gd name="T43" fmla="*/ 352 h 95"/>
                <a:gd name="T44" fmla="*/ 999 w 309"/>
                <a:gd name="T45" fmla="*/ 332 h 95"/>
                <a:gd name="T46" fmla="*/ 1130 w 309"/>
                <a:gd name="T47" fmla="*/ 284 h 95"/>
                <a:gd name="T48" fmla="*/ 1203 w 309"/>
                <a:gd name="T49" fmla="*/ 115 h 95"/>
                <a:gd name="T50" fmla="*/ 1192 w 309"/>
                <a:gd name="T51" fmla="*/ 14 h 9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9"/>
                <a:gd name="T79" fmla="*/ 0 h 95"/>
                <a:gd name="T80" fmla="*/ 309 w 309"/>
                <a:gd name="T81" fmla="*/ 95 h 9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9" h="95">
                  <a:moveTo>
                    <a:pt x="169" y="5"/>
                  </a:moveTo>
                  <a:cubicBezTo>
                    <a:pt x="164" y="9"/>
                    <a:pt x="125" y="17"/>
                    <a:pt x="125" y="17"/>
                  </a:cubicBezTo>
                  <a:cubicBezTo>
                    <a:pt x="125" y="17"/>
                    <a:pt x="153" y="14"/>
                    <a:pt x="156" y="19"/>
                  </a:cubicBezTo>
                  <a:cubicBezTo>
                    <a:pt x="160" y="23"/>
                    <a:pt x="150" y="25"/>
                    <a:pt x="133" y="30"/>
                  </a:cubicBezTo>
                  <a:cubicBezTo>
                    <a:pt x="117" y="35"/>
                    <a:pt x="22" y="56"/>
                    <a:pt x="11" y="59"/>
                  </a:cubicBezTo>
                  <a:cubicBezTo>
                    <a:pt x="2" y="61"/>
                    <a:pt x="2" y="52"/>
                    <a:pt x="0" y="51"/>
                  </a:cubicBezTo>
                  <a:cubicBezTo>
                    <a:pt x="1" y="59"/>
                    <a:pt x="4" y="65"/>
                    <a:pt x="12" y="63"/>
                  </a:cubicBezTo>
                  <a:cubicBezTo>
                    <a:pt x="23" y="60"/>
                    <a:pt x="123" y="46"/>
                    <a:pt x="140" y="41"/>
                  </a:cubicBezTo>
                  <a:cubicBezTo>
                    <a:pt x="157" y="37"/>
                    <a:pt x="164" y="31"/>
                    <a:pt x="161" y="27"/>
                  </a:cubicBezTo>
                  <a:cubicBezTo>
                    <a:pt x="157" y="23"/>
                    <a:pt x="157" y="18"/>
                    <a:pt x="157" y="18"/>
                  </a:cubicBezTo>
                  <a:cubicBezTo>
                    <a:pt x="157" y="18"/>
                    <a:pt x="169" y="21"/>
                    <a:pt x="174" y="17"/>
                  </a:cubicBezTo>
                  <a:cubicBezTo>
                    <a:pt x="179" y="13"/>
                    <a:pt x="188" y="5"/>
                    <a:pt x="196" y="3"/>
                  </a:cubicBezTo>
                  <a:cubicBezTo>
                    <a:pt x="204" y="2"/>
                    <a:pt x="220" y="1"/>
                    <a:pt x="220" y="1"/>
                  </a:cubicBezTo>
                  <a:cubicBezTo>
                    <a:pt x="213" y="0"/>
                    <a:pt x="174" y="1"/>
                    <a:pt x="169" y="5"/>
                  </a:cubicBezTo>
                  <a:close/>
                  <a:moveTo>
                    <a:pt x="301" y="4"/>
                  </a:moveTo>
                  <a:cubicBezTo>
                    <a:pt x="301" y="9"/>
                    <a:pt x="304" y="19"/>
                    <a:pt x="303" y="23"/>
                  </a:cubicBezTo>
                  <a:cubicBezTo>
                    <a:pt x="301" y="32"/>
                    <a:pt x="291" y="37"/>
                    <a:pt x="281" y="60"/>
                  </a:cubicBezTo>
                  <a:cubicBezTo>
                    <a:pt x="270" y="83"/>
                    <a:pt x="263" y="74"/>
                    <a:pt x="263" y="74"/>
                  </a:cubicBezTo>
                  <a:cubicBezTo>
                    <a:pt x="263" y="74"/>
                    <a:pt x="241" y="93"/>
                    <a:pt x="219" y="81"/>
                  </a:cubicBezTo>
                  <a:cubicBezTo>
                    <a:pt x="212" y="77"/>
                    <a:pt x="200" y="66"/>
                    <a:pt x="193" y="57"/>
                  </a:cubicBezTo>
                  <a:cubicBezTo>
                    <a:pt x="194" y="60"/>
                    <a:pt x="194" y="62"/>
                    <a:pt x="195" y="64"/>
                  </a:cubicBezTo>
                  <a:cubicBezTo>
                    <a:pt x="201" y="75"/>
                    <a:pt x="215" y="85"/>
                    <a:pt x="224" y="89"/>
                  </a:cubicBezTo>
                  <a:cubicBezTo>
                    <a:pt x="234" y="93"/>
                    <a:pt x="252" y="84"/>
                    <a:pt x="252" y="84"/>
                  </a:cubicBezTo>
                  <a:cubicBezTo>
                    <a:pt x="252" y="84"/>
                    <a:pt x="275" y="95"/>
                    <a:pt x="285" y="72"/>
                  </a:cubicBezTo>
                  <a:cubicBezTo>
                    <a:pt x="296" y="48"/>
                    <a:pt x="301" y="38"/>
                    <a:pt x="303" y="29"/>
                  </a:cubicBezTo>
                  <a:cubicBezTo>
                    <a:pt x="305" y="22"/>
                    <a:pt x="309" y="11"/>
                    <a:pt x="301" y="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Freeform 420">
              <a:extLst>
                <a:ext uri="{FF2B5EF4-FFF2-40B4-BE49-F238E27FC236}">
                  <a16:creationId xmlns:a16="http://schemas.microsoft.com/office/drawing/2014/main" id="{BE6447B8-1481-4427-9F3F-6C400268B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71"/>
              <a:ext cx="522" cy="291"/>
            </a:xfrm>
            <a:custGeom>
              <a:avLst/>
              <a:gdLst>
                <a:gd name="T0" fmla="*/ 35 w 330"/>
                <a:gd name="T1" fmla="*/ 253 h 184"/>
                <a:gd name="T2" fmla="*/ 70 w 330"/>
                <a:gd name="T3" fmla="*/ 387 h 184"/>
                <a:gd name="T4" fmla="*/ 74 w 330"/>
                <a:gd name="T5" fmla="*/ 516 h 184"/>
                <a:gd name="T6" fmla="*/ 123 w 330"/>
                <a:gd name="T7" fmla="*/ 601 h 184"/>
                <a:gd name="T8" fmla="*/ 631 w 330"/>
                <a:gd name="T9" fmla="*/ 516 h 184"/>
                <a:gd name="T10" fmla="*/ 713 w 330"/>
                <a:gd name="T11" fmla="*/ 457 h 184"/>
                <a:gd name="T12" fmla="*/ 696 w 330"/>
                <a:gd name="T13" fmla="*/ 422 h 184"/>
                <a:gd name="T14" fmla="*/ 762 w 330"/>
                <a:gd name="T15" fmla="*/ 421 h 184"/>
                <a:gd name="T16" fmla="*/ 859 w 330"/>
                <a:gd name="T17" fmla="*/ 365 h 184"/>
                <a:gd name="T18" fmla="*/ 864 w 330"/>
                <a:gd name="T19" fmla="*/ 440 h 184"/>
                <a:gd name="T20" fmla="*/ 848 w 330"/>
                <a:gd name="T21" fmla="*/ 606 h 184"/>
                <a:gd name="T22" fmla="*/ 960 w 330"/>
                <a:gd name="T23" fmla="*/ 705 h 184"/>
                <a:gd name="T24" fmla="*/ 1074 w 330"/>
                <a:gd name="T25" fmla="*/ 685 h 184"/>
                <a:gd name="T26" fmla="*/ 1204 w 330"/>
                <a:gd name="T27" fmla="*/ 637 h 184"/>
                <a:gd name="T28" fmla="*/ 1273 w 330"/>
                <a:gd name="T29" fmla="*/ 468 h 184"/>
                <a:gd name="T30" fmla="*/ 1246 w 330"/>
                <a:gd name="T31" fmla="*/ 356 h 184"/>
                <a:gd name="T32" fmla="*/ 1076 w 330"/>
                <a:gd name="T33" fmla="*/ 285 h 184"/>
                <a:gd name="T34" fmla="*/ 1041 w 330"/>
                <a:gd name="T35" fmla="*/ 171 h 184"/>
                <a:gd name="T36" fmla="*/ 981 w 330"/>
                <a:gd name="T37" fmla="*/ 35 h 184"/>
                <a:gd name="T38" fmla="*/ 783 w 330"/>
                <a:gd name="T39" fmla="*/ 68 h 184"/>
                <a:gd name="T40" fmla="*/ 675 w 330"/>
                <a:gd name="T41" fmla="*/ 177 h 184"/>
                <a:gd name="T42" fmla="*/ 633 w 330"/>
                <a:gd name="T43" fmla="*/ 150 h 184"/>
                <a:gd name="T44" fmla="*/ 150 w 330"/>
                <a:gd name="T45" fmla="*/ 237 h 184"/>
                <a:gd name="T46" fmla="*/ 35 w 330"/>
                <a:gd name="T47" fmla="*/ 253 h 18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30"/>
                <a:gd name="T73" fmla="*/ 0 h 184"/>
                <a:gd name="T74" fmla="*/ 330 w 330"/>
                <a:gd name="T75" fmla="*/ 184 h 18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30" h="184">
                  <a:moveTo>
                    <a:pt x="9" y="64"/>
                  </a:moveTo>
                  <a:cubicBezTo>
                    <a:pt x="0" y="68"/>
                    <a:pt x="3" y="83"/>
                    <a:pt x="18" y="98"/>
                  </a:cubicBezTo>
                  <a:cubicBezTo>
                    <a:pt x="33" y="112"/>
                    <a:pt x="19" y="119"/>
                    <a:pt x="19" y="130"/>
                  </a:cubicBezTo>
                  <a:cubicBezTo>
                    <a:pt x="19" y="141"/>
                    <a:pt x="20" y="155"/>
                    <a:pt x="31" y="152"/>
                  </a:cubicBezTo>
                  <a:cubicBezTo>
                    <a:pt x="42" y="149"/>
                    <a:pt x="142" y="135"/>
                    <a:pt x="159" y="130"/>
                  </a:cubicBezTo>
                  <a:cubicBezTo>
                    <a:pt x="176" y="126"/>
                    <a:pt x="183" y="120"/>
                    <a:pt x="180" y="116"/>
                  </a:cubicBezTo>
                  <a:cubicBezTo>
                    <a:pt x="176" y="112"/>
                    <a:pt x="176" y="107"/>
                    <a:pt x="176" y="107"/>
                  </a:cubicBezTo>
                  <a:cubicBezTo>
                    <a:pt x="176" y="107"/>
                    <a:pt x="188" y="110"/>
                    <a:pt x="193" y="106"/>
                  </a:cubicBezTo>
                  <a:cubicBezTo>
                    <a:pt x="198" y="102"/>
                    <a:pt x="210" y="92"/>
                    <a:pt x="217" y="92"/>
                  </a:cubicBezTo>
                  <a:cubicBezTo>
                    <a:pt x="217" y="92"/>
                    <a:pt x="222" y="99"/>
                    <a:pt x="218" y="111"/>
                  </a:cubicBezTo>
                  <a:cubicBezTo>
                    <a:pt x="215" y="123"/>
                    <a:pt x="209" y="142"/>
                    <a:pt x="214" y="153"/>
                  </a:cubicBezTo>
                  <a:cubicBezTo>
                    <a:pt x="220" y="164"/>
                    <a:pt x="234" y="174"/>
                    <a:pt x="243" y="178"/>
                  </a:cubicBezTo>
                  <a:cubicBezTo>
                    <a:pt x="253" y="182"/>
                    <a:pt x="271" y="173"/>
                    <a:pt x="271" y="173"/>
                  </a:cubicBezTo>
                  <a:cubicBezTo>
                    <a:pt x="271" y="173"/>
                    <a:pt x="294" y="184"/>
                    <a:pt x="304" y="161"/>
                  </a:cubicBezTo>
                  <a:cubicBezTo>
                    <a:pt x="315" y="137"/>
                    <a:pt x="320" y="127"/>
                    <a:pt x="322" y="118"/>
                  </a:cubicBezTo>
                  <a:cubicBezTo>
                    <a:pt x="325" y="109"/>
                    <a:pt x="330" y="96"/>
                    <a:pt x="315" y="90"/>
                  </a:cubicBezTo>
                  <a:cubicBezTo>
                    <a:pt x="301" y="83"/>
                    <a:pt x="279" y="82"/>
                    <a:pt x="272" y="72"/>
                  </a:cubicBezTo>
                  <a:cubicBezTo>
                    <a:pt x="265" y="62"/>
                    <a:pt x="261" y="52"/>
                    <a:pt x="263" y="43"/>
                  </a:cubicBezTo>
                  <a:cubicBezTo>
                    <a:pt x="265" y="34"/>
                    <a:pt x="263" y="18"/>
                    <a:pt x="248" y="9"/>
                  </a:cubicBezTo>
                  <a:cubicBezTo>
                    <a:pt x="233" y="0"/>
                    <a:pt x="208" y="0"/>
                    <a:pt x="198" y="17"/>
                  </a:cubicBezTo>
                  <a:cubicBezTo>
                    <a:pt x="188" y="33"/>
                    <a:pt x="188" y="46"/>
                    <a:pt x="171" y="45"/>
                  </a:cubicBezTo>
                  <a:cubicBezTo>
                    <a:pt x="171" y="45"/>
                    <a:pt x="171" y="37"/>
                    <a:pt x="160" y="38"/>
                  </a:cubicBezTo>
                  <a:cubicBezTo>
                    <a:pt x="150" y="38"/>
                    <a:pt x="143" y="46"/>
                    <a:pt x="38" y="60"/>
                  </a:cubicBezTo>
                  <a:cubicBezTo>
                    <a:pt x="28" y="61"/>
                    <a:pt x="15" y="61"/>
                    <a:pt x="9" y="64"/>
                  </a:cubicBezTo>
                  <a:close/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Freeform 421">
              <a:extLst>
                <a:ext uri="{FF2B5EF4-FFF2-40B4-BE49-F238E27FC236}">
                  <a16:creationId xmlns:a16="http://schemas.microsoft.com/office/drawing/2014/main" id="{B57685D5-D313-4D8C-A03F-29931402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3142"/>
              <a:ext cx="105" cy="114"/>
            </a:xfrm>
            <a:custGeom>
              <a:avLst/>
              <a:gdLst>
                <a:gd name="T0" fmla="*/ 170 w 66"/>
                <a:gd name="T1" fmla="*/ 0 h 72"/>
                <a:gd name="T2" fmla="*/ 213 w 66"/>
                <a:gd name="T3" fmla="*/ 21 h 72"/>
                <a:gd name="T4" fmla="*/ 258 w 66"/>
                <a:gd name="T5" fmla="*/ 90 h 72"/>
                <a:gd name="T6" fmla="*/ 218 w 66"/>
                <a:gd name="T7" fmla="*/ 185 h 72"/>
                <a:gd name="T8" fmla="*/ 94 w 66"/>
                <a:gd name="T9" fmla="*/ 206 h 72"/>
                <a:gd name="T10" fmla="*/ 0 w 66"/>
                <a:gd name="T11" fmla="*/ 287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6"/>
                <a:gd name="T19" fmla="*/ 0 h 72"/>
                <a:gd name="T20" fmla="*/ 66 w 66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6" h="72">
                  <a:moveTo>
                    <a:pt x="42" y="0"/>
                  </a:moveTo>
                  <a:cubicBezTo>
                    <a:pt x="42" y="0"/>
                    <a:pt x="45" y="2"/>
                    <a:pt x="53" y="5"/>
                  </a:cubicBezTo>
                  <a:cubicBezTo>
                    <a:pt x="62" y="9"/>
                    <a:pt x="66" y="9"/>
                    <a:pt x="64" y="23"/>
                  </a:cubicBezTo>
                  <a:cubicBezTo>
                    <a:pt x="63" y="38"/>
                    <a:pt x="63" y="43"/>
                    <a:pt x="54" y="47"/>
                  </a:cubicBezTo>
                  <a:cubicBezTo>
                    <a:pt x="44" y="52"/>
                    <a:pt x="29" y="47"/>
                    <a:pt x="23" y="52"/>
                  </a:cubicBezTo>
                  <a:cubicBezTo>
                    <a:pt x="16" y="57"/>
                    <a:pt x="3" y="65"/>
                    <a:pt x="0" y="72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Freeform 422">
              <a:extLst>
                <a:ext uri="{FF2B5EF4-FFF2-40B4-BE49-F238E27FC236}">
                  <a16:creationId xmlns:a16="http://schemas.microsoft.com/office/drawing/2014/main" id="{7FB97C2D-DA07-48BF-B8AC-8179BD67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3236"/>
              <a:ext cx="53" cy="4"/>
            </a:xfrm>
            <a:custGeom>
              <a:avLst/>
              <a:gdLst>
                <a:gd name="T0" fmla="*/ 129 w 34"/>
                <a:gd name="T1" fmla="*/ 7 h 3"/>
                <a:gd name="T2" fmla="*/ 0 w 34"/>
                <a:gd name="T3" fmla="*/ 7 h 3"/>
                <a:gd name="T4" fmla="*/ 0 60000 65536"/>
                <a:gd name="T5" fmla="*/ 0 60000 65536"/>
                <a:gd name="T6" fmla="*/ 0 w 34"/>
                <a:gd name="T7" fmla="*/ 0 h 3"/>
                <a:gd name="T8" fmla="*/ 34 w 34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" h="3">
                  <a:moveTo>
                    <a:pt x="34" y="3"/>
                  </a:moveTo>
                  <a:cubicBezTo>
                    <a:pt x="34" y="3"/>
                    <a:pt x="12" y="0"/>
                    <a:pt x="0" y="3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Freeform 423">
              <a:extLst>
                <a:ext uri="{FF2B5EF4-FFF2-40B4-BE49-F238E27FC236}">
                  <a16:creationId xmlns:a16="http://schemas.microsoft.com/office/drawing/2014/main" id="{9BF180BA-1316-4A69-BB91-75993C7A8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3185"/>
              <a:ext cx="99" cy="32"/>
            </a:xfrm>
            <a:custGeom>
              <a:avLst/>
              <a:gdLst>
                <a:gd name="T0" fmla="*/ 0 w 62"/>
                <a:gd name="T1" fmla="*/ 82 h 20"/>
                <a:gd name="T2" fmla="*/ 69 w 62"/>
                <a:gd name="T3" fmla="*/ 74 h 20"/>
                <a:gd name="T4" fmla="*/ 225 w 62"/>
                <a:gd name="T5" fmla="*/ 0 h 20"/>
                <a:gd name="T6" fmla="*/ 0 60000 65536"/>
                <a:gd name="T7" fmla="*/ 0 60000 65536"/>
                <a:gd name="T8" fmla="*/ 0 60000 65536"/>
                <a:gd name="T9" fmla="*/ 0 w 62"/>
                <a:gd name="T10" fmla="*/ 0 h 20"/>
                <a:gd name="T11" fmla="*/ 62 w 62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" h="20">
                  <a:moveTo>
                    <a:pt x="0" y="20"/>
                  </a:moveTo>
                  <a:cubicBezTo>
                    <a:pt x="0" y="20"/>
                    <a:pt x="5" y="19"/>
                    <a:pt x="17" y="18"/>
                  </a:cubicBezTo>
                  <a:cubicBezTo>
                    <a:pt x="30" y="17"/>
                    <a:pt x="62" y="10"/>
                    <a:pt x="55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Freeform 424">
              <a:extLst>
                <a:ext uri="{FF2B5EF4-FFF2-40B4-BE49-F238E27FC236}">
                  <a16:creationId xmlns:a16="http://schemas.microsoft.com/office/drawing/2014/main" id="{4D322881-8A5D-49AB-B193-080427F9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3245"/>
              <a:ext cx="30" cy="100"/>
            </a:xfrm>
            <a:custGeom>
              <a:avLst/>
              <a:gdLst>
                <a:gd name="T0" fmla="*/ 0 w 19"/>
                <a:gd name="T1" fmla="*/ 252 h 63"/>
                <a:gd name="T2" fmla="*/ 43 w 19"/>
                <a:gd name="T3" fmla="*/ 141 h 63"/>
                <a:gd name="T4" fmla="*/ 14 w 19"/>
                <a:gd name="T5" fmla="*/ 0 h 63"/>
                <a:gd name="T6" fmla="*/ 0 60000 65536"/>
                <a:gd name="T7" fmla="*/ 0 60000 65536"/>
                <a:gd name="T8" fmla="*/ 0 60000 65536"/>
                <a:gd name="T9" fmla="*/ 0 w 19"/>
                <a:gd name="T10" fmla="*/ 0 h 63"/>
                <a:gd name="T11" fmla="*/ 19 w 19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63">
                  <a:moveTo>
                    <a:pt x="0" y="63"/>
                  </a:moveTo>
                  <a:cubicBezTo>
                    <a:pt x="0" y="63"/>
                    <a:pt x="19" y="55"/>
                    <a:pt x="11" y="35"/>
                  </a:cubicBezTo>
                  <a:cubicBezTo>
                    <a:pt x="4" y="16"/>
                    <a:pt x="4" y="0"/>
                    <a:pt x="4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Freeform 425">
              <a:extLst>
                <a:ext uri="{FF2B5EF4-FFF2-40B4-BE49-F238E27FC236}">
                  <a16:creationId xmlns:a16="http://schemas.microsoft.com/office/drawing/2014/main" id="{7DC82E9B-8EB9-495E-AAB5-A4BC7C728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3247"/>
              <a:ext cx="100" cy="98"/>
            </a:xfrm>
            <a:custGeom>
              <a:avLst/>
              <a:gdLst>
                <a:gd name="T0" fmla="*/ 43 w 63"/>
                <a:gd name="T1" fmla="*/ 40 h 62"/>
                <a:gd name="T2" fmla="*/ 43 w 63"/>
                <a:gd name="T3" fmla="*/ 182 h 62"/>
                <a:gd name="T4" fmla="*/ 171 w 63"/>
                <a:gd name="T5" fmla="*/ 237 h 62"/>
                <a:gd name="T6" fmla="*/ 237 w 63"/>
                <a:gd name="T7" fmla="*/ 169 h 62"/>
                <a:gd name="T8" fmla="*/ 43 w 63"/>
                <a:gd name="T9" fmla="*/ 4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62"/>
                <a:gd name="T17" fmla="*/ 63 w 6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62">
                  <a:moveTo>
                    <a:pt x="11" y="10"/>
                  </a:moveTo>
                  <a:cubicBezTo>
                    <a:pt x="6" y="13"/>
                    <a:pt x="0" y="32"/>
                    <a:pt x="11" y="46"/>
                  </a:cubicBezTo>
                  <a:cubicBezTo>
                    <a:pt x="22" y="59"/>
                    <a:pt x="34" y="62"/>
                    <a:pt x="43" y="60"/>
                  </a:cubicBezTo>
                  <a:cubicBezTo>
                    <a:pt x="51" y="59"/>
                    <a:pt x="63" y="57"/>
                    <a:pt x="59" y="43"/>
                  </a:cubicBezTo>
                  <a:cubicBezTo>
                    <a:pt x="54" y="29"/>
                    <a:pt x="30" y="0"/>
                    <a:pt x="11" y="10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Freeform 426">
              <a:extLst>
                <a:ext uri="{FF2B5EF4-FFF2-40B4-BE49-F238E27FC236}">
                  <a16:creationId xmlns:a16="http://schemas.microsoft.com/office/drawing/2014/main" id="{1BABA56E-472B-48A5-A618-7EB3391D4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3247"/>
              <a:ext cx="100" cy="98"/>
            </a:xfrm>
            <a:custGeom>
              <a:avLst/>
              <a:gdLst>
                <a:gd name="T0" fmla="*/ 43 w 63"/>
                <a:gd name="T1" fmla="*/ 40 h 62"/>
                <a:gd name="T2" fmla="*/ 43 w 63"/>
                <a:gd name="T3" fmla="*/ 182 h 62"/>
                <a:gd name="T4" fmla="*/ 171 w 63"/>
                <a:gd name="T5" fmla="*/ 237 h 62"/>
                <a:gd name="T6" fmla="*/ 237 w 63"/>
                <a:gd name="T7" fmla="*/ 169 h 62"/>
                <a:gd name="T8" fmla="*/ 43 w 63"/>
                <a:gd name="T9" fmla="*/ 4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62"/>
                <a:gd name="T17" fmla="*/ 63 w 6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62">
                  <a:moveTo>
                    <a:pt x="11" y="10"/>
                  </a:moveTo>
                  <a:cubicBezTo>
                    <a:pt x="6" y="13"/>
                    <a:pt x="0" y="32"/>
                    <a:pt x="11" y="46"/>
                  </a:cubicBezTo>
                  <a:cubicBezTo>
                    <a:pt x="22" y="59"/>
                    <a:pt x="34" y="62"/>
                    <a:pt x="43" y="60"/>
                  </a:cubicBezTo>
                  <a:cubicBezTo>
                    <a:pt x="51" y="59"/>
                    <a:pt x="63" y="57"/>
                    <a:pt x="59" y="43"/>
                  </a:cubicBezTo>
                  <a:cubicBezTo>
                    <a:pt x="54" y="29"/>
                    <a:pt x="30" y="0"/>
                    <a:pt x="11" y="1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Freeform 427">
              <a:extLst>
                <a:ext uri="{FF2B5EF4-FFF2-40B4-BE49-F238E27FC236}">
                  <a16:creationId xmlns:a16="http://schemas.microsoft.com/office/drawing/2014/main" id="{0C991265-1ACA-4799-A84A-E9E7A20EC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3166"/>
              <a:ext cx="41" cy="62"/>
            </a:xfrm>
            <a:custGeom>
              <a:avLst/>
              <a:gdLst>
                <a:gd name="T0" fmla="*/ 0 w 26"/>
                <a:gd name="T1" fmla="*/ 157 h 39"/>
                <a:gd name="T2" fmla="*/ 21 w 26"/>
                <a:gd name="T3" fmla="*/ 124 h 39"/>
                <a:gd name="T4" fmla="*/ 35 w 26"/>
                <a:gd name="T5" fmla="*/ 89 h 39"/>
                <a:gd name="T6" fmla="*/ 43 w 26"/>
                <a:gd name="T7" fmla="*/ 0 h 39"/>
                <a:gd name="T8" fmla="*/ 52 w 26"/>
                <a:gd name="T9" fmla="*/ 95 h 39"/>
                <a:gd name="T10" fmla="*/ 98 w 26"/>
                <a:gd name="T11" fmla="*/ 121 h 39"/>
                <a:gd name="T12" fmla="*/ 103 w 26"/>
                <a:gd name="T13" fmla="*/ 124 h 39"/>
                <a:gd name="T14" fmla="*/ 47 w 26"/>
                <a:gd name="T15" fmla="*/ 157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39"/>
                <a:gd name="T26" fmla="*/ 26 w 26"/>
                <a:gd name="T27" fmla="*/ 39 h 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39">
                  <a:moveTo>
                    <a:pt x="0" y="39"/>
                  </a:moveTo>
                  <a:cubicBezTo>
                    <a:pt x="0" y="36"/>
                    <a:pt x="4" y="33"/>
                    <a:pt x="5" y="31"/>
                  </a:cubicBezTo>
                  <a:cubicBezTo>
                    <a:pt x="8" y="29"/>
                    <a:pt x="9" y="26"/>
                    <a:pt x="9" y="22"/>
                  </a:cubicBezTo>
                  <a:cubicBezTo>
                    <a:pt x="12" y="15"/>
                    <a:pt x="10" y="8"/>
                    <a:pt x="11" y="0"/>
                  </a:cubicBezTo>
                  <a:cubicBezTo>
                    <a:pt x="14" y="8"/>
                    <a:pt x="10" y="17"/>
                    <a:pt x="13" y="24"/>
                  </a:cubicBezTo>
                  <a:cubicBezTo>
                    <a:pt x="15" y="28"/>
                    <a:pt x="21" y="33"/>
                    <a:pt x="25" y="30"/>
                  </a:cubicBezTo>
                  <a:cubicBezTo>
                    <a:pt x="25" y="30"/>
                    <a:pt x="26" y="31"/>
                    <a:pt x="26" y="31"/>
                  </a:cubicBezTo>
                  <a:cubicBezTo>
                    <a:pt x="21" y="32"/>
                    <a:pt x="15" y="37"/>
                    <a:pt x="12" y="3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Freeform 428">
              <a:extLst>
                <a:ext uri="{FF2B5EF4-FFF2-40B4-BE49-F238E27FC236}">
                  <a16:creationId xmlns:a16="http://schemas.microsoft.com/office/drawing/2014/main" id="{38A798F7-7916-4155-B17E-0D692C34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3254"/>
              <a:ext cx="46" cy="81"/>
            </a:xfrm>
            <a:custGeom>
              <a:avLst/>
              <a:gdLst>
                <a:gd name="T0" fmla="*/ 21 w 29"/>
                <a:gd name="T1" fmla="*/ 199 h 51"/>
                <a:gd name="T2" fmla="*/ 33 w 29"/>
                <a:gd name="T3" fmla="*/ 116 h 51"/>
                <a:gd name="T4" fmla="*/ 5 w 29"/>
                <a:gd name="T5" fmla="*/ 0 h 51"/>
                <a:gd name="T6" fmla="*/ 21 w 29"/>
                <a:gd name="T7" fmla="*/ 52 h 51"/>
                <a:gd name="T8" fmla="*/ 35 w 29"/>
                <a:gd name="T9" fmla="*/ 89 h 51"/>
                <a:gd name="T10" fmla="*/ 48 w 29"/>
                <a:gd name="T11" fmla="*/ 108 h 51"/>
                <a:gd name="T12" fmla="*/ 48 w 29"/>
                <a:gd name="T13" fmla="*/ 137 h 51"/>
                <a:gd name="T14" fmla="*/ 82 w 29"/>
                <a:gd name="T15" fmla="*/ 132 h 51"/>
                <a:gd name="T16" fmla="*/ 116 w 29"/>
                <a:gd name="T17" fmla="*/ 89 h 51"/>
                <a:gd name="T18" fmla="*/ 90 w 29"/>
                <a:gd name="T19" fmla="*/ 156 h 51"/>
                <a:gd name="T20" fmla="*/ 68 w 29"/>
                <a:gd name="T21" fmla="*/ 184 h 51"/>
                <a:gd name="T22" fmla="*/ 35 w 29"/>
                <a:gd name="T23" fmla="*/ 205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51"/>
                <a:gd name="T38" fmla="*/ 29 w 29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51">
                  <a:moveTo>
                    <a:pt x="5" y="50"/>
                  </a:moveTo>
                  <a:cubicBezTo>
                    <a:pt x="8" y="42"/>
                    <a:pt x="11" y="37"/>
                    <a:pt x="8" y="29"/>
                  </a:cubicBezTo>
                  <a:cubicBezTo>
                    <a:pt x="6" y="20"/>
                    <a:pt x="0" y="10"/>
                    <a:pt x="1" y="0"/>
                  </a:cubicBezTo>
                  <a:cubicBezTo>
                    <a:pt x="3" y="4"/>
                    <a:pt x="3" y="9"/>
                    <a:pt x="5" y="13"/>
                  </a:cubicBezTo>
                  <a:cubicBezTo>
                    <a:pt x="6" y="16"/>
                    <a:pt x="8" y="19"/>
                    <a:pt x="9" y="22"/>
                  </a:cubicBezTo>
                  <a:cubicBezTo>
                    <a:pt x="10" y="24"/>
                    <a:pt x="11" y="25"/>
                    <a:pt x="12" y="27"/>
                  </a:cubicBezTo>
                  <a:cubicBezTo>
                    <a:pt x="12" y="30"/>
                    <a:pt x="11" y="32"/>
                    <a:pt x="12" y="34"/>
                  </a:cubicBezTo>
                  <a:cubicBezTo>
                    <a:pt x="14" y="40"/>
                    <a:pt x="18" y="36"/>
                    <a:pt x="21" y="33"/>
                  </a:cubicBezTo>
                  <a:cubicBezTo>
                    <a:pt x="25" y="30"/>
                    <a:pt x="26" y="26"/>
                    <a:pt x="29" y="22"/>
                  </a:cubicBezTo>
                  <a:cubicBezTo>
                    <a:pt x="28" y="28"/>
                    <a:pt x="26" y="34"/>
                    <a:pt x="23" y="39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5" y="47"/>
                    <a:pt x="12" y="51"/>
                    <a:pt x="9" y="5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Freeform 429">
              <a:extLst>
                <a:ext uri="{FF2B5EF4-FFF2-40B4-BE49-F238E27FC236}">
                  <a16:creationId xmlns:a16="http://schemas.microsoft.com/office/drawing/2014/main" id="{2790CD03-EBFF-4085-B887-91B26EA88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3209"/>
              <a:ext cx="64" cy="44"/>
            </a:xfrm>
            <a:custGeom>
              <a:avLst/>
              <a:gdLst>
                <a:gd name="T0" fmla="*/ 5 w 40"/>
                <a:gd name="T1" fmla="*/ 108 h 28"/>
                <a:gd name="T2" fmla="*/ 8 w 40"/>
                <a:gd name="T3" fmla="*/ 61 h 28"/>
                <a:gd name="T4" fmla="*/ 5 w 40"/>
                <a:gd name="T5" fmla="*/ 27 h 28"/>
                <a:gd name="T6" fmla="*/ 94 w 40"/>
                <a:gd name="T7" fmla="*/ 14 h 28"/>
                <a:gd name="T8" fmla="*/ 128 w 40"/>
                <a:gd name="T9" fmla="*/ 8 h 28"/>
                <a:gd name="T10" fmla="*/ 163 w 40"/>
                <a:gd name="T11" fmla="*/ 0 h 28"/>
                <a:gd name="T12" fmla="*/ 110 w 40"/>
                <a:gd name="T13" fmla="*/ 27 h 28"/>
                <a:gd name="T14" fmla="*/ 56 w 40"/>
                <a:gd name="T15" fmla="*/ 35 h 28"/>
                <a:gd name="T16" fmla="*/ 21 w 40"/>
                <a:gd name="T17" fmla="*/ 61 h 28"/>
                <a:gd name="T18" fmla="*/ 16 w 40"/>
                <a:gd name="T19" fmla="*/ 86 h 28"/>
                <a:gd name="T20" fmla="*/ 8 w 40"/>
                <a:gd name="T21" fmla="*/ 108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28"/>
                <a:gd name="T35" fmla="*/ 40 w 40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28">
                  <a:moveTo>
                    <a:pt x="1" y="28"/>
                  </a:moveTo>
                  <a:cubicBezTo>
                    <a:pt x="0" y="25"/>
                    <a:pt x="2" y="20"/>
                    <a:pt x="2" y="16"/>
                  </a:cubicBezTo>
                  <a:cubicBezTo>
                    <a:pt x="3" y="13"/>
                    <a:pt x="1" y="10"/>
                    <a:pt x="1" y="7"/>
                  </a:cubicBezTo>
                  <a:cubicBezTo>
                    <a:pt x="9" y="8"/>
                    <a:pt x="16" y="5"/>
                    <a:pt x="23" y="4"/>
                  </a:cubicBezTo>
                  <a:cubicBezTo>
                    <a:pt x="26" y="3"/>
                    <a:pt x="28" y="3"/>
                    <a:pt x="31" y="2"/>
                  </a:cubicBezTo>
                  <a:cubicBezTo>
                    <a:pt x="33" y="2"/>
                    <a:pt x="38" y="2"/>
                    <a:pt x="40" y="0"/>
                  </a:cubicBezTo>
                  <a:cubicBezTo>
                    <a:pt x="36" y="3"/>
                    <a:pt x="31" y="6"/>
                    <a:pt x="27" y="7"/>
                  </a:cubicBezTo>
                  <a:cubicBezTo>
                    <a:pt x="23" y="9"/>
                    <a:pt x="18" y="9"/>
                    <a:pt x="14" y="9"/>
                  </a:cubicBezTo>
                  <a:cubicBezTo>
                    <a:pt x="10" y="10"/>
                    <a:pt x="7" y="12"/>
                    <a:pt x="5" y="16"/>
                  </a:cubicBezTo>
                  <a:cubicBezTo>
                    <a:pt x="4" y="18"/>
                    <a:pt x="4" y="20"/>
                    <a:pt x="4" y="22"/>
                  </a:cubicBezTo>
                  <a:cubicBezTo>
                    <a:pt x="3" y="24"/>
                    <a:pt x="2" y="26"/>
                    <a:pt x="2" y="2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Freeform 430">
              <a:extLst>
                <a:ext uri="{FF2B5EF4-FFF2-40B4-BE49-F238E27FC236}">
                  <a16:creationId xmlns:a16="http://schemas.microsoft.com/office/drawing/2014/main" id="{502ACF5F-54B9-4E4E-83EC-5507AC92E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3242"/>
              <a:ext cx="45" cy="27"/>
            </a:xfrm>
            <a:custGeom>
              <a:avLst/>
              <a:gdLst>
                <a:gd name="T0" fmla="*/ 109 w 29"/>
                <a:gd name="T1" fmla="*/ 25 h 17"/>
                <a:gd name="T2" fmla="*/ 95 w 29"/>
                <a:gd name="T3" fmla="*/ 0 h 17"/>
                <a:gd name="T4" fmla="*/ 67 w 29"/>
                <a:gd name="T5" fmla="*/ 0 h 17"/>
                <a:gd name="T6" fmla="*/ 39 w 29"/>
                <a:gd name="T7" fmla="*/ 5 h 17"/>
                <a:gd name="T8" fmla="*/ 8 w 29"/>
                <a:gd name="T9" fmla="*/ 8 h 17"/>
                <a:gd name="T10" fmla="*/ 70 w 29"/>
                <a:gd name="T11" fmla="*/ 21 h 17"/>
                <a:gd name="T12" fmla="*/ 40 w 29"/>
                <a:gd name="T13" fmla="*/ 35 h 17"/>
                <a:gd name="T14" fmla="*/ 0 w 29"/>
                <a:gd name="T15" fmla="*/ 68 h 17"/>
                <a:gd name="T16" fmla="*/ 95 w 29"/>
                <a:gd name="T17" fmla="*/ 4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17"/>
                <a:gd name="T29" fmla="*/ 29 w 2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17">
                  <a:moveTo>
                    <a:pt x="29" y="6"/>
                  </a:moveTo>
                  <a:cubicBezTo>
                    <a:pt x="28" y="2"/>
                    <a:pt x="28" y="1"/>
                    <a:pt x="25" y="0"/>
                  </a:cubicBezTo>
                  <a:cubicBezTo>
                    <a:pt x="22" y="0"/>
                    <a:pt x="20" y="0"/>
                    <a:pt x="18" y="0"/>
                  </a:cubicBezTo>
                  <a:cubicBezTo>
                    <a:pt x="15" y="0"/>
                    <a:pt x="13" y="1"/>
                    <a:pt x="10" y="1"/>
                  </a:cubicBezTo>
                  <a:cubicBezTo>
                    <a:pt x="8" y="1"/>
                    <a:pt x="4" y="1"/>
                    <a:pt x="2" y="2"/>
                  </a:cubicBezTo>
                  <a:cubicBezTo>
                    <a:pt x="6" y="3"/>
                    <a:pt x="16" y="2"/>
                    <a:pt x="19" y="5"/>
                  </a:cubicBezTo>
                  <a:cubicBezTo>
                    <a:pt x="17" y="8"/>
                    <a:pt x="13" y="8"/>
                    <a:pt x="11" y="9"/>
                  </a:cubicBezTo>
                  <a:cubicBezTo>
                    <a:pt x="7" y="11"/>
                    <a:pt x="3" y="14"/>
                    <a:pt x="0" y="17"/>
                  </a:cubicBezTo>
                  <a:cubicBezTo>
                    <a:pt x="8" y="16"/>
                    <a:pt x="17" y="10"/>
                    <a:pt x="25" y="1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Freeform 431">
              <a:extLst>
                <a:ext uri="{FF2B5EF4-FFF2-40B4-BE49-F238E27FC236}">
                  <a16:creationId xmlns:a16="http://schemas.microsoft.com/office/drawing/2014/main" id="{DE4B7754-F90A-4C72-AFFB-5E3B68EA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3073"/>
              <a:ext cx="98" cy="58"/>
            </a:xfrm>
            <a:custGeom>
              <a:avLst/>
              <a:gdLst>
                <a:gd name="T0" fmla="*/ 0 w 62"/>
                <a:gd name="T1" fmla="*/ 66 h 37"/>
                <a:gd name="T2" fmla="*/ 128 w 62"/>
                <a:gd name="T3" fmla="*/ 20 h 37"/>
                <a:gd name="T4" fmla="*/ 237 w 62"/>
                <a:gd name="T5" fmla="*/ 143 h 37"/>
                <a:gd name="T6" fmla="*/ 134 w 62"/>
                <a:gd name="T7" fmla="*/ 31 h 37"/>
                <a:gd name="T8" fmla="*/ 0 w 62"/>
                <a:gd name="T9" fmla="*/ 6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7"/>
                <a:gd name="T17" fmla="*/ 62 w 62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7">
                  <a:moveTo>
                    <a:pt x="0" y="17"/>
                  </a:moveTo>
                  <a:cubicBezTo>
                    <a:pt x="0" y="17"/>
                    <a:pt x="11" y="0"/>
                    <a:pt x="32" y="5"/>
                  </a:cubicBezTo>
                  <a:cubicBezTo>
                    <a:pt x="53" y="10"/>
                    <a:pt x="62" y="24"/>
                    <a:pt x="60" y="37"/>
                  </a:cubicBezTo>
                  <a:cubicBezTo>
                    <a:pt x="60" y="37"/>
                    <a:pt x="59" y="14"/>
                    <a:pt x="34" y="8"/>
                  </a:cubicBezTo>
                  <a:cubicBezTo>
                    <a:pt x="9" y="2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Freeform 432">
              <a:extLst>
                <a:ext uri="{FF2B5EF4-FFF2-40B4-BE49-F238E27FC236}">
                  <a16:creationId xmlns:a16="http://schemas.microsoft.com/office/drawing/2014/main" id="{EE92B6FF-689B-460F-A2F5-F3A29DFCC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3131"/>
              <a:ext cx="86" cy="82"/>
            </a:xfrm>
            <a:custGeom>
              <a:avLst/>
              <a:gdLst>
                <a:gd name="T0" fmla="*/ 0 w 54"/>
                <a:gd name="T1" fmla="*/ 43 h 52"/>
                <a:gd name="T2" fmla="*/ 97 w 54"/>
                <a:gd name="T3" fmla="*/ 13 h 52"/>
                <a:gd name="T4" fmla="*/ 121 w 54"/>
                <a:gd name="T5" fmla="*/ 39 h 52"/>
                <a:gd name="T6" fmla="*/ 202 w 54"/>
                <a:gd name="T7" fmla="*/ 95 h 52"/>
                <a:gd name="T8" fmla="*/ 162 w 54"/>
                <a:gd name="T9" fmla="*/ 203 h 52"/>
                <a:gd name="T10" fmla="*/ 190 w 54"/>
                <a:gd name="T11" fmla="*/ 142 h 52"/>
                <a:gd name="T12" fmla="*/ 172 w 54"/>
                <a:gd name="T13" fmla="*/ 69 h 52"/>
                <a:gd name="T14" fmla="*/ 97 w 54"/>
                <a:gd name="T15" fmla="*/ 39 h 52"/>
                <a:gd name="T16" fmla="*/ 61 w 54"/>
                <a:gd name="T17" fmla="*/ 39 h 52"/>
                <a:gd name="T18" fmla="*/ 0 w 54"/>
                <a:gd name="T19" fmla="*/ 43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4"/>
                <a:gd name="T31" fmla="*/ 0 h 52"/>
                <a:gd name="T32" fmla="*/ 54 w 54"/>
                <a:gd name="T33" fmla="*/ 52 h 5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4" h="52">
                  <a:moveTo>
                    <a:pt x="0" y="11"/>
                  </a:moveTo>
                  <a:cubicBezTo>
                    <a:pt x="0" y="11"/>
                    <a:pt x="21" y="0"/>
                    <a:pt x="24" y="3"/>
                  </a:cubicBezTo>
                  <a:cubicBezTo>
                    <a:pt x="27" y="7"/>
                    <a:pt x="26" y="8"/>
                    <a:pt x="30" y="10"/>
                  </a:cubicBezTo>
                  <a:cubicBezTo>
                    <a:pt x="35" y="12"/>
                    <a:pt x="50" y="16"/>
                    <a:pt x="50" y="24"/>
                  </a:cubicBezTo>
                  <a:cubicBezTo>
                    <a:pt x="49" y="32"/>
                    <a:pt x="54" y="50"/>
                    <a:pt x="40" y="52"/>
                  </a:cubicBezTo>
                  <a:cubicBezTo>
                    <a:pt x="40" y="52"/>
                    <a:pt x="48" y="47"/>
                    <a:pt x="47" y="36"/>
                  </a:cubicBezTo>
                  <a:cubicBezTo>
                    <a:pt x="46" y="26"/>
                    <a:pt x="50" y="20"/>
                    <a:pt x="43" y="18"/>
                  </a:cubicBezTo>
                  <a:cubicBezTo>
                    <a:pt x="35" y="17"/>
                    <a:pt x="26" y="16"/>
                    <a:pt x="24" y="10"/>
                  </a:cubicBezTo>
                  <a:cubicBezTo>
                    <a:pt x="22" y="5"/>
                    <a:pt x="20" y="9"/>
                    <a:pt x="15" y="10"/>
                  </a:cubicBezTo>
                  <a:cubicBezTo>
                    <a:pt x="11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Freeform 433">
              <a:extLst>
                <a:ext uri="{FF2B5EF4-FFF2-40B4-BE49-F238E27FC236}">
                  <a16:creationId xmlns:a16="http://schemas.microsoft.com/office/drawing/2014/main" id="{2BD79F1C-4F75-40C9-9380-72C98F325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3218"/>
              <a:ext cx="51" cy="40"/>
            </a:xfrm>
            <a:custGeom>
              <a:avLst/>
              <a:gdLst>
                <a:gd name="T0" fmla="*/ 129 w 32"/>
                <a:gd name="T1" fmla="*/ 0 h 25"/>
                <a:gd name="T2" fmla="*/ 65 w 32"/>
                <a:gd name="T3" fmla="*/ 29 h 25"/>
                <a:gd name="T4" fmla="*/ 0 w 32"/>
                <a:gd name="T5" fmla="*/ 102 h 25"/>
                <a:gd name="T6" fmla="*/ 65 w 32"/>
                <a:gd name="T7" fmla="*/ 13 h 25"/>
                <a:gd name="T8" fmla="*/ 129 w 32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25"/>
                <a:gd name="T17" fmla="*/ 32 w 32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25">
                  <a:moveTo>
                    <a:pt x="32" y="0"/>
                  </a:moveTo>
                  <a:cubicBezTo>
                    <a:pt x="32" y="0"/>
                    <a:pt x="22" y="1"/>
                    <a:pt x="16" y="7"/>
                  </a:cubicBezTo>
                  <a:cubicBezTo>
                    <a:pt x="9" y="13"/>
                    <a:pt x="0" y="25"/>
                    <a:pt x="0" y="25"/>
                  </a:cubicBezTo>
                  <a:cubicBezTo>
                    <a:pt x="0" y="25"/>
                    <a:pt x="9" y="5"/>
                    <a:pt x="16" y="3"/>
                  </a:cubicBezTo>
                  <a:cubicBezTo>
                    <a:pt x="22" y="1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Freeform 434">
              <a:extLst>
                <a:ext uri="{FF2B5EF4-FFF2-40B4-BE49-F238E27FC236}">
                  <a16:creationId xmlns:a16="http://schemas.microsoft.com/office/drawing/2014/main" id="{D8990E5B-49EF-45CA-857C-CA3219BCF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3248"/>
              <a:ext cx="79" cy="71"/>
            </a:xfrm>
            <a:custGeom>
              <a:avLst/>
              <a:gdLst>
                <a:gd name="T0" fmla="*/ 0 w 50"/>
                <a:gd name="T1" fmla="*/ 21 h 45"/>
                <a:gd name="T2" fmla="*/ 134 w 50"/>
                <a:gd name="T3" fmla="*/ 74 h 45"/>
                <a:gd name="T4" fmla="*/ 198 w 50"/>
                <a:gd name="T5" fmla="*/ 177 h 45"/>
                <a:gd name="T6" fmla="*/ 122 w 50"/>
                <a:gd name="T7" fmla="*/ 43 h 45"/>
                <a:gd name="T8" fmla="*/ 0 w 50"/>
                <a:gd name="T9" fmla="*/ 2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45"/>
                <a:gd name="T17" fmla="*/ 50 w 50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45">
                  <a:moveTo>
                    <a:pt x="0" y="5"/>
                  </a:moveTo>
                  <a:cubicBezTo>
                    <a:pt x="0" y="5"/>
                    <a:pt x="18" y="0"/>
                    <a:pt x="34" y="19"/>
                  </a:cubicBezTo>
                  <a:cubicBezTo>
                    <a:pt x="50" y="38"/>
                    <a:pt x="50" y="45"/>
                    <a:pt x="50" y="45"/>
                  </a:cubicBezTo>
                  <a:cubicBezTo>
                    <a:pt x="50" y="45"/>
                    <a:pt x="45" y="21"/>
                    <a:pt x="31" y="11"/>
                  </a:cubicBezTo>
                  <a:cubicBezTo>
                    <a:pt x="16" y="1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Freeform 435">
              <a:extLst>
                <a:ext uri="{FF2B5EF4-FFF2-40B4-BE49-F238E27FC236}">
                  <a16:creationId xmlns:a16="http://schemas.microsoft.com/office/drawing/2014/main" id="{F638A159-AD0A-401F-A2EA-AD030316B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3229"/>
              <a:ext cx="13" cy="19"/>
            </a:xfrm>
            <a:custGeom>
              <a:avLst/>
              <a:gdLst>
                <a:gd name="T0" fmla="*/ 0 w 8"/>
                <a:gd name="T1" fmla="*/ 48 h 12"/>
                <a:gd name="T2" fmla="*/ 34 w 8"/>
                <a:gd name="T3" fmla="*/ 40 h 12"/>
                <a:gd name="T4" fmla="*/ 0 w 8"/>
                <a:gd name="T5" fmla="*/ 48 h 12"/>
                <a:gd name="T6" fmla="*/ 0 60000 65536"/>
                <a:gd name="T7" fmla="*/ 0 60000 65536"/>
                <a:gd name="T8" fmla="*/ 0 60000 65536"/>
                <a:gd name="T9" fmla="*/ 0 w 8"/>
                <a:gd name="T10" fmla="*/ 0 h 12"/>
                <a:gd name="T11" fmla="*/ 8 w 8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2">
                  <a:moveTo>
                    <a:pt x="0" y="12"/>
                  </a:moveTo>
                  <a:cubicBezTo>
                    <a:pt x="0" y="12"/>
                    <a:pt x="6" y="4"/>
                    <a:pt x="8" y="10"/>
                  </a:cubicBezTo>
                  <a:cubicBezTo>
                    <a:pt x="8" y="10"/>
                    <a:pt x="4" y="0"/>
                    <a:pt x="0" y="12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Freeform 436">
              <a:extLst>
                <a:ext uri="{FF2B5EF4-FFF2-40B4-BE49-F238E27FC236}">
                  <a16:creationId xmlns:a16="http://schemas.microsoft.com/office/drawing/2014/main" id="{CDCF62B4-CABA-454A-A307-DD356BAB7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98"/>
              <a:ext cx="67" cy="45"/>
            </a:xfrm>
            <a:custGeom>
              <a:avLst/>
              <a:gdLst>
                <a:gd name="T0" fmla="*/ 0 w 42"/>
                <a:gd name="T1" fmla="*/ 0 h 29"/>
                <a:gd name="T2" fmla="*/ 41 w 42"/>
                <a:gd name="T3" fmla="*/ 14 h 29"/>
                <a:gd name="T4" fmla="*/ 77 w 42"/>
                <a:gd name="T5" fmla="*/ 22 h 29"/>
                <a:gd name="T6" fmla="*/ 124 w 42"/>
                <a:gd name="T7" fmla="*/ 39 h 29"/>
                <a:gd name="T8" fmla="*/ 171 w 42"/>
                <a:gd name="T9" fmla="*/ 109 h 29"/>
                <a:gd name="T10" fmla="*/ 158 w 42"/>
                <a:gd name="T11" fmla="*/ 82 h 29"/>
                <a:gd name="T12" fmla="*/ 142 w 42"/>
                <a:gd name="T13" fmla="*/ 61 h 29"/>
                <a:gd name="T14" fmla="*/ 86 w 42"/>
                <a:gd name="T15" fmla="*/ 39 h 29"/>
                <a:gd name="T16" fmla="*/ 34 w 42"/>
                <a:gd name="T17" fmla="*/ 19 h 29"/>
                <a:gd name="T18" fmla="*/ 0 w 42"/>
                <a:gd name="T19" fmla="*/ 5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29"/>
                <a:gd name="T32" fmla="*/ 42 w 42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29">
                  <a:moveTo>
                    <a:pt x="0" y="0"/>
                  </a:moveTo>
                  <a:cubicBezTo>
                    <a:pt x="2" y="3"/>
                    <a:pt x="7" y="4"/>
                    <a:pt x="10" y="4"/>
                  </a:cubicBezTo>
                  <a:cubicBezTo>
                    <a:pt x="13" y="5"/>
                    <a:pt x="16" y="6"/>
                    <a:pt x="19" y="6"/>
                  </a:cubicBezTo>
                  <a:cubicBezTo>
                    <a:pt x="23" y="8"/>
                    <a:pt x="27" y="8"/>
                    <a:pt x="31" y="10"/>
                  </a:cubicBezTo>
                  <a:cubicBezTo>
                    <a:pt x="39" y="13"/>
                    <a:pt x="42" y="21"/>
                    <a:pt x="42" y="29"/>
                  </a:cubicBezTo>
                  <a:cubicBezTo>
                    <a:pt x="41" y="27"/>
                    <a:pt x="40" y="24"/>
                    <a:pt x="39" y="22"/>
                  </a:cubicBezTo>
                  <a:cubicBezTo>
                    <a:pt x="38" y="20"/>
                    <a:pt x="37" y="18"/>
                    <a:pt x="35" y="16"/>
                  </a:cubicBezTo>
                  <a:cubicBezTo>
                    <a:pt x="31" y="12"/>
                    <a:pt x="26" y="12"/>
                    <a:pt x="21" y="10"/>
                  </a:cubicBezTo>
                  <a:cubicBezTo>
                    <a:pt x="17" y="8"/>
                    <a:pt x="12" y="6"/>
                    <a:pt x="8" y="5"/>
                  </a:cubicBezTo>
                  <a:cubicBezTo>
                    <a:pt x="5" y="4"/>
                    <a:pt x="2" y="3"/>
                    <a:pt x="0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Freeform 437">
              <a:extLst>
                <a:ext uri="{FF2B5EF4-FFF2-40B4-BE49-F238E27FC236}">
                  <a16:creationId xmlns:a16="http://schemas.microsoft.com/office/drawing/2014/main" id="{7B63060A-A786-4438-8697-67998CF45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3166"/>
              <a:ext cx="30" cy="38"/>
            </a:xfrm>
            <a:custGeom>
              <a:avLst/>
              <a:gdLst>
                <a:gd name="T0" fmla="*/ 43 w 19"/>
                <a:gd name="T1" fmla="*/ 0 h 24"/>
                <a:gd name="T2" fmla="*/ 60 w 19"/>
                <a:gd name="T3" fmla="*/ 33 h 24"/>
                <a:gd name="T4" fmla="*/ 74 w 19"/>
                <a:gd name="T5" fmla="*/ 60 h 24"/>
                <a:gd name="T6" fmla="*/ 52 w 19"/>
                <a:gd name="T7" fmla="*/ 82 h 24"/>
                <a:gd name="T8" fmla="*/ 27 w 19"/>
                <a:gd name="T9" fmla="*/ 87 h 24"/>
                <a:gd name="T10" fmla="*/ 0 w 19"/>
                <a:gd name="T11" fmla="*/ 90 h 24"/>
                <a:gd name="T12" fmla="*/ 39 w 19"/>
                <a:gd name="T13" fmla="*/ 76 h 24"/>
                <a:gd name="T14" fmla="*/ 62 w 19"/>
                <a:gd name="T15" fmla="*/ 63 h 24"/>
                <a:gd name="T16" fmla="*/ 62 w 19"/>
                <a:gd name="T17" fmla="*/ 43 h 24"/>
                <a:gd name="T18" fmla="*/ 52 w 19"/>
                <a:gd name="T19" fmla="*/ 25 h 24"/>
                <a:gd name="T20" fmla="*/ 43 w 19"/>
                <a:gd name="T21" fmla="*/ 5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4"/>
                <a:gd name="T35" fmla="*/ 19 w 19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4">
                  <a:moveTo>
                    <a:pt x="11" y="0"/>
                  </a:moveTo>
                  <a:cubicBezTo>
                    <a:pt x="13" y="1"/>
                    <a:pt x="14" y="6"/>
                    <a:pt x="15" y="8"/>
                  </a:cubicBezTo>
                  <a:cubicBezTo>
                    <a:pt x="16" y="10"/>
                    <a:pt x="19" y="12"/>
                    <a:pt x="19" y="15"/>
                  </a:cubicBezTo>
                  <a:cubicBezTo>
                    <a:pt x="19" y="18"/>
                    <a:pt x="15" y="20"/>
                    <a:pt x="13" y="21"/>
                  </a:cubicBezTo>
                  <a:cubicBezTo>
                    <a:pt x="11" y="22"/>
                    <a:pt x="9" y="22"/>
                    <a:pt x="7" y="22"/>
                  </a:cubicBezTo>
                  <a:cubicBezTo>
                    <a:pt x="5" y="23"/>
                    <a:pt x="2" y="24"/>
                    <a:pt x="0" y="23"/>
                  </a:cubicBezTo>
                  <a:cubicBezTo>
                    <a:pt x="3" y="23"/>
                    <a:pt x="7" y="21"/>
                    <a:pt x="10" y="19"/>
                  </a:cubicBezTo>
                  <a:cubicBezTo>
                    <a:pt x="12" y="19"/>
                    <a:pt x="14" y="18"/>
                    <a:pt x="16" y="16"/>
                  </a:cubicBezTo>
                  <a:cubicBezTo>
                    <a:pt x="18" y="14"/>
                    <a:pt x="17" y="13"/>
                    <a:pt x="16" y="11"/>
                  </a:cubicBezTo>
                  <a:cubicBezTo>
                    <a:pt x="15" y="9"/>
                    <a:pt x="14" y="8"/>
                    <a:pt x="13" y="6"/>
                  </a:cubicBezTo>
                  <a:cubicBezTo>
                    <a:pt x="12" y="4"/>
                    <a:pt x="12" y="3"/>
                    <a:pt x="11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Freeform 438">
              <a:extLst>
                <a:ext uri="{FF2B5EF4-FFF2-40B4-BE49-F238E27FC236}">
                  <a16:creationId xmlns:a16="http://schemas.microsoft.com/office/drawing/2014/main" id="{5B2AD2D6-A445-4822-B6BF-6DA8D759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3155"/>
              <a:ext cx="156" cy="44"/>
            </a:xfrm>
            <a:custGeom>
              <a:avLst/>
              <a:gdLst>
                <a:gd name="T0" fmla="*/ 388 w 99"/>
                <a:gd name="T1" fmla="*/ 0 h 28"/>
                <a:gd name="T2" fmla="*/ 143 w 99"/>
                <a:gd name="T3" fmla="*/ 39 h 28"/>
                <a:gd name="T4" fmla="*/ 13 w 99"/>
                <a:gd name="T5" fmla="*/ 108 h 28"/>
                <a:gd name="T6" fmla="*/ 69 w 99"/>
                <a:gd name="T7" fmla="*/ 60 h 28"/>
                <a:gd name="T8" fmla="*/ 388 w 9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8"/>
                <a:gd name="T17" fmla="*/ 99 w 9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8">
                  <a:moveTo>
                    <a:pt x="99" y="0"/>
                  </a:moveTo>
                  <a:cubicBezTo>
                    <a:pt x="99" y="0"/>
                    <a:pt x="54" y="8"/>
                    <a:pt x="37" y="10"/>
                  </a:cubicBezTo>
                  <a:cubicBezTo>
                    <a:pt x="22" y="13"/>
                    <a:pt x="0" y="3"/>
                    <a:pt x="3" y="28"/>
                  </a:cubicBezTo>
                  <a:cubicBezTo>
                    <a:pt x="3" y="28"/>
                    <a:pt x="1" y="14"/>
                    <a:pt x="18" y="15"/>
                  </a:cubicBezTo>
                  <a:cubicBezTo>
                    <a:pt x="34" y="17"/>
                    <a:pt x="93" y="7"/>
                    <a:pt x="99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Freeform 439">
              <a:extLst>
                <a:ext uri="{FF2B5EF4-FFF2-40B4-BE49-F238E27FC236}">
                  <a16:creationId xmlns:a16="http://schemas.microsoft.com/office/drawing/2014/main" id="{05A298F3-90F8-4A9B-8E4D-6117BA86D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224"/>
              <a:ext cx="469" cy="961"/>
            </a:xfrm>
            <a:custGeom>
              <a:avLst/>
              <a:gdLst>
                <a:gd name="T0" fmla="*/ 924 w 296"/>
                <a:gd name="T1" fmla="*/ 43 h 608"/>
                <a:gd name="T2" fmla="*/ 776 w 296"/>
                <a:gd name="T3" fmla="*/ 40 h 608"/>
                <a:gd name="T4" fmla="*/ 692 w 296"/>
                <a:gd name="T5" fmla="*/ 117 h 608"/>
                <a:gd name="T6" fmla="*/ 620 w 296"/>
                <a:gd name="T7" fmla="*/ 163 h 608"/>
                <a:gd name="T8" fmla="*/ 301 w 296"/>
                <a:gd name="T9" fmla="*/ 307 h 608"/>
                <a:gd name="T10" fmla="*/ 171 w 296"/>
                <a:gd name="T11" fmla="*/ 362 h 608"/>
                <a:gd name="T12" fmla="*/ 128 w 296"/>
                <a:gd name="T13" fmla="*/ 529 h 608"/>
                <a:gd name="T14" fmla="*/ 190 w 296"/>
                <a:gd name="T15" fmla="*/ 634 h 608"/>
                <a:gd name="T16" fmla="*/ 87 w 296"/>
                <a:gd name="T17" fmla="*/ 822 h 608"/>
                <a:gd name="T18" fmla="*/ 287 w 296"/>
                <a:gd name="T19" fmla="*/ 1124 h 608"/>
                <a:gd name="T20" fmla="*/ 493 w 296"/>
                <a:gd name="T21" fmla="*/ 1283 h 608"/>
                <a:gd name="T22" fmla="*/ 577 w 296"/>
                <a:gd name="T23" fmla="*/ 1386 h 608"/>
                <a:gd name="T24" fmla="*/ 529 w 296"/>
                <a:gd name="T25" fmla="*/ 1571 h 608"/>
                <a:gd name="T26" fmla="*/ 417 w 296"/>
                <a:gd name="T27" fmla="*/ 1729 h 608"/>
                <a:gd name="T28" fmla="*/ 374 w 296"/>
                <a:gd name="T29" fmla="*/ 2039 h 608"/>
                <a:gd name="T30" fmla="*/ 239 w 296"/>
                <a:gd name="T31" fmla="*/ 2176 h 608"/>
                <a:gd name="T32" fmla="*/ 177 w 296"/>
                <a:gd name="T33" fmla="*/ 2251 h 608"/>
                <a:gd name="T34" fmla="*/ 136 w 296"/>
                <a:gd name="T35" fmla="*/ 2251 h 608"/>
                <a:gd name="T36" fmla="*/ 116 w 296"/>
                <a:gd name="T37" fmla="*/ 2306 h 608"/>
                <a:gd name="T38" fmla="*/ 90 w 296"/>
                <a:gd name="T39" fmla="*/ 2311 h 608"/>
                <a:gd name="T40" fmla="*/ 81 w 296"/>
                <a:gd name="T41" fmla="*/ 2333 h 608"/>
                <a:gd name="T42" fmla="*/ 60 w 296"/>
                <a:gd name="T43" fmla="*/ 2338 h 608"/>
                <a:gd name="T44" fmla="*/ 40 w 296"/>
                <a:gd name="T45" fmla="*/ 2358 h 608"/>
                <a:gd name="T46" fmla="*/ 16 w 296"/>
                <a:gd name="T47" fmla="*/ 2361 h 608"/>
                <a:gd name="T48" fmla="*/ 5 w 296"/>
                <a:gd name="T49" fmla="*/ 2388 h 608"/>
                <a:gd name="T50" fmla="*/ 43 w 296"/>
                <a:gd name="T51" fmla="*/ 2388 h 608"/>
                <a:gd name="T52" fmla="*/ 81 w 296"/>
                <a:gd name="T53" fmla="*/ 2393 h 608"/>
                <a:gd name="T54" fmla="*/ 100 w 296"/>
                <a:gd name="T55" fmla="*/ 2379 h 608"/>
                <a:gd name="T56" fmla="*/ 128 w 296"/>
                <a:gd name="T57" fmla="*/ 2380 h 608"/>
                <a:gd name="T58" fmla="*/ 147 w 296"/>
                <a:gd name="T59" fmla="*/ 2361 h 608"/>
                <a:gd name="T60" fmla="*/ 184 w 296"/>
                <a:gd name="T61" fmla="*/ 2368 h 608"/>
                <a:gd name="T62" fmla="*/ 206 w 296"/>
                <a:gd name="T63" fmla="*/ 2338 h 608"/>
                <a:gd name="T64" fmla="*/ 250 w 296"/>
                <a:gd name="T65" fmla="*/ 2354 h 608"/>
                <a:gd name="T66" fmla="*/ 369 w 296"/>
                <a:gd name="T67" fmla="*/ 2271 h 608"/>
                <a:gd name="T68" fmla="*/ 434 w 296"/>
                <a:gd name="T69" fmla="*/ 2237 h 608"/>
                <a:gd name="T70" fmla="*/ 558 w 296"/>
                <a:gd name="T71" fmla="*/ 2156 h 608"/>
                <a:gd name="T72" fmla="*/ 667 w 296"/>
                <a:gd name="T73" fmla="*/ 2075 h 608"/>
                <a:gd name="T74" fmla="*/ 735 w 296"/>
                <a:gd name="T75" fmla="*/ 1998 h 608"/>
                <a:gd name="T76" fmla="*/ 789 w 296"/>
                <a:gd name="T77" fmla="*/ 1933 h 608"/>
                <a:gd name="T78" fmla="*/ 846 w 296"/>
                <a:gd name="T79" fmla="*/ 1816 h 608"/>
                <a:gd name="T80" fmla="*/ 952 w 296"/>
                <a:gd name="T81" fmla="*/ 1682 h 608"/>
                <a:gd name="T82" fmla="*/ 1009 w 296"/>
                <a:gd name="T83" fmla="*/ 1502 h 608"/>
                <a:gd name="T84" fmla="*/ 1087 w 296"/>
                <a:gd name="T85" fmla="*/ 1313 h 608"/>
                <a:gd name="T86" fmla="*/ 1062 w 296"/>
                <a:gd name="T87" fmla="*/ 1144 h 608"/>
                <a:gd name="T88" fmla="*/ 1130 w 296"/>
                <a:gd name="T89" fmla="*/ 817 h 608"/>
                <a:gd name="T90" fmla="*/ 1039 w 296"/>
                <a:gd name="T91" fmla="*/ 646 h 608"/>
                <a:gd name="T92" fmla="*/ 1027 w 296"/>
                <a:gd name="T93" fmla="*/ 438 h 608"/>
                <a:gd name="T94" fmla="*/ 967 w 296"/>
                <a:gd name="T95" fmla="*/ 373 h 608"/>
                <a:gd name="T96" fmla="*/ 1027 w 296"/>
                <a:gd name="T97" fmla="*/ 190 h 608"/>
                <a:gd name="T98" fmla="*/ 924 w 296"/>
                <a:gd name="T99" fmla="*/ 43 h 6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6"/>
                <a:gd name="T151" fmla="*/ 0 h 608"/>
                <a:gd name="T152" fmla="*/ 296 w 296"/>
                <a:gd name="T153" fmla="*/ 608 h 60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6" h="608">
                  <a:moveTo>
                    <a:pt x="232" y="11"/>
                  </a:moveTo>
                  <a:cubicBezTo>
                    <a:pt x="222" y="5"/>
                    <a:pt x="206" y="0"/>
                    <a:pt x="195" y="10"/>
                  </a:cubicBezTo>
                  <a:cubicBezTo>
                    <a:pt x="184" y="21"/>
                    <a:pt x="176" y="26"/>
                    <a:pt x="174" y="30"/>
                  </a:cubicBezTo>
                  <a:cubicBezTo>
                    <a:pt x="173" y="34"/>
                    <a:pt x="165" y="37"/>
                    <a:pt x="156" y="41"/>
                  </a:cubicBezTo>
                  <a:cubicBezTo>
                    <a:pt x="147" y="45"/>
                    <a:pt x="87" y="75"/>
                    <a:pt x="76" y="78"/>
                  </a:cubicBezTo>
                  <a:cubicBezTo>
                    <a:pt x="65" y="80"/>
                    <a:pt x="45" y="81"/>
                    <a:pt x="43" y="92"/>
                  </a:cubicBezTo>
                  <a:cubicBezTo>
                    <a:pt x="41" y="102"/>
                    <a:pt x="27" y="120"/>
                    <a:pt x="32" y="134"/>
                  </a:cubicBezTo>
                  <a:cubicBezTo>
                    <a:pt x="37" y="147"/>
                    <a:pt x="48" y="161"/>
                    <a:pt x="48" y="161"/>
                  </a:cubicBezTo>
                  <a:cubicBezTo>
                    <a:pt x="48" y="161"/>
                    <a:pt x="24" y="183"/>
                    <a:pt x="22" y="208"/>
                  </a:cubicBezTo>
                  <a:cubicBezTo>
                    <a:pt x="20" y="248"/>
                    <a:pt x="49" y="271"/>
                    <a:pt x="72" y="285"/>
                  </a:cubicBezTo>
                  <a:cubicBezTo>
                    <a:pt x="95" y="298"/>
                    <a:pt x="110" y="308"/>
                    <a:pt x="124" y="325"/>
                  </a:cubicBezTo>
                  <a:cubicBezTo>
                    <a:pt x="124" y="325"/>
                    <a:pt x="135" y="346"/>
                    <a:pt x="145" y="351"/>
                  </a:cubicBezTo>
                  <a:cubicBezTo>
                    <a:pt x="145" y="351"/>
                    <a:pt x="145" y="384"/>
                    <a:pt x="133" y="398"/>
                  </a:cubicBezTo>
                  <a:cubicBezTo>
                    <a:pt x="121" y="412"/>
                    <a:pt x="105" y="422"/>
                    <a:pt x="105" y="438"/>
                  </a:cubicBezTo>
                  <a:cubicBezTo>
                    <a:pt x="105" y="454"/>
                    <a:pt x="114" y="499"/>
                    <a:pt x="94" y="516"/>
                  </a:cubicBezTo>
                  <a:cubicBezTo>
                    <a:pt x="75" y="534"/>
                    <a:pt x="66" y="541"/>
                    <a:pt x="60" y="551"/>
                  </a:cubicBezTo>
                  <a:cubicBezTo>
                    <a:pt x="55" y="560"/>
                    <a:pt x="45" y="570"/>
                    <a:pt x="45" y="570"/>
                  </a:cubicBezTo>
                  <a:cubicBezTo>
                    <a:pt x="45" y="570"/>
                    <a:pt x="39" y="567"/>
                    <a:pt x="34" y="570"/>
                  </a:cubicBezTo>
                  <a:cubicBezTo>
                    <a:pt x="29" y="574"/>
                    <a:pt x="29" y="584"/>
                    <a:pt x="29" y="584"/>
                  </a:cubicBezTo>
                  <a:cubicBezTo>
                    <a:pt x="29" y="584"/>
                    <a:pt x="25" y="583"/>
                    <a:pt x="23" y="585"/>
                  </a:cubicBezTo>
                  <a:cubicBezTo>
                    <a:pt x="21" y="587"/>
                    <a:pt x="20" y="591"/>
                    <a:pt x="20" y="591"/>
                  </a:cubicBezTo>
                  <a:cubicBezTo>
                    <a:pt x="20" y="591"/>
                    <a:pt x="17" y="590"/>
                    <a:pt x="15" y="592"/>
                  </a:cubicBezTo>
                  <a:cubicBezTo>
                    <a:pt x="12" y="593"/>
                    <a:pt x="10" y="597"/>
                    <a:pt x="10" y="597"/>
                  </a:cubicBezTo>
                  <a:cubicBezTo>
                    <a:pt x="10" y="597"/>
                    <a:pt x="6" y="596"/>
                    <a:pt x="4" y="598"/>
                  </a:cubicBezTo>
                  <a:cubicBezTo>
                    <a:pt x="2" y="599"/>
                    <a:pt x="0" y="603"/>
                    <a:pt x="1" y="605"/>
                  </a:cubicBezTo>
                  <a:cubicBezTo>
                    <a:pt x="3" y="608"/>
                    <a:pt x="9" y="608"/>
                    <a:pt x="11" y="605"/>
                  </a:cubicBezTo>
                  <a:cubicBezTo>
                    <a:pt x="11" y="605"/>
                    <a:pt x="16" y="607"/>
                    <a:pt x="20" y="606"/>
                  </a:cubicBezTo>
                  <a:cubicBezTo>
                    <a:pt x="24" y="604"/>
                    <a:pt x="25" y="602"/>
                    <a:pt x="25" y="602"/>
                  </a:cubicBezTo>
                  <a:cubicBezTo>
                    <a:pt x="25" y="602"/>
                    <a:pt x="29" y="604"/>
                    <a:pt x="32" y="603"/>
                  </a:cubicBezTo>
                  <a:cubicBezTo>
                    <a:pt x="36" y="602"/>
                    <a:pt x="37" y="598"/>
                    <a:pt x="37" y="598"/>
                  </a:cubicBezTo>
                  <a:cubicBezTo>
                    <a:pt x="37" y="598"/>
                    <a:pt x="41" y="602"/>
                    <a:pt x="46" y="600"/>
                  </a:cubicBezTo>
                  <a:cubicBezTo>
                    <a:pt x="50" y="598"/>
                    <a:pt x="52" y="592"/>
                    <a:pt x="52" y="592"/>
                  </a:cubicBezTo>
                  <a:cubicBezTo>
                    <a:pt x="52" y="592"/>
                    <a:pt x="58" y="598"/>
                    <a:pt x="63" y="596"/>
                  </a:cubicBezTo>
                  <a:cubicBezTo>
                    <a:pt x="69" y="595"/>
                    <a:pt x="86" y="586"/>
                    <a:pt x="93" y="575"/>
                  </a:cubicBezTo>
                  <a:cubicBezTo>
                    <a:pt x="93" y="575"/>
                    <a:pt x="100" y="575"/>
                    <a:pt x="109" y="566"/>
                  </a:cubicBezTo>
                  <a:cubicBezTo>
                    <a:pt x="119" y="557"/>
                    <a:pt x="133" y="549"/>
                    <a:pt x="140" y="546"/>
                  </a:cubicBezTo>
                  <a:cubicBezTo>
                    <a:pt x="148" y="543"/>
                    <a:pt x="164" y="536"/>
                    <a:pt x="168" y="526"/>
                  </a:cubicBezTo>
                  <a:cubicBezTo>
                    <a:pt x="173" y="516"/>
                    <a:pt x="179" y="509"/>
                    <a:pt x="185" y="506"/>
                  </a:cubicBezTo>
                  <a:cubicBezTo>
                    <a:pt x="191" y="502"/>
                    <a:pt x="194" y="503"/>
                    <a:pt x="198" y="490"/>
                  </a:cubicBezTo>
                  <a:cubicBezTo>
                    <a:pt x="202" y="476"/>
                    <a:pt x="206" y="464"/>
                    <a:pt x="213" y="460"/>
                  </a:cubicBezTo>
                  <a:cubicBezTo>
                    <a:pt x="220" y="455"/>
                    <a:pt x="235" y="446"/>
                    <a:pt x="239" y="426"/>
                  </a:cubicBezTo>
                  <a:cubicBezTo>
                    <a:pt x="242" y="406"/>
                    <a:pt x="244" y="391"/>
                    <a:pt x="254" y="380"/>
                  </a:cubicBezTo>
                  <a:cubicBezTo>
                    <a:pt x="264" y="369"/>
                    <a:pt x="282" y="349"/>
                    <a:pt x="273" y="333"/>
                  </a:cubicBezTo>
                  <a:cubicBezTo>
                    <a:pt x="264" y="316"/>
                    <a:pt x="261" y="308"/>
                    <a:pt x="267" y="290"/>
                  </a:cubicBezTo>
                  <a:cubicBezTo>
                    <a:pt x="273" y="272"/>
                    <a:pt x="296" y="222"/>
                    <a:pt x="284" y="207"/>
                  </a:cubicBezTo>
                  <a:cubicBezTo>
                    <a:pt x="271" y="193"/>
                    <a:pt x="256" y="184"/>
                    <a:pt x="261" y="164"/>
                  </a:cubicBezTo>
                  <a:cubicBezTo>
                    <a:pt x="266" y="145"/>
                    <a:pt x="268" y="116"/>
                    <a:pt x="258" y="111"/>
                  </a:cubicBezTo>
                  <a:cubicBezTo>
                    <a:pt x="248" y="106"/>
                    <a:pt x="236" y="102"/>
                    <a:pt x="243" y="94"/>
                  </a:cubicBezTo>
                  <a:cubicBezTo>
                    <a:pt x="250" y="85"/>
                    <a:pt x="262" y="67"/>
                    <a:pt x="258" y="48"/>
                  </a:cubicBezTo>
                  <a:cubicBezTo>
                    <a:pt x="254" y="29"/>
                    <a:pt x="242" y="17"/>
                    <a:pt x="232" y="11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Freeform 440">
              <a:extLst>
                <a:ext uri="{FF2B5EF4-FFF2-40B4-BE49-F238E27FC236}">
                  <a16:creationId xmlns:a16="http://schemas.microsoft.com/office/drawing/2014/main" id="{07C5F126-1945-424C-B477-8DCFD8934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228"/>
              <a:ext cx="361" cy="952"/>
            </a:xfrm>
            <a:custGeom>
              <a:avLst/>
              <a:gdLst>
                <a:gd name="T0" fmla="*/ 63 w 228"/>
                <a:gd name="T1" fmla="*/ 2338 h 603"/>
                <a:gd name="T2" fmla="*/ 100 w 228"/>
                <a:gd name="T3" fmla="*/ 2352 h 603"/>
                <a:gd name="T4" fmla="*/ 108 w 228"/>
                <a:gd name="T5" fmla="*/ 2313 h 603"/>
                <a:gd name="T6" fmla="*/ 136 w 228"/>
                <a:gd name="T7" fmla="*/ 2321 h 603"/>
                <a:gd name="T8" fmla="*/ 147 w 228"/>
                <a:gd name="T9" fmla="*/ 2275 h 603"/>
                <a:gd name="T10" fmla="*/ 190 w 228"/>
                <a:gd name="T11" fmla="*/ 2305 h 603"/>
                <a:gd name="T12" fmla="*/ 215 w 228"/>
                <a:gd name="T13" fmla="*/ 2256 h 603"/>
                <a:gd name="T14" fmla="*/ 318 w 228"/>
                <a:gd name="T15" fmla="*/ 2176 h 603"/>
                <a:gd name="T16" fmla="*/ 386 w 228"/>
                <a:gd name="T17" fmla="*/ 2032 h 603"/>
                <a:gd name="T18" fmla="*/ 497 w 228"/>
                <a:gd name="T19" fmla="*/ 1732 h 603"/>
                <a:gd name="T20" fmla="*/ 606 w 228"/>
                <a:gd name="T21" fmla="*/ 1577 h 603"/>
                <a:gd name="T22" fmla="*/ 654 w 228"/>
                <a:gd name="T23" fmla="*/ 1394 h 603"/>
                <a:gd name="T24" fmla="*/ 572 w 228"/>
                <a:gd name="T25" fmla="*/ 1291 h 603"/>
                <a:gd name="T26" fmla="*/ 366 w 228"/>
                <a:gd name="T27" fmla="*/ 1129 h 603"/>
                <a:gd name="T28" fmla="*/ 168 w 228"/>
                <a:gd name="T29" fmla="*/ 830 h 603"/>
                <a:gd name="T30" fmla="*/ 266 w 228"/>
                <a:gd name="T31" fmla="*/ 641 h 603"/>
                <a:gd name="T32" fmla="*/ 206 w 228"/>
                <a:gd name="T33" fmla="*/ 535 h 603"/>
                <a:gd name="T34" fmla="*/ 250 w 228"/>
                <a:gd name="T35" fmla="*/ 369 h 603"/>
                <a:gd name="T36" fmla="*/ 382 w 228"/>
                <a:gd name="T37" fmla="*/ 314 h 603"/>
                <a:gd name="T38" fmla="*/ 624 w 228"/>
                <a:gd name="T39" fmla="*/ 177 h 603"/>
                <a:gd name="T40" fmla="*/ 770 w 228"/>
                <a:gd name="T41" fmla="*/ 128 h 603"/>
                <a:gd name="T42" fmla="*/ 852 w 228"/>
                <a:gd name="T43" fmla="*/ 52 h 603"/>
                <a:gd name="T44" fmla="*/ 906 w 228"/>
                <a:gd name="T45" fmla="*/ 27 h 603"/>
                <a:gd name="T46" fmla="*/ 774 w 228"/>
                <a:gd name="T47" fmla="*/ 33 h 603"/>
                <a:gd name="T48" fmla="*/ 692 w 228"/>
                <a:gd name="T49" fmla="*/ 109 h 603"/>
                <a:gd name="T50" fmla="*/ 619 w 228"/>
                <a:gd name="T51" fmla="*/ 155 h 603"/>
                <a:gd name="T52" fmla="*/ 301 w 228"/>
                <a:gd name="T53" fmla="*/ 298 h 603"/>
                <a:gd name="T54" fmla="*/ 171 w 228"/>
                <a:gd name="T55" fmla="*/ 354 h 603"/>
                <a:gd name="T56" fmla="*/ 128 w 228"/>
                <a:gd name="T57" fmla="*/ 518 h 603"/>
                <a:gd name="T58" fmla="*/ 190 w 228"/>
                <a:gd name="T59" fmla="*/ 625 h 603"/>
                <a:gd name="T60" fmla="*/ 87 w 228"/>
                <a:gd name="T61" fmla="*/ 810 h 603"/>
                <a:gd name="T62" fmla="*/ 287 w 228"/>
                <a:gd name="T63" fmla="*/ 1115 h 603"/>
                <a:gd name="T64" fmla="*/ 491 w 228"/>
                <a:gd name="T65" fmla="*/ 1271 h 603"/>
                <a:gd name="T66" fmla="*/ 576 w 228"/>
                <a:gd name="T67" fmla="*/ 1374 h 603"/>
                <a:gd name="T68" fmla="*/ 529 w 228"/>
                <a:gd name="T69" fmla="*/ 1558 h 603"/>
                <a:gd name="T70" fmla="*/ 416 w 228"/>
                <a:gd name="T71" fmla="*/ 1715 h 603"/>
                <a:gd name="T72" fmla="*/ 374 w 228"/>
                <a:gd name="T73" fmla="*/ 2021 h 603"/>
                <a:gd name="T74" fmla="*/ 238 w 228"/>
                <a:gd name="T75" fmla="*/ 2161 h 603"/>
                <a:gd name="T76" fmla="*/ 177 w 228"/>
                <a:gd name="T77" fmla="*/ 2236 h 603"/>
                <a:gd name="T78" fmla="*/ 136 w 228"/>
                <a:gd name="T79" fmla="*/ 2236 h 603"/>
                <a:gd name="T80" fmla="*/ 116 w 228"/>
                <a:gd name="T81" fmla="*/ 2291 h 603"/>
                <a:gd name="T82" fmla="*/ 90 w 228"/>
                <a:gd name="T83" fmla="*/ 2292 h 603"/>
                <a:gd name="T84" fmla="*/ 81 w 228"/>
                <a:gd name="T85" fmla="*/ 2318 h 603"/>
                <a:gd name="T86" fmla="*/ 60 w 228"/>
                <a:gd name="T87" fmla="*/ 2321 h 603"/>
                <a:gd name="T88" fmla="*/ 40 w 228"/>
                <a:gd name="T89" fmla="*/ 2340 h 603"/>
                <a:gd name="T90" fmla="*/ 16 w 228"/>
                <a:gd name="T91" fmla="*/ 2346 h 603"/>
                <a:gd name="T92" fmla="*/ 5 w 228"/>
                <a:gd name="T93" fmla="*/ 2373 h 603"/>
                <a:gd name="T94" fmla="*/ 43 w 228"/>
                <a:gd name="T95" fmla="*/ 2365 h 603"/>
                <a:gd name="T96" fmla="*/ 63 w 228"/>
                <a:gd name="T97" fmla="*/ 2338 h 6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8"/>
                <a:gd name="T148" fmla="*/ 0 h 603"/>
                <a:gd name="T149" fmla="*/ 228 w 228"/>
                <a:gd name="T150" fmla="*/ 603 h 60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8" h="603">
                  <a:moveTo>
                    <a:pt x="16" y="594"/>
                  </a:moveTo>
                  <a:cubicBezTo>
                    <a:pt x="21" y="592"/>
                    <a:pt x="25" y="598"/>
                    <a:pt x="25" y="598"/>
                  </a:cubicBezTo>
                  <a:cubicBezTo>
                    <a:pt x="25" y="598"/>
                    <a:pt x="24" y="590"/>
                    <a:pt x="27" y="588"/>
                  </a:cubicBezTo>
                  <a:cubicBezTo>
                    <a:pt x="29" y="587"/>
                    <a:pt x="34" y="590"/>
                    <a:pt x="34" y="590"/>
                  </a:cubicBezTo>
                  <a:cubicBezTo>
                    <a:pt x="34" y="590"/>
                    <a:pt x="30" y="581"/>
                    <a:pt x="37" y="578"/>
                  </a:cubicBezTo>
                  <a:cubicBezTo>
                    <a:pt x="43" y="575"/>
                    <a:pt x="48" y="586"/>
                    <a:pt x="48" y="586"/>
                  </a:cubicBezTo>
                  <a:cubicBezTo>
                    <a:pt x="48" y="586"/>
                    <a:pt x="49" y="577"/>
                    <a:pt x="54" y="573"/>
                  </a:cubicBezTo>
                  <a:cubicBezTo>
                    <a:pt x="58" y="569"/>
                    <a:pt x="75" y="561"/>
                    <a:pt x="80" y="553"/>
                  </a:cubicBezTo>
                  <a:cubicBezTo>
                    <a:pt x="85" y="544"/>
                    <a:pt x="77" y="533"/>
                    <a:pt x="97" y="516"/>
                  </a:cubicBezTo>
                  <a:cubicBezTo>
                    <a:pt x="116" y="498"/>
                    <a:pt x="125" y="456"/>
                    <a:pt x="125" y="440"/>
                  </a:cubicBezTo>
                  <a:cubicBezTo>
                    <a:pt x="125" y="424"/>
                    <a:pt x="141" y="415"/>
                    <a:pt x="153" y="401"/>
                  </a:cubicBezTo>
                  <a:cubicBezTo>
                    <a:pt x="165" y="386"/>
                    <a:pt x="165" y="354"/>
                    <a:pt x="165" y="354"/>
                  </a:cubicBezTo>
                  <a:cubicBezTo>
                    <a:pt x="155" y="349"/>
                    <a:pt x="144" y="328"/>
                    <a:pt x="144" y="328"/>
                  </a:cubicBezTo>
                  <a:cubicBezTo>
                    <a:pt x="130" y="310"/>
                    <a:pt x="115" y="301"/>
                    <a:pt x="92" y="287"/>
                  </a:cubicBezTo>
                  <a:cubicBezTo>
                    <a:pt x="68" y="274"/>
                    <a:pt x="40" y="250"/>
                    <a:pt x="42" y="211"/>
                  </a:cubicBezTo>
                  <a:cubicBezTo>
                    <a:pt x="43" y="186"/>
                    <a:pt x="67" y="163"/>
                    <a:pt x="67" y="163"/>
                  </a:cubicBezTo>
                  <a:cubicBezTo>
                    <a:pt x="67" y="163"/>
                    <a:pt x="57" y="150"/>
                    <a:pt x="52" y="136"/>
                  </a:cubicBezTo>
                  <a:cubicBezTo>
                    <a:pt x="47" y="122"/>
                    <a:pt x="61" y="105"/>
                    <a:pt x="63" y="94"/>
                  </a:cubicBezTo>
                  <a:cubicBezTo>
                    <a:pt x="65" y="84"/>
                    <a:pt x="85" y="83"/>
                    <a:pt x="96" y="80"/>
                  </a:cubicBezTo>
                  <a:cubicBezTo>
                    <a:pt x="107" y="77"/>
                    <a:pt x="148" y="49"/>
                    <a:pt x="157" y="45"/>
                  </a:cubicBezTo>
                  <a:cubicBezTo>
                    <a:pt x="166" y="41"/>
                    <a:pt x="193" y="36"/>
                    <a:pt x="194" y="32"/>
                  </a:cubicBezTo>
                  <a:cubicBezTo>
                    <a:pt x="195" y="28"/>
                    <a:pt x="204" y="23"/>
                    <a:pt x="215" y="13"/>
                  </a:cubicBezTo>
                  <a:cubicBezTo>
                    <a:pt x="219" y="9"/>
                    <a:pt x="223" y="7"/>
                    <a:pt x="228" y="7"/>
                  </a:cubicBezTo>
                  <a:cubicBezTo>
                    <a:pt x="218" y="2"/>
                    <a:pt x="204" y="0"/>
                    <a:pt x="195" y="8"/>
                  </a:cubicBezTo>
                  <a:cubicBezTo>
                    <a:pt x="184" y="19"/>
                    <a:pt x="176" y="24"/>
                    <a:pt x="174" y="28"/>
                  </a:cubicBezTo>
                  <a:cubicBezTo>
                    <a:pt x="173" y="32"/>
                    <a:pt x="165" y="35"/>
                    <a:pt x="156" y="39"/>
                  </a:cubicBezTo>
                  <a:cubicBezTo>
                    <a:pt x="147" y="43"/>
                    <a:pt x="87" y="73"/>
                    <a:pt x="76" y="76"/>
                  </a:cubicBezTo>
                  <a:cubicBezTo>
                    <a:pt x="65" y="78"/>
                    <a:pt x="45" y="79"/>
                    <a:pt x="43" y="90"/>
                  </a:cubicBezTo>
                  <a:cubicBezTo>
                    <a:pt x="41" y="100"/>
                    <a:pt x="27" y="118"/>
                    <a:pt x="32" y="132"/>
                  </a:cubicBezTo>
                  <a:cubicBezTo>
                    <a:pt x="37" y="145"/>
                    <a:pt x="48" y="159"/>
                    <a:pt x="48" y="159"/>
                  </a:cubicBezTo>
                  <a:cubicBezTo>
                    <a:pt x="48" y="159"/>
                    <a:pt x="24" y="181"/>
                    <a:pt x="22" y="206"/>
                  </a:cubicBezTo>
                  <a:cubicBezTo>
                    <a:pt x="20" y="246"/>
                    <a:pt x="49" y="269"/>
                    <a:pt x="72" y="283"/>
                  </a:cubicBezTo>
                  <a:cubicBezTo>
                    <a:pt x="95" y="296"/>
                    <a:pt x="110" y="306"/>
                    <a:pt x="124" y="323"/>
                  </a:cubicBezTo>
                  <a:cubicBezTo>
                    <a:pt x="124" y="323"/>
                    <a:pt x="135" y="344"/>
                    <a:pt x="145" y="349"/>
                  </a:cubicBezTo>
                  <a:cubicBezTo>
                    <a:pt x="145" y="349"/>
                    <a:pt x="145" y="382"/>
                    <a:pt x="133" y="396"/>
                  </a:cubicBezTo>
                  <a:cubicBezTo>
                    <a:pt x="121" y="410"/>
                    <a:pt x="105" y="420"/>
                    <a:pt x="105" y="436"/>
                  </a:cubicBezTo>
                  <a:cubicBezTo>
                    <a:pt x="105" y="452"/>
                    <a:pt x="114" y="497"/>
                    <a:pt x="94" y="514"/>
                  </a:cubicBezTo>
                  <a:cubicBezTo>
                    <a:pt x="75" y="532"/>
                    <a:pt x="66" y="539"/>
                    <a:pt x="60" y="549"/>
                  </a:cubicBezTo>
                  <a:cubicBezTo>
                    <a:pt x="55" y="558"/>
                    <a:pt x="45" y="568"/>
                    <a:pt x="45" y="568"/>
                  </a:cubicBezTo>
                  <a:cubicBezTo>
                    <a:pt x="45" y="568"/>
                    <a:pt x="39" y="565"/>
                    <a:pt x="34" y="568"/>
                  </a:cubicBezTo>
                  <a:cubicBezTo>
                    <a:pt x="29" y="572"/>
                    <a:pt x="29" y="582"/>
                    <a:pt x="29" y="582"/>
                  </a:cubicBezTo>
                  <a:cubicBezTo>
                    <a:pt x="29" y="582"/>
                    <a:pt x="25" y="581"/>
                    <a:pt x="23" y="583"/>
                  </a:cubicBezTo>
                  <a:cubicBezTo>
                    <a:pt x="21" y="585"/>
                    <a:pt x="20" y="589"/>
                    <a:pt x="20" y="589"/>
                  </a:cubicBezTo>
                  <a:cubicBezTo>
                    <a:pt x="20" y="589"/>
                    <a:pt x="17" y="588"/>
                    <a:pt x="15" y="590"/>
                  </a:cubicBezTo>
                  <a:cubicBezTo>
                    <a:pt x="12" y="591"/>
                    <a:pt x="10" y="595"/>
                    <a:pt x="10" y="595"/>
                  </a:cubicBezTo>
                  <a:cubicBezTo>
                    <a:pt x="10" y="595"/>
                    <a:pt x="6" y="594"/>
                    <a:pt x="4" y="596"/>
                  </a:cubicBezTo>
                  <a:cubicBezTo>
                    <a:pt x="2" y="597"/>
                    <a:pt x="0" y="601"/>
                    <a:pt x="1" y="603"/>
                  </a:cubicBezTo>
                  <a:cubicBezTo>
                    <a:pt x="4" y="597"/>
                    <a:pt x="7" y="598"/>
                    <a:pt x="11" y="601"/>
                  </a:cubicBezTo>
                  <a:cubicBezTo>
                    <a:pt x="11" y="601"/>
                    <a:pt x="10" y="596"/>
                    <a:pt x="16" y="59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Freeform 441">
              <a:extLst>
                <a:ext uri="{FF2B5EF4-FFF2-40B4-BE49-F238E27FC236}">
                  <a16:creationId xmlns:a16="http://schemas.microsoft.com/office/drawing/2014/main" id="{FCD59EBF-5B22-4EDB-A9B5-F83B78635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224"/>
              <a:ext cx="469" cy="961"/>
            </a:xfrm>
            <a:custGeom>
              <a:avLst/>
              <a:gdLst>
                <a:gd name="T0" fmla="*/ 924 w 296"/>
                <a:gd name="T1" fmla="*/ 43 h 608"/>
                <a:gd name="T2" fmla="*/ 776 w 296"/>
                <a:gd name="T3" fmla="*/ 40 h 608"/>
                <a:gd name="T4" fmla="*/ 692 w 296"/>
                <a:gd name="T5" fmla="*/ 117 h 608"/>
                <a:gd name="T6" fmla="*/ 620 w 296"/>
                <a:gd name="T7" fmla="*/ 163 h 608"/>
                <a:gd name="T8" fmla="*/ 301 w 296"/>
                <a:gd name="T9" fmla="*/ 307 h 608"/>
                <a:gd name="T10" fmla="*/ 171 w 296"/>
                <a:gd name="T11" fmla="*/ 362 h 608"/>
                <a:gd name="T12" fmla="*/ 128 w 296"/>
                <a:gd name="T13" fmla="*/ 529 h 608"/>
                <a:gd name="T14" fmla="*/ 190 w 296"/>
                <a:gd name="T15" fmla="*/ 634 h 608"/>
                <a:gd name="T16" fmla="*/ 87 w 296"/>
                <a:gd name="T17" fmla="*/ 822 h 608"/>
                <a:gd name="T18" fmla="*/ 287 w 296"/>
                <a:gd name="T19" fmla="*/ 1124 h 608"/>
                <a:gd name="T20" fmla="*/ 493 w 296"/>
                <a:gd name="T21" fmla="*/ 1283 h 608"/>
                <a:gd name="T22" fmla="*/ 577 w 296"/>
                <a:gd name="T23" fmla="*/ 1386 h 608"/>
                <a:gd name="T24" fmla="*/ 529 w 296"/>
                <a:gd name="T25" fmla="*/ 1571 h 608"/>
                <a:gd name="T26" fmla="*/ 417 w 296"/>
                <a:gd name="T27" fmla="*/ 1729 h 608"/>
                <a:gd name="T28" fmla="*/ 374 w 296"/>
                <a:gd name="T29" fmla="*/ 2039 h 608"/>
                <a:gd name="T30" fmla="*/ 239 w 296"/>
                <a:gd name="T31" fmla="*/ 2176 h 608"/>
                <a:gd name="T32" fmla="*/ 177 w 296"/>
                <a:gd name="T33" fmla="*/ 2251 h 608"/>
                <a:gd name="T34" fmla="*/ 136 w 296"/>
                <a:gd name="T35" fmla="*/ 2251 h 608"/>
                <a:gd name="T36" fmla="*/ 116 w 296"/>
                <a:gd name="T37" fmla="*/ 2306 h 608"/>
                <a:gd name="T38" fmla="*/ 90 w 296"/>
                <a:gd name="T39" fmla="*/ 2311 h 608"/>
                <a:gd name="T40" fmla="*/ 81 w 296"/>
                <a:gd name="T41" fmla="*/ 2333 h 608"/>
                <a:gd name="T42" fmla="*/ 60 w 296"/>
                <a:gd name="T43" fmla="*/ 2338 h 608"/>
                <a:gd name="T44" fmla="*/ 40 w 296"/>
                <a:gd name="T45" fmla="*/ 2358 h 608"/>
                <a:gd name="T46" fmla="*/ 16 w 296"/>
                <a:gd name="T47" fmla="*/ 2361 h 608"/>
                <a:gd name="T48" fmla="*/ 5 w 296"/>
                <a:gd name="T49" fmla="*/ 2388 h 608"/>
                <a:gd name="T50" fmla="*/ 43 w 296"/>
                <a:gd name="T51" fmla="*/ 2388 h 608"/>
                <a:gd name="T52" fmla="*/ 81 w 296"/>
                <a:gd name="T53" fmla="*/ 2393 h 608"/>
                <a:gd name="T54" fmla="*/ 100 w 296"/>
                <a:gd name="T55" fmla="*/ 2379 h 608"/>
                <a:gd name="T56" fmla="*/ 128 w 296"/>
                <a:gd name="T57" fmla="*/ 2380 h 608"/>
                <a:gd name="T58" fmla="*/ 147 w 296"/>
                <a:gd name="T59" fmla="*/ 2361 h 608"/>
                <a:gd name="T60" fmla="*/ 184 w 296"/>
                <a:gd name="T61" fmla="*/ 2368 h 608"/>
                <a:gd name="T62" fmla="*/ 206 w 296"/>
                <a:gd name="T63" fmla="*/ 2338 h 608"/>
                <a:gd name="T64" fmla="*/ 250 w 296"/>
                <a:gd name="T65" fmla="*/ 2354 h 608"/>
                <a:gd name="T66" fmla="*/ 369 w 296"/>
                <a:gd name="T67" fmla="*/ 2271 h 608"/>
                <a:gd name="T68" fmla="*/ 434 w 296"/>
                <a:gd name="T69" fmla="*/ 2237 h 608"/>
                <a:gd name="T70" fmla="*/ 558 w 296"/>
                <a:gd name="T71" fmla="*/ 2156 h 608"/>
                <a:gd name="T72" fmla="*/ 667 w 296"/>
                <a:gd name="T73" fmla="*/ 2075 h 608"/>
                <a:gd name="T74" fmla="*/ 735 w 296"/>
                <a:gd name="T75" fmla="*/ 1998 h 608"/>
                <a:gd name="T76" fmla="*/ 789 w 296"/>
                <a:gd name="T77" fmla="*/ 1933 h 608"/>
                <a:gd name="T78" fmla="*/ 846 w 296"/>
                <a:gd name="T79" fmla="*/ 1816 h 608"/>
                <a:gd name="T80" fmla="*/ 952 w 296"/>
                <a:gd name="T81" fmla="*/ 1682 h 608"/>
                <a:gd name="T82" fmla="*/ 1009 w 296"/>
                <a:gd name="T83" fmla="*/ 1502 h 608"/>
                <a:gd name="T84" fmla="*/ 1087 w 296"/>
                <a:gd name="T85" fmla="*/ 1313 h 608"/>
                <a:gd name="T86" fmla="*/ 1062 w 296"/>
                <a:gd name="T87" fmla="*/ 1144 h 608"/>
                <a:gd name="T88" fmla="*/ 1130 w 296"/>
                <a:gd name="T89" fmla="*/ 817 h 608"/>
                <a:gd name="T90" fmla="*/ 1039 w 296"/>
                <a:gd name="T91" fmla="*/ 646 h 608"/>
                <a:gd name="T92" fmla="*/ 1027 w 296"/>
                <a:gd name="T93" fmla="*/ 438 h 608"/>
                <a:gd name="T94" fmla="*/ 967 w 296"/>
                <a:gd name="T95" fmla="*/ 373 h 608"/>
                <a:gd name="T96" fmla="*/ 1027 w 296"/>
                <a:gd name="T97" fmla="*/ 190 h 608"/>
                <a:gd name="T98" fmla="*/ 924 w 296"/>
                <a:gd name="T99" fmla="*/ 43 h 6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6"/>
                <a:gd name="T151" fmla="*/ 0 h 608"/>
                <a:gd name="T152" fmla="*/ 296 w 296"/>
                <a:gd name="T153" fmla="*/ 608 h 60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6" h="608">
                  <a:moveTo>
                    <a:pt x="232" y="11"/>
                  </a:moveTo>
                  <a:cubicBezTo>
                    <a:pt x="222" y="5"/>
                    <a:pt x="206" y="0"/>
                    <a:pt x="195" y="10"/>
                  </a:cubicBezTo>
                  <a:cubicBezTo>
                    <a:pt x="184" y="21"/>
                    <a:pt x="176" y="26"/>
                    <a:pt x="174" y="30"/>
                  </a:cubicBezTo>
                  <a:cubicBezTo>
                    <a:pt x="173" y="34"/>
                    <a:pt x="165" y="37"/>
                    <a:pt x="156" y="41"/>
                  </a:cubicBezTo>
                  <a:cubicBezTo>
                    <a:pt x="147" y="45"/>
                    <a:pt x="87" y="75"/>
                    <a:pt x="76" y="78"/>
                  </a:cubicBezTo>
                  <a:cubicBezTo>
                    <a:pt x="65" y="80"/>
                    <a:pt x="45" y="81"/>
                    <a:pt x="43" y="92"/>
                  </a:cubicBezTo>
                  <a:cubicBezTo>
                    <a:pt x="41" y="102"/>
                    <a:pt x="27" y="120"/>
                    <a:pt x="32" y="134"/>
                  </a:cubicBezTo>
                  <a:cubicBezTo>
                    <a:pt x="37" y="147"/>
                    <a:pt x="48" y="161"/>
                    <a:pt x="48" y="161"/>
                  </a:cubicBezTo>
                  <a:cubicBezTo>
                    <a:pt x="48" y="161"/>
                    <a:pt x="24" y="183"/>
                    <a:pt x="22" y="208"/>
                  </a:cubicBezTo>
                  <a:cubicBezTo>
                    <a:pt x="20" y="248"/>
                    <a:pt x="49" y="271"/>
                    <a:pt x="72" y="285"/>
                  </a:cubicBezTo>
                  <a:cubicBezTo>
                    <a:pt x="95" y="298"/>
                    <a:pt x="110" y="308"/>
                    <a:pt x="124" y="325"/>
                  </a:cubicBezTo>
                  <a:cubicBezTo>
                    <a:pt x="124" y="325"/>
                    <a:pt x="135" y="346"/>
                    <a:pt x="145" y="351"/>
                  </a:cubicBezTo>
                  <a:cubicBezTo>
                    <a:pt x="145" y="351"/>
                    <a:pt x="145" y="384"/>
                    <a:pt x="133" y="398"/>
                  </a:cubicBezTo>
                  <a:cubicBezTo>
                    <a:pt x="121" y="412"/>
                    <a:pt x="105" y="422"/>
                    <a:pt x="105" y="438"/>
                  </a:cubicBezTo>
                  <a:cubicBezTo>
                    <a:pt x="105" y="454"/>
                    <a:pt x="114" y="499"/>
                    <a:pt x="94" y="516"/>
                  </a:cubicBezTo>
                  <a:cubicBezTo>
                    <a:pt x="75" y="534"/>
                    <a:pt x="66" y="541"/>
                    <a:pt x="60" y="551"/>
                  </a:cubicBezTo>
                  <a:cubicBezTo>
                    <a:pt x="55" y="560"/>
                    <a:pt x="45" y="570"/>
                    <a:pt x="45" y="570"/>
                  </a:cubicBezTo>
                  <a:cubicBezTo>
                    <a:pt x="45" y="570"/>
                    <a:pt x="39" y="567"/>
                    <a:pt x="34" y="570"/>
                  </a:cubicBezTo>
                  <a:cubicBezTo>
                    <a:pt x="29" y="574"/>
                    <a:pt x="29" y="584"/>
                    <a:pt x="29" y="584"/>
                  </a:cubicBezTo>
                  <a:cubicBezTo>
                    <a:pt x="29" y="584"/>
                    <a:pt x="25" y="583"/>
                    <a:pt x="23" y="585"/>
                  </a:cubicBezTo>
                  <a:cubicBezTo>
                    <a:pt x="21" y="587"/>
                    <a:pt x="20" y="591"/>
                    <a:pt x="20" y="591"/>
                  </a:cubicBezTo>
                  <a:cubicBezTo>
                    <a:pt x="20" y="591"/>
                    <a:pt x="17" y="590"/>
                    <a:pt x="15" y="592"/>
                  </a:cubicBezTo>
                  <a:cubicBezTo>
                    <a:pt x="12" y="593"/>
                    <a:pt x="10" y="597"/>
                    <a:pt x="10" y="597"/>
                  </a:cubicBezTo>
                  <a:cubicBezTo>
                    <a:pt x="10" y="597"/>
                    <a:pt x="6" y="596"/>
                    <a:pt x="4" y="598"/>
                  </a:cubicBezTo>
                  <a:cubicBezTo>
                    <a:pt x="2" y="599"/>
                    <a:pt x="0" y="603"/>
                    <a:pt x="1" y="605"/>
                  </a:cubicBezTo>
                  <a:cubicBezTo>
                    <a:pt x="3" y="608"/>
                    <a:pt x="9" y="608"/>
                    <a:pt x="11" y="605"/>
                  </a:cubicBezTo>
                  <a:cubicBezTo>
                    <a:pt x="11" y="605"/>
                    <a:pt x="16" y="607"/>
                    <a:pt x="20" y="606"/>
                  </a:cubicBezTo>
                  <a:cubicBezTo>
                    <a:pt x="24" y="604"/>
                    <a:pt x="25" y="602"/>
                    <a:pt x="25" y="602"/>
                  </a:cubicBezTo>
                  <a:cubicBezTo>
                    <a:pt x="25" y="602"/>
                    <a:pt x="29" y="604"/>
                    <a:pt x="32" y="603"/>
                  </a:cubicBezTo>
                  <a:cubicBezTo>
                    <a:pt x="36" y="602"/>
                    <a:pt x="37" y="598"/>
                    <a:pt x="37" y="598"/>
                  </a:cubicBezTo>
                  <a:cubicBezTo>
                    <a:pt x="37" y="598"/>
                    <a:pt x="41" y="602"/>
                    <a:pt x="46" y="600"/>
                  </a:cubicBezTo>
                  <a:cubicBezTo>
                    <a:pt x="50" y="598"/>
                    <a:pt x="52" y="592"/>
                    <a:pt x="52" y="592"/>
                  </a:cubicBezTo>
                  <a:cubicBezTo>
                    <a:pt x="52" y="592"/>
                    <a:pt x="58" y="598"/>
                    <a:pt x="63" y="596"/>
                  </a:cubicBezTo>
                  <a:cubicBezTo>
                    <a:pt x="69" y="595"/>
                    <a:pt x="86" y="586"/>
                    <a:pt x="93" y="575"/>
                  </a:cubicBezTo>
                  <a:cubicBezTo>
                    <a:pt x="93" y="575"/>
                    <a:pt x="100" y="575"/>
                    <a:pt x="109" y="566"/>
                  </a:cubicBezTo>
                  <a:cubicBezTo>
                    <a:pt x="119" y="557"/>
                    <a:pt x="133" y="549"/>
                    <a:pt x="140" y="546"/>
                  </a:cubicBezTo>
                  <a:cubicBezTo>
                    <a:pt x="148" y="543"/>
                    <a:pt x="164" y="536"/>
                    <a:pt x="168" y="526"/>
                  </a:cubicBezTo>
                  <a:cubicBezTo>
                    <a:pt x="173" y="516"/>
                    <a:pt x="179" y="509"/>
                    <a:pt x="185" y="506"/>
                  </a:cubicBezTo>
                  <a:cubicBezTo>
                    <a:pt x="191" y="502"/>
                    <a:pt x="194" y="503"/>
                    <a:pt x="198" y="490"/>
                  </a:cubicBezTo>
                  <a:cubicBezTo>
                    <a:pt x="202" y="476"/>
                    <a:pt x="206" y="464"/>
                    <a:pt x="213" y="460"/>
                  </a:cubicBezTo>
                  <a:cubicBezTo>
                    <a:pt x="220" y="455"/>
                    <a:pt x="235" y="446"/>
                    <a:pt x="239" y="426"/>
                  </a:cubicBezTo>
                  <a:cubicBezTo>
                    <a:pt x="242" y="406"/>
                    <a:pt x="244" y="391"/>
                    <a:pt x="254" y="380"/>
                  </a:cubicBezTo>
                  <a:cubicBezTo>
                    <a:pt x="264" y="369"/>
                    <a:pt x="282" y="349"/>
                    <a:pt x="273" y="333"/>
                  </a:cubicBezTo>
                  <a:cubicBezTo>
                    <a:pt x="264" y="316"/>
                    <a:pt x="261" y="308"/>
                    <a:pt x="267" y="290"/>
                  </a:cubicBezTo>
                  <a:cubicBezTo>
                    <a:pt x="273" y="272"/>
                    <a:pt x="296" y="222"/>
                    <a:pt x="284" y="207"/>
                  </a:cubicBezTo>
                  <a:cubicBezTo>
                    <a:pt x="271" y="193"/>
                    <a:pt x="256" y="184"/>
                    <a:pt x="261" y="164"/>
                  </a:cubicBezTo>
                  <a:cubicBezTo>
                    <a:pt x="266" y="145"/>
                    <a:pt x="268" y="116"/>
                    <a:pt x="258" y="111"/>
                  </a:cubicBezTo>
                  <a:cubicBezTo>
                    <a:pt x="248" y="106"/>
                    <a:pt x="236" y="102"/>
                    <a:pt x="243" y="94"/>
                  </a:cubicBezTo>
                  <a:cubicBezTo>
                    <a:pt x="250" y="85"/>
                    <a:pt x="262" y="67"/>
                    <a:pt x="258" y="48"/>
                  </a:cubicBezTo>
                  <a:cubicBezTo>
                    <a:pt x="254" y="29"/>
                    <a:pt x="242" y="17"/>
                    <a:pt x="232" y="11"/>
                  </a:cubicBezTo>
                  <a:close/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Freeform 442">
              <a:extLst>
                <a:ext uri="{FF2B5EF4-FFF2-40B4-BE49-F238E27FC236}">
                  <a16:creationId xmlns:a16="http://schemas.microsoft.com/office/drawing/2014/main" id="{E5B7E837-C915-4297-9ADA-CBB338A69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3269"/>
              <a:ext cx="150" cy="134"/>
            </a:xfrm>
            <a:custGeom>
              <a:avLst/>
              <a:gdLst>
                <a:gd name="T0" fmla="*/ 0 w 95"/>
                <a:gd name="T1" fmla="*/ 68 h 85"/>
                <a:gd name="T2" fmla="*/ 87 w 95"/>
                <a:gd name="T3" fmla="*/ 47 h 85"/>
                <a:gd name="T4" fmla="*/ 172 w 95"/>
                <a:gd name="T5" fmla="*/ 35 h 85"/>
                <a:gd name="T6" fmla="*/ 322 w 95"/>
                <a:gd name="T7" fmla="*/ 27 h 85"/>
                <a:gd name="T8" fmla="*/ 352 w 95"/>
                <a:gd name="T9" fmla="*/ 129 h 85"/>
                <a:gd name="T10" fmla="*/ 374 w 95"/>
                <a:gd name="T11" fmla="*/ 333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5"/>
                <a:gd name="T19" fmla="*/ 0 h 85"/>
                <a:gd name="T20" fmla="*/ 95 w 95"/>
                <a:gd name="T21" fmla="*/ 85 h 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5" h="85">
                  <a:moveTo>
                    <a:pt x="0" y="17"/>
                  </a:moveTo>
                  <a:cubicBezTo>
                    <a:pt x="0" y="17"/>
                    <a:pt x="16" y="15"/>
                    <a:pt x="22" y="12"/>
                  </a:cubicBezTo>
                  <a:cubicBezTo>
                    <a:pt x="28" y="10"/>
                    <a:pt x="38" y="7"/>
                    <a:pt x="44" y="9"/>
                  </a:cubicBezTo>
                  <a:cubicBezTo>
                    <a:pt x="50" y="11"/>
                    <a:pt x="76" y="0"/>
                    <a:pt x="82" y="7"/>
                  </a:cubicBezTo>
                  <a:cubicBezTo>
                    <a:pt x="88" y="14"/>
                    <a:pt x="88" y="25"/>
                    <a:pt x="89" y="33"/>
                  </a:cubicBezTo>
                  <a:cubicBezTo>
                    <a:pt x="89" y="42"/>
                    <a:pt x="84" y="75"/>
                    <a:pt x="95" y="85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Freeform 443">
              <a:extLst>
                <a:ext uri="{FF2B5EF4-FFF2-40B4-BE49-F238E27FC236}">
                  <a16:creationId xmlns:a16="http://schemas.microsoft.com/office/drawing/2014/main" id="{F854E7C2-5BEE-4B55-BF43-02D0F14A1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3417"/>
              <a:ext cx="32" cy="84"/>
            </a:xfrm>
            <a:custGeom>
              <a:avLst/>
              <a:gdLst>
                <a:gd name="T0" fmla="*/ 46 w 20"/>
                <a:gd name="T1" fmla="*/ 0 h 53"/>
                <a:gd name="T2" fmla="*/ 67 w 20"/>
                <a:gd name="T3" fmla="*/ 87 h 53"/>
                <a:gd name="T4" fmla="*/ 35 w 20"/>
                <a:gd name="T5" fmla="*/ 206 h 53"/>
                <a:gd name="T6" fmla="*/ 69 w 20"/>
                <a:gd name="T7" fmla="*/ 76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53"/>
                <a:gd name="T14" fmla="*/ 20 w 20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53">
                  <a:moveTo>
                    <a:pt x="11" y="0"/>
                  </a:moveTo>
                  <a:cubicBezTo>
                    <a:pt x="11" y="0"/>
                    <a:pt x="20" y="11"/>
                    <a:pt x="16" y="22"/>
                  </a:cubicBezTo>
                  <a:cubicBezTo>
                    <a:pt x="12" y="32"/>
                    <a:pt x="18" y="53"/>
                    <a:pt x="9" y="52"/>
                  </a:cubicBezTo>
                  <a:cubicBezTo>
                    <a:pt x="0" y="52"/>
                    <a:pt x="6" y="21"/>
                    <a:pt x="17" y="19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Freeform 444">
              <a:extLst>
                <a:ext uri="{FF2B5EF4-FFF2-40B4-BE49-F238E27FC236}">
                  <a16:creationId xmlns:a16="http://schemas.microsoft.com/office/drawing/2014/main" id="{3766564B-8FD7-45FF-9807-97F883808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3558"/>
              <a:ext cx="40" cy="106"/>
            </a:xfrm>
            <a:custGeom>
              <a:avLst/>
              <a:gdLst>
                <a:gd name="T0" fmla="*/ 42 w 25"/>
                <a:gd name="T1" fmla="*/ 117 h 67"/>
                <a:gd name="T2" fmla="*/ 54 w 25"/>
                <a:gd name="T3" fmla="*/ 5 h 67"/>
                <a:gd name="T4" fmla="*/ 48 w 25"/>
                <a:gd name="T5" fmla="*/ 171 h 67"/>
                <a:gd name="T6" fmla="*/ 34 w 25"/>
                <a:gd name="T7" fmla="*/ 266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67"/>
                <a:gd name="T14" fmla="*/ 25 w 25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67">
                  <a:moveTo>
                    <a:pt x="10" y="30"/>
                  </a:moveTo>
                  <a:cubicBezTo>
                    <a:pt x="10" y="30"/>
                    <a:pt x="25" y="2"/>
                    <a:pt x="13" y="1"/>
                  </a:cubicBezTo>
                  <a:cubicBezTo>
                    <a:pt x="0" y="0"/>
                    <a:pt x="8" y="28"/>
                    <a:pt x="12" y="43"/>
                  </a:cubicBezTo>
                  <a:cubicBezTo>
                    <a:pt x="17" y="59"/>
                    <a:pt x="8" y="67"/>
                    <a:pt x="8" y="67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Freeform 445">
              <a:extLst>
                <a:ext uri="{FF2B5EF4-FFF2-40B4-BE49-F238E27FC236}">
                  <a16:creationId xmlns:a16="http://schemas.microsoft.com/office/drawing/2014/main" id="{C5E74C77-55F3-4D52-9E94-3C60B86C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3785"/>
              <a:ext cx="43" cy="94"/>
            </a:xfrm>
            <a:custGeom>
              <a:avLst/>
              <a:gdLst>
                <a:gd name="T0" fmla="*/ 108 w 27"/>
                <a:gd name="T1" fmla="*/ 0 h 59"/>
                <a:gd name="T2" fmla="*/ 33 w 27"/>
                <a:gd name="T3" fmla="*/ 64 h 59"/>
                <a:gd name="T4" fmla="*/ 8 w 27"/>
                <a:gd name="T5" fmla="*/ 163 h 59"/>
                <a:gd name="T6" fmla="*/ 46 w 27"/>
                <a:gd name="T7" fmla="*/ 202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59"/>
                <a:gd name="T14" fmla="*/ 27 w 27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59">
                  <a:moveTo>
                    <a:pt x="27" y="0"/>
                  </a:moveTo>
                  <a:cubicBezTo>
                    <a:pt x="27" y="0"/>
                    <a:pt x="13" y="6"/>
                    <a:pt x="8" y="16"/>
                  </a:cubicBezTo>
                  <a:cubicBezTo>
                    <a:pt x="2" y="26"/>
                    <a:pt x="0" y="33"/>
                    <a:pt x="2" y="40"/>
                  </a:cubicBezTo>
                  <a:cubicBezTo>
                    <a:pt x="4" y="47"/>
                    <a:pt x="3" y="59"/>
                    <a:pt x="11" y="5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Freeform 446">
              <a:extLst>
                <a:ext uri="{FF2B5EF4-FFF2-40B4-BE49-F238E27FC236}">
                  <a16:creationId xmlns:a16="http://schemas.microsoft.com/office/drawing/2014/main" id="{3A6F784A-84BF-4911-B739-7EF4B3B62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3792"/>
              <a:ext cx="40" cy="34"/>
            </a:xfrm>
            <a:custGeom>
              <a:avLst/>
              <a:gdLst>
                <a:gd name="T0" fmla="*/ 67 w 25"/>
                <a:gd name="T1" fmla="*/ 0 h 22"/>
                <a:gd name="T2" fmla="*/ 90 w 25"/>
                <a:gd name="T3" fmla="*/ 36 h 22"/>
                <a:gd name="T4" fmla="*/ 0 w 25"/>
                <a:gd name="T5" fmla="*/ 82 h 22"/>
                <a:gd name="T6" fmla="*/ 0 60000 65536"/>
                <a:gd name="T7" fmla="*/ 0 60000 65536"/>
                <a:gd name="T8" fmla="*/ 0 60000 65536"/>
                <a:gd name="T9" fmla="*/ 0 w 25"/>
                <a:gd name="T10" fmla="*/ 0 h 22"/>
                <a:gd name="T11" fmla="*/ 25 w 25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22">
                  <a:moveTo>
                    <a:pt x="16" y="0"/>
                  </a:moveTo>
                  <a:cubicBezTo>
                    <a:pt x="16" y="0"/>
                    <a:pt x="25" y="4"/>
                    <a:pt x="22" y="10"/>
                  </a:cubicBezTo>
                  <a:cubicBezTo>
                    <a:pt x="19" y="16"/>
                    <a:pt x="0" y="22"/>
                    <a:pt x="0" y="22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Freeform 447">
              <a:extLst>
                <a:ext uri="{FF2B5EF4-FFF2-40B4-BE49-F238E27FC236}">
                  <a16:creationId xmlns:a16="http://schemas.microsoft.com/office/drawing/2014/main" id="{4525A4EB-4E8A-400C-A268-8506876DE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4035"/>
              <a:ext cx="50" cy="49"/>
            </a:xfrm>
            <a:custGeom>
              <a:avLst/>
              <a:gdLst>
                <a:gd name="T0" fmla="*/ 83 w 32"/>
                <a:gd name="T1" fmla="*/ 27 h 31"/>
                <a:gd name="T2" fmla="*/ 114 w 32"/>
                <a:gd name="T3" fmla="*/ 13 h 31"/>
                <a:gd name="T4" fmla="*/ 108 w 32"/>
                <a:gd name="T5" fmla="*/ 63 h 31"/>
                <a:gd name="T6" fmla="*/ 61 w 32"/>
                <a:gd name="T7" fmla="*/ 111 h 31"/>
                <a:gd name="T8" fmla="*/ 34 w 32"/>
                <a:gd name="T9" fmla="*/ 122 h 31"/>
                <a:gd name="T10" fmla="*/ 0 w 32"/>
                <a:gd name="T11" fmla="*/ 122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1"/>
                <a:gd name="T20" fmla="*/ 32 w 32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1">
                  <a:moveTo>
                    <a:pt x="22" y="7"/>
                  </a:moveTo>
                  <a:cubicBezTo>
                    <a:pt x="21" y="3"/>
                    <a:pt x="27" y="0"/>
                    <a:pt x="30" y="3"/>
                  </a:cubicBezTo>
                  <a:cubicBezTo>
                    <a:pt x="32" y="6"/>
                    <a:pt x="29" y="13"/>
                    <a:pt x="28" y="16"/>
                  </a:cubicBezTo>
                  <a:cubicBezTo>
                    <a:pt x="25" y="21"/>
                    <a:pt x="21" y="26"/>
                    <a:pt x="16" y="28"/>
                  </a:cubicBezTo>
                  <a:cubicBezTo>
                    <a:pt x="14" y="29"/>
                    <a:pt x="12" y="30"/>
                    <a:pt x="9" y="31"/>
                  </a:cubicBezTo>
                  <a:cubicBezTo>
                    <a:pt x="7" y="31"/>
                    <a:pt x="2" y="29"/>
                    <a:pt x="0" y="31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Freeform 448">
              <a:extLst>
                <a:ext uri="{FF2B5EF4-FFF2-40B4-BE49-F238E27FC236}">
                  <a16:creationId xmlns:a16="http://schemas.microsoft.com/office/drawing/2014/main" id="{BF5F40C2-F258-430A-B4AF-9C5D65109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4046"/>
              <a:ext cx="24" cy="33"/>
            </a:xfrm>
            <a:custGeom>
              <a:avLst/>
              <a:gdLst>
                <a:gd name="T0" fmla="*/ 61 w 15"/>
                <a:gd name="T1" fmla="*/ 14 h 21"/>
                <a:gd name="T2" fmla="*/ 5 w 15"/>
                <a:gd name="T3" fmla="*/ 82 h 21"/>
                <a:gd name="T4" fmla="*/ 0 60000 65536"/>
                <a:gd name="T5" fmla="*/ 0 60000 65536"/>
                <a:gd name="T6" fmla="*/ 0 w 15"/>
                <a:gd name="T7" fmla="*/ 0 h 21"/>
                <a:gd name="T8" fmla="*/ 15 w 15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21">
                  <a:moveTo>
                    <a:pt x="15" y="4"/>
                  </a:moveTo>
                  <a:cubicBezTo>
                    <a:pt x="5" y="0"/>
                    <a:pt x="0" y="14"/>
                    <a:pt x="1" y="21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Freeform 449">
              <a:extLst>
                <a:ext uri="{FF2B5EF4-FFF2-40B4-BE49-F238E27FC236}">
                  <a16:creationId xmlns:a16="http://schemas.microsoft.com/office/drawing/2014/main" id="{48829E72-7160-455A-987F-FAAA1756E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3986"/>
              <a:ext cx="61" cy="147"/>
            </a:xfrm>
            <a:custGeom>
              <a:avLst/>
              <a:gdLst>
                <a:gd name="T0" fmla="*/ 39 w 39"/>
                <a:gd name="T1" fmla="*/ 367 h 93"/>
                <a:gd name="T2" fmla="*/ 5 w 39"/>
                <a:gd name="T3" fmla="*/ 315 h 93"/>
                <a:gd name="T4" fmla="*/ 34 w 39"/>
                <a:gd name="T5" fmla="*/ 266 h 93"/>
                <a:gd name="T6" fmla="*/ 75 w 39"/>
                <a:gd name="T7" fmla="*/ 210 h 93"/>
                <a:gd name="T8" fmla="*/ 109 w 39"/>
                <a:gd name="T9" fmla="*/ 95 h 93"/>
                <a:gd name="T10" fmla="*/ 149 w 39"/>
                <a:gd name="T11" fmla="*/ 0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93"/>
                <a:gd name="T20" fmla="*/ 39 w 39"/>
                <a:gd name="T21" fmla="*/ 93 h 9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93">
                  <a:moveTo>
                    <a:pt x="10" y="93"/>
                  </a:moveTo>
                  <a:cubicBezTo>
                    <a:pt x="5" y="93"/>
                    <a:pt x="0" y="85"/>
                    <a:pt x="1" y="80"/>
                  </a:cubicBezTo>
                  <a:cubicBezTo>
                    <a:pt x="2" y="76"/>
                    <a:pt x="6" y="70"/>
                    <a:pt x="9" y="67"/>
                  </a:cubicBezTo>
                  <a:cubicBezTo>
                    <a:pt x="13" y="62"/>
                    <a:pt x="17" y="58"/>
                    <a:pt x="20" y="53"/>
                  </a:cubicBezTo>
                  <a:cubicBezTo>
                    <a:pt x="25" y="44"/>
                    <a:pt x="28" y="34"/>
                    <a:pt x="29" y="24"/>
                  </a:cubicBezTo>
                  <a:cubicBezTo>
                    <a:pt x="29" y="14"/>
                    <a:pt x="30" y="6"/>
                    <a:pt x="39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Freeform 450">
              <a:extLst>
                <a:ext uri="{FF2B5EF4-FFF2-40B4-BE49-F238E27FC236}">
                  <a16:creationId xmlns:a16="http://schemas.microsoft.com/office/drawing/2014/main" id="{DAB56106-9E0A-4C55-A05E-0DEE85C87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3912"/>
              <a:ext cx="153" cy="101"/>
            </a:xfrm>
            <a:custGeom>
              <a:avLst/>
              <a:gdLst>
                <a:gd name="T0" fmla="*/ 380 w 97"/>
                <a:gd name="T1" fmla="*/ 0 h 64"/>
                <a:gd name="T2" fmla="*/ 142 w 97"/>
                <a:gd name="T3" fmla="*/ 219 h 64"/>
                <a:gd name="T4" fmla="*/ 79 w 97"/>
                <a:gd name="T5" fmla="*/ 164 h 64"/>
                <a:gd name="T6" fmla="*/ 216 w 97"/>
                <a:gd name="T7" fmla="*/ 2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64"/>
                <a:gd name="T14" fmla="*/ 97 w 97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64">
                  <a:moveTo>
                    <a:pt x="97" y="0"/>
                  </a:moveTo>
                  <a:cubicBezTo>
                    <a:pt x="97" y="0"/>
                    <a:pt x="64" y="48"/>
                    <a:pt x="36" y="56"/>
                  </a:cubicBezTo>
                  <a:cubicBezTo>
                    <a:pt x="8" y="64"/>
                    <a:pt x="0" y="60"/>
                    <a:pt x="20" y="42"/>
                  </a:cubicBezTo>
                  <a:cubicBezTo>
                    <a:pt x="41" y="24"/>
                    <a:pt x="49" y="18"/>
                    <a:pt x="55" y="7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Freeform 451">
              <a:extLst>
                <a:ext uri="{FF2B5EF4-FFF2-40B4-BE49-F238E27FC236}">
                  <a16:creationId xmlns:a16="http://schemas.microsoft.com/office/drawing/2014/main" id="{442B1379-880B-4A4D-A8EF-AE96AF1C4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3806"/>
              <a:ext cx="16" cy="93"/>
            </a:xfrm>
            <a:custGeom>
              <a:avLst/>
              <a:gdLst>
                <a:gd name="T0" fmla="*/ 0 w 10"/>
                <a:gd name="T1" fmla="*/ 0 h 59"/>
                <a:gd name="T2" fmla="*/ 5 w 10"/>
                <a:gd name="T3" fmla="*/ 232 h 59"/>
                <a:gd name="T4" fmla="*/ 0 60000 65536"/>
                <a:gd name="T5" fmla="*/ 0 60000 65536"/>
                <a:gd name="T6" fmla="*/ 0 w 10"/>
                <a:gd name="T7" fmla="*/ 0 h 59"/>
                <a:gd name="T8" fmla="*/ 10 w 10"/>
                <a:gd name="T9" fmla="*/ 59 h 5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" h="59">
                  <a:moveTo>
                    <a:pt x="0" y="0"/>
                  </a:moveTo>
                  <a:cubicBezTo>
                    <a:pt x="0" y="0"/>
                    <a:pt x="10" y="32"/>
                    <a:pt x="1" y="59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Freeform 452">
              <a:extLst>
                <a:ext uri="{FF2B5EF4-FFF2-40B4-BE49-F238E27FC236}">
                  <a16:creationId xmlns:a16="http://schemas.microsoft.com/office/drawing/2014/main" id="{D7CEF6DE-D42A-4D82-A50E-F01774963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400"/>
              <a:ext cx="235" cy="412"/>
            </a:xfrm>
            <a:custGeom>
              <a:avLst/>
              <a:gdLst>
                <a:gd name="T0" fmla="*/ 0 w 148"/>
                <a:gd name="T1" fmla="*/ 197 h 261"/>
                <a:gd name="T2" fmla="*/ 27 w 148"/>
                <a:gd name="T3" fmla="*/ 172 h 261"/>
                <a:gd name="T4" fmla="*/ 111 w 148"/>
                <a:gd name="T5" fmla="*/ 87 h 261"/>
                <a:gd name="T6" fmla="*/ 373 w 148"/>
                <a:gd name="T7" fmla="*/ 81 h 261"/>
                <a:gd name="T8" fmla="*/ 383 w 148"/>
                <a:gd name="T9" fmla="*/ 335 h 261"/>
                <a:gd name="T10" fmla="*/ 424 w 148"/>
                <a:gd name="T11" fmla="*/ 530 h 261"/>
                <a:gd name="T12" fmla="*/ 588 w 148"/>
                <a:gd name="T13" fmla="*/ 780 h 261"/>
                <a:gd name="T14" fmla="*/ 389 w 148"/>
                <a:gd name="T15" fmla="*/ 944 h 2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"/>
                <a:gd name="T25" fmla="*/ 0 h 261"/>
                <a:gd name="T26" fmla="*/ 148 w 148"/>
                <a:gd name="T27" fmla="*/ 261 h 26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" h="261">
                  <a:moveTo>
                    <a:pt x="0" y="50"/>
                  </a:moveTo>
                  <a:cubicBezTo>
                    <a:pt x="0" y="50"/>
                    <a:pt x="2" y="46"/>
                    <a:pt x="7" y="44"/>
                  </a:cubicBezTo>
                  <a:cubicBezTo>
                    <a:pt x="12" y="43"/>
                    <a:pt x="13" y="28"/>
                    <a:pt x="28" y="22"/>
                  </a:cubicBezTo>
                  <a:cubicBezTo>
                    <a:pt x="42" y="15"/>
                    <a:pt x="76" y="0"/>
                    <a:pt x="93" y="20"/>
                  </a:cubicBezTo>
                  <a:cubicBezTo>
                    <a:pt x="110" y="40"/>
                    <a:pt x="107" y="69"/>
                    <a:pt x="96" y="85"/>
                  </a:cubicBezTo>
                  <a:cubicBezTo>
                    <a:pt x="86" y="102"/>
                    <a:pt x="75" y="119"/>
                    <a:pt x="106" y="135"/>
                  </a:cubicBezTo>
                  <a:cubicBezTo>
                    <a:pt x="138" y="151"/>
                    <a:pt x="148" y="169"/>
                    <a:pt x="147" y="198"/>
                  </a:cubicBezTo>
                  <a:cubicBezTo>
                    <a:pt x="146" y="228"/>
                    <a:pt x="128" y="261"/>
                    <a:pt x="97" y="24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Freeform 453">
              <a:extLst>
                <a:ext uri="{FF2B5EF4-FFF2-40B4-BE49-F238E27FC236}">
                  <a16:creationId xmlns:a16="http://schemas.microsoft.com/office/drawing/2014/main" id="{FCEAF596-71BD-48FB-AFB2-3D08876F1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3400"/>
              <a:ext cx="279" cy="412"/>
            </a:xfrm>
            <a:custGeom>
              <a:avLst/>
              <a:gdLst>
                <a:gd name="T0" fmla="*/ 498 w 176"/>
                <a:gd name="T1" fmla="*/ 944 h 261"/>
                <a:gd name="T2" fmla="*/ 696 w 176"/>
                <a:gd name="T3" fmla="*/ 780 h 261"/>
                <a:gd name="T4" fmla="*/ 533 w 176"/>
                <a:gd name="T5" fmla="*/ 530 h 261"/>
                <a:gd name="T6" fmla="*/ 495 w 176"/>
                <a:gd name="T7" fmla="*/ 335 h 261"/>
                <a:gd name="T8" fmla="*/ 482 w 176"/>
                <a:gd name="T9" fmla="*/ 81 h 261"/>
                <a:gd name="T10" fmla="*/ 224 w 176"/>
                <a:gd name="T11" fmla="*/ 87 h 261"/>
                <a:gd name="T12" fmla="*/ 138 w 176"/>
                <a:gd name="T13" fmla="*/ 172 h 261"/>
                <a:gd name="T14" fmla="*/ 111 w 176"/>
                <a:gd name="T15" fmla="*/ 197 h 261"/>
                <a:gd name="T16" fmla="*/ 8 w 176"/>
                <a:gd name="T17" fmla="*/ 382 h 261"/>
                <a:gd name="T18" fmla="*/ 206 w 176"/>
                <a:gd name="T19" fmla="*/ 685 h 261"/>
                <a:gd name="T20" fmla="*/ 415 w 176"/>
                <a:gd name="T21" fmla="*/ 843 h 261"/>
                <a:gd name="T22" fmla="*/ 498 w 176"/>
                <a:gd name="T23" fmla="*/ 944 h 2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6"/>
                <a:gd name="T37" fmla="*/ 0 h 261"/>
                <a:gd name="T38" fmla="*/ 176 w 176"/>
                <a:gd name="T39" fmla="*/ 261 h 2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6" h="261">
                  <a:moveTo>
                    <a:pt x="125" y="240"/>
                  </a:moveTo>
                  <a:cubicBezTo>
                    <a:pt x="156" y="261"/>
                    <a:pt x="174" y="228"/>
                    <a:pt x="175" y="198"/>
                  </a:cubicBezTo>
                  <a:cubicBezTo>
                    <a:pt x="176" y="169"/>
                    <a:pt x="166" y="151"/>
                    <a:pt x="134" y="135"/>
                  </a:cubicBezTo>
                  <a:cubicBezTo>
                    <a:pt x="103" y="119"/>
                    <a:pt x="114" y="102"/>
                    <a:pt x="124" y="85"/>
                  </a:cubicBezTo>
                  <a:cubicBezTo>
                    <a:pt x="135" y="69"/>
                    <a:pt x="138" y="40"/>
                    <a:pt x="121" y="20"/>
                  </a:cubicBezTo>
                  <a:cubicBezTo>
                    <a:pt x="104" y="0"/>
                    <a:pt x="70" y="15"/>
                    <a:pt x="56" y="22"/>
                  </a:cubicBezTo>
                  <a:cubicBezTo>
                    <a:pt x="41" y="28"/>
                    <a:pt x="40" y="43"/>
                    <a:pt x="35" y="44"/>
                  </a:cubicBezTo>
                  <a:cubicBezTo>
                    <a:pt x="31" y="46"/>
                    <a:pt x="28" y="50"/>
                    <a:pt x="28" y="50"/>
                  </a:cubicBezTo>
                  <a:cubicBezTo>
                    <a:pt x="28" y="50"/>
                    <a:pt x="4" y="72"/>
                    <a:pt x="2" y="97"/>
                  </a:cubicBezTo>
                  <a:cubicBezTo>
                    <a:pt x="0" y="137"/>
                    <a:pt x="29" y="160"/>
                    <a:pt x="52" y="174"/>
                  </a:cubicBezTo>
                  <a:cubicBezTo>
                    <a:pt x="75" y="187"/>
                    <a:pt x="90" y="197"/>
                    <a:pt x="104" y="214"/>
                  </a:cubicBezTo>
                  <a:cubicBezTo>
                    <a:pt x="104" y="214"/>
                    <a:pt x="115" y="235"/>
                    <a:pt x="125" y="240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Freeform 454">
              <a:extLst>
                <a:ext uri="{FF2B5EF4-FFF2-40B4-BE49-F238E27FC236}">
                  <a16:creationId xmlns:a16="http://schemas.microsoft.com/office/drawing/2014/main" id="{55135C5B-48AE-4E22-B210-80F3C9E5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3400"/>
              <a:ext cx="279" cy="412"/>
            </a:xfrm>
            <a:custGeom>
              <a:avLst/>
              <a:gdLst>
                <a:gd name="T0" fmla="*/ 498 w 176"/>
                <a:gd name="T1" fmla="*/ 944 h 261"/>
                <a:gd name="T2" fmla="*/ 696 w 176"/>
                <a:gd name="T3" fmla="*/ 780 h 261"/>
                <a:gd name="T4" fmla="*/ 533 w 176"/>
                <a:gd name="T5" fmla="*/ 530 h 261"/>
                <a:gd name="T6" fmla="*/ 495 w 176"/>
                <a:gd name="T7" fmla="*/ 335 h 261"/>
                <a:gd name="T8" fmla="*/ 482 w 176"/>
                <a:gd name="T9" fmla="*/ 81 h 261"/>
                <a:gd name="T10" fmla="*/ 224 w 176"/>
                <a:gd name="T11" fmla="*/ 87 h 261"/>
                <a:gd name="T12" fmla="*/ 138 w 176"/>
                <a:gd name="T13" fmla="*/ 172 h 261"/>
                <a:gd name="T14" fmla="*/ 111 w 176"/>
                <a:gd name="T15" fmla="*/ 197 h 261"/>
                <a:gd name="T16" fmla="*/ 8 w 176"/>
                <a:gd name="T17" fmla="*/ 382 h 261"/>
                <a:gd name="T18" fmla="*/ 206 w 176"/>
                <a:gd name="T19" fmla="*/ 685 h 261"/>
                <a:gd name="T20" fmla="*/ 415 w 176"/>
                <a:gd name="T21" fmla="*/ 843 h 261"/>
                <a:gd name="T22" fmla="*/ 498 w 176"/>
                <a:gd name="T23" fmla="*/ 944 h 2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6"/>
                <a:gd name="T37" fmla="*/ 0 h 261"/>
                <a:gd name="T38" fmla="*/ 176 w 176"/>
                <a:gd name="T39" fmla="*/ 261 h 2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6" h="261">
                  <a:moveTo>
                    <a:pt x="125" y="240"/>
                  </a:moveTo>
                  <a:cubicBezTo>
                    <a:pt x="156" y="261"/>
                    <a:pt x="174" y="228"/>
                    <a:pt x="175" y="198"/>
                  </a:cubicBezTo>
                  <a:cubicBezTo>
                    <a:pt x="176" y="169"/>
                    <a:pt x="166" y="151"/>
                    <a:pt x="134" y="135"/>
                  </a:cubicBezTo>
                  <a:cubicBezTo>
                    <a:pt x="103" y="119"/>
                    <a:pt x="114" y="102"/>
                    <a:pt x="124" y="85"/>
                  </a:cubicBezTo>
                  <a:cubicBezTo>
                    <a:pt x="135" y="69"/>
                    <a:pt x="138" y="40"/>
                    <a:pt x="121" y="20"/>
                  </a:cubicBezTo>
                  <a:cubicBezTo>
                    <a:pt x="104" y="0"/>
                    <a:pt x="70" y="15"/>
                    <a:pt x="56" y="22"/>
                  </a:cubicBezTo>
                  <a:cubicBezTo>
                    <a:pt x="41" y="28"/>
                    <a:pt x="40" y="43"/>
                    <a:pt x="35" y="44"/>
                  </a:cubicBezTo>
                  <a:cubicBezTo>
                    <a:pt x="30" y="46"/>
                    <a:pt x="28" y="50"/>
                    <a:pt x="28" y="50"/>
                  </a:cubicBezTo>
                  <a:cubicBezTo>
                    <a:pt x="28" y="50"/>
                    <a:pt x="4" y="72"/>
                    <a:pt x="2" y="97"/>
                  </a:cubicBezTo>
                  <a:cubicBezTo>
                    <a:pt x="0" y="137"/>
                    <a:pt x="29" y="160"/>
                    <a:pt x="52" y="174"/>
                  </a:cubicBezTo>
                  <a:cubicBezTo>
                    <a:pt x="75" y="187"/>
                    <a:pt x="90" y="197"/>
                    <a:pt x="104" y="214"/>
                  </a:cubicBezTo>
                  <a:cubicBezTo>
                    <a:pt x="104" y="214"/>
                    <a:pt x="115" y="235"/>
                    <a:pt x="125" y="240"/>
                  </a:cubicBezTo>
                  <a:close/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Freeform 455">
              <a:extLst>
                <a:ext uri="{FF2B5EF4-FFF2-40B4-BE49-F238E27FC236}">
                  <a16:creationId xmlns:a16="http://schemas.microsoft.com/office/drawing/2014/main" id="{513FCF90-6BA9-4AF7-AE4C-E06235374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310"/>
              <a:ext cx="134" cy="110"/>
            </a:xfrm>
            <a:custGeom>
              <a:avLst/>
              <a:gdLst>
                <a:gd name="T0" fmla="*/ 0 w 84"/>
                <a:gd name="T1" fmla="*/ 272 h 70"/>
                <a:gd name="T2" fmla="*/ 129 w 84"/>
                <a:gd name="T3" fmla="*/ 170 h 70"/>
                <a:gd name="T4" fmla="*/ 341 w 84"/>
                <a:gd name="T5" fmla="*/ 0 h 70"/>
                <a:gd name="T6" fmla="*/ 0 60000 65536"/>
                <a:gd name="T7" fmla="*/ 0 60000 65536"/>
                <a:gd name="T8" fmla="*/ 0 60000 65536"/>
                <a:gd name="T9" fmla="*/ 0 w 84"/>
                <a:gd name="T10" fmla="*/ 0 h 70"/>
                <a:gd name="T11" fmla="*/ 84 w 84"/>
                <a:gd name="T12" fmla="*/ 70 h 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4" h="70">
                  <a:moveTo>
                    <a:pt x="0" y="70"/>
                  </a:moveTo>
                  <a:cubicBezTo>
                    <a:pt x="0" y="70"/>
                    <a:pt x="24" y="55"/>
                    <a:pt x="32" y="44"/>
                  </a:cubicBezTo>
                  <a:cubicBezTo>
                    <a:pt x="41" y="32"/>
                    <a:pt x="69" y="4"/>
                    <a:pt x="84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Freeform 456">
              <a:extLst>
                <a:ext uri="{FF2B5EF4-FFF2-40B4-BE49-F238E27FC236}">
                  <a16:creationId xmlns:a16="http://schemas.microsoft.com/office/drawing/2014/main" id="{E2F2CB7E-D0A8-49E5-AF23-4DEFE6D81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3341"/>
              <a:ext cx="79" cy="181"/>
            </a:xfrm>
            <a:custGeom>
              <a:avLst/>
              <a:gdLst>
                <a:gd name="T0" fmla="*/ 198 w 50"/>
                <a:gd name="T1" fmla="*/ 0 h 114"/>
                <a:gd name="T2" fmla="*/ 90 w 50"/>
                <a:gd name="T3" fmla="*/ 218 h 114"/>
                <a:gd name="T4" fmla="*/ 0 w 50"/>
                <a:gd name="T5" fmla="*/ 456 h 114"/>
                <a:gd name="T6" fmla="*/ 0 60000 65536"/>
                <a:gd name="T7" fmla="*/ 0 60000 65536"/>
                <a:gd name="T8" fmla="*/ 0 60000 65536"/>
                <a:gd name="T9" fmla="*/ 0 w 50"/>
                <a:gd name="T10" fmla="*/ 0 h 114"/>
                <a:gd name="T11" fmla="*/ 50 w 50"/>
                <a:gd name="T12" fmla="*/ 114 h 1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14">
                  <a:moveTo>
                    <a:pt x="50" y="0"/>
                  </a:moveTo>
                  <a:cubicBezTo>
                    <a:pt x="50" y="0"/>
                    <a:pt x="29" y="34"/>
                    <a:pt x="23" y="54"/>
                  </a:cubicBezTo>
                  <a:cubicBezTo>
                    <a:pt x="18" y="74"/>
                    <a:pt x="4" y="108"/>
                    <a:pt x="0" y="114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Freeform 457">
              <a:extLst>
                <a:ext uri="{FF2B5EF4-FFF2-40B4-BE49-F238E27FC236}">
                  <a16:creationId xmlns:a16="http://schemas.microsoft.com/office/drawing/2014/main" id="{C16FF030-F028-494D-ACAE-E80566666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370"/>
              <a:ext cx="59" cy="65"/>
            </a:xfrm>
            <a:custGeom>
              <a:avLst/>
              <a:gdLst>
                <a:gd name="T0" fmla="*/ 136 w 37"/>
                <a:gd name="T1" fmla="*/ 163 h 41"/>
                <a:gd name="T2" fmla="*/ 115 w 37"/>
                <a:gd name="T3" fmla="*/ 82 h 41"/>
                <a:gd name="T4" fmla="*/ 16 w 37"/>
                <a:gd name="T5" fmla="*/ 40 h 41"/>
                <a:gd name="T6" fmla="*/ 0 w 3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41"/>
                <a:gd name="T14" fmla="*/ 37 w 37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41">
                  <a:moveTo>
                    <a:pt x="33" y="41"/>
                  </a:moveTo>
                  <a:cubicBezTo>
                    <a:pt x="33" y="41"/>
                    <a:pt x="37" y="28"/>
                    <a:pt x="28" y="21"/>
                  </a:cubicBezTo>
                  <a:cubicBezTo>
                    <a:pt x="18" y="15"/>
                    <a:pt x="2" y="17"/>
                    <a:pt x="4" y="10"/>
                  </a:cubicBezTo>
                  <a:cubicBezTo>
                    <a:pt x="6" y="4"/>
                    <a:pt x="0" y="0"/>
                    <a:pt x="0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Freeform 458">
              <a:extLst>
                <a:ext uri="{FF2B5EF4-FFF2-40B4-BE49-F238E27FC236}">
                  <a16:creationId xmlns:a16="http://schemas.microsoft.com/office/drawing/2014/main" id="{07905B30-4862-4CDC-B2C0-953DD3168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4123"/>
              <a:ext cx="17" cy="38"/>
            </a:xfrm>
            <a:custGeom>
              <a:avLst/>
              <a:gdLst>
                <a:gd name="T0" fmla="*/ 19 w 11"/>
                <a:gd name="T1" fmla="*/ 0 h 24"/>
                <a:gd name="T2" fmla="*/ 19 w 11"/>
                <a:gd name="T3" fmla="*/ 55 h 24"/>
                <a:gd name="T4" fmla="*/ 40 w 11"/>
                <a:gd name="T5" fmla="*/ 95 h 24"/>
                <a:gd name="T6" fmla="*/ 0 60000 65536"/>
                <a:gd name="T7" fmla="*/ 0 60000 65536"/>
                <a:gd name="T8" fmla="*/ 0 60000 65536"/>
                <a:gd name="T9" fmla="*/ 0 w 11"/>
                <a:gd name="T10" fmla="*/ 0 h 24"/>
                <a:gd name="T11" fmla="*/ 11 w 11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24">
                  <a:moveTo>
                    <a:pt x="5" y="0"/>
                  </a:moveTo>
                  <a:cubicBezTo>
                    <a:pt x="0" y="4"/>
                    <a:pt x="3" y="10"/>
                    <a:pt x="5" y="14"/>
                  </a:cubicBezTo>
                  <a:cubicBezTo>
                    <a:pt x="6" y="19"/>
                    <a:pt x="9" y="21"/>
                    <a:pt x="11" y="24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Freeform 459">
              <a:extLst>
                <a:ext uri="{FF2B5EF4-FFF2-40B4-BE49-F238E27FC236}">
                  <a16:creationId xmlns:a16="http://schemas.microsoft.com/office/drawing/2014/main" id="{71A23020-A3A0-4734-A8F4-4C6CA1861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4146"/>
              <a:ext cx="13" cy="23"/>
            </a:xfrm>
            <a:custGeom>
              <a:avLst/>
              <a:gdLst>
                <a:gd name="T0" fmla="*/ 0 w 8"/>
                <a:gd name="T1" fmla="*/ 0 h 15"/>
                <a:gd name="T2" fmla="*/ 34 w 8"/>
                <a:gd name="T3" fmla="*/ 54 h 15"/>
                <a:gd name="T4" fmla="*/ 0 60000 65536"/>
                <a:gd name="T5" fmla="*/ 0 60000 65536"/>
                <a:gd name="T6" fmla="*/ 0 w 8"/>
                <a:gd name="T7" fmla="*/ 0 h 15"/>
                <a:gd name="T8" fmla="*/ 8 w 8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15">
                  <a:moveTo>
                    <a:pt x="0" y="0"/>
                  </a:moveTo>
                  <a:cubicBezTo>
                    <a:pt x="1" y="5"/>
                    <a:pt x="7" y="10"/>
                    <a:pt x="8" y="15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Freeform 460">
              <a:extLst>
                <a:ext uri="{FF2B5EF4-FFF2-40B4-BE49-F238E27FC236}">
                  <a16:creationId xmlns:a16="http://schemas.microsoft.com/office/drawing/2014/main" id="{98A29BF0-D701-4D15-9A1A-66B985211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4158"/>
              <a:ext cx="9" cy="19"/>
            </a:xfrm>
            <a:custGeom>
              <a:avLst/>
              <a:gdLst>
                <a:gd name="T0" fmla="*/ 18 w 6"/>
                <a:gd name="T1" fmla="*/ 48 h 12"/>
                <a:gd name="T2" fmla="*/ 0 w 6"/>
                <a:gd name="T3" fmla="*/ 0 h 12"/>
                <a:gd name="T4" fmla="*/ 0 60000 65536"/>
                <a:gd name="T5" fmla="*/ 0 60000 65536"/>
                <a:gd name="T6" fmla="*/ 0 w 6"/>
                <a:gd name="T7" fmla="*/ 0 h 12"/>
                <a:gd name="T8" fmla="*/ 6 w 6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12">
                  <a:moveTo>
                    <a:pt x="5" y="12"/>
                  </a:moveTo>
                  <a:cubicBezTo>
                    <a:pt x="6" y="9"/>
                    <a:pt x="2" y="2"/>
                    <a:pt x="0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Freeform 461">
              <a:extLst>
                <a:ext uri="{FF2B5EF4-FFF2-40B4-BE49-F238E27FC236}">
                  <a16:creationId xmlns:a16="http://schemas.microsoft.com/office/drawing/2014/main" id="{6629EF65-4921-463C-8B93-21D6670EA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4166"/>
              <a:ext cx="6" cy="14"/>
            </a:xfrm>
            <a:custGeom>
              <a:avLst/>
              <a:gdLst>
                <a:gd name="T0" fmla="*/ 8 w 4"/>
                <a:gd name="T1" fmla="*/ 0 h 9"/>
                <a:gd name="T2" fmla="*/ 14 w 4"/>
                <a:gd name="T3" fmla="*/ 34 h 9"/>
                <a:gd name="T4" fmla="*/ 0 60000 65536"/>
                <a:gd name="T5" fmla="*/ 0 60000 65536"/>
                <a:gd name="T6" fmla="*/ 0 w 4"/>
                <a:gd name="T7" fmla="*/ 0 h 9"/>
                <a:gd name="T8" fmla="*/ 4 w 4"/>
                <a:gd name="T9" fmla="*/ 9 h 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9">
                  <a:moveTo>
                    <a:pt x="2" y="0"/>
                  </a:moveTo>
                  <a:cubicBezTo>
                    <a:pt x="0" y="3"/>
                    <a:pt x="2" y="7"/>
                    <a:pt x="4" y="9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Freeform 462">
              <a:extLst>
                <a:ext uri="{FF2B5EF4-FFF2-40B4-BE49-F238E27FC236}">
                  <a16:creationId xmlns:a16="http://schemas.microsoft.com/office/drawing/2014/main" id="{3D8B9675-739B-4D66-A969-8297FFE07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397"/>
              <a:ext cx="47" cy="47"/>
            </a:xfrm>
            <a:custGeom>
              <a:avLst/>
              <a:gdLst>
                <a:gd name="T0" fmla="*/ 8 w 30"/>
                <a:gd name="T1" fmla="*/ 0 h 30"/>
                <a:gd name="T2" fmla="*/ 81 w 30"/>
                <a:gd name="T3" fmla="*/ 14 h 30"/>
                <a:gd name="T4" fmla="*/ 111 w 30"/>
                <a:gd name="T5" fmla="*/ 42 h 30"/>
                <a:gd name="T6" fmla="*/ 111 w 30"/>
                <a:gd name="T7" fmla="*/ 77 h 30"/>
                <a:gd name="T8" fmla="*/ 83 w 30"/>
                <a:gd name="T9" fmla="*/ 39 h 30"/>
                <a:gd name="T10" fmla="*/ 49 w 30"/>
                <a:gd name="T11" fmla="*/ 31 h 30"/>
                <a:gd name="T12" fmla="*/ 22 w 30"/>
                <a:gd name="T13" fmla="*/ 116 h 30"/>
                <a:gd name="T14" fmla="*/ 8 w 30"/>
                <a:gd name="T15" fmla="*/ 83 h 30"/>
                <a:gd name="T16" fmla="*/ 5 w 30"/>
                <a:gd name="T17" fmla="*/ 2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30"/>
                <a:gd name="T29" fmla="*/ 30 w 3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30">
                  <a:moveTo>
                    <a:pt x="2" y="0"/>
                  </a:moveTo>
                  <a:cubicBezTo>
                    <a:pt x="9" y="1"/>
                    <a:pt x="15" y="2"/>
                    <a:pt x="21" y="4"/>
                  </a:cubicBezTo>
                  <a:cubicBezTo>
                    <a:pt x="25" y="6"/>
                    <a:pt x="27" y="7"/>
                    <a:pt x="29" y="11"/>
                  </a:cubicBezTo>
                  <a:cubicBezTo>
                    <a:pt x="30" y="14"/>
                    <a:pt x="29" y="16"/>
                    <a:pt x="29" y="20"/>
                  </a:cubicBezTo>
                  <a:cubicBezTo>
                    <a:pt x="26" y="17"/>
                    <a:pt x="25" y="12"/>
                    <a:pt x="22" y="10"/>
                  </a:cubicBezTo>
                  <a:cubicBezTo>
                    <a:pt x="20" y="9"/>
                    <a:pt x="15" y="6"/>
                    <a:pt x="13" y="8"/>
                  </a:cubicBezTo>
                  <a:cubicBezTo>
                    <a:pt x="7" y="11"/>
                    <a:pt x="8" y="25"/>
                    <a:pt x="6" y="30"/>
                  </a:cubicBezTo>
                  <a:cubicBezTo>
                    <a:pt x="5" y="27"/>
                    <a:pt x="3" y="25"/>
                    <a:pt x="2" y="22"/>
                  </a:cubicBezTo>
                  <a:cubicBezTo>
                    <a:pt x="0" y="17"/>
                    <a:pt x="2" y="12"/>
                    <a:pt x="1" y="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Freeform 463">
              <a:extLst>
                <a:ext uri="{FF2B5EF4-FFF2-40B4-BE49-F238E27FC236}">
                  <a16:creationId xmlns:a16="http://schemas.microsoft.com/office/drawing/2014/main" id="{A4AB295D-8CC1-4E22-97C3-B3F469DC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3338"/>
              <a:ext cx="100" cy="281"/>
            </a:xfrm>
            <a:custGeom>
              <a:avLst/>
              <a:gdLst>
                <a:gd name="T0" fmla="*/ 252 w 63"/>
                <a:gd name="T1" fmla="*/ 13 h 178"/>
                <a:gd name="T2" fmla="*/ 227 w 63"/>
                <a:gd name="T3" fmla="*/ 60 h 178"/>
                <a:gd name="T4" fmla="*/ 210 w 63"/>
                <a:gd name="T5" fmla="*/ 115 h 178"/>
                <a:gd name="T6" fmla="*/ 168 w 63"/>
                <a:gd name="T7" fmla="*/ 212 h 178"/>
                <a:gd name="T8" fmla="*/ 100 w 63"/>
                <a:gd name="T9" fmla="*/ 393 h 178"/>
                <a:gd name="T10" fmla="*/ 27 w 63"/>
                <a:gd name="T11" fmla="*/ 529 h 178"/>
                <a:gd name="T12" fmla="*/ 73 w 63"/>
                <a:gd name="T13" fmla="*/ 666 h 178"/>
                <a:gd name="T14" fmla="*/ 137 w 63"/>
                <a:gd name="T15" fmla="*/ 701 h 178"/>
                <a:gd name="T16" fmla="*/ 76 w 63"/>
                <a:gd name="T17" fmla="*/ 619 h 178"/>
                <a:gd name="T18" fmla="*/ 73 w 63"/>
                <a:gd name="T19" fmla="*/ 511 h 178"/>
                <a:gd name="T20" fmla="*/ 151 w 63"/>
                <a:gd name="T21" fmla="*/ 292 h 178"/>
                <a:gd name="T22" fmla="*/ 210 w 63"/>
                <a:gd name="T23" fmla="*/ 137 h 178"/>
                <a:gd name="T24" fmla="*/ 237 w 63"/>
                <a:gd name="T25" fmla="*/ 62 h 178"/>
                <a:gd name="T26" fmla="*/ 248 w 63"/>
                <a:gd name="T27" fmla="*/ 0 h 1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3"/>
                <a:gd name="T43" fmla="*/ 0 h 178"/>
                <a:gd name="T44" fmla="*/ 63 w 63"/>
                <a:gd name="T45" fmla="*/ 178 h 1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3" h="178">
                  <a:moveTo>
                    <a:pt x="63" y="3"/>
                  </a:moveTo>
                  <a:cubicBezTo>
                    <a:pt x="60" y="7"/>
                    <a:pt x="59" y="11"/>
                    <a:pt x="57" y="15"/>
                  </a:cubicBezTo>
                  <a:cubicBezTo>
                    <a:pt x="55" y="19"/>
                    <a:pt x="53" y="24"/>
                    <a:pt x="52" y="29"/>
                  </a:cubicBezTo>
                  <a:cubicBezTo>
                    <a:pt x="49" y="37"/>
                    <a:pt x="45" y="45"/>
                    <a:pt x="42" y="54"/>
                  </a:cubicBezTo>
                  <a:cubicBezTo>
                    <a:pt x="37" y="69"/>
                    <a:pt x="33" y="85"/>
                    <a:pt x="25" y="100"/>
                  </a:cubicBezTo>
                  <a:cubicBezTo>
                    <a:pt x="19" y="111"/>
                    <a:pt x="13" y="122"/>
                    <a:pt x="7" y="134"/>
                  </a:cubicBezTo>
                  <a:cubicBezTo>
                    <a:pt x="0" y="148"/>
                    <a:pt x="5" y="160"/>
                    <a:pt x="18" y="169"/>
                  </a:cubicBezTo>
                  <a:cubicBezTo>
                    <a:pt x="22" y="172"/>
                    <a:pt x="29" y="177"/>
                    <a:pt x="34" y="178"/>
                  </a:cubicBezTo>
                  <a:cubicBezTo>
                    <a:pt x="27" y="175"/>
                    <a:pt x="21" y="163"/>
                    <a:pt x="19" y="157"/>
                  </a:cubicBezTo>
                  <a:cubicBezTo>
                    <a:pt x="15" y="148"/>
                    <a:pt x="16" y="139"/>
                    <a:pt x="18" y="130"/>
                  </a:cubicBezTo>
                  <a:cubicBezTo>
                    <a:pt x="22" y="111"/>
                    <a:pt x="32" y="93"/>
                    <a:pt x="38" y="74"/>
                  </a:cubicBezTo>
                  <a:cubicBezTo>
                    <a:pt x="43" y="61"/>
                    <a:pt x="47" y="48"/>
                    <a:pt x="52" y="35"/>
                  </a:cubicBezTo>
                  <a:cubicBezTo>
                    <a:pt x="55" y="29"/>
                    <a:pt x="57" y="22"/>
                    <a:pt x="59" y="16"/>
                  </a:cubicBezTo>
                  <a:cubicBezTo>
                    <a:pt x="60" y="12"/>
                    <a:pt x="63" y="5"/>
                    <a:pt x="62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Freeform 464">
              <a:extLst>
                <a:ext uri="{FF2B5EF4-FFF2-40B4-BE49-F238E27FC236}">
                  <a16:creationId xmlns:a16="http://schemas.microsoft.com/office/drawing/2014/main" id="{94547A9C-7D34-4314-B1E5-4BFB4524A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416"/>
              <a:ext cx="23" cy="53"/>
            </a:xfrm>
            <a:custGeom>
              <a:avLst/>
              <a:gdLst>
                <a:gd name="T0" fmla="*/ 5 w 14"/>
                <a:gd name="T1" fmla="*/ 129 h 34"/>
                <a:gd name="T2" fmla="*/ 62 w 14"/>
                <a:gd name="T3" fmla="*/ 61 h 34"/>
                <a:gd name="T4" fmla="*/ 49 w 14"/>
                <a:gd name="T5" fmla="*/ 30 h 34"/>
                <a:gd name="T6" fmla="*/ 26 w 14"/>
                <a:gd name="T7" fmla="*/ 0 h 34"/>
                <a:gd name="T8" fmla="*/ 33 w 14"/>
                <a:gd name="T9" fmla="*/ 53 h 34"/>
                <a:gd name="T10" fmla="*/ 5 w 14"/>
                <a:gd name="T11" fmla="*/ 125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34"/>
                <a:gd name="T20" fmla="*/ 14 w 14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34">
                  <a:moveTo>
                    <a:pt x="1" y="34"/>
                  </a:moveTo>
                  <a:cubicBezTo>
                    <a:pt x="1" y="26"/>
                    <a:pt x="8" y="20"/>
                    <a:pt x="14" y="16"/>
                  </a:cubicBezTo>
                  <a:cubicBezTo>
                    <a:pt x="13" y="13"/>
                    <a:pt x="12" y="11"/>
                    <a:pt x="11" y="8"/>
                  </a:cubicBezTo>
                  <a:cubicBezTo>
                    <a:pt x="10" y="5"/>
                    <a:pt x="7" y="2"/>
                    <a:pt x="6" y="0"/>
                  </a:cubicBezTo>
                  <a:cubicBezTo>
                    <a:pt x="7" y="5"/>
                    <a:pt x="8" y="9"/>
                    <a:pt x="7" y="14"/>
                  </a:cubicBezTo>
                  <a:cubicBezTo>
                    <a:pt x="5" y="20"/>
                    <a:pt x="0" y="26"/>
                    <a:pt x="1" y="3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Freeform 465">
              <a:extLst>
                <a:ext uri="{FF2B5EF4-FFF2-40B4-BE49-F238E27FC236}">
                  <a16:creationId xmlns:a16="http://schemas.microsoft.com/office/drawing/2014/main" id="{28D7A03E-DBCA-44FA-AD46-C959130F6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3577"/>
              <a:ext cx="11" cy="76"/>
            </a:xfrm>
            <a:custGeom>
              <a:avLst/>
              <a:gdLst>
                <a:gd name="T0" fmla="*/ 27 w 7"/>
                <a:gd name="T1" fmla="*/ 5 h 48"/>
                <a:gd name="T2" fmla="*/ 13 w 7"/>
                <a:gd name="T3" fmla="*/ 52 h 48"/>
                <a:gd name="T4" fmla="*/ 0 w 7"/>
                <a:gd name="T5" fmla="*/ 81 h 48"/>
                <a:gd name="T6" fmla="*/ 14 w 7"/>
                <a:gd name="T7" fmla="*/ 124 h 48"/>
                <a:gd name="T8" fmla="*/ 13 w 7"/>
                <a:gd name="T9" fmla="*/ 190 h 48"/>
                <a:gd name="T10" fmla="*/ 22 w 7"/>
                <a:gd name="T11" fmla="*/ 143 h 48"/>
                <a:gd name="T12" fmla="*/ 22 w 7"/>
                <a:gd name="T13" fmla="*/ 95 h 48"/>
                <a:gd name="T14" fmla="*/ 27 w 7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48"/>
                <a:gd name="T26" fmla="*/ 7 w 7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48">
                  <a:moveTo>
                    <a:pt x="7" y="1"/>
                  </a:moveTo>
                  <a:cubicBezTo>
                    <a:pt x="5" y="5"/>
                    <a:pt x="5" y="9"/>
                    <a:pt x="3" y="13"/>
                  </a:cubicBezTo>
                  <a:cubicBezTo>
                    <a:pt x="2" y="15"/>
                    <a:pt x="1" y="17"/>
                    <a:pt x="0" y="20"/>
                  </a:cubicBezTo>
                  <a:cubicBezTo>
                    <a:pt x="0" y="24"/>
                    <a:pt x="3" y="28"/>
                    <a:pt x="4" y="31"/>
                  </a:cubicBezTo>
                  <a:cubicBezTo>
                    <a:pt x="6" y="37"/>
                    <a:pt x="4" y="42"/>
                    <a:pt x="3" y="48"/>
                  </a:cubicBezTo>
                  <a:cubicBezTo>
                    <a:pt x="3" y="44"/>
                    <a:pt x="5" y="40"/>
                    <a:pt x="6" y="36"/>
                  </a:cubicBezTo>
                  <a:cubicBezTo>
                    <a:pt x="6" y="32"/>
                    <a:pt x="7" y="28"/>
                    <a:pt x="6" y="24"/>
                  </a:cubicBezTo>
                  <a:cubicBezTo>
                    <a:pt x="5" y="16"/>
                    <a:pt x="7" y="8"/>
                    <a:pt x="7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Freeform 466">
              <a:extLst>
                <a:ext uri="{FF2B5EF4-FFF2-40B4-BE49-F238E27FC236}">
                  <a16:creationId xmlns:a16="http://schemas.microsoft.com/office/drawing/2014/main" id="{B016E5E0-552B-413D-AB8D-D47B9044B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3558"/>
              <a:ext cx="14" cy="25"/>
            </a:xfrm>
            <a:custGeom>
              <a:avLst/>
              <a:gdLst>
                <a:gd name="T0" fmla="*/ 5 w 9"/>
                <a:gd name="T1" fmla="*/ 56 h 16"/>
                <a:gd name="T2" fmla="*/ 26 w 9"/>
                <a:gd name="T3" fmla="*/ 39 h 16"/>
                <a:gd name="T4" fmla="*/ 22 w 9"/>
                <a:gd name="T5" fmla="*/ 8 h 16"/>
                <a:gd name="T6" fmla="*/ 5 w 9"/>
                <a:gd name="T7" fmla="*/ 61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6"/>
                <a:gd name="T14" fmla="*/ 9 w 9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6">
                  <a:moveTo>
                    <a:pt x="1" y="15"/>
                  </a:moveTo>
                  <a:cubicBezTo>
                    <a:pt x="1" y="13"/>
                    <a:pt x="4" y="7"/>
                    <a:pt x="7" y="10"/>
                  </a:cubicBezTo>
                  <a:cubicBezTo>
                    <a:pt x="7" y="8"/>
                    <a:pt x="9" y="3"/>
                    <a:pt x="6" y="2"/>
                  </a:cubicBezTo>
                  <a:cubicBezTo>
                    <a:pt x="0" y="0"/>
                    <a:pt x="1" y="13"/>
                    <a:pt x="1" y="1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Freeform 467">
              <a:extLst>
                <a:ext uri="{FF2B5EF4-FFF2-40B4-BE49-F238E27FC236}">
                  <a16:creationId xmlns:a16="http://schemas.microsoft.com/office/drawing/2014/main" id="{CAE50497-BA14-4A76-A5EC-82A16DF02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3479"/>
              <a:ext cx="9" cy="19"/>
            </a:xfrm>
            <a:custGeom>
              <a:avLst/>
              <a:gdLst>
                <a:gd name="T0" fmla="*/ 5 w 6"/>
                <a:gd name="T1" fmla="*/ 0 h 12"/>
                <a:gd name="T2" fmla="*/ 12 w 6"/>
                <a:gd name="T3" fmla="*/ 40 h 12"/>
                <a:gd name="T4" fmla="*/ 21 w 6"/>
                <a:gd name="T5" fmla="*/ 0 h 12"/>
                <a:gd name="T6" fmla="*/ 14 w 6"/>
                <a:gd name="T7" fmla="*/ 25 h 12"/>
                <a:gd name="T8" fmla="*/ 8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2"/>
                <a:gd name="T17" fmla="*/ 6 w 6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2">
                  <a:moveTo>
                    <a:pt x="1" y="0"/>
                  </a:moveTo>
                  <a:cubicBezTo>
                    <a:pt x="2" y="2"/>
                    <a:pt x="0" y="8"/>
                    <a:pt x="3" y="10"/>
                  </a:cubicBezTo>
                  <a:cubicBezTo>
                    <a:pt x="6" y="12"/>
                    <a:pt x="6" y="2"/>
                    <a:pt x="6" y="0"/>
                  </a:cubicBezTo>
                  <a:cubicBezTo>
                    <a:pt x="6" y="2"/>
                    <a:pt x="6" y="5"/>
                    <a:pt x="4" y="6"/>
                  </a:cubicBezTo>
                  <a:cubicBezTo>
                    <a:pt x="2" y="5"/>
                    <a:pt x="1" y="2"/>
                    <a:pt x="2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Freeform 468">
              <a:extLst>
                <a:ext uri="{FF2B5EF4-FFF2-40B4-BE49-F238E27FC236}">
                  <a16:creationId xmlns:a16="http://schemas.microsoft.com/office/drawing/2014/main" id="{1C87B8EC-0CB9-4D45-BDDE-DEA2B1AB3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242"/>
              <a:ext cx="62" cy="39"/>
            </a:xfrm>
            <a:custGeom>
              <a:avLst/>
              <a:gdLst>
                <a:gd name="T0" fmla="*/ 0 w 39"/>
                <a:gd name="T1" fmla="*/ 87 h 25"/>
                <a:gd name="T2" fmla="*/ 81 w 39"/>
                <a:gd name="T3" fmla="*/ 80 h 25"/>
                <a:gd name="T4" fmla="*/ 157 w 39"/>
                <a:gd name="T5" fmla="*/ 80 h 25"/>
                <a:gd name="T6" fmla="*/ 116 w 39"/>
                <a:gd name="T7" fmla="*/ 66 h 25"/>
                <a:gd name="T8" fmla="*/ 64 w 39"/>
                <a:gd name="T9" fmla="*/ 69 h 25"/>
                <a:gd name="T10" fmla="*/ 81 w 39"/>
                <a:gd name="T11" fmla="*/ 39 h 25"/>
                <a:gd name="T12" fmla="*/ 108 w 39"/>
                <a:gd name="T13" fmla="*/ 0 h 25"/>
                <a:gd name="T14" fmla="*/ 64 w 39"/>
                <a:gd name="T15" fmla="*/ 14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5"/>
                <a:gd name="T26" fmla="*/ 39 w 39"/>
                <a:gd name="T27" fmla="*/ 25 h 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5">
                  <a:moveTo>
                    <a:pt x="0" y="23"/>
                  </a:moveTo>
                  <a:cubicBezTo>
                    <a:pt x="8" y="25"/>
                    <a:pt x="13" y="22"/>
                    <a:pt x="20" y="21"/>
                  </a:cubicBezTo>
                  <a:cubicBezTo>
                    <a:pt x="25" y="20"/>
                    <a:pt x="36" y="17"/>
                    <a:pt x="39" y="21"/>
                  </a:cubicBezTo>
                  <a:cubicBezTo>
                    <a:pt x="36" y="18"/>
                    <a:pt x="33" y="17"/>
                    <a:pt x="29" y="17"/>
                  </a:cubicBezTo>
                  <a:cubicBezTo>
                    <a:pt x="25" y="17"/>
                    <a:pt x="19" y="19"/>
                    <a:pt x="16" y="18"/>
                  </a:cubicBezTo>
                  <a:cubicBezTo>
                    <a:pt x="13" y="17"/>
                    <a:pt x="18" y="12"/>
                    <a:pt x="20" y="10"/>
                  </a:cubicBezTo>
                  <a:cubicBezTo>
                    <a:pt x="23" y="7"/>
                    <a:pt x="26" y="4"/>
                    <a:pt x="27" y="0"/>
                  </a:cubicBezTo>
                  <a:cubicBezTo>
                    <a:pt x="24" y="0"/>
                    <a:pt x="19" y="3"/>
                    <a:pt x="16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9" name="Freeform 469">
              <a:extLst>
                <a:ext uri="{FF2B5EF4-FFF2-40B4-BE49-F238E27FC236}">
                  <a16:creationId xmlns:a16="http://schemas.microsoft.com/office/drawing/2014/main" id="{47F8F8A5-8CA0-4B23-B569-F659FFAAC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3359"/>
              <a:ext cx="108" cy="69"/>
            </a:xfrm>
            <a:custGeom>
              <a:avLst/>
              <a:gdLst>
                <a:gd name="T0" fmla="*/ 0 w 68"/>
                <a:gd name="T1" fmla="*/ 94 h 44"/>
                <a:gd name="T2" fmla="*/ 35 w 68"/>
                <a:gd name="T3" fmla="*/ 135 h 44"/>
                <a:gd name="T4" fmla="*/ 35 w 68"/>
                <a:gd name="T5" fmla="*/ 155 h 44"/>
                <a:gd name="T6" fmla="*/ 52 w 68"/>
                <a:gd name="T7" fmla="*/ 163 h 44"/>
                <a:gd name="T8" fmla="*/ 102 w 68"/>
                <a:gd name="T9" fmla="*/ 143 h 44"/>
                <a:gd name="T10" fmla="*/ 141 w 68"/>
                <a:gd name="T11" fmla="*/ 116 h 44"/>
                <a:gd name="T12" fmla="*/ 199 w 68"/>
                <a:gd name="T13" fmla="*/ 61 h 44"/>
                <a:gd name="T14" fmla="*/ 273 w 68"/>
                <a:gd name="T15" fmla="*/ 0 h 44"/>
                <a:gd name="T16" fmla="*/ 172 w 68"/>
                <a:gd name="T17" fmla="*/ 74 h 44"/>
                <a:gd name="T18" fmla="*/ 89 w 68"/>
                <a:gd name="T19" fmla="*/ 122 h 44"/>
                <a:gd name="T20" fmla="*/ 43 w 68"/>
                <a:gd name="T21" fmla="*/ 108 h 44"/>
                <a:gd name="T22" fmla="*/ 0 w 68"/>
                <a:gd name="T23" fmla="*/ 94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8"/>
                <a:gd name="T37" fmla="*/ 0 h 44"/>
                <a:gd name="T38" fmla="*/ 68 w 68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8" h="44">
                  <a:moveTo>
                    <a:pt x="0" y="24"/>
                  </a:moveTo>
                  <a:cubicBezTo>
                    <a:pt x="4" y="27"/>
                    <a:pt x="8" y="30"/>
                    <a:pt x="9" y="35"/>
                  </a:cubicBezTo>
                  <a:cubicBezTo>
                    <a:pt x="9" y="37"/>
                    <a:pt x="9" y="39"/>
                    <a:pt x="9" y="40"/>
                  </a:cubicBezTo>
                  <a:cubicBezTo>
                    <a:pt x="9" y="44"/>
                    <a:pt x="9" y="43"/>
                    <a:pt x="13" y="42"/>
                  </a:cubicBezTo>
                  <a:cubicBezTo>
                    <a:pt x="17" y="41"/>
                    <a:pt x="21" y="39"/>
                    <a:pt x="25" y="37"/>
                  </a:cubicBezTo>
                  <a:cubicBezTo>
                    <a:pt x="29" y="35"/>
                    <a:pt x="32" y="33"/>
                    <a:pt x="35" y="30"/>
                  </a:cubicBezTo>
                  <a:cubicBezTo>
                    <a:pt x="40" y="25"/>
                    <a:pt x="45" y="20"/>
                    <a:pt x="50" y="16"/>
                  </a:cubicBezTo>
                  <a:cubicBezTo>
                    <a:pt x="56" y="10"/>
                    <a:pt x="63" y="6"/>
                    <a:pt x="68" y="0"/>
                  </a:cubicBezTo>
                  <a:cubicBezTo>
                    <a:pt x="59" y="5"/>
                    <a:pt x="51" y="13"/>
                    <a:pt x="43" y="19"/>
                  </a:cubicBezTo>
                  <a:cubicBezTo>
                    <a:pt x="37" y="24"/>
                    <a:pt x="30" y="30"/>
                    <a:pt x="22" y="32"/>
                  </a:cubicBezTo>
                  <a:cubicBezTo>
                    <a:pt x="17" y="33"/>
                    <a:pt x="14" y="30"/>
                    <a:pt x="11" y="28"/>
                  </a:cubicBezTo>
                  <a:cubicBezTo>
                    <a:pt x="7" y="25"/>
                    <a:pt x="4" y="24"/>
                    <a:pt x="0" y="2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Freeform 470">
              <a:extLst>
                <a:ext uri="{FF2B5EF4-FFF2-40B4-BE49-F238E27FC236}">
                  <a16:creationId xmlns:a16="http://schemas.microsoft.com/office/drawing/2014/main" id="{2262156E-455A-4364-A980-8C35B6CEF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3689"/>
              <a:ext cx="65" cy="137"/>
            </a:xfrm>
            <a:custGeom>
              <a:avLst/>
              <a:gdLst>
                <a:gd name="T0" fmla="*/ 5 w 41"/>
                <a:gd name="T1" fmla="*/ 254 h 87"/>
                <a:gd name="T2" fmla="*/ 55 w 41"/>
                <a:gd name="T3" fmla="*/ 250 h 87"/>
                <a:gd name="T4" fmla="*/ 116 w 41"/>
                <a:gd name="T5" fmla="*/ 191 h 87"/>
                <a:gd name="T6" fmla="*/ 149 w 41"/>
                <a:gd name="T7" fmla="*/ 87 h 87"/>
                <a:gd name="T8" fmla="*/ 155 w 41"/>
                <a:gd name="T9" fmla="*/ 47 h 87"/>
                <a:gd name="T10" fmla="*/ 155 w 41"/>
                <a:gd name="T11" fmla="*/ 27 h 87"/>
                <a:gd name="T12" fmla="*/ 159 w 41"/>
                <a:gd name="T13" fmla="*/ 0 h 87"/>
                <a:gd name="T14" fmla="*/ 138 w 41"/>
                <a:gd name="T15" fmla="*/ 151 h 87"/>
                <a:gd name="T16" fmla="*/ 60 w 41"/>
                <a:gd name="T17" fmla="*/ 250 h 87"/>
                <a:gd name="T18" fmla="*/ 13 w 41"/>
                <a:gd name="T19" fmla="*/ 280 h 87"/>
                <a:gd name="T20" fmla="*/ 5 w 41"/>
                <a:gd name="T21" fmla="*/ 340 h 87"/>
                <a:gd name="T22" fmla="*/ 0 w 41"/>
                <a:gd name="T23" fmla="*/ 307 h 87"/>
                <a:gd name="T24" fmla="*/ 0 w 41"/>
                <a:gd name="T25" fmla="*/ 263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87"/>
                <a:gd name="T41" fmla="*/ 41 w 41"/>
                <a:gd name="T42" fmla="*/ 87 h 8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87">
                  <a:moveTo>
                    <a:pt x="1" y="65"/>
                  </a:moveTo>
                  <a:cubicBezTo>
                    <a:pt x="0" y="68"/>
                    <a:pt x="12" y="64"/>
                    <a:pt x="14" y="64"/>
                  </a:cubicBezTo>
                  <a:cubicBezTo>
                    <a:pt x="20" y="61"/>
                    <a:pt x="26" y="55"/>
                    <a:pt x="29" y="49"/>
                  </a:cubicBezTo>
                  <a:cubicBezTo>
                    <a:pt x="34" y="41"/>
                    <a:pt x="36" y="31"/>
                    <a:pt x="37" y="22"/>
                  </a:cubicBezTo>
                  <a:cubicBezTo>
                    <a:pt x="38" y="19"/>
                    <a:pt x="39" y="16"/>
                    <a:pt x="39" y="12"/>
                  </a:cubicBezTo>
                  <a:cubicBezTo>
                    <a:pt x="39" y="11"/>
                    <a:pt x="39" y="9"/>
                    <a:pt x="39" y="7"/>
                  </a:cubicBezTo>
                  <a:cubicBezTo>
                    <a:pt x="39" y="4"/>
                    <a:pt x="41" y="2"/>
                    <a:pt x="40" y="0"/>
                  </a:cubicBezTo>
                  <a:cubicBezTo>
                    <a:pt x="40" y="13"/>
                    <a:pt x="38" y="27"/>
                    <a:pt x="35" y="39"/>
                  </a:cubicBezTo>
                  <a:cubicBezTo>
                    <a:pt x="32" y="49"/>
                    <a:pt x="25" y="60"/>
                    <a:pt x="15" y="64"/>
                  </a:cubicBezTo>
                  <a:cubicBezTo>
                    <a:pt x="11" y="67"/>
                    <a:pt x="6" y="67"/>
                    <a:pt x="3" y="72"/>
                  </a:cubicBezTo>
                  <a:cubicBezTo>
                    <a:pt x="1" y="76"/>
                    <a:pt x="1" y="83"/>
                    <a:pt x="1" y="87"/>
                  </a:cubicBezTo>
                  <a:cubicBezTo>
                    <a:pt x="0" y="85"/>
                    <a:pt x="0" y="81"/>
                    <a:pt x="0" y="79"/>
                  </a:cubicBezTo>
                  <a:cubicBezTo>
                    <a:pt x="0" y="75"/>
                    <a:pt x="0" y="71"/>
                    <a:pt x="0" y="6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Freeform 471">
              <a:extLst>
                <a:ext uri="{FF2B5EF4-FFF2-40B4-BE49-F238E27FC236}">
                  <a16:creationId xmlns:a16="http://schemas.microsoft.com/office/drawing/2014/main" id="{FA1D88C1-42A8-4991-B036-A1DA7F3CF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3815"/>
              <a:ext cx="31" cy="46"/>
            </a:xfrm>
            <a:custGeom>
              <a:avLst/>
              <a:gdLst>
                <a:gd name="T0" fmla="*/ 74 w 20"/>
                <a:gd name="T1" fmla="*/ 0 h 29"/>
                <a:gd name="T2" fmla="*/ 60 w 20"/>
                <a:gd name="T3" fmla="*/ 8 h 29"/>
                <a:gd name="T4" fmla="*/ 45 w 20"/>
                <a:gd name="T5" fmla="*/ 21 h 29"/>
                <a:gd name="T6" fmla="*/ 22 w 20"/>
                <a:gd name="T7" fmla="*/ 33 h 29"/>
                <a:gd name="T8" fmla="*/ 5 w 20"/>
                <a:gd name="T9" fmla="*/ 40 h 29"/>
                <a:gd name="T10" fmla="*/ 5 w 20"/>
                <a:gd name="T11" fmla="*/ 56 h 29"/>
                <a:gd name="T12" fmla="*/ 14 w 20"/>
                <a:gd name="T13" fmla="*/ 116 h 29"/>
                <a:gd name="T14" fmla="*/ 26 w 20"/>
                <a:gd name="T15" fmla="*/ 100 h 29"/>
                <a:gd name="T16" fmla="*/ 26 w 20"/>
                <a:gd name="T17" fmla="*/ 73 h 29"/>
                <a:gd name="T18" fmla="*/ 70 w 20"/>
                <a:gd name="T19" fmla="*/ 5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29"/>
                <a:gd name="T32" fmla="*/ 20 w 20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29">
                  <a:moveTo>
                    <a:pt x="20" y="0"/>
                  </a:moveTo>
                  <a:cubicBezTo>
                    <a:pt x="18" y="0"/>
                    <a:pt x="17" y="1"/>
                    <a:pt x="16" y="2"/>
                  </a:cubicBezTo>
                  <a:cubicBezTo>
                    <a:pt x="15" y="3"/>
                    <a:pt x="13" y="4"/>
                    <a:pt x="12" y="5"/>
                  </a:cubicBezTo>
                  <a:cubicBezTo>
                    <a:pt x="10" y="6"/>
                    <a:pt x="8" y="7"/>
                    <a:pt x="6" y="8"/>
                  </a:cubicBezTo>
                  <a:cubicBezTo>
                    <a:pt x="4" y="8"/>
                    <a:pt x="2" y="8"/>
                    <a:pt x="1" y="10"/>
                  </a:cubicBezTo>
                  <a:cubicBezTo>
                    <a:pt x="0" y="11"/>
                    <a:pt x="0" y="12"/>
                    <a:pt x="1" y="14"/>
                  </a:cubicBezTo>
                  <a:cubicBezTo>
                    <a:pt x="1" y="17"/>
                    <a:pt x="1" y="29"/>
                    <a:pt x="4" y="29"/>
                  </a:cubicBezTo>
                  <a:cubicBezTo>
                    <a:pt x="5" y="29"/>
                    <a:pt x="6" y="26"/>
                    <a:pt x="7" y="25"/>
                  </a:cubicBezTo>
                  <a:cubicBezTo>
                    <a:pt x="8" y="22"/>
                    <a:pt x="6" y="20"/>
                    <a:pt x="7" y="18"/>
                  </a:cubicBezTo>
                  <a:cubicBezTo>
                    <a:pt x="7" y="12"/>
                    <a:pt x="15" y="4"/>
                    <a:pt x="19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Freeform 472">
              <a:extLst>
                <a:ext uri="{FF2B5EF4-FFF2-40B4-BE49-F238E27FC236}">
                  <a16:creationId xmlns:a16="http://schemas.microsoft.com/office/drawing/2014/main" id="{1C29C4E5-F018-476C-944B-7779A51A1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3795"/>
              <a:ext cx="17" cy="14"/>
            </a:xfrm>
            <a:custGeom>
              <a:avLst/>
              <a:gdLst>
                <a:gd name="T0" fmla="*/ 0 w 11"/>
                <a:gd name="T1" fmla="*/ 19 h 9"/>
                <a:gd name="T2" fmla="*/ 29 w 11"/>
                <a:gd name="T3" fmla="*/ 8 h 9"/>
                <a:gd name="T4" fmla="*/ 19 w 11"/>
                <a:gd name="T5" fmla="*/ 34 h 9"/>
                <a:gd name="T6" fmla="*/ 22 w 11"/>
                <a:gd name="T7" fmla="*/ 19 h 9"/>
                <a:gd name="T8" fmla="*/ 8 w 11"/>
                <a:gd name="T9" fmla="*/ 1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9"/>
                <a:gd name="T17" fmla="*/ 11 w 11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9">
                  <a:moveTo>
                    <a:pt x="0" y="5"/>
                  </a:moveTo>
                  <a:cubicBezTo>
                    <a:pt x="3" y="4"/>
                    <a:pt x="4" y="0"/>
                    <a:pt x="8" y="2"/>
                  </a:cubicBezTo>
                  <a:cubicBezTo>
                    <a:pt x="11" y="4"/>
                    <a:pt x="8" y="9"/>
                    <a:pt x="5" y="9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5" y="3"/>
                    <a:pt x="3" y="3"/>
                    <a:pt x="2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Freeform 473">
              <a:extLst>
                <a:ext uri="{FF2B5EF4-FFF2-40B4-BE49-F238E27FC236}">
                  <a16:creationId xmlns:a16="http://schemas.microsoft.com/office/drawing/2014/main" id="{6DE8DFC9-2871-48BF-9E3A-9A0B372D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4005"/>
              <a:ext cx="25" cy="68"/>
            </a:xfrm>
            <a:custGeom>
              <a:avLst/>
              <a:gdLst>
                <a:gd name="T0" fmla="*/ 61 w 16"/>
                <a:gd name="T1" fmla="*/ 0 h 43"/>
                <a:gd name="T2" fmla="*/ 48 w 16"/>
                <a:gd name="T3" fmla="*/ 87 h 43"/>
                <a:gd name="T4" fmla="*/ 5 w 16"/>
                <a:gd name="T5" fmla="*/ 171 h 43"/>
                <a:gd name="T6" fmla="*/ 31 w 16"/>
                <a:gd name="T7" fmla="*/ 115 h 43"/>
                <a:gd name="T8" fmla="*/ 39 w 16"/>
                <a:gd name="T9" fmla="*/ 82 h 43"/>
                <a:gd name="T10" fmla="*/ 0 w 16"/>
                <a:gd name="T11" fmla="*/ 108 h 43"/>
                <a:gd name="T12" fmla="*/ 34 w 16"/>
                <a:gd name="T13" fmla="*/ 60 h 43"/>
                <a:gd name="T14" fmla="*/ 56 w 16"/>
                <a:gd name="T15" fmla="*/ 13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43"/>
                <a:gd name="T26" fmla="*/ 16 w 16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43">
                  <a:moveTo>
                    <a:pt x="16" y="0"/>
                  </a:moveTo>
                  <a:cubicBezTo>
                    <a:pt x="14" y="7"/>
                    <a:pt x="15" y="14"/>
                    <a:pt x="13" y="22"/>
                  </a:cubicBezTo>
                  <a:cubicBezTo>
                    <a:pt x="11" y="30"/>
                    <a:pt x="6" y="37"/>
                    <a:pt x="1" y="43"/>
                  </a:cubicBezTo>
                  <a:cubicBezTo>
                    <a:pt x="3" y="38"/>
                    <a:pt x="6" y="34"/>
                    <a:pt x="8" y="29"/>
                  </a:cubicBezTo>
                  <a:cubicBezTo>
                    <a:pt x="8" y="28"/>
                    <a:pt x="11" y="22"/>
                    <a:pt x="10" y="21"/>
                  </a:cubicBezTo>
                  <a:cubicBezTo>
                    <a:pt x="8" y="19"/>
                    <a:pt x="1" y="25"/>
                    <a:pt x="0" y="27"/>
                  </a:cubicBezTo>
                  <a:cubicBezTo>
                    <a:pt x="1" y="22"/>
                    <a:pt x="6" y="19"/>
                    <a:pt x="9" y="15"/>
                  </a:cubicBezTo>
                  <a:cubicBezTo>
                    <a:pt x="12" y="11"/>
                    <a:pt x="13" y="7"/>
                    <a:pt x="15" y="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Freeform 474">
              <a:extLst>
                <a:ext uri="{FF2B5EF4-FFF2-40B4-BE49-F238E27FC236}">
                  <a16:creationId xmlns:a16="http://schemas.microsoft.com/office/drawing/2014/main" id="{E1E610E8-C58C-4C14-90CE-C724C19E3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4051"/>
              <a:ext cx="32" cy="30"/>
            </a:xfrm>
            <a:custGeom>
              <a:avLst/>
              <a:gdLst>
                <a:gd name="T0" fmla="*/ 82 w 20"/>
                <a:gd name="T1" fmla="*/ 0 h 19"/>
                <a:gd name="T2" fmla="*/ 61 w 20"/>
                <a:gd name="T3" fmla="*/ 35 h 19"/>
                <a:gd name="T4" fmla="*/ 56 w 20"/>
                <a:gd name="T5" fmla="*/ 68 h 19"/>
                <a:gd name="T6" fmla="*/ 35 w 20"/>
                <a:gd name="T7" fmla="*/ 62 h 19"/>
                <a:gd name="T8" fmla="*/ 0 w 20"/>
                <a:gd name="T9" fmla="*/ 74 h 19"/>
                <a:gd name="T10" fmla="*/ 35 w 20"/>
                <a:gd name="T11" fmla="*/ 43 h 19"/>
                <a:gd name="T12" fmla="*/ 54 w 20"/>
                <a:gd name="T13" fmla="*/ 21 h 19"/>
                <a:gd name="T14" fmla="*/ 74 w 20"/>
                <a:gd name="T15" fmla="*/ 5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9"/>
                <a:gd name="T26" fmla="*/ 20 w 20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9">
                  <a:moveTo>
                    <a:pt x="20" y="0"/>
                  </a:moveTo>
                  <a:cubicBezTo>
                    <a:pt x="18" y="3"/>
                    <a:pt x="16" y="5"/>
                    <a:pt x="15" y="9"/>
                  </a:cubicBezTo>
                  <a:cubicBezTo>
                    <a:pt x="15" y="12"/>
                    <a:pt x="14" y="14"/>
                    <a:pt x="14" y="17"/>
                  </a:cubicBezTo>
                  <a:cubicBezTo>
                    <a:pt x="13" y="16"/>
                    <a:pt x="10" y="16"/>
                    <a:pt x="9" y="16"/>
                  </a:cubicBezTo>
                  <a:cubicBezTo>
                    <a:pt x="6" y="16"/>
                    <a:pt x="3" y="18"/>
                    <a:pt x="0" y="19"/>
                  </a:cubicBezTo>
                  <a:cubicBezTo>
                    <a:pt x="3" y="16"/>
                    <a:pt x="7" y="14"/>
                    <a:pt x="9" y="11"/>
                  </a:cubicBezTo>
                  <a:cubicBezTo>
                    <a:pt x="11" y="9"/>
                    <a:pt x="11" y="7"/>
                    <a:pt x="13" y="5"/>
                  </a:cubicBezTo>
                  <a:cubicBezTo>
                    <a:pt x="14" y="4"/>
                    <a:pt x="16" y="2"/>
                    <a:pt x="18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Freeform 475">
              <a:extLst>
                <a:ext uri="{FF2B5EF4-FFF2-40B4-BE49-F238E27FC236}">
                  <a16:creationId xmlns:a16="http://schemas.microsoft.com/office/drawing/2014/main" id="{45A404C7-3607-4ADF-AB34-E24E3A7D4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3341"/>
              <a:ext cx="95" cy="141"/>
            </a:xfrm>
            <a:custGeom>
              <a:avLst/>
              <a:gdLst>
                <a:gd name="T0" fmla="*/ 0 w 60"/>
                <a:gd name="T1" fmla="*/ 163 h 89"/>
                <a:gd name="T2" fmla="*/ 73 w 60"/>
                <a:gd name="T3" fmla="*/ 177 h 89"/>
                <a:gd name="T4" fmla="*/ 124 w 60"/>
                <a:gd name="T5" fmla="*/ 223 h 89"/>
                <a:gd name="T6" fmla="*/ 171 w 60"/>
                <a:gd name="T7" fmla="*/ 353 h 89"/>
                <a:gd name="T8" fmla="*/ 138 w 60"/>
                <a:gd name="T9" fmla="*/ 198 h 89"/>
                <a:gd name="T10" fmla="*/ 238 w 60"/>
                <a:gd name="T11" fmla="*/ 0 h 89"/>
                <a:gd name="T12" fmla="*/ 168 w 60"/>
                <a:gd name="T13" fmla="*/ 81 h 89"/>
                <a:gd name="T14" fmla="*/ 124 w 60"/>
                <a:gd name="T15" fmla="*/ 143 h 89"/>
                <a:gd name="T16" fmla="*/ 8 w 60"/>
                <a:gd name="T17" fmla="*/ 171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"/>
                <a:gd name="T28" fmla="*/ 0 h 89"/>
                <a:gd name="T29" fmla="*/ 60 w 60"/>
                <a:gd name="T30" fmla="*/ 89 h 8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" h="89">
                  <a:moveTo>
                    <a:pt x="0" y="41"/>
                  </a:moveTo>
                  <a:cubicBezTo>
                    <a:pt x="6" y="43"/>
                    <a:pt x="12" y="42"/>
                    <a:pt x="18" y="45"/>
                  </a:cubicBezTo>
                  <a:cubicBezTo>
                    <a:pt x="23" y="47"/>
                    <a:pt x="27" y="51"/>
                    <a:pt x="31" y="56"/>
                  </a:cubicBezTo>
                  <a:cubicBezTo>
                    <a:pt x="37" y="64"/>
                    <a:pt x="44" y="79"/>
                    <a:pt x="43" y="89"/>
                  </a:cubicBezTo>
                  <a:cubicBezTo>
                    <a:pt x="49" y="79"/>
                    <a:pt x="36" y="61"/>
                    <a:pt x="35" y="50"/>
                  </a:cubicBezTo>
                  <a:cubicBezTo>
                    <a:pt x="32" y="32"/>
                    <a:pt x="50" y="13"/>
                    <a:pt x="60" y="0"/>
                  </a:cubicBezTo>
                  <a:cubicBezTo>
                    <a:pt x="54" y="7"/>
                    <a:pt x="48" y="14"/>
                    <a:pt x="42" y="20"/>
                  </a:cubicBezTo>
                  <a:cubicBezTo>
                    <a:pt x="37" y="25"/>
                    <a:pt x="35" y="31"/>
                    <a:pt x="31" y="36"/>
                  </a:cubicBezTo>
                  <a:cubicBezTo>
                    <a:pt x="23" y="46"/>
                    <a:pt x="13" y="36"/>
                    <a:pt x="2" y="4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Freeform 476">
              <a:extLst>
                <a:ext uri="{FF2B5EF4-FFF2-40B4-BE49-F238E27FC236}">
                  <a16:creationId xmlns:a16="http://schemas.microsoft.com/office/drawing/2014/main" id="{65FCDB6B-2B57-4311-BF7E-B7EAA3C48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3548"/>
              <a:ext cx="22" cy="46"/>
            </a:xfrm>
            <a:custGeom>
              <a:avLst/>
              <a:gdLst>
                <a:gd name="T0" fmla="*/ 49 w 14"/>
                <a:gd name="T1" fmla="*/ 16 h 29"/>
                <a:gd name="T2" fmla="*/ 20 w 14"/>
                <a:gd name="T3" fmla="*/ 116 h 29"/>
                <a:gd name="T4" fmla="*/ 13 w 14"/>
                <a:gd name="T5" fmla="*/ 33 h 29"/>
                <a:gd name="T6" fmla="*/ 55 w 14"/>
                <a:gd name="T7" fmla="*/ 1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9"/>
                <a:gd name="T14" fmla="*/ 14 w 14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9">
                  <a:moveTo>
                    <a:pt x="13" y="4"/>
                  </a:moveTo>
                  <a:cubicBezTo>
                    <a:pt x="0" y="0"/>
                    <a:pt x="4" y="22"/>
                    <a:pt x="5" y="29"/>
                  </a:cubicBezTo>
                  <a:cubicBezTo>
                    <a:pt x="2" y="22"/>
                    <a:pt x="0" y="15"/>
                    <a:pt x="3" y="8"/>
                  </a:cubicBezTo>
                  <a:cubicBezTo>
                    <a:pt x="5" y="2"/>
                    <a:pt x="9" y="1"/>
                    <a:pt x="14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Freeform 477">
              <a:extLst>
                <a:ext uri="{FF2B5EF4-FFF2-40B4-BE49-F238E27FC236}">
                  <a16:creationId xmlns:a16="http://schemas.microsoft.com/office/drawing/2014/main" id="{2AD619EE-C5BF-4532-8998-B5516E6D5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3484"/>
              <a:ext cx="25" cy="28"/>
            </a:xfrm>
            <a:custGeom>
              <a:avLst/>
              <a:gdLst>
                <a:gd name="T0" fmla="*/ 14 w 16"/>
                <a:gd name="T1" fmla="*/ 0 h 18"/>
                <a:gd name="T2" fmla="*/ 22 w 16"/>
                <a:gd name="T3" fmla="*/ 47 h 18"/>
                <a:gd name="T4" fmla="*/ 61 w 16"/>
                <a:gd name="T5" fmla="*/ 53 h 18"/>
                <a:gd name="T6" fmla="*/ 20 w 16"/>
                <a:gd name="T7" fmla="*/ 61 h 18"/>
                <a:gd name="T8" fmla="*/ 8 w 16"/>
                <a:gd name="T9" fmla="*/ 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8"/>
                <a:gd name="T17" fmla="*/ 16 w 1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8">
                  <a:moveTo>
                    <a:pt x="4" y="0"/>
                  </a:moveTo>
                  <a:cubicBezTo>
                    <a:pt x="3" y="4"/>
                    <a:pt x="4" y="9"/>
                    <a:pt x="6" y="12"/>
                  </a:cubicBezTo>
                  <a:cubicBezTo>
                    <a:pt x="9" y="15"/>
                    <a:pt x="12" y="13"/>
                    <a:pt x="16" y="14"/>
                  </a:cubicBezTo>
                  <a:cubicBezTo>
                    <a:pt x="13" y="17"/>
                    <a:pt x="9" y="18"/>
                    <a:pt x="5" y="16"/>
                  </a:cubicBezTo>
                  <a:cubicBezTo>
                    <a:pt x="0" y="12"/>
                    <a:pt x="2" y="7"/>
                    <a:pt x="2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Freeform 478">
              <a:extLst>
                <a:ext uri="{FF2B5EF4-FFF2-40B4-BE49-F238E27FC236}">
                  <a16:creationId xmlns:a16="http://schemas.microsoft.com/office/drawing/2014/main" id="{857A48C8-3E2B-439E-A9F3-495C026F1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3774"/>
              <a:ext cx="57" cy="68"/>
            </a:xfrm>
            <a:custGeom>
              <a:avLst/>
              <a:gdLst>
                <a:gd name="T0" fmla="*/ 143 w 36"/>
                <a:gd name="T1" fmla="*/ 13 h 43"/>
                <a:gd name="T2" fmla="*/ 55 w 36"/>
                <a:gd name="T3" fmla="*/ 63 h 43"/>
                <a:gd name="T4" fmla="*/ 21 w 36"/>
                <a:gd name="T5" fmla="*/ 171 h 43"/>
                <a:gd name="T6" fmla="*/ 63 w 36"/>
                <a:gd name="T7" fmla="*/ 35 h 43"/>
                <a:gd name="T8" fmla="*/ 108 w 36"/>
                <a:gd name="T9" fmla="*/ 8 h 43"/>
                <a:gd name="T10" fmla="*/ 130 w 36"/>
                <a:gd name="T11" fmla="*/ 0 h 43"/>
                <a:gd name="T12" fmla="*/ 143 w 36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43"/>
                <a:gd name="T23" fmla="*/ 36 w 36"/>
                <a:gd name="T24" fmla="*/ 43 h 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43">
                  <a:moveTo>
                    <a:pt x="36" y="3"/>
                  </a:moveTo>
                  <a:cubicBezTo>
                    <a:pt x="29" y="4"/>
                    <a:pt x="19" y="11"/>
                    <a:pt x="14" y="16"/>
                  </a:cubicBezTo>
                  <a:cubicBezTo>
                    <a:pt x="9" y="23"/>
                    <a:pt x="3" y="34"/>
                    <a:pt x="5" y="43"/>
                  </a:cubicBezTo>
                  <a:cubicBezTo>
                    <a:pt x="0" y="30"/>
                    <a:pt x="6" y="18"/>
                    <a:pt x="16" y="9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29" y="1"/>
                    <a:pt x="31" y="0"/>
                    <a:pt x="33" y="0"/>
                  </a:cubicBezTo>
                  <a:cubicBezTo>
                    <a:pt x="34" y="0"/>
                    <a:pt x="35" y="1"/>
                    <a:pt x="36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Freeform 479">
              <a:extLst>
                <a:ext uri="{FF2B5EF4-FFF2-40B4-BE49-F238E27FC236}">
                  <a16:creationId xmlns:a16="http://schemas.microsoft.com/office/drawing/2014/main" id="{FBBE0ABB-F2DA-4A0B-B8D9-A67C73A1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3730"/>
              <a:ext cx="43" cy="96"/>
            </a:xfrm>
            <a:custGeom>
              <a:avLst/>
              <a:gdLst>
                <a:gd name="T0" fmla="*/ 68 w 27"/>
                <a:gd name="T1" fmla="*/ 0 h 61"/>
                <a:gd name="T2" fmla="*/ 97 w 27"/>
                <a:gd name="T3" fmla="*/ 104 h 61"/>
                <a:gd name="T4" fmla="*/ 0 w 27"/>
                <a:gd name="T5" fmla="*/ 238 h 61"/>
                <a:gd name="T6" fmla="*/ 76 w 27"/>
                <a:gd name="T7" fmla="*/ 104 h 61"/>
                <a:gd name="T8" fmla="*/ 76 w 27"/>
                <a:gd name="T9" fmla="*/ 60 h 61"/>
                <a:gd name="T10" fmla="*/ 68 w 27"/>
                <a:gd name="T11" fmla="*/ 5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61"/>
                <a:gd name="T20" fmla="*/ 27 w 27"/>
                <a:gd name="T21" fmla="*/ 61 h 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61">
                  <a:moveTo>
                    <a:pt x="17" y="0"/>
                  </a:moveTo>
                  <a:cubicBezTo>
                    <a:pt x="20" y="8"/>
                    <a:pt x="27" y="18"/>
                    <a:pt x="24" y="27"/>
                  </a:cubicBezTo>
                  <a:cubicBezTo>
                    <a:pt x="21" y="41"/>
                    <a:pt x="7" y="49"/>
                    <a:pt x="0" y="61"/>
                  </a:cubicBezTo>
                  <a:cubicBezTo>
                    <a:pt x="4" y="48"/>
                    <a:pt x="15" y="39"/>
                    <a:pt x="19" y="27"/>
                  </a:cubicBezTo>
                  <a:cubicBezTo>
                    <a:pt x="20" y="23"/>
                    <a:pt x="20" y="19"/>
                    <a:pt x="19" y="15"/>
                  </a:cubicBezTo>
                  <a:cubicBezTo>
                    <a:pt x="19" y="11"/>
                    <a:pt x="16" y="5"/>
                    <a:pt x="17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Freeform 480">
              <a:extLst>
                <a:ext uri="{FF2B5EF4-FFF2-40B4-BE49-F238E27FC236}">
                  <a16:creationId xmlns:a16="http://schemas.microsoft.com/office/drawing/2014/main" id="{408A875D-6E8D-4B33-825D-360DBFC04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3882"/>
              <a:ext cx="43" cy="66"/>
            </a:xfrm>
            <a:custGeom>
              <a:avLst/>
              <a:gdLst>
                <a:gd name="T0" fmla="*/ 108 w 27"/>
                <a:gd name="T1" fmla="*/ 0 h 42"/>
                <a:gd name="T2" fmla="*/ 84 w 27"/>
                <a:gd name="T3" fmla="*/ 94 h 42"/>
                <a:gd name="T4" fmla="*/ 53 w 27"/>
                <a:gd name="T5" fmla="*/ 124 h 42"/>
                <a:gd name="T6" fmla="*/ 0 w 27"/>
                <a:gd name="T7" fmla="*/ 163 h 42"/>
                <a:gd name="T8" fmla="*/ 40 w 27"/>
                <a:gd name="T9" fmla="*/ 129 h 42"/>
                <a:gd name="T10" fmla="*/ 73 w 27"/>
                <a:gd name="T11" fmla="*/ 77 h 42"/>
                <a:gd name="T12" fmla="*/ 102 w 27"/>
                <a:gd name="T13" fmla="*/ 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42"/>
                <a:gd name="T23" fmla="*/ 27 w 27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42">
                  <a:moveTo>
                    <a:pt x="27" y="0"/>
                  </a:moveTo>
                  <a:cubicBezTo>
                    <a:pt x="24" y="8"/>
                    <a:pt x="24" y="16"/>
                    <a:pt x="21" y="24"/>
                  </a:cubicBezTo>
                  <a:cubicBezTo>
                    <a:pt x="19" y="28"/>
                    <a:pt x="17" y="30"/>
                    <a:pt x="13" y="32"/>
                  </a:cubicBezTo>
                  <a:cubicBezTo>
                    <a:pt x="10" y="35"/>
                    <a:pt x="2" y="38"/>
                    <a:pt x="0" y="42"/>
                  </a:cubicBezTo>
                  <a:cubicBezTo>
                    <a:pt x="2" y="38"/>
                    <a:pt x="7" y="35"/>
                    <a:pt x="10" y="33"/>
                  </a:cubicBezTo>
                  <a:cubicBezTo>
                    <a:pt x="13" y="29"/>
                    <a:pt x="16" y="25"/>
                    <a:pt x="18" y="20"/>
                  </a:cubicBezTo>
                  <a:cubicBezTo>
                    <a:pt x="20" y="14"/>
                    <a:pt x="20" y="5"/>
                    <a:pt x="25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Freeform 481">
              <a:extLst>
                <a:ext uri="{FF2B5EF4-FFF2-40B4-BE49-F238E27FC236}">
                  <a16:creationId xmlns:a16="http://schemas.microsoft.com/office/drawing/2014/main" id="{F95DABCA-246F-4BA5-8230-CBCC3EFFE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975"/>
              <a:ext cx="34" cy="51"/>
            </a:xfrm>
            <a:custGeom>
              <a:avLst/>
              <a:gdLst>
                <a:gd name="T0" fmla="*/ 76 w 22"/>
                <a:gd name="T1" fmla="*/ 0 h 32"/>
                <a:gd name="T2" fmla="*/ 66 w 22"/>
                <a:gd name="T3" fmla="*/ 41 h 32"/>
                <a:gd name="T4" fmla="*/ 56 w 22"/>
                <a:gd name="T5" fmla="*/ 77 h 32"/>
                <a:gd name="T6" fmla="*/ 0 w 22"/>
                <a:gd name="T7" fmla="*/ 129 h 32"/>
                <a:gd name="T8" fmla="*/ 40 w 22"/>
                <a:gd name="T9" fmla="*/ 81 h 32"/>
                <a:gd name="T10" fmla="*/ 53 w 22"/>
                <a:gd name="T11" fmla="*/ 46 h 32"/>
                <a:gd name="T12" fmla="*/ 70 w 22"/>
                <a:gd name="T13" fmla="*/ 1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"/>
                <a:gd name="T22" fmla="*/ 0 h 32"/>
                <a:gd name="T23" fmla="*/ 22 w 2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" h="32">
                  <a:moveTo>
                    <a:pt x="21" y="0"/>
                  </a:moveTo>
                  <a:cubicBezTo>
                    <a:pt x="22" y="3"/>
                    <a:pt x="19" y="7"/>
                    <a:pt x="18" y="10"/>
                  </a:cubicBezTo>
                  <a:cubicBezTo>
                    <a:pt x="17" y="13"/>
                    <a:pt x="16" y="16"/>
                    <a:pt x="15" y="19"/>
                  </a:cubicBezTo>
                  <a:cubicBezTo>
                    <a:pt x="12" y="26"/>
                    <a:pt x="6" y="29"/>
                    <a:pt x="0" y="32"/>
                  </a:cubicBezTo>
                  <a:cubicBezTo>
                    <a:pt x="3" y="28"/>
                    <a:pt x="8" y="25"/>
                    <a:pt x="11" y="20"/>
                  </a:cubicBezTo>
                  <a:cubicBezTo>
                    <a:pt x="13" y="17"/>
                    <a:pt x="13" y="14"/>
                    <a:pt x="14" y="11"/>
                  </a:cubicBezTo>
                  <a:cubicBezTo>
                    <a:pt x="15" y="8"/>
                    <a:pt x="18" y="6"/>
                    <a:pt x="19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Freeform 482">
              <a:extLst>
                <a:ext uri="{FF2B5EF4-FFF2-40B4-BE49-F238E27FC236}">
                  <a16:creationId xmlns:a16="http://schemas.microsoft.com/office/drawing/2014/main" id="{764A5BED-E1CA-49AE-868E-63118CA3F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4041"/>
              <a:ext cx="40" cy="40"/>
            </a:xfrm>
            <a:custGeom>
              <a:avLst/>
              <a:gdLst>
                <a:gd name="T0" fmla="*/ 102 w 25"/>
                <a:gd name="T1" fmla="*/ 5 h 25"/>
                <a:gd name="T2" fmla="*/ 69 w 25"/>
                <a:gd name="T3" fmla="*/ 56 h 25"/>
                <a:gd name="T4" fmla="*/ 35 w 25"/>
                <a:gd name="T5" fmla="*/ 82 h 25"/>
                <a:gd name="T6" fmla="*/ 0 w 25"/>
                <a:gd name="T7" fmla="*/ 102 h 25"/>
                <a:gd name="T8" fmla="*/ 29 w 25"/>
                <a:gd name="T9" fmla="*/ 86 h 25"/>
                <a:gd name="T10" fmla="*/ 56 w 25"/>
                <a:gd name="T11" fmla="*/ 54 h 25"/>
                <a:gd name="T12" fmla="*/ 98 w 25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5"/>
                <a:gd name="T23" fmla="*/ 25 w 25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5">
                  <a:moveTo>
                    <a:pt x="25" y="1"/>
                  </a:moveTo>
                  <a:cubicBezTo>
                    <a:pt x="21" y="4"/>
                    <a:pt x="20" y="11"/>
                    <a:pt x="17" y="14"/>
                  </a:cubicBezTo>
                  <a:cubicBezTo>
                    <a:pt x="15" y="16"/>
                    <a:pt x="12" y="18"/>
                    <a:pt x="9" y="20"/>
                  </a:cubicBezTo>
                  <a:cubicBezTo>
                    <a:pt x="6" y="23"/>
                    <a:pt x="3" y="23"/>
                    <a:pt x="0" y="25"/>
                  </a:cubicBezTo>
                  <a:cubicBezTo>
                    <a:pt x="2" y="24"/>
                    <a:pt x="5" y="22"/>
                    <a:pt x="7" y="21"/>
                  </a:cubicBezTo>
                  <a:cubicBezTo>
                    <a:pt x="10" y="19"/>
                    <a:pt x="12" y="15"/>
                    <a:pt x="14" y="13"/>
                  </a:cubicBezTo>
                  <a:cubicBezTo>
                    <a:pt x="17" y="9"/>
                    <a:pt x="24" y="5"/>
                    <a:pt x="24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Freeform 483">
              <a:extLst>
                <a:ext uri="{FF2B5EF4-FFF2-40B4-BE49-F238E27FC236}">
                  <a16:creationId xmlns:a16="http://schemas.microsoft.com/office/drawing/2014/main" id="{D2ADD69E-A224-49C0-9359-F0BD59A2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4084"/>
              <a:ext cx="24" cy="46"/>
            </a:xfrm>
            <a:custGeom>
              <a:avLst/>
              <a:gdLst>
                <a:gd name="T0" fmla="*/ 46 w 15"/>
                <a:gd name="T1" fmla="*/ 103 h 29"/>
                <a:gd name="T2" fmla="*/ 0 w 15"/>
                <a:gd name="T3" fmla="*/ 82 h 29"/>
                <a:gd name="T4" fmla="*/ 13 w 15"/>
                <a:gd name="T5" fmla="*/ 48 h 29"/>
                <a:gd name="T6" fmla="*/ 61 w 15"/>
                <a:gd name="T7" fmla="*/ 0 h 29"/>
                <a:gd name="T8" fmla="*/ 21 w 15"/>
                <a:gd name="T9" fmla="*/ 63 h 29"/>
                <a:gd name="T10" fmla="*/ 35 w 15"/>
                <a:gd name="T11" fmla="*/ 10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9"/>
                <a:gd name="T20" fmla="*/ 15 w 15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9">
                  <a:moveTo>
                    <a:pt x="11" y="26"/>
                  </a:moveTo>
                  <a:cubicBezTo>
                    <a:pt x="6" y="29"/>
                    <a:pt x="1" y="26"/>
                    <a:pt x="0" y="21"/>
                  </a:cubicBezTo>
                  <a:cubicBezTo>
                    <a:pt x="0" y="18"/>
                    <a:pt x="1" y="15"/>
                    <a:pt x="3" y="12"/>
                  </a:cubicBezTo>
                  <a:cubicBezTo>
                    <a:pt x="5" y="8"/>
                    <a:pt x="11" y="2"/>
                    <a:pt x="15" y="0"/>
                  </a:cubicBezTo>
                  <a:cubicBezTo>
                    <a:pt x="11" y="5"/>
                    <a:pt x="7" y="10"/>
                    <a:pt x="5" y="16"/>
                  </a:cubicBezTo>
                  <a:cubicBezTo>
                    <a:pt x="4" y="19"/>
                    <a:pt x="4" y="26"/>
                    <a:pt x="9" y="2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Freeform 484">
              <a:extLst>
                <a:ext uri="{FF2B5EF4-FFF2-40B4-BE49-F238E27FC236}">
                  <a16:creationId xmlns:a16="http://schemas.microsoft.com/office/drawing/2014/main" id="{1633320F-DD45-40ED-BD4D-CAC453710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4146"/>
              <a:ext cx="41" cy="15"/>
            </a:xfrm>
            <a:custGeom>
              <a:avLst/>
              <a:gdLst>
                <a:gd name="T0" fmla="*/ 0 w 26"/>
                <a:gd name="T1" fmla="*/ 12 h 10"/>
                <a:gd name="T2" fmla="*/ 39 w 26"/>
                <a:gd name="T3" fmla="*/ 35 h 10"/>
                <a:gd name="T4" fmla="*/ 103 w 26"/>
                <a:gd name="T5" fmla="*/ 0 h 10"/>
                <a:gd name="T6" fmla="*/ 5 w 26"/>
                <a:gd name="T7" fmla="*/ 14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0"/>
                <a:gd name="T14" fmla="*/ 26 w 26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0">
                  <a:moveTo>
                    <a:pt x="0" y="3"/>
                  </a:moveTo>
                  <a:cubicBezTo>
                    <a:pt x="0" y="7"/>
                    <a:pt x="7" y="10"/>
                    <a:pt x="10" y="10"/>
                  </a:cubicBezTo>
                  <a:cubicBezTo>
                    <a:pt x="17" y="10"/>
                    <a:pt x="23" y="5"/>
                    <a:pt x="26" y="0"/>
                  </a:cubicBezTo>
                  <a:cubicBezTo>
                    <a:pt x="20" y="6"/>
                    <a:pt x="8" y="9"/>
                    <a:pt x="1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Freeform 485">
              <a:extLst>
                <a:ext uri="{FF2B5EF4-FFF2-40B4-BE49-F238E27FC236}">
                  <a16:creationId xmlns:a16="http://schemas.microsoft.com/office/drawing/2014/main" id="{7DC9BE31-64CA-4342-A268-7289C456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4158"/>
              <a:ext cx="17" cy="13"/>
            </a:xfrm>
            <a:custGeom>
              <a:avLst/>
              <a:gdLst>
                <a:gd name="T0" fmla="*/ 36 w 11"/>
                <a:gd name="T1" fmla="*/ 0 h 8"/>
                <a:gd name="T2" fmla="*/ 22 w 11"/>
                <a:gd name="T3" fmla="*/ 29 h 8"/>
                <a:gd name="T4" fmla="*/ 0 w 11"/>
                <a:gd name="T5" fmla="*/ 21 h 8"/>
                <a:gd name="T6" fmla="*/ 22 w 11"/>
                <a:gd name="T7" fmla="*/ 21 h 8"/>
                <a:gd name="T8" fmla="*/ 36 w 11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8"/>
                <a:gd name="T17" fmla="*/ 11 w 11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8">
                  <a:moveTo>
                    <a:pt x="10" y="0"/>
                  </a:moveTo>
                  <a:cubicBezTo>
                    <a:pt x="9" y="3"/>
                    <a:pt x="9" y="6"/>
                    <a:pt x="6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2" y="5"/>
                    <a:pt x="4" y="6"/>
                    <a:pt x="6" y="5"/>
                  </a:cubicBezTo>
                  <a:cubicBezTo>
                    <a:pt x="7" y="4"/>
                    <a:pt x="11" y="2"/>
                    <a:pt x="1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Freeform 486">
              <a:extLst>
                <a:ext uri="{FF2B5EF4-FFF2-40B4-BE49-F238E27FC236}">
                  <a16:creationId xmlns:a16="http://schemas.microsoft.com/office/drawing/2014/main" id="{00A8EA4A-EE31-48D0-B97C-80E504918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4166"/>
              <a:ext cx="16" cy="13"/>
            </a:xfrm>
            <a:custGeom>
              <a:avLst/>
              <a:gdLst>
                <a:gd name="T0" fmla="*/ 0 w 10"/>
                <a:gd name="T1" fmla="*/ 18 h 8"/>
                <a:gd name="T2" fmla="*/ 29 w 10"/>
                <a:gd name="T3" fmla="*/ 0 h 8"/>
                <a:gd name="T4" fmla="*/ 21 w 10"/>
                <a:gd name="T5" fmla="*/ 13 h 8"/>
                <a:gd name="T6" fmla="*/ 0 w 10"/>
                <a:gd name="T7" fmla="*/ 18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8"/>
                <a:gd name="T14" fmla="*/ 10 w 1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8">
                  <a:moveTo>
                    <a:pt x="0" y="4"/>
                  </a:moveTo>
                  <a:cubicBezTo>
                    <a:pt x="0" y="8"/>
                    <a:pt x="10" y="4"/>
                    <a:pt x="7" y="0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4" y="4"/>
                    <a:pt x="0" y="6"/>
                    <a:pt x="0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Freeform 487">
              <a:extLst>
                <a:ext uri="{FF2B5EF4-FFF2-40B4-BE49-F238E27FC236}">
                  <a16:creationId xmlns:a16="http://schemas.microsoft.com/office/drawing/2014/main" id="{F525182C-33C1-47FA-8EBA-10650AA3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4169"/>
              <a:ext cx="14" cy="10"/>
            </a:xfrm>
            <a:custGeom>
              <a:avLst/>
              <a:gdLst>
                <a:gd name="T0" fmla="*/ 0 w 9"/>
                <a:gd name="T1" fmla="*/ 22 h 6"/>
                <a:gd name="T2" fmla="*/ 22 w 9"/>
                <a:gd name="T3" fmla="*/ 22 h 6"/>
                <a:gd name="T4" fmla="*/ 34 w 9"/>
                <a:gd name="T5" fmla="*/ 13 h 6"/>
                <a:gd name="T6" fmla="*/ 26 w 9"/>
                <a:gd name="T7" fmla="*/ 13 h 6"/>
                <a:gd name="T8" fmla="*/ 0 w 9"/>
                <a:gd name="T9" fmla="*/ 2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6"/>
                <a:gd name="T17" fmla="*/ 9 w 9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6">
                  <a:moveTo>
                    <a:pt x="0" y="5"/>
                  </a:moveTo>
                  <a:cubicBezTo>
                    <a:pt x="2" y="5"/>
                    <a:pt x="4" y="6"/>
                    <a:pt x="6" y="5"/>
                  </a:cubicBezTo>
                  <a:cubicBezTo>
                    <a:pt x="8" y="5"/>
                    <a:pt x="9" y="4"/>
                    <a:pt x="9" y="3"/>
                  </a:cubicBezTo>
                  <a:cubicBezTo>
                    <a:pt x="9" y="0"/>
                    <a:pt x="8" y="2"/>
                    <a:pt x="7" y="3"/>
                  </a:cubicBezTo>
                  <a:cubicBezTo>
                    <a:pt x="5" y="5"/>
                    <a:pt x="2" y="5"/>
                    <a:pt x="0" y="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Freeform 488">
              <a:extLst>
                <a:ext uri="{FF2B5EF4-FFF2-40B4-BE49-F238E27FC236}">
                  <a16:creationId xmlns:a16="http://schemas.microsoft.com/office/drawing/2014/main" id="{AD124840-13EE-4CE8-BF1B-B92B3BFF5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4177"/>
              <a:ext cx="8" cy="3"/>
            </a:xfrm>
            <a:custGeom>
              <a:avLst/>
              <a:gdLst>
                <a:gd name="T0" fmla="*/ 0 w 5"/>
                <a:gd name="T1" fmla="*/ 5 h 2"/>
                <a:gd name="T2" fmla="*/ 8 w 5"/>
                <a:gd name="T3" fmla="*/ 8 h 2"/>
                <a:gd name="T4" fmla="*/ 21 w 5"/>
                <a:gd name="T5" fmla="*/ 5 h 2"/>
                <a:gd name="T6" fmla="*/ 0 w 5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2"/>
                <a:gd name="T14" fmla="*/ 5 w 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2">
                  <a:moveTo>
                    <a:pt x="0" y="1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5" y="2"/>
                    <a:pt x="5" y="1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Freeform 489">
              <a:extLst>
                <a:ext uri="{FF2B5EF4-FFF2-40B4-BE49-F238E27FC236}">
                  <a16:creationId xmlns:a16="http://schemas.microsoft.com/office/drawing/2014/main" id="{55D4D017-4BD6-411A-A0F0-9DA6BB96F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3978"/>
              <a:ext cx="59" cy="24"/>
            </a:xfrm>
            <a:custGeom>
              <a:avLst/>
              <a:gdLst>
                <a:gd name="T0" fmla="*/ 48 w 37"/>
                <a:gd name="T1" fmla="*/ 0 h 15"/>
                <a:gd name="T2" fmla="*/ 16 w 37"/>
                <a:gd name="T3" fmla="*/ 35 h 15"/>
                <a:gd name="T4" fmla="*/ 21 w 37"/>
                <a:gd name="T5" fmla="*/ 56 h 15"/>
                <a:gd name="T6" fmla="*/ 150 w 37"/>
                <a:gd name="T7" fmla="*/ 8 h 15"/>
                <a:gd name="T8" fmla="*/ 65 w 37"/>
                <a:gd name="T9" fmla="*/ 42 h 15"/>
                <a:gd name="T10" fmla="*/ 21 w 37"/>
                <a:gd name="T11" fmla="*/ 48 h 15"/>
                <a:gd name="T12" fmla="*/ 48 w 37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15"/>
                <a:gd name="T23" fmla="*/ 37 w 37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15">
                  <a:moveTo>
                    <a:pt x="12" y="0"/>
                  </a:moveTo>
                  <a:cubicBezTo>
                    <a:pt x="9" y="2"/>
                    <a:pt x="6" y="6"/>
                    <a:pt x="4" y="9"/>
                  </a:cubicBezTo>
                  <a:cubicBezTo>
                    <a:pt x="1" y="12"/>
                    <a:pt x="0" y="14"/>
                    <a:pt x="5" y="14"/>
                  </a:cubicBezTo>
                  <a:cubicBezTo>
                    <a:pt x="16" y="15"/>
                    <a:pt x="29" y="10"/>
                    <a:pt x="37" y="2"/>
                  </a:cubicBezTo>
                  <a:cubicBezTo>
                    <a:pt x="31" y="6"/>
                    <a:pt x="23" y="8"/>
                    <a:pt x="16" y="10"/>
                  </a:cubicBezTo>
                  <a:cubicBezTo>
                    <a:pt x="13" y="10"/>
                    <a:pt x="7" y="12"/>
                    <a:pt x="5" y="12"/>
                  </a:cubicBezTo>
                  <a:cubicBezTo>
                    <a:pt x="6" y="8"/>
                    <a:pt x="10" y="3"/>
                    <a:pt x="12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Freeform 490">
              <a:extLst>
                <a:ext uri="{FF2B5EF4-FFF2-40B4-BE49-F238E27FC236}">
                  <a16:creationId xmlns:a16="http://schemas.microsoft.com/office/drawing/2014/main" id="{916D103D-D4E8-40C6-8CC2-FB6BCED4C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3245"/>
              <a:ext cx="48" cy="111"/>
            </a:xfrm>
            <a:custGeom>
              <a:avLst/>
              <a:gdLst>
                <a:gd name="T0" fmla="*/ 0 w 30"/>
                <a:gd name="T1" fmla="*/ 8 h 70"/>
                <a:gd name="T2" fmla="*/ 56 w 30"/>
                <a:gd name="T3" fmla="*/ 279 h 70"/>
                <a:gd name="T4" fmla="*/ 77 w 30"/>
                <a:gd name="T5" fmla="*/ 197 h 70"/>
                <a:gd name="T6" fmla="*/ 74 w 30"/>
                <a:gd name="T7" fmla="*/ 121 h 70"/>
                <a:gd name="T8" fmla="*/ 0 w 30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70"/>
                <a:gd name="T17" fmla="*/ 30 w 30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70">
                  <a:moveTo>
                    <a:pt x="0" y="2"/>
                  </a:moveTo>
                  <a:cubicBezTo>
                    <a:pt x="23" y="15"/>
                    <a:pt x="30" y="48"/>
                    <a:pt x="14" y="70"/>
                  </a:cubicBezTo>
                  <a:cubicBezTo>
                    <a:pt x="15" y="63"/>
                    <a:pt x="18" y="56"/>
                    <a:pt x="19" y="49"/>
                  </a:cubicBezTo>
                  <a:cubicBezTo>
                    <a:pt x="20" y="43"/>
                    <a:pt x="19" y="37"/>
                    <a:pt x="18" y="30"/>
                  </a:cubicBezTo>
                  <a:cubicBezTo>
                    <a:pt x="16" y="19"/>
                    <a:pt x="9" y="8"/>
                    <a:pt x="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Freeform 491">
              <a:extLst>
                <a:ext uri="{FF2B5EF4-FFF2-40B4-BE49-F238E27FC236}">
                  <a16:creationId xmlns:a16="http://schemas.microsoft.com/office/drawing/2014/main" id="{D6709125-3845-474A-AD0A-1CA73B1E1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3398"/>
              <a:ext cx="25" cy="63"/>
            </a:xfrm>
            <a:custGeom>
              <a:avLst/>
              <a:gdLst>
                <a:gd name="T0" fmla="*/ 0 w 16"/>
                <a:gd name="T1" fmla="*/ 0 h 40"/>
                <a:gd name="T2" fmla="*/ 47 w 16"/>
                <a:gd name="T3" fmla="*/ 156 h 40"/>
                <a:gd name="T4" fmla="*/ 39 w 16"/>
                <a:gd name="T5" fmla="*/ 61 h 40"/>
                <a:gd name="T6" fmla="*/ 0 w 16"/>
                <a:gd name="T7" fmla="*/ 5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40"/>
                <a:gd name="T14" fmla="*/ 16 w 16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40">
                  <a:moveTo>
                    <a:pt x="0" y="0"/>
                  </a:moveTo>
                  <a:cubicBezTo>
                    <a:pt x="15" y="3"/>
                    <a:pt x="16" y="29"/>
                    <a:pt x="12" y="40"/>
                  </a:cubicBezTo>
                  <a:cubicBezTo>
                    <a:pt x="13" y="32"/>
                    <a:pt x="11" y="24"/>
                    <a:pt x="10" y="16"/>
                  </a:cubicBezTo>
                  <a:cubicBezTo>
                    <a:pt x="8" y="9"/>
                    <a:pt x="5" y="7"/>
                    <a:pt x="0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Freeform 492">
              <a:extLst>
                <a:ext uri="{FF2B5EF4-FFF2-40B4-BE49-F238E27FC236}">
                  <a16:creationId xmlns:a16="http://schemas.microsoft.com/office/drawing/2014/main" id="{817A42B8-99D9-40D4-9618-91F44F05A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3542"/>
              <a:ext cx="22" cy="92"/>
            </a:xfrm>
            <a:custGeom>
              <a:avLst/>
              <a:gdLst>
                <a:gd name="T0" fmla="*/ 8 w 14"/>
                <a:gd name="T1" fmla="*/ 0 h 58"/>
                <a:gd name="T2" fmla="*/ 47 w 14"/>
                <a:gd name="T3" fmla="*/ 68 h 58"/>
                <a:gd name="T4" fmla="*/ 0 w 14"/>
                <a:gd name="T5" fmla="*/ 232 h 58"/>
                <a:gd name="T6" fmla="*/ 39 w 14"/>
                <a:gd name="T7" fmla="*/ 89 h 58"/>
                <a:gd name="T8" fmla="*/ 20 w 14"/>
                <a:gd name="T9" fmla="*/ 1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58"/>
                <a:gd name="T17" fmla="*/ 14 w 14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58">
                  <a:moveTo>
                    <a:pt x="2" y="0"/>
                  </a:moveTo>
                  <a:cubicBezTo>
                    <a:pt x="4" y="7"/>
                    <a:pt x="11" y="9"/>
                    <a:pt x="12" y="17"/>
                  </a:cubicBezTo>
                  <a:cubicBezTo>
                    <a:pt x="14" y="31"/>
                    <a:pt x="5" y="46"/>
                    <a:pt x="0" y="58"/>
                  </a:cubicBezTo>
                  <a:cubicBezTo>
                    <a:pt x="3" y="46"/>
                    <a:pt x="9" y="34"/>
                    <a:pt x="10" y="22"/>
                  </a:cubicBezTo>
                  <a:cubicBezTo>
                    <a:pt x="10" y="14"/>
                    <a:pt x="7" y="9"/>
                    <a:pt x="5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5" name="Group 495">
            <a:extLst>
              <a:ext uri="{FF2B5EF4-FFF2-40B4-BE49-F238E27FC236}">
                <a16:creationId xmlns:a16="http://schemas.microsoft.com/office/drawing/2014/main" id="{1C6E64D3-9F10-47B7-82F3-35A5E1BC114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24600" y="2057400"/>
            <a:ext cx="1336675" cy="3570288"/>
            <a:chOff x="1755" y="495"/>
            <a:chExt cx="1270" cy="3392"/>
          </a:xfrm>
        </p:grpSpPr>
        <p:sp>
          <p:nvSpPr>
            <p:cNvPr id="39429" name="AutoShape 494">
              <a:extLst>
                <a:ext uri="{FF2B5EF4-FFF2-40B4-BE49-F238E27FC236}">
                  <a16:creationId xmlns:a16="http://schemas.microsoft.com/office/drawing/2014/main" id="{5268FF9B-99AB-4327-864D-4D7315B5D78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755" y="495"/>
              <a:ext cx="1270" cy="3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Freeform 496">
              <a:extLst>
                <a:ext uri="{FF2B5EF4-FFF2-40B4-BE49-F238E27FC236}">
                  <a16:creationId xmlns:a16="http://schemas.microsoft.com/office/drawing/2014/main" id="{B03D07D5-D318-4335-9B41-1BCAD7AFD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497"/>
              <a:ext cx="1280" cy="3386"/>
            </a:xfrm>
            <a:custGeom>
              <a:avLst/>
              <a:gdLst>
                <a:gd name="T0" fmla="*/ 40 w 668"/>
                <a:gd name="T1" fmla="*/ 353 h 1773"/>
                <a:gd name="T2" fmla="*/ 140 w 668"/>
                <a:gd name="T3" fmla="*/ 802 h 1773"/>
                <a:gd name="T4" fmla="*/ 301 w 668"/>
                <a:gd name="T5" fmla="*/ 1247 h 1773"/>
                <a:gd name="T6" fmla="*/ 521 w 668"/>
                <a:gd name="T7" fmla="*/ 1644 h 1773"/>
                <a:gd name="T8" fmla="*/ 774 w 668"/>
                <a:gd name="T9" fmla="*/ 1977 h 1773"/>
                <a:gd name="T10" fmla="*/ 1127 w 668"/>
                <a:gd name="T11" fmla="*/ 2425 h 1773"/>
                <a:gd name="T12" fmla="*/ 1458 w 668"/>
                <a:gd name="T13" fmla="*/ 2794 h 1773"/>
                <a:gd name="T14" fmla="*/ 1887 w 668"/>
                <a:gd name="T15" fmla="*/ 3260 h 1773"/>
                <a:gd name="T16" fmla="*/ 2173 w 668"/>
                <a:gd name="T17" fmla="*/ 3575 h 1773"/>
                <a:gd name="T18" fmla="*/ 2617 w 668"/>
                <a:gd name="T19" fmla="*/ 3651 h 1773"/>
                <a:gd name="T20" fmla="*/ 2702 w 668"/>
                <a:gd name="T21" fmla="*/ 4137 h 1773"/>
                <a:gd name="T22" fmla="*/ 2962 w 668"/>
                <a:gd name="T23" fmla="*/ 4438 h 1773"/>
                <a:gd name="T24" fmla="*/ 3294 w 668"/>
                <a:gd name="T25" fmla="*/ 4671 h 1773"/>
                <a:gd name="T26" fmla="*/ 3363 w 668"/>
                <a:gd name="T27" fmla="*/ 5051 h 1773"/>
                <a:gd name="T28" fmla="*/ 3526 w 668"/>
                <a:gd name="T29" fmla="*/ 5357 h 1773"/>
                <a:gd name="T30" fmla="*/ 3687 w 668"/>
                <a:gd name="T31" fmla="*/ 5905 h 1773"/>
                <a:gd name="T32" fmla="*/ 3848 w 668"/>
                <a:gd name="T33" fmla="*/ 6207 h 1773"/>
                <a:gd name="T34" fmla="*/ 3807 w 668"/>
                <a:gd name="T35" fmla="*/ 6531 h 1773"/>
                <a:gd name="T36" fmla="*/ 3807 w 668"/>
                <a:gd name="T37" fmla="*/ 6959 h 1773"/>
                <a:gd name="T38" fmla="*/ 3735 w 668"/>
                <a:gd name="T39" fmla="*/ 7626 h 1773"/>
                <a:gd name="T40" fmla="*/ 3779 w 668"/>
                <a:gd name="T41" fmla="*/ 8101 h 1773"/>
                <a:gd name="T42" fmla="*/ 3587 w 668"/>
                <a:gd name="T43" fmla="*/ 8407 h 1773"/>
                <a:gd name="T44" fmla="*/ 3503 w 668"/>
                <a:gd name="T45" fmla="*/ 8997 h 1773"/>
                <a:gd name="T46" fmla="*/ 3503 w 668"/>
                <a:gd name="T47" fmla="*/ 9516 h 1773"/>
                <a:gd name="T48" fmla="*/ 3250 w 668"/>
                <a:gd name="T49" fmla="*/ 9877 h 1773"/>
                <a:gd name="T50" fmla="*/ 3194 w 668"/>
                <a:gd name="T51" fmla="*/ 10383 h 1773"/>
                <a:gd name="T52" fmla="*/ 3234 w 668"/>
                <a:gd name="T53" fmla="*/ 10893 h 1773"/>
                <a:gd name="T54" fmla="*/ 3150 w 668"/>
                <a:gd name="T55" fmla="*/ 11401 h 1773"/>
                <a:gd name="T56" fmla="*/ 3302 w 668"/>
                <a:gd name="T57" fmla="*/ 12014 h 1773"/>
                <a:gd name="T58" fmla="*/ 3708 w 668"/>
                <a:gd name="T59" fmla="*/ 12348 h 1773"/>
                <a:gd name="T60" fmla="*/ 4348 w 668"/>
                <a:gd name="T61" fmla="*/ 11798 h 1773"/>
                <a:gd name="T62" fmla="*/ 4193 w 668"/>
                <a:gd name="T63" fmla="*/ 11124 h 1773"/>
                <a:gd name="T64" fmla="*/ 4200 w 668"/>
                <a:gd name="T65" fmla="*/ 10435 h 1773"/>
                <a:gd name="T66" fmla="*/ 4325 w 668"/>
                <a:gd name="T67" fmla="*/ 9778 h 1773"/>
                <a:gd name="T68" fmla="*/ 4409 w 668"/>
                <a:gd name="T69" fmla="*/ 9117 h 1773"/>
                <a:gd name="T70" fmla="*/ 4524 w 668"/>
                <a:gd name="T71" fmla="*/ 8435 h 1773"/>
                <a:gd name="T72" fmla="*/ 4622 w 668"/>
                <a:gd name="T73" fmla="*/ 7649 h 1773"/>
                <a:gd name="T74" fmla="*/ 4652 w 668"/>
                <a:gd name="T75" fmla="*/ 6944 h 1773"/>
                <a:gd name="T76" fmla="*/ 4509 w 668"/>
                <a:gd name="T77" fmla="*/ 6285 h 1773"/>
                <a:gd name="T78" fmla="*/ 4432 w 668"/>
                <a:gd name="T79" fmla="*/ 5697 h 1773"/>
                <a:gd name="T80" fmla="*/ 4256 w 668"/>
                <a:gd name="T81" fmla="*/ 5030 h 1773"/>
                <a:gd name="T82" fmla="*/ 3903 w 668"/>
                <a:gd name="T83" fmla="*/ 4518 h 1773"/>
                <a:gd name="T84" fmla="*/ 3503 w 668"/>
                <a:gd name="T85" fmla="*/ 3972 h 1773"/>
                <a:gd name="T86" fmla="*/ 3118 w 668"/>
                <a:gd name="T87" fmla="*/ 3560 h 1773"/>
                <a:gd name="T88" fmla="*/ 2625 w 668"/>
                <a:gd name="T89" fmla="*/ 3176 h 1773"/>
                <a:gd name="T90" fmla="*/ 2204 w 668"/>
                <a:gd name="T91" fmla="*/ 2802 h 1773"/>
                <a:gd name="T92" fmla="*/ 1744 w 668"/>
                <a:gd name="T93" fmla="*/ 2284 h 1773"/>
                <a:gd name="T94" fmla="*/ 1374 w 668"/>
                <a:gd name="T95" fmla="*/ 1944 h 1773"/>
                <a:gd name="T96" fmla="*/ 1042 w 668"/>
                <a:gd name="T97" fmla="*/ 1511 h 1773"/>
                <a:gd name="T98" fmla="*/ 789 w 668"/>
                <a:gd name="T99" fmla="*/ 1163 h 1773"/>
                <a:gd name="T100" fmla="*/ 422 w 668"/>
                <a:gd name="T101" fmla="*/ 424 h 1773"/>
                <a:gd name="T102" fmla="*/ 385 w 668"/>
                <a:gd name="T103" fmla="*/ 69 h 1773"/>
                <a:gd name="T104" fmla="*/ 21 w 668"/>
                <a:gd name="T105" fmla="*/ 237 h 177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68"/>
                <a:gd name="T160" fmla="*/ 0 h 1773"/>
                <a:gd name="T161" fmla="*/ 668 w 668"/>
                <a:gd name="T162" fmla="*/ 1773 h 177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68" h="1773">
                  <a:moveTo>
                    <a:pt x="3" y="34"/>
                  </a:moveTo>
                  <a:cubicBezTo>
                    <a:pt x="3" y="34"/>
                    <a:pt x="0" y="45"/>
                    <a:pt x="6" y="5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5" y="107"/>
                    <a:pt x="20" y="115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6" y="177"/>
                    <a:pt x="43" y="179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6" y="224"/>
                    <a:pt x="66" y="235"/>
                    <a:pt x="74" y="23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84"/>
                    <a:pt x="110" y="284"/>
                  </a:cubicBezTo>
                  <a:cubicBezTo>
                    <a:pt x="147" y="340"/>
                    <a:pt x="147" y="340"/>
                    <a:pt x="147" y="340"/>
                  </a:cubicBezTo>
                  <a:cubicBezTo>
                    <a:pt x="147" y="340"/>
                    <a:pt x="148" y="350"/>
                    <a:pt x="160" y="348"/>
                  </a:cubicBezTo>
                  <a:cubicBezTo>
                    <a:pt x="197" y="392"/>
                    <a:pt x="197" y="392"/>
                    <a:pt x="197" y="392"/>
                  </a:cubicBezTo>
                  <a:cubicBezTo>
                    <a:pt x="197" y="392"/>
                    <a:pt x="196" y="402"/>
                    <a:pt x="207" y="401"/>
                  </a:cubicBezTo>
                  <a:cubicBezTo>
                    <a:pt x="252" y="455"/>
                    <a:pt x="252" y="455"/>
                    <a:pt x="252" y="455"/>
                  </a:cubicBezTo>
                  <a:cubicBezTo>
                    <a:pt x="252" y="455"/>
                    <a:pt x="256" y="468"/>
                    <a:pt x="268" y="468"/>
                  </a:cubicBezTo>
                  <a:cubicBezTo>
                    <a:pt x="304" y="474"/>
                    <a:pt x="304" y="474"/>
                    <a:pt x="304" y="474"/>
                  </a:cubicBezTo>
                  <a:cubicBezTo>
                    <a:pt x="309" y="513"/>
                    <a:pt x="309" y="513"/>
                    <a:pt x="309" y="513"/>
                  </a:cubicBezTo>
                  <a:cubicBezTo>
                    <a:pt x="309" y="513"/>
                    <a:pt x="309" y="522"/>
                    <a:pt x="318" y="523"/>
                  </a:cubicBezTo>
                  <a:cubicBezTo>
                    <a:pt x="372" y="524"/>
                    <a:pt x="372" y="524"/>
                    <a:pt x="372" y="524"/>
                  </a:cubicBezTo>
                  <a:cubicBezTo>
                    <a:pt x="367" y="584"/>
                    <a:pt x="367" y="584"/>
                    <a:pt x="367" y="584"/>
                  </a:cubicBezTo>
                  <a:cubicBezTo>
                    <a:pt x="367" y="584"/>
                    <a:pt x="370" y="593"/>
                    <a:pt x="384" y="594"/>
                  </a:cubicBezTo>
                  <a:cubicBezTo>
                    <a:pt x="422" y="599"/>
                    <a:pt x="422" y="599"/>
                    <a:pt x="422" y="599"/>
                  </a:cubicBezTo>
                  <a:cubicBezTo>
                    <a:pt x="421" y="637"/>
                    <a:pt x="421" y="637"/>
                    <a:pt x="421" y="637"/>
                  </a:cubicBezTo>
                  <a:cubicBezTo>
                    <a:pt x="421" y="637"/>
                    <a:pt x="419" y="648"/>
                    <a:pt x="433" y="657"/>
                  </a:cubicBezTo>
                  <a:cubicBezTo>
                    <a:pt x="468" y="671"/>
                    <a:pt x="468" y="671"/>
                    <a:pt x="468" y="671"/>
                  </a:cubicBezTo>
                  <a:cubicBezTo>
                    <a:pt x="472" y="703"/>
                    <a:pt x="472" y="703"/>
                    <a:pt x="472" y="703"/>
                  </a:cubicBezTo>
                  <a:cubicBezTo>
                    <a:pt x="472" y="703"/>
                    <a:pt x="468" y="721"/>
                    <a:pt x="478" y="725"/>
                  </a:cubicBezTo>
                  <a:cubicBezTo>
                    <a:pt x="500" y="742"/>
                    <a:pt x="500" y="742"/>
                    <a:pt x="500" y="742"/>
                  </a:cubicBezTo>
                  <a:cubicBezTo>
                    <a:pt x="501" y="769"/>
                    <a:pt x="501" y="769"/>
                    <a:pt x="501" y="769"/>
                  </a:cubicBezTo>
                  <a:cubicBezTo>
                    <a:pt x="501" y="769"/>
                    <a:pt x="496" y="777"/>
                    <a:pt x="504" y="784"/>
                  </a:cubicBezTo>
                  <a:cubicBezTo>
                    <a:pt x="524" y="848"/>
                    <a:pt x="524" y="848"/>
                    <a:pt x="524" y="848"/>
                  </a:cubicBezTo>
                  <a:cubicBezTo>
                    <a:pt x="524" y="848"/>
                    <a:pt x="516" y="858"/>
                    <a:pt x="528" y="867"/>
                  </a:cubicBezTo>
                  <a:cubicBezTo>
                    <a:pt x="547" y="891"/>
                    <a:pt x="547" y="891"/>
                    <a:pt x="547" y="891"/>
                  </a:cubicBezTo>
                  <a:cubicBezTo>
                    <a:pt x="540" y="930"/>
                    <a:pt x="540" y="930"/>
                    <a:pt x="540" y="930"/>
                  </a:cubicBezTo>
                  <a:cubicBezTo>
                    <a:pt x="540" y="930"/>
                    <a:pt x="531" y="937"/>
                    <a:pt x="541" y="938"/>
                  </a:cubicBezTo>
                  <a:cubicBezTo>
                    <a:pt x="561" y="968"/>
                    <a:pt x="561" y="968"/>
                    <a:pt x="561" y="968"/>
                  </a:cubicBezTo>
                  <a:cubicBezTo>
                    <a:pt x="541" y="999"/>
                    <a:pt x="541" y="999"/>
                    <a:pt x="541" y="999"/>
                  </a:cubicBezTo>
                  <a:cubicBezTo>
                    <a:pt x="541" y="999"/>
                    <a:pt x="526" y="1010"/>
                    <a:pt x="537" y="1011"/>
                  </a:cubicBezTo>
                  <a:cubicBezTo>
                    <a:pt x="531" y="1095"/>
                    <a:pt x="531" y="1095"/>
                    <a:pt x="531" y="1095"/>
                  </a:cubicBezTo>
                  <a:cubicBezTo>
                    <a:pt x="531" y="1095"/>
                    <a:pt x="524" y="1100"/>
                    <a:pt x="531" y="1108"/>
                  </a:cubicBezTo>
                  <a:cubicBezTo>
                    <a:pt x="537" y="1163"/>
                    <a:pt x="537" y="1163"/>
                    <a:pt x="537" y="1163"/>
                  </a:cubicBezTo>
                  <a:cubicBezTo>
                    <a:pt x="511" y="1185"/>
                    <a:pt x="511" y="1185"/>
                    <a:pt x="511" y="1185"/>
                  </a:cubicBezTo>
                  <a:cubicBezTo>
                    <a:pt x="511" y="1185"/>
                    <a:pt x="503" y="1196"/>
                    <a:pt x="510" y="1207"/>
                  </a:cubicBezTo>
                  <a:cubicBezTo>
                    <a:pt x="525" y="1251"/>
                    <a:pt x="525" y="1251"/>
                    <a:pt x="525" y="1251"/>
                  </a:cubicBezTo>
                  <a:cubicBezTo>
                    <a:pt x="498" y="1292"/>
                    <a:pt x="498" y="1292"/>
                    <a:pt x="498" y="1292"/>
                  </a:cubicBezTo>
                  <a:cubicBezTo>
                    <a:pt x="498" y="1292"/>
                    <a:pt x="480" y="1301"/>
                    <a:pt x="490" y="1319"/>
                  </a:cubicBezTo>
                  <a:cubicBezTo>
                    <a:pt x="498" y="1366"/>
                    <a:pt x="498" y="1366"/>
                    <a:pt x="498" y="1366"/>
                  </a:cubicBezTo>
                  <a:cubicBezTo>
                    <a:pt x="470" y="1399"/>
                    <a:pt x="470" y="1399"/>
                    <a:pt x="470" y="1399"/>
                  </a:cubicBezTo>
                  <a:cubicBezTo>
                    <a:pt x="470" y="1399"/>
                    <a:pt x="457" y="1405"/>
                    <a:pt x="462" y="1418"/>
                  </a:cubicBezTo>
                  <a:cubicBezTo>
                    <a:pt x="475" y="1455"/>
                    <a:pt x="475" y="1455"/>
                    <a:pt x="475" y="1455"/>
                  </a:cubicBezTo>
                  <a:cubicBezTo>
                    <a:pt x="454" y="1491"/>
                    <a:pt x="454" y="1491"/>
                    <a:pt x="454" y="1491"/>
                  </a:cubicBezTo>
                  <a:cubicBezTo>
                    <a:pt x="454" y="1491"/>
                    <a:pt x="446" y="1497"/>
                    <a:pt x="453" y="1508"/>
                  </a:cubicBezTo>
                  <a:cubicBezTo>
                    <a:pt x="460" y="1564"/>
                    <a:pt x="460" y="1564"/>
                    <a:pt x="460" y="1564"/>
                  </a:cubicBezTo>
                  <a:cubicBezTo>
                    <a:pt x="449" y="1597"/>
                    <a:pt x="449" y="1597"/>
                    <a:pt x="449" y="1597"/>
                  </a:cubicBezTo>
                  <a:cubicBezTo>
                    <a:pt x="449" y="1597"/>
                    <a:pt x="437" y="1617"/>
                    <a:pt x="448" y="1637"/>
                  </a:cubicBezTo>
                  <a:cubicBezTo>
                    <a:pt x="472" y="1682"/>
                    <a:pt x="472" y="1682"/>
                    <a:pt x="472" y="1682"/>
                  </a:cubicBezTo>
                  <a:cubicBezTo>
                    <a:pt x="469" y="1725"/>
                    <a:pt x="469" y="1725"/>
                    <a:pt x="469" y="1725"/>
                  </a:cubicBezTo>
                  <a:cubicBezTo>
                    <a:pt x="469" y="1725"/>
                    <a:pt x="471" y="1758"/>
                    <a:pt x="500" y="1761"/>
                  </a:cubicBezTo>
                  <a:cubicBezTo>
                    <a:pt x="527" y="1773"/>
                    <a:pt x="527" y="1773"/>
                    <a:pt x="527" y="1773"/>
                  </a:cubicBezTo>
                  <a:cubicBezTo>
                    <a:pt x="622" y="1706"/>
                    <a:pt x="622" y="1706"/>
                    <a:pt x="622" y="1706"/>
                  </a:cubicBezTo>
                  <a:cubicBezTo>
                    <a:pt x="622" y="1706"/>
                    <a:pt x="627" y="1697"/>
                    <a:pt x="618" y="1694"/>
                  </a:cubicBezTo>
                  <a:cubicBezTo>
                    <a:pt x="597" y="1611"/>
                    <a:pt x="597" y="1611"/>
                    <a:pt x="597" y="1611"/>
                  </a:cubicBezTo>
                  <a:cubicBezTo>
                    <a:pt x="597" y="1611"/>
                    <a:pt x="602" y="1604"/>
                    <a:pt x="596" y="1597"/>
                  </a:cubicBezTo>
                  <a:cubicBezTo>
                    <a:pt x="599" y="1507"/>
                    <a:pt x="599" y="1507"/>
                    <a:pt x="599" y="1507"/>
                  </a:cubicBezTo>
                  <a:cubicBezTo>
                    <a:pt x="599" y="1507"/>
                    <a:pt x="604" y="1501"/>
                    <a:pt x="597" y="1498"/>
                  </a:cubicBezTo>
                  <a:cubicBezTo>
                    <a:pt x="607" y="1419"/>
                    <a:pt x="607" y="1419"/>
                    <a:pt x="607" y="1419"/>
                  </a:cubicBezTo>
                  <a:cubicBezTo>
                    <a:pt x="607" y="1419"/>
                    <a:pt x="615" y="1418"/>
                    <a:pt x="615" y="1404"/>
                  </a:cubicBezTo>
                  <a:cubicBezTo>
                    <a:pt x="627" y="1317"/>
                    <a:pt x="627" y="1317"/>
                    <a:pt x="627" y="1317"/>
                  </a:cubicBezTo>
                  <a:cubicBezTo>
                    <a:pt x="627" y="1317"/>
                    <a:pt x="632" y="1312"/>
                    <a:pt x="627" y="1309"/>
                  </a:cubicBezTo>
                  <a:cubicBezTo>
                    <a:pt x="643" y="1220"/>
                    <a:pt x="643" y="1220"/>
                    <a:pt x="643" y="1220"/>
                  </a:cubicBezTo>
                  <a:cubicBezTo>
                    <a:pt x="643" y="1220"/>
                    <a:pt x="649" y="1213"/>
                    <a:pt x="643" y="1211"/>
                  </a:cubicBezTo>
                  <a:cubicBezTo>
                    <a:pt x="658" y="1106"/>
                    <a:pt x="658" y="1106"/>
                    <a:pt x="658" y="1106"/>
                  </a:cubicBezTo>
                  <a:cubicBezTo>
                    <a:pt x="658" y="1106"/>
                    <a:pt x="663" y="1099"/>
                    <a:pt x="657" y="1098"/>
                  </a:cubicBezTo>
                  <a:cubicBezTo>
                    <a:pt x="660" y="1007"/>
                    <a:pt x="660" y="1007"/>
                    <a:pt x="660" y="1007"/>
                  </a:cubicBezTo>
                  <a:cubicBezTo>
                    <a:pt x="660" y="1007"/>
                    <a:pt x="668" y="1001"/>
                    <a:pt x="661" y="997"/>
                  </a:cubicBezTo>
                  <a:cubicBezTo>
                    <a:pt x="650" y="918"/>
                    <a:pt x="650" y="918"/>
                    <a:pt x="650" y="918"/>
                  </a:cubicBezTo>
                  <a:cubicBezTo>
                    <a:pt x="650" y="918"/>
                    <a:pt x="651" y="903"/>
                    <a:pt x="641" y="902"/>
                  </a:cubicBezTo>
                  <a:cubicBezTo>
                    <a:pt x="634" y="827"/>
                    <a:pt x="634" y="827"/>
                    <a:pt x="634" y="827"/>
                  </a:cubicBezTo>
                  <a:cubicBezTo>
                    <a:pt x="634" y="827"/>
                    <a:pt x="639" y="821"/>
                    <a:pt x="630" y="818"/>
                  </a:cubicBezTo>
                  <a:cubicBezTo>
                    <a:pt x="614" y="735"/>
                    <a:pt x="614" y="735"/>
                    <a:pt x="614" y="735"/>
                  </a:cubicBezTo>
                  <a:cubicBezTo>
                    <a:pt x="614" y="735"/>
                    <a:pt x="614" y="723"/>
                    <a:pt x="605" y="722"/>
                  </a:cubicBezTo>
                  <a:cubicBezTo>
                    <a:pt x="565" y="654"/>
                    <a:pt x="565" y="654"/>
                    <a:pt x="565" y="654"/>
                  </a:cubicBezTo>
                  <a:cubicBezTo>
                    <a:pt x="565" y="654"/>
                    <a:pt x="563" y="648"/>
                    <a:pt x="555" y="649"/>
                  </a:cubicBezTo>
                  <a:cubicBezTo>
                    <a:pt x="507" y="585"/>
                    <a:pt x="507" y="585"/>
                    <a:pt x="507" y="585"/>
                  </a:cubicBezTo>
                  <a:cubicBezTo>
                    <a:pt x="507" y="585"/>
                    <a:pt x="507" y="570"/>
                    <a:pt x="498" y="570"/>
                  </a:cubicBezTo>
                  <a:cubicBezTo>
                    <a:pt x="451" y="513"/>
                    <a:pt x="451" y="513"/>
                    <a:pt x="451" y="513"/>
                  </a:cubicBezTo>
                  <a:cubicBezTo>
                    <a:pt x="451" y="513"/>
                    <a:pt x="451" y="504"/>
                    <a:pt x="443" y="511"/>
                  </a:cubicBezTo>
                  <a:cubicBezTo>
                    <a:pt x="379" y="463"/>
                    <a:pt x="379" y="463"/>
                    <a:pt x="379" y="463"/>
                  </a:cubicBezTo>
                  <a:cubicBezTo>
                    <a:pt x="379" y="463"/>
                    <a:pt x="380" y="454"/>
                    <a:pt x="373" y="456"/>
                  </a:cubicBezTo>
                  <a:cubicBezTo>
                    <a:pt x="325" y="411"/>
                    <a:pt x="325" y="411"/>
                    <a:pt x="325" y="411"/>
                  </a:cubicBezTo>
                  <a:cubicBezTo>
                    <a:pt x="325" y="411"/>
                    <a:pt x="322" y="400"/>
                    <a:pt x="313" y="402"/>
                  </a:cubicBezTo>
                  <a:cubicBezTo>
                    <a:pt x="255" y="336"/>
                    <a:pt x="255" y="336"/>
                    <a:pt x="255" y="336"/>
                  </a:cubicBezTo>
                  <a:cubicBezTo>
                    <a:pt x="255" y="336"/>
                    <a:pt x="256" y="326"/>
                    <a:pt x="248" y="328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202" y="284"/>
                    <a:pt x="202" y="276"/>
                    <a:pt x="195" y="279"/>
                  </a:cubicBezTo>
                  <a:cubicBezTo>
                    <a:pt x="155" y="224"/>
                    <a:pt x="155" y="224"/>
                    <a:pt x="155" y="224"/>
                  </a:cubicBezTo>
                  <a:cubicBezTo>
                    <a:pt x="155" y="224"/>
                    <a:pt x="156" y="215"/>
                    <a:pt x="148" y="217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8" y="167"/>
                    <a:pt x="112" y="167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62" y="11"/>
                    <a:pt x="55" y="10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3" y="34"/>
                  </a:lnTo>
                  <a:close/>
                </a:path>
              </a:pathLst>
            </a:custGeom>
            <a:solidFill>
              <a:srgbClr val="829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Freeform 497">
              <a:extLst>
                <a:ext uri="{FF2B5EF4-FFF2-40B4-BE49-F238E27FC236}">
                  <a16:creationId xmlns:a16="http://schemas.microsoft.com/office/drawing/2014/main" id="{16775553-8B2E-442B-BA5F-966DCF317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497"/>
              <a:ext cx="1238" cy="3386"/>
            </a:xfrm>
            <a:custGeom>
              <a:avLst/>
              <a:gdLst>
                <a:gd name="T0" fmla="*/ 4421 w 646"/>
                <a:gd name="T1" fmla="*/ 6394 h 1773"/>
                <a:gd name="T2" fmla="*/ 4308 w 646"/>
                <a:gd name="T3" fmla="*/ 5760 h 1773"/>
                <a:gd name="T4" fmla="*/ 4168 w 646"/>
                <a:gd name="T5" fmla="*/ 5120 h 1773"/>
                <a:gd name="T6" fmla="*/ 3823 w 646"/>
                <a:gd name="T7" fmla="*/ 4555 h 1773"/>
                <a:gd name="T8" fmla="*/ 3411 w 646"/>
                <a:gd name="T9" fmla="*/ 4066 h 1773"/>
                <a:gd name="T10" fmla="*/ 3018 w 646"/>
                <a:gd name="T11" fmla="*/ 3575 h 1773"/>
                <a:gd name="T12" fmla="*/ 2512 w 646"/>
                <a:gd name="T13" fmla="*/ 3224 h 1773"/>
                <a:gd name="T14" fmla="*/ 2133 w 646"/>
                <a:gd name="T15" fmla="*/ 2863 h 1773"/>
                <a:gd name="T16" fmla="*/ 1642 w 646"/>
                <a:gd name="T17" fmla="*/ 2341 h 1773"/>
                <a:gd name="T18" fmla="*/ 1267 w 646"/>
                <a:gd name="T19" fmla="*/ 1977 h 1773"/>
                <a:gd name="T20" fmla="*/ 937 w 646"/>
                <a:gd name="T21" fmla="*/ 1560 h 1773"/>
                <a:gd name="T22" fmla="*/ 661 w 646"/>
                <a:gd name="T23" fmla="*/ 1196 h 1773"/>
                <a:gd name="T24" fmla="*/ 408 w 646"/>
                <a:gd name="T25" fmla="*/ 810 h 1773"/>
                <a:gd name="T26" fmla="*/ 245 w 646"/>
                <a:gd name="T27" fmla="*/ 124 h 1773"/>
                <a:gd name="T28" fmla="*/ 15 w 646"/>
                <a:gd name="T29" fmla="*/ 0 h 1773"/>
                <a:gd name="T30" fmla="*/ 121 w 646"/>
                <a:gd name="T31" fmla="*/ 69 h 1773"/>
                <a:gd name="T32" fmla="*/ 153 w 646"/>
                <a:gd name="T33" fmla="*/ 424 h 1773"/>
                <a:gd name="T34" fmla="*/ 521 w 646"/>
                <a:gd name="T35" fmla="*/ 1163 h 1773"/>
                <a:gd name="T36" fmla="*/ 866 w 646"/>
                <a:gd name="T37" fmla="*/ 1532 h 1773"/>
                <a:gd name="T38" fmla="*/ 1211 w 646"/>
                <a:gd name="T39" fmla="*/ 1965 h 1773"/>
                <a:gd name="T40" fmla="*/ 1583 w 646"/>
                <a:gd name="T41" fmla="*/ 2313 h 1773"/>
                <a:gd name="T42" fmla="*/ 2043 w 646"/>
                <a:gd name="T43" fmla="*/ 2834 h 1773"/>
                <a:gd name="T44" fmla="*/ 2436 w 646"/>
                <a:gd name="T45" fmla="*/ 3203 h 1773"/>
                <a:gd name="T46" fmla="*/ 2934 w 646"/>
                <a:gd name="T47" fmla="*/ 3588 h 1773"/>
                <a:gd name="T48" fmla="*/ 3323 w 646"/>
                <a:gd name="T49" fmla="*/ 3997 h 1773"/>
                <a:gd name="T50" fmla="*/ 3731 w 646"/>
                <a:gd name="T51" fmla="*/ 4547 h 1773"/>
                <a:gd name="T52" fmla="*/ 4063 w 646"/>
                <a:gd name="T53" fmla="*/ 5055 h 1773"/>
                <a:gd name="T54" fmla="*/ 4239 w 646"/>
                <a:gd name="T55" fmla="*/ 5718 h 1773"/>
                <a:gd name="T56" fmla="*/ 4300 w 646"/>
                <a:gd name="T57" fmla="*/ 6295 h 1773"/>
                <a:gd name="T58" fmla="*/ 4440 w 646"/>
                <a:gd name="T59" fmla="*/ 6936 h 1773"/>
                <a:gd name="T60" fmla="*/ 4356 w 646"/>
                <a:gd name="T61" fmla="*/ 7649 h 1773"/>
                <a:gd name="T62" fmla="*/ 4316 w 646"/>
                <a:gd name="T63" fmla="*/ 8407 h 1773"/>
                <a:gd name="T64" fmla="*/ 4187 w 646"/>
                <a:gd name="T65" fmla="*/ 9096 h 1773"/>
                <a:gd name="T66" fmla="*/ 4063 w 646"/>
                <a:gd name="T67" fmla="*/ 9778 h 1773"/>
                <a:gd name="T68" fmla="*/ 4000 w 646"/>
                <a:gd name="T69" fmla="*/ 10427 h 1773"/>
                <a:gd name="T70" fmla="*/ 3992 w 646"/>
                <a:gd name="T71" fmla="*/ 11145 h 1773"/>
                <a:gd name="T72" fmla="*/ 4084 w 646"/>
                <a:gd name="T73" fmla="*/ 11798 h 1773"/>
                <a:gd name="T74" fmla="*/ 3486 w 646"/>
                <a:gd name="T75" fmla="*/ 12320 h 1773"/>
                <a:gd name="T76" fmla="*/ 4224 w 646"/>
                <a:gd name="T77" fmla="*/ 11883 h 1773"/>
                <a:gd name="T78" fmla="*/ 4047 w 646"/>
                <a:gd name="T79" fmla="*/ 11222 h 1773"/>
                <a:gd name="T80" fmla="*/ 4063 w 646"/>
                <a:gd name="T81" fmla="*/ 10496 h 1773"/>
                <a:gd name="T82" fmla="*/ 4116 w 646"/>
                <a:gd name="T83" fmla="*/ 9883 h 1773"/>
                <a:gd name="T84" fmla="*/ 4256 w 646"/>
                <a:gd name="T85" fmla="*/ 9173 h 1773"/>
                <a:gd name="T86" fmla="*/ 4371 w 646"/>
                <a:gd name="T87" fmla="*/ 8498 h 1773"/>
                <a:gd name="T88" fmla="*/ 4477 w 646"/>
                <a:gd name="T89" fmla="*/ 7702 h 1773"/>
                <a:gd name="T90" fmla="*/ 4492 w 646"/>
                <a:gd name="T91" fmla="*/ 7013 h 17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6"/>
                <a:gd name="T139" fmla="*/ 0 h 1773"/>
                <a:gd name="T140" fmla="*/ 646 w 646"/>
                <a:gd name="T141" fmla="*/ 1773 h 177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6" h="1773">
                  <a:moveTo>
                    <a:pt x="639" y="997"/>
                  </a:moveTo>
                  <a:cubicBezTo>
                    <a:pt x="628" y="918"/>
                    <a:pt x="628" y="918"/>
                    <a:pt x="628" y="918"/>
                  </a:cubicBezTo>
                  <a:cubicBezTo>
                    <a:pt x="628" y="918"/>
                    <a:pt x="629" y="903"/>
                    <a:pt x="619" y="902"/>
                  </a:cubicBezTo>
                  <a:cubicBezTo>
                    <a:pt x="612" y="827"/>
                    <a:pt x="612" y="827"/>
                    <a:pt x="612" y="827"/>
                  </a:cubicBezTo>
                  <a:cubicBezTo>
                    <a:pt x="612" y="827"/>
                    <a:pt x="617" y="821"/>
                    <a:pt x="608" y="818"/>
                  </a:cubicBezTo>
                  <a:cubicBezTo>
                    <a:pt x="592" y="735"/>
                    <a:pt x="592" y="735"/>
                    <a:pt x="592" y="735"/>
                  </a:cubicBezTo>
                  <a:cubicBezTo>
                    <a:pt x="592" y="735"/>
                    <a:pt x="592" y="723"/>
                    <a:pt x="583" y="722"/>
                  </a:cubicBezTo>
                  <a:cubicBezTo>
                    <a:pt x="543" y="654"/>
                    <a:pt x="543" y="654"/>
                    <a:pt x="543" y="654"/>
                  </a:cubicBezTo>
                  <a:cubicBezTo>
                    <a:pt x="543" y="654"/>
                    <a:pt x="541" y="648"/>
                    <a:pt x="533" y="649"/>
                  </a:cubicBezTo>
                  <a:cubicBezTo>
                    <a:pt x="485" y="584"/>
                    <a:pt x="485" y="584"/>
                    <a:pt x="485" y="584"/>
                  </a:cubicBezTo>
                  <a:cubicBezTo>
                    <a:pt x="485" y="584"/>
                    <a:pt x="485" y="570"/>
                    <a:pt x="476" y="570"/>
                  </a:cubicBezTo>
                  <a:cubicBezTo>
                    <a:pt x="429" y="513"/>
                    <a:pt x="429" y="513"/>
                    <a:pt x="429" y="513"/>
                  </a:cubicBezTo>
                  <a:cubicBezTo>
                    <a:pt x="429" y="513"/>
                    <a:pt x="429" y="504"/>
                    <a:pt x="421" y="511"/>
                  </a:cubicBezTo>
                  <a:cubicBezTo>
                    <a:pt x="357" y="463"/>
                    <a:pt x="357" y="463"/>
                    <a:pt x="357" y="463"/>
                  </a:cubicBezTo>
                  <a:cubicBezTo>
                    <a:pt x="357" y="463"/>
                    <a:pt x="358" y="454"/>
                    <a:pt x="351" y="456"/>
                  </a:cubicBezTo>
                  <a:cubicBezTo>
                    <a:pt x="303" y="411"/>
                    <a:pt x="303" y="411"/>
                    <a:pt x="303" y="411"/>
                  </a:cubicBezTo>
                  <a:cubicBezTo>
                    <a:pt x="303" y="411"/>
                    <a:pt x="300" y="400"/>
                    <a:pt x="291" y="402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3" y="336"/>
                    <a:pt x="234" y="326"/>
                    <a:pt x="226" y="328"/>
                  </a:cubicBezTo>
                  <a:cubicBezTo>
                    <a:pt x="180" y="284"/>
                    <a:pt x="180" y="284"/>
                    <a:pt x="180" y="284"/>
                  </a:cubicBezTo>
                  <a:cubicBezTo>
                    <a:pt x="180" y="284"/>
                    <a:pt x="180" y="276"/>
                    <a:pt x="173" y="279"/>
                  </a:cubicBezTo>
                  <a:cubicBezTo>
                    <a:pt x="133" y="224"/>
                    <a:pt x="133" y="224"/>
                    <a:pt x="133" y="224"/>
                  </a:cubicBezTo>
                  <a:cubicBezTo>
                    <a:pt x="133" y="224"/>
                    <a:pt x="134" y="215"/>
                    <a:pt x="126" y="217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94" y="172"/>
                    <a:pt x="96" y="167"/>
                    <a:pt x="90" y="167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40" y="11"/>
                    <a:pt x="33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4" y="11"/>
                    <a:pt x="19" y="18"/>
                    <a:pt x="19" y="18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74" y="167"/>
                    <a:pt x="74" y="167"/>
                    <a:pt x="74" y="167"/>
                  </a:cubicBezTo>
                  <a:cubicBezTo>
                    <a:pt x="80" y="167"/>
                    <a:pt x="83" y="174"/>
                    <a:pt x="83" y="174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32" y="218"/>
                    <a:pt x="129" y="227"/>
                    <a:pt x="129" y="227"/>
                  </a:cubicBezTo>
                  <a:cubicBezTo>
                    <a:pt x="172" y="282"/>
                    <a:pt x="172" y="282"/>
                    <a:pt x="172" y="282"/>
                  </a:cubicBezTo>
                  <a:cubicBezTo>
                    <a:pt x="179" y="279"/>
                    <a:pt x="176" y="289"/>
                    <a:pt x="176" y="289"/>
                  </a:cubicBezTo>
                  <a:cubicBezTo>
                    <a:pt x="225" y="332"/>
                    <a:pt x="225" y="332"/>
                    <a:pt x="225" y="332"/>
                  </a:cubicBezTo>
                  <a:cubicBezTo>
                    <a:pt x="232" y="329"/>
                    <a:pt x="229" y="340"/>
                    <a:pt x="229" y="340"/>
                  </a:cubicBezTo>
                  <a:cubicBezTo>
                    <a:pt x="290" y="407"/>
                    <a:pt x="290" y="407"/>
                    <a:pt x="290" y="407"/>
                  </a:cubicBezTo>
                  <a:cubicBezTo>
                    <a:pt x="298" y="404"/>
                    <a:pt x="299" y="416"/>
                    <a:pt x="299" y="416"/>
                  </a:cubicBezTo>
                  <a:cubicBezTo>
                    <a:pt x="346" y="460"/>
                    <a:pt x="346" y="460"/>
                    <a:pt x="346" y="460"/>
                  </a:cubicBezTo>
                  <a:cubicBezTo>
                    <a:pt x="353" y="458"/>
                    <a:pt x="353" y="468"/>
                    <a:pt x="353" y="468"/>
                  </a:cubicBezTo>
                  <a:cubicBezTo>
                    <a:pt x="417" y="515"/>
                    <a:pt x="417" y="515"/>
                    <a:pt x="417" y="515"/>
                  </a:cubicBezTo>
                  <a:cubicBezTo>
                    <a:pt x="427" y="510"/>
                    <a:pt x="426" y="522"/>
                    <a:pt x="426" y="522"/>
                  </a:cubicBezTo>
                  <a:cubicBezTo>
                    <a:pt x="472" y="574"/>
                    <a:pt x="472" y="574"/>
                    <a:pt x="472" y="574"/>
                  </a:cubicBezTo>
                  <a:cubicBezTo>
                    <a:pt x="481" y="574"/>
                    <a:pt x="480" y="589"/>
                    <a:pt x="480" y="589"/>
                  </a:cubicBezTo>
                  <a:cubicBezTo>
                    <a:pt x="530" y="653"/>
                    <a:pt x="530" y="653"/>
                    <a:pt x="530" y="653"/>
                  </a:cubicBezTo>
                  <a:cubicBezTo>
                    <a:pt x="538" y="653"/>
                    <a:pt x="538" y="663"/>
                    <a:pt x="538" y="663"/>
                  </a:cubicBezTo>
                  <a:cubicBezTo>
                    <a:pt x="577" y="726"/>
                    <a:pt x="577" y="726"/>
                    <a:pt x="577" y="726"/>
                  </a:cubicBezTo>
                  <a:cubicBezTo>
                    <a:pt x="587" y="726"/>
                    <a:pt x="583" y="740"/>
                    <a:pt x="583" y="740"/>
                  </a:cubicBezTo>
                  <a:cubicBezTo>
                    <a:pt x="602" y="821"/>
                    <a:pt x="602" y="821"/>
                    <a:pt x="602" y="821"/>
                  </a:cubicBezTo>
                  <a:cubicBezTo>
                    <a:pt x="612" y="824"/>
                    <a:pt x="605" y="834"/>
                    <a:pt x="605" y="834"/>
                  </a:cubicBezTo>
                  <a:cubicBezTo>
                    <a:pt x="611" y="904"/>
                    <a:pt x="611" y="904"/>
                    <a:pt x="611" y="904"/>
                  </a:cubicBezTo>
                  <a:cubicBezTo>
                    <a:pt x="621" y="906"/>
                    <a:pt x="620" y="918"/>
                    <a:pt x="620" y="918"/>
                  </a:cubicBezTo>
                  <a:cubicBezTo>
                    <a:pt x="631" y="996"/>
                    <a:pt x="631" y="996"/>
                    <a:pt x="631" y="996"/>
                  </a:cubicBezTo>
                  <a:cubicBezTo>
                    <a:pt x="630" y="1001"/>
                    <a:pt x="622" y="1007"/>
                    <a:pt x="622" y="1007"/>
                  </a:cubicBezTo>
                  <a:cubicBezTo>
                    <a:pt x="619" y="1098"/>
                    <a:pt x="619" y="1098"/>
                    <a:pt x="619" y="1098"/>
                  </a:cubicBezTo>
                  <a:cubicBezTo>
                    <a:pt x="625" y="1099"/>
                    <a:pt x="620" y="1106"/>
                    <a:pt x="620" y="1106"/>
                  </a:cubicBezTo>
                  <a:cubicBezTo>
                    <a:pt x="613" y="1207"/>
                    <a:pt x="613" y="1207"/>
                    <a:pt x="613" y="1207"/>
                  </a:cubicBezTo>
                  <a:cubicBezTo>
                    <a:pt x="623" y="1221"/>
                    <a:pt x="605" y="1220"/>
                    <a:pt x="605" y="1220"/>
                  </a:cubicBezTo>
                  <a:cubicBezTo>
                    <a:pt x="595" y="1306"/>
                    <a:pt x="595" y="1306"/>
                    <a:pt x="595" y="1306"/>
                  </a:cubicBezTo>
                  <a:cubicBezTo>
                    <a:pt x="601" y="1309"/>
                    <a:pt x="594" y="1317"/>
                    <a:pt x="594" y="1317"/>
                  </a:cubicBezTo>
                  <a:cubicBezTo>
                    <a:pt x="577" y="1404"/>
                    <a:pt x="577" y="1404"/>
                    <a:pt x="577" y="1404"/>
                  </a:cubicBezTo>
                  <a:cubicBezTo>
                    <a:pt x="595" y="1409"/>
                    <a:pt x="577" y="1420"/>
                    <a:pt x="577" y="1420"/>
                  </a:cubicBezTo>
                  <a:cubicBezTo>
                    <a:pt x="568" y="1497"/>
                    <a:pt x="568" y="1497"/>
                    <a:pt x="568" y="1497"/>
                  </a:cubicBezTo>
                  <a:cubicBezTo>
                    <a:pt x="574" y="1501"/>
                    <a:pt x="569" y="1510"/>
                    <a:pt x="569" y="1510"/>
                  </a:cubicBezTo>
                  <a:cubicBezTo>
                    <a:pt x="567" y="1600"/>
                    <a:pt x="567" y="1600"/>
                    <a:pt x="567" y="1600"/>
                  </a:cubicBezTo>
                  <a:cubicBezTo>
                    <a:pt x="573" y="1607"/>
                    <a:pt x="567" y="1613"/>
                    <a:pt x="567" y="1613"/>
                  </a:cubicBezTo>
                  <a:cubicBezTo>
                    <a:pt x="580" y="1694"/>
                    <a:pt x="580" y="1694"/>
                    <a:pt x="580" y="1694"/>
                  </a:cubicBezTo>
                  <a:cubicBezTo>
                    <a:pt x="596" y="1698"/>
                    <a:pt x="595" y="1712"/>
                    <a:pt x="595" y="1712"/>
                  </a:cubicBezTo>
                  <a:cubicBezTo>
                    <a:pt x="495" y="1769"/>
                    <a:pt x="495" y="1769"/>
                    <a:pt x="495" y="1769"/>
                  </a:cubicBezTo>
                  <a:cubicBezTo>
                    <a:pt x="505" y="1773"/>
                    <a:pt x="505" y="1773"/>
                    <a:pt x="505" y="1773"/>
                  </a:cubicBezTo>
                  <a:cubicBezTo>
                    <a:pt x="600" y="1706"/>
                    <a:pt x="600" y="1706"/>
                    <a:pt x="600" y="1706"/>
                  </a:cubicBezTo>
                  <a:cubicBezTo>
                    <a:pt x="600" y="1706"/>
                    <a:pt x="605" y="1697"/>
                    <a:pt x="596" y="1694"/>
                  </a:cubicBezTo>
                  <a:cubicBezTo>
                    <a:pt x="575" y="1611"/>
                    <a:pt x="575" y="1611"/>
                    <a:pt x="575" y="1611"/>
                  </a:cubicBezTo>
                  <a:cubicBezTo>
                    <a:pt x="575" y="1611"/>
                    <a:pt x="580" y="1604"/>
                    <a:pt x="574" y="1597"/>
                  </a:cubicBezTo>
                  <a:cubicBezTo>
                    <a:pt x="577" y="1507"/>
                    <a:pt x="577" y="1507"/>
                    <a:pt x="577" y="1507"/>
                  </a:cubicBezTo>
                  <a:cubicBezTo>
                    <a:pt x="577" y="1507"/>
                    <a:pt x="582" y="1501"/>
                    <a:pt x="575" y="1498"/>
                  </a:cubicBezTo>
                  <a:cubicBezTo>
                    <a:pt x="585" y="1419"/>
                    <a:pt x="585" y="1419"/>
                    <a:pt x="585" y="1419"/>
                  </a:cubicBezTo>
                  <a:cubicBezTo>
                    <a:pt x="585" y="1419"/>
                    <a:pt x="593" y="1418"/>
                    <a:pt x="593" y="1404"/>
                  </a:cubicBezTo>
                  <a:cubicBezTo>
                    <a:pt x="605" y="1317"/>
                    <a:pt x="605" y="1317"/>
                    <a:pt x="605" y="1317"/>
                  </a:cubicBezTo>
                  <a:cubicBezTo>
                    <a:pt x="605" y="1317"/>
                    <a:pt x="610" y="1312"/>
                    <a:pt x="605" y="1309"/>
                  </a:cubicBezTo>
                  <a:cubicBezTo>
                    <a:pt x="621" y="1220"/>
                    <a:pt x="621" y="1220"/>
                    <a:pt x="621" y="1220"/>
                  </a:cubicBezTo>
                  <a:cubicBezTo>
                    <a:pt x="621" y="1220"/>
                    <a:pt x="627" y="1213"/>
                    <a:pt x="621" y="1211"/>
                  </a:cubicBezTo>
                  <a:cubicBezTo>
                    <a:pt x="636" y="1106"/>
                    <a:pt x="636" y="1106"/>
                    <a:pt x="636" y="1106"/>
                  </a:cubicBezTo>
                  <a:cubicBezTo>
                    <a:pt x="636" y="1106"/>
                    <a:pt x="641" y="1099"/>
                    <a:pt x="635" y="1098"/>
                  </a:cubicBezTo>
                  <a:cubicBezTo>
                    <a:pt x="638" y="1007"/>
                    <a:pt x="638" y="1007"/>
                    <a:pt x="638" y="1007"/>
                  </a:cubicBezTo>
                  <a:cubicBezTo>
                    <a:pt x="638" y="1007"/>
                    <a:pt x="646" y="1001"/>
                    <a:pt x="639" y="997"/>
                  </a:cubicBezTo>
                  <a:close/>
                </a:path>
              </a:pathLst>
            </a:custGeom>
            <a:solidFill>
              <a:srgbClr val="668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Freeform 498">
              <a:extLst>
                <a:ext uri="{FF2B5EF4-FFF2-40B4-BE49-F238E27FC236}">
                  <a16:creationId xmlns:a16="http://schemas.microsoft.com/office/drawing/2014/main" id="{7EC83243-5908-4521-9833-B68A28FD9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499"/>
              <a:ext cx="1123" cy="3384"/>
            </a:xfrm>
            <a:custGeom>
              <a:avLst/>
              <a:gdLst>
                <a:gd name="T0" fmla="*/ 3478 w 586"/>
                <a:gd name="T1" fmla="*/ 11951 h 1772"/>
                <a:gd name="T2" fmla="*/ 3323 w 586"/>
                <a:gd name="T3" fmla="*/ 11338 h 1772"/>
                <a:gd name="T4" fmla="*/ 3407 w 586"/>
                <a:gd name="T5" fmla="*/ 10839 h 1772"/>
                <a:gd name="T6" fmla="*/ 3363 w 586"/>
                <a:gd name="T7" fmla="*/ 10320 h 1772"/>
                <a:gd name="T8" fmla="*/ 3335 w 586"/>
                <a:gd name="T9" fmla="*/ 9890 h 1772"/>
                <a:gd name="T10" fmla="*/ 3672 w 586"/>
                <a:gd name="T11" fmla="*/ 9457 h 1772"/>
                <a:gd name="T12" fmla="*/ 3679 w 586"/>
                <a:gd name="T13" fmla="*/ 8943 h 1772"/>
                <a:gd name="T14" fmla="*/ 3687 w 586"/>
                <a:gd name="T15" fmla="*/ 8447 h 1772"/>
                <a:gd name="T16" fmla="*/ 3948 w 586"/>
                <a:gd name="T17" fmla="*/ 8046 h 1772"/>
                <a:gd name="T18" fmla="*/ 3915 w 586"/>
                <a:gd name="T19" fmla="*/ 7564 h 1772"/>
                <a:gd name="T20" fmla="*/ 3976 w 586"/>
                <a:gd name="T21" fmla="*/ 6904 h 1772"/>
                <a:gd name="T22" fmla="*/ 3984 w 586"/>
                <a:gd name="T23" fmla="*/ 6478 h 1772"/>
                <a:gd name="T24" fmla="*/ 4019 w 586"/>
                <a:gd name="T25" fmla="*/ 6149 h 1772"/>
                <a:gd name="T26" fmla="*/ 3856 w 586"/>
                <a:gd name="T27" fmla="*/ 5849 h 1772"/>
                <a:gd name="T28" fmla="*/ 3695 w 586"/>
                <a:gd name="T29" fmla="*/ 5299 h 1772"/>
                <a:gd name="T30" fmla="*/ 3540 w 586"/>
                <a:gd name="T31" fmla="*/ 4986 h 1772"/>
                <a:gd name="T32" fmla="*/ 3471 w 586"/>
                <a:gd name="T33" fmla="*/ 4610 h 1772"/>
                <a:gd name="T34" fmla="*/ 3034 w 586"/>
                <a:gd name="T35" fmla="*/ 4358 h 1772"/>
                <a:gd name="T36" fmla="*/ 2873 w 586"/>
                <a:gd name="T37" fmla="*/ 4073 h 1772"/>
                <a:gd name="T38" fmla="*/ 2788 w 586"/>
                <a:gd name="T39" fmla="*/ 3592 h 1772"/>
                <a:gd name="T40" fmla="*/ 2236 w 586"/>
                <a:gd name="T41" fmla="*/ 3491 h 1772"/>
                <a:gd name="T42" fmla="*/ 1964 w 586"/>
                <a:gd name="T43" fmla="*/ 3210 h 1772"/>
                <a:gd name="T44" fmla="*/ 1506 w 586"/>
                <a:gd name="T45" fmla="*/ 2731 h 1772"/>
                <a:gd name="T46" fmla="*/ 1154 w 586"/>
                <a:gd name="T47" fmla="*/ 2360 h 1772"/>
                <a:gd name="T48" fmla="*/ 822 w 586"/>
                <a:gd name="T49" fmla="*/ 1921 h 1772"/>
                <a:gd name="T50" fmla="*/ 554 w 586"/>
                <a:gd name="T51" fmla="*/ 1600 h 1772"/>
                <a:gd name="T52" fmla="*/ 345 w 586"/>
                <a:gd name="T53" fmla="*/ 1218 h 1772"/>
                <a:gd name="T54" fmla="*/ 169 w 586"/>
                <a:gd name="T55" fmla="*/ 733 h 1772"/>
                <a:gd name="T56" fmla="*/ 77 w 586"/>
                <a:gd name="T57" fmla="*/ 336 h 1772"/>
                <a:gd name="T58" fmla="*/ 284 w 586"/>
                <a:gd name="T59" fmla="*/ 36 h 1772"/>
                <a:gd name="T60" fmla="*/ 21 w 586"/>
                <a:gd name="T61" fmla="*/ 237 h 1772"/>
                <a:gd name="T62" fmla="*/ 113 w 586"/>
                <a:gd name="T63" fmla="*/ 666 h 1772"/>
                <a:gd name="T64" fmla="*/ 245 w 586"/>
                <a:gd name="T65" fmla="*/ 1155 h 1772"/>
                <a:gd name="T66" fmla="*/ 462 w 586"/>
                <a:gd name="T67" fmla="*/ 1555 h 1772"/>
                <a:gd name="T68" fmla="*/ 717 w 586"/>
                <a:gd name="T69" fmla="*/ 1908 h 1772"/>
                <a:gd name="T70" fmla="*/ 1043 w 586"/>
                <a:gd name="T71" fmla="*/ 2360 h 1772"/>
                <a:gd name="T72" fmla="*/ 1387 w 586"/>
                <a:gd name="T73" fmla="*/ 2725 h 1772"/>
                <a:gd name="T74" fmla="*/ 1775 w 586"/>
                <a:gd name="T75" fmla="*/ 3170 h 1772"/>
                <a:gd name="T76" fmla="*/ 2144 w 586"/>
                <a:gd name="T77" fmla="*/ 3300 h 1772"/>
                <a:gd name="T78" fmla="*/ 2244 w 586"/>
                <a:gd name="T79" fmla="*/ 3644 h 1772"/>
                <a:gd name="T80" fmla="*/ 2581 w 586"/>
                <a:gd name="T81" fmla="*/ 4066 h 1772"/>
                <a:gd name="T82" fmla="*/ 2970 w 586"/>
                <a:gd name="T83" fmla="*/ 4173 h 1772"/>
                <a:gd name="T84" fmla="*/ 3055 w 586"/>
                <a:gd name="T85" fmla="*/ 4578 h 1772"/>
                <a:gd name="T86" fmla="*/ 3323 w 586"/>
                <a:gd name="T87" fmla="*/ 4898 h 1772"/>
                <a:gd name="T88" fmla="*/ 3518 w 586"/>
                <a:gd name="T89" fmla="*/ 5160 h 1772"/>
                <a:gd name="T90" fmla="*/ 3555 w 586"/>
                <a:gd name="T91" fmla="*/ 5460 h 1772"/>
                <a:gd name="T92" fmla="*/ 3716 w 586"/>
                <a:gd name="T93" fmla="*/ 6033 h 1772"/>
                <a:gd name="T94" fmla="*/ 3800 w 586"/>
                <a:gd name="T95" fmla="*/ 6470 h 1772"/>
                <a:gd name="T96" fmla="*/ 3955 w 586"/>
                <a:gd name="T97" fmla="*/ 6743 h 1772"/>
                <a:gd name="T98" fmla="*/ 3787 w 586"/>
                <a:gd name="T99" fmla="*/ 7043 h 1772"/>
                <a:gd name="T100" fmla="*/ 3739 w 586"/>
                <a:gd name="T101" fmla="*/ 7709 h 1772"/>
                <a:gd name="T102" fmla="*/ 3595 w 586"/>
                <a:gd name="T103" fmla="*/ 8254 h 1772"/>
                <a:gd name="T104" fmla="*/ 3695 w 586"/>
                <a:gd name="T105" fmla="*/ 8704 h 1772"/>
                <a:gd name="T106" fmla="*/ 3455 w 586"/>
                <a:gd name="T107" fmla="*/ 9180 h 1772"/>
                <a:gd name="T108" fmla="*/ 3310 w 586"/>
                <a:gd name="T109" fmla="*/ 9738 h 1772"/>
                <a:gd name="T110" fmla="*/ 3342 w 586"/>
                <a:gd name="T111" fmla="*/ 10135 h 1772"/>
                <a:gd name="T112" fmla="*/ 3187 w 586"/>
                <a:gd name="T113" fmla="*/ 10496 h 1772"/>
                <a:gd name="T114" fmla="*/ 3166 w 586"/>
                <a:gd name="T115" fmla="*/ 11124 h 1772"/>
                <a:gd name="T116" fmla="*/ 3327 w 586"/>
                <a:gd name="T117" fmla="*/ 11707 h 1772"/>
                <a:gd name="T118" fmla="*/ 3518 w 586"/>
                <a:gd name="T119" fmla="*/ 12258 h 1772"/>
                <a:gd name="T120" fmla="*/ 3831 w 586"/>
                <a:gd name="T121" fmla="*/ 12264 h 17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86"/>
                <a:gd name="T184" fmla="*/ 0 h 1772"/>
                <a:gd name="T185" fmla="*/ 586 w 586"/>
                <a:gd name="T186" fmla="*/ 1772 h 17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86" h="1772">
                  <a:moveTo>
                    <a:pt x="524" y="1752"/>
                  </a:moveTo>
                  <a:cubicBezTo>
                    <a:pt x="496" y="1750"/>
                    <a:pt x="494" y="1716"/>
                    <a:pt x="494" y="1716"/>
                  </a:cubicBezTo>
                  <a:cubicBezTo>
                    <a:pt x="497" y="1673"/>
                    <a:pt x="497" y="1673"/>
                    <a:pt x="497" y="1673"/>
                  </a:cubicBezTo>
                  <a:cubicBezTo>
                    <a:pt x="472" y="1628"/>
                    <a:pt x="472" y="1628"/>
                    <a:pt x="472" y="1628"/>
                  </a:cubicBezTo>
                  <a:cubicBezTo>
                    <a:pt x="461" y="1609"/>
                    <a:pt x="474" y="1589"/>
                    <a:pt x="474" y="1589"/>
                  </a:cubicBezTo>
                  <a:cubicBezTo>
                    <a:pt x="484" y="1556"/>
                    <a:pt x="484" y="1556"/>
                    <a:pt x="484" y="1556"/>
                  </a:cubicBezTo>
                  <a:cubicBezTo>
                    <a:pt x="466" y="1510"/>
                    <a:pt x="466" y="1510"/>
                    <a:pt x="466" y="1510"/>
                  </a:cubicBezTo>
                  <a:cubicBezTo>
                    <a:pt x="460" y="1500"/>
                    <a:pt x="478" y="1482"/>
                    <a:pt x="478" y="1482"/>
                  </a:cubicBezTo>
                  <a:cubicBezTo>
                    <a:pt x="499" y="1447"/>
                    <a:pt x="499" y="1447"/>
                    <a:pt x="499" y="1447"/>
                  </a:cubicBezTo>
                  <a:cubicBezTo>
                    <a:pt x="474" y="1420"/>
                    <a:pt x="474" y="1420"/>
                    <a:pt x="474" y="1420"/>
                  </a:cubicBezTo>
                  <a:cubicBezTo>
                    <a:pt x="469" y="1407"/>
                    <a:pt x="494" y="1390"/>
                    <a:pt x="494" y="1390"/>
                  </a:cubicBezTo>
                  <a:cubicBezTo>
                    <a:pt x="522" y="1358"/>
                    <a:pt x="522" y="1358"/>
                    <a:pt x="522" y="1358"/>
                  </a:cubicBezTo>
                  <a:cubicBezTo>
                    <a:pt x="502" y="1319"/>
                    <a:pt x="502" y="1319"/>
                    <a:pt x="502" y="1319"/>
                  </a:cubicBezTo>
                  <a:cubicBezTo>
                    <a:pt x="492" y="1301"/>
                    <a:pt x="523" y="1284"/>
                    <a:pt x="523" y="1284"/>
                  </a:cubicBezTo>
                  <a:cubicBezTo>
                    <a:pt x="549" y="1242"/>
                    <a:pt x="549" y="1242"/>
                    <a:pt x="549" y="1242"/>
                  </a:cubicBezTo>
                  <a:cubicBezTo>
                    <a:pt x="524" y="1213"/>
                    <a:pt x="524" y="1213"/>
                    <a:pt x="524" y="1213"/>
                  </a:cubicBezTo>
                  <a:cubicBezTo>
                    <a:pt x="516" y="1202"/>
                    <a:pt x="535" y="1177"/>
                    <a:pt x="535" y="1177"/>
                  </a:cubicBezTo>
                  <a:cubicBezTo>
                    <a:pt x="561" y="1155"/>
                    <a:pt x="561" y="1155"/>
                    <a:pt x="561" y="1155"/>
                  </a:cubicBezTo>
                  <a:cubicBezTo>
                    <a:pt x="542" y="1108"/>
                    <a:pt x="542" y="1108"/>
                    <a:pt x="542" y="1108"/>
                  </a:cubicBezTo>
                  <a:cubicBezTo>
                    <a:pt x="535" y="1101"/>
                    <a:pt x="556" y="1086"/>
                    <a:pt x="556" y="1086"/>
                  </a:cubicBezTo>
                  <a:cubicBezTo>
                    <a:pt x="548" y="1009"/>
                    <a:pt x="548" y="1009"/>
                    <a:pt x="548" y="1009"/>
                  </a:cubicBezTo>
                  <a:cubicBezTo>
                    <a:pt x="537" y="1007"/>
                    <a:pt x="565" y="991"/>
                    <a:pt x="565" y="991"/>
                  </a:cubicBezTo>
                  <a:cubicBezTo>
                    <a:pt x="586" y="960"/>
                    <a:pt x="586" y="960"/>
                    <a:pt x="586" y="960"/>
                  </a:cubicBezTo>
                  <a:cubicBezTo>
                    <a:pt x="566" y="930"/>
                    <a:pt x="566" y="930"/>
                    <a:pt x="566" y="930"/>
                  </a:cubicBezTo>
                  <a:cubicBezTo>
                    <a:pt x="555" y="929"/>
                    <a:pt x="564" y="921"/>
                    <a:pt x="564" y="921"/>
                  </a:cubicBezTo>
                  <a:cubicBezTo>
                    <a:pt x="571" y="883"/>
                    <a:pt x="571" y="883"/>
                    <a:pt x="571" y="883"/>
                  </a:cubicBezTo>
                  <a:cubicBezTo>
                    <a:pt x="552" y="858"/>
                    <a:pt x="552" y="858"/>
                    <a:pt x="552" y="858"/>
                  </a:cubicBezTo>
                  <a:cubicBezTo>
                    <a:pt x="541" y="849"/>
                    <a:pt x="548" y="840"/>
                    <a:pt x="548" y="840"/>
                  </a:cubicBezTo>
                  <a:cubicBezTo>
                    <a:pt x="529" y="776"/>
                    <a:pt x="529" y="776"/>
                    <a:pt x="529" y="776"/>
                  </a:cubicBezTo>
                  <a:cubicBezTo>
                    <a:pt x="521" y="768"/>
                    <a:pt x="525" y="761"/>
                    <a:pt x="525" y="761"/>
                  </a:cubicBezTo>
                  <a:cubicBezTo>
                    <a:pt x="524" y="733"/>
                    <a:pt x="524" y="733"/>
                    <a:pt x="524" y="733"/>
                  </a:cubicBezTo>
                  <a:cubicBezTo>
                    <a:pt x="503" y="716"/>
                    <a:pt x="503" y="716"/>
                    <a:pt x="503" y="716"/>
                  </a:cubicBezTo>
                  <a:cubicBezTo>
                    <a:pt x="479" y="715"/>
                    <a:pt x="483" y="694"/>
                    <a:pt x="483" y="694"/>
                  </a:cubicBezTo>
                  <a:cubicBezTo>
                    <a:pt x="493" y="662"/>
                    <a:pt x="493" y="662"/>
                    <a:pt x="493" y="662"/>
                  </a:cubicBezTo>
                  <a:cubicBezTo>
                    <a:pt x="458" y="649"/>
                    <a:pt x="458" y="649"/>
                    <a:pt x="458" y="649"/>
                  </a:cubicBezTo>
                  <a:cubicBezTo>
                    <a:pt x="434" y="650"/>
                    <a:pt x="431" y="626"/>
                    <a:pt x="431" y="626"/>
                  </a:cubicBezTo>
                  <a:cubicBezTo>
                    <a:pt x="446" y="591"/>
                    <a:pt x="446" y="591"/>
                    <a:pt x="446" y="591"/>
                  </a:cubicBezTo>
                  <a:cubicBezTo>
                    <a:pt x="408" y="585"/>
                    <a:pt x="408" y="585"/>
                    <a:pt x="408" y="585"/>
                  </a:cubicBezTo>
                  <a:cubicBezTo>
                    <a:pt x="382" y="589"/>
                    <a:pt x="376" y="570"/>
                    <a:pt x="376" y="570"/>
                  </a:cubicBezTo>
                  <a:cubicBezTo>
                    <a:pt x="396" y="516"/>
                    <a:pt x="396" y="516"/>
                    <a:pt x="396" y="516"/>
                  </a:cubicBezTo>
                  <a:cubicBezTo>
                    <a:pt x="329" y="515"/>
                    <a:pt x="329" y="515"/>
                    <a:pt x="329" y="515"/>
                  </a:cubicBezTo>
                  <a:cubicBezTo>
                    <a:pt x="319" y="514"/>
                    <a:pt x="318" y="501"/>
                    <a:pt x="318" y="501"/>
                  </a:cubicBezTo>
                  <a:cubicBezTo>
                    <a:pt x="314" y="463"/>
                    <a:pt x="314" y="463"/>
                    <a:pt x="314" y="463"/>
                  </a:cubicBezTo>
                  <a:cubicBezTo>
                    <a:pt x="279" y="461"/>
                    <a:pt x="279" y="461"/>
                    <a:pt x="279" y="461"/>
                  </a:cubicBezTo>
                  <a:cubicBezTo>
                    <a:pt x="267" y="461"/>
                    <a:pt x="256" y="443"/>
                    <a:pt x="256" y="443"/>
                  </a:cubicBezTo>
                  <a:cubicBezTo>
                    <a:pt x="214" y="392"/>
                    <a:pt x="214" y="392"/>
                    <a:pt x="214" y="392"/>
                  </a:cubicBezTo>
                  <a:cubicBezTo>
                    <a:pt x="203" y="394"/>
                    <a:pt x="198" y="378"/>
                    <a:pt x="198" y="378"/>
                  </a:cubicBezTo>
                  <a:cubicBezTo>
                    <a:pt x="164" y="339"/>
                    <a:pt x="164" y="339"/>
                    <a:pt x="164" y="339"/>
                  </a:cubicBezTo>
                  <a:cubicBezTo>
                    <a:pt x="153" y="341"/>
                    <a:pt x="153" y="327"/>
                    <a:pt x="153" y="327"/>
                  </a:cubicBezTo>
                  <a:cubicBezTo>
                    <a:pt x="117" y="276"/>
                    <a:pt x="117" y="276"/>
                    <a:pt x="117" y="276"/>
                  </a:cubicBezTo>
                  <a:cubicBezTo>
                    <a:pt x="108" y="275"/>
                    <a:pt x="110" y="266"/>
                    <a:pt x="110" y="266"/>
                  </a:cubicBezTo>
                  <a:cubicBezTo>
                    <a:pt x="79" y="230"/>
                    <a:pt x="79" y="230"/>
                    <a:pt x="79" y="230"/>
                  </a:cubicBezTo>
                  <a:cubicBezTo>
                    <a:pt x="71" y="228"/>
                    <a:pt x="72" y="220"/>
                    <a:pt x="72" y="220"/>
                  </a:cubicBezTo>
                  <a:cubicBezTo>
                    <a:pt x="49" y="175"/>
                    <a:pt x="49" y="175"/>
                    <a:pt x="49" y="175"/>
                  </a:cubicBezTo>
                  <a:cubicBezTo>
                    <a:pt x="38" y="167"/>
                    <a:pt x="43" y="159"/>
                    <a:pt x="43" y="159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18" y="97"/>
                    <a:pt x="23" y="91"/>
                    <a:pt x="23" y="91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4" y="42"/>
                    <a:pt x="3" y="16"/>
                    <a:pt x="3" y="1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0" y="45"/>
                    <a:pt x="7" y="5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5" y="107"/>
                    <a:pt x="21" y="114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6" y="176"/>
                    <a:pt x="44" y="178"/>
                  </a:cubicBezTo>
                  <a:cubicBezTo>
                    <a:pt x="66" y="223"/>
                    <a:pt x="66" y="223"/>
                    <a:pt x="66" y="223"/>
                  </a:cubicBezTo>
                  <a:cubicBezTo>
                    <a:pt x="66" y="223"/>
                    <a:pt x="66" y="234"/>
                    <a:pt x="75" y="236"/>
                  </a:cubicBezTo>
                  <a:cubicBezTo>
                    <a:pt x="102" y="274"/>
                    <a:pt x="102" y="274"/>
                    <a:pt x="102" y="274"/>
                  </a:cubicBezTo>
                  <a:cubicBezTo>
                    <a:pt x="102" y="274"/>
                    <a:pt x="101" y="283"/>
                    <a:pt x="110" y="284"/>
                  </a:cubicBezTo>
                  <a:cubicBezTo>
                    <a:pt x="148" y="339"/>
                    <a:pt x="148" y="339"/>
                    <a:pt x="148" y="339"/>
                  </a:cubicBezTo>
                  <a:cubicBezTo>
                    <a:pt x="148" y="339"/>
                    <a:pt x="149" y="349"/>
                    <a:pt x="160" y="348"/>
                  </a:cubicBezTo>
                  <a:cubicBezTo>
                    <a:pt x="197" y="391"/>
                    <a:pt x="197" y="391"/>
                    <a:pt x="197" y="391"/>
                  </a:cubicBezTo>
                  <a:cubicBezTo>
                    <a:pt x="197" y="391"/>
                    <a:pt x="197" y="402"/>
                    <a:pt x="207" y="401"/>
                  </a:cubicBezTo>
                  <a:cubicBezTo>
                    <a:pt x="252" y="455"/>
                    <a:pt x="252" y="455"/>
                    <a:pt x="252" y="455"/>
                  </a:cubicBezTo>
                  <a:cubicBezTo>
                    <a:pt x="252" y="455"/>
                    <a:pt x="257" y="467"/>
                    <a:pt x="268" y="467"/>
                  </a:cubicBezTo>
                  <a:cubicBezTo>
                    <a:pt x="305" y="474"/>
                    <a:pt x="305" y="474"/>
                    <a:pt x="305" y="474"/>
                  </a:cubicBezTo>
                  <a:cubicBezTo>
                    <a:pt x="309" y="512"/>
                    <a:pt x="309" y="512"/>
                    <a:pt x="309" y="512"/>
                  </a:cubicBezTo>
                  <a:cubicBezTo>
                    <a:pt x="309" y="512"/>
                    <a:pt x="309" y="522"/>
                    <a:pt x="319" y="523"/>
                  </a:cubicBezTo>
                  <a:cubicBezTo>
                    <a:pt x="372" y="524"/>
                    <a:pt x="372" y="524"/>
                    <a:pt x="372" y="524"/>
                  </a:cubicBezTo>
                  <a:cubicBezTo>
                    <a:pt x="367" y="584"/>
                    <a:pt x="367" y="584"/>
                    <a:pt x="367" y="584"/>
                  </a:cubicBezTo>
                  <a:cubicBezTo>
                    <a:pt x="367" y="584"/>
                    <a:pt x="371" y="592"/>
                    <a:pt x="384" y="593"/>
                  </a:cubicBezTo>
                  <a:cubicBezTo>
                    <a:pt x="422" y="599"/>
                    <a:pt x="422" y="599"/>
                    <a:pt x="422" y="599"/>
                  </a:cubicBezTo>
                  <a:cubicBezTo>
                    <a:pt x="422" y="637"/>
                    <a:pt x="422" y="637"/>
                    <a:pt x="422" y="637"/>
                  </a:cubicBezTo>
                  <a:cubicBezTo>
                    <a:pt x="422" y="637"/>
                    <a:pt x="419" y="648"/>
                    <a:pt x="434" y="657"/>
                  </a:cubicBezTo>
                  <a:cubicBezTo>
                    <a:pt x="469" y="670"/>
                    <a:pt x="469" y="670"/>
                    <a:pt x="469" y="670"/>
                  </a:cubicBezTo>
                  <a:cubicBezTo>
                    <a:pt x="472" y="703"/>
                    <a:pt x="472" y="703"/>
                    <a:pt x="472" y="703"/>
                  </a:cubicBezTo>
                  <a:cubicBezTo>
                    <a:pt x="472" y="703"/>
                    <a:pt x="468" y="720"/>
                    <a:pt x="479" y="724"/>
                  </a:cubicBezTo>
                  <a:cubicBezTo>
                    <a:pt x="500" y="741"/>
                    <a:pt x="500" y="741"/>
                    <a:pt x="500" y="741"/>
                  </a:cubicBezTo>
                  <a:cubicBezTo>
                    <a:pt x="501" y="769"/>
                    <a:pt x="501" y="769"/>
                    <a:pt x="501" y="769"/>
                  </a:cubicBezTo>
                  <a:cubicBezTo>
                    <a:pt x="501" y="769"/>
                    <a:pt x="497" y="776"/>
                    <a:pt x="505" y="784"/>
                  </a:cubicBezTo>
                  <a:cubicBezTo>
                    <a:pt x="524" y="848"/>
                    <a:pt x="524" y="848"/>
                    <a:pt x="524" y="848"/>
                  </a:cubicBezTo>
                  <a:cubicBezTo>
                    <a:pt x="524" y="848"/>
                    <a:pt x="517" y="857"/>
                    <a:pt x="528" y="866"/>
                  </a:cubicBezTo>
                  <a:cubicBezTo>
                    <a:pt x="547" y="891"/>
                    <a:pt x="547" y="891"/>
                    <a:pt x="547" y="891"/>
                  </a:cubicBezTo>
                  <a:cubicBezTo>
                    <a:pt x="540" y="929"/>
                    <a:pt x="540" y="929"/>
                    <a:pt x="540" y="929"/>
                  </a:cubicBezTo>
                  <a:cubicBezTo>
                    <a:pt x="540" y="929"/>
                    <a:pt x="531" y="937"/>
                    <a:pt x="542" y="938"/>
                  </a:cubicBezTo>
                  <a:cubicBezTo>
                    <a:pt x="562" y="968"/>
                    <a:pt x="562" y="968"/>
                    <a:pt x="562" y="968"/>
                  </a:cubicBezTo>
                  <a:cubicBezTo>
                    <a:pt x="541" y="999"/>
                    <a:pt x="541" y="999"/>
                    <a:pt x="541" y="999"/>
                  </a:cubicBezTo>
                  <a:cubicBezTo>
                    <a:pt x="541" y="999"/>
                    <a:pt x="526" y="1009"/>
                    <a:pt x="538" y="1011"/>
                  </a:cubicBezTo>
                  <a:cubicBezTo>
                    <a:pt x="532" y="1094"/>
                    <a:pt x="532" y="1094"/>
                    <a:pt x="532" y="1094"/>
                  </a:cubicBezTo>
                  <a:cubicBezTo>
                    <a:pt x="532" y="1094"/>
                    <a:pt x="524" y="1100"/>
                    <a:pt x="531" y="1107"/>
                  </a:cubicBezTo>
                  <a:cubicBezTo>
                    <a:pt x="537" y="1163"/>
                    <a:pt x="537" y="1163"/>
                    <a:pt x="537" y="1163"/>
                  </a:cubicBezTo>
                  <a:cubicBezTo>
                    <a:pt x="511" y="1185"/>
                    <a:pt x="511" y="1185"/>
                    <a:pt x="511" y="1185"/>
                  </a:cubicBezTo>
                  <a:cubicBezTo>
                    <a:pt x="511" y="1185"/>
                    <a:pt x="503" y="1195"/>
                    <a:pt x="511" y="1206"/>
                  </a:cubicBezTo>
                  <a:cubicBezTo>
                    <a:pt x="525" y="1250"/>
                    <a:pt x="525" y="1250"/>
                    <a:pt x="525" y="1250"/>
                  </a:cubicBezTo>
                  <a:cubicBezTo>
                    <a:pt x="499" y="1292"/>
                    <a:pt x="499" y="1292"/>
                    <a:pt x="499" y="1292"/>
                  </a:cubicBezTo>
                  <a:cubicBezTo>
                    <a:pt x="499" y="1292"/>
                    <a:pt x="481" y="1300"/>
                    <a:pt x="491" y="1318"/>
                  </a:cubicBezTo>
                  <a:cubicBezTo>
                    <a:pt x="498" y="1366"/>
                    <a:pt x="498" y="1366"/>
                    <a:pt x="498" y="1366"/>
                  </a:cubicBezTo>
                  <a:cubicBezTo>
                    <a:pt x="470" y="1398"/>
                    <a:pt x="470" y="1398"/>
                    <a:pt x="470" y="1398"/>
                  </a:cubicBezTo>
                  <a:cubicBezTo>
                    <a:pt x="470" y="1398"/>
                    <a:pt x="457" y="1404"/>
                    <a:pt x="462" y="1417"/>
                  </a:cubicBezTo>
                  <a:cubicBezTo>
                    <a:pt x="475" y="1455"/>
                    <a:pt x="475" y="1455"/>
                    <a:pt x="475" y="1455"/>
                  </a:cubicBezTo>
                  <a:cubicBezTo>
                    <a:pt x="454" y="1490"/>
                    <a:pt x="454" y="1490"/>
                    <a:pt x="454" y="1490"/>
                  </a:cubicBezTo>
                  <a:cubicBezTo>
                    <a:pt x="454" y="1490"/>
                    <a:pt x="447" y="1497"/>
                    <a:pt x="453" y="1507"/>
                  </a:cubicBezTo>
                  <a:cubicBezTo>
                    <a:pt x="460" y="1564"/>
                    <a:pt x="460" y="1564"/>
                    <a:pt x="460" y="1564"/>
                  </a:cubicBezTo>
                  <a:cubicBezTo>
                    <a:pt x="450" y="1597"/>
                    <a:pt x="450" y="1597"/>
                    <a:pt x="450" y="1597"/>
                  </a:cubicBezTo>
                  <a:cubicBezTo>
                    <a:pt x="450" y="1597"/>
                    <a:pt x="437" y="1617"/>
                    <a:pt x="448" y="1636"/>
                  </a:cubicBezTo>
                  <a:cubicBezTo>
                    <a:pt x="473" y="1681"/>
                    <a:pt x="473" y="1681"/>
                    <a:pt x="473" y="1681"/>
                  </a:cubicBezTo>
                  <a:cubicBezTo>
                    <a:pt x="470" y="1724"/>
                    <a:pt x="470" y="1724"/>
                    <a:pt x="470" y="1724"/>
                  </a:cubicBezTo>
                  <a:cubicBezTo>
                    <a:pt x="470" y="1724"/>
                    <a:pt x="472" y="1758"/>
                    <a:pt x="500" y="1760"/>
                  </a:cubicBezTo>
                  <a:cubicBezTo>
                    <a:pt x="528" y="1772"/>
                    <a:pt x="528" y="1772"/>
                    <a:pt x="528" y="1772"/>
                  </a:cubicBezTo>
                  <a:cubicBezTo>
                    <a:pt x="544" y="1761"/>
                    <a:pt x="544" y="1761"/>
                    <a:pt x="544" y="1761"/>
                  </a:cubicBezTo>
                  <a:lnTo>
                    <a:pt x="524" y="1752"/>
                  </a:lnTo>
                  <a:close/>
                </a:path>
              </a:pathLst>
            </a:custGeom>
            <a:solidFill>
              <a:srgbClr val="BCC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Freeform 499">
              <a:extLst>
                <a:ext uri="{FF2B5EF4-FFF2-40B4-BE49-F238E27FC236}">
                  <a16:creationId xmlns:a16="http://schemas.microsoft.com/office/drawing/2014/main" id="{68C2FC2A-723C-47F7-8BEF-4BEF6AB1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499"/>
              <a:ext cx="1280" cy="3384"/>
            </a:xfrm>
            <a:custGeom>
              <a:avLst/>
              <a:gdLst>
                <a:gd name="T0" fmla="*/ 48 w 668"/>
                <a:gd name="T1" fmla="*/ 353 h 1772"/>
                <a:gd name="T2" fmla="*/ 148 w 668"/>
                <a:gd name="T3" fmla="*/ 794 h 1772"/>
                <a:gd name="T4" fmla="*/ 309 w 668"/>
                <a:gd name="T5" fmla="*/ 1239 h 1772"/>
                <a:gd name="T6" fmla="*/ 529 w 668"/>
                <a:gd name="T7" fmla="*/ 1644 h 1772"/>
                <a:gd name="T8" fmla="*/ 774 w 668"/>
                <a:gd name="T9" fmla="*/ 1977 h 1772"/>
                <a:gd name="T10" fmla="*/ 1127 w 668"/>
                <a:gd name="T11" fmla="*/ 2425 h 1772"/>
                <a:gd name="T12" fmla="*/ 1458 w 668"/>
                <a:gd name="T13" fmla="*/ 2794 h 1772"/>
                <a:gd name="T14" fmla="*/ 1887 w 668"/>
                <a:gd name="T15" fmla="*/ 3252 h 1772"/>
                <a:gd name="T16" fmla="*/ 2173 w 668"/>
                <a:gd name="T17" fmla="*/ 3567 h 1772"/>
                <a:gd name="T18" fmla="*/ 2617 w 668"/>
                <a:gd name="T19" fmla="*/ 3651 h 1772"/>
                <a:gd name="T20" fmla="*/ 2702 w 668"/>
                <a:gd name="T21" fmla="*/ 4129 h 1772"/>
                <a:gd name="T22" fmla="*/ 2970 w 668"/>
                <a:gd name="T23" fmla="*/ 4434 h 1772"/>
                <a:gd name="T24" fmla="*/ 3302 w 668"/>
                <a:gd name="T25" fmla="*/ 4667 h 1772"/>
                <a:gd name="T26" fmla="*/ 3371 w 668"/>
                <a:gd name="T27" fmla="*/ 5044 h 1772"/>
                <a:gd name="T28" fmla="*/ 3526 w 668"/>
                <a:gd name="T29" fmla="*/ 5357 h 1772"/>
                <a:gd name="T30" fmla="*/ 3687 w 668"/>
                <a:gd name="T31" fmla="*/ 5905 h 1772"/>
                <a:gd name="T32" fmla="*/ 3848 w 668"/>
                <a:gd name="T33" fmla="*/ 6207 h 1772"/>
                <a:gd name="T34" fmla="*/ 3815 w 668"/>
                <a:gd name="T35" fmla="*/ 6531 h 1772"/>
                <a:gd name="T36" fmla="*/ 3807 w 668"/>
                <a:gd name="T37" fmla="*/ 6959 h 1772"/>
                <a:gd name="T38" fmla="*/ 3742 w 668"/>
                <a:gd name="T39" fmla="*/ 7618 h 1772"/>
                <a:gd name="T40" fmla="*/ 3779 w 668"/>
                <a:gd name="T41" fmla="*/ 8099 h 1772"/>
                <a:gd name="T42" fmla="*/ 3595 w 668"/>
                <a:gd name="T43" fmla="*/ 8399 h 1772"/>
                <a:gd name="T44" fmla="*/ 3510 w 668"/>
                <a:gd name="T45" fmla="*/ 8997 h 1772"/>
                <a:gd name="T46" fmla="*/ 3503 w 668"/>
                <a:gd name="T47" fmla="*/ 9514 h 1772"/>
                <a:gd name="T48" fmla="*/ 3250 w 668"/>
                <a:gd name="T49" fmla="*/ 9869 h 1772"/>
                <a:gd name="T50" fmla="*/ 3194 w 668"/>
                <a:gd name="T51" fmla="*/ 10375 h 1772"/>
                <a:gd name="T52" fmla="*/ 3234 w 668"/>
                <a:gd name="T53" fmla="*/ 10893 h 1772"/>
                <a:gd name="T54" fmla="*/ 3150 w 668"/>
                <a:gd name="T55" fmla="*/ 11393 h 1772"/>
                <a:gd name="T56" fmla="*/ 3307 w 668"/>
                <a:gd name="T57" fmla="*/ 12006 h 1772"/>
                <a:gd name="T58" fmla="*/ 3715 w 668"/>
                <a:gd name="T59" fmla="*/ 12341 h 1772"/>
                <a:gd name="T60" fmla="*/ 4348 w 668"/>
                <a:gd name="T61" fmla="*/ 11798 h 1772"/>
                <a:gd name="T62" fmla="*/ 4193 w 668"/>
                <a:gd name="T63" fmla="*/ 11124 h 1772"/>
                <a:gd name="T64" fmla="*/ 4200 w 668"/>
                <a:gd name="T65" fmla="*/ 10427 h 1772"/>
                <a:gd name="T66" fmla="*/ 4325 w 668"/>
                <a:gd name="T67" fmla="*/ 9778 h 1772"/>
                <a:gd name="T68" fmla="*/ 4409 w 668"/>
                <a:gd name="T69" fmla="*/ 9117 h 1772"/>
                <a:gd name="T70" fmla="*/ 4524 w 668"/>
                <a:gd name="T71" fmla="*/ 8435 h 1772"/>
                <a:gd name="T72" fmla="*/ 4629 w 668"/>
                <a:gd name="T73" fmla="*/ 7648 h 1772"/>
                <a:gd name="T74" fmla="*/ 4652 w 668"/>
                <a:gd name="T75" fmla="*/ 6936 h 1772"/>
                <a:gd name="T76" fmla="*/ 4509 w 668"/>
                <a:gd name="T77" fmla="*/ 6283 h 1772"/>
                <a:gd name="T78" fmla="*/ 4432 w 668"/>
                <a:gd name="T79" fmla="*/ 5689 h 1772"/>
                <a:gd name="T80" fmla="*/ 4256 w 668"/>
                <a:gd name="T81" fmla="*/ 5028 h 1772"/>
                <a:gd name="T82" fmla="*/ 3911 w 668"/>
                <a:gd name="T83" fmla="*/ 4511 h 1772"/>
                <a:gd name="T84" fmla="*/ 3510 w 668"/>
                <a:gd name="T85" fmla="*/ 3972 h 1772"/>
                <a:gd name="T86" fmla="*/ 3118 w 668"/>
                <a:gd name="T87" fmla="*/ 3552 h 1772"/>
                <a:gd name="T88" fmla="*/ 2625 w 668"/>
                <a:gd name="T89" fmla="*/ 3176 h 1772"/>
                <a:gd name="T90" fmla="*/ 2211 w 668"/>
                <a:gd name="T91" fmla="*/ 2802 h 1772"/>
                <a:gd name="T92" fmla="*/ 1751 w 668"/>
                <a:gd name="T93" fmla="*/ 2282 h 1772"/>
                <a:gd name="T94" fmla="*/ 1374 w 668"/>
                <a:gd name="T95" fmla="*/ 1944 h 1772"/>
                <a:gd name="T96" fmla="*/ 1042 w 668"/>
                <a:gd name="T97" fmla="*/ 1503 h 1772"/>
                <a:gd name="T98" fmla="*/ 789 w 668"/>
                <a:gd name="T99" fmla="*/ 1163 h 1772"/>
                <a:gd name="T100" fmla="*/ 422 w 668"/>
                <a:gd name="T101" fmla="*/ 420 h 1772"/>
                <a:gd name="T102" fmla="*/ 393 w 668"/>
                <a:gd name="T103" fmla="*/ 61 h 1772"/>
                <a:gd name="T104" fmla="*/ 21 w 668"/>
                <a:gd name="T105" fmla="*/ 237 h 17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68"/>
                <a:gd name="T160" fmla="*/ 0 h 1772"/>
                <a:gd name="T161" fmla="*/ 668 w 668"/>
                <a:gd name="T162" fmla="*/ 1772 h 177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68" h="1772">
                  <a:moveTo>
                    <a:pt x="3" y="34"/>
                  </a:moveTo>
                  <a:cubicBezTo>
                    <a:pt x="3" y="34"/>
                    <a:pt x="0" y="45"/>
                    <a:pt x="7" y="5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5" y="107"/>
                    <a:pt x="21" y="114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6" y="176"/>
                    <a:pt x="44" y="178"/>
                  </a:cubicBezTo>
                  <a:cubicBezTo>
                    <a:pt x="66" y="223"/>
                    <a:pt x="66" y="223"/>
                    <a:pt x="66" y="223"/>
                  </a:cubicBezTo>
                  <a:cubicBezTo>
                    <a:pt x="66" y="223"/>
                    <a:pt x="66" y="234"/>
                    <a:pt x="75" y="236"/>
                  </a:cubicBezTo>
                  <a:cubicBezTo>
                    <a:pt x="102" y="274"/>
                    <a:pt x="102" y="274"/>
                    <a:pt x="102" y="274"/>
                  </a:cubicBezTo>
                  <a:cubicBezTo>
                    <a:pt x="102" y="274"/>
                    <a:pt x="101" y="283"/>
                    <a:pt x="110" y="284"/>
                  </a:cubicBezTo>
                  <a:cubicBezTo>
                    <a:pt x="148" y="339"/>
                    <a:pt x="148" y="339"/>
                    <a:pt x="148" y="339"/>
                  </a:cubicBezTo>
                  <a:cubicBezTo>
                    <a:pt x="148" y="339"/>
                    <a:pt x="149" y="349"/>
                    <a:pt x="160" y="348"/>
                  </a:cubicBezTo>
                  <a:cubicBezTo>
                    <a:pt x="197" y="391"/>
                    <a:pt x="197" y="391"/>
                    <a:pt x="197" y="391"/>
                  </a:cubicBezTo>
                  <a:cubicBezTo>
                    <a:pt x="197" y="391"/>
                    <a:pt x="197" y="402"/>
                    <a:pt x="207" y="401"/>
                  </a:cubicBezTo>
                  <a:cubicBezTo>
                    <a:pt x="252" y="455"/>
                    <a:pt x="252" y="455"/>
                    <a:pt x="252" y="455"/>
                  </a:cubicBezTo>
                  <a:cubicBezTo>
                    <a:pt x="252" y="455"/>
                    <a:pt x="257" y="467"/>
                    <a:pt x="268" y="467"/>
                  </a:cubicBezTo>
                  <a:cubicBezTo>
                    <a:pt x="305" y="474"/>
                    <a:pt x="305" y="474"/>
                    <a:pt x="305" y="474"/>
                  </a:cubicBezTo>
                  <a:cubicBezTo>
                    <a:pt x="309" y="512"/>
                    <a:pt x="309" y="512"/>
                    <a:pt x="309" y="512"/>
                  </a:cubicBezTo>
                  <a:cubicBezTo>
                    <a:pt x="309" y="512"/>
                    <a:pt x="309" y="522"/>
                    <a:pt x="319" y="523"/>
                  </a:cubicBezTo>
                  <a:cubicBezTo>
                    <a:pt x="372" y="524"/>
                    <a:pt x="372" y="524"/>
                    <a:pt x="372" y="524"/>
                  </a:cubicBezTo>
                  <a:cubicBezTo>
                    <a:pt x="367" y="584"/>
                    <a:pt x="367" y="584"/>
                    <a:pt x="367" y="584"/>
                  </a:cubicBezTo>
                  <a:cubicBezTo>
                    <a:pt x="367" y="584"/>
                    <a:pt x="371" y="592"/>
                    <a:pt x="384" y="593"/>
                  </a:cubicBezTo>
                  <a:cubicBezTo>
                    <a:pt x="422" y="599"/>
                    <a:pt x="422" y="599"/>
                    <a:pt x="422" y="599"/>
                  </a:cubicBezTo>
                  <a:cubicBezTo>
                    <a:pt x="422" y="637"/>
                    <a:pt x="422" y="637"/>
                    <a:pt x="422" y="637"/>
                  </a:cubicBezTo>
                  <a:cubicBezTo>
                    <a:pt x="422" y="637"/>
                    <a:pt x="419" y="648"/>
                    <a:pt x="434" y="657"/>
                  </a:cubicBezTo>
                  <a:cubicBezTo>
                    <a:pt x="469" y="670"/>
                    <a:pt x="469" y="670"/>
                    <a:pt x="469" y="670"/>
                  </a:cubicBezTo>
                  <a:cubicBezTo>
                    <a:pt x="472" y="703"/>
                    <a:pt x="472" y="703"/>
                    <a:pt x="472" y="703"/>
                  </a:cubicBezTo>
                  <a:cubicBezTo>
                    <a:pt x="472" y="703"/>
                    <a:pt x="468" y="720"/>
                    <a:pt x="479" y="724"/>
                  </a:cubicBezTo>
                  <a:cubicBezTo>
                    <a:pt x="500" y="741"/>
                    <a:pt x="500" y="741"/>
                    <a:pt x="500" y="741"/>
                  </a:cubicBezTo>
                  <a:cubicBezTo>
                    <a:pt x="501" y="769"/>
                    <a:pt x="501" y="769"/>
                    <a:pt x="501" y="769"/>
                  </a:cubicBezTo>
                  <a:cubicBezTo>
                    <a:pt x="501" y="769"/>
                    <a:pt x="497" y="776"/>
                    <a:pt x="505" y="784"/>
                  </a:cubicBezTo>
                  <a:cubicBezTo>
                    <a:pt x="524" y="848"/>
                    <a:pt x="524" y="848"/>
                    <a:pt x="524" y="848"/>
                  </a:cubicBezTo>
                  <a:cubicBezTo>
                    <a:pt x="524" y="848"/>
                    <a:pt x="517" y="857"/>
                    <a:pt x="528" y="866"/>
                  </a:cubicBezTo>
                  <a:cubicBezTo>
                    <a:pt x="547" y="891"/>
                    <a:pt x="547" y="891"/>
                    <a:pt x="547" y="891"/>
                  </a:cubicBezTo>
                  <a:cubicBezTo>
                    <a:pt x="540" y="929"/>
                    <a:pt x="540" y="929"/>
                    <a:pt x="540" y="929"/>
                  </a:cubicBezTo>
                  <a:cubicBezTo>
                    <a:pt x="540" y="929"/>
                    <a:pt x="531" y="937"/>
                    <a:pt x="542" y="938"/>
                  </a:cubicBezTo>
                  <a:cubicBezTo>
                    <a:pt x="562" y="968"/>
                    <a:pt x="562" y="968"/>
                    <a:pt x="562" y="968"/>
                  </a:cubicBezTo>
                  <a:cubicBezTo>
                    <a:pt x="541" y="999"/>
                    <a:pt x="541" y="999"/>
                    <a:pt x="541" y="999"/>
                  </a:cubicBezTo>
                  <a:cubicBezTo>
                    <a:pt x="541" y="999"/>
                    <a:pt x="526" y="1009"/>
                    <a:pt x="538" y="1011"/>
                  </a:cubicBezTo>
                  <a:cubicBezTo>
                    <a:pt x="532" y="1094"/>
                    <a:pt x="532" y="1094"/>
                    <a:pt x="532" y="1094"/>
                  </a:cubicBezTo>
                  <a:cubicBezTo>
                    <a:pt x="532" y="1094"/>
                    <a:pt x="524" y="1100"/>
                    <a:pt x="531" y="1107"/>
                  </a:cubicBezTo>
                  <a:cubicBezTo>
                    <a:pt x="537" y="1163"/>
                    <a:pt x="537" y="1163"/>
                    <a:pt x="537" y="1163"/>
                  </a:cubicBezTo>
                  <a:cubicBezTo>
                    <a:pt x="511" y="1185"/>
                    <a:pt x="511" y="1185"/>
                    <a:pt x="511" y="1185"/>
                  </a:cubicBezTo>
                  <a:cubicBezTo>
                    <a:pt x="511" y="1185"/>
                    <a:pt x="503" y="1195"/>
                    <a:pt x="511" y="1206"/>
                  </a:cubicBezTo>
                  <a:cubicBezTo>
                    <a:pt x="525" y="1250"/>
                    <a:pt x="525" y="1250"/>
                    <a:pt x="525" y="1250"/>
                  </a:cubicBezTo>
                  <a:cubicBezTo>
                    <a:pt x="499" y="1292"/>
                    <a:pt x="499" y="1292"/>
                    <a:pt x="499" y="1292"/>
                  </a:cubicBezTo>
                  <a:cubicBezTo>
                    <a:pt x="499" y="1292"/>
                    <a:pt x="481" y="1300"/>
                    <a:pt x="491" y="1318"/>
                  </a:cubicBezTo>
                  <a:cubicBezTo>
                    <a:pt x="498" y="1366"/>
                    <a:pt x="498" y="1366"/>
                    <a:pt x="498" y="1366"/>
                  </a:cubicBezTo>
                  <a:cubicBezTo>
                    <a:pt x="470" y="1398"/>
                    <a:pt x="470" y="1398"/>
                    <a:pt x="470" y="1398"/>
                  </a:cubicBezTo>
                  <a:cubicBezTo>
                    <a:pt x="470" y="1398"/>
                    <a:pt x="457" y="1404"/>
                    <a:pt x="462" y="1417"/>
                  </a:cubicBezTo>
                  <a:cubicBezTo>
                    <a:pt x="475" y="1455"/>
                    <a:pt x="475" y="1455"/>
                    <a:pt x="475" y="1455"/>
                  </a:cubicBezTo>
                  <a:cubicBezTo>
                    <a:pt x="454" y="1490"/>
                    <a:pt x="454" y="1490"/>
                    <a:pt x="454" y="1490"/>
                  </a:cubicBezTo>
                  <a:cubicBezTo>
                    <a:pt x="454" y="1490"/>
                    <a:pt x="447" y="1497"/>
                    <a:pt x="453" y="1507"/>
                  </a:cubicBezTo>
                  <a:cubicBezTo>
                    <a:pt x="460" y="1564"/>
                    <a:pt x="460" y="1564"/>
                    <a:pt x="460" y="1564"/>
                  </a:cubicBezTo>
                  <a:cubicBezTo>
                    <a:pt x="450" y="1597"/>
                    <a:pt x="450" y="1597"/>
                    <a:pt x="450" y="1597"/>
                  </a:cubicBezTo>
                  <a:cubicBezTo>
                    <a:pt x="450" y="1597"/>
                    <a:pt x="437" y="1617"/>
                    <a:pt x="448" y="1636"/>
                  </a:cubicBezTo>
                  <a:cubicBezTo>
                    <a:pt x="473" y="1681"/>
                    <a:pt x="473" y="1681"/>
                    <a:pt x="473" y="1681"/>
                  </a:cubicBezTo>
                  <a:cubicBezTo>
                    <a:pt x="470" y="1724"/>
                    <a:pt x="470" y="1724"/>
                    <a:pt x="470" y="1724"/>
                  </a:cubicBezTo>
                  <a:cubicBezTo>
                    <a:pt x="470" y="1724"/>
                    <a:pt x="472" y="1758"/>
                    <a:pt x="500" y="1760"/>
                  </a:cubicBezTo>
                  <a:cubicBezTo>
                    <a:pt x="528" y="1772"/>
                    <a:pt x="528" y="1772"/>
                    <a:pt x="528" y="1772"/>
                  </a:cubicBezTo>
                  <a:cubicBezTo>
                    <a:pt x="622" y="1705"/>
                    <a:pt x="622" y="1705"/>
                    <a:pt x="622" y="1705"/>
                  </a:cubicBezTo>
                  <a:cubicBezTo>
                    <a:pt x="622" y="1705"/>
                    <a:pt x="627" y="1696"/>
                    <a:pt x="618" y="1694"/>
                  </a:cubicBezTo>
                  <a:cubicBezTo>
                    <a:pt x="597" y="1610"/>
                    <a:pt x="597" y="1610"/>
                    <a:pt x="597" y="1610"/>
                  </a:cubicBezTo>
                  <a:cubicBezTo>
                    <a:pt x="597" y="1610"/>
                    <a:pt x="603" y="1603"/>
                    <a:pt x="596" y="1597"/>
                  </a:cubicBezTo>
                  <a:cubicBezTo>
                    <a:pt x="599" y="1506"/>
                    <a:pt x="599" y="1506"/>
                    <a:pt x="599" y="1506"/>
                  </a:cubicBezTo>
                  <a:cubicBezTo>
                    <a:pt x="599" y="1506"/>
                    <a:pt x="604" y="1500"/>
                    <a:pt x="597" y="1497"/>
                  </a:cubicBezTo>
                  <a:cubicBezTo>
                    <a:pt x="607" y="1418"/>
                    <a:pt x="607" y="1418"/>
                    <a:pt x="607" y="1418"/>
                  </a:cubicBezTo>
                  <a:cubicBezTo>
                    <a:pt x="607" y="1418"/>
                    <a:pt x="615" y="1418"/>
                    <a:pt x="615" y="1404"/>
                  </a:cubicBezTo>
                  <a:cubicBezTo>
                    <a:pt x="628" y="1316"/>
                    <a:pt x="628" y="1316"/>
                    <a:pt x="628" y="1316"/>
                  </a:cubicBezTo>
                  <a:cubicBezTo>
                    <a:pt x="628" y="1316"/>
                    <a:pt x="633" y="1311"/>
                    <a:pt x="627" y="1309"/>
                  </a:cubicBezTo>
                  <a:cubicBezTo>
                    <a:pt x="644" y="1220"/>
                    <a:pt x="644" y="1220"/>
                    <a:pt x="644" y="1220"/>
                  </a:cubicBezTo>
                  <a:cubicBezTo>
                    <a:pt x="644" y="1220"/>
                    <a:pt x="649" y="1212"/>
                    <a:pt x="643" y="1211"/>
                  </a:cubicBezTo>
                  <a:cubicBezTo>
                    <a:pt x="658" y="1106"/>
                    <a:pt x="658" y="1106"/>
                    <a:pt x="658" y="1106"/>
                  </a:cubicBezTo>
                  <a:cubicBezTo>
                    <a:pt x="658" y="1106"/>
                    <a:pt x="664" y="1099"/>
                    <a:pt x="658" y="1098"/>
                  </a:cubicBezTo>
                  <a:cubicBezTo>
                    <a:pt x="660" y="1006"/>
                    <a:pt x="660" y="1006"/>
                    <a:pt x="660" y="1006"/>
                  </a:cubicBezTo>
                  <a:cubicBezTo>
                    <a:pt x="660" y="1006"/>
                    <a:pt x="668" y="1001"/>
                    <a:pt x="661" y="996"/>
                  </a:cubicBezTo>
                  <a:cubicBezTo>
                    <a:pt x="650" y="918"/>
                    <a:pt x="650" y="918"/>
                    <a:pt x="650" y="918"/>
                  </a:cubicBezTo>
                  <a:cubicBezTo>
                    <a:pt x="650" y="918"/>
                    <a:pt x="652" y="903"/>
                    <a:pt x="641" y="902"/>
                  </a:cubicBezTo>
                  <a:cubicBezTo>
                    <a:pt x="634" y="826"/>
                    <a:pt x="634" y="826"/>
                    <a:pt x="634" y="826"/>
                  </a:cubicBezTo>
                  <a:cubicBezTo>
                    <a:pt x="634" y="826"/>
                    <a:pt x="640" y="820"/>
                    <a:pt x="630" y="817"/>
                  </a:cubicBezTo>
                  <a:cubicBezTo>
                    <a:pt x="614" y="734"/>
                    <a:pt x="614" y="734"/>
                    <a:pt x="614" y="734"/>
                  </a:cubicBezTo>
                  <a:cubicBezTo>
                    <a:pt x="614" y="734"/>
                    <a:pt x="614" y="722"/>
                    <a:pt x="605" y="722"/>
                  </a:cubicBezTo>
                  <a:cubicBezTo>
                    <a:pt x="565" y="654"/>
                    <a:pt x="565" y="654"/>
                    <a:pt x="565" y="654"/>
                  </a:cubicBezTo>
                  <a:cubicBezTo>
                    <a:pt x="565" y="654"/>
                    <a:pt x="563" y="647"/>
                    <a:pt x="556" y="648"/>
                  </a:cubicBezTo>
                  <a:cubicBezTo>
                    <a:pt x="507" y="584"/>
                    <a:pt x="507" y="584"/>
                    <a:pt x="507" y="584"/>
                  </a:cubicBezTo>
                  <a:cubicBezTo>
                    <a:pt x="507" y="584"/>
                    <a:pt x="508" y="570"/>
                    <a:pt x="499" y="570"/>
                  </a:cubicBezTo>
                  <a:cubicBezTo>
                    <a:pt x="452" y="513"/>
                    <a:pt x="452" y="513"/>
                    <a:pt x="452" y="513"/>
                  </a:cubicBezTo>
                  <a:cubicBezTo>
                    <a:pt x="452" y="513"/>
                    <a:pt x="451" y="504"/>
                    <a:pt x="443" y="510"/>
                  </a:cubicBezTo>
                  <a:cubicBezTo>
                    <a:pt x="379" y="462"/>
                    <a:pt x="379" y="462"/>
                    <a:pt x="379" y="462"/>
                  </a:cubicBezTo>
                  <a:cubicBezTo>
                    <a:pt x="379" y="462"/>
                    <a:pt x="380" y="454"/>
                    <a:pt x="373" y="456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1"/>
                    <a:pt x="322" y="399"/>
                    <a:pt x="314" y="402"/>
                  </a:cubicBezTo>
                  <a:cubicBezTo>
                    <a:pt x="256" y="335"/>
                    <a:pt x="256" y="335"/>
                    <a:pt x="256" y="335"/>
                  </a:cubicBezTo>
                  <a:cubicBezTo>
                    <a:pt x="256" y="335"/>
                    <a:pt x="256" y="325"/>
                    <a:pt x="249" y="328"/>
                  </a:cubicBezTo>
                  <a:cubicBezTo>
                    <a:pt x="202" y="283"/>
                    <a:pt x="202" y="283"/>
                    <a:pt x="202" y="283"/>
                  </a:cubicBezTo>
                  <a:cubicBezTo>
                    <a:pt x="202" y="283"/>
                    <a:pt x="203" y="275"/>
                    <a:pt x="195" y="279"/>
                  </a:cubicBezTo>
                  <a:cubicBezTo>
                    <a:pt x="155" y="224"/>
                    <a:pt x="155" y="224"/>
                    <a:pt x="155" y="224"/>
                  </a:cubicBezTo>
                  <a:cubicBezTo>
                    <a:pt x="155" y="224"/>
                    <a:pt x="157" y="214"/>
                    <a:pt x="148" y="216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6" y="171"/>
                    <a:pt x="118" y="167"/>
                    <a:pt x="112" y="167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63" y="10"/>
                    <a:pt x="56" y="9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3" y="34"/>
                  </a:lnTo>
                  <a:close/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16" name="AutoShape 501">
            <a:extLst>
              <a:ext uri="{FF2B5EF4-FFF2-40B4-BE49-F238E27FC236}">
                <a16:creationId xmlns:a16="http://schemas.microsoft.com/office/drawing/2014/main" id="{7231453E-B851-4A89-80F3-8B310E7FC8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8328025" y="701675"/>
            <a:ext cx="369888" cy="585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917" name="Groupe 1385">
            <a:extLst>
              <a:ext uri="{FF2B5EF4-FFF2-40B4-BE49-F238E27FC236}">
                <a16:creationId xmlns:a16="http://schemas.microsoft.com/office/drawing/2014/main" id="{D3D74EFD-BAAC-4E32-86F5-FAA49C518F38}"/>
              </a:ext>
            </a:extLst>
          </p:cNvPr>
          <p:cNvGrpSpPr>
            <a:grpSpLocks/>
          </p:cNvGrpSpPr>
          <p:nvPr/>
        </p:nvGrpSpPr>
        <p:grpSpPr bwMode="auto">
          <a:xfrm>
            <a:off x="8305800" y="1533525"/>
            <a:ext cx="223838" cy="152400"/>
            <a:chOff x="6792913" y="238125"/>
            <a:chExt cx="254000" cy="173037"/>
          </a:xfrm>
        </p:grpSpPr>
        <p:sp>
          <p:nvSpPr>
            <p:cNvPr id="39413" name="Freeform 503">
              <a:extLst>
                <a:ext uri="{FF2B5EF4-FFF2-40B4-BE49-F238E27FC236}">
                  <a16:creationId xmlns:a16="http://schemas.microsoft.com/office/drawing/2014/main" id="{D2422FF7-79AE-45F1-B807-13D709F25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242887"/>
              <a:ext cx="254000" cy="168275"/>
            </a:xfrm>
            <a:custGeom>
              <a:avLst/>
              <a:gdLst>
                <a:gd name="T0" fmla="*/ 2147483646 w 213"/>
                <a:gd name="T1" fmla="*/ 2147483646 h 143"/>
                <a:gd name="T2" fmla="*/ 2147483646 w 213"/>
                <a:gd name="T3" fmla="*/ 2147483646 h 143"/>
                <a:gd name="T4" fmla="*/ 2147483646 w 213"/>
                <a:gd name="T5" fmla="*/ 2147483646 h 143"/>
                <a:gd name="T6" fmla="*/ 2147483646 w 213"/>
                <a:gd name="T7" fmla="*/ 2147483646 h 143"/>
                <a:gd name="T8" fmla="*/ 2147483646 w 213"/>
                <a:gd name="T9" fmla="*/ 2147483646 h 143"/>
                <a:gd name="T10" fmla="*/ 2147483646 w 213"/>
                <a:gd name="T11" fmla="*/ 2147483646 h 143"/>
                <a:gd name="T12" fmla="*/ 2147483646 w 213"/>
                <a:gd name="T13" fmla="*/ 2147483646 h 143"/>
                <a:gd name="T14" fmla="*/ 2147483646 w 213"/>
                <a:gd name="T15" fmla="*/ 2147483646 h 143"/>
                <a:gd name="T16" fmla="*/ 2147483646 w 213"/>
                <a:gd name="T17" fmla="*/ 2147483646 h 143"/>
                <a:gd name="T18" fmla="*/ 2147483646 w 213"/>
                <a:gd name="T19" fmla="*/ 2147483646 h 143"/>
                <a:gd name="T20" fmla="*/ 2147483646 w 213"/>
                <a:gd name="T21" fmla="*/ 2147483646 h 143"/>
                <a:gd name="T22" fmla="*/ 2147483646 w 213"/>
                <a:gd name="T23" fmla="*/ 2147483646 h 143"/>
                <a:gd name="T24" fmla="*/ 2147483646 w 213"/>
                <a:gd name="T25" fmla="*/ 2147483646 h 143"/>
                <a:gd name="T26" fmla="*/ 2147483646 w 213"/>
                <a:gd name="T27" fmla="*/ 2147483646 h 143"/>
                <a:gd name="T28" fmla="*/ 2147483646 w 213"/>
                <a:gd name="T29" fmla="*/ 2147483646 h 143"/>
                <a:gd name="T30" fmla="*/ 2147483646 w 213"/>
                <a:gd name="T31" fmla="*/ 2147483646 h 143"/>
                <a:gd name="T32" fmla="*/ 2147483646 w 213"/>
                <a:gd name="T33" fmla="*/ 2147483646 h 143"/>
                <a:gd name="T34" fmla="*/ 2147483646 w 213"/>
                <a:gd name="T35" fmla="*/ 2147483646 h 143"/>
                <a:gd name="T36" fmla="*/ 2147483646 w 213"/>
                <a:gd name="T37" fmla="*/ 2147483646 h 143"/>
                <a:gd name="T38" fmla="*/ 2147483646 w 213"/>
                <a:gd name="T39" fmla="*/ 2147483646 h 143"/>
                <a:gd name="T40" fmla="*/ 2147483646 w 213"/>
                <a:gd name="T41" fmla="*/ 2147483646 h 143"/>
                <a:gd name="T42" fmla="*/ 2147483646 w 213"/>
                <a:gd name="T43" fmla="*/ 2147483646 h 143"/>
                <a:gd name="T44" fmla="*/ 2147483646 w 213"/>
                <a:gd name="T45" fmla="*/ 2147483646 h 143"/>
                <a:gd name="T46" fmla="*/ 2147483646 w 213"/>
                <a:gd name="T47" fmla="*/ 2147483646 h 143"/>
                <a:gd name="T48" fmla="*/ 2147483646 w 213"/>
                <a:gd name="T49" fmla="*/ 2147483646 h 1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3"/>
                <a:gd name="T76" fmla="*/ 0 h 143"/>
                <a:gd name="T77" fmla="*/ 213 w 213"/>
                <a:gd name="T78" fmla="*/ 143 h 1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3" h="143">
                  <a:moveTo>
                    <a:pt x="21" y="30"/>
                  </a:moveTo>
                  <a:cubicBezTo>
                    <a:pt x="21" y="30"/>
                    <a:pt x="12" y="32"/>
                    <a:pt x="8" y="43"/>
                  </a:cubicBezTo>
                  <a:cubicBezTo>
                    <a:pt x="4" y="54"/>
                    <a:pt x="0" y="68"/>
                    <a:pt x="2" y="78"/>
                  </a:cubicBezTo>
                  <a:cubicBezTo>
                    <a:pt x="4" y="89"/>
                    <a:pt x="4" y="93"/>
                    <a:pt x="4" y="100"/>
                  </a:cubicBezTo>
                  <a:cubicBezTo>
                    <a:pt x="4" y="106"/>
                    <a:pt x="5" y="116"/>
                    <a:pt x="6" y="123"/>
                  </a:cubicBezTo>
                  <a:cubicBezTo>
                    <a:pt x="6" y="130"/>
                    <a:pt x="8" y="143"/>
                    <a:pt x="12" y="140"/>
                  </a:cubicBezTo>
                  <a:cubicBezTo>
                    <a:pt x="16" y="137"/>
                    <a:pt x="28" y="117"/>
                    <a:pt x="37" y="115"/>
                  </a:cubicBezTo>
                  <a:cubicBezTo>
                    <a:pt x="46" y="114"/>
                    <a:pt x="58" y="118"/>
                    <a:pt x="63" y="115"/>
                  </a:cubicBezTo>
                  <a:cubicBezTo>
                    <a:pt x="68" y="112"/>
                    <a:pt x="78" y="104"/>
                    <a:pt x="78" y="104"/>
                  </a:cubicBezTo>
                  <a:cubicBezTo>
                    <a:pt x="78" y="104"/>
                    <a:pt x="80" y="114"/>
                    <a:pt x="92" y="115"/>
                  </a:cubicBezTo>
                  <a:cubicBezTo>
                    <a:pt x="104" y="116"/>
                    <a:pt x="103" y="101"/>
                    <a:pt x="113" y="103"/>
                  </a:cubicBezTo>
                  <a:cubicBezTo>
                    <a:pt x="124" y="105"/>
                    <a:pt x="152" y="115"/>
                    <a:pt x="157" y="115"/>
                  </a:cubicBezTo>
                  <a:cubicBezTo>
                    <a:pt x="162" y="116"/>
                    <a:pt x="181" y="129"/>
                    <a:pt x="193" y="130"/>
                  </a:cubicBezTo>
                  <a:cubicBezTo>
                    <a:pt x="205" y="130"/>
                    <a:pt x="213" y="131"/>
                    <a:pt x="211" y="124"/>
                  </a:cubicBezTo>
                  <a:cubicBezTo>
                    <a:pt x="210" y="118"/>
                    <a:pt x="192" y="102"/>
                    <a:pt x="186" y="90"/>
                  </a:cubicBezTo>
                  <a:cubicBezTo>
                    <a:pt x="181" y="78"/>
                    <a:pt x="181" y="75"/>
                    <a:pt x="172" y="72"/>
                  </a:cubicBezTo>
                  <a:cubicBezTo>
                    <a:pt x="162" y="70"/>
                    <a:pt x="158" y="64"/>
                    <a:pt x="150" y="67"/>
                  </a:cubicBezTo>
                  <a:cubicBezTo>
                    <a:pt x="143" y="69"/>
                    <a:pt x="133" y="71"/>
                    <a:pt x="126" y="68"/>
                  </a:cubicBezTo>
                  <a:cubicBezTo>
                    <a:pt x="119" y="66"/>
                    <a:pt x="103" y="59"/>
                    <a:pt x="103" y="59"/>
                  </a:cubicBezTo>
                  <a:cubicBezTo>
                    <a:pt x="103" y="59"/>
                    <a:pt x="100" y="51"/>
                    <a:pt x="103" y="35"/>
                  </a:cubicBezTo>
                  <a:cubicBezTo>
                    <a:pt x="107" y="20"/>
                    <a:pt x="108" y="3"/>
                    <a:pt x="101" y="2"/>
                  </a:cubicBezTo>
                  <a:cubicBezTo>
                    <a:pt x="94" y="0"/>
                    <a:pt x="85" y="14"/>
                    <a:pt x="82" y="26"/>
                  </a:cubicBezTo>
                  <a:cubicBezTo>
                    <a:pt x="79" y="37"/>
                    <a:pt x="78" y="49"/>
                    <a:pt x="65" y="49"/>
                  </a:cubicBezTo>
                  <a:cubicBezTo>
                    <a:pt x="52" y="49"/>
                    <a:pt x="30" y="48"/>
                    <a:pt x="27" y="43"/>
                  </a:cubicBezTo>
                  <a:cubicBezTo>
                    <a:pt x="24" y="38"/>
                    <a:pt x="25" y="31"/>
                    <a:pt x="21" y="30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Freeform 504">
              <a:extLst>
                <a:ext uri="{FF2B5EF4-FFF2-40B4-BE49-F238E27FC236}">
                  <a16:creationId xmlns:a16="http://schemas.microsoft.com/office/drawing/2014/main" id="{D1C7F1D6-2528-4F26-8145-EF072C3C89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0850" y="247650"/>
              <a:ext cx="246063" cy="161925"/>
            </a:xfrm>
            <a:custGeom>
              <a:avLst/>
              <a:gdLst>
                <a:gd name="T0" fmla="*/ 2147483646 w 207"/>
                <a:gd name="T1" fmla="*/ 2147483646 h 138"/>
                <a:gd name="T2" fmla="*/ 2147483646 w 207"/>
                <a:gd name="T3" fmla="*/ 2147483646 h 138"/>
                <a:gd name="T4" fmla="*/ 2147483646 w 207"/>
                <a:gd name="T5" fmla="*/ 0 h 138"/>
                <a:gd name="T6" fmla="*/ 2147483646 w 207"/>
                <a:gd name="T7" fmla="*/ 2147483646 h 138"/>
                <a:gd name="T8" fmla="*/ 2147483646 w 207"/>
                <a:gd name="T9" fmla="*/ 2147483646 h 138"/>
                <a:gd name="T10" fmla="*/ 2147483646 w 207"/>
                <a:gd name="T11" fmla="*/ 2147483646 h 138"/>
                <a:gd name="T12" fmla="*/ 2147483646 w 207"/>
                <a:gd name="T13" fmla="*/ 2147483646 h 138"/>
                <a:gd name="T14" fmla="*/ 2147483646 w 207"/>
                <a:gd name="T15" fmla="*/ 2147483646 h 138"/>
                <a:gd name="T16" fmla="*/ 2147483646 w 207"/>
                <a:gd name="T17" fmla="*/ 2147483646 h 138"/>
                <a:gd name="T18" fmla="*/ 2147483646 w 207"/>
                <a:gd name="T19" fmla="*/ 2147483646 h 138"/>
                <a:gd name="T20" fmla="*/ 2147483646 w 207"/>
                <a:gd name="T21" fmla="*/ 2147483646 h 138"/>
                <a:gd name="T22" fmla="*/ 2147483646 w 207"/>
                <a:gd name="T23" fmla="*/ 2147483646 h 138"/>
                <a:gd name="T24" fmla="*/ 2147483646 w 207"/>
                <a:gd name="T25" fmla="*/ 2147483646 h 138"/>
                <a:gd name="T26" fmla="*/ 2147483646 w 207"/>
                <a:gd name="T27" fmla="*/ 2147483646 h 138"/>
                <a:gd name="T28" fmla="*/ 2147483646 w 207"/>
                <a:gd name="T29" fmla="*/ 2147483646 h 138"/>
                <a:gd name="T30" fmla="*/ 0 w 207"/>
                <a:gd name="T31" fmla="*/ 2147483646 h 138"/>
                <a:gd name="T32" fmla="*/ 2147483646 w 207"/>
                <a:gd name="T33" fmla="*/ 2147483646 h 138"/>
                <a:gd name="T34" fmla="*/ 2147483646 w 207"/>
                <a:gd name="T35" fmla="*/ 2147483646 h 138"/>
                <a:gd name="T36" fmla="*/ 2147483646 w 207"/>
                <a:gd name="T37" fmla="*/ 2147483646 h 138"/>
                <a:gd name="T38" fmla="*/ 2147483646 w 207"/>
                <a:gd name="T39" fmla="*/ 2147483646 h 138"/>
                <a:gd name="T40" fmla="*/ 2147483646 w 207"/>
                <a:gd name="T41" fmla="*/ 2147483646 h 138"/>
                <a:gd name="T42" fmla="*/ 2147483646 w 207"/>
                <a:gd name="T43" fmla="*/ 2147483646 h 138"/>
                <a:gd name="T44" fmla="*/ 2147483646 w 207"/>
                <a:gd name="T45" fmla="*/ 2147483646 h 138"/>
                <a:gd name="T46" fmla="*/ 2147483646 w 207"/>
                <a:gd name="T47" fmla="*/ 2147483646 h 138"/>
                <a:gd name="T48" fmla="*/ 2147483646 w 207"/>
                <a:gd name="T49" fmla="*/ 2147483646 h 138"/>
                <a:gd name="T50" fmla="*/ 2147483646 w 207"/>
                <a:gd name="T51" fmla="*/ 2147483646 h 1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7"/>
                <a:gd name="T79" fmla="*/ 0 h 138"/>
                <a:gd name="T80" fmla="*/ 207 w 207"/>
                <a:gd name="T81" fmla="*/ 138 h 1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7" h="138">
                  <a:moveTo>
                    <a:pt x="97" y="54"/>
                  </a:moveTo>
                  <a:cubicBezTo>
                    <a:pt x="95" y="47"/>
                    <a:pt x="96" y="37"/>
                    <a:pt x="97" y="31"/>
                  </a:cubicBezTo>
                  <a:cubicBezTo>
                    <a:pt x="100" y="19"/>
                    <a:pt x="101" y="6"/>
                    <a:pt x="98" y="0"/>
                  </a:cubicBezTo>
                  <a:cubicBezTo>
                    <a:pt x="98" y="6"/>
                    <a:pt x="97" y="14"/>
                    <a:pt x="95" y="21"/>
                  </a:cubicBezTo>
                  <a:cubicBezTo>
                    <a:pt x="92" y="36"/>
                    <a:pt x="86" y="51"/>
                    <a:pt x="86" y="51"/>
                  </a:cubicBezTo>
                  <a:cubicBezTo>
                    <a:pt x="86" y="51"/>
                    <a:pt x="96" y="54"/>
                    <a:pt x="97" y="54"/>
                  </a:cubicBezTo>
                  <a:close/>
                  <a:moveTo>
                    <a:pt x="202" y="114"/>
                  </a:moveTo>
                  <a:cubicBezTo>
                    <a:pt x="205" y="121"/>
                    <a:pt x="204" y="122"/>
                    <a:pt x="191" y="122"/>
                  </a:cubicBezTo>
                  <a:cubicBezTo>
                    <a:pt x="179" y="122"/>
                    <a:pt x="154" y="104"/>
                    <a:pt x="149" y="104"/>
                  </a:cubicBezTo>
                  <a:cubicBezTo>
                    <a:pt x="144" y="104"/>
                    <a:pt x="114" y="97"/>
                    <a:pt x="104" y="96"/>
                  </a:cubicBezTo>
                  <a:cubicBezTo>
                    <a:pt x="98" y="95"/>
                    <a:pt x="99" y="108"/>
                    <a:pt x="87" y="109"/>
                  </a:cubicBezTo>
                  <a:cubicBezTo>
                    <a:pt x="73" y="110"/>
                    <a:pt x="70" y="90"/>
                    <a:pt x="70" y="90"/>
                  </a:cubicBezTo>
                  <a:cubicBezTo>
                    <a:pt x="70" y="90"/>
                    <a:pt x="60" y="104"/>
                    <a:pt x="55" y="107"/>
                  </a:cubicBezTo>
                  <a:cubicBezTo>
                    <a:pt x="51" y="110"/>
                    <a:pt x="35" y="106"/>
                    <a:pt x="29" y="105"/>
                  </a:cubicBezTo>
                  <a:cubicBezTo>
                    <a:pt x="20" y="105"/>
                    <a:pt x="10" y="123"/>
                    <a:pt x="6" y="127"/>
                  </a:cubicBezTo>
                  <a:cubicBezTo>
                    <a:pt x="4" y="128"/>
                    <a:pt x="1" y="125"/>
                    <a:pt x="0" y="122"/>
                  </a:cubicBezTo>
                  <a:cubicBezTo>
                    <a:pt x="0" y="129"/>
                    <a:pt x="2" y="138"/>
                    <a:pt x="6" y="136"/>
                  </a:cubicBezTo>
                  <a:cubicBezTo>
                    <a:pt x="10" y="133"/>
                    <a:pt x="22" y="113"/>
                    <a:pt x="31" y="111"/>
                  </a:cubicBezTo>
                  <a:cubicBezTo>
                    <a:pt x="40" y="110"/>
                    <a:pt x="52" y="114"/>
                    <a:pt x="57" y="111"/>
                  </a:cubicBezTo>
                  <a:cubicBezTo>
                    <a:pt x="62" y="108"/>
                    <a:pt x="72" y="100"/>
                    <a:pt x="72" y="100"/>
                  </a:cubicBezTo>
                  <a:cubicBezTo>
                    <a:pt x="72" y="100"/>
                    <a:pt x="74" y="110"/>
                    <a:pt x="86" y="111"/>
                  </a:cubicBezTo>
                  <a:cubicBezTo>
                    <a:pt x="98" y="112"/>
                    <a:pt x="97" y="97"/>
                    <a:pt x="107" y="99"/>
                  </a:cubicBezTo>
                  <a:cubicBezTo>
                    <a:pt x="118" y="101"/>
                    <a:pt x="146" y="111"/>
                    <a:pt x="151" y="111"/>
                  </a:cubicBezTo>
                  <a:cubicBezTo>
                    <a:pt x="156" y="112"/>
                    <a:pt x="175" y="125"/>
                    <a:pt x="187" y="126"/>
                  </a:cubicBezTo>
                  <a:cubicBezTo>
                    <a:pt x="199" y="126"/>
                    <a:pt x="207" y="127"/>
                    <a:pt x="205" y="120"/>
                  </a:cubicBezTo>
                  <a:cubicBezTo>
                    <a:pt x="205" y="119"/>
                    <a:pt x="204" y="116"/>
                    <a:pt x="202" y="11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Freeform 505">
              <a:extLst>
                <a:ext uri="{FF2B5EF4-FFF2-40B4-BE49-F238E27FC236}">
                  <a16:creationId xmlns:a16="http://schemas.microsoft.com/office/drawing/2014/main" id="{50D19E72-5531-46EB-A9DC-A579B0CF6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242887"/>
              <a:ext cx="254000" cy="168275"/>
            </a:xfrm>
            <a:custGeom>
              <a:avLst/>
              <a:gdLst>
                <a:gd name="T0" fmla="*/ 2147483646 w 213"/>
                <a:gd name="T1" fmla="*/ 2147483646 h 143"/>
                <a:gd name="T2" fmla="*/ 2147483646 w 213"/>
                <a:gd name="T3" fmla="*/ 2147483646 h 143"/>
                <a:gd name="T4" fmla="*/ 2147483646 w 213"/>
                <a:gd name="T5" fmla="*/ 2147483646 h 143"/>
                <a:gd name="T6" fmla="*/ 2147483646 w 213"/>
                <a:gd name="T7" fmla="*/ 2147483646 h 143"/>
                <a:gd name="T8" fmla="*/ 2147483646 w 213"/>
                <a:gd name="T9" fmla="*/ 2147483646 h 143"/>
                <a:gd name="T10" fmla="*/ 2147483646 w 213"/>
                <a:gd name="T11" fmla="*/ 2147483646 h 143"/>
                <a:gd name="T12" fmla="*/ 2147483646 w 213"/>
                <a:gd name="T13" fmla="*/ 2147483646 h 143"/>
                <a:gd name="T14" fmla="*/ 2147483646 w 213"/>
                <a:gd name="T15" fmla="*/ 2147483646 h 143"/>
                <a:gd name="T16" fmla="*/ 2147483646 w 213"/>
                <a:gd name="T17" fmla="*/ 2147483646 h 143"/>
                <a:gd name="T18" fmla="*/ 2147483646 w 213"/>
                <a:gd name="T19" fmla="*/ 2147483646 h 143"/>
                <a:gd name="T20" fmla="*/ 2147483646 w 213"/>
                <a:gd name="T21" fmla="*/ 2147483646 h 143"/>
                <a:gd name="T22" fmla="*/ 2147483646 w 213"/>
                <a:gd name="T23" fmla="*/ 2147483646 h 143"/>
                <a:gd name="T24" fmla="*/ 2147483646 w 213"/>
                <a:gd name="T25" fmla="*/ 2147483646 h 143"/>
                <a:gd name="T26" fmla="*/ 2147483646 w 213"/>
                <a:gd name="T27" fmla="*/ 2147483646 h 143"/>
                <a:gd name="T28" fmla="*/ 2147483646 w 213"/>
                <a:gd name="T29" fmla="*/ 2147483646 h 143"/>
                <a:gd name="T30" fmla="*/ 2147483646 w 213"/>
                <a:gd name="T31" fmla="*/ 2147483646 h 143"/>
                <a:gd name="T32" fmla="*/ 2147483646 w 213"/>
                <a:gd name="T33" fmla="*/ 2147483646 h 143"/>
                <a:gd name="T34" fmla="*/ 2147483646 w 213"/>
                <a:gd name="T35" fmla="*/ 2147483646 h 143"/>
                <a:gd name="T36" fmla="*/ 2147483646 w 213"/>
                <a:gd name="T37" fmla="*/ 2147483646 h 143"/>
                <a:gd name="T38" fmla="*/ 2147483646 w 213"/>
                <a:gd name="T39" fmla="*/ 2147483646 h 143"/>
                <a:gd name="T40" fmla="*/ 2147483646 w 213"/>
                <a:gd name="T41" fmla="*/ 2147483646 h 143"/>
                <a:gd name="T42" fmla="*/ 2147483646 w 213"/>
                <a:gd name="T43" fmla="*/ 2147483646 h 143"/>
                <a:gd name="T44" fmla="*/ 2147483646 w 213"/>
                <a:gd name="T45" fmla="*/ 2147483646 h 143"/>
                <a:gd name="T46" fmla="*/ 2147483646 w 213"/>
                <a:gd name="T47" fmla="*/ 2147483646 h 143"/>
                <a:gd name="T48" fmla="*/ 2147483646 w 213"/>
                <a:gd name="T49" fmla="*/ 2147483646 h 1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3"/>
                <a:gd name="T76" fmla="*/ 0 h 143"/>
                <a:gd name="T77" fmla="*/ 213 w 213"/>
                <a:gd name="T78" fmla="*/ 143 h 1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3" h="143">
                  <a:moveTo>
                    <a:pt x="21" y="30"/>
                  </a:moveTo>
                  <a:cubicBezTo>
                    <a:pt x="21" y="30"/>
                    <a:pt x="12" y="32"/>
                    <a:pt x="8" y="43"/>
                  </a:cubicBezTo>
                  <a:cubicBezTo>
                    <a:pt x="4" y="54"/>
                    <a:pt x="0" y="68"/>
                    <a:pt x="2" y="78"/>
                  </a:cubicBezTo>
                  <a:cubicBezTo>
                    <a:pt x="4" y="89"/>
                    <a:pt x="4" y="93"/>
                    <a:pt x="4" y="100"/>
                  </a:cubicBezTo>
                  <a:cubicBezTo>
                    <a:pt x="4" y="106"/>
                    <a:pt x="5" y="116"/>
                    <a:pt x="6" y="123"/>
                  </a:cubicBezTo>
                  <a:cubicBezTo>
                    <a:pt x="6" y="130"/>
                    <a:pt x="8" y="143"/>
                    <a:pt x="12" y="140"/>
                  </a:cubicBezTo>
                  <a:cubicBezTo>
                    <a:pt x="16" y="137"/>
                    <a:pt x="28" y="117"/>
                    <a:pt x="37" y="115"/>
                  </a:cubicBezTo>
                  <a:cubicBezTo>
                    <a:pt x="46" y="114"/>
                    <a:pt x="58" y="118"/>
                    <a:pt x="63" y="115"/>
                  </a:cubicBezTo>
                  <a:cubicBezTo>
                    <a:pt x="68" y="112"/>
                    <a:pt x="78" y="104"/>
                    <a:pt x="78" y="104"/>
                  </a:cubicBezTo>
                  <a:cubicBezTo>
                    <a:pt x="78" y="104"/>
                    <a:pt x="80" y="114"/>
                    <a:pt x="92" y="115"/>
                  </a:cubicBezTo>
                  <a:cubicBezTo>
                    <a:pt x="104" y="116"/>
                    <a:pt x="103" y="101"/>
                    <a:pt x="113" y="103"/>
                  </a:cubicBezTo>
                  <a:cubicBezTo>
                    <a:pt x="124" y="105"/>
                    <a:pt x="152" y="115"/>
                    <a:pt x="157" y="115"/>
                  </a:cubicBezTo>
                  <a:cubicBezTo>
                    <a:pt x="162" y="116"/>
                    <a:pt x="181" y="129"/>
                    <a:pt x="193" y="130"/>
                  </a:cubicBezTo>
                  <a:cubicBezTo>
                    <a:pt x="205" y="130"/>
                    <a:pt x="213" y="131"/>
                    <a:pt x="211" y="124"/>
                  </a:cubicBezTo>
                  <a:cubicBezTo>
                    <a:pt x="210" y="118"/>
                    <a:pt x="192" y="102"/>
                    <a:pt x="186" y="90"/>
                  </a:cubicBezTo>
                  <a:cubicBezTo>
                    <a:pt x="181" y="78"/>
                    <a:pt x="181" y="75"/>
                    <a:pt x="172" y="72"/>
                  </a:cubicBezTo>
                  <a:cubicBezTo>
                    <a:pt x="162" y="70"/>
                    <a:pt x="158" y="64"/>
                    <a:pt x="150" y="67"/>
                  </a:cubicBezTo>
                  <a:cubicBezTo>
                    <a:pt x="143" y="69"/>
                    <a:pt x="133" y="71"/>
                    <a:pt x="126" y="68"/>
                  </a:cubicBezTo>
                  <a:cubicBezTo>
                    <a:pt x="119" y="66"/>
                    <a:pt x="103" y="59"/>
                    <a:pt x="103" y="59"/>
                  </a:cubicBezTo>
                  <a:cubicBezTo>
                    <a:pt x="103" y="59"/>
                    <a:pt x="100" y="51"/>
                    <a:pt x="103" y="35"/>
                  </a:cubicBezTo>
                  <a:cubicBezTo>
                    <a:pt x="107" y="20"/>
                    <a:pt x="108" y="3"/>
                    <a:pt x="101" y="2"/>
                  </a:cubicBezTo>
                  <a:cubicBezTo>
                    <a:pt x="94" y="0"/>
                    <a:pt x="85" y="14"/>
                    <a:pt x="82" y="26"/>
                  </a:cubicBezTo>
                  <a:cubicBezTo>
                    <a:pt x="79" y="37"/>
                    <a:pt x="78" y="49"/>
                    <a:pt x="65" y="49"/>
                  </a:cubicBezTo>
                  <a:cubicBezTo>
                    <a:pt x="52" y="49"/>
                    <a:pt x="30" y="48"/>
                    <a:pt x="27" y="43"/>
                  </a:cubicBezTo>
                  <a:cubicBezTo>
                    <a:pt x="24" y="38"/>
                    <a:pt x="25" y="31"/>
                    <a:pt x="21" y="3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Freeform 506">
              <a:extLst>
                <a:ext uri="{FF2B5EF4-FFF2-40B4-BE49-F238E27FC236}">
                  <a16:creationId xmlns:a16="http://schemas.microsoft.com/office/drawing/2014/main" id="{6B697B77-D3C7-4773-8028-ECC5B594C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5" y="292100"/>
              <a:ext cx="39688" cy="77787"/>
            </a:xfrm>
            <a:custGeom>
              <a:avLst/>
              <a:gdLst>
                <a:gd name="T0" fmla="*/ 2147483646 w 34"/>
                <a:gd name="T1" fmla="*/ 0 h 65"/>
                <a:gd name="T2" fmla="*/ 2147483646 w 34"/>
                <a:gd name="T3" fmla="*/ 2147483646 h 65"/>
                <a:gd name="T4" fmla="*/ 2147483646 w 34"/>
                <a:gd name="T5" fmla="*/ 2147483646 h 65"/>
                <a:gd name="T6" fmla="*/ 2147483646 w 34"/>
                <a:gd name="T7" fmla="*/ 2147483646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65"/>
                <a:gd name="T14" fmla="*/ 34 w 34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65">
                  <a:moveTo>
                    <a:pt x="8" y="0"/>
                  </a:moveTo>
                  <a:cubicBezTo>
                    <a:pt x="8" y="0"/>
                    <a:pt x="0" y="11"/>
                    <a:pt x="6" y="21"/>
                  </a:cubicBezTo>
                  <a:cubicBezTo>
                    <a:pt x="12" y="31"/>
                    <a:pt x="21" y="32"/>
                    <a:pt x="22" y="40"/>
                  </a:cubicBezTo>
                  <a:cubicBezTo>
                    <a:pt x="23" y="49"/>
                    <a:pt x="17" y="61"/>
                    <a:pt x="34" y="6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Freeform 507">
              <a:extLst>
                <a:ext uri="{FF2B5EF4-FFF2-40B4-BE49-F238E27FC236}">
                  <a16:creationId xmlns:a16="http://schemas.microsoft.com/office/drawing/2014/main" id="{C105D726-FADB-43B2-AC81-3FED18627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0" y="350837"/>
              <a:ext cx="28575" cy="17462"/>
            </a:xfrm>
            <a:custGeom>
              <a:avLst/>
              <a:gdLst>
                <a:gd name="T0" fmla="*/ 0 w 23"/>
                <a:gd name="T1" fmla="*/ 2147483646 h 15"/>
                <a:gd name="T2" fmla="*/ 2147483646 w 23"/>
                <a:gd name="T3" fmla="*/ 2147483646 h 15"/>
                <a:gd name="T4" fmla="*/ 2147483646 w 23"/>
                <a:gd name="T5" fmla="*/ 0 h 15"/>
                <a:gd name="T6" fmla="*/ 2147483646 w 23"/>
                <a:gd name="T7" fmla="*/ 2147483646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5"/>
                <a:gd name="T14" fmla="*/ 23 w 23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5">
                  <a:moveTo>
                    <a:pt x="0" y="15"/>
                  </a:moveTo>
                  <a:cubicBezTo>
                    <a:pt x="0" y="15"/>
                    <a:pt x="4" y="11"/>
                    <a:pt x="7" y="6"/>
                  </a:cubicBezTo>
                  <a:cubicBezTo>
                    <a:pt x="10" y="1"/>
                    <a:pt x="14" y="0"/>
                    <a:pt x="18" y="0"/>
                  </a:cubicBezTo>
                  <a:cubicBezTo>
                    <a:pt x="22" y="0"/>
                    <a:pt x="21" y="5"/>
                    <a:pt x="23" y="1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Freeform 508">
              <a:extLst>
                <a:ext uri="{FF2B5EF4-FFF2-40B4-BE49-F238E27FC236}">
                  <a16:creationId xmlns:a16="http://schemas.microsoft.com/office/drawing/2014/main" id="{E95CF54D-D3FE-4C48-9C59-565B987D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3" y="342900"/>
              <a:ext cx="30163" cy="30162"/>
            </a:xfrm>
            <a:custGeom>
              <a:avLst/>
              <a:gdLst>
                <a:gd name="T0" fmla="*/ 2147483646 w 25"/>
                <a:gd name="T1" fmla="*/ 0 h 25"/>
                <a:gd name="T2" fmla="*/ 2147483646 w 25"/>
                <a:gd name="T3" fmla="*/ 2147483646 h 25"/>
                <a:gd name="T4" fmla="*/ 2147483646 w 25"/>
                <a:gd name="T5" fmla="*/ 2147483646 h 25"/>
                <a:gd name="T6" fmla="*/ 2147483646 w 25"/>
                <a:gd name="T7" fmla="*/ 2147483646 h 25"/>
                <a:gd name="T8" fmla="*/ 2147483646 w 25"/>
                <a:gd name="T9" fmla="*/ 2147483646 h 25"/>
                <a:gd name="T10" fmla="*/ 2147483646 w 25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25"/>
                <a:gd name="T20" fmla="*/ 25 w 25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25">
                  <a:moveTo>
                    <a:pt x="6" y="0"/>
                  </a:moveTo>
                  <a:cubicBezTo>
                    <a:pt x="3" y="1"/>
                    <a:pt x="0" y="6"/>
                    <a:pt x="2" y="13"/>
                  </a:cubicBezTo>
                  <a:cubicBezTo>
                    <a:pt x="4" y="20"/>
                    <a:pt x="6" y="25"/>
                    <a:pt x="11" y="24"/>
                  </a:cubicBezTo>
                  <a:cubicBezTo>
                    <a:pt x="17" y="23"/>
                    <a:pt x="22" y="22"/>
                    <a:pt x="23" y="17"/>
                  </a:cubicBezTo>
                  <a:cubicBezTo>
                    <a:pt x="23" y="11"/>
                    <a:pt x="25" y="8"/>
                    <a:pt x="19" y="5"/>
                  </a:cubicBezTo>
                  <a:cubicBezTo>
                    <a:pt x="13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Freeform 509">
              <a:extLst>
                <a:ext uri="{FF2B5EF4-FFF2-40B4-BE49-F238E27FC236}">
                  <a16:creationId xmlns:a16="http://schemas.microsoft.com/office/drawing/2014/main" id="{70416767-2CBB-4ED9-B29F-24F0C9D13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3" y="342900"/>
              <a:ext cx="30163" cy="30162"/>
            </a:xfrm>
            <a:custGeom>
              <a:avLst/>
              <a:gdLst>
                <a:gd name="T0" fmla="*/ 2147483646 w 25"/>
                <a:gd name="T1" fmla="*/ 0 h 25"/>
                <a:gd name="T2" fmla="*/ 2147483646 w 25"/>
                <a:gd name="T3" fmla="*/ 2147483646 h 25"/>
                <a:gd name="T4" fmla="*/ 2147483646 w 25"/>
                <a:gd name="T5" fmla="*/ 2147483646 h 25"/>
                <a:gd name="T6" fmla="*/ 2147483646 w 25"/>
                <a:gd name="T7" fmla="*/ 2147483646 h 25"/>
                <a:gd name="T8" fmla="*/ 2147483646 w 25"/>
                <a:gd name="T9" fmla="*/ 2147483646 h 25"/>
                <a:gd name="T10" fmla="*/ 2147483646 w 25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25"/>
                <a:gd name="T20" fmla="*/ 25 w 25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25">
                  <a:moveTo>
                    <a:pt x="6" y="0"/>
                  </a:moveTo>
                  <a:cubicBezTo>
                    <a:pt x="3" y="1"/>
                    <a:pt x="0" y="6"/>
                    <a:pt x="2" y="13"/>
                  </a:cubicBezTo>
                  <a:cubicBezTo>
                    <a:pt x="4" y="20"/>
                    <a:pt x="6" y="25"/>
                    <a:pt x="11" y="24"/>
                  </a:cubicBezTo>
                  <a:cubicBezTo>
                    <a:pt x="17" y="23"/>
                    <a:pt x="22" y="22"/>
                    <a:pt x="23" y="17"/>
                  </a:cubicBezTo>
                  <a:cubicBezTo>
                    <a:pt x="23" y="11"/>
                    <a:pt x="25" y="8"/>
                    <a:pt x="19" y="5"/>
                  </a:cubicBezTo>
                  <a:cubicBezTo>
                    <a:pt x="13" y="1"/>
                    <a:pt x="6" y="0"/>
                    <a:pt x="6" y="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Freeform 510">
              <a:extLst>
                <a:ext uri="{FF2B5EF4-FFF2-40B4-BE49-F238E27FC236}">
                  <a16:creationId xmlns:a16="http://schemas.microsoft.com/office/drawing/2014/main" id="{AB6F0912-8A59-42F7-A3F3-2CEA395EC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5" y="296862"/>
              <a:ext cx="41275" cy="14287"/>
            </a:xfrm>
            <a:custGeom>
              <a:avLst/>
              <a:gdLst>
                <a:gd name="T0" fmla="*/ 2147483646 w 35"/>
                <a:gd name="T1" fmla="*/ 2147483646 h 13"/>
                <a:gd name="T2" fmla="*/ 2147483646 w 35"/>
                <a:gd name="T3" fmla="*/ 2147483646 h 13"/>
                <a:gd name="T4" fmla="*/ 0 w 35"/>
                <a:gd name="T5" fmla="*/ 2147483646 h 13"/>
                <a:gd name="T6" fmla="*/ 0 60000 65536"/>
                <a:gd name="T7" fmla="*/ 0 60000 65536"/>
                <a:gd name="T8" fmla="*/ 0 60000 65536"/>
                <a:gd name="T9" fmla="*/ 0 w 35"/>
                <a:gd name="T10" fmla="*/ 0 h 13"/>
                <a:gd name="T11" fmla="*/ 35 w 3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" h="13">
                  <a:moveTo>
                    <a:pt x="35" y="13"/>
                  </a:moveTo>
                  <a:cubicBezTo>
                    <a:pt x="35" y="13"/>
                    <a:pt x="27" y="10"/>
                    <a:pt x="22" y="8"/>
                  </a:cubicBezTo>
                  <a:cubicBezTo>
                    <a:pt x="16" y="6"/>
                    <a:pt x="9" y="0"/>
                    <a:pt x="0" y="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Freeform 511">
              <a:extLst>
                <a:ext uri="{FF2B5EF4-FFF2-40B4-BE49-F238E27FC236}">
                  <a16:creationId xmlns:a16="http://schemas.microsoft.com/office/drawing/2014/main" id="{4DA968EA-40F6-45E4-9539-92A1D41AE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763" y="352425"/>
              <a:ext cx="19050" cy="17462"/>
            </a:xfrm>
            <a:custGeom>
              <a:avLst/>
              <a:gdLst>
                <a:gd name="T0" fmla="*/ 2147483646 w 16"/>
                <a:gd name="T1" fmla="*/ 2147483646 h 14"/>
                <a:gd name="T2" fmla="*/ 2147483646 w 16"/>
                <a:gd name="T3" fmla="*/ 0 h 14"/>
                <a:gd name="T4" fmla="*/ 2147483646 w 16"/>
                <a:gd name="T5" fmla="*/ 2147483646 h 14"/>
                <a:gd name="T6" fmla="*/ 0 w 16"/>
                <a:gd name="T7" fmla="*/ 2147483646 h 14"/>
                <a:gd name="T8" fmla="*/ 2147483646 w 16"/>
                <a:gd name="T9" fmla="*/ 2147483646 h 14"/>
                <a:gd name="T10" fmla="*/ 2147483646 w 16"/>
                <a:gd name="T11" fmla="*/ 2147483646 h 14"/>
                <a:gd name="T12" fmla="*/ 2147483646 w 16"/>
                <a:gd name="T13" fmla="*/ 214748364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4"/>
                <a:gd name="T23" fmla="*/ 16 w 16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4">
                  <a:moveTo>
                    <a:pt x="16" y="5"/>
                  </a:moveTo>
                  <a:cubicBezTo>
                    <a:pt x="16" y="2"/>
                    <a:pt x="16" y="0"/>
                    <a:pt x="13" y="0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4" y="5"/>
                    <a:pt x="3" y="11"/>
                    <a:pt x="0" y="14"/>
                  </a:cubicBezTo>
                  <a:cubicBezTo>
                    <a:pt x="4" y="11"/>
                    <a:pt x="6" y="4"/>
                    <a:pt x="11" y="4"/>
                  </a:cubicBezTo>
                  <a:cubicBezTo>
                    <a:pt x="12" y="6"/>
                    <a:pt x="10" y="12"/>
                    <a:pt x="8" y="14"/>
                  </a:cubicBezTo>
                  <a:cubicBezTo>
                    <a:pt x="10" y="13"/>
                    <a:pt x="15" y="10"/>
                    <a:pt x="15" y="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Freeform 512">
              <a:extLst>
                <a:ext uri="{FF2B5EF4-FFF2-40B4-BE49-F238E27FC236}">
                  <a16:creationId xmlns:a16="http://schemas.microsoft.com/office/drawing/2014/main" id="{89D973ED-71B4-44DD-836F-0655ED514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300037"/>
              <a:ext cx="25400" cy="57150"/>
            </a:xfrm>
            <a:custGeom>
              <a:avLst/>
              <a:gdLst>
                <a:gd name="T0" fmla="*/ 2147483646 w 22"/>
                <a:gd name="T1" fmla="*/ 0 h 49"/>
                <a:gd name="T2" fmla="*/ 2147483646 w 22"/>
                <a:gd name="T3" fmla="*/ 2147483646 h 49"/>
                <a:gd name="T4" fmla="*/ 2147483646 w 22"/>
                <a:gd name="T5" fmla="*/ 2147483646 h 49"/>
                <a:gd name="T6" fmla="*/ 2147483646 w 22"/>
                <a:gd name="T7" fmla="*/ 2147483646 h 49"/>
                <a:gd name="T8" fmla="*/ 2147483646 w 22"/>
                <a:gd name="T9" fmla="*/ 2147483646 h 49"/>
                <a:gd name="T10" fmla="*/ 1539586364 w 22"/>
                <a:gd name="T11" fmla="*/ 1586130603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49"/>
                <a:gd name="T20" fmla="*/ 22 w 22"/>
                <a:gd name="T21" fmla="*/ 49 h 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49">
                  <a:moveTo>
                    <a:pt x="3" y="0"/>
                  </a:moveTo>
                  <a:cubicBezTo>
                    <a:pt x="1" y="2"/>
                    <a:pt x="3" y="10"/>
                    <a:pt x="3" y="13"/>
                  </a:cubicBezTo>
                  <a:cubicBezTo>
                    <a:pt x="5" y="18"/>
                    <a:pt x="6" y="20"/>
                    <a:pt x="10" y="23"/>
                  </a:cubicBezTo>
                  <a:cubicBezTo>
                    <a:pt x="17" y="28"/>
                    <a:pt x="22" y="39"/>
                    <a:pt x="20" y="49"/>
                  </a:cubicBezTo>
                  <a:cubicBezTo>
                    <a:pt x="19" y="40"/>
                    <a:pt x="16" y="32"/>
                    <a:pt x="9" y="26"/>
                  </a:cubicBezTo>
                  <a:cubicBezTo>
                    <a:pt x="0" y="19"/>
                    <a:pt x="1" y="12"/>
                    <a:pt x="1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Freeform 513">
              <a:extLst>
                <a:ext uri="{FF2B5EF4-FFF2-40B4-BE49-F238E27FC236}">
                  <a16:creationId xmlns:a16="http://schemas.microsoft.com/office/drawing/2014/main" id="{CDC2E066-F6A4-4AEB-90D3-451BFE94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38137"/>
              <a:ext cx="42863" cy="26987"/>
            </a:xfrm>
            <a:custGeom>
              <a:avLst/>
              <a:gdLst>
                <a:gd name="T0" fmla="*/ 2147483646 w 36"/>
                <a:gd name="T1" fmla="*/ 2147483646 h 23"/>
                <a:gd name="T2" fmla="*/ 2147483646 w 36"/>
                <a:gd name="T3" fmla="*/ 2147483646 h 23"/>
                <a:gd name="T4" fmla="*/ 0 w 36"/>
                <a:gd name="T5" fmla="*/ 2147483646 h 23"/>
                <a:gd name="T6" fmla="*/ 2147483646 w 36"/>
                <a:gd name="T7" fmla="*/ 2147483646 h 23"/>
                <a:gd name="T8" fmla="*/ 2147483646 w 36"/>
                <a:gd name="T9" fmla="*/ 2147483646 h 23"/>
                <a:gd name="T10" fmla="*/ 2147483646 w 36"/>
                <a:gd name="T11" fmla="*/ 2147483646 h 23"/>
                <a:gd name="T12" fmla="*/ 2147483646 w 36"/>
                <a:gd name="T13" fmla="*/ 2147483646 h 23"/>
                <a:gd name="T14" fmla="*/ 2147483646 w 36"/>
                <a:gd name="T15" fmla="*/ 2147483646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3"/>
                <a:gd name="T26" fmla="*/ 36 w 36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3">
                  <a:moveTo>
                    <a:pt x="19" y="21"/>
                  </a:moveTo>
                  <a:cubicBezTo>
                    <a:pt x="18" y="15"/>
                    <a:pt x="18" y="10"/>
                    <a:pt x="13" y="6"/>
                  </a:cubicBezTo>
                  <a:cubicBezTo>
                    <a:pt x="10" y="4"/>
                    <a:pt x="5" y="2"/>
                    <a:pt x="0" y="2"/>
                  </a:cubicBezTo>
                  <a:cubicBezTo>
                    <a:pt x="2" y="0"/>
                    <a:pt x="8" y="2"/>
                    <a:pt x="10" y="3"/>
                  </a:cubicBezTo>
                  <a:cubicBezTo>
                    <a:pt x="14" y="4"/>
                    <a:pt x="17" y="6"/>
                    <a:pt x="19" y="9"/>
                  </a:cubicBezTo>
                  <a:cubicBezTo>
                    <a:pt x="21" y="13"/>
                    <a:pt x="21" y="15"/>
                    <a:pt x="25" y="17"/>
                  </a:cubicBezTo>
                  <a:cubicBezTo>
                    <a:pt x="28" y="19"/>
                    <a:pt x="34" y="20"/>
                    <a:pt x="36" y="23"/>
                  </a:cubicBezTo>
                  <a:cubicBezTo>
                    <a:pt x="33" y="22"/>
                    <a:pt x="20" y="16"/>
                    <a:pt x="19" y="2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Freeform 514">
              <a:extLst>
                <a:ext uri="{FF2B5EF4-FFF2-40B4-BE49-F238E27FC236}">
                  <a16:creationId xmlns:a16="http://schemas.microsoft.com/office/drawing/2014/main" id="{5C48E108-8CB5-447B-801B-A96424C43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311150"/>
              <a:ext cx="123825" cy="63500"/>
            </a:xfrm>
            <a:custGeom>
              <a:avLst/>
              <a:gdLst>
                <a:gd name="T0" fmla="*/ 0 w 104"/>
                <a:gd name="T1" fmla="*/ 0 h 53"/>
                <a:gd name="T2" fmla="*/ 2147483646 w 104"/>
                <a:gd name="T3" fmla="*/ 2147483646 h 53"/>
                <a:gd name="T4" fmla="*/ 2147483646 w 104"/>
                <a:gd name="T5" fmla="*/ 2147483646 h 53"/>
                <a:gd name="T6" fmla="*/ 2147483646 w 104"/>
                <a:gd name="T7" fmla="*/ 2147483646 h 53"/>
                <a:gd name="T8" fmla="*/ 2147483646 w 104"/>
                <a:gd name="T9" fmla="*/ 2147483646 h 53"/>
                <a:gd name="T10" fmla="*/ 2147483646 w 104"/>
                <a:gd name="T11" fmla="*/ 2147483646 h 53"/>
                <a:gd name="T12" fmla="*/ 2147483646 w 104"/>
                <a:gd name="T13" fmla="*/ 2147483646 h 53"/>
                <a:gd name="T14" fmla="*/ 2147483646 w 104"/>
                <a:gd name="T15" fmla="*/ 2147483646 h 53"/>
                <a:gd name="T16" fmla="*/ 2147483646 w 104"/>
                <a:gd name="T17" fmla="*/ 2147483646 h 53"/>
                <a:gd name="T18" fmla="*/ 2147483646 w 104"/>
                <a:gd name="T19" fmla="*/ 2147483646 h 53"/>
                <a:gd name="T20" fmla="*/ 0 w 104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53"/>
                <a:gd name="T35" fmla="*/ 104 w 104"/>
                <a:gd name="T36" fmla="*/ 53 h 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53">
                  <a:moveTo>
                    <a:pt x="0" y="0"/>
                  </a:moveTo>
                  <a:cubicBezTo>
                    <a:pt x="0" y="0"/>
                    <a:pt x="18" y="7"/>
                    <a:pt x="22" y="10"/>
                  </a:cubicBezTo>
                  <a:cubicBezTo>
                    <a:pt x="27" y="12"/>
                    <a:pt x="37" y="15"/>
                    <a:pt x="45" y="12"/>
                  </a:cubicBezTo>
                  <a:cubicBezTo>
                    <a:pt x="54" y="9"/>
                    <a:pt x="57" y="8"/>
                    <a:pt x="63" y="11"/>
                  </a:cubicBezTo>
                  <a:cubicBezTo>
                    <a:pt x="68" y="14"/>
                    <a:pt x="79" y="14"/>
                    <a:pt x="83" y="22"/>
                  </a:cubicBezTo>
                  <a:cubicBezTo>
                    <a:pt x="87" y="29"/>
                    <a:pt x="92" y="42"/>
                    <a:pt x="104" y="53"/>
                  </a:cubicBezTo>
                  <a:cubicBezTo>
                    <a:pt x="104" y="53"/>
                    <a:pt x="93" y="48"/>
                    <a:pt x="87" y="37"/>
                  </a:cubicBezTo>
                  <a:cubicBezTo>
                    <a:pt x="82" y="27"/>
                    <a:pt x="85" y="22"/>
                    <a:pt x="77" y="20"/>
                  </a:cubicBezTo>
                  <a:cubicBezTo>
                    <a:pt x="69" y="17"/>
                    <a:pt x="60" y="12"/>
                    <a:pt x="56" y="12"/>
                  </a:cubicBezTo>
                  <a:cubicBezTo>
                    <a:pt x="53" y="12"/>
                    <a:pt x="39" y="18"/>
                    <a:pt x="30" y="15"/>
                  </a:cubicBezTo>
                  <a:cubicBezTo>
                    <a:pt x="21" y="1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Freeform 515">
              <a:extLst>
                <a:ext uri="{FF2B5EF4-FFF2-40B4-BE49-F238E27FC236}">
                  <a16:creationId xmlns:a16="http://schemas.microsoft.com/office/drawing/2014/main" id="{296BC0AC-FBD8-4C2D-85E4-C8D4D021D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311150"/>
              <a:ext cx="26988" cy="53975"/>
            </a:xfrm>
            <a:custGeom>
              <a:avLst/>
              <a:gdLst>
                <a:gd name="T0" fmla="*/ 0 w 23"/>
                <a:gd name="T1" fmla="*/ 1614982455 h 46"/>
                <a:gd name="T2" fmla="*/ 2147483646 w 23"/>
                <a:gd name="T3" fmla="*/ 2147483646 h 46"/>
                <a:gd name="T4" fmla="*/ 2147483646 w 23"/>
                <a:gd name="T5" fmla="*/ 2147483646 h 46"/>
                <a:gd name="T6" fmla="*/ 2147483646 w 23"/>
                <a:gd name="T7" fmla="*/ 2147483646 h 46"/>
                <a:gd name="T8" fmla="*/ 2147483646 w 23"/>
                <a:gd name="T9" fmla="*/ 2147483646 h 46"/>
                <a:gd name="T10" fmla="*/ 2147483646 w 23"/>
                <a:gd name="T11" fmla="*/ 2147483646 h 46"/>
                <a:gd name="T12" fmla="*/ 2147483646 w 23"/>
                <a:gd name="T13" fmla="*/ 2147483646 h 46"/>
                <a:gd name="T14" fmla="*/ 2147483646 w 23"/>
                <a:gd name="T15" fmla="*/ 2147483646 h 46"/>
                <a:gd name="T16" fmla="*/ 0 w 23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46"/>
                <a:gd name="T29" fmla="*/ 23 w 23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46">
                  <a:moveTo>
                    <a:pt x="0" y="1"/>
                  </a:moveTo>
                  <a:cubicBezTo>
                    <a:pt x="1" y="11"/>
                    <a:pt x="13" y="13"/>
                    <a:pt x="16" y="23"/>
                  </a:cubicBezTo>
                  <a:cubicBezTo>
                    <a:pt x="18" y="28"/>
                    <a:pt x="13" y="46"/>
                    <a:pt x="23" y="45"/>
                  </a:cubicBezTo>
                  <a:cubicBezTo>
                    <a:pt x="17" y="43"/>
                    <a:pt x="19" y="35"/>
                    <a:pt x="19" y="30"/>
                  </a:cubicBezTo>
                  <a:cubicBezTo>
                    <a:pt x="19" y="28"/>
                    <a:pt x="18" y="26"/>
                    <a:pt x="18" y="23"/>
                  </a:cubicBezTo>
                  <a:cubicBezTo>
                    <a:pt x="18" y="20"/>
                    <a:pt x="19" y="20"/>
                    <a:pt x="22" y="18"/>
                  </a:cubicBezTo>
                  <a:cubicBezTo>
                    <a:pt x="19" y="17"/>
                    <a:pt x="18" y="18"/>
                    <a:pt x="16" y="15"/>
                  </a:cubicBezTo>
                  <a:cubicBezTo>
                    <a:pt x="14" y="14"/>
                    <a:pt x="13" y="12"/>
                    <a:pt x="11" y="11"/>
                  </a:cubicBezTo>
                  <a:cubicBezTo>
                    <a:pt x="7" y="8"/>
                    <a:pt x="0" y="6"/>
                    <a:pt x="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Freeform 516">
              <a:extLst>
                <a:ext uri="{FF2B5EF4-FFF2-40B4-BE49-F238E27FC236}">
                  <a16:creationId xmlns:a16="http://schemas.microsoft.com/office/drawing/2014/main" id="{D7528D8E-AAFC-46E3-8D9C-0CD2A143A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279400"/>
              <a:ext cx="20638" cy="82550"/>
            </a:xfrm>
            <a:custGeom>
              <a:avLst/>
              <a:gdLst>
                <a:gd name="T0" fmla="*/ 2147483646 w 18"/>
                <a:gd name="T1" fmla="*/ 0 h 70"/>
                <a:gd name="T2" fmla="*/ 2147483646 w 18"/>
                <a:gd name="T3" fmla="*/ 2147483646 h 70"/>
                <a:gd name="T4" fmla="*/ 2147483646 w 18"/>
                <a:gd name="T5" fmla="*/ 2147483646 h 70"/>
                <a:gd name="T6" fmla="*/ 2147483646 w 18"/>
                <a:gd name="T7" fmla="*/ 2147483646 h 70"/>
                <a:gd name="T8" fmla="*/ 2147483646 w 18"/>
                <a:gd name="T9" fmla="*/ 2147483646 h 70"/>
                <a:gd name="T10" fmla="*/ 2147483646 w 18"/>
                <a:gd name="T11" fmla="*/ 2147483646 h 70"/>
                <a:gd name="T12" fmla="*/ 2147483646 w 18"/>
                <a:gd name="T13" fmla="*/ 2147483646 h 70"/>
                <a:gd name="T14" fmla="*/ 2147483646 w 18"/>
                <a:gd name="T15" fmla="*/ 0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70"/>
                <a:gd name="T26" fmla="*/ 18 w 18"/>
                <a:gd name="T27" fmla="*/ 70 h 7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70">
                  <a:moveTo>
                    <a:pt x="18" y="0"/>
                  </a:moveTo>
                  <a:cubicBezTo>
                    <a:pt x="18" y="0"/>
                    <a:pt x="8" y="4"/>
                    <a:pt x="5" y="20"/>
                  </a:cubicBezTo>
                  <a:cubicBezTo>
                    <a:pt x="2" y="37"/>
                    <a:pt x="0" y="40"/>
                    <a:pt x="3" y="50"/>
                  </a:cubicBezTo>
                  <a:cubicBezTo>
                    <a:pt x="6" y="60"/>
                    <a:pt x="5" y="67"/>
                    <a:pt x="5" y="70"/>
                  </a:cubicBezTo>
                  <a:cubicBezTo>
                    <a:pt x="5" y="70"/>
                    <a:pt x="7" y="60"/>
                    <a:pt x="4" y="50"/>
                  </a:cubicBezTo>
                  <a:cubicBezTo>
                    <a:pt x="2" y="41"/>
                    <a:pt x="4" y="31"/>
                    <a:pt x="6" y="25"/>
                  </a:cubicBezTo>
                  <a:cubicBezTo>
                    <a:pt x="7" y="20"/>
                    <a:pt x="9" y="13"/>
                    <a:pt x="11" y="9"/>
                  </a:cubicBezTo>
                  <a:cubicBezTo>
                    <a:pt x="13" y="6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Freeform 517">
              <a:extLst>
                <a:ext uri="{FF2B5EF4-FFF2-40B4-BE49-F238E27FC236}">
                  <a16:creationId xmlns:a16="http://schemas.microsoft.com/office/drawing/2014/main" id="{13E21E97-5066-4EAD-841C-C21C67B82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525" y="296862"/>
              <a:ext cx="23813" cy="9525"/>
            </a:xfrm>
            <a:custGeom>
              <a:avLst/>
              <a:gdLst>
                <a:gd name="T0" fmla="*/ 0 w 20"/>
                <a:gd name="T1" fmla="*/ 2147483646 h 7"/>
                <a:gd name="T2" fmla="*/ 2147483646 w 20"/>
                <a:gd name="T3" fmla="*/ 2147483646 h 7"/>
                <a:gd name="T4" fmla="*/ 0 w 20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20"/>
                <a:gd name="T10" fmla="*/ 0 h 7"/>
                <a:gd name="T11" fmla="*/ 20 w 20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7">
                  <a:moveTo>
                    <a:pt x="0" y="5"/>
                  </a:moveTo>
                  <a:cubicBezTo>
                    <a:pt x="0" y="5"/>
                    <a:pt x="10" y="0"/>
                    <a:pt x="20" y="7"/>
                  </a:cubicBezTo>
                  <a:cubicBezTo>
                    <a:pt x="20" y="7"/>
                    <a:pt x="12" y="2"/>
                    <a:pt x="0" y="5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Freeform 518">
              <a:extLst>
                <a:ext uri="{FF2B5EF4-FFF2-40B4-BE49-F238E27FC236}">
                  <a16:creationId xmlns:a16="http://schemas.microsoft.com/office/drawing/2014/main" id="{6F4CF262-96AF-4F80-AB20-007410053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0" y="238125"/>
              <a:ext cx="19050" cy="26987"/>
            </a:xfrm>
            <a:custGeom>
              <a:avLst/>
              <a:gdLst>
                <a:gd name="T0" fmla="*/ 2147483646 w 15"/>
                <a:gd name="T1" fmla="*/ 2147483646 h 23"/>
                <a:gd name="T2" fmla="*/ 0 w 15"/>
                <a:gd name="T3" fmla="*/ 2147483646 h 23"/>
                <a:gd name="T4" fmla="*/ 2147483646 w 15"/>
                <a:gd name="T5" fmla="*/ 2147483646 h 23"/>
                <a:gd name="T6" fmla="*/ 0 60000 65536"/>
                <a:gd name="T7" fmla="*/ 0 60000 65536"/>
                <a:gd name="T8" fmla="*/ 0 60000 65536"/>
                <a:gd name="T9" fmla="*/ 0 w 15"/>
                <a:gd name="T10" fmla="*/ 0 h 23"/>
                <a:gd name="T11" fmla="*/ 15 w 15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23">
                  <a:moveTo>
                    <a:pt x="15" y="10"/>
                  </a:moveTo>
                  <a:cubicBezTo>
                    <a:pt x="15" y="10"/>
                    <a:pt x="10" y="0"/>
                    <a:pt x="0" y="23"/>
                  </a:cubicBezTo>
                  <a:cubicBezTo>
                    <a:pt x="0" y="23"/>
                    <a:pt x="10" y="4"/>
                    <a:pt x="15" y="1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8" name="Groupe 1384">
            <a:extLst>
              <a:ext uri="{FF2B5EF4-FFF2-40B4-BE49-F238E27FC236}">
                <a16:creationId xmlns:a16="http://schemas.microsoft.com/office/drawing/2014/main" id="{68432050-6964-4CF5-91E1-7105C6D22800}"/>
              </a:ext>
            </a:extLst>
          </p:cNvPr>
          <p:cNvGrpSpPr>
            <a:grpSpLocks/>
          </p:cNvGrpSpPr>
          <p:nvPr/>
        </p:nvGrpSpPr>
        <p:grpSpPr bwMode="auto">
          <a:xfrm>
            <a:off x="8302625" y="1430338"/>
            <a:ext cx="193675" cy="93662"/>
            <a:chOff x="6792913" y="73025"/>
            <a:chExt cx="220663" cy="106362"/>
          </a:xfrm>
        </p:grpSpPr>
        <p:sp>
          <p:nvSpPr>
            <p:cNvPr id="39397" name="Freeform 519">
              <a:extLst>
                <a:ext uri="{FF2B5EF4-FFF2-40B4-BE49-F238E27FC236}">
                  <a16:creationId xmlns:a16="http://schemas.microsoft.com/office/drawing/2014/main" id="{3250210F-4180-42CF-8583-A3D704460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73025"/>
              <a:ext cx="220663" cy="106362"/>
            </a:xfrm>
            <a:custGeom>
              <a:avLst/>
              <a:gdLst>
                <a:gd name="T0" fmla="*/ 2147483646 w 185"/>
                <a:gd name="T1" fmla="*/ 2147483646 h 91"/>
                <a:gd name="T2" fmla="*/ 2147483646 w 185"/>
                <a:gd name="T3" fmla="*/ 2147483646 h 91"/>
                <a:gd name="T4" fmla="*/ 2147483646 w 185"/>
                <a:gd name="T5" fmla="*/ 2147483646 h 91"/>
                <a:gd name="T6" fmla="*/ 2147483646 w 185"/>
                <a:gd name="T7" fmla="*/ 2147483646 h 91"/>
                <a:gd name="T8" fmla="*/ 2147483646 w 185"/>
                <a:gd name="T9" fmla="*/ 2147483646 h 91"/>
                <a:gd name="T10" fmla="*/ 2147483646 w 185"/>
                <a:gd name="T11" fmla="*/ 2147483646 h 91"/>
                <a:gd name="T12" fmla="*/ 2147483646 w 185"/>
                <a:gd name="T13" fmla="*/ 2147483646 h 91"/>
                <a:gd name="T14" fmla="*/ 2147483646 w 185"/>
                <a:gd name="T15" fmla="*/ 2147483646 h 91"/>
                <a:gd name="T16" fmla="*/ 2147483646 w 185"/>
                <a:gd name="T17" fmla="*/ 2147483646 h 91"/>
                <a:gd name="T18" fmla="*/ 2147483646 w 185"/>
                <a:gd name="T19" fmla="*/ 2147483646 h 91"/>
                <a:gd name="T20" fmla="*/ 2147483646 w 185"/>
                <a:gd name="T21" fmla="*/ 2147483646 h 91"/>
                <a:gd name="T22" fmla="*/ 2147483646 w 185"/>
                <a:gd name="T23" fmla="*/ 2147483646 h 91"/>
                <a:gd name="T24" fmla="*/ 2147483646 w 185"/>
                <a:gd name="T25" fmla="*/ 2147483646 h 91"/>
                <a:gd name="T26" fmla="*/ 2147483646 w 185"/>
                <a:gd name="T27" fmla="*/ 2147483646 h 91"/>
                <a:gd name="T28" fmla="*/ 2147483646 w 185"/>
                <a:gd name="T29" fmla="*/ 2147483646 h 91"/>
                <a:gd name="T30" fmla="*/ 2147483646 w 185"/>
                <a:gd name="T31" fmla="*/ 2147483646 h 91"/>
                <a:gd name="T32" fmla="*/ 2147483646 w 185"/>
                <a:gd name="T33" fmla="*/ 2147483646 h 91"/>
                <a:gd name="T34" fmla="*/ 2147483646 w 185"/>
                <a:gd name="T35" fmla="*/ 2147483646 h 91"/>
                <a:gd name="T36" fmla="*/ 2147483646 w 185"/>
                <a:gd name="T37" fmla="*/ 1596999716 h 91"/>
                <a:gd name="T38" fmla="*/ 2147483646 w 185"/>
                <a:gd name="T39" fmla="*/ 2147483646 h 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5"/>
                <a:gd name="T61" fmla="*/ 0 h 91"/>
                <a:gd name="T62" fmla="*/ 185 w 185"/>
                <a:gd name="T63" fmla="*/ 91 h 9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5" h="91">
                  <a:moveTo>
                    <a:pt x="32" y="2"/>
                  </a:moveTo>
                  <a:cubicBezTo>
                    <a:pt x="28" y="5"/>
                    <a:pt x="25" y="10"/>
                    <a:pt x="25" y="10"/>
                  </a:cubicBezTo>
                  <a:cubicBezTo>
                    <a:pt x="25" y="10"/>
                    <a:pt x="17" y="8"/>
                    <a:pt x="12" y="16"/>
                  </a:cubicBezTo>
                  <a:cubicBezTo>
                    <a:pt x="9" y="21"/>
                    <a:pt x="12" y="26"/>
                    <a:pt x="12" y="26"/>
                  </a:cubicBezTo>
                  <a:cubicBezTo>
                    <a:pt x="12" y="26"/>
                    <a:pt x="7" y="36"/>
                    <a:pt x="5" y="42"/>
                  </a:cubicBezTo>
                  <a:cubicBezTo>
                    <a:pt x="3" y="47"/>
                    <a:pt x="0" y="55"/>
                    <a:pt x="2" y="58"/>
                  </a:cubicBezTo>
                  <a:cubicBezTo>
                    <a:pt x="4" y="62"/>
                    <a:pt x="19" y="66"/>
                    <a:pt x="19" y="66"/>
                  </a:cubicBezTo>
                  <a:cubicBezTo>
                    <a:pt x="19" y="66"/>
                    <a:pt x="24" y="69"/>
                    <a:pt x="25" y="73"/>
                  </a:cubicBezTo>
                  <a:cubicBezTo>
                    <a:pt x="25" y="76"/>
                    <a:pt x="27" y="82"/>
                    <a:pt x="34" y="84"/>
                  </a:cubicBezTo>
                  <a:cubicBezTo>
                    <a:pt x="41" y="85"/>
                    <a:pt x="71" y="91"/>
                    <a:pt x="76" y="79"/>
                  </a:cubicBezTo>
                  <a:cubicBezTo>
                    <a:pt x="81" y="67"/>
                    <a:pt x="83" y="61"/>
                    <a:pt x="83" y="61"/>
                  </a:cubicBezTo>
                  <a:cubicBezTo>
                    <a:pt x="83" y="61"/>
                    <a:pt x="97" y="68"/>
                    <a:pt x="105" y="69"/>
                  </a:cubicBezTo>
                  <a:cubicBezTo>
                    <a:pt x="113" y="70"/>
                    <a:pt x="129" y="78"/>
                    <a:pt x="132" y="80"/>
                  </a:cubicBezTo>
                  <a:cubicBezTo>
                    <a:pt x="135" y="82"/>
                    <a:pt x="147" y="89"/>
                    <a:pt x="158" y="85"/>
                  </a:cubicBezTo>
                  <a:cubicBezTo>
                    <a:pt x="169" y="80"/>
                    <a:pt x="185" y="71"/>
                    <a:pt x="173" y="62"/>
                  </a:cubicBezTo>
                  <a:cubicBezTo>
                    <a:pt x="161" y="53"/>
                    <a:pt x="141" y="44"/>
                    <a:pt x="134" y="42"/>
                  </a:cubicBezTo>
                  <a:cubicBezTo>
                    <a:pt x="127" y="39"/>
                    <a:pt x="105" y="26"/>
                    <a:pt x="101" y="20"/>
                  </a:cubicBezTo>
                  <a:cubicBezTo>
                    <a:pt x="101" y="20"/>
                    <a:pt x="103" y="1"/>
                    <a:pt x="86" y="2"/>
                  </a:cubicBezTo>
                  <a:cubicBezTo>
                    <a:pt x="69" y="2"/>
                    <a:pt x="58" y="3"/>
                    <a:pt x="51" y="1"/>
                  </a:cubicBezTo>
                  <a:cubicBezTo>
                    <a:pt x="44" y="0"/>
                    <a:pt x="35" y="0"/>
                    <a:pt x="32" y="2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Freeform 520">
              <a:extLst>
                <a:ext uri="{FF2B5EF4-FFF2-40B4-BE49-F238E27FC236}">
                  <a16:creationId xmlns:a16="http://schemas.microsoft.com/office/drawing/2014/main" id="{95BC8689-9691-410E-B6E7-0716DF387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30175"/>
              <a:ext cx="215900" cy="49212"/>
            </a:xfrm>
            <a:custGeom>
              <a:avLst/>
              <a:gdLst>
                <a:gd name="T0" fmla="*/ 2147483646 w 182"/>
                <a:gd name="T1" fmla="*/ 2147483646 h 42"/>
                <a:gd name="T2" fmla="*/ 2147483646 w 182"/>
                <a:gd name="T3" fmla="*/ 2147483646 h 42"/>
                <a:gd name="T4" fmla="*/ 2147483646 w 182"/>
                <a:gd name="T5" fmla="*/ 2147483646 h 42"/>
                <a:gd name="T6" fmla="*/ 2147483646 w 182"/>
                <a:gd name="T7" fmla="*/ 2147483646 h 42"/>
                <a:gd name="T8" fmla="*/ 2147483646 w 182"/>
                <a:gd name="T9" fmla="*/ 2147483646 h 42"/>
                <a:gd name="T10" fmla="*/ 2147483646 w 182"/>
                <a:gd name="T11" fmla="*/ 2147483646 h 42"/>
                <a:gd name="T12" fmla="*/ 2147483646 w 182"/>
                <a:gd name="T13" fmla="*/ 2147483646 h 42"/>
                <a:gd name="T14" fmla="*/ 2147483646 w 182"/>
                <a:gd name="T15" fmla="*/ 2147483646 h 42"/>
                <a:gd name="T16" fmla="*/ 1668965127 w 182"/>
                <a:gd name="T17" fmla="*/ 0 h 42"/>
                <a:gd name="T18" fmla="*/ 1668965127 w 182"/>
                <a:gd name="T19" fmla="*/ 2147483646 h 42"/>
                <a:gd name="T20" fmla="*/ 2147483646 w 182"/>
                <a:gd name="T21" fmla="*/ 2147483646 h 42"/>
                <a:gd name="T22" fmla="*/ 2147483646 w 182"/>
                <a:gd name="T23" fmla="*/ 2147483646 h 42"/>
                <a:gd name="T24" fmla="*/ 2147483646 w 182"/>
                <a:gd name="T25" fmla="*/ 2147483646 h 42"/>
                <a:gd name="T26" fmla="*/ 2147483646 w 182"/>
                <a:gd name="T27" fmla="*/ 2147483646 h 42"/>
                <a:gd name="T28" fmla="*/ 2147483646 w 182"/>
                <a:gd name="T29" fmla="*/ 2147483646 h 42"/>
                <a:gd name="T30" fmla="*/ 2147483646 w 182"/>
                <a:gd name="T31" fmla="*/ 2147483646 h 42"/>
                <a:gd name="T32" fmla="*/ 2147483646 w 182"/>
                <a:gd name="T33" fmla="*/ 2147483646 h 42"/>
                <a:gd name="T34" fmla="*/ 2147483646 w 182"/>
                <a:gd name="T35" fmla="*/ 2147483646 h 42"/>
                <a:gd name="T36" fmla="*/ 2147483646 w 182"/>
                <a:gd name="T37" fmla="*/ 2147483646 h 42"/>
                <a:gd name="T38" fmla="*/ 2147483646 w 182"/>
                <a:gd name="T39" fmla="*/ 2147483646 h 4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2"/>
                <a:gd name="T61" fmla="*/ 0 h 42"/>
                <a:gd name="T62" fmla="*/ 182 w 182"/>
                <a:gd name="T63" fmla="*/ 42 h 4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2" h="42">
                  <a:moveTo>
                    <a:pt x="157" y="31"/>
                  </a:moveTo>
                  <a:cubicBezTo>
                    <a:pt x="146" y="36"/>
                    <a:pt x="133" y="22"/>
                    <a:pt x="130" y="20"/>
                  </a:cubicBezTo>
                  <a:cubicBezTo>
                    <a:pt x="127" y="18"/>
                    <a:pt x="108" y="14"/>
                    <a:pt x="100" y="13"/>
                  </a:cubicBezTo>
                  <a:cubicBezTo>
                    <a:pt x="92" y="12"/>
                    <a:pt x="82" y="12"/>
                    <a:pt x="82" y="12"/>
                  </a:cubicBezTo>
                  <a:cubicBezTo>
                    <a:pt x="82" y="12"/>
                    <a:pt x="79" y="8"/>
                    <a:pt x="74" y="19"/>
                  </a:cubicBezTo>
                  <a:cubicBezTo>
                    <a:pt x="69" y="31"/>
                    <a:pt x="47" y="32"/>
                    <a:pt x="40" y="31"/>
                  </a:cubicBezTo>
                  <a:cubicBezTo>
                    <a:pt x="32" y="29"/>
                    <a:pt x="28" y="18"/>
                    <a:pt x="21" y="15"/>
                  </a:cubicBezTo>
                  <a:cubicBezTo>
                    <a:pt x="15" y="13"/>
                    <a:pt x="5" y="9"/>
                    <a:pt x="5" y="9"/>
                  </a:cubicBezTo>
                  <a:cubicBezTo>
                    <a:pt x="5" y="9"/>
                    <a:pt x="1" y="5"/>
                    <a:pt x="1" y="0"/>
                  </a:cubicBezTo>
                  <a:cubicBezTo>
                    <a:pt x="0" y="4"/>
                    <a:pt x="0" y="7"/>
                    <a:pt x="1" y="9"/>
                  </a:cubicBezTo>
                  <a:cubicBezTo>
                    <a:pt x="3" y="13"/>
                    <a:pt x="18" y="17"/>
                    <a:pt x="18" y="17"/>
                  </a:cubicBezTo>
                  <a:cubicBezTo>
                    <a:pt x="18" y="17"/>
                    <a:pt x="23" y="20"/>
                    <a:pt x="24" y="24"/>
                  </a:cubicBezTo>
                  <a:cubicBezTo>
                    <a:pt x="24" y="27"/>
                    <a:pt x="26" y="33"/>
                    <a:pt x="33" y="35"/>
                  </a:cubicBezTo>
                  <a:cubicBezTo>
                    <a:pt x="40" y="36"/>
                    <a:pt x="70" y="42"/>
                    <a:pt x="75" y="30"/>
                  </a:cubicBezTo>
                  <a:cubicBezTo>
                    <a:pt x="80" y="18"/>
                    <a:pt x="82" y="12"/>
                    <a:pt x="82" y="12"/>
                  </a:cubicBezTo>
                  <a:cubicBezTo>
                    <a:pt x="82" y="12"/>
                    <a:pt x="96" y="19"/>
                    <a:pt x="104" y="20"/>
                  </a:cubicBezTo>
                  <a:cubicBezTo>
                    <a:pt x="112" y="21"/>
                    <a:pt x="128" y="29"/>
                    <a:pt x="131" y="31"/>
                  </a:cubicBezTo>
                  <a:cubicBezTo>
                    <a:pt x="134" y="33"/>
                    <a:pt x="146" y="40"/>
                    <a:pt x="157" y="36"/>
                  </a:cubicBezTo>
                  <a:cubicBezTo>
                    <a:pt x="167" y="31"/>
                    <a:pt x="182" y="23"/>
                    <a:pt x="173" y="14"/>
                  </a:cubicBezTo>
                  <a:cubicBezTo>
                    <a:pt x="180" y="24"/>
                    <a:pt x="163" y="29"/>
                    <a:pt x="157" y="31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Freeform 521">
              <a:extLst>
                <a:ext uri="{FF2B5EF4-FFF2-40B4-BE49-F238E27FC236}">
                  <a16:creationId xmlns:a16="http://schemas.microsoft.com/office/drawing/2014/main" id="{AB2128FF-B727-4FDD-ADDD-8DDDBF036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73025"/>
              <a:ext cx="220663" cy="106362"/>
            </a:xfrm>
            <a:custGeom>
              <a:avLst/>
              <a:gdLst>
                <a:gd name="T0" fmla="*/ 2147483646 w 185"/>
                <a:gd name="T1" fmla="*/ 2147483646 h 91"/>
                <a:gd name="T2" fmla="*/ 2147483646 w 185"/>
                <a:gd name="T3" fmla="*/ 2147483646 h 91"/>
                <a:gd name="T4" fmla="*/ 2147483646 w 185"/>
                <a:gd name="T5" fmla="*/ 2147483646 h 91"/>
                <a:gd name="T6" fmla="*/ 2147483646 w 185"/>
                <a:gd name="T7" fmla="*/ 2147483646 h 91"/>
                <a:gd name="T8" fmla="*/ 2147483646 w 185"/>
                <a:gd name="T9" fmla="*/ 2147483646 h 91"/>
                <a:gd name="T10" fmla="*/ 2147483646 w 185"/>
                <a:gd name="T11" fmla="*/ 2147483646 h 91"/>
                <a:gd name="T12" fmla="*/ 2147483646 w 185"/>
                <a:gd name="T13" fmla="*/ 2147483646 h 91"/>
                <a:gd name="T14" fmla="*/ 2147483646 w 185"/>
                <a:gd name="T15" fmla="*/ 2147483646 h 91"/>
                <a:gd name="T16" fmla="*/ 2147483646 w 185"/>
                <a:gd name="T17" fmla="*/ 2147483646 h 91"/>
                <a:gd name="T18" fmla="*/ 2147483646 w 185"/>
                <a:gd name="T19" fmla="*/ 2147483646 h 91"/>
                <a:gd name="T20" fmla="*/ 2147483646 w 185"/>
                <a:gd name="T21" fmla="*/ 2147483646 h 91"/>
                <a:gd name="T22" fmla="*/ 2147483646 w 185"/>
                <a:gd name="T23" fmla="*/ 2147483646 h 91"/>
                <a:gd name="T24" fmla="*/ 2147483646 w 185"/>
                <a:gd name="T25" fmla="*/ 2147483646 h 91"/>
                <a:gd name="T26" fmla="*/ 2147483646 w 185"/>
                <a:gd name="T27" fmla="*/ 2147483646 h 91"/>
                <a:gd name="T28" fmla="*/ 2147483646 w 185"/>
                <a:gd name="T29" fmla="*/ 2147483646 h 91"/>
                <a:gd name="T30" fmla="*/ 2147483646 w 185"/>
                <a:gd name="T31" fmla="*/ 2147483646 h 91"/>
                <a:gd name="T32" fmla="*/ 2147483646 w 185"/>
                <a:gd name="T33" fmla="*/ 2147483646 h 91"/>
                <a:gd name="T34" fmla="*/ 2147483646 w 185"/>
                <a:gd name="T35" fmla="*/ 2147483646 h 91"/>
                <a:gd name="T36" fmla="*/ 2147483646 w 185"/>
                <a:gd name="T37" fmla="*/ 1596999716 h 91"/>
                <a:gd name="T38" fmla="*/ 2147483646 w 185"/>
                <a:gd name="T39" fmla="*/ 2147483646 h 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5"/>
                <a:gd name="T61" fmla="*/ 0 h 91"/>
                <a:gd name="T62" fmla="*/ 185 w 185"/>
                <a:gd name="T63" fmla="*/ 91 h 9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5" h="91">
                  <a:moveTo>
                    <a:pt x="32" y="2"/>
                  </a:moveTo>
                  <a:cubicBezTo>
                    <a:pt x="28" y="5"/>
                    <a:pt x="25" y="10"/>
                    <a:pt x="25" y="10"/>
                  </a:cubicBezTo>
                  <a:cubicBezTo>
                    <a:pt x="25" y="10"/>
                    <a:pt x="17" y="8"/>
                    <a:pt x="12" y="16"/>
                  </a:cubicBezTo>
                  <a:cubicBezTo>
                    <a:pt x="9" y="21"/>
                    <a:pt x="12" y="26"/>
                    <a:pt x="12" y="26"/>
                  </a:cubicBezTo>
                  <a:cubicBezTo>
                    <a:pt x="12" y="26"/>
                    <a:pt x="7" y="36"/>
                    <a:pt x="5" y="42"/>
                  </a:cubicBezTo>
                  <a:cubicBezTo>
                    <a:pt x="3" y="47"/>
                    <a:pt x="0" y="55"/>
                    <a:pt x="2" y="58"/>
                  </a:cubicBezTo>
                  <a:cubicBezTo>
                    <a:pt x="4" y="62"/>
                    <a:pt x="19" y="66"/>
                    <a:pt x="19" y="66"/>
                  </a:cubicBezTo>
                  <a:cubicBezTo>
                    <a:pt x="19" y="66"/>
                    <a:pt x="24" y="69"/>
                    <a:pt x="25" y="73"/>
                  </a:cubicBezTo>
                  <a:cubicBezTo>
                    <a:pt x="25" y="76"/>
                    <a:pt x="27" y="82"/>
                    <a:pt x="34" y="84"/>
                  </a:cubicBezTo>
                  <a:cubicBezTo>
                    <a:pt x="41" y="85"/>
                    <a:pt x="71" y="91"/>
                    <a:pt x="76" y="79"/>
                  </a:cubicBezTo>
                  <a:cubicBezTo>
                    <a:pt x="81" y="67"/>
                    <a:pt x="83" y="61"/>
                    <a:pt x="83" y="61"/>
                  </a:cubicBezTo>
                  <a:cubicBezTo>
                    <a:pt x="83" y="61"/>
                    <a:pt x="97" y="68"/>
                    <a:pt x="105" y="69"/>
                  </a:cubicBezTo>
                  <a:cubicBezTo>
                    <a:pt x="113" y="70"/>
                    <a:pt x="129" y="78"/>
                    <a:pt x="132" y="80"/>
                  </a:cubicBezTo>
                  <a:cubicBezTo>
                    <a:pt x="135" y="82"/>
                    <a:pt x="147" y="89"/>
                    <a:pt x="158" y="85"/>
                  </a:cubicBezTo>
                  <a:cubicBezTo>
                    <a:pt x="169" y="80"/>
                    <a:pt x="185" y="71"/>
                    <a:pt x="173" y="62"/>
                  </a:cubicBezTo>
                  <a:cubicBezTo>
                    <a:pt x="161" y="53"/>
                    <a:pt x="141" y="44"/>
                    <a:pt x="134" y="42"/>
                  </a:cubicBezTo>
                  <a:cubicBezTo>
                    <a:pt x="127" y="39"/>
                    <a:pt x="105" y="26"/>
                    <a:pt x="101" y="20"/>
                  </a:cubicBezTo>
                  <a:cubicBezTo>
                    <a:pt x="101" y="20"/>
                    <a:pt x="103" y="1"/>
                    <a:pt x="86" y="2"/>
                  </a:cubicBezTo>
                  <a:cubicBezTo>
                    <a:pt x="69" y="2"/>
                    <a:pt x="58" y="3"/>
                    <a:pt x="51" y="1"/>
                  </a:cubicBezTo>
                  <a:cubicBezTo>
                    <a:pt x="44" y="0"/>
                    <a:pt x="35" y="0"/>
                    <a:pt x="32" y="2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0" name="Freeform 522">
              <a:extLst>
                <a:ext uri="{FF2B5EF4-FFF2-40B4-BE49-F238E27FC236}">
                  <a16:creationId xmlns:a16="http://schemas.microsoft.com/office/drawing/2014/main" id="{13FF0DF6-DD16-4255-8919-8B700F223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0" y="103187"/>
              <a:ext cx="84138" cy="52387"/>
            </a:xfrm>
            <a:custGeom>
              <a:avLst/>
              <a:gdLst>
                <a:gd name="T0" fmla="*/ 0 w 71"/>
                <a:gd name="T1" fmla="*/ 0 h 45"/>
                <a:gd name="T2" fmla="*/ 2147483646 w 71"/>
                <a:gd name="T3" fmla="*/ 2147483646 h 45"/>
                <a:gd name="T4" fmla="*/ 2147483646 w 71"/>
                <a:gd name="T5" fmla="*/ 2147483646 h 45"/>
                <a:gd name="T6" fmla="*/ 2147483646 w 71"/>
                <a:gd name="T7" fmla="*/ 2147483646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45"/>
                <a:gd name="T14" fmla="*/ 71 w 71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45">
                  <a:moveTo>
                    <a:pt x="0" y="0"/>
                  </a:moveTo>
                  <a:cubicBezTo>
                    <a:pt x="0" y="0"/>
                    <a:pt x="9" y="9"/>
                    <a:pt x="12" y="15"/>
                  </a:cubicBezTo>
                  <a:cubicBezTo>
                    <a:pt x="15" y="20"/>
                    <a:pt x="14" y="39"/>
                    <a:pt x="21" y="42"/>
                  </a:cubicBezTo>
                  <a:cubicBezTo>
                    <a:pt x="27" y="45"/>
                    <a:pt x="60" y="30"/>
                    <a:pt x="71" y="3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1" name="Freeform 523">
              <a:extLst>
                <a:ext uri="{FF2B5EF4-FFF2-40B4-BE49-F238E27FC236}">
                  <a16:creationId xmlns:a16="http://schemas.microsoft.com/office/drawing/2014/main" id="{40BDF946-DEBD-4C57-8B73-F20FF00E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5" y="84137"/>
              <a:ext cx="127000" cy="61912"/>
            </a:xfrm>
            <a:custGeom>
              <a:avLst/>
              <a:gdLst>
                <a:gd name="T0" fmla="*/ 0 w 107"/>
                <a:gd name="T1" fmla="*/ 0 h 52"/>
                <a:gd name="T2" fmla="*/ 2147483646 w 107"/>
                <a:gd name="T3" fmla="*/ 2147483646 h 52"/>
                <a:gd name="T4" fmla="*/ 2147483646 w 107"/>
                <a:gd name="T5" fmla="*/ 2147483646 h 52"/>
                <a:gd name="T6" fmla="*/ 2147483646 w 107"/>
                <a:gd name="T7" fmla="*/ 2147483646 h 52"/>
                <a:gd name="T8" fmla="*/ 2147483646 w 107"/>
                <a:gd name="T9" fmla="*/ 21474836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52"/>
                <a:gd name="T17" fmla="*/ 107 w 107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52">
                  <a:moveTo>
                    <a:pt x="0" y="0"/>
                  </a:moveTo>
                  <a:cubicBezTo>
                    <a:pt x="0" y="0"/>
                    <a:pt x="18" y="12"/>
                    <a:pt x="26" y="11"/>
                  </a:cubicBezTo>
                  <a:cubicBezTo>
                    <a:pt x="34" y="11"/>
                    <a:pt x="55" y="5"/>
                    <a:pt x="58" y="11"/>
                  </a:cubicBezTo>
                  <a:cubicBezTo>
                    <a:pt x="60" y="17"/>
                    <a:pt x="63" y="34"/>
                    <a:pt x="76" y="39"/>
                  </a:cubicBezTo>
                  <a:cubicBezTo>
                    <a:pt x="89" y="43"/>
                    <a:pt x="100" y="52"/>
                    <a:pt x="107" y="5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2" name="Freeform 524">
              <a:extLst>
                <a:ext uri="{FF2B5EF4-FFF2-40B4-BE49-F238E27FC236}">
                  <a16:creationId xmlns:a16="http://schemas.microsoft.com/office/drawing/2014/main" id="{5909E2A7-455D-4591-97CE-68AFC55F0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112712"/>
              <a:ext cx="36513" cy="22225"/>
            </a:xfrm>
            <a:custGeom>
              <a:avLst/>
              <a:gdLst>
                <a:gd name="T0" fmla="*/ 2147483646 w 31"/>
                <a:gd name="T1" fmla="*/ 1600892484 h 19"/>
                <a:gd name="T2" fmla="*/ 2147483646 w 31"/>
                <a:gd name="T3" fmla="*/ 2147483646 h 19"/>
                <a:gd name="T4" fmla="*/ 2147483646 w 31"/>
                <a:gd name="T5" fmla="*/ 2147483646 h 19"/>
                <a:gd name="T6" fmla="*/ 2147483646 w 31"/>
                <a:gd name="T7" fmla="*/ 2147483646 h 19"/>
                <a:gd name="T8" fmla="*/ 2147483646 w 31"/>
                <a:gd name="T9" fmla="*/ 2147483646 h 19"/>
                <a:gd name="T10" fmla="*/ 2147483646 w 31"/>
                <a:gd name="T11" fmla="*/ 1600892484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19"/>
                <a:gd name="T20" fmla="*/ 31 w 31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19">
                  <a:moveTo>
                    <a:pt x="13" y="1"/>
                  </a:moveTo>
                  <a:cubicBezTo>
                    <a:pt x="10" y="1"/>
                    <a:pt x="4" y="8"/>
                    <a:pt x="2" y="11"/>
                  </a:cubicBezTo>
                  <a:cubicBezTo>
                    <a:pt x="0" y="14"/>
                    <a:pt x="0" y="18"/>
                    <a:pt x="4" y="19"/>
                  </a:cubicBezTo>
                  <a:cubicBezTo>
                    <a:pt x="7" y="19"/>
                    <a:pt x="20" y="18"/>
                    <a:pt x="25" y="16"/>
                  </a:cubicBezTo>
                  <a:cubicBezTo>
                    <a:pt x="30" y="15"/>
                    <a:pt x="31" y="9"/>
                    <a:pt x="26" y="6"/>
                  </a:cubicBezTo>
                  <a:cubicBezTo>
                    <a:pt x="22" y="3"/>
                    <a:pt x="19" y="0"/>
                    <a:pt x="13" y="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3" name="Freeform 525">
              <a:extLst>
                <a:ext uri="{FF2B5EF4-FFF2-40B4-BE49-F238E27FC236}">
                  <a16:creationId xmlns:a16="http://schemas.microsoft.com/office/drawing/2014/main" id="{0A9E69EA-F3F2-43EB-8C0D-31C0F66F2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87312"/>
              <a:ext cx="9525" cy="9525"/>
            </a:xfrm>
            <a:custGeom>
              <a:avLst/>
              <a:gdLst>
                <a:gd name="T0" fmla="*/ 2147483646 w 8"/>
                <a:gd name="T1" fmla="*/ 2147483646 h 8"/>
                <a:gd name="T2" fmla="*/ 0 w 8"/>
                <a:gd name="T3" fmla="*/ 0 h 8"/>
                <a:gd name="T4" fmla="*/ 0 60000 65536"/>
                <a:gd name="T5" fmla="*/ 0 60000 65536"/>
                <a:gd name="T6" fmla="*/ 0 w 8"/>
                <a:gd name="T7" fmla="*/ 0 h 8"/>
                <a:gd name="T8" fmla="*/ 8 w 8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8">
                  <a:moveTo>
                    <a:pt x="8" y="8"/>
                  </a:moveTo>
                  <a:cubicBezTo>
                    <a:pt x="8" y="8"/>
                    <a:pt x="4" y="4"/>
                    <a:pt x="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4" name="Freeform 526">
              <a:extLst>
                <a:ext uri="{FF2B5EF4-FFF2-40B4-BE49-F238E27FC236}">
                  <a16:creationId xmlns:a16="http://schemas.microsoft.com/office/drawing/2014/main" id="{51C45792-5522-46AA-8739-91D913427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0" y="98425"/>
              <a:ext cx="60325" cy="44450"/>
            </a:xfrm>
            <a:custGeom>
              <a:avLst/>
              <a:gdLst>
                <a:gd name="T0" fmla="*/ 0 w 51"/>
                <a:gd name="T1" fmla="*/ 1600892484 h 38"/>
                <a:gd name="T2" fmla="*/ 2147483646 w 51"/>
                <a:gd name="T3" fmla="*/ 2147483646 h 38"/>
                <a:gd name="T4" fmla="*/ 2147483646 w 51"/>
                <a:gd name="T5" fmla="*/ 2147483646 h 38"/>
                <a:gd name="T6" fmla="*/ 2147483646 w 51"/>
                <a:gd name="T7" fmla="*/ 2147483646 h 38"/>
                <a:gd name="T8" fmla="*/ 2147483646 w 51"/>
                <a:gd name="T9" fmla="*/ 2147483646 h 38"/>
                <a:gd name="T10" fmla="*/ 2147483646 w 51"/>
                <a:gd name="T11" fmla="*/ 2147483646 h 38"/>
                <a:gd name="T12" fmla="*/ 2147483646 w 51"/>
                <a:gd name="T13" fmla="*/ 2147483646 h 38"/>
                <a:gd name="T14" fmla="*/ 2147483646 w 51"/>
                <a:gd name="T15" fmla="*/ 2147483646 h 38"/>
                <a:gd name="T16" fmla="*/ 0 w 51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38"/>
                <a:gd name="T29" fmla="*/ 51 w 51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38">
                  <a:moveTo>
                    <a:pt x="0" y="1"/>
                  </a:moveTo>
                  <a:cubicBezTo>
                    <a:pt x="1" y="7"/>
                    <a:pt x="2" y="12"/>
                    <a:pt x="6" y="17"/>
                  </a:cubicBezTo>
                  <a:cubicBezTo>
                    <a:pt x="9" y="21"/>
                    <a:pt x="13" y="22"/>
                    <a:pt x="18" y="24"/>
                  </a:cubicBezTo>
                  <a:cubicBezTo>
                    <a:pt x="24" y="27"/>
                    <a:pt x="28" y="31"/>
                    <a:pt x="34" y="34"/>
                  </a:cubicBezTo>
                  <a:cubicBezTo>
                    <a:pt x="39" y="36"/>
                    <a:pt x="45" y="36"/>
                    <a:pt x="51" y="37"/>
                  </a:cubicBezTo>
                  <a:cubicBezTo>
                    <a:pt x="45" y="38"/>
                    <a:pt x="37" y="31"/>
                    <a:pt x="32" y="28"/>
                  </a:cubicBezTo>
                  <a:cubicBezTo>
                    <a:pt x="28" y="25"/>
                    <a:pt x="24" y="23"/>
                    <a:pt x="19" y="21"/>
                  </a:cubicBezTo>
                  <a:cubicBezTo>
                    <a:pt x="16" y="19"/>
                    <a:pt x="11" y="17"/>
                    <a:pt x="8" y="14"/>
                  </a:cubicBezTo>
                  <a:cubicBezTo>
                    <a:pt x="4" y="10"/>
                    <a:pt x="3" y="4"/>
                    <a:pt x="0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5" name="Freeform 527">
              <a:extLst>
                <a:ext uri="{FF2B5EF4-FFF2-40B4-BE49-F238E27FC236}">
                  <a16:creationId xmlns:a16="http://schemas.microsoft.com/office/drawing/2014/main" id="{FA202AFA-D450-4876-912C-B5D5E8BB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450" y="80962"/>
              <a:ext cx="7938" cy="9525"/>
            </a:xfrm>
            <a:custGeom>
              <a:avLst/>
              <a:gdLst>
                <a:gd name="T0" fmla="*/ 0 w 7"/>
                <a:gd name="T1" fmla="*/ 0 h 8"/>
                <a:gd name="T2" fmla="*/ 2147483646 w 7"/>
                <a:gd name="T3" fmla="*/ 2147483646 h 8"/>
                <a:gd name="T4" fmla="*/ 2147483646 w 7"/>
                <a:gd name="T5" fmla="*/ 2147483646 h 8"/>
                <a:gd name="T6" fmla="*/ 0 w 7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7"/>
                    <a:pt x="6" y="8"/>
                  </a:cubicBezTo>
                  <a:cubicBezTo>
                    <a:pt x="7" y="4"/>
                    <a:pt x="4" y="0"/>
                    <a:pt x="0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Freeform 528">
              <a:extLst>
                <a:ext uri="{FF2B5EF4-FFF2-40B4-BE49-F238E27FC236}">
                  <a16:creationId xmlns:a16="http://schemas.microsoft.com/office/drawing/2014/main" id="{D7403760-38EB-4D9D-AA77-EF49C17F6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0" y="122237"/>
              <a:ext cx="30163" cy="11112"/>
            </a:xfrm>
            <a:custGeom>
              <a:avLst/>
              <a:gdLst>
                <a:gd name="T0" fmla="*/ 2147483646 w 25"/>
                <a:gd name="T1" fmla="*/ 2147483646 h 9"/>
                <a:gd name="T2" fmla="*/ 2147483646 w 25"/>
                <a:gd name="T3" fmla="*/ 2147483646 h 9"/>
                <a:gd name="T4" fmla="*/ 2147483646 w 25"/>
                <a:gd name="T5" fmla="*/ 2147483646 h 9"/>
                <a:gd name="T6" fmla="*/ 2147483646 w 25"/>
                <a:gd name="T7" fmla="*/ 2147483646 h 9"/>
                <a:gd name="T8" fmla="*/ 2147483646 w 25"/>
                <a:gd name="T9" fmla="*/ 0 h 9"/>
                <a:gd name="T10" fmla="*/ 2147483646 w 25"/>
                <a:gd name="T11" fmla="*/ 2147483646 h 9"/>
                <a:gd name="T12" fmla="*/ 2147483646 w 25"/>
                <a:gd name="T13" fmla="*/ 0 h 9"/>
                <a:gd name="T14" fmla="*/ 2147483646 w 25"/>
                <a:gd name="T15" fmla="*/ 214748364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9"/>
                <a:gd name="T26" fmla="*/ 25 w 25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9">
                  <a:moveTo>
                    <a:pt x="2" y="3"/>
                  </a:moveTo>
                  <a:cubicBezTo>
                    <a:pt x="0" y="6"/>
                    <a:pt x="0" y="8"/>
                    <a:pt x="4" y="8"/>
                  </a:cubicBezTo>
                  <a:cubicBezTo>
                    <a:pt x="6" y="9"/>
                    <a:pt x="9" y="8"/>
                    <a:pt x="12" y="8"/>
                  </a:cubicBezTo>
                  <a:cubicBezTo>
                    <a:pt x="15" y="8"/>
                    <a:pt x="18" y="8"/>
                    <a:pt x="21" y="7"/>
                  </a:cubicBezTo>
                  <a:cubicBezTo>
                    <a:pt x="23" y="6"/>
                    <a:pt x="25" y="2"/>
                    <a:pt x="23" y="0"/>
                  </a:cubicBezTo>
                  <a:cubicBezTo>
                    <a:pt x="20" y="2"/>
                    <a:pt x="18" y="4"/>
                    <a:pt x="15" y="5"/>
                  </a:cubicBezTo>
                  <a:cubicBezTo>
                    <a:pt x="11" y="5"/>
                    <a:pt x="8" y="3"/>
                    <a:pt x="8" y="0"/>
                  </a:cubicBezTo>
                  <a:cubicBezTo>
                    <a:pt x="6" y="0"/>
                    <a:pt x="5" y="2"/>
                    <a:pt x="3" y="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Freeform 529">
              <a:extLst>
                <a:ext uri="{FF2B5EF4-FFF2-40B4-BE49-F238E27FC236}">
                  <a16:creationId xmlns:a16="http://schemas.microsoft.com/office/drawing/2014/main" id="{A7460A4A-98D6-4888-A9E0-6FF3CFC21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0" y="74612"/>
              <a:ext cx="63500" cy="7937"/>
            </a:xfrm>
            <a:custGeom>
              <a:avLst/>
              <a:gdLst>
                <a:gd name="T0" fmla="*/ 0 w 53"/>
                <a:gd name="T1" fmla="*/ 2147483646 h 7"/>
                <a:gd name="T2" fmla="*/ 2147483646 w 53"/>
                <a:gd name="T3" fmla="*/ 1457906711 h 7"/>
                <a:gd name="T4" fmla="*/ 2147483646 w 53"/>
                <a:gd name="T5" fmla="*/ 2147483646 h 7"/>
                <a:gd name="T6" fmla="*/ 2147483646 w 53"/>
                <a:gd name="T7" fmla="*/ 2147483646 h 7"/>
                <a:gd name="T8" fmla="*/ 2147483646 w 53"/>
                <a:gd name="T9" fmla="*/ 2147483646 h 7"/>
                <a:gd name="T10" fmla="*/ 2147483646 w 53"/>
                <a:gd name="T11" fmla="*/ 2147483646 h 7"/>
                <a:gd name="T12" fmla="*/ 0 w 53"/>
                <a:gd name="T13" fmla="*/ 2147483646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3"/>
                <a:gd name="T22" fmla="*/ 0 h 7"/>
                <a:gd name="T23" fmla="*/ 53 w 53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3" h="7">
                  <a:moveTo>
                    <a:pt x="0" y="7"/>
                  </a:moveTo>
                  <a:cubicBezTo>
                    <a:pt x="0" y="7"/>
                    <a:pt x="3" y="1"/>
                    <a:pt x="6" y="1"/>
                  </a:cubicBezTo>
                  <a:cubicBezTo>
                    <a:pt x="9" y="0"/>
                    <a:pt x="19" y="1"/>
                    <a:pt x="27" y="2"/>
                  </a:cubicBezTo>
                  <a:cubicBezTo>
                    <a:pt x="35" y="3"/>
                    <a:pt x="49" y="2"/>
                    <a:pt x="53" y="2"/>
                  </a:cubicBezTo>
                  <a:cubicBezTo>
                    <a:pt x="53" y="2"/>
                    <a:pt x="31" y="5"/>
                    <a:pt x="25" y="4"/>
                  </a:cubicBezTo>
                  <a:cubicBezTo>
                    <a:pt x="19" y="3"/>
                    <a:pt x="9" y="2"/>
                    <a:pt x="6" y="4"/>
                  </a:cubicBezTo>
                  <a:cubicBezTo>
                    <a:pt x="4" y="5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Freeform 530">
              <a:extLst>
                <a:ext uri="{FF2B5EF4-FFF2-40B4-BE49-F238E27FC236}">
                  <a16:creationId xmlns:a16="http://schemas.microsoft.com/office/drawing/2014/main" id="{106FFBC8-B9DA-4562-BC2B-1C31F95F1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5" y="82550"/>
              <a:ext cx="90488" cy="41275"/>
            </a:xfrm>
            <a:custGeom>
              <a:avLst/>
              <a:gdLst>
                <a:gd name="T0" fmla="*/ 0 w 77"/>
                <a:gd name="T1" fmla="*/ 2147483646 h 35"/>
                <a:gd name="T2" fmla="*/ 2147483646 w 77"/>
                <a:gd name="T3" fmla="*/ 2147483646 h 35"/>
                <a:gd name="T4" fmla="*/ 2147483646 w 77"/>
                <a:gd name="T5" fmla="*/ 2147483646 h 35"/>
                <a:gd name="T6" fmla="*/ 2147483646 w 77"/>
                <a:gd name="T7" fmla="*/ 2147483646 h 35"/>
                <a:gd name="T8" fmla="*/ 2147483646 w 77"/>
                <a:gd name="T9" fmla="*/ 2147483646 h 35"/>
                <a:gd name="T10" fmla="*/ 2147483646 w 77"/>
                <a:gd name="T11" fmla="*/ 2147483646 h 35"/>
                <a:gd name="T12" fmla="*/ 2147483646 w 77"/>
                <a:gd name="T13" fmla="*/ 2147483646 h 35"/>
                <a:gd name="T14" fmla="*/ 2147483646 w 77"/>
                <a:gd name="T15" fmla="*/ 2147483646 h 35"/>
                <a:gd name="T16" fmla="*/ 0 w 77"/>
                <a:gd name="T17" fmla="*/ 2147483646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7"/>
                <a:gd name="T28" fmla="*/ 0 h 35"/>
                <a:gd name="T29" fmla="*/ 77 w 7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7" h="35">
                  <a:moveTo>
                    <a:pt x="0" y="7"/>
                  </a:moveTo>
                  <a:cubicBezTo>
                    <a:pt x="0" y="7"/>
                    <a:pt x="4" y="2"/>
                    <a:pt x="10" y="3"/>
                  </a:cubicBezTo>
                  <a:cubicBezTo>
                    <a:pt x="16" y="4"/>
                    <a:pt x="26" y="15"/>
                    <a:pt x="36" y="14"/>
                  </a:cubicBezTo>
                  <a:cubicBezTo>
                    <a:pt x="45" y="13"/>
                    <a:pt x="64" y="9"/>
                    <a:pt x="67" y="13"/>
                  </a:cubicBezTo>
                  <a:cubicBezTo>
                    <a:pt x="70" y="16"/>
                    <a:pt x="69" y="27"/>
                    <a:pt x="77" y="35"/>
                  </a:cubicBezTo>
                  <a:cubicBezTo>
                    <a:pt x="77" y="35"/>
                    <a:pt x="72" y="34"/>
                    <a:pt x="67" y="19"/>
                  </a:cubicBezTo>
                  <a:cubicBezTo>
                    <a:pt x="65" y="13"/>
                    <a:pt x="59" y="13"/>
                    <a:pt x="48" y="15"/>
                  </a:cubicBezTo>
                  <a:cubicBezTo>
                    <a:pt x="37" y="16"/>
                    <a:pt x="31" y="21"/>
                    <a:pt x="23" y="14"/>
                  </a:cubicBezTo>
                  <a:cubicBezTo>
                    <a:pt x="16" y="7"/>
                    <a:pt x="8" y="0"/>
                    <a:pt x="0" y="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Freeform 531">
              <a:extLst>
                <a:ext uri="{FF2B5EF4-FFF2-40B4-BE49-F238E27FC236}">
                  <a16:creationId xmlns:a16="http://schemas.microsoft.com/office/drawing/2014/main" id="{CA4F5DFA-6DD7-42DE-BC05-53A488C1A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5" y="101600"/>
              <a:ext cx="28575" cy="15875"/>
            </a:xfrm>
            <a:custGeom>
              <a:avLst/>
              <a:gdLst>
                <a:gd name="T0" fmla="*/ 0 w 24"/>
                <a:gd name="T1" fmla="*/ 2147483646 h 13"/>
                <a:gd name="T2" fmla="*/ 2147483646 w 24"/>
                <a:gd name="T3" fmla="*/ 2147483646 h 13"/>
                <a:gd name="T4" fmla="*/ 2147483646 w 24"/>
                <a:gd name="T5" fmla="*/ 2147483646 h 13"/>
                <a:gd name="T6" fmla="*/ 0 w 24"/>
                <a:gd name="T7" fmla="*/ 2147483646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13"/>
                <a:gd name="T14" fmla="*/ 24 w 24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13">
                  <a:moveTo>
                    <a:pt x="0" y="13"/>
                  </a:moveTo>
                  <a:cubicBezTo>
                    <a:pt x="0" y="13"/>
                    <a:pt x="8" y="0"/>
                    <a:pt x="24" y="13"/>
                  </a:cubicBezTo>
                  <a:cubicBezTo>
                    <a:pt x="24" y="13"/>
                    <a:pt x="16" y="4"/>
                    <a:pt x="10" y="5"/>
                  </a:cubicBezTo>
                  <a:cubicBezTo>
                    <a:pt x="4" y="6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Freeform 532">
              <a:extLst>
                <a:ext uri="{FF2B5EF4-FFF2-40B4-BE49-F238E27FC236}">
                  <a16:creationId xmlns:a16="http://schemas.microsoft.com/office/drawing/2014/main" id="{1EB77B68-DE55-4FC8-ADA8-CA02DA1B0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488" y="123825"/>
              <a:ext cx="55563" cy="30162"/>
            </a:xfrm>
            <a:custGeom>
              <a:avLst/>
              <a:gdLst>
                <a:gd name="T0" fmla="*/ 2147483646 w 46"/>
                <a:gd name="T1" fmla="*/ 2147483646 h 26"/>
                <a:gd name="T2" fmla="*/ 2147483646 w 46"/>
                <a:gd name="T3" fmla="*/ 2147483646 h 26"/>
                <a:gd name="T4" fmla="*/ 0 w 46"/>
                <a:gd name="T5" fmla="*/ 0 h 26"/>
                <a:gd name="T6" fmla="*/ 2147483646 w 46"/>
                <a:gd name="T7" fmla="*/ 2147483646 h 26"/>
                <a:gd name="T8" fmla="*/ 2147483646 w 46"/>
                <a:gd name="T9" fmla="*/ 2147483646 h 26"/>
                <a:gd name="T10" fmla="*/ 2147483646 w 46"/>
                <a:gd name="T11" fmla="*/ 214748364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6"/>
                <a:gd name="T19" fmla="*/ 0 h 26"/>
                <a:gd name="T20" fmla="*/ 46 w 46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6" h="26">
                  <a:moveTo>
                    <a:pt x="42" y="26"/>
                  </a:moveTo>
                  <a:cubicBezTo>
                    <a:pt x="42" y="26"/>
                    <a:pt x="46" y="24"/>
                    <a:pt x="35" y="17"/>
                  </a:cubicBezTo>
                  <a:cubicBezTo>
                    <a:pt x="24" y="11"/>
                    <a:pt x="12" y="3"/>
                    <a:pt x="0" y="0"/>
                  </a:cubicBezTo>
                  <a:cubicBezTo>
                    <a:pt x="0" y="0"/>
                    <a:pt x="15" y="6"/>
                    <a:pt x="19" y="9"/>
                  </a:cubicBezTo>
                  <a:cubicBezTo>
                    <a:pt x="23" y="12"/>
                    <a:pt x="36" y="19"/>
                    <a:pt x="38" y="22"/>
                  </a:cubicBezTo>
                  <a:cubicBezTo>
                    <a:pt x="40" y="25"/>
                    <a:pt x="42" y="22"/>
                    <a:pt x="42" y="26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Freeform 533">
              <a:extLst>
                <a:ext uri="{FF2B5EF4-FFF2-40B4-BE49-F238E27FC236}">
                  <a16:creationId xmlns:a16="http://schemas.microsoft.com/office/drawing/2014/main" id="{AF52FCB4-8664-4B1C-A8EC-1B0AAC756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107950"/>
              <a:ext cx="11113" cy="23812"/>
            </a:xfrm>
            <a:custGeom>
              <a:avLst/>
              <a:gdLst>
                <a:gd name="T0" fmla="*/ 0 w 9"/>
                <a:gd name="T1" fmla="*/ 2147483646 h 20"/>
                <a:gd name="T2" fmla="*/ 2147483646 w 9"/>
                <a:gd name="T3" fmla="*/ 2147483646 h 20"/>
                <a:gd name="T4" fmla="*/ 2147483646 w 9"/>
                <a:gd name="T5" fmla="*/ 0 h 20"/>
                <a:gd name="T6" fmla="*/ 2147483646 w 9"/>
                <a:gd name="T7" fmla="*/ 2147483646 h 20"/>
                <a:gd name="T8" fmla="*/ 2147483646 w 9"/>
                <a:gd name="T9" fmla="*/ 2147483646 h 20"/>
                <a:gd name="T10" fmla="*/ 0 w 9"/>
                <a:gd name="T11" fmla="*/ 214748364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20"/>
                <a:gd name="T20" fmla="*/ 9 w 9"/>
                <a:gd name="T21" fmla="*/ 20 h 2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20">
                  <a:moveTo>
                    <a:pt x="0" y="20"/>
                  </a:moveTo>
                  <a:cubicBezTo>
                    <a:pt x="0" y="16"/>
                    <a:pt x="2" y="12"/>
                    <a:pt x="3" y="9"/>
                  </a:cubicBezTo>
                  <a:cubicBezTo>
                    <a:pt x="4" y="6"/>
                    <a:pt x="5" y="2"/>
                    <a:pt x="7" y="0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6" y="3"/>
                    <a:pt x="5" y="10"/>
                    <a:pt x="4" y="12"/>
                  </a:cubicBezTo>
                  <a:cubicBezTo>
                    <a:pt x="3" y="14"/>
                    <a:pt x="0" y="18"/>
                    <a:pt x="0" y="2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Freeform 534">
              <a:extLst>
                <a:ext uri="{FF2B5EF4-FFF2-40B4-BE49-F238E27FC236}">
                  <a16:creationId xmlns:a16="http://schemas.microsoft.com/office/drawing/2014/main" id="{D79F06CE-005F-47B8-86A1-C9E772DFD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136525"/>
              <a:ext cx="20638" cy="14287"/>
            </a:xfrm>
            <a:custGeom>
              <a:avLst/>
              <a:gdLst>
                <a:gd name="T0" fmla="*/ 0 w 18"/>
                <a:gd name="T1" fmla="*/ 0 h 13"/>
                <a:gd name="T2" fmla="*/ 2147483646 w 18"/>
                <a:gd name="T3" fmla="*/ 2147483646 h 13"/>
                <a:gd name="T4" fmla="*/ 2147483646 w 18"/>
                <a:gd name="T5" fmla="*/ 2147483646 h 13"/>
                <a:gd name="T6" fmla="*/ 2147483646 w 18"/>
                <a:gd name="T7" fmla="*/ 2147483646 h 13"/>
                <a:gd name="T8" fmla="*/ 1507834065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3"/>
                <a:gd name="T17" fmla="*/ 18 w 18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3">
                  <a:moveTo>
                    <a:pt x="0" y="0"/>
                  </a:moveTo>
                  <a:cubicBezTo>
                    <a:pt x="1" y="3"/>
                    <a:pt x="1" y="10"/>
                    <a:pt x="5" y="11"/>
                  </a:cubicBezTo>
                  <a:cubicBezTo>
                    <a:pt x="9" y="13"/>
                    <a:pt x="14" y="10"/>
                    <a:pt x="18" y="9"/>
                  </a:cubicBezTo>
                  <a:cubicBezTo>
                    <a:pt x="14" y="10"/>
                    <a:pt x="8" y="11"/>
                    <a:pt x="5" y="9"/>
                  </a:cubicBezTo>
                  <a:cubicBezTo>
                    <a:pt x="3" y="7"/>
                    <a:pt x="2" y="2"/>
                    <a:pt x="1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9" name="Groupe 1386">
            <a:extLst>
              <a:ext uri="{FF2B5EF4-FFF2-40B4-BE49-F238E27FC236}">
                <a16:creationId xmlns:a16="http://schemas.microsoft.com/office/drawing/2014/main" id="{ED6E2726-3EFF-4F3E-9AAC-BF9AE394BA43}"/>
              </a:ext>
            </a:extLst>
          </p:cNvPr>
          <p:cNvGrpSpPr>
            <a:grpSpLocks/>
          </p:cNvGrpSpPr>
          <p:nvPr/>
        </p:nvGrpSpPr>
        <p:grpSpPr bwMode="auto">
          <a:xfrm>
            <a:off x="8307388" y="1749425"/>
            <a:ext cx="212725" cy="127000"/>
            <a:chOff x="6796088" y="457200"/>
            <a:chExt cx="241300" cy="144462"/>
          </a:xfrm>
        </p:grpSpPr>
        <p:sp>
          <p:nvSpPr>
            <p:cNvPr id="39382" name="Freeform 535">
              <a:extLst>
                <a:ext uri="{FF2B5EF4-FFF2-40B4-BE49-F238E27FC236}">
                  <a16:creationId xmlns:a16="http://schemas.microsoft.com/office/drawing/2014/main" id="{AE1C097D-F8A1-4631-BAF2-3FD0CD916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457200"/>
              <a:ext cx="241300" cy="144462"/>
            </a:xfrm>
            <a:custGeom>
              <a:avLst/>
              <a:gdLst>
                <a:gd name="T0" fmla="*/ 2147483646 w 203"/>
                <a:gd name="T1" fmla="*/ 2147483646 h 123"/>
                <a:gd name="T2" fmla="*/ 2147483646 w 203"/>
                <a:gd name="T3" fmla="*/ 2147483646 h 123"/>
                <a:gd name="T4" fmla="*/ 2147483646 w 203"/>
                <a:gd name="T5" fmla="*/ 2147483646 h 123"/>
                <a:gd name="T6" fmla="*/ 2147483646 w 203"/>
                <a:gd name="T7" fmla="*/ 2147483646 h 123"/>
                <a:gd name="T8" fmla="*/ 2147483646 w 203"/>
                <a:gd name="T9" fmla="*/ 2147483646 h 123"/>
                <a:gd name="T10" fmla="*/ 2147483646 w 203"/>
                <a:gd name="T11" fmla="*/ 2147483646 h 123"/>
                <a:gd name="T12" fmla="*/ 2147483646 w 203"/>
                <a:gd name="T13" fmla="*/ 2147483646 h 123"/>
                <a:gd name="T14" fmla="*/ 2147483646 w 203"/>
                <a:gd name="T15" fmla="*/ 2147483646 h 123"/>
                <a:gd name="T16" fmla="*/ 2147483646 w 203"/>
                <a:gd name="T17" fmla="*/ 2147483646 h 123"/>
                <a:gd name="T18" fmla="*/ 2147483646 w 203"/>
                <a:gd name="T19" fmla="*/ 2147483646 h 123"/>
                <a:gd name="T20" fmla="*/ 2147483646 w 203"/>
                <a:gd name="T21" fmla="*/ 2147483646 h 123"/>
                <a:gd name="T22" fmla="*/ 0 w 203"/>
                <a:gd name="T23" fmla="*/ 2147483646 h 123"/>
                <a:gd name="T24" fmla="*/ 2147483646 w 203"/>
                <a:gd name="T25" fmla="*/ 2147483646 h 123"/>
                <a:gd name="T26" fmla="*/ 2147483646 w 203"/>
                <a:gd name="T27" fmla="*/ 2147483646 h 123"/>
                <a:gd name="T28" fmla="*/ 2147483646 w 203"/>
                <a:gd name="T29" fmla="*/ 2147483646 h 123"/>
                <a:gd name="T30" fmla="*/ 2147483646 w 203"/>
                <a:gd name="T31" fmla="*/ 2147483646 h 123"/>
                <a:gd name="T32" fmla="*/ 2147483646 w 203"/>
                <a:gd name="T33" fmla="*/ 2147483646 h 123"/>
                <a:gd name="T34" fmla="*/ 2147483646 w 203"/>
                <a:gd name="T35" fmla="*/ 2147483646 h 123"/>
                <a:gd name="T36" fmla="*/ 2147483646 w 203"/>
                <a:gd name="T37" fmla="*/ 2147483646 h 123"/>
                <a:gd name="T38" fmla="*/ 2147483646 w 203"/>
                <a:gd name="T39" fmla="*/ 2147483646 h 123"/>
                <a:gd name="T40" fmla="*/ 2147483646 w 203"/>
                <a:gd name="T41" fmla="*/ 2147483646 h 123"/>
                <a:gd name="T42" fmla="*/ 2147483646 w 203"/>
                <a:gd name="T43" fmla="*/ 2147483646 h 123"/>
                <a:gd name="T44" fmla="*/ 2147483646 w 203"/>
                <a:gd name="T45" fmla="*/ 2147483646 h 123"/>
                <a:gd name="T46" fmla="*/ 2147483646 w 203"/>
                <a:gd name="T47" fmla="*/ 2147483646 h 123"/>
                <a:gd name="T48" fmla="*/ 2147483646 w 203"/>
                <a:gd name="T49" fmla="*/ 2147483646 h 123"/>
                <a:gd name="T50" fmla="*/ 2147483646 w 203"/>
                <a:gd name="T51" fmla="*/ 2147483646 h 123"/>
                <a:gd name="T52" fmla="*/ 2147483646 w 203"/>
                <a:gd name="T53" fmla="*/ 2147483646 h 123"/>
                <a:gd name="T54" fmla="*/ 2147483646 w 203"/>
                <a:gd name="T55" fmla="*/ 2147483646 h 123"/>
                <a:gd name="T56" fmla="*/ 2147483646 w 203"/>
                <a:gd name="T57" fmla="*/ 2147483646 h 1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3"/>
                <a:gd name="T88" fmla="*/ 0 h 123"/>
                <a:gd name="T89" fmla="*/ 203 w 203"/>
                <a:gd name="T90" fmla="*/ 123 h 1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3" h="123">
                  <a:moveTo>
                    <a:pt x="109" y="66"/>
                  </a:moveTo>
                  <a:cubicBezTo>
                    <a:pt x="109" y="70"/>
                    <a:pt x="107" y="74"/>
                    <a:pt x="107" y="74"/>
                  </a:cubicBezTo>
                  <a:cubicBezTo>
                    <a:pt x="107" y="74"/>
                    <a:pt x="96" y="70"/>
                    <a:pt x="91" y="69"/>
                  </a:cubicBezTo>
                  <a:cubicBezTo>
                    <a:pt x="87" y="67"/>
                    <a:pt x="79" y="66"/>
                    <a:pt x="76" y="68"/>
                  </a:cubicBezTo>
                  <a:cubicBezTo>
                    <a:pt x="74" y="70"/>
                    <a:pt x="73" y="75"/>
                    <a:pt x="73" y="79"/>
                  </a:cubicBezTo>
                  <a:cubicBezTo>
                    <a:pt x="73" y="83"/>
                    <a:pt x="65" y="95"/>
                    <a:pt x="63" y="94"/>
                  </a:cubicBezTo>
                  <a:cubicBezTo>
                    <a:pt x="62" y="94"/>
                    <a:pt x="59" y="91"/>
                    <a:pt x="59" y="87"/>
                  </a:cubicBezTo>
                  <a:cubicBezTo>
                    <a:pt x="58" y="83"/>
                    <a:pt x="54" y="83"/>
                    <a:pt x="51" y="83"/>
                  </a:cubicBezTo>
                  <a:cubicBezTo>
                    <a:pt x="48" y="84"/>
                    <a:pt x="43" y="86"/>
                    <a:pt x="38" y="91"/>
                  </a:cubicBezTo>
                  <a:cubicBezTo>
                    <a:pt x="33" y="95"/>
                    <a:pt x="22" y="106"/>
                    <a:pt x="17" y="115"/>
                  </a:cubicBezTo>
                  <a:cubicBezTo>
                    <a:pt x="11" y="123"/>
                    <a:pt x="5" y="116"/>
                    <a:pt x="5" y="114"/>
                  </a:cubicBezTo>
                  <a:cubicBezTo>
                    <a:pt x="5" y="113"/>
                    <a:pt x="0" y="88"/>
                    <a:pt x="0" y="79"/>
                  </a:cubicBezTo>
                  <a:cubicBezTo>
                    <a:pt x="0" y="70"/>
                    <a:pt x="10" y="61"/>
                    <a:pt x="13" y="57"/>
                  </a:cubicBezTo>
                  <a:cubicBezTo>
                    <a:pt x="17" y="54"/>
                    <a:pt x="22" y="40"/>
                    <a:pt x="25" y="37"/>
                  </a:cubicBezTo>
                  <a:cubicBezTo>
                    <a:pt x="29" y="34"/>
                    <a:pt x="42" y="38"/>
                    <a:pt x="47" y="39"/>
                  </a:cubicBezTo>
                  <a:cubicBezTo>
                    <a:pt x="51" y="41"/>
                    <a:pt x="60" y="41"/>
                    <a:pt x="60" y="41"/>
                  </a:cubicBezTo>
                  <a:cubicBezTo>
                    <a:pt x="60" y="41"/>
                    <a:pt x="64" y="34"/>
                    <a:pt x="64" y="29"/>
                  </a:cubicBezTo>
                  <a:cubicBezTo>
                    <a:pt x="64" y="24"/>
                    <a:pt x="63" y="11"/>
                    <a:pt x="63" y="7"/>
                  </a:cubicBezTo>
                  <a:cubicBezTo>
                    <a:pt x="64" y="3"/>
                    <a:pt x="70" y="0"/>
                    <a:pt x="82" y="3"/>
                  </a:cubicBezTo>
                  <a:cubicBezTo>
                    <a:pt x="95" y="6"/>
                    <a:pt x="92" y="18"/>
                    <a:pt x="91" y="21"/>
                  </a:cubicBezTo>
                  <a:cubicBezTo>
                    <a:pt x="91" y="25"/>
                    <a:pt x="92" y="34"/>
                    <a:pt x="93" y="41"/>
                  </a:cubicBezTo>
                  <a:cubicBezTo>
                    <a:pt x="93" y="41"/>
                    <a:pt x="122" y="36"/>
                    <a:pt x="125" y="37"/>
                  </a:cubicBezTo>
                  <a:cubicBezTo>
                    <a:pt x="128" y="37"/>
                    <a:pt x="140" y="44"/>
                    <a:pt x="144" y="47"/>
                  </a:cubicBezTo>
                  <a:cubicBezTo>
                    <a:pt x="148" y="50"/>
                    <a:pt x="158" y="54"/>
                    <a:pt x="164" y="55"/>
                  </a:cubicBezTo>
                  <a:cubicBezTo>
                    <a:pt x="171" y="55"/>
                    <a:pt x="174" y="53"/>
                    <a:pt x="180" y="59"/>
                  </a:cubicBezTo>
                  <a:cubicBezTo>
                    <a:pt x="186" y="65"/>
                    <a:pt x="190" y="72"/>
                    <a:pt x="193" y="77"/>
                  </a:cubicBezTo>
                  <a:cubicBezTo>
                    <a:pt x="196" y="81"/>
                    <a:pt x="203" y="91"/>
                    <a:pt x="193" y="90"/>
                  </a:cubicBezTo>
                  <a:cubicBezTo>
                    <a:pt x="184" y="89"/>
                    <a:pt x="163" y="80"/>
                    <a:pt x="153" y="77"/>
                  </a:cubicBezTo>
                  <a:cubicBezTo>
                    <a:pt x="143" y="73"/>
                    <a:pt x="118" y="64"/>
                    <a:pt x="109" y="66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Freeform 536">
              <a:extLst>
                <a:ext uri="{FF2B5EF4-FFF2-40B4-BE49-F238E27FC236}">
                  <a16:creationId xmlns:a16="http://schemas.microsoft.com/office/drawing/2014/main" id="{6CACDB6B-A250-4E8F-AA41-736482CA97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9263" y="466725"/>
              <a:ext cx="233363" cy="134937"/>
            </a:xfrm>
            <a:custGeom>
              <a:avLst/>
              <a:gdLst>
                <a:gd name="T0" fmla="*/ 2147483646 w 197"/>
                <a:gd name="T1" fmla="*/ 2147483646 h 114"/>
                <a:gd name="T2" fmla="*/ 2147483646 w 197"/>
                <a:gd name="T3" fmla="*/ 2147483646 h 114"/>
                <a:gd name="T4" fmla="*/ 2147483646 w 197"/>
                <a:gd name="T5" fmla="*/ 2147483646 h 114"/>
                <a:gd name="T6" fmla="*/ 2147483646 w 197"/>
                <a:gd name="T7" fmla="*/ 2147483646 h 114"/>
                <a:gd name="T8" fmla="*/ 2147483646 w 197"/>
                <a:gd name="T9" fmla="*/ 2147483646 h 114"/>
                <a:gd name="T10" fmla="*/ 2147483646 w 197"/>
                <a:gd name="T11" fmla="*/ 2147483646 h 114"/>
                <a:gd name="T12" fmla="*/ 2147483646 w 197"/>
                <a:gd name="T13" fmla="*/ 2147483646 h 114"/>
                <a:gd name="T14" fmla="*/ 2147483646 w 197"/>
                <a:gd name="T15" fmla="*/ 2147483646 h 114"/>
                <a:gd name="T16" fmla="*/ 2147483646 w 197"/>
                <a:gd name="T17" fmla="*/ 2147483646 h 114"/>
                <a:gd name="T18" fmla="*/ 2147483646 w 197"/>
                <a:gd name="T19" fmla="*/ 2147483646 h 114"/>
                <a:gd name="T20" fmla="*/ 2147483646 w 197"/>
                <a:gd name="T21" fmla="*/ 2147483646 h 114"/>
                <a:gd name="T22" fmla="*/ 2147483646 w 197"/>
                <a:gd name="T23" fmla="*/ 2147483646 h 114"/>
                <a:gd name="T24" fmla="*/ 1662838125 w 197"/>
                <a:gd name="T25" fmla="*/ 2147483646 h 114"/>
                <a:gd name="T26" fmla="*/ 0 w 197"/>
                <a:gd name="T27" fmla="*/ 2147483646 h 114"/>
                <a:gd name="T28" fmla="*/ 2147483646 w 197"/>
                <a:gd name="T29" fmla="*/ 2147483646 h 114"/>
                <a:gd name="T30" fmla="*/ 2147483646 w 197"/>
                <a:gd name="T31" fmla="*/ 2147483646 h 114"/>
                <a:gd name="T32" fmla="*/ 2147483646 w 197"/>
                <a:gd name="T33" fmla="*/ 2147483646 h 114"/>
                <a:gd name="T34" fmla="*/ 2147483646 w 197"/>
                <a:gd name="T35" fmla="*/ 2147483646 h 114"/>
                <a:gd name="T36" fmla="*/ 2147483646 w 197"/>
                <a:gd name="T37" fmla="*/ 2147483646 h 114"/>
                <a:gd name="T38" fmla="*/ 2147483646 w 197"/>
                <a:gd name="T39" fmla="*/ 2147483646 h 114"/>
                <a:gd name="T40" fmla="*/ 2147483646 w 197"/>
                <a:gd name="T41" fmla="*/ 2147483646 h 114"/>
                <a:gd name="T42" fmla="*/ 2147483646 w 197"/>
                <a:gd name="T43" fmla="*/ 2147483646 h 114"/>
                <a:gd name="T44" fmla="*/ 2147483646 w 197"/>
                <a:gd name="T45" fmla="*/ 2147483646 h 114"/>
                <a:gd name="T46" fmla="*/ 2147483646 w 197"/>
                <a:gd name="T47" fmla="*/ 2147483646 h 114"/>
                <a:gd name="T48" fmla="*/ 2147483646 w 197"/>
                <a:gd name="T49" fmla="*/ 2147483646 h 114"/>
                <a:gd name="T50" fmla="*/ 2147483646 w 197"/>
                <a:gd name="T51" fmla="*/ 2147483646 h 114"/>
                <a:gd name="T52" fmla="*/ 2147483646 w 197"/>
                <a:gd name="T53" fmla="*/ 2147483646 h 114"/>
                <a:gd name="T54" fmla="*/ 2147483646 w 197"/>
                <a:gd name="T55" fmla="*/ 2147483646 h 114"/>
                <a:gd name="T56" fmla="*/ 2147483646 w 197"/>
                <a:gd name="T57" fmla="*/ 2147483646 h 114"/>
                <a:gd name="T58" fmla="*/ 2147483646 w 197"/>
                <a:gd name="T59" fmla="*/ 0 h 114"/>
                <a:gd name="T60" fmla="*/ 2147483646 w 197"/>
                <a:gd name="T61" fmla="*/ 2147483646 h 114"/>
                <a:gd name="T62" fmla="*/ 2147483646 w 197"/>
                <a:gd name="T63" fmla="*/ 2147483646 h 114"/>
                <a:gd name="T64" fmla="*/ 2147483646 w 197"/>
                <a:gd name="T65" fmla="*/ 2147483646 h 114"/>
                <a:gd name="T66" fmla="*/ 2147483646 w 197"/>
                <a:gd name="T67" fmla="*/ 2147483646 h 11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7"/>
                <a:gd name="T103" fmla="*/ 0 h 114"/>
                <a:gd name="T104" fmla="*/ 197 w 197"/>
                <a:gd name="T105" fmla="*/ 114 h 11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7" h="114">
                  <a:moveTo>
                    <a:pt x="193" y="72"/>
                  </a:moveTo>
                  <a:cubicBezTo>
                    <a:pt x="194" y="78"/>
                    <a:pt x="192" y="78"/>
                    <a:pt x="190" y="77"/>
                  </a:cubicBezTo>
                  <a:cubicBezTo>
                    <a:pt x="180" y="77"/>
                    <a:pt x="158" y="63"/>
                    <a:pt x="148" y="59"/>
                  </a:cubicBezTo>
                  <a:cubicBezTo>
                    <a:pt x="139" y="56"/>
                    <a:pt x="110" y="48"/>
                    <a:pt x="101" y="50"/>
                  </a:cubicBezTo>
                  <a:cubicBezTo>
                    <a:pt x="105" y="56"/>
                    <a:pt x="103" y="61"/>
                    <a:pt x="102" y="61"/>
                  </a:cubicBezTo>
                  <a:cubicBezTo>
                    <a:pt x="98" y="61"/>
                    <a:pt x="91" y="55"/>
                    <a:pt x="86" y="54"/>
                  </a:cubicBezTo>
                  <a:cubicBezTo>
                    <a:pt x="82" y="52"/>
                    <a:pt x="76" y="53"/>
                    <a:pt x="73" y="55"/>
                  </a:cubicBezTo>
                  <a:cubicBezTo>
                    <a:pt x="70" y="57"/>
                    <a:pt x="69" y="58"/>
                    <a:pt x="69" y="63"/>
                  </a:cubicBezTo>
                  <a:cubicBezTo>
                    <a:pt x="69" y="67"/>
                    <a:pt x="65" y="81"/>
                    <a:pt x="61" y="80"/>
                  </a:cubicBezTo>
                  <a:cubicBezTo>
                    <a:pt x="59" y="80"/>
                    <a:pt x="55" y="69"/>
                    <a:pt x="46" y="72"/>
                  </a:cubicBezTo>
                  <a:cubicBezTo>
                    <a:pt x="43" y="73"/>
                    <a:pt x="39" y="74"/>
                    <a:pt x="34" y="79"/>
                  </a:cubicBezTo>
                  <a:cubicBezTo>
                    <a:pt x="29" y="83"/>
                    <a:pt x="17" y="89"/>
                    <a:pt x="12" y="97"/>
                  </a:cubicBezTo>
                  <a:cubicBezTo>
                    <a:pt x="7" y="106"/>
                    <a:pt x="1" y="99"/>
                    <a:pt x="1" y="97"/>
                  </a:cubicBezTo>
                  <a:cubicBezTo>
                    <a:pt x="1" y="97"/>
                    <a:pt x="1" y="97"/>
                    <a:pt x="0" y="97"/>
                  </a:cubicBezTo>
                  <a:cubicBezTo>
                    <a:pt x="1" y="101"/>
                    <a:pt x="2" y="105"/>
                    <a:pt x="2" y="105"/>
                  </a:cubicBezTo>
                  <a:cubicBezTo>
                    <a:pt x="2" y="107"/>
                    <a:pt x="8" y="114"/>
                    <a:pt x="14" y="106"/>
                  </a:cubicBezTo>
                  <a:cubicBezTo>
                    <a:pt x="19" y="97"/>
                    <a:pt x="30" y="86"/>
                    <a:pt x="35" y="82"/>
                  </a:cubicBezTo>
                  <a:cubicBezTo>
                    <a:pt x="40" y="77"/>
                    <a:pt x="45" y="75"/>
                    <a:pt x="48" y="74"/>
                  </a:cubicBezTo>
                  <a:cubicBezTo>
                    <a:pt x="51" y="74"/>
                    <a:pt x="55" y="74"/>
                    <a:pt x="56" y="78"/>
                  </a:cubicBezTo>
                  <a:cubicBezTo>
                    <a:pt x="56" y="82"/>
                    <a:pt x="59" y="85"/>
                    <a:pt x="60" y="85"/>
                  </a:cubicBezTo>
                  <a:cubicBezTo>
                    <a:pt x="62" y="86"/>
                    <a:pt x="70" y="74"/>
                    <a:pt x="70" y="70"/>
                  </a:cubicBezTo>
                  <a:cubicBezTo>
                    <a:pt x="70" y="66"/>
                    <a:pt x="71" y="61"/>
                    <a:pt x="73" y="59"/>
                  </a:cubicBezTo>
                  <a:cubicBezTo>
                    <a:pt x="76" y="57"/>
                    <a:pt x="84" y="58"/>
                    <a:pt x="88" y="60"/>
                  </a:cubicBezTo>
                  <a:cubicBezTo>
                    <a:pt x="93" y="61"/>
                    <a:pt x="104" y="65"/>
                    <a:pt x="104" y="65"/>
                  </a:cubicBezTo>
                  <a:cubicBezTo>
                    <a:pt x="104" y="65"/>
                    <a:pt x="106" y="61"/>
                    <a:pt x="106" y="57"/>
                  </a:cubicBezTo>
                  <a:cubicBezTo>
                    <a:pt x="115" y="55"/>
                    <a:pt x="140" y="64"/>
                    <a:pt x="150" y="68"/>
                  </a:cubicBezTo>
                  <a:cubicBezTo>
                    <a:pt x="160" y="71"/>
                    <a:pt x="181" y="80"/>
                    <a:pt x="190" y="81"/>
                  </a:cubicBezTo>
                  <a:cubicBezTo>
                    <a:pt x="197" y="81"/>
                    <a:pt x="195" y="76"/>
                    <a:pt x="193" y="72"/>
                  </a:cubicBezTo>
                  <a:close/>
                  <a:moveTo>
                    <a:pt x="88" y="12"/>
                  </a:moveTo>
                  <a:cubicBezTo>
                    <a:pt x="89" y="10"/>
                    <a:pt x="90" y="4"/>
                    <a:pt x="88" y="0"/>
                  </a:cubicBezTo>
                  <a:cubicBezTo>
                    <a:pt x="87" y="2"/>
                    <a:pt x="87" y="3"/>
                    <a:pt x="87" y="4"/>
                  </a:cubicBezTo>
                  <a:cubicBezTo>
                    <a:pt x="86" y="8"/>
                    <a:pt x="87" y="17"/>
                    <a:pt x="89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8" y="19"/>
                    <a:pt x="88" y="14"/>
                    <a:pt x="88" y="12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Freeform 537">
              <a:extLst>
                <a:ext uri="{FF2B5EF4-FFF2-40B4-BE49-F238E27FC236}">
                  <a16:creationId xmlns:a16="http://schemas.microsoft.com/office/drawing/2014/main" id="{7A481BF8-7B5E-4E7C-8977-25E94D5B6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457200"/>
              <a:ext cx="241300" cy="144462"/>
            </a:xfrm>
            <a:custGeom>
              <a:avLst/>
              <a:gdLst>
                <a:gd name="T0" fmla="*/ 2147483646 w 203"/>
                <a:gd name="T1" fmla="*/ 2147483646 h 123"/>
                <a:gd name="T2" fmla="*/ 2147483646 w 203"/>
                <a:gd name="T3" fmla="*/ 2147483646 h 123"/>
                <a:gd name="T4" fmla="*/ 2147483646 w 203"/>
                <a:gd name="T5" fmla="*/ 2147483646 h 123"/>
                <a:gd name="T6" fmla="*/ 2147483646 w 203"/>
                <a:gd name="T7" fmla="*/ 2147483646 h 123"/>
                <a:gd name="T8" fmla="*/ 2147483646 w 203"/>
                <a:gd name="T9" fmla="*/ 2147483646 h 123"/>
                <a:gd name="T10" fmla="*/ 2147483646 w 203"/>
                <a:gd name="T11" fmla="*/ 2147483646 h 123"/>
                <a:gd name="T12" fmla="*/ 2147483646 w 203"/>
                <a:gd name="T13" fmla="*/ 2147483646 h 123"/>
                <a:gd name="T14" fmla="*/ 2147483646 w 203"/>
                <a:gd name="T15" fmla="*/ 2147483646 h 123"/>
                <a:gd name="T16" fmla="*/ 2147483646 w 203"/>
                <a:gd name="T17" fmla="*/ 2147483646 h 123"/>
                <a:gd name="T18" fmla="*/ 2147483646 w 203"/>
                <a:gd name="T19" fmla="*/ 2147483646 h 123"/>
                <a:gd name="T20" fmla="*/ 2147483646 w 203"/>
                <a:gd name="T21" fmla="*/ 2147483646 h 123"/>
                <a:gd name="T22" fmla="*/ 0 w 203"/>
                <a:gd name="T23" fmla="*/ 2147483646 h 123"/>
                <a:gd name="T24" fmla="*/ 2147483646 w 203"/>
                <a:gd name="T25" fmla="*/ 2147483646 h 123"/>
                <a:gd name="T26" fmla="*/ 2147483646 w 203"/>
                <a:gd name="T27" fmla="*/ 2147483646 h 123"/>
                <a:gd name="T28" fmla="*/ 2147483646 w 203"/>
                <a:gd name="T29" fmla="*/ 2147483646 h 123"/>
                <a:gd name="T30" fmla="*/ 2147483646 w 203"/>
                <a:gd name="T31" fmla="*/ 2147483646 h 123"/>
                <a:gd name="T32" fmla="*/ 2147483646 w 203"/>
                <a:gd name="T33" fmla="*/ 2147483646 h 123"/>
                <a:gd name="T34" fmla="*/ 2147483646 w 203"/>
                <a:gd name="T35" fmla="*/ 2147483646 h 123"/>
                <a:gd name="T36" fmla="*/ 2147483646 w 203"/>
                <a:gd name="T37" fmla="*/ 2147483646 h 123"/>
                <a:gd name="T38" fmla="*/ 2147483646 w 203"/>
                <a:gd name="T39" fmla="*/ 2147483646 h 123"/>
                <a:gd name="T40" fmla="*/ 2147483646 w 203"/>
                <a:gd name="T41" fmla="*/ 2147483646 h 123"/>
                <a:gd name="T42" fmla="*/ 2147483646 w 203"/>
                <a:gd name="T43" fmla="*/ 2147483646 h 123"/>
                <a:gd name="T44" fmla="*/ 2147483646 w 203"/>
                <a:gd name="T45" fmla="*/ 2147483646 h 123"/>
                <a:gd name="T46" fmla="*/ 2147483646 w 203"/>
                <a:gd name="T47" fmla="*/ 2147483646 h 123"/>
                <a:gd name="T48" fmla="*/ 2147483646 w 203"/>
                <a:gd name="T49" fmla="*/ 2147483646 h 123"/>
                <a:gd name="T50" fmla="*/ 2147483646 w 203"/>
                <a:gd name="T51" fmla="*/ 2147483646 h 123"/>
                <a:gd name="T52" fmla="*/ 2147483646 w 203"/>
                <a:gd name="T53" fmla="*/ 2147483646 h 123"/>
                <a:gd name="T54" fmla="*/ 2147483646 w 203"/>
                <a:gd name="T55" fmla="*/ 2147483646 h 123"/>
                <a:gd name="T56" fmla="*/ 2147483646 w 203"/>
                <a:gd name="T57" fmla="*/ 2147483646 h 1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3"/>
                <a:gd name="T88" fmla="*/ 0 h 123"/>
                <a:gd name="T89" fmla="*/ 203 w 203"/>
                <a:gd name="T90" fmla="*/ 123 h 1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3" h="123">
                  <a:moveTo>
                    <a:pt x="109" y="66"/>
                  </a:moveTo>
                  <a:cubicBezTo>
                    <a:pt x="109" y="70"/>
                    <a:pt x="107" y="74"/>
                    <a:pt x="107" y="74"/>
                  </a:cubicBezTo>
                  <a:cubicBezTo>
                    <a:pt x="107" y="74"/>
                    <a:pt x="96" y="70"/>
                    <a:pt x="91" y="69"/>
                  </a:cubicBezTo>
                  <a:cubicBezTo>
                    <a:pt x="87" y="67"/>
                    <a:pt x="79" y="66"/>
                    <a:pt x="76" y="68"/>
                  </a:cubicBezTo>
                  <a:cubicBezTo>
                    <a:pt x="74" y="70"/>
                    <a:pt x="73" y="75"/>
                    <a:pt x="73" y="79"/>
                  </a:cubicBezTo>
                  <a:cubicBezTo>
                    <a:pt x="73" y="83"/>
                    <a:pt x="65" y="95"/>
                    <a:pt x="63" y="94"/>
                  </a:cubicBezTo>
                  <a:cubicBezTo>
                    <a:pt x="62" y="94"/>
                    <a:pt x="59" y="91"/>
                    <a:pt x="59" y="87"/>
                  </a:cubicBezTo>
                  <a:cubicBezTo>
                    <a:pt x="58" y="83"/>
                    <a:pt x="54" y="83"/>
                    <a:pt x="51" y="83"/>
                  </a:cubicBezTo>
                  <a:cubicBezTo>
                    <a:pt x="48" y="84"/>
                    <a:pt x="43" y="86"/>
                    <a:pt x="38" y="91"/>
                  </a:cubicBezTo>
                  <a:cubicBezTo>
                    <a:pt x="33" y="95"/>
                    <a:pt x="22" y="106"/>
                    <a:pt x="17" y="115"/>
                  </a:cubicBezTo>
                  <a:cubicBezTo>
                    <a:pt x="11" y="123"/>
                    <a:pt x="5" y="116"/>
                    <a:pt x="5" y="114"/>
                  </a:cubicBezTo>
                  <a:cubicBezTo>
                    <a:pt x="5" y="113"/>
                    <a:pt x="0" y="88"/>
                    <a:pt x="0" y="79"/>
                  </a:cubicBezTo>
                  <a:cubicBezTo>
                    <a:pt x="0" y="70"/>
                    <a:pt x="10" y="61"/>
                    <a:pt x="13" y="57"/>
                  </a:cubicBezTo>
                  <a:cubicBezTo>
                    <a:pt x="17" y="54"/>
                    <a:pt x="22" y="40"/>
                    <a:pt x="25" y="37"/>
                  </a:cubicBezTo>
                  <a:cubicBezTo>
                    <a:pt x="29" y="34"/>
                    <a:pt x="42" y="38"/>
                    <a:pt x="47" y="39"/>
                  </a:cubicBezTo>
                  <a:cubicBezTo>
                    <a:pt x="51" y="41"/>
                    <a:pt x="60" y="41"/>
                    <a:pt x="60" y="41"/>
                  </a:cubicBezTo>
                  <a:cubicBezTo>
                    <a:pt x="60" y="41"/>
                    <a:pt x="64" y="34"/>
                    <a:pt x="64" y="29"/>
                  </a:cubicBezTo>
                  <a:cubicBezTo>
                    <a:pt x="64" y="24"/>
                    <a:pt x="63" y="11"/>
                    <a:pt x="63" y="7"/>
                  </a:cubicBezTo>
                  <a:cubicBezTo>
                    <a:pt x="64" y="3"/>
                    <a:pt x="70" y="0"/>
                    <a:pt x="82" y="3"/>
                  </a:cubicBezTo>
                  <a:cubicBezTo>
                    <a:pt x="95" y="6"/>
                    <a:pt x="92" y="18"/>
                    <a:pt x="91" y="21"/>
                  </a:cubicBezTo>
                  <a:cubicBezTo>
                    <a:pt x="91" y="25"/>
                    <a:pt x="92" y="34"/>
                    <a:pt x="93" y="41"/>
                  </a:cubicBezTo>
                  <a:cubicBezTo>
                    <a:pt x="93" y="41"/>
                    <a:pt x="122" y="36"/>
                    <a:pt x="125" y="37"/>
                  </a:cubicBezTo>
                  <a:cubicBezTo>
                    <a:pt x="128" y="37"/>
                    <a:pt x="140" y="44"/>
                    <a:pt x="144" y="47"/>
                  </a:cubicBezTo>
                  <a:cubicBezTo>
                    <a:pt x="148" y="50"/>
                    <a:pt x="158" y="54"/>
                    <a:pt x="164" y="55"/>
                  </a:cubicBezTo>
                  <a:cubicBezTo>
                    <a:pt x="171" y="55"/>
                    <a:pt x="174" y="53"/>
                    <a:pt x="180" y="59"/>
                  </a:cubicBezTo>
                  <a:cubicBezTo>
                    <a:pt x="186" y="65"/>
                    <a:pt x="190" y="72"/>
                    <a:pt x="193" y="77"/>
                  </a:cubicBezTo>
                  <a:cubicBezTo>
                    <a:pt x="196" y="81"/>
                    <a:pt x="203" y="91"/>
                    <a:pt x="193" y="90"/>
                  </a:cubicBezTo>
                  <a:cubicBezTo>
                    <a:pt x="184" y="89"/>
                    <a:pt x="163" y="80"/>
                    <a:pt x="153" y="77"/>
                  </a:cubicBezTo>
                  <a:cubicBezTo>
                    <a:pt x="143" y="73"/>
                    <a:pt x="118" y="64"/>
                    <a:pt x="109" y="66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Freeform 538">
              <a:extLst>
                <a:ext uri="{FF2B5EF4-FFF2-40B4-BE49-F238E27FC236}">
                  <a16:creationId xmlns:a16="http://schemas.microsoft.com/office/drawing/2014/main" id="{A0FA7703-83AD-433F-9C42-C321BA5B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525462"/>
              <a:ext cx="42863" cy="28575"/>
            </a:xfrm>
            <a:custGeom>
              <a:avLst/>
              <a:gdLst>
                <a:gd name="T0" fmla="*/ 2147483646 w 36"/>
                <a:gd name="T1" fmla="*/ 2147483646 h 24"/>
                <a:gd name="T2" fmla="*/ 2147483646 w 36"/>
                <a:gd name="T3" fmla="*/ 2147483646 h 24"/>
                <a:gd name="T4" fmla="*/ 1688386667 w 36"/>
                <a:gd name="T5" fmla="*/ 0 h 24"/>
                <a:gd name="T6" fmla="*/ 0 60000 65536"/>
                <a:gd name="T7" fmla="*/ 0 60000 65536"/>
                <a:gd name="T8" fmla="*/ 0 60000 65536"/>
                <a:gd name="T9" fmla="*/ 0 w 36"/>
                <a:gd name="T10" fmla="*/ 0 h 24"/>
                <a:gd name="T11" fmla="*/ 36 w 36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" h="24">
                  <a:moveTo>
                    <a:pt x="36" y="24"/>
                  </a:moveTo>
                  <a:cubicBezTo>
                    <a:pt x="28" y="21"/>
                    <a:pt x="21" y="20"/>
                    <a:pt x="13" y="17"/>
                  </a:cubicBezTo>
                  <a:cubicBezTo>
                    <a:pt x="5" y="14"/>
                    <a:pt x="0" y="10"/>
                    <a:pt x="1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Freeform 539">
              <a:extLst>
                <a:ext uri="{FF2B5EF4-FFF2-40B4-BE49-F238E27FC236}">
                  <a16:creationId xmlns:a16="http://schemas.microsoft.com/office/drawing/2014/main" id="{BE12F18A-5B90-4002-A80E-FF0584018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504825"/>
              <a:ext cx="33338" cy="30162"/>
            </a:xfrm>
            <a:custGeom>
              <a:avLst/>
              <a:gdLst>
                <a:gd name="T0" fmla="*/ 2147483646 w 28"/>
                <a:gd name="T1" fmla="*/ 0 h 26"/>
                <a:gd name="T2" fmla="*/ 2147483646 w 28"/>
                <a:gd name="T3" fmla="*/ 2147483646 h 26"/>
                <a:gd name="T4" fmla="*/ 2147483646 w 28"/>
                <a:gd name="T5" fmla="*/ 2147483646 h 26"/>
                <a:gd name="T6" fmla="*/ 1688398247 w 28"/>
                <a:gd name="T7" fmla="*/ 2147483646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26"/>
                <a:gd name="T14" fmla="*/ 28 w 28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26">
                  <a:moveTo>
                    <a:pt x="28" y="0"/>
                  </a:moveTo>
                  <a:cubicBezTo>
                    <a:pt x="26" y="6"/>
                    <a:pt x="22" y="11"/>
                    <a:pt x="16" y="19"/>
                  </a:cubicBezTo>
                  <a:cubicBezTo>
                    <a:pt x="14" y="23"/>
                    <a:pt x="11" y="25"/>
                    <a:pt x="6" y="25"/>
                  </a:cubicBezTo>
                  <a:cubicBezTo>
                    <a:pt x="0" y="26"/>
                    <a:pt x="0" y="19"/>
                    <a:pt x="1" y="1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Freeform 540">
              <a:extLst>
                <a:ext uri="{FF2B5EF4-FFF2-40B4-BE49-F238E27FC236}">
                  <a16:creationId xmlns:a16="http://schemas.microsoft.com/office/drawing/2014/main" id="{04B73D02-8BC3-43C3-A5C5-16B3BD357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8" y="525462"/>
              <a:ext cx="14288" cy="30162"/>
            </a:xfrm>
            <a:custGeom>
              <a:avLst/>
              <a:gdLst>
                <a:gd name="T0" fmla="*/ 2147483646 w 12"/>
                <a:gd name="T1" fmla="*/ 0 h 25"/>
                <a:gd name="T2" fmla="*/ 2147483646 w 12"/>
                <a:gd name="T3" fmla="*/ 2147483646 h 25"/>
                <a:gd name="T4" fmla="*/ 2147483646 w 12"/>
                <a:gd name="T5" fmla="*/ 2147483646 h 25"/>
                <a:gd name="T6" fmla="*/ 2147483646 w 12"/>
                <a:gd name="T7" fmla="*/ 2147483646 h 25"/>
                <a:gd name="T8" fmla="*/ 2147483646 w 12"/>
                <a:gd name="T9" fmla="*/ 2147483646 h 25"/>
                <a:gd name="T10" fmla="*/ 2147483646 w 12"/>
                <a:gd name="T11" fmla="*/ 214748364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11" y="0"/>
                  </a:moveTo>
                  <a:cubicBezTo>
                    <a:pt x="10" y="4"/>
                    <a:pt x="4" y="7"/>
                    <a:pt x="3" y="10"/>
                  </a:cubicBezTo>
                  <a:cubicBezTo>
                    <a:pt x="0" y="14"/>
                    <a:pt x="5" y="18"/>
                    <a:pt x="7" y="21"/>
                  </a:cubicBezTo>
                  <a:cubicBezTo>
                    <a:pt x="8" y="22"/>
                    <a:pt x="9" y="25"/>
                    <a:pt x="11" y="24"/>
                  </a:cubicBezTo>
                  <a:cubicBezTo>
                    <a:pt x="12" y="22"/>
                    <a:pt x="11" y="16"/>
                    <a:pt x="11" y="14"/>
                  </a:cubicBezTo>
                  <a:cubicBezTo>
                    <a:pt x="10" y="12"/>
                    <a:pt x="8" y="8"/>
                    <a:pt x="6" y="7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Freeform 541">
              <a:extLst>
                <a:ext uri="{FF2B5EF4-FFF2-40B4-BE49-F238E27FC236}">
                  <a16:creationId xmlns:a16="http://schemas.microsoft.com/office/drawing/2014/main" id="{93BE820A-EE2F-4CD0-9D3B-3ED0D3280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5" y="504825"/>
              <a:ext cx="19050" cy="30162"/>
            </a:xfrm>
            <a:custGeom>
              <a:avLst/>
              <a:gdLst>
                <a:gd name="T0" fmla="*/ 0 w 16"/>
                <a:gd name="T1" fmla="*/ 0 h 25"/>
                <a:gd name="T2" fmla="*/ 2147483646 w 16"/>
                <a:gd name="T3" fmla="*/ 2147483646 h 25"/>
                <a:gd name="T4" fmla="*/ 2147483646 w 16"/>
                <a:gd name="T5" fmla="*/ 2147483646 h 25"/>
                <a:gd name="T6" fmla="*/ 0 60000 65536"/>
                <a:gd name="T7" fmla="*/ 0 60000 65536"/>
                <a:gd name="T8" fmla="*/ 0 60000 65536"/>
                <a:gd name="T9" fmla="*/ 0 w 16"/>
                <a:gd name="T10" fmla="*/ 0 h 25"/>
                <a:gd name="T11" fmla="*/ 16 w 16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25">
                  <a:moveTo>
                    <a:pt x="0" y="0"/>
                  </a:moveTo>
                  <a:cubicBezTo>
                    <a:pt x="0" y="0"/>
                    <a:pt x="2" y="10"/>
                    <a:pt x="7" y="14"/>
                  </a:cubicBezTo>
                  <a:cubicBezTo>
                    <a:pt x="11" y="17"/>
                    <a:pt x="16" y="22"/>
                    <a:pt x="16" y="2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Freeform 542">
              <a:extLst>
                <a:ext uri="{FF2B5EF4-FFF2-40B4-BE49-F238E27FC236}">
                  <a16:creationId xmlns:a16="http://schemas.microsoft.com/office/drawing/2014/main" id="{40311D0A-A876-4D7F-9DC5-11D72BDFC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539750"/>
              <a:ext cx="33338" cy="26987"/>
            </a:xfrm>
            <a:custGeom>
              <a:avLst/>
              <a:gdLst>
                <a:gd name="T0" fmla="*/ 2147483646 w 27"/>
                <a:gd name="T1" fmla="*/ 2147483646 h 23"/>
                <a:gd name="T2" fmla="*/ 2147483646 w 27"/>
                <a:gd name="T3" fmla="*/ 2147483646 h 23"/>
                <a:gd name="T4" fmla="*/ 2147483646 w 27"/>
                <a:gd name="T5" fmla="*/ 2147483646 h 23"/>
                <a:gd name="T6" fmla="*/ 0 w 27"/>
                <a:gd name="T7" fmla="*/ 0 h 23"/>
                <a:gd name="T8" fmla="*/ 2147483646 w 27"/>
                <a:gd name="T9" fmla="*/ 2147483646 h 23"/>
                <a:gd name="T10" fmla="*/ 2147483646 w 27"/>
                <a:gd name="T11" fmla="*/ 2147483646 h 23"/>
                <a:gd name="T12" fmla="*/ 2147483646 w 27"/>
                <a:gd name="T13" fmla="*/ 2147483646 h 23"/>
                <a:gd name="T14" fmla="*/ 2147483646 w 27"/>
                <a:gd name="T15" fmla="*/ 2147483646 h 23"/>
                <a:gd name="T16" fmla="*/ 2147483646 w 27"/>
                <a:gd name="T17" fmla="*/ 2147483646 h 23"/>
                <a:gd name="T18" fmla="*/ 2147483646 w 27"/>
                <a:gd name="T19" fmla="*/ 2147483646 h 23"/>
                <a:gd name="T20" fmla="*/ 2147483646 w 27"/>
                <a:gd name="T21" fmla="*/ 2147483646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"/>
                <a:gd name="T34" fmla="*/ 0 h 23"/>
                <a:gd name="T35" fmla="*/ 27 w 27"/>
                <a:gd name="T36" fmla="*/ 23 h 2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" h="23">
                  <a:moveTo>
                    <a:pt x="27" y="11"/>
                  </a:moveTo>
                  <a:cubicBezTo>
                    <a:pt x="25" y="11"/>
                    <a:pt x="22" y="10"/>
                    <a:pt x="20" y="10"/>
                  </a:cubicBezTo>
                  <a:cubicBezTo>
                    <a:pt x="18" y="9"/>
                    <a:pt x="15" y="8"/>
                    <a:pt x="13" y="7"/>
                  </a:cubicBezTo>
                  <a:cubicBezTo>
                    <a:pt x="8" y="6"/>
                    <a:pt x="4" y="3"/>
                    <a:pt x="0" y="0"/>
                  </a:cubicBezTo>
                  <a:cubicBezTo>
                    <a:pt x="3" y="4"/>
                    <a:pt x="8" y="6"/>
                    <a:pt x="12" y="9"/>
                  </a:cubicBezTo>
                  <a:cubicBezTo>
                    <a:pt x="14" y="10"/>
                    <a:pt x="16" y="11"/>
                    <a:pt x="16" y="13"/>
                  </a:cubicBezTo>
                  <a:cubicBezTo>
                    <a:pt x="16" y="15"/>
                    <a:pt x="14" y="16"/>
                    <a:pt x="13" y="18"/>
                  </a:cubicBezTo>
                  <a:cubicBezTo>
                    <a:pt x="12" y="19"/>
                    <a:pt x="11" y="21"/>
                    <a:pt x="9" y="23"/>
                  </a:cubicBezTo>
                  <a:cubicBezTo>
                    <a:pt x="13" y="20"/>
                    <a:pt x="15" y="18"/>
                    <a:pt x="18" y="15"/>
                  </a:cubicBezTo>
                  <a:cubicBezTo>
                    <a:pt x="20" y="14"/>
                    <a:pt x="21" y="14"/>
                    <a:pt x="22" y="13"/>
                  </a:cubicBezTo>
                  <a:cubicBezTo>
                    <a:pt x="23" y="12"/>
                    <a:pt x="24" y="11"/>
                    <a:pt x="26" y="1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Freeform 543">
              <a:extLst>
                <a:ext uri="{FF2B5EF4-FFF2-40B4-BE49-F238E27FC236}">
                  <a16:creationId xmlns:a16="http://schemas.microsoft.com/office/drawing/2014/main" id="{BDB065AF-81AE-44D6-A110-5AC5E35A2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536575"/>
              <a:ext cx="7938" cy="14287"/>
            </a:xfrm>
            <a:custGeom>
              <a:avLst/>
              <a:gdLst>
                <a:gd name="T0" fmla="*/ 2147483646 w 6"/>
                <a:gd name="T1" fmla="*/ 0 h 12"/>
                <a:gd name="T2" fmla="*/ 0 w 6"/>
                <a:gd name="T3" fmla="*/ 2147483646 h 12"/>
                <a:gd name="T4" fmla="*/ 2147483646 w 6"/>
                <a:gd name="T5" fmla="*/ 2147483646 h 12"/>
                <a:gd name="T6" fmla="*/ 2147483646 w 6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2"/>
                <a:gd name="T14" fmla="*/ 6 w 6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3" y="9"/>
                    <a:pt x="6" y="12"/>
                  </a:cubicBezTo>
                  <a:cubicBezTo>
                    <a:pt x="4" y="11"/>
                    <a:pt x="0" y="1"/>
                    <a:pt x="2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Freeform 544">
              <a:extLst>
                <a:ext uri="{FF2B5EF4-FFF2-40B4-BE49-F238E27FC236}">
                  <a16:creationId xmlns:a16="http://schemas.microsoft.com/office/drawing/2014/main" id="{DC69AD0D-9D2B-47FE-B934-8F4578F07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522287"/>
              <a:ext cx="17463" cy="9525"/>
            </a:xfrm>
            <a:custGeom>
              <a:avLst/>
              <a:gdLst>
                <a:gd name="T0" fmla="*/ 2147483646 w 14"/>
                <a:gd name="T1" fmla="*/ 0 h 8"/>
                <a:gd name="T2" fmla="*/ 2147483646 w 14"/>
                <a:gd name="T3" fmla="*/ 2147483646 h 8"/>
                <a:gd name="T4" fmla="*/ 2147483646 w 14"/>
                <a:gd name="T5" fmla="*/ 2147483646 h 8"/>
                <a:gd name="T6" fmla="*/ 2147483646 w 14"/>
                <a:gd name="T7" fmla="*/ 2147483646 h 8"/>
                <a:gd name="T8" fmla="*/ 2147483646 w 14"/>
                <a:gd name="T9" fmla="*/ 2147483646 h 8"/>
                <a:gd name="T10" fmla="*/ 2147483646 w 14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8"/>
                <a:gd name="T20" fmla="*/ 14 w 14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8">
                  <a:moveTo>
                    <a:pt x="2" y="0"/>
                  </a:moveTo>
                  <a:cubicBezTo>
                    <a:pt x="0" y="3"/>
                    <a:pt x="1" y="7"/>
                    <a:pt x="5" y="8"/>
                  </a:cubicBezTo>
                  <a:cubicBezTo>
                    <a:pt x="6" y="8"/>
                    <a:pt x="8" y="8"/>
                    <a:pt x="9" y="8"/>
                  </a:cubicBezTo>
                  <a:cubicBezTo>
                    <a:pt x="11" y="6"/>
                    <a:pt x="13" y="4"/>
                    <a:pt x="14" y="3"/>
                  </a:cubicBezTo>
                  <a:cubicBezTo>
                    <a:pt x="12" y="4"/>
                    <a:pt x="9" y="5"/>
                    <a:pt x="6" y="5"/>
                  </a:cubicBezTo>
                  <a:cubicBezTo>
                    <a:pt x="4" y="4"/>
                    <a:pt x="1" y="2"/>
                    <a:pt x="2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Freeform 545">
              <a:extLst>
                <a:ext uri="{FF2B5EF4-FFF2-40B4-BE49-F238E27FC236}">
                  <a16:creationId xmlns:a16="http://schemas.microsoft.com/office/drawing/2014/main" id="{000561E5-986E-4932-A3CC-8210DFE98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0" y="531812"/>
              <a:ext cx="7938" cy="19050"/>
            </a:xfrm>
            <a:custGeom>
              <a:avLst/>
              <a:gdLst>
                <a:gd name="T0" fmla="*/ 2147483646 w 7"/>
                <a:gd name="T1" fmla="*/ 0 h 16"/>
                <a:gd name="T2" fmla="*/ 2147483646 w 7"/>
                <a:gd name="T3" fmla="*/ 2147483646 h 16"/>
                <a:gd name="T4" fmla="*/ 2147483646 w 7"/>
                <a:gd name="T5" fmla="*/ 2147483646 h 16"/>
                <a:gd name="T6" fmla="*/ 0 w 7"/>
                <a:gd name="T7" fmla="*/ 2147483646 h 16"/>
                <a:gd name="T8" fmla="*/ 1458274104 w 7"/>
                <a:gd name="T9" fmla="*/ 2147483646 h 16"/>
                <a:gd name="T10" fmla="*/ 2147483646 w 7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6"/>
                <a:gd name="T20" fmla="*/ 7 w 7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6">
                  <a:moveTo>
                    <a:pt x="6" y="0"/>
                  </a:moveTo>
                  <a:cubicBezTo>
                    <a:pt x="3" y="2"/>
                    <a:pt x="2" y="5"/>
                    <a:pt x="3" y="9"/>
                  </a:cubicBezTo>
                  <a:cubicBezTo>
                    <a:pt x="3" y="12"/>
                    <a:pt x="6" y="13"/>
                    <a:pt x="7" y="16"/>
                  </a:cubicBezTo>
                  <a:cubicBezTo>
                    <a:pt x="4" y="14"/>
                    <a:pt x="1" y="10"/>
                    <a:pt x="0" y="7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Freeform 546">
              <a:extLst>
                <a:ext uri="{FF2B5EF4-FFF2-40B4-BE49-F238E27FC236}">
                  <a16:creationId xmlns:a16="http://schemas.microsoft.com/office/drawing/2014/main" id="{3090433C-882F-42C3-8535-92AF18011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525462"/>
              <a:ext cx="20638" cy="15875"/>
            </a:xfrm>
            <a:custGeom>
              <a:avLst/>
              <a:gdLst>
                <a:gd name="T0" fmla="*/ 1789188344 w 17"/>
                <a:gd name="T1" fmla="*/ 0 h 13"/>
                <a:gd name="T2" fmla="*/ 2147483646 w 17"/>
                <a:gd name="T3" fmla="*/ 2147483646 h 13"/>
                <a:gd name="T4" fmla="*/ 2147483646 w 17"/>
                <a:gd name="T5" fmla="*/ 2147483646 h 13"/>
                <a:gd name="T6" fmla="*/ 2147483646 w 17"/>
                <a:gd name="T7" fmla="*/ 2147483646 h 13"/>
                <a:gd name="T8" fmla="*/ 1789188344 w 1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" y="0"/>
                  </a:moveTo>
                  <a:cubicBezTo>
                    <a:pt x="0" y="4"/>
                    <a:pt x="3" y="9"/>
                    <a:pt x="7" y="10"/>
                  </a:cubicBezTo>
                  <a:cubicBezTo>
                    <a:pt x="11" y="11"/>
                    <a:pt x="13" y="9"/>
                    <a:pt x="16" y="6"/>
                  </a:cubicBezTo>
                  <a:cubicBezTo>
                    <a:pt x="17" y="10"/>
                    <a:pt x="10" y="13"/>
                    <a:pt x="7" y="12"/>
                  </a:cubicBezTo>
                  <a:cubicBezTo>
                    <a:pt x="2" y="11"/>
                    <a:pt x="0" y="4"/>
                    <a:pt x="1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Freeform 547">
              <a:extLst>
                <a:ext uri="{FF2B5EF4-FFF2-40B4-BE49-F238E27FC236}">
                  <a16:creationId xmlns:a16="http://schemas.microsoft.com/office/drawing/2014/main" id="{ED20358C-A725-48F8-9BFE-B97BAA293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501650"/>
              <a:ext cx="92075" cy="30162"/>
            </a:xfrm>
            <a:custGeom>
              <a:avLst/>
              <a:gdLst>
                <a:gd name="T0" fmla="*/ 0 w 78"/>
                <a:gd name="T1" fmla="*/ 2147483646 h 26"/>
                <a:gd name="T2" fmla="*/ 2147483646 w 78"/>
                <a:gd name="T3" fmla="*/ 1561102755 h 26"/>
                <a:gd name="T4" fmla="*/ 2147483646 w 78"/>
                <a:gd name="T5" fmla="*/ 2147483646 h 26"/>
                <a:gd name="T6" fmla="*/ 2147483646 w 78"/>
                <a:gd name="T7" fmla="*/ 2147483646 h 26"/>
                <a:gd name="T8" fmla="*/ 2147483646 w 78"/>
                <a:gd name="T9" fmla="*/ 2147483646 h 26"/>
                <a:gd name="T10" fmla="*/ 2147483646 w 78"/>
                <a:gd name="T11" fmla="*/ 2147483646 h 26"/>
                <a:gd name="T12" fmla="*/ 2147483646 w 78"/>
                <a:gd name="T13" fmla="*/ 2147483646 h 26"/>
                <a:gd name="T14" fmla="*/ 2147483646 w 78"/>
                <a:gd name="T15" fmla="*/ 2147483646 h 26"/>
                <a:gd name="T16" fmla="*/ 2147483646 w 78"/>
                <a:gd name="T17" fmla="*/ 2147483646 h 26"/>
                <a:gd name="T18" fmla="*/ 2147483646 w 78"/>
                <a:gd name="T19" fmla="*/ 2147483646 h 26"/>
                <a:gd name="T20" fmla="*/ 2147483646 w 78"/>
                <a:gd name="T21" fmla="*/ 2147483646 h 26"/>
                <a:gd name="T22" fmla="*/ 0 w 78"/>
                <a:gd name="T23" fmla="*/ 2147483646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26"/>
                <a:gd name="T38" fmla="*/ 78 w 78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26">
                  <a:moveTo>
                    <a:pt x="0" y="3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23" y="0"/>
                    <a:pt x="28" y="3"/>
                  </a:cubicBezTo>
                  <a:cubicBezTo>
                    <a:pt x="35" y="9"/>
                    <a:pt x="41" y="13"/>
                    <a:pt x="49" y="15"/>
                  </a:cubicBezTo>
                  <a:cubicBezTo>
                    <a:pt x="56" y="17"/>
                    <a:pt x="59" y="20"/>
                    <a:pt x="63" y="20"/>
                  </a:cubicBezTo>
                  <a:cubicBezTo>
                    <a:pt x="67" y="20"/>
                    <a:pt x="71" y="18"/>
                    <a:pt x="78" y="26"/>
                  </a:cubicBezTo>
                  <a:cubicBezTo>
                    <a:pt x="78" y="26"/>
                    <a:pt x="72" y="21"/>
                    <a:pt x="67" y="22"/>
                  </a:cubicBezTo>
                  <a:cubicBezTo>
                    <a:pt x="62" y="23"/>
                    <a:pt x="57" y="22"/>
                    <a:pt x="52" y="19"/>
                  </a:cubicBezTo>
                  <a:cubicBezTo>
                    <a:pt x="47" y="17"/>
                    <a:pt x="39" y="15"/>
                    <a:pt x="36" y="13"/>
                  </a:cubicBezTo>
                  <a:cubicBezTo>
                    <a:pt x="33" y="10"/>
                    <a:pt x="29" y="8"/>
                    <a:pt x="26" y="5"/>
                  </a:cubicBezTo>
                  <a:cubicBezTo>
                    <a:pt x="24" y="3"/>
                    <a:pt x="18" y="3"/>
                    <a:pt x="15" y="3"/>
                  </a:cubicBezTo>
                  <a:cubicBezTo>
                    <a:pt x="12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Freeform 548">
              <a:extLst>
                <a:ext uri="{FF2B5EF4-FFF2-40B4-BE49-F238E27FC236}">
                  <a16:creationId xmlns:a16="http://schemas.microsoft.com/office/drawing/2014/main" id="{090B59AF-45AB-4A0A-8035-5BD782946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498475"/>
              <a:ext cx="44450" cy="50800"/>
            </a:xfrm>
            <a:custGeom>
              <a:avLst/>
              <a:gdLst>
                <a:gd name="T0" fmla="*/ 2147483646 w 37"/>
                <a:gd name="T1" fmla="*/ 2147483646 h 43"/>
                <a:gd name="T2" fmla="*/ 2147483646 w 37"/>
                <a:gd name="T3" fmla="*/ 2147483646 h 43"/>
                <a:gd name="T4" fmla="*/ 2147483646 w 37"/>
                <a:gd name="T5" fmla="*/ 2147483646 h 43"/>
                <a:gd name="T6" fmla="*/ 0 w 37"/>
                <a:gd name="T7" fmla="*/ 2147483646 h 43"/>
                <a:gd name="T8" fmla="*/ 2147483646 w 37"/>
                <a:gd name="T9" fmla="*/ 2147483646 h 43"/>
                <a:gd name="T10" fmla="*/ 2147483646 w 37"/>
                <a:gd name="T11" fmla="*/ 2147483646 h 43"/>
                <a:gd name="T12" fmla="*/ 2147483646 w 37"/>
                <a:gd name="T13" fmla="*/ 2147483646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43"/>
                <a:gd name="T23" fmla="*/ 37 w 37"/>
                <a:gd name="T24" fmla="*/ 43 h 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43">
                  <a:moveTo>
                    <a:pt x="37" y="4"/>
                  </a:moveTo>
                  <a:cubicBezTo>
                    <a:pt x="37" y="4"/>
                    <a:pt x="26" y="0"/>
                    <a:pt x="23" y="5"/>
                  </a:cubicBezTo>
                  <a:cubicBezTo>
                    <a:pt x="20" y="10"/>
                    <a:pt x="13" y="24"/>
                    <a:pt x="10" y="26"/>
                  </a:cubicBezTo>
                  <a:cubicBezTo>
                    <a:pt x="7" y="29"/>
                    <a:pt x="0" y="38"/>
                    <a:pt x="0" y="43"/>
                  </a:cubicBezTo>
                  <a:cubicBezTo>
                    <a:pt x="0" y="43"/>
                    <a:pt x="4" y="33"/>
                    <a:pt x="10" y="29"/>
                  </a:cubicBezTo>
                  <a:cubicBezTo>
                    <a:pt x="15" y="24"/>
                    <a:pt x="20" y="14"/>
                    <a:pt x="21" y="11"/>
                  </a:cubicBezTo>
                  <a:cubicBezTo>
                    <a:pt x="23" y="8"/>
                    <a:pt x="24" y="1"/>
                    <a:pt x="37" y="4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Freeform 549">
              <a:extLst>
                <a:ext uri="{FF2B5EF4-FFF2-40B4-BE49-F238E27FC236}">
                  <a16:creationId xmlns:a16="http://schemas.microsoft.com/office/drawing/2014/main" id="{A61D7706-EF6D-4D43-9D61-05DC2DB8C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493712"/>
              <a:ext cx="14288" cy="31750"/>
            </a:xfrm>
            <a:custGeom>
              <a:avLst/>
              <a:gdLst>
                <a:gd name="T0" fmla="*/ 2147483646 w 12"/>
                <a:gd name="T1" fmla="*/ 0 h 26"/>
                <a:gd name="T2" fmla="*/ 2147483646 w 12"/>
                <a:gd name="T3" fmla="*/ 2147483646 h 26"/>
                <a:gd name="T4" fmla="*/ 2147483646 w 12"/>
                <a:gd name="T5" fmla="*/ 0 h 26"/>
                <a:gd name="T6" fmla="*/ 0 60000 65536"/>
                <a:gd name="T7" fmla="*/ 0 60000 65536"/>
                <a:gd name="T8" fmla="*/ 0 60000 65536"/>
                <a:gd name="T9" fmla="*/ 0 w 12"/>
                <a:gd name="T10" fmla="*/ 0 h 26"/>
                <a:gd name="T11" fmla="*/ 12 w 12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26">
                  <a:moveTo>
                    <a:pt x="2" y="0"/>
                  </a:moveTo>
                  <a:cubicBezTo>
                    <a:pt x="2" y="0"/>
                    <a:pt x="2" y="18"/>
                    <a:pt x="12" y="26"/>
                  </a:cubicBezTo>
                  <a:cubicBezTo>
                    <a:pt x="12" y="26"/>
                    <a:pt x="0" y="24"/>
                    <a:pt x="2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0" name="Groupe 1387">
            <a:extLst>
              <a:ext uri="{FF2B5EF4-FFF2-40B4-BE49-F238E27FC236}">
                <a16:creationId xmlns:a16="http://schemas.microsoft.com/office/drawing/2014/main" id="{C912415A-659B-465E-BED1-41F7C17ABFAA}"/>
              </a:ext>
            </a:extLst>
          </p:cNvPr>
          <p:cNvGrpSpPr>
            <a:grpSpLocks/>
          </p:cNvGrpSpPr>
          <p:nvPr/>
        </p:nvGrpSpPr>
        <p:grpSpPr bwMode="auto">
          <a:xfrm>
            <a:off x="8302625" y="1919288"/>
            <a:ext cx="212725" cy="130175"/>
            <a:chOff x="6791325" y="627062"/>
            <a:chExt cx="241301" cy="147638"/>
          </a:xfrm>
        </p:grpSpPr>
        <p:sp>
          <p:nvSpPr>
            <p:cNvPr id="39369" name="Freeform 550">
              <a:extLst>
                <a:ext uri="{FF2B5EF4-FFF2-40B4-BE49-F238E27FC236}">
                  <a16:creationId xmlns:a16="http://schemas.microsoft.com/office/drawing/2014/main" id="{783CCAFA-54AE-4D98-AC90-60AE0C1F8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627062"/>
              <a:ext cx="241300" cy="147637"/>
            </a:xfrm>
            <a:custGeom>
              <a:avLst/>
              <a:gdLst>
                <a:gd name="T0" fmla="*/ 2147483646 w 202"/>
                <a:gd name="T1" fmla="*/ 2147483646 h 125"/>
                <a:gd name="T2" fmla="*/ 2147483646 w 202"/>
                <a:gd name="T3" fmla="*/ 2147483646 h 125"/>
                <a:gd name="T4" fmla="*/ 2147483646 w 202"/>
                <a:gd name="T5" fmla="*/ 2147483646 h 125"/>
                <a:gd name="T6" fmla="*/ 2147483646 w 202"/>
                <a:gd name="T7" fmla="*/ 2147483646 h 125"/>
                <a:gd name="T8" fmla="*/ 2147483646 w 202"/>
                <a:gd name="T9" fmla="*/ 2147483646 h 125"/>
                <a:gd name="T10" fmla="*/ 2147483646 w 202"/>
                <a:gd name="T11" fmla="*/ 2147483646 h 125"/>
                <a:gd name="T12" fmla="*/ 2147483646 w 202"/>
                <a:gd name="T13" fmla="*/ 2147483646 h 125"/>
                <a:gd name="T14" fmla="*/ 2147483646 w 202"/>
                <a:gd name="T15" fmla="*/ 2147483646 h 125"/>
                <a:gd name="T16" fmla="*/ 2147483646 w 202"/>
                <a:gd name="T17" fmla="*/ 2147483646 h 125"/>
                <a:gd name="T18" fmla="*/ 2147483646 w 202"/>
                <a:gd name="T19" fmla="*/ 2147483646 h 125"/>
                <a:gd name="T20" fmla="*/ 2147483646 w 202"/>
                <a:gd name="T21" fmla="*/ 2147483646 h 125"/>
                <a:gd name="T22" fmla="*/ 2147483646 w 202"/>
                <a:gd name="T23" fmla="*/ 2147483646 h 125"/>
                <a:gd name="T24" fmla="*/ 2147483646 w 202"/>
                <a:gd name="T25" fmla="*/ 2147483646 h 125"/>
                <a:gd name="T26" fmla="*/ 2147483646 w 202"/>
                <a:gd name="T27" fmla="*/ 2147483646 h 125"/>
                <a:gd name="T28" fmla="*/ 2147483646 w 202"/>
                <a:gd name="T29" fmla="*/ 2147483646 h 125"/>
                <a:gd name="T30" fmla="*/ 2147483646 w 202"/>
                <a:gd name="T31" fmla="*/ 2147483646 h 125"/>
                <a:gd name="T32" fmla="*/ 2147483646 w 202"/>
                <a:gd name="T33" fmla="*/ 2147483646 h 125"/>
                <a:gd name="T34" fmla="*/ 2147483646 w 202"/>
                <a:gd name="T35" fmla="*/ 2147483646 h 125"/>
                <a:gd name="T36" fmla="*/ 2147483646 w 202"/>
                <a:gd name="T37" fmla="*/ 2147483646 h 125"/>
                <a:gd name="T38" fmla="*/ 2147483646 w 202"/>
                <a:gd name="T39" fmla="*/ 2147483646 h 125"/>
                <a:gd name="T40" fmla="*/ 2147483646 w 202"/>
                <a:gd name="T41" fmla="*/ 2147483646 h 125"/>
                <a:gd name="T42" fmla="*/ 2147483646 w 202"/>
                <a:gd name="T43" fmla="*/ 2147483646 h 125"/>
                <a:gd name="T44" fmla="*/ 2147483646 w 202"/>
                <a:gd name="T45" fmla="*/ 2147483646 h 125"/>
                <a:gd name="T46" fmla="*/ 2147483646 w 202"/>
                <a:gd name="T47" fmla="*/ 2147483646 h 125"/>
                <a:gd name="T48" fmla="*/ 2147483646 w 202"/>
                <a:gd name="T49" fmla="*/ 2147483646 h 125"/>
                <a:gd name="T50" fmla="*/ 2147483646 w 202"/>
                <a:gd name="T51" fmla="*/ 2147483646 h 125"/>
                <a:gd name="T52" fmla="*/ 2147483646 w 202"/>
                <a:gd name="T53" fmla="*/ 2147483646 h 125"/>
                <a:gd name="T54" fmla="*/ 2147483646 w 202"/>
                <a:gd name="T55" fmla="*/ 2147483646 h 125"/>
                <a:gd name="T56" fmla="*/ 2147483646 w 202"/>
                <a:gd name="T57" fmla="*/ 2147483646 h 125"/>
                <a:gd name="T58" fmla="*/ 2147483646 w 202"/>
                <a:gd name="T59" fmla="*/ 2147483646 h 125"/>
                <a:gd name="T60" fmla="*/ 2147483646 w 202"/>
                <a:gd name="T61" fmla="*/ 2147483646 h 125"/>
                <a:gd name="T62" fmla="*/ 2147483646 w 202"/>
                <a:gd name="T63" fmla="*/ 2147483646 h 125"/>
                <a:gd name="T64" fmla="*/ 2147483646 w 202"/>
                <a:gd name="T65" fmla="*/ 2147483646 h 1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25"/>
                <a:gd name="T101" fmla="*/ 202 w 202"/>
                <a:gd name="T102" fmla="*/ 125 h 1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25">
                  <a:moveTo>
                    <a:pt x="94" y="8"/>
                  </a:moveTo>
                  <a:cubicBezTo>
                    <a:pt x="94" y="8"/>
                    <a:pt x="83" y="5"/>
                    <a:pt x="79" y="3"/>
                  </a:cubicBezTo>
                  <a:cubicBezTo>
                    <a:pt x="74" y="1"/>
                    <a:pt x="67" y="0"/>
                    <a:pt x="64" y="2"/>
                  </a:cubicBezTo>
                  <a:cubicBezTo>
                    <a:pt x="61" y="4"/>
                    <a:pt x="60" y="9"/>
                    <a:pt x="60" y="13"/>
                  </a:cubicBezTo>
                  <a:cubicBezTo>
                    <a:pt x="60" y="17"/>
                    <a:pt x="53" y="29"/>
                    <a:pt x="51" y="29"/>
                  </a:cubicBezTo>
                  <a:cubicBezTo>
                    <a:pt x="49" y="28"/>
                    <a:pt x="47" y="25"/>
                    <a:pt x="46" y="22"/>
                  </a:cubicBezTo>
                  <a:cubicBezTo>
                    <a:pt x="46" y="18"/>
                    <a:pt x="42" y="17"/>
                    <a:pt x="39" y="18"/>
                  </a:cubicBezTo>
                  <a:cubicBezTo>
                    <a:pt x="35" y="19"/>
                    <a:pt x="31" y="21"/>
                    <a:pt x="26" y="25"/>
                  </a:cubicBezTo>
                  <a:cubicBezTo>
                    <a:pt x="24" y="26"/>
                    <a:pt x="21" y="29"/>
                    <a:pt x="19" y="32"/>
                  </a:cubicBezTo>
                  <a:cubicBezTo>
                    <a:pt x="19" y="32"/>
                    <a:pt x="17" y="38"/>
                    <a:pt x="16" y="44"/>
                  </a:cubicBezTo>
                  <a:cubicBezTo>
                    <a:pt x="15" y="51"/>
                    <a:pt x="13" y="54"/>
                    <a:pt x="10" y="58"/>
                  </a:cubicBezTo>
                  <a:cubicBezTo>
                    <a:pt x="7" y="62"/>
                    <a:pt x="0" y="67"/>
                    <a:pt x="3" y="75"/>
                  </a:cubicBezTo>
                  <a:cubicBezTo>
                    <a:pt x="6" y="82"/>
                    <a:pt x="10" y="95"/>
                    <a:pt x="11" y="103"/>
                  </a:cubicBezTo>
                  <a:cubicBezTo>
                    <a:pt x="12" y="111"/>
                    <a:pt x="10" y="124"/>
                    <a:pt x="16" y="124"/>
                  </a:cubicBezTo>
                  <a:cubicBezTo>
                    <a:pt x="21" y="125"/>
                    <a:pt x="25" y="115"/>
                    <a:pt x="28" y="110"/>
                  </a:cubicBezTo>
                  <a:cubicBezTo>
                    <a:pt x="31" y="104"/>
                    <a:pt x="46" y="92"/>
                    <a:pt x="51" y="85"/>
                  </a:cubicBezTo>
                  <a:cubicBezTo>
                    <a:pt x="55" y="79"/>
                    <a:pt x="66" y="75"/>
                    <a:pt x="65" y="67"/>
                  </a:cubicBezTo>
                  <a:cubicBezTo>
                    <a:pt x="63" y="58"/>
                    <a:pt x="62" y="52"/>
                    <a:pt x="62" y="52"/>
                  </a:cubicBezTo>
                  <a:cubicBezTo>
                    <a:pt x="62" y="52"/>
                    <a:pt x="66" y="50"/>
                    <a:pt x="67" y="48"/>
                  </a:cubicBezTo>
                  <a:cubicBezTo>
                    <a:pt x="68" y="45"/>
                    <a:pt x="74" y="50"/>
                    <a:pt x="78" y="50"/>
                  </a:cubicBezTo>
                  <a:cubicBezTo>
                    <a:pt x="82" y="50"/>
                    <a:pt x="110" y="55"/>
                    <a:pt x="110" y="55"/>
                  </a:cubicBezTo>
                  <a:cubicBezTo>
                    <a:pt x="110" y="55"/>
                    <a:pt x="116" y="56"/>
                    <a:pt x="113" y="48"/>
                  </a:cubicBezTo>
                  <a:cubicBezTo>
                    <a:pt x="113" y="48"/>
                    <a:pt x="122" y="53"/>
                    <a:pt x="132" y="50"/>
                  </a:cubicBezTo>
                  <a:cubicBezTo>
                    <a:pt x="142" y="48"/>
                    <a:pt x="145" y="47"/>
                    <a:pt x="153" y="50"/>
                  </a:cubicBezTo>
                  <a:cubicBezTo>
                    <a:pt x="162" y="52"/>
                    <a:pt x="174" y="59"/>
                    <a:pt x="178" y="61"/>
                  </a:cubicBezTo>
                  <a:cubicBezTo>
                    <a:pt x="182" y="63"/>
                    <a:pt x="187" y="67"/>
                    <a:pt x="189" y="64"/>
                  </a:cubicBezTo>
                  <a:cubicBezTo>
                    <a:pt x="191" y="61"/>
                    <a:pt x="196" y="62"/>
                    <a:pt x="199" y="60"/>
                  </a:cubicBezTo>
                  <a:cubicBezTo>
                    <a:pt x="201" y="58"/>
                    <a:pt x="202" y="56"/>
                    <a:pt x="196" y="50"/>
                  </a:cubicBezTo>
                  <a:cubicBezTo>
                    <a:pt x="190" y="45"/>
                    <a:pt x="185" y="37"/>
                    <a:pt x="180" y="39"/>
                  </a:cubicBezTo>
                  <a:cubicBezTo>
                    <a:pt x="174" y="41"/>
                    <a:pt x="156" y="35"/>
                    <a:pt x="150" y="33"/>
                  </a:cubicBezTo>
                  <a:cubicBezTo>
                    <a:pt x="144" y="32"/>
                    <a:pt x="130" y="27"/>
                    <a:pt x="125" y="23"/>
                  </a:cubicBezTo>
                  <a:cubicBezTo>
                    <a:pt x="121" y="19"/>
                    <a:pt x="107" y="15"/>
                    <a:pt x="98" y="15"/>
                  </a:cubicBezTo>
                  <a:cubicBezTo>
                    <a:pt x="98" y="15"/>
                    <a:pt x="97" y="10"/>
                    <a:pt x="94" y="8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Freeform 551">
              <a:extLst>
                <a:ext uri="{FF2B5EF4-FFF2-40B4-BE49-F238E27FC236}">
                  <a16:creationId xmlns:a16="http://schemas.microsoft.com/office/drawing/2014/main" id="{EEE51207-D293-4027-BD66-906AF3686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3" y="676275"/>
              <a:ext cx="227013" cy="98425"/>
            </a:xfrm>
            <a:custGeom>
              <a:avLst/>
              <a:gdLst>
                <a:gd name="T0" fmla="*/ 2147483646 w 190"/>
                <a:gd name="T1" fmla="*/ 2147483646 h 84"/>
                <a:gd name="T2" fmla="*/ 2147483646 w 190"/>
                <a:gd name="T3" fmla="*/ 2147483646 h 84"/>
                <a:gd name="T4" fmla="*/ 2147483646 w 190"/>
                <a:gd name="T5" fmla="*/ 2147483646 h 84"/>
                <a:gd name="T6" fmla="*/ 2147483646 w 190"/>
                <a:gd name="T7" fmla="*/ 2147483646 h 84"/>
                <a:gd name="T8" fmla="*/ 2147483646 w 190"/>
                <a:gd name="T9" fmla="*/ 2147483646 h 84"/>
                <a:gd name="T10" fmla="*/ 2147483646 w 190"/>
                <a:gd name="T11" fmla="*/ 2147483646 h 84"/>
                <a:gd name="T12" fmla="*/ 2147483646 w 190"/>
                <a:gd name="T13" fmla="*/ 2147483646 h 84"/>
                <a:gd name="T14" fmla="*/ 2147483646 w 190"/>
                <a:gd name="T15" fmla="*/ 1609088224 h 84"/>
                <a:gd name="T16" fmla="*/ 2147483646 w 190"/>
                <a:gd name="T17" fmla="*/ 2147483646 h 84"/>
                <a:gd name="T18" fmla="*/ 2147483646 w 190"/>
                <a:gd name="T19" fmla="*/ 2147483646 h 84"/>
                <a:gd name="T20" fmla="*/ 2147483646 w 190"/>
                <a:gd name="T21" fmla="*/ 2147483646 h 84"/>
                <a:gd name="T22" fmla="*/ 2147483646 w 190"/>
                <a:gd name="T23" fmla="*/ 2147483646 h 84"/>
                <a:gd name="T24" fmla="*/ 2147483646 w 190"/>
                <a:gd name="T25" fmla="*/ 2147483646 h 84"/>
                <a:gd name="T26" fmla="*/ 2147483646 w 190"/>
                <a:gd name="T27" fmla="*/ 2147483646 h 84"/>
                <a:gd name="T28" fmla="*/ 2147483646 w 190"/>
                <a:gd name="T29" fmla="*/ 2147483646 h 84"/>
                <a:gd name="T30" fmla="*/ 0 w 190"/>
                <a:gd name="T31" fmla="*/ 2147483646 h 84"/>
                <a:gd name="T32" fmla="*/ 2147483646 w 190"/>
                <a:gd name="T33" fmla="*/ 2147483646 h 84"/>
                <a:gd name="T34" fmla="*/ 2147483646 w 190"/>
                <a:gd name="T35" fmla="*/ 2147483646 h 84"/>
                <a:gd name="T36" fmla="*/ 2147483646 w 190"/>
                <a:gd name="T37" fmla="*/ 2147483646 h 84"/>
                <a:gd name="T38" fmla="*/ 2147483646 w 190"/>
                <a:gd name="T39" fmla="*/ 2147483646 h 84"/>
                <a:gd name="T40" fmla="*/ 2147483646 w 190"/>
                <a:gd name="T41" fmla="*/ 2147483646 h 84"/>
                <a:gd name="T42" fmla="*/ 2147483646 w 190"/>
                <a:gd name="T43" fmla="*/ 2147483646 h 84"/>
                <a:gd name="T44" fmla="*/ 2147483646 w 190"/>
                <a:gd name="T45" fmla="*/ 2147483646 h 84"/>
                <a:gd name="T46" fmla="*/ 2147483646 w 190"/>
                <a:gd name="T47" fmla="*/ 2147483646 h 84"/>
                <a:gd name="T48" fmla="*/ 2147483646 w 190"/>
                <a:gd name="T49" fmla="*/ 2147483646 h 84"/>
                <a:gd name="T50" fmla="*/ 2147483646 w 190"/>
                <a:gd name="T51" fmla="*/ 2147483646 h 84"/>
                <a:gd name="T52" fmla="*/ 2147483646 w 190"/>
                <a:gd name="T53" fmla="*/ 2147483646 h 84"/>
                <a:gd name="T54" fmla="*/ 2147483646 w 190"/>
                <a:gd name="T55" fmla="*/ 2147483646 h 84"/>
                <a:gd name="T56" fmla="*/ 2147483646 w 190"/>
                <a:gd name="T57" fmla="*/ 2147483646 h 84"/>
                <a:gd name="T58" fmla="*/ 2147483646 w 190"/>
                <a:gd name="T59" fmla="*/ 2147483646 h 84"/>
                <a:gd name="T60" fmla="*/ 2147483646 w 190"/>
                <a:gd name="T61" fmla="*/ 2147483646 h 8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0"/>
                <a:gd name="T94" fmla="*/ 0 h 84"/>
                <a:gd name="T95" fmla="*/ 190 w 190"/>
                <a:gd name="T96" fmla="*/ 84 h 8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0" h="84">
                  <a:moveTo>
                    <a:pt x="184" y="9"/>
                  </a:moveTo>
                  <a:cubicBezTo>
                    <a:pt x="184" y="9"/>
                    <a:pt x="184" y="9"/>
                    <a:pt x="184" y="9"/>
                  </a:cubicBezTo>
                  <a:cubicBezTo>
                    <a:pt x="184" y="11"/>
                    <a:pt x="187" y="15"/>
                    <a:pt x="185" y="16"/>
                  </a:cubicBezTo>
                  <a:cubicBezTo>
                    <a:pt x="183" y="18"/>
                    <a:pt x="175" y="15"/>
                    <a:pt x="173" y="18"/>
                  </a:cubicBezTo>
                  <a:cubicBezTo>
                    <a:pt x="170" y="20"/>
                    <a:pt x="166" y="16"/>
                    <a:pt x="162" y="14"/>
                  </a:cubicBezTo>
                  <a:cubicBezTo>
                    <a:pt x="158" y="12"/>
                    <a:pt x="145" y="6"/>
                    <a:pt x="137" y="3"/>
                  </a:cubicBezTo>
                  <a:cubicBezTo>
                    <a:pt x="128" y="0"/>
                    <a:pt x="125" y="1"/>
                    <a:pt x="115" y="4"/>
                  </a:cubicBezTo>
                  <a:cubicBezTo>
                    <a:pt x="105" y="6"/>
                    <a:pt x="98" y="1"/>
                    <a:pt x="98" y="1"/>
                  </a:cubicBezTo>
                  <a:cubicBezTo>
                    <a:pt x="101" y="9"/>
                    <a:pt x="93" y="8"/>
                    <a:pt x="93" y="8"/>
                  </a:cubicBezTo>
                  <a:cubicBezTo>
                    <a:pt x="93" y="8"/>
                    <a:pt x="65" y="3"/>
                    <a:pt x="61" y="3"/>
                  </a:cubicBezTo>
                  <a:cubicBezTo>
                    <a:pt x="57" y="3"/>
                    <a:pt x="55" y="2"/>
                    <a:pt x="53" y="5"/>
                  </a:cubicBezTo>
                  <a:cubicBezTo>
                    <a:pt x="52" y="8"/>
                    <a:pt x="47" y="11"/>
                    <a:pt x="47" y="11"/>
                  </a:cubicBezTo>
                  <a:cubicBezTo>
                    <a:pt x="47" y="11"/>
                    <a:pt x="47" y="12"/>
                    <a:pt x="48" y="20"/>
                  </a:cubicBezTo>
                  <a:cubicBezTo>
                    <a:pt x="50" y="28"/>
                    <a:pt x="39" y="32"/>
                    <a:pt x="34" y="39"/>
                  </a:cubicBezTo>
                  <a:cubicBezTo>
                    <a:pt x="30" y="45"/>
                    <a:pt x="15" y="57"/>
                    <a:pt x="12" y="63"/>
                  </a:cubicBezTo>
                  <a:cubicBezTo>
                    <a:pt x="9" y="69"/>
                    <a:pt x="5" y="77"/>
                    <a:pt x="0" y="78"/>
                  </a:cubicBezTo>
                  <a:cubicBezTo>
                    <a:pt x="1" y="81"/>
                    <a:pt x="2" y="83"/>
                    <a:pt x="4" y="83"/>
                  </a:cubicBezTo>
                  <a:cubicBezTo>
                    <a:pt x="9" y="84"/>
                    <a:pt x="13" y="74"/>
                    <a:pt x="16" y="69"/>
                  </a:cubicBezTo>
                  <a:cubicBezTo>
                    <a:pt x="19" y="63"/>
                    <a:pt x="34" y="51"/>
                    <a:pt x="39" y="44"/>
                  </a:cubicBezTo>
                  <a:cubicBezTo>
                    <a:pt x="43" y="38"/>
                    <a:pt x="54" y="34"/>
                    <a:pt x="53" y="26"/>
                  </a:cubicBezTo>
                  <a:cubicBezTo>
                    <a:pt x="51" y="17"/>
                    <a:pt x="50" y="11"/>
                    <a:pt x="50" y="11"/>
                  </a:cubicBezTo>
                  <a:cubicBezTo>
                    <a:pt x="50" y="11"/>
                    <a:pt x="54" y="9"/>
                    <a:pt x="55" y="7"/>
                  </a:cubicBezTo>
                  <a:cubicBezTo>
                    <a:pt x="56" y="4"/>
                    <a:pt x="62" y="9"/>
                    <a:pt x="66" y="9"/>
                  </a:cubicBezTo>
                  <a:cubicBezTo>
                    <a:pt x="70" y="9"/>
                    <a:pt x="98" y="14"/>
                    <a:pt x="98" y="14"/>
                  </a:cubicBezTo>
                  <a:cubicBezTo>
                    <a:pt x="98" y="14"/>
                    <a:pt x="104" y="15"/>
                    <a:pt x="101" y="7"/>
                  </a:cubicBezTo>
                  <a:cubicBezTo>
                    <a:pt x="101" y="7"/>
                    <a:pt x="110" y="12"/>
                    <a:pt x="120" y="9"/>
                  </a:cubicBezTo>
                  <a:cubicBezTo>
                    <a:pt x="130" y="7"/>
                    <a:pt x="133" y="6"/>
                    <a:pt x="141" y="9"/>
                  </a:cubicBezTo>
                  <a:cubicBezTo>
                    <a:pt x="150" y="11"/>
                    <a:pt x="162" y="18"/>
                    <a:pt x="166" y="20"/>
                  </a:cubicBezTo>
                  <a:cubicBezTo>
                    <a:pt x="170" y="22"/>
                    <a:pt x="175" y="26"/>
                    <a:pt x="177" y="23"/>
                  </a:cubicBezTo>
                  <a:cubicBezTo>
                    <a:pt x="179" y="20"/>
                    <a:pt x="184" y="21"/>
                    <a:pt x="187" y="19"/>
                  </a:cubicBezTo>
                  <a:cubicBezTo>
                    <a:pt x="189" y="17"/>
                    <a:pt x="190" y="15"/>
                    <a:pt x="184" y="9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Freeform 552">
              <a:extLst>
                <a:ext uri="{FF2B5EF4-FFF2-40B4-BE49-F238E27FC236}">
                  <a16:creationId xmlns:a16="http://schemas.microsoft.com/office/drawing/2014/main" id="{FFCA197A-7BC9-48E4-9E85-0E4053574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627062"/>
              <a:ext cx="241300" cy="147637"/>
            </a:xfrm>
            <a:custGeom>
              <a:avLst/>
              <a:gdLst>
                <a:gd name="T0" fmla="*/ 2147483646 w 202"/>
                <a:gd name="T1" fmla="*/ 2147483646 h 125"/>
                <a:gd name="T2" fmla="*/ 2147483646 w 202"/>
                <a:gd name="T3" fmla="*/ 2147483646 h 125"/>
                <a:gd name="T4" fmla="*/ 2147483646 w 202"/>
                <a:gd name="T5" fmla="*/ 2147483646 h 125"/>
                <a:gd name="T6" fmla="*/ 2147483646 w 202"/>
                <a:gd name="T7" fmla="*/ 2147483646 h 125"/>
                <a:gd name="T8" fmla="*/ 2147483646 w 202"/>
                <a:gd name="T9" fmla="*/ 2147483646 h 125"/>
                <a:gd name="T10" fmla="*/ 2147483646 w 202"/>
                <a:gd name="T11" fmla="*/ 2147483646 h 125"/>
                <a:gd name="T12" fmla="*/ 2147483646 w 202"/>
                <a:gd name="T13" fmla="*/ 2147483646 h 125"/>
                <a:gd name="T14" fmla="*/ 2147483646 w 202"/>
                <a:gd name="T15" fmla="*/ 2147483646 h 125"/>
                <a:gd name="T16" fmla="*/ 2147483646 w 202"/>
                <a:gd name="T17" fmla="*/ 2147483646 h 125"/>
                <a:gd name="T18" fmla="*/ 2147483646 w 202"/>
                <a:gd name="T19" fmla="*/ 2147483646 h 125"/>
                <a:gd name="T20" fmla="*/ 2147483646 w 202"/>
                <a:gd name="T21" fmla="*/ 2147483646 h 125"/>
                <a:gd name="T22" fmla="*/ 2147483646 w 202"/>
                <a:gd name="T23" fmla="*/ 2147483646 h 125"/>
                <a:gd name="T24" fmla="*/ 2147483646 w 202"/>
                <a:gd name="T25" fmla="*/ 2147483646 h 125"/>
                <a:gd name="T26" fmla="*/ 2147483646 w 202"/>
                <a:gd name="T27" fmla="*/ 2147483646 h 125"/>
                <a:gd name="T28" fmla="*/ 2147483646 w 202"/>
                <a:gd name="T29" fmla="*/ 2147483646 h 125"/>
                <a:gd name="T30" fmla="*/ 2147483646 w 202"/>
                <a:gd name="T31" fmla="*/ 2147483646 h 125"/>
                <a:gd name="T32" fmla="*/ 2147483646 w 202"/>
                <a:gd name="T33" fmla="*/ 2147483646 h 125"/>
                <a:gd name="T34" fmla="*/ 2147483646 w 202"/>
                <a:gd name="T35" fmla="*/ 2147483646 h 125"/>
                <a:gd name="T36" fmla="*/ 2147483646 w 202"/>
                <a:gd name="T37" fmla="*/ 2147483646 h 125"/>
                <a:gd name="T38" fmla="*/ 2147483646 w 202"/>
                <a:gd name="T39" fmla="*/ 2147483646 h 125"/>
                <a:gd name="T40" fmla="*/ 2147483646 w 202"/>
                <a:gd name="T41" fmla="*/ 2147483646 h 125"/>
                <a:gd name="T42" fmla="*/ 2147483646 w 202"/>
                <a:gd name="T43" fmla="*/ 2147483646 h 125"/>
                <a:gd name="T44" fmla="*/ 2147483646 w 202"/>
                <a:gd name="T45" fmla="*/ 2147483646 h 125"/>
                <a:gd name="T46" fmla="*/ 2147483646 w 202"/>
                <a:gd name="T47" fmla="*/ 2147483646 h 125"/>
                <a:gd name="T48" fmla="*/ 2147483646 w 202"/>
                <a:gd name="T49" fmla="*/ 2147483646 h 125"/>
                <a:gd name="T50" fmla="*/ 2147483646 w 202"/>
                <a:gd name="T51" fmla="*/ 2147483646 h 125"/>
                <a:gd name="T52" fmla="*/ 2147483646 w 202"/>
                <a:gd name="T53" fmla="*/ 2147483646 h 125"/>
                <a:gd name="T54" fmla="*/ 2147483646 w 202"/>
                <a:gd name="T55" fmla="*/ 2147483646 h 125"/>
                <a:gd name="T56" fmla="*/ 2147483646 w 202"/>
                <a:gd name="T57" fmla="*/ 2147483646 h 125"/>
                <a:gd name="T58" fmla="*/ 2147483646 w 202"/>
                <a:gd name="T59" fmla="*/ 2147483646 h 125"/>
                <a:gd name="T60" fmla="*/ 2147483646 w 202"/>
                <a:gd name="T61" fmla="*/ 2147483646 h 125"/>
                <a:gd name="T62" fmla="*/ 2147483646 w 202"/>
                <a:gd name="T63" fmla="*/ 2147483646 h 125"/>
                <a:gd name="T64" fmla="*/ 2147483646 w 202"/>
                <a:gd name="T65" fmla="*/ 2147483646 h 1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25"/>
                <a:gd name="T101" fmla="*/ 202 w 202"/>
                <a:gd name="T102" fmla="*/ 125 h 1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25">
                  <a:moveTo>
                    <a:pt x="94" y="8"/>
                  </a:moveTo>
                  <a:cubicBezTo>
                    <a:pt x="94" y="8"/>
                    <a:pt x="83" y="5"/>
                    <a:pt x="79" y="3"/>
                  </a:cubicBezTo>
                  <a:cubicBezTo>
                    <a:pt x="74" y="1"/>
                    <a:pt x="67" y="0"/>
                    <a:pt x="64" y="2"/>
                  </a:cubicBezTo>
                  <a:cubicBezTo>
                    <a:pt x="61" y="4"/>
                    <a:pt x="60" y="9"/>
                    <a:pt x="60" y="13"/>
                  </a:cubicBezTo>
                  <a:cubicBezTo>
                    <a:pt x="60" y="17"/>
                    <a:pt x="53" y="29"/>
                    <a:pt x="51" y="29"/>
                  </a:cubicBezTo>
                  <a:cubicBezTo>
                    <a:pt x="49" y="28"/>
                    <a:pt x="47" y="25"/>
                    <a:pt x="46" y="22"/>
                  </a:cubicBezTo>
                  <a:cubicBezTo>
                    <a:pt x="46" y="18"/>
                    <a:pt x="42" y="17"/>
                    <a:pt x="39" y="18"/>
                  </a:cubicBezTo>
                  <a:cubicBezTo>
                    <a:pt x="35" y="19"/>
                    <a:pt x="31" y="21"/>
                    <a:pt x="26" y="25"/>
                  </a:cubicBezTo>
                  <a:cubicBezTo>
                    <a:pt x="24" y="26"/>
                    <a:pt x="21" y="29"/>
                    <a:pt x="19" y="32"/>
                  </a:cubicBezTo>
                  <a:cubicBezTo>
                    <a:pt x="19" y="32"/>
                    <a:pt x="17" y="38"/>
                    <a:pt x="16" y="44"/>
                  </a:cubicBezTo>
                  <a:cubicBezTo>
                    <a:pt x="15" y="51"/>
                    <a:pt x="13" y="54"/>
                    <a:pt x="10" y="58"/>
                  </a:cubicBezTo>
                  <a:cubicBezTo>
                    <a:pt x="7" y="62"/>
                    <a:pt x="0" y="67"/>
                    <a:pt x="3" y="75"/>
                  </a:cubicBezTo>
                  <a:cubicBezTo>
                    <a:pt x="6" y="82"/>
                    <a:pt x="10" y="95"/>
                    <a:pt x="11" y="103"/>
                  </a:cubicBezTo>
                  <a:cubicBezTo>
                    <a:pt x="12" y="111"/>
                    <a:pt x="10" y="124"/>
                    <a:pt x="16" y="124"/>
                  </a:cubicBezTo>
                  <a:cubicBezTo>
                    <a:pt x="21" y="125"/>
                    <a:pt x="25" y="115"/>
                    <a:pt x="28" y="110"/>
                  </a:cubicBezTo>
                  <a:cubicBezTo>
                    <a:pt x="31" y="104"/>
                    <a:pt x="46" y="92"/>
                    <a:pt x="51" y="85"/>
                  </a:cubicBezTo>
                  <a:cubicBezTo>
                    <a:pt x="55" y="79"/>
                    <a:pt x="66" y="75"/>
                    <a:pt x="65" y="67"/>
                  </a:cubicBezTo>
                  <a:cubicBezTo>
                    <a:pt x="63" y="58"/>
                    <a:pt x="62" y="52"/>
                    <a:pt x="62" y="52"/>
                  </a:cubicBezTo>
                  <a:cubicBezTo>
                    <a:pt x="62" y="52"/>
                    <a:pt x="66" y="50"/>
                    <a:pt x="67" y="48"/>
                  </a:cubicBezTo>
                  <a:cubicBezTo>
                    <a:pt x="68" y="45"/>
                    <a:pt x="74" y="50"/>
                    <a:pt x="78" y="50"/>
                  </a:cubicBezTo>
                  <a:cubicBezTo>
                    <a:pt x="82" y="50"/>
                    <a:pt x="110" y="55"/>
                    <a:pt x="110" y="55"/>
                  </a:cubicBezTo>
                  <a:cubicBezTo>
                    <a:pt x="110" y="55"/>
                    <a:pt x="116" y="56"/>
                    <a:pt x="113" y="48"/>
                  </a:cubicBezTo>
                  <a:cubicBezTo>
                    <a:pt x="113" y="48"/>
                    <a:pt x="122" y="53"/>
                    <a:pt x="132" y="50"/>
                  </a:cubicBezTo>
                  <a:cubicBezTo>
                    <a:pt x="142" y="48"/>
                    <a:pt x="145" y="47"/>
                    <a:pt x="153" y="50"/>
                  </a:cubicBezTo>
                  <a:cubicBezTo>
                    <a:pt x="162" y="52"/>
                    <a:pt x="174" y="59"/>
                    <a:pt x="178" y="61"/>
                  </a:cubicBezTo>
                  <a:cubicBezTo>
                    <a:pt x="182" y="63"/>
                    <a:pt x="187" y="67"/>
                    <a:pt x="189" y="64"/>
                  </a:cubicBezTo>
                  <a:cubicBezTo>
                    <a:pt x="191" y="61"/>
                    <a:pt x="196" y="62"/>
                    <a:pt x="199" y="60"/>
                  </a:cubicBezTo>
                  <a:cubicBezTo>
                    <a:pt x="201" y="58"/>
                    <a:pt x="202" y="56"/>
                    <a:pt x="196" y="50"/>
                  </a:cubicBezTo>
                  <a:cubicBezTo>
                    <a:pt x="190" y="45"/>
                    <a:pt x="185" y="37"/>
                    <a:pt x="180" y="39"/>
                  </a:cubicBezTo>
                  <a:cubicBezTo>
                    <a:pt x="174" y="41"/>
                    <a:pt x="156" y="35"/>
                    <a:pt x="150" y="33"/>
                  </a:cubicBezTo>
                  <a:cubicBezTo>
                    <a:pt x="144" y="32"/>
                    <a:pt x="130" y="27"/>
                    <a:pt x="125" y="23"/>
                  </a:cubicBezTo>
                  <a:cubicBezTo>
                    <a:pt x="121" y="19"/>
                    <a:pt x="107" y="15"/>
                    <a:pt x="98" y="15"/>
                  </a:cubicBezTo>
                  <a:cubicBezTo>
                    <a:pt x="98" y="15"/>
                    <a:pt x="97" y="10"/>
                    <a:pt x="94" y="8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Freeform 553">
              <a:extLst>
                <a:ext uri="{FF2B5EF4-FFF2-40B4-BE49-F238E27FC236}">
                  <a16:creationId xmlns:a16="http://schemas.microsoft.com/office/drawing/2014/main" id="{27DCA896-33B1-4433-9365-88299D1D5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644525"/>
              <a:ext cx="17463" cy="39687"/>
            </a:xfrm>
            <a:custGeom>
              <a:avLst/>
              <a:gdLst>
                <a:gd name="T0" fmla="*/ 0 w 15"/>
                <a:gd name="T1" fmla="*/ 0 h 33"/>
                <a:gd name="T2" fmla="*/ 2147483646 w 15"/>
                <a:gd name="T3" fmla="*/ 2147483646 h 33"/>
                <a:gd name="T4" fmla="*/ 0 60000 65536"/>
                <a:gd name="T5" fmla="*/ 0 60000 65536"/>
                <a:gd name="T6" fmla="*/ 0 w 15"/>
                <a:gd name="T7" fmla="*/ 0 h 33"/>
                <a:gd name="T8" fmla="*/ 15 w 15"/>
                <a:gd name="T9" fmla="*/ 33 h 3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33">
                  <a:moveTo>
                    <a:pt x="0" y="0"/>
                  </a:moveTo>
                  <a:cubicBezTo>
                    <a:pt x="0" y="0"/>
                    <a:pt x="12" y="27"/>
                    <a:pt x="15" y="33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Freeform 554">
              <a:extLst>
                <a:ext uri="{FF2B5EF4-FFF2-40B4-BE49-F238E27FC236}">
                  <a16:creationId xmlns:a16="http://schemas.microsoft.com/office/drawing/2014/main" id="{BBFC3BE7-54B2-4354-B6C9-945454A45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5" y="665162"/>
              <a:ext cx="55563" cy="44450"/>
            </a:xfrm>
            <a:custGeom>
              <a:avLst/>
              <a:gdLst>
                <a:gd name="T0" fmla="*/ 2147483646 w 47"/>
                <a:gd name="T1" fmla="*/ 2147483646 h 38"/>
                <a:gd name="T2" fmla="*/ 2147483646 w 47"/>
                <a:gd name="T3" fmla="*/ 2147483646 h 38"/>
                <a:gd name="T4" fmla="*/ 2147483646 w 47"/>
                <a:gd name="T5" fmla="*/ 2147483646 h 38"/>
                <a:gd name="T6" fmla="*/ 2147483646 w 47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38"/>
                <a:gd name="T14" fmla="*/ 47 w 47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38">
                  <a:moveTo>
                    <a:pt x="47" y="20"/>
                  </a:moveTo>
                  <a:cubicBezTo>
                    <a:pt x="47" y="20"/>
                    <a:pt x="46" y="20"/>
                    <a:pt x="44" y="20"/>
                  </a:cubicBezTo>
                  <a:cubicBezTo>
                    <a:pt x="41" y="20"/>
                    <a:pt x="39" y="36"/>
                    <a:pt x="27" y="37"/>
                  </a:cubicBezTo>
                  <a:cubicBezTo>
                    <a:pt x="15" y="38"/>
                    <a:pt x="0" y="16"/>
                    <a:pt x="4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Freeform 555">
              <a:extLst>
                <a:ext uri="{FF2B5EF4-FFF2-40B4-BE49-F238E27FC236}">
                  <a16:creationId xmlns:a16="http://schemas.microsoft.com/office/drawing/2014/main" id="{B5EFAA27-1525-45EC-AB3B-D76CC5098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665162"/>
              <a:ext cx="25400" cy="23812"/>
            </a:xfrm>
            <a:custGeom>
              <a:avLst/>
              <a:gdLst>
                <a:gd name="T0" fmla="*/ 2147483646 w 22"/>
                <a:gd name="T1" fmla="*/ 2147483646 h 20"/>
                <a:gd name="T2" fmla="*/ 2147483646 w 22"/>
                <a:gd name="T3" fmla="*/ 2147483646 h 20"/>
                <a:gd name="T4" fmla="*/ 2147483646 w 22"/>
                <a:gd name="T5" fmla="*/ 2147483646 h 20"/>
                <a:gd name="T6" fmla="*/ 2147483646 w 22"/>
                <a:gd name="T7" fmla="*/ 2147483646 h 20"/>
                <a:gd name="T8" fmla="*/ 2147483646 w 22"/>
                <a:gd name="T9" fmla="*/ 214748364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0"/>
                <a:gd name="T17" fmla="*/ 22 w 22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0">
                  <a:moveTo>
                    <a:pt x="2" y="4"/>
                  </a:moveTo>
                  <a:cubicBezTo>
                    <a:pt x="0" y="7"/>
                    <a:pt x="4" y="16"/>
                    <a:pt x="8" y="18"/>
                  </a:cubicBezTo>
                  <a:cubicBezTo>
                    <a:pt x="12" y="20"/>
                    <a:pt x="18" y="20"/>
                    <a:pt x="20" y="15"/>
                  </a:cubicBezTo>
                  <a:cubicBezTo>
                    <a:pt x="22" y="10"/>
                    <a:pt x="17" y="4"/>
                    <a:pt x="13" y="2"/>
                  </a:cubicBezTo>
                  <a:cubicBezTo>
                    <a:pt x="9" y="1"/>
                    <a:pt x="5" y="0"/>
                    <a:pt x="2" y="4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Freeform 556">
              <a:extLst>
                <a:ext uri="{FF2B5EF4-FFF2-40B4-BE49-F238E27FC236}">
                  <a16:creationId xmlns:a16="http://schemas.microsoft.com/office/drawing/2014/main" id="{B5696FC0-0029-4C18-A21C-88731E073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690562"/>
              <a:ext cx="31750" cy="22225"/>
            </a:xfrm>
            <a:custGeom>
              <a:avLst/>
              <a:gdLst>
                <a:gd name="T0" fmla="*/ 2147483646 w 27"/>
                <a:gd name="T1" fmla="*/ 1371948139 h 20"/>
                <a:gd name="T2" fmla="*/ 2147483646 w 27"/>
                <a:gd name="T3" fmla="*/ 0 h 20"/>
                <a:gd name="T4" fmla="*/ 2147483646 w 27"/>
                <a:gd name="T5" fmla="*/ 2147483646 h 20"/>
                <a:gd name="T6" fmla="*/ 2147483646 w 27"/>
                <a:gd name="T7" fmla="*/ 2147483646 h 20"/>
                <a:gd name="T8" fmla="*/ 2147483646 w 27"/>
                <a:gd name="T9" fmla="*/ 2147483646 h 20"/>
                <a:gd name="T10" fmla="*/ 2147483646 w 27"/>
                <a:gd name="T11" fmla="*/ 2147483646 h 20"/>
                <a:gd name="T12" fmla="*/ 0 w 27"/>
                <a:gd name="T13" fmla="*/ 2147483646 h 20"/>
                <a:gd name="T14" fmla="*/ 2147483646 w 27"/>
                <a:gd name="T15" fmla="*/ 2147483646 h 20"/>
                <a:gd name="T16" fmla="*/ 2147483646 w 27"/>
                <a:gd name="T17" fmla="*/ 2147483646 h 20"/>
                <a:gd name="T18" fmla="*/ 2147483646 w 27"/>
                <a:gd name="T19" fmla="*/ 2147483646 h 20"/>
                <a:gd name="T20" fmla="*/ 2147483646 w 27"/>
                <a:gd name="T21" fmla="*/ 2147483646 h 20"/>
                <a:gd name="T22" fmla="*/ 2147483646 w 27"/>
                <a:gd name="T23" fmla="*/ 2147483646 h 20"/>
                <a:gd name="T24" fmla="*/ 2147483646 w 27"/>
                <a:gd name="T25" fmla="*/ 2147483646 h 20"/>
                <a:gd name="T26" fmla="*/ 2147483646 w 27"/>
                <a:gd name="T27" fmla="*/ 2147483646 h 20"/>
                <a:gd name="T28" fmla="*/ 2147483646 w 27"/>
                <a:gd name="T29" fmla="*/ 2147483646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"/>
                <a:gd name="T46" fmla="*/ 0 h 20"/>
                <a:gd name="T47" fmla="*/ 27 w 27"/>
                <a:gd name="T48" fmla="*/ 20 h 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" h="20">
                  <a:moveTo>
                    <a:pt x="25" y="1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3" y="1"/>
                    <a:pt x="24" y="3"/>
                    <a:pt x="23" y="4"/>
                  </a:cubicBezTo>
                  <a:cubicBezTo>
                    <a:pt x="23" y="6"/>
                    <a:pt x="21" y="8"/>
                    <a:pt x="21" y="10"/>
                  </a:cubicBezTo>
                  <a:cubicBezTo>
                    <a:pt x="19" y="12"/>
                    <a:pt x="18" y="14"/>
                    <a:pt x="16" y="15"/>
                  </a:cubicBezTo>
                  <a:cubicBezTo>
                    <a:pt x="14" y="17"/>
                    <a:pt x="11" y="17"/>
                    <a:pt x="8" y="18"/>
                  </a:cubicBezTo>
                  <a:cubicBezTo>
                    <a:pt x="5" y="18"/>
                    <a:pt x="2" y="17"/>
                    <a:pt x="0" y="16"/>
                  </a:cubicBezTo>
                  <a:cubicBezTo>
                    <a:pt x="3" y="18"/>
                    <a:pt x="6" y="20"/>
                    <a:pt x="10" y="19"/>
                  </a:cubicBezTo>
                  <a:cubicBezTo>
                    <a:pt x="13" y="18"/>
                    <a:pt x="16" y="17"/>
                    <a:pt x="18" y="15"/>
                  </a:cubicBezTo>
                  <a:cubicBezTo>
                    <a:pt x="19" y="15"/>
                    <a:pt x="20" y="13"/>
                    <a:pt x="21" y="12"/>
                  </a:cubicBezTo>
                  <a:cubicBezTo>
                    <a:pt x="22" y="11"/>
                    <a:pt x="23" y="9"/>
                    <a:pt x="23" y="11"/>
                  </a:cubicBezTo>
                  <a:cubicBezTo>
                    <a:pt x="24" y="12"/>
                    <a:pt x="24" y="15"/>
                    <a:pt x="24" y="17"/>
                  </a:cubicBezTo>
                  <a:cubicBezTo>
                    <a:pt x="24" y="18"/>
                    <a:pt x="25" y="19"/>
                    <a:pt x="26" y="18"/>
                  </a:cubicBezTo>
                  <a:cubicBezTo>
                    <a:pt x="27" y="17"/>
                    <a:pt x="27" y="12"/>
                    <a:pt x="26" y="11"/>
                  </a:cubicBezTo>
                  <a:cubicBezTo>
                    <a:pt x="26" y="9"/>
                    <a:pt x="26" y="6"/>
                    <a:pt x="26" y="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Freeform 557">
              <a:extLst>
                <a:ext uri="{FF2B5EF4-FFF2-40B4-BE49-F238E27FC236}">
                  <a16:creationId xmlns:a16="http://schemas.microsoft.com/office/drawing/2014/main" id="{0C9CEE0E-36BC-433F-8E63-3634F90F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673100"/>
              <a:ext cx="19050" cy="12700"/>
            </a:xfrm>
            <a:custGeom>
              <a:avLst/>
              <a:gdLst>
                <a:gd name="T0" fmla="*/ 1688346731 w 16"/>
                <a:gd name="T1" fmla="*/ 0 h 10"/>
                <a:gd name="T2" fmla="*/ 2147483646 w 16"/>
                <a:gd name="T3" fmla="*/ 2147483646 h 10"/>
                <a:gd name="T4" fmla="*/ 2147483646 w 16"/>
                <a:gd name="T5" fmla="*/ 2147483646 h 10"/>
                <a:gd name="T6" fmla="*/ 2147483646 w 16"/>
                <a:gd name="T7" fmla="*/ 2147483646 h 10"/>
                <a:gd name="T8" fmla="*/ 2147483646 w 16"/>
                <a:gd name="T9" fmla="*/ 2147483646 h 10"/>
                <a:gd name="T10" fmla="*/ 2147483646 w 16"/>
                <a:gd name="T11" fmla="*/ 2147483646 h 10"/>
                <a:gd name="T12" fmla="*/ 2147483646 w 16"/>
                <a:gd name="T13" fmla="*/ 2147483646 h 10"/>
                <a:gd name="T14" fmla="*/ 0 w 16"/>
                <a:gd name="T15" fmla="*/ 204838300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1" y="0"/>
                  </a:moveTo>
                  <a:cubicBezTo>
                    <a:pt x="0" y="4"/>
                    <a:pt x="4" y="9"/>
                    <a:pt x="8" y="10"/>
                  </a:cubicBezTo>
                  <a:cubicBezTo>
                    <a:pt x="9" y="10"/>
                    <a:pt x="11" y="10"/>
                    <a:pt x="13" y="9"/>
                  </a:cubicBezTo>
                  <a:cubicBezTo>
                    <a:pt x="14" y="8"/>
                    <a:pt x="16" y="5"/>
                    <a:pt x="14" y="4"/>
                  </a:cubicBezTo>
                  <a:cubicBezTo>
                    <a:pt x="14" y="4"/>
                    <a:pt x="13" y="5"/>
                    <a:pt x="12" y="5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7" y="5"/>
                    <a:pt x="5" y="4"/>
                    <a:pt x="4" y="3"/>
                  </a:cubicBezTo>
                  <a:cubicBezTo>
                    <a:pt x="3" y="3"/>
                    <a:pt x="1" y="1"/>
                    <a:pt x="0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Freeform 558">
              <a:extLst>
                <a:ext uri="{FF2B5EF4-FFF2-40B4-BE49-F238E27FC236}">
                  <a16:creationId xmlns:a16="http://schemas.microsoft.com/office/drawing/2014/main" id="{F0F4BE80-EF0A-48E1-8B86-5E750187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666750"/>
              <a:ext cx="38100" cy="44450"/>
            </a:xfrm>
            <a:custGeom>
              <a:avLst/>
              <a:gdLst>
                <a:gd name="T0" fmla="*/ 2147483646 w 32"/>
                <a:gd name="T1" fmla="*/ 0 h 37"/>
                <a:gd name="T2" fmla="*/ 2147483646 w 32"/>
                <a:gd name="T3" fmla="*/ 2147483646 h 37"/>
                <a:gd name="T4" fmla="*/ 2147483646 w 32"/>
                <a:gd name="T5" fmla="*/ 2147483646 h 37"/>
                <a:gd name="T6" fmla="*/ 2147483646 w 32"/>
                <a:gd name="T7" fmla="*/ 2147483646 h 37"/>
                <a:gd name="T8" fmla="*/ 2147483646 w 32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37"/>
                <a:gd name="T17" fmla="*/ 32 w 32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37">
                  <a:moveTo>
                    <a:pt x="4" y="0"/>
                  </a:moveTo>
                  <a:cubicBezTo>
                    <a:pt x="4" y="0"/>
                    <a:pt x="0" y="12"/>
                    <a:pt x="13" y="27"/>
                  </a:cubicBezTo>
                  <a:cubicBezTo>
                    <a:pt x="18" y="33"/>
                    <a:pt x="27" y="35"/>
                    <a:pt x="32" y="29"/>
                  </a:cubicBezTo>
                  <a:cubicBezTo>
                    <a:pt x="32" y="29"/>
                    <a:pt x="21" y="37"/>
                    <a:pt x="12" y="24"/>
                  </a:cubicBezTo>
                  <a:cubicBezTo>
                    <a:pt x="9" y="18"/>
                    <a:pt x="3" y="7"/>
                    <a:pt x="4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Freeform 559">
              <a:extLst>
                <a:ext uri="{FF2B5EF4-FFF2-40B4-BE49-F238E27FC236}">
                  <a16:creationId xmlns:a16="http://schemas.microsoft.com/office/drawing/2014/main" id="{449AE333-5EBE-4298-A3CF-082DCB43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660400"/>
              <a:ext cx="23813" cy="15875"/>
            </a:xfrm>
            <a:custGeom>
              <a:avLst/>
              <a:gdLst>
                <a:gd name="T0" fmla="*/ 2147483646 w 20"/>
                <a:gd name="T1" fmla="*/ 2147483646 h 13"/>
                <a:gd name="T2" fmla="*/ 2147483646 w 20"/>
                <a:gd name="T3" fmla="*/ 2147483646 h 13"/>
                <a:gd name="T4" fmla="*/ 2147483646 w 20"/>
                <a:gd name="T5" fmla="*/ 2147483646 h 13"/>
                <a:gd name="T6" fmla="*/ 2147483646 w 20"/>
                <a:gd name="T7" fmla="*/ 2147483646 h 13"/>
                <a:gd name="T8" fmla="*/ 2147483646 w 20"/>
                <a:gd name="T9" fmla="*/ 214748364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3"/>
                <a:gd name="T17" fmla="*/ 20 w 20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3">
                  <a:moveTo>
                    <a:pt x="2" y="13"/>
                  </a:moveTo>
                  <a:cubicBezTo>
                    <a:pt x="2" y="13"/>
                    <a:pt x="1" y="7"/>
                    <a:pt x="5" y="5"/>
                  </a:cubicBezTo>
                  <a:cubicBezTo>
                    <a:pt x="9" y="2"/>
                    <a:pt x="16" y="4"/>
                    <a:pt x="20" y="7"/>
                  </a:cubicBezTo>
                  <a:cubicBezTo>
                    <a:pt x="20" y="7"/>
                    <a:pt x="14" y="0"/>
                    <a:pt x="7" y="2"/>
                  </a:cubicBezTo>
                  <a:cubicBezTo>
                    <a:pt x="0" y="4"/>
                    <a:pt x="2" y="13"/>
                    <a:pt x="2" y="13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Freeform 560">
              <a:extLst>
                <a:ext uri="{FF2B5EF4-FFF2-40B4-BE49-F238E27FC236}">
                  <a16:creationId xmlns:a16="http://schemas.microsoft.com/office/drawing/2014/main" id="{7DAD8500-CEDA-4A4E-8C18-886233D2E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635000"/>
              <a:ext cx="28575" cy="36512"/>
            </a:xfrm>
            <a:custGeom>
              <a:avLst/>
              <a:gdLst>
                <a:gd name="T0" fmla="*/ 0 w 24"/>
                <a:gd name="T1" fmla="*/ 0 h 31"/>
                <a:gd name="T2" fmla="*/ 2147483646 w 24"/>
                <a:gd name="T3" fmla="*/ 2147483646 h 31"/>
                <a:gd name="T4" fmla="*/ 2147483646 w 24"/>
                <a:gd name="T5" fmla="*/ 2147483646 h 31"/>
                <a:gd name="T6" fmla="*/ 2147483646 w 24"/>
                <a:gd name="T7" fmla="*/ 2147483646 h 31"/>
                <a:gd name="T8" fmla="*/ 2147483646 w 24"/>
                <a:gd name="T9" fmla="*/ 2147483646 h 31"/>
                <a:gd name="T10" fmla="*/ 0 w 24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31"/>
                <a:gd name="T20" fmla="*/ 24 w 24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31">
                  <a:moveTo>
                    <a:pt x="0" y="0"/>
                  </a:moveTo>
                  <a:cubicBezTo>
                    <a:pt x="0" y="0"/>
                    <a:pt x="6" y="2"/>
                    <a:pt x="8" y="3"/>
                  </a:cubicBezTo>
                  <a:cubicBezTo>
                    <a:pt x="10" y="3"/>
                    <a:pt x="12" y="4"/>
                    <a:pt x="14" y="10"/>
                  </a:cubicBezTo>
                  <a:cubicBezTo>
                    <a:pt x="17" y="16"/>
                    <a:pt x="21" y="25"/>
                    <a:pt x="23" y="28"/>
                  </a:cubicBezTo>
                  <a:cubicBezTo>
                    <a:pt x="24" y="31"/>
                    <a:pt x="14" y="10"/>
                    <a:pt x="12" y="8"/>
                  </a:cubicBezTo>
                  <a:cubicBezTo>
                    <a:pt x="10" y="5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Freeform 561">
              <a:extLst>
                <a:ext uri="{FF2B5EF4-FFF2-40B4-BE49-F238E27FC236}">
                  <a16:creationId xmlns:a16="http://schemas.microsoft.com/office/drawing/2014/main" id="{FDBE9888-4F5B-49F5-ACEC-1336F718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666750"/>
              <a:ext cx="53975" cy="15875"/>
            </a:xfrm>
            <a:custGeom>
              <a:avLst/>
              <a:gdLst>
                <a:gd name="T0" fmla="*/ 2147483646 w 45"/>
                <a:gd name="T1" fmla="*/ 2147483646 h 14"/>
                <a:gd name="T2" fmla="*/ 2147483646 w 45"/>
                <a:gd name="T3" fmla="*/ 2147483646 h 14"/>
                <a:gd name="T4" fmla="*/ 0 w 45"/>
                <a:gd name="T5" fmla="*/ 0 h 14"/>
                <a:gd name="T6" fmla="*/ 2147483646 w 45"/>
                <a:gd name="T7" fmla="*/ 2147483646 h 14"/>
                <a:gd name="T8" fmla="*/ 2147483646 w 45"/>
                <a:gd name="T9" fmla="*/ 2147483646 h 14"/>
                <a:gd name="T10" fmla="*/ 2147483646 w 45"/>
                <a:gd name="T11" fmla="*/ 214748364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"/>
                <a:gd name="T19" fmla="*/ 0 h 14"/>
                <a:gd name="T20" fmla="*/ 45 w 45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" h="14">
                  <a:moveTo>
                    <a:pt x="45" y="14"/>
                  </a:moveTo>
                  <a:cubicBezTo>
                    <a:pt x="45" y="14"/>
                    <a:pt x="41" y="7"/>
                    <a:pt x="37" y="8"/>
                  </a:cubicBezTo>
                  <a:cubicBezTo>
                    <a:pt x="33" y="9"/>
                    <a:pt x="5" y="4"/>
                    <a:pt x="0" y="0"/>
                  </a:cubicBezTo>
                  <a:cubicBezTo>
                    <a:pt x="0" y="0"/>
                    <a:pt x="17" y="8"/>
                    <a:pt x="25" y="9"/>
                  </a:cubicBezTo>
                  <a:cubicBezTo>
                    <a:pt x="33" y="10"/>
                    <a:pt x="37" y="9"/>
                    <a:pt x="40" y="10"/>
                  </a:cubicBezTo>
                  <a:cubicBezTo>
                    <a:pt x="42" y="12"/>
                    <a:pt x="45" y="14"/>
                    <a:pt x="45" y="14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Freeform 562">
              <a:extLst>
                <a:ext uri="{FF2B5EF4-FFF2-40B4-BE49-F238E27FC236}">
                  <a16:creationId xmlns:a16="http://schemas.microsoft.com/office/drawing/2014/main" id="{1D6A1323-27C6-4A08-BFB1-D55DA861F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696912"/>
              <a:ext cx="7938" cy="30162"/>
            </a:xfrm>
            <a:custGeom>
              <a:avLst/>
              <a:gdLst>
                <a:gd name="T0" fmla="*/ 2147483646 w 7"/>
                <a:gd name="T1" fmla="*/ 0 h 26"/>
                <a:gd name="T2" fmla="*/ 0 w 7"/>
                <a:gd name="T3" fmla="*/ 2147483646 h 26"/>
                <a:gd name="T4" fmla="*/ 2147483646 w 7"/>
                <a:gd name="T5" fmla="*/ 2147483646 h 26"/>
                <a:gd name="T6" fmla="*/ 2147483646 w 7"/>
                <a:gd name="T7" fmla="*/ 2147483646 h 26"/>
                <a:gd name="T8" fmla="*/ 2147483646 w 7"/>
                <a:gd name="T9" fmla="*/ 156110275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6"/>
                <a:gd name="T17" fmla="*/ 7 w 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6">
                  <a:moveTo>
                    <a:pt x="7" y="0"/>
                  </a:moveTo>
                  <a:cubicBezTo>
                    <a:pt x="5" y="4"/>
                    <a:pt x="0" y="7"/>
                    <a:pt x="0" y="12"/>
                  </a:cubicBezTo>
                  <a:cubicBezTo>
                    <a:pt x="0" y="17"/>
                    <a:pt x="3" y="21"/>
                    <a:pt x="4" y="26"/>
                  </a:cubicBezTo>
                  <a:cubicBezTo>
                    <a:pt x="3" y="21"/>
                    <a:pt x="1" y="16"/>
                    <a:pt x="2" y="11"/>
                  </a:cubicBezTo>
                  <a:cubicBezTo>
                    <a:pt x="2" y="7"/>
                    <a:pt x="4" y="4"/>
                    <a:pt x="6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1" name="Groupe 1388">
            <a:extLst>
              <a:ext uri="{FF2B5EF4-FFF2-40B4-BE49-F238E27FC236}">
                <a16:creationId xmlns:a16="http://schemas.microsoft.com/office/drawing/2014/main" id="{958E556F-7AAE-4323-98B3-F08FD78B9C56}"/>
              </a:ext>
            </a:extLst>
          </p:cNvPr>
          <p:cNvGrpSpPr>
            <a:grpSpLocks/>
          </p:cNvGrpSpPr>
          <p:nvPr/>
        </p:nvGrpSpPr>
        <p:grpSpPr bwMode="auto">
          <a:xfrm>
            <a:off x="8301038" y="2079625"/>
            <a:ext cx="223837" cy="146050"/>
            <a:chOff x="6789738" y="785812"/>
            <a:chExt cx="252413" cy="165100"/>
          </a:xfrm>
        </p:grpSpPr>
        <p:sp>
          <p:nvSpPr>
            <p:cNvPr id="39355" name="Freeform 563">
              <a:extLst>
                <a:ext uri="{FF2B5EF4-FFF2-40B4-BE49-F238E27FC236}">
                  <a16:creationId xmlns:a16="http://schemas.microsoft.com/office/drawing/2014/main" id="{A79E5B1D-197E-47B0-A933-1DA659213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785812"/>
              <a:ext cx="252413" cy="160337"/>
            </a:xfrm>
            <a:custGeom>
              <a:avLst/>
              <a:gdLst>
                <a:gd name="T0" fmla="*/ 2147483646 w 213"/>
                <a:gd name="T1" fmla="*/ 1638714877 h 136"/>
                <a:gd name="T2" fmla="*/ 2147483646 w 213"/>
                <a:gd name="T3" fmla="*/ 2147483646 h 136"/>
                <a:gd name="T4" fmla="*/ 2147483646 w 213"/>
                <a:gd name="T5" fmla="*/ 2147483646 h 136"/>
                <a:gd name="T6" fmla="*/ 2147483646 w 213"/>
                <a:gd name="T7" fmla="*/ 2147483646 h 136"/>
                <a:gd name="T8" fmla="*/ 2147483646 w 213"/>
                <a:gd name="T9" fmla="*/ 2147483646 h 136"/>
                <a:gd name="T10" fmla="*/ 2147483646 w 213"/>
                <a:gd name="T11" fmla="*/ 2147483646 h 136"/>
                <a:gd name="T12" fmla="*/ 2147483646 w 213"/>
                <a:gd name="T13" fmla="*/ 2147483646 h 136"/>
                <a:gd name="T14" fmla="*/ 2147483646 w 213"/>
                <a:gd name="T15" fmla="*/ 2147483646 h 136"/>
                <a:gd name="T16" fmla="*/ 2147483646 w 213"/>
                <a:gd name="T17" fmla="*/ 2147483646 h 136"/>
                <a:gd name="T18" fmla="*/ 2147483646 w 213"/>
                <a:gd name="T19" fmla="*/ 2147483646 h 136"/>
                <a:gd name="T20" fmla="*/ 2147483646 w 213"/>
                <a:gd name="T21" fmla="*/ 2147483646 h 136"/>
                <a:gd name="T22" fmla="*/ 2147483646 w 213"/>
                <a:gd name="T23" fmla="*/ 2147483646 h 136"/>
                <a:gd name="T24" fmla="*/ 2147483646 w 213"/>
                <a:gd name="T25" fmla="*/ 2147483646 h 136"/>
                <a:gd name="T26" fmla="*/ 2147483646 w 213"/>
                <a:gd name="T27" fmla="*/ 2147483646 h 136"/>
                <a:gd name="T28" fmla="*/ 2147483646 w 213"/>
                <a:gd name="T29" fmla="*/ 2147483646 h 136"/>
                <a:gd name="T30" fmla="*/ 2147483646 w 213"/>
                <a:gd name="T31" fmla="*/ 2147483646 h 136"/>
                <a:gd name="T32" fmla="*/ 2147483646 w 213"/>
                <a:gd name="T33" fmla="*/ 2147483646 h 136"/>
                <a:gd name="T34" fmla="*/ 2147483646 w 213"/>
                <a:gd name="T35" fmla="*/ 2147483646 h 136"/>
                <a:gd name="T36" fmla="*/ 2147483646 w 213"/>
                <a:gd name="T37" fmla="*/ 2147483646 h 136"/>
                <a:gd name="T38" fmla="*/ 2147483646 w 213"/>
                <a:gd name="T39" fmla="*/ 2147483646 h 136"/>
                <a:gd name="T40" fmla="*/ 2147483646 w 213"/>
                <a:gd name="T41" fmla="*/ 2147483646 h 136"/>
                <a:gd name="T42" fmla="*/ 2147483646 w 213"/>
                <a:gd name="T43" fmla="*/ 2147483646 h 136"/>
                <a:gd name="T44" fmla="*/ 2147483646 w 213"/>
                <a:gd name="T45" fmla="*/ 2147483646 h 136"/>
                <a:gd name="T46" fmla="*/ 2147483646 w 213"/>
                <a:gd name="T47" fmla="*/ 2147483646 h 136"/>
                <a:gd name="T48" fmla="*/ 2147483646 w 213"/>
                <a:gd name="T49" fmla="*/ 1638714877 h 1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3"/>
                <a:gd name="T76" fmla="*/ 0 h 136"/>
                <a:gd name="T77" fmla="*/ 213 w 213"/>
                <a:gd name="T78" fmla="*/ 136 h 1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3" h="136">
                  <a:moveTo>
                    <a:pt x="53" y="1"/>
                  </a:moveTo>
                  <a:cubicBezTo>
                    <a:pt x="53" y="1"/>
                    <a:pt x="85" y="7"/>
                    <a:pt x="87" y="7"/>
                  </a:cubicBezTo>
                  <a:cubicBezTo>
                    <a:pt x="90" y="8"/>
                    <a:pt x="95" y="13"/>
                    <a:pt x="95" y="15"/>
                  </a:cubicBezTo>
                  <a:cubicBezTo>
                    <a:pt x="96" y="18"/>
                    <a:pt x="96" y="22"/>
                    <a:pt x="96" y="22"/>
                  </a:cubicBezTo>
                  <a:cubicBezTo>
                    <a:pt x="96" y="22"/>
                    <a:pt x="108" y="21"/>
                    <a:pt x="115" y="20"/>
                  </a:cubicBezTo>
                  <a:cubicBezTo>
                    <a:pt x="123" y="18"/>
                    <a:pt x="129" y="17"/>
                    <a:pt x="132" y="21"/>
                  </a:cubicBezTo>
                  <a:cubicBezTo>
                    <a:pt x="135" y="25"/>
                    <a:pt x="137" y="26"/>
                    <a:pt x="144" y="26"/>
                  </a:cubicBezTo>
                  <a:cubicBezTo>
                    <a:pt x="152" y="25"/>
                    <a:pt x="180" y="29"/>
                    <a:pt x="186" y="27"/>
                  </a:cubicBezTo>
                  <a:cubicBezTo>
                    <a:pt x="193" y="24"/>
                    <a:pt x="195" y="32"/>
                    <a:pt x="200" y="40"/>
                  </a:cubicBezTo>
                  <a:cubicBezTo>
                    <a:pt x="204" y="48"/>
                    <a:pt x="213" y="61"/>
                    <a:pt x="198" y="59"/>
                  </a:cubicBezTo>
                  <a:cubicBezTo>
                    <a:pt x="183" y="56"/>
                    <a:pt x="154" y="46"/>
                    <a:pt x="146" y="45"/>
                  </a:cubicBezTo>
                  <a:cubicBezTo>
                    <a:pt x="138" y="44"/>
                    <a:pt x="117" y="50"/>
                    <a:pt x="117" y="50"/>
                  </a:cubicBezTo>
                  <a:cubicBezTo>
                    <a:pt x="117" y="50"/>
                    <a:pt x="124" y="58"/>
                    <a:pt x="119" y="57"/>
                  </a:cubicBezTo>
                  <a:cubicBezTo>
                    <a:pt x="113" y="56"/>
                    <a:pt x="90" y="49"/>
                    <a:pt x="82" y="57"/>
                  </a:cubicBezTo>
                  <a:cubicBezTo>
                    <a:pt x="74" y="64"/>
                    <a:pt x="72" y="64"/>
                    <a:pt x="70" y="61"/>
                  </a:cubicBezTo>
                  <a:cubicBezTo>
                    <a:pt x="68" y="57"/>
                    <a:pt x="72" y="72"/>
                    <a:pt x="72" y="72"/>
                  </a:cubicBezTo>
                  <a:cubicBezTo>
                    <a:pt x="72" y="72"/>
                    <a:pt x="77" y="77"/>
                    <a:pt x="68" y="79"/>
                  </a:cubicBezTo>
                  <a:cubicBezTo>
                    <a:pt x="60" y="81"/>
                    <a:pt x="49" y="93"/>
                    <a:pt x="41" y="107"/>
                  </a:cubicBezTo>
                  <a:cubicBezTo>
                    <a:pt x="34" y="120"/>
                    <a:pt x="29" y="136"/>
                    <a:pt x="23" y="134"/>
                  </a:cubicBezTo>
                  <a:cubicBezTo>
                    <a:pt x="17" y="133"/>
                    <a:pt x="20" y="120"/>
                    <a:pt x="16" y="112"/>
                  </a:cubicBezTo>
                  <a:cubicBezTo>
                    <a:pt x="11" y="104"/>
                    <a:pt x="0" y="91"/>
                    <a:pt x="5" y="85"/>
                  </a:cubicBezTo>
                  <a:cubicBezTo>
                    <a:pt x="10" y="79"/>
                    <a:pt x="21" y="66"/>
                    <a:pt x="22" y="64"/>
                  </a:cubicBezTo>
                  <a:cubicBezTo>
                    <a:pt x="24" y="61"/>
                    <a:pt x="33" y="31"/>
                    <a:pt x="38" y="27"/>
                  </a:cubicBezTo>
                  <a:cubicBezTo>
                    <a:pt x="44" y="22"/>
                    <a:pt x="49" y="28"/>
                    <a:pt x="49" y="22"/>
                  </a:cubicBezTo>
                  <a:cubicBezTo>
                    <a:pt x="48" y="16"/>
                    <a:pt x="43" y="0"/>
                    <a:pt x="53" y="1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564">
              <a:extLst>
                <a:ext uri="{FF2B5EF4-FFF2-40B4-BE49-F238E27FC236}">
                  <a16:creationId xmlns:a16="http://schemas.microsoft.com/office/drawing/2014/main" id="{3273A6CD-5008-49FC-BE81-32C37951C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817562"/>
              <a:ext cx="230188" cy="133350"/>
            </a:xfrm>
            <a:custGeom>
              <a:avLst/>
              <a:gdLst>
                <a:gd name="T0" fmla="*/ 2147483646 w 194"/>
                <a:gd name="T1" fmla="*/ 2147483646 h 113"/>
                <a:gd name="T2" fmla="*/ 2147483646 w 194"/>
                <a:gd name="T3" fmla="*/ 0 h 113"/>
                <a:gd name="T4" fmla="*/ 2147483646 w 194"/>
                <a:gd name="T5" fmla="*/ 2147483646 h 113"/>
                <a:gd name="T6" fmla="*/ 2147483646 w 194"/>
                <a:gd name="T7" fmla="*/ 2147483646 h 113"/>
                <a:gd name="T8" fmla="*/ 2147483646 w 194"/>
                <a:gd name="T9" fmla="*/ 2147483646 h 113"/>
                <a:gd name="T10" fmla="*/ 2147483646 w 194"/>
                <a:gd name="T11" fmla="*/ 2147483646 h 113"/>
                <a:gd name="T12" fmla="*/ 2147483646 w 194"/>
                <a:gd name="T13" fmla="*/ 2147483646 h 113"/>
                <a:gd name="T14" fmla="*/ 2147483646 w 194"/>
                <a:gd name="T15" fmla="*/ 2147483646 h 113"/>
                <a:gd name="T16" fmla="*/ 2147483646 w 194"/>
                <a:gd name="T17" fmla="*/ 2147483646 h 113"/>
                <a:gd name="T18" fmla="*/ 2147483646 w 194"/>
                <a:gd name="T19" fmla="*/ 2147483646 h 113"/>
                <a:gd name="T20" fmla="*/ 2147483646 w 194"/>
                <a:gd name="T21" fmla="*/ 2147483646 h 113"/>
                <a:gd name="T22" fmla="*/ 2147483646 w 194"/>
                <a:gd name="T23" fmla="*/ 2147483646 h 113"/>
                <a:gd name="T24" fmla="*/ 2147483646 w 194"/>
                <a:gd name="T25" fmla="*/ 2147483646 h 113"/>
                <a:gd name="T26" fmla="*/ 2147483646 w 194"/>
                <a:gd name="T27" fmla="*/ 2147483646 h 113"/>
                <a:gd name="T28" fmla="*/ 0 w 194"/>
                <a:gd name="T29" fmla="*/ 2147483646 h 113"/>
                <a:gd name="T30" fmla="*/ 2147483646 w 194"/>
                <a:gd name="T31" fmla="*/ 2147483646 h 113"/>
                <a:gd name="T32" fmla="*/ 2147483646 w 194"/>
                <a:gd name="T33" fmla="*/ 2147483646 h 113"/>
                <a:gd name="T34" fmla="*/ 2147483646 w 194"/>
                <a:gd name="T35" fmla="*/ 2147483646 h 113"/>
                <a:gd name="T36" fmla="*/ 2147483646 w 194"/>
                <a:gd name="T37" fmla="*/ 2147483646 h 113"/>
                <a:gd name="T38" fmla="*/ 2147483646 w 194"/>
                <a:gd name="T39" fmla="*/ 2147483646 h 113"/>
                <a:gd name="T40" fmla="*/ 2147483646 w 194"/>
                <a:gd name="T41" fmla="*/ 2147483646 h 113"/>
                <a:gd name="T42" fmla="*/ 2147483646 w 194"/>
                <a:gd name="T43" fmla="*/ 2147483646 h 113"/>
                <a:gd name="T44" fmla="*/ 2147483646 w 194"/>
                <a:gd name="T45" fmla="*/ 2147483646 h 113"/>
                <a:gd name="T46" fmla="*/ 2147483646 w 194"/>
                <a:gd name="T47" fmla="*/ 2147483646 h 113"/>
                <a:gd name="T48" fmla="*/ 2147483646 w 194"/>
                <a:gd name="T49" fmla="*/ 2147483646 h 113"/>
                <a:gd name="T50" fmla="*/ 2147483646 w 194"/>
                <a:gd name="T51" fmla="*/ 2147483646 h 1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13"/>
                <a:gd name="T80" fmla="*/ 194 w 194"/>
                <a:gd name="T81" fmla="*/ 113 h 11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13">
                  <a:moveTo>
                    <a:pt x="181" y="13"/>
                  </a:moveTo>
                  <a:cubicBezTo>
                    <a:pt x="178" y="7"/>
                    <a:pt x="176" y="2"/>
                    <a:pt x="173" y="0"/>
                  </a:cubicBezTo>
                  <a:cubicBezTo>
                    <a:pt x="173" y="2"/>
                    <a:pt x="174" y="3"/>
                    <a:pt x="175" y="5"/>
                  </a:cubicBezTo>
                  <a:cubicBezTo>
                    <a:pt x="179" y="12"/>
                    <a:pt x="190" y="29"/>
                    <a:pt x="175" y="27"/>
                  </a:cubicBezTo>
                  <a:cubicBezTo>
                    <a:pt x="160" y="24"/>
                    <a:pt x="129" y="11"/>
                    <a:pt x="121" y="10"/>
                  </a:cubicBezTo>
                  <a:cubicBezTo>
                    <a:pt x="113" y="9"/>
                    <a:pt x="90" y="17"/>
                    <a:pt x="90" y="17"/>
                  </a:cubicBezTo>
                  <a:cubicBezTo>
                    <a:pt x="90" y="17"/>
                    <a:pt x="99" y="23"/>
                    <a:pt x="94" y="22"/>
                  </a:cubicBezTo>
                  <a:cubicBezTo>
                    <a:pt x="91" y="21"/>
                    <a:pt x="85" y="18"/>
                    <a:pt x="80" y="19"/>
                  </a:cubicBezTo>
                  <a:cubicBezTo>
                    <a:pt x="72" y="20"/>
                    <a:pt x="64" y="24"/>
                    <a:pt x="58" y="26"/>
                  </a:cubicBezTo>
                  <a:cubicBezTo>
                    <a:pt x="56" y="27"/>
                    <a:pt x="50" y="26"/>
                    <a:pt x="48" y="27"/>
                  </a:cubicBezTo>
                  <a:cubicBezTo>
                    <a:pt x="39" y="30"/>
                    <a:pt x="37" y="36"/>
                    <a:pt x="37" y="40"/>
                  </a:cubicBezTo>
                  <a:cubicBezTo>
                    <a:pt x="38" y="44"/>
                    <a:pt x="47" y="37"/>
                    <a:pt x="47" y="37"/>
                  </a:cubicBezTo>
                  <a:cubicBezTo>
                    <a:pt x="47" y="37"/>
                    <a:pt x="52" y="42"/>
                    <a:pt x="43" y="44"/>
                  </a:cubicBezTo>
                  <a:cubicBezTo>
                    <a:pt x="35" y="46"/>
                    <a:pt x="24" y="58"/>
                    <a:pt x="17" y="71"/>
                  </a:cubicBezTo>
                  <a:cubicBezTo>
                    <a:pt x="10" y="84"/>
                    <a:pt x="8" y="113"/>
                    <a:pt x="0" y="99"/>
                  </a:cubicBezTo>
                  <a:cubicBezTo>
                    <a:pt x="1" y="103"/>
                    <a:pt x="1" y="107"/>
                    <a:pt x="4" y="107"/>
                  </a:cubicBezTo>
                  <a:cubicBezTo>
                    <a:pt x="10" y="109"/>
                    <a:pt x="15" y="93"/>
                    <a:pt x="22" y="80"/>
                  </a:cubicBezTo>
                  <a:cubicBezTo>
                    <a:pt x="30" y="66"/>
                    <a:pt x="41" y="54"/>
                    <a:pt x="49" y="52"/>
                  </a:cubicBezTo>
                  <a:cubicBezTo>
                    <a:pt x="58" y="50"/>
                    <a:pt x="53" y="45"/>
                    <a:pt x="53" y="45"/>
                  </a:cubicBezTo>
                  <a:cubicBezTo>
                    <a:pt x="53" y="45"/>
                    <a:pt x="49" y="30"/>
                    <a:pt x="51" y="34"/>
                  </a:cubicBezTo>
                  <a:cubicBezTo>
                    <a:pt x="53" y="37"/>
                    <a:pt x="55" y="37"/>
                    <a:pt x="63" y="30"/>
                  </a:cubicBezTo>
                  <a:cubicBezTo>
                    <a:pt x="71" y="22"/>
                    <a:pt x="94" y="29"/>
                    <a:pt x="100" y="30"/>
                  </a:cubicBezTo>
                  <a:cubicBezTo>
                    <a:pt x="105" y="31"/>
                    <a:pt x="98" y="23"/>
                    <a:pt x="98" y="23"/>
                  </a:cubicBezTo>
                  <a:cubicBezTo>
                    <a:pt x="98" y="23"/>
                    <a:pt x="119" y="17"/>
                    <a:pt x="127" y="18"/>
                  </a:cubicBezTo>
                  <a:cubicBezTo>
                    <a:pt x="135" y="19"/>
                    <a:pt x="164" y="29"/>
                    <a:pt x="179" y="32"/>
                  </a:cubicBezTo>
                  <a:cubicBezTo>
                    <a:pt x="194" y="34"/>
                    <a:pt x="185" y="21"/>
                    <a:pt x="181" y="13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565">
              <a:extLst>
                <a:ext uri="{FF2B5EF4-FFF2-40B4-BE49-F238E27FC236}">
                  <a16:creationId xmlns:a16="http://schemas.microsoft.com/office/drawing/2014/main" id="{B774DD53-AEB3-479A-B4EB-008F5C69B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785812"/>
              <a:ext cx="252413" cy="160337"/>
            </a:xfrm>
            <a:custGeom>
              <a:avLst/>
              <a:gdLst>
                <a:gd name="T0" fmla="*/ 2147483646 w 213"/>
                <a:gd name="T1" fmla="*/ 1638714877 h 136"/>
                <a:gd name="T2" fmla="*/ 2147483646 w 213"/>
                <a:gd name="T3" fmla="*/ 2147483646 h 136"/>
                <a:gd name="T4" fmla="*/ 2147483646 w 213"/>
                <a:gd name="T5" fmla="*/ 2147483646 h 136"/>
                <a:gd name="T6" fmla="*/ 2147483646 w 213"/>
                <a:gd name="T7" fmla="*/ 2147483646 h 136"/>
                <a:gd name="T8" fmla="*/ 2147483646 w 213"/>
                <a:gd name="T9" fmla="*/ 2147483646 h 136"/>
                <a:gd name="T10" fmla="*/ 2147483646 w 213"/>
                <a:gd name="T11" fmla="*/ 2147483646 h 136"/>
                <a:gd name="T12" fmla="*/ 2147483646 w 213"/>
                <a:gd name="T13" fmla="*/ 2147483646 h 136"/>
                <a:gd name="T14" fmla="*/ 2147483646 w 213"/>
                <a:gd name="T15" fmla="*/ 2147483646 h 136"/>
                <a:gd name="T16" fmla="*/ 2147483646 w 213"/>
                <a:gd name="T17" fmla="*/ 2147483646 h 136"/>
                <a:gd name="T18" fmla="*/ 2147483646 w 213"/>
                <a:gd name="T19" fmla="*/ 2147483646 h 136"/>
                <a:gd name="T20" fmla="*/ 2147483646 w 213"/>
                <a:gd name="T21" fmla="*/ 2147483646 h 136"/>
                <a:gd name="T22" fmla="*/ 2147483646 w 213"/>
                <a:gd name="T23" fmla="*/ 2147483646 h 136"/>
                <a:gd name="T24" fmla="*/ 2147483646 w 213"/>
                <a:gd name="T25" fmla="*/ 2147483646 h 136"/>
                <a:gd name="T26" fmla="*/ 2147483646 w 213"/>
                <a:gd name="T27" fmla="*/ 2147483646 h 136"/>
                <a:gd name="T28" fmla="*/ 2147483646 w 213"/>
                <a:gd name="T29" fmla="*/ 2147483646 h 136"/>
                <a:gd name="T30" fmla="*/ 2147483646 w 213"/>
                <a:gd name="T31" fmla="*/ 2147483646 h 136"/>
                <a:gd name="T32" fmla="*/ 2147483646 w 213"/>
                <a:gd name="T33" fmla="*/ 2147483646 h 136"/>
                <a:gd name="T34" fmla="*/ 2147483646 w 213"/>
                <a:gd name="T35" fmla="*/ 2147483646 h 136"/>
                <a:gd name="T36" fmla="*/ 2147483646 w 213"/>
                <a:gd name="T37" fmla="*/ 2147483646 h 136"/>
                <a:gd name="T38" fmla="*/ 2147483646 w 213"/>
                <a:gd name="T39" fmla="*/ 2147483646 h 136"/>
                <a:gd name="T40" fmla="*/ 2147483646 w 213"/>
                <a:gd name="T41" fmla="*/ 2147483646 h 136"/>
                <a:gd name="T42" fmla="*/ 2147483646 w 213"/>
                <a:gd name="T43" fmla="*/ 2147483646 h 136"/>
                <a:gd name="T44" fmla="*/ 2147483646 w 213"/>
                <a:gd name="T45" fmla="*/ 2147483646 h 136"/>
                <a:gd name="T46" fmla="*/ 2147483646 w 213"/>
                <a:gd name="T47" fmla="*/ 2147483646 h 136"/>
                <a:gd name="T48" fmla="*/ 2147483646 w 213"/>
                <a:gd name="T49" fmla="*/ 1638714877 h 1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3"/>
                <a:gd name="T76" fmla="*/ 0 h 136"/>
                <a:gd name="T77" fmla="*/ 213 w 213"/>
                <a:gd name="T78" fmla="*/ 136 h 1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3" h="136">
                  <a:moveTo>
                    <a:pt x="53" y="1"/>
                  </a:moveTo>
                  <a:cubicBezTo>
                    <a:pt x="53" y="1"/>
                    <a:pt x="85" y="7"/>
                    <a:pt x="87" y="7"/>
                  </a:cubicBezTo>
                  <a:cubicBezTo>
                    <a:pt x="90" y="8"/>
                    <a:pt x="95" y="13"/>
                    <a:pt x="95" y="15"/>
                  </a:cubicBezTo>
                  <a:cubicBezTo>
                    <a:pt x="96" y="18"/>
                    <a:pt x="96" y="22"/>
                    <a:pt x="96" y="22"/>
                  </a:cubicBezTo>
                  <a:cubicBezTo>
                    <a:pt x="96" y="22"/>
                    <a:pt x="108" y="21"/>
                    <a:pt x="115" y="20"/>
                  </a:cubicBezTo>
                  <a:cubicBezTo>
                    <a:pt x="123" y="18"/>
                    <a:pt x="129" y="17"/>
                    <a:pt x="132" y="21"/>
                  </a:cubicBezTo>
                  <a:cubicBezTo>
                    <a:pt x="135" y="25"/>
                    <a:pt x="137" y="26"/>
                    <a:pt x="144" y="26"/>
                  </a:cubicBezTo>
                  <a:cubicBezTo>
                    <a:pt x="152" y="25"/>
                    <a:pt x="180" y="29"/>
                    <a:pt x="186" y="27"/>
                  </a:cubicBezTo>
                  <a:cubicBezTo>
                    <a:pt x="193" y="24"/>
                    <a:pt x="195" y="32"/>
                    <a:pt x="200" y="40"/>
                  </a:cubicBezTo>
                  <a:cubicBezTo>
                    <a:pt x="204" y="48"/>
                    <a:pt x="213" y="61"/>
                    <a:pt x="198" y="59"/>
                  </a:cubicBezTo>
                  <a:cubicBezTo>
                    <a:pt x="183" y="56"/>
                    <a:pt x="154" y="46"/>
                    <a:pt x="146" y="45"/>
                  </a:cubicBezTo>
                  <a:cubicBezTo>
                    <a:pt x="138" y="44"/>
                    <a:pt x="117" y="50"/>
                    <a:pt x="117" y="50"/>
                  </a:cubicBezTo>
                  <a:cubicBezTo>
                    <a:pt x="117" y="50"/>
                    <a:pt x="124" y="58"/>
                    <a:pt x="119" y="57"/>
                  </a:cubicBezTo>
                  <a:cubicBezTo>
                    <a:pt x="113" y="56"/>
                    <a:pt x="90" y="49"/>
                    <a:pt x="82" y="57"/>
                  </a:cubicBezTo>
                  <a:cubicBezTo>
                    <a:pt x="74" y="64"/>
                    <a:pt x="72" y="64"/>
                    <a:pt x="70" y="61"/>
                  </a:cubicBezTo>
                  <a:cubicBezTo>
                    <a:pt x="68" y="57"/>
                    <a:pt x="72" y="72"/>
                    <a:pt x="72" y="72"/>
                  </a:cubicBezTo>
                  <a:cubicBezTo>
                    <a:pt x="72" y="72"/>
                    <a:pt x="77" y="77"/>
                    <a:pt x="68" y="79"/>
                  </a:cubicBezTo>
                  <a:cubicBezTo>
                    <a:pt x="60" y="81"/>
                    <a:pt x="49" y="93"/>
                    <a:pt x="41" y="107"/>
                  </a:cubicBezTo>
                  <a:cubicBezTo>
                    <a:pt x="34" y="120"/>
                    <a:pt x="29" y="136"/>
                    <a:pt x="23" y="134"/>
                  </a:cubicBezTo>
                  <a:cubicBezTo>
                    <a:pt x="17" y="133"/>
                    <a:pt x="20" y="120"/>
                    <a:pt x="16" y="112"/>
                  </a:cubicBezTo>
                  <a:cubicBezTo>
                    <a:pt x="11" y="104"/>
                    <a:pt x="0" y="91"/>
                    <a:pt x="5" y="85"/>
                  </a:cubicBezTo>
                  <a:cubicBezTo>
                    <a:pt x="10" y="79"/>
                    <a:pt x="21" y="66"/>
                    <a:pt x="22" y="64"/>
                  </a:cubicBezTo>
                  <a:cubicBezTo>
                    <a:pt x="24" y="61"/>
                    <a:pt x="33" y="31"/>
                    <a:pt x="38" y="27"/>
                  </a:cubicBezTo>
                  <a:cubicBezTo>
                    <a:pt x="44" y="22"/>
                    <a:pt x="49" y="28"/>
                    <a:pt x="49" y="22"/>
                  </a:cubicBezTo>
                  <a:cubicBezTo>
                    <a:pt x="48" y="16"/>
                    <a:pt x="43" y="0"/>
                    <a:pt x="53" y="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566">
              <a:extLst>
                <a:ext uri="{FF2B5EF4-FFF2-40B4-BE49-F238E27FC236}">
                  <a16:creationId xmlns:a16="http://schemas.microsoft.com/office/drawing/2014/main" id="{992D3104-78EF-44B3-90DB-9F8F95144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854075"/>
              <a:ext cx="57150" cy="19050"/>
            </a:xfrm>
            <a:custGeom>
              <a:avLst/>
              <a:gdLst>
                <a:gd name="T0" fmla="*/ 2147483646 w 48"/>
                <a:gd name="T1" fmla="*/ 2147483646 h 16"/>
                <a:gd name="T2" fmla="*/ 2147483646 w 48"/>
                <a:gd name="T3" fmla="*/ 2147483646 h 16"/>
                <a:gd name="T4" fmla="*/ 2147483646 w 48"/>
                <a:gd name="T5" fmla="*/ 2147483646 h 16"/>
                <a:gd name="T6" fmla="*/ 2147483646 w 48"/>
                <a:gd name="T7" fmla="*/ 2147483646 h 16"/>
                <a:gd name="T8" fmla="*/ 2147483646 w 48"/>
                <a:gd name="T9" fmla="*/ 214748364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" y="4"/>
                  </a:moveTo>
                  <a:cubicBezTo>
                    <a:pt x="2" y="4"/>
                    <a:pt x="0" y="15"/>
                    <a:pt x="6" y="15"/>
                  </a:cubicBezTo>
                  <a:cubicBezTo>
                    <a:pt x="12" y="16"/>
                    <a:pt x="17" y="11"/>
                    <a:pt x="23" y="10"/>
                  </a:cubicBezTo>
                  <a:cubicBezTo>
                    <a:pt x="30" y="9"/>
                    <a:pt x="35" y="14"/>
                    <a:pt x="39" y="12"/>
                  </a:cubicBezTo>
                  <a:cubicBezTo>
                    <a:pt x="42" y="10"/>
                    <a:pt x="45" y="0"/>
                    <a:pt x="48" y="3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567">
              <a:extLst>
                <a:ext uri="{FF2B5EF4-FFF2-40B4-BE49-F238E27FC236}">
                  <a16:creationId xmlns:a16="http://schemas.microsoft.com/office/drawing/2014/main" id="{683E0777-D36B-469A-8CFA-0FECF1069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823912"/>
              <a:ext cx="26988" cy="36512"/>
            </a:xfrm>
            <a:custGeom>
              <a:avLst/>
              <a:gdLst>
                <a:gd name="T0" fmla="*/ 2147483646 w 22"/>
                <a:gd name="T1" fmla="*/ 0 h 31"/>
                <a:gd name="T2" fmla="*/ 2147483646 w 22"/>
                <a:gd name="T3" fmla="*/ 2147483646 h 31"/>
                <a:gd name="T4" fmla="*/ 2147483646 w 22"/>
                <a:gd name="T5" fmla="*/ 2147483646 h 31"/>
                <a:gd name="T6" fmla="*/ 2147483646 w 22"/>
                <a:gd name="T7" fmla="*/ 2147483646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31"/>
                <a:gd name="T14" fmla="*/ 22 w 22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31">
                  <a:moveTo>
                    <a:pt x="22" y="0"/>
                  </a:moveTo>
                  <a:cubicBezTo>
                    <a:pt x="22" y="0"/>
                    <a:pt x="17" y="10"/>
                    <a:pt x="17" y="15"/>
                  </a:cubicBezTo>
                  <a:cubicBezTo>
                    <a:pt x="17" y="21"/>
                    <a:pt x="7" y="31"/>
                    <a:pt x="4" y="24"/>
                  </a:cubicBezTo>
                  <a:cubicBezTo>
                    <a:pt x="0" y="18"/>
                    <a:pt x="7" y="13"/>
                    <a:pt x="16" y="13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568">
              <a:extLst>
                <a:ext uri="{FF2B5EF4-FFF2-40B4-BE49-F238E27FC236}">
                  <a16:creationId xmlns:a16="http://schemas.microsoft.com/office/drawing/2014/main" id="{9057C07E-6029-41F3-8649-A84D15C6B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811212"/>
              <a:ext cx="28575" cy="33337"/>
            </a:xfrm>
            <a:custGeom>
              <a:avLst/>
              <a:gdLst>
                <a:gd name="T0" fmla="*/ 2147483646 w 23"/>
                <a:gd name="T1" fmla="*/ 0 h 29"/>
                <a:gd name="T2" fmla="*/ 2147483646 w 23"/>
                <a:gd name="T3" fmla="*/ 2147483646 h 29"/>
                <a:gd name="T4" fmla="*/ 2147483646 w 23"/>
                <a:gd name="T5" fmla="*/ 2147483646 h 29"/>
                <a:gd name="T6" fmla="*/ 0 60000 65536"/>
                <a:gd name="T7" fmla="*/ 0 60000 65536"/>
                <a:gd name="T8" fmla="*/ 0 60000 65536"/>
                <a:gd name="T9" fmla="*/ 0 w 23"/>
                <a:gd name="T10" fmla="*/ 0 h 29"/>
                <a:gd name="T11" fmla="*/ 23 w 23"/>
                <a:gd name="T12" fmla="*/ 29 h 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29">
                  <a:moveTo>
                    <a:pt x="2" y="0"/>
                  </a:moveTo>
                  <a:cubicBezTo>
                    <a:pt x="2" y="0"/>
                    <a:pt x="0" y="8"/>
                    <a:pt x="5" y="13"/>
                  </a:cubicBezTo>
                  <a:cubicBezTo>
                    <a:pt x="10" y="18"/>
                    <a:pt x="23" y="29"/>
                    <a:pt x="23" y="29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569">
              <a:extLst>
                <a:ext uri="{FF2B5EF4-FFF2-40B4-BE49-F238E27FC236}">
                  <a16:creationId xmlns:a16="http://schemas.microsoft.com/office/drawing/2014/main" id="{81622F9F-2F5A-4009-A5A9-A48F60D1B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5" y="815975"/>
              <a:ext cx="52388" cy="23812"/>
            </a:xfrm>
            <a:custGeom>
              <a:avLst/>
              <a:gdLst>
                <a:gd name="T0" fmla="*/ 2147483646 w 44"/>
                <a:gd name="T1" fmla="*/ 2147483646 h 20"/>
                <a:gd name="T2" fmla="*/ 2147483646 w 44"/>
                <a:gd name="T3" fmla="*/ 2147483646 h 20"/>
                <a:gd name="T4" fmla="*/ 2147483646 w 44"/>
                <a:gd name="T5" fmla="*/ 2147483646 h 20"/>
                <a:gd name="T6" fmla="*/ 0 w 44"/>
                <a:gd name="T7" fmla="*/ 0 h 20"/>
                <a:gd name="T8" fmla="*/ 2147483646 w 44"/>
                <a:gd name="T9" fmla="*/ 2147483646 h 20"/>
                <a:gd name="T10" fmla="*/ 2147483646 w 44"/>
                <a:gd name="T11" fmla="*/ 2147483646 h 20"/>
                <a:gd name="T12" fmla="*/ 2147483646 w 44"/>
                <a:gd name="T13" fmla="*/ 2147483646 h 20"/>
                <a:gd name="T14" fmla="*/ 2147483646 w 44"/>
                <a:gd name="T15" fmla="*/ 2147483646 h 20"/>
                <a:gd name="T16" fmla="*/ 2147483646 w 44"/>
                <a:gd name="T17" fmla="*/ 214748364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20"/>
                <a:gd name="T29" fmla="*/ 44 w 4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20">
                  <a:moveTo>
                    <a:pt x="17" y="20"/>
                  </a:moveTo>
                  <a:cubicBezTo>
                    <a:pt x="16" y="20"/>
                    <a:pt x="13" y="17"/>
                    <a:pt x="12" y="16"/>
                  </a:cubicBezTo>
                  <a:cubicBezTo>
                    <a:pt x="10" y="14"/>
                    <a:pt x="8" y="13"/>
                    <a:pt x="7" y="11"/>
                  </a:cubicBezTo>
                  <a:cubicBezTo>
                    <a:pt x="3" y="8"/>
                    <a:pt x="0" y="5"/>
                    <a:pt x="0" y="0"/>
                  </a:cubicBezTo>
                  <a:cubicBezTo>
                    <a:pt x="2" y="4"/>
                    <a:pt x="4" y="8"/>
                    <a:pt x="8" y="10"/>
                  </a:cubicBezTo>
                  <a:cubicBezTo>
                    <a:pt x="11" y="12"/>
                    <a:pt x="16" y="13"/>
                    <a:pt x="19" y="13"/>
                  </a:cubicBezTo>
                  <a:cubicBezTo>
                    <a:pt x="27" y="12"/>
                    <a:pt x="34" y="11"/>
                    <a:pt x="42" y="13"/>
                  </a:cubicBezTo>
                  <a:cubicBezTo>
                    <a:pt x="43" y="14"/>
                    <a:pt x="44" y="14"/>
                    <a:pt x="44" y="15"/>
                  </a:cubicBezTo>
                  <a:cubicBezTo>
                    <a:pt x="37" y="16"/>
                    <a:pt x="30" y="18"/>
                    <a:pt x="22" y="1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570">
              <a:extLst>
                <a:ext uri="{FF2B5EF4-FFF2-40B4-BE49-F238E27FC236}">
                  <a16:creationId xmlns:a16="http://schemas.microsoft.com/office/drawing/2014/main" id="{8D4E3E56-BAE9-4625-B435-2785E9548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844550"/>
              <a:ext cx="9525" cy="7937"/>
            </a:xfrm>
            <a:custGeom>
              <a:avLst/>
              <a:gdLst>
                <a:gd name="T0" fmla="*/ 0 w 8"/>
                <a:gd name="T1" fmla="*/ 2147483646 h 7"/>
                <a:gd name="T2" fmla="*/ 2147483646 w 8"/>
                <a:gd name="T3" fmla="*/ 2147483646 h 7"/>
                <a:gd name="T4" fmla="*/ 2147483646 w 8"/>
                <a:gd name="T5" fmla="*/ 2147483646 h 7"/>
                <a:gd name="T6" fmla="*/ 2147483646 w 8"/>
                <a:gd name="T7" fmla="*/ 0 h 7"/>
                <a:gd name="T8" fmla="*/ 2147483646 w 8"/>
                <a:gd name="T9" fmla="*/ 2147483646 h 7"/>
                <a:gd name="T10" fmla="*/ 0 w 8"/>
                <a:gd name="T11" fmla="*/ 214748364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7"/>
                <a:gd name="T20" fmla="*/ 8 w 8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7">
                  <a:moveTo>
                    <a:pt x="0" y="2"/>
                  </a:moveTo>
                  <a:cubicBezTo>
                    <a:pt x="0" y="4"/>
                    <a:pt x="0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7" y="2"/>
                    <a:pt x="6" y="4"/>
                    <a:pt x="4" y="4"/>
                  </a:cubicBezTo>
                  <a:cubicBezTo>
                    <a:pt x="2" y="5"/>
                    <a:pt x="0" y="4"/>
                    <a:pt x="0" y="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571">
              <a:extLst>
                <a:ext uri="{FF2B5EF4-FFF2-40B4-BE49-F238E27FC236}">
                  <a16:creationId xmlns:a16="http://schemas.microsoft.com/office/drawing/2014/main" id="{7A881BF9-1D34-4C8D-99BC-DF560F3B0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825500"/>
              <a:ext cx="14288" cy="14287"/>
            </a:xfrm>
            <a:custGeom>
              <a:avLst/>
              <a:gdLst>
                <a:gd name="T0" fmla="*/ 0 w 13"/>
                <a:gd name="T1" fmla="*/ 2147483646 h 12"/>
                <a:gd name="T2" fmla="*/ 2147483646 w 13"/>
                <a:gd name="T3" fmla="*/ 2147483646 h 12"/>
                <a:gd name="T4" fmla="*/ 2147483646 w 13"/>
                <a:gd name="T5" fmla="*/ 2147483646 h 12"/>
                <a:gd name="T6" fmla="*/ 2147483646 w 13"/>
                <a:gd name="T7" fmla="*/ 2147483646 h 12"/>
                <a:gd name="T8" fmla="*/ 2147483646 w 13"/>
                <a:gd name="T9" fmla="*/ 0 h 12"/>
                <a:gd name="T10" fmla="*/ 2147483646 w 13"/>
                <a:gd name="T11" fmla="*/ 2147483646 h 12"/>
                <a:gd name="T12" fmla="*/ 2147483646 w 13"/>
                <a:gd name="T13" fmla="*/ 2147483646 h 12"/>
                <a:gd name="T14" fmla="*/ 1327559628 w 13"/>
                <a:gd name="T15" fmla="*/ 2147483646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2"/>
                <a:gd name="T26" fmla="*/ 13 w 13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2">
                  <a:moveTo>
                    <a:pt x="0" y="12"/>
                  </a:moveTo>
                  <a:cubicBezTo>
                    <a:pt x="1" y="12"/>
                    <a:pt x="3" y="11"/>
                    <a:pt x="4" y="11"/>
                  </a:cubicBezTo>
                  <a:cubicBezTo>
                    <a:pt x="6" y="10"/>
                    <a:pt x="7" y="11"/>
                    <a:pt x="8" y="10"/>
                  </a:cubicBezTo>
                  <a:cubicBezTo>
                    <a:pt x="9" y="9"/>
                    <a:pt x="9" y="7"/>
                    <a:pt x="10" y="5"/>
                  </a:cubicBezTo>
                  <a:cubicBezTo>
                    <a:pt x="11" y="3"/>
                    <a:pt x="12" y="2"/>
                    <a:pt x="13" y="0"/>
                  </a:cubicBezTo>
                  <a:cubicBezTo>
                    <a:pt x="12" y="1"/>
                    <a:pt x="11" y="2"/>
                    <a:pt x="10" y="4"/>
                  </a:cubicBezTo>
                  <a:cubicBezTo>
                    <a:pt x="9" y="5"/>
                    <a:pt x="8" y="6"/>
                    <a:pt x="8" y="7"/>
                  </a:cubicBezTo>
                  <a:cubicBezTo>
                    <a:pt x="6" y="9"/>
                    <a:pt x="3" y="10"/>
                    <a:pt x="1" y="1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572">
              <a:extLst>
                <a:ext uri="{FF2B5EF4-FFF2-40B4-BE49-F238E27FC236}">
                  <a16:creationId xmlns:a16="http://schemas.microsoft.com/office/drawing/2014/main" id="{7AA1F1E3-8A40-4413-827F-9DFB9411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808037"/>
              <a:ext cx="100013" cy="15875"/>
            </a:xfrm>
            <a:custGeom>
              <a:avLst/>
              <a:gdLst>
                <a:gd name="T0" fmla="*/ 0 w 85"/>
                <a:gd name="T1" fmla="*/ 2147483646 h 13"/>
                <a:gd name="T2" fmla="*/ 2147483646 w 85"/>
                <a:gd name="T3" fmla="*/ 2147483646 h 13"/>
                <a:gd name="T4" fmla="*/ 2147483646 w 85"/>
                <a:gd name="T5" fmla="*/ 2147483646 h 13"/>
                <a:gd name="T6" fmla="*/ 2147483646 w 85"/>
                <a:gd name="T7" fmla="*/ 2147483646 h 13"/>
                <a:gd name="T8" fmla="*/ 2147483646 w 85"/>
                <a:gd name="T9" fmla="*/ 2147483646 h 13"/>
                <a:gd name="T10" fmla="*/ 2147483646 w 85"/>
                <a:gd name="T11" fmla="*/ 2147483646 h 13"/>
                <a:gd name="T12" fmla="*/ 2147483646 w 85"/>
                <a:gd name="T13" fmla="*/ 2147483646 h 13"/>
                <a:gd name="T14" fmla="*/ 2147483646 w 85"/>
                <a:gd name="T15" fmla="*/ 2147483646 h 13"/>
                <a:gd name="T16" fmla="*/ 2147483646 w 85"/>
                <a:gd name="T17" fmla="*/ 2147483646 h 13"/>
                <a:gd name="T18" fmla="*/ 2147483646 w 85"/>
                <a:gd name="T19" fmla="*/ 2147483646 h 13"/>
                <a:gd name="T20" fmla="*/ 2147483646 w 85"/>
                <a:gd name="T21" fmla="*/ 2147483646 h 13"/>
                <a:gd name="T22" fmla="*/ 2147483646 w 85"/>
                <a:gd name="T23" fmla="*/ 2147483646 h 13"/>
                <a:gd name="T24" fmla="*/ 2147483646 w 85"/>
                <a:gd name="T25" fmla="*/ 2147483646 h 13"/>
                <a:gd name="T26" fmla="*/ 2147483646 w 85"/>
                <a:gd name="T27" fmla="*/ 2147483646 h 13"/>
                <a:gd name="T28" fmla="*/ 0 w 85"/>
                <a:gd name="T29" fmla="*/ 2147483646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5"/>
                <a:gd name="T46" fmla="*/ 0 h 13"/>
                <a:gd name="T47" fmla="*/ 85 w 85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5" h="13">
                  <a:moveTo>
                    <a:pt x="0" y="4"/>
                  </a:moveTo>
                  <a:cubicBezTo>
                    <a:pt x="0" y="4"/>
                    <a:pt x="9" y="2"/>
                    <a:pt x="11" y="2"/>
                  </a:cubicBezTo>
                  <a:cubicBezTo>
                    <a:pt x="13" y="1"/>
                    <a:pt x="20" y="0"/>
                    <a:pt x="23" y="3"/>
                  </a:cubicBezTo>
                  <a:cubicBezTo>
                    <a:pt x="25" y="5"/>
                    <a:pt x="27" y="9"/>
                    <a:pt x="32" y="9"/>
                  </a:cubicBezTo>
                  <a:cubicBezTo>
                    <a:pt x="36" y="9"/>
                    <a:pt x="52" y="9"/>
                    <a:pt x="58" y="10"/>
                  </a:cubicBezTo>
                  <a:cubicBezTo>
                    <a:pt x="64" y="11"/>
                    <a:pt x="73" y="11"/>
                    <a:pt x="75" y="10"/>
                  </a:cubicBezTo>
                  <a:cubicBezTo>
                    <a:pt x="78" y="10"/>
                    <a:pt x="82" y="7"/>
                    <a:pt x="85" y="12"/>
                  </a:cubicBezTo>
                  <a:cubicBezTo>
                    <a:pt x="85" y="12"/>
                    <a:pt x="81" y="9"/>
                    <a:pt x="77" y="11"/>
                  </a:cubicBezTo>
                  <a:cubicBezTo>
                    <a:pt x="74" y="13"/>
                    <a:pt x="68" y="12"/>
                    <a:pt x="63" y="12"/>
                  </a:cubicBezTo>
                  <a:cubicBezTo>
                    <a:pt x="58" y="12"/>
                    <a:pt x="51" y="11"/>
                    <a:pt x="44" y="11"/>
                  </a:cubicBezTo>
                  <a:cubicBezTo>
                    <a:pt x="37" y="10"/>
                    <a:pt x="31" y="11"/>
                    <a:pt x="28" y="10"/>
                  </a:cubicBezTo>
                  <a:cubicBezTo>
                    <a:pt x="25" y="9"/>
                    <a:pt x="24" y="7"/>
                    <a:pt x="22" y="5"/>
                  </a:cubicBezTo>
                  <a:cubicBezTo>
                    <a:pt x="19" y="3"/>
                    <a:pt x="19" y="2"/>
                    <a:pt x="14" y="3"/>
                  </a:cubicBezTo>
                  <a:cubicBezTo>
                    <a:pt x="11" y="3"/>
                    <a:pt x="8" y="3"/>
                    <a:pt x="6" y="4"/>
                  </a:cubicBezTo>
                  <a:cubicBezTo>
                    <a:pt x="4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573">
              <a:extLst>
                <a:ext uri="{FF2B5EF4-FFF2-40B4-BE49-F238E27FC236}">
                  <a16:creationId xmlns:a16="http://schemas.microsoft.com/office/drawing/2014/main" id="{B1BADCC5-5657-4B44-A5B2-B3C5F715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850900"/>
              <a:ext cx="31750" cy="17462"/>
            </a:xfrm>
            <a:custGeom>
              <a:avLst/>
              <a:gdLst>
                <a:gd name="T0" fmla="*/ 2147483646 w 26"/>
                <a:gd name="T1" fmla="*/ 0 h 15"/>
                <a:gd name="T2" fmla="*/ 1820775798 w 26"/>
                <a:gd name="T3" fmla="*/ 2147483646 h 15"/>
                <a:gd name="T4" fmla="*/ 0 w 26"/>
                <a:gd name="T5" fmla="*/ 2147483646 h 15"/>
                <a:gd name="T6" fmla="*/ 2147483646 w 26"/>
                <a:gd name="T7" fmla="*/ 2147483646 h 15"/>
                <a:gd name="T8" fmla="*/ 2147483646 w 26"/>
                <a:gd name="T9" fmla="*/ 2147483646 h 15"/>
                <a:gd name="T10" fmla="*/ 2147483646 w 26"/>
                <a:gd name="T11" fmla="*/ 2147483646 h 15"/>
                <a:gd name="T12" fmla="*/ 2147483646 w 26"/>
                <a:gd name="T13" fmla="*/ 2147483646 h 15"/>
                <a:gd name="T14" fmla="*/ 2147483646 w 26"/>
                <a:gd name="T15" fmla="*/ 2147483646 h 15"/>
                <a:gd name="T16" fmla="*/ 2147483646 w 26"/>
                <a:gd name="T17" fmla="*/ 2147483646 h 15"/>
                <a:gd name="T18" fmla="*/ 2147483646 w 26"/>
                <a:gd name="T19" fmla="*/ 2147483646 h 15"/>
                <a:gd name="T20" fmla="*/ 2147483646 w 26"/>
                <a:gd name="T21" fmla="*/ 2147483646 h 15"/>
                <a:gd name="T22" fmla="*/ 2147483646 w 26"/>
                <a:gd name="T23" fmla="*/ 2147483646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"/>
                <a:gd name="T37" fmla="*/ 0 h 15"/>
                <a:gd name="T38" fmla="*/ 26 w 26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" h="15">
                  <a:moveTo>
                    <a:pt x="2" y="0"/>
                  </a:moveTo>
                  <a:cubicBezTo>
                    <a:pt x="1" y="1"/>
                    <a:pt x="1" y="3"/>
                    <a:pt x="1" y="5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0" y="11"/>
                    <a:pt x="1" y="15"/>
                    <a:pt x="5" y="15"/>
                  </a:cubicBezTo>
                  <a:cubicBezTo>
                    <a:pt x="8" y="15"/>
                    <a:pt x="11" y="13"/>
                    <a:pt x="14" y="12"/>
                  </a:cubicBezTo>
                  <a:cubicBezTo>
                    <a:pt x="17" y="10"/>
                    <a:pt x="21" y="10"/>
                    <a:pt x="24" y="11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4" y="11"/>
                    <a:pt x="23" y="10"/>
                    <a:pt x="21" y="10"/>
                  </a:cubicBezTo>
                  <a:cubicBezTo>
                    <a:pt x="20" y="10"/>
                    <a:pt x="18" y="10"/>
                    <a:pt x="17" y="10"/>
                  </a:cubicBezTo>
                  <a:cubicBezTo>
                    <a:pt x="14" y="11"/>
                    <a:pt x="11" y="12"/>
                    <a:pt x="8" y="12"/>
                  </a:cubicBezTo>
                  <a:cubicBezTo>
                    <a:pt x="6" y="13"/>
                    <a:pt x="4" y="14"/>
                    <a:pt x="2" y="12"/>
                  </a:cubicBezTo>
                  <a:cubicBezTo>
                    <a:pt x="0" y="9"/>
                    <a:pt x="2" y="5"/>
                    <a:pt x="2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574">
              <a:extLst>
                <a:ext uri="{FF2B5EF4-FFF2-40B4-BE49-F238E27FC236}">
                  <a16:creationId xmlns:a16="http://schemas.microsoft.com/office/drawing/2014/main" id="{04724C04-EFF1-487E-887E-FB68761C3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888" y="790575"/>
              <a:ext cx="11113" cy="26987"/>
            </a:xfrm>
            <a:custGeom>
              <a:avLst/>
              <a:gdLst>
                <a:gd name="T0" fmla="*/ 2147483646 w 9"/>
                <a:gd name="T1" fmla="*/ 1421192767 h 24"/>
                <a:gd name="T2" fmla="*/ 2147483646 w 9"/>
                <a:gd name="T3" fmla="*/ 2147483646 h 24"/>
                <a:gd name="T4" fmla="*/ 2147483646 w 9"/>
                <a:gd name="T5" fmla="*/ 2147483646 h 24"/>
                <a:gd name="T6" fmla="*/ 0 w 9"/>
                <a:gd name="T7" fmla="*/ 2147483646 h 24"/>
                <a:gd name="T8" fmla="*/ 2147483646 w 9"/>
                <a:gd name="T9" fmla="*/ 2147483646 h 24"/>
                <a:gd name="T10" fmla="*/ 2147483646 w 9"/>
                <a:gd name="T11" fmla="*/ 2147483646 h 24"/>
                <a:gd name="T12" fmla="*/ 2147483646 w 9"/>
                <a:gd name="T13" fmla="*/ 2147483646 h 24"/>
                <a:gd name="T14" fmla="*/ 2147483646 w 9"/>
                <a:gd name="T15" fmla="*/ 2147483646 h 24"/>
                <a:gd name="T16" fmla="*/ 2147483646 w 9"/>
                <a:gd name="T17" fmla="*/ 142119276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4"/>
                <a:gd name="T29" fmla="*/ 9 w 9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4">
                  <a:moveTo>
                    <a:pt x="9" y="1"/>
                  </a:moveTo>
                  <a:cubicBezTo>
                    <a:pt x="7" y="0"/>
                    <a:pt x="4" y="0"/>
                    <a:pt x="2" y="2"/>
                  </a:cubicBezTo>
                  <a:cubicBezTo>
                    <a:pt x="1" y="3"/>
                    <a:pt x="1" y="7"/>
                    <a:pt x="2" y="10"/>
                  </a:cubicBezTo>
                  <a:cubicBezTo>
                    <a:pt x="2" y="13"/>
                    <a:pt x="5" y="23"/>
                    <a:pt x="0" y="24"/>
                  </a:cubicBezTo>
                  <a:cubicBezTo>
                    <a:pt x="2" y="24"/>
                    <a:pt x="2" y="24"/>
                    <a:pt x="3" y="23"/>
                  </a:cubicBezTo>
                  <a:cubicBezTo>
                    <a:pt x="4" y="22"/>
                    <a:pt x="3" y="20"/>
                    <a:pt x="3" y="19"/>
                  </a:cubicBezTo>
                  <a:cubicBezTo>
                    <a:pt x="3" y="17"/>
                    <a:pt x="3" y="14"/>
                    <a:pt x="3" y="12"/>
                  </a:cubicBezTo>
                  <a:cubicBezTo>
                    <a:pt x="3" y="9"/>
                    <a:pt x="3" y="6"/>
                    <a:pt x="3" y="4"/>
                  </a:cubicBezTo>
                  <a:cubicBezTo>
                    <a:pt x="4" y="2"/>
                    <a:pt x="7" y="0"/>
                    <a:pt x="9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575">
              <a:extLst>
                <a:ext uri="{FF2B5EF4-FFF2-40B4-BE49-F238E27FC236}">
                  <a16:creationId xmlns:a16="http://schemas.microsoft.com/office/drawing/2014/main" id="{AB0DA908-F903-4872-A592-6CC4F0CE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876300"/>
              <a:ext cx="15875" cy="44450"/>
            </a:xfrm>
            <a:custGeom>
              <a:avLst/>
              <a:gdLst>
                <a:gd name="T0" fmla="*/ 2147483646 w 13"/>
                <a:gd name="T1" fmla="*/ 0 h 38"/>
                <a:gd name="T2" fmla="*/ 2147483646 w 13"/>
                <a:gd name="T3" fmla="*/ 2147483646 h 38"/>
                <a:gd name="T4" fmla="*/ 0 w 13"/>
                <a:gd name="T5" fmla="*/ 2147483646 h 38"/>
                <a:gd name="T6" fmla="*/ 2147483646 w 13"/>
                <a:gd name="T7" fmla="*/ 2147483646 h 38"/>
                <a:gd name="T8" fmla="*/ 2147483646 w 13"/>
                <a:gd name="T9" fmla="*/ 2147483646 h 38"/>
                <a:gd name="T10" fmla="*/ 2147483646 w 13"/>
                <a:gd name="T11" fmla="*/ 2147483646 h 38"/>
                <a:gd name="T12" fmla="*/ 2147483646 w 13"/>
                <a:gd name="T13" fmla="*/ 2147483646 h 38"/>
                <a:gd name="T14" fmla="*/ 2147483646 w 13"/>
                <a:gd name="T15" fmla="*/ 2147483646 h 38"/>
                <a:gd name="T16" fmla="*/ 2147483646 w 1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38"/>
                <a:gd name="T29" fmla="*/ 13 w 1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38">
                  <a:moveTo>
                    <a:pt x="10" y="0"/>
                  </a:moveTo>
                  <a:cubicBezTo>
                    <a:pt x="7" y="2"/>
                    <a:pt x="5" y="5"/>
                    <a:pt x="3" y="8"/>
                  </a:cubicBezTo>
                  <a:cubicBezTo>
                    <a:pt x="1" y="10"/>
                    <a:pt x="0" y="11"/>
                    <a:pt x="0" y="15"/>
                  </a:cubicBezTo>
                  <a:cubicBezTo>
                    <a:pt x="1" y="24"/>
                    <a:pt x="12" y="29"/>
                    <a:pt x="13" y="38"/>
                  </a:cubicBezTo>
                  <a:cubicBezTo>
                    <a:pt x="12" y="34"/>
                    <a:pt x="10" y="28"/>
                    <a:pt x="7" y="25"/>
                  </a:cubicBezTo>
                  <a:cubicBezTo>
                    <a:pt x="5" y="23"/>
                    <a:pt x="3" y="20"/>
                    <a:pt x="3" y="17"/>
                  </a:cubicBezTo>
                  <a:cubicBezTo>
                    <a:pt x="3" y="15"/>
                    <a:pt x="3" y="13"/>
                    <a:pt x="3" y="12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7" y="5"/>
                    <a:pt x="8" y="2"/>
                    <a:pt x="1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Freeform 576">
              <a:extLst>
                <a:ext uri="{FF2B5EF4-FFF2-40B4-BE49-F238E27FC236}">
                  <a16:creationId xmlns:a16="http://schemas.microsoft.com/office/drawing/2014/main" id="{2F7830B0-9291-42AF-8154-F6487F4BE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812800"/>
              <a:ext cx="28575" cy="22225"/>
            </a:xfrm>
            <a:custGeom>
              <a:avLst/>
              <a:gdLst>
                <a:gd name="T0" fmla="*/ 2147483646 w 24"/>
                <a:gd name="T1" fmla="*/ 0 h 19"/>
                <a:gd name="T2" fmla="*/ 2147483646 w 24"/>
                <a:gd name="T3" fmla="*/ 2147483646 h 19"/>
                <a:gd name="T4" fmla="*/ 2147483646 w 24"/>
                <a:gd name="T5" fmla="*/ 2147483646 h 19"/>
                <a:gd name="T6" fmla="*/ 2147483646 w 24"/>
                <a:gd name="T7" fmla="*/ 2147483646 h 19"/>
                <a:gd name="T8" fmla="*/ 0 w 24"/>
                <a:gd name="T9" fmla="*/ 2147483646 h 19"/>
                <a:gd name="T10" fmla="*/ 2147483646 w 24"/>
                <a:gd name="T11" fmla="*/ 2147483646 h 19"/>
                <a:gd name="T12" fmla="*/ 2147483646 w 24"/>
                <a:gd name="T13" fmla="*/ 160089248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19"/>
                <a:gd name="T23" fmla="*/ 24 w 24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19">
                  <a:moveTo>
                    <a:pt x="15" y="0"/>
                  </a:moveTo>
                  <a:cubicBezTo>
                    <a:pt x="12" y="9"/>
                    <a:pt x="20" y="13"/>
                    <a:pt x="24" y="19"/>
                  </a:cubicBezTo>
                  <a:cubicBezTo>
                    <a:pt x="22" y="18"/>
                    <a:pt x="20" y="15"/>
                    <a:pt x="17" y="14"/>
                  </a:cubicBezTo>
                  <a:cubicBezTo>
                    <a:pt x="15" y="13"/>
                    <a:pt x="13" y="13"/>
                    <a:pt x="11" y="13"/>
                  </a:cubicBezTo>
                  <a:cubicBezTo>
                    <a:pt x="7" y="14"/>
                    <a:pt x="4" y="15"/>
                    <a:pt x="0" y="13"/>
                  </a:cubicBezTo>
                  <a:cubicBezTo>
                    <a:pt x="4" y="15"/>
                    <a:pt x="9" y="12"/>
                    <a:pt x="10" y="9"/>
                  </a:cubicBezTo>
                  <a:cubicBezTo>
                    <a:pt x="11" y="7"/>
                    <a:pt x="11" y="2"/>
                    <a:pt x="14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2" name="Groupe 1389">
            <a:extLst>
              <a:ext uri="{FF2B5EF4-FFF2-40B4-BE49-F238E27FC236}">
                <a16:creationId xmlns:a16="http://schemas.microsoft.com/office/drawing/2014/main" id="{8E29EB08-986B-406C-A1DB-58FC044FB4FE}"/>
              </a:ext>
            </a:extLst>
          </p:cNvPr>
          <p:cNvGrpSpPr>
            <a:grpSpLocks/>
          </p:cNvGrpSpPr>
          <p:nvPr/>
        </p:nvGrpSpPr>
        <p:grpSpPr bwMode="auto">
          <a:xfrm>
            <a:off x="8308975" y="2255838"/>
            <a:ext cx="238125" cy="144462"/>
            <a:chOff x="6794500" y="962025"/>
            <a:chExt cx="269876" cy="163512"/>
          </a:xfrm>
        </p:grpSpPr>
        <p:sp>
          <p:nvSpPr>
            <p:cNvPr id="39340" name="Freeform 577">
              <a:extLst>
                <a:ext uri="{FF2B5EF4-FFF2-40B4-BE49-F238E27FC236}">
                  <a16:creationId xmlns:a16="http://schemas.microsoft.com/office/drawing/2014/main" id="{22ECEB1D-A421-470C-8066-1C9360859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962025"/>
              <a:ext cx="269875" cy="157162"/>
            </a:xfrm>
            <a:custGeom>
              <a:avLst/>
              <a:gdLst>
                <a:gd name="T0" fmla="*/ 2147483646 w 227"/>
                <a:gd name="T1" fmla="*/ 2147483646 h 134"/>
                <a:gd name="T2" fmla="*/ 2147483646 w 227"/>
                <a:gd name="T3" fmla="*/ 2147483646 h 134"/>
                <a:gd name="T4" fmla="*/ 2147483646 w 227"/>
                <a:gd name="T5" fmla="*/ 2147483646 h 134"/>
                <a:gd name="T6" fmla="*/ 2147483646 w 227"/>
                <a:gd name="T7" fmla="*/ 2147483646 h 134"/>
                <a:gd name="T8" fmla="*/ 2147483646 w 227"/>
                <a:gd name="T9" fmla="*/ 2147483646 h 134"/>
                <a:gd name="T10" fmla="*/ 2147483646 w 227"/>
                <a:gd name="T11" fmla="*/ 2147483646 h 134"/>
                <a:gd name="T12" fmla="*/ 2147483646 w 227"/>
                <a:gd name="T13" fmla="*/ 2147483646 h 134"/>
                <a:gd name="T14" fmla="*/ 2147483646 w 227"/>
                <a:gd name="T15" fmla="*/ 2147483646 h 134"/>
                <a:gd name="T16" fmla="*/ 2147483646 w 227"/>
                <a:gd name="T17" fmla="*/ 2147483646 h 134"/>
                <a:gd name="T18" fmla="*/ 2147483646 w 227"/>
                <a:gd name="T19" fmla="*/ 2147483646 h 134"/>
                <a:gd name="T20" fmla="*/ 2147483646 w 227"/>
                <a:gd name="T21" fmla="*/ 2147483646 h 134"/>
                <a:gd name="T22" fmla="*/ 2147483646 w 227"/>
                <a:gd name="T23" fmla="*/ 2147483646 h 134"/>
                <a:gd name="T24" fmla="*/ 2147483646 w 227"/>
                <a:gd name="T25" fmla="*/ 2147483646 h 134"/>
                <a:gd name="T26" fmla="*/ 2147483646 w 227"/>
                <a:gd name="T27" fmla="*/ 2147483646 h 134"/>
                <a:gd name="T28" fmla="*/ 2147483646 w 227"/>
                <a:gd name="T29" fmla="*/ 2147483646 h 134"/>
                <a:gd name="T30" fmla="*/ 2147483646 w 227"/>
                <a:gd name="T31" fmla="*/ 2147483646 h 134"/>
                <a:gd name="T32" fmla="*/ 2147483646 w 227"/>
                <a:gd name="T33" fmla="*/ 2147483646 h 134"/>
                <a:gd name="T34" fmla="*/ 2147483646 w 227"/>
                <a:gd name="T35" fmla="*/ 2147483646 h 134"/>
                <a:gd name="T36" fmla="*/ 2147483646 w 227"/>
                <a:gd name="T37" fmla="*/ 2147483646 h 134"/>
                <a:gd name="T38" fmla="*/ 2147483646 w 227"/>
                <a:gd name="T39" fmla="*/ 2147483646 h 134"/>
                <a:gd name="T40" fmla="*/ 2147483646 w 227"/>
                <a:gd name="T41" fmla="*/ 2147483646 h 134"/>
                <a:gd name="T42" fmla="*/ 2147483646 w 227"/>
                <a:gd name="T43" fmla="*/ 2147483646 h 134"/>
                <a:gd name="T44" fmla="*/ 2147483646 w 227"/>
                <a:gd name="T45" fmla="*/ 2147483646 h 134"/>
                <a:gd name="T46" fmla="*/ 1680565124 w 227"/>
                <a:gd name="T47" fmla="*/ 2147483646 h 134"/>
                <a:gd name="T48" fmla="*/ 2147483646 w 227"/>
                <a:gd name="T49" fmla="*/ 2147483646 h 134"/>
                <a:gd name="T50" fmla="*/ 2147483646 w 227"/>
                <a:gd name="T51" fmla="*/ 2147483646 h 134"/>
                <a:gd name="T52" fmla="*/ 2147483646 w 227"/>
                <a:gd name="T53" fmla="*/ 2147483646 h 134"/>
                <a:gd name="T54" fmla="*/ 2147483646 w 227"/>
                <a:gd name="T55" fmla="*/ 2147483646 h 134"/>
                <a:gd name="T56" fmla="*/ 2147483646 w 227"/>
                <a:gd name="T57" fmla="*/ 2147483646 h 134"/>
                <a:gd name="T58" fmla="*/ 2147483646 w 227"/>
                <a:gd name="T59" fmla="*/ 2147483646 h 134"/>
                <a:gd name="T60" fmla="*/ 2147483646 w 227"/>
                <a:gd name="T61" fmla="*/ 2147483646 h 1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7"/>
                <a:gd name="T94" fmla="*/ 0 h 134"/>
                <a:gd name="T95" fmla="*/ 227 w 227"/>
                <a:gd name="T96" fmla="*/ 134 h 13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7" h="134">
                  <a:moveTo>
                    <a:pt x="45" y="9"/>
                  </a:moveTo>
                  <a:cubicBezTo>
                    <a:pt x="45" y="9"/>
                    <a:pt x="49" y="3"/>
                    <a:pt x="58" y="3"/>
                  </a:cubicBezTo>
                  <a:cubicBezTo>
                    <a:pt x="67" y="4"/>
                    <a:pt x="81" y="6"/>
                    <a:pt x="84" y="7"/>
                  </a:cubicBezTo>
                  <a:cubicBezTo>
                    <a:pt x="87" y="8"/>
                    <a:pt x="91" y="11"/>
                    <a:pt x="93" y="13"/>
                  </a:cubicBezTo>
                  <a:cubicBezTo>
                    <a:pt x="93" y="13"/>
                    <a:pt x="100" y="13"/>
                    <a:pt x="105" y="10"/>
                  </a:cubicBezTo>
                  <a:cubicBezTo>
                    <a:pt x="111" y="6"/>
                    <a:pt x="115" y="0"/>
                    <a:pt x="127" y="5"/>
                  </a:cubicBezTo>
                  <a:cubicBezTo>
                    <a:pt x="138" y="11"/>
                    <a:pt x="172" y="23"/>
                    <a:pt x="188" y="23"/>
                  </a:cubicBezTo>
                  <a:cubicBezTo>
                    <a:pt x="204" y="23"/>
                    <a:pt x="210" y="27"/>
                    <a:pt x="215" y="33"/>
                  </a:cubicBezTo>
                  <a:cubicBezTo>
                    <a:pt x="219" y="39"/>
                    <a:pt x="227" y="49"/>
                    <a:pt x="222" y="52"/>
                  </a:cubicBezTo>
                  <a:cubicBezTo>
                    <a:pt x="217" y="55"/>
                    <a:pt x="210" y="54"/>
                    <a:pt x="204" y="50"/>
                  </a:cubicBezTo>
                  <a:cubicBezTo>
                    <a:pt x="199" y="46"/>
                    <a:pt x="181" y="47"/>
                    <a:pt x="166" y="44"/>
                  </a:cubicBezTo>
                  <a:cubicBezTo>
                    <a:pt x="151" y="41"/>
                    <a:pt x="135" y="35"/>
                    <a:pt x="130" y="37"/>
                  </a:cubicBezTo>
                  <a:cubicBezTo>
                    <a:pt x="124" y="38"/>
                    <a:pt x="120" y="40"/>
                    <a:pt x="120" y="40"/>
                  </a:cubicBezTo>
                  <a:cubicBezTo>
                    <a:pt x="120" y="40"/>
                    <a:pt x="129" y="50"/>
                    <a:pt x="124" y="55"/>
                  </a:cubicBezTo>
                  <a:cubicBezTo>
                    <a:pt x="119" y="59"/>
                    <a:pt x="110" y="59"/>
                    <a:pt x="104" y="60"/>
                  </a:cubicBezTo>
                  <a:cubicBezTo>
                    <a:pt x="98" y="61"/>
                    <a:pt x="96" y="60"/>
                    <a:pt x="91" y="58"/>
                  </a:cubicBezTo>
                  <a:cubicBezTo>
                    <a:pt x="87" y="55"/>
                    <a:pt x="81" y="56"/>
                    <a:pt x="76" y="56"/>
                  </a:cubicBezTo>
                  <a:cubicBezTo>
                    <a:pt x="70" y="57"/>
                    <a:pt x="67" y="59"/>
                    <a:pt x="67" y="59"/>
                  </a:cubicBezTo>
                  <a:cubicBezTo>
                    <a:pt x="67" y="59"/>
                    <a:pt x="67" y="64"/>
                    <a:pt x="71" y="66"/>
                  </a:cubicBezTo>
                  <a:cubicBezTo>
                    <a:pt x="74" y="69"/>
                    <a:pt x="77" y="73"/>
                    <a:pt x="74" y="76"/>
                  </a:cubicBezTo>
                  <a:cubicBezTo>
                    <a:pt x="70" y="79"/>
                    <a:pt x="56" y="86"/>
                    <a:pt x="48" y="98"/>
                  </a:cubicBezTo>
                  <a:cubicBezTo>
                    <a:pt x="40" y="110"/>
                    <a:pt x="35" y="133"/>
                    <a:pt x="25" y="134"/>
                  </a:cubicBezTo>
                  <a:cubicBezTo>
                    <a:pt x="20" y="134"/>
                    <a:pt x="19" y="121"/>
                    <a:pt x="13" y="114"/>
                  </a:cubicBezTo>
                  <a:cubicBezTo>
                    <a:pt x="7" y="106"/>
                    <a:pt x="2" y="104"/>
                    <a:pt x="1" y="100"/>
                  </a:cubicBezTo>
                  <a:cubicBezTo>
                    <a:pt x="0" y="97"/>
                    <a:pt x="1" y="93"/>
                    <a:pt x="4" y="90"/>
                  </a:cubicBezTo>
                  <a:cubicBezTo>
                    <a:pt x="7" y="86"/>
                    <a:pt x="13" y="80"/>
                    <a:pt x="11" y="75"/>
                  </a:cubicBezTo>
                  <a:cubicBezTo>
                    <a:pt x="10" y="70"/>
                    <a:pt x="9" y="64"/>
                    <a:pt x="13" y="62"/>
                  </a:cubicBezTo>
                  <a:cubicBezTo>
                    <a:pt x="18" y="59"/>
                    <a:pt x="24" y="50"/>
                    <a:pt x="26" y="45"/>
                  </a:cubicBezTo>
                  <a:cubicBezTo>
                    <a:pt x="28" y="40"/>
                    <a:pt x="28" y="32"/>
                    <a:pt x="34" y="31"/>
                  </a:cubicBezTo>
                  <a:cubicBezTo>
                    <a:pt x="41" y="30"/>
                    <a:pt x="48" y="32"/>
                    <a:pt x="48" y="25"/>
                  </a:cubicBezTo>
                  <a:cubicBezTo>
                    <a:pt x="48" y="17"/>
                    <a:pt x="45" y="12"/>
                    <a:pt x="45" y="9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578">
              <a:extLst>
                <a:ext uri="{FF2B5EF4-FFF2-40B4-BE49-F238E27FC236}">
                  <a16:creationId xmlns:a16="http://schemas.microsoft.com/office/drawing/2014/main" id="{654EED98-00FF-4776-9018-C991EB7960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8313" y="969962"/>
              <a:ext cx="246063" cy="155575"/>
            </a:xfrm>
            <a:custGeom>
              <a:avLst/>
              <a:gdLst>
                <a:gd name="T0" fmla="*/ 2147483646 w 207"/>
                <a:gd name="T1" fmla="*/ 1637742739 h 132"/>
                <a:gd name="T2" fmla="*/ 2147483646 w 207"/>
                <a:gd name="T3" fmla="*/ 0 h 132"/>
                <a:gd name="T4" fmla="*/ 2147483646 w 207"/>
                <a:gd name="T5" fmla="*/ 1637742739 h 132"/>
                <a:gd name="T6" fmla="*/ 2147483646 w 207"/>
                <a:gd name="T7" fmla="*/ 1637742739 h 132"/>
                <a:gd name="T8" fmla="*/ 2147483646 w 207"/>
                <a:gd name="T9" fmla="*/ 2147483646 h 132"/>
                <a:gd name="T10" fmla="*/ 2147483646 w 207"/>
                <a:gd name="T11" fmla="*/ 2147483646 h 132"/>
                <a:gd name="T12" fmla="*/ 2147483646 w 207"/>
                <a:gd name="T13" fmla="*/ 2147483646 h 132"/>
                <a:gd name="T14" fmla="*/ 2147483646 w 207"/>
                <a:gd name="T15" fmla="*/ 2147483646 h 132"/>
                <a:gd name="T16" fmla="*/ 2147483646 w 207"/>
                <a:gd name="T17" fmla="*/ 2147483646 h 132"/>
                <a:gd name="T18" fmla="*/ 2147483646 w 207"/>
                <a:gd name="T19" fmla="*/ 2147483646 h 132"/>
                <a:gd name="T20" fmla="*/ 2147483646 w 207"/>
                <a:gd name="T21" fmla="*/ 2147483646 h 132"/>
                <a:gd name="T22" fmla="*/ 2147483646 w 207"/>
                <a:gd name="T23" fmla="*/ 2147483646 h 132"/>
                <a:gd name="T24" fmla="*/ 2147483646 w 207"/>
                <a:gd name="T25" fmla="*/ 2147483646 h 132"/>
                <a:gd name="T26" fmla="*/ 2147483646 w 207"/>
                <a:gd name="T27" fmla="*/ 2147483646 h 132"/>
                <a:gd name="T28" fmla="*/ 2147483646 w 207"/>
                <a:gd name="T29" fmla="*/ 2147483646 h 132"/>
                <a:gd name="T30" fmla="*/ 2147483646 w 207"/>
                <a:gd name="T31" fmla="*/ 2147483646 h 132"/>
                <a:gd name="T32" fmla="*/ 2147483646 w 207"/>
                <a:gd name="T33" fmla="*/ 2147483646 h 132"/>
                <a:gd name="T34" fmla="*/ 2147483646 w 207"/>
                <a:gd name="T35" fmla="*/ 2147483646 h 132"/>
                <a:gd name="T36" fmla="*/ 2147483646 w 207"/>
                <a:gd name="T37" fmla="*/ 2147483646 h 132"/>
                <a:gd name="T38" fmla="*/ 2147483646 w 207"/>
                <a:gd name="T39" fmla="*/ 2147483646 h 132"/>
                <a:gd name="T40" fmla="*/ 0 w 207"/>
                <a:gd name="T41" fmla="*/ 2147483646 h 132"/>
                <a:gd name="T42" fmla="*/ 2147483646 w 207"/>
                <a:gd name="T43" fmla="*/ 2147483646 h 132"/>
                <a:gd name="T44" fmla="*/ 2147483646 w 207"/>
                <a:gd name="T45" fmla="*/ 2147483646 h 132"/>
                <a:gd name="T46" fmla="*/ 2147483646 w 207"/>
                <a:gd name="T47" fmla="*/ 2147483646 h 132"/>
                <a:gd name="T48" fmla="*/ 2147483646 w 207"/>
                <a:gd name="T49" fmla="*/ 2147483646 h 132"/>
                <a:gd name="T50" fmla="*/ 2147483646 w 207"/>
                <a:gd name="T51" fmla="*/ 2147483646 h 132"/>
                <a:gd name="T52" fmla="*/ 2147483646 w 207"/>
                <a:gd name="T53" fmla="*/ 2147483646 h 132"/>
                <a:gd name="T54" fmla="*/ 2147483646 w 207"/>
                <a:gd name="T55" fmla="*/ 2147483646 h 132"/>
                <a:gd name="T56" fmla="*/ 2147483646 w 207"/>
                <a:gd name="T57" fmla="*/ 2147483646 h 132"/>
                <a:gd name="T58" fmla="*/ 2147483646 w 207"/>
                <a:gd name="T59" fmla="*/ 2147483646 h 132"/>
                <a:gd name="T60" fmla="*/ 2147483646 w 207"/>
                <a:gd name="T61" fmla="*/ 2147483646 h 132"/>
                <a:gd name="T62" fmla="*/ 2147483646 w 207"/>
                <a:gd name="T63" fmla="*/ 2147483646 h 132"/>
                <a:gd name="T64" fmla="*/ 2147483646 w 207"/>
                <a:gd name="T65" fmla="*/ 2147483646 h 132"/>
                <a:gd name="T66" fmla="*/ 2147483646 w 207"/>
                <a:gd name="T67" fmla="*/ 2147483646 h 132"/>
                <a:gd name="T68" fmla="*/ 2147483646 w 207"/>
                <a:gd name="T69" fmla="*/ 2147483646 h 132"/>
                <a:gd name="T70" fmla="*/ 2147483646 w 207"/>
                <a:gd name="T71" fmla="*/ 2147483646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7"/>
                <a:gd name="T109" fmla="*/ 0 h 132"/>
                <a:gd name="T110" fmla="*/ 207 w 207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7" h="132">
                  <a:moveTo>
                    <a:pt x="66" y="1"/>
                  </a:moveTo>
                  <a:cubicBezTo>
                    <a:pt x="66" y="1"/>
                    <a:pt x="66" y="1"/>
                    <a:pt x="65" y="0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lose/>
                  <a:moveTo>
                    <a:pt x="195" y="26"/>
                  </a:moveTo>
                  <a:cubicBezTo>
                    <a:pt x="192" y="23"/>
                    <a:pt x="189" y="20"/>
                    <a:pt x="185" y="18"/>
                  </a:cubicBezTo>
                  <a:cubicBezTo>
                    <a:pt x="186" y="19"/>
                    <a:pt x="186" y="20"/>
                    <a:pt x="187" y="20"/>
                  </a:cubicBezTo>
                  <a:cubicBezTo>
                    <a:pt x="192" y="26"/>
                    <a:pt x="202" y="36"/>
                    <a:pt x="198" y="39"/>
                  </a:cubicBezTo>
                  <a:cubicBezTo>
                    <a:pt x="193" y="42"/>
                    <a:pt x="185" y="40"/>
                    <a:pt x="180" y="36"/>
                  </a:cubicBezTo>
                  <a:cubicBezTo>
                    <a:pt x="175" y="32"/>
                    <a:pt x="153" y="34"/>
                    <a:pt x="139" y="32"/>
                  </a:cubicBezTo>
                  <a:cubicBezTo>
                    <a:pt x="124" y="29"/>
                    <a:pt x="110" y="22"/>
                    <a:pt x="104" y="23"/>
                  </a:cubicBezTo>
                  <a:cubicBezTo>
                    <a:pt x="99" y="24"/>
                    <a:pt x="77" y="10"/>
                    <a:pt x="77" y="10"/>
                  </a:cubicBezTo>
                  <a:cubicBezTo>
                    <a:pt x="77" y="10"/>
                    <a:pt x="102" y="38"/>
                    <a:pt x="97" y="42"/>
                  </a:cubicBezTo>
                  <a:cubicBezTo>
                    <a:pt x="92" y="47"/>
                    <a:pt x="82" y="46"/>
                    <a:pt x="76" y="48"/>
                  </a:cubicBezTo>
                  <a:cubicBezTo>
                    <a:pt x="70" y="49"/>
                    <a:pt x="68" y="48"/>
                    <a:pt x="64" y="46"/>
                  </a:cubicBezTo>
                  <a:cubicBezTo>
                    <a:pt x="59" y="43"/>
                    <a:pt x="54" y="44"/>
                    <a:pt x="48" y="44"/>
                  </a:cubicBezTo>
                  <a:cubicBezTo>
                    <a:pt x="43" y="45"/>
                    <a:pt x="40" y="47"/>
                    <a:pt x="40" y="47"/>
                  </a:cubicBezTo>
                  <a:cubicBezTo>
                    <a:pt x="40" y="47"/>
                    <a:pt x="44" y="49"/>
                    <a:pt x="46" y="52"/>
                  </a:cubicBezTo>
                  <a:cubicBezTo>
                    <a:pt x="49" y="56"/>
                    <a:pt x="49" y="66"/>
                    <a:pt x="45" y="69"/>
                  </a:cubicBezTo>
                  <a:cubicBezTo>
                    <a:pt x="42" y="72"/>
                    <a:pt x="31" y="76"/>
                    <a:pt x="23" y="88"/>
                  </a:cubicBezTo>
                  <a:cubicBezTo>
                    <a:pt x="15" y="100"/>
                    <a:pt x="13" y="132"/>
                    <a:pt x="0" y="121"/>
                  </a:cubicBezTo>
                  <a:cubicBezTo>
                    <a:pt x="1" y="125"/>
                    <a:pt x="3" y="127"/>
                    <a:pt x="5" y="127"/>
                  </a:cubicBezTo>
                  <a:cubicBezTo>
                    <a:pt x="15" y="126"/>
                    <a:pt x="20" y="103"/>
                    <a:pt x="28" y="91"/>
                  </a:cubicBezTo>
                  <a:cubicBezTo>
                    <a:pt x="36" y="79"/>
                    <a:pt x="50" y="72"/>
                    <a:pt x="54" y="69"/>
                  </a:cubicBezTo>
                  <a:cubicBezTo>
                    <a:pt x="57" y="66"/>
                    <a:pt x="54" y="62"/>
                    <a:pt x="51" y="59"/>
                  </a:cubicBezTo>
                  <a:cubicBezTo>
                    <a:pt x="47" y="57"/>
                    <a:pt x="47" y="52"/>
                    <a:pt x="47" y="52"/>
                  </a:cubicBezTo>
                  <a:cubicBezTo>
                    <a:pt x="47" y="52"/>
                    <a:pt x="50" y="50"/>
                    <a:pt x="56" y="49"/>
                  </a:cubicBezTo>
                  <a:cubicBezTo>
                    <a:pt x="61" y="49"/>
                    <a:pt x="67" y="48"/>
                    <a:pt x="71" y="51"/>
                  </a:cubicBezTo>
                  <a:cubicBezTo>
                    <a:pt x="76" y="53"/>
                    <a:pt x="78" y="54"/>
                    <a:pt x="84" y="53"/>
                  </a:cubicBezTo>
                  <a:cubicBezTo>
                    <a:pt x="90" y="52"/>
                    <a:pt x="99" y="52"/>
                    <a:pt x="104" y="48"/>
                  </a:cubicBezTo>
                  <a:cubicBezTo>
                    <a:pt x="109" y="43"/>
                    <a:pt x="100" y="33"/>
                    <a:pt x="100" y="33"/>
                  </a:cubicBezTo>
                  <a:cubicBezTo>
                    <a:pt x="100" y="33"/>
                    <a:pt x="104" y="31"/>
                    <a:pt x="110" y="30"/>
                  </a:cubicBezTo>
                  <a:cubicBezTo>
                    <a:pt x="115" y="28"/>
                    <a:pt x="131" y="34"/>
                    <a:pt x="146" y="37"/>
                  </a:cubicBezTo>
                  <a:cubicBezTo>
                    <a:pt x="161" y="40"/>
                    <a:pt x="179" y="39"/>
                    <a:pt x="184" y="43"/>
                  </a:cubicBezTo>
                  <a:cubicBezTo>
                    <a:pt x="190" y="47"/>
                    <a:pt x="197" y="48"/>
                    <a:pt x="202" y="45"/>
                  </a:cubicBezTo>
                  <a:cubicBezTo>
                    <a:pt x="207" y="42"/>
                    <a:pt x="199" y="32"/>
                    <a:pt x="195" y="26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579">
              <a:extLst>
                <a:ext uri="{FF2B5EF4-FFF2-40B4-BE49-F238E27FC236}">
                  <a16:creationId xmlns:a16="http://schemas.microsoft.com/office/drawing/2014/main" id="{9E64701C-6268-4C55-8D7D-80E81930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962025"/>
              <a:ext cx="269875" cy="157162"/>
            </a:xfrm>
            <a:custGeom>
              <a:avLst/>
              <a:gdLst>
                <a:gd name="T0" fmla="*/ 2147483646 w 227"/>
                <a:gd name="T1" fmla="*/ 2147483646 h 134"/>
                <a:gd name="T2" fmla="*/ 2147483646 w 227"/>
                <a:gd name="T3" fmla="*/ 2147483646 h 134"/>
                <a:gd name="T4" fmla="*/ 2147483646 w 227"/>
                <a:gd name="T5" fmla="*/ 2147483646 h 134"/>
                <a:gd name="T6" fmla="*/ 2147483646 w 227"/>
                <a:gd name="T7" fmla="*/ 2147483646 h 134"/>
                <a:gd name="T8" fmla="*/ 2147483646 w 227"/>
                <a:gd name="T9" fmla="*/ 2147483646 h 134"/>
                <a:gd name="T10" fmla="*/ 2147483646 w 227"/>
                <a:gd name="T11" fmla="*/ 2147483646 h 134"/>
                <a:gd name="T12" fmla="*/ 2147483646 w 227"/>
                <a:gd name="T13" fmla="*/ 2147483646 h 134"/>
                <a:gd name="T14" fmla="*/ 2147483646 w 227"/>
                <a:gd name="T15" fmla="*/ 2147483646 h 134"/>
                <a:gd name="T16" fmla="*/ 2147483646 w 227"/>
                <a:gd name="T17" fmla="*/ 2147483646 h 134"/>
                <a:gd name="T18" fmla="*/ 2147483646 w 227"/>
                <a:gd name="T19" fmla="*/ 2147483646 h 134"/>
                <a:gd name="T20" fmla="*/ 2147483646 w 227"/>
                <a:gd name="T21" fmla="*/ 2147483646 h 134"/>
                <a:gd name="T22" fmla="*/ 2147483646 w 227"/>
                <a:gd name="T23" fmla="*/ 2147483646 h 134"/>
                <a:gd name="T24" fmla="*/ 2147483646 w 227"/>
                <a:gd name="T25" fmla="*/ 2147483646 h 134"/>
                <a:gd name="T26" fmla="*/ 2147483646 w 227"/>
                <a:gd name="T27" fmla="*/ 2147483646 h 134"/>
                <a:gd name="T28" fmla="*/ 2147483646 w 227"/>
                <a:gd name="T29" fmla="*/ 2147483646 h 134"/>
                <a:gd name="T30" fmla="*/ 2147483646 w 227"/>
                <a:gd name="T31" fmla="*/ 2147483646 h 134"/>
                <a:gd name="T32" fmla="*/ 2147483646 w 227"/>
                <a:gd name="T33" fmla="*/ 2147483646 h 134"/>
                <a:gd name="T34" fmla="*/ 2147483646 w 227"/>
                <a:gd name="T35" fmla="*/ 2147483646 h 134"/>
                <a:gd name="T36" fmla="*/ 2147483646 w 227"/>
                <a:gd name="T37" fmla="*/ 2147483646 h 134"/>
                <a:gd name="T38" fmla="*/ 2147483646 w 227"/>
                <a:gd name="T39" fmla="*/ 2147483646 h 134"/>
                <a:gd name="T40" fmla="*/ 2147483646 w 227"/>
                <a:gd name="T41" fmla="*/ 2147483646 h 134"/>
                <a:gd name="T42" fmla="*/ 2147483646 w 227"/>
                <a:gd name="T43" fmla="*/ 2147483646 h 134"/>
                <a:gd name="T44" fmla="*/ 2147483646 w 227"/>
                <a:gd name="T45" fmla="*/ 2147483646 h 134"/>
                <a:gd name="T46" fmla="*/ 1680565124 w 227"/>
                <a:gd name="T47" fmla="*/ 2147483646 h 134"/>
                <a:gd name="T48" fmla="*/ 2147483646 w 227"/>
                <a:gd name="T49" fmla="*/ 2147483646 h 134"/>
                <a:gd name="T50" fmla="*/ 2147483646 w 227"/>
                <a:gd name="T51" fmla="*/ 2147483646 h 134"/>
                <a:gd name="T52" fmla="*/ 2147483646 w 227"/>
                <a:gd name="T53" fmla="*/ 2147483646 h 134"/>
                <a:gd name="T54" fmla="*/ 2147483646 w 227"/>
                <a:gd name="T55" fmla="*/ 2147483646 h 134"/>
                <a:gd name="T56" fmla="*/ 2147483646 w 227"/>
                <a:gd name="T57" fmla="*/ 2147483646 h 134"/>
                <a:gd name="T58" fmla="*/ 2147483646 w 227"/>
                <a:gd name="T59" fmla="*/ 2147483646 h 134"/>
                <a:gd name="T60" fmla="*/ 2147483646 w 227"/>
                <a:gd name="T61" fmla="*/ 2147483646 h 1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7"/>
                <a:gd name="T94" fmla="*/ 0 h 134"/>
                <a:gd name="T95" fmla="*/ 227 w 227"/>
                <a:gd name="T96" fmla="*/ 134 h 13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7" h="134">
                  <a:moveTo>
                    <a:pt x="45" y="9"/>
                  </a:moveTo>
                  <a:cubicBezTo>
                    <a:pt x="45" y="9"/>
                    <a:pt x="49" y="3"/>
                    <a:pt x="58" y="3"/>
                  </a:cubicBezTo>
                  <a:cubicBezTo>
                    <a:pt x="67" y="4"/>
                    <a:pt x="81" y="6"/>
                    <a:pt x="84" y="7"/>
                  </a:cubicBezTo>
                  <a:cubicBezTo>
                    <a:pt x="87" y="8"/>
                    <a:pt x="91" y="11"/>
                    <a:pt x="93" y="13"/>
                  </a:cubicBezTo>
                  <a:cubicBezTo>
                    <a:pt x="93" y="13"/>
                    <a:pt x="100" y="13"/>
                    <a:pt x="105" y="10"/>
                  </a:cubicBezTo>
                  <a:cubicBezTo>
                    <a:pt x="111" y="6"/>
                    <a:pt x="115" y="0"/>
                    <a:pt x="127" y="5"/>
                  </a:cubicBezTo>
                  <a:cubicBezTo>
                    <a:pt x="138" y="11"/>
                    <a:pt x="172" y="23"/>
                    <a:pt x="188" y="23"/>
                  </a:cubicBezTo>
                  <a:cubicBezTo>
                    <a:pt x="204" y="23"/>
                    <a:pt x="210" y="27"/>
                    <a:pt x="215" y="33"/>
                  </a:cubicBezTo>
                  <a:cubicBezTo>
                    <a:pt x="219" y="39"/>
                    <a:pt x="227" y="49"/>
                    <a:pt x="222" y="52"/>
                  </a:cubicBezTo>
                  <a:cubicBezTo>
                    <a:pt x="217" y="55"/>
                    <a:pt x="210" y="54"/>
                    <a:pt x="204" y="50"/>
                  </a:cubicBezTo>
                  <a:cubicBezTo>
                    <a:pt x="199" y="46"/>
                    <a:pt x="181" y="47"/>
                    <a:pt x="166" y="44"/>
                  </a:cubicBezTo>
                  <a:cubicBezTo>
                    <a:pt x="151" y="41"/>
                    <a:pt x="135" y="35"/>
                    <a:pt x="130" y="37"/>
                  </a:cubicBezTo>
                  <a:cubicBezTo>
                    <a:pt x="124" y="38"/>
                    <a:pt x="120" y="40"/>
                    <a:pt x="120" y="40"/>
                  </a:cubicBezTo>
                  <a:cubicBezTo>
                    <a:pt x="120" y="40"/>
                    <a:pt x="129" y="50"/>
                    <a:pt x="124" y="55"/>
                  </a:cubicBezTo>
                  <a:cubicBezTo>
                    <a:pt x="119" y="59"/>
                    <a:pt x="110" y="59"/>
                    <a:pt x="104" y="60"/>
                  </a:cubicBezTo>
                  <a:cubicBezTo>
                    <a:pt x="98" y="61"/>
                    <a:pt x="96" y="60"/>
                    <a:pt x="91" y="58"/>
                  </a:cubicBezTo>
                  <a:cubicBezTo>
                    <a:pt x="87" y="55"/>
                    <a:pt x="81" y="56"/>
                    <a:pt x="76" y="56"/>
                  </a:cubicBezTo>
                  <a:cubicBezTo>
                    <a:pt x="70" y="57"/>
                    <a:pt x="67" y="59"/>
                    <a:pt x="67" y="59"/>
                  </a:cubicBezTo>
                  <a:cubicBezTo>
                    <a:pt x="67" y="59"/>
                    <a:pt x="67" y="64"/>
                    <a:pt x="71" y="66"/>
                  </a:cubicBezTo>
                  <a:cubicBezTo>
                    <a:pt x="74" y="69"/>
                    <a:pt x="77" y="73"/>
                    <a:pt x="74" y="76"/>
                  </a:cubicBezTo>
                  <a:cubicBezTo>
                    <a:pt x="70" y="79"/>
                    <a:pt x="56" y="86"/>
                    <a:pt x="48" y="98"/>
                  </a:cubicBezTo>
                  <a:cubicBezTo>
                    <a:pt x="40" y="110"/>
                    <a:pt x="35" y="133"/>
                    <a:pt x="25" y="134"/>
                  </a:cubicBezTo>
                  <a:cubicBezTo>
                    <a:pt x="20" y="134"/>
                    <a:pt x="19" y="121"/>
                    <a:pt x="13" y="114"/>
                  </a:cubicBezTo>
                  <a:cubicBezTo>
                    <a:pt x="7" y="106"/>
                    <a:pt x="2" y="104"/>
                    <a:pt x="1" y="100"/>
                  </a:cubicBezTo>
                  <a:cubicBezTo>
                    <a:pt x="0" y="97"/>
                    <a:pt x="1" y="93"/>
                    <a:pt x="4" y="90"/>
                  </a:cubicBezTo>
                  <a:cubicBezTo>
                    <a:pt x="7" y="86"/>
                    <a:pt x="13" y="80"/>
                    <a:pt x="11" y="75"/>
                  </a:cubicBezTo>
                  <a:cubicBezTo>
                    <a:pt x="10" y="70"/>
                    <a:pt x="9" y="64"/>
                    <a:pt x="13" y="62"/>
                  </a:cubicBezTo>
                  <a:cubicBezTo>
                    <a:pt x="18" y="59"/>
                    <a:pt x="24" y="50"/>
                    <a:pt x="26" y="45"/>
                  </a:cubicBezTo>
                  <a:cubicBezTo>
                    <a:pt x="28" y="40"/>
                    <a:pt x="28" y="32"/>
                    <a:pt x="34" y="31"/>
                  </a:cubicBezTo>
                  <a:cubicBezTo>
                    <a:pt x="41" y="30"/>
                    <a:pt x="48" y="32"/>
                    <a:pt x="48" y="25"/>
                  </a:cubicBezTo>
                  <a:cubicBezTo>
                    <a:pt x="48" y="17"/>
                    <a:pt x="45" y="12"/>
                    <a:pt x="45" y="9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580">
              <a:extLst>
                <a:ext uri="{FF2B5EF4-FFF2-40B4-BE49-F238E27FC236}">
                  <a16:creationId xmlns:a16="http://schemas.microsoft.com/office/drawing/2014/main" id="{68D5B2C5-9EB0-4642-93BA-29BB38586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763" y="1023937"/>
              <a:ext cx="11113" cy="7937"/>
            </a:xfrm>
            <a:custGeom>
              <a:avLst/>
              <a:gdLst>
                <a:gd name="T0" fmla="*/ 2147483646 w 9"/>
                <a:gd name="T1" fmla="*/ 2147483646 h 6"/>
                <a:gd name="T2" fmla="*/ 2147483646 w 9"/>
                <a:gd name="T3" fmla="*/ 2147483646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9" y="6"/>
                  </a:moveTo>
                  <a:cubicBezTo>
                    <a:pt x="9" y="6"/>
                    <a:pt x="8" y="6"/>
                    <a:pt x="6" y="4"/>
                  </a:cubicBezTo>
                  <a:cubicBezTo>
                    <a:pt x="3" y="3"/>
                    <a:pt x="1" y="0"/>
                    <a:pt x="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581">
              <a:extLst>
                <a:ext uri="{FF2B5EF4-FFF2-40B4-BE49-F238E27FC236}">
                  <a16:creationId xmlns:a16="http://schemas.microsoft.com/office/drawing/2014/main" id="{9CE50AA6-8CD2-4E6D-8176-75DE2E35D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1004887"/>
              <a:ext cx="49213" cy="57150"/>
            </a:xfrm>
            <a:custGeom>
              <a:avLst/>
              <a:gdLst>
                <a:gd name="T0" fmla="*/ 2147483646 w 41"/>
                <a:gd name="T1" fmla="*/ 0 h 49"/>
                <a:gd name="T2" fmla="*/ 2147483646 w 41"/>
                <a:gd name="T3" fmla="*/ 2147483646 h 49"/>
                <a:gd name="T4" fmla="*/ 2147483646 w 41"/>
                <a:gd name="T5" fmla="*/ 2147483646 h 49"/>
                <a:gd name="T6" fmla="*/ 0 w 41"/>
                <a:gd name="T7" fmla="*/ 2147483646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49"/>
                <a:gd name="T14" fmla="*/ 41 w 41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49">
                  <a:moveTo>
                    <a:pt x="35" y="0"/>
                  </a:moveTo>
                  <a:cubicBezTo>
                    <a:pt x="35" y="0"/>
                    <a:pt x="33" y="11"/>
                    <a:pt x="34" y="17"/>
                  </a:cubicBezTo>
                  <a:cubicBezTo>
                    <a:pt x="35" y="23"/>
                    <a:pt x="41" y="37"/>
                    <a:pt x="36" y="43"/>
                  </a:cubicBezTo>
                  <a:cubicBezTo>
                    <a:pt x="31" y="49"/>
                    <a:pt x="9" y="40"/>
                    <a:pt x="0" y="4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582">
              <a:extLst>
                <a:ext uri="{FF2B5EF4-FFF2-40B4-BE49-F238E27FC236}">
                  <a16:creationId xmlns:a16="http://schemas.microsoft.com/office/drawing/2014/main" id="{0380BBFF-905F-4D9E-8DE0-4955BD71E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1014412"/>
              <a:ext cx="20638" cy="31750"/>
            </a:xfrm>
            <a:custGeom>
              <a:avLst/>
              <a:gdLst>
                <a:gd name="T0" fmla="*/ 2147483646 w 17"/>
                <a:gd name="T1" fmla="*/ 2147483646 h 26"/>
                <a:gd name="T2" fmla="*/ 2147483646 w 17"/>
                <a:gd name="T3" fmla="*/ 2147483646 h 26"/>
                <a:gd name="T4" fmla="*/ 2147483646 w 17"/>
                <a:gd name="T5" fmla="*/ 2147483646 h 26"/>
                <a:gd name="T6" fmla="*/ 2147483646 w 17"/>
                <a:gd name="T7" fmla="*/ 2147483646 h 26"/>
                <a:gd name="T8" fmla="*/ 2147483646 w 17"/>
                <a:gd name="T9" fmla="*/ 214748364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26"/>
                <a:gd name="T17" fmla="*/ 17 w 1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26">
                  <a:moveTo>
                    <a:pt x="2" y="17"/>
                  </a:moveTo>
                  <a:cubicBezTo>
                    <a:pt x="0" y="13"/>
                    <a:pt x="4" y="8"/>
                    <a:pt x="7" y="6"/>
                  </a:cubicBezTo>
                  <a:cubicBezTo>
                    <a:pt x="10" y="3"/>
                    <a:pt x="14" y="0"/>
                    <a:pt x="14" y="6"/>
                  </a:cubicBezTo>
                  <a:cubicBezTo>
                    <a:pt x="15" y="13"/>
                    <a:pt x="17" y="26"/>
                    <a:pt x="11" y="24"/>
                  </a:cubicBezTo>
                  <a:cubicBezTo>
                    <a:pt x="5" y="22"/>
                    <a:pt x="3" y="20"/>
                    <a:pt x="2" y="17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583">
              <a:extLst>
                <a:ext uri="{FF2B5EF4-FFF2-40B4-BE49-F238E27FC236}">
                  <a16:creationId xmlns:a16="http://schemas.microsoft.com/office/drawing/2014/main" id="{5896E839-2399-4B5E-9BCA-0938DB753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5" y="977900"/>
              <a:ext cx="31750" cy="31750"/>
            </a:xfrm>
            <a:custGeom>
              <a:avLst/>
              <a:gdLst>
                <a:gd name="T0" fmla="*/ 0 w 27"/>
                <a:gd name="T1" fmla="*/ 0 h 27"/>
                <a:gd name="T2" fmla="*/ 2147483646 w 27"/>
                <a:gd name="T3" fmla="*/ 2147483646 h 27"/>
                <a:gd name="T4" fmla="*/ 0 60000 65536"/>
                <a:gd name="T5" fmla="*/ 0 60000 65536"/>
                <a:gd name="T6" fmla="*/ 0 w 27"/>
                <a:gd name="T7" fmla="*/ 0 h 27"/>
                <a:gd name="T8" fmla="*/ 27 w 27"/>
                <a:gd name="T9" fmla="*/ 27 h 2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27">
                  <a:moveTo>
                    <a:pt x="0" y="0"/>
                  </a:moveTo>
                  <a:cubicBezTo>
                    <a:pt x="0" y="0"/>
                    <a:pt x="18" y="18"/>
                    <a:pt x="27" y="27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584">
              <a:extLst>
                <a:ext uri="{FF2B5EF4-FFF2-40B4-BE49-F238E27FC236}">
                  <a16:creationId xmlns:a16="http://schemas.microsoft.com/office/drawing/2014/main" id="{AD51F304-D49F-4AF8-92A8-D049D97E7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175" y="1008062"/>
              <a:ext cx="22225" cy="19050"/>
            </a:xfrm>
            <a:custGeom>
              <a:avLst/>
              <a:gdLst>
                <a:gd name="T0" fmla="*/ 2147483646 w 19"/>
                <a:gd name="T1" fmla="*/ 2147483646 h 16"/>
                <a:gd name="T2" fmla="*/ 1600892484 w 19"/>
                <a:gd name="T3" fmla="*/ 2147483646 h 16"/>
                <a:gd name="T4" fmla="*/ 0 w 19"/>
                <a:gd name="T5" fmla="*/ 0 h 16"/>
                <a:gd name="T6" fmla="*/ 2147483646 w 19"/>
                <a:gd name="T7" fmla="*/ 2147483646 h 16"/>
                <a:gd name="T8" fmla="*/ 2147483646 w 19"/>
                <a:gd name="T9" fmla="*/ 2147483646 h 16"/>
                <a:gd name="T10" fmla="*/ 2147483646 w 19"/>
                <a:gd name="T11" fmla="*/ 2147483646 h 16"/>
                <a:gd name="T12" fmla="*/ 2147483646 w 19"/>
                <a:gd name="T13" fmla="*/ 2147483646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7" y="15"/>
                  </a:moveTo>
                  <a:cubicBezTo>
                    <a:pt x="4" y="14"/>
                    <a:pt x="2" y="12"/>
                    <a:pt x="1" y="10"/>
                  </a:cubicBezTo>
                  <a:cubicBezTo>
                    <a:pt x="0" y="7"/>
                    <a:pt x="0" y="3"/>
                    <a:pt x="0" y="0"/>
                  </a:cubicBezTo>
                  <a:cubicBezTo>
                    <a:pt x="1" y="2"/>
                    <a:pt x="1" y="5"/>
                    <a:pt x="2" y="7"/>
                  </a:cubicBezTo>
                  <a:cubicBezTo>
                    <a:pt x="3" y="9"/>
                    <a:pt x="5" y="10"/>
                    <a:pt x="7" y="11"/>
                  </a:cubicBezTo>
                  <a:cubicBezTo>
                    <a:pt x="11" y="12"/>
                    <a:pt x="15" y="13"/>
                    <a:pt x="19" y="14"/>
                  </a:cubicBezTo>
                  <a:cubicBezTo>
                    <a:pt x="18" y="15"/>
                    <a:pt x="14" y="15"/>
                    <a:pt x="12" y="1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585">
              <a:extLst>
                <a:ext uri="{FF2B5EF4-FFF2-40B4-BE49-F238E27FC236}">
                  <a16:creationId xmlns:a16="http://schemas.microsoft.com/office/drawing/2014/main" id="{7ACB1A88-0E60-4617-83A5-363706DC2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5" y="1023937"/>
              <a:ext cx="12700" cy="15875"/>
            </a:xfrm>
            <a:custGeom>
              <a:avLst/>
              <a:gdLst>
                <a:gd name="T0" fmla="*/ 2147483646 w 10"/>
                <a:gd name="T1" fmla="*/ 2147483646 h 14"/>
                <a:gd name="T2" fmla="*/ 2147483646 w 10"/>
                <a:gd name="T3" fmla="*/ 2147483646 h 14"/>
                <a:gd name="T4" fmla="*/ 2147483646 w 10"/>
                <a:gd name="T5" fmla="*/ 2147483646 h 14"/>
                <a:gd name="T6" fmla="*/ 2147483646 w 10"/>
                <a:gd name="T7" fmla="*/ 0 h 14"/>
                <a:gd name="T8" fmla="*/ 2147483646 w 10"/>
                <a:gd name="T9" fmla="*/ 2147483646 h 14"/>
                <a:gd name="T10" fmla="*/ 2147483646 w 10"/>
                <a:gd name="T11" fmla="*/ 214748364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4"/>
                <a:gd name="T20" fmla="*/ 10 w 10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4">
                  <a:moveTo>
                    <a:pt x="2" y="7"/>
                  </a:moveTo>
                  <a:cubicBezTo>
                    <a:pt x="0" y="10"/>
                    <a:pt x="8" y="14"/>
                    <a:pt x="10" y="14"/>
                  </a:cubicBezTo>
                  <a:cubicBezTo>
                    <a:pt x="10" y="12"/>
                    <a:pt x="9" y="10"/>
                    <a:pt x="9" y="8"/>
                  </a:cubicBezTo>
                  <a:cubicBezTo>
                    <a:pt x="9" y="6"/>
                    <a:pt x="9" y="3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7" y="9"/>
                    <a:pt x="3" y="10"/>
                    <a:pt x="3" y="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586">
              <a:extLst>
                <a:ext uri="{FF2B5EF4-FFF2-40B4-BE49-F238E27FC236}">
                  <a16:creationId xmlns:a16="http://schemas.microsoft.com/office/drawing/2014/main" id="{7DA4CDFB-5B5F-40D4-8AA8-49854739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1057275"/>
              <a:ext cx="42863" cy="28575"/>
            </a:xfrm>
            <a:custGeom>
              <a:avLst/>
              <a:gdLst>
                <a:gd name="T0" fmla="*/ 2147483646 w 36"/>
                <a:gd name="T1" fmla="*/ 1688346731 h 24"/>
                <a:gd name="T2" fmla="*/ 2147483646 w 36"/>
                <a:gd name="T3" fmla="*/ 2147483646 h 24"/>
                <a:gd name="T4" fmla="*/ 2147483646 w 36"/>
                <a:gd name="T5" fmla="*/ 1688346731 h 24"/>
                <a:gd name="T6" fmla="*/ 0 w 36"/>
                <a:gd name="T7" fmla="*/ 2147483646 h 24"/>
                <a:gd name="T8" fmla="*/ 2147483646 w 36"/>
                <a:gd name="T9" fmla="*/ 2147483646 h 24"/>
                <a:gd name="T10" fmla="*/ 2147483646 w 36"/>
                <a:gd name="T11" fmla="*/ 2147483646 h 24"/>
                <a:gd name="T12" fmla="*/ 2147483646 w 36"/>
                <a:gd name="T13" fmla="*/ 2147483646 h 24"/>
                <a:gd name="T14" fmla="*/ 2147483646 w 36"/>
                <a:gd name="T15" fmla="*/ 2147483646 h 24"/>
                <a:gd name="T16" fmla="*/ 2147483646 w 36"/>
                <a:gd name="T17" fmla="*/ 2147483646 h 24"/>
                <a:gd name="T18" fmla="*/ 2147483646 w 36"/>
                <a:gd name="T19" fmla="*/ 214748364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4"/>
                <a:gd name="T32" fmla="*/ 36 w 36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4">
                  <a:moveTo>
                    <a:pt x="35" y="1"/>
                  </a:moveTo>
                  <a:cubicBezTo>
                    <a:pt x="29" y="3"/>
                    <a:pt x="23" y="3"/>
                    <a:pt x="17" y="2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1"/>
                    <a:pt x="1" y="0"/>
                    <a:pt x="0" y="2"/>
                  </a:cubicBezTo>
                  <a:cubicBezTo>
                    <a:pt x="6" y="1"/>
                    <a:pt x="15" y="1"/>
                    <a:pt x="19" y="8"/>
                  </a:cubicBezTo>
                  <a:cubicBezTo>
                    <a:pt x="20" y="11"/>
                    <a:pt x="20" y="13"/>
                    <a:pt x="20" y="16"/>
                  </a:cubicBezTo>
                  <a:cubicBezTo>
                    <a:pt x="20" y="18"/>
                    <a:pt x="18" y="22"/>
                    <a:pt x="19" y="24"/>
                  </a:cubicBezTo>
                  <a:cubicBezTo>
                    <a:pt x="20" y="22"/>
                    <a:pt x="22" y="20"/>
                    <a:pt x="23" y="18"/>
                  </a:cubicBezTo>
                  <a:cubicBezTo>
                    <a:pt x="24" y="15"/>
                    <a:pt x="26" y="13"/>
                    <a:pt x="28" y="11"/>
                  </a:cubicBezTo>
                  <a:cubicBezTo>
                    <a:pt x="30" y="8"/>
                    <a:pt x="33" y="5"/>
                    <a:pt x="36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587">
              <a:extLst>
                <a:ext uri="{FF2B5EF4-FFF2-40B4-BE49-F238E27FC236}">
                  <a16:creationId xmlns:a16="http://schemas.microsoft.com/office/drawing/2014/main" id="{FB4C470D-521D-4D44-85F7-2E16CCDDB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1023937"/>
              <a:ext cx="11113" cy="20637"/>
            </a:xfrm>
            <a:custGeom>
              <a:avLst/>
              <a:gdLst>
                <a:gd name="T0" fmla="*/ 2147483646 w 10"/>
                <a:gd name="T1" fmla="*/ 0 h 18"/>
                <a:gd name="T2" fmla="*/ 2147483646 w 10"/>
                <a:gd name="T3" fmla="*/ 2147483646 h 18"/>
                <a:gd name="T4" fmla="*/ 0 w 10"/>
                <a:gd name="T5" fmla="*/ 2147483646 h 18"/>
                <a:gd name="T6" fmla="*/ 2147483646 w 10"/>
                <a:gd name="T7" fmla="*/ 0 h 18"/>
                <a:gd name="T8" fmla="*/ 2147483646 w 1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8"/>
                <a:gd name="T17" fmla="*/ 10 w 10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8">
                  <a:moveTo>
                    <a:pt x="6" y="0"/>
                  </a:moveTo>
                  <a:cubicBezTo>
                    <a:pt x="0" y="6"/>
                    <a:pt x="2" y="15"/>
                    <a:pt x="10" y="18"/>
                  </a:cubicBezTo>
                  <a:cubicBezTo>
                    <a:pt x="6" y="18"/>
                    <a:pt x="0" y="13"/>
                    <a:pt x="0" y="10"/>
                  </a:cubicBezTo>
                  <a:cubicBezTo>
                    <a:pt x="0" y="6"/>
                    <a:pt x="4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588">
              <a:extLst>
                <a:ext uri="{FF2B5EF4-FFF2-40B4-BE49-F238E27FC236}">
                  <a16:creationId xmlns:a16="http://schemas.microsoft.com/office/drawing/2014/main" id="{1C888DAC-CC47-4D71-AD29-596EB8821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1036637"/>
              <a:ext cx="23813" cy="71437"/>
            </a:xfrm>
            <a:custGeom>
              <a:avLst/>
              <a:gdLst>
                <a:gd name="T0" fmla="*/ 2147483646 w 19"/>
                <a:gd name="T1" fmla="*/ 0 h 61"/>
                <a:gd name="T2" fmla="*/ 2147483646 w 19"/>
                <a:gd name="T3" fmla="*/ 2147483646 h 61"/>
                <a:gd name="T4" fmla="*/ 2147483646 w 19"/>
                <a:gd name="T5" fmla="*/ 2147483646 h 61"/>
                <a:gd name="T6" fmla="*/ 2147483646 w 19"/>
                <a:gd name="T7" fmla="*/ 2147483646 h 61"/>
                <a:gd name="T8" fmla="*/ 2147483646 w 19"/>
                <a:gd name="T9" fmla="*/ 2147483646 h 61"/>
                <a:gd name="T10" fmla="*/ 2147483646 w 19"/>
                <a:gd name="T11" fmla="*/ 2147483646 h 61"/>
                <a:gd name="T12" fmla="*/ 2147483646 w 19"/>
                <a:gd name="T13" fmla="*/ 2147483646 h 61"/>
                <a:gd name="T14" fmla="*/ 2147483646 w 19"/>
                <a:gd name="T15" fmla="*/ 2147483646 h 61"/>
                <a:gd name="T16" fmla="*/ 2147483646 w 19"/>
                <a:gd name="T17" fmla="*/ 2147483646 h 61"/>
                <a:gd name="T18" fmla="*/ 2147483646 w 19"/>
                <a:gd name="T19" fmla="*/ 2147483646 h 61"/>
                <a:gd name="T20" fmla="*/ 2147483646 w 19"/>
                <a:gd name="T21" fmla="*/ 2147483646 h 61"/>
                <a:gd name="T22" fmla="*/ 2147483646 w 19"/>
                <a:gd name="T23" fmla="*/ 2147483646 h 61"/>
                <a:gd name="T24" fmla="*/ 2147483646 w 19"/>
                <a:gd name="T25" fmla="*/ 2147483646 h 61"/>
                <a:gd name="T26" fmla="*/ 2147483646 w 19"/>
                <a:gd name="T27" fmla="*/ 1605992763 h 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"/>
                <a:gd name="T43" fmla="*/ 0 h 61"/>
                <a:gd name="T44" fmla="*/ 19 w 19"/>
                <a:gd name="T45" fmla="*/ 61 h 6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" h="61">
                  <a:moveTo>
                    <a:pt x="13" y="0"/>
                  </a:moveTo>
                  <a:cubicBezTo>
                    <a:pt x="8" y="1"/>
                    <a:pt x="11" y="8"/>
                    <a:pt x="11" y="11"/>
                  </a:cubicBezTo>
                  <a:cubicBezTo>
                    <a:pt x="12" y="14"/>
                    <a:pt x="12" y="18"/>
                    <a:pt x="10" y="21"/>
                  </a:cubicBezTo>
                  <a:cubicBezTo>
                    <a:pt x="9" y="25"/>
                    <a:pt x="5" y="27"/>
                    <a:pt x="3" y="30"/>
                  </a:cubicBezTo>
                  <a:cubicBezTo>
                    <a:pt x="0" y="36"/>
                    <a:pt x="2" y="39"/>
                    <a:pt x="6" y="42"/>
                  </a:cubicBezTo>
                  <a:cubicBezTo>
                    <a:pt x="9" y="44"/>
                    <a:pt x="11" y="46"/>
                    <a:pt x="13" y="48"/>
                  </a:cubicBezTo>
                  <a:cubicBezTo>
                    <a:pt x="14" y="50"/>
                    <a:pt x="15" y="51"/>
                    <a:pt x="16" y="53"/>
                  </a:cubicBezTo>
                  <a:cubicBezTo>
                    <a:pt x="17" y="55"/>
                    <a:pt x="18" y="58"/>
                    <a:pt x="19" y="61"/>
                  </a:cubicBezTo>
                  <a:cubicBezTo>
                    <a:pt x="18" y="52"/>
                    <a:pt x="12" y="44"/>
                    <a:pt x="6" y="38"/>
                  </a:cubicBezTo>
                  <a:cubicBezTo>
                    <a:pt x="2" y="35"/>
                    <a:pt x="6" y="29"/>
                    <a:pt x="9" y="26"/>
                  </a:cubicBezTo>
                  <a:cubicBezTo>
                    <a:pt x="11" y="23"/>
                    <a:pt x="13" y="19"/>
                    <a:pt x="14" y="16"/>
                  </a:cubicBezTo>
                  <a:cubicBezTo>
                    <a:pt x="14" y="14"/>
                    <a:pt x="14" y="11"/>
                    <a:pt x="14" y="9"/>
                  </a:cubicBezTo>
                  <a:cubicBezTo>
                    <a:pt x="13" y="7"/>
                    <a:pt x="11" y="5"/>
                    <a:pt x="12" y="4"/>
                  </a:cubicBezTo>
                  <a:cubicBezTo>
                    <a:pt x="12" y="3"/>
                    <a:pt x="12" y="2"/>
                    <a:pt x="13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589">
              <a:extLst>
                <a:ext uri="{FF2B5EF4-FFF2-40B4-BE49-F238E27FC236}">
                  <a16:creationId xmlns:a16="http://schemas.microsoft.com/office/drawing/2014/main" id="{CF85F01C-0B71-42F9-8262-E61318BA3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968375"/>
              <a:ext cx="50800" cy="7937"/>
            </a:xfrm>
            <a:custGeom>
              <a:avLst/>
              <a:gdLst>
                <a:gd name="T0" fmla="*/ 0 w 42"/>
                <a:gd name="T1" fmla="*/ 2147483646 h 7"/>
                <a:gd name="T2" fmla="*/ 2147483646 w 42"/>
                <a:gd name="T3" fmla="*/ 0 h 7"/>
                <a:gd name="T4" fmla="*/ 2147483646 w 42"/>
                <a:gd name="T5" fmla="*/ 2147483646 h 7"/>
                <a:gd name="T6" fmla="*/ 2147483646 w 42"/>
                <a:gd name="T7" fmla="*/ 2147483646 h 7"/>
                <a:gd name="T8" fmla="*/ 0 w 42"/>
                <a:gd name="T9" fmla="*/ 214748364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7"/>
                <a:gd name="T17" fmla="*/ 42 w 4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7">
                  <a:moveTo>
                    <a:pt x="0" y="4"/>
                  </a:moveTo>
                  <a:cubicBezTo>
                    <a:pt x="0" y="4"/>
                    <a:pt x="4" y="0"/>
                    <a:pt x="13" y="0"/>
                  </a:cubicBezTo>
                  <a:cubicBezTo>
                    <a:pt x="21" y="0"/>
                    <a:pt x="37" y="2"/>
                    <a:pt x="42" y="7"/>
                  </a:cubicBezTo>
                  <a:cubicBezTo>
                    <a:pt x="42" y="7"/>
                    <a:pt x="33" y="3"/>
                    <a:pt x="26" y="3"/>
                  </a:cubicBezTo>
                  <a:cubicBezTo>
                    <a:pt x="20" y="3"/>
                    <a:pt x="6" y="0"/>
                    <a:pt x="0" y="4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590">
              <a:extLst>
                <a:ext uri="{FF2B5EF4-FFF2-40B4-BE49-F238E27FC236}">
                  <a16:creationId xmlns:a16="http://schemas.microsoft.com/office/drawing/2014/main" id="{93AB6634-9130-4162-8F4B-D22A95765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5" y="965200"/>
              <a:ext cx="109538" cy="28575"/>
            </a:xfrm>
            <a:custGeom>
              <a:avLst/>
              <a:gdLst>
                <a:gd name="T0" fmla="*/ 0 w 93"/>
                <a:gd name="T1" fmla="*/ 2147483646 h 24"/>
                <a:gd name="T2" fmla="*/ 2147483646 w 93"/>
                <a:gd name="T3" fmla="*/ 2147483646 h 24"/>
                <a:gd name="T4" fmla="*/ 2147483646 w 93"/>
                <a:gd name="T5" fmla="*/ 2147483646 h 24"/>
                <a:gd name="T6" fmla="*/ 2147483646 w 93"/>
                <a:gd name="T7" fmla="*/ 2147483646 h 24"/>
                <a:gd name="T8" fmla="*/ 2147483646 w 93"/>
                <a:gd name="T9" fmla="*/ 2147483646 h 24"/>
                <a:gd name="T10" fmla="*/ 2147483646 w 93"/>
                <a:gd name="T11" fmla="*/ 2147483646 h 24"/>
                <a:gd name="T12" fmla="*/ 2147483646 w 93"/>
                <a:gd name="T13" fmla="*/ 2147483646 h 24"/>
                <a:gd name="T14" fmla="*/ 2147483646 w 93"/>
                <a:gd name="T15" fmla="*/ 2147483646 h 24"/>
                <a:gd name="T16" fmla="*/ 0 w 93"/>
                <a:gd name="T17" fmla="*/ 214748364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3"/>
                <a:gd name="T28" fmla="*/ 0 h 24"/>
                <a:gd name="T29" fmla="*/ 93 w 93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3" h="24">
                  <a:moveTo>
                    <a:pt x="0" y="7"/>
                  </a:moveTo>
                  <a:cubicBezTo>
                    <a:pt x="0" y="7"/>
                    <a:pt x="5" y="2"/>
                    <a:pt x="9" y="2"/>
                  </a:cubicBezTo>
                  <a:cubicBezTo>
                    <a:pt x="13" y="3"/>
                    <a:pt x="35" y="12"/>
                    <a:pt x="48" y="16"/>
                  </a:cubicBezTo>
                  <a:cubicBezTo>
                    <a:pt x="61" y="20"/>
                    <a:pt x="74" y="23"/>
                    <a:pt x="79" y="22"/>
                  </a:cubicBezTo>
                  <a:cubicBezTo>
                    <a:pt x="83" y="22"/>
                    <a:pt x="92" y="23"/>
                    <a:pt x="93" y="24"/>
                  </a:cubicBezTo>
                  <a:cubicBezTo>
                    <a:pt x="93" y="24"/>
                    <a:pt x="86" y="22"/>
                    <a:pt x="82" y="23"/>
                  </a:cubicBezTo>
                  <a:cubicBezTo>
                    <a:pt x="77" y="24"/>
                    <a:pt x="58" y="21"/>
                    <a:pt x="51" y="19"/>
                  </a:cubicBezTo>
                  <a:cubicBezTo>
                    <a:pt x="43" y="17"/>
                    <a:pt x="28" y="10"/>
                    <a:pt x="24" y="8"/>
                  </a:cubicBezTo>
                  <a:cubicBezTo>
                    <a:pt x="19" y="6"/>
                    <a:pt x="7" y="0"/>
                    <a:pt x="0" y="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591">
              <a:extLst>
                <a:ext uri="{FF2B5EF4-FFF2-40B4-BE49-F238E27FC236}">
                  <a16:creationId xmlns:a16="http://schemas.microsoft.com/office/drawing/2014/main" id="{48CF3F14-37A0-4DFE-A6E8-31396A903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5" y="1031875"/>
              <a:ext cx="20638" cy="25400"/>
            </a:xfrm>
            <a:custGeom>
              <a:avLst/>
              <a:gdLst>
                <a:gd name="T0" fmla="*/ 0 w 17"/>
                <a:gd name="T1" fmla="*/ 2147483646 h 22"/>
                <a:gd name="T2" fmla="*/ 2147483646 w 17"/>
                <a:gd name="T3" fmla="*/ 2147483646 h 22"/>
                <a:gd name="T4" fmla="*/ 2147483646 w 17"/>
                <a:gd name="T5" fmla="*/ 2147483646 h 22"/>
                <a:gd name="T6" fmla="*/ 2147483646 w 17"/>
                <a:gd name="T7" fmla="*/ 0 h 22"/>
                <a:gd name="T8" fmla="*/ 2147483646 w 17"/>
                <a:gd name="T9" fmla="*/ 2147483646 h 22"/>
                <a:gd name="T10" fmla="*/ 2147483646 w 17"/>
                <a:gd name="T11" fmla="*/ 2147483646 h 22"/>
                <a:gd name="T12" fmla="*/ 0 w 17"/>
                <a:gd name="T13" fmla="*/ 2147483646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2"/>
                <a:gd name="T23" fmla="*/ 17 w 17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2">
                  <a:moveTo>
                    <a:pt x="0" y="19"/>
                  </a:moveTo>
                  <a:cubicBezTo>
                    <a:pt x="3" y="20"/>
                    <a:pt x="13" y="22"/>
                    <a:pt x="15" y="18"/>
                  </a:cubicBezTo>
                  <a:cubicBezTo>
                    <a:pt x="17" y="16"/>
                    <a:pt x="15" y="12"/>
                    <a:pt x="15" y="9"/>
                  </a:cubicBezTo>
                  <a:cubicBezTo>
                    <a:pt x="15" y="7"/>
                    <a:pt x="15" y="2"/>
                    <a:pt x="13" y="0"/>
                  </a:cubicBezTo>
                  <a:cubicBezTo>
                    <a:pt x="14" y="5"/>
                    <a:pt x="15" y="11"/>
                    <a:pt x="14" y="15"/>
                  </a:cubicBezTo>
                  <a:cubicBezTo>
                    <a:pt x="13" y="18"/>
                    <a:pt x="11" y="18"/>
                    <a:pt x="8" y="18"/>
                  </a:cubicBezTo>
                  <a:cubicBezTo>
                    <a:pt x="6" y="19"/>
                    <a:pt x="2" y="19"/>
                    <a:pt x="0" y="1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3" name="Groupe 1390">
            <a:extLst>
              <a:ext uri="{FF2B5EF4-FFF2-40B4-BE49-F238E27FC236}">
                <a16:creationId xmlns:a16="http://schemas.microsoft.com/office/drawing/2014/main" id="{1450CE8F-3B6F-49CF-8EA5-AA1AEBBD3185}"/>
              </a:ext>
            </a:extLst>
          </p:cNvPr>
          <p:cNvGrpSpPr>
            <a:grpSpLocks/>
          </p:cNvGrpSpPr>
          <p:nvPr/>
        </p:nvGrpSpPr>
        <p:grpSpPr bwMode="auto">
          <a:xfrm>
            <a:off x="8312150" y="2432050"/>
            <a:ext cx="271463" cy="158750"/>
            <a:chOff x="6794500" y="1136650"/>
            <a:chExt cx="306388" cy="179387"/>
          </a:xfrm>
        </p:grpSpPr>
        <p:sp>
          <p:nvSpPr>
            <p:cNvPr id="39320" name="Freeform 592">
              <a:extLst>
                <a:ext uri="{FF2B5EF4-FFF2-40B4-BE49-F238E27FC236}">
                  <a16:creationId xmlns:a16="http://schemas.microsoft.com/office/drawing/2014/main" id="{A4D060FE-DBB7-4C8D-AAA8-6A886476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136650"/>
              <a:ext cx="306388" cy="179387"/>
            </a:xfrm>
            <a:custGeom>
              <a:avLst/>
              <a:gdLst>
                <a:gd name="T0" fmla="*/ 2147483646 w 258"/>
                <a:gd name="T1" fmla="*/ 1611115683 h 153"/>
                <a:gd name="T2" fmla="*/ 2147483646 w 258"/>
                <a:gd name="T3" fmla="*/ 2147483646 h 153"/>
                <a:gd name="T4" fmla="*/ 2147483646 w 258"/>
                <a:gd name="T5" fmla="*/ 2147483646 h 153"/>
                <a:gd name="T6" fmla="*/ 2147483646 w 258"/>
                <a:gd name="T7" fmla="*/ 2147483646 h 153"/>
                <a:gd name="T8" fmla="*/ 2147483646 w 258"/>
                <a:gd name="T9" fmla="*/ 2147483646 h 153"/>
                <a:gd name="T10" fmla="*/ 2147483646 w 258"/>
                <a:gd name="T11" fmla="*/ 2147483646 h 153"/>
                <a:gd name="T12" fmla="*/ 2147483646 w 258"/>
                <a:gd name="T13" fmla="*/ 2147483646 h 153"/>
                <a:gd name="T14" fmla="*/ 2147483646 w 258"/>
                <a:gd name="T15" fmla="*/ 2147483646 h 153"/>
                <a:gd name="T16" fmla="*/ 1675407962 w 258"/>
                <a:gd name="T17" fmla="*/ 2147483646 h 153"/>
                <a:gd name="T18" fmla="*/ 2147483646 w 258"/>
                <a:gd name="T19" fmla="*/ 2147483646 h 153"/>
                <a:gd name="T20" fmla="*/ 2147483646 w 258"/>
                <a:gd name="T21" fmla="*/ 2147483646 h 153"/>
                <a:gd name="T22" fmla="*/ 2147483646 w 258"/>
                <a:gd name="T23" fmla="*/ 2147483646 h 153"/>
                <a:gd name="T24" fmla="*/ 2147483646 w 258"/>
                <a:gd name="T25" fmla="*/ 2147483646 h 153"/>
                <a:gd name="T26" fmla="*/ 2147483646 w 258"/>
                <a:gd name="T27" fmla="*/ 2147483646 h 153"/>
                <a:gd name="T28" fmla="*/ 2147483646 w 258"/>
                <a:gd name="T29" fmla="*/ 2147483646 h 153"/>
                <a:gd name="T30" fmla="*/ 2147483646 w 258"/>
                <a:gd name="T31" fmla="*/ 2147483646 h 153"/>
                <a:gd name="T32" fmla="*/ 2147483646 w 258"/>
                <a:gd name="T33" fmla="*/ 2147483646 h 153"/>
                <a:gd name="T34" fmla="*/ 2147483646 w 258"/>
                <a:gd name="T35" fmla="*/ 2147483646 h 153"/>
                <a:gd name="T36" fmla="*/ 2147483646 w 258"/>
                <a:gd name="T37" fmla="*/ 2147483646 h 153"/>
                <a:gd name="T38" fmla="*/ 2147483646 w 258"/>
                <a:gd name="T39" fmla="*/ 2147483646 h 153"/>
                <a:gd name="T40" fmla="*/ 2147483646 w 258"/>
                <a:gd name="T41" fmla="*/ 2147483646 h 153"/>
                <a:gd name="T42" fmla="*/ 2147483646 w 258"/>
                <a:gd name="T43" fmla="*/ 2147483646 h 153"/>
                <a:gd name="T44" fmla="*/ 2147483646 w 258"/>
                <a:gd name="T45" fmla="*/ 2147483646 h 153"/>
                <a:gd name="T46" fmla="*/ 2147483646 w 258"/>
                <a:gd name="T47" fmla="*/ 2147483646 h 153"/>
                <a:gd name="T48" fmla="*/ 2147483646 w 258"/>
                <a:gd name="T49" fmla="*/ 2147483646 h 153"/>
                <a:gd name="T50" fmla="*/ 2147483646 w 258"/>
                <a:gd name="T51" fmla="*/ 2147483646 h 153"/>
                <a:gd name="T52" fmla="*/ 2147483646 w 258"/>
                <a:gd name="T53" fmla="*/ 2147483646 h 153"/>
                <a:gd name="T54" fmla="*/ 2147483646 w 258"/>
                <a:gd name="T55" fmla="*/ 2147483646 h 153"/>
                <a:gd name="T56" fmla="*/ 2147483646 w 258"/>
                <a:gd name="T57" fmla="*/ 2147483646 h 153"/>
                <a:gd name="T58" fmla="*/ 2147483646 w 258"/>
                <a:gd name="T59" fmla="*/ 2147483646 h 153"/>
                <a:gd name="T60" fmla="*/ 2147483646 w 258"/>
                <a:gd name="T61" fmla="*/ 2147483646 h 153"/>
                <a:gd name="T62" fmla="*/ 2147483646 w 258"/>
                <a:gd name="T63" fmla="*/ 2147483646 h 153"/>
                <a:gd name="T64" fmla="*/ 2147483646 w 258"/>
                <a:gd name="T65" fmla="*/ 2147483646 h 153"/>
                <a:gd name="T66" fmla="*/ 2147483646 w 258"/>
                <a:gd name="T67" fmla="*/ 1611115683 h 1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8"/>
                <a:gd name="T103" fmla="*/ 0 h 153"/>
                <a:gd name="T104" fmla="*/ 258 w 258"/>
                <a:gd name="T105" fmla="*/ 153 h 15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8" h="153">
                  <a:moveTo>
                    <a:pt x="91" y="1"/>
                  </a:moveTo>
                  <a:cubicBezTo>
                    <a:pt x="91" y="1"/>
                    <a:pt x="92" y="7"/>
                    <a:pt x="86" y="8"/>
                  </a:cubicBezTo>
                  <a:cubicBezTo>
                    <a:pt x="80" y="10"/>
                    <a:pt x="70" y="10"/>
                    <a:pt x="69" y="11"/>
                  </a:cubicBezTo>
                  <a:cubicBezTo>
                    <a:pt x="67" y="12"/>
                    <a:pt x="62" y="11"/>
                    <a:pt x="62" y="11"/>
                  </a:cubicBezTo>
                  <a:cubicBezTo>
                    <a:pt x="62" y="11"/>
                    <a:pt x="61" y="14"/>
                    <a:pt x="62" y="19"/>
                  </a:cubicBezTo>
                  <a:cubicBezTo>
                    <a:pt x="64" y="24"/>
                    <a:pt x="62" y="33"/>
                    <a:pt x="57" y="34"/>
                  </a:cubicBezTo>
                  <a:cubicBezTo>
                    <a:pt x="52" y="35"/>
                    <a:pt x="47" y="32"/>
                    <a:pt x="43" y="38"/>
                  </a:cubicBezTo>
                  <a:cubicBezTo>
                    <a:pt x="38" y="43"/>
                    <a:pt x="20" y="69"/>
                    <a:pt x="16" y="75"/>
                  </a:cubicBezTo>
                  <a:cubicBezTo>
                    <a:pt x="11" y="81"/>
                    <a:pt x="2" y="93"/>
                    <a:pt x="1" y="94"/>
                  </a:cubicBezTo>
                  <a:cubicBezTo>
                    <a:pt x="0" y="96"/>
                    <a:pt x="1" y="99"/>
                    <a:pt x="2" y="102"/>
                  </a:cubicBezTo>
                  <a:cubicBezTo>
                    <a:pt x="3" y="105"/>
                    <a:pt x="8" y="107"/>
                    <a:pt x="12" y="112"/>
                  </a:cubicBezTo>
                  <a:cubicBezTo>
                    <a:pt x="16" y="118"/>
                    <a:pt x="18" y="124"/>
                    <a:pt x="21" y="132"/>
                  </a:cubicBezTo>
                  <a:cubicBezTo>
                    <a:pt x="24" y="139"/>
                    <a:pt x="24" y="144"/>
                    <a:pt x="29" y="146"/>
                  </a:cubicBezTo>
                  <a:cubicBezTo>
                    <a:pt x="33" y="149"/>
                    <a:pt x="38" y="153"/>
                    <a:pt x="42" y="145"/>
                  </a:cubicBezTo>
                  <a:cubicBezTo>
                    <a:pt x="47" y="138"/>
                    <a:pt x="58" y="116"/>
                    <a:pt x="62" y="112"/>
                  </a:cubicBezTo>
                  <a:cubicBezTo>
                    <a:pt x="67" y="108"/>
                    <a:pt x="81" y="97"/>
                    <a:pt x="84" y="94"/>
                  </a:cubicBezTo>
                  <a:cubicBezTo>
                    <a:pt x="87" y="92"/>
                    <a:pt x="89" y="89"/>
                    <a:pt x="86" y="84"/>
                  </a:cubicBezTo>
                  <a:cubicBezTo>
                    <a:pt x="83" y="80"/>
                    <a:pt x="77" y="73"/>
                    <a:pt x="77" y="73"/>
                  </a:cubicBezTo>
                  <a:cubicBezTo>
                    <a:pt x="77" y="73"/>
                    <a:pt x="83" y="66"/>
                    <a:pt x="84" y="62"/>
                  </a:cubicBezTo>
                  <a:cubicBezTo>
                    <a:pt x="86" y="58"/>
                    <a:pt x="88" y="56"/>
                    <a:pt x="92" y="59"/>
                  </a:cubicBezTo>
                  <a:cubicBezTo>
                    <a:pt x="96" y="61"/>
                    <a:pt x="99" y="62"/>
                    <a:pt x="102" y="62"/>
                  </a:cubicBezTo>
                  <a:cubicBezTo>
                    <a:pt x="105" y="62"/>
                    <a:pt x="115" y="75"/>
                    <a:pt x="124" y="72"/>
                  </a:cubicBezTo>
                  <a:cubicBezTo>
                    <a:pt x="134" y="68"/>
                    <a:pt x="136" y="62"/>
                    <a:pt x="137" y="53"/>
                  </a:cubicBezTo>
                  <a:cubicBezTo>
                    <a:pt x="139" y="43"/>
                    <a:pt x="141" y="59"/>
                    <a:pt x="151" y="55"/>
                  </a:cubicBezTo>
                  <a:cubicBezTo>
                    <a:pt x="161" y="52"/>
                    <a:pt x="167" y="46"/>
                    <a:pt x="170" y="52"/>
                  </a:cubicBezTo>
                  <a:cubicBezTo>
                    <a:pt x="173" y="58"/>
                    <a:pt x="177" y="68"/>
                    <a:pt x="189" y="65"/>
                  </a:cubicBezTo>
                  <a:cubicBezTo>
                    <a:pt x="201" y="63"/>
                    <a:pt x="218" y="60"/>
                    <a:pt x="225" y="61"/>
                  </a:cubicBezTo>
                  <a:cubicBezTo>
                    <a:pt x="233" y="62"/>
                    <a:pt x="243" y="65"/>
                    <a:pt x="249" y="55"/>
                  </a:cubicBezTo>
                  <a:cubicBezTo>
                    <a:pt x="254" y="45"/>
                    <a:pt x="258" y="33"/>
                    <a:pt x="250" y="32"/>
                  </a:cubicBezTo>
                  <a:cubicBezTo>
                    <a:pt x="242" y="31"/>
                    <a:pt x="238" y="33"/>
                    <a:pt x="226" y="31"/>
                  </a:cubicBezTo>
                  <a:cubicBezTo>
                    <a:pt x="215" y="28"/>
                    <a:pt x="193" y="21"/>
                    <a:pt x="182" y="22"/>
                  </a:cubicBezTo>
                  <a:cubicBezTo>
                    <a:pt x="172" y="22"/>
                    <a:pt x="159" y="21"/>
                    <a:pt x="150" y="18"/>
                  </a:cubicBezTo>
                  <a:cubicBezTo>
                    <a:pt x="142" y="15"/>
                    <a:pt x="122" y="9"/>
                    <a:pt x="115" y="7"/>
                  </a:cubicBezTo>
                  <a:cubicBezTo>
                    <a:pt x="109" y="5"/>
                    <a:pt x="96" y="0"/>
                    <a:pt x="91" y="1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593">
              <a:extLst>
                <a:ext uri="{FF2B5EF4-FFF2-40B4-BE49-F238E27FC236}">
                  <a16:creationId xmlns:a16="http://schemas.microsoft.com/office/drawing/2014/main" id="{18FE1C2B-AEDC-491A-8026-257C6ACBF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4500" y="1176337"/>
              <a:ext cx="304800" cy="139700"/>
            </a:xfrm>
            <a:custGeom>
              <a:avLst/>
              <a:gdLst>
                <a:gd name="T0" fmla="*/ 2147483646 w 256"/>
                <a:gd name="T1" fmla="*/ 0 h 119"/>
                <a:gd name="T2" fmla="*/ 2147483646 w 256"/>
                <a:gd name="T3" fmla="*/ 2147483646 h 119"/>
                <a:gd name="T4" fmla="*/ 2147483646 w 256"/>
                <a:gd name="T5" fmla="*/ 2147483646 h 119"/>
                <a:gd name="T6" fmla="*/ 2147483646 w 256"/>
                <a:gd name="T7" fmla="*/ 2147483646 h 119"/>
                <a:gd name="T8" fmla="*/ 2147483646 w 256"/>
                <a:gd name="T9" fmla="*/ 2147483646 h 119"/>
                <a:gd name="T10" fmla="*/ 2147483646 w 256"/>
                <a:gd name="T11" fmla="*/ 2147483646 h 119"/>
                <a:gd name="T12" fmla="*/ 2147483646 w 256"/>
                <a:gd name="T13" fmla="*/ 2147483646 h 119"/>
                <a:gd name="T14" fmla="*/ 2147483646 w 256"/>
                <a:gd name="T15" fmla="*/ 2147483646 h 119"/>
                <a:gd name="T16" fmla="*/ 2147483646 w 256"/>
                <a:gd name="T17" fmla="*/ 2147483646 h 119"/>
                <a:gd name="T18" fmla="*/ 2147483646 w 256"/>
                <a:gd name="T19" fmla="*/ 2147483646 h 119"/>
                <a:gd name="T20" fmla="*/ 2147483646 w 256"/>
                <a:gd name="T21" fmla="*/ 2147483646 h 119"/>
                <a:gd name="T22" fmla="*/ 2147483646 w 256"/>
                <a:gd name="T23" fmla="*/ 2147483646 h 119"/>
                <a:gd name="T24" fmla="*/ 2147483646 w 256"/>
                <a:gd name="T25" fmla="*/ 2147483646 h 119"/>
                <a:gd name="T26" fmla="*/ 2147483646 w 256"/>
                <a:gd name="T27" fmla="*/ 2147483646 h 119"/>
                <a:gd name="T28" fmla="*/ 2147483646 w 256"/>
                <a:gd name="T29" fmla="*/ 2147483646 h 119"/>
                <a:gd name="T30" fmla="*/ 2147483646 w 256"/>
                <a:gd name="T31" fmla="*/ 2147483646 h 119"/>
                <a:gd name="T32" fmla="*/ 2147483646 w 256"/>
                <a:gd name="T33" fmla="*/ 2147483646 h 119"/>
                <a:gd name="T34" fmla="*/ 2147483646 w 256"/>
                <a:gd name="T35" fmla="*/ 2147483646 h 119"/>
                <a:gd name="T36" fmla="*/ 2147483646 w 256"/>
                <a:gd name="T37" fmla="*/ 2147483646 h 119"/>
                <a:gd name="T38" fmla="*/ 2147483646 w 256"/>
                <a:gd name="T39" fmla="*/ 2147483646 h 119"/>
                <a:gd name="T40" fmla="*/ 2147483646 w 256"/>
                <a:gd name="T41" fmla="*/ 2147483646 h 119"/>
                <a:gd name="T42" fmla="*/ 2147483646 w 256"/>
                <a:gd name="T43" fmla="*/ 2147483646 h 119"/>
                <a:gd name="T44" fmla="*/ 2147483646 w 256"/>
                <a:gd name="T45" fmla="*/ 0 h 119"/>
                <a:gd name="T46" fmla="*/ 2147483646 w 256"/>
                <a:gd name="T47" fmla="*/ 2147483646 h 119"/>
                <a:gd name="T48" fmla="*/ 2147483646 w 256"/>
                <a:gd name="T49" fmla="*/ 2147483646 h 119"/>
                <a:gd name="T50" fmla="*/ 2147483646 w 256"/>
                <a:gd name="T51" fmla="*/ 2147483646 h 119"/>
                <a:gd name="T52" fmla="*/ 2147483646 w 256"/>
                <a:gd name="T53" fmla="*/ 2147483646 h 119"/>
                <a:gd name="T54" fmla="*/ 2147483646 w 256"/>
                <a:gd name="T55" fmla="*/ 2147483646 h 119"/>
                <a:gd name="T56" fmla="*/ 2147483646 w 256"/>
                <a:gd name="T57" fmla="*/ 2147483646 h 119"/>
                <a:gd name="T58" fmla="*/ 2147483646 w 256"/>
                <a:gd name="T59" fmla="*/ 2147483646 h 119"/>
                <a:gd name="T60" fmla="*/ 1688346731 w 256"/>
                <a:gd name="T61" fmla="*/ 2147483646 h 119"/>
                <a:gd name="T62" fmla="*/ 1688346731 w 256"/>
                <a:gd name="T63" fmla="*/ 2147483646 h 119"/>
                <a:gd name="T64" fmla="*/ 2147483646 w 256"/>
                <a:gd name="T65" fmla="*/ 2147483646 h 119"/>
                <a:gd name="T66" fmla="*/ 2147483646 w 256"/>
                <a:gd name="T67" fmla="*/ 2147483646 h 119"/>
                <a:gd name="T68" fmla="*/ 2147483646 w 256"/>
                <a:gd name="T69" fmla="*/ 2147483646 h 119"/>
                <a:gd name="T70" fmla="*/ 2147483646 w 256"/>
                <a:gd name="T71" fmla="*/ 2147483646 h 119"/>
                <a:gd name="T72" fmla="*/ 2147483646 w 256"/>
                <a:gd name="T73" fmla="*/ 2147483646 h 119"/>
                <a:gd name="T74" fmla="*/ 2147483646 w 256"/>
                <a:gd name="T75" fmla="*/ 2147483646 h 119"/>
                <a:gd name="T76" fmla="*/ 2147483646 w 256"/>
                <a:gd name="T77" fmla="*/ 2147483646 h 119"/>
                <a:gd name="T78" fmla="*/ 2147483646 w 256"/>
                <a:gd name="T79" fmla="*/ 2147483646 h 119"/>
                <a:gd name="T80" fmla="*/ 2147483646 w 256"/>
                <a:gd name="T81" fmla="*/ 2147483646 h 1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6"/>
                <a:gd name="T124" fmla="*/ 0 h 119"/>
                <a:gd name="T125" fmla="*/ 256 w 256"/>
                <a:gd name="T126" fmla="*/ 119 h 1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6" h="119">
                  <a:moveTo>
                    <a:pt x="253" y="0"/>
                  </a:moveTo>
                  <a:cubicBezTo>
                    <a:pt x="252" y="4"/>
                    <a:pt x="253" y="10"/>
                    <a:pt x="250" y="14"/>
                  </a:cubicBezTo>
                  <a:cubicBezTo>
                    <a:pt x="245" y="24"/>
                    <a:pt x="232" y="24"/>
                    <a:pt x="225" y="23"/>
                  </a:cubicBezTo>
                  <a:cubicBezTo>
                    <a:pt x="217" y="21"/>
                    <a:pt x="200" y="21"/>
                    <a:pt x="188" y="24"/>
                  </a:cubicBezTo>
                  <a:cubicBezTo>
                    <a:pt x="176" y="26"/>
                    <a:pt x="176" y="18"/>
                    <a:pt x="173" y="12"/>
                  </a:cubicBezTo>
                  <a:cubicBezTo>
                    <a:pt x="170" y="6"/>
                    <a:pt x="160" y="10"/>
                    <a:pt x="150" y="13"/>
                  </a:cubicBezTo>
                  <a:cubicBezTo>
                    <a:pt x="140" y="17"/>
                    <a:pt x="137" y="8"/>
                    <a:pt x="136" y="18"/>
                  </a:cubicBezTo>
                  <a:cubicBezTo>
                    <a:pt x="135" y="27"/>
                    <a:pt x="133" y="30"/>
                    <a:pt x="124" y="34"/>
                  </a:cubicBezTo>
                  <a:cubicBezTo>
                    <a:pt x="114" y="38"/>
                    <a:pt x="110" y="25"/>
                    <a:pt x="107" y="25"/>
                  </a:cubicBezTo>
                  <a:cubicBezTo>
                    <a:pt x="104" y="25"/>
                    <a:pt x="105" y="22"/>
                    <a:pt x="101" y="19"/>
                  </a:cubicBezTo>
                  <a:cubicBezTo>
                    <a:pt x="97" y="17"/>
                    <a:pt x="89" y="18"/>
                    <a:pt x="88" y="22"/>
                  </a:cubicBezTo>
                  <a:cubicBezTo>
                    <a:pt x="86" y="26"/>
                    <a:pt x="81" y="32"/>
                    <a:pt x="80" y="36"/>
                  </a:cubicBezTo>
                  <a:cubicBezTo>
                    <a:pt x="81" y="33"/>
                    <a:pt x="84" y="30"/>
                    <a:pt x="84" y="28"/>
                  </a:cubicBezTo>
                  <a:cubicBezTo>
                    <a:pt x="86" y="24"/>
                    <a:pt x="88" y="22"/>
                    <a:pt x="92" y="25"/>
                  </a:cubicBezTo>
                  <a:cubicBezTo>
                    <a:pt x="96" y="27"/>
                    <a:pt x="99" y="28"/>
                    <a:pt x="102" y="28"/>
                  </a:cubicBezTo>
                  <a:cubicBezTo>
                    <a:pt x="105" y="28"/>
                    <a:pt x="115" y="41"/>
                    <a:pt x="124" y="38"/>
                  </a:cubicBezTo>
                  <a:cubicBezTo>
                    <a:pt x="134" y="34"/>
                    <a:pt x="136" y="28"/>
                    <a:pt x="137" y="19"/>
                  </a:cubicBezTo>
                  <a:cubicBezTo>
                    <a:pt x="139" y="9"/>
                    <a:pt x="141" y="25"/>
                    <a:pt x="151" y="21"/>
                  </a:cubicBezTo>
                  <a:cubicBezTo>
                    <a:pt x="161" y="18"/>
                    <a:pt x="167" y="12"/>
                    <a:pt x="170" y="18"/>
                  </a:cubicBezTo>
                  <a:cubicBezTo>
                    <a:pt x="173" y="24"/>
                    <a:pt x="177" y="34"/>
                    <a:pt x="189" y="31"/>
                  </a:cubicBezTo>
                  <a:cubicBezTo>
                    <a:pt x="201" y="29"/>
                    <a:pt x="218" y="26"/>
                    <a:pt x="225" y="27"/>
                  </a:cubicBezTo>
                  <a:cubicBezTo>
                    <a:pt x="233" y="28"/>
                    <a:pt x="243" y="31"/>
                    <a:pt x="249" y="21"/>
                  </a:cubicBezTo>
                  <a:cubicBezTo>
                    <a:pt x="253" y="13"/>
                    <a:pt x="256" y="4"/>
                    <a:pt x="253" y="0"/>
                  </a:cubicBezTo>
                  <a:close/>
                  <a:moveTo>
                    <a:pt x="85" y="49"/>
                  </a:moveTo>
                  <a:cubicBezTo>
                    <a:pt x="85" y="50"/>
                    <a:pt x="87" y="54"/>
                    <a:pt x="83" y="57"/>
                  </a:cubicBezTo>
                  <a:cubicBezTo>
                    <a:pt x="70" y="69"/>
                    <a:pt x="66" y="66"/>
                    <a:pt x="61" y="70"/>
                  </a:cubicBezTo>
                  <a:cubicBezTo>
                    <a:pt x="57" y="74"/>
                    <a:pt x="46" y="96"/>
                    <a:pt x="41" y="103"/>
                  </a:cubicBezTo>
                  <a:cubicBezTo>
                    <a:pt x="37" y="111"/>
                    <a:pt x="33" y="110"/>
                    <a:pt x="28" y="107"/>
                  </a:cubicBezTo>
                  <a:cubicBezTo>
                    <a:pt x="24" y="105"/>
                    <a:pt x="23" y="97"/>
                    <a:pt x="20" y="90"/>
                  </a:cubicBezTo>
                  <a:cubicBezTo>
                    <a:pt x="17" y="82"/>
                    <a:pt x="15" y="77"/>
                    <a:pt x="11" y="72"/>
                  </a:cubicBezTo>
                  <a:cubicBezTo>
                    <a:pt x="7" y="66"/>
                    <a:pt x="4" y="71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62"/>
                    <a:pt x="1" y="65"/>
                    <a:pt x="2" y="68"/>
                  </a:cubicBezTo>
                  <a:cubicBezTo>
                    <a:pt x="3" y="71"/>
                    <a:pt x="8" y="73"/>
                    <a:pt x="12" y="78"/>
                  </a:cubicBezTo>
                  <a:cubicBezTo>
                    <a:pt x="16" y="84"/>
                    <a:pt x="18" y="90"/>
                    <a:pt x="21" y="98"/>
                  </a:cubicBezTo>
                  <a:cubicBezTo>
                    <a:pt x="24" y="105"/>
                    <a:pt x="24" y="110"/>
                    <a:pt x="29" y="112"/>
                  </a:cubicBezTo>
                  <a:cubicBezTo>
                    <a:pt x="33" y="115"/>
                    <a:pt x="38" y="119"/>
                    <a:pt x="42" y="111"/>
                  </a:cubicBezTo>
                  <a:cubicBezTo>
                    <a:pt x="47" y="104"/>
                    <a:pt x="58" y="82"/>
                    <a:pt x="62" y="78"/>
                  </a:cubicBezTo>
                  <a:cubicBezTo>
                    <a:pt x="67" y="74"/>
                    <a:pt x="81" y="63"/>
                    <a:pt x="84" y="60"/>
                  </a:cubicBezTo>
                  <a:cubicBezTo>
                    <a:pt x="87" y="58"/>
                    <a:pt x="89" y="55"/>
                    <a:pt x="86" y="50"/>
                  </a:cubicBezTo>
                  <a:cubicBezTo>
                    <a:pt x="86" y="50"/>
                    <a:pt x="86" y="50"/>
                    <a:pt x="85" y="49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594">
              <a:extLst>
                <a:ext uri="{FF2B5EF4-FFF2-40B4-BE49-F238E27FC236}">
                  <a16:creationId xmlns:a16="http://schemas.microsoft.com/office/drawing/2014/main" id="{492F28CB-3170-4C45-B2FE-683117E8B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136650"/>
              <a:ext cx="306388" cy="179387"/>
            </a:xfrm>
            <a:custGeom>
              <a:avLst/>
              <a:gdLst>
                <a:gd name="T0" fmla="*/ 2147483646 w 258"/>
                <a:gd name="T1" fmla="*/ 1611115683 h 153"/>
                <a:gd name="T2" fmla="*/ 2147483646 w 258"/>
                <a:gd name="T3" fmla="*/ 2147483646 h 153"/>
                <a:gd name="T4" fmla="*/ 2147483646 w 258"/>
                <a:gd name="T5" fmla="*/ 2147483646 h 153"/>
                <a:gd name="T6" fmla="*/ 2147483646 w 258"/>
                <a:gd name="T7" fmla="*/ 2147483646 h 153"/>
                <a:gd name="T8" fmla="*/ 2147483646 w 258"/>
                <a:gd name="T9" fmla="*/ 2147483646 h 153"/>
                <a:gd name="T10" fmla="*/ 2147483646 w 258"/>
                <a:gd name="T11" fmla="*/ 2147483646 h 153"/>
                <a:gd name="T12" fmla="*/ 2147483646 w 258"/>
                <a:gd name="T13" fmla="*/ 2147483646 h 153"/>
                <a:gd name="T14" fmla="*/ 2147483646 w 258"/>
                <a:gd name="T15" fmla="*/ 2147483646 h 153"/>
                <a:gd name="T16" fmla="*/ 1675407962 w 258"/>
                <a:gd name="T17" fmla="*/ 2147483646 h 153"/>
                <a:gd name="T18" fmla="*/ 2147483646 w 258"/>
                <a:gd name="T19" fmla="*/ 2147483646 h 153"/>
                <a:gd name="T20" fmla="*/ 2147483646 w 258"/>
                <a:gd name="T21" fmla="*/ 2147483646 h 153"/>
                <a:gd name="T22" fmla="*/ 2147483646 w 258"/>
                <a:gd name="T23" fmla="*/ 2147483646 h 153"/>
                <a:gd name="T24" fmla="*/ 2147483646 w 258"/>
                <a:gd name="T25" fmla="*/ 2147483646 h 153"/>
                <a:gd name="T26" fmla="*/ 2147483646 w 258"/>
                <a:gd name="T27" fmla="*/ 2147483646 h 153"/>
                <a:gd name="T28" fmla="*/ 2147483646 w 258"/>
                <a:gd name="T29" fmla="*/ 2147483646 h 153"/>
                <a:gd name="T30" fmla="*/ 2147483646 w 258"/>
                <a:gd name="T31" fmla="*/ 2147483646 h 153"/>
                <a:gd name="T32" fmla="*/ 2147483646 w 258"/>
                <a:gd name="T33" fmla="*/ 2147483646 h 153"/>
                <a:gd name="T34" fmla="*/ 2147483646 w 258"/>
                <a:gd name="T35" fmla="*/ 2147483646 h 153"/>
                <a:gd name="T36" fmla="*/ 2147483646 w 258"/>
                <a:gd name="T37" fmla="*/ 2147483646 h 153"/>
                <a:gd name="T38" fmla="*/ 2147483646 w 258"/>
                <a:gd name="T39" fmla="*/ 2147483646 h 153"/>
                <a:gd name="T40" fmla="*/ 2147483646 w 258"/>
                <a:gd name="T41" fmla="*/ 2147483646 h 153"/>
                <a:gd name="T42" fmla="*/ 2147483646 w 258"/>
                <a:gd name="T43" fmla="*/ 2147483646 h 153"/>
                <a:gd name="T44" fmla="*/ 2147483646 w 258"/>
                <a:gd name="T45" fmla="*/ 2147483646 h 153"/>
                <a:gd name="T46" fmla="*/ 2147483646 w 258"/>
                <a:gd name="T47" fmla="*/ 2147483646 h 153"/>
                <a:gd name="T48" fmla="*/ 2147483646 w 258"/>
                <a:gd name="T49" fmla="*/ 2147483646 h 153"/>
                <a:gd name="T50" fmla="*/ 2147483646 w 258"/>
                <a:gd name="T51" fmla="*/ 2147483646 h 153"/>
                <a:gd name="T52" fmla="*/ 2147483646 w 258"/>
                <a:gd name="T53" fmla="*/ 2147483646 h 153"/>
                <a:gd name="T54" fmla="*/ 2147483646 w 258"/>
                <a:gd name="T55" fmla="*/ 2147483646 h 153"/>
                <a:gd name="T56" fmla="*/ 2147483646 w 258"/>
                <a:gd name="T57" fmla="*/ 2147483646 h 153"/>
                <a:gd name="T58" fmla="*/ 2147483646 w 258"/>
                <a:gd name="T59" fmla="*/ 2147483646 h 153"/>
                <a:gd name="T60" fmla="*/ 2147483646 w 258"/>
                <a:gd name="T61" fmla="*/ 2147483646 h 153"/>
                <a:gd name="T62" fmla="*/ 2147483646 w 258"/>
                <a:gd name="T63" fmla="*/ 2147483646 h 153"/>
                <a:gd name="T64" fmla="*/ 2147483646 w 258"/>
                <a:gd name="T65" fmla="*/ 2147483646 h 153"/>
                <a:gd name="T66" fmla="*/ 2147483646 w 258"/>
                <a:gd name="T67" fmla="*/ 1611115683 h 1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8"/>
                <a:gd name="T103" fmla="*/ 0 h 153"/>
                <a:gd name="T104" fmla="*/ 258 w 258"/>
                <a:gd name="T105" fmla="*/ 153 h 15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8" h="153">
                  <a:moveTo>
                    <a:pt x="91" y="1"/>
                  </a:moveTo>
                  <a:cubicBezTo>
                    <a:pt x="91" y="1"/>
                    <a:pt x="92" y="7"/>
                    <a:pt x="86" y="8"/>
                  </a:cubicBezTo>
                  <a:cubicBezTo>
                    <a:pt x="80" y="10"/>
                    <a:pt x="70" y="10"/>
                    <a:pt x="69" y="11"/>
                  </a:cubicBezTo>
                  <a:cubicBezTo>
                    <a:pt x="67" y="12"/>
                    <a:pt x="62" y="11"/>
                    <a:pt x="62" y="11"/>
                  </a:cubicBezTo>
                  <a:cubicBezTo>
                    <a:pt x="62" y="11"/>
                    <a:pt x="61" y="14"/>
                    <a:pt x="62" y="19"/>
                  </a:cubicBezTo>
                  <a:cubicBezTo>
                    <a:pt x="64" y="24"/>
                    <a:pt x="62" y="33"/>
                    <a:pt x="57" y="34"/>
                  </a:cubicBezTo>
                  <a:cubicBezTo>
                    <a:pt x="52" y="35"/>
                    <a:pt x="47" y="32"/>
                    <a:pt x="43" y="38"/>
                  </a:cubicBezTo>
                  <a:cubicBezTo>
                    <a:pt x="38" y="43"/>
                    <a:pt x="20" y="69"/>
                    <a:pt x="16" y="75"/>
                  </a:cubicBezTo>
                  <a:cubicBezTo>
                    <a:pt x="11" y="81"/>
                    <a:pt x="2" y="93"/>
                    <a:pt x="1" y="94"/>
                  </a:cubicBezTo>
                  <a:cubicBezTo>
                    <a:pt x="0" y="96"/>
                    <a:pt x="1" y="99"/>
                    <a:pt x="2" y="102"/>
                  </a:cubicBezTo>
                  <a:cubicBezTo>
                    <a:pt x="3" y="105"/>
                    <a:pt x="8" y="107"/>
                    <a:pt x="12" y="112"/>
                  </a:cubicBezTo>
                  <a:cubicBezTo>
                    <a:pt x="16" y="118"/>
                    <a:pt x="18" y="124"/>
                    <a:pt x="21" y="132"/>
                  </a:cubicBezTo>
                  <a:cubicBezTo>
                    <a:pt x="24" y="139"/>
                    <a:pt x="24" y="144"/>
                    <a:pt x="29" y="146"/>
                  </a:cubicBezTo>
                  <a:cubicBezTo>
                    <a:pt x="33" y="149"/>
                    <a:pt x="38" y="153"/>
                    <a:pt x="42" y="145"/>
                  </a:cubicBezTo>
                  <a:cubicBezTo>
                    <a:pt x="47" y="138"/>
                    <a:pt x="58" y="116"/>
                    <a:pt x="62" y="112"/>
                  </a:cubicBezTo>
                  <a:cubicBezTo>
                    <a:pt x="67" y="108"/>
                    <a:pt x="81" y="97"/>
                    <a:pt x="84" y="94"/>
                  </a:cubicBezTo>
                  <a:cubicBezTo>
                    <a:pt x="87" y="92"/>
                    <a:pt x="89" y="89"/>
                    <a:pt x="86" y="84"/>
                  </a:cubicBezTo>
                  <a:cubicBezTo>
                    <a:pt x="83" y="80"/>
                    <a:pt x="77" y="73"/>
                    <a:pt x="77" y="73"/>
                  </a:cubicBezTo>
                  <a:cubicBezTo>
                    <a:pt x="77" y="73"/>
                    <a:pt x="83" y="66"/>
                    <a:pt x="84" y="62"/>
                  </a:cubicBezTo>
                  <a:cubicBezTo>
                    <a:pt x="86" y="58"/>
                    <a:pt x="88" y="56"/>
                    <a:pt x="92" y="59"/>
                  </a:cubicBezTo>
                  <a:cubicBezTo>
                    <a:pt x="96" y="61"/>
                    <a:pt x="99" y="62"/>
                    <a:pt x="102" y="62"/>
                  </a:cubicBezTo>
                  <a:cubicBezTo>
                    <a:pt x="105" y="62"/>
                    <a:pt x="115" y="75"/>
                    <a:pt x="124" y="72"/>
                  </a:cubicBezTo>
                  <a:cubicBezTo>
                    <a:pt x="134" y="68"/>
                    <a:pt x="136" y="62"/>
                    <a:pt x="137" y="53"/>
                  </a:cubicBezTo>
                  <a:cubicBezTo>
                    <a:pt x="139" y="43"/>
                    <a:pt x="141" y="59"/>
                    <a:pt x="151" y="55"/>
                  </a:cubicBezTo>
                  <a:cubicBezTo>
                    <a:pt x="161" y="52"/>
                    <a:pt x="167" y="46"/>
                    <a:pt x="170" y="52"/>
                  </a:cubicBezTo>
                  <a:cubicBezTo>
                    <a:pt x="173" y="58"/>
                    <a:pt x="177" y="68"/>
                    <a:pt x="189" y="65"/>
                  </a:cubicBezTo>
                  <a:cubicBezTo>
                    <a:pt x="201" y="63"/>
                    <a:pt x="218" y="60"/>
                    <a:pt x="225" y="61"/>
                  </a:cubicBezTo>
                  <a:cubicBezTo>
                    <a:pt x="233" y="62"/>
                    <a:pt x="243" y="65"/>
                    <a:pt x="249" y="55"/>
                  </a:cubicBezTo>
                  <a:cubicBezTo>
                    <a:pt x="254" y="45"/>
                    <a:pt x="258" y="33"/>
                    <a:pt x="250" y="32"/>
                  </a:cubicBezTo>
                  <a:cubicBezTo>
                    <a:pt x="242" y="31"/>
                    <a:pt x="238" y="33"/>
                    <a:pt x="226" y="31"/>
                  </a:cubicBezTo>
                  <a:cubicBezTo>
                    <a:pt x="215" y="28"/>
                    <a:pt x="193" y="21"/>
                    <a:pt x="182" y="22"/>
                  </a:cubicBezTo>
                  <a:cubicBezTo>
                    <a:pt x="172" y="22"/>
                    <a:pt x="159" y="21"/>
                    <a:pt x="150" y="18"/>
                  </a:cubicBezTo>
                  <a:cubicBezTo>
                    <a:pt x="142" y="15"/>
                    <a:pt x="122" y="9"/>
                    <a:pt x="115" y="7"/>
                  </a:cubicBezTo>
                  <a:cubicBezTo>
                    <a:pt x="109" y="5"/>
                    <a:pt x="96" y="0"/>
                    <a:pt x="91" y="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595">
              <a:extLst>
                <a:ext uri="{FF2B5EF4-FFF2-40B4-BE49-F238E27FC236}">
                  <a16:creationId xmlns:a16="http://schemas.microsoft.com/office/drawing/2014/main" id="{4B2EFC38-596E-4FA2-8278-141A4DD57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1138237"/>
              <a:ext cx="25400" cy="22225"/>
            </a:xfrm>
            <a:custGeom>
              <a:avLst/>
              <a:gdLst>
                <a:gd name="T0" fmla="*/ 0 w 22"/>
                <a:gd name="T1" fmla="*/ 0 h 20"/>
                <a:gd name="T2" fmla="*/ 2147483646 w 22"/>
                <a:gd name="T3" fmla="*/ 2147483646 h 20"/>
                <a:gd name="T4" fmla="*/ 0 60000 65536"/>
                <a:gd name="T5" fmla="*/ 0 60000 65536"/>
                <a:gd name="T6" fmla="*/ 0 w 22"/>
                <a:gd name="T7" fmla="*/ 0 h 20"/>
                <a:gd name="T8" fmla="*/ 22 w 22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0">
                  <a:moveTo>
                    <a:pt x="0" y="0"/>
                  </a:moveTo>
                  <a:cubicBezTo>
                    <a:pt x="0" y="0"/>
                    <a:pt x="15" y="18"/>
                    <a:pt x="22" y="2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596">
              <a:extLst>
                <a:ext uri="{FF2B5EF4-FFF2-40B4-BE49-F238E27FC236}">
                  <a16:creationId xmlns:a16="http://schemas.microsoft.com/office/drawing/2014/main" id="{F4820487-C8DF-4209-B614-E42EF6B5A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1196975"/>
              <a:ext cx="12700" cy="7937"/>
            </a:xfrm>
            <a:custGeom>
              <a:avLst/>
              <a:gdLst>
                <a:gd name="T0" fmla="*/ 2147483646 w 10"/>
                <a:gd name="T1" fmla="*/ 0 h 6"/>
                <a:gd name="T2" fmla="*/ 2147483646 w 10"/>
                <a:gd name="T3" fmla="*/ 2147483646 h 6"/>
                <a:gd name="T4" fmla="*/ 0 w 10"/>
                <a:gd name="T5" fmla="*/ 2147483646 h 6"/>
                <a:gd name="T6" fmla="*/ 0 60000 65536"/>
                <a:gd name="T7" fmla="*/ 0 60000 65536"/>
                <a:gd name="T8" fmla="*/ 0 60000 65536"/>
                <a:gd name="T9" fmla="*/ 0 w 10"/>
                <a:gd name="T10" fmla="*/ 0 h 6"/>
                <a:gd name="T11" fmla="*/ 10 w 1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6">
                  <a:moveTo>
                    <a:pt x="10" y="0"/>
                  </a:moveTo>
                  <a:cubicBezTo>
                    <a:pt x="10" y="0"/>
                    <a:pt x="6" y="0"/>
                    <a:pt x="4" y="1"/>
                  </a:cubicBezTo>
                  <a:cubicBezTo>
                    <a:pt x="2" y="1"/>
                    <a:pt x="1" y="3"/>
                    <a:pt x="0" y="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597">
              <a:extLst>
                <a:ext uri="{FF2B5EF4-FFF2-40B4-BE49-F238E27FC236}">
                  <a16:creationId xmlns:a16="http://schemas.microsoft.com/office/drawing/2014/main" id="{8510AB6A-12F2-4DC4-8920-D29D877D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5" y="1195387"/>
              <a:ext cx="57150" cy="61912"/>
            </a:xfrm>
            <a:custGeom>
              <a:avLst/>
              <a:gdLst>
                <a:gd name="T0" fmla="*/ 2147483646 w 47"/>
                <a:gd name="T1" fmla="*/ 2147483646 h 53"/>
                <a:gd name="T2" fmla="*/ 2147483646 w 47"/>
                <a:gd name="T3" fmla="*/ 2147483646 h 53"/>
                <a:gd name="T4" fmla="*/ 2147483646 w 47"/>
                <a:gd name="T5" fmla="*/ 2147483646 h 53"/>
                <a:gd name="T6" fmla="*/ 2147483646 w 47"/>
                <a:gd name="T7" fmla="*/ 2147483646 h 53"/>
                <a:gd name="T8" fmla="*/ 2147483646 w 47"/>
                <a:gd name="T9" fmla="*/ 2147483646 h 53"/>
                <a:gd name="T10" fmla="*/ 2147483646 w 47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53"/>
                <a:gd name="T20" fmla="*/ 47 w 47"/>
                <a:gd name="T21" fmla="*/ 53 h 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53">
                  <a:moveTo>
                    <a:pt x="47" y="23"/>
                  </a:moveTo>
                  <a:cubicBezTo>
                    <a:pt x="47" y="23"/>
                    <a:pt x="47" y="31"/>
                    <a:pt x="41" y="34"/>
                  </a:cubicBezTo>
                  <a:cubicBezTo>
                    <a:pt x="38" y="35"/>
                    <a:pt x="28" y="47"/>
                    <a:pt x="24" y="48"/>
                  </a:cubicBezTo>
                  <a:cubicBezTo>
                    <a:pt x="20" y="50"/>
                    <a:pt x="9" y="53"/>
                    <a:pt x="6" y="49"/>
                  </a:cubicBezTo>
                  <a:cubicBezTo>
                    <a:pt x="2" y="45"/>
                    <a:pt x="0" y="34"/>
                    <a:pt x="4" y="29"/>
                  </a:cubicBezTo>
                  <a:cubicBezTo>
                    <a:pt x="7" y="25"/>
                    <a:pt x="18" y="8"/>
                    <a:pt x="2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598">
              <a:extLst>
                <a:ext uri="{FF2B5EF4-FFF2-40B4-BE49-F238E27FC236}">
                  <a16:creationId xmlns:a16="http://schemas.microsoft.com/office/drawing/2014/main" id="{46437281-BF82-4855-9009-14243CB96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5" y="1219200"/>
              <a:ext cx="22225" cy="25400"/>
            </a:xfrm>
            <a:custGeom>
              <a:avLst/>
              <a:gdLst>
                <a:gd name="T0" fmla="*/ 2147483646 w 19"/>
                <a:gd name="T1" fmla="*/ 0 h 22"/>
                <a:gd name="T2" fmla="*/ 2147483646 w 19"/>
                <a:gd name="T3" fmla="*/ 2147483646 h 22"/>
                <a:gd name="T4" fmla="*/ 2147483646 w 19"/>
                <a:gd name="T5" fmla="*/ 2147483646 h 22"/>
                <a:gd name="T6" fmla="*/ 2147483646 w 19"/>
                <a:gd name="T7" fmla="*/ 2147483646 h 22"/>
                <a:gd name="T8" fmla="*/ 2147483646 w 19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2"/>
                <a:gd name="T17" fmla="*/ 19 w 1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2">
                  <a:moveTo>
                    <a:pt x="14" y="0"/>
                  </a:moveTo>
                  <a:cubicBezTo>
                    <a:pt x="10" y="2"/>
                    <a:pt x="3" y="12"/>
                    <a:pt x="2" y="14"/>
                  </a:cubicBezTo>
                  <a:cubicBezTo>
                    <a:pt x="0" y="16"/>
                    <a:pt x="1" y="22"/>
                    <a:pt x="6" y="21"/>
                  </a:cubicBezTo>
                  <a:cubicBezTo>
                    <a:pt x="11" y="20"/>
                    <a:pt x="19" y="14"/>
                    <a:pt x="19" y="9"/>
                  </a:cubicBezTo>
                  <a:cubicBezTo>
                    <a:pt x="18" y="4"/>
                    <a:pt x="14" y="0"/>
                    <a:pt x="14" y="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599">
              <a:extLst>
                <a:ext uri="{FF2B5EF4-FFF2-40B4-BE49-F238E27FC236}">
                  <a16:creationId xmlns:a16="http://schemas.microsoft.com/office/drawing/2014/main" id="{ADFF018B-0EF4-4205-87AB-EAED15746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088" y="1177925"/>
              <a:ext cx="30163" cy="36512"/>
            </a:xfrm>
            <a:custGeom>
              <a:avLst/>
              <a:gdLst>
                <a:gd name="T0" fmla="*/ 2147483646 w 25"/>
                <a:gd name="T1" fmla="*/ 1634154628 h 31"/>
                <a:gd name="T2" fmla="*/ 1757018880 w 25"/>
                <a:gd name="T3" fmla="*/ 2147483646 h 31"/>
                <a:gd name="T4" fmla="*/ 2147483646 w 25"/>
                <a:gd name="T5" fmla="*/ 2147483646 h 31"/>
                <a:gd name="T6" fmla="*/ 2147483646 w 25"/>
                <a:gd name="T7" fmla="*/ 2147483646 h 31"/>
                <a:gd name="T8" fmla="*/ 2147483646 w 25"/>
                <a:gd name="T9" fmla="*/ 16341546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31"/>
                <a:gd name="T17" fmla="*/ 25 w 25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31">
                  <a:moveTo>
                    <a:pt x="12" y="1"/>
                  </a:moveTo>
                  <a:cubicBezTo>
                    <a:pt x="7" y="2"/>
                    <a:pt x="3" y="6"/>
                    <a:pt x="1" y="11"/>
                  </a:cubicBezTo>
                  <a:cubicBezTo>
                    <a:pt x="0" y="15"/>
                    <a:pt x="4" y="27"/>
                    <a:pt x="9" y="29"/>
                  </a:cubicBezTo>
                  <a:cubicBezTo>
                    <a:pt x="14" y="31"/>
                    <a:pt x="18" y="27"/>
                    <a:pt x="21" y="19"/>
                  </a:cubicBezTo>
                  <a:cubicBezTo>
                    <a:pt x="25" y="11"/>
                    <a:pt x="22" y="0"/>
                    <a:pt x="12" y="1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600">
              <a:extLst>
                <a:ext uri="{FF2B5EF4-FFF2-40B4-BE49-F238E27FC236}">
                  <a16:creationId xmlns:a16="http://schemas.microsoft.com/office/drawing/2014/main" id="{55D1E2D6-78B6-410D-9EF6-319556FF8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088" y="1177925"/>
              <a:ext cx="30163" cy="36512"/>
            </a:xfrm>
            <a:custGeom>
              <a:avLst/>
              <a:gdLst>
                <a:gd name="T0" fmla="*/ 2147483646 w 25"/>
                <a:gd name="T1" fmla="*/ 1634154628 h 31"/>
                <a:gd name="T2" fmla="*/ 1757018880 w 25"/>
                <a:gd name="T3" fmla="*/ 2147483646 h 31"/>
                <a:gd name="T4" fmla="*/ 2147483646 w 25"/>
                <a:gd name="T5" fmla="*/ 2147483646 h 31"/>
                <a:gd name="T6" fmla="*/ 2147483646 w 25"/>
                <a:gd name="T7" fmla="*/ 2147483646 h 31"/>
                <a:gd name="T8" fmla="*/ 2147483646 w 25"/>
                <a:gd name="T9" fmla="*/ 16341546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31"/>
                <a:gd name="T17" fmla="*/ 25 w 25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31">
                  <a:moveTo>
                    <a:pt x="12" y="1"/>
                  </a:moveTo>
                  <a:cubicBezTo>
                    <a:pt x="7" y="2"/>
                    <a:pt x="3" y="6"/>
                    <a:pt x="1" y="11"/>
                  </a:cubicBezTo>
                  <a:cubicBezTo>
                    <a:pt x="0" y="15"/>
                    <a:pt x="4" y="27"/>
                    <a:pt x="9" y="29"/>
                  </a:cubicBezTo>
                  <a:cubicBezTo>
                    <a:pt x="14" y="31"/>
                    <a:pt x="18" y="27"/>
                    <a:pt x="21" y="19"/>
                  </a:cubicBezTo>
                  <a:cubicBezTo>
                    <a:pt x="25" y="11"/>
                    <a:pt x="22" y="0"/>
                    <a:pt x="12" y="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601">
              <a:extLst>
                <a:ext uri="{FF2B5EF4-FFF2-40B4-BE49-F238E27FC236}">
                  <a16:creationId xmlns:a16="http://schemas.microsoft.com/office/drawing/2014/main" id="{73AE4E7A-6B1A-4B64-97BE-783A8ECBE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1223962"/>
              <a:ext cx="19050" cy="17462"/>
            </a:xfrm>
            <a:custGeom>
              <a:avLst/>
              <a:gdLst>
                <a:gd name="T0" fmla="*/ 2147483646 w 16"/>
                <a:gd name="T1" fmla="*/ 2147483646 h 14"/>
                <a:gd name="T2" fmla="*/ 2147483646 w 16"/>
                <a:gd name="T3" fmla="*/ 2147483646 h 14"/>
                <a:gd name="T4" fmla="*/ 2147483646 w 16"/>
                <a:gd name="T5" fmla="*/ 2147483646 h 14"/>
                <a:gd name="T6" fmla="*/ 2147483646 w 16"/>
                <a:gd name="T7" fmla="*/ 2147483646 h 14"/>
                <a:gd name="T8" fmla="*/ 2147483646 w 16"/>
                <a:gd name="T9" fmla="*/ 0 h 14"/>
                <a:gd name="T10" fmla="*/ 2147483646 w 16"/>
                <a:gd name="T11" fmla="*/ 2147483646 h 14"/>
                <a:gd name="T12" fmla="*/ 2147483646 w 16"/>
                <a:gd name="T13" fmla="*/ 2147483646 h 14"/>
                <a:gd name="T14" fmla="*/ 2147483646 w 16"/>
                <a:gd name="T15" fmla="*/ 2147483646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4"/>
                <a:gd name="T26" fmla="*/ 16 w 16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4">
                  <a:moveTo>
                    <a:pt x="2" y="10"/>
                  </a:moveTo>
                  <a:cubicBezTo>
                    <a:pt x="0" y="13"/>
                    <a:pt x="3" y="14"/>
                    <a:pt x="5" y="14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1" y="10"/>
                    <a:pt x="14" y="9"/>
                    <a:pt x="15" y="7"/>
                  </a:cubicBezTo>
                  <a:cubicBezTo>
                    <a:pt x="16" y="5"/>
                    <a:pt x="15" y="2"/>
                    <a:pt x="14" y="0"/>
                  </a:cubicBezTo>
                  <a:cubicBezTo>
                    <a:pt x="14" y="2"/>
                    <a:pt x="14" y="3"/>
                    <a:pt x="13" y="5"/>
                  </a:cubicBezTo>
                  <a:cubicBezTo>
                    <a:pt x="12" y="6"/>
                    <a:pt x="10" y="7"/>
                    <a:pt x="9" y="8"/>
                  </a:cubicBezTo>
                  <a:cubicBezTo>
                    <a:pt x="8" y="9"/>
                    <a:pt x="4" y="12"/>
                    <a:pt x="3" y="1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602">
              <a:extLst>
                <a:ext uri="{FF2B5EF4-FFF2-40B4-BE49-F238E27FC236}">
                  <a16:creationId xmlns:a16="http://schemas.microsoft.com/office/drawing/2014/main" id="{028FC24E-3D5B-4586-BB0D-CA2CCFF66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8" y="1139825"/>
              <a:ext cx="23813" cy="19050"/>
            </a:xfrm>
            <a:custGeom>
              <a:avLst/>
              <a:gdLst>
                <a:gd name="T0" fmla="*/ 0 w 20"/>
                <a:gd name="T1" fmla="*/ 0 h 16"/>
                <a:gd name="T2" fmla="*/ 2147483646 w 20"/>
                <a:gd name="T3" fmla="*/ 2147483646 h 16"/>
                <a:gd name="T4" fmla="*/ 2147483646 w 20"/>
                <a:gd name="T5" fmla="*/ 2147483646 h 16"/>
                <a:gd name="T6" fmla="*/ 2147483646 w 20"/>
                <a:gd name="T7" fmla="*/ 2147483646 h 16"/>
                <a:gd name="T8" fmla="*/ 2147483646 w 20"/>
                <a:gd name="T9" fmla="*/ 2147483646 h 16"/>
                <a:gd name="T10" fmla="*/ 2147483646 w 20"/>
                <a:gd name="T11" fmla="*/ 2147483646 h 16"/>
                <a:gd name="T12" fmla="*/ 0 w 20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16"/>
                <a:gd name="T23" fmla="*/ 20 w 20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16">
                  <a:moveTo>
                    <a:pt x="0" y="0"/>
                  </a:moveTo>
                  <a:cubicBezTo>
                    <a:pt x="3" y="3"/>
                    <a:pt x="7" y="7"/>
                    <a:pt x="10" y="11"/>
                  </a:cubicBezTo>
                  <a:cubicBezTo>
                    <a:pt x="11" y="12"/>
                    <a:pt x="13" y="13"/>
                    <a:pt x="15" y="14"/>
                  </a:cubicBezTo>
                  <a:cubicBezTo>
                    <a:pt x="16" y="15"/>
                    <a:pt x="18" y="16"/>
                    <a:pt x="20" y="16"/>
                  </a:cubicBezTo>
                  <a:cubicBezTo>
                    <a:pt x="17" y="16"/>
                    <a:pt x="15" y="12"/>
                    <a:pt x="14" y="10"/>
                  </a:cubicBezTo>
                  <a:cubicBezTo>
                    <a:pt x="13" y="8"/>
                    <a:pt x="14" y="6"/>
                    <a:pt x="17" y="5"/>
                  </a:cubicBezTo>
                  <a:cubicBezTo>
                    <a:pt x="11" y="4"/>
                    <a:pt x="6" y="2"/>
                    <a:pt x="0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603">
              <a:extLst>
                <a:ext uri="{FF2B5EF4-FFF2-40B4-BE49-F238E27FC236}">
                  <a16:creationId xmlns:a16="http://schemas.microsoft.com/office/drawing/2014/main" id="{58E3C829-7F3E-4006-B67C-084D2D635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9113" y="1228725"/>
              <a:ext cx="26988" cy="22225"/>
            </a:xfrm>
            <a:custGeom>
              <a:avLst/>
              <a:gdLst>
                <a:gd name="T0" fmla="*/ 0 w 23"/>
                <a:gd name="T1" fmla="*/ 2147483646 h 20"/>
                <a:gd name="T2" fmla="*/ 2147483646 w 23"/>
                <a:gd name="T3" fmla="*/ 2147483646 h 20"/>
                <a:gd name="T4" fmla="*/ 2147483646 w 23"/>
                <a:gd name="T5" fmla="*/ 2147483646 h 20"/>
                <a:gd name="T6" fmla="*/ 2147483646 w 23"/>
                <a:gd name="T7" fmla="*/ 0 h 20"/>
                <a:gd name="T8" fmla="*/ 2147483646 w 23"/>
                <a:gd name="T9" fmla="*/ 2147483646 h 20"/>
                <a:gd name="T10" fmla="*/ 2147483646 w 23"/>
                <a:gd name="T11" fmla="*/ 2147483646 h 20"/>
                <a:gd name="T12" fmla="*/ 2147483646 w 23"/>
                <a:gd name="T13" fmla="*/ 2147483646 h 20"/>
                <a:gd name="T14" fmla="*/ 2147483646 w 23"/>
                <a:gd name="T15" fmla="*/ 2147483646 h 20"/>
                <a:gd name="T16" fmla="*/ 2147483646 w 23"/>
                <a:gd name="T17" fmla="*/ 2147483646 h 20"/>
                <a:gd name="T18" fmla="*/ 2147483646 w 23"/>
                <a:gd name="T19" fmla="*/ 2147483646 h 20"/>
                <a:gd name="T20" fmla="*/ 2147483646 w 23"/>
                <a:gd name="T21" fmla="*/ 2147483646 h 20"/>
                <a:gd name="T22" fmla="*/ 2147483646 w 23"/>
                <a:gd name="T23" fmla="*/ 2147483646 h 20"/>
                <a:gd name="T24" fmla="*/ 2147483646 w 23"/>
                <a:gd name="T25" fmla="*/ 2147483646 h 20"/>
                <a:gd name="T26" fmla="*/ 2147483646 w 23"/>
                <a:gd name="T27" fmla="*/ 2147483646 h 20"/>
                <a:gd name="T28" fmla="*/ 1615041711 w 23"/>
                <a:gd name="T29" fmla="*/ 2147483646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3"/>
                <a:gd name="T46" fmla="*/ 0 h 20"/>
                <a:gd name="T47" fmla="*/ 23 w 23"/>
                <a:gd name="T48" fmla="*/ 20 h 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3" h="20">
                  <a:moveTo>
                    <a:pt x="0" y="15"/>
                  </a:moveTo>
                  <a:cubicBezTo>
                    <a:pt x="3" y="12"/>
                    <a:pt x="7" y="10"/>
                    <a:pt x="10" y="7"/>
                  </a:cubicBezTo>
                  <a:cubicBezTo>
                    <a:pt x="11" y="6"/>
                    <a:pt x="12" y="5"/>
                    <a:pt x="14" y="4"/>
                  </a:cubicBezTo>
                  <a:cubicBezTo>
                    <a:pt x="15" y="2"/>
                    <a:pt x="15" y="2"/>
                    <a:pt x="15" y="0"/>
                  </a:cubicBezTo>
                  <a:cubicBezTo>
                    <a:pt x="16" y="0"/>
                    <a:pt x="16" y="1"/>
                    <a:pt x="17" y="2"/>
                  </a:cubicBezTo>
                  <a:cubicBezTo>
                    <a:pt x="18" y="2"/>
                    <a:pt x="19" y="3"/>
                    <a:pt x="19" y="4"/>
                  </a:cubicBezTo>
                  <a:cubicBezTo>
                    <a:pt x="21" y="5"/>
                    <a:pt x="22" y="7"/>
                    <a:pt x="22" y="9"/>
                  </a:cubicBezTo>
                  <a:cubicBezTo>
                    <a:pt x="23" y="11"/>
                    <a:pt x="22" y="13"/>
                    <a:pt x="20" y="14"/>
                  </a:cubicBezTo>
                  <a:cubicBezTo>
                    <a:pt x="18" y="16"/>
                    <a:pt x="16" y="19"/>
                    <a:pt x="13" y="20"/>
                  </a:cubicBezTo>
                  <a:cubicBezTo>
                    <a:pt x="15" y="17"/>
                    <a:pt x="19" y="15"/>
                    <a:pt x="17" y="11"/>
                  </a:cubicBezTo>
                  <a:cubicBezTo>
                    <a:pt x="17" y="9"/>
                    <a:pt x="16" y="9"/>
                    <a:pt x="15" y="8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0" y="8"/>
                    <a:pt x="8" y="10"/>
                    <a:pt x="6" y="11"/>
                  </a:cubicBezTo>
                  <a:cubicBezTo>
                    <a:pt x="5" y="12"/>
                    <a:pt x="4" y="12"/>
                    <a:pt x="3" y="13"/>
                  </a:cubicBezTo>
                  <a:cubicBezTo>
                    <a:pt x="2" y="14"/>
                    <a:pt x="2" y="14"/>
                    <a:pt x="1" y="15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604">
              <a:extLst>
                <a:ext uri="{FF2B5EF4-FFF2-40B4-BE49-F238E27FC236}">
                  <a16:creationId xmlns:a16="http://schemas.microsoft.com/office/drawing/2014/main" id="{7DA12813-3C8F-44E6-9941-38B1F24FC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175" y="1147762"/>
              <a:ext cx="30163" cy="33337"/>
            </a:xfrm>
            <a:custGeom>
              <a:avLst/>
              <a:gdLst>
                <a:gd name="T0" fmla="*/ 2147483646 w 25"/>
                <a:gd name="T1" fmla="*/ 2147483646 h 28"/>
                <a:gd name="T2" fmla="*/ 2147483646 w 25"/>
                <a:gd name="T3" fmla="*/ 2147483646 h 28"/>
                <a:gd name="T4" fmla="*/ 2147483646 w 25"/>
                <a:gd name="T5" fmla="*/ 2147483646 h 28"/>
                <a:gd name="T6" fmla="*/ 0 w 25"/>
                <a:gd name="T7" fmla="*/ 2147483646 h 28"/>
                <a:gd name="T8" fmla="*/ 2147483646 w 25"/>
                <a:gd name="T9" fmla="*/ 2147483646 h 28"/>
                <a:gd name="T10" fmla="*/ 2147483646 w 25"/>
                <a:gd name="T11" fmla="*/ 2147483646 h 28"/>
                <a:gd name="T12" fmla="*/ 2147483646 w 25"/>
                <a:gd name="T13" fmla="*/ 2147483646 h 28"/>
                <a:gd name="T14" fmla="*/ 2147483646 w 25"/>
                <a:gd name="T15" fmla="*/ 2147483646 h 28"/>
                <a:gd name="T16" fmla="*/ 2147483646 w 25"/>
                <a:gd name="T17" fmla="*/ 2147483646 h 28"/>
                <a:gd name="T18" fmla="*/ 2147483646 w 25"/>
                <a:gd name="T19" fmla="*/ 2147483646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8"/>
                <a:gd name="T32" fmla="*/ 25 w 25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8">
                  <a:moveTo>
                    <a:pt x="8" y="3"/>
                  </a:moveTo>
                  <a:cubicBezTo>
                    <a:pt x="7" y="4"/>
                    <a:pt x="9" y="8"/>
                    <a:pt x="9" y="10"/>
                  </a:cubicBezTo>
                  <a:cubicBezTo>
                    <a:pt x="9" y="13"/>
                    <a:pt x="10" y="15"/>
                    <a:pt x="9" y="17"/>
                  </a:cubicBezTo>
                  <a:cubicBezTo>
                    <a:pt x="8" y="22"/>
                    <a:pt x="5" y="26"/>
                    <a:pt x="0" y="26"/>
                  </a:cubicBezTo>
                  <a:cubicBezTo>
                    <a:pt x="2" y="28"/>
                    <a:pt x="7" y="25"/>
                    <a:pt x="9" y="23"/>
                  </a:cubicBezTo>
                  <a:cubicBezTo>
                    <a:pt x="11" y="20"/>
                    <a:pt x="10" y="16"/>
                    <a:pt x="10" y="12"/>
                  </a:cubicBezTo>
                  <a:cubicBezTo>
                    <a:pt x="10" y="11"/>
                    <a:pt x="10" y="9"/>
                    <a:pt x="10" y="7"/>
                  </a:cubicBezTo>
                  <a:cubicBezTo>
                    <a:pt x="10" y="4"/>
                    <a:pt x="10" y="5"/>
                    <a:pt x="12" y="4"/>
                  </a:cubicBezTo>
                  <a:cubicBezTo>
                    <a:pt x="17" y="3"/>
                    <a:pt x="21" y="3"/>
                    <a:pt x="25" y="2"/>
                  </a:cubicBezTo>
                  <a:cubicBezTo>
                    <a:pt x="21" y="0"/>
                    <a:pt x="13" y="3"/>
                    <a:pt x="9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605">
              <a:extLst>
                <a:ext uri="{FF2B5EF4-FFF2-40B4-BE49-F238E27FC236}">
                  <a16:creationId xmlns:a16="http://schemas.microsoft.com/office/drawing/2014/main" id="{1202C6E1-CE89-4D9F-A183-01D65968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1204912"/>
              <a:ext cx="33338" cy="49212"/>
            </a:xfrm>
            <a:custGeom>
              <a:avLst/>
              <a:gdLst>
                <a:gd name="T0" fmla="*/ 2147483646 w 28"/>
                <a:gd name="T1" fmla="*/ 2147483646 h 42"/>
                <a:gd name="T2" fmla="*/ 1688398247 w 28"/>
                <a:gd name="T3" fmla="*/ 2147483646 h 42"/>
                <a:gd name="T4" fmla="*/ 2147483646 w 28"/>
                <a:gd name="T5" fmla="*/ 2147483646 h 42"/>
                <a:gd name="T6" fmla="*/ 2147483646 w 28"/>
                <a:gd name="T7" fmla="*/ 2147483646 h 42"/>
                <a:gd name="T8" fmla="*/ 2147483646 w 28"/>
                <a:gd name="T9" fmla="*/ 2147483646 h 42"/>
                <a:gd name="T10" fmla="*/ 2147483646 w 28"/>
                <a:gd name="T11" fmla="*/ 2147483646 h 42"/>
                <a:gd name="T12" fmla="*/ 2147483646 w 28"/>
                <a:gd name="T13" fmla="*/ 0 h 42"/>
                <a:gd name="T14" fmla="*/ 2147483646 w 28"/>
                <a:gd name="T15" fmla="*/ 2147483646 h 42"/>
                <a:gd name="T16" fmla="*/ 2147483646 w 28"/>
                <a:gd name="T17" fmla="*/ 2147483646 h 42"/>
                <a:gd name="T18" fmla="*/ 2147483646 w 28"/>
                <a:gd name="T19" fmla="*/ 2147483646 h 42"/>
                <a:gd name="T20" fmla="*/ 2147483646 w 28"/>
                <a:gd name="T21" fmla="*/ 2147483646 h 42"/>
                <a:gd name="T22" fmla="*/ 2147483646 w 28"/>
                <a:gd name="T23" fmla="*/ 2147483646 h 42"/>
                <a:gd name="T24" fmla="*/ 2147483646 w 28"/>
                <a:gd name="T25" fmla="*/ 2147483646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42"/>
                <a:gd name="T41" fmla="*/ 28 w 28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42">
                  <a:moveTo>
                    <a:pt x="3" y="41"/>
                  </a:moveTo>
                  <a:cubicBezTo>
                    <a:pt x="3" y="42"/>
                    <a:pt x="1" y="39"/>
                    <a:pt x="1" y="38"/>
                  </a:cubicBezTo>
                  <a:cubicBezTo>
                    <a:pt x="1" y="37"/>
                    <a:pt x="3" y="36"/>
                    <a:pt x="3" y="35"/>
                  </a:cubicBezTo>
                  <a:cubicBezTo>
                    <a:pt x="6" y="32"/>
                    <a:pt x="9" y="29"/>
                    <a:pt x="11" y="25"/>
                  </a:cubicBezTo>
                  <a:cubicBezTo>
                    <a:pt x="13" y="21"/>
                    <a:pt x="16" y="18"/>
                    <a:pt x="19" y="14"/>
                  </a:cubicBezTo>
                  <a:cubicBezTo>
                    <a:pt x="20" y="11"/>
                    <a:pt x="22" y="9"/>
                    <a:pt x="23" y="7"/>
                  </a:cubicBezTo>
                  <a:cubicBezTo>
                    <a:pt x="25" y="5"/>
                    <a:pt x="26" y="2"/>
                    <a:pt x="28" y="0"/>
                  </a:cubicBezTo>
                  <a:cubicBezTo>
                    <a:pt x="26" y="2"/>
                    <a:pt x="24" y="6"/>
                    <a:pt x="23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19" y="16"/>
                    <a:pt x="18" y="18"/>
                    <a:pt x="17" y="20"/>
                  </a:cubicBezTo>
                  <a:cubicBezTo>
                    <a:pt x="16" y="22"/>
                    <a:pt x="14" y="24"/>
                    <a:pt x="13" y="26"/>
                  </a:cubicBezTo>
                  <a:cubicBezTo>
                    <a:pt x="11" y="28"/>
                    <a:pt x="9" y="32"/>
                    <a:pt x="7" y="34"/>
                  </a:cubicBezTo>
                  <a:cubicBezTo>
                    <a:pt x="5" y="36"/>
                    <a:pt x="0" y="38"/>
                    <a:pt x="3" y="4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606">
              <a:extLst>
                <a:ext uri="{FF2B5EF4-FFF2-40B4-BE49-F238E27FC236}">
                  <a16:creationId xmlns:a16="http://schemas.microsoft.com/office/drawing/2014/main" id="{9BEDF689-143C-4C1F-AF46-DE56F3420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1227137"/>
              <a:ext cx="14288" cy="25400"/>
            </a:xfrm>
            <a:custGeom>
              <a:avLst/>
              <a:gdLst>
                <a:gd name="T0" fmla="*/ 2147483646 w 11"/>
                <a:gd name="T1" fmla="*/ 0 h 22"/>
                <a:gd name="T2" fmla="*/ 0 w 11"/>
                <a:gd name="T3" fmla="*/ 2147483646 h 22"/>
                <a:gd name="T4" fmla="*/ 0 w 11"/>
                <a:gd name="T5" fmla="*/ 2147483646 h 22"/>
                <a:gd name="T6" fmla="*/ 2147483646 w 11"/>
                <a:gd name="T7" fmla="*/ 2147483646 h 22"/>
                <a:gd name="T8" fmla="*/ 2147483646 w 11"/>
                <a:gd name="T9" fmla="*/ 2147483646 h 22"/>
                <a:gd name="T10" fmla="*/ 2147483646 w 11"/>
                <a:gd name="T11" fmla="*/ 2147483646 h 22"/>
                <a:gd name="T12" fmla="*/ 2147483646 w 11"/>
                <a:gd name="T13" fmla="*/ 2147483646 h 22"/>
                <a:gd name="T14" fmla="*/ 2147483646 w 11"/>
                <a:gd name="T15" fmla="*/ 2147483646 h 22"/>
                <a:gd name="T16" fmla="*/ 2147483646 w 11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2"/>
                <a:gd name="T29" fmla="*/ 11 w 11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2">
                  <a:moveTo>
                    <a:pt x="4" y="0"/>
                  </a:moveTo>
                  <a:cubicBezTo>
                    <a:pt x="3" y="0"/>
                    <a:pt x="1" y="4"/>
                    <a:pt x="0" y="5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4"/>
                    <a:pt x="1" y="16"/>
                    <a:pt x="2" y="18"/>
                  </a:cubicBezTo>
                  <a:cubicBezTo>
                    <a:pt x="3" y="21"/>
                    <a:pt x="4" y="21"/>
                    <a:pt x="7" y="22"/>
                  </a:cubicBezTo>
                  <a:cubicBezTo>
                    <a:pt x="8" y="22"/>
                    <a:pt x="10" y="22"/>
                    <a:pt x="11" y="22"/>
                  </a:cubicBezTo>
                  <a:cubicBezTo>
                    <a:pt x="9" y="21"/>
                    <a:pt x="5" y="20"/>
                    <a:pt x="4" y="18"/>
                  </a:cubicBezTo>
                  <a:cubicBezTo>
                    <a:pt x="2" y="16"/>
                    <a:pt x="2" y="13"/>
                    <a:pt x="1" y="11"/>
                  </a:cubicBezTo>
                  <a:cubicBezTo>
                    <a:pt x="0" y="7"/>
                    <a:pt x="2" y="4"/>
                    <a:pt x="4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607">
              <a:extLst>
                <a:ext uri="{FF2B5EF4-FFF2-40B4-BE49-F238E27FC236}">
                  <a16:creationId xmlns:a16="http://schemas.microsoft.com/office/drawing/2014/main" id="{E8E11709-B8D6-4B9A-B33F-9DDF586CF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1211262"/>
              <a:ext cx="14288" cy="17462"/>
            </a:xfrm>
            <a:custGeom>
              <a:avLst/>
              <a:gdLst>
                <a:gd name="T0" fmla="*/ 0 w 13"/>
                <a:gd name="T1" fmla="*/ 2147483646 h 14"/>
                <a:gd name="T2" fmla="*/ 2147483646 w 13"/>
                <a:gd name="T3" fmla="*/ 2147483646 h 14"/>
                <a:gd name="T4" fmla="*/ 2147483646 w 13"/>
                <a:gd name="T5" fmla="*/ 2147483646 h 14"/>
                <a:gd name="T6" fmla="*/ 2147483646 w 13"/>
                <a:gd name="T7" fmla="*/ 2147483646 h 14"/>
                <a:gd name="T8" fmla="*/ 2147483646 w 13"/>
                <a:gd name="T9" fmla="*/ 2147483646 h 14"/>
                <a:gd name="T10" fmla="*/ 2147483646 w 13"/>
                <a:gd name="T11" fmla="*/ 2147483646 h 14"/>
                <a:gd name="T12" fmla="*/ 0 w 13"/>
                <a:gd name="T13" fmla="*/ 214748364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4"/>
                <a:gd name="T23" fmla="*/ 13 w 1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4">
                  <a:moveTo>
                    <a:pt x="0" y="7"/>
                  </a:moveTo>
                  <a:cubicBezTo>
                    <a:pt x="3" y="7"/>
                    <a:pt x="4" y="2"/>
                    <a:pt x="7" y="4"/>
                  </a:cubicBezTo>
                  <a:cubicBezTo>
                    <a:pt x="8" y="5"/>
                    <a:pt x="9" y="7"/>
                    <a:pt x="10" y="8"/>
                  </a:cubicBezTo>
                  <a:cubicBezTo>
                    <a:pt x="11" y="10"/>
                    <a:pt x="12" y="12"/>
                    <a:pt x="13" y="14"/>
                  </a:cubicBezTo>
                  <a:cubicBezTo>
                    <a:pt x="12" y="12"/>
                    <a:pt x="11" y="9"/>
                    <a:pt x="10" y="7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5" y="0"/>
                    <a:pt x="2" y="6"/>
                    <a:pt x="0" y="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608">
              <a:extLst>
                <a:ext uri="{FF2B5EF4-FFF2-40B4-BE49-F238E27FC236}">
                  <a16:creationId xmlns:a16="http://schemas.microsoft.com/office/drawing/2014/main" id="{5617BFFF-18D0-40D4-89AB-6D7364237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1193800"/>
              <a:ext cx="26988" cy="25400"/>
            </a:xfrm>
            <a:custGeom>
              <a:avLst/>
              <a:gdLst>
                <a:gd name="T0" fmla="*/ 0 w 23"/>
                <a:gd name="T1" fmla="*/ 2147483646 h 22"/>
                <a:gd name="T2" fmla="*/ 2147483646 w 23"/>
                <a:gd name="T3" fmla="*/ 2147483646 h 22"/>
                <a:gd name="T4" fmla="*/ 2147483646 w 23"/>
                <a:gd name="T5" fmla="*/ 2147483646 h 22"/>
                <a:gd name="T6" fmla="*/ 2147483646 w 23"/>
                <a:gd name="T7" fmla="*/ 2147483646 h 22"/>
                <a:gd name="T8" fmla="*/ 2147483646 w 23"/>
                <a:gd name="T9" fmla="*/ 2147483646 h 22"/>
                <a:gd name="T10" fmla="*/ 2147483646 w 23"/>
                <a:gd name="T11" fmla="*/ 1539586364 h 22"/>
                <a:gd name="T12" fmla="*/ 2147483646 w 23"/>
                <a:gd name="T13" fmla="*/ 0 h 22"/>
                <a:gd name="T14" fmla="*/ 2147483646 w 23"/>
                <a:gd name="T15" fmla="*/ 1539586364 h 22"/>
                <a:gd name="T16" fmla="*/ 2147483646 w 23"/>
                <a:gd name="T17" fmla="*/ 2147483646 h 22"/>
                <a:gd name="T18" fmla="*/ 2147483646 w 23"/>
                <a:gd name="T19" fmla="*/ 2147483646 h 22"/>
                <a:gd name="T20" fmla="*/ 2147483646 w 23"/>
                <a:gd name="T21" fmla="*/ 2147483646 h 22"/>
                <a:gd name="T22" fmla="*/ 1615041711 w 23"/>
                <a:gd name="T23" fmla="*/ 2147483646 h 22"/>
                <a:gd name="T24" fmla="*/ 0 w 23"/>
                <a:gd name="T25" fmla="*/ 2147483646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2"/>
                <a:gd name="T41" fmla="*/ 23 w 23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2">
                  <a:moveTo>
                    <a:pt x="0" y="21"/>
                  </a:moveTo>
                  <a:cubicBezTo>
                    <a:pt x="1" y="22"/>
                    <a:pt x="3" y="19"/>
                    <a:pt x="3" y="18"/>
                  </a:cubicBezTo>
                  <a:cubicBezTo>
                    <a:pt x="4" y="16"/>
                    <a:pt x="5" y="14"/>
                    <a:pt x="6" y="12"/>
                  </a:cubicBezTo>
                  <a:cubicBezTo>
                    <a:pt x="7" y="11"/>
                    <a:pt x="8" y="10"/>
                    <a:pt x="8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12" y="0"/>
                    <a:pt x="18" y="0"/>
                    <a:pt x="23" y="1"/>
                  </a:cubicBezTo>
                  <a:cubicBezTo>
                    <a:pt x="21" y="0"/>
                    <a:pt x="17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8" y="2"/>
                    <a:pt x="7" y="5"/>
                    <a:pt x="6" y="8"/>
                  </a:cubicBezTo>
                  <a:cubicBezTo>
                    <a:pt x="5" y="10"/>
                    <a:pt x="4" y="12"/>
                    <a:pt x="3" y="15"/>
                  </a:cubicBezTo>
                  <a:cubicBezTo>
                    <a:pt x="3" y="16"/>
                    <a:pt x="3" y="16"/>
                    <a:pt x="2" y="18"/>
                  </a:cubicBezTo>
                  <a:cubicBezTo>
                    <a:pt x="2" y="18"/>
                    <a:pt x="2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609">
              <a:extLst>
                <a:ext uri="{FF2B5EF4-FFF2-40B4-BE49-F238E27FC236}">
                  <a16:creationId xmlns:a16="http://schemas.microsoft.com/office/drawing/2014/main" id="{BF47E387-C53B-4B25-8DC8-0AFA5D33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0" y="1157287"/>
              <a:ext cx="125413" cy="20637"/>
            </a:xfrm>
            <a:custGeom>
              <a:avLst/>
              <a:gdLst>
                <a:gd name="T0" fmla="*/ 2147483646 w 106"/>
                <a:gd name="T1" fmla="*/ 2147483646 h 18"/>
                <a:gd name="T2" fmla="*/ 2147483646 w 106"/>
                <a:gd name="T3" fmla="*/ 2147483646 h 18"/>
                <a:gd name="T4" fmla="*/ 2147483646 w 106"/>
                <a:gd name="T5" fmla="*/ 2147483646 h 18"/>
                <a:gd name="T6" fmla="*/ 0 w 106"/>
                <a:gd name="T7" fmla="*/ 0 h 18"/>
                <a:gd name="T8" fmla="*/ 2147483646 w 106"/>
                <a:gd name="T9" fmla="*/ 2147483646 h 18"/>
                <a:gd name="T10" fmla="*/ 2147483646 w 106"/>
                <a:gd name="T11" fmla="*/ 2147483646 h 18"/>
                <a:gd name="T12" fmla="*/ 2147483646 w 106"/>
                <a:gd name="T13" fmla="*/ 2147483646 h 18"/>
                <a:gd name="T14" fmla="*/ 2147483646 w 106"/>
                <a:gd name="T15" fmla="*/ 2147483646 h 18"/>
                <a:gd name="T16" fmla="*/ 2147483646 w 106"/>
                <a:gd name="T17" fmla="*/ 214748364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8"/>
                <a:gd name="T29" fmla="*/ 106 w 10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8">
                  <a:moveTo>
                    <a:pt x="106" y="17"/>
                  </a:moveTo>
                  <a:cubicBezTo>
                    <a:pt x="105" y="16"/>
                    <a:pt x="99" y="17"/>
                    <a:pt x="91" y="16"/>
                  </a:cubicBezTo>
                  <a:cubicBezTo>
                    <a:pt x="83" y="16"/>
                    <a:pt x="58" y="8"/>
                    <a:pt x="47" y="7"/>
                  </a:cubicBezTo>
                  <a:cubicBezTo>
                    <a:pt x="37" y="6"/>
                    <a:pt x="14" y="7"/>
                    <a:pt x="0" y="0"/>
                  </a:cubicBezTo>
                  <a:cubicBezTo>
                    <a:pt x="0" y="0"/>
                    <a:pt x="11" y="7"/>
                    <a:pt x="21" y="8"/>
                  </a:cubicBezTo>
                  <a:cubicBezTo>
                    <a:pt x="31" y="8"/>
                    <a:pt x="43" y="7"/>
                    <a:pt x="49" y="9"/>
                  </a:cubicBezTo>
                  <a:cubicBezTo>
                    <a:pt x="56" y="10"/>
                    <a:pt x="65" y="13"/>
                    <a:pt x="72" y="15"/>
                  </a:cubicBezTo>
                  <a:cubicBezTo>
                    <a:pt x="79" y="16"/>
                    <a:pt x="90" y="18"/>
                    <a:pt x="95" y="18"/>
                  </a:cubicBezTo>
                  <a:cubicBezTo>
                    <a:pt x="100" y="17"/>
                    <a:pt x="106" y="17"/>
                    <a:pt x="106" y="1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610">
              <a:extLst>
                <a:ext uri="{FF2B5EF4-FFF2-40B4-BE49-F238E27FC236}">
                  <a16:creationId xmlns:a16="http://schemas.microsoft.com/office/drawing/2014/main" id="{020A55B9-7C74-4640-802B-9C373E2C3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1174750"/>
              <a:ext cx="15875" cy="22225"/>
            </a:xfrm>
            <a:custGeom>
              <a:avLst/>
              <a:gdLst>
                <a:gd name="T0" fmla="*/ 2147483646 w 14"/>
                <a:gd name="T1" fmla="*/ 2147483646 h 18"/>
                <a:gd name="T2" fmla="*/ 2147483646 w 14"/>
                <a:gd name="T3" fmla="*/ 2147483646 h 18"/>
                <a:gd name="T4" fmla="*/ 0 w 14"/>
                <a:gd name="T5" fmla="*/ 0 h 18"/>
                <a:gd name="T6" fmla="*/ 2147483646 w 14"/>
                <a:gd name="T7" fmla="*/ 2147483646 h 18"/>
                <a:gd name="T8" fmla="*/ 2147483646 w 14"/>
                <a:gd name="T9" fmla="*/ 2147483646 h 18"/>
                <a:gd name="T10" fmla="*/ 2147483646 w 14"/>
                <a:gd name="T11" fmla="*/ 2147483646 h 18"/>
                <a:gd name="T12" fmla="*/ 2147483646 w 14"/>
                <a:gd name="T13" fmla="*/ 2147483646 h 18"/>
                <a:gd name="T14" fmla="*/ 2147483646 w 14"/>
                <a:gd name="T15" fmla="*/ 2147483646 h 18"/>
                <a:gd name="T16" fmla="*/ 2147483646 w 14"/>
                <a:gd name="T17" fmla="*/ 214748364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8"/>
                <a:gd name="T29" fmla="*/ 14 w 14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8">
                  <a:moveTo>
                    <a:pt x="3" y="18"/>
                  </a:moveTo>
                  <a:cubicBezTo>
                    <a:pt x="2" y="15"/>
                    <a:pt x="3" y="13"/>
                    <a:pt x="2" y="10"/>
                  </a:cubicBezTo>
                  <a:cubicBezTo>
                    <a:pt x="2" y="7"/>
                    <a:pt x="0" y="3"/>
                    <a:pt x="0" y="0"/>
                  </a:cubicBezTo>
                  <a:cubicBezTo>
                    <a:pt x="0" y="2"/>
                    <a:pt x="1" y="4"/>
                    <a:pt x="2" y="7"/>
                  </a:cubicBezTo>
                  <a:cubicBezTo>
                    <a:pt x="2" y="8"/>
                    <a:pt x="3" y="10"/>
                    <a:pt x="4" y="11"/>
                  </a:cubicBezTo>
                  <a:cubicBezTo>
                    <a:pt x="5" y="12"/>
                    <a:pt x="6" y="13"/>
                    <a:pt x="7" y="14"/>
                  </a:cubicBezTo>
                  <a:cubicBezTo>
                    <a:pt x="9" y="15"/>
                    <a:pt x="12" y="16"/>
                    <a:pt x="14" y="17"/>
                  </a:cubicBezTo>
                  <a:cubicBezTo>
                    <a:pt x="11" y="18"/>
                    <a:pt x="9" y="17"/>
                    <a:pt x="7" y="15"/>
                  </a:cubicBezTo>
                  <a:cubicBezTo>
                    <a:pt x="6" y="14"/>
                    <a:pt x="5" y="15"/>
                    <a:pt x="4" y="1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611">
              <a:extLst>
                <a:ext uri="{FF2B5EF4-FFF2-40B4-BE49-F238E27FC236}">
                  <a16:creationId xmlns:a16="http://schemas.microsoft.com/office/drawing/2014/main" id="{A2EBC34A-0F82-47AE-AB69-04CCF33A9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1173162"/>
              <a:ext cx="15875" cy="19050"/>
            </a:xfrm>
            <a:custGeom>
              <a:avLst/>
              <a:gdLst>
                <a:gd name="T0" fmla="*/ 2147483646 w 13"/>
                <a:gd name="T1" fmla="*/ 2147483646 h 16"/>
                <a:gd name="T2" fmla="*/ 1820775798 w 13"/>
                <a:gd name="T3" fmla="*/ 2147483646 h 16"/>
                <a:gd name="T4" fmla="*/ 2147483646 w 13"/>
                <a:gd name="T5" fmla="*/ 2147483646 h 16"/>
                <a:gd name="T6" fmla="*/ 0 60000 65536"/>
                <a:gd name="T7" fmla="*/ 0 60000 65536"/>
                <a:gd name="T8" fmla="*/ 0 60000 65536"/>
                <a:gd name="T9" fmla="*/ 0 w 13"/>
                <a:gd name="T10" fmla="*/ 0 h 16"/>
                <a:gd name="T11" fmla="*/ 13 w 13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6">
                  <a:moveTo>
                    <a:pt x="12" y="3"/>
                  </a:moveTo>
                  <a:cubicBezTo>
                    <a:pt x="6" y="4"/>
                    <a:pt x="3" y="11"/>
                    <a:pt x="1" y="16"/>
                  </a:cubicBezTo>
                  <a:cubicBezTo>
                    <a:pt x="0" y="11"/>
                    <a:pt x="7" y="0"/>
                    <a:pt x="13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4" name="Groupe 1391">
            <a:extLst>
              <a:ext uri="{FF2B5EF4-FFF2-40B4-BE49-F238E27FC236}">
                <a16:creationId xmlns:a16="http://schemas.microsoft.com/office/drawing/2014/main" id="{8A8009D9-F885-48D0-A8D9-B044C4040519}"/>
              </a:ext>
            </a:extLst>
          </p:cNvPr>
          <p:cNvGrpSpPr>
            <a:grpSpLocks/>
          </p:cNvGrpSpPr>
          <p:nvPr/>
        </p:nvGrpSpPr>
        <p:grpSpPr bwMode="auto">
          <a:xfrm>
            <a:off x="8315325" y="2590800"/>
            <a:ext cx="290513" cy="180975"/>
            <a:chOff x="6794500" y="1320800"/>
            <a:chExt cx="328613" cy="204787"/>
          </a:xfrm>
        </p:grpSpPr>
        <p:sp>
          <p:nvSpPr>
            <p:cNvPr id="39306" name="Freeform 612">
              <a:extLst>
                <a:ext uri="{FF2B5EF4-FFF2-40B4-BE49-F238E27FC236}">
                  <a16:creationId xmlns:a16="http://schemas.microsoft.com/office/drawing/2014/main" id="{63AC3BFC-44CC-4802-9E44-D856F9B7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320800"/>
              <a:ext cx="328613" cy="204787"/>
            </a:xfrm>
            <a:custGeom>
              <a:avLst/>
              <a:gdLst>
                <a:gd name="T0" fmla="*/ 2147483646 w 277"/>
                <a:gd name="T1" fmla="*/ 2147483646 h 174"/>
                <a:gd name="T2" fmla="*/ 2147483646 w 277"/>
                <a:gd name="T3" fmla="*/ 2147483646 h 174"/>
                <a:gd name="T4" fmla="*/ 2147483646 w 277"/>
                <a:gd name="T5" fmla="*/ 2147483646 h 174"/>
                <a:gd name="T6" fmla="*/ 2147483646 w 277"/>
                <a:gd name="T7" fmla="*/ 2147483646 h 174"/>
                <a:gd name="T8" fmla="*/ 2147483646 w 277"/>
                <a:gd name="T9" fmla="*/ 2147483646 h 174"/>
                <a:gd name="T10" fmla="*/ 2147483646 w 277"/>
                <a:gd name="T11" fmla="*/ 2147483646 h 174"/>
                <a:gd name="T12" fmla="*/ 2147483646 w 277"/>
                <a:gd name="T13" fmla="*/ 2147483646 h 174"/>
                <a:gd name="T14" fmla="*/ 2147483646 w 277"/>
                <a:gd name="T15" fmla="*/ 2147483646 h 174"/>
                <a:gd name="T16" fmla="*/ 1669147619 w 277"/>
                <a:gd name="T17" fmla="*/ 2147483646 h 174"/>
                <a:gd name="T18" fmla="*/ 2147483646 w 277"/>
                <a:gd name="T19" fmla="*/ 2147483646 h 174"/>
                <a:gd name="T20" fmla="*/ 2147483646 w 277"/>
                <a:gd name="T21" fmla="*/ 2147483646 h 174"/>
                <a:gd name="T22" fmla="*/ 2147483646 w 277"/>
                <a:gd name="T23" fmla="*/ 2147483646 h 174"/>
                <a:gd name="T24" fmla="*/ 2147483646 w 277"/>
                <a:gd name="T25" fmla="*/ 2147483646 h 174"/>
                <a:gd name="T26" fmla="*/ 2147483646 w 277"/>
                <a:gd name="T27" fmla="*/ 2147483646 h 174"/>
                <a:gd name="T28" fmla="*/ 2147483646 w 277"/>
                <a:gd name="T29" fmla="*/ 2147483646 h 174"/>
                <a:gd name="T30" fmla="*/ 2147483646 w 277"/>
                <a:gd name="T31" fmla="*/ 2147483646 h 174"/>
                <a:gd name="T32" fmla="*/ 2147483646 w 277"/>
                <a:gd name="T33" fmla="*/ 2147483646 h 174"/>
                <a:gd name="T34" fmla="*/ 2147483646 w 277"/>
                <a:gd name="T35" fmla="*/ 2147483646 h 174"/>
                <a:gd name="T36" fmla="*/ 2147483646 w 277"/>
                <a:gd name="T37" fmla="*/ 2147483646 h 174"/>
                <a:gd name="T38" fmla="*/ 2147483646 w 277"/>
                <a:gd name="T39" fmla="*/ 2147483646 h 174"/>
                <a:gd name="T40" fmla="*/ 2147483646 w 277"/>
                <a:gd name="T41" fmla="*/ 2147483646 h 174"/>
                <a:gd name="T42" fmla="*/ 2147483646 w 277"/>
                <a:gd name="T43" fmla="*/ 2147483646 h 174"/>
                <a:gd name="T44" fmla="*/ 2147483646 w 277"/>
                <a:gd name="T45" fmla="*/ 2147483646 h 174"/>
                <a:gd name="T46" fmla="*/ 2147483646 w 277"/>
                <a:gd name="T47" fmla="*/ 2147483646 h 174"/>
                <a:gd name="T48" fmla="*/ 2147483646 w 277"/>
                <a:gd name="T49" fmla="*/ 2147483646 h 174"/>
                <a:gd name="T50" fmla="*/ 2147483646 w 277"/>
                <a:gd name="T51" fmla="*/ 2147483646 h 174"/>
                <a:gd name="T52" fmla="*/ 2147483646 w 277"/>
                <a:gd name="T53" fmla="*/ 2147483646 h 174"/>
                <a:gd name="T54" fmla="*/ 2147483646 w 277"/>
                <a:gd name="T55" fmla="*/ 2147483646 h 174"/>
                <a:gd name="T56" fmla="*/ 2147483646 w 277"/>
                <a:gd name="T57" fmla="*/ 2147483646 h 174"/>
                <a:gd name="T58" fmla="*/ 2147483646 w 277"/>
                <a:gd name="T59" fmla="*/ 2147483646 h 174"/>
                <a:gd name="T60" fmla="*/ 2147483646 w 277"/>
                <a:gd name="T61" fmla="*/ 2147483646 h 174"/>
                <a:gd name="T62" fmla="*/ 2147483646 w 277"/>
                <a:gd name="T63" fmla="*/ 2147483646 h 174"/>
                <a:gd name="T64" fmla="*/ 2147483646 w 277"/>
                <a:gd name="T65" fmla="*/ 2147483646 h 174"/>
                <a:gd name="T66" fmla="*/ 2147483646 w 277"/>
                <a:gd name="T67" fmla="*/ 2147483646 h 174"/>
                <a:gd name="T68" fmla="*/ 2147483646 w 277"/>
                <a:gd name="T69" fmla="*/ 2147483646 h 1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7"/>
                <a:gd name="T106" fmla="*/ 0 h 174"/>
                <a:gd name="T107" fmla="*/ 277 w 277"/>
                <a:gd name="T108" fmla="*/ 174 h 17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7" h="174">
                  <a:moveTo>
                    <a:pt x="67" y="2"/>
                  </a:moveTo>
                  <a:cubicBezTo>
                    <a:pt x="60" y="4"/>
                    <a:pt x="55" y="10"/>
                    <a:pt x="53" y="16"/>
                  </a:cubicBezTo>
                  <a:cubicBezTo>
                    <a:pt x="51" y="22"/>
                    <a:pt x="51" y="27"/>
                    <a:pt x="53" y="33"/>
                  </a:cubicBezTo>
                  <a:cubicBezTo>
                    <a:pt x="55" y="39"/>
                    <a:pt x="51" y="45"/>
                    <a:pt x="52" y="51"/>
                  </a:cubicBezTo>
                  <a:cubicBezTo>
                    <a:pt x="52" y="56"/>
                    <a:pt x="54" y="63"/>
                    <a:pt x="49" y="64"/>
                  </a:cubicBezTo>
                  <a:cubicBezTo>
                    <a:pt x="45" y="65"/>
                    <a:pt x="41" y="66"/>
                    <a:pt x="38" y="73"/>
                  </a:cubicBezTo>
                  <a:cubicBezTo>
                    <a:pt x="35" y="80"/>
                    <a:pt x="27" y="89"/>
                    <a:pt x="23" y="97"/>
                  </a:cubicBezTo>
                  <a:cubicBezTo>
                    <a:pt x="18" y="105"/>
                    <a:pt x="10" y="116"/>
                    <a:pt x="8" y="120"/>
                  </a:cubicBezTo>
                  <a:cubicBezTo>
                    <a:pt x="5" y="124"/>
                    <a:pt x="0" y="129"/>
                    <a:pt x="1" y="134"/>
                  </a:cubicBezTo>
                  <a:cubicBezTo>
                    <a:pt x="2" y="139"/>
                    <a:pt x="6" y="141"/>
                    <a:pt x="10" y="142"/>
                  </a:cubicBezTo>
                  <a:cubicBezTo>
                    <a:pt x="13" y="144"/>
                    <a:pt x="19" y="148"/>
                    <a:pt x="22" y="154"/>
                  </a:cubicBezTo>
                  <a:cubicBezTo>
                    <a:pt x="25" y="160"/>
                    <a:pt x="31" y="174"/>
                    <a:pt x="36" y="173"/>
                  </a:cubicBezTo>
                  <a:cubicBezTo>
                    <a:pt x="41" y="173"/>
                    <a:pt x="48" y="162"/>
                    <a:pt x="51" y="157"/>
                  </a:cubicBezTo>
                  <a:cubicBezTo>
                    <a:pt x="54" y="151"/>
                    <a:pt x="72" y="130"/>
                    <a:pt x="78" y="124"/>
                  </a:cubicBezTo>
                  <a:cubicBezTo>
                    <a:pt x="84" y="119"/>
                    <a:pt x="94" y="111"/>
                    <a:pt x="92" y="104"/>
                  </a:cubicBezTo>
                  <a:cubicBezTo>
                    <a:pt x="90" y="98"/>
                    <a:pt x="89" y="92"/>
                    <a:pt x="86" y="87"/>
                  </a:cubicBezTo>
                  <a:cubicBezTo>
                    <a:pt x="84" y="81"/>
                    <a:pt x="85" y="77"/>
                    <a:pt x="93" y="73"/>
                  </a:cubicBezTo>
                  <a:cubicBezTo>
                    <a:pt x="100" y="69"/>
                    <a:pt x="108" y="64"/>
                    <a:pt x="113" y="72"/>
                  </a:cubicBezTo>
                  <a:cubicBezTo>
                    <a:pt x="117" y="79"/>
                    <a:pt x="121" y="80"/>
                    <a:pt x="118" y="89"/>
                  </a:cubicBezTo>
                  <a:cubicBezTo>
                    <a:pt x="116" y="98"/>
                    <a:pt x="113" y="106"/>
                    <a:pt x="122" y="109"/>
                  </a:cubicBezTo>
                  <a:cubicBezTo>
                    <a:pt x="131" y="113"/>
                    <a:pt x="146" y="117"/>
                    <a:pt x="151" y="117"/>
                  </a:cubicBezTo>
                  <a:cubicBezTo>
                    <a:pt x="156" y="118"/>
                    <a:pt x="162" y="120"/>
                    <a:pt x="166" y="113"/>
                  </a:cubicBezTo>
                  <a:cubicBezTo>
                    <a:pt x="170" y="106"/>
                    <a:pt x="178" y="93"/>
                    <a:pt x="177" y="88"/>
                  </a:cubicBezTo>
                  <a:cubicBezTo>
                    <a:pt x="175" y="84"/>
                    <a:pt x="178" y="78"/>
                    <a:pt x="184" y="77"/>
                  </a:cubicBezTo>
                  <a:cubicBezTo>
                    <a:pt x="190" y="76"/>
                    <a:pt x="219" y="68"/>
                    <a:pt x="227" y="67"/>
                  </a:cubicBezTo>
                  <a:cubicBezTo>
                    <a:pt x="236" y="66"/>
                    <a:pt x="242" y="63"/>
                    <a:pt x="250" y="66"/>
                  </a:cubicBezTo>
                  <a:cubicBezTo>
                    <a:pt x="258" y="68"/>
                    <a:pt x="268" y="75"/>
                    <a:pt x="272" y="66"/>
                  </a:cubicBezTo>
                  <a:cubicBezTo>
                    <a:pt x="277" y="58"/>
                    <a:pt x="277" y="44"/>
                    <a:pt x="266" y="41"/>
                  </a:cubicBezTo>
                  <a:cubicBezTo>
                    <a:pt x="255" y="38"/>
                    <a:pt x="238" y="42"/>
                    <a:pt x="223" y="42"/>
                  </a:cubicBezTo>
                  <a:cubicBezTo>
                    <a:pt x="209" y="41"/>
                    <a:pt x="200" y="41"/>
                    <a:pt x="184" y="44"/>
                  </a:cubicBezTo>
                  <a:cubicBezTo>
                    <a:pt x="168" y="46"/>
                    <a:pt x="152" y="52"/>
                    <a:pt x="143" y="46"/>
                  </a:cubicBezTo>
                  <a:cubicBezTo>
                    <a:pt x="133" y="41"/>
                    <a:pt x="124" y="35"/>
                    <a:pt x="118" y="33"/>
                  </a:cubicBezTo>
                  <a:cubicBezTo>
                    <a:pt x="112" y="32"/>
                    <a:pt x="102" y="30"/>
                    <a:pt x="98" y="22"/>
                  </a:cubicBezTo>
                  <a:cubicBezTo>
                    <a:pt x="95" y="13"/>
                    <a:pt x="90" y="4"/>
                    <a:pt x="82" y="2"/>
                  </a:cubicBezTo>
                  <a:cubicBezTo>
                    <a:pt x="75" y="0"/>
                    <a:pt x="67" y="2"/>
                    <a:pt x="67" y="2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Freeform 613">
              <a:extLst>
                <a:ext uri="{FF2B5EF4-FFF2-40B4-BE49-F238E27FC236}">
                  <a16:creationId xmlns:a16="http://schemas.microsoft.com/office/drawing/2014/main" id="{E3172F9A-FED6-4832-8498-CCD8411778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6088" y="1376362"/>
              <a:ext cx="327025" cy="149225"/>
            </a:xfrm>
            <a:custGeom>
              <a:avLst/>
              <a:gdLst>
                <a:gd name="T0" fmla="*/ 2147483646 w 275"/>
                <a:gd name="T1" fmla="*/ 2147483646 h 126"/>
                <a:gd name="T2" fmla="*/ 2147483646 w 275"/>
                <a:gd name="T3" fmla="*/ 2147483646 h 126"/>
                <a:gd name="T4" fmla="*/ 2147483646 w 275"/>
                <a:gd name="T5" fmla="*/ 2147483646 h 126"/>
                <a:gd name="T6" fmla="*/ 2147483646 w 275"/>
                <a:gd name="T7" fmla="*/ 2147483646 h 126"/>
                <a:gd name="T8" fmla="*/ 2147483646 w 275"/>
                <a:gd name="T9" fmla="*/ 2147483646 h 126"/>
                <a:gd name="T10" fmla="*/ 1681428172 w 275"/>
                <a:gd name="T11" fmla="*/ 2147483646 h 126"/>
                <a:gd name="T12" fmla="*/ 0 w 275"/>
                <a:gd name="T13" fmla="*/ 2147483646 h 126"/>
                <a:gd name="T14" fmla="*/ 2147483646 w 275"/>
                <a:gd name="T15" fmla="*/ 2147483646 h 126"/>
                <a:gd name="T16" fmla="*/ 2147483646 w 275"/>
                <a:gd name="T17" fmla="*/ 2147483646 h 126"/>
                <a:gd name="T18" fmla="*/ 2147483646 w 275"/>
                <a:gd name="T19" fmla="*/ 2147483646 h 126"/>
                <a:gd name="T20" fmla="*/ 2147483646 w 275"/>
                <a:gd name="T21" fmla="*/ 2147483646 h 126"/>
                <a:gd name="T22" fmla="*/ 2147483646 w 275"/>
                <a:gd name="T23" fmla="*/ 2147483646 h 126"/>
                <a:gd name="T24" fmla="*/ 2147483646 w 275"/>
                <a:gd name="T25" fmla="*/ 2147483646 h 126"/>
                <a:gd name="T26" fmla="*/ 2147483646 w 275"/>
                <a:gd name="T27" fmla="*/ 2147483646 h 126"/>
                <a:gd name="T28" fmla="*/ 2147483646 w 275"/>
                <a:gd name="T29" fmla="*/ 2147483646 h 126"/>
                <a:gd name="T30" fmla="*/ 2147483646 w 275"/>
                <a:gd name="T31" fmla="*/ 2147483646 h 126"/>
                <a:gd name="T32" fmla="*/ 2147483646 w 275"/>
                <a:gd name="T33" fmla="*/ 2147483646 h 126"/>
                <a:gd name="T34" fmla="*/ 2147483646 w 275"/>
                <a:gd name="T35" fmla="*/ 2147483646 h 126"/>
                <a:gd name="T36" fmla="*/ 2147483646 w 275"/>
                <a:gd name="T37" fmla="*/ 2147483646 h 126"/>
                <a:gd name="T38" fmla="*/ 2147483646 w 275"/>
                <a:gd name="T39" fmla="*/ 2147483646 h 126"/>
                <a:gd name="T40" fmla="*/ 2147483646 w 275"/>
                <a:gd name="T41" fmla="*/ 2147483646 h 126"/>
                <a:gd name="T42" fmla="*/ 2147483646 w 275"/>
                <a:gd name="T43" fmla="*/ 2147483646 h 126"/>
                <a:gd name="T44" fmla="*/ 2147483646 w 275"/>
                <a:gd name="T45" fmla="*/ 2147483646 h 126"/>
                <a:gd name="T46" fmla="*/ 2147483646 w 275"/>
                <a:gd name="T47" fmla="*/ 0 h 126"/>
                <a:gd name="T48" fmla="*/ 2147483646 w 275"/>
                <a:gd name="T49" fmla="*/ 2147483646 h 126"/>
                <a:gd name="T50" fmla="*/ 2147483646 w 275"/>
                <a:gd name="T51" fmla="*/ 2147483646 h 126"/>
                <a:gd name="T52" fmla="*/ 2147483646 w 275"/>
                <a:gd name="T53" fmla="*/ 2147483646 h 126"/>
                <a:gd name="T54" fmla="*/ 2147483646 w 275"/>
                <a:gd name="T55" fmla="*/ 2147483646 h 126"/>
                <a:gd name="T56" fmla="*/ 2147483646 w 275"/>
                <a:gd name="T57" fmla="*/ 2147483646 h 126"/>
                <a:gd name="T58" fmla="*/ 2147483646 w 275"/>
                <a:gd name="T59" fmla="*/ 2147483646 h 126"/>
                <a:gd name="T60" fmla="*/ 2147483646 w 275"/>
                <a:gd name="T61" fmla="*/ 2147483646 h 126"/>
                <a:gd name="T62" fmla="*/ 2147483646 w 275"/>
                <a:gd name="T63" fmla="*/ 2147483646 h 126"/>
                <a:gd name="T64" fmla="*/ 2147483646 w 275"/>
                <a:gd name="T65" fmla="*/ 2147483646 h 126"/>
                <a:gd name="T66" fmla="*/ 2147483646 w 275"/>
                <a:gd name="T67" fmla="*/ 2147483646 h 126"/>
                <a:gd name="T68" fmla="*/ 2147483646 w 275"/>
                <a:gd name="T69" fmla="*/ 2147483646 h 126"/>
                <a:gd name="T70" fmla="*/ 2147483646 w 275"/>
                <a:gd name="T71" fmla="*/ 2147483646 h 126"/>
                <a:gd name="T72" fmla="*/ 2147483646 w 275"/>
                <a:gd name="T73" fmla="*/ 2147483646 h 126"/>
                <a:gd name="T74" fmla="*/ 2147483646 w 275"/>
                <a:gd name="T75" fmla="*/ 2147483646 h 126"/>
                <a:gd name="T76" fmla="*/ 2147483646 w 275"/>
                <a:gd name="T77" fmla="*/ 2147483646 h 126"/>
                <a:gd name="T78" fmla="*/ 2147483646 w 275"/>
                <a:gd name="T79" fmla="*/ 2147483646 h 126"/>
                <a:gd name="T80" fmla="*/ 2147483646 w 275"/>
                <a:gd name="T81" fmla="*/ 2147483646 h 126"/>
                <a:gd name="T82" fmla="*/ 2147483646 w 275"/>
                <a:gd name="T83" fmla="*/ 0 h 1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75"/>
                <a:gd name="T127" fmla="*/ 0 h 126"/>
                <a:gd name="T128" fmla="*/ 275 w 275"/>
                <a:gd name="T129" fmla="*/ 126 h 1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75" h="126">
                  <a:moveTo>
                    <a:pt x="77" y="71"/>
                  </a:moveTo>
                  <a:cubicBezTo>
                    <a:pt x="71" y="76"/>
                    <a:pt x="52" y="94"/>
                    <a:pt x="48" y="100"/>
                  </a:cubicBezTo>
                  <a:cubicBezTo>
                    <a:pt x="45" y="105"/>
                    <a:pt x="39" y="120"/>
                    <a:pt x="33" y="121"/>
                  </a:cubicBezTo>
                  <a:cubicBezTo>
                    <a:pt x="28" y="121"/>
                    <a:pt x="22" y="105"/>
                    <a:pt x="19" y="99"/>
                  </a:cubicBezTo>
                  <a:cubicBezTo>
                    <a:pt x="16" y="93"/>
                    <a:pt x="8" y="91"/>
                    <a:pt x="5" y="89"/>
                  </a:cubicBezTo>
                  <a:cubicBezTo>
                    <a:pt x="2" y="89"/>
                    <a:pt x="2" y="84"/>
                    <a:pt x="1" y="82"/>
                  </a:cubicBezTo>
                  <a:cubicBezTo>
                    <a:pt x="0" y="83"/>
                    <a:pt x="0" y="85"/>
                    <a:pt x="0" y="86"/>
                  </a:cubicBezTo>
                  <a:cubicBezTo>
                    <a:pt x="1" y="91"/>
                    <a:pt x="5" y="93"/>
                    <a:pt x="9" y="94"/>
                  </a:cubicBezTo>
                  <a:cubicBezTo>
                    <a:pt x="12" y="96"/>
                    <a:pt x="18" y="100"/>
                    <a:pt x="21" y="106"/>
                  </a:cubicBezTo>
                  <a:cubicBezTo>
                    <a:pt x="24" y="112"/>
                    <a:pt x="30" y="126"/>
                    <a:pt x="35" y="125"/>
                  </a:cubicBezTo>
                  <a:cubicBezTo>
                    <a:pt x="40" y="125"/>
                    <a:pt x="47" y="114"/>
                    <a:pt x="50" y="109"/>
                  </a:cubicBezTo>
                  <a:cubicBezTo>
                    <a:pt x="53" y="103"/>
                    <a:pt x="71" y="82"/>
                    <a:pt x="77" y="76"/>
                  </a:cubicBezTo>
                  <a:cubicBezTo>
                    <a:pt x="83" y="71"/>
                    <a:pt x="93" y="63"/>
                    <a:pt x="91" y="56"/>
                  </a:cubicBezTo>
                  <a:cubicBezTo>
                    <a:pt x="90" y="55"/>
                    <a:pt x="90" y="53"/>
                    <a:pt x="89" y="51"/>
                  </a:cubicBezTo>
                  <a:cubicBezTo>
                    <a:pt x="88" y="56"/>
                    <a:pt x="82" y="66"/>
                    <a:pt x="77" y="71"/>
                  </a:cubicBezTo>
                  <a:close/>
                  <a:moveTo>
                    <a:pt x="118" y="33"/>
                  </a:moveTo>
                  <a:cubicBezTo>
                    <a:pt x="122" y="39"/>
                    <a:pt x="118" y="26"/>
                    <a:pt x="113" y="20"/>
                  </a:cubicBezTo>
                  <a:cubicBezTo>
                    <a:pt x="102" y="8"/>
                    <a:pt x="82" y="27"/>
                    <a:pt x="85" y="12"/>
                  </a:cubicBezTo>
                  <a:cubicBezTo>
                    <a:pt x="78" y="16"/>
                    <a:pt x="79" y="24"/>
                    <a:pt x="81" y="29"/>
                  </a:cubicBezTo>
                  <a:cubicBezTo>
                    <a:pt x="82" y="30"/>
                    <a:pt x="84" y="34"/>
                    <a:pt x="84" y="34"/>
                  </a:cubicBezTo>
                  <a:cubicBezTo>
                    <a:pt x="85" y="32"/>
                    <a:pt x="88" y="27"/>
                    <a:pt x="92" y="25"/>
                  </a:cubicBezTo>
                  <a:cubicBezTo>
                    <a:pt x="99" y="21"/>
                    <a:pt x="107" y="16"/>
                    <a:pt x="112" y="24"/>
                  </a:cubicBezTo>
                  <a:cubicBezTo>
                    <a:pt x="113" y="27"/>
                    <a:pt x="117" y="32"/>
                    <a:pt x="118" y="33"/>
                  </a:cubicBezTo>
                  <a:close/>
                  <a:moveTo>
                    <a:pt x="272" y="0"/>
                  </a:moveTo>
                  <a:cubicBezTo>
                    <a:pt x="272" y="3"/>
                    <a:pt x="272" y="13"/>
                    <a:pt x="271" y="16"/>
                  </a:cubicBezTo>
                  <a:cubicBezTo>
                    <a:pt x="267" y="24"/>
                    <a:pt x="255" y="11"/>
                    <a:pt x="247" y="9"/>
                  </a:cubicBezTo>
                  <a:cubicBezTo>
                    <a:pt x="239" y="6"/>
                    <a:pt x="233" y="9"/>
                    <a:pt x="225" y="10"/>
                  </a:cubicBezTo>
                  <a:cubicBezTo>
                    <a:pt x="216" y="11"/>
                    <a:pt x="194" y="23"/>
                    <a:pt x="188" y="24"/>
                  </a:cubicBezTo>
                  <a:cubicBezTo>
                    <a:pt x="183" y="25"/>
                    <a:pt x="173" y="31"/>
                    <a:pt x="174" y="36"/>
                  </a:cubicBezTo>
                  <a:cubicBezTo>
                    <a:pt x="176" y="40"/>
                    <a:pt x="171" y="50"/>
                    <a:pt x="167" y="56"/>
                  </a:cubicBezTo>
                  <a:cubicBezTo>
                    <a:pt x="163" y="63"/>
                    <a:pt x="154" y="66"/>
                    <a:pt x="149" y="66"/>
                  </a:cubicBezTo>
                  <a:cubicBezTo>
                    <a:pt x="143" y="65"/>
                    <a:pt x="139" y="65"/>
                    <a:pt x="120" y="57"/>
                  </a:cubicBezTo>
                  <a:cubicBezTo>
                    <a:pt x="118" y="56"/>
                    <a:pt x="116" y="51"/>
                    <a:pt x="115" y="50"/>
                  </a:cubicBezTo>
                  <a:cubicBezTo>
                    <a:pt x="114" y="55"/>
                    <a:pt x="115" y="59"/>
                    <a:pt x="121" y="61"/>
                  </a:cubicBezTo>
                  <a:cubicBezTo>
                    <a:pt x="130" y="65"/>
                    <a:pt x="145" y="69"/>
                    <a:pt x="150" y="69"/>
                  </a:cubicBezTo>
                  <a:cubicBezTo>
                    <a:pt x="155" y="70"/>
                    <a:pt x="161" y="72"/>
                    <a:pt x="165" y="65"/>
                  </a:cubicBezTo>
                  <a:cubicBezTo>
                    <a:pt x="169" y="58"/>
                    <a:pt x="177" y="45"/>
                    <a:pt x="176" y="40"/>
                  </a:cubicBezTo>
                  <a:cubicBezTo>
                    <a:pt x="174" y="36"/>
                    <a:pt x="177" y="30"/>
                    <a:pt x="183" y="29"/>
                  </a:cubicBezTo>
                  <a:cubicBezTo>
                    <a:pt x="189" y="28"/>
                    <a:pt x="218" y="20"/>
                    <a:pt x="226" y="19"/>
                  </a:cubicBezTo>
                  <a:cubicBezTo>
                    <a:pt x="235" y="18"/>
                    <a:pt x="241" y="15"/>
                    <a:pt x="249" y="18"/>
                  </a:cubicBezTo>
                  <a:cubicBezTo>
                    <a:pt x="257" y="20"/>
                    <a:pt x="267" y="27"/>
                    <a:pt x="271" y="18"/>
                  </a:cubicBezTo>
                  <a:cubicBezTo>
                    <a:pt x="274" y="13"/>
                    <a:pt x="275" y="5"/>
                    <a:pt x="272" y="0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614">
              <a:extLst>
                <a:ext uri="{FF2B5EF4-FFF2-40B4-BE49-F238E27FC236}">
                  <a16:creationId xmlns:a16="http://schemas.microsoft.com/office/drawing/2014/main" id="{166B7ACB-269D-401C-A5FB-F5866F0A4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320800"/>
              <a:ext cx="328613" cy="204787"/>
            </a:xfrm>
            <a:custGeom>
              <a:avLst/>
              <a:gdLst>
                <a:gd name="T0" fmla="*/ 2147483646 w 277"/>
                <a:gd name="T1" fmla="*/ 2147483646 h 174"/>
                <a:gd name="T2" fmla="*/ 2147483646 w 277"/>
                <a:gd name="T3" fmla="*/ 2147483646 h 174"/>
                <a:gd name="T4" fmla="*/ 2147483646 w 277"/>
                <a:gd name="T5" fmla="*/ 2147483646 h 174"/>
                <a:gd name="T6" fmla="*/ 2147483646 w 277"/>
                <a:gd name="T7" fmla="*/ 2147483646 h 174"/>
                <a:gd name="T8" fmla="*/ 2147483646 w 277"/>
                <a:gd name="T9" fmla="*/ 2147483646 h 174"/>
                <a:gd name="T10" fmla="*/ 2147483646 w 277"/>
                <a:gd name="T11" fmla="*/ 2147483646 h 174"/>
                <a:gd name="T12" fmla="*/ 2147483646 w 277"/>
                <a:gd name="T13" fmla="*/ 2147483646 h 174"/>
                <a:gd name="T14" fmla="*/ 2147483646 w 277"/>
                <a:gd name="T15" fmla="*/ 2147483646 h 174"/>
                <a:gd name="T16" fmla="*/ 1669147619 w 277"/>
                <a:gd name="T17" fmla="*/ 2147483646 h 174"/>
                <a:gd name="T18" fmla="*/ 2147483646 w 277"/>
                <a:gd name="T19" fmla="*/ 2147483646 h 174"/>
                <a:gd name="T20" fmla="*/ 2147483646 w 277"/>
                <a:gd name="T21" fmla="*/ 2147483646 h 174"/>
                <a:gd name="T22" fmla="*/ 2147483646 w 277"/>
                <a:gd name="T23" fmla="*/ 2147483646 h 174"/>
                <a:gd name="T24" fmla="*/ 2147483646 w 277"/>
                <a:gd name="T25" fmla="*/ 2147483646 h 174"/>
                <a:gd name="T26" fmla="*/ 2147483646 w 277"/>
                <a:gd name="T27" fmla="*/ 2147483646 h 174"/>
                <a:gd name="T28" fmla="*/ 2147483646 w 277"/>
                <a:gd name="T29" fmla="*/ 2147483646 h 174"/>
                <a:gd name="T30" fmla="*/ 2147483646 w 277"/>
                <a:gd name="T31" fmla="*/ 2147483646 h 174"/>
                <a:gd name="T32" fmla="*/ 2147483646 w 277"/>
                <a:gd name="T33" fmla="*/ 2147483646 h 174"/>
                <a:gd name="T34" fmla="*/ 2147483646 w 277"/>
                <a:gd name="T35" fmla="*/ 2147483646 h 174"/>
                <a:gd name="T36" fmla="*/ 2147483646 w 277"/>
                <a:gd name="T37" fmla="*/ 2147483646 h 174"/>
                <a:gd name="T38" fmla="*/ 2147483646 w 277"/>
                <a:gd name="T39" fmla="*/ 2147483646 h 174"/>
                <a:gd name="T40" fmla="*/ 2147483646 w 277"/>
                <a:gd name="T41" fmla="*/ 2147483646 h 174"/>
                <a:gd name="T42" fmla="*/ 2147483646 w 277"/>
                <a:gd name="T43" fmla="*/ 2147483646 h 174"/>
                <a:gd name="T44" fmla="*/ 2147483646 w 277"/>
                <a:gd name="T45" fmla="*/ 2147483646 h 174"/>
                <a:gd name="T46" fmla="*/ 2147483646 w 277"/>
                <a:gd name="T47" fmla="*/ 2147483646 h 174"/>
                <a:gd name="T48" fmla="*/ 2147483646 w 277"/>
                <a:gd name="T49" fmla="*/ 2147483646 h 174"/>
                <a:gd name="T50" fmla="*/ 2147483646 w 277"/>
                <a:gd name="T51" fmla="*/ 2147483646 h 174"/>
                <a:gd name="T52" fmla="*/ 2147483646 w 277"/>
                <a:gd name="T53" fmla="*/ 2147483646 h 174"/>
                <a:gd name="T54" fmla="*/ 2147483646 w 277"/>
                <a:gd name="T55" fmla="*/ 2147483646 h 174"/>
                <a:gd name="T56" fmla="*/ 2147483646 w 277"/>
                <a:gd name="T57" fmla="*/ 2147483646 h 174"/>
                <a:gd name="T58" fmla="*/ 2147483646 w 277"/>
                <a:gd name="T59" fmla="*/ 2147483646 h 174"/>
                <a:gd name="T60" fmla="*/ 2147483646 w 277"/>
                <a:gd name="T61" fmla="*/ 2147483646 h 174"/>
                <a:gd name="T62" fmla="*/ 2147483646 w 277"/>
                <a:gd name="T63" fmla="*/ 2147483646 h 174"/>
                <a:gd name="T64" fmla="*/ 2147483646 w 277"/>
                <a:gd name="T65" fmla="*/ 2147483646 h 174"/>
                <a:gd name="T66" fmla="*/ 2147483646 w 277"/>
                <a:gd name="T67" fmla="*/ 2147483646 h 174"/>
                <a:gd name="T68" fmla="*/ 2147483646 w 277"/>
                <a:gd name="T69" fmla="*/ 2147483646 h 1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7"/>
                <a:gd name="T106" fmla="*/ 0 h 174"/>
                <a:gd name="T107" fmla="*/ 277 w 277"/>
                <a:gd name="T108" fmla="*/ 174 h 17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7" h="174">
                  <a:moveTo>
                    <a:pt x="67" y="2"/>
                  </a:moveTo>
                  <a:cubicBezTo>
                    <a:pt x="60" y="4"/>
                    <a:pt x="55" y="10"/>
                    <a:pt x="53" y="16"/>
                  </a:cubicBezTo>
                  <a:cubicBezTo>
                    <a:pt x="51" y="22"/>
                    <a:pt x="51" y="27"/>
                    <a:pt x="53" y="33"/>
                  </a:cubicBezTo>
                  <a:cubicBezTo>
                    <a:pt x="55" y="39"/>
                    <a:pt x="51" y="45"/>
                    <a:pt x="52" y="51"/>
                  </a:cubicBezTo>
                  <a:cubicBezTo>
                    <a:pt x="52" y="56"/>
                    <a:pt x="54" y="63"/>
                    <a:pt x="49" y="64"/>
                  </a:cubicBezTo>
                  <a:cubicBezTo>
                    <a:pt x="45" y="65"/>
                    <a:pt x="41" y="66"/>
                    <a:pt x="38" y="73"/>
                  </a:cubicBezTo>
                  <a:cubicBezTo>
                    <a:pt x="35" y="80"/>
                    <a:pt x="27" y="89"/>
                    <a:pt x="23" y="97"/>
                  </a:cubicBezTo>
                  <a:cubicBezTo>
                    <a:pt x="18" y="105"/>
                    <a:pt x="10" y="116"/>
                    <a:pt x="8" y="120"/>
                  </a:cubicBezTo>
                  <a:cubicBezTo>
                    <a:pt x="5" y="124"/>
                    <a:pt x="0" y="129"/>
                    <a:pt x="1" y="134"/>
                  </a:cubicBezTo>
                  <a:cubicBezTo>
                    <a:pt x="2" y="139"/>
                    <a:pt x="6" y="141"/>
                    <a:pt x="10" y="142"/>
                  </a:cubicBezTo>
                  <a:cubicBezTo>
                    <a:pt x="13" y="144"/>
                    <a:pt x="19" y="148"/>
                    <a:pt x="22" y="154"/>
                  </a:cubicBezTo>
                  <a:cubicBezTo>
                    <a:pt x="25" y="160"/>
                    <a:pt x="31" y="174"/>
                    <a:pt x="36" y="173"/>
                  </a:cubicBezTo>
                  <a:cubicBezTo>
                    <a:pt x="41" y="173"/>
                    <a:pt x="48" y="162"/>
                    <a:pt x="51" y="157"/>
                  </a:cubicBezTo>
                  <a:cubicBezTo>
                    <a:pt x="54" y="151"/>
                    <a:pt x="72" y="130"/>
                    <a:pt x="78" y="124"/>
                  </a:cubicBezTo>
                  <a:cubicBezTo>
                    <a:pt x="84" y="119"/>
                    <a:pt x="94" y="109"/>
                    <a:pt x="92" y="103"/>
                  </a:cubicBezTo>
                  <a:cubicBezTo>
                    <a:pt x="90" y="97"/>
                    <a:pt x="89" y="92"/>
                    <a:pt x="86" y="87"/>
                  </a:cubicBezTo>
                  <a:cubicBezTo>
                    <a:pt x="84" y="81"/>
                    <a:pt x="85" y="77"/>
                    <a:pt x="93" y="73"/>
                  </a:cubicBezTo>
                  <a:cubicBezTo>
                    <a:pt x="100" y="69"/>
                    <a:pt x="108" y="64"/>
                    <a:pt x="113" y="72"/>
                  </a:cubicBezTo>
                  <a:cubicBezTo>
                    <a:pt x="117" y="79"/>
                    <a:pt x="121" y="80"/>
                    <a:pt x="118" y="89"/>
                  </a:cubicBezTo>
                  <a:cubicBezTo>
                    <a:pt x="116" y="98"/>
                    <a:pt x="113" y="106"/>
                    <a:pt x="122" y="109"/>
                  </a:cubicBezTo>
                  <a:cubicBezTo>
                    <a:pt x="131" y="113"/>
                    <a:pt x="146" y="117"/>
                    <a:pt x="151" y="117"/>
                  </a:cubicBezTo>
                  <a:cubicBezTo>
                    <a:pt x="156" y="118"/>
                    <a:pt x="162" y="120"/>
                    <a:pt x="166" y="113"/>
                  </a:cubicBezTo>
                  <a:cubicBezTo>
                    <a:pt x="170" y="106"/>
                    <a:pt x="178" y="93"/>
                    <a:pt x="177" y="88"/>
                  </a:cubicBezTo>
                  <a:cubicBezTo>
                    <a:pt x="175" y="84"/>
                    <a:pt x="178" y="78"/>
                    <a:pt x="184" y="77"/>
                  </a:cubicBezTo>
                  <a:cubicBezTo>
                    <a:pt x="190" y="76"/>
                    <a:pt x="219" y="68"/>
                    <a:pt x="227" y="67"/>
                  </a:cubicBezTo>
                  <a:cubicBezTo>
                    <a:pt x="236" y="66"/>
                    <a:pt x="242" y="63"/>
                    <a:pt x="250" y="66"/>
                  </a:cubicBezTo>
                  <a:cubicBezTo>
                    <a:pt x="258" y="68"/>
                    <a:pt x="268" y="75"/>
                    <a:pt x="272" y="66"/>
                  </a:cubicBezTo>
                  <a:cubicBezTo>
                    <a:pt x="277" y="58"/>
                    <a:pt x="277" y="44"/>
                    <a:pt x="266" y="41"/>
                  </a:cubicBezTo>
                  <a:cubicBezTo>
                    <a:pt x="255" y="38"/>
                    <a:pt x="238" y="42"/>
                    <a:pt x="223" y="42"/>
                  </a:cubicBezTo>
                  <a:cubicBezTo>
                    <a:pt x="209" y="41"/>
                    <a:pt x="200" y="41"/>
                    <a:pt x="184" y="44"/>
                  </a:cubicBezTo>
                  <a:cubicBezTo>
                    <a:pt x="168" y="46"/>
                    <a:pt x="152" y="52"/>
                    <a:pt x="143" y="46"/>
                  </a:cubicBezTo>
                  <a:cubicBezTo>
                    <a:pt x="133" y="41"/>
                    <a:pt x="124" y="35"/>
                    <a:pt x="118" y="33"/>
                  </a:cubicBezTo>
                  <a:cubicBezTo>
                    <a:pt x="112" y="32"/>
                    <a:pt x="102" y="30"/>
                    <a:pt x="98" y="22"/>
                  </a:cubicBezTo>
                  <a:cubicBezTo>
                    <a:pt x="95" y="13"/>
                    <a:pt x="90" y="4"/>
                    <a:pt x="82" y="2"/>
                  </a:cubicBezTo>
                  <a:cubicBezTo>
                    <a:pt x="75" y="0"/>
                    <a:pt x="67" y="2"/>
                    <a:pt x="67" y="2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615">
              <a:extLst>
                <a:ext uri="{FF2B5EF4-FFF2-40B4-BE49-F238E27FC236}">
                  <a16:creationId xmlns:a16="http://schemas.microsoft.com/office/drawing/2014/main" id="{F4C37698-2518-4BC5-B00D-4D458FB03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6575" y="1397000"/>
              <a:ext cx="9525" cy="25400"/>
            </a:xfrm>
            <a:custGeom>
              <a:avLst/>
              <a:gdLst>
                <a:gd name="T0" fmla="*/ 2147483646 w 9"/>
                <a:gd name="T1" fmla="*/ 2147483646 h 22"/>
                <a:gd name="T2" fmla="*/ 2147483646 w 9"/>
                <a:gd name="T3" fmla="*/ 0 h 22"/>
                <a:gd name="T4" fmla="*/ 0 60000 65536"/>
                <a:gd name="T5" fmla="*/ 0 60000 65536"/>
                <a:gd name="T6" fmla="*/ 0 w 9"/>
                <a:gd name="T7" fmla="*/ 0 h 22"/>
                <a:gd name="T8" fmla="*/ 9 w 9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22">
                  <a:moveTo>
                    <a:pt x="9" y="22"/>
                  </a:moveTo>
                  <a:cubicBezTo>
                    <a:pt x="9" y="22"/>
                    <a:pt x="0" y="10"/>
                    <a:pt x="3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616">
              <a:extLst>
                <a:ext uri="{FF2B5EF4-FFF2-40B4-BE49-F238E27FC236}">
                  <a16:creationId xmlns:a16="http://schemas.microsoft.com/office/drawing/2014/main" id="{A4C00FD6-F354-455A-BF72-B3A3450E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8963" y="1411287"/>
              <a:ext cx="61913" cy="41275"/>
            </a:xfrm>
            <a:custGeom>
              <a:avLst/>
              <a:gdLst>
                <a:gd name="T0" fmla="*/ 0 w 52"/>
                <a:gd name="T1" fmla="*/ 2147483646 h 35"/>
                <a:gd name="T2" fmla="*/ 2147483646 w 52"/>
                <a:gd name="T3" fmla="*/ 2147483646 h 35"/>
                <a:gd name="T4" fmla="*/ 2147483646 w 52"/>
                <a:gd name="T5" fmla="*/ 2147483646 h 35"/>
                <a:gd name="T6" fmla="*/ 2147483646 w 52"/>
                <a:gd name="T7" fmla="*/ 2147483646 h 35"/>
                <a:gd name="T8" fmla="*/ 2147483646 w 52"/>
                <a:gd name="T9" fmla="*/ 2147483646 h 35"/>
                <a:gd name="T10" fmla="*/ 0 w 52"/>
                <a:gd name="T11" fmla="*/ 2147483646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35"/>
                <a:gd name="T20" fmla="*/ 52 w 52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35">
                  <a:moveTo>
                    <a:pt x="0" y="21"/>
                  </a:moveTo>
                  <a:cubicBezTo>
                    <a:pt x="0" y="25"/>
                    <a:pt x="14" y="28"/>
                    <a:pt x="19" y="30"/>
                  </a:cubicBezTo>
                  <a:cubicBezTo>
                    <a:pt x="24" y="32"/>
                    <a:pt x="33" y="35"/>
                    <a:pt x="38" y="30"/>
                  </a:cubicBezTo>
                  <a:cubicBezTo>
                    <a:pt x="43" y="26"/>
                    <a:pt x="52" y="13"/>
                    <a:pt x="48" y="8"/>
                  </a:cubicBezTo>
                  <a:cubicBezTo>
                    <a:pt x="43" y="2"/>
                    <a:pt x="34" y="0"/>
                    <a:pt x="25" y="3"/>
                  </a:cubicBezTo>
                  <a:cubicBezTo>
                    <a:pt x="17" y="6"/>
                    <a:pt x="3" y="4"/>
                    <a:pt x="0" y="21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617">
              <a:extLst>
                <a:ext uri="{FF2B5EF4-FFF2-40B4-BE49-F238E27FC236}">
                  <a16:creationId xmlns:a16="http://schemas.microsoft.com/office/drawing/2014/main" id="{A252734D-9FB8-4D26-A7AA-B027A2B34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8963" y="1411287"/>
              <a:ext cx="61913" cy="41275"/>
            </a:xfrm>
            <a:custGeom>
              <a:avLst/>
              <a:gdLst>
                <a:gd name="T0" fmla="*/ 0 w 52"/>
                <a:gd name="T1" fmla="*/ 2147483646 h 35"/>
                <a:gd name="T2" fmla="*/ 2147483646 w 52"/>
                <a:gd name="T3" fmla="*/ 2147483646 h 35"/>
                <a:gd name="T4" fmla="*/ 2147483646 w 52"/>
                <a:gd name="T5" fmla="*/ 2147483646 h 35"/>
                <a:gd name="T6" fmla="*/ 2147483646 w 52"/>
                <a:gd name="T7" fmla="*/ 2147483646 h 35"/>
                <a:gd name="T8" fmla="*/ 2147483646 w 52"/>
                <a:gd name="T9" fmla="*/ 2147483646 h 35"/>
                <a:gd name="T10" fmla="*/ 0 w 52"/>
                <a:gd name="T11" fmla="*/ 2147483646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35"/>
                <a:gd name="T20" fmla="*/ 52 w 52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35">
                  <a:moveTo>
                    <a:pt x="0" y="21"/>
                  </a:moveTo>
                  <a:cubicBezTo>
                    <a:pt x="0" y="25"/>
                    <a:pt x="14" y="28"/>
                    <a:pt x="19" y="30"/>
                  </a:cubicBezTo>
                  <a:cubicBezTo>
                    <a:pt x="24" y="32"/>
                    <a:pt x="33" y="35"/>
                    <a:pt x="38" y="30"/>
                  </a:cubicBezTo>
                  <a:cubicBezTo>
                    <a:pt x="43" y="26"/>
                    <a:pt x="52" y="13"/>
                    <a:pt x="48" y="8"/>
                  </a:cubicBezTo>
                  <a:cubicBezTo>
                    <a:pt x="43" y="2"/>
                    <a:pt x="34" y="0"/>
                    <a:pt x="25" y="3"/>
                  </a:cubicBezTo>
                  <a:cubicBezTo>
                    <a:pt x="17" y="6"/>
                    <a:pt x="3" y="4"/>
                    <a:pt x="0" y="2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618">
              <a:extLst>
                <a:ext uri="{FF2B5EF4-FFF2-40B4-BE49-F238E27FC236}">
                  <a16:creationId xmlns:a16="http://schemas.microsoft.com/office/drawing/2014/main" id="{FBF140A2-F691-4E4E-99CA-F0066F267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6413" y="1322387"/>
              <a:ext cx="49213" cy="28575"/>
            </a:xfrm>
            <a:custGeom>
              <a:avLst/>
              <a:gdLst>
                <a:gd name="T0" fmla="*/ 2147483646 w 41"/>
                <a:gd name="T1" fmla="*/ 2147483646 h 24"/>
                <a:gd name="T2" fmla="*/ 2147483646 w 41"/>
                <a:gd name="T3" fmla="*/ 2147483646 h 24"/>
                <a:gd name="T4" fmla="*/ 2147483646 w 41"/>
                <a:gd name="T5" fmla="*/ 2147483646 h 24"/>
                <a:gd name="T6" fmla="*/ 2147483646 w 41"/>
                <a:gd name="T7" fmla="*/ 2147483646 h 24"/>
                <a:gd name="T8" fmla="*/ 2147483646 w 41"/>
                <a:gd name="T9" fmla="*/ 2147483646 h 24"/>
                <a:gd name="T10" fmla="*/ 2147483646 w 41"/>
                <a:gd name="T11" fmla="*/ 2147483646 h 24"/>
                <a:gd name="T12" fmla="*/ 2147483646 w 41"/>
                <a:gd name="T13" fmla="*/ 2147483646 h 24"/>
                <a:gd name="T14" fmla="*/ 2147483646 w 41"/>
                <a:gd name="T15" fmla="*/ 214748364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24"/>
                <a:gd name="T26" fmla="*/ 41 w 41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24">
                  <a:moveTo>
                    <a:pt x="2" y="24"/>
                  </a:moveTo>
                  <a:cubicBezTo>
                    <a:pt x="2" y="24"/>
                    <a:pt x="0" y="14"/>
                    <a:pt x="7" y="8"/>
                  </a:cubicBezTo>
                  <a:cubicBezTo>
                    <a:pt x="14" y="2"/>
                    <a:pt x="21" y="0"/>
                    <a:pt x="29" y="2"/>
                  </a:cubicBezTo>
                  <a:cubicBezTo>
                    <a:pt x="36" y="5"/>
                    <a:pt x="38" y="9"/>
                    <a:pt x="41" y="14"/>
                  </a:cubicBezTo>
                  <a:cubicBezTo>
                    <a:pt x="41" y="14"/>
                    <a:pt x="37" y="10"/>
                    <a:pt x="35" y="8"/>
                  </a:cubicBezTo>
                  <a:cubicBezTo>
                    <a:pt x="33" y="6"/>
                    <a:pt x="24" y="4"/>
                    <a:pt x="20" y="5"/>
                  </a:cubicBezTo>
                  <a:cubicBezTo>
                    <a:pt x="16" y="6"/>
                    <a:pt x="8" y="12"/>
                    <a:pt x="7" y="13"/>
                  </a:cubicBezTo>
                  <a:cubicBezTo>
                    <a:pt x="6" y="15"/>
                    <a:pt x="3" y="19"/>
                    <a:pt x="2" y="24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619">
              <a:extLst>
                <a:ext uri="{FF2B5EF4-FFF2-40B4-BE49-F238E27FC236}">
                  <a16:creationId xmlns:a16="http://schemas.microsoft.com/office/drawing/2014/main" id="{CDB4ACAB-2D6D-4590-A5C3-5C9B8F4C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3" y="1390650"/>
              <a:ext cx="14288" cy="36512"/>
            </a:xfrm>
            <a:custGeom>
              <a:avLst/>
              <a:gdLst>
                <a:gd name="T0" fmla="*/ 2147483646 w 11"/>
                <a:gd name="T1" fmla="*/ 0 h 31"/>
                <a:gd name="T2" fmla="*/ 2147483646 w 11"/>
                <a:gd name="T3" fmla="*/ 2147483646 h 31"/>
                <a:gd name="T4" fmla="*/ 2147483646 w 11"/>
                <a:gd name="T5" fmla="*/ 2147483646 h 31"/>
                <a:gd name="T6" fmla="*/ 2147483646 w 11"/>
                <a:gd name="T7" fmla="*/ 2147483646 h 31"/>
                <a:gd name="T8" fmla="*/ 2147483646 w 11"/>
                <a:gd name="T9" fmla="*/ 2147483646 h 31"/>
                <a:gd name="T10" fmla="*/ 2147483646 w 11"/>
                <a:gd name="T11" fmla="*/ 2147483646 h 31"/>
                <a:gd name="T12" fmla="*/ 2147483646 w 11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31"/>
                <a:gd name="T23" fmla="*/ 11 w 11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31">
                  <a:moveTo>
                    <a:pt x="5" y="0"/>
                  </a:moveTo>
                  <a:cubicBezTo>
                    <a:pt x="2" y="6"/>
                    <a:pt x="3" y="12"/>
                    <a:pt x="5" y="19"/>
                  </a:cubicBezTo>
                  <a:cubicBezTo>
                    <a:pt x="6" y="21"/>
                    <a:pt x="7" y="23"/>
                    <a:pt x="8" y="25"/>
                  </a:cubicBezTo>
                  <a:cubicBezTo>
                    <a:pt x="10" y="27"/>
                    <a:pt x="10" y="29"/>
                    <a:pt x="11" y="31"/>
                  </a:cubicBezTo>
                  <a:cubicBezTo>
                    <a:pt x="9" y="29"/>
                    <a:pt x="8" y="25"/>
                    <a:pt x="6" y="23"/>
                  </a:cubicBezTo>
                  <a:cubicBezTo>
                    <a:pt x="5" y="20"/>
                    <a:pt x="3" y="17"/>
                    <a:pt x="3" y="14"/>
                  </a:cubicBezTo>
                  <a:cubicBezTo>
                    <a:pt x="1" y="9"/>
                    <a:pt x="0" y="4"/>
                    <a:pt x="4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620">
              <a:extLst>
                <a:ext uri="{FF2B5EF4-FFF2-40B4-BE49-F238E27FC236}">
                  <a16:creationId xmlns:a16="http://schemas.microsoft.com/office/drawing/2014/main" id="{DE97E240-5A23-4A61-BF13-F47A74058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433512"/>
              <a:ext cx="30163" cy="46037"/>
            </a:xfrm>
            <a:custGeom>
              <a:avLst/>
              <a:gdLst>
                <a:gd name="T0" fmla="*/ 2147483646 w 25"/>
                <a:gd name="T1" fmla="*/ 2147483646 h 39"/>
                <a:gd name="T2" fmla="*/ 2147483646 w 25"/>
                <a:gd name="T3" fmla="*/ 2147483646 h 39"/>
                <a:gd name="T4" fmla="*/ 2147483646 w 25"/>
                <a:gd name="T5" fmla="*/ 2147483646 h 39"/>
                <a:gd name="T6" fmla="*/ 2147483646 w 25"/>
                <a:gd name="T7" fmla="*/ 0 h 39"/>
                <a:gd name="T8" fmla="*/ 2147483646 w 25"/>
                <a:gd name="T9" fmla="*/ 2147483646 h 39"/>
                <a:gd name="T10" fmla="*/ 2147483646 w 25"/>
                <a:gd name="T11" fmla="*/ 2147483646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39"/>
                <a:gd name="T20" fmla="*/ 25 w 25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39">
                  <a:moveTo>
                    <a:pt x="3" y="39"/>
                  </a:moveTo>
                  <a:cubicBezTo>
                    <a:pt x="1" y="36"/>
                    <a:pt x="2" y="33"/>
                    <a:pt x="4" y="30"/>
                  </a:cubicBezTo>
                  <a:cubicBezTo>
                    <a:pt x="6" y="27"/>
                    <a:pt x="8" y="24"/>
                    <a:pt x="10" y="21"/>
                  </a:cubicBezTo>
                  <a:cubicBezTo>
                    <a:pt x="15" y="14"/>
                    <a:pt x="21" y="7"/>
                    <a:pt x="25" y="0"/>
                  </a:cubicBezTo>
                  <a:cubicBezTo>
                    <a:pt x="18" y="8"/>
                    <a:pt x="14" y="18"/>
                    <a:pt x="9" y="27"/>
                  </a:cubicBezTo>
                  <a:cubicBezTo>
                    <a:pt x="7" y="29"/>
                    <a:pt x="0" y="37"/>
                    <a:pt x="4" y="3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621">
              <a:extLst>
                <a:ext uri="{FF2B5EF4-FFF2-40B4-BE49-F238E27FC236}">
                  <a16:creationId xmlns:a16="http://schemas.microsoft.com/office/drawing/2014/main" id="{1B10A326-3F73-4358-8692-8EC40111B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1393825"/>
              <a:ext cx="15875" cy="9525"/>
            </a:xfrm>
            <a:custGeom>
              <a:avLst/>
              <a:gdLst>
                <a:gd name="T0" fmla="*/ 0 w 14"/>
                <a:gd name="T1" fmla="*/ 2147483646 h 9"/>
                <a:gd name="T2" fmla="*/ 2147483646 w 14"/>
                <a:gd name="T3" fmla="*/ 0 h 9"/>
                <a:gd name="T4" fmla="*/ 2147483646 w 14"/>
                <a:gd name="T5" fmla="*/ 2147483646 h 9"/>
                <a:gd name="T6" fmla="*/ 0 60000 65536"/>
                <a:gd name="T7" fmla="*/ 0 60000 65536"/>
                <a:gd name="T8" fmla="*/ 0 60000 65536"/>
                <a:gd name="T9" fmla="*/ 0 w 14"/>
                <a:gd name="T10" fmla="*/ 0 h 9"/>
                <a:gd name="T11" fmla="*/ 14 w 14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9">
                  <a:moveTo>
                    <a:pt x="0" y="9"/>
                  </a:moveTo>
                  <a:cubicBezTo>
                    <a:pt x="3" y="4"/>
                    <a:pt x="11" y="5"/>
                    <a:pt x="14" y="0"/>
                  </a:cubicBezTo>
                  <a:cubicBezTo>
                    <a:pt x="14" y="6"/>
                    <a:pt x="4" y="5"/>
                    <a:pt x="2" y="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622">
              <a:extLst>
                <a:ext uri="{FF2B5EF4-FFF2-40B4-BE49-F238E27FC236}">
                  <a16:creationId xmlns:a16="http://schemas.microsoft.com/office/drawing/2014/main" id="{7813C3FF-96A1-49AE-BAE4-08E1147D8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0" y="1406525"/>
              <a:ext cx="31750" cy="9525"/>
            </a:xfrm>
            <a:custGeom>
              <a:avLst/>
              <a:gdLst>
                <a:gd name="T0" fmla="*/ 0 w 27"/>
                <a:gd name="T1" fmla="*/ 2147483646 h 8"/>
                <a:gd name="T2" fmla="*/ 2147483646 w 27"/>
                <a:gd name="T3" fmla="*/ 2147483646 h 8"/>
                <a:gd name="T4" fmla="*/ 2147483646 w 27"/>
                <a:gd name="T5" fmla="*/ 2147483646 h 8"/>
                <a:gd name="T6" fmla="*/ 2147483646 w 27"/>
                <a:gd name="T7" fmla="*/ 1688346731 h 8"/>
                <a:gd name="T8" fmla="*/ 2147483646 w 27"/>
                <a:gd name="T9" fmla="*/ 1688346731 h 8"/>
                <a:gd name="T10" fmla="*/ 0 w 27"/>
                <a:gd name="T11" fmla="*/ 214748364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8"/>
                <a:gd name="T20" fmla="*/ 27 w 2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8">
                  <a:moveTo>
                    <a:pt x="0" y="6"/>
                  </a:moveTo>
                  <a:cubicBezTo>
                    <a:pt x="4" y="5"/>
                    <a:pt x="8" y="2"/>
                    <a:pt x="14" y="3"/>
                  </a:cubicBezTo>
                  <a:cubicBezTo>
                    <a:pt x="19" y="3"/>
                    <a:pt x="23" y="6"/>
                    <a:pt x="27" y="8"/>
                  </a:cubicBezTo>
                  <a:cubicBezTo>
                    <a:pt x="24" y="7"/>
                    <a:pt x="22" y="3"/>
                    <a:pt x="19" y="1"/>
                  </a:cubicBezTo>
                  <a:cubicBezTo>
                    <a:pt x="17" y="0"/>
                    <a:pt x="14" y="0"/>
                    <a:pt x="12" y="1"/>
                  </a:cubicBezTo>
                  <a:cubicBezTo>
                    <a:pt x="8" y="1"/>
                    <a:pt x="2" y="3"/>
                    <a:pt x="0" y="6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623">
              <a:extLst>
                <a:ext uri="{FF2B5EF4-FFF2-40B4-BE49-F238E27FC236}">
                  <a16:creationId xmlns:a16="http://schemas.microsoft.com/office/drawing/2014/main" id="{F1CFF7F0-F0D7-420F-8706-EC7B21CF6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0" y="1366837"/>
              <a:ext cx="106363" cy="11112"/>
            </a:xfrm>
            <a:custGeom>
              <a:avLst/>
              <a:gdLst>
                <a:gd name="T0" fmla="*/ 0 w 89"/>
                <a:gd name="T1" fmla="*/ 2147483646 h 9"/>
                <a:gd name="T2" fmla="*/ 2147483646 w 89"/>
                <a:gd name="T3" fmla="*/ 2147483646 h 9"/>
                <a:gd name="T4" fmla="*/ 2147483646 w 89"/>
                <a:gd name="T5" fmla="*/ 2147483646 h 9"/>
                <a:gd name="T6" fmla="*/ 2147483646 w 89"/>
                <a:gd name="T7" fmla="*/ 2147483646 h 9"/>
                <a:gd name="T8" fmla="*/ 2147483646 w 89"/>
                <a:gd name="T9" fmla="*/ 2147483646 h 9"/>
                <a:gd name="T10" fmla="*/ 2147483646 w 89"/>
                <a:gd name="T11" fmla="*/ 2147483646 h 9"/>
                <a:gd name="T12" fmla="*/ 2147483646 w 89"/>
                <a:gd name="T13" fmla="*/ 2147483646 h 9"/>
                <a:gd name="T14" fmla="*/ 2147483646 w 89"/>
                <a:gd name="T15" fmla="*/ 2147483646 h 9"/>
                <a:gd name="T16" fmla="*/ 0 w 89"/>
                <a:gd name="T17" fmla="*/ 2147483646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9"/>
                <a:gd name="T28" fmla="*/ 0 h 9"/>
                <a:gd name="T29" fmla="*/ 89 w 8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9" h="9">
                  <a:moveTo>
                    <a:pt x="0" y="6"/>
                  </a:moveTo>
                  <a:cubicBezTo>
                    <a:pt x="0" y="6"/>
                    <a:pt x="20" y="2"/>
                    <a:pt x="31" y="3"/>
                  </a:cubicBezTo>
                  <a:cubicBezTo>
                    <a:pt x="43" y="5"/>
                    <a:pt x="62" y="3"/>
                    <a:pt x="67" y="2"/>
                  </a:cubicBezTo>
                  <a:cubicBezTo>
                    <a:pt x="73" y="2"/>
                    <a:pt x="86" y="0"/>
                    <a:pt x="89" y="9"/>
                  </a:cubicBezTo>
                  <a:cubicBezTo>
                    <a:pt x="89" y="9"/>
                    <a:pt x="86" y="2"/>
                    <a:pt x="77" y="4"/>
                  </a:cubicBezTo>
                  <a:cubicBezTo>
                    <a:pt x="68" y="5"/>
                    <a:pt x="60" y="7"/>
                    <a:pt x="52" y="7"/>
                  </a:cubicBezTo>
                  <a:cubicBezTo>
                    <a:pt x="45" y="7"/>
                    <a:pt x="38" y="5"/>
                    <a:pt x="33" y="6"/>
                  </a:cubicBezTo>
                  <a:cubicBezTo>
                    <a:pt x="27" y="6"/>
                    <a:pt x="22" y="4"/>
                    <a:pt x="17" y="5"/>
                  </a:cubicBezTo>
                  <a:cubicBezTo>
                    <a:pt x="12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624">
              <a:extLst>
                <a:ext uri="{FF2B5EF4-FFF2-40B4-BE49-F238E27FC236}">
                  <a16:creationId xmlns:a16="http://schemas.microsoft.com/office/drawing/2014/main" id="{10D335FF-4A47-4DFB-AC17-965BDB8C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1371600"/>
              <a:ext cx="38100" cy="17462"/>
            </a:xfrm>
            <a:custGeom>
              <a:avLst/>
              <a:gdLst>
                <a:gd name="T0" fmla="*/ 0 w 32"/>
                <a:gd name="T1" fmla="*/ 0 h 15"/>
                <a:gd name="T2" fmla="*/ 2147483646 w 32"/>
                <a:gd name="T3" fmla="*/ 2147483646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  <a:gd name="T9" fmla="*/ 0 w 32"/>
                <a:gd name="T10" fmla="*/ 0 h 15"/>
                <a:gd name="T11" fmla="*/ 32 w 32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15">
                  <a:moveTo>
                    <a:pt x="0" y="0"/>
                  </a:moveTo>
                  <a:cubicBezTo>
                    <a:pt x="0" y="0"/>
                    <a:pt x="12" y="11"/>
                    <a:pt x="32" y="6"/>
                  </a:cubicBezTo>
                  <a:cubicBezTo>
                    <a:pt x="32" y="6"/>
                    <a:pt x="11" y="15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625">
              <a:extLst>
                <a:ext uri="{FF2B5EF4-FFF2-40B4-BE49-F238E27FC236}">
                  <a16:creationId xmlns:a16="http://schemas.microsoft.com/office/drawing/2014/main" id="{8B2B4465-1C93-4380-B877-A1F9BE63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3" y="1411287"/>
              <a:ext cx="19050" cy="50800"/>
            </a:xfrm>
            <a:custGeom>
              <a:avLst/>
              <a:gdLst>
                <a:gd name="T0" fmla="*/ 2147483646 w 16"/>
                <a:gd name="T1" fmla="*/ 2147483646 h 43"/>
                <a:gd name="T2" fmla="*/ 2147483646 w 16"/>
                <a:gd name="T3" fmla="*/ 2147483646 h 43"/>
                <a:gd name="T4" fmla="*/ 2147483646 w 16"/>
                <a:gd name="T5" fmla="*/ 2147483646 h 43"/>
                <a:gd name="T6" fmla="*/ 0 w 16"/>
                <a:gd name="T7" fmla="*/ 0 h 43"/>
                <a:gd name="T8" fmla="*/ 2147483646 w 16"/>
                <a:gd name="T9" fmla="*/ 2147483646 h 43"/>
                <a:gd name="T10" fmla="*/ 2147483646 w 16"/>
                <a:gd name="T11" fmla="*/ 2147483646 h 43"/>
                <a:gd name="T12" fmla="*/ 2147483646 w 16"/>
                <a:gd name="T13" fmla="*/ 2147483646 h 43"/>
                <a:gd name="T14" fmla="*/ 2147483646 w 16"/>
                <a:gd name="T15" fmla="*/ 2147483646 h 43"/>
                <a:gd name="T16" fmla="*/ 2147483646 w 16"/>
                <a:gd name="T17" fmla="*/ 2147483646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43"/>
                <a:gd name="T29" fmla="*/ 16 w 16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43">
                  <a:moveTo>
                    <a:pt x="16" y="27"/>
                  </a:moveTo>
                  <a:cubicBezTo>
                    <a:pt x="15" y="25"/>
                    <a:pt x="15" y="23"/>
                    <a:pt x="14" y="21"/>
                  </a:cubicBezTo>
                  <a:cubicBezTo>
                    <a:pt x="13" y="18"/>
                    <a:pt x="11" y="17"/>
                    <a:pt x="9" y="15"/>
                  </a:cubicBezTo>
                  <a:cubicBezTo>
                    <a:pt x="5" y="11"/>
                    <a:pt x="3" y="5"/>
                    <a:pt x="0" y="0"/>
                  </a:cubicBezTo>
                  <a:cubicBezTo>
                    <a:pt x="3" y="8"/>
                    <a:pt x="9" y="15"/>
                    <a:pt x="10" y="23"/>
                  </a:cubicBezTo>
                  <a:cubicBezTo>
                    <a:pt x="10" y="27"/>
                    <a:pt x="11" y="30"/>
                    <a:pt x="10" y="33"/>
                  </a:cubicBezTo>
                  <a:cubicBezTo>
                    <a:pt x="10" y="36"/>
                    <a:pt x="7" y="39"/>
                    <a:pt x="7" y="43"/>
                  </a:cubicBezTo>
                  <a:cubicBezTo>
                    <a:pt x="8" y="40"/>
                    <a:pt x="9" y="38"/>
                    <a:pt x="11" y="35"/>
                  </a:cubicBezTo>
                  <a:cubicBezTo>
                    <a:pt x="13" y="34"/>
                    <a:pt x="14" y="31"/>
                    <a:pt x="16" y="3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5" name="Groupe 1392">
            <a:extLst>
              <a:ext uri="{FF2B5EF4-FFF2-40B4-BE49-F238E27FC236}">
                <a16:creationId xmlns:a16="http://schemas.microsoft.com/office/drawing/2014/main" id="{10E8A019-1377-4903-B46B-C6C00FE03D5B}"/>
              </a:ext>
            </a:extLst>
          </p:cNvPr>
          <p:cNvGrpSpPr>
            <a:grpSpLocks/>
          </p:cNvGrpSpPr>
          <p:nvPr/>
        </p:nvGrpSpPr>
        <p:grpSpPr bwMode="auto">
          <a:xfrm>
            <a:off x="8315325" y="2800350"/>
            <a:ext cx="296863" cy="171450"/>
            <a:chOff x="6791325" y="1539875"/>
            <a:chExt cx="338138" cy="195262"/>
          </a:xfrm>
        </p:grpSpPr>
        <p:sp>
          <p:nvSpPr>
            <p:cNvPr id="39296" name="Freeform 626">
              <a:extLst>
                <a:ext uri="{FF2B5EF4-FFF2-40B4-BE49-F238E27FC236}">
                  <a16:creationId xmlns:a16="http://schemas.microsoft.com/office/drawing/2014/main" id="{64D6B05E-FCB5-4AED-BCAE-50D66BA4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1539875"/>
              <a:ext cx="338138" cy="195262"/>
            </a:xfrm>
            <a:custGeom>
              <a:avLst/>
              <a:gdLst>
                <a:gd name="T0" fmla="*/ 2147483646 w 285"/>
                <a:gd name="T1" fmla="*/ 2147483646 h 165"/>
                <a:gd name="T2" fmla="*/ 2147483646 w 285"/>
                <a:gd name="T3" fmla="*/ 2147483646 h 165"/>
                <a:gd name="T4" fmla="*/ 2147483646 w 285"/>
                <a:gd name="T5" fmla="*/ 2147483646 h 165"/>
                <a:gd name="T6" fmla="*/ 2147483646 w 285"/>
                <a:gd name="T7" fmla="*/ 2147483646 h 165"/>
                <a:gd name="T8" fmla="*/ 2147483646 w 285"/>
                <a:gd name="T9" fmla="*/ 2147483646 h 165"/>
                <a:gd name="T10" fmla="*/ 2147483646 w 285"/>
                <a:gd name="T11" fmla="*/ 2147483646 h 165"/>
                <a:gd name="T12" fmla="*/ 2147483646 w 285"/>
                <a:gd name="T13" fmla="*/ 2147483646 h 165"/>
                <a:gd name="T14" fmla="*/ 2147483646 w 285"/>
                <a:gd name="T15" fmla="*/ 2147483646 h 165"/>
                <a:gd name="T16" fmla="*/ 2147483646 w 285"/>
                <a:gd name="T17" fmla="*/ 2147483646 h 165"/>
                <a:gd name="T18" fmla="*/ 2147483646 w 285"/>
                <a:gd name="T19" fmla="*/ 2147483646 h 165"/>
                <a:gd name="T20" fmla="*/ 2147483646 w 285"/>
                <a:gd name="T21" fmla="*/ 2147483646 h 165"/>
                <a:gd name="T22" fmla="*/ 2147483646 w 285"/>
                <a:gd name="T23" fmla="*/ 2147483646 h 165"/>
                <a:gd name="T24" fmla="*/ 2147483646 w 285"/>
                <a:gd name="T25" fmla="*/ 2147483646 h 165"/>
                <a:gd name="T26" fmla="*/ 2147483646 w 285"/>
                <a:gd name="T27" fmla="*/ 2147483646 h 165"/>
                <a:gd name="T28" fmla="*/ 2147483646 w 285"/>
                <a:gd name="T29" fmla="*/ 2147483646 h 165"/>
                <a:gd name="T30" fmla="*/ 2147483646 w 285"/>
                <a:gd name="T31" fmla="*/ 2147483646 h 165"/>
                <a:gd name="T32" fmla="*/ 2147483646 w 285"/>
                <a:gd name="T33" fmla="*/ 2147483646 h 165"/>
                <a:gd name="T34" fmla="*/ 2147483646 w 285"/>
                <a:gd name="T35" fmla="*/ 2147483646 h 165"/>
                <a:gd name="T36" fmla="*/ 2147483646 w 285"/>
                <a:gd name="T37" fmla="*/ 2147483646 h 165"/>
                <a:gd name="T38" fmla="*/ 2147483646 w 285"/>
                <a:gd name="T39" fmla="*/ 2147483646 h 165"/>
                <a:gd name="T40" fmla="*/ 2147483646 w 285"/>
                <a:gd name="T41" fmla="*/ 2147483646 h 165"/>
                <a:gd name="T42" fmla="*/ 2147483646 w 285"/>
                <a:gd name="T43" fmla="*/ 2147483646 h 165"/>
                <a:gd name="T44" fmla="*/ 2147483646 w 285"/>
                <a:gd name="T45" fmla="*/ 2147483646 h 165"/>
                <a:gd name="T46" fmla="*/ 2147483646 w 285"/>
                <a:gd name="T47" fmla="*/ 2147483646 h 165"/>
                <a:gd name="T48" fmla="*/ 2147483646 w 285"/>
                <a:gd name="T49" fmla="*/ 2147483646 h 165"/>
                <a:gd name="T50" fmla="*/ 2147483646 w 285"/>
                <a:gd name="T51" fmla="*/ 2147483646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85"/>
                <a:gd name="T79" fmla="*/ 0 h 165"/>
                <a:gd name="T80" fmla="*/ 285 w 28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85" h="165">
                  <a:moveTo>
                    <a:pt x="90" y="7"/>
                  </a:moveTo>
                  <a:cubicBezTo>
                    <a:pt x="82" y="10"/>
                    <a:pt x="70" y="16"/>
                    <a:pt x="67" y="19"/>
                  </a:cubicBezTo>
                  <a:cubicBezTo>
                    <a:pt x="63" y="22"/>
                    <a:pt x="61" y="26"/>
                    <a:pt x="62" y="32"/>
                  </a:cubicBezTo>
                  <a:cubicBezTo>
                    <a:pt x="63" y="38"/>
                    <a:pt x="64" y="44"/>
                    <a:pt x="64" y="44"/>
                  </a:cubicBezTo>
                  <a:cubicBezTo>
                    <a:pt x="64" y="44"/>
                    <a:pt x="62" y="45"/>
                    <a:pt x="57" y="45"/>
                  </a:cubicBezTo>
                  <a:cubicBezTo>
                    <a:pt x="51" y="45"/>
                    <a:pt x="50" y="46"/>
                    <a:pt x="46" y="52"/>
                  </a:cubicBezTo>
                  <a:cubicBezTo>
                    <a:pt x="43" y="58"/>
                    <a:pt x="41" y="70"/>
                    <a:pt x="31" y="78"/>
                  </a:cubicBezTo>
                  <a:cubicBezTo>
                    <a:pt x="20" y="86"/>
                    <a:pt x="13" y="99"/>
                    <a:pt x="9" y="103"/>
                  </a:cubicBezTo>
                  <a:cubicBezTo>
                    <a:pt x="6" y="107"/>
                    <a:pt x="0" y="113"/>
                    <a:pt x="6" y="118"/>
                  </a:cubicBezTo>
                  <a:cubicBezTo>
                    <a:pt x="11" y="124"/>
                    <a:pt x="21" y="132"/>
                    <a:pt x="27" y="140"/>
                  </a:cubicBezTo>
                  <a:cubicBezTo>
                    <a:pt x="32" y="147"/>
                    <a:pt x="42" y="164"/>
                    <a:pt x="45" y="165"/>
                  </a:cubicBezTo>
                  <a:cubicBezTo>
                    <a:pt x="49" y="165"/>
                    <a:pt x="50" y="160"/>
                    <a:pt x="56" y="155"/>
                  </a:cubicBezTo>
                  <a:cubicBezTo>
                    <a:pt x="63" y="149"/>
                    <a:pt x="80" y="134"/>
                    <a:pt x="87" y="132"/>
                  </a:cubicBezTo>
                  <a:cubicBezTo>
                    <a:pt x="94" y="130"/>
                    <a:pt x="110" y="117"/>
                    <a:pt x="110" y="110"/>
                  </a:cubicBezTo>
                  <a:cubicBezTo>
                    <a:pt x="109" y="104"/>
                    <a:pt x="103" y="102"/>
                    <a:pt x="100" y="95"/>
                  </a:cubicBezTo>
                  <a:cubicBezTo>
                    <a:pt x="96" y="88"/>
                    <a:pt x="93" y="79"/>
                    <a:pt x="98" y="74"/>
                  </a:cubicBezTo>
                  <a:cubicBezTo>
                    <a:pt x="103" y="69"/>
                    <a:pt x="120" y="68"/>
                    <a:pt x="132" y="67"/>
                  </a:cubicBezTo>
                  <a:cubicBezTo>
                    <a:pt x="143" y="66"/>
                    <a:pt x="182" y="66"/>
                    <a:pt x="193" y="63"/>
                  </a:cubicBezTo>
                  <a:cubicBezTo>
                    <a:pt x="204" y="60"/>
                    <a:pt x="234" y="55"/>
                    <a:pt x="241" y="55"/>
                  </a:cubicBezTo>
                  <a:cubicBezTo>
                    <a:pt x="248" y="54"/>
                    <a:pt x="277" y="62"/>
                    <a:pt x="280" y="51"/>
                  </a:cubicBezTo>
                  <a:cubicBezTo>
                    <a:pt x="282" y="40"/>
                    <a:pt x="285" y="12"/>
                    <a:pt x="262" y="11"/>
                  </a:cubicBezTo>
                  <a:cubicBezTo>
                    <a:pt x="239" y="10"/>
                    <a:pt x="206" y="18"/>
                    <a:pt x="196" y="20"/>
                  </a:cubicBezTo>
                  <a:cubicBezTo>
                    <a:pt x="186" y="22"/>
                    <a:pt x="154" y="25"/>
                    <a:pt x="145" y="24"/>
                  </a:cubicBezTo>
                  <a:cubicBezTo>
                    <a:pt x="137" y="23"/>
                    <a:pt x="132" y="21"/>
                    <a:pt x="128" y="14"/>
                  </a:cubicBezTo>
                  <a:cubicBezTo>
                    <a:pt x="124" y="8"/>
                    <a:pt x="115" y="0"/>
                    <a:pt x="108" y="2"/>
                  </a:cubicBezTo>
                  <a:cubicBezTo>
                    <a:pt x="101" y="4"/>
                    <a:pt x="98" y="4"/>
                    <a:pt x="90" y="7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627">
              <a:extLst>
                <a:ext uri="{FF2B5EF4-FFF2-40B4-BE49-F238E27FC236}">
                  <a16:creationId xmlns:a16="http://schemas.microsoft.com/office/drawing/2014/main" id="{ABE2D630-7F7E-4836-9B65-DB4E0B15F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1554162"/>
              <a:ext cx="295275" cy="180975"/>
            </a:xfrm>
            <a:custGeom>
              <a:avLst/>
              <a:gdLst>
                <a:gd name="T0" fmla="*/ 2147483646 w 248"/>
                <a:gd name="T1" fmla="*/ 0 h 153"/>
                <a:gd name="T2" fmla="*/ 2147483646 w 248"/>
                <a:gd name="T3" fmla="*/ 2147483646 h 153"/>
                <a:gd name="T4" fmla="*/ 2147483646 w 248"/>
                <a:gd name="T5" fmla="*/ 2147483646 h 153"/>
                <a:gd name="T6" fmla="*/ 2147483646 w 248"/>
                <a:gd name="T7" fmla="*/ 2147483646 h 153"/>
                <a:gd name="T8" fmla="*/ 2147483646 w 248"/>
                <a:gd name="T9" fmla="*/ 2147483646 h 153"/>
                <a:gd name="T10" fmla="*/ 2147483646 w 248"/>
                <a:gd name="T11" fmla="*/ 2147483646 h 153"/>
                <a:gd name="T12" fmla="*/ 2147483646 w 248"/>
                <a:gd name="T13" fmla="*/ 2147483646 h 153"/>
                <a:gd name="T14" fmla="*/ 2147483646 w 248"/>
                <a:gd name="T15" fmla="*/ 2147483646 h 153"/>
                <a:gd name="T16" fmla="*/ 2147483646 w 248"/>
                <a:gd name="T17" fmla="*/ 2147483646 h 153"/>
                <a:gd name="T18" fmla="*/ 2147483646 w 248"/>
                <a:gd name="T19" fmla="*/ 2147483646 h 153"/>
                <a:gd name="T20" fmla="*/ 0 w 248"/>
                <a:gd name="T21" fmla="*/ 2147483646 h 153"/>
                <a:gd name="T22" fmla="*/ 2147483646 w 248"/>
                <a:gd name="T23" fmla="*/ 2147483646 h 153"/>
                <a:gd name="T24" fmla="*/ 2147483646 w 248"/>
                <a:gd name="T25" fmla="*/ 2147483646 h 153"/>
                <a:gd name="T26" fmla="*/ 2147483646 w 248"/>
                <a:gd name="T27" fmla="*/ 2147483646 h 153"/>
                <a:gd name="T28" fmla="*/ 2147483646 w 248"/>
                <a:gd name="T29" fmla="*/ 2147483646 h 153"/>
                <a:gd name="T30" fmla="*/ 2147483646 w 248"/>
                <a:gd name="T31" fmla="*/ 2147483646 h 153"/>
                <a:gd name="T32" fmla="*/ 2147483646 w 248"/>
                <a:gd name="T33" fmla="*/ 2147483646 h 153"/>
                <a:gd name="T34" fmla="*/ 2147483646 w 248"/>
                <a:gd name="T35" fmla="*/ 2147483646 h 153"/>
                <a:gd name="T36" fmla="*/ 2147483646 w 248"/>
                <a:gd name="T37" fmla="*/ 2147483646 h 153"/>
                <a:gd name="T38" fmla="*/ 2147483646 w 248"/>
                <a:gd name="T39" fmla="*/ 2147483646 h 153"/>
                <a:gd name="T40" fmla="*/ 2147483646 w 248"/>
                <a:gd name="T41" fmla="*/ 2147483646 h 153"/>
                <a:gd name="T42" fmla="*/ 2147483646 w 248"/>
                <a:gd name="T43" fmla="*/ 0 h 1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8"/>
                <a:gd name="T67" fmla="*/ 0 h 153"/>
                <a:gd name="T68" fmla="*/ 248 w 248"/>
                <a:gd name="T69" fmla="*/ 153 h 15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8" h="153">
                  <a:moveTo>
                    <a:pt x="230" y="0"/>
                  </a:moveTo>
                  <a:cubicBezTo>
                    <a:pt x="248" y="13"/>
                    <a:pt x="242" y="25"/>
                    <a:pt x="240" y="32"/>
                  </a:cubicBezTo>
                  <a:cubicBezTo>
                    <a:pt x="237" y="43"/>
                    <a:pt x="201" y="34"/>
                    <a:pt x="193" y="35"/>
                  </a:cubicBezTo>
                  <a:cubicBezTo>
                    <a:pt x="186" y="36"/>
                    <a:pt x="156" y="40"/>
                    <a:pt x="145" y="43"/>
                  </a:cubicBezTo>
                  <a:cubicBezTo>
                    <a:pt x="134" y="47"/>
                    <a:pt x="95" y="47"/>
                    <a:pt x="84" y="48"/>
                  </a:cubicBezTo>
                  <a:cubicBezTo>
                    <a:pt x="72" y="49"/>
                    <a:pt x="64" y="54"/>
                    <a:pt x="59" y="59"/>
                  </a:cubicBezTo>
                  <a:cubicBezTo>
                    <a:pt x="54" y="64"/>
                    <a:pt x="53" y="66"/>
                    <a:pt x="57" y="73"/>
                  </a:cubicBezTo>
                  <a:cubicBezTo>
                    <a:pt x="60" y="80"/>
                    <a:pt x="63" y="88"/>
                    <a:pt x="63" y="94"/>
                  </a:cubicBezTo>
                  <a:cubicBezTo>
                    <a:pt x="64" y="100"/>
                    <a:pt x="52" y="113"/>
                    <a:pt x="45" y="115"/>
                  </a:cubicBezTo>
                  <a:cubicBezTo>
                    <a:pt x="37" y="117"/>
                    <a:pt x="18" y="140"/>
                    <a:pt x="11" y="146"/>
                  </a:cubicBezTo>
                  <a:cubicBezTo>
                    <a:pt x="7" y="149"/>
                    <a:pt x="2" y="142"/>
                    <a:pt x="0" y="144"/>
                  </a:cubicBezTo>
                  <a:cubicBezTo>
                    <a:pt x="4" y="149"/>
                    <a:pt x="7" y="153"/>
                    <a:pt x="8" y="153"/>
                  </a:cubicBezTo>
                  <a:cubicBezTo>
                    <a:pt x="12" y="153"/>
                    <a:pt x="13" y="148"/>
                    <a:pt x="19" y="143"/>
                  </a:cubicBezTo>
                  <a:cubicBezTo>
                    <a:pt x="26" y="137"/>
                    <a:pt x="43" y="122"/>
                    <a:pt x="50" y="120"/>
                  </a:cubicBezTo>
                  <a:cubicBezTo>
                    <a:pt x="57" y="118"/>
                    <a:pt x="73" y="105"/>
                    <a:pt x="73" y="98"/>
                  </a:cubicBezTo>
                  <a:cubicBezTo>
                    <a:pt x="72" y="92"/>
                    <a:pt x="66" y="90"/>
                    <a:pt x="63" y="83"/>
                  </a:cubicBezTo>
                  <a:cubicBezTo>
                    <a:pt x="59" y="76"/>
                    <a:pt x="56" y="67"/>
                    <a:pt x="61" y="62"/>
                  </a:cubicBezTo>
                  <a:cubicBezTo>
                    <a:pt x="66" y="57"/>
                    <a:pt x="83" y="56"/>
                    <a:pt x="95" y="55"/>
                  </a:cubicBezTo>
                  <a:cubicBezTo>
                    <a:pt x="106" y="54"/>
                    <a:pt x="145" y="54"/>
                    <a:pt x="156" y="51"/>
                  </a:cubicBezTo>
                  <a:cubicBezTo>
                    <a:pt x="167" y="48"/>
                    <a:pt x="197" y="43"/>
                    <a:pt x="204" y="43"/>
                  </a:cubicBezTo>
                  <a:cubicBezTo>
                    <a:pt x="211" y="42"/>
                    <a:pt x="240" y="50"/>
                    <a:pt x="243" y="39"/>
                  </a:cubicBezTo>
                  <a:cubicBezTo>
                    <a:pt x="245" y="29"/>
                    <a:pt x="248" y="4"/>
                    <a:pt x="230" y="0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628">
              <a:extLst>
                <a:ext uri="{FF2B5EF4-FFF2-40B4-BE49-F238E27FC236}">
                  <a16:creationId xmlns:a16="http://schemas.microsoft.com/office/drawing/2014/main" id="{B3DC6632-15A0-4147-94A3-F9E362260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1539875"/>
              <a:ext cx="338138" cy="195262"/>
            </a:xfrm>
            <a:custGeom>
              <a:avLst/>
              <a:gdLst>
                <a:gd name="T0" fmla="*/ 2147483646 w 285"/>
                <a:gd name="T1" fmla="*/ 2147483646 h 165"/>
                <a:gd name="T2" fmla="*/ 2147483646 w 285"/>
                <a:gd name="T3" fmla="*/ 2147483646 h 165"/>
                <a:gd name="T4" fmla="*/ 2147483646 w 285"/>
                <a:gd name="T5" fmla="*/ 2147483646 h 165"/>
                <a:gd name="T6" fmla="*/ 2147483646 w 285"/>
                <a:gd name="T7" fmla="*/ 2147483646 h 165"/>
                <a:gd name="T8" fmla="*/ 2147483646 w 285"/>
                <a:gd name="T9" fmla="*/ 2147483646 h 165"/>
                <a:gd name="T10" fmla="*/ 2147483646 w 285"/>
                <a:gd name="T11" fmla="*/ 2147483646 h 165"/>
                <a:gd name="T12" fmla="*/ 2147483646 w 285"/>
                <a:gd name="T13" fmla="*/ 2147483646 h 165"/>
                <a:gd name="T14" fmla="*/ 2147483646 w 285"/>
                <a:gd name="T15" fmla="*/ 2147483646 h 165"/>
                <a:gd name="T16" fmla="*/ 2147483646 w 285"/>
                <a:gd name="T17" fmla="*/ 2147483646 h 165"/>
                <a:gd name="T18" fmla="*/ 2147483646 w 285"/>
                <a:gd name="T19" fmla="*/ 2147483646 h 165"/>
                <a:gd name="T20" fmla="*/ 2147483646 w 285"/>
                <a:gd name="T21" fmla="*/ 2147483646 h 165"/>
                <a:gd name="T22" fmla="*/ 2147483646 w 285"/>
                <a:gd name="T23" fmla="*/ 2147483646 h 165"/>
                <a:gd name="T24" fmla="*/ 2147483646 w 285"/>
                <a:gd name="T25" fmla="*/ 2147483646 h 165"/>
                <a:gd name="T26" fmla="*/ 2147483646 w 285"/>
                <a:gd name="T27" fmla="*/ 2147483646 h 165"/>
                <a:gd name="T28" fmla="*/ 2147483646 w 285"/>
                <a:gd name="T29" fmla="*/ 2147483646 h 165"/>
                <a:gd name="T30" fmla="*/ 2147483646 w 285"/>
                <a:gd name="T31" fmla="*/ 2147483646 h 165"/>
                <a:gd name="T32" fmla="*/ 2147483646 w 285"/>
                <a:gd name="T33" fmla="*/ 2147483646 h 165"/>
                <a:gd name="T34" fmla="*/ 2147483646 w 285"/>
                <a:gd name="T35" fmla="*/ 2147483646 h 165"/>
                <a:gd name="T36" fmla="*/ 2147483646 w 285"/>
                <a:gd name="T37" fmla="*/ 2147483646 h 165"/>
                <a:gd name="T38" fmla="*/ 2147483646 w 285"/>
                <a:gd name="T39" fmla="*/ 2147483646 h 165"/>
                <a:gd name="T40" fmla="*/ 2147483646 w 285"/>
                <a:gd name="T41" fmla="*/ 2147483646 h 165"/>
                <a:gd name="T42" fmla="*/ 2147483646 w 285"/>
                <a:gd name="T43" fmla="*/ 2147483646 h 165"/>
                <a:gd name="T44" fmla="*/ 2147483646 w 285"/>
                <a:gd name="T45" fmla="*/ 2147483646 h 165"/>
                <a:gd name="T46" fmla="*/ 2147483646 w 285"/>
                <a:gd name="T47" fmla="*/ 2147483646 h 165"/>
                <a:gd name="T48" fmla="*/ 2147483646 w 285"/>
                <a:gd name="T49" fmla="*/ 2147483646 h 165"/>
                <a:gd name="T50" fmla="*/ 2147483646 w 285"/>
                <a:gd name="T51" fmla="*/ 2147483646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85"/>
                <a:gd name="T79" fmla="*/ 0 h 165"/>
                <a:gd name="T80" fmla="*/ 285 w 28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85" h="165">
                  <a:moveTo>
                    <a:pt x="90" y="7"/>
                  </a:moveTo>
                  <a:cubicBezTo>
                    <a:pt x="82" y="10"/>
                    <a:pt x="70" y="16"/>
                    <a:pt x="67" y="19"/>
                  </a:cubicBezTo>
                  <a:cubicBezTo>
                    <a:pt x="63" y="22"/>
                    <a:pt x="61" y="26"/>
                    <a:pt x="62" y="32"/>
                  </a:cubicBezTo>
                  <a:cubicBezTo>
                    <a:pt x="63" y="38"/>
                    <a:pt x="64" y="44"/>
                    <a:pt x="64" y="44"/>
                  </a:cubicBezTo>
                  <a:cubicBezTo>
                    <a:pt x="64" y="44"/>
                    <a:pt x="62" y="45"/>
                    <a:pt x="57" y="45"/>
                  </a:cubicBezTo>
                  <a:cubicBezTo>
                    <a:pt x="51" y="45"/>
                    <a:pt x="50" y="46"/>
                    <a:pt x="46" y="52"/>
                  </a:cubicBezTo>
                  <a:cubicBezTo>
                    <a:pt x="43" y="58"/>
                    <a:pt x="41" y="70"/>
                    <a:pt x="31" y="78"/>
                  </a:cubicBezTo>
                  <a:cubicBezTo>
                    <a:pt x="20" y="86"/>
                    <a:pt x="13" y="99"/>
                    <a:pt x="9" y="103"/>
                  </a:cubicBezTo>
                  <a:cubicBezTo>
                    <a:pt x="6" y="107"/>
                    <a:pt x="0" y="113"/>
                    <a:pt x="6" y="118"/>
                  </a:cubicBezTo>
                  <a:cubicBezTo>
                    <a:pt x="11" y="124"/>
                    <a:pt x="21" y="132"/>
                    <a:pt x="27" y="140"/>
                  </a:cubicBezTo>
                  <a:cubicBezTo>
                    <a:pt x="32" y="147"/>
                    <a:pt x="42" y="164"/>
                    <a:pt x="45" y="165"/>
                  </a:cubicBezTo>
                  <a:cubicBezTo>
                    <a:pt x="49" y="165"/>
                    <a:pt x="50" y="160"/>
                    <a:pt x="56" y="155"/>
                  </a:cubicBezTo>
                  <a:cubicBezTo>
                    <a:pt x="63" y="149"/>
                    <a:pt x="80" y="134"/>
                    <a:pt x="87" y="132"/>
                  </a:cubicBezTo>
                  <a:cubicBezTo>
                    <a:pt x="94" y="130"/>
                    <a:pt x="110" y="117"/>
                    <a:pt x="110" y="110"/>
                  </a:cubicBezTo>
                  <a:cubicBezTo>
                    <a:pt x="109" y="104"/>
                    <a:pt x="103" y="102"/>
                    <a:pt x="100" y="95"/>
                  </a:cubicBezTo>
                  <a:cubicBezTo>
                    <a:pt x="96" y="88"/>
                    <a:pt x="93" y="79"/>
                    <a:pt x="98" y="74"/>
                  </a:cubicBezTo>
                  <a:cubicBezTo>
                    <a:pt x="103" y="69"/>
                    <a:pt x="120" y="68"/>
                    <a:pt x="132" y="67"/>
                  </a:cubicBezTo>
                  <a:cubicBezTo>
                    <a:pt x="143" y="66"/>
                    <a:pt x="182" y="66"/>
                    <a:pt x="193" y="63"/>
                  </a:cubicBezTo>
                  <a:cubicBezTo>
                    <a:pt x="204" y="60"/>
                    <a:pt x="234" y="55"/>
                    <a:pt x="241" y="55"/>
                  </a:cubicBezTo>
                  <a:cubicBezTo>
                    <a:pt x="248" y="54"/>
                    <a:pt x="277" y="62"/>
                    <a:pt x="280" y="51"/>
                  </a:cubicBezTo>
                  <a:cubicBezTo>
                    <a:pt x="282" y="40"/>
                    <a:pt x="285" y="12"/>
                    <a:pt x="262" y="11"/>
                  </a:cubicBezTo>
                  <a:cubicBezTo>
                    <a:pt x="239" y="10"/>
                    <a:pt x="206" y="18"/>
                    <a:pt x="196" y="20"/>
                  </a:cubicBezTo>
                  <a:cubicBezTo>
                    <a:pt x="186" y="22"/>
                    <a:pt x="154" y="25"/>
                    <a:pt x="145" y="24"/>
                  </a:cubicBezTo>
                  <a:cubicBezTo>
                    <a:pt x="137" y="23"/>
                    <a:pt x="132" y="21"/>
                    <a:pt x="128" y="14"/>
                  </a:cubicBezTo>
                  <a:cubicBezTo>
                    <a:pt x="124" y="8"/>
                    <a:pt x="115" y="0"/>
                    <a:pt x="108" y="2"/>
                  </a:cubicBezTo>
                  <a:cubicBezTo>
                    <a:pt x="101" y="4"/>
                    <a:pt x="98" y="4"/>
                    <a:pt x="90" y="7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629">
              <a:extLst>
                <a:ext uri="{FF2B5EF4-FFF2-40B4-BE49-F238E27FC236}">
                  <a16:creationId xmlns:a16="http://schemas.microsoft.com/office/drawing/2014/main" id="{23984D0F-7824-43EC-ADBC-5DE04D47F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475" y="1592262"/>
              <a:ext cx="28575" cy="46037"/>
            </a:xfrm>
            <a:custGeom>
              <a:avLst/>
              <a:gdLst>
                <a:gd name="T0" fmla="*/ 2147483646 w 25"/>
                <a:gd name="T1" fmla="*/ 0 h 39"/>
                <a:gd name="T2" fmla="*/ 0 w 25"/>
                <a:gd name="T3" fmla="*/ 2147483646 h 39"/>
                <a:gd name="T4" fmla="*/ 0 60000 65536"/>
                <a:gd name="T5" fmla="*/ 0 60000 65536"/>
                <a:gd name="T6" fmla="*/ 0 w 25"/>
                <a:gd name="T7" fmla="*/ 0 h 39"/>
                <a:gd name="T8" fmla="*/ 25 w 25"/>
                <a:gd name="T9" fmla="*/ 39 h 3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39">
                  <a:moveTo>
                    <a:pt x="16" y="0"/>
                  </a:moveTo>
                  <a:cubicBezTo>
                    <a:pt x="16" y="0"/>
                    <a:pt x="25" y="27"/>
                    <a:pt x="0" y="39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630">
              <a:extLst>
                <a:ext uri="{FF2B5EF4-FFF2-40B4-BE49-F238E27FC236}">
                  <a16:creationId xmlns:a16="http://schemas.microsoft.com/office/drawing/2014/main" id="{39A921FE-3935-4404-BA46-90896E935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475" y="1593850"/>
              <a:ext cx="19050" cy="41275"/>
            </a:xfrm>
            <a:custGeom>
              <a:avLst/>
              <a:gdLst>
                <a:gd name="T0" fmla="*/ 2147483646 w 16"/>
                <a:gd name="T1" fmla="*/ 2147483646 h 35"/>
                <a:gd name="T2" fmla="*/ 2147483646 w 16"/>
                <a:gd name="T3" fmla="*/ 2147483646 h 35"/>
                <a:gd name="T4" fmla="*/ 2147483646 w 16"/>
                <a:gd name="T5" fmla="*/ 2147483646 h 35"/>
                <a:gd name="T6" fmla="*/ 2147483646 w 16"/>
                <a:gd name="T7" fmla="*/ 2147483646 h 35"/>
                <a:gd name="T8" fmla="*/ 0 w 16"/>
                <a:gd name="T9" fmla="*/ 2147483646 h 35"/>
                <a:gd name="T10" fmla="*/ 2147483646 w 16"/>
                <a:gd name="T11" fmla="*/ 2147483646 h 35"/>
                <a:gd name="T12" fmla="*/ 2147483646 w 16"/>
                <a:gd name="T13" fmla="*/ 214748364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35"/>
                <a:gd name="T23" fmla="*/ 16 w 16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35">
                  <a:moveTo>
                    <a:pt x="5" y="3"/>
                  </a:moveTo>
                  <a:cubicBezTo>
                    <a:pt x="9" y="2"/>
                    <a:pt x="14" y="0"/>
                    <a:pt x="15" y="5"/>
                  </a:cubicBezTo>
                  <a:cubicBezTo>
                    <a:pt x="16" y="9"/>
                    <a:pt x="16" y="14"/>
                    <a:pt x="15" y="18"/>
                  </a:cubicBezTo>
                  <a:cubicBezTo>
                    <a:pt x="14" y="22"/>
                    <a:pt x="12" y="26"/>
                    <a:pt x="9" y="28"/>
                  </a:cubicBezTo>
                  <a:cubicBezTo>
                    <a:pt x="7" y="30"/>
                    <a:pt x="3" y="34"/>
                    <a:pt x="0" y="35"/>
                  </a:cubicBezTo>
                  <a:cubicBezTo>
                    <a:pt x="6" y="29"/>
                    <a:pt x="9" y="23"/>
                    <a:pt x="11" y="16"/>
                  </a:cubicBezTo>
                  <a:cubicBezTo>
                    <a:pt x="12" y="12"/>
                    <a:pt x="11" y="1"/>
                    <a:pt x="5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631">
              <a:extLst>
                <a:ext uri="{FF2B5EF4-FFF2-40B4-BE49-F238E27FC236}">
                  <a16:creationId xmlns:a16="http://schemas.microsoft.com/office/drawing/2014/main" id="{1320C192-3E2A-4BE7-9856-E2A4C7F44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555750"/>
              <a:ext cx="20638" cy="50800"/>
            </a:xfrm>
            <a:custGeom>
              <a:avLst/>
              <a:gdLst>
                <a:gd name="T0" fmla="*/ 2147483646 w 17"/>
                <a:gd name="T1" fmla="*/ 0 h 43"/>
                <a:gd name="T2" fmla="*/ 1789188344 w 17"/>
                <a:gd name="T3" fmla="*/ 2147483646 h 43"/>
                <a:gd name="T4" fmla="*/ 2147483646 w 17"/>
                <a:gd name="T5" fmla="*/ 2147483646 h 43"/>
                <a:gd name="T6" fmla="*/ 2147483646 w 17"/>
                <a:gd name="T7" fmla="*/ 2147483646 h 43"/>
                <a:gd name="T8" fmla="*/ 2147483646 w 17"/>
                <a:gd name="T9" fmla="*/ 2147483646 h 43"/>
                <a:gd name="T10" fmla="*/ 2147483646 w 17"/>
                <a:gd name="T11" fmla="*/ 164831587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43"/>
                <a:gd name="T20" fmla="*/ 17 w 17"/>
                <a:gd name="T21" fmla="*/ 43 h 4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43">
                  <a:moveTo>
                    <a:pt x="17" y="0"/>
                  </a:moveTo>
                  <a:cubicBezTo>
                    <a:pt x="10" y="3"/>
                    <a:pt x="1" y="7"/>
                    <a:pt x="1" y="15"/>
                  </a:cubicBezTo>
                  <a:cubicBezTo>
                    <a:pt x="0" y="25"/>
                    <a:pt x="3" y="34"/>
                    <a:pt x="5" y="43"/>
                  </a:cubicBezTo>
                  <a:cubicBezTo>
                    <a:pt x="4" y="39"/>
                    <a:pt x="5" y="33"/>
                    <a:pt x="4" y="29"/>
                  </a:cubicBezTo>
                  <a:cubicBezTo>
                    <a:pt x="3" y="25"/>
                    <a:pt x="2" y="21"/>
                    <a:pt x="3" y="18"/>
                  </a:cubicBezTo>
                  <a:cubicBezTo>
                    <a:pt x="4" y="11"/>
                    <a:pt x="9" y="4"/>
                    <a:pt x="16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Freeform 632">
              <a:extLst>
                <a:ext uri="{FF2B5EF4-FFF2-40B4-BE49-F238E27FC236}">
                  <a16:creationId xmlns:a16="http://schemas.microsoft.com/office/drawing/2014/main" id="{D6E76266-8019-4973-845E-BCD97F79C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1622425"/>
              <a:ext cx="47625" cy="60325"/>
            </a:xfrm>
            <a:custGeom>
              <a:avLst/>
              <a:gdLst>
                <a:gd name="T0" fmla="*/ 2147483646 w 40"/>
                <a:gd name="T1" fmla="*/ 2147483646 h 51"/>
                <a:gd name="T2" fmla="*/ 2147483646 w 40"/>
                <a:gd name="T3" fmla="*/ 2147483646 h 51"/>
                <a:gd name="T4" fmla="*/ 2147483646 w 40"/>
                <a:gd name="T5" fmla="*/ 0 h 51"/>
                <a:gd name="T6" fmla="*/ 2147483646 w 40"/>
                <a:gd name="T7" fmla="*/ 2147483646 h 51"/>
                <a:gd name="T8" fmla="*/ 2147483646 w 40"/>
                <a:gd name="T9" fmla="*/ 214748364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51"/>
                <a:gd name="T17" fmla="*/ 40 w 40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51">
                  <a:moveTo>
                    <a:pt x="9" y="47"/>
                  </a:moveTo>
                  <a:cubicBezTo>
                    <a:pt x="0" y="44"/>
                    <a:pt x="17" y="25"/>
                    <a:pt x="21" y="21"/>
                  </a:cubicBezTo>
                  <a:cubicBezTo>
                    <a:pt x="28" y="15"/>
                    <a:pt x="35" y="8"/>
                    <a:pt x="40" y="0"/>
                  </a:cubicBezTo>
                  <a:cubicBezTo>
                    <a:pt x="34" y="10"/>
                    <a:pt x="25" y="18"/>
                    <a:pt x="18" y="27"/>
                  </a:cubicBezTo>
                  <a:cubicBezTo>
                    <a:pt x="15" y="32"/>
                    <a:pt x="7" y="46"/>
                    <a:pt x="13" y="5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633">
              <a:extLst>
                <a:ext uri="{FF2B5EF4-FFF2-40B4-BE49-F238E27FC236}">
                  <a16:creationId xmlns:a16="http://schemas.microsoft.com/office/drawing/2014/main" id="{234CE2BA-0619-4FD8-9571-F489B3831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1544637"/>
              <a:ext cx="36513" cy="25400"/>
            </a:xfrm>
            <a:custGeom>
              <a:avLst/>
              <a:gdLst>
                <a:gd name="T0" fmla="*/ 0 w 30"/>
                <a:gd name="T1" fmla="*/ 1770167124 h 21"/>
                <a:gd name="T2" fmla="*/ 2147483646 w 30"/>
                <a:gd name="T3" fmla="*/ 2147483646 h 21"/>
                <a:gd name="T4" fmla="*/ 2147483646 w 30"/>
                <a:gd name="T5" fmla="*/ 2147483646 h 21"/>
                <a:gd name="T6" fmla="*/ 2147483646 w 30"/>
                <a:gd name="T7" fmla="*/ 2147483646 h 21"/>
                <a:gd name="T8" fmla="*/ 2147483646 w 30"/>
                <a:gd name="T9" fmla="*/ 2147483646 h 21"/>
                <a:gd name="T10" fmla="*/ 2147483646 w 30"/>
                <a:gd name="T11" fmla="*/ 1770167124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21"/>
                <a:gd name="T20" fmla="*/ 30 w 3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21">
                  <a:moveTo>
                    <a:pt x="0" y="1"/>
                  </a:moveTo>
                  <a:cubicBezTo>
                    <a:pt x="6" y="0"/>
                    <a:pt x="9" y="1"/>
                    <a:pt x="14" y="5"/>
                  </a:cubicBezTo>
                  <a:cubicBezTo>
                    <a:pt x="20" y="10"/>
                    <a:pt x="24" y="16"/>
                    <a:pt x="30" y="21"/>
                  </a:cubicBezTo>
                  <a:cubicBezTo>
                    <a:pt x="28" y="20"/>
                    <a:pt x="25" y="19"/>
                    <a:pt x="23" y="17"/>
                  </a:cubicBezTo>
                  <a:cubicBezTo>
                    <a:pt x="20" y="15"/>
                    <a:pt x="18" y="12"/>
                    <a:pt x="16" y="10"/>
                  </a:cubicBezTo>
                  <a:cubicBezTo>
                    <a:pt x="11" y="5"/>
                    <a:pt x="8" y="2"/>
                    <a:pt x="2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Freeform 634">
              <a:extLst>
                <a:ext uri="{FF2B5EF4-FFF2-40B4-BE49-F238E27FC236}">
                  <a16:creationId xmlns:a16="http://schemas.microsoft.com/office/drawing/2014/main" id="{6CA2A574-88C0-492E-A2C8-859120DA0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1554162"/>
              <a:ext cx="133350" cy="17462"/>
            </a:xfrm>
            <a:custGeom>
              <a:avLst/>
              <a:gdLst>
                <a:gd name="T0" fmla="*/ 2147483646 w 113"/>
                <a:gd name="T1" fmla="*/ 2147483646 h 15"/>
                <a:gd name="T2" fmla="*/ 2147483646 w 113"/>
                <a:gd name="T3" fmla="*/ 2147483646 h 15"/>
                <a:gd name="T4" fmla="*/ 2147483646 w 113"/>
                <a:gd name="T5" fmla="*/ 2147483646 h 15"/>
                <a:gd name="T6" fmla="*/ 2147483646 w 113"/>
                <a:gd name="T7" fmla="*/ 2147483646 h 15"/>
                <a:gd name="T8" fmla="*/ 2147483646 w 113"/>
                <a:gd name="T9" fmla="*/ 2147483646 h 15"/>
                <a:gd name="T10" fmla="*/ 2147483646 w 113"/>
                <a:gd name="T11" fmla="*/ 214748364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3"/>
                <a:gd name="T19" fmla="*/ 0 h 15"/>
                <a:gd name="T20" fmla="*/ 113 w 113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3" h="15">
                  <a:moveTo>
                    <a:pt x="99" y="2"/>
                  </a:moveTo>
                  <a:cubicBezTo>
                    <a:pt x="99" y="2"/>
                    <a:pt x="82" y="0"/>
                    <a:pt x="62" y="5"/>
                  </a:cubicBezTo>
                  <a:cubicBezTo>
                    <a:pt x="43" y="9"/>
                    <a:pt x="17" y="14"/>
                    <a:pt x="9" y="14"/>
                  </a:cubicBezTo>
                  <a:cubicBezTo>
                    <a:pt x="0" y="14"/>
                    <a:pt x="32" y="15"/>
                    <a:pt x="51" y="11"/>
                  </a:cubicBezTo>
                  <a:cubicBezTo>
                    <a:pt x="71" y="8"/>
                    <a:pt x="88" y="5"/>
                    <a:pt x="95" y="7"/>
                  </a:cubicBezTo>
                  <a:cubicBezTo>
                    <a:pt x="101" y="10"/>
                    <a:pt x="113" y="6"/>
                    <a:pt x="99" y="2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Freeform 635">
              <a:extLst>
                <a:ext uri="{FF2B5EF4-FFF2-40B4-BE49-F238E27FC236}">
                  <a16:creationId xmlns:a16="http://schemas.microsoft.com/office/drawing/2014/main" id="{49CC68EF-2E11-4454-BAEE-C68857F3B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300" y="1619250"/>
              <a:ext cx="23813" cy="23812"/>
            </a:xfrm>
            <a:custGeom>
              <a:avLst/>
              <a:gdLst>
                <a:gd name="T0" fmla="*/ 0 w 20"/>
                <a:gd name="T1" fmla="*/ 2147483646 h 20"/>
                <a:gd name="T2" fmla="*/ 2147483646 w 20"/>
                <a:gd name="T3" fmla="*/ 0 h 20"/>
                <a:gd name="T4" fmla="*/ 0 w 20"/>
                <a:gd name="T5" fmla="*/ 2147483646 h 20"/>
                <a:gd name="T6" fmla="*/ 0 60000 65536"/>
                <a:gd name="T7" fmla="*/ 0 60000 65536"/>
                <a:gd name="T8" fmla="*/ 0 60000 65536"/>
                <a:gd name="T9" fmla="*/ 0 w 20"/>
                <a:gd name="T10" fmla="*/ 0 h 20"/>
                <a:gd name="T11" fmla="*/ 20 w 20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20">
                  <a:moveTo>
                    <a:pt x="0" y="19"/>
                  </a:moveTo>
                  <a:cubicBezTo>
                    <a:pt x="0" y="19"/>
                    <a:pt x="18" y="9"/>
                    <a:pt x="20" y="0"/>
                  </a:cubicBezTo>
                  <a:cubicBezTo>
                    <a:pt x="20" y="0"/>
                    <a:pt x="14" y="20"/>
                    <a:pt x="0" y="19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6" name="Groupe 1393">
            <a:extLst>
              <a:ext uri="{FF2B5EF4-FFF2-40B4-BE49-F238E27FC236}">
                <a16:creationId xmlns:a16="http://schemas.microsoft.com/office/drawing/2014/main" id="{10864E69-AE22-4675-A05A-CB48F9D6069F}"/>
              </a:ext>
            </a:extLst>
          </p:cNvPr>
          <p:cNvGrpSpPr>
            <a:grpSpLocks/>
          </p:cNvGrpSpPr>
          <p:nvPr/>
        </p:nvGrpSpPr>
        <p:grpSpPr bwMode="auto">
          <a:xfrm>
            <a:off x="8313738" y="2971800"/>
            <a:ext cx="325437" cy="225425"/>
            <a:chOff x="6788150" y="1768475"/>
            <a:chExt cx="368301" cy="255587"/>
          </a:xfrm>
        </p:grpSpPr>
        <p:sp>
          <p:nvSpPr>
            <p:cNvPr id="39276" name="Freeform 636">
              <a:extLst>
                <a:ext uri="{FF2B5EF4-FFF2-40B4-BE49-F238E27FC236}">
                  <a16:creationId xmlns:a16="http://schemas.microsoft.com/office/drawing/2014/main" id="{31A2023C-2612-4BC1-AD1B-D04583F91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0" y="1768475"/>
              <a:ext cx="368300" cy="255587"/>
            </a:xfrm>
            <a:custGeom>
              <a:avLst/>
              <a:gdLst>
                <a:gd name="T0" fmla="*/ 2147483646 w 310"/>
                <a:gd name="T1" fmla="*/ 2147483646 h 217"/>
                <a:gd name="T2" fmla="*/ 2147483646 w 310"/>
                <a:gd name="T3" fmla="*/ 2147483646 h 217"/>
                <a:gd name="T4" fmla="*/ 2147483646 w 310"/>
                <a:gd name="T5" fmla="*/ 2147483646 h 217"/>
                <a:gd name="T6" fmla="*/ 2147483646 w 310"/>
                <a:gd name="T7" fmla="*/ 2147483646 h 217"/>
                <a:gd name="T8" fmla="*/ 2147483646 w 310"/>
                <a:gd name="T9" fmla="*/ 0 h 217"/>
                <a:gd name="T10" fmla="*/ 2147483646 w 310"/>
                <a:gd name="T11" fmla="*/ 2147483646 h 217"/>
                <a:gd name="T12" fmla="*/ 2147483646 w 310"/>
                <a:gd name="T13" fmla="*/ 2147483646 h 217"/>
                <a:gd name="T14" fmla="*/ 2147483646 w 310"/>
                <a:gd name="T15" fmla="*/ 2147483646 h 217"/>
                <a:gd name="T16" fmla="*/ 2147483646 w 310"/>
                <a:gd name="T17" fmla="*/ 2147483646 h 217"/>
                <a:gd name="T18" fmla="*/ 2147483646 w 310"/>
                <a:gd name="T19" fmla="*/ 2147483646 h 217"/>
                <a:gd name="T20" fmla="*/ 2147483646 w 310"/>
                <a:gd name="T21" fmla="*/ 2147483646 h 217"/>
                <a:gd name="T22" fmla="*/ 2147483646 w 310"/>
                <a:gd name="T23" fmla="*/ 2147483646 h 217"/>
                <a:gd name="T24" fmla="*/ 2147483646 w 310"/>
                <a:gd name="T25" fmla="*/ 2147483646 h 217"/>
                <a:gd name="T26" fmla="*/ 2147483646 w 310"/>
                <a:gd name="T27" fmla="*/ 2147483646 h 217"/>
                <a:gd name="T28" fmla="*/ 2147483646 w 310"/>
                <a:gd name="T29" fmla="*/ 2147483646 h 217"/>
                <a:gd name="T30" fmla="*/ 2147483646 w 310"/>
                <a:gd name="T31" fmla="*/ 2147483646 h 217"/>
                <a:gd name="T32" fmla="*/ 2147483646 w 310"/>
                <a:gd name="T33" fmla="*/ 2147483646 h 217"/>
                <a:gd name="T34" fmla="*/ 2147483646 w 310"/>
                <a:gd name="T35" fmla="*/ 2147483646 h 217"/>
                <a:gd name="T36" fmla="*/ 2147483646 w 310"/>
                <a:gd name="T37" fmla="*/ 2147483646 h 217"/>
                <a:gd name="T38" fmla="*/ 2147483646 w 310"/>
                <a:gd name="T39" fmla="*/ 2147483646 h 217"/>
                <a:gd name="T40" fmla="*/ 2147483646 w 310"/>
                <a:gd name="T41" fmla="*/ 2147483646 h 217"/>
                <a:gd name="T42" fmla="*/ 2147483646 w 310"/>
                <a:gd name="T43" fmla="*/ 2147483646 h 217"/>
                <a:gd name="T44" fmla="*/ 2147483646 w 310"/>
                <a:gd name="T45" fmla="*/ 2147483646 h 217"/>
                <a:gd name="T46" fmla="*/ 2147483646 w 310"/>
                <a:gd name="T47" fmla="*/ 2147483646 h 217"/>
                <a:gd name="T48" fmla="*/ 2147483646 w 310"/>
                <a:gd name="T49" fmla="*/ 2147483646 h 217"/>
                <a:gd name="T50" fmla="*/ 2147483646 w 310"/>
                <a:gd name="T51" fmla="*/ 2147483646 h 217"/>
                <a:gd name="T52" fmla="*/ 2147483646 w 310"/>
                <a:gd name="T53" fmla="*/ 2147483646 h 217"/>
                <a:gd name="T54" fmla="*/ 2147483646 w 310"/>
                <a:gd name="T55" fmla="*/ 2147483646 h 217"/>
                <a:gd name="T56" fmla="*/ 2147483646 w 310"/>
                <a:gd name="T57" fmla="*/ 2147483646 h 217"/>
                <a:gd name="T58" fmla="*/ 2147483646 w 310"/>
                <a:gd name="T59" fmla="*/ 2147483646 h 217"/>
                <a:gd name="T60" fmla="*/ 2147483646 w 310"/>
                <a:gd name="T61" fmla="*/ 2147483646 h 217"/>
                <a:gd name="T62" fmla="*/ 2147483646 w 310"/>
                <a:gd name="T63" fmla="*/ 2147483646 h 217"/>
                <a:gd name="T64" fmla="*/ 2147483646 w 310"/>
                <a:gd name="T65" fmla="*/ 2147483646 h 2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0"/>
                <a:gd name="T100" fmla="*/ 0 h 217"/>
                <a:gd name="T101" fmla="*/ 310 w 310"/>
                <a:gd name="T102" fmla="*/ 217 h 2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0" h="217">
                  <a:moveTo>
                    <a:pt x="56" y="57"/>
                  </a:moveTo>
                  <a:cubicBezTo>
                    <a:pt x="56" y="57"/>
                    <a:pt x="77" y="55"/>
                    <a:pt x="82" y="55"/>
                  </a:cubicBezTo>
                  <a:cubicBezTo>
                    <a:pt x="86" y="56"/>
                    <a:pt x="90" y="59"/>
                    <a:pt x="88" y="49"/>
                  </a:cubicBezTo>
                  <a:cubicBezTo>
                    <a:pt x="86" y="40"/>
                    <a:pt x="88" y="29"/>
                    <a:pt x="91" y="20"/>
                  </a:cubicBezTo>
                  <a:cubicBezTo>
                    <a:pt x="93" y="11"/>
                    <a:pt x="105" y="1"/>
                    <a:pt x="113" y="0"/>
                  </a:cubicBezTo>
                  <a:cubicBezTo>
                    <a:pt x="122" y="0"/>
                    <a:pt x="139" y="14"/>
                    <a:pt x="144" y="19"/>
                  </a:cubicBezTo>
                  <a:cubicBezTo>
                    <a:pt x="149" y="23"/>
                    <a:pt x="147" y="39"/>
                    <a:pt x="146" y="49"/>
                  </a:cubicBezTo>
                  <a:cubicBezTo>
                    <a:pt x="145" y="58"/>
                    <a:pt x="150" y="66"/>
                    <a:pt x="150" y="66"/>
                  </a:cubicBezTo>
                  <a:cubicBezTo>
                    <a:pt x="150" y="66"/>
                    <a:pt x="179" y="72"/>
                    <a:pt x="188" y="71"/>
                  </a:cubicBezTo>
                  <a:cubicBezTo>
                    <a:pt x="196" y="69"/>
                    <a:pt x="206" y="70"/>
                    <a:pt x="218" y="74"/>
                  </a:cubicBezTo>
                  <a:cubicBezTo>
                    <a:pt x="230" y="78"/>
                    <a:pt x="244" y="79"/>
                    <a:pt x="256" y="81"/>
                  </a:cubicBezTo>
                  <a:cubicBezTo>
                    <a:pt x="268" y="82"/>
                    <a:pt x="276" y="85"/>
                    <a:pt x="283" y="86"/>
                  </a:cubicBezTo>
                  <a:cubicBezTo>
                    <a:pt x="290" y="87"/>
                    <a:pt x="296" y="88"/>
                    <a:pt x="298" y="96"/>
                  </a:cubicBezTo>
                  <a:cubicBezTo>
                    <a:pt x="299" y="104"/>
                    <a:pt x="310" y="123"/>
                    <a:pt x="298" y="118"/>
                  </a:cubicBezTo>
                  <a:cubicBezTo>
                    <a:pt x="285" y="112"/>
                    <a:pt x="263" y="107"/>
                    <a:pt x="254" y="106"/>
                  </a:cubicBezTo>
                  <a:cubicBezTo>
                    <a:pt x="245" y="106"/>
                    <a:pt x="230" y="106"/>
                    <a:pt x="221" y="108"/>
                  </a:cubicBezTo>
                  <a:cubicBezTo>
                    <a:pt x="213" y="111"/>
                    <a:pt x="202" y="113"/>
                    <a:pt x="194" y="110"/>
                  </a:cubicBezTo>
                  <a:cubicBezTo>
                    <a:pt x="187" y="107"/>
                    <a:pt x="169" y="108"/>
                    <a:pt x="169" y="108"/>
                  </a:cubicBezTo>
                  <a:cubicBezTo>
                    <a:pt x="169" y="108"/>
                    <a:pt x="168" y="119"/>
                    <a:pt x="154" y="121"/>
                  </a:cubicBezTo>
                  <a:cubicBezTo>
                    <a:pt x="140" y="122"/>
                    <a:pt x="136" y="112"/>
                    <a:pt x="134" y="106"/>
                  </a:cubicBezTo>
                  <a:cubicBezTo>
                    <a:pt x="133" y="101"/>
                    <a:pt x="134" y="97"/>
                    <a:pt x="126" y="99"/>
                  </a:cubicBezTo>
                  <a:cubicBezTo>
                    <a:pt x="117" y="100"/>
                    <a:pt x="99" y="108"/>
                    <a:pt x="98" y="122"/>
                  </a:cubicBezTo>
                  <a:cubicBezTo>
                    <a:pt x="96" y="136"/>
                    <a:pt x="103" y="139"/>
                    <a:pt x="106" y="142"/>
                  </a:cubicBezTo>
                  <a:cubicBezTo>
                    <a:pt x="109" y="145"/>
                    <a:pt x="115" y="153"/>
                    <a:pt x="109" y="156"/>
                  </a:cubicBezTo>
                  <a:cubicBezTo>
                    <a:pt x="103" y="159"/>
                    <a:pt x="82" y="162"/>
                    <a:pt x="53" y="202"/>
                  </a:cubicBezTo>
                  <a:cubicBezTo>
                    <a:pt x="48" y="209"/>
                    <a:pt x="43" y="217"/>
                    <a:pt x="36" y="204"/>
                  </a:cubicBezTo>
                  <a:cubicBezTo>
                    <a:pt x="30" y="192"/>
                    <a:pt x="40" y="178"/>
                    <a:pt x="14" y="175"/>
                  </a:cubicBezTo>
                  <a:cubicBezTo>
                    <a:pt x="9" y="175"/>
                    <a:pt x="0" y="169"/>
                    <a:pt x="9" y="162"/>
                  </a:cubicBezTo>
                  <a:cubicBezTo>
                    <a:pt x="18" y="156"/>
                    <a:pt x="45" y="135"/>
                    <a:pt x="50" y="127"/>
                  </a:cubicBezTo>
                  <a:cubicBezTo>
                    <a:pt x="55" y="119"/>
                    <a:pt x="61" y="108"/>
                    <a:pt x="63" y="109"/>
                  </a:cubicBezTo>
                  <a:cubicBezTo>
                    <a:pt x="66" y="110"/>
                    <a:pt x="69" y="109"/>
                    <a:pt x="69" y="109"/>
                  </a:cubicBezTo>
                  <a:cubicBezTo>
                    <a:pt x="69" y="109"/>
                    <a:pt x="68" y="97"/>
                    <a:pt x="65" y="88"/>
                  </a:cubicBezTo>
                  <a:cubicBezTo>
                    <a:pt x="61" y="78"/>
                    <a:pt x="60" y="61"/>
                    <a:pt x="56" y="57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637">
              <a:extLst>
                <a:ext uri="{FF2B5EF4-FFF2-40B4-BE49-F238E27FC236}">
                  <a16:creationId xmlns:a16="http://schemas.microsoft.com/office/drawing/2014/main" id="{4CB09C0F-0B82-43A8-9C74-F117405921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9738" y="1874837"/>
              <a:ext cx="366713" cy="149225"/>
            </a:xfrm>
            <a:custGeom>
              <a:avLst/>
              <a:gdLst>
                <a:gd name="T0" fmla="*/ 2147483646 w 308"/>
                <a:gd name="T1" fmla="*/ 2147483646 h 127"/>
                <a:gd name="T2" fmla="*/ 2147483646 w 308"/>
                <a:gd name="T3" fmla="*/ 2147483646 h 127"/>
                <a:gd name="T4" fmla="*/ 2147483646 w 308"/>
                <a:gd name="T5" fmla="*/ 2147483646 h 127"/>
                <a:gd name="T6" fmla="*/ 2147483646 w 308"/>
                <a:gd name="T7" fmla="*/ 2147483646 h 127"/>
                <a:gd name="T8" fmla="*/ 2147483646 w 308"/>
                <a:gd name="T9" fmla="*/ 2147483646 h 127"/>
                <a:gd name="T10" fmla="*/ 2147483646 w 308"/>
                <a:gd name="T11" fmla="*/ 2147483646 h 127"/>
                <a:gd name="T12" fmla="*/ 2147483646 w 308"/>
                <a:gd name="T13" fmla="*/ 2147483646 h 127"/>
                <a:gd name="T14" fmla="*/ 2147483646 w 308"/>
                <a:gd name="T15" fmla="*/ 2147483646 h 127"/>
                <a:gd name="T16" fmla="*/ 2147483646 w 308"/>
                <a:gd name="T17" fmla="*/ 2147483646 h 127"/>
                <a:gd name="T18" fmla="*/ 2147483646 w 308"/>
                <a:gd name="T19" fmla="*/ 2147483646 h 127"/>
                <a:gd name="T20" fmla="*/ 2147483646 w 308"/>
                <a:gd name="T21" fmla="*/ 2147483646 h 127"/>
                <a:gd name="T22" fmla="*/ 2147483646 w 308"/>
                <a:gd name="T23" fmla="*/ 2147483646 h 127"/>
                <a:gd name="T24" fmla="*/ 2147483646 w 308"/>
                <a:gd name="T25" fmla="*/ 1622234375 h 127"/>
                <a:gd name="T26" fmla="*/ 2147483646 w 308"/>
                <a:gd name="T27" fmla="*/ 2147483646 h 127"/>
                <a:gd name="T28" fmla="*/ 2147483646 w 308"/>
                <a:gd name="T29" fmla="*/ 2147483646 h 127"/>
                <a:gd name="T30" fmla="*/ 2147483646 w 308"/>
                <a:gd name="T31" fmla="*/ 2147483646 h 127"/>
                <a:gd name="T32" fmla="*/ 2147483646 w 308"/>
                <a:gd name="T33" fmla="*/ 2147483646 h 127"/>
                <a:gd name="T34" fmla="*/ 2147483646 w 308"/>
                <a:gd name="T35" fmla="*/ 0 h 127"/>
                <a:gd name="T36" fmla="*/ 2147483646 w 308"/>
                <a:gd name="T37" fmla="*/ 2147483646 h 127"/>
                <a:gd name="T38" fmla="*/ 2147483646 w 308"/>
                <a:gd name="T39" fmla="*/ 2147483646 h 127"/>
                <a:gd name="T40" fmla="*/ 2147483646 w 308"/>
                <a:gd name="T41" fmla="*/ 2147483646 h 127"/>
                <a:gd name="T42" fmla="*/ 2147483646 w 308"/>
                <a:gd name="T43" fmla="*/ 2147483646 h 127"/>
                <a:gd name="T44" fmla="*/ 2147483646 w 308"/>
                <a:gd name="T45" fmla="*/ 2147483646 h 127"/>
                <a:gd name="T46" fmla="*/ 2147483646 w 308"/>
                <a:gd name="T47" fmla="*/ 2147483646 h 127"/>
                <a:gd name="T48" fmla="*/ 2147483646 w 308"/>
                <a:gd name="T49" fmla="*/ 2147483646 h 127"/>
                <a:gd name="T50" fmla="*/ 2147483646 w 308"/>
                <a:gd name="T51" fmla="*/ 2147483646 h 127"/>
                <a:gd name="T52" fmla="*/ 2147483646 w 308"/>
                <a:gd name="T53" fmla="*/ 2147483646 h 127"/>
                <a:gd name="T54" fmla="*/ 2147483646 w 308"/>
                <a:gd name="T55" fmla="*/ 2147483646 h 1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8"/>
                <a:gd name="T85" fmla="*/ 0 h 127"/>
                <a:gd name="T86" fmla="*/ 308 w 308"/>
                <a:gd name="T87" fmla="*/ 127 h 12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8" h="127">
                  <a:moveTo>
                    <a:pt x="103" y="57"/>
                  </a:moveTo>
                  <a:cubicBezTo>
                    <a:pt x="97" y="59"/>
                    <a:pt x="78" y="70"/>
                    <a:pt x="50" y="110"/>
                  </a:cubicBezTo>
                  <a:cubicBezTo>
                    <a:pt x="45" y="117"/>
                    <a:pt x="47" y="104"/>
                    <a:pt x="41" y="91"/>
                  </a:cubicBezTo>
                  <a:cubicBezTo>
                    <a:pt x="35" y="78"/>
                    <a:pt x="17" y="88"/>
                    <a:pt x="7" y="79"/>
                  </a:cubicBezTo>
                  <a:cubicBezTo>
                    <a:pt x="6" y="78"/>
                    <a:pt x="7" y="75"/>
                    <a:pt x="6" y="74"/>
                  </a:cubicBezTo>
                  <a:cubicBezTo>
                    <a:pt x="0" y="80"/>
                    <a:pt x="8" y="85"/>
                    <a:pt x="13" y="85"/>
                  </a:cubicBezTo>
                  <a:cubicBezTo>
                    <a:pt x="40" y="88"/>
                    <a:pt x="29" y="102"/>
                    <a:pt x="35" y="115"/>
                  </a:cubicBezTo>
                  <a:cubicBezTo>
                    <a:pt x="41" y="127"/>
                    <a:pt x="47" y="119"/>
                    <a:pt x="52" y="112"/>
                  </a:cubicBezTo>
                  <a:cubicBezTo>
                    <a:pt x="80" y="72"/>
                    <a:pt x="101" y="69"/>
                    <a:pt x="107" y="66"/>
                  </a:cubicBezTo>
                  <a:cubicBezTo>
                    <a:pt x="112" y="64"/>
                    <a:pt x="109" y="58"/>
                    <a:pt x="106" y="54"/>
                  </a:cubicBezTo>
                  <a:cubicBezTo>
                    <a:pt x="106" y="55"/>
                    <a:pt x="105" y="56"/>
                    <a:pt x="103" y="57"/>
                  </a:cubicBezTo>
                  <a:close/>
                  <a:moveTo>
                    <a:pt x="296" y="6"/>
                  </a:moveTo>
                  <a:cubicBezTo>
                    <a:pt x="296" y="4"/>
                    <a:pt x="295" y="2"/>
                    <a:pt x="294" y="1"/>
                  </a:cubicBezTo>
                  <a:cubicBezTo>
                    <a:pt x="297" y="10"/>
                    <a:pt x="303" y="23"/>
                    <a:pt x="292" y="18"/>
                  </a:cubicBezTo>
                  <a:cubicBezTo>
                    <a:pt x="280" y="13"/>
                    <a:pt x="258" y="8"/>
                    <a:pt x="249" y="7"/>
                  </a:cubicBezTo>
                  <a:cubicBezTo>
                    <a:pt x="240" y="6"/>
                    <a:pt x="225" y="6"/>
                    <a:pt x="216" y="9"/>
                  </a:cubicBezTo>
                  <a:cubicBezTo>
                    <a:pt x="207" y="11"/>
                    <a:pt x="197" y="15"/>
                    <a:pt x="189" y="14"/>
                  </a:cubicBezTo>
                  <a:cubicBezTo>
                    <a:pt x="175" y="14"/>
                    <a:pt x="165" y="0"/>
                    <a:pt x="165" y="0"/>
                  </a:cubicBezTo>
                  <a:cubicBezTo>
                    <a:pt x="165" y="0"/>
                    <a:pt x="174" y="26"/>
                    <a:pt x="152" y="28"/>
                  </a:cubicBezTo>
                  <a:cubicBezTo>
                    <a:pt x="144" y="29"/>
                    <a:pt x="135" y="19"/>
                    <a:pt x="132" y="14"/>
                  </a:cubicBezTo>
                  <a:cubicBezTo>
                    <a:pt x="132" y="15"/>
                    <a:pt x="133" y="16"/>
                    <a:pt x="133" y="16"/>
                  </a:cubicBezTo>
                  <a:cubicBezTo>
                    <a:pt x="134" y="22"/>
                    <a:pt x="138" y="32"/>
                    <a:pt x="152" y="31"/>
                  </a:cubicBezTo>
                  <a:cubicBezTo>
                    <a:pt x="166" y="29"/>
                    <a:pt x="168" y="18"/>
                    <a:pt x="168" y="18"/>
                  </a:cubicBezTo>
                  <a:cubicBezTo>
                    <a:pt x="168" y="18"/>
                    <a:pt x="186" y="17"/>
                    <a:pt x="193" y="20"/>
                  </a:cubicBezTo>
                  <a:cubicBezTo>
                    <a:pt x="200" y="23"/>
                    <a:pt x="211" y="21"/>
                    <a:pt x="220" y="18"/>
                  </a:cubicBezTo>
                  <a:cubicBezTo>
                    <a:pt x="228" y="16"/>
                    <a:pt x="244" y="16"/>
                    <a:pt x="253" y="17"/>
                  </a:cubicBezTo>
                  <a:cubicBezTo>
                    <a:pt x="262" y="17"/>
                    <a:pt x="284" y="22"/>
                    <a:pt x="296" y="28"/>
                  </a:cubicBezTo>
                  <a:cubicBezTo>
                    <a:pt x="308" y="33"/>
                    <a:pt x="298" y="14"/>
                    <a:pt x="296" y="6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638">
              <a:extLst>
                <a:ext uri="{FF2B5EF4-FFF2-40B4-BE49-F238E27FC236}">
                  <a16:creationId xmlns:a16="http://schemas.microsoft.com/office/drawing/2014/main" id="{C8D06022-424F-47A3-ACB4-1EC6E2DCA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0" y="1768475"/>
              <a:ext cx="368300" cy="255587"/>
            </a:xfrm>
            <a:custGeom>
              <a:avLst/>
              <a:gdLst>
                <a:gd name="T0" fmla="*/ 2147483646 w 310"/>
                <a:gd name="T1" fmla="*/ 2147483646 h 217"/>
                <a:gd name="T2" fmla="*/ 2147483646 w 310"/>
                <a:gd name="T3" fmla="*/ 2147483646 h 217"/>
                <a:gd name="T4" fmla="*/ 2147483646 w 310"/>
                <a:gd name="T5" fmla="*/ 2147483646 h 217"/>
                <a:gd name="T6" fmla="*/ 2147483646 w 310"/>
                <a:gd name="T7" fmla="*/ 2147483646 h 217"/>
                <a:gd name="T8" fmla="*/ 2147483646 w 310"/>
                <a:gd name="T9" fmla="*/ 0 h 217"/>
                <a:gd name="T10" fmla="*/ 2147483646 w 310"/>
                <a:gd name="T11" fmla="*/ 2147483646 h 217"/>
                <a:gd name="T12" fmla="*/ 2147483646 w 310"/>
                <a:gd name="T13" fmla="*/ 2147483646 h 217"/>
                <a:gd name="T14" fmla="*/ 2147483646 w 310"/>
                <a:gd name="T15" fmla="*/ 2147483646 h 217"/>
                <a:gd name="T16" fmla="*/ 2147483646 w 310"/>
                <a:gd name="T17" fmla="*/ 2147483646 h 217"/>
                <a:gd name="T18" fmla="*/ 2147483646 w 310"/>
                <a:gd name="T19" fmla="*/ 2147483646 h 217"/>
                <a:gd name="T20" fmla="*/ 2147483646 w 310"/>
                <a:gd name="T21" fmla="*/ 2147483646 h 217"/>
                <a:gd name="T22" fmla="*/ 2147483646 w 310"/>
                <a:gd name="T23" fmla="*/ 2147483646 h 217"/>
                <a:gd name="T24" fmla="*/ 2147483646 w 310"/>
                <a:gd name="T25" fmla="*/ 2147483646 h 217"/>
                <a:gd name="T26" fmla="*/ 2147483646 w 310"/>
                <a:gd name="T27" fmla="*/ 2147483646 h 217"/>
                <a:gd name="T28" fmla="*/ 2147483646 w 310"/>
                <a:gd name="T29" fmla="*/ 2147483646 h 217"/>
                <a:gd name="T30" fmla="*/ 2147483646 w 310"/>
                <a:gd name="T31" fmla="*/ 2147483646 h 217"/>
                <a:gd name="T32" fmla="*/ 2147483646 w 310"/>
                <a:gd name="T33" fmla="*/ 2147483646 h 217"/>
                <a:gd name="T34" fmla="*/ 2147483646 w 310"/>
                <a:gd name="T35" fmla="*/ 2147483646 h 217"/>
                <a:gd name="T36" fmla="*/ 2147483646 w 310"/>
                <a:gd name="T37" fmla="*/ 2147483646 h 217"/>
                <a:gd name="T38" fmla="*/ 2147483646 w 310"/>
                <a:gd name="T39" fmla="*/ 2147483646 h 217"/>
                <a:gd name="T40" fmla="*/ 2147483646 w 310"/>
                <a:gd name="T41" fmla="*/ 2147483646 h 217"/>
                <a:gd name="T42" fmla="*/ 2147483646 w 310"/>
                <a:gd name="T43" fmla="*/ 2147483646 h 217"/>
                <a:gd name="T44" fmla="*/ 2147483646 w 310"/>
                <a:gd name="T45" fmla="*/ 2147483646 h 217"/>
                <a:gd name="T46" fmla="*/ 2147483646 w 310"/>
                <a:gd name="T47" fmla="*/ 2147483646 h 217"/>
                <a:gd name="T48" fmla="*/ 2147483646 w 310"/>
                <a:gd name="T49" fmla="*/ 2147483646 h 217"/>
                <a:gd name="T50" fmla="*/ 2147483646 w 310"/>
                <a:gd name="T51" fmla="*/ 2147483646 h 217"/>
                <a:gd name="T52" fmla="*/ 2147483646 w 310"/>
                <a:gd name="T53" fmla="*/ 2147483646 h 217"/>
                <a:gd name="T54" fmla="*/ 2147483646 w 310"/>
                <a:gd name="T55" fmla="*/ 2147483646 h 217"/>
                <a:gd name="T56" fmla="*/ 2147483646 w 310"/>
                <a:gd name="T57" fmla="*/ 2147483646 h 217"/>
                <a:gd name="T58" fmla="*/ 2147483646 w 310"/>
                <a:gd name="T59" fmla="*/ 2147483646 h 217"/>
                <a:gd name="T60" fmla="*/ 2147483646 w 310"/>
                <a:gd name="T61" fmla="*/ 2147483646 h 217"/>
                <a:gd name="T62" fmla="*/ 2147483646 w 310"/>
                <a:gd name="T63" fmla="*/ 2147483646 h 217"/>
                <a:gd name="T64" fmla="*/ 2147483646 w 310"/>
                <a:gd name="T65" fmla="*/ 2147483646 h 2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0"/>
                <a:gd name="T100" fmla="*/ 0 h 217"/>
                <a:gd name="T101" fmla="*/ 310 w 310"/>
                <a:gd name="T102" fmla="*/ 217 h 2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0" h="217">
                  <a:moveTo>
                    <a:pt x="56" y="57"/>
                  </a:moveTo>
                  <a:cubicBezTo>
                    <a:pt x="56" y="57"/>
                    <a:pt x="77" y="55"/>
                    <a:pt x="82" y="55"/>
                  </a:cubicBezTo>
                  <a:cubicBezTo>
                    <a:pt x="86" y="56"/>
                    <a:pt x="90" y="59"/>
                    <a:pt x="88" y="49"/>
                  </a:cubicBezTo>
                  <a:cubicBezTo>
                    <a:pt x="86" y="40"/>
                    <a:pt x="88" y="29"/>
                    <a:pt x="91" y="20"/>
                  </a:cubicBezTo>
                  <a:cubicBezTo>
                    <a:pt x="93" y="11"/>
                    <a:pt x="105" y="1"/>
                    <a:pt x="113" y="0"/>
                  </a:cubicBezTo>
                  <a:cubicBezTo>
                    <a:pt x="122" y="0"/>
                    <a:pt x="139" y="14"/>
                    <a:pt x="144" y="19"/>
                  </a:cubicBezTo>
                  <a:cubicBezTo>
                    <a:pt x="149" y="23"/>
                    <a:pt x="147" y="39"/>
                    <a:pt x="146" y="49"/>
                  </a:cubicBezTo>
                  <a:cubicBezTo>
                    <a:pt x="145" y="58"/>
                    <a:pt x="150" y="66"/>
                    <a:pt x="150" y="66"/>
                  </a:cubicBezTo>
                  <a:cubicBezTo>
                    <a:pt x="150" y="66"/>
                    <a:pt x="179" y="72"/>
                    <a:pt x="188" y="71"/>
                  </a:cubicBezTo>
                  <a:cubicBezTo>
                    <a:pt x="196" y="69"/>
                    <a:pt x="206" y="70"/>
                    <a:pt x="218" y="74"/>
                  </a:cubicBezTo>
                  <a:cubicBezTo>
                    <a:pt x="230" y="78"/>
                    <a:pt x="244" y="79"/>
                    <a:pt x="256" y="81"/>
                  </a:cubicBezTo>
                  <a:cubicBezTo>
                    <a:pt x="268" y="82"/>
                    <a:pt x="276" y="85"/>
                    <a:pt x="283" y="86"/>
                  </a:cubicBezTo>
                  <a:cubicBezTo>
                    <a:pt x="290" y="87"/>
                    <a:pt x="296" y="88"/>
                    <a:pt x="298" y="96"/>
                  </a:cubicBezTo>
                  <a:cubicBezTo>
                    <a:pt x="299" y="104"/>
                    <a:pt x="310" y="123"/>
                    <a:pt x="298" y="118"/>
                  </a:cubicBezTo>
                  <a:cubicBezTo>
                    <a:pt x="285" y="112"/>
                    <a:pt x="263" y="107"/>
                    <a:pt x="254" y="106"/>
                  </a:cubicBezTo>
                  <a:cubicBezTo>
                    <a:pt x="245" y="106"/>
                    <a:pt x="230" y="106"/>
                    <a:pt x="221" y="108"/>
                  </a:cubicBezTo>
                  <a:cubicBezTo>
                    <a:pt x="213" y="111"/>
                    <a:pt x="202" y="113"/>
                    <a:pt x="194" y="110"/>
                  </a:cubicBezTo>
                  <a:cubicBezTo>
                    <a:pt x="187" y="107"/>
                    <a:pt x="169" y="108"/>
                    <a:pt x="169" y="108"/>
                  </a:cubicBezTo>
                  <a:cubicBezTo>
                    <a:pt x="169" y="108"/>
                    <a:pt x="168" y="119"/>
                    <a:pt x="154" y="121"/>
                  </a:cubicBezTo>
                  <a:cubicBezTo>
                    <a:pt x="140" y="122"/>
                    <a:pt x="136" y="112"/>
                    <a:pt x="134" y="106"/>
                  </a:cubicBezTo>
                  <a:cubicBezTo>
                    <a:pt x="133" y="101"/>
                    <a:pt x="134" y="97"/>
                    <a:pt x="126" y="99"/>
                  </a:cubicBezTo>
                  <a:cubicBezTo>
                    <a:pt x="117" y="100"/>
                    <a:pt x="99" y="108"/>
                    <a:pt x="98" y="122"/>
                  </a:cubicBezTo>
                  <a:cubicBezTo>
                    <a:pt x="96" y="136"/>
                    <a:pt x="103" y="139"/>
                    <a:pt x="106" y="142"/>
                  </a:cubicBezTo>
                  <a:cubicBezTo>
                    <a:pt x="109" y="145"/>
                    <a:pt x="115" y="153"/>
                    <a:pt x="109" y="156"/>
                  </a:cubicBezTo>
                  <a:cubicBezTo>
                    <a:pt x="103" y="159"/>
                    <a:pt x="82" y="162"/>
                    <a:pt x="53" y="202"/>
                  </a:cubicBezTo>
                  <a:cubicBezTo>
                    <a:pt x="48" y="209"/>
                    <a:pt x="43" y="217"/>
                    <a:pt x="36" y="204"/>
                  </a:cubicBezTo>
                  <a:cubicBezTo>
                    <a:pt x="30" y="192"/>
                    <a:pt x="39" y="177"/>
                    <a:pt x="14" y="175"/>
                  </a:cubicBezTo>
                  <a:cubicBezTo>
                    <a:pt x="9" y="175"/>
                    <a:pt x="0" y="169"/>
                    <a:pt x="9" y="162"/>
                  </a:cubicBezTo>
                  <a:cubicBezTo>
                    <a:pt x="18" y="156"/>
                    <a:pt x="45" y="135"/>
                    <a:pt x="50" y="127"/>
                  </a:cubicBezTo>
                  <a:cubicBezTo>
                    <a:pt x="55" y="119"/>
                    <a:pt x="61" y="108"/>
                    <a:pt x="63" y="109"/>
                  </a:cubicBezTo>
                  <a:cubicBezTo>
                    <a:pt x="66" y="110"/>
                    <a:pt x="69" y="109"/>
                    <a:pt x="69" y="109"/>
                  </a:cubicBezTo>
                  <a:cubicBezTo>
                    <a:pt x="69" y="109"/>
                    <a:pt x="68" y="97"/>
                    <a:pt x="65" y="88"/>
                  </a:cubicBezTo>
                  <a:cubicBezTo>
                    <a:pt x="61" y="78"/>
                    <a:pt x="60" y="61"/>
                    <a:pt x="56" y="57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639">
              <a:extLst>
                <a:ext uri="{FF2B5EF4-FFF2-40B4-BE49-F238E27FC236}">
                  <a16:creationId xmlns:a16="http://schemas.microsoft.com/office/drawing/2014/main" id="{6620BBF1-C2ED-4DBF-8505-3122717AB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1846262"/>
              <a:ext cx="23813" cy="49212"/>
            </a:xfrm>
            <a:custGeom>
              <a:avLst/>
              <a:gdLst>
                <a:gd name="T0" fmla="*/ 0 w 21"/>
                <a:gd name="T1" fmla="*/ 0 h 42"/>
                <a:gd name="T2" fmla="*/ 2147483646 w 21"/>
                <a:gd name="T3" fmla="*/ 2147483646 h 42"/>
                <a:gd name="T4" fmla="*/ 2147483646 w 21"/>
                <a:gd name="T5" fmla="*/ 2147483646 h 42"/>
                <a:gd name="T6" fmla="*/ 2147483646 w 21"/>
                <a:gd name="T7" fmla="*/ 2147483646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42"/>
                <a:gd name="T14" fmla="*/ 21 w 21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42">
                  <a:moveTo>
                    <a:pt x="0" y="0"/>
                  </a:moveTo>
                  <a:cubicBezTo>
                    <a:pt x="0" y="0"/>
                    <a:pt x="0" y="2"/>
                    <a:pt x="7" y="9"/>
                  </a:cubicBezTo>
                  <a:cubicBezTo>
                    <a:pt x="14" y="16"/>
                    <a:pt x="14" y="22"/>
                    <a:pt x="16" y="26"/>
                  </a:cubicBezTo>
                  <a:cubicBezTo>
                    <a:pt x="18" y="30"/>
                    <a:pt x="21" y="37"/>
                    <a:pt x="19" y="4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640">
              <a:extLst>
                <a:ext uri="{FF2B5EF4-FFF2-40B4-BE49-F238E27FC236}">
                  <a16:creationId xmlns:a16="http://schemas.microsoft.com/office/drawing/2014/main" id="{D9F0CB4E-E028-402B-B391-8F617C8D6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1881187"/>
              <a:ext cx="36513" cy="26987"/>
            </a:xfrm>
            <a:custGeom>
              <a:avLst/>
              <a:gdLst>
                <a:gd name="T0" fmla="*/ 2147483646 w 30"/>
                <a:gd name="T1" fmla="*/ 1614922027 h 23"/>
                <a:gd name="T2" fmla="*/ 2147483646 w 30"/>
                <a:gd name="T3" fmla="*/ 2147483646 h 23"/>
                <a:gd name="T4" fmla="*/ 2147483646 w 30"/>
                <a:gd name="T5" fmla="*/ 2147483646 h 23"/>
                <a:gd name="T6" fmla="*/ 2147483646 w 30"/>
                <a:gd name="T7" fmla="*/ 2147483646 h 23"/>
                <a:gd name="T8" fmla="*/ 2147483646 w 30"/>
                <a:gd name="T9" fmla="*/ 161492202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0" y="1"/>
                  </a:moveTo>
                  <a:cubicBezTo>
                    <a:pt x="16" y="0"/>
                    <a:pt x="7" y="2"/>
                    <a:pt x="6" y="5"/>
                  </a:cubicBezTo>
                  <a:cubicBezTo>
                    <a:pt x="4" y="8"/>
                    <a:pt x="0" y="14"/>
                    <a:pt x="5" y="18"/>
                  </a:cubicBezTo>
                  <a:cubicBezTo>
                    <a:pt x="10" y="22"/>
                    <a:pt x="17" y="23"/>
                    <a:pt x="22" y="18"/>
                  </a:cubicBezTo>
                  <a:cubicBezTo>
                    <a:pt x="27" y="14"/>
                    <a:pt x="30" y="5"/>
                    <a:pt x="20" y="1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Freeform 641">
              <a:extLst>
                <a:ext uri="{FF2B5EF4-FFF2-40B4-BE49-F238E27FC236}">
                  <a16:creationId xmlns:a16="http://schemas.microsoft.com/office/drawing/2014/main" id="{1213CF2F-7D71-4786-B49C-32EF8930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1881187"/>
              <a:ext cx="36513" cy="26987"/>
            </a:xfrm>
            <a:custGeom>
              <a:avLst/>
              <a:gdLst>
                <a:gd name="T0" fmla="*/ 2147483646 w 30"/>
                <a:gd name="T1" fmla="*/ 1614922027 h 23"/>
                <a:gd name="T2" fmla="*/ 2147483646 w 30"/>
                <a:gd name="T3" fmla="*/ 2147483646 h 23"/>
                <a:gd name="T4" fmla="*/ 2147483646 w 30"/>
                <a:gd name="T5" fmla="*/ 2147483646 h 23"/>
                <a:gd name="T6" fmla="*/ 2147483646 w 30"/>
                <a:gd name="T7" fmla="*/ 2147483646 h 23"/>
                <a:gd name="T8" fmla="*/ 2147483646 w 30"/>
                <a:gd name="T9" fmla="*/ 161492202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0" y="1"/>
                  </a:moveTo>
                  <a:cubicBezTo>
                    <a:pt x="16" y="0"/>
                    <a:pt x="7" y="2"/>
                    <a:pt x="6" y="5"/>
                  </a:cubicBezTo>
                  <a:cubicBezTo>
                    <a:pt x="4" y="8"/>
                    <a:pt x="0" y="14"/>
                    <a:pt x="5" y="18"/>
                  </a:cubicBezTo>
                  <a:cubicBezTo>
                    <a:pt x="10" y="22"/>
                    <a:pt x="17" y="23"/>
                    <a:pt x="22" y="18"/>
                  </a:cubicBezTo>
                  <a:cubicBezTo>
                    <a:pt x="27" y="14"/>
                    <a:pt x="30" y="5"/>
                    <a:pt x="20" y="1"/>
                  </a:cubicBezTo>
                  <a:close/>
                </a:path>
              </a:pathLst>
            </a:custGeom>
            <a:noFill/>
            <a:ln w="1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Freeform 642">
              <a:extLst>
                <a:ext uri="{FF2B5EF4-FFF2-40B4-BE49-F238E27FC236}">
                  <a16:creationId xmlns:a16="http://schemas.microsoft.com/office/drawing/2014/main" id="{86D6A575-CA7D-483B-A5BF-5C523D800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1787525"/>
              <a:ext cx="28575" cy="65087"/>
            </a:xfrm>
            <a:custGeom>
              <a:avLst/>
              <a:gdLst>
                <a:gd name="T0" fmla="*/ 2147483646 w 24"/>
                <a:gd name="T1" fmla="*/ 1656715031 h 55"/>
                <a:gd name="T2" fmla="*/ 1688346731 w 24"/>
                <a:gd name="T3" fmla="*/ 2147483646 h 55"/>
                <a:gd name="T4" fmla="*/ 2147483646 w 24"/>
                <a:gd name="T5" fmla="*/ 2147483646 h 55"/>
                <a:gd name="T6" fmla="*/ 0 60000 65536"/>
                <a:gd name="T7" fmla="*/ 0 60000 65536"/>
                <a:gd name="T8" fmla="*/ 0 60000 65536"/>
                <a:gd name="T9" fmla="*/ 0 w 24"/>
                <a:gd name="T10" fmla="*/ 0 h 55"/>
                <a:gd name="T11" fmla="*/ 24 w 24"/>
                <a:gd name="T12" fmla="*/ 55 h 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" h="55">
                  <a:moveTo>
                    <a:pt x="21" y="1"/>
                  </a:moveTo>
                  <a:cubicBezTo>
                    <a:pt x="21" y="1"/>
                    <a:pt x="0" y="0"/>
                    <a:pt x="1" y="19"/>
                  </a:cubicBezTo>
                  <a:cubicBezTo>
                    <a:pt x="1" y="37"/>
                    <a:pt x="15" y="55"/>
                    <a:pt x="24" y="4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643">
              <a:extLst>
                <a:ext uri="{FF2B5EF4-FFF2-40B4-BE49-F238E27FC236}">
                  <a16:creationId xmlns:a16="http://schemas.microsoft.com/office/drawing/2014/main" id="{243A82A1-522D-446C-97F3-84AF8DAE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1897062"/>
              <a:ext cx="7938" cy="17462"/>
            </a:xfrm>
            <a:custGeom>
              <a:avLst/>
              <a:gdLst>
                <a:gd name="T0" fmla="*/ 2147483646 w 7"/>
                <a:gd name="T1" fmla="*/ 0 h 14"/>
                <a:gd name="T2" fmla="*/ 0 w 7"/>
                <a:gd name="T3" fmla="*/ 2147483646 h 14"/>
                <a:gd name="T4" fmla="*/ 0 60000 65536"/>
                <a:gd name="T5" fmla="*/ 0 60000 65536"/>
                <a:gd name="T6" fmla="*/ 0 w 7"/>
                <a:gd name="T7" fmla="*/ 0 h 14"/>
                <a:gd name="T8" fmla="*/ 7 w 7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14">
                  <a:moveTo>
                    <a:pt x="5" y="0"/>
                  </a:moveTo>
                  <a:cubicBezTo>
                    <a:pt x="5" y="0"/>
                    <a:pt x="7" y="6"/>
                    <a:pt x="0" y="1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644">
              <a:extLst>
                <a:ext uri="{FF2B5EF4-FFF2-40B4-BE49-F238E27FC236}">
                  <a16:creationId xmlns:a16="http://schemas.microsoft.com/office/drawing/2014/main" id="{E80E25F7-78AC-4E15-BC52-D05C17B1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0" y="1906587"/>
              <a:ext cx="9525" cy="39687"/>
            </a:xfrm>
            <a:custGeom>
              <a:avLst/>
              <a:gdLst>
                <a:gd name="T0" fmla="*/ 2147483646 w 8"/>
                <a:gd name="T1" fmla="*/ 0 h 34"/>
                <a:gd name="T2" fmla="*/ 2147483646 w 8"/>
                <a:gd name="T3" fmla="*/ 2147483646 h 34"/>
                <a:gd name="T4" fmla="*/ 0 60000 65536"/>
                <a:gd name="T5" fmla="*/ 0 60000 65536"/>
                <a:gd name="T6" fmla="*/ 0 w 8"/>
                <a:gd name="T7" fmla="*/ 0 h 34"/>
                <a:gd name="T8" fmla="*/ 8 w 8"/>
                <a:gd name="T9" fmla="*/ 34 h 3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34">
                  <a:moveTo>
                    <a:pt x="8" y="0"/>
                  </a:moveTo>
                  <a:cubicBezTo>
                    <a:pt x="8" y="0"/>
                    <a:pt x="0" y="16"/>
                    <a:pt x="3" y="3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645">
              <a:extLst>
                <a:ext uri="{FF2B5EF4-FFF2-40B4-BE49-F238E27FC236}">
                  <a16:creationId xmlns:a16="http://schemas.microsoft.com/office/drawing/2014/main" id="{EC2B7E08-B265-4F0D-8935-21B2C488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1922462"/>
              <a:ext cx="15875" cy="28575"/>
            </a:xfrm>
            <a:custGeom>
              <a:avLst/>
              <a:gdLst>
                <a:gd name="T0" fmla="*/ 0 w 14"/>
                <a:gd name="T1" fmla="*/ 2147483646 h 24"/>
                <a:gd name="T2" fmla="*/ 2147483646 w 14"/>
                <a:gd name="T3" fmla="*/ 2147483646 h 24"/>
                <a:gd name="T4" fmla="*/ 2147483646 w 14"/>
                <a:gd name="T5" fmla="*/ 0 h 24"/>
                <a:gd name="T6" fmla="*/ 2147483646 w 14"/>
                <a:gd name="T7" fmla="*/ 2147483646 h 24"/>
                <a:gd name="T8" fmla="*/ 2147483646 w 14"/>
                <a:gd name="T9" fmla="*/ 2147483646 h 24"/>
                <a:gd name="T10" fmla="*/ 2147483646 w 14"/>
                <a:gd name="T11" fmla="*/ 2147483646 h 24"/>
                <a:gd name="T12" fmla="*/ 2147483646 w 14"/>
                <a:gd name="T13" fmla="*/ 214748364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0" y="24"/>
                  </a:moveTo>
                  <a:cubicBezTo>
                    <a:pt x="3" y="21"/>
                    <a:pt x="2" y="15"/>
                    <a:pt x="2" y="11"/>
                  </a:cubicBezTo>
                  <a:cubicBezTo>
                    <a:pt x="1" y="7"/>
                    <a:pt x="2" y="4"/>
                    <a:pt x="2" y="0"/>
                  </a:cubicBezTo>
                  <a:cubicBezTo>
                    <a:pt x="3" y="5"/>
                    <a:pt x="4" y="8"/>
                    <a:pt x="8" y="11"/>
                  </a:cubicBezTo>
                  <a:cubicBezTo>
                    <a:pt x="9" y="12"/>
                    <a:pt x="11" y="13"/>
                    <a:pt x="12" y="15"/>
                  </a:cubicBezTo>
                  <a:cubicBezTo>
                    <a:pt x="13" y="16"/>
                    <a:pt x="14" y="18"/>
                    <a:pt x="13" y="19"/>
                  </a:cubicBezTo>
                  <a:cubicBezTo>
                    <a:pt x="12" y="22"/>
                    <a:pt x="8" y="21"/>
                    <a:pt x="6" y="2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646">
              <a:extLst>
                <a:ext uri="{FF2B5EF4-FFF2-40B4-BE49-F238E27FC236}">
                  <a16:creationId xmlns:a16="http://schemas.microsoft.com/office/drawing/2014/main" id="{15634EC8-F306-4640-8E54-9B069C96E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1900237"/>
              <a:ext cx="19050" cy="26987"/>
            </a:xfrm>
            <a:custGeom>
              <a:avLst/>
              <a:gdLst>
                <a:gd name="T0" fmla="*/ 2147483646 w 16"/>
                <a:gd name="T1" fmla="*/ 1614922027 h 23"/>
                <a:gd name="T2" fmla="*/ 2147483646 w 16"/>
                <a:gd name="T3" fmla="*/ 2147483646 h 23"/>
                <a:gd name="T4" fmla="*/ 2147483646 w 16"/>
                <a:gd name="T5" fmla="*/ 2147483646 h 23"/>
                <a:gd name="T6" fmla="*/ 2147483646 w 16"/>
                <a:gd name="T7" fmla="*/ 2147483646 h 23"/>
                <a:gd name="T8" fmla="*/ 0 w 16"/>
                <a:gd name="T9" fmla="*/ 2147483646 h 23"/>
                <a:gd name="T10" fmla="*/ 2147483646 w 16"/>
                <a:gd name="T11" fmla="*/ 2147483646 h 23"/>
                <a:gd name="T12" fmla="*/ 2147483646 w 16"/>
                <a:gd name="T13" fmla="*/ 161492202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23"/>
                <a:gd name="T23" fmla="*/ 16 w 16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23">
                  <a:moveTo>
                    <a:pt x="11" y="1"/>
                  </a:moveTo>
                  <a:cubicBezTo>
                    <a:pt x="13" y="1"/>
                    <a:pt x="16" y="0"/>
                    <a:pt x="15" y="3"/>
                  </a:cubicBezTo>
                  <a:cubicBezTo>
                    <a:pt x="14" y="4"/>
                    <a:pt x="13" y="6"/>
                    <a:pt x="12" y="8"/>
                  </a:cubicBezTo>
                  <a:cubicBezTo>
                    <a:pt x="10" y="10"/>
                    <a:pt x="9" y="12"/>
                    <a:pt x="8" y="14"/>
                  </a:cubicBezTo>
                  <a:cubicBezTo>
                    <a:pt x="6" y="17"/>
                    <a:pt x="1" y="19"/>
                    <a:pt x="0" y="23"/>
                  </a:cubicBezTo>
                  <a:cubicBezTo>
                    <a:pt x="2" y="19"/>
                    <a:pt x="14" y="8"/>
                    <a:pt x="9" y="3"/>
                  </a:cubicBezTo>
                  <a:cubicBezTo>
                    <a:pt x="10" y="3"/>
                    <a:pt x="10" y="2"/>
                    <a:pt x="11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647">
              <a:extLst>
                <a:ext uri="{FF2B5EF4-FFF2-40B4-BE49-F238E27FC236}">
                  <a16:creationId xmlns:a16="http://schemas.microsoft.com/office/drawing/2014/main" id="{96459589-C1D1-44FB-93FD-FBBDC4AAC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1800225"/>
              <a:ext cx="30163" cy="41275"/>
            </a:xfrm>
            <a:custGeom>
              <a:avLst/>
              <a:gdLst>
                <a:gd name="T0" fmla="*/ 2147483646 w 25"/>
                <a:gd name="T1" fmla="*/ 2147483646 h 35"/>
                <a:gd name="T2" fmla="*/ 2147483646 w 25"/>
                <a:gd name="T3" fmla="*/ 2147483646 h 35"/>
                <a:gd name="T4" fmla="*/ 2147483646 w 25"/>
                <a:gd name="T5" fmla="*/ 0 h 35"/>
                <a:gd name="T6" fmla="*/ 2147483646 w 25"/>
                <a:gd name="T7" fmla="*/ 2147483646 h 35"/>
                <a:gd name="T8" fmla="*/ 2147483646 w 25"/>
                <a:gd name="T9" fmla="*/ 2147483646 h 35"/>
                <a:gd name="T10" fmla="*/ 2147483646 w 25"/>
                <a:gd name="T11" fmla="*/ 2147483646 h 35"/>
                <a:gd name="T12" fmla="*/ 2147483646 w 25"/>
                <a:gd name="T13" fmla="*/ 214748364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35"/>
                <a:gd name="T23" fmla="*/ 25 w 25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35">
                  <a:moveTo>
                    <a:pt x="25" y="28"/>
                  </a:moveTo>
                  <a:cubicBezTo>
                    <a:pt x="21" y="35"/>
                    <a:pt x="14" y="34"/>
                    <a:pt x="10" y="28"/>
                  </a:cubicBezTo>
                  <a:cubicBezTo>
                    <a:pt x="5" y="21"/>
                    <a:pt x="0" y="8"/>
                    <a:pt x="6" y="0"/>
                  </a:cubicBezTo>
                  <a:cubicBezTo>
                    <a:pt x="7" y="5"/>
                    <a:pt x="7" y="10"/>
                    <a:pt x="9" y="14"/>
                  </a:cubicBezTo>
                  <a:cubicBezTo>
                    <a:pt x="10" y="17"/>
                    <a:pt x="12" y="22"/>
                    <a:pt x="15" y="24"/>
                  </a:cubicBezTo>
                  <a:cubicBezTo>
                    <a:pt x="17" y="25"/>
                    <a:pt x="19" y="22"/>
                    <a:pt x="21" y="22"/>
                  </a:cubicBezTo>
                  <a:cubicBezTo>
                    <a:pt x="24" y="22"/>
                    <a:pt x="25" y="24"/>
                    <a:pt x="25" y="2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648">
              <a:extLst>
                <a:ext uri="{FF2B5EF4-FFF2-40B4-BE49-F238E27FC236}">
                  <a16:creationId xmlns:a16="http://schemas.microsoft.com/office/drawing/2014/main" id="{F9002154-E0F2-4E1F-B82A-BB3859D8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0" y="1768475"/>
              <a:ext cx="33338" cy="39687"/>
            </a:xfrm>
            <a:custGeom>
              <a:avLst/>
              <a:gdLst>
                <a:gd name="T0" fmla="*/ 2147483646 w 28"/>
                <a:gd name="T1" fmla="*/ 2147483646 h 35"/>
                <a:gd name="T2" fmla="*/ 2147483646 w 28"/>
                <a:gd name="T3" fmla="*/ 2147483646 h 35"/>
                <a:gd name="T4" fmla="*/ 2147483646 w 28"/>
                <a:gd name="T5" fmla="*/ 2147483646 h 35"/>
                <a:gd name="T6" fmla="*/ 2147483646 w 28"/>
                <a:gd name="T7" fmla="*/ 2147483646 h 35"/>
                <a:gd name="T8" fmla="*/ 2147483646 w 28"/>
                <a:gd name="T9" fmla="*/ 2147483646 h 35"/>
                <a:gd name="T10" fmla="*/ 2147483646 w 28"/>
                <a:gd name="T11" fmla="*/ 2147483646 h 35"/>
                <a:gd name="T12" fmla="*/ 2147483646 w 28"/>
                <a:gd name="T13" fmla="*/ 214748364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35"/>
                <a:gd name="T23" fmla="*/ 28 w 28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35">
                  <a:moveTo>
                    <a:pt x="28" y="5"/>
                  </a:moveTo>
                  <a:cubicBezTo>
                    <a:pt x="24" y="0"/>
                    <a:pt x="14" y="8"/>
                    <a:pt x="11" y="11"/>
                  </a:cubicBezTo>
                  <a:cubicBezTo>
                    <a:pt x="7" y="16"/>
                    <a:pt x="0" y="28"/>
                    <a:pt x="3" y="35"/>
                  </a:cubicBezTo>
                  <a:cubicBezTo>
                    <a:pt x="4" y="34"/>
                    <a:pt x="4" y="32"/>
                    <a:pt x="5" y="30"/>
                  </a:cubicBezTo>
                  <a:cubicBezTo>
                    <a:pt x="5" y="27"/>
                    <a:pt x="6" y="25"/>
                    <a:pt x="7" y="23"/>
                  </a:cubicBezTo>
                  <a:cubicBezTo>
                    <a:pt x="9" y="19"/>
                    <a:pt x="12" y="13"/>
                    <a:pt x="15" y="10"/>
                  </a:cubicBezTo>
                  <a:cubicBezTo>
                    <a:pt x="18" y="7"/>
                    <a:pt x="23" y="4"/>
                    <a:pt x="28" y="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649">
              <a:extLst>
                <a:ext uri="{FF2B5EF4-FFF2-40B4-BE49-F238E27FC236}">
                  <a16:creationId xmlns:a16="http://schemas.microsoft.com/office/drawing/2014/main" id="{FECF2DCB-428B-486D-9137-2F5FC5C0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8" y="1836737"/>
              <a:ext cx="17463" cy="15875"/>
            </a:xfrm>
            <a:custGeom>
              <a:avLst/>
              <a:gdLst>
                <a:gd name="T0" fmla="*/ 2147483646 w 15"/>
                <a:gd name="T1" fmla="*/ 2147483646 h 14"/>
                <a:gd name="T2" fmla="*/ 2147483646 w 15"/>
                <a:gd name="T3" fmla="*/ 2147483646 h 14"/>
                <a:gd name="T4" fmla="*/ 1577641182 w 15"/>
                <a:gd name="T5" fmla="*/ 2147483646 h 14"/>
                <a:gd name="T6" fmla="*/ 2147483646 w 15"/>
                <a:gd name="T7" fmla="*/ 2147483646 h 14"/>
                <a:gd name="T8" fmla="*/ 2147483646 w 15"/>
                <a:gd name="T9" fmla="*/ 2147483646 h 14"/>
                <a:gd name="T10" fmla="*/ 2147483646 w 15"/>
                <a:gd name="T11" fmla="*/ 214748364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4"/>
                <a:gd name="T20" fmla="*/ 15 w 15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4">
                  <a:moveTo>
                    <a:pt x="3" y="14"/>
                  </a:moveTo>
                  <a:cubicBezTo>
                    <a:pt x="3" y="11"/>
                    <a:pt x="3" y="9"/>
                    <a:pt x="2" y="7"/>
                  </a:cubicBezTo>
                  <a:cubicBezTo>
                    <a:pt x="2" y="6"/>
                    <a:pt x="0" y="4"/>
                    <a:pt x="1" y="3"/>
                  </a:cubicBezTo>
                  <a:cubicBezTo>
                    <a:pt x="2" y="0"/>
                    <a:pt x="14" y="2"/>
                    <a:pt x="15" y="2"/>
                  </a:cubicBezTo>
                  <a:cubicBezTo>
                    <a:pt x="13" y="2"/>
                    <a:pt x="7" y="1"/>
                    <a:pt x="5" y="3"/>
                  </a:cubicBezTo>
                  <a:cubicBezTo>
                    <a:pt x="3" y="5"/>
                    <a:pt x="3" y="11"/>
                    <a:pt x="4" y="1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Freeform 650">
              <a:extLst>
                <a:ext uri="{FF2B5EF4-FFF2-40B4-BE49-F238E27FC236}">
                  <a16:creationId xmlns:a16="http://schemas.microsoft.com/office/drawing/2014/main" id="{11129B8F-F28D-4EC0-B219-769DC6DF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1876425"/>
              <a:ext cx="30163" cy="14287"/>
            </a:xfrm>
            <a:custGeom>
              <a:avLst/>
              <a:gdLst>
                <a:gd name="T0" fmla="*/ 1757018880 w 25"/>
                <a:gd name="T1" fmla="*/ 2147483646 h 13"/>
                <a:gd name="T2" fmla="*/ 2147483646 w 25"/>
                <a:gd name="T3" fmla="*/ 2147483646 h 13"/>
                <a:gd name="T4" fmla="*/ 2147483646 w 25"/>
                <a:gd name="T5" fmla="*/ 2147483646 h 13"/>
                <a:gd name="T6" fmla="*/ 2147483646 w 25"/>
                <a:gd name="T7" fmla="*/ 2147483646 h 13"/>
                <a:gd name="T8" fmla="*/ 2147483646 w 25"/>
                <a:gd name="T9" fmla="*/ 2147483646 h 13"/>
                <a:gd name="T10" fmla="*/ 0 w 25"/>
                <a:gd name="T11" fmla="*/ 214748364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13"/>
                <a:gd name="T20" fmla="*/ 25 w 2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13">
                  <a:moveTo>
                    <a:pt x="1" y="8"/>
                  </a:moveTo>
                  <a:cubicBezTo>
                    <a:pt x="3" y="8"/>
                    <a:pt x="6" y="6"/>
                    <a:pt x="8" y="6"/>
                  </a:cubicBezTo>
                  <a:cubicBezTo>
                    <a:pt x="11" y="5"/>
                    <a:pt x="14" y="4"/>
                    <a:pt x="16" y="4"/>
                  </a:cubicBezTo>
                  <a:cubicBezTo>
                    <a:pt x="22" y="3"/>
                    <a:pt x="21" y="10"/>
                    <a:pt x="25" y="13"/>
                  </a:cubicBezTo>
                  <a:cubicBezTo>
                    <a:pt x="23" y="6"/>
                    <a:pt x="23" y="0"/>
                    <a:pt x="14" y="2"/>
                  </a:cubicBezTo>
                  <a:cubicBezTo>
                    <a:pt x="10" y="3"/>
                    <a:pt x="4" y="5"/>
                    <a:pt x="0" y="8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Freeform 651">
              <a:extLst>
                <a:ext uri="{FF2B5EF4-FFF2-40B4-BE49-F238E27FC236}">
                  <a16:creationId xmlns:a16="http://schemas.microsoft.com/office/drawing/2014/main" id="{E32001FE-C23B-4938-9625-ED400D41D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25" y="1892300"/>
              <a:ext cx="19050" cy="55562"/>
            </a:xfrm>
            <a:custGeom>
              <a:avLst/>
              <a:gdLst>
                <a:gd name="T0" fmla="*/ 2147483646 w 16"/>
                <a:gd name="T1" fmla="*/ 0 h 47"/>
                <a:gd name="T2" fmla="*/ 2147483646 w 16"/>
                <a:gd name="T3" fmla="*/ 2147483646 h 47"/>
                <a:gd name="T4" fmla="*/ 2147483646 w 16"/>
                <a:gd name="T5" fmla="*/ 2147483646 h 47"/>
                <a:gd name="T6" fmla="*/ 2147483646 w 16"/>
                <a:gd name="T7" fmla="*/ 2147483646 h 47"/>
                <a:gd name="T8" fmla="*/ 2147483646 w 16"/>
                <a:gd name="T9" fmla="*/ 2147483646 h 47"/>
                <a:gd name="T10" fmla="*/ 2147483646 w 16"/>
                <a:gd name="T11" fmla="*/ 0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47"/>
                <a:gd name="T20" fmla="*/ 16 w 16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47">
                  <a:moveTo>
                    <a:pt x="16" y="0"/>
                  </a:moveTo>
                  <a:cubicBezTo>
                    <a:pt x="9" y="5"/>
                    <a:pt x="8" y="15"/>
                    <a:pt x="5" y="22"/>
                  </a:cubicBezTo>
                  <a:cubicBezTo>
                    <a:pt x="4" y="26"/>
                    <a:pt x="3" y="30"/>
                    <a:pt x="3" y="35"/>
                  </a:cubicBezTo>
                  <a:cubicBezTo>
                    <a:pt x="3" y="39"/>
                    <a:pt x="3" y="43"/>
                    <a:pt x="3" y="47"/>
                  </a:cubicBezTo>
                  <a:cubicBezTo>
                    <a:pt x="0" y="38"/>
                    <a:pt x="1" y="27"/>
                    <a:pt x="3" y="18"/>
                  </a:cubicBezTo>
                  <a:cubicBezTo>
                    <a:pt x="5" y="11"/>
                    <a:pt x="9" y="4"/>
                    <a:pt x="14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2" name="Freeform 652">
              <a:extLst>
                <a:ext uri="{FF2B5EF4-FFF2-40B4-BE49-F238E27FC236}">
                  <a16:creationId xmlns:a16="http://schemas.microsoft.com/office/drawing/2014/main" id="{FAEBE087-15C5-4AD2-846D-542FAAA6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1935162"/>
              <a:ext cx="39688" cy="34925"/>
            </a:xfrm>
            <a:custGeom>
              <a:avLst/>
              <a:gdLst>
                <a:gd name="T0" fmla="*/ 2147483646 w 34"/>
                <a:gd name="T1" fmla="*/ 2147483646 h 30"/>
                <a:gd name="T2" fmla="*/ 2147483646 w 34"/>
                <a:gd name="T3" fmla="*/ 2147483646 h 30"/>
                <a:gd name="T4" fmla="*/ 2147483646 w 34"/>
                <a:gd name="T5" fmla="*/ 0 h 30"/>
                <a:gd name="T6" fmla="*/ 2147483646 w 34"/>
                <a:gd name="T7" fmla="*/ 2147483646 h 30"/>
                <a:gd name="T8" fmla="*/ 2147483646 w 34"/>
                <a:gd name="T9" fmla="*/ 2147483646 h 30"/>
                <a:gd name="T10" fmla="*/ 2147483646 w 34"/>
                <a:gd name="T11" fmla="*/ 2147483646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30"/>
                <a:gd name="T20" fmla="*/ 34 w 34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30">
                  <a:moveTo>
                    <a:pt x="4" y="27"/>
                  </a:moveTo>
                  <a:cubicBezTo>
                    <a:pt x="0" y="25"/>
                    <a:pt x="11" y="18"/>
                    <a:pt x="13" y="17"/>
                  </a:cubicBezTo>
                  <a:cubicBezTo>
                    <a:pt x="21" y="12"/>
                    <a:pt x="27" y="6"/>
                    <a:pt x="34" y="0"/>
                  </a:cubicBezTo>
                  <a:cubicBezTo>
                    <a:pt x="30" y="3"/>
                    <a:pt x="28" y="7"/>
                    <a:pt x="25" y="11"/>
                  </a:cubicBezTo>
                  <a:cubicBezTo>
                    <a:pt x="21" y="15"/>
                    <a:pt x="17" y="18"/>
                    <a:pt x="12" y="21"/>
                  </a:cubicBezTo>
                  <a:cubicBezTo>
                    <a:pt x="8" y="24"/>
                    <a:pt x="6" y="25"/>
                    <a:pt x="7" y="3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3" name="Freeform 653">
              <a:extLst>
                <a:ext uri="{FF2B5EF4-FFF2-40B4-BE49-F238E27FC236}">
                  <a16:creationId xmlns:a16="http://schemas.microsoft.com/office/drawing/2014/main" id="{95AC2B82-144D-455E-9E7C-A75603CA4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1854200"/>
              <a:ext cx="101600" cy="25400"/>
            </a:xfrm>
            <a:custGeom>
              <a:avLst/>
              <a:gdLst>
                <a:gd name="T0" fmla="*/ 2147483646 w 86"/>
                <a:gd name="T1" fmla="*/ 2147483646 h 21"/>
                <a:gd name="T2" fmla="*/ 2147483646 w 86"/>
                <a:gd name="T3" fmla="*/ 2147483646 h 21"/>
                <a:gd name="T4" fmla="*/ 2147483646 w 86"/>
                <a:gd name="T5" fmla="*/ 2147483646 h 21"/>
                <a:gd name="T6" fmla="*/ 2147483646 w 86"/>
                <a:gd name="T7" fmla="*/ 2147483646 h 21"/>
                <a:gd name="T8" fmla="*/ 2147483646 w 86"/>
                <a:gd name="T9" fmla="*/ 1770167124 h 21"/>
                <a:gd name="T10" fmla="*/ 2147483646 w 86"/>
                <a:gd name="T11" fmla="*/ 2147483646 h 21"/>
                <a:gd name="T12" fmla="*/ 2147483646 w 86"/>
                <a:gd name="T13" fmla="*/ 2147483646 h 21"/>
                <a:gd name="T14" fmla="*/ 2147483646 w 86"/>
                <a:gd name="T15" fmla="*/ 2147483646 h 21"/>
                <a:gd name="T16" fmla="*/ 2147483646 w 86"/>
                <a:gd name="T17" fmla="*/ 214748364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6"/>
                <a:gd name="T28" fmla="*/ 0 h 21"/>
                <a:gd name="T29" fmla="*/ 86 w 86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6" h="21">
                  <a:moveTo>
                    <a:pt x="84" y="19"/>
                  </a:moveTo>
                  <a:cubicBezTo>
                    <a:pt x="86" y="21"/>
                    <a:pt x="71" y="16"/>
                    <a:pt x="67" y="14"/>
                  </a:cubicBezTo>
                  <a:cubicBezTo>
                    <a:pt x="63" y="13"/>
                    <a:pt x="49" y="10"/>
                    <a:pt x="45" y="9"/>
                  </a:cubicBezTo>
                  <a:cubicBezTo>
                    <a:pt x="41" y="9"/>
                    <a:pt x="27" y="7"/>
                    <a:pt x="23" y="7"/>
                  </a:cubicBezTo>
                  <a:cubicBezTo>
                    <a:pt x="20" y="6"/>
                    <a:pt x="6" y="2"/>
                    <a:pt x="3" y="1"/>
                  </a:cubicBezTo>
                  <a:cubicBezTo>
                    <a:pt x="0" y="0"/>
                    <a:pt x="12" y="7"/>
                    <a:pt x="16" y="8"/>
                  </a:cubicBezTo>
                  <a:cubicBezTo>
                    <a:pt x="20" y="8"/>
                    <a:pt x="36" y="11"/>
                    <a:pt x="42" y="11"/>
                  </a:cubicBezTo>
                  <a:cubicBezTo>
                    <a:pt x="48" y="12"/>
                    <a:pt x="55" y="11"/>
                    <a:pt x="60" y="14"/>
                  </a:cubicBezTo>
                  <a:cubicBezTo>
                    <a:pt x="65" y="17"/>
                    <a:pt x="80" y="17"/>
                    <a:pt x="84" y="19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4" name="Freeform 654">
              <a:extLst>
                <a:ext uri="{FF2B5EF4-FFF2-40B4-BE49-F238E27FC236}">
                  <a16:creationId xmlns:a16="http://schemas.microsoft.com/office/drawing/2014/main" id="{09FFB40F-FCE8-4698-82D7-516D02C6E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1822450"/>
              <a:ext cx="25400" cy="55562"/>
            </a:xfrm>
            <a:custGeom>
              <a:avLst/>
              <a:gdLst>
                <a:gd name="T0" fmla="*/ 2147483646 w 22"/>
                <a:gd name="T1" fmla="*/ 0 h 48"/>
                <a:gd name="T2" fmla="*/ 2147483646 w 22"/>
                <a:gd name="T3" fmla="*/ 2147483646 h 48"/>
                <a:gd name="T4" fmla="*/ 2147483646 w 22"/>
                <a:gd name="T5" fmla="*/ 2147483646 h 48"/>
                <a:gd name="T6" fmla="*/ 2147483646 w 22"/>
                <a:gd name="T7" fmla="*/ 2147483646 h 48"/>
                <a:gd name="T8" fmla="*/ 2147483646 w 22"/>
                <a:gd name="T9" fmla="*/ 2147483646 h 48"/>
                <a:gd name="T10" fmla="*/ 2147483646 w 22"/>
                <a:gd name="T11" fmla="*/ 2147483646 h 48"/>
                <a:gd name="T12" fmla="*/ 2147483646 w 22"/>
                <a:gd name="T13" fmla="*/ 2147483646 h 48"/>
                <a:gd name="T14" fmla="*/ 2147483646 w 22"/>
                <a:gd name="T15" fmla="*/ 2147483646 h 48"/>
                <a:gd name="T16" fmla="*/ 1539586364 w 22"/>
                <a:gd name="T17" fmla="*/ 2147483646 h 48"/>
                <a:gd name="T18" fmla="*/ 0 w 22"/>
                <a:gd name="T19" fmla="*/ 2147483646 h 48"/>
                <a:gd name="T20" fmla="*/ 2147483646 w 22"/>
                <a:gd name="T21" fmla="*/ 1551607049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"/>
                <a:gd name="T34" fmla="*/ 0 h 48"/>
                <a:gd name="T35" fmla="*/ 22 w 22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" h="48">
                  <a:moveTo>
                    <a:pt x="2" y="0"/>
                  </a:moveTo>
                  <a:cubicBezTo>
                    <a:pt x="2" y="4"/>
                    <a:pt x="1" y="7"/>
                    <a:pt x="2" y="11"/>
                  </a:cubicBezTo>
                  <a:cubicBezTo>
                    <a:pt x="2" y="14"/>
                    <a:pt x="3" y="16"/>
                    <a:pt x="4" y="19"/>
                  </a:cubicBezTo>
                  <a:cubicBezTo>
                    <a:pt x="6" y="23"/>
                    <a:pt x="9" y="27"/>
                    <a:pt x="12" y="31"/>
                  </a:cubicBezTo>
                  <a:cubicBezTo>
                    <a:pt x="14" y="34"/>
                    <a:pt x="17" y="36"/>
                    <a:pt x="19" y="40"/>
                  </a:cubicBezTo>
                  <a:cubicBezTo>
                    <a:pt x="20" y="43"/>
                    <a:pt x="21" y="46"/>
                    <a:pt x="22" y="48"/>
                  </a:cubicBezTo>
                  <a:cubicBezTo>
                    <a:pt x="18" y="45"/>
                    <a:pt x="16" y="39"/>
                    <a:pt x="14" y="35"/>
                  </a:cubicBezTo>
                  <a:cubicBezTo>
                    <a:pt x="12" y="31"/>
                    <a:pt x="9" y="28"/>
                    <a:pt x="6" y="25"/>
                  </a:cubicBezTo>
                  <a:cubicBezTo>
                    <a:pt x="3" y="21"/>
                    <a:pt x="1" y="16"/>
                    <a:pt x="1" y="12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2" y="3"/>
                    <a:pt x="2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655">
              <a:extLst>
                <a:ext uri="{FF2B5EF4-FFF2-40B4-BE49-F238E27FC236}">
                  <a16:creationId xmlns:a16="http://schemas.microsoft.com/office/drawing/2014/main" id="{76A7E0F6-7B07-452A-AA24-E7BC8479C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1831975"/>
              <a:ext cx="33338" cy="22225"/>
            </a:xfrm>
            <a:custGeom>
              <a:avLst/>
              <a:gdLst>
                <a:gd name="T0" fmla="*/ 1882862329 w 27"/>
                <a:gd name="T1" fmla="*/ 0 h 20"/>
                <a:gd name="T2" fmla="*/ 2147483646 w 27"/>
                <a:gd name="T3" fmla="*/ 2147483646 h 20"/>
                <a:gd name="T4" fmla="*/ 2147483646 w 27"/>
                <a:gd name="T5" fmla="*/ 2147483646 h 20"/>
                <a:gd name="T6" fmla="*/ 0 w 27"/>
                <a:gd name="T7" fmla="*/ 1371948139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20"/>
                <a:gd name="T14" fmla="*/ 27 w 27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20">
                  <a:moveTo>
                    <a:pt x="1" y="0"/>
                  </a:moveTo>
                  <a:cubicBezTo>
                    <a:pt x="2" y="4"/>
                    <a:pt x="9" y="10"/>
                    <a:pt x="13" y="11"/>
                  </a:cubicBezTo>
                  <a:cubicBezTo>
                    <a:pt x="20" y="13"/>
                    <a:pt x="24" y="8"/>
                    <a:pt x="27" y="4"/>
                  </a:cubicBezTo>
                  <a:cubicBezTo>
                    <a:pt x="23" y="20"/>
                    <a:pt x="5" y="12"/>
                    <a:pt x="0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7" name="Groupe 1383">
            <a:extLst>
              <a:ext uri="{FF2B5EF4-FFF2-40B4-BE49-F238E27FC236}">
                <a16:creationId xmlns:a16="http://schemas.microsoft.com/office/drawing/2014/main" id="{278D1FFC-A84E-4706-B766-AFF46E21A4AE}"/>
              </a:ext>
            </a:extLst>
          </p:cNvPr>
          <p:cNvGrpSpPr>
            <a:grpSpLocks/>
          </p:cNvGrpSpPr>
          <p:nvPr/>
        </p:nvGrpSpPr>
        <p:grpSpPr bwMode="auto">
          <a:xfrm>
            <a:off x="8320088" y="3194050"/>
            <a:ext cx="312737" cy="234950"/>
            <a:chOff x="6794500" y="1987550"/>
            <a:chExt cx="355600" cy="266700"/>
          </a:xfrm>
        </p:grpSpPr>
        <p:sp>
          <p:nvSpPr>
            <p:cNvPr id="39258" name="Freeform 656">
              <a:extLst>
                <a:ext uri="{FF2B5EF4-FFF2-40B4-BE49-F238E27FC236}">
                  <a16:creationId xmlns:a16="http://schemas.microsoft.com/office/drawing/2014/main" id="{6BB9456A-7F94-4156-87DA-8D47ABB4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987550"/>
              <a:ext cx="355600" cy="266700"/>
            </a:xfrm>
            <a:custGeom>
              <a:avLst/>
              <a:gdLst>
                <a:gd name="T0" fmla="*/ 2147483646 w 299"/>
                <a:gd name="T1" fmla="*/ 2147483646 h 226"/>
                <a:gd name="T2" fmla="*/ 2147483646 w 299"/>
                <a:gd name="T3" fmla="*/ 2147483646 h 226"/>
                <a:gd name="T4" fmla="*/ 2147483646 w 299"/>
                <a:gd name="T5" fmla="*/ 2147483646 h 226"/>
                <a:gd name="T6" fmla="*/ 2147483646 w 299"/>
                <a:gd name="T7" fmla="*/ 2147483646 h 226"/>
                <a:gd name="T8" fmla="*/ 2147483646 w 299"/>
                <a:gd name="T9" fmla="*/ 2147483646 h 226"/>
                <a:gd name="T10" fmla="*/ 2147483646 w 299"/>
                <a:gd name="T11" fmla="*/ 2147483646 h 226"/>
                <a:gd name="T12" fmla="*/ 2147483646 w 299"/>
                <a:gd name="T13" fmla="*/ 2147483646 h 226"/>
                <a:gd name="T14" fmla="*/ 2147483646 w 299"/>
                <a:gd name="T15" fmla="*/ 2147483646 h 226"/>
                <a:gd name="T16" fmla="*/ 2147483646 w 299"/>
                <a:gd name="T17" fmla="*/ 2147483646 h 226"/>
                <a:gd name="T18" fmla="*/ 2147483646 w 299"/>
                <a:gd name="T19" fmla="*/ 2147483646 h 226"/>
                <a:gd name="T20" fmla="*/ 2147483646 w 299"/>
                <a:gd name="T21" fmla="*/ 2147483646 h 226"/>
                <a:gd name="T22" fmla="*/ 2147483646 w 299"/>
                <a:gd name="T23" fmla="*/ 2147483646 h 226"/>
                <a:gd name="T24" fmla="*/ 2147483646 w 299"/>
                <a:gd name="T25" fmla="*/ 2147483646 h 226"/>
                <a:gd name="T26" fmla="*/ 2147483646 w 299"/>
                <a:gd name="T27" fmla="*/ 2147483646 h 226"/>
                <a:gd name="T28" fmla="*/ 1681756087 w 299"/>
                <a:gd name="T29" fmla="*/ 2147483646 h 226"/>
                <a:gd name="T30" fmla="*/ 2147483646 w 299"/>
                <a:gd name="T31" fmla="*/ 2147483646 h 226"/>
                <a:gd name="T32" fmla="*/ 2147483646 w 299"/>
                <a:gd name="T33" fmla="*/ 2147483646 h 226"/>
                <a:gd name="T34" fmla="*/ 2147483646 w 299"/>
                <a:gd name="T35" fmla="*/ 2147483646 h 226"/>
                <a:gd name="T36" fmla="*/ 2147483646 w 299"/>
                <a:gd name="T37" fmla="*/ 2147483646 h 226"/>
                <a:gd name="T38" fmla="*/ 2147483646 w 299"/>
                <a:gd name="T39" fmla="*/ 2147483646 h 226"/>
                <a:gd name="T40" fmla="*/ 2147483646 w 299"/>
                <a:gd name="T41" fmla="*/ 2147483646 h 226"/>
                <a:gd name="T42" fmla="*/ 2147483646 w 299"/>
                <a:gd name="T43" fmla="*/ 2147483646 h 226"/>
                <a:gd name="T44" fmla="*/ 2147483646 w 299"/>
                <a:gd name="T45" fmla="*/ 2147483646 h 226"/>
                <a:gd name="T46" fmla="*/ 2147483646 w 299"/>
                <a:gd name="T47" fmla="*/ 2147483646 h 226"/>
                <a:gd name="T48" fmla="*/ 2147483646 w 299"/>
                <a:gd name="T49" fmla="*/ 2147483646 h 226"/>
                <a:gd name="T50" fmla="*/ 2147483646 w 299"/>
                <a:gd name="T51" fmla="*/ 2147483646 h 226"/>
                <a:gd name="T52" fmla="*/ 2147483646 w 299"/>
                <a:gd name="T53" fmla="*/ 2147483646 h 226"/>
                <a:gd name="T54" fmla="*/ 2147483646 w 299"/>
                <a:gd name="T55" fmla="*/ 2147483646 h 226"/>
                <a:gd name="T56" fmla="*/ 2147483646 w 299"/>
                <a:gd name="T57" fmla="*/ 2147483646 h 226"/>
                <a:gd name="T58" fmla="*/ 2147483646 w 299"/>
                <a:gd name="T59" fmla="*/ 2147483646 h 226"/>
                <a:gd name="T60" fmla="*/ 2147483646 w 299"/>
                <a:gd name="T61" fmla="*/ 2147483646 h 226"/>
                <a:gd name="T62" fmla="*/ 2147483646 w 299"/>
                <a:gd name="T63" fmla="*/ 2147483646 h 226"/>
                <a:gd name="T64" fmla="*/ 2147483646 w 299"/>
                <a:gd name="T65" fmla="*/ 2147483646 h 226"/>
                <a:gd name="T66" fmla="*/ 2147483646 w 299"/>
                <a:gd name="T67" fmla="*/ 2147483646 h 226"/>
                <a:gd name="T68" fmla="*/ 2147483646 w 299"/>
                <a:gd name="T69" fmla="*/ 2147483646 h 226"/>
                <a:gd name="T70" fmla="*/ 2147483646 w 299"/>
                <a:gd name="T71" fmla="*/ 2147483646 h 226"/>
                <a:gd name="T72" fmla="*/ 2147483646 w 299"/>
                <a:gd name="T73" fmla="*/ 2147483646 h 226"/>
                <a:gd name="T74" fmla="*/ 2147483646 w 299"/>
                <a:gd name="T75" fmla="*/ 2147483646 h 226"/>
                <a:gd name="T76" fmla="*/ 2147483646 w 299"/>
                <a:gd name="T77" fmla="*/ 2147483646 h 2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9"/>
                <a:gd name="T118" fmla="*/ 0 h 226"/>
                <a:gd name="T119" fmla="*/ 299 w 299"/>
                <a:gd name="T120" fmla="*/ 226 h 2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9" h="226">
                  <a:moveTo>
                    <a:pt x="152" y="3"/>
                  </a:moveTo>
                  <a:cubicBezTo>
                    <a:pt x="144" y="0"/>
                    <a:pt x="139" y="0"/>
                    <a:pt x="132" y="4"/>
                  </a:cubicBezTo>
                  <a:cubicBezTo>
                    <a:pt x="126" y="8"/>
                    <a:pt x="121" y="15"/>
                    <a:pt x="117" y="17"/>
                  </a:cubicBezTo>
                  <a:cubicBezTo>
                    <a:pt x="114" y="19"/>
                    <a:pt x="111" y="30"/>
                    <a:pt x="111" y="30"/>
                  </a:cubicBezTo>
                  <a:cubicBezTo>
                    <a:pt x="111" y="30"/>
                    <a:pt x="102" y="26"/>
                    <a:pt x="94" y="30"/>
                  </a:cubicBezTo>
                  <a:cubicBezTo>
                    <a:pt x="85" y="34"/>
                    <a:pt x="73" y="47"/>
                    <a:pt x="74" y="61"/>
                  </a:cubicBezTo>
                  <a:cubicBezTo>
                    <a:pt x="76" y="74"/>
                    <a:pt x="77" y="75"/>
                    <a:pt x="76" y="82"/>
                  </a:cubicBezTo>
                  <a:cubicBezTo>
                    <a:pt x="75" y="88"/>
                    <a:pt x="76" y="92"/>
                    <a:pt x="76" y="97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3"/>
                    <a:pt x="69" y="103"/>
                    <a:pt x="66" y="102"/>
                  </a:cubicBezTo>
                  <a:cubicBezTo>
                    <a:pt x="63" y="100"/>
                    <a:pt x="62" y="101"/>
                    <a:pt x="60" y="104"/>
                  </a:cubicBezTo>
                  <a:cubicBezTo>
                    <a:pt x="58" y="108"/>
                    <a:pt x="46" y="120"/>
                    <a:pt x="41" y="126"/>
                  </a:cubicBezTo>
                  <a:cubicBezTo>
                    <a:pt x="36" y="131"/>
                    <a:pt x="25" y="142"/>
                    <a:pt x="21" y="146"/>
                  </a:cubicBezTo>
                  <a:cubicBezTo>
                    <a:pt x="18" y="149"/>
                    <a:pt x="14" y="154"/>
                    <a:pt x="11" y="157"/>
                  </a:cubicBezTo>
                  <a:cubicBezTo>
                    <a:pt x="7" y="159"/>
                    <a:pt x="2" y="160"/>
                    <a:pt x="1" y="164"/>
                  </a:cubicBezTo>
                  <a:cubicBezTo>
                    <a:pt x="0" y="168"/>
                    <a:pt x="2" y="170"/>
                    <a:pt x="6" y="173"/>
                  </a:cubicBezTo>
                  <a:cubicBezTo>
                    <a:pt x="11" y="175"/>
                    <a:pt x="31" y="172"/>
                    <a:pt x="36" y="182"/>
                  </a:cubicBezTo>
                  <a:cubicBezTo>
                    <a:pt x="41" y="192"/>
                    <a:pt x="32" y="203"/>
                    <a:pt x="35" y="210"/>
                  </a:cubicBezTo>
                  <a:cubicBezTo>
                    <a:pt x="37" y="217"/>
                    <a:pt x="45" y="226"/>
                    <a:pt x="51" y="223"/>
                  </a:cubicBezTo>
                  <a:cubicBezTo>
                    <a:pt x="57" y="220"/>
                    <a:pt x="72" y="206"/>
                    <a:pt x="80" y="199"/>
                  </a:cubicBezTo>
                  <a:cubicBezTo>
                    <a:pt x="88" y="192"/>
                    <a:pt x="112" y="167"/>
                    <a:pt x="118" y="160"/>
                  </a:cubicBezTo>
                  <a:cubicBezTo>
                    <a:pt x="124" y="153"/>
                    <a:pt x="130" y="144"/>
                    <a:pt x="122" y="140"/>
                  </a:cubicBezTo>
                  <a:cubicBezTo>
                    <a:pt x="115" y="135"/>
                    <a:pt x="103" y="125"/>
                    <a:pt x="109" y="112"/>
                  </a:cubicBezTo>
                  <a:cubicBezTo>
                    <a:pt x="114" y="99"/>
                    <a:pt x="118" y="97"/>
                    <a:pt x="124" y="95"/>
                  </a:cubicBezTo>
                  <a:cubicBezTo>
                    <a:pt x="130" y="93"/>
                    <a:pt x="145" y="93"/>
                    <a:pt x="154" y="98"/>
                  </a:cubicBezTo>
                  <a:cubicBezTo>
                    <a:pt x="163" y="103"/>
                    <a:pt x="173" y="109"/>
                    <a:pt x="177" y="105"/>
                  </a:cubicBezTo>
                  <a:cubicBezTo>
                    <a:pt x="180" y="102"/>
                    <a:pt x="184" y="97"/>
                    <a:pt x="184" y="97"/>
                  </a:cubicBezTo>
                  <a:cubicBezTo>
                    <a:pt x="184" y="97"/>
                    <a:pt x="202" y="105"/>
                    <a:pt x="211" y="108"/>
                  </a:cubicBezTo>
                  <a:cubicBezTo>
                    <a:pt x="220" y="111"/>
                    <a:pt x="240" y="119"/>
                    <a:pt x="248" y="120"/>
                  </a:cubicBezTo>
                  <a:cubicBezTo>
                    <a:pt x="255" y="121"/>
                    <a:pt x="263" y="116"/>
                    <a:pt x="272" y="120"/>
                  </a:cubicBezTo>
                  <a:cubicBezTo>
                    <a:pt x="280" y="124"/>
                    <a:pt x="294" y="130"/>
                    <a:pt x="296" y="128"/>
                  </a:cubicBezTo>
                  <a:cubicBezTo>
                    <a:pt x="299" y="125"/>
                    <a:pt x="289" y="108"/>
                    <a:pt x="286" y="102"/>
                  </a:cubicBezTo>
                  <a:cubicBezTo>
                    <a:pt x="283" y="96"/>
                    <a:pt x="283" y="91"/>
                    <a:pt x="271" y="91"/>
                  </a:cubicBezTo>
                  <a:cubicBezTo>
                    <a:pt x="258" y="91"/>
                    <a:pt x="228" y="86"/>
                    <a:pt x="216" y="81"/>
                  </a:cubicBezTo>
                  <a:cubicBezTo>
                    <a:pt x="205" y="76"/>
                    <a:pt x="183" y="71"/>
                    <a:pt x="175" y="67"/>
                  </a:cubicBezTo>
                  <a:cubicBezTo>
                    <a:pt x="167" y="64"/>
                    <a:pt x="160" y="62"/>
                    <a:pt x="160" y="62"/>
                  </a:cubicBezTo>
                  <a:cubicBezTo>
                    <a:pt x="160" y="62"/>
                    <a:pt x="151" y="56"/>
                    <a:pt x="156" y="49"/>
                  </a:cubicBezTo>
                  <a:cubicBezTo>
                    <a:pt x="161" y="42"/>
                    <a:pt x="168" y="27"/>
                    <a:pt x="168" y="22"/>
                  </a:cubicBezTo>
                  <a:cubicBezTo>
                    <a:pt x="167" y="17"/>
                    <a:pt x="164" y="7"/>
                    <a:pt x="152" y="3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Freeform 657">
              <a:extLst>
                <a:ext uri="{FF2B5EF4-FFF2-40B4-BE49-F238E27FC236}">
                  <a16:creationId xmlns:a16="http://schemas.microsoft.com/office/drawing/2014/main" id="{6F9953CF-516F-4FC5-95BC-E84C13EB5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4500" y="2087562"/>
              <a:ext cx="352425" cy="166687"/>
            </a:xfrm>
            <a:custGeom>
              <a:avLst/>
              <a:gdLst>
                <a:gd name="T0" fmla="*/ 2147483646 w 297"/>
                <a:gd name="T1" fmla="*/ 2147483646 h 142"/>
                <a:gd name="T2" fmla="*/ 2147483646 w 297"/>
                <a:gd name="T3" fmla="*/ 2147483646 h 142"/>
                <a:gd name="T4" fmla="*/ 2147483646 w 297"/>
                <a:gd name="T5" fmla="*/ 2147483646 h 142"/>
                <a:gd name="T6" fmla="*/ 2147483646 w 297"/>
                <a:gd name="T7" fmla="*/ 2147483646 h 142"/>
                <a:gd name="T8" fmla="*/ 2147483646 w 297"/>
                <a:gd name="T9" fmla="*/ 2147483646 h 142"/>
                <a:gd name="T10" fmla="*/ 2147483646 w 297"/>
                <a:gd name="T11" fmla="*/ 2147483646 h 142"/>
                <a:gd name="T12" fmla="*/ 2147483646 w 297"/>
                <a:gd name="T13" fmla="*/ 2147483646 h 142"/>
                <a:gd name="T14" fmla="*/ 2147483646 w 297"/>
                <a:gd name="T15" fmla="*/ 2147483646 h 142"/>
                <a:gd name="T16" fmla="*/ 2147483646 w 297"/>
                <a:gd name="T17" fmla="*/ 2147483646 h 142"/>
                <a:gd name="T18" fmla="*/ 2147483646 w 297"/>
                <a:gd name="T19" fmla="*/ 2147483646 h 142"/>
                <a:gd name="T20" fmla="*/ 2147483646 w 297"/>
                <a:gd name="T21" fmla="*/ 2147483646 h 142"/>
                <a:gd name="T22" fmla="*/ 2147483646 w 297"/>
                <a:gd name="T23" fmla="*/ 2147483646 h 142"/>
                <a:gd name="T24" fmla="*/ 2147483646 w 297"/>
                <a:gd name="T25" fmla="*/ 2147483646 h 142"/>
                <a:gd name="T26" fmla="*/ 2147483646 w 297"/>
                <a:gd name="T27" fmla="*/ 2147483646 h 142"/>
                <a:gd name="T28" fmla="*/ 2147483646 w 297"/>
                <a:gd name="T29" fmla="*/ 2147483646 h 142"/>
                <a:gd name="T30" fmla="*/ 2147483646 w 297"/>
                <a:gd name="T31" fmla="*/ 2147483646 h 142"/>
                <a:gd name="T32" fmla="*/ 2147483646 w 297"/>
                <a:gd name="T33" fmla="*/ 2147483646 h 142"/>
                <a:gd name="T34" fmla="*/ 2147483646 w 297"/>
                <a:gd name="T35" fmla="*/ 2147483646 h 142"/>
                <a:gd name="T36" fmla="*/ 2147483646 w 297"/>
                <a:gd name="T37" fmla="*/ 2147483646 h 142"/>
                <a:gd name="T38" fmla="*/ 2147483646 w 297"/>
                <a:gd name="T39" fmla="*/ 2147483646 h 142"/>
                <a:gd name="T40" fmla="*/ 2147483646 w 297"/>
                <a:gd name="T41" fmla="*/ 2147483646 h 142"/>
                <a:gd name="T42" fmla="*/ 2147483646 w 297"/>
                <a:gd name="T43" fmla="*/ 2147483646 h 142"/>
                <a:gd name="T44" fmla="*/ 2147483646 w 297"/>
                <a:gd name="T45" fmla="*/ 2147483646 h 142"/>
                <a:gd name="T46" fmla="*/ 2147483646 w 297"/>
                <a:gd name="T47" fmla="*/ 2147483646 h 142"/>
                <a:gd name="T48" fmla="*/ 2147483646 w 297"/>
                <a:gd name="T49" fmla="*/ 2147483646 h 142"/>
                <a:gd name="T50" fmla="*/ 2147483646 w 297"/>
                <a:gd name="T51" fmla="*/ 2147483646 h 142"/>
                <a:gd name="T52" fmla="*/ 2147483646 w 297"/>
                <a:gd name="T53" fmla="*/ 2147483646 h 142"/>
                <a:gd name="T54" fmla="*/ 2147483646 w 297"/>
                <a:gd name="T55" fmla="*/ 2147483646 h 142"/>
                <a:gd name="T56" fmla="*/ 1671364290 w 297"/>
                <a:gd name="T57" fmla="*/ 2147483646 h 142"/>
                <a:gd name="T58" fmla="*/ 2147483646 w 297"/>
                <a:gd name="T59" fmla="*/ 2147483646 h 142"/>
                <a:gd name="T60" fmla="*/ 2147483646 w 297"/>
                <a:gd name="T61" fmla="*/ 2147483646 h 142"/>
                <a:gd name="T62" fmla="*/ 2147483646 w 297"/>
                <a:gd name="T63" fmla="*/ 2147483646 h 142"/>
                <a:gd name="T64" fmla="*/ 2147483646 w 297"/>
                <a:gd name="T65" fmla="*/ 2147483646 h 142"/>
                <a:gd name="T66" fmla="*/ 2147483646 w 297"/>
                <a:gd name="T67" fmla="*/ 2147483646 h 142"/>
                <a:gd name="T68" fmla="*/ 2147483646 w 297"/>
                <a:gd name="T69" fmla="*/ 2147483646 h 142"/>
                <a:gd name="T70" fmla="*/ 2147483646 w 297"/>
                <a:gd name="T71" fmla="*/ 2147483646 h 142"/>
                <a:gd name="T72" fmla="*/ 2147483646 w 297"/>
                <a:gd name="T73" fmla="*/ 2147483646 h 1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7"/>
                <a:gd name="T112" fmla="*/ 0 h 142"/>
                <a:gd name="T113" fmla="*/ 297 w 297"/>
                <a:gd name="T114" fmla="*/ 142 h 1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7" h="142">
                  <a:moveTo>
                    <a:pt x="294" y="34"/>
                  </a:moveTo>
                  <a:cubicBezTo>
                    <a:pt x="294" y="34"/>
                    <a:pt x="294" y="34"/>
                    <a:pt x="294" y="34"/>
                  </a:cubicBezTo>
                  <a:cubicBezTo>
                    <a:pt x="291" y="37"/>
                    <a:pt x="278" y="31"/>
                    <a:pt x="269" y="27"/>
                  </a:cubicBezTo>
                  <a:cubicBezTo>
                    <a:pt x="261" y="22"/>
                    <a:pt x="252" y="27"/>
                    <a:pt x="245" y="26"/>
                  </a:cubicBezTo>
                  <a:cubicBezTo>
                    <a:pt x="237" y="25"/>
                    <a:pt x="217" y="18"/>
                    <a:pt x="208" y="15"/>
                  </a:cubicBezTo>
                  <a:cubicBezTo>
                    <a:pt x="199" y="12"/>
                    <a:pt x="183" y="8"/>
                    <a:pt x="183" y="8"/>
                  </a:cubicBezTo>
                  <a:cubicBezTo>
                    <a:pt x="183" y="8"/>
                    <a:pt x="179" y="14"/>
                    <a:pt x="176" y="17"/>
                  </a:cubicBezTo>
                  <a:cubicBezTo>
                    <a:pt x="172" y="21"/>
                    <a:pt x="160" y="9"/>
                    <a:pt x="151" y="4"/>
                  </a:cubicBezTo>
                  <a:cubicBezTo>
                    <a:pt x="142" y="0"/>
                    <a:pt x="129" y="4"/>
                    <a:pt x="124" y="6"/>
                  </a:cubicBezTo>
                  <a:cubicBezTo>
                    <a:pt x="118" y="8"/>
                    <a:pt x="115" y="6"/>
                    <a:pt x="110" y="19"/>
                  </a:cubicBezTo>
                  <a:cubicBezTo>
                    <a:pt x="107" y="25"/>
                    <a:pt x="105" y="30"/>
                    <a:pt x="107" y="35"/>
                  </a:cubicBezTo>
                  <a:cubicBezTo>
                    <a:pt x="107" y="33"/>
                    <a:pt x="108" y="31"/>
                    <a:pt x="109" y="28"/>
                  </a:cubicBezTo>
                  <a:cubicBezTo>
                    <a:pt x="114" y="15"/>
                    <a:pt x="118" y="13"/>
                    <a:pt x="124" y="11"/>
                  </a:cubicBezTo>
                  <a:cubicBezTo>
                    <a:pt x="130" y="9"/>
                    <a:pt x="145" y="9"/>
                    <a:pt x="154" y="14"/>
                  </a:cubicBezTo>
                  <a:cubicBezTo>
                    <a:pt x="163" y="19"/>
                    <a:pt x="173" y="25"/>
                    <a:pt x="177" y="21"/>
                  </a:cubicBezTo>
                  <a:cubicBezTo>
                    <a:pt x="180" y="18"/>
                    <a:pt x="184" y="13"/>
                    <a:pt x="184" y="13"/>
                  </a:cubicBezTo>
                  <a:cubicBezTo>
                    <a:pt x="184" y="13"/>
                    <a:pt x="202" y="21"/>
                    <a:pt x="211" y="24"/>
                  </a:cubicBezTo>
                  <a:cubicBezTo>
                    <a:pt x="220" y="27"/>
                    <a:pt x="240" y="35"/>
                    <a:pt x="248" y="36"/>
                  </a:cubicBezTo>
                  <a:cubicBezTo>
                    <a:pt x="255" y="37"/>
                    <a:pt x="263" y="32"/>
                    <a:pt x="272" y="36"/>
                  </a:cubicBezTo>
                  <a:cubicBezTo>
                    <a:pt x="280" y="40"/>
                    <a:pt x="294" y="46"/>
                    <a:pt x="296" y="44"/>
                  </a:cubicBezTo>
                  <a:cubicBezTo>
                    <a:pt x="297" y="43"/>
                    <a:pt x="296" y="39"/>
                    <a:pt x="294" y="34"/>
                  </a:cubicBezTo>
                  <a:close/>
                  <a:moveTo>
                    <a:pt x="119" y="71"/>
                  </a:moveTo>
                  <a:cubicBezTo>
                    <a:pt x="113" y="78"/>
                    <a:pt x="85" y="98"/>
                    <a:pt x="77" y="106"/>
                  </a:cubicBezTo>
                  <a:cubicBezTo>
                    <a:pt x="69" y="113"/>
                    <a:pt x="54" y="127"/>
                    <a:pt x="48" y="130"/>
                  </a:cubicBezTo>
                  <a:cubicBezTo>
                    <a:pt x="42" y="133"/>
                    <a:pt x="47" y="120"/>
                    <a:pt x="45" y="113"/>
                  </a:cubicBezTo>
                  <a:cubicBezTo>
                    <a:pt x="43" y="106"/>
                    <a:pt x="50" y="99"/>
                    <a:pt x="44" y="89"/>
                  </a:cubicBezTo>
                  <a:cubicBezTo>
                    <a:pt x="36" y="77"/>
                    <a:pt x="18" y="90"/>
                    <a:pt x="6" y="85"/>
                  </a:cubicBezTo>
                  <a:cubicBezTo>
                    <a:pt x="0" y="83"/>
                    <a:pt x="2" y="78"/>
                    <a:pt x="2" y="78"/>
                  </a:cubicBezTo>
                  <a:cubicBezTo>
                    <a:pt x="2" y="79"/>
                    <a:pt x="1" y="79"/>
                    <a:pt x="1" y="80"/>
                  </a:cubicBezTo>
                  <a:cubicBezTo>
                    <a:pt x="0" y="84"/>
                    <a:pt x="2" y="86"/>
                    <a:pt x="6" y="89"/>
                  </a:cubicBezTo>
                  <a:cubicBezTo>
                    <a:pt x="11" y="91"/>
                    <a:pt x="31" y="89"/>
                    <a:pt x="36" y="99"/>
                  </a:cubicBezTo>
                  <a:cubicBezTo>
                    <a:pt x="41" y="108"/>
                    <a:pt x="32" y="119"/>
                    <a:pt x="35" y="126"/>
                  </a:cubicBezTo>
                  <a:cubicBezTo>
                    <a:pt x="37" y="133"/>
                    <a:pt x="45" y="142"/>
                    <a:pt x="51" y="139"/>
                  </a:cubicBezTo>
                  <a:cubicBezTo>
                    <a:pt x="57" y="136"/>
                    <a:pt x="72" y="122"/>
                    <a:pt x="80" y="115"/>
                  </a:cubicBezTo>
                  <a:cubicBezTo>
                    <a:pt x="88" y="108"/>
                    <a:pt x="112" y="83"/>
                    <a:pt x="118" y="76"/>
                  </a:cubicBezTo>
                  <a:cubicBezTo>
                    <a:pt x="124" y="69"/>
                    <a:pt x="130" y="61"/>
                    <a:pt x="122" y="56"/>
                  </a:cubicBezTo>
                  <a:cubicBezTo>
                    <a:pt x="121" y="59"/>
                    <a:pt x="122" y="68"/>
                    <a:pt x="119" y="71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658">
              <a:extLst>
                <a:ext uri="{FF2B5EF4-FFF2-40B4-BE49-F238E27FC236}">
                  <a16:creationId xmlns:a16="http://schemas.microsoft.com/office/drawing/2014/main" id="{76F676EC-5D7E-4DA4-AA6C-BFA97135C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987550"/>
              <a:ext cx="355600" cy="266700"/>
            </a:xfrm>
            <a:custGeom>
              <a:avLst/>
              <a:gdLst>
                <a:gd name="T0" fmla="*/ 2147483646 w 299"/>
                <a:gd name="T1" fmla="*/ 2147483646 h 226"/>
                <a:gd name="T2" fmla="*/ 2147483646 w 299"/>
                <a:gd name="T3" fmla="*/ 2147483646 h 226"/>
                <a:gd name="T4" fmla="*/ 2147483646 w 299"/>
                <a:gd name="T5" fmla="*/ 2147483646 h 226"/>
                <a:gd name="T6" fmla="*/ 2147483646 w 299"/>
                <a:gd name="T7" fmla="*/ 2147483646 h 226"/>
                <a:gd name="T8" fmla="*/ 2147483646 w 299"/>
                <a:gd name="T9" fmla="*/ 2147483646 h 226"/>
                <a:gd name="T10" fmla="*/ 2147483646 w 299"/>
                <a:gd name="T11" fmla="*/ 2147483646 h 226"/>
                <a:gd name="T12" fmla="*/ 2147483646 w 299"/>
                <a:gd name="T13" fmla="*/ 2147483646 h 226"/>
                <a:gd name="T14" fmla="*/ 2147483646 w 299"/>
                <a:gd name="T15" fmla="*/ 2147483646 h 226"/>
                <a:gd name="T16" fmla="*/ 2147483646 w 299"/>
                <a:gd name="T17" fmla="*/ 2147483646 h 226"/>
                <a:gd name="T18" fmla="*/ 2147483646 w 299"/>
                <a:gd name="T19" fmla="*/ 2147483646 h 226"/>
                <a:gd name="T20" fmla="*/ 2147483646 w 299"/>
                <a:gd name="T21" fmla="*/ 2147483646 h 226"/>
                <a:gd name="T22" fmla="*/ 2147483646 w 299"/>
                <a:gd name="T23" fmla="*/ 2147483646 h 226"/>
                <a:gd name="T24" fmla="*/ 2147483646 w 299"/>
                <a:gd name="T25" fmla="*/ 2147483646 h 226"/>
                <a:gd name="T26" fmla="*/ 2147483646 w 299"/>
                <a:gd name="T27" fmla="*/ 2147483646 h 226"/>
                <a:gd name="T28" fmla="*/ 1681756087 w 299"/>
                <a:gd name="T29" fmla="*/ 2147483646 h 226"/>
                <a:gd name="T30" fmla="*/ 2147483646 w 299"/>
                <a:gd name="T31" fmla="*/ 2147483646 h 226"/>
                <a:gd name="T32" fmla="*/ 2147483646 w 299"/>
                <a:gd name="T33" fmla="*/ 2147483646 h 226"/>
                <a:gd name="T34" fmla="*/ 2147483646 w 299"/>
                <a:gd name="T35" fmla="*/ 2147483646 h 226"/>
                <a:gd name="T36" fmla="*/ 2147483646 w 299"/>
                <a:gd name="T37" fmla="*/ 2147483646 h 226"/>
                <a:gd name="T38" fmla="*/ 2147483646 w 299"/>
                <a:gd name="T39" fmla="*/ 2147483646 h 226"/>
                <a:gd name="T40" fmla="*/ 2147483646 w 299"/>
                <a:gd name="T41" fmla="*/ 2147483646 h 226"/>
                <a:gd name="T42" fmla="*/ 2147483646 w 299"/>
                <a:gd name="T43" fmla="*/ 2147483646 h 226"/>
                <a:gd name="T44" fmla="*/ 2147483646 w 299"/>
                <a:gd name="T45" fmla="*/ 2147483646 h 226"/>
                <a:gd name="T46" fmla="*/ 2147483646 w 299"/>
                <a:gd name="T47" fmla="*/ 2147483646 h 226"/>
                <a:gd name="T48" fmla="*/ 2147483646 w 299"/>
                <a:gd name="T49" fmla="*/ 2147483646 h 226"/>
                <a:gd name="T50" fmla="*/ 2147483646 w 299"/>
                <a:gd name="T51" fmla="*/ 2147483646 h 226"/>
                <a:gd name="T52" fmla="*/ 2147483646 w 299"/>
                <a:gd name="T53" fmla="*/ 2147483646 h 226"/>
                <a:gd name="T54" fmla="*/ 2147483646 w 299"/>
                <a:gd name="T55" fmla="*/ 2147483646 h 226"/>
                <a:gd name="T56" fmla="*/ 2147483646 w 299"/>
                <a:gd name="T57" fmla="*/ 2147483646 h 226"/>
                <a:gd name="T58" fmla="*/ 2147483646 w 299"/>
                <a:gd name="T59" fmla="*/ 2147483646 h 226"/>
                <a:gd name="T60" fmla="*/ 2147483646 w 299"/>
                <a:gd name="T61" fmla="*/ 2147483646 h 226"/>
                <a:gd name="T62" fmla="*/ 2147483646 w 299"/>
                <a:gd name="T63" fmla="*/ 2147483646 h 226"/>
                <a:gd name="T64" fmla="*/ 2147483646 w 299"/>
                <a:gd name="T65" fmla="*/ 2147483646 h 226"/>
                <a:gd name="T66" fmla="*/ 2147483646 w 299"/>
                <a:gd name="T67" fmla="*/ 2147483646 h 226"/>
                <a:gd name="T68" fmla="*/ 2147483646 w 299"/>
                <a:gd name="T69" fmla="*/ 2147483646 h 226"/>
                <a:gd name="T70" fmla="*/ 2147483646 w 299"/>
                <a:gd name="T71" fmla="*/ 2147483646 h 226"/>
                <a:gd name="T72" fmla="*/ 2147483646 w 299"/>
                <a:gd name="T73" fmla="*/ 2147483646 h 226"/>
                <a:gd name="T74" fmla="*/ 2147483646 w 299"/>
                <a:gd name="T75" fmla="*/ 2147483646 h 226"/>
                <a:gd name="T76" fmla="*/ 2147483646 w 299"/>
                <a:gd name="T77" fmla="*/ 2147483646 h 2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9"/>
                <a:gd name="T118" fmla="*/ 0 h 226"/>
                <a:gd name="T119" fmla="*/ 299 w 299"/>
                <a:gd name="T120" fmla="*/ 226 h 2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9" h="226">
                  <a:moveTo>
                    <a:pt x="152" y="3"/>
                  </a:moveTo>
                  <a:cubicBezTo>
                    <a:pt x="144" y="0"/>
                    <a:pt x="139" y="0"/>
                    <a:pt x="132" y="4"/>
                  </a:cubicBezTo>
                  <a:cubicBezTo>
                    <a:pt x="126" y="8"/>
                    <a:pt x="121" y="15"/>
                    <a:pt x="117" y="17"/>
                  </a:cubicBezTo>
                  <a:cubicBezTo>
                    <a:pt x="114" y="19"/>
                    <a:pt x="111" y="30"/>
                    <a:pt x="111" y="30"/>
                  </a:cubicBezTo>
                  <a:cubicBezTo>
                    <a:pt x="111" y="30"/>
                    <a:pt x="102" y="26"/>
                    <a:pt x="94" y="30"/>
                  </a:cubicBezTo>
                  <a:cubicBezTo>
                    <a:pt x="85" y="34"/>
                    <a:pt x="73" y="47"/>
                    <a:pt x="74" y="61"/>
                  </a:cubicBezTo>
                  <a:cubicBezTo>
                    <a:pt x="76" y="74"/>
                    <a:pt x="77" y="75"/>
                    <a:pt x="76" y="82"/>
                  </a:cubicBezTo>
                  <a:cubicBezTo>
                    <a:pt x="75" y="88"/>
                    <a:pt x="76" y="92"/>
                    <a:pt x="76" y="97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3"/>
                    <a:pt x="69" y="103"/>
                    <a:pt x="66" y="102"/>
                  </a:cubicBezTo>
                  <a:cubicBezTo>
                    <a:pt x="63" y="100"/>
                    <a:pt x="62" y="101"/>
                    <a:pt x="60" y="104"/>
                  </a:cubicBezTo>
                  <a:cubicBezTo>
                    <a:pt x="58" y="108"/>
                    <a:pt x="46" y="120"/>
                    <a:pt x="41" y="126"/>
                  </a:cubicBezTo>
                  <a:cubicBezTo>
                    <a:pt x="36" y="131"/>
                    <a:pt x="25" y="142"/>
                    <a:pt x="21" y="146"/>
                  </a:cubicBezTo>
                  <a:cubicBezTo>
                    <a:pt x="18" y="149"/>
                    <a:pt x="14" y="154"/>
                    <a:pt x="11" y="157"/>
                  </a:cubicBezTo>
                  <a:cubicBezTo>
                    <a:pt x="7" y="159"/>
                    <a:pt x="2" y="160"/>
                    <a:pt x="1" y="164"/>
                  </a:cubicBezTo>
                  <a:cubicBezTo>
                    <a:pt x="0" y="168"/>
                    <a:pt x="2" y="170"/>
                    <a:pt x="6" y="173"/>
                  </a:cubicBezTo>
                  <a:cubicBezTo>
                    <a:pt x="11" y="175"/>
                    <a:pt x="31" y="173"/>
                    <a:pt x="36" y="183"/>
                  </a:cubicBezTo>
                  <a:cubicBezTo>
                    <a:pt x="41" y="192"/>
                    <a:pt x="32" y="203"/>
                    <a:pt x="35" y="210"/>
                  </a:cubicBezTo>
                  <a:cubicBezTo>
                    <a:pt x="37" y="217"/>
                    <a:pt x="45" y="226"/>
                    <a:pt x="51" y="223"/>
                  </a:cubicBezTo>
                  <a:cubicBezTo>
                    <a:pt x="57" y="220"/>
                    <a:pt x="72" y="206"/>
                    <a:pt x="80" y="199"/>
                  </a:cubicBezTo>
                  <a:cubicBezTo>
                    <a:pt x="88" y="192"/>
                    <a:pt x="112" y="167"/>
                    <a:pt x="118" y="160"/>
                  </a:cubicBezTo>
                  <a:cubicBezTo>
                    <a:pt x="124" y="153"/>
                    <a:pt x="130" y="144"/>
                    <a:pt x="122" y="140"/>
                  </a:cubicBezTo>
                  <a:cubicBezTo>
                    <a:pt x="115" y="135"/>
                    <a:pt x="103" y="125"/>
                    <a:pt x="109" y="112"/>
                  </a:cubicBezTo>
                  <a:cubicBezTo>
                    <a:pt x="114" y="99"/>
                    <a:pt x="118" y="97"/>
                    <a:pt x="124" y="95"/>
                  </a:cubicBezTo>
                  <a:cubicBezTo>
                    <a:pt x="130" y="93"/>
                    <a:pt x="145" y="93"/>
                    <a:pt x="154" y="98"/>
                  </a:cubicBezTo>
                  <a:cubicBezTo>
                    <a:pt x="163" y="103"/>
                    <a:pt x="173" y="109"/>
                    <a:pt x="177" y="105"/>
                  </a:cubicBezTo>
                  <a:cubicBezTo>
                    <a:pt x="180" y="102"/>
                    <a:pt x="184" y="97"/>
                    <a:pt x="184" y="97"/>
                  </a:cubicBezTo>
                  <a:cubicBezTo>
                    <a:pt x="184" y="97"/>
                    <a:pt x="202" y="105"/>
                    <a:pt x="211" y="108"/>
                  </a:cubicBezTo>
                  <a:cubicBezTo>
                    <a:pt x="220" y="111"/>
                    <a:pt x="240" y="119"/>
                    <a:pt x="248" y="120"/>
                  </a:cubicBezTo>
                  <a:cubicBezTo>
                    <a:pt x="255" y="121"/>
                    <a:pt x="263" y="116"/>
                    <a:pt x="272" y="120"/>
                  </a:cubicBezTo>
                  <a:cubicBezTo>
                    <a:pt x="280" y="124"/>
                    <a:pt x="294" y="130"/>
                    <a:pt x="296" y="128"/>
                  </a:cubicBezTo>
                  <a:cubicBezTo>
                    <a:pt x="299" y="125"/>
                    <a:pt x="289" y="108"/>
                    <a:pt x="286" y="102"/>
                  </a:cubicBezTo>
                  <a:cubicBezTo>
                    <a:pt x="283" y="96"/>
                    <a:pt x="283" y="91"/>
                    <a:pt x="271" y="91"/>
                  </a:cubicBezTo>
                  <a:cubicBezTo>
                    <a:pt x="258" y="91"/>
                    <a:pt x="228" y="86"/>
                    <a:pt x="216" y="81"/>
                  </a:cubicBezTo>
                  <a:cubicBezTo>
                    <a:pt x="205" y="76"/>
                    <a:pt x="183" y="71"/>
                    <a:pt x="175" y="67"/>
                  </a:cubicBezTo>
                  <a:cubicBezTo>
                    <a:pt x="167" y="64"/>
                    <a:pt x="160" y="62"/>
                    <a:pt x="160" y="62"/>
                  </a:cubicBezTo>
                  <a:cubicBezTo>
                    <a:pt x="160" y="62"/>
                    <a:pt x="151" y="56"/>
                    <a:pt x="156" y="49"/>
                  </a:cubicBezTo>
                  <a:cubicBezTo>
                    <a:pt x="161" y="42"/>
                    <a:pt x="168" y="27"/>
                    <a:pt x="168" y="22"/>
                  </a:cubicBezTo>
                  <a:cubicBezTo>
                    <a:pt x="167" y="17"/>
                    <a:pt x="164" y="7"/>
                    <a:pt x="152" y="3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659">
              <a:extLst>
                <a:ext uri="{FF2B5EF4-FFF2-40B4-BE49-F238E27FC236}">
                  <a16:creationId xmlns:a16="http://schemas.microsoft.com/office/drawing/2014/main" id="{73E3B288-75C2-471B-83C4-2E358669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488" y="1998662"/>
              <a:ext cx="33338" cy="44450"/>
            </a:xfrm>
            <a:custGeom>
              <a:avLst/>
              <a:gdLst>
                <a:gd name="T0" fmla="*/ 2147483646 w 27"/>
                <a:gd name="T1" fmla="*/ 1600892484 h 38"/>
                <a:gd name="T2" fmla="*/ 2147483646 w 27"/>
                <a:gd name="T3" fmla="*/ 2147483646 h 38"/>
                <a:gd name="T4" fmla="*/ 2147483646 w 27"/>
                <a:gd name="T5" fmla="*/ 2147483646 h 38"/>
                <a:gd name="T6" fmla="*/ 2147483646 w 27"/>
                <a:gd name="T7" fmla="*/ 2147483646 h 38"/>
                <a:gd name="T8" fmla="*/ 2147483646 w 27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38"/>
                <a:gd name="T17" fmla="*/ 27 w 27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38">
                  <a:moveTo>
                    <a:pt x="11" y="1"/>
                  </a:moveTo>
                  <a:cubicBezTo>
                    <a:pt x="8" y="2"/>
                    <a:pt x="4" y="8"/>
                    <a:pt x="2" y="14"/>
                  </a:cubicBezTo>
                  <a:cubicBezTo>
                    <a:pt x="0" y="20"/>
                    <a:pt x="5" y="36"/>
                    <a:pt x="12" y="37"/>
                  </a:cubicBezTo>
                  <a:cubicBezTo>
                    <a:pt x="19" y="38"/>
                    <a:pt x="27" y="26"/>
                    <a:pt x="27" y="19"/>
                  </a:cubicBezTo>
                  <a:cubicBezTo>
                    <a:pt x="26" y="13"/>
                    <a:pt x="23" y="0"/>
                    <a:pt x="21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Freeform 660">
              <a:extLst>
                <a:ext uri="{FF2B5EF4-FFF2-40B4-BE49-F238E27FC236}">
                  <a16:creationId xmlns:a16="http://schemas.microsoft.com/office/drawing/2014/main" id="{A3C5F0B7-59AD-4334-A6EE-2FF43320E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413" y="2060575"/>
              <a:ext cx="31750" cy="41275"/>
            </a:xfrm>
            <a:custGeom>
              <a:avLst/>
              <a:gdLst>
                <a:gd name="T0" fmla="*/ 0 w 27"/>
                <a:gd name="T1" fmla="*/ 0 h 36"/>
                <a:gd name="T2" fmla="*/ 2147483646 w 27"/>
                <a:gd name="T3" fmla="*/ 2147483646 h 36"/>
                <a:gd name="T4" fmla="*/ 2147483646 w 27"/>
                <a:gd name="T5" fmla="*/ 2147483646 h 36"/>
                <a:gd name="T6" fmla="*/ 0 60000 65536"/>
                <a:gd name="T7" fmla="*/ 0 60000 65536"/>
                <a:gd name="T8" fmla="*/ 0 60000 65536"/>
                <a:gd name="T9" fmla="*/ 0 w 27"/>
                <a:gd name="T10" fmla="*/ 0 h 36"/>
                <a:gd name="T11" fmla="*/ 27 w 27"/>
                <a:gd name="T12" fmla="*/ 36 h 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36">
                  <a:moveTo>
                    <a:pt x="0" y="0"/>
                  </a:moveTo>
                  <a:cubicBezTo>
                    <a:pt x="0" y="0"/>
                    <a:pt x="10" y="16"/>
                    <a:pt x="14" y="19"/>
                  </a:cubicBezTo>
                  <a:cubicBezTo>
                    <a:pt x="17" y="23"/>
                    <a:pt x="27" y="34"/>
                    <a:pt x="25" y="3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Freeform 661">
              <a:extLst>
                <a:ext uri="{FF2B5EF4-FFF2-40B4-BE49-F238E27FC236}">
                  <a16:creationId xmlns:a16="http://schemas.microsoft.com/office/drawing/2014/main" id="{922D3636-1986-4BE6-811B-EA9B39B0C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3" y="2108200"/>
              <a:ext cx="4763" cy="25400"/>
            </a:xfrm>
            <a:custGeom>
              <a:avLst/>
              <a:gdLst>
                <a:gd name="T0" fmla="*/ 2147483646 w 5"/>
                <a:gd name="T1" fmla="*/ 0 h 21"/>
                <a:gd name="T2" fmla="*/ 0 w 5"/>
                <a:gd name="T3" fmla="*/ 2147483646 h 21"/>
                <a:gd name="T4" fmla="*/ 0 60000 65536"/>
                <a:gd name="T5" fmla="*/ 0 60000 65536"/>
                <a:gd name="T6" fmla="*/ 0 w 5"/>
                <a:gd name="T7" fmla="*/ 0 h 21"/>
                <a:gd name="T8" fmla="*/ 5 w 5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21">
                  <a:moveTo>
                    <a:pt x="3" y="0"/>
                  </a:moveTo>
                  <a:cubicBezTo>
                    <a:pt x="3" y="0"/>
                    <a:pt x="5" y="15"/>
                    <a:pt x="0" y="2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Freeform 662">
              <a:extLst>
                <a:ext uri="{FF2B5EF4-FFF2-40B4-BE49-F238E27FC236}">
                  <a16:creationId xmlns:a16="http://schemas.microsoft.com/office/drawing/2014/main" id="{34BE55BA-FA8C-47BE-A3C1-F4212D56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2157412"/>
              <a:ext cx="26988" cy="28575"/>
            </a:xfrm>
            <a:custGeom>
              <a:avLst/>
              <a:gdLst>
                <a:gd name="T0" fmla="*/ 2147483646 w 23"/>
                <a:gd name="T1" fmla="*/ 2147483646 h 24"/>
                <a:gd name="T2" fmla="*/ 2147483646 w 23"/>
                <a:gd name="T3" fmla="*/ 1688346731 h 24"/>
                <a:gd name="T4" fmla="*/ 2147483646 w 23"/>
                <a:gd name="T5" fmla="*/ 2147483646 h 24"/>
                <a:gd name="T6" fmla="*/ 2147483646 w 23"/>
                <a:gd name="T7" fmla="*/ 2147483646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24"/>
                <a:gd name="T14" fmla="*/ 23 w 23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24">
                  <a:moveTo>
                    <a:pt x="23" y="3"/>
                  </a:moveTo>
                  <a:cubicBezTo>
                    <a:pt x="23" y="3"/>
                    <a:pt x="21" y="0"/>
                    <a:pt x="17" y="1"/>
                  </a:cubicBezTo>
                  <a:cubicBezTo>
                    <a:pt x="14" y="1"/>
                    <a:pt x="9" y="0"/>
                    <a:pt x="5" y="7"/>
                  </a:cubicBezTo>
                  <a:cubicBezTo>
                    <a:pt x="3" y="10"/>
                    <a:pt x="0" y="23"/>
                    <a:pt x="8" y="2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Freeform 663">
              <a:extLst>
                <a:ext uri="{FF2B5EF4-FFF2-40B4-BE49-F238E27FC236}">
                  <a16:creationId xmlns:a16="http://schemas.microsoft.com/office/drawing/2014/main" id="{6EBE9169-39A7-49CD-A0FA-ED77DA937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2159000"/>
              <a:ext cx="22225" cy="14287"/>
            </a:xfrm>
            <a:custGeom>
              <a:avLst/>
              <a:gdLst>
                <a:gd name="T0" fmla="*/ 2147483646 w 18"/>
                <a:gd name="T1" fmla="*/ 2147483646 h 13"/>
                <a:gd name="T2" fmla="*/ 2147483646 w 18"/>
                <a:gd name="T3" fmla="*/ 2147483646 h 13"/>
                <a:gd name="T4" fmla="*/ 1882805692 w 18"/>
                <a:gd name="T5" fmla="*/ 2147483646 h 13"/>
                <a:gd name="T6" fmla="*/ 2147483646 w 18"/>
                <a:gd name="T7" fmla="*/ 1327373299 h 13"/>
                <a:gd name="T8" fmla="*/ 2147483646 w 18"/>
                <a:gd name="T9" fmla="*/ 214748364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3"/>
                <a:gd name="T17" fmla="*/ 18 w 18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3">
                  <a:moveTo>
                    <a:pt x="12" y="11"/>
                  </a:moveTo>
                  <a:cubicBezTo>
                    <a:pt x="13" y="9"/>
                    <a:pt x="9" y="5"/>
                    <a:pt x="6" y="6"/>
                  </a:cubicBezTo>
                  <a:cubicBezTo>
                    <a:pt x="4" y="7"/>
                    <a:pt x="1" y="11"/>
                    <a:pt x="1" y="13"/>
                  </a:cubicBezTo>
                  <a:cubicBezTo>
                    <a:pt x="0" y="4"/>
                    <a:pt x="10" y="0"/>
                    <a:pt x="17" y="1"/>
                  </a:cubicBezTo>
                  <a:cubicBezTo>
                    <a:pt x="17" y="4"/>
                    <a:pt x="18" y="7"/>
                    <a:pt x="15" y="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664">
              <a:extLst>
                <a:ext uri="{FF2B5EF4-FFF2-40B4-BE49-F238E27FC236}">
                  <a16:creationId xmlns:a16="http://schemas.microsoft.com/office/drawing/2014/main" id="{66F895D2-8AA0-4335-9229-0D40FF199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2005012"/>
              <a:ext cx="25400" cy="39687"/>
            </a:xfrm>
            <a:custGeom>
              <a:avLst/>
              <a:gdLst>
                <a:gd name="T0" fmla="*/ 0 w 21"/>
                <a:gd name="T1" fmla="*/ 2147483646 h 34"/>
                <a:gd name="T2" fmla="*/ 2147483646 w 21"/>
                <a:gd name="T3" fmla="*/ 2147483646 h 34"/>
                <a:gd name="T4" fmla="*/ 2147483646 w 21"/>
                <a:gd name="T5" fmla="*/ 0 h 34"/>
                <a:gd name="T6" fmla="*/ 2147483646 w 21"/>
                <a:gd name="T7" fmla="*/ 2147483646 h 34"/>
                <a:gd name="T8" fmla="*/ 2147483646 w 21"/>
                <a:gd name="T9" fmla="*/ 2147483646 h 34"/>
                <a:gd name="T10" fmla="*/ 1770167124 w 21"/>
                <a:gd name="T11" fmla="*/ 214748364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34"/>
                <a:gd name="T20" fmla="*/ 21 w 21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34">
                  <a:moveTo>
                    <a:pt x="0" y="11"/>
                  </a:moveTo>
                  <a:cubicBezTo>
                    <a:pt x="3" y="16"/>
                    <a:pt x="2" y="34"/>
                    <a:pt x="13" y="27"/>
                  </a:cubicBezTo>
                  <a:cubicBezTo>
                    <a:pt x="20" y="23"/>
                    <a:pt x="21" y="6"/>
                    <a:pt x="16" y="0"/>
                  </a:cubicBezTo>
                  <a:cubicBezTo>
                    <a:pt x="15" y="6"/>
                    <a:pt x="18" y="12"/>
                    <a:pt x="15" y="17"/>
                  </a:cubicBezTo>
                  <a:cubicBezTo>
                    <a:pt x="13" y="20"/>
                    <a:pt x="12" y="21"/>
                    <a:pt x="9" y="21"/>
                  </a:cubicBezTo>
                  <a:cubicBezTo>
                    <a:pt x="6" y="21"/>
                    <a:pt x="0" y="18"/>
                    <a:pt x="1" y="1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665">
              <a:extLst>
                <a:ext uri="{FF2B5EF4-FFF2-40B4-BE49-F238E27FC236}">
                  <a16:creationId xmlns:a16="http://schemas.microsoft.com/office/drawing/2014/main" id="{B28E1F72-F521-4F62-B365-8ACCDD6A3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2066925"/>
              <a:ext cx="50800" cy="41275"/>
            </a:xfrm>
            <a:custGeom>
              <a:avLst/>
              <a:gdLst>
                <a:gd name="T0" fmla="*/ 2147483646 w 44"/>
                <a:gd name="T1" fmla="*/ 2147483646 h 35"/>
                <a:gd name="T2" fmla="*/ 2147483646 w 44"/>
                <a:gd name="T3" fmla="*/ 2147483646 h 35"/>
                <a:gd name="T4" fmla="*/ 0 w 44"/>
                <a:gd name="T5" fmla="*/ 0 h 35"/>
                <a:gd name="T6" fmla="*/ 2147483646 w 44"/>
                <a:gd name="T7" fmla="*/ 2147483646 h 35"/>
                <a:gd name="T8" fmla="*/ 2147483646 w 44"/>
                <a:gd name="T9" fmla="*/ 2147483646 h 35"/>
                <a:gd name="T10" fmla="*/ 2147483646 w 44"/>
                <a:gd name="T11" fmla="*/ 2147483646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35"/>
                <a:gd name="T20" fmla="*/ 44 w 44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35">
                  <a:moveTo>
                    <a:pt x="17" y="22"/>
                  </a:moveTo>
                  <a:cubicBezTo>
                    <a:pt x="14" y="19"/>
                    <a:pt x="12" y="15"/>
                    <a:pt x="9" y="11"/>
                  </a:cubicBezTo>
                  <a:cubicBezTo>
                    <a:pt x="6" y="7"/>
                    <a:pt x="2" y="4"/>
                    <a:pt x="0" y="0"/>
                  </a:cubicBezTo>
                  <a:cubicBezTo>
                    <a:pt x="8" y="6"/>
                    <a:pt x="15" y="14"/>
                    <a:pt x="24" y="20"/>
                  </a:cubicBezTo>
                  <a:cubicBezTo>
                    <a:pt x="31" y="24"/>
                    <a:pt x="38" y="28"/>
                    <a:pt x="44" y="34"/>
                  </a:cubicBezTo>
                  <a:cubicBezTo>
                    <a:pt x="39" y="35"/>
                    <a:pt x="33" y="32"/>
                    <a:pt x="28" y="3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666">
              <a:extLst>
                <a:ext uri="{FF2B5EF4-FFF2-40B4-BE49-F238E27FC236}">
                  <a16:creationId xmlns:a16="http://schemas.microsoft.com/office/drawing/2014/main" id="{E309C1C9-4FBD-4151-A882-ED11B89B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2109787"/>
              <a:ext cx="12700" cy="20637"/>
            </a:xfrm>
            <a:custGeom>
              <a:avLst/>
              <a:gdLst>
                <a:gd name="T0" fmla="*/ 0 w 11"/>
                <a:gd name="T1" fmla="*/ 1507688774 h 18"/>
                <a:gd name="T2" fmla="*/ 2147483646 w 11"/>
                <a:gd name="T3" fmla="*/ 2147483646 h 18"/>
                <a:gd name="T4" fmla="*/ 2147483646 w 11"/>
                <a:gd name="T5" fmla="*/ 2147483646 h 18"/>
                <a:gd name="T6" fmla="*/ 2147483646 w 11"/>
                <a:gd name="T7" fmla="*/ 2147483646 h 18"/>
                <a:gd name="T8" fmla="*/ 1539586364 w 11"/>
                <a:gd name="T9" fmla="*/ 214748364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0" y="1"/>
                  </a:moveTo>
                  <a:cubicBezTo>
                    <a:pt x="1" y="0"/>
                    <a:pt x="7" y="3"/>
                    <a:pt x="10" y="2"/>
                  </a:cubicBezTo>
                  <a:cubicBezTo>
                    <a:pt x="11" y="6"/>
                    <a:pt x="9" y="15"/>
                    <a:pt x="7" y="18"/>
                  </a:cubicBezTo>
                  <a:cubicBezTo>
                    <a:pt x="7" y="15"/>
                    <a:pt x="8" y="11"/>
                    <a:pt x="7" y="8"/>
                  </a:cubicBezTo>
                  <a:cubicBezTo>
                    <a:pt x="6" y="5"/>
                    <a:pt x="3" y="4"/>
                    <a:pt x="1" y="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667">
              <a:extLst>
                <a:ext uri="{FF2B5EF4-FFF2-40B4-BE49-F238E27FC236}">
                  <a16:creationId xmlns:a16="http://schemas.microsoft.com/office/drawing/2014/main" id="{D2ABA20A-6EFF-4696-8B6B-C8DB24C3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5" y="2019300"/>
              <a:ext cx="26988" cy="36512"/>
            </a:xfrm>
            <a:custGeom>
              <a:avLst/>
              <a:gdLst>
                <a:gd name="T0" fmla="*/ 1615041711 w 23"/>
                <a:gd name="T1" fmla="*/ 2147483646 h 32"/>
                <a:gd name="T2" fmla="*/ 2147483646 w 23"/>
                <a:gd name="T3" fmla="*/ 0 h 32"/>
                <a:gd name="T4" fmla="*/ 2147483646 w 23"/>
                <a:gd name="T5" fmla="*/ 2147483646 h 32"/>
                <a:gd name="T6" fmla="*/ 2147483646 w 23"/>
                <a:gd name="T7" fmla="*/ 2147483646 h 32"/>
                <a:gd name="T8" fmla="*/ 0 w 23"/>
                <a:gd name="T9" fmla="*/ 214748364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32"/>
                <a:gd name="T17" fmla="*/ 23 w 23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32">
                  <a:moveTo>
                    <a:pt x="1" y="6"/>
                  </a:moveTo>
                  <a:cubicBezTo>
                    <a:pt x="5" y="10"/>
                    <a:pt x="5" y="2"/>
                    <a:pt x="5" y="0"/>
                  </a:cubicBezTo>
                  <a:cubicBezTo>
                    <a:pt x="6" y="5"/>
                    <a:pt x="7" y="10"/>
                    <a:pt x="10" y="15"/>
                  </a:cubicBezTo>
                  <a:cubicBezTo>
                    <a:pt x="14" y="21"/>
                    <a:pt x="20" y="25"/>
                    <a:pt x="23" y="32"/>
                  </a:cubicBezTo>
                  <a:cubicBezTo>
                    <a:pt x="12" y="27"/>
                    <a:pt x="10" y="11"/>
                    <a:pt x="0" y="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668">
              <a:extLst>
                <a:ext uri="{FF2B5EF4-FFF2-40B4-BE49-F238E27FC236}">
                  <a16:creationId xmlns:a16="http://schemas.microsoft.com/office/drawing/2014/main" id="{55AE399E-102C-44A5-8281-005B3602E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0" y="1990725"/>
              <a:ext cx="49213" cy="31750"/>
            </a:xfrm>
            <a:custGeom>
              <a:avLst/>
              <a:gdLst>
                <a:gd name="T0" fmla="*/ 0 w 42"/>
                <a:gd name="T1" fmla="*/ 2147483646 h 26"/>
                <a:gd name="T2" fmla="*/ 2147483646 w 42"/>
                <a:gd name="T3" fmla="*/ 2147483646 h 26"/>
                <a:gd name="T4" fmla="*/ 2147483646 w 42"/>
                <a:gd name="T5" fmla="*/ 2147483646 h 26"/>
                <a:gd name="T6" fmla="*/ 2147483646 w 42"/>
                <a:gd name="T7" fmla="*/ 1820775798 h 26"/>
                <a:gd name="T8" fmla="*/ 2147483646 w 42"/>
                <a:gd name="T9" fmla="*/ 2147483646 h 26"/>
                <a:gd name="T10" fmla="*/ 2147483646 w 42"/>
                <a:gd name="T11" fmla="*/ 1820775798 h 26"/>
                <a:gd name="T12" fmla="*/ 2147483646 w 42"/>
                <a:gd name="T13" fmla="*/ 2147483646 h 26"/>
                <a:gd name="T14" fmla="*/ 2147483646 w 42"/>
                <a:gd name="T15" fmla="*/ 2147483646 h 26"/>
                <a:gd name="T16" fmla="*/ 0 w 42"/>
                <a:gd name="T17" fmla="*/ 214748364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26"/>
                <a:gd name="T29" fmla="*/ 42 w 42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26">
                  <a:moveTo>
                    <a:pt x="0" y="22"/>
                  </a:moveTo>
                  <a:cubicBezTo>
                    <a:pt x="0" y="26"/>
                    <a:pt x="2" y="16"/>
                    <a:pt x="5" y="14"/>
                  </a:cubicBezTo>
                  <a:cubicBezTo>
                    <a:pt x="8" y="12"/>
                    <a:pt x="16" y="4"/>
                    <a:pt x="18" y="3"/>
                  </a:cubicBezTo>
                  <a:cubicBezTo>
                    <a:pt x="21" y="1"/>
                    <a:pt x="29" y="0"/>
                    <a:pt x="31" y="1"/>
                  </a:cubicBezTo>
                  <a:cubicBezTo>
                    <a:pt x="34" y="1"/>
                    <a:pt x="42" y="8"/>
                    <a:pt x="42" y="8"/>
                  </a:cubicBezTo>
                  <a:cubicBezTo>
                    <a:pt x="42" y="8"/>
                    <a:pt x="33" y="1"/>
                    <a:pt x="29" y="1"/>
                  </a:cubicBezTo>
                  <a:cubicBezTo>
                    <a:pt x="26" y="2"/>
                    <a:pt x="24" y="1"/>
                    <a:pt x="18" y="5"/>
                  </a:cubicBezTo>
                  <a:cubicBezTo>
                    <a:pt x="13" y="9"/>
                    <a:pt x="12" y="11"/>
                    <a:pt x="9" y="14"/>
                  </a:cubicBezTo>
                  <a:cubicBezTo>
                    <a:pt x="6" y="16"/>
                    <a:pt x="1" y="20"/>
                    <a:pt x="0" y="22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669">
              <a:extLst>
                <a:ext uri="{FF2B5EF4-FFF2-40B4-BE49-F238E27FC236}">
                  <a16:creationId xmlns:a16="http://schemas.microsoft.com/office/drawing/2014/main" id="{5D78BF03-77D7-4A35-BAEF-6E95BD2EC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2022475"/>
              <a:ext cx="34925" cy="82550"/>
            </a:xfrm>
            <a:custGeom>
              <a:avLst/>
              <a:gdLst>
                <a:gd name="T0" fmla="*/ 2147483646 w 29"/>
                <a:gd name="T1" fmla="*/ 2147483646 h 71"/>
                <a:gd name="T2" fmla="*/ 2147483646 w 29"/>
                <a:gd name="T3" fmla="*/ 2147483646 h 71"/>
                <a:gd name="T4" fmla="*/ 2147483646 w 29"/>
                <a:gd name="T5" fmla="*/ 2147483646 h 71"/>
                <a:gd name="T6" fmla="*/ 1746237957 w 29"/>
                <a:gd name="T7" fmla="*/ 2147483646 h 71"/>
                <a:gd name="T8" fmla="*/ 1746237957 w 29"/>
                <a:gd name="T9" fmla="*/ 2147483646 h 71"/>
                <a:gd name="T10" fmla="*/ 2147483646 w 29"/>
                <a:gd name="T11" fmla="*/ 2147483646 h 71"/>
                <a:gd name="T12" fmla="*/ 2147483646 w 29"/>
                <a:gd name="T13" fmla="*/ 2147483646 h 71"/>
                <a:gd name="T14" fmla="*/ 2147483646 w 29"/>
                <a:gd name="T15" fmla="*/ 2147483646 h 71"/>
                <a:gd name="T16" fmla="*/ 2147483646 w 29"/>
                <a:gd name="T17" fmla="*/ 2147483646 h 71"/>
                <a:gd name="T18" fmla="*/ 2147483646 w 29"/>
                <a:gd name="T19" fmla="*/ 2147483646 h 71"/>
                <a:gd name="T20" fmla="*/ 2147483646 w 29"/>
                <a:gd name="T21" fmla="*/ 2147483646 h 71"/>
                <a:gd name="T22" fmla="*/ 2147483646 w 29"/>
                <a:gd name="T23" fmla="*/ 2147483646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71"/>
                <a:gd name="T38" fmla="*/ 29 w 29"/>
                <a:gd name="T39" fmla="*/ 71 h 7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71">
                  <a:moveTo>
                    <a:pt x="29" y="3"/>
                  </a:moveTo>
                  <a:cubicBezTo>
                    <a:pt x="29" y="3"/>
                    <a:pt x="24" y="1"/>
                    <a:pt x="20" y="3"/>
                  </a:cubicBezTo>
                  <a:cubicBezTo>
                    <a:pt x="16" y="6"/>
                    <a:pt x="12" y="8"/>
                    <a:pt x="8" y="12"/>
                  </a:cubicBezTo>
                  <a:cubicBezTo>
                    <a:pt x="4" y="16"/>
                    <a:pt x="1" y="21"/>
                    <a:pt x="1" y="26"/>
                  </a:cubicBezTo>
                  <a:cubicBezTo>
                    <a:pt x="0" y="30"/>
                    <a:pt x="1" y="36"/>
                    <a:pt x="1" y="39"/>
                  </a:cubicBezTo>
                  <a:cubicBezTo>
                    <a:pt x="1" y="42"/>
                    <a:pt x="2" y="48"/>
                    <a:pt x="2" y="54"/>
                  </a:cubicBezTo>
                  <a:cubicBezTo>
                    <a:pt x="2" y="59"/>
                    <a:pt x="2" y="64"/>
                    <a:pt x="2" y="68"/>
                  </a:cubicBezTo>
                  <a:cubicBezTo>
                    <a:pt x="3" y="71"/>
                    <a:pt x="5" y="50"/>
                    <a:pt x="5" y="46"/>
                  </a:cubicBezTo>
                  <a:cubicBezTo>
                    <a:pt x="4" y="41"/>
                    <a:pt x="4" y="33"/>
                    <a:pt x="4" y="29"/>
                  </a:cubicBezTo>
                  <a:cubicBezTo>
                    <a:pt x="4" y="25"/>
                    <a:pt x="3" y="21"/>
                    <a:pt x="6" y="18"/>
                  </a:cubicBezTo>
                  <a:cubicBezTo>
                    <a:pt x="8" y="15"/>
                    <a:pt x="11" y="13"/>
                    <a:pt x="13" y="10"/>
                  </a:cubicBezTo>
                  <a:cubicBezTo>
                    <a:pt x="16" y="8"/>
                    <a:pt x="24" y="0"/>
                    <a:pt x="29" y="3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670">
              <a:extLst>
                <a:ext uri="{FF2B5EF4-FFF2-40B4-BE49-F238E27FC236}">
                  <a16:creationId xmlns:a16="http://schemas.microsoft.com/office/drawing/2014/main" id="{A89DFE96-D2FC-4F99-944B-3F90791D8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2124075"/>
              <a:ext cx="60325" cy="60325"/>
            </a:xfrm>
            <a:custGeom>
              <a:avLst/>
              <a:gdLst>
                <a:gd name="T0" fmla="*/ 1756960799 w 50"/>
                <a:gd name="T1" fmla="*/ 2147483646 h 51"/>
                <a:gd name="T2" fmla="*/ 2147483646 w 50"/>
                <a:gd name="T3" fmla="*/ 2147483646 h 51"/>
                <a:gd name="T4" fmla="*/ 2147483646 w 50"/>
                <a:gd name="T5" fmla="*/ 2147483646 h 51"/>
                <a:gd name="T6" fmla="*/ 2147483646 w 50"/>
                <a:gd name="T7" fmla="*/ 2147483646 h 51"/>
                <a:gd name="T8" fmla="*/ 2147483646 w 50"/>
                <a:gd name="T9" fmla="*/ 0 h 51"/>
                <a:gd name="T10" fmla="*/ 2147483646 w 50"/>
                <a:gd name="T11" fmla="*/ 2147483646 h 51"/>
                <a:gd name="T12" fmla="*/ 2147483646 w 50"/>
                <a:gd name="T13" fmla="*/ 2147483646 h 51"/>
                <a:gd name="T14" fmla="*/ 2147483646 w 50"/>
                <a:gd name="T15" fmla="*/ 2147483646 h 51"/>
                <a:gd name="T16" fmla="*/ 1756960799 w 50"/>
                <a:gd name="T17" fmla="*/ 2147483646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"/>
                <a:gd name="T28" fmla="*/ 0 h 51"/>
                <a:gd name="T29" fmla="*/ 50 w 50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" h="51">
                  <a:moveTo>
                    <a:pt x="1" y="49"/>
                  </a:moveTo>
                  <a:cubicBezTo>
                    <a:pt x="0" y="51"/>
                    <a:pt x="4" y="46"/>
                    <a:pt x="7" y="44"/>
                  </a:cubicBezTo>
                  <a:cubicBezTo>
                    <a:pt x="9" y="43"/>
                    <a:pt x="15" y="39"/>
                    <a:pt x="19" y="34"/>
                  </a:cubicBezTo>
                  <a:cubicBezTo>
                    <a:pt x="23" y="29"/>
                    <a:pt x="35" y="16"/>
                    <a:pt x="38" y="13"/>
                  </a:cubicBezTo>
                  <a:cubicBezTo>
                    <a:pt x="41" y="10"/>
                    <a:pt x="50" y="0"/>
                    <a:pt x="50" y="0"/>
                  </a:cubicBezTo>
                  <a:cubicBezTo>
                    <a:pt x="50" y="0"/>
                    <a:pt x="40" y="13"/>
                    <a:pt x="37" y="16"/>
                  </a:cubicBezTo>
                  <a:cubicBezTo>
                    <a:pt x="34" y="19"/>
                    <a:pt x="26" y="29"/>
                    <a:pt x="22" y="33"/>
                  </a:cubicBezTo>
                  <a:cubicBezTo>
                    <a:pt x="18" y="36"/>
                    <a:pt x="15" y="41"/>
                    <a:pt x="12" y="43"/>
                  </a:cubicBezTo>
                  <a:cubicBezTo>
                    <a:pt x="9" y="45"/>
                    <a:pt x="2" y="46"/>
                    <a:pt x="1" y="49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Freeform 671">
              <a:extLst>
                <a:ext uri="{FF2B5EF4-FFF2-40B4-BE49-F238E27FC236}">
                  <a16:creationId xmlns:a16="http://schemas.microsoft.com/office/drawing/2014/main" id="{929D376A-3AA6-49B3-A2B1-C9579997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5" y="2160587"/>
              <a:ext cx="17463" cy="25400"/>
            </a:xfrm>
            <a:custGeom>
              <a:avLst/>
              <a:gdLst>
                <a:gd name="T0" fmla="*/ 2147483646 w 14"/>
                <a:gd name="T1" fmla="*/ 2147483646 h 22"/>
                <a:gd name="T2" fmla="*/ 2147483646 w 14"/>
                <a:gd name="T3" fmla="*/ 0 h 22"/>
                <a:gd name="T4" fmla="*/ 2147483646 w 14"/>
                <a:gd name="T5" fmla="*/ 2147483646 h 22"/>
                <a:gd name="T6" fmla="*/ 0 60000 65536"/>
                <a:gd name="T7" fmla="*/ 0 60000 65536"/>
                <a:gd name="T8" fmla="*/ 0 60000 65536"/>
                <a:gd name="T9" fmla="*/ 0 w 14"/>
                <a:gd name="T10" fmla="*/ 0 h 22"/>
                <a:gd name="T11" fmla="*/ 14 w 1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22">
                  <a:moveTo>
                    <a:pt x="13" y="22"/>
                  </a:moveTo>
                  <a:cubicBezTo>
                    <a:pt x="13" y="22"/>
                    <a:pt x="3" y="15"/>
                    <a:pt x="14" y="0"/>
                  </a:cubicBezTo>
                  <a:cubicBezTo>
                    <a:pt x="14" y="0"/>
                    <a:pt x="0" y="12"/>
                    <a:pt x="13" y="22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672">
              <a:extLst>
                <a:ext uri="{FF2B5EF4-FFF2-40B4-BE49-F238E27FC236}">
                  <a16:creationId xmlns:a16="http://schemas.microsoft.com/office/drawing/2014/main" id="{DBED1724-8B70-482C-A5A8-37A836416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2081212"/>
              <a:ext cx="88900" cy="20637"/>
            </a:xfrm>
            <a:custGeom>
              <a:avLst/>
              <a:gdLst>
                <a:gd name="T0" fmla="*/ 2147483646 w 74"/>
                <a:gd name="T1" fmla="*/ 2147483646 h 18"/>
                <a:gd name="T2" fmla="*/ 2147483646 w 74"/>
                <a:gd name="T3" fmla="*/ 2147483646 h 18"/>
                <a:gd name="T4" fmla="*/ 2147483646 w 74"/>
                <a:gd name="T5" fmla="*/ 2147483646 h 18"/>
                <a:gd name="T6" fmla="*/ 2147483646 w 74"/>
                <a:gd name="T7" fmla="*/ 1507688774 h 18"/>
                <a:gd name="T8" fmla="*/ 2147483646 w 74"/>
                <a:gd name="T9" fmla="*/ 2147483646 h 18"/>
                <a:gd name="T10" fmla="*/ 2147483646 w 74"/>
                <a:gd name="T11" fmla="*/ 2147483646 h 18"/>
                <a:gd name="T12" fmla="*/ 2147483646 w 74"/>
                <a:gd name="T13" fmla="*/ 2147483646 h 18"/>
                <a:gd name="T14" fmla="*/ 2147483646 w 74"/>
                <a:gd name="T15" fmla="*/ 214748364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4"/>
                <a:gd name="T25" fmla="*/ 0 h 18"/>
                <a:gd name="T26" fmla="*/ 74 w 7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4" h="18">
                  <a:moveTo>
                    <a:pt x="74" y="17"/>
                  </a:moveTo>
                  <a:cubicBezTo>
                    <a:pt x="70" y="14"/>
                    <a:pt x="66" y="14"/>
                    <a:pt x="59" y="14"/>
                  </a:cubicBezTo>
                  <a:cubicBezTo>
                    <a:pt x="52" y="14"/>
                    <a:pt x="39" y="11"/>
                    <a:pt x="31" y="9"/>
                  </a:cubicBezTo>
                  <a:cubicBezTo>
                    <a:pt x="23" y="8"/>
                    <a:pt x="4" y="1"/>
                    <a:pt x="2" y="1"/>
                  </a:cubicBezTo>
                  <a:cubicBezTo>
                    <a:pt x="0" y="0"/>
                    <a:pt x="22" y="9"/>
                    <a:pt x="26" y="11"/>
                  </a:cubicBezTo>
                  <a:cubicBezTo>
                    <a:pt x="29" y="12"/>
                    <a:pt x="38" y="13"/>
                    <a:pt x="43" y="14"/>
                  </a:cubicBezTo>
                  <a:cubicBezTo>
                    <a:pt x="48" y="15"/>
                    <a:pt x="55" y="17"/>
                    <a:pt x="59" y="17"/>
                  </a:cubicBezTo>
                  <a:cubicBezTo>
                    <a:pt x="63" y="18"/>
                    <a:pt x="65" y="13"/>
                    <a:pt x="74" y="1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673">
              <a:extLst>
                <a:ext uri="{FF2B5EF4-FFF2-40B4-BE49-F238E27FC236}">
                  <a16:creationId xmlns:a16="http://schemas.microsoft.com/office/drawing/2014/main" id="{DF372FD3-6D8F-4379-933C-01A405687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5" y="2030412"/>
              <a:ext cx="26988" cy="36512"/>
            </a:xfrm>
            <a:custGeom>
              <a:avLst/>
              <a:gdLst>
                <a:gd name="T0" fmla="*/ 0 w 23"/>
                <a:gd name="T1" fmla="*/ 0 h 31"/>
                <a:gd name="T2" fmla="*/ 2147483646 w 23"/>
                <a:gd name="T3" fmla="*/ 2147483646 h 31"/>
                <a:gd name="T4" fmla="*/ 0 w 23"/>
                <a:gd name="T5" fmla="*/ 0 h 31"/>
                <a:gd name="T6" fmla="*/ 0 60000 65536"/>
                <a:gd name="T7" fmla="*/ 0 60000 65536"/>
                <a:gd name="T8" fmla="*/ 0 60000 65536"/>
                <a:gd name="T9" fmla="*/ 0 w 23"/>
                <a:gd name="T10" fmla="*/ 0 h 31"/>
                <a:gd name="T11" fmla="*/ 23 w 23"/>
                <a:gd name="T12" fmla="*/ 31 h 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31">
                  <a:moveTo>
                    <a:pt x="0" y="0"/>
                  </a:moveTo>
                  <a:cubicBezTo>
                    <a:pt x="0" y="0"/>
                    <a:pt x="7" y="24"/>
                    <a:pt x="23" y="5"/>
                  </a:cubicBezTo>
                  <a:cubicBezTo>
                    <a:pt x="23" y="5"/>
                    <a:pt x="6" y="31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8" name="Groupe 1382">
            <a:extLst>
              <a:ext uri="{FF2B5EF4-FFF2-40B4-BE49-F238E27FC236}">
                <a16:creationId xmlns:a16="http://schemas.microsoft.com/office/drawing/2014/main" id="{E43D1F17-A1B6-4181-849F-2CD11D922120}"/>
              </a:ext>
            </a:extLst>
          </p:cNvPr>
          <p:cNvGrpSpPr>
            <a:grpSpLocks/>
          </p:cNvGrpSpPr>
          <p:nvPr/>
        </p:nvGrpSpPr>
        <p:grpSpPr bwMode="auto">
          <a:xfrm>
            <a:off x="8318500" y="3429000"/>
            <a:ext cx="319088" cy="228600"/>
            <a:chOff x="6791325" y="2270125"/>
            <a:chExt cx="363538" cy="260350"/>
          </a:xfrm>
        </p:grpSpPr>
        <p:sp>
          <p:nvSpPr>
            <p:cNvPr id="39237" name="Freeform 674">
              <a:extLst>
                <a:ext uri="{FF2B5EF4-FFF2-40B4-BE49-F238E27FC236}">
                  <a16:creationId xmlns:a16="http://schemas.microsoft.com/office/drawing/2014/main" id="{6B817D8A-CCD0-47A1-AEA6-F0B291AE2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2270125"/>
              <a:ext cx="363538" cy="260350"/>
            </a:xfrm>
            <a:custGeom>
              <a:avLst/>
              <a:gdLst>
                <a:gd name="T0" fmla="*/ 2147483646 w 305"/>
                <a:gd name="T1" fmla="*/ 2147483646 h 221"/>
                <a:gd name="T2" fmla="*/ 2147483646 w 305"/>
                <a:gd name="T3" fmla="*/ 2147483646 h 221"/>
                <a:gd name="T4" fmla="*/ 2147483646 w 305"/>
                <a:gd name="T5" fmla="*/ 2147483646 h 221"/>
                <a:gd name="T6" fmla="*/ 2147483646 w 305"/>
                <a:gd name="T7" fmla="*/ 2147483646 h 221"/>
                <a:gd name="T8" fmla="*/ 2147483646 w 305"/>
                <a:gd name="T9" fmla="*/ 1634842497 h 221"/>
                <a:gd name="T10" fmla="*/ 2147483646 w 305"/>
                <a:gd name="T11" fmla="*/ 2147483646 h 221"/>
                <a:gd name="T12" fmla="*/ 2147483646 w 305"/>
                <a:gd name="T13" fmla="*/ 2147483646 h 221"/>
                <a:gd name="T14" fmla="*/ 2147483646 w 305"/>
                <a:gd name="T15" fmla="*/ 2147483646 h 221"/>
                <a:gd name="T16" fmla="*/ 2147483646 w 305"/>
                <a:gd name="T17" fmla="*/ 2147483646 h 221"/>
                <a:gd name="T18" fmla="*/ 2147483646 w 305"/>
                <a:gd name="T19" fmla="*/ 2147483646 h 221"/>
                <a:gd name="T20" fmla="*/ 2147483646 w 305"/>
                <a:gd name="T21" fmla="*/ 2147483646 h 221"/>
                <a:gd name="T22" fmla="*/ 2147483646 w 305"/>
                <a:gd name="T23" fmla="*/ 2147483646 h 221"/>
                <a:gd name="T24" fmla="*/ 2147483646 w 305"/>
                <a:gd name="T25" fmla="*/ 2147483646 h 221"/>
                <a:gd name="T26" fmla="*/ 2147483646 w 305"/>
                <a:gd name="T27" fmla="*/ 2147483646 h 221"/>
                <a:gd name="T28" fmla="*/ 2147483646 w 305"/>
                <a:gd name="T29" fmla="*/ 2147483646 h 221"/>
                <a:gd name="T30" fmla="*/ 2147483646 w 305"/>
                <a:gd name="T31" fmla="*/ 2147483646 h 221"/>
                <a:gd name="T32" fmla="*/ 2147483646 w 305"/>
                <a:gd name="T33" fmla="*/ 2147483646 h 221"/>
                <a:gd name="T34" fmla="*/ 2147483646 w 305"/>
                <a:gd name="T35" fmla="*/ 2147483646 h 221"/>
                <a:gd name="T36" fmla="*/ 2147483646 w 305"/>
                <a:gd name="T37" fmla="*/ 2147483646 h 221"/>
                <a:gd name="T38" fmla="*/ 2147483646 w 305"/>
                <a:gd name="T39" fmla="*/ 2147483646 h 221"/>
                <a:gd name="T40" fmla="*/ 2147483646 w 305"/>
                <a:gd name="T41" fmla="*/ 2147483646 h 221"/>
                <a:gd name="T42" fmla="*/ 2147483646 w 305"/>
                <a:gd name="T43" fmla="*/ 2147483646 h 221"/>
                <a:gd name="T44" fmla="*/ 2147483646 w 305"/>
                <a:gd name="T45" fmla="*/ 2147483646 h 221"/>
                <a:gd name="T46" fmla="*/ 2147483646 w 305"/>
                <a:gd name="T47" fmla="*/ 2147483646 h 221"/>
                <a:gd name="T48" fmla="*/ 2147483646 w 305"/>
                <a:gd name="T49" fmla="*/ 2147483646 h 221"/>
                <a:gd name="T50" fmla="*/ 2147483646 w 305"/>
                <a:gd name="T51" fmla="*/ 2147483646 h 221"/>
                <a:gd name="T52" fmla="*/ 2147483646 w 305"/>
                <a:gd name="T53" fmla="*/ 2147483646 h 221"/>
                <a:gd name="T54" fmla="*/ 2147483646 w 305"/>
                <a:gd name="T55" fmla="*/ 2147483646 h 221"/>
                <a:gd name="T56" fmla="*/ 2147483646 w 305"/>
                <a:gd name="T57" fmla="*/ 2147483646 h 221"/>
                <a:gd name="T58" fmla="*/ 2147483646 w 305"/>
                <a:gd name="T59" fmla="*/ 2147483646 h 221"/>
                <a:gd name="T60" fmla="*/ 2147483646 w 305"/>
                <a:gd name="T61" fmla="*/ 2147483646 h 221"/>
                <a:gd name="T62" fmla="*/ 2147483646 w 305"/>
                <a:gd name="T63" fmla="*/ 2147483646 h 221"/>
                <a:gd name="T64" fmla="*/ 2147483646 w 305"/>
                <a:gd name="T65" fmla="*/ 2147483646 h 2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5"/>
                <a:gd name="T100" fmla="*/ 0 h 221"/>
                <a:gd name="T101" fmla="*/ 305 w 305"/>
                <a:gd name="T102" fmla="*/ 221 h 2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5" h="221">
                  <a:moveTo>
                    <a:pt x="68" y="32"/>
                  </a:moveTo>
                  <a:cubicBezTo>
                    <a:pt x="68" y="32"/>
                    <a:pt x="82" y="32"/>
                    <a:pt x="91" y="38"/>
                  </a:cubicBezTo>
                  <a:cubicBezTo>
                    <a:pt x="100" y="44"/>
                    <a:pt x="106" y="46"/>
                    <a:pt x="109" y="45"/>
                  </a:cubicBezTo>
                  <a:cubicBezTo>
                    <a:pt x="112" y="45"/>
                    <a:pt x="125" y="27"/>
                    <a:pt x="128" y="23"/>
                  </a:cubicBezTo>
                  <a:cubicBezTo>
                    <a:pt x="132" y="18"/>
                    <a:pt x="138" y="1"/>
                    <a:pt x="147" y="1"/>
                  </a:cubicBezTo>
                  <a:cubicBezTo>
                    <a:pt x="157" y="0"/>
                    <a:pt x="170" y="8"/>
                    <a:pt x="175" y="14"/>
                  </a:cubicBezTo>
                  <a:cubicBezTo>
                    <a:pt x="180" y="19"/>
                    <a:pt x="191" y="31"/>
                    <a:pt x="184" y="37"/>
                  </a:cubicBezTo>
                  <a:cubicBezTo>
                    <a:pt x="178" y="43"/>
                    <a:pt x="167" y="52"/>
                    <a:pt x="165" y="54"/>
                  </a:cubicBezTo>
                  <a:cubicBezTo>
                    <a:pt x="163" y="56"/>
                    <a:pt x="161" y="62"/>
                    <a:pt x="164" y="67"/>
                  </a:cubicBezTo>
                  <a:cubicBezTo>
                    <a:pt x="166" y="72"/>
                    <a:pt x="171" y="74"/>
                    <a:pt x="176" y="77"/>
                  </a:cubicBezTo>
                  <a:cubicBezTo>
                    <a:pt x="181" y="80"/>
                    <a:pt x="220" y="97"/>
                    <a:pt x="233" y="102"/>
                  </a:cubicBezTo>
                  <a:cubicBezTo>
                    <a:pt x="246" y="107"/>
                    <a:pt x="271" y="120"/>
                    <a:pt x="276" y="123"/>
                  </a:cubicBezTo>
                  <a:cubicBezTo>
                    <a:pt x="280" y="125"/>
                    <a:pt x="284" y="126"/>
                    <a:pt x="288" y="135"/>
                  </a:cubicBezTo>
                  <a:cubicBezTo>
                    <a:pt x="293" y="144"/>
                    <a:pt x="293" y="147"/>
                    <a:pt x="299" y="154"/>
                  </a:cubicBezTo>
                  <a:cubicBezTo>
                    <a:pt x="304" y="161"/>
                    <a:pt x="305" y="174"/>
                    <a:pt x="295" y="169"/>
                  </a:cubicBezTo>
                  <a:cubicBezTo>
                    <a:pt x="285" y="164"/>
                    <a:pt x="262" y="150"/>
                    <a:pt x="249" y="142"/>
                  </a:cubicBezTo>
                  <a:cubicBezTo>
                    <a:pt x="237" y="134"/>
                    <a:pt x="221" y="121"/>
                    <a:pt x="211" y="117"/>
                  </a:cubicBezTo>
                  <a:cubicBezTo>
                    <a:pt x="201" y="113"/>
                    <a:pt x="192" y="107"/>
                    <a:pt x="189" y="107"/>
                  </a:cubicBezTo>
                  <a:cubicBezTo>
                    <a:pt x="185" y="107"/>
                    <a:pt x="171" y="110"/>
                    <a:pt x="160" y="105"/>
                  </a:cubicBezTo>
                  <a:cubicBezTo>
                    <a:pt x="148" y="100"/>
                    <a:pt x="140" y="95"/>
                    <a:pt x="133" y="100"/>
                  </a:cubicBezTo>
                  <a:cubicBezTo>
                    <a:pt x="126" y="105"/>
                    <a:pt x="122" y="115"/>
                    <a:pt x="119" y="118"/>
                  </a:cubicBezTo>
                  <a:cubicBezTo>
                    <a:pt x="117" y="121"/>
                    <a:pt x="112" y="123"/>
                    <a:pt x="113" y="128"/>
                  </a:cubicBezTo>
                  <a:cubicBezTo>
                    <a:pt x="113" y="133"/>
                    <a:pt x="123" y="144"/>
                    <a:pt x="117" y="148"/>
                  </a:cubicBezTo>
                  <a:cubicBezTo>
                    <a:pt x="110" y="151"/>
                    <a:pt x="103" y="154"/>
                    <a:pt x="95" y="166"/>
                  </a:cubicBezTo>
                  <a:cubicBezTo>
                    <a:pt x="87" y="177"/>
                    <a:pt x="73" y="189"/>
                    <a:pt x="67" y="193"/>
                  </a:cubicBezTo>
                  <a:cubicBezTo>
                    <a:pt x="62" y="198"/>
                    <a:pt x="62" y="197"/>
                    <a:pt x="52" y="205"/>
                  </a:cubicBezTo>
                  <a:cubicBezTo>
                    <a:pt x="42" y="213"/>
                    <a:pt x="38" y="221"/>
                    <a:pt x="30" y="211"/>
                  </a:cubicBezTo>
                  <a:cubicBezTo>
                    <a:pt x="21" y="202"/>
                    <a:pt x="38" y="185"/>
                    <a:pt x="10" y="187"/>
                  </a:cubicBezTo>
                  <a:cubicBezTo>
                    <a:pt x="4" y="188"/>
                    <a:pt x="0" y="175"/>
                    <a:pt x="3" y="170"/>
                  </a:cubicBezTo>
                  <a:cubicBezTo>
                    <a:pt x="7" y="165"/>
                    <a:pt x="62" y="114"/>
                    <a:pt x="68" y="95"/>
                  </a:cubicBezTo>
                  <a:cubicBezTo>
                    <a:pt x="70" y="90"/>
                    <a:pt x="69" y="87"/>
                    <a:pt x="74" y="86"/>
                  </a:cubicBezTo>
                  <a:cubicBezTo>
                    <a:pt x="79" y="86"/>
                    <a:pt x="83" y="80"/>
                    <a:pt x="81" y="73"/>
                  </a:cubicBezTo>
                  <a:cubicBezTo>
                    <a:pt x="79" y="66"/>
                    <a:pt x="67" y="40"/>
                    <a:pt x="68" y="32"/>
                  </a:cubicBezTo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Freeform 675">
              <a:extLst>
                <a:ext uri="{FF2B5EF4-FFF2-40B4-BE49-F238E27FC236}">
                  <a16:creationId xmlns:a16="http://schemas.microsoft.com/office/drawing/2014/main" id="{BA4A46B7-3A13-4C08-AD15-9C343B06C3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2913" y="2374900"/>
              <a:ext cx="360363" cy="155575"/>
            </a:xfrm>
            <a:custGeom>
              <a:avLst/>
              <a:gdLst>
                <a:gd name="T0" fmla="*/ 2147483646 w 303"/>
                <a:gd name="T1" fmla="*/ 2147483646 h 133"/>
                <a:gd name="T2" fmla="*/ 2147483646 w 303"/>
                <a:gd name="T3" fmla="*/ 2147483646 h 133"/>
                <a:gd name="T4" fmla="*/ 2147483646 w 303"/>
                <a:gd name="T5" fmla="*/ 2147483646 h 133"/>
                <a:gd name="T6" fmla="*/ 2147483646 w 303"/>
                <a:gd name="T7" fmla="*/ 2147483646 h 133"/>
                <a:gd name="T8" fmla="*/ 2147483646 w 303"/>
                <a:gd name="T9" fmla="*/ 2147483646 h 133"/>
                <a:gd name="T10" fmla="*/ 2147483646 w 303"/>
                <a:gd name="T11" fmla="*/ 2147483646 h 133"/>
                <a:gd name="T12" fmla="*/ 2147483646 w 303"/>
                <a:gd name="T13" fmla="*/ 2147483646 h 133"/>
                <a:gd name="T14" fmla="*/ 2147483646 w 303"/>
                <a:gd name="T15" fmla="*/ 2147483646 h 133"/>
                <a:gd name="T16" fmla="*/ 2147483646 w 303"/>
                <a:gd name="T17" fmla="*/ 2147483646 h 133"/>
                <a:gd name="T18" fmla="*/ 2147483646 w 303"/>
                <a:gd name="T19" fmla="*/ 2147483646 h 133"/>
                <a:gd name="T20" fmla="*/ 2147483646 w 303"/>
                <a:gd name="T21" fmla="*/ 2147483646 h 133"/>
                <a:gd name="T22" fmla="*/ 2147483646 w 303"/>
                <a:gd name="T23" fmla="*/ 2147483646 h 133"/>
                <a:gd name="T24" fmla="*/ 2147483646 w 303"/>
                <a:gd name="T25" fmla="*/ 2147483646 h 133"/>
                <a:gd name="T26" fmla="*/ 2147483646 w 303"/>
                <a:gd name="T27" fmla="*/ 2147483646 h 133"/>
                <a:gd name="T28" fmla="*/ 2147483646 w 303"/>
                <a:gd name="T29" fmla="*/ 2147483646 h 133"/>
                <a:gd name="T30" fmla="*/ 2147483646 w 303"/>
                <a:gd name="T31" fmla="*/ 2147483646 h 133"/>
                <a:gd name="T32" fmla="*/ 2147483646 w 303"/>
                <a:gd name="T33" fmla="*/ 2147483646 h 133"/>
                <a:gd name="T34" fmla="*/ 2147483646 w 303"/>
                <a:gd name="T35" fmla="*/ 2147483646 h 133"/>
                <a:gd name="T36" fmla="*/ 2147483646 w 303"/>
                <a:gd name="T37" fmla="*/ 2147483646 h 133"/>
                <a:gd name="T38" fmla="*/ 2147483646 w 303"/>
                <a:gd name="T39" fmla="*/ 2147483646 h 133"/>
                <a:gd name="T40" fmla="*/ 2147483646 w 303"/>
                <a:gd name="T41" fmla="*/ 2147483646 h 133"/>
                <a:gd name="T42" fmla="*/ 2147483646 w 303"/>
                <a:gd name="T43" fmla="*/ 2147483646 h 133"/>
                <a:gd name="T44" fmla="*/ 2147483646 w 303"/>
                <a:gd name="T45" fmla="*/ 2147483646 h 133"/>
                <a:gd name="T46" fmla="*/ 2147483646 w 303"/>
                <a:gd name="T47" fmla="*/ 2147483646 h 133"/>
                <a:gd name="T48" fmla="*/ 2147483646 w 303"/>
                <a:gd name="T49" fmla="*/ 2147483646 h 133"/>
                <a:gd name="T50" fmla="*/ 2147483646 w 303"/>
                <a:gd name="T51" fmla="*/ 2147483646 h 133"/>
                <a:gd name="T52" fmla="*/ 2147483646 w 303"/>
                <a:gd name="T53" fmla="*/ 2147483646 h 133"/>
                <a:gd name="T54" fmla="*/ 2147483646 w 303"/>
                <a:gd name="T55" fmla="*/ 2147483646 h 133"/>
                <a:gd name="T56" fmla="*/ 2147483646 w 303"/>
                <a:gd name="T57" fmla="*/ 2147483646 h 133"/>
                <a:gd name="T58" fmla="*/ 2147483646 w 303"/>
                <a:gd name="T59" fmla="*/ 2147483646 h 133"/>
                <a:gd name="T60" fmla="*/ 2147483646 w 303"/>
                <a:gd name="T61" fmla="*/ 2147483646 h 133"/>
                <a:gd name="T62" fmla="*/ 2147483646 w 303"/>
                <a:gd name="T63" fmla="*/ 2147483646 h 133"/>
                <a:gd name="T64" fmla="*/ 2147483646 w 303"/>
                <a:gd name="T65" fmla="*/ 2147483646 h 1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3"/>
                <a:gd name="T100" fmla="*/ 0 h 133"/>
                <a:gd name="T101" fmla="*/ 303 w 303"/>
                <a:gd name="T102" fmla="*/ 133 h 1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3" h="133">
                  <a:moveTo>
                    <a:pt x="114" y="50"/>
                  </a:moveTo>
                  <a:cubicBezTo>
                    <a:pt x="108" y="53"/>
                    <a:pt x="107" y="57"/>
                    <a:pt x="98" y="69"/>
                  </a:cubicBezTo>
                  <a:cubicBezTo>
                    <a:pt x="90" y="80"/>
                    <a:pt x="71" y="91"/>
                    <a:pt x="65" y="96"/>
                  </a:cubicBezTo>
                  <a:cubicBezTo>
                    <a:pt x="60" y="100"/>
                    <a:pt x="60" y="99"/>
                    <a:pt x="50" y="107"/>
                  </a:cubicBezTo>
                  <a:cubicBezTo>
                    <a:pt x="40" y="116"/>
                    <a:pt x="39" y="119"/>
                    <a:pt x="34" y="113"/>
                  </a:cubicBezTo>
                  <a:cubicBezTo>
                    <a:pt x="25" y="104"/>
                    <a:pt x="50" y="94"/>
                    <a:pt x="7" y="94"/>
                  </a:cubicBezTo>
                  <a:cubicBezTo>
                    <a:pt x="4" y="94"/>
                    <a:pt x="4" y="85"/>
                    <a:pt x="2" y="83"/>
                  </a:cubicBezTo>
                  <a:cubicBezTo>
                    <a:pt x="0" y="88"/>
                    <a:pt x="3" y="100"/>
                    <a:pt x="9" y="99"/>
                  </a:cubicBezTo>
                  <a:cubicBezTo>
                    <a:pt x="38" y="98"/>
                    <a:pt x="20" y="114"/>
                    <a:pt x="29" y="123"/>
                  </a:cubicBezTo>
                  <a:cubicBezTo>
                    <a:pt x="37" y="133"/>
                    <a:pt x="41" y="125"/>
                    <a:pt x="51" y="117"/>
                  </a:cubicBezTo>
                  <a:cubicBezTo>
                    <a:pt x="61" y="109"/>
                    <a:pt x="61" y="110"/>
                    <a:pt x="66" y="105"/>
                  </a:cubicBezTo>
                  <a:cubicBezTo>
                    <a:pt x="72" y="101"/>
                    <a:pt x="86" y="89"/>
                    <a:pt x="94" y="78"/>
                  </a:cubicBezTo>
                  <a:cubicBezTo>
                    <a:pt x="102" y="66"/>
                    <a:pt x="109" y="63"/>
                    <a:pt x="116" y="60"/>
                  </a:cubicBezTo>
                  <a:cubicBezTo>
                    <a:pt x="119" y="58"/>
                    <a:pt x="118" y="54"/>
                    <a:pt x="115" y="49"/>
                  </a:cubicBezTo>
                  <a:cubicBezTo>
                    <a:pt x="115" y="50"/>
                    <a:pt x="115" y="50"/>
                    <a:pt x="114" y="50"/>
                  </a:cubicBezTo>
                  <a:close/>
                  <a:moveTo>
                    <a:pt x="300" y="70"/>
                  </a:moveTo>
                  <a:cubicBezTo>
                    <a:pt x="299" y="72"/>
                    <a:pt x="297" y="78"/>
                    <a:pt x="293" y="76"/>
                  </a:cubicBezTo>
                  <a:cubicBezTo>
                    <a:pt x="284" y="70"/>
                    <a:pt x="260" y="52"/>
                    <a:pt x="247" y="44"/>
                  </a:cubicBezTo>
                  <a:cubicBezTo>
                    <a:pt x="234" y="36"/>
                    <a:pt x="219" y="23"/>
                    <a:pt x="209" y="19"/>
                  </a:cubicBezTo>
                  <a:cubicBezTo>
                    <a:pt x="199" y="16"/>
                    <a:pt x="188" y="10"/>
                    <a:pt x="185" y="10"/>
                  </a:cubicBezTo>
                  <a:cubicBezTo>
                    <a:pt x="182" y="10"/>
                    <a:pt x="179" y="23"/>
                    <a:pt x="158" y="7"/>
                  </a:cubicBezTo>
                  <a:cubicBezTo>
                    <a:pt x="147" y="0"/>
                    <a:pt x="141" y="0"/>
                    <a:pt x="134" y="6"/>
                  </a:cubicBezTo>
                  <a:cubicBezTo>
                    <a:pt x="127" y="11"/>
                    <a:pt x="127" y="13"/>
                    <a:pt x="124" y="17"/>
                  </a:cubicBezTo>
                  <a:cubicBezTo>
                    <a:pt x="121" y="20"/>
                    <a:pt x="117" y="27"/>
                    <a:pt x="116" y="30"/>
                  </a:cubicBezTo>
                  <a:cubicBezTo>
                    <a:pt x="115" y="32"/>
                    <a:pt x="112" y="34"/>
                    <a:pt x="113" y="36"/>
                  </a:cubicBezTo>
                  <a:cubicBezTo>
                    <a:pt x="114" y="34"/>
                    <a:pt x="116" y="32"/>
                    <a:pt x="118" y="30"/>
                  </a:cubicBezTo>
                  <a:cubicBezTo>
                    <a:pt x="121" y="27"/>
                    <a:pt x="125" y="17"/>
                    <a:pt x="132" y="12"/>
                  </a:cubicBezTo>
                  <a:cubicBezTo>
                    <a:pt x="139" y="7"/>
                    <a:pt x="147" y="12"/>
                    <a:pt x="159" y="17"/>
                  </a:cubicBezTo>
                  <a:cubicBezTo>
                    <a:pt x="170" y="22"/>
                    <a:pt x="184" y="19"/>
                    <a:pt x="188" y="19"/>
                  </a:cubicBezTo>
                  <a:cubicBezTo>
                    <a:pt x="191" y="19"/>
                    <a:pt x="200" y="25"/>
                    <a:pt x="210" y="29"/>
                  </a:cubicBezTo>
                  <a:cubicBezTo>
                    <a:pt x="220" y="33"/>
                    <a:pt x="236" y="46"/>
                    <a:pt x="248" y="54"/>
                  </a:cubicBezTo>
                  <a:cubicBezTo>
                    <a:pt x="261" y="62"/>
                    <a:pt x="284" y="76"/>
                    <a:pt x="294" y="81"/>
                  </a:cubicBezTo>
                  <a:cubicBezTo>
                    <a:pt x="302" y="85"/>
                    <a:pt x="303" y="77"/>
                    <a:pt x="300" y="70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Freeform 676">
              <a:extLst>
                <a:ext uri="{FF2B5EF4-FFF2-40B4-BE49-F238E27FC236}">
                  <a16:creationId xmlns:a16="http://schemas.microsoft.com/office/drawing/2014/main" id="{9BDD4398-8838-4B01-9789-4516755F9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2270125"/>
              <a:ext cx="363538" cy="260350"/>
            </a:xfrm>
            <a:custGeom>
              <a:avLst/>
              <a:gdLst>
                <a:gd name="T0" fmla="*/ 2147483646 w 305"/>
                <a:gd name="T1" fmla="*/ 2147483646 h 221"/>
                <a:gd name="T2" fmla="*/ 2147483646 w 305"/>
                <a:gd name="T3" fmla="*/ 2147483646 h 221"/>
                <a:gd name="T4" fmla="*/ 2147483646 w 305"/>
                <a:gd name="T5" fmla="*/ 2147483646 h 221"/>
                <a:gd name="T6" fmla="*/ 2147483646 w 305"/>
                <a:gd name="T7" fmla="*/ 2147483646 h 221"/>
                <a:gd name="T8" fmla="*/ 2147483646 w 305"/>
                <a:gd name="T9" fmla="*/ 1634842497 h 221"/>
                <a:gd name="T10" fmla="*/ 2147483646 w 305"/>
                <a:gd name="T11" fmla="*/ 2147483646 h 221"/>
                <a:gd name="T12" fmla="*/ 2147483646 w 305"/>
                <a:gd name="T13" fmla="*/ 2147483646 h 221"/>
                <a:gd name="T14" fmla="*/ 2147483646 w 305"/>
                <a:gd name="T15" fmla="*/ 2147483646 h 221"/>
                <a:gd name="T16" fmla="*/ 2147483646 w 305"/>
                <a:gd name="T17" fmla="*/ 2147483646 h 221"/>
                <a:gd name="T18" fmla="*/ 2147483646 w 305"/>
                <a:gd name="T19" fmla="*/ 2147483646 h 221"/>
                <a:gd name="T20" fmla="*/ 2147483646 w 305"/>
                <a:gd name="T21" fmla="*/ 2147483646 h 221"/>
                <a:gd name="T22" fmla="*/ 2147483646 w 305"/>
                <a:gd name="T23" fmla="*/ 2147483646 h 221"/>
                <a:gd name="T24" fmla="*/ 2147483646 w 305"/>
                <a:gd name="T25" fmla="*/ 2147483646 h 221"/>
                <a:gd name="T26" fmla="*/ 2147483646 w 305"/>
                <a:gd name="T27" fmla="*/ 2147483646 h 221"/>
                <a:gd name="T28" fmla="*/ 2147483646 w 305"/>
                <a:gd name="T29" fmla="*/ 2147483646 h 221"/>
                <a:gd name="T30" fmla="*/ 2147483646 w 305"/>
                <a:gd name="T31" fmla="*/ 2147483646 h 221"/>
                <a:gd name="T32" fmla="*/ 2147483646 w 305"/>
                <a:gd name="T33" fmla="*/ 2147483646 h 221"/>
                <a:gd name="T34" fmla="*/ 2147483646 w 305"/>
                <a:gd name="T35" fmla="*/ 2147483646 h 221"/>
                <a:gd name="T36" fmla="*/ 2147483646 w 305"/>
                <a:gd name="T37" fmla="*/ 2147483646 h 221"/>
                <a:gd name="T38" fmla="*/ 2147483646 w 305"/>
                <a:gd name="T39" fmla="*/ 2147483646 h 221"/>
                <a:gd name="T40" fmla="*/ 2147483646 w 305"/>
                <a:gd name="T41" fmla="*/ 2147483646 h 221"/>
                <a:gd name="T42" fmla="*/ 2147483646 w 305"/>
                <a:gd name="T43" fmla="*/ 2147483646 h 221"/>
                <a:gd name="T44" fmla="*/ 2147483646 w 305"/>
                <a:gd name="T45" fmla="*/ 2147483646 h 221"/>
                <a:gd name="T46" fmla="*/ 2147483646 w 305"/>
                <a:gd name="T47" fmla="*/ 2147483646 h 221"/>
                <a:gd name="T48" fmla="*/ 2147483646 w 305"/>
                <a:gd name="T49" fmla="*/ 2147483646 h 221"/>
                <a:gd name="T50" fmla="*/ 2147483646 w 305"/>
                <a:gd name="T51" fmla="*/ 2147483646 h 221"/>
                <a:gd name="T52" fmla="*/ 2147483646 w 305"/>
                <a:gd name="T53" fmla="*/ 2147483646 h 221"/>
                <a:gd name="T54" fmla="*/ 2147483646 w 305"/>
                <a:gd name="T55" fmla="*/ 2147483646 h 221"/>
                <a:gd name="T56" fmla="*/ 2147483646 w 305"/>
                <a:gd name="T57" fmla="*/ 2147483646 h 221"/>
                <a:gd name="T58" fmla="*/ 2147483646 w 305"/>
                <a:gd name="T59" fmla="*/ 2147483646 h 221"/>
                <a:gd name="T60" fmla="*/ 2147483646 w 305"/>
                <a:gd name="T61" fmla="*/ 2147483646 h 221"/>
                <a:gd name="T62" fmla="*/ 2147483646 w 305"/>
                <a:gd name="T63" fmla="*/ 2147483646 h 221"/>
                <a:gd name="T64" fmla="*/ 2147483646 w 305"/>
                <a:gd name="T65" fmla="*/ 2147483646 h 2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5"/>
                <a:gd name="T100" fmla="*/ 0 h 221"/>
                <a:gd name="T101" fmla="*/ 305 w 305"/>
                <a:gd name="T102" fmla="*/ 221 h 2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5" h="221">
                  <a:moveTo>
                    <a:pt x="68" y="32"/>
                  </a:moveTo>
                  <a:cubicBezTo>
                    <a:pt x="68" y="32"/>
                    <a:pt x="82" y="32"/>
                    <a:pt x="91" y="38"/>
                  </a:cubicBezTo>
                  <a:cubicBezTo>
                    <a:pt x="100" y="44"/>
                    <a:pt x="106" y="46"/>
                    <a:pt x="109" y="45"/>
                  </a:cubicBezTo>
                  <a:cubicBezTo>
                    <a:pt x="112" y="45"/>
                    <a:pt x="125" y="27"/>
                    <a:pt x="128" y="23"/>
                  </a:cubicBezTo>
                  <a:cubicBezTo>
                    <a:pt x="132" y="18"/>
                    <a:pt x="138" y="1"/>
                    <a:pt x="147" y="1"/>
                  </a:cubicBezTo>
                  <a:cubicBezTo>
                    <a:pt x="157" y="0"/>
                    <a:pt x="170" y="8"/>
                    <a:pt x="175" y="14"/>
                  </a:cubicBezTo>
                  <a:cubicBezTo>
                    <a:pt x="180" y="19"/>
                    <a:pt x="191" y="31"/>
                    <a:pt x="184" y="37"/>
                  </a:cubicBezTo>
                  <a:cubicBezTo>
                    <a:pt x="178" y="43"/>
                    <a:pt x="167" y="52"/>
                    <a:pt x="165" y="54"/>
                  </a:cubicBezTo>
                  <a:cubicBezTo>
                    <a:pt x="163" y="56"/>
                    <a:pt x="161" y="62"/>
                    <a:pt x="164" y="67"/>
                  </a:cubicBezTo>
                  <a:cubicBezTo>
                    <a:pt x="166" y="72"/>
                    <a:pt x="171" y="74"/>
                    <a:pt x="176" y="77"/>
                  </a:cubicBezTo>
                  <a:cubicBezTo>
                    <a:pt x="181" y="80"/>
                    <a:pt x="220" y="97"/>
                    <a:pt x="233" y="102"/>
                  </a:cubicBezTo>
                  <a:cubicBezTo>
                    <a:pt x="246" y="107"/>
                    <a:pt x="271" y="120"/>
                    <a:pt x="276" y="123"/>
                  </a:cubicBezTo>
                  <a:cubicBezTo>
                    <a:pt x="280" y="125"/>
                    <a:pt x="284" y="126"/>
                    <a:pt x="288" y="135"/>
                  </a:cubicBezTo>
                  <a:cubicBezTo>
                    <a:pt x="293" y="144"/>
                    <a:pt x="293" y="147"/>
                    <a:pt x="299" y="154"/>
                  </a:cubicBezTo>
                  <a:cubicBezTo>
                    <a:pt x="304" y="161"/>
                    <a:pt x="305" y="174"/>
                    <a:pt x="295" y="169"/>
                  </a:cubicBezTo>
                  <a:cubicBezTo>
                    <a:pt x="285" y="164"/>
                    <a:pt x="262" y="150"/>
                    <a:pt x="249" y="142"/>
                  </a:cubicBezTo>
                  <a:cubicBezTo>
                    <a:pt x="237" y="134"/>
                    <a:pt x="221" y="121"/>
                    <a:pt x="211" y="117"/>
                  </a:cubicBezTo>
                  <a:cubicBezTo>
                    <a:pt x="201" y="113"/>
                    <a:pt x="192" y="107"/>
                    <a:pt x="189" y="107"/>
                  </a:cubicBezTo>
                  <a:cubicBezTo>
                    <a:pt x="185" y="107"/>
                    <a:pt x="171" y="110"/>
                    <a:pt x="160" y="105"/>
                  </a:cubicBezTo>
                  <a:cubicBezTo>
                    <a:pt x="148" y="100"/>
                    <a:pt x="140" y="95"/>
                    <a:pt x="133" y="100"/>
                  </a:cubicBezTo>
                  <a:cubicBezTo>
                    <a:pt x="126" y="105"/>
                    <a:pt x="122" y="115"/>
                    <a:pt x="119" y="118"/>
                  </a:cubicBezTo>
                  <a:cubicBezTo>
                    <a:pt x="117" y="121"/>
                    <a:pt x="112" y="123"/>
                    <a:pt x="113" y="128"/>
                  </a:cubicBezTo>
                  <a:cubicBezTo>
                    <a:pt x="113" y="133"/>
                    <a:pt x="123" y="144"/>
                    <a:pt x="117" y="148"/>
                  </a:cubicBezTo>
                  <a:cubicBezTo>
                    <a:pt x="110" y="151"/>
                    <a:pt x="103" y="154"/>
                    <a:pt x="95" y="166"/>
                  </a:cubicBezTo>
                  <a:cubicBezTo>
                    <a:pt x="87" y="177"/>
                    <a:pt x="73" y="189"/>
                    <a:pt x="67" y="193"/>
                  </a:cubicBezTo>
                  <a:cubicBezTo>
                    <a:pt x="62" y="198"/>
                    <a:pt x="62" y="197"/>
                    <a:pt x="52" y="205"/>
                  </a:cubicBezTo>
                  <a:cubicBezTo>
                    <a:pt x="42" y="213"/>
                    <a:pt x="38" y="221"/>
                    <a:pt x="30" y="211"/>
                  </a:cubicBezTo>
                  <a:cubicBezTo>
                    <a:pt x="21" y="202"/>
                    <a:pt x="38" y="185"/>
                    <a:pt x="10" y="187"/>
                  </a:cubicBezTo>
                  <a:cubicBezTo>
                    <a:pt x="4" y="188"/>
                    <a:pt x="0" y="175"/>
                    <a:pt x="3" y="170"/>
                  </a:cubicBezTo>
                  <a:cubicBezTo>
                    <a:pt x="7" y="165"/>
                    <a:pt x="62" y="114"/>
                    <a:pt x="68" y="95"/>
                  </a:cubicBezTo>
                  <a:cubicBezTo>
                    <a:pt x="70" y="90"/>
                    <a:pt x="69" y="87"/>
                    <a:pt x="74" y="86"/>
                  </a:cubicBezTo>
                  <a:cubicBezTo>
                    <a:pt x="79" y="86"/>
                    <a:pt x="83" y="80"/>
                    <a:pt x="81" y="73"/>
                  </a:cubicBezTo>
                  <a:cubicBezTo>
                    <a:pt x="79" y="66"/>
                    <a:pt x="67" y="40"/>
                    <a:pt x="68" y="3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Freeform 677">
              <a:extLst>
                <a:ext uri="{FF2B5EF4-FFF2-40B4-BE49-F238E27FC236}">
                  <a16:creationId xmlns:a16="http://schemas.microsoft.com/office/drawing/2014/main" id="{2BF384A4-3D62-4D80-BD32-E0FCFFA51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175" y="2374900"/>
              <a:ext cx="25400" cy="30162"/>
            </a:xfrm>
            <a:custGeom>
              <a:avLst/>
              <a:gdLst>
                <a:gd name="T0" fmla="*/ 2147483646 w 21"/>
                <a:gd name="T1" fmla="*/ 0 h 26"/>
                <a:gd name="T2" fmla="*/ 2147483646 w 21"/>
                <a:gd name="T3" fmla="*/ 2147483646 h 26"/>
                <a:gd name="T4" fmla="*/ 0 w 21"/>
                <a:gd name="T5" fmla="*/ 2147483646 h 26"/>
                <a:gd name="T6" fmla="*/ 0 60000 65536"/>
                <a:gd name="T7" fmla="*/ 0 60000 65536"/>
                <a:gd name="T8" fmla="*/ 0 60000 65536"/>
                <a:gd name="T9" fmla="*/ 0 w 21"/>
                <a:gd name="T10" fmla="*/ 0 h 26"/>
                <a:gd name="T11" fmla="*/ 21 w 21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6">
                  <a:moveTo>
                    <a:pt x="12" y="0"/>
                  </a:moveTo>
                  <a:cubicBezTo>
                    <a:pt x="12" y="0"/>
                    <a:pt x="21" y="17"/>
                    <a:pt x="17" y="22"/>
                  </a:cubicBezTo>
                  <a:cubicBezTo>
                    <a:pt x="12" y="26"/>
                    <a:pt x="0" y="24"/>
                    <a:pt x="0" y="2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Freeform 678">
              <a:extLst>
                <a:ext uri="{FF2B5EF4-FFF2-40B4-BE49-F238E27FC236}">
                  <a16:creationId xmlns:a16="http://schemas.microsoft.com/office/drawing/2014/main" id="{DB901279-1C4A-4DA5-A6E5-96CE63DF8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2427287"/>
              <a:ext cx="25400" cy="30162"/>
            </a:xfrm>
            <a:custGeom>
              <a:avLst/>
              <a:gdLst>
                <a:gd name="T0" fmla="*/ 2147483646 w 22"/>
                <a:gd name="T1" fmla="*/ 2147483646 h 26"/>
                <a:gd name="T2" fmla="*/ 2147483646 w 22"/>
                <a:gd name="T3" fmla="*/ 2147483646 h 26"/>
                <a:gd name="T4" fmla="*/ 2147483646 w 22"/>
                <a:gd name="T5" fmla="*/ 2147483646 h 26"/>
                <a:gd name="T6" fmla="*/ 0 60000 65536"/>
                <a:gd name="T7" fmla="*/ 0 60000 65536"/>
                <a:gd name="T8" fmla="*/ 0 60000 65536"/>
                <a:gd name="T9" fmla="*/ 0 w 22"/>
                <a:gd name="T10" fmla="*/ 0 h 26"/>
                <a:gd name="T11" fmla="*/ 22 w 22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" h="26">
                  <a:moveTo>
                    <a:pt x="22" y="3"/>
                  </a:moveTo>
                  <a:cubicBezTo>
                    <a:pt x="22" y="3"/>
                    <a:pt x="13" y="0"/>
                    <a:pt x="9" y="4"/>
                  </a:cubicBezTo>
                  <a:cubicBezTo>
                    <a:pt x="5" y="8"/>
                    <a:pt x="0" y="16"/>
                    <a:pt x="6" y="2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Freeform 679">
              <a:extLst>
                <a:ext uri="{FF2B5EF4-FFF2-40B4-BE49-F238E27FC236}">
                  <a16:creationId xmlns:a16="http://schemas.microsoft.com/office/drawing/2014/main" id="{CB153D93-EAA4-44FA-B9C3-B23F65481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2336800"/>
              <a:ext cx="23813" cy="23812"/>
            </a:xfrm>
            <a:custGeom>
              <a:avLst/>
              <a:gdLst>
                <a:gd name="T0" fmla="*/ 2147483646 w 21"/>
                <a:gd name="T1" fmla="*/ 0 h 21"/>
                <a:gd name="T2" fmla="*/ 2147483646 w 21"/>
                <a:gd name="T3" fmla="*/ 2147483646 h 21"/>
                <a:gd name="T4" fmla="*/ 0 w 21"/>
                <a:gd name="T5" fmla="*/ 2147483646 h 21"/>
                <a:gd name="T6" fmla="*/ 0 60000 65536"/>
                <a:gd name="T7" fmla="*/ 0 60000 65536"/>
                <a:gd name="T8" fmla="*/ 0 60000 65536"/>
                <a:gd name="T9" fmla="*/ 0 w 21"/>
                <a:gd name="T10" fmla="*/ 0 h 21"/>
                <a:gd name="T11" fmla="*/ 21 w 21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1">
                  <a:moveTo>
                    <a:pt x="21" y="0"/>
                  </a:moveTo>
                  <a:cubicBezTo>
                    <a:pt x="21" y="0"/>
                    <a:pt x="17" y="6"/>
                    <a:pt x="13" y="8"/>
                  </a:cubicBezTo>
                  <a:cubicBezTo>
                    <a:pt x="10" y="10"/>
                    <a:pt x="4" y="15"/>
                    <a:pt x="0" y="2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Freeform 680">
              <a:extLst>
                <a:ext uri="{FF2B5EF4-FFF2-40B4-BE49-F238E27FC236}">
                  <a16:creationId xmlns:a16="http://schemas.microsoft.com/office/drawing/2014/main" id="{ECD41BCB-0AC5-4BFD-B945-DF630C1E9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2284412"/>
              <a:ext cx="30163" cy="39687"/>
            </a:xfrm>
            <a:custGeom>
              <a:avLst/>
              <a:gdLst>
                <a:gd name="T0" fmla="*/ 2147483646 w 26"/>
                <a:gd name="T1" fmla="*/ 0 h 33"/>
                <a:gd name="T2" fmla="*/ 1561206717 w 26"/>
                <a:gd name="T3" fmla="*/ 2147483646 h 33"/>
                <a:gd name="T4" fmla="*/ 2147483646 w 26"/>
                <a:gd name="T5" fmla="*/ 2147483646 h 33"/>
                <a:gd name="T6" fmla="*/ 2147483646 w 26"/>
                <a:gd name="T7" fmla="*/ 2147483646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3"/>
                <a:gd name="T14" fmla="*/ 26 w 26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3">
                  <a:moveTo>
                    <a:pt x="15" y="0"/>
                  </a:moveTo>
                  <a:cubicBezTo>
                    <a:pt x="15" y="0"/>
                    <a:pt x="3" y="1"/>
                    <a:pt x="1" y="8"/>
                  </a:cubicBezTo>
                  <a:cubicBezTo>
                    <a:pt x="0" y="14"/>
                    <a:pt x="3" y="30"/>
                    <a:pt x="10" y="31"/>
                  </a:cubicBezTo>
                  <a:cubicBezTo>
                    <a:pt x="17" y="32"/>
                    <a:pt x="24" y="33"/>
                    <a:pt x="26" y="2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Freeform 681">
              <a:extLst>
                <a:ext uri="{FF2B5EF4-FFF2-40B4-BE49-F238E27FC236}">
                  <a16:creationId xmlns:a16="http://schemas.microsoft.com/office/drawing/2014/main" id="{C4F0456C-112B-4BB4-8899-673C5C8D6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175" y="2352675"/>
              <a:ext cx="38100" cy="44450"/>
            </a:xfrm>
            <a:custGeom>
              <a:avLst/>
              <a:gdLst>
                <a:gd name="T0" fmla="*/ 0 w 32"/>
                <a:gd name="T1" fmla="*/ 0 h 38"/>
                <a:gd name="T2" fmla="*/ 2147483646 w 32"/>
                <a:gd name="T3" fmla="*/ 2147483646 h 38"/>
                <a:gd name="T4" fmla="*/ 2147483646 w 32"/>
                <a:gd name="T5" fmla="*/ 2147483646 h 38"/>
                <a:gd name="T6" fmla="*/ 0 60000 65536"/>
                <a:gd name="T7" fmla="*/ 0 60000 65536"/>
                <a:gd name="T8" fmla="*/ 0 60000 65536"/>
                <a:gd name="T9" fmla="*/ 0 w 32"/>
                <a:gd name="T10" fmla="*/ 0 h 38"/>
                <a:gd name="T11" fmla="*/ 32 w 32"/>
                <a:gd name="T12" fmla="*/ 38 h 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38">
                  <a:moveTo>
                    <a:pt x="0" y="0"/>
                  </a:moveTo>
                  <a:cubicBezTo>
                    <a:pt x="0" y="0"/>
                    <a:pt x="8" y="12"/>
                    <a:pt x="11" y="17"/>
                  </a:cubicBezTo>
                  <a:cubicBezTo>
                    <a:pt x="15" y="22"/>
                    <a:pt x="32" y="38"/>
                    <a:pt x="24" y="3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Freeform 682">
              <a:extLst>
                <a:ext uri="{FF2B5EF4-FFF2-40B4-BE49-F238E27FC236}">
                  <a16:creationId xmlns:a16="http://schemas.microsoft.com/office/drawing/2014/main" id="{8DA0C67C-DF16-4F30-B6D2-7760CF2B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113" y="2362200"/>
              <a:ext cx="47625" cy="42862"/>
            </a:xfrm>
            <a:custGeom>
              <a:avLst/>
              <a:gdLst>
                <a:gd name="T0" fmla="*/ 2147483646 w 40"/>
                <a:gd name="T1" fmla="*/ 2147483646 h 36"/>
                <a:gd name="T2" fmla="*/ 0 w 40"/>
                <a:gd name="T3" fmla="*/ 0 h 36"/>
                <a:gd name="T4" fmla="*/ 2147483646 w 40"/>
                <a:gd name="T5" fmla="*/ 2147483646 h 36"/>
                <a:gd name="T6" fmla="*/ 2147483646 w 40"/>
                <a:gd name="T7" fmla="*/ 2147483646 h 36"/>
                <a:gd name="T8" fmla="*/ 2147483646 w 40"/>
                <a:gd name="T9" fmla="*/ 2147483646 h 36"/>
                <a:gd name="T10" fmla="*/ 2147483646 w 40"/>
                <a:gd name="T11" fmla="*/ 2147483646 h 36"/>
                <a:gd name="T12" fmla="*/ 2147483646 w 40"/>
                <a:gd name="T13" fmla="*/ 214748364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36"/>
                <a:gd name="T23" fmla="*/ 40 w 40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36">
                  <a:moveTo>
                    <a:pt x="19" y="24"/>
                  </a:moveTo>
                  <a:cubicBezTo>
                    <a:pt x="13" y="16"/>
                    <a:pt x="7" y="7"/>
                    <a:pt x="0" y="0"/>
                  </a:cubicBezTo>
                  <a:cubicBezTo>
                    <a:pt x="9" y="4"/>
                    <a:pt x="14" y="11"/>
                    <a:pt x="21" y="18"/>
                  </a:cubicBezTo>
                  <a:cubicBezTo>
                    <a:pt x="24" y="20"/>
                    <a:pt x="27" y="24"/>
                    <a:pt x="31" y="27"/>
                  </a:cubicBezTo>
                  <a:cubicBezTo>
                    <a:pt x="32" y="28"/>
                    <a:pt x="33" y="30"/>
                    <a:pt x="35" y="32"/>
                  </a:cubicBezTo>
                  <a:cubicBezTo>
                    <a:pt x="37" y="33"/>
                    <a:pt x="39" y="34"/>
                    <a:pt x="40" y="36"/>
                  </a:cubicBezTo>
                  <a:cubicBezTo>
                    <a:pt x="35" y="34"/>
                    <a:pt x="28" y="32"/>
                    <a:pt x="24" y="2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Freeform 683">
              <a:extLst>
                <a:ext uri="{FF2B5EF4-FFF2-40B4-BE49-F238E27FC236}">
                  <a16:creationId xmlns:a16="http://schemas.microsoft.com/office/drawing/2014/main" id="{C9EAA7E0-4167-4E06-9F41-821076598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2387600"/>
              <a:ext cx="22225" cy="33337"/>
            </a:xfrm>
            <a:custGeom>
              <a:avLst/>
              <a:gdLst>
                <a:gd name="T0" fmla="*/ 2147483646 w 18"/>
                <a:gd name="T1" fmla="*/ 2147483646 h 29"/>
                <a:gd name="T2" fmla="*/ 2147483646 w 18"/>
                <a:gd name="T3" fmla="*/ 2147483646 h 29"/>
                <a:gd name="T4" fmla="*/ 0 w 18"/>
                <a:gd name="T5" fmla="*/ 0 h 29"/>
                <a:gd name="T6" fmla="*/ 2147483646 w 18"/>
                <a:gd name="T7" fmla="*/ 2147483646 h 29"/>
                <a:gd name="T8" fmla="*/ 2147483646 w 18"/>
                <a:gd name="T9" fmla="*/ 214748364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9"/>
                <a:gd name="T17" fmla="*/ 18 w 18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9">
                  <a:moveTo>
                    <a:pt x="14" y="29"/>
                  </a:moveTo>
                  <a:cubicBezTo>
                    <a:pt x="13" y="26"/>
                    <a:pt x="17" y="23"/>
                    <a:pt x="18" y="21"/>
                  </a:cubicBezTo>
                  <a:cubicBezTo>
                    <a:pt x="9" y="18"/>
                    <a:pt x="6" y="6"/>
                    <a:pt x="0" y="0"/>
                  </a:cubicBezTo>
                  <a:cubicBezTo>
                    <a:pt x="2" y="6"/>
                    <a:pt x="5" y="13"/>
                    <a:pt x="8" y="18"/>
                  </a:cubicBezTo>
                  <a:cubicBezTo>
                    <a:pt x="10" y="21"/>
                    <a:pt x="13" y="24"/>
                    <a:pt x="14" y="2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Freeform 684">
              <a:extLst>
                <a:ext uri="{FF2B5EF4-FFF2-40B4-BE49-F238E27FC236}">
                  <a16:creationId xmlns:a16="http://schemas.microsoft.com/office/drawing/2014/main" id="{C6EE43E6-2911-4753-A46A-DCBD03DB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2428875"/>
              <a:ext cx="20638" cy="19050"/>
            </a:xfrm>
            <a:custGeom>
              <a:avLst/>
              <a:gdLst>
                <a:gd name="T0" fmla="*/ 2147483646 w 18"/>
                <a:gd name="T1" fmla="*/ 2147483646 h 17"/>
                <a:gd name="T2" fmla="*/ 2147483646 w 18"/>
                <a:gd name="T3" fmla="*/ 2147483646 h 17"/>
                <a:gd name="T4" fmla="*/ 0 w 18"/>
                <a:gd name="T5" fmla="*/ 2147483646 h 17"/>
                <a:gd name="T6" fmla="*/ 2147483646 w 18"/>
                <a:gd name="T7" fmla="*/ 2147483646 h 17"/>
                <a:gd name="T8" fmla="*/ 2147483646 w 18"/>
                <a:gd name="T9" fmla="*/ 2147483646 h 17"/>
                <a:gd name="T10" fmla="*/ 2147483646 w 18"/>
                <a:gd name="T11" fmla="*/ 2147483646 h 17"/>
                <a:gd name="T12" fmla="*/ 2147483646 w 18"/>
                <a:gd name="T13" fmla="*/ 214748364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18" y="7"/>
                  </a:moveTo>
                  <a:cubicBezTo>
                    <a:pt x="17" y="2"/>
                    <a:pt x="11" y="0"/>
                    <a:pt x="8" y="2"/>
                  </a:cubicBezTo>
                  <a:cubicBezTo>
                    <a:pt x="3" y="5"/>
                    <a:pt x="1" y="10"/>
                    <a:pt x="0" y="15"/>
                  </a:cubicBezTo>
                  <a:cubicBezTo>
                    <a:pt x="1" y="14"/>
                    <a:pt x="5" y="5"/>
                    <a:pt x="8" y="8"/>
                  </a:cubicBezTo>
                  <a:cubicBezTo>
                    <a:pt x="9" y="10"/>
                    <a:pt x="7" y="15"/>
                    <a:pt x="7" y="17"/>
                  </a:cubicBezTo>
                  <a:cubicBezTo>
                    <a:pt x="8" y="17"/>
                    <a:pt x="10" y="15"/>
                    <a:pt x="11" y="14"/>
                  </a:cubicBezTo>
                  <a:cubicBezTo>
                    <a:pt x="13" y="13"/>
                    <a:pt x="16" y="13"/>
                    <a:pt x="18" y="1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Freeform 685">
              <a:extLst>
                <a:ext uri="{FF2B5EF4-FFF2-40B4-BE49-F238E27FC236}">
                  <a16:creationId xmlns:a16="http://schemas.microsoft.com/office/drawing/2014/main" id="{43248827-64D1-4B09-A090-B0B86BF9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2384425"/>
              <a:ext cx="17463" cy="17462"/>
            </a:xfrm>
            <a:custGeom>
              <a:avLst/>
              <a:gdLst>
                <a:gd name="T0" fmla="*/ 2147483646 w 14"/>
                <a:gd name="T1" fmla="*/ 0 h 14"/>
                <a:gd name="T2" fmla="*/ 2147483646 w 14"/>
                <a:gd name="T3" fmla="*/ 2147483646 h 14"/>
                <a:gd name="T4" fmla="*/ 0 w 14"/>
                <a:gd name="T5" fmla="*/ 2147483646 h 14"/>
                <a:gd name="T6" fmla="*/ 2147483646 w 14"/>
                <a:gd name="T7" fmla="*/ 2147483646 h 14"/>
                <a:gd name="T8" fmla="*/ 2147483646 w 14"/>
                <a:gd name="T9" fmla="*/ 2147483646 h 14"/>
                <a:gd name="T10" fmla="*/ 2147483646 w 14"/>
                <a:gd name="T11" fmla="*/ 2147483646 h 14"/>
                <a:gd name="T12" fmla="*/ 2147483646 w 14"/>
                <a:gd name="T13" fmla="*/ 2147483646 h 14"/>
                <a:gd name="T14" fmla="*/ 2147483646 w 14"/>
                <a:gd name="T15" fmla="*/ 2147483646 h 14"/>
                <a:gd name="T16" fmla="*/ 2147483646 w 14"/>
                <a:gd name="T17" fmla="*/ 1939984545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4"/>
                <a:gd name="T29" fmla="*/ 14 w 14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4">
                  <a:moveTo>
                    <a:pt x="8" y="0"/>
                  </a:moveTo>
                  <a:cubicBezTo>
                    <a:pt x="7" y="3"/>
                    <a:pt x="6" y="5"/>
                    <a:pt x="4" y="8"/>
                  </a:cubicBezTo>
                  <a:cubicBezTo>
                    <a:pt x="3" y="9"/>
                    <a:pt x="0" y="12"/>
                    <a:pt x="0" y="13"/>
                  </a:cubicBezTo>
                  <a:cubicBezTo>
                    <a:pt x="1" y="14"/>
                    <a:pt x="3" y="13"/>
                    <a:pt x="4" y="13"/>
                  </a:cubicBezTo>
                  <a:cubicBezTo>
                    <a:pt x="5" y="13"/>
                    <a:pt x="7" y="14"/>
                    <a:pt x="8" y="13"/>
                  </a:cubicBezTo>
                  <a:cubicBezTo>
                    <a:pt x="10" y="13"/>
                    <a:pt x="14" y="11"/>
                    <a:pt x="13" y="8"/>
                  </a:cubicBezTo>
                  <a:cubicBezTo>
                    <a:pt x="12" y="9"/>
                    <a:pt x="9" y="11"/>
                    <a:pt x="7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7" y="5"/>
                    <a:pt x="8" y="3"/>
                    <a:pt x="8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Freeform 686">
              <a:extLst>
                <a:ext uri="{FF2B5EF4-FFF2-40B4-BE49-F238E27FC236}">
                  <a16:creationId xmlns:a16="http://schemas.microsoft.com/office/drawing/2014/main" id="{9E409AFD-0D2C-4B14-ABE1-5D8AE5626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2293937"/>
              <a:ext cx="28575" cy="26987"/>
            </a:xfrm>
            <a:custGeom>
              <a:avLst/>
              <a:gdLst>
                <a:gd name="T0" fmla="*/ 2147483646 w 24"/>
                <a:gd name="T1" fmla="*/ 2147483646 h 23"/>
                <a:gd name="T2" fmla="*/ 2147483646 w 24"/>
                <a:gd name="T3" fmla="*/ 2147483646 h 23"/>
                <a:gd name="T4" fmla="*/ 2147483646 w 24"/>
                <a:gd name="T5" fmla="*/ 2147483646 h 23"/>
                <a:gd name="T6" fmla="*/ 2147483646 w 24"/>
                <a:gd name="T7" fmla="*/ 2147483646 h 23"/>
                <a:gd name="T8" fmla="*/ 2147483646 w 24"/>
                <a:gd name="T9" fmla="*/ 0 h 23"/>
                <a:gd name="T10" fmla="*/ 2147483646 w 24"/>
                <a:gd name="T11" fmla="*/ 2147483646 h 23"/>
                <a:gd name="T12" fmla="*/ 2147483646 w 24"/>
                <a:gd name="T13" fmla="*/ 214748364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3" y="10"/>
                  </a:moveTo>
                  <a:cubicBezTo>
                    <a:pt x="23" y="13"/>
                    <a:pt x="24" y="15"/>
                    <a:pt x="22" y="19"/>
                  </a:cubicBezTo>
                  <a:cubicBezTo>
                    <a:pt x="21" y="21"/>
                    <a:pt x="19" y="23"/>
                    <a:pt x="16" y="22"/>
                  </a:cubicBezTo>
                  <a:cubicBezTo>
                    <a:pt x="12" y="21"/>
                    <a:pt x="9" y="20"/>
                    <a:pt x="7" y="17"/>
                  </a:cubicBezTo>
                  <a:cubicBezTo>
                    <a:pt x="5" y="14"/>
                    <a:pt x="0" y="1"/>
                    <a:pt x="5" y="0"/>
                  </a:cubicBezTo>
                  <a:cubicBezTo>
                    <a:pt x="8" y="4"/>
                    <a:pt x="7" y="12"/>
                    <a:pt x="14" y="14"/>
                  </a:cubicBezTo>
                  <a:cubicBezTo>
                    <a:pt x="17" y="15"/>
                    <a:pt x="21" y="13"/>
                    <a:pt x="22" y="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Freeform 687">
              <a:extLst>
                <a:ext uri="{FF2B5EF4-FFF2-40B4-BE49-F238E27FC236}">
                  <a16:creationId xmlns:a16="http://schemas.microsoft.com/office/drawing/2014/main" id="{ABB2C8E7-75B3-4C62-B87C-5F6BDBCB9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2343150"/>
              <a:ext cx="28575" cy="22225"/>
            </a:xfrm>
            <a:custGeom>
              <a:avLst/>
              <a:gdLst>
                <a:gd name="T0" fmla="*/ 2147483646 w 23"/>
                <a:gd name="T1" fmla="*/ 2147483646 h 19"/>
                <a:gd name="T2" fmla="*/ 2147483646 w 23"/>
                <a:gd name="T3" fmla="*/ 0 h 19"/>
                <a:gd name="T4" fmla="*/ 2147483646 w 23"/>
                <a:gd name="T5" fmla="*/ 2147483646 h 19"/>
                <a:gd name="T6" fmla="*/ 0 w 23"/>
                <a:gd name="T7" fmla="*/ 2147483646 h 19"/>
                <a:gd name="T8" fmla="*/ 2147483646 w 23"/>
                <a:gd name="T9" fmla="*/ 2147483646 h 19"/>
                <a:gd name="T10" fmla="*/ 2147483646 w 23"/>
                <a:gd name="T11" fmla="*/ 2147483646 h 19"/>
                <a:gd name="T12" fmla="*/ 2147483646 w 23"/>
                <a:gd name="T13" fmla="*/ 214748364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9"/>
                <a:gd name="T23" fmla="*/ 23 w 23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9">
                  <a:moveTo>
                    <a:pt x="23" y="14"/>
                  </a:moveTo>
                  <a:cubicBezTo>
                    <a:pt x="19" y="10"/>
                    <a:pt x="17" y="5"/>
                    <a:pt x="16" y="0"/>
                  </a:cubicBezTo>
                  <a:cubicBezTo>
                    <a:pt x="15" y="4"/>
                    <a:pt x="11" y="6"/>
                    <a:pt x="9" y="8"/>
                  </a:cubicBezTo>
                  <a:cubicBezTo>
                    <a:pt x="5" y="11"/>
                    <a:pt x="2" y="15"/>
                    <a:pt x="0" y="19"/>
                  </a:cubicBezTo>
                  <a:cubicBezTo>
                    <a:pt x="4" y="15"/>
                    <a:pt x="7" y="11"/>
                    <a:pt x="12" y="9"/>
                  </a:cubicBezTo>
                  <a:cubicBezTo>
                    <a:pt x="14" y="7"/>
                    <a:pt x="15" y="8"/>
                    <a:pt x="17" y="9"/>
                  </a:cubicBezTo>
                  <a:cubicBezTo>
                    <a:pt x="19" y="10"/>
                    <a:pt x="21" y="12"/>
                    <a:pt x="22" y="1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Freeform 688">
              <a:extLst>
                <a:ext uri="{FF2B5EF4-FFF2-40B4-BE49-F238E27FC236}">
                  <a16:creationId xmlns:a16="http://schemas.microsoft.com/office/drawing/2014/main" id="{B1EE9415-D1B9-4C54-A1AD-0D66D104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050" y="2311400"/>
              <a:ext cx="42863" cy="17462"/>
            </a:xfrm>
            <a:custGeom>
              <a:avLst/>
              <a:gdLst>
                <a:gd name="T0" fmla="*/ 0 w 37"/>
                <a:gd name="T1" fmla="*/ 1577460037 h 15"/>
                <a:gd name="T2" fmla="*/ 2147483646 w 37"/>
                <a:gd name="T3" fmla="*/ 2147483646 h 15"/>
                <a:gd name="T4" fmla="*/ 2147483646 w 37"/>
                <a:gd name="T5" fmla="*/ 2147483646 h 15"/>
                <a:gd name="T6" fmla="*/ 2147483646 w 37"/>
                <a:gd name="T7" fmla="*/ 2147483646 h 15"/>
                <a:gd name="T8" fmla="*/ 2147483646 w 37"/>
                <a:gd name="T9" fmla="*/ 2147483646 h 15"/>
                <a:gd name="T10" fmla="*/ 2147483646 w 37"/>
                <a:gd name="T11" fmla="*/ 2147483646 h 15"/>
                <a:gd name="T12" fmla="*/ 2147483646 w 37"/>
                <a:gd name="T13" fmla="*/ 2147483646 h 15"/>
                <a:gd name="T14" fmla="*/ 0 w 37"/>
                <a:gd name="T15" fmla="*/ 2147483646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"/>
                <a:gd name="T25" fmla="*/ 0 h 15"/>
                <a:gd name="T26" fmla="*/ 37 w 3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" h="15">
                  <a:moveTo>
                    <a:pt x="0" y="1"/>
                  </a:moveTo>
                  <a:cubicBezTo>
                    <a:pt x="3" y="0"/>
                    <a:pt x="5" y="2"/>
                    <a:pt x="8" y="3"/>
                  </a:cubicBezTo>
                  <a:cubicBezTo>
                    <a:pt x="10" y="4"/>
                    <a:pt x="13" y="5"/>
                    <a:pt x="16" y="6"/>
                  </a:cubicBezTo>
                  <a:cubicBezTo>
                    <a:pt x="19" y="7"/>
                    <a:pt x="22" y="8"/>
                    <a:pt x="24" y="10"/>
                  </a:cubicBezTo>
                  <a:cubicBezTo>
                    <a:pt x="29" y="11"/>
                    <a:pt x="33" y="14"/>
                    <a:pt x="37" y="15"/>
                  </a:cubicBezTo>
                  <a:cubicBezTo>
                    <a:pt x="28" y="14"/>
                    <a:pt x="20" y="9"/>
                    <a:pt x="10" y="7"/>
                  </a:cubicBezTo>
                  <a:cubicBezTo>
                    <a:pt x="8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Freeform 689">
              <a:extLst>
                <a:ext uri="{FF2B5EF4-FFF2-40B4-BE49-F238E27FC236}">
                  <a16:creationId xmlns:a16="http://schemas.microsoft.com/office/drawing/2014/main" id="{A7F462BF-39A5-42E7-AB69-02143055D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5" y="2273300"/>
              <a:ext cx="42863" cy="20637"/>
            </a:xfrm>
            <a:custGeom>
              <a:avLst/>
              <a:gdLst>
                <a:gd name="T0" fmla="*/ 0 w 36"/>
                <a:gd name="T1" fmla="*/ 2147483646 h 18"/>
                <a:gd name="T2" fmla="*/ 2147483646 w 36"/>
                <a:gd name="T3" fmla="*/ 2147483646 h 18"/>
                <a:gd name="T4" fmla="*/ 2147483646 w 36"/>
                <a:gd name="T5" fmla="*/ 1507688774 h 18"/>
                <a:gd name="T6" fmla="*/ 2147483646 w 36"/>
                <a:gd name="T7" fmla="*/ 2147483646 h 18"/>
                <a:gd name="T8" fmla="*/ 2147483646 w 36"/>
                <a:gd name="T9" fmla="*/ 2147483646 h 18"/>
                <a:gd name="T10" fmla="*/ 2147483646 w 36"/>
                <a:gd name="T11" fmla="*/ 2147483646 h 18"/>
                <a:gd name="T12" fmla="*/ 2147483646 w 36"/>
                <a:gd name="T13" fmla="*/ 2147483646 h 18"/>
                <a:gd name="T14" fmla="*/ 2147483646 w 36"/>
                <a:gd name="T15" fmla="*/ 214748364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18"/>
                <a:gd name="T26" fmla="*/ 36 w 36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18">
                  <a:moveTo>
                    <a:pt x="0" y="18"/>
                  </a:moveTo>
                  <a:cubicBezTo>
                    <a:pt x="1" y="14"/>
                    <a:pt x="5" y="10"/>
                    <a:pt x="7" y="7"/>
                  </a:cubicBezTo>
                  <a:cubicBezTo>
                    <a:pt x="9" y="4"/>
                    <a:pt x="11" y="2"/>
                    <a:pt x="14" y="1"/>
                  </a:cubicBezTo>
                  <a:cubicBezTo>
                    <a:pt x="18" y="0"/>
                    <a:pt x="20" y="1"/>
                    <a:pt x="24" y="3"/>
                  </a:cubicBezTo>
                  <a:cubicBezTo>
                    <a:pt x="29" y="5"/>
                    <a:pt x="33" y="7"/>
                    <a:pt x="36" y="11"/>
                  </a:cubicBezTo>
                  <a:cubicBezTo>
                    <a:pt x="32" y="10"/>
                    <a:pt x="29" y="6"/>
                    <a:pt x="24" y="4"/>
                  </a:cubicBezTo>
                  <a:cubicBezTo>
                    <a:pt x="22" y="3"/>
                    <a:pt x="19" y="3"/>
                    <a:pt x="16" y="3"/>
                  </a:cubicBezTo>
                  <a:cubicBezTo>
                    <a:pt x="10" y="5"/>
                    <a:pt x="3" y="11"/>
                    <a:pt x="2" y="1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Freeform 690">
              <a:extLst>
                <a:ext uri="{FF2B5EF4-FFF2-40B4-BE49-F238E27FC236}">
                  <a16:creationId xmlns:a16="http://schemas.microsoft.com/office/drawing/2014/main" id="{6246AF18-8C85-4249-9225-B1BEAE0BD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3" y="2344737"/>
              <a:ext cx="14288" cy="33337"/>
            </a:xfrm>
            <a:custGeom>
              <a:avLst/>
              <a:gdLst>
                <a:gd name="T0" fmla="*/ 0 w 11"/>
                <a:gd name="T1" fmla="*/ 2147483646 h 28"/>
                <a:gd name="T2" fmla="*/ 2147483646 w 11"/>
                <a:gd name="T3" fmla="*/ 2147483646 h 28"/>
                <a:gd name="T4" fmla="*/ 2147483646 w 11"/>
                <a:gd name="T5" fmla="*/ 0 h 28"/>
                <a:gd name="T6" fmla="*/ 2147483646 w 11"/>
                <a:gd name="T7" fmla="*/ 2147483646 h 28"/>
                <a:gd name="T8" fmla="*/ 2147483646 w 11"/>
                <a:gd name="T9" fmla="*/ 2147483646 h 28"/>
                <a:gd name="T10" fmla="*/ 0 w 11"/>
                <a:gd name="T11" fmla="*/ 2147483646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28"/>
                <a:gd name="T20" fmla="*/ 11 w 11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28">
                  <a:moveTo>
                    <a:pt x="0" y="26"/>
                  </a:moveTo>
                  <a:cubicBezTo>
                    <a:pt x="3" y="25"/>
                    <a:pt x="7" y="20"/>
                    <a:pt x="8" y="17"/>
                  </a:cubicBezTo>
                  <a:cubicBezTo>
                    <a:pt x="10" y="11"/>
                    <a:pt x="6" y="6"/>
                    <a:pt x="5" y="0"/>
                  </a:cubicBezTo>
                  <a:cubicBezTo>
                    <a:pt x="6" y="4"/>
                    <a:pt x="8" y="8"/>
                    <a:pt x="9" y="12"/>
                  </a:cubicBezTo>
                  <a:cubicBezTo>
                    <a:pt x="9" y="14"/>
                    <a:pt x="11" y="17"/>
                    <a:pt x="10" y="20"/>
                  </a:cubicBezTo>
                  <a:cubicBezTo>
                    <a:pt x="9" y="22"/>
                    <a:pt x="3" y="28"/>
                    <a:pt x="0" y="2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691">
              <a:extLst>
                <a:ext uri="{FF2B5EF4-FFF2-40B4-BE49-F238E27FC236}">
                  <a16:creationId xmlns:a16="http://schemas.microsoft.com/office/drawing/2014/main" id="{FF3F5784-CB04-472E-B112-351C0E645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2411412"/>
              <a:ext cx="55563" cy="68262"/>
            </a:xfrm>
            <a:custGeom>
              <a:avLst/>
              <a:gdLst>
                <a:gd name="T0" fmla="*/ 2147483646 w 47"/>
                <a:gd name="T1" fmla="*/ 2147483646 h 58"/>
                <a:gd name="T2" fmla="*/ 1651935278 w 47"/>
                <a:gd name="T3" fmla="*/ 2147483646 h 58"/>
                <a:gd name="T4" fmla="*/ 2147483646 w 47"/>
                <a:gd name="T5" fmla="*/ 2147483646 h 58"/>
                <a:gd name="T6" fmla="*/ 2147483646 w 47"/>
                <a:gd name="T7" fmla="*/ 2147483646 h 58"/>
                <a:gd name="T8" fmla="*/ 2147483646 w 47"/>
                <a:gd name="T9" fmla="*/ 2147483646 h 58"/>
                <a:gd name="T10" fmla="*/ 2147483646 w 47"/>
                <a:gd name="T11" fmla="*/ 0 h 58"/>
                <a:gd name="T12" fmla="*/ 2147483646 w 47"/>
                <a:gd name="T13" fmla="*/ 2147483646 h 58"/>
                <a:gd name="T14" fmla="*/ 2147483646 w 47"/>
                <a:gd name="T15" fmla="*/ 2147483646 h 58"/>
                <a:gd name="T16" fmla="*/ 2147483646 w 47"/>
                <a:gd name="T17" fmla="*/ 2147483646 h 58"/>
                <a:gd name="T18" fmla="*/ 2147483646 w 47"/>
                <a:gd name="T19" fmla="*/ 2147483646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"/>
                <a:gd name="T31" fmla="*/ 0 h 58"/>
                <a:gd name="T32" fmla="*/ 47 w 47"/>
                <a:gd name="T33" fmla="*/ 58 h 5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" h="58">
                  <a:moveTo>
                    <a:pt x="2" y="57"/>
                  </a:moveTo>
                  <a:cubicBezTo>
                    <a:pt x="1" y="56"/>
                    <a:pt x="0" y="53"/>
                    <a:pt x="1" y="51"/>
                  </a:cubicBezTo>
                  <a:cubicBezTo>
                    <a:pt x="1" y="50"/>
                    <a:pt x="3" y="48"/>
                    <a:pt x="4" y="47"/>
                  </a:cubicBezTo>
                  <a:cubicBezTo>
                    <a:pt x="10" y="42"/>
                    <a:pt x="15" y="38"/>
                    <a:pt x="20" y="33"/>
                  </a:cubicBezTo>
                  <a:cubicBezTo>
                    <a:pt x="25" y="28"/>
                    <a:pt x="30" y="24"/>
                    <a:pt x="34" y="18"/>
                  </a:cubicBezTo>
                  <a:cubicBezTo>
                    <a:pt x="38" y="12"/>
                    <a:pt x="42" y="5"/>
                    <a:pt x="47" y="0"/>
                  </a:cubicBezTo>
                  <a:cubicBezTo>
                    <a:pt x="47" y="3"/>
                    <a:pt x="45" y="5"/>
                    <a:pt x="43" y="8"/>
                  </a:cubicBezTo>
                  <a:cubicBezTo>
                    <a:pt x="41" y="12"/>
                    <a:pt x="38" y="16"/>
                    <a:pt x="35" y="19"/>
                  </a:cubicBezTo>
                  <a:cubicBezTo>
                    <a:pt x="29" y="25"/>
                    <a:pt x="23" y="31"/>
                    <a:pt x="17" y="36"/>
                  </a:cubicBezTo>
                  <a:cubicBezTo>
                    <a:pt x="11" y="43"/>
                    <a:pt x="3" y="49"/>
                    <a:pt x="2" y="58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692">
              <a:extLst>
                <a:ext uri="{FF2B5EF4-FFF2-40B4-BE49-F238E27FC236}">
                  <a16:creationId xmlns:a16="http://schemas.microsoft.com/office/drawing/2014/main" id="{F4E1D072-6C9D-4421-92B9-55435400D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2362200"/>
              <a:ext cx="17463" cy="22225"/>
            </a:xfrm>
            <a:custGeom>
              <a:avLst/>
              <a:gdLst>
                <a:gd name="T0" fmla="*/ 0 w 15"/>
                <a:gd name="T1" fmla="*/ 0 h 19"/>
                <a:gd name="T2" fmla="*/ 2147483646 w 15"/>
                <a:gd name="T3" fmla="*/ 2147483646 h 19"/>
                <a:gd name="T4" fmla="*/ 0 w 15"/>
                <a:gd name="T5" fmla="*/ 0 h 19"/>
                <a:gd name="T6" fmla="*/ 0 60000 65536"/>
                <a:gd name="T7" fmla="*/ 0 60000 65536"/>
                <a:gd name="T8" fmla="*/ 0 60000 65536"/>
                <a:gd name="T9" fmla="*/ 0 w 15"/>
                <a:gd name="T10" fmla="*/ 0 h 19"/>
                <a:gd name="T11" fmla="*/ 15 w 1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9">
                  <a:moveTo>
                    <a:pt x="0" y="0"/>
                  </a:moveTo>
                  <a:cubicBezTo>
                    <a:pt x="0" y="0"/>
                    <a:pt x="13" y="16"/>
                    <a:pt x="15" y="19"/>
                  </a:cubicBezTo>
                  <a:cubicBezTo>
                    <a:pt x="15" y="19"/>
                    <a:pt x="4" y="8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693">
              <a:extLst>
                <a:ext uri="{FF2B5EF4-FFF2-40B4-BE49-F238E27FC236}">
                  <a16:creationId xmlns:a16="http://schemas.microsoft.com/office/drawing/2014/main" id="{0EB1452C-09DE-4AA3-8C4E-0F2490049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0" y="2386012"/>
              <a:ext cx="88900" cy="57150"/>
            </a:xfrm>
            <a:custGeom>
              <a:avLst/>
              <a:gdLst>
                <a:gd name="T0" fmla="*/ 2147483646 w 75"/>
                <a:gd name="T1" fmla="*/ 2147483646 h 49"/>
                <a:gd name="T2" fmla="*/ 2147483646 w 75"/>
                <a:gd name="T3" fmla="*/ 2147483646 h 49"/>
                <a:gd name="T4" fmla="*/ 2147483646 w 75"/>
                <a:gd name="T5" fmla="*/ 2147483646 h 49"/>
                <a:gd name="T6" fmla="*/ 2147483646 w 75"/>
                <a:gd name="T7" fmla="*/ 2147483646 h 49"/>
                <a:gd name="T8" fmla="*/ 2147483646 w 75"/>
                <a:gd name="T9" fmla="*/ 2147483646 h 49"/>
                <a:gd name="T10" fmla="*/ 2147483646 w 75"/>
                <a:gd name="T11" fmla="*/ 2147483646 h 49"/>
                <a:gd name="T12" fmla="*/ 2147483646 w 75"/>
                <a:gd name="T13" fmla="*/ 2147483646 h 49"/>
                <a:gd name="T14" fmla="*/ 2147483646 w 75"/>
                <a:gd name="T15" fmla="*/ 2147483646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49"/>
                <a:gd name="T26" fmla="*/ 75 w 75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49">
                  <a:moveTo>
                    <a:pt x="75" y="49"/>
                  </a:moveTo>
                  <a:cubicBezTo>
                    <a:pt x="75" y="49"/>
                    <a:pt x="73" y="43"/>
                    <a:pt x="71" y="40"/>
                  </a:cubicBezTo>
                  <a:cubicBezTo>
                    <a:pt x="69" y="38"/>
                    <a:pt x="70" y="31"/>
                    <a:pt x="59" y="27"/>
                  </a:cubicBezTo>
                  <a:cubicBezTo>
                    <a:pt x="48" y="22"/>
                    <a:pt x="15" y="6"/>
                    <a:pt x="7" y="3"/>
                  </a:cubicBezTo>
                  <a:cubicBezTo>
                    <a:pt x="0" y="0"/>
                    <a:pt x="32" y="16"/>
                    <a:pt x="38" y="19"/>
                  </a:cubicBezTo>
                  <a:cubicBezTo>
                    <a:pt x="45" y="23"/>
                    <a:pt x="55" y="27"/>
                    <a:pt x="60" y="29"/>
                  </a:cubicBezTo>
                  <a:cubicBezTo>
                    <a:pt x="64" y="31"/>
                    <a:pt x="66" y="31"/>
                    <a:pt x="67" y="35"/>
                  </a:cubicBezTo>
                  <a:cubicBezTo>
                    <a:pt x="69" y="39"/>
                    <a:pt x="75" y="49"/>
                    <a:pt x="75" y="49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694">
              <a:extLst>
                <a:ext uri="{FF2B5EF4-FFF2-40B4-BE49-F238E27FC236}">
                  <a16:creationId xmlns:a16="http://schemas.microsoft.com/office/drawing/2014/main" id="{C3581E98-1046-4C82-B99E-155C2BECD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2308225"/>
              <a:ext cx="15875" cy="25400"/>
            </a:xfrm>
            <a:custGeom>
              <a:avLst/>
              <a:gdLst>
                <a:gd name="T0" fmla="*/ 0 w 13"/>
                <a:gd name="T1" fmla="*/ 0 h 21"/>
                <a:gd name="T2" fmla="*/ 2147483646 w 13"/>
                <a:gd name="T3" fmla="*/ 2147483646 h 21"/>
                <a:gd name="T4" fmla="*/ 0 w 13"/>
                <a:gd name="T5" fmla="*/ 0 h 21"/>
                <a:gd name="T6" fmla="*/ 0 60000 65536"/>
                <a:gd name="T7" fmla="*/ 0 60000 65536"/>
                <a:gd name="T8" fmla="*/ 0 60000 65536"/>
                <a:gd name="T9" fmla="*/ 0 w 13"/>
                <a:gd name="T10" fmla="*/ 0 h 21"/>
                <a:gd name="T11" fmla="*/ 13 w 1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21">
                  <a:moveTo>
                    <a:pt x="0" y="0"/>
                  </a:moveTo>
                  <a:cubicBezTo>
                    <a:pt x="0" y="0"/>
                    <a:pt x="4" y="14"/>
                    <a:pt x="13" y="14"/>
                  </a:cubicBezTo>
                  <a:cubicBezTo>
                    <a:pt x="13" y="14"/>
                    <a:pt x="3" y="21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9" name="Groupe 1381">
            <a:extLst>
              <a:ext uri="{FF2B5EF4-FFF2-40B4-BE49-F238E27FC236}">
                <a16:creationId xmlns:a16="http://schemas.microsoft.com/office/drawing/2014/main" id="{2158875D-8CEA-42CF-A8A7-63B521C57477}"/>
              </a:ext>
            </a:extLst>
          </p:cNvPr>
          <p:cNvGrpSpPr>
            <a:grpSpLocks/>
          </p:cNvGrpSpPr>
          <p:nvPr/>
        </p:nvGrpSpPr>
        <p:grpSpPr bwMode="auto">
          <a:xfrm>
            <a:off x="8321675" y="3592513"/>
            <a:ext cx="328613" cy="217487"/>
            <a:chOff x="6792912" y="2503487"/>
            <a:chExt cx="374651" cy="247650"/>
          </a:xfrm>
        </p:grpSpPr>
        <p:sp>
          <p:nvSpPr>
            <p:cNvPr id="39216" name="Freeform 695">
              <a:extLst>
                <a:ext uri="{FF2B5EF4-FFF2-40B4-BE49-F238E27FC236}">
                  <a16:creationId xmlns:a16="http://schemas.microsoft.com/office/drawing/2014/main" id="{2D006BD9-10B8-491E-A7EE-DC1414B2D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503487"/>
              <a:ext cx="373063" cy="247650"/>
            </a:xfrm>
            <a:custGeom>
              <a:avLst/>
              <a:gdLst>
                <a:gd name="T0" fmla="*/ 1676955016 w 314"/>
                <a:gd name="T1" fmla="*/ 2147483646 h 210"/>
                <a:gd name="T2" fmla="*/ 2147483646 w 314"/>
                <a:gd name="T3" fmla="*/ 2147483646 h 210"/>
                <a:gd name="T4" fmla="*/ 2147483646 w 314"/>
                <a:gd name="T5" fmla="*/ 2147483646 h 210"/>
                <a:gd name="T6" fmla="*/ 2147483646 w 314"/>
                <a:gd name="T7" fmla="*/ 2147483646 h 210"/>
                <a:gd name="T8" fmla="*/ 2147483646 w 314"/>
                <a:gd name="T9" fmla="*/ 2147483646 h 210"/>
                <a:gd name="T10" fmla="*/ 2147483646 w 314"/>
                <a:gd name="T11" fmla="*/ 2147483646 h 210"/>
                <a:gd name="T12" fmla="*/ 2147483646 w 314"/>
                <a:gd name="T13" fmla="*/ 2147483646 h 210"/>
                <a:gd name="T14" fmla="*/ 2147483646 w 314"/>
                <a:gd name="T15" fmla="*/ 2147483646 h 210"/>
                <a:gd name="T16" fmla="*/ 2147483646 w 314"/>
                <a:gd name="T17" fmla="*/ 2147483646 h 210"/>
                <a:gd name="T18" fmla="*/ 2147483646 w 314"/>
                <a:gd name="T19" fmla="*/ 2147483646 h 210"/>
                <a:gd name="T20" fmla="*/ 2147483646 w 314"/>
                <a:gd name="T21" fmla="*/ 2147483646 h 210"/>
                <a:gd name="T22" fmla="*/ 2147483646 w 314"/>
                <a:gd name="T23" fmla="*/ 2147483646 h 210"/>
                <a:gd name="T24" fmla="*/ 2147483646 w 314"/>
                <a:gd name="T25" fmla="*/ 2147483646 h 210"/>
                <a:gd name="T26" fmla="*/ 2147483646 w 314"/>
                <a:gd name="T27" fmla="*/ 2147483646 h 210"/>
                <a:gd name="T28" fmla="*/ 2147483646 w 314"/>
                <a:gd name="T29" fmla="*/ 2147483646 h 210"/>
                <a:gd name="T30" fmla="*/ 2147483646 w 314"/>
                <a:gd name="T31" fmla="*/ 2147483646 h 210"/>
                <a:gd name="T32" fmla="*/ 2147483646 w 314"/>
                <a:gd name="T33" fmla="*/ 2147483646 h 210"/>
                <a:gd name="T34" fmla="*/ 2147483646 w 314"/>
                <a:gd name="T35" fmla="*/ 2147483646 h 210"/>
                <a:gd name="T36" fmla="*/ 2147483646 w 314"/>
                <a:gd name="T37" fmla="*/ 2147483646 h 210"/>
                <a:gd name="T38" fmla="*/ 2147483646 w 314"/>
                <a:gd name="T39" fmla="*/ 2147483646 h 210"/>
                <a:gd name="T40" fmla="*/ 2147483646 w 314"/>
                <a:gd name="T41" fmla="*/ 2147483646 h 210"/>
                <a:gd name="T42" fmla="*/ 2147483646 w 314"/>
                <a:gd name="T43" fmla="*/ 2147483646 h 210"/>
                <a:gd name="T44" fmla="*/ 2147483646 w 314"/>
                <a:gd name="T45" fmla="*/ 2147483646 h 210"/>
                <a:gd name="T46" fmla="*/ 2147483646 w 314"/>
                <a:gd name="T47" fmla="*/ 2147483646 h 210"/>
                <a:gd name="T48" fmla="*/ 2147483646 w 314"/>
                <a:gd name="T49" fmla="*/ 2147483646 h 210"/>
                <a:gd name="T50" fmla="*/ 2147483646 w 314"/>
                <a:gd name="T51" fmla="*/ 2147483646 h 210"/>
                <a:gd name="T52" fmla="*/ 2147483646 w 314"/>
                <a:gd name="T53" fmla="*/ 2147483646 h 210"/>
                <a:gd name="T54" fmla="*/ 2147483646 w 314"/>
                <a:gd name="T55" fmla="*/ 2147483646 h 210"/>
                <a:gd name="T56" fmla="*/ 2147483646 w 314"/>
                <a:gd name="T57" fmla="*/ 2147483646 h 210"/>
                <a:gd name="T58" fmla="*/ 2147483646 w 314"/>
                <a:gd name="T59" fmla="*/ 2147483646 h 210"/>
                <a:gd name="T60" fmla="*/ 2147483646 w 314"/>
                <a:gd name="T61" fmla="*/ 2147483646 h 210"/>
                <a:gd name="T62" fmla="*/ 2147483646 w 314"/>
                <a:gd name="T63" fmla="*/ 2147483646 h 210"/>
                <a:gd name="T64" fmla="*/ 2147483646 w 314"/>
                <a:gd name="T65" fmla="*/ 2147483646 h 210"/>
                <a:gd name="T66" fmla="*/ 2147483646 w 314"/>
                <a:gd name="T67" fmla="*/ 2147483646 h 210"/>
                <a:gd name="T68" fmla="*/ 2147483646 w 314"/>
                <a:gd name="T69" fmla="*/ 2147483646 h 210"/>
                <a:gd name="T70" fmla="*/ 2147483646 w 314"/>
                <a:gd name="T71" fmla="*/ 2147483646 h 210"/>
                <a:gd name="T72" fmla="*/ 1676955016 w 314"/>
                <a:gd name="T73" fmla="*/ 2147483646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4"/>
                <a:gd name="T112" fmla="*/ 0 h 210"/>
                <a:gd name="T113" fmla="*/ 314 w 314"/>
                <a:gd name="T114" fmla="*/ 210 h 21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4" h="210">
                  <a:moveTo>
                    <a:pt x="1" y="166"/>
                  </a:moveTo>
                  <a:cubicBezTo>
                    <a:pt x="0" y="159"/>
                    <a:pt x="8" y="154"/>
                    <a:pt x="16" y="145"/>
                  </a:cubicBezTo>
                  <a:cubicBezTo>
                    <a:pt x="24" y="137"/>
                    <a:pt x="39" y="122"/>
                    <a:pt x="46" y="115"/>
                  </a:cubicBezTo>
                  <a:cubicBezTo>
                    <a:pt x="53" y="107"/>
                    <a:pt x="62" y="101"/>
                    <a:pt x="67" y="95"/>
                  </a:cubicBezTo>
                  <a:cubicBezTo>
                    <a:pt x="72" y="89"/>
                    <a:pt x="74" y="86"/>
                    <a:pt x="80" y="87"/>
                  </a:cubicBezTo>
                  <a:cubicBezTo>
                    <a:pt x="86" y="88"/>
                    <a:pt x="90" y="80"/>
                    <a:pt x="95" y="72"/>
                  </a:cubicBezTo>
                  <a:cubicBezTo>
                    <a:pt x="99" y="65"/>
                    <a:pt x="102" y="55"/>
                    <a:pt x="97" y="46"/>
                  </a:cubicBezTo>
                  <a:cubicBezTo>
                    <a:pt x="92" y="37"/>
                    <a:pt x="84" y="25"/>
                    <a:pt x="84" y="25"/>
                  </a:cubicBezTo>
                  <a:cubicBezTo>
                    <a:pt x="84" y="25"/>
                    <a:pt x="90" y="21"/>
                    <a:pt x="98" y="24"/>
                  </a:cubicBezTo>
                  <a:cubicBezTo>
                    <a:pt x="106" y="28"/>
                    <a:pt x="118" y="34"/>
                    <a:pt x="126" y="33"/>
                  </a:cubicBezTo>
                  <a:cubicBezTo>
                    <a:pt x="133" y="33"/>
                    <a:pt x="141" y="32"/>
                    <a:pt x="141" y="32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5" y="34"/>
                    <a:pt x="155" y="19"/>
                    <a:pt x="159" y="15"/>
                  </a:cubicBezTo>
                  <a:cubicBezTo>
                    <a:pt x="162" y="10"/>
                    <a:pt x="173" y="0"/>
                    <a:pt x="186" y="7"/>
                  </a:cubicBezTo>
                  <a:cubicBezTo>
                    <a:pt x="198" y="14"/>
                    <a:pt x="212" y="28"/>
                    <a:pt x="208" y="44"/>
                  </a:cubicBezTo>
                  <a:cubicBezTo>
                    <a:pt x="203" y="60"/>
                    <a:pt x="197" y="58"/>
                    <a:pt x="194" y="65"/>
                  </a:cubicBezTo>
                  <a:cubicBezTo>
                    <a:pt x="191" y="71"/>
                    <a:pt x="185" y="77"/>
                    <a:pt x="189" y="82"/>
                  </a:cubicBezTo>
                  <a:cubicBezTo>
                    <a:pt x="194" y="86"/>
                    <a:pt x="199" y="88"/>
                    <a:pt x="205" y="92"/>
                  </a:cubicBezTo>
                  <a:cubicBezTo>
                    <a:pt x="210" y="97"/>
                    <a:pt x="255" y="127"/>
                    <a:pt x="264" y="132"/>
                  </a:cubicBezTo>
                  <a:cubicBezTo>
                    <a:pt x="273" y="137"/>
                    <a:pt x="287" y="142"/>
                    <a:pt x="291" y="152"/>
                  </a:cubicBezTo>
                  <a:cubicBezTo>
                    <a:pt x="296" y="161"/>
                    <a:pt x="314" y="187"/>
                    <a:pt x="300" y="180"/>
                  </a:cubicBezTo>
                  <a:cubicBezTo>
                    <a:pt x="287" y="173"/>
                    <a:pt x="267" y="164"/>
                    <a:pt x="259" y="159"/>
                  </a:cubicBezTo>
                  <a:cubicBezTo>
                    <a:pt x="250" y="155"/>
                    <a:pt x="213" y="132"/>
                    <a:pt x="212" y="132"/>
                  </a:cubicBezTo>
                  <a:cubicBezTo>
                    <a:pt x="211" y="131"/>
                    <a:pt x="205" y="126"/>
                    <a:pt x="205" y="126"/>
                  </a:cubicBezTo>
                  <a:cubicBezTo>
                    <a:pt x="205" y="126"/>
                    <a:pt x="197" y="130"/>
                    <a:pt x="191" y="128"/>
                  </a:cubicBezTo>
                  <a:cubicBezTo>
                    <a:pt x="186" y="125"/>
                    <a:pt x="153" y="102"/>
                    <a:pt x="153" y="102"/>
                  </a:cubicBezTo>
                  <a:cubicBezTo>
                    <a:pt x="153" y="102"/>
                    <a:pt x="145" y="100"/>
                    <a:pt x="143" y="102"/>
                  </a:cubicBezTo>
                  <a:cubicBezTo>
                    <a:pt x="141" y="104"/>
                    <a:pt x="139" y="104"/>
                    <a:pt x="134" y="105"/>
                  </a:cubicBezTo>
                  <a:cubicBezTo>
                    <a:pt x="129" y="107"/>
                    <a:pt x="119" y="110"/>
                    <a:pt x="116" y="112"/>
                  </a:cubicBezTo>
                  <a:cubicBezTo>
                    <a:pt x="113" y="115"/>
                    <a:pt x="110" y="120"/>
                    <a:pt x="113" y="127"/>
                  </a:cubicBezTo>
                  <a:cubicBezTo>
                    <a:pt x="115" y="134"/>
                    <a:pt x="120" y="140"/>
                    <a:pt x="122" y="142"/>
                  </a:cubicBezTo>
                  <a:cubicBezTo>
                    <a:pt x="124" y="145"/>
                    <a:pt x="126" y="150"/>
                    <a:pt x="122" y="155"/>
                  </a:cubicBezTo>
                  <a:cubicBezTo>
                    <a:pt x="118" y="160"/>
                    <a:pt x="111" y="159"/>
                    <a:pt x="105" y="163"/>
                  </a:cubicBezTo>
                  <a:cubicBezTo>
                    <a:pt x="99" y="167"/>
                    <a:pt x="67" y="186"/>
                    <a:pt x="61" y="190"/>
                  </a:cubicBezTo>
                  <a:cubicBezTo>
                    <a:pt x="54" y="194"/>
                    <a:pt x="44" y="210"/>
                    <a:pt x="36" y="205"/>
                  </a:cubicBezTo>
                  <a:cubicBezTo>
                    <a:pt x="27" y="200"/>
                    <a:pt x="31" y="189"/>
                    <a:pt x="25" y="181"/>
                  </a:cubicBezTo>
                  <a:cubicBezTo>
                    <a:pt x="19" y="173"/>
                    <a:pt x="3" y="177"/>
                    <a:pt x="1" y="166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Freeform 696">
              <a:extLst>
                <a:ext uri="{FF2B5EF4-FFF2-40B4-BE49-F238E27FC236}">
                  <a16:creationId xmlns:a16="http://schemas.microsoft.com/office/drawing/2014/main" id="{A492BE69-06CE-49FF-AE15-FE639850C2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6088" y="2606675"/>
              <a:ext cx="365125" cy="144462"/>
            </a:xfrm>
            <a:custGeom>
              <a:avLst/>
              <a:gdLst>
                <a:gd name="T0" fmla="*/ 2147483646 w 307"/>
                <a:gd name="T1" fmla="*/ 2147483646 h 123"/>
                <a:gd name="T2" fmla="*/ 2147483646 w 307"/>
                <a:gd name="T3" fmla="*/ 2147483646 h 123"/>
                <a:gd name="T4" fmla="*/ 2147483646 w 307"/>
                <a:gd name="T5" fmla="*/ 2147483646 h 123"/>
                <a:gd name="T6" fmla="*/ 2147483646 w 307"/>
                <a:gd name="T7" fmla="*/ 2147483646 h 123"/>
                <a:gd name="T8" fmla="*/ 2147483646 w 307"/>
                <a:gd name="T9" fmla="*/ 2147483646 h 123"/>
                <a:gd name="T10" fmla="*/ 2147483646 w 307"/>
                <a:gd name="T11" fmla="*/ 2147483646 h 123"/>
                <a:gd name="T12" fmla="*/ 2147483646 w 307"/>
                <a:gd name="T13" fmla="*/ 2147483646 h 123"/>
                <a:gd name="T14" fmla="*/ 2147483646 w 307"/>
                <a:gd name="T15" fmla="*/ 2147483646 h 123"/>
                <a:gd name="T16" fmla="*/ 2147483646 w 307"/>
                <a:gd name="T17" fmla="*/ 2147483646 h 123"/>
                <a:gd name="T18" fmla="*/ 2147483646 w 307"/>
                <a:gd name="T19" fmla="*/ 2147483646 h 123"/>
                <a:gd name="T20" fmla="*/ 2147483646 w 307"/>
                <a:gd name="T21" fmla="*/ 2147483646 h 123"/>
                <a:gd name="T22" fmla="*/ 2147483646 w 307"/>
                <a:gd name="T23" fmla="*/ 2147483646 h 123"/>
                <a:gd name="T24" fmla="*/ 2147483646 w 307"/>
                <a:gd name="T25" fmla="*/ 2147483646 h 123"/>
                <a:gd name="T26" fmla="*/ 2147483646 w 307"/>
                <a:gd name="T27" fmla="*/ 2147483646 h 123"/>
                <a:gd name="T28" fmla="*/ 2147483646 w 307"/>
                <a:gd name="T29" fmla="*/ 2147483646 h 123"/>
                <a:gd name="T30" fmla="*/ 2147483646 w 307"/>
                <a:gd name="T31" fmla="*/ 2147483646 h 123"/>
                <a:gd name="T32" fmla="*/ 2147483646 w 307"/>
                <a:gd name="T33" fmla="*/ 2147483646 h 123"/>
                <a:gd name="T34" fmla="*/ 2147483646 w 307"/>
                <a:gd name="T35" fmla="*/ 2147483646 h 123"/>
                <a:gd name="T36" fmla="*/ 2147483646 w 307"/>
                <a:gd name="T37" fmla="*/ 2147483646 h 123"/>
                <a:gd name="T38" fmla="*/ 2147483646 w 307"/>
                <a:gd name="T39" fmla="*/ 2147483646 h 123"/>
                <a:gd name="T40" fmla="*/ 2147483646 w 307"/>
                <a:gd name="T41" fmla="*/ 2147483646 h 123"/>
                <a:gd name="T42" fmla="*/ 2147483646 w 307"/>
                <a:gd name="T43" fmla="*/ 2147483646 h 123"/>
                <a:gd name="T44" fmla="*/ 2147483646 w 307"/>
                <a:gd name="T45" fmla="*/ 2147483646 h 123"/>
                <a:gd name="T46" fmla="*/ 2147483646 w 307"/>
                <a:gd name="T47" fmla="*/ 2147483646 h 123"/>
                <a:gd name="T48" fmla="*/ 2147483646 w 307"/>
                <a:gd name="T49" fmla="*/ 2147483646 h 123"/>
                <a:gd name="T50" fmla="*/ 2147483646 w 307"/>
                <a:gd name="T51" fmla="*/ 2147483646 h 123"/>
                <a:gd name="T52" fmla="*/ 2147483646 w 307"/>
                <a:gd name="T53" fmla="*/ 2147483646 h 123"/>
                <a:gd name="T54" fmla="*/ 2147483646 w 307"/>
                <a:gd name="T55" fmla="*/ 2147483646 h 123"/>
                <a:gd name="T56" fmla="*/ 1681853761 w 307"/>
                <a:gd name="T57" fmla="*/ 2147483646 h 123"/>
                <a:gd name="T58" fmla="*/ 0 w 307"/>
                <a:gd name="T59" fmla="*/ 2147483646 h 123"/>
                <a:gd name="T60" fmla="*/ 2147483646 w 307"/>
                <a:gd name="T61" fmla="*/ 2147483646 h 123"/>
                <a:gd name="T62" fmla="*/ 2147483646 w 307"/>
                <a:gd name="T63" fmla="*/ 2147483646 h 123"/>
                <a:gd name="T64" fmla="*/ 2147483646 w 307"/>
                <a:gd name="T65" fmla="*/ 2147483646 h 123"/>
                <a:gd name="T66" fmla="*/ 2147483646 w 307"/>
                <a:gd name="T67" fmla="*/ 2147483646 h 123"/>
                <a:gd name="T68" fmla="*/ 2147483646 w 307"/>
                <a:gd name="T69" fmla="*/ 2147483646 h 123"/>
                <a:gd name="T70" fmla="*/ 2147483646 w 307"/>
                <a:gd name="T71" fmla="*/ 2147483646 h 123"/>
                <a:gd name="T72" fmla="*/ 2147483646 w 307"/>
                <a:gd name="T73" fmla="*/ 2147483646 h 1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07"/>
                <a:gd name="T112" fmla="*/ 0 h 123"/>
                <a:gd name="T113" fmla="*/ 307 w 307"/>
                <a:gd name="T114" fmla="*/ 123 h 1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07" h="123">
                  <a:moveTo>
                    <a:pt x="300" y="82"/>
                  </a:moveTo>
                  <a:cubicBezTo>
                    <a:pt x="303" y="88"/>
                    <a:pt x="301" y="90"/>
                    <a:pt x="299" y="89"/>
                  </a:cubicBezTo>
                  <a:cubicBezTo>
                    <a:pt x="286" y="82"/>
                    <a:pt x="263" y="64"/>
                    <a:pt x="254" y="60"/>
                  </a:cubicBezTo>
                  <a:cubicBezTo>
                    <a:pt x="246" y="56"/>
                    <a:pt x="213" y="41"/>
                    <a:pt x="212" y="41"/>
                  </a:cubicBezTo>
                  <a:cubicBezTo>
                    <a:pt x="210" y="40"/>
                    <a:pt x="203" y="34"/>
                    <a:pt x="203" y="34"/>
                  </a:cubicBezTo>
                  <a:cubicBezTo>
                    <a:pt x="203" y="34"/>
                    <a:pt x="192" y="31"/>
                    <a:pt x="187" y="28"/>
                  </a:cubicBezTo>
                  <a:cubicBezTo>
                    <a:pt x="182" y="26"/>
                    <a:pt x="149" y="3"/>
                    <a:pt x="149" y="3"/>
                  </a:cubicBezTo>
                  <a:cubicBezTo>
                    <a:pt x="149" y="3"/>
                    <a:pt x="141" y="0"/>
                    <a:pt x="139" y="2"/>
                  </a:cubicBezTo>
                  <a:cubicBezTo>
                    <a:pt x="137" y="4"/>
                    <a:pt x="139" y="12"/>
                    <a:pt x="134" y="14"/>
                  </a:cubicBezTo>
                  <a:cubicBezTo>
                    <a:pt x="130" y="15"/>
                    <a:pt x="116" y="14"/>
                    <a:pt x="113" y="17"/>
                  </a:cubicBezTo>
                  <a:cubicBezTo>
                    <a:pt x="111" y="19"/>
                    <a:pt x="106" y="20"/>
                    <a:pt x="108" y="27"/>
                  </a:cubicBezTo>
                  <a:cubicBezTo>
                    <a:pt x="109" y="30"/>
                    <a:pt x="110" y="32"/>
                    <a:pt x="111" y="33"/>
                  </a:cubicBezTo>
                  <a:cubicBezTo>
                    <a:pt x="112" y="30"/>
                    <a:pt x="113" y="27"/>
                    <a:pt x="115" y="25"/>
                  </a:cubicBezTo>
                  <a:cubicBezTo>
                    <a:pt x="118" y="23"/>
                    <a:pt x="128" y="20"/>
                    <a:pt x="133" y="18"/>
                  </a:cubicBezTo>
                  <a:cubicBezTo>
                    <a:pt x="138" y="17"/>
                    <a:pt x="140" y="17"/>
                    <a:pt x="142" y="15"/>
                  </a:cubicBezTo>
                  <a:cubicBezTo>
                    <a:pt x="144" y="13"/>
                    <a:pt x="152" y="15"/>
                    <a:pt x="152" y="15"/>
                  </a:cubicBezTo>
                  <a:cubicBezTo>
                    <a:pt x="152" y="15"/>
                    <a:pt x="185" y="38"/>
                    <a:pt x="190" y="41"/>
                  </a:cubicBezTo>
                  <a:cubicBezTo>
                    <a:pt x="196" y="43"/>
                    <a:pt x="204" y="39"/>
                    <a:pt x="204" y="39"/>
                  </a:cubicBezTo>
                  <a:cubicBezTo>
                    <a:pt x="204" y="39"/>
                    <a:pt x="210" y="44"/>
                    <a:pt x="211" y="45"/>
                  </a:cubicBezTo>
                  <a:cubicBezTo>
                    <a:pt x="212" y="45"/>
                    <a:pt x="249" y="68"/>
                    <a:pt x="258" y="72"/>
                  </a:cubicBezTo>
                  <a:cubicBezTo>
                    <a:pt x="266" y="77"/>
                    <a:pt x="286" y="86"/>
                    <a:pt x="299" y="93"/>
                  </a:cubicBezTo>
                  <a:cubicBezTo>
                    <a:pt x="307" y="97"/>
                    <a:pt x="304" y="90"/>
                    <a:pt x="300" y="82"/>
                  </a:cubicBezTo>
                  <a:close/>
                  <a:moveTo>
                    <a:pt x="120" y="54"/>
                  </a:moveTo>
                  <a:cubicBezTo>
                    <a:pt x="119" y="54"/>
                    <a:pt x="124" y="60"/>
                    <a:pt x="122" y="64"/>
                  </a:cubicBezTo>
                  <a:cubicBezTo>
                    <a:pt x="118" y="69"/>
                    <a:pt x="109" y="67"/>
                    <a:pt x="103" y="71"/>
                  </a:cubicBezTo>
                  <a:cubicBezTo>
                    <a:pt x="97" y="75"/>
                    <a:pt x="66" y="92"/>
                    <a:pt x="59" y="96"/>
                  </a:cubicBezTo>
                  <a:cubicBezTo>
                    <a:pt x="53" y="100"/>
                    <a:pt x="43" y="117"/>
                    <a:pt x="34" y="112"/>
                  </a:cubicBezTo>
                  <a:cubicBezTo>
                    <a:pt x="26" y="107"/>
                    <a:pt x="38" y="95"/>
                    <a:pt x="32" y="86"/>
                  </a:cubicBezTo>
                  <a:cubicBezTo>
                    <a:pt x="28" y="81"/>
                    <a:pt x="2" y="84"/>
                    <a:pt x="1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2" y="90"/>
                    <a:pt x="18" y="86"/>
                    <a:pt x="24" y="94"/>
                  </a:cubicBezTo>
                  <a:cubicBezTo>
                    <a:pt x="30" y="102"/>
                    <a:pt x="26" y="113"/>
                    <a:pt x="35" y="118"/>
                  </a:cubicBezTo>
                  <a:cubicBezTo>
                    <a:pt x="43" y="123"/>
                    <a:pt x="53" y="107"/>
                    <a:pt x="60" y="103"/>
                  </a:cubicBezTo>
                  <a:cubicBezTo>
                    <a:pt x="66" y="99"/>
                    <a:pt x="98" y="80"/>
                    <a:pt x="104" y="76"/>
                  </a:cubicBezTo>
                  <a:cubicBezTo>
                    <a:pt x="110" y="72"/>
                    <a:pt x="117" y="73"/>
                    <a:pt x="121" y="68"/>
                  </a:cubicBezTo>
                  <a:cubicBezTo>
                    <a:pt x="125" y="63"/>
                    <a:pt x="123" y="58"/>
                    <a:pt x="121" y="55"/>
                  </a:cubicBezTo>
                  <a:cubicBezTo>
                    <a:pt x="121" y="55"/>
                    <a:pt x="120" y="54"/>
                    <a:pt x="120" y="5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Freeform 697">
              <a:extLst>
                <a:ext uri="{FF2B5EF4-FFF2-40B4-BE49-F238E27FC236}">
                  <a16:creationId xmlns:a16="http://schemas.microsoft.com/office/drawing/2014/main" id="{B0901D28-0602-4DB1-8CB4-0BEACC4C0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503487"/>
              <a:ext cx="373063" cy="247650"/>
            </a:xfrm>
            <a:custGeom>
              <a:avLst/>
              <a:gdLst>
                <a:gd name="T0" fmla="*/ 1676955016 w 314"/>
                <a:gd name="T1" fmla="*/ 2147483646 h 210"/>
                <a:gd name="T2" fmla="*/ 2147483646 w 314"/>
                <a:gd name="T3" fmla="*/ 2147483646 h 210"/>
                <a:gd name="T4" fmla="*/ 2147483646 w 314"/>
                <a:gd name="T5" fmla="*/ 2147483646 h 210"/>
                <a:gd name="T6" fmla="*/ 2147483646 w 314"/>
                <a:gd name="T7" fmla="*/ 2147483646 h 210"/>
                <a:gd name="T8" fmla="*/ 2147483646 w 314"/>
                <a:gd name="T9" fmla="*/ 2147483646 h 210"/>
                <a:gd name="T10" fmla="*/ 2147483646 w 314"/>
                <a:gd name="T11" fmla="*/ 2147483646 h 210"/>
                <a:gd name="T12" fmla="*/ 2147483646 w 314"/>
                <a:gd name="T13" fmla="*/ 2147483646 h 210"/>
                <a:gd name="T14" fmla="*/ 2147483646 w 314"/>
                <a:gd name="T15" fmla="*/ 2147483646 h 210"/>
                <a:gd name="T16" fmla="*/ 2147483646 w 314"/>
                <a:gd name="T17" fmla="*/ 2147483646 h 210"/>
                <a:gd name="T18" fmla="*/ 2147483646 w 314"/>
                <a:gd name="T19" fmla="*/ 2147483646 h 210"/>
                <a:gd name="T20" fmla="*/ 2147483646 w 314"/>
                <a:gd name="T21" fmla="*/ 2147483646 h 210"/>
                <a:gd name="T22" fmla="*/ 2147483646 w 314"/>
                <a:gd name="T23" fmla="*/ 2147483646 h 210"/>
                <a:gd name="T24" fmla="*/ 2147483646 w 314"/>
                <a:gd name="T25" fmla="*/ 2147483646 h 210"/>
                <a:gd name="T26" fmla="*/ 2147483646 w 314"/>
                <a:gd name="T27" fmla="*/ 2147483646 h 210"/>
                <a:gd name="T28" fmla="*/ 2147483646 w 314"/>
                <a:gd name="T29" fmla="*/ 2147483646 h 210"/>
                <a:gd name="T30" fmla="*/ 2147483646 w 314"/>
                <a:gd name="T31" fmla="*/ 2147483646 h 210"/>
                <a:gd name="T32" fmla="*/ 2147483646 w 314"/>
                <a:gd name="T33" fmla="*/ 2147483646 h 210"/>
                <a:gd name="T34" fmla="*/ 2147483646 w 314"/>
                <a:gd name="T35" fmla="*/ 2147483646 h 210"/>
                <a:gd name="T36" fmla="*/ 2147483646 w 314"/>
                <a:gd name="T37" fmla="*/ 2147483646 h 210"/>
                <a:gd name="T38" fmla="*/ 2147483646 w 314"/>
                <a:gd name="T39" fmla="*/ 2147483646 h 210"/>
                <a:gd name="T40" fmla="*/ 2147483646 w 314"/>
                <a:gd name="T41" fmla="*/ 2147483646 h 210"/>
                <a:gd name="T42" fmla="*/ 2147483646 w 314"/>
                <a:gd name="T43" fmla="*/ 2147483646 h 210"/>
                <a:gd name="T44" fmla="*/ 2147483646 w 314"/>
                <a:gd name="T45" fmla="*/ 2147483646 h 210"/>
                <a:gd name="T46" fmla="*/ 2147483646 w 314"/>
                <a:gd name="T47" fmla="*/ 2147483646 h 210"/>
                <a:gd name="T48" fmla="*/ 2147483646 w 314"/>
                <a:gd name="T49" fmla="*/ 2147483646 h 210"/>
                <a:gd name="T50" fmla="*/ 2147483646 w 314"/>
                <a:gd name="T51" fmla="*/ 2147483646 h 210"/>
                <a:gd name="T52" fmla="*/ 2147483646 w 314"/>
                <a:gd name="T53" fmla="*/ 2147483646 h 210"/>
                <a:gd name="T54" fmla="*/ 2147483646 w 314"/>
                <a:gd name="T55" fmla="*/ 2147483646 h 210"/>
                <a:gd name="T56" fmla="*/ 2147483646 w 314"/>
                <a:gd name="T57" fmla="*/ 2147483646 h 210"/>
                <a:gd name="T58" fmla="*/ 2147483646 w 314"/>
                <a:gd name="T59" fmla="*/ 2147483646 h 210"/>
                <a:gd name="T60" fmla="*/ 2147483646 w 314"/>
                <a:gd name="T61" fmla="*/ 2147483646 h 210"/>
                <a:gd name="T62" fmla="*/ 2147483646 w 314"/>
                <a:gd name="T63" fmla="*/ 2147483646 h 210"/>
                <a:gd name="T64" fmla="*/ 2147483646 w 314"/>
                <a:gd name="T65" fmla="*/ 2147483646 h 210"/>
                <a:gd name="T66" fmla="*/ 2147483646 w 314"/>
                <a:gd name="T67" fmla="*/ 2147483646 h 210"/>
                <a:gd name="T68" fmla="*/ 2147483646 w 314"/>
                <a:gd name="T69" fmla="*/ 2147483646 h 210"/>
                <a:gd name="T70" fmla="*/ 2147483646 w 314"/>
                <a:gd name="T71" fmla="*/ 2147483646 h 210"/>
                <a:gd name="T72" fmla="*/ 1676955016 w 314"/>
                <a:gd name="T73" fmla="*/ 2147483646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4"/>
                <a:gd name="T112" fmla="*/ 0 h 210"/>
                <a:gd name="T113" fmla="*/ 314 w 314"/>
                <a:gd name="T114" fmla="*/ 210 h 21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4" h="210">
                  <a:moveTo>
                    <a:pt x="1" y="166"/>
                  </a:moveTo>
                  <a:cubicBezTo>
                    <a:pt x="0" y="159"/>
                    <a:pt x="8" y="154"/>
                    <a:pt x="16" y="145"/>
                  </a:cubicBezTo>
                  <a:cubicBezTo>
                    <a:pt x="24" y="137"/>
                    <a:pt x="39" y="122"/>
                    <a:pt x="46" y="115"/>
                  </a:cubicBezTo>
                  <a:cubicBezTo>
                    <a:pt x="53" y="107"/>
                    <a:pt x="62" y="101"/>
                    <a:pt x="67" y="95"/>
                  </a:cubicBezTo>
                  <a:cubicBezTo>
                    <a:pt x="72" y="89"/>
                    <a:pt x="74" y="86"/>
                    <a:pt x="80" y="87"/>
                  </a:cubicBezTo>
                  <a:cubicBezTo>
                    <a:pt x="86" y="88"/>
                    <a:pt x="90" y="80"/>
                    <a:pt x="95" y="72"/>
                  </a:cubicBezTo>
                  <a:cubicBezTo>
                    <a:pt x="99" y="65"/>
                    <a:pt x="102" y="55"/>
                    <a:pt x="97" y="46"/>
                  </a:cubicBezTo>
                  <a:cubicBezTo>
                    <a:pt x="92" y="37"/>
                    <a:pt x="84" y="25"/>
                    <a:pt x="84" y="25"/>
                  </a:cubicBezTo>
                  <a:cubicBezTo>
                    <a:pt x="84" y="25"/>
                    <a:pt x="90" y="21"/>
                    <a:pt x="98" y="24"/>
                  </a:cubicBezTo>
                  <a:cubicBezTo>
                    <a:pt x="106" y="28"/>
                    <a:pt x="118" y="34"/>
                    <a:pt x="126" y="33"/>
                  </a:cubicBezTo>
                  <a:cubicBezTo>
                    <a:pt x="133" y="33"/>
                    <a:pt x="141" y="32"/>
                    <a:pt x="141" y="32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5" y="34"/>
                    <a:pt x="155" y="19"/>
                    <a:pt x="159" y="15"/>
                  </a:cubicBezTo>
                  <a:cubicBezTo>
                    <a:pt x="162" y="10"/>
                    <a:pt x="173" y="0"/>
                    <a:pt x="186" y="7"/>
                  </a:cubicBezTo>
                  <a:cubicBezTo>
                    <a:pt x="198" y="14"/>
                    <a:pt x="212" y="28"/>
                    <a:pt x="208" y="44"/>
                  </a:cubicBezTo>
                  <a:cubicBezTo>
                    <a:pt x="203" y="60"/>
                    <a:pt x="197" y="58"/>
                    <a:pt x="194" y="65"/>
                  </a:cubicBezTo>
                  <a:cubicBezTo>
                    <a:pt x="191" y="71"/>
                    <a:pt x="185" y="77"/>
                    <a:pt x="189" y="82"/>
                  </a:cubicBezTo>
                  <a:cubicBezTo>
                    <a:pt x="194" y="86"/>
                    <a:pt x="199" y="88"/>
                    <a:pt x="205" y="92"/>
                  </a:cubicBezTo>
                  <a:cubicBezTo>
                    <a:pt x="210" y="97"/>
                    <a:pt x="255" y="127"/>
                    <a:pt x="264" y="132"/>
                  </a:cubicBezTo>
                  <a:cubicBezTo>
                    <a:pt x="273" y="137"/>
                    <a:pt x="287" y="142"/>
                    <a:pt x="291" y="152"/>
                  </a:cubicBezTo>
                  <a:cubicBezTo>
                    <a:pt x="296" y="161"/>
                    <a:pt x="314" y="187"/>
                    <a:pt x="300" y="180"/>
                  </a:cubicBezTo>
                  <a:cubicBezTo>
                    <a:pt x="287" y="173"/>
                    <a:pt x="267" y="164"/>
                    <a:pt x="259" y="159"/>
                  </a:cubicBezTo>
                  <a:cubicBezTo>
                    <a:pt x="250" y="155"/>
                    <a:pt x="213" y="132"/>
                    <a:pt x="212" y="132"/>
                  </a:cubicBezTo>
                  <a:cubicBezTo>
                    <a:pt x="211" y="131"/>
                    <a:pt x="205" y="126"/>
                    <a:pt x="205" y="126"/>
                  </a:cubicBezTo>
                  <a:cubicBezTo>
                    <a:pt x="205" y="126"/>
                    <a:pt x="197" y="130"/>
                    <a:pt x="191" y="128"/>
                  </a:cubicBezTo>
                  <a:cubicBezTo>
                    <a:pt x="186" y="125"/>
                    <a:pt x="153" y="102"/>
                    <a:pt x="153" y="102"/>
                  </a:cubicBezTo>
                  <a:cubicBezTo>
                    <a:pt x="153" y="102"/>
                    <a:pt x="145" y="100"/>
                    <a:pt x="143" y="102"/>
                  </a:cubicBezTo>
                  <a:cubicBezTo>
                    <a:pt x="141" y="104"/>
                    <a:pt x="139" y="104"/>
                    <a:pt x="134" y="105"/>
                  </a:cubicBezTo>
                  <a:cubicBezTo>
                    <a:pt x="129" y="107"/>
                    <a:pt x="119" y="110"/>
                    <a:pt x="116" y="112"/>
                  </a:cubicBezTo>
                  <a:cubicBezTo>
                    <a:pt x="113" y="115"/>
                    <a:pt x="110" y="120"/>
                    <a:pt x="113" y="127"/>
                  </a:cubicBezTo>
                  <a:cubicBezTo>
                    <a:pt x="115" y="134"/>
                    <a:pt x="120" y="140"/>
                    <a:pt x="122" y="142"/>
                  </a:cubicBezTo>
                  <a:cubicBezTo>
                    <a:pt x="124" y="145"/>
                    <a:pt x="126" y="150"/>
                    <a:pt x="122" y="155"/>
                  </a:cubicBezTo>
                  <a:cubicBezTo>
                    <a:pt x="118" y="160"/>
                    <a:pt x="111" y="159"/>
                    <a:pt x="105" y="163"/>
                  </a:cubicBezTo>
                  <a:cubicBezTo>
                    <a:pt x="99" y="167"/>
                    <a:pt x="67" y="186"/>
                    <a:pt x="61" y="190"/>
                  </a:cubicBezTo>
                  <a:cubicBezTo>
                    <a:pt x="54" y="194"/>
                    <a:pt x="44" y="210"/>
                    <a:pt x="36" y="205"/>
                  </a:cubicBezTo>
                  <a:cubicBezTo>
                    <a:pt x="27" y="200"/>
                    <a:pt x="31" y="189"/>
                    <a:pt x="25" y="181"/>
                  </a:cubicBezTo>
                  <a:cubicBezTo>
                    <a:pt x="19" y="173"/>
                    <a:pt x="3" y="177"/>
                    <a:pt x="1" y="166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Freeform 698">
              <a:extLst>
                <a:ext uri="{FF2B5EF4-FFF2-40B4-BE49-F238E27FC236}">
                  <a16:creationId xmlns:a16="http://schemas.microsoft.com/office/drawing/2014/main" id="{F566720D-E9B5-436A-BB79-096990590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2668587"/>
              <a:ext cx="20638" cy="25400"/>
            </a:xfrm>
            <a:custGeom>
              <a:avLst/>
              <a:gdLst>
                <a:gd name="T0" fmla="*/ 2147483646 w 17"/>
                <a:gd name="T1" fmla="*/ 2147483646 h 21"/>
                <a:gd name="T2" fmla="*/ 2147483646 w 17"/>
                <a:gd name="T3" fmla="*/ 1770167124 h 21"/>
                <a:gd name="T4" fmla="*/ 0 60000 65536"/>
                <a:gd name="T5" fmla="*/ 0 60000 65536"/>
                <a:gd name="T6" fmla="*/ 0 w 17"/>
                <a:gd name="T7" fmla="*/ 0 h 21"/>
                <a:gd name="T8" fmla="*/ 17 w 17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" h="21">
                  <a:moveTo>
                    <a:pt x="5" y="21"/>
                  </a:moveTo>
                  <a:cubicBezTo>
                    <a:pt x="5" y="21"/>
                    <a:pt x="0" y="0"/>
                    <a:pt x="17" y="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Freeform 699">
              <a:extLst>
                <a:ext uri="{FF2B5EF4-FFF2-40B4-BE49-F238E27FC236}">
                  <a16:creationId xmlns:a16="http://schemas.microsoft.com/office/drawing/2014/main" id="{7A918102-E9C6-41FB-9328-97F4C100C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0" y="2606675"/>
              <a:ext cx="42863" cy="33337"/>
            </a:xfrm>
            <a:custGeom>
              <a:avLst/>
              <a:gdLst>
                <a:gd name="T0" fmla="*/ 2147483646 w 36"/>
                <a:gd name="T1" fmla="*/ 0 h 29"/>
                <a:gd name="T2" fmla="*/ 2147483646 w 36"/>
                <a:gd name="T3" fmla="*/ 2147483646 h 29"/>
                <a:gd name="T4" fmla="*/ 2147483646 w 36"/>
                <a:gd name="T5" fmla="*/ 2147483646 h 29"/>
                <a:gd name="T6" fmla="*/ 2147483646 w 36"/>
                <a:gd name="T7" fmla="*/ 2147483646 h 29"/>
                <a:gd name="T8" fmla="*/ 1688386667 w 36"/>
                <a:gd name="T9" fmla="*/ 214748364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29"/>
                <a:gd name="T17" fmla="*/ 36 w 3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29">
                  <a:moveTo>
                    <a:pt x="25" y="0"/>
                  </a:moveTo>
                  <a:cubicBezTo>
                    <a:pt x="25" y="0"/>
                    <a:pt x="27" y="2"/>
                    <a:pt x="26" y="4"/>
                  </a:cubicBezTo>
                  <a:cubicBezTo>
                    <a:pt x="25" y="6"/>
                    <a:pt x="36" y="10"/>
                    <a:pt x="36" y="14"/>
                  </a:cubicBezTo>
                  <a:cubicBezTo>
                    <a:pt x="36" y="18"/>
                    <a:pt x="35" y="24"/>
                    <a:pt x="29" y="26"/>
                  </a:cubicBezTo>
                  <a:cubicBezTo>
                    <a:pt x="23" y="28"/>
                    <a:pt x="0" y="29"/>
                    <a:pt x="1" y="2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Freeform 700">
              <a:extLst>
                <a:ext uri="{FF2B5EF4-FFF2-40B4-BE49-F238E27FC236}">
                  <a16:creationId xmlns:a16="http://schemas.microsoft.com/office/drawing/2014/main" id="{9BE683E9-B212-4751-B69F-BDFEAA650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2576512"/>
              <a:ext cx="41275" cy="23812"/>
            </a:xfrm>
            <a:custGeom>
              <a:avLst/>
              <a:gdLst>
                <a:gd name="T0" fmla="*/ 2147483646 w 35"/>
                <a:gd name="T1" fmla="*/ 0 h 21"/>
                <a:gd name="T2" fmla="*/ 0 w 35"/>
                <a:gd name="T3" fmla="*/ 2147483646 h 21"/>
                <a:gd name="T4" fmla="*/ 0 60000 65536"/>
                <a:gd name="T5" fmla="*/ 0 60000 65536"/>
                <a:gd name="T6" fmla="*/ 0 w 35"/>
                <a:gd name="T7" fmla="*/ 0 h 21"/>
                <a:gd name="T8" fmla="*/ 35 w 35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5" h="21">
                  <a:moveTo>
                    <a:pt x="35" y="0"/>
                  </a:moveTo>
                  <a:cubicBezTo>
                    <a:pt x="35" y="0"/>
                    <a:pt x="12" y="9"/>
                    <a:pt x="0" y="2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Freeform 701">
              <a:extLst>
                <a:ext uri="{FF2B5EF4-FFF2-40B4-BE49-F238E27FC236}">
                  <a16:creationId xmlns:a16="http://schemas.microsoft.com/office/drawing/2014/main" id="{E8C01159-211A-4CF2-980D-317EBE172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2543175"/>
              <a:ext cx="14288" cy="17462"/>
            </a:xfrm>
            <a:custGeom>
              <a:avLst/>
              <a:gdLst>
                <a:gd name="T0" fmla="*/ 2147483646 w 12"/>
                <a:gd name="T1" fmla="*/ 0 h 15"/>
                <a:gd name="T2" fmla="*/ 0 w 12"/>
                <a:gd name="T3" fmla="*/ 2147483646 h 15"/>
                <a:gd name="T4" fmla="*/ 0 60000 65536"/>
                <a:gd name="T5" fmla="*/ 0 60000 65536"/>
                <a:gd name="T6" fmla="*/ 0 w 12"/>
                <a:gd name="T7" fmla="*/ 0 h 15"/>
                <a:gd name="T8" fmla="*/ 12 w 12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2" h="15">
                  <a:moveTo>
                    <a:pt x="12" y="0"/>
                  </a:moveTo>
                  <a:cubicBezTo>
                    <a:pt x="12" y="0"/>
                    <a:pt x="5" y="10"/>
                    <a:pt x="0" y="1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Freeform 702">
              <a:extLst>
                <a:ext uri="{FF2B5EF4-FFF2-40B4-BE49-F238E27FC236}">
                  <a16:creationId xmlns:a16="http://schemas.microsoft.com/office/drawing/2014/main" id="{06DE09C9-81C1-4AB9-BBA7-DFDD4865A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2516187"/>
              <a:ext cx="50800" cy="55562"/>
            </a:xfrm>
            <a:custGeom>
              <a:avLst/>
              <a:gdLst>
                <a:gd name="T0" fmla="*/ 2147483646 w 44"/>
                <a:gd name="T1" fmla="*/ 1651875993 h 47"/>
                <a:gd name="T2" fmla="*/ 2147483646 w 44"/>
                <a:gd name="T3" fmla="*/ 2147483646 h 47"/>
                <a:gd name="T4" fmla="*/ 2147483646 w 44"/>
                <a:gd name="T5" fmla="*/ 2147483646 h 47"/>
                <a:gd name="T6" fmla="*/ 2147483646 w 44"/>
                <a:gd name="T7" fmla="*/ 2147483646 h 47"/>
                <a:gd name="T8" fmla="*/ 2147483646 w 44"/>
                <a:gd name="T9" fmla="*/ 2147483646 h 47"/>
                <a:gd name="T10" fmla="*/ 2147483646 w 44"/>
                <a:gd name="T11" fmla="*/ 1651875993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47"/>
                <a:gd name="T20" fmla="*/ 44 w 44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47">
                  <a:moveTo>
                    <a:pt x="19" y="1"/>
                  </a:moveTo>
                  <a:cubicBezTo>
                    <a:pt x="14" y="0"/>
                    <a:pt x="5" y="6"/>
                    <a:pt x="3" y="8"/>
                  </a:cubicBezTo>
                  <a:cubicBezTo>
                    <a:pt x="1" y="10"/>
                    <a:pt x="0" y="27"/>
                    <a:pt x="4" y="33"/>
                  </a:cubicBezTo>
                  <a:cubicBezTo>
                    <a:pt x="8" y="39"/>
                    <a:pt x="24" y="47"/>
                    <a:pt x="29" y="43"/>
                  </a:cubicBezTo>
                  <a:cubicBezTo>
                    <a:pt x="34" y="40"/>
                    <a:pt x="44" y="28"/>
                    <a:pt x="41" y="21"/>
                  </a:cubicBezTo>
                  <a:cubicBezTo>
                    <a:pt x="39" y="15"/>
                    <a:pt x="31" y="2"/>
                    <a:pt x="19" y="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Freeform 704">
              <a:extLst>
                <a:ext uri="{FF2B5EF4-FFF2-40B4-BE49-F238E27FC236}">
                  <a16:creationId xmlns:a16="http://schemas.microsoft.com/office/drawing/2014/main" id="{AA426451-FD94-4E16-928C-C88E216E9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087" y="2671762"/>
              <a:ext cx="14288" cy="19050"/>
            </a:xfrm>
            <a:custGeom>
              <a:avLst/>
              <a:gdLst>
                <a:gd name="T0" fmla="*/ 1688465349 w 12"/>
                <a:gd name="T1" fmla="*/ 2147483646 h 16"/>
                <a:gd name="T2" fmla="*/ 1688465349 w 12"/>
                <a:gd name="T3" fmla="*/ 2147483646 h 16"/>
                <a:gd name="T4" fmla="*/ 1688465349 w 12"/>
                <a:gd name="T5" fmla="*/ 2147483646 h 16"/>
                <a:gd name="T6" fmla="*/ 2147483646 w 12"/>
                <a:gd name="T7" fmla="*/ 2147483646 h 16"/>
                <a:gd name="T8" fmla="*/ 2147483646 w 12"/>
                <a:gd name="T9" fmla="*/ 0 h 16"/>
                <a:gd name="T10" fmla="*/ 2147483646 w 12"/>
                <a:gd name="T11" fmla="*/ 1688346731 h 16"/>
                <a:gd name="T12" fmla="*/ 2147483646 w 12"/>
                <a:gd name="T13" fmla="*/ 2147483646 h 16"/>
                <a:gd name="T14" fmla="*/ 2147483646 w 12"/>
                <a:gd name="T15" fmla="*/ 2147483646 h 16"/>
                <a:gd name="T16" fmla="*/ 2147483646 w 12"/>
                <a:gd name="T17" fmla="*/ 2147483646 h 16"/>
                <a:gd name="T18" fmla="*/ 2147483646 w 12"/>
                <a:gd name="T19" fmla="*/ 2147483646 h 16"/>
                <a:gd name="T20" fmla="*/ 2147483646 w 12"/>
                <a:gd name="T21" fmla="*/ 2147483646 h 16"/>
                <a:gd name="T22" fmla="*/ 2147483646 w 12"/>
                <a:gd name="T23" fmla="*/ 2147483646 h 16"/>
                <a:gd name="T24" fmla="*/ 2147483646 w 12"/>
                <a:gd name="T25" fmla="*/ 2147483646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16"/>
                <a:gd name="T41" fmla="*/ 12 w 12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16">
                  <a:moveTo>
                    <a:pt x="1" y="16"/>
                  </a:moveTo>
                  <a:cubicBezTo>
                    <a:pt x="0" y="16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ubicBezTo>
                    <a:pt x="1" y="10"/>
                    <a:pt x="1" y="8"/>
                    <a:pt x="2" y="7"/>
                  </a:cubicBezTo>
                  <a:cubicBezTo>
                    <a:pt x="3" y="3"/>
                    <a:pt x="6" y="1"/>
                    <a:pt x="10" y="0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6"/>
                    <a:pt x="4" y="8"/>
                    <a:pt x="4" y="10"/>
                  </a:cubicBezTo>
                  <a:cubicBezTo>
                    <a:pt x="5" y="11"/>
                    <a:pt x="7" y="12"/>
                    <a:pt x="8" y="12"/>
                  </a:cubicBezTo>
                  <a:cubicBezTo>
                    <a:pt x="9" y="12"/>
                    <a:pt x="11" y="12"/>
                    <a:pt x="12" y="11"/>
                  </a:cubicBezTo>
                  <a:cubicBezTo>
                    <a:pt x="12" y="12"/>
                    <a:pt x="11" y="13"/>
                    <a:pt x="10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6" y="16"/>
                    <a:pt x="5" y="1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Freeform 705">
              <a:extLst>
                <a:ext uri="{FF2B5EF4-FFF2-40B4-BE49-F238E27FC236}">
                  <a16:creationId xmlns:a16="http://schemas.microsoft.com/office/drawing/2014/main" id="{2509B026-B39C-4680-9C04-F2EA3E015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050" y="2608262"/>
              <a:ext cx="22225" cy="26987"/>
            </a:xfrm>
            <a:custGeom>
              <a:avLst/>
              <a:gdLst>
                <a:gd name="T0" fmla="*/ 1882805692 w 18"/>
                <a:gd name="T1" fmla="*/ 2147483646 h 24"/>
                <a:gd name="T2" fmla="*/ 2147483646 w 18"/>
                <a:gd name="T3" fmla="*/ 1421192767 h 24"/>
                <a:gd name="T4" fmla="*/ 2147483646 w 18"/>
                <a:gd name="T5" fmla="*/ 2147483646 h 24"/>
                <a:gd name="T6" fmla="*/ 2147483646 w 18"/>
                <a:gd name="T7" fmla="*/ 2147483646 h 24"/>
                <a:gd name="T8" fmla="*/ 2147483646 w 18"/>
                <a:gd name="T9" fmla="*/ 2147483646 h 24"/>
                <a:gd name="T10" fmla="*/ 2147483646 w 18"/>
                <a:gd name="T11" fmla="*/ 2147483646 h 24"/>
                <a:gd name="T12" fmla="*/ 0 w 18"/>
                <a:gd name="T13" fmla="*/ 2147483646 h 24"/>
                <a:gd name="T14" fmla="*/ 2147483646 w 18"/>
                <a:gd name="T15" fmla="*/ 2147483646 h 24"/>
                <a:gd name="T16" fmla="*/ 2147483646 w 18"/>
                <a:gd name="T17" fmla="*/ 2147483646 h 24"/>
                <a:gd name="T18" fmla="*/ 2147483646 w 18"/>
                <a:gd name="T19" fmla="*/ 214748364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24"/>
                <a:gd name="T32" fmla="*/ 18 w 18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24">
                  <a:moveTo>
                    <a:pt x="1" y="4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8" y="0"/>
                    <a:pt x="7" y="2"/>
                    <a:pt x="7" y="3"/>
                  </a:cubicBezTo>
                  <a:cubicBezTo>
                    <a:pt x="7" y="6"/>
                    <a:pt x="12" y="8"/>
                    <a:pt x="14" y="10"/>
                  </a:cubicBezTo>
                  <a:cubicBezTo>
                    <a:pt x="16" y="12"/>
                    <a:pt x="18" y="15"/>
                    <a:pt x="17" y="18"/>
                  </a:cubicBezTo>
                  <a:cubicBezTo>
                    <a:pt x="15" y="22"/>
                    <a:pt x="11" y="23"/>
                    <a:pt x="7" y="23"/>
                  </a:cubicBezTo>
                  <a:cubicBezTo>
                    <a:pt x="5" y="24"/>
                    <a:pt x="3" y="24"/>
                    <a:pt x="0" y="24"/>
                  </a:cubicBezTo>
                  <a:cubicBezTo>
                    <a:pt x="5" y="23"/>
                    <a:pt x="16" y="19"/>
                    <a:pt x="11" y="12"/>
                  </a:cubicBezTo>
                  <a:cubicBezTo>
                    <a:pt x="9" y="10"/>
                    <a:pt x="7" y="8"/>
                    <a:pt x="6" y="6"/>
                  </a:cubicBezTo>
                  <a:cubicBezTo>
                    <a:pt x="5" y="4"/>
                    <a:pt x="4" y="5"/>
                    <a:pt x="2" y="5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Freeform 706">
              <a:extLst>
                <a:ext uri="{FF2B5EF4-FFF2-40B4-BE49-F238E27FC236}">
                  <a16:creationId xmlns:a16="http://schemas.microsoft.com/office/drawing/2014/main" id="{018D4CEB-8769-4BE0-AD18-1E514FE9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2579687"/>
              <a:ext cx="31750" cy="23812"/>
            </a:xfrm>
            <a:custGeom>
              <a:avLst/>
              <a:gdLst>
                <a:gd name="T0" fmla="*/ 0 w 27"/>
                <a:gd name="T1" fmla="*/ 2147483646 h 20"/>
                <a:gd name="T2" fmla="*/ 2147483646 w 27"/>
                <a:gd name="T3" fmla="*/ 2147483646 h 20"/>
                <a:gd name="T4" fmla="*/ 2147483646 w 27"/>
                <a:gd name="T5" fmla="*/ 2147483646 h 20"/>
                <a:gd name="T6" fmla="*/ 2147483646 w 27"/>
                <a:gd name="T7" fmla="*/ 0 h 20"/>
                <a:gd name="T8" fmla="*/ 2147483646 w 27"/>
                <a:gd name="T9" fmla="*/ 2147483646 h 20"/>
                <a:gd name="T10" fmla="*/ 2147483646 w 27"/>
                <a:gd name="T11" fmla="*/ 2147483646 h 20"/>
                <a:gd name="T12" fmla="*/ 2147483646 w 27"/>
                <a:gd name="T13" fmla="*/ 2147483646 h 20"/>
                <a:gd name="T14" fmla="*/ 1626175028 w 27"/>
                <a:gd name="T15" fmla="*/ 2147483646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20"/>
                <a:gd name="T26" fmla="*/ 27 w 27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20">
                  <a:moveTo>
                    <a:pt x="0" y="18"/>
                  </a:moveTo>
                  <a:cubicBezTo>
                    <a:pt x="0" y="13"/>
                    <a:pt x="9" y="9"/>
                    <a:pt x="13" y="7"/>
                  </a:cubicBezTo>
                  <a:cubicBezTo>
                    <a:pt x="15" y="5"/>
                    <a:pt x="17" y="4"/>
                    <a:pt x="20" y="3"/>
                  </a:cubicBezTo>
                  <a:cubicBezTo>
                    <a:pt x="22" y="2"/>
                    <a:pt x="24" y="0"/>
                    <a:pt x="27" y="0"/>
                  </a:cubicBezTo>
                  <a:cubicBezTo>
                    <a:pt x="22" y="6"/>
                    <a:pt x="20" y="12"/>
                    <a:pt x="23" y="20"/>
                  </a:cubicBezTo>
                  <a:cubicBezTo>
                    <a:pt x="19" y="16"/>
                    <a:pt x="22" y="6"/>
                    <a:pt x="14" y="10"/>
                  </a:cubicBezTo>
                  <a:cubicBezTo>
                    <a:pt x="12" y="11"/>
                    <a:pt x="10" y="13"/>
                    <a:pt x="7" y="14"/>
                  </a:cubicBezTo>
                  <a:cubicBezTo>
                    <a:pt x="5" y="15"/>
                    <a:pt x="3" y="15"/>
                    <a:pt x="1" y="1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Freeform 707">
              <a:extLst>
                <a:ext uri="{FF2B5EF4-FFF2-40B4-BE49-F238E27FC236}">
                  <a16:creationId xmlns:a16="http://schemas.microsoft.com/office/drawing/2014/main" id="{A04B90F1-83B4-4243-B364-E4AAF021B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487" y="2543175"/>
              <a:ext cx="14288" cy="15875"/>
            </a:xfrm>
            <a:custGeom>
              <a:avLst/>
              <a:gdLst>
                <a:gd name="T0" fmla="*/ 0 w 13"/>
                <a:gd name="T1" fmla="*/ 2147483646 h 14"/>
                <a:gd name="T2" fmla="*/ 2147483646 w 13"/>
                <a:gd name="T3" fmla="*/ 2147483646 h 14"/>
                <a:gd name="T4" fmla="*/ 2147483646 w 13"/>
                <a:gd name="T5" fmla="*/ 2147483646 h 14"/>
                <a:gd name="T6" fmla="*/ 2147483646 w 13"/>
                <a:gd name="T7" fmla="*/ 2147483646 h 14"/>
                <a:gd name="T8" fmla="*/ 2147483646 w 13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4"/>
                <a:gd name="T17" fmla="*/ 13 w 1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4">
                  <a:moveTo>
                    <a:pt x="0" y="2"/>
                  </a:moveTo>
                  <a:cubicBezTo>
                    <a:pt x="3" y="2"/>
                    <a:pt x="10" y="0"/>
                    <a:pt x="13" y="2"/>
                  </a:cubicBezTo>
                  <a:cubicBezTo>
                    <a:pt x="8" y="5"/>
                    <a:pt x="7" y="11"/>
                    <a:pt x="3" y="14"/>
                  </a:cubicBezTo>
                  <a:cubicBezTo>
                    <a:pt x="4" y="11"/>
                    <a:pt x="7" y="9"/>
                    <a:pt x="7" y="7"/>
                  </a:cubicBezTo>
                  <a:cubicBezTo>
                    <a:pt x="8" y="3"/>
                    <a:pt x="6" y="4"/>
                    <a:pt x="3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Freeform 708">
              <a:extLst>
                <a:ext uri="{FF2B5EF4-FFF2-40B4-BE49-F238E27FC236}">
                  <a16:creationId xmlns:a16="http://schemas.microsoft.com/office/drawing/2014/main" id="{F225B883-8FF6-453E-8F7A-968059DCF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7" y="2508250"/>
              <a:ext cx="61913" cy="53975"/>
            </a:xfrm>
            <a:custGeom>
              <a:avLst/>
              <a:gdLst>
                <a:gd name="T0" fmla="*/ 2147483646 w 52"/>
                <a:gd name="T1" fmla="*/ 2147483646 h 46"/>
                <a:gd name="T2" fmla="*/ 2147483646 w 52"/>
                <a:gd name="T3" fmla="*/ 2147483646 h 46"/>
                <a:gd name="T4" fmla="*/ 2147483646 w 52"/>
                <a:gd name="T5" fmla="*/ 2147483646 h 46"/>
                <a:gd name="T6" fmla="*/ 0 w 52"/>
                <a:gd name="T7" fmla="*/ 2147483646 h 46"/>
                <a:gd name="T8" fmla="*/ 2147483646 w 52"/>
                <a:gd name="T9" fmla="*/ 2147483646 h 46"/>
                <a:gd name="T10" fmla="*/ 2147483646 w 52"/>
                <a:gd name="T11" fmla="*/ 2147483646 h 46"/>
                <a:gd name="T12" fmla="*/ 2147483646 w 52"/>
                <a:gd name="T13" fmla="*/ 2147483646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46"/>
                <a:gd name="T23" fmla="*/ 52 w 52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46">
                  <a:moveTo>
                    <a:pt x="52" y="5"/>
                  </a:moveTo>
                  <a:cubicBezTo>
                    <a:pt x="47" y="3"/>
                    <a:pt x="42" y="0"/>
                    <a:pt x="36" y="2"/>
                  </a:cubicBezTo>
                  <a:cubicBezTo>
                    <a:pt x="31" y="4"/>
                    <a:pt x="27" y="10"/>
                    <a:pt x="23" y="14"/>
                  </a:cubicBezTo>
                  <a:cubicBezTo>
                    <a:pt x="15" y="24"/>
                    <a:pt x="9" y="36"/>
                    <a:pt x="0" y="46"/>
                  </a:cubicBezTo>
                  <a:cubicBezTo>
                    <a:pt x="7" y="41"/>
                    <a:pt x="12" y="33"/>
                    <a:pt x="17" y="26"/>
                  </a:cubicBezTo>
                  <a:cubicBezTo>
                    <a:pt x="21" y="22"/>
                    <a:pt x="24" y="17"/>
                    <a:pt x="27" y="14"/>
                  </a:cubicBezTo>
                  <a:cubicBezTo>
                    <a:pt x="35" y="6"/>
                    <a:pt x="42" y="2"/>
                    <a:pt x="52" y="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Freeform 709">
              <a:extLst>
                <a:ext uri="{FF2B5EF4-FFF2-40B4-BE49-F238E27FC236}">
                  <a16:creationId xmlns:a16="http://schemas.microsoft.com/office/drawing/2014/main" id="{62ECD155-6B38-4B1A-AC76-E6AE595A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0" y="2533650"/>
              <a:ext cx="39688" cy="14287"/>
            </a:xfrm>
            <a:custGeom>
              <a:avLst/>
              <a:gdLst>
                <a:gd name="T0" fmla="*/ 2147483646 w 33"/>
                <a:gd name="T1" fmla="*/ 2147483646 h 12"/>
                <a:gd name="T2" fmla="*/ 2147483646 w 33"/>
                <a:gd name="T3" fmla="*/ 1688229308 h 12"/>
                <a:gd name="T4" fmla="*/ 2147483646 w 33"/>
                <a:gd name="T5" fmla="*/ 2147483646 h 12"/>
                <a:gd name="T6" fmla="*/ 2147483646 w 33"/>
                <a:gd name="T7" fmla="*/ 2147483646 h 12"/>
                <a:gd name="T8" fmla="*/ 2147483646 w 33"/>
                <a:gd name="T9" fmla="*/ 2147483646 h 12"/>
                <a:gd name="T10" fmla="*/ 2147483646 w 33"/>
                <a:gd name="T11" fmla="*/ 2147483646 h 12"/>
                <a:gd name="T12" fmla="*/ 2147483646 w 33"/>
                <a:gd name="T13" fmla="*/ 214748364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2"/>
                <a:gd name="T23" fmla="*/ 33 w 33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2">
                  <a:moveTo>
                    <a:pt x="2" y="3"/>
                  </a:moveTo>
                  <a:cubicBezTo>
                    <a:pt x="0" y="1"/>
                    <a:pt x="7" y="1"/>
                    <a:pt x="8" y="1"/>
                  </a:cubicBezTo>
                  <a:cubicBezTo>
                    <a:pt x="11" y="2"/>
                    <a:pt x="14" y="3"/>
                    <a:pt x="17" y="4"/>
                  </a:cubicBezTo>
                  <a:cubicBezTo>
                    <a:pt x="20" y="5"/>
                    <a:pt x="22" y="7"/>
                    <a:pt x="25" y="8"/>
                  </a:cubicBezTo>
                  <a:cubicBezTo>
                    <a:pt x="28" y="9"/>
                    <a:pt x="31" y="9"/>
                    <a:pt x="33" y="10"/>
                  </a:cubicBezTo>
                  <a:cubicBezTo>
                    <a:pt x="27" y="12"/>
                    <a:pt x="20" y="7"/>
                    <a:pt x="15" y="5"/>
                  </a:cubicBezTo>
                  <a:cubicBezTo>
                    <a:pt x="13" y="4"/>
                    <a:pt x="2" y="0"/>
                    <a:pt x="4" y="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Freeform 710">
              <a:extLst>
                <a:ext uri="{FF2B5EF4-FFF2-40B4-BE49-F238E27FC236}">
                  <a16:creationId xmlns:a16="http://schemas.microsoft.com/office/drawing/2014/main" id="{FFD277A9-B864-489C-876D-AEAF060EE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7" y="2552700"/>
              <a:ext cx="26988" cy="79375"/>
            </a:xfrm>
            <a:custGeom>
              <a:avLst/>
              <a:gdLst>
                <a:gd name="T0" fmla="*/ 2147483646 w 22"/>
                <a:gd name="T1" fmla="*/ 0 h 67"/>
                <a:gd name="T2" fmla="*/ 2147483646 w 22"/>
                <a:gd name="T3" fmla="*/ 2147483646 h 67"/>
                <a:gd name="T4" fmla="*/ 2147483646 w 22"/>
                <a:gd name="T5" fmla="*/ 2147483646 h 67"/>
                <a:gd name="T6" fmla="*/ 0 w 22"/>
                <a:gd name="T7" fmla="*/ 2147483646 h 67"/>
                <a:gd name="T8" fmla="*/ 2147483646 w 22"/>
                <a:gd name="T9" fmla="*/ 2147483646 h 67"/>
                <a:gd name="T10" fmla="*/ 2147483646 w 22"/>
                <a:gd name="T11" fmla="*/ 2147483646 h 67"/>
                <a:gd name="T12" fmla="*/ 2147483646 w 22"/>
                <a:gd name="T13" fmla="*/ 2147483646 h 67"/>
                <a:gd name="T14" fmla="*/ 2147483646 w 22"/>
                <a:gd name="T15" fmla="*/ 2147483646 h 67"/>
                <a:gd name="T16" fmla="*/ 2147483646 w 22"/>
                <a:gd name="T17" fmla="*/ 2147483646 h 67"/>
                <a:gd name="T18" fmla="*/ 2147483646 w 22"/>
                <a:gd name="T19" fmla="*/ 2147483646 h 67"/>
                <a:gd name="T20" fmla="*/ 2147483646 w 22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"/>
                <a:gd name="T34" fmla="*/ 0 h 67"/>
                <a:gd name="T35" fmla="*/ 22 w 22"/>
                <a:gd name="T36" fmla="*/ 67 h 6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" h="67">
                  <a:moveTo>
                    <a:pt x="15" y="0"/>
                  </a:moveTo>
                  <a:cubicBezTo>
                    <a:pt x="17" y="3"/>
                    <a:pt x="19" y="9"/>
                    <a:pt x="20" y="13"/>
                  </a:cubicBezTo>
                  <a:cubicBezTo>
                    <a:pt x="21" y="18"/>
                    <a:pt x="20" y="22"/>
                    <a:pt x="18" y="26"/>
                  </a:cubicBezTo>
                  <a:cubicBezTo>
                    <a:pt x="14" y="34"/>
                    <a:pt x="8" y="45"/>
                    <a:pt x="0" y="48"/>
                  </a:cubicBezTo>
                  <a:cubicBezTo>
                    <a:pt x="2" y="51"/>
                    <a:pt x="6" y="52"/>
                    <a:pt x="8" y="56"/>
                  </a:cubicBezTo>
                  <a:cubicBezTo>
                    <a:pt x="9" y="59"/>
                    <a:pt x="8" y="63"/>
                    <a:pt x="8" y="67"/>
                  </a:cubicBezTo>
                  <a:cubicBezTo>
                    <a:pt x="9" y="62"/>
                    <a:pt x="12" y="58"/>
                    <a:pt x="10" y="53"/>
                  </a:cubicBezTo>
                  <a:cubicBezTo>
                    <a:pt x="9" y="51"/>
                    <a:pt x="6" y="50"/>
                    <a:pt x="6" y="48"/>
                  </a:cubicBezTo>
                  <a:cubicBezTo>
                    <a:pt x="5" y="47"/>
                    <a:pt x="10" y="42"/>
                    <a:pt x="11" y="40"/>
                  </a:cubicBezTo>
                  <a:cubicBezTo>
                    <a:pt x="13" y="38"/>
                    <a:pt x="14" y="35"/>
                    <a:pt x="16" y="33"/>
                  </a:cubicBezTo>
                  <a:cubicBezTo>
                    <a:pt x="22" y="23"/>
                    <a:pt x="22" y="11"/>
                    <a:pt x="16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Freeform 711">
              <a:extLst>
                <a:ext uri="{FF2B5EF4-FFF2-40B4-BE49-F238E27FC236}">
                  <a16:creationId xmlns:a16="http://schemas.microsoft.com/office/drawing/2014/main" id="{0BA5C2CC-9394-474E-B7FE-CE63B50B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2647950"/>
              <a:ext cx="53975" cy="53975"/>
            </a:xfrm>
            <a:custGeom>
              <a:avLst/>
              <a:gdLst>
                <a:gd name="T0" fmla="*/ 2147483646 w 45"/>
                <a:gd name="T1" fmla="*/ 2147483646 h 46"/>
                <a:gd name="T2" fmla="*/ 2147483646 w 45"/>
                <a:gd name="T3" fmla="*/ 2147483646 h 46"/>
                <a:gd name="T4" fmla="*/ 2147483646 w 45"/>
                <a:gd name="T5" fmla="*/ 2147483646 h 46"/>
                <a:gd name="T6" fmla="*/ 2147483646 w 45"/>
                <a:gd name="T7" fmla="*/ 0 h 46"/>
                <a:gd name="T8" fmla="*/ 2147483646 w 45"/>
                <a:gd name="T9" fmla="*/ 2147483646 h 46"/>
                <a:gd name="T10" fmla="*/ 2147483646 w 45"/>
                <a:gd name="T11" fmla="*/ 2147483646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"/>
                <a:gd name="T19" fmla="*/ 0 h 46"/>
                <a:gd name="T20" fmla="*/ 45 w 45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" h="46">
                  <a:moveTo>
                    <a:pt x="7" y="44"/>
                  </a:moveTo>
                  <a:cubicBezTo>
                    <a:pt x="7" y="45"/>
                    <a:pt x="7" y="45"/>
                    <a:pt x="8" y="45"/>
                  </a:cubicBezTo>
                  <a:cubicBezTo>
                    <a:pt x="0" y="38"/>
                    <a:pt x="15" y="29"/>
                    <a:pt x="20" y="25"/>
                  </a:cubicBezTo>
                  <a:cubicBezTo>
                    <a:pt x="29" y="18"/>
                    <a:pt x="35" y="7"/>
                    <a:pt x="45" y="0"/>
                  </a:cubicBezTo>
                  <a:cubicBezTo>
                    <a:pt x="34" y="8"/>
                    <a:pt x="26" y="21"/>
                    <a:pt x="16" y="30"/>
                  </a:cubicBezTo>
                  <a:cubicBezTo>
                    <a:pt x="12" y="34"/>
                    <a:pt x="6" y="39"/>
                    <a:pt x="8" y="46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Freeform 712">
              <a:extLst>
                <a:ext uri="{FF2B5EF4-FFF2-40B4-BE49-F238E27FC236}">
                  <a16:creationId xmlns:a16="http://schemas.microsoft.com/office/drawing/2014/main" id="{AB1F3697-679E-43F4-A057-7F0D8F495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4825" y="2635250"/>
              <a:ext cx="22225" cy="6350"/>
            </a:xfrm>
            <a:custGeom>
              <a:avLst/>
              <a:gdLst>
                <a:gd name="T0" fmla="*/ 0 w 18"/>
                <a:gd name="T1" fmla="*/ 2147483646 h 6"/>
                <a:gd name="T2" fmla="*/ 2147483646 w 18"/>
                <a:gd name="T3" fmla="*/ 0 h 6"/>
                <a:gd name="T4" fmla="*/ 2147483646 w 18"/>
                <a:gd name="T5" fmla="*/ 2147483646 h 6"/>
                <a:gd name="T6" fmla="*/ 2147483646 w 18"/>
                <a:gd name="T7" fmla="*/ 2147483646 h 6"/>
                <a:gd name="T8" fmla="*/ 2147483646 w 18"/>
                <a:gd name="T9" fmla="*/ 2147483646 h 6"/>
                <a:gd name="T10" fmla="*/ 1882805692 w 18"/>
                <a:gd name="T11" fmla="*/ 214748364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6"/>
                <a:gd name="T20" fmla="*/ 18 w 18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6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4" y="3"/>
                    <a:pt x="5" y="4"/>
                    <a:pt x="8" y="4"/>
                  </a:cubicBezTo>
                  <a:cubicBezTo>
                    <a:pt x="11" y="4"/>
                    <a:pt x="15" y="4"/>
                    <a:pt x="18" y="6"/>
                  </a:cubicBezTo>
                  <a:cubicBezTo>
                    <a:pt x="15" y="5"/>
                    <a:pt x="11" y="5"/>
                    <a:pt x="8" y="5"/>
                  </a:cubicBezTo>
                  <a:cubicBezTo>
                    <a:pt x="7" y="4"/>
                    <a:pt x="2" y="2"/>
                    <a:pt x="1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Freeform 713">
              <a:extLst>
                <a:ext uri="{FF2B5EF4-FFF2-40B4-BE49-F238E27FC236}">
                  <a16:creationId xmlns:a16="http://schemas.microsoft.com/office/drawing/2014/main" id="{A10A0E3E-E7C7-4F49-88EA-396BD5C8A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2667000"/>
              <a:ext cx="15875" cy="19050"/>
            </a:xfrm>
            <a:custGeom>
              <a:avLst/>
              <a:gdLst>
                <a:gd name="T0" fmla="*/ 2147483646 w 13"/>
                <a:gd name="T1" fmla="*/ 1688346731 h 16"/>
                <a:gd name="T2" fmla="*/ 2147483646 w 13"/>
                <a:gd name="T3" fmla="*/ 2147483646 h 16"/>
                <a:gd name="T4" fmla="*/ 2147483646 w 13"/>
                <a:gd name="T5" fmla="*/ 1688346731 h 16"/>
                <a:gd name="T6" fmla="*/ 0 60000 65536"/>
                <a:gd name="T7" fmla="*/ 0 60000 65536"/>
                <a:gd name="T8" fmla="*/ 0 60000 65536"/>
                <a:gd name="T9" fmla="*/ 0 w 13"/>
                <a:gd name="T10" fmla="*/ 0 h 16"/>
                <a:gd name="T11" fmla="*/ 13 w 13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6">
                  <a:moveTo>
                    <a:pt x="13" y="1"/>
                  </a:moveTo>
                  <a:cubicBezTo>
                    <a:pt x="6" y="0"/>
                    <a:pt x="2" y="9"/>
                    <a:pt x="2" y="16"/>
                  </a:cubicBezTo>
                  <a:cubicBezTo>
                    <a:pt x="0" y="9"/>
                    <a:pt x="4" y="0"/>
                    <a:pt x="12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Freeform 714">
              <a:extLst>
                <a:ext uri="{FF2B5EF4-FFF2-40B4-BE49-F238E27FC236}">
                  <a16:creationId xmlns:a16="http://schemas.microsoft.com/office/drawing/2014/main" id="{D9D19E08-A42D-40FB-A813-2A5EDAB15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2533650"/>
              <a:ext cx="31750" cy="33337"/>
            </a:xfrm>
            <a:custGeom>
              <a:avLst/>
              <a:gdLst>
                <a:gd name="T0" fmla="*/ 2147483646 w 28"/>
                <a:gd name="T1" fmla="*/ 0 h 28"/>
                <a:gd name="T2" fmla="*/ 1458090402 w 28"/>
                <a:gd name="T3" fmla="*/ 2147483646 h 28"/>
                <a:gd name="T4" fmla="*/ 2147483646 w 28"/>
                <a:gd name="T5" fmla="*/ 2147483646 h 28"/>
                <a:gd name="T6" fmla="*/ 2147483646 w 28"/>
                <a:gd name="T7" fmla="*/ 2147483646 h 28"/>
                <a:gd name="T8" fmla="*/ 2147483646 w 28"/>
                <a:gd name="T9" fmla="*/ 2147483646 h 28"/>
                <a:gd name="T10" fmla="*/ 2147483646 w 28"/>
                <a:gd name="T11" fmla="*/ 2147483646 h 28"/>
                <a:gd name="T12" fmla="*/ 2147483646 w 28"/>
                <a:gd name="T13" fmla="*/ 214748364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28"/>
                <a:gd name="T23" fmla="*/ 28 w 28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28">
                  <a:moveTo>
                    <a:pt x="2" y="0"/>
                  </a:moveTo>
                  <a:cubicBezTo>
                    <a:pt x="0" y="3"/>
                    <a:pt x="1" y="10"/>
                    <a:pt x="1" y="13"/>
                  </a:cubicBezTo>
                  <a:cubicBezTo>
                    <a:pt x="2" y="19"/>
                    <a:pt x="5" y="21"/>
                    <a:pt x="10" y="24"/>
                  </a:cubicBezTo>
                  <a:cubicBezTo>
                    <a:pt x="13" y="25"/>
                    <a:pt x="16" y="28"/>
                    <a:pt x="20" y="26"/>
                  </a:cubicBezTo>
                  <a:cubicBezTo>
                    <a:pt x="24" y="24"/>
                    <a:pt x="27" y="15"/>
                    <a:pt x="28" y="11"/>
                  </a:cubicBezTo>
                  <a:cubicBezTo>
                    <a:pt x="24" y="9"/>
                    <a:pt x="19" y="15"/>
                    <a:pt x="15" y="15"/>
                  </a:cubicBezTo>
                  <a:cubicBezTo>
                    <a:pt x="9" y="15"/>
                    <a:pt x="4" y="9"/>
                    <a:pt x="3" y="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Freeform 715">
              <a:extLst>
                <a:ext uri="{FF2B5EF4-FFF2-40B4-BE49-F238E27FC236}">
                  <a16:creationId xmlns:a16="http://schemas.microsoft.com/office/drawing/2014/main" id="{3435B500-CF8C-4EAC-ABB8-B494CA3B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5" y="2630487"/>
              <a:ext cx="92075" cy="73025"/>
            </a:xfrm>
            <a:custGeom>
              <a:avLst/>
              <a:gdLst>
                <a:gd name="T0" fmla="*/ 0 w 77"/>
                <a:gd name="T1" fmla="*/ 0 h 61"/>
                <a:gd name="T2" fmla="*/ 2147483646 w 77"/>
                <a:gd name="T3" fmla="*/ 2147483646 h 61"/>
                <a:gd name="T4" fmla="*/ 2147483646 w 77"/>
                <a:gd name="T5" fmla="*/ 2147483646 h 61"/>
                <a:gd name="T6" fmla="*/ 2147483646 w 77"/>
                <a:gd name="T7" fmla="*/ 2147483646 h 61"/>
                <a:gd name="T8" fmla="*/ 2147483646 w 77"/>
                <a:gd name="T9" fmla="*/ 2147483646 h 61"/>
                <a:gd name="T10" fmla="*/ 2147483646 w 77"/>
                <a:gd name="T11" fmla="*/ 2147483646 h 61"/>
                <a:gd name="T12" fmla="*/ 0 w 77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7"/>
                <a:gd name="T22" fmla="*/ 0 h 61"/>
                <a:gd name="T23" fmla="*/ 77 w 77"/>
                <a:gd name="T24" fmla="*/ 61 h 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7" h="61">
                  <a:moveTo>
                    <a:pt x="0" y="0"/>
                  </a:moveTo>
                  <a:cubicBezTo>
                    <a:pt x="0" y="0"/>
                    <a:pt x="37" y="24"/>
                    <a:pt x="42" y="27"/>
                  </a:cubicBezTo>
                  <a:cubicBezTo>
                    <a:pt x="48" y="31"/>
                    <a:pt x="60" y="37"/>
                    <a:pt x="65" y="42"/>
                  </a:cubicBezTo>
                  <a:cubicBezTo>
                    <a:pt x="70" y="48"/>
                    <a:pt x="77" y="61"/>
                    <a:pt x="77" y="61"/>
                  </a:cubicBezTo>
                  <a:cubicBezTo>
                    <a:pt x="77" y="61"/>
                    <a:pt x="67" y="45"/>
                    <a:pt x="58" y="39"/>
                  </a:cubicBezTo>
                  <a:cubicBezTo>
                    <a:pt x="49" y="33"/>
                    <a:pt x="37" y="28"/>
                    <a:pt x="27" y="22"/>
                  </a:cubicBezTo>
                  <a:cubicBezTo>
                    <a:pt x="17" y="1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Freeform 716">
              <a:extLst>
                <a:ext uri="{FF2B5EF4-FFF2-40B4-BE49-F238E27FC236}">
                  <a16:creationId xmlns:a16="http://schemas.microsoft.com/office/drawing/2014/main" id="{4D08C2BF-BE86-415E-83D1-02AF4E857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1363" y="2665412"/>
              <a:ext cx="31750" cy="31750"/>
            </a:xfrm>
            <a:custGeom>
              <a:avLst/>
              <a:gdLst>
                <a:gd name="T0" fmla="*/ 0 w 27"/>
                <a:gd name="T1" fmla="*/ 2147483646 h 27"/>
                <a:gd name="T2" fmla="*/ 2147483646 w 27"/>
                <a:gd name="T3" fmla="*/ 2147483646 h 27"/>
                <a:gd name="T4" fmla="*/ 2147483646 w 27"/>
                <a:gd name="T5" fmla="*/ 0 h 27"/>
                <a:gd name="T6" fmla="*/ 2147483646 w 27"/>
                <a:gd name="T7" fmla="*/ 2147483646 h 27"/>
                <a:gd name="T8" fmla="*/ 2147483646 w 27"/>
                <a:gd name="T9" fmla="*/ 2147483646 h 27"/>
                <a:gd name="T10" fmla="*/ 2147483646 w 27"/>
                <a:gd name="T11" fmla="*/ 2147483646 h 27"/>
                <a:gd name="T12" fmla="*/ 2147483646 w 27"/>
                <a:gd name="T13" fmla="*/ 2147483646 h 27"/>
                <a:gd name="T14" fmla="*/ 2147483646 w 27"/>
                <a:gd name="T15" fmla="*/ 2147483646 h 27"/>
                <a:gd name="T16" fmla="*/ 2147483646 w 27"/>
                <a:gd name="T17" fmla="*/ 2147483646 h 27"/>
                <a:gd name="T18" fmla="*/ 2147483646 w 27"/>
                <a:gd name="T19" fmla="*/ 2147483646 h 27"/>
                <a:gd name="T20" fmla="*/ 2147483646 w 27"/>
                <a:gd name="T21" fmla="*/ 2147483646 h 27"/>
                <a:gd name="T22" fmla="*/ 2147483646 w 27"/>
                <a:gd name="T23" fmla="*/ 2147483646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"/>
                <a:gd name="T37" fmla="*/ 0 h 27"/>
                <a:gd name="T38" fmla="*/ 27 w 27"/>
                <a:gd name="T39" fmla="*/ 27 h 2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" h="27">
                  <a:moveTo>
                    <a:pt x="0" y="8"/>
                  </a:moveTo>
                  <a:cubicBezTo>
                    <a:pt x="2" y="9"/>
                    <a:pt x="5" y="6"/>
                    <a:pt x="6" y="5"/>
                  </a:cubicBezTo>
                  <a:cubicBezTo>
                    <a:pt x="8" y="4"/>
                    <a:pt x="9" y="2"/>
                    <a:pt x="10" y="0"/>
                  </a:cubicBezTo>
                  <a:cubicBezTo>
                    <a:pt x="10" y="2"/>
                    <a:pt x="9" y="3"/>
                    <a:pt x="10" y="5"/>
                  </a:cubicBezTo>
                  <a:cubicBezTo>
                    <a:pt x="10" y="8"/>
                    <a:pt x="11" y="10"/>
                    <a:pt x="13" y="11"/>
                  </a:cubicBezTo>
                  <a:cubicBezTo>
                    <a:pt x="14" y="14"/>
                    <a:pt x="16" y="16"/>
                    <a:pt x="18" y="18"/>
                  </a:cubicBezTo>
                  <a:cubicBezTo>
                    <a:pt x="20" y="19"/>
                    <a:pt x="21" y="20"/>
                    <a:pt x="22" y="22"/>
                  </a:cubicBezTo>
                  <a:cubicBezTo>
                    <a:pt x="23" y="23"/>
                    <a:pt x="26" y="25"/>
                    <a:pt x="27" y="27"/>
                  </a:cubicBezTo>
                  <a:cubicBezTo>
                    <a:pt x="26" y="27"/>
                    <a:pt x="25" y="26"/>
                    <a:pt x="24" y="25"/>
                  </a:cubicBezTo>
                  <a:cubicBezTo>
                    <a:pt x="20" y="23"/>
                    <a:pt x="17" y="21"/>
                    <a:pt x="14" y="19"/>
                  </a:cubicBezTo>
                  <a:cubicBezTo>
                    <a:pt x="12" y="18"/>
                    <a:pt x="10" y="16"/>
                    <a:pt x="8" y="15"/>
                  </a:cubicBezTo>
                  <a:cubicBezTo>
                    <a:pt x="6" y="14"/>
                    <a:pt x="5" y="14"/>
                    <a:pt x="3" y="1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0" name="Groupe 1380">
            <a:extLst>
              <a:ext uri="{FF2B5EF4-FFF2-40B4-BE49-F238E27FC236}">
                <a16:creationId xmlns:a16="http://schemas.microsoft.com/office/drawing/2014/main" id="{88AC0363-223A-4886-AD72-F0D341CC4F47}"/>
              </a:ext>
            </a:extLst>
          </p:cNvPr>
          <p:cNvGrpSpPr>
            <a:grpSpLocks/>
          </p:cNvGrpSpPr>
          <p:nvPr/>
        </p:nvGrpSpPr>
        <p:grpSpPr bwMode="auto">
          <a:xfrm>
            <a:off x="8321675" y="3798888"/>
            <a:ext cx="338138" cy="239712"/>
            <a:chOff x="6794500" y="2747962"/>
            <a:chExt cx="382588" cy="271463"/>
          </a:xfrm>
        </p:grpSpPr>
        <p:sp>
          <p:nvSpPr>
            <p:cNvPr id="39194" name="Freeform 717">
              <a:extLst>
                <a:ext uri="{FF2B5EF4-FFF2-40B4-BE49-F238E27FC236}">
                  <a16:creationId xmlns:a16="http://schemas.microsoft.com/office/drawing/2014/main" id="{478F2021-CC70-47F8-8EA5-38FDE823E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747962"/>
              <a:ext cx="382588" cy="271462"/>
            </a:xfrm>
            <a:custGeom>
              <a:avLst/>
              <a:gdLst>
                <a:gd name="T0" fmla="*/ 1677132718 w 322"/>
                <a:gd name="T1" fmla="*/ 2147483646 h 230"/>
                <a:gd name="T2" fmla="*/ 2147483646 w 322"/>
                <a:gd name="T3" fmla="*/ 2147483646 h 230"/>
                <a:gd name="T4" fmla="*/ 2147483646 w 322"/>
                <a:gd name="T5" fmla="*/ 2147483646 h 230"/>
                <a:gd name="T6" fmla="*/ 2147483646 w 322"/>
                <a:gd name="T7" fmla="*/ 2147483646 h 230"/>
                <a:gd name="T8" fmla="*/ 2147483646 w 322"/>
                <a:gd name="T9" fmla="*/ 2147483646 h 230"/>
                <a:gd name="T10" fmla="*/ 2147483646 w 322"/>
                <a:gd name="T11" fmla="*/ 2147483646 h 230"/>
                <a:gd name="T12" fmla="*/ 2147483646 w 322"/>
                <a:gd name="T13" fmla="*/ 2147483646 h 230"/>
                <a:gd name="T14" fmla="*/ 2147483646 w 322"/>
                <a:gd name="T15" fmla="*/ 2147483646 h 230"/>
                <a:gd name="T16" fmla="*/ 2147483646 w 322"/>
                <a:gd name="T17" fmla="*/ 2147483646 h 230"/>
                <a:gd name="T18" fmla="*/ 2147483646 w 322"/>
                <a:gd name="T19" fmla="*/ 2147483646 h 230"/>
                <a:gd name="T20" fmla="*/ 2147483646 w 322"/>
                <a:gd name="T21" fmla="*/ 1643782668 h 230"/>
                <a:gd name="T22" fmla="*/ 2147483646 w 322"/>
                <a:gd name="T23" fmla="*/ 2147483646 h 230"/>
                <a:gd name="T24" fmla="*/ 2147483646 w 322"/>
                <a:gd name="T25" fmla="*/ 2147483646 h 230"/>
                <a:gd name="T26" fmla="*/ 2147483646 w 322"/>
                <a:gd name="T27" fmla="*/ 2147483646 h 230"/>
                <a:gd name="T28" fmla="*/ 2147483646 w 322"/>
                <a:gd name="T29" fmla="*/ 2147483646 h 230"/>
                <a:gd name="T30" fmla="*/ 2147483646 w 322"/>
                <a:gd name="T31" fmla="*/ 2147483646 h 230"/>
                <a:gd name="T32" fmla="*/ 2147483646 w 322"/>
                <a:gd name="T33" fmla="*/ 2147483646 h 230"/>
                <a:gd name="T34" fmla="*/ 2147483646 w 322"/>
                <a:gd name="T35" fmla="*/ 2147483646 h 230"/>
                <a:gd name="T36" fmla="*/ 2147483646 w 322"/>
                <a:gd name="T37" fmla="*/ 2147483646 h 230"/>
                <a:gd name="T38" fmla="*/ 2147483646 w 322"/>
                <a:gd name="T39" fmla="*/ 2147483646 h 230"/>
                <a:gd name="T40" fmla="*/ 2147483646 w 322"/>
                <a:gd name="T41" fmla="*/ 2147483646 h 230"/>
                <a:gd name="T42" fmla="*/ 2147483646 w 322"/>
                <a:gd name="T43" fmla="*/ 2147483646 h 230"/>
                <a:gd name="T44" fmla="*/ 2147483646 w 322"/>
                <a:gd name="T45" fmla="*/ 2147483646 h 230"/>
                <a:gd name="T46" fmla="*/ 2147483646 w 322"/>
                <a:gd name="T47" fmla="*/ 2147483646 h 230"/>
                <a:gd name="T48" fmla="*/ 2147483646 w 322"/>
                <a:gd name="T49" fmla="*/ 2147483646 h 230"/>
                <a:gd name="T50" fmla="*/ 2147483646 w 322"/>
                <a:gd name="T51" fmla="*/ 2147483646 h 230"/>
                <a:gd name="T52" fmla="*/ 2147483646 w 322"/>
                <a:gd name="T53" fmla="*/ 2147483646 h 230"/>
                <a:gd name="T54" fmla="*/ 2147483646 w 322"/>
                <a:gd name="T55" fmla="*/ 2147483646 h 230"/>
                <a:gd name="T56" fmla="*/ 2147483646 w 322"/>
                <a:gd name="T57" fmla="*/ 2147483646 h 230"/>
                <a:gd name="T58" fmla="*/ 2147483646 w 322"/>
                <a:gd name="T59" fmla="*/ 2147483646 h 230"/>
                <a:gd name="T60" fmla="*/ 2147483646 w 322"/>
                <a:gd name="T61" fmla="*/ 2147483646 h 230"/>
                <a:gd name="T62" fmla="*/ 1677132718 w 322"/>
                <a:gd name="T63" fmla="*/ 2147483646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2"/>
                <a:gd name="T97" fmla="*/ 0 h 230"/>
                <a:gd name="T98" fmla="*/ 322 w 322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2" h="230">
                  <a:moveTo>
                    <a:pt x="1" y="145"/>
                  </a:moveTo>
                  <a:cubicBezTo>
                    <a:pt x="2" y="139"/>
                    <a:pt x="16" y="131"/>
                    <a:pt x="25" y="123"/>
                  </a:cubicBezTo>
                  <a:cubicBezTo>
                    <a:pt x="35" y="116"/>
                    <a:pt x="65" y="95"/>
                    <a:pt x="72" y="91"/>
                  </a:cubicBezTo>
                  <a:cubicBezTo>
                    <a:pt x="78" y="86"/>
                    <a:pt x="88" y="77"/>
                    <a:pt x="89" y="73"/>
                  </a:cubicBezTo>
                  <a:cubicBezTo>
                    <a:pt x="91" y="68"/>
                    <a:pt x="91" y="67"/>
                    <a:pt x="95" y="67"/>
                  </a:cubicBezTo>
                  <a:cubicBezTo>
                    <a:pt x="99" y="67"/>
                    <a:pt x="104" y="58"/>
                    <a:pt x="106" y="56"/>
                  </a:cubicBezTo>
                  <a:cubicBezTo>
                    <a:pt x="108" y="55"/>
                    <a:pt x="109" y="52"/>
                    <a:pt x="108" y="47"/>
                  </a:cubicBezTo>
                  <a:cubicBezTo>
                    <a:pt x="107" y="43"/>
                    <a:pt x="99" y="10"/>
                    <a:pt x="108" y="13"/>
                  </a:cubicBezTo>
                  <a:cubicBezTo>
                    <a:pt x="108" y="13"/>
                    <a:pt x="143" y="36"/>
                    <a:pt x="146" y="37"/>
                  </a:cubicBezTo>
                  <a:cubicBezTo>
                    <a:pt x="148" y="38"/>
                    <a:pt x="159" y="39"/>
                    <a:pt x="165" y="29"/>
                  </a:cubicBezTo>
                  <a:cubicBezTo>
                    <a:pt x="172" y="19"/>
                    <a:pt x="175" y="1"/>
                    <a:pt x="187" y="1"/>
                  </a:cubicBezTo>
                  <a:cubicBezTo>
                    <a:pt x="199" y="0"/>
                    <a:pt x="209" y="14"/>
                    <a:pt x="212" y="22"/>
                  </a:cubicBezTo>
                  <a:cubicBezTo>
                    <a:pt x="215" y="30"/>
                    <a:pt x="215" y="49"/>
                    <a:pt x="207" y="53"/>
                  </a:cubicBezTo>
                  <a:cubicBezTo>
                    <a:pt x="198" y="56"/>
                    <a:pt x="192" y="59"/>
                    <a:pt x="188" y="61"/>
                  </a:cubicBezTo>
                  <a:cubicBezTo>
                    <a:pt x="184" y="62"/>
                    <a:pt x="180" y="64"/>
                    <a:pt x="183" y="69"/>
                  </a:cubicBezTo>
                  <a:cubicBezTo>
                    <a:pt x="186" y="74"/>
                    <a:pt x="223" y="112"/>
                    <a:pt x="231" y="119"/>
                  </a:cubicBezTo>
                  <a:cubicBezTo>
                    <a:pt x="240" y="125"/>
                    <a:pt x="281" y="166"/>
                    <a:pt x="288" y="171"/>
                  </a:cubicBezTo>
                  <a:cubicBezTo>
                    <a:pt x="295" y="177"/>
                    <a:pt x="314" y="191"/>
                    <a:pt x="316" y="200"/>
                  </a:cubicBezTo>
                  <a:cubicBezTo>
                    <a:pt x="317" y="210"/>
                    <a:pt x="322" y="230"/>
                    <a:pt x="313" y="224"/>
                  </a:cubicBezTo>
                  <a:cubicBezTo>
                    <a:pt x="304" y="219"/>
                    <a:pt x="303" y="212"/>
                    <a:pt x="290" y="201"/>
                  </a:cubicBezTo>
                  <a:cubicBezTo>
                    <a:pt x="278" y="190"/>
                    <a:pt x="237" y="156"/>
                    <a:pt x="231" y="152"/>
                  </a:cubicBezTo>
                  <a:cubicBezTo>
                    <a:pt x="224" y="147"/>
                    <a:pt x="216" y="142"/>
                    <a:pt x="216" y="142"/>
                  </a:cubicBezTo>
                  <a:cubicBezTo>
                    <a:pt x="216" y="142"/>
                    <a:pt x="212" y="150"/>
                    <a:pt x="208" y="142"/>
                  </a:cubicBezTo>
                  <a:cubicBezTo>
                    <a:pt x="204" y="135"/>
                    <a:pt x="190" y="112"/>
                    <a:pt x="178" y="104"/>
                  </a:cubicBezTo>
                  <a:cubicBezTo>
                    <a:pt x="167" y="96"/>
                    <a:pt x="152" y="90"/>
                    <a:pt x="142" y="97"/>
                  </a:cubicBezTo>
                  <a:cubicBezTo>
                    <a:pt x="131" y="103"/>
                    <a:pt x="124" y="109"/>
                    <a:pt x="127" y="116"/>
                  </a:cubicBezTo>
                  <a:cubicBezTo>
                    <a:pt x="129" y="122"/>
                    <a:pt x="134" y="130"/>
                    <a:pt x="132" y="136"/>
                  </a:cubicBezTo>
                  <a:cubicBezTo>
                    <a:pt x="129" y="141"/>
                    <a:pt x="111" y="146"/>
                    <a:pt x="98" y="156"/>
                  </a:cubicBezTo>
                  <a:cubicBezTo>
                    <a:pt x="85" y="165"/>
                    <a:pt x="45" y="181"/>
                    <a:pt x="33" y="184"/>
                  </a:cubicBezTo>
                  <a:cubicBezTo>
                    <a:pt x="21" y="186"/>
                    <a:pt x="19" y="181"/>
                    <a:pt x="16" y="175"/>
                  </a:cubicBezTo>
                  <a:cubicBezTo>
                    <a:pt x="13" y="168"/>
                    <a:pt x="24" y="158"/>
                    <a:pt x="6" y="154"/>
                  </a:cubicBezTo>
                  <a:cubicBezTo>
                    <a:pt x="0" y="153"/>
                    <a:pt x="1" y="147"/>
                    <a:pt x="1" y="145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Freeform 718">
              <a:extLst>
                <a:ext uri="{FF2B5EF4-FFF2-40B4-BE49-F238E27FC236}">
                  <a16:creationId xmlns:a16="http://schemas.microsoft.com/office/drawing/2014/main" id="{E1EBA2D7-B11B-4AFB-9769-D4FE70A35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4500" y="2771775"/>
              <a:ext cx="382588" cy="247650"/>
            </a:xfrm>
            <a:custGeom>
              <a:avLst/>
              <a:gdLst>
                <a:gd name="T0" fmla="*/ 2147483646 w 322"/>
                <a:gd name="T1" fmla="*/ 2147483646 h 210"/>
                <a:gd name="T2" fmla="*/ 2147483646 w 322"/>
                <a:gd name="T3" fmla="*/ 2147483646 h 210"/>
                <a:gd name="T4" fmla="*/ 2147483646 w 322"/>
                <a:gd name="T5" fmla="*/ 2147483646 h 210"/>
                <a:gd name="T6" fmla="*/ 2147483646 w 322"/>
                <a:gd name="T7" fmla="*/ 2147483646 h 210"/>
                <a:gd name="T8" fmla="*/ 2147483646 w 322"/>
                <a:gd name="T9" fmla="*/ 0 h 210"/>
                <a:gd name="T10" fmla="*/ 2147483646 w 322"/>
                <a:gd name="T11" fmla="*/ 2147483646 h 210"/>
                <a:gd name="T12" fmla="*/ 2147483646 w 322"/>
                <a:gd name="T13" fmla="*/ 2147483646 h 210"/>
                <a:gd name="T14" fmla="*/ 2147483646 w 322"/>
                <a:gd name="T15" fmla="*/ 2147483646 h 210"/>
                <a:gd name="T16" fmla="*/ 2147483646 w 322"/>
                <a:gd name="T17" fmla="*/ 2147483646 h 210"/>
                <a:gd name="T18" fmla="*/ 2147483646 w 322"/>
                <a:gd name="T19" fmla="*/ 2147483646 h 210"/>
                <a:gd name="T20" fmla="*/ 2147483646 w 322"/>
                <a:gd name="T21" fmla="*/ 2147483646 h 210"/>
                <a:gd name="T22" fmla="*/ 2147483646 w 322"/>
                <a:gd name="T23" fmla="*/ 2147483646 h 210"/>
                <a:gd name="T24" fmla="*/ 2147483646 w 322"/>
                <a:gd name="T25" fmla="*/ 2147483646 h 210"/>
                <a:gd name="T26" fmla="*/ 2147483646 w 322"/>
                <a:gd name="T27" fmla="*/ 2147483646 h 210"/>
                <a:gd name="T28" fmla="*/ 1677132718 w 322"/>
                <a:gd name="T29" fmla="*/ 2147483646 h 210"/>
                <a:gd name="T30" fmla="*/ 2147483646 w 322"/>
                <a:gd name="T31" fmla="*/ 2147483646 h 210"/>
                <a:gd name="T32" fmla="*/ 2147483646 w 322"/>
                <a:gd name="T33" fmla="*/ 2147483646 h 210"/>
                <a:gd name="T34" fmla="*/ 2147483646 w 322"/>
                <a:gd name="T35" fmla="*/ 2147483646 h 210"/>
                <a:gd name="T36" fmla="*/ 2147483646 w 322"/>
                <a:gd name="T37" fmla="*/ 2147483646 h 210"/>
                <a:gd name="T38" fmla="*/ 2147483646 w 322"/>
                <a:gd name="T39" fmla="*/ 2147483646 h 210"/>
                <a:gd name="T40" fmla="*/ 2147483646 w 322"/>
                <a:gd name="T41" fmla="*/ 2147483646 h 210"/>
                <a:gd name="T42" fmla="*/ 2147483646 w 322"/>
                <a:gd name="T43" fmla="*/ 2147483646 h 210"/>
                <a:gd name="T44" fmla="*/ 2147483646 w 322"/>
                <a:gd name="T45" fmla="*/ 2147483646 h 210"/>
                <a:gd name="T46" fmla="*/ 2147483646 w 322"/>
                <a:gd name="T47" fmla="*/ 2147483646 h 210"/>
                <a:gd name="T48" fmla="*/ 2147483646 w 322"/>
                <a:gd name="T49" fmla="*/ 2147483646 h 210"/>
                <a:gd name="T50" fmla="*/ 2147483646 w 322"/>
                <a:gd name="T51" fmla="*/ 2147483646 h 210"/>
                <a:gd name="T52" fmla="*/ 2147483646 w 322"/>
                <a:gd name="T53" fmla="*/ 2147483646 h 210"/>
                <a:gd name="T54" fmla="*/ 2147483646 w 322"/>
                <a:gd name="T55" fmla="*/ 2147483646 h 210"/>
                <a:gd name="T56" fmla="*/ 2147483646 w 322"/>
                <a:gd name="T57" fmla="*/ 2147483646 h 210"/>
                <a:gd name="T58" fmla="*/ 2147483646 w 322"/>
                <a:gd name="T59" fmla="*/ 2147483646 h 210"/>
                <a:gd name="T60" fmla="*/ 2147483646 w 322"/>
                <a:gd name="T61" fmla="*/ 2147483646 h 210"/>
                <a:gd name="T62" fmla="*/ 2147483646 w 322"/>
                <a:gd name="T63" fmla="*/ 2147483646 h 210"/>
                <a:gd name="T64" fmla="*/ 2147483646 w 322"/>
                <a:gd name="T65" fmla="*/ 2147483646 h 210"/>
                <a:gd name="T66" fmla="*/ 2147483646 w 322"/>
                <a:gd name="T67" fmla="*/ 2147483646 h 210"/>
                <a:gd name="T68" fmla="*/ 2147483646 w 322"/>
                <a:gd name="T69" fmla="*/ 2147483646 h 210"/>
                <a:gd name="T70" fmla="*/ 2147483646 w 322"/>
                <a:gd name="T71" fmla="*/ 2147483646 h 210"/>
                <a:gd name="T72" fmla="*/ 2147483646 w 322"/>
                <a:gd name="T73" fmla="*/ 2147483646 h 210"/>
                <a:gd name="T74" fmla="*/ 2147483646 w 322"/>
                <a:gd name="T75" fmla="*/ 2147483646 h 210"/>
                <a:gd name="T76" fmla="*/ 2147483646 w 322"/>
                <a:gd name="T77" fmla="*/ 2147483646 h 210"/>
                <a:gd name="T78" fmla="*/ 2147483646 w 322"/>
                <a:gd name="T79" fmla="*/ 2147483646 h 210"/>
                <a:gd name="T80" fmla="*/ 2147483646 w 322"/>
                <a:gd name="T81" fmla="*/ 2147483646 h 2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2"/>
                <a:gd name="T124" fmla="*/ 0 h 210"/>
                <a:gd name="T125" fmla="*/ 322 w 322"/>
                <a:gd name="T126" fmla="*/ 210 h 21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2" h="210">
                  <a:moveTo>
                    <a:pt x="184" y="43"/>
                  </a:moveTo>
                  <a:cubicBezTo>
                    <a:pt x="185" y="42"/>
                    <a:pt x="186" y="41"/>
                    <a:pt x="188" y="41"/>
                  </a:cubicBezTo>
                  <a:cubicBezTo>
                    <a:pt x="192" y="39"/>
                    <a:pt x="198" y="36"/>
                    <a:pt x="207" y="33"/>
                  </a:cubicBezTo>
                  <a:cubicBezTo>
                    <a:pt x="215" y="29"/>
                    <a:pt x="215" y="10"/>
                    <a:pt x="212" y="2"/>
                  </a:cubicBezTo>
                  <a:cubicBezTo>
                    <a:pt x="212" y="1"/>
                    <a:pt x="212" y="1"/>
                    <a:pt x="211" y="0"/>
                  </a:cubicBezTo>
                  <a:cubicBezTo>
                    <a:pt x="212" y="9"/>
                    <a:pt x="210" y="25"/>
                    <a:pt x="204" y="28"/>
                  </a:cubicBezTo>
                  <a:cubicBezTo>
                    <a:pt x="196" y="31"/>
                    <a:pt x="182" y="41"/>
                    <a:pt x="184" y="43"/>
                  </a:cubicBezTo>
                  <a:close/>
                  <a:moveTo>
                    <a:pt x="129" y="113"/>
                  </a:moveTo>
                  <a:cubicBezTo>
                    <a:pt x="127" y="116"/>
                    <a:pt x="111" y="130"/>
                    <a:pt x="114" y="118"/>
                  </a:cubicBezTo>
                  <a:cubicBezTo>
                    <a:pt x="108" y="122"/>
                    <a:pt x="98" y="121"/>
                    <a:pt x="92" y="126"/>
                  </a:cubicBezTo>
                  <a:cubicBezTo>
                    <a:pt x="79" y="135"/>
                    <a:pt x="44" y="154"/>
                    <a:pt x="32" y="157"/>
                  </a:cubicBezTo>
                  <a:cubicBezTo>
                    <a:pt x="20" y="160"/>
                    <a:pt x="27" y="144"/>
                    <a:pt x="24" y="137"/>
                  </a:cubicBezTo>
                  <a:cubicBezTo>
                    <a:pt x="21" y="130"/>
                    <a:pt x="8" y="133"/>
                    <a:pt x="4" y="128"/>
                  </a:cubicBezTo>
                  <a:cubicBezTo>
                    <a:pt x="3" y="127"/>
                    <a:pt x="2" y="124"/>
                    <a:pt x="2" y="122"/>
                  </a:cubicBezTo>
                  <a:cubicBezTo>
                    <a:pt x="2" y="123"/>
                    <a:pt x="1" y="124"/>
                    <a:pt x="1" y="125"/>
                  </a:cubicBezTo>
                  <a:cubicBezTo>
                    <a:pt x="1" y="127"/>
                    <a:pt x="0" y="133"/>
                    <a:pt x="6" y="134"/>
                  </a:cubicBezTo>
                  <a:cubicBezTo>
                    <a:pt x="24" y="138"/>
                    <a:pt x="13" y="148"/>
                    <a:pt x="16" y="155"/>
                  </a:cubicBezTo>
                  <a:cubicBezTo>
                    <a:pt x="19" y="161"/>
                    <a:pt x="21" y="166"/>
                    <a:pt x="33" y="164"/>
                  </a:cubicBezTo>
                  <a:cubicBezTo>
                    <a:pt x="45" y="161"/>
                    <a:pt x="85" y="145"/>
                    <a:pt x="98" y="136"/>
                  </a:cubicBezTo>
                  <a:cubicBezTo>
                    <a:pt x="111" y="126"/>
                    <a:pt x="129" y="121"/>
                    <a:pt x="132" y="116"/>
                  </a:cubicBezTo>
                  <a:cubicBezTo>
                    <a:pt x="133" y="112"/>
                    <a:pt x="132" y="107"/>
                    <a:pt x="130" y="103"/>
                  </a:cubicBezTo>
                  <a:cubicBezTo>
                    <a:pt x="130" y="104"/>
                    <a:pt x="130" y="111"/>
                    <a:pt x="129" y="113"/>
                  </a:cubicBezTo>
                  <a:close/>
                  <a:moveTo>
                    <a:pt x="316" y="180"/>
                  </a:moveTo>
                  <a:cubicBezTo>
                    <a:pt x="315" y="179"/>
                    <a:pt x="315" y="178"/>
                    <a:pt x="314" y="177"/>
                  </a:cubicBezTo>
                  <a:cubicBezTo>
                    <a:pt x="316" y="187"/>
                    <a:pt x="318" y="198"/>
                    <a:pt x="310" y="194"/>
                  </a:cubicBezTo>
                  <a:cubicBezTo>
                    <a:pt x="301" y="188"/>
                    <a:pt x="300" y="182"/>
                    <a:pt x="288" y="171"/>
                  </a:cubicBezTo>
                  <a:cubicBezTo>
                    <a:pt x="276" y="160"/>
                    <a:pt x="235" y="126"/>
                    <a:pt x="228" y="121"/>
                  </a:cubicBezTo>
                  <a:cubicBezTo>
                    <a:pt x="221" y="117"/>
                    <a:pt x="217" y="113"/>
                    <a:pt x="217" y="113"/>
                  </a:cubicBezTo>
                  <a:cubicBezTo>
                    <a:pt x="217" y="113"/>
                    <a:pt x="213" y="127"/>
                    <a:pt x="205" y="112"/>
                  </a:cubicBezTo>
                  <a:cubicBezTo>
                    <a:pt x="201" y="104"/>
                    <a:pt x="187" y="82"/>
                    <a:pt x="176" y="74"/>
                  </a:cubicBezTo>
                  <a:cubicBezTo>
                    <a:pt x="165" y="66"/>
                    <a:pt x="158" y="61"/>
                    <a:pt x="147" y="68"/>
                  </a:cubicBezTo>
                  <a:cubicBezTo>
                    <a:pt x="136" y="75"/>
                    <a:pt x="122" y="79"/>
                    <a:pt x="124" y="85"/>
                  </a:cubicBezTo>
                  <a:cubicBezTo>
                    <a:pt x="125" y="87"/>
                    <a:pt x="126" y="89"/>
                    <a:pt x="127" y="91"/>
                  </a:cubicBezTo>
                  <a:cubicBezTo>
                    <a:pt x="128" y="86"/>
                    <a:pt x="133" y="82"/>
                    <a:pt x="142" y="77"/>
                  </a:cubicBezTo>
                  <a:cubicBezTo>
                    <a:pt x="152" y="70"/>
                    <a:pt x="167" y="76"/>
                    <a:pt x="178" y="84"/>
                  </a:cubicBezTo>
                  <a:cubicBezTo>
                    <a:pt x="190" y="92"/>
                    <a:pt x="204" y="115"/>
                    <a:pt x="208" y="122"/>
                  </a:cubicBezTo>
                  <a:cubicBezTo>
                    <a:pt x="212" y="130"/>
                    <a:pt x="216" y="122"/>
                    <a:pt x="216" y="122"/>
                  </a:cubicBezTo>
                  <a:cubicBezTo>
                    <a:pt x="216" y="122"/>
                    <a:pt x="224" y="127"/>
                    <a:pt x="231" y="132"/>
                  </a:cubicBezTo>
                  <a:cubicBezTo>
                    <a:pt x="237" y="136"/>
                    <a:pt x="278" y="170"/>
                    <a:pt x="290" y="181"/>
                  </a:cubicBezTo>
                  <a:cubicBezTo>
                    <a:pt x="303" y="192"/>
                    <a:pt x="304" y="199"/>
                    <a:pt x="313" y="204"/>
                  </a:cubicBezTo>
                  <a:cubicBezTo>
                    <a:pt x="322" y="210"/>
                    <a:pt x="317" y="190"/>
                    <a:pt x="316" y="180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Freeform 719">
              <a:extLst>
                <a:ext uri="{FF2B5EF4-FFF2-40B4-BE49-F238E27FC236}">
                  <a16:creationId xmlns:a16="http://schemas.microsoft.com/office/drawing/2014/main" id="{D2302CD2-B160-4625-B8D7-3B0893E0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747962"/>
              <a:ext cx="382588" cy="271462"/>
            </a:xfrm>
            <a:custGeom>
              <a:avLst/>
              <a:gdLst>
                <a:gd name="T0" fmla="*/ 1677132718 w 322"/>
                <a:gd name="T1" fmla="*/ 2147483646 h 230"/>
                <a:gd name="T2" fmla="*/ 2147483646 w 322"/>
                <a:gd name="T3" fmla="*/ 2147483646 h 230"/>
                <a:gd name="T4" fmla="*/ 2147483646 w 322"/>
                <a:gd name="T5" fmla="*/ 2147483646 h 230"/>
                <a:gd name="T6" fmla="*/ 2147483646 w 322"/>
                <a:gd name="T7" fmla="*/ 2147483646 h 230"/>
                <a:gd name="T8" fmla="*/ 2147483646 w 322"/>
                <a:gd name="T9" fmla="*/ 2147483646 h 230"/>
                <a:gd name="T10" fmla="*/ 2147483646 w 322"/>
                <a:gd name="T11" fmla="*/ 2147483646 h 230"/>
                <a:gd name="T12" fmla="*/ 2147483646 w 322"/>
                <a:gd name="T13" fmla="*/ 2147483646 h 230"/>
                <a:gd name="T14" fmla="*/ 2147483646 w 322"/>
                <a:gd name="T15" fmla="*/ 2147483646 h 230"/>
                <a:gd name="T16" fmla="*/ 2147483646 w 322"/>
                <a:gd name="T17" fmla="*/ 2147483646 h 230"/>
                <a:gd name="T18" fmla="*/ 2147483646 w 322"/>
                <a:gd name="T19" fmla="*/ 2147483646 h 230"/>
                <a:gd name="T20" fmla="*/ 2147483646 w 322"/>
                <a:gd name="T21" fmla="*/ 1643782668 h 230"/>
                <a:gd name="T22" fmla="*/ 2147483646 w 322"/>
                <a:gd name="T23" fmla="*/ 2147483646 h 230"/>
                <a:gd name="T24" fmla="*/ 2147483646 w 322"/>
                <a:gd name="T25" fmla="*/ 2147483646 h 230"/>
                <a:gd name="T26" fmla="*/ 2147483646 w 322"/>
                <a:gd name="T27" fmla="*/ 2147483646 h 230"/>
                <a:gd name="T28" fmla="*/ 2147483646 w 322"/>
                <a:gd name="T29" fmla="*/ 2147483646 h 230"/>
                <a:gd name="T30" fmla="*/ 2147483646 w 322"/>
                <a:gd name="T31" fmla="*/ 2147483646 h 230"/>
                <a:gd name="T32" fmla="*/ 2147483646 w 322"/>
                <a:gd name="T33" fmla="*/ 2147483646 h 230"/>
                <a:gd name="T34" fmla="*/ 2147483646 w 322"/>
                <a:gd name="T35" fmla="*/ 2147483646 h 230"/>
                <a:gd name="T36" fmla="*/ 2147483646 w 322"/>
                <a:gd name="T37" fmla="*/ 2147483646 h 230"/>
                <a:gd name="T38" fmla="*/ 2147483646 w 322"/>
                <a:gd name="T39" fmla="*/ 2147483646 h 230"/>
                <a:gd name="T40" fmla="*/ 2147483646 w 322"/>
                <a:gd name="T41" fmla="*/ 2147483646 h 230"/>
                <a:gd name="T42" fmla="*/ 2147483646 w 322"/>
                <a:gd name="T43" fmla="*/ 2147483646 h 230"/>
                <a:gd name="T44" fmla="*/ 2147483646 w 322"/>
                <a:gd name="T45" fmla="*/ 2147483646 h 230"/>
                <a:gd name="T46" fmla="*/ 2147483646 w 322"/>
                <a:gd name="T47" fmla="*/ 2147483646 h 230"/>
                <a:gd name="T48" fmla="*/ 2147483646 w 322"/>
                <a:gd name="T49" fmla="*/ 2147483646 h 230"/>
                <a:gd name="T50" fmla="*/ 2147483646 w 322"/>
                <a:gd name="T51" fmla="*/ 2147483646 h 230"/>
                <a:gd name="T52" fmla="*/ 2147483646 w 322"/>
                <a:gd name="T53" fmla="*/ 2147483646 h 230"/>
                <a:gd name="T54" fmla="*/ 2147483646 w 322"/>
                <a:gd name="T55" fmla="*/ 2147483646 h 230"/>
                <a:gd name="T56" fmla="*/ 2147483646 w 322"/>
                <a:gd name="T57" fmla="*/ 2147483646 h 230"/>
                <a:gd name="T58" fmla="*/ 2147483646 w 322"/>
                <a:gd name="T59" fmla="*/ 2147483646 h 230"/>
                <a:gd name="T60" fmla="*/ 2147483646 w 322"/>
                <a:gd name="T61" fmla="*/ 2147483646 h 230"/>
                <a:gd name="T62" fmla="*/ 1677132718 w 322"/>
                <a:gd name="T63" fmla="*/ 2147483646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2"/>
                <a:gd name="T97" fmla="*/ 0 h 230"/>
                <a:gd name="T98" fmla="*/ 322 w 322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2" h="230">
                  <a:moveTo>
                    <a:pt x="1" y="145"/>
                  </a:moveTo>
                  <a:cubicBezTo>
                    <a:pt x="2" y="139"/>
                    <a:pt x="16" y="131"/>
                    <a:pt x="25" y="123"/>
                  </a:cubicBezTo>
                  <a:cubicBezTo>
                    <a:pt x="35" y="116"/>
                    <a:pt x="65" y="95"/>
                    <a:pt x="72" y="91"/>
                  </a:cubicBezTo>
                  <a:cubicBezTo>
                    <a:pt x="78" y="86"/>
                    <a:pt x="88" y="77"/>
                    <a:pt x="89" y="73"/>
                  </a:cubicBezTo>
                  <a:cubicBezTo>
                    <a:pt x="91" y="68"/>
                    <a:pt x="91" y="67"/>
                    <a:pt x="95" y="67"/>
                  </a:cubicBezTo>
                  <a:cubicBezTo>
                    <a:pt x="99" y="67"/>
                    <a:pt x="104" y="58"/>
                    <a:pt x="106" y="56"/>
                  </a:cubicBezTo>
                  <a:cubicBezTo>
                    <a:pt x="108" y="55"/>
                    <a:pt x="109" y="52"/>
                    <a:pt x="108" y="47"/>
                  </a:cubicBezTo>
                  <a:cubicBezTo>
                    <a:pt x="107" y="43"/>
                    <a:pt x="99" y="10"/>
                    <a:pt x="108" y="13"/>
                  </a:cubicBezTo>
                  <a:cubicBezTo>
                    <a:pt x="108" y="13"/>
                    <a:pt x="143" y="36"/>
                    <a:pt x="146" y="37"/>
                  </a:cubicBezTo>
                  <a:cubicBezTo>
                    <a:pt x="148" y="38"/>
                    <a:pt x="159" y="39"/>
                    <a:pt x="165" y="29"/>
                  </a:cubicBezTo>
                  <a:cubicBezTo>
                    <a:pt x="172" y="19"/>
                    <a:pt x="175" y="1"/>
                    <a:pt x="187" y="1"/>
                  </a:cubicBezTo>
                  <a:cubicBezTo>
                    <a:pt x="199" y="0"/>
                    <a:pt x="209" y="14"/>
                    <a:pt x="212" y="22"/>
                  </a:cubicBezTo>
                  <a:cubicBezTo>
                    <a:pt x="215" y="30"/>
                    <a:pt x="215" y="49"/>
                    <a:pt x="207" y="53"/>
                  </a:cubicBezTo>
                  <a:cubicBezTo>
                    <a:pt x="198" y="56"/>
                    <a:pt x="192" y="59"/>
                    <a:pt x="188" y="61"/>
                  </a:cubicBezTo>
                  <a:cubicBezTo>
                    <a:pt x="184" y="62"/>
                    <a:pt x="180" y="64"/>
                    <a:pt x="183" y="69"/>
                  </a:cubicBezTo>
                  <a:cubicBezTo>
                    <a:pt x="186" y="74"/>
                    <a:pt x="223" y="112"/>
                    <a:pt x="231" y="119"/>
                  </a:cubicBezTo>
                  <a:cubicBezTo>
                    <a:pt x="240" y="125"/>
                    <a:pt x="281" y="166"/>
                    <a:pt x="288" y="171"/>
                  </a:cubicBezTo>
                  <a:cubicBezTo>
                    <a:pt x="295" y="177"/>
                    <a:pt x="314" y="191"/>
                    <a:pt x="316" y="200"/>
                  </a:cubicBezTo>
                  <a:cubicBezTo>
                    <a:pt x="317" y="210"/>
                    <a:pt x="322" y="230"/>
                    <a:pt x="313" y="224"/>
                  </a:cubicBezTo>
                  <a:cubicBezTo>
                    <a:pt x="304" y="219"/>
                    <a:pt x="303" y="212"/>
                    <a:pt x="290" y="201"/>
                  </a:cubicBezTo>
                  <a:cubicBezTo>
                    <a:pt x="278" y="190"/>
                    <a:pt x="237" y="156"/>
                    <a:pt x="231" y="152"/>
                  </a:cubicBezTo>
                  <a:cubicBezTo>
                    <a:pt x="224" y="147"/>
                    <a:pt x="216" y="142"/>
                    <a:pt x="216" y="142"/>
                  </a:cubicBezTo>
                  <a:cubicBezTo>
                    <a:pt x="216" y="142"/>
                    <a:pt x="212" y="150"/>
                    <a:pt x="208" y="142"/>
                  </a:cubicBezTo>
                  <a:cubicBezTo>
                    <a:pt x="204" y="135"/>
                    <a:pt x="190" y="112"/>
                    <a:pt x="178" y="104"/>
                  </a:cubicBezTo>
                  <a:cubicBezTo>
                    <a:pt x="167" y="96"/>
                    <a:pt x="152" y="90"/>
                    <a:pt x="142" y="97"/>
                  </a:cubicBezTo>
                  <a:cubicBezTo>
                    <a:pt x="131" y="103"/>
                    <a:pt x="124" y="109"/>
                    <a:pt x="127" y="116"/>
                  </a:cubicBezTo>
                  <a:cubicBezTo>
                    <a:pt x="129" y="122"/>
                    <a:pt x="134" y="130"/>
                    <a:pt x="132" y="136"/>
                  </a:cubicBezTo>
                  <a:cubicBezTo>
                    <a:pt x="129" y="141"/>
                    <a:pt x="111" y="146"/>
                    <a:pt x="98" y="156"/>
                  </a:cubicBezTo>
                  <a:cubicBezTo>
                    <a:pt x="85" y="165"/>
                    <a:pt x="45" y="181"/>
                    <a:pt x="33" y="184"/>
                  </a:cubicBezTo>
                  <a:cubicBezTo>
                    <a:pt x="21" y="186"/>
                    <a:pt x="19" y="181"/>
                    <a:pt x="16" y="175"/>
                  </a:cubicBezTo>
                  <a:cubicBezTo>
                    <a:pt x="13" y="168"/>
                    <a:pt x="23" y="158"/>
                    <a:pt x="6" y="154"/>
                  </a:cubicBezTo>
                  <a:cubicBezTo>
                    <a:pt x="0" y="153"/>
                    <a:pt x="1" y="147"/>
                    <a:pt x="1" y="145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Freeform 720">
              <a:extLst>
                <a:ext uri="{FF2B5EF4-FFF2-40B4-BE49-F238E27FC236}">
                  <a16:creationId xmlns:a16="http://schemas.microsoft.com/office/drawing/2014/main" id="{32289552-9B73-491E-904E-3572840C7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7" y="2827337"/>
              <a:ext cx="50800" cy="36512"/>
            </a:xfrm>
            <a:custGeom>
              <a:avLst/>
              <a:gdLst>
                <a:gd name="T0" fmla="*/ 0 w 42"/>
                <a:gd name="T1" fmla="*/ 2147483646 h 31"/>
                <a:gd name="T2" fmla="*/ 2147483646 w 42"/>
                <a:gd name="T3" fmla="*/ 2147483646 h 31"/>
                <a:gd name="T4" fmla="*/ 2147483646 w 42"/>
                <a:gd name="T5" fmla="*/ 2147483646 h 31"/>
                <a:gd name="T6" fmla="*/ 2147483646 w 42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31"/>
                <a:gd name="T14" fmla="*/ 42 w 42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31">
                  <a:moveTo>
                    <a:pt x="0" y="27"/>
                  </a:moveTo>
                  <a:cubicBezTo>
                    <a:pt x="0" y="27"/>
                    <a:pt x="12" y="31"/>
                    <a:pt x="21" y="30"/>
                  </a:cubicBezTo>
                  <a:cubicBezTo>
                    <a:pt x="30" y="29"/>
                    <a:pt x="42" y="28"/>
                    <a:pt x="40" y="21"/>
                  </a:cubicBezTo>
                  <a:cubicBezTo>
                    <a:pt x="37" y="14"/>
                    <a:pt x="28" y="5"/>
                    <a:pt x="3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Freeform 721">
              <a:extLst>
                <a:ext uri="{FF2B5EF4-FFF2-40B4-BE49-F238E27FC236}">
                  <a16:creationId xmlns:a16="http://schemas.microsoft.com/office/drawing/2014/main" id="{EAD77D32-A08B-445D-8227-417F661F5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437" y="2886075"/>
              <a:ext cx="19050" cy="31750"/>
            </a:xfrm>
            <a:custGeom>
              <a:avLst/>
              <a:gdLst>
                <a:gd name="T0" fmla="*/ 2147483646 w 17"/>
                <a:gd name="T1" fmla="*/ 2147483646 h 28"/>
                <a:gd name="T2" fmla="*/ 2147483646 w 17"/>
                <a:gd name="T3" fmla="*/ 2147483646 h 28"/>
                <a:gd name="T4" fmla="*/ 1407659409 w 17"/>
                <a:gd name="T5" fmla="*/ 2147483646 h 28"/>
                <a:gd name="T6" fmla="*/ 2147483646 w 17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7" y="7"/>
                  </a:moveTo>
                  <a:cubicBezTo>
                    <a:pt x="17" y="7"/>
                    <a:pt x="13" y="0"/>
                    <a:pt x="9" y="6"/>
                  </a:cubicBezTo>
                  <a:cubicBezTo>
                    <a:pt x="6" y="11"/>
                    <a:pt x="3" y="18"/>
                    <a:pt x="1" y="21"/>
                  </a:cubicBezTo>
                  <a:cubicBezTo>
                    <a:pt x="0" y="23"/>
                    <a:pt x="1" y="28"/>
                    <a:pt x="4" y="2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Freeform 722">
              <a:extLst>
                <a:ext uri="{FF2B5EF4-FFF2-40B4-BE49-F238E27FC236}">
                  <a16:creationId xmlns:a16="http://schemas.microsoft.com/office/drawing/2014/main" id="{E5CECB93-473A-4491-8CC4-909BB20C8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0" y="2822575"/>
              <a:ext cx="39688" cy="19050"/>
            </a:xfrm>
            <a:custGeom>
              <a:avLst/>
              <a:gdLst>
                <a:gd name="T0" fmla="*/ 2147483646 w 34"/>
                <a:gd name="T1" fmla="*/ 0 h 17"/>
                <a:gd name="T2" fmla="*/ 2147483646 w 34"/>
                <a:gd name="T3" fmla="*/ 2147483646 h 17"/>
                <a:gd name="T4" fmla="*/ 0 w 34"/>
                <a:gd name="T5" fmla="*/ 2147483646 h 17"/>
                <a:gd name="T6" fmla="*/ 0 60000 65536"/>
                <a:gd name="T7" fmla="*/ 0 60000 65536"/>
                <a:gd name="T8" fmla="*/ 0 60000 65536"/>
                <a:gd name="T9" fmla="*/ 0 w 34"/>
                <a:gd name="T10" fmla="*/ 0 h 17"/>
                <a:gd name="T11" fmla="*/ 34 w 34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4" h="17">
                  <a:moveTo>
                    <a:pt x="34" y="0"/>
                  </a:moveTo>
                  <a:cubicBezTo>
                    <a:pt x="34" y="0"/>
                    <a:pt x="30" y="9"/>
                    <a:pt x="24" y="11"/>
                  </a:cubicBezTo>
                  <a:cubicBezTo>
                    <a:pt x="17" y="13"/>
                    <a:pt x="2" y="14"/>
                    <a:pt x="0" y="17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Freeform 723">
              <a:extLst>
                <a:ext uri="{FF2B5EF4-FFF2-40B4-BE49-F238E27FC236}">
                  <a16:creationId xmlns:a16="http://schemas.microsoft.com/office/drawing/2014/main" id="{D9DFEE9D-2BF5-43AF-9F45-D8E624D4F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5" y="2755900"/>
              <a:ext cx="17463" cy="41275"/>
            </a:xfrm>
            <a:custGeom>
              <a:avLst/>
              <a:gdLst>
                <a:gd name="T0" fmla="*/ 2147483646 w 15"/>
                <a:gd name="T1" fmla="*/ 2147483646 h 35"/>
                <a:gd name="T2" fmla="*/ 2147483646 w 15"/>
                <a:gd name="T3" fmla="*/ 2147483646 h 35"/>
                <a:gd name="T4" fmla="*/ 2147483646 w 15"/>
                <a:gd name="T5" fmla="*/ 2147483646 h 35"/>
                <a:gd name="T6" fmla="*/ 0 60000 65536"/>
                <a:gd name="T7" fmla="*/ 0 60000 65536"/>
                <a:gd name="T8" fmla="*/ 0 60000 65536"/>
                <a:gd name="T9" fmla="*/ 0 w 15"/>
                <a:gd name="T10" fmla="*/ 0 h 35"/>
                <a:gd name="T11" fmla="*/ 15 w 15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35">
                  <a:moveTo>
                    <a:pt x="15" y="8"/>
                  </a:moveTo>
                  <a:cubicBezTo>
                    <a:pt x="15" y="8"/>
                    <a:pt x="8" y="0"/>
                    <a:pt x="4" y="7"/>
                  </a:cubicBezTo>
                  <a:cubicBezTo>
                    <a:pt x="0" y="14"/>
                    <a:pt x="0" y="26"/>
                    <a:pt x="5" y="3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Freeform 724">
              <a:extLst>
                <a:ext uri="{FF2B5EF4-FFF2-40B4-BE49-F238E27FC236}">
                  <a16:creationId xmlns:a16="http://schemas.microsoft.com/office/drawing/2014/main" id="{EF293B6C-5726-4F80-B5D0-BEB6DE49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2836862"/>
              <a:ext cx="38100" cy="77787"/>
            </a:xfrm>
            <a:custGeom>
              <a:avLst/>
              <a:gdLst>
                <a:gd name="T0" fmla="*/ 2147483646 w 32"/>
                <a:gd name="T1" fmla="*/ 2147483646 h 66"/>
                <a:gd name="T2" fmla="*/ 2147483646 w 32"/>
                <a:gd name="T3" fmla="*/ 2147483646 h 66"/>
                <a:gd name="T4" fmla="*/ 2147483646 w 32"/>
                <a:gd name="T5" fmla="*/ 2147483646 h 66"/>
                <a:gd name="T6" fmla="*/ 0 w 32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66"/>
                <a:gd name="T14" fmla="*/ 32 w 32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66">
                  <a:moveTo>
                    <a:pt x="27" y="66"/>
                  </a:moveTo>
                  <a:cubicBezTo>
                    <a:pt x="27" y="66"/>
                    <a:pt x="28" y="55"/>
                    <a:pt x="30" y="51"/>
                  </a:cubicBezTo>
                  <a:cubicBezTo>
                    <a:pt x="32" y="46"/>
                    <a:pt x="31" y="40"/>
                    <a:pt x="26" y="36"/>
                  </a:cubicBezTo>
                  <a:cubicBezTo>
                    <a:pt x="22" y="31"/>
                    <a:pt x="7" y="10"/>
                    <a:pt x="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Freeform 725">
              <a:extLst>
                <a:ext uri="{FF2B5EF4-FFF2-40B4-BE49-F238E27FC236}">
                  <a16:creationId xmlns:a16="http://schemas.microsoft.com/office/drawing/2014/main" id="{12FB4DAE-5B43-45B2-9861-1CC954D9F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5" y="2763837"/>
              <a:ext cx="15875" cy="33337"/>
            </a:xfrm>
            <a:custGeom>
              <a:avLst/>
              <a:gdLst>
                <a:gd name="T0" fmla="*/ 2147483646 w 13"/>
                <a:gd name="T1" fmla="*/ 2147483646 h 29"/>
                <a:gd name="T2" fmla="*/ 2147483646 w 13"/>
                <a:gd name="T3" fmla="*/ 0 h 29"/>
                <a:gd name="T4" fmla="*/ 2147483646 w 13"/>
                <a:gd name="T5" fmla="*/ 2147483646 h 29"/>
                <a:gd name="T6" fmla="*/ 2147483646 w 13"/>
                <a:gd name="T7" fmla="*/ 2147483646 h 29"/>
                <a:gd name="T8" fmla="*/ 2147483646 w 13"/>
                <a:gd name="T9" fmla="*/ 2147483646 h 29"/>
                <a:gd name="T10" fmla="*/ 2147483646 w 13"/>
                <a:gd name="T11" fmla="*/ 2147483646 h 29"/>
                <a:gd name="T12" fmla="*/ 2147483646 w 13"/>
                <a:gd name="T13" fmla="*/ 2147483646 h 29"/>
                <a:gd name="T14" fmla="*/ 2147483646 w 13"/>
                <a:gd name="T15" fmla="*/ 2147483646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29"/>
                <a:gd name="T26" fmla="*/ 13 w 13"/>
                <a:gd name="T27" fmla="*/ 29 h 2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29">
                  <a:moveTo>
                    <a:pt x="12" y="4"/>
                  </a:moveTo>
                  <a:cubicBezTo>
                    <a:pt x="11" y="2"/>
                    <a:pt x="8" y="0"/>
                    <a:pt x="7" y="0"/>
                  </a:cubicBezTo>
                  <a:cubicBezTo>
                    <a:pt x="4" y="0"/>
                    <a:pt x="3" y="4"/>
                    <a:pt x="2" y="5"/>
                  </a:cubicBezTo>
                  <a:cubicBezTo>
                    <a:pt x="0" y="11"/>
                    <a:pt x="1" y="22"/>
                    <a:pt x="6" y="26"/>
                  </a:cubicBezTo>
                  <a:cubicBezTo>
                    <a:pt x="7" y="28"/>
                    <a:pt x="10" y="29"/>
                    <a:pt x="11" y="26"/>
                  </a:cubicBezTo>
                  <a:cubicBezTo>
                    <a:pt x="13" y="23"/>
                    <a:pt x="12" y="18"/>
                    <a:pt x="10" y="14"/>
                  </a:cubicBezTo>
                  <a:cubicBezTo>
                    <a:pt x="9" y="12"/>
                    <a:pt x="8" y="10"/>
                    <a:pt x="9" y="7"/>
                  </a:cubicBezTo>
                  <a:cubicBezTo>
                    <a:pt x="10" y="6"/>
                    <a:pt x="11" y="4"/>
                    <a:pt x="12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Freeform 726">
              <a:extLst>
                <a:ext uri="{FF2B5EF4-FFF2-40B4-BE49-F238E27FC236}">
                  <a16:creationId xmlns:a16="http://schemas.microsoft.com/office/drawing/2014/main" id="{EED663C3-96EE-4AE0-A177-8ABFCE585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2844800"/>
              <a:ext cx="38100" cy="14287"/>
            </a:xfrm>
            <a:custGeom>
              <a:avLst/>
              <a:gdLst>
                <a:gd name="T0" fmla="*/ 0 w 32"/>
                <a:gd name="T1" fmla="*/ 2147483646 h 13"/>
                <a:gd name="T2" fmla="*/ 2147483646 w 32"/>
                <a:gd name="T3" fmla="*/ 2147483646 h 13"/>
                <a:gd name="T4" fmla="*/ 2147483646 w 32"/>
                <a:gd name="T5" fmla="*/ 2147483646 h 13"/>
                <a:gd name="T6" fmla="*/ 2147483646 w 32"/>
                <a:gd name="T7" fmla="*/ 2147483646 h 13"/>
                <a:gd name="T8" fmla="*/ 2147483646 w 32"/>
                <a:gd name="T9" fmla="*/ 2147483646 h 13"/>
                <a:gd name="T10" fmla="*/ 2147483646 w 32"/>
                <a:gd name="T11" fmla="*/ 2147483646 h 13"/>
                <a:gd name="T12" fmla="*/ 2147483646 w 32"/>
                <a:gd name="T13" fmla="*/ 0 h 13"/>
                <a:gd name="T14" fmla="*/ 2147483646 w 32"/>
                <a:gd name="T15" fmla="*/ 2147483646 h 13"/>
                <a:gd name="T16" fmla="*/ 2147483646 w 32"/>
                <a:gd name="T17" fmla="*/ 2147483646 h 13"/>
                <a:gd name="T18" fmla="*/ 2147483646 w 32"/>
                <a:gd name="T19" fmla="*/ 2147483646 h 13"/>
                <a:gd name="T20" fmla="*/ 1688346731 w 32"/>
                <a:gd name="T21" fmla="*/ 2147483646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13"/>
                <a:gd name="T35" fmla="*/ 32 w 32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13">
                  <a:moveTo>
                    <a:pt x="0" y="12"/>
                  </a:moveTo>
                  <a:cubicBezTo>
                    <a:pt x="2" y="13"/>
                    <a:pt x="6" y="13"/>
                    <a:pt x="9" y="13"/>
                  </a:cubicBezTo>
                  <a:cubicBezTo>
                    <a:pt x="10" y="13"/>
                    <a:pt x="12" y="13"/>
                    <a:pt x="13" y="13"/>
                  </a:cubicBezTo>
                  <a:cubicBezTo>
                    <a:pt x="15" y="13"/>
                    <a:pt x="17" y="13"/>
                    <a:pt x="18" y="13"/>
                  </a:cubicBezTo>
                  <a:cubicBezTo>
                    <a:pt x="22" y="12"/>
                    <a:pt x="26" y="12"/>
                    <a:pt x="29" y="10"/>
                  </a:cubicBezTo>
                  <a:cubicBezTo>
                    <a:pt x="30" y="9"/>
                    <a:pt x="32" y="8"/>
                    <a:pt x="31" y="6"/>
                  </a:cubicBezTo>
                  <a:cubicBezTo>
                    <a:pt x="31" y="5"/>
                    <a:pt x="29" y="0"/>
                    <a:pt x="27" y="0"/>
                  </a:cubicBezTo>
                  <a:cubicBezTo>
                    <a:pt x="27" y="1"/>
                    <a:pt x="27" y="2"/>
                    <a:pt x="27" y="3"/>
                  </a:cubicBezTo>
                  <a:cubicBezTo>
                    <a:pt x="26" y="5"/>
                    <a:pt x="25" y="6"/>
                    <a:pt x="24" y="7"/>
                  </a:cubicBezTo>
                  <a:cubicBezTo>
                    <a:pt x="22" y="10"/>
                    <a:pt x="18" y="10"/>
                    <a:pt x="14" y="10"/>
                  </a:cubicBezTo>
                  <a:cubicBezTo>
                    <a:pt x="10" y="11"/>
                    <a:pt x="5" y="10"/>
                    <a:pt x="1" y="1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Freeform 727">
              <a:extLst>
                <a:ext uri="{FF2B5EF4-FFF2-40B4-BE49-F238E27FC236}">
                  <a16:creationId xmlns:a16="http://schemas.microsoft.com/office/drawing/2014/main" id="{355AFAB9-BEEB-4766-ADD5-14A975732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2" y="2765425"/>
              <a:ext cx="42863" cy="26987"/>
            </a:xfrm>
            <a:custGeom>
              <a:avLst/>
              <a:gdLst>
                <a:gd name="T0" fmla="*/ 1688386667 w 36"/>
                <a:gd name="T1" fmla="*/ 2147483646 h 23"/>
                <a:gd name="T2" fmla="*/ 2147483646 w 36"/>
                <a:gd name="T3" fmla="*/ 1614922027 h 23"/>
                <a:gd name="T4" fmla="*/ 2147483646 w 36"/>
                <a:gd name="T5" fmla="*/ 1614922027 h 23"/>
                <a:gd name="T6" fmla="*/ 2147483646 w 36"/>
                <a:gd name="T7" fmla="*/ 2147483646 h 23"/>
                <a:gd name="T8" fmla="*/ 2147483646 w 36"/>
                <a:gd name="T9" fmla="*/ 2147483646 h 23"/>
                <a:gd name="T10" fmla="*/ 2147483646 w 36"/>
                <a:gd name="T11" fmla="*/ 2147483646 h 23"/>
                <a:gd name="T12" fmla="*/ 2147483646 w 36"/>
                <a:gd name="T13" fmla="*/ 2147483646 h 23"/>
                <a:gd name="T14" fmla="*/ 2147483646 w 36"/>
                <a:gd name="T15" fmla="*/ 2147483646 h 23"/>
                <a:gd name="T16" fmla="*/ 2147483646 w 36"/>
                <a:gd name="T17" fmla="*/ 2147483646 h 23"/>
                <a:gd name="T18" fmla="*/ 2147483646 w 36"/>
                <a:gd name="T19" fmla="*/ 2147483646 h 23"/>
                <a:gd name="T20" fmla="*/ 2147483646 w 36"/>
                <a:gd name="T21" fmla="*/ 2147483646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23"/>
                <a:gd name="T35" fmla="*/ 36 w 36"/>
                <a:gd name="T36" fmla="*/ 23 h 2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23">
                  <a:moveTo>
                    <a:pt x="1" y="10"/>
                  </a:moveTo>
                  <a:cubicBezTo>
                    <a:pt x="1" y="8"/>
                    <a:pt x="0" y="3"/>
                    <a:pt x="2" y="1"/>
                  </a:cubicBezTo>
                  <a:cubicBezTo>
                    <a:pt x="2" y="0"/>
                    <a:pt x="2" y="0"/>
                    <a:pt x="4" y="1"/>
                  </a:cubicBezTo>
                  <a:cubicBezTo>
                    <a:pt x="6" y="2"/>
                    <a:pt x="8" y="3"/>
                    <a:pt x="10" y="5"/>
                  </a:cubicBezTo>
                  <a:cubicBezTo>
                    <a:pt x="15" y="8"/>
                    <a:pt x="19" y="11"/>
                    <a:pt x="24" y="14"/>
                  </a:cubicBezTo>
                  <a:cubicBezTo>
                    <a:pt x="26" y="16"/>
                    <a:pt x="28" y="17"/>
                    <a:pt x="29" y="18"/>
                  </a:cubicBezTo>
                  <a:cubicBezTo>
                    <a:pt x="31" y="20"/>
                    <a:pt x="35" y="21"/>
                    <a:pt x="36" y="23"/>
                  </a:cubicBezTo>
                  <a:cubicBezTo>
                    <a:pt x="27" y="20"/>
                    <a:pt x="20" y="14"/>
                    <a:pt x="11" y="9"/>
                  </a:cubicBezTo>
                  <a:cubicBezTo>
                    <a:pt x="9" y="8"/>
                    <a:pt x="7" y="7"/>
                    <a:pt x="5" y="6"/>
                  </a:cubicBezTo>
                  <a:cubicBezTo>
                    <a:pt x="4" y="5"/>
                    <a:pt x="3" y="4"/>
                    <a:pt x="2" y="4"/>
                  </a:cubicBezTo>
                  <a:cubicBezTo>
                    <a:pt x="1" y="6"/>
                    <a:pt x="2" y="8"/>
                    <a:pt x="2" y="1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Freeform 728">
              <a:extLst>
                <a:ext uri="{FF2B5EF4-FFF2-40B4-BE49-F238E27FC236}">
                  <a16:creationId xmlns:a16="http://schemas.microsoft.com/office/drawing/2014/main" id="{7F69E6BD-59F6-498A-830B-81751D39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2800350"/>
              <a:ext cx="20638" cy="36512"/>
            </a:xfrm>
            <a:custGeom>
              <a:avLst/>
              <a:gdLst>
                <a:gd name="T0" fmla="*/ 2147483646 w 17"/>
                <a:gd name="T1" fmla="*/ 2147483646 h 32"/>
                <a:gd name="T2" fmla="*/ 2147483646 w 17"/>
                <a:gd name="T3" fmla="*/ 2147483646 h 32"/>
                <a:gd name="T4" fmla="*/ 2147483646 w 17"/>
                <a:gd name="T5" fmla="*/ 2147483646 h 32"/>
                <a:gd name="T6" fmla="*/ 2147483646 w 17"/>
                <a:gd name="T7" fmla="*/ 2147483646 h 32"/>
                <a:gd name="T8" fmla="*/ 2147483646 w 17"/>
                <a:gd name="T9" fmla="*/ 2147483646 h 32"/>
                <a:gd name="T10" fmla="*/ 2147483646 w 17"/>
                <a:gd name="T11" fmla="*/ 0 h 32"/>
                <a:gd name="T12" fmla="*/ 2147483646 w 17"/>
                <a:gd name="T13" fmla="*/ 2147483646 h 32"/>
                <a:gd name="T14" fmla="*/ 2147483646 w 17"/>
                <a:gd name="T15" fmla="*/ 2147483646 h 32"/>
                <a:gd name="T16" fmla="*/ 2147483646 w 17"/>
                <a:gd name="T17" fmla="*/ 214748364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32"/>
                <a:gd name="T29" fmla="*/ 17 w 17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32">
                  <a:moveTo>
                    <a:pt x="3" y="30"/>
                  </a:moveTo>
                  <a:cubicBezTo>
                    <a:pt x="2" y="29"/>
                    <a:pt x="1" y="26"/>
                    <a:pt x="2" y="24"/>
                  </a:cubicBezTo>
                  <a:cubicBezTo>
                    <a:pt x="3" y="23"/>
                    <a:pt x="5" y="22"/>
                    <a:pt x="6" y="21"/>
                  </a:cubicBezTo>
                  <a:cubicBezTo>
                    <a:pt x="8" y="20"/>
                    <a:pt x="9" y="19"/>
                    <a:pt x="11" y="17"/>
                  </a:cubicBezTo>
                  <a:cubicBezTo>
                    <a:pt x="13" y="15"/>
                    <a:pt x="15" y="12"/>
                    <a:pt x="16" y="9"/>
                  </a:cubicBezTo>
                  <a:cubicBezTo>
                    <a:pt x="16" y="7"/>
                    <a:pt x="17" y="1"/>
                    <a:pt x="15" y="0"/>
                  </a:cubicBezTo>
                  <a:cubicBezTo>
                    <a:pt x="15" y="4"/>
                    <a:pt x="16" y="8"/>
                    <a:pt x="16" y="12"/>
                  </a:cubicBezTo>
                  <a:cubicBezTo>
                    <a:pt x="16" y="16"/>
                    <a:pt x="14" y="18"/>
                    <a:pt x="11" y="21"/>
                  </a:cubicBezTo>
                  <a:cubicBezTo>
                    <a:pt x="9" y="23"/>
                    <a:pt x="0" y="29"/>
                    <a:pt x="5" y="3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Freeform 729">
              <a:extLst>
                <a:ext uri="{FF2B5EF4-FFF2-40B4-BE49-F238E27FC236}">
                  <a16:creationId xmlns:a16="http://schemas.microsoft.com/office/drawing/2014/main" id="{94750892-0438-4C35-BEFC-4218E6BA2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50" y="2867025"/>
              <a:ext cx="66675" cy="55562"/>
            </a:xfrm>
            <a:custGeom>
              <a:avLst/>
              <a:gdLst>
                <a:gd name="T0" fmla="*/ 2147483646 w 56"/>
                <a:gd name="T1" fmla="*/ 2147483646 h 48"/>
                <a:gd name="T2" fmla="*/ 0 w 56"/>
                <a:gd name="T3" fmla="*/ 2147483646 h 48"/>
                <a:gd name="T4" fmla="*/ 2147483646 w 56"/>
                <a:gd name="T5" fmla="*/ 2147483646 h 48"/>
                <a:gd name="T6" fmla="*/ 2147483646 w 56"/>
                <a:gd name="T7" fmla="*/ 2147483646 h 48"/>
                <a:gd name="T8" fmla="*/ 2147483646 w 56"/>
                <a:gd name="T9" fmla="*/ 2147483646 h 48"/>
                <a:gd name="T10" fmla="*/ 2147483646 w 56"/>
                <a:gd name="T11" fmla="*/ 0 h 48"/>
                <a:gd name="T12" fmla="*/ 2147483646 w 56"/>
                <a:gd name="T13" fmla="*/ 2147483646 h 48"/>
                <a:gd name="T14" fmla="*/ 2147483646 w 56"/>
                <a:gd name="T15" fmla="*/ 2147483646 h 48"/>
                <a:gd name="T16" fmla="*/ 2147483646 w 56"/>
                <a:gd name="T17" fmla="*/ 2147483646 h 48"/>
                <a:gd name="T18" fmla="*/ 2147483646 w 56"/>
                <a:gd name="T19" fmla="*/ 2147483646 h 48"/>
                <a:gd name="T20" fmla="*/ 2147483646 w 56"/>
                <a:gd name="T21" fmla="*/ 2147483646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"/>
                <a:gd name="T34" fmla="*/ 0 h 48"/>
                <a:gd name="T35" fmla="*/ 56 w 5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" h="48">
                  <a:moveTo>
                    <a:pt x="2" y="47"/>
                  </a:moveTo>
                  <a:cubicBezTo>
                    <a:pt x="1" y="46"/>
                    <a:pt x="0" y="44"/>
                    <a:pt x="0" y="43"/>
                  </a:cubicBezTo>
                  <a:cubicBezTo>
                    <a:pt x="0" y="41"/>
                    <a:pt x="2" y="40"/>
                    <a:pt x="3" y="38"/>
                  </a:cubicBezTo>
                  <a:cubicBezTo>
                    <a:pt x="9" y="34"/>
                    <a:pt x="14" y="29"/>
                    <a:pt x="21" y="25"/>
                  </a:cubicBezTo>
                  <a:cubicBezTo>
                    <a:pt x="28" y="20"/>
                    <a:pt x="36" y="15"/>
                    <a:pt x="43" y="10"/>
                  </a:cubicBezTo>
                  <a:cubicBezTo>
                    <a:pt x="47" y="6"/>
                    <a:pt x="52" y="2"/>
                    <a:pt x="56" y="0"/>
                  </a:cubicBezTo>
                  <a:cubicBezTo>
                    <a:pt x="53" y="2"/>
                    <a:pt x="50" y="5"/>
                    <a:pt x="47" y="7"/>
                  </a:cubicBezTo>
                  <a:cubicBezTo>
                    <a:pt x="42" y="11"/>
                    <a:pt x="38" y="14"/>
                    <a:pt x="33" y="18"/>
                  </a:cubicBezTo>
                  <a:cubicBezTo>
                    <a:pt x="28" y="22"/>
                    <a:pt x="23" y="26"/>
                    <a:pt x="18" y="30"/>
                  </a:cubicBezTo>
                  <a:cubicBezTo>
                    <a:pt x="13" y="33"/>
                    <a:pt x="9" y="37"/>
                    <a:pt x="5" y="40"/>
                  </a:cubicBezTo>
                  <a:cubicBezTo>
                    <a:pt x="3" y="42"/>
                    <a:pt x="1" y="45"/>
                    <a:pt x="2" y="48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Freeform 730">
              <a:extLst>
                <a:ext uri="{FF2B5EF4-FFF2-40B4-BE49-F238E27FC236}">
                  <a16:creationId xmlns:a16="http://schemas.microsoft.com/office/drawing/2014/main" id="{8B4AB752-1ECB-40DC-BB90-857BA18AA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25" y="2894012"/>
              <a:ext cx="12700" cy="23812"/>
            </a:xfrm>
            <a:custGeom>
              <a:avLst/>
              <a:gdLst>
                <a:gd name="T0" fmla="*/ 2147483646 w 10"/>
                <a:gd name="T1" fmla="*/ 2147483646 h 20"/>
                <a:gd name="T2" fmla="*/ 2147483646 w 10"/>
                <a:gd name="T3" fmla="*/ 2147483646 h 20"/>
                <a:gd name="T4" fmla="*/ 2147483646 w 10"/>
                <a:gd name="T5" fmla="*/ 0 h 20"/>
                <a:gd name="T6" fmla="*/ 2147483646 w 10"/>
                <a:gd name="T7" fmla="*/ 2147483646 h 20"/>
                <a:gd name="T8" fmla="*/ 2147483646 w 10"/>
                <a:gd name="T9" fmla="*/ 2147483646 h 20"/>
                <a:gd name="T10" fmla="*/ 2048383000 w 10"/>
                <a:gd name="T11" fmla="*/ 2147483646 h 20"/>
                <a:gd name="T12" fmla="*/ 2147483646 w 10"/>
                <a:gd name="T13" fmla="*/ 2147483646 h 20"/>
                <a:gd name="T14" fmla="*/ 2147483646 w 10"/>
                <a:gd name="T15" fmla="*/ 2147483646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20"/>
                <a:gd name="T26" fmla="*/ 10 w 10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20">
                  <a:moveTo>
                    <a:pt x="10" y="14"/>
                  </a:moveTo>
                  <a:cubicBezTo>
                    <a:pt x="6" y="14"/>
                    <a:pt x="6" y="13"/>
                    <a:pt x="7" y="10"/>
                  </a:cubicBezTo>
                  <a:cubicBezTo>
                    <a:pt x="7" y="6"/>
                    <a:pt x="9" y="3"/>
                    <a:pt x="9" y="0"/>
                  </a:cubicBez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4" y="8"/>
                  </a:cubicBezTo>
                  <a:cubicBezTo>
                    <a:pt x="3" y="10"/>
                    <a:pt x="2" y="13"/>
                    <a:pt x="1" y="15"/>
                  </a:cubicBezTo>
                  <a:cubicBezTo>
                    <a:pt x="0" y="17"/>
                    <a:pt x="0" y="20"/>
                    <a:pt x="3" y="19"/>
                  </a:cubicBezTo>
                  <a:cubicBezTo>
                    <a:pt x="5" y="18"/>
                    <a:pt x="7" y="16"/>
                    <a:pt x="9" y="15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Freeform 731">
              <a:extLst>
                <a:ext uri="{FF2B5EF4-FFF2-40B4-BE49-F238E27FC236}">
                  <a16:creationId xmlns:a16="http://schemas.microsoft.com/office/drawing/2014/main" id="{1E029770-DDEF-4CC1-A61C-2F49968A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0" y="2830512"/>
              <a:ext cx="39688" cy="14287"/>
            </a:xfrm>
            <a:custGeom>
              <a:avLst/>
              <a:gdLst>
                <a:gd name="T0" fmla="*/ 0 w 34"/>
                <a:gd name="T1" fmla="*/ 2147483646 h 13"/>
                <a:gd name="T2" fmla="*/ 2147483646 w 34"/>
                <a:gd name="T3" fmla="*/ 2147483646 h 13"/>
                <a:gd name="T4" fmla="*/ 2147483646 w 34"/>
                <a:gd name="T5" fmla="*/ 2147483646 h 13"/>
                <a:gd name="T6" fmla="*/ 2147483646 w 34"/>
                <a:gd name="T7" fmla="*/ 0 h 13"/>
                <a:gd name="T8" fmla="*/ 2147483646 w 34"/>
                <a:gd name="T9" fmla="*/ 2147483646 h 13"/>
                <a:gd name="T10" fmla="*/ 2147483646 w 34"/>
                <a:gd name="T11" fmla="*/ 2147483646 h 13"/>
                <a:gd name="T12" fmla="*/ 2147483646 w 34"/>
                <a:gd name="T13" fmla="*/ 2147483646 h 13"/>
                <a:gd name="T14" fmla="*/ 0 w 34"/>
                <a:gd name="T15" fmla="*/ 214748364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3"/>
                <a:gd name="T26" fmla="*/ 34 w 34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3">
                  <a:moveTo>
                    <a:pt x="0" y="13"/>
                  </a:moveTo>
                  <a:cubicBezTo>
                    <a:pt x="0" y="6"/>
                    <a:pt x="16" y="9"/>
                    <a:pt x="20" y="8"/>
                  </a:cubicBezTo>
                  <a:cubicBezTo>
                    <a:pt x="23" y="7"/>
                    <a:pt x="27" y="6"/>
                    <a:pt x="29" y="4"/>
                  </a:cubicBezTo>
                  <a:cubicBezTo>
                    <a:pt x="31" y="3"/>
                    <a:pt x="31" y="2"/>
                    <a:pt x="32" y="0"/>
                  </a:cubicBezTo>
                  <a:cubicBezTo>
                    <a:pt x="32" y="1"/>
                    <a:pt x="33" y="2"/>
                    <a:pt x="34" y="3"/>
                  </a:cubicBezTo>
                  <a:cubicBezTo>
                    <a:pt x="32" y="4"/>
                    <a:pt x="28" y="6"/>
                    <a:pt x="26" y="8"/>
                  </a:cubicBezTo>
                  <a:cubicBezTo>
                    <a:pt x="23" y="10"/>
                    <a:pt x="21" y="11"/>
                    <a:pt x="17" y="11"/>
                  </a:cubicBezTo>
                  <a:cubicBezTo>
                    <a:pt x="12" y="11"/>
                    <a:pt x="4" y="7"/>
                    <a:pt x="0" y="1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Freeform 732">
              <a:extLst>
                <a:ext uri="{FF2B5EF4-FFF2-40B4-BE49-F238E27FC236}">
                  <a16:creationId xmlns:a16="http://schemas.microsoft.com/office/drawing/2014/main" id="{4726CD9F-ED0F-421F-A63C-18604293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0" y="2874962"/>
              <a:ext cx="22225" cy="47625"/>
            </a:xfrm>
            <a:custGeom>
              <a:avLst/>
              <a:gdLst>
                <a:gd name="T0" fmla="*/ 2147483646 w 18"/>
                <a:gd name="T1" fmla="*/ 2147483646 h 41"/>
                <a:gd name="T2" fmla="*/ 2147483646 w 18"/>
                <a:gd name="T3" fmla="*/ 2147483646 h 41"/>
                <a:gd name="T4" fmla="*/ 0 w 18"/>
                <a:gd name="T5" fmla="*/ 0 h 41"/>
                <a:gd name="T6" fmla="*/ 2147483646 w 18"/>
                <a:gd name="T7" fmla="*/ 2147483646 h 41"/>
                <a:gd name="T8" fmla="*/ 2147483646 w 18"/>
                <a:gd name="T9" fmla="*/ 2147483646 h 41"/>
                <a:gd name="T10" fmla="*/ 2147483646 w 18"/>
                <a:gd name="T11" fmla="*/ 2147483646 h 41"/>
                <a:gd name="T12" fmla="*/ 2147483646 w 18"/>
                <a:gd name="T13" fmla="*/ 2147483646 h 41"/>
                <a:gd name="T14" fmla="*/ 2147483646 w 18"/>
                <a:gd name="T15" fmla="*/ 2147483646 h 41"/>
                <a:gd name="T16" fmla="*/ 2147483646 w 18"/>
                <a:gd name="T17" fmla="*/ 2147483646 h 41"/>
                <a:gd name="T18" fmla="*/ 2147483646 w 18"/>
                <a:gd name="T19" fmla="*/ 2147483646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41"/>
                <a:gd name="T32" fmla="*/ 18 w 18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41">
                  <a:moveTo>
                    <a:pt x="4" y="29"/>
                  </a:moveTo>
                  <a:cubicBezTo>
                    <a:pt x="3" y="23"/>
                    <a:pt x="7" y="18"/>
                    <a:pt x="7" y="13"/>
                  </a:cubicBezTo>
                  <a:cubicBezTo>
                    <a:pt x="7" y="7"/>
                    <a:pt x="3" y="4"/>
                    <a:pt x="0" y="0"/>
                  </a:cubicBezTo>
                  <a:cubicBezTo>
                    <a:pt x="3" y="3"/>
                    <a:pt x="6" y="7"/>
                    <a:pt x="9" y="11"/>
                  </a:cubicBezTo>
                  <a:cubicBezTo>
                    <a:pt x="10" y="14"/>
                    <a:pt x="10" y="17"/>
                    <a:pt x="10" y="20"/>
                  </a:cubicBezTo>
                  <a:cubicBezTo>
                    <a:pt x="10" y="23"/>
                    <a:pt x="10" y="26"/>
                    <a:pt x="11" y="30"/>
                  </a:cubicBezTo>
                  <a:cubicBezTo>
                    <a:pt x="12" y="32"/>
                    <a:pt x="13" y="34"/>
                    <a:pt x="14" y="36"/>
                  </a:cubicBezTo>
                  <a:cubicBezTo>
                    <a:pt x="15" y="37"/>
                    <a:pt x="17" y="39"/>
                    <a:pt x="18" y="41"/>
                  </a:cubicBezTo>
                  <a:cubicBezTo>
                    <a:pt x="16" y="40"/>
                    <a:pt x="14" y="38"/>
                    <a:pt x="12" y="37"/>
                  </a:cubicBezTo>
                  <a:cubicBezTo>
                    <a:pt x="11" y="35"/>
                    <a:pt x="9" y="34"/>
                    <a:pt x="8" y="3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Freeform 733">
              <a:extLst>
                <a:ext uri="{FF2B5EF4-FFF2-40B4-BE49-F238E27FC236}">
                  <a16:creationId xmlns:a16="http://schemas.microsoft.com/office/drawing/2014/main" id="{3FCDB3EC-BCA2-4872-BE0B-905999670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112" y="2749550"/>
              <a:ext cx="42863" cy="31750"/>
            </a:xfrm>
            <a:custGeom>
              <a:avLst/>
              <a:gdLst>
                <a:gd name="T0" fmla="*/ 0 w 37"/>
                <a:gd name="T1" fmla="*/ 2147483646 h 27"/>
                <a:gd name="T2" fmla="*/ 2147483646 w 37"/>
                <a:gd name="T3" fmla="*/ 2147483646 h 27"/>
                <a:gd name="T4" fmla="*/ 2147483646 w 37"/>
                <a:gd name="T5" fmla="*/ 1626175028 h 27"/>
                <a:gd name="T6" fmla="*/ 2147483646 w 37"/>
                <a:gd name="T7" fmla="*/ 2147483646 h 27"/>
                <a:gd name="T8" fmla="*/ 2147483646 w 37"/>
                <a:gd name="T9" fmla="*/ 2147483646 h 27"/>
                <a:gd name="T10" fmla="*/ 0 w 37"/>
                <a:gd name="T11" fmla="*/ 214748364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"/>
                <a:gd name="T19" fmla="*/ 0 h 27"/>
                <a:gd name="T20" fmla="*/ 37 w 3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" h="27">
                  <a:moveTo>
                    <a:pt x="0" y="27"/>
                  </a:moveTo>
                  <a:cubicBezTo>
                    <a:pt x="0" y="27"/>
                    <a:pt x="5" y="16"/>
                    <a:pt x="6" y="13"/>
                  </a:cubicBezTo>
                  <a:cubicBezTo>
                    <a:pt x="8" y="10"/>
                    <a:pt x="13" y="1"/>
                    <a:pt x="17" y="1"/>
                  </a:cubicBezTo>
                  <a:cubicBezTo>
                    <a:pt x="21" y="0"/>
                    <a:pt x="30" y="2"/>
                    <a:pt x="37" y="13"/>
                  </a:cubicBezTo>
                  <a:cubicBezTo>
                    <a:pt x="37" y="13"/>
                    <a:pt x="26" y="1"/>
                    <a:pt x="18" y="4"/>
                  </a:cubicBezTo>
                  <a:cubicBezTo>
                    <a:pt x="10" y="6"/>
                    <a:pt x="2" y="24"/>
                    <a:pt x="0" y="2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Freeform 734">
              <a:extLst>
                <a:ext uri="{FF2B5EF4-FFF2-40B4-BE49-F238E27FC236}">
                  <a16:creationId xmlns:a16="http://schemas.microsoft.com/office/drawing/2014/main" id="{F6CD4BF6-E48F-4E10-A7EA-70F172664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125" y="2819400"/>
              <a:ext cx="41275" cy="20637"/>
            </a:xfrm>
            <a:custGeom>
              <a:avLst/>
              <a:gdLst>
                <a:gd name="T0" fmla="*/ 0 w 35"/>
                <a:gd name="T1" fmla="*/ 2147483646 h 18"/>
                <a:gd name="T2" fmla="*/ 2147483646 w 35"/>
                <a:gd name="T3" fmla="*/ 2147483646 h 18"/>
                <a:gd name="T4" fmla="*/ 2147483646 w 35"/>
                <a:gd name="T5" fmla="*/ 2147483646 h 18"/>
                <a:gd name="T6" fmla="*/ 2147483646 w 35"/>
                <a:gd name="T7" fmla="*/ 2147483646 h 18"/>
                <a:gd name="T8" fmla="*/ 2147483646 w 35"/>
                <a:gd name="T9" fmla="*/ 2147483646 h 18"/>
                <a:gd name="T10" fmla="*/ 2147483646 w 35"/>
                <a:gd name="T11" fmla="*/ 0 h 18"/>
                <a:gd name="T12" fmla="*/ 2147483646 w 35"/>
                <a:gd name="T13" fmla="*/ 2147483646 h 18"/>
                <a:gd name="T14" fmla="*/ 2147483646 w 35"/>
                <a:gd name="T15" fmla="*/ 2147483646 h 18"/>
                <a:gd name="T16" fmla="*/ 2147483646 w 35"/>
                <a:gd name="T17" fmla="*/ 2147483646 h 18"/>
                <a:gd name="T18" fmla="*/ 0 w 35"/>
                <a:gd name="T19" fmla="*/ 2147483646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8"/>
                <a:gd name="T32" fmla="*/ 35 w 3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8">
                  <a:moveTo>
                    <a:pt x="0" y="18"/>
                  </a:moveTo>
                  <a:cubicBezTo>
                    <a:pt x="1" y="18"/>
                    <a:pt x="3" y="16"/>
                    <a:pt x="5" y="16"/>
                  </a:cubicBezTo>
                  <a:cubicBezTo>
                    <a:pt x="7" y="15"/>
                    <a:pt x="9" y="14"/>
                    <a:pt x="12" y="13"/>
                  </a:cubicBezTo>
                  <a:cubicBezTo>
                    <a:pt x="15" y="12"/>
                    <a:pt x="18" y="12"/>
                    <a:pt x="21" y="11"/>
                  </a:cubicBezTo>
                  <a:cubicBezTo>
                    <a:pt x="25" y="10"/>
                    <a:pt x="27" y="9"/>
                    <a:pt x="29" y="7"/>
                  </a:cubicBezTo>
                  <a:cubicBezTo>
                    <a:pt x="31" y="4"/>
                    <a:pt x="33" y="2"/>
                    <a:pt x="35" y="0"/>
                  </a:cubicBezTo>
                  <a:cubicBezTo>
                    <a:pt x="32" y="0"/>
                    <a:pt x="29" y="4"/>
                    <a:pt x="27" y="6"/>
                  </a:cubicBezTo>
                  <a:cubicBezTo>
                    <a:pt x="24" y="8"/>
                    <a:pt x="21" y="9"/>
                    <a:pt x="17" y="10"/>
                  </a:cubicBezTo>
                  <a:cubicBezTo>
                    <a:pt x="14" y="12"/>
                    <a:pt x="11" y="13"/>
                    <a:pt x="8" y="14"/>
                  </a:cubicBezTo>
                  <a:cubicBezTo>
                    <a:pt x="5" y="16"/>
                    <a:pt x="2" y="16"/>
                    <a:pt x="0" y="18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Freeform 735">
              <a:extLst>
                <a:ext uri="{FF2B5EF4-FFF2-40B4-BE49-F238E27FC236}">
                  <a16:creationId xmlns:a16="http://schemas.microsoft.com/office/drawing/2014/main" id="{E5932CFA-0B4F-45D5-AE05-BB0487CA5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2868612"/>
              <a:ext cx="17463" cy="34925"/>
            </a:xfrm>
            <a:custGeom>
              <a:avLst/>
              <a:gdLst>
                <a:gd name="T0" fmla="*/ 0 w 14"/>
                <a:gd name="T1" fmla="*/ 0 h 29"/>
                <a:gd name="T2" fmla="*/ 2147483646 w 14"/>
                <a:gd name="T3" fmla="*/ 2147483646 h 29"/>
                <a:gd name="T4" fmla="*/ 2147483646 w 14"/>
                <a:gd name="T5" fmla="*/ 2147483646 h 29"/>
                <a:gd name="T6" fmla="*/ 2147483646 w 14"/>
                <a:gd name="T7" fmla="*/ 2147483646 h 29"/>
                <a:gd name="T8" fmla="*/ 2147483646 w 14"/>
                <a:gd name="T9" fmla="*/ 2147483646 h 29"/>
                <a:gd name="T10" fmla="*/ 0 w 14"/>
                <a:gd name="T11" fmla="*/ 174623795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9"/>
                <a:gd name="T20" fmla="*/ 14 w 14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9">
                  <a:moveTo>
                    <a:pt x="0" y="0"/>
                  </a:moveTo>
                  <a:cubicBezTo>
                    <a:pt x="1" y="3"/>
                    <a:pt x="4" y="5"/>
                    <a:pt x="6" y="8"/>
                  </a:cubicBezTo>
                  <a:cubicBezTo>
                    <a:pt x="7" y="10"/>
                    <a:pt x="9" y="11"/>
                    <a:pt x="11" y="13"/>
                  </a:cubicBezTo>
                  <a:cubicBezTo>
                    <a:pt x="14" y="18"/>
                    <a:pt x="11" y="24"/>
                    <a:pt x="11" y="29"/>
                  </a:cubicBezTo>
                  <a:cubicBezTo>
                    <a:pt x="10" y="24"/>
                    <a:pt x="12" y="19"/>
                    <a:pt x="9" y="14"/>
                  </a:cubicBezTo>
                  <a:cubicBezTo>
                    <a:pt x="5" y="10"/>
                    <a:pt x="3" y="6"/>
                    <a:pt x="0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Freeform 736">
              <a:extLst>
                <a:ext uri="{FF2B5EF4-FFF2-40B4-BE49-F238E27FC236}">
                  <a16:creationId xmlns:a16="http://schemas.microsoft.com/office/drawing/2014/main" id="{D321F559-7D48-48CA-8D40-EE2A6F2CF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2943225"/>
              <a:ext cx="41275" cy="49212"/>
            </a:xfrm>
            <a:custGeom>
              <a:avLst/>
              <a:gdLst>
                <a:gd name="T0" fmla="*/ 1639652913 w 35"/>
                <a:gd name="T1" fmla="*/ 1609055471 h 42"/>
                <a:gd name="T2" fmla="*/ 2147483646 w 35"/>
                <a:gd name="T3" fmla="*/ 2147483646 h 42"/>
                <a:gd name="T4" fmla="*/ 2147483646 w 35"/>
                <a:gd name="T5" fmla="*/ 2147483646 h 42"/>
                <a:gd name="T6" fmla="*/ 2147483646 w 35"/>
                <a:gd name="T7" fmla="*/ 2147483646 h 42"/>
                <a:gd name="T8" fmla="*/ 2147483646 w 35"/>
                <a:gd name="T9" fmla="*/ 2147483646 h 42"/>
                <a:gd name="T10" fmla="*/ 2147483646 w 35"/>
                <a:gd name="T11" fmla="*/ 2147483646 h 42"/>
                <a:gd name="T12" fmla="*/ 2147483646 w 35"/>
                <a:gd name="T13" fmla="*/ 2147483646 h 42"/>
                <a:gd name="T14" fmla="*/ 2147483646 w 35"/>
                <a:gd name="T15" fmla="*/ 2147483646 h 42"/>
                <a:gd name="T16" fmla="*/ 0 w 35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42"/>
                <a:gd name="T29" fmla="*/ 35 w 35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42">
                  <a:moveTo>
                    <a:pt x="1" y="1"/>
                  </a:moveTo>
                  <a:cubicBezTo>
                    <a:pt x="5" y="6"/>
                    <a:pt x="10" y="10"/>
                    <a:pt x="15" y="13"/>
                  </a:cubicBezTo>
                  <a:cubicBezTo>
                    <a:pt x="19" y="16"/>
                    <a:pt x="22" y="19"/>
                    <a:pt x="25" y="22"/>
                  </a:cubicBezTo>
                  <a:cubicBezTo>
                    <a:pt x="28" y="25"/>
                    <a:pt x="30" y="27"/>
                    <a:pt x="32" y="31"/>
                  </a:cubicBezTo>
                  <a:cubicBezTo>
                    <a:pt x="34" y="35"/>
                    <a:pt x="35" y="38"/>
                    <a:pt x="35" y="42"/>
                  </a:cubicBezTo>
                  <a:cubicBezTo>
                    <a:pt x="32" y="39"/>
                    <a:pt x="31" y="33"/>
                    <a:pt x="28" y="29"/>
                  </a:cubicBezTo>
                  <a:cubicBezTo>
                    <a:pt x="25" y="25"/>
                    <a:pt x="22" y="22"/>
                    <a:pt x="18" y="19"/>
                  </a:cubicBezTo>
                  <a:cubicBezTo>
                    <a:pt x="15" y="16"/>
                    <a:pt x="12" y="14"/>
                    <a:pt x="9" y="11"/>
                  </a:cubicBezTo>
                  <a:cubicBezTo>
                    <a:pt x="5" y="8"/>
                    <a:pt x="3" y="4"/>
                    <a:pt x="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Freeform 737">
              <a:extLst>
                <a:ext uri="{FF2B5EF4-FFF2-40B4-BE49-F238E27FC236}">
                  <a16:creationId xmlns:a16="http://schemas.microsoft.com/office/drawing/2014/main" id="{7DBE5CEA-CC16-4E0E-ADD6-C90B729F9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437" y="2884487"/>
              <a:ext cx="14288" cy="22225"/>
            </a:xfrm>
            <a:custGeom>
              <a:avLst/>
              <a:gdLst>
                <a:gd name="T0" fmla="*/ 2147483646 w 11"/>
                <a:gd name="T1" fmla="*/ 2147483646 h 19"/>
                <a:gd name="T2" fmla="*/ 0 w 11"/>
                <a:gd name="T3" fmla="*/ 2147483646 h 19"/>
                <a:gd name="T4" fmla="*/ 2147483646 w 11"/>
                <a:gd name="T5" fmla="*/ 2147483646 h 19"/>
                <a:gd name="T6" fmla="*/ 0 60000 65536"/>
                <a:gd name="T7" fmla="*/ 0 60000 65536"/>
                <a:gd name="T8" fmla="*/ 0 60000 65536"/>
                <a:gd name="T9" fmla="*/ 0 w 11"/>
                <a:gd name="T10" fmla="*/ 0 h 19"/>
                <a:gd name="T11" fmla="*/ 11 w 11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9">
                  <a:moveTo>
                    <a:pt x="11" y="3"/>
                  </a:moveTo>
                  <a:cubicBezTo>
                    <a:pt x="5" y="1"/>
                    <a:pt x="1" y="15"/>
                    <a:pt x="0" y="19"/>
                  </a:cubicBezTo>
                  <a:cubicBezTo>
                    <a:pt x="0" y="14"/>
                    <a:pt x="4" y="0"/>
                    <a:pt x="11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Freeform 738">
              <a:extLst>
                <a:ext uri="{FF2B5EF4-FFF2-40B4-BE49-F238E27FC236}">
                  <a16:creationId xmlns:a16="http://schemas.microsoft.com/office/drawing/2014/main" id="{C9C0C32A-ADC8-4D16-AFE7-E1707C73E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2846387"/>
              <a:ext cx="15875" cy="17462"/>
            </a:xfrm>
            <a:custGeom>
              <a:avLst/>
              <a:gdLst>
                <a:gd name="T0" fmla="*/ 0 w 14"/>
                <a:gd name="T1" fmla="*/ 2147483646 h 14"/>
                <a:gd name="T2" fmla="*/ 2147483646 w 14"/>
                <a:gd name="T3" fmla="*/ 2147483646 h 14"/>
                <a:gd name="T4" fmla="*/ 2147483646 w 14"/>
                <a:gd name="T5" fmla="*/ 0 h 14"/>
                <a:gd name="T6" fmla="*/ 2147483646 w 14"/>
                <a:gd name="T7" fmla="*/ 2147483646 h 14"/>
                <a:gd name="T8" fmla="*/ 2147483646 w 14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0" y="14"/>
                  </a:moveTo>
                  <a:cubicBezTo>
                    <a:pt x="3" y="14"/>
                    <a:pt x="7" y="12"/>
                    <a:pt x="9" y="9"/>
                  </a:cubicBezTo>
                  <a:cubicBezTo>
                    <a:pt x="12" y="6"/>
                    <a:pt x="11" y="4"/>
                    <a:pt x="10" y="0"/>
                  </a:cubicBezTo>
                  <a:cubicBezTo>
                    <a:pt x="11" y="3"/>
                    <a:pt x="14" y="6"/>
                    <a:pt x="12" y="9"/>
                  </a:cubicBezTo>
                  <a:cubicBezTo>
                    <a:pt x="10" y="12"/>
                    <a:pt x="4" y="12"/>
                    <a:pt x="2" y="1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1" name="Groupe 1394">
            <a:extLst>
              <a:ext uri="{FF2B5EF4-FFF2-40B4-BE49-F238E27FC236}">
                <a16:creationId xmlns:a16="http://schemas.microsoft.com/office/drawing/2014/main" id="{3810F8DD-0A0F-4D22-BB54-E59B82453331}"/>
              </a:ext>
            </a:extLst>
          </p:cNvPr>
          <p:cNvGrpSpPr>
            <a:grpSpLocks/>
          </p:cNvGrpSpPr>
          <p:nvPr/>
        </p:nvGrpSpPr>
        <p:grpSpPr bwMode="auto">
          <a:xfrm>
            <a:off x="8316913" y="3954463"/>
            <a:ext cx="300037" cy="236537"/>
            <a:chOff x="6794500" y="2994025"/>
            <a:chExt cx="339726" cy="268287"/>
          </a:xfrm>
        </p:grpSpPr>
        <p:sp>
          <p:nvSpPr>
            <p:cNvPr id="39170" name="Freeform 739">
              <a:extLst>
                <a:ext uri="{FF2B5EF4-FFF2-40B4-BE49-F238E27FC236}">
                  <a16:creationId xmlns:a16="http://schemas.microsoft.com/office/drawing/2014/main" id="{F86CB911-3EF0-48E4-96A4-0B407A949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994025"/>
              <a:ext cx="339726" cy="268287"/>
            </a:xfrm>
            <a:custGeom>
              <a:avLst/>
              <a:gdLst>
                <a:gd name="T0" fmla="*/ 1676262725 w 286"/>
                <a:gd name="T1" fmla="*/ 2147483646 h 228"/>
                <a:gd name="T2" fmla="*/ 2147483646 w 286"/>
                <a:gd name="T3" fmla="*/ 2147483646 h 228"/>
                <a:gd name="T4" fmla="*/ 2147483646 w 286"/>
                <a:gd name="T5" fmla="*/ 2147483646 h 228"/>
                <a:gd name="T6" fmla="*/ 2147483646 w 286"/>
                <a:gd name="T7" fmla="*/ 2147483646 h 228"/>
                <a:gd name="T8" fmla="*/ 2147483646 w 286"/>
                <a:gd name="T9" fmla="*/ 2147483646 h 228"/>
                <a:gd name="T10" fmla="*/ 2147483646 w 286"/>
                <a:gd name="T11" fmla="*/ 2147483646 h 228"/>
                <a:gd name="T12" fmla="*/ 2147483646 w 286"/>
                <a:gd name="T13" fmla="*/ 2147483646 h 228"/>
                <a:gd name="T14" fmla="*/ 2147483646 w 286"/>
                <a:gd name="T15" fmla="*/ 2147483646 h 228"/>
                <a:gd name="T16" fmla="*/ 2147483646 w 286"/>
                <a:gd name="T17" fmla="*/ 2147483646 h 228"/>
                <a:gd name="T18" fmla="*/ 2147483646 w 286"/>
                <a:gd name="T19" fmla="*/ 2147483646 h 228"/>
                <a:gd name="T20" fmla="*/ 2147483646 w 286"/>
                <a:gd name="T21" fmla="*/ 2147483646 h 228"/>
                <a:gd name="T22" fmla="*/ 2147483646 w 286"/>
                <a:gd name="T23" fmla="*/ 2147483646 h 228"/>
                <a:gd name="T24" fmla="*/ 2147483646 w 286"/>
                <a:gd name="T25" fmla="*/ 2147483646 h 228"/>
                <a:gd name="T26" fmla="*/ 2147483646 w 286"/>
                <a:gd name="T27" fmla="*/ 2147483646 h 228"/>
                <a:gd name="T28" fmla="*/ 2147483646 w 286"/>
                <a:gd name="T29" fmla="*/ 2147483646 h 228"/>
                <a:gd name="T30" fmla="*/ 2147483646 w 286"/>
                <a:gd name="T31" fmla="*/ 2147483646 h 228"/>
                <a:gd name="T32" fmla="*/ 2147483646 w 286"/>
                <a:gd name="T33" fmla="*/ 2147483646 h 228"/>
                <a:gd name="T34" fmla="*/ 2147483646 w 286"/>
                <a:gd name="T35" fmla="*/ 2147483646 h 228"/>
                <a:gd name="T36" fmla="*/ 2147483646 w 286"/>
                <a:gd name="T37" fmla="*/ 2147483646 h 228"/>
                <a:gd name="T38" fmla="*/ 2147483646 w 286"/>
                <a:gd name="T39" fmla="*/ 2147483646 h 228"/>
                <a:gd name="T40" fmla="*/ 2147483646 w 286"/>
                <a:gd name="T41" fmla="*/ 2147483646 h 228"/>
                <a:gd name="T42" fmla="*/ 2147483646 w 286"/>
                <a:gd name="T43" fmla="*/ 2147483646 h 228"/>
                <a:gd name="T44" fmla="*/ 2147483646 w 286"/>
                <a:gd name="T45" fmla="*/ 2147483646 h 228"/>
                <a:gd name="T46" fmla="*/ 2147483646 w 286"/>
                <a:gd name="T47" fmla="*/ 2147483646 h 228"/>
                <a:gd name="T48" fmla="*/ 2147483646 w 286"/>
                <a:gd name="T49" fmla="*/ 2147483646 h 228"/>
                <a:gd name="T50" fmla="*/ 2147483646 w 286"/>
                <a:gd name="T51" fmla="*/ 2147483646 h 228"/>
                <a:gd name="T52" fmla="*/ 2147483646 w 286"/>
                <a:gd name="T53" fmla="*/ 2147483646 h 228"/>
                <a:gd name="T54" fmla="*/ 2147483646 w 286"/>
                <a:gd name="T55" fmla="*/ 2147483646 h 228"/>
                <a:gd name="T56" fmla="*/ 2147483646 w 286"/>
                <a:gd name="T57" fmla="*/ 2147483646 h 228"/>
                <a:gd name="T58" fmla="*/ 2147483646 w 286"/>
                <a:gd name="T59" fmla="*/ 2147483646 h 228"/>
                <a:gd name="T60" fmla="*/ 2147483646 w 286"/>
                <a:gd name="T61" fmla="*/ 2147483646 h 228"/>
                <a:gd name="T62" fmla="*/ 2147483646 w 286"/>
                <a:gd name="T63" fmla="*/ 2147483646 h 228"/>
                <a:gd name="T64" fmla="*/ 2147483646 w 286"/>
                <a:gd name="T65" fmla="*/ 2147483646 h 228"/>
                <a:gd name="T66" fmla="*/ 2147483646 w 286"/>
                <a:gd name="T67" fmla="*/ 2147483646 h 228"/>
                <a:gd name="T68" fmla="*/ 2147483646 w 286"/>
                <a:gd name="T69" fmla="*/ 2147483646 h 228"/>
                <a:gd name="T70" fmla="*/ 1676262725 w 286"/>
                <a:gd name="T71" fmla="*/ 2147483646 h 2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6"/>
                <a:gd name="T109" fmla="*/ 0 h 228"/>
                <a:gd name="T110" fmla="*/ 286 w 286"/>
                <a:gd name="T111" fmla="*/ 228 h 2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6" h="228">
                  <a:moveTo>
                    <a:pt x="1" y="114"/>
                  </a:moveTo>
                  <a:cubicBezTo>
                    <a:pt x="3" y="107"/>
                    <a:pt x="12" y="101"/>
                    <a:pt x="28" y="95"/>
                  </a:cubicBezTo>
                  <a:cubicBezTo>
                    <a:pt x="44" y="89"/>
                    <a:pt x="89" y="69"/>
                    <a:pt x="95" y="67"/>
                  </a:cubicBezTo>
                  <a:cubicBezTo>
                    <a:pt x="101" y="65"/>
                    <a:pt x="113" y="59"/>
                    <a:pt x="119" y="55"/>
                  </a:cubicBezTo>
                  <a:cubicBezTo>
                    <a:pt x="125" y="51"/>
                    <a:pt x="128" y="44"/>
                    <a:pt x="132" y="47"/>
                  </a:cubicBezTo>
                  <a:cubicBezTo>
                    <a:pt x="136" y="49"/>
                    <a:pt x="143" y="53"/>
                    <a:pt x="144" y="46"/>
                  </a:cubicBezTo>
                  <a:cubicBezTo>
                    <a:pt x="145" y="39"/>
                    <a:pt x="150" y="28"/>
                    <a:pt x="151" y="23"/>
                  </a:cubicBezTo>
                  <a:cubicBezTo>
                    <a:pt x="152" y="18"/>
                    <a:pt x="154" y="0"/>
                    <a:pt x="161" y="4"/>
                  </a:cubicBezTo>
                  <a:cubicBezTo>
                    <a:pt x="168" y="8"/>
                    <a:pt x="170" y="18"/>
                    <a:pt x="173" y="23"/>
                  </a:cubicBezTo>
                  <a:cubicBezTo>
                    <a:pt x="175" y="28"/>
                    <a:pt x="182" y="36"/>
                    <a:pt x="184" y="39"/>
                  </a:cubicBezTo>
                  <a:cubicBezTo>
                    <a:pt x="186" y="42"/>
                    <a:pt x="187" y="42"/>
                    <a:pt x="187" y="42"/>
                  </a:cubicBezTo>
                  <a:cubicBezTo>
                    <a:pt x="187" y="42"/>
                    <a:pt x="190" y="41"/>
                    <a:pt x="198" y="37"/>
                  </a:cubicBezTo>
                  <a:cubicBezTo>
                    <a:pt x="206" y="33"/>
                    <a:pt x="220" y="26"/>
                    <a:pt x="226" y="24"/>
                  </a:cubicBezTo>
                  <a:cubicBezTo>
                    <a:pt x="231" y="22"/>
                    <a:pt x="237" y="21"/>
                    <a:pt x="245" y="32"/>
                  </a:cubicBezTo>
                  <a:cubicBezTo>
                    <a:pt x="253" y="42"/>
                    <a:pt x="265" y="60"/>
                    <a:pt x="262" y="73"/>
                  </a:cubicBezTo>
                  <a:cubicBezTo>
                    <a:pt x="259" y="86"/>
                    <a:pt x="247" y="89"/>
                    <a:pt x="235" y="91"/>
                  </a:cubicBezTo>
                  <a:cubicBezTo>
                    <a:pt x="223" y="93"/>
                    <a:pt x="213" y="93"/>
                    <a:pt x="213" y="93"/>
                  </a:cubicBezTo>
                  <a:cubicBezTo>
                    <a:pt x="213" y="107"/>
                    <a:pt x="213" y="107"/>
                    <a:pt x="213" y="107"/>
                  </a:cubicBezTo>
                  <a:cubicBezTo>
                    <a:pt x="213" y="107"/>
                    <a:pt x="228" y="121"/>
                    <a:pt x="234" y="128"/>
                  </a:cubicBezTo>
                  <a:cubicBezTo>
                    <a:pt x="240" y="135"/>
                    <a:pt x="264" y="169"/>
                    <a:pt x="270" y="182"/>
                  </a:cubicBezTo>
                  <a:cubicBezTo>
                    <a:pt x="276" y="195"/>
                    <a:pt x="286" y="225"/>
                    <a:pt x="280" y="227"/>
                  </a:cubicBezTo>
                  <a:cubicBezTo>
                    <a:pt x="273" y="228"/>
                    <a:pt x="260" y="208"/>
                    <a:pt x="250" y="199"/>
                  </a:cubicBezTo>
                  <a:cubicBezTo>
                    <a:pt x="241" y="190"/>
                    <a:pt x="228" y="171"/>
                    <a:pt x="221" y="166"/>
                  </a:cubicBezTo>
                  <a:cubicBezTo>
                    <a:pt x="213" y="160"/>
                    <a:pt x="205" y="148"/>
                    <a:pt x="196" y="143"/>
                  </a:cubicBezTo>
                  <a:cubicBezTo>
                    <a:pt x="188" y="137"/>
                    <a:pt x="188" y="135"/>
                    <a:pt x="184" y="125"/>
                  </a:cubicBezTo>
                  <a:cubicBezTo>
                    <a:pt x="181" y="114"/>
                    <a:pt x="179" y="111"/>
                    <a:pt x="168" y="105"/>
                  </a:cubicBezTo>
                  <a:cubicBezTo>
                    <a:pt x="157" y="98"/>
                    <a:pt x="153" y="94"/>
                    <a:pt x="147" y="97"/>
                  </a:cubicBezTo>
                  <a:cubicBezTo>
                    <a:pt x="141" y="100"/>
                    <a:pt x="133" y="104"/>
                    <a:pt x="134" y="111"/>
                  </a:cubicBezTo>
                  <a:cubicBezTo>
                    <a:pt x="135" y="119"/>
                    <a:pt x="138" y="123"/>
                    <a:pt x="135" y="131"/>
                  </a:cubicBezTo>
                  <a:cubicBezTo>
                    <a:pt x="133" y="138"/>
                    <a:pt x="132" y="143"/>
                    <a:pt x="117" y="145"/>
                  </a:cubicBezTo>
                  <a:cubicBezTo>
                    <a:pt x="101" y="148"/>
                    <a:pt x="71" y="155"/>
                    <a:pt x="64" y="159"/>
                  </a:cubicBezTo>
                  <a:cubicBezTo>
                    <a:pt x="58" y="162"/>
                    <a:pt x="45" y="167"/>
                    <a:pt x="37" y="168"/>
                  </a:cubicBezTo>
                  <a:cubicBezTo>
                    <a:pt x="29" y="170"/>
                    <a:pt x="26" y="170"/>
                    <a:pt x="20" y="167"/>
                  </a:cubicBezTo>
                  <a:cubicBezTo>
                    <a:pt x="14" y="163"/>
                    <a:pt x="14" y="163"/>
                    <a:pt x="14" y="155"/>
                  </a:cubicBezTo>
                  <a:cubicBezTo>
                    <a:pt x="14" y="147"/>
                    <a:pt x="20" y="140"/>
                    <a:pt x="17" y="137"/>
                  </a:cubicBezTo>
                  <a:cubicBezTo>
                    <a:pt x="5" y="128"/>
                    <a:pt x="0" y="117"/>
                    <a:pt x="1" y="114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740">
              <a:extLst>
                <a:ext uri="{FF2B5EF4-FFF2-40B4-BE49-F238E27FC236}">
                  <a16:creationId xmlns:a16="http://schemas.microsoft.com/office/drawing/2014/main" id="{F0E46670-C9F7-47B4-9EE7-FE4EDD66A4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0375" y="3063875"/>
              <a:ext cx="320676" cy="198437"/>
            </a:xfrm>
            <a:custGeom>
              <a:avLst/>
              <a:gdLst>
                <a:gd name="T0" fmla="*/ 2147483646 w 269"/>
                <a:gd name="T1" fmla="*/ 2147483646 h 168"/>
                <a:gd name="T2" fmla="*/ 2147483646 w 269"/>
                <a:gd name="T3" fmla="*/ 2147483646 h 168"/>
                <a:gd name="T4" fmla="*/ 2147483646 w 269"/>
                <a:gd name="T5" fmla="*/ 2147483646 h 168"/>
                <a:gd name="T6" fmla="*/ 2147483646 w 269"/>
                <a:gd name="T7" fmla="*/ 2147483646 h 168"/>
                <a:gd name="T8" fmla="*/ 0 w 269"/>
                <a:gd name="T9" fmla="*/ 2147483646 h 168"/>
                <a:gd name="T10" fmla="*/ 0 w 269"/>
                <a:gd name="T11" fmla="*/ 2147483646 h 168"/>
                <a:gd name="T12" fmla="*/ 2147483646 w 269"/>
                <a:gd name="T13" fmla="*/ 2147483646 h 168"/>
                <a:gd name="T14" fmla="*/ 2147483646 w 269"/>
                <a:gd name="T15" fmla="*/ 2147483646 h 168"/>
                <a:gd name="T16" fmla="*/ 2147483646 w 269"/>
                <a:gd name="T17" fmla="*/ 2147483646 h 168"/>
                <a:gd name="T18" fmla="*/ 2147483646 w 269"/>
                <a:gd name="T19" fmla="*/ 2147483646 h 168"/>
                <a:gd name="T20" fmla="*/ 2147483646 w 269"/>
                <a:gd name="T21" fmla="*/ 2147483646 h 168"/>
                <a:gd name="T22" fmla="*/ 2147483646 w 269"/>
                <a:gd name="T23" fmla="*/ 2147483646 h 168"/>
                <a:gd name="T24" fmla="*/ 2147483646 w 269"/>
                <a:gd name="T25" fmla="*/ 2147483646 h 168"/>
                <a:gd name="T26" fmla="*/ 2147483646 w 269"/>
                <a:gd name="T27" fmla="*/ 2147483646 h 168"/>
                <a:gd name="T28" fmla="*/ 2147483646 w 269"/>
                <a:gd name="T29" fmla="*/ 0 h 168"/>
                <a:gd name="T30" fmla="*/ 2147483646 w 269"/>
                <a:gd name="T31" fmla="*/ 2147483646 h 168"/>
                <a:gd name="T32" fmla="*/ 2147483646 w 269"/>
                <a:gd name="T33" fmla="*/ 2147483646 h 168"/>
                <a:gd name="T34" fmla="*/ 2147483646 w 269"/>
                <a:gd name="T35" fmla="*/ 2147483646 h 168"/>
                <a:gd name="T36" fmla="*/ 2147483646 w 269"/>
                <a:gd name="T37" fmla="*/ 2147483646 h 168"/>
                <a:gd name="T38" fmla="*/ 2147483646 w 269"/>
                <a:gd name="T39" fmla="*/ 2147483646 h 168"/>
                <a:gd name="T40" fmla="*/ 2147483646 w 269"/>
                <a:gd name="T41" fmla="*/ 2147483646 h 168"/>
                <a:gd name="T42" fmla="*/ 2147483646 w 269"/>
                <a:gd name="T43" fmla="*/ 2147483646 h 168"/>
                <a:gd name="T44" fmla="*/ 2147483646 w 269"/>
                <a:gd name="T45" fmla="*/ 2147483646 h 168"/>
                <a:gd name="T46" fmla="*/ 2147483646 w 269"/>
                <a:gd name="T47" fmla="*/ 0 h 168"/>
                <a:gd name="T48" fmla="*/ 2147483646 w 269"/>
                <a:gd name="T49" fmla="*/ 2147483646 h 168"/>
                <a:gd name="T50" fmla="*/ 2147483646 w 269"/>
                <a:gd name="T51" fmla="*/ 2147483646 h 168"/>
                <a:gd name="T52" fmla="*/ 2147483646 w 269"/>
                <a:gd name="T53" fmla="*/ 2147483646 h 168"/>
                <a:gd name="T54" fmla="*/ 2147483646 w 269"/>
                <a:gd name="T55" fmla="*/ 2147483646 h 168"/>
                <a:gd name="T56" fmla="*/ 2147483646 w 269"/>
                <a:gd name="T57" fmla="*/ 2147483646 h 168"/>
                <a:gd name="T58" fmla="*/ 2147483646 w 269"/>
                <a:gd name="T59" fmla="*/ 2147483646 h 168"/>
                <a:gd name="T60" fmla="*/ 2147483646 w 269"/>
                <a:gd name="T61" fmla="*/ 2147483646 h 168"/>
                <a:gd name="T62" fmla="*/ 2147483646 w 269"/>
                <a:gd name="T63" fmla="*/ 2147483646 h 168"/>
                <a:gd name="T64" fmla="*/ 2147483646 w 269"/>
                <a:gd name="T65" fmla="*/ 2147483646 h 168"/>
                <a:gd name="T66" fmla="*/ 2147483646 w 269"/>
                <a:gd name="T67" fmla="*/ 2147483646 h 168"/>
                <a:gd name="T68" fmla="*/ 2147483646 w 269"/>
                <a:gd name="T69" fmla="*/ 2147483646 h 168"/>
                <a:gd name="T70" fmla="*/ 2147483646 w 269"/>
                <a:gd name="T71" fmla="*/ 2147483646 h 168"/>
                <a:gd name="T72" fmla="*/ 2147483646 w 269"/>
                <a:gd name="T73" fmla="*/ 2147483646 h 168"/>
                <a:gd name="T74" fmla="*/ 2147483646 w 269"/>
                <a:gd name="T75" fmla="*/ 2147483646 h 168"/>
                <a:gd name="T76" fmla="*/ 2147483646 w 269"/>
                <a:gd name="T77" fmla="*/ 2147483646 h 168"/>
                <a:gd name="T78" fmla="*/ 2147483646 w 269"/>
                <a:gd name="T79" fmla="*/ 2147483646 h 168"/>
                <a:gd name="T80" fmla="*/ 2147483646 w 269"/>
                <a:gd name="T81" fmla="*/ 2147483646 h 1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9"/>
                <a:gd name="T124" fmla="*/ 0 h 168"/>
                <a:gd name="T125" fmla="*/ 269 w 269"/>
                <a:gd name="T126" fmla="*/ 168 h 1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9" h="168">
                  <a:moveTo>
                    <a:pt x="105" y="79"/>
                  </a:moveTo>
                  <a:cubicBezTo>
                    <a:pt x="90" y="82"/>
                    <a:pt x="53" y="84"/>
                    <a:pt x="47" y="87"/>
                  </a:cubicBezTo>
                  <a:cubicBezTo>
                    <a:pt x="40" y="90"/>
                    <a:pt x="29" y="97"/>
                    <a:pt x="21" y="99"/>
                  </a:cubicBezTo>
                  <a:cubicBezTo>
                    <a:pt x="14" y="101"/>
                    <a:pt x="11" y="107"/>
                    <a:pt x="5" y="103"/>
                  </a:cubicBezTo>
                  <a:cubicBezTo>
                    <a:pt x="3" y="102"/>
                    <a:pt x="1" y="95"/>
                    <a:pt x="0" y="94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3"/>
                    <a:pt x="0" y="103"/>
                    <a:pt x="6" y="107"/>
                  </a:cubicBezTo>
                  <a:cubicBezTo>
                    <a:pt x="12" y="110"/>
                    <a:pt x="15" y="110"/>
                    <a:pt x="23" y="108"/>
                  </a:cubicBezTo>
                  <a:cubicBezTo>
                    <a:pt x="31" y="107"/>
                    <a:pt x="44" y="102"/>
                    <a:pt x="50" y="99"/>
                  </a:cubicBezTo>
                  <a:cubicBezTo>
                    <a:pt x="57" y="95"/>
                    <a:pt x="87" y="88"/>
                    <a:pt x="103" y="85"/>
                  </a:cubicBezTo>
                  <a:cubicBezTo>
                    <a:pt x="118" y="83"/>
                    <a:pt x="119" y="78"/>
                    <a:pt x="121" y="71"/>
                  </a:cubicBezTo>
                  <a:cubicBezTo>
                    <a:pt x="123" y="64"/>
                    <a:pt x="122" y="60"/>
                    <a:pt x="121" y="55"/>
                  </a:cubicBezTo>
                  <a:cubicBezTo>
                    <a:pt x="121" y="57"/>
                    <a:pt x="121" y="59"/>
                    <a:pt x="120" y="61"/>
                  </a:cubicBezTo>
                  <a:cubicBezTo>
                    <a:pt x="118" y="69"/>
                    <a:pt x="121" y="77"/>
                    <a:pt x="105" y="79"/>
                  </a:cubicBezTo>
                  <a:close/>
                  <a:moveTo>
                    <a:pt x="247" y="0"/>
                  </a:moveTo>
                  <a:cubicBezTo>
                    <a:pt x="247" y="1"/>
                    <a:pt x="247" y="2"/>
                    <a:pt x="247" y="4"/>
                  </a:cubicBezTo>
                  <a:cubicBezTo>
                    <a:pt x="244" y="16"/>
                    <a:pt x="232" y="23"/>
                    <a:pt x="220" y="24"/>
                  </a:cubicBezTo>
                  <a:cubicBezTo>
                    <a:pt x="197" y="28"/>
                    <a:pt x="186" y="36"/>
                    <a:pt x="186" y="36"/>
                  </a:cubicBezTo>
                  <a:cubicBezTo>
                    <a:pt x="199" y="32"/>
                    <a:pt x="199" y="32"/>
                    <a:pt x="199" y="32"/>
                  </a:cubicBezTo>
                  <a:cubicBezTo>
                    <a:pt x="199" y="32"/>
                    <a:pt x="198" y="39"/>
                    <a:pt x="199" y="40"/>
                  </a:cubicBezTo>
                  <a:cubicBezTo>
                    <a:pt x="199" y="33"/>
                    <a:pt x="199" y="33"/>
                    <a:pt x="199" y="33"/>
                  </a:cubicBezTo>
                  <a:cubicBezTo>
                    <a:pt x="199" y="33"/>
                    <a:pt x="209" y="33"/>
                    <a:pt x="221" y="31"/>
                  </a:cubicBezTo>
                  <a:cubicBezTo>
                    <a:pt x="233" y="29"/>
                    <a:pt x="245" y="26"/>
                    <a:pt x="248" y="13"/>
                  </a:cubicBezTo>
                  <a:cubicBezTo>
                    <a:pt x="249" y="9"/>
                    <a:pt x="249" y="4"/>
                    <a:pt x="247" y="0"/>
                  </a:cubicBezTo>
                  <a:close/>
                  <a:moveTo>
                    <a:pt x="264" y="157"/>
                  </a:moveTo>
                  <a:cubicBezTo>
                    <a:pt x="258" y="158"/>
                    <a:pt x="245" y="139"/>
                    <a:pt x="235" y="130"/>
                  </a:cubicBezTo>
                  <a:cubicBezTo>
                    <a:pt x="225" y="121"/>
                    <a:pt x="202" y="94"/>
                    <a:pt x="194" y="88"/>
                  </a:cubicBezTo>
                  <a:cubicBezTo>
                    <a:pt x="186" y="82"/>
                    <a:pt x="200" y="85"/>
                    <a:pt x="186" y="76"/>
                  </a:cubicBezTo>
                  <a:cubicBezTo>
                    <a:pt x="178" y="71"/>
                    <a:pt x="178" y="70"/>
                    <a:pt x="174" y="59"/>
                  </a:cubicBezTo>
                  <a:cubicBezTo>
                    <a:pt x="171" y="48"/>
                    <a:pt x="164" y="42"/>
                    <a:pt x="153" y="35"/>
                  </a:cubicBezTo>
                  <a:cubicBezTo>
                    <a:pt x="142" y="28"/>
                    <a:pt x="124" y="32"/>
                    <a:pt x="121" y="42"/>
                  </a:cubicBezTo>
                  <a:cubicBezTo>
                    <a:pt x="121" y="44"/>
                    <a:pt x="119" y="47"/>
                    <a:pt x="120" y="49"/>
                  </a:cubicBezTo>
                  <a:cubicBezTo>
                    <a:pt x="121" y="43"/>
                    <a:pt x="128" y="40"/>
                    <a:pt x="133" y="37"/>
                  </a:cubicBezTo>
                  <a:cubicBezTo>
                    <a:pt x="139" y="34"/>
                    <a:pt x="143" y="38"/>
                    <a:pt x="154" y="45"/>
                  </a:cubicBezTo>
                  <a:cubicBezTo>
                    <a:pt x="165" y="51"/>
                    <a:pt x="167" y="54"/>
                    <a:pt x="170" y="65"/>
                  </a:cubicBezTo>
                  <a:cubicBezTo>
                    <a:pt x="174" y="75"/>
                    <a:pt x="174" y="77"/>
                    <a:pt x="182" y="83"/>
                  </a:cubicBezTo>
                  <a:cubicBezTo>
                    <a:pt x="191" y="88"/>
                    <a:pt x="199" y="100"/>
                    <a:pt x="207" y="106"/>
                  </a:cubicBezTo>
                  <a:cubicBezTo>
                    <a:pt x="214" y="111"/>
                    <a:pt x="227" y="130"/>
                    <a:pt x="236" y="139"/>
                  </a:cubicBezTo>
                  <a:cubicBezTo>
                    <a:pt x="246" y="148"/>
                    <a:pt x="259" y="168"/>
                    <a:pt x="266" y="167"/>
                  </a:cubicBezTo>
                  <a:cubicBezTo>
                    <a:pt x="269" y="166"/>
                    <a:pt x="268" y="159"/>
                    <a:pt x="266" y="151"/>
                  </a:cubicBezTo>
                  <a:cubicBezTo>
                    <a:pt x="267" y="154"/>
                    <a:pt x="266" y="157"/>
                    <a:pt x="264" y="157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741">
              <a:extLst>
                <a:ext uri="{FF2B5EF4-FFF2-40B4-BE49-F238E27FC236}">
                  <a16:creationId xmlns:a16="http://schemas.microsoft.com/office/drawing/2014/main" id="{C73D3E9F-6DB1-4F0B-9272-E31AFC54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994025"/>
              <a:ext cx="339726" cy="268287"/>
            </a:xfrm>
            <a:custGeom>
              <a:avLst/>
              <a:gdLst>
                <a:gd name="T0" fmla="*/ 1676262725 w 286"/>
                <a:gd name="T1" fmla="*/ 2147483646 h 228"/>
                <a:gd name="T2" fmla="*/ 2147483646 w 286"/>
                <a:gd name="T3" fmla="*/ 2147483646 h 228"/>
                <a:gd name="T4" fmla="*/ 2147483646 w 286"/>
                <a:gd name="T5" fmla="*/ 2147483646 h 228"/>
                <a:gd name="T6" fmla="*/ 2147483646 w 286"/>
                <a:gd name="T7" fmla="*/ 2147483646 h 228"/>
                <a:gd name="T8" fmla="*/ 2147483646 w 286"/>
                <a:gd name="T9" fmla="*/ 2147483646 h 228"/>
                <a:gd name="T10" fmla="*/ 2147483646 w 286"/>
                <a:gd name="T11" fmla="*/ 2147483646 h 228"/>
                <a:gd name="T12" fmla="*/ 2147483646 w 286"/>
                <a:gd name="T13" fmla="*/ 2147483646 h 228"/>
                <a:gd name="T14" fmla="*/ 2147483646 w 286"/>
                <a:gd name="T15" fmla="*/ 2147483646 h 228"/>
                <a:gd name="T16" fmla="*/ 2147483646 w 286"/>
                <a:gd name="T17" fmla="*/ 2147483646 h 228"/>
                <a:gd name="T18" fmla="*/ 2147483646 w 286"/>
                <a:gd name="T19" fmla="*/ 2147483646 h 228"/>
                <a:gd name="T20" fmla="*/ 2147483646 w 286"/>
                <a:gd name="T21" fmla="*/ 2147483646 h 228"/>
                <a:gd name="T22" fmla="*/ 2147483646 w 286"/>
                <a:gd name="T23" fmla="*/ 2147483646 h 228"/>
                <a:gd name="T24" fmla="*/ 2147483646 w 286"/>
                <a:gd name="T25" fmla="*/ 2147483646 h 228"/>
                <a:gd name="T26" fmla="*/ 2147483646 w 286"/>
                <a:gd name="T27" fmla="*/ 2147483646 h 228"/>
                <a:gd name="T28" fmla="*/ 2147483646 w 286"/>
                <a:gd name="T29" fmla="*/ 2147483646 h 228"/>
                <a:gd name="T30" fmla="*/ 2147483646 w 286"/>
                <a:gd name="T31" fmla="*/ 2147483646 h 228"/>
                <a:gd name="T32" fmla="*/ 2147483646 w 286"/>
                <a:gd name="T33" fmla="*/ 2147483646 h 228"/>
                <a:gd name="T34" fmla="*/ 2147483646 w 286"/>
                <a:gd name="T35" fmla="*/ 2147483646 h 228"/>
                <a:gd name="T36" fmla="*/ 2147483646 w 286"/>
                <a:gd name="T37" fmla="*/ 2147483646 h 228"/>
                <a:gd name="T38" fmla="*/ 2147483646 w 286"/>
                <a:gd name="T39" fmla="*/ 2147483646 h 228"/>
                <a:gd name="T40" fmla="*/ 2147483646 w 286"/>
                <a:gd name="T41" fmla="*/ 2147483646 h 228"/>
                <a:gd name="T42" fmla="*/ 2147483646 w 286"/>
                <a:gd name="T43" fmla="*/ 2147483646 h 228"/>
                <a:gd name="T44" fmla="*/ 2147483646 w 286"/>
                <a:gd name="T45" fmla="*/ 2147483646 h 228"/>
                <a:gd name="T46" fmla="*/ 2147483646 w 286"/>
                <a:gd name="T47" fmla="*/ 2147483646 h 228"/>
                <a:gd name="T48" fmla="*/ 2147483646 w 286"/>
                <a:gd name="T49" fmla="*/ 2147483646 h 228"/>
                <a:gd name="T50" fmla="*/ 2147483646 w 286"/>
                <a:gd name="T51" fmla="*/ 2147483646 h 228"/>
                <a:gd name="T52" fmla="*/ 2147483646 w 286"/>
                <a:gd name="T53" fmla="*/ 2147483646 h 228"/>
                <a:gd name="T54" fmla="*/ 2147483646 w 286"/>
                <a:gd name="T55" fmla="*/ 2147483646 h 228"/>
                <a:gd name="T56" fmla="*/ 2147483646 w 286"/>
                <a:gd name="T57" fmla="*/ 2147483646 h 228"/>
                <a:gd name="T58" fmla="*/ 2147483646 w 286"/>
                <a:gd name="T59" fmla="*/ 2147483646 h 228"/>
                <a:gd name="T60" fmla="*/ 2147483646 w 286"/>
                <a:gd name="T61" fmla="*/ 2147483646 h 228"/>
                <a:gd name="T62" fmla="*/ 2147483646 w 286"/>
                <a:gd name="T63" fmla="*/ 2147483646 h 228"/>
                <a:gd name="T64" fmla="*/ 2147483646 w 286"/>
                <a:gd name="T65" fmla="*/ 2147483646 h 228"/>
                <a:gd name="T66" fmla="*/ 2147483646 w 286"/>
                <a:gd name="T67" fmla="*/ 2147483646 h 228"/>
                <a:gd name="T68" fmla="*/ 2147483646 w 286"/>
                <a:gd name="T69" fmla="*/ 2147483646 h 228"/>
                <a:gd name="T70" fmla="*/ 1676262725 w 286"/>
                <a:gd name="T71" fmla="*/ 2147483646 h 2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6"/>
                <a:gd name="T109" fmla="*/ 0 h 228"/>
                <a:gd name="T110" fmla="*/ 286 w 286"/>
                <a:gd name="T111" fmla="*/ 228 h 2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6" h="228">
                  <a:moveTo>
                    <a:pt x="1" y="114"/>
                  </a:moveTo>
                  <a:cubicBezTo>
                    <a:pt x="3" y="107"/>
                    <a:pt x="12" y="101"/>
                    <a:pt x="28" y="95"/>
                  </a:cubicBezTo>
                  <a:cubicBezTo>
                    <a:pt x="44" y="89"/>
                    <a:pt x="89" y="69"/>
                    <a:pt x="95" y="67"/>
                  </a:cubicBezTo>
                  <a:cubicBezTo>
                    <a:pt x="101" y="65"/>
                    <a:pt x="113" y="59"/>
                    <a:pt x="119" y="55"/>
                  </a:cubicBezTo>
                  <a:cubicBezTo>
                    <a:pt x="125" y="51"/>
                    <a:pt x="128" y="44"/>
                    <a:pt x="132" y="47"/>
                  </a:cubicBezTo>
                  <a:cubicBezTo>
                    <a:pt x="136" y="49"/>
                    <a:pt x="143" y="53"/>
                    <a:pt x="144" y="46"/>
                  </a:cubicBezTo>
                  <a:cubicBezTo>
                    <a:pt x="145" y="39"/>
                    <a:pt x="150" y="28"/>
                    <a:pt x="151" y="23"/>
                  </a:cubicBezTo>
                  <a:cubicBezTo>
                    <a:pt x="152" y="18"/>
                    <a:pt x="154" y="0"/>
                    <a:pt x="161" y="4"/>
                  </a:cubicBezTo>
                  <a:cubicBezTo>
                    <a:pt x="168" y="8"/>
                    <a:pt x="170" y="18"/>
                    <a:pt x="173" y="23"/>
                  </a:cubicBezTo>
                  <a:cubicBezTo>
                    <a:pt x="175" y="28"/>
                    <a:pt x="182" y="36"/>
                    <a:pt x="184" y="39"/>
                  </a:cubicBezTo>
                  <a:cubicBezTo>
                    <a:pt x="186" y="42"/>
                    <a:pt x="187" y="42"/>
                    <a:pt x="187" y="42"/>
                  </a:cubicBezTo>
                  <a:cubicBezTo>
                    <a:pt x="187" y="42"/>
                    <a:pt x="190" y="41"/>
                    <a:pt x="198" y="37"/>
                  </a:cubicBezTo>
                  <a:cubicBezTo>
                    <a:pt x="206" y="33"/>
                    <a:pt x="220" y="26"/>
                    <a:pt x="226" y="24"/>
                  </a:cubicBezTo>
                  <a:cubicBezTo>
                    <a:pt x="231" y="22"/>
                    <a:pt x="237" y="21"/>
                    <a:pt x="245" y="32"/>
                  </a:cubicBezTo>
                  <a:cubicBezTo>
                    <a:pt x="253" y="42"/>
                    <a:pt x="265" y="60"/>
                    <a:pt x="262" y="73"/>
                  </a:cubicBezTo>
                  <a:cubicBezTo>
                    <a:pt x="259" y="86"/>
                    <a:pt x="247" y="89"/>
                    <a:pt x="235" y="91"/>
                  </a:cubicBezTo>
                  <a:cubicBezTo>
                    <a:pt x="223" y="93"/>
                    <a:pt x="213" y="93"/>
                    <a:pt x="213" y="93"/>
                  </a:cubicBezTo>
                  <a:cubicBezTo>
                    <a:pt x="213" y="107"/>
                    <a:pt x="213" y="107"/>
                    <a:pt x="213" y="107"/>
                  </a:cubicBezTo>
                  <a:cubicBezTo>
                    <a:pt x="213" y="107"/>
                    <a:pt x="228" y="121"/>
                    <a:pt x="234" y="128"/>
                  </a:cubicBezTo>
                  <a:cubicBezTo>
                    <a:pt x="240" y="135"/>
                    <a:pt x="264" y="169"/>
                    <a:pt x="270" y="182"/>
                  </a:cubicBezTo>
                  <a:cubicBezTo>
                    <a:pt x="276" y="195"/>
                    <a:pt x="286" y="225"/>
                    <a:pt x="280" y="227"/>
                  </a:cubicBezTo>
                  <a:cubicBezTo>
                    <a:pt x="273" y="228"/>
                    <a:pt x="260" y="208"/>
                    <a:pt x="250" y="199"/>
                  </a:cubicBezTo>
                  <a:cubicBezTo>
                    <a:pt x="241" y="190"/>
                    <a:pt x="228" y="171"/>
                    <a:pt x="221" y="166"/>
                  </a:cubicBezTo>
                  <a:cubicBezTo>
                    <a:pt x="213" y="160"/>
                    <a:pt x="205" y="148"/>
                    <a:pt x="196" y="143"/>
                  </a:cubicBezTo>
                  <a:cubicBezTo>
                    <a:pt x="188" y="137"/>
                    <a:pt x="188" y="135"/>
                    <a:pt x="184" y="125"/>
                  </a:cubicBezTo>
                  <a:cubicBezTo>
                    <a:pt x="181" y="114"/>
                    <a:pt x="179" y="111"/>
                    <a:pt x="168" y="105"/>
                  </a:cubicBezTo>
                  <a:cubicBezTo>
                    <a:pt x="157" y="98"/>
                    <a:pt x="153" y="94"/>
                    <a:pt x="147" y="97"/>
                  </a:cubicBezTo>
                  <a:cubicBezTo>
                    <a:pt x="141" y="100"/>
                    <a:pt x="133" y="104"/>
                    <a:pt x="134" y="111"/>
                  </a:cubicBezTo>
                  <a:cubicBezTo>
                    <a:pt x="135" y="119"/>
                    <a:pt x="138" y="123"/>
                    <a:pt x="135" y="131"/>
                  </a:cubicBezTo>
                  <a:cubicBezTo>
                    <a:pt x="133" y="138"/>
                    <a:pt x="132" y="143"/>
                    <a:pt x="117" y="145"/>
                  </a:cubicBezTo>
                  <a:cubicBezTo>
                    <a:pt x="101" y="148"/>
                    <a:pt x="71" y="155"/>
                    <a:pt x="64" y="159"/>
                  </a:cubicBezTo>
                  <a:cubicBezTo>
                    <a:pt x="58" y="162"/>
                    <a:pt x="45" y="167"/>
                    <a:pt x="37" y="168"/>
                  </a:cubicBezTo>
                  <a:cubicBezTo>
                    <a:pt x="29" y="170"/>
                    <a:pt x="26" y="170"/>
                    <a:pt x="20" y="167"/>
                  </a:cubicBezTo>
                  <a:cubicBezTo>
                    <a:pt x="14" y="163"/>
                    <a:pt x="14" y="163"/>
                    <a:pt x="14" y="155"/>
                  </a:cubicBezTo>
                  <a:cubicBezTo>
                    <a:pt x="14" y="147"/>
                    <a:pt x="21" y="139"/>
                    <a:pt x="15" y="135"/>
                  </a:cubicBezTo>
                  <a:cubicBezTo>
                    <a:pt x="6" y="129"/>
                    <a:pt x="0" y="117"/>
                    <a:pt x="1" y="114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742">
              <a:extLst>
                <a:ext uri="{FF2B5EF4-FFF2-40B4-BE49-F238E27FC236}">
                  <a16:creationId xmlns:a16="http://schemas.microsoft.com/office/drawing/2014/main" id="{3536E2F2-C858-4699-AB47-EF607F53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7" y="3051175"/>
              <a:ext cx="47625" cy="41275"/>
            </a:xfrm>
            <a:custGeom>
              <a:avLst/>
              <a:gdLst>
                <a:gd name="T0" fmla="*/ 0 w 39"/>
                <a:gd name="T1" fmla="*/ 2147483646 h 35"/>
                <a:gd name="T2" fmla="*/ 2147483646 w 39"/>
                <a:gd name="T3" fmla="*/ 2147483646 h 35"/>
                <a:gd name="T4" fmla="*/ 2147483646 w 39"/>
                <a:gd name="T5" fmla="*/ 2147483646 h 35"/>
                <a:gd name="T6" fmla="*/ 2147483646 w 39"/>
                <a:gd name="T7" fmla="*/ 2147483646 h 35"/>
                <a:gd name="T8" fmla="*/ 2147483646 w 39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35"/>
                <a:gd name="T17" fmla="*/ 39 w 39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35">
                  <a:moveTo>
                    <a:pt x="0" y="17"/>
                  </a:moveTo>
                  <a:cubicBezTo>
                    <a:pt x="0" y="17"/>
                    <a:pt x="6" y="30"/>
                    <a:pt x="9" y="33"/>
                  </a:cubicBezTo>
                  <a:cubicBezTo>
                    <a:pt x="12" y="35"/>
                    <a:pt x="25" y="35"/>
                    <a:pt x="29" y="30"/>
                  </a:cubicBezTo>
                  <a:cubicBezTo>
                    <a:pt x="34" y="25"/>
                    <a:pt x="39" y="23"/>
                    <a:pt x="36" y="16"/>
                  </a:cubicBezTo>
                  <a:cubicBezTo>
                    <a:pt x="33" y="8"/>
                    <a:pt x="29" y="0"/>
                    <a:pt x="29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743">
              <a:extLst>
                <a:ext uri="{FF2B5EF4-FFF2-40B4-BE49-F238E27FC236}">
                  <a16:creationId xmlns:a16="http://schemas.microsoft.com/office/drawing/2014/main" id="{6E168BDC-155A-4851-B122-EC4F45DC5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25" y="3130550"/>
              <a:ext cx="25400" cy="33337"/>
            </a:xfrm>
            <a:custGeom>
              <a:avLst/>
              <a:gdLst>
                <a:gd name="T0" fmla="*/ 2147483646 w 21"/>
                <a:gd name="T1" fmla="*/ 2147483646 h 28"/>
                <a:gd name="T2" fmla="*/ 2147483646 w 21"/>
                <a:gd name="T3" fmla="*/ 2147483646 h 28"/>
                <a:gd name="T4" fmla="*/ 0 w 21"/>
                <a:gd name="T5" fmla="*/ 2147483646 h 28"/>
                <a:gd name="T6" fmla="*/ 2147483646 w 21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28"/>
                <a:gd name="T14" fmla="*/ 21 w 21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28">
                  <a:moveTo>
                    <a:pt x="21" y="4"/>
                  </a:moveTo>
                  <a:cubicBezTo>
                    <a:pt x="21" y="4"/>
                    <a:pt x="15" y="0"/>
                    <a:pt x="9" y="4"/>
                  </a:cubicBezTo>
                  <a:cubicBezTo>
                    <a:pt x="4" y="7"/>
                    <a:pt x="0" y="9"/>
                    <a:pt x="0" y="13"/>
                  </a:cubicBezTo>
                  <a:cubicBezTo>
                    <a:pt x="1" y="16"/>
                    <a:pt x="6" y="28"/>
                    <a:pt x="6" y="2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744">
              <a:extLst>
                <a:ext uri="{FF2B5EF4-FFF2-40B4-BE49-F238E27FC236}">
                  <a16:creationId xmlns:a16="http://schemas.microsoft.com/office/drawing/2014/main" id="{9EC5D290-D233-4F89-8466-74653673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175" y="3043237"/>
              <a:ext cx="28575" cy="12700"/>
            </a:xfrm>
            <a:custGeom>
              <a:avLst/>
              <a:gdLst>
                <a:gd name="T0" fmla="*/ 2147483646 w 24"/>
                <a:gd name="T1" fmla="*/ 0 h 11"/>
                <a:gd name="T2" fmla="*/ 0 w 24"/>
                <a:gd name="T3" fmla="*/ 2147483646 h 11"/>
                <a:gd name="T4" fmla="*/ 0 60000 65536"/>
                <a:gd name="T5" fmla="*/ 0 60000 65536"/>
                <a:gd name="T6" fmla="*/ 0 w 24"/>
                <a:gd name="T7" fmla="*/ 0 h 11"/>
                <a:gd name="T8" fmla="*/ 24 w 24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11">
                  <a:moveTo>
                    <a:pt x="24" y="0"/>
                  </a:moveTo>
                  <a:cubicBezTo>
                    <a:pt x="24" y="0"/>
                    <a:pt x="8" y="9"/>
                    <a:pt x="0" y="1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745">
              <a:extLst>
                <a:ext uri="{FF2B5EF4-FFF2-40B4-BE49-F238E27FC236}">
                  <a16:creationId xmlns:a16="http://schemas.microsoft.com/office/drawing/2014/main" id="{F50E865F-A696-471A-BE64-1495C268C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3101975"/>
              <a:ext cx="15875" cy="4762"/>
            </a:xfrm>
            <a:custGeom>
              <a:avLst/>
              <a:gdLst>
                <a:gd name="T0" fmla="*/ 2147483646 w 14"/>
                <a:gd name="T1" fmla="*/ 0 h 4"/>
                <a:gd name="T2" fmla="*/ 0 w 14"/>
                <a:gd name="T3" fmla="*/ 2147483646 h 4"/>
                <a:gd name="T4" fmla="*/ 0 60000 65536"/>
                <a:gd name="T5" fmla="*/ 0 60000 65536"/>
                <a:gd name="T6" fmla="*/ 0 w 14"/>
                <a:gd name="T7" fmla="*/ 0 h 4"/>
                <a:gd name="T8" fmla="*/ 14 w 14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4">
                  <a:moveTo>
                    <a:pt x="14" y="0"/>
                  </a:moveTo>
                  <a:cubicBezTo>
                    <a:pt x="14" y="0"/>
                    <a:pt x="6" y="1"/>
                    <a:pt x="0" y="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746">
              <a:extLst>
                <a:ext uri="{FF2B5EF4-FFF2-40B4-BE49-F238E27FC236}">
                  <a16:creationId xmlns:a16="http://schemas.microsoft.com/office/drawing/2014/main" id="{BE2EAF51-21AE-43BF-AE9D-9D445F2C3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3119437"/>
              <a:ext cx="26988" cy="50800"/>
            </a:xfrm>
            <a:custGeom>
              <a:avLst/>
              <a:gdLst>
                <a:gd name="T0" fmla="*/ 2147483646 w 22"/>
                <a:gd name="T1" fmla="*/ 0 h 43"/>
                <a:gd name="T2" fmla="*/ 2147483646 w 22"/>
                <a:gd name="T3" fmla="*/ 2147483646 h 43"/>
                <a:gd name="T4" fmla="*/ 2147483646 w 22"/>
                <a:gd name="T5" fmla="*/ 2147483646 h 43"/>
                <a:gd name="T6" fmla="*/ 0 w 22"/>
                <a:gd name="T7" fmla="*/ 2147483646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43"/>
                <a:gd name="T14" fmla="*/ 22 w 22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43">
                  <a:moveTo>
                    <a:pt x="16" y="0"/>
                  </a:moveTo>
                  <a:cubicBezTo>
                    <a:pt x="16" y="0"/>
                    <a:pt x="14" y="10"/>
                    <a:pt x="15" y="18"/>
                  </a:cubicBezTo>
                  <a:cubicBezTo>
                    <a:pt x="17" y="26"/>
                    <a:pt x="22" y="42"/>
                    <a:pt x="17" y="41"/>
                  </a:cubicBezTo>
                  <a:cubicBezTo>
                    <a:pt x="12" y="41"/>
                    <a:pt x="9" y="43"/>
                    <a:pt x="0" y="3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747">
              <a:extLst>
                <a:ext uri="{FF2B5EF4-FFF2-40B4-BE49-F238E27FC236}">
                  <a16:creationId xmlns:a16="http://schemas.microsoft.com/office/drawing/2014/main" id="{1F8521CF-22A2-4710-965D-EBEC40C41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0" y="3027362"/>
              <a:ext cx="41275" cy="57150"/>
            </a:xfrm>
            <a:custGeom>
              <a:avLst/>
              <a:gdLst>
                <a:gd name="T0" fmla="*/ 2147483646 w 35"/>
                <a:gd name="T1" fmla="*/ 2147483646 h 48"/>
                <a:gd name="T2" fmla="*/ 1639652913 w 35"/>
                <a:gd name="T3" fmla="*/ 2147483646 h 48"/>
                <a:gd name="T4" fmla="*/ 2147483646 w 35"/>
                <a:gd name="T5" fmla="*/ 2147483646 h 48"/>
                <a:gd name="T6" fmla="*/ 2147483646 w 35"/>
                <a:gd name="T7" fmla="*/ 2147483646 h 48"/>
                <a:gd name="T8" fmla="*/ 2147483646 w 35"/>
                <a:gd name="T9" fmla="*/ 2147483646 h 48"/>
                <a:gd name="T10" fmla="*/ 2147483646 w 35"/>
                <a:gd name="T11" fmla="*/ 214748364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48"/>
                <a:gd name="T20" fmla="*/ 35 w 35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48">
                  <a:moveTo>
                    <a:pt x="8" y="6"/>
                  </a:moveTo>
                  <a:cubicBezTo>
                    <a:pt x="4" y="8"/>
                    <a:pt x="0" y="10"/>
                    <a:pt x="1" y="18"/>
                  </a:cubicBezTo>
                  <a:cubicBezTo>
                    <a:pt x="1" y="25"/>
                    <a:pt x="2" y="35"/>
                    <a:pt x="7" y="39"/>
                  </a:cubicBezTo>
                  <a:cubicBezTo>
                    <a:pt x="13" y="43"/>
                    <a:pt x="28" y="48"/>
                    <a:pt x="32" y="41"/>
                  </a:cubicBezTo>
                  <a:cubicBezTo>
                    <a:pt x="35" y="35"/>
                    <a:pt x="32" y="24"/>
                    <a:pt x="28" y="15"/>
                  </a:cubicBezTo>
                  <a:cubicBezTo>
                    <a:pt x="24" y="6"/>
                    <a:pt x="19" y="0"/>
                    <a:pt x="8" y="6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748">
              <a:extLst>
                <a:ext uri="{FF2B5EF4-FFF2-40B4-BE49-F238E27FC236}">
                  <a16:creationId xmlns:a16="http://schemas.microsoft.com/office/drawing/2014/main" id="{E5B7CE65-0A82-4876-AD67-2A6B24CEF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25" y="3136900"/>
              <a:ext cx="25400" cy="23812"/>
            </a:xfrm>
            <a:custGeom>
              <a:avLst/>
              <a:gdLst>
                <a:gd name="T0" fmla="*/ 2147483646 w 21"/>
                <a:gd name="T1" fmla="*/ 2147483646 h 21"/>
                <a:gd name="T2" fmla="*/ 2147483646 w 21"/>
                <a:gd name="T3" fmla="*/ 2147483646 h 21"/>
                <a:gd name="T4" fmla="*/ 2147483646 w 21"/>
                <a:gd name="T5" fmla="*/ 0 h 21"/>
                <a:gd name="T6" fmla="*/ 2147483646 w 21"/>
                <a:gd name="T7" fmla="*/ 2147483646 h 21"/>
                <a:gd name="T8" fmla="*/ 2147483646 w 21"/>
                <a:gd name="T9" fmla="*/ 2147483646 h 21"/>
                <a:gd name="T10" fmla="*/ 2147483646 w 21"/>
                <a:gd name="T11" fmla="*/ 2147483646 h 21"/>
                <a:gd name="T12" fmla="*/ 2147483646 w 21"/>
                <a:gd name="T13" fmla="*/ 2147483646 h 21"/>
                <a:gd name="T14" fmla="*/ 2147483646 w 21"/>
                <a:gd name="T15" fmla="*/ 2147483646 h 21"/>
                <a:gd name="T16" fmla="*/ 2147483646 w 21"/>
                <a:gd name="T17" fmla="*/ 214748364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21"/>
                <a:gd name="T29" fmla="*/ 21 w 2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21">
                  <a:moveTo>
                    <a:pt x="7" y="20"/>
                  </a:moveTo>
                  <a:cubicBezTo>
                    <a:pt x="4" y="16"/>
                    <a:pt x="0" y="10"/>
                    <a:pt x="3" y="6"/>
                  </a:cubicBezTo>
                  <a:cubicBezTo>
                    <a:pt x="6" y="3"/>
                    <a:pt x="11" y="0"/>
                    <a:pt x="15" y="0"/>
                  </a:cubicBezTo>
                  <a:cubicBezTo>
                    <a:pt x="12" y="2"/>
                    <a:pt x="8" y="4"/>
                    <a:pt x="8" y="8"/>
                  </a:cubicBezTo>
                  <a:cubicBezTo>
                    <a:pt x="8" y="11"/>
                    <a:pt x="10" y="15"/>
                    <a:pt x="13" y="14"/>
                  </a:cubicBezTo>
                  <a:cubicBezTo>
                    <a:pt x="15" y="13"/>
                    <a:pt x="16" y="10"/>
                    <a:pt x="17" y="9"/>
                  </a:cubicBezTo>
                  <a:cubicBezTo>
                    <a:pt x="18" y="7"/>
                    <a:pt x="17" y="3"/>
                    <a:pt x="19" y="2"/>
                  </a:cubicBezTo>
                  <a:cubicBezTo>
                    <a:pt x="21" y="6"/>
                    <a:pt x="18" y="10"/>
                    <a:pt x="17" y="13"/>
                  </a:cubicBezTo>
                  <a:cubicBezTo>
                    <a:pt x="15" y="17"/>
                    <a:pt x="12" y="18"/>
                    <a:pt x="8" y="2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749">
              <a:extLst>
                <a:ext uri="{FF2B5EF4-FFF2-40B4-BE49-F238E27FC236}">
                  <a16:creationId xmlns:a16="http://schemas.microsoft.com/office/drawing/2014/main" id="{153A25F2-988F-446D-A60A-2184A9813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2" y="3067050"/>
              <a:ext cx="39688" cy="20637"/>
            </a:xfrm>
            <a:custGeom>
              <a:avLst/>
              <a:gdLst>
                <a:gd name="T0" fmla="*/ 2147483646 w 33"/>
                <a:gd name="T1" fmla="*/ 0 h 18"/>
                <a:gd name="T2" fmla="*/ 2147483646 w 33"/>
                <a:gd name="T3" fmla="*/ 2147483646 h 18"/>
                <a:gd name="T4" fmla="*/ 2147483646 w 33"/>
                <a:gd name="T5" fmla="*/ 2147483646 h 18"/>
                <a:gd name="T6" fmla="*/ 2147483646 w 33"/>
                <a:gd name="T7" fmla="*/ 2147483646 h 18"/>
                <a:gd name="T8" fmla="*/ 2147483646 w 33"/>
                <a:gd name="T9" fmla="*/ 2147483646 h 18"/>
                <a:gd name="T10" fmla="*/ 2147483646 w 33"/>
                <a:gd name="T11" fmla="*/ 2147483646 h 18"/>
                <a:gd name="T12" fmla="*/ 2147483646 w 33"/>
                <a:gd name="T13" fmla="*/ 2147483646 h 18"/>
                <a:gd name="T14" fmla="*/ 2147483646 w 33"/>
                <a:gd name="T15" fmla="*/ 214748364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"/>
                <a:gd name="T25" fmla="*/ 0 h 18"/>
                <a:gd name="T26" fmla="*/ 33 w 33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" h="18">
                  <a:moveTo>
                    <a:pt x="13" y="0"/>
                  </a:moveTo>
                  <a:cubicBezTo>
                    <a:pt x="11" y="1"/>
                    <a:pt x="9" y="3"/>
                    <a:pt x="8" y="4"/>
                  </a:cubicBezTo>
                  <a:cubicBezTo>
                    <a:pt x="6" y="4"/>
                    <a:pt x="2" y="4"/>
                    <a:pt x="2" y="6"/>
                  </a:cubicBezTo>
                  <a:cubicBezTo>
                    <a:pt x="0" y="7"/>
                    <a:pt x="7" y="14"/>
                    <a:pt x="9" y="15"/>
                  </a:cubicBezTo>
                  <a:cubicBezTo>
                    <a:pt x="12" y="18"/>
                    <a:pt x="17" y="18"/>
                    <a:pt x="21" y="16"/>
                  </a:cubicBezTo>
                  <a:cubicBezTo>
                    <a:pt x="24" y="15"/>
                    <a:pt x="33" y="9"/>
                    <a:pt x="31" y="5"/>
                  </a:cubicBezTo>
                  <a:cubicBezTo>
                    <a:pt x="26" y="6"/>
                    <a:pt x="22" y="10"/>
                    <a:pt x="17" y="10"/>
                  </a:cubicBezTo>
                  <a:cubicBezTo>
                    <a:pt x="13" y="10"/>
                    <a:pt x="10" y="5"/>
                    <a:pt x="14" y="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750">
              <a:extLst>
                <a:ext uri="{FF2B5EF4-FFF2-40B4-BE49-F238E27FC236}">
                  <a16:creationId xmlns:a16="http://schemas.microsoft.com/office/drawing/2014/main" id="{ABAF8EF9-B40B-4964-84FF-5C8B10090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3105150"/>
              <a:ext cx="19050" cy="36512"/>
            </a:xfrm>
            <a:custGeom>
              <a:avLst/>
              <a:gdLst>
                <a:gd name="T0" fmla="*/ 2147483646 w 16"/>
                <a:gd name="T1" fmla="*/ 2147483646 h 31"/>
                <a:gd name="T2" fmla="*/ 2147483646 w 16"/>
                <a:gd name="T3" fmla="*/ 2147483646 h 31"/>
                <a:gd name="T4" fmla="*/ 2147483646 w 16"/>
                <a:gd name="T5" fmla="*/ 0 h 31"/>
                <a:gd name="T6" fmla="*/ 2147483646 w 16"/>
                <a:gd name="T7" fmla="*/ 2147483646 h 31"/>
                <a:gd name="T8" fmla="*/ 0 w 16"/>
                <a:gd name="T9" fmla="*/ 2147483646 h 31"/>
                <a:gd name="T10" fmla="*/ 2147483646 w 16"/>
                <a:gd name="T11" fmla="*/ 2147483646 h 31"/>
                <a:gd name="T12" fmla="*/ 2147483646 w 16"/>
                <a:gd name="T13" fmla="*/ 2147483646 h 31"/>
                <a:gd name="T14" fmla="*/ 2147483646 w 16"/>
                <a:gd name="T15" fmla="*/ 2147483646 h 31"/>
                <a:gd name="T16" fmla="*/ 2147483646 w 16"/>
                <a:gd name="T17" fmla="*/ 214748364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1"/>
                <a:gd name="T29" fmla="*/ 16 w 16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1">
                  <a:moveTo>
                    <a:pt x="15" y="31"/>
                  </a:moveTo>
                  <a:cubicBezTo>
                    <a:pt x="14" y="24"/>
                    <a:pt x="15" y="19"/>
                    <a:pt x="15" y="12"/>
                  </a:cubicBezTo>
                  <a:cubicBezTo>
                    <a:pt x="15" y="8"/>
                    <a:pt x="15" y="4"/>
                    <a:pt x="16" y="0"/>
                  </a:cubicBezTo>
                  <a:cubicBezTo>
                    <a:pt x="13" y="1"/>
                    <a:pt x="11" y="2"/>
                    <a:pt x="9" y="2"/>
                  </a:cubicBezTo>
                  <a:cubicBezTo>
                    <a:pt x="6" y="4"/>
                    <a:pt x="3" y="3"/>
                    <a:pt x="0" y="4"/>
                  </a:cubicBezTo>
                  <a:cubicBezTo>
                    <a:pt x="3" y="5"/>
                    <a:pt x="6" y="5"/>
                    <a:pt x="10" y="6"/>
                  </a:cubicBezTo>
                  <a:cubicBezTo>
                    <a:pt x="12" y="6"/>
                    <a:pt x="13" y="6"/>
                    <a:pt x="13" y="8"/>
                  </a:cubicBezTo>
                  <a:cubicBezTo>
                    <a:pt x="13" y="11"/>
                    <a:pt x="13" y="15"/>
                    <a:pt x="13" y="18"/>
                  </a:cubicBezTo>
                  <a:cubicBezTo>
                    <a:pt x="14" y="21"/>
                    <a:pt x="14" y="26"/>
                    <a:pt x="15" y="2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751">
              <a:extLst>
                <a:ext uri="{FF2B5EF4-FFF2-40B4-BE49-F238E27FC236}">
                  <a16:creationId xmlns:a16="http://schemas.microsoft.com/office/drawing/2014/main" id="{45C0510A-38F8-4E6A-942C-10BD2E056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2" y="3013075"/>
              <a:ext cx="22225" cy="39687"/>
            </a:xfrm>
            <a:custGeom>
              <a:avLst/>
              <a:gdLst>
                <a:gd name="T0" fmla="*/ 0 w 19"/>
                <a:gd name="T1" fmla="*/ 2147483646 h 34"/>
                <a:gd name="T2" fmla="*/ 2147483646 w 19"/>
                <a:gd name="T3" fmla="*/ 2147483646 h 34"/>
                <a:gd name="T4" fmla="*/ 2147483646 w 19"/>
                <a:gd name="T5" fmla="*/ 2147483646 h 34"/>
                <a:gd name="T6" fmla="*/ 2147483646 w 19"/>
                <a:gd name="T7" fmla="*/ 2147483646 h 34"/>
                <a:gd name="T8" fmla="*/ 2147483646 w 19"/>
                <a:gd name="T9" fmla="*/ 2147483646 h 34"/>
                <a:gd name="T10" fmla="*/ 1600892484 w 19"/>
                <a:gd name="T11" fmla="*/ 0 h 34"/>
                <a:gd name="T12" fmla="*/ 2147483646 w 19"/>
                <a:gd name="T13" fmla="*/ 2147483646 h 34"/>
                <a:gd name="T14" fmla="*/ 2147483646 w 19"/>
                <a:gd name="T15" fmla="*/ 2147483646 h 34"/>
                <a:gd name="T16" fmla="*/ 2147483646 w 19"/>
                <a:gd name="T17" fmla="*/ 214748364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34"/>
                <a:gd name="T29" fmla="*/ 19 w 1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34">
                  <a:moveTo>
                    <a:pt x="0" y="34"/>
                  </a:moveTo>
                  <a:cubicBezTo>
                    <a:pt x="3" y="33"/>
                    <a:pt x="7" y="31"/>
                    <a:pt x="10" y="30"/>
                  </a:cubicBezTo>
                  <a:cubicBezTo>
                    <a:pt x="12" y="29"/>
                    <a:pt x="16" y="29"/>
                    <a:pt x="17" y="27"/>
                  </a:cubicBezTo>
                  <a:cubicBezTo>
                    <a:pt x="19" y="25"/>
                    <a:pt x="18" y="26"/>
                    <a:pt x="16" y="24"/>
                  </a:cubicBezTo>
                  <a:cubicBezTo>
                    <a:pt x="14" y="22"/>
                    <a:pt x="12" y="19"/>
                    <a:pt x="10" y="17"/>
                  </a:cubicBezTo>
                  <a:cubicBezTo>
                    <a:pt x="7" y="11"/>
                    <a:pt x="5" y="5"/>
                    <a:pt x="1" y="0"/>
                  </a:cubicBezTo>
                  <a:cubicBezTo>
                    <a:pt x="3" y="3"/>
                    <a:pt x="4" y="6"/>
                    <a:pt x="5" y="9"/>
                  </a:cubicBezTo>
                  <a:cubicBezTo>
                    <a:pt x="6" y="12"/>
                    <a:pt x="8" y="15"/>
                    <a:pt x="8" y="18"/>
                  </a:cubicBezTo>
                  <a:cubicBezTo>
                    <a:pt x="7" y="23"/>
                    <a:pt x="2" y="27"/>
                    <a:pt x="2" y="3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752">
              <a:extLst>
                <a:ext uri="{FF2B5EF4-FFF2-40B4-BE49-F238E27FC236}">
                  <a16:creationId xmlns:a16="http://schemas.microsoft.com/office/drawing/2014/main" id="{EBD8DD57-A016-4F14-950A-3DA73CF5C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3043237"/>
              <a:ext cx="30163" cy="34925"/>
            </a:xfrm>
            <a:custGeom>
              <a:avLst/>
              <a:gdLst>
                <a:gd name="T0" fmla="*/ 0 w 25"/>
                <a:gd name="T1" fmla="*/ 0 h 29"/>
                <a:gd name="T2" fmla="*/ 2147483646 w 25"/>
                <a:gd name="T3" fmla="*/ 2147483646 h 29"/>
                <a:gd name="T4" fmla="*/ 2147483646 w 25"/>
                <a:gd name="T5" fmla="*/ 2147483646 h 29"/>
                <a:gd name="T6" fmla="*/ 2147483646 w 25"/>
                <a:gd name="T7" fmla="*/ 2147483646 h 29"/>
                <a:gd name="T8" fmla="*/ 2147483646 w 25"/>
                <a:gd name="T9" fmla="*/ 2147483646 h 29"/>
                <a:gd name="T10" fmla="*/ 2147483646 w 25"/>
                <a:gd name="T11" fmla="*/ 2147483646 h 29"/>
                <a:gd name="T12" fmla="*/ 2147483646 w 25"/>
                <a:gd name="T13" fmla="*/ 2147483646 h 29"/>
                <a:gd name="T14" fmla="*/ 0 w 25"/>
                <a:gd name="T15" fmla="*/ 0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29"/>
                <a:gd name="T26" fmla="*/ 25 w 25"/>
                <a:gd name="T27" fmla="*/ 29 h 2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29">
                  <a:moveTo>
                    <a:pt x="0" y="0"/>
                  </a:moveTo>
                  <a:cubicBezTo>
                    <a:pt x="0" y="6"/>
                    <a:pt x="0" y="14"/>
                    <a:pt x="3" y="19"/>
                  </a:cubicBezTo>
                  <a:cubicBezTo>
                    <a:pt x="5" y="24"/>
                    <a:pt x="10" y="25"/>
                    <a:pt x="15" y="26"/>
                  </a:cubicBezTo>
                  <a:cubicBezTo>
                    <a:pt x="17" y="27"/>
                    <a:pt x="20" y="29"/>
                    <a:pt x="21" y="29"/>
                  </a:cubicBezTo>
                  <a:cubicBezTo>
                    <a:pt x="24" y="28"/>
                    <a:pt x="25" y="22"/>
                    <a:pt x="22" y="20"/>
                  </a:cubicBezTo>
                  <a:cubicBezTo>
                    <a:pt x="21" y="19"/>
                    <a:pt x="20" y="20"/>
                    <a:pt x="18" y="20"/>
                  </a:cubicBezTo>
                  <a:cubicBezTo>
                    <a:pt x="15" y="21"/>
                    <a:pt x="13" y="21"/>
                    <a:pt x="10" y="19"/>
                  </a:cubicBezTo>
                  <a:cubicBezTo>
                    <a:pt x="5" y="14"/>
                    <a:pt x="1" y="6"/>
                    <a:pt x="0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753">
              <a:extLst>
                <a:ext uri="{FF2B5EF4-FFF2-40B4-BE49-F238E27FC236}">
                  <a16:creationId xmlns:a16="http://schemas.microsoft.com/office/drawing/2014/main" id="{398D6966-9048-4A7D-B16D-FB8B62A27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0" y="3000375"/>
              <a:ext cx="17463" cy="38100"/>
            </a:xfrm>
            <a:custGeom>
              <a:avLst/>
              <a:gdLst>
                <a:gd name="T0" fmla="*/ 2147483646 w 15"/>
                <a:gd name="T1" fmla="*/ 2147483646 h 32"/>
                <a:gd name="T2" fmla="*/ 2147483646 w 15"/>
                <a:gd name="T3" fmla="*/ 0 h 32"/>
                <a:gd name="T4" fmla="*/ 2147483646 w 15"/>
                <a:gd name="T5" fmla="*/ 2147483646 h 32"/>
                <a:gd name="T6" fmla="*/ 2147483646 w 15"/>
                <a:gd name="T7" fmla="*/ 2147483646 h 32"/>
                <a:gd name="T8" fmla="*/ 2147483646 w 15"/>
                <a:gd name="T9" fmla="*/ 2147483646 h 32"/>
                <a:gd name="T10" fmla="*/ 0 w 15"/>
                <a:gd name="T11" fmla="*/ 2147483646 h 32"/>
                <a:gd name="T12" fmla="*/ 2147483646 w 15"/>
                <a:gd name="T13" fmla="*/ 2147483646 h 32"/>
                <a:gd name="T14" fmla="*/ 2147483646 w 15"/>
                <a:gd name="T15" fmla="*/ 2147483646 h 32"/>
                <a:gd name="T16" fmla="*/ 2147483646 w 15"/>
                <a:gd name="T17" fmla="*/ 2147483646 h 32"/>
                <a:gd name="T18" fmla="*/ 2147483646 w 15"/>
                <a:gd name="T19" fmla="*/ 2147483646 h 32"/>
                <a:gd name="T20" fmla="*/ 2147483646 w 15"/>
                <a:gd name="T21" fmla="*/ 2147483646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32"/>
                <a:gd name="T35" fmla="*/ 15 w 15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32">
                  <a:moveTo>
                    <a:pt x="15" y="7"/>
                  </a:moveTo>
                  <a:cubicBezTo>
                    <a:pt x="15" y="6"/>
                    <a:pt x="12" y="0"/>
                    <a:pt x="11" y="0"/>
                  </a:cubicBezTo>
                  <a:cubicBezTo>
                    <a:pt x="9" y="0"/>
                    <a:pt x="7" y="4"/>
                    <a:pt x="7" y="5"/>
                  </a:cubicBezTo>
                  <a:cubicBezTo>
                    <a:pt x="6" y="9"/>
                    <a:pt x="5" y="13"/>
                    <a:pt x="4" y="17"/>
                  </a:cubicBezTo>
                  <a:cubicBezTo>
                    <a:pt x="4" y="20"/>
                    <a:pt x="3" y="22"/>
                    <a:pt x="2" y="25"/>
                  </a:cubicBezTo>
                  <a:cubicBezTo>
                    <a:pt x="1" y="27"/>
                    <a:pt x="1" y="30"/>
                    <a:pt x="0" y="32"/>
                  </a:cubicBezTo>
                  <a:cubicBezTo>
                    <a:pt x="1" y="31"/>
                    <a:pt x="2" y="29"/>
                    <a:pt x="2" y="27"/>
                  </a:cubicBezTo>
                  <a:cubicBezTo>
                    <a:pt x="4" y="24"/>
                    <a:pt x="5" y="21"/>
                    <a:pt x="7" y="17"/>
                  </a:cubicBezTo>
                  <a:cubicBezTo>
                    <a:pt x="8" y="14"/>
                    <a:pt x="8" y="11"/>
                    <a:pt x="9" y="8"/>
                  </a:cubicBezTo>
                  <a:cubicBezTo>
                    <a:pt x="9" y="6"/>
                    <a:pt x="10" y="3"/>
                    <a:pt x="11" y="2"/>
                  </a:cubicBezTo>
                  <a:cubicBezTo>
                    <a:pt x="13" y="2"/>
                    <a:pt x="15" y="6"/>
                    <a:pt x="15" y="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754">
              <a:extLst>
                <a:ext uri="{FF2B5EF4-FFF2-40B4-BE49-F238E27FC236}">
                  <a16:creationId xmlns:a16="http://schemas.microsoft.com/office/drawing/2014/main" id="{71F36B94-E69D-4B8A-9429-36B461FEA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022600"/>
              <a:ext cx="68263" cy="23812"/>
            </a:xfrm>
            <a:custGeom>
              <a:avLst/>
              <a:gdLst>
                <a:gd name="T0" fmla="*/ 0 w 57"/>
                <a:gd name="T1" fmla="*/ 2147483646 h 20"/>
                <a:gd name="T2" fmla="*/ 2147483646 w 57"/>
                <a:gd name="T3" fmla="*/ 2147483646 h 20"/>
                <a:gd name="T4" fmla="*/ 2147483646 w 57"/>
                <a:gd name="T5" fmla="*/ 1688276753 h 20"/>
                <a:gd name="T6" fmla="*/ 2147483646 w 57"/>
                <a:gd name="T7" fmla="*/ 2147483646 h 20"/>
                <a:gd name="T8" fmla="*/ 2147483646 w 57"/>
                <a:gd name="T9" fmla="*/ 2147483646 h 20"/>
                <a:gd name="T10" fmla="*/ 2147483646 w 57"/>
                <a:gd name="T11" fmla="*/ 2147483646 h 20"/>
                <a:gd name="T12" fmla="*/ 0 w 57"/>
                <a:gd name="T13" fmla="*/ 214748364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20"/>
                <a:gd name="T23" fmla="*/ 57 w 5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20">
                  <a:moveTo>
                    <a:pt x="0" y="18"/>
                  </a:moveTo>
                  <a:cubicBezTo>
                    <a:pt x="0" y="18"/>
                    <a:pt x="17" y="9"/>
                    <a:pt x="21" y="7"/>
                  </a:cubicBezTo>
                  <a:cubicBezTo>
                    <a:pt x="26" y="5"/>
                    <a:pt x="35" y="0"/>
                    <a:pt x="39" y="1"/>
                  </a:cubicBezTo>
                  <a:cubicBezTo>
                    <a:pt x="44" y="2"/>
                    <a:pt x="51" y="9"/>
                    <a:pt x="57" y="20"/>
                  </a:cubicBezTo>
                  <a:cubicBezTo>
                    <a:pt x="57" y="20"/>
                    <a:pt x="46" y="5"/>
                    <a:pt x="41" y="5"/>
                  </a:cubicBezTo>
                  <a:cubicBezTo>
                    <a:pt x="35" y="4"/>
                    <a:pt x="31" y="4"/>
                    <a:pt x="27" y="6"/>
                  </a:cubicBezTo>
                  <a:cubicBezTo>
                    <a:pt x="22" y="9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755">
              <a:extLst>
                <a:ext uri="{FF2B5EF4-FFF2-40B4-BE49-F238E27FC236}">
                  <a16:creationId xmlns:a16="http://schemas.microsoft.com/office/drawing/2014/main" id="{FC49EE22-490C-4290-A5F0-365CCB07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0" y="3030537"/>
              <a:ext cx="19050" cy="17462"/>
            </a:xfrm>
            <a:custGeom>
              <a:avLst/>
              <a:gdLst>
                <a:gd name="T0" fmla="*/ 0 w 16"/>
                <a:gd name="T1" fmla="*/ 2147483646 h 15"/>
                <a:gd name="T2" fmla="*/ 2147483646 w 16"/>
                <a:gd name="T3" fmla="*/ 2147483646 h 15"/>
                <a:gd name="T4" fmla="*/ 0 w 16"/>
                <a:gd name="T5" fmla="*/ 2147483646 h 15"/>
                <a:gd name="T6" fmla="*/ 0 60000 65536"/>
                <a:gd name="T7" fmla="*/ 0 60000 65536"/>
                <a:gd name="T8" fmla="*/ 0 60000 65536"/>
                <a:gd name="T9" fmla="*/ 0 w 16"/>
                <a:gd name="T10" fmla="*/ 0 h 15"/>
                <a:gd name="T11" fmla="*/ 16 w 16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15">
                  <a:moveTo>
                    <a:pt x="0" y="6"/>
                  </a:moveTo>
                  <a:cubicBezTo>
                    <a:pt x="0" y="6"/>
                    <a:pt x="9" y="0"/>
                    <a:pt x="16" y="15"/>
                  </a:cubicBezTo>
                  <a:cubicBezTo>
                    <a:pt x="16" y="15"/>
                    <a:pt x="8" y="4"/>
                    <a:pt x="0" y="6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756">
              <a:extLst>
                <a:ext uri="{FF2B5EF4-FFF2-40B4-BE49-F238E27FC236}">
                  <a16:creationId xmlns:a16="http://schemas.microsoft.com/office/drawing/2014/main" id="{21601282-809E-4D4F-88CC-1F39995E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3073400"/>
              <a:ext cx="112713" cy="68262"/>
            </a:xfrm>
            <a:custGeom>
              <a:avLst/>
              <a:gdLst>
                <a:gd name="T0" fmla="*/ 2147483646 w 95"/>
                <a:gd name="T1" fmla="*/ 2147483646 h 58"/>
                <a:gd name="T2" fmla="*/ 1669496651 w 95"/>
                <a:gd name="T3" fmla="*/ 2147483646 h 58"/>
                <a:gd name="T4" fmla="*/ 2147483646 w 95"/>
                <a:gd name="T5" fmla="*/ 2147483646 h 58"/>
                <a:gd name="T6" fmla="*/ 2147483646 w 95"/>
                <a:gd name="T7" fmla="*/ 0 h 58"/>
                <a:gd name="T8" fmla="*/ 2147483646 w 95"/>
                <a:gd name="T9" fmla="*/ 2147483646 h 58"/>
                <a:gd name="T10" fmla="*/ 2147483646 w 95"/>
                <a:gd name="T11" fmla="*/ 2147483646 h 58"/>
                <a:gd name="T12" fmla="*/ 2147483646 w 95"/>
                <a:gd name="T13" fmla="*/ 2147483646 h 58"/>
                <a:gd name="T14" fmla="*/ 2147483646 w 95"/>
                <a:gd name="T15" fmla="*/ 2147483646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5"/>
                <a:gd name="T25" fmla="*/ 0 h 58"/>
                <a:gd name="T26" fmla="*/ 95 w 95"/>
                <a:gd name="T27" fmla="*/ 58 h 5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5" h="58">
                  <a:moveTo>
                    <a:pt x="6" y="58"/>
                  </a:moveTo>
                  <a:cubicBezTo>
                    <a:pt x="6" y="58"/>
                    <a:pt x="0" y="50"/>
                    <a:pt x="1" y="46"/>
                  </a:cubicBezTo>
                  <a:cubicBezTo>
                    <a:pt x="3" y="41"/>
                    <a:pt x="9" y="36"/>
                    <a:pt x="29" y="28"/>
                  </a:cubicBezTo>
                  <a:cubicBezTo>
                    <a:pt x="50" y="20"/>
                    <a:pt x="95" y="0"/>
                    <a:pt x="94" y="0"/>
                  </a:cubicBezTo>
                  <a:cubicBezTo>
                    <a:pt x="94" y="1"/>
                    <a:pt x="47" y="24"/>
                    <a:pt x="41" y="25"/>
                  </a:cubicBezTo>
                  <a:cubicBezTo>
                    <a:pt x="36" y="27"/>
                    <a:pt x="22" y="33"/>
                    <a:pt x="18" y="35"/>
                  </a:cubicBezTo>
                  <a:cubicBezTo>
                    <a:pt x="13" y="38"/>
                    <a:pt x="6" y="42"/>
                    <a:pt x="5" y="44"/>
                  </a:cubicBezTo>
                  <a:cubicBezTo>
                    <a:pt x="4" y="47"/>
                    <a:pt x="1" y="47"/>
                    <a:pt x="6" y="58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757">
              <a:extLst>
                <a:ext uri="{FF2B5EF4-FFF2-40B4-BE49-F238E27FC236}">
                  <a16:creationId xmlns:a16="http://schemas.microsoft.com/office/drawing/2014/main" id="{EF7624E6-A853-49F3-A9C1-09A6166E6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487" y="3046412"/>
              <a:ext cx="19050" cy="14287"/>
            </a:xfrm>
            <a:custGeom>
              <a:avLst/>
              <a:gdLst>
                <a:gd name="T0" fmla="*/ 0 w 16"/>
                <a:gd name="T1" fmla="*/ 2147483646 h 12"/>
                <a:gd name="T2" fmla="*/ 2147483646 w 16"/>
                <a:gd name="T3" fmla="*/ 2147483646 h 12"/>
                <a:gd name="T4" fmla="*/ 2147483646 w 16"/>
                <a:gd name="T5" fmla="*/ 2147483646 h 12"/>
                <a:gd name="T6" fmla="*/ 2147483646 w 16"/>
                <a:gd name="T7" fmla="*/ 2147483646 h 12"/>
                <a:gd name="T8" fmla="*/ 2147483646 w 16"/>
                <a:gd name="T9" fmla="*/ 2147483646 h 12"/>
                <a:gd name="T10" fmla="*/ 2147483646 w 16"/>
                <a:gd name="T11" fmla="*/ 2147483646 h 12"/>
                <a:gd name="T12" fmla="*/ 0 w 16"/>
                <a:gd name="T13" fmla="*/ 214748364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2"/>
                <a:gd name="T23" fmla="*/ 16 w 16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2">
                  <a:moveTo>
                    <a:pt x="0" y="4"/>
                  </a:moveTo>
                  <a:cubicBezTo>
                    <a:pt x="1" y="0"/>
                    <a:pt x="4" y="5"/>
                    <a:pt x="6" y="6"/>
                  </a:cubicBezTo>
                  <a:cubicBezTo>
                    <a:pt x="9" y="8"/>
                    <a:pt x="13" y="8"/>
                    <a:pt x="16" y="5"/>
                  </a:cubicBezTo>
                  <a:cubicBezTo>
                    <a:pt x="14" y="7"/>
                    <a:pt x="12" y="9"/>
                    <a:pt x="8" y="8"/>
                  </a:cubicBezTo>
                  <a:cubicBezTo>
                    <a:pt x="5" y="7"/>
                    <a:pt x="4" y="5"/>
                    <a:pt x="2" y="4"/>
                  </a:cubicBezTo>
                  <a:cubicBezTo>
                    <a:pt x="2" y="8"/>
                    <a:pt x="3" y="9"/>
                    <a:pt x="4" y="12"/>
                  </a:cubicBezTo>
                  <a:cubicBezTo>
                    <a:pt x="1" y="11"/>
                    <a:pt x="2" y="7"/>
                    <a:pt x="0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758">
              <a:extLst>
                <a:ext uri="{FF2B5EF4-FFF2-40B4-BE49-F238E27FC236}">
                  <a16:creationId xmlns:a16="http://schemas.microsoft.com/office/drawing/2014/main" id="{CD0BFD23-9D30-49CC-A2CC-54373CD4F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3738" y="3033712"/>
              <a:ext cx="7938" cy="34925"/>
            </a:xfrm>
            <a:custGeom>
              <a:avLst/>
              <a:gdLst>
                <a:gd name="T0" fmla="*/ 2147483646 w 7"/>
                <a:gd name="T1" fmla="*/ 1746237957 h 29"/>
                <a:gd name="T2" fmla="*/ 2147483646 w 7"/>
                <a:gd name="T3" fmla="*/ 2147483646 h 29"/>
                <a:gd name="T4" fmla="*/ 2147483646 w 7"/>
                <a:gd name="T5" fmla="*/ 2147483646 h 29"/>
                <a:gd name="T6" fmla="*/ 2147483646 w 7"/>
                <a:gd name="T7" fmla="*/ 2147483646 h 29"/>
                <a:gd name="T8" fmla="*/ 1458274104 w 7"/>
                <a:gd name="T9" fmla="*/ 2147483646 h 29"/>
                <a:gd name="T10" fmla="*/ 1458274104 w 7"/>
                <a:gd name="T11" fmla="*/ 2147483646 h 29"/>
                <a:gd name="T12" fmla="*/ 2147483646 w 7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9"/>
                <a:gd name="T23" fmla="*/ 7 w 7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9">
                  <a:moveTo>
                    <a:pt x="7" y="1"/>
                  </a:moveTo>
                  <a:cubicBezTo>
                    <a:pt x="6" y="1"/>
                    <a:pt x="4" y="4"/>
                    <a:pt x="4" y="6"/>
                  </a:cubicBezTo>
                  <a:cubicBezTo>
                    <a:pt x="3" y="8"/>
                    <a:pt x="2" y="10"/>
                    <a:pt x="3" y="13"/>
                  </a:cubicBezTo>
                  <a:cubicBezTo>
                    <a:pt x="3" y="18"/>
                    <a:pt x="5" y="24"/>
                    <a:pt x="5" y="29"/>
                  </a:cubicBezTo>
                  <a:cubicBezTo>
                    <a:pt x="2" y="26"/>
                    <a:pt x="2" y="21"/>
                    <a:pt x="1" y="17"/>
                  </a:cubicBezTo>
                  <a:cubicBezTo>
                    <a:pt x="0" y="15"/>
                    <a:pt x="0" y="13"/>
                    <a:pt x="1" y="10"/>
                  </a:cubicBezTo>
                  <a:cubicBezTo>
                    <a:pt x="2" y="7"/>
                    <a:pt x="4" y="2"/>
                    <a:pt x="7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759">
              <a:extLst>
                <a:ext uri="{FF2B5EF4-FFF2-40B4-BE49-F238E27FC236}">
                  <a16:creationId xmlns:a16="http://schemas.microsoft.com/office/drawing/2014/main" id="{21EC5D80-3D71-42C6-81A9-2FFF49940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0" y="3133725"/>
              <a:ext cx="12700" cy="17462"/>
            </a:xfrm>
            <a:custGeom>
              <a:avLst/>
              <a:gdLst>
                <a:gd name="T0" fmla="*/ 2147483646 w 11"/>
                <a:gd name="T1" fmla="*/ 2147483646 h 16"/>
                <a:gd name="T2" fmla="*/ 2147483646 w 11"/>
                <a:gd name="T3" fmla="*/ 2147483646 h 16"/>
                <a:gd name="T4" fmla="*/ 2147483646 w 11"/>
                <a:gd name="T5" fmla="*/ 0 h 16"/>
                <a:gd name="T6" fmla="*/ 2147483646 w 11"/>
                <a:gd name="T7" fmla="*/ 2147483646 h 16"/>
                <a:gd name="T8" fmla="*/ 2147483646 w 11"/>
                <a:gd name="T9" fmla="*/ 2147483646 h 16"/>
                <a:gd name="T10" fmla="*/ 2147483646 w 11"/>
                <a:gd name="T11" fmla="*/ 2147483646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16"/>
                <a:gd name="T20" fmla="*/ 11 w 11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16">
                  <a:moveTo>
                    <a:pt x="3" y="16"/>
                  </a:moveTo>
                  <a:cubicBezTo>
                    <a:pt x="2" y="12"/>
                    <a:pt x="1" y="10"/>
                    <a:pt x="3" y="6"/>
                  </a:cubicBezTo>
                  <a:cubicBezTo>
                    <a:pt x="5" y="4"/>
                    <a:pt x="8" y="1"/>
                    <a:pt x="11" y="0"/>
                  </a:cubicBezTo>
                  <a:cubicBezTo>
                    <a:pt x="9" y="0"/>
                    <a:pt x="7" y="1"/>
                    <a:pt x="6" y="2"/>
                  </a:cubicBezTo>
                  <a:cubicBezTo>
                    <a:pt x="4" y="2"/>
                    <a:pt x="4" y="4"/>
                    <a:pt x="2" y="5"/>
                  </a:cubicBezTo>
                  <a:cubicBezTo>
                    <a:pt x="0" y="8"/>
                    <a:pt x="1" y="12"/>
                    <a:pt x="3" y="1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760">
              <a:extLst>
                <a:ext uri="{FF2B5EF4-FFF2-40B4-BE49-F238E27FC236}">
                  <a16:creationId xmlns:a16="http://schemas.microsoft.com/office/drawing/2014/main" id="{3DEA6CAE-8E0C-4B53-ABE2-1F3EDA7B3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3079750"/>
              <a:ext cx="28575" cy="14287"/>
            </a:xfrm>
            <a:custGeom>
              <a:avLst/>
              <a:gdLst>
                <a:gd name="T0" fmla="*/ 0 w 24"/>
                <a:gd name="T1" fmla="*/ 0 h 12"/>
                <a:gd name="T2" fmla="*/ 2147483646 w 24"/>
                <a:gd name="T3" fmla="*/ 2147483646 h 12"/>
                <a:gd name="T4" fmla="*/ 2147483646 w 24"/>
                <a:gd name="T5" fmla="*/ 2147483646 h 12"/>
                <a:gd name="T6" fmla="*/ 2147483646 w 24"/>
                <a:gd name="T7" fmla="*/ 2147483646 h 12"/>
                <a:gd name="T8" fmla="*/ 2147483646 w 24"/>
                <a:gd name="T9" fmla="*/ 2147483646 h 12"/>
                <a:gd name="T10" fmla="*/ 2147483646 w 24"/>
                <a:gd name="T11" fmla="*/ 2147483646 h 12"/>
                <a:gd name="T12" fmla="*/ 2147483646 w 24"/>
                <a:gd name="T13" fmla="*/ 2147483646 h 12"/>
                <a:gd name="T14" fmla="*/ 2147483646 w 24"/>
                <a:gd name="T15" fmla="*/ 2147483646 h 12"/>
                <a:gd name="T16" fmla="*/ 0 w 24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12"/>
                <a:gd name="T29" fmla="*/ 24 w 24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12">
                  <a:moveTo>
                    <a:pt x="0" y="0"/>
                  </a:moveTo>
                  <a:cubicBezTo>
                    <a:pt x="3" y="1"/>
                    <a:pt x="4" y="5"/>
                    <a:pt x="5" y="7"/>
                  </a:cubicBezTo>
                  <a:cubicBezTo>
                    <a:pt x="7" y="9"/>
                    <a:pt x="8" y="10"/>
                    <a:pt x="10" y="10"/>
                  </a:cubicBezTo>
                  <a:cubicBezTo>
                    <a:pt x="14" y="12"/>
                    <a:pt x="19" y="10"/>
                    <a:pt x="24" y="11"/>
                  </a:cubicBezTo>
                  <a:cubicBezTo>
                    <a:pt x="22" y="12"/>
                    <a:pt x="19" y="12"/>
                    <a:pt x="17" y="12"/>
                  </a:cubicBezTo>
                  <a:cubicBezTo>
                    <a:pt x="16" y="12"/>
                    <a:pt x="14" y="12"/>
                    <a:pt x="12" y="12"/>
                  </a:cubicBezTo>
                  <a:cubicBezTo>
                    <a:pt x="11" y="12"/>
                    <a:pt x="9" y="12"/>
                    <a:pt x="7" y="11"/>
                  </a:cubicBezTo>
                  <a:cubicBezTo>
                    <a:pt x="6" y="10"/>
                    <a:pt x="4" y="8"/>
                    <a:pt x="3" y="6"/>
                  </a:cubicBezTo>
                  <a:cubicBezTo>
                    <a:pt x="2" y="5"/>
                    <a:pt x="2" y="1"/>
                    <a:pt x="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761">
              <a:extLst>
                <a:ext uri="{FF2B5EF4-FFF2-40B4-BE49-F238E27FC236}">
                  <a16:creationId xmlns:a16="http://schemas.microsoft.com/office/drawing/2014/main" id="{F946AA64-8F22-4BCA-BFBF-AE47BCCA0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563" y="3141662"/>
              <a:ext cx="7938" cy="23812"/>
            </a:xfrm>
            <a:custGeom>
              <a:avLst/>
              <a:gdLst>
                <a:gd name="T0" fmla="*/ 0 w 7"/>
                <a:gd name="T1" fmla="*/ 2147483646 h 19"/>
                <a:gd name="T2" fmla="*/ 2147483646 w 7"/>
                <a:gd name="T3" fmla="*/ 2147483646 h 19"/>
                <a:gd name="T4" fmla="*/ 2147483646 w 7"/>
                <a:gd name="T5" fmla="*/ 2147483646 h 19"/>
                <a:gd name="T6" fmla="*/ 2147483646 w 7"/>
                <a:gd name="T7" fmla="*/ 0 h 19"/>
                <a:gd name="T8" fmla="*/ 2147483646 w 7"/>
                <a:gd name="T9" fmla="*/ 2147483646 h 19"/>
                <a:gd name="T10" fmla="*/ 1458274104 w 7"/>
                <a:gd name="T11" fmla="*/ 214748364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9"/>
                <a:gd name="T20" fmla="*/ 7 w 7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9">
                  <a:moveTo>
                    <a:pt x="0" y="19"/>
                  </a:moveTo>
                  <a:cubicBezTo>
                    <a:pt x="2" y="19"/>
                    <a:pt x="5" y="19"/>
                    <a:pt x="7" y="19"/>
                  </a:cubicBezTo>
                  <a:cubicBezTo>
                    <a:pt x="7" y="16"/>
                    <a:pt x="5" y="12"/>
                    <a:pt x="5" y="9"/>
                  </a:cubicBezTo>
                  <a:cubicBezTo>
                    <a:pt x="4" y="7"/>
                    <a:pt x="3" y="3"/>
                    <a:pt x="3" y="0"/>
                  </a:cubicBezTo>
                  <a:cubicBezTo>
                    <a:pt x="4" y="6"/>
                    <a:pt x="5" y="12"/>
                    <a:pt x="5" y="17"/>
                  </a:cubicBezTo>
                  <a:cubicBezTo>
                    <a:pt x="3" y="18"/>
                    <a:pt x="2" y="18"/>
                    <a:pt x="1" y="1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Freeform 762">
              <a:extLst>
                <a:ext uri="{FF2B5EF4-FFF2-40B4-BE49-F238E27FC236}">
                  <a16:creationId xmlns:a16="http://schemas.microsoft.com/office/drawing/2014/main" id="{37E660F3-8A7D-4C98-AB92-E4E877F0E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5" y="3186112"/>
              <a:ext cx="31750" cy="60325"/>
            </a:xfrm>
            <a:custGeom>
              <a:avLst/>
              <a:gdLst>
                <a:gd name="T0" fmla="*/ 2147483646 w 27"/>
                <a:gd name="T1" fmla="*/ 2147483646 h 51"/>
                <a:gd name="T2" fmla="*/ 2147483646 w 27"/>
                <a:gd name="T3" fmla="*/ 2147483646 h 51"/>
                <a:gd name="T4" fmla="*/ 2147483646 w 27"/>
                <a:gd name="T5" fmla="*/ 2147483646 h 51"/>
                <a:gd name="T6" fmla="*/ 0 w 27"/>
                <a:gd name="T7" fmla="*/ 0 h 51"/>
                <a:gd name="T8" fmla="*/ 2147483646 w 27"/>
                <a:gd name="T9" fmla="*/ 2147483646 h 51"/>
                <a:gd name="T10" fmla="*/ 2147483646 w 27"/>
                <a:gd name="T11" fmla="*/ 2147483646 h 51"/>
                <a:gd name="T12" fmla="*/ 2147483646 w 27"/>
                <a:gd name="T13" fmla="*/ 2147483646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51"/>
                <a:gd name="T23" fmla="*/ 27 w 27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51">
                  <a:moveTo>
                    <a:pt x="20" y="49"/>
                  </a:moveTo>
                  <a:cubicBezTo>
                    <a:pt x="21" y="50"/>
                    <a:pt x="22" y="50"/>
                    <a:pt x="23" y="51"/>
                  </a:cubicBezTo>
                  <a:cubicBezTo>
                    <a:pt x="27" y="46"/>
                    <a:pt x="18" y="29"/>
                    <a:pt x="15" y="25"/>
                  </a:cubicBezTo>
                  <a:cubicBezTo>
                    <a:pt x="10" y="17"/>
                    <a:pt x="4" y="9"/>
                    <a:pt x="0" y="0"/>
                  </a:cubicBezTo>
                  <a:cubicBezTo>
                    <a:pt x="3" y="11"/>
                    <a:pt x="11" y="21"/>
                    <a:pt x="16" y="31"/>
                  </a:cubicBezTo>
                  <a:cubicBezTo>
                    <a:pt x="17" y="35"/>
                    <a:pt x="19" y="38"/>
                    <a:pt x="20" y="41"/>
                  </a:cubicBezTo>
                  <a:cubicBezTo>
                    <a:pt x="21" y="43"/>
                    <a:pt x="24" y="51"/>
                    <a:pt x="21" y="4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2" name="Groupe 1379">
            <a:extLst>
              <a:ext uri="{FF2B5EF4-FFF2-40B4-BE49-F238E27FC236}">
                <a16:creationId xmlns:a16="http://schemas.microsoft.com/office/drawing/2014/main" id="{3A6A7FCC-D194-4453-85ED-4947504CFAAA}"/>
              </a:ext>
            </a:extLst>
          </p:cNvPr>
          <p:cNvGrpSpPr>
            <a:grpSpLocks/>
          </p:cNvGrpSpPr>
          <p:nvPr/>
        </p:nvGrpSpPr>
        <p:grpSpPr bwMode="auto">
          <a:xfrm>
            <a:off x="8318500" y="4141788"/>
            <a:ext cx="292100" cy="201612"/>
            <a:chOff x="6796087" y="3292475"/>
            <a:chExt cx="331789" cy="228600"/>
          </a:xfrm>
        </p:grpSpPr>
        <p:sp>
          <p:nvSpPr>
            <p:cNvPr id="39154" name="Freeform 763">
              <a:extLst>
                <a:ext uri="{FF2B5EF4-FFF2-40B4-BE49-F238E27FC236}">
                  <a16:creationId xmlns:a16="http://schemas.microsoft.com/office/drawing/2014/main" id="{EAE1C038-3B6C-461A-89B2-05BB1FB83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7" y="3292475"/>
              <a:ext cx="331788" cy="228600"/>
            </a:xfrm>
            <a:custGeom>
              <a:avLst/>
              <a:gdLst>
                <a:gd name="T0" fmla="*/ 0 w 280"/>
                <a:gd name="T1" fmla="*/ 2147483646 h 195"/>
                <a:gd name="T2" fmla="*/ 2147483646 w 280"/>
                <a:gd name="T3" fmla="*/ 2147483646 h 195"/>
                <a:gd name="T4" fmla="*/ 2147483646 w 280"/>
                <a:gd name="T5" fmla="*/ 2147483646 h 195"/>
                <a:gd name="T6" fmla="*/ 2147483646 w 280"/>
                <a:gd name="T7" fmla="*/ 2147483646 h 195"/>
                <a:gd name="T8" fmla="*/ 2147483646 w 280"/>
                <a:gd name="T9" fmla="*/ 2147483646 h 195"/>
                <a:gd name="T10" fmla="*/ 2147483646 w 280"/>
                <a:gd name="T11" fmla="*/ 2147483646 h 195"/>
                <a:gd name="T12" fmla="*/ 2147483646 w 280"/>
                <a:gd name="T13" fmla="*/ 2147483646 h 195"/>
                <a:gd name="T14" fmla="*/ 2147483646 w 280"/>
                <a:gd name="T15" fmla="*/ 2147483646 h 195"/>
                <a:gd name="T16" fmla="*/ 2147483646 w 280"/>
                <a:gd name="T17" fmla="*/ 2147483646 h 195"/>
                <a:gd name="T18" fmla="*/ 2147483646 w 280"/>
                <a:gd name="T19" fmla="*/ 2147483646 h 195"/>
                <a:gd name="T20" fmla="*/ 2147483646 w 280"/>
                <a:gd name="T21" fmla="*/ 2147483646 h 195"/>
                <a:gd name="T22" fmla="*/ 2147483646 w 280"/>
                <a:gd name="T23" fmla="*/ 2147483646 h 195"/>
                <a:gd name="T24" fmla="*/ 2147483646 w 280"/>
                <a:gd name="T25" fmla="*/ 2147483646 h 195"/>
                <a:gd name="T26" fmla="*/ 2147483646 w 280"/>
                <a:gd name="T27" fmla="*/ 2147483646 h 195"/>
                <a:gd name="T28" fmla="*/ 2147483646 w 280"/>
                <a:gd name="T29" fmla="*/ 2147483646 h 195"/>
                <a:gd name="T30" fmla="*/ 2147483646 w 280"/>
                <a:gd name="T31" fmla="*/ 2147483646 h 195"/>
                <a:gd name="T32" fmla="*/ 2147483646 w 280"/>
                <a:gd name="T33" fmla="*/ 2147483646 h 195"/>
                <a:gd name="T34" fmla="*/ 2147483646 w 280"/>
                <a:gd name="T35" fmla="*/ 2147483646 h 195"/>
                <a:gd name="T36" fmla="*/ 2147483646 w 280"/>
                <a:gd name="T37" fmla="*/ 2147483646 h 195"/>
                <a:gd name="T38" fmla="*/ 2147483646 w 280"/>
                <a:gd name="T39" fmla="*/ 2147483646 h 195"/>
                <a:gd name="T40" fmla="*/ 2147483646 w 280"/>
                <a:gd name="T41" fmla="*/ 2147483646 h 195"/>
                <a:gd name="T42" fmla="*/ 2147483646 w 280"/>
                <a:gd name="T43" fmla="*/ 2147483646 h 195"/>
                <a:gd name="T44" fmla="*/ 2147483646 w 280"/>
                <a:gd name="T45" fmla="*/ 2147483646 h 195"/>
                <a:gd name="T46" fmla="*/ 2147483646 w 280"/>
                <a:gd name="T47" fmla="*/ 2147483646 h 195"/>
                <a:gd name="T48" fmla="*/ 2147483646 w 280"/>
                <a:gd name="T49" fmla="*/ 2147483646 h 195"/>
                <a:gd name="T50" fmla="*/ 2147483646 w 280"/>
                <a:gd name="T51" fmla="*/ 2147483646 h 195"/>
                <a:gd name="T52" fmla="*/ 2147483646 w 280"/>
                <a:gd name="T53" fmla="*/ 2147483646 h 195"/>
                <a:gd name="T54" fmla="*/ 2147483646 w 280"/>
                <a:gd name="T55" fmla="*/ 2147483646 h 195"/>
                <a:gd name="T56" fmla="*/ 2147483646 w 280"/>
                <a:gd name="T57" fmla="*/ 2147483646 h 195"/>
                <a:gd name="T58" fmla="*/ 2147483646 w 280"/>
                <a:gd name="T59" fmla="*/ 2147483646 h 195"/>
                <a:gd name="T60" fmla="*/ 0 w 280"/>
                <a:gd name="T61" fmla="*/ 2147483646 h 19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0"/>
                <a:gd name="T94" fmla="*/ 0 h 195"/>
                <a:gd name="T95" fmla="*/ 280 w 280"/>
                <a:gd name="T96" fmla="*/ 195 h 19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0" h="195">
                  <a:moveTo>
                    <a:pt x="0" y="91"/>
                  </a:moveTo>
                  <a:cubicBezTo>
                    <a:pt x="0" y="86"/>
                    <a:pt x="6" y="85"/>
                    <a:pt x="12" y="83"/>
                  </a:cubicBezTo>
                  <a:cubicBezTo>
                    <a:pt x="19" y="81"/>
                    <a:pt x="81" y="59"/>
                    <a:pt x="94" y="55"/>
                  </a:cubicBezTo>
                  <a:cubicBezTo>
                    <a:pt x="107" y="51"/>
                    <a:pt x="106" y="45"/>
                    <a:pt x="114" y="46"/>
                  </a:cubicBezTo>
                  <a:cubicBezTo>
                    <a:pt x="122" y="47"/>
                    <a:pt x="131" y="42"/>
                    <a:pt x="134" y="32"/>
                  </a:cubicBezTo>
                  <a:cubicBezTo>
                    <a:pt x="137" y="22"/>
                    <a:pt x="140" y="3"/>
                    <a:pt x="147" y="2"/>
                  </a:cubicBezTo>
                  <a:cubicBezTo>
                    <a:pt x="154" y="0"/>
                    <a:pt x="154" y="3"/>
                    <a:pt x="158" y="12"/>
                  </a:cubicBezTo>
                  <a:cubicBezTo>
                    <a:pt x="161" y="20"/>
                    <a:pt x="162" y="32"/>
                    <a:pt x="169" y="36"/>
                  </a:cubicBezTo>
                  <a:cubicBezTo>
                    <a:pt x="175" y="40"/>
                    <a:pt x="185" y="46"/>
                    <a:pt x="190" y="41"/>
                  </a:cubicBezTo>
                  <a:cubicBezTo>
                    <a:pt x="195" y="36"/>
                    <a:pt x="211" y="28"/>
                    <a:pt x="225" y="33"/>
                  </a:cubicBezTo>
                  <a:cubicBezTo>
                    <a:pt x="238" y="39"/>
                    <a:pt x="237" y="44"/>
                    <a:pt x="240" y="52"/>
                  </a:cubicBezTo>
                  <a:cubicBezTo>
                    <a:pt x="243" y="59"/>
                    <a:pt x="248" y="60"/>
                    <a:pt x="238" y="68"/>
                  </a:cubicBezTo>
                  <a:cubicBezTo>
                    <a:pt x="228" y="77"/>
                    <a:pt x="226" y="81"/>
                    <a:pt x="217" y="82"/>
                  </a:cubicBezTo>
                  <a:cubicBezTo>
                    <a:pt x="207" y="84"/>
                    <a:pt x="199" y="79"/>
                    <a:pt x="202" y="85"/>
                  </a:cubicBezTo>
                  <a:cubicBezTo>
                    <a:pt x="205" y="92"/>
                    <a:pt x="206" y="97"/>
                    <a:pt x="206" y="97"/>
                  </a:cubicBezTo>
                  <a:cubicBezTo>
                    <a:pt x="206" y="97"/>
                    <a:pt x="241" y="124"/>
                    <a:pt x="250" y="129"/>
                  </a:cubicBezTo>
                  <a:cubicBezTo>
                    <a:pt x="259" y="135"/>
                    <a:pt x="271" y="142"/>
                    <a:pt x="270" y="153"/>
                  </a:cubicBezTo>
                  <a:cubicBezTo>
                    <a:pt x="269" y="164"/>
                    <a:pt x="280" y="195"/>
                    <a:pt x="258" y="178"/>
                  </a:cubicBezTo>
                  <a:cubicBezTo>
                    <a:pt x="235" y="161"/>
                    <a:pt x="231" y="156"/>
                    <a:pt x="220" y="149"/>
                  </a:cubicBezTo>
                  <a:cubicBezTo>
                    <a:pt x="209" y="142"/>
                    <a:pt x="197" y="133"/>
                    <a:pt x="197" y="133"/>
                  </a:cubicBezTo>
                  <a:cubicBezTo>
                    <a:pt x="197" y="133"/>
                    <a:pt x="198" y="142"/>
                    <a:pt x="192" y="144"/>
                  </a:cubicBezTo>
                  <a:cubicBezTo>
                    <a:pt x="186" y="145"/>
                    <a:pt x="180" y="142"/>
                    <a:pt x="174" y="139"/>
                  </a:cubicBezTo>
                  <a:cubicBezTo>
                    <a:pt x="168" y="136"/>
                    <a:pt x="166" y="131"/>
                    <a:pt x="161" y="129"/>
                  </a:cubicBezTo>
                  <a:cubicBezTo>
                    <a:pt x="155" y="127"/>
                    <a:pt x="154" y="123"/>
                    <a:pt x="155" y="120"/>
                  </a:cubicBezTo>
                  <a:cubicBezTo>
                    <a:pt x="156" y="116"/>
                    <a:pt x="162" y="92"/>
                    <a:pt x="141" y="87"/>
                  </a:cubicBezTo>
                  <a:cubicBezTo>
                    <a:pt x="119" y="81"/>
                    <a:pt x="117" y="92"/>
                    <a:pt x="117" y="101"/>
                  </a:cubicBezTo>
                  <a:cubicBezTo>
                    <a:pt x="117" y="109"/>
                    <a:pt x="123" y="118"/>
                    <a:pt x="114" y="122"/>
                  </a:cubicBezTo>
                  <a:cubicBezTo>
                    <a:pt x="106" y="126"/>
                    <a:pt x="56" y="136"/>
                    <a:pt x="39" y="141"/>
                  </a:cubicBezTo>
                  <a:cubicBezTo>
                    <a:pt x="22" y="146"/>
                    <a:pt x="13" y="157"/>
                    <a:pt x="10" y="142"/>
                  </a:cubicBezTo>
                  <a:cubicBezTo>
                    <a:pt x="8" y="128"/>
                    <a:pt x="17" y="117"/>
                    <a:pt x="11" y="110"/>
                  </a:cubicBezTo>
                  <a:cubicBezTo>
                    <a:pt x="6" y="103"/>
                    <a:pt x="0" y="91"/>
                    <a:pt x="0" y="91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765">
              <a:extLst>
                <a:ext uri="{FF2B5EF4-FFF2-40B4-BE49-F238E27FC236}">
                  <a16:creationId xmlns:a16="http://schemas.microsoft.com/office/drawing/2014/main" id="{BB193FE0-AEFC-4BF9-9940-FD93A27C3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7" y="3292475"/>
              <a:ext cx="331788" cy="228600"/>
            </a:xfrm>
            <a:custGeom>
              <a:avLst/>
              <a:gdLst>
                <a:gd name="T0" fmla="*/ 0 w 280"/>
                <a:gd name="T1" fmla="*/ 2147483646 h 195"/>
                <a:gd name="T2" fmla="*/ 2147483646 w 280"/>
                <a:gd name="T3" fmla="*/ 2147483646 h 195"/>
                <a:gd name="T4" fmla="*/ 2147483646 w 280"/>
                <a:gd name="T5" fmla="*/ 2147483646 h 195"/>
                <a:gd name="T6" fmla="*/ 2147483646 w 280"/>
                <a:gd name="T7" fmla="*/ 2147483646 h 195"/>
                <a:gd name="T8" fmla="*/ 2147483646 w 280"/>
                <a:gd name="T9" fmla="*/ 2147483646 h 195"/>
                <a:gd name="T10" fmla="*/ 2147483646 w 280"/>
                <a:gd name="T11" fmla="*/ 2147483646 h 195"/>
                <a:gd name="T12" fmla="*/ 2147483646 w 280"/>
                <a:gd name="T13" fmla="*/ 2147483646 h 195"/>
                <a:gd name="T14" fmla="*/ 2147483646 w 280"/>
                <a:gd name="T15" fmla="*/ 2147483646 h 195"/>
                <a:gd name="T16" fmla="*/ 2147483646 w 280"/>
                <a:gd name="T17" fmla="*/ 2147483646 h 195"/>
                <a:gd name="T18" fmla="*/ 2147483646 w 280"/>
                <a:gd name="T19" fmla="*/ 2147483646 h 195"/>
                <a:gd name="T20" fmla="*/ 2147483646 w 280"/>
                <a:gd name="T21" fmla="*/ 2147483646 h 195"/>
                <a:gd name="T22" fmla="*/ 2147483646 w 280"/>
                <a:gd name="T23" fmla="*/ 2147483646 h 195"/>
                <a:gd name="T24" fmla="*/ 2147483646 w 280"/>
                <a:gd name="T25" fmla="*/ 2147483646 h 195"/>
                <a:gd name="T26" fmla="*/ 2147483646 w 280"/>
                <a:gd name="T27" fmla="*/ 2147483646 h 195"/>
                <a:gd name="T28" fmla="*/ 2147483646 w 280"/>
                <a:gd name="T29" fmla="*/ 2147483646 h 195"/>
                <a:gd name="T30" fmla="*/ 2147483646 w 280"/>
                <a:gd name="T31" fmla="*/ 2147483646 h 195"/>
                <a:gd name="T32" fmla="*/ 2147483646 w 280"/>
                <a:gd name="T33" fmla="*/ 2147483646 h 195"/>
                <a:gd name="T34" fmla="*/ 2147483646 w 280"/>
                <a:gd name="T35" fmla="*/ 2147483646 h 195"/>
                <a:gd name="T36" fmla="*/ 2147483646 w 280"/>
                <a:gd name="T37" fmla="*/ 2147483646 h 195"/>
                <a:gd name="T38" fmla="*/ 2147483646 w 280"/>
                <a:gd name="T39" fmla="*/ 2147483646 h 195"/>
                <a:gd name="T40" fmla="*/ 2147483646 w 280"/>
                <a:gd name="T41" fmla="*/ 2147483646 h 195"/>
                <a:gd name="T42" fmla="*/ 2147483646 w 280"/>
                <a:gd name="T43" fmla="*/ 2147483646 h 195"/>
                <a:gd name="T44" fmla="*/ 2147483646 w 280"/>
                <a:gd name="T45" fmla="*/ 2147483646 h 195"/>
                <a:gd name="T46" fmla="*/ 2147483646 w 280"/>
                <a:gd name="T47" fmla="*/ 2147483646 h 195"/>
                <a:gd name="T48" fmla="*/ 2147483646 w 280"/>
                <a:gd name="T49" fmla="*/ 2147483646 h 195"/>
                <a:gd name="T50" fmla="*/ 2147483646 w 280"/>
                <a:gd name="T51" fmla="*/ 2147483646 h 195"/>
                <a:gd name="T52" fmla="*/ 2147483646 w 280"/>
                <a:gd name="T53" fmla="*/ 2147483646 h 195"/>
                <a:gd name="T54" fmla="*/ 2147483646 w 280"/>
                <a:gd name="T55" fmla="*/ 2147483646 h 195"/>
                <a:gd name="T56" fmla="*/ 2147483646 w 280"/>
                <a:gd name="T57" fmla="*/ 2147483646 h 195"/>
                <a:gd name="T58" fmla="*/ 2147483646 w 280"/>
                <a:gd name="T59" fmla="*/ 2147483646 h 195"/>
                <a:gd name="T60" fmla="*/ 0 w 280"/>
                <a:gd name="T61" fmla="*/ 2147483646 h 19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0"/>
                <a:gd name="T94" fmla="*/ 0 h 195"/>
                <a:gd name="T95" fmla="*/ 280 w 280"/>
                <a:gd name="T96" fmla="*/ 195 h 19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0" h="195">
                  <a:moveTo>
                    <a:pt x="0" y="91"/>
                  </a:moveTo>
                  <a:cubicBezTo>
                    <a:pt x="0" y="86"/>
                    <a:pt x="6" y="85"/>
                    <a:pt x="12" y="83"/>
                  </a:cubicBezTo>
                  <a:cubicBezTo>
                    <a:pt x="19" y="81"/>
                    <a:pt x="81" y="59"/>
                    <a:pt x="94" y="55"/>
                  </a:cubicBezTo>
                  <a:cubicBezTo>
                    <a:pt x="107" y="51"/>
                    <a:pt x="106" y="45"/>
                    <a:pt x="114" y="46"/>
                  </a:cubicBezTo>
                  <a:cubicBezTo>
                    <a:pt x="122" y="47"/>
                    <a:pt x="131" y="42"/>
                    <a:pt x="134" y="32"/>
                  </a:cubicBezTo>
                  <a:cubicBezTo>
                    <a:pt x="137" y="22"/>
                    <a:pt x="140" y="3"/>
                    <a:pt x="147" y="2"/>
                  </a:cubicBezTo>
                  <a:cubicBezTo>
                    <a:pt x="154" y="0"/>
                    <a:pt x="154" y="3"/>
                    <a:pt x="158" y="12"/>
                  </a:cubicBezTo>
                  <a:cubicBezTo>
                    <a:pt x="161" y="20"/>
                    <a:pt x="162" y="32"/>
                    <a:pt x="169" y="36"/>
                  </a:cubicBezTo>
                  <a:cubicBezTo>
                    <a:pt x="175" y="40"/>
                    <a:pt x="185" y="46"/>
                    <a:pt x="190" y="41"/>
                  </a:cubicBezTo>
                  <a:cubicBezTo>
                    <a:pt x="195" y="36"/>
                    <a:pt x="211" y="28"/>
                    <a:pt x="225" y="33"/>
                  </a:cubicBezTo>
                  <a:cubicBezTo>
                    <a:pt x="238" y="39"/>
                    <a:pt x="237" y="44"/>
                    <a:pt x="240" y="52"/>
                  </a:cubicBezTo>
                  <a:cubicBezTo>
                    <a:pt x="243" y="59"/>
                    <a:pt x="248" y="60"/>
                    <a:pt x="238" y="68"/>
                  </a:cubicBezTo>
                  <a:cubicBezTo>
                    <a:pt x="228" y="77"/>
                    <a:pt x="226" y="81"/>
                    <a:pt x="217" y="82"/>
                  </a:cubicBezTo>
                  <a:cubicBezTo>
                    <a:pt x="207" y="84"/>
                    <a:pt x="199" y="79"/>
                    <a:pt x="202" y="85"/>
                  </a:cubicBezTo>
                  <a:cubicBezTo>
                    <a:pt x="205" y="92"/>
                    <a:pt x="206" y="97"/>
                    <a:pt x="206" y="97"/>
                  </a:cubicBezTo>
                  <a:cubicBezTo>
                    <a:pt x="206" y="97"/>
                    <a:pt x="241" y="124"/>
                    <a:pt x="250" y="129"/>
                  </a:cubicBezTo>
                  <a:cubicBezTo>
                    <a:pt x="259" y="135"/>
                    <a:pt x="271" y="142"/>
                    <a:pt x="270" y="153"/>
                  </a:cubicBezTo>
                  <a:cubicBezTo>
                    <a:pt x="269" y="164"/>
                    <a:pt x="280" y="195"/>
                    <a:pt x="258" y="178"/>
                  </a:cubicBezTo>
                  <a:cubicBezTo>
                    <a:pt x="235" y="161"/>
                    <a:pt x="231" y="156"/>
                    <a:pt x="220" y="149"/>
                  </a:cubicBezTo>
                  <a:cubicBezTo>
                    <a:pt x="209" y="142"/>
                    <a:pt x="197" y="133"/>
                    <a:pt x="197" y="133"/>
                  </a:cubicBezTo>
                  <a:cubicBezTo>
                    <a:pt x="197" y="133"/>
                    <a:pt x="198" y="142"/>
                    <a:pt x="192" y="144"/>
                  </a:cubicBezTo>
                  <a:cubicBezTo>
                    <a:pt x="186" y="145"/>
                    <a:pt x="180" y="142"/>
                    <a:pt x="174" y="139"/>
                  </a:cubicBezTo>
                  <a:cubicBezTo>
                    <a:pt x="168" y="136"/>
                    <a:pt x="166" y="131"/>
                    <a:pt x="161" y="129"/>
                  </a:cubicBezTo>
                  <a:cubicBezTo>
                    <a:pt x="155" y="127"/>
                    <a:pt x="154" y="123"/>
                    <a:pt x="155" y="120"/>
                  </a:cubicBezTo>
                  <a:cubicBezTo>
                    <a:pt x="156" y="116"/>
                    <a:pt x="162" y="92"/>
                    <a:pt x="141" y="87"/>
                  </a:cubicBezTo>
                  <a:cubicBezTo>
                    <a:pt x="119" y="81"/>
                    <a:pt x="117" y="92"/>
                    <a:pt x="117" y="101"/>
                  </a:cubicBezTo>
                  <a:cubicBezTo>
                    <a:pt x="117" y="109"/>
                    <a:pt x="123" y="118"/>
                    <a:pt x="114" y="122"/>
                  </a:cubicBezTo>
                  <a:cubicBezTo>
                    <a:pt x="106" y="126"/>
                    <a:pt x="56" y="136"/>
                    <a:pt x="39" y="141"/>
                  </a:cubicBezTo>
                  <a:cubicBezTo>
                    <a:pt x="22" y="146"/>
                    <a:pt x="13" y="157"/>
                    <a:pt x="10" y="142"/>
                  </a:cubicBezTo>
                  <a:cubicBezTo>
                    <a:pt x="8" y="128"/>
                    <a:pt x="17" y="117"/>
                    <a:pt x="11" y="110"/>
                  </a:cubicBezTo>
                  <a:cubicBezTo>
                    <a:pt x="6" y="103"/>
                    <a:pt x="0" y="91"/>
                    <a:pt x="0" y="9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772">
              <a:extLst>
                <a:ext uri="{FF2B5EF4-FFF2-40B4-BE49-F238E27FC236}">
                  <a16:creationId xmlns:a16="http://schemas.microsoft.com/office/drawing/2014/main" id="{173ACCE1-0D1B-444A-8A50-54422FF0E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0" y="3294062"/>
              <a:ext cx="25400" cy="39687"/>
            </a:xfrm>
            <a:custGeom>
              <a:avLst/>
              <a:gdLst>
                <a:gd name="T0" fmla="*/ 0 w 22"/>
                <a:gd name="T1" fmla="*/ 2147483646 h 34"/>
                <a:gd name="T2" fmla="*/ 2147483646 w 22"/>
                <a:gd name="T3" fmla="*/ 2147483646 h 34"/>
                <a:gd name="T4" fmla="*/ 2147483646 w 22"/>
                <a:gd name="T5" fmla="*/ 2147483646 h 34"/>
                <a:gd name="T6" fmla="*/ 2147483646 w 22"/>
                <a:gd name="T7" fmla="*/ 2147483646 h 34"/>
                <a:gd name="T8" fmla="*/ 2147483646 w 22"/>
                <a:gd name="T9" fmla="*/ 2147483646 h 34"/>
                <a:gd name="T10" fmla="*/ 2147483646 w 22"/>
                <a:gd name="T11" fmla="*/ 2147483646 h 34"/>
                <a:gd name="T12" fmla="*/ 2147483646 w 22"/>
                <a:gd name="T13" fmla="*/ 214748364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"/>
                <a:gd name="T22" fmla="*/ 0 h 34"/>
                <a:gd name="T23" fmla="*/ 22 w 22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" h="34">
                  <a:moveTo>
                    <a:pt x="0" y="14"/>
                  </a:moveTo>
                  <a:cubicBezTo>
                    <a:pt x="0" y="11"/>
                    <a:pt x="2" y="5"/>
                    <a:pt x="5" y="3"/>
                  </a:cubicBezTo>
                  <a:cubicBezTo>
                    <a:pt x="9" y="0"/>
                    <a:pt x="8" y="6"/>
                    <a:pt x="9" y="8"/>
                  </a:cubicBezTo>
                  <a:cubicBezTo>
                    <a:pt x="10" y="13"/>
                    <a:pt x="11" y="17"/>
                    <a:pt x="13" y="22"/>
                  </a:cubicBezTo>
                  <a:cubicBezTo>
                    <a:pt x="16" y="26"/>
                    <a:pt x="20" y="30"/>
                    <a:pt x="22" y="34"/>
                  </a:cubicBezTo>
                  <a:cubicBezTo>
                    <a:pt x="13" y="28"/>
                    <a:pt x="10" y="16"/>
                    <a:pt x="7" y="6"/>
                  </a:cubicBezTo>
                  <a:cubicBezTo>
                    <a:pt x="4" y="6"/>
                    <a:pt x="4" y="12"/>
                    <a:pt x="2" y="1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157" name="Groupe 1374">
              <a:extLst>
                <a:ext uri="{FF2B5EF4-FFF2-40B4-BE49-F238E27FC236}">
                  <a16:creationId xmlns:a16="http://schemas.microsoft.com/office/drawing/2014/main" id="{F87C74C3-214D-4A80-B241-2AF40F41D3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6087" y="3335337"/>
              <a:ext cx="331789" cy="185738"/>
              <a:chOff x="6796087" y="3335337"/>
              <a:chExt cx="331789" cy="185738"/>
            </a:xfrm>
          </p:grpSpPr>
          <p:sp>
            <p:nvSpPr>
              <p:cNvPr id="39158" name="Freeform 764">
                <a:extLst>
                  <a:ext uri="{FF2B5EF4-FFF2-40B4-BE49-F238E27FC236}">
                    <a16:creationId xmlns:a16="http://schemas.microsoft.com/office/drawing/2014/main" id="{58FDEAE4-D5FD-4C7A-9832-5CA5E1AEE5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7200" y="3355975"/>
                <a:ext cx="320676" cy="165100"/>
              </a:xfrm>
              <a:custGeom>
                <a:avLst/>
                <a:gdLst>
                  <a:gd name="T0" fmla="*/ 2147483646 w 270"/>
                  <a:gd name="T1" fmla="*/ 2147483646 h 141"/>
                  <a:gd name="T2" fmla="*/ 2147483646 w 270"/>
                  <a:gd name="T3" fmla="*/ 2147483646 h 141"/>
                  <a:gd name="T4" fmla="*/ 2147483646 w 270"/>
                  <a:gd name="T5" fmla="*/ 2147483646 h 141"/>
                  <a:gd name="T6" fmla="*/ 2147483646 w 270"/>
                  <a:gd name="T7" fmla="*/ 0 h 141"/>
                  <a:gd name="T8" fmla="*/ 2147483646 w 270"/>
                  <a:gd name="T9" fmla="*/ 2147483646 h 141"/>
                  <a:gd name="T10" fmla="*/ 2147483646 w 270"/>
                  <a:gd name="T11" fmla="*/ 2147483646 h 141"/>
                  <a:gd name="T12" fmla="*/ 2147483646 w 270"/>
                  <a:gd name="T13" fmla="*/ 2147483646 h 141"/>
                  <a:gd name="T14" fmla="*/ 2147483646 w 270"/>
                  <a:gd name="T15" fmla="*/ 2147483646 h 141"/>
                  <a:gd name="T16" fmla="*/ 2147483646 w 270"/>
                  <a:gd name="T17" fmla="*/ 2147483646 h 141"/>
                  <a:gd name="T18" fmla="*/ 2147483646 w 270"/>
                  <a:gd name="T19" fmla="*/ 2147483646 h 141"/>
                  <a:gd name="T20" fmla="*/ 2147483646 w 270"/>
                  <a:gd name="T21" fmla="*/ 2147483646 h 141"/>
                  <a:gd name="T22" fmla="*/ 2147483646 w 270"/>
                  <a:gd name="T23" fmla="*/ 2147483646 h 141"/>
                  <a:gd name="T24" fmla="*/ 2147483646 w 270"/>
                  <a:gd name="T25" fmla="*/ 2147483646 h 141"/>
                  <a:gd name="T26" fmla="*/ 2147483646 w 270"/>
                  <a:gd name="T27" fmla="*/ 2147483646 h 141"/>
                  <a:gd name="T28" fmla="*/ 2147483646 w 270"/>
                  <a:gd name="T29" fmla="*/ 2147483646 h 141"/>
                  <a:gd name="T30" fmla="*/ 2147483646 w 270"/>
                  <a:gd name="T31" fmla="*/ 2147483646 h 141"/>
                  <a:gd name="T32" fmla="*/ 2147483646 w 270"/>
                  <a:gd name="T33" fmla="*/ 2147483646 h 141"/>
                  <a:gd name="T34" fmla="*/ 2147483646 w 270"/>
                  <a:gd name="T35" fmla="*/ 2147483646 h 141"/>
                  <a:gd name="T36" fmla="*/ 2147483646 w 270"/>
                  <a:gd name="T37" fmla="*/ 2147483646 h 141"/>
                  <a:gd name="T38" fmla="*/ 2147483646 w 270"/>
                  <a:gd name="T39" fmla="*/ 2147483646 h 141"/>
                  <a:gd name="T40" fmla="*/ 2147483646 w 270"/>
                  <a:gd name="T41" fmla="*/ 2147483646 h 141"/>
                  <a:gd name="T42" fmla="*/ 2147483646 w 270"/>
                  <a:gd name="T43" fmla="*/ 2147483646 h 141"/>
                  <a:gd name="T44" fmla="*/ 2147483646 w 270"/>
                  <a:gd name="T45" fmla="*/ 2147483646 h 141"/>
                  <a:gd name="T46" fmla="*/ 2147483646 w 270"/>
                  <a:gd name="T47" fmla="*/ 2147483646 h 141"/>
                  <a:gd name="T48" fmla="*/ 2147483646 w 270"/>
                  <a:gd name="T49" fmla="*/ 2147483646 h 141"/>
                  <a:gd name="T50" fmla="*/ 2147483646 w 270"/>
                  <a:gd name="T51" fmla="*/ 2147483646 h 141"/>
                  <a:gd name="T52" fmla="*/ 2147483646 w 270"/>
                  <a:gd name="T53" fmla="*/ 2147483646 h 141"/>
                  <a:gd name="T54" fmla="*/ 2147483646 w 270"/>
                  <a:gd name="T55" fmla="*/ 2147483646 h 141"/>
                  <a:gd name="T56" fmla="*/ 2147483646 w 270"/>
                  <a:gd name="T57" fmla="*/ 2147483646 h 141"/>
                  <a:gd name="T58" fmla="*/ 2147483646 w 270"/>
                  <a:gd name="T59" fmla="*/ 2147483646 h 141"/>
                  <a:gd name="T60" fmla="*/ 0 w 270"/>
                  <a:gd name="T61" fmla="*/ 2147483646 h 141"/>
                  <a:gd name="T62" fmla="*/ 0 w 270"/>
                  <a:gd name="T63" fmla="*/ 2147483646 h 141"/>
                  <a:gd name="T64" fmla="*/ 2147483646 w 270"/>
                  <a:gd name="T65" fmla="*/ 2147483646 h 141"/>
                  <a:gd name="T66" fmla="*/ 2147483646 w 270"/>
                  <a:gd name="T67" fmla="*/ 2147483646 h 141"/>
                  <a:gd name="T68" fmla="*/ 2147483646 w 270"/>
                  <a:gd name="T69" fmla="*/ 2147483646 h 141"/>
                  <a:gd name="T70" fmla="*/ 2147483646 w 270"/>
                  <a:gd name="T71" fmla="*/ 2147483646 h 141"/>
                  <a:gd name="T72" fmla="*/ 2147483646 w 270"/>
                  <a:gd name="T73" fmla="*/ 2147483646 h 1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0"/>
                  <a:gd name="T112" fmla="*/ 0 h 141"/>
                  <a:gd name="T113" fmla="*/ 270 w 270"/>
                  <a:gd name="T114" fmla="*/ 141 h 1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0" h="141">
                    <a:moveTo>
                      <a:pt x="192" y="28"/>
                    </a:moveTo>
                    <a:cubicBezTo>
                      <a:pt x="194" y="27"/>
                      <a:pt x="200" y="29"/>
                      <a:pt x="207" y="28"/>
                    </a:cubicBezTo>
                    <a:cubicBezTo>
                      <a:pt x="216" y="27"/>
                      <a:pt x="218" y="23"/>
                      <a:pt x="228" y="14"/>
                    </a:cubicBezTo>
                    <a:cubicBezTo>
                      <a:pt x="236" y="7"/>
                      <a:pt x="234" y="5"/>
                      <a:pt x="231" y="0"/>
                    </a:cubicBezTo>
                    <a:cubicBezTo>
                      <a:pt x="231" y="1"/>
                      <a:pt x="229" y="3"/>
                      <a:pt x="226" y="6"/>
                    </a:cubicBezTo>
                    <a:cubicBezTo>
                      <a:pt x="216" y="14"/>
                      <a:pt x="215" y="18"/>
                      <a:pt x="205" y="20"/>
                    </a:cubicBezTo>
                    <a:cubicBezTo>
                      <a:pt x="195" y="21"/>
                      <a:pt x="187" y="17"/>
                      <a:pt x="190" y="23"/>
                    </a:cubicBezTo>
                    <a:cubicBezTo>
                      <a:pt x="191" y="25"/>
                      <a:pt x="191" y="27"/>
                      <a:pt x="192" y="28"/>
                    </a:cubicBezTo>
                    <a:close/>
                    <a:moveTo>
                      <a:pt x="258" y="91"/>
                    </a:moveTo>
                    <a:cubicBezTo>
                      <a:pt x="258" y="102"/>
                      <a:pt x="268" y="133"/>
                      <a:pt x="246" y="116"/>
                    </a:cubicBezTo>
                    <a:cubicBezTo>
                      <a:pt x="223" y="99"/>
                      <a:pt x="219" y="94"/>
                      <a:pt x="208" y="87"/>
                    </a:cubicBezTo>
                    <a:cubicBezTo>
                      <a:pt x="197" y="80"/>
                      <a:pt x="185" y="71"/>
                      <a:pt x="185" y="71"/>
                    </a:cubicBezTo>
                    <a:cubicBezTo>
                      <a:pt x="185" y="71"/>
                      <a:pt x="186" y="80"/>
                      <a:pt x="180" y="81"/>
                    </a:cubicBezTo>
                    <a:cubicBezTo>
                      <a:pt x="174" y="82"/>
                      <a:pt x="168" y="80"/>
                      <a:pt x="162" y="76"/>
                    </a:cubicBezTo>
                    <a:cubicBezTo>
                      <a:pt x="156" y="73"/>
                      <a:pt x="154" y="68"/>
                      <a:pt x="149" y="66"/>
                    </a:cubicBezTo>
                    <a:cubicBezTo>
                      <a:pt x="147" y="66"/>
                      <a:pt x="146" y="65"/>
                      <a:pt x="145" y="64"/>
                    </a:cubicBezTo>
                    <a:cubicBezTo>
                      <a:pt x="145" y="65"/>
                      <a:pt x="145" y="65"/>
                      <a:pt x="145" y="66"/>
                    </a:cubicBezTo>
                    <a:cubicBezTo>
                      <a:pt x="144" y="69"/>
                      <a:pt x="145" y="73"/>
                      <a:pt x="151" y="75"/>
                    </a:cubicBezTo>
                    <a:cubicBezTo>
                      <a:pt x="156" y="77"/>
                      <a:pt x="158" y="82"/>
                      <a:pt x="164" y="85"/>
                    </a:cubicBezTo>
                    <a:cubicBezTo>
                      <a:pt x="170" y="88"/>
                      <a:pt x="176" y="91"/>
                      <a:pt x="182" y="90"/>
                    </a:cubicBezTo>
                    <a:cubicBezTo>
                      <a:pt x="188" y="88"/>
                      <a:pt x="187" y="79"/>
                      <a:pt x="187" y="79"/>
                    </a:cubicBezTo>
                    <a:cubicBezTo>
                      <a:pt x="187" y="79"/>
                      <a:pt x="199" y="88"/>
                      <a:pt x="210" y="95"/>
                    </a:cubicBezTo>
                    <a:cubicBezTo>
                      <a:pt x="221" y="102"/>
                      <a:pt x="225" y="107"/>
                      <a:pt x="248" y="124"/>
                    </a:cubicBezTo>
                    <a:cubicBezTo>
                      <a:pt x="270" y="141"/>
                      <a:pt x="259" y="110"/>
                      <a:pt x="260" y="99"/>
                    </a:cubicBezTo>
                    <a:cubicBezTo>
                      <a:pt x="260" y="96"/>
                      <a:pt x="259" y="93"/>
                      <a:pt x="258" y="91"/>
                    </a:cubicBezTo>
                    <a:close/>
                    <a:moveTo>
                      <a:pt x="144" y="44"/>
                    </a:moveTo>
                    <a:cubicBezTo>
                      <a:pt x="144" y="36"/>
                      <a:pt x="135" y="30"/>
                      <a:pt x="123" y="27"/>
                    </a:cubicBezTo>
                    <a:cubicBezTo>
                      <a:pt x="102" y="22"/>
                      <a:pt x="102" y="35"/>
                      <a:pt x="103" y="43"/>
                    </a:cubicBezTo>
                    <a:cubicBezTo>
                      <a:pt x="103" y="51"/>
                      <a:pt x="111" y="58"/>
                      <a:pt x="103" y="62"/>
                    </a:cubicBezTo>
                    <a:cubicBezTo>
                      <a:pt x="94" y="66"/>
                      <a:pt x="44" y="79"/>
                      <a:pt x="27" y="84"/>
                    </a:cubicBezTo>
                    <a:cubicBezTo>
                      <a:pt x="12" y="88"/>
                      <a:pt x="4" y="91"/>
                      <a:pt x="0" y="84"/>
                    </a:cubicBezTo>
                    <a:cubicBezTo>
                      <a:pt x="0" y="86"/>
                      <a:pt x="0" y="87"/>
                      <a:pt x="0" y="88"/>
                    </a:cubicBezTo>
                    <a:cubicBezTo>
                      <a:pt x="3" y="103"/>
                      <a:pt x="12" y="92"/>
                      <a:pt x="29" y="87"/>
                    </a:cubicBezTo>
                    <a:cubicBezTo>
                      <a:pt x="46" y="82"/>
                      <a:pt x="96" y="72"/>
                      <a:pt x="104" y="68"/>
                    </a:cubicBezTo>
                    <a:cubicBezTo>
                      <a:pt x="113" y="64"/>
                      <a:pt x="107" y="55"/>
                      <a:pt x="107" y="47"/>
                    </a:cubicBezTo>
                    <a:cubicBezTo>
                      <a:pt x="107" y="38"/>
                      <a:pt x="109" y="27"/>
                      <a:pt x="131" y="33"/>
                    </a:cubicBezTo>
                    <a:cubicBezTo>
                      <a:pt x="138" y="35"/>
                      <a:pt x="142" y="39"/>
                      <a:pt x="144" y="4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9" name="Freeform 766">
                <a:extLst>
                  <a:ext uri="{FF2B5EF4-FFF2-40B4-BE49-F238E27FC236}">
                    <a16:creationId xmlns:a16="http://schemas.microsoft.com/office/drawing/2014/main" id="{8F2243FB-BFEE-43D8-AF6A-E6FCA0DE9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3100" y="3405187"/>
                <a:ext cx="15875" cy="44450"/>
              </a:xfrm>
              <a:custGeom>
                <a:avLst/>
                <a:gdLst>
                  <a:gd name="T0" fmla="*/ 2147483646 w 13"/>
                  <a:gd name="T1" fmla="*/ 0 h 38"/>
                  <a:gd name="T2" fmla="*/ 2147483646 w 13"/>
                  <a:gd name="T3" fmla="*/ 2147483646 h 38"/>
                  <a:gd name="T4" fmla="*/ 2147483646 w 13"/>
                  <a:gd name="T5" fmla="*/ 2147483646 h 38"/>
                  <a:gd name="T6" fmla="*/ 2147483646 w 13"/>
                  <a:gd name="T7" fmla="*/ 2147483646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38"/>
                  <a:gd name="T14" fmla="*/ 13 w 13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38">
                    <a:moveTo>
                      <a:pt x="13" y="0"/>
                    </a:moveTo>
                    <a:cubicBezTo>
                      <a:pt x="13" y="0"/>
                      <a:pt x="13" y="4"/>
                      <a:pt x="10" y="9"/>
                    </a:cubicBezTo>
                    <a:cubicBezTo>
                      <a:pt x="7" y="14"/>
                      <a:pt x="0" y="21"/>
                      <a:pt x="2" y="26"/>
                    </a:cubicBezTo>
                    <a:cubicBezTo>
                      <a:pt x="3" y="32"/>
                      <a:pt x="5" y="38"/>
                      <a:pt x="5" y="38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0" name="Freeform 767">
                <a:extLst>
                  <a:ext uri="{FF2B5EF4-FFF2-40B4-BE49-F238E27FC236}">
                    <a16:creationId xmlns:a16="http://schemas.microsoft.com/office/drawing/2014/main" id="{2B165076-4B82-40ED-B0CD-8E2F49A43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2625" y="3338512"/>
                <a:ext cx="26988" cy="41275"/>
              </a:xfrm>
              <a:custGeom>
                <a:avLst/>
                <a:gdLst>
                  <a:gd name="T0" fmla="*/ 2147483646 w 22"/>
                  <a:gd name="T1" fmla="*/ 2147483646 h 35"/>
                  <a:gd name="T2" fmla="*/ 2147483646 w 22"/>
                  <a:gd name="T3" fmla="*/ 2147483646 h 35"/>
                  <a:gd name="T4" fmla="*/ 2147483646 w 22"/>
                  <a:gd name="T5" fmla="*/ 2147483646 h 35"/>
                  <a:gd name="T6" fmla="*/ 2147483646 w 22"/>
                  <a:gd name="T7" fmla="*/ 2147483646 h 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35"/>
                  <a:gd name="T14" fmla="*/ 22 w 22"/>
                  <a:gd name="T15" fmla="*/ 35 h 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35">
                    <a:moveTo>
                      <a:pt x="22" y="4"/>
                    </a:moveTo>
                    <a:cubicBezTo>
                      <a:pt x="22" y="4"/>
                      <a:pt x="14" y="0"/>
                      <a:pt x="9" y="4"/>
                    </a:cubicBezTo>
                    <a:cubicBezTo>
                      <a:pt x="5" y="8"/>
                      <a:pt x="0" y="19"/>
                      <a:pt x="2" y="24"/>
                    </a:cubicBezTo>
                    <a:cubicBezTo>
                      <a:pt x="5" y="29"/>
                      <a:pt x="11" y="35"/>
                      <a:pt x="18" y="3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1" name="Freeform 768">
                <a:extLst>
                  <a:ext uri="{FF2B5EF4-FFF2-40B4-BE49-F238E27FC236}">
                    <a16:creationId xmlns:a16="http://schemas.microsoft.com/office/drawing/2014/main" id="{DAD46CCA-21AC-4B16-B4DE-227FC0A65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862" y="3346450"/>
                <a:ext cx="39688" cy="34925"/>
              </a:xfrm>
              <a:custGeom>
                <a:avLst/>
                <a:gdLst>
                  <a:gd name="T0" fmla="*/ 2147483646 w 34"/>
                  <a:gd name="T1" fmla="*/ 2147483646 h 30"/>
                  <a:gd name="T2" fmla="*/ 2147483646 w 34"/>
                  <a:gd name="T3" fmla="*/ 2147483646 h 30"/>
                  <a:gd name="T4" fmla="*/ 2147483646 w 34"/>
                  <a:gd name="T5" fmla="*/ 2147483646 h 30"/>
                  <a:gd name="T6" fmla="*/ 2147483646 w 34"/>
                  <a:gd name="T7" fmla="*/ 2147483646 h 30"/>
                  <a:gd name="T8" fmla="*/ 2147483646 w 3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30"/>
                  <a:gd name="T17" fmla="*/ 34 w 3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30">
                    <a:moveTo>
                      <a:pt x="2" y="10"/>
                    </a:moveTo>
                    <a:cubicBezTo>
                      <a:pt x="2" y="10"/>
                      <a:pt x="0" y="21"/>
                      <a:pt x="6" y="25"/>
                    </a:cubicBezTo>
                    <a:cubicBezTo>
                      <a:pt x="11" y="29"/>
                      <a:pt x="18" y="30"/>
                      <a:pt x="24" y="25"/>
                    </a:cubicBezTo>
                    <a:cubicBezTo>
                      <a:pt x="31" y="19"/>
                      <a:pt x="34" y="17"/>
                      <a:pt x="33" y="12"/>
                    </a:cubicBezTo>
                    <a:cubicBezTo>
                      <a:pt x="32" y="7"/>
                      <a:pt x="32" y="0"/>
                      <a:pt x="32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2" name="Freeform 769">
                <a:extLst>
                  <a:ext uri="{FF2B5EF4-FFF2-40B4-BE49-F238E27FC236}">
                    <a16:creationId xmlns:a16="http://schemas.microsoft.com/office/drawing/2014/main" id="{C8A11AC3-F5BB-4C36-9A41-6DB2EF006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150" y="3419475"/>
                <a:ext cx="22225" cy="22225"/>
              </a:xfrm>
              <a:custGeom>
                <a:avLst/>
                <a:gdLst>
                  <a:gd name="T0" fmla="*/ 2147483646 w 19"/>
                  <a:gd name="T1" fmla="*/ 2147483646 h 19"/>
                  <a:gd name="T2" fmla="*/ 2147483646 w 19"/>
                  <a:gd name="T3" fmla="*/ 1600892484 h 19"/>
                  <a:gd name="T4" fmla="*/ 1600892484 w 19"/>
                  <a:gd name="T5" fmla="*/ 2147483646 h 19"/>
                  <a:gd name="T6" fmla="*/ 0 w 19"/>
                  <a:gd name="T7" fmla="*/ 214748364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9"/>
                  <a:gd name="T14" fmla="*/ 19 w 19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9">
                    <a:moveTo>
                      <a:pt x="19" y="6"/>
                    </a:moveTo>
                    <a:cubicBezTo>
                      <a:pt x="19" y="6"/>
                      <a:pt x="16" y="0"/>
                      <a:pt x="12" y="1"/>
                    </a:cubicBezTo>
                    <a:cubicBezTo>
                      <a:pt x="8" y="1"/>
                      <a:pt x="2" y="3"/>
                      <a:pt x="1" y="8"/>
                    </a:cubicBezTo>
                    <a:cubicBezTo>
                      <a:pt x="0" y="12"/>
                      <a:pt x="0" y="19"/>
                      <a:pt x="0" y="1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3" name="Freeform 770">
                <a:extLst>
                  <a:ext uri="{FF2B5EF4-FFF2-40B4-BE49-F238E27FC236}">
                    <a16:creationId xmlns:a16="http://schemas.microsoft.com/office/drawing/2014/main" id="{3ABD6E45-F155-4C02-8FDF-447923F0E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150" y="3419475"/>
                <a:ext cx="19050" cy="19050"/>
              </a:xfrm>
              <a:custGeom>
                <a:avLst/>
                <a:gdLst>
                  <a:gd name="T0" fmla="*/ 0 w 15"/>
                  <a:gd name="T1" fmla="*/ 2147483646 h 16"/>
                  <a:gd name="T2" fmla="*/ 2147483646 w 15"/>
                  <a:gd name="T3" fmla="*/ 2147483646 h 16"/>
                  <a:gd name="T4" fmla="*/ 2147483646 w 15"/>
                  <a:gd name="T5" fmla="*/ 2147483646 h 16"/>
                  <a:gd name="T6" fmla="*/ 2147483646 w 15"/>
                  <a:gd name="T7" fmla="*/ 2147483646 h 16"/>
                  <a:gd name="T8" fmla="*/ 2147483646 w 15"/>
                  <a:gd name="T9" fmla="*/ 2147483646 h 16"/>
                  <a:gd name="T10" fmla="*/ 2147483646 w 15"/>
                  <a:gd name="T11" fmla="*/ 2147483646 h 16"/>
                  <a:gd name="T12" fmla="*/ 2147483646 w 15"/>
                  <a:gd name="T13" fmla="*/ 2147483646 h 16"/>
                  <a:gd name="T14" fmla="*/ 2147483646 w 15"/>
                  <a:gd name="T15" fmla="*/ 2147483646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16"/>
                  <a:gd name="T26" fmla="*/ 15 w 15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16">
                    <a:moveTo>
                      <a:pt x="0" y="15"/>
                    </a:moveTo>
                    <a:cubicBezTo>
                      <a:pt x="0" y="12"/>
                      <a:pt x="1" y="7"/>
                      <a:pt x="3" y="5"/>
                    </a:cubicBezTo>
                    <a:cubicBezTo>
                      <a:pt x="5" y="3"/>
                      <a:pt x="10" y="0"/>
                      <a:pt x="13" y="2"/>
                    </a:cubicBezTo>
                    <a:cubicBezTo>
                      <a:pt x="11" y="3"/>
                      <a:pt x="9" y="2"/>
                      <a:pt x="7" y="4"/>
                    </a:cubicBezTo>
                    <a:cubicBezTo>
                      <a:pt x="6" y="6"/>
                      <a:pt x="5" y="8"/>
                      <a:pt x="7" y="8"/>
                    </a:cubicBezTo>
                    <a:cubicBezTo>
                      <a:pt x="8" y="9"/>
                      <a:pt x="14" y="7"/>
                      <a:pt x="15" y="7"/>
                    </a:cubicBezTo>
                    <a:cubicBezTo>
                      <a:pt x="14" y="8"/>
                      <a:pt x="13" y="10"/>
                      <a:pt x="12" y="11"/>
                    </a:cubicBezTo>
                    <a:cubicBezTo>
                      <a:pt x="11" y="12"/>
                      <a:pt x="5" y="16"/>
                      <a:pt x="4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4" name="Freeform 771">
                <a:extLst>
                  <a:ext uri="{FF2B5EF4-FFF2-40B4-BE49-F238E27FC236}">
                    <a16:creationId xmlns:a16="http://schemas.microsoft.com/office/drawing/2014/main" id="{8FA11BB0-D68D-417A-9245-360EB0219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4037" y="3355975"/>
                <a:ext cx="31750" cy="22225"/>
              </a:xfrm>
              <a:custGeom>
                <a:avLst/>
                <a:gdLst>
                  <a:gd name="T0" fmla="*/ 2147483646 w 27"/>
                  <a:gd name="T1" fmla="*/ 1882805692 h 18"/>
                  <a:gd name="T2" fmla="*/ 2147483646 w 27"/>
                  <a:gd name="T3" fmla="*/ 2147483646 h 18"/>
                  <a:gd name="T4" fmla="*/ 1626175028 w 27"/>
                  <a:gd name="T5" fmla="*/ 2147483646 h 18"/>
                  <a:gd name="T6" fmla="*/ 2147483646 w 27"/>
                  <a:gd name="T7" fmla="*/ 2147483646 h 18"/>
                  <a:gd name="T8" fmla="*/ 2147483646 w 27"/>
                  <a:gd name="T9" fmla="*/ 2147483646 h 18"/>
                  <a:gd name="T10" fmla="*/ 2147483646 w 27"/>
                  <a:gd name="T11" fmla="*/ 2147483646 h 18"/>
                  <a:gd name="T12" fmla="*/ 2147483646 w 27"/>
                  <a:gd name="T13" fmla="*/ 2147483646 h 18"/>
                  <a:gd name="T14" fmla="*/ 2147483646 w 27"/>
                  <a:gd name="T15" fmla="*/ 2147483646 h 18"/>
                  <a:gd name="T16" fmla="*/ 2147483646 w 27"/>
                  <a:gd name="T17" fmla="*/ 0 h 18"/>
                  <a:gd name="T18" fmla="*/ 2147483646 w 27"/>
                  <a:gd name="T19" fmla="*/ 2147483646 h 18"/>
                  <a:gd name="T20" fmla="*/ 2147483646 w 27"/>
                  <a:gd name="T21" fmla="*/ 2147483646 h 18"/>
                  <a:gd name="T22" fmla="*/ 2147483646 w 27"/>
                  <a:gd name="T23" fmla="*/ 2147483646 h 18"/>
                  <a:gd name="T24" fmla="*/ 2147483646 w 27"/>
                  <a:gd name="T25" fmla="*/ 2147483646 h 18"/>
                  <a:gd name="T26" fmla="*/ 2147483646 w 27"/>
                  <a:gd name="T27" fmla="*/ 2147483646 h 18"/>
                  <a:gd name="T28" fmla="*/ 2147483646 w 27"/>
                  <a:gd name="T29" fmla="*/ 2147483646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"/>
                  <a:gd name="T46" fmla="*/ 0 h 18"/>
                  <a:gd name="T47" fmla="*/ 27 w 27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" h="18">
                    <a:moveTo>
                      <a:pt x="8" y="1"/>
                    </a:moveTo>
                    <a:cubicBezTo>
                      <a:pt x="7" y="2"/>
                      <a:pt x="5" y="2"/>
                      <a:pt x="3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6"/>
                      <a:pt x="1" y="10"/>
                      <a:pt x="2" y="11"/>
                    </a:cubicBezTo>
                    <a:cubicBezTo>
                      <a:pt x="3" y="14"/>
                      <a:pt x="5" y="15"/>
                      <a:pt x="7" y="16"/>
                    </a:cubicBezTo>
                    <a:cubicBezTo>
                      <a:pt x="9" y="17"/>
                      <a:pt x="10" y="18"/>
                      <a:pt x="13" y="17"/>
                    </a:cubicBezTo>
                    <a:cubicBezTo>
                      <a:pt x="15" y="17"/>
                      <a:pt x="17" y="15"/>
                      <a:pt x="20" y="14"/>
                    </a:cubicBezTo>
                    <a:cubicBezTo>
                      <a:pt x="21" y="12"/>
                      <a:pt x="23" y="10"/>
                      <a:pt x="24" y="9"/>
                    </a:cubicBezTo>
                    <a:cubicBezTo>
                      <a:pt x="26" y="7"/>
                      <a:pt x="27" y="2"/>
                      <a:pt x="25" y="0"/>
                    </a:cubicBezTo>
                    <a:cubicBezTo>
                      <a:pt x="24" y="1"/>
                      <a:pt x="22" y="4"/>
                      <a:pt x="21" y="6"/>
                    </a:cubicBezTo>
                    <a:cubicBezTo>
                      <a:pt x="19" y="9"/>
                      <a:pt x="16" y="10"/>
                      <a:pt x="13" y="12"/>
                    </a:cubicBezTo>
                    <a:cubicBezTo>
                      <a:pt x="10" y="13"/>
                      <a:pt x="8" y="12"/>
                      <a:pt x="7" y="9"/>
                    </a:cubicBezTo>
                    <a:cubicBezTo>
                      <a:pt x="7" y="7"/>
                      <a:pt x="6" y="6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5" name="Freeform 773">
                <a:extLst>
                  <a:ext uri="{FF2B5EF4-FFF2-40B4-BE49-F238E27FC236}">
                    <a16:creationId xmlns:a16="http://schemas.microsoft.com/office/drawing/2014/main" id="{332A07AD-6AD3-40DC-9E9B-491F2889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3335337"/>
                <a:ext cx="26988" cy="34925"/>
              </a:xfrm>
              <a:custGeom>
                <a:avLst/>
                <a:gdLst>
                  <a:gd name="T0" fmla="*/ 2147483646 w 23"/>
                  <a:gd name="T1" fmla="*/ 2147483646 h 30"/>
                  <a:gd name="T2" fmla="*/ 2147483646 w 23"/>
                  <a:gd name="T3" fmla="*/ 2147483646 h 30"/>
                  <a:gd name="T4" fmla="*/ 2147483646 w 23"/>
                  <a:gd name="T5" fmla="*/ 2147483646 h 30"/>
                  <a:gd name="T6" fmla="*/ 2147483646 w 23"/>
                  <a:gd name="T7" fmla="*/ 2147483646 h 30"/>
                  <a:gd name="T8" fmla="*/ 2147483646 w 23"/>
                  <a:gd name="T9" fmla="*/ 2147483646 h 30"/>
                  <a:gd name="T10" fmla="*/ 2147483646 w 23"/>
                  <a:gd name="T11" fmla="*/ 2147483646 h 30"/>
                  <a:gd name="T12" fmla="*/ 2147483646 w 23"/>
                  <a:gd name="T13" fmla="*/ 214748364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0"/>
                  <a:gd name="T23" fmla="*/ 23 w 23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0">
                    <a:moveTo>
                      <a:pt x="22" y="3"/>
                    </a:moveTo>
                    <a:cubicBezTo>
                      <a:pt x="17" y="1"/>
                      <a:pt x="12" y="3"/>
                      <a:pt x="9" y="7"/>
                    </a:cubicBezTo>
                    <a:cubicBezTo>
                      <a:pt x="7" y="10"/>
                      <a:pt x="5" y="14"/>
                      <a:pt x="4" y="17"/>
                    </a:cubicBezTo>
                    <a:cubicBezTo>
                      <a:pt x="4" y="19"/>
                      <a:pt x="4" y="21"/>
                      <a:pt x="4" y="23"/>
                    </a:cubicBezTo>
                    <a:cubicBezTo>
                      <a:pt x="4" y="26"/>
                      <a:pt x="5" y="28"/>
                      <a:pt x="6" y="30"/>
                    </a:cubicBezTo>
                    <a:cubicBezTo>
                      <a:pt x="0" y="22"/>
                      <a:pt x="1" y="12"/>
                      <a:pt x="8" y="5"/>
                    </a:cubicBezTo>
                    <a:cubicBezTo>
                      <a:pt x="13" y="1"/>
                      <a:pt x="17" y="0"/>
                      <a:pt x="23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6" name="Freeform 774">
                <a:extLst>
                  <a:ext uri="{FF2B5EF4-FFF2-40B4-BE49-F238E27FC236}">
                    <a16:creationId xmlns:a16="http://schemas.microsoft.com/office/drawing/2014/main" id="{8D65EF9C-7C23-43A4-AE88-E9FC8319F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100" y="3363912"/>
                <a:ext cx="19050" cy="20637"/>
              </a:xfrm>
              <a:custGeom>
                <a:avLst/>
                <a:gdLst>
                  <a:gd name="T0" fmla="*/ 2147483646 w 16"/>
                  <a:gd name="T1" fmla="*/ 0 h 17"/>
                  <a:gd name="T2" fmla="*/ 2147483646 w 16"/>
                  <a:gd name="T3" fmla="*/ 2147483646 h 17"/>
                  <a:gd name="T4" fmla="*/ 2147483646 w 16"/>
                  <a:gd name="T5" fmla="*/ 2147483646 h 17"/>
                  <a:gd name="T6" fmla="*/ 2147483646 w 16"/>
                  <a:gd name="T7" fmla="*/ 2147483646 h 17"/>
                  <a:gd name="T8" fmla="*/ 1688346731 w 1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7"/>
                  <a:gd name="T17" fmla="*/ 16 w 16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7">
                    <a:moveTo>
                      <a:pt x="2" y="0"/>
                    </a:moveTo>
                    <a:cubicBezTo>
                      <a:pt x="3" y="4"/>
                      <a:pt x="3" y="9"/>
                      <a:pt x="6" y="12"/>
                    </a:cubicBezTo>
                    <a:cubicBezTo>
                      <a:pt x="8" y="14"/>
                      <a:pt x="13" y="15"/>
                      <a:pt x="16" y="16"/>
                    </a:cubicBezTo>
                    <a:cubicBezTo>
                      <a:pt x="11" y="17"/>
                      <a:pt x="6" y="16"/>
                      <a:pt x="4" y="12"/>
                    </a:cubicBezTo>
                    <a:cubicBezTo>
                      <a:pt x="2" y="9"/>
                      <a:pt x="0" y="4"/>
                      <a:pt x="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7" name="Freeform 775">
                <a:extLst>
                  <a:ext uri="{FF2B5EF4-FFF2-40B4-BE49-F238E27FC236}">
                    <a16:creationId xmlns:a16="http://schemas.microsoft.com/office/drawing/2014/main" id="{CC2D7894-8095-4D94-89BF-9B5BF9FAB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0387" y="3416300"/>
                <a:ext cx="14288" cy="12700"/>
              </a:xfrm>
              <a:custGeom>
                <a:avLst/>
                <a:gdLst>
                  <a:gd name="T0" fmla="*/ 2147483646 w 12"/>
                  <a:gd name="T1" fmla="*/ 1539586364 h 11"/>
                  <a:gd name="T2" fmla="*/ 2147483646 w 12"/>
                  <a:gd name="T3" fmla="*/ 2147483646 h 11"/>
                  <a:gd name="T4" fmla="*/ 2147483646 w 12"/>
                  <a:gd name="T5" fmla="*/ 1539586364 h 1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1"/>
                  <a:gd name="T11" fmla="*/ 12 w 12"/>
                  <a:gd name="T12" fmla="*/ 11 h 1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1">
                    <a:moveTo>
                      <a:pt x="12" y="1"/>
                    </a:moveTo>
                    <a:cubicBezTo>
                      <a:pt x="6" y="3"/>
                      <a:pt x="4" y="5"/>
                      <a:pt x="2" y="11"/>
                    </a:cubicBezTo>
                    <a:cubicBezTo>
                      <a:pt x="0" y="6"/>
                      <a:pt x="6" y="0"/>
                      <a:pt x="11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8" name="Freeform 776">
                <a:extLst>
                  <a:ext uri="{FF2B5EF4-FFF2-40B4-BE49-F238E27FC236}">
                    <a16:creationId xmlns:a16="http://schemas.microsoft.com/office/drawing/2014/main" id="{80929217-CB29-4636-B224-86BC03ECE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6438" y="3421062"/>
                <a:ext cx="57150" cy="50800"/>
              </a:xfrm>
              <a:custGeom>
                <a:avLst/>
                <a:gdLst>
                  <a:gd name="T0" fmla="*/ 0 w 48"/>
                  <a:gd name="T1" fmla="*/ 0 h 43"/>
                  <a:gd name="T2" fmla="*/ 2147483646 w 48"/>
                  <a:gd name="T3" fmla="*/ 2147483646 h 43"/>
                  <a:gd name="T4" fmla="*/ 2147483646 w 48"/>
                  <a:gd name="T5" fmla="*/ 2147483646 h 43"/>
                  <a:gd name="T6" fmla="*/ 2147483646 w 48"/>
                  <a:gd name="T7" fmla="*/ 2147483646 h 43"/>
                  <a:gd name="T8" fmla="*/ 0 w 48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43"/>
                  <a:gd name="T17" fmla="*/ 48 w 48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43">
                    <a:moveTo>
                      <a:pt x="0" y="0"/>
                    </a:moveTo>
                    <a:cubicBezTo>
                      <a:pt x="0" y="0"/>
                      <a:pt x="25" y="18"/>
                      <a:pt x="30" y="22"/>
                    </a:cubicBezTo>
                    <a:cubicBezTo>
                      <a:pt x="34" y="25"/>
                      <a:pt x="48" y="31"/>
                      <a:pt x="48" y="43"/>
                    </a:cubicBezTo>
                    <a:cubicBezTo>
                      <a:pt x="48" y="43"/>
                      <a:pt x="47" y="35"/>
                      <a:pt x="38" y="29"/>
                    </a:cubicBezTo>
                    <a:cubicBezTo>
                      <a:pt x="28" y="22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9" name="Freeform 777">
                <a:extLst>
                  <a:ext uri="{FF2B5EF4-FFF2-40B4-BE49-F238E27FC236}">
                    <a16:creationId xmlns:a16="http://schemas.microsoft.com/office/drawing/2014/main" id="{A58CD0C9-F990-4411-8A72-CE5CC384A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087" y="3389312"/>
                <a:ext cx="22225" cy="26987"/>
              </a:xfrm>
              <a:custGeom>
                <a:avLst/>
                <a:gdLst>
                  <a:gd name="T0" fmla="*/ 2147483646 w 18"/>
                  <a:gd name="T1" fmla="*/ 0 h 23"/>
                  <a:gd name="T2" fmla="*/ 2147483646 w 18"/>
                  <a:gd name="T3" fmla="*/ 2147483646 h 23"/>
                  <a:gd name="T4" fmla="*/ 2147483646 w 18"/>
                  <a:gd name="T5" fmla="*/ 2147483646 h 23"/>
                  <a:gd name="T6" fmla="*/ 2147483646 w 18"/>
                  <a:gd name="T7" fmla="*/ 2147483646 h 23"/>
                  <a:gd name="T8" fmla="*/ 2147483646 w 18"/>
                  <a:gd name="T9" fmla="*/ 2147483646 h 23"/>
                  <a:gd name="T10" fmla="*/ 2147483646 w 18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23"/>
                  <a:gd name="T20" fmla="*/ 18 w 18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23">
                    <a:moveTo>
                      <a:pt x="18" y="0"/>
                    </a:moveTo>
                    <a:cubicBezTo>
                      <a:pt x="16" y="0"/>
                      <a:pt x="13" y="2"/>
                      <a:pt x="11" y="3"/>
                    </a:cubicBezTo>
                    <a:cubicBezTo>
                      <a:pt x="9" y="4"/>
                      <a:pt x="7" y="5"/>
                      <a:pt x="5" y="7"/>
                    </a:cubicBezTo>
                    <a:cubicBezTo>
                      <a:pt x="0" y="13"/>
                      <a:pt x="8" y="18"/>
                      <a:pt x="10" y="23"/>
                    </a:cubicBezTo>
                    <a:cubicBezTo>
                      <a:pt x="7" y="19"/>
                      <a:pt x="4" y="12"/>
                      <a:pt x="8" y="8"/>
                    </a:cubicBezTo>
                    <a:cubicBezTo>
                      <a:pt x="11" y="5"/>
                      <a:pt x="15" y="2"/>
                      <a:pt x="18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8933" name="Groupe 1373">
            <a:extLst>
              <a:ext uri="{FF2B5EF4-FFF2-40B4-BE49-F238E27FC236}">
                <a16:creationId xmlns:a16="http://schemas.microsoft.com/office/drawing/2014/main" id="{823701CB-DAB0-43CF-9100-5448B860BEDC}"/>
              </a:ext>
            </a:extLst>
          </p:cNvPr>
          <p:cNvGrpSpPr>
            <a:grpSpLocks/>
          </p:cNvGrpSpPr>
          <p:nvPr/>
        </p:nvGrpSpPr>
        <p:grpSpPr bwMode="auto">
          <a:xfrm>
            <a:off x="8312150" y="4329113"/>
            <a:ext cx="285750" cy="166687"/>
            <a:chOff x="6791325" y="3589337"/>
            <a:chExt cx="323851" cy="188913"/>
          </a:xfrm>
        </p:grpSpPr>
        <p:sp>
          <p:nvSpPr>
            <p:cNvPr id="39135" name="Freeform 778">
              <a:extLst>
                <a:ext uri="{FF2B5EF4-FFF2-40B4-BE49-F238E27FC236}">
                  <a16:creationId xmlns:a16="http://schemas.microsoft.com/office/drawing/2014/main" id="{9AC4AD41-4A27-491C-A6D8-8421466A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3592512"/>
              <a:ext cx="323851" cy="185737"/>
            </a:xfrm>
            <a:custGeom>
              <a:avLst/>
              <a:gdLst>
                <a:gd name="T0" fmla="*/ 2147483646 w 272"/>
                <a:gd name="T1" fmla="*/ 2147483646 h 158"/>
                <a:gd name="T2" fmla="*/ 2147483646 w 272"/>
                <a:gd name="T3" fmla="*/ 2147483646 h 158"/>
                <a:gd name="T4" fmla="*/ 2147483646 w 272"/>
                <a:gd name="T5" fmla="*/ 2147483646 h 158"/>
                <a:gd name="T6" fmla="*/ 2147483646 w 272"/>
                <a:gd name="T7" fmla="*/ 2147483646 h 158"/>
                <a:gd name="T8" fmla="*/ 2147483646 w 272"/>
                <a:gd name="T9" fmla="*/ 2147483646 h 158"/>
                <a:gd name="T10" fmla="*/ 2147483646 w 272"/>
                <a:gd name="T11" fmla="*/ 2147483646 h 158"/>
                <a:gd name="T12" fmla="*/ 2147483646 w 272"/>
                <a:gd name="T13" fmla="*/ 0 h 158"/>
                <a:gd name="T14" fmla="*/ 2147483646 w 272"/>
                <a:gd name="T15" fmla="*/ 2147483646 h 158"/>
                <a:gd name="T16" fmla="*/ 2147483646 w 272"/>
                <a:gd name="T17" fmla="*/ 2147483646 h 158"/>
                <a:gd name="T18" fmla="*/ 2147483646 w 272"/>
                <a:gd name="T19" fmla="*/ 2147483646 h 158"/>
                <a:gd name="T20" fmla="*/ 2147483646 w 272"/>
                <a:gd name="T21" fmla="*/ 2147483646 h 158"/>
                <a:gd name="T22" fmla="*/ 2147483646 w 272"/>
                <a:gd name="T23" fmla="*/ 2147483646 h 158"/>
                <a:gd name="T24" fmla="*/ 2147483646 w 272"/>
                <a:gd name="T25" fmla="*/ 2147483646 h 158"/>
                <a:gd name="T26" fmla="*/ 2147483646 w 272"/>
                <a:gd name="T27" fmla="*/ 2147483646 h 158"/>
                <a:gd name="T28" fmla="*/ 2147483646 w 272"/>
                <a:gd name="T29" fmla="*/ 2147483646 h 158"/>
                <a:gd name="T30" fmla="*/ 2147483646 w 272"/>
                <a:gd name="T31" fmla="*/ 2147483646 h 158"/>
                <a:gd name="T32" fmla="*/ 2147483646 w 272"/>
                <a:gd name="T33" fmla="*/ 2147483646 h 158"/>
                <a:gd name="T34" fmla="*/ 2147483646 w 272"/>
                <a:gd name="T35" fmla="*/ 2147483646 h 158"/>
                <a:gd name="T36" fmla="*/ 2147483646 w 272"/>
                <a:gd name="T37" fmla="*/ 2147483646 h 158"/>
                <a:gd name="T38" fmla="*/ 2147483646 w 272"/>
                <a:gd name="T39" fmla="*/ 2147483646 h 158"/>
                <a:gd name="T40" fmla="*/ 2147483646 w 272"/>
                <a:gd name="T41" fmla="*/ 2147483646 h 158"/>
                <a:gd name="T42" fmla="*/ 2147483646 w 272"/>
                <a:gd name="T43" fmla="*/ 2147483646 h 158"/>
                <a:gd name="T44" fmla="*/ 2147483646 w 272"/>
                <a:gd name="T45" fmla="*/ 2147483646 h 158"/>
                <a:gd name="T46" fmla="*/ 2147483646 w 272"/>
                <a:gd name="T47" fmla="*/ 2147483646 h 158"/>
                <a:gd name="T48" fmla="*/ 2147483646 w 272"/>
                <a:gd name="T49" fmla="*/ 2147483646 h 158"/>
                <a:gd name="T50" fmla="*/ 2147483646 w 272"/>
                <a:gd name="T51" fmla="*/ 2147483646 h 158"/>
                <a:gd name="T52" fmla="*/ 2147483646 w 272"/>
                <a:gd name="T53" fmla="*/ 2147483646 h 158"/>
                <a:gd name="T54" fmla="*/ 2147483646 w 272"/>
                <a:gd name="T55" fmla="*/ 2147483646 h 158"/>
                <a:gd name="T56" fmla="*/ 2147483646 w 272"/>
                <a:gd name="T57" fmla="*/ 2147483646 h 158"/>
                <a:gd name="T58" fmla="*/ 2147483646 w 272"/>
                <a:gd name="T59" fmla="*/ 2147483646 h 158"/>
                <a:gd name="T60" fmla="*/ 2147483646 w 272"/>
                <a:gd name="T61" fmla="*/ 2147483646 h 158"/>
                <a:gd name="T62" fmla="*/ 2147483646 w 272"/>
                <a:gd name="T63" fmla="*/ 2147483646 h 158"/>
                <a:gd name="T64" fmla="*/ 2147483646 w 272"/>
                <a:gd name="T65" fmla="*/ 2147483646 h 158"/>
                <a:gd name="T66" fmla="*/ 2147483646 w 272"/>
                <a:gd name="T67" fmla="*/ 2147483646 h 1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2"/>
                <a:gd name="T103" fmla="*/ 0 h 158"/>
                <a:gd name="T104" fmla="*/ 272 w 272"/>
                <a:gd name="T105" fmla="*/ 158 h 1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2" h="158">
                  <a:moveTo>
                    <a:pt x="3" y="43"/>
                  </a:moveTo>
                  <a:cubicBezTo>
                    <a:pt x="5" y="39"/>
                    <a:pt x="55" y="32"/>
                    <a:pt x="70" y="29"/>
                  </a:cubicBezTo>
                  <a:cubicBezTo>
                    <a:pt x="85" y="26"/>
                    <a:pt x="108" y="23"/>
                    <a:pt x="115" y="21"/>
                  </a:cubicBezTo>
                  <a:cubicBezTo>
                    <a:pt x="121" y="20"/>
                    <a:pt x="125" y="22"/>
                    <a:pt x="128" y="18"/>
                  </a:cubicBezTo>
                  <a:cubicBezTo>
                    <a:pt x="131" y="14"/>
                    <a:pt x="137" y="9"/>
                    <a:pt x="140" y="10"/>
                  </a:cubicBezTo>
                  <a:cubicBezTo>
                    <a:pt x="143" y="11"/>
                    <a:pt x="144" y="12"/>
                    <a:pt x="145" y="10"/>
                  </a:cubicBezTo>
                  <a:cubicBezTo>
                    <a:pt x="147" y="7"/>
                    <a:pt x="147" y="1"/>
                    <a:pt x="151" y="0"/>
                  </a:cubicBezTo>
                  <a:cubicBezTo>
                    <a:pt x="156" y="0"/>
                    <a:pt x="156" y="2"/>
                    <a:pt x="160" y="6"/>
                  </a:cubicBezTo>
                  <a:cubicBezTo>
                    <a:pt x="164" y="10"/>
                    <a:pt x="170" y="18"/>
                    <a:pt x="173" y="19"/>
                  </a:cubicBezTo>
                  <a:cubicBezTo>
                    <a:pt x="176" y="19"/>
                    <a:pt x="179" y="22"/>
                    <a:pt x="182" y="22"/>
                  </a:cubicBezTo>
                  <a:cubicBezTo>
                    <a:pt x="186" y="21"/>
                    <a:pt x="191" y="22"/>
                    <a:pt x="192" y="24"/>
                  </a:cubicBezTo>
                  <a:cubicBezTo>
                    <a:pt x="194" y="27"/>
                    <a:pt x="197" y="29"/>
                    <a:pt x="200" y="26"/>
                  </a:cubicBezTo>
                  <a:cubicBezTo>
                    <a:pt x="202" y="23"/>
                    <a:pt x="211" y="17"/>
                    <a:pt x="217" y="14"/>
                  </a:cubicBezTo>
                  <a:cubicBezTo>
                    <a:pt x="223" y="12"/>
                    <a:pt x="233" y="7"/>
                    <a:pt x="238" y="18"/>
                  </a:cubicBezTo>
                  <a:cubicBezTo>
                    <a:pt x="243" y="28"/>
                    <a:pt x="247" y="49"/>
                    <a:pt x="241" y="58"/>
                  </a:cubicBezTo>
                  <a:cubicBezTo>
                    <a:pt x="234" y="66"/>
                    <a:pt x="224" y="70"/>
                    <a:pt x="212" y="70"/>
                  </a:cubicBezTo>
                  <a:cubicBezTo>
                    <a:pt x="212" y="77"/>
                    <a:pt x="212" y="77"/>
                    <a:pt x="212" y="77"/>
                  </a:cubicBezTo>
                  <a:cubicBezTo>
                    <a:pt x="212" y="77"/>
                    <a:pt x="250" y="107"/>
                    <a:pt x="257" y="111"/>
                  </a:cubicBezTo>
                  <a:cubicBezTo>
                    <a:pt x="263" y="115"/>
                    <a:pt x="272" y="120"/>
                    <a:pt x="270" y="131"/>
                  </a:cubicBezTo>
                  <a:cubicBezTo>
                    <a:pt x="269" y="141"/>
                    <a:pt x="267" y="158"/>
                    <a:pt x="254" y="153"/>
                  </a:cubicBezTo>
                  <a:cubicBezTo>
                    <a:pt x="242" y="149"/>
                    <a:pt x="211" y="116"/>
                    <a:pt x="204" y="107"/>
                  </a:cubicBezTo>
                  <a:cubicBezTo>
                    <a:pt x="204" y="107"/>
                    <a:pt x="203" y="116"/>
                    <a:pt x="204" y="118"/>
                  </a:cubicBezTo>
                  <a:cubicBezTo>
                    <a:pt x="205" y="121"/>
                    <a:pt x="203" y="125"/>
                    <a:pt x="197" y="121"/>
                  </a:cubicBezTo>
                  <a:cubicBezTo>
                    <a:pt x="191" y="117"/>
                    <a:pt x="183" y="109"/>
                    <a:pt x="178" y="103"/>
                  </a:cubicBezTo>
                  <a:cubicBezTo>
                    <a:pt x="172" y="97"/>
                    <a:pt x="167" y="96"/>
                    <a:pt x="166" y="89"/>
                  </a:cubicBezTo>
                  <a:cubicBezTo>
                    <a:pt x="165" y="82"/>
                    <a:pt x="166" y="74"/>
                    <a:pt x="161" y="70"/>
                  </a:cubicBezTo>
                  <a:cubicBezTo>
                    <a:pt x="156" y="67"/>
                    <a:pt x="146" y="63"/>
                    <a:pt x="137" y="74"/>
                  </a:cubicBezTo>
                  <a:cubicBezTo>
                    <a:pt x="129" y="85"/>
                    <a:pt x="130" y="85"/>
                    <a:pt x="130" y="90"/>
                  </a:cubicBezTo>
                  <a:cubicBezTo>
                    <a:pt x="130" y="95"/>
                    <a:pt x="131" y="103"/>
                    <a:pt x="119" y="104"/>
                  </a:cubicBezTo>
                  <a:cubicBezTo>
                    <a:pt x="107" y="105"/>
                    <a:pt x="67" y="103"/>
                    <a:pt x="57" y="104"/>
                  </a:cubicBezTo>
                  <a:cubicBezTo>
                    <a:pt x="48" y="104"/>
                    <a:pt x="25" y="103"/>
                    <a:pt x="18" y="103"/>
                  </a:cubicBezTo>
                  <a:cubicBezTo>
                    <a:pt x="11" y="102"/>
                    <a:pt x="4" y="104"/>
                    <a:pt x="5" y="96"/>
                  </a:cubicBezTo>
                  <a:cubicBezTo>
                    <a:pt x="5" y="89"/>
                    <a:pt x="19" y="80"/>
                    <a:pt x="16" y="69"/>
                  </a:cubicBezTo>
                  <a:cubicBezTo>
                    <a:pt x="14" y="59"/>
                    <a:pt x="0" y="47"/>
                    <a:pt x="3" y="43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6" name="Freeform 779">
              <a:extLst>
                <a:ext uri="{FF2B5EF4-FFF2-40B4-BE49-F238E27FC236}">
                  <a16:creationId xmlns:a16="http://schemas.microsoft.com/office/drawing/2014/main" id="{089E6DE5-6262-48DD-95B1-08D408FFB8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6087" y="3638550"/>
              <a:ext cx="317501" cy="139700"/>
            </a:xfrm>
            <a:custGeom>
              <a:avLst/>
              <a:gdLst>
                <a:gd name="T0" fmla="*/ 2147483646 w 267"/>
                <a:gd name="T1" fmla="*/ 2147483646 h 119"/>
                <a:gd name="T2" fmla="*/ 2147483646 w 267"/>
                <a:gd name="T3" fmla="*/ 0 h 119"/>
                <a:gd name="T4" fmla="*/ 2147483646 w 267"/>
                <a:gd name="T5" fmla="*/ 2147483646 h 119"/>
                <a:gd name="T6" fmla="*/ 2147483646 w 267"/>
                <a:gd name="T7" fmla="*/ 2147483646 h 119"/>
                <a:gd name="T8" fmla="*/ 2147483646 w 267"/>
                <a:gd name="T9" fmla="*/ 2147483646 h 119"/>
                <a:gd name="T10" fmla="*/ 2147483646 w 267"/>
                <a:gd name="T11" fmla="*/ 2147483646 h 119"/>
                <a:gd name="T12" fmla="*/ 2147483646 w 267"/>
                <a:gd name="T13" fmla="*/ 2147483646 h 119"/>
                <a:gd name="T14" fmla="*/ 2147483646 w 267"/>
                <a:gd name="T15" fmla="*/ 2147483646 h 119"/>
                <a:gd name="T16" fmla="*/ 2147483646 w 267"/>
                <a:gd name="T17" fmla="*/ 2147483646 h 119"/>
                <a:gd name="T18" fmla="*/ 2147483646 w 267"/>
                <a:gd name="T19" fmla="*/ 2147483646 h 119"/>
                <a:gd name="T20" fmla="*/ 2147483646 w 267"/>
                <a:gd name="T21" fmla="*/ 2147483646 h 119"/>
                <a:gd name="T22" fmla="*/ 2147483646 w 267"/>
                <a:gd name="T23" fmla="*/ 2147483646 h 119"/>
                <a:gd name="T24" fmla="*/ 2147483646 w 267"/>
                <a:gd name="T25" fmla="*/ 2147483646 h 119"/>
                <a:gd name="T26" fmla="*/ 2147483646 w 267"/>
                <a:gd name="T27" fmla="*/ 2147483646 h 119"/>
                <a:gd name="T28" fmla="*/ 2147483646 w 267"/>
                <a:gd name="T29" fmla="*/ 2147483646 h 119"/>
                <a:gd name="T30" fmla="*/ 2147483646 w 267"/>
                <a:gd name="T31" fmla="*/ 2147483646 h 119"/>
                <a:gd name="T32" fmla="*/ 1681316438 w 267"/>
                <a:gd name="T33" fmla="*/ 2147483646 h 119"/>
                <a:gd name="T34" fmla="*/ 1681316438 w 267"/>
                <a:gd name="T35" fmla="*/ 2147483646 h 119"/>
                <a:gd name="T36" fmla="*/ 2147483646 w 267"/>
                <a:gd name="T37" fmla="*/ 2147483646 h 119"/>
                <a:gd name="T38" fmla="*/ 2147483646 w 267"/>
                <a:gd name="T39" fmla="*/ 2147483646 h 119"/>
                <a:gd name="T40" fmla="*/ 2147483646 w 267"/>
                <a:gd name="T41" fmla="*/ 2147483646 h 119"/>
                <a:gd name="T42" fmla="*/ 2147483646 w 267"/>
                <a:gd name="T43" fmla="*/ 2147483646 h 119"/>
                <a:gd name="T44" fmla="*/ 2147483646 w 267"/>
                <a:gd name="T45" fmla="*/ 2147483646 h 119"/>
                <a:gd name="T46" fmla="*/ 2147483646 w 267"/>
                <a:gd name="T47" fmla="*/ 2147483646 h 119"/>
                <a:gd name="T48" fmla="*/ 2147483646 w 267"/>
                <a:gd name="T49" fmla="*/ 2147483646 h 119"/>
                <a:gd name="T50" fmla="*/ 2147483646 w 267"/>
                <a:gd name="T51" fmla="*/ 2147483646 h 119"/>
                <a:gd name="T52" fmla="*/ 2147483646 w 267"/>
                <a:gd name="T53" fmla="*/ 2147483646 h 119"/>
                <a:gd name="T54" fmla="*/ 2147483646 w 267"/>
                <a:gd name="T55" fmla="*/ 2147483646 h 119"/>
                <a:gd name="T56" fmla="*/ 2147483646 w 267"/>
                <a:gd name="T57" fmla="*/ 2147483646 h 119"/>
                <a:gd name="T58" fmla="*/ 2147483646 w 267"/>
                <a:gd name="T59" fmla="*/ 2147483646 h 119"/>
                <a:gd name="T60" fmla="*/ 2147483646 w 267"/>
                <a:gd name="T61" fmla="*/ 2147483646 h 119"/>
                <a:gd name="T62" fmla="*/ 2147483646 w 267"/>
                <a:gd name="T63" fmla="*/ 2147483646 h 119"/>
                <a:gd name="T64" fmla="*/ 2147483646 w 267"/>
                <a:gd name="T65" fmla="*/ 2147483646 h 119"/>
                <a:gd name="T66" fmla="*/ 2147483646 w 267"/>
                <a:gd name="T67" fmla="*/ 2147483646 h 119"/>
                <a:gd name="T68" fmla="*/ 2147483646 w 267"/>
                <a:gd name="T69" fmla="*/ 2147483646 h 119"/>
                <a:gd name="T70" fmla="*/ 2147483646 w 267"/>
                <a:gd name="T71" fmla="*/ 2147483646 h 119"/>
                <a:gd name="T72" fmla="*/ 2147483646 w 267"/>
                <a:gd name="T73" fmla="*/ 2147483646 h 119"/>
                <a:gd name="T74" fmla="*/ 2147483646 w 267"/>
                <a:gd name="T75" fmla="*/ 2147483646 h 1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7"/>
                <a:gd name="T115" fmla="*/ 0 h 119"/>
                <a:gd name="T116" fmla="*/ 267 w 267"/>
                <a:gd name="T117" fmla="*/ 119 h 11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7" h="119">
                  <a:moveTo>
                    <a:pt x="237" y="19"/>
                  </a:moveTo>
                  <a:cubicBezTo>
                    <a:pt x="240" y="15"/>
                    <a:pt x="241" y="8"/>
                    <a:pt x="240" y="0"/>
                  </a:cubicBezTo>
                  <a:cubicBezTo>
                    <a:pt x="239" y="4"/>
                    <a:pt x="239" y="10"/>
                    <a:pt x="236" y="13"/>
                  </a:cubicBezTo>
                  <a:cubicBezTo>
                    <a:pt x="229" y="21"/>
                    <a:pt x="218" y="28"/>
                    <a:pt x="204" y="26"/>
                  </a:cubicBezTo>
                  <a:cubicBezTo>
                    <a:pt x="191" y="25"/>
                    <a:pt x="188" y="30"/>
                    <a:pt x="188" y="30"/>
                  </a:cubicBezTo>
                  <a:cubicBezTo>
                    <a:pt x="188" y="30"/>
                    <a:pt x="209" y="30"/>
                    <a:pt x="211" y="31"/>
                  </a:cubicBezTo>
                  <a:cubicBezTo>
                    <a:pt x="222" y="31"/>
                    <a:pt x="231" y="26"/>
                    <a:pt x="237" y="19"/>
                  </a:cubicBezTo>
                  <a:close/>
                  <a:moveTo>
                    <a:pt x="194" y="79"/>
                  </a:moveTo>
                  <a:cubicBezTo>
                    <a:pt x="188" y="75"/>
                    <a:pt x="179" y="61"/>
                    <a:pt x="174" y="55"/>
                  </a:cubicBezTo>
                  <a:cubicBezTo>
                    <a:pt x="168" y="49"/>
                    <a:pt x="163" y="48"/>
                    <a:pt x="162" y="41"/>
                  </a:cubicBezTo>
                  <a:cubicBezTo>
                    <a:pt x="161" y="34"/>
                    <a:pt x="155" y="16"/>
                    <a:pt x="150" y="13"/>
                  </a:cubicBezTo>
                  <a:cubicBezTo>
                    <a:pt x="145" y="9"/>
                    <a:pt x="140" y="10"/>
                    <a:pt x="137" y="13"/>
                  </a:cubicBezTo>
                  <a:cubicBezTo>
                    <a:pt x="139" y="22"/>
                    <a:pt x="126" y="37"/>
                    <a:pt x="126" y="42"/>
                  </a:cubicBezTo>
                  <a:cubicBezTo>
                    <a:pt x="125" y="47"/>
                    <a:pt x="127" y="61"/>
                    <a:pt x="115" y="62"/>
                  </a:cubicBezTo>
                  <a:cubicBezTo>
                    <a:pt x="102" y="63"/>
                    <a:pt x="62" y="55"/>
                    <a:pt x="53" y="55"/>
                  </a:cubicBezTo>
                  <a:cubicBezTo>
                    <a:pt x="44" y="56"/>
                    <a:pt x="15" y="61"/>
                    <a:pt x="8" y="60"/>
                  </a:cubicBezTo>
                  <a:cubicBezTo>
                    <a:pt x="3" y="60"/>
                    <a:pt x="3" y="55"/>
                    <a:pt x="1" y="52"/>
                  </a:cubicBezTo>
                  <a:cubicBezTo>
                    <a:pt x="1" y="54"/>
                    <a:pt x="1" y="56"/>
                    <a:pt x="1" y="57"/>
                  </a:cubicBezTo>
                  <a:cubicBezTo>
                    <a:pt x="0" y="65"/>
                    <a:pt x="7" y="63"/>
                    <a:pt x="14" y="64"/>
                  </a:cubicBezTo>
                  <a:cubicBezTo>
                    <a:pt x="21" y="64"/>
                    <a:pt x="44" y="65"/>
                    <a:pt x="53" y="65"/>
                  </a:cubicBezTo>
                  <a:cubicBezTo>
                    <a:pt x="63" y="64"/>
                    <a:pt x="103" y="66"/>
                    <a:pt x="115" y="65"/>
                  </a:cubicBezTo>
                  <a:cubicBezTo>
                    <a:pt x="127" y="64"/>
                    <a:pt x="126" y="56"/>
                    <a:pt x="126" y="51"/>
                  </a:cubicBezTo>
                  <a:cubicBezTo>
                    <a:pt x="126" y="46"/>
                    <a:pt x="125" y="46"/>
                    <a:pt x="133" y="35"/>
                  </a:cubicBezTo>
                  <a:cubicBezTo>
                    <a:pt x="142" y="24"/>
                    <a:pt x="152" y="28"/>
                    <a:pt x="157" y="31"/>
                  </a:cubicBezTo>
                  <a:cubicBezTo>
                    <a:pt x="162" y="35"/>
                    <a:pt x="161" y="43"/>
                    <a:pt x="162" y="50"/>
                  </a:cubicBezTo>
                  <a:cubicBezTo>
                    <a:pt x="163" y="57"/>
                    <a:pt x="168" y="58"/>
                    <a:pt x="174" y="64"/>
                  </a:cubicBezTo>
                  <a:cubicBezTo>
                    <a:pt x="179" y="70"/>
                    <a:pt x="187" y="78"/>
                    <a:pt x="193" y="82"/>
                  </a:cubicBezTo>
                  <a:cubicBezTo>
                    <a:pt x="199" y="86"/>
                    <a:pt x="201" y="82"/>
                    <a:pt x="200" y="79"/>
                  </a:cubicBezTo>
                  <a:cubicBezTo>
                    <a:pt x="200" y="78"/>
                    <a:pt x="200" y="76"/>
                    <a:pt x="200" y="73"/>
                  </a:cubicBezTo>
                  <a:cubicBezTo>
                    <a:pt x="199" y="75"/>
                    <a:pt x="198" y="81"/>
                    <a:pt x="194" y="79"/>
                  </a:cubicBezTo>
                  <a:close/>
                  <a:moveTo>
                    <a:pt x="266" y="85"/>
                  </a:moveTo>
                  <a:cubicBezTo>
                    <a:pt x="264" y="95"/>
                    <a:pt x="262" y="110"/>
                    <a:pt x="250" y="105"/>
                  </a:cubicBezTo>
                  <a:cubicBezTo>
                    <a:pt x="237" y="100"/>
                    <a:pt x="207" y="68"/>
                    <a:pt x="200" y="59"/>
                  </a:cubicBezTo>
                  <a:cubicBezTo>
                    <a:pt x="200" y="59"/>
                    <a:pt x="199" y="68"/>
                    <a:pt x="200" y="70"/>
                  </a:cubicBezTo>
                  <a:cubicBezTo>
                    <a:pt x="200" y="69"/>
                    <a:pt x="200" y="68"/>
                    <a:pt x="200" y="68"/>
                  </a:cubicBezTo>
                  <a:cubicBezTo>
                    <a:pt x="207" y="77"/>
                    <a:pt x="238" y="110"/>
                    <a:pt x="250" y="114"/>
                  </a:cubicBezTo>
                  <a:cubicBezTo>
                    <a:pt x="263" y="119"/>
                    <a:pt x="265" y="102"/>
                    <a:pt x="266" y="92"/>
                  </a:cubicBezTo>
                  <a:cubicBezTo>
                    <a:pt x="267" y="89"/>
                    <a:pt x="266" y="87"/>
                    <a:pt x="266" y="85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7" name="Freeform 780">
              <a:extLst>
                <a:ext uri="{FF2B5EF4-FFF2-40B4-BE49-F238E27FC236}">
                  <a16:creationId xmlns:a16="http://schemas.microsoft.com/office/drawing/2014/main" id="{2671CB43-A383-4E3F-B70D-FDD792AE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3592512"/>
              <a:ext cx="323851" cy="185737"/>
            </a:xfrm>
            <a:custGeom>
              <a:avLst/>
              <a:gdLst>
                <a:gd name="T0" fmla="*/ 2147483646 w 272"/>
                <a:gd name="T1" fmla="*/ 2147483646 h 158"/>
                <a:gd name="T2" fmla="*/ 2147483646 w 272"/>
                <a:gd name="T3" fmla="*/ 2147483646 h 158"/>
                <a:gd name="T4" fmla="*/ 2147483646 w 272"/>
                <a:gd name="T5" fmla="*/ 2147483646 h 158"/>
                <a:gd name="T6" fmla="*/ 2147483646 w 272"/>
                <a:gd name="T7" fmla="*/ 2147483646 h 158"/>
                <a:gd name="T8" fmla="*/ 2147483646 w 272"/>
                <a:gd name="T9" fmla="*/ 2147483646 h 158"/>
                <a:gd name="T10" fmla="*/ 2147483646 w 272"/>
                <a:gd name="T11" fmla="*/ 2147483646 h 158"/>
                <a:gd name="T12" fmla="*/ 2147483646 w 272"/>
                <a:gd name="T13" fmla="*/ 0 h 158"/>
                <a:gd name="T14" fmla="*/ 2147483646 w 272"/>
                <a:gd name="T15" fmla="*/ 2147483646 h 158"/>
                <a:gd name="T16" fmla="*/ 2147483646 w 272"/>
                <a:gd name="T17" fmla="*/ 2147483646 h 158"/>
                <a:gd name="T18" fmla="*/ 2147483646 w 272"/>
                <a:gd name="T19" fmla="*/ 2147483646 h 158"/>
                <a:gd name="T20" fmla="*/ 2147483646 w 272"/>
                <a:gd name="T21" fmla="*/ 2147483646 h 158"/>
                <a:gd name="T22" fmla="*/ 2147483646 w 272"/>
                <a:gd name="T23" fmla="*/ 2147483646 h 158"/>
                <a:gd name="T24" fmla="*/ 2147483646 w 272"/>
                <a:gd name="T25" fmla="*/ 2147483646 h 158"/>
                <a:gd name="T26" fmla="*/ 2147483646 w 272"/>
                <a:gd name="T27" fmla="*/ 2147483646 h 158"/>
                <a:gd name="T28" fmla="*/ 2147483646 w 272"/>
                <a:gd name="T29" fmla="*/ 2147483646 h 158"/>
                <a:gd name="T30" fmla="*/ 2147483646 w 272"/>
                <a:gd name="T31" fmla="*/ 2147483646 h 158"/>
                <a:gd name="T32" fmla="*/ 2147483646 w 272"/>
                <a:gd name="T33" fmla="*/ 2147483646 h 158"/>
                <a:gd name="T34" fmla="*/ 2147483646 w 272"/>
                <a:gd name="T35" fmla="*/ 2147483646 h 158"/>
                <a:gd name="T36" fmla="*/ 2147483646 w 272"/>
                <a:gd name="T37" fmla="*/ 2147483646 h 158"/>
                <a:gd name="T38" fmla="*/ 2147483646 w 272"/>
                <a:gd name="T39" fmla="*/ 2147483646 h 158"/>
                <a:gd name="T40" fmla="*/ 2147483646 w 272"/>
                <a:gd name="T41" fmla="*/ 2147483646 h 158"/>
                <a:gd name="T42" fmla="*/ 2147483646 w 272"/>
                <a:gd name="T43" fmla="*/ 2147483646 h 158"/>
                <a:gd name="T44" fmla="*/ 2147483646 w 272"/>
                <a:gd name="T45" fmla="*/ 2147483646 h 158"/>
                <a:gd name="T46" fmla="*/ 2147483646 w 272"/>
                <a:gd name="T47" fmla="*/ 2147483646 h 158"/>
                <a:gd name="T48" fmla="*/ 2147483646 w 272"/>
                <a:gd name="T49" fmla="*/ 2147483646 h 158"/>
                <a:gd name="T50" fmla="*/ 2147483646 w 272"/>
                <a:gd name="T51" fmla="*/ 2147483646 h 158"/>
                <a:gd name="T52" fmla="*/ 2147483646 w 272"/>
                <a:gd name="T53" fmla="*/ 2147483646 h 158"/>
                <a:gd name="T54" fmla="*/ 2147483646 w 272"/>
                <a:gd name="T55" fmla="*/ 2147483646 h 158"/>
                <a:gd name="T56" fmla="*/ 2147483646 w 272"/>
                <a:gd name="T57" fmla="*/ 2147483646 h 158"/>
                <a:gd name="T58" fmla="*/ 2147483646 w 272"/>
                <a:gd name="T59" fmla="*/ 2147483646 h 158"/>
                <a:gd name="T60" fmla="*/ 2147483646 w 272"/>
                <a:gd name="T61" fmla="*/ 2147483646 h 158"/>
                <a:gd name="T62" fmla="*/ 2147483646 w 272"/>
                <a:gd name="T63" fmla="*/ 2147483646 h 158"/>
                <a:gd name="T64" fmla="*/ 2147483646 w 272"/>
                <a:gd name="T65" fmla="*/ 2147483646 h 158"/>
                <a:gd name="T66" fmla="*/ 2147483646 w 272"/>
                <a:gd name="T67" fmla="*/ 2147483646 h 1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2"/>
                <a:gd name="T103" fmla="*/ 0 h 158"/>
                <a:gd name="T104" fmla="*/ 272 w 272"/>
                <a:gd name="T105" fmla="*/ 158 h 1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2" h="158">
                  <a:moveTo>
                    <a:pt x="3" y="43"/>
                  </a:moveTo>
                  <a:cubicBezTo>
                    <a:pt x="5" y="39"/>
                    <a:pt x="55" y="32"/>
                    <a:pt x="70" y="29"/>
                  </a:cubicBezTo>
                  <a:cubicBezTo>
                    <a:pt x="85" y="26"/>
                    <a:pt x="108" y="23"/>
                    <a:pt x="115" y="21"/>
                  </a:cubicBezTo>
                  <a:cubicBezTo>
                    <a:pt x="121" y="20"/>
                    <a:pt x="125" y="22"/>
                    <a:pt x="128" y="18"/>
                  </a:cubicBezTo>
                  <a:cubicBezTo>
                    <a:pt x="131" y="14"/>
                    <a:pt x="137" y="9"/>
                    <a:pt x="140" y="10"/>
                  </a:cubicBezTo>
                  <a:cubicBezTo>
                    <a:pt x="143" y="11"/>
                    <a:pt x="144" y="12"/>
                    <a:pt x="145" y="10"/>
                  </a:cubicBezTo>
                  <a:cubicBezTo>
                    <a:pt x="147" y="7"/>
                    <a:pt x="147" y="1"/>
                    <a:pt x="151" y="0"/>
                  </a:cubicBezTo>
                  <a:cubicBezTo>
                    <a:pt x="156" y="0"/>
                    <a:pt x="156" y="2"/>
                    <a:pt x="160" y="6"/>
                  </a:cubicBezTo>
                  <a:cubicBezTo>
                    <a:pt x="164" y="10"/>
                    <a:pt x="170" y="18"/>
                    <a:pt x="173" y="19"/>
                  </a:cubicBezTo>
                  <a:cubicBezTo>
                    <a:pt x="176" y="19"/>
                    <a:pt x="179" y="22"/>
                    <a:pt x="182" y="22"/>
                  </a:cubicBezTo>
                  <a:cubicBezTo>
                    <a:pt x="186" y="21"/>
                    <a:pt x="191" y="22"/>
                    <a:pt x="192" y="24"/>
                  </a:cubicBezTo>
                  <a:cubicBezTo>
                    <a:pt x="194" y="27"/>
                    <a:pt x="197" y="29"/>
                    <a:pt x="200" y="26"/>
                  </a:cubicBezTo>
                  <a:cubicBezTo>
                    <a:pt x="202" y="23"/>
                    <a:pt x="211" y="17"/>
                    <a:pt x="217" y="14"/>
                  </a:cubicBezTo>
                  <a:cubicBezTo>
                    <a:pt x="223" y="12"/>
                    <a:pt x="233" y="7"/>
                    <a:pt x="238" y="18"/>
                  </a:cubicBezTo>
                  <a:cubicBezTo>
                    <a:pt x="243" y="28"/>
                    <a:pt x="247" y="49"/>
                    <a:pt x="241" y="58"/>
                  </a:cubicBezTo>
                  <a:cubicBezTo>
                    <a:pt x="234" y="66"/>
                    <a:pt x="224" y="70"/>
                    <a:pt x="212" y="70"/>
                  </a:cubicBezTo>
                  <a:cubicBezTo>
                    <a:pt x="212" y="77"/>
                    <a:pt x="212" y="77"/>
                    <a:pt x="212" y="77"/>
                  </a:cubicBezTo>
                  <a:cubicBezTo>
                    <a:pt x="212" y="77"/>
                    <a:pt x="250" y="107"/>
                    <a:pt x="257" y="111"/>
                  </a:cubicBezTo>
                  <a:cubicBezTo>
                    <a:pt x="263" y="115"/>
                    <a:pt x="272" y="120"/>
                    <a:pt x="270" y="131"/>
                  </a:cubicBezTo>
                  <a:cubicBezTo>
                    <a:pt x="269" y="141"/>
                    <a:pt x="267" y="158"/>
                    <a:pt x="254" y="153"/>
                  </a:cubicBezTo>
                  <a:cubicBezTo>
                    <a:pt x="242" y="149"/>
                    <a:pt x="211" y="116"/>
                    <a:pt x="204" y="107"/>
                  </a:cubicBezTo>
                  <a:cubicBezTo>
                    <a:pt x="204" y="107"/>
                    <a:pt x="203" y="116"/>
                    <a:pt x="204" y="118"/>
                  </a:cubicBezTo>
                  <a:cubicBezTo>
                    <a:pt x="205" y="121"/>
                    <a:pt x="203" y="125"/>
                    <a:pt x="197" y="121"/>
                  </a:cubicBezTo>
                  <a:cubicBezTo>
                    <a:pt x="191" y="117"/>
                    <a:pt x="183" y="109"/>
                    <a:pt x="178" y="103"/>
                  </a:cubicBezTo>
                  <a:cubicBezTo>
                    <a:pt x="172" y="97"/>
                    <a:pt x="167" y="96"/>
                    <a:pt x="166" y="89"/>
                  </a:cubicBezTo>
                  <a:cubicBezTo>
                    <a:pt x="165" y="82"/>
                    <a:pt x="166" y="74"/>
                    <a:pt x="161" y="70"/>
                  </a:cubicBezTo>
                  <a:cubicBezTo>
                    <a:pt x="156" y="67"/>
                    <a:pt x="146" y="63"/>
                    <a:pt x="137" y="74"/>
                  </a:cubicBezTo>
                  <a:cubicBezTo>
                    <a:pt x="129" y="85"/>
                    <a:pt x="130" y="85"/>
                    <a:pt x="130" y="90"/>
                  </a:cubicBezTo>
                  <a:cubicBezTo>
                    <a:pt x="130" y="95"/>
                    <a:pt x="131" y="103"/>
                    <a:pt x="119" y="104"/>
                  </a:cubicBezTo>
                  <a:cubicBezTo>
                    <a:pt x="107" y="105"/>
                    <a:pt x="67" y="103"/>
                    <a:pt x="57" y="104"/>
                  </a:cubicBezTo>
                  <a:cubicBezTo>
                    <a:pt x="48" y="104"/>
                    <a:pt x="25" y="103"/>
                    <a:pt x="18" y="103"/>
                  </a:cubicBezTo>
                  <a:cubicBezTo>
                    <a:pt x="11" y="102"/>
                    <a:pt x="4" y="104"/>
                    <a:pt x="5" y="96"/>
                  </a:cubicBezTo>
                  <a:cubicBezTo>
                    <a:pt x="5" y="89"/>
                    <a:pt x="19" y="80"/>
                    <a:pt x="16" y="69"/>
                  </a:cubicBezTo>
                  <a:cubicBezTo>
                    <a:pt x="14" y="59"/>
                    <a:pt x="0" y="47"/>
                    <a:pt x="3" y="43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8" name="Freeform 781">
              <a:extLst>
                <a:ext uri="{FF2B5EF4-FFF2-40B4-BE49-F238E27FC236}">
                  <a16:creationId xmlns:a16="http://schemas.microsoft.com/office/drawing/2014/main" id="{98891021-2424-4AE8-AEE4-D7AE35069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450" y="3616325"/>
              <a:ext cx="39688" cy="36512"/>
            </a:xfrm>
            <a:custGeom>
              <a:avLst/>
              <a:gdLst>
                <a:gd name="T0" fmla="*/ 0 w 33"/>
                <a:gd name="T1" fmla="*/ 2147483646 h 32"/>
                <a:gd name="T2" fmla="*/ 2147483646 w 33"/>
                <a:gd name="T3" fmla="*/ 2147483646 h 32"/>
                <a:gd name="T4" fmla="*/ 2147483646 w 33"/>
                <a:gd name="T5" fmla="*/ 2147483646 h 32"/>
                <a:gd name="T6" fmla="*/ 2147483646 w 33"/>
                <a:gd name="T7" fmla="*/ 2147483646 h 32"/>
                <a:gd name="T8" fmla="*/ 2147483646 w 33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32"/>
                <a:gd name="T17" fmla="*/ 33 w 33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32">
                  <a:moveTo>
                    <a:pt x="0" y="6"/>
                  </a:moveTo>
                  <a:cubicBezTo>
                    <a:pt x="0" y="6"/>
                    <a:pt x="3" y="29"/>
                    <a:pt x="9" y="30"/>
                  </a:cubicBezTo>
                  <a:cubicBezTo>
                    <a:pt x="14" y="31"/>
                    <a:pt x="25" y="32"/>
                    <a:pt x="28" y="26"/>
                  </a:cubicBezTo>
                  <a:cubicBezTo>
                    <a:pt x="31" y="19"/>
                    <a:pt x="32" y="12"/>
                    <a:pt x="32" y="9"/>
                  </a:cubicBezTo>
                  <a:cubicBezTo>
                    <a:pt x="33" y="6"/>
                    <a:pt x="30" y="1"/>
                    <a:pt x="27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9" name="Freeform 782">
              <a:extLst>
                <a:ext uri="{FF2B5EF4-FFF2-40B4-BE49-F238E27FC236}">
                  <a16:creationId xmlns:a16="http://schemas.microsoft.com/office/drawing/2014/main" id="{3CB39453-58E0-429E-A258-183B7A9A6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7" y="3694112"/>
              <a:ext cx="31750" cy="20637"/>
            </a:xfrm>
            <a:custGeom>
              <a:avLst/>
              <a:gdLst>
                <a:gd name="T0" fmla="*/ 2147483646 w 26"/>
                <a:gd name="T1" fmla="*/ 2147483646 h 17"/>
                <a:gd name="T2" fmla="*/ 2147483646 w 26"/>
                <a:gd name="T3" fmla="*/ 2147483646 h 17"/>
                <a:gd name="T4" fmla="*/ 2147483646 w 26"/>
                <a:gd name="T5" fmla="*/ 2147483646 h 17"/>
                <a:gd name="T6" fmla="*/ 0 w 26"/>
                <a:gd name="T7" fmla="*/ 2147483646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7"/>
                <a:gd name="T14" fmla="*/ 26 w 26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7">
                  <a:moveTo>
                    <a:pt x="26" y="15"/>
                  </a:moveTo>
                  <a:cubicBezTo>
                    <a:pt x="26" y="15"/>
                    <a:pt x="25" y="4"/>
                    <a:pt x="19" y="3"/>
                  </a:cubicBezTo>
                  <a:cubicBezTo>
                    <a:pt x="13" y="2"/>
                    <a:pt x="8" y="0"/>
                    <a:pt x="5" y="4"/>
                  </a:cubicBezTo>
                  <a:cubicBezTo>
                    <a:pt x="2" y="8"/>
                    <a:pt x="0" y="17"/>
                    <a:pt x="0" y="17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0" name="Freeform 783">
              <a:extLst>
                <a:ext uri="{FF2B5EF4-FFF2-40B4-BE49-F238E27FC236}">
                  <a16:creationId xmlns:a16="http://schemas.microsoft.com/office/drawing/2014/main" id="{FF759770-4548-4110-A209-DB671897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3649662"/>
              <a:ext cx="26988" cy="28575"/>
            </a:xfrm>
            <a:custGeom>
              <a:avLst/>
              <a:gdLst>
                <a:gd name="T0" fmla="*/ 2147483646 w 23"/>
                <a:gd name="T1" fmla="*/ 2147483646 h 24"/>
                <a:gd name="T2" fmla="*/ 2147483646 w 23"/>
                <a:gd name="T3" fmla="*/ 1688346731 h 24"/>
                <a:gd name="T4" fmla="*/ 0 w 23"/>
                <a:gd name="T5" fmla="*/ 2147483646 h 24"/>
                <a:gd name="T6" fmla="*/ 0 60000 65536"/>
                <a:gd name="T7" fmla="*/ 0 60000 65536"/>
                <a:gd name="T8" fmla="*/ 0 60000 65536"/>
                <a:gd name="T9" fmla="*/ 0 w 23"/>
                <a:gd name="T10" fmla="*/ 0 h 24"/>
                <a:gd name="T11" fmla="*/ 23 w 23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24">
                  <a:moveTo>
                    <a:pt x="23" y="24"/>
                  </a:moveTo>
                  <a:cubicBezTo>
                    <a:pt x="23" y="24"/>
                    <a:pt x="18" y="2"/>
                    <a:pt x="11" y="1"/>
                  </a:cubicBezTo>
                  <a:cubicBezTo>
                    <a:pt x="4" y="0"/>
                    <a:pt x="0" y="3"/>
                    <a:pt x="0" y="3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784">
              <a:extLst>
                <a:ext uri="{FF2B5EF4-FFF2-40B4-BE49-F238E27FC236}">
                  <a16:creationId xmlns:a16="http://schemas.microsoft.com/office/drawing/2014/main" id="{BE36789A-8B13-456B-8DF9-9474EE304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3671887"/>
              <a:ext cx="26988" cy="4762"/>
            </a:xfrm>
            <a:custGeom>
              <a:avLst/>
              <a:gdLst>
                <a:gd name="T0" fmla="*/ 2147483646 w 23"/>
                <a:gd name="T1" fmla="*/ 2147483646 h 5"/>
                <a:gd name="T2" fmla="*/ 2147483646 w 23"/>
                <a:gd name="T3" fmla="*/ 1727960273 h 5"/>
                <a:gd name="T4" fmla="*/ 0 w 23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23"/>
                <a:gd name="T10" fmla="*/ 0 h 5"/>
                <a:gd name="T11" fmla="*/ 23 w 2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5">
                  <a:moveTo>
                    <a:pt x="23" y="3"/>
                  </a:moveTo>
                  <a:cubicBezTo>
                    <a:pt x="23" y="3"/>
                    <a:pt x="19" y="3"/>
                    <a:pt x="16" y="2"/>
                  </a:cubicBezTo>
                  <a:cubicBezTo>
                    <a:pt x="13" y="0"/>
                    <a:pt x="2" y="0"/>
                    <a:pt x="0" y="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Freeform 785">
              <a:extLst>
                <a:ext uri="{FF2B5EF4-FFF2-40B4-BE49-F238E27FC236}">
                  <a16:creationId xmlns:a16="http://schemas.microsoft.com/office/drawing/2014/main" id="{918D5571-3D7F-4DC4-A7AF-B5C647689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3621087"/>
              <a:ext cx="38100" cy="39687"/>
            </a:xfrm>
            <a:custGeom>
              <a:avLst/>
              <a:gdLst>
                <a:gd name="T0" fmla="*/ 2147483646 w 32"/>
                <a:gd name="T1" fmla="*/ 2147483646 h 34"/>
                <a:gd name="T2" fmla="*/ 2147483646 w 32"/>
                <a:gd name="T3" fmla="*/ 0 h 34"/>
                <a:gd name="T4" fmla="*/ 2147483646 w 32"/>
                <a:gd name="T5" fmla="*/ 2147483646 h 34"/>
                <a:gd name="T6" fmla="*/ 2147483646 w 32"/>
                <a:gd name="T7" fmla="*/ 2147483646 h 34"/>
                <a:gd name="T8" fmla="*/ 0 w 32"/>
                <a:gd name="T9" fmla="*/ 214748364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34"/>
                <a:gd name="T17" fmla="*/ 32 w 3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34">
                  <a:moveTo>
                    <a:pt x="2" y="6"/>
                  </a:moveTo>
                  <a:cubicBezTo>
                    <a:pt x="2" y="6"/>
                    <a:pt x="14" y="0"/>
                    <a:pt x="20" y="0"/>
                  </a:cubicBezTo>
                  <a:cubicBezTo>
                    <a:pt x="26" y="0"/>
                    <a:pt x="28" y="1"/>
                    <a:pt x="29" y="6"/>
                  </a:cubicBezTo>
                  <a:cubicBezTo>
                    <a:pt x="30" y="12"/>
                    <a:pt x="32" y="27"/>
                    <a:pt x="25" y="29"/>
                  </a:cubicBezTo>
                  <a:cubicBezTo>
                    <a:pt x="17" y="31"/>
                    <a:pt x="8" y="34"/>
                    <a:pt x="0" y="19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3" name="Freeform 786">
              <a:extLst>
                <a:ext uri="{FF2B5EF4-FFF2-40B4-BE49-F238E27FC236}">
                  <a16:creationId xmlns:a16="http://schemas.microsoft.com/office/drawing/2014/main" id="{B000C2D4-1F4A-472D-A630-831238DEC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3683000"/>
              <a:ext cx="11113" cy="34925"/>
            </a:xfrm>
            <a:custGeom>
              <a:avLst/>
              <a:gdLst>
                <a:gd name="T0" fmla="*/ 1882975607 w 9"/>
                <a:gd name="T1" fmla="*/ 2147483646 h 30"/>
                <a:gd name="T2" fmla="*/ 2147483646 w 9"/>
                <a:gd name="T3" fmla="*/ 2147483646 h 30"/>
                <a:gd name="T4" fmla="*/ 2147483646 w 9"/>
                <a:gd name="T5" fmla="*/ 0 h 30"/>
                <a:gd name="T6" fmla="*/ 0 60000 65536"/>
                <a:gd name="T7" fmla="*/ 0 60000 65536"/>
                <a:gd name="T8" fmla="*/ 0 60000 65536"/>
                <a:gd name="T9" fmla="*/ 0 w 9"/>
                <a:gd name="T10" fmla="*/ 0 h 30"/>
                <a:gd name="T11" fmla="*/ 9 w 9"/>
                <a:gd name="T12" fmla="*/ 30 h 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30">
                  <a:moveTo>
                    <a:pt x="1" y="30"/>
                  </a:moveTo>
                  <a:cubicBezTo>
                    <a:pt x="1" y="30"/>
                    <a:pt x="0" y="26"/>
                    <a:pt x="4" y="17"/>
                  </a:cubicBezTo>
                  <a:cubicBezTo>
                    <a:pt x="7" y="7"/>
                    <a:pt x="9" y="4"/>
                    <a:pt x="9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4" name="Freeform 787">
              <a:extLst>
                <a:ext uri="{FF2B5EF4-FFF2-40B4-BE49-F238E27FC236}">
                  <a16:creationId xmlns:a16="http://schemas.microsoft.com/office/drawing/2014/main" id="{A0230976-8144-4C06-B268-7ED667E4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5" y="3621087"/>
              <a:ext cx="23813" cy="30162"/>
            </a:xfrm>
            <a:custGeom>
              <a:avLst/>
              <a:gdLst>
                <a:gd name="T0" fmla="*/ 2147483646 w 21"/>
                <a:gd name="T1" fmla="*/ 1755446497 h 25"/>
                <a:gd name="T2" fmla="*/ 1458151635 w 21"/>
                <a:gd name="T3" fmla="*/ 2147483646 h 25"/>
                <a:gd name="T4" fmla="*/ 2147483646 w 21"/>
                <a:gd name="T5" fmla="*/ 2147483646 h 25"/>
                <a:gd name="T6" fmla="*/ 2147483646 w 21"/>
                <a:gd name="T7" fmla="*/ 2147483646 h 25"/>
                <a:gd name="T8" fmla="*/ 2147483646 w 21"/>
                <a:gd name="T9" fmla="*/ 2147483646 h 25"/>
                <a:gd name="T10" fmla="*/ 2147483646 w 21"/>
                <a:gd name="T11" fmla="*/ 2147483646 h 25"/>
                <a:gd name="T12" fmla="*/ 2147483646 w 21"/>
                <a:gd name="T13" fmla="*/ 2147483646 h 25"/>
                <a:gd name="T14" fmla="*/ 2147483646 w 21"/>
                <a:gd name="T15" fmla="*/ 2147483646 h 25"/>
                <a:gd name="T16" fmla="*/ 2147483646 w 21"/>
                <a:gd name="T17" fmla="*/ 2147483646 h 25"/>
                <a:gd name="T18" fmla="*/ 2147483646 w 21"/>
                <a:gd name="T19" fmla="*/ 2147483646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25"/>
                <a:gd name="T32" fmla="*/ 21 w 21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25">
                  <a:moveTo>
                    <a:pt x="7" y="1"/>
                  </a:moveTo>
                  <a:cubicBezTo>
                    <a:pt x="4" y="2"/>
                    <a:pt x="0" y="0"/>
                    <a:pt x="1" y="4"/>
                  </a:cubicBezTo>
                  <a:cubicBezTo>
                    <a:pt x="1" y="6"/>
                    <a:pt x="2" y="8"/>
                    <a:pt x="2" y="10"/>
                  </a:cubicBezTo>
                  <a:cubicBezTo>
                    <a:pt x="2" y="12"/>
                    <a:pt x="3" y="14"/>
                    <a:pt x="3" y="16"/>
                  </a:cubicBezTo>
                  <a:cubicBezTo>
                    <a:pt x="5" y="19"/>
                    <a:pt x="7" y="22"/>
                    <a:pt x="10" y="23"/>
                  </a:cubicBezTo>
                  <a:cubicBezTo>
                    <a:pt x="14" y="25"/>
                    <a:pt x="21" y="24"/>
                    <a:pt x="21" y="19"/>
                  </a:cubicBezTo>
                  <a:cubicBezTo>
                    <a:pt x="20" y="20"/>
                    <a:pt x="18" y="19"/>
                    <a:pt x="17" y="19"/>
                  </a:cubicBezTo>
                  <a:cubicBezTo>
                    <a:pt x="14" y="18"/>
                    <a:pt x="10" y="18"/>
                    <a:pt x="8" y="15"/>
                  </a:cubicBezTo>
                  <a:cubicBezTo>
                    <a:pt x="6" y="13"/>
                    <a:pt x="6" y="9"/>
                    <a:pt x="6" y="6"/>
                  </a:cubicBezTo>
                  <a:cubicBezTo>
                    <a:pt x="6" y="5"/>
                    <a:pt x="6" y="3"/>
                    <a:pt x="7" y="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5" name="Freeform 788">
              <a:extLst>
                <a:ext uri="{FF2B5EF4-FFF2-40B4-BE49-F238E27FC236}">
                  <a16:creationId xmlns:a16="http://schemas.microsoft.com/office/drawing/2014/main" id="{596CD63C-AE50-418A-BE7F-582497856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2" y="3697287"/>
              <a:ext cx="23813" cy="15875"/>
            </a:xfrm>
            <a:custGeom>
              <a:avLst/>
              <a:gdLst>
                <a:gd name="T0" fmla="*/ 0 w 20"/>
                <a:gd name="T1" fmla="*/ 2147483646 h 13"/>
                <a:gd name="T2" fmla="*/ 2147483646 w 20"/>
                <a:gd name="T3" fmla="*/ 1820775798 h 13"/>
                <a:gd name="T4" fmla="*/ 2147483646 w 20"/>
                <a:gd name="T5" fmla="*/ 2147483646 h 13"/>
                <a:gd name="T6" fmla="*/ 2147483646 w 20"/>
                <a:gd name="T7" fmla="*/ 2147483646 h 13"/>
                <a:gd name="T8" fmla="*/ 2147483646 w 20"/>
                <a:gd name="T9" fmla="*/ 2147483646 h 13"/>
                <a:gd name="T10" fmla="*/ 2147483646 w 20"/>
                <a:gd name="T11" fmla="*/ 2147483646 h 13"/>
                <a:gd name="T12" fmla="*/ 2147483646 w 20"/>
                <a:gd name="T13" fmla="*/ 2147483646 h 13"/>
                <a:gd name="T14" fmla="*/ 2147483646 w 20"/>
                <a:gd name="T15" fmla="*/ 214748364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3"/>
                <a:gd name="T26" fmla="*/ 20 w 20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3">
                  <a:moveTo>
                    <a:pt x="0" y="12"/>
                  </a:moveTo>
                  <a:cubicBezTo>
                    <a:pt x="0" y="8"/>
                    <a:pt x="3" y="2"/>
                    <a:pt x="7" y="1"/>
                  </a:cubicBezTo>
                  <a:cubicBezTo>
                    <a:pt x="10" y="0"/>
                    <a:pt x="13" y="1"/>
                    <a:pt x="15" y="2"/>
                  </a:cubicBezTo>
                  <a:cubicBezTo>
                    <a:pt x="17" y="2"/>
                    <a:pt x="19" y="3"/>
                    <a:pt x="20" y="5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7" y="4"/>
                    <a:pt x="15" y="3"/>
                    <a:pt x="14" y="3"/>
                  </a:cubicBezTo>
                  <a:cubicBezTo>
                    <a:pt x="11" y="2"/>
                    <a:pt x="7" y="3"/>
                    <a:pt x="6" y="5"/>
                  </a:cubicBezTo>
                  <a:cubicBezTo>
                    <a:pt x="4" y="7"/>
                    <a:pt x="3" y="13"/>
                    <a:pt x="6" y="1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6" name="Freeform 789">
              <a:extLst>
                <a:ext uri="{FF2B5EF4-FFF2-40B4-BE49-F238E27FC236}">
                  <a16:creationId xmlns:a16="http://schemas.microsoft.com/office/drawing/2014/main" id="{1692343A-14E6-4DDF-B040-B7FA68ED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7" y="3589337"/>
              <a:ext cx="22225" cy="23812"/>
            </a:xfrm>
            <a:custGeom>
              <a:avLst/>
              <a:gdLst>
                <a:gd name="T0" fmla="*/ 0 w 18"/>
                <a:gd name="T1" fmla="*/ 2147483646 h 20"/>
                <a:gd name="T2" fmla="*/ 2147483646 w 18"/>
                <a:gd name="T3" fmla="*/ 2147483646 h 20"/>
                <a:gd name="T4" fmla="*/ 2147483646 w 18"/>
                <a:gd name="T5" fmla="*/ 2147483646 h 20"/>
                <a:gd name="T6" fmla="*/ 2147483646 w 18"/>
                <a:gd name="T7" fmla="*/ 2147483646 h 20"/>
                <a:gd name="T8" fmla="*/ 1882805692 w 18"/>
                <a:gd name="T9" fmla="*/ 214748364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0"/>
                <a:gd name="T17" fmla="*/ 18 w 18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0">
                  <a:moveTo>
                    <a:pt x="0" y="13"/>
                  </a:moveTo>
                  <a:cubicBezTo>
                    <a:pt x="0" y="11"/>
                    <a:pt x="1" y="6"/>
                    <a:pt x="3" y="5"/>
                  </a:cubicBezTo>
                  <a:cubicBezTo>
                    <a:pt x="5" y="4"/>
                    <a:pt x="7" y="6"/>
                    <a:pt x="9" y="8"/>
                  </a:cubicBezTo>
                  <a:cubicBezTo>
                    <a:pt x="12" y="12"/>
                    <a:pt x="16" y="16"/>
                    <a:pt x="18" y="20"/>
                  </a:cubicBezTo>
                  <a:cubicBezTo>
                    <a:pt x="15" y="18"/>
                    <a:pt x="3" y="0"/>
                    <a:pt x="1" y="1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790">
              <a:extLst>
                <a:ext uri="{FF2B5EF4-FFF2-40B4-BE49-F238E27FC236}">
                  <a16:creationId xmlns:a16="http://schemas.microsoft.com/office/drawing/2014/main" id="{88F94309-DFF7-4C45-9AF6-30DEE928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3608387"/>
              <a:ext cx="38100" cy="12700"/>
            </a:xfrm>
            <a:custGeom>
              <a:avLst/>
              <a:gdLst>
                <a:gd name="T0" fmla="*/ 0 w 31"/>
                <a:gd name="T1" fmla="*/ 2147483646 h 12"/>
                <a:gd name="T2" fmla="*/ 2147483646 w 31"/>
                <a:gd name="T3" fmla="*/ 2147483646 h 12"/>
                <a:gd name="T4" fmla="*/ 2147483646 w 31"/>
                <a:gd name="T5" fmla="*/ 1185033825 h 12"/>
                <a:gd name="T6" fmla="*/ 2147483646 w 31"/>
                <a:gd name="T7" fmla="*/ 2147483646 h 12"/>
                <a:gd name="T8" fmla="*/ 2147483646 w 31"/>
                <a:gd name="T9" fmla="*/ 2147483646 h 12"/>
                <a:gd name="T10" fmla="*/ 2147483646 w 31"/>
                <a:gd name="T11" fmla="*/ 2147483646 h 12"/>
                <a:gd name="T12" fmla="*/ 2147483646 w 31"/>
                <a:gd name="T13" fmla="*/ 214748364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12"/>
                <a:gd name="T23" fmla="*/ 31 w 31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12">
                  <a:moveTo>
                    <a:pt x="0" y="10"/>
                  </a:moveTo>
                  <a:cubicBezTo>
                    <a:pt x="3" y="10"/>
                    <a:pt x="7" y="5"/>
                    <a:pt x="10" y="4"/>
                  </a:cubicBezTo>
                  <a:cubicBezTo>
                    <a:pt x="12" y="2"/>
                    <a:pt x="15" y="1"/>
                    <a:pt x="18" y="1"/>
                  </a:cubicBezTo>
                  <a:cubicBezTo>
                    <a:pt x="25" y="0"/>
                    <a:pt x="30" y="5"/>
                    <a:pt x="31" y="12"/>
                  </a:cubicBezTo>
                  <a:cubicBezTo>
                    <a:pt x="28" y="3"/>
                    <a:pt x="16" y="1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8"/>
                    <a:pt x="5" y="9"/>
                    <a:pt x="3" y="1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791">
              <a:extLst>
                <a:ext uri="{FF2B5EF4-FFF2-40B4-BE49-F238E27FC236}">
                  <a16:creationId xmlns:a16="http://schemas.microsoft.com/office/drawing/2014/main" id="{A880CC6D-7ED8-4C88-A791-7F3EABB11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3629025"/>
              <a:ext cx="30163" cy="22225"/>
            </a:xfrm>
            <a:custGeom>
              <a:avLst/>
              <a:gdLst>
                <a:gd name="T0" fmla="*/ 0 w 25"/>
                <a:gd name="T1" fmla="*/ 2147483646 h 19"/>
                <a:gd name="T2" fmla="*/ 2147483646 w 25"/>
                <a:gd name="T3" fmla="*/ 2147483646 h 19"/>
                <a:gd name="T4" fmla="*/ 2147483646 w 25"/>
                <a:gd name="T5" fmla="*/ 2147483646 h 19"/>
                <a:gd name="T6" fmla="*/ 2147483646 w 25"/>
                <a:gd name="T7" fmla="*/ 2147483646 h 19"/>
                <a:gd name="T8" fmla="*/ 2147483646 w 25"/>
                <a:gd name="T9" fmla="*/ 2147483646 h 19"/>
                <a:gd name="T10" fmla="*/ 2147483646 w 25"/>
                <a:gd name="T11" fmla="*/ 2147483646 h 19"/>
                <a:gd name="T12" fmla="*/ 2147483646 w 25"/>
                <a:gd name="T13" fmla="*/ 2147483646 h 19"/>
                <a:gd name="T14" fmla="*/ 2147483646 w 25"/>
                <a:gd name="T15" fmla="*/ 2147483646 h 19"/>
                <a:gd name="T16" fmla="*/ 1757018880 w 25"/>
                <a:gd name="T17" fmla="*/ 214748364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19"/>
                <a:gd name="T29" fmla="*/ 25 w 2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19">
                  <a:moveTo>
                    <a:pt x="0" y="6"/>
                  </a:moveTo>
                  <a:cubicBezTo>
                    <a:pt x="2" y="10"/>
                    <a:pt x="3" y="14"/>
                    <a:pt x="7" y="17"/>
                  </a:cubicBezTo>
                  <a:cubicBezTo>
                    <a:pt x="9" y="19"/>
                    <a:pt x="11" y="19"/>
                    <a:pt x="14" y="19"/>
                  </a:cubicBezTo>
                  <a:cubicBezTo>
                    <a:pt x="16" y="19"/>
                    <a:pt x="19" y="19"/>
                    <a:pt x="21" y="19"/>
                  </a:cubicBezTo>
                  <a:cubicBezTo>
                    <a:pt x="25" y="17"/>
                    <a:pt x="24" y="12"/>
                    <a:pt x="23" y="9"/>
                  </a:cubicBezTo>
                  <a:cubicBezTo>
                    <a:pt x="22" y="5"/>
                    <a:pt x="20" y="0"/>
                    <a:pt x="18" y="6"/>
                  </a:cubicBezTo>
                  <a:cubicBezTo>
                    <a:pt x="17" y="9"/>
                    <a:pt x="17" y="13"/>
                    <a:pt x="14" y="12"/>
                  </a:cubicBezTo>
                  <a:cubicBezTo>
                    <a:pt x="10" y="12"/>
                    <a:pt x="8" y="9"/>
                    <a:pt x="7" y="6"/>
                  </a:cubicBezTo>
                  <a:cubicBezTo>
                    <a:pt x="5" y="3"/>
                    <a:pt x="4" y="4"/>
                    <a:pt x="1" y="5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792">
              <a:extLst>
                <a:ext uri="{FF2B5EF4-FFF2-40B4-BE49-F238E27FC236}">
                  <a16:creationId xmlns:a16="http://schemas.microsoft.com/office/drawing/2014/main" id="{BFCD3560-96C9-46D7-8298-A785C1B1D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3644900"/>
              <a:ext cx="30163" cy="28575"/>
            </a:xfrm>
            <a:custGeom>
              <a:avLst/>
              <a:gdLst>
                <a:gd name="T0" fmla="*/ 0 w 25"/>
                <a:gd name="T1" fmla="*/ 2147483646 h 25"/>
                <a:gd name="T2" fmla="*/ 2147483646 w 25"/>
                <a:gd name="T3" fmla="*/ 2147483646 h 25"/>
                <a:gd name="T4" fmla="*/ 2147483646 w 25"/>
                <a:gd name="T5" fmla="*/ 2147483646 h 25"/>
                <a:gd name="T6" fmla="*/ 2147483646 w 25"/>
                <a:gd name="T7" fmla="*/ 2147483646 h 25"/>
                <a:gd name="T8" fmla="*/ 2147483646 w 25"/>
                <a:gd name="T9" fmla="*/ 1493271207 h 25"/>
                <a:gd name="T10" fmla="*/ 2147483646 w 25"/>
                <a:gd name="T11" fmla="*/ 1493271207 h 25"/>
                <a:gd name="T12" fmla="*/ 2147483646 w 25"/>
                <a:gd name="T13" fmla="*/ 214748364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5"/>
                <a:gd name="T23" fmla="*/ 25 w 25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5">
                  <a:moveTo>
                    <a:pt x="0" y="3"/>
                  </a:moveTo>
                  <a:cubicBezTo>
                    <a:pt x="4" y="0"/>
                    <a:pt x="12" y="3"/>
                    <a:pt x="15" y="6"/>
                  </a:cubicBezTo>
                  <a:cubicBezTo>
                    <a:pt x="21" y="11"/>
                    <a:pt x="22" y="19"/>
                    <a:pt x="25" y="25"/>
                  </a:cubicBezTo>
                  <a:cubicBezTo>
                    <a:pt x="24" y="18"/>
                    <a:pt x="23" y="10"/>
                    <a:pt x="17" y="5"/>
                  </a:cubicBezTo>
                  <a:cubicBezTo>
                    <a:pt x="15" y="3"/>
                    <a:pt x="12" y="2"/>
                    <a:pt x="9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3" y="2"/>
                    <a:pt x="3" y="3"/>
                    <a:pt x="2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0" name="Freeform 793">
              <a:extLst>
                <a:ext uri="{FF2B5EF4-FFF2-40B4-BE49-F238E27FC236}">
                  <a16:creationId xmlns:a16="http://schemas.microsoft.com/office/drawing/2014/main" id="{91CCDA4E-E655-426B-BE35-AE3C6E075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7" y="3690937"/>
              <a:ext cx="23813" cy="12700"/>
            </a:xfrm>
            <a:custGeom>
              <a:avLst/>
              <a:gdLst>
                <a:gd name="T0" fmla="*/ 1688417902 w 20"/>
                <a:gd name="T1" fmla="*/ 2147483646 h 11"/>
                <a:gd name="T2" fmla="*/ 2147483646 w 20"/>
                <a:gd name="T3" fmla="*/ 2147483646 h 11"/>
                <a:gd name="T4" fmla="*/ 2147483646 w 20"/>
                <a:gd name="T5" fmla="*/ 1539586364 h 11"/>
                <a:gd name="T6" fmla="*/ 0 w 20"/>
                <a:gd name="T7" fmla="*/ 2147483646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1"/>
                <a:gd name="T14" fmla="*/ 20 w 20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1">
                  <a:moveTo>
                    <a:pt x="1" y="11"/>
                  </a:moveTo>
                  <a:cubicBezTo>
                    <a:pt x="5" y="2"/>
                    <a:pt x="11" y="2"/>
                    <a:pt x="20" y="5"/>
                  </a:cubicBezTo>
                  <a:cubicBezTo>
                    <a:pt x="16" y="3"/>
                    <a:pt x="10" y="0"/>
                    <a:pt x="6" y="1"/>
                  </a:cubicBezTo>
                  <a:cubicBezTo>
                    <a:pt x="1" y="2"/>
                    <a:pt x="1" y="7"/>
                    <a:pt x="0" y="1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1" name="Freeform 794">
              <a:extLst>
                <a:ext uri="{FF2B5EF4-FFF2-40B4-BE49-F238E27FC236}">
                  <a16:creationId xmlns:a16="http://schemas.microsoft.com/office/drawing/2014/main" id="{E37D0D07-0737-4B21-A5A7-DA24BC99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3625850"/>
              <a:ext cx="20638" cy="31750"/>
            </a:xfrm>
            <a:custGeom>
              <a:avLst/>
              <a:gdLst>
                <a:gd name="T0" fmla="*/ 0 w 17"/>
                <a:gd name="T1" fmla="*/ 0 h 27"/>
                <a:gd name="T2" fmla="*/ 2147483646 w 17"/>
                <a:gd name="T3" fmla="*/ 2147483646 h 27"/>
                <a:gd name="T4" fmla="*/ 2147483646 w 17"/>
                <a:gd name="T5" fmla="*/ 2147483646 h 27"/>
                <a:gd name="T6" fmla="*/ 2147483646 w 17"/>
                <a:gd name="T7" fmla="*/ 2147483646 h 27"/>
                <a:gd name="T8" fmla="*/ 2147483646 w 17"/>
                <a:gd name="T9" fmla="*/ 2147483646 h 27"/>
                <a:gd name="T10" fmla="*/ 0 w 17"/>
                <a:gd name="T11" fmla="*/ 214748364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27"/>
                <a:gd name="T20" fmla="*/ 17 w 1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27">
                  <a:moveTo>
                    <a:pt x="0" y="0"/>
                  </a:moveTo>
                  <a:cubicBezTo>
                    <a:pt x="2" y="7"/>
                    <a:pt x="3" y="15"/>
                    <a:pt x="7" y="21"/>
                  </a:cubicBezTo>
                  <a:cubicBezTo>
                    <a:pt x="8" y="23"/>
                    <a:pt x="10" y="25"/>
                    <a:pt x="12" y="25"/>
                  </a:cubicBezTo>
                  <a:cubicBezTo>
                    <a:pt x="14" y="26"/>
                    <a:pt x="16" y="26"/>
                    <a:pt x="17" y="27"/>
                  </a:cubicBezTo>
                  <a:cubicBezTo>
                    <a:pt x="12" y="27"/>
                    <a:pt x="7" y="26"/>
                    <a:pt x="5" y="20"/>
                  </a:cubicBezTo>
                  <a:cubicBezTo>
                    <a:pt x="2" y="16"/>
                    <a:pt x="0" y="8"/>
                    <a:pt x="0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795">
              <a:extLst>
                <a:ext uri="{FF2B5EF4-FFF2-40B4-BE49-F238E27FC236}">
                  <a16:creationId xmlns:a16="http://schemas.microsoft.com/office/drawing/2014/main" id="{2F610F42-E46A-4AD0-987F-316CE1B4F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3630612"/>
              <a:ext cx="69850" cy="28575"/>
            </a:xfrm>
            <a:custGeom>
              <a:avLst/>
              <a:gdLst>
                <a:gd name="T0" fmla="*/ 2147483646 w 58"/>
                <a:gd name="T1" fmla="*/ 2147483646 h 24"/>
                <a:gd name="T2" fmla="*/ 1746237957 w 58"/>
                <a:gd name="T3" fmla="*/ 2147483646 h 24"/>
                <a:gd name="T4" fmla="*/ 2147483646 w 58"/>
                <a:gd name="T5" fmla="*/ 2147483646 h 24"/>
                <a:gd name="T6" fmla="*/ 2147483646 w 58"/>
                <a:gd name="T7" fmla="*/ 0 h 24"/>
                <a:gd name="T8" fmla="*/ 2147483646 w 58"/>
                <a:gd name="T9" fmla="*/ 2147483646 h 24"/>
                <a:gd name="T10" fmla="*/ 2147483646 w 58"/>
                <a:gd name="T11" fmla="*/ 2147483646 h 24"/>
                <a:gd name="T12" fmla="*/ 2147483646 w 58"/>
                <a:gd name="T13" fmla="*/ 214748364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24"/>
                <a:gd name="T23" fmla="*/ 58 w 5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24">
                  <a:moveTo>
                    <a:pt x="12" y="24"/>
                  </a:moveTo>
                  <a:cubicBezTo>
                    <a:pt x="10" y="20"/>
                    <a:pt x="0" y="19"/>
                    <a:pt x="1" y="14"/>
                  </a:cubicBezTo>
                  <a:cubicBezTo>
                    <a:pt x="2" y="9"/>
                    <a:pt x="7" y="10"/>
                    <a:pt x="12" y="9"/>
                  </a:cubicBezTo>
                  <a:cubicBezTo>
                    <a:pt x="27" y="6"/>
                    <a:pt x="43" y="2"/>
                    <a:pt x="58" y="0"/>
                  </a:cubicBezTo>
                  <a:cubicBezTo>
                    <a:pt x="42" y="3"/>
                    <a:pt x="26" y="8"/>
                    <a:pt x="10" y="11"/>
                  </a:cubicBezTo>
                  <a:cubicBezTo>
                    <a:pt x="7" y="12"/>
                    <a:pt x="5" y="12"/>
                    <a:pt x="4" y="16"/>
                  </a:cubicBezTo>
                  <a:cubicBezTo>
                    <a:pt x="3" y="18"/>
                    <a:pt x="11" y="22"/>
                    <a:pt x="12" y="2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796">
              <a:extLst>
                <a:ext uri="{FF2B5EF4-FFF2-40B4-BE49-F238E27FC236}">
                  <a16:creationId xmlns:a16="http://schemas.microsoft.com/office/drawing/2014/main" id="{5337E849-2FF7-4F7F-8443-7776E548E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3694112"/>
              <a:ext cx="55563" cy="57150"/>
            </a:xfrm>
            <a:custGeom>
              <a:avLst/>
              <a:gdLst>
                <a:gd name="T0" fmla="*/ 0 w 47"/>
                <a:gd name="T1" fmla="*/ 0 h 48"/>
                <a:gd name="T2" fmla="*/ 2147483646 w 47"/>
                <a:gd name="T3" fmla="*/ 2147483646 h 48"/>
                <a:gd name="T4" fmla="*/ 2147483646 w 47"/>
                <a:gd name="T5" fmla="*/ 2147483646 h 48"/>
                <a:gd name="T6" fmla="*/ 2147483646 w 47"/>
                <a:gd name="T7" fmla="*/ 2147483646 h 48"/>
                <a:gd name="T8" fmla="*/ 0 w 47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"/>
                <a:gd name="T16" fmla="*/ 0 h 48"/>
                <a:gd name="T17" fmla="*/ 47 w 47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" h="48">
                  <a:moveTo>
                    <a:pt x="0" y="0"/>
                  </a:moveTo>
                  <a:cubicBezTo>
                    <a:pt x="0" y="0"/>
                    <a:pt x="23" y="17"/>
                    <a:pt x="28" y="21"/>
                  </a:cubicBezTo>
                  <a:cubicBezTo>
                    <a:pt x="33" y="25"/>
                    <a:pt x="47" y="31"/>
                    <a:pt x="46" y="39"/>
                  </a:cubicBezTo>
                  <a:cubicBezTo>
                    <a:pt x="46" y="48"/>
                    <a:pt x="41" y="33"/>
                    <a:pt x="31" y="27"/>
                  </a:cubicBezTo>
                  <a:cubicBezTo>
                    <a:pt x="2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4" name="Groupe 1372">
            <a:extLst>
              <a:ext uri="{FF2B5EF4-FFF2-40B4-BE49-F238E27FC236}">
                <a16:creationId xmlns:a16="http://schemas.microsoft.com/office/drawing/2014/main" id="{8E02A4C7-9C75-478F-9DFF-65666D821DE4}"/>
              </a:ext>
            </a:extLst>
          </p:cNvPr>
          <p:cNvGrpSpPr>
            <a:grpSpLocks/>
          </p:cNvGrpSpPr>
          <p:nvPr/>
        </p:nvGrpSpPr>
        <p:grpSpPr bwMode="auto">
          <a:xfrm>
            <a:off x="8316913" y="4459288"/>
            <a:ext cx="306387" cy="188912"/>
            <a:chOff x="6792912" y="3836987"/>
            <a:chExt cx="347663" cy="214313"/>
          </a:xfrm>
        </p:grpSpPr>
        <p:sp>
          <p:nvSpPr>
            <p:cNvPr id="39118" name="Freeform 797">
              <a:extLst>
                <a:ext uri="{FF2B5EF4-FFF2-40B4-BE49-F238E27FC236}">
                  <a16:creationId xmlns:a16="http://schemas.microsoft.com/office/drawing/2014/main" id="{C7B3C8A9-DF66-41DA-927B-2D4AB9B12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3836987"/>
              <a:ext cx="347663" cy="214312"/>
            </a:xfrm>
            <a:custGeom>
              <a:avLst/>
              <a:gdLst>
                <a:gd name="T0" fmla="*/ 2147483646 w 292"/>
                <a:gd name="T1" fmla="*/ 2147483646 h 181"/>
                <a:gd name="T2" fmla="*/ 2147483646 w 292"/>
                <a:gd name="T3" fmla="*/ 2147483646 h 181"/>
                <a:gd name="T4" fmla="*/ 2147483646 w 292"/>
                <a:gd name="T5" fmla="*/ 2147483646 h 181"/>
                <a:gd name="T6" fmla="*/ 2147483646 w 292"/>
                <a:gd name="T7" fmla="*/ 2147483646 h 181"/>
                <a:gd name="T8" fmla="*/ 2147483646 w 292"/>
                <a:gd name="T9" fmla="*/ 2147483646 h 181"/>
                <a:gd name="T10" fmla="*/ 2147483646 w 292"/>
                <a:gd name="T11" fmla="*/ 2147483646 h 181"/>
                <a:gd name="T12" fmla="*/ 2147483646 w 292"/>
                <a:gd name="T13" fmla="*/ 2147483646 h 181"/>
                <a:gd name="T14" fmla="*/ 2147483646 w 292"/>
                <a:gd name="T15" fmla="*/ 2147483646 h 181"/>
                <a:gd name="T16" fmla="*/ 2147483646 w 292"/>
                <a:gd name="T17" fmla="*/ 2147483646 h 181"/>
                <a:gd name="T18" fmla="*/ 2147483646 w 292"/>
                <a:gd name="T19" fmla="*/ 2147483646 h 181"/>
                <a:gd name="T20" fmla="*/ 2147483646 w 292"/>
                <a:gd name="T21" fmla="*/ 2147483646 h 181"/>
                <a:gd name="T22" fmla="*/ 2147483646 w 292"/>
                <a:gd name="T23" fmla="*/ 2147483646 h 181"/>
                <a:gd name="T24" fmla="*/ 2147483646 w 292"/>
                <a:gd name="T25" fmla="*/ 2147483646 h 181"/>
                <a:gd name="T26" fmla="*/ 2147483646 w 292"/>
                <a:gd name="T27" fmla="*/ 2147483646 h 181"/>
                <a:gd name="T28" fmla="*/ 2147483646 w 292"/>
                <a:gd name="T29" fmla="*/ 2147483646 h 181"/>
                <a:gd name="T30" fmla="*/ 2147483646 w 292"/>
                <a:gd name="T31" fmla="*/ 2147483646 h 181"/>
                <a:gd name="T32" fmla="*/ 2147483646 w 292"/>
                <a:gd name="T33" fmla="*/ 2147483646 h 181"/>
                <a:gd name="T34" fmla="*/ 2147483646 w 292"/>
                <a:gd name="T35" fmla="*/ 2147483646 h 181"/>
                <a:gd name="T36" fmla="*/ 2147483646 w 292"/>
                <a:gd name="T37" fmla="*/ 2147483646 h 181"/>
                <a:gd name="T38" fmla="*/ 2147483646 w 292"/>
                <a:gd name="T39" fmla="*/ 2147483646 h 181"/>
                <a:gd name="T40" fmla="*/ 2147483646 w 292"/>
                <a:gd name="T41" fmla="*/ 2147483646 h 181"/>
                <a:gd name="T42" fmla="*/ 2147483646 w 292"/>
                <a:gd name="T43" fmla="*/ 2147483646 h 181"/>
                <a:gd name="T44" fmla="*/ 2147483646 w 292"/>
                <a:gd name="T45" fmla="*/ 2147483646 h 181"/>
                <a:gd name="T46" fmla="*/ 2147483646 w 292"/>
                <a:gd name="T47" fmla="*/ 2147483646 h 181"/>
                <a:gd name="T48" fmla="*/ 2147483646 w 292"/>
                <a:gd name="T49" fmla="*/ 2147483646 h 181"/>
                <a:gd name="T50" fmla="*/ 2147483646 w 292"/>
                <a:gd name="T51" fmla="*/ 2147483646 h 181"/>
                <a:gd name="T52" fmla="*/ 2147483646 w 292"/>
                <a:gd name="T53" fmla="*/ 2147483646 h 181"/>
                <a:gd name="T54" fmla="*/ 2147483646 w 292"/>
                <a:gd name="T55" fmla="*/ 2147483646 h 181"/>
                <a:gd name="T56" fmla="*/ 2147483646 w 292"/>
                <a:gd name="T57" fmla="*/ 2147483646 h 181"/>
                <a:gd name="T58" fmla="*/ 2147483646 w 292"/>
                <a:gd name="T59" fmla="*/ 2147483646 h 181"/>
                <a:gd name="T60" fmla="*/ 2147483646 w 292"/>
                <a:gd name="T61" fmla="*/ 2147483646 h 181"/>
                <a:gd name="T62" fmla="*/ 2147483646 w 292"/>
                <a:gd name="T63" fmla="*/ 2147483646 h 181"/>
                <a:gd name="T64" fmla="*/ 2147483646 w 292"/>
                <a:gd name="T65" fmla="*/ 2147483646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2"/>
                <a:gd name="T100" fmla="*/ 0 h 181"/>
                <a:gd name="T101" fmla="*/ 292 w 292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2" h="181">
                  <a:moveTo>
                    <a:pt x="8" y="58"/>
                  </a:moveTo>
                  <a:cubicBezTo>
                    <a:pt x="0" y="64"/>
                    <a:pt x="1" y="76"/>
                    <a:pt x="6" y="89"/>
                  </a:cubicBezTo>
                  <a:cubicBezTo>
                    <a:pt x="10" y="102"/>
                    <a:pt x="12" y="111"/>
                    <a:pt x="9" y="117"/>
                  </a:cubicBezTo>
                  <a:cubicBezTo>
                    <a:pt x="6" y="124"/>
                    <a:pt x="0" y="138"/>
                    <a:pt x="11" y="141"/>
                  </a:cubicBezTo>
                  <a:cubicBezTo>
                    <a:pt x="22" y="144"/>
                    <a:pt x="108" y="143"/>
                    <a:pt x="120" y="143"/>
                  </a:cubicBezTo>
                  <a:cubicBezTo>
                    <a:pt x="132" y="144"/>
                    <a:pt x="141" y="145"/>
                    <a:pt x="146" y="136"/>
                  </a:cubicBezTo>
                  <a:cubicBezTo>
                    <a:pt x="152" y="128"/>
                    <a:pt x="154" y="111"/>
                    <a:pt x="161" y="106"/>
                  </a:cubicBezTo>
                  <a:cubicBezTo>
                    <a:pt x="161" y="106"/>
                    <a:pt x="175" y="107"/>
                    <a:pt x="177" y="118"/>
                  </a:cubicBezTo>
                  <a:cubicBezTo>
                    <a:pt x="179" y="129"/>
                    <a:pt x="178" y="146"/>
                    <a:pt x="186" y="150"/>
                  </a:cubicBezTo>
                  <a:cubicBezTo>
                    <a:pt x="194" y="155"/>
                    <a:pt x="209" y="159"/>
                    <a:pt x="215" y="164"/>
                  </a:cubicBezTo>
                  <a:cubicBezTo>
                    <a:pt x="220" y="169"/>
                    <a:pt x="228" y="172"/>
                    <a:pt x="225" y="163"/>
                  </a:cubicBezTo>
                  <a:cubicBezTo>
                    <a:pt x="222" y="155"/>
                    <a:pt x="220" y="149"/>
                    <a:pt x="220" y="149"/>
                  </a:cubicBezTo>
                  <a:cubicBezTo>
                    <a:pt x="220" y="149"/>
                    <a:pt x="230" y="153"/>
                    <a:pt x="238" y="156"/>
                  </a:cubicBezTo>
                  <a:cubicBezTo>
                    <a:pt x="246" y="158"/>
                    <a:pt x="258" y="161"/>
                    <a:pt x="263" y="165"/>
                  </a:cubicBezTo>
                  <a:cubicBezTo>
                    <a:pt x="268" y="169"/>
                    <a:pt x="283" y="181"/>
                    <a:pt x="288" y="180"/>
                  </a:cubicBezTo>
                  <a:cubicBezTo>
                    <a:pt x="292" y="179"/>
                    <a:pt x="286" y="167"/>
                    <a:pt x="284" y="156"/>
                  </a:cubicBezTo>
                  <a:cubicBezTo>
                    <a:pt x="282" y="145"/>
                    <a:pt x="290" y="121"/>
                    <a:pt x="277" y="116"/>
                  </a:cubicBezTo>
                  <a:cubicBezTo>
                    <a:pt x="264" y="112"/>
                    <a:pt x="243" y="103"/>
                    <a:pt x="236" y="100"/>
                  </a:cubicBezTo>
                  <a:cubicBezTo>
                    <a:pt x="230" y="96"/>
                    <a:pt x="218" y="85"/>
                    <a:pt x="218" y="85"/>
                  </a:cubicBezTo>
                  <a:cubicBezTo>
                    <a:pt x="218" y="85"/>
                    <a:pt x="232" y="81"/>
                    <a:pt x="236" y="79"/>
                  </a:cubicBezTo>
                  <a:cubicBezTo>
                    <a:pt x="240" y="78"/>
                    <a:pt x="243" y="67"/>
                    <a:pt x="245" y="61"/>
                  </a:cubicBezTo>
                  <a:cubicBezTo>
                    <a:pt x="247" y="55"/>
                    <a:pt x="250" y="44"/>
                    <a:pt x="241" y="39"/>
                  </a:cubicBezTo>
                  <a:cubicBezTo>
                    <a:pt x="231" y="35"/>
                    <a:pt x="230" y="33"/>
                    <a:pt x="224" y="28"/>
                  </a:cubicBezTo>
                  <a:cubicBezTo>
                    <a:pt x="218" y="23"/>
                    <a:pt x="215" y="22"/>
                    <a:pt x="214" y="24"/>
                  </a:cubicBezTo>
                  <a:cubicBezTo>
                    <a:pt x="212" y="27"/>
                    <a:pt x="206" y="28"/>
                    <a:pt x="206" y="28"/>
                  </a:cubicBezTo>
                  <a:cubicBezTo>
                    <a:pt x="206" y="28"/>
                    <a:pt x="199" y="30"/>
                    <a:pt x="191" y="21"/>
                  </a:cubicBezTo>
                  <a:cubicBezTo>
                    <a:pt x="183" y="11"/>
                    <a:pt x="177" y="0"/>
                    <a:pt x="172" y="2"/>
                  </a:cubicBezTo>
                  <a:cubicBezTo>
                    <a:pt x="166" y="5"/>
                    <a:pt x="165" y="6"/>
                    <a:pt x="163" y="11"/>
                  </a:cubicBezTo>
                  <a:cubicBezTo>
                    <a:pt x="162" y="17"/>
                    <a:pt x="153" y="33"/>
                    <a:pt x="150" y="40"/>
                  </a:cubicBezTo>
                  <a:cubicBezTo>
                    <a:pt x="147" y="47"/>
                    <a:pt x="149" y="52"/>
                    <a:pt x="141" y="52"/>
                  </a:cubicBezTo>
                  <a:cubicBezTo>
                    <a:pt x="133" y="52"/>
                    <a:pt x="125" y="47"/>
                    <a:pt x="114" y="55"/>
                  </a:cubicBezTo>
                  <a:cubicBezTo>
                    <a:pt x="102" y="62"/>
                    <a:pt x="75" y="62"/>
                    <a:pt x="58" y="60"/>
                  </a:cubicBezTo>
                  <a:cubicBezTo>
                    <a:pt x="41" y="58"/>
                    <a:pt x="13" y="54"/>
                    <a:pt x="8" y="58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798">
              <a:extLst>
                <a:ext uri="{FF2B5EF4-FFF2-40B4-BE49-F238E27FC236}">
                  <a16:creationId xmlns:a16="http://schemas.microsoft.com/office/drawing/2014/main" id="{0FA7773A-D8ED-4BA3-9CE0-D4EE289861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7675" y="3886200"/>
              <a:ext cx="341313" cy="165100"/>
            </a:xfrm>
            <a:custGeom>
              <a:avLst/>
              <a:gdLst>
                <a:gd name="T0" fmla="*/ 2147483646 w 287"/>
                <a:gd name="T1" fmla="*/ 2147483646 h 139"/>
                <a:gd name="T2" fmla="*/ 2147483646 w 287"/>
                <a:gd name="T3" fmla="*/ 2147483646 h 139"/>
                <a:gd name="T4" fmla="*/ 2147483646 w 287"/>
                <a:gd name="T5" fmla="*/ 0 h 139"/>
                <a:gd name="T6" fmla="*/ 2147483646 w 287"/>
                <a:gd name="T7" fmla="*/ 2147483646 h 139"/>
                <a:gd name="T8" fmla="*/ 2147483646 w 287"/>
                <a:gd name="T9" fmla="*/ 2147483646 h 139"/>
                <a:gd name="T10" fmla="*/ 2147483646 w 287"/>
                <a:gd name="T11" fmla="*/ 2147483646 h 139"/>
                <a:gd name="T12" fmla="*/ 2147483646 w 287"/>
                <a:gd name="T13" fmla="*/ 2147483646 h 139"/>
                <a:gd name="T14" fmla="*/ 2147483646 w 287"/>
                <a:gd name="T15" fmla="*/ 2147483646 h 139"/>
                <a:gd name="T16" fmla="*/ 2147483646 w 287"/>
                <a:gd name="T17" fmla="*/ 2147483646 h 139"/>
                <a:gd name="T18" fmla="*/ 2147483646 w 287"/>
                <a:gd name="T19" fmla="*/ 2147483646 h 139"/>
                <a:gd name="T20" fmla="*/ 2147483646 w 287"/>
                <a:gd name="T21" fmla="*/ 2147483646 h 139"/>
                <a:gd name="T22" fmla="*/ 2147483646 w 287"/>
                <a:gd name="T23" fmla="*/ 2147483646 h 139"/>
                <a:gd name="T24" fmla="*/ 2147483646 w 287"/>
                <a:gd name="T25" fmla="*/ 2147483646 h 139"/>
                <a:gd name="T26" fmla="*/ 1681603960 w 287"/>
                <a:gd name="T27" fmla="*/ 2147483646 h 139"/>
                <a:gd name="T28" fmla="*/ 2147483646 w 287"/>
                <a:gd name="T29" fmla="*/ 2147483646 h 139"/>
                <a:gd name="T30" fmla="*/ 2147483646 w 287"/>
                <a:gd name="T31" fmla="*/ 2147483646 h 139"/>
                <a:gd name="T32" fmla="*/ 2147483646 w 287"/>
                <a:gd name="T33" fmla="*/ 2147483646 h 139"/>
                <a:gd name="T34" fmla="*/ 2147483646 w 287"/>
                <a:gd name="T35" fmla="*/ 2147483646 h 139"/>
                <a:gd name="T36" fmla="*/ 2147483646 w 287"/>
                <a:gd name="T37" fmla="*/ 2147483646 h 139"/>
                <a:gd name="T38" fmla="*/ 2147483646 w 287"/>
                <a:gd name="T39" fmla="*/ 2147483646 h 139"/>
                <a:gd name="T40" fmla="*/ 2147483646 w 287"/>
                <a:gd name="T41" fmla="*/ 2147483646 h 139"/>
                <a:gd name="T42" fmla="*/ 2147483646 w 287"/>
                <a:gd name="T43" fmla="*/ 2147483646 h 139"/>
                <a:gd name="T44" fmla="*/ 2147483646 w 287"/>
                <a:gd name="T45" fmla="*/ 2147483646 h 139"/>
                <a:gd name="T46" fmla="*/ 2147483646 w 287"/>
                <a:gd name="T47" fmla="*/ 2147483646 h 139"/>
                <a:gd name="T48" fmla="*/ 2147483646 w 287"/>
                <a:gd name="T49" fmla="*/ 2147483646 h 139"/>
                <a:gd name="T50" fmla="*/ 2147483646 w 287"/>
                <a:gd name="T51" fmla="*/ 2147483646 h 139"/>
                <a:gd name="T52" fmla="*/ 2147483646 w 287"/>
                <a:gd name="T53" fmla="*/ 2147483646 h 139"/>
                <a:gd name="T54" fmla="*/ 2147483646 w 287"/>
                <a:gd name="T55" fmla="*/ 2147483646 h 139"/>
                <a:gd name="T56" fmla="*/ 2147483646 w 287"/>
                <a:gd name="T57" fmla="*/ 2147483646 h 139"/>
                <a:gd name="T58" fmla="*/ 2147483646 w 287"/>
                <a:gd name="T59" fmla="*/ 2147483646 h 139"/>
                <a:gd name="T60" fmla="*/ 2147483646 w 287"/>
                <a:gd name="T61" fmla="*/ 2147483646 h 139"/>
                <a:gd name="T62" fmla="*/ 2147483646 w 287"/>
                <a:gd name="T63" fmla="*/ 2147483646 h 139"/>
                <a:gd name="T64" fmla="*/ 2147483646 w 287"/>
                <a:gd name="T65" fmla="*/ 2147483646 h 139"/>
                <a:gd name="T66" fmla="*/ 2147483646 w 287"/>
                <a:gd name="T67" fmla="*/ 2147483646 h 139"/>
                <a:gd name="T68" fmla="*/ 2147483646 w 287"/>
                <a:gd name="T69" fmla="*/ 2147483646 h 139"/>
                <a:gd name="T70" fmla="*/ 2147483646 w 287"/>
                <a:gd name="T71" fmla="*/ 2147483646 h 139"/>
                <a:gd name="T72" fmla="*/ 2147483646 w 287"/>
                <a:gd name="T73" fmla="*/ 2147483646 h 139"/>
                <a:gd name="T74" fmla="*/ 2147483646 w 287"/>
                <a:gd name="T75" fmla="*/ 2147483646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139"/>
                <a:gd name="T116" fmla="*/ 287 w 287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139">
                  <a:moveTo>
                    <a:pt x="232" y="37"/>
                  </a:moveTo>
                  <a:cubicBezTo>
                    <a:pt x="236" y="36"/>
                    <a:pt x="239" y="25"/>
                    <a:pt x="241" y="19"/>
                  </a:cubicBezTo>
                  <a:cubicBezTo>
                    <a:pt x="243" y="14"/>
                    <a:pt x="245" y="5"/>
                    <a:pt x="240" y="0"/>
                  </a:cubicBezTo>
                  <a:cubicBezTo>
                    <a:pt x="240" y="3"/>
                    <a:pt x="239" y="6"/>
                    <a:pt x="238" y="8"/>
                  </a:cubicBezTo>
                  <a:cubicBezTo>
                    <a:pt x="236" y="14"/>
                    <a:pt x="238" y="29"/>
                    <a:pt x="226" y="33"/>
                  </a:cubicBezTo>
                  <a:cubicBezTo>
                    <a:pt x="222" y="35"/>
                    <a:pt x="196" y="49"/>
                    <a:pt x="196" y="49"/>
                  </a:cubicBezTo>
                  <a:cubicBezTo>
                    <a:pt x="196" y="49"/>
                    <a:pt x="203" y="48"/>
                    <a:pt x="215" y="42"/>
                  </a:cubicBezTo>
                  <a:cubicBezTo>
                    <a:pt x="221" y="43"/>
                    <a:pt x="230" y="38"/>
                    <a:pt x="232" y="37"/>
                  </a:cubicBezTo>
                  <a:close/>
                  <a:moveTo>
                    <a:pt x="182" y="62"/>
                  </a:moveTo>
                  <a:cubicBezTo>
                    <a:pt x="182" y="50"/>
                    <a:pt x="156" y="64"/>
                    <a:pt x="156" y="64"/>
                  </a:cubicBezTo>
                  <a:cubicBezTo>
                    <a:pt x="148" y="70"/>
                    <a:pt x="148" y="76"/>
                    <a:pt x="143" y="85"/>
                  </a:cubicBezTo>
                  <a:cubicBezTo>
                    <a:pt x="138" y="94"/>
                    <a:pt x="125" y="91"/>
                    <a:pt x="113" y="90"/>
                  </a:cubicBezTo>
                  <a:cubicBezTo>
                    <a:pt x="101" y="90"/>
                    <a:pt x="58" y="101"/>
                    <a:pt x="6" y="94"/>
                  </a:cubicBezTo>
                  <a:cubicBezTo>
                    <a:pt x="2" y="94"/>
                    <a:pt x="2" y="87"/>
                    <a:pt x="1" y="87"/>
                  </a:cubicBezTo>
                  <a:cubicBezTo>
                    <a:pt x="0" y="92"/>
                    <a:pt x="1" y="98"/>
                    <a:pt x="7" y="99"/>
                  </a:cubicBezTo>
                  <a:cubicBezTo>
                    <a:pt x="18" y="102"/>
                    <a:pt x="104" y="101"/>
                    <a:pt x="116" y="101"/>
                  </a:cubicBezTo>
                  <a:cubicBezTo>
                    <a:pt x="128" y="102"/>
                    <a:pt x="137" y="103"/>
                    <a:pt x="142" y="94"/>
                  </a:cubicBezTo>
                  <a:cubicBezTo>
                    <a:pt x="148" y="86"/>
                    <a:pt x="150" y="69"/>
                    <a:pt x="157" y="64"/>
                  </a:cubicBezTo>
                  <a:cubicBezTo>
                    <a:pt x="157" y="64"/>
                    <a:pt x="166" y="64"/>
                    <a:pt x="171" y="70"/>
                  </a:cubicBezTo>
                  <a:cubicBezTo>
                    <a:pt x="170" y="68"/>
                    <a:pt x="182" y="64"/>
                    <a:pt x="182" y="62"/>
                  </a:cubicBezTo>
                  <a:close/>
                  <a:moveTo>
                    <a:pt x="282" y="134"/>
                  </a:moveTo>
                  <a:cubicBezTo>
                    <a:pt x="277" y="135"/>
                    <a:pt x="259" y="122"/>
                    <a:pt x="254" y="117"/>
                  </a:cubicBezTo>
                  <a:cubicBezTo>
                    <a:pt x="249" y="113"/>
                    <a:pt x="239" y="105"/>
                    <a:pt x="231" y="103"/>
                  </a:cubicBezTo>
                  <a:cubicBezTo>
                    <a:pt x="223" y="100"/>
                    <a:pt x="214" y="96"/>
                    <a:pt x="214" y="96"/>
                  </a:cubicBezTo>
                  <a:cubicBezTo>
                    <a:pt x="214" y="96"/>
                    <a:pt x="215" y="101"/>
                    <a:pt x="217" y="108"/>
                  </a:cubicBezTo>
                  <a:cubicBezTo>
                    <a:pt x="220" y="109"/>
                    <a:pt x="227" y="112"/>
                    <a:pt x="234" y="114"/>
                  </a:cubicBezTo>
                  <a:cubicBezTo>
                    <a:pt x="242" y="116"/>
                    <a:pt x="254" y="119"/>
                    <a:pt x="259" y="123"/>
                  </a:cubicBezTo>
                  <a:cubicBezTo>
                    <a:pt x="264" y="127"/>
                    <a:pt x="279" y="139"/>
                    <a:pt x="284" y="138"/>
                  </a:cubicBezTo>
                  <a:cubicBezTo>
                    <a:pt x="287" y="137"/>
                    <a:pt x="284" y="131"/>
                    <a:pt x="282" y="122"/>
                  </a:cubicBezTo>
                  <a:cubicBezTo>
                    <a:pt x="282" y="125"/>
                    <a:pt x="283" y="133"/>
                    <a:pt x="282" y="134"/>
                  </a:cubicBezTo>
                  <a:close/>
                  <a:moveTo>
                    <a:pt x="219" y="114"/>
                  </a:moveTo>
                  <a:cubicBezTo>
                    <a:pt x="218" y="118"/>
                    <a:pt x="217" y="122"/>
                    <a:pt x="208" y="111"/>
                  </a:cubicBezTo>
                  <a:cubicBezTo>
                    <a:pt x="203" y="105"/>
                    <a:pt x="190" y="110"/>
                    <a:pt x="183" y="106"/>
                  </a:cubicBezTo>
                  <a:cubicBezTo>
                    <a:pt x="181" y="105"/>
                    <a:pt x="176" y="95"/>
                    <a:pt x="175" y="92"/>
                  </a:cubicBezTo>
                  <a:cubicBezTo>
                    <a:pt x="176" y="100"/>
                    <a:pt x="178" y="106"/>
                    <a:pt x="182" y="108"/>
                  </a:cubicBezTo>
                  <a:cubicBezTo>
                    <a:pt x="190" y="113"/>
                    <a:pt x="205" y="117"/>
                    <a:pt x="211" y="122"/>
                  </a:cubicBezTo>
                  <a:cubicBezTo>
                    <a:pt x="216" y="127"/>
                    <a:pt x="224" y="130"/>
                    <a:pt x="221" y="121"/>
                  </a:cubicBezTo>
                  <a:cubicBezTo>
                    <a:pt x="220" y="119"/>
                    <a:pt x="220" y="116"/>
                    <a:pt x="219" y="11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799">
              <a:extLst>
                <a:ext uri="{FF2B5EF4-FFF2-40B4-BE49-F238E27FC236}">
                  <a16:creationId xmlns:a16="http://schemas.microsoft.com/office/drawing/2014/main" id="{5BA0EF3F-52A7-4018-8F7B-0DBE6E026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3836987"/>
              <a:ext cx="347663" cy="214312"/>
            </a:xfrm>
            <a:custGeom>
              <a:avLst/>
              <a:gdLst>
                <a:gd name="T0" fmla="*/ 2147483646 w 292"/>
                <a:gd name="T1" fmla="*/ 2147483646 h 181"/>
                <a:gd name="T2" fmla="*/ 2147483646 w 292"/>
                <a:gd name="T3" fmla="*/ 2147483646 h 181"/>
                <a:gd name="T4" fmla="*/ 2147483646 w 292"/>
                <a:gd name="T5" fmla="*/ 2147483646 h 181"/>
                <a:gd name="T6" fmla="*/ 2147483646 w 292"/>
                <a:gd name="T7" fmla="*/ 2147483646 h 181"/>
                <a:gd name="T8" fmla="*/ 2147483646 w 292"/>
                <a:gd name="T9" fmla="*/ 2147483646 h 181"/>
                <a:gd name="T10" fmla="*/ 2147483646 w 292"/>
                <a:gd name="T11" fmla="*/ 2147483646 h 181"/>
                <a:gd name="T12" fmla="*/ 2147483646 w 292"/>
                <a:gd name="T13" fmla="*/ 2147483646 h 181"/>
                <a:gd name="T14" fmla="*/ 2147483646 w 292"/>
                <a:gd name="T15" fmla="*/ 2147483646 h 181"/>
                <a:gd name="T16" fmla="*/ 2147483646 w 292"/>
                <a:gd name="T17" fmla="*/ 2147483646 h 181"/>
                <a:gd name="T18" fmla="*/ 2147483646 w 292"/>
                <a:gd name="T19" fmla="*/ 2147483646 h 181"/>
                <a:gd name="T20" fmla="*/ 2147483646 w 292"/>
                <a:gd name="T21" fmla="*/ 2147483646 h 181"/>
                <a:gd name="T22" fmla="*/ 2147483646 w 292"/>
                <a:gd name="T23" fmla="*/ 2147483646 h 181"/>
                <a:gd name="T24" fmla="*/ 2147483646 w 292"/>
                <a:gd name="T25" fmla="*/ 2147483646 h 181"/>
                <a:gd name="T26" fmla="*/ 2147483646 w 292"/>
                <a:gd name="T27" fmla="*/ 2147483646 h 181"/>
                <a:gd name="T28" fmla="*/ 2147483646 w 292"/>
                <a:gd name="T29" fmla="*/ 2147483646 h 181"/>
                <a:gd name="T30" fmla="*/ 2147483646 w 292"/>
                <a:gd name="T31" fmla="*/ 2147483646 h 181"/>
                <a:gd name="T32" fmla="*/ 2147483646 w 292"/>
                <a:gd name="T33" fmla="*/ 2147483646 h 181"/>
                <a:gd name="T34" fmla="*/ 2147483646 w 292"/>
                <a:gd name="T35" fmla="*/ 2147483646 h 181"/>
                <a:gd name="T36" fmla="*/ 2147483646 w 292"/>
                <a:gd name="T37" fmla="*/ 2147483646 h 181"/>
                <a:gd name="T38" fmla="*/ 2147483646 w 292"/>
                <a:gd name="T39" fmla="*/ 2147483646 h 181"/>
                <a:gd name="T40" fmla="*/ 2147483646 w 292"/>
                <a:gd name="T41" fmla="*/ 2147483646 h 181"/>
                <a:gd name="T42" fmla="*/ 2147483646 w 292"/>
                <a:gd name="T43" fmla="*/ 2147483646 h 181"/>
                <a:gd name="T44" fmla="*/ 2147483646 w 292"/>
                <a:gd name="T45" fmla="*/ 2147483646 h 181"/>
                <a:gd name="T46" fmla="*/ 2147483646 w 292"/>
                <a:gd name="T47" fmla="*/ 2147483646 h 181"/>
                <a:gd name="T48" fmla="*/ 2147483646 w 292"/>
                <a:gd name="T49" fmla="*/ 2147483646 h 181"/>
                <a:gd name="T50" fmla="*/ 2147483646 w 292"/>
                <a:gd name="T51" fmla="*/ 2147483646 h 181"/>
                <a:gd name="T52" fmla="*/ 2147483646 w 292"/>
                <a:gd name="T53" fmla="*/ 2147483646 h 181"/>
                <a:gd name="T54" fmla="*/ 2147483646 w 292"/>
                <a:gd name="T55" fmla="*/ 2147483646 h 181"/>
                <a:gd name="T56" fmla="*/ 2147483646 w 292"/>
                <a:gd name="T57" fmla="*/ 2147483646 h 181"/>
                <a:gd name="T58" fmla="*/ 2147483646 w 292"/>
                <a:gd name="T59" fmla="*/ 2147483646 h 181"/>
                <a:gd name="T60" fmla="*/ 2147483646 w 292"/>
                <a:gd name="T61" fmla="*/ 2147483646 h 181"/>
                <a:gd name="T62" fmla="*/ 2147483646 w 292"/>
                <a:gd name="T63" fmla="*/ 2147483646 h 181"/>
                <a:gd name="T64" fmla="*/ 2147483646 w 292"/>
                <a:gd name="T65" fmla="*/ 2147483646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2"/>
                <a:gd name="T100" fmla="*/ 0 h 181"/>
                <a:gd name="T101" fmla="*/ 292 w 292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2" h="181">
                  <a:moveTo>
                    <a:pt x="8" y="58"/>
                  </a:moveTo>
                  <a:cubicBezTo>
                    <a:pt x="0" y="64"/>
                    <a:pt x="1" y="76"/>
                    <a:pt x="6" y="89"/>
                  </a:cubicBezTo>
                  <a:cubicBezTo>
                    <a:pt x="10" y="102"/>
                    <a:pt x="12" y="111"/>
                    <a:pt x="9" y="117"/>
                  </a:cubicBezTo>
                  <a:cubicBezTo>
                    <a:pt x="6" y="124"/>
                    <a:pt x="0" y="138"/>
                    <a:pt x="11" y="141"/>
                  </a:cubicBezTo>
                  <a:cubicBezTo>
                    <a:pt x="22" y="144"/>
                    <a:pt x="108" y="143"/>
                    <a:pt x="120" y="143"/>
                  </a:cubicBezTo>
                  <a:cubicBezTo>
                    <a:pt x="132" y="144"/>
                    <a:pt x="141" y="145"/>
                    <a:pt x="146" y="136"/>
                  </a:cubicBezTo>
                  <a:cubicBezTo>
                    <a:pt x="152" y="128"/>
                    <a:pt x="154" y="111"/>
                    <a:pt x="161" y="106"/>
                  </a:cubicBezTo>
                  <a:cubicBezTo>
                    <a:pt x="161" y="106"/>
                    <a:pt x="175" y="107"/>
                    <a:pt x="177" y="118"/>
                  </a:cubicBezTo>
                  <a:cubicBezTo>
                    <a:pt x="179" y="129"/>
                    <a:pt x="178" y="146"/>
                    <a:pt x="186" y="150"/>
                  </a:cubicBezTo>
                  <a:cubicBezTo>
                    <a:pt x="194" y="155"/>
                    <a:pt x="209" y="159"/>
                    <a:pt x="215" y="164"/>
                  </a:cubicBezTo>
                  <a:cubicBezTo>
                    <a:pt x="220" y="169"/>
                    <a:pt x="228" y="172"/>
                    <a:pt x="225" y="163"/>
                  </a:cubicBezTo>
                  <a:cubicBezTo>
                    <a:pt x="222" y="155"/>
                    <a:pt x="220" y="149"/>
                    <a:pt x="220" y="149"/>
                  </a:cubicBezTo>
                  <a:cubicBezTo>
                    <a:pt x="220" y="149"/>
                    <a:pt x="230" y="153"/>
                    <a:pt x="238" y="156"/>
                  </a:cubicBezTo>
                  <a:cubicBezTo>
                    <a:pt x="246" y="158"/>
                    <a:pt x="258" y="161"/>
                    <a:pt x="263" y="165"/>
                  </a:cubicBezTo>
                  <a:cubicBezTo>
                    <a:pt x="268" y="169"/>
                    <a:pt x="283" y="181"/>
                    <a:pt x="288" y="180"/>
                  </a:cubicBezTo>
                  <a:cubicBezTo>
                    <a:pt x="292" y="179"/>
                    <a:pt x="286" y="167"/>
                    <a:pt x="284" y="156"/>
                  </a:cubicBezTo>
                  <a:cubicBezTo>
                    <a:pt x="282" y="145"/>
                    <a:pt x="290" y="121"/>
                    <a:pt x="277" y="116"/>
                  </a:cubicBezTo>
                  <a:cubicBezTo>
                    <a:pt x="264" y="112"/>
                    <a:pt x="243" y="103"/>
                    <a:pt x="236" y="100"/>
                  </a:cubicBezTo>
                  <a:cubicBezTo>
                    <a:pt x="230" y="96"/>
                    <a:pt x="218" y="85"/>
                    <a:pt x="218" y="85"/>
                  </a:cubicBezTo>
                  <a:cubicBezTo>
                    <a:pt x="218" y="85"/>
                    <a:pt x="232" y="81"/>
                    <a:pt x="236" y="79"/>
                  </a:cubicBezTo>
                  <a:cubicBezTo>
                    <a:pt x="240" y="78"/>
                    <a:pt x="243" y="67"/>
                    <a:pt x="245" y="61"/>
                  </a:cubicBezTo>
                  <a:cubicBezTo>
                    <a:pt x="247" y="55"/>
                    <a:pt x="250" y="44"/>
                    <a:pt x="241" y="39"/>
                  </a:cubicBezTo>
                  <a:cubicBezTo>
                    <a:pt x="231" y="35"/>
                    <a:pt x="230" y="33"/>
                    <a:pt x="224" y="28"/>
                  </a:cubicBezTo>
                  <a:cubicBezTo>
                    <a:pt x="218" y="23"/>
                    <a:pt x="215" y="22"/>
                    <a:pt x="214" y="24"/>
                  </a:cubicBezTo>
                  <a:cubicBezTo>
                    <a:pt x="212" y="27"/>
                    <a:pt x="206" y="28"/>
                    <a:pt x="206" y="28"/>
                  </a:cubicBezTo>
                  <a:cubicBezTo>
                    <a:pt x="206" y="28"/>
                    <a:pt x="199" y="30"/>
                    <a:pt x="191" y="21"/>
                  </a:cubicBezTo>
                  <a:cubicBezTo>
                    <a:pt x="183" y="11"/>
                    <a:pt x="177" y="0"/>
                    <a:pt x="172" y="2"/>
                  </a:cubicBezTo>
                  <a:cubicBezTo>
                    <a:pt x="166" y="5"/>
                    <a:pt x="165" y="6"/>
                    <a:pt x="163" y="11"/>
                  </a:cubicBezTo>
                  <a:cubicBezTo>
                    <a:pt x="162" y="17"/>
                    <a:pt x="153" y="33"/>
                    <a:pt x="150" y="40"/>
                  </a:cubicBezTo>
                  <a:cubicBezTo>
                    <a:pt x="147" y="47"/>
                    <a:pt x="149" y="52"/>
                    <a:pt x="141" y="52"/>
                  </a:cubicBezTo>
                  <a:cubicBezTo>
                    <a:pt x="133" y="52"/>
                    <a:pt x="125" y="47"/>
                    <a:pt x="114" y="55"/>
                  </a:cubicBezTo>
                  <a:cubicBezTo>
                    <a:pt x="102" y="62"/>
                    <a:pt x="75" y="62"/>
                    <a:pt x="58" y="60"/>
                  </a:cubicBezTo>
                  <a:cubicBezTo>
                    <a:pt x="41" y="58"/>
                    <a:pt x="13" y="54"/>
                    <a:pt x="8" y="58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800">
              <a:extLst>
                <a:ext uri="{FF2B5EF4-FFF2-40B4-BE49-F238E27FC236}">
                  <a16:creationId xmlns:a16="http://schemas.microsoft.com/office/drawing/2014/main" id="{63F692BF-EBAC-4F48-A468-85B55BFA7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3900487"/>
              <a:ext cx="46038" cy="46037"/>
            </a:xfrm>
            <a:custGeom>
              <a:avLst/>
              <a:gdLst>
                <a:gd name="T0" fmla="*/ 2147483646 w 39"/>
                <a:gd name="T1" fmla="*/ 0 h 40"/>
                <a:gd name="T2" fmla="*/ 1644317998 w 39"/>
                <a:gd name="T3" fmla="*/ 2147483646 h 40"/>
                <a:gd name="T4" fmla="*/ 2147483646 w 39"/>
                <a:gd name="T5" fmla="*/ 2147483646 h 40"/>
                <a:gd name="T6" fmla="*/ 2147483646 w 39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40"/>
                <a:gd name="T14" fmla="*/ 39 w 39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40">
                  <a:moveTo>
                    <a:pt x="6" y="0"/>
                  </a:moveTo>
                  <a:cubicBezTo>
                    <a:pt x="5" y="8"/>
                    <a:pt x="0" y="16"/>
                    <a:pt x="1" y="25"/>
                  </a:cubicBezTo>
                  <a:cubicBezTo>
                    <a:pt x="3" y="37"/>
                    <a:pt x="16" y="40"/>
                    <a:pt x="25" y="34"/>
                  </a:cubicBezTo>
                  <a:cubicBezTo>
                    <a:pt x="38" y="27"/>
                    <a:pt x="39" y="12"/>
                    <a:pt x="31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801">
              <a:extLst>
                <a:ext uri="{FF2B5EF4-FFF2-40B4-BE49-F238E27FC236}">
                  <a16:creationId xmlns:a16="http://schemas.microsoft.com/office/drawing/2014/main" id="{08EAC155-8BAD-497E-9A04-6C4F2DF07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412" y="3949700"/>
              <a:ext cx="31750" cy="14287"/>
            </a:xfrm>
            <a:custGeom>
              <a:avLst/>
              <a:gdLst>
                <a:gd name="T0" fmla="*/ 0 w 27"/>
                <a:gd name="T1" fmla="*/ 2147483646 h 11"/>
                <a:gd name="T2" fmla="*/ 2147483646 w 27"/>
                <a:gd name="T3" fmla="*/ 2147483646 h 11"/>
                <a:gd name="T4" fmla="*/ 2147483646 w 27"/>
                <a:gd name="T5" fmla="*/ 0 h 11"/>
                <a:gd name="T6" fmla="*/ 0 60000 65536"/>
                <a:gd name="T7" fmla="*/ 0 60000 65536"/>
                <a:gd name="T8" fmla="*/ 0 60000 65536"/>
                <a:gd name="T9" fmla="*/ 0 w 27"/>
                <a:gd name="T10" fmla="*/ 0 h 11"/>
                <a:gd name="T11" fmla="*/ 27 w 27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1">
                  <a:moveTo>
                    <a:pt x="0" y="11"/>
                  </a:moveTo>
                  <a:cubicBezTo>
                    <a:pt x="3" y="7"/>
                    <a:pt x="10" y="6"/>
                    <a:pt x="15" y="5"/>
                  </a:cubicBezTo>
                  <a:cubicBezTo>
                    <a:pt x="19" y="3"/>
                    <a:pt x="23" y="1"/>
                    <a:pt x="27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802">
              <a:extLst>
                <a:ext uri="{FF2B5EF4-FFF2-40B4-BE49-F238E27FC236}">
                  <a16:creationId xmlns:a16="http://schemas.microsoft.com/office/drawing/2014/main" id="{E2B03635-7138-4191-859C-D118CF78B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913" y="3938587"/>
              <a:ext cx="9525" cy="76200"/>
            </a:xfrm>
            <a:custGeom>
              <a:avLst/>
              <a:gdLst>
                <a:gd name="T0" fmla="*/ 2147483646 w 8"/>
                <a:gd name="T1" fmla="*/ 0 h 64"/>
                <a:gd name="T2" fmla="*/ 0 w 8"/>
                <a:gd name="T3" fmla="*/ 2147483646 h 64"/>
                <a:gd name="T4" fmla="*/ 2147483646 w 8"/>
                <a:gd name="T5" fmla="*/ 2147483646 h 64"/>
                <a:gd name="T6" fmla="*/ 0 60000 65536"/>
                <a:gd name="T7" fmla="*/ 0 60000 65536"/>
                <a:gd name="T8" fmla="*/ 0 60000 65536"/>
                <a:gd name="T9" fmla="*/ 0 w 8"/>
                <a:gd name="T10" fmla="*/ 0 h 64"/>
                <a:gd name="T11" fmla="*/ 8 w 8"/>
                <a:gd name="T12" fmla="*/ 64 h 6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4">
                  <a:moveTo>
                    <a:pt x="4" y="0"/>
                  </a:moveTo>
                  <a:cubicBezTo>
                    <a:pt x="5" y="12"/>
                    <a:pt x="1" y="22"/>
                    <a:pt x="0" y="33"/>
                  </a:cubicBezTo>
                  <a:cubicBezTo>
                    <a:pt x="0" y="45"/>
                    <a:pt x="3" y="55"/>
                    <a:pt x="8" y="6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803">
              <a:extLst>
                <a:ext uri="{FF2B5EF4-FFF2-40B4-BE49-F238E27FC236}">
                  <a16:creationId xmlns:a16="http://schemas.microsoft.com/office/drawing/2014/main" id="{056A2A3A-24FC-4E20-A14B-8A98085E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3937000"/>
              <a:ext cx="19050" cy="7937"/>
            </a:xfrm>
            <a:custGeom>
              <a:avLst/>
              <a:gdLst>
                <a:gd name="T0" fmla="*/ 2147483646 w 16"/>
                <a:gd name="T1" fmla="*/ 0 h 6"/>
                <a:gd name="T2" fmla="*/ 0 w 16"/>
                <a:gd name="T3" fmla="*/ 2147483646 h 6"/>
                <a:gd name="T4" fmla="*/ 0 60000 65536"/>
                <a:gd name="T5" fmla="*/ 0 60000 65536"/>
                <a:gd name="T6" fmla="*/ 0 w 16"/>
                <a:gd name="T7" fmla="*/ 0 h 6"/>
                <a:gd name="T8" fmla="*/ 16 w 16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6">
                  <a:moveTo>
                    <a:pt x="16" y="0"/>
                  </a:moveTo>
                  <a:cubicBezTo>
                    <a:pt x="10" y="2"/>
                    <a:pt x="3" y="5"/>
                    <a:pt x="0" y="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804">
              <a:extLst>
                <a:ext uri="{FF2B5EF4-FFF2-40B4-BE49-F238E27FC236}">
                  <a16:creationId xmlns:a16="http://schemas.microsoft.com/office/drawing/2014/main" id="{493D0CDA-A21F-4F0C-A7A0-7864C45EA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0" y="3868737"/>
              <a:ext cx="12700" cy="34925"/>
            </a:xfrm>
            <a:custGeom>
              <a:avLst/>
              <a:gdLst>
                <a:gd name="T0" fmla="*/ 0 w 11"/>
                <a:gd name="T1" fmla="*/ 1746237957 h 29"/>
                <a:gd name="T2" fmla="*/ 2147483646 w 11"/>
                <a:gd name="T3" fmla="*/ 2147483646 h 29"/>
                <a:gd name="T4" fmla="*/ 2147483646 w 11"/>
                <a:gd name="T5" fmla="*/ 2147483646 h 29"/>
                <a:gd name="T6" fmla="*/ 2147483646 w 11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9"/>
                <a:gd name="T14" fmla="*/ 11 w 11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9">
                  <a:moveTo>
                    <a:pt x="0" y="1"/>
                  </a:moveTo>
                  <a:cubicBezTo>
                    <a:pt x="3" y="2"/>
                    <a:pt x="5" y="0"/>
                    <a:pt x="9" y="4"/>
                  </a:cubicBezTo>
                  <a:cubicBezTo>
                    <a:pt x="11" y="8"/>
                    <a:pt x="11" y="11"/>
                    <a:pt x="11" y="16"/>
                  </a:cubicBezTo>
                  <a:cubicBezTo>
                    <a:pt x="10" y="20"/>
                    <a:pt x="6" y="26"/>
                    <a:pt x="11" y="29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805">
              <a:extLst>
                <a:ext uri="{FF2B5EF4-FFF2-40B4-BE49-F238E27FC236}">
                  <a16:creationId xmlns:a16="http://schemas.microsoft.com/office/drawing/2014/main" id="{CB34F8F7-C328-4E89-8465-BB9E85B40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087" y="3902075"/>
              <a:ext cx="33338" cy="38100"/>
            </a:xfrm>
            <a:custGeom>
              <a:avLst/>
              <a:gdLst>
                <a:gd name="T0" fmla="*/ 2147483646 w 28"/>
                <a:gd name="T1" fmla="*/ 0 h 32"/>
                <a:gd name="T2" fmla="*/ 2147483646 w 28"/>
                <a:gd name="T3" fmla="*/ 2147483646 h 32"/>
                <a:gd name="T4" fmla="*/ 2147483646 w 28"/>
                <a:gd name="T5" fmla="*/ 2147483646 h 32"/>
                <a:gd name="T6" fmla="*/ 2147483646 w 28"/>
                <a:gd name="T7" fmla="*/ 2147483646 h 32"/>
                <a:gd name="T8" fmla="*/ 2147483646 w 28"/>
                <a:gd name="T9" fmla="*/ 2147483646 h 32"/>
                <a:gd name="T10" fmla="*/ 2147483646 w 28"/>
                <a:gd name="T11" fmla="*/ 2147483646 h 32"/>
                <a:gd name="T12" fmla="*/ 2147483646 w 28"/>
                <a:gd name="T13" fmla="*/ 2147483646 h 32"/>
                <a:gd name="T14" fmla="*/ 2147483646 w 28"/>
                <a:gd name="T15" fmla="*/ 2147483646 h 32"/>
                <a:gd name="T16" fmla="*/ 2147483646 w 28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32"/>
                <a:gd name="T29" fmla="*/ 28 w 28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32">
                  <a:moveTo>
                    <a:pt x="12" y="0"/>
                  </a:moveTo>
                  <a:cubicBezTo>
                    <a:pt x="6" y="0"/>
                    <a:pt x="4" y="8"/>
                    <a:pt x="2" y="14"/>
                  </a:cubicBezTo>
                  <a:cubicBezTo>
                    <a:pt x="0" y="20"/>
                    <a:pt x="1" y="26"/>
                    <a:pt x="7" y="29"/>
                  </a:cubicBezTo>
                  <a:cubicBezTo>
                    <a:pt x="12" y="32"/>
                    <a:pt x="15" y="31"/>
                    <a:pt x="20" y="29"/>
                  </a:cubicBezTo>
                  <a:cubicBezTo>
                    <a:pt x="23" y="28"/>
                    <a:pt x="25" y="27"/>
                    <a:pt x="27" y="24"/>
                  </a:cubicBezTo>
                  <a:cubicBezTo>
                    <a:pt x="27" y="23"/>
                    <a:pt x="28" y="17"/>
                    <a:pt x="27" y="16"/>
                  </a:cubicBezTo>
                  <a:cubicBezTo>
                    <a:pt x="25" y="15"/>
                    <a:pt x="22" y="18"/>
                    <a:pt x="20" y="19"/>
                  </a:cubicBezTo>
                  <a:cubicBezTo>
                    <a:pt x="17" y="19"/>
                    <a:pt x="15" y="19"/>
                    <a:pt x="13" y="16"/>
                  </a:cubicBezTo>
                  <a:cubicBezTo>
                    <a:pt x="10" y="12"/>
                    <a:pt x="8" y="4"/>
                    <a:pt x="13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806">
              <a:extLst>
                <a:ext uri="{FF2B5EF4-FFF2-40B4-BE49-F238E27FC236}">
                  <a16:creationId xmlns:a16="http://schemas.microsoft.com/office/drawing/2014/main" id="{A208A71C-3BB5-4F84-A295-1D90B800C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513" y="3941762"/>
              <a:ext cx="26988" cy="25400"/>
            </a:xfrm>
            <a:custGeom>
              <a:avLst/>
              <a:gdLst>
                <a:gd name="T0" fmla="*/ 2147483646 w 23"/>
                <a:gd name="T1" fmla="*/ 2147483646 h 21"/>
                <a:gd name="T2" fmla="*/ 2147483646 w 23"/>
                <a:gd name="T3" fmla="*/ 0 h 21"/>
                <a:gd name="T4" fmla="*/ 2147483646 w 23"/>
                <a:gd name="T5" fmla="*/ 2147483646 h 21"/>
                <a:gd name="T6" fmla="*/ 2147483646 w 23"/>
                <a:gd name="T7" fmla="*/ 2147483646 h 21"/>
                <a:gd name="T8" fmla="*/ 0 w 23"/>
                <a:gd name="T9" fmla="*/ 2147483646 h 21"/>
                <a:gd name="T10" fmla="*/ 2147483646 w 23"/>
                <a:gd name="T11" fmla="*/ 214748364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21"/>
                <a:gd name="T20" fmla="*/ 23 w 23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21">
                  <a:moveTo>
                    <a:pt x="11" y="3"/>
                  </a:moveTo>
                  <a:cubicBezTo>
                    <a:pt x="12" y="4"/>
                    <a:pt x="20" y="1"/>
                    <a:pt x="23" y="0"/>
                  </a:cubicBezTo>
                  <a:cubicBezTo>
                    <a:pt x="21" y="7"/>
                    <a:pt x="18" y="13"/>
                    <a:pt x="19" y="21"/>
                  </a:cubicBezTo>
                  <a:cubicBezTo>
                    <a:pt x="18" y="16"/>
                    <a:pt x="18" y="9"/>
                    <a:pt x="12" y="7"/>
                  </a:cubicBezTo>
                  <a:cubicBezTo>
                    <a:pt x="8" y="6"/>
                    <a:pt x="4" y="9"/>
                    <a:pt x="0" y="8"/>
                  </a:cubicBezTo>
                  <a:cubicBezTo>
                    <a:pt x="4" y="7"/>
                    <a:pt x="7" y="5"/>
                    <a:pt x="10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Freeform 807">
              <a:extLst>
                <a:ext uri="{FF2B5EF4-FFF2-40B4-BE49-F238E27FC236}">
                  <a16:creationId xmlns:a16="http://schemas.microsoft.com/office/drawing/2014/main" id="{EA68CC13-8C82-4F17-9D0E-D5D2E2F0A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0" y="3879850"/>
              <a:ext cx="9525" cy="25400"/>
            </a:xfrm>
            <a:custGeom>
              <a:avLst/>
              <a:gdLst>
                <a:gd name="T0" fmla="*/ 2147483646 w 8"/>
                <a:gd name="T1" fmla="*/ 0 h 21"/>
                <a:gd name="T2" fmla="*/ 0 w 8"/>
                <a:gd name="T3" fmla="*/ 2147483646 h 21"/>
                <a:gd name="T4" fmla="*/ 2147483646 w 8"/>
                <a:gd name="T5" fmla="*/ 2147483646 h 21"/>
                <a:gd name="T6" fmla="*/ 2147483646 w 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1"/>
                <a:gd name="T14" fmla="*/ 8 w 8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1">
                  <a:moveTo>
                    <a:pt x="2" y="0"/>
                  </a:moveTo>
                  <a:cubicBezTo>
                    <a:pt x="5" y="4"/>
                    <a:pt x="0" y="12"/>
                    <a:pt x="0" y="16"/>
                  </a:cubicBezTo>
                  <a:cubicBezTo>
                    <a:pt x="3" y="18"/>
                    <a:pt x="5" y="19"/>
                    <a:pt x="8" y="21"/>
                  </a:cubicBezTo>
                  <a:cubicBezTo>
                    <a:pt x="1" y="17"/>
                    <a:pt x="7" y="6"/>
                    <a:pt x="3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9" name="Freeform 808">
              <a:extLst>
                <a:ext uri="{FF2B5EF4-FFF2-40B4-BE49-F238E27FC236}">
                  <a16:creationId xmlns:a16="http://schemas.microsoft.com/office/drawing/2014/main" id="{573C6BBD-FB5A-469F-981C-EBFAA6DF9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3838575"/>
              <a:ext cx="53975" cy="47625"/>
            </a:xfrm>
            <a:custGeom>
              <a:avLst/>
              <a:gdLst>
                <a:gd name="T0" fmla="*/ 0 w 45"/>
                <a:gd name="T1" fmla="*/ 2147483646 h 41"/>
                <a:gd name="T2" fmla="*/ 2147483646 w 45"/>
                <a:gd name="T3" fmla="*/ 2147483646 h 41"/>
                <a:gd name="T4" fmla="*/ 2147483646 w 45"/>
                <a:gd name="T5" fmla="*/ 2147483646 h 41"/>
                <a:gd name="T6" fmla="*/ 2147483646 w 45"/>
                <a:gd name="T7" fmla="*/ 2147483646 h 41"/>
                <a:gd name="T8" fmla="*/ 2147483646 w 45"/>
                <a:gd name="T9" fmla="*/ 2147483646 h 41"/>
                <a:gd name="T10" fmla="*/ 2147483646 w 45"/>
                <a:gd name="T11" fmla="*/ 2147483646 h 41"/>
                <a:gd name="T12" fmla="*/ 2147483646 w 45"/>
                <a:gd name="T13" fmla="*/ 2147483646 h 41"/>
                <a:gd name="T14" fmla="*/ 2147483646 w 45"/>
                <a:gd name="T15" fmla="*/ 2147483646 h 41"/>
                <a:gd name="T16" fmla="*/ 2147483646 w 45"/>
                <a:gd name="T17" fmla="*/ 2147483646 h 41"/>
                <a:gd name="T18" fmla="*/ 2147483646 w 45"/>
                <a:gd name="T19" fmla="*/ 2147483646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5"/>
                <a:gd name="T31" fmla="*/ 0 h 41"/>
                <a:gd name="T32" fmla="*/ 45 w 45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5" h="41">
                  <a:moveTo>
                    <a:pt x="0" y="8"/>
                  </a:moveTo>
                  <a:cubicBezTo>
                    <a:pt x="0" y="6"/>
                    <a:pt x="3" y="3"/>
                    <a:pt x="6" y="3"/>
                  </a:cubicBezTo>
                  <a:cubicBezTo>
                    <a:pt x="8" y="3"/>
                    <a:pt x="9" y="8"/>
                    <a:pt x="10" y="9"/>
                  </a:cubicBezTo>
                  <a:cubicBezTo>
                    <a:pt x="13" y="14"/>
                    <a:pt x="17" y="18"/>
                    <a:pt x="21" y="21"/>
                  </a:cubicBezTo>
                  <a:cubicBezTo>
                    <a:pt x="25" y="24"/>
                    <a:pt x="30" y="28"/>
                    <a:pt x="35" y="30"/>
                  </a:cubicBezTo>
                  <a:cubicBezTo>
                    <a:pt x="38" y="31"/>
                    <a:pt x="40" y="30"/>
                    <a:pt x="42" y="32"/>
                  </a:cubicBezTo>
                  <a:cubicBezTo>
                    <a:pt x="45" y="35"/>
                    <a:pt x="43" y="38"/>
                    <a:pt x="42" y="41"/>
                  </a:cubicBezTo>
                  <a:cubicBezTo>
                    <a:pt x="41" y="34"/>
                    <a:pt x="38" y="35"/>
                    <a:pt x="33" y="33"/>
                  </a:cubicBezTo>
                  <a:cubicBezTo>
                    <a:pt x="28" y="31"/>
                    <a:pt x="23" y="27"/>
                    <a:pt x="19" y="23"/>
                  </a:cubicBezTo>
                  <a:cubicBezTo>
                    <a:pt x="16" y="20"/>
                    <a:pt x="6" y="0"/>
                    <a:pt x="2" y="6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Freeform 809">
              <a:extLst>
                <a:ext uri="{FF2B5EF4-FFF2-40B4-BE49-F238E27FC236}">
                  <a16:creationId xmlns:a16="http://schemas.microsoft.com/office/drawing/2014/main" id="{AE4D9A43-BC28-4A7F-99D4-1C47B91DB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3913187"/>
              <a:ext cx="20638" cy="33337"/>
            </a:xfrm>
            <a:custGeom>
              <a:avLst/>
              <a:gdLst>
                <a:gd name="T0" fmla="*/ 2147483646 w 18"/>
                <a:gd name="T1" fmla="*/ 0 h 29"/>
                <a:gd name="T2" fmla="*/ 2147483646 w 18"/>
                <a:gd name="T3" fmla="*/ 2147483646 h 29"/>
                <a:gd name="T4" fmla="*/ 2147483646 w 18"/>
                <a:gd name="T5" fmla="*/ 0 h 29"/>
                <a:gd name="T6" fmla="*/ 0 60000 65536"/>
                <a:gd name="T7" fmla="*/ 0 60000 65536"/>
                <a:gd name="T8" fmla="*/ 0 60000 65536"/>
                <a:gd name="T9" fmla="*/ 0 w 18"/>
                <a:gd name="T10" fmla="*/ 0 h 29"/>
                <a:gd name="T11" fmla="*/ 18 w 18"/>
                <a:gd name="T12" fmla="*/ 29 h 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29">
                  <a:moveTo>
                    <a:pt x="6" y="0"/>
                  </a:moveTo>
                  <a:cubicBezTo>
                    <a:pt x="2" y="11"/>
                    <a:pt x="6" y="25"/>
                    <a:pt x="18" y="28"/>
                  </a:cubicBezTo>
                  <a:cubicBezTo>
                    <a:pt x="4" y="29"/>
                    <a:pt x="0" y="9"/>
                    <a:pt x="5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1" name="Freeform 810">
              <a:extLst>
                <a:ext uri="{FF2B5EF4-FFF2-40B4-BE49-F238E27FC236}">
                  <a16:creationId xmlns:a16="http://schemas.microsoft.com/office/drawing/2014/main" id="{1FF2CA04-144D-452A-B9E0-F17866F7D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2" y="3905250"/>
              <a:ext cx="77788" cy="23812"/>
            </a:xfrm>
            <a:custGeom>
              <a:avLst/>
              <a:gdLst>
                <a:gd name="T0" fmla="*/ 1637763874 w 66"/>
                <a:gd name="T1" fmla="*/ 2147483646 h 20"/>
                <a:gd name="T2" fmla="*/ 2147483646 w 66"/>
                <a:gd name="T3" fmla="*/ 2147483646 h 20"/>
                <a:gd name="T4" fmla="*/ 2147483646 w 66"/>
                <a:gd name="T5" fmla="*/ 2147483646 h 20"/>
                <a:gd name="T6" fmla="*/ 2147483646 w 66"/>
                <a:gd name="T7" fmla="*/ 2147483646 h 20"/>
                <a:gd name="T8" fmla="*/ 2147483646 w 66"/>
                <a:gd name="T9" fmla="*/ 2147483646 h 20"/>
                <a:gd name="T10" fmla="*/ 2147483646 w 66"/>
                <a:gd name="T11" fmla="*/ 2147483646 h 20"/>
                <a:gd name="T12" fmla="*/ 2147483646 w 66"/>
                <a:gd name="T13" fmla="*/ 2147483646 h 20"/>
                <a:gd name="T14" fmla="*/ 2147483646 w 66"/>
                <a:gd name="T15" fmla="*/ 2147483646 h 20"/>
                <a:gd name="T16" fmla="*/ 2147483646 w 66"/>
                <a:gd name="T17" fmla="*/ 2147483646 h 20"/>
                <a:gd name="T18" fmla="*/ 2147483646 w 66"/>
                <a:gd name="T19" fmla="*/ 2147483646 h 20"/>
                <a:gd name="T20" fmla="*/ 2147483646 w 66"/>
                <a:gd name="T21" fmla="*/ 2147483646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6"/>
                <a:gd name="T34" fmla="*/ 0 h 20"/>
                <a:gd name="T35" fmla="*/ 66 w 66"/>
                <a:gd name="T36" fmla="*/ 20 h 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6" h="20">
                  <a:moveTo>
                    <a:pt x="1" y="20"/>
                  </a:moveTo>
                  <a:cubicBezTo>
                    <a:pt x="0" y="15"/>
                    <a:pt x="0" y="5"/>
                    <a:pt x="5" y="2"/>
                  </a:cubicBezTo>
                  <a:cubicBezTo>
                    <a:pt x="8" y="0"/>
                    <a:pt x="16" y="2"/>
                    <a:pt x="20" y="2"/>
                  </a:cubicBezTo>
                  <a:cubicBezTo>
                    <a:pt x="26" y="3"/>
                    <a:pt x="32" y="5"/>
                    <a:pt x="39" y="5"/>
                  </a:cubicBezTo>
                  <a:cubicBezTo>
                    <a:pt x="43" y="5"/>
                    <a:pt x="48" y="6"/>
                    <a:pt x="52" y="6"/>
                  </a:cubicBezTo>
                  <a:cubicBezTo>
                    <a:pt x="55" y="6"/>
                    <a:pt x="64" y="6"/>
                    <a:pt x="66" y="8"/>
                  </a:cubicBezTo>
                  <a:cubicBezTo>
                    <a:pt x="61" y="8"/>
                    <a:pt x="56" y="8"/>
                    <a:pt x="51" y="8"/>
                  </a:cubicBezTo>
                  <a:cubicBezTo>
                    <a:pt x="45" y="7"/>
                    <a:pt x="39" y="7"/>
                    <a:pt x="34" y="7"/>
                  </a:cubicBezTo>
                  <a:cubicBezTo>
                    <a:pt x="28" y="6"/>
                    <a:pt x="23" y="4"/>
                    <a:pt x="17" y="3"/>
                  </a:cubicBezTo>
                  <a:cubicBezTo>
                    <a:pt x="13" y="3"/>
                    <a:pt x="10" y="3"/>
                    <a:pt x="6" y="5"/>
                  </a:cubicBezTo>
                  <a:cubicBezTo>
                    <a:pt x="2" y="7"/>
                    <a:pt x="0" y="15"/>
                    <a:pt x="2" y="1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2" name="Freeform 811">
              <a:extLst>
                <a:ext uri="{FF2B5EF4-FFF2-40B4-BE49-F238E27FC236}">
                  <a16:creationId xmlns:a16="http://schemas.microsoft.com/office/drawing/2014/main" id="{02CFE55C-E4A2-4B48-8ADB-E2871A32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2" y="3944937"/>
              <a:ext cx="41275" cy="19050"/>
            </a:xfrm>
            <a:custGeom>
              <a:avLst/>
              <a:gdLst>
                <a:gd name="T0" fmla="*/ 0 w 36"/>
                <a:gd name="T1" fmla="*/ 2147483646 h 16"/>
                <a:gd name="T2" fmla="*/ 2147483646 w 36"/>
                <a:gd name="T3" fmla="*/ 0 h 16"/>
                <a:gd name="T4" fmla="*/ 2147483646 w 36"/>
                <a:gd name="T5" fmla="*/ 1688346731 h 16"/>
                <a:gd name="T6" fmla="*/ 2147483646 w 36"/>
                <a:gd name="T7" fmla="*/ 2147483646 h 16"/>
                <a:gd name="T8" fmla="*/ 0 w 36"/>
                <a:gd name="T9" fmla="*/ 214748364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16"/>
                <a:gd name="T17" fmla="*/ 36 w 3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16">
                  <a:moveTo>
                    <a:pt x="0" y="16"/>
                  </a:moveTo>
                  <a:cubicBezTo>
                    <a:pt x="9" y="5"/>
                    <a:pt x="23" y="3"/>
                    <a:pt x="36" y="0"/>
                  </a:cubicBezTo>
                  <a:cubicBezTo>
                    <a:pt x="32" y="1"/>
                    <a:pt x="28" y="1"/>
                    <a:pt x="24" y="1"/>
                  </a:cubicBezTo>
                  <a:cubicBezTo>
                    <a:pt x="20" y="2"/>
                    <a:pt x="17" y="3"/>
                    <a:pt x="13" y="4"/>
                  </a:cubicBezTo>
                  <a:cubicBezTo>
                    <a:pt x="7" y="6"/>
                    <a:pt x="3" y="9"/>
                    <a:pt x="0" y="1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812">
              <a:extLst>
                <a:ext uri="{FF2B5EF4-FFF2-40B4-BE49-F238E27FC236}">
                  <a16:creationId xmlns:a16="http://schemas.microsoft.com/office/drawing/2014/main" id="{F290DE24-E0C2-4B91-AF19-24BD10074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5" y="3952875"/>
              <a:ext cx="66675" cy="65087"/>
            </a:xfrm>
            <a:custGeom>
              <a:avLst/>
              <a:gdLst>
                <a:gd name="T0" fmla="*/ 0 w 56"/>
                <a:gd name="T1" fmla="*/ 0 h 55"/>
                <a:gd name="T2" fmla="*/ 2147483646 w 56"/>
                <a:gd name="T3" fmla="*/ 2147483646 h 55"/>
                <a:gd name="T4" fmla="*/ 2147483646 w 56"/>
                <a:gd name="T5" fmla="*/ 2147483646 h 55"/>
                <a:gd name="T6" fmla="*/ 2147483646 w 56"/>
                <a:gd name="T7" fmla="*/ 2147483646 h 55"/>
                <a:gd name="T8" fmla="*/ 2147483646 w 56"/>
                <a:gd name="T9" fmla="*/ 2147483646 h 55"/>
                <a:gd name="T10" fmla="*/ 0 w 56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55"/>
                <a:gd name="T20" fmla="*/ 56 w 56"/>
                <a:gd name="T21" fmla="*/ 55 h 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55">
                  <a:moveTo>
                    <a:pt x="0" y="0"/>
                  </a:moveTo>
                  <a:cubicBezTo>
                    <a:pt x="0" y="0"/>
                    <a:pt x="8" y="7"/>
                    <a:pt x="22" y="11"/>
                  </a:cubicBezTo>
                  <a:cubicBezTo>
                    <a:pt x="35" y="16"/>
                    <a:pt x="47" y="19"/>
                    <a:pt x="50" y="22"/>
                  </a:cubicBezTo>
                  <a:cubicBezTo>
                    <a:pt x="53" y="25"/>
                    <a:pt x="56" y="36"/>
                    <a:pt x="54" y="46"/>
                  </a:cubicBezTo>
                  <a:cubicBezTo>
                    <a:pt x="52" y="55"/>
                    <a:pt x="53" y="29"/>
                    <a:pt x="49" y="26"/>
                  </a:cubicBezTo>
                  <a:cubicBezTo>
                    <a:pt x="44" y="23"/>
                    <a:pt x="5" y="13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813">
              <a:extLst>
                <a:ext uri="{FF2B5EF4-FFF2-40B4-BE49-F238E27FC236}">
                  <a16:creationId xmlns:a16="http://schemas.microsoft.com/office/drawing/2014/main" id="{8A24B02E-83E4-4EB0-AFDB-F901C804F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2" y="3875087"/>
              <a:ext cx="15875" cy="31750"/>
            </a:xfrm>
            <a:custGeom>
              <a:avLst/>
              <a:gdLst>
                <a:gd name="T0" fmla="*/ 0 w 13"/>
                <a:gd name="T1" fmla="*/ 2147483646 h 27"/>
                <a:gd name="T2" fmla="*/ 2147483646 w 13"/>
                <a:gd name="T3" fmla="*/ 0 h 27"/>
                <a:gd name="T4" fmla="*/ 1820775798 w 13"/>
                <a:gd name="T5" fmla="*/ 2147483646 h 27"/>
                <a:gd name="T6" fmla="*/ 0 60000 65536"/>
                <a:gd name="T7" fmla="*/ 0 60000 65536"/>
                <a:gd name="T8" fmla="*/ 0 60000 65536"/>
                <a:gd name="T9" fmla="*/ 0 w 13"/>
                <a:gd name="T10" fmla="*/ 0 h 27"/>
                <a:gd name="T11" fmla="*/ 13 w 13"/>
                <a:gd name="T12" fmla="*/ 27 h 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27">
                  <a:moveTo>
                    <a:pt x="0" y="23"/>
                  </a:moveTo>
                  <a:cubicBezTo>
                    <a:pt x="10" y="22"/>
                    <a:pt x="8" y="6"/>
                    <a:pt x="13" y="0"/>
                  </a:cubicBezTo>
                  <a:cubicBezTo>
                    <a:pt x="11" y="6"/>
                    <a:pt x="11" y="27"/>
                    <a:pt x="1" y="2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5" name="Groupe 1371">
            <a:extLst>
              <a:ext uri="{FF2B5EF4-FFF2-40B4-BE49-F238E27FC236}">
                <a16:creationId xmlns:a16="http://schemas.microsoft.com/office/drawing/2014/main" id="{1C150982-61AF-4349-A25A-1E8ADC5D6397}"/>
              </a:ext>
            </a:extLst>
          </p:cNvPr>
          <p:cNvGrpSpPr>
            <a:grpSpLocks/>
          </p:cNvGrpSpPr>
          <p:nvPr/>
        </p:nvGrpSpPr>
        <p:grpSpPr bwMode="auto">
          <a:xfrm>
            <a:off x="8318500" y="4702175"/>
            <a:ext cx="330200" cy="174625"/>
            <a:chOff x="6791325" y="4130675"/>
            <a:chExt cx="374651" cy="198437"/>
          </a:xfrm>
        </p:grpSpPr>
        <p:sp>
          <p:nvSpPr>
            <p:cNvPr id="39096" name="Freeform 814">
              <a:extLst>
                <a:ext uri="{FF2B5EF4-FFF2-40B4-BE49-F238E27FC236}">
                  <a16:creationId xmlns:a16="http://schemas.microsoft.com/office/drawing/2014/main" id="{7D34F7FE-19DF-4C50-8B13-27BAEC138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4130675"/>
              <a:ext cx="373063" cy="198437"/>
            </a:xfrm>
            <a:custGeom>
              <a:avLst/>
              <a:gdLst>
                <a:gd name="T0" fmla="*/ 2147483646 w 314"/>
                <a:gd name="T1" fmla="*/ 2147483646 h 169"/>
                <a:gd name="T2" fmla="*/ 2147483646 w 314"/>
                <a:gd name="T3" fmla="*/ 2147483646 h 169"/>
                <a:gd name="T4" fmla="*/ 2147483646 w 314"/>
                <a:gd name="T5" fmla="*/ 2147483646 h 169"/>
                <a:gd name="T6" fmla="*/ 2147483646 w 314"/>
                <a:gd name="T7" fmla="*/ 2147483646 h 169"/>
                <a:gd name="T8" fmla="*/ 2147483646 w 314"/>
                <a:gd name="T9" fmla="*/ 2147483646 h 169"/>
                <a:gd name="T10" fmla="*/ 2147483646 w 314"/>
                <a:gd name="T11" fmla="*/ 2147483646 h 169"/>
                <a:gd name="T12" fmla="*/ 2147483646 w 314"/>
                <a:gd name="T13" fmla="*/ 2147483646 h 169"/>
                <a:gd name="T14" fmla="*/ 2147483646 w 314"/>
                <a:gd name="T15" fmla="*/ 2147483646 h 169"/>
                <a:gd name="T16" fmla="*/ 2147483646 w 314"/>
                <a:gd name="T17" fmla="*/ 2147483646 h 169"/>
                <a:gd name="T18" fmla="*/ 2147483646 w 314"/>
                <a:gd name="T19" fmla="*/ 2147483646 h 169"/>
                <a:gd name="T20" fmla="*/ 2147483646 w 314"/>
                <a:gd name="T21" fmla="*/ 2147483646 h 169"/>
                <a:gd name="T22" fmla="*/ 2147483646 w 314"/>
                <a:gd name="T23" fmla="*/ 2147483646 h 169"/>
                <a:gd name="T24" fmla="*/ 2147483646 w 314"/>
                <a:gd name="T25" fmla="*/ 2147483646 h 169"/>
                <a:gd name="T26" fmla="*/ 2147483646 w 314"/>
                <a:gd name="T27" fmla="*/ 2147483646 h 169"/>
                <a:gd name="T28" fmla="*/ 2147483646 w 314"/>
                <a:gd name="T29" fmla="*/ 2147483646 h 169"/>
                <a:gd name="T30" fmla="*/ 2147483646 w 314"/>
                <a:gd name="T31" fmla="*/ 2147483646 h 169"/>
                <a:gd name="T32" fmla="*/ 2147483646 w 314"/>
                <a:gd name="T33" fmla="*/ 2147483646 h 169"/>
                <a:gd name="T34" fmla="*/ 2147483646 w 314"/>
                <a:gd name="T35" fmla="*/ 2147483646 h 169"/>
                <a:gd name="T36" fmla="*/ 2147483646 w 314"/>
                <a:gd name="T37" fmla="*/ 2147483646 h 169"/>
                <a:gd name="T38" fmla="*/ 2147483646 w 314"/>
                <a:gd name="T39" fmla="*/ 2147483646 h 169"/>
                <a:gd name="T40" fmla="*/ 2147483646 w 314"/>
                <a:gd name="T41" fmla="*/ 2147483646 h 169"/>
                <a:gd name="T42" fmla="*/ 2147483646 w 314"/>
                <a:gd name="T43" fmla="*/ 2147483646 h 169"/>
                <a:gd name="T44" fmla="*/ 2147483646 w 314"/>
                <a:gd name="T45" fmla="*/ 1618601293 h 169"/>
                <a:gd name="T46" fmla="*/ 2147483646 w 314"/>
                <a:gd name="T47" fmla="*/ 2147483646 h 169"/>
                <a:gd name="T48" fmla="*/ 2147483646 w 314"/>
                <a:gd name="T49" fmla="*/ 2147483646 h 169"/>
                <a:gd name="T50" fmla="*/ 2147483646 w 314"/>
                <a:gd name="T51" fmla="*/ 2147483646 h 169"/>
                <a:gd name="T52" fmla="*/ 2147483646 w 314"/>
                <a:gd name="T53" fmla="*/ 2147483646 h 169"/>
                <a:gd name="T54" fmla="*/ 2147483646 w 314"/>
                <a:gd name="T55" fmla="*/ 2147483646 h 1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14"/>
                <a:gd name="T85" fmla="*/ 0 h 169"/>
                <a:gd name="T86" fmla="*/ 314 w 314"/>
                <a:gd name="T87" fmla="*/ 169 h 16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14" h="169">
                  <a:moveTo>
                    <a:pt x="16" y="35"/>
                  </a:moveTo>
                  <a:cubicBezTo>
                    <a:pt x="12" y="36"/>
                    <a:pt x="8" y="43"/>
                    <a:pt x="12" y="49"/>
                  </a:cubicBezTo>
                  <a:cubicBezTo>
                    <a:pt x="28" y="80"/>
                    <a:pt x="18" y="78"/>
                    <a:pt x="7" y="91"/>
                  </a:cubicBezTo>
                  <a:cubicBezTo>
                    <a:pt x="0" y="100"/>
                    <a:pt x="1" y="113"/>
                    <a:pt x="9" y="114"/>
                  </a:cubicBezTo>
                  <a:cubicBezTo>
                    <a:pt x="18" y="114"/>
                    <a:pt x="116" y="119"/>
                    <a:pt x="132" y="126"/>
                  </a:cubicBezTo>
                  <a:cubicBezTo>
                    <a:pt x="148" y="134"/>
                    <a:pt x="144" y="131"/>
                    <a:pt x="149" y="124"/>
                  </a:cubicBezTo>
                  <a:cubicBezTo>
                    <a:pt x="154" y="117"/>
                    <a:pt x="158" y="112"/>
                    <a:pt x="164" y="104"/>
                  </a:cubicBezTo>
                  <a:cubicBezTo>
                    <a:pt x="171" y="96"/>
                    <a:pt x="172" y="91"/>
                    <a:pt x="183" y="92"/>
                  </a:cubicBezTo>
                  <a:cubicBezTo>
                    <a:pt x="193" y="94"/>
                    <a:pt x="199" y="100"/>
                    <a:pt x="201" y="109"/>
                  </a:cubicBezTo>
                  <a:cubicBezTo>
                    <a:pt x="203" y="118"/>
                    <a:pt x="205" y="126"/>
                    <a:pt x="201" y="133"/>
                  </a:cubicBezTo>
                  <a:cubicBezTo>
                    <a:pt x="197" y="140"/>
                    <a:pt x="193" y="150"/>
                    <a:pt x="200" y="157"/>
                  </a:cubicBezTo>
                  <a:cubicBezTo>
                    <a:pt x="207" y="164"/>
                    <a:pt x="217" y="169"/>
                    <a:pt x="228" y="166"/>
                  </a:cubicBezTo>
                  <a:cubicBezTo>
                    <a:pt x="239" y="163"/>
                    <a:pt x="253" y="155"/>
                    <a:pt x="254" y="150"/>
                  </a:cubicBezTo>
                  <a:cubicBezTo>
                    <a:pt x="255" y="144"/>
                    <a:pt x="257" y="143"/>
                    <a:pt x="257" y="143"/>
                  </a:cubicBezTo>
                  <a:cubicBezTo>
                    <a:pt x="257" y="143"/>
                    <a:pt x="276" y="144"/>
                    <a:pt x="285" y="153"/>
                  </a:cubicBezTo>
                  <a:cubicBezTo>
                    <a:pt x="294" y="163"/>
                    <a:pt x="297" y="168"/>
                    <a:pt x="305" y="166"/>
                  </a:cubicBezTo>
                  <a:cubicBezTo>
                    <a:pt x="314" y="164"/>
                    <a:pt x="312" y="152"/>
                    <a:pt x="312" y="136"/>
                  </a:cubicBezTo>
                  <a:cubicBezTo>
                    <a:pt x="313" y="121"/>
                    <a:pt x="309" y="106"/>
                    <a:pt x="306" y="94"/>
                  </a:cubicBezTo>
                  <a:cubicBezTo>
                    <a:pt x="302" y="82"/>
                    <a:pt x="307" y="83"/>
                    <a:pt x="295" y="83"/>
                  </a:cubicBezTo>
                  <a:cubicBezTo>
                    <a:pt x="284" y="83"/>
                    <a:pt x="267" y="84"/>
                    <a:pt x="257" y="79"/>
                  </a:cubicBezTo>
                  <a:cubicBezTo>
                    <a:pt x="248" y="74"/>
                    <a:pt x="233" y="69"/>
                    <a:pt x="227" y="57"/>
                  </a:cubicBezTo>
                  <a:cubicBezTo>
                    <a:pt x="222" y="44"/>
                    <a:pt x="246" y="27"/>
                    <a:pt x="224" y="12"/>
                  </a:cubicBezTo>
                  <a:cubicBezTo>
                    <a:pt x="219" y="9"/>
                    <a:pt x="202" y="2"/>
                    <a:pt x="197" y="1"/>
                  </a:cubicBezTo>
                  <a:cubicBezTo>
                    <a:pt x="192" y="0"/>
                    <a:pt x="182" y="13"/>
                    <a:pt x="178" y="18"/>
                  </a:cubicBezTo>
                  <a:cubicBezTo>
                    <a:pt x="175" y="24"/>
                    <a:pt x="175" y="32"/>
                    <a:pt x="164" y="25"/>
                  </a:cubicBezTo>
                  <a:cubicBezTo>
                    <a:pt x="153" y="19"/>
                    <a:pt x="156" y="22"/>
                    <a:pt x="146" y="26"/>
                  </a:cubicBezTo>
                  <a:cubicBezTo>
                    <a:pt x="136" y="29"/>
                    <a:pt x="82" y="34"/>
                    <a:pt x="65" y="34"/>
                  </a:cubicBezTo>
                  <a:cubicBezTo>
                    <a:pt x="52" y="34"/>
                    <a:pt x="16" y="35"/>
                    <a:pt x="16" y="35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815">
              <a:extLst>
                <a:ext uri="{FF2B5EF4-FFF2-40B4-BE49-F238E27FC236}">
                  <a16:creationId xmlns:a16="http://schemas.microsoft.com/office/drawing/2014/main" id="{71C5FB3C-AE1E-4FB4-B0DF-FC696DFC9F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6087" y="4233862"/>
              <a:ext cx="369888" cy="95250"/>
            </a:xfrm>
            <a:custGeom>
              <a:avLst/>
              <a:gdLst>
                <a:gd name="T0" fmla="*/ 2147483646 w 312"/>
                <a:gd name="T1" fmla="*/ 2147483646 h 82"/>
                <a:gd name="T2" fmla="*/ 2147483646 w 312"/>
                <a:gd name="T3" fmla="*/ 2147483646 h 82"/>
                <a:gd name="T4" fmla="*/ 2147483646 w 312"/>
                <a:gd name="T5" fmla="*/ 2147483646 h 82"/>
                <a:gd name="T6" fmla="*/ 2147483646 w 312"/>
                <a:gd name="T7" fmla="*/ 2147483646 h 82"/>
                <a:gd name="T8" fmla="*/ 2147483646 w 312"/>
                <a:gd name="T9" fmla="*/ 2147483646 h 82"/>
                <a:gd name="T10" fmla="*/ 2147483646 w 312"/>
                <a:gd name="T11" fmla="*/ 2147483646 h 82"/>
                <a:gd name="T12" fmla="*/ 2147483646 w 312"/>
                <a:gd name="T13" fmla="*/ 2147483646 h 82"/>
                <a:gd name="T14" fmla="*/ 2147483646 w 312"/>
                <a:gd name="T15" fmla="*/ 2147483646 h 82"/>
                <a:gd name="T16" fmla="*/ 2147483646 w 312"/>
                <a:gd name="T17" fmla="*/ 2147483646 h 82"/>
                <a:gd name="T18" fmla="*/ 2147483646 w 312"/>
                <a:gd name="T19" fmla="*/ 2147483646 h 82"/>
                <a:gd name="T20" fmla="*/ 2147483646 w 312"/>
                <a:gd name="T21" fmla="*/ 2147483646 h 82"/>
                <a:gd name="T22" fmla="*/ 2147483646 w 312"/>
                <a:gd name="T23" fmla="*/ 2147483646 h 82"/>
                <a:gd name="T24" fmla="*/ 2147483646 w 312"/>
                <a:gd name="T25" fmla="*/ 2147483646 h 82"/>
                <a:gd name="T26" fmla="*/ 2147483646 w 312"/>
                <a:gd name="T27" fmla="*/ 2147483646 h 82"/>
                <a:gd name="T28" fmla="*/ 2147483646 w 312"/>
                <a:gd name="T29" fmla="*/ 2147483646 h 82"/>
                <a:gd name="T30" fmla="*/ 2147483646 w 312"/>
                <a:gd name="T31" fmla="*/ 2147483646 h 82"/>
                <a:gd name="T32" fmla="*/ 2147483646 w 312"/>
                <a:gd name="T33" fmla="*/ 2147483646 h 82"/>
                <a:gd name="T34" fmla="*/ 2147483646 w 312"/>
                <a:gd name="T35" fmla="*/ 2147483646 h 82"/>
                <a:gd name="T36" fmla="*/ 2147483646 w 312"/>
                <a:gd name="T37" fmla="*/ 2147483646 h 82"/>
                <a:gd name="T38" fmla="*/ 2147483646 w 312"/>
                <a:gd name="T39" fmla="*/ 2147483646 h 82"/>
                <a:gd name="T40" fmla="*/ 2147483646 w 312"/>
                <a:gd name="T41" fmla="*/ 2147483646 h 82"/>
                <a:gd name="T42" fmla="*/ 2147483646 w 312"/>
                <a:gd name="T43" fmla="*/ 2147483646 h 82"/>
                <a:gd name="T44" fmla="*/ 2147483646 w 312"/>
                <a:gd name="T45" fmla="*/ 2147483646 h 82"/>
                <a:gd name="T46" fmla="*/ 2147483646 w 312"/>
                <a:gd name="T47" fmla="*/ 2147483646 h 82"/>
                <a:gd name="T48" fmla="*/ 2147483646 w 312"/>
                <a:gd name="T49" fmla="*/ 2147483646 h 82"/>
                <a:gd name="T50" fmla="*/ 2147483646 w 312"/>
                <a:gd name="T51" fmla="*/ 2147483646 h 82"/>
                <a:gd name="T52" fmla="*/ 2147483646 w 312"/>
                <a:gd name="T53" fmla="*/ 2147483646 h 82"/>
                <a:gd name="T54" fmla="*/ 2147483646 w 312"/>
                <a:gd name="T55" fmla="*/ 2147483646 h 82"/>
                <a:gd name="T56" fmla="*/ 2147483646 w 312"/>
                <a:gd name="T57" fmla="*/ 2147483646 h 82"/>
                <a:gd name="T58" fmla="*/ 2147483646 w 312"/>
                <a:gd name="T59" fmla="*/ 2147483646 h 82"/>
                <a:gd name="T60" fmla="*/ 2147483646 w 312"/>
                <a:gd name="T61" fmla="*/ 2147483646 h 82"/>
                <a:gd name="T62" fmla="*/ 2147483646 w 312"/>
                <a:gd name="T63" fmla="*/ 2147483646 h 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2"/>
                <a:gd name="T97" fmla="*/ 0 h 82"/>
                <a:gd name="T98" fmla="*/ 312 w 312"/>
                <a:gd name="T99" fmla="*/ 82 h 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2" h="82">
                  <a:moveTo>
                    <a:pt x="199" y="22"/>
                  </a:moveTo>
                  <a:cubicBezTo>
                    <a:pt x="200" y="24"/>
                    <a:pt x="200" y="26"/>
                    <a:pt x="201" y="28"/>
                  </a:cubicBezTo>
                  <a:cubicBezTo>
                    <a:pt x="201" y="23"/>
                    <a:pt x="197" y="14"/>
                    <a:pt x="193" y="9"/>
                  </a:cubicBezTo>
                  <a:cubicBezTo>
                    <a:pt x="190" y="6"/>
                    <a:pt x="185" y="3"/>
                    <a:pt x="182" y="2"/>
                  </a:cubicBezTo>
                  <a:cubicBezTo>
                    <a:pt x="172" y="0"/>
                    <a:pt x="165" y="2"/>
                    <a:pt x="159" y="9"/>
                  </a:cubicBezTo>
                  <a:cubicBezTo>
                    <a:pt x="152" y="17"/>
                    <a:pt x="158" y="18"/>
                    <a:pt x="153" y="25"/>
                  </a:cubicBezTo>
                  <a:cubicBezTo>
                    <a:pt x="148" y="32"/>
                    <a:pt x="145" y="37"/>
                    <a:pt x="129" y="29"/>
                  </a:cubicBezTo>
                  <a:cubicBezTo>
                    <a:pt x="113" y="21"/>
                    <a:pt x="17" y="24"/>
                    <a:pt x="9" y="23"/>
                  </a:cubicBezTo>
                  <a:cubicBezTo>
                    <a:pt x="6" y="23"/>
                    <a:pt x="3" y="15"/>
                    <a:pt x="2" y="13"/>
                  </a:cubicBezTo>
                  <a:cubicBezTo>
                    <a:pt x="0" y="20"/>
                    <a:pt x="2" y="26"/>
                    <a:pt x="7" y="27"/>
                  </a:cubicBezTo>
                  <a:cubicBezTo>
                    <a:pt x="16" y="27"/>
                    <a:pt x="114" y="32"/>
                    <a:pt x="130" y="39"/>
                  </a:cubicBezTo>
                  <a:cubicBezTo>
                    <a:pt x="146" y="47"/>
                    <a:pt x="142" y="44"/>
                    <a:pt x="147" y="37"/>
                  </a:cubicBezTo>
                  <a:cubicBezTo>
                    <a:pt x="152" y="30"/>
                    <a:pt x="156" y="25"/>
                    <a:pt x="162" y="17"/>
                  </a:cubicBezTo>
                  <a:cubicBezTo>
                    <a:pt x="169" y="9"/>
                    <a:pt x="170" y="4"/>
                    <a:pt x="181" y="5"/>
                  </a:cubicBezTo>
                  <a:cubicBezTo>
                    <a:pt x="191" y="7"/>
                    <a:pt x="197" y="13"/>
                    <a:pt x="199" y="22"/>
                  </a:cubicBezTo>
                  <a:close/>
                  <a:moveTo>
                    <a:pt x="309" y="39"/>
                  </a:moveTo>
                  <a:cubicBezTo>
                    <a:pt x="309" y="55"/>
                    <a:pt x="311" y="66"/>
                    <a:pt x="302" y="68"/>
                  </a:cubicBezTo>
                  <a:cubicBezTo>
                    <a:pt x="294" y="70"/>
                    <a:pt x="295" y="64"/>
                    <a:pt x="286" y="55"/>
                  </a:cubicBezTo>
                  <a:cubicBezTo>
                    <a:pt x="277" y="46"/>
                    <a:pt x="256" y="54"/>
                    <a:pt x="256" y="54"/>
                  </a:cubicBezTo>
                  <a:cubicBezTo>
                    <a:pt x="256" y="54"/>
                    <a:pt x="252" y="50"/>
                    <a:pt x="251" y="56"/>
                  </a:cubicBezTo>
                  <a:cubicBezTo>
                    <a:pt x="250" y="62"/>
                    <a:pt x="238" y="72"/>
                    <a:pt x="227" y="74"/>
                  </a:cubicBezTo>
                  <a:cubicBezTo>
                    <a:pt x="216" y="77"/>
                    <a:pt x="206" y="73"/>
                    <a:pt x="199" y="66"/>
                  </a:cubicBezTo>
                  <a:cubicBezTo>
                    <a:pt x="198" y="65"/>
                    <a:pt x="195" y="58"/>
                    <a:pt x="195" y="57"/>
                  </a:cubicBezTo>
                  <a:cubicBezTo>
                    <a:pt x="194" y="62"/>
                    <a:pt x="194" y="67"/>
                    <a:pt x="198" y="70"/>
                  </a:cubicBezTo>
                  <a:cubicBezTo>
                    <a:pt x="205" y="77"/>
                    <a:pt x="215" y="82"/>
                    <a:pt x="226" y="79"/>
                  </a:cubicBezTo>
                  <a:cubicBezTo>
                    <a:pt x="237" y="76"/>
                    <a:pt x="251" y="68"/>
                    <a:pt x="252" y="63"/>
                  </a:cubicBezTo>
                  <a:cubicBezTo>
                    <a:pt x="253" y="57"/>
                    <a:pt x="255" y="56"/>
                    <a:pt x="255" y="56"/>
                  </a:cubicBezTo>
                  <a:cubicBezTo>
                    <a:pt x="255" y="56"/>
                    <a:pt x="274" y="57"/>
                    <a:pt x="283" y="66"/>
                  </a:cubicBezTo>
                  <a:cubicBezTo>
                    <a:pt x="292" y="76"/>
                    <a:pt x="295" y="81"/>
                    <a:pt x="303" y="79"/>
                  </a:cubicBezTo>
                  <a:cubicBezTo>
                    <a:pt x="312" y="77"/>
                    <a:pt x="310" y="65"/>
                    <a:pt x="310" y="49"/>
                  </a:cubicBezTo>
                  <a:cubicBezTo>
                    <a:pt x="310" y="44"/>
                    <a:pt x="310" y="39"/>
                    <a:pt x="309" y="34"/>
                  </a:cubicBezTo>
                  <a:cubicBezTo>
                    <a:pt x="309" y="36"/>
                    <a:pt x="310" y="37"/>
                    <a:pt x="309" y="39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816">
              <a:extLst>
                <a:ext uri="{FF2B5EF4-FFF2-40B4-BE49-F238E27FC236}">
                  <a16:creationId xmlns:a16="http://schemas.microsoft.com/office/drawing/2014/main" id="{3011693D-A2A3-4CB6-8A89-6BCDEFAE8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4130675"/>
              <a:ext cx="374651" cy="198437"/>
            </a:xfrm>
            <a:custGeom>
              <a:avLst/>
              <a:gdLst>
                <a:gd name="T0" fmla="*/ 2147483646 w 315"/>
                <a:gd name="T1" fmla="*/ 2147483646 h 169"/>
                <a:gd name="T2" fmla="*/ 2147483646 w 315"/>
                <a:gd name="T3" fmla="*/ 2147483646 h 169"/>
                <a:gd name="T4" fmla="*/ 2147483646 w 315"/>
                <a:gd name="T5" fmla="*/ 2147483646 h 169"/>
                <a:gd name="T6" fmla="*/ 2147483646 w 315"/>
                <a:gd name="T7" fmla="*/ 2147483646 h 169"/>
                <a:gd name="T8" fmla="*/ 2147483646 w 315"/>
                <a:gd name="T9" fmla="*/ 2147483646 h 169"/>
                <a:gd name="T10" fmla="*/ 2147483646 w 315"/>
                <a:gd name="T11" fmla="*/ 2147483646 h 169"/>
                <a:gd name="T12" fmla="*/ 2147483646 w 315"/>
                <a:gd name="T13" fmla="*/ 2147483646 h 169"/>
                <a:gd name="T14" fmla="*/ 2147483646 w 315"/>
                <a:gd name="T15" fmla="*/ 2147483646 h 169"/>
                <a:gd name="T16" fmla="*/ 2147483646 w 315"/>
                <a:gd name="T17" fmla="*/ 2147483646 h 169"/>
                <a:gd name="T18" fmla="*/ 2147483646 w 315"/>
                <a:gd name="T19" fmla="*/ 2147483646 h 169"/>
                <a:gd name="T20" fmla="*/ 2147483646 w 315"/>
                <a:gd name="T21" fmla="*/ 2147483646 h 169"/>
                <a:gd name="T22" fmla="*/ 2147483646 w 315"/>
                <a:gd name="T23" fmla="*/ 2147483646 h 169"/>
                <a:gd name="T24" fmla="*/ 2147483646 w 315"/>
                <a:gd name="T25" fmla="*/ 2147483646 h 169"/>
                <a:gd name="T26" fmla="*/ 2147483646 w 315"/>
                <a:gd name="T27" fmla="*/ 2147483646 h 169"/>
                <a:gd name="T28" fmla="*/ 2147483646 w 315"/>
                <a:gd name="T29" fmla="*/ 2147483646 h 169"/>
                <a:gd name="T30" fmla="*/ 2147483646 w 315"/>
                <a:gd name="T31" fmla="*/ 2147483646 h 169"/>
                <a:gd name="T32" fmla="*/ 2147483646 w 315"/>
                <a:gd name="T33" fmla="*/ 2147483646 h 169"/>
                <a:gd name="T34" fmla="*/ 2147483646 w 315"/>
                <a:gd name="T35" fmla="*/ 2147483646 h 169"/>
                <a:gd name="T36" fmla="*/ 2147483646 w 315"/>
                <a:gd name="T37" fmla="*/ 2147483646 h 169"/>
                <a:gd name="T38" fmla="*/ 2147483646 w 315"/>
                <a:gd name="T39" fmla="*/ 2147483646 h 169"/>
                <a:gd name="T40" fmla="*/ 2147483646 w 315"/>
                <a:gd name="T41" fmla="*/ 2147483646 h 169"/>
                <a:gd name="T42" fmla="*/ 2147483646 w 315"/>
                <a:gd name="T43" fmla="*/ 2147483646 h 169"/>
                <a:gd name="T44" fmla="*/ 2147483646 w 315"/>
                <a:gd name="T45" fmla="*/ 1618601293 h 169"/>
                <a:gd name="T46" fmla="*/ 2147483646 w 315"/>
                <a:gd name="T47" fmla="*/ 2147483646 h 169"/>
                <a:gd name="T48" fmla="*/ 2147483646 w 315"/>
                <a:gd name="T49" fmla="*/ 2147483646 h 169"/>
                <a:gd name="T50" fmla="*/ 2147483646 w 315"/>
                <a:gd name="T51" fmla="*/ 2147483646 h 169"/>
                <a:gd name="T52" fmla="*/ 2147483646 w 315"/>
                <a:gd name="T53" fmla="*/ 2147483646 h 169"/>
                <a:gd name="T54" fmla="*/ 2147483646 w 315"/>
                <a:gd name="T55" fmla="*/ 2147483646 h 1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15"/>
                <a:gd name="T85" fmla="*/ 0 h 169"/>
                <a:gd name="T86" fmla="*/ 315 w 315"/>
                <a:gd name="T87" fmla="*/ 169 h 16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15" h="169">
                  <a:moveTo>
                    <a:pt x="17" y="35"/>
                  </a:moveTo>
                  <a:cubicBezTo>
                    <a:pt x="13" y="36"/>
                    <a:pt x="9" y="43"/>
                    <a:pt x="13" y="49"/>
                  </a:cubicBezTo>
                  <a:cubicBezTo>
                    <a:pt x="29" y="81"/>
                    <a:pt x="19" y="79"/>
                    <a:pt x="8" y="91"/>
                  </a:cubicBezTo>
                  <a:cubicBezTo>
                    <a:pt x="0" y="99"/>
                    <a:pt x="2" y="113"/>
                    <a:pt x="10" y="114"/>
                  </a:cubicBezTo>
                  <a:cubicBezTo>
                    <a:pt x="19" y="114"/>
                    <a:pt x="117" y="119"/>
                    <a:pt x="133" y="126"/>
                  </a:cubicBezTo>
                  <a:cubicBezTo>
                    <a:pt x="149" y="134"/>
                    <a:pt x="145" y="131"/>
                    <a:pt x="150" y="124"/>
                  </a:cubicBezTo>
                  <a:cubicBezTo>
                    <a:pt x="155" y="117"/>
                    <a:pt x="159" y="112"/>
                    <a:pt x="165" y="104"/>
                  </a:cubicBezTo>
                  <a:cubicBezTo>
                    <a:pt x="172" y="96"/>
                    <a:pt x="173" y="91"/>
                    <a:pt x="184" y="92"/>
                  </a:cubicBezTo>
                  <a:cubicBezTo>
                    <a:pt x="194" y="94"/>
                    <a:pt x="200" y="100"/>
                    <a:pt x="202" y="109"/>
                  </a:cubicBezTo>
                  <a:cubicBezTo>
                    <a:pt x="204" y="118"/>
                    <a:pt x="206" y="126"/>
                    <a:pt x="202" y="133"/>
                  </a:cubicBezTo>
                  <a:cubicBezTo>
                    <a:pt x="198" y="140"/>
                    <a:pt x="194" y="150"/>
                    <a:pt x="201" y="157"/>
                  </a:cubicBezTo>
                  <a:cubicBezTo>
                    <a:pt x="208" y="164"/>
                    <a:pt x="218" y="169"/>
                    <a:pt x="229" y="166"/>
                  </a:cubicBezTo>
                  <a:cubicBezTo>
                    <a:pt x="240" y="163"/>
                    <a:pt x="254" y="155"/>
                    <a:pt x="255" y="150"/>
                  </a:cubicBezTo>
                  <a:cubicBezTo>
                    <a:pt x="256" y="144"/>
                    <a:pt x="258" y="143"/>
                    <a:pt x="258" y="143"/>
                  </a:cubicBezTo>
                  <a:cubicBezTo>
                    <a:pt x="258" y="143"/>
                    <a:pt x="277" y="144"/>
                    <a:pt x="286" y="153"/>
                  </a:cubicBezTo>
                  <a:cubicBezTo>
                    <a:pt x="295" y="163"/>
                    <a:pt x="298" y="168"/>
                    <a:pt x="306" y="166"/>
                  </a:cubicBezTo>
                  <a:cubicBezTo>
                    <a:pt x="315" y="164"/>
                    <a:pt x="313" y="152"/>
                    <a:pt x="313" y="136"/>
                  </a:cubicBezTo>
                  <a:cubicBezTo>
                    <a:pt x="314" y="121"/>
                    <a:pt x="310" y="106"/>
                    <a:pt x="307" y="94"/>
                  </a:cubicBezTo>
                  <a:cubicBezTo>
                    <a:pt x="303" y="82"/>
                    <a:pt x="308" y="83"/>
                    <a:pt x="296" y="83"/>
                  </a:cubicBezTo>
                  <a:cubicBezTo>
                    <a:pt x="285" y="83"/>
                    <a:pt x="268" y="84"/>
                    <a:pt x="258" y="79"/>
                  </a:cubicBezTo>
                  <a:cubicBezTo>
                    <a:pt x="249" y="74"/>
                    <a:pt x="234" y="69"/>
                    <a:pt x="228" y="57"/>
                  </a:cubicBezTo>
                  <a:cubicBezTo>
                    <a:pt x="223" y="44"/>
                    <a:pt x="247" y="27"/>
                    <a:pt x="225" y="12"/>
                  </a:cubicBezTo>
                  <a:cubicBezTo>
                    <a:pt x="220" y="9"/>
                    <a:pt x="203" y="2"/>
                    <a:pt x="198" y="1"/>
                  </a:cubicBezTo>
                  <a:cubicBezTo>
                    <a:pt x="193" y="0"/>
                    <a:pt x="183" y="13"/>
                    <a:pt x="179" y="18"/>
                  </a:cubicBezTo>
                  <a:cubicBezTo>
                    <a:pt x="176" y="24"/>
                    <a:pt x="176" y="32"/>
                    <a:pt x="165" y="25"/>
                  </a:cubicBezTo>
                  <a:cubicBezTo>
                    <a:pt x="154" y="19"/>
                    <a:pt x="157" y="22"/>
                    <a:pt x="147" y="26"/>
                  </a:cubicBezTo>
                  <a:cubicBezTo>
                    <a:pt x="137" y="29"/>
                    <a:pt x="83" y="34"/>
                    <a:pt x="66" y="34"/>
                  </a:cubicBezTo>
                  <a:cubicBezTo>
                    <a:pt x="53" y="34"/>
                    <a:pt x="17" y="35"/>
                    <a:pt x="17" y="35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817">
              <a:extLst>
                <a:ext uri="{FF2B5EF4-FFF2-40B4-BE49-F238E27FC236}">
                  <a16:creationId xmlns:a16="http://schemas.microsoft.com/office/drawing/2014/main" id="{E6172C1F-3B80-4894-964C-6881D70DE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4183062"/>
              <a:ext cx="41275" cy="55562"/>
            </a:xfrm>
            <a:custGeom>
              <a:avLst/>
              <a:gdLst>
                <a:gd name="T0" fmla="*/ 2147483646 w 35"/>
                <a:gd name="T1" fmla="*/ 2147483646 h 48"/>
                <a:gd name="T2" fmla="*/ 1639652913 w 35"/>
                <a:gd name="T3" fmla="*/ 2147483646 h 48"/>
                <a:gd name="T4" fmla="*/ 2147483646 w 35"/>
                <a:gd name="T5" fmla="*/ 2147483646 h 48"/>
                <a:gd name="T6" fmla="*/ 2147483646 w 35"/>
                <a:gd name="T7" fmla="*/ 2147483646 h 48"/>
                <a:gd name="T8" fmla="*/ 2147483646 w 35"/>
                <a:gd name="T9" fmla="*/ 2147483646 h 48"/>
                <a:gd name="T10" fmla="*/ 2147483646 w 35"/>
                <a:gd name="T11" fmla="*/ 214748364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48"/>
                <a:gd name="T20" fmla="*/ 35 w 35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48">
                  <a:moveTo>
                    <a:pt x="9" y="3"/>
                  </a:moveTo>
                  <a:cubicBezTo>
                    <a:pt x="3" y="7"/>
                    <a:pt x="2" y="10"/>
                    <a:pt x="1" y="16"/>
                  </a:cubicBezTo>
                  <a:cubicBezTo>
                    <a:pt x="0" y="21"/>
                    <a:pt x="9" y="41"/>
                    <a:pt x="14" y="43"/>
                  </a:cubicBezTo>
                  <a:cubicBezTo>
                    <a:pt x="20" y="45"/>
                    <a:pt x="31" y="48"/>
                    <a:pt x="33" y="38"/>
                  </a:cubicBezTo>
                  <a:cubicBezTo>
                    <a:pt x="35" y="29"/>
                    <a:pt x="35" y="24"/>
                    <a:pt x="27" y="15"/>
                  </a:cubicBezTo>
                  <a:cubicBezTo>
                    <a:pt x="19" y="6"/>
                    <a:pt x="14" y="0"/>
                    <a:pt x="9" y="3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818">
              <a:extLst>
                <a:ext uri="{FF2B5EF4-FFF2-40B4-BE49-F238E27FC236}">
                  <a16:creationId xmlns:a16="http://schemas.microsoft.com/office/drawing/2014/main" id="{07AEF616-7FB6-4AFA-AF0C-ED5E63850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0" y="4241800"/>
              <a:ext cx="11113" cy="33337"/>
            </a:xfrm>
            <a:custGeom>
              <a:avLst/>
              <a:gdLst>
                <a:gd name="T0" fmla="*/ 0 w 10"/>
                <a:gd name="T1" fmla="*/ 2147483646 h 29"/>
                <a:gd name="T2" fmla="*/ 2147483646 w 10"/>
                <a:gd name="T3" fmla="*/ 2147483646 h 29"/>
                <a:gd name="T4" fmla="*/ 2147483646 w 10"/>
                <a:gd name="T5" fmla="*/ 0 h 29"/>
                <a:gd name="T6" fmla="*/ 0 60000 65536"/>
                <a:gd name="T7" fmla="*/ 0 60000 65536"/>
                <a:gd name="T8" fmla="*/ 0 60000 65536"/>
                <a:gd name="T9" fmla="*/ 0 w 10"/>
                <a:gd name="T10" fmla="*/ 0 h 29"/>
                <a:gd name="T11" fmla="*/ 10 w 10"/>
                <a:gd name="T12" fmla="*/ 29 h 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29">
                  <a:moveTo>
                    <a:pt x="0" y="29"/>
                  </a:moveTo>
                  <a:cubicBezTo>
                    <a:pt x="0" y="29"/>
                    <a:pt x="5" y="18"/>
                    <a:pt x="6" y="14"/>
                  </a:cubicBezTo>
                  <a:cubicBezTo>
                    <a:pt x="7" y="10"/>
                    <a:pt x="7" y="3"/>
                    <a:pt x="1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819">
              <a:extLst>
                <a:ext uri="{FF2B5EF4-FFF2-40B4-BE49-F238E27FC236}">
                  <a16:creationId xmlns:a16="http://schemas.microsoft.com/office/drawing/2014/main" id="{B5B9B0DF-7745-43C2-8021-A0544186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187825"/>
              <a:ext cx="60325" cy="63500"/>
            </a:xfrm>
            <a:custGeom>
              <a:avLst/>
              <a:gdLst>
                <a:gd name="T0" fmla="*/ 0 w 51"/>
                <a:gd name="T1" fmla="*/ 2147483646 h 53"/>
                <a:gd name="T2" fmla="*/ 2147483646 w 51"/>
                <a:gd name="T3" fmla="*/ 2147483646 h 53"/>
                <a:gd name="T4" fmla="*/ 2147483646 w 51"/>
                <a:gd name="T5" fmla="*/ 2147483646 h 53"/>
                <a:gd name="T6" fmla="*/ 2147483646 w 51"/>
                <a:gd name="T7" fmla="*/ 2147483646 h 53"/>
                <a:gd name="T8" fmla="*/ 2147483646 w 51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53"/>
                <a:gd name="T17" fmla="*/ 51 w 51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53">
                  <a:moveTo>
                    <a:pt x="0" y="45"/>
                  </a:moveTo>
                  <a:cubicBezTo>
                    <a:pt x="0" y="45"/>
                    <a:pt x="10" y="47"/>
                    <a:pt x="15" y="50"/>
                  </a:cubicBezTo>
                  <a:cubicBezTo>
                    <a:pt x="20" y="53"/>
                    <a:pt x="25" y="49"/>
                    <a:pt x="31" y="44"/>
                  </a:cubicBezTo>
                  <a:cubicBezTo>
                    <a:pt x="37" y="39"/>
                    <a:pt x="51" y="35"/>
                    <a:pt x="46" y="26"/>
                  </a:cubicBezTo>
                  <a:cubicBezTo>
                    <a:pt x="41" y="17"/>
                    <a:pt x="35" y="9"/>
                    <a:pt x="39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820">
              <a:extLst>
                <a:ext uri="{FF2B5EF4-FFF2-40B4-BE49-F238E27FC236}">
                  <a16:creationId xmlns:a16="http://schemas.microsoft.com/office/drawing/2014/main" id="{2ABD01AF-400A-445F-BE58-E57675829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5" y="4233862"/>
              <a:ext cx="38100" cy="66675"/>
            </a:xfrm>
            <a:custGeom>
              <a:avLst/>
              <a:gdLst>
                <a:gd name="T0" fmla="*/ 2147483646 w 32"/>
                <a:gd name="T1" fmla="*/ 2147483646 h 56"/>
                <a:gd name="T2" fmla="*/ 2147483646 w 32"/>
                <a:gd name="T3" fmla="*/ 2147483646 h 56"/>
                <a:gd name="T4" fmla="*/ 2147483646 w 32"/>
                <a:gd name="T5" fmla="*/ 2147483646 h 56"/>
                <a:gd name="T6" fmla="*/ 0 w 32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56"/>
                <a:gd name="T14" fmla="*/ 32 w 32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56">
                  <a:moveTo>
                    <a:pt x="28" y="56"/>
                  </a:moveTo>
                  <a:cubicBezTo>
                    <a:pt x="28" y="56"/>
                    <a:pt x="32" y="42"/>
                    <a:pt x="26" y="37"/>
                  </a:cubicBezTo>
                  <a:cubicBezTo>
                    <a:pt x="19" y="31"/>
                    <a:pt x="12" y="31"/>
                    <a:pt x="8" y="22"/>
                  </a:cubicBezTo>
                  <a:cubicBezTo>
                    <a:pt x="4" y="13"/>
                    <a:pt x="0" y="0"/>
                    <a:pt x="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821">
              <a:extLst>
                <a:ext uri="{FF2B5EF4-FFF2-40B4-BE49-F238E27FC236}">
                  <a16:creationId xmlns:a16="http://schemas.microsoft.com/office/drawing/2014/main" id="{EF4F078B-8006-47F2-B9E4-2765195E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0" y="4289425"/>
              <a:ext cx="33338" cy="7937"/>
            </a:xfrm>
            <a:custGeom>
              <a:avLst/>
              <a:gdLst>
                <a:gd name="T0" fmla="*/ 0 w 29"/>
                <a:gd name="T1" fmla="*/ 2147483646 h 7"/>
                <a:gd name="T2" fmla="*/ 2147483646 w 29"/>
                <a:gd name="T3" fmla="*/ 2147483646 h 7"/>
                <a:gd name="T4" fmla="*/ 0 60000 65536"/>
                <a:gd name="T5" fmla="*/ 0 60000 65536"/>
                <a:gd name="T6" fmla="*/ 0 w 29"/>
                <a:gd name="T7" fmla="*/ 0 h 7"/>
                <a:gd name="T8" fmla="*/ 29 w 29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" h="7">
                  <a:moveTo>
                    <a:pt x="0" y="7"/>
                  </a:moveTo>
                  <a:cubicBezTo>
                    <a:pt x="0" y="7"/>
                    <a:pt x="14" y="0"/>
                    <a:pt x="29" y="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822">
              <a:extLst>
                <a:ext uri="{FF2B5EF4-FFF2-40B4-BE49-F238E27FC236}">
                  <a16:creationId xmlns:a16="http://schemas.microsoft.com/office/drawing/2014/main" id="{2CC211B0-AB4A-4175-A9F3-7DBF134E2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0" y="4276725"/>
              <a:ext cx="68263" cy="46037"/>
            </a:xfrm>
            <a:custGeom>
              <a:avLst/>
              <a:gdLst>
                <a:gd name="T0" fmla="*/ 2147483646 w 57"/>
                <a:gd name="T1" fmla="*/ 2147483646 h 39"/>
                <a:gd name="T2" fmla="*/ 2147483646 w 57"/>
                <a:gd name="T3" fmla="*/ 2147483646 h 39"/>
                <a:gd name="T4" fmla="*/ 2147483646 w 57"/>
                <a:gd name="T5" fmla="*/ 2147483646 h 39"/>
                <a:gd name="T6" fmla="*/ 2147483646 w 57"/>
                <a:gd name="T7" fmla="*/ 2147483646 h 39"/>
                <a:gd name="T8" fmla="*/ 2147483646 w 57"/>
                <a:gd name="T9" fmla="*/ 2147483646 h 39"/>
                <a:gd name="T10" fmla="*/ 2147483646 w 57"/>
                <a:gd name="T11" fmla="*/ 2147483646 h 39"/>
                <a:gd name="T12" fmla="*/ 2147483646 w 57"/>
                <a:gd name="T13" fmla="*/ 214748364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9"/>
                <a:gd name="T23" fmla="*/ 57 w 57"/>
                <a:gd name="T24" fmla="*/ 39 h 3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9">
                  <a:moveTo>
                    <a:pt x="24" y="4"/>
                  </a:moveTo>
                  <a:cubicBezTo>
                    <a:pt x="19" y="6"/>
                    <a:pt x="8" y="13"/>
                    <a:pt x="6" y="17"/>
                  </a:cubicBezTo>
                  <a:cubicBezTo>
                    <a:pt x="5" y="22"/>
                    <a:pt x="0" y="29"/>
                    <a:pt x="11" y="34"/>
                  </a:cubicBezTo>
                  <a:cubicBezTo>
                    <a:pt x="22" y="39"/>
                    <a:pt x="28" y="36"/>
                    <a:pt x="37" y="33"/>
                  </a:cubicBezTo>
                  <a:cubicBezTo>
                    <a:pt x="49" y="29"/>
                    <a:pt x="57" y="11"/>
                    <a:pt x="51" y="6"/>
                  </a:cubicBezTo>
                  <a:cubicBezTo>
                    <a:pt x="45" y="0"/>
                    <a:pt x="36" y="0"/>
                    <a:pt x="27" y="3"/>
                  </a:cubicBezTo>
                  <a:lnTo>
                    <a:pt x="24" y="4"/>
                  </a:ln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Freeform 823">
              <a:extLst>
                <a:ext uri="{FF2B5EF4-FFF2-40B4-BE49-F238E27FC236}">
                  <a16:creationId xmlns:a16="http://schemas.microsoft.com/office/drawing/2014/main" id="{F1C7FA51-48E1-4556-8A7B-6490976B2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0" y="4276725"/>
              <a:ext cx="68263" cy="46037"/>
            </a:xfrm>
            <a:custGeom>
              <a:avLst/>
              <a:gdLst>
                <a:gd name="T0" fmla="*/ 2147483646 w 57"/>
                <a:gd name="T1" fmla="*/ 2147483646 h 39"/>
                <a:gd name="T2" fmla="*/ 2147483646 w 57"/>
                <a:gd name="T3" fmla="*/ 2147483646 h 39"/>
                <a:gd name="T4" fmla="*/ 2147483646 w 57"/>
                <a:gd name="T5" fmla="*/ 2147483646 h 39"/>
                <a:gd name="T6" fmla="*/ 2147483646 w 57"/>
                <a:gd name="T7" fmla="*/ 2147483646 h 39"/>
                <a:gd name="T8" fmla="*/ 2147483646 w 57"/>
                <a:gd name="T9" fmla="*/ 2147483646 h 39"/>
                <a:gd name="T10" fmla="*/ 2147483646 w 57"/>
                <a:gd name="T11" fmla="*/ 2147483646 h 39"/>
                <a:gd name="T12" fmla="*/ 2147483646 w 57"/>
                <a:gd name="T13" fmla="*/ 214748364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9"/>
                <a:gd name="T23" fmla="*/ 57 w 57"/>
                <a:gd name="T24" fmla="*/ 39 h 3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9">
                  <a:moveTo>
                    <a:pt x="24" y="4"/>
                  </a:moveTo>
                  <a:cubicBezTo>
                    <a:pt x="19" y="6"/>
                    <a:pt x="8" y="13"/>
                    <a:pt x="6" y="17"/>
                  </a:cubicBezTo>
                  <a:cubicBezTo>
                    <a:pt x="5" y="22"/>
                    <a:pt x="0" y="29"/>
                    <a:pt x="11" y="34"/>
                  </a:cubicBezTo>
                  <a:cubicBezTo>
                    <a:pt x="22" y="39"/>
                    <a:pt x="28" y="36"/>
                    <a:pt x="37" y="33"/>
                  </a:cubicBezTo>
                  <a:cubicBezTo>
                    <a:pt x="49" y="29"/>
                    <a:pt x="57" y="11"/>
                    <a:pt x="51" y="6"/>
                  </a:cubicBezTo>
                  <a:cubicBezTo>
                    <a:pt x="45" y="0"/>
                    <a:pt x="36" y="0"/>
                    <a:pt x="27" y="3"/>
                  </a:cubicBezTo>
                  <a:lnTo>
                    <a:pt x="24" y="4"/>
                  </a:ln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6" name="Freeform 824">
              <a:extLst>
                <a:ext uri="{FF2B5EF4-FFF2-40B4-BE49-F238E27FC236}">
                  <a16:creationId xmlns:a16="http://schemas.microsoft.com/office/drawing/2014/main" id="{1800B7AD-C29F-40B9-B7D9-43285FD07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963" y="4205287"/>
              <a:ext cx="36513" cy="71437"/>
            </a:xfrm>
            <a:custGeom>
              <a:avLst/>
              <a:gdLst>
                <a:gd name="T0" fmla="*/ 1634244143 w 31"/>
                <a:gd name="T1" fmla="*/ 2147483646 h 61"/>
                <a:gd name="T2" fmla="*/ 2147483646 w 31"/>
                <a:gd name="T3" fmla="*/ 2147483646 h 61"/>
                <a:gd name="T4" fmla="*/ 2147483646 w 31"/>
                <a:gd name="T5" fmla="*/ 2147483646 h 61"/>
                <a:gd name="T6" fmla="*/ 2147483646 w 31"/>
                <a:gd name="T7" fmla="*/ 2147483646 h 61"/>
                <a:gd name="T8" fmla="*/ 2147483646 w 31"/>
                <a:gd name="T9" fmla="*/ 2147483646 h 61"/>
                <a:gd name="T10" fmla="*/ 2147483646 w 31"/>
                <a:gd name="T11" fmla="*/ 2147483646 h 61"/>
                <a:gd name="T12" fmla="*/ 2147483646 w 31"/>
                <a:gd name="T13" fmla="*/ 2147483646 h 61"/>
                <a:gd name="T14" fmla="*/ 2147483646 w 31"/>
                <a:gd name="T15" fmla="*/ 2147483646 h 61"/>
                <a:gd name="T16" fmla="*/ 0 w 31"/>
                <a:gd name="T17" fmla="*/ 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61"/>
                <a:gd name="T29" fmla="*/ 31 w 31"/>
                <a:gd name="T30" fmla="*/ 61 h 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61">
                  <a:moveTo>
                    <a:pt x="1" y="3"/>
                  </a:moveTo>
                  <a:cubicBezTo>
                    <a:pt x="4" y="8"/>
                    <a:pt x="11" y="19"/>
                    <a:pt x="4" y="23"/>
                  </a:cubicBezTo>
                  <a:cubicBezTo>
                    <a:pt x="1" y="28"/>
                    <a:pt x="6" y="38"/>
                    <a:pt x="8" y="43"/>
                  </a:cubicBezTo>
                  <a:cubicBezTo>
                    <a:pt x="13" y="54"/>
                    <a:pt x="24" y="53"/>
                    <a:pt x="31" y="61"/>
                  </a:cubicBezTo>
                  <a:cubicBezTo>
                    <a:pt x="24" y="56"/>
                    <a:pt x="15" y="47"/>
                    <a:pt x="13" y="38"/>
                  </a:cubicBezTo>
                  <a:cubicBezTo>
                    <a:pt x="12" y="35"/>
                    <a:pt x="11" y="31"/>
                    <a:pt x="12" y="27"/>
                  </a:cubicBezTo>
                  <a:cubicBezTo>
                    <a:pt x="12" y="24"/>
                    <a:pt x="13" y="22"/>
                    <a:pt x="13" y="19"/>
                  </a:cubicBezTo>
                  <a:cubicBezTo>
                    <a:pt x="13" y="14"/>
                    <a:pt x="11" y="12"/>
                    <a:pt x="8" y="9"/>
                  </a:cubicBezTo>
                  <a:cubicBezTo>
                    <a:pt x="6" y="6"/>
                    <a:pt x="3" y="1"/>
                    <a:pt x="0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825">
              <a:extLst>
                <a:ext uri="{FF2B5EF4-FFF2-40B4-BE49-F238E27FC236}">
                  <a16:creationId xmlns:a16="http://schemas.microsoft.com/office/drawing/2014/main" id="{B1AB45A8-AC3B-4DD3-ACCB-6CB14319A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1038" y="4238625"/>
              <a:ext cx="38100" cy="28575"/>
            </a:xfrm>
            <a:custGeom>
              <a:avLst/>
              <a:gdLst>
                <a:gd name="T0" fmla="*/ 0 w 32"/>
                <a:gd name="T1" fmla="*/ 2147483646 h 24"/>
                <a:gd name="T2" fmla="*/ 2147483646 w 32"/>
                <a:gd name="T3" fmla="*/ 2147483646 h 24"/>
                <a:gd name="T4" fmla="*/ 2147483646 w 32"/>
                <a:gd name="T5" fmla="*/ 2147483646 h 24"/>
                <a:gd name="T6" fmla="*/ 2147483646 w 32"/>
                <a:gd name="T7" fmla="*/ 0 h 24"/>
                <a:gd name="T8" fmla="*/ 2147483646 w 32"/>
                <a:gd name="T9" fmla="*/ 2147483646 h 24"/>
                <a:gd name="T10" fmla="*/ 2147483646 w 32"/>
                <a:gd name="T11" fmla="*/ 2147483646 h 24"/>
                <a:gd name="T12" fmla="*/ 2147483646 w 32"/>
                <a:gd name="T13" fmla="*/ 2147483646 h 24"/>
                <a:gd name="T14" fmla="*/ 0 w 32"/>
                <a:gd name="T15" fmla="*/ 214748364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2"/>
                <a:gd name="T25" fmla="*/ 0 h 24"/>
                <a:gd name="T26" fmla="*/ 32 w 3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2" h="24">
                  <a:moveTo>
                    <a:pt x="0" y="8"/>
                  </a:moveTo>
                  <a:cubicBezTo>
                    <a:pt x="2" y="9"/>
                    <a:pt x="4" y="11"/>
                    <a:pt x="7" y="11"/>
                  </a:cubicBezTo>
                  <a:cubicBezTo>
                    <a:pt x="10" y="10"/>
                    <a:pt x="12" y="9"/>
                    <a:pt x="14" y="8"/>
                  </a:cubicBezTo>
                  <a:cubicBezTo>
                    <a:pt x="18" y="6"/>
                    <a:pt x="23" y="3"/>
                    <a:pt x="26" y="0"/>
                  </a:cubicBezTo>
                  <a:cubicBezTo>
                    <a:pt x="29" y="4"/>
                    <a:pt x="30" y="10"/>
                    <a:pt x="32" y="15"/>
                  </a:cubicBezTo>
                  <a:cubicBezTo>
                    <a:pt x="26" y="10"/>
                    <a:pt x="21" y="8"/>
                    <a:pt x="13" y="12"/>
                  </a:cubicBezTo>
                  <a:cubicBezTo>
                    <a:pt x="8" y="15"/>
                    <a:pt x="4" y="18"/>
                    <a:pt x="6" y="24"/>
                  </a:cubicBezTo>
                  <a:cubicBezTo>
                    <a:pt x="3" y="19"/>
                    <a:pt x="3" y="12"/>
                    <a:pt x="0" y="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826">
              <a:extLst>
                <a:ext uri="{FF2B5EF4-FFF2-40B4-BE49-F238E27FC236}">
                  <a16:creationId xmlns:a16="http://schemas.microsoft.com/office/drawing/2014/main" id="{EED19D02-28FE-49D0-832A-87031D171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2" y="4186237"/>
              <a:ext cx="34925" cy="47625"/>
            </a:xfrm>
            <a:custGeom>
              <a:avLst/>
              <a:gdLst>
                <a:gd name="T0" fmla="*/ 2147483646 w 29"/>
                <a:gd name="T1" fmla="*/ 2147483646 h 41"/>
                <a:gd name="T2" fmla="*/ 2147483646 w 29"/>
                <a:gd name="T3" fmla="*/ 2147483646 h 41"/>
                <a:gd name="T4" fmla="*/ 2147483646 w 29"/>
                <a:gd name="T5" fmla="*/ 2147483646 h 41"/>
                <a:gd name="T6" fmla="*/ 2147483646 w 29"/>
                <a:gd name="T7" fmla="*/ 1567863787 h 41"/>
                <a:gd name="T8" fmla="*/ 2147483646 w 29"/>
                <a:gd name="T9" fmla="*/ 2147483646 h 41"/>
                <a:gd name="T10" fmla="*/ 2147483646 w 29"/>
                <a:gd name="T11" fmla="*/ 2147483646 h 41"/>
                <a:gd name="T12" fmla="*/ 2147483646 w 29"/>
                <a:gd name="T13" fmla="*/ 2147483646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41"/>
                <a:gd name="T23" fmla="*/ 29 w 29"/>
                <a:gd name="T24" fmla="*/ 41 h 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41">
                  <a:moveTo>
                    <a:pt x="24" y="38"/>
                  </a:moveTo>
                  <a:cubicBezTo>
                    <a:pt x="19" y="41"/>
                    <a:pt x="11" y="34"/>
                    <a:pt x="8" y="30"/>
                  </a:cubicBezTo>
                  <a:cubicBezTo>
                    <a:pt x="3" y="25"/>
                    <a:pt x="0" y="17"/>
                    <a:pt x="2" y="10"/>
                  </a:cubicBezTo>
                  <a:cubicBezTo>
                    <a:pt x="3" y="6"/>
                    <a:pt x="4" y="2"/>
                    <a:pt x="9" y="1"/>
                  </a:cubicBezTo>
                  <a:cubicBezTo>
                    <a:pt x="17" y="0"/>
                    <a:pt x="11" y="8"/>
                    <a:pt x="10" y="12"/>
                  </a:cubicBezTo>
                  <a:cubicBezTo>
                    <a:pt x="8" y="17"/>
                    <a:pt x="11" y="24"/>
                    <a:pt x="15" y="28"/>
                  </a:cubicBezTo>
                  <a:cubicBezTo>
                    <a:pt x="17" y="29"/>
                    <a:pt x="29" y="34"/>
                    <a:pt x="26" y="3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827">
              <a:extLst>
                <a:ext uri="{FF2B5EF4-FFF2-40B4-BE49-F238E27FC236}">
                  <a16:creationId xmlns:a16="http://schemas.microsoft.com/office/drawing/2014/main" id="{0C684E6B-F303-4493-9575-EFABFCAD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7" y="4149725"/>
              <a:ext cx="23813" cy="44450"/>
            </a:xfrm>
            <a:custGeom>
              <a:avLst/>
              <a:gdLst>
                <a:gd name="T0" fmla="*/ 0 w 20"/>
                <a:gd name="T1" fmla="*/ 2147483646 h 38"/>
                <a:gd name="T2" fmla="*/ 2147483646 w 20"/>
                <a:gd name="T3" fmla="*/ 2147483646 h 38"/>
                <a:gd name="T4" fmla="*/ 2147483646 w 20"/>
                <a:gd name="T5" fmla="*/ 0 h 38"/>
                <a:gd name="T6" fmla="*/ 2147483646 w 20"/>
                <a:gd name="T7" fmla="*/ 2147483646 h 38"/>
                <a:gd name="T8" fmla="*/ 2147483646 w 20"/>
                <a:gd name="T9" fmla="*/ 2147483646 h 38"/>
                <a:gd name="T10" fmla="*/ 2147483646 w 20"/>
                <a:gd name="T11" fmla="*/ 2147483646 h 38"/>
                <a:gd name="T12" fmla="*/ 2147483646 w 20"/>
                <a:gd name="T13" fmla="*/ 2147483646 h 38"/>
                <a:gd name="T14" fmla="*/ 1688417902 w 20"/>
                <a:gd name="T15" fmla="*/ 2147483646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38"/>
                <a:gd name="T26" fmla="*/ 20 w 20"/>
                <a:gd name="T27" fmla="*/ 38 h 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38">
                  <a:moveTo>
                    <a:pt x="0" y="11"/>
                  </a:moveTo>
                  <a:cubicBezTo>
                    <a:pt x="3" y="14"/>
                    <a:pt x="7" y="17"/>
                    <a:pt x="11" y="15"/>
                  </a:cubicBezTo>
                  <a:cubicBezTo>
                    <a:pt x="16" y="13"/>
                    <a:pt x="19" y="5"/>
                    <a:pt x="20" y="0"/>
                  </a:cubicBezTo>
                  <a:cubicBezTo>
                    <a:pt x="20" y="2"/>
                    <a:pt x="19" y="5"/>
                    <a:pt x="19" y="6"/>
                  </a:cubicBezTo>
                  <a:cubicBezTo>
                    <a:pt x="18" y="10"/>
                    <a:pt x="18" y="14"/>
                    <a:pt x="17" y="18"/>
                  </a:cubicBezTo>
                  <a:cubicBezTo>
                    <a:pt x="16" y="25"/>
                    <a:pt x="16" y="31"/>
                    <a:pt x="17" y="38"/>
                  </a:cubicBezTo>
                  <a:cubicBezTo>
                    <a:pt x="15" y="34"/>
                    <a:pt x="14" y="30"/>
                    <a:pt x="12" y="27"/>
                  </a:cubicBezTo>
                  <a:cubicBezTo>
                    <a:pt x="9" y="22"/>
                    <a:pt x="5" y="17"/>
                    <a:pt x="1" y="1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828">
              <a:extLst>
                <a:ext uri="{FF2B5EF4-FFF2-40B4-BE49-F238E27FC236}">
                  <a16:creationId xmlns:a16="http://schemas.microsoft.com/office/drawing/2014/main" id="{B7CCAF57-61C7-4569-8ABA-5E6C5FC6A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7" y="4173537"/>
              <a:ext cx="104775" cy="22225"/>
            </a:xfrm>
            <a:custGeom>
              <a:avLst/>
              <a:gdLst>
                <a:gd name="T0" fmla="*/ 2147483646 w 88"/>
                <a:gd name="T1" fmla="*/ 2147483646 h 19"/>
                <a:gd name="T2" fmla="*/ 2147483646 w 88"/>
                <a:gd name="T3" fmla="*/ 2147483646 h 19"/>
                <a:gd name="T4" fmla="*/ 2147483646 w 88"/>
                <a:gd name="T5" fmla="*/ 2147483646 h 19"/>
                <a:gd name="T6" fmla="*/ 2147483646 w 88"/>
                <a:gd name="T7" fmla="*/ 2147483646 h 19"/>
                <a:gd name="T8" fmla="*/ 2147483646 w 88"/>
                <a:gd name="T9" fmla="*/ 2147483646 h 19"/>
                <a:gd name="T10" fmla="*/ 2147483646 w 88"/>
                <a:gd name="T11" fmla="*/ 1600892484 h 19"/>
                <a:gd name="T12" fmla="*/ 2147483646 w 88"/>
                <a:gd name="T13" fmla="*/ 2147483646 h 19"/>
                <a:gd name="T14" fmla="*/ 2147483646 w 88"/>
                <a:gd name="T15" fmla="*/ 1600892484 h 19"/>
                <a:gd name="T16" fmla="*/ 2147483646 w 88"/>
                <a:gd name="T17" fmla="*/ 2147483646 h 19"/>
                <a:gd name="T18" fmla="*/ 2147483646 w 88"/>
                <a:gd name="T19" fmla="*/ 1600892484 h 19"/>
                <a:gd name="T20" fmla="*/ 2147483646 w 88"/>
                <a:gd name="T21" fmla="*/ 2147483646 h 19"/>
                <a:gd name="T22" fmla="*/ 2147483646 w 88"/>
                <a:gd name="T23" fmla="*/ 2147483646 h 19"/>
                <a:gd name="T24" fmla="*/ 2147483646 w 88"/>
                <a:gd name="T25" fmla="*/ 2147483646 h 19"/>
                <a:gd name="T26" fmla="*/ 2147483646 w 88"/>
                <a:gd name="T27" fmla="*/ 2147483646 h 19"/>
                <a:gd name="T28" fmla="*/ 2147483646 w 88"/>
                <a:gd name="T29" fmla="*/ 2147483646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8"/>
                <a:gd name="T46" fmla="*/ 0 h 19"/>
                <a:gd name="T47" fmla="*/ 88 w 88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8" h="19">
                  <a:moveTo>
                    <a:pt x="4" y="19"/>
                  </a:moveTo>
                  <a:cubicBezTo>
                    <a:pt x="0" y="7"/>
                    <a:pt x="0" y="7"/>
                    <a:pt x="2" y="3"/>
                  </a:cubicBezTo>
                  <a:cubicBezTo>
                    <a:pt x="3" y="0"/>
                    <a:pt x="9" y="2"/>
                    <a:pt x="12" y="2"/>
                  </a:cubicBezTo>
                  <a:cubicBezTo>
                    <a:pt x="17" y="3"/>
                    <a:pt x="22" y="2"/>
                    <a:pt x="28" y="2"/>
                  </a:cubicBezTo>
                  <a:cubicBezTo>
                    <a:pt x="32" y="2"/>
                    <a:pt x="37" y="3"/>
                    <a:pt x="41" y="2"/>
                  </a:cubicBezTo>
                  <a:cubicBezTo>
                    <a:pt x="47" y="2"/>
                    <a:pt x="54" y="1"/>
                    <a:pt x="60" y="1"/>
                  </a:cubicBezTo>
                  <a:cubicBezTo>
                    <a:pt x="65" y="1"/>
                    <a:pt x="69" y="2"/>
                    <a:pt x="74" y="2"/>
                  </a:cubicBezTo>
                  <a:cubicBezTo>
                    <a:pt x="79" y="2"/>
                    <a:pt x="83" y="1"/>
                    <a:pt x="88" y="1"/>
                  </a:cubicBezTo>
                  <a:cubicBezTo>
                    <a:pt x="84" y="3"/>
                    <a:pt x="78" y="2"/>
                    <a:pt x="74" y="2"/>
                  </a:cubicBezTo>
                  <a:cubicBezTo>
                    <a:pt x="68" y="2"/>
                    <a:pt x="61" y="1"/>
                    <a:pt x="54" y="1"/>
                  </a:cubicBezTo>
                  <a:cubicBezTo>
                    <a:pt x="49" y="1"/>
                    <a:pt x="44" y="2"/>
                    <a:pt x="39" y="3"/>
                  </a:cubicBezTo>
                  <a:cubicBezTo>
                    <a:pt x="35" y="3"/>
                    <a:pt x="30" y="3"/>
                    <a:pt x="26" y="3"/>
                  </a:cubicBezTo>
                  <a:cubicBezTo>
                    <a:pt x="21" y="4"/>
                    <a:pt x="15" y="5"/>
                    <a:pt x="10" y="6"/>
                  </a:cubicBezTo>
                  <a:cubicBezTo>
                    <a:pt x="7" y="7"/>
                    <a:pt x="6" y="7"/>
                    <a:pt x="5" y="9"/>
                  </a:cubicBezTo>
                  <a:cubicBezTo>
                    <a:pt x="3" y="12"/>
                    <a:pt x="7" y="15"/>
                    <a:pt x="5" y="18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829">
              <a:extLst>
                <a:ext uri="{FF2B5EF4-FFF2-40B4-BE49-F238E27FC236}">
                  <a16:creationId xmlns:a16="http://schemas.microsoft.com/office/drawing/2014/main" id="{8048E623-85E2-4F46-98AD-116B33FA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2" y="4176712"/>
              <a:ext cx="34925" cy="25400"/>
            </a:xfrm>
            <a:custGeom>
              <a:avLst/>
              <a:gdLst>
                <a:gd name="T0" fmla="*/ 2147483646 w 29"/>
                <a:gd name="T1" fmla="*/ 2147483646 h 22"/>
                <a:gd name="T2" fmla="*/ 2147483646 w 29"/>
                <a:gd name="T3" fmla="*/ 2147483646 h 22"/>
                <a:gd name="T4" fmla="*/ 2147483646 w 29"/>
                <a:gd name="T5" fmla="*/ 2147483646 h 22"/>
                <a:gd name="T6" fmla="*/ 2147483646 w 29"/>
                <a:gd name="T7" fmla="*/ 2147483646 h 22"/>
                <a:gd name="T8" fmla="*/ 2147483646 w 29"/>
                <a:gd name="T9" fmla="*/ 2147483646 h 22"/>
                <a:gd name="T10" fmla="*/ 2147483646 w 29"/>
                <a:gd name="T11" fmla="*/ 214748364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22"/>
                <a:gd name="T20" fmla="*/ 29 w 29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22">
                  <a:moveTo>
                    <a:pt x="2" y="21"/>
                  </a:moveTo>
                  <a:cubicBezTo>
                    <a:pt x="2" y="18"/>
                    <a:pt x="1" y="15"/>
                    <a:pt x="2" y="12"/>
                  </a:cubicBezTo>
                  <a:cubicBezTo>
                    <a:pt x="4" y="8"/>
                    <a:pt x="6" y="5"/>
                    <a:pt x="10" y="4"/>
                  </a:cubicBezTo>
                  <a:cubicBezTo>
                    <a:pt x="17" y="0"/>
                    <a:pt x="24" y="10"/>
                    <a:pt x="29" y="14"/>
                  </a:cubicBezTo>
                  <a:cubicBezTo>
                    <a:pt x="24" y="10"/>
                    <a:pt x="18" y="3"/>
                    <a:pt x="11" y="6"/>
                  </a:cubicBezTo>
                  <a:cubicBezTo>
                    <a:pt x="7" y="8"/>
                    <a:pt x="0" y="16"/>
                    <a:pt x="3" y="2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830">
              <a:extLst>
                <a:ext uri="{FF2B5EF4-FFF2-40B4-BE49-F238E27FC236}">
                  <a16:creationId xmlns:a16="http://schemas.microsoft.com/office/drawing/2014/main" id="{192BB1EF-86D7-4CC9-A5A3-BF5A443C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5" y="4135437"/>
              <a:ext cx="52388" cy="19050"/>
            </a:xfrm>
            <a:custGeom>
              <a:avLst/>
              <a:gdLst>
                <a:gd name="T0" fmla="*/ 0 w 43"/>
                <a:gd name="T1" fmla="*/ 2147483646 h 16"/>
                <a:gd name="T2" fmla="*/ 2147483646 w 43"/>
                <a:gd name="T3" fmla="*/ 2147483646 h 16"/>
                <a:gd name="T4" fmla="*/ 2147483646 w 43"/>
                <a:gd name="T5" fmla="*/ 2147483646 h 16"/>
                <a:gd name="T6" fmla="*/ 2147483646 w 43"/>
                <a:gd name="T7" fmla="*/ 1688346731 h 16"/>
                <a:gd name="T8" fmla="*/ 2147483646 w 43"/>
                <a:gd name="T9" fmla="*/ 2147483646 h 16"/>
                <a:gd name="T10" fmla="*/ 2147483646 w 43"/>
                <a:gd name="T11" fmla="*/ 2147483646 h 16"/>
                <a:gd name="T12" fmla="*/ 2147483646 w 43"/>
                <a:gd name="T13" fmla="*/ 2147483646 h 16"/>
                <a:gd name="T14" fmla="*/ 2147483646 w 43"/>
                <a:gd name="T15" fmla="*/ 2147483646 h 16"/>
                <a:gd name="T16" fmla="*/ 1807898915 w 43"/>
                <a:gd name="T17" fmla="*/ 214748364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16"/>
                <a:gd name="T29" fmla="*/ 43 w 4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16">
                  <a:moveTo>
                    <a:pt x="0" y="9"/>
                  </a:moveTo>
                  <a:cubicBezTo>
                    <a:pt x="1" y="9"/>
                    <a:pt x="1" y="7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2" y="0"/>
                    <a:pt x="15" y="1"/>
                    <a:pt x="18" y="2"/>
                  </a:cubicBezTo>
                  <a:cubicBezTo>
                    <a:pt x="22" y="4"/>
                    <a:pt x="26" y="6"/>
                    <a:pt x="30" y="7"/>
                  </a:cubicBezTo>
                  <a:cubicBezTo>
                    <a:pt x="34" y="8"/>
                    <a:pt x="42" y="12"/>
                    <a:pt x="43" y="16"/>
                  </a:cubicBezTo>
                  <a:cubicBezTo>
                    <a:pt x="33" y="13"/>
                    <a:pt x="25" y="8"/>
                    <a:pt x="15" y="6"/>
                  </a:cubicBezTo>
                  <a:cubicBezTo>
                    <a:pt x="11" y="5"/>
                    <a:pt x="2" y="5"/>
                    <a:pt x="1" y="1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3" name="Freeform 831">
              <a:extLst>
                <a:ext uri="{FF2B5EF4-FFF2-40B4-BE49-F238E27FC236}">
                  <a16:creationId xmlns:a16="http://schemas.microsoft.com/office/drawing/2014/main" id="{522632A8-FE67-4771-97A0-493B63C88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3738" y="4200525"/>
              <a:ext cx="23813" cy="41275"/>
            </a:xfrm>
            <a:custGeom>
              <a:avLst/>
              <a:gdLst>
                <a:gd name="T0" fmla="*/ 0 w 20"/>
                <a:gd name="T1" fmla="*/ 2147483646 h 35"/>
                <a:gd name="T2" fmla="*/ 2147483646 w 20"/>
                <a:gd name="T3" fmla="*/ 2147483646 h 35"/>
                <a:gd name="T4" fmla="*/ 2147483646 w 20"/>
                <a:gd name="T5" fmla="*/ 2147483646 h 35"/>
                <a:gd name="T6" fmla="*/ 2147483646 w 20"/>
                <a:gd name="T7" fmla="*/ 2147483646 h 35"/>
                <a:gd name="T8" fmla="*/ 2147483646 w 20"/>
                <a:gd name="T9" fmla="*/ 2147483646 h 35"/>
                <a:gd name="T10" fmla="*/ 2147483646 w 20"/>
                <a:gd name="T11" fmla="*/ 2147483646 h 35"/>
                <a:gd name="T12" fmla="*/ 2147483646 w 20"/>
                <a:gd name="T13" fmla="*/ 0 h 35"/>
                <a:gd name="T14" fmla="*/ 2147483646 w 20"/>
                <a:gd name="T15" fmla="*/ 2147483646 h 35"/>
                <a:gd name="T16" fmla="*/ 2147483646 w 20"/>
                <a:gd name="T17" fmla="*/ 2147483646 h 35"/>
                <a:gd name="T18" fmla="*/ 2147483646 w 20"/>
                <a:gd name="T19" fmla="*/ 2147483646 h 35"/>
                <a:gd name="T20" fmla="*/ 1688417902 w 20"/>
                <a:gd name="T21" fmla="*/ 2147483646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35"/>
                <a:gd name="T35" fmla="*/ 20 w 2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35">
                  <a:moveTo>
                    <a:pt x="0" y="35"/>
                  </a:moveTo>
                  <a:cubicBezTo>
                    <a:pt x="2" y="35"/>
                    <a:pt x="4" y="32"/>
                    <a:pt x="5" y="31"/>
                  </a:cubicBezTo>
                  <a:cubicBezTo>
                    <a:pt x="7" y="30"/>
                    <a:pt x="8" y="29"/>
                    <a:pt x="10" y="28"/>
                  </a:cubicBezTo>
                  <a:cubicBezTo>
                    <a:pt x="12" y="26"/>
                    <a:pt x="15" y="26"/>
                    <a:pt x="17" y="24"/>
                  </a:cubicBezTo>
                  <a:cubicBezTo>
                    <a:pt x="20" y="22"/>
                    <a:pt x="20" y="20"/>
                    <a:pt x="19" y="17"/>
                  </a:cubicBezTo>
                  <a:cubicBezTo>
                    <a:pt x="17" y="14"/>
                    <a:pt x="16" y="11"/>
                    <a:pt x="15" y="8"/>
                  </a:cubicBezTo>
                  <a:cubicBezTo>
                    <a:pt x="14" y="6"/>
                    <a:pt x="13" y="1"/>
                    <a:pt x="11" y="0"/>
                  </a:cubicBezTo>
                  <a:cubicBezTo>
                    <a:pt x="11" y="4"/>
                    <a:pt x="14" y="9"/>
                    <a:pt x="15" y="13"/>
                  </a:cubicBezTo>
                  <a:cubicBezTo>
                    <a:pt x="16" y="17"/>
                    <a:pt x="15" y="18"/>
                    <a:pt x="13" y="21"/>
                  </a:cubicBezTo>
                  <a:cubicBezTo>
                    <a:pt x="11" y="23"/>
                    <a:pt x="8" y="24"/>
                    <a:pt x="6" y="27"/>
                  </a:cubicBezTo>
                  <a:cubicBezTo>
                    <a:pt x="5" y="28"/>
                    <a:pt x="2" y="35"/>
                    <a:pt x="1" y="3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832">
              <a:extLst>
                <a:ext uri="{FF2B5EF4-FFF2-40B4-BE49-F238E27FC236}">
                  <a16:creationId xmlns:a16="http://schemas.microsoft.com/office/drawing/2014/main" id="{78931601-67D0-448F-853E-F9C21C33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5475" y="4237037"/>
              <a:ext cx="11113" cy="20637"/>
            </a:xfrm>
            <a:custGeom>
              <a:avLst/>
              <a:gdLst>
                <a:gd name="T0" fmla="*/ 2147483646 w 9"/>
                <a:gd name="T1" fmla="*/ 2147483646 h 18"/>
                <a:gd name="T2" fmla="*/ 0 w 9"/>
                <a:gd name="T3" fmla="*/ 2147483646 h 18"/>
                <a:gd name="T4" fmla="*/ 1882975607 w 9"/>
                <a:gd name="T5" fmla="*/ 2147483646 h 18"/>
                <a:gd name="T6" fmla="*/ 2147483646 w 9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8"/>
                <a:gd name="T14" fmla="*/ 9 w 9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8">
                  <a:moveTo>
                    <a:pt x="8" y="2"/>
                  </a:moveTo>
                  <a:cubicBezTo>
                    <a:pt x="1" y="2"/>
                    <a:pt x="2" y="13"/>
                    <a:pt x="0" y="18"/>
                  </a:cubicBezTo>
                  <a:cubicBezTo>
                    <a:pt x="0" y="14"/>
                    <a:pt x="0" y="9"/>
                    <a:pt x="1" y="6"/>
                  </a:cubicBezTo>
                  <a:cubicBezTo>
                    <a:pt x="3" y="2"/>
                    <a:pt x="5" y="1"/>
                    <a:pt x="9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833">
              <a:extLst>
                <a:ext uri="{FF2B5EF4-FFF2-40B4-BE49-F238E27FC236}">
                  <a16:creationId xmlns:a16="http://schemas.microsoft.com/office/drawing/2014/main" id="{94974122-3CF7-43B3-820A-31882084F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4276725"/>
              <a:ext cx="31750" cy="25400"/>
            </a:xfrm>
            <a:custGeom>
              <a:avLst/>
              <a:gdLst>
                <a:gd name="T0" fmla="*/ 0 w 27"/>
                <a:gd name="T1" fmla="*/ 2147483646 h 21"/>
                <a:gd name="T2" fmla="*/ 2147483646 w 27"/>
                <a:gd name="T3" fmla="*/ 2147483646 h 21"/>
                <a:gd name="T4" fmla="*/ 2147483646 w 27"/>
                <a:gd name="T5" fmla="*/ 2147483646 h 21"/>
                <a:gd name="T6" fmla="*/ 2147483646 w 27"/>
                <a:gd name="T7" fmla="*/ 2147483646 h 21"/>
                <a:gd name="T8" fmla="*/ 2147483646 w 27"/>
                <a:gd name="T9" fmla="*/ 2147483646 h 21"/>
                <a:gd name="T10" fmla="*/ 2147483646 w 27"/>
                <a:gd name="T11" fmla="*/ 2147483646 h 21"/>
                <a:gd name="T12" fmla="*/ 2147483646 w 27"/>
                <a:gd name="T13" fmla="*/ 2147483646 h 21"/>
                <a:gd name="T14" fmla="*/ 0 w 27"/>
                <a:gd name="T15" fmla="*/ 214748364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21"/>
                <a:gd name="T26" fmla="*/ 27 w 27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21">
                  <a:moveTo>
                    <a:pt x="0" y="21"/>
                  </a:moveTo>
                  <a:cubicBezTo>
                    <a:pt x="2" y="20"/>
                    <a:pt x="3" y="16"/>
                    <a:pt x="4" y="14"/>
                  </a:cubicBezTo>
                  <a:cubicBezTo>
                    <a:pt x="6" y="12"/>
                    <a:pt x="8" y="9"/>
                    <a:pt x="10" y="7"/>
                  </a:cubicBezTo>
                  <a:cubicBezTo>
                    <a:pt x="15" y="4"/>
                    <a:pt x="21" y="3"/>
                    <a:pt x="27" y="2"/>
                  </a:cubicBezTo>
                  <a:cubicBezTo>
                    <a:pt x="23" y="2"/>
                    <a:pt x="19" y="0"/>
                    <a:pt x="15" y="2"/>
                  </a:cubicBezTo>
                  <a:cubicBezTo>
                    <a:pt x="12" y="3"/>
                    <a:pt x="9" y="6"/>
                    <a:pt x="7" y="8"/>
                  </a:cubicBezTo>
                  <a:cubicBezTo>
                    <a:pt x="5" y="10"/>
                    <a:pt x="4" y="11"/>
                    <a:pt x="3" y="13"/>
                  </a:cubicBezTo>
                  <a:cubicBezTo>
                    <a:pt x="2" y="15"/>
                    <a:pt x="1" y="18"/>
                    <a:pt x="0" y="1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834">
              <a:extLst>
                <a:ext uri="{FF2B5EF4-FFF2-40B4-BE49-F238E27FC236}">
                  <a16:creationId xmlns:a16="http://schemas.microsoft.com/office/drawing/2014/main" id="{755B20D6-98D7-41AE-9EA1-C7358C039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5" y="4224337"/>
              <a:ext cx="66675" cy="55562"/>
            </a:xfrm>
            <a:custGeom>
              <a:avLst/>
              <a:gdLst>
                <a:gd name="T0" fmla="*/ 0 w 56"/>
                <a:gd name="T1" fmla="*/ 0 h 48"/>
                <a:gd name="T2" fmla="*/ 2147483646 w 56"/>
                <a:gd name="T3" fmla="*/ 2147483646 h 48"/>
                <a:gd name="T4" fmla="*/ 2147483646 w 56"/>
                <a:gd name="T5" fmla="*/ 2147483646 h 48"/>
                <a:gd name="T6" fmla="*/ 2147483646 w 56"/>
                <a:gd name="T7" fmla="*/ 2147483646 h 48"/>
                <a:gd name="T8" fmla="*/ 2147483646 w 56"/>
                <a:gd name="T9" fmla="*/ 2147483646 h 48"/>
                <a:gd name="T10" fmla="*/ 2147483646 w 56"/>
                <a:gd name="T11" fmla="*/ 2147483646 h 48"/>
                <a:gd name="T12" fmla="*/ 2147483646 w 56"/>
                <a:gd name="T13" fmla="*/ 2147483646 h 48"/>
                <a:gd name="T14" fmla="*/ 2147483646 w 56"/>
                <a:gd name="T15" fmla="*/ 2147483646 h 48"/>
                <a:gd name="T16" fmla="*/ 2147483646 w 56"/>
                <a:gd name="T17" fmla="*/ 2147483646 h 48"/>
                <a:gd name="T18" fmla="*/ 2147483646 w 56"/>
                <a:gd name="T19" fmla="*/ 2147483646 h 48"/>
                <a:gd name="T20" fmla="*/ 2147483646 w 56"/>
                <a:gd name="T21" fmla="*/ 1551607049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"/>
                <a:gd name="T34" fmla="*/ 0 h 48"/>
                <a:gd name="T35" fmla="*/ 56 w 5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" h="48">
                  <a:moveTo>
                    <a:pt x="0" y="0"/>
                  </a:moveTo>
                  <a:cubicBezTo>
                    <a:pt x="5" y="1"/>
                    <a:pt x="9" y="4"/>
                    <a:pt x="13" y="5"/>
                  </a:cubicBezTo>
                  <a:cubicBezTo>
                    <a:pt x="17" y="6"/>
                    <a:pt x="21" y="7"/>
                    <a:pt x="24" y="7"/>
                  </a:cubicBezTo>
                  <a:cubicBezTo>
                    <a:pt x="30" y="8"/>
                    <a:pt x="37" y="8"/>
                    <a:pt x="42" y="7"/>
                  </a:cubicBezTo>
                  <a:cubicBezTo>
                    <a:pt x="47" y="7"/>
                    <a:pt x="50" y="7"/>
                    <a:pt x="51" y="12"/>
                  </a:cubicBezTo>
                  <a:cubicBezTo>
                    <a:pt x="52" y="17"/>
                    <a:pt x="52" y="22"/>
                    <a:pt x="54" y="27"/>
                  </a:cubicBezTo>
                  <a:cubicBezTo>
                    <a:pt x="55" y="34"/>
                    <a:pt x="55" y="41"/>
                    <a:pt x="56" y="48"/>
                  </a:cubicBezTo>
                  <a:cubicBezTo>
                    <a:pt x="54" y="39"/>
                    <a:pt x="52" y="29"/>
                    <a:pt x="49" y="21"/>
                  </a:cubicBezTo>
                  <a:cubicBezTo>
                    <a:pt x="46" y="15"/>
                    <a:pt x="42" y="12"/>
                    <a:pt x="37" y="11"/>
                  </a:cubicBezTo>
                  <a:cubicBezTo>
                    <a:pt x="30" y="10"/>
                    <a:pt x="24" y="10"/>
                    <a:pt x="18" y="8"/>
                  </a:cubicBezTo>
                  <a:cubicBezTo>
                    <a:pt x="13" y="6"/>
                    <a:pt x="8" y="4"/>
                    <a:pt x="3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835">
              <a:extLst>
                <a:ext uri="{FF2B5EF4-FFF2-40B4-BE49-F238E27FC236}">
                  <a16:creationId xmlns:a16="http://schemas.microsoft.com/office/drawing/2014/main" id="{C002E23B-D809-4426-A3CA-14B178B95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238" y="4286250"/>
              <a:ext cx="30163" cy="9525"/>
            </a:xfrm>
            <a:custGeom>
              <a:avLst/>
              <a:gdLst>
                <a:gd name="T0" fmla="*/ 0 w 26"/>
                <a:gd name="T1" fmla="*/ 2147483646 h 8"/>
                <a:gd name="T2" fmla="*/ 2147483646 w 26"/>
                <a:gd name="T3" fmla="*/ 2147483646 h 8"/>
                <a:gd name="T4" fmla="*/ 2147483646 w 26"/>
                <a:gd name="T5" fmla="*/ 2147483646 h 8"/>
                <a:gd name="T6" fmla="*/ 2147483646 w 26"/>
                <a:gd name="T7" fmla="*/ 2147483646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8"/>
                <a:gd name="T14" fmla="*/ 26 w 26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8">
                  <a:moveTo>
                    <a:pt x="0" y="4"/>
                  </a:moveTo>
                  <a:cubicBezTo>
                    <a:pt x="9" y="0"/>
                    <a:pt x="19" y="4"/>
                    <a:pt x="26" y="8"/>
                  </a:cubicBezTo>
                  <a:cubicBezTo>
                    <a:pt x="21" y="5"/>
                    <a:pt x="21" y="3"/>
                    <a:pt x="15" y="3"/>
                  </a:cubicBezTo>
                  <a:cubicBezTo>
                    <a:pt x="11" y="2"/>
                    <a:pt x="8" y="2"/>
                    <a:pt x="4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6" name="Groupe 1370">
            <a:extLst>
              <a:ext uri="{FF2B5EF4-FFF2-40B4-BE49-F238E27FC236}">
                <a16:creationId xmlns:a16="http://schemas.microsoft.com/office/drawing/2014/main" id="{C56AFFF5-AB74-4BCF-AF97-FE3F6AAB8A8D}"/>
              </a:ext>
            </a:extLst>
          </p:cNvPr>
          <p:cNvGrpSpPr>
            <a:grpSpLocks/>
          </p:cNvGrpSpPr>
          <p:nvPr/>
        </p:nvGrpSpPr>
        <p:grpSpPr bwMode="auto">
          <a:xfrm>
            <a:off x="8316913" y="4911725"/>
            <a:ext cx="331787" cy="193675"/>
            <a:chOff x="6791325" y="4414837"/>
            <a:chExt cx="374651" cy="219075"/>
          </a:xfrm>
        </p:grpSpPr>
        <p:sp>
          <p:nvSpPr>
            <p:cNvPr id="39077" name="Freeform 836">
              <a:extLst>
                <a:ext uri="{FF2B5EF4-FFF2-40B4-BE49-F238E27FC236}">
                  <a16:creationId xmlns:a16="http://schemas.microsoft.com/office/drawing/2014/main" id="{6E385FDD-0DC7-47B6-9C64-8CF5936C8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4414837"/>
              <a:ext cx="374651" cy="219075"/>
            </a:xfrm>
            <a:custGeom>
              <a:avLst/>
              <a:gdLst>
                <a:gd name="T0" fmla="*/ 2147483646 w 315"/>
                <a:gd name="T1" fmla="*/ 2147483646 h 186"/>
                <a:gd name="T2" fmla="*/ 2147483646 w 315"/>
                <a:gd name="T3" fmla="*/ 2147483646 h 186"/>
                <a:gd name="T4" fmla="*/ 2147483646 w 315"/>
                <a:gd name="T5" fmla="*/ 2147483646 h 186"/>
                <a:gd name="T6" fmla="*/ 2147483646 w 315"/>
                <a:gd name="T7" fmla="*/ 2147483646 h 186"/>
                <a:gd name="T8" fmla="*/ 2147483646 w 315"/>
                <a:gd name="T9" fmla="*/ 2147483646 h 186"/>
                <a:gd name="T10" fmla="*/ 2147483646 w 315"/>
                <a:gd name="T11" fmla="*/ 2147483646 h 186"/>
                <a:gd name="T12" fmla="*/ 2147483646 w 315"/>
                <a:gd name="T13" fmla="*/ 2147483646 h 186"/>
                <a:gd name="T14" fmla="*/ 2147483646 w 315"/>
                <a:gd name="T15" fmla="*/ 2147483646 h 186"/>
                <a:gd name="T16" fmla="*/ 2147483646 w 315"/>
                <a:gd name="T17" fmla="*/ 2147483646 h 186"/>
                <a:gd name="T18" fmla="*/ 2147483646 w 315"/>
                <a:gd name="T19" fmla="*/ 2147483646 h 186"/>
                <a:gd name="T20" fmla="*/ 2147483646 w 315"/>
                <a:gd name="T21" fmla="*/ 2147483646 h 186"/>
                <a:gd name="T22" fmla="*/ 2147483646 w 315"/>
                <a:gd name="T23" fmla="*/ 2147483646 h 186"/>
                <a:gd name="T24" fmla="*/ 2147483646 w 315"/>
                <a:gd name="T25" fmla="*/ 2147483646 h 186"/>
                <a:gd name="T26" fmla="*/ 2147483646 w 315"/>
                <a:gd name="T27" fmla="*/ 2147483646 h 186"/>
                <a:gd name="T28" fmla="*/ 2147483646 w 315"/>
                <a:gd name="T29" fmla="*/ 2147483646 h 186"/>
                <a:gd name="T30" fmla="*/ 2147483646 w 315"/>
                <a:gd name="T31" fmla="*/ 2147483646 h 186"/>
                <a:gd name="T32" fmla="*/ 2147483646 w 315"/>
                <a:gd name="T33" fmla="*/ 2147483646 h 186"/>
                <a:gd name="T34" fmla="*/ 2147483646 w 315"/>
                <a:gd name="T35" fmla="*/ 2147483646 h 186"/>
                <a:gd name="T36" fmla="*/ 2147483646 w 315"/>
                <a:gd name="T37" fmla="*/ 2147483646 h 186"/>
                <a:gd name="T38" fmla="*/ 2147483646 w 315"/>
                <a:gd name="T39" fmla="*/ 2147483646 h 186"/>
                <a:gd name="T40" fmla="*/ 2147483646 w 315"/>
                <a:gd name="T41" fmla="*/ 2147483646 h 186"/>
                <a:gd name="T42" fmla="*/ 2147483646 w 315"/>
                <a:gd name="T43" fmla="*/ 2147483646 h 186"/>
                <a:gd name="T44" fmla="*/ 2147483646 w 315"/>
                <a:gd name="T45" fmla="*/ 2147483646 h 186"/>
                <a:gd name="T46" fmla="*/ 2147483646 w 315"/>
                <a:gd name="T47" fmla="*/ 1634199385 h 186"/>
                <a:gd name="T48" fmla="*/ 2147483646 w 315"/>
                <a:gd name="T49" fmla="*/ 2147483646 h 186"/>
                <a:gd name="T50" fmla="*/ 2147483646 w 315"/>
                <a:gd name="T51" fmla="*/ 2147483646 h 186"/>
                <a:gd name="T52" fmla="*/ 2147483646 w 315"/>
                <a:gd name="T53" fmla="*/ 2147483646 h 186"/>
                <a:gd name="T54" fmla="*/ 2147483646 w 315"/>
                <a:gd name="T55" fmla="*/ 2147483646 h 186"/>
                <a:gd name="T56" fmla="*/ 2147483646 w 315"/>
                <a:gd name="T57" fmla="*/ 2147483646 h 186"/>
                <a:gd name="T58" fmla="*/ 2147483646 w 315"/>
                <a:gd name="T59" fmla="*/ 2147483646 h 186"/>
                <a:gd name="T60" fmla="*/ 2147483646 w 315"/>
                <a:gd name="T61" fmla="*/ 2147483646 h 18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5"/>
                <a:gd name="T94" fmla="*/ 0 h 186"/>
                <a:gd name="T95" fmla="*/ 315 w 315"/>
                <a:gd name="T96" fmla="*/ 186 h 18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5" h="186">
                  <a:moveTo>
                    <a:pt x="16" y="10"/>
                  </a:moveTo>
                  <a:cubicBezTo>
                    <a:pt x="12" y="12"/>
                    <a:pt x="28" y="41"/>
                    <a:pt x="23" y="50"/>
                  </a:cubicBezTo>
                  <a:cubicBezTo>
                    <a:pt x="18" y="60"/>
                    <a:pt x="17" y="61"/>
                    <a:pt x="11" y="69"/>
                  </a:cubicBezTo>
                  <a:cubicBezTo>
                    <a:pt x="5" y="77"/>
                    <a:pt x="0" y="84"/>
                    <a:pt x="6" y="91"/>
                  </a:cubicBezTo>
                  <a:cubicBezTo>
                    <a:pt x="12" y="98"/>
                    <a:pt x="23" y="98"/>
                    <a:pt x="37" y="99"/>
                  </a:cubicBezTo>
                  <a:cubicBezTo>
                    <a:pt x="52" y="100"/>
                    <a:pt x="114" y="104"/>
                    <a:pt x="127" y="108"/>
                  </a:cubicBezTo>
                  <a:cubicBezTo>
                    <a:pt x="139" y="112"/>
                    <a:pt x="143" y="115"/>
                    <a:pt x="151" y="104"/>
                  </a:cubicBezTo>
                  <a:cubicBezTo>
                    <a:pt x="159" y="93"/>
                    <a:pt x="157" y="94"/>
                    <a:pt x="165" y="93"/>
                  </a:cubicBezTo>
                  <a:cubicBezTo>
                    <a:pt x="173" y="93"/>
                    <a:pt x="180" y="93"/>
                    <a:pt x="182" y="96"/>
                  </a:cubicBezTo>
                  <a:cubicBezTo>
                    <a:pt x="183" y="98"/>
                    <a:pt x="188" y="116"/>
                    <a:pt x="189" y="120"/>
                  </a:cubicBezTo>
                  <a:cubicBezTo>
                    <a:pt x="190" y="124"/>
                    <a:pt x="186" y="132"/>
                    <a:pt x="183" y="137"/>
                  </a:cubicBezTo>
                  <a:cubicBezTo>
                    <a:pt x="181" y="141"/>
                    <a:pt x="170" y="159"/>
                    <a:pt x="181" y="167"/>
                  </a:cubicBezTo>
                  <a:cubicBezTo>
                    <a:pt x="193" y="176"/>
                    <a:pt x="218" y="186"/>
                    <a:pt x="230" y="173"/>
                  </a:cubicBezTo>
                  <a:cubicBezTo>
                    <a:pt x="235" y="166"/>
                    <a:pt x="235" y="163"/>
                    <a:pt x="235" y="163"/>
                  </a:cubicBezTo>
                  <a:cubicBezTo>
                    <a:pt x="235" y="163"/>
                    <a:pt x="240" y="164"/>
                    <a:pt x="246" y="165"/>
                  </a:cubicBezTo>
                  <a:cubicBezTo>
                    <a:pt x="253" y="167"/>
                    <a:pt x="260" y="165"/>
                    <a:pt x="266" y="169"/>
                  </a:cubicBezTo>
                  <a:cubicBezTo>
                    <a:pt x="272" y="173"/>
                    <a:pt x="281" y="182"/>
                    <a:pt x="288" y="181"/>
                  </a:cubicBezTo>
                  <a:cubicBezTo>
                    <a:pt x="295" y="181"/>
                    <a:pt x="300" y="161"/>
                    <a:pt x="302" y="150"/>
                  </a:cubicBezTo>
                  <a:cubicBezTo>
                    <a:pt x="304" y="138"/>
                    <a:pt x="315" y="108"/>
                    <a:pt x="301" y="101"/>
                  </a:cubicBezTo>
                  <a:cubicBezTo>
                    <a:pt x="286" y="93"/>
                    <a:pt x="274" y="89"/>
                    <a:pt x="267" y="82"/>
                  </a:cubicBezTo>
                  <a:cubicBezTo>
                    <a:pt x="259" y="74"/>
                    <a:pt x="253" y="65"/>
                    <a:pt x="248" y="66"/>
                  </a:cubicBezTo>
                  <a:cubicBezTo>
                    <a:pt x="248" y="66"/>
                    <a:pt x="246" y="42"/>
                    <a:pt x="250" y="38"/>
                  </a:cubicBezTo>
                  <a:cubicBezTo>
                    <a:pt x="254" y="35"/>
                    <a:pt x="263" y="24"/>
                    <a:pt x="260" y="17"/>
                  </a:cubicBezTo>
                  <a:cubicBezTo>
                    <a:pt x="258" y="10"/>
                    <a:pt x="239" y="1"/>
                    <a:pt x="232" y="1"/>
                  </a:cubicBezTo>
                  <a:cubicBezTo>
                    <a:pt x="225" y="2"/>
                    <a:pt x="213" y="0"/>
                    <a:pt x="207" y="8"/>
                  </a:cubicBezTo>
                  <a:cubicBezTo>
                    <a:pt x="200" y="16"/>
                    <a:pt x="199" y="21"/>
                    <a:pt x="193" y="23"/>
                  </a:cubicBezTo>
                  <a:cubicBezTo>
                    <a:pt x="187" y="24"/>
                    <a:pt x="182" y="25"/>
                    <a:pt x="179" y="27"/>
                  </a:cubicBezTo>
                  <a:cubicBezTo>
                    <a:pt x="175" y="30"/>
                    <a:pt x="173" y="33"/>
                    <a:pt x="169" y="29"/>
                  </a:cubicBezTo>
                  <a:cubicBezTo>
                    <a:pt x="164" y="26"/>
                    <a:pt x="159" y="20"/>
                    <a:pt x="149" y="22"/>
                  </a:cubicBezTo>
                  <a:cubicBezTo>
                    <a:pt x="139" y="23"/>
                    <a:pt x="105" y="26"/>
                    <a:pt x="30" y="10"/>
                  </a:cubicBezTo>
                  <a:cubicBezTo>
                    <a:pt x="25" y="9"/>
                    <a:pt x="19" y="8"/>
                    <a:pt x="16" y="10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837">
              <a:extLst>
                <a:ext uri="{FF2B5EF4-FFF2-40B4-BE49-F238E27FC236}">
                  <a16:creationId xmlns:a16="http://schemas.microsoft.com/office/drawing/2014/main" id="{BC869A51-65FE-430A-AB9E-E69EE94EB7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4500" y="4510087"/>
              <a:ext cx="366713" cy="123825"/>
            </a:xfrm>
            <a:custGeom>
              <a:avLst/>
              <a:gdLst>
                <a:gd name="T0" fmla="*/ 2147483646 w 308"/>
                <a:gd name="T1" fmla="*/ 2147483646 h 105"/>
                <a:gd name="T2" fmla="*/ 2147483646 w 308"/>
                <a:gd name="T3" fmla="*/ 2147483646 h 105"/>
                <a:gd name="T4" fmla="*/ 2147483646 w 308"/>
                <a:gd name="T5" fmla="*/ 2147483646 h 105"/>
                <a:gd name="T6" fmla="*/ 2147483646 w 308"/>
                <a:gd name="T7" fmla="*/ 2147483646 h 105"/>
                <a:gd name="T8" fmla="*/ 2147483646 w 308"/>
                <a:gd name="T9" fmla="*/ 2147483646 h 105"/>
                <a:gd name="T10" fmla="*/ 2147483646 w 308"/>
                <a:gd name="T11" fmla="*/ 2147483646 h 105"/>
                <a:gd name="T12" fmla="*/ 2147483646 w 308"/>
                <a:gd name="T13" fmla="*/ 2147483646 h 105"/>
                <a:gd name="T14" fmla="*/ 2147483646 w 308"/>
                <a:gd name="T15" fmla="*/ 2147483646 h 105"/>
                <a:gd name="T16" fmla="*/ 2147483646 w 308"/>
                <a:gd name="T17" fmla="*/ 1639652913 h 105"/>
                <a:gd name="T18" fmla="*/ 1688351415 w 308"/>
                <a:gd name="T19" fmla="*/ 0 h 105"/>
                <a:gd name="T20" fmla="*/ 2147483646 w 308"/>
                <a:gd name="T21" fmla="*/ 2147483646 h 105"/>
                <a:gd name="T22" fmla="*/ 2147483646 w 308"/>
                <a:gd name="T23" fmla="*/ 2147483646 h 105"/>
                <a:gd name="T24" fmla="*/ 2147483646 w 308"/>
                <a:gd name="T25" fmla="*/ 2147483646 h 105"/>
                <a:gd name="T26" fmla="*/ 2147483646 w 308"/>
                <a:gd name="T27" fmla="*/ 2147483646 h 105"/>
                <a:gd name="T28" fmla="*/ 2147483646 w 308"/>
                <a:gd name="T29" fmla="*/ 2147483646 h 105"/>
                <a:gd name="T30" fmla="*/ 2147483646 w 308"/>
                <a:gd name="T31" fmla="*/ 2147483646 h 105"/>
                <a:gd name="T32" fmla="*/ 2147483646 w 308"/>
                <a:gd name="T33" fmla="*/ 2147483646 h 105"/>
                <a:gd name="T34" fmla="*/ 2147483646 w 308"/>
                <a:gd name="T35" fmla="*/ 2147483646 h 105"/>
                <a:gd name="T36" fmla="*/ 2147483646 w 308"/>
                <a:gd name="T37" fmla="*/ 2147483646 h 105"/>
                <a:gd name="T38" fmla="*/ 2147483646 w 308"/>
                <a:gd name="T39" fmla="*/ 2147483646 h 105"/>
                <a:gd name="T40" fmla="*/ 2147483646 w 308"/>
                <a:gd name="T41" fmla="*/ 2147483646 h 105"/>
                <a:gd name="T42" fmla="*/ 2147483646 w 308"/>
                <a:gd name="T43" fmla="*/ 2147483646 h 105"/>
                <a:gd name="T44" fmla="*/ 2147483646 w 308"/>
                <a:gd name="T45" fmla="*/ 2147483646 h 105"/>
                <a:gd name="T46" fmla="*/ 2147483646 w 308"/>
                <a:gd name="T47" fmla="*/ 2147483646 h 105"/>
                <a:gd name="T48" fmla="*/ 2147483646 w 308"/>
                <a:gd name="T49" fmla="*/ 2147483646 h 105"/>
                <a:gd name="T50" fmla="*/ 2147483646 w 308"/>
                <a:gd name="T51" fmla="*/ 2147483646 h 105"/>
                <a:gd name="T52" fmla="*/ 2147483646 w 308"/>
                <a:gd name="T53" fmla="*/ 2147483646 h 105"/>
                <a:gd name="T54" fmla="*/ 2147483646 w 308"/>
                <a:gd name="T55" fmla="*/ 2147483646 h 105"/>
                <a:gd name="T56" fmla="*/ 2147483646 w 308"/>
                <a:gd name="T57" fmla="*/ 2147483646 h 105"/>
                <a:gd name="T58" fmla="*/ 2147483646 w 308"/>
                <a:gd name="T59" fmla="*/ 2147483646 h 105"/>
                <a:gd name="T60" fmla="*/ 2147483646 w 308"/>
                <a:gd name="T61" fmla="*/ 2147483646 h 105"/>
                <a:gd name="T62" fmla="*/ 2147483646 w 308"/>
                <a:gd name="T63" fmla="*/ 2147483646 h 105"/>
                <a:gd name="T64" fmla="*/ 2147483646 w 308"/>
                <a:gd name="T65" fmla="*/ 2147483646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8"/>
                <a:gd name="T100" fmla="*/ 0 h 105"/>
                <a:gd name="T101" fmla="*/ 308 w 308"/>
                <a:gd name="T102" fmla="*/ 105 h 10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8" h="105">
                  <a:moveTo>
                    <a:pt x="179" y="15"/>
                  </a:moveTo>
                  <a:cubicBezTo>
                    <a:pt x="180" y="16"/>
                    <a:pt x="183" y="25"/>
                    <a:pt x="184" y="32"/>
                  </a:cubicBezTo>
                  <a:cubicBezTo>
                    <a:pt x="184" y="31"/>
                    <a:pt x="184" y="31"/>
                    <a:pt x="184" y="30"/>
                  </a:cubicBezTo>
                  <a:cubicBezTo>
                    <a:pt x="184" y="26"/>
                    <a:pt x="180" y="15"/>
                    <a:pt x="179" y="13"/>
                  </a:cubicBezTo>
                  <a:cubicBezTo>
                    <a:pt x="177" y="11"/>
                    <a:pt x="170" y="9"/>
                    <a:pt x="162" y="9"/>
                  </a:cubicBezTo>
                  <a:cubicBezTo>
                    <a:pt x="154" y="10"/>
                    <a:pt x="155" y="7"/>
                    <a:pt x="146" y="17"/>
                  </a:cubicBezTo>
                  <a:cubicBezTo>
                    <a:pt x="138" y="28"/>
                    <a:pt x="135" y="22"/>
                    <a:pt x="122" y="18"/>
                  </a:cubicBezTo>
                  <a:cubicBezTo>
                    <a:pt x="110" y="14"/>
                    <a:pt x="63" y="9"/>
                    <a:pt x="49" y="8"/>
                  </a:cubicBezTo>
                  <a:cubicBezTo>
                    <a:pt x="35" y="7"/>
                    <a:pt x="14" y="18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4"/>
                    <a:pt x="1" y="7"/>
                    <a:pt x="3" y="10"/>
                  </a:cubicBezTo>
                  <a:cubicBezTo>
                    <a:pt x="9" y="17"/>
                    <a:pt x="20" y="17"/>
                    <a:pt x="34" y="18"/>
                  </a:cubicBezTo>
                  <a:cubicBezTo>
                    <a:pt x="49" y="19"/>
                    <a:pt x="111" y="23"/>
                    <a:pt x="124" y="27"/>
                  </a:cubicBezTo>
                  <a:cubicBezTo>
                    <a:pt x="136" y="31"/>
                    <a:pt x="140" y="34"/>
                    <a:pt x="148" y="23"/>
                  </a:cubicBezTo>
                  <a:cubicBezTo>
                    <a:pt x="156" y="12"/>
                    <a:pt x="154" y="13"/>
                    <a:pt x="162" y="12"/>
                  </a:cubicBezTo>
                  <a:cubicBezTo>
                    <a:pt x="170" y="12"/>
                    <a:pt x="177" y="12"/>
                    <a:pt x="179" y="15"/>
                  </a:cubicBezTo>
                  <a:close/>
                  <a:moveTo>
                    <a:pt x="303" y="26"/>
                  </a:moveTo>
                  <a:cubicBezTo>
                    <a:pt x="303" y="38"/>
                    <a:pt x="299" y="52"/>
                    <a:pt x="297" y="59"/>
                  </a:cubicBezTo>
                  <a:cubicBezTo>
                    <a:pt x="295" y="71"/>
                    <a:pt x="291" y="91"/>
                    <a:pt x="284" y="91"/>
                  </a:cubicBezTo>
                  <a:cubicBezTo>
                    <a:pt x="276" y="92"/>
                    <a:pt x="271" y="87"/>
                    <a:pt x="265" y="83"/>
                  </a:cubicBezTo>
                  <a:cubicBezTo>
                    <a:pt x="258" y="79"/>
                    <a:pt x="278" y="75"/>
                    <a:pt x="271" y="73"/>
                  </a:cubicBezTo>
                  <a:cubicBezTo>
                    <a:pt x="264" y="72"/>
                    <a:pt x="233" y="82"/>
                    <a:pt x="233" y="82"/>
                  </a:cubicBezTo>
                  <a:cubicBezTo>
                    <a:pt x="233" y="82"/>
                    <a:pt x="232" y="79"/>
                    <a:pt x="226" y="85"/>
                  </a:cubicBezTo>
                  <a:cubicBezTo>
                    <a:pt x="215" y="98"/>
                    <a:pt x="191" y="92"/>
                    <a:pt x="180" y="83"/>
                  </a:cubicBezTo>
                  <a:cubicBezTo>
                    <a:pt x="178" y="82"/>
                    <a:pt x="174" y="75"/>
                    <a:pt x="173" y="73"/>
                  </a:cubicBezTo>
                  <a:cubicBezTo>
                    <a:pt x="173" y="78"/>
                    <a:pt x="174" y="83"/>
                    <a:pt x="178" y="86"/>
                  </a:cubicBezTo>
                  <a:cubicBezTo>
                    <a:pt x="190" y="95"/>
                    <a:pt x="215" y="105"/>
                    <a:pt x="227" y="92"/>
                  </a:cubicBezTo>
                  <a:cubicBezTo>
                    <a:pt x="232" y="85"/>
                    <a:pt x="232" y="82"/>
                    <a:pt x="232" y="82"/>
                  </a:cubicBezTo>
                  <a:cubicBezTo>
                    <a:pt x="232" y="82"/>
                    <a:pt x="237" y="83"/>
                    <a:pt x="243" y="84"/>
                  </a:cubicBezTo>
                  <a:cubicBezTo>
                    <a:pt x="250" y="86"/>
                    <a:pt x="257" y="84"/>
                    <a:pt x="263" y="88"/>
                  </a:cubicBezTo>
                  <a:cubicBezTo>
                    <a:pt x="269" y="92"/>
                    <a:pt x="278" y="101"/>
                    <a:pt x="285" y="100"/>
                  </a:cubicBezTo>
                  <a:cubicBezTo>
                    <a:pt x="292" y="100"/>
                    <a:pt x="297" y="80"/>
                    <a:pt x="299" y="69"/>
                  </a:cubicBezTo>
                  <a:cubicBezTo>
                    <a:pt x="301" y="59"/>
                    <a:pt x="308" y="38"/>
                    <a:pt x="303" y="26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838">
              <a:extLst>
                <a:ext uri="{FF2B5EF4-FFF2-40B4-BE49-F238E27FC236}">
                  <a16:creationId xmlns:a16="http://schemas.microsoft.com/office/drawing/2014/main" id="{3C145A4F-CB55-422F-90A1-2EE78CF7E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4414837"/>
              <a:ext cx="374651" cy="219075"/>
            </a:xfrm>
            <a:custGeom>
              <a:avLst/>
              <a:gdLst>
                <a:gd name="T0" fmla="*/ 2147483646 w 315"/>
                <a:gd name="T1" fmla="*/ 2147483646 h 186"/>
                <a:gd name="T2" fmla="*/ 2147483646 w 315"/>
                <a:gd name="T3" fmla="*/ 2147483646 h 186"/>
                <a:gd name="T4" fmla="*/ 2147483646 w 315"/>
                <a:gd name="T5" fmla="*/ 2147483646 h 186"/>
                <a:gd name="T6" fmla="*/ 2147483646 w 315"/>
                <a:gd name="T7" fmla="*/ 2147483646 h 186"/>
                <a:gd name="T8" fmla="*/ 2147483646 w 315"/>
                <a:gd name="T9" fmla="*/ 2147483646 h 186"/>
                <a:gd name="T10" fmla="*/ 2147483646 w 315"/>
                <a:gd name="T11" fmla="*/ 2147483646 h 186"/>
                <a:gd name="T12" fmla="*/ 2147483646 w 315"/>
                <a:gd name="T13" fmla="*/ 2147483646 h 186"/>
                <a:gd name="T14" fmla="*/ 2147483646 w 315"/>
                <a:gd name="T15" fmla="*/ 2147483646 h 186"/>
                <a:gd name="T16" fmla="*/ 2147483646 w 315"/>
                <a:gd name="T17" fmla="*/ 2147483646 h 186"/>
                <a:gd name="T18" fmla="*/ 2147483646 w 315"/>
                <a:gd name="T19" fmla="*/ 2147483646 h 186"/>
                <a:gd name="T20" fmla="*/ 2147483646 w 315"/>
                <a:gd name="T21" fmla="*/ 2147483646 h 186"/>
                <a:gd name="T22" fmla="*/ 2147483646 w 315"/>
                <a:gd name="T23" fmla="*/ 2147483646 h 186"/>
                <a:gd name="T24" fmla="*/ 2147483646 w 315"/>
                <a:gd name="T25" fmla="*/ 2147483646 h 186"/>
                <a:gd name="T26" fmla="*/ 2147483646 w 315"/>
                <a:gd name="T27" fmla="*/ 2147483646 h 186"/>
                <a:gd name="T28" fmla="*/ 2147483646 w 315"/>
                <a:gd name="T29" fmla="*/ 2147483646 h 186"/>
                <a:gd name="T30" fmla="*/ 2147483646 w 315"/>
                <a:gd name="T31" fmla="*/ 2147483646 h 186"/>
                <a:gd name="T32" fmla="*/ 2147483646 w 315"/>
                <a:gd name="T33" fmla="*/ 2147483646 h 186"/>
                <a:gd name="T34" fmla="*/ 2147483646 w 315"/>
                <a:gd name="T35" fmla="*/ 2147483646 h 186"/>
                <a:gd name="T36" fmla="*/ 2147483646 w 315"/>
                <a:gd name="T37" fmla="*/ 2147483646 h 186"/>
                <a:gd name="T38" fmla="*/ 2147483646 w 315"/>
                <a:gd name="T39" fmla="*/ 2147483646 h 186"/>
                <a:gd name="T40" fmla="*/ 2147483646 w 315"/>
                <a:gd name="T41" fmla="*/ 2147483646 h 186"/>
                <a:gd name="T42" fmla="*/ 2147483646 w 315"/>
                <a:gd name="T43" fmla="*/ 2147483646 h 186"/>
                <a:gd name="T44" fmla="*/ 2147483646 w 315"/>
                <a:gd name="T45" fmla="*/ 2147483646 h 186"/>
                <a:gd name="T46" fmla="*/ 2147483646 w 315"/>
                <a:gd name="T47" fmla="*/ 1634199385 h 186"/>
                <a:gd name="T48" fmla="*/ 2147483646 w 315"/>
                <a:gd name="T49" fmla="*/ 2147483646 h 186"/>
                <a:gd name="T50" fmla="*/ 2147483646 w 315"/>
                <a:gd name="T51" fmla="*/ 2147483646 h 186"/>
                <a:gd name="T52" fmla="*/ 2147483646 w 315"/>
                <a:gd name="T53" fmla="*/ 2147483646 h 186"/>
                <a:gd name="T54" fmla="*/ 2147483646 w 315"/>
                <a:gd name="T55" fmla="*/ 2147483646 h 186"/>
                <a:gd name="T56" fmla="*/ 2147483646 w 315"/>
                <a:gd name="T57" fmla="*/ 2147483646 h 186"/>
                <a:gd name="T58" fmla="*/ 2147483646 w 315"/>
                <a:gd name="T59" fmla="*/ 2147483646 h 186"/>
                <a:gd name="T60" fmla="*/ 2147483646 w 315"/>
                <a:gd name="T61" fmla="*/ 2147483646 h 18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5"/>
                <a:gd name="T94" fmla="*/ 0 h 186"/>
                <a:gd name="T95" fmla="*/ 315 w 315"/>
                <a:gd name="T96" fmla="*/ 186 h 18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5" h="186">
                  <a:moveTo>
                    <a:pt x="16" y="10"/>
                  </a:moveTo>
                  <a:cubicBezTo>
                    <a:pt x="12" y="12"/>
                    <a:pt x="28" y="41"/>
                    <a:pt x="23" y="50"/>
                  </a:cubicBezTo>
                  <a:cubicBezTo>
                    <a:pt x="18" y="60"/>
                    <a:pt x="17" y="61"/>
                    <a:pt x="11" y="69"/>
                  </a:cubicBezTo>
                  <a:cubicBezTo>
                    <a:pt x="5" y="77"/>
                    <a:pt x="0" y="84"/>
                    <a:pt x="6" y="91"/>
                  </a:cubicBezTo>
                  <a:cubicBezTo>
                    <a:pt x="12" y="98"/>
                    <a:pt x="23" y="98"/>
                    <a:pt x="37" y="99"/>
                  </a:cubicBezTo>
                  <a:cubicBezTo>
                    <a:pt x="52" y="100"/>
                    <a:pt x="114" y="104"/>
                    <a:pt x="127" y="108"/>
                  </a:cubicBezTo>
                  <a:cubicBezTo>
                    <a:pt x="139" y="112"/>
                    <a:pt x="143" y="115"/>
                    <a:pt x="151" y="104"/>
                  </a:cubicBezTo>
                  <a:cubicBezTo>
                    <a:pt x="159" y="93"/>
                    <a:pt x="157" y="94"/>
                    <a:pt x="165" y="93"/>
                  </a:cubicBezTo>
                  <a:cubicBezTo>
                    <a:pt x="173" y="93"/>
                    <a:pt x="180" y="93"/>
                    <a:pt x="182" y="96"/>
                  </a:cubicBezTo>
                  <a:cubicBezTo>
                    <a:pt x="183" y="98"/>
                    <a:pt x="188" y="116"/>
                    <a:pt x="189" y="120"/>
                  </a:cubicBezTo>
                  <a:cubicBezTo>
                    <a:pt x="190" y="124"/>
                    <a:pt x="186" y="132"/>
                    <a:pt x="183" y="137"/>
                  </a:cubicBezTo>
                  <a:cubicBezTo>
                    <a:pt x="181" y="141"/>
                    <a:pt x="170" y="159"/>
                    <a:pt x="181" y="167"/>
                  </a:cubicBezTo>
                  <a:cubicBezTo>
                    <a:pt x="193" y="176"/>
                    <a:pt x="218" y="186"/>
                    <a:pt x="230" y="173"/>
                  </a:cubicBezTo>
                  <a:cubicBezTo>
                    <a:pt x="235" y="166"/>
                    <a:pt x="235" y="163"/>
                    <a:pt x="235" y="163"/>
                  </a:cubicBezTo>
                  <a:cubicBezTo>
                    <a:pt x="235" y="163"/>
                    <a:pt x="240" y="164"/>
                    <a:pt x="246" y="165"/>
                  </a:cubicBezTo>
                  <a:cubicBezTo>
                    <a:pt x="253" y="167"/>
                    <a:pt x="260" y="165"/>
                    <a:pt x="266" y="169"/>
                  </a:cubicBezTo>
                  <a:cubicBezTo>
                    <a:pt x="272" y="173"/>
                    <a:pt x="281" y="182"/>
                    <a:pt x="288" y="181"/>
                  </a:cubicBezTo>
                  <a:cubicBezTo>
                    <a:pt x="295" y="181"/>
                    <a:pt x="300" y="161"/>
                    <a:pt x="302" y="150"/>
                  </a:cubicBezTo>
                  <a:cubicBezTo>
                    <a:pt x="304" y="138"/>
                    <a:pt x="315" y="108"/>
                    <a:pt x="301" y="101"/>
                  </a:cubicBezTo>
                  <a:cubicBezTo>
                    <a:pt x="286" y="93"/>
                    <a:pt x="274" y="89"/>
                    <a:pt x="267" y="82"/>
                  </a:cubicBezTo>
                  <a:cubicBezTo>
                    <a:pt x="259" y="74"/>
                    <a:pt x="253" y="65"/>
                    <a:pt x="248" y="66"/>
                  </a:cubicBezTo>
                  <a:cubicBezTo>
                    <a:pt x="248" y="66"/>
                    <a:pt x="246" y="42"/>
                    <a:pt x="250" y="38"/>
                  </a:cubicBezTo>
                  <a:cubicBezTo>
                    <a:pt x="254" y="35"/>
                    <a:pt x="263" y="24"/>
                    <a:pt x="260" y="17"/>
                  </a:cubicBezTo>
                  <a:cubicBezTo>
                    <a:pt x="258" y="10"/>
                    <a:pt x="239" y="1"/>
                    <a:pt x="232" y="1"/>
                  </a:cubicBezTo>
                  <a:cubicBezTo>
                    <a:pt x="225" y="2"/>
                    <a:pt x="213" y="0"/>
                    <a:pt x="207" y="8"/>
                  </a:cubicBezTo>
                  <a:cubicBezTo>
                    <a:pt x="200" y="16"/>
                    <a:pt x="199" y="21"/>
                    <a:pt x="193" y="23"/>
                  </a:cubicBezTo>
                  <a:cubicBezTo>
                    <a:pt x="187" y="24"/>
                    <a:pt x="182" y="25"/>
                    <a:pt x="179" y="27"/>
                  </a:cubicBezTo>
                  <a:cubicBezTo>
                    <a:pt x="175" y="30"/>
                    <a:pt x="173" y="33"/>
                    <a:pt x="169" y="29"/>
                  </a:cubicBezTo>
                  <a:cubicBezTo>
                    <a:pt x="164" y="26"/>
                    <a:pt x="159" y="20"/>
                    <a:pt x="149" y="22"/>
                  </a:cubicBezTo>
                  <a:cubicBezTo>
                    <a:pt x="139" y="23"/>
                    <a:pt x="105" y="26"/>
                    <a:pt x="30" y="10"/>
                  </a:cubicBezTo>
                  <a:cubicBezTo>
                    <a:pt x="25" y="9"/>
                    <a:pt x="19" y="8"/>
                    <a:pt x="16" y="1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839">
              <a:extLst>
                <a:ext uri="{FF2B5EF4-FFF2-40B4-BE49-F238E27FC236}">
                  <a16:creationId xmlns:a16="http://schemas.microsoft.com/office/drawing/2014/main" id="{88758D39-19DD-45D3-8327-A53BB3899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2" y="4491037"/>
              <a:ext cx="87313" cy="39687"/>
            </a:xfrm>
            <a:custGeom>
              <a:avLst/>
              <a:gdLst>
                <a:gd name="T0" fmla="*/ 2147483646 w 73"/>
                <a:gd name="T1" fmla="*/ 0 h 34"/>
                <a:gd name="T2" fmla="*/ 2147483646 w 73"/>
                <a:gd name="T3" fmla="*/ 2147483646 h 34"/>
                <a:gd name="T4" fmla="*/ 2147483646 w 73"/>
                <a:gd name="T5" fmla="*/ 2147483646 h 34"/>
                <a:gd name="T6" fmla="*/ 2147483646 w 73"/>
                <a:gd name="T7" fmla="*/ 2147483646 h 34"/>
                <a:gd name="T8" fmla="*/ 2147483646 w 73"/>
                <a:gd name="T9" fmla="*/ 2147483646 h 34"/>
                <a:gd name="T10" fmla="*/ 0 w 73"/>
                <a:gd name="T11" fmla="*/ 214748364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34"/>
                <a:gd name="T20" fmla="*/ 73 w 73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34">
                  <a:moveTo>
                    <a:pt x="70" y="0"/>
                  </a:moveTo>
                  <a:cubicBezTo>
                    <a:pt x="70" y="0"/>
                    <a:pt x="70" y="9"/>
                    <a:pt x="72" y="14"/>
                  </a:cubicBezTo>
                  <a:cubicBezTo>
                    <a:pt x="73" y="19"/>
                    <a:pt x="73" y="21"/>
                    <a:pt x="66" y="24"/>
                  </a:cubicBezTo>
                  <a:cubicBezTo>
                    <a:pt x="58" y="27"/>
                    <a:pt x="53" y="34"/>
                    <a:pt x="47" y="32"/>
                  </a:cubicBezTo>
                  <a:cubicBezTo>
                    <a:pt x="41" y="29"/>
                    <a:pt x="29" y="26"/>
                    <a:pt x="21" y="28"/>
                  </a:cubicBezTo>
                  <a:cubicBezTo>
                    <a:pt x="14" y="30"/>
                    <a:pt x="9" y="30"/>
                    <a:pt x="0" y="2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840">
              <a:extLst>
                <a:ext uri="{FF2B5EF4-FFF2-40B4-BE49-F238E27FC236}">
                  <a16:creationId xmlns:a16="http://schemas.microsoft.com/office/drawing/2014/main" id="{29CD3F0E-3D75-4ADA-A9BD-B492CD208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4459287"/>
              <a:ext cx="39688" cy="66675"/>
            </a:xfrm>
            <a:custGeom>
              <a:avLst/>
              <a:gdLst>
                <a:gd name="T0" fmla="*/ 2147483646 w 34"/>
                <a:gd name="T1" fmla="*/ 2147483646 h 57"/>
                <a:gd name="T2" fmla="*/ 2147483646 w 34"/>
                <a:gd name="T3" fmla="*/ 2147483646 h 57"/>
                <a:gd name="T4" fmla="*/ 2147483646 w 34"/>
                <a:gd name="T5" fmla="*/ 2147483646 h 57"/>
                <a:gd name="T6" fmla="*/ 2147483646 w 34"/>
                <a:gd name="T7" fmla="*/ 2147483646 h 57"/>
                <a:gd name="T8" fmla="*/ 0 w 34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57"/>
                <a:gd name="T17" fmla="*/ 34 w 34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57">
                  <a:moveTo>
                    <a:pt x="16" y="57"/>
                  </a:moveTo>
                  <a:cubicBezTo>
                    <a:pt x="16" y="57"/>
                    <a:pt x="24" y="47"/>
                    <a:pt x="28" y="38"/>
                  </a:cubicBezTo>
                  <a:cubicBezTo>
                    <a:pt x="31" y="30"/>
                    <a:pt x="34" y="23"/>
                    <a:pt x="31" y="15"/>
                  </a:cubicBezTo>
                  <a:cubicBezTo>
                    <a:pt x="29" y="7"/>
                    <a:pt x="26" y="0"/>
                    <a:pt x="19" y="2"/>
                  </a:cubicBezTo>
                  <a:cubicBezTo>
                    <a:pt x="12" y="5"/>
                    <a:pt x="0" y="6"/>
                    <a:pt x="0" y="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841">
              <a:extLst>
                <a:ext uri="{FF2B5EF4-FFF2-40B4-BE49-F238E27FC236}">
                  <a16:creationId xmlns:a16="http://schemas.microsoft.com/office/drawing/2014/main" id="{EE1132B5-7A6D-4CBF-8BA6-33354E107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4850" y="4529137"/>
              <a:ext cx="19050" cy="77787"/>
            </a:xfrm>
            <a:custGeom>
              <a:avLst/>
              <a:gdLst>
                <a:gd name="T0" fmla="*/ 2147483646 w 16"/>
                <a:gd name="T1" fmla="*/ 0 h 66"/>
                <a:gd name="T2" fmla="*/ 2147483646 w 16"/>
                <a:gd name="T3" fmla="*/ 2147483646 h 66"/>
                <a:gd name="T4" fmla="*/ 2147483646 w 16"/>
                <a:gd name="T5" fmla="*/ 2147483646 h 66"/>
                <a:gd name="T6" fmla="*/ 2147483646 w 16"/>
                <a:gd name="T7" fmla="*/ 2147483646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66"/>
                <a:gd name="T14" fmla="*/ 16 w 16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66">
                  <a:moveTo>
                    <a:pt x="2" y="0"/>
                  </a:moveTo>
                  <a:cubicBezTo>
                    <a:pt x="2" y="0"/>
                    <a:pt x="0" y="7"/>
                    <a:pt x="2" y="15"/>
                  </a:cubicBezTo>
                  <a:cubicBezTo>
                    <a:pt x="4" y="23"/>
                    <a:pt x="4" y="33"/>
                    <a:pt x="10" y="37"/>
                  </a:cubicBezTo>
                  <a:cubicBezTo>
                    <a:pt x="15" y="42"/>
                    <a:pt x="16" y="58"/>
                    <a:pt x="13" y="6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842">
              <a:extLst>
                <a:ext uri="{FF2B5EF4-FFF2-40B4-BE49-F238E27FC236}">
                  <a16:creationId xmlns:a16="http://schemas.microsoft.com/office/drawing/2014/main" id="{6F8B589C-E587-4A22-93D3-19D654942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0" y="4594225"/>
              <a:ext cx="53975" cy="12700"/>
            </a:xfrm>
            <a:custGeom>
              <a:avLst/>
              <a:gdLst>
                <a:gd name="T0" fmla="*/ 0 w 46"/>
                <a:gd name="T1" fmla="*/ 2147483646 h 11"/>
                <a:gd name="T2" fmla="*/ 2147483646 w 46"/>
                <a:gd name="T3" fmla="*/ 2147483646 h 11"/>
                <a:gd name="T4" fmla="*/ 2147483646 w 46"/>
                <a:gd name="T5" fmla="*/ 2147483646 h 11"/>
                <a:gd name="T6" fmla="*/ 0 60000 65536"/>
                <a:gd name="T7" fmla="*/ 0 60000 65536"/>
                <a:gd name="T8" fmla="*/ 0 60000 65536"/>
                <a:gd name="T9" fmla="*/ 0 w 46"/>
                <a:gd name="T10" fmla="*/ 0 h 11"/>
                <a:gd name="T11" fmla="*/ 46 w 46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11">
                  <a:moveTo>
                    <a:pt x="0" y="11"/>
                  </a:moveTo>
                  <a:cubicBezTo>
                    <a:pt x="0" y="11"/>
                    <a:pt x="9" y="8"/>
                    <a:pt x="19" y="5"/>
                  </a:cubicBezTo>
                  <a:cubicBezTo>
                    <a:pt x="28" y="2"/>
                    <a:pt x="42" y="0"/>
                    <a:pt x="46" y="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843">
              <a:extLst>
                <a:ext uri="{FF2B5EF4-FFF2-40B4-BE49-F238E27FC236}">
                  <a16:creationId xmlns:a16="http://schemas.microsoft.com/office/drawing/2014/main" id="{B30DABC1-A632-4589-93BB-4190DD361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4567237"/>
              <a:ext cx="57150" cy="49212"/>
            </a:xfrm>
            <a:custGeom>
              <a:avLst/>
              <a:gdLst>
                <a:gd name="T0" fmla="*/ 2147483646 w 47"/>
                <a:gd name="T1" fmla="*/ 2147483646 h 42"/>
                <a:gd name="T2" fmla="*/ 1797919545 w 47"/>
                <a:gd name="T3" fmla="*/ 2147483646 h 42"/>
                <a:gd name="T4" fmla="*/ 2147483646 w 47"/>
                <a:gd name="T5" fmla="*/ 2147483646 h 42"/>
                <a:gd name="T6" fmla="*/ 2147483646 w 47"/>
                <a:gd name="T7" fmla="*/ 2147483646 h 42"/>
                <a:gd name="T8" fmla="*/ 2147483646 w 47"/>
                <a:gd name="T9" fmla="*/ 2147483646 h 42"/>
                <a:gd name="T10" fmla="*/ 2147483646 w 47"/>
                <a:gd name="T11" fmla="*/ 2147483646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42"/>
                <a:gd name="T20" fmla="*/ 47 w 47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42">
                  <a:moveTo>
                    <a:pt x="9" y="3"/>
                  </a:moveTo>
                  <a:cubicBezTo>
                    <a:pt x="5" y="5"/>
                    <a:pt x="0" y="17"/>
                    <a:pt x="1" y="22"/>
                  </a:cubicBezTo>
                  <a:cubicBezTo>
                    <a:pt x="1" y="26"/>
                    <a:pt x="1" y="34"/>
                    <a:pt x="13" y="38"/>
                  </a:cubicBezTo>
                  <a:cubicBezTo>
                    <a:pt x="26" y="41"/>
                    <a:pt x="40" y="42"/>
                    <a:pt x="42" y="32"/>
                  </a:cubicBezTo>
                  <a:cubicBezTo>
                    <a:pt x="45" y="23"/>
                    <a:pt x="47" y="10"/>
                    <a:pt x="39" y="6"/>
                  </a:cubicBezTo>
                  <a:cubicBezTo>
                    <a:pt x="30" y="2"/>
                    <a:pt x="13" y="0"/>
                    <a:pt x="9" y="3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844">
              <a:extLst>
                <a:ext uri="{FF2B5EF4-FFF2-40B4-BE49-F238E27FC236}">
                  <a16:creationId xmlns:a16="http://schemas.microsoft.com/office/drawing/2014/main" id="{F5F3E335-0C5E-4AEE-AA0E-FD5BD032D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4567237"/>
              <a:ext cx="57150" cy="49212"/>
            </a:xfrm>
            <a:custGeom>
              <a:avLst/>
              <a:gdLst>
                <a:gd name="T0" fmla="*/ 2147483646 w 47"/>
                <a:gd name="T1" fmla="*/ 2147483646 h 42"/>
                <a:gd name="T2" fmla="*/ 1797919545 w 47"/>
                <a:gd name="T3" fmla="*/ 2147483646 h 42"/>
                <a:gd name="T4" fmla="*/ 2147483646 w 47"/>
                <a:gd name="T5" fmla="*/ 2147483646 h 42"/>
                <a:gd name="T6" fmla="*/ 2147483646 w 47"/>
                <a:gd name="T7" fmla="*/ 2147483646 h 42"/>
                <a:gd name="T8" fmla="*/ 2147483646 w 47"/>
                <a:gd name="T9" fmla="*/ 2147483646 h 42"/>
                <a:gd name="T10" fmla="*/ 2147483646 w 47"/>
                <a:gd name="T11" fmla="*/ 2147483646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42"/>
                <a:gd name="T20" fmla="*/ 47 w 47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42">
                  <a:moveTo>
                    <a:pt x="9" y="3"/>
                  </a:moveTo>
                  <a:cubicBezTo>
                    <a:pt x="5" y="5"/>
                    <a:pt x="0" y="17"/>
                    <a:pt x="1" y="22"/>
                  </a:cubicBezTo>
                  <a:cubicBezTo>
                    <a:pt x="1" y="26"/>
                    <a:pt x="1" y="34"/>
                    <a:pt x="13" y="38"/>
                  </a:cubicBezTo>
                  <a:cubicBezTo>
                    <a:pt x="26" y="41"/>
                    <a:pt x="40" y="42"/>
                    <a:pt x="42" y="32"/>
                  </a:cubicBezTo>
                  <a:cubicBezTo>
                    <a:pt x="45" y="23"/>
                    <a:pt x="47" y="10"/>
                    <a:pt x="39" y="6"/>
                  </a:cubicBezTo>
                  <a:cubicBezTo>
                    <a:pt x="30" y="2"/>
                    <a:pt x="13" y="0"/>
                    <a:pt x="9" y="3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845">
              <a:extLst>
                <a:ext uri="{FF2B5EF4-FFF2-40B4-BE49-F238E27FC236}">
                  <a16:creationId xmlns:a16="http://schemas.microsoft.com/office/drawing/2014/main" id="{3C2C9F0E-DD75-4046-A2CB-CE32D1449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4464050"/>
              <a:ext cx="36513" cy="60325"/>
            </a:xfrm>
            <a:custGeom>
              <a:avLst/>
              <a:gdLst>
                <a:gd name="T0" fmla="*/ 0 w 30"/>
                <a:gd name="T1" fmla="*/ 2147483646 h 51"/>
                <a:gd name="T2" fmla="*/ 2147483646 w 30"/>
                <a:gd name="T3" fmla="*/ 2147483646 h 51"/>
                <a:gd name="T4" fmla="*/ 2147483646 w 30"/>
                <a:gd name="T5" fmla="*/ 2147483646 h 51"/>
                <a:gd name="T6" fmla="*/ 2147483646 w 30"/>
                <a:gd name="T7" fmla="*/ 2147483646 h 51"/>
                <a:gd name="T8" fmla="*/ 2147483646 w 30"/>
                <a:gd name="T9" fmla="*/ 2147483646 h 51"/>
                <a:gd name="T10" fmla="*/ 2147483646 w 30"/>
                <a:gd name="T11" fmla="*/ 0 h 51"/>
                <a:gd name="T12" fmla="*/ 2147483646 w 30"/>
                <a:gd name="T13" fmla="*/ 2147483646 h 51"/>
                <a:gd name="T14" fmla="*/ 2147483646 w 30"/>
                <a:gd name="T15" fmla="*/ 2147483646 h 51"/>
                <a:gd name="T16" fmla="*/ 2147483646 w 30"/>
                <a:gd name="T17" fmla="*/ 2147483646 h 51"/>
                <a:gd name="T18" fmla="*/ 2147483646 w 30"/>
                <a:gd name="T19" fmla="*/ 2147483646 h 51"/>
                <a:gd name="T20" fmla="*/ 2147483646 w 30"/>
                <a:gd name="T21" fmla="*/ 2147483646 h 51"/>
                <a:gd name="T22" fmla="*/ 2147483646 w 30"/>
                <a:gd name="T23" fmla="*/ 2147483646 h 51"/>
                <a:gd name="T24" fmla="*/ 2147483646 w 30"/>
                <a:gd name="T25" fmla="*/ 2147483646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51"/>
                <a:gd name="T41" fmla="*/ 30 w 30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51">
                  <a:moveTo>
                    <a:pt x="0" y="50"/>
                  </a:moveTo>
                  <a:cubicBezTo>
                    <a:pt x="3" y="50"/>
                    <a:pt x="5" y="45"/>
                    <a:pt x="6" y="43"/>
                  </a:cubicBezTo>
                  <a:cubicBezTo>
                    <a:pt x="8" y="40"/>
                    <a:pt x="10" y="38"/>
                    <a:pt x="11" y="35"/>
                  </a:cubicBezTo>
                  <a:cubicBezTo>
                    <a:pt x="12" y="31"/>
                    <a:pt x="13" y="27"/>
                    <a:pt x="13" y="22"/>
                  </a:cubicBezTo>
                  <a:cubicBezTo>
                    <a:pt x="13" y="18"/>
                    <a:pt x="13" y="14"/>
                    <a:pt x="13" y="10"/>
                  </a:cubicBezTo>
                  <a:cubicBezTo>
                    <a:pt x="12" y="6"/>
                    <a:pt x="11" y="3"/>
                    <a:pt x="9" y="0"/>
                  </a:cubicBezTo>
                  <a:cubicBezTo>
                    <a:pt x="12" y="6"/>
                    <a:pt x="16" y="11"/>
                    <a:pt x="17" y="18"/>
                  </a:cubicBezTo>
                  <a:cubicBezTo>
                    <a:pt x="18" y="23"/>
                    <a:pt x="18" y="28"/>
                    <a:pt x="17" y="32"/>
                  </a:cubicBezTo>
                  <a:cubicBezTo>
                    <a:pt x="16" y="37"/>
                    <a:pt x="16" y="39"/>
                    <a:pt x="19" y="42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7" y="49"/>
                    <a:pt x="29" y="50"/>
                    <a:pt x="30" y="51"/>
                  </a:cubicBezTo>
                  <a:cubicBezTo>
                    <a:pt x="26" y="48"/>
                    <a:pt x="21" y="46"/>
                    <a:pt x="16" y="46"/>
                  </a:cubicBezTo>
                  <a:cubicBezTo>
                    <a:pt x="11" y="46"/>
                    <a:pt x="7" y="49"/>
                    <a:pt x="2" y="4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846">
              <a:extLst>
                <a:ext uri="{FF2B5EF4-FFF2-40B4-BE49-F238E27FC236}">
                  <a16:creationId xmlns:a16="http://schemas.microsoft.com/office/drawing/2014/main" id="{B203052D-37CC-436C-8CAD-BBADF0B63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9613" y="4506912"/>
              <a:ext cx="33338" cy="79375"/>
            </a:xfrm>
            <a:custGeom>
              <a:avLst/>
              <a:gdLst>
                <a:gd name="T0" fmla="*/ 2147483646 w 28"/>
                <a:gd name="T1" fmla="*/ 1590085524 h 68"/>
                <a:gd name="T2" fmla="*/ 2147483646 w 28"/>
                <a:gd name="T3" fmla="*/ 2147483646 h 68"/>
                <a:gd name="T4" fmla="*/ 2147483646 w 28"/>
                <a:gd name="T5" fmla="*/ 2147483646 h 68"/>
                <a:gd name="T6" fmla="*/ 2147483646 w 28"/>
                <a:gd name="T7" fmla="*/ 2147483646 h 68"/>
                <a:gd name="T8" fmla="*/ 2147483646 w 28"/>
                <a:gd name="T9" fmla="*/ 2147483646 h 68"/>
                <a:gd name="T10" fmla="*/ 2147483646 w 28"/>
                <a:gd name="T11" fmla="*/ 2147483646 h 68"/>
                <a:gd name="T12" fmla="*/ 2147483646 w 28"/>
                <a:gd name="T13" fmla="*/ 2147483646 h 68"/>
                <a:gd name="T14" fmla="*/ 0 w 28"/>
                <a:gd name="T15" fmla="*/ 2147483646 h 68"/>
                <a:gd name="T16" fmla="*/ 0 w 28"/>
                <a:gd name="T17" fmla="*/ 2147483646 h 68"/>
                <a:gd name="T18" fmla="*/ 2147483646 w 28"/>
                <a:gd name="T19" fmla="*/ 2147483646 h 68"/>
                <a:gd name="T20" fmla="*/ 2147483646 w 28"/>
                <a:gd name="T21" fmla="*/ 2147483646 h 68"/>
                <a:gd name="T22" fmla="*/ 2147483646 w 28"/>
                <a:gd name="T23" fmla="*/ 2147483646 h 68"/>
                <a:gd name="T24" fmla="*/ 2147483646 w 28"/>
                <a:gd name="T25" fmla="*/ 2147483646 h 68"/>
                <a:gd name="T26" fmla="*/ 2147483646 w 28"/>
                <a:gd name="T27" fmla="*/ 2147483646 h 68"/>
                <a:gd name="T28" fmla="*/ 2147483646 w 28"/>
                <a:gd name="T29" fmla="*/ 2147483646 h 68"/>
                <a:gd name="T30" fmla="*/ 2147483646 w 28"/>
                <a:gd name="T31" fmla="*/ 2147483646 h 68"/>
                <a:gd name="T32" fmla="*/ 2147483646 w 28"/>
                <a:gd name="T33" fmla="*/ 2147483646 h 68"/>
                <a:gd name="T34" fmla="*/ 2147483646 w 28"/>
                <a:gd name="T35" fmla="*/ 0 h 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"/>
                <a:gd name="T55" fmla="*/ 0 h 68"/>
                <a:gd name="T56" fmla="*/ 28 w 28"/>
                <a:gd name="T57" fmla="*/ 68 h 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" h="68">
                  <a:moveTo>
                    <a:pt x="27" y="1"/>
                  </a:moveTo>
                  <a:cubicBezTo>
                    <a:pt x="26" y="4"/>
                    <a:pt x="26" y="7"/>
                    <a:pt x="25" y="10"/>
                  </a:cubicBezTo>
                  <a:cubicBezTo>
                    <a:pt x="24" y="12"/>
                    <a:pt x="22" y="13"/>
                    <a:pt x="19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3" y="17"/>
                    <a:pt x="12" y="17"/>
                    <a:pt x="11" y="18"/>
                  </a:cubicBezTo>
                  <a:cubicBezTo>
                    <a:pt x="10" y="18"/>
                    <a:pt x="9" y="20"/>
                    <a:pt x="8" y="20"/>
                  </a:cubicBezTo>
                  <a:cubicBezTo>
                    <a:pt x="6" y="21"/>
                    <a:pt x="4" y="21"/>
                    <a:pt x="2" y="21"/>
                  </a:cubicBezTo>
                  <a:cubicBezTo>
                    <a:pt x="0" y="22"/>
                    <a:pt x="1" y="22"/>
                    <a:pt x="0" y="24"/>
                  </a:cubicBezTo>
                  <a:cubicBezTo>
                    <a:pt x="0" y="25"/>
                    <a:pt x="0" y="27"/>
                    <a:pt x="0" y="29"/>
                  </a:cubicBezTo>
                  <a:cubicBezTo>
                    <a:pt x="0" y="35"/>
                    <a:pt x="1" y="42"/>
                    <a:pt x="4" y="48"/>
                  </a:cubicBezTo>
                  <a:cubicBezTo>
                    <a:pt x="5" y="51"/>
                    <a:pt x="8" y="52"/>
                    <a:pt x="9" y="55"/>
                  </a:cubicBezTo>
                  <a:cubicBezTo>
                    <a:pt x="11" y="58"/>
                    <a:pt x="14" y="64"/>
                    <a:pt x="14" y="68"/>
                  </a:cubicBezTo>
                  <a:cubicBezTo>
                    <a:pt x="12" y="60"/>
                    <a:pt x="12" y="51"/>
                    <a:pt x="9" y="44"/>
                  </a:cubicBezTo>
                  <a:cubicBezTo>
                    <a:pt x="8" y="41"/>
                    <a:pt x="7" y="39"/>
                    <a:pt x="7" y="36"/>
                  </a:cubicBezTo>
                  <a:cubicBezTo>
                    <a:pt x="7" y="32"/>
                    <a:pt x="8" y="29"/>
                    <a:pt x="11" y="26"/>
                  </a:cubicBezTo>
                  <a:cubicBezTo>
                    <a:pt x="14" y="21"/>
                    <a:pt x="21" y="19"/>
                    <a:pt x="24" y="14"/>
                  </a:cubicBezTo>
                  <a:cubicBezTo>
                    <a:pt x="26" y="11"/>
                    <a:pt x="26" y="9"/>
                    <a:pt x="27" y="6"/>
                  </a:cubicBezTo>
                  <a:cubicBezTo>
                    <a:pt x="28" y="4"/>
                    <a:pt x="28" y="3"/>
                    <a:pt x="28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847">
              <a:extLst>
                <a:ext uri="{FF2B5EF4-FFF2-40B4-BE49-F238E27FC236}">
                  <a16:creationId xmlns:a16="http://schemas.microsoft.com/office/drawing/2014/main" id="{AD588148-3799-42DE-B926-304BD6920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427537"/>
              <a:ext cx="26988" cy="38100"/>
            </a:xfrm>
            <a:custGeom>
              <a:avLst/>
              <a:gdLst>
                <a:gd name="T0" fmla="*/ 0 w 23"/>
                <a:gd name="T1" fmla="*/ 2147483646 h 33"/>
                <a:gd name="T2" fmla="*/ 2147483646 w 23"/>
                <a:gd name="T3" fmla="*/ 2147483646 h 33"/>
                <a:gd name="T4" fmla="*/ 2147483646 w 23"/>
                <a:gd name="T5" fmla="*/ 0 h 33"/>
                <a:gd name="T6" fmla="*/ 2147483646 w 23"/>
                <a:gd name="T7" fmla="*/ 2147483646 h 33"/>
                <a:gd name="T8" fmla="*/ 2147483646 w 23"/>
                <a:gd name="T9" fmla="*/ 2147483646 h 33"/>
                <a:gd name="T10" fmla="*/ 2147483646 w 23"/>
                <a:gd name="T11" fmla="*/ 2147483646 h 33"/>
                <a:gd name="T12" fmla="*/ 2147483646 w 23"/>
                <a:gd name="T13" fmla="*/ 214748364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33"/>
                <a:gd name="T23" fmla="*/ 23 w 23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33">
                  <a:moveTo>
                    <a:pt x="0" y="16"/>
                  </a:moveTo>
                  <a:cubicBezTo>
                    <a:pt x="4" y="14"/>
                    <a:pt x="8" y="15"/>
                    <a:pt x="11" y="11"/>
                  </a:cubicBezTo>
                  <a:cubicBezTo>
                    <a:pt x="13" y="8"/>
                    <a:pt x="14" y="3"/>
                    <a:pt x="17" y="0"/>
                  </a:cubicBezTo>
                  <a:cubicBezTo>
                    <a:pt x="16" y="5"/>
                    <a:pt x="15" y="10"/>
                    <a:pt x="16" y="15"/>
                  </a:cubicBezTo>
                  <a:cubicBezTo>
                    <a:pt x="18" y="21"/>
                    <a:pt x="21" y="27"/>
                    <a:pt x="23" y="33"/>
                  </a:cubicBezTo>
                  <a:cubicBezTo>
                    <a:pt x="19" y="30"/>
                    <a:pt x="18" y="23"/>
                    <a:pt x="14" y="19"/>
                  </a:cubicBezTo>
                  <a:cubicBezTo>
                    <a:pt x="11" y="16"/>
                    <a:pt x="6" y="18"/>
                    <a:pt x="2" y="1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848">
              <a:extLst>
                <a:ext uri="{FF2B5EF4-FFF2-40B4-BE49-F238E27FC236}">
                  <a16:creationId xmlns:a16="http://schemas.microsoft.com/office/drawing/2014/main" id="{4835B64E-0017-42C6-910E-7D5817B50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4418012"/>
              <a:ext cx="49213" cy="31750"/>
            </a:xfrm>
            <a:custGeom>
              <a:avLst/>
              <a:gdLst>
                <a:gd name="T0" fmla="*/ 0 w 41"/>
                <a:gd name="T1" fmla="*/ 2147483646 h 27"/>
                <a:gd name="T2" fmla="*/ 2147483646 w 41"/>
                <a:gd name="T3" fmla="*/ 2147483646 h 27"/>
                <a:gd name="T4" fmla="*/ 2147483646 w 41"/>
                <a:gd name="T5" fmla="*/ 2147483646 h 27"/>
                <a:gd name="T6" fmla="*/ 2147483646 w 41"/>
                <a:gd name="T7" fmla="*/ 2147483646 h 27"/>
                <a:gd name="T8" fmla="*/ 2147483646 w 41"/>
                <a:gd name="T9" fmla="*/ 2147483646 h 27"/>
                <a:gd name="T10" fmla="*/ 2147483646 w 41"/>
                <a:gd name="T11" fmla="*/ 2147483646 h 27"/>
                <a:gd name="T12" fmla="*/ 1728912706 w 41"/>
                <a:gd name="T13" fmla="*/ 162617502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7"/>
                <a:gd name="T23" fmla="*/ 41 w 41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7">
                  <a:moveTo>
                    <a:pt x="0" y="2"/>
                  </a:moveTo>
                  <a:cubicBezTo>
                    <a:pt x="6" y="0"/>
                    <a:pt x="15" y="3"/>
                    <a:pt x="21" y="5"/>
                  </a:cubicBezTo>
                  <a:cubicBezTo>
                    <a:pt x="25" y="7"/>
                    <a:pt x="29" y="8"/>
                    <a:pt x="33" y="11"/>
                  </a:cubicBezTo>
                  <a:cubicBezTo>
                    <a:pt x="41" y="16"/>
                    <a:pt x="35" y="21"/>
                    <a:pt x="29" y="27"/>
                  </a:cubicBezTo>
                  <a:cubicBezTo>
                    <a:pt x="36" y="18"/>
                    <a:pt x="32" y="11"/>
                    <a:pt x="22" y="8"/>
                  </a:cubicBezTo>
                  <a:cubicBezTo>
                    <a:pt x="19" y="7"/>
                    <a:pt x="15" y="6"/>
                    <a:pt x="11" y="6"/>
                  </a:cubicBezTo>
                  <a:cubicBezTo>
                    <a:pt x="8" y="5"/>
                    <a:pt x="4" y="3"/>
                    <a:pt x="1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Freeform 849">
              <a:extLst>
                <a:ext uri="{FF2B5EF4-FFF2-40B4-BE49-F238E27FC236}">
                  <a16:creationId xmlns:a16="http://schemas.microsoft.com/office/drawing/2014/main" id="{9C3B44E7-98DA-4C15-B72A-395B6246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0" y="4508500"/>
              <a:ext cx="53975" cy="58737"/>
            </a:xfrm>
            <a:custGeom>
              <a:avLst/>
              <a:gdLst>
                <a:gd name="T0" fmla="*/ 0 w 45"/>
                <a:gd name="T1" fmla="*/ 0 h 50"/>
                <a:gd name="T2" fmla="*/ 2147483646 w 45"/>
                <a:gd name="T3" fmla="*/ 2147483646 h 50"/>
                <a:gd name="T4" fmla="*/ 2147483646 w 45"/>
                <a:gd name="T5" fmla="*/ 2147483646 h 50"/>
                <a:gd name="T6" fmla="*/ 2147483646 w 45"/>
                <a:gd name="T7" fmla="*/ 2147483646 h 50"/>
                <a:gd name="T8" fmla="*/ 2147483646 w 45"/>
                <a:gd name="T9" fmla="*/ 2147483646 h 50"/>
                <a:gd name="T10" fmla="*/ 2147483646 w 45"/>
                <a:gd name="T11" fmla="*/ 2147483646 h 50"/>
                <a:gd name="T12" fmla="*/ 2147483646 w 45"/>
                <a:gd name="T13" fmla="*/ 2147483646 h 50"/>
                <a:gd name="T14" fmla="*/ 1724961837 w 45"/>
                <a:gd name="T15" fmla="*/ 2147483646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50"/>
                <a:gd name="T26" fmla="*/ 45 w 45"/>
                <a:gd name="T27" fmla="*/ 50 h 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50">
                  <a:moveTo>
                    <a:pt x="0" y="0"/>
                  </a:moveTo>
                  <a:cubicBezTo>
                    <a:pt x="5" y="5"/>
                    <a:pt x="10" y="10"/>
                    <a:pt x="17" y="13"/>
                  </a:cubicBezTo>
                  <a:cubicBezTo>
                    <a:pt x="21" y="15"/>
                    <a:pt x="27" y="17"/>
                    <a:pt x="31" y="19"/>
                  </a:cubicBezTo>
                  <a:cubicBezTo>
                    <a:pt x="36" y="21"/>
                    <a:pt x="40" y="23"/>
                    <a:pt x="42" y="28"/>
                  </a:cubicBezTo>
                  <a:cubicBezTo>
                    <a:pt x="45" y="35"/>
                    <a:pt x="39" y="44"/>
                    <a:pt x="37" y="50"/>
                  </a:cubicBezTo>
                  <a:cubicBezTo>
                    <a:pt x="38" y="45"/>
                    <a:pt x="39" y="37"/>
                    <a:pt x="38" y="31"/>
                  </a:cubicBezTo>
                  <a:cubicBezTo>
                    <a:pt x="36" y="26"/>
                    <a:pt x="31" y="24"/>
                    <a:pt x="26" y="22"/>
                  </a:cubicBezTo>
                  <a:cubicBezTo>
                    <a:pt x="17" y="19"/>
                    <a:pt x="5" y="11"/>
                    <a:pt x="1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1" name="Freeform 850">
              <a:extLst>
                <a:ext uri="{FF2B5EF4-FFF2-40B4-BE49-F238E27FC236}">
                  <a16:creationId xmlns:a16="http://schemas.microsoft.com/office/drawing/2014/main" id="{5B4B00DB-93A9-4158-98DC-F2DFFDDE2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3" y="4589462"/>
              <a:ext cx="47625" cy="17462"/>
            </a:xfrm>
            <a:custGeom>
              <a:avLst/>
              <a:gdLst>
                <a:gd name="T0" fmla="*/ 0 w 39"/>
                <a:gd name="T1" fmla="*/ 2147483646 h 14"/>
                <a:gd name="T2" fmla="*/ 2147483646 w 39"/>
                <a:gd name="T3" fmla="*/ 2147483646 h 14"/>
                <a:gd name="T4" fmla="*/ 2147483646 w 39"/>
                <a:gd name="T5" fmla="*/ 2147483646 h 14"/>
                <a:gd name="T6" fmla="*/ 2147483646 w 39"/>
                <a:gd name="T7" fmla="*/ 1939984545 h 14"/>
                <a:gd name="T8" fmla="*/ 2147483646 w 39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14"/>
                <a:gd name="T17" fmla="*/ 39 w 39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14">
                  <a:moveTo>
                    <a:pt x="0" y="6"/>
                  </a:moveTo>
                  <a:cubicBezTo>
                    <a:pt x="7" y="6"/>
                    <a:pt x="15" y="2"/>
                    <a:pt x="23" y="3"/>
                  </a:cubicBezTo>
                  <a:cubicBezTo>
                    <a:pt x="32" y="3"/>
                    <a:pt x="35" y="8"/>
                    <a:pt x="39" y="14"/>
                  </a:cubicBezTo>
                  <a:cubicBezTo>
                    <a:pt x="36" y="5"/>
                    <a:pt x="33" y="0"/>
                    <a:pt x="23" y="1"/>
                  </a:cubicBezTo>
                  <a:cubicBezTo>
                    <a:pt x="18" y="1"/>
                    <a:pt x="5" y="1"/>
                    <a:pt x="3" y="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2" name="Freeform 851">
              <a:extLst>
                <a:ext uri="{FF2B5EF4-FFF2-40B4-BE49-F238E27FC236}">
                  <a16:creationId xmlns:a16="http://schemas.microsoft.com/office/drawing/2014/main" id="{FE39354B-E881-4071-AC9B-A8C07CD44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4557712"/>
              <a:ext cx="39688" cy="22225"/>
            </a:xfrm>
            <a:custGeom>
              <a:avLst/>
              <a:gdLst>
                <a:gd name="T0" fmla="*/ 0 w 33"/>
                <a:gd name="T1" fmla="*/ 2147483646 h 19"/>
                <a:gd name="T2" fmla="*/ 2147483646 w 33"/>
                <a:gd name="T3" fmla="*/ 2147483646 h 19"/>
                <a:gd name="T4" fmla="*/ 2147483646 w 33"/>
                <a:gd name="T5" fmla="*/ 2147483646 h 19"/>
                <a:gd name="T6" fmla="*/ 0 w 33"/>
                <a:gd name="T7" fmla="*/ 2147483646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19"/>
                <a:gd name="T14" fmla="*/ 33 w 33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19">
                  <a:moveTo>
                    <a:pt x="0" y="19"/>
                  </a:moveTo>
                  <a:cubicBezTo>
                    <a:pt x="0" y="15"/>
                    <a:pt x="6" y="9"/>
                    <a:pt x="10" y="8"/>
                  </a:cubicBezTo>
                  <a:cubicBezTo>
                    <a:pt x="17" y="7"/>
                    <a:pt x="26" y="9"/>
                    <a:pt x="33" y="11"/>
                  </a:cubicBezTo>
                  <a:cubicBezTo>
                    <a:pt x="23" y="6"/>
                    <a:pt x="2" y="0"/>
                    <a:pt x="0" y="1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3" name="Freeform 852">
              <a:extLst>
                <a:ext uri="{FF2B5EF4-FFF2-40B4-BE49-F238E27FC236}">
                  <a16:creationId xmlns:a16="http://schemas.microsoft.com/office/drawing/2014/main" id="{E202D4AD-8B29-4F75-9B5D-A3A8D7B69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0" y="4525962"/>
              <a:ext cx="42863" cy="22225"/>
            </a:xfrm>
            <a:custGeom>
              <a:avLst/>
              <a:gdLst>
                <a:gd name="T0" fmla="*/ 0 w 36"/>
                <a:gd name="T1" fmla="*/ 2147483646 h 20"/>
                <a:gd name="T2" fmla="*/ 2147483646 w 36"/>
                <a:gd name="T3" fmla="*/ 2147483646 h 20"/>
                <a:gd name="T4" fmla="*/ 2147483646 w 36"/>
                <a:gd name="T5" fmla="*/ 2147483646 h 20"/>
                <a:gd name="T6" fmla="*/ 2147483646 w 36"/>
                <a:gd name="T7" fmla="*/ 2147483646 h 20"/>
                <a:gd name="T8" fmla="*/ 2147483646 w 36"/>
                <a:gd name="T9" fmla="*/ 2147483646 h 20"/>
                <a:gd name="T10" fmla="*/ 2147483646 w 36"/>
                <a:gd name="T11" fmla="*/ 2147483646 h 20"/>
                <a:gd name="T12" fmla="*/ 2147483646 w 36"/>
                <a:gd name="T13" fmla="*/ 1371948139 h 20"/>
                <a:gd name="T14" fmla="*/ 0 w 36"/>
                <a:gd name="T15" fmla="*/ 2147483646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0"/>
                <a:gd name="T26" fmla="*/ 36 w 36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0">
                  <a:moveTo>
                    <a:pt x="0" y="4"/>
                  </a:moveTo>
                  <a:cubicBezTo>
                    <a:pt x="1" y="6"/>
                    <a:pt x="3" y="9"/>
                    <a:pt x="4" y="12"/>
                  </a:cubicBezTo>
                  <a:cubicBezTo>
                    <a:pt x="5" y="14"/>
                    <a:pt x="5" y="17"/>
                    <a:pt x="5" y="20"/>
                  </a:cubicBezTo>
                  <a:cubicBezTo>
                    <a:pt x="6" y="13"/>
                    <a:pt x="17" y="12"/>
                    <a:pt x="23" y="11"/>
                  </a:cubicBezTo>
                  <a:cubicBezTo>
                    <a:pt x="30" y="11"/>
                    <a:pt x="31" y="14"/>
                    <a:pt x="36" y="18"/>
                  </a:cubicBezTo>
                  <a:cubicBezTo>
                    <a:pt x="35" y="13"/>
                    <a:pt x="34" y="9"/>
                    <a:pt x="36" y="4"/>
                  </a:cubicBezTo>
                  <a:cubicBezTo>
                    <a:pt x="33" y="2"/>
                    <a:pt x="27" y="2"/>
                    <a:pt x="22" y="1"/>
                  </a:cubicBezTo>
                  <a:cubicBezTo>
                    <a:pt x="17" y="0"/>
                    <a:pt x="4" y="2"/>
                    <a:pt x="0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4" name="Freeform 853">
              <a:extLst>
                <a:ext uri="{FF2B5EF4-FFF2-40B4-BE49-F238E27FC236}">
                  <a16:creationId xmlns:a16="http://schemas.microsoft.com/office/drawing/2014/main" id="{DA365DE1-FDF8-48E8-9D17-196261D70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112" y="4462462"/>
              <a:ext cx="30163" cy="38100"/>
            </a:xfrm>
            <a:custGeom>
              <a:avLst/>
              <a:gdLst>
                <a:gd name="T0" fmla="*/ 0 w 25"/>
                <a:gd name="T1" fmla="*/ 2147483646 h 33"/>
                <a:gd name="T2" fmla="*/ 2147483646 w 25"/>
                <a:gd name="T3" fmla="*/ 2147483646 h 33"/>
                <a:gd name="T4" fmla="*/ 2147483646 w 25"/>
                <a:gd name="T5" fmla="*/ 2147483646 h 33"/>
                <a:gd name="T6" fmla="*/ 2147483646 w 25"/>
                <a:gd name="T7" fmla="*/ 2147483646 h 33"/>
                <a:gd name="T8" fmla="*/ 2147483646 w 25"/>
                <a:gd name="T9" fmla="*/ 2147483646 h 33"/>
                <a:gd name="T10" fmla="*/ 2147483646 w 25"/>
                <a:gd name="T11" fmla="*/ 2147483646 h 33"/>
                <a:gd name="T12" fmla="*/ 2147483646 w 25"/>
                <a:gd name="T13" fmla="*/ 2147483646 h 33"/>
                <a:gd name="T14" fmla="*/ 2147483646 w 25"/>
                <a:gd name="T15" fmla="*/ 2147483646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33"/>
                <a:gd name="T26" fmla="*/ 25 w 2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33">
                  <a:moveTo>
                    <a:pt x="0" y="5"/>
                  </a:moveTo>
                  <a:cubicBezTo>
                    <a:pt x="7" y="7"/>
                    <a:pt x="16" y="0"/>
                    <a:pt x="21" y="6"/>
                  </a:cubicBezTo>
                  <a:cubicBezTo>
                    <a:pt x="23" y="9"/>
                    <a:pt x="25" y="13"/>
                    <a:pt x="25" y="17"/>
                  </a:cubicBezTo>
                  <a:cubicBezTo>
                    <a:pt x="25" y="20"/>
                    <a:pt x="25" y="22"/>
                    <a:pt x="24" y="24"/>
                  </a:cubicBezTo>
                  <a:cubicBezTo>
                    <a:pt x="23" y="28"/>
                    <a:pt x="20" y="30"/>
                    <a:pt x="20" y="33"/>
                  </a:cubicBezTo>
                  <a:cubicBezTo>
                    <a:pt x="19" y="29"/>
                    <a:pt x="21" y="22"/>
                    <a:pt x="21" y="17"/>
                  </a:cubicBezTo>
                  <a:cubicBezTo>
                    <a:pt x="21" y="14"/>
                    <a:pt x="20" y="10"/>
                    <a:pt x="19" y="7"/>
                  </a:cubicBezTo>
                  <a:cubicBezTo>
                    <a:pt x="16" y="2"/>
                    <a:pt x="6" y="5"/>
                    <a:pt x="2" y="6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5" name="Freeform 854">
              <a:extLst>
                <a:ext uri="{FF2B5EF4-FFF2-40B4-BE49-F238E27FC236}">
                  <a16:creationId xmlns:a16="http://schemas.microsoft.com/office/drawing/2014/main" id="{E30E2F35-0969-4A3C-B2C0-E21A26B2A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5" y="4427537"/>
              <a:ext cx="85725" cy="42862"/>
            </a:xfrm>
            <a:custGeom>
              <a:avLst/>
              <a:gdLst>
                <a:gd name="T0" fmla="*/ 2147483646 w 71"/>
                <a:gd name="T1" fmla="*/ 2147483646 h 36"/>
                <a:gd name="T2" fmla="*/ 2147483646 w 71"/>
                <a:gd name="T3" fmla="*/ 2147483646 h 36"/>
                <a:gd name="T4" fmla="*/ 2147483646 w 71"/>
                <a:gd name="T5" fmla="*/ 1688307987 h 36"/>
                <a:gd name="T6" fmla="*/ 2147483646 w 71"/>
                <a:gd name="T7" fmla="*/ 2147483646 h 36"/>
                <a:gd name="T8" fmla="*/ 2147483646 w 71"/>
                <a:gd name="T9" fmla="*/ 2147483646 h 36"/>
                <a:gd name="T10" fmla="*/ 2147483646 w 71"/>
                <a:gd name="T11" fmla="*/ 2147483646 h 36"/>
                <a:gd name="T12" fmla="*/ 2147483646 w 71"/>
                <a:gd name="T13" fmla="*/ 2147483646 h 36"/>
                <a:gd name="T14" fmla="*/ 2147483646 w 71"/>
                <a:gd name="T15" fmla="*/ 2147483646 h 36"/>
                <a:gd name="T16" fmla="*/ 2147483646 w 71"/>
                <a:gd name="T17" fmla="*/ 2147483646 h 36"/>
                <a:gd name="T18" fmla="*/ 2147483646 w 71"/>
                <a:gd name="T19" fmla="*/ 2147483646 h 36"/>
                <a:gd name="T20" fmla="*/ 2147483646 w 71"/>
                <a:gd name="T21" fmla="*/ 2147483646 h 36"/>
                <a:gd name="T22" fmla="*/ 2147483646 w 71"/>
                <a:gd name="T23" fmla="*/ 214748364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36"/>
                <a:gd name="T38" fmla="*/ 71 w 71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36">
                  <a:moveTo>
                    <a:pt x="17" y="33"/>
                  </a:moveTo>
                  <a:cubicBezTo>
                    <a:pt x="20" y="26"/>
                    <a:pt x="7" y="21"/>
                    <a:pt x="4" y="14"/>
                  </a:cubicBezTo>
                  <a:cubicBezTo>
                    <a:pt x="0" y="2"/>
                    <a:pt x="1" y="1"/>
                    <a:pt x="10" y="1"/>
                  </a:cubicBezTo>
                  <a:cubicBezTo>
                    <a:pt x="15" y="2"/>
                    <a:pt x="19" y="4"/>
                    <a:pt x="24" y="5"/>
                  </a:cubicBezTo>
                  <a:cubicBezTo>
                    <a:pt x="30" y="6"/>
                    <a:pt x="36" y="7"/>
                    <a:pt x="42" y="8"/>
                  </a:cubicBezTo>
                  <a:cubicBezTo>
                    <a:pt x="48" y="9"/>
                    <a:pt x="55" y="9"/>
                    <a:pt x="61" y="10"/>
                  </a:cubicBezTo>
                  <a:cubicBezTo>
                    <a:pt x="65" y="11"/>
                    <a:pt x="68" y="13"/>
                    <a:pt x="71" y="14"/>
                  </a:cubicBezTo>
                  <a:cubicBezTo>
                    <a:pt x="62" y="14"/>
                    <a:pt x="53" y="11"/>
                    <a:pt x="44" y="10"/>
                  </a:cubicBezTo>
                  <a:cubicBezTo>
                    <a:pt x="35" y="9"/>
                    <a:pt x="26" y="8"/>
                    <a:pt x="18" y="6"/>
                  </a:cubicBezTo>
                  <a:cubicBezTo>
                    <a:pt x="12" y="5"/>
                    <a:pt x="9" y="0"/>
                    <a:pt x="5" y="5"/>
                  </a:cubicBezTo>
                  <a:cubicBezTo>
                    <a:pt x="2" y="8"/>
                    <a:pt x="6" y="14"/>
                    <a:pt x="12" y="20"/>
                  </a:cubicBezTo>
                  <a:cubicBezTo>
                    <a:pt x="26" y="32"/>
                    <a:pt x="16" y="31"/>
                    <a:pt x="17" y="36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7" name="Groupe 1378">
            <a:extLst>
              <a:ext uri="{FF2B5EF4-FFF2-40B4-BE49-F238E27FC236}">
                <a16:creationId xmlns:a16="http://schemas.microsoft.com/office/drawing/2014/main" id="{1C2872B9-25DA-4EB5-838B-A247A6F899D2}"/>
              </a:ext>
            </a:extLst>
          </p:cNvPr>
          <p:cNvGrpSpPr>
            <a:grpSpLocks/>
          </p:cNvGrpSpPr>
          <p:nvPr/>
        </p:nvGrpSpPr>
        <p:grpSpPr bwMode="auto">
          <a:xfrm>
            <a:off x="8320088" y="5127625"/>
            <a:ext cx="363537" cy="206375"/>
            <a:chOff x="6786562" y="4710112"/>
            <a:chExt cx="414338" cy="234950"/>
          </a:xfrm>
        </p:grpSpPr>
        <p:sp>
          <p:nvSpPr>
            <p:cNvPr id="39060" name="Freeform 855">
              <a:extLst>
                <a:ext uri="{FF2B5EF4-FFF2-40B4-BE49-F238E27FC236}">
                  <a16:creationId xmlns:a16="http://schemas.microsoft.com/office/drawing/2014/main" id="{50C3C8E0-B1EE-400D-910B-5B8343A4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2" y="4710112"/>
              <a:ext cx="414338" cy="234950"/>
            </a:xfrm>
            <a:custGeom>
              <a:avLst/>
              <a:gdLst>
                <a:gd name="T0" fmla="*/ 2147483646 w 349"/>
                <a:gd name="T1" fmla="*/ 2147483646 h 200"/>
                <a:gd name="T2" fmla="*/ 2147483646 w 349"/>
                <a:gd name="T3" fmla="*/ 2147483646 h 200"/>
                <a:gd name="T4" fmla="*/ 2147483646 w 349"/>
                <a:gd name="T5" fmla="*/ 2147483646 h 200"/>
                <a:gd name="T6" fmla="*/ 2147483646 w 349"/>
                <a:gd name="T7" fmla="*/ 2147483646 h 200"/>
                <a:gd name="T8" fmla="*/ 2147483646 w 349"/>
                <a:gd name="T9" fmla="*/ 2147483646 h 200"/>
                <a:gd name="T10" fmla="*/ 2147483646 w 349"/>
                <a:gd name="T11" fmla="*/ 2147483646 h 200"/>
                <a:gd name="T12" fmla="*/ 2147483646 w 349"/>
                <a:gd name="T13" fmla="*/ 2147483646 h 200"/>
                <a:gd name="T14" fmla="*/ 2147483646 w 349"/>
                <a:gd name="T15" fmla="*/ 2147483646 h 200"/>
                <a:gd name="T16" fmla="*/ 2147483646 w 349"/>
                <a:gd name="T17" fmla="*/ 2147483646 h 200"/>
                <a:gd name="T18" fmla="*/ 2147483646 w 349"/>
                <a:gd name="T19" fmla="*/ 2147483646 h 200"/>
                <a:gd name="T20" fmla="*/ 2147483646 w 349"/>
                <a:gd name="T21" fmla="*/ 2147483646 h 200"/>
                <a:gd name="T22" fmla="*/ 2147483646 w 349"/>
                <a:gd name="T23" fmla="*/ 2147483646 h 200"/>
                <a:gd name="T24" fmla="*/ 2147483646 w 349"/>
                <a:gd name="T25" fmla="*/ 2147483646 h 200"/>
                <a:gd name="T26" fmla="*/ 2147483646 w 349"/>
                <a:gd name="T27" fmla="*/ 2147483646 h 200"/>
                <a:gd name="T28" fmla="*/ 2147483646 w 349"/>
                <a:gd name="T29" fmla="*/ 2147483646 h 200"/>
                <a:gd name="T30" fmla="*/ 2147483646 w 349"/>
                <a:gd name="T31" fmla="*/ 2147483646 h 200"/>
                <a:gd name="T32" fmla="*/ 2147483646 w 349"/>
                <a:gd name="T33" fmla="*/ 2147483646 h 200"/>
                <a:gd name="T34" fmla="*/ 2147483646 w 349"/>
                <a:gd name="T35" fmla="*/ 2147483646 h 200"/>
                <a:gd name="T36" fmla="*/ 2147483646 w 349"/>
                <a:gd name="T37" fmla="*/ 2147483646 h 200"/>
                <a:gd name="T38" fmla="*/ 2147483646 w 349"/>
                <a:gd name="T39" fmla="*/ 2147483646 h 200"/>
                <a:gd name="T40" fmla="*/ 2147483646 w 349"/>
                <a:gd name="T41" fmla="*/ 2147483646 h 200"/>
                <a:gd name="T42" fmla="*/ 2147483646 w 349"/>
                <a:gd name="T43" fmla="*/ 2147483646 h 200"/>
                <a:gd name="T44" fmla="*/ 2147483646 w 349"/>
                <a:gd name="T45" fmla="*/ 2147483646 h 200"/>
                <a:gd name="T46" fmla="*/ 2147483646 w 349"/>
                <a:gd name="T47" fmla="*/ 2147483646 h 200"/>
                <a:gd name="T48" fmla="*/ 2147483646 w 349"/>
                <a:gd name="T49" fmla="*/ 2147483646 h 200"/>
                <a:gd name="T50" fmla="*/ 2147483646 w 349"/>
                <a:gd name="T51" fmla="*/ 2147483646 h 200"/>
                <a:gd name="T52" fmla="*/ 2147483646 w 349"/>
                <a:gd name="T53" fmla="*/ 2147483646 h 200"/>
                <a:gd name="T54" fmla="*/ 2147483646 w 349"/>
                <a:gd name="T55" fmla="*/ 2147483646 h 200"/>
                <a:gd name="T56" fmla="*/ 2147483646 w 349"/>
                <a:gd name="T57" fmla="*/ 2147483646 h 200"/>
                <a:gd name="T58" fmla="*/ 2147483646 w 349"/>
                <a:gd name="T59" fmla="*/ 2147483646 h 2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9"/>
                <a:gd name="T91" fmla="*/ 0 h 200"/>
                <a:gd name="T92" fmla="*/ 349 w 349"/>
                <a:gd name="T93" fmla="*/ 200 h 20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9" h="200">
                  <a:moveTo>
                    <a:pt x="25" y="37"/>
                  </a:moveTo>
                  <a:cubicBezTo>
                    <a:pt x="13" y="42"/>
                    <a:pt x="14" y="49"/>
                    <a:pt x="19" y="61"/>
                  </a:cubicBezTo>
                  <a:cubicBezTo>
                    <a:pt x="23" y="72"/>
                    <a:pt x="27" y="71"/>
                    <a:pt x="22" y="84"/>
                  </a:cubicBezTo>
                  <a:cubicBezTo>
                    <a:pt x="17" y="95"/>
                    <a:pt x="0" y="111"/>
                    <a:pt x="13" y="116"/>
                  </a:cubicBezTo>
                  <a:cubicBezTo>
                    <a:pt x="26" y="121"/>
                    <a:pt x="111" y="128"/>
                    <a:pt x="149" y="123"/>
                  </a:cubicBezTo>
                  <a:cubicBezTo>
                    <a:pt x="158" y="122"/>
                    <a:pt x="163" y="119"/>
                    <a:pt x="163" y="107"/>
                  </a:cubicBezTo>
                  <a:cubicBezTo>
                    <a:pt x="162" y="95"/>
                    <a:pt x="165" y="81"/>
                    <a:pt x="177" y="77"/>
                  </a:cubicBezTo>
                  <a:cubicBezTo>
                    <a:pt x="188" y="73"/>
                    <a:pt x="182" y="105"/>
                    <a:pt x="187" y="107"/>
                  </a:cubicBezTo>
                  <a:cubicBezTo>
                    <a:pt x="192" y="109"/>
                    <a:pt x="196" y="110"/>
                    <a:pt x="196" y="110"/>
                  </a:cubicBezTo>
                  <a:cubicBezTo>
                    <a:pt x="196" y="110"/>
                    <a:pt x="200" y="123"/>
                    <a:pt x="204" y="129"/>
                  </a:cubicBezTo>
                  <a:cubicBezTo>
                    <a:pt x="209" y="134"/>
                    <a:pt x="215" y="142"/>
                    <a:pt x="207" y="149"/>
                  </a:cubicBezTo>
                  <a:cubicBezTo>
                    <a:pt x="198" y="157"/>
                    <a:pt x="195" y="169"/>
                    <a:pt x="205" y="177"/>
                  </a:cubicBezTo>
                  <a:cubicBezTo>
                    <a:pt x="214" y="186"/>
                    <a:pt x="229" y="200"/>
                    <a:pt x="246" y="197"/>
                  </a:cubicBezTo>
                  <a:cubicBezTo>
                    <a:pt x="264" y="194"/>
                    <a:pt x="281" y="185"/>
                    <a:pt x="275" y="170"/>
                  </a:cubicBezTo>
                  <a:cubicBezTo>
                    <a:pt x="269" y="154"/>
                    <a:pt x="268" y="151"/>
                    <a:pt x="268" y="151"/>
                  </a:cubicBezTo>
                  <a:cubicBezTo>
                    <a:pt x="268" y="151"/>
                    <a:pt x="278" y="154"/>
                    <a:pt x="283" y="151"/>
                  </a:cubicBezTo>
                  <a:cubicBezTo>
                    <a:pt x="288" y="148"/>
                    <a:pt x="293" y="151"/>
                    <a:pt x="300" y="158"/>
                  </a:cubicBezTo>
                  <a:cubicBezTo>
                    <a:pt x="307" y="164"/>
                    <a:pt x="319" y="176"/>
                    <a:pt x="326" y="176"/>
                  </a:cubicBezTo>
                  <a:cubicBezTo>
                    <a:pt x="332" y="177"/>
                    <a:pt x="335" y="175"/>
                    <a:pt x="336" y="154"/>
                  </a:cubicBezTo>
                  <a:cubicBezTo>
                    <a:pt x="337" y="133"/>
                    <a:pt x="349" y="103"/>
                    <a:pt x="336" y="94"/>
                  </a:cubicBezTo>
                  <a:cubicBezTo>
                    <a:pt x="324" y="85"/>
                    <a:pt x="323" y="85"/>
                    <a:pt x="311" y="86"/>
                  </a:cubicBezTo>
                  <a:cubicBezTo>
                    <a:pt x="299" y="86"/>
                    <a:pt x="282" y="82"/>
                    <a:pt x="271" y="71"/>
                  </a:cubicBezTo>
                  <a:cubicBezTo>
                    <a:pt x="271" y="71"/>
                    <a:pt x="286" y="50"/>
                    <a:pt x="287" y="38"/>
                  </a:cubicBezTo>
                  <a:cubicBezTo>
                    <a:pt x="288" y="27"/>
                    <a:pt x="285" y="17"/>
                    <a:pt x="269" y="14"/>
                  </a:cubicBezTo>
                  <a:cubicBezTo>
                    <a:pt x="253" y="12"/>
                    <a:pt x="235" y="0"/>
                    <a:pt x="224" y="9"/>
                  </a:cubicBezTo>
                  <a:cubicBezTo>
                    <a:pt x="212" y="18"/>
                    <a:pt x="210" y="33"/>
                    <a:pt x="201" y="37"/>
                  </a:cubicBezTo>
                  <a:cubicBezTo>
                    <a:pt x="191" y="40"/>
                    <a:pt x="185" y="37"/>
                    <a:pt x="179" y="40"/>
                  </a:cubicBezTo>
                  <a:cubicBezTo>
                    <a:pt x="172" y="44"/>
                    <a:pt x="176" y="31"/>
                    <a:pt x="165" y="34"/>
                  </a:cubicBezTo>
                  <a:cubicBezTo>
                    <a:pt x="154" y="37"/>
                    <a:pt x="130" y="39"/>
                    <a:pt x="109" y="40"/>
                  </a:cubicBezTo>
                  <a:cubicBezTo>
                    <a:pt x="88" y="41"/>
                    <a:pt x="34" y="33"/>
                    <a:pt x="25" y="37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857">
              <a:extLst>
                <a:ext uri="{FF2B5EF4-FFF2-40B4-BE49-F238E27FC236}">
                  <a16:creationId xmlns:a16="http://schemas.microsoft.com/office/drawing/2014/main" id="{7CE50AA9-A2F0-4FAB-8096-A5D8D51C0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2" y="4710112"/>
              <a:ext cx="414338" cy="234950"/>
            </a:xfrm>
            <a:custGeom>
              <a:avLst/>
              <a:gdLst>
                <a:gd name="T0" fmla="*/ 2147483646 w 349"/>
                <a:gd name="T1" fmla="*/ 2147483646 h 200"/>
                <a:gd name="T2" fmla="*/ 2147483646 w 349"/>
                <a:gd name="T3" fmla="*/ 2147483646 h 200"/>
                <a:gd name="T4" fmla="*/ 2147483646 w 349"/>
                <a:gd name="T5" fmla="*/ 2147483646 h 200"/>
                <a:gd name="T6" fmla="*/ 2147483646 w 349"/>
                <a:gd name="T7" fmla="*/ 2147483646 h 200"/>
                <a:gd name="T8" fmla="*/ 2147483646 w 349"/>
                <a:gd name="T9" fmla="*/ 2147483646 h 200"/>
                <a:gd name="T10" fmla="*/ 2147483646 w 349"/>
                <a:gd name="T11" fmla="*/ 2147483646 h 200"/>
                <a:gd name="T12" fmla="*/ 2147483646 w 349"/>
                <a:gd name="T13" fmla="*/ 2147483646 h 200"/>
                <a:gd name="T14" fmla="*/ 2147483646 w 349"/>
                <a:gd name="T15" fmla="*/ 2147483646 h 200"/>
                <a:gd name="T16" fmla="*/ 2147483646 w 349"/>
                <a:gd name="T17" fmla="*/ 2147483646 h 200"/>
                <a:gd name="T18" fmla="*/ 2147483646 w 349"/>
                <a:gd name="T19" fmla="*/ 2147483646 h 200"/>
                <a:gd name="T20" fmla="*/ 2147483646 w 349"/>
                <a:gd name="T21" fmla="*/ 2147483646 h 200"/>
                <a:gd name="T22" fmla="*/ 2147483646 w 349"/>
                <a:gd name="T23" fmla="*/ 2147483646 h 200"/>
                <a:gd name="T24" fmla="*/ 2147483646 w 349"/>
                <a:gd name="T25" fmla="*/ 2147483646 h 200"/>
                <a:gd name="T26" fmla="*/ 2147483646 w 349"/>
                <a:gd name="T27" fmla="*/ 2147483646 h 200"/>
                <a:gd name="T28" fmla="*/ 2147483646 w 349"/>
                <a:gd name="T29" fmla="*/ 2147483646 h 200"/>
                <a:gd name="T30" fmla="*/ 2147483646 w 349"/>
                <a:gd name="T31" fmla="*/ 2147483646 h 200"/>
                <a:gd name="T32" fmla="*/ 2147483646 w 349"/>
                <a:gd name="T33" fmla="*/ 2147483646 h 200"/>
                <a:gd name="T34" fmla="*/ 2147483646 w 349"/>
                <a:gd name="T35" fmla="*/ 2147483646 h 200"/>
                <a:gd name="T36" fmla="*/ 2147483646 w 349"/>
                <a:gd name="T37" fmla="*/ 2147483646 h 200"/>
                <a:gd name="T38" fmla="*/ 2147483646 w 349"/>
                <a:gd name="T39" fmla="*/ 2147483646 h 200"/>
                <a:gd name="T40" fmla="*/ 2147483646 w 349"/>
                <a:gd name="T41" fmla="*/ 2147483646 h 200"/>
                <a:gd name="T42" fmla="*/ 2147483646 w 349"/>
                <a:gd name="T43" fmla="*/ 2147483646 h 200"/>
                <a:gd name="T44" fmla="*/ 2147483646 w 349"/>
                <a:gd name="T45" fmla="*/ 2147483646 h 200"/>
                <a:gd name="T46" fmla="*/ 2147483646 w 349"/>
                <a:gd name="T47" fmla="*/ 2147483646 h 200"/>
                <a:gd name="T48" fmla="*/ 2147483646 w 349"/>
                <a:gd name="T49" fmla="*/ 2147483646 h 200"/>
                <a:gd name="T50" fmla="*/ 2147483646 w 349"/>
                <a:gd name="T51" fmla="*/ 2147483646 h 200"/>
                <a:gd name="T52" fmla="*/ 2147483646 w 349"/>
                <a:gd name="T53" fmla="*/ 2147483646 h 200"/>
                <a:gd name="T54" fmla="*/ 2147483646 w 349"/>
                <a:gd name="T55" fmla="*/ 2147483646 h 200"/>
                <a:gd name="T56" fmla="*/ 2147483646 w 349"/>
                <a:gd name="T57" fmla="*/ 2147483646 h 200"/>
                <a:gd name="T58" fmla="*/ 2147483646 w 349"/>
                <a:gd name="T59" fmla="*/ 2147483646 h 2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9"/>
                <a:gd name="T91" fmla="*/ 0 h 200"/>
                <a:gd name="T92" fmla="*/ 349 w 349"/>
                <a:gd name="T93" fmla="*/ 200 h 20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9" h="200">
                  <a:moveTo>
                    <a:pt x="25" y="37"/>
                  </a:moveTo>
                  <a:cubicBezTo>
                    <a:pt x="13" y="42"/>
                    <a:pt x="14" y="50"/>
                    <a:pt x="18" y="60"/>
                  </a:cubicBezTo>
                  <a:cubicBezTo>
                    <a:pt x="23" y="70"/>
                    <a:pt x="26" y="70"/>
                    <a:pt x="23" y="81"/>
                  </a:cubicBezTo>
                  <a:cubicBezTo>
                    <a:pt x="19" y="92"/>
                    <a:pt x="0" y="111"/>
                    <a:pt x="13" y="116"/>
                  </a:cubicBezTo>
                  <a:cubicBezTo>
                    <a:pt x="26" y="121"/>
                    <a:pt x="111" y="128"/>
                    <a:pt x="149" y="123"/>
                  </a:cubicBezTo>
                  <a:cubicBezTo>
                    <a:pt x="158" y="122"/>
                    <a:pt x="163" y="119"/>
                    <a:pt x="163" y="107"/>
                  </a:cubicBezTo>
                  <a:cubicBezTo>
                    <a:pt x="162" y="95"/>
                    <a:pt x="165" y="81"/>
                    <a:pt x="177" y="77"/>
                  </a:cubicBezTo>
                  <a:cubicBezTo>
                    <a:pt x="188" y="73"/>
                    <a:pt x="182" y="105"/>
                    <a:pt x="187" y="107"/>
                  </a:cubicBezTo>
                  <a:cubicBezTo>
                    <a:pt x="192" y="109"/>
                    <a:pt x="196" y="110"/>
                    <a:pt x="196" y="110"/>
                  </a:cubicBezTo>
                  <a:cubicBezTo>
                    <a:pt x="196" y="110"/>
                    <a:pt x="200" y="123"/>
                    <a:pt x="204" y="129"/>
                  </a:cubicBezTo>
                  <a:cubicBezTo>
                    <a:pt x="209" y="134"/>
                    <a:pt x="215" y="142"/>
                    <a:pt x="207" y="149"/>
                  </a:cubicBezTo>
                  <a:cubicBezTo>
                    <a:pt x="198" y="157"/>
                    <a:pt x="195" y="169"/>
                    <a:pt x="205" y="177"/>
                  </a:cubicBezTo>
                  <a:cubicBezTo>
                    <a:pt x="214" y="186"/>
                    <a:pt x="229" y="200"/>
                    <a:pt x="246" y="197"/>
                  </a:cubicBezTo>
                  <a:cubicBezTo>
                    <a:pt x="264" y="194"/>
                    <a:pt x="281" y="185"/>
                    <a:pt x="275" y="170"/>
                  </a:cubicBezTo>
                  <a:cubicBezTo>
                    <a:pt x="269" y="154"/>
                    <a:pt x="268" y="151"/>
                    <a:pt x="268" y="151"/>
                  </a:cubicBezTo>
                  <a:cubicBezTo>
                    <a:pt x="268" y="151"/>
                    <a:pt x="278" y="154"/>
                    <a:pt x="283" y="151"/>
                  </a:cubicBezTo>
                  <a:cubicBezTo>
                    <a:pt x="288" y="148"/>
                    <a:pt x="293" y="151"/>
                    <a:pt x="300" y="158"/>
                  </a:cubicBezTo>
                  <a:cubicBezTo>
                    <a:pt x="307" y="164"/>
                    <a:pt x="319" y="176"/>
                    <a:pt x="326" y="176"/>
                  </a:cubicBezTo>
                  <a:cubicBezTo>
                    <a:pt x="332" y="177"/>
                    <a:pt x="335" y="175"/>
                    <a:pt x="336" y="154"/>
                  </a:cubicBezTo>
                  <a:cubicBezTo>
                    <a:pt x="337" y="133"/>
                    <a:pt x="349" y="103"/>
                    <a:pt x="336" y="94"/>
                  </a:cubicBezTo>
                  <a:cubicBezTo>
                    <a:pt x="324" y="85"/>
                    <a:pt x="323" y="85"/>
                    <a:pt x="311" y="86"/>
                  </a:cubicBezTo>
                  <a:cubicBezTo>
                    <a:pt x="299" y="86"/>
                    <a:pt x="282" y="82"/>
                    <a:pt x="271" y="71"/>
                  </a:cubicBezTo>
                  <a:cubicBezTo>
                    <a:pt x="271" y="71"/>
                    <a:pt x="286" y="50"/>
                    <a:pt x="287" y="38"/>
                  </a:cubicBezTo>
                  <a:cubicBezTo>
                    <a:pt x="288" y="27"/>
                    <a:pt x="285" y="17"/>
                    <a:pt x="269" y="14"/>
                  </a:cubicBezTo>
                  <a:cubicBezTo>
                    <a:pt x="253" y="12"/>
                    <a:pt x="235" y="0"/>
                    <a:pt x="224" y="9"/>
                  </a:cubicBezTo>
                  <a:cubicBezTo>
                    <a:pt x="212" y="18"/>
                    <a:pt x="210" y="33"/>
                    <a:pt x="201" y="37"/>
                  </a:cubicBezTo>
                  <a:cubicBezTo>
                    <a:pt x="191" y="40"/>
                    <a:pt x="185" y="37"/>
                    <a:pt x="179" y="40"/>
                  </a:cubicBezTo>
                  <a:cubicBezTo>
                    <a:pt x="172" y="44"/>
                    <a:pt x="176" y="31"/>
                    <a:pt x="165" y="34"/>
                  </a:cubicBezTo>
                  <a:cubicBezTo>
                    <a:pt x="154" y="37"/>
                    <a:pt x="130" y="39"/>
                    <a:pt x="109" y="40"/>
                  </a:cubicBezTo>
                  <a:cubicBezTo>
                    <a:pt x="88" y="41"/>
                    <a:pt x="34" y="33"/>
                    <a:pt x="25" y="37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866">
              <a:extLst>
                <a:ext uri="{FF2B5EF4-FFF2-40B4-BE49-F238E27FC236}">
                  <a16:creationId xmlns:a16="http://schemas.microsoft.com/office/drawing/2014/main" id="{08CC6CC0-D315-4B66-87D9-AA9F9AD3F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913" y="4719637"/>
              <a:ext cx="79375" cy="52387"/>
            </a:xfrm>
            <a:custGeom>
              <a:avLst/>
              <a:gdLst>
                <a:gd name="T0" fmla="*/ 0 w 66"/>
                <a:gd name="T1" fmla="*/ 2147483646 h 45"/>
                <a:gd name="T2" fmla="*/ 2147483646 w 66"/>
                <a:gd name="T3" fmla="*/ 0 h 45"/>
                <a:gd name="T4" fmla="*/ 2147483646 w 66"/>
                <a:gd name="T5" fmla="*/ 2147483646 h 45"/>
                <a:gd name="T6" fmla="*/ 2147483646 w 66"/>
                <a:gd name="T7" fmla="*/ 2147483646 h 45"/>
                <a:gd name="T8" fmla="*/ 2147483646 w 66"/>
                <a:gd name="T9" fmla="*/ 2147483646 h 45"/>
                <a:gd name="T10" fmla="*/ 2147483646 w 66"/>
                <a:gd name="T11" fmla="*/ 2147483646 h 45"/>
                <a:gd name="T12" fmla="*/ 2147483646 w 66"/>
                <a:gd name="T13" fmla="*/ 2147483646 h 45"/>
                <a:gd name="T14" fmla="*/ 2147483646 w 66"/>
                <a:gd name="T15" fmla="*/ 2147483646 h 45"/>
                <a:gd name="T16" fmla="*/ 2147483646 w 66"/>
                <a:gd name="T17" fmla="*/ 2147483646 h 45"/>
                <a:gd name="T18" fmla="*/ 2147483646 w 66"/>
                <a:gd name="T19" fmla="*/ 2147483646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45"/>
                <a:gd name="T32" fmla="*/ 66 w 66"/>
                <a:gd name="T33" fmla="*/ 45 h 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45">
                  <a:moveTo>
                    <a:pt x="0" y="11"/>
                  </a:moveTo>
                  <a:cubicBezTo>
                    <a:pt x="2" y="5"/>
                    <a:pt x="11" y="0"/>
                    <a:pt x="18" y="0"/>
                  </a:cubicBezTo>
                  <a:cubicBezTo>
                    <a:pt x="25" y="1"/>
                    <a:pt x="32" y="6"/>
                    <a:pt x="40" y="7"/>
                  </a:cubicBezTo>
                  <a:cubicBezTo>
                    <a:pt x="45" y="7"/>
                    <a:pt x="55" y="10"/>
                    <a:pt x="59" y="14"/>
                  </a:cubicBezTo>
                  <a:cubicBezTo>
                    <a:pt x="66" y="22"/>
                    <a:pt x="63" y="36"/>
                    <a:pt x="60" y="45"/>
                  </a:cubicBezTo>
                  <a:cubicBezTo>
                    <a:pt x="58" y="36"/>
                    <a:pt x="62" y="24"/>
                    <a:pt x="54" y="16"/>
                  </a:cubicBezTo>
                  <a:cubicBezTo>
                    <a:pt x="49" y="11"/>
                    <a:pt x="44" y="11"/>
                    <a:pt x="37" y="9"/>
                  </a:cubicBezTo>
                  <a:cubicBezTo>
                    <a:pt x="34" y="8"/>
                    <a:pt x="32" y="7"/>
                    <a:pt x="29" y="7"/>
                  </a:cubicBezTo>
                  <a:cubicBezTo>
                    <a:pt x="26" y="6"/>
                    <a:pt x="23" y="5"/>
                    <a:pt x="21" y="4"/>
                  </a:cubicBezTo>
                  <a:cubicBezTo>
                    <a:pt x="13" y="2"/>
                    <a:pt x="8" y="6"/>
                    <a:pt x="2" y="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063" name="Groupe 1369">
              <a:extLst>
                <a:ext uri="{FF2B5EF4-FFF2-40B4-BE49-F238E27FC236}">
                  <a16:creationId xmlns:a16="http://schemas.microsoft.com/office/drawing/2014/main" id="{FBF9D68C-8673-493A-9AB8-4C317907F9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1325" y="4754562"/>
              <a:ext cx="406401" cy="190500"/>
              <a:chOff x="6791325" y="4754562"/>
              <a:chExt cx="406401" cy="190500"/>
            </a:xfrm>
          </p:grpSpPr>
          <p:sp>
            <p:nvSpPr>
              <p:cNvPr id="39064" name="Freeform 856">
                <a:extLst>
                  <a:ext uri="{FF2B5EF4-FFF2-40B4-BE49-F238E27FC236}">
                    <a16:creationId xmlns:a16="http://schemas.microsoft.com/office/drawing/2014/main" id="{69010B9F-B01A-460E-A266-50BE7A82A5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91325" y="4794250"/>
                <a:ext cx="406401" cy="150812"/>
              </a:xfrm>
              <a:custGeom>
                <a:avLst/>
                <a:gdLst>
                  <a:gd name="T0" fmla="*/ 2147483646 w 342"/>
                  <a:gd name="T1" fmla="*/ 2147483646 h 129"/>
                  <a:gd name="T2" fmla="*/ 2147483646 w 342"/>
                  <a:gd name="T3" fmla="*/ 2147483646 h 129"/>
                  <a:gd name="T4" fmla="*/ 2147483646 w 342"/>
                  <a:gd name="T5" fmla="*/ 2147483646 h 129"/>
                  <a:gd name="T6" fmla="*/ 2147483646 w 342"/>
                  <a:gd name="T7" fmla="*/ 2147483646 h 129"/>
                  <a:gd name="T8" fmla="*/ 2147483646 w 342"/>
                  <a:gd name="T9" fmla="*/ 2147483646 h 129"/>
                  <a:gd name="T10" fmla="*/ 2147483646 w 342"/>
                  <a:gd name="T11" fmla="*/ 2147483646 h 129"/>
                  <a:gd name="T12" fmla="*/ 2147483646 w 342"/>
                  <a:gd name="T13" fmla="*/ 2147483646 h 129"/>
                  <a:gd name="T14" fmla="*/ 2147483646 w 342"/>
                  <a:gd name="T15" fmla="*/ 2147483646 h 129"/>
                  <a:gd name="T16" fmla="*/ 2147483646 w 342"/>
                  <a:gd name="T17" fmla="*/ 2147483646 h 129"/>
                  <a:gd name="T18" fmla="*/ 2147483646 w 342"/>
                  <a:gd name="T19" fmla="*/ 2147483646 h 129"/>
                  <a:gd name="T20" fmla="*/ 2147483646 w 342"/>
                  <a:gd name="T21" fmla="*/ 2147483646 h 129"/>
                  <a:gd name="T22" fmla="*/ 2147483646 w 342"/>
                  <a:gd name="T23" fmla="*/ 2147483646 h 129"/>
                  <a:gd name="T24" fmla="*/ 2147483646 w 342"/>
                  <a:gd name="T25" fmla="*/ 2147483646 h 129"/>
                  <a:gd name="T26" fmla="*/ 2147483646 w 342"/>
                  <a:gd name="T27" fmla="*/ 2147483646 h 129"/>
                  <a:gd name="T28" fmla="*/ 2147483646 w 342"/>
                  <a:gd name="T29" fmla="*/ 2147483646 h 129"/>
                  <a:gd name="T30" fmla="*/ 2147483646 w 342"/>
                  <a:gd name="T31" fmla="*/ 2147483646 h 129"/>
                  <a:gd name="T32" fmla="*/ 2147483646 w 342"/>
                  <a:gd name="T33" fmla="*/ 2147483646 h 129"/>
                  <a:gd name="T34" fmla="*/ 2147483646 w 342"/>
                  <a:gd name="T35" fmla="*/ 2147483646 h 129"/>
                  <a:gd name="T36" fmla="*/ 2147483646 w 342"/>
                  <a:gd name="T37" fmla="*/ 2147483646 h 129"/>
                  <a:gd name="T38" fmla="*/ 2147483646 w 342"/>
                  <a:gd name="T39" fmla="*/ 2147483646 h 129"/>
                  <a:gd name="T40" fmla="*/ 2147483646 w 342"/>
                  <a:gd name="T41" fmla="*/ 2147483646 h 129"/>
                  <a:gd name="T42" fmla="*/ 2147483646 w 342"/>
                  <a:gd name="T43" fmla="*/ 2147483646 h 129"/>
                  <a:gd name="T44" fmla="*/ 2147483646 w 342"/>
                  <a:gd name="T45" fmla="*/ 2147483646 h 129"/>
                  <a:gd name="T46" fmla="*/ 2147483646 w 342"/>
                  <a:gd name="T47" fmla="*/ 2147483646 h 129"/>
                  <a:gd name="T48" fmla="*/ 2147483646 w 342"/>
                  <a:gd name="T49" fmla="*/ 2147483646 h 129"/>
                  <a:gd name="T50" fmla="*/ 2147483646 w 342"/>
                  <a:gd name="T51" fmla="*/ 2147483646 h 129"/>
                  <a:gd name="T52" fmla="*/ 2147483646 w 342"/>
                  <a:gd name="T53" fmla="*/ 2147483646 h 129"/>
                  <a:gd name="T54" fmla="*/ 2147483646 w 342"/>
                  <a:gd name="T55" fmla="*/ 2147483646 h 129"/>
                  <a:gd name="T56" fmla="*/ 2147483646 w 342"/>
                  <a:gd name="T57" fmla="*/ 2147483646 h 129"/>
                  <a:gd name="T58" fmla="*/ 2147483646 w 342"/>
                  <a:gd name="T59" fmla="*/ 2147483646 h 129"/>
                  <a:gd name="T60" fmla="*/ 2147483646 w 342"/>
                  <a:gd name="T61" fmla="*/ 2147483646 h 129"/>
                  <a:gd name="T62" fmla="*/ 2147483646 w 342"/>
                  <a:gd name="T63" fmla="*/ 2147483646 h 129"/>
                  <a:gd name="T64" fmla="*/ 2147483646 w 342"/>
                  <a:gd name="T65" fmla="*/ 2147483646 h 129"/>
                  <a:gd name="T66" fmla="*/ 2147483646 w 342"/>
                  <a:gd name="T67" fmla="*/ 2147483646 h 129"/>
                  <a:gd name="T68" fmla="*/ 2147483646 w 342"/>
                  <a:gd name="T69" fmla="*/ 2147483646 h 129"/>
                  <a:gd name="T70" fmla="*/ 2147483646 w 342"/>
                  <a:gd name="T71" fmla="*/ 2147483646 h 129"/>
                  <a:gd name="T72" fmla="*/ 2147483646 w 342"/>
                  <a:gd name="T73" fmla="*/ 2147483646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2"/>
                  <a:gd name="T112" fmla="*/ 0 h 129"/>
                  <a:gd name="T113" fmla="*/ 342 w 342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2" h="129">
                    <a:moveTo>
                      <a:pt x="200" y="58"/>
                    </a:moveTo>
                    <a:cubicBezTo>
                      <a:pt x="201" y="59"/>
                      <a:pt x="207" y="68"/>
                      <a:pt x="208" y="69"/>
                    </a:cubicBezTo>
                    <a:cubicBezTo>
                      <a:pt x="197" y="47"/>
                      <a:pt x="201" y="45"/>
                      <a:pt x="197" y="40"/>
                    </a:cubicBezTo>
                    <a:cubicBezTo>
                      <a:pt x="226" y="33"/>
                      <a:pt x="220" y="18"/>
                      <a:pt x="220" y="18"/>
                    </a:cubicBezTo>
                    <a:cubicBezTo>
                      <a:pt x="220" y="18"/>
                      <a:pt x="195" y="33"/>
                      <a:pt x="190" y="31"/>
                    </a:cubicBezTo>
                    <a:cubicBezTo>
                      <a:pt x="185" y="28"/>
                      <a:pt x="184" y="0"/>
                      <a:pt x="173" y="4"/>
                    </a:cubicBezTo>
                    <a:cubicBezTo>
                      <a:pt x="161" y="7"/>
                      <a:pt x="156" y="9"/>
                      <a:pt x="157" y="21"/>
                    </a:cubicBezTo>
                    <a:cubicBezTo>
                      <a:pt x="157" y="33"/>
                      <a:pt x="152" y="36"/>
                      <a:pt x="143" y="37"/>
                    </a:cubicBezTo>
                    <a:cubicBezTo>
                      <a:pt x="105" y="42"/>
                      <a:pt x="65" y="57"/>
                      <a:pt x="13" y="39"/>
                    </a:cubicBezTo>
                    <a:cubicBezTo>
                      <a:pt x="9" y="38"/>
                      <a:pt x="9" y="29"/>
                      <a:pt x="8" y="29"/>
                    </a:cubicBezTo>
                    <a:cubicBezTo>
                      <a:pt x="7" y="36"/>
                      <a:pt x="0" y="41"/>
                      <a:pt x="9" y="45"/>
                    </a:cubicBezTo>
                    <a:cubicBezTo>
                      <a:pt x="21" y="51"/>
                      <a:pt x="107" y="57"/>
                      <a:pt x="145" y="52"/>
                    </a:cubicBezTo>
                    <a:cubicBezTo>
                      <a:pt x="154" y="51"/>
                      <a:pt x="159" y="48"/>
                      <a:pt x="159" y="36"/>
                    </a:cubicBezTo>
                    <a:cubicBezTo>
                      <a:pt x="158" y="24"/>
                      <a:pt x="161" y="10"/>
                      <a:pt x="173" y="6"/>
                    </a:cubicBezTo>
                    <a:cubicBezTo>
                      <a:pt x="184" y="2"/>
                      <a:pt x="178" y="34"/>
                      <a:pt x="183" y="36"/>
                    </a:cubicBezTo>
                    <a:cubicBezTo>
                      <a:pt x="188" y="38"/>
                      <a:pt x="192" y="39"/>
                      <a:pt x="192" y="39"/>
                    </a:cubicBezTo>
                    <a:cubicBezTo>
                      <a:pt x="192" y="39"/>
                      <a:pt x="196" y="52"/>
                      <a:pt x="200" y="58"/>
                    </a:cubicBezTo>
                    <a:close/>
                    <a:moveTo>
                      <a:pt x="336" y="27"/>
                    </a:moveTo>
                    <a:cubicBezTo>
                      <a:pt x="335" y="40"/>
                      <a:pt x="331" y="55"/>
                      <a:pt x="330" y="68"/>
                    </a:cubicBezTo>
                    <a:cubicBezTo>
                      <a:pt x="329" y="89"/>
                      <a:pt x="326" y="91"/>
                      <a:pt x="320" y="90"/>
                    </a:cubicBezTo>
                    <a:cubicBezTo>
                      <a:pt x="313" y="90"/>
                      <a:pt x="315" y="85"/>
                      <a:pt x="308" y="78"/>
                    </a:cubicBezTo>
                    <a:cubicBezTo>
                      <a:pt x="301" y="72"/>
                      <a:pt x="281" y="73"/>
                      <a:pt x="276" y="76"/>
                    </a:cubicBezTo>
                    <a:cubicBezTo>
                      <a:pt x="271" y="80"/>
                      <a:pt x="253" y="63"/>
                      <a:pt x="253" y="63"/>
                    </a:cubicBezTo>
                    <a:cubicBezTo>
                      <a:pt x="253" y="63"/>
                      <a:pt x="259" y="69"/>
                      <a:pt x="265" y="79"/>
                    </a:cubicBezTo>
                    <a:cubicBezTo>
                      <a:pt x="268" y="80"/>
                      <a:pt x="276" y="82"/>
                      <a:pt x="279" y="80"/>
                    </a:cubicBezTo>
                    <a:cubicBezTo>
                      <a:pt x="284" y="77"/>
                      <a:pt x="289" y="80"/>
                      <a:pt x="296" y="87"/>
                    </a:cubicBezTo>
                    <a:cubicBezTo>
                      <a:pt x="303" y="93"/>
                      <a:pt x="315" y="105"/>
                      <a:pt x="322" y="105"/>
                    </a:cubicBezTo>
                    <a:cubicBezTo>
                      <a:pt x="328" y="106"/>
                      <a:pt x="331" y="104"/>
                      <a:pt x="332" y="83"/>
                    </a:cubicBezTo>
                    <a:cubicBezTo>
                      <a:pt x="333" y="64"/>
                      <a:pt x="342" y="39"/>
                      <a:pt x="336" y="27"/>
                    </a:cubicBezTo>
                    <a:close/>
                    <a:moveTo>
                      <a:pt x="269" y="94"/>
                    </a:moveTo>
                    <a:cubicBezTo>
                      <a:pt x="266" y="103"/>
                      <a:pt x="275" y="117"/>
                      <a:pt x="243" y="122"/>
                    </a:cubicBezTo>
                    <a:cubicBezTo>
                      <a:pt x="225" y="125"/>
                      <a:pt x="203" y="112"/>
                      <a:pt x="199" y="91"/>
                    </a:cubicBezTo>
                    <a:cubicBezTo>
                      <a:pt x="198" y="90"/>
                      <a:pt x="196" y="89"/>
                      <a:pt x="196" y="88"/>
                    </a:cubicBezTo>
                    <a:cubicBezTo>
                      <a:pt x="193" y="94"/>
                      <a:pt x="194" y="101"/>
                      <a:pt x="201" y="106"/>
                    </a:cubicBezTo>
                    <a:cubicBezTo>
                      <a:pt x="210" y="115"/>
                      <a:pt x="225" y="129"/>
                      <a:pt x="242" y="126"/>
                    </a:cubicBezTo>
                    <a:cubicBezTo>
                      <a:pt x="260" y="123"/>
                      <a:pt x="277" y="114"/>
                      <a:pt x="271" y="99"/>
                    </a:cubicBezTo>
                    <a:cubicBezTo>
                      <a:pt x="271" y="97"/>
                      <a:pt x="270" y="96"/>
                      <a:pt x="269" y="9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5" name="Freeform 858">
                <a:extLst>
                  <a:ext uri="{FF2B5EF4-FFF2-40B4-BE49-F238E27FC236}">
                    <a16:creationId xmlns:a16="http://schemas.microsoft.com/office/drawing/2014/main" id="{08E7211B-920B-4E5A-A848-7A3FFEEC6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8338" y="4754562"/>
                <a:ext cx="42863" cy="87312"/>
              </a:xfrm>
              <a:custGeom>
                <a:avLst/>
                <a:gdLst>
                  <a:gd name="T0" fmla="*/ 1554068731 w 37"/>
                  <a:gd name="T1" fmla="*/ 2147483646 h 75"/>
                  <a:gd name="T2" fmla="*/ 2147483646 w 37"/>
                  <a:gd name="T3" fmla="*/ 2147483646 h 75"/>
                  <a:gd name="T4" fmla="*/ 2147483646 w 37"/>
                  <a:gd name="T5" fmla="*/ 2147483646 h 75"/>
                  <a:gd name="T6" fmla="*/ 2147483646 w 37"/>
                  <a:gd name="T7" fmla="*/ 2147483646 h 75"/>
                  <a:gd name="T8" fmla="*/ 2147483646 w 37"/>
                  <a:gd name="T9" fmla="*/ 2147483646 h 75"/>
                  <a:gd name="T10" fmla="*/ 0 w 37"/>
                  <a:gd name="T11" fmla="*/ 2147483646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75"/>
                  <a:gd name="T20" fmla="*/ 37 w 37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75">
                    <a:moveTo>
                      <a:pt x="1" y="12"/>
                    </a:moveTo>
                    <a:cubicBezTo>
                      <a:pt x="1" y="12"/>
                      <a:pt x="7" y="14"/>
                      <a:pt x="12" y="11"/>
                    </a:cubicBezTo>
                    <a:cubicBezTo>
                      <a:pt x="17" y="9"/>
                      <a:pt x="28" y="0"/>
                      <a:pt x="32" y="15"/>
                    </a:cubicBezTo>
                    <a:cubicBezTo>
                      <a:pt x="37" y="30"/>
                      <a:pt x="29" y="29"/>
                      <a:pt x="30" y="37"/>
                    </a:cubicBezTo>
                    <a:cubicBezTo>
                      <a:pt x="30" y="45"/>
                      <a:pt x="30" y="62"/>
                      <a:pt x="24" y="65"/>
                    </a:cubicBezTo>
                    <a:cubicBezTo>
                      <a:pt x="19" y="69"/>
                      <a:pt x="6" y="75"/>
                      <a:pt x="0" y="73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6" name="Freeform 859">
                <a:extLst>
                  <a:ext uri="{FF2B5EF4-FFF2-40B4-BE49-F238E27FC236}">
                    <a16:creationId xmlns:a16="http://schemas.microsoft.com/office/drawing/2014/main" id="{1349433E-3FF3-4CDC-B1C3-F5ADB964F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7388" y="4794250"/>
                <a:ext cx="71438" cy="41275"/>
              </a:xfrm>
              <a:custGeom>
                <a:avLst/>
                <a:gdLst>
                  <a:gd name="T0" fmla="*/ 0 w 60"/>
                  <a:gd name="T1" fmla="*/ 2147483646 h 35"/>
                  <a:gd name="T2" fmla="*/ 2147483646 w 60"/>
                  <a:gd name="T3" fmla="*/ 2147483646 h 35"/>
                  <a:gd name="T4" fmla="*/ 2147483646 w 60"/>
                  <a:gd name="T5" fmla="*/ 2147483646 h 35"/>
                  <a:gd name="T6" fmla="*/ 2147483646 w 60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35"/>
                  <a:gd name="T14" fmla="*/ 60 w 60"/>
                  <a:gd name="T15" fmla="*/ 35 h 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35">
                    <a:moveTo>
                      <a:pt x="0" y="35"/>
                    </a:moveTo>
                    <a:cubicBezTo>
                      <a:pt x="0" y="35"/>
                      <a:pt x="14" y="33"/>
                      <a:pt x="21" y="33"/>
                    </a:cubicBezTo>
                    <a:cubicBezTo>
                      <a:pt x="28" y="33"/>
                      <a:pt x="29" y="30"/>
                      <a:pt x="36" y="22"/>
                    </a:cubicBezTo>
                    <a:cubicBezTo>
                      <a:pt x="44" y="14"/>
                      <a:pt x="58" y="2"/>
                      <a:pt x="60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7" name="Freeform 860">
                <a:extLst>
                  <a:ext uri="{FF2B5EF4-FFF2-40B4-BE49-F238E27FC236}">
                    <a16:creationId xmlns:a16="http://schemas.microsoft.com/office/drawing/2014/main" id="{9C905345-5CCF-4EBE-BB23-F2B0D38B6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3900" y="4824412"/>
                <a:ext cx="31750" cy="65087"/>
              </a:xfrm>
              <a:custGeom>
                <a:avLst/>
                <a:gdLst>
                  <a:gd name="T0" fmla="*/ 2147483646 w 27"/>
                  <a:gd name="T1" fmla="*/ 0 h 55"/>
                  <a:gd name="T2" fmla="*/ 2147483646 w 27"/>
                  <a:gd name="T3" fmla="*/ 2147483646 h 55"/>
                  <a:gd name="T4" fmla="*/ 2147483646 w 27"/>
                  <a:gd name="T5" fmla="*/ 2147483646 h 55"/>
                  <a:gd name="T6" fmla="*/ 2147483646 w 27"/>
                  <a:gd name="T7" fmla="*/ 2147483646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55"/>
                  <a:gd name="T14" fmla="*/ 27 w 27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55">
                    <a:moveTo>
                      <a:pt x="4" y="0"/>
                    </a:moveTo>
                    <a:cubicBezTo>
                      <a:pt x="4" y="0"/>
                      <a:pt x="0" y="9"/>
                      <a:pt x="5" y="19"/>
                    </a:cubicBezTo>
                    <a:cubicBezTo>
                      <a:pt x="10" y="29"/>
                      <a:pt x="10" y="33"/>
                      <a:pt x="16" y="39"/>
                    </a:cubicBezTo>
                    <a:cubicBezTo>
                      <a:pt x="21" y="46"/>
                      <a:pt x="25" y="49"/>
                      <a:pt x="27" y="55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8" name="Freeform 861">
                <a:extLst>
                  <a:ext uri="{FF2B5EF4-FFF2-40B4-BE49-F238E27FC236}">
                    <a16:creationId xmlns:a16="http://schemas.microsoft.com/office/drawing/2014/main" id="{56A4CE94-2937-4865-BCE4-6B960581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6288" y="4883150"/>
                <a:ext cx="31750" cy="3175"/>
              </a:xfrm>
              <a:custGeom>
                <a:avLst/>
                <a:gdLst>
                  <a:gd name="T0" fmla="*/ 0 w 27"/>
                  <a:gd name="T1" fmla="*/ 2147483646 h 3"/>
                  <a:gd name="T2" fmla="*/ 2147483646 w 27"/>
                  <a:gd name="T3" fmla="*/ 1185033825 h 3"/>
                  <a:gd name="T4" fmla="*/ 2147483646 w 27"/>
                  <a:gd name="T5" fmla="*/ 2147483646 h 3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"/>
                  <a:gd name="T11" fmla="*/ 27 w 2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">
                    <a:moveTo>
                      <a:pt x="0" y="3"/>
                    </a:moveTo>
                    <a:cubicBezTo>
                      <a:pt x="0" y="3"/>
                      <a:pt x="6" y="1"/>
                      <a:pt x="12" y="1"/>
                    </a:cubicBezTo>
                    <a:cubicBezTo>
                      <a:pt x="18" y="1"/>
                      <a:pt x="23" y="0"/>
                      <a:pt x="27" y="3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9" name="Freeform 862">
                <a:extLst>
                  <a:ext uri="{FF2B5EF4-FFF2-40B4-BE49-F238E27FC236}">
                    <a16:creationId xmlns:a16="http://schemas.microsoft.com/office/drawing/2014/main" id="{C5E24665-3C85-40A6-A306-9498465A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4873625"/>
                <a:ext cx="80963" cy="63500"/>
              </a:xfrm>
              <a:custGeom>
                <a:avLst/>
                <a:gdLst>
                  <a:gd name="T0" fmla="*/ 2147483646 w 69"/>
                  <a:gd name="T1" fmla="*/ 2147483646 h 53"/>
                  <a:gd name="T2" fmla="*/ 2147483646 w 69"/>
                  <a:gd name="T3" fmla="*/ 2147483646 h 53"/>
                  <a:gd name="T4" fmla="*/ 2147483646 w 69"/>
                  <a:gd name="T5" fmla="*/ 2147483646 h 53"/>
                  <a:gd name="T6" fmla="*/ 2147483646 w 69"/>
                  <a:gd name="T7" fmla="*/ 2147483646 h 53"/>
                  <a:gd name="T8" fmla="*/ 2147483646 w 69"/>
                  <a:gd name="T9" fmla="*/ 2147483646 h 53"/>
                  <a:gd name="T10" fmla="*/ 2147483646 w 69"/>
                  <a:gd name="T11" fmla="*/ 2147483646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"/>
                  <a:gd name="T19" fmla="*/ 0 h 53"/>
                  <a:gd name="T20" fmla="*/ 69 w 69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" h="53">
                    <a:moveTo>
                      <a:pt x="17" y="2"/>
                    </a:moveTo>
                    <a:cubicBezTo>
                      <a:pt x="9" y="2"/>
                      <a:pt x="0" y="22"/>
                      <a:pt x="2" y="29"/>
                    </a:cubicBezTo>
                    <a:cubicBezTo>
                      <a:pt x="5" y="35"/>
                      <a:pt x="16" y="48"/>
                      <a:pt x="26" y="51"/>
                    </a:cubicBezTo>
                    <a:cubicBezTo>
                      <a:pt x="36" y="53"/>
                      <a:pt x="64" y="50"/>
                      <a:pt x="66" y="42"/>
                    </a:cubicBezTo>
                    <a:cubicBezTo>
                      <a:pt x="69" y="34"/>
                      <a:pt x="63" y="15"/>
                      <a:pt x="57" y="10"/>
                    </a:cubicBezTo>
                    <a:cubicBezTo>
                      <a:pt x="51" y="6"/>
                      <a:pt x="45" y="0"/>
                      <a:pt x="17" y="2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0" name="Freeform 863">
                <a:extLst>
                  <a:ext uri="{FF2B5EF4-FFF2-40B4-BE49-F238E27FC236}">
                    <a16:creationId xmlns:a16="http://schemas.microsoft.com/office/drawing/2014/main" id="{7A85628A-8AD6-4C15-8F9B-521603668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4873625"/>
                <a:ext cx="80963" cy="63500"/>
              </a:xfrm>
              <a:custGeom>
                <a:avLst/>
                <a:gdLst>
                  <a:gd name="T0" fmla="*/ 2147483646 w 69"/>
                  <a:gd name="T1" fmla="*/ 2147483646 h 53"/>
                  <a:gd name="T2" fmla="*/ 2147483646 w 69"/>
                  <a:gd name="T3" fmla="*/ 2147483646 h 53"/>
                  <a:gd name="T4" fmla="*/ 2147483646 w 69"/>
                  <a:gd name="T5" fmla="*/ 2147483646 h 53"/>
                  <a:gd name="T6" fmla="*/ 2147483646 w 69"/>
                  <a:gd name="T7" fmla="*/ 2147483646 h 53"/>
                  <a:gd name="T8" fmla="*/ 2147483646 w 69"/>
                  <a:gd name="T9" fmla="*/ 2147483646 h 53"/>
                  <a:gd name="T10" fmla="*/ 2147483646 w 69"/>
                  <a:gd name="T11" fmla="*/ 2147483646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"/>
                  <a:gd name="T19" fmla="*/ 0 h 53"/>
                  <a:gd name="T20" fmla="*/ 69 w 69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" h="53">
                    <a:moveTo>
                      <a:pt x="17" y="2"/>
                    </a:moveTo>
                    <a:cubicBezTo>
                      <a:pt x="9" y="2"/>
                      <a:pt x="0" y="22"/>
                      <a:pt x="2" y="29"/>
                    </a:cubicBezTo>
                    <a:cubicBezTo>
                      <a:pt x="5" y="35"/>
                      <a:pt x="16" y="48"/>
                      <a:pt x="26" y="51"/>
                    </a:cubicBezTo>
                    <a:cubicBezTo>
                      <a:pt x="36" y="53"/>
                      <a:pt x="64" y="50"/>
                      <a:pt x="66" y="42"/>
                    </a:cubicBezTo>
                    <a:cubicBezTo>
                      <a:pt x="69" y="34"/>
                      <a:pt x="63" y="15"/>
                      <a:pt x="57" y="10"/>
                    </a:cubicBezTo>
                    <a:cubicBezTo>
                      <a:pt x="51" y="6"/>
                      <a:pt x="45" y="0"/>
                      <a:pt x="17" y="2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1" name="Freeform 864">
                <a:extLst>
                  <a:ext uri="{FF2B5EF4-FFF2-40B4-BE49-F238E27FC236}">
                    <a16:creationId xmlns:a16="http://schemas.microsoft.com/office/drawing/2014/main" id="{C6292584-420D-4208-A46A-F175D332E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8663" y="4799012"/>
                <a:ext cx="44450" cy="65087"/>
              </a:xfrm>
              <a:custGeom>
                <a:avLst/>
                <a:gdLst>
                  <a:gd name="T0" fmla="*/ 2147483646 w 37"/>
                  <a:gd name="T1" fmla="*/ 0 h 55"/>
                  <a:gd name="T2" fmla="*/ 2147483646 w 37"/>
                  <a:gd name="T3" fmla="*/ 2147483646 h 55"/>
                  <a:gd name="T4" fmla="*/ 2147483646 w 37"/>
                  <a:gd name="T5" fmla="*/ 2147483646 h 55"/>
                  <a:gd name="T6" fmla="*/ 1733337361 w 37"/>
                  <a:gd name="T7" fmla="*/ 2147483646 h 55"/>
                  <a:gd name="T8" fmla="*/ 2147483646 w 37"/>
                  <a:gd name="T9" fmla="*/ 2147483646 h 55"/>
                  <a:gd name="T10" fmla="*/ 2147483646 w 37"/>
                  <a:gd name="T11" fmla="*/ 2147483646 h 55"/>
                  <a:gd name="T12" fmla="*/ 2147483646 w 37"/>
                  <a:gd name="T13" fmla="*/ 2147483646 h 55"/>
                  <a:gd name="T14" fmla="*/ 2147483646 w 37"/>
                  <a:gd name="T15" fmla="*/ 2147483646 h 55"/>
                  <a:gd name="T16" fmla="*/ 2147483646 w 37"/>
                  <a:gd name="T17" fmla="*/ 2147483646 h 55"/>
                  <a:gd name="T18" fmla="*/ 2147483646 w 37"/>
                  <a:gd name="T19" fmla="*/ 0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55"/>
                  <a:gd name="T32" fmla="*/ 37 w 37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55">
                    <a:moveTo>
                      <a:pt x="25" y="0"/>
                    </a:moveTo>
                    <a:cubicBezTo>
                      <a:pt x="21" y="2"/>
                      <a:pt x="17" y="9"/>
                      <a:pt x="14" y="12"/>
                    </a:cubicBezTo>
                    <a:cubicBezTo>
                      <a:pt x="11" y="15"/>
                      <a:pt x="6" y="18"/>
                      <a:pt x="4" y="22"/>
                    </a:cubicBezTo>
                    <a:cubicBezTo>
                      <a:pt x="2" y="25"/>
                      <a:pt x="0" y="31"/>
                      <a:pt x="1" y="35"/>
                    </a:cubicBezTo>
                    <a:cubicBezTo>
                      <a:pt x="2" y="43"/>
                      <a:pt x="8" y="49"/>
                      <a:pt x="10" y="55"/>
                    </a:cubicBezTo>
                    <a:cubicBezTo>
                      <a:pt x="7" y="48"/>
                      <a:pt x="3" y="39"/>
                      <a:pt x="6" y="32"/>
                    </a:cubicBezTo>
                    <a:cubicBezTo>
                      <a:pt x="9" y="26"/>
                      <a:pt x="12" y="21"/>
                      <a:pt x="17" y="18"/>
                    </a:cubicBezTo>
                    <a:cubicBezTo>
                      <a:pt x="20" y="15"/>
                      <a:pt x="24" y="12"/>
                      <a:pt x="28" y="11"/>
                    </a:cubicBezTo>
                    <a:cubicBezTo>
                      <a:pt x="31" y="10"/>
                      <a:pt x="34" y="11"/>
                      <a:pt x="37" y="11"/>
                    </a:cubicBezTo>
                    <a:cubicBezTo>
                      <a:pt x="32" y="8"/>
                      <a:pt x="28" y="4"/>
                      <a:pt x="2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2" name="Freeform 865">
                <a:extLst>
                  <a:ext uri="{FF2B5EF4-FFF2-40B4-BE49-F238E27FC236}">
                    <a16:creationId xmlns:a16="http://schemas.microsoft.com/office/drawing/2014/main" id="{A9164E5B-1994-4A0C-8708-31F7D88F7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2638" y="4813300"/>
                <a:ext cx="58738" cy="46037"/>
              </a:xfrm>
              <a:custGeom>
                <a:avLst/>
                <a:gdLst>
                  <a:gd name="T0" fmla="*/ 0 w 50"/>
                  <a:gd name="T1" fmla="*/ 0 h 39"/>
                  <a:gd name="T2" fmla="*/ 2147483646 w 50"/>
                  <a:gd name="T3" fmla="*/ 1644245688 h 39"/>
                  <a:gd name="T4" fmla="*/ 2147483646 w 50"/>
                  <a:gd name="T5" fmla="*/ 1644245688 h 39"/>
                  <a:gd name="T6" fmla="*/ 2147483646 w 50"/>
                  <a:gd name="T7" fmla="*/ 2147483646 h 39"/>
                  <a:gd name="T8" fmla="*/ 2147483646 w 50"/>
                  <a:gd name="T9" fmla="*/ 2147483646 h 39"/>
                  <a:gd name="T10" fmla="*/ 2147483646 w 50"/>
                  <a:gd name="T11" fmla="*/ 2147483646 h 39"/>
                  <a:gd name="T12" fmla="*/ 2147483646 w 50"/>
                  <a:gd name="T13" fmla="*/ 2147483646 h 39"/>
                  <a:gd name="T14" fmla="*/ 2147483646 w 50"/>
                  <a:gd name="T15" fmla="*/ 2147483646 h 39"/>
                  <a:gd name="T16" fmla="*/ 2147483646 w 50"/>
                  <a:gd name="T17" fmla="*/ 164424568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39"/>
                  <a:gd name="T29" fmla="*/ 50 w 50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39">
                    <a:moveTo>
                      <a:pt x="0" y="0"/>
                    </a:moveTo>
                    <a:cubicBezTo>
                      <a:pt x="4" y="0"/>
                      <a:pt x="7" y="1"/>
                      <a:pt x="11" y="1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5" y="1"/>
                      <a:pt x="30" y="2"/>
                      <a:pt x="34" y="3"/>
                    </a:cubicBezTo>
                    <a:cubicBezTo>
                      <a:pt x="50" y="8"/>
                      <a:pt x="42" y="26"/>
                      <a:pt x="43" y="39"/>
                    </a:cubicBezTo>
                    <a:cubicBezTo>
                      <a:pt x="40" y="29"/>
                      <a:pt x="43" y="10"/>
                      <a:pt x="29" y="6"/>
                    </a:cubicBezTo>
                    <a:cubicBezTo>
                      <a:pt x="25" y="5"/>
                      <a:pt x="20" y="5"/>
                      <a:pt x="15" y="4"/>
                    </a:cubicBezTo>
                    <a:cubicBezTo>
                      <a:pt x="13" y="4"/>
                      <a:pt x="4" y="0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3" name="Freeform 867">
                <a:extLst>
                  <a:ext uri="{FF2B5EF4-FFF2-40B4-BE49-F238E27FC236}">
                    <a16:creationId xmlns:a16="http://schemas.microsoft.com/office/drawing/2014/main" id="{8ED6B137-4CEC-4FD5-982E-FA7BB312B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8338" y="4764087"/>
                <a:ext cx="38100" cy="26987"/>
              </a:xfrm>
              <a:custGeom>
                <a:avLst/>
                <a:gdLst>
                  <a:gd name="T0" fmla="*/ 0 w 32"/>
                  <a:gd name="T1" fmla="*/ 2147483646 h 23"/>
                  <a:gd name="T2" fmla="*/ 2147483646 w 32"/>
                  <a:gd name="T3" fmla="*/ 2147483646 h 23"/>
                  <a:gd name="T4" fmla="*/ 2147483646 w 32"/>
                  <a:gd name="T5" fmla="*/ 0 h 23"/>
                  <a:gd name="T6" fmla="*/ 2147483646 w 32"/>
                  <a:gd name="T7" fmla="*/ 2147483646 h 23"/>
                  <a:gd name="T8" fmla="*/ 2147483646 w 32"/>
                  <a:gd name="T9" fmla="*/ 2147483646 h 23"/>
                  <a:gd name="T10" fmla="*/ 2147483646 w 32"/>
                  <a:gd name="T11" fmla="*/ 2147483646 h 23"/>
                  <a:gd name="T12" fmla="*/ 2147483646 w 32"/>
                  <a:gd name="T13" fmla="*/ 2147483646 h 23"/>
                  <a:gd name="T14" fmla="*/ 2147483646 w 32"/>
                  <a:gd name="T15" fmla="*/ 2147483646 h 23"/>
                  <a:gd name="T16" fmla="*/ 1688346731 w 32"/>
                  <a:gd name="T17" fmla="*/ 2147483646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"/>
                  <a:gd name="T28" fmla="*/ 0 h 23"/>
                  <a:gd name="T29" fmla="*/ 32 w 32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" h="23">
                    <a:moveTo>
                      <a:pt x="0" y="5"/>
                    </a:moveTo>
                    <a:cubicBezTo>
                      <a:pt x="4" y="6"/>
                      <a:pt x="7" y="7"/>
                      <a:pt x="12" y="5"/>
                    </a:cubicBezTo>
                    <a:cubicBezTo>
                      <a:pt x="15" y="4"/>
                      <a:pt x="19" y="0"/>
                      <a:pt x="22" y="0"/>
                    </a:cubicBezTo>
                    <a:cubicBezTo>
                      <a:pt x="26" y="0"/>
                      <a:pt x="29" y="4"/>
                      <a:pt x="30" y="7"/>
                    </a:cubicBezTo>
                    <a:cubicBezTo>
                      <a:pt x="32" y="13"/>
                      <a:pt x="31" y="18"/>
                      <a:pt x="28" y="23"/>
                    </a:cubicBezTo>
                    <a:cubicBezTo>
                      <a:pt x="29" y="20"/>
                      <a:pt x="28" y="14"/>
                      <a:pt x="28" y="10"/>
                    </a:cubicBezTo>
                    <a:cubicBezTo>
                      <a:pt x="27" y="5"/>
                      <a:pt x="25" y="5"/>
                      <a:pt x="21" y="5"/>
                    </a:cubicBezTo>
                    <a:cubicBezTo>
                      <a:pt x="18" y="5"/>
                      <a:pt x="15" y="7"/>
                      <a:pt x="12" y="7"/>
                    </a:cubicBezTo>
                    <a:cubicBezTo>
                      <a:pt x="8" y="8"/>
                      <a:pt x="5" y="5"/>
                      <a:pt x="1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4" name="Freeform 868">
                <a:extLst>
                  <a:ext uri="{FF2B5EF4-FFF2-40B4-BE49-F238E27FC236}">
                    <a16:creationId xmlns:a16="http://schemas.microsoft.com/office/drawing/2014/main" id="{8142ADFC-E17B-4ADE-A534-F3ED6B589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3738" y="4865687"/>
                <a:ext cx="52388" cy="15875"/>
              </a:xfrm>
              <a:custGeom>
                <a:avLst/>
                <a:gdLst>
                  <a:gd name="T0" fmla="*/ 0 w 44"/>
                  <a:gd name="T1" fmla="*/ 2147483646 h 13"/>
                  <a:gd name="T2" fmla="*/ 2147483646 w 44"/>
                  <a:gd name="T3" fmla="*/ 2147483646 h 13"/>
                  <a:gd name="T4" fmla="*/ 2147483646 w 44"/>
                  <a:gd name="T5" fmla="*/ 2147483646 h 13"/>
                  <a:gd name="T6" fmla="*/ 2147483646 w 44"/>
                  <a:gd name="T7" fmla="*/ 0 h 13"/>
                  <a:gd name="T8" fmla="*/ 2147483646 w 44"/>
                  <a:gd name="T9" fmla="*/ 2147483646 h 13"/>
                  <a:gd name="T10" fmla="*/ 1688379514 w 44"/>
                  <a:gd name="T11" fmla="*/ 214748364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13"/>
                  <a:gd name="T20" fmla="*/ 44 w 44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13">
                    <a:moveTo>
                      <a:pt x="0" y="7"/>
                    </a:moveTo>
                    <a:cubicBezTo>
                      <a:pt x="5" y="3"/>
                      <a:pt x="15" y="3"/>
                      <a:pt x="21" y="4"/>
                    </a:cubicBezTo>
                    <a:cubicBezTo>
                      <a:pt x="30" y="6"/>
                      <a:pt x="37" y="9"/>
                      <a:pt x="44" y="13"/>
                    </a:cubicBezTo>
                    <a:cubicBezTo>
                      <a:pt x="36" y="8"/>
                      <a:pt x="29" y="1"/>
                      <a:pt x="19" y="0"/>
                    </a:cubicBezTo>
                    <a:cubicBezTo>
                      <a:pt x="15" y="0"/>
                      <a:pt x="12" y="1"/>
                      <a:pt x="9" y="2"/>
                    </a:cubicBezTo>
                    <a:cubicBezTo>
                      <a:pt x="6" y="3"/>
                      <a:pt x="4" y="6"/>
                      <a:pt x="1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5" name="Freeform 869">
                <a:extLst>
                  <a:ext uri="{FF2B5EF4-FFF2-40B4-BE49-F238E27FC236}">
                    <a16:creationId xmlns:a16="http://schemas.microsoft.com/office/drawing/2014/main" id="{25A69968-A99B-41A7-8D0A-22C467F3E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4835525"/>
                <a:ext cx="58738" cy="20637"/>
              </a:xfrm>
              <a:custGeom>
                <a:avLst/>
                <a:gdLst>
                  <a:gd name="T0" fmla="*/ 2147483646 w 49"/>
                  <a:gd name="T1" fmla="*/ 2147483646 h 18"/>
                  <a:gd name="T2" fmla="*/ 2147483646 w 49"/>
                  <a:gd name="T3" fmla="*/ 2147483646 h 18"/>
                  <a:gd name="T4" fmla="*/ 2147483646 w 49"/>
                  <a:gd name="T5" fmla="*/ 2147483646 h 18"/>
                  <a:gd name="T6" fmla="*/ 2147483646 w 49"/>
                  <a:gd name="T7" fmla="*/ 2147483646 h 18"/>
                  <a:gd name="T8" fmla="*/ 2147483646 w 49"/>
                  <a:gd name="T9" fmla="*/ 0 h 18"/>
                  <a:gd name="T10" fmla="*/ 2147483646 w 49"/>
                  <a:gd name="T11" fmla="*/ 2147483646 h 18"/>
                  <a:gd name="T12" fmla="*/ 2147483646 w 49"/>
                  <a:gd name="T13" fmla="*/ 1507688774 h 18"/>
                  <a:gd name="T14" fmla="*/ 0 w 49"/>
                  <a:gd name="T15" fmla="*/ 2147483646 h 18"/>
                  <a:gd name="T16" fmla="*/ 2147483646 w 49"/>
                  <a:gd name="T17" fmla="*/ 214748364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"/>
                  <a:gd name="T28" fmla="*/ 0 h 18"/>
                  <a:gd name="T29" fmla="*/ 49 w 49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" h="18">
                    <a:moveTo>
                      <a:pt x="7" y="18"/>
                    </a:moveTo>
                    <a:cubicBezTo>
                      <a:pt x="1" y="11"/>
                      <a:pt x="29" y="6"/>
                      <a:pt x="34" y="7"/>
                    </a:cubicBezTo>
                    <a:cubicBezTo>
                      <a:pt x="41" y="7"/>
                      <a:pt x="44" y="11"/>
                      <a:pt x="49" y="15"/>
                    </a:cubicBezTo>
                    <a:cubicBezTo>
                      <a:pt x="46" y="13"/>
                      <a:pt x="44" y="10"/>
                      <a:pt x="43" y="7"/>
                    </a:cubicBezTo>
                    <a:cubicBezTo>
                      <a:pt x="43" y="5"/>
                      <a:pt x="44" y="2"/>
                      <a:pt x="44" y="0"/>
                    </a:cubicBezTo>
                    <a:cubicBezTo>
                      <a:pt x="39" y="0"/>
                      <a:pt x="35" y="2"/>
                      <a:pt x="30" y="2"/>
                    </a:cubicBezTo>
                    <a:cubicBezTo>
                      <a:pt x="27" y="2"/>
                      <a:pt x="24" y="1"/>
                      <a:pt x="20" y="1"/>
                    </a:cubicBezTo>
                    <a:cubicBezTo>
                      <a:pt x="13" y="2"/>
                      <a:pt x="7" y="5"/>
                      <a:pt x="0" y="8"/>
                    </a:cubicBezTo>
                    <a:cubicBezTo>
                      <a:pt x="1" y="9"/>
                      <a:pt x="2" y="11"/>
                      <a:pt x="3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6" name="Freeform 870">
                <a:extLst>
                  <a:ext uri="{FF2B5EF4-FFF2-40B4-BE49-F238E27FC236}">
                    <a16:creationId xmlns:a16="http://schemas.microsoft.com/office/drawing/2014/main" id="{888B0EEA-E06A-4EBC-9536-F03410808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025" y="4754562"/>
                <a:ext cx="111125" cy="31750"/>
              </a:xfrm>
              <a:custGeom>
                <a:avLst/>
                <a:gdLst>
                  <a:gd name="T0" fmla="*/ 2147483646 w 94"/>
                  <a:gd name="T1" fmla="*/ 2147483646 h 27"/>
                  <a:gd name="T2" fmla="*/ 2147483646 w 94"/>
                  <a:gd name="T3" fmla="*/ 2147483646 h 27"/>
                  <a:gd name="T4" fmla="*/ 2147483646 w 94"/>
                  <a:gd name="T5" fmla="*/ 0 h 27"/>
                  <a:gd name="T6" fmla="*/ 2147483646 w 94"/>
                  <a:gd name="T7" fmla="*/ 2147483646 h 27"/>
                  <a:gd name="T8" fmla="*/ 2147483646 w 94"/>
                  <a:gd name="T9" fmla="*/ 2147483646 h 27"/>
                  <a:gd name="T10" fmla="*/ 2147483646 w 94"/>
                  <a:gd name="T11" fmla="*/ 2147483646 h 27"/>
                  <a:gd name="T12" fmla="*/ 2147483646 w 94"/>
                  <a:gd name="T13" fmla="*/ 2147483646 h 27"/>
                  <a:gd name="T14" fmla="*/ 2147483646 w 94"/>
                  <a:gd name="T15" fmla="*/ 2147483646 h 27"/>
                  <a:gd name="T16" fmla="*/ 2147483646 w 94"/>
                  <a:gd name="T17" fmla="*/ 2147483646 h 27"/>
                  <a:gd name="T18" fmla="*/ 2147483646 w 94"/>
                  <a:gd name="T19" fmla="*/ 2147483646 h 27"/>
                  <a:gd name="T20" fmla="*/ 2147483646 w 94"/>
                  <a:gd name="T21" fmla="*/ 2147483646 h 27"/>
                  <a:gd name="T22" fmla="*/ 2147483646 w 94"/>
                  <a:gd name="T23" fmla="*/ 2147483646 h 27"/>
                  <a:gd name="T24" fmla="*/ 2147483646 w 94"/>
                  <a:gd name="T25" fmla="*/ 2147483646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"/>
                  <a:gd name="T40" fmla="*/ 0 h 27"/>
                  <a:gd name="T41" fmla="*/ 94 w 94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" h="27">
                    <a:moveTo>
                      <a:pt x="9" y="27"/>
                    </a:moveTo>
                    <a:cubicBezTo>
                      <a:pt x="8" y="20"/>
                      <a:pt x="0" y="17"/>
                      <a:pt x="4" y="10"/>
                    </a:cubicBezTo>
                    <a:cubicBezTo>
                      <a:pt x="7" y="4"/>
                      <a:pt x="11" y="1"/>
                      <a:pt x="19" y="0"/>
                    </a:cubicBezTo>
                    <a:cubicBezTo>
                      <a:pt x="31" y="0"/>
                      <a:pt x="43" y="4"/>
                      <a:pt x="55" y="4"/>
                    </a:cubicBezTo>
                    <a:cubicBezTo>
                      <a:pt x="63" y="5"/>
                      <a:pt x="71" y="4"/>
                      <a:pt x="79" y="5"/>
                    </a:cubicBezTo>
                    <a:cubicBezTo>
                      <a:pt x="83" y="5"/>
                      <a:pt x="90" y="5"/>
                      <a:pt x="94" y="7"/>
                    </a:cubicBezTo>
                    <a:cubicBezTo>
                      <a:pt x="88" y="8"/>
                      <a:pt x="82" y="8"/>
                      <a:pt x="76" y="6"/>
                    </a:cubicBezTo>
                    <a:cubicBezTo>
                      <a:pt x="71" y="5"/>
                      <a:pt x="67" y="4"/>
                      <a:pt x="62" y="4"/>
                    </a:cubicBezTo>
                    <a:cubicBezTo>
                      <a:pt x="59" y="4"/>
                      <a:pt x="55" y="4"/>
                      <a:pt x="52" y="4"/>
                    </a:cubicBezTo>
                    <a:cubicBezTo>
                      <a:pt x="47" y="5"/>
                      <a:pt x="43" y="4"/>
                      <a:pt x="38" y="5"/>
                    </a:cubicBezTo>
                    <a:cubicBezTo>
                      <a:pt x="33" y="5"/>
                      <a:pt x="29" y="6"/>
                      <a:pt x="25" y="6"/>
                    </a:cubicBezTo>
                    <a:cubicBezTo>
                      <a:pt x="21" y="6"/>
                      <a:pt x="17" y="5"/>
                      <a:pt x="14" y="6"/>
                    </a:cubicBezTo>
                    <a:cubicBezTo>
                      <a:pt x="7" y="8"/>
                      <a:pt x="7" y="18"/>
                      <a:pt x="10" y="2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8938" name="Groupe 1377">
            <a:extLst>
              <a:ext uri="{FF2B5EF4-FFF2-40B4-BE49-F238E27FC236}">
                <a16:creationId xmlns:a16="http://schemas.microsoft.com/office/drawing/2014/main" id="{903C59B4-515A-4A5D-A97E-C0AF99949F31}"/>
              </a:ext>
            </a:extLst>
          </p:cNvPr>
          <p:cNvGrpSpPr>
            <a:grpSpLocks/>
          </p:cNvGrpSpPr>
          <p:nvPr/>
        </p:nvGrpSpPr>
        <p:grpSpPr bwMode="auto">
          <a:xfrm>
            <a:off x="8326438" y="5280025"/>
            <a:ext cx="377825" cy="206375"/>
            <a:chOff x="6791325" y="5018087"/>
            <a:chExt cx="430213" cy="234950"/>
          </a:xfrm>
        </p:grpSpPr>
        <p:sp>
          <p:nvSpPr>
            <p:cNvPr id="39040" name="Freeform 871">
              <a:extLst>
                <a:ext uri="{FF2B5EF4-FFF2-40B4-BE49-F238E27FC236}">
                  <a16:creationId xmlns:a16="http://schemas.microsoft.com/office/drawing/2014/main" id="{40833F1A-0D5E-4F95-AD27-622170A2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5018087"/>
              <a:ext cx="430213" cy="234950"/>
            </a:xfrm>
            <a:custGeom>
              <a:avLst/>
              <a:gdLst>
                <a:gd name="T0" fmla="*/ 2147483646 w 361"/>
                <a:gd name="T1" fmla="*/ 2147483646 h 200"/>
                <a:gd name="T2" fmla="*/ 2147483646 w 361"/>
                <a:gd name="T3" fmla="*/ 2147483646 h 200"/>
                <a:gd name="T4" fmla="*/ 2147483646 w 361"/>
                <a:gd name="T5" fmla="*/ 2147483646 h 200"/>
                <a:gd name="T6" fmla="*/ 2147483646 w 361"/>
                <a:gd name="T7" fmla="*/ 2147483646 h 200"/>
                <a:gd name="T8" fmla="*/ 2147483646 w 361"/>
                <a:gd name="T9" fmla="*/ 2147483646 h 200"/>
                <a:gd name="T10" fmla="*/ 2147483646 w 361"/>
                <a:gd name="T11" fmla="*/ 2147483646 h 200"/>
                <a:gd name="T12" fmla="*/ 2147483646 w 361"/>
                <a:gd name="T13" fmla="*/ 2147483646 h 200"/>
                <a:gd name="T14" fmla="*/ 2147483646 w 361"/>
                <a:gd name="T15" fmla="*/ 2147483646 h 200"/>
                <a:gd name="T16" fmla="*/ 2147483646 w 361"/>
                <a:gd name="T17" fmla="*/ 2147483646 h 200"/>
                <a:gd name="T18" fmla="*/ 2147483646 w 361"/>
                <a:gd name="T19" fmla="*/ 2147483646 h 200"/>
                <a:gd name="T20" fmla="*/ 2147483646 w 361"/>
                <a:gd name="T21" fmla="*/ 2147483646 h 200"/>
                <a:gd name="T22" fmla="*/ 2147483646 w 361"/>
                <a:gd name="T23" fmla="*/ 2147483646 h 200"/>
                <a:gd name="T24" fmla="*/ 2147483646 w 361"/>
                <a:gd name="T25" fmla="*/ 2147483646 h 200"/>
                <a:gd name="T26" fmla="*/ 2147483646 w 361"/>
                <a:gd name="T27" fmla="*/ 2147483646 h 200"/>
                <a:gd name="T28" fmla="*/ 2147483646 w 361"/>
                <a:gd name="T29" fmla="*/ 2147483646 h 200"/>
                <a:gd name="T30" fmla="*/ 2147483646 w 361"/>
                <a:gd name="T31" fmla="*/ 2147483646 h 200"/>
                <a:gd name="T32" fmla="*/ 2147483646 w 361"/>
                <a:gd name="T33" fmla="*/ 2147483646 h 200"/>
                <a:gd name="T34" fmla="*/ 2147483646 w 361"/>
                <a:gd name="T35" fmla="*/ 2147483646 h 200"/>
                <a:gd name="T36" fmla="*/ 2147483646 w 361"/>
                <a:gd name="T37" fmla="*/ 2147483646 h 200"/>
                <a:gd name="T38" fmla="*/ 2147483646 w 361"/>
                <a:gd name="T39" fmla="*/ 2147483646 h 200"/>
                <a:gd name="T40" fmla="*/ 2147483646 w 361"/>
                <a:gd name="T41" fmla="*/ 2147483646 h 200"/>
                <a:gd name="T42" fmla="*/ 2147483646 w 361"/>
                <a:gd name="T43" fmla="*/ 2147483646 h 200"/>
                <a:gd name="T44" fmla="*/ 2147483646 w 361"/>
                <a:gd name="T45" fmla="*/ 2147483646 h 200"/>
                <a:gd name="T46" fmla="*/ 2147483646 w 361"/>
                <a:gd name="T47" fmla="*/ 2147483646 h 200"/>
                <a:gd name="T48" fmla="*/ 2147483646 w 361"/>
                <a:gd name="T49" fmla="*/ 2147483646 h 200"/>
                <a:gd name="T50" fmla="*/ 2147483646 w 361"/>
                <a:gd name="T51" fmla="*/ 2147483646 h 200"/>
                <a:gd name="T52" fmla="*/ 2147483646 w 361"/>
                <a:gd name="T53" fmla="*/ 2147483646 h 2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1"/>
                <a:gd name="T82" fmla="*/ 0 h 200"/>
                <a:gd name="T83" fmla="*/ 361 w 361"/>
                <a:gd name="T84" fmla="*/ 200 h 20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1" h="200">
                  <a:moveTo>
                    <a:pt x="13" y="57"/>
                  </a:moveTo>
                  <a:cubicBezTo>
                    <a:pt x="2" y="61"/>
                    <a:pt x="20" y="71"/>
                    <a:pt x="18" y="93"/>
                  </a:cubicBezTo>
                  <a:cubicBezTo>
                    <a:pt x="15" y="114"/>
                    <a:pt x="12" y="111"/>
                    <a:pt x="6" y="116"/>
                  </a:cubicBezTo>
                  <a:cubicBezTo>
                    <a:pt x="0" y="121"/>
                    <a:pt x="3" y="130"/>
                    <a:pt x="11" y="133"/>
                  </a:cubicBezTo>
                  <a:cubicBezTo>
                    <a:pt x="19" y="137"/>
                    <a:pt x="103" y="148"/>
                    <a:pt x="131" y="144"/>
                  </a:cubicBezTo>
                  <a:cubicBezTo>
                    <a:pt x="158" y="141"/>
                    <a:pt x="167" y="135"/>
                    <a:pt x="168" y="126"/>
                  </a:cubicBezTo>
                  <a:cubicBezTo>
                    <a:pt x="168" y="117"/>
                    <a:pt x="167" y="116"/>
                    <a:pt x="179" y="113"/>
                  </a:cubicBezTo>
                  <a:cubicBezTo>
                    <a:pt x="179" y="113"/>
                    <a:pt x="184" y="116"/>
                    <a:pt x="191" y="117"/>
                  </a:cubicBezTo>
                  <a:cubicBezTo>
                    <a:pt x="198" y="118"/>
                    <a:pt x="204" y="118"/>
                    <a:pt x="204" y="118"/>
                  </a:cubicBezTo>
                  <a:cubicBezTo>
                    <a:pt x="204" y="118"/>
                    <a:pt x="206" y="125"/>
                    <a:pt x="208" y="133"/>
                  </a:cubicBezTo>
                  <a:cubicBezTo>
                    <a:pt x="210" y="141"/>
                    <a:pt x="206" y="149"/>
                    <a:pt x="204" y="155"/>
                  </a:cubicBezTo>
                  <a:cubicBezTo>
                    <a:pt x="202" y="162"/>
                    <a:pt x="203" y="185"/>
                    <a:pt x="217" y="189"/>
                  </a:cubicBezTo>
                  <a:cubicBezTo>
                    <a:pt x="231" y="192"/>
                    <a:pt x="257" y="200"/>
                    <a:pt x="263" y="189"/>
                  </a:cubicBezTo>
                  <a:cubicBezTo>
                    <a:pt x="270" y="178"/>
                    <a:pt x="277" y="175"/>
                    <a:pt x="273" y="160"/>
                  </a:cubicBezTo>
                  <a:cubicBezTo>
                    <a:pt x="273" y="160"/>
                    <a:pt x="287" y="164"/>
                    <a:pt x="299" y="171"/>
                  </a:cubicBezTo>
                  <a:cubicBezTo>
                    <a:pt x="312" y="178"/>
                    <a:pt x="329" y="197"/>
                    <a:pt x="340" y="188"/>
                  </a:cubicBezTo>
                  <a:cubicBezTo>
                    <a:pt x="351" y="178"/>
                    <a:pt x="351" y="153"/>
                    <a:pt x="353" y="140"/>
                  </a:cubicBezTo>
                  <a:cubicBezTo>
                    <a:pt x="355" y="127"/>
                    <a:pt x="361" y="110"/>
                    <a:pt x="345" y="109"/>
                  </a:cubicBezTo>
                  <a:cubicBezTo>
                    <a:pt x="329" y="108"/>
                    <a:pt x="290" y="98"/>
                    <a:pt x="281" y="59"/>
                  </a:cubicBezTo>
                  <a:cubicBezTo>
                    <a:pt x="281" y="59"/>
                    <a:pt x="294" y="40"/>
                    <a:pt x="276" y="20"/>
                  </a:cubicBezTo>
                  <a:cubicBezTo>
                    <a:pt x="259" y="0"/>
                    <a:pt x="236" y="3"/>
                    <a:pt x="225" y="7"/>
                  </a:cubicBezTo>
                  <a:cubicBezTo>
                    <a:pt x="214" y="10"/>
                    <a:pt x="208" y="13"/>
                    <a:pt x="206" y="23"/>
                  </a:cubicBezTo>
                  <a:cubicBezTo>
                    <a:pt x="204" y="33"/>
                    <a:pt x="199" y="49"/>
                    <a:pt x="186" y="51"/>
                  </a:cubicBezTo>
                  <a:cubicBezTo>
                    <a:pt x="174" y="53"/>
                    <a:pt x="175" y="71"/>
                    <a:pt x="169" y="67"/>
                  </a:cubicBezTo>
                  <a:cubicBezTo>
                    <a:pt x="164" y="64"/>
                    <a:pt x="168" y="58"/>
                    <a:pt x="160" y="62"/>
                  </a:cubicBezTo>
                  <a:cubicBezTo>
                    <a:pt x="151" y="67"/>
                    <a:pt x="89" y="66"/>
                    <a:pt x="63" y="63"/>
                  </a:cubicBezTo>
                  <a:cubicBezTo>
                    <a:pt x="37" y="61"/>
                    <a:pt x="19" y="54"/>
                    <a:pt x="13" y="57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873">
              <a:extLst>
                <a:ext uri="{FF2B5EF4-FFF2-40B4-BE49-F238E27FC236}">
                  <a16:creationId xmlns:a16="http://schemas.microsoft.com/office/drawing/2014/main" id="{8E69319C-45B9-42F8-9F2A-9607A443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5018087"/>
              <a:ext cx="430213" cy="234950"/>
            </a:xfrm>
            <a:custGeom>
              <a:avLst/>
              <a:gdLst>
                <a:gd name="T0" fmla="*/ 2147483646 w 361"/>
                <a:gd name="T1" fmla="*/ 2147483646 h 200"/>
                <a:gd name="T2" fmla="*/ 2147483646 w 361"/>
                <a:gd name="T3" fmla="*/ 2147483646 h 200"/>
                <a:gd name="T4" fmla="*/ 2147483646 w 361"/>
                <a:gd name="T5" fmla="*/ 2147483646 h 200"/>
                <a:gd name="T6" fmla="*/ 2147483646 w 361"/>
                <a:gd name="T7" fmla="*/ 2147483646 h 200"/>
                <a:gd name="T8" fmla="*/ 2147483646 w 361"/>
                <a:gd name="T9" fmla="*/ 2147483646 h 200"/>
                <a:gd name="T10" fmla="*/ 2147483646 w 361"/>
                <a:gd name="T11" fmla="*/ 2147483646 h 200"/>
                <a:gd name="T12" fmla="*/ 2147483646 w 361"/>
                <a:gd name="T13" fmla="*/ 2147483646 h 200"/>
                <a:gd name="T14" fmla="*/ 2147483646 w 361"/>
                <a:gd name="T15" fmla="*/ 2147483646 h 200"/>
                <a:gd name="T16" fmla="*/ 2147483646 w 361"/>
                <a:gd name="T17" fmla="*/ 2147483646 h 200"/>
                <a:gd name="T18" fmla="*/ 2147483646 w 361"/>
                <a:gd name="T19" fmla="*/ 2147483646 h 200"/>
                <a:gd name="T20" fmla="*/ 2147483646 w 361"/>
                <a:gd name="T21" fmla="*/ 2147483646 h 200"/>
                <a:gd name="T22" fmla="*/ 2147483646 w 361"/>
                <a:gd name="T23" fmla="*/ 2147483646 h 200"/>
                <a:gd name="T24" fmla="*/ 2147483646 w 361"/>
                <a:gd name="T25" fmla="*/ 2147483646 h 200"/>
                <a:gd name="T26" fmla="*/ 2147483646 w 361"/>
                <a:gd name="T27" fmla="*/ 2147483646 h 200"/>
                <a:gd name="T28" fmla="*/ 2147483646 w 361"/>
                <a:gd name="T29" fmla="*/ 2147483646 h 200"/>
                <a:gd name="T30" fmla="*/ 2147483646 w 361"/>
                <a:gd name="T31" fmla="*/ 2147483646 h 200"/>
                <a:gd name="T32" fmla="*/ 2147483646 w 361"/>
                <a:gd name="T33" fmla="*/ 2147483646 h 200"/>
                <a:gd name="T34" fmla="*/ 2147483646 w 361"/>
                <a:gd name="T35" fmla="*/ 2147483646 h 200"/>
                <a:gd name="T36" fmla="*/ 2147483646 w 361"/>
                <a:gd name="T37" fmla="*/ 2147483646 h 200"/>
                <a:gd name="T38" fmla="*/ 2147483646 w 361"/>
                <a:gd name="T39" fmla="*/ 2147483646 h 200"/>
                <a:gd name="T40" fmla="*/ 2147483646 w 361"/>
                <a:gd name="T41" fmla="*/ 2147483646 h 200"/>
                <a:gd name="T42" fmla="*/ 2147483646 w 361"/>
                <a:gd name="T43" fmla="*/ 2147483646 h 200"/>
                <a:gd name="T44" fmla="*/ 2147483646 w 361"/>
                <a:gd name="T45" fmla="*/ 2147483646 h 200"/>
                <a:gd name="T46" fmla="*/ 2147483646 w 361"/>
                <a:gd name="T47" fmla="*/ 2147483646 h 200"/>
                <a:gd name="T48" fmla="*/ 2147483646 w 361"/>
                <a:gd name="T49" fmla="*/ 2147483646 h 200"/>
                <a:gd name="T50" fmla="*/ 2147483646 w 361"/>
                <a:gd name="T51" fmla="*/ 2147483646 h 200"/>
                <a:gd name="T52" fmla="*/ 2147483646 w 361"/>
                <a:gd name="T53" fmla="*/ 2147483646 h 2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1"/>
                <a:gd name="T82" fmla="*/ 0 h 200"/>
                <a:gd name="T83" fmla="*/ 361 w 361"/>
                <a:gd name="T84" fmla="*/ 200 h 20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1" h="200">
                  <a:moveTo>
                    <a:pt x="13" y="57"/>
                  </a:moveTo>
                  <a:cubicBezTo>
                    <a:pt x="2" y="61"/>
                    <a:pt x="20" y="70"/>
                    <a:pt x="17" y="92"/>
                  </a:cubicBezTo>
                  <a:cubicBezTo>
                    <a:pt x="15" y="113"/>
                    <a:pt x="11" y="111"/>
                    <a:pt x="6" y="116"/>
                  </a:cubicBezTo>
                  <a:cubicBezTo>
                    <a:pt x="0" y="121"/>
                    <a:pt x="3" y="130"/>
                    <a:pt x="11" y="133"/>
                  </a:cubicBezTo>
                  <a:cubicBezTo>
                    <a:pt x="19" y="137"/>
                    <a:pt x="103" y="148"/>
                    <a:pt x="131" y="144"/>
                  </a:cubicBezTo>
                  <a:cubicBezTo>
                    <a:pt x="158" y="141"/>
                    <a:pt x="167" y="135"/>
                    <a:pt x="168" y="126"/>
                  </a:cubicBezTo>
                  <a:cubicBezTo>
                    <a:pt x="168" y="117"/>
                    <a:pt x="167" y="116"/>
                    <a:pt x="179" y="113"/>
                  </a:cubicBezTo>
                  <a:cubicBezTo>
                    <a:pt x="179" y="113"/>
                    <a:pt x="184" y="116"/>
                    <a:pt x="191" y="117"/>
                  </a:cubicBezTo>
                  <a:cubicBezTo>
                    <a:pt x="198" y="118"/>
                    <a:pt x="204" y="118"/>
                    <a:pt x="204" y="118"/>
                  </a:cubicBezTo>
                  <a:cubicBezTo>
                    <a:pt x="204" y="118"/>
                    <a:pt x="206" y="125"/>
                    <a:pt x="208" y="133"/>
                  </a:cubicBezTo>
                  <a:cubicBezTo>
                    <a:pt x="210" y="141"/>
                    <a:pt x="206" y="149"/>
                    <a:pt x="204" y="155"/>
                  </a:cubicBezTo>
                  <a:cubicBezTo>
                    <a:pt x="202" y="162"/>
                    <a:pt x="203" y="185"/>
                    <a:pt x="217" y="189"/>
                  </a:cubicBezTo>
                  <a:cubicBezTo>
                    <a:pt x="231" y="192"/>
                    <a:pt x="257" y="200"/>
                    <a:pt x="263" y="189"/>
                  </a:cubicBezTo>
                  <a:cubicBezTo>
                    <a:pt x="270" y="178"/>
                    <a:pt x="277" y="175"/>
                    <a:pt x="273" y="160"/>
                  </a:cubicBezTo>
                  <a:cubicBezTo>
                    <a:pt x="273" y="160"/>
                    <a:pt x="287" y="164"/>
                    <a:pt x="299" y="171"/>
                  </a:cubicBezTo>
                  <a:cubicBezTo>
                    <a:pt x="312" y="178"/>
                    <a:pt x="329" y="197"/>
                    <a:pt x="340" y="188"/>
                  </a:cubicBezTo>
                  <a:cubicBezTo>
                    <a:pt x="351" y="178"/>
                    <a:pt x="351" y="153"/>
                    <a:pt x="353" y="140"/>
                  </a:cubicBezTo>
                  <a:cubicBezTo>
                    <a:pt x="355" y="127"/>
                    <a:pt x="361" y="110"/>
                    <a:pt x="345" y="109"/>
                  </a:cubicBezTo>
                  <a:cubicBezTo>
                    <a:pt x="329" y="108"/>
                    <a:pt x="290" y="98"/>
                    <a:pt x="281" y="59"/>
                  </a:cubicBezTo>
                  <a:cubicBezTo>
                    <a:pt x="281" y="59"/>
                    <a:pt x="294" y="40"/>
                    <a:pt x="276" y="20"/>
                  </a:cubicBezTo>
                  <a:cubicBezTo>
                    <a:pt x="259" y="0"/>
                    <a:pt x="236" y="3"/>
                    <a:pt x="225" y="7"/>
                  </a:cubicBezTo>
                  <a:cubicBezTo>
                    <a:pt x="214" y="10"/>
                    <a:pt x="208" y="13"/>
                    <a:pt x="206" y="23"/>
                  </a:cubicBezTo>
                  <a:cubicBezTo>
                    <a:pt x="204" y="33"/>
                    <a:pt x="199" y="49"/>
                    <a:pt x="186" y="51"/>
                  </a:cubicBezTo>
                  <a:cubicBezTo>
                    <a:pt x="174" y="53"/>
                    <a:pt x="175" y="71"/>
                    <a:pt x="169" y="67"/>
                  </a:cubicBezTo>
                  <a:cubicBezTo>
                    <a:pt x="164" y="64"/>
                    <a:pt x="168" y="58"/>
                    <a:pt x="160" y="62"/>
                  </a:cubicBezTo>
                  <a:cubicBezTo>
                    <a:pt x="151" y="67"/>
                    <a:pt x="89" y="66"/>
                    <a:pt x="63" y="63"/>
                  </a:cubicBezTo>
                  <a:cubicBezTo>
                    <a:pt x="37" y="61"/>
                    <a:pt x="19" y="54"/>
                    <a:pt x="13" y="57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042" name="Groupe 1368">
              <a:extLst>
                <a:ext uri="{FF2B5EF4-FFF2-40B4-BE49-F238E27FC236}">
                  <a16:creationId xmlns:a16="http://schemas.microsoft.com/office/drawing/2014/main" id="{C6AD5E44-B89F-4950-AE7E-5ED8DBF546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4500" y="5026025"/>
              <a:ext cx="423863" cy="227012"/>
              <a:chOff x="6794500" y="5026025"/>
              <a:chExt cx="423863" cy="227012"/>
            </a:xfrm>
          </p:grpSpPr>
          <p:sp>
            <p:nvSpPr>
              <p:cNvPr id="39043" name="Freeform 872">
                <a:extLst>
                  <a:ext uri="{FF2B5EF4-FFF2-40B4-BE49-F238E27FC236}">
                    <a16:creationId xmlns:a16="http://schemas.microsoft.com/office/drawing/2014/main" id="{40A79FB6-1C95-4E98-AFC8-99EEF4B954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96087" y="5145087"/>
                <a:ext cx="422276" cy="107950"/>
              </a:xfrm>
              <a:custGeom>
                <a:avLst/>
                <a:gdLst>
                  <a:gd name="T0" fmla="*/ 2147483646 w 355"/>
                  <a:gd name="T1" fmla="*/ 2147483646 h 92"/>
                  <a:gd name="T2" fmla="*/ 2147483646 w 355"/>
                  <a:gd name="T3" fmla="*/ 1614982455 h 92"/>
                  <a:gd name="T4" fmla="*/ 2147483646 w 355"/>
                  <a:gd name="T5" fmla="*/ 2147483646 h 92"/>
                  <a:gd name="T6" fmla="*/ 2147483646 w 355"/>
                  <a:gd name="T7" fmla="*/ 2147483646 h 92"/>
                  <a:gd name="T8" fmla="*/ 2147483646 w 355"/>
                  <a:gd name="T9" fmla="*/ 2147483646 h 92"/>
                  <a:gd name="T10" fmla="*/ 2147483646 w 355"/>
                  <a:gd name="T11" fmla="*/ 2147483646 h 92"/>
                  <a:gd name="T12" fmla="*/ 2147483646 w 355"/>
                  <a:gd name="T13" fmla="*/ 2147483646 h 92"/>
                  <a:gd name="T14" fmla="*/ 2147483646 w 355"/>
                  <a:gd name="T15" fmla="*/ 2147483646 h 92"/>
                  <a:gd name="T16" fmla="*/ 2147483646 w 355"/>
                  <a:gd name="T17" fmla="*/ 2147483646 h 92"/>
                  <a:gd name="T18" fmla="*/ 2147483646 w 355"/>
                  <a:gd name="T19" fmla="*/ 2147483646 h 92"/>
                  <a:gd name="T20" fmla="*/ 2147483646 w 355"/>
                  <a:gd name="T21" fmla="*/ 2147483646 h 92"/>
                  <a:gd name="T22" fmla="*/ 2147483646 w 355"/>
                  <a:gd name="T23" fmla="*/ 2147483646 h 92"/>
                  <a:gd name="T24" fmla="*/ 2147483646 w 355"/>
                  <a:gd name="T25" fmla="*/ 2147483646 h 92"/>
                  <a:gd name="T26" fmla="*/ 2147483646 w 355"/>
                  <a:gd name="T27" fmla="*/ 2147483646 h 92"/>
                  <a:gd name="T28" fmla="*/ 2147483646 w 355"/>
                  <a:gd name="T29" fmla="*/ 2147483646 h 92"/>
                  <a:gd name="T30" fmla="*/ 2147483646 w 355"/>
                  <a:gd name="T31" fmla="*/ 2147483646 h 92"/>
                  <a:gd name="T32" fmla="*/ 2147483646 w 355"/>
                  <a:gd name="T33" fmla="*/ 2147483646 h 92"/>
                  <a:gd name="T34" fmla="*/ 2147483646 w 355"/>
                  <a:gd name="T35" fmla="*/ 2147483646 h 92"/>
                  <a:gd name="T36" fmla="*/ 2147483646 w 355"/>
                  <a:gd name="T37" fmla="*/ 2147483646 h 92"/>
                  <a:gd name="T38" fmla="*/ 2147483646 w 355"/>
                  <a:gd name="T39" fmla="*/ 2147483646 h 92"/>
                  <a:gd name="T40" fmla="*/ 2147483646 w 355"/>
                  <a:gd name="T41" fmla="*/ 2147483646 h 92"/>
                  <a:gd name="T42" fmla="*/ 2147483646 w 355"/>
                  <a:gd name="T43" fmla="*/ 2147483646 h 92"/>
                  <a:gd name="T44" fmla="*/ 2147483646 w 355"/>
                  <a:gd name="T45" fmla="*/ 2147483646 h 92"/>
                  <a:gd name="T46" fmla="*/ 2147483646 w 355"/>
                  <a:gd name="T47" fmla="*/ 2147483646 h 92"/>
                  <a:gd name="T48" fmla="*/ 2147483646 w 355"/>
                  <a:gd name="T49" fmla="*/ 2147483646 h 92"/>
                  <a:gd name="T50" fmla="*/ 2147483646 w 355"/>
                  <a:gd name="T51" fmla="*/ 2147483646 h 92"/>
                  <a:gd name="T52" fmla="*/ 2147483646 w 355"/>
                  <a:gd name="T53" fmla="*/ 2147483646 h 92"/>
                  <a:gd name="T54" fmla="*/ 2147483646 w 355"/>
                  <a:gd name="T55" fmla="*/ 2147483646 h 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5"/>
                  <a:gd name="T85" fmla="*/ 0 h 92"/>
                  <a:gd name="T86" fmla="*/ 355 w 355"/>
                  <a:gd name="T87" fmla="*/ 92 h 9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5" h="92">
                    <a:moveTo>
                      <a:pt x="176" y="5"/>
                    </a:moveTo>
                    <a:cubicBezTo>
                      <a:pt x="176" y="5"/>
                      <a:pt x="168" y="2"/>
                      <a:pt x="161" y="1"/>
                    </a:cubicBezTo>
                    <a:cubicBezTo>
                      <a:pt x="154" y="0"/>
                      <a:pt x="146" y="8"/>
                      <a:pt x="146" y="8"/>
                    </a:cubicBezTo>
                    <a:cubicBezTo>
                      <a:pt x="135" y="11"/>
                      <a:pt x="159" y="11"/>
                      <a:pt x="158" y="20"/>
                    </a:cubicBezTo>
                    <a:cubicBezTo>
                      <a:pt x="157" y="30"/>
                      <a:pt x="153" y="22"/>
                      <a:pt x="126" y="25"/>
                    </a:cubicBezTo>
                    <a:cubicBezTo>
                      <a:pt x="98" y="28"/>
                      <a:pt x="30" y="26"/>
                      <a:pt x="9" y="21"/>
                    </a:cubicBezTo>
                    <a:cubicBezTo>
                      <a:pt x="2" y="19"/>
                      <a:pt x="3" y="12"/>
                      <a:pt x="2" y="11"/>
                    </a:cubicBezTo>
                    <a:cubicBezTo>
                      <a:pt x="0" y="17"/>
                      <a:pt x="1" y="23"/>
                      <a:pt x="8" y="25"/>
                    </a:cubicBezTo>
                    <a:cubicBezTo>
                      <a:pt x="16" y="29"/>
                      <a:pt x="100" y="40"/>
                      <a:pt x="128" y="36"/>
                    </a:cubicBezTo>
                    <a:cubicBezTo>
                      <a:pt x="155" y="33"/>
                      <a:pt x="164" y="27"/>
                      <a:pt x="165" y="18"/>
                    </a:cubicBezTo>
                    <a:cubicBezTo>
                      <a:pt x="165" y="9"/>
                      <a:pt x="164" y="8"/>
                      <a:pt x="176" y="5"/>
                    </a:cubicBezTo>
                    <a:cubicBezTo>
                      <a:pt x="176" y="5"/>
                      <a:pt x="181" y="8"/>
                      <a:pt x="188" y="9"/>
                    </a:cubicBezTo>
                    <a:cubicBezTo>
                      <a:pt x="195" y="10"/>
                      <a:pt x="176" y="5"/>
                      <a:pt x="176" y="5"/>
                    </a:cubicBezTo>
                    <a:close/>
                    <a:moveTo>
                      <a:pt x="351" y="5"/>
                    </a:moveTo>
                    <a:cubicBezTo>
                      <a:pt x="350" y="10"/>
                      <a:pt x="351" y="19"/>
                      <a:pt x="350" y="24"/>
                    </a:cubicBezTo>
                    <a:cubicBezTo>
                      <a:pt x="348" y="37"/>
                      <a:pt x="346" y="58"/>
                      <a:pt x="335" y="68"/>
                    </a:cubicBezTo>
                    <a:cubicBezTo>
                      <a:pt x="325" y="77"/>
                      <a:pt x="307" y="58"/>
                      <a:pt x="294" y="51"/>
                    </a:cubicBezTo>
                    <a:cubicBezTo>
                      <a:pt x="282" y="44"/>
                      <a:pt x="268" y="41"/>
                      <a:pt x="268" y="41"/>
                    </a:cubicBezTo>
                    <a:cubicBezTo>
                      <a:pt x="272" y="55"/>
                      <a:pt x="265" y="58"/>
                      <a:pt x="258" y="69"/>
                    </a:cubicBezTo>
                    <a:cubicBezTo>
                      <a:pt x="252" y="80"/>
                      <a:pt x="226" y="72"/>
                      <a:pt x="212" y="69"/>
                    </a:cubicBezTo>
                    <a:cubicBezTo>
                      <a:pt x="206" y="67"/>
                      <a:pt x="202" y="62"/>
                      <a:pt x="200" y="56"/>
                    </a:cubicBezTo>
                    <a:cubicBezTo>
                      <a:pt x="200" y="65"/>
                      <a:pt x="204" y="78"/>
                      <a:pt x="214" y="81"/>
                    </a:cubicBezTo>
                    <a:cubicBezTo>
                      <a:pt x="228" y="84"/>
                      <a:pt x="254" y="92"/>
                      <a:pt x="260" y="81"/>
                    </a:cubicBezTo>
                    <a:cubicBezTo>
                      <a:pt x="267" y="70"/>
                      <a:pt x="274" y="67"/>
                      <a:pt x="270" y="52"/>
                    </a:cubicBezTo>
                    <a:cubicBezTo>
                      <a:pt x="270" y="52"/>
                      <a:pt x="284" y="56"/>
                      <a:pt x="296" y="63"/>
                    </a:cubicBezTo>
                    <a:cubicBezTo>
                      <a:pt x="309" y="70"/>
                      <a:pt x="326" y="89"/>
                      <a:pt x="337" y="80"/>
                    </a:cubicBezTo>
                    <a:cubicBezTo>
                      <a:pt x="348" y="70"/>
                      <a:pt x="348" y="45"/>
                      <a:pt x="350" y="32"/>
                    </a:cubicBezTo>
                    <a:cubicBezTo>
                      <a:pt x="352" y="22"/>
                      <a:pt x="355" y="11"/>
                      <a:pt x="351" y="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4" name="Freeform 874">
                <a:extLst>
                  <a:ext uri="{FF2B5EF4-FFF2-40B4-BE49-F238E27FC236}">
                    <a16:creationId xmlns:a16="http://schemas.microsoft.com/office/drawing/2014/main" id="{294DFCE9-8117-4693-835D-80764503E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362" y="5137150"/>
                <a:ext cx="41275" cy="22225"/>
              </a:xfrm>
              <a:custGeom>
                <a:avLst/>
                <a:gdLst>
                  <a:gd name="T0" fmla="*/ 2147483646 w 34"/>
                  <a:gd name="T1" fmla="*/ 2147483646 h 19"/>
                  <a:gd name="T2" fmla="*/ 0 w 34"/>
                  <a:gd name="T3" fmla="*/ 2147483646 h 19"/>
                  <a:gd name="T4" fmla="*/ 0 60000 65536"/>
                  <a:gd name="T5" fmla="*/ 0 60000 65536"/>
                  <a:gd name="T6" fmla="*/ 0 w 34"/>
                  <a:gd name="T7" fmla="*/ 0 h 19"/>
                  <a:gd name="T8" fmla="*/ 34 w 34"/>
                  <a:gd name="T9" fmla="*/ 19 h 1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" h="19">
                    <a:moveTo>
                      <a:pt x="34" y="12"/>
                    </a:moveTo>
                    <a:cubicBezTo>
                      <a:pt x="34" y="12"/>
                      <a:pt x="17" y="0"/>
                      <a:pt x="0" y="1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5" name="Freeform 875">
                <a:extLst>
                  <a:ext uri="{FF2B5EF4-FFF2-40B4-BE49-F238E27FC236}">
                    <a16:creationId xmlns:a16="http://schemas.microsoft.com/office/drawing/2014/main" id="{B567A63B-608D-41E2-8D6E-49CC918EC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8338" y="5076825"/>
                <a:ext cx="47625" cy="79375"/>
              </a:xfrm>
              <a:custGeom>
                <a:avLst/>
                <a:gdLst>
                  <a:gd name="T0" fmla="*/ 0 w 39"/>
                  <a:gd name="T1" fmla="*/ 2147483646 h 68"/>
                  <a:gd name="T2" fmla="*/ 2147483646 w 39"/>
                  <a:gd name="T3" fmla="*/ 2147483646 h 68"/>
                  <a:gd name="T4" fmla="*/ 2147483646 w 39"/>
                  <a:gd name="T5" fmla="*/ 2147483646 h 68"/>
                  <a:gd name="T6" fmla="*/ 2147483646 w 39"/>
                  <a:gd name="T7" fmla="*/ 2147483646 h 68"/>
                  <a:gd name="T8" fmla="*/ 2147483646 w 39"/>
                  <a:gd name="T9" fmla="*/ 2147483646 h 68"/>
                  <a:gd name="T10" fmla="*/ 2147483646 w 39"/>
                  <a:gd name="T11" fmla="*/ 2147483646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68"/>
                  <a:gd name="T20" fmla="*/ 39 w 39"/>
                  <a:gd name="T21" fmla="*/ 68 h 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68">
                    <a:moveTo>
                      <a:pt x="0" y="12"/>
                    </a:moveTo>
                    <a:cubicBezTo>
                      <a:pt x="0" y="12"/>
                      <a:pt x="11" y="11"/>
                      <a:pt x="19" y="7"/>
                    </a:cubicBezTo>
                    <a:cubicBezTo>
                      <a:pt x="27" y="2"/>
                      <a:pt x="34" y="0"/>
                      <a:pt x="36" y="11"/>
                    </a:cubicBezTo>
                    <a:cubicBezTo>
                      <a:pt x="37" y="22"/>
                      <a:pt x="34" y="28"/>
                      <a:pt x="37" y="36"/>
                    </a:cubicBezTo>
                    <a:cubicBezTo>
                      <a:pt x="39" y="43"/>
                      <a:pt x="37" y="45"/>
                      <a:pt x="33" y="50"/>
                    </a:cubicBezTo>
                    <a:cubicBezTo>
                      <a:pt x="29" y="55"/>
                      <a:pt x="27" y="65"/>
                      <a:pt x="13" y="68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6" name="Freeform 876">
                <a:extLst>
                  <a:ext uri="{FF2B5EF4-FFF2-40B4-BE49-F238E27FC236}">
                    <a16:creationId xmlns:a16="http://schemas.microsoft.com/office/drawing/2014/main" id="{AC8C803E-7DC7-455A-9EE1-9F2F54594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538" y="5087937"/>
                <a:ext cx="31750" cy="117475"/>
              </a:xfrm>
              <a:custGeom>
                <a:avLst/>
                <a:gdLst>
                  <a:gd name="T0" fmla="*/ 2147483646 w 26"/>
                  <a:gd name="T1" fmla="*/ 0 h 101"/>
                  <a:gd name="T2" fmla="*/ 2147483646 w 26"/>
                  <a:gd name="T3" fmla="*/ 2147483646 h 101"/>
                  <a:gd name="T4" fmla="*/ 2147483646 w 26"/>
                  <a:gd name="T5" fmla="*/ 2147483646 h 101"/>
                  <a:gd name="T6" fmla="*/ 2147483646 w 26"/>
                  <a:gd name="T7" fmla="*/ 2147483646 h 10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01"/>
                  <a:gd name="T14" fmla="*/ 26 w 26"/>
                  <a:gd name="T15" fmla="*/ 101 h 10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01">
                    <a:moveTo>
                      <a:pt x="26" y="0"/>
                    </a:moveTo>
                    <a:cubicBezTo>
                      <a:pt x="26" y="0"/>
                      <a:pt x="21" y="6"/>
                      <a:pt x="12" y="15"/>
                    </a:cubicBezTo>
                    <a:cubicBezTo>
                      <a:pt x="4" y="24"/>
                      <a:pt x="0" y="35"/>
                      <a:pt x="4" y="47"/>
                    </a:cubicBezTo>
                    <a:cubicBezTo>
                      <a:pt x="8" y="59"/>
                      <a:pt x="16" y="93"/>
                      <a:pt x="18" y="10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7" name="Freeform 877">
                <a:extLst>
                  <a:ext uri="{FF2B5EF4-FFF2-40B4-BE49-F238E27FC236}">
                    <a16:creationId xmlns:a16="http://schemas.microsoft.com/office/drawing/2014/main" id="{52620590-50BC-4CC2-B0E0-A82F5CAAC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413" y="5184775"/>
                <a:ext cx="61913" cy="17462"/>
              </a:xfrm>
              <a:custGeom>
                <a:avLst/>
                <a:gdLst>
                  <a:gd name="T0" fmla="*/ 0 w 52"/>
                  <a:gd name="T1" fmla="*/ 0 h 15"/>
                  <a:gd name="T2" fmla="*/ 2147483646 w 52"/>
                  <a:gd name="T3" fmla="*/ 2147483646 h 15"/>
                  <a:gd name="T4" fmla="*/ 2147483646 w 52"/>
                  <a:gd name="T5" fmla="*/ 2147483646 h 15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5"/>
                  <a:gd name="T11" fmla="*/ 52 w 52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5">
                    <a:moveTo>
                      <a:pt x="0" y="0"/>
                    </a:moveTo>
                    <a:cubicBezTo>
                      <a:pt x="0" y="0"/>
                      <a:pt x="5" y="12"/>
                      <a:pt x="17" y="7"/>
                    </a:cubicBezTo>
                    <a:cubicBezTo>
                      <a:pt x="29" y="2"/>
                      <a:pt x="44" y="0"/>
                      <a:pt x="52" y="15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8" name="Freeform 878">
                <a:extLst>
                  <a:ext uri="{FF2B5EF4-FFF2-40B4-BE49-F238E27FC236}">
                    <a16:creationId xmlns:a16="http://schemas.microsoft.com/office/drawing/2014/main" id="{1FE15666-866D-4CD9-A6B2-04D149E9A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150" y="5173662"/>
                <a:ext cx="68263" cy="73025"/>
              </a:xfrm>
              <a:custGeom>
                <a:avLst/>
                <a:gdLst>
                  <a:gd name="T0" fmla="*/ 2147483646 w 57"/>
                  <a:gd name="T1" fmla="*/ 2147483646 h 62"/>
                  <a:gd name="T2" fmla="*/ 1718216835 w 57"/>
                  <a:gd name="T3" fmla="*/ 2147483646 h 62"/>
                  <a:gd name="T4" fmla="*/ 2147483646 w 57"/>
                  <a:gd name="T5" fmla="*/ 2147483646 h 62"/>
                  <a:gd name="T6" fmla="*/ 2147483646 w 57"/>
                  <a:gd name="T7" fmla="*/ 2147483646 h 62"/>
                  <a:gd name="T8" fmla="*/ 2147483646 w 57"/>
                  <a:gd name="T9" fmla="*/ 2147483646 h 62"/>
                  <a:gd name="T10" fmla="*/ 2147483646 w 57"/>
                  <a:gd name="T11" fmla="*/ 2147483646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62"/>
                  <a:gd name="T20" fmla="*/ 57 w 57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62">
                    <a:moveTo>
                      <a:pt x="14" y="6"/>
                    </a:moveTo>
                    <a:cubicBezTo>
                      <a:pt x="8" y="9"/>
                      <a:pt x="0" y="18"/>
                      <a:pt x="1" y="28"/>
                    </a:cubicBezTo>
                    <a:cubicBezTo>
                      <a:pt x="1" y="39"/>
                      <a:pt x="4" y="48"/>
                      <a:pt x="16" y="51"/>
                    </a:cubicBezTo>
                    <a:cubicBezTo>
                      <a:pt x="28" y="54"/>
                      <a:pt x="41" y="62"/>
                      <a:pt x="47" y="50"/>
                    </a:cubicBezTo>
                    <a:cubicBezTo>
                      <a:pt x="54" y="38"/>
                      <a:pt x="57" y="25"/>
                      <a:pt x="47" y="18"/>
                    </a:cubicBezTo>
                    <a:cubicBezTo>
                      <a:pt x="38" y="12"/>
                      <a:pt x="29" y="0"/>
                      <a:pt x="14" y="6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9" name="Freeform 879">
                <a:extLst>
                  <a:ext uri="{FF2B5EF4-FFF2-40B4-BE49-F238E27FC236}">
                    <a16:creationId xmlns:a16="http://schemas.microsoft.com/office/drawing/2014/main" id="{D5D06FA4-88A9-42D6-9458-CA276E225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150" y="5173662"/>
                <a:ext cx="68263" cy="73025"/>
              </a:xfrm>
              <a:custGeom>
                <a:avLst/>
                <a:gdLst>
                  <a:gd name="T0" fmla="*/ 2147483646 w 57"/>
                  <a:gd name="T1" fmla="*/ 2147483646 h 62"/>
                  <a:gd name="T2" fmla="*/ 1718216835 w 57"/>
                  <a:gd name="T3" fmla="*/ 2147483646 h 62"/>
                  <a:gd name="T4" fmla="*/ 2147483646 w 57"/>
                  <a:gd name="T5" fmla="*/ 2147483646 h 62"/>
                  <a:gd name="T6" fmla="*/ 2147483646 w 57"/>
                  <a:gd name="T7" fmla="*/ 2147483646 h 62"/>
                  <a:gd name="T8" fmla="*/ 2147483646 w 57"/>
                  <a:gd name="T9" fmla="*/ 2147483646 h 62"/>
                  <a:gd name="T10" fmla="*/ 2147483646 w 57"/>
                  <a:gd name="T11" fmla="*/ 2147483646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62"/>
                  <a:gd name="T20" fmla="*/ 57 w 57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62">
                    <a:moveTo>
                      <a:pt x="14" y="6"/>
                    </a:moveTo>
                    <a:cubicBezTo>
                      <a:pt x="8" y="9"/>
                      <a:pt x="0" y="18"/>
                      <a:pt x="1" y="28"/>
                    </a:cubicBezTo>
                    <a:cubicBezTo>
                      <a:pt x="1" y="39"/>
                      <a:pt x="4" y="48"/>
                      <a:pt x="16" y="51"/>
                    </a:cubicBezTo>
                    <a:cubicBezTo>
                      <a:pt x="28" y="54"/>
                      <a:pt x="41" y="62"/>
                      <a:pt x="47" y="50"/>
                    </a:cubicBezTo>
                    <a:cubicBezTo>
                      <a:pt x="54" y="38"/>
                      <a:pt x="57" y="25"/>
                      <a:pt x="47" y="18"/>
                    </a:cubicBezTo>
                    <a:cubicBezTo>
                      <a:pt x="38" y="12"/>
                      <a:pt x="29" y="0"/>
                      <a:pt x="14" y="6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0" name="Freeform 880">
                <a:extLst>
                  <a:ext uri="{FF2B5EF4-FFF2-40B4-BE49-F238E27FC236}">
                    <a16:creationId xmlns:a16="http://schemas.microsoft.com/office/drawing/2014/main" id="{C4C69654-DD90-4EAF-8FEE-C21E8DA55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8975" y="5083175"/>
                <a:ext cx="36513" cy="100012"/>
              </a:xfrm>
              <a:custGeom>
                <a:avLst/>
                <a:gdLst>
                  <a:gd name="T0" fmla="*/ 2147483646 w 30"/>
                  <a:gd name="T1" fmla="*/ 2147483646 h 85"/>
                  <a:gd name="T2" fmla="*/ 2147483646 w 30"/>
                  <a:gd name="T3" fmla="*/ 2147483646 h 85"/>
                  <a:gd name="T4" fmla="*/ 1802781908 w 30"/>
                  <a:gd name="T5" fmla="*/ 2147483646 h 85"/>
                  <a:gd name="T6" fmla="*/ 2147483646 w 30"/>
                  <a:gd name="T7" fmla="*/ 2147483646 h 85"/>
                  <a:gd name="T8" fmla="*/ 2147483646 w 30"/>
                  <a:gd name="T9" fmla="*/ 2147483646 h 85"/>
                  <a:gd name="T10" fmla="*/ 2147483646 w 30"/>
                  <a:gd name="T11" fmla="*/ 2147483646 h 85"/>
                  <a:gd name="T12" fmla="*/ 2147483646 w 30"/>
                  <a:gd name="T13" fmla="*/ 2147483646 h 85"/>
                  <a:gd name="T14" fmla="*/ 2147483646 w 30"/>
                  <a:gd name="T15" fmla="*/ 0 h 85"/>
                  <a:gd name="T16" fmla="*/ 2147483646 w 30"/>
                  <a:gd name="T17" fmla="*/ 2147483646 h 85"/>
                  <a:gd name="T18" fmla="*/ 2147483646 w 30"/>
                  <a:gd name="T19" fmla="*/ 2147483646 h 85"/>
                  <a:gd name="T20" fmla="*/ 2147483646 w 30"/>
                  <a:gd name="T21" fmla="*/ 2147483646 h 85"/>
                  <a:gd name="T22" fmla="*/ 2147483646 w 30"/>
                  <a:gd name="T23" fmla="*/ 2147483646 h 85"/>
                  <a:gd name="T24" fmla="*/ 2147483646 w 30"/>
                  <a:gd name="T25" fmla="*/ 2147483646 h 85"/>
                  <a:gd name="T26" fmla="*/ 2147483646 w 30"/>
                  <a:gd name="T27" fmla="*/ 2147483646 h 85"/>
                  <a:gd name="T28" fmla="*/ 2147483646 w 30"/>
                  <a:gd name="T29" fmla="*/ 2147483646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85"/>
                  <a:gd name="T47" fmla="*/ 30 w 30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85">
                    <a:moveTo>
                      <a:pt x="3" y="85"/>
                    </a:moveTo>
                    <a:cubicBezTo>
                      <a:pt x="4" y="81"/>
                      <a:pt x="5" y="77"/>
                      <a:pt x="4" y="73"/>
                    </a:cubicBezTo>
                    <a:cubicBezTo>
                      <a:pt x="3" y="71"/>
                      <a:pt x="1" y="69"/>
                      <a:pt x="1" y="66"/>
                    </a:cubicBezTo>
                    <a:cubicBezTo>
                      <a:pt x="0" y="61"/>
                      <a:pt x="4" y="61"/>
                      <a:pt x="7" y="58"/>
                    </a:cubicBezTo>
                    <a:cubicBezTo>
                      <a:pt x="11" y="56"/>
                      <a:pt x="12" y="55"/>
                      <a:pt x="14" y="51"/>
                    </a:cubicBezTo>
                    <a:cubicBezTo>
                      <a:pt x="16" y="45"/>
                      <a:pt x="22" y="41"/>
                      <a:pt x="23" y="35"/>
                    </a:cubicBezTo>
                    <a:cubicBezTo>
                      <a:pt x="24" y="32"/>
                      <a:pt x="22" y="28"/>
                      <a:pt x="21" y="25"/>
                    </a:cubicBezTo>
                    <a:cubicBezTo>
                      <a:pt x="20" y="17"/>
                      <a:pt x="19" y="8"/>
                      <a:pt x="20" y="0"/>
                    </a:cubicBezTo>
                    <a:cubicBezTo>
                      <a:pt x="21" y="6"/>
                      <a:pt x="21" y="12"/>
                      <a:pt x="22" y="17"/>
                    </a:cubicBezTo>
                    <a:cubicBezTo>
                      <a:pt x="24" y="22"/>
                      <a:pt x="26" y="27"/>
                      <a:pt x="28" y="32"/>
                    </a:cubicBezTo>
                    <a:cubicBezTo>
                      <a:pt x="30" y="40"/>
                      <a:pt x="30" y="45"/>
                      <a:pt x="24" y="51"/>
                    </a:cubicBezTo>
                    <a:cubicBezTo>
                      <a:pt x="21" y="54"/>
                      <a:pt x="19" y="57"/>
                      <a:pt x="17" y="61"/>
                    </a:cubicBezTo>
                    <a:cubicBezTo>
                      <a:pt x="16" y="63"/>
                      <a:pt x="16" y="63"/>
                      <a:pt x="14" y="64"/>
                    </a:cubicBezTo>
                    <a:cubicBezTo>
                      <a:pt x="12" y="65"/>
                      <a:pt x="10" y="65"/>
                      <a:pt x="9" y="66"/>
                    </a:cubicBezTo>
                    <a:cubicBezTo>
                      <a:pt x="3" y="69"/>
                      <a:pt x="7" y="79"/>
                      <a:pt x="6" y="8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1" name="Freeform 881">
                <a:extLst>
                  <a:ext uri="{FF2B5EF4-FFF2-40B4-BE49-F238E27FC236}">
                    <a16:creationId xmlns:a16="http://schemas.microsoft.com/office/drawing/2014/main" id="{85FBD6A3-03D8-47EC-9127-8EE63F1DA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3113" y="5191125"/>
                <a:ext cx="49213" cy="23812"/>
              </a:xfrm>
              <a:custGeom>
                <a:avLst/>
                <a:gdLst>
                  <a:gd name="T0" fmla="*/ 0 w 42"/>
                  <a:gd name="T1" fmla="*/ 2147483646 h 21"/>
                  <a:gd name="T2" fmla="*/ 2147483646 w 42"/>
                  <a:gd name="T3" fmla="*/ 2147483646 h 21"/>
                  <a:gd name="T4" fmla="*/ 2147483646 w 42"/>
                  <a:gd name="T5" fmla="*/ 0 h 21"/>
                  <a:gd name="T6" fmla="*/ 2147483646 w 42"/>
                  <a:gd name="T7" fmla="*/ 2147483646 h 21"/>
                  <a:gd name="T8" fmla="*/ 2147483646 w 42"/>
                  <a:gd name="T9" fmla="*/ 2147483646 h 21"/>
                  <a:gd name="T10" fmla="*/ 2147483646 w 42"/>
                  <a:gd name="T11" fmla="*/ 2147483646 h 21"/>
                  <a:gd name="T12" fmla="*/ 2147483646 w 42"/>
                  <a:gd name="T13" fmla="*/ 2147483646 h 21"/>
                  <a:gd name="T14" fmla="*/ 2147483646 w 42"/>
                  <a:gd name="T15" fmla="*/ 2147483646 h 21"/>
                  <a:gd name="T16" fmla="*/ 2147483646 w 42"/>
                  <a:gd name="T17" fmla="*/ 214748364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1"/>
                  <a:gd name="T29" fmla="*/ 42 w 42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1">
                    <a:moveTo>
                      <a:pt x="0" y="6"/>
                    </a:moveTo>
                    <a:cubicBezTo>
                      <a:pt x="2" y="4"/>
                      <a:pt x="7" y="4"/>
                      <a:pt x="11" y="3"/>
                    </a:cubicBezTo>
                    <a:cubicBezTo>
                      <a:pt x="14" y="2"/>
                      <a:pt x="17" y="1"/>
                      <a:pt x="21" y="0"/>
                    </a:cubicBezTo>
                    <a:cubicBezTo>
                      <a:pt x="29" y="0"/>
                      <a:pt x="39" y="5"/>
                      <a:pt x="42" y="13"/>
                    </a:cubicBezTo>
                    <a:cubicBezTo>
                      <a:pt x="36" y="11"/>
                      <a:pt x="33" y="7"/>
                      <a:pt x="27" y="6"/>
                    </a:cubicBezTo>
                    <a:cubicBezTo>
                      <a:pt x="24" y="5"/>
                      <a:pt x="20" y="5"/>
                      <a:pt x="16" y="6"/>
                    </a:cubicBezTo>
                    <a:cubicBezTo>
                      <a:pt x="17" y="9"/>
                      <a:pt x="20" y="11"/>
                      <a:pt x="22" y="12"/>
                    </a:cubicBezTo>
                    <a:cubicBezTo>
                      <a:pt x="25" y="15"/>
                      <a:pt x="29" y="18"/>
                      <a:pt x="31" y="21"/>
                    </a:cubicBezTo>
                    <a:cubicBezTo>
                      <a:pt x="24" y="19"/>
                      <a:pt x="17" y="14"/>
                      <a:pt x="10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2" name="Freeform 882">
                <a:extLst>
                  <a:ext uri="{FF2B5EF4-FFF2-40B4-BE49-F238E27FC236}">
                    <a16:creationId xmlns:a16="http://schemas.microsoft.com/office/drawing/2014/main" id="{C479D111-BED5-4361-8D31-57C00895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2475" y="5094287"/>
                <a:ext cx="39688" cy="80962"/>
              </a:xfrm>
              <a:custGeom>
                <a:avLst/>
                <a:gdLst>
                  <a:gd name="T0" fmla="*/ 2147483646 w 34"/>
                  <a:gd name="T1" fmla="*/ 0 h 69"/>
                  <a:gd name="T2" fmla="*/ 2147483646 w 34"/>
                  <a:gd name="T3" fmla="*/ 2147483646 h 69"/>
                  <a:gd name="T4" fmla="*/ 2147483646 w 34"/>
                  <a:gd name="T5" fmla="*/ 2147483646 h 69"/>
                  <a:gd name="T6" fmla="*/ 1590125400 w 34"/>
                  <a:gd name="T7" fmla="*/ 2147483646 h 69"/>
                  <a:gd name="T8" fmla="*/ 2147483646 w 34"/>
                  <a:gd name="T9" fmla="*/ 2147483646 h 69"/>
                  <a:gd name="T10" fmla="*/ 2147483646 w 34"/>
                  <a:gd name="T11" fmla="*/ 2147483646 h 69"/>
                  <a:gd name="T12" fmla="*/ 2147483646 w 34"/>
                  <a:gd name="T13" fmla="*/ 2147483646 h 69"/>
                  <a:gd name="T14" fmla="*/ 2147483646 w 34"/>
                  <a:gd name="T15" fmla="*/ 2147483646 h 69"/>
                  <a:gd name="T16" fmla="*/ 2147483646 w 34"/>
                  <a:gd name="T17" fmla="*/ 2147483646 h 69"/>
                  <a:gd name="T18" fmla="*/ 2147483646 w 34"/>
                  <a:gd name="T19" fmla="*/ 2147483646 h 69"/>
                  <a:gd name="T20" fmla="*/ 2147483646 w 34"/>
                  <a:gd name="T21" fmla="*/ 2147483646 h 69"/>
                  <a:gd name="T22" fmla="*/ 2147483646 w 34"/>
                  <a:gd name="T23" fmla="*/ 2147483646 h 69"/>
                  <a:gd name="T24" fmla="*/ 2147483646 w 34"/>
                  <a:gd name="T25" fmla="*/ 2147483646 h 69"/>
                  <a:gd name="T26" fmla="*/ 2147483646 w 34"/>
                  <a:gd name="T27" fmla="*/ 2147483646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69"/>
                  <a:gd name="T44" fmla="*/ 34 w 34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69">
                    <a:moveTo>
                      <a:pt x="17" y="0"/>
                    </a:moveTo>
                    <a:cubicBezTo>
                      <a:pt x="17" y="3"/>
                      <a:pt x="14" y="4"/>
                      <a:pt x="13" y="6"/>
                    </a:cubicBezTo>
                    <a:cubicBezTo>
                      <a:pt x="11" y="8"/>
                      <a:pt x="9" y="11"/>
                      <a:pt x="8" y="13"/>
                    </a:cubicBezTo>
                    <a:cubicBezTo>
                      <a:pt x="4" y="17"/>
                      <a:pt x="2" y="20"/>
                      <a:pt x="1" y="25"/>
                    </a:cubicBezTo>
                    <a:cubicBezTo>
                      <a:pt x="0" y="32"/>
                      <a:pt x="2" y="38"/>
                      <a:pt x="4" y="45"/>
                    </a:cubicBezTo>
                    <a:cubicBezTo>
                      <a:pt x="7" y="52"/>
                      <a:pt x="8" y="62"/>
                      <a:pt x="13" y="69"/>
                    </a:cubicBezTo>
                    <a:cubicBezTo>
                      <a:pt x="10" y="66"/>
                      <a:pt x="10" y="61"/>
                      <a:pt x="9" y="57"/>
                    </a:cubicBezTo>
                    <a:cubicBezTo>
                      <a:pt x="8" y="52"/>
                      <a:pt x="6" y="46"/>
                      <a:pt x="5" y="41"/>
                    </a:cubicBezTo>
                    <a:cubicBezTo>
                      <a:pt x="5" y="37"/>
                      <a:pt x="4" y="34"/>
                      <a:pt x="6" y="30"/>
                    </a:cubicBezTo>
                    <a:cubicBezTo>
                      <a:pt x="8" y="27"/>
                      <a:pt x="10" y="23"/>
                      <a:pt x="12" y="20"/>
                    </a:cubicBezTo>
                    <a:cubicBezTo>
                      <a:pt x="15" y="16"/>
                      <a:pt x="17" y="16"/>
                      <a:pt x="21" y="19"/>
                    </a:cubicBezTo>
                    <a:cubicBezTo>
                      <a:pt x="23" y="20"/>
                      <a:pt x="25" y="21"/>
                      <a:pt x="27" y="23"/>
                    </a:cubicBezTo>
                    <a:cubicBezTo>
                      <a:pt x="29" y="24"/>
                      <a:pt x="32" y="25"/>
                      <a:pt x="34" y="26"/>
                    </a:cubicBezTo>
                    <a:cubicBezTo>
                      <a:pt x="31" y="18"/>
                      <a:pt x="19" y="13"/>
                      <a:pt x="17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3" name="Freeform 883">
                <a:extLst>
                  <a:ext uri="{FF2B5EF4-FFF2-40B4-BE49-F238E27FC236}">
                    <a16:creationId xmlns:a16="http://schemas.microsoft.com/office/drawing/2014/main" id="{387372B5-C542-410B-A45F-FDE20DBE7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913" y="5170487"/>
                <a:ext cx="57150" cy="22225"/>
              </a:xfrm>
              <a:custGeom>
                <a:avLst/>
                <a:gdLst>
                  <a:gd name="T0" fmla="*/ 0 w 48"/>
                  <a:gd name="T1" fmla="*/ 2147483646 h 19"/>
                  <a:gd name="T2" fmla="*/ 2147483646 w 48"/>
                  <a:gd name="T3" fmla="*/ 2147483646 h 19"/>
                  <a:gd name="T4" fmla="*/ 2147483646 w 48"/>
                  <a:gd name="T5" fmla="*/ 2147483646 h 19"/>
                  <a:gd name="T6" fmla="*/ 2147483646 w 48"/>
                  <a:gd name="T7" fmla="*/ 2147483646 h 19"/>
                  <a:gd name="T8" fmla="*/ 2147483646 w 48"/>
                  <a:gd name="T9" fmla="*/ 2147483646 h 19"/>
                  <a:gd name="T10" fmla="*/ 2147483646 w 48"/>
                  <a:gd name="T11" fmla="*/ 2147483646 h 19"/>
                  <a:gd name="T12" fmla="*/ 2147483646 w 48"/>
                  <a:gd name="T13" fmla="*/ 2147483646 h 19"/>
                  <a:gd name="T14" fmla="*/ 2147483646 w 48"/>
                  <a:gd name="T15" fmla="*/ 1600892484 h 19"/>
                  <a:gd name="T16" fmla="*/ 1688346731 w 48"/>
                  <a:gd name="T17" fmla="*/ 2147483646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"/>
                  <a:gd name="T28" fmla="*/ 0 h 19"/>
                  <a:gd name="T29" fmla="*/ 48 w 48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" h="19">
                    <a:moveTo>
                      <a:pt x="0" y="12"/>
                    </a:moveTo>
                    <a:cubicBezTo>
                      <a:pt x="4" y="9"/>
                      <a:pt x="9" y="5"/>
                      <a:pt x="14" y="5"/>
                    </a:cubicBezTo>
                    <a:cubicBezTo>
                      <a:pt x="18" y="5"/>
                      <a:pt x="22" y="6"/>
                      <a:pt x="25" y="6"/>
                    </a:cubicBezTo>
                    <a:cubicBezTo>
                      <a:pt x="29" y="7"/>
                      <a:pt x="32" y="9"/>
                      <a:pt x="36" y="11"/>
                    </a:cubicBezTo>
                    <a:cubicBezTo>
                      <a:pt x="39" y="13"/>
                      <a:pt x="45" y="16"/>
                      <a:pt x="48" y="19"/>
                    </a:cubicBezTo>
                    <a:cubicBezTo>
                      <a:pt x="46" y="17"/>
                      <a:pt x="44" y="17"/>
                      <a:pt x="43" y="16"/>
                    </a:cubicBezTo>
                    <a:cubicBezTo>
                      <a:pt x="39" y="14"/>
                      <a:pt x="36" y="11"/>
                      <a:pt x="32" y="8"/>
                    </a:cubicBezTo>
                    <a:cubicBezTo>
                      <a:pt x="29" y="5"/>
                      <a:pt x="25" y="2"/>
                      <a:pt x="20" y="1"/>
                    </a:cubicBezTo>
                    <a:cubicBezTo>
                      <a:pt x="14" y="0"/>
                      <a:pt x="3" y="4"/>
                      <a:pt x="1" y="1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4" name="Freeform 884">
                <a:extLst>
                  <a:ext uri="{FF2B5EF4-FFF2-40B4-BE49-F238E27FC236}">
                    <a16:creationId xmlns:a16="http://schemas.microsoft.com/office/drawing/2014/main" id="{97C48944-9695-430F-A94F-C96B46121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0100" y="5130800"/>
                <a:ext cx="60325" cy="41275"/>
              </a:xfrm>
              <a:custGeom>
                <a:avLst/>
                <a:gdLst>
                  <a:gd name="T0" fmla="*/ 0 w 51"/>
                  <a:gd name="T1" fmla="*/ 0 h 35"/>
                  <a:gd name="T2" fmla="*/ 2147483646 w 51"/>
                  <a:gd name="T3" fmla="*/ 2147483646 h 35"/>
                  <a:gd name="T4" fmla="*/ 2147483646 w 51"/>
                  <a:gd name="T5" fmla="*/ 2147483646 h 35"/>
                  <a:gd name="T6" fmla="*/ 2147483646 w 51"/>
                  <a:gd name="T7" fmla="*/ 2147483646 h 35"/>
                  <a:gd name="T8" fmla="*/ 2147483646 w 51"/>
                  <a:gd name="T9" fmla="*/ 2147483646 h 35"/>
                  <a:gd name="T10" fmla="*/ 2147483646 w 51"/>
                  <a:gd name="T11" fmla="*/ 2147483646 h 35"/>
                  <a:gd name="T12" fmla="*/ 2147483646 w 51"/>
                  <a:gd name="T13" fmla="*/ 2147483646 h 35"/>
                  <a:gd name="T14" fmla="*/ 2147483646 w 51"/>
                  <a:gd name="T15" fmla="*/ 2147483646 h 35"/>
                  <a:gd name="T16" fmla="*/ 2147483646 w 51"/>
                  <a:gd name="T17" fmla="*/ 2147483646 h 35"/>
                  <a:gd name="T18" fmla="*/ 1655155950 w 51"/>
                  <a:gd name="T19" fmla="*/ 1639652913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35"/>
                  <a:gd name="T32" fmla="*/ 51 w 51"/>
                  <a:gd name="T33" fmla="*/ 35 h 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35">
                    <a:moveTo>
                      <a:pt x="0" y="0"/>
                    </a:moveTo>
                    <a:cubicBezTo>
                      <a:pt x="2" y="2"/>
                      <a:pt x="7" y="5"/>
                      <a:pt x="10" y="7"/>
                    </a:cubicBezTo>
                    <a:cubicBezTo>
                      <a:pt x="13" y="9"/>
                      <a:pt x="16" y="11"/>
                      <a:pt x="20" y="12"/>
                    </a:cubicBezTo>
                    <a:cubicBezTo>
                      <a:pt x="24" y="14"/>
                      <a:pt x="30" y="15"/>
                      <a:pt x="34" y="15"/>
                    </a:cubicBezTo>
                    <a:cubicBezTo>
                      <a:pt x="39" y="16"/>
                      <a:pt x="44" y="14"/>
                      <a:pt x="48" y="17"/>
                    </a:cubicBezTo>
                    <a:cubicBezTo>
                      <a:pt x="50" y="18"/>
                      <a:pt x="50" y="20"/>
                      <a:pt x="51" y="22"/>
                    </a:cubicBezTo>
                    <a:cubicBezTo>
                      <a:pt x="51" y="25"/>
                      <a:pt x="50" y="33"/>
                      <a:pt x="47" y="35"/>
                    </a:cubicBezTo>
                    <a:cubicBezTo>
                      <a:pt x="46" y="30"/>
                      <a:pt x="50" y="23"/>
                      <a:pt x="45" y="19"/>
                    </a:cubicBezTo>
                    <a:cubicBezTo>
                      <a:pt x="42" y="17"/>
                      <a:pt x="34" y="17"/>
                      <a:pt x="29" y="17"/>
                    </a:cubicBezTo>
                    <a:cubicBezTo>
                      <a:pt x="20" y="16"/>
                      <a:pt x="5" y="10"/>
                      <a:pt x="1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5" name="Freeform 885">
                <a:extLst>
                  <a:ext uri="{FF2B5EF4-FFF2-40B4-BE49-F238E27FC236}">
                    <a16:creationId xmlns:a16="http://schemas.microsoft.com/office/drawing/2014/main" id="{AEE65FD0-7A57-4418-8057-78FE54C27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8513" y="5183187"/>
                <a:ext cx="28575" cy="22225"/>
              </a:xfrm>
              <a:custGeom>
                <a:avLst/>
                <a:gdLst>
                  <a:gd name="T0" fmla="*/ 0 w 24"/>
                  <a:gd name="T1" fmla="*/ 2147483646 h 20"/>
                  <a:gd name="T2" fmla="*/ 2147483646 w 24"/>
                  <a:gd name="T3" fmla="*/ 2147483646 h 20"/>
                  <a:gd name="T4" fmla="*/ 2147483646 w 24"/>
                  <a:gd name="T5" fmla="*/ 2147483646 h 20"/>
                  <a:gd name="T6" fmla="*/ 2147483646 w 24"/>
                  <a:gd name="T7" fmla="*/ 2147483646 h 20"/>
                  <a:gd name="T8" fmla="*/ 2147483646 w 24"/>
                  <a:gd name="T9" fmla="*/ 1371948139 h 20"/>
                  <a:gd name="T10" fmla="*/ 1688346731 w 24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20"/>
                  <a:gd name="T20" fmla="*/ 24 w 24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20">
                    <a:moveTo>
                      <a:pt x="0" y="2"/>
                    </a:moveTo>
                    <a:cubicBezTo>
                      <a:pt x="4" y="1"/>
                      <a:pt x="10" y="3"/>
                      <a:pt x="14" y="6"/>
                    </a:cubicBezTo>
                    <a:cubicBezTo>
                      <a:pt x="20" y="9"/>
                      <a:pt x="21" y="14"/>
                      <a:pt x="24" y="20"/>
                    </a:cubicBezTo>
                    <a:cubicBezTo>
                      <a:pt x="23" y="14"/>
                      <a:pt x="21" y="8"/>
                      <a:pt x="16" y="4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6" y="0"/>
                      <a:pt x="4" y="1"/>
                      <a:pt x="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6" name="Freeform 886">
                <a:extLst>
                  <a:ext uri="{FF2B5EF4-FFF2-40B4-BE49-F238E27FC236}">
                    <a16:creationId xmlns:a16="http://schemas.microsoft.com/office/drawing/2014/main" id="{1AF6D58C-0490-4150-9571-A9ED40E24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2625" y="5081587"/>
                <a:ext cx="26988" cy="60325"/>
              </a:xfrm>
              <a:custGeom>
                <a:avLst/>
                <a:gdLst>
                  <a:gd name="T0" fmla="*/ 0 w 23"/>
                  <a:gd name="T1" fmla="*/ 2147483646 h 52"/>
                  <a:gd name="T2" fmla="*/ 2147483646 w 23"/>
                  <a:gd name="T3" fmla="*/ 2147483646 h 52"/>
                  <a:gd name="T4" fmla="*/ 2147483646 w 23"/>
                  <a:gd name="T5" fmla="*/ 2147483646 h 52"/>
                  <a:gd name="T6" fmla="*/ 2147483646 w 23"/>
                  <a:gd name="T7" fmla="*/ 2147483646 h 52"/>
                  <a:gd name="T8" fmla="*/ 2147483646 w 23"/>
                  <a:gd name="T9" fmla="*/ 2147483646 h 52"/>
                  <a:gd name="T10" fmla="*/ 2147483646 w 23"/>
                  <a:gd name="T11" fmla="*/ 2147483646 h 52"/>
                  <a:gd name="T12" fmla="*/ 2147483646 w 23"/>
                  <a:gd name="T13" fmla="*/ 2147483646 h 52"/>
                  <a:gd name="T14" fmla="*/ 2147483646 w 23"/>
                  <a:gd name="T15" fmla="*/ 2147483646 h 52"/>
                  <a:gd name="T16" fmla="*/ 2147483646 w 23"/>
                  <a:gd name="T17" fmla="*/ 2147483646 h 52"/>
                  <a:gd name="T18" fmla="*/ 2147483646 w 23"/>
                  <a:gd name="T19" fmla="*/ 2147483646 h 52"/>
                  <a:gd name="T20" fmla="*/ 2147483646 w 23"/>
                  <a:gd name="T21" fmla="*/ 2147483646 h 52"/>
                  <a:gd name="T22" fmla="*/ 2147483646 w 23"/>
                  <a:gd name="T23" fmla="*/ 2147483646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3"/>
                  <a:gd name="T37" fmla="*/ 0 h 52"/>
                  <a:gd name="T38" fmla="*/ 23 w 23"/>
                  <a:gd name="T39" fmla="*/ 52 h 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3" h="52">
                    <a:moveTo>
                      <a:pt x="0" y="9"/>
                    </a:moveTo>
                    <a:cubicBezTo>
                      <a:pt x="6" y="8"/>
                      <a:pt x="10" y="4"/>
                      <a:pt x="15" y="3"/>
                    </a:cubicBezTo>
                    <a:cubicBezTo>
                      <a:pt x="23" y="0"/>
                      <a:pt x="22" y="7"/>
                      <a:pt x="21" y="13"/>
                    </a:cubicBezTo>
                    <a:cubicBezTo>
                      <a:pt x="20" y="17"/>
                      <a:pt x="19" y="22"/>
                      <a:pt x="20" y="25"/>
                    </a:cubicBezTo>
                    <a:cubicBezTo>
                      <a:pt x="21" y="29"/>
                      <a:pt x="23" y="30"/>
                      <a:pt x="23" y="34"/>
                    </a:cubicBezTo>
                    <a:cubicBezTo>
                      <a:pt x="23" y="38"/>
                      <a:pt x="22" y="41"/>
                      <a:pt x="19" y="44"/>
                    </a:cubicBezTo>
                    <a:cubicBezTo>
                      <a:pt x="17" y="46"/>
                      <a:pt x="12" y="48"/>
                      <a:pt x="11" y="52"/>
                    </a:cubicBezTo>
                    <a:cubicBezTo>
                      <a:pt x="11" y="47"/>
                      <a:pt x="15" y="43"/>
                      <a:pt x="17" y="39"/>
                    </a:cubicBezTo>
                    <a:cubicBezTo>
                      <a:pt x="20" y="34"/>
                      <a:pt x="16" y="29"/>
                      <a:pt x="15" y="24"/>
                    </a:cubicBezTo>
                    <a:cubicBezTo>
                      <a:pt x="14" y="18"/>
                      <a:pt x="17" y="15"/>
                      <a:pt x="18" y="10"/>
                    </a:cubicBezTo>
                    <a:cubicBezTo>
                      <a:pt x="19" y="6"/>
                      <a:pt x="18" y="5"/>
                      <a:pt x="14" y="6"/>
                    </a:cubicBezTo>
                    <a:cubicBezTo>
                      <a:pt x="11" y="7"/>
                      <a:pt x="6" y="13"/>
                      <a:pt x="3" y="1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7" name="Freeform 887">
                <a:extLst>
                  <a:ext uri="{FF2B5EF4-FFF2-40B4-BE49-F238E27FC236}">
                    <a16:creationId xmlns:a16="http://schemas.microsoft.com/office/drawing/2014/main" id="{9954BB89-DA23-4A13-A0D7-F6C8C6142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012" y="5143500"/>
                <a:ext cx="31750" cy="20637"/>
              </a:xfrm>
              <a:custGeom>
                <a:avLst/>
                <a:gdLst>
                  <a:gd name="T0" fmla="*/ 0 w 26"/>
                  <a:gd name="T1" fmla="*/ 2147483646 h 17"/>
                  <a:gd name="T2" fmla="*/ 2147483646 w 26"/>
                  <a:gd name="T3" fmla="*/ 2147483646 h 17"/>
                  <a:gd name="T4" fmla="*/ 2147483646 w 26"/>
                  <a:gd name="T5" fmla="*/ 0 h 17"/>
                  <a:gd name="T6" fmla="*/ 2147483646 w 26"/>
                  <a:gd name="T7" fmla="*/ 0 h 17"/>
                  <a:gd name="T8" fmla="*/ 2147483646 w 26"/>
                  <a:gd name="T9" fmla="*/ 2147483646 h 17"/>
                  <a:gd name="T10" fmla="*/ 1820775798 w 26"/>
                  <a:gd name="T11" fmla="*/ 2147483646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17"/>
                  <a:gd name="T20" fmla="*/ 26 w 26"/>
                  <a:gd name="T21" fmla="*/ 17 h 1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17">
                    <a:moveTo>
                      <a:pt x="0" y="17"/>
                    </a:moveTo>
                    <a:cubicBezTo>
                      <a:pt x="0" y="13"/>
                      <a:pt x="6" y="8"/>
                      <a:pt x="10" y="6"/>
                    </a:cubicBezTo>
                    <a:cubicBezTo>
                      <a:pt x="15" y="2"/>
                      <a:pt x="21" y="1"/>
                      <a:pt x="26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9" y="0"/>
                      <a:pt x="15" y="1"/>
                      <a:pt x="12" y="2"/>
                    </a:cubicBezTo>
                    <a:cubicBezTo>
                      <a:pt x="6" y="4"/>
                      <a:pt x="3" y="8"/>
                      <a:pt x="1" y="1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8" name="Freeform 888">
                <a:extLst>
                  <a:ext uri="{FF2B5EF4-FFF2-40B4-BE49-F238E27FC236}">
                    <a16:creationId xmlns:a16="http://schemas.microsoft.com/office/drawing/2014/main" id="{8AC94193-1B5B-403B-B85F-957216A39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500" y="5083175"/>
                <a:ext cx="133350" cy="68262"/>
              </a:xfrm>
              <a:custGeom>
                <a:avLst/>
                <a:gdLst>
                  <a:gd name="T0" fmla="*/ 2147483646 w 112"/>
                  <a:gd name="T1" fmla="*/ 2147483646 h 59"/>
                  <a:gd name="T2" fmla="*/ 2147483646 w 112"/>
                  <a:gd name="T3" fmla="*/ 2147483646 h 59"/>
                  <a:gd name="T4" fmla="*/ 2147483646 w 112"/>
                  <a:gd name="T5" fmla="*/ 2147483646 h 59"/>
                  <a:gd name="T6" fmla="*/ 2147483646 w 112"/>
                  <a:gd name="T7" fmla="*/ 2147483646 h 59"/>
                  <a:gd name="T8" fmla="*/ 2147483646 w 112"/>
                  <a:gd name="T9" fmla="*/ 2147483646 h 59"/>
                  <a:gd name="T10" fmla="*/ 2147483646 w 112"/>
                  <a:gd name="T11" fmla="*/ 2147483646 h 59"/>
                  <a:gd name="T12" fmla="*/ 2147483646 w 112"/>
                  <a:gd name="T13" fmla="*/ 2147483646 h 59"/>
                  <a:gd name="T14" fmla="*/ 2147483646 w 112"/>
                  <a:gd name="T15" fmla="*/ 2147483646 h 59"/>
                  <a:gd name="T16" fmla="*/ 2147483646 w 112"/>
                  <a:gd name="T17" fmla="*/ 2147483646 h 59"/>
                  <a:gd name="T18" fmla="*/ 2147483646 w 112"/>
                  <a:gd name="T19" fmla="*/ 2147483646 h 59"/>
                  <a:gd name="T20" fmla="*/ 2147483646 w 112"/>
                  <a:gd name="T21" fmla="*/ 2147483646 h 59"/>
                  <a:gd name="T22" fmla="*/ 2147483646 w 112"/>
                  <a:gd name="T23" fmla="*/ 2147483646 h 59"/>
                  <a:gd name="T24" fmla="*/ 2147483646 w 112"/>
                  <a:gd name="T25" fmla="*/ 2147483646 h 59"/>
                  <a:gd name="T26" fmla="*/ 2147483646 w 112"/>
                  <a:gd name="T27" fmla="*/ 2147483646 h 59"/>
                  <a:gd name="T28" fmla="*/ 2147483646 w 112"/>
                  <a:gd name="T29" fmla="*/ 2147483646 h 59"/>
                  <a:gd name="T30" fmla="*/ 2147483646 w 112"/>
                  <a:gd name="T31" fmla="*/ 2147483646 h 59"/>
                  <a:gd name="T32" fmla="*/ 2147483646 w 112"/>
                  <a:gd name="T33" fmla="*/ 2147483646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2"/>
                  <a:gd name="T52" fmla="*/ 0 h 59"/>
                  <a:gd name="T53" fmla="*/ 112 w 112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2" h="59">
                    <a:moveTo>
                      <a:pt x="112" y="15"/>
                    </a:moveTo>
                    <a:cubicBezTo>
                      <a:pt x="108" y="16"/>
                      <a:pt x="103" y="15"/>
                      <a:pt x="99" y="15"/>
                    </a:cubicBezTo>
                    <a:cubicBezTo>
                      <a:pt x="96" y="15"/>
                      <a:pt x="93" y="15"/>
                      <a:pt x="89" y="15"/>
                    </a:cubicBezTo>
                    <a:cubicBezTo>
                      <a:pt x="85" y="15"/>
                      <a:pt x="81" y="14"/>
                      <a:pt x="77" y="14"/>
                    </a:cubicBezTo>
                    <a:cubicBezTo>
                      <a:pt x="73" y="14"/>
                      <a:pt x="70" y="13"/>
                      <a:pt x="67" y="12"/>
                    </a:cubicBezTo>
                    <a:cubicBezTo>
                      <a:pt x="54" y="11"/>
                      <a:pt x="41" y="9"/>
                      <a:pt x="29" y="6"/>
                    </a:cubicBezTo>
                    <a:cubicBezTo>
                      <a:pt x="0" y="0"/>
                      <a:pt x="17" y="12"/>
                      <a:pt x="18" y="21"/>
                    </a:cubicBezTo>
                    <a:cubicBezTo>
                      <a:pt x="19" y="27"/>
                      <a:pt x="21" y="33"/>
                      <a:pt x="21" y="39"/>
                    </a:cubicBezTo>
                    <a:cubicBezTo>
                      <a:pt x="22" y="45"/>
                      <a:pt x="22" y="53"/>
                      <a:pt x="23" y="59"/>
                    </a:cubicBezTo>
                    <a:cubicBezTo>
                      <a:pt x="22" y="51"/>
                      <a:pt x="21" y="42"/>
                      <a:pt x="21" y="34"/>
                    </a:cubicBezTo>
                    <a:cubicBezTo>
                      <a:pt x="21" y="29"/>
                      <a:pt x="20" y="24"/>
                      <a:pt x="20" y="19"/>
                    </a:cubicBezTo>
                    <a:cubicBezTo>
                      <a:pt x="21" y="15"/>
                      <a:pt x="12" y="8"/>
                      <a:pt x="16" y="7"/>
                    </a:cubicBezTo>
                    <a:cubicBezTo>
                      <a:pt x="21" y="6"/>
                      <a:pt x="37" y="11"/>
                      <a:pt x="42" y="12"/>
                    </a:cubicBezTo>
                    <a:cubicBezTo>
                      <a:pt x="47" y="13"/>
                      <a:pt x="51" y="15"/>
                      <a:pt x="55" y="16"/>
                    </a:cubicBezTo>
                    <a:cubicBezTo>
                      <a:pt x="62" y="17"/>
                      <a:pt x="69" y="17"/>
                      <a:pt x="75" y="17"/>
                    </a:cubicBezTo>
                    <a:cubicBezTo>
                      <a:pt x="87" y="18"/>
                      <a:pt x="100" y="18"/>
                      <a:pt x="111" y="15"/>
                    </a:cubicBezTo>
                    <a:cubicBezTo>
                      <a:pt x="111" y="16"/>
                      <a:pt x="111" y="16"/>
                      <a:pt x="111" y="1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9" name="Freeform 889">
                <a:extLst>
                  <a:ext uri="{FF2B5EF4-FFF2-40B4-BE49-F238E27FC236}">
                    <a16:creationId xmlns:a16="http://schemas.microsoft.com/office/drawing/2014/main" id="{BAE4A775-2F6A-472B-933F-7610816E6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7388" y="5026025"/>
                <a:ext cx="77788" cy="23812"/>
              </a:xfrm>
              <a:custGeom>
                <a:avLst/>
                <a:gdLst>
                  <a:gd name="T0" fmla="*/ 2147483646 w 66"/>
                  <a:gd name="T1" fmla="*/ 2147483646 h 20"/>
                  <a:gd name="T2" fmla="*/ 2147483646 w 66"/>
                  <a:gd name="T3" fmla="*/ 1688276753 h 20"/>
                  <a:gd name="T4" fmla="*/ 2147483646 w 66"/>
                  <a:gd name="T5" fmla="*/ 2147483646 h 20"/>
                  <a:gd name="T6" fmla="*/ 2147483646 w 66"/>
                  <a:gd name="T7" fmla="*/ 2147483646 h 20"/>
                  <a:gd name="T8" fmla="*/ 2147483646 w 66"/>
                  <a:gd name="T9" fmla="*/ 2147483646 h 20"/>
                  <a:gd name="T10" fmla="*/ 2147483646 w 66"/>
                  <a:gd name="T11" fmla="*/ 2147483646 h 20"/>
                  <a:gd name="T12" fmla="*/ 2147483646 w 66"/>
                  <a:gd name="T13" fmla="*/ 2147483646 h 20"/>
                  <a:gd name="T14" fmla="*/ 1637763874 w 66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20"/>
                  <a:gd name="T26" fmla="*/ 66 w 66"/>
                  <a:gd name="T27" fmla="*/ 20 h 2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20">
                    <a:moveTo>
                      <a:pt x="3" y="20"/>
                    </a:moveTo>
                    <a:cubicBezTo>
                      <a:pt x="0" y="5"/>
                      <a:pt x="23" y="2"/>
                      <a:pt x="33" y="1"/>
                    </a:cubicBezTo>
                    <a:cubicBezTo>
                      <a:pt x="44" y="0"/>
                      <a:pt x="61" y="5"/>
                      <a:pt x="66" y="16"/>
                    </a:cubicBezTo>
                    <a:cubicBezTo>
                      <a:pt x="59" y="11"/>
                      <a:pt x="53" y="6"/>
                      <a:pt x="45" y="5"/>
                    </a:cubicBezTo>
                    <a:cubicBezTo>
                      <a:pt x="39" y="4"/>
                      <a:pt x="33" y="4"/>
                      <a:pt x="28" y="4"/>
                    </a:cubicBezTo>
                    <a:cubicBezTo>
                      <a:pt x="23" y="5"/>
                      <a:pt x="17" y="5"/>
                      <a:pt x="12" y="7"/>
                    </a:cubicBezTo>
                    <a:cubicBezTo>
                      <a:pt x="8" y="9"/>
                      <a:pt x="1" y="14"/>
                      <a:pt x="2" y="20"/>
                    </a:cubicBezTo>
                    <a:cubicBezTo>
                      <a:pt x="1" y="20"/>
                      <a:pt x="1" y="20"/>
                      <a:pt x="1" y="1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8939" name="Groupe 1376">
            <a:extLst>
              <a:ext uri="{FF2B5EF4-FFF2-40B4-BE49-F238E27FC236}">
                <a16:creationId xmlns:a16="http://schemas.microsoft.com/office/drawing/2014/main" id="{8171710B-8F53-4F13-9B05-12158D034820}"/>
              </a:ext>
            </a:extLst>
          </p:cNvPr>
          <p:cNvGrpSpPr>
            <a:grpSpLocks/>
          </p:cNvGrpSpPr>
          <p:nvPr/>
        </p:nvGrpSpPr>
        <p:grpSpPr bwMode="auto">
          <a:xfrm>
            <a:off x="8324850" y="5495925"/>
            <a:ext cx="363538" cy="219075"/>
            <a:chOff x="6792912" y="5353050"/>
            <a:chExt cx="412751" cy="249237"/>
          </a:xfrm>
        </p:grpSpPr>
        <p:sp>
          <p:nvSpPr>
            <p:cNvPr id="39018" name="Freeform 890">
              <a:extLst>
                <a:ext uri="{FF2B5EF4-FFF2-40B4-BE49-F238E27FC236}">
                  <a16:creationId xmlns:a16="http://schemas.microsoft.com/office/drawing/2014/main" id="{F447D0E2-AB32-4155-BCA9-0E6A84BA2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5353050"/>
              <a:ext cx="412751" cy="249237"/>
            </a:xfrm>
            <a:custGeom>
              <a:avLst/>
              <a:gdLst>
                <a:gd name="T0" fmla="*/ 2147483646 w 347"/>
                <a:gd name="T1" fmla="*/ 2147483646 h 211"/>
                <a:gd name="T2" fmla="*/ 2147483646 w 347"/>
                <a:gd name="T3" fmla="*/ 2147483646 h 211"/>
                <a:gd name="T4" fmla="*/ 2147483646 w 347"/>
                <a:gd name="T5" fmla="*/ 2147483646 h 211"/>
                <a:gd name="T6" fmla="*/ 2147483646 w 347"/>
                <a:gd name="T7" fmla="*/ 2147483646 h 211"/>
                <a:gd name="T8" fmla="*/ 2147483646 w 347"/>
                <a:gd name="T9" fmla="*/ 2147483646 h 211"/>
                <a:gd name="T10" fmla="*/ 2147483646 w 347"/>
                <a:gd name="T11" fmla="*/ 2147483646 h 211"/>
                <a:gd name="T12" fmla="*/ 2147483646 w 347"/>
                <a:gd name="T13" fmla="*/ 2147483646 h 211"/>
                <a:gd name="T14" fmla="*/ 2147483646 w 347"/>
                <a:gd name="T15" fmla="*/ 2147483646 h 211"/>
                <a:gd name="T16" fmla="*/ 2147483646 w 347"/>
                <a:gd name="T17" fmla="*/ 2147483646 h 211"/>
                <a:gd name="T18" fmla="*/ 2147483646 w 347"/>
                <a:gd name="T19" fmla="*/ 2147483646 h 211"/>
                <a:gd name="T20" fmla="*/ 2147483646 w 347"/>
                <a:gd name="T21" fmla="*/ 2147483646 h 211"/>
                <a:gd name="T22" fmla="*/ 2147483646 w 347"/>
                <a:gd name="T23" fmla="*/ 2147483646 h 211"/>
                <a:gd name="T24" fmla="*/ 2147483646 w 347"/>
                <a:gd name="T25" fmla="*/ 2147483646 h 211"/>
                <a:gd name="T26" fmla="*/ 2147483646 w 347"/>
                <a:gd name="T27" fmla="*/ 2147483646 h 211"/>
                <a:gd name="T28" fmla="*/ 2147483646 w 347"/>
                <a:gd name="T29" fmla="*/ 2147483646 h 211"/>
                <a:gd name="T30" fmla="*/ 2147483646 w 347"/>
                <a:gd name="T31" fmla="*/ 2147483646 h 211"/>
                <a:gd name="T32" fmla="*/ 2147483646 w 347"/>
                <a:gd name="T33" fmla="*/ 2147483646 h 211"/>
                <a:gd name="T34" fmla="*/ 2147483646 w 347"/>
                <a:gd name="T35" fmla="*/ 2147483646 h 211"/>
                <a:gd name="T36" fmla="*/ 2147483646 w 347"/>
                <a:gd name="T37" fmla="*/ 2147483646 h 211"/>
                <a:gd name="T38" fmla="*/ 2147483646 w 347"/>
                <a:gd name="T39" fmla="*/ 2147483646 h 211"/>
                <a:gd name="T40" fmla="*/ 2147483646 w 347"/>
                <a:gd name="T41" fmla="*/ 2147483646 h 211"/>
                <a:gd name="T42" fmla="*/ 2147483646 w 347"/>
                <a:gd name="T43" fmla="*/ 2147483646 h 211"/>
                <a:gd name="T44" fmla="*/ 2147483646 w 347"/>
                <a:gd name="T45" fmla="*/ 2147483646 h 211"/>
                <a:gd name="T46" fmla="*/ 2147483646 w 347"/>
                <a:gd name="T47" fmla="*/ 2147483646 h 211"/>
                <a:gd name="T48" fmla="*/ 2147483646 w 347"/>
                <a:gd name="T49" fmla="*/ 2147483646 h 211"/>
                <a:gd name="T50" fmla="*/ 2147483646 w 347"/>
                <a:gd name="T51" fmla="*/ 2147483646 h 211"/>
                <a:gd name="T52" fmla="*/ 2147483646 w 347"/>
                <a:gd name="T53" fmla="*/ 2147483646 h 211"/>
                <a:gd name="T54" fmla="*/ 2147483646 w 347"/>
                <a:gd name="T55" fmla="*/ 2147483646 h 211"/>
                <a:gd name="T56" fmla="*/ 2147483646 w 347"/>
                <a:gd name="T57" fmla="*/ 2147483646 h 211"/>
                <a:gd name="T58" fmla="*/ 2147483646 w 347"/>
                <a:gd name="T59" fmla="*/ 2147483646 h 211"/>
                <a:gd name="T60" fmla="*/ 2147483646 w 347"/>
                <a:gd name="T61" fmla="*/ 2147483646 h 2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7"/>
                <a:gd name="T94" fmla="*/ 0 h 211"/>
                <a:gd name="T95" fmla="*/ 347 w 347"/>
                <a:gd name="T96" fmla="*/ 211 h 2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7" h="211">
                  <a:moveTo>
                    <a:pt x="11" y="44"/>
                  </a:moveTo>
                  <a:cubicBezTo>
                    <a:pt x="0" y="43"/>
                    <a:pt x="7" y="68"/>
                    <a:pt x="8" y="81"/>
                  </a:cubicBezTo>
                  <a:cubicBezTo>
                    <a:pt x="10" y="94"/>
                    <a:pt x="10" y="100"/>
                    <a:pt x="5" y="112"/>
                  </a:cubicBezTo>
                  <a:cubicBezTo>
                    <a:pt x="0" y="124"/>
                    <a:pt x="1" y="132"/>
                    <a:pt x="8" y="133"/>
                  </a:cubicBezTo>
                  <a:cubicBezTo>
                    <a:pt x="16" y="135"/>
                    <a:pt x="125" y="143"/>
                    <a:pt x="141" y="138"/>
                  </a:cubicBezTo>
                  <a:cubicBezTo>
                    <a:pt x="158" y="134"/>
                    <a:pt x="159" y="131"/>
                    <a:pt x="158" y="120"/>
                  </a:cubicBezTo>
                  <a:cubicBezTo>
                    <a:pt x="158" y="120"/>
                    <a:pt x="155" y="119"/>
                    <a:pt x="158" y="110"/>
                  </a:cubicBezTo>
                  <a:cubicBezTo>
                    <a:pt x="161" y="100"/>
                    <a:pt x="173" y="108"/>
                    <a:pt x="181" y="112"/>
                  </a:cubicBezTo>
                  <a:cubicBezTo>
                    <a:pt x="188" y="117"/>
                    <a:pt x="195" y="118"/>
                    <a:pt x="195" y="118"/>
                  </a:cubicBezTo>
                  <a:cubicBezTo>
                    <a:pt x="195" y="118"/>
                    <a:pt x="199" y="128"/>
                    <a:pt x="199" y="138"/>
                  </a:cubicBezTo>
                  <a:cubicBezTo>
                    <a:pt x="199" y="147"/>
                    <a:pt x="197" y="165"/>
                    <a:pt x="195" y="171"/>
                  </a:cubicBezTo>
                  <a:cubicBezTo>
                    <a:pt x="193" y="177"/>
                    <a:pt x="194" y="186"/>
                    <a:pt x="200" y="195"/>
                  </a:cubicBezTo>
                  <a:cubicBezTo>
                    <a:pt x="207" y="203"/>
                    <a:pt x="226" y="211"/>
                    <a:pt x="240" y="211"/>
                  </a:cubicBezTo>
                  <a:cubicBezTo>
                    <a:pt x="255" y="210"/>
                    <a:pt x="262" y="194"/>
                    <a:pt x="258" y="180"/>
                  </a:cubicBezTo>
                  <a:cubicBezTo>
                    <a:pt x="255" y="166"/>
                    <a:pt x="259" y="169"/>
                    <a:pt x="259" y="169"/>
                  </a:cubicBezTo>
                  <a:cubicBezTo>
                    <a:pt x="259" y="169"/>
                    <a:pt x="279" y="179"/>
                    <a:pt x="287" y="189"/>
                  </a:cubicBezTo>
                  <a:cubicBezTo>
                    <a:pt x="295" y="198"/>
                    <a:pt x="304" y="206"/>
                    <a:pt x="313" y="205"/>
                  </a:cubicBezTo>
                  <a:cubicBezTo>
                    <a:pt x="322" y="204"/>
                    <a:pt x="324" y="198"/>
                    <a:pt x="331" y="183"/>
                  </a:cubicBezTo>
                  <a:cubicBezTo>
                    <a:pt x="338" y="167"/>
                    <a:pt x="347" y="152"/>
                    <a:pt x="342" y="134"/>
                  </a:cubicBezTo>
                  <a:cubicBezTo>
                    <a:pt x="336" y="116"/>
                    <a:pt x="339" y="113"/>
                    <a:pt x="325" y="112"/>
                  </a:cubicBezTo>
                  <a:cubicBezTo>
                    <a:pt x="311" y="111"/>
                    <a:pt x="291" y="102"/>
                    <a:pt x="282" y="92"/>
                  </a:cubicBezTo>
                  <a:cubicBezTo>
                    <a:pt x="273" y="82"/>
                    <a:pt x="264" y="70"/>
                    <a:pt x="264" y="70"/>
                  </a:cubicBezTo>
                  <a:cubicBezTo>
                    <a:pt x="264" y="70"/>
                    <a:pt x="277" y="64"/>
                    <a:pt x="277" y="56"/>
                  </a:cubicBezTo>
                  <a:cubicBezTo>
                    <a:pt x="277" y="49"/>
                    <a:pt x="275" y="31"/>
                    <a:pt x="266" y="24"/>
                  </a:cubicBezTo>
                  <a:cubicBezTo>
                    <a:pt x="257" y="17"/>
                    <a:pt x="249" y="1"/>
                    <a:pt x="238" y="3"/>
                  </a:cubicBezTo>
                  <a:cubicBezTo>
                    <a:pt x="226" y="6"/>
                    <a:pt x="206" y="0"/>
                    <a:pt x="202" y="10"/>
                  </a:cubicBezTo>
                  <a:cubicBezTo>
                    <a:pt x="199" y="19"/>
                    <a:pt x="190" y="44"/>
                    <a:pt x="180" y="45"/>
                  </a:cubicBezTo>
                  <a:cubicBezTo>
                    <a:pt x="170" y="47"/>
                    <a:pt x="170" y="48"/>
                    <a:pt x="163" y="46"/>
                  </a:cubicBezTo>
                  <a:cubicBezTo>
                    <a:pt x="156" y="44"/>
                    <a:pt x="161" y="40"/>
                    <a:pt x="149" y="46"/>
                  </a:cubicBezTo>
                  <a:cubicBezTo>
                    <a:pt x="138" y="52"/>
                    <a:pt x="125" y="54"/>
                    <a:pt x="109" y="52"/>
                  </a:cubicBezTo>
                  <a:cubicBezTo>
                    <a:pt x="93" y="49"/>
                    <a:pt x="19" y="45"/>
                    <a:pt x="11" y="44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892">
              <a:extLst>
                <a:ext uri="{FF2B5EF4-FFF2-40B4-BE49-F238E27FC236}">
                  <a16:creationId xmlns:a16="http://schemas.microsoft.com/office/drawing/2014/main" id="{2A116293-5B87-4D8C-BFD0-C110A9889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5353050"/>
              <a:ext cx="412751" cy="249237"/>
            </a:xfrm>
            <a:custGeom>
              <a:avLst/>
              <a:gdLst>
                <a:gd name="T0" fmla="*/ 2147483646 w 347"/>
                <a:gd name="T1" fmla="*/ 2147483646 h 211"/>
                <a:gd name="T2" fmla="*/ 2147483646 w 347"/>
                <a:gd name="T3" fmla="*/ 2147483646 h 211"/>
                <a:gd name="T4" fmla="*/ 2147483646 w 347"/>
                <a:gd name="T5" fmla="*/ 2147483646 h 211"/>
                <a:gd name="T6" fmla="*/ 2147483646 w 347"/>
                <a:gd name="T7" fmla="*/ 2147483646 h 211"/>
                <a:gd name="T8" fmla="*/ 2147483646 w 347"/>
                <a:gd name="T9" fmla="*/ 2147483646 h 211"/>
                <a:gd name="T10" fmla="*/ 2147483646 w 347"/>
                <a:gd name="T11" fmla="*/ 2147483646 h 211"/>
                <a:gd name="T12" fmla="*/ 2147483646 w 347"/>
                <a:gd name="T13" fmla="*/ 2147483646 h 211"/>
                <a:gd name="T14" fmla="*/ 2147483646 w 347"/>
                <a:gd name="T15" fmla="*/ 2147483646 h 211"/>
                <a:gd name="T16" fmla="*/ 2147483646 w 347"/>
                <a:gd name="T17" fmla="*/ 2147483646 h 211"/>
                <a:gd name="T18" fmla="*/ 2147483646 w 347"/>
                <a:gd name="T19" fmla="*/ 2147483646 h 211"/>
                <a:gd name="T20" fmla="*/ 2147483646 w 347"/>
                <a:gd name="T21" fmla="*/ 2147483646 h 211"/>
                <a:gd name="T22" fmla="*/ 2147483646 w 347"/>
                <a:gd name="T23" fmla="*/ 2147483646 h 211"/>
                <a:gd name="T24" fmla="*/ 2147483646 w 347"/>
                <a:gd name="T25" fmla="*/ 2147483646 h 211"/>
                <a:gd name="T26" fmla="*/ 2147483646 w 347"/>
                <a:gd name="T27" fmla="*/ 2147483646 h 211"/>
                <a:gd name="T28" fmla="*/ 2147483646 w 347"/>
                <a:gd name="T29" fmla="*/ 2147483646 h 211"/>
                <a:gd name="T30" fmla="*/ 2147483646 w 347"/>
                <a:gd name="T31" fmla="*/ 2147483646 h 211"/>
                <a:gd name="T32" fmla="*/ 2147483646 w 347"/>
                <a:gd name="T33" fmla="*/ 2147483646 h 211"/>
                <a:gd name="T34" fmla="*/ 2147483646 w 347"/>
                <a:gd name="T35" fmla="*/ 2147483646 h 211"/>
                <a:gd name="T36" fmla="*/ 2147483646 w 347"/>
                <a:gd name="T37" fmla="*/ 2147483646 h 211"/>
                <a:gd name="T38" fmla="*/ 2147483646 w 347"/>
                <a:gd name="T39" fmla="*/ 2147483646 h 211"/>
                <a:gd name="T40" fmla="*/ 2147483646 w 347"/>
                <a:gd name="T41" fmla="*/ 2147483646 h 211"/>
                <a:gd name="T42" fmla="*/ 2147483646 w 347"/>
                <a:gd name="T43" fmla="*/ 2147483646 h 211"/>
                <a:gd name="T44" fmla="*/ 2147483646 w 347"/>
                <a:gd name="T45" fmla="*/ 2147483646 h 211"/>
                <a:gd name="T46" fmla="*/ 2147483646 w 347"/>
                <a:gd name="T47" fmla="*/ 2147483646 h 211"/>
                <a:gd name="T48" fmla="*/ 2147483646 w 347"/>
                <a:gd name="T49" fmla="*/ 2147483646 h 211"/>
                <a:gd name="T50" fmla="*/ 2147483646 w 347"/>
                <a:gd name="T51" fmla="*/ 2147483646 h 211"/>
                <a:gd name="T52" fmla="*/ 2147483646 w 347"/>
                <a:gd name="T53" fmla="*/ 2147483646 h 211"/>
                <a:gd name="T54" fmla="*/ 2147483646 w 347"/>
                <a:gd name="T55" fmla="*/ 2147483646 h 211"/>
                <a:gd name="T56" fmla="*/ 2147483646 w 347"/>
                <a:gd name="T57" fmla="*/ 2147483646 h 211"/>
                <a:gd name="T58" fmla="*/ 2147483646 w 347"/>
                <a:gd name="T59" fmla="*/ 2147483646 h 211"/>
                <a:gd name="T60" fmla="*/ 2147483646 w 347"/>
                <a:gd name="T61" fmla="*/ 2147483646 h 2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7"/>
                <a:gd name="T94" fmla="*/ 0 h 211"/>
                <a:gd name="T95" fmla="*/ 347 w 347"/>
                <a:gd name="T96" fmla="*/ 211 h 2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7" h="211">
                  <a:moveTo>
                    <a:pt x="11" y="44"/>
                  </a:moveTo>
                  <a:cubicBezTo>
                    <a:pt x="0" y="43"/>
                    <a:pt x="7" y="68"/>
                    <a:pt x="8" y="81"/>
                  </a:cubicBezTo>
                  <a:cubicBezTo>
                    <a:pt x="10" y="94"/>
                    <a:pt x="10" y="100"/>
                    <a:pt x="5" y="112"/>
                  </a:cubicBezTo>
                  <a:cubicBezTo>
                    <a:pt x="0" y="124"/>
                    <a:pt x="1" y="132"/>
                    <a:pt x="8" y="133"/>
                  </a:cubicBezTo>
                  <a:cubicBezTo>
                    <a:pt x="16" y="135"/>
                    <a:pt x="125" y="143"/>
                    <a:pt x="141" y="138"/>
                  </a:cubicBezTo>
                  <a:cubicBezTo>
                    <a:pt x="158" y="134"/>
                    <a:pt x="159" y="131"/>
                    <a:pt x="158" y="120"/>
                  </a:cubicBezTo>
                  <a:cubicBezTo>
                    <a:pt x="158" y="120"/>
                    <a:pt x="156" y="115"/>
                    <a:pt x="158" y="110"/>
                  </a:cubicBezTo>
                  <a:cubicBezTo>
                    <a:pt x="161" y="100"/>
                    <a:pt x="173" y="108"/>
                    <a:pt x="181" y="112"/>
                  </a:cubicBezTo>
                  <a:cubicBezTo>
                    <a:pt x="188" y="117"/>
                    <a:pt x="195" y="118"/>
                    <a:pt x="195" y="118"/>
                  </a:cubicBezTo>
                  <a:cubicBezTo>
                    <a:pt x="195" y="118"/>
                    <a:pt x="199" y="128"/>
                    <a:pt x="199" y="138"/>
                  </a:cubicBezTo>
                  <a:cubicBezTo>
                    <a:pt x="199" y="147"/>
                    <a:pt x="197" y="165"/>
                    <a:pt x="195" y="171"/>
                  </a:cubicBezTo>
                  <a:cubicBezTo>
                    <a:pt x="193" y="177"/>
                    <a:pt x="194" y="186"/>
                    <a:pt x="200" y="195"/>
                  </a:cubicBezTo>
                  <a:cubicBezTo>
                    <a:pt x="207" y="203"/>
                    <a:pt x="226" y="211"/>
                    <a:pt x="240" y="211"/>
                  </a:cubicBezTo>
                  <a:cubicBezTo>
                    <a:pt x="255" y="210"/>
                    <a:pt x="262" y="194"/>
                    <a:pt x="258" y="180"/>
                  </a:cubicBezTo>
                  <a:cubicBezTo>
                    <a:pt x="255" y="166"/>
                    <a:pt x="259" y="169"/>
                    <a:pt x="259" y="169"/>
                  </a:cubicBezTo>
                  <a:cubicBezTo>
                    <a:pt x="259" y="169"/>
                    <a:pt x="279" y="179"/>
                    <a:pt x="287" y="189"/>
                  </a:cubicBezTo>
                  <a:cubicBezTo>
                    <a:pt x="295" y="198"/>
                    <a:pt x="304" y="206"/>
                    <a:pt x="313" y="205"/>
                  </a:cubicBezTo>
                  <a:cubicBezTo>
                    <a:pt x="322" y="204"/>
                    <a:pt x="324" y="198"/>
                    <a:pt x="331" y="183"/>
                  </a:cubicBezTo>
                  <a:cubicBezTo>
                    <a:pt x="338" y="167"/>
                    <a:pt x="347" y="152"/>
                    <a:pt x="342" y="134"/>
                  </a:cubicBezTo>
                  <a:cubicBezTo>
                    <a:pt x="336" y="116"/>
                    <a:pt x="339" y="113"/>
                    <a:pt x="325" y="112"/>
                  </a:cubicBezTo>
                  <a:cubicBezTo>
                    <a:pt x="311" y="111"/>
                    <a:pt x="291" y="102"/>
                    <a:pt x="282" y="92"/>
                  </a:cubicBezTo>
                  <a:cubicBezTo>
                    <a:pt x="273" y="82"/>
                    <a:pt x="264" y="70"/>
                    <a:pt x="264" y="70"/>
                  </a:cubicBezTo>
                  <a:cubicBezTo>
                    <a:pt x="264" y="70"/>
                    <a:pt x="277" y="64"/>
                    <a:pt x="277" y="56"/>
                  </a:cubicBezTo>
                  <a:cubicBezTo>
                    <a:pt x="277" y="49"/>
                    <a:pt x="275" y="31"/>
                    <a:pt x="266" y="24"/>
                  </a:cubicBezTo>
                  <a:cubicBezTo>
                    <a:pt x="257" y="17"/>
                    <a:pt x="249" y="1"/>
                    <a:pt x="238" y="3"/>
                  </a:cubicBezTo>
                  <a:cubicBezTo>
                    <a:pt x="226" y="6"/>
                    <a:pt x="206" y="0"/>
                    <a:pt x="202" y="10"/>
                  </a:cubicBezTo>
                  <a:cubicBezTo>
                    <a:pt x="199" y="19"/>
                    <a:pt x="190" y="44"/>
                    <a:pt x="180" y="45"/>
                  </a:cubicBezTo>
                  <a:cubicBezTo>
                    <a:pt x="170" y="47"/>
                    <a:pt x="170" y="48"/>
                    <a:pt x="163" y="46"/>
                  </a:cubicBezTo>
                  <a:cubicBezTo>
                    <a:pt x="156" y="44"/>
                    <a:pt x="161" y="40"/>
                    <a:pt x="149" y="46"/>
                  </a:cubicBezTo>
                  <a:cubicBezTo>
                    <a:pt x="138" y="52"/>
                    <a:pt x="125" y="54"/>
                    <a:pt x="109" y="52"/>
                  </a:cubicBezTo>
                  <a:cubicBezTo>
                    <a:pt x="93" y="49"/>
                    <a:pt x="19" y="45"/>
                    <a:pt x="11" y="44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909">
              <a:extLst>
                <a:ext uri="{FF2B5EF4-FFF2-40B4-BE49-F238E27FC236}">
                  <a16:creationId xmlns:a16="http://schemas.microsoft.com/office/drawing/2014/main" id="{72777BB1-1128-4E52-970C-B7B97EAD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5360988"/>
              <a:ext cx="85725" cy="68262"/>
            </a:xfrm>
            <a:custGeom>
              <a:avLst/>
              <a:gdLst>
                <a:gd name="T0" fmla="*/ 0 w 72"/>
                <a:gd name="T1" fmla="*/ 2147483646 h 59"/>
                <a:gd name="T2" fmla="*/ 0 w 72"/>
                <a:gd name="T3" fmla="*/ 2147483646 h 59"/>
                <a:gd name="T4" fmla="*/ 2147483646 w 72"/>
                <a:gd name="T5" fmla="*/ 1548771064 h 59"/>
                <a:gd name="T6" fmla="*/ 2147483646 w 72"/>
                <a:gd name="T7" fmla="*/ 1548771064 h 59"/>
                <a:gd name="T8" fmla="*/ 2147483646 w 72"/>
                <a:gd name="T9" fmla="*/ 1548771064 h 59"/>
                <a:gd name="T10" fmla="*/ 2147483646 w 72"/>
                <a:gd name="T11" fmla="*/ 2147483646 h 59"/>
                <a:gd name="T12" fmla="*/ 2147483646 w 72"/>
                <a:gd name="T13" fmla="*/ 2147483646 h 59"/>
                <a:gd name="T14" fmla="*/ 2147483646 w 72"/>
                <a:gd name="T15" fmla="*/ 2147483646 h 59"/>
                <a:gd name="T16" fmla="*/ 2147483646 w 72"/>
                <a:gd name="T17" fmla="*/ 2147483646 h 59"/>
                <a:gd name="T18" fmla="*/ 2147483646 w 72"/>
                <a:gd name="T19" fmla="*/ 2147483646 h 59"/>
                <a:gd name="T20" fmla="*/ 2147483646 w 72"/>
                <a:gd name="T21" fmla="*/ 2147483646 h 59"/>
                <a:gd name="T22" fmla="*/ 2147483646 w 72"/>
                <a:gd name="T23" fmla="*/ 2147483646 h 59"/>
                <a:gd name="T24" fmla="*/ 2147483646 w 72"/>
                <a:gd name="T25" fmla="*/ 2147483646 h 59"/>
                <a:gd name="T26" fmla="*/ 2147483646 w 72"/>
                <a:gd name="T27" fmla="*/ 2147483646 h 59"/>
                <a:gd name="T28" fmla="*/ 1688346731 w 72"/>
                <a:gd name="T29" fmla="*/ 2147483646 h 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2"/>
                <a:gd name="T46" fmla="*/ 0 h 59"/>
                <a:gd name="T47" fmla="*/ 72 w 72"/>
                <a:gd name="T48" fmla="*/ 59 h 5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2" h="59">
                  <a:moveTo>
                    <a:pt x="0" y="13"/>
                  </a:moveTo>
                  <a:cubicBezTo>
                    <a:pt x="0" y="13"/>
                    <a:pt x="0" y="14"/>
                    <a:pt x="0" y="13"/>
                  </a:cubicBezTo>
                  <a:cubicBezTo>
                    <a:pt x="4" y="6"/>
                    <a:pt x="7" y="1"/>
                    <a:pt x="16" y="1"/>
                  </a:cubicBezTo>
                  <a:cubicBezTo>
                    <a:pt x="20" y="1"/>
                    <a:pt x="24" y="1"/>
                    <a:pt x="29" y="1"/>
                  </a:cubicBezTo>
                  <a:cubicBezTo>
                    <a:pt x="32" y="1"/>
                    <a:pt x="37" y="0"/>
                    <a:pt x="40" y="1"/>
                  </a:cubicBezTo>
                  <a:cubicBezTo>
                    <a:pt x="47" y="2"/>
                    <a:pt x="52" y="11"/>
                    <a:pt x="56" y="16"/>
                  </a:cubicBezTo>
                  <a:cubicBezTo>
                    <a:pt x="61" y="23"/>
                    <a:pt x="68" y="27"/>
                    <a:pt x="70" y="35"/>
                  </a:cubicBezTo>
                  <a:cubicBezTo>
                    <a:pt x="71" y="40"/>
                    <a:pt x="72" y="43"/>
                    <a:pt x="71" y="47"/>
                  </a:cubicBezTo>
                  <a:cubicBezTo>
                    <a:pt x="70" y="50"/>
                    <a:pt x="69" y="52"/>
                    <a:pt x="67" y="54"/>
                  </a:cubicBezTo>
                  <a:cubicBezTo>
                    <a:pt x="65" y="55"/>
                    <a:pt x="61" y="56"/>
                    <a:pt x="60" y="59"/>
                  </a:cubicBezTo>
                  <a:cubicBezTo>
                    <a:pt x="66" y="50"/>
                    <a:pt x="68" y="40"/>
                    <a:pt x="61" y="30"/>
                  </a:cubicBezTo>
                  <a:cubicBezTo>
                    <a:pt x="55" y="22"/>
                    <a:pt x="48" y="13"/>
                    <a:pt x="40" y="6"/>
                  </a:cubicBezTo>
                  <a:cubicBezTo>
                    <a:pt x="35" y="2"/>
                    <a:pt x="25" y="3"/>
                    <a:pt x="18" y="3"/>
                  </a:cubicBezTo>
                  <a:cubicBezTo>
                    <a:pt x="15" y="4"/>
                    <a:pt x="12" y="4"/>
                    <a:pt x="9" y="6"/>
                  </a:cubicBezTo>
                  <a:cubicBezTo>
                    <a:pt x="7" y="7"/>
                    <a:pt x="4" y="12"/>
                    <a:pt x="1" y="1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021" name="Groupe 1367">
              <a:extLst>
                <a:ext uri="{FF2B5EF4-FFF2-40B4-BE49-F238E27FC236}">
                  <a16:creationId xmlns:a16="http://schemas.microsoft.com/office/drawing/2014/main" id="{09772891-6AD2-40A1-9BCD-793BFB0191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6087" y="5407025"/>
              <a:ext cx="407988" cy="195262"/>
              <a:chOff x="6796087" y="5407025"/>
              <a:chExt cx="407988" cy="195262"/>
            </a:xfrm>
          </p:grpSpPr>
          <p:sp>
            <p:nvSpPr>
              <p:cNvPr id="39022" name="Freeform 891">
                <a:extLst>
                  <a:ext uri="{FF2B5EF4-FFF2-40B4-BE49-F238E27FC236}">
                    <a16:creationId xmlns:a16="http://schemas.microsoft.com/office/drawing/2014/main" id="{344ED240-03AD-48C3-B9C7-9F5DDC2A90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96087" y="5467350"/>
                <a:ext cx="407988" cy="134937"/>
              </a:xfrm>
              <a:custGeom>
                <a:avLst/>
                <a:gdLst>
                  <a:gd name="T0" fmla="*/ 2147483646 w 344"/>
                  <a:gd name="T1" fmla="*/ 2147483646 h 114"/>
                  <a:gd name="T2" fmla="*/ 2147483646 w 344"/>
                  <a:gd name="T3" fmla="*/ 2147483646 h 114"/>
                  <a:gd name="T4" fmla="*/ 2147483646 w 344"/>
                  <a:gd name="T5" fmla="*/ 2147483646 h 114"/>
                  <a:gd name="T6" fmla="*/ 2147483646 w 344"/>
                  <a:gd name="T7" fmla="*/ 2147483646 h 114"/>
                  <a:gd name="T8" fmla="*/ 2147483646 w 344"/>
                  <a:gd name="T9" fmla="*/ 2147483646 h 114"/>
                  <a:gd name="T10" fmla="*/ 2147483646 w 344"/>
                  <a:gd name="T11" fmla="*/ 2147483646 h 114"/>
                  <a:gd name="T12" fmla="*/ 2147483646 w 344"/>
                  <a:gd name="T13" fmla="*/ 2147483646 h 114"/>
                  <a:gd name="T14" fmla="*/ 2147483646 w 344"/>
                  <a:gd name="T15" fmla="*/ 2147483646 h 114"/>
                  <a:gd name="T16" fmla="*/ 2147483646 w 344"/>
                  <a:gd name="T17" fmla="*/ 2147483646 h 114"/>
                  <a:gd name="T18" fmla="*/ 2147483646 w 344"/>
                  <a:gd name="T19" fmla="*/ 2147483646 h 114"/>
                  <a:gd name="T20" fmla="*/ 2147483646 w 344"/>
                  <a:gd name="T21" fmla="*/ 2147483646 h 114"/>
                  <a:gd name="T22" fmla="*/ 2147483646 w 344"/>
                  <a:gd name="T23" fmla="*/ 2147483646 h 114"/>
                  <a:gd name="T24" fmla="*/ 2147483646 w 344"/>
                  <a:gd name="T25" fmla="*/ 2147483646 h 114"/>
                  <a:gd name="T26" fmla="*/ 2147483646 w 344"/>
                  <a:gd name="T27" fmla="*/ 2147483646 h 114"/>
                  <a:gd name="T28" fmla="*/ 2147483646 w 344"/>
                  <a:gd name="T29" fmla="*/ 2147483646 h 114"/>
                  <a:gd name="T30" fmla="*/ 2147483646 w 344"/>
                  <a:gd name="T31" fmla="*/ 2147483646 h 114"/>
                  <a:gd name="T32" fmla="*/ 2147483646 w 344"/>
                  <a:gd name="T33" fmla="*/ 2147483646 h 114"/>
                  <a:gd name="T34" fmla="*/ 2147483646 w 344"/>
                  <a:gd name="T35" fmla="*/ 2147483646 h 114"/>
                  <a:gd name="T36" fmla="*/ 2147483646 w 344"/>
                  <a:gd name="T37" fmla="*/ 2147483646 h 114"/>
                  <a:gd name="T38" fmla="*/ 2147483646 w 344"/>
                  <a:gd name="T39" fmla="*/ 2147483646 h 114"/>
                  <a:gd name="T40" fmla="*/ 2147483646 w 344"/>
                  <a:gd name="T41" fmla="*/ 2147483646 h 114"/>
                  <a:gd name="T42" fmla="*/ 2147483646 w 344"/>
                  <a:gd name="T43" fmla="*/ 2147483646 h 114"/>
                  <a:gd name="T44" fmla="*/ 2147483646 w 344"/>
                  <a:gd name="T45" fmla="*/ 2147483646 h 114"/>
                  <a:gd name="T46" fmla="*/ 2147483646 w 344"/>
                  <a:gd name="T47" fmla="*/ 2147483646 h 114"/>
                  <a:gd name="T48" fmla="*/ 2147483646 w 344"/>
                  <a:gd name="T49" fmla="*/ 2147483646 h 114"/>
                  <a:gd name="T50" fmla="*/ 2147483646 w 344"/>
                  <a:gd name="T51" fmla="*/ 2147483646 h 114"/>
                  <a:gd name="T52" fmla="*/ 2147483646 w 344"/>
                  <a:gd name="T53" fmla="*/ 2147483646 h 114"/>
                  <a:gd name="T54" fmla="*/ 2147483646 w 344"/>
                  <a:gd name="T55" fmla="*/ 2147483646 h 114"/>
                  <a:gd name="T56" fmla="*/ 2147483646 w 344"/>
                  <a:gd name="T57" fmla="*/ 2147483646 h 114"/>
                  <a:gd name="T58" fmla="*/ 2147483646 w 344"/>
                  <a:gd name="T59" fmla="*/ 2147483646 h 114"/>
                  <a:gd name="T60" fmla="*/ 2147483646 w 344"/>
                  <a:gd name="T61" fmla="*/ 2147483646 h 114"/>
                  <a:gd name="T62" fmla="*/ 2147483646 w 344"/>
                  <a:gd name="T63" fmla="*/ 2147483646 h 114"/>
                  <a:gd name="T64" fmla="*/ 2147483646 w 344"/>
                  <a:gd name="T65" fmla="*/ 2147483646 h 114"/>
                  <a:gd name="T66" fmla="*/ 2147483646 w 344"/>
                  <a:gd name="T67" fmla="*/ 2147483646 h 114"/>
                  <a:gd name="T68" fmla="*/ 2147483646 w 344"/>
                  <a:gd name="T69" fmla="*/ 2147483646 h 114"/>
                  <a:gd name="T70" fmla="*/ 2147483646 w 344"/>
                  <a:gd name="T71" fmla="*/ 2147483646 h 114"/>
                  <a:gd name="T72" fmla="*/ 2147483646 w 344"/>
                  <a:gd name="T73" fmla="*/ 2147483646 h 114"/>
                  <a:gd name="T74" fmla="*/ 2147483646 w 344"/>
                  <a:gd name="T75" fmla="*/ 2147483646 h 1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44"/>
                  <a:gd name="T115" fmla="*/ 0 h 114"/>
                  <a:gd name="T116" fmla="*/ 344 w 344"/>
                  <a:gd name="T117" fmla="*/ 114 h 1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44" h="114">
                    <a:moveTo>
                      <a:pt x="156" y="20"/>
                    </a:moveTo>
                    <a:cubicBezTo>
                      <a:pt x="155" y="25"/>
                      <a:pt x="151" y="27"/>
                      <a:pt x="139" y="30"/>
                    </a:cubicBezTo>
                    <a:cubicBezTo>
                      <a:pt x="122" y="34"/>
                      <a:pt x="104" y="28"/>
                      <a:pt x="8" y="31"/>
                    </a:cubicBezTo>
                    <a:cubicBezTo>
                      <a:pt x="6" y="31"/>
                      <a:pt x="3" y="22"/>
                      <a:pt x="3" y="17"/>
                    </a:cubicBezTo>
                    <a:cubicBezTo>
                      <a:pt x="0" y="27"/>
                      <a:pt x="2" y="36"/>
                      <a:pt x="6" y="36"/>
                    </a:cubicBezTo>
                    <a:cubicBezTo>
                      <a:pt x="14" y="38"/>
                      <a:pt x="123" y="46"/>
                      <a:pt x="139" y="41"/>
                    </a:cubicBezTo>
                    <a:cubicBezTo>
                      <a:pt x="156" y="37"/>
                      <a:pt x="157" y="34"/>
                      <a:pt x="156" y="23"/>
                    </a:cubicBezTo>
                    <a:cubicBezTo>
                      <a:pt x="156" y="23"/>
                      <a:pt x="156" y="22"/>
                      <a:pt x="156" y="20"/>
                    </a:cubicBezTo>
                    <a:close/>
                    <a:moveTo>
                      <a:pt x="341" y="41"/>
                    </a:moveTo>
                    <a:cubicBezTo>
                      <a:pt x="339" y="53"/>
                      <a:pt x="333" y="63"/>
                      <a:pt x="329" y="74"/>
                    </a:cubicBezTo>
                    <a:cubicBezTo>
                      <a:pt x="322" y="90"/>
                      <a:pt x="319" y="96"/>
                      <a:pt x="311" y="97"/>
                    </a:cubicBezTo>
                    <a:cubicBezTo>
                      <a:pt x="302" y="98"/>
                      <a:pt x="292" y="89"/>
                      <a:pt x="285" y="80"/>
                    </a:cubicBezTo>
                    <a:cubicBezTo>
                      <a:pt x="277" y="71"/>
                      <a:pt x="301" y="70"/>
                      <a:pt x="301" y="70"/>
                    </a:cubicBezTo>
                    <a:cubicBezTo>
                      <a:pt x="301" y="70"/>
                      <a:pt x="299" y="65"/>
                      <a:pt x="290" y="64"/>
                    </a:cubicBezTo>
                    <a:cubicBezTo>
                      <a:pt x="279" y="62"/>
                      <a:pt x="264" y="68"/>
                      <a:pt x="255" y="65"/>
                    </a:cubicBezTo>
                    <a:cubicBezTo>
                      <a:pt x="254" y="66"/>
                      <a:pt x="255" y="70"/>
                      <a:pt x="256" y="71"/>
                    </a:cubicBezTo>
                    <a:cubicBezTo>
                      <a:pt x="256" y="71"/>
                      <a:pt x="257" y="72"/>
                      <a:pt x="257" y="72"/>
                    </a:cubicBezTo>
                    <a:cubicBezTo>
                      <a:pt x="257" y="72"/>
                      <a:pt x="277" y="82"/>
                      <a:pt x="285" y="92"/>
                    </a:cubicBezTo>
                    <a:cubicBezTo>
                      <a:pt x="293" y="101"/>
                      <a:pt x="302" y="109"/>
                      <a:pt x="311" y="108"/>
                    </a:cubicBezTo>
                    <a:cubicBezTo>
                      <a:pt x="320" y="107"/>
                      <a:pt x="322" y="101"/>
                      <a:pt x="329" y="86"/>
                    </a:cubicBezTo>
                    <a:cubicBezTo>
                      <a:pt x="335" y="71"/>
                      <a:pt x="344" y="58"/>
                      <a:pt x="341" y="41"/>
                    </a:cubicBezTo>
                    <a:close/>
                    <a:moveTo>
                      <a:pt x="196" y="33"/>
                    </a:moveTo>
                    <a:cubicBezTo>
                      <a:pt x="197" y="32"/>
                      <a:pt x="197" y="31"/>
                      <a:pt x="197" y="30"/>
                    </a:cubicBezTo>
                    <a:cubicBezTo>
                      <a:pt x="197" y="20"/>
                      <a:pt x="188" y="9"/>
                      <a:pt x="188" y="9"/>
                    </a:cubicBezTo>
                    <a:cubicBezTo>
                      <a:pt x="188" y="9"/>
                      <a:pt x="186" y="8"/>
                      <a:pt x="178" y="4"/>
                    </a:cubicBezTo>
                    <a:cubicBezTo>
                      <a:pt x="171" y="0"/>
                      <a:pt x="144" y="11"/>
                      <a:pt x="141" y="21"/>
                    </a:cubicBezTo>
                    <a:cubicBezTo>
                      <a:pt x="139" y="27"/>
                      <a:pt x="156" y="20"/>
                      <a:pt x="156" y="28"/>
                    </a:cubicBezTo>
                    <a:cubicBezTo>
                      <a:pt x="156" y="23"/>
                      <a:pt x="155" y="16"/>
                      <a:pt x="156" y="13"/>
                    </a:cubicBezTo>
                    <a:cubicBezTo>
                      <a:pt x="159" y="3"/>
                      <a:pt x="171" y="11"/>
                      <a:pt x="179" y="15"/>
                    </a:cubicBezTo>
                    <a:cubicBezTo>
                      <a:pt x="186" y="20"/>
                      <a:pt x="193" y="21"/>
                      <a:pt x="193" y="21"/>
                    </a:cubicBezTo>
                    <a:cubicBezTo>
                      <a:pt x="193" y="21"/>
                      <a:pt x="195" y="27"/>
                      <a:pt x="196" y="33"/>
                    </a:cubicBezTo>
                    <a:close/>
                    <a:moveTo>
                      <a:pt x="240" y="110"/>
                    </a:moveTo>
                    <a:cubicBezTo>
                      <a:pt x="226" y="110"/>
                      <a:pt x="207" y="108"/>
                      <a:pt x="199" y="92"/>
                    </a:cubicBezTo>
                    <a:cubicBezTo>
                      <a:pt x="197" y="88"/>
                      <a:pt x="194" y="79"/>
                      <a:pt x="193" y="75"/>
                    </a:cubicBezTo>
                    <a:cubicBezTo>
                      <a:pt x="192" y="81"/>
                      <a:pt x="193" y="90"/>
                      <a:pt x="198" y="98"/>
                    </a:cubicBezTo>
                    <a:cubicBezTo>
                      <a:pt x="205" y="106"/>
                      <a:pt x="224" y="114"/>
                      <a:pt x="238" y="114"/>
                    </a:cubicBezTo>
                    <a:cubicBezTo>
                      <a:pt x="253" y="113"/>
                      <a:pt x="259" y="97"/>
                      <a:pt x="256" y="84"/>
                    </a:cubicBezTo>
                    <a:cubicBezTo>
                      <a:pt x="255" y="93"/>
                      <a:pt x="251" y="109"/>
                      <a:pt x="240" y="1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3" name="Freeform 893">
                <a:extLst>
                  <a:ext uri="{FF2B5EF4-FFF2-40B4-BE49-F238E27FC236}">
                    <a16:creationId xmlns:a16="http://schemas.microsoft.com/office/drawing/2014/main" id="{3852D484-5A51-4F50-9BD0-A99EBE2CF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775" y="5478462"/>
                <a:ext cx="22225" cy="14287"/>
              </a:xfrm>
              <a:custGeom>
                <a:avLst/>
                <a:gdLst>
                  <a:gd name="T0" fmla="*/ 2147483646 w 18"/>
                  <a:gd name="T1" fmla="*/ 0 h 12"/>
                  <a:gd name="T2" fmla="*/ 0 w 18"/>
                  <a:gd name="T3" fmla="*/ 2147483646 h 12"/>
                  <a:gd name="T4" fmla="*/ 0 60000 65536"/>
                  <a:gd name="T5" fmla="*/ 0 60000 65536"/>
                  <a:gd name="T6" fmla="*/ 0 w 18"/>
                  <a:gd name="T7" fmla="*/ 0 h 12"/>
                  <a:gd name="T8" fmla="*/ 18 w 18"/>
                  <a:gd name="T9" fmla="*/ 12 h 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8" h="12">
                    <a:moveTo>
                      <a:pt x="18" y="0"/>
                    </a:moveTo>
                    <a:cubicBezTo>
                      <a:pt x="18" y="0"/>
                      <a:pt x="8" y="0"/>
                      <a:pt x="0" y="12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4" name="Freeform 894">
                <a:extLst>
                  <a:ext uri="{FF2B5EF4-FFF2-40B4-BE49-F238E27FC236}">
                    <a16:creationId xmlns:a16="http://schemas.microsoft.com/office/drawing/2014/main" id="{C42E6BB4-389D-4607-A22D-0830C8725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225" y="5427662"/>
                <a:ext cx="44450" cy="71437"/>
              </a:xfrm>
              <a:custGeom>
                <a:avLst/>
                <a:gdLst>
                  <a:gd name="T0" fmla="*/ 2147483646 w 38"/>
                  <a:gd name="T1" fmla="*/ 2147483646 h 61"/>
                  <a:gd name="T2" fmla="*/ 2147483646 w 38"/>
                  <a:gd name="T3" fmla="*/ 2147483646 h 61"/>
                  <a:gd name="T4" fmla="*/ 2147483646 w 38"/>
                  <a:gd name="T5" fmla="*/ 2147483646 h 61"/>
                  <a:gd name="T6" fmla="*/ 2147483646 w 38"/>
                  <a:gd name="T7" fmla="*/ 2147483646 h 61"/>
                  <a:gd name="T8" fmla="*/ 2147483646 w 38"/>
                  <a:gd name="T9" fmla="*/ 2147483646 h 61"/>
                  <a:gd name="T10" fmla="*/ 0 w 38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61"/>
                  <a:gd name="T20" fmla="*/ 38 w 38"/>
                  <a:gd name="T21" fmla="*/ 61 h 6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61">
                    <a:moveTo>
                      <a:pt x="15" y="55"/>
                    </a:moveTo>
                    <a:cubicBezTo>
                      <a:pt x="15" y="55"/>
                      <a:pt x="23" y="61"/>
                      <a:pt x="26" y="49"/>
                    </a:cubicBezTo>
                    <a:cubicBezTo>
                      <a:pt x="29" y="37"/>
                      <a:pt x="31" y="32"/>
                      <a:pt x="34" y="29"/>
                    </a:cubicBezTo>
                    <a:cubicBezTo>
                      <a:pt x="36" y="26"/>
                      <a:pt x="37" y="21"/>
                      <a:pt x="35" y="13"/>
                    </a:cubicBezTo>
                    <a:cubicBezTo>
                      <a:pt x="34" y="5"/>
                      <a:pt x="38" y="1"/>
                      <a:pt x="28" y="2"/>
                    </a:cubicBezTo>
                    <a:cubicBezTo>
                      <a:pt x="17" y="3"/>
                      <a:pt x="6" y="5"/>
                      <a:pt x="0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5" name="Freeform 895">
                <a:extLst>
                  <a:ext uri="{FF2B5EF4-FFF2-40B4-BE49-F238E27FC236}">
                    <a16:creationId xmlns:a16="http://schemas.microsoft.com/office/drawing/2014/main" id="{AF060E3A-BA0C-4192-A656-817FD9BCD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6438" y="5435600"/>
                <a:ext cx="52388" cy="47625"/>
              </a:xfrm>
              <a:custGeom>
                <a:avLst/>
                <a:gdLst>
                  <a:gd name="T0" fmla="*/ 2147483646 w 44"/>
                  <a:gd name="T1" fmla="*/ 0 h 40"/>
                  <a:gd name="T2" fmla="*/ 2147483646 w 44"/>
                  <a:gd name="T3" fmla="*/ 2147483646 h 40"/>
                  <a:gd name="T4" fmla="*/ 0 w 44"/>
                  <a:gd name="T5" fmla="*/ 2147483646 h 40"/>
                  <a:gd name="T6" fmla="*/ 0 60000 65536"/>
                  <a:gd name="T7" fmla="*/ 0 60000 65536"/>
                  <a:gd name="T8" fmla="*/ 0 60000 65536"/>
                  <a:gd name="T9" fmla="*/ 0 w 44"/>
                  <a:gd name="T10" fmla="*/ 0 h 40"/>
                  <a:gd name="T11" fmla="*/ 44 w 44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4" h="40">
                    <a:moveTo>
                      <a:pt x="44" y="0"/>
                    </a:moveTo>
                    <a:cubicBezTo>
                      <a:pt x="44" y="0"/>
                      <a:pt x="38" y="3"/>
                      <a:pt x="32" y="10"/>
                    </a:cubicBezTo>
                    <a:cubicBezTo>
                      <a:pt x="27" y="16"/>
                      <a:pt x="5" y="34"/>
                      <a:pt x="0" y="4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6" name="Freeform 896">
                <a:extLst>
                  <a:ext uri="{FF2B5EF4-FFF2-40B4-BE49-F238E27FC236}">
                    <a16:creationId xmlns:a16="http://schemas.microsoft.com/office/drawing/2014/main" id="{4A417581-5FBA-4FD7-8CCC-1E18DF04A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2313" y="5465762"/>
                <a:ext cx="26988" cy="87312"/>
              </a:xfrm>
              <a:custGeom>
                <a:avLst/>
                <a:gdLst>
                  <a:gd name="T0" fmla="*/ 2147483646 w 23"/>
                  <a:gd name="T1" fmla="*/ 0 h 75"/>
                  <a:gd name="T2" fmla="*/ 2147483646 w 23"/>
                  <a:gd name="T3" fmla="*/ 2147483646 h 75"/>
                  <a:gd name="T4" fmla="*/ 2147483646 w 23"/>
                  <a:gd name="T5" fmla="*/ 2147483646 h 75"/>
                  <a:gd name="T6" fmla="*/ 2147483646 w 23"/>
                  <a:gd name="T7" fmla="*/ 2147483646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75"/>
                  <a:gd name="T14" fmla="*/ 23 w 23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75">
                    <a:moveTo>
                      <a:pt x="2" y="0"/>
                    </a:moveTo>
                    <a:cubicBezTo>
                      <a:pt x="2" y="0"/>
                      <a:pt x="0" y="23"/>
                      <a:pt x="5" y="32"/>
                    </a:cubicBezTo>
                    <a:cubicBezTo>
                      <a:pt x="9" y="41"/>
                      <a:pt x="17" y="56"/>
                      <a:pt x="19" y="61"/>
                    </a:cubicBezTo>
                    <a:cubicBezTo>
                      <a:pt x="20" y="67"/>
                      <a:pt x="23" y="70"/>
                      <a:pt x="22" y="75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7" name="Freeform 897">
                <a:extLst>
                  <a:ext uri="{FF2B5EF4-FFF2-40B4-BE49-F238E27FC236}">
                    <a16:creationId xmlns:a16="http://schemas.microsoft.com/office/drawing/2014/main" id="{2DB6A6C9-D2B2-4551-83F6-1910AC427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713" y="5538787"/>
                <a:ext cx="55563" cy="11112"/>
              </a:xfrm>
              <a:custGeom>
                <a:avLst/>
                <a:gdLst>
                  <a:gd name="T0" fmla="*/ 0 w 47"/>
                  <a:gd name="T1" fmla="*/ 2147483646 h 9"/>
                  <a:gd name="T2" fmla="*/ 2147483646 w 47"/>
                  <a:gd name="T3" fmla="*/ 2147483646 h 9"/>
                  <a:gd name="T4" fmla="*/ 2147483646 w 47"/>
                  <a:gd name="T5" fmla="*/ 2147483646 h 9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9"/>
                  <a:gd name="T11" fmla="*/ 47 w 47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9">
                    <a:moveTo>
                      <a:pt x="0" y="3"/>
                    </a:moveTo>
                    <a:cubicBezTo>
                      <a:pt x="0" y="3"/>
                      <a:pt x="5" y="6"/>
                      <a:pt x="16" y="4"/>
                    </a:cubicBezTo>
                    <a:cubicBezTo>
                      <a:pt x="26" y="2"/>
                      <a:pt x="39" y="0"/>
                      <a:pt x="47" y="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8" name="Freeform 898">
                <a:extLst>
                  <a:ext uri="{FF2B5EF4-FFF2-40B4-BE49-F238E27FC236}">
                    <a16:creationId xmlns:a16="http://schemas.microsoft.com/office/drawing/2014/main" id="{F11D0D99-3285-4BF1-8CA9-974FB9FC0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5526087"/>
                <a:ext cx="69850" cy="71437"/>
              </a:xfrm>
              <a:custGeom>
                <a:avLst/>
                <a:gdLst>
                  <a:gd name="T0" fmla="*/ 2147483646 w 58"/>
                  <a:gd name="T1" fmla="*/ 2147483646 h 61"/>
                  <a:gd name="T2" fmla="*/ 2147483646 w 58"/>
                  <a:gd name="T3" fmla="*/ 2147483646 h 61"/>
                  <a:gd name="T4" fmla="*/ 2147483646 w 58"/>
                  <a:gd name="T5" fmla="*/ 2147483646 h 61"/>
                  <a:gd name="T6" fmla="*/ 2147483646 w 58"/>
                  <a:gd name="T7" fmla="*/ 2147483646 h 61"/>
                  <a:gd name="T8" fmla="*/ 2147483646 w 58"/>
                  <a:gd name="T9" fmla="*/ 2147483646 h 61"/>
                  <a:gd name="T10" fmla="*/ 2147483646 w 58"/>
                  <a:gd name="T11" fmla="*/ 2147483646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61"/>
                  <a:gd name="T20" fmla="*/ 58 w 58"/>
                  <a:gd name="T21" fmla="*/ 61 h 6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61">
                    <a:moveTo>
                      <a:pt x="14" y="12"/>
                    </a:moveTo>
                    <a:cubicBezTo>
                      <a:pt x="10" y="15"/>
                      <a:pt x="0" y="27"/>
                      <a:pt x="2" y="35"/>
                    </a:cubicBezTo>
                    <a:cubicBezTo>
                      <a:pt x="5" y="42"/>
                      <a:pt x="11" y="54"/>
                      <a:pt x="21" y="56"/>
                    </a:cubicBezTo>
                    <a:cubicBezTo>
                      <a:pt x="30" y="57"/>
                      <a:pt x="51" y="61"/>
                      <a:pt x="54" y="52"/>
                    </a:cubicBezTo>
                    <a:cubicBezTo>
                      <a:pt x="57" y="42"/>
                      <a:pt x="58" y="27"/>
                      <a:pt x="54" y="22"/>
                    </a:cubicBezTo>
                    <a:cubicBezTo>
                      <a:pt x="49" y="16"/>
                      <a:pt x="30" y="0"/>
                      <a:pt x="14" y="12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9" name="Freeform 899">
                <a:extLst>
                  <a:ext uri="{FF2B5EF4-FFF2-40B4-BE49-F238E27FC236}">
                    <a16:creationId xmlns:a16="http://schemas.microsoft.com/office/drawing/2014/main" id="{D2DBECB7-A54D-4637-A96E-2ED7A22C7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5526087"/>
                <a:ext cx="69850" cy="71437"/>
              </a:xfrm>
              <a:custGeom>
                <a:avLst/>
                <a:gdLst>
                  <a:gd name="T0" fmla="*/ 2147483646 w 58"/>
                  <a:gd name="T1" fmla="*/ 2147483646 h 61"/>
                  <a:gd name="T2" fmla="*/ 2147483646 w 58"/>
                  <a:gd name="T3" fmla="*/ 2147483646 h 61"/>
                  <a:gd name="T4" fmla="*/ 2147483646 w 58"/>
                  <a:gd name="T5" fmla="*/ 2147483646 h 61"/>
                  <a:gd name="T6" fmla="*/ 2147483646 w 58"/>
                  <a:gd name="T7" fmla="*/ 2147483646 h 61"/>
                  <a:gd name="T8" fmla="*/ 2147483646 w 58"/>
                  <a:gd name="T9" fmla="*/ 2147483646 h 61"/>
                  <a:gd name="T10" fmla="*/ 2147483646 w 58"/>
                  <a:gd name="T11" fmla="*/ 2147483646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61"/>
                  <a:gd name="T20" fmla="*/ 58 w 58"/>
                  <a:gd name="T21" fmla="*/ 61 h 6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61">
                    <a:moveTo>
                      <a:pt x="14" y="12"/>
                    </a:moveTo>
                    <a:cubicBezTo>
                      <a:pt x="10" y="15"/>
                      <a:pt x="0" y="27"/>
                      <a:pt x="2" y="35"/>
                    </a:cubicBezTo>
                    <a:cubicBezTo>
                      <a:pt x="5" y="42"/>
                      <a:pt x="11" y="54"/>
                      <a:pt x="21" y="56"/>
                    </a:cubicBezTo>
                    <a:cubicBezTo>
                      <a:pt x="30" y="57"/>
                      <a:pt x="51" y="61"/>
                      <a:pt x="54" y="52"/>
                    </a:cubicBezTo>
                    <a:cubicBezTo>
                      <a:pt x="57" y="42"/>
                      <a:pt x="58" y="27"/>
                      <a:pt x="54" y="22"/>
                    </a:cubicBezTo>
                    <a:cubicBezTo>
                      <a:pt x="49" y="16"/>
                      <a:pt x="30" y="0"/>
                      <a:pt x="14" y="12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0" name="Freeform 900">
                <a:extLst>
                  <a:ext uri="{FF2B5EF4-FFF2-40B4-BE49-F238E27FC236}">
                    <a16:creationId xmlns:a16="http://schemas.microsoft.com/office/drawing/2014/main" id="{E13D64D3-A23D-43EF-AEF6-B14ED8D2D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5488" y="5440362"/>
                <a:ext cx="34925" cy="84137"/>
              </a:xfrm>
              <a:custGeom>
                <a:avLst/>
                <a:gdLst>
                  <a:gd name="T0" fmla="*/ 2147483646 w 29"/>
                  <a:gd name="T1" fmla="*/ 0 h 71"/>
                  <a:gd name="T2" fmla="*/ 2147483646 w 29"/>
                  <a:gd name="T3" fmla="*/ 2147483646 h 71"/>
                  <a:gd name="T4" fmla="*/ 2147483646 w 29"/>
                  <a:gd name="T5" fmla="*/ 2147483646 h 71"/>
                  <a:gd name="T6" fmla="*/ 2147483646 w 29"/>
                  <a:gd name="T7" fmla="*/ 2147483646 h 71"/>
                  <a:gd name="T8" fmla="*/ 1746237957 w 29"/>
                  <a:gd name="T9" fmla="*/ 2147483646 h 71"/>
                  <a:gd name="T10" fmla="*/ 2147483646 w 29"/>
                  <a:gd name="T11" fmla="*/ 2147483646 h 71"/>
                  <a:gd name="T12" fmla="*/ 2147483646 w 29"/>
                  <a:gd name="T13" fmla="*/ 2147483646 h 71"/>
                  <a:gd name="T14" fmla="*/ 2147483646 w 29"/>
                  <a:gd name="T15" fmla="*/ 2147483646 h 71"/>
                  <a:gd name="T16" fmla="*/ 2147483646 w 29"/>
                  <a:gd name="T17" fmla="*/ 2147483646 h 71"/>
                  <a:gd name="T18" fmla="*/ 2147483646 w 29"/>
                  <a:gd name="T19" fmla="*/ 2147483646 h 71"/>
                  <a:gd name="T20" fmla="*/ 2147483646 w 29"/>
                  <a:gd name="T21" fmla="*/ 2147483646 h 71"/>
                  <a:gd name="T22" fmla="*/ 2147483646 w 29"/>
                  <a:gd name="T23" fmla="*/ 2147483646 h 71"/>
                  <a:gd name="T24" fmla="*/ 2147483646 w 29"/>
                  <a:gd name="T25" fmla="*/ 0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71"/>
                  <a:gd name="T41" fmla="*/ 29 w 29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71">
                    <a:moveTo>
                      <a:pt x="25" y="0"/>
                    </a:moveTo>
                    <a:cubicBezTo>
                      <a:pt x="20" y="5"/>
                      <a:pt x="14" y="9"/>
                      <a:pt x="9" y="15"/>
                    </a:cubicBezTo>
                    <a:cubicBezTo>
                      <a:pt x="8" y="16"/>
                      <a:pt x="7" y="18"/>
                      <a:pt x="5" y="19"/>
                    </a:cubicBezTo>
                    <a:cubicBezTo>
                      <a:pt x="4" y="20"/>
                      <a:pt x="3" y="21"/>
                      <a:pt x="2" y="22"/>
                    </a:cubicBezTo>
                    <a:cubicBezTo>
                      <a:pt x="0" y="27"/>
                      <a:pt x="0" y="34"/>
                      <a:pt x="1" y="39"/>
                    </a:cubicBezTo>
                    <a:cubicBezTo>
                      <a:pt x="2" y="43"/>
                      <a:pt x="4" y="48"/>
                      <a:pt x="5" y="52"/>
                    </a:cubicBezTo>
                    <a:cubicBezTo>
                      <a:pt x="8" y="59"/>
                      <a:pt x="14" y="64"/>
                      <a:pt x="16" y="71"/>
                    </a:cubicBezTo>
                    <a:cubicBezTo>
                      <a:pt x="11" y="61"/>
                      <a:pt x="7" y="48"/>
                      <a:pt x="8" y="37"/>
                    </a:cubicBezTo>
                    <a:cubicBezTo>
                      <a:pt x="8" y="34"/>
                      <a:pt x="8" y="29"/>
                      <a:pt x="9" y="26"/>
                    </a:cubicBezTo>
                    <a:cubicBezTo>
                      <a:pt x="11" y="23"/>
                      <a:pt x="14" y="19"/>
                      <a:pt x="15" y="16"/>
                    </a:cubicBezTo>
                    <a:cubicBezTo>
                      <a:pt x="18" y="11"/>
                      <a:pt x="21" y="8"/>
                      <a:pt x="26" y="6"/>
                    </a:cubicBezTo>
                    <a:cubicBezTo>
                      <a:pt x="28" y="5"/>
                      <a:pt x="28" y="5"/>
                      <a:pt x="29" y="4"/>
                    </a:cubicBezTo>
                    <a:cubicBezTo>
                      <a:pt x="29" y="3"/>
                      <a:pt x="27" y="0"/>
                      <a:pt x="2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1" name="Freeform 901">
                <a:extLst>
                  <a:ext uri="{FF2B5EF4-FFF2-40B4-BE49-F238E27FC236}">
                    <a16:creationId xmlns:a16="http://schemas.microsoft.com/office/drawing/2014/main" id="{BDA8BF85-478F-426A-995B-E25BAD958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75" y="5470525"/>
                <a:ext cx="22225" cy="34925"/>
              </a:xfrm>
              <a:custGeom>
                <a:avLst/>
                <a:gdLst>
                  <a:gd name="T0" fmla="*/ 0 w 19"/>
                  <a:gd name="T1" fmla="*/ 2147483646 h 29"/>
                  <a:gd name="T2" fmla="*/ 2147483646 w 19"/>
                  <a:gd name="T3" fmla="*/ 2147483646 h 29"/>
                  <a:gd name="T4" fmla="*/ 2147483646 w 19"/>
                  <a:gd name="T5" fmla="*/ 0 h 29"/>
                  <a:gd name="T6" fmla="*/ 2147483646 w 19"/>
                  <a:gd name="T7" fmla="*/ 2147483646 h 29"/>
                  <a:gd name="T8" fmla="*/ 2147483646 w 19"/>
                  <a:gd name="T9" fmla="*/ 2147483646 h 29"/>
                  <a:gd name="T10" fmla="*/ 2147483646 w 19"/>
                  <a:gd name="T11" fmla="*/ 2147483646 h 29"/>
                  <a:gd name="T12" fmla="*/ 2147483646 w 19"/>
                  <a:gd name="T13" fmla="*/ 2147483646 h 29"/>
                  <a:gd name="T14" fmla="*/ 2147483646 w 19"/>
                  <a:gd name="T15" fmla="*/ 2147483646 h 29"/>
                  <a:gd name="T16" fmla="*/ 1600892484 w 19"/>
                  <a:gd name="T17" fmla="*/ 2147483646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29"/>
                  <a:gd name="T29" fmla="*/ 19 w 19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29">
                    <a:moveTo>
                      <a:pt x="0" y="17"/>
                    </a:moveTo>
                    <a:cubicBezTo>
                      <a:pt x="5" y="16"/>
                      <a:pt x="9" y="9"/>
                      <a:pt x="12" y="6"/>
                    </a:cubicBezTo>
                    <a:cubicBezTo>
                      <a:pt x="14" y="5"/>
                      <a:pt x="15" y="1"/>
                      <a:pt x="17" y="0"/>
                    </a:cubicBezTo>
                    <a:cubicBezTo>
                      <a:pt x="17" y="3"/>
                      <a:pt x="16" y="6"/>
                      <a:pt x="16" y="9"/>
                    </a:cubicBezTo>
                    <a:cubicBezTo>
                      <a:pt x="16" y="12"/>
                      <a:pt x="16" y="14"/>
                      <a:pt x="16" y="17"/>
                    </a:cubicBezTo>
                    <a:cubicBezTo>
                      <a:pt x="17" y="21"/>
                      <a:pt x="18" y="25"/>
                      <a:pt x="19" y="29"/>
                    </a:cubicBezTo>
                    <a:cubicBezTo>
                      <a:pt x="19" y="27"/>
                      <a:pt x="18" y="25"/>
                      <a:pt x="17" y="24"/>
                    </a:cubicBezTo>
                    <a:cubicBezTo>
                      <a:pt x="16" y="21"/>
                      <a:pt x="16" y="17"/>
                      <a:pt x="14" y="15"/>
                    </a:cubicBezTo>
                    <a:cubicBezTo>
                      <a:pt x="10" y="11"/>
                      <a:pt x="4" y="17"/>
                      <a:pt x="1" y="1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2" name="Freeform 902">
                <a:extLst>
                  <a:ext uri="{FF2B5EF4-FFF2-40B4-BE49-F238E27FC236}">
                    <a16:creationId xmlns:a16="http://schemas.microsoft.com/office/drawing/2014/main" id="{87C5E662-52DE-4E7E-88D1-0B00E0099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8338" y="5470525"/>
                <a:ext cx="20638" cy="20637"/>
              </a:xfrm>
              <a:custGeom>
                <a:avLst/>
                <a:gdLst>
                  <a:gd name="T0" fmla="*/ 0 w 18"/>
                  <a:gd name="T1" fmla="*/ 2147483646 h 18"/>
                  <a:gd name="T2" fmla="*/ 2147483646 w 18"/>
                  <a:gd name="T3" fmla="*/ 2147483646 h 18"/>
                  <a:gd name="T4" fmla="*/ 2147483646 w 18"/>
                  <a:gd name="T5" fmla="*/ 2147483646 h 18"/>
                  <a:gd name="T6" fmla="*/ 2147483646 w 18"/>
                  <a:gd name="T7" fmla="*/ 2147483646 h 18"/>
                  <a:gd name="T8" fmla="*/ 2147483646 w 18"/>
                  <a:gd name="T9" fmla="*/ 2147483646 h 18"/>
                  <a:gd name="T10" fmla="*/ 2147483646 w 18"/>
                  <a:gd name="T11" fmla="*/ 0 h 18"/>
                  <a:gd name="T12" fmla="*/ 2147483646 w 18"/>
                  <a:gd name="T13" fmla="*/ 2147483646 h 18"/>
                  <a:gd name="T14" fmla="*/ 2147483646 w 18"/>
                  <a:gd name="T15" fmla="*/ 2147483646 h 18"/>
                  <a:gd name="T16" fmla="*/ 2147483646 w 18"/>
                  <a:gd name="T17" fmla="*/ 2147483646 h 18"/>
                  <a:gd name="T18" fmla="*/ 2147483646 w 18"/>
                  <a:gd name="T19" fmla="*/ 2147483646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8"/>
                  <a:gd name="T32" fmla="*/ 18 w 18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8">
                    <a:moveTo>
                      <a:pt x="0" y="7"/>
                    </a:moveTo>
                    <a:cubicBezTo>
                      <a:pt x="1" y="7"/>
                      <a:pt x="3" y="8"/>
                      <a:pt x="4" y="9"/>
                    </a:cubicBezTo>
                    <a:cubicBezTo>
                      <a:pt x="6" y="11"/>
                      <a:pt x="7" y="11"/>
                      <a:pt x="9" y="11"/>
                    </a:cubicBezTo>
                    <a:cubicBezTo>
                      <a:pt x="11" y="10"/>
                      <a:pt x="11" y="11"/>
                      <a:pt x="12" y="10"/>
                    </a:cubicBezTo>
                    <a:cubicBezTo>
                      <a:pt x="13" y="9"/>
                      <a:pt x="14" y="7"/>
                      <a:pt x="15" y="6"/>
                    </a:cubicBezTo>
                    <a:cubicBezTo>
                      <a:pt x="16" y="4"/>
                      <a:pt x="17" y="2"/>
                      <a:pt x="18" y="0"/>
                    </a:cubicBezTo>
                    <a:cubicBezTo>
                      <a:pt x="16" y="3"/>
                      <a:pt x="16" y="7"/>
                      <a:pt x="15" y="10"/>
                    </a:cubicBezTo>
                    <a:cubicBezTo>
                      <a:pt x="14" y="13"/>
                      <a:pt x="13" y="15"/>
                      <a:pt x="12" y="17"/>
                    </a:cubicBezTo>
                    <a:cubicBezTo>
                      <a:pt x="11" y="17"/>
                      <a:pt x="10" y="18"/>
                      <a:pt x="9" y="17"/>
                    </a:cubicBezTo>
                    <a:cubicBezTo>
                      <a:pt x="7" y="17"/>
                      <a:pt x="5" y="16"/>
                      <a:pt x="4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3" name="Freeform 903">
                <a:extLst>
                  <a:ext uri="{FF2B5EF4-FFF2-40B4-BE49-F238E27FC236}">
                    <a16:creationId xmlns:a16="http://schemas.microsoft.com/office/drawing/2014/main" id="{3E746217-0980-4151-B0BA-86BBF63AA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5465762"/>
                <a:ext cx="20638" cy="58737"/>
              </a:xfrm>
              <a:custGeom>
                <a:avLst/>
                <a:gdLst>
                  <a:gd name="T0" fmla="*/ 1789188344 w 17"/>
                  <a:gd name="T1" fmla="*/ 2147483646 h 49"/>
                  <a:gd name="T2" fmla="*/ 0 w 17"/>
                  <a:gd name="T3" fmla="*/ 2147483646 h 49"/>
                  <a:gd name="T4" fmla="*/ 2147483646 w 17"/>
                  <a:gd name="T5" fmla="*/ 2147483646 h 49"/>
                  <a:gd name="T6" fmla="*/ 2147483646 w 17"/>
                  <a:gd name="T7" fmla="*/ 2147483646 h 49"/>
                  <a:gd name="T8" fmla="*/ 2147483646 w 17"/>
                  <a:gd name="T9" fmla="*/ 2147483646 h 49"/>
                  <a:gd name="T10" fmla="*/ 2147483646 w 17"/>
                  <a:gd name="T11" fmla="*/ 0 h 49"/>
                  <a:gd name="T12" fmla="*/ 2147483646 w 17"/>
                  <a:gd name="T13" fmla="*/ 2147483646 h 49"/>
                  <a:gd name="T14" fmla="*/ 2147483646 w 17"/>
                  <a:gd name="T15" fmla="*/ 2147483646 h 49"/>
                  <a:gd name="T16" fmla="*/ 2147483646 w 17"/>
                  <a:gd name="T17" fmla="*/ 2147483646 h 49"/>
                  <a:gd name="T18" fmla="*/ 2147483646 w 17"/>
                  <a:gd name="T19" fmla="*/ 2147483646 h 49"/>
                  <a:gd name="T20" fmla="*/ 2147483646 w 17"/>
                  <a:gd name="T21" fmla="*/ 2147483646 h 49"/>
                  <a:gd name="T22" fmla="*/ 2147483646 w 17"/>
                  <a:gd name="T23" fmla="*/ 2147483646 h 49"/>
                  <a:gd name="T24" fmla="*/ 0 w 17"/>
                  <a:gd name="T25" fmla="*/ 2147483646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49"/>
                  <a:gd name="T41" fmla="*/ 17 w 17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49">
                    <a:moveTo>
                      <a:pt x="1" y="26"/>
                    </a:moveTo>
                    <a:cubicBezTo>
                      <a:pt x="0" y="26"/>
                      <a:pt x="0" y="25"/>
                      <a:pt x="0" y="25"/>
                    </a:cubicBezTo>
                    <a:cubicBezTo>
                      <a:pt x="2" y="25"/>
                      <a:pt x="4" y="26"/>
                      <a:pt x="5" y="26"/>
                    </a:cubicBezTo>
                    <a:cubicBezTo>
                      <a:pt x="7" y="26"/>
                      <a:pt x="9" y="24"/>
                      <a:pt x="10" y="22"/>
                    </a:cubicBezTo>
                    <a:cubicBezTo>
                      <a:pt x="12" y="19"/>
                      <a:pt x="12" y="15"/>
                      <a:pt x="12" y="12"/>
                    </a:cubicBezTo>
                    <a:cubicBezTo>
                      <a:pt x="13" y="8"/>
                      <a:pt x="14" y="4"/>
                      <a:pt x="17" y="0"/>
                    </a:cubicBezTo>
                    <a:cubicBezTo>
                      <a:pt x="13" y="8"/>
                      <a:pt x="16" y="22"/>
                      <a:pt x="8" y="28"/>
                    </a:cubicBezTo>
                    <a:cubicBezTo>
                      <a:pt x="7" y="28"/>
                      <a:pt x="6" y="28"/>
                      <a:pt x="5" y="29"/>
                    </a:cubicBezTo>
                    <a:cubicBezTo>
                      <a:pt x="4" y="31"/>
                      <a:pt x="4" y="34"/>
                      <a:pt x="4" y="35"/>
                    </a:cubicBezTo>
                    <a:cubicBezTo>
                      <a:pt x="4" y="40"/>
                      <a:pt x="6" y="45"/>
                      <a:pt x="5" y="49"/>
                    </a:cubicBezTo>
                    <a:cubicBezTo>
                      <a:pt x="5" y="46"/>
                      <a:pt x="3" y="41"/>
                      <a:pt x="2" y="38"/>
                    </a:cubicBezTo>
                    <a:cubicBezTo>
                      <a:pt x="2" y="35"/>
                      <a:pt x="2" y="32"/>
                      <a:pt x="2" y="30"/>
                    </a:cubicBezTo>
                    <a:cubicBezTo>
                      <a:pt x="1" y="28"/>
                      <a:pt x="0" y="27"/>
                      <a:pt x="0" y="2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4" name="Freeform 905">
                <a:extLst>
                  <a:ext uri="{FF2B5EF4-FFF2-40B4-BE49-F238E27FC236}">
                    <a16:creationId xmlns:a16="http://schemas.microsoft.com/office/drawing/2014/main" id="{4A1E7464-FF14-4A66-B7D6-60AA57750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1050" y="5468938"/>
                <a:ext cx="65088" cy="47625"/>
              </a:xfrm>
              <a:custGeom>
                <a:avLst/>
                <a:gdLst>
                  <a:gd name="T0" fmla="*/ 0 w 55"/>
                  <a:gd name="T1" fmla="*/ 0 h 40"/>
                  <a:gd name="T2" fmla="*/ 2147483646 w 55"/>
                  <a:gd name="T3" fmla="*/ 2147483646 h 40"/>
                  <a:gd name="T4" fmla="*/ 2147483646 w 55"/>
                  <a:gd name="T5" fmla="*/ 2147483646 h 40"/>
                  <a:gd name="T6" fmla="*/ 2147483646 w 55"/>
                  <a:gd name="T7" fmla="*/ 2147483646 h 40"/>
                  <a:gd name="T8" fmla="*/ 2147483646 w 55"/>
                  <a:gd name="T9" fmla="*/ 2147483646 h 40"/>
                  <a:gd name="T10" fmla="*/ 2147483646 w 55"/>
                  <a:gd name="T11" fmla="*/ 2147483646 h 40"/>
                  <a:gd name="T12" fmla="*/ 2147483646 w 55"/>
                  <a:gd name="T13" fmla="*/ 2147483646 h 40"/>
                  <a:gd name="T14" fmla="*/ 2147483646 w 55"/>
                  <a:gd name="T15" fmla="*/ 2147483646 h 40"/>
                  <a:gd name="T16" fmla="*/ 2147483646 w 55"/>
                  <a:gd name="T17" fmla="*/ 2147483646 h 40"/>
                  <a:gd name="T18" fmla="*/ 0 w 55"/>
                  <a:gd name="T19" fmla="*/ 168834673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40"/>
                  <a:gd name="T32" fmla="*/ 55 w 5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40">
                    <a:moveTo>
                      <a:pt x="0" y="0"/>
                    </a:moveTo>
                    <a:cubicBezTo>
                      <a:pt x="5" y="4"/>
                      <a:pt x="11" y="7"/>
                      <a:pt x="17" y="10"/>
                    </a:cubicBezTo>
                    <a:cubicBezTo>
                      <a:pt x="22" y="12"/>
                      <a:pt x="26" y="14"/>
                      <a:pt x="32" y="15"/>
                    </a:cubicBezTo>
                    <a:cubicBezTo>
                      <a:pt x="36" y="16"/>
                      <a:pt x="43" y="16"/>
                      <a:pt x="47" y="19"/>
                    </a:cubicBezTo>
                    <a:cubicBezTo>
                      <a:pt x="52" y="21"/>
                      <a:pt x="53" y="30"/>
                      <a:pt x="54" y="35"/>
                    </a:cubicBezTo>
                    <a:cubicBezTo>
                      <a:pt x="55" y="37"/>
                      <a:pt x="55" y="38"/>
                      <a:pt x="55" y="40"/>
                    </a:cubicBezTo>
                    <a:cubicBezTo>
                      <a:pt x="52" y="34"/>
                      <a:pt x="50" y="27"/>
                      <a:pt x="46" y="22"/>
                    </a:cubicBezTo>
                    <a:cubicBezTo>
                      <a:pt x="42" y="18"/>
                      <a:pt x="35" y="18"/>
                      <a:pt x="30" y="17"/>
                    </a:cubicBezTo>
                    <a:cubicBezTo>
                      <a:pt x="24" y="15"/>
                      <a:pt x="17" y="14"/>
                      <a:pt x="12" y="10"/>
                    </a:cubicBezTo>
                    <a:cubicBezTo>
                      <a:pt x="8" y="8"/>
                      <a:pt x="4" y="4"/>
                      <a:pt x="0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5" name="Freeform 906">
                <a:extLst>
                  <a:ext uri="{FF2B5EF4-FFF2-40B4-BE49-F238E27FC236}">
                    <a16:creationId xmlns:a16="http://schemas.microsoft.com/office/drawing/2014/main" id="{E4A1652A-1E61-4690-A73B-147352439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4063" y="5534025"/>
                <a:ext cx="52388" cy="19050"/>
              </a:xfrm>
              <a:custGeom>
                <a:avLst/>
                <a:gdLst>
                  <a:gd name="T0" fmla="*/ 0 w 44"/>
                  <a:gd name="T1" fmla="*/ 2147483646 h 15"/>
                  <a:gd name="T2" fmla="*/ 2147483646 w 44"/>
                  <a:gd name="T3" fmla="*/ 2147483646 h 15"/>
                  <a:gd name="T4" fmla="*/ 2147483646 w 44"/>
                  <a:gd name="T5" fmla="*/ 2147483646 h 15"/>
                  <a:gd name="T6" fmla="*/ 2147483646 w 44"/>
                  <a:gd name="T7" fmla="*/ 2147483646 h 15"/>
                  <a:gd name="T8" fmla="*/ 2147483646 w 44"/>
                  <a:gd name="T9" fmla="*/ 2048383000 h 15"/>
                  <a:gd name="T10" fmla="*/ 2147483646 w 44"/>
                  <a:gd name="T11" fmla="*/ 2147483646 h 15"/>
                  <a:gd name="T12" fmla="*/ 0 w 44"/>
                  <a:gd name="T13" fmla="*/ 214748364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3"/>
                    </a:moveTo>
                    <a:cubicBezTo>
                      <a:pt x="3" y="5"/>
                      <a:pt x="10" y="4"/>
                      <a:pt x="14" y="4"/>
                    </a:cubicBezTo>
                    <a:cubicBezTo>
                      <a:pt x="18" y="3"/>
                      <a:pt x="22" y="3"/>
                      <a:pt x="26" y="4"/>
                    </a:cubicBezTo>
                    <a:cubicBezTo>
                      <a:pt x="33" y="4"/>
                      <a:pt x="42" y="7"/>
                      <a:pt x="44" y="15"/>
                    </a:cubicBezTo>
                    <a:cubicBezTo>
                      <a:pt x="38" y="6"/>
                      <a:pt x="34" y="0"/>
                      <a:pt x="22" y="1"/>
                    </a:cubicBezTo>
                    <a:cubicBezTo>
                      <a:pt x="18" y="1"/>
                      <a:pt x="14" y="2"/>
                      <a:pt x="10" y="3"/>
                    </a:cubicBezTo>
                    <a:cubicBezTo>
                      <a:pt x="7" y="3"/>
                      <a:pt x="4" y="4"/>
                      <a:pt x="0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6" name="Freeform 907">
                <a:extLst>
                  <a:ext uri="{FF2B5EF4-FFF2-40B4-BE49-F238E27FC236}">
                    <a16:creationId xmlns:a16="http://schemas.microsoft.com/office/drawing/2014/main" id="{DA7E8DE7-5561-42A8-9A79-7F098B804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2625" y="5526088"/>
                <a:ext cx="50800" cy="22225"/>
              </a:xfrm>
              <a:custGeom>
                <a:avLst/>
                <a:gdLst>
                  <a:gd name="T0" fmla="*/ 0 w 42"/>
                  <a:gd name="T1" fmla="*/ 2147483646 h 19"/>
                  <a:gd name="T2" fmla="*/ 2147483646 w 42"/>
                  <a:gd name="T3" fmla="*/ 2147483646 h 19"/>
                  <a:gd name="T4" fmla="*/ 2147483646 w 42"/>
                  <a:gd name="T5" fmla="*/ 2147483646 h 19"/>
                  <a:gd name="T6" fmla="*/ 2147483646 w 42"/>
                  <a:gd name="T7" fmla="*/ 2147483646 h 19"/>
                  <a:gd name="T8" fmla="*/ 1770167124 w 42"/>
                  <a:gd name="T9" fmla="*/ 21474836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19"/>
                  <a:gd name="T17" fmla="*/ 42 w 42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19">
                    <a:moveTo>
                      <a:pt x="0" y="19"/>
                    </a:moveTo>
                    <a:cubicBezTo>
                      <a:pt x="3" y="14"/>
                      <a:pt x="10" y="5"/>
                      <a:pt x="16" y="5"/>
                    </a:cubicBezTo>
                    <a:cubicBezTo>
                      <a:pt x="24" y="4"/>
                      <a:pt x="36" y="6"/>
                      <a:pt x="42" y="12"/>
                    </a:cubicBezTo>
                    <a:cubicBezTo>
                      <a:pt x="37" y="4"/>
                      <a:pt x="24" y="0"/>
                      <a:pt x="15" y="3"/>
                    </a:cubicBezTo>
                    <a:cubicBezTo>
                      <a:pt x="11" y="4"/>
                      <a:pt x="1" y="14"/>
                      <a:pt x="1" y="18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7" name="Freeform 908">
                <a:extLst>
                  <a:ext uri="{FF2B5EF4-FFF2-40B4-BE49-F238E27FC236}">
                    <a16:creationId xmlns:a16="http://schemas.microsoft.com/office/drawing/2014/main" id="{E4BD596D-A4F7-4DB1-9A1D-FC309AA9F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8338" y="5432425"/>
                <a:ext cx="30163" cy="25400"/>
              </a:xfrm>
              <a:custGeom>
                <a:avLst/>
                <a:gdLst>
                  <a:gd name="T0" fmla="*/ 1561206717 w 26"/>
                  <a:gd name="T1" fmla="*/ 2147483646 h 22"/>
                  <a:gd name="T2" fmla="*/ 2147483646 w 26"/>
                  <a:gd name="T3" fmla="*/ 2147483646 h 22"/>
                  <a:gd name="T4" fmla="*/ 2147483646 w 26"/>
                  <a:gd name="T5" fmla="*/ 1539586364 h 22"/>
                  <a:gd name="T6" fmla="*/ 2147483646 w 26"/>
                  <a:gd name="T7" fmla="*/ 2147483646 h 22"/>
                  <a:gd name="T8" fmla="*/ 2147483646 w 26"/>
                  <a:gd name="T9" fmla="*/ 2147483646 h 22"/>
                  <a:gd name="T10" fmla="*/ 2147483646 w 26"/>
                  <a:gd name="T11" fmla="*/ 2147483646 h 22"/>
                  <a:gd name="T12" fmla="*/ 2147483646 w 26"/>
                  <a:gd name="T13" fmla="*/ 2147483646 h 22"/>
                  <a:gd name="T14" fmla="*/ 0 w 26"/>
                  <a:gd name="T15" fmla="*/ 214748364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22"/>
                  <a:gd name="T26" fmla="*/ 26 w 26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22">
                    <a:moveTo>
                      <a:pt x="1" y="3"/>
                    </a:moveTo>
                    <a:cubicBezTo>
                      <a:pt x="2" y="1"/>
                      <a:pt x="10" y="3"/>
                      <a:pt x="12" y="3"/>
                    </a:cubicBezTo>
                    <a:cubicBezTo>
                      <a:pt x="15" y="2"/>
                      <a:pt x="20" y="0"/>
                      <a:pt x="22" y="1"/>
                    </a:cubicBezTo>
                    <a:cubicBezTo>
                      <a:pt x="25" y="2"/>
                      <a:pt x="24" y="8"/>
                      <a:pt x="24" y="10"/>
                    </a:cubicBezTo>
                    <a:cubicBezTo>
                      <a:pt x="25" y="15"/>
                      <a:pt x="24" y="18"/>
                      <a:pt x="21" y="22"/>
                    </a:cubicBezTo>
                    <a:cubicBezTo>
                      <a:pt x="21" y="16"/>
                      <a:pt x="26" y="7"/>
                      <a:pt x="20" y="4"/>
                    </a:cubicBezTo>
                    <a:cubicBezTo>
                      <a:pt x="17" y="2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8" name="Freeform 910">
                <a:extLst>
                  <a:ext uri="{FF2B5EF4-FFF2-40B4-BE49-F238E27FC236}">
                    <a16:creationId xmlns:a16="http://schemas.microsoft.com/office/drawing/2014/main" id="{EC70372E-61CF-4B46-91DF-9746D2251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0850" y="5407025"/>
                <a:ext cx="82550" cy="26987"/>
              </a:xfrm>
              <a:custGeom>
                <a:avLst/>
                <a:gdLst>
                  <a:gd name="T0" fmla="*/ 2147483646 w 69"/>
                  <a:gd name="T1" fmla="*/ 2147483646 h 24"/>
                  <a:gd name="T2" fmla="*/ 0 w 69"/>
                  <a:gd name="T3" fmla="*/ 2147483646 h 24"/>
                  <a:gd name="T4" fmla="*/ 2147483646 w 69"/>
                  <a:gd name="T5" fmla="*/ 2147483646 h 24"/>
                  <a:gd name="T6" fmla="*/ 2147483646 w 69"/>
                  <a:gd name="T7" fmla="*/ 2147483646 h 24"/>
                  <a:gd name="T8" fmla="*/ 2147483646 w 69"/>
                  <a:gd name="T9" fmla="*/ 2147483646 h 24"/>
                  <a:gd name="T10" fmla="*/ 2147483646 w 69"/>
                  <a:gd name="T11" fmla="*/ 2147483646 h 24"/>
                  <a:gd name="T12" fmla="*/ 2147483646 w 69"/>
                  <a:gd name="T13" fmla="*/ 2147483646 h 24"/>
                  <a:gd name="T14" fmla="*/ 2147483646 w 69"/>
                  <a:gd name="T15" fmla="*/ 2147483646 h 24"/>
                  <a:gd name="T16" fmla="*/ 2147483646 w 69"/>
                  <a:gd name="T17" fmla="*/ 2147483646 h 24"/>
                  <a:gd name="T18" fmla="*/ 2147483646 w 69"/>
                  <a:gd name="T19" fmla="*/ 2147483646 h 24"/>
                  <a:gd name="T20" fmla="*/ 2147483646 w 69"/>
                  <a:gd name="T21" fmla="*/ 2147483646 h 24"/>
                  <a:gd name="T22" fmla="*/ 2147483646 w 69"/>
                  <a:gd name="T23" fmla="*/ 2147483646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24"/>
                  <a:gd name="T38" fmla="*/ 69 w 69"/>
                  <a:gd name="T39" fmla="*/ 24 h 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24">
                    <a:moveTo>
                      <a:pt x="3" y="24"/>
                    </a:moveTo>
                    <a:cubicBezTo>
                      <a:pt x="0" y="20"/>
                      <a:pt x="0" y="12"/>
                      <a:pt x="0" y="7"/>
                    </a:cubicBezTo>
                    <a:cubicBezTo>
                      <a:pt x="0" y="0"/>
                      <a:pt x="7" y="1"/>
                      <a:pt x="12" y="2"/>
                    </a:cubicBezTo>
                    <a:cubicBezTo>
                      <a:pt x="21" y="4"/>
                      <a:pt x="31" y="6"/>
                      <a:pt x="40" y="7"/>
                    </a:cubicBezTo>
                    <a:cubicBezTo>
                      <a:pt x="50" y="8"/>
                      <a:pt x="60" y="7"/>
                      <a:pt x="69" y="8"/>
                    </a:cubicBezTo>
                    <a:cubicBezTo>
                      <a:pt x="65" y="9"/>
                      <a:pt x="61" y="7"/>
                      <a:pt x="57" y="7"/>
                    </a:cubicBezTo>
                    <a:cubicBezTo>
                      <a:pt x="52" y="6"/>
                      <a:pt x="47" y="7"/>
                      <a:pt x="43" y="7"/>
                    </a:cubicBezTo>
                    <a:cubicBezTo>
                      <a:pt x="36" y="7"/>
                      <a:pt x="30" y="8"/>
                      <a:pt x="24" y="7"/>
                    </a:cubicBezTo>
                    <a:cubicBezTo>
                      <a:pt x="19" y="5"/>
                      <a:pt x="11" y="2"/>
                      <a:pt x="6" y="4"/>
                    </a:cubicBezTo>
                    <a:cubicBezTo>
                      <a:pt x="2" y="6"/>
                      <a:pt x="2" y="9"/>
                      <a:pt x="2" y="13"/>
                    </a:cubicBezTo>
                    <a:cubicBezTo>
                      <a:pt x="2" y="15"/>
                      <a:pt x="2" y="17"/>
                      <a:pt x="2" y="19"/>
                    </a:cubicBezTo>
                    <a:cubicBezTo>
                      <a:pt x="3" y="20"/>
                      <a:pt x="4" y="23"/>
                      <a:pt x="4" y="2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9" name="Freeform 911">
                <a:extLst>
                  <a:ext uri="{FF2B5EF4-FFF2-40B4-BE49-F238E27FC236}">
                    <a16:creationId xmlns:a16="http://schemas.microsoft.com/office/drawing/2014/main" id="{0C7FA138-322F-4B9D-8E45-2F58DB729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663" y="5407025"/>
                <a:ext cx="53975" cy="14287"/>
              </a:xfrm>
              <a:custGeom>
                <a:avLst/>
                <a:gdLst>
                  <a:gd name="T0" fmla="*/ 1614982455 w 46"/>
                  <a:gd name="T1" fmla="*/ 2147483646 h 12"/>
                  <a:gd name="T2" fmla="*/ 2147483646 w 46"/>
                  <a:gd name="T3" fmla="*/ 1688229308 h 12"/>
                  <a:gd name="T4" fmla="*/ 2147483646 w 46"/>
                  <a:gd name="T5" fmla="*/ 2147483646 h 12"/>
                  <a:gd name="T6" fmla="*/ 2147483646 w 46"/>
                  <a:gd name="T7" fmla="*/ 2147483646 h 12"/>
                  <a:gd name="T8" fmla="*/ 2147483646 w 46"/>
                  <a:gd name="T9" fmla="*/ 2147483646 h 12"/>
                  <a:gd name="T10" fmla="*/ 2147483646 w 46"/>
                  <a:gd name="T11" fmla="*/ 2147483646 h 12"/>
                  <a:gd name="T12" fmla="*/ 2147483646 w 46"/>
                  <a:gd name="T13" fmla="*/ 2147483646 h 12"/>
                  <a:gd name="T14" fmla="*/ 2147483646 w 46"/>
                  <a:gd name="T15" fmla="*/ 2147483646 h 12"/>
                  <a:gd name="T16" fmla="*/ 0 w 46"/>
                  <a:gd name="T17" fmla="*/ 214748364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2"/>
                  <a:gd name="T29" fmla="*/ 46 w 46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2">
                    <a:moveTo>
                      <a:pt x="1" y="10"/>
                    </a:moveTo>
                    <a:cubicBezTo>
                      <a:pt x="8" y="10"/>
                      <a:pt x="14" y="4"/>
                      <a:pt x="20" y="1"/>
                    </a:cubicBezTo>
                    <a:cubicBezTo>
                      <a:pt x="24" y="0"/>
                      <a:pt x="26" y="3"/>
                      <a:pt x="30" y="4"/>
                    </a:cubicBezTo>
                    <a:cubicBezTo>
                      <a:pt x="35" y="5"/>
                      <a:pt x="41" y="3"/>
                      <a:pt x="46" y="2"/>
                    </a:cubicBezTo>
                    <a:cubicBezTo>
                      <a:pt x="43" y="5"/>
                      <a:pt x="37" y="7"/>
                      <a:pt x="33" y="7"/>
                    </a:cubicBezTo>
                    <a:cubicBezTo>
                      <a:pt x="28" y="8"/>
                      <a:pt x="27" y="7"/>
                      <a:pt x="23" y="6"/>
                    </a:cubicBezTo>
                    <a:cubicBezTo>
                      <a:pt x="20" y="5"/>
                      <a:pt x="17" y="7"/>
                      <a:pt x="14" y="8"/>
                    </a:cubicBezTo>
                    <a:cubicBezTo>
                      <a:pt x="12" y="9"/>
                      <a:pt x="10" y="11"/>
                      <a:pt x="8" y="11"/>
                    </a:cubicBezTo>
                    <a:cubicBezTo>
                      <a:pt x="6" y="11"/>
                      <a:pt x="1" y="12"/>
                      <a:pt x="0" y="1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8940" name="Groupe 1366">
            <a:extLst>
              <a:ext uri="{FF2B5EF4-FFF2-40B4-BE49-F238E27FC236}">
                <a16:creationId xmlns:a16="http://schemas.microsoft.com/office/drawing/2014/main" id="{627D3ADD-B75B-49B6-B4EE-475E15B491B4}"/>
              </a:ext>
            </a:extLst>
          </p:cNvPr>
          <p:cNvGrpSpPr>
            <a:grpSpLocks/>
          </p:cNvGrpSpPr>
          <p:nvPr/>
        </p:nvGrpSpPr>
        <p:grpSpPr bwMode="auto">
          <a:xfrm>
            <a:off x="8320088" y="5675313"/>
            <a:ext cx="346075" cy="192087"/>
            <a:chOff x="6791325" y="5705475"/>
            <a:chExt cx="392113" cy="217487"/>
          </a:xfrm>
        </p:grpSpPr>
        <p:sp>
          <p:nvSpPr>
            <p:cNvPr id="38997" name="Freeform 912">
              <a:extLst>
                <a:ext uri="{FF2B5EF4-FFF2-40B4-BE49-F238E27FC236}">
                  <a16:creationId xmlns:a16="http://schemas.microsoft.com/office/drawing/2014/main" id="{58FC8FA7-D699-4D0C-8C60-62C1A8B05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5705475"/>
              <a:ext cx="392113" cy="217487"/>
            </a:xfrm>
            <a:custGeom>
              <a:avLst/>
              <a:gdLst>
                <a:gd name="T0" fmla="*/ 2147483646 w 330"/>
                <a:gd name="T1" fmla="*/ 2147483646 h 184"/>
                <a:gd name="T2" fmla="*/ 2147483646 w 330"/>
                <a:gd name="T3" fmla="*/ 2147483646 h 184"/>
                <a:gd name="T4" fmla="*/ 2147483646 w 330"/>
                <a:gd name="T5" fmla="*/ 2147483646 h 184"/>
                <a:gd name="T6" fmla="*/ 2147483646 w 330"/>
                <a:gd name="T7" fmla="*/ 2147483646 h 184"/>
                <a:gd name="T8" fmla="*/ 2147483646 w 330"/>
                <a:gd name="T9" fmla="*/ 2147483646 h 184"/>
                <a:gd name="T10" fmla="*/ 2147483646 w 330"/>
                <a:gd name="T11" fmla="*/ 2147483646 h 184"/>
                <a:gd name="T12" fmla="*/ 2147483646 w 330"/>
                <a:gd name="T13" fmla="*/ 2147483646 h 184"/>
                <a:gd name="T14" fmla="*/ 2147483646 w 330"/>
                <a:gd name="T15" fmla="*/ 2147483646 h 184"/>
                <a:gd name="T16" fmla="*/ 2147483646 w 330"/>
                <a:gd name="T17" fmla="*/ 2147483646 h 184"/>
                <a:gd name="T18" fmla="*/ 2147483646 w 330"/>
                <a:gd name="T19" fmla="*/ 2147483646 h 184"/>
                <a:gd name="T20" fmla="*/ 2147483646 w 330"/>
                <a:gd name="T21" fmla="*/ 2147483646 h 184"/>
                <a:gd name="T22" fmla="*/ 2147483646 w 330"/>
                <a:gd name="T23" fmla="*/ 2147483646 h 184"/>
                <a:gd name="T24" fmla="*/ 2147483646 w 330"/>
                <a:gd name="T25" fmla="*/ 2147483646 h 184"/>
                <a:gd name="T26" fmla="*/ 2147483646 w 330"/>
                <a:gd name="T27" fmla="*/ 2147483646 h 184"/>
                <a:gd name="T28" fmla="*/ 2147483646 w 330"/>
                <a:gd name="T29" fmla="*/ 2147483646 h 184"/>
                <a:gd name="T30" fmla="*/ 2147483646 w 330"/>
                <a:gd name="T31" fmla="*/ 2147483646 h 184"/>
                <a:gd name="T32" fmla="*/ 2147483646 w 330"/>
                <a:gd name="T33" fmla="*/ 2147483646 h 184"/>
                <a:gd name="T34" fmla="*/ 2147483646 w 330"/>
                <a:gd name="T35" fmla="*/ 2147483646 h 184"/>
                <a:gd name="T36" fmla="*/ 2147483646 w 330"/>
                <a:gd name="T37" fmla="*/ 2147483646 h 184"/>
                <a:gd name="T38" fmla="*/ 2147483646 w 330"/>
                <a:gd name="T39" fmla="*/ 2147483646 h 184"/>
                <a:gd name="T40" fmla="*/ 2147483646 w 330"/>
                <a:gd name="T41" fmla="*/ 2147483646 h 184"/>
                <a:gd name="T42" fmla="*/ 2147483646 w 330"/>
                <a:gd name="T43" fmla="*/ 2147483646 h 184"/>
                <a:gd name="T44" fmla="*/ 2147483646 w 330"/>
                <a:gd name="T45" fmla="*/ 2147483646 h 184"/>
                <a:gd name="T46" fmla="*/ 2147483646 w 330"/>
                <a:gd name="T47" fmla="*/ 2147483646 h 18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30"/>
                <a:gd name="T73" fmla="*/ 0 h 184"/>
                <a:gd name="T74" fmla="*/ 330 w 330"/>
                <a:gd name="T75" fmla="*/ 184 h 18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30" h="184">
                  <a:moveTo>
                    <a:pt x="9" y="64"/>
                  </a:moveTo>
                  <a:cubicBezTo>
                    <a:pt x="0" y="69"/>
                    <a:pt x="2" y="85"/>
                    <a:pt x="18" y="98"/>
                  </a:cubicBezTo>
                  <a:cubicBezTo>
                    <a:pt x="36" y="113"/>
                    <a:pt x="20" y="119"/>
                    <a:pt x="19" y="130"/>
                  </a:cubicBezTo>
                  <a:cubicBezTo>
                    <a:pt x="19" y="141"/>
                    <a:pt x="21" y="155"/>
                    <a:pt x="32" y="153"/>
                  </a:cubicBezTo>
                  <a:cubicBezTo>
                    <a:pt x="42" y="150"/>
                    <a:pt x="142" y="136"/>
                    <a:pt x="159" y="131"/>
                  </a:cubicBezTo>
                  <a:cubicBezTo>
                    <a:pt x="176" y="126"/>
                    <a:pt x="184" y="121"/>
                    <a:pt x="180" y="116"/>
                  </a:cubicBezTo>
                  <a:cubicBezTo>
                    <a:pt x="177" y="112"/>
                    <a:pt x="177" y="107"/>
                    <a:pt x="177" y="107"/>
                  </a:cubicBezTo>
                  <a:cubicBezTo>
                    <a:pt x="177" y="107"/>
                    <a:pt x="189" y="110"/>
                    <a:pt x="194" y="106"/>
                  </a:cubicBezTo>
                  <a:cubicBezTo>
                    <a:pt x="199" y="102"/>
                    <a:pt x="210" y="92"/>
                    <a:pt x="217" y="93"/>
                  </a:cubicBezTo>
                  <a:cubicBezTo>
                    <a:pt x="217" y="93"/>
                    <a:pt x="222" y="99"/>
                    <a:pt x="219" y="111"/>
                  </a:cubicBezTo>
                  <a:cubicBezTo>
                    <a:pt x="216" y="123"/>
                    <a:pt x="209" y="142"/>
                    <a:pt x="215" y="153"/>
                  </a:cubicBezTo>
                  <a:cubicBezTo>
                    <a:pt x="220" y="164"/>
                    <a:pt x="234" y="174"/>
                    <a:pt x="243" y="178"/>
                  </a:cubicBezTo>
                  <a:cubicBezTo>
                    <a:pt x="253" y="182"/>
                    <a:pt x="271" y="173"/>
                    <a:pt x="271" y="173"/>
                  </a:cubicBezTo>
                  <a:cubicBezTo>
                    <a:pt x="271" y="173"/>
                    <a:pt x="295" y="184"/>
                    <a:pt x="305" y="161"/>
                  </a:cubicBezTo>
                  <a:cubicBezTo>
                    <a:pt x="315" y="138"/>
                    <a:pt x="320" y="128"/>
                    <a:pt x="323" y="119"/>
                  </a:cubicBezTo>
                  <a:cubicBezTo>
                    <a:pt x="325" y="110"/>
                    <a:pt x="330" y="96"/>
                    <a:pt x="316" y="90"/>
                  </a:cubicBezTo>
                  <a:cubicBezTo>
                    <a:pt x="301" y="83"/>
                    <a:pt x="279" y="82"/>
                    <a:pt x="272" y="72"/>
                  </a:cubicBezTo>
                  <a:cubicBezTo>
                    <a:pt x="265" y="63"/>
                    <a:pt x="262" y="52"/>
                    <a:pt x="263" y="43"/>
                  </a:cubicBezTo>
                  <a:cubicBezTo>
                    <a:pt x="265" y="34"/>
                    <a:pt x="264" y="19"/>
                    <a:pt x="248" y="9"/>
                  </a:cubicBezTo>
                  <a:cubicBezTo>
                    <a:pt x="233" y="0"/>
                    <a:pt x="209" y="1"/>
                    <a:pt x="199" y="17"/>
                  </a:cubicBezTo>
                  <a:cubicBezTo>
                    <a:pt x="188" y="33"/>
                    <a:pt x="188" y="46"/>
                    <a:pt x="171" y="45"/>
                  </a:cubicBezTo>
                  <a:cubicBezTo>
                    <a:pt x="171" y="45"/>
                    <a:pt x="171" y="34"/>
                    <a:pt x="160" y="34"/>
                  </a:cubicBezTo>
                  <a:cubicBezTo>
                    <a:pt x="150" y="34"/>
                    <a:pt x="110" y="68"/>
                    <a:pt x="36" y="64"/>
                  </a:cubicBezTo>
                  <a:cubicBezTo>
                    <a:pt x="25" y="64"/>
                    <a:pt x="16" y="61"/>
                    <a:pt x="9" y="64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913">
              <a:extLst>
                <a:ext uri="{FF2B5EF4-FFF2-40B4-BE49-F238E27FC236}">
                  <a16:creationId xmlns:a16="http://schemas.microsoft.com/office/drawing/2014/main" id="{62155F92-BEE9-41E8-86AD-62116EC304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5138" y="5810250"/>
              <a:ext cx="366713" cy="112712"/>
            </a:xfrm>
            <a:custGeom>
              <a:avLst/>
              <a:gdLst>
                <a:gd name="T0" fmla="*/ 2147483646 w 309"/>
                <a:gd name="T1" fmla="*/ 2147483646 h 95"/>
                <a:gd name="T2" fmla="*/ 2147483646 w 309"/>
                <a:gd name="T3" fmla="*/ 2147483646 h 95"/>
                <a:gd name="T4" fmla="*/ 2147483646 w 309"/>
                <a:gd name="T5" fmla="*/ 2147483646 h 95"/>
                <a:gd name="T6" fmla="*/ 2147483646 w 309"/>
                <a:gd name="T7" fmla="*/ 2147483646 h 95"/>
                <a:gd name="T8" fmla="*/ 2147483646 w 309"/>
                <a:gd name="T9" fmla="*/ 2147483646 h 95"/>
                <a:gd name="T10" fmla="*/ 0 w 309"/>
                <a:gd name="T11" fmla="*/ 2147483646 h 95"/>
                <a:gd name="T12" fmla="*/ 2147483646 w 309"/>
                <a:gd name="T13" fmla="*/ 2147483646 h 95"/>
                <a:gd name="T14" fmla="*/ 2147483646 w 309"/>
                <a:gd name="T15" fmla="*/ 2147483646 h 95"/>
                <a:gd name="T16" fmla="*/ 2147483646 w 309"/>
                <a:gd name="T17" fmla="*/ 2147483646 h 95"/>
                <a:gd name="T18" fmla="*/ 2147483646 w 309"/>
                <a:gd name="T19" fmla="*/ 2147483646 h 95"/>
                <a:gd name="T20" fmla="*/ 2147483646 w 309"/>
                <a:gd name="T21" fmla="*/ 2147483646 h 95"/>
                <a:gd name="T22" fmla="*/ 2147483646 w 309"/>
                <a:gd name="T23" fmla="*/ 2147483646 h 95"/>
                <a:gd name="T24" fmla="*/ 2147483646 w 309"/>
                <a:gd name="T25" fmla="*/ 1669466415 h 95"/>
                <a:gd name="T26" fmla="*/ 2147483646 w 309"/>
                <a:gd name="T27" fmla="*/ 2147483646 h 95"/>
                <a:gd name="T28" fmla="*/ 2147483646 w 309"/>
                <a:gd name="T29" fmla="*/ 2147483646 h 95"/>
                <a:gd name="T30" fmla="*/ 2147483646 w 309"/>
                <a:gd name="T31" fmla="*/ 2147483646 h 95"/>
                <a:gd name="T32" fmla="*/ 2147483646 w 309"/>
                <a:gd name="T33" fmla="*/ 2147483646 h 95"/>
                <a:gd name="T34" fmla="*/ 2147483646 w 309"/>
                <a:gd name="T35" fmla="*/ 2147483646 h 95"/>
                <a:gd name="T36" fmla="*/ 2147483646 w 309"/>
                <a:gd name="T37" fmla="*/ 2147483646 h 95"/>
                <a:gd name="T38" fmla="*/ 2147483646 w 309"/>
                <a:gd name="T39" fmla="*/ 2147483646 h 95"/>
                <a:gd name="T40" fmla="*/ 2147483646 w 309"/>
                <a:gd name="T41" fmla="*/ 2147483646 h 95"/>
                <a:gd name="T42" fmla="*/ 2147483646 w 309"/>
                <a:gd name="T43" fmla="*/ 2147483646 h 95"/>
                <a:gd name="T44" fmla="*/ 2147483646 w 309"/>
                <a:gd name="T45" fmla="*/ 2147483646 h 95"/>
                <a:gd name="T46" fmla="*/ 2147483646 w 309"/>
                <a:gd name="T47" fmla="*/ 2147483646 h 95"/>
                <a:gd name="T48" fmla="*/ 2147483646 w 309"/>
                <a:gd name="T49" fmla="*/ 2147483646 h 95"/>
                <a:gd name="T50" fmla="*/ 2147483646 w 309"/>
                <a:gd name="T51" fmla="*/ 2147483646 h 9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9"/>
                <a:gd name="T79" fmla="*/ 0 h 95"/>
                <a:gd name="T80" fmla="*/ 309 w 309"/>
                <a:gd name="T81" fmla="*/ 95 h 9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9" h="95">
                  <a:moveTo>
                    <a:pt x="169" y="6"/>
                  </a:moveTo>
                  <a:cubicBezTo>
                    <a:pt x="164" y="10"/>
                    <a:pt x="124" y="17"/>
                    <a:pt x="124" y="17"/>
                  </a:cubicBezTo>
                  <a:cubicBezTo>
                    <a:pt x="124" y="17"/>
                    <a:pt x="152" y="15"/>
                    <a:pt x="155" y="19"/>
                  </a:cubicBezTo>
                  <a:cubicBezTo>
                    <a:pt x="159" y="23"/>
                    <a:pt x="150" y="26"/>
                    <a:pt x="133" y="30"/>
                  </a:cubicBezTo>
                  <a:cubicBezTo>
                    <a:pt x="116" y="35"/>
                    <a:pt x="21" y="56"/>
                    <a:pt x="11" y="59"/>
                  </a:cubicBezTo>
                  <a:cubicBezTo>
                    <a:pt x="2" y="62"/>
                    <a:pt x="1" y="52"/>
                    <a:pt x="0" y="51"/>
                  </a:cubicBezTo>
                  <a:cubicBezTo>
                    <a:pt x="1" y="59"/>
                    <a:pt x="4" y="66"/>
                    <a:pt x="12" y="64"/>
                  </a:cubicBezTo>
                  <a:cubicBezTo>
                    <a:pt x="22" y="61"/>
                    <a:pt x="122" y="47"/>
                    <a:pt x="139" y="42"/>
                  </a:cubicBezTo>
                  <a:cubicBezTo>
                    <a:pt x="156" y="37"/>
                    <a:pt x="164" y="32"/>
                    <a:pt x="160" y="27"/>
                  </a:cubicBezTo>
                  <a:cubicBezTo>
                    <a:pt x="157" y="23"/>
                    <a:pt x="157" y="18"/>
                    <a:pt x="157" y="18"/>
                  </a:cubicBezTo>
                  <a:cubicBezTo>
                    <a:pt x="157" y="18"/>
                    <a:pt x="169" y="21"/>
                    <a:pt x="174" y="17"/>
                  </a:cubicBezTo>
                  <a:cubicBezTo>
                    <a:pt x="178" y="13"/>
                    <a:pt x="188" y="5"/>
                    <a:pt x="195" y="4"/>
                  </a:cubicBezTo>
                  <a:cubicBezTo>
                    <a:pt x="204" y="2"/>
                    <a:pt x="219" y="1"/>
                    <a:pt x="219" y="1"/>
                  </a:cubicBezTo>
                  <a:cubicBezTo>
                    <a:pt x="212" y="0"/>
                    <a:pt x="174" y="1"/>
                    <a:pt x="169" y="6"/>
                  </a:cubicBezTo>
                  <a:close/>
                  <a:moveTo>
                    <a:pt x="301" y="4"/>
                  </a:moveTo>
                  <a:cubicBezTo>
                    <a:pt x="301" y="9"/>
                    <a:pt x="304" y="19"/>
                    <a:pt x="303" y="23"/>
                  </a:cubicBezTo>
                  <a:cubicBezTo>
                    <a:pt x="301" y="32"/>
                    <a:pt x="290" y="37"/>
                    <a:pt x="280" y="60"/>
                  </a:cubicBezTo>
                  <a:cubicBezTo>
                    <a:pt x="270" y="84"/>
                    <a:pt x="262" y="75"/>
                    <a:pt x="262" y="75"/>
                  </a:cubicBezTo>
                  <a:cubicBezTo>
                    <a:pt x="262" y="75"/>
                    <a:pt x="240" y="93"/>
                    <a:pt x="219" y="81"/>
                  </a:cubicBezTo>
                  <a:cubicBezTo>
                    <a:pt x="211" y="77"/>
                    <a:pt x="199" y="67"/>
                    <a:pt x="193" y="58"/>
                  </a:cubicBezTo>
                  <a:cubicBezTo>
                    <a:pt x="193" y="60"/>
                    <a:pt x="194" y="62"/>
                    <a:pt x="195" y="64"/>
                  </a:cubicBezTo>
                  <a:cubicBezTo>
                    <a:pt x="200" y="75"/>
                    <a:pt x="214" y="85"/>
                    <a:pt x="223" y="89"/>
                  </a:cubicBezTo>
                  <a:cubicBezTo>
                    <a:pt x="233" y="93"/>
                    <a:pt x="251" y="84"/>
                    <a:pt x="251" y="84"/>
                  </a:cubicBezTo>
                  <a:cubicBezTo>
                    <a:pt x="251" y="84"/>
                    <a:pt x="275" y="95"/>
                    <a:pt x="285" y="72"/>
                  </a:cubicBezTo>
                  <a:cubicBezTo>
                    <a:pt x="295" y="49"/>
                    <a:pt x="300" y="39"/>
                    <a:pt x="303" y="30"/>
                  </a:cubicBezTo>
                  <a:cubicBezTo>
                    <a:pt x="305" y="22"/>
                    <a:pt x="309" y="11"/>
                    <a:pt x="301" y="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914">
              <a:extLst>
                <a:ext uri="{FF2B5EF4-FFF2-40B4-BE49-F238E27FC236}">
                  <a16:creationId xmlns:a16="http://schemas.microsoft.com/office/drawing/2014/main" id="{8F6B7D32-F2EC-4A9A-BFA1-2B34A6182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5705475"/>
              <a:ext cx="392113" cy="217487"/>
            </a:xfrm>
            <a:custGeom>
              <a:avLst/>
              <a:gdLst>
                <a:gd name="T0" fmla="*/ 2147483646 w 330"/>
                <a:gd name="T1" fmla="*/ 2147483646 h 184"/>
                <a:gd name="T2" fmla="*/ 2147483646 w 330"/>
                <a:gd name="T3" fmla="*/ 2147483646 h 184"/>
                <a:gd name="T4" fmla="*/ 2147483646 w 330"/>
                <a:gd name="T5" fmla="*/ 2147483646 h 184"/>
                <a:gd name="T6" fmla="*/ 2147483646 w 330"/>
                <a:gd name="T7" fmla="*/ 2147483646 h 184"/>
                <a:gd name="T8" fmla="*/ 2147483646 w 330"/>
                <a:gd name="T9" fmla="*/ 2147483646 h 184"/>
                <a:gd name="T10" fmla="*/ 2147483646 w 330"/>
                <a:gd name="T11" fmla="*/ 2147483646 h 184"/>
                <a:gd name="T12" fmla="*/ 2147483646 w 330"/>
                <a:gd name="T13" fmla="*/ 2147483646 h 184"/>
                <a:gd name="T14" fmla="*/ 2147483646 w 330"/>
                <a:gd name="T15" fmla="*/ 2147483646 h 184"/>
                <a:gd name="T16" fmla="*/ 2147483646 w 330"/>
                <a:gd name="T17" fmla="*/ 2147483646 h 184"/>
                <a:gd name="T18" fmla="*/ 2147483646 w 330"/>
                <a:gd name="T19" fmla="*/ 2147483646 h 184"/>
                <a:gd name="T20" fmla="*/ 2147483646 w 330"/>
                <a:gd name="T21" fmla="*/ 2147483646 h 184"/>
                <a:gd name="T22" fmla="*/ 2147483646 w 330"/>
                <a:gd name="T23" fmla="*/ 2147483646 h 184"/>
                <a:gd name="T24" fmla="*/ 2147483646 w 330"/>
                <a:gd name="T25" fmla="*/ 2147483646 h 184"/>
                <a:gd name="T26" fmla="*/ 2147483646 w 330"/>
                <a:gd name="T27" fmla="*/ 2147483646 h 184"/>
                <a:gd name="T28" fmla="*/ 2147483646 w 330"/>
                <a:gd name="T29" fmla="*/ 2147483646 h 184"/>
                <a:gd name="T30" fmla="*/ 2147483646 w 330"/>
                <a:gd name="T31" fmla="*/ 2147483646 h 184"/>
                <a:gd name="T32" fmla="*/ 2147483646 w 330"/>
                <a:gd name="T33" fmla="*/ 2147483646 h 184"/>
                <a:gd name="T34" fmla="*/ 2147483646 w 330"/>
                <a:gd name="T35" fmla="*/ 2147483646 h 184"/>
                <a:gd name="T36" fmla="*/ 2147483646 w 330"/>
                <a:gd name="T37" fmla="*/ 2147483646 h 184"/>
                <a:gd name="T38" fmla="*/ 2147483646 w 330"/>
                <a:gd name="T39" fmla="*/ 2147483646 h 184"/>
                <a:gd name="T40" fmla="*/ 2147483646 w 330"/>
                <a:gd name="T41" fmla="*/ 2147483646 h 184"/>
                <a:gd name="T42" fmla="*/ 2147483646 w 330"/>
                <a:gd name="T43" fmla="*/ 2147483646 h 184"/>
                <a:gd name="T44" fmla="*/ 2147483646 w 330"/>
                <a:gd name="T45" fmla="*/ 2147483646 h 184"/>
                <a:gd name="T46" fmla="*/ 2147483646 w 330"/>
                <a:gd name="T47" fmla="*/ 2147483646 h 18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30"/>
                <a:gd name="T73" fmla="*/ 0 h 184"/>
                <a:gd name="T74" fmla="*/ 330 w 330"/>
                <a:gd name="T75" fmla="*/ 184 h 18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30" h="184">
                  <a:moveTo>
                    <a:pt x="9" y="64"/>
                  </a:moveTo>
                  <a:cubicBezTo>
                    <a:pt x="0" y="69"/>
                    <a:pt x="3" y="84"/>
                    <a:pt x="18" y="98"/>
                  </a:cubicBezTo>
                  <a:cubicBezTo>
                    <a:pt x="33" y="113"/>
                    <a:pt x="20" y="119"/>
                    <a:pt x="19" y="130"/>
                  </a:cubicBezTo>
                  <a:cubicBezTo>
                    <a:pt x="19" y="141"/>
                    <a:pt x="21" y="155"/>
                    <a:pt x="32" y="153"/>
                  </a:cubicBezTo>
                  <a:cubicBezTo>
                    <a:pt x="42" y="150"/>
                    <a:pt x="142" y="136"/>
                    <a:pt x="159" y="131"/>
                  </a:cubicBezTo>
                  <a:cubicBezTo>
                    <a:pt x="176" y="126"/>
                    <a:pt x="184" y="121"/>
                    <a:pt x="180" y="116"/>
                  </a:cubicBezTo>
                  <a:cubicBezTo>
                    <a:pt x="177" y="112"/>
                    <a:pt x="177" y="107"/>
                    <a:pt x="177" y="107"/>
                  </a:cubicBezTo>
                  <a:cubicBezTo>
                    <a:pt x="177" y="107"/>
                    <a:pt x="189" y="110"/>
                    <a:pt x="194" y="106"/>
                  </a:cubicBezTo>
                  <a:cubicBezTo>
                    <a:pt x="199" y="102"/>
                    <a:pt x="210" y="92"/>
                    <a:pt x="217" y="93"/>
                  </a:cubicBezTo>
                  <a:cubicBezTo>
                    <a:pt x="217" y="93"/>
                    <a:pt x="222" y="99"/>
                    <a:pt x="219" y="111"/>
                  </a:cubicBezTo>
                  <a:cubicBezTo>
                    <a:pt x="216" y="123"/>
                    <a:pt x="209" y="142"/>
                    <a:pt x="215" y="153"/>
                  </a:cubicBezTo>
                  <a:cubicBezTo>
                    <a:pt x="220" y="164"/>
                    <a:pt x="234" y="174"/>
                    <a:pt x="243" y="178"/>
                  </a:cubicBezTo>
                  <a:cubicBezTo>
                    <a:pt x="253" y="182"/>
                    <a:pt x="271" y="173"/>
                    <a:pt x="271" y="173"/>
                  </a:cubicBezTo>
                  <a:cubicBezTo>
                    <a:pt x="271" y="173"/>
                    <a:pt x="295" y="184"/>
                    <a:pt x="305" y="161"/>
                  </a:cubicBezTo>
                  <a:cubicBezTo>
                    <a:pt x="315" y="138"/>
                    <a:pt x="320" y="128"/>
                    <a:pt x="323" y="119"/>
                  </a:cubicBezTo>
                  <a:cubicBezTo>
                    <a:pt x="325" y="110"/>
                    <a:pt x="330" y="96"/>
                    <a:pt x="316" y="90"/>
                  </a:cubicBezTo>
                  <a:cubicBezTo>
                    <a:pt x="301" y="83"/>
                    <a:pt x="279" y="82"/>
                    <a:pt x="272" y="72"/>
                  </a:cubicBezTo>
                  <a:cubicBezTo>
                    <a:pt x="265" y="63"/>
                    <a:pt x="262" y="52"/>
                    <a:pt x="263" y="43"/>
                  </a:cubicBezTo>
                  <a:cubicBezTo>
                    <a:pt x="265" y="34"/>
                    <a:pt x="264" y="19"/>
                    <a:pt x="248" y="9"/>
                  </a:cubicBezTo>
                  <a:cubicBezTo>
                    <a:pt x="233" y="0"/>
                    <a:pt x="209" y="1"/>
                    <a:pt x="199" y="17"/>
                  </a:cubicBezTo>
                  <a:cubicBezTo>
                    <a:pt x="188" y="33"/>
                    <a:pt x="188" y="46"/>
                    <a:pt x="171" y="45"/>
                  </a:cubicBezTo>
                  <a:cubicBezTo>
                    <a:pt x="171" y="45"/>
                    <a:pt x="171" y="34"/>
                    <a:pt x="160" y="34"/>
                  </a:cubicBezTo>
                  <a:cubicBezTo>
                    <a:pt x="150" y="34"/>
                    <a:pt x="110" y="68"/>
                    <a:pt x="36" y="64"/>
                  </a:cubicBezTo>
                  <a:cubicBezTo>
                    <a:pt x="25" y="64"/>
                    <a:pt x="16" y="61"/>
                    <a:pt x="9" y="64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915">
              <a:extLst>
                <a:ext uri="{FF2B5EF4-FFF2-40B4-BE49-F238E27FC236}">
                  <a16:creationId xmlns:a16="http://schemas.microsoft.com/office/drawing/2014/main" id="{363F2FAC-F8BD-46C4-BAE8-7C0F5D109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725" y="5757863"/>
              <a:ext cx="79375" cy="85725"/>
            </a:xfrm>
            <a:custGeom>
              <a:avLst/>
              <a:gdLst>
                <a:gd name="T0" fmla="*/ 2147483646 w 66"/>
                <a:gd name="T1" fmla="*/ 0 h 72"/>
                <a:gd name="T2" fmla="*/ 2147483646 w 66"/>
                <a:gd name="T3" fmla="*/ 2147483646 h 72"/>
                <a:gd name="T4" fmla="*/ 2147483646 w 66"/>
                <a:gd name="T5" fmla="*/ 2147483646 h 72"/>
                <a:gd name="T6" fmla="*/ 2147483646 w 66"/>
                <a:gd name="T7" fmla="*/ 2147483646 h 72"/>
                <a:gd name="T8" fmla="*/ 2147483646 w 66"/>
                <a:gd name="T9" fmla="*/ 2147483646 h 72"/>
                <a:gd name="T10" fmla="*/ 0 w 66"/>
                <a:gd name="T11" fmla="*/ 2147483646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6"/>
                <a:gd name="T19" fmla="*/ 0 h 72"/>
                <a:gd name="T20" fmla="*/ 66 w 66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6" h="72">
                  <a:moveTo>
                    <a:pt x="42" y="0"/>
                  </a:moveTo>
                  <a:cubicBezTo>
                    <a:pt x="42" y="0"/>
                    <a:pt x="46" y="2"/>
                    <a:pt x="54" y="6"/>
                  </a:cubicBezTo>
                  <a:cubicBezTo>
                    <a:pt x="62" y="9"/>
                    <a:pt x="66" y="9"/>
                    <a:pt x="64" y="24"/>
                  </a:cubicBezTo>
                  <a:cubicBezTo>
                    <a:pt x="63" y="38"/>
                    <a:pt x="64" y="43"/>
                    <a:pt x="54" y="47"/>
                  </a:cubicBezTo>
                  <a:cubicBezTo>
                    <a:pt x="45" y="52"/>
                    <a:pt x="29" y="48"/>
                    <a:pt x="23" y="52"/>
                  </a:cubicBezTo>
                  <a:cubicBezTo>
                    <a:pt x="17" y="57"/>
                    <a:pt x="3" y="65"/>
                    <a:pt x="0" y="7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916">
              <a:extLst>
                <a:ext uri="{FF2B5EF4-FFF2-40B4-BE49-F238E27FC236}">
                  <a16:creationId xmlns:a16="http://schemas.microsoft.com/office/drawing/2014/main" id="{AF778B73-7A1B-4D5A-92BC-C596A760E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5829300"/>
              <a:ext cx="41275" cy="1587"/>
            </a:xfrm>
            <a:custGeom>
              <a:avLst/>
              <a:gdLst>
                <a:gd name="T0" fmla="*/ 2147483646 w 35"/>
                <a:gd name="T1" fmla="*/ 999242648 h 2"/>
                <a:gd name="T2" fmla="*/ 0 w 35"/>
                <a:gd name="T3" fmla="*/ 999242648 h 2"/>
                <a:gd name="T4" fmla="*/ 0 60000 65536"/>
                <a:gd name="T5" fmla="*/ 0 60000 65536"/>
                <a:gd name="T6" fmla="*/ 0 w 35"/>
                <a:gd name="T7" fmla="*/ 0 h 2"/>
                <a:gd name="T8" fmla="*/ 35 w 35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5" h="2">
                  <a:moveTo>
                    <a:pt x="35" y="2"/>
                  </a:moveTo>
                  <a:cubicBezTo>
                    <a:pt x="35" y="2"/>
                    <a:pt x="13" y="0"/>
                    <a:pt x="0" y="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917">
              <a:extLst>
                <a:ext uri="{FF2B5EF4-FFF2-40B4-BE49-F238E27FC236}">
                  <a16:creationId xmlns:a16="http://schemas.microsoft.com/office/drawing/2014/main" id="{B532560B-2261-463E-A7F1-165348087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0" y="5791200"/>
              <a:ext cx="74613" cy="23812"/>
            </a:xfrm>
            <a:custGeom>
              <a:avLst/>
              <a:gdLst>
                <a:gd name="T0" fmla="*/ 0 w 62"/>
                <a:gd name="T1" fmla="*/ 2147483646 h 21"/>
                <a:gd name="T2" fmla="*/ 2147483646 w 62"/>
                <a:gd name="T3" fmla="*/ 2147483646 h 21"/>
                <a:gd name="T4" fmla="*/ 2147483646 w 62"/>
                <a:gd name="T5" fmla="*/ 0 h 21"/>
                <a:gd name="T6" fmla="*/ 0 60000 65536"/>
                <a:gd name="T7" fmla="*/ 0 60000 65536"/>
                <a:gd name="T8" fmla="*/ 0 60000 65536"/>
                <a:gd name="T9" fmla="*/ 0 w 62"/>
                <a:gd name="T10" fmla="*/ 0 h 21"/>
                <a:gd name="T11" fmla="*/ 62 w 62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" h="21">
                  <a:moveTo>
                    <a:pt x="0" y="21"/>
                  </a:moveTo>
                  <a:cubicBezTo>
                    <a:pt x="0" y="21"/>
                    <a:pt x="5" y="20"/>
                    <a:pt x="17" y="18"/>
                  </a:cubicBezTo>
                  <a:cubicBezTo>
                    <a:pt x="30" y="17"/>
                    <a:pt x="62" y="10"/>
                    <a:pt x="55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918">
              <a:extLst>
                <a:ext uri="{FF2B5EF4-FFF2-40B4-BE49-F238E27FC236}">
                  <a16:creationId xmlns:a16="http://schemas.microsoft.com/office/drawing/2014/main" id="{2D02DBE0-BAB7-444C-B97C-C53232748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5835650"/>
              <a:ext cx="22225" cy="73025"/>
            </a:xfrm>
            <a:custGeom>
              <a:avLst/>
              <a:gdLst>
                <a:gd name="T0" fmla="*/ 0 w 19"/>
                <a:gd name="T1" fmla="*/ 2147483646 h 63"/>
                <a:gd name="T2" fmla="*/ 2147483646 w 19"/>
                <a:gd name="T3" fmla="*/ 2147483646 h 63"/>
                <a:gd name="T4" fmla="*/ 2147483646 w 19"/>
                <a:gd name="T5" fmla="*/ 0 h 63"/>
                <a:gd name="T6" fmla="*/ 0 60000 65536"/>
                <a:gd name="T7" fmla="*/ 0 60000 65536"/>
                <a:gd name="T8" fmla="*/ 0 60000 65536"/>
                <a:gd name="T9" fmla="*/ 0 w 19"/>
                <a:gd name="T10" fmla="*/ 0 h 63"/>
                <a:gd name="T11" fmla="*/ 19 w 19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63">
                  <a:moveTo>
                    <a:pt x="0" y="63"/>
                  </a:moveTo>
                  <a:cubicBezTo>
                    <a:pt x="0" y="63"/>
                    <a:pt x="19" y="55"/>
                    <a:pt x="12" y="35"/>
                  </a:cubicBezTo>
                  <a:cubicBezTo>
                    <a:pt x="5" y="16"/>
                    <a:pt x="4" y="0"/>
                    <a:pt x="4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919">
              <a:extLst>
                <a:ext uri="{FF2B5EF4-FFF2-40B4-BE49-F238E27FC236}">
                  <a16:creationId xmlns:a16="http://schemas.microsoft.com/office/drawing/2014/main" id="{BE4FA10C-0255-4EF8-AD99-BDF628C6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325" y="5835650"/>
              <a:ext cx="74613" cy="73025"/>
            </a:xfrm>
            <a:custGeom>
              <a:avLst/>
              <a:gdLst>
                <a:gd name="T0" fmla="*/ 2147483646 w 63"/>
                <a:gd name="T1" fmla="*/ 2147483646 h 62"/>
                <a:gd name="T2" fmla="*/ 2147483646 w 63"/>
                <a:gd name="T3" fmla="*/ 2147483646 h 62"/>
                <a:gd name="T4" fmla="*/ 2147483646 w 63"/>
                <a:gd name="T5" fmla="*/ 2147483646 h 62"/>
                <a:gd name="T6" fmla="*/ 2147483646 w 63"/>
                <a:gd name="T7" fmla="*/ 2147483646 h 62"/>
                <a:gd name="T8" fmla="*/ 2147483646 w 63"/>
                <a:gd name="T9" fmla="*/ 2147483646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62"/>
                <a:gd name="T17" fmla="*/ 63 w 6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62">
                  <a:moveTo>
                    <a:pt x="10" y="10"/>
                  </a:moveTo>
                  <a:cubicBezTo>
                    <a:pt x="5" y="13"/>
                    <a:pt x="0" y="32"/>
                    <a:pt x="11" y="46"/>
                  </a:cubicBezTo>
                  <a:cubicBezTo>
                    <a:pt x="22" y="59"/>
                    <a:pt x="33" y="62"/>
                    <a:pt x="42" y="61"/>
                  </a:cubicBezTo>
                  <a:cubicBezTo>
                    <a:pt x="51" y="60"/>
                    <a:pt x="63" y="57"/>
                    <a:pt x="58" y="43"/>
                  </a:cubicBezTo>
                  <a:cubicBezTo>
                    <a:pt x="54" y="29"/>
                    <a:pt x="30" y="0"/>
                    <a:pt x="10" y="10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920">
              <a:extLst>
                <a:ext uri="{FF2B5EF4-FFF2-40B4-BE49-F238E27FC236}">
                  <a16:creationId xmlns:a16="http://schemas.microsoft.com/office/drawing/2014/main" id="{0E2FCDE7-C3A6-410A-8865-2F68160F1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325" y="5835650"/>
              <a:ext cx="74613" cy="73025"/>
            </a:xfrm>
            <a:custGeom>
              <a:avLst/>
              <a:gdLst>
                <a:gd name="T0" fmla="*/ 2147483646 w 63"/>
                <a:gd name="T1" fmla="*/ 2147483646 h 62"/>
                <a:gd name="T2" fmla="*/ 2147483646 w 63"/>
                <a:gd name="T3" fmla="*/ 2147483646 h 62"/>
                <a:gd name="T4" fmla="*/ 2147483646 w 63"/>
                <a:gd name="T5" fmla="*/ 2147483646 h 62"/>
                <a:gd name="T6" fmla="*/ 2147483646 w 63"/>
                <a:gd name="T7" fmla="*/ 2147483646 h 62"/>
                <a:gd name="T8" fmla="*/ 2147483646 w 63"/>
                <a:gd name="T9" fmla="*/ 2147483646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62"/>
                <a:gd name="T17" fmla="*/ 63 w 6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62">
                  <a:moveTo>
                    <a:pt x="10" y="10"/>
                  </a:moveTo>
                  <a:cubicBezTo>
                    <a:pt x="5" y="13"/>
                    <a:pt x="0" y="32"/>
                    <a:pt x="11" y="46"/>
                  </a:cubicBezTo>
                  <a:cubicBezTo>
                    <a:pt x="22" y="59"/>
                    <a:pt x="33" y="62"/>
                    <a:pt x="42" y="61"/>
                  </a:cubicBezTo>
                  <a:cubicBezTo>
                    <a:pt x="51" y="60"/>
                    <a:pt x="63" y="57"/>
                    <a:pt x="58" y="43"/>
                  </a:cubicBezTo>
                  <a:cubicBezTo>
                    <a:pt x="54" y="29"/>
                    <a:pt x="30" y="0"/>
                    <a:pt x="10" y="1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921">
              <a:extLst>
                <a:ext uri="{FF2B5EF4-FFF2-40B4-BE49-F238E27FC236}">
                  <a16:creationId xmlns:a16="http://schemas.microsoft.com/office/drawing/2014/main" id="{A85892B4-80DC-4E71-B383-4AF31E8CF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5776913"/>
              <a:ext cx="31750" cy="46037"/>
            </a:xfrm>
            <a:custGeom>
              <a:avLst/>
              <a:gdLst>
                <a:gd name="T0" fmla="*/ 1820775798 w 26"/>
                <a:gd name="T1" fmla="*/ 2147483646 h 38"/>
                <a:gd name="T2" fmla="*/ 2147483646 w 26"/>
                <a:gd name="T3" fmla="*/ 2147483646 h 38"/>
                <a:gd name="T4" fmla="*/ 2147483646 w 26"/>
                <a:gd name="T5" fmla="*/ 2147483646 h 38"/>
                <a:gd name="T6" fmla="*/ 2147483646 w 26"/>
                <a:gd name="T7" fmla="*/ 0 h 38"/>
                <a:gd name="T8" fmla="*/ 2147483646 w 26"/>
                <a:gd name="T9" fmla="*/ 2147483646 h 38"/>
                <a:gd name="T10" fmla="*/ 2147483646 w 26"/>
                <a:gd name="T11" fmla="*/ 2147483646 h 38"/>
                <a:gd name="T12" fmla="*/ 2147483646 w 26"/>
                <a:gd name="T13" fmla="*/ 2147483646 h 38"/>
                <a:gd name="T14" fmla="*/ 2147483646 w 26"/>
                <a:gd name="T15" fmla="*/ 2147483646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38"/>
                <a:gd name="T26" fmla="*/ 26 w 26"/>
                <a:gd name="T27" fmla="*/ 38 h 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38">
                  <a:moveTo>
                    <a:pt x="1" y="38"/>
                  </a:moveTo>
                  <a:cubicBezTo>
                    <a:pt x="0" y="35"/>
                    <a:pt x="4" y="32"/>
                    <a:pt x="6" y="31"/>
                  </a:cubicBezTo>
                  <a:cubicBezTo>
                    <a:pt x="8" y="28"/>
                    <a:pt x="9" y="25"/>
                    <a:pt x="10" y="22"/>
                  </a:cubicBezTo>
                  <a:cubicBezTo>
                    <a:pt x="12" y="14"/>
                    <a:pt x="10" y="7"/>
                    <a:pt x="11" y="0"/>
                  </a:cubicBezTo>
                  <a:cubicBezTo>
                    <a:pt x="14" y="7"/>
                    <a:pt x="10" y="16"/>
                    <a:pt x="14" y="24"/>
                  </a:cubicBezTo>
                  <a:cubicBezTo>
                    <a:pt x="15" y="27"/>
                    <a:pt x="22" y="32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2" y="31"/>
                    <a:pt x="16" y="36"/>
                    <a:pt x="12" y="3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922">
              <a:extLst>
                <a:ext uri="{FF2B5EF4-FFF2-40B4-BE49-F238E27FC236}">
                  <a16:creationId xmlns:a16="http://schemas.microsoft.com/office/drawing/2014/main" id="{819B36C8-AE95-43B9-A414-BDFCADA1A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8" y="5843588"/>
              <a:ext cx="34925" cy="60325"/>
            </a:xfrm>
            <a:custGeom>
              <a:avLst/>
              <a:gdLst>
                <a:gd name="T0" fmla="*/ 2147483646 w 29"/>
                <a:gd name="T1" fmla="*/ 2147483646 h 51"/>
                <a:gd name="T2" fmla="*/ 2147483646 w 29"/>
                <a:gd name="T3" fmla="*/ 2147483646 h 51"/>
                <a:gd name="T4" fmla="*/ 2147483646 w 29"/>
                <a:gd name="T5" fmla="*/ 0 h 51"/>
                <a:gd name="T6" fmla="*/ 2147483646 w 29"/>
                <a:gd name="T7" fmla="*/ 2147483646 h 51"/>
                <a:gd name="T8" fmla="*/ 2147483646 w 29"/>
                <a:gd name="T9" fmla="*/ 2147483646 h 51"/>
                <a:gd name="T10" fmla="*/ 2147483646 w 29"/>
                <a:gd name="T11" fmla="*/ 2147483646 h 51"/>
                <a:gd name="T12" fmla="*/ 2147483646 w 29"/>
                <a:gd name="T13" fmla="*/ 2147483646 h 51"/>
                <a:gd name="T14" fmla="*/ 2147483646 w 29"/>
                <a:gd name="T15" fmla="*/ 2147483646 h 51"/>
                <a:gd name="T16" fmla="*/ 2147483646 w 29"/>
                <a:gd name="T17" fmla="*/ 2147483646 h 51"/>
                <a:gd name="T18" fmla="*/ 2147483646 w 29"/>
                <a:gd name="T19" fmla="*/ 2147483646 h 51"/>
                <a:gd name="T20" fmla="*/ 2147483646 w 29"/>
                <a:gd name="T21" fmla="*/ 2147483646 h 51"/>
                <a:gd name="T22" fmla="*/ 2147483646 w 29"/>
                <a:gd name="T23" fmla="*/ 2147483646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51"/>
                <a:gd name="T38" fmla="*/ 29 w 29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51">
                  <a:moveTo>
                    <a:pt x="6" y="49"/>
                  </a:moveTo>
                  <a:cubicBezTo>
                    <a:pt x="9" y="42"/>
                    <a:pt x="11" y="36"/>
                    <a:pt x="9" y="28"/>
                  </a:cubicBezTo>
                  <a:cubicBezTo>
                    <a:pt x="6" y="19"/>
                    <a:pt x="0" y="10"/>
                    <a:pt x="2" y="0"/>
                  </a:cubicBezTo>
                  <a:cubicBezTo>
                    <a:pt x="4" y="4"/>
                    <a:pt x="3" y="8"/>
                    <a:pt x="5" y="12"/>
                  </a:cubicBezTo>
                  <a:cubicBezTo>
                    <a:pt x="6" y="15"/>
                    <a:pt x="8" y="18"/>
                    <a:pt x="9" y="21"/>
                  </a:cubicBezTo>
                  <a:cubicBezTo>
                    <a:pt x="10" y="23"/>
                    <a:pt x="12" y="25"/>
                    <a:pt x="12" y="27"/>
                  </a:cubicBezTo>
                  <a:cubicBezTo>
                    <a:pt x="12" y="29"/>
                    <a:pt x="12" y="31"/>
                    <a:pt x="12" y="33"/>
                  </a:cubicBezTo>
                  <a:cubicBezTo>
                    <a:pt x="14" y="39"/>
                    <a:pt x="18" y="35"/>
                    <a:pt x="21" y="32"/>
                  </a:cubicBezTo>
                  <a:cubicBezTo>
                    <a:pt x="25" y="29"/>
                    <a:pt x="26" y="25"/>
                    <a:pt x="29" y="21"/>
                  </a:cubicBezTo>
                  <a:cubicBezTo>
                    <a:pt x="28" y="27"/>
                    <a:pt x="26" y="33"/>
                    <a:pt x="23" y="38"/>
                  </a:cubicBezTo>
                  <a:cubicBezTo>
                    <a:pt x="22" y="41"/>
                    <a:pt x="20" y="43"/>
                    <a:pt x="17" y="45"/>
                  </a:cubicBezTo>
                  <a:cubicBezTo>
                    <a:pt x="15" y="46"/>
                    <a:pt x="12" y="50"/>
                    <a:pt x="10" y="5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923">
              <a:extLst>
                <a:ext uri="{FF2B5EF4-FFF2-40B4-BE49-F238E27FC236}">
                  <a16:creationId xmlns:a16="http://schemas.microsoft.com/office/drawing/2014/main" id="{3181C301-A9C5-43FF-87D2-C62A65BC1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5808663"/>
              <a:ext cx="46038" cy="31750"/>
            </a:xfrm>
            <a:custGeom>
              <a:avLst/>
              <a:gdLst>
                <a:gd name="T0" fmla="*/ 0 w 39"/>
                <a:gd name="T1" fmla="*/ 2147483646 h 27"/>
                <a:gd name="T2" fmla="*/ 2147483646 w 39"/>
                <a:gd name="T3" fmla="*/ 2147483646 h 27"/>
                <a:gd name="T4" fmla="*/ 1644317998 w 39"/>
                <a:gd name="T5" fmla="*/ 2147483646 h 27"/>
                <a:gd name="T6" fmla="*/ 2147483646 w 39"/>
                <a:gd name="T7" fmla="*/ 2147483646 h 27"/>
                <a:gd name="T8" fmla="*/ 2147483646 w 39"/>
                <a:gd name="T9" fmla="*/ 2147483646 h 27"/>
                <a:gd name="T10" fmla="*/ 2147483646 w 39"/>
                <a:gd name="T11" fmla="*/ 0 h 27"/>
                <a:gd name="T12" fmla="*/ 2147483646 w 39"/>
                <a:gd name="T13" fmla="*/ 2147483646 h 27"/>
                <a:gd name="T14" fmla="*/ 2147483646 w 39"/>
                <a:gd name="T15" fmla="*/ 2147483646 h 27"/>
                <a:gd name="T16" fmla="*/ 2147483646 w 39"/>
                <a:gd name="T17" fmla="*/ 2147483646 h 27"/>
                <a:gd name="T18" fmla="*/ 2147483646 w 39"/>
                <a:gd name="T19" fmla="*/ 2147483646 h 27"/>
                <a:gd name="T20" fmla="*/ 1644317998 w 39"/>
                <a:gd name="T21" fmla="*/ 2147483646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"/>
                <a:gd name="T34" fmla="*/ 0 h 27"/>
                <a:gd name="T35" fmla="*/ 39 w 39"/>
                <a:gd name="T36" fmla="*/ 27 h 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" h="27">
                  <a:moveTo>
                    <a:pt x="0" y="27"/>
                  </a:moveTo>
                  <a:cubicBezTo>
                    <a:pt x="0" y="25"/>
                    <a:pt x="1" y="19"/>
                    <a:pt x="2" y="16"/>
                  </a:cubicBezTo>
                  <a:cubicBezTo>
                    <a:pt x="2" y="12"/>
                    <a:pt x="1" y="9"/>
                    <a:pt x="1" y="6"/>
                  </a:cubicBezTo>
                  <a:cubicBezTo>
                    <a:pt x="8" y="7"/>
                    <a:pt x="15" y="4"/>
                    <a:pt x="23" y="3"/>
                  </a:cubicBezTo>
                  <a:cubicBezTo>
                    <a:pt x="25" y="2"/>
                    <a:pt x="28" y="2"/>
                    <a:pt x="30" y="2"/>
                  </a:cubicBezTo>
                  <a:cubicBezTo>
                    <a:pt x="33" y="1"/>
                    <a:pt x="38" y="1"/>
                    <a:pt x="39" y="0"/>
                  </a:cubicBezTo>
                  <a:cubicBezTo>
                    <a:pt x="36" y="2"/>
                    <a:pt x="31" y="5"/>
                    <a:pt x="26" y="7"/>
                  </a:cubicBezTo>
                  <a:cubicBezTo>
                    <a:pt x="22" y="8"/>
                    <a:pt x="17" y="8"/>
                    <a:pt x="13" y="8"/>
                  </a:cubicBezTo>
                  <a:cubicBezTo>
                    <a:pt x="9" y="9"/>
                    <a:pt x="6" y="11"/>
                    <a:pt x="5" y="15"/>
                  </a:cubicBezTo>
                  <a:cubicBezTo>
                    <a:pt x="4" y="17"/>
                    <a:pt x="3" y="19"/>
                    <a:pt x="3" y="21"/>
                  </a:cubicBezTo>
                  <a:cubicBezTo>
                    <a:pt x="2" y="23"/>
                    <a:pt x="1" y="25"/>
                    <a:pt x="1" y="2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924">
              <a:extLst>
                <a:ext uri="{FF2B5EF4-FFF2-40B4-BE49-F238E27FC236}">
                  <a16:creationId xmlns:a16="http://schemas.microsoft.com/office/drawing/2014/main" id="{35A55D13-DF27-4CC6-8D77-853AA1077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0" y="5832475"/>
              <a:ext cx="34925" cy="22225"/>
            </a:xfrm>
            <a:custGeom>
              <a:avLst/>
              <a:gdLst>
                <a:gd name="T0" fmla="*/ 2147483646 w 29"/>
                <a:gd name="T1" fmla="*/ 2147483646 h 18"/>
                <a:gd name="T2" fmla="*/ 2147483646 w 29"/>
                <a:gd name="T3" fmla="*/ 1882805692 h 18"/>
                <a:gd name="T4" fmla="*/ 2147483646 w 29"/>
                <a:gd name="T5" fmla="*/ 0 h 18"/>
                <a:gd name="T6" fmla="*/ 2147483646 w 29"/>
                <a:gd name="T7" fmla="*/ 1882805692 h 18"/>
                <a:gd name="T8" fmla="*/ 2147483646 w 29"/>
                <a:gd name="T9" fmla="*/ 2147483646 h 18"/>
                <a:gd name="T10" fmla="*/ 2147483646 w 29"/>
                <a:gd name="T11" fmla="*/ 2147483646 h 18"/>
                <a:gd name="T12" fmla="*/ 2147483646 w 29"/>
                <a:gd name="T13" fmla="*/ 2147483646 h 18"/>
                <a:gd name="T14" fmla="*/ 0 w 29"/>
                <a:gd name="T15" fmla="*/ 2147483646 h 18"/>
                <a:gd name="T16" fmla="*/ 2147483646 w 29"/>
                <a:gd name="T17" fmla="*/ 214748364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18"/>
                <a:gd name="T29" fmla="*/ 29 w 2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18">
                  <a:moveTo>
                    <a:pt x="29" y="6"/>
                  </a:moveTo>
                  <a:cubicBezTo>
                    <a:pt x="28" y="2"/>
                    <a:pt x="29" y="1"/>
                    <a:pt x="25" y="1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5" y="1"/>
                    <a:pt x="13" y="1"/>
                    <a:pt x="10" y="1"/>
                  </a:cubicBezTo>
                  <a:cubicBezTo>
                    <a:pt x="8" y="1"/>
                    <a:pt x="4" y="1"/>
                    <a:pt x="2" y="2"/>
                  </a:cubicBezTo>
                  <a:cubicBezTo>
                    <a:pt x="7" y="3"/>
                    <a:pt x="17" y="2"/>
                    <a:pt x="19" y="6"/>
                  </a:cubicBezTo>
                  <a:cubicBezTo>
                    <a:pt x="17" y="8"/>
                    <a:pt x="14" y="8"/>
                    <a:pt x="11" y="10"/>
                  </a:cubicBezTo>
                  <a:cubicBezTo>
                    <a:pt x="7" y="11"/>
                    <a:pt x="3" y="14"/>
                    <a:pt x="0" y="18"/>
                  </a:cubicBezTo>
                  <a:cubicBezTo>
                    <a:pt x="9" y="17"/>
                    <a:pt x="18" y="10"/>
                    <a:pt x="26" y="1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925">
              <a:extLst>
                <a:ext uri="{FF2B5EF4-FFF2-40B4-BE49-F238E27FC236}">
                  <a16:creationId xmlns:a16="http://schemas.microsoft.com/office/drawing/2014/main" id="{769C1B74-DA04-48AB-8868-DCC6EAA80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0" y="5707063"/>
              <a:ext cx="74613" cy="44450"/>
            </a:xfrm>
            <a:custGeom>
              <a:avLst/>
              <a:gdLst>
                <a:gd name="T0" fmla="*/ 0 w 62"/>
                <a:gd name="T1" fmla="*/ 2147483646 h 38"/>
                <a:gd name="T2" fmla="*/ 2147483646 w 62"/>
                <a:gd name="T3" fmla="*/ 2147483646 h 38"/>
                <a:gd name="T4" fmla="*/ 2147483646 w 62"/>
                <a:gd name="T5" fmla="*/ 2147483646 h 38"/>
                <a:gd name="T6" fmla="*/ 2147483646 w 62"/>
                <a:gd name="T7" fmla="*/ 2147483646 h 38"/>
                <a:gd name="T8" fmla="*/ 0 w 62"/>
                <a:gd name="T9" fmla="*/ 2147483646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8"/>
                <a:gd name="T17" fmla="*/ 62 w 62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8">
                  <a:moveTo>
                    <a:pt x="0" y="18"/>
                  </a:moveTo>
                  <a:cubicBezTo>
                    <a:pt x="0" y="18"/>
                    <a:pt x="11" y="0"/>
                    <a:pt x="32" y="5"/>
                  </a:cubicBezTo>
                  <a:cubicBezTo>
                    <a:pt x="53" y="10"/>
                    <a:pt x="62" y="24"/>
                    <a:pt x="60" y="38"/>
                  </a:cubicBezTo>
                  <a:cubicBezTo>
                    <a:pt x="60" y="38"/>
                    <a:pt x="59" y="14"/>
                    <a:pt x="34" y="9"/>
                  </a:cubicBezTo>
                  <a:cubicBezTo>
                    <a:pt x="9" y="3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926">
              <a:extLst>
                <a:ext uri="{FF2B5EF4-FFF2-40B4-BE49-F238E27FC236}">
                  <a16:creationId xmlns:a16="http://schemas.microsoft.com/office/drawing/2014/main" id="{9EFB49CE-AF43-48CC-986E-BA3020419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5745163"/>
              <a:ext cx="61913" cy="66675"/>
            </a:xfrm>
            <a:custGeom>
              <a:avLst/>
              <a:gdLst>
                <a:gd name="T0" fmla="*/ 0 w 52"/>
                <a:gd name="T1" fmla="*/ 2147483646 h 57"/>
                <a:gd name="T2" fmla="*/ 2147483646 w 52"/>
                <a:gd name="T3" fmla="*/ 2147483646 h 57"/>
                <a:gd name="T4" fmla="*/ 2147483646 w 52"/>
                <a:gd name="T5" fmla="*/ 2147483646 h 57"/>
                <a:gd name="T6" fmla="*/ 2147483646 w 52"/>
                <a:gd name="T7" fmla="*/ 2147483646 h 57"/>
                <a:gd name="T8" fmla="*/ 2147483646 w 52"/>
                <a:gd name="T9" fmla="*/ 2147483646 h 57"/>
                <a:gd name="T10" fmla="*/ 2147483646 w 52"/>
                <a:gd name="T11" fmla="*/ 2147483646 h 57"/>
                <a:gd name="T12" fmla="*/ 2147483646 w 52"/>
                <a:gd name="T13" fmla="*/ 2147483646 h 57"/>
                <a:gd name="T14" fmla="*/ 2147483646 w 52"/>
                <a:gd name="T15" fmla="*/ 2147483646 h 57"/>
                <a:gd name="T16" fmla="*/ 2147483646 w 52"/>
                <a:gd name="T17" fmla="*/ 2147483646 h 57"/>
                <a:gd name="T18" fmla="*/ 0 w 52"/>
                <a:gd name="T19" fmla="*/ 2147483646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2"/>
                <a:gd name="T31" fmla="*/ 0 h 57"/>
                <a:gd name="T32" fmla="*/ 52 w 52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2" h="57">
                  <a:moveTo>
                    <a:pt x="0" y="9"/>
                  </a:moveTo>
                  <a:cubicBezTo>
                    <a:pt x="0" y="9"/>
                    <a:pt x="17" y="0"/>
                    <a:pt x="20" y="4"/>
                  </a:cubicBezTo>
                  <a:cubicBezTo>
                    <a:pt x="23" y="8"/>
                    <a:pt x="24" y="14"/>
                    <a:pt x="29" y="16"/>
                  </a:cubicBezTo>
                  <a:cubicBezTo>
                    <a:pt x="33" y="18"/>
                    <a:pt x="48" y="21"/>
                    <a:pt x="48" y="29"/>
                  </a:cubicBezTo>
                  <a:cubicBezTo>
                    <a:pt x="47" y="37"/>
                    <a:pt x="52" y="55"/>
                    <a:pt x="38" y="57"/>
                  </a:cubicBezTo>
                  <a:cubicBezTo>
                    <a:pt x="38" y="57"/>
                    <a:pt x="46" y="52"/>
                    <a:pt x="45" y="42"/>
                  </a:cubicBezTo>
                  <a:cubicBezTo>
                    <a:pt x="45" y="31"/>
                    <a:pt x="49" y="26"/>
                    <a:pt x="41" y="24"/>
                  </a:cubicBezTo>
                  <a:cubicBezTo>
                    <a:pt x="34" y="22"/>
                    <a:pt x="24" y="21"/>
                    <a:pt x="22" y="16"/>
                  </a:cubicBezTo>
                  <a:cubicBezTo>
                    <a:pt x="20" y="10"/>
                    <a:pt x="18" y="6"/>
                    <a:pt x="13" y="7"/>
                  </a:cubicBezTo>
                  <a:cubicBezTo>
                    <a:pt x="9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927">
              <a:extLst>
                <a:ext uri="{FF2B5EF4-FFF2-40B4-BE49-F238E27FC236}">
                  <a16:creationId xmlns:a16="http://schemas.microsoft.com/office/drawing/2014/main" id="{C4261A79-F386-4D85-A31B-8295069AE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0" y="5815013"/>
              <a:ext cx="38100" cy="30162"/>
            </a:xfrm>
            <a:custGeom>
              <a:avLst/>
              <a:gdLst>
                <a:gd name="T0" fmla="*/ 2147483646 w 32"/>
                <a:gd name="T1" fmla="*/ 0 h 25"/>
                <a:gd name="T2" fmla="*/ 2147483646 w 32"/>
                <a:gd name="T3" fmla="*/ 2147483646 h 25"/>
                <a:gd name="T4" fmla="*/ 0 w 32"/>
                <a:gd name="T5" fmla="*/ 2147483646 h 25"/>
                <a:gd name="T6" fmla="*/ 2147483646 w 32"/>
                <a:gd name="T7" fmla="*/ 2147483646 h 25"/>
                <a:gd name="T8" fmla="*/ 2147483646 w 32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25"/>
                <a:gd name="T17" fmla="*/ 32 w 32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25">
                  <a:moveTo>
                    <a:pt x="32" y="0"/>
                  </a:moveTo>
                  <a:cubicBezTo>
                    <a:pt x="32" y="0"/>
                    <a:pt x="22" y="1"/>
                    <a:pt x="16" y="7"/>
                  </a:cubicBezTo>
                  <a:cubicBezTo>
                    <a:pt x="10" y="13"/>
                    <a:pt x="0" y="25"/>
                    <a:pt x="0" y="25"/>
                  </a:cubicBezTo>
                  <a:cubicBezTo>
                    <a:pt x="0" y="25"/>
                    <a:pt x="10" y="5"/>
                    <a:pt x="16" y="4"/>
                  </a:cubicBezTo>
                  <a:cubicBezTo>
                    <a:pt x="22" y="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928">
              <a:extLst>
                <a:ext uri="{FF2B5EF4-FFF2-40B4-BE49-F238E27FC236}">
                  <a16:creationId xmlns:a16="http://schemas.microsoft.com/office/drawing/2014/main" id="{C4C156F5-DA4C-49D8-ACCE-53138782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5" y="5837238"/>
              <a:ext cx="60325" cy="53975"/>
            </a:xfrm>
            <a:custGeom>
              <a:avLst/>
              <a:gdLst>
                <a:gd name="T0" fmla="*/ 0 w 50"/>
                <a:gd name="T1" fmla="*/ 2147483646 h 45"/>
                <a:gd name="T2" fmla="*/ 2147483646 w 50"/>
                <a:gd name="T3" fmla="*/ 2147483646 h 45"/>
                <a:gd name="T4" fmla="*/ 2147483646 w 50"/>
                <a:gd name="T5" fmla="*/ 2147483646 h 45"/>
                <a:gd name="T6" fmla="*/ 2147483646 w 50"/>
                <a:gd name="T7" fmla="*/ 2147483646 h 45"/>
                <a:gd name="T8" fmla="*/ 0 w 50"/>
                <a:gd name="T9" fmla="*/ 214748364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45"/>
                <a:gd name="T17" fmla="*/ 50 w 50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45">
                  <a:moveTo>
                    <a:pt x="0" y="5"/>
                  </a:moveTo>
                  <a:cubicBezTo>
                    <a:pt x="0" y="5"/>
                    <a:pt x="19" y="0"/>
                    <a:pt x="35" y="19"/>
                  </a:cubicBezTo>
                  <a:cubicBezTo>
                    <a:pt x="50" y="38"/>
                    <a:pt x="50" y="45"/>
                    <a:pt x="50" y="45"/>
                  </a:cubicBezTo>
                  <a:cubicBezTo>
                    <a:pt x="50" y="45"/>
                    <a:pt x="46" y="21"/>
                    <a:pt x="31" y="11"/>
                  </a:cubicBezTo>
                  <a:cubicBezTo>
                    <a:pt x="16" y="1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929">
              <a:extLst>
                <a:ext uri="{FF2B5EF4-FFF2-40B4-BE49-F238E27FC236}">
                  <a16:creationId xmlns:a16="http://schemas.microsoft.com/office/drawing/2014/main" id="{DD2C852A-C205-481C-8803-C4BF10381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5822950"/>
              <a:ext cx="9525" cy="14287"/>
            </a:xfrm>
            <a:custGeom>
              <a:avLst/>
              <a:gdLst>
                <a:gd name="T0" fmla="*/ 0 w 8"/>
                <a:gd name="T1" fmla="*/ 2147483646 h 12"/>
                <a:gd name="T2" fmla="*/ 2147483646 w 8"/>
                <a:gd name="T3" fmla="*/ 2147483646 h 12"/>
                <a:gd name="T4" fmla="*/ 0 w 8"/>
                <a:gd name="T5" fmla="*/ 2147483646 h 12"/>
                <a:gd name="T6" fmla="*/ 0 60000 65536"/>
                <a:gd name="T7" fmla="*/ 0 60000 65536"/>
                <a:gd name="T8" fmla="*/ 0 60000 65536"/>
                <a:gd name="T9" fmla="*/ 0 w 8"/>
                <a:gd name="T10" fmla="*/ 0 h 12"/>
                <a:gd name="T11" fmla="*/ 8 w 8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2">
                  <a:moveTo>
                    <a:pt x="0" y="12"/>
                  </a:moveTo>
                  <a:cubicBezTo>
                    <a:pt x="0" y="12"/>
                    <a:pt x="6" y="4"/>
                    <a:pt x="8" y="10"/>
                  </a:cubicBezTo>
                  <a:cubicBezTo>
                    <a:pt x="8" y="10"/>
                    <a:pt x="4" y="0"/>
                    <a:pt x="0" y="12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930">
              <a:extLst>
                <a:ext uri="{FF2B5EF4-FFF2-40B4-BE49-F238E27FC236}">
                  <a16:creationId xmlns:a16="http://schemas.microsoft.com/office/drawing/2014/main" id="{6805074C-2D5C-427B-B2D2-152C5008E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5" y="5800725"/>
              <a:ext cx="49213" cy="33337"/>
            </a:xfrm>
            <a:custGeom>
              <a:avLst/>
              <a:gdLst>
                <a:gd name="T0" fmla="*/ 0 w 42"/>
                <a:gd name="T1" fmla="*/ 0 h 28"/>
                <a:gd name="T2" fmla="*/ 2147483646 w 42"/>
                <a:gd name="T3" fmla="*/ 2147483646 h 28"/>
                <a:gd name="T4" fmla="*/ 2147483646 w 42"/>
                <a:gd name="T5" fmla="*/ 2147483646 h 28"/>
                <a:gd name="T6" fmla="*/ 2147483646 w 42"/>
                <a:gd name="T7" fmla="*/ 2147483646 h 28"/>
                <a:gd name="T8" fmla="*/ 2147483646 w 42"/>
                <a:gd name="T9" fmla="*/ 2147483646 h 28"/>
                <a:gd name="T10" fmla="*/ 2147483646 w 42"/>
                <a:gd name="T11" fmla="*/ 2147483646 h 28"/>
                <a:gd name="T12" fmla="*/ 2147483646 w 42"/>
                <a:gd name="T13" fmla="*/ 2147483646 h 28"/>
                <a:gd name="T14" fmla="*/ 2147483646 w 42"/>
                <a:gd name="T15" fmla="*/ 2147483646 h 28"/>
                <a:gd name="T16" fmla="*/ 2147483646 w 42"/>
                <a:gd name="T17" fmla="*/ 2147483646 h 28"/>
                <a:gd name="T18" fmla="*/ 1609120976 w 42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28"/>
                <a:gd name="T32" fmla="*/ 42 w 42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28">
                  <a:moveTo>
                    <a:pt x="0" y="0"/>
                  </a:moveTo>
                  <a:cubicBezTo>
                    <a:pt x="2" y="2"/>
                    <a:pt x="8" y="3"/>
                    <a:pt x="11" y="3"/>
                  </a:cubicBezTo>
                  <a:cubicBezTo>
                    <a:pt x="14" y="4"/>
                    <a:pt x="16" y="5"/>
                    <a:pt x="19" y="6"/>
                  </a:cubicBezTo>
                  <a:cubicBezTo>
                    <a:pt x="23" y="7"/>
                    <a:pt x="27" y="8"/>
                    <a:pt x="31" y="9"/>
                  </a:cubicBezTo>
                  <a:cubicBezTo>
                    <a:pt x="39" y="12"/>
                    <a:pt x="42" y="20"/>
                    <a:pt x="42" y="28"/>
                  </a:cubicBezTo>
                  <a:cubicBezTo>
                    <a:pt x="41" y="27"/>
                    <a:pt x="40" y="23"/>
                    <a:pt x="39" y="21"/>
                  </a:cubicBezTo>
                  <a:cubicBezTo>
                    <a:pt x="38" y="19"/>
                    <a:pt x="37" y="17"/>
                    <a:pt x="35" y="15"/>
                  </a:cubicBezTo>
                  <a:cubicBezTo>
                    <a:pt x="31" y="12"/>
                    <a:pt x="26" y="11"/>
                    <a:pt x="22" y="9"/>
                  </a:cubicBezTo>
                  <a:cubicBezTo>
                    <a:pt x="17" y="8"/>
                    <a:pt x="13" y="6"/>
                    <a:pt x="8" y="4"/>
                  </a:cubicBezTo>
                  <a:cubicBezTo>
                    <a:pt x="6" y="3"/>
                    <a:pt x="3" y="2"/>
                    <a:pt x="1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931">
              <a:extLst>
                <a:ext uri="{FF2B5EF4-FFF2-40B4-BE49-F238E27FC236}">
                  <a16:creationId xmlns:a16="http://schemas.microsoft.com/office/drawing/2014/main" id="{19502B52-68F0-431F-976C-95B17D1B7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5" y="5776913"/>
              <a:ext cx="22225" cy="26987"/>
            </a:xfrm>
            <a:custGeom>
              <a:avLst/>
              <a:gdLst>
                <a:gd name="T0" fmla="*/ 2147483646 w 19"/>
                <a:gd name="T1" fmla="*/ 0 h 24"/>
                <a:gd name="T2" fmla="*/ 2147483646 w 19"/>
                <a:gd name="T3" fmla="*/ 2147483646 h 24"/>
                <a:gd name="T4" fmla="*/ 2147483646 w 19"/>
                <a:gd name="T5" fmla="*/ 2147483646 h 24"/>
                <a:gd name="T6" fmla="*/ 2147483646 w 19"/>
                <a:gd name="T7" fmla="*/ 2147483646 h 24"/>
                <a:gd name="T8" fmla="*/ 2147483646 w 19"/>
                <a:gd name="T9" fmla="*/ 2147483646 h 24"/>
                <a:gd name="T10" fmla="*/ 0 w 19"/>
                <a:gd name="T11" fmla="*/ 2147483646 h 24"/>
                <a:gd name="T12" fmla="*/ 2147483646 w 19"/>
                <a:gd name="T13" fmla="*/ 2147483646 h 24"/>
                <a:gd name="T14" fmla="*/ 2147483646 w 19"/>
                <a:gd name="T15" fmla="*/ 2147483646 h 24"/>
                <a:gd name="T16" fmla="*/ 2147483646 w 19"/>
                <a:gd name="T17" fmla="*/ 2147483646 h 24"/>
                <a:gd name="T18" fmla="*/ 2147483646 w 19"/>
                <a:gd name="T19" fmla="*/ 2147483646 h 24"/>
                <a:gd name="T20" fmla="*/ 2147483646 w 19"/>
                <a:gd name="T21" fmla="*/ 142119276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4"/>
                <a:gd name="T35" fmla="*/ 19 w 19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4">
                  <a:moveTo>
                    <a:pt x="12" y="0"/>
                  </a:moveTo>
                  <a:cubicBezTo>
                    <a:pt x="13" y="1"/>
                    <a:pt x="14" y="6"/>
                    <a:pt x="15" y="8"/>
                  </a:cubicBezTo>
                  <a:cubicBezTo>
                    <a:pt x="17" y="10"/>
                    <a:pt x="19" y="12"/>
                    <a:pt x="19" y="15"/>
                  </a:cubicBezTo>
                  <a:cubicBezTo>
                    <a:pt x="19" y="19"/>
                    <a:pt x="16" y="20"/>
                    <a:pt x="13" y="21"/>
                  </a:cubicBezTo>
                  <a:cubicBezTo>
                    <a:pt x="11" y="22"/>
                    <a:pt x="9" y="22"/>
                    <a:pt x="7" y="23"/>
                  </a:cubicBezTo>
                  <a:cubicBezTo>
                    <a:pt x="5" y="23"/>
                    <a:pt x="2" y="24"/>
                    <a:pt x="0" y="24"/>
                  </a:cubicBezTo>
                  <a:cubicBezTo>
                    <a:pt x="4" y="23"/>
                    <a:pt x="8" y="21"/>
                    <a:pt x="11" y="20"/>
                  </a:cubicBezTo>
                  <a:cubicBezTo>
                    <a:pt x="13" y="19"/>
                    <a:pt x="15" y="18"/>
                    <a:pt x="16" y="17"/>
                  </a:cubicBezTo>
                  <a:cubicBezTo>
                    <a:pt x="18" y="15"/>
                    <a:pt x="17" y="13"/>
                    <a:pt x="16" y="11"/>
                  </a:cubicBezTo>
                  <a:cubicBezTo>
                    <a:pt x="16" y="9"/>
                    <a:pt x="15" y="8"/>
                    <a:pt x="14" y="6"/>
                  </a:cubicBezTo>
                  <a:cubicBezTo>
                    <a:pt x="13" y="5"/>
                    <a:pt x="13" y="3"/>
                    <a:pt x="12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932">
              <a:extLst>
                <a:ext uri="{FF2B5EF4-FFF2-40B4-BE49-F238E27FC236}">
                  <a16:creationId xmlns:a16="http://schemas.microsoft.com/office/drawing/2014/main" id="{DCCF0FFE-1ECB-4A47-853B-BB3DF0F9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5772150"/>
              <a:ext cx="114300" cy="28575"/>
            </a:xfrm>
            <a:custGeom>
              <a:avLst/>
              <a:gdLst>
                <a:gd name="T0" fmla="*/ 2147483646 w 95"/>
                <a:gd name="T1" fmla="*/ 2147483646 h 24"/>
                <a:gd name="T2" fmla="*/ 2147483646 w 95"/>
                <a:gd name="T3" fmla="*/ 2147483646 h 24"/>
                <a:gd name="T4" fmla="*/ 2147483646 w 95"/>
                <a:gd name="T5" fmla="*/ 2147483646 h 24"/>
                <a:gd name="T6" fmla="*/ 2147483646 w 95"/>
                <a:gd name="T7" fmla="*/ 2147483646 h 24"/>
                <a:gd name="T8" fmla="*/ 2147483646 w 95"/>
                <a:gd name="T9" fmla="*/ 214748364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"/>
                <a:gd name="T16" fmla="*/ 0 h 24"/>
                <a:gd name="T17" fmla="*/ 95 w 95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" h="24">
                  <a:moveTo>
                    <a:pt x="95" y="7"/>
                  </a:moveTo>
                  <a:cubicBezTo>
                    <a:pt x="95" y="7"/>
                    <a:pt x="51" y="12"/>
                    <a:pt x="35" y="11"/>
                  </a:cubicBezTo>
                  <a:cubicBezTo>
                    <a:pt x="19" y="9"/>
                    <a:pt x="0" y="0"/>
                    <a:pt x="3" y="24"/>
                  </a:cubicBezTo>
                  <a:cubicBezTo>
                    <a:pt x="3" y="24"/>
                    <a:pt x="1" y="10"/>
                    <a:pt x="18" y="12"/>
                  </a:cubicBezTo>
                  <a:cubicBezTo>
                    <a:pt x="35" y="13"/>
                    <a:pt x="89" y="14"/>
                    <a:pt x="95" y="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41" name="Groupe 1375">
            <a:extLst>
              <a:ext uri="{FF2B5EF4-FFF2-40B4-BE49-F238E27FC236}">
                <a16:creationId xmlns:a16="http://schemas.microsoft.com/office/drawing/2014/main" id="{8D03CFE6-B46A-4420-B2DF-03AD7D6C7C05}"/>
              </a:ext>
            </a:extLst>
          </p:cNvPr>
          <p:cNvGrpSpPr>
            <a:grpSpLocks/>
          </p:cNvGrpSpPr>
          <p:nvPr/>
        </p:nvGrpSpPr>
        <p:grpSpPr bwMode="auto">
          <a:xfrm>
            <a:off x="8320088" y="5791200"/>
            <a:ext cx="309562" cy="630238"/>
            <a:chOff x="6794500" y="5997575"/>
            <a:chExt cx="352425" cy="715962"/>
          </a:xfrm>
        </p:grpSpPr>
        <p:sp>
          <p:nvSpPr>
            <p:cNvPr id="38942" name="Freeform 933">
              <a:extLst>
                <a:ext uri="{FF2B5EF4-FFF2-40B4-BE49-F238E27FC236}">
                  <a16:creationId xmlns:a16="http://schemas.microsoft.com/office/drawing/2014/main" id="{AB651AF1-FBB4-46AF-A1D2-245ABA51E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5997575"/>
              <a:ext cx="352425" cy="715962"/>
            </a:xfrm>
            <a:custGeom>
              <a:avLst/>
              <a:gdLst>
                <a:gd name="T0" fmla="*/ 2147483646 w 296"/>
                <a:gd name="T1" fmla="*/ 2147483646 h 608"/>
                <a:gd name="T2" fmla="*/ 2147483646 w 296"/>
                <a:gd name="T3" fmla="*/ 2147483646 h 608"/>
                <a:gd name="T4" fmla="*/ 2147483646 w 296"/>
                <a:gd name="T5" fmla="*/ 2147483646 h 608"/>
                <a:gd name="T6" fmla="*/ 2147483646 w 296"/>
                <a:gd name="T7" fmla="*/ 2147483646 h 608"/>
                <a:gd name="T8" fmla="*/ 2147483646 w 296"/>
                <a:gd name="T9" fmla="*/ 2147483646 h 608"/>
                <a:gd name="T10" fmla="*/ 2147483646 w 296"/>
                <a:gd name="T11" fmla="*/ 2147483646 h 608"/>
                <a:gd name="T12" fmla="*/ 2147483646 w 296"/>
                <a:gd name="T13" fmla="*/ 2147483646 h 608"/>
                <a:gd name="T14" fmla="*/ 2147483646 w 296"/>
                <a:gd name="T15" fmla="*/ 2147483646 h 608"/>
                <a:gd name="T16" fmla="*/ 2147483646 w 296"/>
                <a:gd name="T17" fmla="*/ 2147483646 h 608"/>
                <a:gd name="T18" fmla="*/ 2147483646 w 296"/>
                <a:gd name="T19" fmla="*/ 2147483646 h 608"/>
                <a:gd name="T20" fmla="*/ 2147483646 w 296"/>
                <a:gd name="T21" fmla="*/ 2147483646 h 608"/>
                <a:gd name="T22" fmla="*/ 2147483646 w 296"/>
                <a:gd name="T23" fmla="*/ 2147483646 h 608"/>
                <a:gd name="T24" fmla="*/ 2147483646 w 296"/>
                <a:gd name="T25" fmla="*/ 2147483646 h 608"/>
                <a:gd name="T26" fmla="*/ 2147483646 w 296"/>
                <a:gd name="T27" fmla="*/ 2147483646 h 608"/>
                <a:gd name="T28" fmla="*/ 2147483646 w 296"/>
                <a:gd name="T29" fmla="*/ 2147483646 h 608"/>
                <a:gd name="T30" fmla="*/ 2147483646 w 296"/>
                <a:gd name="T31" fmla="*/ 2147483646 h 608"/>
                <a:gd name="T32" fmla="*/ 2147483646 w 296"/>
                <a:gd name="T33" fmla="*/ 2147483646 h 608"/>
                <a:gd name="T34" fmla="*/ 2147483646 w 296"/>
                <a:gd name="T35" fmla="*/ 2147483646 h 608"/>
                <a:gd name="T36" fmla="*/ 2147483646 w 296"/>
                <a:gd name="T37" fmla="*/ 2147483646 h 608"/>
                <a:gd name="T38" fmla="*/ 2147483646 w 296"/>
                <a:gd name="T39" fmla="*/ 2147483646 h 608"/>
                <a:gd name="T40" fmla="*/ 2147483646 w 296"/>
                <a:gd name="T41" fmla="*/ 2147483646 h 608"/>
                <a:gd name="T42" fmla="*/ 2147483646 w 296"/>
                <a:gd name="T43" fmla="*/ 2147483646 h 608"/>
                <a:gd name="T44" fmla="*/ 2147483646 w 296"/>
                <a:gd name="T45" fmla="*/ 2147483646 h 608"/>
                <a:gd name="T46" fmla="*/ 2147483646 w 296"/>
                <a:gd name="T47" fmla="*/ 2147483646 h 608"/>
                <a:gd name="T48" fmla="*/ 1688346731 w 296"/>
                <a:gd name="T49" fmla="*/ 2147483646 h 608"/>
                <a:gd name="T50" fmla="*/ 2147483646 w 296"/>
                <a:gd name="T51" fmla="*/ 2147483646 h 608"/>
                <a:gd name="T52" fmla="*/ 2147483646 w 296"/>
                <a:gd name="T53" fmla="*/ 2147483646 h 608"/>
                <a:gd name="T54" fmla="*/ 2147483646 w 296"/>
                <a:gd name="T55" fmla="*/ 2147483646 h 608"/>
                <a:gd name="T56" fmla="*/ 2147483646 w 296"/>
                <a:gd name="T57" fmla="*/ 2147483646 h 608"/>
                <a:gd name="T58" fmla="*/ 2147483646 w 296"/>
                <a:gd name="T59" fmla="*/ 2147483646 h 608"/>
                <a:gd name="T60" fmla="*/ 2147483646 w 296"/>
                <a:gd name="T61" fmla="*/ 2147483646 h 608"/>
                <a:gd name="T62" fmla="*/ 2147483646 w 296"/>
                <a:gd name="T63" fmla="*/ 2147483646 h 608"/>
                <a:gd name="T64" fmla="*/ 2147483646 w 296"/>
                <a:gd name="T65" fmla="*/ 2147483646 h 608"/>
                <a:gd name="T66" fmla="*/ 2147483646 w 296"/>
                <a:gd name="T67" fmla="*/ 2147483646 h 608"/>
                <a:gd name="T68" fmla="*/ 2147483646 w 296"/>
                <a:gd name="T69" fmla="*/ 2147483646 h 608"/>
                <a:gd name="T70" fmla="*/ 2147483646 w 296"/>
                <a:gd name="T71" fmla="*/ 2147483646 h 608"/>
                <a:gd name="T72" fmla="*/ 2147483646 w 296"/>
                <a:gd name="T73" fmla="*/ 2147483646 h 608"/>
                <a:gd name="T74" fmla="*/ 2147483646 w 296"/>
                <a:gd name="T75" fmla="*/ 2147483646 h 608"/>
                <a:gd name="T76" fmla="*/ 2147483646 w 296"/>
                <a:gd name="T77" fmla="*/ 2147483646 h 608"/>
                <a:gd name="T78" fmla="*/ 2147483646 w 296"/>
                <a:gd name="T79" fmla="*/ 2147483646 h 608"/>
                <a:gd name="T80" fmla="*/ 2147483646 w 296"/>
                <a:gd name="T81" fmla="*/ 2147483646 h 608"/>
                <a:gd name="T82" fmla="*/ 2147483646 w 296"/>
                <a:gd name="T83" fmla="*/ 2147483646 h 608"/>
                <a:gd name="T84" fmla="*/ 2147483646 w 296"/>
                <a:gd name="T85" fmla="*/ 2147483646 h 608"/>
                <a:gd name="T86" fmla="*/ 2147483646 w 296"/>
                <a:gd name="T87" fmla="*/ 2147483646 h 608"/>
                <a:gd name="T88" fmla="*/ 2147483646 w 296"/>
                <a:gd name="T89" fmla="*/ 2147483646 h 608"/>
                <a:gd name="T90" fmla="*/ 2147483646 w 296"/>
                <a:gd name="T91" fmla="*/ 2147483646 h 608"/>
                <a:gd name="T92" fmla="*/ 2147483646 w 296"/>
                <a:gd name="T93" fmla="*/ 2147483646 h 608"/>
                <a:gd name="T94" fmla="*/ 2147483646 w 296"/>
                <a:gd name="T95" fmla="*/ 2147483646 h 608"/>
                <a:gd name="T96" fmla="*/ 2147483646 w 296"/>
                <a:gd name="T97" fmla="*/ 2147483646 h 608"/>
                <a:gd name="T98" fmla="*/ 2147483646 w 296"/>
                <a:gd name="T99" fmla="*/ 2147483646 h 6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6"/>
                <a:gd name="T151" fmla="*/ 0 h 608"/>
                <a:gd name="T152" fmla="*/ 296 w 296"/>
                <a:gd name="T153" fmla="*/ 608 h 60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6" h="608">
                  <a:moveTo>
                    <a:pt x="232" y="11"/>
                  </a:moveTo>
                  <a:cubicBezTo>
                    <a:pt x="222" y="5"/>
                    <a:pt x="205" y="0"/>
                    <a:pt x="195" y="10"/>
                  </a:cubicBezTo>
                  <a:cubicBezTo>
                    <a:pt x="184" y="21"/>
                    <a:pt x="175" y="26"/>
                    <a:pt x="174" y="30"/>
                  </a:cubicBezTo>
                  <a:cubicBezTo>
                    <a:pt x="173" y="34"/>
                    <a:pt x="165" y="37"/>
                    <a:pt x="156" y="41"/>
                  </a:cubicBezTo>
                  <a:cubicBezTo>
                    <a:pt x="147" y="45"/>
                    <a:pt x="87" y="75"/>
                    <a:pt x="76" y="78"/>
                  </a:cubicBezTo>
                  <a:cubicBezTo>
                    <a:pt x="65" y="80"/>
                    <a:pt x="45" y="82"/>
                    <a:pt x="43" y="92"/>
                  </a:cubicBezTo>
                  <a:cubicBezTo>
                    <a:pt x="41" y="102"/>
                    <a:pt x="27" y="120"/>
                    <a:pt x="32" y="134"/>
                  </a:cubicBezTo>
                  <a:cubicBezTo>
                    <a:pt x="37" y="147"/>
                    <a:pt x="48" y="161"/>
                    <a:pt x="48" y="161"/>
                  </a:cubicBezTo>
                  <a:cubicBezTo>
                    <a:pt x="48" y="161"/>
                    <a:pt x="23" y="183"/>
                    <a:pt x="22" y="208"/>
                  </a:cubicBezTo>
                  <a:cubicBezTo>
                    <a:pt x="20" y="248"/>
                    <a:pt x="49" y="271"/>
                    <a:pt x="72" y="285"/>
                  </a:cubicBezTo>
                  <a:cubicBezTo>
                    <a:pt x="95" y="299"/>
                    <a:pt x="110" y="308"/>
                    <a:pt x="124" y="325"/>
                  </a:cubicBezTo>
                  <a:cubicBezTo>
                    <a:pt x="124" y="325"/>
                    <a:pt x="135" y="346"/>
                    <a:pt x="145" y="351"/>
                  </a:cubicBezTo>
                  <a:cubicBezTo>
                    <a:pt x="145" y="351"/>
                    <a:pt x="145" y="384"/>
                    <a:pt x="133" y="398"/>
                  </a:cubicBezTo>
                  <a:cubicBezTo>
                    <a:pt x="121" y="412"/>
                    <a:pt x="105" y="422"/>
                    <a:pt x="105" y="438"/>
                  </a:cubicBezTo>
                  <a:cubicBezTo>
                    <a:pt x="105" y="454"/>
                    <a:pt x="113" y="499"/>
                    <a:pt x="94" y="516"/>
                  </a:cubicBezTo>
                  <a:cubicBezTo>
                    <a:pt x="75" y="534"/>
                    <a:pt x="66" y="541"/>
                    <a:pt x="60" y="551"/>
                  </a:cubicBezTo>
                  <a:cubicBezTo>
                    <a:pt x="55" y="560"/>
                    <a:pt x="45" y="570"/>
                    <a:pt x="45" y="570"/>
                  </a:cubicBezTo>
                  <a:cubicBezTo>
                    <a:pt x="45" y="570"/>
                    <a:pt x="38" y="567"/>
                    <a:pt x="34" y="570"/>
                  </a:cubicBezTo>
                  <a:cubicBezTo>
                    <a:pt x="29" y="574"/>
                    <a:pt x="29" y="584"/>
                    <a:pt x="29" y="584"/>
                  </a:cubicBezTo>
                  <a:cubicBezTo>
                    <a:pt x="29" y="584"/>
                    <a:pt x="24" y="583"/>
                    <a:pt x="23" y="585"/>
                  </a:cubicBezTo>
                  <a:cubicBezTo>
                    <a:pt x="21" y="587"/>
                    <a:pt x="20" y="591"/>
                    <a:pt x="20" y="591"/>
                  </a:cubicBezTo>
                  <a:cubicBezTo>
                    <a:pt x="20" y="591"/>
                    <a:pt x="17" y="590"/>
                    <a:pt x="14" y="592"/>
                  </a:cubicBezTo>
                  <a:cubicBezTo>
                    <a:pt x="12" y="593"/>
                    <a:pt x="9" y="597"/>
                    <a:pt x="9" y="597"/>
                  </a:cubicBezTo>
                  <a:cubicBezTo>
                    <a:pt x="9" y="597"/>
                    <a:pt x="6" y="596"/>
                    <a:pt x="4" y="598"/>
                  </a:cubicBezTo>
                  <a:cubicBezTo>
                    <a:pt x="2" y="599"/>
                    <a:pt x="0" y="603"/>
                    <a:pt x="1" y="605"/>
                  </a:cubicBezTo>
                  <a:cubicBezTo>
                    <a:pt x="3" y="608"/>
                    <a:pt x="9" y="608"/>
                    <a:pt x="11" y="605"/>
                  </a:cubicBezTo>
                  <a:cubicBezTo>
                    <a:pt x="11" y="605"/>
                    <a:pt x="16" y="607"/>
                    <a:pt x="20" y="606"/>
                  </a:cubicBezTo>
                  <a:cubicBezTo>
                    <a:pt x="24" y="605"/>
                    <a:pt x="25" y="602"/>
                    <a:pt x="25" y="602"/>
                  </a:cubicBezTo>
                  <a:cubicBezTo>
                    <a:pt x="25" y="602"/>
                    <a:pt x="28" y="604"/>
                    <a:pt x="32" y="603"/>
                  </a:cubicBezTo>
                  <a:cubicBezTo>
                    <a:pt x="35" y="602"/>
                    <a:pt x="37" y="598"/>
                    <a:pt x="37" y="598"/>
                  </a:cubicBezTo>
                  <a:cubicBezTo>
                    <a:pt x="37" y="598"/>
                    <a:pt x="41" y="602"/>
                    <a:pt x="45" y="600"/>
                  </a:cubicBezTo>
                  <a:cubicBezTo>
                    <a:pt x="50" y="598"/>
                    <a:pt x="52" y="592"/>
                    <a:pt x="52" y="592"/>
                  </a:cubicBezTo>
                  <a:cubicBezTo>
                    <a:pt x="52" y="592"/>
                    <a:pt x="58" y="598"/>
                    <a:pt x="63" y="596"/>
                  </a:cubicBezTo>
                  <a:cubicBezTo>
                    <a:pt x="69" y="595"/>
                    <a:pt x="86" y="586"/>
                    <a:pt x="92" y="575"/>
                  </a:cubicBezTo>
                  <a:cubicBezTo>
                    <a:pt x="92" y="575"/>
                    <a:pt x="99" y="575"/>
                    <a:pt x="109" y="566"/>
                  </a:cubicBezTo>
                  <a:cubicBezTo>
                    <a:pt x="119" y="557"/>
                    <a:pt x="132" y="549"/>
                    <a:pt x="140" y="546"/>
                  </a:cubicBezTo>
                  <a:cubicBezTo>
                    <a:pt x="148" y="543"/>
                    <a:pt x="163" y="536"/>
                    <a:pt x="168" y="526"/>
                  </a:cubicBezTo>
                  <a:cubicBezTo>
                    <a:pt x="172" y="516"/>
                    <a:pt x="179" y="509"/>
                    <a:pt x="185" y="506"/>
                  </a:cubicBezTo>
                  <a:cubicBezTo>
                    <a:pt x="190" y="502"/>
                    <a:pt x="193" y="503"/>
                    <a:pt x="197" y="490"/>
                  </a:cubicBezTo>
                  <a:cubicBezTo>
                    <a:pt x="201" y="476"/>
                    <a:pt x="205" y="464"/>
                    <a:pt x="213" y="460"/>
                  </a:cubicBezTo>
                  <a:cubicBezTo>
                    <a:pt x="220" y="455"/>
                    <a:pt x="235" y="447"/>
                    <a:pt x="238" y="426"/>
                  </a:cubicBezTo>
                  <a:cubicBezTo>
                    <a:pt x="242" y="406"/>
                    <a:pt x="244" y="391"/>
                    <a:pt x="254" y="380"/>
                  </a:cubicBezTo>
                  <a:cubicBezTo>
                    <a:pt x="264" y="369"/>
                    <a:pt x="282" y="349"/>
                    <a:pt x="273" y="333"/>
                  </a:cubicBezTo>
                  <a:cubicBezTo>
                    <a:pt x="264" y="316"/>
                    <a:pt x="261" y="308"/>
                    <a:pt x="267" y="290"/>
                  </a:cubicBezTo>
                  <a:cubicBezTo>
                    <a:pt x="273" y="272"/>
                    <a:pt x="296" y="222"/>
                    <a:pt x="283" y="207"/>
                  </a:cubicBezTo>
                  <a:cubicBezTo>
                    <a:pt x="271" y="193"/>
                    <a:pt x="256" y="184"/>
                    <a:pt x="261" y="164"/>
                  </a:cubicBezTo>
                  <a:cubicBezTo>
                    <a:pt x="266" y="145"/>
                    <a:pt x="268" y="116"/>
                    <a:pt x="258" y="111"/>
                  </a:cubicBezTo>
                  <a:cubicBezTo>
                    <a:pt x="248" y="106"/>
                    <a:pt x="235" y="102"/>
                    <a:pt x="243" y="94"/>
                  </a:cubicBezTo>
                  <a:cubicBezTo>
                    <a:pt x="250" y="85"/>
                    <a:pt x="262" y="67"/>
                    <a:pt x="258" y="48"/>
                  </a:cubicBezTo>
                  <a:cubicBezTo>
                    <a:pt x="254" y="29"/>
                    <a:pt x="242" y="17"/>
                    <a:pt x="232" y="11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935">
              <a:extLst>
                <a:ext uri="{FF2B5EF4-FFF2-40B4-BE49-F238E27FC236}">
                  <a16:creationId xmlns:a16="http://schemas.microsoft.com/office/drawing/2014/main" id="{16D92E00-E847-4E08-89A8-7AC9A031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5997575"/>
              <a:ext cx="352425" cy="715962"/>
            </a:xfrm>
            <a:custGeom>
              <a:avLst/>
              <a:gdLst>
                <a:gd name="T0" fmla="*/ 2147483646 w 296"/>
                <a:gd name="T1" fmla="*/ 2147483646 h 608"/>
                <a:gd name="T2" fmla="*/ 2147483646 w 296"/>
                <a:gd name="T3" fmla="*/ 2147483646 h 608"/>
                <a:gd name="T4" fmla="*/ 2147483646 w 296"/>
                <a:gd name="T5" fmla="*/ 2147483646 h 608"/>
                <a:gd name="T6" fmla="*/ 2147483646 w 296"/>
                <a:gd name="T7" fmla="*/ 2147483646 h 608"/>
                <a:gd name="T8" fmla="*/ 2147483646 w 296"/>
                <a:gd name="T9" fmla="*/ 2147483646 h 608"/>
                <a:gd name="T10" fmla="*/ 2147483646 w 296"/>
                <a:gd name="T11" fmla="*/ 2147483646 h 608"/>
                <a:gd name="T12" fmla="*/ 2147483646 w 296"/>
                <a:gd name="T13" fmla="*/ 2147483646 h 608"/>
                <a:gd name="T14" fmla="*/ 2147483646 w 296"/>
                <a:gd name="T15" fmla="*/ 2147483646 h 608"/>
                <a:gd name="T16" fmla="*/ 2147483646 w 296"/>
                <a:gd name="T17" fmla="*/ 2147483646 h 608"/>
                <a:gd name="T18" fmla="*/ 2147483646 w 296"/>
                <a:gd name="T19" fmla="*/ 2147483646 h 608"/>
                <a:gd name="T20" fmla="*/ 2147483646 w 296"/>
                <a:gd name="T21" fmla="*/ 2147483646 h 608"/>
                <a:gd name="T22" fmla="*/ 2147483646 w 296"/>
                <a:gd name="T23" fmla="*/ 2147483646 h 608"/>
                <a:gd name="T24" fmla="*/ 2147483646 w 296"/>
                <a:gd name="T25" fmla="*/ 2147483646 h 608"/>
                <a:gd name="T26" fmla="*/ 2147483646 w 296"/>
                <a:gd name="T27" fmla="*/ 2147483646 h 608"/>
                <a:gd name="T28" fmla="*/ 2147483646 w 296"/>
                <a:gd name="T29" fmla="*/ 2147483646 h 608"/>
                <a:gd name="T30" fmla="*/ 2147483646 w 296"/>
                <a:gd name="T31" fmla="*/ 2147483646 h 608"/>
                <a:gd name="T32" fmla="*/ 2147483646 w 296"/>
                <a:gd name="T33" fmla="*/ 2147483646 h 608"/>
                <a:gd name="T34" fmla="*/ 2147483646 w 296"/>
                <a:gd name="T35" fmla="*/ 2147483646 h 608"/>
                <a:gd name="T36" fmla="*/ 2147483646 w 296"/>
                <a:gd name="T37" fmla="*/ 2147483646 h 608"/>
                <a:gd name="T38" fmla="*/ 2147483646 w 296"/>
                <a:gd name="T39" fmla="*/ 2147483646 h 608"/>
                <a:gd name="T40" fmla="*/ 2147483646 w 296"/>
                <a:gd name="T41" fmla="*/ 2147483646 h 608"/>
                <a:gd name="T42" fmla="*/ 2147483646 w 296"/>
                <a:gd name="T43" fmla="*/ 2147483646 h 608"/>
                <a:gd name="T44" fmla="*/ 2147483646 w 296"/>
                <a:gd name="T45" fmla="*/ 2147483646 h 608"/>
                <a:gd name="T46" fmla="*/ 2147483646 w 296"/>
                <a:gd name="T47" fmla="*/ 2147483646 h 608"/>
                <a:gd name="T48" fmla="*/ 1688346731 w 296"/>
                <a:gd name="T49" fmla="*/ 2147483646 h 608"/>
                <a:gd name="T50" fmla="*/ 2147483646 w 296"/>
                <a:gd name="T51" fmla="*/ 2147483646 h 608"/>
                <a:gd name="T52" fmla="*/ 2147483646 w 296"/>
                <a:gd name="T53" fmla="*/ 2147483646 h 608"/>
                <a:gd name="T54" fmla="*/ 2147483646 w 296"/>
                <a:gd name="T55" fmla="*/ 2147483646 h 608"/>
                <a:gd name="T56" fmla="*/ 2147483646 w 296"/>
                <a:gd name="T57" fmla="*/ 2147483646 h 608"/>
                <a:gd name="T58" fmla="*/ 2147483646 w 296"/>
                <a:gd name="T59" fmla="*/ 2147483646 h 608"/>
                <a:gd name="T60" fmla="*/ 2147483646 w 296"/>
                <a:gd name="T61" fmla="*/ 2147483646 h 608"/>
                <a:gd name="T62" fmla="*/ 2147483646 w 296"/>
                <a:gd name="T63" fmla="*/ 2147483646 h 608"/>
                <a:gd name="T64" fmla="*/ 2147483646 w 296"/>
                <a:gd name="T65" fmla="*/ 2147483646 h 608"/>
                <a:gd name="T66" fmla="*/ 2147483646 w 296"/>
                <a:gd name="T67" fmla="*/ 2147483646 h 608"/>
                <a:gd name="T68" fmla="*/ 2147483646 w 296"/>
                <a:gd name="T69" fmla="*/ 2147483646 h 608"/>
                <a:gd name="T70" fmla="*/ 2147483646 w 296"/>
                <a:gd name="T71" fmla="*/ 2147483646 h 608"/>
                <a:gd name="T72" fmla="*/ 2147483646 w 296"/>
                <a:gd name="T73" fmla="*/ 2147483646 h 608"/>
                <a:gd name="T74" fmla="*/ 2147483646 w 296"/>
                <a:gd name="T75" fmla="*/ 2147483646 h 608"/>
                <a:gd name="T76" fmla="*/ 2147483646 w 296"/>
                <a:gd name="T77" fmla="*/ 2147483646 h 608"/>
                <a:gd name="T78" fmla="*/ 2147483646 w 296"/>
                <a:gd name="T79" fmla="*/ 2147483646 h 608"/>
                <a:gd name="T80" fmla="*/ 2147483646 w 296"/>
                <a:gd name="T81" fmla="*/ 2147483646 h 608"/>
                <a:gd name="T82" fmla="*/ 2147483646 w 296"/>
                <a:gd name="T83" fmla="*/ 2147483646 h 608"/>
                <a:gd name="T84" fmla="*/ 2147483646 w 296"/>
                <a:gd name="T85" fmla="*/ 2147483646 h 608"/>
                <a:gd name="T86" fmla="*/ 2147483646 w 296"/>
                <a:gd name="T87" fmla="*/ 2147483646 h 608"/>
                <a:gd name="T88" fmla="*/ 2147483646 w 296"/>
                <a:gd name="T89" fmla="*/ 2147483646 h 608"/>
                <a:gd name="T90" fmla="*/ 2147483646 w 296"/>
                <a:gd name="T91" fmla="*/ 2147483646 h 608"/>
                <a:gd name="T92" fmla="*/ 2147483646 w 296"/>
                <a:gd name="T93" fmla="*/ 2147483646 h 608"/>
                <a:gd name="T94" fmla="*/ 2147483646 w 296"/>
                <a:gd name="T95" fmla="*/ 2147483646 h 608"/>
                <a:gd name="T96" fmla="*/ 2147483646 w 296"/>
                <a:gd name="T97" fmla="*/ 2147483646 h 608"/>
                <a:gd name="T98" fmla="*/ 2147483646 w 296"/>
                <a:gd name="T99" fmla="*/ 2147483646 h 6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6"/>
                <a:gd name="T151" fmla="*/ 0 h 608"/>
                <a:gd name="T152" fmla="*/ 296 w 296"/>
                <a:gd name="T153" fmla="*/ 608 h 60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6" h="608">
                  <a:moveTo>
                    <a:pt x="232" y="11"/>
                  </a:moveTo>
                  <a:cubicBezTo>
                    <a:pt x="222" y="5"/>
                    <a:pt x="205" y="0"/>
                    <a:pt x="195" y="10"/>
                  </a:cubicBezTo>
                  <a:cubicBezTo>
                    <a:pt x="184" y="21"/>
                    <a:pt x="175" y="26"/>
                    <a:pt x="174" y="30"/>
                  </a:cubicBezTo>
                  <a:cubicBezTo>
                    <a:pt x="173" y="34"/>
                    <a:pt x="165" y="37"/>
                    <a:pt x="156" y="41"/>
                  </a:cubicBezTo>
                  <a:cubicBezTo>
                    <a:pt x="147" y="45"/>
                    <a:pt x="87" y="75"/>
                    <a:pt x="76" y="78"/>
                  </a:cubicBezTo>
                  <a:cubicBezTo>
                    <a:pt x="65" y="80"/>
                    <a:pt x="45" y="82"/>
                    <a:pt x="43" y="92"/>
                  </a:cubicBezTo>
                  <a:cubicBezTo>
                    <a:pt x="41" y="102"/>
                    <a:pt x="27" y="120"/>
                    <a:pt x="32" y="134"/>
                  </a:cubicBezTo>
                  <a:cubicBezTo>
                    <a:pt x="37" y="147"/>
                    <a:pt x="48" y="161"/>
                    <a:pt x="48" y="161"/>
                  </a:cubicBezTo>
                  <a:cubicBezTo>
                    <a:pt x="48" y="161"/>
                    <a:pt x="23" y="183"/>
                    <a:pt x="22" y="208"/>
                  </a:cubicBezTo>
                  <a:cubicBezTo>
                    <a:pt x="20" y="248"/>
                    <a:pt x="49" y="271"/>
                    <a:pt x="72" y="285"/>
                  </a:cubicBezTo>
                  <a:cubicBezTo>
                    <a:pt x="95" y="299"/>
                    <a:pt x="110" y="308"/>
                    <a:pt x="124" y="325"/>
                  </a:cubicBezTo>
                  <a:cubicBezTo>
                    <a:pt x="124" y="325"/>
                    <a:pt x="135" y="346"/>
                    <a:pt x="145" y="351"/>
                  </a:cubicBezTo>
                  <a:cubicBezTo>
                    <a:pt x="145" y="351"/>
                    <a:pt x="145" y="384"/>
                    <a:pt x="133" y="398"/>
                  </a:cubicBezTo>
                  <a:cubicBezTo>
                    <a:pt x="121" y="412"/>
                    <a:pt x="105" y="422"/>
                    <a:pt x="105" y="438"/>
                  </a:cubicBezTo>
                  <a:cubicBezTo>
                    <a:pt x="105" y="454"/>
                    <a:pt x="113" y="499"/>
                    <a:pt x="94" y="516"/>
                  </a:cubicBezTo>
                  <a:cubicBezTo>
                    <a:pt x="75" y="534"/>
                    <a:pt x="66" y="541"/>
                    <a:pt x="60" y="551"/>
                  </a:cubicBezTo>
                  <a:cubicBezTo>
                    <a:pt x="55" y="560"/>
                    <a:pt x="45" y="570"/>
                    <a:pt x="45" y="570"/>
                  </a:cubicBezTo>
                  <a:cubicBezTo>
                    <a:pt x="45" y="570"/>
                    <a:pt x="38" y="567"/>
                    <a:pt x="34" y="570"/>
                  </a:cubicBezTo>
                  <a:cubicBezTo>
                    <a:pt x="29" y="574"/>
                    <a:pt x="29" y="584"/>
                    <a:pt x="29" y="584"/>
                  </a:cubicBezTo>
                  <a:cubicBezTo>
                    <a:pt x="29" y="584"/>
                    <a:pt x="24" y="583"/>
                    <a:pt x="23" y="585"/>
                  </a:cubicBezTo>
                  <a:cubicBezTo>
                    <a:pt x="21" y="587"/>
                    <a:pt x="20" y="591"/>
                    <a:pt x="20" y="591"/>
                  </a:cubicBezTo>
                  <a:cubicBezTo>
                    <a:pt x="20" y="591"/>
                    <a:pt x="17" y="590"/>
                    <a:pt x="14" y="592"/>
                  </a:cubicBezTo>
                  <a:cubicBezTo>
                    <a:pt x="12" y="593"/>
                    <a:pt x="9" y="597"/>
                    <a:pt x="9" y="597"/>
                  </a:cubicBezTo>
                  <a:cubicBezTo>
                    <a:pt x="9" y="597"/>
                    <a:pt x="6" y="596"/>
                    <a:pt x="4" y="598"/>
                  </a:cubicBezTo>
                  <a:cubicBezTo>
                    <a:pt x="2" y="599"/>
                    <a:pt x="0" y="603"/>
                    <a:pt x="1" y="605"/>
                  </a:cubicBezTo>
                  <a:cubicBezTo>
                    <a:pt x="3" y="608"/>
                    <a:pt x="9" y="608"/>
                    <a:pt x="11" y="605"/>
                  </a:cubicBezTo>
                  <a:cubicBezTo>
                    <a:pt x="11" y="605"/>
                    <a:pt x="16" y="607"/>
                    <a:pt x="20" y="606"/>
                  </a:cubicBezTo>
                  <a:cubicBezTo>
                    <a:pt x="24" y="605"/>
                    <a:pt x="25" y="602"/>
                    <a:pt x="25" y="602"/>
                  </a:cubicBezTo>
                  <a:cubicBezTo>
                    <a:pt x="25" y="602"/>
                    <a:pt x="28" y="604"/>
                    <a:pt x="32" y="603"/>
                  </a:cubicBezTo>
                  <a:cubicBezTo>
                    <a:pt x="35" y="602"/>
                    <a:pt x="37" y="598"/>
                    <a:pt x="37" y="598"/>
                  </a:cubicBezTo>
                  <a:cubicBezTo>
                    <a:pt x="37" y="598"/>
                    <a:pt x="41" y="602"/>
                    <a:pt x="45" y="600"/>
                  </a:cubicBezTo>
                  <a:cubicBezTo>
                    <a:pt x="50" y="598"/>
                    <a:pt x="52" y="592"/>
                    <a:pt x="52" y="592"/>
                  </a:cubicBezTo>
                  <a:cubicBezTo>
                    <a:pt x="52" y="592"/>
                    <a:pt x="58" y="598"/>
                    <a:pt x="63" y="596"/>
                  </a:cubicBezTo>
                  <a:cubicBezTo>
                    <a:pt x="69" y="595"/>
                    <a:pt x="86" y="586"/>
                    <a:pt x="92" y="575"/>
                  </a:cubicBezTo>
                  <a:cubicBezTo>
                    <a:pt x="92" y="575"/>
                    <a:pt x="99" y="575"/>
                    <a:pt x="109" y="566"/>
                  </a:cubicBezTo>
                  <a:cubicBezTo>
                    <a:pt x="119" y="557"/>
                    <a:pt x="132" y="549"/>
                    <a:pt x="140" y="546"/>
                  </a:cubicBezTo>
                  <a:cubicBezTo>
                    <a:pt x="148" y="543"/>
                    <a:pt x="163" y="536"/>
                    <a:pt x="168" y="526"/>
                  </a:cubicBezTo>
                  <a:cubicBezTo>
                    <a:pt x="172" y="516"/>
                    <a:pt x="179" y="509"/>
                    <a:pt x="185" y="506"/>
                  </a:cubicBezTo>
                  <a:cubicBezTo>
                    <a:pt x="190" y="502"/>
                    <a:pt x="193" y="503"/>
                    <a:pt x="197" y="490"/>
                  </a:cubicBezTo>
                  <a:cubicBezTo>
                    <a:pt x="201" y="476"/>
                    <a:pt x="205" y="464"/>
                    <a:pt x="213" y="460"/>
                  </a:cubicBezTo>
                  <a:cubicBezTo>
                    <a:pt x="220" y="455"/>
                    <a:pt x="235" y="447"/>
                    <a:pt x="238" y="426"/>
                  </a:cubicBezTo>
                  <a:cubicBezTo>
                    <a:pt x="242" y="406"/>
                    <a:pt x="244" y="391"/>
                    <a:pt x="254" y="380"/>
                  </a:cubicBezTo>
                  <a:cubicBezTo>
                    <a:pt x="264" y="369"/>
                    <a:pt x="282" y="349"/>
                    <a:pt x="273" y="333"/>
                  </a:cubicBezTo>
                  <a:cubicBezTo>
                    <a:pt x="264" y="316"/>
                    <a:pt x="261" y="308"/>
                    <a:pt x="267" y="290"/>
                  </a:cubicBezTo>
                  <a:cubicBezTo>
                    <a:pt x="273" y="272"/>
                    <a:pt x="296" y="222"/>
                    <a:pt x="283" y="207"/>
                  </a:cubicBezTo>
                  <a:cubicBezTo>
                    <a:pt x="271" y="193"/>
                    <a:pt x="256" y="184"/>
                    <a:pt x="261" y="164"/>
                  </a:cubicBezTo>
                  <a:cubicBezTo>
                    <a:pt x="266" y="145"/>
                    <a:pt x="268" y="116"/>
                    <a:pt x="258" y="111"/>
                  </a:cubicBezTo>
                  <a:cubicBezTo>
                    <a:pt x="248" y="106"/>
                    <a:pt x="235" y="102"/>
                    <a:pt x="243" y="94"/>
                  </a:cubicBezTo>
                  <a:cubicBezTo>
                    <a:pt x="250" y="85"/>
                    <a:pt x="262" y="67"/>
                    <a:pt x="258" y="48"/>
                  </a:cubicBezTo>
                  <a:cubicBezTo>
                    <a:pt x="254" y="29"/>
                    <a:pt x="242" y="17"/>
                    <a:pt x="232" y="1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944" name="Groupe 1365">
              <a:extLst>
                <a:ext uri="{FF2B5EF4-FFF2-40B4-BE49-F238E27FC236}">
                  <a16:creationId xmlns:a16="http://schemas.microsoft.com/office/drawing/2014/main" id="{A8E5B889-ABD5-4ECE-AAEB-581398327F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4500" y="6000750"/>
              <a:ext cx="338138" cy="709612"/>
              <a:chOff x="6794500" y="6000750"/>
              <a:chExt cx="338138" cy="709612"/>
            </a:xfrm>
          </p:grpSpPr>
          <p:sp>
            <p:nvSpPr>
              <p:cNvPr id="38945" name="Freeform 934">
                <a:extLst>
                  <a:ext uri="{FF2B5EF4-FFF2-40B4-BE49-F238E27FC236}">
                    <a16:creationId xmlns:a16="http://schemas.microsoft.com/office/drawing/2014/main" id="{26DB0C83-6F3A-45B6-B356-94209151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500" y="6000750"/>
                <a:ext cx="271463" cy="709612"/>
              </a:xfrm>
              <a:custGeom>
                <a:avLst/>
                <a:gdLst>
                  <a:gd name="T0" fmla="*/ 2147483646 w 228"/>
                  <a:gd name="T1" fmla="*/ 2147483646 h 603"/>
                  <a:gd name="T2" fmla="*/ 2147483646 w 228"/>
                  <a:gd name="T3" fmla="*/ 2147483646 h 603"/>
                  <a:gd name="T4" fmla="*/ 2147483646 w 228"/>
                  <a:gd name="T5" fmla="*/ 2147483646 h 603"/>
                  <a:gd name="T6" fmla="*/ 2147483646 w 228"/>
                  <a:gd name="T7" fmla="*/ 2147483646 h 603"/>
                  <a:gd name="T8" fmla="*/ 2147483646 w 228"/>
                  <a:gd name="T9" fmla="*/ 2147483646 h 603"/>
                  <a:gd name="T10" fmla="*/ 2147483646 w 228"/>
                  <a:gd name="T11" fmla="*/ 2147483646 h 603"/>
                  <a:gd name="T12" fmla="*/ 2147483646 w 228"/>
                  <a:gd name="T13" fmla="*/ 2147483646 h 603"/>
                  <a:gd name="T14" fmla="*/ 2147483646 w 228"/>
                  <a:gd name="T15" fmla="*/ 2147483646 h 603"/>
                  <a:gd name="T16" fmla="*/ 2147483646 w 228"/>
                  <a:gd name="T17" fmla="*/ 2147483646 h 603"/>
                  <a:gd name="T18" fmla="*/ 2147483646 w 228"/>
                  <a:gd name="T19" fmla="*/ 2147483646 h 603"/>
                  <a:gd name="T20" fmla="*/ 2147483646 w 228"/>
                  <a:gd name="T21" fmla="*/ 2147483646 h 603"/>
                  <a:gd name="T22" fmla="*/ 2147483646 w 228"/>
                  <a:gd name="T23" fmla="*/ 2147483646 h 603"/>
                  <a:gd name="T24" fmla="*/ 2147483646 w 228"/>
                  <a:gd name="T25" fmla="*/ 2147483646 h 603"/>
                  <a:gd name="T26" fmla="*/ 2147483646 w 228"/>
                  <a:gd name="T27" fmla="*/ 2147483646 h 603"/>
                  <a:gd name="T28" fmla="*/ 2147483646 w 228"/>
                  <a:gd name="T29" fmla="*/ 2147483646 h 603"/>
                  <a:gd name="T30" fmla="*/ 2147483646 w 228"/>
                  <a:gd name="T31" fmla="*/ 2147483646 h 603"/>
                  <a:gd name="T32" fmla="*/ 2147483646 w 228"/>
                  <a:gd name="T33" fmla="*/ 2147483646 h 603"/>
                  <a:gd name="T34" fmla="*/ 2147483646 w 228"/>
                  <a:gd name="T35" fmla="*/ 2147483646 h 603"/>
                  <a:gd name="T36" fmla="*/ 2147483646 w 228"/>
                  <a:gd name="T37" fmla="*/ 2147483646 h 603"/>
                  <a:gd name="T38" fmla="*/ 2147483646 w 228"/>
                  <a:gd name="T39" fmla="*/ 2147483646 h 603"/>
                  <a:gd name="T40" fmla="*/ 2147483646 w 228"/>
                  <a:gd name="T41" fmla="*/ 2147483646 h 603"/>
                  <a:gd name="T42" fmla="*/ 2147483646 w 228"/>
                  <a:gd name="T43" fmla="*/ 2147483646 h 603"/>
                  <a:gd name="T44" fmla="*/ 2147483646 w 228"/>
                  <a:gd name="T45" fmla="*/ 2147483646 h 603"/>
                  <a:gd name="T46" fmla="*/ 2147483646 w 228"/>
                  <a:gd name="T47" fmla="*/ 2147483646 h 603"/>
                  <a:gd name="T48" fmla="*/ 2147483646 w 228"/>
                  <a:gd name="T49" fmla="*/ 2147483646 h 603"/>
                  <a:gd name="T50" fmla="*/ 2147483646 w 228"/>
                  <a:gd name="T51" fmla="*/ 2147483646 h 603"/>
                  <a:gd name="T52" fmla="*/ 2147483646 w 228"/>
                  <a:gd name="T53" fmla="*/ 2147483646 h 603"/>
                  <a:gd name="T54" fmla="*/ 2147483646 w 228"/>
                  <a:gd name="T55" fmla="*/ 2147483646 h 603"/>
                  <a:gd name="T56" fmla="*/ 2147483646 w 228"/>
                  <a:gd name="T57" fmla="*/ 2147483646 h 603"/>
                  <a:gd name="T58" fmla="*/ 2147483646 w 228"/>
                  <a:gd name="T59" fmla="*/ 2147483646 h 603"/>
                  <a:gd name="T60" fmla="*/ 2147483646 w 228"/>
                  <a:gd name="T61" fmla="*/ 2147483646 h 603"/>
                  <a:gd name="T62" fmla="*/ 2147483646 w 228"/>
                  <a:gd name="T63" fmla="*/ 2147483646 h 603"/>
                  <a:gd name="T64" fmla="*/ 2147483646 w 228"/>
                  <a:gd name="T65" fmla="*/ 2147483646 h 603"/>
                  <a:gd name="T66" fmla="*/ 2147483646 w 228"/>
                  <a:gd name="T67" fmla="*/ 2147483646 h 603"/>
                  <a:gd name="T68" fmla="*/ 2147483646 w 228"/>
                  <a:gd name="T69" fmla="*/ 2147483646 h 603"/>
                  <a:gd name="T70" fmla="*/ 2147483646 w 228"/>
                  <a:gd name="T71" fmla="*/ 2147483646 h 603"/>
                  <a:gd name="T72" fmla="*/ 2147483646 w 228"/>
                  <a:gd name="T73" fmla="*/ 2147483646 h 603"/>
                  <a:gd name="T74" fmla="*/ 2147483646 w 228"/>
                  <a:gd name="T75" fmla="*/ 2147483646 h 603"/>
                  <a:gd name="T76" fmla="*/ 2147483646 w 228"/>
                  <a:gd name="T77" fmla="*/ 2147483646 h 603"/>
                  <a:gd name="T78" fmla="*/ 2147483646 w 228"/>
                  <a:gd name="T79" fmla="*/ 2147483646 h 603"/>
                  <a:gd name="T80" fmla="*/ 2147483646 w 228"/>
                  <a:gd name="T81" fmla="*/ 2147483646 h 603"/>
                  <a:gd name="T82" fmla="*/ 2147483646 w 228"/>
                  <a:gd name="T83" fmla="*/ 2147483646 h 603"/>
                  <a:gd name="T84" fmla="*/ 2147483646 w 228"/>
                  <a:gd name="T85" fmla="*/ 2147483646 h 603"/>
                  <a:gd name="T86" fmla="*/ 2147483646 w 228"/>
                  <a:gd name="T87" fmla="*/ 2147483646 h 603"/>
                  <a:gd name="T88" fmla="*/ 2147483646 w 228"/>
                  <a:gd name="T89" fmla="*/ 2147483646 h 603"/>
                  <a:gd name="T90" fmla="*/ 2147483646 w 228"/>
                  <a:gd name="T91" fmla="*/ 2147483646 h 603"/>
                  <a:gd name="T92" fmla="*/ 1688353413 w 228"/>
                  <a:gd name="T93" fmla="*/ 2147483646 h 603"/>
                  <a:gd name="T94" fmla="*/ 2147483646 w 228"/>
                  <a:gd name="T95" fmla="*/ 2147483646 h 603"/>
                  <a:gd name="T96" fmla="*/ 2147483646 w 228"/>
                  <a:gd name="T97" fmla="*/ 2147483646 h 60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8"/>
                  <a:gd name="T148" fmla="*/ 0 h 603"/>
                  <a:gd name="T149" fmla="*/ 228 w 228"/>
                  <a:gd name="T150" fmla="*/ 603 h 60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8" h="603">
                    <a:moveTo>
                      <a:pt x="16" y="594"/>
                    </a:moveTo>
                    <a:cubicBezTo>
                      <a:pt x="20" y="592"/>
                      <a:pt x="25" y="598"/>
                      <a:pt x="25" y="598"/>
                    </a:cubicBezTo>
                    <a:cubicBezTo>
                      <a:pt x="25" y="598"/>
                      <a:pt x="24" y="590"/>
                      <a:pt x="26" y="588"/>
                    </a:cubicBezTo>
                    <a:cubicBezTo>
                      <a:pt x="29" y="587"/>
                      <a:pt x="34" y="590"/>
                      <a:pt x="34" y="590"/>
                    </a:cubicBezTo>
                    <a:cubicBezTo>
                      <a:pt x="34" y="590"/>
                      <a:pt x="30" y="581"/>
                      <a:pt x="37" y="578"/>
                    </a:cubicBezTo>
                    <a:cubicBezTo>
                      <a:pt x="42" y="575"/>
                      <a:pt x="48" y="586"/>
                      <a:pt x="48" y="586"/>
                    </a:cubicBezTo>
                    <a:cubicBezTo>
                      <a:pt x="48" y="586"/>
                      <a:pt x="49" y="577"/>
                      <a:pt x="53" y="573"/>
                    </a:cubicBezTo>
                    <a:cubicBezTo>
                      <a:pt x="58" y="569"/>
                      <a:pt x="75" y="561"/>
                      <a:pt x="80" y="553"/>
                    </a:cubicBezTo>
                    <a:cubicBezTo>
                      <a:pt x="85" y="544"/>
                      <a:pt x="77" y="533"/>
                      <a:pt x="96" y="516"/>
                    </a:cubicBezTo>
                    <a:cubicBezTo>
                      <a:pt x="116" y="498"/>
                      <a:pt x="124" y="456"/>
                      <a:pt x="124" y="440"/>
                    </a:cubicBezTo>
                    <a:cubicBezTo>
                      <a:pt x="124" y="424"/>
                      <a:pt x="141" y="415"/>
                      <a:pt x="153" y="401"/>
                    </a:cubicBezTo>
                    <a:cubicBezTo>
                      <a:pt x="164" y="386"/>
                      <a:pt x="165" y="354"/>
                      <a:pt x="165" y="354"/>
                    </a:cubicBezTo>
                    <a:cubicBezTo>
                      <a:pt x="154" y="349"/>
                      <a:pt x="143" y="328"/>
                      <a:pt x="143" y="328"/>
                    </a:cubicBezTo>
                    <a:cubicBezTo>
                      <a:pt x="129" y="310"/>
                      <a:pt x="115" y="301"/>
                      <a:pt x="91" y="287"/>
                    </a:cubicBezTo>
                    <a:cubicBezTo>
                      <a:pt x="68" y="274"/>
                      <a:pt x="40" y="250"/>
                      <a:pt x="42" y="211"/>
                    </a:cubicBezTo>
                    <a:cubicBezTo>
                      <a:pt x="43" y="186"/>
                      <a:pt x="67" y="163"/>
                      <a:pt x="67" y="163"/>
                    </a:cubicBezTo>
                    <a:cubicBezTo>
                      <a:pt x="67" y="163"/>
                      <a:pt x="56" y="150"/>
                      <a:pt x="51" y="136"/>
                    </a:cubicBezTo>
                    <a:cubicBezTo>
                      <a:pt x="46" y="122"/>
                      <a:pt x="61" y="105"/>
                      <a:pt x="63" y="94"/>
                    </a:cubicBezTo>
                    <a:cubicBezTo>
                      <a:pt x="65" y="84"/>
                      <a:pt x="85" y="83"/>
                      <a:pt x="96" y="80"/>
                    </a:cubicBezTo>
                    <a:cubicBezTo>
                      <a:pt x="107" y="77"/>
                      <a:pt x="148" y="49"/>
                      <a:pt x="157" y="45"/>
                    </a:cubicBezTo>
                    <a:cubicBezTo>
                      <a:pt x="166" y="41"/>
                      <a:pt x="193" y="36"/>
                      <a:pt x="194" y="32"/>
                    </a:cubicBezTo>
                    <a:cubicBezTo>
                      <a:pt x="195" y="28"/>
                      <a:pt x="204" y="23"/>
                      <a:pt x="214" y="13"/>
                    </a:cubicBezTo>
                    <a:cubicBezTo>
                      <a:pt x="218" y="9"/>
                      <a:pt x="223" y="8"/>
                      <a:pt x="228" y="7"/>
                    </a:cubicBezTo>
                    <a:cubicBezTo>
                      <a:pt x="218" y="2"/>
                      <a:pt x="204" y="0"/>
                      <a:pt x="195" y="8"/>
                    </a:cubicBezTo>
                    <a:cubicBezTo>
                      <a:pt x="184" y="19"/>
                      <a:pt x="175" y="24"/>
                      <a:pt x="174" y="28"/>
                    </a:cubicBezTo>
                    <a:cubicBezTo>
                      <a:pt x="173" y="32"/>
                      <a:pt x="165" y="35"/>
                      <a:pt x="156" y="39"/>
                    </a:cubicBezTo>
                    <a:cubicBezTo>
                      <a:pt x="147" y="43"/>
                      <a:pt x="87" y="73"/>
                      <a:pt x="76" y="76"/>
                    </a:cubicBezTo>
                    <a:cubicBezTo>
                      <a:pt x="65" y="78"/>
                      <a:pt x="45" y="80"/>
                      <a:pt x="43" y="90"/>
                    </a:cubicBezTo>
                    <a:cubicBezTo>
                      <a:pt x="41" y="100"/>
                      <a:pt x="27" y="118"/>
                      <a:pt x="32" y="132"/>
                    </a:cubicBezTo>
                    <a:cubicBezTo>
                      <a:pt x="37" y="145"/>
                      <a:pt x="48" y="159"/>
                      <a:pt x="48" y="159"/>
                    </a:cubicBezTo>
                    <a:cubicBezTo>
                      <a:pt x="48" y="159"/>
                      <a:pt x="23" y="181"/>
                      <a:pt x="22" y="206"/>
                    </a:cubicBezTo>
                    <a:cubicBezTo>
                      <a:pt x="20" y="246"/>
                      <a:pt x="49" y="269"/>
                      <a:pt x="72" y="283"/>
                    </a:cubicBezTo>
                    <a:cubicBezTo>
                      <a:pt x="95" y="297"/>
                      <a:pt x="110" y="306"/>
                      <a:pt x="124" y="323"/>
                    </a:cubicBezTo>
                    <a:cubicBezTo>
                      <a:pt x="124" y="323"/>
                      <a:pt x="135" y="344"/>
                      <a:pt x="145" y="349"/>
                    </a:cubicBezTo>
                    <a:cubicBezTo>
                      <a:pt x="145" y="349"/>
                      <a:pt x="145" y="382"/>
                      <a:pt x="133" y="396"/>
                    </a:cubicBezTo>
                    <a:cubicBezTo>
                      <a:pt x="121" y="410"/>
                      <a:pt x="105" y="420"/>
                      <a:pt x="105" y="436"/>
                    </a:cubicBezTo>
                    <a:cubicBezTo>
                      <a:pt x="105" y="452"/>
                      <a:pt x="113" y="497"/>
                      <a:pt x="94" y="514"/>
                    </a:cubicBezTo>
                    <a:cubicBezTo>
                      <a:pt x="75" y="532"/>
                      <a:pt x="66" y="539"/>
                      <a:pt x="60" y="549"/>
                    </a:cubicBezTo>
                    <a:cubicBezTo>
                      <a:pt x="55" y="558"/>
                      <a:pt x="45" y="568"/>
                      <a:pt x="45" y="568"/>
                    </a:cubicBezTo>
                    <a:cubicBezTo>
                      <a:pt x="45" y="568"/>
                      <a:pt x="38" y="565"/>
                      <a:pt x="34" y="568"/>
                    </a:cubicBezTo>
                    <a:cubicBezTo>
                      <a:pt x="29" y="572"/>
                      <a:pt x="29" y="582"/>
                      <a:pt x="29" y="582"/>
                    </a:cubicBezTo>
                    <a:cubicBezTo>
                      <a:pt x="29" y="582"/>
                      <a:pt x="24" y="581"/>
                      <a:pt x="23" y="583"/>
                    </a:cubicBezTo>
                    <a:cubicBezTo>
                      <a:pt x="21" y="585"/>
                      <a:pt x="20" y="589"/>
                      <a:pt x="20" y="589"/>
                    </a:cubicBezTo>
                    <a:cubicBezTo>
                      <a:pt x="20" y="589"/>
                      <a:pt x="17" y="588"/>
                      <a:pt x="14" y="590"/>
                    </a:cubicBezTo>
                    <a:cubicBezTo>
                      <a:pt x="12" y="591"/>
                      <a:pt x="9" y="595"/>
                      <a:pt x="9" y="595"/>
                    </a:cubicBezTo>
                    <a:cubicBezTo>
                      <a:pt x="9" y="595"/>
                      <a:pt x="6" y="594"/>
                      <a:pt x="4" y="596"/>
                    </a:cubicBezTo>
                    <a:cubicBezTo>
                      <a:pt x="2" y="597"/>
                      <a:pt x="0" y="601"/>
                      <a:pt x="1" y="603"/>
                    </a:cubicBezTo>
                    <a:cubicBezTo>
                      <a:pt x="4" y="597"/>
                      <a:pt x="6" y="598"/>
                      <a:pt x="10" y="601"/>
                    </a:cubicBezTo>
                    <a:cubicBezTo>
                      <a:pt x="11" y="601"/>
                      <a:pt x="10" y="596"/>
                      <a:pt x="16" y="59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6" name="Freeform 936">
                <a:extLst>
                  <a:ext uri="{FF2B5EF4-FFF2-40B4-BE49-F238E27FC236}">
                    <a16:creationId xmlns:a16="http://schemas.microsoft.com/office/drawing/2014/main" id="{F155062D-01EE-40AC-ADCD-F81E959FF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713" y="6030913"/>
                <a:ext cx="112713" cy="101600"/>
              </a:xfrm>
              <a:custGeom>
                <a:avLst/>
                <a:gdLst>
                  <a:gd name="T0" fmla="*/ 0 w 95"/>
                  <a:gd name="T1" fmla="*/ 2147483646 h 86"/>
                  <a:gd name="T2" fmla="*/ 2147483646 w 95"/>
                  <a:gd name="T3" fmla="*/ 2147483646 h 86"/>
                  <a:gd name="T4" fmla="*/ 2147483646 w 95"/>
                  <a:gd name="T5" fmla="*/ 2147483646 h 86"/>
                  <a:gd name="T6" fmla="*/ 2147483646 w 95"/>
                  <a:gd name="T7" fmla="*/ 2147483646 h 86"/>
                  <a:gd name="T8" fmla="*/ 2147483646 w 95"/>
                  <a:gd name="T9" fmla="*/ 2147483646 h 86"/>
                  <a:gd name="T10" fmla="*/ 2147483646 w 95"/>
                  <a:gd name="T11" fmla="*/ 2147483646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86"/>
                  <a:gd name="T20" fmla="*/ 95 w 95"/>
                  <a:gd name="T21" fmla="*/ 86 h 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86">
                    <a:moveTo>
                      <a:pt x="0" y="17"/>
                    </a:moveTo>
                    <a:cubicBezTo>
                      <a:pt x="0" y="17"/>
                      <a:pt x="15" y="15"/>
                      <a:pt x="21" y="12"/>
                    </a:cubicBezTo>
                    <a:cubicBezTo>
                      <a:pt x="28" y="10"/>
                      <a:pt x="37" y="7"/>
                      <a:pt x="44" y="9"/>
                    </a:cubicBezTo>
                    <a:cubicBezTo>
                      <a:pt x="50" y="11"/>
                      <a:pt x="75" y="0"/>
                      <a:pt x="82" y="7"/>
                    </a:cubicBezTo>
                    <a:cubicBezTo>
                      <a:pt x="88" y="14"/>
                      <a:pt x="88" y="25"/>
                      <a:pt x="88" y="33"/>
                    </a:cubicBezTo>
                    <a:cubicBezTo>
                      <a:pt x="89" y="42"/>
                      <a:pt x="84" y="75"/>
                      <a:pt x="95" y="86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7" name="Freeform 937">
                <a:extLst>
                  <a:ext uri="{FF2B5EF4-FFF2-40B4-BE49-F238E27FC236}">
                    <a16:creationId xmlns:a16="http://schemas.microsoft.com/office/drawing/2014/main" id="{4E6D7E9F-8F58-4F62-B24C-D52D915C2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725" y="6142038"/>
                <a:ext cx="23813" cy="61912"/>
              </a:xfrm>
              <a:custGeom>
                <a:avLst/>
                <a:gdLst>
                  <a:gd name="T0" fmla="*/ 2147483646 w 20"/>
                  <a:gd name="T1" fmla="*/ 0 h 53"/>
                  <a:gd name="T2" fmla="*/ 2147483646 w 20"/>
                  <a:gd name="T3" fmla="*/ 2147483646 h 53"/>
                  <a:gd name="T4" fmla="*/ 2147483646 w 20"/>
                  <a:gd name="T5" fmla="*/ 2147483646 h 53"/>
                  <a:gd name="T6" fmla="*/ 2147483646 w 20"/>
                  <a:gd name="T7" fmla="*/ 2147483646 h 5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53"/>
                  <a:gd name="T14" fmla="*/ 20 w 20"/>
                  <a:gd name="T15" fmla="*/ 53 h 5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53">
                    <a:moveTo>
                      <a:pt x="11" y="0"/>
                    </a:moveTo>
                    <a:cubicBezTo>
                      <a:pt x="11" y="0"/>
                      <a:pt x="20" y="11"/>
                      <a:pt x="16" y="22"/>
                    </a:cubicBezTo>
                    <a:cubicBezTo>
                      <a:pt x="12" y="32"/>
                      <a:pt x="17" y="53"/>
                      <a:pt x="9" y="52"/>
                    </a:cubicBezTo>
                    <a:cubicBezTo>
                      <a:pt x="0" y="52"/>
                      <a:pt x="5" y="21"/>
                      <a:pt x="16" y="1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8" name="Freeform 938">
                <a:extLst>
                  <a:ext uri="{FF2B5EF4-FFF2-40B4-BE49-F238E27FC236}">
                    <a16:creationId xmlns:a16="http://schemas.microsoft.com/office/drawing/2014/main" id="{167199F3-0D85-4B2F-80CC-3CDD6B757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0250" y="6246813"/>
                <a:ext cx="28575" cy="77787"/>
              </a:xfrm>
              <a:custGeom>
                <a:avLst/>
                <a:gdLst>
                  <a:gd name="T0" fmla="*/ 2147483646 w 24"/>
                  <a:gd name="T1" fmla="*/ 2147483646 h 67"/>
                  <a:gd name="T2" fmla="*/ 2147483646 w 24"/>
                  <a:gd name="T3" fmla="*/ 1564936281 h 67"/>
                  <a:gd name="T4" fmla="*/ 2147483646 w 24"/>
                  <a:gd name="T5" fmla="*/ 2147483646 h 67"/>
                  <a:gd name="T6" fmla="*/ 2147483646 w 24"/>
                  <a:gd name="T7" fmla="*/ 2147483646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67"/>
                  <a:gd name="T14" fmla="*/ 24 w 24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67">
                    <a:moveTo>
                      <a:pt x="10" y="30"/>
                    </a:moveTo>
                    <a:cubicBezTo>
                      <a:pt x="10" y="30"/>
                      <a:pt x="24" y="2"/>
                      <a:pt x="12" y="1"/>
                    </a:cubicBezTo>
                    <a:cubicBezTo>
                      <a:pt x="0" y="0"/>
                      <a:pt x="7" y="28"/>
                      <a:pt x="12" y="43"/>
                    </a:cubicBezTo>
                    <a:cubicBezTo>
                      <a:pt x="16" y="59"/>
                      <a:pt x="8" y="67"/>
                      <a:pt x="8" y="67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9" name="Freeform 939">
                <a:extLst>
                  <a:ext uri="{FF2B5EF4-FFF2-40B4-BE49-F238E27FC236}">
                    <a16:creationId xmlns:a16="http://schemas.microsoft.com/office/drawing/2014/main" id="{FB94D898-03FA-48C4-AD92-EA3BCD25F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8500" y="6416675"/>
                <a:ext cx="31750" cy="68262"/>
              </a:xfrm>
              <a:custGeom>
                <a:avLst/>
                <a:gdLst>
                  <a:gd name="T0" fmla="*/ 2147483646 w 27"/>
                  <a:gd name="T1" fmla="*/ 0 h 59"/>
                  <a:gd name="T2" fmla="*/ 2147483646 w 27"/>
                  <a:gd name="T3" fmla="*/ 2147483646 h 59"/>
                  <a:gd name="T4" fmla="*/ 2147483646 w 27"/>
                  <a:gd name="T5" fmla="*/ 2147483646 h 59"/>
                  <a:gd name="T6" fmla="*/ 2147483646 w 27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59"/>
                  <a:gd name="T14" fmla="*/ 27 w 27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59">
                    <a:moveTo>
                      <a:pt x="27" y="0"/>
                    </a:moveTo>
                    <a:cubicBezTo>
                      <a:pt x="27" y="0"/>
                      <a:pt x="13" y="6"/>
                      <a:pt x="7" y="16"/>
                    </a:cubicBezTo>
                    <a:cubicBezTo>
                      <a:pt x="2" y="26"/>
                      <a:pt x="0" y="33"/>
                      <a:pt x="2" y="40"/>
                    </a:cubicBezTo>
                    <a:cubicBezTo>
                      <a:pt x="4" y="47"/>
                      <a:pt x="2" y="59"/>
                      <a:pt x="10" y="5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0" name="Freeform 940">
                <a:extLst>
                  <a:ext uri="{FF2B5EF4-FFF2-40B4-BE49-F238E27FC236}">
                    <a16:creationId xmlns:a16="http://schemas.microsoft.com/office/drawing/2014/main" id="{CDF1F57D-E307-4DDD-8F15-86F4F1B9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75" y="6421438"/>
                <a:ext cx="28575" cy="25400"/>
              </a:xfrm>
              <a:custGeom>
                <a:avLst/>
                <a:gdLst>
                  <a:gd name="T0" fmla="*/ 2147483646 w 24"/>
                  <a:gd name="T1" fmla="*/ 0 h 21"/>
                  <a:gd name="T2" fmla="*/ 2147483646 w 24"/>
                  <a:gd name="T3" fmla="*/ 2147483646 h 21"/>
                  <a:gd name="T4" fmla="*/ 0 w 24"/>
                  <a:gd name="T5" fmla="*/ 2147483646 h 21"/>
                  <a:gd name="T6" fmla="*/ 0 60000 65536"/>
                  <a:gd name="T7" fmla="*/ 0 60000 65536"/>
                  <a:gd name="T8" fmla="*/ 0 60000 65536"/>
                  <a:gd name="T9" fmla="*/ 0 w 24"/>
                  <a:gd name="T10" fmla="*/ 0 h 21"/>
                  <a:gd name="T11" fmla="*/ 24 w 24"/>
                  <a:gd name="T12" fmla="*/ 21 h 2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" h="21">
                    <a:moveTo>
                      <a:pt x="16" y="0"/>
                    </a:moveTo>
                    <a:cubicBezTo>
                      <a:pt x="16" y="0"/>
                      <a:pt x="24" y="3"/>
                      <a:pt x="21" y="9"/>
                    </a:cubicBezTo>
                    <a:cubicBezTo>
                      <a:pt x="18" y="15"/>
                      <a:pt x="0" y="21"/>
                      <a:pt x="0" y="2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1" name="Freeform 941">
                <a:extLst>
                  <a:ext uri="{FF2B5EF4-FFF2-40B4-BE49-F238E27FC236}">
                    <a16:creationId xmlns:a16="http://schemas.microsoft.com/office/drawing/2014/main" id="{85255D98-252F-45D7-8731-DE484EF03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200" y="6602413"/>
                <a:ext cx="38100" cy="36512"/>
              </a:xfrm>
              <a:custGeom>
                <a:avLst/>
                <a:gdLst>
                  <a:gd name="T0" fmla="*/ 2147483646 w 32"/>
                  <a:gd name="T1" fmla="*/ 2147483646 h 31"/>
                  <a:gd name="T2" fmla="*/ 2147483646 w 32"/>
                  <a:gd name="T3" fmla="*/ 2147483646 h 31"/>
                  <a:gd name="T4" fmla="*/ 2147483646 w 32"/>
                  <a:gd name="T5" fmla="*/ 2147483646 h 31"/>
                  <a:gd name="T6" fmla="*/ 2147483646 w 32"/>
                  <a:gd name="T7" fmla="*/ 2147483646 h 31"/>
                  <a:gd name="T8" fmla="*/ 2147483646 w 32"/>
                  <a:gd name="T9" fmla="*/ 2147483646 h 31"/>
                  <a:gd name="T10" fmla="*/ 0 w 32"/>
                  <a:gd name="T11" fmla="*/ 2147483646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1"/>
                  <a:gd name="T20" fmla="*/ 32 w 32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1">
                    <a:moveTo>
                      <a:pt x="21" y="7"/>
                    </a:moveTo>
                    <a:cubicBezTo>
                      <a:pt x="21" y="3"/>
                      <a:pt x="27" y="0"/>
                      <a:pt x="29" y="3"/>
                    </a:cubicBezTo>
                    <a:cubicBezTo>
                      <a:pt x="32" y="6"/>
                      <a:pt x="29" y="13"/>
                      <a:pt x="27" y="16"/>
                    </a:cubicBezTo>
                    <a:cubicBezTo>
                      <a:pt x="25" y="21"/>
                      <a:pt x="21" y="26"/>
                      <a:pt x="16" y="28"/>
                    </a:cubicBezTo>
                    <a:cubicBezTo>
                      <a:pt x="14" y="30"/>
                      <a:pt x="12" y="30"/>
                      <a:pt x="9" y="31"/>
                    </a:cubicBezTo>
                    <a:cubicBezTo>
                      <a:pt x="7" y="31"/>
                      <a:pt x="1" y="29"/>
                      <a:pt x="0" y="3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2" name="Freeform 942">
                <a:extLst>
                  <a:ext uri="{FF2B5EF4-FFF2-40B4-BE49-F238E27FC236}">
                    <a16:creationId xmlns:a16="http://schemas.microsoft.com/office/drawing/2014/main" id="{55998D9D-F7F3-4F7A-B1C9-A2519ED26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663" y="6610350"/>
                <a:ext cx="15875" cy="25400"/>
              </a:xfrm>
              <a:custGeom>
                <a:avLst/>
                <a:gdLst>
                  <a:gd name="T0" fmla="*/ 2147483646 w 14"/>
                  <a:gd name="T1" fmla="*/ 2147483646 h 21"/>
                  <a:gd name="T2" fmla="*/ 1458090402 w 14"/>
                  <a:gd name="T3" fmla="*/ 2147483646 h 21"/>
                  <a:gd name="T4" fmla="*/ 0 60000 65536"/>
                  <a:gd name="T5" fmla="*/ 0 60000 65536"/>
                  <a:gd name="T6" fmla="*/ 0 w 14"/>
                  <a:gd name="T7" fmla="*/ 0 h 21"/>
                  <a:gd name="T8" fmla="*/ 14 w 14"/>
                  <a:gd name="T9" fmla="*/ 21 h 2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4" h="21">
                    <a:moveTo>
                      <a:pt x="14" y="4"/>
                    </a:moveTo>
                    <a:cubicBezTo>
                      <a:pt x="4" y="0"/>
                      <a:pt x="0" y="14"/>
                      <a:pt x="1" y="2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3" name="Freeform 943">
                <a:extLst>
                  <a:ext uri="{FF2B5EF4-FFF2-40B4-BE49-F238E27FC236}">
                    <a16:creationId xmlns:a16="http://schemas.microsoft.com/office/drawing/2014/main" id="{83E9D9CF-2D2C-412E-B8B8-ACB5CDB9F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925" y="6565900"/>
                <a:ext cx="46038" cy="109537"/>
              </a:xfrm>
              <a:custGeom>
                <a:avLst/>
                <a:gdLst>
                  <a:gd name="T0" fmla="*/ 2147483646 w 39"/>
                  <a:gd name="T1" fmla="*/ 2147483646 h 93"/>
                  <a:gd name="T2" fmla="*/ 1644317998 w 39"/>
                  <a:gd name="T3" fmla="*/ 2147483646 h 93"/>
                  <a:gd name="T4" fmla="*/ 2147483646 w 39"/>
                  <a:gd name="T5" fmla="*/ 2147483646 h 93"/>
                  <a:gd name="T6" fmla="*/ 2147483646 w 39"/>
                  <a:gd name="T7" fmla="*/ 2147483646 h 93"/>
                  <a:gd name="T8" fmla="*/ 2147483646 w 39"/>
                  <a:gd name="T9" fmla="*/ 2147483646 h 93"/>
                  <a:gd name="T10" fmla="*/ 2147483646 w 39"/>
                  <a:gd name="T11" fmla="*/ 0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93"/>
                  <a:gd name="T20" fmla="*/ 39 w 39"/>
                  <a:gd name="T21" fmla="*/ 93 h 9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93">
                    <a:moveTo>
                      <a:pt x="10" y="93"/>
                    </a:moveTo>
                    <a:cubicBezTo>
                      <a:pt x="5" y="93"/>
                      <a:pt x="0" y="85"/>
                      <a:pt x="1" y="80"/>
                    </a:cubicBezTo>
                    <a:cubicBezTo>
                      <a:pt x="1" y="76"/>
                      <a:pt x="6" y="70"/>
                      <a:pt x="9" y="67"/>
                    </a:cubicBezTo>
                    <a:cubicBezTo>
                      <a:pt x="12" y="62"/>
                      <a:pt x="16" y="58"/>
                      <a:pt x="19" y="53"/>
                    </a:cubicBezTo>
                    <a:cubicBezTo>
                      <a:pt x="24" y="44"/>
                      <a:pt x="28" y="34"/>
                      <a:pt x="28" y="24"/>
                    </a:cubicBezTo>
                    <a:cubicBezTo>
                      <a:pt x="29" y="15"/>
                      <a:pt x="29" y="6"/>
                      <a:pt x="39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4" name="Freeform 944">
                <a:extLst>
                  <a:ext uri="{FF2B5EF4-FFF2-40B4-BE49-F238E27FC236}">
                    <a16:creationId xmlns:a16="http://schemas.microsoft.com/office/drawing/2014/main" id="{F3DDCC14-794E-4F58-81D7-72EBD4C8D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9913" y="6510338"/>
                <a:ext cx="115888" cy="74612"/>
              </a:xfrm>
              <a:custGeom>
                <a:avLst/>
                <a:gdLst>
                  <a:gd name="T0" fmla="*/ 2147483646 w 97"/>
                  <a:gd name="T1" fmla="*/ 0 h 64"/>
                  <a:gd name="T2" fmla="*/ 2147483646 w 97"/>
                  <a:gd name="T3" fmla="*/ 2147483646 h 64"/>
                  <a:gd name="T4" fmla="*/ 2147483646 w 97"/>
                  <a:gd name="T5" fmla="*/ 2147483646 h 64"/>
                  <a:gd name="T6" fmla="*/ 2147483646 w 97"/>
                  <a:gd name="T7" fmla="*/ 2147483646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64"/>
                  <a:gd name="T14" fmla="*/ 97 w 97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64">
                    <a:moveTo>
                      <a:pt x="97" y="0"/>
                    </a:moveTo>
                    <a:cubicBezTo>
                      <a:pt x="97" y="0"/>
                      <a:pt x="65" y="48"/>
                      <a:pt x="37" y="56"/>
                    </a:cubicBezTo>
                    <a:cubicBezTo>
                      <a:pt x="8" y="64"/>
                      <a:pt x="0" y="60"/>
                      <a:pt x="21" y="42"/>
                    </a:cubicBezTo>
                    <a:cubicBezTo>
                      <a:pt x="41" y="24"/>
                      <a:pt x="49" y="18"/>
                      <a:pt x="55" y="7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5" name="Freeform 945">
                <a:extLst>
                  <a:ext uri="{FF2B5EF4-FFF2-40B4-BE49-F238E27FC236}">
                    <a16:creationId xmlns:a16="http://schemas.microsoft.com/office/drawing/2014/main" id="{1497E8BD-429C-445D-A1FF-8F0BB8C7D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1825" y="6430963"/>
                <a:ext cx="11113" cy="69850"/>
              </a:xfrm>
              <a:custGeom>
                <a:avLst/>
                <a:gdLst>
                  <a:gd name="T0" fmla="*/ 0 w 10"/>
                  <a:gd name="T1" fmla="*/ 0 h 59"/>
                  <a:gd name="T2" fmla="*/ 2147483646 w 10"/>
                  <a:gd name="T3" fmla="*/ 2147483646 h 59"/>
                  <a:gd name="T4" fmla="*/ 0 60000 65536"/>
                  <a:gd name="T5" fmla="*/ 0 60000 65536"/>
                  <a:gd name="T6" fmla="*/ 0 w 10"/>
                  <a:gd name="T7" fmla="*/ 0 h 59"/>
                  <a:gd name="T8" fmla="*/ 10 w 10"/>
                  <a:gd name="T9" fmla="*/ 59 h 5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0" h="59">
                    <a:moveTo>
                      <a:pt x="0" y="0"/>
                    </a:moveTo>
                    <a:cubicBezTo>
                      <a:pt x="0" y="0"/>
                      <a:pt x="10" y="32"/>
                      <a:pt x="2" y="5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6" name="Freeform 946">
                <a:extLst>
                  <a:ext uri="{FF2B5EF4-FFF2-40B4-BE49-F238E27FC236}">
                    <a16:creationId xmlns:a16="http://schemas.microsoft.com/office/drawing/2014/main" id="{91D366C4-DB41-4213-B00F-13F4B3056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650" y="6129338"/>
                <a:ext cx="176213" cy="306387"/>
              </a:xfrm>
              <a:custGeom>
                <a:avLst/>
                <a:gdLst>
                  <a:gd name="T0" fmla="*/ 0 w 148"/>
                  <a:gd name="T1" fmla="*/ 2147483646 h 260"/>
                  <a:gd name="T2" fmla="*/ 2147483646 w 148"/>
                  <a:gd name="T3" fmla="*/ 2147483646 h 260"/>
                  <a:gd name="T4" fmla="*/ 2147483646 w 148"/>
                  <a:gd name="T5" fmla="*/ 2147483646 h 260"/>
                  <a:gd name="T6" fmla="*/ 2147483646 w 148"/>
                  <a:gd name="T7" fmla="*/ 2147483646 h 260"/>
                  <a:gd name="T8" fmla="*/ 2147483646 w 148"/>
                  <a:gd name="T9" fmla="*/ 2147483646 h 260"/>
                  <a:gd name="T10" fmla="*/ 2147483646 w 148"/>
                  <a:gd name="T11" fmla="*/ 2147483646 h 260"/>
                  <a:gd name="T12" fmla="*/ 2147483646 w 148"/>
                  <a:gd name="T13" fmla="*/ 2147483646 h 260"/>
                  <a:gd name="T14" fmla="*/ 2147483646 w 148"/>
                  <a:gd name="T15" fmla="*/ 2147483646 h 2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8"/>
                  <a:gd name="T25" fmla="*/ 0 h 260"/>
                  <a:gd name="T26" fmla="*/ 148 w 148"/>
                  <a:gd name="T27" fmla="*/ 260 h 2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8" h="260">
                    <a:moveTo>
                      <a:pt x="0" y="49"/>
                    </a:moveTo>
                    <a:cubicBezTo>
                      <a:pt x="0" y="49"/>
                      <a:pt x="2" y="45"/>
                      <a:pt x="7" y="43"/>
                    </a:cubicBezTo>
                    <a:cubicBezTo>
                      <a:pt x="12" y="42"/>
                      <a:pt x="13" y="27"/>
                      <a:pt x="27" y="21"/>
                    </a:cubicBezTo>
                    <a:cubicBezTo>
                      <a:pt x="42" y="14"/>
                      <a:pt x="75" y="0"/>
                      <a:pt x="93" y="19"/>
                    </a:cubicBezTo>
                    <a:cubicBezTo>
                      <a:pt x="110" y="39"/>
                      <a:pt x="107" y="68"/>
                      <a:pt x="96" y="85"/>
                    </a:cubicBezTo>
                    <a:cubicBezTo>
                      <a:pt x="86" y="101"/>
                      <a:pt x="75" y="118"/>
                      <a:pt x="106" y="134"/>
                    </a:cubicBezTo>
                    <a:cubicBezTo>
                      <a:pt x="137" y="150"/>
                      <a:pt x="148" y="168"/>
                      <a:pt x="147" y="197"/>
                    </a:cubicBezTo>
                    <a:cubicBezTo>
                      <a:pt x="146" y="227"/>
                      <a:pt x="128" y="260"/>
                      <a:pt x="97" y="23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7" name="Freeform 947">
                <a:extLst>
                  <a:ext uri="{FF2B5EF4-FFF2-40B4-BE49-F238E27FC236}">
                    <a16:creationId xmlns:a16="http://schemas.microsoft.com/office/drawing/2014/main" id="{F94C1395-77CB-41F3-8947-9C4BC95BE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6129338"/>
                <a:ext cx="209550" cy="306387"/>
              </a:xfrm>
              <a:custGeom>
                <a:avLst/>
                <a:gdLst>
                  <a:gd name="T0" fmla="*/ 2147483646 w 176"/>
                  <a:gd name="T1" fmla="*/ 2147483646 h 260"/>
                  <a:gd name="T2" fmla="*/ 2147483646 w 176"/>
                  <a:gd name="T3" fmla="*/ 2147483646 h 260"/>
                  <a:gd name="T4" fmla="*/ 2147483646 w 176"/>
                  <a:gd name="T5" fmla="*/ 2147483646 h 260"/>
                  <a:gd name="T6" fmla="*/ 2147483646 w 176"/>
                  <a:gd name="T7" fmla="*/ 2147483646 h 260"/>
                  <a:gd name="T8" fmla="*/ 2147483646 w 176"/>
                  <a:gd name="T9" fmla="*/ 2147483646 h 260"/>
                  <a:gd name="T10" fmla="*/ 2147483646 w 176"/>
                  <a:gd name="T11" fmla="*/ 2147483646 h 260"/>
                  <a:gd name="T12" fmla="*/ 2147483646 w 176"/>
                  <a:gd name="T13" fmla="*/ 2147483646 h 260"/>
                  <a:gd name="T14" fmla="*/ 2147483646 w 176"/>
                  <a:gd name="T15" fmla="*/ 2147483646 h 260"/>
                  <a:gd name="T16" fmla="*/ 2147483646 w 176"/>
                  <a:gd name="T17" fmla="*/ 2147483646 h 260"/>
                  <a:gd name="T18" fmla="*/ 2147483646 w 176"/>
                  <a:gd name="T19" fmla="*/ 2147483646 h 260"/>
                  <a:gd name="T20" fmla="*/ 2147483646 w 176"/>
                  <a:gd name="T21" fmla="*/ 2147483646 h 260"/>
                  <a:gd name="T22" fmla="*/ 2147483646 w 176"/>
                  <a:gd name="T23" fmla="*/ 2147483646 h 2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6"/>
                  <a:gd name="T37" fmla="*/ 0 h 260"/>
                  <a:gd name="T38" fmla="*/ 176 w 176"/>
                  <a:gd name="T39" fmla="*/ 260 h 2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6" h="260">
                    <a:moveTo>
                      <a:pt x="125" y="239"/>
                    </a:moveTo>
                    <a:cubicBezTo>
                      <a:pt x="156" y="260"/>
                      <a:pt x="174" y="227"/>
                      <a:pt x="175" y="197"/>
                    </a:cubicBezTo>
                    <a:cubicBezTo>
                      <a:pt x="176" y="168"/>
                      <a:pt x="165" y="150"/>
                      <a:pt x="134" y="134"/>
                    </a:cubicBezTo>
                    <a:cubicBezTo>
                      <a:pt x="103" y="118"/>
                      <a:pt x="114" y="101"/>
                      <a:pt x="124" y="85"/>
                    </a:cubicBezTo>
                    <a:cubicBezTo>
                      <a:pt x="135" y="68"/>
                      <a:pt x="138" y="39"/>
                      <a:pt x="121" y="19"/>
                    </a:cubicBezTo>
                    <a:cubicBezTo>
                      <a:pt x="103" y="0"/>
                      <a:pt x="70" y="14"/>
                      <a:pt x="55" y="21"/>
                    </a:cubicBezTo>
                    <a:cubicBezTo>
                      <a:pt x="41" y="27"/>
                      <a:pt x="40" y="42"/>
                      <a:pt x="35" y="43"/>
                    </a:cubicBezTo>
                    <a:cubicBezTo>
                      <a:pt x="30" y="45"/>
                      <a:pt x="28" y="49"/>
                      <a:pt x="28" y="49"/>
                    </a:cubicBezTo>
                    <a:cubicBezTo>
                      <a:pt x="28" y="49"/>
                      <a:pt x="3" y="71"/>
                      <a:pt x="2" y="96"/>
                    </a:cubicBezTo>
                    <a:cubicBezTo>
                      <a:pt x="0" y="136"/>
                      <a:pt x="29" y="159"/>
                      <a:pt x="52" y="173"/>
                    </a:cubicBezTo>
                    <a:cubicBezTo>
                      <a:pt x="75" y="187"/>
                      <a:pt x="90" y="196"/>
                      <a:pt x="104" y="213"/>
                    </a:cubicBezTo>
                    <a:cubicBezTo>
                      <a:pt x="104" y="213"/>
                      <a:pt x="115" y="234"/>
                      <a:pt x="125" y="239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8" name="Freeform 948">
                <a:extLst>
                  <a:ext uri="{FF2B5EF4-FFF2-40B4-BE49-F238E27FC236}">
                    <a16:creationId xmlns:a16="http://schemas.microsoft.com/office/drawing/2014/main" id="{296F7E62-D077-4F5D-BD6A-35604F5E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6129338"/>
                <a:ext cx="209550" cy="306387"/>
              </a:xfrm>
              <a:custGeom>
                <a:avLst/>
                <a:gdLst>
                  <a:gd name="T0" fmla="*/ 2147483646 w 176"/>
                  <a:gd name="T1" fmla="*/ 2147483646 h 260"/>
                  <a:gd name="T2" fmla="*/ 2147483646 w 176"/>
                  <a:gd name="T3" fmla="*/ 2147483646 h 260"/>
                  <a:gd name="T4" fmla="*/ 2147483646 w 176"/>
                  <a:gd name="T5" fmla="*/ 2147483646 h 260"/>
                  <a:gd name="T6" fmla="*/ 2147483646 w 176"/>
                  <a:gd name="T7" fmla="*/ 2147483646 h 260"/>
                  <a:gd name="T8" fmla="*/ 2147483646 w 176"/>
                  <a:gd name="T9" fmla="*/ 2147483646 h 260"/>
                  <a:gd name="T10" fmla="*/ 2147483646 w 176"/>
                  <a:gd name="T11" fmla="*/ 2147483646 h 260"/>
                  <a:gd name="T12" fmla="*/ 2147483646 w 176"/>
                  <a:gd name="T13" fmla="*/ 2147483646 h 260"/>
                  <a:gd name="T14" fmla="*/ 2147483646 w 176"/>
                  <a:gd name="T15" fmla="*/ 2147483646 h 260"/>
                  <a:gd name="T16" fmla="*/ 2147483646 w 176"/>
                  <a:gd name="T17" fmla="*/ 2147483646 h 260"/>
                  <a:gd name="T18" fmla="*/ 2147483646 w 176"/>
                  <a:gd name="T19" fmla="*/ 2147483646 h 260"/>
                  <a:gd name="T20" fmla="*/ 2147483646 w 176"/>
                  <a:gd name="T21" fmla="*/ 2147483646 h 260"/>
                  <a:gd name="T22" fmla="*/ 2147483646 w 176"/>
                  <a:gd name="T23" fmla="*/ 2147483646 h 2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6"/>
                  <a:gd name="T37" fmla="*/ 0 h 260"/>
                  <a:gd name="T38" fmla="*/ 176 w 176"/>
                  <a:gd name="T39" fmla="*/ 260 h 2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6" h="260">
                    <a:moveTo>
                      <a:pt x="125" y="239"/>
                    </a:moveTo>
                    <a:cubicBezTo>
                      <a:pt x="156" y="260"/>
                      <a:pt x="174" y="227"/>
                      <a:pt x="175" y="197"/>
                    </a:cubicBezTo>
                    <a:cubicBezTo>
                      <a:pt x="176" y="168"/>
                      <a:pt x="165" y="150"/>
                      <a:pt x="134" y="134"/>
                    </a:cubicBezTo>
                    <a:cubicBezTo>
                      <a:pt x="103" y="118"/>
                      <a:pt x="114" y="101"/>
                      <a:pt x="124" y="85"/>
                    </a:cubicBezTo>
                    <a:cubicBezTo>
                      <a:pt x="135" y="68"/>
                      <a:pt x="138" y="39"/>
                      <a:pt x="121" y="19"/>
                    </a:cubicBezTo>
                    <a:cubicBezTo>
                      <a:pt x="103" y="0"/>
                      <a:pt x="70" y="14"/>
                      <a:pt x="55" y="21"/>
                    </a:cubicBezTo>
                    <a:cubicBezTo>
                      <a:pt x="41" y="27"/>
                      <a:pt x="40" y="42"/>
                      <a:pt x="35" y="43"/>
                    </a:cubicBezTo>
                    <a:cubicBezTo>
                      <a:pt x="30" y="45"/>
                      <a:pt x="28" y="49"/>
                      <a:pt x="28" y="49"/>
                    </a:cubicBezTo>
                    <a:cubicBezTo>
                      <a:pt x="28" y="49"/>
                      <a:pt x="3" y="71"/>
                      <a:pt x="2" y="96"/>
                    </a:cubicBezTo>
                    <a:cubicBezTo>
                      <a:pt x="0" y="136"/>
                      <a:pt x="29" y="159"/>
                      <a:pt x="52" y="173"/>
                    </a:cubicBezTo>
                    <a:cubicBezTo>
                      <a:pt x="75" y="187"/>
                      <a:pt x="90" y="196"/>
                      <a:pt x="104" y="213"/>
                    </a:cubicBezTo>
                    <a:cubicBezTo>
                      <a:pt x="104" y="213"/>
                      <a:pt x="115" y="234"/>
                      <a:pt x="125" y="239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9" name="Freeform 949">
                <a:extLst>
                  <a:ext uri="{FF2B5EF4-FFF2-40B4-BE49-F238E27FC236}">
                    <a16:creationId xmlns:a16="http://schemas.microsoft.com/office/drawing/2014/main" id="{031670AB-00CB-4D37-866F-103D439EE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0388" y="6061075"/>
                <a:ext cx="100013" cy="82550"/>
              </a:xfrm>
              <a:custGeom>
                <a:avLst/>
                <a:gdLst>
                  <a:gd name="T0" fmla="*/ 0 w 84"/>
                  <a:gd name="T1" fmla="*/ 2147483646 h 70"/>
                  <a:gd name="T2" fmla="*/ 2147483646 w 84"/>
                  <a:gd name="T3" fmla="*/ 2147483646 h 70"/>
                  <a:gd name="T4" fmla="*/ 2147483646 w 84"/>
                  <a:gd name="T5" fmla="*/ 0 h 70"/>
                  <a:gd name="T6" fmla="*/ 0 60000 65536"/>
                  <a:gd name="T7" fmla="*/ 0 60000 65536"/>
                  <a:gd name="T8" fmla="*/ 0 60000 65536"/>
                  <a:gd name="T9" fmla="*/ 0 w 84"/>
                  <a:gd name="T10" fmla="*/ 0 h 70"/>
                  <a:gd name="T11" fmla="*/ 84 w 84"/>
                  <a:gd name="T12" fmla="*/ 70 h 7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4" h="70">
                    <a:moveTo>
                      <a:pt x="0" y="70"/>
                    </a:moveTo>
                    <a:cubicBezTo>
                      <a:pt x="0" y="70"/>
                      <a:pt x="23" y="55"/>
                      <a:pt x="32" y="44"/>
                    </a:cubicBezTo>
                    <a:cubicBezTo>
                      <a:pt x="41" y="32"/>
                      <a:pt x="69" y="4"/>
                      <a:pt x="84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0" name="Freeform 950">
                <a:extLst>
                  <a:ext uri="{FF2B5EF4-FFF2-40B4-BE49-F238E27FC236}">
                    <a16:creationId xmlns:a16="http://schemas.microsoft.com/office/drawing/2014/main" id="{87F09E35-69B3-45BB-9D0D-C7C2B71DA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2300" y="6084888"/>
                <a:ext cx="57150" cy="134937"/>
              </a:xfrm>
              <a:custGeom>
                <a:avLst/>
                <a:gdLst>
                  <a:gd name="T0" fmla="*/ 2147483646 w 49"/>
                  <a:gd name="T1" fmla="*/ 0 h 114"/>
                  <a:gd name="T2" fmla="*/ 2147483646 w 49"/>
                  <a:gd name="T3" fmla="*/ 2147483646 h 114"/>
                  <a:gd name="T4" fmla="*/ 0 w 49"/>
                  <a:gd name="T5" fmla="*/ 2147483646 h 114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114"/>
                  <a:gd name="T11" fmla="*/ 49 w 49"/>
                  <a:gd name="T12" fmla="*/ 114 h 1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114">
                    <a:moveTo>
                      <a:pt x="49" y="0"/>
                    </a:moveTo>
                    <a:cubicBezTo>
                      <a:pt x="49" y="0"/>
                      <a:pt x="29" y="35"/>
                      <a:pt x="23" y="54"/>
                    </a:cubicBezTo>
                    <a:cubicBezTo>
                      <a:pt x="17" y="74"/>
                      <a:pt x="3" y="108"/>
                      <a:pt x="0" y="114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1" name="Freeform 951">
                <a:extLst>
                  <a:ext uri="{FF2B5EF4-FFF2-40B4-BE49-F238E27FC236}">
                    <a16:creationId xmlns:a16="http://schemas.microsoft.com/office/drawing/2014/main" id="{1C4E4CC6-51B7-4D9D-83E3-EB312A1FF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300" y="6105525"/>
                <a:ext cx="44450" cy="49212"/>
              </a:xfrm>
              <a:custGeom>
                <a:avLst/>
                <a:gdLst>
                  <a:gd name="T0" fmla="*/ 2147483646 w 37"/>
                  <a:gd name="T1" fmla="*/ 2147483646 h 41"/>
                  <a:gd name="T2" fmla="*/ 2147483646 w 37"/>
                  <a:gd name="T3" fmla="*/ 2147483646 h 41"/>
                  <a:gd name="T4" fmla="*/ 2147483646 w 37"/>
                  <a:gd name="T5" fmla="*/ 2147483646 h 41"/>
                  <a:gd name="T6" fmla="*/ 0 w 37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1"/>
                  <a:gd name="T14" fmla="*/ 37 w 3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1">
                    <a:moveTo>
                      <a:pt x="32" y="41"/>
                    </a:moveTo>
                    <a:cubicBezTo>
                      <a:pt x="32" y="41"/>
                      <a:pt x="37" y="28"/>
                      <a:pt x="27" y="21"/>
                    </a:cubicBezTo>
                    <a:cubicBezTo>
                      <a:pt x="18" y="15"/>
                      <a:pt x="2" y="17"/>
                      <a:pt x="4" y="10"/>
                    </a:cubicBezTo>
                    <a:cubicBezTo>
                      <a:pt x="5" y="4"/>
                      <a:pt x="0" y="0"/>
                      <a:pt x="0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2" name="Freeform 952">
                <a:extLst>
                  <a:ext uri="{FF2B5EF4-FFF2-40B4-BE49-F238E27FC236}">
                    <a16:creationId xmlns:a16="http://schemas.microsoft.com/office/drawing/2014/main" id="{9A8B4CFE-4540-4ACA-8C23-8AA350C8E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713" y="6667500"/>
                <a:ext cx="14288" cy="28575"/>
              </a:xfrm>
              <a:custGeom>
                <a:avLst/>
                <a:gdLst>
                  <a:gd name="T0" fmla="*/ 2147483646 w 11"/>
                  <a:gd name="T1" fmla="*/ 0 h 24"/>
                  <a:gd name="T2" fmla="*/ 2147483646 w 11"/>
                  <a:gd name="T3" fmla="*/ 2147483646 h 24"/>
                  <a:gd name="T4" fmla="*/ 2147483646 w 11"/>
                  <a:gd name="T5" fmla="*/ 2147483646 h 24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24"/>
                  <a:gd name="T11" fmla="*/ 11 w 11"/>
                  <a:gd name="T12" fmla="*/ 24 h 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24">
                    <a:moveTo>
                      <a:pt x="4" y="0"/>
                    </a:moveTo>
                    <a:cubicBezTo>
                      <a:pt x="0" y="4"/>
                      <a:pt x="3" y="10"/>
                      <a:pt x="4" y="14"/>
                    </a:cubicBezTo>
                    <a:cubicBezTo>
                      <a:pt x="6" y="19"/>
                      <a:pt x="9" y="21"/>
                      <a:pt x="11" y="24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3" name="Freeform 953">
                <a:extLst>
                  <a:ext uri="{FF2B5EF4-FFF2-40B4-BE49-F238E27FC236}">
                    <a16:creationId xmlns:a16="http://schemas.microsoft.com/office/drawing/2014/main" id="{4C287E82-40D4-4894-A2E3-18B6A9E5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425" y="6684963"/>
                <a:ext cx="9525" cy="17462"/>
              </a:xfrm>
              <a:custGeom>
                <a:avLst/>
                <a:gdLst>
                  <a:gd name="T0" fmla="*/ 0 w 8"/>
                  <a:gd name="T1" fmla="*/ 0 h 15"/>
                  <a:gd name="T2" fmla="*/ 2147483646 w 8"/>
                  <a:gd name="T3" fmla="*/ 2147483646 h 15"/>
                  <a:gd name="T4" fmla="*/ 0 60000 65536"/>
                  <a:gd name="T5" fmla="*/ 0 60000 65536"/>
                  <a:gd name="T6" fmla="*/ 0 w 8"/>
                  <a:gd name="T7" fmla="*/ 0 h 15"/>
                  <a:gd name="T8" fmla="*/ 8 w 8"/>
                  <a:gd name="T9" fmla="*/ 15 h 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15">
                    <a:moveTo>
                      <a:pt x="0" y="0"/>
                    </a:moveTo>
                    <a:cubicBezTo>
                      <a:pt x="1" y="5"/>
                      <a:pt x="7" y="10"/>
                      <a:pt x="8" y="15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4" name="Freeform 954">
                <a:extLst>
                  <a:ext uri="{FF2B5EF4-FFF2-40B4-BE49-F238E27FC236}">
                    <a16:creationId xmlns:a16="http://schemas.microsoft.com/office/drawing/2014/main" id="{2546E253-654C-45F0-8129-BD46F9E33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6694488"/>
                <a:ext cx="6350" cy="14287"/>
              </a:xfrm>
              <a:custGeom>
                <a:avLst/>
                <a:gdLst>
                  <a:gd name="T0" fmla="*/ 2147483646 w 6"/>
                  <a:gd name="T1" fmla="*/ 2147483646 h 12"/>
                  <a:gd name="T2" fmla="*/ 0 w 6"/>
                  <a:gd name="T3" fmla="*/ 0 h 12"/>
                  <a:gd name="T4" fmla="*/ 0 60000 65536"/>
                  <a:gd name="T5" fmla="*/ 0 60000 65536"/>
                  <a:gd name="T6" fmla="*/ 0 w 6"/>
                  <a:gd name="T7" fmla="*/ 0 h 12"/>
                  <a:gd name="T8" fmla="*/ 6 w 6"/>
                  <a:gd name="T9" fmla="*/ 12 h 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2">
                    <a:moveTo>
                      <a:pt x="5" y="12"/>
                    </a:moveTo>
                    <a:cubicBezTo>
                      <a:pt x="6" y="9"/>
                      <a:pt x="2" y="2"/>
                      <a:pt x="0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5" name="Freeform 955">
                <a:extLst>
                  <a:ext uri="{FF2B5EF4-FFF2-40B4-BE49-F238E27FC236}">
                    <a16:creationId xmlns:a16="http://schemas.microsoft.com/office/drawing/2014/main" id="{96463F84-6657-4F4D-BF77-BF99FB59C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025" y="6699250"/>
                <a:ext cx="4763" cy="11112"/>
              </a:xfrm>
              <a:custGeom>
                <a:avLst/>
                <a:gdLst>
                  <a:gd name="T0" fmla="*/ 2147483646 w 4"/>
                  <a:gd name="T1" fmla="*/ 0 h 9"/>
                  <a:gd name="T2" fmla="*/ 2147483646 w 4"/>
                  <a:gd name="T3" fmla="*/ 2147483646 h 9"/>
                  <a:gd name="T4" fmla="*/ 0 60000 65536"/>
                  <a:gd name="T5" fmla="*/ 0 60000 65536"/>
                  <a:gd name="T6" fmla="*/ 0 w 4"/>
                  <a:gd name="T7" fmla="*/ 0 h 9"/>
                  <a:gd name="T8" fmla="*/ 4 w 4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9">
                    <a:moveTo>
                      <a:pt x="2" y="0"/>
                    </a:moveTo>
                    <a:cubicBezTo>
                      <a:pt x="0" y="3"/>
                      <a:pt x="2" y="7"/>
                      <a:pt x="4" y="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6" name="Freeform 956">
                <a:extLst>
                  <a:ext uri="{FF2B5EF4-FFF2-40B4-BE49-F238E27FC236}">
                    <a16:creationId xmlns:a16="http://schemas.microsoft.com/office/drawing/2014/main" id="{43B7EA8F-0E0D-49A4-9599-863EBD852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475" y="6126163"/>
                <a:ext cx="34925" cy="34925"/>
              </a:xfrm>
              <a:custGeom>
                <a:avLst/>
                <a:gdLst>
                  <a:gd name="T0" fmla="*/ 2147483646 w 30"/>
                  <a:gd name="T1" fmla="*/ 0 h 30"/>
                  <a:gd name="T2" fmla="*/ 2147483646 w 30"/>
                  <a:gd name="T3" fmla="*/ 2147483646 h 30"/>
                  <a:gd name="T4" fmla="*/ 2147483646 w 30"/>
                  <a:gd name="T5" fmla="*/ 2147483646 h 30"/>
                  <a:gd name="T6" fmla="*/ 2147483646 w 30"/>
                  <a:gd name="T7" fmla="*/ 2147483646 h 30"/>
                  <a:gd name="T8" fmla="*/ 2147483646 w 30"/>
                  <a:gd name="T9" fmla="*/ 2147483646 h 30"/>
                  <a:gd name="T10" fmla="*/ 2147483646 w 30"/>
                  <a:gd name="T11" fmla="*/ 2147483646 h 30"/>
                  <a:gd name="T12" fmla="*/ 2147483646 w 30"/>
                  <a:gd name="T13" fmla="*/ 2147483646 h 30"/>
                  <a:gd name="T14" fmla="*/ 2147483646 w 30"/>
                  <a:gd name="T15" fmla="*/ 2147483646 h 30"/>
                  <a:gd name="T16" fmla="*/ 1577550608 w 30"/>
                  <a:gd name="T17" fmla="*/ 214748364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0"/>
                  <a:gd name="T29" fmla="*/ 30 w 30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0">
                    <a:moveTo>
                      <a:pt x="2" y="0"/>
                    </a:moveTo>
                    <a:cubicBezTo>
                      <a:pt x="9" y="1"/>
                      <a:pt x="15" y="2"/>
                      <a:pt x="21" y="4"/>
                    </a:cubicBezTo>
                    <a:cubicBezTo>
                      <a:pt x="24" y="6"/>
                      <a:pt x="27" y="7"/>
                      <a:pt x="29" y="11"/>
                    </a:cubicBezTo>
                    <a:cubicBezTo>
                      <a:pt x="30" y="14"/>
                      <a:pt x="28" y="16"/>
                      <a:pt x="28" y="20"/>
                    </a:cubicBezTo>
                    <a:cubicBezTo>
                      <a:pt x="25" y="17"/>
                      <a:pt x="25" y="13"/>
                      <a:pt x="21" y="10"/>
                    </a:cubicBezTo>
                    <a:cubicBezTo>
                      <a:pt x="19" y="9"/>
                      <a:pt x="15" y="6"/>
                      <a:pt x="12" y="8"/>
                    </a:cubicBezTo>
                    <a:cubicBezTo>
                      <a:pt x="7" y="11"/>
                      <a:pt x="8" y="25"/>
                      <a:pt x="6" y="30"/>
                    </a:cubicBezTo>
                    <a:cubicBezTo>
                      <a:pt x="5" y="27"/>
                      <a:pt x="3" y="25"/>
                      <a:pt x="2" y="22"/>
                    </a:cubicBezTo>
                    <a:cubicBezTo>
                      <a:pt x="0" y="17"/>
                      <a:pt x="2" y="12"/>
                      <a:pt x="1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7" name="Freeform 957">
                <a:extLst>
                  <a:ext uri="{FF2B5EF4-FFF2-40B4-BE49-F238E27FC236}">
                    <a16:creationId xmlns:a16="http://schemas.microsoft.com/office/drawing/2014/main" id="{78DF432E-13C1-4F6C-89CA-F040EA13C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013" y="6083300"/>
                <a:ext cx="74613" cy="209550"/>
              </a:xfrm>
              <a:custGeom>
                <a:avLst/>
                <a:gdLst>
                  <a:gd name="T0" fmla="*/ 2147483646 w 62"/>
                  <a:gd name="T1" fmla="*/ 2147483646 h 177"/>
                  <a:gd name="T2" fmla="*/ 2147483646 w 62"/>
                  <a:gd name="T3" fmla="*/ 2147483646 h 177"/>
                  <a:gd name="T4" fmla="*/ 2147483646 w 62"/>
                  <a:gd name="T5" fmla="*/ 2147483646 h 177"/>
                  <a:gd name="T6" fmla="*/ 2147483646 w 62"/>
                  <a:gd name="T7" fmla="*/ 2147483646 h 177"/>
                  <a:gd name="T8" fmla="*/ 2147483646 w 62"/>
                  <a:gd name="T9" fmla="*/ 2147483646 h 177"/>
                  <a:gd name="T10" fmla="*/ 2147483646 w 62"/>
                  <a:gd name="T11" fmla="*/ 2147483646 h 177"/>
                  <a:gd name="T12" fmla="*/ 2147483646 w 62"/>
                  <a:gd name="T13" fmla="*/ 2147483646 h 177"/>
                  <a:gd name="T14" fmla="*/ 2147483646 w 62"/>
                  <a:gd name="T15" fmla="*/ 2147483646 h 177"/>
                  <a:gd name="T16" fmla="*/ 2147483646 w 62"/>
                  <a:gd name="T17" fmla="*/ 2147483646 h 177"/>
                  <a:gd name="T18" fmla="*/ 2147483646 w 62"/>
                  <a:gd name="T19" fmla="*/ 2147483646 h 177"/>
                  <a:gd name="T20" fmla="*/ 2147483646 w 62"/>
                  <a:gd name="T21" fmla="*/ 2147483646 h 177"/>
                  <a:gd name="T22" fmla="*/ 2147483646 w 62"/>
                  <a:gd name="T23" fmla="*/ 2147483646 h 177"/>
                  <a:gd name="T24" fmla="*/ 2147483646 w 62"/>
                  <a:gd name="T25" fmla="*/ 2147483646 h 177"/>
                  <a:gd name="T26" fmla="*/ 2147483646 w 62"/>
                  <a:gd name="T27" fmla="*/ 0 h 1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2"/>
                  <a:gd name="T43" fmla="*/ 0 h 177"/>
                  <a:gd name="T44" fmla="*/ 62 w 62"/>
                  <a:gd name="T45" fmla="*/ 177 h 17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2" h="177">
                    <a:moveTo>
                      <a:pt x="62" y="2"/>
                    </a:moveTo>
                    <a:cubicBezTo>
                      <a:pt x="60" y="6"/>
                      <a:pt x="59" y="10"/>
                      <a:pt x="57" y="14"/>
                    </a:cubicBezTo>
                    <a:cubicBezTo>
                      <a:pt x="55" y="18"/>
                      <a:pt x="53" y="23"/>
                      <a:pt x="51" y="28"/>
                    </a:cubicBezTo>
                    <a:cubicBezTo>
                      <a:pt x="48" y="36"/>
                      <a:pt x="45" y="44"/>
                      <a:pt x="42" y="53"/>
                    </a:cubicBezTo>
                    <a:cubicBezTo>
                      <a:pt x="37" y="68"/>
                      <a:pt x="32" y="84"/>
                      <a:pt x="25" y="99"/>
                    </a:cubicBezTo>
                    <a:cubicBezTo>
                      <a:pt x="19" y="110"/>
                      <a:pt x="12" y="121"/>
                      <a:pt x="7" y="133"/>
                    </a:cubicBezTo>
                    <a:cubicBezTo>
                      <a:pt x="0" y="147"/>
                      <a:pt x="4" y="159"/>
                      <a:pt x="18" y="168"/>
                    </a:cubicBezTo>
                    <a:cubicBezTo>
                      <a:pt x="22" y="171"/>
                      <a:pt x="29" y="176"/>
                      <a:pt x="34" y="177"/>
                    </a:cubicBezTo>
                    <a:cubicBezTo>
                      <a:pt x="27" y="174"/>
                      <a:pt x="21" y="162"/>
                      <a:pt x="18" y="156"/>
                    </a:cubicBezTo>
                    <a:cubicBezTo>
                      <a:pt x="15" y="147"/>
                      <a:pt x="15" y="138"/>
                      <a:pt x="18" y="129"/>
                    </a:cubicBezTo>
                    <a:cubicBezTo>
                      <a:pt x="22" y="110"/>
                      <a:pt x="32" y="92"/>
                      <a:pt x="38" y="73"/>
                    </a:cubicBezTo>
                    <a:cubicBezTo>
                      <a:pt x="42" y="60"/>
                      <a:pt x="46" y="47"/>
                      <a:pt x="52" y="34"/>
                    </a:cubicBezTo>
                    <a:cubicBezTo>
                      <a:pt x="54" y="28"/>
                      <a:pt x="56" y="21"/>
                      <a:pt x="58" y="15"/>
                    </a:cubicBezTo>
                    <a:cubicBezTo>
                      <a:pt x="60" y="11"/>
                      <a:pt x="62" y="4"/>
                      <a:pt x="6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8" name="Freeform 958">
                <a:extLst>
                  <a:ext uri="{FF2B5EF4-FFF2-40B4-BE49-F238E27FC236}">
                    <a16:creationId xmlns:a16="http://schemas.microsoft.com/office/drawing/2014/main" id="{ECBC465A-0437-4E7B-B527-83290B2AB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3900" y="6140450"/>
                <a:ext cx="15875" cy="39687"/>
              </a:xfrm>
              <a:custGeom>
                <a:avLst/>
                <a:gdLst>
                  <a:gd name="T0" fmla="*/ 1458090402 w 14"/>
                  <a:gd name="T1" fmla="*/ 2147483646 h 34"/>
                  <a:gd name="T2" fmla="*/ 2147483646 w 14"/>
                  <a:gd name="T3" fmla="*/ 2147483646 h 34"/>
                  <a:gd name="T4" fmla="*/ 2147483646 w 14"/>
                  <a:gd name="T5" fmla="*/ 2147483646 h 34"/>
                  <a:gd name="T6" fmla="*/ 2147483646 w 14"/>
                  <a:gd name="T7" fmla="*/ 0 h 34"/>
                  <a:gd name="T8" fmla="*/ 2147483646 w 14"/>
                  <a:gd name="T9" fmla="*/ 2147483646 h 34"/>
                  <a:gd name="T10" fmla="*/ 1458090402 w 14"/>
                  <a:gd name="T11" fmla="*/ 2147483646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34"/>
                  <a:gd name="T20" fmla="*/ 14 w 14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34">
                    <a:moveTo>
                      <a:pt x="1" y="34"/>
                    </a:moveTo>
                    <a:cubicBezTo>
                      <a:pt x="0" y="26"/>
                      <a:pt x="8" y="20"/>
                      <a:pt x="14" y="16"/>
                    </a:cubicBezTo>
                    <a:cubicBezTo>
                      <a:pt x="12" y="13"/>
                      <a:pt x="12" y="11"/>
                      <a:pt x="11" y="8"/>
                    </a:cubicBezTo>
                    <a:cubicBezTo>
                      <a:pt x="10" y="5"/>
                      <a:pt x="7" y="2"/>
                      <a:pt x="6" y="0"/>
                    </a:cubicBezTo>
                    <a:cubicBezTo>
                      <a:pt x="7" y="5"/>
                      <a:pt x="8" y="9"/>
                      <a:pt x="6" y="14"/>
                    </a:cubicBezTo>
                    <a:cubicBezTo>
                      <a:pt x="5" y="20"/>
                      <a:pt x="0" y="26"/>
                      <a:pt x="1" y="3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9" name="Freeform 959">
                <a:extLst>
                  <a:ext uri="{FF2B5EF4-FFF2-40B4-BE49-F238E27FC236}">
                    <a16:creationId xmlns:a16="http://schemas.microsoft.com/office/drawing/2014/main" id="{3D61B11D-AF50-46EA-9500-D3880F7F9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538" y="6261100"/>
                <a:ext cx="9525" cy="55562"/>
              </a:xfrm>
              <a:custGeom>
                <a:avLst/>
                <a:gdLst>
                  <a:gd name="T0" fmla="*/ 2147483646 w 7"/>
                  <a:gd name="T1" fmla="*/ 1551607049 h 48"/>
                  <a:gd name="T2" fmla="*/ 2147483646 w 7"/>
                  <a:gd name="T3" fmla="*/ 2147483646 h 48"/>
                  <a:gd name="T4" fmla="*/ 0 w 7"/>
                  <a:gd name="T5" fmla="*/ 2147483646 h 48"/>
                  <a:gd name="T6" fmla="*/ 2147483646 w 7"/>
                  <a:gd name="T7" fmla="*/ 2147483646 h 48"/>
                  <a:gd name="T8" fmla="*/ 2147483646 w 7"/>
                  <a:gd name="T9" fmla="*/ 2147483646 h 48"/>
                  <a:gd name="T10" fmla="*/ 2147483646 w 7"/>
                  <a:gd name="T11" fmla="*/ 2147483646 h 48"/>
                  <a:gd name="T12" fmla="*/ 2147483646 w 7"/>
                  <a:gd name="T13" fmla="*/ 2147483646 h 48"/>
                  <a:gd name="T14" fmla="*/ 2147483646 w 7"/>
                  <a:gd name="T15" fmla="*/ 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48"/>
                  <a:gd name="T26" fmla="*/ 7 w 7"/>
                  <a:gd name="T27" fmla="*/ 48 h 4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48">
                    <a:moveTo>
                      <a:pt x="6" y="1"/>
                    </a:moveTo>
                    <a:cubicBezTo>
                      <a:pt x="5" y="5"/>
                      <a:pt x="5" y="9"/>
                      <a:pt x="3" y="13"/>
                    </a:cubicBezTo>
                    <a:cubicBezTo>
                      <a:pt x="2" y="15"/>
                      <a:pt x="0" y="17"/>
                      <a:pt x="0" y="20"/>
                    </a:cubicBezTo>
                    <a:cubicBezTo>
                      <a:pt x="0" y="24"/>
                      <a:pt x="2" y="28"/>
                      <a:pt x="3" y="31"/>
                    </a:cubicBezTo>
                    <a:cubicBezTo>
                      <a:pt x="5" y="37"/>
                      <a:pt x="4" y="42"/>
                      <a:pt x="3" y="48"/>
                    </a:cubicBezTo>
                    <a:cubicBezTo>
                      <a:pt x="3" y="44"/>
                      <a:pt x="5" y="40"/>
                      <a:pt x="6" y="36"/>
                    </a:cubicBezTo>
                    <a:cubicBezTo>
                      <a:pt x="6" y="32"/>
                      <a:pt x="6" y="28"/>
                      <a:pt x="6" y="24"/>
                    </a:cubicBezTo>
                    <a:cubicBezTo>
                      <a:pt x="5" y="16"/>
                      <a:pt x="7" y="9"/>
                      <a:pt x="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0" name="Freeform 960">
                <a:extLst>
                  <a:ext uri="{FF2B5EF4-FFF2-40B4-BE49-F238E27FC236}">
                    <a16:creationId xmlns:a16="http://schemas.microsoft.com/office/drawing/2014/main" id="{46526F48-C775-47E8-B151-558C4DB12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775" y="6246813"/>
                <a:ext cx="9525" cy="19050"/>
              </a:xfrm>
              <a:custGeom>
                <a:avLst/>
                <a:gdLst>
                  <a:gd name="T0" fmla="*/ 1185033825 w 9"/>
                  <a:gd name="T1" fmla="*/ 2147483646 h 16"/>
                  <a:gd name="T2" fmla="*/ 2147483646 w 9"/>
                  <a:gd name="T3" fmla="*/ 2147483646 h 16"/>
                  <a:gd name="T4" fmla="*/ 2147483646 w 9"/>
                  <a:gd name="T5" fmla="*/ 2147483646 h 16"/>
                  <a:gd name="T6" fmla="*/ 1185033825 w 9"/>
                  <a:gd name="T7" fmla="*/ 2147483646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"/>
                  <a:gd name="T14" fmla="*/ 9 w 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">
                    <a:moveTo>
                      <a:pt x="1" y="15"/>
                    </a:moveTo>
                    <a:cubicBezTo>
                      <a:pt x="1" y="13"/>
                      <a:pt x="4" y="8"/>
                      <a:pt x="6" y="10"/>
                    </a:cubicBezTo>
                    <a:cubicBezTo>
                      <a:pt x="7" y="8"/>
                      <a:pt x="9" y="3"/>
                      <a:pt x="5" y="2"/>
                    </a:cubicBezTo>
                    <a:cubicBezTo>
                      <a:pt x="0" y="0"/>
                      <a:pt x="1" y="13"/>
                      <a:pt x="1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1" name="Freeform 961">
                <a:extLst>
                  <a:ext uri="{FF2B5EF4-FFF2-40B4-BE49-F238E27FC236}">
                    <a16:creationId xmlns:a16="http://schemas.microsoft.com/office/drawing/2014/main" id="{A68E5D41-08E3-473A-9C8B-2615E621B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075" y="6188075"/>
                <a:ext cx="7938" cy="12700"/>
              </a:xfrm>
              <a:custGeom>
                <a:avLst/>
                <a:gdLst>
                  <a:gd name="T0" fmla="*/ 2147483646 w 7"/>
                  <a:gd name="T1" fmla="*/ 0 h 12"/>
                  <a:gd name="T2" fmla="*/ 2147483646 w 7"/>
                  <a:gd name="T3" fmla="*/ 2147483646 h 12"/>
                  <a:gd name="T4" fmla="*/ 2147483646 w 7"/>
                  <a:gd name="T5" fmla="*/ 0 h 12"/>
                  <a:gd name="T6" fmla="*/ 2147483646 w 7"/>
                  <a:gd name="T7" fmla="*/ 2147483646 h 12"/>
                  <a:gd name="T8" fmla="*/ 2147483646 w 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12"/>
                  <a:gd name="T17" fmla="*/ 7 w 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12">
                    <a:moveTo>
                      <a:pt x="2" y="0"/>
                    </a:moveTo>
                    <a:cubicBezTo>
                      <a:pt x="3" y="2"/>
                      <a:pt x="0" y="8"/>
                      <a:pt x="3" y="10"/>
                    </a:cubicBezTo>
                    <a:cubicBezTo>
                      <a:pt x="7" y="12"/>
                      <a:pt x="7" y="2"/>
                      <a:pt x="7" y="0"/>
                    </a:cubicBezTo>
                    <a:cubicBezTo>
                      <a:pt x="6" y="2"/>
                      <a:pt x="6" y="5"/>
                      <a:pt x="5" y="6"/>
                    </a:cubicBezTo>
                    <a:cubicBezTo>
                      <a:pt x="3" y="5"/>
                      <a:pt x="2" y="2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2" name="Freeform 962">
                <a:extLst>
                  <a:ext uri="{FF2B5EF4-FFF2-40B4-BE49-F238E27FC236}">
                    <a16:creationId xmlns:a16="http://schemas.microsoft.com/office/drawing/2014/main" id="{9AE08C4D-DD66-4CE0-A481-2C7A0C464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6010275"/>
                <a:ext cx="46038" cy="30162"/>
              </a:xfrm>
              <a:custGeom>
                <a:avLst/>
                <a:gdLst>
                  <a:gd name="T0" fmla="*/ 0 w 39"/>
                  <a:gd name="T1" fmla="*/ 2147483646 h 25"/>
                  <a:gd name="T2" fmla="*/ 2147483646 w 39"/>
                  <a:gd name="T3" fmla="*/ 2147483646 h 25"/>
                  <a:gd name="T4" fmla="*/ 2147483646 w 39"/>
                  <a:gd name="T5" fmla="*/ 2147483646 h 25"/>
                  <a:gd name="T6" fmla="*/ 2147483646 w 39"/>
                  <a:gd name="T7" fmla="*/ 2147483646 h 25"/>
                  <a:gd name="T8" fmla="*/ 2147483646 w 39"/>
                  <a:gd name="T9" fmla="*/ 2147483646 h 25"/>
                  <a:gd name="T10" fmla="*/ 2147483646 w 39"/>
                  <a:gd name="T11" fmla="*/ 2147483646 h 25"/>
                  <a:gd name="T12" fmla="*/ 2147483646 w 39"/>
                  <a:gd name="T13" fmla="*/ 0 h 25"/>
                  <a:gd name="T14" fmla="*/ 2147483646 w 39"/>
                  <a:gd name="T15" fmla="*/ 2147483646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25"/>
                  <a:gd name="T26" fmla="*/ 39 w 39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25">
                    <a:moveTo>
                      <a:pt x="0" y="23"/>
                    </a:moveTo>
                    <a:cubicBezTo>
                      <a:pt x="7" y="25"/>
                      <a:pt x="13" y="22"/>
                      <a:pt x="20" y="21"/>
                    </a:cubicBezTo>
                    <a:cubicBezTo>
                      <a:pt x="25" y="20"/>
                      <a:pt x="35" y="17"/>
                      <a:pt x="39" y="21"/>
                    </a:cubicBezTo>
                    <a:cubicBezTo>
                      <a:pt x="36" y="18"/>
                      <a:pt x="33" y="17"/>
                      <a:pt x="28" y="17"/>
                    </a:cubicBezTo>
                    <a:cubicBezTo>
                      <a:pt x="25" y="17"/>
                      <a:pt x="18" y="19"/>
                      <a:pt x="15" y="18"/>
                    </a:cubicBezTo>
                    <a:cubicBezTo>
                      <a:pt x="13" y="17"/>
                      <a:pt x="18" y="12"/>
                      <a:pt x="19" y="10"/>
                    </a:cubicBezTo>
                    <a:cubicBezTo>
                      <a:pt x="22" y="7"/>
                      <a:pt x="26" y="4"/>
                      <a:pt x="27" y="0"/>
                    </a:cubicBezTo>
                    <a:cubicBezTo>
                      <a:pt x="24" y="0"/>
                      <a:pt x="18" y="3"/>
                      <a:pt x="15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3" name="Freeform 963">
                <a:extLst>
                  <a:ext uri="{FF2B5EF4-FFF2-40B4-BE49-F238E27FC236}">
                    <a16:creationId xmlns:a16="http://schemas.microsoft.com/office/drawing/2014/main" id="{2459933E-5DBA-4DD4-956D-F4052E0B8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050" y="6097588"/>
                <a:ext cx="80963" cy="52387"/>
              </a:xfrm>
              <a:custGeom>
                <a:avLst/>
                <a:gdLst>
                  <a:gd name="T0" fmla="*/ 1615001816 w 69"/>
                  <a:gd name="T1" fmla="*/ 2147483646 h 44"/>
                  <a:gd name="T2" fmla="*/ 2147483646 w 69"/>
                  <a:gd name="T3" fmla="*/ 2147483646 h 44"/>
                  <a:gd name="T4" fmla="*/ 2147483646 w 69"/>
                  <a:gd name="T5" fmla="*/ 2147483646 h 44"/>
                  <a:gd name="T6" fmla="*/ 2147483646 w 69"/>
                  <a:gd name="T7" fmla="*/ 2147483646 h 44"/>
                  <a:gd name="T8" fmla="*/ 2147483646 w 69"/>
                  <a:gd name="T9" fmla="*/ 2147483646 h 44"/>
                  <a:gd name="T10" fmla="*/ 2147483646 w 69"/>
                  <a:gd name="T11" fmla="*/ 2147483646 h 44"/>
                  <a:gd name="T12" fmla="*/ 2147483646 w 69"/>
                  <a:gd name="T13" fmla="*/ 2147483646 h 44"/>
                  <a:gd name="T14" fmla="*/ 2147483646 w 69"/>
                  <a:gd name="T15" fmla="*/ 0 h 44"/>
                  <a:gd name="T16" fmla="*/ 2147483646 w 69"/>
                  <a:gd name="T17" fmla="*/ 2147483646 h 44"/>
                  <a:gd name="T18" fmla="*/ 2147483646 w 69"/>
                  <a:gd name="T19" fmla="*/ 2147483646 h 44"/>
                  <a:gd name="T20" fmla="*/ 2147483646 w 69"/>
                  <a:gd name="T21" fmla="*/ 2147483646 h 44"/>
                  <a:gd name="T22" fmla="*/ 0 w 69"/>
                  <a:gd name="T23" fmla="*/ 2147483646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44"/>
                  <a:gd name="T38" fmla="*/ 69 w 69"/>
                  <a:gd name="T39" fmla="*/ 44 h 4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44">
                    <a:moveTo>
                      <a:pt x="1" y="24"/>
                    </a:moveTo>
                    <a:cubicBezTo>
                      <a:pt x="5" y="27"/>
                      <a:pt x="8" y="30"/>
                      <a:pt x="9" y="35"/>
                    </a:cubicBezTo>
                    <a:cubicBezTo>
                      <a:pt x="10" y="37"/>
                      <a:pt x="9" y="39"/>
                      <a:pt x="9" y="40"/>
                    </a:cubicBezTo>
                    <a:cubicBezTo>
                      <a:pt x="9" y="44"/>
                      <a:pt x="10" y="44"/>
                      <a:pt x="13" y="42"/>
                    </a:cubicBezTo>
                    <a:cubicBezTo>
                      <a:pt x="17" y="41"/>
                      <a:pt x="22" y="39"/>
                      <a:pt x="26" y="37"/>
                    </a:cubicBezTo>
                    <a:cubicBezTo>
                      <a:pt x="30" y="35"/>
                      <a:pt x="32" y="33"/>
                      <a:pt x="36" y="30"/>
                    </a:cubicBezTo>
                    <a:cubicBezTo>
                      <a:pt x="40" y="25"/>
                      <a:pt x="45" y="20"/>
                      <a:pt x="50" y="16"/>
                    </a:cubicBezTo>
                    <a:cubicBezTo>
                      <a:pt x="57" y="10"/>
                      <a:pt x="64" y="7"/>
                      <a:pt x="69" y="0"/>
                    </a:cubicBezTo>
                    <a:cubicBezTo>
                      <a:pt x="60" y="5"/>
                      <a:pt x="52" y="13"/>
                      <a:pt x="43" y="19"/>
                    </a:cubicBezTo>
                    <a:cubicBezTo>
                      <a:pt x="37" y="24"/>
                      <a:pt x="31" y="30"/>
                      <a:pt x="23" y="32"/>
                    </a:cubicBezTo>
                    <a:cubicBezTo>
                      <a:pt x="18" y="33"/>
                      <a:pt x="15" y="30"/>
                      <a:pt x="11" y="28"/>
                    </a:cubicBezTo>
                    <a:cubicBezTo>
                      <a:pt x="8" y="25"/>
                      <a:pt x="4" y="24"/>
                      <a:pt x="0" y="2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4" name="Freeform 964">
                <a:extLst>
                  <a:ext uri="{FF2B5EF4-FFF2-40B4-BE49-F238E27FC236}">
                    <a16:creationId xmlns:a16="http://schemas.microsoft.com/office/drawing/2014/main" id="{270A23C0-E378-471B-AB44-3812B4557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588" y="6343650"/>
                <a:ext cx="47625" cy="103187"/>
              </a:xfrm>
              <a:custGeom>
                <a:avLst/>
                <a:gdLst>
                  <a:gd name="T0" fmla="*/ 1567863787 w 41"/>
                  <a:gd name="T1" fmla="*/ 2147483646 h 87"/>
                  <a:gd name="T2" fmla="*/ 2147483646 w 41"/>
                  <a:gd name="T3" fmla="*/ 2147483646 h 87"/>
                  <a:gd name="T4" fmla="*/ 2147483646 w 41"/>
                  <a:gd name="T5" fmla="*/ 2147483646 h 87"/>
                  <a:gd name="T6" fmla="*/ 2147483646 w 41"/>
                  <a:gd name="T7" fmla="*/ 2147483646 h 87"/>
                  <a:gd name="T8" fmla="*/ 2147483646 w 41"/>
                  <a:gd name="T9" fmla="*/ 2147483646 h 87"/>
                  <a:gd name="T10" fmla="*/ 2147483646 w 41"/>
                  <a:gd name="T11" fmla="*/ 2147483646 h 87"/>
                  <a:gd name="T12" fmla="*/ 2147483646 w 41"/>
                  <a:gd name="T13" fmla="*/ 0 h 87"/>
                  <a:gd name="T14" fmla="*/ 2147483646 w 41"/>
                  <a:gd name="T15" fmla="*/ 2147483646 h 87"/>
                  <a:gd name="T16" fmla="*/ 2147483646 w 41"/>
                  <a:gd name="T17" fmla="*/ 2147483646 h 87"/>
                  <a:gd name="T18" fmla="*/ 2147483646 w 41"/>
                  <a:gd name="T19" fmla="*/ 2147483646 h 87"/>
                  <a:gd name="T20" fmla="*/ 2147483646 w 41"/>
                  <a:gd name="T21" fmla="*/ 2147483646 h 87"/>
                  <a:gd name="T22" fmla="*/ 1567863787 w 41"/>
                  <a:gd name="T23" fmla="*/ 2147483646 h 87"/>
                  <a:gd name="T24" fmla="*/ 0 w 41"/>
                  <a:gd name="T25" fmla="*/ 2147483646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87"/>
                  <a:gd name="T41" fmla="*/ 41 w 41"/>
                  <a:gd name="T42" fmla="*/ 87 h 8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87">
                    <a:moveTo>
                      <a:pt x="1" y="65"/>
                    </a:moveTo>
                    <a:cubicBezTo>
                      <a:pt x="1" y="68"/>
                      <a:pt x="13" y="64"/>
                      <a:pt x="14" y="64"/>
                    </a:cubicBezTo>
                    <a:cubicBezTo>
                      <a:pt x="20" y="61"/>
                      <a:pt x="27" y="55"/>
                      <a:pt x="30" y="49"/>
                    </a:cubicBezTo>
                    <a:cubicBezTo>
                      <a:pt x="35" y="41"/>
                      <a:pt x="37" y="31"/>
                      <a:pt x="38" y="22"/>
                    </a:cubicBezTo>
                    <a:cubicBezTo>
                      <a:pt x="38" y="19"/>
                      <a:pt x="39" y="16"/>
                      <a:pt x="40" y="12"/>
                    </a:cubicBezTo>
                    <a:cubicBezTo>
                      <a:pt x="40" y="11"/>
                      <a:pt x="39" y="9"/>
                      <a:pt x="40" y="7"/>
                    </a:cubicBezTo>
                    <a:cubicBezTo>
                      <a:pt x="40" y="4"/>
                      <a:pt x="41" y="2"/>
                      <a:pt x="41" y="0"/>
                    </a:cubicBezTo>
                    <a:cubicBezTo>
                      <a:pt x="41" y="13"/>
                      <a:pt x="39" y="27"/>
                      <a:pt x="35" y="39"/>
                    </a:cubicBezTo>
                    <a:cubicBezTo>
                      <a:pt x="32" y="49"/>
                      <a:pt x="26" y="60"/>
                      <a:pt x="16" y="64"/>
                    </a:cubicBezTo>
                    <a:cubicBezTo>
                      <a:pt x="12" y="67"/>
                      <a:pt x="7" y="67"/>
                      <a:pt x="4" y="72"/>
                    </a:cubicBezTo>
                    <a:cubicBezTo>
                      <a:pt x="2" y="76"/>
                      <a:pt x="1" y="83"/>
                      <a:pt x="2" y="87"/>
                    </a:cubicBezTo>
                    <a:cubicBezTo>
                      <a:pt x="1" y="85"/>
                      <a:pt x="1" y="81"/>
                      <a:pt x="1" y="79"/>
                    </a:cubicBezTo>
                    <a:cubicBezTo>
                      <a:pt x="1" y="75"/>
                      <a:pt x="1" y="71"/>
                      <a:pt x="0" y="6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5" name="Freeform 965">
                <a:extLst>
                  <a:ext uri="{FF2B5EF4-FFF2-40B4-BE49-F238E27FC236}">
                    <a16:creationId xmlns:a16="http://schemas.microsoft.com/office/drawing/2014/main" id="{78CF661C-DF06-4429-A62A-C1959ED54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75" y="6438900"/>
                <a:ext cx="23813" cy="33337"/>
              </a:xfrm>
              <a:custGeom>
                <a:avLst/>
                <a:gdLst>
                  <a:gd name="T0" fmla="*/ 2147483646 w 20"/>
                  <a:gd name="T1" fmla="*/ 0 h 29"/>
                  <a:gd name="T2" fmla="*/ 2147483646 w 20"/>
                  <a:gd name="T3" fmla="*/ 2147483646 h 29"/>
                  <a:gd name="T4" fmla="*/ 2147483646 w 20"/>
                  <a:gd name="T5" fmla="*/ 2147483646 h 29"/>
                  <a:gd name="T6" fmla="*/ 2147483646 w 20"/>
                  <a:gd name="T7" fmla="*/ 2147483646 h 29"/>
                  <a:gd name="T8" fmla="*/ 2147483646 w 20"/>
                  <a:gd name="T9" fmla="*/ 2147483646 h 29"/>
                  <a:gd name="T10" fmla="*/ 1688417902 w 20"/>
                  <a:gd name="T11" fmla="*/ 2147483646 h 29"/>
                  <a:gd name="T12" fmla="*/ 2147483646 w 20"/>
                  <a:gd name="T13" fmla="*/ 2147483646 h 29"/>
                  <a:gd name="T14" fmla="*/ 2147483646 w 20"/>
                  <a:gd name="T15" fmla="*/ 2147483646 h 29"/>
                  <a:gd name="T16" fmla="*/ 2147483646 w 20"/>
                  <a:gd name="T17" fmla="*/ 2147483646 h 29"/>
                  <a:gd name="T18" fmla="*/ 2147483646 w 20"/>
                  <a:gd name="T19" fmla="*/ 1519688986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"/>
                  <a:gd name="T31" fmla="*/ 0 h 29"/>
                  <a:gd name="T32" fmla="*/ 20 w 20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" h="29">
                    <a:moveTo>
                      <a:pt x="20" y="0"/>
                    </a:moveTo>
                    <a:cubicBezTo>
                      <a:pt x="19" y="0"/>
                      <a:pt x="18" y="1"/>
                      <a:pt x="17" y="2"/>
                    </a:cubicBezTo>
                    <a:cubicBezTo>
                      <a:pt x="16" y="3"/>
                      <a:pt x="14" y="4"/>
                      <a:pt x="12" y="5"/>
                    </a:cubicBezTo>
                    <a:cubicBezTo>
                      <a:pt x="10" y="6"/>
                      <a:pt x="8" y="7"/>
                      <a:pt x="6" y="8"/>
                    </a:cubicBezTo>
                    <a:cubicBezTo>
                      <a:pt x="5" y="8"/>
                      <a:pt x="3" y="9"/>
                      <a:pt x="2" y="10"/>
                    </a:cubicBezTo>
                    <a:cubicBezTo>
                      <a:pt x="0" y="11"/>
                      <a:pt x="1" y="13"/>
                      <a:pt x="1" y="15"/>
                    </a:cubicBezTo>
                    <a:cubicBezTo>
                      <a:pt x="2" y="17"/>
                      <a:pt x="1" y="29"/>
                      <a:pt x="4" y="29"/>
                    </a:cubicBezTo>
                    <a:cubicBezTo>
                      <a:pt x="6" y="29"/>
                      <a:pt x="7" y="26"/>
                      <a:pt x="7" y="25"/>
                    </a:cubicBezTo>
                    <a:cubicBezTo>
                      <a:pt x="8" y="22"/>
                      <a:pt x="7" y="20"/>
                      <a:pt x="7" y="18"/>
                    </a:cubicBezTo>
                    <a:cubicBezTo>
                      <a:pt x="8" y="12"/>
                      <a:pt x="15" y="4"/>
                      <a:pt x="2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6" name="Freeform 966">
                <a:extLst>
                  <a:ext uri="{FF2B5EF4-FFF2-40B4-BE49-F238E27FC236}">
                    <a16:creationId xmlns:a16="http://schemas.microsoft.com/office/drawing/2014/main" id="{BCE99AFD-2112-49E9-90FB-B91E8483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4375" y="6423025"/>
                <a:ext cx="12700" cy="11112"/>
              </a:xfrm>
              <a:custGeom>
                <a:avLst/>
                <a:gdLst>
                  <a:gd name="T0" fmla="*/ 0 w 11"/>
                  <a:gd name="T1" fmla="*/ 2147483646 h 9"/>
                  <a:gd name="T2" fmla="*/ 2147483646 w 11"/>
                  <a:gd name="T3" fmla="*/ 2147483646 h 9"/>
                  <a:gd name="T4" fmla="*/ 2147483646 w 11"/>
                  <a:gd name="T5" fmla="*/ 2147483646 h 9"/>
                  <a:gd name="T6" fmla="*/ 2147483646 w 11"/>
                  <a:gd name="T7" fmla="*/ 2147483646 h 9"/>
                  <a:gd name="T8" fmla="*/ 2147483646 w 11"/>
                  <a:gd name="T9" fmla="*/ 214748364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0" y="5"/>
                    </a:moveTo>
                    <a:cubicBezTo>
                      <a:pt x="2" y="4"/>
                      <a:pt x="4" y="0"/>
                      <a:pt x="7" y="2"/>
                    </a:cubicBezTo>
                    <a:cubicBezTo>
                      <a:pt x="11" y="4"/>
                      <a:pt x="8" y="9"/>
                      <a:pt x="4" y="9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5" y="3"/>
                      <a:pt x="3" y="4"/>
                      <a:pt x="2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7" name="Freeform 967">
                <a:extLst>
                  <a:ext uri="{FF2B5EF4-FFF2-40B4-BE49-F238E27FC236}">
                    <a16:creationId xmlns:a16="http://schemas.microsoft.com/office/drawing/2014/main" id="{172776E2-362D-4CAE-8795-805088257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625" y="6580188"/>
                <a:ext cx="20638" cy="50800"/>
              </a:xfrm>
              <a:custGeom>
                <a:avLst/>
                <a:gdLst>
                  <a:gd name="T0" fmla="*/ 2147483646 w 17"/>
                  <a:gd name="T1" fmla="*/ 0 h 43"/>
                  <a:gd name="T2" fmla="*/ 2147483646 w 17"/>
                  <a:gd name="T3" fmla="*/ 2147483646 h 43"/>
                  <a:gd name="T4" fmla="*/ 1789188344 w 17"/>
                  <a:gd name="T5" fmla="*/ 2147483646 h 43"/>
                  <a:gd name="T6" fmla="*/ 2147483646 w 17"/>
                  <a:gd name="T7" fmla="*/ 2147483646 h 43"/>
                  <a:gd name="T8" fmla="*/ 2147483646 w 17"/>
                  <a:gd name="T9" fmla="*/ 2147483646 h 43"/>
                  <a:gd name="T10" fmla="*/ 0 w 17"/>
                  <a:gd name="T11" fmla="*/ 2147483646 h 43"/>
                  <a:gd name="T12" fmla="*/ 2147483646 w 17"/>
                  <a:gd name="T13" fmla="*/ 2147483646 h 43"/>
                  <a:gd name="T14" fmla="*/ 2147483646 w 17"/>
                  <a:gd name="T15" fmla="*/ 2147483646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43"/>
                  <a:gd name="T26" fmla="*/ 17 w 17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43">
                    <a:moveTo>
                      <a:pt x="17" y="0"/>
                    </a:moveTo>
                    <a:cubicBezTo>
                      <a:pt x="15" y="7"/>
                      <a:pt x="15" y="14"/>
                      <a:pt x="14" y="22"/>
                    </a:cubicBezTo>
                    <a:cubicBezTo>
                      <a:pt x="12" y="30"/>
                      <a:pt x="6" y="37"/>
                      <a:pt x="1" y="43"/>
                    </a:cubicBezTo>
                    <a:cubicBezTo>
                      <a:pt x="3" y="38"/>
                      <a:pt x="7" y="34"/>
                      <a:pt x="9" y="29"/>
                    </a:cubicBezTo>
                    <a:cubicBezTo>
                      <a:pt x="9" y="28"/>
                      <a:pt x="12" y="22"/>
                      <a:pt x="11" y="21"/>
                    </a:cubicBezTo>
                    <a:cubicBezTo>
                      <a:pt x="9" y="19"/>
                      <a:pt x="1" y="25"/>
                      <a:pt x="0" y="27"/>
                    </a:cubicBezTo>
                    <a:cubicBezTo>
                      <a:pt x="2" y="22"/>
                      <a:pt x="7" y="19"/>
                      <a:pt x="10" y="15"/>
                    </a:cubicBezTo>
                    <a:cubicBezTo>
                      <a:pt x="12" y="11"/>
                      <a:pt x="14" y="7"/>
                      <a:pt x="15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8" name="Freeform 968">
                <a:extLst>
                  <a:ext uri="{FF2B5EF4-FFF2-40B4-BE49-F238E27FC236}">
                    <a16:creationId xmlns:a16="http://schemas.microsoft.com/office/drawing/2014/main" id="{5A7D9B05-1F44-45CE-A7FC-F849731B1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613" y="6613525"/>
                <a:ext cx="23813" cy="22225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2147483646 h 19"/>
                  <a:gd name="T4" fmla="*/ 2147483646 w 20"/>
                  <a:gd name="T5" fmla="*/ 2147483646 h 19"/>
                  <a:gd name="T6" fmla="*/ 2147483646 w 20"/>
                  <a:gd name="T7" fmla="*/ 2147483646 h 19"/>
                  <a:gd name="T8" fmla="*/ 0 w 20"/>
                  <a:gd name="T9" fmla="*/ 2147483646 h 19"/>
                  <a:gd name="T10" fmla="*/ 2147483646 w 20"/>
                  <a:gd name="T11" fmla="*/ 2147483646 h 19"/>
                  <a:gd name="T12" fmla="*/ 2147483646 w 20"/>
                  <a:gd name="T13" fmla="*/ 2147483646 h 19"/>
                  <a:gd name="T14" fmla="*/ 2147483646 w 20"/>
                  <a:gd name="T15" fmla="*/ 1600892484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9"/>
                  <a:gd name="T26" fmla="*/ 20 w 20"/>
                  <a:gd name="T27" fmla="*/ 19 h 1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9">
                    <a:moveTo>
                      <a:pt x="20" y="0"/>
                    </a:moveTo>
                    <a:cubicBezTo>
                      <a:pt x="18" y="3"/>
                      <a:pt x="16" y="5"/>
                      <a:pt x="15" y="9"/>
                    </a:cubicBezTo>
                    <a:cubicBezTo>
                      <a:pt x="14" y="12"/>
                      <a:pt x="14" y="14"/>
                      <a:pt x="14" y="17"/>
                    </a:cubicBezTo>
                    <a:cubicBezTo>
                      <a:pt x="13" y="16"/>
                      <a:pt x="10" y="16"/>
                      <a:pt x="8" y="16"/>
                    </a:cubicBezTo>
                    <a:cubicBezTo>
                      <a:pt x="5" y="16"/>
                      <a:pt x="3" y="18"/>
                      <a:pt x="0" y="19"/>
                    </a:cubicBezTo>
                    <a:cubicBezTo>
                      <a:pt x="2" y="16"/>
                      <a:pt x="7" y="14"/>
                      <a:pt x="9" y="11"/>
                    </a:cubicBezTo>
                    <a:cubicBezTo>
                      <a:pt x="10" y="9"/>
                      <a:pt x="11" y="7"/>
                      <a:pt x="12" y="5"/>
                    </a:cubicBezTo>
                    <a:cubicBezTo>
                      <a:pt x="14" y="4"/>
                      <a:pt x="16" y="2"/>
                      <a:pt x="17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9" name="Freeform 969">
                <a:extLst>
                  <a:ext uri="{FF2B5EF4-FFF2-40B4-BE49-F238E27FC236}">
                    <a16:creationId xmlns:a16="http://schemas.microsoft.com/office/drawing/2014/main" id="{8BB8C2C1-A93B-4DD4-9F1D-16CB7E217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438" y="6084888"/>
                <a:ext cx="71438" cy="104775"/>
              </a:xfrm>
              <a:custGeom>
                <a:avLst/>
                <a:gdLst>
                  <a:gd name="T0" fmla="*/ 0 w 60"/>
                  <a:gd name="T1" fmla="*/ 2147483646 h 89"/>
                  <a:gd name="T2" fmla="*/ 2147483646 w 60"/>
                  <a:gd name="T3" fmla="*/ 2147483646 h 89"/>
                  <a:gd name="T4" fmla="*/ 2147483646 w 60"/>
                  <a:gd name="T5" fmla="*/ 2147483646 h 89"/>
                  <a:gd name="T6" fmla="*/ 2147483646 w 60"/>
                  <a:gd name="T7" fmla="*/ 2147483646 h 89"/>
                  <a:gd name="T8" fmla="*/ 2147483646 w 60"/>
                  <a:gd name="T9" fmla="*/ 2147483646 h 89"/>
                  <a:gd name="T10" fmla="*/ 2147483646 w 60"/>
                  <a:gd name="T11" fmla="*/ 0 h 89"/>
                  <a:gd name="T12" fmla="*/ 2147483646 w 60"/>
                  <a:gd name="T13" fmla="*/ 2147483646 h 89"/>
                  <a:gd name="T14" fmla="*/ 2147483646 w 60"/>
                  <a:gd name="T15" fmla="*/ 2147483646 h 89"/>
                  <a:gd name="T16" fmla="*/ 2147483646 w 60"/>
                  <a:gd name="T17" fmla="*/ 2147483646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89"/>
                  <a:gd name="T29" fmla="*/ 60 w 60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89">
                    <a:moveTo>
                      <a:pt x="0" y="41"/>
                    </a:moveTo>
                    <a:cubicBezTo>
                      <a:pt x="6" y="43"/>
                      <a:pt x="12" y="42"/>
                      <a:pt x="18" y="45"/>
                    </a:cubicBezTo>
                    <a:cubicBezTo>
                      <a:pt x="23" y="47"/>
                      <a:pt x="27" y="51"/>
                      <a:pt x="31" y="56"/>
                    </a:cubicBezTo>
                    <a:cubicBezTo>
                      <a:pt x="37" y="64"/>
                      <a:pt x="43" y="79"/>
                      <a:pt x="43" y="89"/>
                    </a:cubicBezTo>
                    <a:cubicBezTo>
                      <a:pt x="49" y="79"/>
                      <a:pt x="36" y="61"/>
                      <a:pt x="34" y="50"/>
                    </a:cubicBezTo>
                    <a:cubicBezTo>
                      <a:pt x="32" y="32"/>
                      <a:pt x="50" y="13"/>
                      <a:pt x="60" y="0"/>
                    </a:cubicBezTo>
                    <a:cubicBezTo>
                      <a:pt x="54" y="7"/>
                      <a:pt x="47" y="14"/>
                      <a:pt x="41" y="20"/>
                    </a:cubicBezTo>
                    <a:cubicBezTo>
                      <a:pt x="37" y="25"/>
                      <a:pt x="35" y="31"/>
                      <a:pt x="31" y="36"/>
                    </a:cubicBezTo>
                    <a:cubicBezTo>
                      <a:pt x="22" y="46"/>
                      <a:pt x="12" y="36"/>
                      <a:pt x="2" y="4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0" name="Freeform 970">
                <a:extLst>
                  <a:ext uri="{FF2B5EF4-FFF2-40B4-BE49-F238E27FC236}">
                    <a16:creationId xmlns:a16="http://schemas.microsoft.com/office/drawing/2014/main" id="{21880D59-924D-4EC1-9472-A15A574F7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0250" y="6238875"/>
                <a:ext cx="17463" cy="34925"/>
              </a:xfrm>
              <a:custGeom>
                <a:avLst/>
                <a:gdLst>
                  <a:gd name="T0" fmla="*/ 2147483646 w 15"/>
                  <a:gd name="T1" fmla="*/ 2147483646 h 29"/>
                  <a:gd name="T2" fmla="*/ 2147483646 w 15"/>
                  <a:gd name="T3" fmla="*/ 2147483646 h 29"/>
                  <a:gd name="T4" fmla="*/ 2147483646 w 15"/>
                  <a:gd name="T5" fmla="*/ 2147483646 h 29"/>
                  <a:gd name="T6" fmla="*/ 2147483646 w 15"/>
                  <a:gd name="T7" fmla="*/ 2147483646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29"/>
                  <a:gd name="T14" fmla="*/ 15 w 15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29">
                    <a:moveTo>
                      <a:pt x="14" y="4"/>
                    </a:moveTo>
                    <a:cubicBezTo>
                      <a:pt x="0" y="0"/>
                      <a:pt x="4" y="22"/>
                      <a:pt x="5" y="29"/>
                    </a:cubicBezTo>
                    <a:cubicBezTo>
                      <a:pt x="3" y="22"/>
                      <a:pt x="1" y="15"/>
                      <a:pt x="4" y="8"/>
                    </a:cubicBezTo>
                    <a:cubicBezTo>
                      <a:pt x="6" y="2"/>
                      <a:pt x="10" y="1"/>
                      <a:pt x="15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1" name="Freeform 971">
                <a:extLst>
                  <a:ext uri="{FF2B5EF4-FFF2-40B4-BE49-F238E27FC236}">
                    <a16:creationId xmlns:a16="http://schemas.microsoft.com/office/drawing/2014/main" id="{6C4F1F0C-5664-4B4D-9527-B93E665DC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9138" y="6191250"/>
                <a:ext cx="17463" cy="20637"/>
              </a:xfrm>
              <a:custGeom>
                <a:avLst/>
                <a:gdLst>
                  <a:gd name="T0" fmla="*/ 2147483646 w 15"/>
                  <a:gd name="T1" fmla="*/ 0 h 18"/>
                  <a:gd name="T2" fmla="*/ 2147483646 w 15"/>
                  <a:gd name="T3" fmla="*/ 2147483646 h 18"/>
                  <a:gd name="T4" fmla="*/ 2147483646 w 15"/>
                  <a:gd name="T5" fmla="*/ 2147483646 h 18"/>
                  <a:gd name="T6" fmla="*/ 2147483646 w 15"/>
                  <a:gd name="T7" fmla="*/ 2147483646 h 18"/>
                  <a:gd name="T8" fmla="*/ 2147483646 w 15"/>
                  <a:gd name="T9" fmla="*/ 214748364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8"/>
                  <a:gd name="T17" fmla="*/ 15 w 1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8">
                    <a:moveTo>
                      <a:pt x="3" y="0"/>
                    </a:moveTo>
                    <a:cubicBezTo>
                      <a:pt x="2" y="4"/>
                      <a:pt x="4" y="9"/>
                      <a:pt x="6" y="12"/>
                    </a:cubicBezTo>
                    <a:cubicBezTo>
                      <a:pt x="9" y="15"/>
                      <a:pt x="12" y="13"/>
                      <a:pt x="15" y="14"/>
                    </a:cubicBezTo>
                    <a:cubicBezTo>
                      <a:pt x="12" y="17"/>
                      <a:pt x="8" y="18"/>
                      <a:pt x="5" y="16"/>
                    </a:cubicBezTo>
                    <a:cubicBezTo>
                      <a:pt x="0" y="12"/>
                      <a:pt x="2" y="7"/>
                      <a:pt x="2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2" name="Freeform 972">
                <a:extLst>
                  <a:ext uri="{FF2B5EF4-FFF2-40B4-BE49-F238E27FC236}">
                    <a16:creationId xmlns:a16="http://schemas.microsoft.com/office/drawing/2014/main" id="{2DE3EC9E-6B7C-47AD-AFE7-A00637564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150" y="6407150"/>
                <a:ext cx="42863" cy="50800"/>
              </a:xfrm>
              <a:custGeom>
                <a:avLst/>
                <a:gdLst>
                  <a:gd name="T0" fmla="*/ 2147483646 w 36"/>
                  <a:gd name="T1" fmla="*/ 2147483646 h 43"/>
                  <a:gd name="T2" fmla="*/ 2147483646 w 36"/>
                  <a:gd name="T3" fmla="*/ 2147483646 h 43"/>
                  <a:gd name="T4" fmla="*/ 2147483646 w 36"/>
                  <a:gd name="T5" fmla="*/ 2147483646 h 43"/>
                  <a:gd name="T6" fmla="*/ 2147483646 w 36"/>
                  <a:gd name="T7" fmla="*/ 2147483646 h 43"/>
                  <a:gd name="T8" fmla="*/ 2147483646 w 36"/>
                  <a:gd name="T9" fmla="*/ 2147483646 h 43"/>
                  <a:gd name="T10" fmla="*/ 2147483646 w 36"/>
                  <a:gd name="T11" fmla="*/ 0 h 43"/>
                  <a:gd name="T12" fmla="*/ 2147483646 w 3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43"/>
                  <a:gd name="T23" fmla="*/ 36 w 36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43">
                    <a:moveTo>
                      <a:pt x="36" y="3"/>
                    </a:moveTo>
                    <a:cubicBezTo>
                      <a:pt x="28" y="4"/>
                      <a:pt x="19" y="11"/>
                      <a:pt x="14" y="16"/>
                    </a:cubicBezTo>
                    <a:cubicBezTo>
                      <a:pt x="9" y="23"/>
                      <a:pt x="2" y="34"/>
                      <a:pt x="4" y="43"/>
                    </a:cubicBezTo>
                    <a:cubicBezTo>
                      <a:pt x="0" y="30"/>
                      <a:pt x="6" y="18"/>
                      <a:pt x="16" y="9"/>
                    </a:cubicBezTo>
                    <a:cubicBezTo>
                      <a:pt x="19" y="5"/>
                      <a:pt x="22" y="3"/>
                      <a:pt x="27" y="2"/>
                    </a:cubicBezTo>
                    <a:cubicBezTo>
                      <a:pt x="29" y="1"/>
                      <a:pt x="30" y="0"/>
                      <a:pt x="32" y="0"/>
                    </a:cubicBezTo>
                    <a:cubicBezTo>
                      <a:pt x="34" y="0"/>
                      <a:pt x="35" y="1"/>
                      <a:pt x="36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3" name="Freeform 973">
                <a:extLst>
                  <a:ext uri="{FF2B5EF4-FFF2-40B4-BE49-F238E27FC236}">
                    <a16:creationId xmlns:a16="http://schemas.microsoft.com/office/drawing/2014/main" id="{BC28C0DF-4CF3-475E-BBA2-8ECD3BF68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8188" y="6375400"/>
                <a:ext cx="31750" cy="71437"/>
              </a:xfrm>
              <a:custGeom>
                <a:avLst/>
                <a:gdLst>
                  <a:gd name="T0" fmla="*/ 2147483646 w 27"/>
                  <a:gd name="T1" fmla="*/ 0 h 61"/>
                  <a:gd name="T2" fmla="*/ 2147483646 w 27"/>
                  <a:gd name="T3" fmla="*/ 2147483646 h 61"/>
                  <a:gd name="T4" fmla="*/ 0 w 27"/>
                  <a:gd name="T5" fmla="*/ 2147483646 h 61"/>
                  <a:gd name="T6" fmla="*/ 2147483646 w 27"/>
                  <a:gd name="T7" fmla="*/ 2147483646 h 61"/>
                  <a:gd name="T8" fmla="*/ 2147483646 w 27"/>
                  <a:gd name="T9" fmla="*/ 2147483646 h 61"/>
                  <a:gd name="T10" fmla="*/ 2147483646 w 27"/>
                  <a:gd name="T11" fmla="*/ 1605992763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61"/>
                  <a:gd name="T20" fmla="*/ 27 w 27"/>
                  <a:gd name="T21" fmla="*/ 61 h 6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61">
                    <a:moveTo>
                      <a:pt x="17" y="0"/>
                    </a:moveTo>
                    <a:cubicBezTo>
                      <a:pt x="20" y="8"/>
                      <a:pt x="27" y="18"/>
                      <a:pt x="24" y="27"/>
                    </a:cubicBezTo>
                    <a:cubicBezTo>
                      <a:pt x="20" y="41"/>
                      <a:pt x="6" y="49"/>
                      <a:pt x="0" y="61"/>
                    </a:cubicBezTo>
                    <a:cubicBezTo>
                      <a:pt x="4" y="48"/>
                      <a:pt x="15" y="39"/>
                      <a:pt x="19" y="27"/>
                    </a:cubicBezTo>
                    <a:cubicBezTo>
                      <a:pt x="20" y="23"/>
                      <a:pt x="20" y="19"/>
                      <a:pt x="19" y="15"/>
                    </a:cubicBezTo>
                    <a:cubicBezTo>
                      <a:pt x="19" y="11"/>
                      <a:pt x="16" y="5"/>
                      <a:pt x="17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4" name="Freeform 974">
                <a:extLst>
                  <a:ext uri="{FF2B5EF4-FFF2-40B4-BE49-F238E27FC236}">
                    <a16:creationId xmlns:a16="http://schemas.microsoft.com/office/drawing/2014/main" id="{3EB5F026-ED43-48D4-997A-3524A9AB7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3738" y="6488113"/>
                <a:ext cx="31750" cy="49212"/>
              </a:xfrm>
              <a:custGeom>
                <a:avLst/>
                <a:gdLst>
                  <a:gd name="T0" fmla="*/ 2147483646 w 26"/>
                  <a:gd name="T1" fmla="*/ 0 h 42"/>
                  <a:gd name="T2" fmla="*/ 2147483646 w 26"/>
                  <a:gd name="T3" fmla="*/ 2147483646 h 42"/>
                  <a:gd name="T4" fmla="*/ 2147483646 w 26"/>
                  <a:gd name="T5" fmla="*/ 2147483646 h 42"/>
                  <a:gd name="T6" fmla="*/ 0 w 26"/>
                  <a:gd name="T7" fmla="*/ 2147483646 h 42"/>
                  <a:gd name="T8" fmla="*/ 2147483646 w 26"/>
                  <a:gd name="T9" fmla="*/ 2147483646 h 42"/>
                  <a:gd name="T10" fmla="*/ 2147483646 w 26"/>
                  <a:gd name="T11" fmla="*/ 2147483646 h 42"/>
                  <a:gd name="T12" fmla="*/ 2147483646 w 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42"/>
                  <a:gd name="T23" fmla="*/ 26 w 26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42">
                    <a:moveTo>
                      <a:pt x="26" y="0"/>
                    </a:moveTo>
                    <a:cubicBezTo>
                      <a:pt x="24" y="8"/>
                      <a:pt x="23" y="16"/>
                      <a:pt x="20" y="24"/>
                    </a:cubicBezTo>
                    <a:cubicBezTo>
                      <a:pt x="19" y="28"/>
                      <a:pt x="17" y="30"/>
                      <a:pt x="13" y="32"/>
                    </a:cubicBezTo>
                    <a:cubicBezTo>
                      <a:pt x="9" y="35"/>
                      <a:pt x="2" y="38"/>
                      <a:pt x="0" y="42"/>
                    </a:cubicBezTo>
                    <a:cubicBezTo>
                      <a:pt x="1" y="38"/>
                      <a:pt x="7" y="35"/>
                      <a:pt x="10" y="33"/>
                    </a:cubicBezTo>
                    <a:cubicBezTo>
                      <a:pt x="13" y="29"/>
                      <a:pt x="16" y="25"/>
                      <a:pt x="17" y="20"/>
                    </a:cubicBezTo>
                    <a:cubicBezTo>
                      <a:pt x="19" y="14"/>
                      <a:pt x="19" y="5"/>
                      <a:pt x="25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5" name="Freeform 975">
                <a:extLst>
                  <a:ext uri="{FF2B5EF4-FFF2-40B4-BE49-F238E27FC236}">
                    <a16:creationId xmlns:a16="http://schemas.microsoft.com/office/drawing/2014/main" id="{A7B49E8E-5FF0-4AC0-A623-5F1DB2DAA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5638" y="6557963"/>
                <a:ext cx="23813" cy="36512"/>
              </a:xfrm>
              <a:custGeom>
                <a:avLst/>
                <a:gdLst>
                  <a:gd name="T0" fmla="*/ 2147483646 w 21"/>
                  <a:gd name="T1" fmla="*/ 0 h 32"/>
                  <a:gd name="T2" fmla="*/ 2147483646 w 21"/>
                  <a:gd name="T3" fmla="*/ 2147483646 h 32"/>
                  <a:gd name="T4" fmla="*/ 2147483646 w 21"/>
                  <a:gd name="T5" fmla="*/ 2147483646 h 32"/>
                  <a:gd name="T6" fmla="*/ 0 w 21"/>
                  <a:gd name="T7" fmla="*/ 2147483646 h 32"/>
                  <a:gd name="T8" fmla="*/ 2147483646 w 21"/>
                  <a:gd name="T9" fmla="*/ 2147483646 h 32"/>
                  <a:gd name="T10" fmla="*/ 2147483646 w 21"/>
                  <a:gd name="T11" fmla="*/ 2147483646 h 32"/>
                  <a:gd name="T12" fmla="*/ 2147483646 w 21"/>
                  <a:gd name="T13" fmla="*/ 2147483646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32"/>
                  <a:gd name="T23" fmla="*/ 21 w 21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32">
                    <a:moveTo>
                      <a:pt x="21" y="0"/>
                    </a:moveTo>
                    <a:cubicBezTo>
                      <a:pt x="21" y="3"/>
                      <a:pt x="19" y="7"/>
                      <a:pt x="18" y="10"/>
                    </a:cubicBezTo>
                    <a:cubicBezTo>
                      <a:pt x="17" y="13"/>
                      <a:pt x="16" y="16"/>
                      <a:pt x="15" y="19"/>
                    </a:cubicBezTo>
                    <a:cubicBezTo>
                      <a:pt x="12" y="26"/>
                      <a:pt x="6" y="29"/>
                      <a:pt x="0" y="32"/>
                    </a:cubicBezTo>
                    <a:cubicBezTo>
                      <a:pt x="3" y="28"/>
                      <a:pt x="8" y="25"/>
                      <a:pt x="11" y="20"/>
                    </a:cubicBezTo>
                    <a:cubicBezTo>
                      <a:pt x="12" y="17"/>
                      <a:pt x="12" y="14"/>
                      <a:pt x="14" y="11"/>
                    </a:cubicBezTo>
                    <a:cubicBezTo>
                      <a:pt x="15" y="8"/>
                      <a:pt x="18" y="6"/>
                      <a:pt x="18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6" name="Freeform 976">
                <a:extLst>
                  <a:ext uri="{FF2B5EF4-FFF2-40B4-BE49-F238E27FC236}">
                    <a16:creationId xmlns:a16="http://schemas.microsoft.com/office/drawing/2014/main" id="{3760BF5D-505E-4DF4-A9E8-B1AC73D2B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950" y="6607175"/>
                <a:ext cx="28575" cy="28575"/>
              </a:xfrm>
              <a:custGeom>
                <a:avLst/>
                <a:gdLst>
                  <a:gd name="T0" fmla="*/ 2147483646 w 24"/>
                  <a:gd name="T1" fmla="*/ 1493271207 h 25"/>
                  <a:gd name="T2" fmla="*/ 2147483646 w 24"/>
                  <a:gd name="T3" fmla="*/ 2147483646 h 25"/>
                  <a:gd name="T4" fmla="*/ 2147483646 w 24"/>
                  <a:gd name="T5" fmla="*/ 2147483646 h 25"/>
                  <a:gd name="T6" fmla="*/ 0 w 24"/>
                  <a:gd name="T7" fmla="*/ 2147483646 h 25"/>
                  <a:gd name="T8" fmla="*/ 2147483646 w 24"/>
                  <a:gd name="T9" fmla="*/ 2147483646 h 25"/>
                  <a:gd name="T10" fmla="*/ 2147483646 w 24"/>
                  <a:gd name="T11" fmla="*/ 2147483646 h 25"/>
                  <a:gd name="T12" fmla="*/ 2147483646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5"/>
                  <a:gd name="T23" fmla="*/ 24 w 24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5">
                    <a:moveTo>
                      <a:pt x="24" y="1"/>
                    </a:moveTo>
                    <a:cubicBezTo>
                      <a:pt x="21" y="4"/>
                      <a:pt x="20" y="11"/>
                      <a:pt x="17" y="14"/>
                    </a:cubicBezTo>
                    <a:cubicBezTo>
                      <a:pt x="15" y="16"/>
                      <a:pt x="12" y="18"/>
                      <a:pt x="9" y="20"/>
                    </a:cubicBezTo>
                    <a:cubicBezTo>
                      <a:pt x="6" y="23"/>
                      <a:pt x="3" y="23"/>
                      <a:pt x="0" y="25"/>
                    </a:cubicBezTo>
                    <a:cubicBezTo>
                      <a:pt x="2" y="24"/>
                      <a:pt x="5" y="22"/>
                      <a:pt x="7" y="21"/>
                    </a:cubicBezTo>
                    <a:cubicBezTo>
                      <a:pt x="9" y="19"/>
                      <a:pt x="11" y="15"/>
                      <a:pt x="14" y="13"/>
                    </a:cubicBezTo>
                    <a:cubicBezTo>
                      <a:pt x="17" y="9"/>
                      <a:pt x="23" y="5"/>
                      <a:pt x="24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7" name="Freeform 977">
                <a:extLst>
                  <a:ext uri="{FF2B5EF4-FFF2-40B4-BE49-F238E27FC236}">
                    <a16:creationId xmlns:a16="http://schemas.microsoft.com/office/drawing/2014/main" id="{795B7872-E7F0-4970-A03B-410045BF9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100" y="6638925"/>
                <a:ext cx="19050" cy="33337"/>
              </a:xfrm>
              <a:custGeom>
                <a:avLst/>
                <a:gdLst>
                  <a:gd name="T0" fmla="*/ 2147483646 w 15"/>
                  <a:gd name="T1" fmla="*/ 2147483646 h 29"/>
                  <a:gd name="T2" fmla="*/ 2048383000 w 15"/>
                  <a:gd name="T3" fmla="*/ 2147483646 h 29"/>
                  <a:gd name="T4" fmla="*/ 2147483646 w 15"/>
                  <a:gd name="T5" fmla="*/ 2147483646 h 29"/>
                  <a:gd name="T6" fmla="*/ 2147483646 w 15"/>
                  <a:gd name="T7" fmla="*/ 0 h 29"/>
                  <a:gd name="T8" fmla="*/ 2147483646 w 15"/>
                  <a:gd name="T9" fmla="*/ 2147483646 h 29"/>
                  <a:gd name="T10" fmla="*/ 2147483646 w 15"/>
                  <a:gd name="T11" fmla="*/ 2147483646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9"/>
                  <a:gd name="T20" fmla="*/ 15 w 15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9">
                    <a:moveTo>
                      <a:pt x="11" y="26"/>
                    </a:moveTo>
                    <a:cubicBezTo>
                      <a:pt x="7" y="29"/>
                      <a:pt x="2" y="26"/>
                      <a:pt x="1" y="21"/>
                    </a:cubicBezTo>
                    <a:cubicBezTo>
                      <a:pt x="0" y="18"/>
                      <a:pt x="2" y="15"/>
                      <a:pt x="3" y="12"/>
                    </a:cubicBezTo>
                    <a:cubicBezTo>
                      <a:pt x="6" y="8"/>
                      <a:pt x="11" y="2"/>
                      <a:pt x="15" y="0"/>
                    </a:cubicBezTo>
                    <a:cubicBezTo>
                      <a:pt x="12" y="5"/>
                      <a:pt x="8" y="10"/>
                      <a:pt x="6" y="16"/>
                    </a:cubicBezTo>
                    <a:cubicBezTo>
                      <a:pt x="5" y="19"/>
                      <a:pt x="5" y="27"/>
                      <a:pt x="9" y="2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8" name="Freeform 978">
                <a:extLst>
                  <a:ext uri="{FF2B5EF4-FFF2-40B4-BE49-F238E27FC236}">
                    <a16:creationId xmlns:a16="http://schemas.microsoft.com/office/drawing/2014/main" id="{34D7B8D4-D5CE-4175-BB01-A1645C684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413" y="6684963"/>
                <a:ext cx="30163" cy="11112"/>
              </a:xfrm>
              <a:custGeom>
                <a:avLst/>
                <a:gdLst>
                  <a:gd name="T0" fmla="*/ 0 w 26"/>
                  <a:gd name="T1" fmla="*/ 2147483646 h 10"/>
                  <a:gd name="T2" fmla="*/ 2147483646 w 26"/>
                  <a:gd name="T3" fmla="*/ 2147483646 h 10"/>
                  <a:gd name="T4" fmla="*/ 2147483646 w 26"/>
                  <a:gd name="T5" fmla="*/ 0 h 10"/>
                  <a:gd name="T6" fmla="*/ 0 w 26"/>
                  <a:gd name="T7" fmla="*/ 21474836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0"/>
                  <a:gd name="T14" fmla="*/ 26 w 26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0">
                    <a:moveTo>
                      <a:pt x="0" y="3"/>
                    </a:moveTo>
                    <a:cubicBezTo>
                      <a:pt x="0" y="7"/>
                      <a:pt x="7" y="10"/>
                      <a:pt x="10" y="10"/>
                    </a:cubicBezTo>
                    <a:cubicBezTo>
                      <a:pt x="17" y="10"/>
                      <a:pt x="22" y="5"/>
                      <a:pt x="26" y="0"/>
                    </a:cubicBezTo>
                    <a:cubicBezTo>
                      <a:pt x="19" y="6"/>
                      <a:pt x="8" y="9"/>
                      <a:pt x="0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9" name="Freeform 979">
                <a:extLst>
                  <a:ext uri="{FF2B5EF4-FFF2-40B4-BE49-F238E27FC236}">
                    <a16:creationId xmlns:a16="http://schemas.microsoft.com/office/drawing/2014/main" id="{23B296E1-1566-4A93-B26F-50BE48B63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0538" y="6694488"/>
                <a:ext cx="12700" cy="9525"/>
              </a:xfrm>
              <a:custGeom>
                <a:avLst/>
                <a:gdLst>
                  <a:gd name="T0" fmla="*/ 2147483646 w 10"/>
                  <a:gd name="T1" fmla="*/ 0 h 8"/>
                  <a:gd name="T2" fmla="*/ 2147483646 w 10"/>
                  <a:gd name="T3" fmla="*/ 2147483646 h 8"/>
                  <a:gd name="T4" fmla="*/ 0 w 10"/>
                  <a:gd name="T5" fmla="*/ 2147483646 h 8"/>
                  <a:gd name="T6" fmla="*/ 2147483646 w 10"/>
                  <a:gd name="T7" fmla="*/ 2147483646 h 8"/>
                  <a:gd name="T8" fmla="*/ 2147483646 w 10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"/>
                  <a:gd name="T17" fmla="*/ 10 w 10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">
                    <a:moveTo>
                      <a:pt x="10" y="0"/>
                    </a:moveTo>
                    <a:cubicBezTo>
                      <a:pt x="9" y="3"/>
                      <a:pt x="8" y="6"/>
                      <a:pt x="6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1" y="5"/>
                      <a:pt x="4" y="6"/>
                      <a:pt x="6" y="5"/>
                    </a:cubicBezTo>
                    <a:cubicBezTo>
                      <a:pt x="7" y="5"/>
                      <a:pt x="10" y="2"/>
                      <a:pt x="1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0" name="Freeform 980">
                <a:extLst>
                  <a:ext uri="{FF2B5EF4-FFF2-40B4-BE49-F238E27FC236}">
                    <a16:creationId xmlns:a16="http://schemas.microsoft.com/office/drawing/2014/main" id="{C4AF2C80-9F24-4F5D-85AC-6B3B6D70C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250" y="6699250"/>
                <a:ext cx="11113" cy="9525"/>
              </a:xfrm>
              <a:custGeom>
                <a:avLst/>
                <a:gdLst>
                  <a:gd name="T0" fmla="*/ 0 w 9"/>
                  <a:gd name="T1" fmla="*/ 2147483646 h 8"/>
                  <a:gd name="T2" fmla="*/ 2147483646 w 9"/>
                  <a:gd name="T3" fmla="*/ 0 h 8"/>
                  <a:gd name="T4" fmla="*/ 2147483646 w 9"/>
                  <a:gd name="T5" fmla="*/ 2147483646 h 8"/>
                  <a:gd name="T6" fmla="*/ 0 w 9"/>
                  <a:gd name="T7" fmla="*/ 2147483646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8"/>
                  <a:gd name="T14" fmla="*/ 9 w 9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8">
                    <a:moveTo>
                      <a:pt x="0" y="4"/>
                    </a:moveTo>
                    <a:cubicBezTo>
                      <a:pt x="0" y="8"/>
                      <a:pt x="9" y="4"/>
                      <a:pt x="7" y="0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4" y="4"/>
                      <a:pt x="0" y="6"/>
                      <a:pt x="0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1" name="Freeform 981">
                <a:extLst>
                  <a:ext uri="{FF2B5EF4-FFF2-40B4-BE49-F238E27FC236}">
                    <a16:creationId xmlns:a16="http://schemas.microsoft.com/office/drawing/2014/main" id="{C5B7DF49-9F0A-4761-8942-D1019FA46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788" y="6704013"/>
                <a:ext cx="11113" cy="4762"/>
              </a:xfrm>
              <a:custGeom>
                <a:avLst/>
                <a:gdLst>
                  <a:gd name="T0" fmla="*/ 0 w 10"/>
                  <a:gd name="T1" fmla="*/ 2147483646 h 5"/>
                  <a:gd name="T2" fmla="*/ 2147483646 w 10"/>
                  <a:gd name="T3" fmla="*/ 2147483646 h 5"/>
                  <a:gd name="T4" fmla="*/ 2147483646 w 10"/>
                  <a:gd name="T5" fmla="*/ 1727960273 h 5"/>
                  <a:gd name="T6" fmla="*/ 2147483646 w 10"/>
                  <a:gd name="T7" fmla="*/ 1727960273 h 5"/>
                  <a:gd name="T8" fmla="*/ 1372070990 w 10"/>
                  <a:gd name="T9" fmla="*/ 214748364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5"/>
                  <a:gd name="T17" fmla="*/ 10 w 10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5">
                    <a:moveTo>
                      <a:pt x="0" y="4"/>
                    </a:moveTo>
                    <a:cubicBezTo>
                      <a:pt x="2" y="4"/>
                      <a:pt x="4" y="5"/>
                      <a:pt x="7" y="4"/>
                    </a:cubicBezTo>
                    <a:cubicBezTo>
                      <a:pt x="8" y="4"/>
                      <a:pt x="9" y="3"/>
                      <a:pt x="9" y="2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4"/>
                      <a:pt x="3" y="4"/>
                      <a:pt x="1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2" name="Freeform 982">
                <a:extLst>
                  <a:ext uri="{FF2B5EF4-FFF2-40B4-BE49-F238E27FC236}">
                    <a16:creationId xmlns:a16="http://schemas.microsoft.com/office/drawing/2014/main" id="{1B3B465A-5FDE-4A5C-A5D8-08C1887C0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263" y="6708775"/>
                <a:ext cx="6350" cy="1587"/>
              </a:xfrm>
              <a:custGeom>
                <a:avLst/>
                <a:gdLst>
                  <a:gd name="T0" fmla="*/ 0 w 5"/>
                  <a:gd name="T1" fmla="*/ 499935947 h 2"/>
                  <a:gd name="T2" fmla="*/ 2147483646 w 5"/>
                  <a:gd name="T3" fmla="*/ 999242648 h 2"/>
                  <a:gd name="T4" fmla="*/ 2147483646 w 5"/>
                  <a:gd name="T5" fmla="*/ 499935947 h 2"/>
                  <a:gd name="T6" fmla="*/ 0 w 5"/>
                  <a:gd name="T7" fmla="*/ 999242648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2"/>
                  <a:gd name="T14" fmla="*/ 5 w 5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5" y="2"/>
                      <a:pt x="5" y="1"/>
                    </a:cubicBezTo>
                    <a:cubicBezTo>
                      <a:pt x="5" y="0"/>
                      <a:pt x="1" y="2"/>
                      <a:pt x="0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3" name="Freeform 983">
                <a:extLst>
                  <a:ext uri="{FF2B5EF4-FFF2-40B4-BE49-F238E27FC236}">
                    <a16:creationId xmlns:a16="http://schemas.microsoft.com/office/drawing/2014/main" id="{855F7250-2FE9-46FE-8083-25C79CF8E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200" y="6559550"/>
                <a:ext cx="44450" cy="17462"/>
              </a:xfrm>
              <a:custGeom>
                <a:avLst/>
                <a:gdLst>
                  <a:gd name="T0" fmla="*/ 2147483646 w 38"/>
                  <a:gd name="T1" fmla="*/ 0 h 15"/>
                  <a:gd name="T2" fmla="*/ 2147483646 w 38"/>
                  <a:gd name="T3" fmla="*/ 2147483646 h 15"/>
                  <a:gd name="T4" fmla="*/ 2147483646 w 38"/>
                  <a:gd name="T5" fmla="*/ 2147483646 h 15"/>
                  <a:gd name="T6" fmla="*/ 2147483646 w 38"/>
                  <a:gd name="T7" fmla="*/ 2147483646 h 15"/>
                  <a:gd name="T8" fmla="*/ 2147483646 w 38"/>
                  <a:gd name="T9" fmla="*/ 2147483646 h 15"/>
                  <a:gd name="T10" fmla="*/ 2147483646 w 38"/>
                  <a:gd name="T11" fmla="*/ 2147483646 h 15"/>
                  <a:gd name="T12" fmla="*/ 2147483646 w 38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15"/>
                  <a:gd name="T23" fmla="*/ 38 w 3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15">
                    <a:moveTo>
                      <a:pt x="12" y="0"/>
                    </a:moveTo>
                    <a:cubicBezTo>
                      <a:pt x="10" y="2"/>
                      <a:pt x="7" y="6"/>
                      <a:pt x="4" y="9"/>
                    </a:cubicBezTo>
                    <a:cubicBezTo>
                      <a:pt x="1" y="12"/>
                      <a:pt x="0" y="14"/>
                      <a:pt x="5" y="15"/>
                    </a:cubicBezTo>
                    <a:cubicBezTo>
                      <a:pt x="16" y="15"/>
                      <a:pt x="30" y="10"/>
                      <a:pt x="38" y="2"/>
                    </a:cubicBezTo>
                    <a:cubicBezTo>
                      <a:pt x="32" y="6"/>
                      <a:pt x="24" y="8"/>
                      <a:pt x="17" y="10"/>
                    </a:cubicBezTo>
                    <a:cubicBezTo>
                      <a:pt x="14" y="10"/>
                      <a:pt x="8" y="13"/>
                      <a:pt x="6" y="12"/>
                    </a:cubicBezTo>
                    <a:cubicBezTo>
                      <a:pt x="6" y="8"/>
                      <a:pt x="10" y="3"/>
                      <a:pt x="13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4" name="Freeform 984">
                <a:extLst>
                  <a:ext uri="{FF2B5EF4-FFF2-40B4-BE49-F238E27FC236}">
                    <a16:creationId xmlns:a16="http://schemas.microsoft.com/office/drawing/2014/main" id="{0C99C68E-E7B2-49F5-8074-6FE99230C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725" y="6013450"/>
                <a:ext cx="34925" cy="82550"/>
              </a:xfrm>
              <a:custGeom>
                <a:avLst/>
                <a:gdLst>
                  <a:gd name="T0" fmla="*/ 0 w 29"/>
                  <a:gd name="T1" fmla="*/ 2147483646 h 70"/>
                  <a:gd name="T2" fmla="*/ 2147483646 w 29"/>
                  <a:gd name="T3" fmla="*/ 2147483646 h 70"/>
                  <a:gd name="T4" fmla="*/ 2147483646 w 29"/>
                  <a:gd name="T5" fmla="*/ 2147483646 h 70"/>
                  <a:gd name="T6" fmla="*/ 2147483646 w 29"/>
                  <a:gd name="T7" fmla="*/ 2147483646 h 70"/>
                  <a:gd name="T8" fmla="*/ 0 w 29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70"/>
                  <a:gd name="T17" fmla="*/ 29 w 29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70">
                    <a:moveTo>
                      <a:pt x="0" y="2"/>
                    </a:moveTo>
                    <a:cubicBezTo>
                      <a:pt x="23" y="15"/>
                      <a:pt x="29" y="48"/>
                      <a:pt x="14" y="70"/>
                    </a:cubicBezTo>
                    <a:cubicBezTo>
                      <a:pt x="15" y="63"/>
                      <a:pt x="18" y="56"/>
                      <a:pt x="19" y="49"/>
                    </a:cubicBezTo>
                    <a:cubicBezTo>
                      <a:pt x="20" y="43"/>
                      <a:pt x="19" y="37"/>
                      <a:pt x="18" y="31"/>
                    </a:cubicBezTo>
                    <a:cubicBezTo>
                      <a:pt x="16" y="19"/>
                      <a:pt x="8" y="8"/>
                      <a:pt x="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5" name="Freeform 985">
                <a:extLst>
                  <a:ext uri="{FF2B5EF4-FFF2-40B4-BE49-F238E27FC236}">
                    <a16:creationId xmlns:a16="http://schemas.microsoft.com/office/drawing/2014/main" id="{FC410265-909D-4F6D-BB75-F3906A591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775" y="6127750"/>
                <a:ext cx="19050" cy="46037"/>
              </a:xfrm>
              <a:custGeom>
                <a:avLst/>
                <a:gdLst>
                  <a:gd name="T0" fmla="*/ 0 w 16"/>
                  <a:gd name="T1" fmla="*/ 0 h 40"/>
                  <a:gd name="T2" fmla="*/ 2147483646 w 16"/>
                  <a:gd name="T3" fmla="*/ 2147483646 h 40"/>
                  <a:gd name="T4" fmla="*/ 2147483646 w 16"/>
                  <a:gd name="T5" fmla="*/ 2147483646 h 40"/>
                  <a:gd name="T6" fmla="*/ 0 w 16"/>
                  <a:gd name="T7" fmla="*/ 1524647611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40"/>
                  <a:gd name="T14" fmla="*/ 16 w 16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40">
                    <a:moveTo>
                      <a:pt x="0" y="0"/>
                    </a:moveTo>
                    <a:cubicBezTo>
                      <a:pt x="15" y="3"/>
                      <a:pt x="16" y="29"/>
                      <a:pt x="12" y="40"/>
                    </a:cubicBezTo>
                    <a:cubicBezTo>
                      <a:pt x="12" y="33"/>
                      <a:pt x="10" y="24"/>
                      <a:pt x="9" y="16"/>
                    </a:cubicBezTo>
                    <a:cubicBezTo>
                      <a:pt x="8" y="9"/>
                      <a:pt x="5" y="7"/>
                      <a:pt x="0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6" name="Freeform 986">
                <a:extLst>
                  <a:ext uri="{FF2B5EF4-FFF2-40B4-BE49-F238E27FC236}">
                    <a16:creationId xmlns:a16="http://schemas.microsoft.com/office/drawing/2014/main" id="{1C9F2D0D-5B3D-4A9B-93AA-C8EDCE6EF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8350" y="6234113"/>
                <a:ext cx="14288" cy="68262"/>
              </a:xfrm>
              <a:custGeom>
                <a:avLst/>
                <a:gdLst>
                  <a:gd name="T0" fmla="*/ 2147483646 w 13"/>
                  <a:gd name="T1" fmla="*/ 0 h 58"/>
                  <a:gd name="T2" fmla="*/ 2147483646 w 13"/>
                  <a:gd name="T3" fmla="*/ 2147483646 h 58"/>
                  <a:gd name="T4" fmla="*/ 0 w 13"/>
                  <a:gd name="T5" fmla="*/ 2147483646 h 58"/>
                  <a:gd name="T6" fmla="*/ 2147483646 w 13"/>
                  <a:gd name="T7" fmla="*/ 2147483646 h 58"/>
                  <a:gd name="T8" fmla="*/ 2147483646 w 13"/>
                  <a:gd name="T9" fmla="*/ 214748364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58"/>
                  <a:gd name="T17" fmla="*/ 13 w 13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58">
                    <a:moveTo>
                      <a:pt x="2" y="0"/>
                    </a:moveTo>
                    <a:cubicBezTo>
                      <a:pt x="4" y="7"/>
                      <a:pt x="11" y="9"/>
                      <a:pt x="12" y="17"/>
                    </a:cubicBezTo>
                    <a:cubicBezTo>
                      <a:pt x="13" y="31"/>
                      <a:pt x="5" y="46"/>
                      <a:pt x="0" y="58"/>
                    </a:cubicBezTo>
                    <a:cubicBezTo>
                      <a:pt x="3" y="46"/>
                      <a:pt x="8" y="34"/>
                      <a:pt x="9" y="22"/>
                    </a:cubicBezTo>
                    <a:cubicBezTo>
                      <a:pt x="10" y="14"/>
                      <a:pt x="7" y="9"/>
                      <a:pt x="4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54C4872E-6217-42BD-80FD-5557447C18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Clavicle fracture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33E48024-4FCD-4D94-8FD3-D8B9F73094F8}"/>
              </a:ext>
            </a:extLst>
          </p:cNvPr>
          <p:cNvGrpSpPr>
            <a:grpSpLocks/>
          </p:cNvGrpSpPr>
          <p:nvPr/>
        </p:nvGrpSpPr>
        <p:grpSpPr bwMode="auto">
          <a:xfrm>
            <a:off x="3829050" y="1676400"/>
            <a:ext cx="4532313" cy="3887788"/>
            <a:chOff x="1464" y="1112"/>
            <a:chExt cx="2855" cy="2449"/>
          </a:xfrm>
        </p:grpSpPr>
        <p:sp>
          <p:nvSpPr>
            <p:cNvPr id="39939" name="Freeform 4">
              <a:extLst>
                <a:ext uri="{FF2B5EF4-FFF2-40B4-BE49-F238E27FC236}">
                  <a16:creationId xmlns:a16="http://schemas.microsoft.com/office/drawing/2014/main" id="{E2781AAE-1ECE-4F9E-AAB2-32119072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116"/>
              <a:ext cx="2843" cy="2441"/>
            </a:xfrm>
            <a:custGeom>
              <a:avLst/>
              <a:gdLst>
                <a:gd name="T0" fmla="*/ 16398 w 732"/>
                <a:gd name="T1" fmla="*/ 0 h 589"/>
                <a:gd name="T2" fmla="*/ 0 w 732"/>
                <a:gd name="T3" fmla="*/ 0 h 589"/>
                <a:gd name="T4" fmla="*/ 0 w 732"/>
                <a:gd name="T5" fmla="*/ 41924 h 589"/>
                <a:gd name="T6" fmla="*/ 42358 w 732"/>
                <a:gd name="T7" fmla="*/ 41924 h 589"/>
                <a:gd name="T8" fmla="*/ 40715 w 732"/>
                <a:gd name="T9" fmla="*/ 23341 h 589"/>
                <a:gd name="T10" fmla="*/ 31285 w 732"/>
                <a:gd name="T11" fmla="*/ 7265 h 589"/>
                <a:gd name="T12" fmla="*/ 23909 w 732"/>
                <a:gd name="T13" fmla="*/ 4484 h 589"/>
                <a:gd name="T14" fmla="*/ 16398 w 732"/>
                <a:gd name="T15" fmla="*/ 0 h 5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2" h="589">
                  <a:moveTo>
                    <a:pt x="2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723" y="589"/>
                    <a:pt x="723" y="589"/>
                    <a:pt x="723" y="589"/>
                  </a:cubicBezTo>
                  <a:cubicBezTo>
                    <a:pt x="732" y="499"/>
                    <a:pt x="712" y="404"/>
                    <a:pt x="695" y="328"/>
                  </a:cubicBezTo>
                  <a:cubicBezTo>
                    <a:pt x="656" y="155"/>
                    <a:pt x="573" y="111"/>
                    <a:pt x="534" y="102"/>
                  </a:cubicBezTo>
                  <a:cubicBezTo>
                    <a:pt x="495" y="93"/>
                    <a:pt x="435" y="88"/>
                    <a:pt x="408" y="63"/>
                  </a:cubicBezTo>
                  <a:cubicBezTo>
                    <a:pt x="395" y="51"/>
                    <a:pt x="332" y="21"/>
                    <a:pt x="280" y="0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0" name="Freeform 5">
              <a:extLst>
                <a:ext uri="{FF2B5EF4-FFF2-40B4-BE49-F238E27FC236}">
                  <a16:creationId xmlns:a16="http://schemas.microsoft.com/office/drawing/2014/main" id="{2C697CDF-FB0C-45E8-9AB3-C002C7304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308"/>
              <a:ext cx="23" cy="253"/>
            </a:xfrm>
            <a:custGeom>
              <a:avLst/>
              <a:gdLst>
                <a:gd name="T0" fmla="*/ 0 w 6"/>
                <a:gd name="T1" fmla="*/ 4351 h 61"/>
                <a:gd name="T2" fmla="*/ 337 w 6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1">
                  <a:moveTo>
                    <a:pt x="0" y="61"/>
                  </a:moveTo>
                  <a:cubicBezTo>
                    <a:pt x="1" y="30"/>
                    <a:pt x="3" y="7"/>
                    <a:pt x="6" y="0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1" name="Freeform 6">
              <a:extLst>
                <a:ext uri="{FF2B5EF4-FFF2-40B4-BE49-F238E27FC236}">
                  <a16:creationId xmlns:a16="http://schemas.microsoft.com/office/drawing/2014/main" id="{197020C8-9069-4850-A0B8-36E21BF9B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3163"/>
              <a:ext cx="229" cy="286"/>
            </a:xfrm>
            <a:custGeom>
              <a:avLst/>
              <a:gdLst>
                <a:gd name="T0" fmla="*/ 3451 w 59"/>
                <a:gd name="T1" fmla="*/ 207 h 69"/>
                <a:gd name="T2" fmla="*/ 0 w 59"/>
                <a:gd name="T3" fmla="*/ 4912 h 69"/>
                <a:gd name="T4" fmla="*/ 0 w 59"/>
                <a:gd name="T5" fmla="*/ 4912 h 69"/>
                <a:gd name="T6" fmla="*/ 3163 w 59"/>
                <a:gd name="T7" fmla="*/ 0 h 69"/>
                <a:gd name="T8" fmla="*/ 3451 w 59"/>
                <a:gd name="T9" fmla="*/ 207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9">
                  <a:moveTo>
                    <a:pt x="59" y="3"/>
                  </a:moveTo>
                  <a:cubicBezTo>
                    <a:pt x="43" y="34"/>
                    <a:pt x="23" y="54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2" y="55"/>
                    <a:pt x="39" y="30"/>
                    <a:pt x="54" y="0"/>
                  </a:cubicBezTo>
                  <a:lnTo>
                    <a:pt x="5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2" name="Freeform 7">
              <a:extLst>
                <a:ext uri="{FF2B5EF4-FFF2-40B4-BE49-F238E27FC236}">
                  <a16:creationId xmlns:a16="http://schemas.microsoft.com/office/drawing/2014/main" id="{6B6BEBD2-66FB-43A2-9360-D42EF5DB9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1112"/>
              <a:ext cx="16" cy="9"/>
            </a:xfrm>
            <a:custGeom>
              <a:avLst/>
              <a:gdLst>
                <a:gd name="T0" fmla="*/ 256 w 4"/>
                <a:gd name="T1" fmla="*/ 185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8">
              <a:extLst>
                <a:ext uri="{FF2B5EF4-FFF2-40B4-BE49-F238E27FC236}">
                  <a16:creationId xmlns:a16="http://schemas.microsoft.com/office/drawing/2014/main" id="{A68B4377-47B9-4D8C-BE89-955887D40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121"/>
              <a:ext cx="1728" cy="2436"/>
            </a:xfrm>
            <a:custGeom>
              <a:avLst/>
              <a:gdLst>
                <a:gd name="T0" fmla="*/ 25528 w 445"/>
                <a:gd name="T1" fmla="*/ 41810 h 588"/>
                <a:gd name="T2" fmla="*/ 23943 w 445"/>
                <a:gd name="T3" fmla="*/ 23188 h 588"/>
                <a:gd name="T4" fmla="*/ 14519 w 445"/>
                <a:gd name="T5" fmla="*/ 7039 h 588"/>
                <a:gd name="T6" fmla="*/ 7087 w 445"/>
                <a:gd name="T7" fmla="*/ 4275 h 588"/>
                <a:gd name="T8" fmla="*/ 0 w 445"/>
                <a:gd name="T9" fmla="*/ 0 h 5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588">
                  <a:moveTo>
                    <a:pt x="436" y="588"/>
                  </a:moveTo>
                  <a:cubicBezTo>
                    <a:pt x="445" y="497"/>
                    <a:pt x="426" y="402"/>
                    <a:pt x="409" y="326"/>
                  </a:cubicBezTo>
                  <a:cubicBezTo>
                    <a:pt x="370" y="153"/>
                    <a:pt x="287" y="108"/>
                    <a:pt x="248" y="99"/>
                  </a:cubicBezTo>
                  <a:cubicBezTo>
                    <a:pt x="209" y="91"/>
                    <a:pt x="148" y="86"/>
                    <a:pt x="121" y="60"/>
                  </a:cubicBezTo>
                  <a:cubicBezTo>
                    <a:pt x="109" y="49"/>
                    <a:pt x="51" y="20"/>
                    <a:pt x="0" y="0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9">
              <a:extLst>
                <a:ext uri="{FF2B5EF4-FFF2-40B4-BE49-F238E27FC236}">
                  <a16:creationId xmlns:a16="http://schemas.microsoft.com/office/drawing/2014/main" id="{66CD5970-F08E-4C90-88C8-8CB60F46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3408"/>
              <a:ext cx="133" cy="149"/>
            </a:xfrm>
            <a:custGeom>
              <a:avLst/>
              <a:gdLst>
                <a:gd name="T0" fmla="*/ 1975 w 34"/>
                <a:gd name="T1" fmla="*/ 2554 h 36"/>
                <a:gd name="T2" fmla="*/ 2034 w 34"/>
                <a:gd name="T3" fmla="*/ 0 h 36"/>
                <a:gd name="T4" fmla="*/ 0 w 34"/>
                <a:gd name="T5" fmla="*/ 1560 h 36"/>
                <a:gd name="T6" fmla="*/ 352 w 34"/>
                <a:gd name="T7" fmla="*/ 2554 h 36"/>
                <a:gd name="T8" fmla="*/ 1975 w 34"/>
                <a:gd name="T9" fmla="*/ 255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3" y="36"/>
                  </a:moveTo>
                  <a:cubicBezTo>
                    <a:pt x="33" y="15"/>
                    <a:pt x="34" y="0"/>
                    <a:pt x="34" y="0"/>
                  </a:cubicBezTo>
                  <a:cubicBezTo>
                    <a:pt x="34" y="0"/>
                    <a:pt x="13" y="20"/>
                    <a:pt x="0" y="22"/>
                  </a:cubicBezTo>
                  <a:cubicBezTo>
                    <a:pt x="2" y="25"/>
                    <a:pt x="4" y="30"/>
                    <a:pt x="6" y="36"/>
                  </a:cubicBezTo>
                  <a:lnTo>
                    <a:pt x="33" y="36"/>
                  </a:ln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10">
              <a:extLst>
                <a:ext uri="{FF2B5EF4-FFF2-40B4-BE49-F238E27FC236}">
                  <a16:creationId xmlns:a16="http://schemas.microsoft.com/office/drawing/2014/main" id="{628B499F-D9B8-44D5-9367-74D9F05C5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829"/>
              <a:ext cx="385" cy="1728"/>
            </a:xfrm>
            <a:custGeom>
              <a:avLst/>
              <a:gdLst>
                <a:gd name="T0" fmla="*/ 3994 w 99"/>
                <a:gd name="T1" fmla="*/ 29674 h 417"/>
                <a:gd name="T2" fmla="*/ 5643 w 99"/>
                <a:gd name="T3" fmla="*/ 29674 h 417"/>
                <a:gd name="T4" fmla="*/ 5234 w 99"/>
                <a:gd name="T5" fmla="*/ 18991 h 417"/>
                <a:gd name="T6" fmla="*/ 0 w 99"/>
                <a:gd name="T7" fmla="*/ 0 h 417"/>
                <a:gd name="T8" fmla="*/ 3994 w 99"/>
                <a:gd name="T9" fmla="*/ 29674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417">
                  <a:moveTo>
                    <a:pt x="68" y="417"/>
                  </a:moveTo>
                  <a:cubicBezTo>
                    <a:pt x="96" y="417"/>
                    <a:pt x="96" y="417"/>
                    <a:pt x="96" y="417"/>
                  </a:cubicBezTo>
                  <a:cubicBezTo>
                    <a:pt x="98" y="386"/>
                    <a:pt x="99" y="344"/>
                    <a:pt x="89" y="267"/>
                  </a:cubicBezTo>
                  <a:cubicBezTo>
                    <a:pt x="74" y="139"/>
                    <a:pt x="44" y="65"/>
                    <a:pt x="0" y="0"/>
                  </a:cubicBezTo>
                  <a:cubicBezTo>
                    <a:pt x="74" y="152"/>
                    <a:pt x="68" y="317"/>
                    <a:pt x="68" y="417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11">
              <a:extLst>
                <a:ext uri="{FF2B5EF4-FFF2-40B4-BE49-F238E27FC236}">
                  <a16:creationId xmlns:a16="http://schemas.microsoft.com/office/drawing/2014/main" id="{49E22E21-7E3A-4FBD-A89B-28D27ECAB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341"/>
              <a:ext cx="167" cy="212"/>
            </a:xfrm>
            <a:custGeom>
              <a:avLst/>
              <a:gdLst>
                <a:gd name="T0" fmla="*/ 2276 w 43"/>
                <a:gd name="T1" fmla="*/ 865 h 51"/>
                <a:gd name="T2" fmla="*/ 649 w 43"/>
                <a:gd name="T3" fmla="*/ 794 h 51"/>
                <a:gd name="T4" fmla="*/ 0 w 43"/>
                <a:gd name="T5" fmla="*/ 1505 h 51"/>
                <a:gd name="T6" fmla="*/ 0 w 43"/>
                <a:gd name="T7" fmla="*/ 3662 h 51"/>
                <a:gd name="T8" fmla="*/ 1763 w 43"/>
                <a:gd name="T9" fmla="*/ 3022 h 51"/>
                <a:gd name="T10" fmla="*/ 2276 w 43"/>
                <a:gd name="T11" fmla="*/ 865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1">
                  <a:moveTo>
                    <a:pt x="39" y="12"/>
                  </a:moveTo>
                  <a:cubicBezTo>
                    <a:pt x="34" y="0"/>
                    <a:pt x="23" y="2"/>
                    <a:pt x="11" y="11"/>
                  </a:cubicBezTo>
                  <a:cubicBezTo>
                    <a:pt x="5" y="16"/>
                    <a:pt x="3" y="19"/>
                    <a:pt x="0" y="2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0" y="45"/>
                    <a:pt x="23" y="46"/>
                    <a:pt x="30" y="42"/>
                  </a:cubicBezTo>
                  <a:cubicBezTo>
                    <a:pt x="37" y="39"/>
                    <a:pt x="43" y="24"/>
                    <a:pt x="39" y="12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12">
              <a:extLst>
                <a:ext uri="{FF2B5EF4-FFF2-40B4-BE49-F238E27FC236}">
                  <a16:creationId xmlns:a16="http://schemas.microsoft.com/office/drawing/2014/main" id="{FCE71450-B0CE-4F97-AA2A-C89D88175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20"/>
              <a:ext cx="178" cy="215"/>
            </a:xfrm>
            <a:custGeom>
              <a:avLst/>
              <a:gdLst>
                <a:gd name="T0" fmla="*/ 1795 w 46"/>
                <a:gd name="T1" fmla="*/ 2973 h 52"/>
                <a:gd name="T2" fmla="*/ 2666 w 46"/>
                <a:gd name="T3" fmla="*/ 1265 h 52"/>
                <a:gd name="T4" fmla="*/ 1211 w 46"/>
                <a:gd name="T5" fmla="*/ 0 h 52"/>
                <a:gd name="T6" fmla="*/ 0 w 46"/>
                <a:gd name="T7" fmla="*/ 562 h 52"/>
                <a:gd name="T8" fmla="*/ 0 w 46"/>
                <a:gd name="T9" fmla="*/ 3676 h 52"/>
                <a:gd name="T10" fmla="*/ 120 w 46"/>
                <a:gd name="T11" fmla="*/ 3605 h 52"/>
                <a:gd name="T12" fmla="*/ 1795 w 46"/>
                <a:gd name="T13" fmla="*/ 2973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52">
                  <a:moveTo>
                    <a:pt x="31" y="42"/>
                  </a:moveTo>
                  <a:cubicBezTo>
                    <a:pt x="44" y="42"/>
                    <a:pt x="46" y="30"/>
                    <a:pt x="46" y="18"/>
                  </a:cubicBezTo>
                  <a:cubicBezTo>
                    <a:pt x="46" y="7"/>
                    <a:pt x="34" y="0"/>
                    <a:pt x="21" y="0"/>
                  </a:cubicBezTo>
                  <a:cubicBezTo>
                    <a:pt x="13" y="0"/>
                    <a:pt x="6" y="4"/>
                    <a:pt x="0" y="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1"/>
                    <a:pt x="1" y="51"/>
                    <a:pt x="2" y="51"/>
                  </a:cubicBezTo>
                  <a:cubicBezTo>
                    <a:pt x="13" y="44"/>
                    <a:pt x="18" y="42"/>
                    <a:pt x="31" y="42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13">
              <a:extLst>
                <a:ext uri="{FF2B5EF4-FFF2-40B4-BE49-F238E27FC236}">
                  <a16:creationId xmlns:a16="http://schemas.microsoft.com/office/drawing/2014/main" id="{556D38A0-E85A-425F-B8F4-6EF3EA64C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051"/>
              <a:ext cx="151" cy="183"/>
            </a:xfrm>
            <a:custGeom>
              <a:avLst/>
              <a:gdLst>
                <a:gd name="T0" fmla="*/ 2145 w 39"/>
                <a:gd name="T1" fmla="*/ 1730 h 44"/>
                <a:gd name="T2" fmla="*/ 1049 w 39"/>
                <a:gd name="T3" fmla="*/ 362 h 44"/>
                <a:gd name="T4" fmla="*/ 0 w 39"/>
                <a:gd name="T5" fmla="*/ 570 h 44"/>
                <a:gd name="T6" fmla="*/ 0 w 39"/>
                <a:gd name="T7" fmla="*/ 3165 h 44"/>
                <a:gd name="T8" fmla="*/ 929 w 39"/>
                <a:gd name="T9" fmla="*/ 3028 h 44"/>
                <a:gd name="T10" fmla="*/ 2145 w 39"/>
                <a:gd name="T11" fmla="*/ 173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4">
                  <a:moveTo>
                    <a:pt x="37" y="24"/>
                  </a:moveTo>
                  <a:cubicBezTo>
                    <a:pt x="39" y="9"/>
                    <a:pt x="29" y="0"/>
                    <a:pt x="18" y="5"/>
                  </a:cubicBezTo>
                  <a:cubicBezTo>
                    <a:pt x="13" y="7"/>
                    <a:pt x="7" y="8"/>
                    <a:pt x="0" y="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3"/>
                    <a:pt x="10" y="42"/>
                    <a:pt x="16" y="42"/>
                  </a:cubicBezTo>
                  <a:cubicBezTo>
                    <a:pt x="27" y="42"/>
                    <a:pt x="35" y="39"/>
                    <a:pt x="37" y="2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14">
              <a:extLst>
                <a:ext uri="{FF2B5EF4-FFF2-40B4-BE49-F238E27FC236}">
                  <a16:creationId xmlns:a16="http://schemas.microsoft.com/office/drawing/2014/main" id="{88898162-8F3B-4547-97E1-6BA59BF72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807"/>
              <a:ext cx="151" cy="186"/>
            </a:xfrm>
            <a:custGeom>
              <a:avLst/>
              <a:gdLst>
                <a:gd name="T0" fmla="*/ 2083 w 39"/>
                <a:gd name="T1" fmla="*/ 2410 h 45"/>
                <a:gd name="T2" fmla="*/ 1216 w 39"/>
                <a:gd name="T3" fmla="*/ 70 h 45"/>
                <a:gd name="T4" fmla="*/ 0 w 39"/>
                <a:gd name="T5" fmla="*/ 562 h 45"/>
                <a:gd name="T6" fmla="*/ 0 w 39"/>
                <a:gd name="T7" fmla="*/ 3042 h 45"/>
                <a:gd name="T8" fmla="*/ 465 w 39"/>
                <a:gd name="T9" fmla="*/ 2889 h 45"/>
                <a:gd name="T10" fmla="*/ 2083 w 39"/>
                <a:gd name="T11" fmla="*/ 241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5">
                  <a:moveTo>
                    <a:pt x="36" y="34"/>
                  </a:moveTo>
                  <a:cubicBezTo>
                    <a:pt x="39" y="23"/>
                    <a:pt x="35" y="3"/>
                    <a:pt x="21" y="1"/>
                  </a:cubicBezTo>
                  <a:cubicBezTo>
                    <a:pt x="13" y="0"/>
                    <a:pt x="7" y="3"/>
                    <a:pt x="0" y="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2"/>
                    <a:pt x="5" y="41"/>
                    <a:pt x="8" y="41"/>
                  </a:cubicBezTo>
                  <a:cubicBezTo>
                    <a:pt x="22" y="38"/>
                    <a:pt x="34" y="45"/>
                    <a:pt x="36" y="3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15">
              <a:extLst>
                <a:ext uri="{FF2B5EF4-FFF2-40B4-BE49-F238E27FC236}">
                  <a16:creationId xmlns:a16="http://schemas.microsoft.com/office/drawing/2014/main" id="{2EACBEDB-D590-4B21-AF69-E5E950F71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521"/>
              <a:ext cx="151" cy="224"/>
            </a:xfrm>
            <a:custGeom>
              <a:avLst/>
              <a:gdLst>
                <a:gd name="T0" fmla="*/ 1514 w 39"/>
                <a:gd name="T1" fmla="*/ 2924 h 54"/>
                <a:gd name="T2" fmla="*/ 1978 w 39"/>
                <a:gd name="T3" fmla="*/ 929 h 54"/>
                <a:gd name="T4" fmla="*/ 407 w 39"/>
                <a:gd name="T5" fmla="*/ 498 h 54"/>
                <a:gd name="T6" fmla="*/ 0 w 39"/>
                <a:gd name="T7" fmla="*/ 792 h 54"/>
                <a:gd name="T8" fmla="*/ 0 w 39"/>
                <a:gd name="T9" fmla="*/ 3854 h 54"/>
                <a:gd name="T10" fmla="*/ 120 w 39"/>
                <a:gd name="T11" fmla="*/ 3717 h 54"/>
                <a:gd name="T12" fmla="*/ 1514 w 39"/>
                <a:gd name="T13" fmla="*/ 292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54">
                  <a:moveTo>
                    <a:pt x="26" y="41"/>
                  </a:moveTo>
                  <a:cubicBezTo>
                    <a:pt x="39" y="38"/>
                    <a:pt x="39" y="24"/>
                    <a:pt x="34" y="13"/>
                  </a:cubicBezTo>
                  <a:cubicBezTo>
                    <a:pt x="29" y="3"/>
                    <a:pt x="17" y="0"/>
                    <a:pt x="7" y="7"/>
                  </a:cubicBezTo>
                  <a:cubicBezTo>
                    <a:pt x="4" y="8"/>
                    <a:pt x="2" y="10"/>
                    <a:pt x="0" y="1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53"/>
                    <a:pt x="1" y="53"/>
                    <a:pt x="2" y="52"/>
                  </a:cubicBezTo>
                  <a:cubicBezTo>
                    <a:pt x="8" y="47"/>
                    <a:pt x="12" y="44"/>
                    <a:pt x="26" y="4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16">
              <a:extLst>
                <a:ext uri="{FF2B5EF4-FFF2-40B4-BE49-F238E27FC236}">
                  <a16:creationId xmlns:a16="http://schemas.microsoft.com/office/drawing/2014/main" id="{F4467E40-4A6D-4591-B395-F784FA50A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256"/>
              <a:ext cx="167" cy="190"/>
            </a:xfrm>
            <a:custGeom>
              <a:avLst/>
              <a:gdLst>
                <a:gd name="T0" fmla="*/ 1992 w 43"/>
                <a:gd name="T1" fmla="*/ 2610 h 46"/>
                <a:gd name="T2" fmla="*/ 1705 w 43"/>
                <a:gd name="T3" fmla="*/ 562 h 46"/>
                <a:gd name="T4" fmla="*/ 0 w 43"/>
                <a:gd name="T5" fmla="*/ 698 h 46"/>
                <a:gd name="T6" fmla="*/ 0 w 43"/>
                <a:gd name="T7" fmla="*/ 3242 h 46"/>
                <a:gd name="T8" fmla="*/ 408 w 43"/>
                <a:gd name="T9" fmla="*/ 2953 h 46"/>
                <a:gd name="T10" fmla="*/ 1992 w 43"/>
                <a:gd name="T11" fmla="*/ 261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6">
                  <a:moveTo>
                    <a:pt x="34" y="37"/>
                  </a:moveTo>
                  <a:cubicBezTo>
                    <a:pt x="43" y="30"/>
                    <a:pt x="39" y="20"/>
                    <a:pt x="29" y="8"/>
                  </a:cubicBezTo>
                  <a:cubicBezTo>
                    <a:pt x="21" y="0"/>
                    <a:pt x="12" y="3"/>
                    <a:pt x="0" y="1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5"/>
                    <a:pt x="5" y="43"/>
                    <a:pt x="7" y="42"/>
                  </a:cubicBezTo>
                  <a:cubicBezTo>
                    <a:pt x="16" y="37"/>
                    <a:pt x="25" y="44"/>
                    <a:pt x="34" y="3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17">
              <a:extLst>
                <a:ext uri="{FF2B5EF4-FFF2-40B4-BE49-F238E27FC236}">
                  <a16:creationId xmlns:a16="http://schemas.microsoft.com/office/drawing/2014/main" id="{6E1E30D3-B0AE-4FAD-B934-4980B98B3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3395"/>
              <a:ext cx="132" cy="125"/>
            </a:xfrm>
            <a:custGeom>
              <a:avLst/>
              <a:gdLst>
                <a:gd name="T0" fmla="*/ 62 w 34"/>
                <a:gd name="T1" fmla="*/ 1371 h 30"/>
                <a:gd name="T2" fmla="*/ 120 w 34"/>
                <a:gd name="T3" fmla="*/ 2171 h 30"/>
                <a:gd name="T4" fmla="*/ 815 w 34"/>
                <a:gd name="T5" fmla="*/ 1804 h 30"/>
                <a:gd name="T6" fmla="*/ 1464 w 34"/>
                <a:gd name="T7" fmla="*/ 1529 h 30"/>
                <a:gd name="T8" fmla="*/ 1464 w 34"/>
                <a:gd name="T9" fmla="*/ 138 h 30"/>
                <a:gd name="T10" fmla="*/ 346 w 34"/>
                <a:gd name="T11" fmla="*/ 123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0">
                  <a:moveTo>
                    <a:pt x="1" y="19"/>
                  </a:moveTo>
                  <a:cubicBezTo>
                    <a:pt x="0" y="22"/>
                    <a:pt x="0" y="26"/>
                    <a:pt x="2" y="30"/>
                  </a:cubicBezTo>
                  <a:cubicBezTo>
                    <a:pt x="7" y="30"/>
                    <a:pt x="10" y="27"/>
                    <a:pt x="14" y="25"/>
                  </a:cubicBezTo>
                  <a:cubicBezTo>
                    <a:pt x="19" y="24"/>
                    <a:pt x="22" y="25"/>
                    <a:pt x="25" y="21"/>
                  </a:cubicBezTo>
                  <a:cubicBezTo>
                    <a:pt x="29" y="18"/>
                    <a:pt x="34" y="0"/>
                    <a:pt x="25" y="2"/>
                  </a:cubicBezTo>
                  <a:cubicBezTo>
                    <a:pt x="29" y="18"/>
                    <a:pt x="12" y="11"/>
                    <a:pt x="6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18">
              <a:extLst>
                <a:ext uri="{FF2B5EF4-FFF2-40B4-BE49-F238E27FC236}">
                  <a16:creationId xmlns:a16="http://schemas.microsoft.com/office/drawing/2014/main" id="{D9D0BC5A-68CE-4031-847A-8A3F3F10D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579"/>
              <a:ext cx="143" cy="137"/>
            </a:xfrm>
            <a:custGeom>
              <a:avLst/>
              <a:gdLst>
                <a:gd name="T0" fmla="*/ 642 w 37"/>
                <a:gd name="T1" fmla="*/ 1793 h 33"/>
                <a:gd name="T2" fmla="*/ 1387 w 37"/>
                <a:gd name="T3" fmla="*/ 1569 h 33"/>
                <a:gd name="T4" fmla="*/ 1090 w 37"/>
                <a:gd name="T5" fmla="*/ 0 h 33"/>
                <a:gd name="T6" fmla="*/ 1449 w 37"/>
                <a:gd name="T7" fmla="*/ 498 h 33"/>
                <a:gd name="T8" fmla="*/ 986 w 37"/>
                <a:gd name="T9" fmla="*/ 1138 h 33"/>
                <a:gd name="T10" fmla="*/ 0 w 37"/>
                <a:gd name="T11" fmla="*/ 793 h 33"/>
                <a:gd name="T12" fmla="*/ 0 w 37"/>
                <a:gd name="T13" fmla="*/ 2362 h 33"/>
                <a:gd name="T14" fmla="*/ 642 w 37"/>
                <a:gd name="T15" fmla="*/ 1793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3">
                  <a:moveTo>
                    <a:pt x="11" y="25"/>
                  </a:moveTo>
                  <a:cubicBezTo>
                    <a:pt x="15" y="23"/>
                    <a:pt x="20" y="23"/>
                    <a:pt x="24" y="22"/>
                  </a:cubicBezTo>
                  <a:cubicBezTo>
                    <a:pt x="37" y="18"/>
                    <a:pt x="31" y="1"/>
                    <a:pt x="19" y="0"/>
                  </a:cubicBezTo>
                  <a:cubicBezTo>
                    <a:pt x="22" y="2"/>
                    <a:pt x="25" y="4"/>
                    <a:pt x="25" y="7"/>
                  </a:cubicBezTo>
                  <a:cubicBezTo>
                    <a:pt x="26" y="12"/>
                    <a:pt x="21" y="15"/>
                    <a:pt x="17" y="16"/>
                  </a:cubicBezTo>
                  <a:cubicBezTo>
                    <a:pt x="11" y="17"/>
                    <a:pt x="6" y="13"/>
                    <a:pt x="0" y="1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31"/>
                    <a:pt x="6" y="27"/>
                    <a:pt x="11" y="2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19">
              <a:extLst>
                <a:ext uri="{FF2B5EF4-FFF2-40B4-BE49-F238E27FC236}">
                  <a16:creationId xmlns:a16="http://schemas.microsoft.com/office/drawing/2014/main" id="{9C08FFED-30CA-46F8-80D9-D3AFAD722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301"/>
              <a:ext cx="136" cy="121"/>
            </a:xfrm>
            <a:custGeom>
              <a:avLst/>
              <a:gdLst>
                <a:gd name="T0" fmla="*/ 1344 w 35"/>
                <a:gd name="T1" fmla="*/ 1673 h 29"/>
                <a:gd name="T2" fmla="*/ 1873 w 35"/>
                <a:gd name="T3" fmla="*/ 1010 h 29"/>
                <a:gd name="T4" fmla="*/ 1177 w 35"/>
                <a:gd name="T5" fmla="*/ 71 h 29"/>
                <a:gd name="T6" fmla="*/ 1344 w 35"/>
                <a:gd name="T7" fmla="*/ 801 h 29"/>
                <a:gd name="T8" fmla="*/ 816 w 35"/>
                <a:gd name="T9" fmla="*/ 1097 h 29"/>
                <a:gd name="T10" fmla="*/ 183 w 35"/>
                <a:gd name="T11" fmla="*/ 872 h 29"/>
                <a:gd name="T12" fmla="*/ 0 w 35"/>
                <a:gd name="T13" fmla="*/ 872 h 29"/>
                <a:gd name="T14" fmla="*/ 0 w 35"/>
                <a:gd name="T15" fmla="*/ 2107 h 29"/>
                <a:gd name="T16" fmla="*/ 528 w 35"/>
                <a:gd name="T17" fmla="*/ 1740 h 29"/>
                <a:gd name="T18" fmla="*/ 1344 w 35"/>
                <a:gd name="T19" fmla="*/ 1673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9">
                  <a:moveTo>
                    <a:pt x="23" y="23"/>
                  </a:moveTo>
                  <a:cubicBezTo>
                    <a:pt x="28" y="23"/>
                    <a:pt x="35" y="21"/>
                    <a:pt x="32" y="14"/>
                  </a:cubicBezTo>
                  <a:cubicBezTo>
                    <a:pt x="30" y="10"/>
                    <a:pt x="25" y="0"/>
                    <a:pt x="20" y="1"/>
                  </a:cubicBezTo>
                  <a:cubicBezTo>
                    <a:pt x="22" y="4"/>
                    <a:pt x="25" y="6"/>
                    <a:pt x="23" y="11"/>
                  </a:cubicBezTo>
                  <a:cubicBezTo>
                    <a:pt x="22" y="15"/>
                    <a:pt x="18" y="16"/>
                    <a:pt x="14" y="15"/>
                  </a:cubicBezTo>
                  <a:cubicBezTo>
                    <a:pt x="10" y="14"/>
                    <a:pt x="6" y="13"/>
                    <a:pt x="3" y="12"/>
                  </a:cubicBezTo>
                  <a:cubicBezTo>
                    <a:pt x="2" y="12"/>
                    <a:pt x="1" y="12"/>
                    <a:pt x="0" y="1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7"/>
                    <a:pt x="6" y="24"/>
                    <a:pt x="9" y="24"/>
                  </a:cubicBezTo>
                  <a:cubicBezTo>
                    <a:pt x="13" y="22"/>
                    <a:pt x="18" y="24"/>
                    <a:pt x="23" y="23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20">
              <a:extLst>
                <a:ext uri="{FF2B5EF4-FFF2-40B4-BE49-F238E27FC236}">
                  <a16:creationId xmlns:a16="http://schemas.microsoft.com/office/drawing/2014/main" id="{5425CAD3-1704-41CB-9B6D-222EC48D8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779"/>
              <a:ext cx="89" cy="25"/>
            </a:xfrm>
            <a:custGeom>
              <a:avLst/>
              <a:gdLst>
                <a:gd name="T0" fmla="*/ 0 w 23"/>
                <a:gd name="T1" fmla="*/ 433 h 6"/>
                <a:gd name="T2" fmla="*/ 1331 w 23"/>
                <a:gd name="T3" fmla="*/ 22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6" y="3"/>
                    <a:pt x="18" y="0"/>
                    <a:pt x="2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21">
              <a:extLst>
                <a:ext uri="{FF2B5EF4-FFF2-40B4-BE49-F238E27FC236}">
                  <a16:creationId xmlns:a16="http://schemas.microsoft.com/office/drawing/2014/main" id="{B524232D-D4E2-440A-87DC-4882981B7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272"/>
              <a:ext cx="85" cy="58"/>
            </a:xfrm>
            <a:custGeom>
              <a:avLst/>
              <a:gdLst>
                <a:gd name="T0" fmla="*/ 0 w 22"/>
                <a:gd name="T1" fmla="*/ 994 h 14"/>
                <a:gd name="T2" fmla="*/ 1267 w 22"/>
                <a:gd name="T3" fmla="*/ 568 h 14"/>
                <a:gd name="T4" fmla="*/ 1151 w 22"/>
                <a:gd name="T5" fmla="*/ 858 h 14"/>
                <a:gd name="T6" fmla="*/ 522 w 22"/>
                <a:gd name="T7" fmla="*/ 85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cubicBezTo>
                    <a:pt x="5" y="12"/>
                    <a:pt x="19" y="0"/>
                    <a:pt x="22" y="8"/>
                  </a:cubicBezTo>
                  <a:cubicBezTo>
                    <a:pt x="22" y="9"/>
                    <a:pt x="20" y="11"/>
                    <a:pt x="20" y="12"/>
                  </a:cubicBezTo>
                  <a:cubicBezTo>
                    <a:pt x="17" y="9"/>
                    <a:pt x="12" y="11"/>
                    <a:pt x="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22">
              <a:extLst>
                <a:ext uri="{FF2B5EF4-FFF2-40B4-BE49-F238E27FC236}">
                  <a16:creationId xmlns:a16="http://schemas.microsoft.com/office/drawing/2014/main" id="{69678806-C635-40F1-BB44-D02745304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562"/>
              <a:ext cx="66" cy="42"/>
            </a:xfrm>
            <a:custGeom>
              <a:avLst/>
              <a:gdLst>
                <a:gd name="T0" fmla="*/ 0 w 17"/>
                <a:gd name="T1" fmla="*/ 739 h 10"/>
                <a:gd name="T2" fmla="*/ 936 w 17"/>
                <a:gd name="T3" fmla="*/ 0 h 10"/>
                <a:gd name="T4" fmla="*/ 994 w 17"/>
                <a:gd name="T5" fmla="*/ 143 h 10"/>
                <a:gd name="T6" fmla="*/ 120 w 17"/>
                <a:gd name="T7" fmla="*/ 60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5" y="5"/>
                    <a:pt x="9" y="0"/>
                    <a:pt x="16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1" y="2"/>
                    <a:pt x="8" y="8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23">
              <a:extLst>
                <a:ext uri="{FF2B5EF4-FFF2-40B4-BE49-F238E27FC236}">
                  <a16:creationId xmlns:a16="http://schemas.microsoft.com/office/drawing/2014/main" id="{5B49F4C1-87A8-49EB-9F34-D5D2294D1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3093"/>
              <a:ext cx="97" cy="41"/>
            </a:xfrm>
            <a:custGeom>
              <a:avLst/>
              <a:gdLst>
                <a:gd name="T0" fmla="*/ 0 w 25"/>
                <a:gd name="T1" fmla="*/ 135 h 10"/>
                <a:gd name="T2" fmla="*/ 1459 w 25"/>
                <a:gd name="T3" fmla="*/ 0 h 10"/>
                <a:gd name="T4" fmla="*/ 120 w 25"/>
                <a:gd name="T5" fmla="*/ 27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0">
                  <a:moveTo>
                    <a:pt x="0" y="2"/>
                  </a:moveTo>
                  <a:cubicBezTo>
                    <a:pt x="8" y="6"/>
                    <a:pt x="17" y="2"/>
                    <a:pt x="25" y="0"/>
                  </a:cubicBezTo>
                  <a:cubicBezTo>
                    <a:pt x="20" y="4"/>
                    <a:pt x="7" y="1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24">
              <a:extLst>
                <a:ext uri="{FF2B5EF4-FFF2-40B4-BE49-F238E27FC236}">
                  <a16:creationId xmlns:a16="http://schemas.microsoft.com/office/drawing/2014/main" id="{F0597D41-86FB-4D1E-9A35-A1A48CCA1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379"/>
              <a:ext cx="78" cy="62"/>
            </a:xfrm>
            <a:custGeom>
              <a:avLst/>
              <a:gdLst>
                <a:gd name="T0" fmla="*/ 0 w 20"/>
                <a:gd name="T1" fmla="*/ 1058 h 15"/>
                <a:gd name="T2" fmla="*/ 1127 w 20"/>
                <a:gd name="T3" fmla="*/ 0 h 15"/>
                <a:gd name="T4" fmla="*/ 839 w 20"/>
                <a:gd name="T5" fmla="*/ 360 h 15"/>
                <a:gd name="T6" fmla="*/ 121 w 20"/>
                <a:gd name="T7" fmla="*/ 92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0" y="15"/>
                  </a:moveTo>
                  <a:cubicBezTo>
                    <a:pt x="7" y="11"/>
                    <a:pt x="11" y="2"/>
                    <a:pt x="19" y="0"/>
                  </a:cubicBezTo>
                  <a:cubicBezTo>
                    <a:pt x="20" y="2"/>
                    <a:pt x="16" y="3"/>
                    <a:pt x="14" y="5"/>
                  </a:cubicBezTo>
                  <a:cubicBezTo>
                    <a:pt x="9" y="9"/>
                    <a:pt x="10" y="13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25">
              <a:extLst>
                <a:ext uri="{FF2B5EF4-FFF2-40B4-BE49-F238E27FC236}">
                  <a16:creationId xmlns:a16="http://schemas.microsoft.com/office/drawing/2014/main" id="{A5AC5EF6-4920-4EC3-B63D-35329B80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3470"/>
              <a:ext cx="58" cy="58"/>
            </a:xfrm>
            <a:custGeom>
              <a:avLst/>
              <a:gdLst>
                <a:gd name="T0" fmla="*/ 224 w 15"/>
                <a:gd name="T1" fmla="*/ 0 h 14"/>
                <a:gd name="T2" fmla="*/ 224 w 15"/>
                <a:gd name="T3" fmla="*/ 928 h 14"/>
                <a:gd name="T4" fmla="*/ 866 w 15"/>
                <a:gd name="T5" fmla="*/ 568 h 14"/>
                <a:gd name="T6" fmla="*/ 224 w 15"/>
                <a:gd name="T7" fmla="*/ 13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4" y="0"/>
                  </a:moveTo>
                  <a:cubicBezTo>
                    <a:pt x="3" y="3"/>
                    <a:pt x="0" y="11"/>
                    <a:pt x="4" y="13"/>
                  </a:cubicBezTo>
                  <a:cubicBezTo>
                    <a:pt x="7" y="14"/>
                    <a:pt x="11" y="8"/>
                    <a:pt x="15" y="8"/>
                  </a:cubicBezTo>
                  <a:cubicBezTo>
                    <a:pt x="10" y="7"/>
                    <a:pt x="4" y="10"/>
                    <a:pt x="4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26">
              <a:extLst>
                <a:ext uri="{FF2B5EF4-FFF2-40B4-BE49-F238E27FC236}">
                  <a16:creationId xmlns:a16="http://schemas.microsoft.com/office/drawing/2014/main" id="{A4517A16-8251-4025-BBF2-466B04AC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159"/>
              <a:ext cx="46" cy="54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864 h 13"/>
                <a:gd name="T4" fmla="*/ 675 w 12"/>
                <a:gd name="T5" fmla="*/ 723 h 13"/>
                <a:gd name="T6" fmla="*/ 176 w 12"/>
                <a:gd name="T7" fmla="*/ 723 h 13"/>
                <a:gd name="T8" fmla="*/ 119 w 1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3" y="3"/>
                    <a:pt x="0" y="8"/>
                    <a:pt x="0" y="12"/>
                  </a:cubicBezTo>
                  <a:cubicBezTo>
                    <a:pt x="3" y="13"/>
                    <a:pt x="9" y="11"/>
                    <a:pt x="12" y="10"/>
                  </a:cubicBezTo>
                  <a:cubicBezTo>
                    <a:pt x="10" y="11"/>
                    <a:pt x="5" y="12"/>
                    <a:pt x="3" y="10"/>
                  </a:cubicBezTo>
                  <a:cubicBezTo>
                    <a:pt x="1" y="8"/>
                    <a:pt x="4" y="3"/>
                    <a:pt x="2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27">
              <a:extLst>
                <a:ext uri="{FF2B5EF4-FFF2-40B4-BE49-F238E27FC236}">
                  <a16:creationId xmlns:a16="http://schemas.microsoft.com/office/drawing/2014/main" id="{5CB4DD50-138A-43BD-8CC9-8516A780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341"/>
              <a:ext cx="167" cy="212"/>
            </a:xfrm>
            <a:custGeom>
              <a:avLst/>
              <a:gdLst>
                <a:gd name="T0" fmla="*/ 0 w 43"/>
                <a:gd name="T1" fmla="*/ 3662 h 51"/>
                <a:gd name="T2" fmla="*/ 1763 w 43"/>
                <a:gd name="T3" fmla="*/ 3022 h 51"/>
                <a:gd name="T4" fmla="*/ 2276 w 43"/>
                <a:gd name="T5" fmla="*/ 865 h 51"/>
                <a:gd name="T6" fmla="*/ 649 w 43"/>
                <a:gd name="T7" fmla="*/ 794 h 51"/>
                <a:gd name="T8" fmla="*/ 0 w 43"/>
                <a:gd name="T9" fmla="*/ 1505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0" y="51"/>
                  </a:moveTo>
                  <a:cubicBezTo>
                    <a:pt x="10" y="45"/>
                    <a:pt x="23" y="46"/>
                    <a:pt x="30" y="42"/>
                  </a:cubicBezTo>
                  <a:cubicBezTo>
                    <a:pt x="37" y="39"/>
                    <a:pt x="43" y="24"/>
                    <a:pt x="39" y="12"/>
                  </a:cubicBezTo>
                  <a:cubicBezTo>
                    <a:pt x="34" y="0"/>
                    <a:pt x="23" y="2"/>
                    <a:pt x="11" y="11"/>
                  </a:cubicBezTo>
                  <a:cubicBezTo>
                    <a:pt x="5" y="16"/>
                    <a:pt x="3" y="19"/>
                    <a:pt x="0" y="2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28">
              <a:extLst>
                <a:ext uri="{FF2B5EF4-FFF2-40B4-BE49-F238E27FC236}">
                  <a16:creationId xmlns:a16="http://schemas.microsoft.com/office/drawing/2014/main" id="{A3F3EFB8-02B3-4467-85F2-B3F5079FE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20"/>
              <a:ext cx="178" cy="215"/>
            </a:xfrm>
            <a:custGeom>
              <a:avLst/>
              <a:gdLst>
                <a:gd name="T0" fmla="*/ 0 w 46"/>
                <a:gd name="T1" fmla="*/ 3676 h 52"/>
                <a:gd name="T2" fmla="*/ 120 w 46"/>
                <a:gd name="T3" fmla="*/ 3605 h 52"/>
                <a:gd name="T4" fmla="*/ 1795 w 46"/>
                <a:gd name="T5" fmla="*/ 2973 h 52"/>
                <a:gd name="T6" fmla="*/ 2666 w 46"/>
                <a:gd name="T7" fmla="*/ 1265 h 52"/>
                <a:gd name="T8" fmla="*/ 1211 w 46"/>
                <a:gd name="T9" fmla="*/ 0 h 52"/>
                <a:gd name="T10" fmla="*/ 0 w 46"/>
                <a:gd name="T11" fmla="*/ 562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52">
                  <a:moveTo>
                    <a:pt x="0" y="52"/>
                  </a:moveTo>
                  <a:cubicBezTo>
                    <a:pt x="1" y="51"/>
                    <a:pt x="1" y="51"/>
                    <a:pt x="2" y="51"/>
                  </a:cubicBezTo>
                  <a:cubicBezTo>
                    <a:pt x="13" y="44"/>
                    <a:pt x="18" y="42"/>
                    <a:pt x="31" y="42"/>
                  </a:cubicBezTo>
                  <a:cubicBezTo>
                    <a:pt x="44" y="42"/>
                    <a:pt x="46" y="30"/>
                    <a:pt x="46" y="18"/>
                  </a:cubicBezTo>
                  <a:cubicBezTo>
                    <a:pt x="46" y="7"/>
                    <a:pt x="34" y="0"/>
                    <a:pt x="21" y="0"/>
                  </a:cubicBezTo>
                  <a:cubicBezTo>
                    <a:pt x="13" y="0"/>
                    <a:pt x="6" y="4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9">
              <a:extLst>
                <a:ext uri="{FF2B5EF4-FFF2-40B4-BE49-F238E27FC236}">
                  <a16:creationId xmlns:a16="http://schemas.microsoft.com/office/drawing/2014/main" id="{D5B594DC-610C-4DE9-B78C-80F9A2706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051"/>
              <a:ext cx="151" cy="183"/>
            </a:xfrm>
            <a:custGeom>
              <a:avLst/>
              <a:gdLst>
                <a:gd name="T0" fmla="*/ 0 w 39"/>
                <a:gd name="T1" fmla="*/ 3165 h 44"/>
                <a:gd name="T2" fmla="*/ 929 w 39"/>
                <a:gd name="T3" fmla="*/ 3028 h 44"/>
                <a:gd name="T4" fmla="*/ 2145 w 39"/>
                <a:gd name="T5" fmla="*/ 1730 h 44"/>
                <a:gd name="T6" fmla="*/ 1049 w 39"/>
                <a:gd name="T7" fmla="*/ 362 h 44"/>
                <a:gd name="T8" fmla="*/ 0 w 39"/>
                <a:gd name="T9" fmla="*/ 57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44"/>
                  </a:moveTo>
                  <a:cubicBezTo>
                    <a:pt x="5" y="43"/>
                    <a:pt x="10" y="42"/>
                    <a:pt x="16" y="42"/>
                  </a:cubicBezTo>
                  <a:cubicBezTo>
                    <a:pt x="27" y="42"/>
                    <a:pt x="35" y="39"/>
                    <a:pt x="37" y="24"/>
                  </a:cubicBezTo>
                  <a:cubicBezTo>
                    <a:pt x="39" y="9"/>
                    <a:pt x="29" y="0"/>
                    <a:pt x="18" y="5"/>
                  </a:cubicBezTo>
                  <a:cubicBezTo>
                    <a:pt x="13" y="7"/>
                    <a:pt x="7" y="8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30">
              <a:extLst>
                <a:ext uri="{FF2B5EF4-FFF2-40B4-BE49-F238E27FC236}">
                  <a16:creationId xmlns:a16="http://schemas.microsoft.com/office/drawing/2014/main" id="{AD0F20E9-AD75-4BA4-939C-768C26496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807"/>
              <a:ext cx="151" cy="186"/>
            </a:xfrm>
            <a:custGeom>
              <a:avLst/>
              <a:gdLst>
                <a:gd name="T0" fmla="*/ 0 w 39"/>
                <a:gd name="T1" fmla="*/ 3042 h 45"/>
                <a:gd name="T2" fmla="*/ 465 w 39"/>
                <a:gd name="T3" fmla="*/ 2889 h 45"/>
                <a:gd name="T4" fmla="*/ 2083 w 39"/>
                <a:gd name="T5" fmla="*/ 2410 h 45"/>
                <a:gd name="T6" fmla="*/ 1216 w 39"/>
                <a:gd name="T7" fmla="*/ 70 h 45"/>
                <a:gd name="T8" fmla="*/ 0 w 39"/>
                <a:gd name="T9" fmla="*/ 562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0" y="43"/>
                  </a:moveTo>
                  <a:cubicBezTo>
                    <a:pt x="3" y="42"/>
                    <a:pt x="5" y="41"/>
                    <a:pt x="8" y="41"/>
                  </a:cubicBezTo>
                  <a:cubicBezTo>
                    <a:pt x="22" y="38"/>
                    <a:pt x="34" y="45"/>
                    <a:pt x="36" y="34"/>
                  </a:cubicBezTo>
                  <a:cubicBezTo>
                    <a:pt x="39" y="23"/>
                    <a:pt x="35" y="3"/>
                    <a:pt x="21" y="1"/>
                  </a:cubicBezTo>
                  <a:cubicBezTo>
                    <a:pt x="13" y="0"/>
                    <a:pt x="7" y="3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31">
              <a:extLst>
                <a:ext uri="{FF2B5EF4-FFF2-40B4-BE49-F238E27FC236}">
                  <a16:creationId xmlns:a16="http://schemas.microsoft.com/office/drawing/2014/main" id="{F52E1CCD-1AF3-44D4-915A-8D10FAE8C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521"/>
              <a:ext cx="151" cy="224"/>
            </a:xfrm>
            <a:custGeom>
              <a:avLst/>
              <a:gdLst>
                <a:gd name="T0" fmla="*/ 0 w 39"/>
                <a:gd name="T1" fmla="*/ 3854 h 54"/>
                <a:gd name="T2" fmla="*/ 120 w 39"/>
                <a:gd name="T3" fmla="*/ 3717 h 54"/>
                <a:gd name="T4" fmla="*/ 1514 w 39"/>
                <a:gd name="T5" fmla="*/ 2924 h 54"/>
                <a:gd name="T6" fmla="*/ 1978 w 39"/>
                <a:gd name="T7" fmla="*/ 929 h 54"/>
                <a:gd name="T8" fmla="*/ 407 w 39"/>
                <a:gd name="T9" fmla="*/ 498 h 54"/>
                <a:gd name="T10" fmla="*/ 0 w 39"/>
                <a:gd name="T11" fmla="*/ 792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4">
                  <a:moveTo>
                    <a:pt x="0" y="54"/>
                  </a:moveTo>
                  <a:cubicBezTo>
                    <a:pt x="1" y="53"/>
                    <a:pt x="1" y="53"/>
                    <a:pt x="2" y="52"/>
                  </a:cubicBezTo>
                  <a:cubicBezTo>
                    <a:pt x="8" y="47"/>
                    <a:pt x="12" y="44"/>
                    <a:pt x="26" y="41"/>
                  </a:cubicBezTo>
                  <a:cubicBezTo>
                    <a:pt x="39" y="38"/>
                    <a:pt x="39" y="24"/>
                    <a:pt x="34" y="13"/>
                  </a:cubicBezTo>
                  <a:cubicBezTo>
                    <a:pt x="29" y="3"/>
                    <a:pt x="17" y="0"/>
                    <a:pt x="7" y="7"/>
                  </a:cubicBezTo>
                  <a:cubicBezTo>
                    <a:pt x="4" y="8"/>
                    <a:pt x="2" y="10"/>
                    <a:pt x="0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32">
              <a:extLst>
                <a:ext uri="{FF2B5EF4-FFF2-40B4-BE49-F238E27FC236}">
                  <a16:creationId xmlns:a16="http://schemas.microsoft.com/office/drawing/2014/main" id="{E3175C48-14A1-428E-BD71-35FC7314D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256"/>
              <a:ext cx="167" cy="190"/>
            </a:xfrm>
            <a:custGeom>
              <a:avLst/>
              <a:gdLst>
                <a:gd name="T0" fmla="*/ 0 w 43"/>
                <a:gd name="T1" fmla="*/ 3242 h 46"/>
                <a:gd name="T2" fmla="*/ 408 w 43"/>
                <a:gd name="T3" fmla="*/ 2953 h 46"/>
                <a:gd name="T4" fmla="*/ 1992 w 43"/>
                <a:gd name="T5" fmla="*/ 2610 h 46"/>
                <a:gd name="T6" fmla="*/ 1705 w 43"/>
                <a:gd name="T7" fmla="*/ 562 h 46"/>
                <a:gd name="T8" fmla="*/ 0 w 43"/>
                <a:gd name="T9" fmla="*/ 698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0" y="46"/>
                  </a:moveTo>
                  <a:cubicBezTo>
                    <a:pt x="3" y="45"/>
                    <a:pt x="5" y="43"/>
                    <a:pt x="7" y="42"/>
                  </a:cubicBezTo>
                  <a:cubicBezTo>
                    <a:pt x="16" y="37"/>
                    <a:pt x="25" y="44"/>
                    <a:pt x="34" y="37"/>
                  </a:cubicBezTo>
                  <a:cubicBezTo>
                    <a:pt x="43" y="30"/>
                    <a:pt x="39" y="20"/>
                    <a:pt x="29" y="8"/>
                  </a:cubicBezTo>
                  <a:cubicBezTo>
                    <a:pt x="21" y="0"/>
                    <a:pt x="12" y="3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33">
              <a:extLst>
                <a:ext uri="{FF2B5EF4-FFF2-40B4-BE49-F238E27FC236}">
                  <a16:creationId xmlns:a16="http://schemas.microsoft.com/office/drawing/2014/main" id="{BCC562E2-3634-4D6A-B333-1F34B8297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941"/>
              <a:ext cx="135" cy="99"/>
            </a:xfrm>
            <a:custGeom>
              <a:avLst/>
              <a:gdLst>
                <a:gd name="T0" fmla="*/ 0 w 35"/>
                <a:gd name="T1" fmla="*/ 767 h 24"/>
                <a:gd name="T2" fmla="*/ 1088 w 35"/>
                <a:gd name="T3" fmla="*/ 1481 h 24"/>
                <a:gd name="T4" fmla="*/ 1724 w 35"/>
                <a:gd name="T5" fmla="*/ 1056 h 24"/>
                <a:gd name="T6" fmla="*/ 2010 w 35"/>
                <a:gd name="T7" fmla="*/ 0 h 24"/>
                <a:gd name="T8" fmla="*/ 1828 w 35"/>
                <a:gd name="T9" fmla="*/ 0 h 24"/>
                <a:gd name="T10" fmla="*/ 0 w 35"/>
                <a:gd name="T11" fmla="*/ 76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4">
                  <a:moveTo>
                    <a:pt x="0" y="11"/>
                  </a:moveTo>
                  <a:cubicBezTo>
                    <a:pt x="7" y="16"/>
                    <a:pt x="13" y="24"/>
                    <a:pt x="19" y="21"/>
                  </a:cubicBezTo>
                  <a:cubicBezTo>
                    <a:pt x="25" y="19"/>
                    <a:pt x="28" y="18"/>
                    <a:pt x="30" y="15"/>
                  </a:cubicBezTo>
                  <a:cubicBezTo>
                    <a:pt x="31" y="9"/>
                    <a:pt x="33" y="4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20" y="4"/>
                    <a:pt x="10" y="7"/>
                    <a:pt x="0" y="1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34">
              <a:extLst>
                <a:ext uri="{FF2B5EF4-FFF2-40B4-BE49-F238E27FC236}">
                  <a16:creationId xmlns:a16="http://schemas.microsoft.com/office/drawing/2014/main" id="{E00E0A2C-8999-47F4-8660-835B6FFAB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941"/>
              <a:ext cx="135" cy="99"/>
            </a:xfrm>
            <a:custGeom>
              <a:avLst/>
              <a:gdLst>
                <a:gd name="T0" fmla="*/ 0 w 35"/>
                <a:gd name="T1" fmla="*/ 767 h 24"/>
                <a:gd name="T2" fmla="*/ 1088 w 35"/>
                <a:gd name="T3" fmla="*/ 1481 h 24"/>
                <a:gd name="T4" fmla="*/ 1724 w 35"/>
                <a:gd name="T5" fmla="*/ 1056 h 24"/>
                <a:gd name="T6" fmla="*/ 2010 w 35"/>
                <a:gd name="T7" fmla="*/ 0 h 24"/>
                <a:gd name="T8" fmla="*/ 1828 w 35"/>
                <a:gd name="T9" fmla="*/ 0 h 24"/>
                <a:gd name="T10" fmla="*/ 0 w 35"/>
                <a:gd name="T11" fmla="*/ 76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4">
                  <a:moveTo>
                    <a:pt x="0" y="11"/>
                  </a:moveTo>
                  <a:cubicBezTo>
                    <a:pt x="7" y="16"/>
                    <a:pt x="13" y="24"/>
                    <a:pt x="19" y="21"/>
                  </a:cubicBezTo>
                  <a:cubicBezTo>
                    <a:pt x="25" y="19"/>
                    <a:pt x="28" y="18"/>
                    <a:pt x="30" y="15"/>
                  </a:cubicBezTo>
                  <a:cubicBezTo>
                    <a:pt x="31" y="9"/>
                    <a:pt x="33" y="4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20" y="4"/>
                    <a:pt x="10" y="7"/>
                    <a:pt x="0" y="1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35">
              <a:extLst>
                <a:ext uri="{FF2B5EF4-FFF2-40B4-BE49-F238E27FC236}">
                  <a16:creationId xmlns:a16="http://schemas.microsoft.com/office/drawing/2014/main" id="{91E8442A-DB44-404A-BFA0-CA8500FE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788"/>
              <a:ext cx="1476" cy="1769"/>
            </a:xfrm>
            <a:custGeom>
              <a:avLst/>
              <a:gdLst>
                <a:gd name="T0" fmla="*/ 14892 w 380"/>
                <a:gd name="T1" fmla="*/ 2917 h 427"/>
                <a:gd name="T2" fmla="*/ 13836 w 380"/>
                <a:gd name="T3" fmla="*/ 4118 h 427"/>
                <a:gd name="T4" fmla="*/ 12189 w 380"/>
                <a:gd name="T5" fmla="*/ 3053 h 427"/>
                <a:gd name="T6" fmla="*/ 8553 w 380"/>
                <a:gd name="T7" fmla="*/ 1993 h 427"/>
                <a:gd name="T8" fmla="*/ 3698 w 380"/>
                <a:gd name="T9" fmla="*/ 360 h 427"/>
                <a:gd name="T10" fmla="*/ 1282 w 380"/>
                <a:gd name="T11" fmla="*/ 6334 h 427"/>
                <a:gd name="T12" fmla="*/ 1810 w 380"/>
                <a:gd name="T13" fmla="*/ 15362 h 427"/>
                <a:gd name="T14" fmla="*/ 4692 w 380"/>
                <a:gd name="T15" fmla="*/ 30363 h 427"/>
                <a:gd name="T16" fmla="*/ 12371 w 380"/>
                <a:gd name="T17" fmla="*/ 30363 h 427"/>
                <a:gd name="T18" fmla="*/ 12659 w 380"/>
                <a:gd name="T19" fmla="*/ 29866 h 427"/>
                <a:gd name="T20" fmla="*/ 14422 w 380"/>
                <a:gd name="T21" fmla="*/ 23101 h 427"/>
                <a:gd name="T22" fmla="*/ 17696 w 380"/>
                <a:gd name="T23" fmla="*/ 15138 h 427"/>
                <a:gd name="T24" fmla="*/ 19040 w 380"/>
                <a:gd name="T25" fmla="*/ 11380 h 427"/>
                <a:gd name="T26" fmla="*/ 20276 w 380"/>
                <a:gd name="T27" fmla="*/ 11517 h 427"/>
                <a:gd name="T28" fmla="*/ 20924 w 380"/>
                <a:gd name="T29" fmla="*/ 5336 h 427"/>
                <a:gd name="T30" fmla="*/ 19281 w 380"/>
                <a:gd name="T31" fmla="*/ 4052 h 427"/>
                <a:gd name="T32" fmla="*/ 14892 w 380"/>
                <a:gd name="T33" fmla="*/ 2917 h 4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0" h="427">
                  <a:moveTo>
                    <a:pt x="254" y="41"/>
                  </a:moveTo>
                  <a:cubicBezTo>
                    <a:pt x="248" y="52"/>
                    <a:pt x="247" y="54"/>
                    <a:pt x="236" y="58"/>
                  </a:cubicBezTo>
                  <a:cubicBezTo>
                    <a:pt x="227" y="62"/>
                    <a:pt x="216" y="42"/>
                    <a:pt x="208" y="43"/>
                  </a:cubicBezTo>
                  <a:cubicBezTo>
                    <a:pt x="201" y="45"/>
                    <a:pt x="171" y="45"/>
                    <a:pt x="146" y="28"/>
                  </a:cubicBezTo>
                  <a:cubicBezTo>
                    <a:pt x="121" y="11"/>
                    <a:pt x="71" y="0"/>
                    <a:pt x="63" y="5"/>
                  </a:cubicBezTo>
                  <a:cubicBezTo>
                    <a:pt x="54" y="10"/>
                    <a:pt x="26" y="60"/>
                    <a:pt x="22" y="89"/>
                  </a:cubicBezTo>
                  <a:cubicBezTo>
                    <a:pt x="17" y="118"/>
                    <a:pt x="0" y="131"/>
                    <a:pt x="31" y="216"/>
                  </a:cubicBezTo>
                  <a:cubicBezTo>
                    <a:pt x="57" y="289"/>
                    <a:pt x="66" y="388"/>
                    <a:pt x="80" y="427"/>
                  </a:cubicBezTo>
                  <a:cubicBezTo>
                    <a:pt x="211" y="427"/>
                    <a:pt x="211" y="427"/>
                    <a:pt x="211" y="427"/>
                  </a:cubicBezTo>
                  <a:cubicBezTo>
                    <a:pt x="213" y="425"/>
                    <a:pt x="215" y="422"/>
                    <a:pt x="216" y="420"/>
                  </a:cubicBezTo>
                  <a:cubicBezTo>
                    <a:pt x="222" y="404"/>
                    <a:pt x="236" y="350"/>
                    <a:pt x="246" y="325"/>
                  </a:cubicBezTo>
                  <a:cubicBezTo>
                    <a:pt x="257" y="300"/>
                    <a:pt x="297" y="232"/>
                    <a:pt x="302" y="213"/>
                  </a:cubicBezTo>
                  <a:cubicBezTo>
                    <a:pt x="308" y="194"/>
                    <a:pt x="311" y="164"/>
                    <a:pt x="325" y="160"/>
                  </a:cubicBezTo>
                  <a:cubicBezTo>
                    <a:pt x="338" y="157"/>
                    <a:pt x="339" y="167"/>
                    <a:pt x="346" y="162"/>
                  </a:cubicBezTo>
                  <a:cubicBezTo>
                    <a:pt x="353" y="157"/>
                    <a:pt x="380" y="102"/>
                    <a:pt x="357" y="75"/>
                  </a:cubicBezTo>
                  <a:cubicBezTo>
                    <a:pt x="347" y="67"/>
                    <a:pt x="340" y="66"/>
                    <a:pt x="329" y="57"/>
                  </a:cubicBezTo>
                  <a:cubicBezTo>
                    <a:pt x="317" y="48"/>
                    <a:pt x="259" y="30"/>
                    <a:pt x="254" y="4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36">
              <a:extLst>
                <a:ext uri="{FF2B5EF4-FFF2-40B4-BE49-F238E27FC236}">
                  <a16:creationId xmlns:a16="http://schemas.microsoft.com/office/drawing/2014/main" id="{7C98958B-CA4B-48B7-8CAE-4777DA721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032"/>
              <a:ext cx="108" cy="448"/>
            </a:xfrm>
            <a:custGeom>
              <a:avLst/>
              <a:gdLst>
                <a:gd name="T0" fmla="*/ 1265 w 28"/>
                <a:gd name="T1" fmla="*/ 705 h 108"/>
                <a:gd name="T2" fmla="*/ 120 w 28"/>
                <a:gd name="T3" fmla="*/ 3787 h 108"/>
                <a:gd name="T4" fmla="*/ 744 w 28"/>
                <a:gd name="T5" fmla="*/ 7073 h 108"/>
                <a:gd name="T6" fmla="*/ 1427 w 28"/>
                <a:gd name="T7" fmla="*/ 6575 h 108"/>
                <a:gd name="T8" fmla="*/ 1026 w 28"/>
                <a:gd name="T9" fmla="*/ 4716 h 108"/>
                <a:gd name="T10" fmla="*/ 864 w 28"/>
                <a:gd name="T11" fmla="*/ 2995 h 108"/>
                <a:gd name="T12" fmla="*/ 1265 w 28"/>
                <a:gd name="T13" fmla="*/ 859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08">
                  <a:moveTo>
                    <a:pt x="22" y="10"/>
                  </a:moveTo>
                  <a:cubicBezTo>
                    <a:pt x="9" y="0"/>
                    <a:pt x="2" y="47"/>
                    <a:pt x="2" y="53"/>
                  </a:cubicBezTo>
                  <a:cubicBezTo>
                    <a:pt x="0" y="70"/>
                    <a:pt x="1" y="87"/>
                    <a:pt x="13" y="99"/>
                  </a:cubicBezTo>
                  <a:cubicBezTo>
                    <a:pt x="22" y="108"/>
                    <a:pt x="28" y="103"/>
                    <a:pt x="25" y="92"/>
                  </a:cubicBezTo>
                  <a:cubicBezTo>
                    <a:pt x="23" y="84"/>
                    <a:pt x="20" y="75"/>
                    <a:pt x="18" y="66"/>
                  </a:cubicBezTo>
                  <a:cubicBezTo>
                    <a:pt x="17" y="58"/>
                    <a:pt x="14" y="50"/>
                    <a:pt x="15" y="42"/>
                  </a:cubicBezTo>
                  <a:cubicBezTo>
                    <a:pt x="16" y="33"/>
                    <a:pt x="17" y="18"/>
                    <a:pt x="22" y="1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37">
              <a:extLst>
                <a:ext uri="{FF2B5EF4-FFF2-40B4-BE49-F238E27FC236}">
                  <a16:creationId xmlns:a16="http://schemas.microsoft.com/office/drawing/2014/main" id="{61A3D9F4-6307-4727-A4B3-2154AA74B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551"/>
              <a:ext cx="567" cy="485"/>
            </a:xfrm>
            <a:custGeom>
              <a:avLst/>
              <a:gdLst>
                <a:gd name="T0" fmla="*/ 7150 w 146"/>
                <a:gd name="T1" fmla="*/ 1496 h 117"/>
                <a:gd name="T2" fmla="*/ 3452 w 146"/>
                <a:gd name="T3" fmla="*/ 361 h 117"/>
                <a:gd name="T4" fmla="*/ 2924 w 146"/>
                <a:gd name="T5" fmla="*/ 568 h 117"/>
                <a:gd name="T6" fmla="*/ 3452 w 146"/>
                <a:gd name="T7" fmla="*/ 2060 h 117"/>
                <a:gd name="T8" fmla="*/ 2579 w 146"/>
                <a:gd name="T9" fmla="*/ 3213 h 117"/>
                <a:gd name="T10" fmla="*/ 3573 w 146"/>
                <a:gd name="T11" fmla="*/ 4278 h 117"/>
                <a:gd name="T12" fmla="*/ 0 w 146"/>
                <a:gd name="T13" fmla="*/ 6272 h 117"/>
                <a:gd name="T14" fmla="*/ 1235 w 146"/>
                <a:gd name="T15" fmla="*/ 7971 h 117"/>
                <a:gd name="T16" fmla="*/ 1464 w 146"/>
                <a:gd name="T17" fmla="*/ 8129 h 117"/>
                <a:gd name="T18" fmla="*/ 1705 w 146"/>
                <a:gd name="T19" fmla="*/ 8332 h 117"/>
                <a:gd name="T20" fmla="*/ 1872 w 146"/>
                <a:gd name="T21" fmla="*/ 8266 h 117"/>
                <a:gd name="T22" fmla="*/ 4221 w 146"/>
                <a:gd name="T23" fmla="*/ 6632 h 117"/>
                <a:gd name="T24" fmla="*/ 6967 w 146"/>
                <a:gd name="T25" fmla="*/ 4709 h 117"/>
                <a:gd name="T26" fmla="*/ 7150 w 146"/>
                <a:gd name="T27" fmla="*/ 1496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117">
                  <a:moveTo>
                    <a:pt x="122" y="21"/>
                  </a:moveTo>
                  <a:cubicBezTo>
                    <a:pt x="98" y="7"/>
                    <a:pt x="81" y="0"/>
                    <a:pt x="59" y="5"/>
                  </a:cubicBezTo>
                  <a:cubicBezTo>
                    <a:pt x="56" y="6"/>
                    <a:pt x="53" y="7"/>
                    <a:pt x="50" y="8"/>
                  </a:cubicBezTo>
                  <a:cubicBezTo>
                    <a:pt x="58" y="13"/>
                    <a:pt x="64" y="23"/>
                    <a:pt x="59" y="29"/>
                  </a:cubicBezTo>
                  <a:cubicBezTo>
                    <a:pt x="56" y="33"/>
                    <a:pt x="52" y="40"/>
                    <a:pt x="44" y="45"/>
                  </a:cubicBezTo>
                  <a:cubicBezTo>
                    <a:pt x="51" y="52"/>
                    <a:pt x="59" y="58"/>
                    <a:pt x="61" y="60"/>
                  </a:cubicBezTo>
                  <a:cubicBezTo>
                    <a:pt x="54" y="70"/>
                    <a:pt x="31" y="81"/>
                    <a:pt x="0" y="88"/>
                  </a:cubicBezTo>
                  <a:cubicBezTo>
                    <a:pt x="12" y="96"/>
                    <a:pt x="19" y="104"/>
                    <a:pt x="21" y="112"/>
                  </a:cubicBezTo>
                  <a:cubicBezTo>
                    <a:pt x="23" y="113"/>
                    <a:pt x="24" y="113"/>
                    <a:pt x="25" y="114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0" y="116"/>
                    <a:pt x="31" y="116"/>
                    <a:pt x="32" y="116"/>
                  </a:cubicBezTo>
                  <a:cubicBezTo>
                    <a:pt x="44" y="105"/>
                    <a:pt x="55" y="102"/>
                    <a:pt x="72" y="93"/>
                  </a:cubicBezTo>
                  <a:cubicBezTo>
                    <a:pt x="90" y="84"/>
                    <a:pt x="108" y="77"/>
                    <a:pt x="119" y="66"/>
                  </a:cubicBezTo>
                  <a:cubicBezTo>
                    <a:pt x="129" y="56"/>
                    <a:pt x="146" y="35"/>
                    <a:pt x="122" y="2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38">
              <a:extLst>
                <a:ext uri="{FF2B5EF4-FFF2-40B4-BE49-F238E27FC236}">
                  <a16:creationId xmlns:a16="http://schemas.microsoft.com/office/drawing/2014/main" id="{8727DB58-3E12-4633-875F-8DF13C9C9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788"/>
              <a:ext cx="1476" cy="1769"/>
            </a:xfrm>
            <a:custGeom>
              <a:avLst/>
              <a:gdLst>
                <a:gd name="T0" fmla="*/ 12371 w 380"/>
                <a:gd name="T1" fmla="*/ 30363 h 427"/>
                <a:gd name="T2" fmla="*/ 12659 w 380"/>
                <a:gd name="T3" fmla="*/ 29866 h 427"/>
                <a:gd name="T4" fmla="*/ 14422 w 380"/>
                <a:gd name="T5" fmla="*/ 23101 h 427"/>
                <a:gd name="T6" fmla="*/ 17696 w 380"/>
                <a:gd name="T7" fmla="*/ 15138 h 427"/>
                <a:gd name="T8" fmla="*/ 19040 w 380"/>
                <a:gd name="T9" fmla="*/ 11380 h 427"/>
                <a:gd name="T10" fmla="*/ 20276 w 380"/>
                <a:gd name="T11" fmla="*/ 11517 h 427"/>
                <a:gd name="T12" fmla="*/ 20924 w 380"/>
                <a:gd name="T13" fmla="*/ 5336 h 427"/>
                <a:gd name="T14" fmla="*/ 19281 w 380"/>
                <a:gd name="T15" fmla="*/ 4052 h 427"/>
                <a:gd name="T16" fmla="*/ 14892 w 380"/>
                <a:gd name="T17" fmla="*/ 2917 h 427"/>
                <a:gd name="T18" fmla="*/ 13836 w 380"/>
                <a:gd name="T19" fmla="*/ 4118 h 427"/>
                <a:gd name="T20" fmla="*/ 12189 w 380"/>
                <a:gd name="T21" fmla="*/ 3053 h 427"/>
                <a:gd name="T22" fmla="*/ 8553 w 380"/>
                <a:gd name="T23" fmla="*/ 1993 h 427"/>
                <a:gd name="T24" fmla="*/ 3698 w 380"/>
                <a:gd name="T25" fmla="*/ 360 h 427"/>
                <a:gd name="T26" fmla="*/ 1282 w 380"/>
                <a:gd name="T27" fmla="*/ 6334 h 427"/>
                <a:gd name="T28" fmla="*/ 1810 w 380"/>
                <a:gd name="T29" fmla="*/ 15362 h 427"/>
                <a:gd name="T30" fmla="*/ 4692 w 380"/>
                <a:gd name="T31" fmla="*/ 30363 h 4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0" h="427">
                  <a:moveTo>
                    <a:pt x="211" y="427"/>
                  </a:moveTo>
                  <a:cubicBezTo>
                    <a:pt x="213" y="425"/>
                    <a:pt x="215" y="422"/>
                    <a:pt x="216" y="420"/>
                  </a:cubicBezTo>
                  <a:cubicBezTo>
                    <a:pt x="222" y="404"/>
                    <a:pt x="236" y="350"/>
                    <a:pt x="246" y="325"/>
                  </a:cubicBezTo>
                  <a:cubicBezTo>
                    <a:pt x="257" y="300"/>
                    <a:pt x="297" y="232"/>
                    <a:pt x="302" y="213"/>
                  </a:cubicBezTo>
                  <a:cubicBezTo>
                    <a:pt x="308" y="194"/>
                    <a:pt x="311" y="164"/>
                    <a:pt x="325" y="160"/>
                  </a:cubicBezTo>
                  <a:cubicBezTo>
                    <a:pt x="338" y="157"/>
                    <a:pt x="339" y="167"/>
                    <a:pt x="346" y="162"/>
                  </a:cubicBezTo>
                  <a:cubicBezTo>
                    <a:pt x="353" y="157"/>
                    <a:pt x="380" y="102"/>
                    <a:pt x="357" y="75"/>
                  </a:cubicBezTo>
                  <a:cubicBezTo>
                    <a:pt x="347" y="67"/>
                    <a:pt x="340" y="66"/>
                    <a:pt x="329" y="57"/>
                  </a:cubicBezTo>
                  <a:cubicBezTo>
                    <a:pt x="317" y="48"/>
                    <a:pt x="259" y="30"/>
                    <a:pt x="254" y="41"/>
                  </a:cubicBezTo>
                  <a:cubicBezTo>
                    <a:pt x="248" y="52"/>
                    <a:pt x="247" y="54"/>
                    <a:pt x="236" y="58"/>
                  </a:cubicBezTo>
                  <a:cubicBezTo>
                    <a:pt x="227" y="62"/>
                    <a:pt x="216" y="42"/>
                    <a:pt x="208" y="43"/>
                  </a:cubicBezTo>
                  <a:cubicBezTo>
                    <a:pt x="201" y="45"/>
                    <a:pt x="171" y="45"/>
                    <a:pt x="146" y="28"/>
                  </a:cubicBezTo>
                  <a:cubicBezTo>
                    <a:pt x="121" y="11"/>
                    <a:pt x="71" y="0"/>
                    <a:pt x="63" y="5"/>
                  </a:cubicBezTo>
                  <a:cubicBezTo>
                    <a:pt x="54" y="10"/>
                    <a:pt x="26" y="60"/>
                    <a:pt x="22" y="89"/>
                  </a:cubicBezTo>
                  <a:cubicBezTo>
                    <a:pt x="17" y="118"/>
                    <a:pt x="0" y="131"/>
                    <a:pt x="31" y="216"/>
                  </a:cubicBezTo>
                  <a:cubicBezTo>
                    <a:pt x="57" y="289"/>
                    <a:pt x="66" y="388"/>
                    <a:pt x="80" y="42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39">
              <a:extLst>
                <a:ext uri="{FF2B5EF4-FFF2-40B4-BE49-F238E27FC236}">
                  <a16:creationId xmlns:a16="http://schemas.microsoft.com/office/drawing/2014/main" id="{C0C50722-C59E-4450-A5A2-7132D343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883"/>
              <a:ext cx="459" cy="597"/>
            </a:xfrm>
            <a:custGeom>
              <a:avLst/>
              <a:gdLst>
                <a:gd name="T0" fmla="*/ 4477 w 118"/>
                <a:gd name="T1" fmla="*/ 2425 h 144"/>
                <a:gd name="T2" fmla="*/ 3178 w 118"/>
                <a:gd name="T3" fmla="*/ 5054 h 144"/>
                <a:gd name="T4" fmla="*/ 2058 w 118"/>
                <a:gd name="T5" fmla="*/ 10124 h 144"/>
                <a:gd name="T6" fmla="*/ 937 w 118"/>
                <a:gd name="T7" fmla="*/ 8905 h 144"/>
                <a:gd name="T8" fmla="*/ 2361 w 118"/>
                <a:gd name="T9" fmla="*/ 1497 h 144"/>
                <a:gd name="T10" fmla="*/ 6597 w 118"/>
                <a:gd name="T11" fmla="*/ 1136 h 144"/>
                <a:gd name="T12" fmla="*/ 6943 w 118"/>
                <a:gd name="T13" fmla="*/ 1426 h 144"/>
                <a:gd name="T14" fmla="*/ 5294 w 118"/>
                <a:gd name="T15" fmla="*/ 1857 h 144"/>
                <a:gd name="T16" fmla="*/ 4477 w 118"/>
                <a:gd name="T17" fmla="*/ 242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44">
                  <a:moveTo>
                    <a:pt x="76" y="34"/>
                  </a:moveTo>
                  <a:cubicBezTo>
                    <a:pt x="66" y="40"/>
                    <a:pt x="54" y="52"/>
                    <a:pt x="54" y="71"/>
                  </a:cubicBezTo>
                  <a:cubicBezTo>
                    <a:pt x="54" y="103"/>
                    <a:pt x="46" y="142"/>
                    <a:pt x="35" y="142"/>
                  </a:cubicBezTo>
                  <a:cubicBezTo>
                    <a:pt x="35" y="142"/>
                    <a:pt x="27" y="144"/>
                    <a:pt x="16" y="125"/>
                  </a:cubicBezTo>
                  <a:cubicBezTo>
                    <a:pt x="0" y="97"/>
                    <a:pt x="1" y="41"/>
                    <a:pt x="40" y="21"/>
                  </a:cubicBezTo>
                  <a:cubicBezTo>
                    <a:pt x="81" y="0"/>
                    <a:pt x="105" y="12"/>
                    <a:pt x="112" y="16"/>
                  </a:cubicBezTo>
                  <a:cubicBezTo>
                    <a:pt x="116" y="18"/>
                    <a:pt x="118" y="20"/>
                    <a:pt x="118" y="20"/>
                  </a:cubicBezTo>
                  <a:cubicBezTo>
                    <a:pt x="111" y="23"/>
                    <a:pt x="97" y="24"/>
                    <a:pt x="90" y="26"/>
                  </a:cubicBezTo>
                  <a:cubicBezTo>
                    <a:pt x="88" y="28"/>
                    <a:pt x="83" y="30"/>
                    <a:pt x="76" y="34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40">
              <a:extLst>
                <a:ext uri="{FF2B5EF4-FFF2-40B4-BE49-F238E27FC236}">
                  <a16:creationId xmlns:a16="http://schemas.microsoft.com/office/drawing/2014/main" id="{D72B9779-5BBD-42D2-8D95-F4EFD2FDB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2049"/>
              <a:ext cx="174" cy="377"/>
            </a:xfrm>
            <a:custGeom>
              <a:avLst/>
              <a:gdLst>
                <a:gd name="T0" fmla="*/ 1794 w 45"/>
                <a:gd name="T1" fmla="*/ 2129 h 91"/>
                <a:gd name="T2" fmla="*/ 1616 w 45"/>
                <a:gd name="T3" fmla="*/ 3845 h 91"/>
                <a:gd name="T4" fmla="*/ 1450 w 45"/>
                <a:gd name="T5" fmla="*/ 5680 h 91"/>
                <a:gd name="T6" fmla="*/ 746 w 45"/>
                <a:gd name="T7" fmla="*/ 6334 h 91"/>
                <a:gd name="T8" fmla="*/ 58 w 45"/>
                <a:gd name="T9" fmla="*/ 3484 h 91"/>
                <a:gd name="T10" fmla="*/ 928 w 45"/>
                <a:gd name="T11" fmla="*/ 3981 h 91"/>
                <a:gd name="T12" fmla="*/ 1616 w 45"/>
                <a:gd name="T13" fmla="*/ 2059 h 91"/>
                <a:gd name="T14" fmla="*/ 2602 w 45"/>
                <a:gd name="T15" fmla="*/ 0 h 91"/>
                <a:gd name="T16" fmla="*/ 1960 w 45"/>
                <a:gd name="T17" fmla="*/ 2196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91">
                  <a:moveTo>
                    <a:pt x="31" y="30"/>
                  </a:moveTo>
                  <a:cubicBezTo>
                    <a:pt x="31" y="37"/>
                    <a:pt x="29" y="46"/>
                    <a:pt x="28" y="54"/>
                  </a:cubicBezTo>
                  <a:cubicBezTo>
                    <a:pt x="28" y="62"/>
                    <a:pt x="28" y="71"/>
                    <a:pt x="25" y="80"/>
                  </a:cubicBezTo>
                  <a:cubicBezTo>
                    <a:pt x="23" y="85"/>
                    <a:pt x="20" y="91"/>
                    <a:pt x="13" y="89"/>
                  </a:cubicBezTo>
                  <a:cubicBezTo>
                    <a:pt x="0" y="85"/>
                    <a:pt x="4" y="60"/>
                    <a:pt x="1" y="49"/>
                  </a:cubicBezTo>
                  <a:cubicBezTo>
                    <a:pt x="3" y="57"/>
                    <a:pt x="10" y="62"/>
                    <a:pt x="16" y="56"/>
                  </a:cubicBezTo>
                  <a:cubicBezTo>
                    <a:pt x="22" y="50"/>
                    <a:pt x="25" y="37"/>
                    <a:pt x="28" y="29"/>
                  </a:cubicBezTo>
                  <a:cubicBezTo>
                    <a:pt x="32" y="18"/>
                    <a:pt x="35" y="7"/>
                    <a:pt x="45" y="0"/>
                  </a:cubicBezTo>
                  <a:cubicBezTo>
                    <a:pt x="37" y="7"/>
                    <a:pt x="33" y="20"/>
                    <a:pt x="34" y="3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41">
              <a:extLst>
                <a:ext uri="{FF2B5EF4-FFF2-40B4-BE49-F238E27FC236}">
                  <a16:creationId xmlns:a16="http://schemas.microsoft.com/office/drawing/2014/main" id="{F45FA2B8-48B2-43DB-92C1-3289E7886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551"/>
              <a:ext cx="567" cy="485"/>
            </a:xfrm>
            <a:custGeom>
              <a:avLst/>
              <a:gdLst>
                <a:gd name="T0" fmla="*/ 7150 w 146"/>
                <a:gd name="T1" fmla="*/ 1496 h 117"/>
                <a:gd name="T2" fmla="*/ 3452 w 146"/>
                <a:gd name="T3" fmla="*/ 361 h 117"/>
                <a:gd name="T4" fmla="*/ 2924 w 146"/>
                <a:gd name="T5" fmla="*/ 568 h 117"/>
                <a:gd name="T6" fmla="*/ 3452 w 146"/>
                <a:gd name="T7" fmla="*/ 2060 h 117"/>
                <a:gd name="T8" fmla="*/ 2579 w 146"/>
                <a:gd name="T9" fmla="*/ 3213 h 117"/>
                <a:gd name="T10" fmla="*/ 3573 w 146"/>
                <a:gd name="T11" fmla="*/ 4278 h 117"/>
                <a:gd name="T12" fmla="*/ 0 w 146"/>
                <a:gd name="T13" fmla="*/ 6272 h 117"/>
                <a:gd name="T14" fmla="*/ 1235 w 146"/>
                <a:gd name="T15" fmla="*/ 7971 h 117"/>
                <a:gd name="T16" fmla="*/ 1464 w 146"/>
                <a:gd name="T17" fmla="*/ 8129 h 117"/>
                <a:gd name="T18" fmla="*/ 1705 w 146"/>
                <a:gd name="T19" fmla="*/ 8332 h 117"/>
                <a:gd name="T20" fmla="*/ 1872 w 146"/>
                <a:gd name="T21" fmla="*/ 8266 h 117"/>
                <a:gd name="T22" fmla="*/ 4221 w 146"/>
                <a:gd name="T23" fmla="*/ 6632 h 117"/>
                <a:gd name="T24" fmla="*/ 6967 w 146"/>
                <a:gd name="T25" fmla="*/ 4709 h 117"/>
                <a:gd name="T26" fmla="*/ 7150 w 146"/>
                <a:gd name="T27" fmla="*/ 1496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117">
                  <a:moveTo>
                    <a:pt x="122" y="21"/>
                  </a:moveTo>
                  <a:cubicBezTo>
                    <a:pt x="98" y="7"/>
                    <a:pt x="81" y="0"/>
                    <a:pt x="59" y="5"/>
                  </a:cubicBezTo>
                  <a:cubicBezTo>
                    <a:pt x="56" y="6"/>
                    <a:pt x="53" y="7"/>
                    <a:pt x="50" y="8"/>
                  </a:cubicBezTo>
                  <a:cubicBezTo>
                    <a:pt x="58" y="13"/>
                    <a:pt x="64" y="23"/>
                    <a:pt x="59" y="29"/>
                  </a:cubicBezTo>
                  <a:cubicBezTo>
                    <a:pt x="56" y="33"/>
                    <a:pt x="52" y="40"/>
                    <a:pt x="44" y="45"/>
                  </a:cubicBezTo>
                  <a:cubicBezTo>
                    <a:pt x="51" y="52"/>
                    <a:pt x="59" y="58"/>
                    <a:pt x="61" y="60"/>
                  </a:cubicBezTo>
                  <a:cubicBezTo>
                    <a:pt x="54" y="70"/>
                    <a:pt x="31" y="81"/>
                    <a:pt x="0" y="88"/>
                  </a:cubicBezTo>
                  <a:cubicBezTo>
                    <a:pt x="12" y="96"/>
                    <a:pt x="19" y="104"/>
                    <a:pt x="21" y="112"/>
                  </a:cubicBezTo>
                  <a:cubicBezTo>
                    <a:pt x="23" y="113"/>
                    <a:pt x="24" y="113"/>
                    <a:pt x="25" y="114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0" y="116"/>
                    <a:pt x="31" y="116"/>
                    <a:pt x="32" y="116"/>
                  </a:cubicBezTo>
                  <a:cubicBezTo>
                    <a:pt x="44" y="105"/>
                    <a:pt x="55" y="102"/>
                    <a:pt x="72" y="93"/>
                  </a:cubicBezTo>
                  <a:cubicBezTo>
                    <a:pt x="90" y="84"/>
                    <a:pt x="108" y="77"/>
                    <a:pt x="119" y="66"/>
                  </a:cubicBezTo>
                  <a:cubicBezTo>
                    <a:pt x="129" y="56"/>
                    <a:pt x="146" y="35"/>
                    <a:pt x="122" y="2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42">
              <a:extLst>
                <a:ext uri="{FF2B5EF4-FFF2-40B4-BE49-F238E27FC236}">
                  <a16:creationId xmlns:a16="http://schemas.microsoft.com/office/drawing/2014/main" id="{83265B5F-BB85-4837-AE36-45B1746CC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730"/>
              <a:ext cx="140" cy="74"/>
            </a:xfrm>
            <a:custGeom>
              <a:avLst/>
              <a:gdLst>
                <a:gd name="T0" fmla="*/ 2116 w 36"/>
                <a:gd name="T1" fmla="*/ 1048 h 18"/>
                <a:gd name="T2" fmla="*/ 0 w 36"/>
                <a:gd name="T3" fmla="*/ 118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8">
                  <a:moveTo>
                    <a:pt x="36" y="15"/>
                  </a:moveTo>
                  <a:cubicBezTo>
                    <a:pt x="22" y="0"/>
                    <a:pt x="15" y="18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43">
              <a:extLst>
                <a:ext uri="{FF2B5EF4-FFF2-40B4-BE49-F238E27FC236}">
                  <a16:creationId xmlns:a16="http://schemas.microsoft.com/office/drawing/2014/main" id="{B36F99CE-3E97-4542-9A4B-E5BE767B9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883"/>
              <a:ext cx="459" cy="597"/>
            </a:xfrm>
            <a:custGeom>
              <a:avLst/>
              <a:gdLst>
                <a:gd name="T0" fmla="*/ 4477 w 118"/>
                <a:gd name="T1" fmla="*/ 2425 h 144"/>
                <a:gd name="T2" fmla="*/ 3178 w 118"/>
                <a:gd name="T3" fmla="*/ 5054 h 144"/>
                <a:gd name="T4" fmla="*/ 2058 w 118"/>
                <a:gd name="T5" fmla="*/ 10124 h 144"/>
                <a:gd name="T6" fmla="*/ 937 w 118"/>
                <a:gd name="T7" fmla="*/ 8905 h 144"/>
                <a:gd name="T8" fmla="*/ 2361 w 118"/>
                <a:gd name="T9" fmla="*/ 1497 h 144"/>
                <a:gd name="T10" fmla="*/ 6597 w 118"/>
                <a:gd name="T11" fmla="*/ 1136 h 144"/>
                <a:gd name="T12" fmla="*/ 6943 w 118"/>
                <a:gd name="T13" fmla="*/ 1426 h 144"/>
                <a:gd name="T14" fmla="*/ 5294 w 118"/>
                <a:gd name="T15" fmla="*/ 1857 h 144"/>
                <a:gd name="T16" fmla="*/ 4477 w 118"/>
                <a:gd name="T17" fmla="*/ 242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44">
                  <a:moveTo>
                    <a:pt x="76" y="34"/>
                  </a:moveTo>
                  <a:cubicBezTo>
                    <a:pt x="66" y="40"/>
                    <a:pt x="54" y="52"/>
                    <a:pt x="54" y="71"/>
                  </a:cubicBezTo>
                  <a:cubicBezTo>
                    <a:pt x="54" y="103"/>
                    <a:pt x="46" y="142"/>
                    <a:pt x="35" y="142"/>
                  </a:cubicBezTo>
                  <a:cubicBezTo>
                    <a:pt x="35" y="142"/>
                    <a:pt x="27" y="144"/>
                    <a:pt x="16" y="125"/>
                  </a:cubicBezTo>
                  <a:cubicBezTo>
                    <a:pt x="0" y="97"/>
                    <a:pt x="1" y="41"/>
                    <a:pt x="40" y="21"/>
                  </a:cubicBezTo>
                  <a:cubicBezTo>
                    <a:pt x="81" y="0"/>
                    <a:pt x="105" y="12"/>
                    <a:pt x="112" y="16"/>
                  </a:cubicBezTo>
                  <a:cubicBezTo>
                    <a:pt x="116" y="18"/>
                    <a:pt x="118" y="20"/>
                    <a:pt x="118" y="20"/>
                  </a:cubicBezTo>
                  <a:cubicBezTo>
                    <a:pt x="111" y="23"/>
                    <a:pt x="97" y="24"/>
                    <a:pt x="90" y="26"/>
                  </a:cubicBezTo>
                  <a:cubicBezTo>
                    <a:pt x="88" y="28"/>
                    <a:pt x="83" y="30"/>
                    <a:pt x="76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44">
              <a:extLst>
                <a:ext uri="{FF2B5EF4-FFF2-40B4-BE49-F238E27FC236}">
                  <a16:creationId xmlns:a16="http://schemas.microsoft.com/office/drawing/2014/main" id="{B0B804EA-484F-4EC3-B029-08AF7FC7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1920"/>
              <a:ext cx="175" cy="166"/>
            </a:xfrm>
            <a:custGeom>
              <a:avLst/>
              <a:gdLst>
                <a:gd name="T0" fmla="*/ 241 w 45"/>
                <a:gd name="T1" fmla="*/ 2859 h 40"/>
                <a:gd name="T2" fmla="*/ 999 w 45"/>
                <a:gd name="T3" fmla="*/ 1569 h 40"/>
                <a:gd name="T4" fmla="*/ 2298 w 45"/>
                <a:gd name="T5" fmla="*/ 863 h 40"/>
                <a:gd name="T6" fmla="*/ 0 w 45"/>
                <a:gd name="T7" fmla="*/ 1224 h 40"/>
                <a:gd name="T8" fmla="*/ 649 w 45"/>
                <a:gd name="T9" fmla="*/ 1000 h 40"/>
                <a:gd name="T10" fmla="*/ 591 w 45"/>
                <a:gd name="T11" fmla="*/ 193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0">
                  <a:moveTo>
                    <a:pt x="4" y="40"/>
                  </a:moveTo>
                  <a:cubicBezTo>
                    <a:pt x="7" y="33"/>
                    <a:pt x="11" y="26"/>
                    <a:pt x="17" y="22"/>
                  </a:cubicBezTo>
                  <a:cubicBezTo>
                    <a:pt x="22" y="19"/>
                    <a:pt x="36" y="17"/>
                    <a:pt x="39" y="12"/>
                  </a:cubicBezTo>
                  <a:cubicBezTo>
                    <a:pt x="45" y="0"/>
                    <a:pt x="5" y="9"/>
                    <a:pt x="0" y="17"/>
                  </a:cubicBezTo>
                  <a:cubicBezTo>
                    <a:pt x="2" y="16"/>
                    <a:pt x="8" y="13"/>
                    <a:pt x="11" y="14"/>
                  </a:cubicBezTo>
                  <a:cubicBezTo>
                    <a:pt x="15" y="17"/>
                    <a:pt x="11" y="24"/>
                    <a:pt x="10" y="27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45">
              <a:extLst>
                <a:ext uri="{FF2B5EF4-FFF2-40B4-BE49-F238E27FC236}">
                  <a16:creationId xmlns:a16="http://schemas.microsoft.com/office/drawing/2014/main" id="{BA029073-B6FE-4CDE-83E0-C0529D4B9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111"/>
              <a:ext cx="125" cy="327"/>
            </a:xfrm>
            <a:custGeom>
              <a:avLst/>
              <a:gdLst>
                <a:gd name="T0" fmla="*/ 0 w 32"/>
                <a:gd name="T1" fmla="*/ 3614 h 79"/>
                <a:gd name="T2" fmla="*/ 719 w 32"/>
                <a:gd name="T3" fmla="*/ 5174 h 79"/>
                <a:gd name="T4" fmla="*/ 1602 w 32"/>
                <a:gd name="T5" fmla="*/ 4470 h 79"/>
                <a:gd name="T6" fmla="*/ 1785 w 32"/>
                <a:gd name="T7" fmla="*/ 2123 h 79"/>
                <a:gd name="T8" fmla="*/ 1906 w 32"/>
                <a:gd name="T9" fmla="*/ 0 h 79"/>
                <a:gd name="T10" fmla="*/ 1434 w 32"/>
                <a:gd name="T11" fmla="*/ 2914 h 79"/>
                <a:gd name="T12" fmla="*/ 410 w 32"/>
                <a:gd name="T13" fmla="*/ 4748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9">
                  <a:moveTo>
                    <a:pt x="0" y="51"/>
                  </a:moveTo>
                  <a:cubicBezTo>
                    <a:pt x="2" y="59"/>
                    <a:pt x="4" y="68"/>
                    <a:pt x="12" y="73"/>
                  </a:cubicBezTo>
                  <a:cubicBezTo>
                    <a:pt x="20" y="78"/>
                    <a:pt x="26" y="71"/>
                    <a:pt x="27" y="63"/>
                  </a:cubicBezTo>
                  <a:cubicBezTo>
                    <a:pt x="29" y="52"/>
                    <a:pt x="30" y="40"/>
                    <a:pt x="30" y="30"/>
                  </a:cubicBezTo>
                  <a:cubicBezTo>
                    <a:pt x="30" y="21"/>
                    <a:pt x="28" y="8"/>
                    <a:pt x="32" y="0"/>
                  </a:cubicBezTo>
                  <a:cubicBezTo>
                    <a:pt x="26" y="13"/>
                    <a:pt x="26" y="28"/>
                    <a:pt x="24" y="41"/>
                  </a:cubicBezTo>
                  <a:cubicBezTo>
                    <a:pt x="23" y="45"/>
                    <a:pt x="19" y="79"/>
                    <a:pt x="7" y="67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46">
              <a:extLst>
                <a:ext uri="{FF2B5EF4-FFF2-40B4-BE49-F238E27FC236}">
                  <a16:creationId xmlns:a16="http://schemas.microsoft.com/office/drawing/2014/main" id="{47EA00DF-475F-420F-B85A-926201515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007"/>
              <a:ext cx="58" cy="54"/>
            </a:xfrm>
            <a:custGeom>
              <a:avLst/>
              <a:gdLst>
                <a:gd name="T0" fmla="*/ 0 w 15"/>
                <a:gd name="T1" fmla="*/ 930 h 13"/>
                <a:gd name="T2" fmla="*/ 866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cubicBezTo>
                    <a:pt x="3" y="7"/>
                    <a:pt x="9" y="3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47">
              <a:extLst>
                <a:ext uri="{FF2B5EF4-FFF2-40B4-BE49-F238E27FC236}">
                  <a16:creationId xmlns:a16="http://schemas.microsoft.com/office/drawing/2014/main" id="{443A1313-A976-435F-BCD4-450590721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817"/>
              <a:ext cx="342" cy="335"/>
            </a:xfrm>
            <a:custGeom>
              <a:avLst/>
              <a:gdLst>
                <a:gd name="T0" fmla="*/ 1586 w 88"/>
                <a:gd name="T1" fmla="*/ 3747 h 81"/>
                <a:gd name="T2" fmla="*/ 2235 w 88"/>
                <a:gd name="T3" fmla="*/ 4243 h 81"/>
                <a:gd name="T4" fmla="*/ 4170 w 88"/>
                <a:gd name="T5" fmla="*/ 5236 h 81"/>
                <a:gd name="T6" fmla="*/ 3051 w 88"/>
                <a:gd name="T7" fmla="*/ 1489 h 81"/>
                <a:gd name="T8" fmla="*/ 0 w 88"/>
                <a:gd name="T9" fmla="*/ 318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81">
                  <a:moveTo>
                    <a:pt x="27" y="53"/>
                  </a:moveTo>
                  <a:cubicBezTo>
                    <a:pt x="33" y="50"/>
                    <a:pt x="35" y="52"/>
                    <a:pt x="38" y="60"/>
                  </a:cubicBezTo>
                  <a:cubicBezTo>
                    <a:pt x="42" y="67"/>
                    <a:pt x="58" y="81"/>
                    <a:pt x="71" y="74"/>
                  </a:cubicBezTo>
                  <a:cubicBezTo>
                    <a:pt x="84" y="66"/>
                    <a:pt x="88" y="43"/>
                    <a:pt x="52" y="21"/>
                  </a:cubicBezTo>
                  <a:cubicBezTo>
                    <a:pt x="40" y="15"/>
                    <a:pt x="10" y="0"/>
                    <a:pt x="0" y="4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48">
              <a:extLst>
                <a:ext uri="{FF2B5EF4-FFF2-40B4-BE49-F238E27FC236}">
                  <a16:creationId xmlns:a16="http://schemas.microsoft.com/office/drawing/2014/main" id="{5DF420F0-879F-4DCF-98E9-4E0862FF7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817"/>
              <a:ext cx="342" cy="335"/>
            </a:xfrm>
            <a:custGeom>
              <a:avLst/>
              <a:gdLst>
                <a:gd name="T0" fmla="*/ 1586 w 88"/>
                <a:gd name="T1" fmla="*/ 3747 h 81"/>
                <a:gd name="T2" fmla="*/ 2235 w 88"/>
                <a:gd name="T3" fmla="*/ 4243 h 81"/>
                <a:gd name="T4" fmla="*/ 4170 w 88"/>
                <a:gd name="T5" fmla="*/ 5236 h 81"/>
                <a:gd name="T6" fmla="*/ 3051 w 88"/>
                <a:gd name="T7" fmla="*/ 1489 h 81"/>
                <a:gd name="T8" fmla="*/ 0 w 88"/>
                <a:gd name="T9" fmla="*/ 318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81">
                  <a:moveTo>
                    <a:pt x="27" y="53"/>
                  </a:moveTo>
                  <a:cubicBezTo>
                    <a:pt x="33" y="50"/>
                    <a:pt x="35" y="52"/>
                    <a:pt x="38" y="60"/>
                  </a:cubicBezTo>
                  <a:cubicBezTo>
                    <a:pt x="42" y="67"/>
                    <a:pt x="58" y="81"/>
                    <a:pt x="71" y="74"/>
                  </a:cubicBezTo>
                  <a:cubicBezTo>
                    <a:pt x="84" y="66"/>
                    <a:pt x="88" y="43"/>
                    <a:pt x="52" y="21"/>
                  </a:cubicBezTo>
                  <a:cubicBezTo>
                    <a:pt x="40" y="15"/>
                    <a:pt x="10" y="0"/>
                    <a:pt x="0" y="4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49">
              <a:extLst>
                <a:ext uri="{FF2B5EF4-FFF2-40B4-BE49-F238E27FC236}">
                  <a16:creationId xmlns:a16="http://schemas.microsoft.com/office/drawing/2014/main" id="{4AC21ABD-4746-4AB0-96A4-550DCF753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945"/>
              <a:ext cx="241" cy="166"/>
            </a:xfrm>
            <a:custGeom>
              <a:avLst/>
              <a:gdLst>
                <a:gd name="T0" fmla="*/ 0 w 62"/>
                <a:gd name="T1" fmla="*/ 1137 h 40"/>
                <a:gd name="T2" fmla="*/ 2056 w 62"/>
                <a:gd name="T3" fmla="*/ 2722 h 40"/>
                <a:gd name="T4" fmla="*/ 1528 w 62"/>
                <a:gd name="T5" fmla="*/ 71 h 40"/>
                <a:gd name="T6" fmla="*/ 1528 w 62"/>
                <a:gd name="T7" fmla="*/ 149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0">
                  <a:moveTo>
                    <a:pt x="0" y="16"/>
                  </a:moveTo>
                  <a:cubicBezTo>
                    <a:pt x="18" y="9"/>
                    <a:pt x="20" y="36"/>
                    <a:pt x="35" y="38"/>
                  </a:cubicBezTo>
                  <a:cubicBezTo>
                    <a:pt x="62" y="40"/>
                    <a:pt x="43" y="0"/>
                    <a:pt x="26" y="1"/>
                  </a:cubicBezTo>
                  <a:cubicBezTo>
                    <a:pt x="35" y="6"/>
                    <a:pt x="41" y="28"/>
                    <a:pt x="26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50">
              <a:extLst>
                <a:ext uri="{FF2B5EF4-FFF2-40B4-BE49-F238E27FC236}">
                  <a16:creationId xmlns:a16="http://schemas.microsoft.com/office/drawing/2014/main" id="{EAB18EEE-E408-4376-95EB-93EB6234B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788"/>
              <a:ext cx="311" cy="207"/>
            </a:xfrm>
            <a:custGeom>
              <a:avLst/>
              <a:gdLst>
                <a:gd name="T0" fmla="*/ 0 w 80"/>
                <a:gd name="T1" fmla="*/ 2347 h 50"/>
                <a:gd name="T2" fmla="*/ 529 w 80"/>
                <a:gd name="T3" fmla="*/ 3548 h 50"/>
                <a:gd name="T4" fmla="*/ 2056 w 80"/>
                <a:gd name="T5" fmla="*/ 2554 h 50"/>
                <a:gd name="T6" fmla="*/ 3460 w 80"/>
                <a:gd name="T7" fmla="*/ 1561 h 50"/>
                <a:gd name="T8" fmla="*/ 4412 w 80"/>
                <a:gd name="T9" fmla="*/ 497 h 50"/>
                <a:gd name="T10" fmla="*/ 3114 w 80"/>
                <a:gd name="T11" fmla="*/ 633 h 50"/>
                <a:gd name="T12" fmla="*/ 1057 w 80"/>
                <a:gd name="T13" fmla="*/ 2194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50">
                  <a:moveTo>
                    <a:pt x="0" y="33"/>
                  </a:moveTo>
                  <a:cubicBezTo>
                    <a:pt x="5" y="36"/>
                    <a:pt x="8" y="44"/>
                    <a:pt x="9" y="50"/>
                  </a:cubicBezTo>
                  <a:cubicBezTo>
                    <a:pt x="18" y="49"/>
                    <a:pt x="26" y="40"/>
                    <a:pt x="35" y="36"/>
                  </a:cubicBezTo>
                  <a:cubicBezTo>
                    <a:pt x="43" y="31"/>
                    <a:pt x="51" y="26"/>
                    <a:pt x="59" y="22"/>
                  </a:cubicBezTo>
                  <a:cubicBezTo>
                    <a:pt x="64" y="19"/>
                    <a:pt x="80" y="17"/>
                    <a:pt x="75" y="7"/>
                  </a:cubicBezTo>
                  <a:cubicBezTo>
                    <a:pt x="72" y="0"/>
                    <a:pt x="57" y="4"/>
                    <a:pt x="53" y="9"/>
                  </a:cubicBezTo>
                  <a:cubicBezTo>
                    <a:pt x="61" y="15"/>
                    <a:pt x="26" y="31"/>
                    <a:pt x="18" y="3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51">
              <a:extLst>
                <a:ext uri="{FF2B5EF4-FFF2-40B4-BE49-F238E27FC236}">
                  <a16:creationId xmlns:a16="http://schemas.microsoft.com/office/drawing/2014/main" id="{08474485-F7AF-490A-A6AC-B86BDDC34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643"/>
              <a:ext cx="303" cy="211"/>
            </a:xfrm>
            <a:custGeom>
              <a:avLst/>
              <a:gdLst>
                <a:gd name="T0" fmla="*/ 1993 w 78"/>
                <a:gd name="T1" fmla="*/ 3612 h 51"/>
                <a:gd name="T2" fmla="*/ 4164 w 78"/>
                <a:gd name="T3" fmla="*/ 1696 h 51"/>
                <a:gd name="T4" fmla="*/ 3049 w 78"/>
                <a:gd name="T5" fmla="*/ 0 h 51"/>
                <a:gd name="T6" fmla="*/ 3636 w 78"/>
                <a:gd name="T7" fmla="*/ 1063 h 51"/>
                <a:gd name="T8" fmla="*/ 2700 w 78"/>
                <a:gd name="T9" fmla="*/ 1419 h 51"/>
                <a:gd name="T10" fmla="*/ 1465 w 78"/>
                <a:gd name="T11" fmla="*/ 1266 h 51"/>
                <a:gd name="T12" fmla="*/ 528 w 78"/>
                <a:gd name="T13" fmla="*/ 1353 h 51"/>
                <a:gd name="T14" fmla="*/ 874 w 78"/>
                <a:gd name="T15" fmla="*/ 2122 h 51"/>
                <a:gd name="T16" fmla="*/ 2292 w 78"/>
                <a:gd name="T17" fmla="*/ 1696 h 51"/>
                <a:gd name="T18" fmla="*/ 2929 w 78"/>
                <a:gd name="T19" fmla="*/ 2549 h 51"/>
                <a:gd name="T20" fmla="*/ 2051 w 78"/>
                <a:gd name="T21" fmla="*/ 3115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51">
                  <a:moveTo>
                    <a:pt x="34" y="51"/>
                  </a:moveTo>
                  <a:cubicBezTo>
                    <a:pt x="49" y="46"/>
                    <a:pt x="65" y="40"/>
                    <a:pt x="71" y="24"/>
                  </a:cubicBezTo>
                  <a:cubicBezTo>
                    <a:pt x="78" y="8"/>
                    <a:pt x="65" y="4"/>
                    <a:pt x="52" y="0"/>
                  </a:cubicBezTo>
                  <a:cubicBezTo>
                    <a:pt x="57" y="1"/>
                    <a:pt x="64" y="10"/>
                    <a:pt x="62" y="15"/>
                  </a:cubicBezTo>
                  <a:cubicBezTo>
                    <a:pt x="60" y="21"/>
                    <a:pt x="51" y="21"/>
                    <a:pt x="46" y="20"/>
                  </a:cubicBezTo>
                  <a:cubicBezTo>
                    <a:pt x="39" y="19"/>
                    <a:pt x="33" y="16"/>
                    <a:pt x="25" y="18"/>
                  </a:cubicBezTo>
                  <a:cubicBezTo>
                    <a:pt x="20" y="18"/>
                    <a:pt x="13" y="23"/>
                    <a:pt x="9" y="19"/>
                  </a:cubicBezTo>
                  <a:cubicBezTo>
                    <a:pt x="0" y="22"/>
                    <a:pt x="7" y="32"/>
                    <a:pt x="15" y="30"/>
                  </a:cubicBezTo>
                  <a:cubicBezTo>
                    <a:pt x="25" y="28"/>
                    <a:pt x="28" y="22"/>
                    <a:pt x="39" y="24"/>
                  </a:cubicBezTo>
                  <a:cubicBezTo>
                    <a:pt x="44" y="25"/>
                    <a:pt x="53" y="28"/>
                    <a:pt x="50" y="36"/>
                  </a:cubicBezTo>
                  <a:cubicBezTo>
                    <a:pt x="48" y="42"/>
                    <a:pt x="39" y="43"/>
                    <a:pt x="35" y="4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52">
              <a:extLst>
                <a:ext uri="{FF2B5EF4-FFF2-40B4-BE49-F238E27FC236}">
                  <a16:creationId xmlns:a16="http://schemas.microsoft.com/office/drawing/2014/main" id="{CC5897B3-1F72-4C37-8CAF-5808E81F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268"/>
              <a:ext cx="606" cy="1289"/>
            </a:xfrm>
            <a:custGeom>
              <a:avLst/>
              <a:gdLst>
                <a:gd name="T0" fmla="*/ 4980 w 156"/>
                <a:gd name="T1" fmla="*/ 12608 h 311"/>
                <a:gd name="T2" fmla="*/ 6973 w 156"/>
                <a:gd name="T3" fmla="*/ 8762 h 311"/>
                <a:gd name="T4" fmla="*/ 8208 w 156"/>
                <a:gd name="T5" fmla="*/ 5616 h 311"/>
                <a:gd name="T6" fmla="*/ 9024 w 156"/>
                <a:gd name="T7" fmla="*/ 3125 h 311"/>
                <a:gd name="T8" fmla="*/ 8737 w 156"/>
                <a:gd name="T9" fmla="*/ 0 h 311"/>
                <a:gd name="T10" fmla="*/ 8558 w 156"/>
                <a:gd name="T11" fmla="*/ 361 h 311"/>
                <a:gd name="T12" fmla="*/ 7862 w 156"/>
                <a:gd name="T13" fmla="*/ 2698 h 311"/>
                <a:gd name="T14" fmla="*/ 5975 w 156"/>
                <a:gd name="T15" fmla="*/ 6905 h 311"/>
                <a:gd name="T16" fmla="*/ 5341 w 156"/>
                <a:gd name="T17" fmla="*/ 8401 h 311"/>
                <a:gd name="T18" fmla="*/ 4164 w 156"/>
                <a:gd name="T19" fmla="*/ 9330 h 311"/>
                <a:gd name="T20" fmla="*/ 2292 w 156"/>
                <a:gd name="T21" fmla="*/ 12521 h 311"/>
                <a:gd name="T22" fmla="*/ 2172 w 156"/>
                <a:gd name="T23" fmla="*/ 16098 h 311"/>
                <a:gd name="T24" fmla="*/ 1585 w 156"/>
                <a:gd name="T25" fmla="*/ 19086 h 311"/>
                <a:gd name="T26" fmla="*/ 0 w 156"/>
                <a:gd name="T27" fmla="*/ 22145 h 311"/>
                <a:gd name="T28" fmla="*/ 1705 w 156"/>
                <a:gd name="T29" fmla="*/ 22145 h 311"/>
                <a:gd name="T30" fmla="*/ 2700 w 156"/>
                <a:gd name="T31" fmla="*/ 20081 h 311"/>
                <a:gd name="T32" fmla="*/ 4980 w 156"/>
                <a:gd name="T33" fmla="*/ 12608 h 3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" h="311">
                  <a:moveTo>
                    <a:pt x="85" y="177"/>
                  </a:moveTo>
                  <a:cubicBezTo>
                    <a:pt x="92" y="154"/>
                    <a:pt x="106" y="142"/>
                    <a:pt x="119" y="123"/>
                  </a:cubicBezTo>
                  <a:cubicBezTo>
                    <a:pt x="129" y="109"/>
                    <a:pt x="135" y="96"/>
                    <a:pt x="140" y="79"/>
                  </a:cubicBezTo>
                  <a:cubicBezTo>
                    <a:pt x="143" y="67"/>
                    <a:pt x="152" y="56"/>
                    <a:pt x="154" y="44"/>
                  </a:cubicBezTo>
                  <a:cubicBezTo>
                    <a:pt x="156" y="29"/>
                    <a:pt x="146" y="16"/>
                    <a:pt x="149" y="0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30" y="6"/>
                    <a:pt x="135" y="27"/>
                    <a:pt x="134" y="38"/>
                  </a:cubicBezTo>
                  <a:cubicBezTo>
                    <a:pt x="130" y="60"/>
                    <a:pt x="109" y="76"/>
                    <a:pt x="102" y="97"/>
                  </a:cubicBezTo>
                  <a:cubicBezTo>
                    <a:pt x="99" y="105"/>
                    <a:pt x="98" y="112"/>
                    <a:pt x="91" y="118"/>
                  </a:cubicBezTo>
                  <a:cubicBezTo>
                    <a:pt x="86" y="124"/>
                    <a:pt x="78" y="127"/>
                    <a:pt x="71" y="131"/>
                  </a:cubicBezTo>
                  <a:cubicBezTo>
                    <a:pt x="54" y="142"/>
                    <a:pt x="47" y="158"/>
                    <a:pt x="39" y="176"/>
                  </a:cubicBezTo>
                  <a:cubicBezTo>
                    <a:pt x="32" y="193"/>
                    <a:pt x="37" y="208"/>
                    <a:pt x="37" y="226"/>
                  </a:cubicBezTo>
                  <a:cubicBezTo>
                    <a:pt x="37" y="240"/>
                    <a:pt x="30" y="254"/>
                    <a:pt x="27" y="268"/>
                  </a:cubicBezTo>
                  <a:cubicBezTo>
                    <a:pt x="22" y="288"/>
                    <a:pt x="17" y="300"/>
                    <a:pt x="0" y="311"/>
                  </a:cubicBezTo>
                  <a:cubicBezTo>
                    <a:pt x="29" y="311"/>
                    <a:pt x="29" y="311"/>
                    <a:pt x="29" y="311"/>
                  </a:cubicBezTo>
                  <a:cubicBezTo>
                    <a:pt x="36" y="303"/>
                    <a:pt x="42" y="293"/>
                    <a:pt x="46" y="282"/>
                  </a:cubicBezTo>
                  <a:cubicBezTo>
                    <a:pt x="59" y="247"/>
                    <a:pt x="73" y="212"/>
                    <a:pt x="85" y="177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53">
              <a:extLst>
                <a:ext uri="{FF2B5EF4-FFF2-40B4-BE49-F238E27FC236}">
                  <a16:creationId xmlns:a16="http://schemas.microsoft.com/office/drawing/2014/main" id="{BF524D83-5171-4023-972F-CFD12F993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132"/>
              <a:ext cx="105" cy="356"/>
            </a:xfrm>
            <a:custGeom>
              <a:avLst/>
              <a:gdLst>
                <a:gd name="T0" fmla="*/ 62 w 27"/>
                <a:gd name="T1" fmla="*/ 0 h 86"/>
                <a:gd name="T2" fmla="*/ 1587 w 27"/>
                <a:gd name="T3" fmla="*/ 497 h 86"/>
                <a:gd name="T4" fmla="*/ 1241 w 27"/>
                <a:gd name="T5" fmla="*/ 1850 h 86"/>
                <a:gd name="T6" fmla="*/ 1241 w 27"/>
                <a:gd name="T7" fmla="*/ 3411 h 86"/>
                <a:gd name="T8" fmla="*/ 1408 w 27"/>
                <a:gd name="T9" fmla="*/ 4901 h 86"/>
                <a:gd name="T10" fmla="*/ 817 w 27"/>
                <a:gd name="T11" fmla="*/ 6102 h 86"/>
                <a:gd name="T12" fmla="*/ 346 w 27"/>
                <a:gd name="T13" fmla="*/ 4251 h 86"/>
                <a:gd name="T14" fmla="*/ 241 w 27"/>
                <a:gd name="T15" fmla="*/ 3548 h 86"/>
                <a:gd name="T16" fmla="*/ 288 w 27"/>
                <a:gd name="T17" fmla="*/ 3051 h 86"/>
                <a:gd name="T18" fmla="*/ 0 w 27"/>
                <a:gd name="T19" fmla="*/ 137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86">
                  <a:moveTo>
                    <a:pt x="1" y="0"/>
                  </a:moveTo>
                  <a:cubicBezTo>
                    <a:pt x="4" y="10"/>
                    <a:pt x="20" y="5"/>
                    <a:pt x="27" y="7"/>
                  </a:cubicBezTo>
                  <a:cubicBezTo>
                    <a:pt x="26" y="14"/>
                    <a:pt x="22" y="19"/>
                    <a:pt x="21" y="26"/>
                  </a:cubicBezTo>
                  <a:cubicBezTo>
                    <a:pt x="20" y="34"/>
                    <a:pt x="19" y="40"/>
                    <a:pt x="21" y="48"/>
                  </a:cubicBezTo>
                  <a:cubicBezTo>
                    <a:pt x="22" y="55"/>
                    <a:pt x="24" y="62"/>
                    <a:pt x="24" y="69"/>
                  </a:cubicBezTo>
                  <a:cubicBezTo>
                    <a:pt x="24" y="80"/>
                    <a:pt x="19" y="79"/>
                    <a:pt x="14" y="86"/>
                  </a:cubicBezTo>
                  <a:cubicBezTo>
                    <a:pt x="8" y="79"/>
                    <a:pt x="7" y="69"/>
                    <a:pt x="6" y="60"/>
                  </a:cubicBezTo>
                  <a:cubicBezTo>
                    <a:pt x="5" y="57"/>
                    <a:pt x="4" y="53"/>
                    <a:pt x="4" y="50"/>
                  </a:cubicBezTo>
                  <a:cubicBezTo>
                    <a:pt x="4" y="47"/>
                    <a:pt x="4" y="46"/>
                    <a:pt x="5" y="43"/>
                  </a:cubicBezTo>
                  <a:cubicBezTo>
                    <a:pt x="6" y="29"/>
                    <a:pt x="11" y="13"/>
                    <a:pt x="0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54">
              <a:extLst>
                <a:ext uri="{FF2B5EF4-FFF2-40B4-BE49-F238E27FC236}">
                  <a16:creationId xmlns:a16="http://schemas.microsoft.com/office/drawing/2014/main" id="{A7DF9265-074C-479A-8D05-DCF5E31CA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883"/>
              <a:ext cx="493" cy="381"/>
            </a:xfrm>
            <a:custGeom>
              <a:avLst/>
              <a:gdLst>
                <a:gd name="T0" fmla="*/ 0 w 127"/>
                <a:gd name="T1" fmla="*/ 6535 h 92"/>
                <a:gd name="T2" fmla="*/ 707 w 127"/>
                <a:gd name="T3" fmla="*/ 3843 h 92"/>
                <a:gd name="T4" fmla="*/ 2275 w 127"/>
                <a:gd name="T5" fmla="*/ 431 h 92"/>
                <a:gd name="T6" fmla="*/ 4387 w 127"/>
                <a:gd name="T7" fmla="*/ 704 h 92"/>
                <a:gd name="T8" fmla="*/ 7430 w 127"/>
                <a:gd name="T9" fmla="*/ 1922 h 92"/>
                <a:gd name="T10" fmla="*/ 5035 w 127"/>
                <a:gd name="T11" fmla="*/ 1851 h 92"/>
                <a:gd name="T12" fmla="*/ 2985 w 127"/>
                <a:gd name="T13" fmla="*/ 1288 h 92"/>
                <a:gd name="T14" fmla="*/ 1867 w 127"/>
                <a:gd name="T15" fmla="*/ 2195 h 92"/>
                <a:gd name="T16" fmla="*/ 1056 w 127"/>
                <a:gd name="T17" fmla="*/ 3276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92">
                  <a:moveTo>
                    <a:pt x="0" y="92"/>
                  </a:moveTo>
                  <a:cubicBezTo>
                    <a:pt x="5" y="80"/>
                    <a:pt x="9" y="66"/>
                    <a:pt x="12" y="54"/>
                  </a:cubicBezTo>
                  <a:cubicBezTo>
                    <a:pt x="15" y="39"/>
                    <a:pt x="26" y="14"/>
                    <a:pt x="39" y="6"/>
                  </a:cubicBezTo>
                  <a:cubicBezTo>
                    <a:pt x="50" y="0"/>
                    <a:pt x="64" y="5"/>
                    <a:pt x="75" y="10"/>
                  </a:cubicBezTo>
                  <a:cubicBezTo>
                    <a:pt x="92" y="18"/>
                    <a:pt x="109" y="24"/>
                    <a:pt x="127" y="27"/>
                  </a:cubicBezTo>
                  <a:cubicBezTo>
                    <a:pt x="114" y="28"/>
                    <a:pt x="99" y="29"/>
                    <a:pt x="86" y="26"/>
                  </a:cubicBezTo>
                  <a:cubicBezTo>
                    <a:pt x="73" y="23"/>
                    <a:pt x="64" y="16"/>
                    <a:pt x="51" y="18"/>
                  </a:cubicBezTo>
                  <a:cubicBezTo>
                    <a:pt x="42" y="19"/>
                    <a:pt x="38" y="25"/>
                    <a:pt x="32" y="31"/>
                  </a:cubicBezTo>
                  <a:cubicBezTo>
                    <a:pt x="27" y="35"/>
                    <a:pt x="19" y="38"/>
                    <a:pt x="18" y="4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55">
              <a:extLst>
                <a:ext uri="{FF2B5EF4-FFF2-40B4-BE49-F238E27FC236}">
                  <a16:creationId xmlns:a16="http://schemas.microsoft.com/office/drawing/2014/main" id="{46DA5BD7-35E6-45AD-BBF8-FB32D9011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074"/>
              <a:ext cx="408" cy="501"/>
            </a:xfrm>
            <a:custGeom>
              <a:avLst/>
              <a:gdLst>
                <a:gd name="T0" fmla="*/ 0 w 105"/>
                <a:gd name="T1" fmla="*/ 0 h 121"/>
                <a:gd name="T2" fmla="*/ 1403 w 105"/>
                <a:gd name="T3" fmla="*/ 704 h 121"/>
                <a:gd name="T4" fmla="*/ 2930 w 105"/>
                <a:gd name="T5" fmla="*/ 704 h 121"/>
                <a:gd name="T6" fmla="*/ 4045 w 105"/>
                <a:gd name="T7" fmla="*/ 431 h 121"/>
                <a:gd name="T8" fmla="*/ 5044 w 105"/>
                <a:gd name="T9" fmla="*/ 1130 h 121"/>
                <a:gd name="T10" fmla="*/ 5918 w 105"/>
                <a:gd name="T11" fmla="*/ 2915 h 121"/>
                <a:gd name="T12" fmla="*/ 5813 w 105"/>
                <a:gd name="T13" fmla="*/ 5606 h 121"/>
                <a:gd name="T14" fmla="*/ 5285 w 105"/>
                <a:gd name="T15" fmla="*/ 7527 h 121"/>
                <a:gd name="T16" fmla="*/ 4107 w 105"/>
                <a:gd name="T17" fmla="*/ 8587 h 121"/>
                <a:gd name="T18" fmla="*/ 4756 w 105"/>
                <a:gd name="T19" fmla="*/ 6327 h 121"/>
                <a:gd name="T20" fmla="*/ 4045 w 105"/>
                <a:gd name="T21" fmla="*/ 2762 h 121"/>
                <a:gd name="T22" fmla="*/ 1993 w 105"/>
                <a:gd name="T23" fmla="*/ 1698 h 121"/>
                <a:gd name="T24" fmla="*/ 591 w 105"/>
                <a:gd name="T25" fmla="*/ 567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5" h="121">
                  <a:moveTo>
                    <a:pt x="0" y="0"/>
                  </a:moveTo>
                  <a:cubicBezTo>
                    <a:pt x="9" y="0"/>
                    <a:pt x="16" y="7"/>
                    <a:pt x="24" y="10"/>
                  </a:cubicBezTo>
                  <a:cubicBezTo>
                    <a:pt x="33" y="12"/>
                    <a:pt x="41" y="14"/>
                    <a:pt x="50" y="10"/>
                  </a:cubicBezTo>
                  <a:cubicBezTo>
                    <a:pt x="57" y="6"/>
                    <a:pt x="60" y="3"/>
                    <a:pt x="69" y="6"/>
                  </a:cubicBezTo>
                  <a:cubicBezTo>
                    <a:pt x="75" y="7"/>
                    <a:pt x="81" y="12"/>
                    <a:pt x="86" y="16"/>
                  </a:cubicBezTo>
                  <a:cubicBezTo>
                    <a:pt x="94" y="23"/>
                    <a:pt x="98" y="30"/>
                    <a:pt x="101" y="41"/>
                  </a:cubicBezTo>
                  <a:cubicBezTo>
                    <a:pt x="105" y="55"/>
                    <a:pt x="102" y="65"/>
                    <a:pt x="99" y="79"/>
                  </a:cubicBezTo>
                  <a:cubicBezTo>
                    <a:pt x="97" y="87"/>
                    <a:pt x="95" y="100"/>
                    <a:pt x="90" y="106"/>
                  </a:cubicBezTo>
                  <a:cubicBezTo>
                    <a:pt x="85" y="111"/>
                    <a:pt x="69" y="111"/>
                    <a:pt x="70" y="121"/>
                  </a:cubicBezTo>
                  <a:cubicBezTo>
                    <a:pt x="77" y="113"/>
                    <a:pt x="81" y="100"/>
                    <a:pt x="81" y="89"/>
                  </a:cubicBezTo>
                  <a:cubicBezTo>
                    <a:pt x="81" y="75"/>
                    <a:pt x="80" y="50"/>
                    <a:pt x="69" y="39"/>
                  </a:cubicBezTo>
                  <a:cubicBezTo>
                    <a:pt x="60" y="31"/>
                    <a:pt x="44" y="31"/>
                    <a:pt x="34" y="24"/>
                  </a:cubicBezTo>
                  <a:cubicBezTo>
                    <a:pt x="27" y="19"/>
                    <a:pt x="16" y="14"/>
                    <a:pt x="10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56">
              <a:extLst>
                <a:ext uri="{FF2B5EF4-FFF2-40B4-BE49-F238E27FC236}">
                  <a16:creationId xmlns:a16="http://schemas.microsoft.com/office/drawing/2014/main" id="{370B733C-1388-494F-BAB5-B0A94033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870"/>
              <a:ext cx="120" cy="100"/>
            </a:xfrm>
            <a:custGeom>
              <a:avLst/>
              <a:gdLst>
                <a:gd name="T0" fmla="*/ 0 w 31"/>
                <a:gd name="T1" fmla="*/ 1738 h 24"/>
                <a:gd name="T2" fmla="*/ 1800 w 31"/>
                <a:gd name="T3" fmla="*/ 1008 h 24"/>
                <a:gd name="T4" fmla="*/ 406 w 31"/>
                <a:gd name="T5" fmla="*/ 144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4">
                  <a:moveTo>
                    <a:pt x="0" y="24"/>
                  </a:moveTo>
                  <a:cubicBezTo>
                    <a:pt x="1" y="8"/>
                    <a:pt x="19" y="0"/>
                    <a:pt x="31" y="14"/>
                  </a:cubicBezTo>
                  <a:cubicBezTo>
                    <a:pt x="20" y="8"/>
                    <a:pt x="14" y="11"/>
                    <a:pt x="7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57">
              <a:extLst>
                <a:ext uri="{FF2B5EF4-FFF2-40B4-BE49-F238E27FC236}">
                  <a16:creationId xmlns:a16="http://schemas.microsoft.com/office/drawing/2014/main" id="{4D0A9D43-0385-49BA-849A-1E57EC34B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235"/>
              <a:ext cx="182" cy="572"/>
            </a:xfrm>
            <a:custGeom>
              <a:avLst/>
              <a:gdLst>
                <a:gd name="T0" fmla="*/ 2323 w 47"/>
                <a:gd name="T1" fmla="*/ 792 h 138"/>
                <a:gd name="T2" fmla="*/ 2610 w 47"/>
                <a:gd name="T3" fmla="*/ 2988 h 138"/>
                <a:gd name="T4" fmla="*/ 1979 w 47"/>
                <a:gd name="T5" fmla="*/ 4845 h 138"/>
                <a:gd name="T6" fmla="*/ 1336 w 47"/>
                <a:gd name="T7" fmla="*/ 6976 h 138"/>
                <a:gd name="T8" fmla="*/ 929 w 47"/>
                <a:gd name="T9" fmla="*/ 8331 h 138"/>
                <a:gd name="T10" fmla="*/ 0 w 47"/>
                <a:gd name="T11" fmla="*/ 9828 h 138"/>
                <a:gd name="T12" fmla="*/ 809 w 47"/>
                <a:gd name="T13" fmla="*/ 7200 h 138"/>
                <a:gd name="T14" fmla="*/ 1336 w 47"/>
                <a:gd name="T15" fmla="*/ 4912 h 138"/>
                <a:gd name="T16" fmla="*/ 1921 w 47"/>
                <a:gd name="T17" fmla="*/ 2715 h 138"/>
                <a:gd name="T18" fmla="*/ 1979 w 47"/>
                <a:gd name="T19" fmla="*/ 1136 h 138"/>
                <a:gd name="T20" fmla="*/ 2083 w 47"/>
                <a:gd name="T21" fmla="*/ 0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38">
                  <a:moveTo>
                    <a:pt x="40" y="11"/>
                  </a:moveTo>
                  <a:cubicBezTo>
                    <a:pt x="39" y="20"/>
                    <a:pt x="44" y="32"/>
                    <a:pt x="45" y="42"/>
                  </a:cubicBezTo>
                  <a:cubicBezTo>
                    <a:pt x="47" y="55"/>
                    <a:pt x="39" y="57"/>
                    <a:pt x="34" y="68"/>
                  </a:cubicBezTo>
                  <a:cubicBezTo>
                    <a:pt x="29" y="77"/>
                    <a:pt x="25" y="88"/>
                    <a:pt x="23" y="98"/>
                  </a:cubicBezTo>
                  <a:cubicBezTo>
                    <a:pt x="21" y="105"/>
                    <a:pt x="20" y="111"/>
                    <a:pt x="16" y="117"/>
                  </a:cubicBezTo>
                  <a:cubicBezTo>
                    <a:pt x="11" y="125"/>
                    <a:pt x="2" y="129"/>
                    <a:pt x="0" y="138"/>
                  </a:cubicBezTo>
                  <a:cubicBezTo>
                    <a:pt x="7" y="128"/>
                    <a:pt x="13" y="113"/>
                    <a:pt x="14" y="101"/>
                  </a:cubicBezTo>
                  <a:cubicBezTo>
                    <a:pt x="16" y="89"/>
                    <a:pt x="18" y="80"/>
                    <a:pt x="23" y="69"/>
                  </a:cubicBezTo>
                  <a:cubicBezTo>
                    <a:pt x="28" y="59"/>
                    <a:pt x="33" y="50"/>
                    <a:pt x="33" y="38"/>
                  </a:cubicBezTo>
                  <a:cubicBezTo>
                    <a:pt x="33" y="30"/>
                    <a:pt x="32" y="23"/>
                    <a:pt x="34" y="16"/>
                  </a:cubicBezTo>
                  <a:cubicBezTo>
                    <a:pt x="34" y="11"/>
                    <a:pt x="38" y="5"/>
                    <a:pt x="36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58">
              <a:extLst>
                <a:ext uri="{FF2B5EF4-FFF2-40B4-BE49-F238E27FC236}">
                  <a16:creationId xmlns:a16="http://schemas.microsoft.com/office/drawing/2014/main" id="{F638F653-D601-4CC0-9BBC-25FB54B54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663"/>
              <a:ext cx="113" cy="170"/>
            </a:xfrm>
            <a:custGeom>
              <a:avLst/>
              <a:gdLst>
                <a:gd name="T0" fmla="*/ 943 w 29"/>
                <a:gd name="T1" fmla="*/ 0 h 41"/>
                <a:gd name="T2" fmla="*/ 1368 w 29"/>
                <a:gd name="T3" fmla="*/ 634 h 41"/>
                <a:gd name="T4" fmla="*/ 1185 w 29"/>
                <a:gd name="T5" fmla="*/ 1563 h 41"/>
                <a:gd name="T6" fmla="*/ 0 w 29"/>
                <a:gd name="T7" fmla="*/ 2923 h 41"/>
                <a:gd name="T8" fmla="*/ 943 w 29"/>
                <a:gd name="T9" fmla="*/ 29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16" y="0"/>
                  </a:moveTo>
                  <a:cubicBezTo>
                    <a:pt x="18" y="4"/>
                    <a:pt x="22" y="4"/>
                    <a:pt x="23" y="9"/>
                  </a:cubicBezTo>
                  <a:cubicBezTo>
                    <a:pt x="25" y="13"/>
                    <a:pt x="22" y="19"/>
                    <a:pt x="20" y="22"/>
                  </a:cubicBezTo>
                  <a:cubicBezTo>
                    <a:pt x="16" y="31"/>
                    <a:pt x="8" y="38"/>
                    <a:pt x="0" y="41"/>
                  </a:cubicBezTo>
                  <a:cubicBezTo>
                    <a:pt x="7" y="37"/>
                    <a:pt x="29" y="12"/>
                    <a:pt x="16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59">
              <a:extLst>
                <a:ext uri="{FF2B5EF4-FFF2-40B4-BE49-F238E27FC236}">
                  <a16:creationId xmlns:a16="http://schemas.microsoft.com/office/drawing/2014/main" id="{04141F81-0128-42ED-93D7-D7EC8643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920"/>
              <a:ext cx="878" cy="406"/>
            </a:xfrm>
            <a:custGeom>
              <a:avLst/>
              <a:gdLst>
                <a:gd name="T0" fmla="*/ 13252 w 226"/>
                <a:gd name="T1" fmla="*/ 5406 h 98"/>
                <a:gd name="T2" fmla="*/ 11379 w 226"/>
                <a:gd name="T3" fmla="*/ 2419 h 98"/>
                <a:gd name="T4" fmla="*/ 0 w 226"/>
                <a:gd name="T5" fmla="*/ 1699 h 98"/>
                <a:gd name="T6" fmla="*/ 1344 w 226"/>
                <a:gd name="T7" fmla="*/ 2987 h 98"/>
                <a:gd name="T8" fmla="*/ 1282 w 226"/>
                <a:gd name="T9" fmla="*/ 3621 h 98"/>
                <a:gd name="T10" fmla="*/ 12964 w 226"/>
                <a:gd name="T11" fmla="*/ 6968 h 98"/>
                <a:gd name="T12" fmla="*/ 13252 w 226"/>
                <a:gd name="T13" fmla="*/ 5406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98">
                  <a:moveTo>
                    <a:pt x="226" y="76"/>
                  </a:moveTo>
                  <a:cubicBezTo>
                    <a:pt x="223" y="60"/>
                    <a:pt x="213" y="45"/>
                    <a:pt x="194" y="34"/>
                  </a:cubicBezTo>
                  <a:cubicBezTo>
                    <a:pt x="176" y="23"/>
                    <a:pt x="52" y="0"/>
                    <a:pt x="0" y="24"/>
                  </a:cubicBezTo>
                  <a:cubicBezTo>
                    <a:pt x="13" y="25"/>
                    <a:pt x="23" y="31"/>
                    <a:pt x="23" y="42"/>
                  </a:cubicBezTo>
                  <a:cubicBezTo>
                    <a:pt x="23" y="45"/>
                    <a:pt x="23" y="48"/>
                    <a:pt x="22" y="51"/>
                  </a:cubicBezTo>
                  <a:cubicBezTo>
                    <a:pt x="119" y="32"/>
                    <a:pt x="216" y="70"/>
                    <a:pt x="221" y="98"/>
                  </a:cubicBezTo>
                  <a:cubicBezTo>
                    <a:pt x="225" y="90"/>
                    <a:pt x="226" y="83"/>
                    <a:pt x="226" y="76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60">
              <a:extLst>
                <a:ext uri="{FF2B5EF4-FFF2-40B4-BE49-F238E27FC236}">
                  <a16:creationId xmlns:a16="http://schemas.microsoft.com/office/drawing/2014/main" id="{6E792451-394B-419F-8636-5593D0ADC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3375"/>
              <a:ext cx="788" cy="182"/>
            </a:xfrm>
            <a:custGeom>
              <a:avLst/>
              <a:gdLst>
                <a:gd name="T0" fmla="*/ 11874 w 203"/>
                <a:gd name="T1" fmla="*/ 3115 h 44"/>
                <a:gd name="T2" fmla="*/ 586 w 203"/>
                <a:gd name="T3" fmla="*/ 0 h 44"/>
                <a:gd name="T4" fmla="*/ 753 w 203"/>
                <a:gd name="T5" fmla="*/ 290 h 44"/>
                <a:gd name="T6" fmla="*/ 241 w 203"/>
                <a:gd name="T7" fmla="*/ 2412 h 44"/>
                <a:gd name="T8" fmla="*/ 0 w 203"/>
                <a:gd name="T9" fmla="*/ 2548 h 44"/>
                <a:gd name="T10" fmla="*/ 4627 w 203"/>
                <a:gd name="T11" fmla="*/ 3115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3" h="44">
                  <a:moveTo>
                    <a:pt x="203" y="44"/>
                  </a:moveTo>
                  <a:cubicBezTo>
                    <a:pt x="153" y="26"/>
                    <a:pt x="89" y="9"/>
                    <a:pt x="10" y="0"/>
                  </a:cubicBezTo>
                  <a:cubicBezTo>
                    <a:pt x="11" y="1"/>
                    <a:pt x="12" y="2"/>
                    <a:pt x="13" y="4"/>
                  </a:cubicBezTo>
                  <a:cubicBezTo>
                    <a:pt x="17" y="16"/>
                    <a:pt x="11" y="31"/>
                    <a:pt x="4" y="34"/>
                  </a:cubicBezTo>
                  <a:cubicBezTo>
                    <a:pt x="3" y="35"/>
                    <a:pt x="1" y="35"/>
                    <a:pt x="0" y="36"/>
                  </a:cubicBezTo>
                  <a:cubicBezTo>
                    <a:pt x="26" y="37"/>
                    <a:pt x="52" y="40"/>
                    <a:pt x="79" y="44"/>
                  </a:cubicBezTo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61">
              <a:extLst>
                <a:ext uri="{FF2B5EF4-FFF2-40B4-BE49-F238E27FC236}">
                  <a16:creationId xmlns:a16="http://schemas.microsoft.com/office/drawing/2014/main" id="{2FE0DB21-5D41-4658-BCF2-402C3C125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3375"/>
              <a:ext cx="788" cy="182"/>
            </a:xfrm>
            <a:custGeom>
              <a:avLst/>
              <a:gdLst>
                <a:gd name="T0" fmla="*/ 11874 w 203"/>
                <a:gd name="T1" fmla="*/ 3115 h 44"/>
                <a:gd name="T2" fmla="*/ 586 w 203"/>
                <a:gd name="T3" fmla="*/ 0 h 44"/>
                <a:gd name="T4" fmla="*/ 753 w 203"/>
                <a:gd name="T5" fmla="*/ 290 h 44"/>
                <a:gd name="T6" fmla="*/ 241 w 203"/>
                <a:gd name="T7" fmla="*/ 2412 h 44"/>
                <a:gd name="T8" fmla="*/ 0 w 203"/>
                <a:gd name="T9" fmla="*/ 2548 h 44"/>
                <a:gd name="T10" fmla="*/ 4627 w 203"/>
                <a:gd name="T11" fmla="*/ 3115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3" h="44">
                  <a:moveTo>
                    <a:pt x="203" y="44"/>
                  </a:moveTo>
                  <a:cubicBezTo>
                    <a:pt x="153" y="26"/>
                    <a:pt x="89" y="9"/>
                    <a:pt x="10" y="0"/>
                  </a:cubicBezTo>
                  <a:cubicBezTo>
                    <a:pt x="11" y="1"/>
                    <a:pt x="12" y="2"/>
                    <a:pt x="13" y="4"/>
                  </a:cubicBezTo>
                  <a:cubicBezTo>
                    <a:pt x="17" y="16"/>
                    <a:pt x="11" y="31"/>
                    <a:pt x="4" y="34"/>
                  </a:cubicBezTo>
                  <a:cubicBezTo>
                    <a:pt x="3" y="35"/>
                    <a:pt x="1" y="35"/>
                    <a:pt x="0" y="36"/>
                  </a:cubicBezTo>
                  <a:cubicBezTo>
                    <a:pt x="26" y="37"/>
                    <a:pt x="52" y="40"/>
                    <a:pt x="79" y="4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62">
              <a:extLst>
                <a:ext uri="{FF2B5EF4-FFF2-40B4-BE49-F238E27FC236}">
                  <a16:creationId xmlns:a16="http://schemas.microsoft.com/office/drawing/2014/main" id="{EA02110D-0562-4AA2-B2F2-A23CF9DEE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080"/>
              <a:ext cx="1433" cy="477"/>
            </a:xfrm>
            <a:custGeom>
              <a:avLst/>
              <a:gdLst>
                <a:gd name="T0" fmla="*/ 21612 w 369"/>
                <a:gd name="T1" fmla="*/ 8209 h 115"/>
                <a:gd name="T2" fmla="*/ 21083 w 369"/>
                <a:gd name="T3" fmla="*/ 7416 h 115"/>
                <a:gd name="T4" fmla="*/ 1872 w 369"/>
                <a:gd name="T5" fmla="*/ 0 h 115"/>
                <a:gd name="T6" fmla="*/ 2171 w 369"/>
                <a:gd name="T7" fmla="*/ 1219 h 115"/>
                <a:gd name="T8" fmla="*/ 936 w 369"/>
                <a:gd name="T9" fmla="*/ 2493 h 115"/>
                <a:gd name="T10" fmla="*/ 0 w 369"/>
                <a:gd name="T11" fmla="*/ 2634 h 115"/>
                <a:gd name="T12" fmla="*/ 0 w 369"/>
                <a:gd name="T13" fmla="*/ 2787 h 115"/>
                <a:gd name="T14" fmla="*/ 18217 w 369"/>
                <a:gd name="T15" fmla="*/ 8209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9" h="115">
                  <a:moveTo>
                    <a:pt x="369" y="115"/>
                  </a:moveTo>
                  <a:cubicBezTo>
                    <a:pt x="366" y="111"/>
                    <a:pt x="363" y="107"/>
                    <a:pt x="360" y="104"/>
                  </a:cubicBezTo>
                  <a:cubicBezTo>
                    <a:pt x="273" y="39"/>
                    <a:pt x="124" y="1"/>
                    <a:pt x="32" y="0"/>
                  </a:cubicBezTo>
                  <a:cubicBezTo>
                    <a:pt x="36" y="4"/>
                    <a:pt x="38" y="10"/>
                    <a:pt x="37" y="17"/>
                  </a:cubicBezTo>
                  <a:cubicBezTo>
                    <a:pt x="35" y="32"/>
                    <a:pt x="27" y="35"/>
                    <a:pt x="16" y="35"/>
                  </a:cubicBezTo>
                  <a:cubicBezTo>
                    <a:pt x="10" y="35"/>
                    <a:pt x="5" y="36"/>
                    <a:pt x="0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28" y="34"/>
                    <a:pt x="242" y="73"/>
                    <a:pt x="311" y="115"/>
                  </a:cubicBezTo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63">
              <a:extLst>
                <a:ext uri="{FF2B5EF4-FFF2-40B4-BE49-F238E27FC236}">
                  <a16:creationId xmlns:a16="http://schemas.microsoft.com/office/drawing/2014/main" id="{A5A27D6E-4AA4-42D1-AED8-A2ADCE061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080"/>
              <a:ext cx="1433" cy="477"/>
            </a:xfrm>
            <a:custGeom>
              <a:avLst/>
              <a:gdLst>
                <a:gd name="T0" fmla="*/ 21612 w 369"/>
                <a:gd name="T1" fmla="*/ 8209 h 115"/>
                <a:gd name="T2" fmla="*/ 21083 w 369"/>
                <a:gd name="T3" fmla="*/ 7416 h 115"/>
                <a:gd name="T4" fmla="*/ 1872 w 369"/>
                <a:gd name="T5" fmla="*/ 0 h 115"/>
                <a:gd name="T6" fmla="*/ 2171 w 369"/>
                <a:gd name="T7" fmla="*/ 1219 h 115"/>
                <a:gd name="T8" fmla="*/ 936 w 369"/>
                <a:gd name="T9" fmla="*/ 2493 h 115"/>
                <a:gd name="T10" fmla="*/ 0 w 369"/>
                <a:gd name="T11" fmla="*/ 2634 h 115"/>
                <a:gd name="T12" fmla="*/ 0 w 369"/>
                <a:gd name="T13" fmla="*/ 2787 h 115"/>
                <a:gd name="T14" fmla="*/ 18217 w 369"/>
                <a:gd name="T15" fmla="*/ 8209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9" h="115">
                  <a:moveTo>
                    <a:pt x="369" y="115"/>
                  </a:moveTo>
                  <a:cubicBezTo>
                    <a:pt x="366" y="111"/>
                    <a:pt x="363" y="107"/>
                    <a:pt x="360" y="104"/>
                  </a:cubicBezTo>
                  <a:cubicBezTo>
                    <a:pt x="273" y="39"/>
                    <a:pt x="124" y="1"/>
                    <a:pt x="32" y="0"/>
                  </a:cubicBezTo>
                  <a:cubicBezTo>
                    <a:pt x="36" y="4"/>
                    <a:pt x="38" y="10"/>
                    <a:pt x="37" y="17"/>
                  </a:cubicBezTo>
                  <a:cubicBezTo>
                    <a:pt x="35" y="32"/>
                    <a:pt x="27" y="35"/>
                    <a:pt x="16" y="35"/>
                  </a:cubicBezTo>
                  <a:cubicBezTo>
                    <a:pt x="10" y="35"/>
                    <a:pt x="5" y="36"/>
                    <a:pt x="0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28" y="34"/>
                    <a:pt x="242" y="73"/>
                    <a:pt x="311" y="11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64">
              <a:extLst>
                <a:ext uri="{FF2B5EF4-FFF2-40B4-BE49-F238E27FC236}">
                  <a16:creationId xmlns:a16="http://schemas.microsoft.com/office/drawing/2014/main" id="{71036ACA-B781-40CC-85A2-6B912E439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471"/>
              <a:ext cx="1235" cy="502"/>
            </a:xfrm>
            <a:custGeom>
              <a:avLst/>
              <a:gdLst>
                <a:gd name="T0" fmla="*/ 17570 w 318"/>
                <a:gd name="T1" fmla="*/ 4215 h 121"/>
                <a:gd name="T2" fmla="*/ 1402 w 318"/>
                <a:gd name="T3" fmla="*/ 1361 h 121"/>
                <a:gd name="T4" fmla="*/ 1705 w 318"/>
                <a:gd name="T5" fmla="*/ 1788 h 121"/>
                <a:gd name="T6" fmla="*/ 1235 w 318"/>
                <a:gd name="T7" fmla="*/ 3788 h 121"/>
                <a:gd name="T8" fmla="*/ 0 w 318"/>
                <a:gd name="T9" fmla="*/ 4423 h 121"/>
                <a:gd name="T10" fmla="*/ 18626 w 318"/>
                <a:gd name="T11" fmla="*/ 8642 h 121"/>
                <a:gd name="T12" fmla="*/ 17570 w 318"/>
                <a:gd name="T13" fmla="*/ 4215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121">
                  <a:moveTo>
                    <a:pt x="300" y="59"/>
                  </a:moveTo>
                  <a:cubicBezTo>
                    <a:pt x="222" y="0"/>
                    <a:pt x="89" y="8"/>
                    <a:pt x="24" y="19"/>
                  </a:cubicBezTo>
                  <a:cubicBezTo>
                    <a:pt x="26" y="21"/>
                    <a:pt x="27" y="23"/>
                    <a:pt x="29" y="25"/>
                  </a:cubicBezTo>
                  <a:cubicBezTo>
                    <a:pt x="34" y="36"/>
                    <a:pt x="34" y="50"/>
                    <a:pt x="21" y="53"/>
                  </a:cubicBezTo>
                  <a:cubicBezTo>
                    <a:pt x="9" y="56"/>
                    <a:pt x="4" y="58"/>
                    <a:pt x="0" y="62"/>
                  </a:cubicBezTo>
                  <a:cubicBezTo>
                    <a:pt x="152" y="16"/>
                    <a:pt x="303" y="75"/>
                    <a:pt x="318" y="121"/>
                  </a:cubicBezTo>
                  <a:cubicBezTo>
                    <a:pt x="317" y="94"/>
                    <a:pt x="309" y="71"/>
                    <a:pt x="300" y="59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65">
              <a:extLst>
                <a:ext uri="{FF2B5EF4-FFF2-40B4-BE49-F238E27FC236}">
                  <a16:creationId xmlns:a16="http://schemas.microsoft.com/office/drawing/2014/main" id="{B3AB1C39-2409-4901-A295-80440D95A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202"/>
              <a:ext cx="1153" cy="497"/>
            </a:xfrm>
            <a:custGeom>
              <a:avLst/>
              <a:gdLst>
                <a:gd name="T0" fmla="*/ 15447 w 297"/>
                <a:gd name="T1" fmla="*/ 3123 h 120"/>
                <a:gd name="T2" fmla="*/ 15447 w 297"/>
                <a:gd name="T3" fmla="*/ 3123 h 120"/>
                <a:gd name="T4" fmla="*/ 1281 w 297"/>
                <a:gd name="T5" fmla="*/ 1201 h 120"/>
                <a:gd name="T6" fmla="*/ 1642 w 297"/>
                <a:gd name="T7" fmla="*/ 1491 h 120"/>
                <a:gd name="T8" fmla="*/ 1929 w 297"/>
                <a:gd name="T9" fmla="*/ 3549 h 120"/>
                <a:gd name="T10" fmla="*/ 346 w 297"/>
                <a:gd name="T11" fmla="*/ 3910 h 120"/>
                <a:gd name="T12" fmla="*/ 0 w 297"/>
                <a:gd name="T13" fmla="*/ 4187 h 120"/>
                <a:gd name="T14" fmla="*/ 0 w 297"/>
                <a:gd name="T15" fmla="*/ 4477 h 120"/>
                <a:gd name="T16" fmla="*/ 15102 w 297"/>
                <a:gd name="T17" fmla="*/ 5678 h 120"/>
                <a:gd name="T18" fmla="*/ 16095 w 297"/>
                <a:gd name="T19" fmla="*/ 8524 h 120"/>
                <a:gd name="T20" fmla="*/ 15447 w 297"/>
                <a:gd name="T21" fmla="*/ 3123 h 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7" h="120">
                  <a:moveTo>
                    <a:pt x="264" y="44"/>
                  </a:moveTo>
                  <a:cubicBezTo>
                    <a:pt x="264" y="44"/>
                    <a:pt x="264" y="44"/>
                    <a:pt x="264" y="44"/>
                  </a:cubicBezTo>
                  <a:cubicBezTo>
                    <a:pt x="166" y="0"/>
                    <a:pt x="56" y="12"/>
                    <a:pt x="22" y="17"/>
                  </a:cubicBezTo>
                  <a:cubicBezTo>
                    <a:pt x="24" y="18"/>
                    <a:pt x="26" y="19"/>
                    <a:pt x="28" y="21"/>
                  </a:cubicBezTo>
                  <a:cubicBezTo>
                    <a:pt x="38" y="33"/>
                    <a:pt x="42" y="43"/>
                    <a:pt x="33" y="50"/>
                  </a:cubicBezTo>
                  <a:cubicBezTo>
                    <a:pt x="24" y="57"/>
                    <a:pt x="15" y="50"/>
                    <a:pt x="6" y="55"/>
                  </a:cubicBezTo>
                  <a:cubicBezTo>
                    <a:pt x="4" y="56"/>
                    <a:pt x="2" y="58"/>
                    <a:pt x="0" y="59"/>
                  </a:cubicBezTo>
                  <a:cubicBezTo>
                    <a:pt x="0" y="61"/>
                    <a:pt x="0" y="62"/>
                    <a:pt x="0" y="63"/>
                  </a:cubicBezTo>
                  <a:cubicBezTo>
                    <a:pt x="116" y="27"/>
                    <a:pt x="217" y="47"/>
                    <a:pt x="258" y="80"/>
                  </a:cubicBezTo>
                  <a:cubicBezTo>
                    <a:pt x="272" y="91"/>
                    <a:pt x="278" y="109"/>
                    <a:pt x="275" y="120"/>
                  </a:cubicBezTo>
                  <a:cubicBezTo>
                    <a:pt x="294" y="90"/>
                    <a:pt x="297" y="61"/>
                    <a:pt x="264" y="44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66">
              <a:extLst>
                <a:ext uri="{FF2B5EF4-FFF2-40B4-BE49-F238E27FC236}">
                  <a16:creationId xmlns:a16="http://schemas.microsoft.com/office/drawing/2014/main" id="{41A3B11C-2DCF-4BC2-9C64-40129C19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1701"/>
              <a:ext cx="785" cy="447"/>
            </a:xfrm>
            <a:custGeom>
              <a:avLst/>
              <a:gdLst>
                <a:gd name="T0" fmla="*/ 10271 w 202"/>
                <a:gd name="T1" fmla="*/ 7094 h 108"/>
                <a:gd name="T2" fmla="*/ 10042 w 202"/>
                <a:gd name="T3" fmla="*/ 7657 h 108"/>
                <a:gd name="T4" fmla="*/ 10147 w 202"/>
                <a:gd name="T5" fmla="*/ 2260 h 108"/>
                <a:gd name="T6" fmla="*/ 2297 w 202"/>
                <a:gd name="T7" fmla="*/ 1200 h 108"/>
                <a:gd name="T8" fmla="*/ 0 w 202"/>
                <a:gd name="T9" fmla="*/ 3613 h 108"/>
                <a:gd name="T10" fmla="*/ 10271 w 202"/>
                <a:gd name="T11" fmla="*/ 7094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2" h="108">
                  <a:moveTo>
                    <a:pt x="175" y="100"/>
                  </a:moveTo>
                  <a:cubicBezTo>
                    <a:pt x="174" y="103"/>
                    <a:pt x="172" y="105"/>
                    <a:pt x="171" y="108"/>
                  </a:cubicBezTo>
                  <a:cubicBezTo>
                    <a:pt x="193" y="89"/>
                    <a:pt x="202" y="65"/>
                    <a:pt x="173" y="32"/>
                  </a:cubicBezTo>
                  <a:cubicBezTo>
                    <a:pt x="167" y="29"/>
                    <a:pt x="117" y="0"/>
                    <a:pt x="39" y="1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64" y="26"/>
                    <a:pt x="202" y="51"/>
                    <a:pt x="175" y="100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67">
              <a:extLst>
                <a:ext uri="{FF2B5EF4-FFF2-40B4-BE49-F238E27FC236}">
                  <a16:creationId xmlns:a16="http://schemas.microsoft.com/office/drawing/2014/main" id="{E1794C38-CD41-467F-BA14-4FBDCA486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794"/>
              <a:ext cx="1255" cy="585"/>
            </a:xfrm>
            <a:custGeom>
              <a:avLst/>
              <a:gdLst>
                <a:gd name="T0" fmla="*/ 18009 w 323"/>
                <a:gd name="T1" fmla="*/ 5078 h 141"/>
                <a:gd name="T2" fmla="*/ 0 w 323"/>
                <a:gd name="T3" fmla="*/ 568 h 141"/>
                <a:gd name="T4" fmla="*/ 346 w 323"/>
                <a:gd name="T5" fmla="*/ 2651 h 141"/>
                <a:gd name="T6" fmla="*/ 120 w 323"/>
                <a:gd name="T7" fmla="*/ 2996 h 141"/>
                <a:gd name="T8" fmla="*/ 120 w 323"/>
                <a:gd name="T9" fmla="*/ 3066 h 141"/>
                <a:gd name="T10" fmla="*/ 18825 w 323"/>
                <a:gd name="T11" fmla="*/ 10069 h 141"/>
                <a:gd name="T12" fmla="*/ 18009 w 323"/>
                <a:gd name="T13" fmla="*/ 5078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3" h="141">
                  <a:moveTo>
                    <a:pt x="307" y="71"/>
                  </a:moveTo>
                  <a:cubicBezTo>
                    <a:pt x="222" y="1"/>
                    <a:pt x="79" y="0"/>
                    <a:pt x="0" y="8"/>
                  </a:cubicBezTo>
                  <a:cubicBezTo>
                    <a:pt x="7" y="15"/>
                    <a:pt x="8" y="29"/>
                    <a:pt x="6" y="37"/>
                  </a:cubicBezTo>
                  <a:cubicBezTo>
                    <a:pt x="5" y="40"/>
                    <a:pt x="4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76" y="12"/>
                    <a:pt x="300" y="86"/>
                    <a:pt x="321" y="141"/>
                  </a:cubicBezTo>
                  <a:cubicBezTo>
                    <a:pt x="323" y="113"/>
                    <a:pt x="316" y="88"/>
                    <a:pt x="307" y="71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68">
              <a:extLst>
                <a:ext uri="{FF2B5EF4-FFF2-40B4-BE49-F238E27FC236}">
                  <a16:creationId xmlns:a16="http://schemas.microsoft.com/office/drawing/2014/main" id="{6E7AE5C9-ADCB-4D6A-A4B7-CE9384199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539"/>
              <a:ext cx="590" cy="605"/>
            </a:xfrm>
            <a:custGeom>
              <a:avLst/>
              <a:gdLst>
                <a:gd name="T0" fmla="*/ 0 w 152"/>
                <a:gd name="T1" fmla="*/ 3348 h 146"/>
                <a:gd name="T2" fmla="*/ 706 w 152"/>
                <a:gd name="T3" fmla="*/ 3195 h 146"/>
                <a:gd name="T4" fmla="*/ 2636 w 152"/>
                <a:gd name="T5" fmla="*/ 2420 h 146"/>
                <a:gd name="T6" fmla="*/ 6253 w 152"/>
                <a:gd name="T7" fmla="*/ 3622 h 146"/>
                <a:gd name="T8" fmla="*/ 2395 w 152"/>
                <a:gd name="T9" fmla="*/ 8329 h 146"/>
                <a:gd name="T10" fmla="*/ 3268 w 152"/>
                <a:gd name="T11" fmla="*/ 9187 h 146"/>
                <a:gd name="T12" fmla="*/ 3509 w 152"/>
                <a:gd name="T13" fmla="*/ 10389 h 146"/>
                <a:gd name="T14" fmla="*/ 3629 w 152"/>
                <a:gd name="T15" fmla="*/ 10318 h 146"/>
                <a:gd name="T16" fmla="*/ 8423 w 152"/>
                <a:gd name="T17" fmla="*/ 2917 h 146"/>
                <a:gd name="T18" fmla="*/ 3105 w 152"/>
                <a:gd name="T19" fmla="*/ 70 h 146"/>
                <a:gd name="T20" fmla="*/ 1234 w 152"/>
                <a:gd name="T21" fmla="*/ 704 h 146"/>
                <a:gd name="T22" fmla="*/ 0 w 152"/>
                <a:gd name="T23" fmla="*/ 1065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2" h="146">
                  <a:moveTo>
                    <a:pt x="0" y="47"/>
                  </a:moveTo>
                  <a:cubicBezTo>
                    <a:pt x="3" y="47"/>
                    <a:pt x="7" y="46"/>
                    <a:pt x="12" y="45"/>
                  </a:cubicBezTo>
                  <a:cubicBezTo>
                    <a:pt x="32" y="40"/>
                    <a:pt x="34" y="35"/>
                    <a:pt x="45" y="34"/>
                  </a:cubicBezTo>
                  <a:cubicBezTo>
                    <a:pt x="93" y="31"/>
                    <a:pt x="101" y="34"/>
                    <a:pt x="107" y="51"/>
                  </a:cubicBezTo>
                  <a:cubicBezTo>
                    <a:pt x="116" y="72"/>
                    <a:pt x="42" y="117"/>
                    <a:pt x="41" y="117"/>
                  </a:cubicBezTo>
                  <a:cubicBezTo>
                    <a:pt x="47" y="116"/>
                    <a:pt x="51" y="122"/>
                    <a:pt x="56" y="129"/>
                  </a:cubicBezTo>
                  <a:cubicBezTo>
                    <a:pt x="61" y="136"/>
                    <a:pt x="65" y="141"/>
                    <a:pt x="60" y="146"/>
                  </a:cubicBezTo>
                  <a:cubicBezTo>
                    <a:pt x="61" y="145"/>
                    <a:pt x="62" y="145"/>
                    <a:pt x="62" y="145"/>
                  </a:cubicBezTo>
                  <a:cubicBezTo>
                    <a:pt x="87" y="135"/>
                    <a:pt x="152" y="86"/>
                    <a:pt x="144" y="41"/>
                  </a:cubicBezTo>
                  <a:cubicBezTo>
                    <a:pt x="137" y="6"/>
                    <a:pt x="95" y="0"/>
                    <a:pt x="53" y="1"/>
                  </a:cubicBezTo>
                  <a:cubicBezTo>
                    <a:pt x="40" y="0"/>
                    <a:pt x="30" y="7"/>
                    <a:pt x="21" y="10"/>
                  </a:cubicBezTo>
                  <a:cubicBezTo>
                    <a:pt x="15" y="12"/>
                    <a:pt x="7" y="12"/>
                    <a:pt x="0" y="15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69">
              <a:extLst>
                <a:ext uri="{FF2B5EF4-FFF2-40B4-BE49-F238E27FC236}">
                  <a16:creationId xmlns:a16="http://schemas.microsoft.com/office/drawing/2014/main" id="{95B341AB-A7DC-4D04-8794-EE92FC214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539"/>
              <a:ext cx="590" cy="605"/>
            </a:xfrm>
            <a:custGeom>
              <a:avLst/>
              <a:gdLst>
                <a:gd name="T0" fmla="*/ 0 w 152"/>
                <a:gd name="T1" fmla="*/ 3348 h 146"/>
                <a:gd name="T2" fmla="*/ 706 w 152"/>
                <a:gd name="T3" fmla="*/ 3195 h 146"/>
                <a:gd name="T4" fmla="*/ 2636 w 152"/>
                <a:gd name="T5" fmla="*/ 2420 h 146"/>
                <a:gd name="T6" fmla="*/ 6253 w 152"/>
                <a:gd name="T7" fmla="*/ 3622 h 146"/>
                <a:gd name="T8" fmla="*/ 2395 w 152"/>
                <a:gd name="T9" fmla="*/ 8329 h 146"/>
                <a:gd name="T10" fmla="*/ 3268 w 152"/>
                <a:gd name="T11" fmla="*/ 9187 h 146"/>
                <a:gd name="T12" fmla="*/ 3509 w 152"/>
                <a:gd name="T13" fmla="*/ 10389 h 146"/>
                <a:gd name="T14" fmla="*/ 3629 w 152"/>
                <a:gd name="T15" fmla="*/ 10318 h 146"/>
                <a:gd name="T16" fmla="*/ 8423 w 152"/>
                <a:gd name="T17" fmla="*/ 2917 h 146"/>
                <a:gd name="T18" fmla="*/ 3105 w 152"/>
                <a:gd name="T19" fmla="*/ 70 h 146"/>
                <a:gd name="T20" fmla="*/ 1234 w 152"/>
                <a:gd name="T21" fmla="*/ 704 h 146"/>
                <a:gd name="T22" fmla="*/ 0 w 152"/>
                <a:gd name="T23" fmla="*/ 1065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2" h="146">
                  <a:moveTo>
                    <a:pt x="0" y="47"/>
                  </a:moveTo>
                  <a:cubicBezTo>
                    <a:pt x="3" y="47"/>
                    <a:pt x="7" y="46"/>
                    <a:pt x="12" y="45"/>
                  </a:cubicBezTo>
                  <a:cubicBezTo>
                    <a:pt x="32" y="40"/>
                    <a:pt x="34" y="35"/>
                    <a:pt x="45" y="34"/>
                  </a:cubicBezTo>
                  <a:cubicBezTo>
                    <a:pt x="93" y="31"/>
                    <a:pt x="101" y="34"/>
                    <a:pt x="107" y="51"/>
                  </a:cubicBezTo>
                  <a:cubicBezTo>
                    <a:pt x="116" y="72"/>
                    <a:pt x="42" y="117"/>
                    <a:pt x="41" y="117"/>
                  </a:cubicBezTo>
                  <a:cubicBezTo>
                    <a:pt x="47" y="116"/>
                    <a:pt x="51" y="122"/>
                    <a:pt x="56" y="129"/>
                  </a:cubicBezTo>
                  <a:cubicBezTo>
                    <a:pt x="61" y="136"/>
                    <a:pt x="65" y="141"/>
                    <a:pt x="60" y="146"/>
                  </a:cubicBezTo>
                  <a:cubicBezTo>
                    <a:pt x="61" y="145"/>
                    <a:pt x="62" y="145"/>
                    <a:pt x="62" y="145"/>
                  </a:cubicBezTo>
                  <a:cubicBezTo>
                    <a:pt x="87" y="135"/>
                    <a:pt x="152" y="86"/>
                    <a:pt x="144" y="41"/>
                  </a:cubicBezTo>
                  <a:cubicBezTo>
                    <a:pt x="137" y="6"/>
                    <a:pt x="95" y="0"/>
                    <a:pt x="53" y="1"/>
                  </a:cubicBezTo>
                  <a:cubicBezTo>
                    <a:pt x="40" y="0"/>
                    <a:pt x="30" y="7"/>
                    <a:pt x="21" y="10"/>
                  </a:cubicBezTo>
                  <a:cubicBezTo>
                    <a:pt x="15" y="12"/>
                    <a:pt x="7" y="12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70">
              <a:extLst>
                <a:ext uri="{FF2B5EF4-FFF2-40B4-BE49-F238E27FC236}">
                  <a16:creationId xmlns:a16="http://schemas.microsoft.com/office/drawing/2014/main" id="{CAEC69C0-E797-4BED-BE7F-A68E3A68E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384"/>
              <a:ext cx="866" cy="879"/>
            </a:xfrm>
            <a:custGeom>
              <a:avLst/>
              <a:gdLst>
                <a:gd name="T0" fmla="*/ 7903 w 223"/>
                <a:gd name="T1" fmla="*/ 0 h 212"/>
                <a:gd name="T2" fmla="*/ 183 w 223"/>
                <a:gd name="T3" fmla="*/ 12895 h 212"/>
                <a:gd name="T4" fmla="*/ 0 w 223"/>
                <a:gd name="T5" fmla="*/ 12978 h 212"/>
                <a:gd name="T6" fmla="*/ 1056 w 223"/>
                <a:gd name="T7" fmla="*/ 12687 h 212"/>
                <a:gd name="T8" fmla="*/ 1810 w 223"/>
                <a:gd name="T9" fmla="*/ 15113 h 212"/>
                <a:gd name="T10" fmla="*/ 9728 w 223"/>
                <a:gd name="T11" fmla="*/ 6912 h 212"/>
                <a:gd name="T12" fmla="*/ 7903 w 223"/>
                <a:gd name="T13" fmla="*/ 0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212">
                  <a:moveTo>
                    <a:pt x="135" y="0"/>
                  </a:moveTo>
                  <a:cubicBezTo>
                    <a:pt x="223" y="46"/>
                    <a:pt x="55" y="177"/>
                    <a:pt x="3" y="181"/>
                  </a:cubicBezTo>
                  <a:cubicBezTo>
                    <a:pt x="1" y="181"/>
                    <a:pt x="1" y="182"/>
                    <a:pt x="0" y="182"/>
                  </a:cubicBezTo>
                  <a:cubicBezTo>
                    <a:pt x="12" y="180"/>
                    <a:pt x="18" y="178"/>
                    <a:pt x="18" y="178"/>
                  </a:cubicBezTo>
                  <a:cubicBezTo>
                    <a:pt x="27" y="174"/>
                    <a:pt x="42" y="202"/>
                    <a:pt x="31" y="212"/>
                  </a:cubicBezTo>
                  <a:cubicBezTo>
                    <a:pt x="105" y="180"/>
                    <a:pt x="150" y="139"/>
                    <a:pt x="166" y="97"/>
                  </a:cubicBezTo>
                  <a:cubicBezTo>
                    <a:pt x="183" y="52"/>
                    <a:pt x="166" y="7"/>
                    <a:pt x="135" y="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71">
              <a:extLst>
                <a:ext uri="{FF2B5EF4-FFF2-40B4-BE49-F238E27FC236}">
                  <a16:creationId xmlns:a16="http://schemas.microsoft.com/office/drawing/2014/main" id="{46E1E17D-4565-4210-AC9A-69088179F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089"/>
              <a:ext cx="163" cy="468"/>
            </a:xfrm>
            <a:custGeom>
              <a:avLst/>
              <a:gdLst>
                <a:gd name="T0" fmla="*/ 2216 w 42"/>
                <a:gd name="T1" fmla="*/ 8026 h 113"/>
                <a:gd name="T2" fmla="*/ 2395 w 42"/>
                <a:gd name="T3" fmla="*/ 6246 h 113"/>
                <a:gd name="T4" fmla="*/ 0 w 42"/>
                <a:gd name="T5" fmla="*/ 0 h 113"/>
                <a:gd name="T6" fmla="*/ 120 w 42"/>
                <a:gd name="T7" fmla="*/ 8026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3">
                  <a:moveTo>
                    <a:pt x="38" y="113"/>
                  </a:moveTo>
                  <a:cubicBezTo>
                    <a:pt x="40" y="105"/>
                    <a:pt x="41" y="97"/>
                    <a:pt x="41" y="88"/>
                  </a:cubicBezTo>
                  <a:cubicBezTo>
                    <a:pt x="42" y="59"/>
                    <a:pt x="29" y="16"/>
                    <a:pt x="0" y="0"/>
                  </a:cubicBezTo>
                  <a:cubicBezTo>
                    <a:pt x="13" y="25"/>
                    <a:pt x="23" y="67"/>
                    <a:pt x="2" y="113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72">
              <a:extLst>
                <a:ext uri="{FF2B5EF4-FFF2-40B4-BE49-F238E27FC236}">
                  <a16:creationId xmlns:a16="http://schemas.microsoft.com/office/drawing/2014/main" id="{18CAD1D5-44DF-4823-B1EE-D57DC351F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089"/>
              <a:ext cx="163" cy="468"/>
            </a:xfrm>
            <a:custGeom>
              <a:avLst/>
              <a:gdLst>
                <a:gd name="T0" fmla="*/ 2216 w 42"/>
                <a:gd name="T1" fmla="*/ 8026 h 113"/>
                <a:gd name="T2" fmla="*/ 2395 w 42"/>
                <a:gd name="T3" fmla="*/ 6246 h 113"/>
                <a:gd name="T4" fmla="*/ 0 w 42"/>
                <a:gd name="T5" fmla="*/ 0 h 113"/>
                <a:gd name="T6" fmla="*/ 120 w 42"/>
                <a:gd name="T7" fmla="*/ 8026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3">
                  <a:moveTo>
                    <a:pt x="38" y="113"/>
                  </a:moveTo>
                  <a:cubicBezTo>
                    <a:pt x="40" y="105"/>
                    <a:pt x="41" y="97"/>
                    <a:pt x="41" y="88"/>
                  </a:cubicBezTo>
                  <a:cubicBezTo>
                    <a:pt x="42" y="59"/>
                    <a:pt x="29" y="16"/>
                    <a:pt x="0" y="0"/>
                  </a:cubicBezTo>
                  <a:cubicBezTo>
                    <a:pt x="13" y="25"/>
                    <a:pt x="23" y="67"/>
                    <a:pt x="2" y="1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73">
              <a:extLst>
                <a:ext uri="{FF2B5EF4-FFF2-40B4-BE49-F238E27FC236}">
                  <a16:creationId xmlns:a16="http://schemas.microsoft.com/office/drawing/2014/main" id="{54EA4D8D-96EF-4A28-BD9B-FCDE55D5A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716"/>
              <a:ext cx="548" cy="841"/>
            </a:xfrm>
            <a:custGeom>
              <a:avLst/>
              <a:gdLst>
                <a:gd name="T0" fmla="*/ 4349 w 141"/>
                <a:gd name="T1" fmla="*/ 14434 h 203"/>
                <a:gd name="T2" fmla="*/ 8096 w 141"/>
                <a:gd name="T3" fmla="*/ 5477 h 203"/>
                <a:gd name="T4" fmla="*/ 5573 w 141"/>
                <a:gd name="T5" fmla="*/ 0 h 203"/>
                <a:gd name="T6" fmla="*/ 0 w 141"/>
                <a:gd name="T7" fmla="*/ 14434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" h="203">
                  <a:moveTo>
                    <a:pt x="74" y="203"/>
                  </a:moveTo>
                  <a:cubicBezTo>
                    <a:pt x="112" y="171"/>
                    <a:pt x="141" y="126"/>
                    <a:pt x="138" y="77"/>
                  </a:cubicBezTo>
                  <a:cubicBezTo>
                    <a:pt x="136" y="48"/>
                    <a:pt x="128" y="21"/>
                    <a:pt x="95" y="0"/>
                  </a:cubicBezTo>
                  <a:cubicBezTo>
                    <a:pt x="121" y="33"/>
                    <a:pt x="137" y="159"/>
                    <a:pt x="0" y="203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74">
              <a:extLst>
                <a:ext uri="{FF2B5EF4-FFF2-40B4-BE49-F238E27FC236}">
                  <a16:creationId xmlns:a16="http://schemas.microsoft.com/office/drawing/2014/main" id="{979D5CA6-DE11-4E19-9D7A-1F9B3C223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716"/>
              <a:ext cx="548" cy="841"/>
            </a:xfrm>
            <a:custGeom>
              <a:avLst/>
              <a:gdLst>
                <a:gd name="T0" fmla="*/ 4349 w 141"/>
                <a:gd name="T1" fmla="*/ 14434 h 203"/>
                <a:gd name="T2" fmla="*/ 8096 w 141"/>
                <a:gd name="T3" fmla="*/ 5477 h 203"/>
                <a:gd name="T4" fmla="*/ 5573 w 141"/>
                <a:gd name="T5" fmla="*/ 0 h 203"/>
                <a:gd name="T6" fmla="*/ 0 w 141"/>
                <a:gd name="T7" fmla="*/ 14434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" h="203">
                  <a:moveTo>
                    <a:pt x="74" y="203"/>
                  </a:moveTo>
                  <a:cubicBezTo>
                    <a:pt x="112" y="171"/>
                    <a:pt x="141" y="126"/>
                    <a:pt x="138" y="77"/>
                  </a:cubicBezTo>
                  <a:cubicBezTo>
                    <a:pt x="136" y="48"/>
                    <a:pt x="128" y="21"/>
                    <a:pt x="95" y="0"/>
                  </a:cubicBezTo>
                  <a:cubicBezTo>
                    <a:pt x="121" y="33"/>
                    <a:pt x="137" y="159"/>
                    <a:pt x="0" y="2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75">
              <a:extLst>
                <a:ext uri="{FF2B5EF4-FFF2-40B4-BE49-F238E27FC236}">
                  <a16:creationId xmlns:a16="http://schemas.microsoft.com/office/drawing/2014/main" id="{2E878FAA-7391-4E43-9BA3-BF25DDD7E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061"/>
              <a:ext cx="699" cy="808"/>
            </a:xfrm>
            <a:custGeom>
              <a:avLst/>
              <a:gdLst>
                <a:gd name="T0" fmla="*/ 5382 w 180"/>
                <a:gd name="T1" fmla="*/ 10678 h 195"/>
                <a:gd name="T2" fmla="*/ 5565 w 180"/>
                <a:gd name="T3" fmla="*/ 0 h 195"/>
                <a:gd name="T4" fmla="*/ 3922 w 180"/>
                <a:gd name="T5" fmla="*/ 8689 h 195"/>
                <a:gd name="T6" fmla="*/ 0 w 180"/>
                <a:gd name="T7" fmla="*/ 11246 h 195"/>
                <a:gd name="T8" fmla="*/ 994 w 180"/>
                <a:gd name="T9" fmla="*/ 11880 h 195"/>
                <a:gd name="T10" fmla="*/ 711 w 180"/>
                <a:gd name="T11" fmla="*/ 13666 h 195"/>
                <a:gd name="T12" fmla="*/ 287 w 180"/>
                <a:gd name="T13" fmla="*/ 13873 h 195"/>
                <a:gd name="T14" fmla="*/ 5382 w 180"/>
                <a:gd name="T15" fmla="*/ 10678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95">
                  <a:moveTo>
                    <a:pt x="92" y="150"/>
                  </a:moveTo>
                  <a:cubicBezTo>
                    <a:pt x="148" y="104"/>
                    <a:pt x="180" y="35"/>
                    <a:pt x="95" y="0"/>
                  </a:cubicBezTo>
                  <a:cubicBezTo>
                    <a:pt x="158" y="39"/>
                    <a:pt x="116" y="88"/>
                    <a:pt x="67" y="122"/>
                  </a:cubicBezTo>
                  <a:cubicBezTo>
                    <a:pt x="67" y="122"/>
                    <a:pt x="24" y="151"/>
                    <a:pt x="0" y="158"/>
                  </a:cubicBezTo>
                  <a:cubicBezTo>
                    <a:pt x="5" y="158"/>
                    <a:pt x="13" y="159"/>
                    <a:pt x="17" y="167"/>
                  </a:cubicBezTo>
                  <a:cubicBezTo>
                    <a:pt x="23" y="175"/>
                    <a:pt x="20" y="187"/>
                    <a:pt x="12" y="192"/>
                  </a:cubicBezTo>
                  <a:cubicBezTo>
                    <a:pt x="10" y="193"/>
                    <a:pt x="8" y="194"/>
                    <a:pt x="5" y="195"/>
                  </a:cubicBezTo>
                  <a:cubicBezTo>
                    <a:pt x="62" y="172"/>
                    <a:pt x="92" y="150"/>
                    <a:pt x="92" y="15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76">
              <a:extLst>
                <a:ext uri="{FF2B5EF4-FFF2-40B4-BE49-F238E27FC236}">
                  <a16:creationId xmlns:a16="http://schemas.microsoft.com/office/drawing/2014/main" id="{9D42EF8A-A5E4-4BD3-BD47-B72FD5375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833"/>
              <a:ext cx="773" cy="634"/>
            </a:xfrm>
            <a:custGeom>
              <a:avLst/>
              <a:gdLst>
                <a:gd name="T0" fmla="*/ 5508 w 199"/>
                <a:gd name="T1" fmla="*/ 0 h 153"/>
                <a:gd name="T2" fmla="*/ 62 w 199"/>
                <a:gd name="T3" fmla="*/ 8466 h 153"/>
                <a:gd name="T4" fmla="*/ 0 w 199"/>
                <a:gd name="T5" fmla="*/ 8532 h 153"/>
                <a:gd name="T6" fmla="*/ 1115 w 199"/>
                <a:gd name="T7" fmla="*/ 9033 h 153"/>
                <a:gd name="T8" fmla="*/ 874 w 199"/>
                <a:gd name="T9" fmla="*/ 10886 h 153"/>
                <a:gd name="T10" fmla="*/ 5508 w 199"/>
                <a:gd name="T11" fmla="*/ 0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153">
                  <a:moveTo>
                    <a:pt x="94" y="0"/>
                  </a:moveTo>
                  <a:cubicBezTo>
                    <a:pt x="163" y="77"/>
                    <a:pt x="16" y="111"/>
                    <a:pt x="1" y="119"/>
                  </a:cubicBezTo>
                  <a:cubicBezTo>
                    <a:pt x="0" y="119"/>
                    <a:pt x="0" y="120"/>
                    <a:pt x="0" y="120"/>
                  </a:cubicBezTo>
                  <a:cubicBezTo>
                    <a:pt x="5" y="118"/>
                    <a:pt x="14" y="118"/>
                    <a:pt x="19" y="127"/>
                  </a:cubicBezTo>
                  <a:cubicBezTo>
                    <a:pt x="25" y="135"/>
                    <a:pt x="23" y="147"/>
                    <a:pt x="15" y="153"/>
                  </a:cubicBezTo>
                  <a:cubicBezTo>
                    <a:pt x="199" y="82"/>
                    <a:pt x="116" y="13"/>
                    <a:pt x="94" y="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77">
              <a:extLst>
                <a:ext uri="{FF2B5EF4-FFF2-40B4-BE49-F238E27FC236}">
                  <a16:creationId xmlns:a16="http://schemas.microsoft.com/office/drawing/2014/main" id="{218B66ED-A903-4F63-9301-E682CBDD1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177"/>
              <a:ext cx="253" cy="141"/>
            </a:xfrm>
            <a:custGeom>
              <a:avLst/>
              <a:gdLst>
                <a:gd name="T0" fmla="*/ 0 w 65"/>
                <a:gd name="T1" fmla="*/ 2426 h 34"/>
                <a:gd name="T2" fmla="*/ 3834 w 6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34">
                  <a:moveTo>
                    <a:pt x="0" y="34"/>
                  </a:moveTo>
                  <a:cubicBezTo>
                    <a:pt x="26" y="28"/>
                    <a:pt x="53" y="12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78">
              <a:extLst>
                <a:ext uri="{FF2B5EF4-FFF2-40B4-BE49-F238E27FC236}">
                  <a16:creationId xmlns:a16="http://schemas.microsoft.com/office/drawing/2014/main" id="{4479F6B0-1D15-49F9-ACCF-055CB3E09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817"/>
              <a:ext cx="167" cy="132"/>
            </a:xfrm>
            <a:custGeom>
              <a:avLst/>
              <a:gdLst>
                <a:gd name="T0" fmla="*/ 0 w 43"/>
                <a:gd name="T1" fmla="*/ 2042 h 32"/>
                <a:gd name="T2" fmla="*/ 2521 w 43"/>
                <a:gd name="T3" fmla="*/ 70 h 32"/>
                <a:gd name="T4" fmla="*/ 816 w 43"/>
                <a:gd name="T5" fmla="*/ 224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2">
                  <a:moveTo>
                    <a:pt x="0" y="29"/>
                  </a:moveTo>
                  <a:cubicBezTo>
                    <a:pt x="16" y="11"/>
                    <a:pt x="18" y="0"/>
                    <a:pt x="43" y="1"/>
                  </a:cubicBezTo>
                  <a:cubicBezTo>
                    <a:pt x="37" y="11"/>
                    <a:pt x="26" y="27"/>
                    <a:pt x="14" y="3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79">
              <a:extLst>
                <a:ext uri="{FF2B5EF4-FFF2-40B4-BE49-F238E27FC236}">
                  <a16:creationId xmlns:a16="http://schemas.microsoft.com/office/drawing/2014/main" id="{DC34CCB8-9473-4F40-AE58-0F81960BC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770"/>
              <a:ext cx="264" cy="261"/>
            </a:xfrm>
            <a:custGeom>
              <a:avLst/>
              <a:gdLst>
                <a:gd name="T0" fmla="*/ 0 w 68"/>
                <a:gd name="T1" fmla="*/ 4478 h 63"/>
                <a:gd name="T2" fmla="*/ 3979 w 68"/>
                <a:gd name="T3" fmla="*/ 0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63">
                  <a:moveTo>
                    <a:pt x="0" y="63"/>
                  </a:moveTo>
                  <a:cubicBezTo>
                    <a:pt x="29" y="46"/>
                    <a:pt x="57" y="22"/>
                    <a:pt x="6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80">
              <a:extLst>
                <a:ext uri="{FF2B5EF4-FFF2-40B4-BE49-F238E27FC236}">
                  <a16:creationId xmlns:a16="http://schemas.microsoft.com/office/drawing/2014/main" id="{EF307796-70BF-4211-BDE3-9869A8F17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535"/>
              <a:ext cx="334" cy="79"/>
            </a:xfrm>
            <a:custGeom>
              <a:avLst/>
              <a:gdLst>
                <a:gd name="T0" fmla="*/ 0 w 86"/>
                <a:gd name="T1" fmla="*/ 1364 h 19"/>
                <a:gd name="T2" fmla="*/ 5037 w 86"/>
                <a:gd name="T3" fmla="*/ 122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9">
                  <a:moveTo>
                    <a:pt x="0" y="19"/>
                  </a:moveTo>
                  <a:cubicBezTo>
                    <a:pt x="18" y="19"/>
                    <a:pt x="53" y="0"/>
                    <a:pt x="8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81">
              <a:extLst>
                <a:ext uri="{FF2B5EF4-FFF2-40B4-BE49-F238E27FC236}">
                  <a16:creationId xmlns:a16="http://schemas.microsoft.com/office/drawing/2014/main" id="{7C46F7D1-845F-4F3E-B99D-B326A712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301"/>
              <a:ext cx="450" cy="245"/>
            </a:xfrm>
            <a:custGeom>
              <a:avLst/>
              <a:gdLst>
                <a:gd name="T0" fmla="*/ 0 w 116"/>
                <a:gd name="T1" fmla="*/ 4157 h 59"/>
                <a:gd name="T2" fmla="*/ 6184 w 116"/>
                <a:gd name="T3" fmla="*/ 2861 h 59"/>
                <a:gd name="T4" fmla="*/ 6424 w 116"/>
                <a:gd name="T5" fmla="*/ 1001 h 59"/>
                <a:gd name="T6" fmla="*/ 5028 w 116"/>
                <a:gd name="T7" fmla="*/ 569 h 59"/>
                <a:gd name="T8" fmla="*/ 0 w 116"/>
                <a:gd name="T9" fmla="*/ 143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59">
                  <a:moveTo>
                    <a:pt x="0" y="58"/>
                  </a:moveTo>
                  <a:cubicBezTo>
                    <a:pt x="48" y="59"/>
                    <a:pt x="97" y="46"/>
                    <a:pt x="106" y="40"/>
                  </a:cubicBezTo>
                  <a:cubicBezTo>
                    <a:pt x="114" y="34"/>
                    <a:pt x="116" y="22"/>
                    <a:pt x="110" y="14"/>
                  </a:cubicBezTo>
                  <a:cubicBezTo>
                    <a:pt x="103" y="0"/>
                    <a:pt x="86" y="8"/>
                    <a:pt x="86" y="8"/>
                  </a:cubicBezTo>
                  <a:cubicBezTo>
                    <a:pt x="76" y="12"/>
                    <a:pt x="31" y="20"/>
                    <a:pt x="0" y="20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82">
              <a:extLst>
                <a:ext uri="{FF2B5EF4-FFF2-40B4-BE49-F238E27FC236}">
                  <a16:creationId xmlns:a16="http://schemas.microsoft.com/office/drawing/2014/main" id="{B038FA58-69E0-471A-9AF9-205178B4D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301"/>
              <a:ext cx="450" cy="245"/>
            </a:xfrm>
            <a:custGeom>
              <a:avLst/>
              <a:gdLst>
                <a:gd name="T0" fmla="*/ 0 w 116"/>
                <a:gd name="T1" fmla="*/ 4157 h 59"/>
                <a:gd name="T2" fmla="*/ 6184 w 116"/>
                <a:gd name="T3" fmla="*/ 2861 h 59"/>
                <a:gd name="T4" fmla="*/ 6424 w 116"/>
                <a:gd name="T5" fmla="*/ 1001 h 59"/>
                <a:gd name="T6" fmla="*/ 5028 w 116"/>
                <a:gd name="T7" fmla="*/ 569 h 59"/>
                <a:gd name="T8" fmla="*/ 0 w 116"/>
                <a:gd name="T9" fmla="*/ 143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59">
                  <a:moveTo>
                    <a:pt x="0" y="58"/>
                  </a:moveTo>
                  <a:cubicBezTo>
                    <a:pt x="48" y="59"/>
                    <a:pt x="97" y="46"/>
                    <a:pt x="106" y="40"/>
                  </a:cubicBezTo>
                  <a:cubicBezTo>
                    <a:pt x="114" y="34"/>
                    <a:pt x="116" y="22"/>
                    <a:pt x="110" y="14"/>
                  </a:cubicBezTo>
                  <a:cubicBezTo>
                    <a:pt x="103" y="0"/>
                    <a:pt x="86" y="8"/>
                    <a:pt x="86" y="8"/>
                  </a:cubicBezTo>
                  <a:cubicBezTo>
                    <a:pt x="76" y="12"/>
                    <a:pt x="31" y="20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83">
              <a:extLst>
                <a:ext uri="{FF2B5EF4-FFF2-40B4-BE49-F238E27FC236}">
                  <a16:creationId xmlns:a16="http://schemas.microsoft.com/office/drawing/2014/main" id="{86632C6C-1106-4D48-8059-6404440AC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699"/>
              <a:ext cx="563" cy="278"/>
            </a:xfrm>
            <a:custGeom>
              <a:avLst/>
              <a:gdLst>
                <a:gd name="T0" fmla="*/ 0 w 145"/>
                <a:gd name="T1" fmla="*/ 4286 h 67"/>
                <a:gd name="T2" fmla="*/ 7839 w 145"/>
                <a:gd name="T3" fmla="*/ 2722 h 67"/>
                <a:gd name="T4" fmla="*/ 8142 w 145"/>
                <a:gd name="T5" fmla="*/ 859 h 67"/>
                <a:gd name="T6" fmla="*/ 6783 w 145"/>
                <a:gd name="T7" fmla="*/ 432 h 67"/>
                <a:gd name="T8" fmla="*/ 0 w 145"/>
                <a:gd name="T9" fmla="*/ 156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67">
                  <a:moveTo>
                    <a:pt x="0" y="60"/>
                  </a:moveTo>
                  <a:cubicBezTo>
                    <a:pt x="47" y="67"/>
                    <a:pt x="124" y="44"/>
                    <a:pt x="134" y="38"/>
                  </a:cubicBezTo>
                  <a:cubicBezTo>
                    <a:pt x="142" y="32"/>
                    <a:pt x="145" y="21"/>
                    <a:pt x="139" y="12"/>
                  </a:cubicBezTo>
                  <a:cubicBezTo>
                    <a:pt x="132" y="0"/>
                    <a:pt x="116" y="6"/>
                    <a:pt x="116" y="6"/>
                  </a:cubicBezTo>
                  <a:cubicBezTo>
                    <a:pt x="93" y="15"/>
                    <a:pt x="35" y="25"/>
                    <a:pt x="0" y="22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84">
              <a:extLst>
                <a:ext uri="{FF2B5EF4-FFF2-40B4-BE49-F238E27FC236}">
                  <a16:creationId xmlns:a16="http://schemas.microsoft.com/office/drawing/2014/main" id="{B27874BF-77FB-4E8C-8A58-BFC9B7B4B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699"/>
              <a:ext cx="563" cy="278"/>
            </a:xfrm>
            <a:custGeom>
              <a:avLst/>
              <a:gdLst>
                <a:gd name="T0" fmla="*/ 0 w 145"/>
                <a:gd name="T1" fmla="*/ 4286 h 67"/>
                <a:gd name="T2" fmla="*/ 7839 w 145"/>
                <a:gd name="T3" fmla="*/ 2722 h 67"/>
                <a:gd name="T4" fmla="*/ 8142 w 145"/>
                <a:gd name="T5" fmla="*/ 859 h 67"/>
                <a:gd name="T6" fmla="*/ 6783 w 145"/>
                <a:gd name="T7" fmla="*/ 432 h 67"/>
                <a:gd name="T8" fmla="*/ 0 w 145"/>
                <a:gd name="T9" fmla="*/ 156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67">
                  <a:moveTo>
                    <a:pt x="0" y="60"/>
                  </a:moveTo>
                  <a:cubicBezTo>
                    <a:pt x="47" y="67"/>
                    <a:pt x="124" y="44"/>
                    <a:pt x="134" y="38"/>
                  </a:cubicBezTo>
                  <a:cubicBezTo>
                    <a:pt x="142" y="32"/>
                    <a:pt x="145" y="21"/>
                    <a:pt x="139" y="12"/>
                  </a:cubicBezTo>
                  <a:cubicBezTo>
                    <a:pt x="132" y="0"/>
                    <a:pt x="116" y="6"/>
                    <a:pt x="116" y="6"/>
                  </a:cubicBezTo>
                  <a:cubicBezTo>
                    <a:pt x="93" y="15"/>
                    <a:pt x="35" y="25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85">
              <a:extLst>
                <a:ext uri="{FF2B5EF4-FFF2-40B4-BE49-F238E27FC236}">
                  <a16:creationId xmlns:a16="http://schemas.microsoft.com/office/drawing/2014/main" id="{C3FFCB47-C5EB-46E3-A664-450962D13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07"/>
              <a:ext cx="256" cy="224"/>
            </a:xfrm>
            <a:custGeom>
              <a:avLst/>
              <a:gdLst>
                <a:gd name="T0" fmla="*/ 0 w 66"/>
                <a:gd name="T1" fmla="*/ 3422 h 54"/>
                <a:gd name="T2" fmla="*/ 3386 w 66"/>
                <a:gd name="T3" fmla="*/ 2493 h 54"/>
                <a:gd name="T4" fmla="*/ 3266 w 66"/>
                <a:gd name="T5" fmla="*/ 1137 h 54"/>
                <a:gd name="T6" fmla="*/ 2168 w 66"/>
                <a:gd name="T7" fmla="*/ 431 h 54"/>
                <a:gd name="T8" fmla="*/ 120 w 66"/>
                <a:gd name="T9" fmla="*/ 859 h 54"/>
                <a:gd name="T10" fmla="*/ 0 w 66"/>
                <a:gd name="T11" fmla="*/ 859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4">
                  <a:moveTo>
                    <a:pt x="0" y="48"/>
                  </a:moveTo>
                  <a:cubicBezTo>
                    <a:pt x="31" y="54"/>
                    <a:pt x="57" y="36"/>
                    <a:pt x="58" y="35"/>
                  </a:cubicBezTo>
                  <a:cubicBezTo>
                    <a:pt x="66" y="29"/>
                    <a:pt x="61" y="24"/>
                    <a:pt x="56" y="16"/>
                  </a:cubicBezTo>
                  <a:cubicBezTo>
                    <a:pt x="50" y="8"/>
                    <a:pt x="45" y="0"/>
                    <a:pt x="37" y="6"/>
                  </a:cubicBezTo>
                  <a:cubicBezTo>
                    <a:pt x="37" y="6"/>
                    <a:pt x="18" y="18"/>
                    <a:pt x="2" y="12"/>
                  </a:cubicBezTo>
                  <a:cubicBezTo>
                    <a:pt x="2" y="12"/>
                    <a:pt x="1" y="12"/>
                    <a:pt x="0" y="12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86">
              <a:extLst>
                <a:ext uri="{FF2B5EF4-FFF2-40B4-BE49-F238E27FC236}">
                  <a16:creationId xmlns:a16="http://schemas.microsoft.com/office/drawing/2014/main" id="{4B1CBFCE-B943-47C8-8D5F-8AB0EB5D3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07"/>
              <a:ext cx="256" cy="224"/>
            </a:xfrm>
            <a:custGeom>
              <a:avLst/>
              <a:gdLst>
                <a:gd name="T0" fmla="*/ 0 w 66"/>
                <a:gd name="T1" fmla="*/ 3422 h 54"/>
                <a:gd name="T2" fmla="*/ 3386 w 66"/>
                <a:gd name="T3" fmla="*/ 2493 h 54"/>
                <a:gd name="T4" fmla="*/ 3266 w 66"/>
                <a:gd name="T5" fmla="*/ 1137 h 54"/>
                <a:gd name="T6" fmla="*/ 2168 w 66"/>
                <a:gd name="T7" fmla="*/ 431 h 54"/>
                <a:gd name="T8" fmla="*/ 120 w 66"/>
                <a:gd name="T9" fmla="*/ 859 h 54"/>
                <a:gd name="T10" fmla="*/ 0 w 66"/>
                <a:gd name="T11" fmla="*/ 859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4">
                  <a:moveTo>
                    <a:pt x="0" y="48"/>
                  </a:moveTo>
                  <a:cubicBezTo>
                    <a:pt x="31" y="54"/>
                    <a:pt x="57" y="36"/>
                    <a:pt x="58" y="35"/>
                  </a:cubicBezTo>
                  <a:cubicBezTo>
                    <a:pt x="66" y="29"/>
                    <a:pt x="61" y="24"/>
                    <a:pt x="56" y="16"/>
                  </a:cubicBezTo>
                  <a:cubicBezTo>
                    <a:pt x="50" y="8"/>
                    <a:pt x="45" y="0"/>
                    <a:pt x="37" y="6"/>
                  </a:cubicBezTo>
                  <a:cubicBezTo>
                    <a:pt x="37" y="6"/>
                    <a:pt x="18" y="18"/>
                    <a:pt x="2" y="12"/>
                  </a:cubicBezTo>
                  <a:cubicBezTo>
                    <a:pt x="2" y="12"/>
                    <a:pt x="1" y="12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87">
              <a:extLst>
                <a:ext uri="{FF2B5EF4-FFF2-40B4-BE49-F238E27FC236}">
                  <a16:creationId xmlns:a16="http://schemas.microsoft.com/office/drawing/2014/main" id="{CA1F05FA-7AEE-4CFC-859F-2AC4422BA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105"/>
              <a:ext cx="676" cy="249"/>
            </a:xfrm>
            <a:custGeom>
              <a:avLst/>
              <a:gdLst>
                <a:gd name="T0" fmla="*/ 0 w 174"/>
                <a:gd name="T1" fmla="*/ 3291 h 60"/>
                <a:gd name="T2" fmla="*/ 3228 w 174"/>
                <a:gd name="T3" fmla="*/ 4084 h 60"/>
                <a:gd name="T4" fmla="*/ 9328 w 174"/>
                <a:gd name="T5" fmla="*/ 2859 h 60"/>
                <a:gd name="T6" fmla="*/ 8679 w 174"/>
                <a:gd name="T7" fmla="*/ 295 h 60"/>
                <a:gd name="T8" fmla="*/ 5509 w 174"/>
                <a:gd name="T9" fmla="*/ 1000 h 60"/>
                <a:gd name="T10" fmla="*/ 0 w 174"/>
                <a:gd name="T11" fmla="*/ 208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60">
                  <a:moveTo>
                    <a:pt x="0" y="46"/>
                  </a:moveTo>
                  <a:cubicBezTo>
                    <a:pt x="12" y="51"/>
                    <a:pt x="31" y="55"/>
                    <a:pt x="55" y="57"/>
                  </a:cubicBezTo>
                  <a:cubicBezTo>
                    <a:pt x="92" y="60"/>
                    <a:pt x="144" y="48"/>
                    <a:pt x="159" y="40"/>
                  </a:cubicBezTo>
                  <a:cubicBezTo>
                    <a:pt x="174" y="31"/>
                    <a:pt x="158" y="0"/>
                    <a:pt x="148" y="4"/>
                  </a:cubicBezTo>
                  <a:cubicBezTo>
                    <a:pt x="148" y="4"/>
                    <a:pt x="129" y="10"/>
                    <a:pt x="94" y="14"/>
                  </a:cubicBezTo>
                  <a:cubicBezTo>
                    <a:pt x="63" y="17"/>
                    <a:pt x="24" y="16"/>
                    <a:pt x="0" y="3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88">
              <a:extLst>
                <a:ext uri="{FF2B5EF4-FFF2-40B4-BE49-F238E27FC236}">
                  <a16:creationId xmlns:a16="http://schemas.microsoft.com/office/drawing/2014/main" id="{60B52CB1-ACBD-4EE8-B1CD-4E00FB505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105"/>
              <a:ext cx="676" cy="249"/>
            </a:xfrm>
            <a:custGeom>
              <a:avLst/>
              <a:gdLst>
                <a:gd name="T0" fmla="*/ 0 w 174"/>
                <a:gd name="T1" fmla="*/ 3291 h 60"/>
                <a:gd name="T2" fmla="*/ 3228 w 174"/>
                <a:gd name="T3" fmla="*/ 4084 h 60"/>
                <a:gd name="T4" fmla="*/ 9328 w 174"/>
                <a:gd name="T5" fmla="*/ 2859 h 60"/>
                <a:gd name="T6" fmla="*/ 8679 w 174"/>
                <a:gd name="T7" fmla="*/ 295 h 60"/>
                <a:gd name="T8" fmla="*/ 5509 w 174"/>
                <a:gd name="T9" fmla="*/ 1000 h 60"/>
                <a:gd name="T10" fmla="*/ 0 w 174"/>
                <a:gd name="T11" fmla="*/ 208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60">
                  <a:moveTo>
                    <a:pt x="0" y="46"/>
                  </a:moveTo>
                  <a:cubicBezTo>
                    <a:pt x="12" y="51"/>
                    <a:pt x="31" y="55"/>
                    <a:pt x="55" y="57"/>
                  </a:cubicBezTo>
                  <a:cubicBezTo>
                    <a:pt x="92" y="60"/>
                    <a:pt x="144" y="48"/>
                    <a:pt x="159" y="40"/>
                  </a:cubicBezTo>
                  <a:cubicBezTo>
                    <a:pt x="174" y="31"/>
                    <a:pt x="158" y="0"/>
                    <a:pt x="148" y="4"/>
                  </a:cubicBezTo>
                  <a:cubicBezTo>
                    <a:pt x="148" y="4"/>
                    <a:pt x="129" y="10"/>
                    <a:pt x="94" y="14"/>
                  </a:cubicBezTo>
                  <a:cubicBezTo>
                    <a:pt x="63" y="17"/>
                    <a:pt x="24" y="16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89">
              <a:extLst>
                <a:ext uri="{FF2B5EF4-FFF2-40B4-BE49-F238E27FC236}">
                  <a16:creationId xmlns:a16="http://schemas.microsoft.com/office/drawing/2014/main" id="{532365C2-698A-4FFE-B288-C3EFE162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395"/>
              <a:ext cx="345" cy="162"/>
            </a:xfrm>
            <a:custGeom>
              <a:avLst/>
              <a:gdLst>
                <a:gd name="T0" fmla="*/ 0 w 89"/>
                <a:gd name="T1" fmla="*/ 2796 h 39"/>
                <a:gd name="T2" fmla="*/ 5183 w 89"/>
                <a:gd name="T3" fmla="*/ 2796 h 39"/>
                <a:gd name="T4" fmla="*/ 0 w 89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39">
                  <a:moveTo>
                    <a:pt x="0" y="39"/>
                  </a:moveTo>
                  <a:cubicBezTo>
                    <a:pt x="89" y="39"/>
                    <a:pt x="89" y="39"/>
                    <a:pt x="89" y="39"/>
                  </a:cubicBezTo>
                  <a:cubicBezTo>
                    <a:pt x="52" y="29"/>
                    <a:pt x="18" y="12"/>
                    <a:pt x="0" y="0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90">
              <a:extLst>
                <a:ext uri="{FF2B5EF4-FFF2-40B4-BE49-F238E27FC236}">
                  <a16:creationId xmlns:a16="http://schemas.microsoft.com/office/drawing/2014/main" id="{F63FDB50-E80F-452F-A49C-45EA8C943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395"/>
              <a:ext cx="345" cy="162"/>
            </a:xfrm>
            <a:custGeom>
              <a:avLst/>
              <a:gdLst>
                <a:gd name="T0" fmla="*/ 5183 w 89"/>
                <a:gd name="T1" fmla="*/ 2796 h 39"/>
                <a:gd name="T2" fmla="*/ 0 w 89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39">
                  <a:moveTo>
                    <a:pt x="89" y="39"/>
                  </a:moveTo>
                  <a:cubicBezTo>
                    <a:pt x="52" y="29"/>
                    <a:pt x="18" y="1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91">
              <a:extLst>
                <a:ext uri="{FF2B5EF4-FFF2-40B4-BE49-F238E27FC236}">
                  <a16:creationId xmlns:a16="http://schemas.microsoft.com/office/drawing/2014/main" id="{13C0A20A-A2B7-4C5A-AF58-C40A343B4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388"/>
              <a:ext cx="330" cy="71"/>
            </a:xfrm>
            <a:custGeom>
              <a:avLst/>
              <a:gdLst>
                <a:gd name="T0" fmla="*/ 0 w 85"/>
                <a:gd name="T1" fmla="*/ 802 h 17"/>
                <a:gd name="T2" fmla="*/ 4973 w 8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7">
                  <a:moveTo>
                    <a:pt x="0" y="11"/>
                  </a:moveTo>
                  <a:cubicBezTo>
                    <a:pt x="22" y="17"/>
                    <a:pt x="74" y="6"/>
                    <a:pt x="8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92">
              <a:extLst>
                <a:ext uri="{FF2B5EF4-FFF2-40B4-BE49-F238E27FC236}">
                  <a16:creationId xmlns:a16="http://schemas.microsoft.com/office/drawing/2014/main" id="{EA3825E2-23C5-483C-857B-29C68BD1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782"/>
              <a:ext cx="432" cy="75"/>
            </a:xfrm>
            <a:custGeom>
              <a:avLst/>
              <a:gdLst>
                <a:gd name="T0" fmla="*/ 6542 w 111"/>
                <a:gd name="T1" fmla="*/ 0 h 18"/>
                <a:gd name="T2" fmla="*/ 0 w 111"/>
                <a:gd name="T3" fmla="*/ 867 h 18"/>
                <a:gd name="T4" fmla="*/ 6542 w 1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18">
                  <a:moveTo>
                    <a:pt x="111" y="0"/>
                  </a:moveTo>
                  <a:cubicBezTo>
                    <a:pt x="69" y="17"/>
                    <a:pt x="20" y="18"/>
                    <a:pt x="0" y="12"/>
                  </a:cubicBezTo>
                  <a:cubicBezTo>
                    <a:pt x="20" y="13"/>
                    <a:pt x="91" y="8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93">
              <a:extLst>
                <a:ext uri="{FF2B5EF4-FFF2-40B4-BE49-F238E27FC236}">
                  <a16:creationId xmlns:a16="http://schemas.microsoft.com/office/drawing/2014/main" id="{B16A8DF5-07E7-4490-9A15-ADEA83631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3184"/>
              <a:ext cx="485" cy="120"/>
            </a:xfrm>
            <a:custGeom>
              <a:avLst/>
              <a:gdLst>
                <a:gd name="T0" fmla="*/ 0 w 125"/>
                <a:gd name="T1" fmla="*/ 137 h 29"/>
                <a:gd name="T2" fmla="*/ 7302 w 125"/>
                <a:gd name="T3" fmla="*/ 0 h 29"/>
                <a:gd name="T4" fmla="*/ 0 w 125"/>
                <a:gd name="T5" fmla="*/ 13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9">
                  <a:moveTo>
                    <a:pt x="0" y="2"/>
                  </a:moveTo>
                  <a:cubicBezTo>
                    <a:pt x="16" y="14"/>
                    <a:pt x="89" y="15"/>
                    <a:pt x="125" y="0"/>
                  </a:cubicBezTo>
                  <a:cubicBezTo>
                    <a:pt x="108" y="13"/>
                    <a:pt x="43" y="2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94">
              <a:extLst>
                <a:ext uri="{FF2B5EF4-FFF2-40B4-BE49-F238E27FC236}">
                  <a16:creationId xmlns:a16="http://schemas.microsoft.com/office/drawing/2014/main" id="{E31C38AF-0855-4292-8C87-54D474728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057"/>
              <a:ext cx="163" cy="70"/>
            </a:xfrm>
            <a:custGeom>
              <a:avLst/>
              <a:gdLst>
                <a:gd name="T0" fmla="*/ 0 w 42"/>
                <a:gd name="T1" fmla="*/ 560 h 17"/>
                <a:gd name="T2" fmla="*/ 2457 w 42"/>
                <a:gd name="T3" fmla="*/ 0 h 17"/>
                <a:gd name="T4" fmla="*/ 0 w 42"/>
                <a:gd name="T5" fmla="*/ 5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">
                  <a:moveTo>
                    <a:pt x="0" y="8"/>
                  </a:moveTo>
                  <a:cubicBezTo>
                    <a:pt x="13" y="14"/>
                    <a:pt x="34" y="7"/>
                    <a:pt x="42" y="0"/>
                  </a:cubicBezTo>
                  <a:cubicBezTo>
                    <a:pt x="32" y="13"/>
                    <a:pt x="17" y="17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95">
              <a:extLst>
                <a:ext uri="{FF2B5EF4-FFF2-40B4-BE49-F238E27FC236}">
                  <a16:creationId xmlns:a16="http://schemas.microsoft.com/office/drawing/2014/main" id="{1E5F34E1-E403-4707-B852-9CD10B738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974"/>
              <a:ext cx="136" cy="100"/>
            </a:xfrm>
            <a:custGeom>
              <a:avLst/>
              <a:gdLst>
                <a:gd name="T0" fmla="*/ 0 w 35"/>
                <a:gd name="T1" fmla="*/ 367 h 24"/>
                <a:gd name="T2" fmla="*/ 288 w 35"/>
                <a:gd name="T3" fmla="*/ 296 h 24"/>
                <a:gd name="T4" fmla="*/ 591 w 35"/>
                <a:gd name="T5" fmla="*/ 296 h 24"/>
                <a:gd name="T6" fmla="*/ 995 w 35"/>
                <a:gd name="T7" fmla="*/ 71 h 24"/>
                <a:gd name="T8" fmla="*/ 1648 w 35"/>
                <a:gd name="T9" fmla="*/ 71 h 24"/>
                <a:gd name="T10" fmla="*/ 1768 w 35"/>
                <a:gd name="T11" fmla="*/ 138 h 24"/>
                <a:gd name="T12" fmla="*/ 1706 w 35"/>
                <a:gd name="T13" fmla="*/ 367 h 24"/>
                <a:gd name="T14" fmla="*/ 1648 w 35"/>
                <a:gd name="T15" fmla="*/ 1096 h 24"/>
                <a:gd name="T16" fmla="*/ 2052 w 35"/>
                <a:gd name="T17" fmla="*/ 1738 h 24"/>
                <a:gd name="T18" fmla="*/ 1344 w 35"/>
                <a:gd name="T19" fmla="*/ 1008 h 24"/>
                <a:gd name="T20" fmla="*/ 711 w 35"/>
                <a:gd name="T21" fmla="*/ 658 h 24"/>
                <a:gd name="T22" fmla="*/ 183 w 35"/>
                <a:gd name="T23" fmla="*/ 433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24">
                  <a:moveTo>
                    <a:pt x="0" y="5"/>
                  </a:moveTo>
                  <a:cubicBezTo>
                    <a:pt x="2" y="4"/>
                    <a:pt x="3" y="4"/>
                    <a:pt x="5" y="4"/>
                  </a:cubicBezTo>
                  <a:cubicBezTo>
                    <a:pt x="6" y="4"/>
                    <a:pt x="8" y="4"/>
                    <a:pt x="10" y="4"/>
                  </a:cubicBezTo>
                  <a:cubicBezTo>
                    <a:pt x="12" y="4"/>
                    <a:pt x="15" y="2"/>
                    <a:pt x="17" y="1"/>
                  </a:cubicBezTo>
                  <a:cubicBezTo>
                    <a:pt x="20" y="1"/>
                    <a:pt x="25" y="0"/>
                    <a:pt x="28" y="1"/>
                  </a:cubicBezTo>
                  <a:cubicBezTo>
                    <a:pt x="29" y="1"/>
                    <a:pt x="30" y="1"/>
                    <a:pt x="30" y="2"/>
                  </a:cubicBezTo>
                  <a:cubicBezTo>
                    <a:pt x="31" y="4"/>
                    <a:pt x="30" y="3"/>
                    <a:pt x="29" y="5"/>
                  </a:cubicBezTo>
                  <a:cubicBezTo>
                    <a:pt x="28" y="8"/>
                    <a:pt x="25" y="11"/>
                    <a:pt x="28" y="15"/>
                  </a:cubicBezTo>
                  <a:cubicBezTo>
                    <a:pt x="30" y="18"/>
                    <a:pt x="34" y="20"/>
                    <a:pt x="35" y="24"/>
                  </a:cubicBezTo>
                  <a:cubicBezTo>
                    <a:pt x="31" y="21"/>
                    <a:pt x="28" y="17"/>
                    <a:pt x="23" y="14"/>
                  </a:cubicBezTo>
                  <a:cubicBezTo>
                    <a:pt x="19" y="12"/>
                    <a:pt x="16" y="10"/>
                    <a:pt x="12" y="9"/>
                  </a:cubicBezTo>
                  <a:cubicBezTo>
                    <a:pt x="9" y="8"/>
                    <a:pt x="5" y="7"/>
                    <a:pt x="3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96">
              <a:extLst>
                <a:ext uri="{FF2B5EF4-FFF2-40B4-BE49-F238E27FC236}">
                  <a16:creationId xmlns:a16="http://schemas.microsoft.com/office/drawing/2014/main" id="{713E9278-C5CB-463E-92DD-798582871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094"/>
              <a:ext cx="63" cy="290"/>
            </a:xfrm>
            <a:custGeom>
              <a:avLst/>
              <a:gdLst>
                <a:gd name="T0" fmla="*/ 728 w 16"/>
                <a:gd name="T1" fmla="*/ 137 h 70"/>
                <a:gd name="T2" fmla="*/ 433 w 16"/>
                <a:gd name="T3" fmla="*/ 928 h 70"/>
                <a:gd name="T4" fmla="*/ 374 w 16"/>
                <a:gd name="T5" fmla="*/ 1993 h 70"/>
                <a:gd name="T6" fmla="*/ 311 w 16"/>
                <a:gd name="T7" fmla="*/ 3414 h 70"/>
                <a:gd name="T8" fmla="*/ 0 w 16"/>
                <a:gd name="T9" fmla="*/ 4976 h 70"/>
                <a:gd name="T10" fmla="*/ 791 w 16"/>
                <a:gd name="T11" fmla="*/ 1562 h 70"/>
                <a:gd name="T12" fmla="*/ 977 w 16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70">
                  <a:moveTo>
                    <a:pt x="12" y="2"/>
                  </a:moveTo>
                  <a:cubicBezTo>
                    <a:pt x="9" y="6"/>
                    <a:pt x="7" y="8"/>
                    <a:pt x="7" y="13"/>
                  </a:cubicBezTo>
                  <a:cubicBezTo>
                    <a:pt x="6" y="18"/>
                    <a:pt x="6" y="23"/>
                    <a:pt x="6" y="28"/>
                  </a:cubicBezTo>
                  <a:cubicBezTo>
                    <a:pt x="6" y="35"/>
                    <a:pt x="6" y="41"/>
                    <a:pt x="5" y="48"/>
                  </a:cubicBezTo>
                  <a:cubicBezTo>
                    <a:pt x="4" y="56"/>
                    <a:pt x="1" y="63"/>
                    <a:pt x="0" y="70"/>
                  </a:cubicBezTo>
                  <a:cubicBezTo>
                    <a:pt x="8" y="57"/>
                    <a:pt x="13" y="38"/>
                    <a:pt x="13" y="22"/>
                  </a:cubicBezTo>
                  <a:cubicBezTo>
                    <a:pt x="13" y="17"/>
                    <a:pt x="11" y="4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97">
              <a:extLst>
                <a:ext uri="{FF2B5EF4-FFF2-40B4-BE49-F238E27FC236}">
                  <a16:creationId xmlns:a16="http://schemas.microsoft.com/office/drawing/2014/main" id="{F799A7F5-0FB2-434F-8B9F-CC7C1D9A5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2049"/>
              <a:ext cx="174" cy="377"/>
            </a:xfrm>
            <a:custGeom>
              <a:avLst/>
              <a:gdLst>
                <a:gd name="T0" fmla="*/ 1794 w 45"/>
                <a:gd name="T1" fmla="*/ 2129 h 91"/>
                <a:gd name="T2" fmla="*/ 1616 w 45"/>
                <a:gd name="T3" fmla="*/ 3845 h 91"/>
                <a:gd name="T4" fmla="*/ 1450 w 45"/>
                <a:gd name="T5" fmla="*/ 5680 h 91"/>
                <a:gd name="T6" fmla="*/ 746 w 45"/>
                <a:gd name="T7" fmla="*/ 6334 h 91"/>
                <a:gd name="T8" fmla="*/ 58 w 45"/>
                <a:gd name="T9" fmla="*/ 3484 h 91"/>
                <a:gd name="T10" fmla="*/ 928 w 45"/>
                <a:gd name="T11" fmla="*/ 3981 h 91"/>
                <a:gd name="T12" fmla="*/ 1616 w 45"/>
                <a:gd name="T13" fmla="*/ 2059 h 91"/>
                <a:gd name="T14" fmla="*/ 2602 w 45"/>
                <a:gd name="T15" fmla="*/ 0 h 91"/>
                <a:gd name="T16" fmla="*/ 1960 w 45"/>
                <a:gd name="T17" fmla="*/ 2196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91">
                  <a:moveTo>
                    <a:pt x="31" y="30"/>
                  </a:moveTo>
                  <a:cubicBezTo>
                    <a:pt x="31" y="37"/>
                    <a:pt x="29" y="46"/>
                    <a:pt x="28" y="54"/>
                  </a:cubicBezTo>
                  <a:cubicBezTo>
                    <a:pt x="28" y="62"/>
                    <a:pt x="28" y="71"/>
                    <a:pt x="25" y="80"/>
                  </a:cubicBezTo>
                  <a:cubicBezTo>
                    <a:pt x="23" y="85"/>
                    <a:pt x="20" y="91"/>
                    <a:pt x="13" y="89"/>
                  </a:cubicBezTo>
                  <a:cubicBezTo>
                    <a:pt x="0" y="85"/>
                    <a:pt x="4" y="60"/>
                    <a:pt x="1" y="49"/>
                  </a:cubicBezTo>
                  <a:cubicBezTo>
                    <a:pt x="3" y="57"/>
                    <a:pt x="10" y="62"/>
                    <a:pt x="16" y="56"/>
                  </a:cubicBezTo>
                  <a:cubicBezTo>
                    <a:pt x="22" y="50"/>
                    <a:pt x="25" y="37"/>
                    <a:pt x="28" y="29"/>
                  </a:cubicBezTo>
                  <a:cubicBezTo>
                    <a:pt x="32" y="18"/>
                    <a:pt x="35" y="7"/>
                    <a:pt x="45" y="0"/>
                  </a:cubicBezTo>
                  <a:cubicBezTo>
                    <a:pt x="37" y="7"/>
                    <a:pt x="33" y="20"/>
                    <a:pt x="34" y="3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98">
              <a:extLst>
                <a:ext uri="{FF2B5EF4-FFF2-40B4-BE49-F238E27FC236}">
                  <a16:creationId xmlns:a16="http://schemas.microsoft.com/office/drawing/2014/main" id="{4C3C5AD0-5C1D-488E-94BB-BBE08FBB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883"/>
              <a:ext cx="459" cy="597"/>
            </a:xfrm>
            <a:custGeom>
              <a:avLst/>
              <a:gdLst>
                <a:gd name="T0" fmla="*/ 4477 w 118"/>
                <a:gd name="T1" fmla="*/ 2425 h 144"/>
                <a:gd name="T2" fmla="*/ 3178 w 118"/>
                <a:gd name="T3" fmla="*/ 5054 h 144"/>
                <a:gd name="T4" fmla="*/ 2058 w 118"/>
                <a:gd name="T5" fmla="*/ 10124 h 144"/>
                <a:gd name="T6" fmla="*/ 937 w 118"/>
                <a:gd name="T7" fmla="*/ 8905 h 144"/>
                <a:gd name="T8" fmla="*/ 2361 w 118"/>
                <a:gd name="T9" fmla="*/ 1497 h 144"/>
                <a:gd name="T10" fmla="*/ 6597 w 118"/>
                <a:gd name="T11" fmla="*/ 1136 h 144"/>
                <a:gd name="T12" fmla="*/ 6943 w 118"/>
                <a:gd name="T13" fmla="*/ 1426 h 144"/>
                <a:gd name="T14" fmla="*/ 5294 w 118"/>
                <a:gd name="T15" fmla="*/ 1857 h 144"/>
                <a:gd name="T16" fmla="*/ 4477 w 118"/>
                <a:gd name="T17" fmla="*/ 242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44">
                  <a:moveTo>
                    <a:pt x="76" y="34"/>
                  </a:moveTo>
                  <a:cubicBezTo>
                    <a:pt x="66" y="40"/>
                    <a:pt x="54" y="52"/>
                    <a:pt x="54" y="71"/>
                  </a:cubicBezTo>
                  <a:cubicBezTo>
                    <a:pt x="54" y="103"/>
                    <a:pt x="46" y="142"/>
                    <a:pt x="35" y="142"/>
                  </a:cubicBezTo>
                  <a:cubicBezTo>
                    <a:pt x="35" y="142"/>
                    <a:pt x="27" y="144"/>
                    <a:pt x="16" y="125"/>
                  </a:cubicBezTo>
                  <a:cubicBezTo>
                    <a:pt x="0" y="97"/>
                    <a:pt x="1" y="41"/>
                    <a:pt x="40" y="21"/>
                  </a:cubicBezTo>
                  <a:cubicBezTo>
                    <a:pt x="81" y="0"/>
                    <a:pt x="105" y="12"/>
                    <a:pt x="112" y="16"/>
                  </a:cubicBezTo>
                  <a:cubicBezTo>
                    <a:pt x="116" y="18"/>
                    <a:pt x="118" y="20"/>
                    <a:pt x="118" y="20"/>
                  </a:cubicBezTo>
                  <a:cubicBezTo>
                    <a:pt x="111" y="23"/>
                    <a:pt x="97" y="24"/>
                    <a:pt x="90" y="26"/>
                  </a:cubicBezTo>
                  <a:cubicBezTo>
                    <a:pt x="88" y="28"/>
                    <a:pt x="83" y="30"/>
                    <a:pt x="76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99">
              <a:extLst>
                <a:ext uri="{FF2B5EF4-FFF2-40B4-BE49-F238E27FC236}">
                  <a16:creationId xmlns:a16="http://schemas.microsoft.com/office/drawing/2014/main" id="{8FC3B6BA-D5E7-44CA-AB01-26FA997C7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1920"/>
              <a:ext cx="175" cy="166"/>
            </a:xfrm>
            <a:custGeom>
              <a:avLst/>
              <a:gdLst>
                <a:gd name="T0" fmla="*/ 241 w 45"/>
                <a:gd name="T1" fmla="*/ 2859 h 40"/>
                <a:gd name="T2" fmla="*/ 999 w 45"/>
                <a:gd name="T3" fmla="*/ 1569 h 40"/>
                <a:gd name="T4" fmla="*/ 2298 w 45"/>
                <a:gd name="T5" fmla="*/ 863 h 40"/>
                <a:gd name="T6" fmla="*/ 0 w 45"/>
                <a:gd name="T7" fmla="*/ 1224 h 40"/>
                <a:gd name="T8" fmla="*/ 649 w 45"/>
                <a:gd name="T9" fmla="*/ 1000 h 40"/>
                <a:gd name="T10" fmla="*/ 591 w 45"/>
                <a:gd name="T11" fmla="*/ 193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0">
                  <a:moveTo>
                    <a:pt x="4" y="40"/>
                  </a:moveTo>
                  <a:cubicBezTo>
                    <a:pt x="7" y="33"/>
                    <a:pt x="11" y="26"/>
                    <a:pt x="17" y="22"/>
                  </a:cubicBezTo>
                  <a:cubicBezTo>
                    <a:pt x="22" y="19"/>
                    <a:pt x="36" y="17"/>
                    <a:pt x="39" y="12"/>
                  </a:cubicBezTo>
                  <a:cubicBezTo>
                    <a:pt x="45" y="0"/>
                    <a:pt x="5" y="9"/>
                    <a:pt x="0" y="17"/>
                  </a:cubicBezTo>
                  <a:cubicBezTo>
                    <a:pt x="2" y="16"/>
                    <a:pt x="8" y="13"/>
                    <a:pt x="11" y="14"/>
                  </a:cubicBezTo>
                  <a:cubicBezTo>
                    <a:pt x="15" y="17"/>
                    <a:pt x="11" y="24"/>
                    <a:pt x="10" y="27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100">
              <a:extLst>
                <a:ext uri="{FF2B5EF4-FFF2-40B4-BE49-F238E27FC236}">
                  <a16:creationId xmlns:a16="http://schemas.microsoft.com/office/drawing/2014/main" id="{3EBB87DE-3FD3-441A-8AAD-A41B69C95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111"/>
              <a:ext cx="125" cy="327"/>
            </a:xfrm>
            <a:custGeom>
              <a:avLst/>
              <a:gdLst>
                <a:gd name="T0" fmla="*/ 0 w 32"/>
                <a:gd name="T1" fmla="*/ 3614 h 79"/>
                <a:gd name="T2" fmla="*/ 719 w 32"/>
                <a:gd name="T3" fmla="*/ 5174 h 79"/>
                <a:gd name="T4" fmla="*/ 1602 w 32"/>
                <a:gd name="T5" fmla="*/ 4470 h 79"/>
                <a:gd name="T6" fmla="*/ 1785 w 32"/>
                <a:gd name="T7" fmla="*/ 2123 h 79"/>
                <a:gd name="T8" fmla="*/ 1906 w 32"/>
                <a:gd name="T9" fmla="*/ 0 h 79"/>
                <a:gd name="T10" fmla="*/ 1434 w 32"/>
                <a:gd name="T11" fmla="*/ 2914 h 79"/>
                <a:gd name="T12" fmla="*/ 410 w 32"/>
                <a:gd name="T13" fmla="*/ 4748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9">
                  <a:moveTo>
                    <a:pt x="0" y="51"/>
                  </a:moveTo>
                  <a:cubicBezTo>
                    <a:pt x="2" y="59"/>
                    <a:pt x="4" y="68"/>
                    <a:pt x="12" y="73"/>
                  </a:cubicBezTo>
                  <a:cubicBezTo>
                    <a:pt x="20" y="78"/>
                    <a:pt x="26" y="71"/>
                    <a:pt x="27" y="63"/>
                  </a:cubicBezTo>
                  <a:cubicBezTo>
                    <a:pt x="29" y="52"/>
                    <a:pt x="30" y="40"/>
                    <a:pt x="30" y="30"/>
                  </a:cubicBezTo>
                  <a:cubicBezTo>
                    <a:pt x="30" y="21"/>
                    <a:pt x="28" y="8"/>
                    <a:pt x="32" y="0"/>
                  </a:cubicBezTo>
                  <a:cubicBezTo>
                    <a:pt x="26" y="13"/>
                    <a:pt x="26" y="28"/>
                    <a:pt x="24" y="41"/>
                  </a:cubicBezTo>
                  <a:cubicBezTo>
                    <a:pt x="23" y="45"/>
                    <a:pt x="19" y="79"/>
                    <a:pt x="7" y="67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101">
              <a:extLst>
                <a:ext uri="{FF2B5EF4-FFF2-40B4-BE49-F238E27FC236}">
                  <a16:creationId xmlns:a16="http://schemas.microsoft.com/office/drawing/2014/main" id="{17858DEB-1A4A-4361-97B9-2D1DB9C88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007"/>
              <a:ext cx="58" cy="54"/>
            </a:xfrm>
            <a:custGeom>
              <a:avLst/>
              <a:gdLst>
                <a:gd name="T0" fmla="*/ 0 w 15"/>
                <a:gd name="T1" fmla="*/ 930 h 13"/>
                <a:gd name="T2" fmla="*/ 866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cubicBezTo>
                    <a:pt x="3" y="7"/>
                    <a:pt x="9" y="3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102">
              <a:extLst>
                <a:ext uri="{FF2B5EF4-FFF2-40B4-BE49-F238E27FC236}">
                  <a16:creationId xmlns:a16="http://schemas.microsoft.com/office/drawing/2014/main" id="{1F5272F3-6476-424D-B690-3B4E206EB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958"/>
              <a:ext cx="606" cy="1599"/>
            </a:xfrm>
            <a:custGeom>
              <a:avLst/>
              <a:gdLst>
                <a:gd name="T0" fmla="*/ 7152 w 156"/>
                <a:gd name="T1" fmla="*/ 6334 h 386"/>
                <a:gd name="T2" fmla="*/ 6973 w 156"/>
                <a:gd name="T3" fmla="*/ 2129 h 386"/>
                <a:gd name="T4" fmla="*/ 5388 w 156"/>
                <a:gd name="T5" fmla="*/ 137 h 386"/>
                <a:gd name="T6" fmla="*/ 4860 w 156"/>
                <a:gd name="T7" fmla="*/ 137 h 386"/>
                <a:gd name="T8" fmla="*/ 4860 w 156"/>
                <a:gd name="T9" fmla="*/ 137 h 386"/>
                <a:gd name="T10" fmla="*/ 3228 w 156"/>
                <a:gd name="T11" fmla="*/ 568 h 386"/>
                <a:gd name="T12" fmla="*/ 1115 w 156"/>
                <a:gd name="T13" fmla="*/ 3774 h 386"/>
                <a:gd name="T14" fmla="*/ 241 w 156"/>
                <a:gd name="T15" fmla="*/ 8666 h 386"/>
                <a:gd name="T16" fmla="*/ 0 w 156"/>
                <a:gd name="T17" fmla="*/ 8890 h 386"/>
                <a:gd name="T18" fmla="*/ 287 w 156"/>
                <a:gd name="T19" fmla="*/ 8956 h 386"/>
                <a:gd name="T20" fmla="*/ 4044 w 156"/>
                <a:gd name="T21" fmla="*/ 20833 h 386"/>
                <a:gd name="T22" fmla="*/ 4918 w 156"/>
                <a:gd name="T23" fmla="*/ 27440 h 386"/>
                <a:gd name="T24" fmla="*/ 9144 w 156"/>
                <a:gd name="T25" fmla="*/ 27440 h 386"/>
                <a:gd name="T26" fmla="*/ 7152 w 156"/>
                <a:gd name="T27" fmla="*/ 6334 h 3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6" h="386">
                  <a:moveTo>
                    <a:pt x="122" y="89"/>
                  </a:moveTo>
                  <a:cubicBezTo>
                    <a:pt x="129" y="59"/>
                    <a:pt x="121" y="38"/>
                    <a:pt x="119" y="30"/>
                  </a:cubicBezTo>
                  <a:cubicBezTo>
                    <a:pt x="115" y="20"/>
                    <a:pt x="102" y="0"/>
                    <a:pt x="92" y="2"/>
                  </a:cubicBezTo>
                  <a:cubicBezTo>
                    <a:pt x="86" y="2"/>
                    <a:pt x="84" y="3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76" y="5"/>
                    <a:pt x="62" y="6"/>
                    <a:pt x="55" y="8"/>
                  </a:cubicBezTo>
                  <a:cubicBezTo>
                    <a:pt x="51" y="12"/>
                    <a:pt x="19" y="21"/>
                    <a:pt x="19" y="53"/>
                  </a:cubicBezTo>
                  <a:cubicBezTo>
                    <a:pt x="19" y="81"/>
                    <a:pt x="13" y="114"/>
                    <a:pt x="4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25"/>
                    <a:pt x="3" y="126"/>
                    <a:pt x="5" y="126"/>
                  </a:cubicBezTo>
                  <a:cubicBezTo>
                    <a:pt x="25" y="138"/>
                    <a:pt x="57" y="201"/>
                    <a:pt x="69" y="293"/>
                  </a:cubicBezTo>
                  <a:cubicBezTo>
                    <a:pt x="72" y="322"/>
                    <a:pt x="78" y="353"/>
                    <a:pt x="84" y="386"/>
                  </a:cubicBezTo>
                  <a:cubicBezTo>
                    <a:pt x="156" y="386"/>
                    <a:pt x="156" y="386"/>
                    <a:pt x="156" y="386"/>
                  </a:cubicBezTo>
                  <a:cubicBezTo>
                    <a:pt x="144" y="317"/>
                    <a:pt x="116" y="162"/>
                    <a:pt x="122" y="8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103">
              <a:extLst>
                <a:ext uri="{FF2B5EF4-FFF2-40B4-BE49-F238E27FC236}">
                  <a16:creationId xmlns:a16="http://schemas.microsoft.com/office/drawing/2014/main" id="{21070944-61B1-454A-A6B2-A89BE6D5F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958"/>
              <a:ext cx="606" cy="1599"/>
            </a:xfrm>
            <a:custGeom>
              <a:avLst/>
              <a:gdLst>
                <a:gd name="T0" fmla="*/ 9144 w 156"/>
                <a:gd name="T1" fmla="*/ 27440 h 386"/>
                <a:gd name="T2" fmla="*/ 7152 w 156"/>
                <a:gd name="T3" fmla="*/ 6334 h 386"/>
                <a:gd name="T4" fmla="*/ 6973 w 156"/>
                <a:gd name="T5" fmla="*/ 2129 h 386"/>
                <a:gd name="T6" fmla="*/ 5388 w 156"/>
                <a:gd name="T7" fmla="*/ 137 h 386"/>
                <a:gd name="T8" fmla="*/ 4860 w 156"/>
                <a:gd name="T9" fmla="*/ 137 h 386"/>
                <a:gd name="T10" fmla="*/ 4860 w 156"/>
                <a:gd name="T11" fmla="*/ 137 h 386"/>
                <a:gd name="T12" fmla="*/ 3228 w 156"/>
                <a:gd name="T13" fmla="*/ 568 h 386"/>
                <a:gd name="T14" fmla="*/ 1115 w 156"/>
                <a:gd name="T15" fmla="*/ 3774 h 386"/>
                <a:gd name="T16" fmla="*/ 241 w 156"/>
                <a:gd name="T17" fmla="*/ 8666 h 386"/>
                <a:gd name="T18" fmla="*/ 0 w 156"/>
                <a:gd name="T19" fmla="*/ 8890 h 386"/>
                <a:gd name="T20" fmla="*/ 287 w 156"/>
                <a:gd name="T21" fmla="*/ 8956 h 386"/>
                <a:gd name="T22" fmla="*/ 4044 w 156"/>
                <a:gd name="T23" fmla="*/ 20833 h 386"/>
                <a:gd name="T24" fmla="*/ 4918 w 156"/>
                <a:gd name="T25" fmla="*/ 27440 h 3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6" h="386">
                  <a:moveTo>
                    <a:pt x="156" y="386"/>
                  </a:moveTo>
                  <a:cubicBezTo>
                    <a:pt x="144" y="317"/>
                    <a:pt x="116" y="162"/>
                    <a:pt x="122" y="89"/>
                  </a:cubicBezTo>
                  <a:cubicBezTo>
                    <a:pt x="129" y="59"/>
                    <a:pt x="121" y="38"/>
                    <a:pt x="119" y="30"/>
                  </a:cubicBezTo>
                  <a:cubicBezTo>
                    <a:pt x="115" y="20"/>
                    <a:pt x="102" y="0"/>
                    <a:pt x="92" y="2"/>
                  </a:cubicBezTo>
                  <a:cubicBezTo>
                    <a:pt x="86" y="2"/>
                    <a:pt x="84" y="3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76" y="5"/>
                    <a:pt x="62" y="6"/>
                    <a:pt x="55" y="8"/>
                  </a:cubicBezTo>
                  <a:cubicBezTo>
                    <a:pt x="51" y="12"/>
                    <a:pt x="19" y="21"/>
                    <a:pt x="19" y="53"/>
                  </a:cubicBezTo>
                  <a:cubicBezTo>
                    <a:pt x="19" y="81"/>
                    <a:pt x="13" y="114"/>
                    <a:pt x="4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25"/>
                    <a:pt x="3" y="126"/>
                    <a:pt x="5" y="126"/>
                  </a:cubicBezTo>
                  <a:cubicBezTo>
                    <a:pt x="25" y="138"/>
                    <a:pt x="57" y="201"/>
                    <a:pt x="69" y="293"/>
                  </a:cubicBezTo>
                  <a:cubicBezTo>
                    <a:pt x="72" y="322"/>
                    <a:pt x="78" y="353"/>
                    <a:pt x="84" y="38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104">
              <a:extLst>
                <a:ext uri="{FF2B5EF4-FFF2-40B4-BE49-F238E27FC236}">
                  <a16:creationId xmlns:a16="http://schemas.microsoft.com/office/drawing/2014/main" id="{FA342DB6-B078-4AB5-BDEE-B7E93FA0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2161"/>
              <a:ext cx="167" cy="687"/>
            </a:xfrm>
            <a:custGeom>
              <a:avLst/>
              <a:gdLst>
                <a:gd name="T0" fmla="*/ 408 w 43"/>
                <a:gd name="T1" fmla="*/ 1353 h 166"/>
                <a:gd name="T2" fmla="*/ 711 w 43"/>
                <a:gd name="T3" fmla="*/ 6166 h 166"/>
                <a:gd name="T4" fmla="*/ 2458 w 43"/>
                <a:gd name="T5" fmla="*/ 11766 h 166"/>
                <a:gd name="T6" fmla="*/ 183 w 43"/>
                <a:gd name="T7" fmla="*/ 0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66">
                  <a:moveTo>
                    <a:pt x="7" y="19"/>
                  </a:moveTo>
                  <a:cubicBezTo>
                    <a:pt x="2" y="45"/>
                    <a:pt x="0" y="63"/>
                    <a:pt x="12" y="87"/>
                  </a:cubicBezTo>
                  <a:cubicBezTo>
                    <a:pt x="25" y="113"/>
                    <a:pt x="34" y="137"/>
                    <a:pt x="42" y="166"/>
                  </a:cubicBezTo>
                  <a:cubicBezTo>
                    <a:pt x="43" y="107"/>
                    <a:pt x="1" y="6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105">
              <a:extLst>
                <a:ext uri="{FF2B5EF4-FFF2-40B4-BE49-F238E27FC236}">
                  <a16:creationId xmlns:a16="http://schemas.microsoft.com/office/drawing/2014/main" id="{32F2E57B-A63A-42AC-BB2D-3BB27E108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024"/>
              <a:ext cx="175" cy="244"/>
            </a:xfrm>
            <a:custGeom>
              <a:avLst/>
              <a:gdLst>
                <a:gd name="T0" fmla="*/ 0 w 45"/>
                <a:gd name="T1" fmla="*/ 0 h 59"/>
                <a:gd name="T2" fmla="*/ 1874 w 45"/>
                <a:gd name="T3" fmla="*/ 1555 h 59"/>
                <a:gd name="T4" fmla="*/ 2403 w 45"/>
                <a:gd name="T5" fmla="*/ 4173 h 59"/>
                <a:gd name="T6" fmla="*/ 999 w 45"/>
                <a:gd name="T7" fmla="*/ 7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9">
                  <a:moveTo>
                    <a:pt x="0" y="0"/>
                  </a:moveTo>
                  <a:cubicBezTo>
                    <a:pt x="17" y="2"/>
                    <a:pt x="25" y="6"/>
                    <a:pt x="32" y="22"/>
                  </a:cubicBezTo>
                  <a:cubicBezTo>
                    <a:pt x="37" y="33"/>
                    <a:pt x="34" y="50"/>
                    <a:pt x="41" y="59"/>
                  </a:cubicBezTo>
                  <a:cubicBezTo>
                    <a:pt x="45" y="43"/>
                    <a:pt x="42" y="0"/>
                    <a:pt x="17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106">
              <a:extLst>
                <a:ext uri="{FF2B5EF4-FFF2-40B4-BE49-F238E27FC236}">
                  <a16:creationId xmlns:a16="http://schemas.microsoft.com/office/drawing/2014/main" id="{8FC83930-55B6-403F-A4BB-0C4FEFEE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335"/>
              <a:ext cx="182" cy="1222"/>
            </a:xfrm>
            <a:custGeom>
              <a:avLst/>
              <a:gdLst>
                <a:gd name="T0" fmla="*/ 1049 w 47"/>
                <a:gd name="T1" fmla="*/ 8753 h 295"/>
                <a:gd name="T2" fmla="*/ 689 w 47"/>
                <a:gd name="T3" fmla="*/ 0 h 295"/>
                <a:gd name="T4" fmla="*/ 58 w 47"/>
                <a:gd name="T5" fmla="*/ 5832 h 295"/>
                <a:gd name="T6" fmla="*/ 2041 w 47"/>
                <a:gd name="T7" fmla="*/ 20969 h 295"/>
                <a:gd name="T8" fmla="*/ 2730 w 47"/>
                <a:gd name="T9" fmla="*/ 20969 h 295"/>
                <a:gd name="T10" fmla="*/ 1049 w 47"/>
                <a:gd name="T11" fmla="*/ 8753 h 2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95">
                  <a:moveTo>
                    <a:pt x="18" y="123"/>
                  </a:moveTo>
                  <a:cubicBezTo>
                    <a:pt x="11" y="70"/>
                    <a:pt x="9" y="34"/>
                    <a:pt x="12" y="0"/>
                  </a:cubicBezTo>
                  <a:cubicBezTo>
                    <a:pt x="11" y="27"/>
                    <a:pt x="0" y="35"/>
                    <a:pt x="1" y="82"/>
                  </a:cubicBezTo>
                  <a:cubicBezTo>
                    <a:pt x="2" y="123"/>
                    <a:pt x="19" y="224"/>
                    <a:pt x="35" y="295"/>
                  </a:cubicBezTo>
                  <a:cubicBezTo>
                    <a:pt x="47" y="295"/>
                    <a:pt x="47" y="295"/>
                    <a:pt x="47" y="295"/>
                  </a:cubicBezTo>
                  <a:cubicBezTo>
                    <a:pt x="37" y="237"/>
                    <a:pt x="23" y="162"/>
                    <a:pt x="18" y="123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107">
              <a:extLst>
                <a:ext uri="{FF2B5EF4-FFF2-40B4-BE49-F238E27FC236}">
                  <a16:creationId xmlns:a16="http://schemas.microsoft.com/office/drawing/2014/main" id="{87CBE7EB-30D1-483A-8E7B-894422786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444"/>
              <a:ext cx="121" cy="145"/>
            </a:xfrm>
            <a:custGeom>
              <a:avLst/>
              <a:gdLst>
                <a:gd name="T0" fmla="*/ 86 w 121"/>
                <a:gd name="T1" fmla="*/ 0 h 145"/>
                <a:gd name="T2" fmla="*/ 55 w 121"/>
                <a:gd name="T3" fmla="*/ 4 h 145"/>
                <a:gd name="T4" fmla="*/ 55 w 121"/>
                <a:gd name="T5" fmla="*/ 25 h 145"/>
                <a:gd name="T6" fmla="*/ 27 w 121"/>
                <a:gd name="T7" fmla="*/ 29 h 145"/>
                <a:gd name="T8" fmla="*/ 31 w 121"/>
                <a:gd name="T9" fmla="*/ 58 h 145"/>
                <a:gd name="T10" fmla="*/ 12 w 121"/>
                <a:gd name="T11" fmla="*/ 62 h 145"/>
                <a:gd name="T12" fmla="*/ 16 w 121"/>
                <a:gd name="T13" fmla="*/ 91 h 145"/>
                <a:gd name="T14" fmla="*/ 0 w 121"/>
                <a:gd name="T15" fmla="*/ 107 h 145"/>
                <a:gd name="T16" fmla="*/ 4 w 121"/>
                <a:gd name="T17" fmla="*/ 124 h 145"/>
                <a:gd name="T18" fmla="*/ 23 w 121"/>
                <a:gd name="T19" fmla="*/ 145 h 145"/>
                <a:gd name="T20" fmla="*/ 55 w 121"/>
                <a:gd name="T21" fmla="*/ 128 h 145"/>
                <a:gd name="T22" fmla="*/ 121 w 121"/>
                <a:gd name="T23" fmla="*/ 41 h 145"/>
                <a:gd name="T24" fmla="*/ 117 w 121"/>
                <a:gd name="T25" fmla="*/ 8 h 145"/>
                <a:gd name="T26" fmla="*/ 86 w 121"/>
                <a:gd name="T27" fmla="*/ 0 h 1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1" h="145">
                  <a:moveTo>
                    <a:pt x="86" y="0"/>
                  </a:moveTo>
                  <a:lnTo>
                    <a:pt x="55" y="4"/>
                  </a:lnTo>
                  <a:lnTo>
                    <a:pt x="55" y="25"/>
                  </a:lnTo>
                  <a:lnTo>
                    <a:pt x="27" y="29"/>
                  </a:lnTo>
                  <a:lnTo>
                    <a:pt x="31" y="58"/>
                  </a:lnTo>
                  <a:lnTo>
                    <a:pt x="12" y="62"/>
                  </a:lnTo>
                  <a:lnTo>
                    <a:pt x="16" y="91"/>
                  </a:lnTo>
                  <a:lnTo>
                    <a:pt x="0" y="107"/>
                  </a:lnTo>
                  <a:lnTo>
                    <a:pt x="4" y="124"/>
                  </a:lnTo>
                  <a:lnTo>
                    <a:pt x="23" y="145"/>
                  </a:lnTo>
                  <a:lnTo>
                    <a:pt x="55" y="128"/>
                  </a:lnTo>
                  <a:lnTo>
                    <a:pt x="121" y="41"/>
                  </a:lnTo>
                  <a:lnTo>
                    <a:pt x="117" y="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108">
              <a:extLst>
                <a:ext uri="{FF2B5EF4-FFF2-40B4-BE49-F238E27FC236}">
                  <a16:creationId xmlns:a16="http://schemas.microsoft.com/office/drawing/2014/main" id="{BBBD6362-355D-4458-ACC9-FF9201E53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444"/>
              <a:ext cx="121" cy="145"/>
            </a:xfrm>
            <a:custGeom>
              <a:avLst/>
              <a:gdLst>
                <a:gd name="T0" fmla="*/ 86 w 121"/>
                <a:gd name="T1" fmla="*/ 0 h 145"/>
                <a:gd name="T2" fmla="*/ 55 w 121"/>
                <a:gd name="T3" fmla="*/ 4 h 145"/>
                <a:gd name="T4" fmla="*/ 55 w 121"/>
                <a:gd name="T5" fmla="*/ 25 h 145"/>
                <a:gd name="T6" fmla="*/ 27 w 121"/>
                <a:gd name="T7" fmla="*/ 29 h 145"/>
                <a:gd name="T8" fmla="*/ 31 w 121"/>
                <a:gd name="T9" fmla="*/ 58 h 145"/>
                <a:gd name="T10" fmla="*/ 12 w 121"/>
                <a:gd name="T11" fmla="*/ 62 h 145"/>
                <a:gd name="T12" fmla="*/ 16 w 121"/>
                <a:gd name="T13" fmla="*/ 91 h 145"/>
                <a:gd name="T14" fmla="*/ 0 w 121"/>
                <a:gd name="T15" fmla="*/ 107 h 145"/>
                <a:gd name="T16" fmla="*/ 4 w 121"/>
                <a:gd name="T17" fmla="*/ 124 h 145"/>
                <a:gd name="T18" fmla="*/ 23 w 121"/>
                <a:gd name="T19" fmla="*/ 145 h 145"/>
                <a:gd name="T20" fmla="*/ 55 w 121"/>
                <a:gd name="T21" fmla="*/ 128 h 145"/>
                <a:gd name="T22" fmla="*/ 121 w 121"/>
                <a:gd name="T23" fmla="*/ 41 h 145"/>
                <a:gd name="T24" fmla="*/ 117 w 121"/>
                <a:gd name="T25" fmla="*/ 8 h 1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145">
                  <a:moveTo>
                    <a:pt x="86" y="0"/>
                  </a:moveTo>
                  <a:lnTo>
                    <a:pt x="55" y="4"/>
                  </a:lnTo>
                  <a:lnTo>
                    <a:pt x="55" y="25"/>
                  </a:lnTo>
                  <a:lnTo>
                    <a:pt x="27" y="29"/>
                  </a:lnTo>
                  <a:lnTo>
                    <a:pt x="31" y="58"/>
                  </a:lnTo>
                  <a:lnTo>
                    <a:pt x="12" y="62"/>
                  </a:lnTo>
                  <a:lnTo>
                    <a:pt x="16" y="91"/>
                  </a:lnTo>
                  <a:lnTo>
                    <a:pt x="0" y="107"/>
                  </a:lnTo>
                  <a:lnTo>
                    <a:pt x="4" y="124"/>
                  </a:lnTo>
                  <a:lnTo>
                    <a:pt x="23" y="145"/>
                  </a:lnTo>
                  <a:lnTo>
                    <a:pt x="55" y="128"/>
                  </a:lnTo>
                  <a:lnTo>
                    <a:pt x="121" y="41"/>
                  </a:lnTo>
                  <a:lnTo>
                    <a:pt x="117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Freeform 109">
              <a:extLst>
                <a:ext uri="{FF2B5EF4-FFF2-40B4-BE49-F238E27FC236}">
                  <a16:creationId xmlns:a16="http://schemas.microsoft.com/office/drawing/2014/main" id="{B24C0940-7FC0-476C-B869-6BD6BD647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444"/>
              <a:ext cx="121" cy="145"/>
            </a:xfrm>
            <a:custGeom>
              <a:avLst/>
              <a:gdLst>
                <a:gd name="T0" fmla="*/ 86 w 121"/>
                <a:gd name="T1" fmla="*/ 0 h 145"/>
                <a:gd name="T2" fmla="*/ 55 w 121"/>
                <a:gd name="T3" fmla="*/ 4 h 145"/>
                <a:gd name="T4" fmla="*/ 55 w 121"/>
                <a:gd name="T5" fmla="*/ 25 h 145"/>
                <a:gd name="T6" fmla="*/ 27 w 121"/>
                <a:gd name="T7" fmla="*/ 29 h 145"/>
                <a:gd name="T8" fmla="*/ 31 w 121"/>
                <a:gd name="T9" fmla="*/ 58 h 145"/>
                <a:gd name="T10" fmla="*/ 12 w 121"/>
                <a:gd name="T11" fmla="*/ 62 h 145"/>
                <a:gd name="T12" fmla="*/ 16 w 121"/>
                <a:gd name="T13" fmla="*/ 91 h 145"/>
                <a:gd name="T14" fmla="*/ 0 w 121"/>
                <a:gd name="T15" fmla="*/ 107 h 145"/>
                <a:gd name="T16" fmla="*/ 4 w 121"/>
                <a:gd name="T17" fmla="*/ 124 h 145"/>
                <a:gd name="T18" fmla="*/ 23 w 121"/>
                <a:gd name="T19" fmla="*/ 145 h 145"/>
                <a:gd name="T20" fmla="*/ 55 w 121"/>
                <a:gd name="T21" fmla="*/ 128 h 145"/>
                <a:gd name="T22" fmla="*/ 121 w 121"/>
                <a:gd name="T23" fmla="*/ 41 h 145"/>
                <a:gd name="T24" fmla="*/ 117 w 121"/>
                <a:gd name="T25" fmla="*/ 8 h 1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145">
                  <a:moveTo>
                    <a:pt x="86" y="0"/>
                  </a:moveTo>
                  <a:lnTo>
                    <a:pt x="55" y="4"/>
                  </a:lnTo>
                  <a:lnTo>
                    <a:pt x="55" y="25"/>
                  </a:lnTo>
                  <a:lnTo>
                    <a:pt x="27" y="29"/>
                  </a:lnTo>
                  <a:lnTo>
                    <a:pt x="31" y="58"/>
                  </a:lnTo>
                  <a:lnTo>
                    <a:pt x="12" y="62"/>
                  </a:lnTo>
                  <a:lnTo>
                    <a:pt x="16" y="91"/>
                  </a:lnTo>
                  <a:lnTo>
                    <a:pt x="0" y="107"/>
                  </a:lnTo>
                  <a:lnTo>
                    <a:pt x="4" y="124"/>
                  </a:lnTo>
                  <a:lnTo>
                    <a:pt x="23" y="145"/>
                  </a:lnTo>
                  <a:lnTo>
                    <a:pt x="55" y="128"/>
                  </a:lnTo>
                  <a:lnTo>
                    <a:pt x="121" y="41"/>
                  </a:lnTo>
                  <a:lnTo>
                    <a:pt x="117" y="8"/>
                  </a:ln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110">
              <a:extLst>
                <a:ext uri="{FF2B5EF4-FFF2-40B4-BE49-F238E27FC236}">
                  <a16:creationId xmlns:a16="http://schemas.microsoft.com/office/drawing/2014/main" id="{2EE02E36-6F97-411E-B7A5-56AB7DEB4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444"/>
              <a:ext cx="750" cy="327"/>
            </a:xfrm>
            <a:custGeom>
              <a:avLst/>
              <a:gdLst>
                <a:gd name="T0" fmla="*/ 10329 w 193"/>
                <a:gd name="T1" fmla="*/ 2194 h 79"/>
                <a:gd name="T2" fmla="*/ 6975 w 193"/>
                <a:gd name="T3" fmla="*/ 1697 h 79"/>
                <a:gd name="T4" fmla="*/ 1523 w 193"/>
                <a:gd name="T5" fmla="*/ 0 h 79"/>
                <a:gd name="T6" fmla="*/ 1403 w 193"/>
                <a:gd name="T7" fmla="*/ 0 h 79"/>
                <a:gd name="T8" fmla="*/ 937 w 193"/>
                <a:gd name="T9" fmla="*/ 0 h 79"/>
                <a:gd name="T10" fmla="*/ 1119 w 193"/>
                <a:gd name="T11" fmla="*/ 360 h 79"/>
                <a:gd name="T12" fmla="*/ 1057 w 193"/>
                <a:gd name="T13" fmla="*/ 633 h 79"/>
                <a:gd name="T14" fmla="*/ 288 w 193"/>
                <a:gd name="T15" fmla="*/ 927 h 79"/>
                <a:gd name="T16" fmla="*/ 769 w 193"/>
                <a:gd name="T17" fmla="*/ 1200 h 79"/>
                <a:gd name="T18" fmla="*/ 183 w 193"/>
                <a:gd name="T19" fmla="*/ 1424 h 79"/>
                <a:gd name="T20" fmla="*/ 528 w 193"/>
                <a:gd name="T21" fmla="*/ 1850 h 79"/>
                <a:gd name="T22" fmla="*/ 62 w 193"/>
                <a:gd name="T23" fmla="*/ 2057 h 79"/>
                <a:gd name="T24" fmla="*/ 0 w 193"/>
                <a:gd name="T25" fmla="*/ 2484 h 79"/>
                <a:gd name="T26" fmla="*/ 5510 w 193"/>
                <a:gd name="T27" fmla="*/ 3684 h 79"/>
                <a:gd name="T28" fmla="*/ 8335 w 193"/>
                <a:gd name="T29" fmla="*/ 5174 h 79"/>
                <a:gd name="T30" fmla="*/ 10920 w 193"/>
                <a:gd name="T31" fmla="*/ 4044 h 79"/>
                <a:gd name="T32" fmla="*/ 10329 w 193"/>
                <a:gd name="T33" fmla="*/ 2194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3" h="79">
                  <a:moveTo>
                    <a:pt x="176" y="31"/>
                  </a:moveTo>
                  <a:cubicBezTo>
                    <a:pt x="176" y="31"/>
                    <a:pt x="142" y="24"/>
                    <a:pt x="119" y="24"/>
                  </a:cubicBezTo>
                  <a:cubicBezTo>
                    <a:pt x="97" y="24"/>
                    <a:pt x="68" y="6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43" y="37"/>
                    <a:pt x="84" y="49"/>
                    <a:pt x="94" y="52"/>
                  </a:cubicBezTo>
                  <a:cubicBezTo>
                    <a:pt x="108" y="57"/>
                    <a:pt x="116" y="67"/>
                    <a:pt x="142" y="73"/>
                  </a:cubicBezTo>
                  <a:cubicBezTo>
                    <a:pt x="168" y="79"/>
                    <a:pt x="178" y="64"/>
                    <a:pt x="186" y="57"/>
                  </a:cubicBezTo>
                  <a:cubicBezTo>
                    <a:pt x="193" y="50"/>
                    <a:pt x="184" y="37"/>
                    <a:pt x="176" y="31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111">
              <a:extLst>
                <a:ext uri="{FF2B5EF4-FFF2-40B4-BE49-F238E27FC236}">
                  <a16:creationId xmlns:a16="http://schemas.microsoft.com/office/drawing/2014/main" id="{030D6AEE-73B1-4345-9E9F-17E67677E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489"/>
              <a:ext cx="982" cy="556"/>
            </a:xfrm>
            <a:custGeom>
              <a:avLst/>
              <a:gdLst>
                <a:gd name="T0" fmla="*/ 0 w 253"/>
                <a:gd name="T1" fmla="*/ 9211 h 134"/>
                <a:gd name="T2" fmla="*/ 528 w 253"/>
                <a:gd name="T3" fmla="*/ 9502 h 134"/>
                <a:gd name="T4" fmla="*/ 6148 w 253"/>
                <a:gd name="T5" fmla="*/ 5079 h 134"/>
                <a:gd name="T6" fmla="*/ 11466 w 253"/>
                <a:gd name="T7" fmla="*/ 3855 h 134"/>
                <a:gd name="T8" fmla="*/ 14086 w 253"/>
                <a:gd name="T9" fmla="*/ 2925 h 134"/>
                <a:gd name="T10" fmla="*/ 14039 w 253"/>
                <a:gd name="T11" fmla="*/ 2925 h 134"/>
                <a:gd name="T12" fmla="*/ 14039 w 253"/>
                <a:gd name="T13" fmla="*/ 2498 h 134"/>
                <a:gd name="T14" fmla="*/ 14447 w 253"/>
                <a:gd name="T15" fmla="*/ 2137 h 134"/>
                <a:gd name="T16" fmla="*/ 13678 w 253"/>
                <a:gd name="T17" fmla="*/ 2220 h 134"/>
                <a:gd name="T18" fmla="*/ 14039 w 253"/>
                <a:gd name="T19" fmla="*/ 1859 h 134"/>
                <a:gd name="T20" fmla="*/ 14509 w 253"/>
                <a:gd name="T21" fmla="*/ 1498 h 134"/>
                <a:gd name="T22" fmla="*/ 14086 w 253"/>
                <a:gd name="T23" fmla="*/ 1290 h 134"/>
                <a:gd name="T24" fmla="*/ 14796 w 253"/>
                <a:gd name="T25" fmla="*/ 859 h 134"/>
                <a:gd name="T26" fmla="*/ 14796 w 253"/>
                <a:gd name="T27" fmla="*/ 568 h 134"/>
                <a:gd name="T28" fmla="*/ 14551 w 253"/>
                <a:gd name="T29" fmla="*/ 207 h 134"/>
                <a:gd name="T30" fmla="*/ 14796 w 253"/>
                <a:gd name="T31" fmla="*/ 0 h 134"/>
                <a:gd name="T32" fmla="*/ 9824 w 253"/>
                <a:gd name="T33" fmla="*/ 1722 h 134"/>
                <a:gd name="T34" fmla="*/ 0 w 253"/>
                <a:gd name="T35" fmla="*/ 4220 h 1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3" h="134">
                  <a:moveTo>
                    <a:pt x="0" y="129"/>
                  </a:moveTo>
                  <a:cubicBezTo>
                    <a:pt x="3" y="132"/>
                    <a:pt x="5" y="134"/>
                    <a:pt x="9" y="133"/>
                  </a:cubicBezTo>
                  <a:cubicBezTo>
                    <a:pt x="25" y="129"/>
                    <a:pt x="80" y="74"/>
                    <a:pt x="105" y="71"/>
                  </a:cubicBezTo>
                  <a:cubicBezTo>
                    <a:pt x="129" y="67"/>
                    <a:pt x="167" y="63"/>
                    <a:pt x="196" y="54"/>
                  </a:cubicBezTo>
                  <a:cubicBezTo>
                    <a:pt x="210" y="49"/>
                    <a:pt x="224" y="43"/>
                    <a:pt x="241" y="41"/>
                  </a:cubicBezTo>
                  <a:cubicBezTo>
                    <a:pt x="241" y="41"/>
                    <a:pt x="240" y="41"/>
                    <a:pt x="240" y="41"/>
                  </a:cubicBezTo>
                  <a:cubicBezTo>
                    <a:pt x="240" y="35"/>
                    <a:pt x="240" y="35"/>
                    <a:pt x="240" y="35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40" y="26"/>
                    <a:pt x="240" y="26"/>
                    <a:pt x="240" y="26"/>
                  </a:cubicBezTo>
                  <a:cubicBezTo>
                    <a:pt x="248" y="21"/>
                    <a:pt x="248" y="21"/>
                    <a:pt x="248" y="21"/>
                  </a:cubicBezTo>
                  <a:cubicBezTo>
                    <a:pt x="241" y="18"/>
                    <a:pt x="241" y="18"/>
                    <a:pt x="241" y="18"/>
                  </a:cubicBezTo>
                  <a:cubicBezTo>
                    <a:pt x="253" y="12"/>
                    <a:pt x="253" y="12"/>
                    <a:pt x="253" y="12"/>
                  </a:cubicBezTo>
                  <a:cubicBezTo>
                    <a:pt x="253" y="8"/>
                    <a:pt x="253" y="8"/>
                    <a:pt x="253" y="8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12" y="2"/>
                    <a:pt x="187" y="17"/>
                    <a:pt x="168" y="24"/>
                  </a:cubicBezTo>
                  <a:cubicBezTo>
                    <a:pt x="156" y="28"/>
                    <a:pt x="51" y="43"/>
                    <a:pt x="0" y="59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112">
              <a:extLst>
                <a:ext uri="{FF2B5EF4-FFF2-40B4-BE49-F238E27FC236}">
                  <a16:creationId xmlns:a16="http://schemas.microsoft.com/office/drawing/2014/main" id="{D2ABC546-5379-4AEB-834C-40CA3DB61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489"/>
              <a:ext cx="982" cy="556"/>
            </a:xfrm>
            <a:custGeom>
              <a:avLst/>
              <a:gdLst>
                <a:gd name="T0" fmla="*/ 0 w 253"/>
                <a:gd name="T1" fmla="*/ 9211 h 134"/>
                <a:gd name="T2" fmla="*/ 528 w 253"/>
                <a:gd name="T3" fmla="*/ 9502 h 134"/>
                <a:gd name="T4" fmla="*/ 6148 w 253"/>
                <a:gd name="T5" fmla="*/ 5079 h 134"/>
                <a:gd name="T6" fmla="*/ 11466 w 253"/>
                <a:gd name="T7" fmla="*/ 3855 h 134"/>
                <a:gd name="T8" fmla="*/ 14086 w 253"/>
                <a:gd name="T9" fmla="*/ 2925 h 134"/>
                <a:gd name="T10" fmla="*/ 14039 w 253"/>
                <a:gd name="T11" fmla="*/ 2925 h 134"/>
                <a:gd name="T12" fmla="*/ 14039 w 253"/>
                <a:gd name="T13" fmla="*/ 2498 h 134"/>
                <a:gd name="T14" fmla="*/ 14447 w 253"/>
                <a:gd name="T15" fmla="*/ 2137 h 134"/>
                <a:gd name="T16" fmla="*/ 13678 w 253"/>
                <a:gd name="T17" fmla="*/ 2220 h 134"/>
                <a:gd name="T18" fmla="*/ 14039 w 253"/>
                <a:gd name="T19" fmla="*/ 1859 h 134"/>
                <a:gd name="T20" fmla="*/ 14509 w 253"/>
                <a:gd name="T21" fmla="*/ 1498 h 134"/>
                <a:gd name="T22" fmla="*/ 14086 w 253"/>
                <a:gd name="T23" fmla="*/ 1290 h 134"/>
                <a:gd name="T24" fmla="*/ 14796 w 253"/>
                <a:gd name="T25" fmla="*/ 859 h 134"/>
                <a:gd name="T26" fmla="*/ 14796 w 253"/>
                <a:gd name="T27" fmla="*/ 568 h 134"/>
                <a:gd name="T28" fmla="*/ 14551 w 253"/>
                <a:gd name="T29" fmla="*/ 207 h 134"/>
                <a:gd name="T30" fmla="*/ 14796 w 253"/>
                <a:gd name="T31" fmla="*/ 0 h 134"/>
                <a:gd name="T32" fmla="*/ 9824 w 253"/>
                <a:gd name="T33" fmla="*/ 1722 h 134"/>
                <a:gd name="T34" fmla="*/ 0 w 253"/>
                <a:gd name="T35" fmla="*/ 4220 h 1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3" h="134">
                  <a:moveTo>
                    <a:pt x="0" y="129"/>
                  </a:moveTo>
                  <a:cubicBezTo>
                    <a:pt x="3" y="132"/>
                    <a:pt x="5" y="134"/>
                    <a:pt x="9" y="133"/>
                  </a:cubicBezTo>
                  <a:cubicBezTo>
                    <a:pt x="25" y="129"/>
                    <a:pt x="80" y="74"/>
                    <a:pt x="105" y="71"/>
                  </a:cubicBezTo>
                  <a:cubicBezTo>
                    <a:pt x="129" y="67"/>
                    <a:pt x="167" y="63"/>
                    <a:pt x="196" y="54"/>
                  </a:cubicBezTo>
                  <a:cubicBezTo>
                    <a:pt x="210" y="49"/>
                    <a:pt x="224" y="43"/>
                    <a:pt x="241" y="41"/>
                  </a:cubicBezTo>
                  <a:cubicBezTo>
                    <a:pt x="241" y="41"/>
                    <a:pt x="240" y="41"/>
                    <a:pt x="240" y="41"/>
                  </a:cubicBezTo>
                  <a:cubicBezTo>
                    <a:pt x="240" y="35"/>
                    <a:pt x="240" y="35"/>
                    <a:pt x="240" y="35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40" y="26"/>
                    <a:pt x="240" y="26"/>
                    <a:pt x="240" y="26"/>
                  </a:cubicBezTo>
                  <a:cubicBezTo>
                    <a:pt x="248" y="21"/>
                    <a:pt x="248" y="21"/>
                    <a:pt x="248" y="21"/>
                  </a:cubicBezTo>
                  <a:cubicBezTo>
                    <a:pt x="241" y="18"/>
                    <a:pt x="241" y="18"/>
                    <a:pt x="241" y="18"/>
                  </a:cubicBezTo>
                  <a:cubicBezTo>
                    <a:pt x="253" y="12"/>
                    <a:pt x="253" y="12"/>
                    <a:pt x="253" y="12"/>
                  </a:cubicBezTo>
                  <a:cubicBezTo>
                    <a:pt x="253" y="8"/>
                    <a:pt x="253" y="8"/>
                    <a:pt x="253" y="8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12" y="2"/>
                    <a:pt x="187" y="17"/>
                    <a:pt x="168" y="24"/>
                  </a:cubicBezTo>
                  <a:cubicBezTo>
                    <a:pt x="156" y="28"/>
                    <a:pt x="51" y="43"/>
                    <a:pt x="0" y="5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113">
              <a:extLst>
                <a:ext uri="{FF2B5EF4-FFF2-40B4-BE49-F238E27FC236}">
                  <a16:creationId xmlns:a16="http://schemas.microsoft.com/office/drawing/2014/main" id="{27538B83-3B41-4C14-AA7D-0A24FDD61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713"/>
              <a:ext cx="252" cy="128"/>
            </a:xfrm>
            <a:custGeom>
              <a:avLst/>
              <a:gdLst>
                <a:gd name="T0" fmla="*/ 0 w 65"/>
                <a:gd name="T1" fmla="*/ 768 h 31"/>
                <a:gd name="T2" fmla="*/ 0 w 65"/>
                <a:gd name="T3" fmla="*/ 2184 h 31"/>
                <a:gd name="T4" fmla="*/ 930 w 65"/>
                <a:gd name="T5" fmla="*/ 1193 h 31"/>
                <a:gd name="T6" fmla="*/ 3788 w 65"/>
                <a:gd name="T7" fmla="*/ 0 h 31"/>
                <a:gd name="T8" fmla="*/ 0 w 65"/>
                <a:gd name="T9" fmla="*/ 76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1">
                  <a:moveTo>
                    <a:pt x="0" y="1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" y="23"/>
                    <a:pt x="5" y="20"/>
                    <a:pt x="16" y="17"/>
                  </a:cubicBezTo>
                  <a:cubicBezTo>
                    <a:pt x="32" y="12"/>
                    <a:pt x="48" y="4"/>
                    <a:pt x="65" y="0"/>
                  </a:cubicBezTo>
                  <a:cubicBezTo>
                    <a:pt x="46" y="5"/>
                    <a:pt x="19" y="4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114">
              <a:extLst>
                <a:ext uri="{FF2B5EF4-FFF2-40B4-BE49-F238E27FC236}">
                  <a16:creationId xmlns:a16="http://schemas.microsoft.com/office/drawing/2014/main" id="{C6389A86-713A-4EF5-95C9-C63FED55E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709"/>
              <a:ext cx="524" cy="278"/>
            </a:xfrm>
            <a:custGeom>
              <a:avLst/>
              <a:gdLst>
                <a:gd name="T0" fmla="*/ 0 w 135"/>
                <a:gd name="T1" fmla="*/ 4357 h 67"/>
                <a:gd name="T2" fmla="*/ 3330 w 135"/>
                <a:gd name="T3" fmla="*/ 1996 h 67"/>
                <a:gd name="T4" fmla="*/ 7895 w 135"/>
                <a:gd name="T5" fmla="*/ 361 h 67"/>
                <a:gd name="T6" fmla="*/ 3571 w 135"/>
                <a:gd name="T7" fmla="*/ 1137 h 67"/>
                <a:gd name="T8" fmla="*/ 1809 w 135"/>
                <a:gd name="T9" fmla="*/ 2651 h 67"/>
                <a:gd name="T10" fmla="*/ 287 w 135"/>
                <a:gd name="T11" fmla="*/ 422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67">
                  <a:moveTo>
                    <a:pt x="0" y="61"/>
                  </a:moveTo>
                  <a:cubicBezTo>
                    <a:pt x="15" y="67"/>
                    <a:pt x="46" y="35"/>
                    <a:pt x="57" y="28"/>
                  </a:cubicBezTo>
                  <a:cubicBezTo>
                    <a:pt x="82" y="12"/>
                    <a:pt x="107" y="10"/>
                    <a:pt x="135" y="5"/>
                  </a:cubicBezTo>
                  <a:cubicBezTo>
                    <a:pt x="112" y="0"/>
                    <a:pt x="81" y="6"/>
                    <a:pt x="61" y="16"/>
                  </a:cubicBezTo>
                  <a:cubicBezTo>
                    <a:pt x="48" y="22"/>
                    <a:pt x="42" y="28"/>
                    <a:pt x="31" y="37"/>
                  </a:cubicBezTo>
                  <a:cubicBezTo>
                    <a:pt x="25" y="42"/>
                    <a:pt x="11" y="57"/>
                    <a:pt x="5" y="5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115">
              <a:extLst>
                <a:ext uri="{FF2B5EF4-FFF2-40B4-BE49-F238E27FC236}">
                  <a16:creationId xmlns:a16="http://schemas.microsoft.com/office/drawing/2014/main" id="{994D4346-AD15-48C2-8BDC-40FEFF26B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444"/>
              <a:ext cx="74" cy="145"/>
            </a:xfrm>
            <a:custGeom>
              <a:avLst/>
              <a:gdLst>
                <a:gd name="T0" fmla="*/ 63 w 74"/>
                <a:gd name="T1" fmla="*/ 0 h 145"/>
                <a:gd name="T2" fmla="*/ 74 w 74"/>
                <a:gd name="T3" fmla="*/ 20 h 145"/>
                <a:gd name="T4" fmla="*/ 70 w 74"/>
                <a:gd name="T5" fmla="*/ 37 h 145"/>
                <a:gd name="T6" fmla="*/ 20 w 74"/>
                <a:gd name="T7" fmla="*/ 54 h 145"/>
                <a:gd name="T8" fmla="*/ 51 w 74"/>
                <a:gd name="T9" fmla="*/ 70 h 145"/>
                <a:gd name="T10" fmla="*/ 12 w 74"/>
                <a:gd name="T11" fmla="*/ 83 h 145"/>
                <a:gd name="T12" fmla="*/ 35 w 74"/>
                <a:gd name="T13" fmla="*/ 107 h 145"/>
                <a:gd name="T14" fmla="*/ 4 w 74"/>
                <a:gd name="T15" fmla="*/ 120 h 145"/>
                <a:gd name="T16" fmla="*/ 0 w 74"/>
                <a:gd name="T17" fmla="*/ 145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45">
                  <a:moveTo>
                    <a:pt x="63" y="0"/>
                  </a:moveTo>
                  <a:lnTo>
                    <a:pt x="74" y="20"/>
                  </a:lnTo>
                  <a:lnTo>
                    <a:pt x="70" y="37"/>
                  </a:lnTo>
                  <a:lnTo>
                    <a:pt x="20" y="54"/>
                  </a:lnTo>
                  <a:lnTo>
                    <a:pt x="51" y="70"/>
                  </a:lnTo>
                  <a:lnTo>
                    <a:pt x="12" y="83"/>
                  </a:lnTo>
                  <a:lnTo>
                    <a:pt x="35" y="107"/>
                  </a:lnTo>
                  <a:lnTo>
                    <a:pt x="4" y="120"/>
                  </a:lnTo>
                  <a:lnTo>
                    <a:pt x="0" y="145"/>
                  </a:ln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116">
              <a:extLst>
                <a:ext uri="{FF2B5EF4-FFF2-40B4-BE49-F238E27FC236}">
                  <a16:creationId xmlns:a16="http://schemas.microsoft.com/office/drawing/2014/main" id="{04B9BB0E-D369-4067-A198-153D69B8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489"/>
              <a:ext cx="73" cy="166"/>
            </a:xfrm>
            <a:custGeom>
              <a:avLst/>
              <a:gdLst>
                <a:gd name="T0" fmla="*/ 27 w 73"/>
                <a:gd name="T1" fmla="*/ 166 h 166"/>
                <a:gd name="T2" fmla="*/ 23 w 73"/>
                <a:gd name="T3" fmla="*/ 145 h 166"/>
                <a:gd name="T4" fmla="*/ 50 w 73"/>
                <a:gd name="T5" fmla="*/ 125 h 166"/>
                <a:gd name="T6" fmla="*/ 0 w 73"/>
                <a:gd name="T7" fmla="*/ 129 h 166"/>
                <a:gd name="T8" fmla="*/ 23 w 73"/>
                <a:gd name="T9" fmla="*/ 108 h 166"/>
                <a:gd name="T10" fmla="*/ 54 w 73"/>
                <a:gd name="T11" fmla="*/ 87 h 166"/>
                <a:gd name="T12" fmla="*/ 27 w 73"/>
                <a:gd name="T13" fmla="*/ 75 h 166"/>
                <a:gd name="T14" fmla="*/ 73 w 73"/>
                <a:gd name="T15" fmla="*/ 50 h 166"/>
                <a:gd name="T16" fmla="*/ 73 w 73"/>
                <a:gd name="T17" fmla="*/ 33 h 166"/>
                <a:gd name="T18" fmla="*/ 58 w 73"/>
                <a:gd name="T19" fmla="*/ 13 h 166"/>
                <a:gd name="T20" fmla="*/ 73 w 73"/>
                <a:gd name="T21" fmla="*/ 0 h 1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166">
                  <a:moveTo>
                    <a:pt x="27" y="166"/>
                  </a:moveTo>
                  <a:lnTo>
                    <a:pt x="23" y="145"/>
                  </a:lnTo>
                  <a:lnTo>
                    <a:pt x="50" y="125"/>
                  </a:lnTo>
                  <a:lnTo>
                    <a:pt x="0" y="129"/>
                  </a:lnTo>
                  <a:lnTo>
                    <a:pt x="23" y="108"/>
                  </a:lnTo>
                  <a:lnTo>
                    <a:pt x="54" y="87"/>
                  </a:lnTo>
                  <a:lnTo>
                    <a:pt x="27" y="75"/>
                  </a:lnTo>
                  <a:lnTo>
                    <a:pt x="73" y="50"/>
                  </a:lnTo>
                  <a:lnTo>
                    <a:pt x="73" y="33"/>
                  </a:lnTo>
                  <a:lnTo>
                    <a:pt x="58" y="13"/>
                  </a:lnTo>
                  <a:lnTo>
                    <a:pt x="73" y="0"/>
                  </a:ln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117">
              <a:extLst>
                <a:ext uri="{FF2B5EF4-FFF2-40B4-BE49-F238E27FC236}">
                  <a16:creationId xmlns:a16="http://schemas.microsoft.com/office/drawing/2014/main" id="{76461121-2CE1-42FB-8D6F-3B18203EF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489"/>
              <a:ext cx="73" cy="166"/>
            </a:xfrm>
            <a:custGeom>
              <a:avLst/>
              <a:gdLst>
                <a:gd name="T0" fmla="*/ 27 w 73"/>
                <a:gd name="T1" fmla="*/ 166 h 166"/>
                <a:gd name="T2" fmla="*/ 23 w 73"/>
                <a:gd name="T3" fmla="*/ 145 h 166"/>
                <a:gd name="T4" fmla="*/ 50 w 73"/>
                <a:gd name="T5" fmla="*/ 125 h 166"/>
                <a:gd name="T6" fmla="*/ 0 w 73"/>
                <a:gd name="T7" fmla="*/ 129 h 166"/>
                <a:gd name="T8" fmla="*/ 23 w 73"/>
                <a:gd name="T9" fmla="*/ 108 h 166"/>
                <a:gd name="T10" fmla="*/ 54 w 73"/>
                <a:gd name="T11" fmla="*/ 87 h 166"/>
                <a:gd name="T12" fmla="*/ 27 w 73"/>
                <a:gd name="T13" fmla="*/ 75 h 166"/>
                <a:gd name="T14" fmla="*/ 73 w 73"/>
                <a:gd name="T15" fmla="*/ 50 h 166"/>
                <a:gd name="T16" fmla="*/ 73 w 73"/>
                <a:gd name="T17" fmla="*/ 33 h 166"/>
                <a:gd name="T18" fmla="*/ 58 w 73"/>
                <a:gd name="T19" fmla="*/ 13 h 166"/>
                <a:gd name="T20" fmla="*/ 73 w 73"/>
                <a:gd name="T21" fmla="*/ 0 h 1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166">
                  <a:moveTo>
                    <a:pt x="27" y="166"/>
                  </a:moveTo>
                  <a:lnTo>
                    <a:pt x="23" y="145"/>
                  </a:lnTo>
                  <a:lnTo>
                    <a:pt x="50" y="125"/>
                  </a:lnTo>
                  <a:lnTo>
                    <a:pt x="0" y="129"/>
                  </a:lnTo>
                  <a:lnTo>
                    <a:pt x="23" y="108"/>
                  </a:lnTo>
                  <a:lnTo>
                    <a:pt x="54" y="87"/>
                  </a:lnTo>
                  <a:lnTo>
                    <a:pt x="27" y="75"/>
                  </a:lnTo>
                  <a:lnTo>
                    <a:pt x="73" y="50"/>
                  </a:lnTo>
                  <a:lnTo>
                    <a:pt x="73" y="33"/>
                  </a:lnTo>
                  <a:lnTo>
                    <a:pt x="58" y="13"/>
                  </a:lnTo>
                  <a:lnTo>
                    <a:pt x="73" y="0"/>
                  </a:ln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118">
              <a:extLst>
                <a:ext uri="{FF2B5EF4-FFF2-40B4-BE49-F238E27FC236}">
                  <a16:creationId xmlns:a16="http://schemas.microsoft.com/office/drawing/2014/main" id="{D33A3393-CB7F-4159-B57A-0597E770F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464"/>
              <a:ext cx="516" cy="129"/>
            </a:xfrm>
            <a:custGeom>
              <a:avLst/>
              <a:gdLst>
                <a:gd name="T0" fmla="*/ 2739 w 133"/>
                <a:gd name="T1" fmla="*/ 1436 h 31"/>
                <a:gd name="T2" fmla="*/ 5373 w 133"/>
                <a:gd name="T3" fmla="*/ 2097 h 31"/>
                <a:gd name="T4" fmla="*/ 7767 w 133"/>
                <a:gd name="T5" fmla="*/ 2097 h 31"/>
                <a:gd name="T6" fmla="*/ 5781 w 133"/>
                <a:gd name="T7" fmla="*/ 1731 h 31"/>
                <a:gd name="T8" fmla="*/ 3162 w 133"/>
                <a:gd name="T9" fmla="*/ 1074 h 31"/>
                <a:gd name="T10" fmla="*/ 0 w 133"/>
                <a:gd name="T11" fmla="*/ 0 h 31"/>
                <a:gd name="T12" fmla="*/ 2739 w 133"/>
                <a:gd name="T13" fmla="*/ 143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31">
                  <a:moveTo>
                    <a:pt x="47" y="20"/>
                  </a:moveTo>
                  <a:cubicBezTo>
                    <a:pt x="63" y="24"/>
                    <a:pt x="67" y="27"/>
                    <a:pt x="92" y="29"/>
                  </a:cubicBezTo>
                  <a:cubicBezTo>
                    <a:pt x="117" y="31"/>
                    <a:pt x="119" y="27"/>
                    <a:pt x="133" y="29"/>
                  </a:cubicBezTo>
                  <a:cubicBezTo>
                    <a:pt x="128" y="27"/>
                    <a:pt x="121" y="25"/>
                    <a:pt x="99" y="24"/>
                  </a:cubicBezTo>
                  <a:cubicBezTo>
                    <a:pt x="78" y="23"/>
                    <a:pt x="77" y="21"/>
                    <a:pt x="54" y="15"/>
                  </a:cubicBezTo>
                  <a:cubicBezTo>
                    <a:pt x="31" y="9"/>
                    <a:pt x="15" y="2"/>
                    <a:pt x="0" y="0"/>
                  </a:cubicBezTo>
                  <a:cubicBezTo>
                    <a:pt x="15" y="9"/>
                    <a:pt x="42" y="17"/>
                    <a:pt x="4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119">
              <a:extLst>
                <a:ext uri="{FF2B5EF4-FFF2-40B4-BE49-F238E27FC236}">
                  <a16:creationId xmlns:a16="http://schemas.microsoft.com/office/drawing/2014/main" id="{099D09B9-5ABD-4298-9EBB-0C2E24B28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605"/>
              <a:ext cx="458" cy="120"/>
            </a:xfrm>
            <a:custGeom>
              <a:avLst/>
              <a:gdLst>
                <a:gd name="T0" fmla="*/ 1747 w 118"/>
                <a:gd name="T1" fmla="*/ 567 h 29"/>
                <a:gd name="T2" fmla="*/ 2577 w 118"/>
                <a:gd name="T3" fmla="*/ 1063 h 29"/>
                <a:gd name="T4" fmla="*/ 3509 w 118"/>
                <a:gd name="T5" fmla="*/ 1490 h 29"/>
                <a:gd name="T6" fmla="*/ 5197 w 118"/>
                <a:gd name="T7" fmla="*/ 2057 h 29"/>
                <a:gd name="T8" fmla="*/ 6431 w 118"/>
                <a:gd name="T9" fmla="*/ 1353 h 29"/>
                <a:gd name="T10" fmla="*/ 6431 w 118"/>
                <a:gd name="T11" fmla="*/ 70 h 29"/>
                <a:gd name="T12" fmla="*/ 5380 w 118"/>
                <a:gd name="T13" fmla="*/ 1063 h 29"/>
                <a:gd name="T14" fmla="*/ 2985 w 118"/>
                <a:gd name="T15" fmla="*/ 633 h 29"/>
                <a:gd name="T16" fmla="*/ 0 w 118"/>
                <a:gd name="T17" fmla="*/ 7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29">
                  <a:moveTo>
                    <a:pt x="30" y="8"/>
                  </a:moveTo>
                  <a:cubicBezTo>
                    <a:pt x="35" y="8"/>
                    <a:pt x="40" y="13"/>
                    <a:pt x="44" y="15"/>
                  </a:cubicBezTo>
                  <a:cubicBezTo>
                    <a:pt x="49" y="18"/>
                    <a:pt x="54" y="19"/>
                    <a:pt x="60" y="21"/>
                  </a:cubicBezTo>
                  <a:cubicBezTo>
                    <a:pt x="70" y="24"/>
                    <a:pt x="79" y="28"/>
                    <a:pt x="89" y="29"/>
                  </a:cubicBezTo>
                  <a:cubicBezTo>
                    <a:pt x="99" y="29"/>
                    <a:pt x="104" y="25"/>
                    <a:pt x="110" y="19"/>
                  </a:cubicBezTo>
                  <a:cubicBezTo>
                    <a:pt x="117" y="12"/>
                    <a:pt x="118" y="9"/>
                    <a:pt x="110" y="1"/>
                  </a:cubicBezTo>
                  <a:cubicBezTo>
                    <a:pt x="112" y="12"/>
                    <a:pt x="100" y="16"/>
                    <a:pt x="92" y="15"/>
                  </a:cubicBezTo>
                  <a:cubicBezTo>
                    <a:pt x="78" y="12"/>
                    <a:pt x="64" y="13"/>
                    <a:pt x="51" y="9"/>
                  </a:cubicBezTo>
                  <a:cubicBezTo>
                    <a:pt x="36" y="4"/>
                    <a:pt x="15" y="0"/>
                    <a:pt x="0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120">
              <a:extLst>
                <a:ext uri="{FF2B5EF4-FFF2-40B4-BE49-F238E27FC236}">
                  <a16:creationId xmlns:a16="http://schemas.microsoft.com/office/drawing/2014/main" id="{07DDF7F9-1876-4E8B-8056-81D4A9D29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547"/>
              <a:ext cx="525" cy="195"/>
            </a:xfrm>
            <a:custGeom>
              <a:avLst/>
              <a:gdLst>
                <a:gd name="T0" fmla="*/ 1707 w 135"/>
                <a:gd name="T1" fmla="*/ 3066 h 47"/>
                <a:gd name="T2" fmla="*/ 4476 w 135"/>
                <a:gd name="T3" fmla="*/ 2651 h 47"/>
                <a:gd name="T4" fmla="*/ 5884 w 135"/>
                <a:gd name="T5" fmla="*/ 2066 h 47"/>
                <a:gd name="T6" fmla="*/ 7167 w 135"/>
                <a:gd name="T7" fmla="*/ 1722 h 47"/>
                <a:gd name="T8" fmla="*/ 7653 w 135"/>
                <a:gd name="T9" fmla="*/ 639 h 47"/>
                <a:gd name="T10" fmla="*/ 7941 w 135"/>
                <a:gd name="T11" fmla="*/ 0 h 47"/>
                <a:gd name="T12" fmla="*/ 7004 w 135"/>
                <a:gd name="T13" fmla="*/ 498 h 47"/>
                <a:gd name="T14" fmla="*/ 4947 w 135"/>
                <a:gd name="T15" fmla="*/ 1722 h 47"/>
                <a:gd name="T16" fmla="*/ 2361 w 135"/>
                <a:gd name="T17" fmla="*/ 2498 h 47"/>
                <a:gd name="T18" fmla="*/ 0 w 135"/>
                <a:gd name="T19" fmla="*/ 3356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47">
                  <a:moveTo>
                    <a:pt x="29" y="43"/>
                  </a:moveTo>
                  <a:cubicBezTo>
                    <a:pt x="42" y="46"/>
                    <a:pt x="63" y="42"/>
                    <a:pt x="76" y="37"/>
                  </a:cubicBezTo>
                  <a:cubicBezTo>
                    <a:pt x="84" y="34"/>
                    <a:pt x="91" y="31"/>
                    <a:pt x="100" y="29"/>
                  </a:cubicBezTo>
                  <a:cubicBezTo>
                    <a:pt x="106" y="28"/>
                    <a:pt x="116" y="27"/>
                    <a:pt x="122" y="24"/>
                  </a:cubicBezTo>
                  <a:cubicBezTo>
                    <a:pt x="115" y="18"/>
                    <a:pt x="127" y="13"/>
                    <a:pt x="130" y="9"/>
                  </a:cubicBezTo>
                  <a:cubicBezTo>
                    <a:pt x="125" y="7"/>
                    <a:pt x="132" y="2"/>
                    <a:pt x="135" y="0"/>
                  </a:cubicBezTo>
                  <a:cubicBezTo>
                    <a:pt x="128" y="2"/>
                    <a:pt x="124" y="3"/>
                    <a:pt x="119" y="7"/>
                  </a:cubicBezTo>
                  <a:cubicBezTo>
                    <a:pt x="108" y="17"/>
                    <a:pt x="98" y="20"/>
                    <a:pt x="84" y="24"/>
                  </a:cubicBezTo>
                  <a:cubicBezTo>
                    <a:pt x="69" y="28"/>
                    <a:pt x="55" y="33"/>
                    <a:pt x="40" y="35"/>
                  </a:cubicBezTo>
                  <a:cubicBezTo>
                    <a:pt x="28" y="38"/>
                    <a:pt x="12" y="42"/>
                    <a:pt x="0" y="4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Freeform 121">
              <a:extLst>
                <a:ext uri="{FF2B5EF4-FFF2-40B4-BE49-F238E27FC236}">
                  <a16:creationId xmlns:a16="http://schemas.microsoft.com/office/drawing/2014/main" id="{835A98F6-F5C4-4AE7-AE21-680DC03BD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1527"/>
              <a:ext cx="264" cy="91"/>
            </a:xfrm>
            <a:custGeom>
              <a:avLst/>
              <a:gdLst>
                <a:gd name="T0" fmla="*/ 0 w 68"/>
                <a:gd name="T1" fmla="*/ 1555 h 22"/>
                <a:gd name="T2" fmla="*/ 1809 w 68"/>
                <a:gd name="T3" fmla="*/ 786 h 22"/>
                <a:gd name="T4" fmla="*/ 3979 w 68"/>
                <a:gd name="T5" fmla="*/ 0 h 22"/>
                <a:gd name="T6" fmla="*/ 2458 w 68"/>
                <a:gd name="T7" fmla="*/ 922 h 22"/>
                <a:gd name="T8" fmla="*/ 1281 w 68"/>
                <a:gd name="T9" fmla="*/ 1419 h 22"/>
                <a:gd name="T10" fmla="*/ 182 w 68"/>
                <a:gd name="T11" fmla="*/ 155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22">
                  <a:moveTo>
                    <a:pt x="0" y="22"/>
                  </a:moveTo>
                  <a:cubicBezTo>
                    <a:pt x="11" y="19"/>
                    <a:pt x="20" y="15"/>
                    <a:pt x="31" y="11"/>
                  </a:cubicBezTo>
                  <a:cubicBezTo>
                    <a:pt x="43" y="5"/>
                    <a:pt x="56" y="3"/>
                    <a:pt x="68" y="0"/>
                  </a:cubicBezTo>
                  <a:cubicBezTo>
                    <a:pt x="58" y="1"/>
                    <a:pt x="51" y="8"/>
                    <a:pt x="42" y="13"/>
                  </a:cubicBezTo>
                  <a:cubicBezTo>
                    <a:pt x="36" y="16"/>
                    <a:pt x="27" y="19"/>
                    <a:pt x="22" y="20"/>
                  </a:cubicBezTo>
                  <a:cubicBezTo>
                    <a:pt x="16" y="22"/>
                    <a:pt x="8" y="19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064C08F4-58AC-417C-883E-D15837C1B7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Shoulder fracture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59D7B654-8360-43F7-AA57-027A80A24FF2}"/>
              </a:ext>
            </a:extLst>
          </p:cNvPr>
          <p:cNvGrpSpPr>
            <a:grpSpLocks/>
          </p:cNvGrpSpPr>
          <p:nvPr/>
        </p:nvGrpSpPr>
        <p:grpSpPr bwMode="auto">
          <a:xfrm>
            <a:off x="3727450" y="1636713"/>
            <a:ext cx="4572000" cy="3919537"/>
            <a:chOff x="1388" y="1031"/>
            <a:chExt cx="2880" cy="2469"/>
          </a:xfrm>
        </p:grpSpPr>
        <p:sp>
          <p:nvSpPr>
            <p:cNvPr id="40963" name="Freeform 4">
              <a:extLst>
                <a:ext uri="{FF2B5EF4-FFF2-40B4-BE49-F238E27FC236}">
                  <a16:creationId xmlns:a16="http://schemas.microsoft.com/office/drawing/2014/main" id="{A0B48119-558C-4543-9C97-9BD332FB6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035"/>
              <a:ext cx="2868" cy="2461"/>
            </a:xfrm>
            <a:custGeom>
              <a:avLst/>
              <a:gdLst>
                <a:gd name="T0" fmla="*/ 16840 w 732"/>
                <a:gd name="T1" fmla="*/ 0 h 589"/>
                <a:gd name="T2" fmla="*/ 0 w 732"/>
                <a:gd name="T3" fmla="*/ 0 h 589"/>
                <a:gd name="T4" fmla="*/ 0 w 732"/>
                <a:gd name="T5" fmla="*/ 42965 h 589"/>
                <a:gd name="T6" fmla="*/ 43490 w 732"/>
                <a:gd name="T7" fmla="*/ 42965 h 589"/>
                <a:gd name="T8" fmla="*/ 41801 w 732"/>
                <a:gd name="T9" fmla="*/ 23916 h 589"/>
                <a:gd name="T10" fmla="*/ 32116 w 732"/>
                <a:gd name="T11" fmla="*/ 7437 h 589"/>
                <a:gd name="T12" fmla="*/ 24546 w 732"/>
                <a:gd name="T13" fmla="*/ 4592 h 589"/>
                <a:gd name="T14" fmla="*/ 16840 w 732"/>
                <a:gd name="T15" fmla="*/ 0 h 5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2" h="589">
                  <a:moveTo>
                    <a:pt x="2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723" y="589"/>
                    <a:pt x="723" y="589"/>
                    <a:pt x="723" y="589"/>
                  </a:cubicBezTo>
                  <a:cubicBezTo>
                    <a:pt x="732" y="499"/>
                    <a:pt x="713" y="404"/>
                    <a:pt x="695" y="328"/>
                  </a:cubicBezTo>
                  <a:cubicBezTo>
                    <a:pt x="656" y="155"/>
                    <a:pt x="573" y="111"/>
                    <a:pt x="534" y="102"/>
                  </a:cubicBezTo>
                  <a:cubicBezTo>
                    <a:pt x="495" y="93"/>
                    <a:pt x="435" y="88"/>
                    <a:pt x="408" y="63"/>
                  </a:cubicBezTo>
                  <a:cubicBezTo>
                    <a:pt x="395" y="51"/>
                    <a:pt x="333" y="21"/>
                    <a:pt x="280" y="0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4" name="Freeform 5">
              <a:extLst>
                <a:ext uri="{FF2B5EF4-FFF2-40B4-BE49-F238E27FC236}">
                  <a16:creationId xmlns:a16="http://schemas.microsoft.com/office/drawing/2014/main" id="{8E3594E9-B843-475D-976D-83EF1EBB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3245"/>
              <a:ext cx="23" cy="255"/>
            </a:xfrm>
            <a:custGeom>
              <a:avLst/>
              <a:gdLst>
                <a:gd name="T0" fmla="*/ 0 w 6"/>
                <a:gd name="T1" fmla="*/ 4456 h 61"/>
                <a:gd name="T2" fmla="*/ 337 w 6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1">
                  <a:moveTo>
                    <a:pt x="0" y="61"/>
                  </a:moveTo>
                  <a:cubicBezTo>
                    <a:pt x="1" y="30"/>
                    <a:pt x="3" y="7"/>
                    <a:pt x="6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Freeform 6">
              <a:extLst>
                <a:ext uri="{FF2B5EF4-FFF2-40B4-BE49-F238E27FC236}">
                  <a16:creationId xmlns:a16="http://schemas.microsoft.com/office/drawing/2014/main" id="{7645A2BC-2D0E-418D-BDB9-6CDE3A28D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3099"/>
              <a:ext cx="232" cy="288"/>
            </a:xfrm>
            <a:custGeom>
              <a:avLst/>
              <a:gdLst>
                <a:gd name="T0" fmla="*/ 3586 w 59"/>
                <a:gd name="T1" fmla="*/ 225 h 69"/>
                <a:gd name="T2" fmla="*/ 0 w 59"/>
                <a:gd name="T3" fmla="*/ 5017 h 69"/>
                <a:gd name="T4" fmla="*/ 0 w 59"/>
                <a:gd name="T5" fmla="*/ 5017 h 69"/>
                <a:gd name="T6" fmla="*/ 3279 w 59"/>
                <a:gd name="T7" fmla="*/ 0 h 69"/>
                <a:gd name="T8" fmla="*/ 3586 w 59"/>
                <a:gd name="T9" fmla="*/ 225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9">
                  <a:moveTo>
                    <a:pt x="59" y="3"/>
                  </a:moveTo>
                  <a:cubicBezTo>
                    <a:pt x="43" y="34"/>
                    <a:pt x="23" y="54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2" y="55"/>
                    <a:pt x="39" y="30"/>
                    <a:pt x="54" y="0"/>
                  </a:cubicBezTo>
                  <a:lnTo>
                    <a:pt x="5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7">
              <a:extLst>
                <a:ext uri="{FF2B5EF4-FFF2-40B4-BE49-F238E27FC236}">
                  <a16:creationId xmlns:a16="http://schemas.microsoft.com/office/drawing/2014/main" id="{32C4867B-B1CD-47CF-8314-683611415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031"/>
              <a:ext cx="15" cy="9"/>
            </a:xfrm>
            <a:custGeom>
              <a:avLst/>
              <a:gdLst>
                <a:gd name="T0" fmla="*/ 210 w 4"/>
                <a:gd name="T1" fmla="*/ 185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8">
              <a:extLst>
                <a:ext uri="{FF2B5EF4-FFF2-40B4-BE49-F238E27FC236}">
                  <a16:creationId xmlns:a16="http://schemas.microsoft.com/office/drawing/2014/main" id="{9475B127-E34B-499D-859E-692108790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1040"/>
              <a:ext cx="1744" cy="2456"/>
            </a:xfrm>
            <a:custGeom>
              <a:avLst/>
              <a:gdLst>
                <a:gd name="T0" fmla="*/ 26250 w 445"/>
                <a:gd name="T1" fmla="*/ 42846 h 588"/>
                <a:gd name="T2" fmla="*/ 24620 w 445"/>
                <a:gd name="T3" fmla="*/ 23762 h 588"/>
                <a:gd name="T4" fmla="*/ 14928 w 445"/>
                <a:gd name="T5" fmla="*/ 7222 h 588"/>
                <a:gd name="T6" fmla="*/ 7282 w 445"/>
                <a:gd name="T7" fmla="*/ 4377 h 588"/>
                <a:gd name="T8" fmla="*/ 0 w 445"/>
                <a:gd name="T9" fmla="*/ 0 h 5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588">
                  <a:moveTo>
                    <a:pt x="436" y="588"/>
                  </a:moveTo>
                  <a:cubicBezTo>
                    <a:pt x="445" y="497"/>
                    <a:pt x="426" y="402"/>
                    <a:pt x="409" y="326"/>
                  </a:cubicBezTo>
                  <a:cubicBezTo>
                    <a:pt x="370" y="153"/>
                    <a:pt x="287" y="108"/>
                    <a:pt x="248" y="99"/>
                  </a:cubicBezTo>
                  <a:cubicBezTo>
                    <a:pt x="209" y="91"/>
                    <a:pt x="148" y="86"/>
                    <a:pt x="121" y="60"/>
                  </a:cubicBezTo>
                  <a:cubicBezTo>
                    <a:pt x="109" y="49"/>
                    <a:pt x="51" y="2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9">
              <a:extLst>
                <a:ext uri="{FF2B5EF4-FFF2-40B4-BE49-F238E27FC236}">
                  <a16:creationId xmlns:a16="http://schemas.microsoft.com/office/drawing/2014/main" id="{ABA140B3-1E1D-4B55-A4AB-9B2B9C938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345"/>
              <a:ext cx="134" cy="151"/>
            </a:xfrm>
            <a:custGeom>
              <a:avLst/>
              <a:gdLst>
                <a:gd name="T0" fmla="*/ 2018 w 34"/>
                <a:gd name="T1" fmla="*/ 2655 h 36"/>
                <a:gd name="T2" fmla="*/ 2081 w 34"/>
                <a:gd name="T3" fmla="*/ 0 h 36"/>
                <a:gd name="T4" fmla="*/ 0 w 34"/>
                <a:gd name="T5" fmla="*/ 1619 h 36"/>
                <a:gd name="T6" fmla="*/ 374 w 34"/>
                <a:gd name="T7" fmla="*/ 2655 h 36"/>
                <a:gd name="T8" fmla="*/ 2018 w 34"/>
                <a:gd name="T9" fmla="*/ 265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3" y="36"/>
                  </a:moveTo>
                  <a:cubicBezTo>
                    <a:pt x="33" y="15"/>
                    <a:pt x="34" y="0"/>
                    <a:pt x="34" y="0"/>
                  </a:cubicBezTo>
                  <a:cubicBezTo>
                    <a:pt x="34" y="0"/>
                    <a:pt x="14" y="20"/>
                    <a:pt x="0" y="22"/>
                  </a:cubicBezTo>
                  <a:cubicBezTo>
                    <a:pt x="2" y="25"/>
                    <a:pt x="4" y="30"/>
                    <a:pt x="6" y="36"/>
                  </a:cubicBezTo>
                  <a:lnTo>
                    <a:pt x="33" y="36"/>
                  </a:ln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10">
              <a:extLst>
                <a:ext uri="{FF2B5EF4-FFF2-40B4-BE49-F238E27FC236}">
                  <a16:creationId xmlns:a16="http://schemas.microsoft.com/office/drawing/2014/main" id="{01B960D7-3BDD-4636-8DE7-73D29235A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754"/>
              <a:ext cx="388" cy="1742"/>
            </a:xfrm>
            <a:custGeom>
              <a:avLst/>
              <a:gdLst>
                <a:gd name="T0" fmla="*/ 4099 w 99"/>
                <a:gd name="T1" fmla="*/ 30399 h 417"/>
                <a:gd name="T2" fmla="*/ 5777 w 99"/>
                <a:gd name="T3" fmla="*/ 30399 h 417"/>
                <a:gd name="T4" fmla="*/ 5361 w 99"/>
                <a:gd name="T5" fmla="*/ 19459 h 417"/>
                <a:gd name="T6" fmla="*/ 0 w 99"/>
                <a:gd name="T7" fmla="*/ 0 h 417"/>
                <a:gd name="T8" fmla="*/ 4099 w 99"/>
                <a:gd name="T9" fmla="*/ 30399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417">
                  <a:moveTo>
                    <a:pt x="68" y="417"/>
                  </a:moveTo>
                  <a:cubicBezTo>
                    <a:pt x="96" y="417"/>
                    <a:pt x="96" y="417"/>
                    <a:pt x="96" y="417"/>
                  </a:cubicBezTo>
                  <a:cubicBezTo>
                    <a:pt x="98" y="386"/>
                    <a:pt x="99" y="344"/>
                    <a:pt x="89" y="267"/>
                  </a:cubicBezTo>
                  <a:cubicBezTo>
                    <a:pt x="74" y="139"/>
                    <a:pt x="45" y="65"/>
                    <a:pt x="0" y="0"/>
                  </a:cubicBezTo>
                  <a:cubicBezTo>
                    <a:pt x="74" y="152"/>
                    <a:pt x="68" y="317"/>
                    <a:pt x="68" y="417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11">
              <a:extLst>
                <a:ext uri="{FF2B5EF4-FFF2-40B4-BE49-F238E27FC236}">
                  <a16:creationId xmlns:a16="http://schemas.microsoft.com/office/drawing/2014/main" id="{F1AE4758-8731-45B5-88CE-37DB260D7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80"/>
              <a:ext cx="396" cy="689"/>
            </a:xfrm>
            <a:custGeom>
              <a:avLst/>
              <a:gdLst>
                <a:gd name="T0" fmla="*/ 1031 w 101"/>
                <a:gd name="T1" fmla="*/ 12014 h 165"/>
                <a:gd name="T2" fmla="*/ 847 w 101"/>
                <a:gd name="T3" fmla="*/ 10548 h 165"/>
                <a:gd name="T4" fmla="*/ 721 w 101"/>
                <a:gd name="T5" fmla="*/ 9976 h 165"/>
                <a:gd name="T6" fmla="*/ 416 w 101"/>
                <a:gd name="T7" fmla="*/ 9400 h 165"/>
                <a:gd name="T8" fmla="*/ 122 w 101"/>
                <a:gd name="T9" fmla="*/ 9241 h 165"/>
                <a:gd name="T10" fmla="*/ 0 w 101"/>
                <a:gd name="T11" fmla="*/ 8368 h 165"/>
                <a:gd name="T12" fmla="*/ 184 w 101"/>
                <a:gd name="T13" fmla="*/ 8005 h 165"/>
                <a:gd name="T14" fmla="*/ 416 w 101"/>
                <a:gd name="T15" fmla="*/ 6401 h 165"/>
                <a:gd name="T16" fmla="*/ 537 w 101"/>
                <a:gd name="T17" fmla="*/ 2773 h 165"/>
                <a:gd name="T18" fmla="*/ 1137 w 101"/>
                <a:gd name="T19" fmla="*/ 71 h 165"/>
                <a:gd name="T20" fmla="*/ 1753 w 101"/>
                <a:gd name="T21" fmla="*/ 225 h 165"/>
                <a:gd name="T22" fmla="*/ 3074 w 101"/>
                <a:gd name="T23" fmla="*/ 505 h 165"/>
                <a:gd name="T24" fmla="*/ 4995 w 101"/>
                <a:gd name="T25" fmla="*/ 1236 h 165"/>
                <a:gd name="T26" fmla="*/ 5611 w 101"/>
                <a:gd name="T27" fmla="*/ 2773 h 165"/>
                <a:gd name="T28" fmla="*/ 5779 w 101"/>
                <a:gd name="T29" fmla="*/ 4009 h 165"/>
                <a:gd name="T30" fmla="*/ 5905 w 101"/>
                <a:gd name="T31" fmla="*/ 5320 h 165"/>
                <a:gd name="T32" fmla="*/ 5179 w 101"/>
                <a:gd name="T33" fmla="*/ 7500 h 165"/>
                <a:gd name="T34" fmla="*/ 2952 w 101"/>
                <a:gd name="T35" fmla="*/ 10707 h 1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1" h="165">
                  <a:moveTo>
                    <a:pt x="17" y="165"/>
                  </a:moveTo>
                  <a:cubicBezTo>
                    <a:pt x="16" y="162"/>
                    <a:pt x="16" y="149"/>
                    <a:pt x="14" y="145"/>
                  </a:cubicBezTo>
                  <a:cubicBezTo>
                    <a:pt x="13" y="142"/>
                    <a:pt x="13" y="140"/>
                    <a:pt x="12" y="137"/>
                  </a:cubicBezTo>
                  <a:cubicBezTo>
                    <a:pt x="10" y="134"/>
                    <a:pt x="8" y="132"/>
                    <a:pt x="7" y="129"/>
                  </a:cubicBezTo>
                  <a:cubicBezTo>
                    <a:pt x="6" y="128"/>
                    <a:pt x="3" y="126"/>
                    <a:pt x="2" y="127"/>
                  </a:cubicBezTo>
                  <a:cubicBezTo>
                    <a:pt x="0" y="124"/>
                    <a:pt x="0" y="119"/>
                    <a:pt x="0" y="115"/>
                  </a:cubicBezTo>
                  <a:cubicBezTo>
                    <a:pt x="0" y="113"/>
                    <a:pt x="2" y="113"/>
                    <a:pt x="3" y="110"/>
                  </a:cubicBezTo>
                  <a:cubicBezTo>
                    <a:pt x="6" y="103"/>
                    <a:pt x="6" y="96"/>
                    <a:pt x="7" y="88"/>
                  </a:cubicBezTo>
                  <a:cubicBezTo>
                    <a:pt x="9" y="71"/>
                    <a:pt x="13" y="55"/>
                    <a:pt x="9" y="38"/>
                  </a:cubicBezTo>
                  <a:cubicBezTo>
                    <a:pt x="7" y="30"/>
                    <a:pt x="7" y="3"/>
                    <a:pt x="19" y="1"/>
                  </a:cubicBezTo>
                  <a:cubicBezTo>
                    <a:pt x="22" y="0"/>
                    <a:pt x="27" y="3"/>
                    <a:pt x="29" y="3"/>
                  </a:cubicBezTo>
                  <a:cubicBezTo>
                    <a:pt x="37" y="5"/>
                    <a:pt x="44" y="6"/>
                    <a:pt x="51" y="7"/>
                  </a:cubicBezTo>
                  <a:cubicBezTo>
                    <a:pt x="63" y="9"/>
                    <a:pt x="75" y="7"/>
                    <a:pt x="83" y="17"/>
                  </a:cubicBezTo>
                  <a:cubicBezTo>
                    <a:pt x="88" y="23"/>
                    <a:pt x="93" y="29"/>
                    <a:pt x="93" y="38"/>
                  </a:cubicBezTo>
                  <a:cubicBezTo>
                    <a:pt x="94" y="46"/>
                    <a:pt x="92" y="48"/>
                    <a:pt x="96" y="55"/>
                  </a:cubicBezTo>
                  <a:cubicBezTo>
                    <a:pt x="100" y="61"/>
                    <a:pt x="101" y="66"/>
                    <a:pt x="98" y="73"/>
                  </a:cubicBezTo>
                  <a:cubicBezTo>
                    <a:pt x="94" y="83"/>
                    <a:pt x="90" y="93"/>
                    <a:pt x="86" y="103"/>
                  </a:cubicBezTo>
                  <a:cubicBezTo>
                    <a:pt x="78" y="122"/>
                    <a:pt x="64" y="133"/>
                    <a:pt x="49" y="147"/>
                  </a:cubicBezTo>
                </a:path>
              </a:pathLst>
            </a:custGeom>
            <a:solidFill>
              <a:srgbClr val="BEA66E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12">
              <a:extLst>
                <a:ext uri="{FF2B5EF4-FFF2-40B4-BE49-F238E27FC236}">
                  <a16:creationId xmlns:a16="http://schemas.microsoft.com/office/drawing/2014/main" id="{2E54D6F6-5BF0-40E3-87D6-9EEE0CB20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80"/>
              <a:ext cx="396" cy="689"/>
            </a:xfrm>
            <a:custGeom>
              <a:avLst/>
              <a:gdLst>
                <a:gd name="T0" fmla="*/ 1031 w 101"/>
                <a:gd name="T1" fmla="*/ 12014 h 165"/>
                <a:gd name="T2" fmla="*/ 847 w 101"/>
                <a:gd name="T3" fmla="*/ 10548 h 165"/>
                <a:gd name="T4" fmla="*/ 721 w 101"/>
                <a:gd name="T5" fmla="*/ 9976 h 165"/>
                <a:gd name="T6" fmla="*/ 416 w 101"/>
                <a:gd name="T7" fmla="*/ 9400 h 165"/>
                <a:gd name="T8" fmla="*/ 122 w 101"/>
                <a:gd name="T9" fmla="*/ 9241 h 165"/>
                <a:gd name="T10" fmla="*/ 0 w 101"/>
                <a:gd name="T11" fmla="*/ 8368 h 165"/>
                <a:gd name="T12" fmla="*/ 184 w 101"/>
                <a:gd name="T13" fmla="*/ 8005 h 165"/>
                <a:gd name="T14" fmla="*/ 416 w 101"/>
                <a:gd name="T15" fmla="*/ 6401 h 165"/>
                <a:gd name="T16" fmla="*/ 537 w 101"/>
                <a:gd name="T17" fmla="*/ 2773 h 165"/>
                <a:gd name="T18" fmla="*/ 1137 w 101"/>
                <a:gd name="T19" fmla="*/ 71 h 165"/>
                <a:gd name="T20" fmla="*/ 1753 w 101"/>
                <a:gd name="T21" fmla="*/ 225 h 165"/>
                <a:gd name="T22" fmla="*/ 3074 w 101"/>
                <a:gd name="T23" fmla="*/ 505 h 165"/>
                <a:gd name="T24" fmla="*/ 4995 w 101"/>
                <a:gd name="T25" fmla="*/ 1236 h 165"/>
                <a:gd name="T26" fmla="*/ 5611 w 101"/>
                <a:gd name="T27" fmla="*/ 2773 h 165"/>
                <a:gd name="T28" fmla="*/ 5779 w 101"/>
                <a:gd name="T29" fmla="*/ 4009 h 165"/>
                <a:gd name="T30" fmla="*/ 5905 w 101"/>
                <a:gd name="T31" fmla="*/ 5320 h 165"/>
                <a:gd name="T32" fmla="*/ 5179 w 101"/>
                <a:gd name="T33" fmla="*/ 7500 h 165"/>
                <a:gd name="T34" fmla="*/ 2952 w 101"/>
                <a:gd name="T35" fmla="*/ 10707 h 1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1" h="165">
                  <a:moveTo>
                    <a:pt x="17" y="165"/>
                  </a:moveTo>
                  <a:cubicBezTo>
                    <a:pt x="16" y="162"/>
                    <a:pt x="16" y="149"/>
                    <a:pt x="14" y="145"/>
                  </a:cubicBezTo>
                  <a:cubicBezTo>
                    <a:pt x="13" y="142"/>
                    <a:pt x="13" y="140"/>
                    <a:pt x="12" y="137"/>
                  </a:cubicBezTo>
                  <a:cubicBezTo>
                    <a:pt x="10" y="134"/>
                    <a:pt x="8" y="132"/>
                    <a:pt x="7" y="129"/>
                  </a:cubicBezTo>
                  <a:cubicBezTo>
                    <a:pt x="6" y="128"/>
                    <a:pt x="3" y="126"/>
                    <a:pt x="2" y="127"/>
                  </a:cubicBezTo>
                  <a:cubicBezTo>
                    <a:pt x="0" y="124"/>
                    <a:pt x="0" y="119"/>
                    <a:pt x="0" y="115"/>
                  </a:cubicBezTo>
                  <a:cubicBezTo>
                    <a:pt x="0" y="113"/>
                    <a:pt x="2" y="113"/>
                    <a:pt x="3" y="110"/>
                  </a:cubicBezTo>
                  <a:cubicBezTo>
                    <a:pt x="6" y="103"/>
                    <a:pt x="6" y="96"/>
                    <a:pt x="7" y="88"/>
                  </a:cubicBezTo>
                  <a:cubicBezTo>
                    <a:pt x="9" y="71"/>
                    <a:pt x="13" y="55"/>
                    <a:pt x="9" y="38"/>
                  </a:cubicBezTo>
                  <a:cubicBezTo>
                    <a:pt x="7" y="30"/>
                    <a:pt x="7" y="3"/>
                    <a:pt x="19" y="1"/>
                  </a:cubicBezTo>
                  <a:cubicBezTo>
                    <a:pt x="22" y="0"/>
                    <a:pt x="27" y="3"/>
                    <a:pt x="29" y="3"/>
                  </a:cubicBezTo>
                  <a:cubicBezTo>
                    <a:pt x="37" y="5"/>
                    <a:pt x="44" y="6"/>
                    <a:pt x="51" y="7"/>
                  </a:cubicBezTo>
                  <a:cubicBezTo>
                    <a:pt x="63" y="9"/>
                    <a:pt x="75" y="7"/>
                    <a:pt x="83" y="17"/>
                  </a:cubicBezTo>
                  <a:cubicBezTo>
                    <a:pt x="88" y="23"/>
                    <a:pt x="93" y="29"/>
                    <a:pt x="93" y="38"/>
                  </a:cubicBezTo>
                  <a:cubicBezTo>
                    <a:pt x="94" y="46"/>
                    <a:pt x="92" y="48"/>
                    <a:pt x="96" y="55"/>
                  </a:cubicBezTo>
                  <a:cubicBezTo>
                    <a:pt x="100" y="61"/>
                    <a:pt x="101" y="66"/>
                    <a:pt x="98" y="73"/>
                  </a:cubicBezTo>
                  <a:cubicBezTo>
                    <a:pt x="94" y="83"/>
                    <a:pt x="90" y="93"/>
                    <a:pt x="86" y="103"/>
                  </a:cubicBezTo>
                  <a:cubicBezTo>
                    <a:pt x="78" y="122"/>
                    <a:pt x="64" y="133"/>
                    <a:pt x="49" y="14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3">
              <a:extLst>
                <a:ext uri="{FF2B5EF4-FFF2-40B4-BE49-F238E27FC236}">
                  <a16:creationId xmlns:a16="http://schemas.microsoft.com/office/drawing/2014/main" id="{33B838B0-0349-4C12-ADD6-5F77FB744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284"/>
              <a:ext cx="454" cy="1212"/>
            </a:xfrm>
            <a:custGeom>
              <a:avLst/>
              <a:gdLst>
                <a:gd name="T0" fmla="*/ 6955 w 116"/>
                <a:gd name="T1" fmla="*/ 21168 h 290"/>
                <a:gd name="T2" fmla="*/ 4673 w 116"/>
                <a:gd name="T3" fmla="*/ 0 h 290"/>
                <a:gd name="T4" fmla="*/ 4548 w 116"/>
                <a:gd name="T5" fmla="*/ 71 h 290"/>
                <a:gd name="T6" fmla="*/ 4442 w 116"/>
                <a:gd name="T7" fmla="*/ 226 h 290"/>
                <a:gd name="T8" fmla="*/ 4258 w 116"/>
                <a:gd name="T9" fmla="*/ 577 h 290"/>
                <a:gd name="T10" fmla="*/ 3890 w 116"/>
                <a:gd name="T11" fmla="*/ 802 h 290"/>
                <a:gd name="T12" fmla="*/ 3722 w 116"/>
                <a:gd name="T13" fmla="*/ 1538 h 290"/>
                <a:gd name="T14" fmla="*/ 3065 w 116"/>
                <a:gd name="T15" fmla="*/ 2115 h 290"/>
                <a:gd name="T16" fmla="*/ 2755 w 116"/>
                <a:gd name="T17" fmla="*/ 2620 h 290"/>
                <a:gd name="T18" fmla="*/ 2513 w 116"/>
                <a:gd name="T19" fmla="*/ 3511 h 290"/>
                <a:gd name="T20" fmla="*/ 1855 w 116"/>
                <a:gd name="T21" fmla="*/ 3791 h 290"/>
                <a:gd name="T22" fmla="*/ 1562 w 116"/>
                <a:gd name="T23" fmla="*/ 4087 h 290"/>
                <a:gd name="T24" fmla="*/ 1319 w 116"/>
                <a:gd name="T25" fmla="*/ 4522 h 290"/>
                <a:gd name="T26" fmla="*/ 967 w 116"/>
                <a:gd name="T27" fmla="*/ 4384 h 290"/>
                <a:gd name="T28" fmla="*/ 658 w 116"/>
                <a:gd name="T29" fmla="*/ 4819 h 290"/>
                <a:gd name="T30" fmla="*/ 536 w 116"/>
                <a:gd name="T31" fmla="*/ 5329 h 290"/>
                <a:gd name="T32" fmla="*/ 184 w 116"/>
                <a:gd name="T33" fmla="*/ 5187 h 290"/>
                <a:gd name="T34" fmla="*/ 0 w 116"/>
                <a:gd name="T35" fmla="*/ 6637 h 290"/>
                <a:gd name="T36" fmla="*/ 0 w 116"/>
                <a:gd name="T37" fmla="*/ 6637 h 290"/>
                <a:gd name="T38" fmla="*/ 1746 w 116"/>
                <a:gd name="T39" fmla="*/ 14377 h 290"/>
                <a:gd name="T40" fmla="*/ 2634 w 116"/>
                <a:gd name="T41" fmla="*/ 21168 h 2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6" h="290">
                  <a:moveTo>
                    <a:pt x="116" y="290"/>
                  </a:moveTo>
                  <a:cubicBezTo>
                    <a:pt x="103" y="222"/>
                    <a:pt x="72" y="74"/>
                    <a:pt x="78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1" y="120"/>
                    <a:pt x="23" y="152"/>
                    <a:pt x="29" y="197"/>
                  </a:cubicBezTo>
                  <a:cubicBezTo>
                    <a:pt x="32" y="226"/>
                    <a:pt x="38" y="257"/>
                    <a:pt x="44" y="290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4">
              <a:extLst>
                <a:ext uri="{FF2B5EF4-FFF2-40B4-BE49-F238E27FC236}">
                  <a16:creationId xmlns:a16="http://schemas.microsoft.com/office/drawing/2014/main" id="{92008C71-7BEC-43FC-943F-16A1428AD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284"/>
              <a:ext cx="454" cy="1212"/>
            </a:xfrm>
            <a:custGeom>
              <a:avLst/>
              <a:gdLst>
                <a:gd name="T0" fmla="*/ 6955 w 116"/>
                <a:gd name="T1" fmla="*/ 21168 h 290"/>
                <a:gd name="T2" fmla="*/ 4673 w 116"/>
                <a:gd name="T3" fmla="*/ 0 h 290"/>
                <a:gd name="T4" fmla="*/ 4548 w 116"/>
                <a:gd name="T5" fmla="*/ 71 h 290"/>
                <a:gd name="T6" fmla="*/ 4442 w 116"/>
                <a:gd name="T7" fmla="*/ 226 h 290"/>
                <a:gd name="T8" fmla="*/ 4258 w 116"/>
                <a:gd name="T9" fmla="*/ 577 h 290"/>
                <a:gd name="T10" fmla="*/ 3890 w 116"/>
                <a:gd name="T11" fmla="*/ 802 h 290"/>
                <a:gd name="T12" fmla="*/ 3722 w 116"/>
                <a:gd name="T13" fmla="*/ 1538 h 290"/>
                <a:gd name="T14" fmla="*/ 3065 w 116"/>
                <a:gd name="T15" fmla="*/ 2115 h 290"/>
                <a:gd name="T16" fmla="*/ 2755 w 116"/>
                <a:gd name="T17" fmla="*/ 2620 h 290"/>
                <a:gd name="T18" fmla="*/ 2513 w 116"/>
                <a:gd name="T19" fmla="*/ 3511 h 290"/>
                <a:gd name="T20" fmla="*/ 1855 w 116"/>
                <a:gd name="T21" fmla="*/ 3791 h 290"/>
                <a:gd name="T22" fmla="*/ 1562 w 116"/>
                <a:gd name="T23" fmla="*/ 4087 h 290"/>
                <a:gd name="T24" fmla="*/ 1319 w 116"/>
                <a:gd name="T25" fmla="*/ 4522 h 290"/>
                <a:gd name="T26" fmla="*/ 967 w 116"/>
                <a:gd name="T27" fmla="*/ 4384 h 290"/>
                <a:gd name="T28" fmla="*/ 658 w 116"/>
                <a:gd name="T29" fmla="*/ 4819 h 290"/>
                <a:gd name="T30" fmla="*/ 536 w 116"/>
                <a:gd name="T31" fmla="*/ 5329 h 290"/>
                <a:gd name="T32" fmla="*/ 184 w 116"/>
                <a:gd name="T33" fmla="*/ 5187 h 290"/>
                <a:gd name="T34" fmla="*/ 0 w 116"/>
                <a:gd name="T35" fmla="*/ 6637 h 290"/>
                <a:gd name="T36" fmla="*/ 0 w 116"/>
                <a:gd name="T37" fmla="*/ 6637 h 290"/>
                <a:gd name="T38" fmla="*/ 1746 w 116"/>
                <a:gd name="T39" fmla="*/ 14377 h 290"/>
                <a:gd name="T40" fmla="*/ 2634 w 116"/>
                <a:gd name="T41" fmla="*/ 21168 h 2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6" h="290">
                  <a:moveTo>
                    <a:pt x="116" y="290"/>
                  </a:moveTo>
                  <a:cubicBezTo>
                    <a:pt x="103" y="222"/>
                    <a:pt x="72" y="74"/>
                    <a:pt x="78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1" y="120"/>
                    <a:pt x="23" y="152"/>
                    <a:pt x="29" y="197"/>
                  </a:cubicBezTo>
                  <a:cubicBezTo>
                    <a:pt x="32" y="226"/>
                    <a:pt x="38" y="257"/>
                    <a:pt x="44" y="29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5">
              <a:extLst>
                <a:ext uri="{FF2B5EF4-FFF2-40B4-BE49-F238E27FC236}">
                  <a16:creationId xmlns:a16="http://schemas.microsoft.com/office/drawing/2014/main" id="{2CB11B50-3E8A-40EF-9150-AB18AA4B6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279"/>
              <a:ext cx="172" cy="213"/>
            </a:xfrm>
            <a:custGeom>
              <a:avLst/>
              <a:gdLst>
                <a:gd name="T0" fmla="*/ 2322 w 44"/>
                <a:gd name="T1" fmla="*/ 873 h 51"/>
                <a:gd name="T2" fmla="*/ 719 w 44"/>
                <a:gd name="T3" fmla="*/ 802 h 51"/>
                <a:gd name="T4" fmla="*/ 0 w 44"/>
                <a:gd name="T5" fmla="*/ 1537 h 51"/>
                <a:gd name="T6" fmla="*/ 0 w 44"/>
                <a:gd name="T7" fmla="*/ 3717 h 51"/>
                <a:gd name="T8" fmla="*/ 1786 w 44"/>
                <a:gd name="T9" fmla="*/ 3053 h 51"/>
                <a:gd name="T10" fmla="*/ 2322 w 44"/>
                <a:gd name="T11" fmla="*/ 873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51">
                  <a:moveTo>
                    <a:pt x="39" y="12"/>
                  </a:moveTo>
                  <a:cubicBezTo>
                    <a:pt x="34" y="0"/>
                    <a:pt x="23" y="2"/>
                    <a:pt x="12" y="11"/>
                  </a:cubicBezTo>
                  <a:cubicBezTo>
                    <a:pt x="5" y="16"/>
                    <a:pt x="3" y="19"/>
                    <a:pt x="0" y="2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0" y="45"/>
                    <a:pt x="23" y="46"/>
                    <a:pt x="30" y="42"/>
                  </a:cubicBezTo>
                  <a:cubicBezTo>
                    <a:pt x="37" y="39"/>
                    <a:pt x="44" y="24"/>
                    <a:pt x="39" y="12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6">
              <a:extLst>
                <a:ext uri="{FF2B5EF4-FFF2-40B4-BE49-F238E27FC236}">
                  <a16:creationId xmlns:a16="http://schemas.microsoft.com/office/drawing/2014/main" id="{1B4789F7-0F40-46EE-835C-1561DF03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946"/>
              <a:ext cx="180" cy="217"/>
            </a:xfrm>
            <a:custGeom>
              <a:avLst/>
              <a:gdLst>
                <a:gd name="T0" fmla="*/ 1851 w 46"/>
                <a:gd name="T1" fmla="*/ 3046 h 52"/>
                <a:gd name="T2" fmla="*/ 2755 w 46"/>
                <a:gd name="T3" fmla="*/ 1306 h 52"/>
                <a:gd name="T4" fmla="*/ 1256 w 46"/>
                <a:gd name="T5" fmla="*/ 0 h 52"/>
                <a:gd name="T6" fmla="*/ 0 w 46"/>
                <a:gd name="T7" fmla="*/ 576 h 52"/>
                <a:gd name="T8" fmla="*/ 0 w 46"/>
                <a:gd name="T9" fmla="*/ 3781 h 52"/>
                <a:gd name="T10" fmla="*/ 121 w 46"/>
                <a:gd name="T11" fmla="*/ 3710 h 52"/>
                <a:gd name="T12" fmla="*/ 1851 w 46"/>
                <a:gd name="T13" fmla="*/ 304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52">
                  <a:moveTo>
                    <a:pt x="31" y="42"/>
                  </a:moveTo>
                  <a:cubicBezTo>
                    <a:pt x="44" y="42"/>
                    <a:pt x="46" y="30"/>
                    <a:pt x="46" y="18"/>
                  </a:cubicBezTo>
                  <a:cubicBezTo>
                    <a:pt x="46" y="7"/>
                    <a:pt x="35" y="0"/>
                    <a:pt x="21" y="0"/>
                  </a:cubicBezTo>
                  <a:cubicBezTo>
                    <a:pt x="13" y="0"/>
                    <a:pt x="6" y="4"/>
                    <a:pt x="0" y="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1"/>
                    <a:pt x="1" y="51"/>
                    <a:pt x="2" y="51"/>
                  </a:cubicBezTo>
                  <a:cubicBezTo>
                    <a:pt x="13" y="44"/>
                    <a:pt x="18" y="42"/>
                    <a:pt x="31" y="42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7">
              <a:extLst>
                <a:ext uri="{FF2B5EF4-FFF2-40B4-BE49-F238E27FC236}">
                  <a16:creationId xmlns:a16="http://schemas.microsoft.com/office/drawing/2014/main" id="{1718517B-A919-4CFA-8C00-75BAED9D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986"/>
              <a:ext cx="153" cy="184"/>
            </a:xfrm>
            <a:custGeom>
              <a:avLst/>
              <a:gdLst>
                <a:gd name="T0" fmla="*/ 2232 w 39"/>
                <a:gd name="T1" fmla="*/ 1748 h 44"/>
                <a:gd name="T2" fmla="*/ 1095 w 39"/>
                <a:gd name="T3" fmla="*/ 368 h 44"/>
                <a:gd name="T4" fmla="*/ 0 w 39"/>
                <a:gd name="T5" fmla="*/ 577 h 44"/>
                <a:gd name="T6" fmla="*/ 0 w 39"/>
                <a:gd name="T7" fmla="*/ 3216 h 44"/>
                <a:gd name="T8" fmla="*/ 969 w 39"/>
                <a:gd name="T9" fmla="*/ 3078 h 44"/>
                <a:gd name="T10" fmla="*/ 2232 w 39"/>
                <a:gd name="T11" fmla="*/ 174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4">
                  <a:moveTo>
                    <a:pt x="37" y="24"/>
                  </a:moveTo>
                  <a:cubicBezTo>
                    <a:pt x="39" y="9"/>
                    <a:pt x="29" y="0"/>
                    <a:pt x="18" y="5"/>
                  </a:cubicBezTo>
                  <a:cubicBezTo>
                    <a:pt x="13" y="7"/>
                    <a:pt x="7" y="8"/>
                    <a:pt x="0" y="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3"/>
                    <a:pt x="10" y="42"/>
                    <a:pt x="16" y="42"/>
                  </a:cubicBezTo>
                  <a:cubicBezTo>
                    <a:pt x="27" y="42"/>
                    <a:pt x="35" y="39"/>
                    <a:pt x="37" y="2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8">
              <a:extLst>
                <a:ext uri="{FF2B5EF4-FFF2-40B4-BE49-F238E27FC236}">
                  <a16:creationId xmlns:a16="http://schemas.microsoft.com/office/drawing/2014/main" id="{E785D278-5019-4442-AEC2-9DBFA169B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740"/>
              <a:ext cx="153" cy="188"/>
            </a:xfrm>
            <a:custGeom>
              <a:avLst/>
              <a:gdLst>
                <a:gd name="T0" fmla="*/ 2169 w 39"/>
                <a:gd name="T1" fmla="*/ 2477 h 45"/>
                <a:gd name="T2" fmla="*/ 1322 w 39"/>
                <a:gd name="T3" fmla="*/ 71 h 45"/>
                <a:gd name="T4" fmla="*/ 0 w 39"/>
                <a:gd name="T5" fmla="*/ 577 h 45"/>
                <a:gd name="T6" fmla="*/ 0 w 39"/>
                <a:gd name="T7" fmla="*/ 3142 h 45"/>
                <a:gd name="T8" fmla="*/ 537 w 39"/>
                <a:gd name="T9" fmla="*/ 2983 h 45"/>
                <a:gd name="T10" fmla="*/ 2169 w 39"/>
                <a:gd name="T11" fmla="*/ 2477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5">
                  <a:moveTo>
                    <a:pt x="36" y="34"/>
                  </a:moveTo>
                  <a:cubicBezTo>
                    <a:pt x="39" y="23"/>
                    <a:pt x="35" y="3"/>
                    <a:pt x="22" y="1"/>
                  </a:cubicBezTo>
                  <a:cubicBezTo>
                    <a:pt x="14" y="0"/>
                    <a:pt x="7" y="3"/>
                    <a:pt x="0" y="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2"/>
                    <a:pt x="6" y="41"/>
                    <a:pt x="9" y="41"/>
                  </a:cubicBezTo>
                  <a:cubicBezTo>
                    <a:pt x="22" y="38"/>
                    <a:pt x="34" y="45"/>
                    <a:pt x="36" y="3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9">
              <a:extLst>
                <a:ext uri="{FF2B5EF4-FFF2-40B4-BE49-F238E27FC236}">
                  <a16:creationId xmlns:a16="http://schemas.microsoft.com/office/drawing/2014/main" id="{8C72CD76-831B-4F71-AF57-E329E9C3A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452"/>
              <a:ext cx="153" cy="225"/>
            </a:xfrm>
            <a:custGeom>
              <a:avLst/>
              <a:gdLst>
                <a:gd name="T0" fmla="*/ 1569 w 39"/>
                <a:gd name="T1" fmla="*/ 2971 h 54"/>
                <a:gd name="T2" fmla="*/ 2048 w 39"/>
                <a:gd name="T3" fmla="*/ 938 h 54"/>
                <a:gd name="T4" fmla="*/ 416 w 39"/>
                <a:gd name="T5" fmla="*/ 504 h 54"/>
                <a:gd name="T6" fmla="*/ 0 w 39"/>
                <a:gd name="T7" fmla="*/ 800 h 54"/>
                <a:gd name="T8" fmla="*/ 0 w 39"/>
                <a:gd name="T9" fmla="*/ 3908 h 54"/>
                <a:gd name="T10" fmla="*/ 122 w 39"/>
                <a:gd name="T11" fmla="*/ 3767 h 54"/>
                <a:gd name="T12" fmla="*/ 1569 w 39"/>
                <a:gd name="T13" fmla="*/ 297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54">
                  <a:moveTo>
                    <a:pt x="26" y="41"/>
                  </a:moveTo>
                  <a:cubicBezTo>
                    <a:pt x="39" y="38"/>
                    <a:pt x="39" y="24"/>
                    <a:pt x="34" y="13"/>
                  </a:cubicBezTo>
                  <a:cubicBezTo>
                    <a:pt x="29" y="3"/>
                    <a:pt x="17" y="0"/>
                    <a:pt x="7" y="7"/>
                  </a:cubicBezTo>
                  <a:cubicBezTo>
                    <a:pt x="4" y="8"/>
                    <a:pt x="2" y="10"/>
                    <a:pt x="0" y="1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53"/>
                    <a:pt x="1" y="53"/>
                    <a:pt x="2" y="52"/>
                  </a:cubicBezTo>
                  <a:cubicBezTo>
                    <a:pt x="8" y="47"/>
                    <a:pt x="12" y="44"/>
                    <a:pt x="26" y="4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20">
              <a:extLst>
                <a:ext uri="{FF2B5EF4-FFF2-40B4-BE49-F238E27FC236}">
                  <a16:creationId xmlns:a16="http://schemas.microsoft.com/office/drawing/2014/main" id="{2D2C8CA6-67A5-4AA9-99D1-A99EC0F56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184"/>
              <a:ext cx="168" cy="192"/>
            </a:xfrm>
            <a:custGeom>
              <a:avLst/>
              <a:gdLst>
                <a:gd name="T0" fmla="*/ 2032 w 43"/>
                <a:gd name="T1" fmla="*/ 2684 h 46"/>
                <a:gd name="T2" fmla="*/ 1723 w 43"/>
                <a:gd name="T3" fmla="*/ 576 h 46"/>
                <a:gd name="T4" fmla="*/ 0 w 43"/>
                <a:gd name="T5" fmla="*/ 730 h 46"/>
                <a:gd name="T6" fmla="*/ 0 w 43"/>
                <a:gd name="T7" fmla="*/ 3343 h 46"/>
                <a:gd name="T8" fmla="*/ 410 w 43"/>
                <a:gd name="T9" fmla="*/ 3047 h 46"/>
                <a:gd name="T10" fmla="*/ 2032 w 43"/>
                <a:gd name="T11" fmla="*/ 2684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6">
                  <a:moveTo>
                    <a:pt x="34" y="37"/>
                  </a:moveTo>
                  <a:cubicBezTo>
                    <a:pt x="43" y="30"/>
                    <a:pt x="39" y="20"/>
                    <a:pt x="29" y="8"/>
                  </a:cubicBezTo>
                  <a:cubicBezTo>
                    <a:pt x="21" y="0"/>
                    <a:pt x="12" y="3"/>
                    <a:pt x="0" y="1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5"/>
                    <a:pt x="5" y="43"/>
                    <a:pt x="7" y="42"/>
                  </a:cubicBezTo>
                  <a:cubicBezTo>
                    <a:pt x="16" y="37"/>
                    <a:pt x="25" y="44"/>
                    <a:pt x="34" y="3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1">
              <a:extLst>
                <a:ext uri="{FF2B5EF4-FFF2-40B4-BE49-F238E27FC236}">
                  <a16:creationId xmlns:a16="http://schemas.microsoft.com/office/drawing/2014/main" id="{2F75A84B-7C75-49E8-A2C0-F6E4AF86B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3333"/>
              <a:ext cx="133" cy="125"/>
            </a:xfrm>
            <a:custGeom>
              <a:avLst/>
              <a:gdLst>
                <a:gd name="T0" fmla="*/ 63 w 34"/>
                <a:gd name="T1" fmla="*/ 1371 h 30"/>
                <a:gd name="T2" fmla="*/ 121 w 34"/>
                <a:gd name="T3" fmla="*/ 2171 h 30"/>
                <a:gd name="T4" fmla="*/ 841 w 34"/>
                <a:gd name="T5" fmla="*/ 1804 h 30"/>
                <a:gd name="T6" fmla="*/ 1498 w 34"/>
                <a:gd name="T7" fmla="*/ 1529 h 30"/>
                <a:gd name="T8" fmla="*/ 1498 w 34"/>
                <a:gd name="T9" fmla="*/ 138 h 30"/>
                <a:gd name="T10" fmla="*/ 352 w 34"/>
                <a:gd name="T11" fmla="*/ 123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0">
                  <a:moveTo>
                    <a:pt x="1" y="19"/>
                  </a:moveTo>
                  <a:cubicBezTo>
                    <a:pt x="0" y="22"/>
                    <a:pt x="0" y="26"/>
                    <a:pt x="2" y="30"/>
                  </a:cubicBezTo>
                  <a:cubicBezTo>
                    <a:pt x="7" y="30"/>
                    <a:pt x="10" y="27"/>
                    <a:pt x="14" y="25"/>
                  </a:cubicBezTo>
                  <a:cubicBezTo>
                    <a:pt x="19" y="24"/>
                    <a:pt x="22" y="25"/>
                    <a:pt x="25" y="21"/>
                  </a:cubicBezTo>
                  <a:cubicBezTo>
                    <a:pt x="29" y="18"/>
                    <a:pt x="34" y="0"/>
                    <a:pt x="25" y="2"/>
                  </a:cubicBezTo>
                  <a:cubicBezTo>
                    <a:pt x="29" y="18"/>
                    <a:pt x="13" y="11"/>
                    <a:pt x="6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2">
              <a:extLst>
                <a:ext uri="{FF2B5EF4-FFF2-40B4-BE49-F238E27FC236}">
                  <a16:creationId xmlns:a16="http://schemas.microsoft.com/office/drawing/2014/main" id="{BD97187B-6A7E-41F7-A0EE-D11F205A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510"/>
              <a:ext cx="145" cy="138"/>
            </a:xfrm>
            <a:custGeom>
              <a:avLst/>
              <a:gdLst>
                <a:gd name="T0" fmla="*/ 662 w 37"/>
                <a:gd name="T1" fmla="*/ 1836 h 33"/>
                <a:gd name="T2" fmla="*/ 1442 w 37"/>
                <a:gd name="T3" fmla="*/ 1610 h 33"/>
                <a:gd name="T4" fmla="*/ 1136 w 37"/>
                <a:gd name="T5" fmla="*/ 0 h 33"/>
                <a:gd name="T6" fmla="*/ 1505 w 37"/>
                <a:gd name="T7" fmla="*/ 506 h 33"/>
                <a:gd name="T8" fmla="*/ 1031 w 37"/>
                <a:gd name="T9" fmla="*/ 1171 h 33"/>
                <a:gd name="T10" fmla="*/ 0 w 37"/>
                <a:gd name="T11" fmla="*/ 803 h 33"/>
                <a:gd name="T12" fmla="*/ 0 w 37"/>
                <a:gd name="T13" fmla="*/ 2413 h 33"/>
                <a:gd name="T14" fmla="*/ 662 w 37"/>
                <a:gd name="T15" fmla="*/ 1836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3">
                  <a:moveTo>
                    <a:pt x="11" y="25"/>
                  </a:moveTo>
                  <a:cubicBezTo>
                    <a:pt x="15" y="23"/>
                    <a:pt x="20" y="23"/>
                    <a:pt x="24" y="22"/>
                  </a:cubicBezTo>
                  <a:cubicBezTo>
                    <a:pt x="37" y="18"/>
                    <a:pt x="31" y="1"/>
                    <a:pt x="19" y="0"/>
                  </a:cubicBezTo>
                  <a:cubicBezTo>
                    <a:pt x="22" y="2"/>
                    <a:pt x="25" y="4"/>
                    <a:pt x="25" y="7"/>
                  </a:cubicBezTo>
                  <a:cubicBezTo>
                    <a:pt x="26" y="12"/>
                    <a:pt x="21" y="15"/>
                    <a:pt x="17" y="16"/>
                  </a:cubicBezTo>
                  <a:cubicBezTo>
                    <a:pt x="11" y="17"/>
                    <a:pt x="6" y="13"/>
                    <a:pt x="0" y="1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31"/>
                    <a:pt x="6" y="27"/>
                    <a:pt x="11" y="2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3">
              <a:extLst>
                <a:ext uri="{FF2B5EF4-FFF2-40B4-BE49-F238E27FC236}">
                  <a16:creationId xmlns:a16="http://schemas.microsoft.com/office/drawing/2014/main" id="{73D135BA-1E11-44C0-8AC2-FBFC2B770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230"/>
              <a:ext cx="137" cy="121"/>
            </a:xfrm>
            <a:custGeom>
              <a:avLst/>
              <a:gdLst>
                <a:gd name="T0" fmla="*/ 1378 w 35"/>
                <a:gd name="T1" fmla="*/ 1673 h 29"/>
                <a:gd name="T2" fmla="*/ 1914 w 35"/>
                <a:gd name="T3" fmla="*/ 1010 h 29"/>
                <a:gd name="T4" fmla="*/ 1194 w 35"/>
                <a:gd name="T5" fmla="*/ 71 h 29"/>
                <a:gd name="T6" fmla="*/ 1378 w 35"/>
                <a:gd name="T7" fmla="*/ 801 h 29"/>
                <a:gd name="T8" fmla="*/ 842 w 35"/>
                <a:gd name="T9" fmla="*/ 1097 h 29"/>
                <a:gd name="T10" fmla="*/ 184 w 35"/>
                <a:gd name="T11" fmla="*/ 872 h 29"/>
                <a:gd name="T12" fmla="*/ 0 w 35"/>
                <a:gd name="T13" fmla="*/ 872 h 29"/>
                <a:gd name="T14" fmla="*/ 0 w 35"/>
                <a:gd name="T15" fmla="*/ 2107 h 29"/>
                <a:gd name="T16" fmla="*/ 536 w 35"/>
                <a:gd name="T17" fmla="*/ 1740 h 29"/>
                <a:gd name="T18" fmla="*/ 1378 w 35"/>
                <a:gd name="T19" fmla="*/ 1673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9">
                  <a:moveTo>
                    <a:pt x="23" y="23"/>
                  </a:moveTo>
                  <a:cubicBezTo>
                    <a:pt x="28" y="23"/>
                    <a:pt x="35" y="21"/>
                    <a:pt x="32" y="14"/>
                  </a:cubicBezTo>
                  <a:cubicBezTo>
                    <a:pt x="31" y="10"/>
                    <a:pt x="25" y="0"/>
                    <a:pt x="20" y="1"/>
                  </a:cubicBezTo>
                  <a:cubicBezTo>
                    <a:pt x="22" y="4"/>
                    <a:pt x="25" y="6"/>
                    <a:pt x="23" y="11"/>
                  </a:cubicBezTo>
                  <a:cubicBezTo>
                    <a:pt x="22" y="15"/>
                    <a:pt x="18" y="16"/>
                    <a:pt x="14" y="15"/>
                  </a:cubicBezTo>
                  <a:cubicBezTo>
                    <a:pt x="10" y="14"/>
                    <a:pt x="7" y="13"/>
                    <a:pt x="3" y="12"/>
                  </a:cubicBezTo>
                  <a:cubicBezTo>
                    <a:pt x="2" y="12"/>
                    <a:pt x="1" y="12"/>
                    <a:pt x="0" y="1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7"/>
                    <a:pt x="6" y="24"/>
                    <a:pt x="9" y="24"/>
                  </a:cubicBezTo>
                  <a:cubicBezTo>
                    <a:pt x="14" y="22"/>
                    <a:pt x="18" y="24"/>
                    <a:pt x="23" y="23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4">
              <a:extLst>
                <a:ext uri="{FF2B5EF4-FFF2-40B4-BE49-F238E27FC236}">
                  <a16:creationId xmlns:a16="http://schemas.microsoft.com/office/drawing/2014/main" id="{86774061-6918-4224-BD04-D85796D50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04"/>
              <a:ext cx="94" cy="25"/>
            </a:xfrm>
            <a:custGeom>
              <a:avLst/>
              <a:gdLst>
                <a:gd name="T0" fmla="*/ 0 w 24"/>
                <a:gd name="T1" fmla="*/ 433 h 6"/>
                <a:gd name="T2" fmla="*/ 1441 w 24"/>
                <a:gd name="T3" fmla="*/ 22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3"/>
                    <a:pt x="18" y="0"/>
                    <a:pt x="2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25">
              <a:extLst>
                <a:ext uri="{FF2B5EF4-FFF2-40B4-BE49-F238E27FC236}">
                  <a16:creationId xmlns:a16="http://schemas.microsoft.com/office/drawing/2014/main" id="{AD47944E-64F4-4B82-BE31-C0535728B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201"/>
              <a:ext cx="82" cy="58"/>
            </a:xfrm>
            <a:custGeom>
              <a:avLst/>
              <a:gdLst>
                <a:gd name="T0" fmla="*/ 0 w 21"/>
                <a:gd name="T1" fmla="*/ 994 h 14"/>
                <a:gd name="T2" fmla="*/ 1250 w 21"/>
                <a:gd name="T3" fmla="*/ 568 h 14"/>
                <a:gd name="T4" fmla="*/ 1128 w 21"/>
                <a:gd name="T5" fmla="*/ 858 h 14"/>
                <a:gd name="T6" fmla="*/ 472 w 21"/>
                <a:gd name="T7" fmla="*/ 85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4" y="12"/>
                    <a:pt x="18" y="0"/>
                    <a:pt x="21" y="8"/>
                  </a:cubicBezTo>
                  <a:cubicBezTo>
                    <a:pt x="21" y="9"/>
                    <a:pt x="19" y="11"/>
                    <a:pt x="19" y="12"/>
                  </a:cubicBezTo>
                  <a:cubicBezTo>
                    <a:pt x="16" y="9"/>
                    <a:pt x="11" y="11"/>
                    <a:pt x="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26">
              <a:extLst>
                <a:ext uri="{FF2B5EF4-FFF2-40B4-BE49-F238E27FC236}">
                  <a16:creationId xmlns:a16="http://schemas.microsoft.com/office/drawing/2014/main" id="{AB247844-AB7E-4AC4-B8A7-27B025B88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493"/>
              <a:ext cx="67" cy="42"/>
            </a:xfrm>
            <a:custGeom>
              <a:avLst/>
              <a:gdLst>
                <a:gd name="T0" fmla="*/ 0 w 17"/>
                <a:gd name="T1" fmla="*/ 739 h 10"/>
                <a:gd name="T2" fmla="*/ 1040 w 17"/>
                <a:gd name="T3" fmla="*/ 0 h 10"/>
                <a:gd name="T4" fmla="*/ 1040 w 17"/>
                <a:gd name="T5" fmla="*/ 143 h 10"/>
                <a:gd name="T6" fmla="*/ 126 w 17"/>
                <a:gd name="T7" fmla="*/ 60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5" y="5"/>
                    <a:pt x="9" y="0"/>
                    <a:pt x="17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1" y="2"/>
                    <a:pt x="8" y="8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7">
              <a:extLst>
                <a:ext uri="{FF2B5EF4-FFF2-40B4-BE49-F238E27FC236}">
                  <a16:creationId xmlns:a16="http://schemas.microsoft.com/office/drawing/2014/main" id="{F3D12805-8F4F-463F-BF6B-060394D9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3028"/>
              <a:ext cx="98" cy="42"/>
            </a:xfrm>
            <a:custGeom>
              <a:avLst/>
              <a:gdLst>
                <a:gd name="T0" fmla="*/ 0 w 25"/>
                <a:gd name="T1" fmla="*/ 143 h 10"/>
                <a:gd name="T2" fmla="*/ 1505 w 25"/>
                <a:gd name="T3" fmla="*/ 0 h 10"/>
                <a:gd name="T4" fmla="*/ 122 w 25"/>
                <a:gd name="T5" fmla="*/ 29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0">
                  <a:moveTo>
                    <a:pt x="0" y="2"/>
                  </a:moveTo>
                  <a:cubicBezTo>
                    <a:pt x="8" y="6"/>
                    <a:pt x="18" y="2"/>
                    <a:pt x="25" y="0"/>
                  </a:cubicBezTo>
                  <a:cubicBezTo>
                    <a:pt x="20" y="4"/>
                    <a:pt x="7" y="1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28">
              <a:extLst>
                <a:ext uri="{FF2B5EF4-FFF2-40B4-BE49-F238E27FC236}">
                  <a16:creationId xmlns:a16="http://schemas.microsoft.com/office/drawing/2014/main" id="{B0D8B31A-83C6-48EC-87B7-715D6CB2C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3316"/>
              <a:ext cx="78" cy="63"/>
            </a:xfrm>
            <a:custGeom>
              <a:avLst/>
              <a:gdLst>
                <a:gd name="T0" fmla="*/ 0 w 20"/>
                <a:gd name="T1" fmla="*/ 1113 h 15"/>
                <a:gd name="T2" fmla="*/ 1127 w 20"/>
                <a:gd name="T3" fmla="*/ 0 h 15"/>
                <a:gd name="T4" fmla="*/ 839 w 20"/>
                <a:gd name="T5" fmla="*/ 370 h 15"/>
                <a:gd name="T6" fmla="*/ 121 w 20"/>
                <a:gd name="T7" fmla="*/ 97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0" y="15"/>
                  </a:moveTo>
                  <a:cubicBezTo>
                    <a:pt x="7" y="11"/>
                    <a:pt x="12" y="2"/>
                    <a:pt x="19" y="0"/>
                  </a:cubicBezTo>
                  <a:cubicBezTo>
                    <a:pt x="20" y="2"/>
                    <a:pt x="16" y="3"/>
                    <a:pt x="14" y="5"/>
                  </a:cubicBezTo>
                  <a:cubicBezTo>
                    <a:pt x="9" y="9"/>
                    <a:pt x="10" y="13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29">
              <a:extLst>
                <a:ext uri="{FF2B5EF4-FFF2-40B4-BE49-F238E27FC236}">
                  <a16:creationId xmlns:a16="http://schemas.microsoft.com/office/drawing/2014/main" id="{B55B88AE-E55C-4398-B3A9-D5D8A1187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3408"/>
              <a:ext cx="59" cy="59"/>
            </a:xfrm>
            <a:custGeom>
              <a:avLst/>
              <a:gdLst>
                <a:gd name="T0" fmla="*/ 248 w 15"/>
                <a:gd name="T1" fmla="*/ 0 h 14"/>
                <a:gd name="T2" fmla="*/ 248 w 15"/>
                <a:gd name="T3" fmla="*/ 978 h 14"/>
                <a:gd name="T4" fmla="*/ 913 w 15"/>
                <a:gd name="T5" fmla="*/ 603 h 14"/>
                <a:gd name="T6" fmla="*/ 248 w 15"/>
                <a:gd name="T7" fmla="*/ 14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4" y="0"/>
                  </a:moveTo>
                  <a:cubicBezTo>
                    <a:pt x="3" y="3"/>
                    <a:pt x="0" y="11"/>
                    <a:pt x="4" y="13"/>
                  </a:cubicBezTo>
                  <a:cubicBezTo>
                    <a:pt x="7" y="14"/>
                    <a:pt x="12" y="8"/>
                    <a:pt x="15" y="8"/>
                  </a:cubicBezTo>
                  <a:cubicBezTo>
                    <a:pt x="10" y="7"/>
                    <a:pt x="4" y="10"/>
                    <a:pt x="4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30">
              <a:extLst>
                <a:ext uri="{FF2B5EF4-FFF2-40B4-BE49-F238E27FC236}">
                  <a16:creationId xmlns:a16="http://schemas.microsoft.com/office/drawing/2014/main" id="{8A039EBD-116D-4C35-B016-1196698D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095"/>
              <a:ext cx="47" cy="54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864 h 13"/>
                <a:gd name="T4" fmla="*/ 721 w 12"/>
                <a:gd name="T5" fmla="*/ 723 h 13"/>
                <a:gd name="T6" fmla="*/ 184 w 12"/>
                <a:gd name="T7" fmla="*/ 723 h 13"/>
                <a:gd name="T8" fmla="*/ 121 w 1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3" y="3"/>
                    <a:pt x="0" y="8"/>
                    <a:pt x="0" y="12"/>
                  </a:cubicBezTo>
                  <a:cubicBezTo>
                    <a:pt x="3" y="13"/>
                    <a:pt x="9" y="11"/>
                    <a:pt x="12" y="10"/>
                  </a:cubicBezTo>
                  <a:cubicBezTo>
                    <a:pt x="10" y="11"/>
                    <a:pt x="5" y="12"/>
                    <a:pt x="3" y="10"/>
                  </a:cubicBezTo>
                  <a:cubicBezTo>
                    <a:pt x="1" y="8"/>
                    <a:pt x="4" y="3"/>
                    <a:pt x="2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31">
              <a:extLst>
                <a:ext uri="{FF2B5EF4-FFF2-40B4-BE49-F238E27FC236}">
                  <a16:creationId xmlns:a16="http://schemas.microsoft.com/office/drawing/2014/main" id="{0BD33440-0380-43E4-BF98-C2F4D82D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279"/>
              <a:ext cx="172" cy="213"/>
            </a:xfrm>
            <a:custGeom>
              <a:avLst/>
              <a:gdLst>
                <a:gd name="T0" fmla="*/ 0 w 44"/>
                <a:gd name="T1" fmla="*/ 3717 h 51"/>
                <a:gd name="T2" fmla="*/ 1786 w 44"/>
                <a:gd name="T3" fmla="*/ 3053 h 51"/>
                <a:gd name="T4" fmla="*/ 2322 w 44"/>
                <a:gd name="T5" fmla="*/ 873 h 51"/>
                <a:gd name="T6" fmla="*/ 719 w 44"/>
                <a:gd name="T7" fmla="*/ 802 h 51"/>
                <a:gd name="T8" fmla="*/ 0 w 44"/>
                <a:gd name="T9" fmla="*/ 153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0" y="51"/>
                  </a:moveTo>
                  <a:cubicBezTo>
                    <a:pt x="10" y="45"/>
                    <a:pt x="23" y="46"/>
                    <a:pt x="30" y="42"/>
                  </a:cubicBezTo>
                  <a:cubicBezTo>
                    <a:pt x="37" y="39"/>
                    <a:pt x="44" y="24"/>
                    <a:pt x="39" y="12"/>
                  </a:cubicBezTo>
                  <a:cubicBezTo>
                    <a:pt x="34" y="0"/>
                    <a:pt x="23" y="2"/>
                    <a:pt x="12" y="11"/>
                  </a:cubicBezTo>
                  <a:cubicBezTo>
                    <a:pt x="5" y="16"/>
                    <a:pt x="3" y="19"/>
                    <a:pt x="0" y="2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32">
              <a:extLst>
                <a:ext uri="{FF2B5EF4-FFF2-40B4-BE49-F238E27FC236}">
                  <a16:creationId xmlns:a16="http://schemas.microsoft.com/office/drawing/2014/main" id="{78A88C30-EFE1-4C4F-BD59-D00BE3A4D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946"/>
              <a:ext cx="180" cy="217"/>
            </a:xfrm>
            <a:custGeom>
              <a:avLst/>
              <a:gdLst>
                <a:gd name="T0" fmla="*/ 0 w 46"/>
                <a:gd name="T1" fmla="*/ 3781 h 52"/>
                <a:gd name="T2" fmla="*/ 121 w 46"/>
                <a:gd name="T3" fmla="*/ 3710 h 52"/>
                <a:gd name="T4" fmla="*/ 1851 w 46"/>
                <a:gd name="T5" fmla="*/ 3046 h 52"/>
                <a:gd name="T6" fmla="*/ 2755 w 46"/>
                <a:gd name="T7" fmla="*/ 1306 h 52"/>
                <a:gd name="T8" fmla="*/ 1256 w 46"/>
                <a:gd name="T9" fmla="*/ 0 h 52"/>
                <a:gd name="T10" fmla="*/ 0 w 46"/>
                <a:gd name="T11" fmla="*/ 576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52">
                  <a:moveTo>
                    <a:pt x="0" y="52"/>
                  </a:moveTo>
                  <a:cubicBezTo>
                    <a:pt x="1" y="51"/>
                    <a:pt x="1" y="51"/>
                    <a:pt x="2" y="51"/>
                  </a:cubicBezTo>
                  <a:cubicBezTo>
                    <a:pt x="13" y="44"/>
                    <a:pt x="18" y="42"/>
                    <a:pt x="31" y="42"/>
                  </a:cubicBezTo>
                  <a:cubicBezTo>
                    <a:pt x="44" y="42"/>
                    <a:pt x="46" y="30"/>
                    <a:pt x="46" y="18"/>
                  </a:cubicBezTo>
                  <a:cubicBezTo>
                    <a:pt x="46" y="7"/>
                    <a:pt x="35" y="0"/>
                    <a:pt x="21" y="0"/>
                  </a:cubicBezTo>
                  <a:cubicBezTo>
                    <a:pt x="13" y="0"/>
                    <a:pt x="6" y="4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33">
              <a:extLst>
                <a:ext uri="{FF2B5EF4-FFF2-40B4-BE49-F238E27FC236}">
                  <a16:creationId xmlns:a16="http://schemas.microsoft.com/office/drawing/2014/main" id="{1A54A5DA-046E-4B11-83D8-3718D535B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986"/>
              <a:ext cx="153" cy="184"/>
            </a:xfrm>
            <a:custGeom>
              <a:avLst/>
              <a:gdLst>
                <a:gd name="T0" fmla="*/ 0 w 39"/>
                <a:gd name="T1" fmla="*/ 3216 h 44"/>
                <a:gd name="T2" fmla="*/ 969 w 39"/>
                <a:gd name="T3" fmla="*/ 3078 h 44"/>
                <a:gd name="T4" fmla="*/ 2232 w 39"/>
                <a:gd name="T5" fmla="*/ 1748 h 44"/>
                <a:gd name="T6" fmla="*/ 1095 w 39"/>
                <a:gd name="T7" fmla="*/ 368 h 44"/>
                <a:gd name="T8" fmla="*/ 0 w 39"/>
                <a:gd name="T9" fmla="*/ 57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44"/>
                  </a:moveTo>
                  <a:cubicBezTo>
                    <a:pt x="5" y="43"/>
                    <a:pt x="10" y="42"/>
                    <a:pt x="16" y="42"/>
                  </a:cubicBezTo>
                  <a:cubicBezTo>
                    <a:pt x="27" y="42"/>
                    <a:pt x="35" y="39"/>
                    <a:pt x="37" y="24"/>
                  </a:cubicBezTo>
                  <a:cubicBezTo>
                    <a:pt x="39" y="9"/>
                    <a:pt x="29" y="0"/>
                    <a:pt x="18" y="5"/>
                  </a:cubicBezTo>
                  <a:cubicBezTo>
                    <a:pt x="13" y="7"/>
                    <a:pt x="7" y="8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34">
              <a:extLst>
                <a:ext uri="{FF2B5EF4-FFF2-40B4-BE49-F238E27FC236}">
                  <a16:creationId xmlns:a16="http://schemas.microsoft.com/office/drawing/2014/main" id="{906D283E-4CA4-4B0E-B2EA-9311DFBC4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740"/>
              <a:ext cx="153" cy="188"/>
            </a:xfrm>
            <a:custGeom>
              <a:avLst/>
              <a:gdLst>
                <a:gd name="T0" fmla="*/ 0 w 39"/>
                <a:gd name="T1" fmla="*/ 3142 h 45"/>
                <a:gd name="T2" fmla="*/ 537 w 39"/>
                <a:gd name="T3" fmla="*/ 2983 h 45"/>
                <a:gd name="T4" fmla="*/ 2169 w 39"/>
                <a:gd name="T5" fmla="*/ 2477 h 45"/>
                <a:gd name="T6" fmla="*/ 1322 w 39"/>
                <a:gd name="T7" fmla="*/ 71 h 45"/>
                <a:gd name="T8" fmla="*/ 0 w 39"/>
                <a:gd name="T9" fmla="*/ 57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0" y="43"/>
                  </a:moveTo>
                  <a:cubicBezTo>
                    <a:pt x="3" y="42"/>
                    <a:pt x="6" y="41"/>
                    <a:pt x="9" y="41"/>
                  </a:cubicBezTo>
                  <a:cubicBezTo>
                    <a:pt x="22" y="38"/>
                    <a:pt x="34" y="45"/>
                    <a:pt x="36" y="34"/>
                  </a:cubicBezTo>
                  <a:cubicBezTo>
                    <a:pt x="39" y="23"/>
                    <a:pt x="35" y="3"/>
                    <a:pt x="22" y="1"/>
                  </a:cubicBezTo>
                  <a:cubicBezTo>
                    <a:pt x="14" y="0"/>
                    <a:pt x="7" y="3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35">
              <a:extLst>
                <a:ext uri="{FF2B5EF4-FFF2-40B4-BE49-F238E27FC236}">
                  <a16:creationId xmlns:a16="http://schemas.microsoft.com/office/drawing/2014/main" id="{9B114A29-6AD1-4910-9F71-5ABFB78D2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452"/>
              <a:ext cx="153" cy="225"/>
            </a:xfrm>
            <a:custGeom>
              <a:avLst/>
              <a:gdLst>
                <a:gd name="T0" fmla="*/ 0 w 39"/>
                <a:gd name="T1" fmla="*/ 3908 h 54"/>
                <a:gd name="T2" fmla="*/ 122 w 39"/>
                <a:gd name="T3" fmla="*/ 3767 h 54"/>
                <a:gd name="T4" fmla="*/ 1569 w 39"/>
                <a:gd name="T5" fmla="*/ 2971 h 54"/>
                <a:gd name="T6" fmla="*/ 2048 w 39"/>
                <a:gd name="T7" fmla="*/ 938 h 54"/>
                <a:gd name="T8" fmla="*/ 416 w 39"/>
                <a:gd name="T9" fmla="*/ 504 h 54"/>
                <a:gd name="T10" fmla="*/ 0 w 39"/>
                <a:gd name="T11" fmla="*/ 80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4">
                  <a:moveTo>
                    <a:pt x="0" y="54"/>
                  </a:moveTo>
                  <a:cubicBezTo>
                    <a:pt x="1" y="53"/>
                    <a:pt x="1" y="53"/>
                    <a:pt x="2" y="52"/>
                  </a:cubicBezTo>
                  <a:cubicBezTo>
                    <a:pt x="8" y="47"/>
                    <a:pt x="12" y="44"/>
                    <a:pt x="26" y="41"/>
                  </a:cubicBezTo>
                  <a:cubicBezTo>
                    <a:pt x="39" y="38"/>
                    <a:pt x="39" y="24"/>
                    <a:pt x="34" y="13"/>
                  </a:cubicBezTo>
                  <a:cubicBezTo>
                    <a:pt x="29" y="3"/>
                    <a:pt x="17" y="0"/>
                    <a:pt x="7" y="7"/>
                  </a:cubicBezTo>
                  <a:cubicBezTo>
                    <a:pt x="4" y="8"/>
                    <a:pt x="2" y="10"/>
                    <a:pt x="0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36">
              <a:extLst>
                <a:ext uri="{FF2B5EF4-FFF2-40B4-BE49-F238E27FC236}">
                  <a16:creationId xmlns:a16="http://schemas.microsoft.com/office/drawing/2014/main" id="{7F5716BE-8D4A-4C8E-B647-4CC4E0C00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184"/>
              <a:ext cx="168" cy="192"/>
            </a:xfrm>
            <a:custGeom>
              <a:avLst/>
              <a:gdLst>
                <a:gd name="T0" fmla="*/ 0 w 43"/>
                <a:gd name="T1" fmla="*/ 3343 h 46"/>
                <a:gd name="T2" fmla="*/ 410 w 43"/>
                <a:gd name="T3" fmla="*/ 3047 h 46"/>
                <a:gd name="T4" fmla="*/ 2032 w 43"/>
                <a:gd name="T5" fmla="*/ 2684 h 46"/>
                <a:gd name="T6" fmla="*/ 1723 w 43"/>
                <a:gd name="T7" fmla="*/ 576 h 46"/>
                <a:gd name="T8" fmla="*/ 0 w 43"/>
                <a:gd name="T9" fmla="*/ 73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0" y="46"/>
                  </a:moveTo>
                  <a:cubicBezTo>
                    <a:pt x="3" y="45"/>
                    <a:pt x="5" y="43"/>
                    <a:pt x="7" y="42"/>
                  </a:cubicBezTo>
                  <a:cubicBezTo>
                    <a:pt x="16" y="37"/>
                    <a:pt x="25" y="44"/>
                    <a:pt x="34" y="37"/>
                  </a:cubicBezTo>
                  <a:cubicBezTo>
                    <a:pt x="43" y="30"/>
                    <a:pt x="39" y="20"/>
                    <a:pt x="29" y="8"/>
                  </a:cubicBezTo>
                  <a:cubicBezTo>
                    <a:pt x="21" y="0"/>
                    <a:pt x="12" y="3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37">
              <a:extLst>
                <a:ext uri="{FF2B5EF4-FFF2-40B4-BE49-F238E27FC236}">
                  <a16:creationId xmlns:a16="http://schemas.microsoft.com/office/drawing/2014/main" id="{5572A217-80FE-4099-9379-034C72510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83"/>
              <a:ext cx="505" cy="623"/>
            </a:xfrm>
            <a:custGeom>
              <a:avLst/>
              <a:gdLst>
                <a:gd name="T0" fmla="*/ 1503 w 129"/>
                <a:gd name="T1" fmla="*/ 10666 h 149"/>
                <a:gd name="T2" fmla="*/ 1793 w 129"/>
                <a:gd name="T3" fmla="*/ 10089 h 149"/>
                <a:gd name="T4" fmla="*/ 1977 w 129"/>
                <a:gd name="T5" fmla="*/ 9512 h 149"/>
                <a:gd name="T6" fmla="*/ 2345 w 129"/>
                <a:gd name="T7" fmla="*/ 9144 h 149"/>
                <a:gd name="T8" fmla="*/ 2760 w 129"/>
                <a:gd name="T9" fmla="*/ 9056 h 149"/>
                <a:gd name="T10" fmla="*/ 2881 w 129"/>
                <a:gd name="T11" fmla="*/ 8551 h 149"/>
                <a:gd name="T12" fmla="*/ 2635 w 129"/>
                <a:gd name="T13" fmla="*/ 8040 h 149"/>
                <a:gd name="T14" fmla="*/ 2408 w 129"/>
                <a:gd name="T15" fmla="*/ 7309 h 149"/>
                <a:gd name="T16" fmla="*/ 2408 w 129"/>
                <a:gd name="T17" fmla="*/ 6644 h 149"/>
                <a:gd name="T18" fmla="*/ 2635 w 129"/>
                <a:gd name="T19" fmla="*/ 6435 h 149"/>
                <a:gd name="T20" fmla="*/ 2513 w 129"/>
                <a:gd name="T21" fmla="*/ 6138 h 149"/>
                <a:gd name="T22" fmla="*/ 2576 w 129"/>
                <a:gd name="T23" fmla="*/ 5331 h 149"/>
                <a:gd name="T24" fmla="*/ 2161 w 129"/>
                <a:gd name="T25" fmla="*/ 3654 h 149"/>
                <a:gd name="T26" fmla="*/ 2408 w 129"/>
                <a:gd name="T27" fmla="*/ 2852 h 149"/>
                <a:gd name="T28" fmla="*/ 2408 w 129"/>
                <a:gd name="T29" fmla="*/ 2116 h 149"/>
                <a:gd name="T30" fmla="*/ 3954 w 129"/>
                <a:gd name="T31" fmla="*/ 3445 h 149"/>
                <a:gd name="T32" fmla="*/ 6177 w 129"/>
                <a:gd name="T33" fmla="*/ 3215 h 149"/>
                <a:gd name="T34" fmla="*/ 6956 w 129"/>
                <a:gd name="T35" fmla="*/ 4248 h 149"/>
                <a:gd name="T36" fmla="*/ 7019 w 129"/>
                <a:gd name="T37" fmla="*/ 6138 h 149"/>
                <a:gd name="T38" fmla="*/ 7324 w 129"/>
                <a:gd name="T39" fmla="*/ 6799 h 149"/>
                <a:gd name="T40" fmla="*/ 7387 w 129"/>
                <a:gd name="T41" fmla="*/ 6502 h 149"/>
                <a:gd name="T42" fmla="*/ 7140 w 129"/>
                <a:gd name="T43" fmla="*/ 2187 h 149"/>
                <a:gd name="T44" fmla="*/ 5516 w 129"/>
                <a:gd name="T45" fmla="*/ 138 h 149"/>
                <a:gd name="T46" fmla="*/ 4980 w 129"/>
                <a:gd name="T47" fmla="*/ 138 h 149"/>
                <a:gd name="T48" fmla="*/ 4980 w 129"/>
                <a:gd name="T49" fmla="*/ 138 h 149"/>
                <a:gd name="T50" fmla="*/ 3296 w 129"/>
                <a:gd name="T51" fmla="*/ 577 h 149"/>
                <a:gd name="T52" fmla="*/ 1135 w 129"/>
                <a:gd name="T53" fmla="*/ 3880 h 149"/>
                <a:gd name="T54" fmla="*/ 247 w 129"/>
                <a:gd name="T55" fmla="*/ 8914 h 149"/>
                <a:gd name="T56" fmla="*/ 0 w 129"/>
                <a:gd name="T57" fmla="*/ 9144 h 149"/>
                <a:gd name="T58" fmla="*/ 305 w 129"/>
                <a:gd name="T59" fmla="*/ 9211 h 149"/>
                <a:gd name="T60" fmla="*/ 1503 w 129"/>
                <a:gd name="T61" fmla="*/ 10892 h 149"/>
                <a:gd name="T62" fmla="*/ 1503 w 129"/>
                <a:gd name="T63" fmla="*/ 10666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9" h="149">
                  <a:moveTo>
                    <a:pt x="25" y="146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3" y="130"/>
                    <a:pt x="37" y="125"/>
                    <a:pt x="39" y="125"/>
                  </a:cubicBezTo>
                  <a:cubicBezTo>
                    <a:pt x="40" y="125"/>
                    <a:pt x="46" y="124"/>
                    <a:pt x="46" y="124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2" y="91"/>
                    <a:pt x="122" y="90"/>
                    <a:pt x="123" y="89"/>
                  </a:cubicBezTo>
                  <a:cubicBezTo>
                    <a:pt x="129" y="59"/>
                    <a:pt x="121" y="38"/>
                    <a:pt x="119" y="30"/>
                  </a:cubicBezTo>
                  <a:cubicBezTo>
                    <a:pt x="116" y="20"/>
                    <a:pt x="102" y="0"/>
                    <a:pt x="92" y="2"/>
                  </a:cubicBezTo>
                  <a:cubicBezTo>
                    <a:pt x="86" y="2"/>
                    <a:pt x="85" y="3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76" y="5"/>
                    <a:pt x="62" y="6"/>
                    <a:pt x="55" y="8"/>
                  </a:cubicBezTo>
                  <a:cubicBezTo>
                    <a:pt x="51" y="12"/>
                    <a:pt x="19" y="21"/>
                    <a:pt x="19" y="53"/>
                  </a:cubicBezTo>
                  <a:cubicBezTo>
                    <a:pt x="19" y="81"/>
                    <a:pt x="13" y="114"/>
                    <a:pt x="4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25"/>
                    <a:pt x="3" y="126"/>
                    <a:pt x="5" y="126"/>
                  </a:cubicBezTo>
                  <a:cubicBezTo>
                    <a:pt x="11" y="130"/>
                    <a:pt x="18" y="137"/>
                    <a:pt x="25" y="149"/>
                  </a:cubicBezTo>
                  <a:lnTo>
                    <a:pt x="25" y="146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38">
              <a:extLst>
                <a:ext uri="{FF2B5EF4-FFF2-40B4-BE49-F238E27FC236}">
                  <a16:creationId xmlns:a16="http://schemas.microsoft.com/office/drawing/2014/main" id="{0EE947D8-0DDA-4F06-8691-87A5C78F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83"/>
              <a:ext cx="505" cy="623"/>
            </a:xfrm>
            <a:custGeom>
              <a:avLst/>
              <a:gdLst>
                <a:gd name="T0" fmla="*/ 1503 w 129"/>
                <a:gd name="T1" fmla="*/ 10666 h 149"/>
                <a:gd name="T2" fmla="*/ 1793 w 129"/>
                <a:gd name="T3" fmla="*/ 10089 h 149"/>
                <a:gd name="T4" fmla="*/ 1977 w 129"/>
                <a:gd name="T5" fmla="*/ 9512 h 149"/>
                <a:gd name="T6" fmla="*/ 2345 w 129"/>
                <a:gd name="T7" fmla="*/ 9144 h 149"/>
                <a:gd name="T8" fmla="*/ 2760 w 129"/>
                <a:gd name="T9" fmla="*/ 9056 h 149"/>
                <a:gd name="T10" fmla="*/ 2881 w 129"/>
                <a:gd name="T11" fmla="*/ 8551 h 149"/>
                <a:gd name="T12" fmla="*/ 2635 w 129"/>
                <a:gd name="T13" fmla="*/ 8040 h 149"/>
                <a:gd name="T14" fmla="*/ 2408 w 129"/>
                <a:gd name="T15" fmla="*/ 7309 h 149"/>
                <a:gd name="T16" fmla="*/ 2408 w 129"/>
                <a:gd name="T17" fmla="*/ 6644 h 149"/>
                <a:gd name="T18" fmla="*/ 2635 w 129"/>
                <a:gd name="T19" fmla="*/ 6435 h 149"/>
                <a:gd name="T20" fmla="*/ 2513 w 129"/>
                <a:gd name="T21" fmla="*/ 6138 h 149"/>
                <a:gd name="T22" fmla="*/ 2576 w 129"/>
                <a:gd name="T23" fmla="*/ 5331 h 149"/>
                <a:gd name="T24" fmla="*/ 2161 w 129"/>
                <a:gd name="T25" fmla="*/ 3654 h 149"/>
                <a:gd name="T26" fmla="*/ 2408 w 129"/>
                <a:gd name="T27" fmla="*/ 2852 h 149"/>
                <a:gd name="T28" fmla="*/ 2408 w 129"/>
                <a:gd name="T29" fmla="*/ 2116 h 149"/>
                <a:gd name="T30" fmla="*/ 3954 w 129"/>
                <a:gd name="T31" fmla="*/ 3445 h 149"/>
                <a:gd name="T32" fmla="*/ 6177 w 129"/>
                <a:gd name="T33" fmla="*/ 3215 h 149"/>
                <a:gd name="T34" fmla="*/ 6956 w 129"/>
                <a:gd name="T35" fmla="*/ 4248 h 149"/>
                <a:gd name="T36" fmla="*/ 7019 w 129"/>
                <a:gd name="T37" fmla="*/ 6138 h 149"/>
                <a:gd name="T38" fmla="*/ 7324 w 129"/>
                <a:gd name="T39" fmla="*/ 6799 h 149"/>
                <a:gd name="T40" fmla="*/ 7387 w 129"/>
                <a:gd name="T41" fmla="*/ 6502 h 149"/>
                <a:gd name="T42" fmla="*/ 7140 w 129"/>
                <a:gd name="T43" fmla="*/ 2187 h 149"/>
                <a:gd name="T44" fmla="*/ 5516 w 129"/>
                <a:gd name="T45" fmla="*/ 138 h 149"/>
                <a:gd name="T46" fmla="*/ 4980 w 129"/>
                <a:gd name="T47" fmla="*/ 138 h 149"/>
                <a:gd name="T48" fmla="*/ 4980 w 129"/>
                <a:gd name="T49" fmla="*/ 138 h 149"/>
                <a:gd name="T50" fmla="*/ 3296 w 129"/>
                <a:gd name="T51" fmla="*/ 577 h 149"/>
                <a:gd name="T52" fmla="*/ 1135 w 129"/>
                <a:gd name="T53" fmla="*/ 3880 h 149"/>
                <a:gd name="T54" fmla="*/ 247 w 129"/>
                <a:gd name="T55" fmla="*/ 8914 h 149"/>
                <a:gd name="T56" fmla="*/ 0 w 129"/>
                <a:gd name="T57" fmla="*/ 9144 h 149"/>
                <a:gd name="T58" fmla="*/ 305 w 129"/>
                <a:gd name="T59" fmla="*/ 9211 h 149"/>
                <a:gd name="T60" fmla="*/ 1503 w 129"/>
                <a:gd name="T61" fmla="*/ 10892 h 149"/>
                <a:gd name="T62" fmla="*/ 1503 w 129"/>
                <a:gd name="T63" fmla="*/ 10666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9" h="149">
                  <a:moveTo>
                    <a:pt x="25" y="146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3" y="130"/>
                    <a:pt x="37" y="125"/>
                    <a:pt x="39" y="125"/>
                  </a:cubicBezTo>
                  <a:cubicBezTo>
                    <a:pt x="40" y="125"/>
                    <a:pt x="46" y="124"/>
                    <a:pt x="46" y="124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2" y="91"/>
                    <a:pt x="122" y="90"/>
                    <a:pt x="123" y="89"/>
                  </a:cubicBezTo>
                  <a:cubicBezTo>
                    <a:pt x="129" y="59"/>
                    <a:pt x="121" y="38"/>
                    <a:pt x="119" y="30"/>
                  </a:cubicBezTo>
                  <a:cubicBezTo>
                    <a:pt x="116" y="20"/>
                    <a:pt x="102" y="0"/>
                    <a:pt x="92" y="2"/>
                  </a:cubicBezTo>
                  <a:cubicBezTo>
                    <a:pt x="86" y="2"/>
                    <a:pt x="85" y="3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76" y="5"/>
                    <a:pt x="62" y="6"/>
                    <a:pt x="55" y="8"/>
                  </a:cubicBezTo>
                  <a:cubicBezTo>
                    <a:pt x="51" y="12"/>
                    <a:pt x="19" y="21"/>
                    <a:pt x="19" y="53"/>
                  </a:cubicBezTo>
                  <a:cubicBezTo>
                    <a:pt x="19" y="81"/>
                    <a:pt x="13" y="114"/>
                    <a:pt x="4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25"/>
                    <a:pt x="3" y="126"/>
                    <a:pt x="5" y="126"/>
                  </a:cubicBezTo>
                  <a:cubicBezTo>
                    <a:pt x="11" y="130"/>
                    <a:pt x="18" y="137"/>
                    <a:pt x="25" y="149"/>
                  </a:cubicBezTo>
                  <a:lnTo>
                    <a:pt x="25" y="146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39">
              <a:extLst>
                <a:ext uri="{FF2B5EF4-FFF2-40B4-BE49-F238E27FC236}">
                  <a16:creationId xmlns:a16="http://schemas.microsoft.com/office/drawing/2014/main" id="{A9CAE810-7B7E-4D84-BB40-41CDA4A39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83"/>
              <a:ext cx="505" cy="623"/>
            </a:xfrm>
            <a:custGeom>
              <a:avLst/>
              <a:gdLst>
                <a:gd name="T0" fmla="*/ 1503 w 129"/>
                <a:gd name="T1" fmla="*/ 10666 h 149"/>
                <a:gd name="T2" fmla="*/ 1793 w 129"/>
                <a:gd name="T3" fmla="*/ 10089 h 149"/>
                <a:gd name="T4" fmla="*/ 1977 w 129"/>
                <a:gd name="T5" fmla="*/ 9512 h 149"/>
                <a:gd name="T6" fmla="*/ 2345 w 129"/>
                <a:gd name="T7" fmla="*/ 9144 h 149"/>
                <a:gd name="T8" fmla="*/ 2760 w 129"/>
                <a:gd name="T9" fmla="*/ 9056 h 149"/>
                <a:gd name="T10" fmla="*/ 2881 w 129"/>
                <a:gd name="T11" fmla="*/ 8551 h 149"/>
                <a:gd name="T12" fmla="*/ 2635 w 129"/>
                <a:gd name="T13" fmla="*/ 8040 h 149"/>
                <a:gd name="T14" fmla="*/ 2408 w 129"/>
                <a:gd name="T15" fmla="*/ 7309 h 149"/>
                <a:gd name="T16" fmla="*/ 2408 w 129"/>
                <a:gd name="T17" fmla="*/ 6644 h 149"/>
                <a:gd name="T18" fmla="*/ 2635 w 129"/>
                <a:gd name="T19" fmla="*/ 6435 h 149"/>
                <a:gd name="T20" fmla="*/ 2513 w 129"/>
                <a:gd name="T21" fmla="*/ 6138 h 149"/>
                <a:gd name="T22" fmla="*/ 2576 w 129"/>
                <a:gd name="T23" fmla="*/ 5331 h 149"/>
                <a:gd name="T24" fmla="*/ 2161 w 129"/>
                <a:gd name="T25" fmla="*/ 3654 h 149"/>
                <a:gd name="T26" fmla="*/ 2408 w 129"/>
                <a:gd name="T27" fmla="*/ 2852 h 149"/>
                <a:gd name="T28" fmla="*/ 2408 w 129"/>
                <a:gd name="T29" fmla="*/ 2116 h 149"/>
                <a:gd name="T30" fmla="*/ 3954 w 129"/>
                <a:gd name="T31" fmla="*/ 3445 h 149"/>
                <a:gd name="T32" fmla="*/ 6177 w 129"/>
                <a:gd name="T33" fmla="*/ 3215 h 149"/>
                <a:gd name="T34" fmla="*/ 6956 w 129"/>
                <a:gd name="T35" fmla="*/ 4248 h 149"/>
                <a:gd name="T36" fmla="*/ 7019 w 129"/>
                <a:gd name="T37" fmla="*/ 6138 h 149"/>
                <a:gd name="T38" fmla="*/ 7324 w 129"/>
                <a:gd name="T39" fmla="*/ 6799 h 149"/>
                <a:gd name="T40" fmla="*/ 7387 w 129"/>
                <a:gd name="T41" fmla="*/ 6502 h 149"/>
                <a:gd name="T42" fmla="*/ 7140 w 129"/>
                <a:gd name="T43" fmla="*/ 2187 h 149"/>
                <a:gd name="T44" fmla="*/ 5516 w 129"/>
                <a:gd name="T45" fmla="*/ 138 h 149"/>
                <a:gd name="T46" fmla="*/ 4980 w 129"/>
                <a:gd name="T47" fmla="*/ 138 h 149"/>
                <a:gd name="T48" fmla="*/ 4980 w 129"/>
                <a:gd name="T49" fmla="*/ 138 h 149"/>
                <a:gd name="T50" fmla="*/ 3296 w 129"/>
                <a:gd name="T51" fmla="*/ 577 h 149"/>
                <a:gd name="T52" fmla="*/ 1135 w 129"/>
                <a:gd name="T53" fmla="*/ 3880 h 149"/>
                <a:gd name="T54" fmla="*/ 247 w 129"/>
                <a:gd name="T55" fmla="*/ 8914 h 149"/>
                <a:gd name="T56" fmla="*/ 0 w 129"/>
                <a:gd name="T57" fmla="*/ 9144 h 149"/>
                <a:gd name="T58" fmla="*/ 305 w 129"/>
                <a:gd name="T59" fmla="*/ 9211 h 149"/>
                <a:gd name="T60" fmla="*/ 1503 w 129"/>
                <a:gd name="T61" fmla="*/ 10892 h 149"/>
                <a:gd name="T62" fmla="*/ 1503 w 129"/>
                <a:gd name="T63" fmla="*/ 10666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9" h="149">
                  <a:moveTo>
                    <a:pt x="25" y="146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3" y="130"/>
                    <a:pt x="37" y="125"/>
                    <a:pt x="39" y="125"/>
                  </a:cubicBezTo>
                  <a:cubicBezTo>
                    <a:pt x="40" y="125"/>
                    <a:pt x="46" y="124"/>
                    <a:pt x="46" y="124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2" y="91"/>
                    <a:pt x="122" y="90"/>
                    <a:pt x="123" y="89"/>
                  </a:cubicBezTo>
                  <a:cubicBezTo>
                    <a:pt x="129" y="59"/>
                    <a:pt x="121" y="38"/>
                    <a:pt x="119" y="30"/>
                  </a:cubicBezTo>
                  <a:cubicBezTo>
                    <a:pt x="116" y="20"/>
                    <a:pt x="102" y="0"/>
                    <a:pt x="92" y="2"/>
                  </a:cubicBezTo>
                  <a:cubicBezTo>
                    <a:pt x="86" y="2"/>
                    <a:pt x="85" y="3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76" y="5"/>
                    <a:pt x="62" y="6"/>
                    <a:pt x="55" y="8"/>
                  </a:cubicBezTo>
                  <a:cubicBezTo>
                    <a:pt x="51" y="12"/>
                    <a:pt x="19" y="21"/>
                    <a:pt x="19" y="53"/>
                  </a:cubicBezTo>
                  <a:cubicBezTo>
                    <a:pt x="19" y="81"/>
                    <a:pt x="13" y="114"/>
                    <a:pt x="4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25"/>
                    <a:pt x="3" y="126"/>
                    <a:pt x="5" y="126"/>
                  </a:cubicBezTo>
                  <a:cubicBezTo>
                    <a:pt x="11" y="130"/>
                    <a:pt x="18" y="137"/>
                    <a:pt x="25" y="149"/>
                  </a:cubicBezTo>
                  <a:lnTo>
                    <a:pt x="25" y="146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40">
              <a:extLst>
                <a:ext uri="{FF2B5EF4-FFF2-40B4-BE49-F238E27FC236}">
                  <a16:creationId xmlns:a16="http://schemas.microsoft.com/office/drawing/2014/main" id="{DEBC2289-FE5C-44E2-8DDD-1C3A738E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867"/>
              <a:ext cx="138" cy="100"/>
            </a:xfrm>
            <a:custGeom>
              <a:avLst/>
              <a:gdLst>
                <a:gd name="T0" fmla="*/ 0 w 35"/>
                <a:gd name="T1" fmla="*/ 800 h 24"/>
                <a:gd name="T2" fmla="*/ 1167 w 35"/>
                <a:gd name="T3" fmla="*/ 1529 h 24"/>
                <a:gd name="T4" fmla="*/ 1833 w 35"/>
                <a:gd name="T5" fmla="*/ 1096 h 24"/>
                <a:gd name="T6" fmla="*/ 2145 w 35"/>
                <a:gd name="T7" fmla="*/ 0 h 24"/>
                <a:gd name="T8" fmla="*/ 1960 w 35"/>
                <a:gd name="T9" fmla="*/ 0 h 24"/>
                <a:gd name="T10" fmla="*/ 0 w 35"/>
                <a:gd name="T11" fmla="*/ 80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4">
                  <a:moveTo>
                    <a:pt x="0" y="11"/>
                  </a:moveTo>
                  <a:cubicBezTo>
                    <a:pt x="7" y="16"/>
                    <a:pt x="13" y="24"/>
                    <a:pt x="19" y="21"/>
                  </a:cubicBezTo>
                  <a:cubicBezTo>
                    <a:pt x="25" y="19"/>
                    <a:pt x="28" y="18"/>
                    <a:pt x="30" y="15"/>
                  </a:cubicBezTo>
                  <a:cubicBezTo>
                    <a:pt x="32" y="9"/>
                    <a:pt x="33" y="4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20" y="4"/>
                    <a:pt x="10" y="7"/>
                    <a:pt x="0" y="1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1">
              <a:extLst>
                <a:ext uri="{FF2B5EF4-FFF2-40B4-BE49-F238E27FC236}">
                  <a16:creationId xmlns:a16="http://schemas.microsoft.com/office/drawing/2014/main" id="{95E81B61-E5AB-4883-AD3F-C6B8C2024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867"/>
              <a:ext cx="138" cy="100"/>
            </a:xfrm>
            <a:custGeom>
              <a:avLst/>
              <a:gdLst>
                <a:gd name="T0" fmla="*/ 0 w 35"/>
                <a:gd name="T1" fmla="*/ 800 h 24"/>
                <a:gd name="T2" fmla="*/ 1167 w 35"/>
                <a:gd name="T3" fmla="*/ 1529 h 24"/>
                <a:gd name="T4" fmla="*/ 1833 w 35"/>
                <a:gd name="T5" fmla="*/ 1096 h 24"/>
                <a:gd name="T6" fmla="*/ 2145 w 35"/>
                <a:gd name="T7" fmla="*/ 0 h 24"/>
                <a:gd name="T8" fmla="*/ 1960 w 35"/>
                <a:gd name="T9" fmla="*/ 0 h 24"/>
                <a:gd name="T10" fmla="*/ 0 w 35"/>
                <a:gd name="T11" fmla="*/ 80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4">
                  <a:moveTo>
                    <a:pt x="0" y="11"/>
                  </a:moveTo>
                  <a:cubicBezTo>
                    <a:pt x="7" y="16"/>
                    <a:pt x="13" y="24"/>
                    <a:pt x="19" y="21"/>
                  </a:cubicBezTo>
                  <a:cubicBezTo>
                    <a:pt x="25" y="19"/>
                    <a:pt x="28" y="18"/>
                    <a:pt x="30" y="15"/>
                  </a:cubicBezTo>
                  <a:cubicBezTo>
                    <a:pt x="32" y="9"/>
                    <a:pt x="33" y="4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20" y="4"/>
                    <a:pt x="10" y="7"/>
                    <a:pt x="0" y="1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2">
              <a:extLst>
                <a:ext uri="{FF2B5EF4-FFF2-40B4-BE49-F238E27FC236}">
                  <a16:creationId xmlns:a16="http://schemas.microsoft.com/office/drawing/2014/main" id="{D264AF2D-17C0-4386-8EFC-19EC3E229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712"/>
              <a:ext cx="1489" cy="1784"/>
            </a:xfrm>
            <a:custGeom>
              <a:avLst/>
              <a:gdLst>
                <a:gd name="T0" fmla="*/ 15278 w 380"/>
                <a:gd name="T1" fmla="*/ 2983 h 427"/>
                <a:gd name="T2" fmla="*/ 14204 w 380"/>
                <a:gd name="T3" fmla="*/ 4224 h 427"/>
                <a:gd name="T4" fmla="*/ 12515 w 380"/>
                <a:gd name="T5" fmla="*/ 3142 h 427"/>
                <a:gd name="T6" fmla="*/ 8781 w 380"/>
                <a:gd name="T7" fmla="*/ 2043 h 427"/>
                <a:gd name="T8" fmla="*/ 3793 w 380"/>
                <a:gd name="T9" fmla="*/ 368 h 427"/>
                <a:gd name="T10" fmla="*/ 1321 w 380"/>
                <a:gd name="T11" fmla="*/ 6493 h 427"/>
                <a:gd name="T12" fmla="*/ 1857 w 380"/>
                <a:gd name="T13" fmla="*/ 15747 h 427"/>
                <a:gd name="T14" fmla="*/ 4804 w 380"/>
                <a:gd name="T15" fmla="*/ 31143 h 427"/>
                <a:gd name="T16" fmla="*/ 12700 w 380"/>
                <a:gd name="T17" fmla="*/ 31143 h 427"/>
                <a:gd name="T18" fmla="*/ 12990 w 380"/>
                <a:gd name="T19" fmla="*/ 30633 h 427"/>
                <a:gd name="T20" fmla="*/ 14800 w 380"/>
                <a:gd name="T21" fmla="*/ 23706 h 427"/>
                <a:gd name="T22" fmla="*/ 18162 w 380"/>
                <a:gd name="T23" fmla="*/ 15534 h 427"/>
                <a:gd name="T24" fmla="*/ 19545 w 380"/>
                <a:gd name="T25" fmla="*/ 11661 h 427"/>
                <a:gd name="T26" fmla="*/ 20819 w 380"/>
                <a:gd name="T27" fmla="*/ 11815 h 427"/>
                <a:gd name="T28" fmla="*/ 21481 w 380"/>
                <a:gd name="T29" fmla="*/ 5465 h 427"/>
                <a:gd name="T30" fmla="*/ 19792 w 380"/>
                <a:gd name="T31" fmla="*/ 4153 h 427"/>
                <a:gd name="T32" fmla="*/ 15278 w 380"/>
                <a:gd name="T33" fmla="*/ 2983 h 4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0" h="427">
                  <a:moveTo>
                    <a:pt x="254" y="41"/>
                  </a:moveTo>
                  <a:cubicBezTo>
                    <a:pt x="248" y="52"/>
                    <a:pt x="247" y="54"/>
                    <a:pt x="236" y="58"/>
                  </a:cubicBezTo>
                  <a:cubicBezTo>
                    <a:pt x="227" y="62"/>
                    <a:pt x="216" y="42"/>
                    <a:pt x="208" y="43"/>
                  </a:cubicBezTo>
                  <a:cubicBezTo>
                    <a:pt x="201" y="45"/>
                    <a:pt x="171" y="45"/>
                    <a:pt x="146" y="28"/>
                  </a:cubicBezTo>
                  <a:cubicBezTo>
                    <a:pt x="121" y="11"/>
                    <a:pt x="71" y="0"/>
                    <a:pt x="63" y="5"/>
                  </a:cubicBezTo>
                  <a:cubicBezTo>
                    <a:pt x="54" y="10"/>
                    <a:pt x="27" y="60"/>
                    <a:pt x="22" y="89"/>
                  </a:cubicBezTo>
                  <a:cubicBezTo>
                    <a:pt x="17" y="118"/>
                    <a:pt x="0" y="131"/>
                    <a:pt x="31" y="216"/>
                  </a:cubicBezTo>
                  <a:cubicBezTo>
                    <a:pt x="57" y="289"/>
                    <a:pt x="66" y="388"/>
                    <a:pt x="80" y="427"/>
                  </a:cubicBezTo>
                  <a:cubicBezTo>
                    <a:pt x="211" y="427"/>
                    <a:pt x="211" y="427"/>
                    <a:pt x="211" y="427"/>
                  </a:cubicBezTo>
                  <a:cubicBezTo>
                    <a:pt x="213" y="425"/>
                    <a:pt x="215" y="422"/>
                    <a:pt x="216" y="420"/>
                  </a:cubicBezTo>
                  <a:cubicBezTo>
                    <a:pt x="222" y="404"/>
                    <a:pt x="236" y="350"/>
                    <a:pt x="246" y="325"/>
                  </a:cubicBezTo>
                  <a:cubicBezTo>
                    <a:pt x="257" y="300"/>
                    <a:pt x="297" y="232"/>
                    <a:pt x="302" y="213"/>
                  </a:cubicBezTo>
                  <a:cubicBezTo>
                    <a:pt x="308" y="194"/>
                    <a:pt x="311" y="164"/>
                    <a:pt x="325" y="160"/>
                  </a:cubicBezTo>
                  <a:cubicBezTo>
                    <a:pt x="339" y="157"/>
                    <a:pt x="339" y="167"/>
                    <a:pt x="346" y="162"/>
                  </a:cubicBezTo>
                  <a:cubicBezTo>
                    <a:pt x="353" y="157"/>
                    <a:pt x="380" y="102"/>
                    <a:pt x="357" y="75"/>
                  </a:cubicBezTo>
                  <a:cubicBezTo>
                    <a:pt x="347" y="67"/>
                    <a:pt x="341" y="66"/>
                    <a:pt x="329" y="57"/>
                  </a:cubicBezTo>
                  <a:cubicBezTo>
                    <a:pt x="317" y="48"/>
                    <a:pt x="259" y="30"/>
                    <a:pt x="254" y="4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43">
              <a:extLst>
                <a:ext uri="{FF2B5EF4-FFF2-40B4-BE49-F238E27FC236}">
                  <a16:creationId xmlns:a16="http://schemas.microsoft.com/office/drawing/2014/main" id="{B4C9F62B-EDD6-4D84-A32D-E113F0113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959"/>
              <a:ext cx="110" cy="451"/>
            </a:xfrm>
            <a:custGeom>
              <a:avLst/>
              <a:gdLst>
                <a:gd name="T0" fmla="*/ 1328 w 28"/>
                <a:gd name="T1" fmla="*/ 731 h 108"/>
                <a:gd name="T2" fmla="*/ 122 w 28"/>
                <a:gd name="T3" fmla="*/ 3854 h 108"/>
                <a:gd name="T4" fmla="*/ 786 w 28"/>
                <a:gd name="T5" fmla="*/ 7203 h 108"/>
                <a:gd name="T6" fmla="*/ 1513 w 28"/>
                <a:gd name="T7" fmla="*/ 6698 h 108"/>
                <a:gd name="T8" fmla="*/ 1096 w 28"/>
                <a:gd name="T9" fmla="*/ 4815 h 108"/>
                <a:gd name="T10" fmla="*/ 911 w 28"/>
                <a:gd name="T11" fmla="*/ 3053 h 108"/>
                <a:gd name="T12" fmla="*/ 1328 w 28"/>
                <a:gd name="T13" fmla="*/ 873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08">
                  <a:moveTo>
                    <a:pt x="22" y="10"/>
                  </a:moveTo>
                  <a:cubicBezTo>
                    <a:pt x="9" y="0"/>
                    <a:pt x="3" y="47"/>
                    <a:pt x="2" y="53"/>
                  </a:cubicBezTo>
                  <a:cubicBezTo>
                    <a:pt x="0" y="70"/>
                    <a:pt x="1" y="87"/>
                    <a:pt x="13" y="99"/>
                  </a:cubicBezTo>
                  <a:cubicBezTo>
                    <a:pt x="22" y="108"/>
                    <a:pt x="28" y="103"/>
                    <a:pt x="25" y="92"/>
                  </a:cubicBezTo>
                  <a:cubicBezTo>
                    <a:pt x="23" y="84"/>
                    <a:pt x="20" y="75"/>
                    <a:pt x="18" y="66"/>
                  </a:cubicBezTo>
                  <a:cubicBezTo>
                    <a:pt x="17" y="58"/>
                    <a:pt x="14" y="50"/>
                    <a:pt x="15" y="42"/>
                  </a:cubicBezTo>
                  <a:cubicBezTo>
                    <a:pt x="16" y="33"/>
                    <a:pt x="17" y="18"/>
                    <a:pt x="22" y="1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4">
              <a:extLst>
                <a:ext uri="{FF2B5EF4-FFF2-40B4-BE49-F238E27FC236}">
                  <a16:creationId xmlns:a16="http://schemas.microsoft.com/office/drawing/2014/main" id="{DBA0DC9B-104B-4B9D-950E-1E5ABF396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474"/>
              <a:ext cx="572" cy="489"/>
            </a:xfrm>
            <a:custGeom>
              <a:avLst/>
              <a:gdLst>
                <a:gd name="T0" fmla="*/ 7338 w 146"/>
                <a:gd name="T1" fmla="*/ 1538 h 117"/>
                <a:gd name="T2" fmla="*/ 3546 w 146"/>
                <a:gd name="T3" fmla="*/ 368 h 117"/>
                <a:gd name="T4" fmla="*/ 3072 w 146"/>
                <a:gd name="T5" fmla="*/ 577 h 117"/>
                <a:gd name="T6" fmla="*/ 3546 w 146"/>
                <a:gd name="T7" fmla="*/ 2115 h 117"/>
                <a:gd name="T8" fmla="*/ 2641 w 146"/>
                <a:gd name="T9" fmla="*/ 3285 h 117"/>
                <a:gd name="T10" fmla="*/ 3667 w 146"/>
                <a:gd name="T11" fmla="*/ 4384 h 117"/>
                <a:gd name="T12" fmla="*/ 0 w 146"/>
                <a:gd name="T13" fmla="*/ 6428 h 117"/>
                <a:gd name="T14" fmla="*/ 1320 w 146"/>
                <a:gd name="T15" fmla="*/ 8175 h 117"/>
                <a:gd name="T16" fmla="*/ 1504 w 146"/>
                <a:gd name="T17" fmla="*/ 8313 h 117"/>
                <a:gd name="T18" fmla="*/ 1751 w 146"/>
                <a:gd name="T19" fmla="*/ 8543 h 117"/>
                <a:gd name="T20" fmla="*/ 1920 w 146"/>
                <a:gd name="T21" fmla="*/ 8472 h 117"/>
                <a:gd name="T22" fmla="*/ 4329 w 146"/>
                <a:gd name="T23" fmla="*/ 6796 h 117"/>
                <a:gd name="T24" fmla="*/ 7154 w 146"/>
                <a:gd name="T25" fmla="*/ 4823 h 117"/>
                <a:gd name="T26" fmla="*/ 7338 w 146"/>
                <a:gd name="T27" fmla="*/ 1538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117">
                  <a:moveTo>
                    <a:pt x="122" y="21"/>
                  </a:moveTo>
                  <a:cubicBezTo>
                    <a:pt x="98" y="7"/>
                    <a:pt x="81" y="0"/>
                    <a:pt x="59" y="5"/>
                  </a:cubicBezTo>
                  <a:cubicBezTo>
                    <a:pt x="56" y="6"/>
                    <a:pt x="53" y="7"/>
                    <a:pt x="51" y="8"/>
                  </a:cubicBezTo>
                  <a:cubicBezTo>
                    <a:pt x="58" y="13"/>
                    <a:pt x="65" y="23"/>
                    <a:pt x="59" y="29"/>
                  </a:cubicBezTo>
                  <a:cubicBezTo>
                    <a:pt x="56" y="33"/>
                    <a:pt x="52" y="40"/>
                    <a:pt x="44" y="45"/>
                  </a:cubicBezTo>
                  <a:cubicBezTo>
                    <a:pt x="51" y="52"/>
                    <a:pt x="59" y="58"/>
                    <a:pt x="61" y="60"/>
                  </a:cubicBezTo>
                  <a:cubicBezTo>
                    <a:pt x="54" y="70"/>
                    <a:pt x="31" y="81"/>
                    <a:pt x="0" y="88"/>
                  </a:cubicBezTo>
                  <a:cubicBezTo>
                    <a:pt x="12" y="96"/>
                    <a:pt x="19" y="104"/>
                    <a:pt x="22" y="112"/>
                  </a:cubicBezTo>
                  <a:cubicBezTo>
                    <a:pt x="23" y="113"/>
                    <a:pt x="24" y="113"/>
                    <a:pt x="25" y="114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0" y="116"/>
                    <a:pt x="31" y="116"/>
                    <a:pt x="32" y="116"/>
                  </a:cubicBezTo>
                  <a:cubicBezTo>
                    <a:pt x="44" y="105"/>
                    <a:pt x="55" y="102"/>
                    <a:pt x="72" y="93"/>
                  </a:cubicBezTo>
                  <a:cubicBezTo>
                    <a:pt x="90" y="84"/>
                    <a:pt x="108" y="77"/>
                    <a:pt x="119" y="66"/>
                  </a:cubicBezTo>
                  <a:cubicBezTo>
                    <a:pt x="129" y="56"/>
                    <a:pt x="146" y="35"/>
                    <a:pt x="122" y="2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45">
              <a:extLst>
                <a:ext uri="{FF2B5EF4-FFF2-40B4-BE49-F238E27FC236}">
                  <a16:creationId xmlns:a16="http://schemas.microsoft.com/office/drawing/2014/main" id="{0B76C709-89D3-4447-9E39-6DC9AA747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712"/>
              <a:ext cx="1489" cy="1784"/>
            </a:xfrm>
            <a:custGeom>
              <a:avLst/>
              <a:gdLst>
                <a:gd name="T0" fmla="*/ 12700 w 380"/>
                <a:gd name="T1" fmla="*/ 31143 h 427"/>
                <a:gd name="T2" fmla="*/ 12990 w 380"/>
                <a:gd name="T3" fmla="*/ 30633 h 427"/>
                <a:gd name="T4" fmla="*/ 14800 w 380"/>
                <a:gd name="T5" fmla="*/ 23706 h 427"/>
                <a:gd name="T6" fmla="*/ 18162 w 380"/>
                <a:gd name="T7" fmla="*/ 15534 h 427"/>
                <a:gd name="T8" fmla="*/ 19545 w 380"/>
                <a:gd name="T9" fmla="*/ 11661 h 427"/>
                <a:gd name="T10" fmla="*/ 20819 w 380"/>
                <a:gd name="T11" fmla="*/ 11815 h 427"/>
                <a:gd name="T12" fmla="*/ 21481 w 380"/>
                <a:gd name="T13" fmla="*/ 5465 h 427"/>
                <a:gd name="T14" fmla="*/ 19792 w 380"/>
                <a:gd name="T15" fmla="*/ 4153 h 427"/>
                <a:gd name="T16" fmla="*/ 15278 w 380"/>
                <a:gd name="T17" fmla="*/ 2983 h 427"/>
                <a:gd name="T18" fmla="*/ 14204 w 380"/>
                <a:gd name="T19" fmla="*/ 4224 h 427"/>
                <a:gd name="T20" fmla="*/ 12515 w 380"/>
                <a:gd name="T21" fmla="*/ 3142 h 427"/>
                <a:gd name="T22" fmla="*/ 8781 w 380"/>
                <a:gd name="T23" fmla="*/ 2043 h 427"/>
                <a:gd name="T24" fmla="*/ 3793 w 380"/>
                <a:gd name="T25" fmla="*/ 368 h 427"/>
                <a:gd name="T26" fmla="*/ 1321 w 380"/>
                <a:gd name="T27" fmla="*/ 6493 h 427"/>
                <a:gd name="T28" fmla="*/ 1857 w 380"/>
                <a:gd name="T29" fmla="*/ 15747 h 427"/>
                <a:gd name="T30" fmla="*/ 4804 w 380"/>
                <a:gd name="T31" fmla="*/ 31143 h 4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0" h="427">
                  <a:moveTo>
                    <a:pt x="211" y="427"/>
                  </a:moveTo>
                  <a:cubicBezTo>
                    <a:pt x="213" y="425"/>
                    <a:pt x="215" y="422"/>
                    <a:pt x="216" y="420"/>
                  </a:cubicBezTo>
                  <a:cubicBezTo>
                    <a:pt x="222" y="404"/>
                    <a:pt x="236" y="350"/>
                    <a:pt x="246" y="325"/>
                  </a:cubicBezTo>
                  <a:cubicBezTo>
                    <a:pt x="257" y="300"/>
                    <a:pt x="297" y="232"/>
                    <a:pt x="302" y="213"/>
                  </a:cubicBezTo>
                  <a:cubicBezTo>
                    <a:pt x="308" y="194"/>
                    <a:pt x="311" y="164"/>
                    <a:pt x="325" y="160"/>
                  </a:cubicBezTo>
                  <a:cubicBezTo>
                    <a:pt x="339" y="157"/>
                    <a:pt x="339" y="167"/>
                    <a:pt x="346" y="162"/>
                  </a:cubicBezTo>
                  <a:cubicBezTo>
                    <a:pt x="353" y="157"/>
                    <a:pt x="380" y="102"/>
                    <a:pt x="357" y="75"/>
                  </a:cubicBezTo>
                  <a:cubicBezTo>
                    <a:pt x="347" y="67"/>
                    <a:pt x="341" y="66"/>
                    <a:pt x="329" y="57"/>
                  </a:cubicBezTo>
                  <a:cubicBezTo>
                    <a:pt x="317" y="48"/>
                    <a:pt x="259" y="30"/>
                    <a:pt x="254" y="41"/>
                  </a:cubicBezTo>
                  <a:cubicBezTo>
                    <a:pt x="248" y="52"/>
                    <a:pt x="247" y="54"/>
                    <a:pt x="236" y="58"/>
                  </a:cubicBezTo>
                  <a:cubicBezTo>
                    <a:pt x="227" y="62"/>
                    <a:pt x="216" y="42"/>
                    <a:pt x="208" y="43"/>
                  </a:cubicBezTo>
                  <a:cubicBezTo>
                    <a:pt x="201" y="45"/>
                    <a:pt x="171" y="45"/>
                    <a:pt x="146" y="28"/>
                  </a:cubicBezTo>
                  <a:cubicBezTo>
                    <a:pt x="121" y="11"/>
                    <a:pt x="71" y="0"/>
                    <a:pt x="63" y="5"/>
                  </a:cubicBezTo>
                  <a:cubicBezTo>
                    <a:pt x="54" y="10"/>
                    <a:pt x="27" y="60"/>
                    <a:pt x="22" y="89"/>
                  </a:cubicBezTo>
                  <a:cubicBezTo>
                    <a:pt x="17" y="118"/>
                    <a:pt x="0" y="131"/>
                    <a:pt x="31" y="216"/>
                  </a:cubicBezTo>
                  <a:cubicBezTo>
                    <a:pt x="57" y="289"/>
                    <a:pt x="66" y="388"/>
                    <a:pt x="80" y="42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46">
              <a:extLst>
                <a:ext uri="{FF2B5EF4-FFF2-40B4-BE49-F238E27FC236}">
                  <a16:creationId xmlns:a16="http://schemas.microsoft.com/office/drawing/2014/main" id="{2CFE6CBB-9E5A-484A-BAA0-F3F015ECB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08"/>
              <a:ext cx="462" cy="602"/>
            </a:xfrm>
            <a:custGeom>
              <a:avLst/>
              <a:gdLst>
                <a:gd name="T0" fmla="*/ 4569 w 118"/>
                <a:gd name="T1" fmla="*/ 2483 h 144"/>
                <a:gd name="T2" fmla="*/ 3234 w 118"/>
                <a:gd name="T3" fmla="*/ 5192 h 144"/>
                <a:gd name="T4" fmla="*/ 2099 w 118"/>
                <a:gd name="T5" fmla="*/ 10380 h 144"/>
                <a:gd name="T6" fmla="*/ 967 w 118"/>
                <a:gd name="T7" fmla="*/ 9139 h 144"/>
                <a:gd name="T8" fmla="*/ 2408 w 118"/>
                <a:gd name="T9" fmla="*/ 1538 h 144"/>
                <a:gd name="T10" fmla="*/ 6730 w 118"/>
                <a:gd name="T11" fmla="*/ 1171 h 144"/>
                <a:gd name="T12" fmla="*/ 7083 w 118"/>
                <a:gd name="T13" fmla="*/ 1467 h 144"/>
                <a:gd name="T14" fmla="*/ 5395 w 118"/>
                <a:gd name="T15" fmla="*/ 1906 h 144"/>
                <a:gd name="T16" fmla="*/ 4569 w 118"/>
                <a:gd name="T17" fmla="*/ 2483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44">
                  <a:moveTo>
                    <a:pt x="76" y="34"/>
                  </a:moveTo>
                  <a:cubicBezTo>
                    <a:pt x="66" y="40"/>
                    <a:pt x="54" y="52"/>
                    <a:pt x="54" y="71"/>
                  </a:cubicBezTo>
                  <a:cubicBezTo>
                    <a:pt x="54" y="103"/>
                    <a:pt x="46" y="142"/>
                    <a:pt x="35" y="142"/>
                  </a:cubicBezTo>
                  <a:cubicBezTo>
                    <a:pt x="35" y="142"/>
                    <a:pt x="27" y="144"/>
                    <a:pt x="16" y="125"/>
                  </a:cubicBezTo>
                  <a:cubicBezTo>
                    <a:pt x="0" y="97"/>
                    <a:pt x="1" y="41"/>
                    <a:pt x="40" y="21"/>
                  </a:cubicBezTo>
                  <a:cubicBezTo>
                    <a:pt x="81" y="0"/>
                    <a:pt x="105" y="12"/>
                    <a:pt x="112" y="16"/>
                  </a:cubicBezTo>
                  <a:cubicBezTo>
                    <a:pt x="116" y="18"/>
                    <a:pt x="118" y="20"/>
                    <a:pt x="118" y="20"/>
                  </a:cubicBezTo>
                  <a:cubicBezTo>
                    <a:pt x="111" y="23"/>
                    <a:pt x="97" y="24"/>
                    <a:pt x="90" y="26"/>
                  </a:cubicBezTo>
                  <a:cubicBezTo>
                    <a:pt x="88" y="28"/>
                    <a:pt x="83" y="30"/>
                    <a:pt x="76" y="34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47">
              <a:extLst>
                <a:ext uri="{FF2B5EF4-FFF2-40B4-BE49-F238E27FC236}">
                  <a16:creationId xmlns:a16="http://schemas.microsoft.com/office/drawing/2014/main" id="{5D04CCE4-4845-4846-98D9-15E4677A2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975"/>
              <a:ext cx="176" cy="380"/>
            </a:xfrm>
            <a:custGeom>
              <a:avLst/>
              <a:gdLst>
                <a:gd name="T0" fmla="*/ 1850 w 45"/>
                <a:gd name="T1" fmla="*/ 2180 h 91"/>
                <a:gd name="T2" fmla="*/ 1729 w 45"/>
                <a:gd name="T3" fmla="*/ 3925 h 91"/>
                <a:gd name="T4" fmla="*/ 1498 w 45"/>
                <a:gd name="T5" fmla="*/ 5825 h 91"/>
                <a:gd name="T6" fmla="*/ 778 w 45"/>
                <a:gd name="T7" fmla="*/ 6485 h 91"/>
                <a:gd name="T8" fmla="*/ 63 w 45"/>
                <a:gd name="T9" fmla="*/ 3575 h 91"/>
                <a:gd name="T10" fmla="*/ 962 w 45"/>
                <a:gd name="T11" fmla="*/ 4080 h 91"/>
                <a:gd name="T12" fmla="*/ 1682 w 45"/>
                <a:gd name="T13" fmla="*/ 2109 h 91"/>
                <a:gd name="T14" fmla="*/ 2691 w 45"/>
                <a:gd name="T15" fmla="*/ 0 h 91"/>
                <a:gd name="T16" fmla="*/ 2034 w 45"/>
                <a:gd name="T17" fmla="*/ 2251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91">
                  <a:moveTo>
                    <a:pt x="31" y="30"/>
                  </a:moveTo>
                  <a:cubicBezTo>
                    <a:pt x="31" y="37"/>
                    <a:pt x="29" y="46"/>
                    <a:pt x="29" y="54"/>
                  </a:cubicBezTo>
                  <a:cubicBezTo>
                    <a:pt x="28" y="62"/>
                    <a:pt x="28" y="71"/>
                    <a:pt x="25" y="80"/>
                  </a:cubicBezTo>
                  <a:cubicBezTo>
                    <a:pt x="23" y="85"/>
                    <a:pt x="20" y="91"/>
                    <a:pt x="13" y="89"/>
                  </a:cubicBezTo>
                  <a:cubicBezTo>
                    <a:pt x="0" y="85"/>
                    <a:pt x="4" y="60"/>
                    <a:pt x="1" y="49"/>
                  </a:cubicBezTo>
                  <a:cubicBezTo>
                    <a:pt x="3" y="57"/>
                    <a:pt x="10" y="62"/>
                    <a:pt x="16" y="56"/>
                  </a:cubicBezTo>
                  <a:cubicBezTo>
                    <a:pt x="22" y="50"/>
                    <a:pt x="25" y="37"/>
                    <a:pt x="28" y="29"/>
                  </a:cubicBezTo>
                  <a:cubicBezTo>
                    <a:pt x="32" y="18"/>
                    <a:pt x="35" y="7"/>
                    <a:pt x="45" y="0"/>
                  </a:cubicBezTo>
                  <a:cubicBezTo>
                    <a:pt x="37" y="7"/>
                    <a:pt x="33" y="20"/>
                    <a:pt x="34" y="3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8">
              <a:extLst>
                <a:ext uri="{FF2B5EF4-FFF2-40B4-BE49-F238E27FC236}">
                  <a16:creationId xmlns:a16="http://schemas.microsoft.com/office/drawing/2014/main" id="{91985A7D-3104-4D90-845B-DCB2490DF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474"/>
              <a:ext cx="572" cy="489"/>
            </a:xfrm>
            <a:custGeom>
              <a:avLst/>
              <a:gdLst>
                <a:gd name="T0" fmla="*/ 7338 w 146"/>
                <a:gd name="T1" fmla="*/ 1538 h 117"/>
                <a:gd name="T2" fmla="*/ 3546 w 146"/>
                <a:gd name="T3" fmla="*/ 368 h 117"/>
                <a:gd name="T4" fmla="*/ 3072 w 146"/>
                <a:gd name="T5" fmla="*/ 577 h 117"/>
                <a:gd name="T6" fmla="*/ 3546 w 146"/>
                <a:gd name="T7" fmla="*/ 2115 h 117"/>
                <a:gd name="T8" fmla="*/ 2641 w 146"/>
                <a:gd name="T9" fmla="*/ 3285 h 117"/>
                <a:gd name="T10" fmla="*/ 3667 w 146"/>
                <a:gd name="T11" fmla="*/ 4384 h 117"/>
                <a:gd name="T12" fmla="*/ 0 w 146"/>
                <a:gd name="T13" fmla="*/ 6428 h 117"/>
                <a:gd name="T14" fmla="*/ 1320 w 146"/>
                <a:gd name="T15" fmla="*/ 8175 h 117"/>
                <a:gd name="T16" fmla="*/ 1504 w 146"/>
                <a:gd name="T17" fmla="*/ 8313 h 117"/>
                <a:gd name="T18" fmla="*/ 1751 w 146"/>
                <a:gd name="T19" fmla="*/ 8543 h 117"/>
                <a:gd name="T20" fmla="*/ 1920 w 146"/>
                <a:gd name="T21" fmla="*/ 8472 h 117"/>
                <a:gd name="T22" fmla="*/ 4329 w 146"/>
                <a:gd name="T23" fmla="*/ 6796 h 117"/>
                <a:gd name="T24" fmla="*/ 7154 w 146"/>
                <a:gd name="T25" fmla="*/ 4823 h 117"/>
                <a:gd name="T26" fmla="*/ 7338 w 146"/>
                <a:gd name="T27" fmla="*/ 1538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117">
                  <a:moveTo>
                    <a:pt x="122" y="21"/>
                  </a:moveTo>
                  <a:cubicBezTo>
                    <a:pt x="98" y="7"/>
                    <a:pt x="81" y="0"/>
                    <a:pt x="59" y="5"/>
                  </a:cubicBezTo>
                  <a:cubicBezTo>
                    <a:pt x="56" y="6"/>
                    <a:pt x="53" y="7"/>
                    <a:pt x="51" y="8"/>
                  </a:cubicBezTo>
                  <a:cubicBezTo>
                    <a:pt x="58" y="13"/>
                    <a:pt x="65" y="23"/>
                    <a:pt x="59" y="29"/>
                  </a:cubicBezTo>
                  <a:cubicBezTo>
                    <a:pt x="56" y="33"/>
                    <a:pt x="52" y="40"/>
                    <a:pt x="44" y="45"/>
                  </a:cubicBezTo>
                  <a:cubicBezTo>
                    <a:pt x="51" y="52"/>
                    <a:pt x="59" y="58"/>
                    <a:pt x="61" y="60"/>
                  </a:cubicBezTo>
                  <a:cubicBezTo>
                    <a:pt x="54" y="70"/>
                    <a:pt x="31" y="81"/>
                    <a:pt x="0" y="88"/>
                  </a:cubicBezTo>
                  <a:cubicBezTo>
                    <a:pt x="12" y="96"/>
                    <a:pt x="19" y="104"/>
                    <a:pt x="22" y="112"/>
                  </a:cubicBezTo>
                  <a:cubicBezTo>
                    <a:pt x="23" y="113"/>
                    <a:pt x="24" y="113"/>
                    <a:pt x="25" y="114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0" y="116"/>
                    <a:pt x="31" y="116"/>
                    <a:pt x="32" y="116"/>
                  </a:cubicBezTo>
                  <a:cubicBezTo>
                    <a:pt x="44" y="105"/>
                    <a:pt x="55" y="102"/>
                    <a:pt x="72" y="93"/>
                  </a:cubicBezTo>
                  <a:cubicBezTo>
                    <a:pt x="90" y="84"/>
                    <a:pt x="108" y="77"/>
                    <a:pt x="119" y="66"/>
                  </a:cubicBezTo>
                  <a:cubicBezTo>
                    <a:pt x="129" y="56"/>
                    <a:pt x="146" y="35"/>
                    <a:pt x="122" y="2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9">
              <a:extLst>
                <a:ext uri="{FF2B5EF4-FFF2-40B4-BE49-F238E27FC236}">
                  <a16:creationId xmlns:a16="http://schemas.microsoft.com/office/drawing/2014/main" id="{CFB7530C-599D-4A50-AF2C-E9FD01A7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654"/>
              <a:ext cx="141" cy="75"/>
            </a:xfrm>
            <a:custGeom>
              <a:avLst/>
              <a:gdLst>
                <a:gd name="T0" fmla="*/ 2162 w 36"/>
                <a:gd name="T1" fmla="*/ 1096 h 18"/>
                <a:gd name="T2" fmla="*/ 0 w 36"/>
                <a:gd name="T3" fmla="*/ 123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8">
                  <a:moveTo>
                    <a:pt x="36" y="15"/>
                  </a:moveTo>
                  <a:cubicBezTo>
                    <a:pt x="22" y="0"/>
                    <a:pt x="15" y="18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50">
              <a:extLst>
                <a:ext uri="{FF2B5EF4-FFF2-40B4-BE49-F238E27FC236}">
                  <a16:creationId xmlns:a16="http://schemas.microsoft.com/office/drawing/2014/main" id="{A6ACB1D5-3433-4A6C-AF5B-288BC040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08"/>
              <a:ext cx="462" cy="602"/>
            </a:xfrm>
            <a:custGeom>
              <a:avLst/>
              <a:gdLst>
                <a:gd name="T0" fmla="*/ 4569 w 118"/>
                <a:gd name="T1" fmla="*/ 2483 h 144"/>
                <a:gd name="T2" fmla="*/ 3234 w 118"/>
                <a:gd name="T3" fmla="*/ 5192 h 144"/>
                <a:gd name="T4" fmla="*/ 2099 w 118"/>
                <a:gd name="T5" fmla="*/ 10380 h 144"/>
                <a:gd name="T6" fmla="*/ 967 w 118"/>
                <a:gd name="T7" fmla="*/ 9139 h 144"/>
                <a:gd name="T8" fmla="*/ 2408 w 118"/>
                <a:gd name="T9" fmla="*/ 1538 h 144"/>
                <a:gd name="T10" fmla="*/ 6730 w 118"/>
                <a:gd name="T11" fmla="*/ 1171 h 144"/>
                <a:gd name="T12" fmla="*/ 7083 w 118"/>
                <a:gd name="T13" fmla="*/ 1467 h 144"/>
                <a:gd name="T14" fmla="*/ 5395 w 118"/>
                <a:gd name="T15" fmla="*/ 1906 h 144"/>
                <a:gd name="T16" fmla="*/ 4569 w 118"/>
                <a:gd name="T17" fmla="*/ 2483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44">
                  <a:moveTo>
                    <a:pt x="76" y="34"/>
                  </a:moveTo>
                  <a:cubicBezTo>
                    <a:pt x="66" y="40"/>
                    <a:pt x="54" y="52"/>
                    <a:pt x="54" y="71"/>
                  </a:cubicBezTo>
                  <a:cubicBezTo>
                    <a:pt x="54" y="103"/>
                    <a:pt x="46" y="142"/>
                    <a:pt x="35" y="142"/>
                  </a:cubicBezTo>
                  <a:cubicBezTo>
                    <a:pt x="35" y="142"/>
                    <a:pt x="27" y="144"/>
                    <a:pt x="16" y="125"/>
                  </a:cubicBezTo>
                  <a:cubicBezTo>
                    <a:pt x="0" y="97"/>
                    <a:pt x="1" y="41"/>
                    <a:pt x="40" y="21"/>
                  </a:cubicBezTo>
                  <a:cubicBezTo>
                    <a:pt x="81" y="0"/>
                    <a:pt x="105" y="12"/>
                    <a:pt x="112" y="16"/>
                  </a:cubicBezTo>
                  <a:cubicBezTo>
                    <a:pt x="116" y="18"/>
                    <a:pt x="118" y="20"/>
                    <a:pt x="118" y="20"/>
                  </a:cubicBezTo>
                  <a:cubicBezTo>
                    <a:pt x="111" y="23"/>
                    <a:pt x="97" y="24"/>
                    <a:pt x="90" y="26"/>
                  </a:cubicBezTo>
                  <a:cubicBezTo>
                    <a:pt x="88" y="28"/>
                    <a:pt x="83" y="30"/>
                    <a:pt x="76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1">
              <a:extLst>
                <a:ext uri="{FF2B5EF4-FFF2-40B4-BE49-F238E27FC236}">
                  <a16:creationId xmlns:a16="http://schemas.microsoft.com/office/drawing/2014/main" id="{4067FFE3-049C-4205-9273-9B45B792A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846"/>
              <a:ext cx="176" cy="167"/>
            </a:xfrm>
            <a:custGeom>
              <a:avLst/>
              <a:gdLst>
                <a:gd name="T0" fmla="*/ 246 w 45"/>
                <a:gd name="T1" fmla="*/ 2910 h 40"/>
                <a:gd name="T2" fmla="*/ 1009 w 45"/>
                <a:gd name="T3" fmla="*/ 1603 h 40"/>
                <a:gd name="T4" fmla="*/ 2339 w 45"/>
                <a:gd name="T5" fmla="*/ 873 h 40"/>
                <a:gd name="T6" fmla="*/ 0 w 45"/>
                <a:gd name="T7" fmla="*/ 1236 h 40"/>
                <a:gd name="T8" fmla="*/ 657 w 45"/>
                <a:gd name="T9" fmla="*/ 1010 h 40"/>
                <a:gd name="T10" fmla="*/ 598 w 45"/>
                <a:gd name="T11" fmla="*/ 197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0">
                  <a:moveTo>
                    <a:pt x="4" y="40"/>
                  </a:moveTo>
                  <a:cubicBezTo>
                    <a:pt x="7" y="33"/>
                    <a:pt x="11" y="26"/>
                    <a:pt x="17" y="22"/>
                  </a:cubicBezTo>
                  <a:cubicBezTo>
                    <a:pt x="22" y="19"/>
                    <a:pt x="36" y="17"/>
                    <a:pt x="39" y="12"/>
                  </a:cubicBezTo>
                  <a:cubicBezTo>
                    <a:pt x="45" y="0"/>
                    <a:pt x="5" y="9"/>
                    <a:pt x="0" y="17"/>
                  </a:cubicBezTo>
                  <a:cubicBezTo>
                    <a:pt x="2" y="16"/>
                    <a:pt x="8" y="13"/>
                    <a:pt x="11" y="14"/>
                  </a:cubicBezTo>
                  <a:cubicBezTo>
                    <a:pt x="15" y="17"/>
                    <a:pt x="11" y="24"/>
                    <a:pt x="10" y="27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2">
              <a:extLst>
                <a:ext uri="{FF2B5EF4-FFF2-40B4-BE49-F238E27FC236}">
                  <a16:creationId xmlns:a16="http://schemas.microsoft.com/office/drawing/2014/main" id="{51739174-C091-41F0-8F20-ED5330AB5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038"/>
              <a:ext cx="125" cy="330"/>
            </a:xfrm>
            <a:custGeom>
              <a:avLst/>
              <a:gdLst>
                <a:gd name="T0" fmla="*/ 0 w 32"/>
                <a:gd name="T1" fmla="*/ 3718 h 79"/>
                <a:gd name="T2" fmla="*/ 719 w 32"/>
                <a:gd name="T3" fmla="*/ 5322 h 79"/>
                <a:gd name="T4" fmla="*/ 1664 w 32"/>
                <a:gd name="T5" fmla="*/ 4591 h 79"/>
                <a:gd name="T6" fmla="*/ 1785 w 32"/>
                <a:gd name="T7" fmla="*/ 2181 h 79"/>
                <a:gd name="T8" fmla="*/ 1906 w 32"/>
                <a:gd name="T9" fmla="*/ 0 h 79"/>
                <a:gd name="T10" fmla="*/ 1434 w 32"/>
                <a:gd name="T11" fmla="*/ 2983 h 79"/>
                <a:gd name="T12" fmla="*/ 410 w 32"/>
                <a:gd name="T13" fmla="*/ 4887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9">
                  <a:moveTo>
                    <a:pt x="0" y="51"/>
                  </a:moveTo>
                  <a:cubicBezTo>
                    <a:pt x="2" y="59"/>
                    <a:pt x="4" y="68"/>
                    <a:pt x="12" y="73"/>
                  </a:cubicBezTo>
                  <a:cubicBezTo>
                    <a:pt x="20" y="78"/>
                    <a:pt x="26" y="71"/>
                    <a:pt x="28" y="63"/>
                  </a:cubicBezTo>
                  <a:cubicBezTo>
                    <a:pt x="29" y="52"/>
                    <a:pt x="30" y="40"/>
                    <a:pt x="30" y="30"/>
                  </a:cubicBezTo>
                  <a:cubicBezTo>
                    <a:pt x="30" y="21"/>
                    <a:pt x="28" y="8"/>
                    <a:pt x="32" y="0"/>
                  </a:cubicBezTo>
                  <a:cubicBezTo>
                    <a:pt x="26" y="13"/>
                    <a:pt x="26" y="28"/>
                    <a:pt x="24" y="41"/>
                  </a:cubicBezTo>
                  <a:cubicBezTo>
                    <a:pt x="23" y="45"/>
                    <a:pt x="19" y="79"/>
                    <a:pt x="7" y="67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53">
              <a:extLst>
                <a:ext uri="{FF2B5EF4-FFF2-40B4-BE49-F238E27FC236}">
                  <a16:creationId xmlns:a16="http://schemas.microsoft.com/office/drawing/2014/main" id="{623A4587-42DD-4A89-B1A4-E43E93586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934"/>
              <a:ext cx="59" cy="54"/>
            </a:xfrm>
            <a:custGeom>
              <a:avLst/>
              <a:gdLst>
                <a:gd name="T0" fmla="*/ 0 w 15"/>
                <a:gd name="T1" fmla="*/ 930 h 13"/>
                <a:gd name="T2" fmla="*/ 913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cubicBezTo>
                    <a:pt x="3" y="7"/>
                    <a:pt x="9" y="3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54">
              <a:extLst>
                <a:ext uri="{FF2B5EF4-FFF2-40B4-BE49-F238E27FC236}">
                  <a16:creationId xmlns:a16="http://schemas.microsoft.com/office/drawing/2014/main" id="{63E67543-2D2B-4667-9E63-B1BCC5AB4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741"/>
              <a:ext cx="349" cy="339"/>
            </a:xfrm>
            <a:custGeom>
              <a:avLst/>
              <a:gdLst>
                <a:gd name="T0" fmla="*/ 1631 w 89"/>
                <a:gd name="T1" fmla="*/ 3888 h 81"/>
                <a:gd name="T2" fmla="*/ 2290 w 89"/>
                <a:gd name="T3" fmla="*/ 4394 h 81"/>
                <a:gd name="T4" fmla="*/ 4274 w 89"/>
                <a:gd name="T5" fmla="*/ 5428 h 81"/>
                <a:gd name="T6" fmla="*/ 3137 w 89"/>
                <a:gd name="T7" fmla="*/ 1540 h 81"/>
                <a:gd name="T8" fmla="*/ 0 w 89"/>
                <a:gd name="T9" fmla="*/ 329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27" y="53"/>
                  </a:moveTo>
                  <a:cubicBezTo>
                    <a:pt x="33" y="50"/>
                    <a:pt x="35" y="52"/>
                    <a:pt x="38" y="60"/>
                  </a:cubicBezTo>
                  <a:cubicBezTo>
                    <a:pt x="42" y="67"/>
                    <a:pt x="58" y="81"/>
                    <a:pt x="71" y="74"/>
                  </a:cubicBezTo>
                  <a:cubicBezTo>
                    <a:pt x="84" y="66"/>
                    <a:pt x="89" y="43"/>
                    <a:pt x="52" y="21"/>
                  </a:cubicBezTo>
                  <a:cubicBezTo>
                    <a:pt x="40" y="15"/>
                    <a:pt x="10" y="0"/>
                    <a:pt x="0" y="4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55">
              <a:extLst>
                <a:ext uri="{FF2B5EF4-FFF2-40B4-BE49-F238E27FC236}">
                  <a16:creationId xmlns:a16="http://schemas.microsoft.com/office/drawing/2014/main" id="{D6BB6317-3B3C-44B1-A0F0-5244AE6F1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741"/>
              <a:ext cx="349" cy="339"/>
            </a:xfrm>
            <a:custGeom>
              <a:avLst/>
              <a:gdLst>
                <a:gd name="T0" fmla="*/ 1631 w 89"/>
                <a:gd name="T1" fmla="*/ 3888 h 81"/>
                <a:gd name="T2" fmla="*/ 2290 w 89"/>
                <a:gd name="T3" fmla="*/ 4394 h 81"/>
                <a:gd name="T4" fmla="*/ 4274 w 89"/>
                <a:gd name="T5" fmla="*/ 5428 h 81"/>
                <a:gd name="T6" fmla="*/ 3137 w 89"/>
                <a:gd name="T7" fmla="*/ 1540 h 81"/>
                <a:gd name="T8" fmla="*/ 0 w 89"/>
                <a:gd name="T9" fmla="*/ 329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27" y="53"/>
                  </a:moveTo>
                  <a:cubicBezTo>
                    <a:pt x="33" y="50"/>
                    <a:pt x="35" y="52"/>
                    <a:pt x="38" y="60"/>
                  </a:cubicBezTo>
                  <a:cubicBezTo>
                    <a:pt x="42" y="67"/>
                    <a:pt x="58" y="81"/>
                    <a:pt x="71" y="74"/>
                  </a:cubicBezTo>
                  <a:cubicBezTo>
                    <a:pt x="84" y="66"/>
                    <a:pt x="89" y="43"/>
                    <a:pt x="52" y="21"/>
                  </a:cubicBezTo>
                  <a:cubicBezTo>
                    <a:pt x="40" y="15"/>
                    <a:pt x="10" y="0"/>
                    <a:pt x="0" y="4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56">
              <a:extLst>
                <a:ext uri="{FF2B5EF4-FFF2-40B4-BE49-F238E27FC236}">
                  <a16:creationId xmlns:a16="http://schemas.microsoft.com/office/drawing/2014/main" id="{8694AD6D-95CD-4431-9920-249C3BDF7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871"/>
              <a:ext cx="243" cy="167"/>
            </a:xfrm>
            <a:custGeom>
              <a:avLst/>
              <a:gdLst>
                <a:gd name="T0" fmla="*/ 0 w 62"/>
                <a:gd name="T1" fmla="*/ 1169 h 40"/>
                <a:gd name="T2" fmla="*/ 2105 w 62"/>
                <a:gd name="T3" fmla="*/ 2772 h 40"/>
                <a:gd name="T4" fmla="*/ 1568 w 62"/>
                <a:gd name="T5" fmla="*/ 71 h 40"/>
                <a:gd name="T6" fmla="*/ 1627 w 62"/>
                <a:gd name="T7" fmla="*/ 1532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0">
                  <a:moveTo>
                    <a:pt x="0" y="16"/>
                  </a:moveTo>
                  <a:cubicBezTo>
                    <a:pt x="18" y="9"/>
                    <a:pt x="20" y="36"/>
                    <a:pt x="35" y="38"/>
                  </a:cubicBezTo>
                  <a:cubicBezTo>
                    <a:pt x="62" y="40"/>
                    <a:pt x="43" y="0"/>
                    <a:pt x="26" y="1"/>
                  </a:cubicBezTo>
                  <a:cubicBezTo>
                    <a:pt x="35" y="6"/>
                    <a:pt x="41" y="28"/>
                    <a:pt x="27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57">
              <a:extLst>
                <a:ext uri="{FF2B5EF4-FFF2-40B4-BE49-F238E27FC236}">
                  <a16:creationId xmlns:a16="http://schemas.microsoft.com/office/drawing/2014/main" id="{7492F5CB-FCFE-429D-895F-D7478C8E1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712"/>
              <a:ext cx="313" cy="209"/>
            </a:xfrm>
            <a:custGeom>
              <a:avLst/>
              <a:gdLst>
                <a:gd name="T0" fmla="*/ 0 w 80"/>
                <a:gd name="T1" fmla="*/ 2412 h 50"/>
                <a:gd name="T2" fmla="*/ 536 w 80"/>
                <a:gd name="T3" fmla="*/ 3653 h 50"/>
                <a:gd name="T4" fmla="*/ 2097 w 80"/>
                <a:gd name="T5" fmla="*/ 2621 h 50"/>
                <a:gd name="T6" fmla="*/ 3537 w 80"/>
                <a:gd name="T7" fmla="*/ 1609 h 50"/>
                <a:gd name="T8" fmla="*/ 4484 w 80"/>
                <a:gd name="T9" fmla="*/ 506 h 50"/>
                <a:gd name="T10" fmla="*/ 3232 w 80"/>
                <a:gd name="T11" fmla="*/ 665 h 50"/>
                <a:gd name="T12" fmla="*/ 1135 w 80"/>
                <a:gd name="T13" fmla="*/ 227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50">
                  <a:moveTo>
                    <a:pt x="0" y="33"/>
                  </a:moveTo>
                  <a:cubicBezTo>
                    <a:pt x="5" y="36"/>
                    <a:pt x="8" y="44"/>
                    <a:pt x="9" y="50"/>
                  </a:cubicBezTo>
                  <a:cubicBezTo>
                    <a:pt x="18" y="49"/>
                    <a:pt x="27" y="40"/>
                    <a:pt x="35" y="36"/>
                  </a:cubicBezTo>
                  <a:cubicBezTo>
                    <a:pt x="43" y="31"/>
                    <a:pt x="51" y="26"/>
                    <a:pt x="59" y="22"/>
                  </a:cubicBezTo>
                  <a:cubicBezTo>
                    <a:pt x="64" y="19"/>
                    <a:pt x="80" y="17"/>
                    <a:pt x="75" y="7"/>
                  </a:cubicBezTo>
                  <a:cubicBezTo>
                    <a:pt x="72" y="0"/>
                    <a:pt x="57" y="4"/>
                    <a:pt x="54" y="9"/>
                  </a:cubicBezTo>
                  <a:cubicBezTo>
                    <a:pt x="61" y="15"/>
                    <a:pt x="27" y="31"/>
                    <a:pt x="19" y="3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58">
              <a:extLst>
                <a:ext uri="{FF2B5EF4-FFF2-40B4-BE49-F238E27FC236}">
                  <a16:creationId xmlns:a16="http://schemas.microsoft.com/office/drawing/2014/main" id="{A6EC0884-5188-49C3-9AC0-A84BD6628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566"/>
              <a:ext cx="306" cy="213"/>
            </a:xfrm>
            <a:custGeom>
              <a:avLst/>
              <a:gdLst>
                <a:gd name="T0" fmla="*/ 2048 w 78"/>
                <a:gd name="T1" fmla="*/ 3717 h 51"/>
                <a:gd name="T2" fmla="*/ 4339 w 78"/>
                <a:gd name="T3" fmla="*/ 1746 h 51"/>
                <a:gd name="T4" fmla="*/ 3138 w 78"/>
                <a:gd name="T5" fmla="*/ 0 h 51"/>
                <a:gd name="T6" fmla="*/ 3739 w 78"/>
                <a:gd name="T7" fmla="*/ 1098 h 51"/>
                <a:gd name="T8" fmla="*/ 2770 w 78"/>
                <a:gd name="T9" fmla="*/ 1466 h 51"/>
                <a:gd name="T10" fmla="*/ 1506 w 78"/>
                <a:gd name="T11" fmla="*/ 1307 h 51"/>
                <a:gd name="T12" fmla="*/ 600 w 78"/>
                <a:gd name="T13" fmla="*/ 1378 h 51"/>
                <a:gd name="T14" fmla="*/ 906 w 78"/>
                <a:gd name="T15" fmla="*/ 2180 h 51"/>
                <a:gd name="T16" fmla="*/ 2354 w 78"/>
                <a:gd name="T17" fmla="*/ 1746 h 51"/>
                <a:gd name="T18" fmla="*/ 3017 w 78"/>
                <a:gd name="T19" fmla="*/ 2614 h 51"/>
                <a:gd name="T20" fmla="*/ 2107 w 78"/>
                <a:gd name="T21" fmla="*/ 3208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51">
                  <a:moveTo>
                    <a:pt x="34" y="51"/>
                  </a:moveTo>
                  <a:cubicBezTo>
                    <a:pt x="49" y="46"/>
                    <a:pt x="65" y="40"/>
                    <a:pt x="72" y="24"/>
                  </a:cubicBezTo>
                  <a:cubicBezTo>
                    <a:pt x="78" y="8"/>
                    <a:pt x="65" y="4"/>
                    <a:pt x="52" y="0"/>
                  </a:cubicBezTo>
                  <a:cubicBezTo>
                    <a:pt x="57" y="1"/>
                    <a:pt x="64" y="10"/>
                    <a:pt x="62" y="15"/>
                  </a:cubicBezTo>
                  <a:cubicBezTo>
                    <a:pt x="60" y="21"/>
                    <a:pt x="51" y="21"/>
                    <a:pt x="46" y="20"/>
                  </a:cubicBezTo>
                  <a:cubicBezTo>
                    <a:pt x="39" y="19"/>
                    <a:pt x="33" y="16"/>
                    <a:pt x="25" y="18"/>
                  </a:cubicBezTo>
                  <a:cubicBezTo>
                    <a:pt x="20" y="18"/>
                    <a:pt x="13" y="23"/>
                    <a:pt x="10" y="19"/>
                  </a:cubicBezTo>
                  <a:cubicBezTo>
                    <a:pt x="0" y="22"/>
                    <a:pt x="7" y="32"/>
                    <a:pt x="15" y="30"/>
                  </a:cubicBezTo>
                  <a:cubicBezTo>
                    <a:pt x="25" y="28"/>
                    <a:pt x="28" y="22"/>
                    <a:pt x="39" y="24"/>
                  </a:cubicBezTo>
                  <a:cubicBezTo>
                    <a:pt x="45" y="25"/>
                    <a:pt x="53" y="28"/>
                    <a:pt x="50" y="36"/>
                  </a:cubicBezTo>
                  <a:cubicBezTo>
                    <a:pt x="48" y="42"/>
                    <a:pt x="39" y="43"/>
                    <a:pt x="35" y="4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59">
              <a:extLst>
                <a:ext uri="{FF2B5EF4-FFF2-40B4-BE49-F238E27FC236}">
                  <a16:creationId xmlns:a16="http://schemas.microsoft.com/office/drawing/2014/main" id="{EDCECD87-5665-4805-90CC-8DC56F444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197"/>
              <a:ext cx="612" cy="1299"/>
            </a:xfrm>
            <a:custGeom>
              <a:avLst/>
              <a:gdLst>
                <a:gd name="T0" fmla="*/ 5124 w 156"/>
                <a:gd name="T1" fmla="*/ 12894 h 311"/>
                <a:gd name="T2" fmla="*/ 7187 w 156"/>
                <a:gd name="T3" fmla="*/ 8968 h 311"/>
                <a:gd name="T4" fmla="*/ 8450 w 156"/>
                <a:gd name="T5" fmla="*/ 5756 h 311"/>
                <a:gd name="T6" fmla="*/ 9298 w 156"/>
                <a:gd name="T7" fmla="*/ 3212 h 311"/>
                <a:gd name="T8" fmla="*/ 9051 w 156"/>
                <a:gd name="T9" fmla="*/ 0 h 311"/>
                <a:gd name="T10" fmla="*/ 8819 w 156"/>
                <a:gd name="T11" fmla="*/ 368 h 311"/>
                <a:gd name="T12" fmla="*/ 8097 w 156"/>
                <a:gd name="T13" fmla="*/ 2773 h 311"/>
                <a:gd name="T14" fmla="*/ 6155 w 156"/>
                <a:gd name="T15" fmla="*/ 7067 h 311"/>
                <a:gd name="T16" fmla="*/ 5496 w 156"/>
                <a:gd name="T17" fmla="*/ 8600 h 311"/>
                <a:gd name="T18" fmla="*/ 4296 w 156"/>
                <a:gd name="T19" fmla="*/ 9544 h 311"/>
                <a:gd name="T20" fmla="*/ 2354 w 156"/>
                <a:gd name="T21" fmla="*/ 12823 h 311"/>
                <a:gd name="T22" fmla="*/ 2232 w 156"/>
                <a:gd name="T23" fmla="*/ 16469 h 311"/>
                <a:gd name="T24" fmla="*/ 1632 w 156"/>
                <a:gd name="T25" fmla="*/ 19523 h 311"/>
                <a:gd name="T26" fmla="*/ 0 w 156"/>
                <a:gd name="T27" fmla="*/ 22664 h 311"/>
                <a:gd name="T28" fmla="*/ 1754 w 156"/>
                <a:gd name="T29" fmla="*/ 22664 h 311"/>
                <a:gd name="T30" fmla="*/ 2770 w 156"/>
                <a:gd name="T31" fmla="*/ 20550 h 311"/>
                <a:gd name="T32" fmla="*/ 5124 w 156"/>
                <a:gd name="T33" fmla="*/ 12894 h 3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" h="311">
                  <a:moveTo>
                    <a:pt x="85" y="177"/>
                  </a:moveTo>
                  <a:cubicBezTo>
                    <a:pt x="92" y="154"/>
                    <a:pt x="106" y="142"/>
                    <a:pt x="119" y="123"/>
                  </a:cubicBezTo>
                  <a:cubicBezTo>
                    <a:pt x="129" y="109"/>
                    <a:pt x="135" y="96"/>
                    <a:pt x="140" y="79"/>
                  </a:cubicBezTo>
                  <a:cubicBezTo>
                    <a:pt x="143" y="67"/>
                    <a:pt x="153" y="56"/>
                    <a:pt x="154" y="44"/>
                  </a:cubicBezTo>
                  <a:cubicBezTo>
                    <a:pt x="156" y="29"/>
                    <a:pt x="146" y="16"/>
                    <a:pt x="150" y="0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30" y="6"/>
                    <a:pt x="136" y="27"/>
                    <a:pt x="134" y="38"/>
                  </a:cubicBezTo>
                  <a:cubicBezTo>
                    <a:pt x="130" y="60"/>
                    <a:pt x="109" y="76"/>
                    <a:pt x="102" y="97"/>
                  </a:cubicBezTo>
                  <a:cubicBezTo>
                    <a:pt x="99" y="105"/>
                    <a:pt x="98" y="112"/>
                    <a:pt x="91" y="118"/>
                  </a:cubicBezTo>
                  <a:cubicBezTo>
                    <a:pt x="86" y="124"/>
                    <a:pt x="78" y="127"/>
                    <a:pt x="71" y="131"/>
                  </a:cubicBezTo>
                  <a:cubicBezTo>
                    <a:pt x="54" y="142"/>
                    <a:pt x="47" y="158"/>
                    <a:pt x="39" y="176"/>
                  </a:cubicBezTo>
                  <a:cubicBezTo>
                    <a:pt x="32" y="193"/>
                    <a:pt x="37" y="208"/>
                    <a:pt x="37" y="226"/>
                  </a:cubicBezTo>
                  <a:cubicBezTo>
                    <a:pt x="37" y="240"/>
                    <a:pt x="30" y="254"/>
                    <a:pt x="27" y="268"/>
                  </a:cubicBezTo>
                  <a:cubicBezTo>
                    <a:pt x="22" y="288"/>
                    <a:pt x="17" y="300"/>
                    <a:pt x="0" y="311"/>
                  </a:cubicBezTo>
                  <a:cubicBezTo>
                    <a:pt x="29" y="311"/>
                    <a:pt x="29" y="311"/>
                    <a:pt x="29" y="311"/>
                  </a:cubicBezTo>
                  <a:cubicBezTo>
                    <a:pt x="36" y="303"/>
                    <a:pt x="42" y="293"/>
                    <a:pt x="46" y="282"/>
                  </a:cubicBezTo>
                  <a:cubicBezTo>
                    <a:pt x="59" y="247"/>
                    <a:pt x="73" y="212"/>
                    <a:pt x="85" y="177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60">
              <a:extLst>
                <a:ext uri="{FF2B5EF4-FFF2-40B4-BE49-F238E27FC236}">
                  <a16:creationId xmlns:a16="http://schemas.microsoft.com/office/drawing/2014/main" id="{9F19D0ED-D68F-4242-8738-F0B911A57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059"/>
              <a:ext cx="105" cy="359"/>
            </a:xfrm>
            <a:custGeom>
              <a:avLst/>
              <a:gdLst>
                <a:gd name="T0" fmla="*/ 62 w 27"/>
                <a:gd name="T1" fmla="*/ 0 h 86"/>
                <a:gd name="T2" fmla="*/ 1587 w 27"/>
                <a:gd name="T3" fmla="*/ 505 h 86"/>
                <a:gd name="T4" fmla="*/ 1241 w 27"/>
                <a:gd name="T5" fmla="*/ 1899 h 86"/>
                <a:gd name="T6" fmla="*/ 1241 w 27"/>
                <a:gd name="T7" fmla="*/ 3486 h 86"/>
                <a:gd name="T8" fmla="*/ 1408 w 27"/>
                <a:gd name="T9" fmla="*/ 5018 h 86"/>
                <a:gd name="T10" fmla="*/ 817 w 27"/>
                <a:gd name="T11" fmla="*/ 6257 h 86"/>
                <a:gd name="T12" fmla="*/ 346 w 27"/>
                <a:gd name="T13" fmla="*/ 4358 h 86"/>
                <a:gd name="T14" fmla="*/ 241 w 27"/>
                <a:gd name="T15" fmla="*/ 3640 h 86"/>
                <a:gd name="T16" fmla="*/ 288 w 27"/>
                <a:gd name="T17" fmla="*/ 3135 h 86"/>
                <a:gd name="T18" fmla="*/ 0 w 27"/>
                <a:gd name="T19" fmla="*/ 138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86">
                  <a:moveTo>
                    <a:pt x="1" y="0"/>
                  </a:moveTo>
                  <a:cubicBezTo>
                    <a:pt x="4" y="10"/>
                    <a:pt x="20" y="5"/>
                    <a:pt x="27" y="7"/>
                  </a:cubicBezTo>
                  <a:cubicBezTo>
                    <a:pt x="26" y="14"/>
                    <a:pt x="22" y="19"/>
                    <a:pt x="21" y="26"/>
                  </a:cubicBezTo>
                  <a:cubicBezTo>
                    <a:pt x="20" y="34"/>
                    <a:pt x="19" y="40"/>
                    <a:pt x="21" y="48"/>
                  </a:cubicBezTo>
                  <a:cubicBezTo>
                    <a:pt x="22" y="55"/>
                    <a:pt x="24" y="62"/>
                    <a:pt x="24" y="69"/>
                  </a:cubicBezTo>
                  <a:cubicBezTo>
                    <a:pt x="25" y="80"/>
                    <a:pt x="19" y="79"/>
                    <a:pt x="14" y="86"/>
                  </a:cubicBezTo>
                  <a:cubicBezTo>
                    <a:pt x="8" y="79"/>
                    <a:pt x="7" y="69"/>
                    <a:pt x="6" y="60"/>
                  </a:cubicBezTo>
                  <a:cubicBezTo>
                    <a:pt x="5" y="57"/>
                    <a:pt x="4" y="53"/>
                    <a:pt x="4" y="50"/>
                  </a:cubicBezTo>
                  <a:cubicBezTo>
                    <a:pt x="4" y="47"/>
                    <a:pt x="4" y="46"/>
                    <a:pt x="5" y="43"/>
                  </a:cubicBezTo>
                  <a:cubicBezTo>
                    <a:pt x="6" y="29"/>
                    <a:pt x="11" y="13"/>
                    <a:pt x="0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61">
              <a:extLst>
                <a:ext uri="{FF2B5EF4-FFF2-40B4-BE49-F238E27FC236}">
                  <a16:creationId xmlns:a16="http://schemas.microsoft.com/office/drawing/2014/main" id="{483BB34D-335C-4983-95D9-26F19E9F7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808"/>
              <a:ext cx="497" cy="385"/>
            </a:xfrm>
            <a:custGeom>
              <a:avLst/>
              <a:gdLst>
                <a:gd name="T0" fmla="*/ 0 w 127"/>
                <a:gd name="T1" fmla="*/ 6742 h 92"/>
                <a:gd name="T2" fmla="*/ 720 w 127"/>
                <a:gd name="T3" fmla="*/ 3959 h 92"/>
                <a:gd name="T4" fmla="*/ 2344 w 127"/>
                <a:gd name="T5" fmla="*/ 439 h 92"/>
                <a:gd name="T6" fmla="*/ 4504 w 127"/>
                <a:gd name="T7" fmla="*/ 737 h 92"/>
                <a:gd name="T8" fmla="*/ 7612 w 127"/>
                <a:gd name="T9" fmla="*/ 1979 h 92"/>
                <a:gd name="T10" fmla="*/ 5162 w 127"/>
                <a:gd name="T11" fmla="*/ 1908 h 92"/>
                <a:gd name="T12" fmla="*/ 3064 w 127"/>
                <a:gd name="T13" fmla="*/ 1314 h 92"/>
                <a:gd name="T14" fmla="*/ 1914 w 127"/>
                <a:gd name="T15" fmla="*/ 2277 h 92"/>
                <a:gd name="T16" fmla="*/ 1072 w 127"/>
                <a:gd name="T17" fmla="*/ 3381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92">
                  <a:moveTo>
                    <a:pt x="0" y="92"/>
                  </a:moveTo>
                  <a:cubicBezTo>
                    <a:pt x="5" y="80"/>
                    <a:pt x="9" y="66"/>
                    <a:pt x="12" y="54"/>
                  </a:cubicBezTo>
                  <a:cubicBezTo>
                    <a:pt x="15" y="39"/>
                    <a:pt x="26" y="14"/>
                    <a:pt x="39" y="6"/>
                  </a:cubicBezTo>
                  <a:cubicBezTo>
                    <a:pt x="50" y="0"/>
                    <a:pt x="64" y="5"/>
                    <a:pt x="75" y="10"/>
                  </a:cubicBezTo>
                  <a:cubicBezTo>
                    <a:pt x="92" y="18"/>
                    <a:pt x="109" y="24"/>
                    <a:pt x="127" y="27"/>
                  </a:cubicBezTo>
                  <a:cubicBezTo>
                    <a:pt x="114" y="28"/>
                    <a:pt x="99" y="29"/>
                    <a:pt x="86" y="26"/>
                  </a:cubicBezTo>
                  <a:cubicBezTo>
                    <a:pt x="74" y="23"/>
                    <a:pt x="64" y="16"/>
                    <a:pt x="51" y="18"/>
                  </a:cubicBezTo>
                  <a:cubicBezTo>
                    <a:pt x="42" y="19"/>
                    <a:pt x="38" y="25"/>
                    <a:pt x="32" y="31"/>
                  </a:cubicBezTo>
                  <a:cubicBezTo>
                    <a:pt x="27" y="35"/>
                    <a:pt x="19" y="38"/>
                    <a:pt x="18" y="4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62">
              <a:extLst>
                <a:ext uri="{FF2B5EF4-FFF2-40B4-BE49-F238E27FC236}">
                  <a16:creationId xmlns:a16="http://schemas.microsoft.com/office/drawing/2014/main" id="{4591525A-09DC-4AC5-B676-B9D060A2E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000"/>
              <a:ext cx="411" cy="506"/>
            </a:xfrm>
            <a:custGeom>
              <a:avLst/>
              <a:gdLst>
                <a:gd name="T0" fmla="*/ 0 w 105"/>
                <a:gd name="T1" fmla="*/ 0 h 121"/>
                <a:gd name="T2" fmla="*/ 1503 w 105"/>
                <a:gd name="T3" fmla="*/ 736 h 121"/>
                <a:gd name="T4" fmla="*/ 3002 w 105"/>
                <a:gd name="T5" fmla="*/ 736 h 121"/>
                <a:gd name="T6" fmla="*/ 4137 w 105"/>
                <a:gd name="T7" fmla="*/ 439 h 121"/>
                <a:gd name="T8" fmla="*/ 5163 w 105"/>
                <a:gd name="T9" fmla="*/ 1171 h 121"/>
                <a:gd name="T10" fmla="*/ 6051 w 105"/>
                <a:gd name="T11" fmla="*/ 2990 h 121"/>
                <a:gd name="T12" fmla="*/ 5946 w 105"/>
                <a:gd name="T13" fmla="*/ 5771 h 121"/>
                <a:gd name="T14" fmla="*/ 5394 w 105"/>
                <a:gd name="T15" fmla="*/ 7749 h 121"/>
                <a:gd name="T16" fmla="*/ 4200 w 105"/>
                <a:gd name="T17" fmla="*/ 8849 h 121"/>
                <a:gd name="T18" fmla="*/ 4858 w 105"/>
                <a:gd name="T19" fmla="*/ 6507 h 121"/>
                <a:gd name="T20" fmla="*/ 4137 w 105"/>
                <a:gd name="T21" fmla="*/ 2852 h 121"/>
                <a:gd name="T22" fmla="*/ 2039 w 105"/>
                <a:gd name="T23" fmla="*/ 1748 h 121"/>
                <a:gd name="T24" fmla="*/ 658 w 105"/>
                <a:gd name="T25" fmla="*/ 577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5" h="121">
                  <a:moveTo>
                    <a:pt x="0" y="0"/>
                  </a:moveTo>
                  <a:cubicBezTo>
                    <a:pt x="9" y="0"/>
                    <a:pt x="16" y="7"/>
                    <a:pt x="25" y="10"/>
                  </a:cubicBezTo>
                  <a:cubicBezTo>
                    <a:pt x="33" y="12"/>
                    <a:pt x="41" y="14"/>
                    <a:pt x="50" y="10"/>
                  </a:cubicBezTo>
                  <a:cubicBezTo>
                    <a:pt x="57" y="6"/>
                    <a:pt x="60" y="3"/>
                    <a:pt x="69" y="6"/>
                  </a:cubicBezTo>
                  <a:cubicBezTo>
                    <a:pt x="75" y="7"/>
                    <a:pt x="81" y="12"/>
                    <a:pt x="86" y="16"/>
                  </a:cubicBezTo>
                  <a:cubicBezTo>
                    <a:pt x="94" y="23"/>
                    <a:pt x="98" y="30"/>
                    <a:pt x="101" y="41"/>
                  </a:cubicBezTo>
                  <a:cubicBezTo>
                    <a:pt x="105" y="55"/>
                    <a:pt x="102" y="65"/>
                    <a:pt x="99" y="79"/>
                  </a:cubicBezTo>
                  <a:cubicBezTo>
                    <a:pt x="97" y="87"/>
                    <a:pt x="96" y="100"/>
                    <a:pt x="90" y="106"/>
                  </a:cubicBezTo>
                  <a:cubicBezTo>
                    <a:pt x="85" y="111"/>
                    <a:pt x="69" y="111"/>
                    <a:pt x="70" y="121"/>
                  </a:cubicBezTo>
                  <a:cubicBezTo>
                    <a:pt x="77" y="113"/>
                    <a:pt x="81" y="100"/>
                    <a:pt x="81" y="89"/>
                  </a:cubicBezTo>
                  <a:cubicBezTo>
                    <a:pt x="81" y="75"/>
                    <a:pt x="80" y="50"/>
                    <a:pt x="69" y="39"/>
                  </a:cubicBezTo>
                  <a:cubicBezTo>
                    <a:pt x="60" y="31"/>
                    <a:pt x="44" y="31"/>
                    <a:pt x="34" y="24"/>
                  </a:cubicBezTo>
                  <a:cubicBezTo>
                    <a:pt x="27" y="19"/>
                    <a:pt x="16" y="14"/>
                    <a:pt x="11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63">
              <a:extLst>
                <a:ext uri="{FF2B5EF4-FFF2-40B4-BE49-F238E27FC236}">
                  <a16:creationId xmlns:a16="http://schemas.microsoft.com/office/drawing/2014/main" id="{3AAB6588-C55F-4FFA-97EC-075AF1E3D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796"/>
              <a:ext cx="121" cy="100"/>
            </a:xfrm>
            <a:custGeom>
              <a:avLst/>
              <a:gdLst>
                <a:gd name="T0" fmla="*/ 0 w 31"/>
                <a:gd name="T1" fmla="*/ 1738 h 24"/>
                <a:gd name="T2" fmla="*/ 1842 w 31"/>
                <a:gd name="T3" fmla="*/ 1008 h 24"/>
                <a:gd name="T4" fmla="*/ 410 w 31"/>
                <a:gd name="T5" fmla="*/ 144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4">
                  <a:moveTo>
                    <a:pt x="0" y="24"/>
                  </a:moveTo>
                  <a:cubicBezTo>
                    <a:pt x="1" y="8"/>
                    <a:pt x="19" y="0"/>
                    <a:pt x="31" y="14"/>
                  </a:cubicBezTo>
                  <a:cubicBezTo>
                    <a:pt x="20" y="8"/>
                    <a:pt x="14" y="11"/>
                    <a:pt x="7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64">
              <a:extLst>
                <a:ext uri="{FF2B5EF4-FFF2-40B4-BE49-F238E27FC236}">
                  <a16:creationId xmlns:a16="http://schemas.microsoft.com/office/drawing/2014/main" id="{54637B4D-92DD-4DC6-873C-25744003E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163"/>
              <a:ext cx="184" cy="577"/>
            </a:xfrm>
            <a:custGeom>
              <a:avLst/>
              <a:gdLst>
                <a:gd name="T0" fmla="*/ 2408 w 47"/>
                <a:gd name="T1" fmla="*/ 803 h 138"/>
                <a:gd name="T2" fmla="*/ 2697 w 47"/>
                <a:gd name="T3" fmla="*/ 3077 h 138"/>
                <a:gd name="T4" fmla="*/ 2040 w 47"/>
                <a:gd name="T5" fmla="*/ 4963 h 138"/>
                <a:gd name="T6" fmla="*/ 1378 w 47"/>
                <a:gd name="T7" fmla="*/ 7167 h 138"/>
                <a:gd name="T8" fmla="*/ 967 w 47"/>
                <a:gd name="T9" fmla="*/ 8550 h 138"/>
                <a:gd name="T10" fmla="*/ 0 w 47"/>
                <a:gd name="T11" fmla="*/ 10089 h 138"/>
                <a:gd name="T12" fmla="*/ 842 w 47"/>
                <a:gd name="T13" fmla="*/ 7376 h 138"/>
                <a:gd name="T14" fmla="*/ 1441 w 47"/>
                <a:gd name="T15" fmla="*/ 5051 h 138"/>
                <a:gd name="T16" fmla="*/ 1977 w 47"/>
                <a:gd name="T17" fmla="*/ 2780 h 138"/>
                <a:gd name="T18" fmla="*/ 2040 w 47"/>
                <a:gd name="T19" fmla="*/ 1171 h 138"/>
                <a:gd name="T20" fmla="*/ 2161 w 47"/>
                <a:gd name="T21" fmla="*/ 0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38">
                  <a:moveTo>
                    <a:pt x="40" y="11"/>
                  </a:moveTo>
                  <a:cubicBezTo>
                    <a:pt x="39" y="20"/>
                    <a:pt x="44" y="32"/>
                    <a:pt x="45" y="42"/>
                  </a:cubicBezTo>
                  <a:cubicBezTo>
                    <a:pt x="47" y="55"/>
                    <a:pt x="39" y="57"/>
                    <a:pt x="34" y="68"/>
                  </a:cubicBezTo>
                  <a:cubicBezTo>
                    <a:pt x="29" y="77"/>
                    <a:pt x="25" y="88"/>
                    <a:pt x="23" y="98"/>
                  </a:cubicBezTo>
                  <a:cubicBezTo>
                    <a:pt x="21" y="105"/>
                    <a:pt x="20" y="111"/>
                    <a:pt x="16" y="117"/>
                  </a:cubicBezTo>
                  <a:cubicBezTo>
                    <a:pt x="11" y="125"/>
                    <a:pt x="2" y="129"/>
                    <a:pt x="0" y="138"/>
                  </a:cubicBezTo>
                  <a:cubicBezTo>
                    <a:pt x="7" y="128"/>
                    <a:pt x="13" y="113"/>
                    <a:pt x="14" y="101"/>
                  </a:cubicBezTo>
                  <a:cubicBezTo>
                    <a:pt x="16" y="89"/>
                    <a:pt x="18" y="80"/>
                    <a:pt x="24" y="69"/>
                  </a:cubicBezTo>
                  <a:cubicBezTo>
                    <a:pt x="28" y="59"/>
                    <a:pt x="33" y="50"/>
                    <a:pt x="33" y="38"/>
                  </a:cubicBezTo>
                  <a:cubicBezTo>
                    <a:pt x="33" y="30"/>
                    <a:pt x="33" y="23"/>
                    <a:pt x="34" y="16"/>
                  </a:cubicBezTo>
                  <a:cubicBezTo>
                    <a:pt x="34" y="11"/>
                    <a:pt x="38" y="5"/>
                    <a:pt x="36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65">
              <a:extLst>
                <a:ext uri="{FF2B5EF4-FFF2-40B4-BE49-F238E27FC236}">
                  <a16:creationId xmlns:a16="http://schemas.microsoft.com/office/drawing/2014/main" id="{A25F852C-4AE3-4D2F-9E4C-697A0EF1D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587"/>
              <a:ext cx="114" cy="171"/>
            </a:xfrm>
            <a:custGeom>
              <a:avLst/>
              <a:gdLst>
                <a:gd name="T0" fmla="*/ 975 w 29"/>
                <a:gd name="T1" fmla="*/ 0 h 41"/>
                <a:gd name="T2" fmla="*/ 1454 w 29"/>
                <a:gd name="T3" fmla="*/ 659 h 41"/>
                <a:gd name="T4" fmla="*/ 1223 w 29"/>
                <a:gd name="T5" fmla="*/ 1602 h 41"/>
                <a:gd name="T6" fmla="*/ 0 w 29"/>
                <a:gd name="T7" fmla="*/ 2974 h 41"/>
                <a:gd name="T8" fmla="*/ 975 w 29"/>
                <a:gd name="T9" fmla="*/ 29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16" y="0"/>
                  </a:moveTo>
                  <a:cubicBezTo>
                    <a:pt x="18" y="4"/>
                    <a:pt x="22" y="4"/>
                    <a:pt x="24" y="9"/>
                  </a:cubicBezTo>
                  <a:cubicBezTo>
                    <a:pt x="25" y="13"/>
                    <a:pt x="22" y="19"/>
                    <a:pt x="20" y="22"/>
                  </a:cubicBezTo>
                  <a:cubicBezTo>
                    <a:pt x="17" y="31"/>
                    <a:pt x="8" y="38"/>
                    <a:pt x="0" y="41"/>
                  </a:cubicBezTo>
                  <a:cubicBezTo>
                    <a:pt x="7" y="37"/>
                    <a:pt x="29" y="12"/>
                    <a:pt x="16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66">
              <a:extLst>
                <a:ext uri="{FF2B5EF4-FFF2-40B4-BE49-F238E27FC236}">
                  <a16:creationId xmlns:a16="http://schemas.microsoft.com/office/drawing/2014/main" id="{EB968965-7C7D-43F8-A796-8BB177803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309"/>
              <a:ext cx="1" cy="38"/>
            </a:xfrm>
            <a:custGeom>
              <a:avLst/>
              <a:gdLst>
                <a:gd name="T0" fmla="*/ 0 w 1"/>
                <a:gd name="T1" fmla="*/ 676 h 9"/>
                <a:gd name="T2" fmla="*/ 0 w 1"/>
                <a:gd name="T3" fmla="*/ 0 h 9"/>
                <a:gd name="T4" fmla="*/ 0 w 1"/>
                <a:gd name="T5" fmla="*/ 67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67">
              <a:extLst>
                <a:ext uri="{FF2B5EF4-FFF2-40B4-BE49-F238E27FC236}">
                  <a16:creationId xmlns:a16="http://schemas.microsoft.com/office/drawing/2014/main" id="{1D743FCF-B158-41E4-84EB-7EF7DDC29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347"/>
              <a:ext cx="153" cy="1149"/>
            </a:xfrm>
            <a:custGeom>
              <a:avLst/>
              <a:gdLst>
                <a:gd name="T0" fmla="*/ 63 w 39"/>
                <a:gd name="T1" fmla="*/ 6932 h 275"/>
                <a:gd name="T2" fmla="*/ 1754 w 39"/>
                <a:gd name="T3" fmla="*/ 20059 h 275"/>
                <a:gd name="T4" fmla="*/ 2354 w 39"/>
                <a:gd name="T5" fmla="*/ 20059 h 275"/>
                <a:gd name="T6" fmla="*/ 847 w 39"/>
                <a:gd name="T7" fmla="*/ 7366 h 275"/>
                <a:gd name="T8" fmla="*/ 479 w 39"/>
                <a:gd name="T9" fmla="*/ 0 h 275"/>
                <a:gd name="T10" fmla="*/ 63 w 39"/>
                <a:gd name="T11" fmla="*/ 6932 h 2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75">
                  <a:moveTo>
                    <a:pt x="1" y="95"/>
                  </a:moveTo>
                  <a:cubicBezTo>
                    <a:pt x="2" y="138"/>
                    <a:pt x="13" y="210"/>
                    <a:pt x="29" y="275"/>
                  </a:cubicBezTo>
                  <a:cubicBezTo>
                    <a:pt x="39" y="275"/>
                    <a:pt x="39" y="275"/>
                    <a:pt x="39" y="275"/>
                  </a:cubicBezTo>
                  <a:cubicBezTo>
                    <a:pt x="30" y="217"/>
                    <a:pt x="19" y="140"/>
                    <a:pt x="14" y="101"/>
                  </a:cubicBezTo>
                  <a:cubicBezTo>
                    <a:pt x="7" y="52"/>
                    <a:pt x="6" y="29"/>
                    <a:pt x="8" y="0"/>
                  </a:cubicBezTo>
                  <a:cubicBezTo>
                    <a:pt x="6" y="25"/>
                    <a:pt x="0" y="54"/>
                    <a:pt x="1" y="9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68">
              <a:extLst>
                <a:ext uri="{FF2B5EF4-FFF2-40B4-BE49-F238E27FC236}">
                  <a16:creationId xmlns:a16="http://schemas.microsoft.com/office/drawing/2014/main" id="{D3A502F4-D155-4BCF-8CCF-639E1008B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846"/>
              <a:ext cx="885" cy="409"/>
            </a:xfrm>
            <a:custGeom>
              <a:avLst/>
              <a:gdLst>
                <a:gd name="T0" fmla="*/ 13573 w 226"/>
                <a:gd name="T1" fmla="*/ 5521 h 98"/>
                <a:gd name="T2" fmla="*/ 11654 w 226"/>
                <a:gd name="T3" fmla="*/ 2475 h 98"/>
                <a:gd name="T4" fmla="*/ 0 w 226"/>
                <a:gd name="T5" fmla="*/ 1740 h 98"/>
                <a:gd name="T6" fmla="*/ 1378 w 226"/>
                <a:gd name="T7" fmla="*/ 3047 h 98"/>
                <a:gd name="T8" fmla="*/ 1378 w 226"/>
                <a:gd name="T9" fmla="*/ 3710 h 98"/>
                <a:gd name="T10" fmla="*/ 13326 w 226"/>
                <a:gd name="T11" fmla="*/ 7124 h 98"/>
                <a:gd name="T12" fmla="*/ 13573 w 226"/>
                <a:gd name="T13" fmla="*/ 5521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98">
                  <a:moveTo>
                    <a:pt x="226" y="76"/>
                  </a:moveTo>
                  <a:cubicBezTo>
                    <a:pt x="223" y="60"/>
                    <a:pt x="213" y="45"/>
                    <a:pt x="194" y="34"/>
                  </a:cubicBezTo>
                  <a:cubicBezTo>
                    <a:pt x="176" y="23"/>
                    <a:pt x="52" y="0"/>
                    <a:pt x="0" y="24"/>
                  </a:cubicBezTo>
                  <a:cubicBezTo>
                    <a:pt x="13" y="25"/>
                    <a:pt x="23" y="31"/>
                    <a:pt x="23" y="42"/>
                  </a:cubicBezTo>
                  <a:cubicBezTo>
                    <a:pt x="23" y="45"/>
                    <a:pt x="23" y="48"/>
                    <a:pt x="23" y="51"/>
                  </a:cubicBezTo>
                  <a:cubicBezTo>
                    <a:pt x="119" y="32"/>
                    <a:pt x="216" y="70"/>
                    <a:pt x="222" y="98"/>
                  </a:cubicBezTo>
                  <a:cubicBezTo>
                    <a:pt x="225" y="90"/>
                    <a:pt x="226" y="83"/>
                    <a:pt x="226" y="76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69">
              <a:extLst>
                <a:ext uri="{FF2B5EF4-FFF2-40B4-BE49-F238E27FC236}">
                  <a16:creationId xmlns:a16="http://schemas.microsoft.com/office/drawing/2014/main" id="{A9AD0457-B25A-4046-A41D-87EC89C7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3312"/>
              <a:ext cx="795" cy="184"/>
            </a:xfrm>
            <a:custGeom>
              <a:avLst/>
              <a:gdLst>
                <a:gd name="T0" fmla="*/ 12191 w 203"/>
                <a:gd name="T1" fmla="*/ 3216 h 44"/>
                <a:gd name="T2" fmla="*/ 599 w 203"/>
                <a:gd name="T3" fmla="*/ 0 h 44"/>
                <a:gd name="T4" fmla="*/ 783 w 203"/>
                <a:gd name="T5" fmla="*/ 297 h 44"/>
                <a:gd name="T6" fmla="*/ 247 w 203"/>
                <a:gd name="T7" fmla="*/ 2484 h 44"/>
                <a:gd name="T8" fmla="*/ 0 w 203"/>
                <a:gd name="T9" fmla="*/ 2639 h 44"/>
                <a:gd name="T10" fmla="*/ 4739 w 203"/>
                <a:gd name="T11" fmla="*/ 321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3" h="44">
                  <a:moveTo>
                    <a:pt x="203" y="44"/>
                  </a:moveTo>
                  <a:cubicBezTo>
                    <a:pt x="153" y="26"/>
                    <a:pt x="89" y="9"/>
                    <a:pt x="10" y="0"/>
                  </a:cubicBezTo>
                  <a:cubicBezTo>
                    <a:pt x="11" y="1"/>
                    <a:pt x="12" y="2"/>
                    <a:pt x="13" y="4"/>
                  </a:cubicBezTo>
                  <a:cubicBezTo>
                    <a:pt x="18" y="16"/>
                    <a:pt x="11" y="31"/>
                    <a:pt x="4" y="34"/>
                  </a:cubicBezTo>
                  <a:cubicBezTo>
                    <a:pt x="3" y="35"/>
                    <a:pt x="1" y="35"/>
                    <a:pt x="0" y="36"/>
                  </a:cubicBezTo>
                  <a:cubicBezTo>
                    <a:pt x="26" y="37"/>
                    <a:pt x="53" y="40"/>
                    <a:pt x="79" y="44"/>
                  </a:cubicBezTo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70">
              <a:extLst>
                <a:ext uri="{FF2B5EF4-FFF2-40B4-BE49-F238E27FC236}">
                  <a16:creationId xmlns:a16="http://schemas.microsoft.com/office/drawing/2014/main" id="{A8234DFD-A56C-4D6F-A20B-5FF6607AE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3312"/>
              <a:ext cx="795" cy="184"/>
            </a:xfrm>
            <a:custGeom>
              <a:avLst/>
              <a:gdLst>
                <a:gd name="T0" fmla="*/ 12191 w 203"/>
                <a:gd name="T1" fmla="*/ 3216 h 44"/>
                <a:gd name="T2" fmla="*/ 599 w 203"/>
                <a:gd name="T3" fmla="*/ 0 h 44"/>
                <a:gd name="T4" fmla="*/ 783 w 203"/>
                <a:gd name="T5" fmla="*/ 297 h 44"/>
                <a:gd name="T6" fmla="*/ 247 w 203"/>
                <a:gd name="T7" fmla="*/ 2484 h 44"/>
                <a:gd name="T8" fmla="*/ 0 w 203"/>
                <a:gd name="T9" fmla="*/ 2639 h 44"/>
                <a:gd name="T10" fmla="*/ 4739 w 203"/>
                <a:gd name="T11" fmla="*/ 321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3" h="44">
                  <a:moveTo>
                    <a:pt x="203" y="44"/>
                  </a:moveTo>
                  <a:cubicBezTo>
                    <a:pt x="153" y="26"/>
                    <a:pt x="89" y="9"/>
                    <a:pt x="10" y="0"/>
                  </a:cubicBezTo>
                  <a:cubicBezTo>
                    <a:pt x="11" y="1"/>
                    <a:pt x="12" y="2"/>
                    <a:pt x="13" y="4"/>
                  </a:cubicBezTo>
                  <a:cubicBezTo>
                    <a:pt x="18" y="16"/>
                    <a:pt x="11" y="31"/>
                    <a:pt x="4" y="34"/>
                  </a:cubicBezTo>
                  <a:cubicBezTo>
                    <a:pt x="3" y="35"/>
                    <a:pt x="1" y="35"/>
                    <a:pt x="0" y="36"/>
                  </a:cubicBezTo>
                  <a:cubicBezTo>
                    <a:pt x="26" y="37"/>
                    <a:pt x="53" y="40"/>
                    <a:pt x="79" y="4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71">
              <a:extLst>
                <a:ext uri="{FF2B5EF4-FFF2-40B4-BE49-F238E27FC236}">
                  <a16:creationId xmlns:a16="http://schemas.microsoft.com/office/drawing/2014/main" id="{D2CF007C-8183-4006-84BF-4A602415B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015"/>
              <a:ext cx="1445" cy="481"/>
            </a:xfrm>
            <a:custGeom>
              <a:avLst/>
              <a:gdLst>
                <a:gd name="T0" fmla="*/ 22161 w 369"/>
                <a:gd name="T1" fmla="*/ 8415 h 115"/>
                <a:gd name="T2" fmla="*/ 21624 w 369"/>
                <a:gd name="T3" fmla="*/ 7608 h 115"/>
                <a:gd name="T4" fmla="*/ 1915 w 369"/>
                <a:gd name="T5" fmla="*/ 0 h 115"/>
                <a:gd name="T6" fmla="*/ 2224 w 369"/>
                <a:gd name="T7" fmla="*/ 1242 h 115"/>
                <a:gd name="T8" fmla="*/ 967 w 369"/>
                <a:gd name="T9" fmla="*/ 2556 h 115"/>
                <a:gd name="T10" fmla="*/ 0 w 369"/>
                <a:gd name="T11" fmla="*/ 2710 h 115"/>
                <a:gd name="T12" fmla="*/ 0 w 369"/>
                <a:gd name="T13" fmla="*/ 2853 h 115"/>
                <a:gd name="T14" fmla="*/ 18679 w 369"/>
                <a:gd name="T15" fmla="*/ 8415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9" h="115">
                  <a:moveTo>
                    <a:pt x="369" y="115"/>
                  </a:moveTo>
                  <a:cubicBezTo>
                    <a:pt x="366" y="111"/>
                    <a:pt x="363" y="107"/>
                    <a:pt x="360" y="104"/>
                  </a:cubicBezTo>
                  <a:cubicBezTo>
                    <a:pt x="273" y="39"/>
                    <a:pt x="124" y="1"/>
                    <a:pt x="32" y="0"/>
                  </a:cubicBezTo>
                  <a:cubicBezTo>
                    <a:pt x="36" y="4"/>
                    <a:pt x="38" y="10"/>
                    <a:pt x="37" y="17"/>
                  </a:cubicBezTo>
                  <a:cubicBezTo>
                    <a:pt x="35" y="32"/>
                    <a:pt x="27" y="35"/>
                    <a:pt x="16" y="35"/>
                  </a:cubicBezTo>
                  <a:cubicBezTo>
                    <a:pt x="10" y="35"/>
                    <a:pt x="5" y="36"/>
                    <a:pt x="0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28" y="34"/>
                    <a:pt x="242" y="73"/>
                    <a:pt x="311" y="115"/>
                  </a:cubicBezTo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72">
              <a:extLst>
                <a:ext uri="{FF2B5EF4-FFF2-40B4-BE49-F238E27FC236}">
                  <a16:creationId xmlns:a16="http://schemas.microsoft.com/office/drawing/2014/main" id="{66D6C861-3285-4DC1-A851-72BE83AA7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015"/>
              <a:ext cx="1445" cy="481"/>
            </a:xfrm>
            <a:custGeom>
              <a:avLst/>
              <a:gdLst>
                <a:gd name="T0" fmla="*/ 22161 w 369"/>
                <a:gd name="T1" fmla="*/ 8415 h 115"/>
                <a:gd name="T2" fmla="*/ 21624 w 369"/>
                <a:gd name="T3" fmla="*/ 7608 h 115"/>
                <a:gd name="T4" fmla="*/ 1915 w 369"/>
                <a:gd name="T5" fmla="*/ 0 h 115"/>
                <a:gd name="T6" fmla="*/ 2224 w 369"/>
                <a:gd name="T7" fmla="*/ 1242 h 115"/>
                <a:gd name="T8" fmla="*/ 967 w 369"/>
                <a:gd name="T9" fmla="*/ 2556 h 115"/>
                <a:gd name="T10" fmla="*/ 0 w 369"/>
                <a:gd name="T11" fmla="*/ 2710 h 115"/>
                <a:gd name="T12" fmla="*/ 0 w 369"/>
                <a:gd name="T13" fmla="*/ 2853 h 115"/>
                <a:gd name="T14" fmla="*/ 18679 w 369"/>
                <a:gd name="T15" fmla="*/ 8415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9" h="115">
                  <a:moveTo>
                    <a:pt x="369" y="115"/>
                  </a:moveTo>
                  <a:cubicBezTo>
                    <a:pt x="366" y="111"/>
                    <a:pt x="363" y="107"/>
                    <a:pt x="360" y="104"/>
                  </a:cubicBezTo>
                  <a:cubicBezTo>
                    <a:pt x="273" y="39"/>
                    <a:pt x="124" y="1"/>
                    <a:pt x="32" y="0"/>
                  </a:cubicBezTo>
                  <a:cubicBezTo>
                    <a:pt x="36" y="4"/>
                    <a:pt x="38" y="10"/>
                    <a:pt x="37" y="17"/>
                  </a:cubicBezTo>
                  <a:cubicBezTo>
                    <a:pt x="35" y="32"/>
                    <a:pt x="27" y="35"/>
                    <a:pt x="16" y="35"/>
                  </a:cubicBezTo>
                  <a:cubicBezTo>
                    <a:pt x="10" y="35"/>
                    <a:pt x="5" y="36"/>
                    <a:pt x="0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28" y="34"/>
                    <a:pt x="242" y="73"/>
                    <a:pt x="311" y="11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73">
              <a:extLst>
                <a:ext uri="{FF2B5EF4-FFF2-40B4-BE49-F238E27FC236}">
                  <a16:creationId xmlns:a16="http://schemas.microsoft.com/office/drawing/2014/main" id="{31FD862A-EBC5-4983-8675-AEE6EAD6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401"/>
              <a:ext cx="1246" cy="506"/>
            </a:xfrm>
            <a:custGeom>
              <a:avLst/>
              <a:gdLst>
                <a:gd name="T0" fmla="*/ 18040 w 318"/>
                <a:gd name="T1" fmla="*/ 4320 h 121"/>
                <a:gd name="T2" fmla="*/ 1442 w 318"/>
                <a:gd name="T3" fmla="*/ 1380 h 121"/>
                <a:gd name="T4" fmla="*/ 1751 w 318"/>
                <a:gd name="T5" fmla="*/ 1836 h 121"/>
                <a:gd name="T6" fmla="*/ 1258 w 318"/>
                <a:gd name="T7" fmla="*/ 3881 h 121"/>
                <a:gd name="T8" fmla="*/ 0 w 318"/>
                <a:gd name="T9" fmla="*/ 4529 h 121"/>
                <a:gd name="T10" fmla="*/ 19129 w 318"/>
                <a:gd name="T11" fmla="*/ 8849 h 121"/>
                <a:gd name="T12" fmla="*/ 18040 w 318"/>
                <a:gd name="T13" fmla="*/ 432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121">
                  <a:moveTo>
                    <a:pt x="300" y="59"/>
                  </a:moveTo>
                  <a:cubicBezTo>
                    <a:pt x="222" y="0"/>
                    <a:pt x="89" y="8"/>
                    <a:pt x="24" y="19"/>
                  </a:cubicBezTo>
                  <a:cubicBezTo>
                    <a:pt x="26" y="21"/>
                    <a:pt x="27" y="23"/>
                    <a:pt x="29" y="25"/>
                  </a:cubicBezTo>
                  <a:cubicBezTo>
                    <a:pt x="34" y="36"/>
                    <a:pt x="34" y="50"/>
                    <a:pt x="21" y="53"/>
                  </a:cubicBezTo>
                  <a:cubicBezTo>
                    <a:pt x="9" y="56"/>
                    <a:pt x="4" y="58"/>
                    <a:pt x="0" y="62"/>
                  </a:cubicBezTo>
                  <a:cubicBezTo>
                    <a:pt x="152" y="16"/>
                    <a:pt x="303" y="75"/>
                    <a:pt x="318" y="121"/>
                  </a:cubicBezTo>
                  <a:cubicBezTo>
                    <a:pt x="317" y="94"/>
                    <a:pt x="309" y="71"/>
                    <a:pt x="300" y="59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74">
              <a:extLst>
                <a:ext uri="{FF2B5EF4-FFF2-40B4-BE49-F238E27FC236}">
                  <a16:creationId xmlns:a16="http://schemas.microsoft.com/office/drawing/2014/main" id="{36E5E307-9B40-40A5-908F-44A0F4F7F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130"/>
              <a:ext cx="1163" cy="501"/>
            </a:xfrm>
            <a:custGeom>
              <a:avLst/>
              <a:gdLst>
                <a:gd name="T0" fmla="*/ 15855 w 297"/>
                <a:gd name="T1" fmla="*/ 3206 h 120"/>
                <a:gd name="T2" fmla="*/ 15855 w 297"/>
                <a:gd name="T3" fmla="*/ 3206 h 120"/>
                <a:gd name="T4" fmla="*/ 1320 w 297"/>
                <a:gd name="T5" fmla="*/ 1236 h 120"/>
                <a:gd name="T6" fmla="*/ 1688 w 297"/>
                <a:gd name="T7" fmla="*/ 1532 h 120"/>
                <a:gd name="T8" fmla="*/ 1977 w 297"/>
                <a:gd name="T9" fmla="*/ 3645 h 120"/>
                <a:gd name="T10" fmla="*/ 352 w 297"/>
                <a:gd name="T11" fmla="*/ 4008 h 120"/>
                <a:gd name="T12" fmla="*/ 0 w 297"/>
                <a:gd name="T13" fmla="*/ 4288 h 120"/>
                <a:gd name="T14" fmla="*/ 0 w 297"/>
                <a:gd name="T15" fmla="*/ 4584 h 120"/>
                <a:gd name="T16" fmla="*/ 15487 w 297"/>
                <a:gd name="T17" fmla="*/ 5820 h 120"/>
                <a:gd name="T18" fmla="*/ 16513 w 297"/>
                <a:gd name="T19" fmla="*/ 8734 h 120"/>
                <a:gd name="T20" fmla="*/ 15855 w 297"/>
                <a:gd name="T21" fmla="*/ 3206 h 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7" h="120">
                  <a:moveTo>
                    <a:pt x="264" y="44"/>
                  </a:moveTo>
                  <a:cubicBezTo>
                    <a:pt x="264" y="44"/>
                    <a:pt x="264" y="44"/>
                    <a:pt x="264" y="44"/>
                  </a:cubicBezTo>
                  <a:cubicBezTo>
                    <a:pt x="166" y="0"/>
                    <a:pt x="56" y="12"/>
                    <a:pt x="22" y="17"/>
                  </a:cubicBezTo>
                  <a:cubicBezTo>
                    <a:pt x="24" y="18"/>
                    <a:pt x="26" y="19"/>
                    <a:pt x="28" y="21"/>
                  </a:cubicBezTo>
                  <a:cubicBezTo>
                    <a:pt x="38" y="33"/>
                    <a:pt x="42" y="43"/>
                    <a:pt x="33" y="50"/>
                  </a:cubicBezTo>
                  <a:cubicBezTo>
                    <a:pt x="24" y="57"/>
                    <a:pt x="15" y="50"/>
                    <a:pt x="6" y="55"/>
                  </a:cubicBezTo>
                  <a:cubicBezTo>
                    <a:pt x="4" y="56"/>
                    <a:pt x="2" y="58"/>
                    <a:pt x="0" y="59"/>
                  </a:cubicBezTo>
                  <a:cubicBezTo>
                    <a:pt x="0" y="61"/>
                    <a:pt x="0" y="62"/>
                    <a:pt x="0" y="63"/>
                  </a:cubicBezTo>
                  <a:cubicBezTo>
                    <a:pt x="116" y="27"/>
                    <a:pt x="217" y="47"/>
                    <a:pt x="258" y="80"/>
                  </a:cubicBezTo>
                  <a:cubicBezTo>
                    <a:pt x="272" y="91"/>
                    <a:pt x="278" y="109"/>
                    <a:pt x="275" y="120"/>
                  </a:cubicBezTo>
                  <a:cubicBezTo>
                    <a:pt x="294" y="90"/>
                    <a:pt x="297" y="61"/>
                    <a:pt x="264" y="44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75">
              <a:extLst>
                <a:ext uri="{FF2B5EF4-FFF2-40B4-BE49-F238E27FC236}">
                  <a16:creationId xmlns:a16="http://schemas.microsoft.com/office/drawing/2014/main" id="{0F863FB3-A34D-4280-A0E4-783596DE0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624"/>
              <a:ext cx="791" cy="452"/>
            </a:xfrm>
            <a:custGeom>
              <a:avLst/>
              <a:gdLst>
                <a:gd name="T0" fmla="*/ 10565 w 202"/>
                <a:gd name="T1" fmla="*/ 7341 h 108"/>
                <a:gd name="T2" fmla="*/ 10275 w 202"/>
                <a:gd name="T3" fmla="*/ 7918 h 108"/>
                <a:gd name="T4" fmla="*/ 10381 w 202"/>
                <a:gd name="T5" fmla="*/ 2348 h 108"/>
                <a:gd name="T6" fmla="*/ 2346 w 202"/>
                <a:gd name="T7" fmla="*/ 1243 h 108"/>
                <a:gd name="T8" fmla="*/ 0 w 202"/>
                <a:gd name="T9" fmla="*/ 3729 h 108"/>
                <a:gd name="T10" fmla="*/ 10565 w 202"/>
                <a:gd name="T11" fmla="*/ 7341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2" h="108">
                  <a:moveTo>
                    <a:pt x="176" y="100"/>
                  </a:moveTo>
                  <a:cubicBezTo>
                    <a:pt x="174" y="103"/>
                    <a:pt x="172" y="105"/>
                    <a:pt x="171" y="108"/>
                  </a:cubicBezTo>
                  <a:cubicBezTo>
                    <a:pt x="193" y="89"/>
                    <a:pt x="202" y="65"/>
                    <a:pt x="173" y="32"/>
                  </a:cubicBezTo>
                  <a:cubicBezTo>
                    <a:pt x="167" y="29"/>
                    <a:pt x="117" y="0"/>
                    <a:pt x="39" y="1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65" y="26"/>
                    <a:pt x="202" y="51"/>
                    <a:pt x="176" y="100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76">
              <a:extLst>
                <a:ext uri="{FF2B5EF4-FFF2-40B4-BE49-F238E27FC236}">
                  <a16:creationId xmlns:a16="http://schemas.microsoft.com/office/drawing/2014/main" id="{1F60E413-8308-4FC7-A6ED-14AD10BD2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727"/>
              <a:ext cx="1266" cy="589"/>
            </a:xfrm>
            <a:custGeom>
              <a:avLst/>
              <a:gdLst>
                <a:gd name="T0" fmla="*/ 18480 w 323"/>
                <a:gd name="T1" fmla="*/ 5184 h 141"/>
                <a:gd name="T2" fmla="*/ 0 w 323"/>
                <a:gd name="T3" fmla="*/ 576 h 141"/>
                <a:gd name="T4" fmla="*/ 368 w 323"/>
                <a:gd name="T5" fmla="*/ 2703 h 141"/>
                <a:gd name="T6" fmla="*/ 122 w 323"/>
                <a:gd name="T7" fmla="*/ 3054 h 141"/>
                <a:gd name="T8" fmla="*/ 122 w 323"/>
                <a:gd name="T9" fmla="*/ 3141 h 141"/>
                <a:gd name="T10" fmla="*/ 19327 w 323"/>
                <a:gd name="T11" fmla="*/ 10276 h 141"/>
                <a:gd name="T12" fmla="*/ 18480 w 323"/>
                <a:gd name="T13" fmla="*/ 5184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3" h="141">
                  <a:moveTo>
                    <a:pt x="307" y="71"/>
                  </a:moveTo>
                  <a:cubicBezTo>
                    <a:pt x="222" y="1"/>
                    <a:pt x="79" y="0"/>
                    <a:pt x="0" y="8"/>
                  </a:cubicBezTo>
                  <a:cubicBezTo>
                    <a:pt x="7" y="15"/>
                    <a:pt x="8" y="29"/>
                    <a:pt x="6" y="37"/>
                  </a:cubicBezTo>
                  <a:cubicBezTo>
                    <a:pt x="6" y="40"/>
                    <a:pt x="4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76" y="12"/>
                    <a:pt x="300" y="86"/>
                    <a:pt x="321" y="141"/>
                  </a:cubicBezTo>
                  <a:cubicBezTo>
                    <a:pt x="323" y="113"/>
                    <a:pt x="316" y="88"/>
                    <a:pt x="307" y="71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77">
              <a:extLst>
                <a:ext uri="{FF2B5EF4-FFF2-40B4-BE49-F238E27FC236}">
                  <a16:creationId xmlns:a16="http://schemas.microsoft.com/office/drawing/2014/main" id="{FABEA029-A39F-4FC4-80FE-A7D15E5F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462"/>
              <a:ext cx="595" cy="609"/>
            </a:xfrm>
            <a:custGeom>
              <a:avLst/>
              <a:gdLst>
                <a:gd name="T0" fmla="*/ 0 w 152"/>
                <a:gd name="T1" fmla="*/ 3412 h 146"/>
                <a:gd name="T2" fmla="*/ 720 w 152"/>
                <a:gd name="T3" fmla="*/ 3270 h 146"/>
                <a:gd name="T4" fmla="*/ 2697 w 152"/>
                <a:gd name="T5" fmla="*/ 2469 h 146"/>
                <a:gd name="T6" fmla="*/ 6420 w 152"/>
                <a:gd name="T7" fmla="*/ 3704 h 146"/>
                <a:gd name="T8" fmla="*/ 2450 w 152"/>
                <a:gd name="T9" fmla="*/ 8493 h 146"/>
                <a:gd name="T10" fmla="*/ 3355 w 152"/>
                <a:gd name="T11" fmla="*/ 9360 h 146"/>
                <a:gd name="T12" fmla="*/ 3601 w 152"/>
                <a:gd name="T13" fmla="*/ 10595 h 146"/>
                <a:gd name="T14" fmla="*/ 3723 w 152"/>
                <a:gd name="T15" fmla="*/ 10528 h 146"/>
                <a:gd name="T16" fmla="*/ 8643 w 152"/>
                <a:gd name="T17" fmla="*/ 2974 h 146"/>
                <a:gd name="T18" fmla="*/ 3233 w 152"/>
                <a:gd name="T19" fmla="*/ 71 h 146"/>
                <a:gd name="T20" fmla="*/ 1257 w 152"/>
                <a:gd name="T21" fmla="*/ 730 h 146"/>
                <a:gd name="T22" fmla="*/ 0 w 152"/>
                <a:gd name="T23" fmla="*/ 1097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2" h="146">
                  <a:moveTo>
                    <a:pt x="0" y="47"/>
                  </a:moveTo>
                  <a:cubicBezTo>
                    <a:pt x="3" y="47"/>
                    <a:pt x="7" y="46"/>
                    <a:pt x="12" y="45"/>
                  </a:cubicBezTo>
                  <a:cubicBezTo>
                    <a:pt x="32" y="40"/>
                    <a:pt x="34" y="35"/>
                    <a:pt x="45" y="34"/>
                  </a:cubicBezTo>
                  <a:cubicBezTo>
                    <a:pt x="93" y="31"/>
                    <a:pt x="101" y="34"/>
                    <a:pt x="107" y="51"/>
                  </a:cubicBezTo>
                  <a:cubicBezTo>
                    <a:pt x="116" y="72"/>
                    <a:pt x="42" y="117"/>
                    <a:pt x="41" y="117"/>
                  </a:cubicBezTo>
                  <a:cubicBezTo>
                    <a:pt x="47" y="116"/>
                    <a:pt x="51" y="122"/>
                    <a:pt x="56" y="129"/>
                  </a:cubicBezTo>
                  <a:cubicBezTo>
                    <a:pt x="61" y="136"/>
                    <a:pt x="65" y="141"/>
                    <a:pt x="60" y="146"/>
                  </a:cubicBezTo>
                  <a:cubicBezTo>
                    <a:pt x="61" y="145"/>
                    <a:pt x="62" y="145"/>
                    <a:pt x="62" y="145"/>
                  </a:cubicBezTo>
                  <a:cubicBezTo>
                    <a:pt x="87" y="135"/>
                    <a:pt x="152" y="86"/>
                    <a:pt x="144" y="41"/>
                  </a:cubicBezTo>
                  <a:cubicBezTo>
                    <a:pt x="137" y="6"/>
                    <a:pt x="95" y="0"/>
                    <a:pt x="54" y="1"/>
                  </a:cubicBezTo>
                  <a:cubicBezTo>
                    <a:pt x="40" y="0"/>
                    <a:pt x="30" y="7"/>
                    <a:pt x="21" y="10"/>
                  </a:cubicBezTo>
                  <a:cubicBezTo>
                    <a:pt x="16" y="12"/>
                    <a:pt x="7" y="12"/>
                    <a:pt x="0" y="15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78">
              <a:extLst>
                <a:ext uri="{FF2B5EF4-FFF2-40B4-BE49-F238E27FC236}">
                  <a16:creationId xmlns:a16="http://schemas.microsoft.com/office/drawing/2014/main" id="{01D49117-8A71-4CBD-868E-12F6F46B2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462"/>
              <a:ext cx="595" cy="609"/>
            </a:xfrm>
            <a:custGeom>
              <a:avLst/>
              <a:gdLst>
                <a:gd name="T0" fmla="*/ 0 w 152"/>
                <a:gd name="T1" fmla="*/ 3412 h 146"/>
                <a:gd name="T2" fmla="*/ 720 w 152"/>
                <a:gd name="T3" fmla="*/ 3270 h 146"/>
                <a:gd name="T4" fmla="*/ 2697 w 152"/>
                <a:gd name="T5" fmla="*/ 2469 h 146"/>
                <a:gd name="T6" fmla="*/ 6420 w 152"/>
                <a:gd name="T7" fmla="*/ 3704 h 146"/>
                <a:gd name="T8" fmla="*/ 2450 w 152"/>
                <a:gd name="T9" fmla="*/ 8493 h 146"/>
                <a:gd name="T10" fmla="*/ 3355 w 152"/>
                <a:gd name="T11" fmla="*/ 9360 h 146"/>
                <a:gd name="T12" fmla="*/ 3601 w 152"/>
                <a:gd name="T13" fmla="*/ 10595 h 146"/>
                <a:gd name="T14" fmla="*/ 3723 w 152"/>
                <a:gd name="T15" fmla="*/ 10528 h 146"/>
                <a:gd name="T16" fmla="*/ 8643 w 152"/>
                <a:gd name="T17" fmla="*/ 2974 h 146"/>
                <a:gd name="T18" fmla="*/ 3233 w 152"/>
                <a:gd name="T19" fmla="*/ 71 h 146"/>
                <a:gd name="T20" fmla="*/ 1257 w 152"/>
                <a:gd name="T21" fmla="*/ 730 h 146"/>
                <a:gd name="T22" fmla="*/ 0 w 152"/>
                <a:gd name="T23" fmla="*/ 1097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2" h="146">
                  <a:moveTo>
                    <a:pt x="0" y="47"/>
                  </a:moveTo>
                  <a:cubicBezTo>
                    <a:pt x="3" y="47"/>
                    <a:pt x="7" y="46"/>
                    <a:pt x="12" y="45"/>
                  </a:cubicBezTo>
                  <a:cubicBezTo>
                    <a:pt x="32" y="40"/>
                    <a:pt x="34" y="35"/>
                    <a:pt x="45" y="34"/>
                  </a:cubicBezTo>
                  <a:cubicBezTo>
                    <a:pt x="93" y="31"/>
                    <a:pt x="101" y="34"/>
                    <a:pt x="107" y="51"/>
                  </a:cubicBezTo>
                  <a:cubicBezTo>
                    <a:pt x="116" y="72"/>
                    <a:pt x="42" y="117"/>
                    <a:pt x="41" y="117"/>
                  </a:cubicBezTo>
                  <a:cubicBezTo>
                    <a:pt x="47" y="116"/>
                    <a:pt x="51" y="122"/>
                    <a:pt x="56" y="129"/>
                  </a:cubicBezTo>
                  <a:cubicBezTo>
                    <a:pt x="61" y="136"/>
                    <a:pt x="65" y="141"/>
                    <a:pt x="60" y="146"/>
                  </a:cubicBezTo>
                  <a:cubicBezTo>
                    <a:pt x="61" y="145"/>
                    <a:pt x="62" y="145"/>
                    <a:pt x="62" y="145"/>
                  </a:cubicBezTo>
                  <a:cubicBezTo>
                    <a:pt x="87" y="135"/>
                    <a:pt x="152" y="86"/>
                    <a:pt x="144" y="41"/>
                  </a:cubicBezTo>
                  <a:cubicBezTo>
                    <a:pt x="137" y="6"/>
                    <a:pt x="95" y="0"/>
                    <a:pt x="54" y="1"/>
                  </a:cubicBezTo>
                  <a:cubicBezTo>
                    <a:pt x="40" y="0"/>
                    <a:pt x="30" y="7"/>
                    <a:pt x="21" y="10"/>
                  </a:cubicBezTo>
                  <a:cubicBezTo>
                    <a:pt x="16" y="12"/>
                    <a:pt x="7" y="12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79">
              <a:extLst>
                <a:ext uri="{FF2B5EF4-FFF2-40B4-BE49-F238E27FC236}">
                  <a16:creationId xmlns:a16="http://schemas.microsoft.com/office/drawing/2014/main" id="{025557DD-3AD0-4F86-9CD1-1D0570A67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314"/>
              <a:ext cx="874" cy="885"/>
            </a:xfrm>
            <a:custGeom>
              <a:avLst/>
              <a:gdLst>
                <a:gd name="T0" fmla="*/ 8125 w 223"/>
                <a:gd name="T1" fmla="*/ 0 h 212"/>
                <a:gd name="T2" fmla="*/ 184 w 223"/>
                <a:gd name="T3" fmla="*/ 13175 h 212"/>
                <a:gd name="T4" fmla="*/ 0 w 223"/>
                <a:gd name="T5" fmla="*/ 13246 h 212"/>
                <a:gd name="T6" fmla="*/ 1090 w 223"/>
                <a:gd name="T7" fmla="*/ 12949 h 212"/>
                <a:gd name="T8" fmla="*/ 1858 w 223"/>
                <a:gd name="T9" fmla="*/ 15421 h 212"/>
                <a:gd name="T10" fmla="*/ 9998 w 223"/>
                <a:gd name="T11" fmla="*/ 7059 h 212"/>
                <a:gd name="T12" fmla="*/ 8125 w 223"/>
                <a:gd name="T13" fmla="*/ 0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212">
                  <a:moveTo>
                    <a:pt x="135" y="0"/>
                  </a:moveTo>
                  <a:cubicBezTo>
                    <a:pt x="223" y="46"/>
                    <a:pt x="55" y="177"/>
                    <a:pt x="3" y="181"/>
                  </a:cubicBezTo>
                  <a:cubicBezTo>
                    <a:pt x="2" y="181"/>
                    <a:pt x="1" y="182"/>
                    <a:pt x="0" y="182"/>
                  </a:cubicBezTo>
                  <a:cubicBezTo>
                    <a:pt x="12" y="180"/>
                    <a:pt x="18" y="178"/>
                    <a:pt x="18" y="178"/>
                  </a:cubicBezTo>
                  <a:cubicBezTo>
                    <a:pt x="27" y="174"/>
                    <a:pt x="43" y="202"/>
                    <a:pt x="31" y="212"/>
                  </a:cubicBezTo>
                  <a:cubicBezTo>
                    <a:pt x="105" y="180"/>
                    <a:pt x="151" y="139"/>
                    <a:pt x="166" y="97"/>
                  </a:cubicBezTo>
                  <a:cubicBezTo>
                    <a:pt x="183" y="52"/>
                    <a:pt x="166" y="7"/>
                    <a:pt x="135" y="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80">
              <a:extLst>
                <a:ext uri="{FF2B5EF4-FFF2-40B4-BE49-F238E27FC236}">
                  <a16:creationId xmlns:a16="http://schemas.microsoft.com/office/drawing/2014/main" id="{882FE3ED-B374-4545-9117-48ACA654E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3024"/>
              <a:ext cx="165" cy="472"/>
            </a:xfrm>
            <a:custGeom>
              <a:avLst/>
              <a:gdLst>
                <a:gd name="T0" fmla="*/ 2298 w 42"/>
                <a:gd name="T1" fmla="*/ 8237 h 113"/>
                <a:gd name="T2" fmla="*/ 2487 w 42"/>
                <a:gd name="T3" fmla="*/ 6420 h 113"/>
                <a:gd name="T4" fmla="*/ 0 w 42"/>
                <a:gd name="T5" fmla="*/ 0 h 113"/>
                <a:gd name="T6" fmla="*/ 122 w 42"/>
                <a:gd name="T7" fmla="*/ 8237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3">
                  <a:moveTo>
                    <a:pt x="38" y="113"/>
                  </a:moveTo>
                  <a:cubicBezTo>
                    <a:pt x="40" y="105"/>
                    <a:pt x="41" y="97"/>
                    <a:pt x="41" y="88"/>
                  </a:cubicBezTo>
                  <a:cubicBezTo>
                    <a:pt x="42" y="59"/>
                    <a:pt x="29" y="16"/>
                    <a:pt x="0" y="0"/>
                  </a:cubicBezTo>
                  <a:cubicBezTo>
                    <a:pt x="13" y="25"/>
                    <a:pt x="23" y="67"/>
                    <a:pt x="2" y="113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81">
              <a:extLst>
                <a:ext uri="{FF2B5EF4-FFF2-40B4-BE49-F238E27FC236}">
                  <a16:creationId xmlns:a16="http://schemas.microsoft.com/office/drawing/2014/main" id="{2190BCB8-E231-4D91-B606-B0CDDC12D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3024"/>
              <a:ext cx="165" cy="472"/>
            </a:xfrm>
            <a:custGeom>
              <a:avLst/>
              <a:gdLst>
                <a:gd name="T0" fmla="*/ 2298 w 42"/>
                <a:gd name="T1" fmla="*/ 8237 h 113"/>
                <a:gd name="T2" fmla="*/ 2487 w 42"/>
                <a:gd name="T3" fmla="*/ 6420 h 113"/>
                <a:gd name="T4" fmla="*/ 0 w 42"/>
                <a:gd name="T5" fmla="*/ 0 h 113"/>
                <a:gd name="T6" fmla="*/ 122 w 42"/>
                <a:gd name="T7" fmla="*/ 8237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3">
                  <a:moveTo>
                    <a:pt x="38" y="113"/>
                  </a:moveTo>
                  <a:cubicBezTo>
                    <a:pt x="40" y="105"/>
                    <a:pt x="41" y="97"/>
                    <a:pt x="41" y="88"/>
                  </a:cubicBezTo>
                  <a:cubicBezTo>
                    <a:pt x="42" y="59"/>
                    <a:pt x="29" y="16"/>
                    <a:pt x="0" y="0"/>
                  </a:cubicBezTo>
                  <a:cubicBezTo>
                    <a:pt x="13" y="25"/>
                    <a:pt x="23" y="67"/>
                    <a:pt x="2" y="1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82">
              <a:extLst>
                <a:ext uri="{FF2B5EF4-FFF2-40B4-BE49-F238E27FC236}">
                  <a16:creationId xmlns:a16="http://schemas.microsoft.com/office/drawing/2014/main" id="{308DE551-4FBD-406F-9916-705D089FD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2648"/>
              <a:ext cx="549" cy="848"/>
            </a:xfrm>
            <a:custGeom>
              <a:avLst/>
              <a:gdLst>
                <a:gd name="T0" fmla="*/ 4400 w 140"/>
                <a:gd name="T1" fmla="*/ 14796 h 203"/>
                <a:gd name="T2" fmla="*/ 8259 w 140"/>
                <a:gd name="T3" fmla="*/ 5619 h 203"/>
                <a:gd name="T4" fmla="*/ 5674 w 140"/>
                <a:gd name="T5" fmla="*/ 0 h 203"/>
                <a:gd name="T6" fmla="*/ 0 w 140"/>
                <a:gd name="T7" fmla="*/ 14796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203">
                  <a:moveTo>
                    <a:pt x="73" y="203"/>
                  </a:moveTo>
                  <a:cubicBezTo>
                    <a:pt x="111" y="171"/>
                    <a:pt x="140" y="126"/>
                    <a:pt x="137" y="77"/>
                  </a:cubicBezTo>
                  <a:cubicBezTo>
                    <a:pt x="135" y="48"/>
                    <a:pt x="127" y="21"/>
                    <a:pt x="94" y="0"/>
                  </a:cubicBezTo>
                  <a:cubicBezTo>
                    <a:pt x="120" y="33"/>
                    <a:pt x="136" y="159"/>
                    <a:pt x="0" y="203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83">
              <a:extLst>
                <a:ext uri="{FF2B5EF4-FFF2-40B4-BE49-F238E27FC236}">
                  <a16:creationId xmlns:a16="http://schemas.microsoft.com/office/drawing/2014/main" id="{5F2EBB3F-4106-4255-B606-7819B495E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2648"/>
              <a:ext cx="549" cy="848"/>
            </a:xfrm>
            <a:custGeom>
              <a:avLst/>
              <a:gdLst>
                <a:gd name="T0" fmla="*/ 4400 w 140"/>
                <a:gd name="T1" fmla="*/ 14796 h 203"/>
                <a:gd name="T2" fmla="*/ 8259 w 140"/>
                <a:gd name="T3" fmla="*/ 5619 h 203"/>
                <a:gd name="T4" fmla="*/ 5674 w 140"/>
                <a:gd name="T5" fmla="*/ 0 h 203"/>
                <a:gd name="T6" fmla="*/ 0 w 140"/>
                <a:gd name="T7" fmla="*/ 14796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203">
                  <a:moveTo>
                    <a:pt x="73" y="203"/>
                  </a:moveTo>
                  <a:cubicBezTo>
                    <a:pt x="111" y="171"/>
                    <a:pt x="140" y="126"/>
                    <a:pt x="137" y="77"/>
                  </a:cubicBezTo>
                  <a:cubicBezTo>
                    <a:pt x="135" y="48"/>
                    <a:pt x="127" y="21"/>
                    <a:pt x="94" y="0"/>
                  </a:cubicBezTo>
                  <a:cubicBezTo>
                    <a:pt x="120" y="33"/>
                    <a:pt x="136" y="159"/>
                    <a:pt x="0" y="2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84">
              <a:extLst>
                <a:ext uri="{FF2B5EF4-FFF2-40B4-BE49-F238E27FC236}">
                  <a16:creationId xmlns:a16="http://schemas.microsoft.com/office/drawing/2014/main" id="{3985FF82-BC1F-470D-801E-1F8215BB5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1988"/>
              <a:ext cx="705" cy="814"/>
            </a:xfrm>
            <a:custGeom>
              <a:avLst/>
              <a:gdLst>
                <a:gd name="T0" fmla="*/ 5523 w 180"/>
                <a:gd name="T1" fmla="*/ 10908 h 195"/>
                <a:gd name="T2" fmla="*/ 5707 w 180"/>
                <a:gd name="T3" fmla="*/ 0 h 195"/>
                <a:gd name="T4" fmla="*/ 4019 w 180"/>
                <a:gd name="T5" fmla="*/ 8871 h 195"/>
                <a:gd name="T6" fmla="*/ 0 w 180"/>
                <a:gd name="T7" fmla="*/ 11500 h 195"/>
                <a:gd name="T8" fmla="*/ 1026 w 180"/>
                <a:gd name="T9" fmla="*/ 12147 h 195"/>
                <a:gd name="T10" fmla="*/ 721 w 180"/>
                <a:gd name="T11" fmla="*/ 13959 h 195"/>
                <a:gd name="T12" fmla="*/ 306 w 180"/>
                <a:gd name="T13" fmla="*/ 14184 h 195"/>
                <a:gd name="T14" fmla="*/ 5523 w 180"/>
                <a:gd name="T15" fmla="*/ 10908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95">
                  <a:moveTo>
                    <a:pt x="92" y="150"/>
                  </a:moveTo>
                  <a:cubicBezTo>
                    <a:pt x="148" y="104"/>
                    <a:pt x="180" y="35"/>
                    <a:pt x="95" y="0"/>
                  </a:cubicBezTo>
                  <a:cubicBezTo>
                    <a:pt x="158" y="39"/>
                    <a:pt x="116" y="88"/>
                    <a:pt x="67" y="122"/>
                  </a:cubicBezTo>
                  <a:cubicBezTo>
                    <a:pt x="67" y="122"/>
                    <a:pt x="24" y="151"/>
                    <a:pt x="0" y="158"/>
                  </a:cubicBezTo>
                  <a:cubicBezTo>
                    <a:pt x="5" y="158"/>
                    <a:pt x="13" y="159"/>
                    <a:pt x="17" y="167"/>
                  </a:cubicBezTo>
                  <a:cubicBezTo>
                    <a:pt x="23" y="175"/>
                    <a:pt x="20" y="187"/>
                    <a:pt x="12" y="192"/>
                  </a:cubicBezTo>
                  <a:cubicBezTo>
                    <a:pt x="10" y="193"/>
                    <a:pt x="8" y="194"/>
                    <a:pt x="5" y="195"/>
                  </a:cubicBezTo>
                  <a:cubicBezTo>
                    <a:pt x="62" y="172"/>
                    <a:pt x="92" y="150"/>
                    <a:pt x="92" y="15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85">
              <a:extLst>
                <a:ext uri="{FF2B5EF4-FFF2-40B4-BE49-F238E27FC236}">
                  <a16:creationId xmlns:a16="http://schemas.microsoft.com/office/drawing/2014/main" id="{573017C5-5A15-48EE-ACC1-ABCEDC4DE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758"/>
              <a:ext cx="780" cy="639"/>
            </a:xfrm>
            <a:custGeom>
              <a:avLst/>
              <a:gdLst>
                <a:gd name="T0" fmla="*/ 5652 w 199"/>
                <a:gd name="T1" fmla="*/ 0 h 153"/>
                <a:gd name="T2" fmla="*/ 63 w 199"/>
                <a:gd name="T3" fmla="*/ 8670 h 153"/>
                <a:gd name="T4" fmla="*/ 0 w 199"/>
                <a:gd name="T5" fmla="*/ 8737 h 153"/>
                <a:gd name="T6" fmla="*/ 1137 w 199"/>
                <a:gd name="T7" fmla="*/ 9247 h 153"/>
                <a:gd name="T8" fmla="*/ 905 w 199"/>
                <a:gd name="T9" fmla="*/ 11147 h 153"/>
                <a:gd name="T10" fmla="*/ 5652 w 199"/>
                <a:gd name="T11" fmla="*/ 0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153">
                  <a:moveTo>
                    <a:pt x="94" y="0"/>
                  </a:moveTo>
                  <a:cubicBezTo>
                    <a:pt x="163" y="77"/>
                    <a:pt x="16" y="111"/>
                    <a:pt x="1" y="119"/>
                  </a:cubicBezTo>
                  <a:cubicBezTo>
                    <a:pt x="0" y="119"/>
                    <a:pt x="0" y="120"/>
                    <a:pt x="0" y="120"/>
                  </a:cubicBezTo>
                  <a:cubicBezTo>
                    <a:pt x="5" y="118"/>
                    <a:pt x="14" y="118"/>
                    <a:pt x="19" y="127"/>
                  </a:cubicBezTo>
                  <a:cubicBezTo>
                    <a:pt x="25" y="135"/>
                    <a:pt x="23" y="147"/>
                    <a:pt x="15" y="153"/>
                  </a:cubicBezTo>
                  <a:cubicBezTo>
                    <a:pt x="199" y="82"/>
                    <a:pt x="116" y="13"/>
                    <a:pt x="94" y="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86">
              <a:extLst>
                <a:ext uri="{FF2B5EF4-FFF2-40B4-BE49-F238E27FC236}">
                  <a16:creationId xmlns:a16="http://schemas.microsoft.com/office/drawing/2014/main" id="{FB6809B9-5FE7-4E32-89BC-2BA55A340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105"/>
              <a:ext cx="255" cy="142"/>
            </a:xfrm>
            <a:custGeom>
              <a:avLst/>
              <a:gdLst>
                <a:gd name="T0" fmla="*/ 0 w 65"/>
                <a:gd name="T1" fmla="*/ 2477 h 34"/>
                <a:gd name="T2" fmla="*/ 3923 w 6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34">
                  <a:moveTo>
                    <a:pt x="0" y="34"/>
                  </a:moveTo>
                  <a:cubicBezTo>
                    <a:pt x="26" y="28"/>
                    <a:pt x="53" y="12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87">
              <a:extLst>
                <a:ext uri="{FF2B5EF4-FFF2-40B4-BE49-F238E27FC236}">
                  <a16:creationId xmlns:a16="http://schemas.microsoft.com/office/drawing/2014/main" id="{1CD77BB7-310E-472C-9D22-48B658240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741"/>
              <a:ext cx="172" cy="134"/>
            </a:xfrm>
            <a:custGeom>
              <a:avLst/>
              <a:gdLst>
                <a:gd name="T0" fmla="*/ 0 w 44"/>
                <a:gd name="T1" fmla="*/ 2123 h 32"/>
                <a:gd name="T2" fmla="*/ 2627 w 44"/>
                <a:gd name="T3" fmla="*/ 71 h 32"/>
                <a:gd name="T4" fmla="*/ 903 w 44"/>
                <a:gd name="T5" fmla="*/ 234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2">
                  <a:moveTo>
                    <a:pt x="0" y="29"/>
                  </a:moveTo>
                  <a:cubicBezTo>
                    <a:pt x="16" y="11"/>
                    <a:pt x="18" y="0"/>
                    <a:pt x="44" y="1"/>
                  </a:cubicBezTo>
                  <a:cubicBezTo>
                    <a:pt x="37" y="11"/>
                    <a:pt x="26" y="27"/>
                    <a:pt x="15" y="3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88">
              <a:extLst>
                <a:ext uri="{FF2B5EF4-FFF2-40B4-BE49-F238E27FC236}">
                  <a16:creationId xmlns:a16="http://schemas.microsoft.com/office/drawing/2014/main" id="{312ED8C6-AB79-4BFF-A562-1C3C30995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702"/>
              <a:ext cx="263" cy="263"/>
            </a:xfrm>
            <a:custGeom>
              <a:avLst/>
              <a:gdLst>
                <a:gd name="T0" fmla="*/ 0 w 67"/>
                <a:gd name="T1" fmla="*/ 4584 h 63"/>
                <a:gd name="T2" fmla="*/ 4051 w 67"/>
                <a:gd name="T3" fmla="*/ 0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63">
                  <a:moveTo>
                    <a:pt x="0" y="63"/>
                  </a:moveTo>
                  <a:cubicBezTo>
                    <a:pt x="28" y="46"/>
                    <a:pt x="56" y="22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89">
              <a:extLst>
                <a:ext uri="{FF2B5EF4-FFF2-40B4-BE49-F238E27FC236}">
                  <a16:creationId xmlns:a16="http://schemas.microsoft.com/office/drawing/2014/main" id="{3073E5A9-E0D8-4CC2-B856-2D8BC9B2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457"/>
              <a:ext cx="337" cy="80"/>
            </a:xfrm>
            <a:custGeom>
              <a:avLst/>
              <a:gdLst>
                <a:gd name="T0" fmla="*/ 0 w 86"/>
                <a:gd name="T1" fmla="*/ 1419 h 19"/>
                <a:gd name="T2" fmla="*/ 5176 w 86"/>
                <a:gd name="T3" fmla="*/ 127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9">
                  <a:moveTo>
                    <a:pt x="0" y="19"/>
                  </a:moveTo>
                  <a:cubicBezTo>
                    <a:pt x="18" y="19"/>
                    <a:pt x="53" y="0"/>
                    <a:pt x="8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90">
              <a:extLst>
                <a:ext uri="{FF2B5EF4-FFF2-40B4-BE49-F238E27FC236}">
                  <a16:creationId xmlns:a16="http://schemas.microsoft.com/office/drawing/2014/main" id="{05F33615-1DD2-4EB6-815C-FA200A579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462"/>
              <a:ext cx="1759" cy="509"/>
            </a:xfrm>
            <a:custGeom>
              <a:avLst/>
              <a:gdLst>
                <a:gd name="T0" fmla="*/ 0 w 449"/>
                <a:gd name="T1" fmla="*/ 8565 h 122"/>
                <a:gd name="T2" fmla="*/ 474 w 449"/>
                <a:gd name="T3" fmla="*/ 8791 h 122"/>
                <a:gd name="T4" fmla="*/ 6429 w 449"/>
                <a:gd name="T5" fmla="*/ 4648 h 122"/>
                <a:gd name="T6" fmla="*/ 11972 w 449"/>
                <a:gd name="T7" fmla="*/ 3709 h 122"/>
                <a:gd name="T8" fmla="*/ 20920 w 449"/>
                <a:gd name="T9" fmla="*/ 2908 h 122"/>
                <a:gd name="T10" fmla="*/ 24172 w 449"/>
                <a:gd name="T11" fmla="*/ 3918 h 122"/>
                <a:gd name="T12" fmla="*/ 26581 w 449"/>
                <a:gd name="T13" fmla="*/ 2332 h 122"/>
                <a:gd name="T14" fmla="*/ 25797 w 449"/>
                <a:gd name="T15" fmla="*/ 505 h 122"/>
                <a:gd name="T16" fmla="*/ 22362 w 449"/>
                <a:gd name="T17" fmla="*/ 663 h 122"/>
                <a:gd name="T18" fmla="*/ 15686 w 449"/>
                <a:gd name="T19" fmla="*/ 0 h 122"/>
                <a:gd name="T20" fmla="*/ 10342 w 449"/>
                <a:gd name="T21" fmla="*/ 1444 h 122"/>
                <a:gd name="T22" fmla="*/ 0 w 449"/>
                <a:gd name="T23" fmla="*/ 3480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9" h="122">
                  <a:moveTo>
                    <a:pt x="0" y="118"/>
                  </a:moveTo>
                  <a:cubicBezTo>
                    <a:pt x="3" y="120"/>
                    <a:pt x="5" y="122"/>
                    <a:pt x="8" y="121"/>
                  </a:cubicBezTo>
                  <a:cubicBezTo>
                    <a:pt x="25" y="119"/>
                    <a:pt x="83" y="66"/>
                    <a:pt x="107" y="64"/>
                  </a:cubicBezTo>
                  <a:cubicBezTo>
                    <a:pt x="132" y="61"/>
                    <a:pt x="170" y="59"/>
                    <a:pt x="199" y="51"/>
                  </a:cubicBezTo>
                  <a:cubicBezTo>
                    <a:pt x="238" y="31"/>
                    <a:pt x="334" y="42"/>
                    <a:pt x="348" y="40"/>
                  </a:cubicBezTo>
                  <a:cubicBezTo>
                    <a:pt x="362" y="39"/>
                    <a:pt x="375" y="52"/>
                    <a:pt x="402" y="54"/>
                  </a:cubicBezTo>
                  <a:cubicBezTo>
                    <a:pt x="428" y="56"/>
                    <a:pt x="436" y="40"/>
                    <a:pt x="442" y="32"/>
                  </a:cubicBezTo>
                  <a:cubicBezTo>
                    <a:pt x="449" y="24"/>
                    <a:pt x="438" y="12"/>
                    <a:pt x="429" y="7"/>
                  </a:cubicBezTo>
                  <a:cubicBezTo>
                    <a:pt x="429" y="7"/>
                    <a:pt x="394" y="6"/>
                    <a:pt x="372" y="9"/>
                  </a:cubicBezTo>
                  <a:cubicBezTo>
                    <a:pt x="350" y="12"/>
                    <a:pt x="303" y="0"/>
                    <a:pt x="261" y="0"/>
                  </a:cubicBezTo>
                  <a:cubicBezTo>
                    <a:pt x="218" y="0"/>
                    <a:pt x="192" y="14"/>
                    <a:pt x="172" y="20"/>
                  </a:cubicBezTo>
                  <a:cubicBezTo>
                    <a:pt x="160" y="24"/>
                    <a:pt x="51" y="34"/>
                    <a:pt x="0" y="48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91">
              <a:extLst>
                <a:ext uri="{FF2B5EF4-FFF2-40B4-BE49-F238E27FC236}">
                  <a16:creationId xmlns:a16="http://schemas.microsoft.com/office/drawing/2014/main" id="{320F0A83-8739-4F3C-994B-FBD0B068D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462"/>
              <a:ext cx="1759" cy="509"/>
            </a:xfrm>
            <a:custGeom>
              <a:avLst/>
              <a:gdLst>
                <a:gd name="T0" fmla="*/ 0 w 449"/>
                <a:gd name="T1" fmla="*/ 8565 h 122"/>
                <a:gd name="T2" fmla="*/ 474 w 449"/>
                <a:gd name="T3" fmla="*/ 8791 h 122"/>
                <a:gd name="T4" fmla="*/ 6429 w 449"/>
                <a:gd name="T5" fmla="*/ 4648 h 122"/>
                <a:gd name="T6" fmla="*/ 11972 w 449"/>
                <a:gd name="T7" fmla="*/ 3709 h 122"/>
                <a:gd name="T8" fmla="*/ 20920 w 449"/>
                <a:gd name="T9" fmla="*/ 2908 h 122"/>
                <a:gd name="T10" fmla="*/ 24172 w 449"/>
                <a:gd name="T11" fmla="*/ 3918 h 122"/>
                <a:gd name="T12" fmla="*/ 26581 w 449"/>
                <a:gd name="T13" fmla="*/ 2332 h 122"/>
                <a:gd name="T14" fmla="*/ 25797 w 449"/>
                <a:gd name="T15" fmla="*/ 505 h 122"/>
                <a:gd name="T16" fmla="*/ 22362 w 449"/>
                <a:gd name="T17" fmla="*/ 663 h 122"/>
                <a:gd name="T18" fmla="*/ 15686 w 449"/>
                <a:gd name="T19" fmla="*/ 0 h 122"/>
                <a:gd name="T20" fmla="*/ 10342 w 449"/>
                <a:gd name="T21" fmla="*/ 1444 h 122"/>
                <a:gd name="T22" fmla="*/ 0 w 449"/>
                <a:gd name="T23" fmla="*/ 3480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9" h="122">
                  <a:moveTo>
                    <a:pt x="0" y="118"/>
                  </a:moveTo>
                  <a:cubicBezTo>
                    <a:pt x="3" y="120"/>
                    <a:pt x="5" y="122"/>
                    <a:pt x="8" y="121"/>
                  </a:cubicBezTo>
                  <a:cubicBezTo>
                    <a:pt x="25" y="119"/>
                    <a:pt x="83" y="66"/>
                    <a:pt x="107" y="64"/>
                  </a:cubicBezTo>
                  <a:cubicBezTo>
                    <a:pt x="132" y="61"/>
                    <a:pt x="170" y="59"/>
                    <a:pt x="199" y="51"/>
                  </a:cubicBezTo>
                  <a:cubicBezTo>
                    <a:pt x="238" y="31"/>
                    <a:pt x="334" y="42"/>
                    <a:pt x="348" y="40"/>
                  </a:cubicBezTo>
                  <a:cubicBezTo>
                    <a:pt x="362" y="39"/>
                    <a:pt x="375" y="52"/>
                    <a:pt x="402" y="54"/>
                  </a:cubicBezTo>
                  <a:cubicBezTo>
                    <a:pt x="428" y="56"/>
                    <a:pt x="436" y="40"/>
                    <a:pt x="442" y="32"/>
                  </a:cubicBezTo>
                  <a:cubicBezTo>
                    <a:pt x="449" y="24"/>
                    <a:pt x="438" y="12"/>
                    <a:pt x="429" y="7"/>
                  </a:cubicBezTo>
                  <a:cubicBezTo>
                    <a:pt x="429" y="7"/>
                    <a:pt x="394" y="6"/>
                    <a:pt x="372" y="9"/>
                  </a:cubicBezTo>
                  <a:cubicBezTo>
                    <a:pt x="350" y="12"/>
                    <a:pt x="303" y="0"/>
                    <a:pt x="261" y="0"/>
                  </a:cubicBezTo>
                  <a:cubicBezTo>
                    <a:pt x="218" y="0"/>
                    <a:pt x="192" y="14"/>
                    <a:pt x="172" y="20"/>
                  </a:cubicBezTo>
                  <a:cubicBezTo>
                    <a:pt x="160" y="24"/>
                    <a:pt x="51" y="34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92">
              <a:extLst>
                <a:ext uri="{FF2B5EF4-FFF2-40B4-BE49-F238E27FC236}">
                  <a16:creationId xmlns:a16="http://schemas.microsoft.com/office/drawing/2014/main" id="{84F2B012-C048-4209-80C5-96EFFE509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230"/>
              <a:ext cx="454" cy="247"/>
            </a:xfrm>
            <a:custGeom>
              <a:avLst/>
              <a:gdLst>
                <a:gd name="T0" fmla="*/ 0 w 116"/>
                <a:gd name="T1" fmla="*/ 4258 h 59"/>
                <a:gd name="T2" fmla="*/ 6356 w 116"/>
                <a:gd name="T3" fmla="*/ 2926 h 59"/>
                <a:gd name="T4" fmla="*/ 6603 w 116"/>
                <a:gd name="T5" fmla="*/ 1034 h 59"/>
                <a:gd name="T6" fmla="*/ 5162 w 116"/>
                <a:gd name="T7" fmla="*/ 578 h 59"/>
                <a:gd name="T8" fmla="*/ 0 w 116"/>
                <a:gd name="T9" fmla="*/ 147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59">
                  <a:moveTo>
                    <a:pt x="0" y="58"/>
                  </a:moveTo>
                  <a:cubicBezTo>
                    <a:pt x="48" y="59"/>
                    <a:pt x="97" y="46"/>
                    <a:pt x="106" y="40"/>
                  </a:cubicBezTo>
                  <a:cubicBezTo>
                    <a:pt x="114" y="34"/>
                    <a:pt x="116" y="22"/>
                    <a:pt x="110" y="14"/>
                  </a:cubicBezTo>
                  <a:cubicBezTo>
                    <a:pt x="103" y="0"/>
                    <a:pt x="86" y="8"/>
                    <a:pt x="86" y="8"/>
                  </a:cubicBezTo>
                  <a:cubicBezTo>
                    <a:pt x="76" y="12"/>
                    <a:pt x="31" y="20"/>
                    <a:pt x="0" y="20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93">
              <a:extLst>
                <a:ext uri="{FF2B5EF4-FFF2-40B4-BE49-F238E27FC236}">
                  <a16:creationId xmlns:a16="http://schemas.microsoft.com/office/drawing/2014/main" id="{DD31FD40-0DD5-4568-928C-AA04A991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230"/>
              <a:ext cx="454" cy="247"/>
            </a:xfrm>
            <a:custGeom>
              <a:avLst/>
              <a:gdLst>
                <a:gd name="T0" fmla="*/ 0 w 116"/>
                <a:gd name="T1" fmla="*/ 4258 h 59"/>
                <a:gd name="T2" fmla="*/ 6356 w 116"/>
                <a:gd name="T3" fmla="*/ 2926 h 59"/>
                <a:gd name="T4" fmla="*/ 6603 w 116"/>
                <a:gd name="T5" fmla="*/ 1034 h 59"/>
                <a:gd name="T6" fmla="*/ 5162 w 116"/>
                <a:gd name="T7" fmla="*/ 578 h 59"/>
                <a:gd name="T8" fmla="*/ 0 w 116"/>
                <a:gd name="T9" fmla="*/ 147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59">
                  <a:moveTo>
                    <a:pt x="0" y="58"/>
                  </a:moveTo>
                  <a:cubicBezTo>
                    <a:pt x="48" y="59"/>
                    <a:pt x="97" y="46"/>
                    <a:pt x="106" y="40"/>
                  </a:cubicBezTo>
                  <a:cubicBezTo>
                    <a:pt x="114" y="34"/>
                    <a:pt x="116" y="22"/>
                    <a:pt x="110" y="14"/>
                  </a:cubicBezTo>
                  <a:cubicBezTo>
                    <a:pt x="103" y="0"/>
                    <a:pt x="86" y="8"/>
                    <a:pt x="86" y="8"/>
                  </a:cubicBezTo>
                  <a:cubicBezTo>
                    <a:pt x="76" y="12"/>
                    <a:pt x="31" y="20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94">
              <a:extLst>
                <a:ext uri="{FF2B5EF4-FFF2-40B4-BE49-F238E27FC236}">
                  <a16:creationId xmlns:a16="http://schemas.microsoft.com/office/drawing/2014/main" id="{B8BB79A3-871C-49E8-BECD-61BB5E60E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631"/>
              <a:ext cx="568" cy="280"/>
            </a:xfrm>
            <a:custGeom>
              <a:avLst/>
              <a:gdLst>
                <a:gd name="T0" fmla="*/ 0 w 145"/>
                <a:gd name="T1" fmla="*/ 4384 h 67"/>
                <a:gd name="T2" fmla="*/ 8058 w 145"/>
                <a:gd name="T3" fmla="*/ 2775 h 67"/>
                <a:gd name="T4" fmla="*/ 8348 w 145"/>
                <a:gd name="T5" fmla="*/ 873 h 67"/>
                <a:gd name="T6" fmla="*/ 6965 w 145"/>
                <a:gd name="T7" fmla="*/ 435 h 67"/>
                <a:gd name="T8" fmla="*/ 0 w 145"/>
                <a:gd name="T9" fmla="*/ 1605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67">
                  <a:moveTo>
                    <a:pt x="0" y="60"/>
                  </a:moveTo>
                  <a:cubicBezTo>
                    <a:pt x="47" y="67"/>
                    <a:pt x="124" y="44"/>
                    <a:pt x="134" y="38"/>
                  </a:cubicBezTo>
                  <a:cubicBezTo>
                    <a:pt x="143" y="32"/>
                    <a:pt x="145" y="21"/>
                    <a:pt x="139" y="12"/>
                  </a:cubicBezTo>
                  <a:cubicBezTo>
                    <a:pt x="132" y="0"/>
                    <a:pt x="116" y="6"/>
                    <a:pt x="116" y="6"/>
                  </a:cubicBezTo>
                  <a:cubicBezTo>
                    <a:pt x="93" y="15"/>
                    <a:pt x="35" y="25"/>
                    <a:pt x="0" y="22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95">
              <a:extLst>
                <a:ext uri="{FF2B5EF4-FFF2-40B4-BE49-F238E27FC236}">
                  <a16:creationId xmlns:a16="http://schemas.microsoft.com/office/drawing/2014/main" id="{56F65598-8DC5-4826-B282-9557D37FC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631"/>
              <a:ext cx="568" cy="280"/>
            </a:xfrm>
            <a:custGeom>
              <a:avLst/>
              <a:gdLst>
                <a:gd name="T0" fmla="*/ 0 w 145"/>
                <a:gd name="T1" fmla="*/ 4384 h 67"/>
                <a:gd name="T2" fmla="*/ 8058 w 145"/>
                <a:gd name="T3" fmla="*/ 2775 h 67"/>
                <a:gd name="T4" fmla="*/ 8348 w 145"/>
                <a:gd name="T5" fmla="*/ 873 h 67"/>
                <a:gd name="T6" fmla="*/ 6965 w 145"/>
                <a:gd name="T7" fmla="*/ 435 h 67"/>
                <a:gd name="T8" fmla="*/ 0 w 145"/>
                <a:gd name="T9" fmla="*/ 1605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67">
                  <a:moveTo>
                    <a:pt x="0" y="60"/>
                  </a:moveTo>
                  <a:cubicBezTo>
                    <a:pt x="47" y="67"/>
                    <a:pt x="124" y="44"/>
                    <a:pt x="134" y="38"/>
                  </a:cubicBezTo>
                  <a:cubicBezTo>
                    <a:pt x="143" y="32"/>
                    <a:pt x="145" y="21"/>
                    <a:pt x="139" y="12"/>
                  </a:cubicBezTo>
                  <a:cubicBezTo>
                    <a:pt x="132" y="0"/>
                    <a:pt x="116" y="6"/>
                    <a:pt x="116" y="6"/>
                  </a:cubicBezTo>
                  <a:cubicBezTo>
                    <a:pt x="93" y="15"/>
                    <a:pt x="35" y="25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96">
              <a:extLst>
                <a:ext uri="{FF2B5EF4-FFF2-40B4-BE49-F238E27FC236}">
                  <a16:creationId xmlns:a16="http://schemas.microsoft.com/office/drawing/2014/main" id="{0BF0CF2C-7889-45F2-8A4E-D853E73F6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934"/>
              <a:ext cx="258" cy="225"/>
            </a:xfrm>
            <a:custGeom>
              <a:avLst/>
              <a:gdLst>
                <a:gd name="T0" fmla="*/ 0 w 66"/>
                <a:gd name="T1" fmla="*/ 3471 h 54"/>
                <a:gd name="T2" fmla="*/ 3467 w 66"/>
                <a:gd name="T3" fmla="*/ 2533 h 54"/>
                <a:gd name="T4" fmla="*/ 3346 w 66"/>
                <a:gd name="T5" fmla="*/ 1163 h 54"/>
                <a:gd name="T6" fmla="*/ 2216 w 66"/>
                <a:gd name="T7" fmla="*/ 433 h 54"/>
                <a:gd name="T8" fmla="*/ 121 w 66"/>
                <a:gd name="T9" fmla="*/ 867 h 54"/>
                <a:gd name="T10" fmla="*/ 0 w 66"/>
                <a:gd name="T11" fmla="*/ 867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4">
                  <a:moveTo>
                    <a:pt x="0" y="48"/>
                  </a:moveTo>
                  <a:cubicBezTo>
                    <a:pt x="31" y="54"/>
                    <a:pt x="57" y="36"/>
                    <a:pt x="58" y="35"/>
                  </a:cubicBezTo>
                  <a:cubicBezTo>
                    <a:pt x="66" y="29"/>
                    <a:pt x="61" y="24"/>
                    <a:pt x="56" y="16"/>
                  </a:cubicBezTo>
                  <a:cubicBezTo>
                    <a:pt x="50" y="8"/>
                    <a:pt x="45" y="0"/>
                    <a:pt x="37" y="6"/>
                  </a:cubicBezTo>
                  <a:cubicBezTo>
                    <a:pt x="37" y="6"/>
                    <a:pt x="18" y="18"/>
                    <a:pt x="2" y="12"/>
                  </a:cubicBezTo>
                  <a:cubicBezTo>
                    <a:pt x="2" y="12"/>
                    <a:pt x="1" y="12"/>
                    <a:pt x="0" y="12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97">
              <a:extLst>
                <a:ext uri="{FF2B5EF4-FFF2-40B4-BE49-F238E27FC236}">
                  <a16:creationId xmlns:a16="http://schemas.microsoft.com/office/drawing/2014/main" id="{58C127F8-496E-4FF4-B728-FC84ED113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934"/>
              <a:ext cx="258" cy="225"/>
            </a:xfrm>
            <a:custGeom>
              <a:avLst/>
              <a:gdLst>
                <a:gd name="T0" fmla="*/ 0 w 66"/>
                <a:gd name="T1" fmla="*/ 3471 h 54"/>
                <a:gd name="T2" fmla="*/ 3467 w 66"/>
                <a:gd name="T3" fmla="*/ 2533 h 54"/>
                <a:gd name="T4" fmla="*/ 3346 w 66"/>
                <a:gd name="T5" fmla="*/ 1163 h 54"/>
                <a:gd name="T6" fmla="*/ 2216 w 66"/>
                <a:gd name="T7" fmla="*/ 433 h 54"/>
                <a:gd name="T8" fmla="*/ 121 w 66"/>
                <a:gd name="T9" fmla="*/ 867 h 54"/>
                <a:gd name="T10" fmla="*/ 0 w 66"/>
                <a:gd name="T11" fmla="*/ 867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4">
                  <a:moveTo>
                    <a:pt x="0" y="48"/>
                  </a:moveTo>
                  <a:cubicBezTo>
                    <a:pt x="31" y="54"/>
                    <a:pt x="57" y="36"/>
                    <a:pt x="58" y="35"/>
                  </a:cubicBezTo>
                  <a:cubicBezTo>
                    <a:pt x="66" y="29"/>
                    <a:pt x="61" y="24"/>
                    <a:pt x="56" y="16"/>
                  </a:cubicBezTo>
                  <a:cubicBezTo>
                    <a:pt x="50" y="8"/>
                    <a:pt x="45" y="0"/>
                    <a:pt x="37" y="6"/>
                  </a:cubicBezTo>
                  <a:cubicBezTo>
                    <a:pt x="37" y="6"/>
                    <a:pt x="18" y="18"/>
                    <a:pt x="2" y="12"/>
                  </a:cubicBezTo>
                  <a:cubicBezTo>
                    <a:pt x="2" y="12"/>
                    <a:pt x="1" y="12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98">
              <a:extLst>
                <a:ext uri="{FF2B5EF4-FFF2-40B4-BE49-F238E27FC236}">
                  <a16:creationId xmlns:a16="http://schemas.microsoft.com/office/drawing/2014/main" id="{7A5C09AA-97DC-477E-8A80-6623C7278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040"/>
              <a:ext cx="682" cy="251"/>
            </a:xfrm>
            <a:custGeom>
              <a:avLst/>
              <a:gdLst>
                <a:gd name="T0" fmla="*/ 0 w 174"/>
                <a:gd name="T1" fmla="*/ 3359 h 60"/>
                <a:gd name="T2" fmla="*/ 3320 w 174"/>
                <a:gd name="T3" fmla="*/ 4167 h 60"/>
                <a:gd name="T4" fmla="*/ 9572 w 174"/>
                <a:gd name="T5" fmla="*/ 2924 h 60"/>
                <a:gd name="T6" fmla="*/ 8909 w 174"/>
                <a:gd name="T7" fmla="*/ 297 h 60"/>
                <a:gd name="T8" fmla="*/ 5652 w 174"/>
                <a:gd name="T9" fmla="*/ 1033 h 60"/>
                <a:gd name="T10" fmla="*/ 0 w 174"/>
                <a:gd name="T11" fmla="*/ 226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60">
                  <a:moveTo>
                    <a:pt x="0" y="46"/>
                  </a:moveTo>
                  <a:cubicBezTo>
                    <a:pt x="12" y="51"/>
                    <a:pt x="32" y="55"/>
                    <a:pt x="55" y="57"/>
                  </a:cubicBezTo>
                  <a:cubicBezTo>
                    <a:pt x="92" y="60"/>
                    <a:pt x="145" y="48"/>
                    <a:pt x="159" y="40"/>
                  </a:cubicBezTo>
                  <a:cubicBezTo>
                    <a:pt x="174" y="31"/>
                    <a:pt x="158" y="0"/>
                    <a:pt x="148" y="4"/>
                  </a:cubicBezTo>
                  <a:cubicBezTo>
                    <a:pt x="148" y="4"/>
                    <a:pt x="129" y="10"/>
                    <a:pt x="94" y="14"/>
                  </a:cubicBezTo>
                  <a:cubicBezTo>
                    <a:pt x="63" y="17"/>
                    <a:pt x="24" y="16"/>
                    <a:pt x="0" y="3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99">
              <a:extLst>
                <a:ext uri="{FF2B5EF4-FFF2-40B4-BE49-F238E27FC236}">
                  <a16:creationId xmlns:a16="http://schemas.microsoft.com/office/drawing/2014/main" id="{CADCBCCC-E58D-41AE-8798-7C075098A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040"/>
              <a:ext cx="682" cy="251"/>
            </a:xfrm>
            <a:custGeom>
              <a:avLst/>
              <a:gdLst>
                <a:gd name="T0" fmla="*/ 0 w 174"/>
                <a:gd name="T1" fmla="*/ 3359 h 60"/>
                <a:gd name="T2" fmla="*/ 3320 w 174"/>
                <a:gd name="T3" fmla="*/ 4167 h 60"/>
                <a:gd name="T4" fmla="*/ 9572 w 174"/>
                <a:gd name="T5" fmla="*/ 2924 h 60"/>
                <a:gd name="T6" fmla="*/ 8909 w 174"/>
                <a:gd name="T7" fmla="*/ 297 h 60"/>
                <a:gd name="T8" fmla="*/ 5652 w 174"/>
                <a:gd name="T9" fmla="*/ 1033 h 60"/>
                <a:gd name="T10" fmla="*/ 0 w 174"/>
                <a:gd name="T11" fmla="*/ 226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60">
                  <a:moveTo>
                    <a:pt x="0" y="46"/>
                  </a:moveTo>
                  <a:cubicBezTo>
                    <a:pt x="12" y="51"/>
                    <a:pt x="32" y="55"/>
                    <a:pt x="55" y="57"/>
                  </a:cubicBezTo>
                  <a:cubicBezTo>
                    <a:pt x="92" y="60"/>
                    <a:pt x="145" y="48"/>
                    <a:pt x="159" y="40"/>
                  </a:cubicBezTo>
                  <a:cubicBezTo>
                    <a:pt x="174" y="31"/>
                    <a:pt x="158" y="0"/>
                    <a:pt x="148" y="4"/>
                  </a:cubicBezTo>
                  <a:cubicBezTo>
                    <a:pt x="148" y="4"/>
                    <a:pt x="129" y="10"/>
                    <a:pt x="94" y="14"/>
                  </a:cubicBezTo>
                  <a:cubicBezTo>
                    <a:pt x="63" y="17"/>
                    <a:pt x="24" y="16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100">
              <a:extLst>
                <a:ext uri="{FF2B5EF4-FFF2-40B4-BE49-F238E27FC236}">
                  <a16:creationId xmlns:a16="http://schemas.microsoft.com/office/drawing/2014/main" id="{D20D70B0-9F6E-41FE-92A0-D2223D84B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333"/>
              <a:ext cx="349" cy="163"/>
            </a:xfrm>
            <a:custGeom>
              <a:avLst/>
              <a:gdLst>
                <a:gd name="T0" fmla="*/ 0 w 89"/>
                <a:gd name="T1" fmla="*/ 2846 h 39"/>
                <a:gd name="T2" fmla="*/ 5368 w 89"/>
                <a:gd name="T3" fmla="*/ 2846 h 39"/>
                <a:gd name="T4" fmla="*/ 0 w 89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39">
                  <a:moveTo>
                    <a:pt x="0" y="39"/>
                  </a:moveTo>
                  <a:cubicBezTo>
                    <a:pt x="89" y="39"/>
                    <a:pt x="89" y="39"/>
                    <a:pt x="89" y="39"/>
                  </a:cubicBezTo>
                  <a:cubicBezTo>
                    <a:pt x="52" y="29"/>
                    <a:pt x="18" y="12"/>
                    <a:pt x="0" y="0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101">
              <a:extLst>
                <a:ext uri="{FF2B5EF4-FFF2-40B4-BE49-F238E27FC236}">
                  <a16:creationId xmlns:a16="http://schemas.microsoft.com/office/drawing/2014/main" id="{1FB41EFD-2B6D-4B79-AC5B-E434E9261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333"/>
              <a:ext cx="349" cy="163"/>
            </a:xfrm>
            <a:custGeom>
              <a:avLst/>
              <a:gdLst>
                <a:gd name="T0" fmla="*/ 5368 w 89"/>
                <a:gd name="T1" fmla="*/ 2846 h 39"/>
                <a:gd name="T2" fmla="*/ 0 w 89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39">
                  <a:moveTo>
                    <a:pt x="89" y="39"/>
                  </a:moveTo>
                  <a:cubicBezTo>
                    <a:pt x="52" y="29"/>
                    <a:pt x="18" y="1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102">
              <a:extLst>
                <a:ext uri="{FF2B5EF4-FFF2-40B4-BE49-F238E27FC236}">
                  <a16:creationId xmlns:a16="http://schemas.microsoft.com/office/drawing/2014/main" id="{7DBF65EA-7F37-42CE-9D5E-B2562AF39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654"/>
              <a:ext cx="266" cy="217"/>
            </a:xfrm>
            <a:custGeom>
              <a:avLst/>
              <a:gdLst>
                <a:gd name="T0" fmla="*/ 1072 w 68"/>
                <a:gd name="T1" fmla="*/ 1010 h 52"/>
                <a:gd name="T2" fmla="*/ 4072 w 68"/>
                <a:gd name="T3" fmla="*/ 0 h 52"/>
                <a:gd name="T4" fmla="*/ 0 w 68"/>
                <a:gd name="T5" fmla="*/ 664 h 52"/>
                <a:gd name="T6" fmla="*/ 0 w 68"/>
                <a:gd name="T7" fmla="*/ 3414 h 52"/>
                <a:gd name="T8" fmla="*/ 246 w 68"/>
                <a:gd name="T9" fmla="*/ 3781 h 52"/>
                <a:gd name="T10" fmla="*/ 121 w 68"/>
                <a:gd name="T11" fmla="*/ 2838 h 52"/>
                <a:gd name="T12" fmla="*/ 1072 w 68"/>
                <a:gd name="T13" fmla="*/ 101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2">
                  <a:moveTo>
                    <a:pt x="18" y="14"/>
                  </a:moveTo>
                  <a:cubicBezTo>
                    <a:pt x="35" y="10"/>
                    <a:pt x="51" y="2"/>
                    <a:pt x="68" y="0"/>
                  </a:cubicBezTo>
                  <a:cubicBezTo>
                    <a:pt x="48" y="3"/>
                    <a:pt x="19" y="1"/>
                    <a:pt x="0" y="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" y="49"/>
                    <a:pt x="3" y="50"/>
                    <a:pt x="4" y="52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23"/>
                    <a:pt x="3" y="17"/>
                    <a:pt x="1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103">
              <a:extLst>
                <a:ext uri="{FF2B5EF4-FFF2-40B4-BE49-F238E27FC236}">
                  <a16:creationId xmlns:a16="http://schemas.microsoft.com/office/drawing/2014/main" id="{F903F12A-E40C-4CB0-876A-4A2DE46C4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499"/>
              <a:ext cx="478" cy="92"/>
            </a:xfrm>
            <a:custGeom>
              <a:avLst/>
              <a:gdLst>
                <a:gd name="T0" fmla="*/ 0 w 122"/>
                <a:gd name="T1" fmla="*/ 1610 h 22"/>
                <a:gd name="T2" fmla="*/ 3131 w 122"/>
                <a:gd name="T3" fmla="*/ 577 h 22"/>
                <a:gd name="T4" fmla="*/ 7338 w 122"/>
                <a:gd name="T5" fmla="*/ 297 h 22"/>
                <a:gd name="T6" fmla="*/ 4576 w 122"/>
                <a:gd name="T7" fmla="*/ 577 h 22"/>
                <a:gd name="T8" fmla="*/ 3299 w 122"/>
                <a:gd name="T9" fmla="*/ 1033 h 22"/>
                <a:gd name="T10" fmla="*/ 2041 w 122"/>
                <a:gd name="T11" fmla="*/ 1033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22">
                  <a:moveTo>
                    <a:pt x="0" y="22"/>
                  </a:moveTo>
                  <a:cubicBezTo>
                    <a:pt x="17" y="22"/>
                    <a:pt x="36" y="13"/>
                    <a:pt x="52" y="8"/>
                  </a:cubicBezTo>
                  <a:cubicBezTo>
                    <a:pt x="75" y="1"/>
                    <a:pt x="97" y="0"/>
                    <a:pt x="122" y="4"/>
                  </a:cubicBezTo>
                  <a:cubicBezTo>
                    <a:pt x="107" y="2"/>
                    <a:pt x="91" y="5"/>
                    <a:pt x="76" y="8"/>
                  </a:cubicBezTo>
                  <a:cubicBezTo>
                    <a:pt x="69" y="10"/>
                    <a:pt x="62" y="13"/>
                    <a:pt x="55" y="14"/>
                  </a:cubicBezTo>
                  <a:cubicBezTo>
                    <a:pt x="48" y="15"/>
                    <a:pt x="41" y="11"/>
                    <a:pt x="34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104">
              <a:extLst>
                <a:ext uri="{FF2B5EF4-FFF2-40B4-BE49-F238E27FC236}">
                  <a16:creationId xmlns:a16="http://schemas.microsoft.com/office/drawing/2014/main" id="{3934D611-E9BF-4FA9-87D7-DEEB2BEE2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658"/>
              <a:ext cx="537" cy="259"/>
            </a:xfrm>
            <a:custGeom>
              <a:avLst/>
              <a:gdLst>
                <a:gd name="T0" fmla="*/ 0 w 137"/>
                <a:gd name="T1" fmla="*/ 4086 h 62"/>
                <a:gd name="T2" fmla="*/ 3489 w 137"/>
                <a:gd name="T3" fmla="*/ 1813 h 62"/>
                <a:gd name="T4" fmla="*/ 8251 w 137"/>
                <a:gd name="T5" fmla="*/ 434 h 62"/>
                <a:gd name="T6" fmla="*/ 3732 w 137"/>
                <a:gd name="T7" fmla="*/ 1011 h 62"/>
                <a:gd name="T8" fmla="*/ 1921 w 137"/>
                <a:gd name="T9" fmla="*/ 2406 h 62"/>
                <a:gd name="T10" fmla="*/ 306 w 137"/>
                <a:gd name="T11" fmla="*/ 3856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62">
                  <a:moveTo>
                    <a:pt x="0" y="56"/>
                  </a:moveTo>
                  <a:cubicBezTo>
                    <a:pt x="14" y="62"/>
                    <a:pt x="47" y="32"/>
                    <a:pt x="58" y="25"/>
                  </a:cubicBezTo>
                  <a:cubicBezTo>
                    <a:pt x="83" y="11"/>
                    <a:pt x="108" y="10"/>
                    <a:pt x="137" y="6"/>
                  </a:cubicBezTo>
                  <a:cubicBezTo>
                    <a:pt x="114" y="0"/>
                    <a:pt x="83" y="4"/>
                    <a:pt x="62" y="14"/>
                  </a:cubicBezTo>
                  <a:cubicBezTo>
                    <a:pt x="49" y="19"/>
                    <a:pt x="43" y="24"/>
                    <a:pt x="32" y="33"/>
                  </a:cubicBezTo>
                  <a:cubicBezTo>
                    <a:pt x="26" y="38"/>
                    <a:pt x="11" y="53"/>
                    <a:pt x="5" y="5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105">
              <a:extLst>
                <a:ext uri="{FF2B5EF4-FFF2-40B4-BE49-F238E27FC236}">
                  <a16:creationId xmlns:a16="http://schemas.microsoft.com/office/drawing/2014/main" id="{B4DB49C5-9A3C-42F3-892B-552AD7491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318"/>
              <a:ext cx="333" cy="71"/>
            </a:xfrm>
            <a:custGeom>
              <a:avLst/>
              <a:gdLst>
                <a:gd name="T0" fmla="*/ 0 w 85"/>
                <a:gd name="T1" fmla="*/ 802 h 17"/>
                <a:gd name="T2" fmla="*/ 5113 w 8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7">
                  <a:moveTo>
                    <a:pt x="0" y="11"/>
                  </a:moveTo>
                  <a:cubicBezTo>
                    <a:pt x="22" y="17"/>
                    <a:pt x="74" y="6"/>
                    <a:pt x="8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106">
              <a:extLst>
                <a:ext uri="{FF2B5EF4-FFF2-40B4-BE49-F238E27FC236}">
                  <a16:creationId xmlns:a16="http://schemas.microsoft.com/office/drawing/2014/main" id="{DC38E229-9C4B-422E-A629-1147979B0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715"/>
              <a:ext cx="430" cy="75"/>
            </a:xfrm>
            <a:custGeom>
              <a:avLst/>
              <a:gdLst>
                <a:gd name="T0" fmla="*/ 6571 w 110"/>
                <a:gd name="T1" fmla="*/ 0 h 18"/>
                <a:gd name="T2" fmla="*/ 0 w 110"/>
                <a:gd name="T3" fmla="*/ 867 h 18"/>
                <a:gd name="T4" fmla="*/ 6571 w 1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18">
                  <a:moveTo>
                    <a:pt x="110" y="0"/>
                  </a:moveTo>
                  <a:cubicBezTo>
                    <a:pt x="68" y="17"/>
                    <a:pt x="19" y="18"/>
                    <a:pt x="0" y="12"/>
                  </a:cubicBezTo>
                  <a:cubicBezTo>
                    <a:pt x="19" y="13"/>
                    <a:pt x="90" y="8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107">
              <a:extLst>
                <a:ext uri="{FF2B5EF4-FFF2-40B4-BE49-F238E27FC236}">
                  <a16:creationId xmlns:a16="http://schemas.microsoft.com/office/drawing/2014/main" id="{CD049BFA-B8E2-4D34-85BF-F951BD419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3120"/>
              <a:ext cx="490" cy="121"/>
            </a:xfrm>
            <a:custGeom>
              <a:avLst/>
              <a:gdLst>
                <a:gd name="T0" fmla="*/ 0 w 125"/>
                <a:gd name="T1" fmla="*/ 138 h 29"/>
                <a:gd name="T2" fmla="*/ 7530 w 125"/>
                <a:gd name="T3" fmla="*/ 0 h 29"/>
                <a:gd name="T4" fmla="*/ 0 w 125"/>
                <a:gd name="T5" fmla="*/ 138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9">
                  <a:moveTo>
                    <a:pt x="0" y="2"/>
                  </a:moveTo>
                  <a:cubicBezTo>
                    <a:pt x="16" y="14"/>
                    <a:pt x="89" y="15"/>
                    <a:pt x="125" y="0"/>
                  </a:cubicBezTo>
                  <a:cubicBezTo>
                    <a:pt x="108" y="13"/>
                    <a:pt x="43" y="2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108">
              <a:extLst>
                <a:ext uri="{FF2B5EF4-FFF2-40B4-BE49-F238E27FC236}">
                  <a16:creationId xmlns:a16="http://schemas.microsoft.com/office/drawing/2014/main" id="{CD303FD8-91AA-4C8C-9940-3354D38D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984"/>
              <a:ext cx="164" cy="71"/>
            </a:xfrm>
            <a:custGeom>
              <a:avLst/>
              <a:gdLst>
                <a:gd name="T0" fmla="*/ 0 w 42"/>
                <a:gd name="T1" fmla="*/ 576 h 17"/>
                <a:gd name="T2" fmla="*/ 2499 w 42"/>
                <a:gd name="T3" fmla="*/ 0 h 17"/>
                <a:gd name="T4" fmla="*/ 0 w 42"/>
                <a:gd name="T5" fmla="*/ 5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">
                  <a:moveTo>
                    <a:pt x="0" y="8"/>
                  </a:moveTo>
                  <a:cubicBezTo>
                    <a:pt x="13" y="14"/>
                    <a:pt x="34" y="7"/>
                    <a:pt x="42" y="0"/>
                  </a:cubicBezTo>
                  <a:cubicBezTo>
                    <a:pt x="33" y="13"/>
                    <a:pt x="17" y="17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109">
              <a:extLst>
                <a:ext uri="{FF2B5EF4-FFF2-40B4-BE49-F238E27FC236}">
                  <a16:creationId xmlns:a16="http://schemas.microsoft.com/office/drawing/2014/main" id="{B36B98CC-8424-4290-A9C3-5D898EC1F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925"/>
              <a:ext cx="258" cy="405"/>
            </a:xfrm>
            <a:custGeom>
              <a:avLst/>
              <a:gdLst>
                <a:gd name="T0" fmla="*/ 19 w 258"/>
                <a:gd name="T1" fmla="*/ 50 h 405"/>
                <a:gd name="T2" fmla="*/ 0 w 258"/>
                <a:gd name="T3" fmla="*/ 80 h 405"/>
                <a:gd name="T4" fmla="*/ 15 w 258"/>
                <a:gd name="T5" fmla="*/ 117 h 405"/>
                <a:gd name="T6" fmla="*/ 0 w 258"/>
                <a:gd name="T7" fmla="*/ 171 h 405"/>
                <a:gd name="T8" fmla="*/ 8 w 258"/>
                <a:gd name="T9" fmla="*/ 209 h 405"/>
                <a:gd name="T10" fmla="*/ 23 w 258"/>
                <a:gd name="T11" fmla="*/ 255 h 405"/>
                <a:gd name="T12" fmla="*/ 19 w 258"/>
                <a:gd name="T13" fmla="*/ 309 h 405"/>
                <a:gd name="T14" fmla="*/ 74 w 258"/>
                <a:gd name="T15" fmla="*/ 343 h 405"/>
                <a:gd name="T16" fmla="*/ 113 w 258"/>
                <a:gd name="T17" fmla="*/ 372 h 405"/>
                <a:gd name="T18" fmla="*/ 149 w 258"/>
                <a:gd name="T19" fmla="*/ 405 h 405"/>
                <a:gd name="T20" fmla="*/ 180 w 258"/>
                <a:gd name="T21" fmla="*/ 393 h 405"/>
                <a:gd name="T22" fmla="*/ 215 w 258"/>
                <a:gd name="T23" fmla="*/ 351 h 405"/>
                <a:gd name="T24" fmla="*/ 239 w 258"/>
                <a:gd name="T25" fmla="*/ 272 h 405"/>
                <a:gd name="T26" fmla="*/ 258 w 258"/>
                <a:gd name="T27" fmla="*/ 213 h 405"/>
                <a:gd name="T28" fmla="*/ 258 w 258"/>
                <a:gd name="T29" fmla="*/ 155 h 405"/>
                <a:gd name="T30" fmla="*/ 239 w 258"/>
                <a:gd name="T31" fmla="*/ 92 h 405"/>
                <a:gd name="T32" fmla="*/ 207 w 258"/>
                <a:gd name="T33" fmla="*/ 50 h 405"/>
                <a:gd name="T34" fmla="*/ 176 w 258"/>
                <a:gd name="T35" fmla="*/ 38 h 405"/>
                <a:gd name="T36" fmla="*/ 133 w 258"/>
                <a:gd name="T37" fmla="*/ 17 h 405"/>
                <a:gd name="T38" fmla="*/ 78 w 258"/>
                <a:gd name="T39" fmla="*/ 0 h 405"/>
                <a:gd name="T40" fmla="*/ 35 w 258"/>
                <a:gd name="T41" fmla="*/ 4 h 405"/>
                <a:gd name="T42" fmla="*/ 19 w 258"/>
                <a:gd name="T43" fmla="*/ 50 h 4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8" h="405">
                  <a:moveTo>
                    <a:pt x="19" y="50"/>
                  </a:moveTo>
                  <a:lnTo>
                    <a:pt x="0" y="80"/>
                  </a:lnTo>
                  <a:lnTo>
                    <a:pt x="15" y="117"/>
                  </a:lnTo>
                  <a:lnTo>
                    <a:pt x="0" y="171"/>
                  </a:lnTo>
                  <a:lnTo>
                    <a:pt x="8" y="209"/>
                  </a:lnTo>
                  <a:lnTo>
                    <a:pt x="23" y="255"/>
                  </a:lnTo>
                  <a:lnTo>
                    <a:pt x="19" y="309"/>
                  </a:lnTo>
                  <a:lnTo>
                    <a:pt x="74" y="343"/>
                  </a:lnTo>
                  <a:lnTo>
                    <a:pt x="113" y="372"/>
                  </a:lnTo>
                  <a:lnTo>
                    <a:pt x="149" y="405"/>
                  </a:lnTo>
                  <a:lnTo>
                    <a:pt x="180" y="393"/>
                  </a:lnTo>
                  <a:lnTo>
                    <a:pt x="215" y="351"/>
                  </a:lnTo>
                  <a:lnTo>
                    <a:pt x="239" y="272"/>
                  </a:lnTo>
                  <a:lnTo>
                    <a:pt x="258" y="213"/>
                  </a:lnTo>
                  <a:lnTo>
                    <a:pt x="258" y="155"/>
                  </a:lnTo>
                  <a:lnTo>
                    <a:pt x="239" y="92"/>
                  </a:lnTo>
                  <a:lnTo>
                    <a:pt x="207" y="50"/>
                  </a:lnTo>
                  <a:lnTo>
                    <a:pt x="176" y="38"/>
                  </a:lnTo>
                  <a:lnTo>
                    <a:pt x="133" y="17"/>
                  </a:lnTo>
                  <a:lnTo>
                    <a:pt x="78" y="0"/>
                  </a:lnTo>
                  <a:lnTo>
                    <a:pt x="35" y="4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110">
              <a:extLst>
                <a:ext uri="{FF2B5EF4-FFF2-40B4-BE49-F238E27FC236}">
                  <a16:creationId xmlns:a16="http://schemas.microsoft.com/office/drawing/2014/main" id="{FD928050-16CB-4F6E-9770-178B0982D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268"/>
              <a:ext cx="94" cy="117"/>
            </a:xfrm>
            <a:custGeom>
              <a:avLst/>
              <a:gdLst>
                <a:gd name="T0" fmla="*/ 39 w 94"/>
                <a:gd name="T1" fmla="*/ 0 h 117"/>
                <a:gd name="T2" fmla="*/ 66 w 94"/>
                <a:gd name="T3" fmla="*/ 21 h 117"/>
                <a:gd name="T4" fmla="*/ 94 w 94"/>
                <a:gd name="T5" fmla="*/ 37 h 117"/>
                <a:gd name="T6" fmla="*/ 90 w 94"/>
                <a:gd name="T7" fmla="*/ 71 h 117"/>
                <a:gd name="T8" fmla="*/ 86 w 94"/>
                <a:gd name="T9" fmla="*/ 104 h 117"/>
                <a:gd name="T10" fmla="*/ 58 w 94"/>
                <a:gd name="T11" fmla="*/ 117 h 117"/>
                <a:gd name="T12" fmla="*/ 19 w 94"/>
                <a:gd name="T13" fmla="*/ 71 h 117"/>
                <a:gd name="T14" fmla="*/ 0 w 94"/>
                <a:gd name="T15" fmla="*/ 25 h 117"/>
                <a:gd name="T16" fmla="*/ 11 w 94"/>
                <a:gd name="T17" fmla="*/ 0 h 117"/>
                <a:gd name="T18" fmla="*/ 39 w 94"/>
                <a:gd name="T19" fmla="*/ 0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4" h="117">
                  <a:moveTo>
                    <a:pt x="39" y="0"/>
                  </a:moveTo>
                  <a:lnTo>
                    <a:pt x="66" y="21"/>
                  </a:lnTo>
                  <a:lnTo>
                    <a:pt x="94" y="37"/>
                  </a:lnTo>
                  <a:lnTo>
                    <a:pt x="90" y="71"/>
                  </a:lnTo>
                  <a:lnTo>
                    <a:pt x="86" y="104"/>
                  </a:lnTo>
                  <a:lnTo>
                    <a:pt x="58" y="117"/>
                  </a:lnTo>
                  <a:lnTo>
                    <a:pt x="19" y="71"/>
                  </a:lnTo>
                  <a:lnTo>
                    <a:pt x="0" y="25"/>
                  </a:lnTo>
                  <a:lnTo>
                    <a:pt x="11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111">
              <a:extLst>
                <a:ext uri="{FF2B5EF4-FFF2-40B4-BE49-F238E27FC236}">
                  <a16:creationId xmlns:a16="http://schemas.microsoft.com/office/drawing/2014/main" id="{CBAE2046-E2A7-4A64-9C18-25886FD82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330"/>
              <a:ext cx="79" cy="105"/>
            </a:xfrm>
            <a:custGeom>
              <a:avLst/>
              <a:gdLst>
                <a:gd name="T0" fmla="*/ 920 w 20"/>
                <a:gd name="T1" fmla="*/ 143 h 25"/>
                <a:gd name="T2" fmla="*/ 561 w 20"/>
                <a:gd name="T3" fmla="*/ 231 h 25"/>
                <a:gd name="T4" fmla="*/ 126 w 20"/>
                <a:gd name="T5" fmla="*/ 0 h 25"/>
                <a:gd name="T6" fmla="*/ 0 w 20"/>
                <a:gd name="T7" fmla="*/ 882 h 25"/>
                <a:gd name="T8" fmla="*/ 126 w 20"/>
                <a:gd name="T9" fmla="*/ 1411 h 25"/>
                <a:gd name="T10" fmla="*/ 624 w 20"/>
                <a:gd name="T11" fmla="*/ 1709 h 25"/>
                <a:gd name="T12" fmla="*/ 984 w 20"/>
                <a:gd name="T13" fmla="*/ 1781 h 25"/>
                <a:gd name="T14" fmla="*/ 1232 w 20"/>
                <a:gd name="T15" fmla="*/ 970 h 25"/>
                <a:gd name="T16" fmla="*/ 1169 w 20"/>
                <a:gd name="T17" fmla="*/ 231 h 25"/>
                <a:gd name="T18" fmla="*/ 920 w 20"/>
                <a:gd name="T19" fmla="*/ 143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5">
                  <a:moveTo>
                    <a:pt x="15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8"/>
                    <a:pt x="2" y="19"/>
                  </a:cubicBezTo>
                  <a:cubicBezTo>
                    <a:pt x="5" y="20"/>
                    <a:pt x="9" y="22"/>
                    <a:pt x="10" y="23"/>
                  </a:cubicBezTo>
                  <a:cubicBezTo>
                    <a:pt x="13" y="25"/>
                    <a:pt x="16" y="24"/>
                    <a:pt x="16" y="2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3"/>
                    <a:pt x="19" y="3"/>
                    <a:pt x="19" y="3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112">
              <a:extLst>
                <a:ext uri="{FF2B5EF4-FFF2-40B4-BE49-F238E27FC236}">
                  <a16:creationId xmlns:a16="http://schemas.microsoft.com/office/drawing/2014/main" id="{1A0E2C73-9BC7-420D-AFB6-13E96D711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284"/>
              <a:ext cx="47" cy="92"/>
            </a:xfrm>
            <a:custGeom>
              <a:avLst/>
              <a:gdLst>
                <a:gd name="T0" fmla="*/ 19 w 47"/>
                <a:gd name="T1" fmla="*/ 13 h 92"/>
                <a:gd name="T2" fmla="*/ 7 w 47"/>
                <a:gd name="T3" fmla="*/ 30 h 92"/>
                <a:gd name="T4" fmla="*/ 0 w 47"/>
                <a:gd name="T5" fmla="*/ 46 h 92"/>
                <a:gd name="T6" fmla="*/ 7 w 47"/>
                <a:gd name="T7" fmla="*/ 71 h 92"/>
                <a:gd name="T8" fmla="*/ 15 w 47"/>
                <a:gd name="T9" fmla="*/ 92 h 92"/>
                <a:gd name="T10" fmla="*/ 35 w 47"/>
                <a:gd name="T11" fmla="*/ 76 h 92"/>
                <a:gd name="T12" fmla="*/ 43 w 47"/>
                <a:gd name="T13" fmla="*/ 42 h 92"/>
                <a:gd name="T14" fmla="*/ 47 w 47"/>
                <a:gd name="T15" fmla="*/ 13 h 92"/>
                <a:gd name="T16" fmla="*/ 39 w 47"/>
                <a:gd name="T17" fmla="*/ 0 h 92"/>
                <a:gd name="T18" fmla="*/ 19 w 47"/>
                <a:gd name="T19" fmla="*/ 13 h 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92">
                  <a:moveTo>
                    <a:pt x="19" y="13"/>
                  </a:moveTo>
                  <a:lnTo>
                    <a:pt x="7" y="30"/>
                  </a:lnTo>
                  <a:lnTo>
                    <a:pt x="0" y="46"/>
                  </a:lnTo>
                  <a:lnTo>
                    <a:pt x="7" y="71"/>
                  </a:lnTo>
                  <a:lnTo>
                    <a:pt x="15" y="92"/>
                  </a:lnTo>
                  <a:lnTo>
                    <a:pt x="35" y="76"/>
                  </a:lnTo>
                  <a:lnTo>
                    <a:pt x="43" y="42"/>
                  </a:lnTo>
                  <a:lnTo>
                    <a:pt x="47" y="13"/>
                  </a:lnTo>
                  <a:lnTo>
                    <a:pt x="39" y="0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113">
              <a:extLst>
                <a:ext uri="{FF2B5EF4-FFF2-40B4-BE49-F238E27FC236}">
                  <a16:creationId xmlns:a16="http://schemas.microsoft.com/office/drawing/2014/main" id="{31FB08DD-69CA-4782-9F17-FEC22453D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900"/>
              <a:ext cx="141" cy="405"/>
            </a:xfrm>
            <a:custGeom>
              <a:avLst/>
              <a:gdLst>
                <a:gd name="T0" fmla="*/ 783 w 36"/>
                <a:gd name="T1" fmla="*/ 4447 h 97"/>
                <a:gd name="T2" fmla="*/ 599 w 36"/>
                <a:gd name="T3" fmla="*/ 5090 h 97"/>
                <a:gd name="T4" fmla="*/ 537 w 36"/>
                <a:gd name="T5" fmla="*/ 5457 h 97"/>
                <a:gd name="T6" fmla="*/ 474 w 36"/>
                <a:gd name="T7" fmla="*/ 5962 h 97"/>
                <a:gd name="T8" fmla="*/ 368 w 36"/>
                <a:gd name="T9" fmla="*/ 6330 h 97"/>
                <a:gd name="T10" fmla="*/ 537 w 36"/>
                <a:gd name="T11" fmla="*/ 6626 h 97"/>
                <a:gd name="T12" fmla="*/ 658 w 36"/>
                <a:gd name="T13" fmla="*/ 6923 h 97"/>
                <a:gd name="T14" fmla="*/ 905 w 36"/>
                <a:gd name="T15" fmla="*/ 7060 h 97"/>
                <a:gd name="T16" fmla="*/ 1026 w 36"/>
                <a:gd name="T17" fmla="*/ 6764 h 97"/>
                <a:gd name="T18" fmla="*/ 1257 w 36"/>
                <a:gd name="T19" fmla="*/ 6259 h 97"/>
                <a:gd name="T20" fmla="*/ 1504 w 36"/>
                <a:gd name="T21" fmla="*/ 6050 h 97"/>
                <a:gd name="T22" fmla="*/ 1688 w 36"/>
                <a:gd name="T23" fmla="*/ 5824 h 97"/>
                <a:gd name="T24" fmla="*/ 1810 w 36"/>
                <a:gd name="T25" fmla="*/ 5528 h 97"/>
                <a:gd name="T26" fmla="*/ 1978 w 36"/>
                <a:gd name="T27" fmla="*/ 5161 h 97"/>
                <a:gd name="T28" fmla="*/ 2041 w 36"/>
                <a:gd name="T29" fmla="*/ 2685 h 97"/>
                <a:gd name="T30" fmla="*/ 1136 w 36"/>
                <a:gd name="T31" fmla="*/ 225 h 97"/>
                <a:gd name="T32" fmla="*/ 599 w 36"/>
                <a:gd name="T33" fmla="*/ 71 h 97"/>
                <a:gd name="T34" fmla="*/ 247 w 36"/>
                <a:gd name="T35" fmla="*/ 225 h 97"/>
                <a:gd name="T36" fmla="*/ 121 w 36"/>
                <a:gd name="T37" fmla="*/ 505 h 97"/>
                <a:gd name="T38" fmla="*/ 0 w 36"/>
                <a:gd name="T39" fmla="*/ 939 h 97"/>
                <a:gd name="T40" fmla="*/ 184 w 36"/>
                <a:gd name="T41" fmla="*/ 1169 h 97"/>
                <a:gd name="T42" fmla="*/ 415 w 36"/>
                <a:gd name="T43" fmla="*/ 1466 h 97"/>
                <a:gd name="T44" fmla="*/ 537 w 36"/>
                <a:gd name="T45" fmla="*/ 2042 h 97"/>
                <a:gd name="T46" fmla="*/ 721 w 36"/>
                <a:gd name="T47" fmla="*/ 2547 h 97"/>
                <a:gd name="T48" fmla="*/ 842 w 36"/>
                <a:gd name="T49" fmla="*/ 2981 h 97"/>
                <a:gd name="T50" fmla="*/ 905 w 36"/>
                <a:gd name="T51" fmla="*/ 3712 h 97"/>
                <a:gd name="T52" fmla="*/ 783 w 36"/>
                <a:gd name="T53" fmla="*/ 44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6" h="97">
                  <a:moveTo>
                    <a:pt x="13" y="61"/>
                  </a:moveTo>
                  <a:cubicBezTo>
                    <a:pt x="10" y="70"/>
                    <a:pt x="10" y="70"/>
                    <a:pt x="10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5" y="87"/>
                    <a:pt x="6" y="87"/>
                  </a:cubicBezTo>
                  <a:cubicBezTo>
                    <a:pt x="8" y="88"/>
                    <a:pt x="9" y="91"/>
                    <a:pt x="9" y="91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2" y="76"/>
                    <a:pt x="33" y="71"/>
                  </a:cubicBezTo>
                  <a:cubicBezTo>
                    <a:pt x="35" y="67"/>
                    <a:pt x="36" y="48"/>
                    <a:pt x="34" y="37"/>
                  </a:cubicBezTo>
                  <a:cubicBezTo>
                    <a:pt x="31" y="25"/>
                    <a:pt x="26" y="11"/>
                    <a:pt x="19" y="3"/>
                  </a:cubicBezTo>
                  <a:cubicBezTo>
                    <a:pt x="14" y="0"/>
                    <a:pt x="10" y="1"/>
                    <a:pt x="1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6" y="19"/>
                    <a:pt x="7" y="20"/>
                  </a:cubicBezTo>
                  <a:cubicBezTo>
                    <a:pt x="7" y="22"/>
                    <a:pt x="9" y="28"/>
                    <a:pt x="9" y="28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40"/>
                    <a:pt x="14" y="41"/>
                  </a:cubicBezTo>
                  <a:cubicBezTo>
                    <a:pt x="15" y="43"/>
                    <a:pt x="15" y="51"/>
                    <a:pt x="15" y="51"/>
                  </a:cubicBezTo>
                  <a:lnTo>
                    <a:pt x="13" y="61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114">
              <a:extLst>
                <a:ext uri="{FF2B5EF4-FFF2-40B4-BE49-F238E27FC236}">
                  <a16:creationId xmlns:a16="http://schemas.microsoft.com/office/drawing/2014/main" id="{28F06004-C181-427A-AEC8-EAFEFBE5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435"/>
              <a:ext cx="137" cy="138"/>
            </a:xfrm>
            <a:custGeom>
              <a:avLst/>
              <a:gdLst>
                <a:gd name="T0" fmla="*/ 415 w 35"/>
                <a:gd name="T1" fmla="*/ 2275 h 33"/>
                <a:gd name="T2" fmla="*/ 783 w 35"/>
                <a:gd name="T3" fmla="*/ 2413 h 33"/>
                <a:gd name="T4" fmla="*/ 1026 w 35"/>
                <a:gd name="T5" fmla="*/ 1907 h 33"/>
                <a:gd name="T6" fmla="*/ 1378 w 35"/>
                <a:gd name="T7" fmla="*/ 1468 h 33"/>
                <a:gd name="T8" fmla="*/ 1746 w 35"/>
                <a:gd name="T9" fmla="*/ 1380 h 33"/>
                <a:gd name="T10" fmla="*/ 2098 w 35"/>
                <a:gd name="T11" fmla="*/ 945 h 33"/>
                <a:gd name="T12" fmla="*/ 1855 w 35"/>
                <a:gd name="T13" fmla="*/ 439 h 33"/>
                <a:gd name="T14" fmla="*/ 1624 w 35"/>
                <a:gd name="T15" fmla="*/ 297 h 33"/>
                <a:gd name="T16" fmla="*/ 1026 w 35"/>
                <a:gd name="T17" fmla="*/ 0 h 33"/>
                <a:gd name="T18" fmla="*/ 415 w 35"/>
                <a:gd name="T19" fmla="*/ 226 h 33"/>
                <a:gd name="T20" fmla="*/ 121 w 35"/>
                <a:gd name="T21" fmla="*/ 874 h 33"/>
                <a:gd name="T22" fmla="*/ 0 w 35"/>
                <a:gd name="T23" fmla="*/ 1380 h 33"/>
                <a:gd name="T24" fmla="*/ 415 w 35"/>
                <a:gd name="T25" fmla="*/ 2275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3">
                  <a:moveTo>
                    <a:pt x="7" y="31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19" y="0"/>
                    <a:pt x="17" y="0"/>
                  </a:cubicBezTo>
                  <a:cubicBezTo>
                    <a:pt x="15" y="0"/>
                    <a:pt x="8" y="1"/>
                    <a:pt x="7" y="3"/>
                  </a:cubicBezTo>
                  <a:cubicBezTo>
                    <a:pt x="6" y="5"/>
                    <a:pt x="2" y="10"/>
                    <a:pt x="2" y="12"/>
                  </a:cubicBezTo>
                  <a:cubicBezTo>
                    <a:pt x="2" y="14"/>
                    <a:pt x="0" y="19"/>
                    <a:pt x="0" y="19"/>
                  </a:cubicBezTo>
                  <a:cubicBezTo>
                    <a:pt x="1" y="21"/>
                    <a:pt x="7" y="31"/>
                    <a:pt x="7" y="31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115">
              <a:extLst>
                <a:ext uri="{FF2B5EF4-FFF2-40B4-BE49-F238E27FC236}">
                  <a16:creationId xmlns:a16="http://schemas.microsoft.com/office/drawing/2014/main" id="{902D7CE0-A26F-4414-A210-74E921AF9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431"/>
              <a:ext cx="43" cy="50"/>
            </a:xfrm>
            <a:custGeom>
              <a:avLst/>
              <a:gdLst>
                <a:gd name="T0" fmla="*/ 12 w 43"/>
                <a:gd name="T1" fmla="*/ 50 h 50"/>
                <a:gd name="T2" fmla="*/ 32 w 43"/>
                <a:gd name="T3" fmla="*/ 37 h 50"/>
                <a:gd name="T4" fmla="*/ 43 w 43"/>
                <a:gd name="T5" fmla="*/ 21 h 50"/>
                <a:gd name="T6" fmla="*/ 28 w 43"/>
                <a:gd name="T7" fmla="*/ 8 h 50"/>
                <a:gd name="T8" fmla="*/ 8 w 43"/>
                <a:gd name="T9" fmla="*/ 0 h 50"/>
                <a:gd name="T10" fmla="*/ 0 w 43"/>
                <a:gd name="T11" fmla="*/ 21 h 50"/>
                <a:gd name="T12" fmla="*/ 12 w 43"/>
                <a:gd name="T13" fmla="*/ 5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0">
                  <a:moveTo>
                    <a:pt x="12" y="50"/>
                  </a:moveTo>
                  <a:lnTo>
                    <a:pt x="32" y="37"/>
                  </a:lnTo>
                  <a:lnTo>
                    <a:pt x="43" y="21"/>
                  </a:lnTo>
                  <a:lnTo>
                    <a:pt x="28" y="8"/>
                  </a:lnTo>
                  <a:lnTo>
                    <a:pt x="8" y="0"/>
                  </a:lnTo>
                  <a:lnTo>
                    <a:pt x="0" y="21"/>
                  </a:lnTo>
                  <a:lnTo>
                    <a:pt x="12" y="50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116">
              <a:extLst>
                <a:ext uri="{FF2B5EF4-FFF2-40B4-BE49-F238E27FC236}">
                  <a16:creationId xmlns:a16="http://schemas.microsoft.com/office/drawing/2014/main" id="{2B26A765-DF50-45B3-B48C-C7E59BF3B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1900"/>
              <a:ext cx="137" cy="100"/>
            </a:xfrm>
            <a:custGeom>
              <a:avLst/>
              <a:gdLst>
                <a:gd name="T0" fmla="*/ 0 w 35"/>
                <a:gd name="T1" fmla="*/ 367 h 24"/>
                <a:gd name="T2" fmla="*/ 305 w 35"/>
                <a:gd name="T3" fmla="*/ 296 h 24"/>
                <a:gd name="T4" fmla="*/ 599 w 35"/>
                <a:gd name="T5" fmla="*/ 296 h 24"/>
                <a:gd name="T6" fmla="*/ 1026 w 35"/>
                <a:gd name="T7" fmla="*/ 71 h 24"/>
                <a:gd name="T8" fmla="*/ 1687 w 35"/>
                <a:gd name="T9" fmla="*/ 71 h 24"/>
                <a:gd name="T10" fmla="*/ 1793 w 35"/>
                <a:gd name="T11" fmla="*/ 138 h 24"/>
                <a:gd name="T12" fmla="*/ 1793 w 35"/>
                <a:gd name="T13" fmla="*/ 367 h 24"/>
                <a:gd name="T14" fmla="*/ 1687 w 35"/>
                <a:gd name="T15" fmla="*/ 1096 h 24"/>
                <a:gd name="T16" fmla="*/ 2098 w 35"/>
                <a:gd name="T17" fmla="*/ 1738 h 24"/>
                <a:gd name="T18" fmla="*/ 1378 w 35"/>
                <a:gd name="T19" fmla="*/ 1008 h 24"/>
                <a:gd name="T20" fmla="*/ 720 w 35"/>
                <a:gd name="T21" fmla="*/ 658 h 24"/>
                <a:gd name="T22" fmla="*/ 184 w 35"/>
                <a:gd name="T23" fmla="*/ 433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24">
                  <a:moveTo>
                    <a:pt x="0" y="5"/>
                  </a:moveTo>
                  <a:cubicBezTo>
                    <a:pt x="2" y="4"/>
                    <a:pt x="3" y="4"/>
                    <a:pt x="5" y="4"/>
                  </a:cubicBezTo>
                  <a:cubicBezTo>
                    <a:pt x="6" y="4"/>
                    <a:pt x="8" y="4"/>
                    <a:pt x="10" y="4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20" y="1"/>
                    <a:pt x="25" y="0"/>
                    <a:pt x="28" y="1"/>
                  </a:cubicBezTo>
                  <a:cubicBezTo>
                    <a:pt x="29" y="1"/>
                    <a:pt x="30" y="1"/>
                    <a:pt x="30" y="2"/>
                  </a:cubicBezTo>
                  <a:cubicBezTo>
                    <a:pt x="31" y="4"/>
                    <a:pt x="30" y="3"/>
                    <a:pt x="30" y="5"/>
                  </a:cubicBezTo>
                  <a:cubicBezTo>
                    <a:pt x="28" y="8"/>
                    <a:pt x="25" y="11"/>
                    <a:pt x="28" y="15"/>
                  </a:cubicBezTo>
                  <a:cubicBezTo>
                    <a:pt x="30" y="18"/>
                    <a:pt x="34" y="20"/>
                    <a:pt x="35" y="24"/>
                  </a:cubicBezTo>
                  <a:cubicBezTo>
                    <a:pt x="31" y="21"/>
                    <a:pt x="28" y="17"/>
                    <a:pt x="23" y="14"/>
                  </a:cubicBezTo>
                  <a:cubicBezTo>
                    <a:pt x="20" y="12"/>
                    <a:pt x="16" y="10"/>
                    <a:pt x="12" y="9"/>
                  </a:cubicBezTo>
                  <a:cubicBezTo>
                    <a:pt x="9" y="8"/>
                    <a:pt x="6" y="7"/>
                    <a:pt x="3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117">
              <a:extLst>
                <a:ext uri="{FF2B5EF4-FFF2-40B4-BE49-F238E27FC236}">
                  <a16:creationId xmlns:a16="http://schemas.microsoft.com/office/drawing/2014/main" id="{9288EC22-8C56-46CC-9063-0EE9579E4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917"/>
              <a:ext cx="106" cy="359"/>
            </a:xfrm>
            <a:custGeom>
              <a:avLst/>
              <a:gdLst>
                <a:gd name="T0" fmla="*/ 122 w 27"/>
                <a:gd name="T1" fmla="*/ 296 h 86"/>
                <a:gd name="T2" fmla="*/ 663 w 27"/>
                <a:gd name="T3" fmla="*/ 71 h 86"/>
                <a:gd name="T4" fmla="*/ 1033 w 27"/>
                <a:gd name="T5" fmla="*/ 801 h 86"/>
                <a:gd name="T6" fmla="*/ 1570 w 27"/>
                <a:gd name="T7" fmla="*/ 2981 h 86"/>
                <a:gd name="T8" fmla="*/ 1570 w 27"/>
                <a:gd name="T9" fmla="*/ 4149 h 86"/>
                <a:gd name="T10" fmla="*/ 1449 w 27"/>
                <a:gd name="T11" fmla="*/ 4513 h 86"/>
                <a:gd name="T12" fmla="*/ 1386 w 27"/>
                <a:gd name="T13" fmla="*/ 4951 h 86"/>
                <a:gd name="T14" fmla="*/ 970 w 27"/>
                <a:gd name="T15" fmla="*/ 5594 h 86"/>
                <a:gd name="T16" fmla="*/ 601 w 27"/>
                <a:gd name="T17" fmla="*/ 6257 h 86"/>
                <a:gd name="T18" fmla="*/ 1095 w 27"/>
                <a:gd name="T19" fmla="*/ 4809 h 86"/>
                <a:gd name="T20" fmla="*/ 1217 w 27"/>
                <a:gd name="T21" fmla="*/ 2613 h 86"/>
                <a:gd name="T22" fmla="*/ 601 w 27"/>
                <a:gd name="T23" fmla="*/ 872 h 86"/>
                <a:gd name="T24" fmla="*/ 63 w 27"/>
                <a:gd name="T25" fmla="*/ 434 h 86"/>
                <a:gd name="T26" fmla="*/ 63 w 27"/>
                <a:gd name="T27" fmla="*/ 434 h 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86">
                  <a:moveTo>
                    <a:pt x="2" y="4"/>
                  </a:moveTo>
                  <a:cubicBezTo>
                    <a:pt x="2" y="0"/>
                    <a:pt x="8" y="0"/>
                    <a:pt x="11" y="1"/>
                  </a:cubicBezTo>
                  <a:cubicBezTo>
                    <a:pt x="14" y="3"/>
                    <a:pt x="16" y="8"/>
                    <a:pt x="17" y="11"/>
                  </a:cubicBezTo>
                  <a:cubicBezTo>
                    <a:pt x="22" y="21"/>
                    <a:pt x="25" y="31"/>
                    <a:pt x="26" y="41"/>
                  </a:cubicBezTo>
                  <a:cubicBezTo>
                    <a:pt x="26" y="46"/>
                    <a:pt x="27" y="52"/>
                    <a:pt x="26" y="57"/>
                  </a:cubicBezTo>
                  <a:cubicBezTo>
                    <a:pt x="26" y="59"/>
                    <a:pt x="25" y="60"/>
                    <a:pt x="24" y="62"/>
                  </a:cubicBezTo>
                  <a:cubicBezTo>
                    <a:pt x="23" y="64"/>
                    <a:pt x="23" y="66"/>
                    <a:pt x="23" y="68"/>
                  </a:cubicBezTo>
                  <a:cubicBezTo>
                    <a:pt x="22" y="72"/>
                    <a:pt x="18" y="74"/>
                    <a:pt x="16" y="77"/>
                  </a:cubicBezTo>
                  <a:cubicBezTo>
                    <a:pt x="14" y="81"/>
                    <a:pt x="12" y="84"/>
                    <a:pt x="10" y="86"/>
                  </a:cubicBezTo>
                  <a:cubicBezTo>
                    <a:pt x="12" y="80"/>
                    <a:pt x="16" y="73"/>
                    <a:pt x="18" y="66"/>
                  </a:cubicBezTo>
                  <a:cubicBezTo>
                    <a:pt x="22" y="56"/>
                    <a:pt x="20" y="46"/>
                    <a:pt x="20" y="36"/>
                  </a:cubicBezTo>
                  <a:cubicBezTo>
                    <a:pt x="21" y="27"/>
                    <a:pt x="15" y="19"/>
                    <a:pt x="10" y="12"/>
                  </a:cubicBezTo>
                  <a:cubicBezTo>
                    <a:pt x="7" y="7"/>
                    <a:pt x="6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118">
              <a:extLst>
                <a:ext uri="{FF2B5EF4-FFF2-40B4-BE49-F238E27FC236}">
                  <a16:creationId xmlns:a16="http://schemas.microsoft.com/office/drawing/2014/main" id="{0A0466A1-C1AC-43BE-80F3-E716D3889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980"/>
              <a:ext cx="118" cy="329"/>
            </a:xfrm>
            <a:custGeom>
              <a:avLst/>
              <a:gdLst>
                <a:gd name="T0" fmla="*/ 913 w 30"/>
                <a:gd name="T1" fmla="*/ 0 h 79"/>
                <a:gd name="T2" fmla="*/ 1703 w 30"/>
                <a:gd name="T3" fmla="*/ 1732 h 79"/>
                <a:gd name="T4" fmla="*/ 1703 w 30"/>
                <a:gd name="T5" fmla="*/ 2669 h 79"/>
                <a:gd name="T6" fmla="*/ 1455 w 30"/>
                <a:gd name="T7" fmla="*/ 3765 h 79"/>
                <a:gd name="T8" fmla="*/ 1160 w 30"/>
                <a:gd name="T9" fmla="*/ 4544 h 79"/>
                <a:gd name="T10" fmla="*/ 975 w 30"/>
                <a:gd name="T11" fmla="*/ 5202 h 79"/>
                <a:gd name="T12" fmla="*/ 480 w 30"/>
                <a:gd name="T13" fmla="*/ 5705 h 79"/>
                <a:gd name="T14" fmla="*/ 0 w 30"/>
                <a:gd name="T15" fmla="*/ 5343 h 79"/>
                <a:gd name="T16" fmla="*/ 602 w 30"/>
                <a:gd name="T17" fmla="*/ 4768 h 79"/>
                <a:gd name="T18" fmla="*/ 602 w 30"/>
                <a:gd name="T19" fmla="*/ 4198 h 79"/>
                <a:gd name="T20" fmla="*/ 791 w 30"/>
                <a:gd name="T21" fmla="*/ 3173 h 79"/>
                <a:gd name="T22" fmla="*/ 1038 w 30"/>
                <a:gd name="T23" fmla="*/ 2099 h 79"/>
                <a:gd name="T24" fmla="*/ 1038 w 30"/>
                <a:gd name="T25" fmla="*/ 937 h 79"/>
                <a:gd name="T26" fmla="*/ 791 w 30"/>
                <a:gd name="T27" fmla="*/ 0 h 7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79">
                  <a:moveTo>
                    <a:pt x="15" y="0"/>
                  </a:moveTo>
                  <a:cubicBezTo>
                    <a:pt x="24" y="5"/>
                    <a:pt x="26" y="15"/>
                    <a:pt x="28" y="24"/>
                  </a:cubicBezTo>
                  <a:cubicBezTo>
                    <a:pt x="28" y="28"/>
                    <a:pt x="30" y="32"/>
                    <a:pt x="28" y="37"/>
                  </a:cubicBezTo>
                  <a:cubicBezTo>
                    <a:pt x="27" y="42"/>
                    <a:pt x="25" y="47"/>
                    <a:pt x="24" y="52"/>
                  </a:cubicBezTo>
                  <a:cubicBezTo>
                    <a:pt x="22" y="56"/>
                    <a:pt x="21" y="60"/>
                    <a:pt x="19" y="63"/>
                  </a:cubicBezTo>
                  <a:cubicBezTo>
                    <a:pt x="18" y="66"/>
                    <a:pt x="18" y="70"/>
                    <a:pt x="16" y="72"/>
                  </a:cubicBezTo>
                  <a:cubicBezTo>
                    <a:pt x="14" y="74"/>
                    <a:pt x="10" y="79"/>
                    <a:pt x="8" y="79"/>
                  </a:cubicBezTo>
                  <a:cubicBezTo>
                    <a:pt x="5" y="79"/>
                    <a:pt x="2" y="75"/>
                    <a:pt x="0" y="74"/>
                  </a:cubicBezTo>
                  <a:cubicBezTo>
                    <a:pt x="3" y="73"/>
                    <a:pt x="8" y="69"/>
                    <a:pt x="10" y="66"/>
                  </a:cubicBezTo>
                  <a:cubicBezTo>
                    <a:pt x="10" y="64"/>
                    <a:pt x="9" y="60"/>
                    <a:pt x="10" y="58"/>
                  </a:cubicBezTo>
                  <a:cubicBezTo>
                    <a:pt x="11" y="53"/>
                    <a:pt x="12" y="48"/>
                    <a:pt x="13" y="44"/>
                  </a:cubicBezTo>
                  <a:cubicBezTo>
                    <a:pt x="15" y="39"/>
                    <a:pt x="16" y="34"/>
                    <a:pt x="17" y="29"/>
                  </a:cubicBezTo>
                  <a:cubicBezTo>
                    <a:pt x="17" y="24"/>
                    <a:pt x="17" y="18"/>
                    <a:pt x="17" y="13"/>
                  </a:cubicBezTo>
                  <a:cubicBezTo>
                    <a:pt x="16" y="9"/>
                    <a:pt x="16" y="2"/>
                    <a:pt x="13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119">
              <a:extLst>
                <a:ext uri="{FF2B5EF4-FFF2-40B4-BE49-F238E27FC236}">
                  <a16:creationId xmlns:a16="http://schemas.microsoft.com/office/drawing/2014/main" id="{39B637E9-D688-4AB6-B1AB-EA597E85A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305"/>
              <a:ext cx="24" cy="55"/>
            </a:xfrm>
            <a:custGeom>
              <a:avLst/>
              <a:gdLst>
                <a:gd name="T0" fmla="*/ 384 w 6"/>
                <a:gd name="T1" fmla="*/ 0 h 13"/>
                <a:gd name="T2" fmla="*/ 192 w 6"/>
                <a:gd name="T3" fmla="*/ 681 h 13"/>
                <a:gd name="T4" fmla="*/ 128 w 6"/>
                <a:gd name="T5" fmla="*/ 986 h 13"/>
                <a:gd name="T6" fmla="*/ 0 w 6"/>
                <a:gd name="T7" fmla="*/ 753 h 13"/>
                <a:gd name="T8" fmla="*/ 128 w 6"/>
                <a:gd name="T9" fmla="*/ 37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cubicBezTo>
                    <a:pt x="4" y="2"/>
                    <a:pt x="3" y="6"/>
                    <a:pt x="3" y="9"/>
                  </a:cubicBezTo>
                  <a:cubicBezTo>
                    <a:pt x="3" y="10"/>
                    <a:pt x="3" y="12"/>
                    <a:pt x="2" y="13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0" y="7"/>
                    <a:pt x="1" y="7"/>
                    <a:pt x="2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120">
              <a:extLst>
                <a:ext uri="{FF2B5EF4-FFF2-40B4-BE49-F238E27FC236}">
                  <a16:creationId xmlns:a16="http://schemas.microsoft.com/office/drawing/2014/main" id="{AAF1A29B-B686-4CE0-8D35-17A11D8F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351"/>
              <a:ext cx="39" cy="67"/>
            </a:xfrm>
            <a:custGeom>
              <a:avLst/>
              <a:gdLst>
                <a:gd name="T0" fmla="*/ 304 w 10"/>
                <a:gd name="T1" fmla="*/ 0 h 16"/>
                <a:gd name="T2" fmla="*/ 534 w 10"/>
                <a:gd name="T3" fmla="*/ 0 h 16"/>
                <a:gd name="T4" fmla="*/ 593 w 10"/>
                <a:gd name="T5" fmla="*/ 507 h 16"/>
                <a:gd name="T6" fmla="*/ 472 w 10"/>
                <a:gd name="T7" fmla="*/ 737 h 16"/>
                <a:gd name="T8" fmla="*/ 351 w 10"/>
                <a:gd name="T9" fmla="*/ 1177 h 16"/>
                <a:gd name="T10" fmla="*/ 0 w 10"/>
                <a:gd name="T11" fmla="*/ 946 h 16"/>
                <a:gd name="T12" fmla="*/ 304 w 10"/>
                <a:gd name="T13" fmla="*/ 737 h 16"/>
                <a:gd name="T14" fmla="*/ 410 w 10"/>
                <a:gd name="T15" fmla="*/ 29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6">
                  <a:moveTo>
                    <a:pt x="5" y="0"/>
                  </a:moveTo>
                  <a:cubicBezTo>
                    <a:pt x="6" y="1"/>
                    <a:pt x="7" y="0"/>
                    <a:pt x="9" y="0"/>
                  </a:cubicBezTo>
                  <a:cubicBezTo>
                    <a:pt x="9" y="2"/>
                    <a:pt x="10" y="5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7" y="12"/>
                    <a:pt x="7" y="14"/>
                    <a:pt x="6" y="16"/>
                  </a:cubicBezTo>
                  <a:cubicBezTo>
                    <a:pt x="6" y="14"/>
                    <a:pt x="2" y="13"/>
                    <a:pt x="0" y="13"/>
                  </a:cubicBezTo>
                  <a:cubicBezTo>
                    <a:pt x="2" y="12"/>
                    <a:pt x="4" y="12"/>
                    <a:pt x="5" y="10"/>
                  </a:cubicBezTo>
                  <a:cubicBezTo>
                    <a:pt x="6" y="9"/>
                    <a:pt x="6" y="6"/>
                    <a:pt x="7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121">
              <a:extLst>
                <a:ext uri="{FF2B5EF4-FFF2-40B4-BE49-F238E27FC236}">
                  <a16:creationId xmlns:a16="http://schemas.microsoft.com/office/drawing/2014/main" id="{4D4932A3-863B-4A21-84A5-31FB0A39F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468"/>
              <a:ext cx="94" cy="92"/>
            </a:xfrm>
            <a:custGeom>
              <a:avLst/>
              <a:gdLst>
                <a:gd name="T0" fmla="*/ 1257 w 24"/>
                <a:gd name="T1" fmla="*/ 0 h 22"/>
                <a:gd name="T2" fmla="*/ 1257 w 24"/>
                <a:gd name="T3" fmla="*/ 506 h 22"/>
                <a:gd name="T4" fmla="*/ 905 w 24"/>
                <a:gd name="T5" fmla="*/ 577 h 22"/>
                <a:gd name="T6" fmla="*/ 537 w 24"/>
                <a:gd name="T7" fmla="*/ 945 h 22"/>
                <a:gd name="T8" fmla="*/ 121 w 24"/>
                <a:gd name="T9" fmla="*/ 1610 h 22"/>
                <a:gd name="T10" fmla="*/ 0 w 24"/>
                <a:gd name="T11" fmla="*/ 1380 h 22"/>
                <a:gd name="T12" fmla="*/ 415 w 24"/>
                <a:gd name="T13" fmla="*/ 736 h 22"/>
                <a:gd name="T14" fmla="*/ 537 w 24"/>
                <a:gd name="T15" fmla="*/ 226 h 22"/>
                <a:gd name="T16" fmla="*/ 1199 w 24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2">
                  <a:moveTo>
                    <a:pt x="21" y="0"/>
                  </a:moveTo>
                  <a:cubicBezTo>
                    <a:pt x="22" y="3"/>
                    <a:pt x="24" y="4"/>
                    <a:pt x="21" y="7"/>
                  </a:cubicBezTo>
                  <a:cubicBezTo>
                    <a:pt x="19" y="9"/>
                    <a:pt x="18" y="9"/>
                    <a:pt x="15" y="8"/>
                  </a:cubicBezTo>
                  <a:cubicBezTo>
                    <a:pt x="12" y="8"/>
                    <a:pt x="11" y="10"/>
                    <a:pt x="9" y="13"/>
                  </a:cubicBezTo>
                  <a:cubicBezTo>
                    <a:pt x="7" y="16"/>
                    <a:pt x="5" y="19"/>
                    <a:pt x="2" y="22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3" y="17"/>
                    <a:pt x="5" y="13"/>
                    <a:pt x="7" y="10"/>
                  </a:cubicBezTo>
                  <a:cubicBezTo>
                    <a:pt x="8" y="8"/>
                    <a:pt x="7" y="5"/>
                    <a:pt x="9" y="3"/>
                  </a:cubicBezTo>
                  <a:cubicBezTo>
                    <a:pt x="13" y="6"/>
                    <a:pt x="17" y="1"/>
                    <a:pt x="2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122">
              <a:extLst>
                <a:ext uri="{FF2B5EF4-FFF2-40B4-BE49-F238E27FC236}">
                  <a16:creationId xmlns:a16="http://schemas.microsoft.com/office/drawing/2014/main" id="{2456E255-CB72-4EFD-ADEA-0BDB42F4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01"/>
              <a:ext cx="35" cy="71"/>
            </a:xfrm>
            <a:custGeom>
              <a:avLst/>
              <a:gdLst>
                <a:gd name="T0" fmla="*/ 0 w 9"/>
                <a:gd name="T1" fmla="*/ 873 h 17"/>
                <a:gd name="T2" fmla="*/ 288 w 9"/>
                <a:gd name="T3" fmla="*/ 1240 h 17"/>
                <a:gd name="T4" fmla="*/ 471 w 9"/>
                <a:gd name="T5" fmla="*/ 1011 h 17"/>
                <a:gd name="T6" fmla="*/ 471 w 9"/>
                <a:gd name="T7" fmla="*/ 664 h 17"/>
                <a:gd name="T8" fmla="*/ 471 w 9"/>
                <a:gd name="T9" fmla="*/ 297 h 17"/>
                <a:gd name="T10" fmla="*/ 241 w 9"/>
                <a:gd name="T11" fmla="*/ 0 h 17"/>
                <a:gd name="T12" fmla="*/ 346 w 9"/>
                <a:gd name="T13" fmla="*/ 57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7">
                  <a:moveTo>
                    <a:pt x="0" y="12"/>
                  </a:moveTo>
                  <a:cubicBezTo>
                    <a:pt x="1" y="13"/>
                    <a:pt x="3" y="17"/>
                    <a:pt x="5" y="17"/>
                  </a:cubicBezTo>
                  <a:cubicBezTo>
                    <a:pt x="6" y="17"/>
                    <a:pt x="8" y="15"/>
                    <a:pt x="8" y="14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8" y="7"/>
                    <a:pt x="9" y="5"/>
                    <a:pt x="8" y="4"/>
                  </a:cubicBezTo>
                  <a:cubicBezTo>
                    <a:pt x="8" y="2"/>
                    <a:pt x="6" y="1"/>
                    <a:pt x="4" y="0"/>
                  </a:cubicBezTo>
                  <a:cubicBezTo>
                    <a:pt x="5" y="3"/>
                    <a:pt x="6" y="5"/>
                    <a:pt x="6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123">
              <a:extLst>
                <a:ext uri="{FF2B5EF4-FFF2-40B4-BE49-F238E27FC236}">
                  <a16:creationId xmlns:a16="http://schemas.microsoft.com/office/drawing/2014/main" id="{0FEB12EF-5348-4204-8425-90B10F1E9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167"/>
              <a:ext cx="66" cy="264"/>
            </a:xfrm>
            <a:custGeom>
              <a:avLst/>
              <a:gdLst>
                <a:gd name="T0" fmla="*/ 586 w 17"/>
                <a:gd name="T1" fmla="*/ 0 h 63"/>
                <a:gd name="T2" fmla="*/ 707 w 17"/>
                <a:gd name="T3" fmla="*/ 880 h 63"/>
                <a:gd name="T4" fmla="*/ 753 w 17"/>
                <a:gd name="T5" fmla="*/ 1316 h 63"/>
                <a:gd name="T6" fmla="*/ 528 w 17"/>
                <a:gd name="T7" fmla="*/ 2493 h 63"/>
                <a:gd name="T8" fmla="*/ 753 w 17"/>
                <a:gd name="T9" fmla="*/ 3160 h 63"/>
                <a:gd name="T10" fmla="*/ 994 w 17"/>
                <a:gd name="T11" fmla="*/ 3759 h 63"/>
                <a:gd name="T12" fmla="*/ 753 w 17"/>
                <a:gd name="T13" fmla="*/ 3830 h 63"/>
                <a:gd name="T14" fmla="*/ 466 w 17"/>
                <a:gd name="T15" fmla="*/ 3830 h 63"/>
                <a:gd name="T16" fmla="*/ 0 w 17"/>
                <a:gd name="T17" fmla="*/ 4635 h 63"/>
                <a:gd name="T18" fmla="*/ 120 w 17"/>
                <a:gd name="T19" fmla="*/ 3528 h 63"/>
                <a:gd name="T20" fmla="*/ 287 w 17"/>
                <a:gd name="T21" fmla="*/ 3231 h 63"/>
                <a:gd name="T22" fmla="*/ 287 w 17"/>
                <a:gd name="T23" fmla="*/ 2724 h 63"/>
                <a:gd name="T24" fmla="*/ 287 w 17"/>
                <a:gd name="T25" fmla="*/ 1475 h 63"/>
                <a:gd name="T26" fmla="*/ 466 w 17"/>
                <a:gd name="T27" fmla="*/ 1106 h 63"/>
                <a:gd name="T28" fmla="*/ 528 w 17"/>
                <a:gd name="T29" fmla="*/ 880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" h="63">
                  <a:moveTo>
                    <a:pt x="10" y="0"/>
                  </a:moveTo>
                  <a:cubicBezTo>
                    <a:pt x="11" y="5"/>
                    <a:pt x="12" y="8"/>
                    <a:pt x="12" y="12"/>
                  </a:cubicBezTo>
                  <a:cubicBezTo>
                    <a:pt x="11" y="15"/>
                    <a:pt x="11" y="16"/>
                    <a:pt x="13" y="18"/>
                  </a:cubicBezTo>
                  <a:cubicBezTo>
                    <a:pt x="8" y="21"/>
                    <a:pt x="8" y="30"/>
                    <a:pt x="9" y="34"/>
                  </a:cubicBezTo>
                  <a:cubicBezTo>
                    <a:pt x="9" y="38"/>
                    <a:pt x="12" y="40"/>
                    <a:pt x="13" y="43"/>
                  </a:cubicBezTo>
                  <a:cubicBezTo>
                    <a:pt x="14" y="45"/>
                    <a:pt x="16" y="48"/>
                    <a:pt x="17" y="51"/>
                  </a:cubicBezTo>
                  <a:cubicBezTo>
                    <a:pt x="15" y="51"/>
                    <a:pt x="14" y="52"/>
                    <a:pt x="13" y="52"/>
                  </a:cubicBezTo>
                  <a:cubicBezTo>
                    <a:pt x="11" y="52"/>
                    <a:pt x="10" y="51"/>
                    <a:pt x="8" y="52"/>
                  </a:cubicBezTo>
                  <a:cubicBezTo>
                    <a:pt x="5" y="54"/>
                    <a:pt x="2" y="60"/>
                    <a:pt x="0" y="63"/>
                  </a:cubicBezTo>
                  <a:cubicBezTo>
                    <a:pt x="2" y="58"/>
                    <a:pt x="0" y="52"/>
                    <a:pt x="2" y="48"/>
                  </a:cubicBezTo>
                  <a:cubicBezTo>
                    <a:pt x="3" y="46"/>
                    <a:pt x="4" y="46"/>
                    <a:pt x="5" y="44"/>
                  </a:cubicBezTo>
                  <a:cubicBezTo>
                    <a:pt x="6" y="42"/>
                    <a:pt x="6" y="40"/>
                    <a:pt x="5" y="37"/>
                  </a:cubicBezTo>
                  <a:cubicBezTo>
                    <a:pt x="3" y="32"/>
                    <a:pt x="3" y="26"/>
                    <a:pt x="5" y="20"/>
                  </a:cubicBezTo>
                  <a:cubicBezTo>
                    <a:pt x="6" y="18"/>
                    <a:pt x="7" y="17"/>
                    <a:pt x="8" y="15"/>
                  </a:cubicBezTo>
                  <a:cubicBezTo>
                    <a:pt x="9" y="14"/>
                    <a:pt x="8" y="13"/>
                    <a:pt x="9" y="1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124">
              <a:extLst>
                <a:ext uri="{FF2B5EF4-FFF2-40B4-BE49-F238E27FC236}">
                  <a16:creationId xmlns:a16="http://schemas.microsoft.com/office/drawing/2014/main" id="{1A1CFC40-9480-46BF-8665-809E5BC0B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046"/>
              <a:ext cx="43" cy="192"/>
            </a:xfrm>
            <a:custGeom>
              <a:avLst/>
              <a:gdLst>
                <a:gd name="T0" fmla="*/ 414 w 11"/>
                <a:gd name="T1" fmla="*/ 138 h 46"/>
                <a:gd name="T2" fmla="*/ 473 w 11"/>
                <a:gd name="T3" fmla="*/ 1603 h 46"/>
                <a:gd name="T4" fmla="*/ 246 w 11"/>
                <a:gd name="T5" fmla="*/ 2404 h 46"/>
                <a:gd name="T6" fmla="*/ 0 w 11"/>
                <a:gd name="T7" fmla="*/ 3343 h 46"/>
                <a:gd name="T8" fmla="*/ 184 w 11"/>
                <a:gd name="T9" fmla="*/ 1603 h 46"/>
                <a:gd name="T10" fmla="*/ 246 w 11"/>
                <a:gd name="T11" fmla="*/ 730 h 46"/>
                <a:gd name="T12" fmla="*/ 246 w 11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46">
                  <a:moveTo>
                    <a:pt x="7" y="2"/>
                  </a:moveTo>
                  <a:cubicBezTo>
                    <a:pt x="8" y="9"/>
                    <a:pt x="11" y="16"/>
                    <a:pt x="8" y="22"/>
                  </a:cubicBezTo>
                  <a:cubicBezTo>
                    <a:pt x="7" y="25"/>
                    <a:pt x="5" y="29"/>
                    <a:pt x="4" y="33"/>
                  </a:cubicBezTo>
                  <a:cubicBezTo>
                    <a:pt x="2" y="37"/>
                    <a:pt x="2" y="42"/>
                    <a:pt x="0" y="46"/>
                  </a:cubicBezTo>
                  <a:cubicBezTo>
                    <a:pt x="1" y="37"/>
                    <a:pt x="1" y="30"/>
                    <a:pt x="3" y="22"/>
                  </a:cubicBezTo>
                  <a:cubicBezTo>
                    <a:pt x="4" y="18"/>
                    <a:pt x="4" y="14"/>
                    <a:pt x="4" y="10"/>
                  </a:cubicBezTo>
                  <a:cubicBezTo>
                    <a:pt x="4" y="7"/>
                    <a:pt x="5" y="2"/>
                    <a:pt x="4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125">
              <a:extLst>
                <a:ext uri="{FF2B5EF4-FFF2-40B4-BE49-F238E27FC236}">
                  <a16:creationId xmlns:a16="http://schemas.microsoft.com/office/drawing/2014/main" id="{66531F33-EC8D-4B90-872A-EDD005DD4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084"/>
              <a:ext cx="28" cy="138"/>
            </a:xfrm>
            <a:custGeom>
              <a:avLst/>
              <a:gdLst>
                <a:gd name="T0" fmla="*/ 320 w 7"/>
                <a:gd name="T1" fmla="*/ 0 h 33"/>
                <a:gd name="T2" fmla="*/ 384 w 7"/>
                <a:gd name="T3" fmla="*/ 1313 h 33"/>
                <a:gd name="T4" fmla="*/ 0 w 7"/>
                <a:gd name="T5" fmla="*/ 2413 h 33"/>
                <a:gd name="T6" fmla="*/ 320 w 7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3">
                  <a:moveTo>
                    <a:pt x="5" y="0"/>
                  </a:moveTo>
                  <a:cubicBezTo>
                    <a:pt x="6" y="6"/>
                    <a:pt x="7" y="12"/>
                    <a:pt x="6" y="18"/>
                  </a:cubicBezTo>
                  <a:cubicBezTo>
                    <a:pt x="6" y="23"/>
                    <a:pt x="3" y="29"/>
                    <a:pt x="0" y="33"/>
                  </a:cubicBezTo>
                  <a:cubicBezTo>
                    <a:pt x="3" y="22"/>
                    <a:pt x="3" y="11"/>
                    <a:pt x="5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126">
              <a:extLst>
                <a:ext uri="{FF2B5EF4-FFF2-40B4-BE49-F238E27FC236}">
                  <a16:creationId xmlns:a16="http://schemas.microsoft.com/office/drawing/2014/main" id="{6424DD6A-2C2C-470E-ADD4-6690E3F99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21"/>
              <a:ext cx="62" cy="293"/>
            </a:xfrm>
            <a:custGeom>
              <a:avLst/>
              <a:gdLst>
                <a:gd name="T0" fmla="*/ 705 w 16"/>
                <a:gd name="T1" fmla="*/ 138 h 70"/>
                <a:gd name="T2" fmla="*/ 407 w 16"/>
                <a:gd name="T3" fmla="*/ 946 h 70"/>
                <a:gd name="T4" fmla="*/ 345 w 16"/>
                <a:gd name="T5" fmla="*/ 2051 h 70"/>
                <a:gd name="T6" fmla="*/ 287 w 16"/>
                <a:gd name="T7" fmla="*/ 3520 h 70"/>
                <a:gd name="T8" fmla="*/ 0 w 16"/>
                <a:gd name="T9" fmla="*/ 5132 h 70"/>
                <a:gd name="T10" fmla="*/ 752 w 16"/>
                <a:gd name="T11" fmla="*/ 1612 h 70"/>
                <a:gd name="T12" fmla="*/ 930 w 16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70">
                  <a:moveTo>
                    <a:pt x="12" y="2"/>
                  </a:moveTo>
                  <a:cubicBezTo>
                    <a:pt x="9" y="6"/>
                    <a:pt x="7" y="8"/>
                    <a:pt x="7" y="13"/>
                  </a:cubicBezTo>
                  <a:cubicBezTo>
                    <a:pt x="6" y="18"/>
                    <a:pt x="6" y="23"/>
                    <a:pt x="6" y="28"/>
                  </a:cubicBezTo>
                  <a:cubicBezTo>
                    <a:pt x="6" y="35"/>
                    <a:pt x="6" y="41"/>
                    <a:pt x="5" y="48"/>
                  </a:cubicBezTo>
                  <a:cubicBezTo>
                    <a:pt x="4" y="56"/>
                    <a:pt x="1" y="63"/>
                    <a:pt x="0" y="70"/>
                  </a:cubicBezTo>
                  <a:cubicBezTo>
                    <a:pt x="8" y="57"/>
                    <a:pt x="13" y="38"/>
                    <a:pt x="13" y="22"/>
                  </a:cubicBezTo>
                  <a:cubicBezTo>
                    <a:pt x="13" y="17"/>
                    <a:pt x="11" y="4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127">
              <a:extLst>
                <a:ext uri="{FF2B5EF4-FFF2-40B4-BE49-F238E27FC236}">
                  <a16:creationId xmlns:a16="http://schemas.microsoft.com/office/drawing/2014/main" id="{D83B43BC-F57D-4106-86B7-F83EF20A1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946"/>
              <a:ext cx="106" cy="142"/>
            </a:xfrm>
            <a:custGeom>
              <a:avLst/>
              <a:gdLst>
                <a:gd name="T0" fmla="*/ 416 w 27"/>
                <a:gd name="T1" fmla="*/ 0 h 34"/>
                <a:gd name="T2" fmla="*/ 122 w 27"/>
                <a:gd name="T3" fmla="*/ 1169 h 34"/>
                <a:gd name="T4" fmla="*/ 247 w 27"/>
                <a:gd name="T5" fmla="*/ 1900 h 34"/>
                <a:gd name="T6" fmla="*/ 185 w 27"/>
                <a:gd name="T7" fmla="*/ 2477 h 34"/>
                <a:gd name="T8" fmla="*/ 369 w 27"/>
                <a:gd name="T9" fmla="*/ 1537 h 34"/>
                <a:gd name="T10" fmla="*/ 663 w 27"/>
                <a:gd name="T11" fmla="*/ 731 h 34"/>
                <a:gd name="T12" fmla="*/ 1633 w 27"/>
                <a:gd name="T13" fmla="*/ 297 h 34"/>
                <a:gd name="T14" fmla="*/ 663 w 2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4">
                  <a:moveTo>
                    <a:pt x="7" y="0"/>
                  </a:moveTo>
                  <a:cubicBezTo>
                    <a:pt x="5" y="6"/>
                    <a:pt x="0" y="10"/>
                    <a:pt x="2" y="16"/>
                  </a:cubicBezTo>
                  <a:cubicBezTo>
                    <a:pt x="4" y="20"/>
                    <a:pt x="5" y="22"/>
                    <a:pt x="4" y="26"/>
                  </a:cubicBezTo>
                  <a:cubicBezTo>
                    <a:pt x="4" y="28"/>
                    <a:pt x="1" y="32"/>
                    <a:pt x="3" y="34"/>
                  </a:cubicBezTo>
                  <a:cubicBezTo>
                    <a:pt x="6" y="31"/>
                    <a:pt x="5" y="25"/>
                    <a:pt x="6" y="21"/>
                  </a:cubicBezTo>
                  <a:cubicBezTo>
                    <a:pt x="7" y="18"/>
                    <a:pt x="9" y="13"/>
                    <a:pt x="11" y="10"/>
                  </a:cubicBezTo>
                  <a:cubicBezTo>
                    <a:pt x="15" y="5"/>
                    <a:pt x="21" y="4"/>
                    <a:pt x="27" y="4"/>
                  </a:cubicBezTo>
                  <a:cubicBezTo>
                    <a:pt x="23" y="0"/>
                    <a:pt x="17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128">
              <a:extLst>
                <a:ext uri="{FF2B5EF4-FFF2-40B4-BE49-F238E27FC236}">
                  <a16:creationId xmlns:a16="http://schemas.microsoft.com/office/drawing/2014/main" id="{F262F7AB-9669-40BE-B7D5-C05BDD4A3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280"/>
              <a:ext cx="16" cy="46"/>
            </a:xfrm>
            <a:custGeom>
              <a:avLst/>
              <a:gdLst>
                <a:gd name="T0" fmla="*/ 192 w 4"/>
                <a:gd name="T1" fmla="*/ 71 h 11"/>
                <a:gd name="T2" fmla="*/ 64 w 4"/>
                <a:gd name="T3" fmla="*/ 297 h 11"/>
                <a:gd name="T4" fmla="*/ 256 w 4"/>
                <a:gd name="T5" fmla="*/ 73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3" y="1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1" y="5"/>
                    <a:pt x="4" y="11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129">
              <a:extLst>
                <a:ext uri="{FF2B5EF4-FFF2-40B4-BE49-F238E27FC236}">
                  <a16:creationId xmlns:a16="http://schemas.microsoft.com/office/drawing/2014/main" id="{0294BADD-87DE-429C-91D6-0A366ECC1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665"/>
              <a:ext cx="145" cy="756"/>
            </a:xfrm>
            <a:custGeom>
              <a:avLst/>
              <a:gdLst>
                <a:gd name="T0" fmla="*/ 0 w 37"/>
                <a:gd name="T1" fmla="*/ 0 h 181"/>
                <a:gd name="T2" fmla="*/ 1442 w 37"/>
                <a:gd name="T3" fmla="*/ 7067 h 181"/>
                <a:gd name="T4" fmla="*/ 2226 w 37"/>
                <a:gd name="T5" fmla="*/ 13190 h 181"/>
                <a:gd name="T6" fmla="*/ 1752 w 37"/>
                <a:gd name="T7" fmla="*/ 6558 h 181"/>
                <a:gd name="T8" fmla="*/ 0 w 37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81">
                  <a:moveTo>
                    <a:pt x="0" y="0"/>
                  </a:moveTo>
                  <a:cubicBezTo>
                    <a:pt x="13" y="30"/>
                    <a:pt x="22" y="71"/>
                    <a:pt x="24" y="97"/>
                  </a:cubicBezTo>
                  <a:cubicBezTo>
                    <a:pt x="27" y="123"/>
                    <a:pt x="32" y="159"/>
                    <a:pt x="37" y="181"/>
                  </a:cubicBezTo>
                  <a:cubicBezTo>
                    <a:pt x="35" y="162"/>
                    <a:pt x="33" y="117"/>
                    <a:pt x="29" y="90"/>
                  </a:cubicBezTo>
                  <a:cubicBezTo>
                    <a:pt x="25" y="63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4E9A293D-440D-4DAF-A759-A7C6873FDB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Humerus fracture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81BAE67C-C8F0-4837-9277-F8A41BC16313}"/>
              </a:ext>
            </a:extLst>
          </p:cNvPr>
          <p:cNvGrpSpPr>
            <a:grpSpLocks/>
          </p:cNvGrpSpPr>
          <p:nvPr/>
        </p:nvGrpSpPr>
        <p:grpSpPr bwMode="auto">
          <a:xfrm>
            <a:off x="2890838" y="1357313"/>
            <a:ext cx="2482850" cy="4803775"/>
            <a:chOff x="861" y="771"/>
            <a:chExt cx="1564" cy="3026"/>
          </a:xfrm>
        </p:grpSpPr>
        <p:grpSp>
          <p:nvGrpSpPr>
            <p:cNvPr id="42334" name="Group 4">
              <a:extLst>
                <a:ext uri="{FF2B5EF4-FFF2-40B4-BE49-F238E27FC236}">
                  <a16:creationId xmlns:a16="http://schemas.microsoft.com/office/drawing/2014/main" id="{F7C5562D-AD02-4F6E-9CBE-DAD6C08989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" y="771"/>
              <a:ext cx="1564" cy="3026"/>
              <a:chOff x="861" y="771"/>
              <a:chExt cx="1564" cy="3026"/>
            </a:xfrm>
          </p:grpSpPr>
          <p:sp>
            <p:nvSpPr>
              <p:cNvPr id="42453" name="Freeform 5">
                <a:extLst>
                  <a:ext uri="{FF2B5EF4-FFF2-40B4-BE49-F238E27FC236}">
                    <a16:creationId xmlns:a16="http://schemas.microsoft.com/office/drawing/2014/main" id="{BD3D5467-C2FC-40B0-98C2-B8E7308DE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773"/>
                <a:ext cx="1554" cy="3024"/>
              </a:xfrm>
              <a:custGeom>
                <a:avLst/>
                <a:gdLst>
                  <a:gd name="T0" fmla="*/ 9399 w 621"/>
                  <a:gd name="T1" fmla="*/ 19533 h 1134"/>
                  <a:gd name="T2" fmla="*/ 8803 w 621"/>
                  <a:gd name="T3" fmla="*/ 16747 h 1134"/>
                  <a:gd name="T4" fmla="*/ 8803 w 621"/>
                  <a:gd name="T5" fmla="*/ 16555 h 1134"/>
                  <a:gd name="T6" fmla="*/ 8303 w 621"/>
                  <a:gd name="T7" fmla="*/ 11512 h 1134"/>
                  <a:gd name="T8" fmla="*/ 8040 w 621"/>
                  <a:gd name="T9" fmla="*/ 7987 h 1134"/>
                  <a:gd name="T10" fmla="*/ 7865 w 621"/>
                  <a:gd name="T11" fmla="*/ 7224 h 1134"/>
                  <a:gd name="T12" fmla="*/ 6344 w 621"/>
                  <a:gd name="T13" fmla="*/ 5099 h 1134"/>
                  <a:gd name="T14" fmla="*/ 5027 w 621"/>
                  <a:gd name="T15" fmla="*/ 4608 h 1134"/>
                  <a:gd name="T16" fmla="*/ 3025 w 621"/>
                  <a:gd name="T17" fmla="*/ 3563 h 1134"/>
                  <a:gd name="T18" fmla="*/ 2600 w 621"/>
                  <a:gd name="T19" fmla="*/ 3299 h 1134"/>
                  <a:gd name="T20" fmla="*/ 2600 w 621"/>
                  <a:gd name="T21" fmla="*/ 3299 h 1134"/>
                  <a:gd name="T22" fmla="*/ 2180 w 621"/>
                  <a:gd name="T23" fmla="*/ 627 h 1134"/>
                  <a:gd name="T24" fmla="*/ 2180 w 621"/>
                  <a:gd name="T25" fmla="*/ 627 h 1134"/>
                  <a:gd name="T26" fmla="*/ 2335 w 621"/>
                  <a:gd name="T27" fmla="*/ 0 h 1134"/>
                  <a:gd name="T28" fmla="*/ 0 w 621"/>
                  <a:gd name="T29" fmla="*/ 0 h 1134"/>
                  <a:gd name="T30" fmla="*/ 0 w 621"/>
                  <a:gd name="T31" fmla="*/ 19229 h 1134"/>
                  <a:gd name="T32" fmla="*/ 5152 w 621"/>
                  <a:gd name="T33" fmla="*/ 19229 h 1134"/>
                  <a:gd name="T34" fmla="*/ 5485 w 621"/>
                  <a:gd name="T35" fmla="*/ 16248 h 1134"/>
                  <a:gd name="T36" fmla="*/ 5623 w 621"/>
                  <a:gd name="T37" fmla="*/ 14336 h 1134"/>
                  <a:gd name="T38" fmla="*/ 5673 w 621"/>
                  <a:gd name="T39" fmla="*/ 15019 h 1134"/>
                  <a:gd name="T40" fmla="*/ 5736 w 621"/>
                  <a:gd name="T41" fmla="*/ 15645 h 1134"/>
                  <a:gd name="T42" fmla="*/ 5736 w 621"/>
                  <a:gd name="T43" fmla="*/ 15736 h 1134"/>
                  <a:gd name="T44" fmla="*/ 6018 w 621"/>
                  <a:gd name="T45" fmla="*/ 17216 h 1134"/>
                  <a:gd name="T46" fmla="*/ 6093 w 621"/>
                  <a:gd name="T47" fmla="*/ 18112 h 1134"/>
                  <a:gd name="T48" fmla="*/ 6219 w 621"/>
                  <a:gd name="T49" fmla="*/ 18867 h 1134"/>
                  <a:gd name="T50" fmla="*/ 6864 w 621"/>
                  <a:gd name="T51" fmla="*/ 21504 h 1134"/>
                  <a:gd name="T52" fmla="*/ 9732 w 621"/>
                  <a:gd name="T53" fmla="*/ 21504 h 1134"/>
                  <a:gd name="T54" fmla="*/ 9399 w 621"/>
                  <a:gd name="T55" fmla="*/ 19533 h 11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21" h="1134">
                    <a:moveTo>
                      <a:pt x="600" y="1030"/>
                    </a:moveTo>
                    <a:cubicBezTo>
                      <a:pt x="593" y="1009"/>
                      <a:pt x="565" y="934"/>
                      <a:pt x="562" y="883"/>
                    </a:cubicBezTo>
                    <a:cubicBezTo>
                      <a:pt x="562" y="880"/>
                      <a:pt x="562" y="877"/>
                      <a:pt x="562" y="873"/>
                    </a:cubicBezTo>
                    <a:cubicBezTo>
                      <a:pt x="559" y="731"/>
                      <a:pt x="527" y="650"/>
                      <a:pt x="530" y="607"/>
                    </a:cubicBezTo>
                    <a:cubicBezTo>
                      <a:pt x="539" y="543"/>
                      <a:pt x="525" y="475"/>
                      <a:pt x="513" y="421"/>
                    </a:cubicBezTo>
                    <a:cubicBezTo>
                      <a:pt x="510" y="407"/>
                      <a:pt x="506" y="393"/>
                      <a:pt x="502" y="381"/>
                    </a:cubicBezTo>
                    <a:cubicBezTo>
                      <a:pt x="474" y="298"/>
                      <a:pt x="428" y="274"/>
                      <a:pt x="405" y="269"/>
                    </a:cubicBezTo>
                    <a:cubicBezTo>
                      <a:pt x="379" y="264"/>
                      <a:pt x="339" y="260"/>
                      <a:pt x="321" y="243"/>
                    </a:cubicBezTo>
                    <a:cubicBezTo>
                      <a:pt x="309" y="231"/>
                      <a:pt x="220" y="191"/>
                      <a:pt x="193" y="188"/>
                    </a:cubicBezTo>
                    <a:cubicBezTo>
                      <a:pt x="182" y="186"/>
                      <a:pt x="173" y="181"/>
                      <a:pt x="166" y="174"/>
                    </a:cubicBezTo>
                    <a:cubicBezTo>
                      <a:pt x="166" y="174"/>
                      <a:pt x="166" y="174"/>
                      <a:pt x="166" y="174"/>
                    </a:cubicBezTo>
                    <a:cubicBezTo>
                      <a:pt x="131" y="139"/>
                      <a:pt x="139" y="5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43" y="24"/>
                      <a:pt x="146" y="12"/>
                      <a:pt x="14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14"/>
                      <a:pt x="0" y="1014"/>
                      <a:pt x="0" y="1014"/>
                    </a:cubicBezTo>
                    <a:cubicBezTo>
                      <a:pt x="329" y="1014"/>
                      <a:pt x="329" y="1014"/>
                      <a:pt x="329" y="1014"/>
                    </a:cubicBezTo>
                    <a:cubicBezTo>
                      <a:pt x="332" y="974"/>
                      <a:pt x="353" y="899"/>
                      <a:pt x="350" y="857"/>
                    </a:cubicBezTo>
                    <a:cubicBezTo>
                      <a:pt x="353" y="807"/>
                      <a:pt x="359" y="775"/>
                      <a:pt x="359" y="756"/>
                    </a:cubicBezTo>
                    <a:cubicBezTo>
                      <a:pt x="360" y="772"/>
                      <a:pt x="361" y="785"/>
                      <a:pt x="362" y="792"/>
                    </a:cubicBezTo>
                    <a:cubicBezTo>
                      <a:pt x="364" y="804"/>
                      <a:pt x="364" y="813"/>
                      <a:pt x="366" y="825"/>
                    </a:cubicBezTo>
                    <a:cubicBezTo>
                      <a:pt x="366" y="827"/>
                      <a:pt x="366" y="829"/>
                      <a:pt x="366" y="830"/>
                    </a:cubicBezTo>
                    <a:cubicBezTo>
                      <a:pt x="369" y="844"/>
                      <a:pt x="377" y="884"/>
                      <a:pt x="384" y="908"/>
                    </a:cubicBezTo>
                    <a:cubicBezTo>
                      <a:pt x="391" y="928"/>
                      <a:pt x="390" y="943"/>
                      <a:pt x="389" y="955"/>
                    </a:cubicBezTo>
                    <a:cubicBezTo>
                      <a:pt x="388" y="967"/>
                      <a:pt x="393" y="985"/>
                      <a:pt x="397" y="995"/>
                    </a:cubicBezTo>
                    <a:cubicBezTo>
                      <a:pt x="401" y="1004"/>
                      <a:pt x="429" y="1103"/>
                      <a:pt x="438" y="1134"/>
                    </a:cubicBezTo>
                    <a:cubicBezTo>
                      <a:pt x="621" y="1134"/>
                      <a:pt x="621" y="1134"/>
                      <a:pt x="621" y="1134"/>
                    </a:cubicBezTo>
                    <a:cubicBezTo>
                      <a:pt x="613" y="1084"/>
                      <a:pt x="605" y="1048"/>
                      <a:pt x="600" y="1030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4" name="Freeform 6">
                <a:extLst>
                  <a:ext uri="{FF2B5EF4-FFF2-40B4-BE49-F238E27FC236}">
                    <a16:creationId xmlns:a16="http://schemas.microsoft.com/office/drawing/2014/main" id="{5FB9AE4E-5041-4094-AF12-6972F5650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253"/>
                <a:ext cx="18" cy="528"/>
              </a:xfrm>
              <a:custGeom>
                <a:avLst/>
                <a:gdLst>
                  <a:gd name="T0" fmla="*/ 100 w 7"/>
                  <a:gd name="T1" fmla="*/ 3755 h 198"/>
                  <a:gd name="T2" fmla="*/ 100 w 7"/>
                  <a:gd name="T3" fmla="*/ 3720 h 198"/>
                  <a:gd name="T4" fmla="*/ 118 w 7"/>
                  <a:gd name="T5" fmla="*/ 0 h 1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8">
                    <a:moveTo>
                      <a:pt x="6" y="198"/>
                    </a:moveTo>
                    <a:cubicBezTo>
                      <a:pt x="6" y="196"/>
                      <a:pt x="6" y="196"/>
                      <a:pt x="6" y="196"/>
                    </a:cubicBezTo>
                    <a:cubicBezTo>
                      <a:pt x="3" y="130"/>
                      <a:pt x="0" y="14"/>
                      <a:pt x="7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5" name="Freeform 7">
                <a:extLst>
                  <a:ext uri="{FF2B5EF4-FFF2-40B4-BE49-F238E27FC236}">
                    <a16:creationId xmlns:a16="http://schemas.microsoft.com/office/drawing/2014/main" id="{72029416-9720-4C81-BAEF-2231A86D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2192"/>
                <a:ext cx="97" cy="120"/>
              </a:xfrm>
              <a:custGeom>
                <a:avLst/>
                <a:gdLst>
                  <a:gd name="T0" fmla="*/ 599 w 39"/>
                  <a:gd name="T1" fmla="*/ 35 h 45"/>
                  <a:gd name="T2" fmla="*/ 0 w 39"/>
                  <a:gd name="T3" fmla="*/ 853 h 45"/>
                  <a:gd name="T4" fmla="*/ 0 w 39"/>
                  <a:gd name="T5" fmla="*/ 853 h 45"/>
                  <a:gd name="T6" fmla="*/ 557 w 39"/>
                  <a:gd name="T7" fmla="*/ 0 h 45"/>
                  <a:gd name="T8" fmla="*/ 599 w 39"/>
                  <a:gd name="T9" fmla="*/ 3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9" y="2"/>
                    </a:moveTo>
                    <a:cubicBezTo>
                      <a:pt x="29" y="22"/>
                      <a:pt x="15" y="36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5" y="36"/>
                      <a:pt x="26" y="20"/>
                      <a:pt x="36" y="0"/>
                    </a:cubicBez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6" name="Freeform 8">
                <a:extLst>
                  <a:ext uri="{FF2B5EF4-FFF2-40B4-BE49-F238E27FC236}">
                    <a16:creationId xmlns:a16="http://schemas.microsoft.com/office/drawing/2014/main" id="{FA62224F-4232-493E-9174-774C8EF6D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771"/>
                <a:ext cx="360" cy="362"/>
              </a:xfrm>
              <a:custGeom>
                <a:avLst/>
                <a:gdLst>
                  <a:gd name="T0" fmla="*/ 0 w 144"/>
                  <a:gd name="T1" fmla="*/ 2566 h 136"/>
                  <a:gd name="T2" fmla="*/ 1113 w 144"/>
                  <a:gd name="T3" fmla="*/ 1978 h 136"/>
                  <a:gd name="T4" fmla="*/ 2095 w 144"/>
                  <a:gd name="T5" fmla="*/ 623 h 136"/>
                  <a:gd name="T6" fmla="*/ 2250 w 144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4" h="136">
                    <a:moveTo>
                      <a:pt x="0" y="136"/>
                    </a:moveTo>
                    <a:cubicBezTo>
                      <a:pt x="37" y="135"/>
                      <a:pt x="50" y="119"/>
                      <a:pt x="71" y="105"/>
                    </a:cubicBezTo>
                    <a:cubicBezTo>
                      <a:pt x="93" y="89"/>
                      <a:pt x="127" y="50"/>
                      <a:pt x="134" y="33"/>
                    </a:cubicBezTo>
                    <a:cubicBezTo>
                      <a:pt x="137" y="24"/>
                      <a:pt x="141" y="12"/>
                      <a:pt x="144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7" name="Freeform 9">
                <a:extLst>
                  <a:ext uri="{FF2B5EF4-FFF2-40B4-BE49-F238E27FC236}">
                    <a16:creationId xmlns:a16="http://schemas.microsoft.com/office/drawing/2014/main" id="{7B873B60-0604-4E4B-A64F-6F56F653F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859"/>
                <a:ext cx="90" cy="378"/>
              </a:xfrm>
              <a:custGeom>
                <a:avLst/>
                <a:gdLst>
                  <a:gd name="T0" fmla="*/ 145 w 36"/>
                  <a:gd name="T1" fmla="*/ 0 h 142"/>
                  <a:gd name="T2" fmla="*/ 563 w 36"/>
                  <a:gd name="T3" fmla="*/ 2678 h 1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42">
                    <a:moveTo>
                      <a:pt x="9" y="0"/>
                    </a:moveTo>
                    <a:cubicBezTo>
                      <a:pt x="8" y="20"/>
                      <a:pt x="0" y="106"/>
                      <a:pt x="36" y="14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8" name="Freeform 10">
                <a:extLst>
                  <a:ext uri="{FF2B5EF4-FFF2-40B4-BE49-F238E27FC236}">
                    <a16:creationId xmlns:a16="http://schemas.microsoft.com/office/drawing/2014/main" id="{419CD544-EC71-4195-ADA6-C55A5816D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237"/>
                <a:ext cx="1138" cy="2560"/>
              </a:xfrm>
              <a:custGeom>
                <a:avLst/>
                <a:gdLst>
                  <a:gd name="T0" fmla="*/ 7118 w 455"/>
                  <a:gd name="T1" fmla="*/ 18205 h 960"/>
                  <a:gd name="T2" fmla="*/ 6788 w 455"/>
                  <a:gd name="T3" fmla="*/ 16235 h 960"/>
                  <a:gd name="T4" fmla="*/ 6193 w 455"/>
                  <a:gd name="T5" fmla="*/ 13235 h 960"/>
                  <a:gd name="T6" fmla="*/ 5693 w 455"/>
                  <a:gd name="T7" fmla="*/ 8192 h 960"/>
                  <a:gd name="T8" fmla="*/ 5430 w 455"/>
                  <a:gd name="T9" fmla="*/ 4664 h 960"/>
                  <a:gd name="T10" fmla="*/ 3742 w 455"/>
                  <a:gd name="T11" fmla="*/ 1800 h 960"/>
                  <a:gd name="T12" fmla="*/ 2426 w 455"/>
                  <a:gd name="T13" fmla="*/ 1309 h 960"/>
                  <a:gd name="T14" fmla="*/ 425 w 455"/>
                  <a:gd name="T15" fmla="*/ 264 h 960"/>
                  <a:gd name="T16" fmla="*/ 0 w 455"/>
                  <a:gd name="T17" fmla="*/ 0 h 9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5" h="960">
                    <a:moveTo>
                      <a:pt x="455" y="960"/>
                    </a:moveTo>
                    <a:cubicBezTo>
                      <a:pt x="447" y="910"/>
                      <a:pt x="439" y="874"/>
                      <a:pt x="434" y="856"/>
                    </a:cubicBezTo>
                    <a:cubicBezTo>
                      <a:pt x="427" y="834"/>
                      <a:pt x="395" y="750"/>
                      <a:pt x="396" y="698"/>
                    </a:cubicBezTo>
                    <a:cubicBezTo>
                      <a:pt x="393" y="556"/>
                      <a:pt x="361" y="475"/>
                      <a:pt x="364" y="432"/>
                    </a:cubicBezTo>
                    <a:cubicBezTo>
                      <a:pt x="373" y="368"/>
                      <a:pt x="359" y="300"/>
                      <a:pt x="347" y="246"/>
                    </a:cubicBezTo>
                    <a:cubicBezTo>
                      <a:pt x="321" y="131"/>
                      <a:pt x="265" y="101"/>
                      <a:pt x="239" y="95"/>
                    </a:cubicBezTo>
                    <a:cubicBezTo>
                      <a:pt x="213" y="90"/>
                      <a:pt x="173" y="86"/>
                      <a:pt x="155" y="69"/>
                    </a:cubicBezTo>
                    <a:cubicBezTo>
                      <a:pt x="143" y="57"/>
                      <a:pt x="54" y="17"/>
                      <a:pt x="27" y="14"/>
                    </a:cubicBezTo>
                    <a:cubicBezTo>
                      <a:pt x="16" y="12"/>
                      <a:pt x="7" y="7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9" name="Freeform 11">
                <a:extLst>
                  <a:ext uri="{FF2B5EF4-FFF2-40B4-BE49-F238E27FC236}">
                    <a16:creationId xmlns:a16="http://schemas.microsoft.com/office/drawing/2014/main" id="{1EFFBE46-AD0D-4D84-A173-3E4C68743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2779"/>
                <a:ext cx="273" cy="1018"/>
              </a:xfrm>
              <a:custGeom>
                <a:avLst/>
                <a:gdLst>
                  <a:gd name="T0" fmla="*/ 0 w 109"/>
                  <a:gd name="T1" fmla="*/ 4943 h 382"/>
                  <a:gd name="T2" fmla="*/ 333 w 109"/>
                  <a:gd name="T3" fmla="*/ 1967 h 382"/>
                  <a:gd name="T4" fmla="*/ 471 w 109"/>
                  <a:gd name="T5" fmla="*/ 35 h 382"/>
                  <a:gd name="T6" fmla="*/ 471 w 109"/>
                  <a:gd name="T7" fmla="*/ 0 h 382"/>
                  <a:gd name="T8" fmla="*/ 521 w 109"/>
                  <a:gd name="T9" fmla="*/ 760 h 382"/>
                  <a:gd name="T10" fmla="*/ 584 w 109"/>
                  <a:gd name="T11" fmla="*/ 1476 h 382"/>
                  <a:gd name="T12" fmla="*/ 867 w 109"/>
                  <a:gd name="T13" fmla="*/ 2955 h 382"/>
                  <a:gd name="T14" fmla="*/ 942 w 109"/>
                  <a:gd name="T15" fmla="*/ 3843 h 382"/>
                  <a:gd name="T16" fmla="*/ 1067 w 109"/>
                  <a:gd name="T17" fmla="*/ 4602 h 382"/>
                  <a:gd name="T18" fmla="*/ 1713 w 109"/>
                  <a:gd name="T19" fmla="*/ 7230 h 3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382">
                    <a:moveTo>
                      <a:pt x="0" y="261"/>
                    </a:moveTo>
                    <a:cubicBezTo>
                      <a:pt x="3" y="221"/>
                      <a:pt x="23" y="146"/>
                      <a:pt x="21" y="104"/>
                    </a:cubicBezTo>
                    <a:cubicBezTo>
                      <a:pt x="24" y="54"/>
                      <a:pt x="29" y="21"/>
                      <a:pt x="30" y="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18"/>
                      <a:pt x="32" y="32"/>
                      <a:pt x="33" y="40"/>
                    </a:cubicBezTo>
                    <a:cubicBezTo>
                      <a:pt x="36" y="53"/>
                      <a:pt x="35" y="64"/>
                      <a:pt x="37" y="78"/>
                    </a:cubicBezTo>
                    <a:cubicBezTo>
                      <a:pt x="40" y="92"/>
                      <a:pt x="48" y="131"/>
                      <a:pt x="55" y="156"/>
                    </a:cubicBezTo>
                    <a:cubicBezTo>
                      <a:pt x="62" y="176"/>
                      <a:pt x="61" y="191"/>
                      <a:pt x="60" y="203"/>
                    </a:cubicBezTo>
                    <a:cubicBezTo>
                      <a:pt x="59" y="215"/>
                      <a:pt x="64" y="233"/>
                      <a:pt x="68" y="243"/>
                    </a:cubicBezTo>
                    <a:cubicBezTo>
                      <a:pt x="72" y="252"/>
                      <a:pt x="100" y="351"/>
                      <a:pt x="109" y="38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0" name="Freeform 12">
                <a:extLst>
                  <a:ext uri="{FF2B5EF4-FFF2-40B4-BE49-F238E27FC236}">
                    <a16:creationId xmlns:a16="http://schemas.microsoft.com/office/drawing/2014/main" id="{6532C7CD-5325-4EA6-98EC-C227E8D57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312"/>
                <a:ext cx="48" cy="669"/>
              </a:xfrm>
              <a:custGeom>
                <a:avLst/>
                <a:gdLst>
                  <a:gd name="T0" fmla="*/ 129 w 19"/>
                  <a:gd name="T1" fmla="*/ 0 h 251"/>
                  <a:gd name="T2" fmla="*/ 306 w 19"/>
                  <a:gd name="T3" fmla="*/ 4752 h 2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51">
                    <a:moveTo>
                      <a:pt x="8" y="0"/>
                    </a:moveTo>
                    <a:cubicBezTo>
                      <a:pt x="3" y="69"/>
                      <a:pt x="0" y="155"/>
                      <a:pt x="19" y="25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1" name="Freeform 13">
                <a:extLst>
                  <a:ext uri="{FF2B5EF4-FFF2-40B4-BE49-F238E27FC236}">
                    <a16:creationId xmlns:a16="http://schemas.microsoft.com/office/drawing/2014/main" id="{DDCB7366-A38B-4E24-ABFB-880A92BFF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296"/>
                <a:ext cx="77" cy="1144"/>
              </a:xfrm>
              <a:custGeom>
                <a:avLst/>
                <a:gdLst>
                  <a:gd name="T0" fmla="*/ 62 w 31"/>
                  <a:gd name="T1" fmla="*/ 285 h 429"/>
                  <a:gd name="T2" fmla="*/ 412 w 31"/>
                  <a:gd name="T3" fmla="*/ 0 h 429"/>
                  <a:gd name="T4" fmla="*/ 412 w 31"/>
                  <a:gd name="T5" fmla="*/ 1899 h 429"/>
                  <a:gd name="T6" fmla="*/ 412 w 31"/>
                  <a:gd name="T7" fmla="*/ 3960 h 429"/>
                  <a:gd name="T8" fmla="*/ 320 w 31"/>
                  <a:gd name="T9" fmla="*/ 5781 h 429"/>
                  <a:gd name="T10" fmla="*/ 0 w 31"/>
                  <a:gd name="T11" fmla="*/ 8136 h 429"/>
                  <a:gd name="T12" fmla="*/ 229 w 31"/>
                  <a:gd name="T13" fmla="*/ 3661 h 429"/>
                  <a:gd name="T14" fmla="*/ 62 w 31"/>
                  <a:gd name="T15" fmla="*/ 285 h 4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429">
                    <a:moveTo>
                      <a:pt x="4" y="15"/>
                    </a:moveTo>
                    <a:cubicBezTo>
                      <a:pt x="13" y="13"/>
                      <a:pt x="27" y="0"/>
                      <a:pt x="27" y="0"/>
                    </a:cubicBezTo>
                    <a:cubicBezTo>
                      <a:pt x="27" y="0"/>
                      <a:pt x="25" y="60"/>
                      <a:pt x="27" y="100"/>
                    </a:cubicBezTo>
                    <a:cubicBezTo>
                      <a:pt x="28" y="140"/>
                      <a:pt x="31" y="170"/>
                      <a:pt x="27" y="209"/>
                    </a:cubicBezTo>
                    <a:cubicBezTo>
                      <a:pt x="22" y="248"/>
                      <a:pt x="24" y="270"/>
                      <a:pt x="21" y="305"/>
                    </a:cubicBezTo>
                    <a:cubicBezTo>
                      <a:pt x="18" y="339"/>
                      <a:pt x="0" y="429"/>
                      <a:pt x="0" y="429"/>
                    </a:cubicBezTo>
                    <a:cubicBezTo>
                      <a:pt x="12" y="358"/>
                      <a:pt x="15" y="261"/>
                      <a:pt x="15" y="193"/>
                    </a:cubicBezTo>
                    <a:cubicBezTo>
                      <a:pt x="15" y="124"/>
                      <a:pt x="15" y="27"/>
                      <a:pt x="4" y="15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2" name="Freeform 14">
                <a:extLst>
                  <a:ext uri="{FF2B5EF4-FFF2-40B4-BE49-F238E27FC236}">
                    <a16:creationId xmlns:a16="http://schemas.microsoft.com/office/drawing/2014/main" id="{6BBB81EE-B047-437E-B4D6-99DD6D6E6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1619"/>
                <a:ext cx="230" cy="1301"/>
              </a:xfrm>
              <a:custGeom>
                <a:avLst/>
                <a:gdLst>
                  <a:gd name="T0" fmla="*/ 0 w 92"/>
                  <a:gd name="T1" fmla="*/ 0 h 488"/>
                  <a:gd name="T2" fmla="*/ 925 w 92"/>
                  <a:gd name="T3" fmla="*/ 3375 h 488"/>
                  <a:gd name="T4" fmla="*/ 1000 w 92"/>
                  <a:gd name="T5" fmla="*/ 5969 h 488"/>
                  <a:gd name="T6" fmla="*/ 1438 w 92"/>
                  <a:gd name="T7" fmla="*/ 9246 h 488"/>
                  <a:gd name="T8" fmla="*/ 720 w 92"/>
                  <a:gd name="T9" fmla="*/ 5777 h 488"/>
                  <a:gd name="T10" fmla="*/ 0 w 92"/>
                  <a:gd name="T11" fmla="*/ 0 h 4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488">
                    <a:moveTo>
                      <a:pt x="0" y="0"/>
                    </a:moveTo>
                    <a:cubicBezTo>
                      <a:pt x="30" y="43"/>
                      <a:pt x="49" y="93"/>
                      <a:pt x="59" y="178"/>
                    </a:cubicBezTo>
                    <a:cubicBezTo>
                      <a:pt x="70" y="263"/>
                      <a:pt x="61" y="284"/>
                      <a:pt x="64" y="315"/>
                    </a:cubicBezTo>
                    <a:cubicBezTo>
                      <a:pt x="67" y="347"/>
                      <a:pt x="88" y="423"/>
                      <a:pt x="92" y="488"/>
                    </a:cubicBezTo>
                    <a:cubicBezTo>
                      <a:pt x="83" y="429"/>
                      <a:pt x="49" y="366"/>
                      <a:pt x="46" y="305"/>
                    </a:cubicBezTo>
                    <a:cubicBezTo>
                      <a:pt x="43" y="243"/>
                      <a:pt x="56" y="117"/>
                      <a:pt x="0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3" name="Freeform 15">
                <a:extLst>
                  <a:ext uri="{FF2B5EF4-FFF2-40B4-BE49-F238E27FC236}">
                    <a16:creationId xmlns:a16="http://schemas.microsoft.com/office/drawing/2014/main" id="{6C94EFE0-9A50-4AEC-8852-61B7F2C74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931"/>
                <a:ext cx="396" cy="373"/>
              </a:xfrm>
              <a:custGeom>
                <a:avLst/>
                <a:gdLst>
                  <a:gd name="T0" fmla="*/ 0 w 158"/>
                  <a:gd name="T1" fmla="*/ 1399 h 140"/>
                  <a:gd name="T2" fmla="*/ 1326 w 158"/>
                  <a:gd name="T3" fmla="*/ 0 h 140"/>
                  <a:gd name="T4" fmla="*/ 1672 w 158"/>
                  <a:gd name="T5" fmla="*/ 2137 h 140"/>
                  <a:gd name="T6" fmla="*/ 2489 w 158"/>
                  <a:gd name="T7" fmla="*/ 2648 h 140"/>
                  <a:gd name="T8" fmla="*/ 1038 w 158"/>
                  <a:gd name="T9" fmla="*/ 1548 h 140"/>
                  <a:gd name="T10" fmla="*/ 0 w 158"/>
                  <a:gd name="T11" fmla="*/ 1399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140">
                    <a:moveTo>
                      <a:pt x="0" y="74"/>
                    </a:moveTo>
                    <a:cubicBezTo>
                      <a:pt x="25" y="61"/>
                      <a:pt x="70" y="22"/>
                      <a:pt x="84" y="0"/>
                    </a:cubicBezTo>
                    <a:cubicBezTo>
                      <a:pt x="75" y="32"/>
                      <a:pt x="90" y="91"/>
                      <a:pt x="106" y="113"/>
                    </a:cubicBezTo>
                    <a:cubicBezTo>
                      <a:pt x="122" y="136"/>
                      <a:pt x="158" y="140"/>
                      <a:pt x="158" y="140"/>
                    </a:cubicBezTo>
                    <a:cubicBezTo>
                      <a:pt x="119" y="140"/>
                      <a:pt x="72" y="103"/>
                      <a:pt x="66" y="82"/>
                    </a:cubicBezTo>
                    <a:cubicBezTo>
                      <a:pt x="60" y="61"/>
                      <a:pt x="52" y="49"/>
                      <a:pt x="0" y="74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4" name="Freeform 16">
                <a:extLst>
                  <a:ext uri="{FF2B5EF4-FFF2-40B4-BE49-F238E27FC236}">
                    <a16:creationId xmlns:a16="http://schemas.microsoft.com/office/drawing/2014/main" id="{F356AE35-1380-4A2A-8CFE-37790980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387"/>
                <a:ext cx="95" cy="165"/>
              </a:xfrm>
              <a:custGeom>
                <a:avLst/>
                <a:gdLst>
                  <a:gd name="T0" fmla="*/ 0 w 38"/>
                  <a:gd name="T1" fmla="*/ 1147 h 62"/>
                  <a:gd name="T2" fmla="*/ 158 w 38"/>
                  <a:gd name="T3" fmla="*/ 1134 h 62"/>
                  <a:gd name="T4" fmla="*/ 313 w 38"/>
                  <a:gd name="T5" fmla="*/ 1019 h 62"/>
                  <a:gd name="T6" fmla="*/ 488 w 38"/>
                  <a:gd name="T7" fmla="*/ 806 h 62"/>
                  <a:gd name="T8" fmla="*/ 520 w 38"/>
                  <a:gd name="T9" fmla="*/ 601 h 62"/>
                  <a:gd name="T10" fmla="*/ 550 w 38"/>
                  <a:gd name="T11" fmla="*/ 588 h 62"/>
                  <a:gd name="T12" fmla="*/ 595 w 38"/>
                  <a:gd name="T13" fmla="*/ 452 h 62"/>
                  <a:gd name="T14" fmla="*/ 563 w 38"/>
                  <a:gd name="T15" fmla="*/ 341 h 62"/>
                  <a:gd name="T16" fmla="*/ 583 w 38"/>
                  <a:gd name="T17" fmla="*/ 248 h 62"/>
                  <a:gd name="T18" fmla="*/ 520 w 38"/>
                  <a:gd name="T19" fmla="*/ 136 h 62"/>
                  <a:gd name="T20" fmla="*/ 375 w 38"/>
                  <a:gd name="T21" fmla="*/ 0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62">
                    <a:moveTo>
                      <a:pt x="0" y="61"/>
                    </a:moveTo>
                    <a:cubicBezTo>
                      <a:pt x="3" y="62"/>
                      <a:pt x="7" y="62"/>
                      <a:pt x="10" y="60"/>
                    </a:cubicBezTo>
                    <a:cubicBezTo>
                      <a:pt x="13" y="57"/>
                      <a:pt x="17" y="56"/>
                      <a:pt x="20" y="54"/>
                    </a:cubicBezTo>
                    <a:cubicBezTo>
                      <a:pt x="24" y="51"/>
                      <a:pt x="29" y="48"/>
                      <a:pt x="31" y="43"/>
                    </a:cubicBezTo>
                    <a:cubicBezTo>
                      <a:pt x="33" y="40"/>
                      <a:pt x="31" y="35"/>
                      <a:pt x="33" y="32"/>
                    </a:cubicBezTo>
                    <a:cubicBezTo>
                      <a:pt x="34" y="31"/>
                      <a:pt x="35" y="32"/>
                      <a:pt x="35" y="31"/>
                    </a:cubicBezTo>
                    <a:cubicBezTo>
                      <a:pt x="36" y="30"/>
                      <a:pt x="38" y="24"/>
                      <a:pt x="38" y="24"/>
                    </a:cubicBezTo>
                    <a:cubicBezTo>
                      <a:pt x="38" y="24"/>
                      <a:pt x="36" y="19"/>
                      <a:pt x="36" y="18"/>
                    </a:cubicBezTo>
                    <a:cubicBezTo>
                      <a:pt x="36" y="16"/>
                      <a:pt x="37" y="15"/>
                      <a:pt x="37" y="13"/>
                    </a:cubicBezTo>
                    <a:cubicBezTo>
                      <a:pt x="37" y="11"/>
                      <a:pt x="34" y="9"/>
                      <a:pt x="33" y="7"/>
                    </a:cubicBezTo>
                    <a:cubicBezTo>
                      <a:pt x="30" y="3"/>
                      <a:pt x="28" y="2"/>
                      <a:pt x="24" y="0"/>
                    </a:cubicBezTo>
                  </a:path>
                </a:pathLst>
              </a:custGeom>
              <a:solidFill>
                <a:srgbClr val="BEA66E"/>
              </a:solidFill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5" name="Freeform 17">
                <a:extLst>
                  <a:ext uri="{FF2B5EF4-FFF2-40B4-BE49-F238E27FC236}">
                    <a16:creationId xmlns:a16="http://schemas.microsoft.com/office/drawing/2014/main" id="{D54E0E2E-5CFF-4368-9D94-DA99F16A7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387"/>
                <a:ext cx="95" cy="165"/>
              </a:xfrm>
              <a:custGeom>
                <a:avLst/>
                <a:gdLst>
                  <a:gd name="T0" fmla="*/ 0 w 38"/>
                  <a:gd name="T1" fmla="*/ 1147 h 62"/>
                  <a:gd name="T2" fmla="*/ 158 w 38"/>
                  <a:gd name="T3" fmla="*/ 1134 h 62"/>
                  <a:gd name="T4" fmla="*/ 313 w 38"/>
                  <a:gd name="T5" fmla="*/ 1019 h 62"/>
                  <a:gd name="T6" fmla="*/ 488 w 38"/>
                  <a:gd name="T7" fmla="*/ 806 h 62"/>
                  <a:gd name="T8" fmla="*/ 520 w 38"/>
                  <a:gd name="T9" fmla="*/ 601 h 62"/>
                  <a:gd name="T10" fmla="*/ 550 w 38"/>
                  <a:gd name="T11" fmla="*/ 588 h 62"/>
                  <a:gd name="T12" fmla="*/ 595 w 38"/>
                  <a:gd name="T13" fmla="*/ 452 h 62"/>
                  <a:gd name="T14" fmla="*/ 563 w 38"/>
                  <a:gd name="T15" fmla="*/ 341 h 62"/>
                  <a:gd name="T16" fmla="*/ 583 w 38"/>
                  <a:gd name="T17" fmla="*/ 248 h 62"/>
                  <a:gd name="T18" fmla="*/ 520 w 38"/>
                  <a:gd name="T19" fmla="*/ 136 h 62"/>
                  <a:gd name="T20" fmla="*/ 375 w 38"/>
                  <a:gd name="T21" fmla="*/ 0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62">
                    <a:moveTo>
                      <a:pt x="0" y="61"/>
                    </a:moveTo>
                    <a:cubicBezTo>
                      <a:pt x="3" y="62"/>
                      <a:pt x="7" y="62"/>
                      <a:pt x="10" y="60"/>
                    </a:cubicBezTo>
                    <a:cubicBezTo>
                      <a:pt x="13" y="57"/>
                      <a:pt x="17" y="56"/>
                      <a:pt x="20" y="54"/>
                    </a:cubicBezTo>
                    <a:cubicBezTo>
                      <a:pt x="24" y="51"/>
                      <a:pt x="29" y="48"/>
                      <a:pt x="31" y="43"/>
                    </a:cubicBezTo>
                    <a:cubicBezTo>
                      <a:pt x="33" y="40"/>
                      <a:pt x="31" y="35"/>
                      <a:pt x="33" y="32"/>
                    </a:cubicBezTo>
                    <a:cubicBezTo>
                      <a:pt x="34" y="31"/>
                      <a:pt x="35" y="32"/>
                      <a:pt x="35" y="31"/>
                    </a:cubicBezTo>
                    <a:cubicBezTo>
                      <a:pt x="36" y="30"/>
                      <a:pt x="38" y="24"/>
                      <a:pt x="38" y="24"/>
                    </a:cubicBezTo>
                    <a:cubicBezTo>
                      <a:pt x="38" y="24"/>
                      <a:pt x="36" y="19"/>
                      <a:pt x="36" y="18"/>
                    </a:cubicBezTo>
                    <a:cubicBezTo>
                      <a:pt x="36" y="16"/>
                      <a:pt x="37" y="15"/>
                      <a:pt x="37" y="13"/>
                    </a:cubicBezTo>
                    <a:cubicBezTo>
                      <a:pt x="37" y="11"/>
                      <a:pt x="34" y="9"/>
                      <a:pt x="33" y="7"/>
                    </a:cubicBezTo>
                    <a:cubicBezTo>
                      <a:pt x="30" y="3"/>
                      <a:pt x="28" y="2"/>
                      <a:pt x="24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6" name="Freeform 18">
                <a:extLst>
                  <a:ext uri="{FF2B5EF4-FFF2-40B4-BE49-F238E27FC236}">
                    <a16:creationId xmlns:a16="http://schemas.microsoft.com/office/drawing/2014/main" id="{85D27D16-7DAF-4984-8087-AF8AC2B92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491"/>
                <a:ext cx="140" cy="1733"/>
              </a:xfrm>
              <a:custGeom>
                <a:avLst/>
                <a:gdLst>
                  <a:gd name="T0" fmla="*/ 813 w 56"/>
                  <a:gd name="T1" fmla="*/ 11318 h 650"/>
                  <a:gd name="T2" fmla="*/ 708 w 56"/>
                  <a:gd name="T3" fmla="*/ 10862 h 650"/>
                  <a:gd name="T4" fmla="*/ 813 w 56"/>
                  <a:gd name="T5" fmla="*/ 10478 h 650"/>
                  <a:gd name="T6" fmla="*/ 783 w 56"/>
                  <a:gd name="T7" fmla="*/ 10137 h 650"/>
                  <a:gd name="T8" fmla="*/ 720 w 56"/>
                  <a:gd name="T9" fmla="*/ 9910 h 650"/>
                  <a:gd name="T10" fmla="*/ 783 w 56"/>
                  <a:gd name="T11" fmla="*/ 9510 h 650"/>
                  <a:gd name="T12" fmla="*/ 770 w 56"/>
                  <a:gd name="T13" fmla="*/ 9100 h 650"/>
                  <a:gd name="T14" fmla="*/ 688 w 56"/>
                  <a:gd name="T15" fmla="*/ 8998 h 650"/>
                  <a:gd name="T16" fmla="*/ 750 w 56"/>
                  <a:gd name="T17" fmla="*/ 8545 h 650"/>
                  <a:gd name="T18" fmla="*/ 738 w 56"/>
                  <a:gd name="T19" fmla="*/ 8260 h 650"/>
                  <a:gd name="T20" fmla="*/ 708 w 56"/>
                  <a:gd name="T21" fmla="*/ 7996 h 650"/>
                  <a:gd name="T22" fmla="*/ 720 w 56"/>
                  <a:gd name="T23" fmla="*/ 7655 h 650"/>
                  <a:gd name="T24" fmla="*/ 720 w 56"/>
                  <a:gd name="T25" fmla="*/ 7335 h 650"/>
                  <a:gd name="T26" fmla="*/ 708 w 56"/>
                  <a:gd name="T27" fmla="*/ 7279 h 650"/>
                  <a:gd name="T28" fmla="*/ 688 w 56"/>
                  <a:gd name="T29" fmla="*/ 6711 h 650"/>
                  <a:gd name="T30" fmla="*/ 708 w 56"/>
                  <a:gd name="T31" fmla="*/ 6425 h 650"/>
                  <a:gd name="T32" fmla="*/ 645 w 56"/>
                  <a:gd name="T33" fmla="*/ 6121 h 650"/>
                  <a:gd name="T34" fmla="*/ 675 w 56"/>
                  <a:gd name="T35" fmla="*/ 5823 h 650"/>
                  <a:gd name="T36" fmla="*/ 688 w 56"/>
                  <a:gd name="T37" fmla="*/ 5551 h 650"/>
                  <a:gd name="T38" fmla="*/ 675 w 56"/>
                  <a:gd name="T39" fmla="*/ 5026 h 650"/>
                  <a:gd name="T40" fmla="*/ 658 w 56"/>
                  <a:gd name="T41" fmla="*/ 4684 h 650"/>
                  <a:gd name="T42" fmla="*/ 645 w 56"/>
                  <a:gd name="T43" fmla="*/ 4229 h 650"/>
                  <a:gd name="T44" fmla="*/ 658 w 56"/>
                  <a:gd name="T45" fmla="*/ 3959 h 650"/>
                  <a:gd name="T46" fmla="*/ 625 w 56"/>
                  <a:gd name="T47" fmla="*/ 3845 h 650"/>
                  <a:gd name="T48" fmla="*/ 658 w 56"/>
                  <a:gd name="T49" fmla="*/ 3447 h 650"/>
                  <a:gd name="T50" fmla="*/ 645 w 56"/>
                  <a:gd name="T51" fmla="*/ 3205 h 650"/>
                  <a:gd name="T52" fmla="*/ 613 w 56"/>
                  <a:gd name="T53" fmla="*/ 3093 h 650"/>
                  <a:gd name="T54" fmla="*/ 613 w 56"/>
                  <a:gd name="T55" fmla="*/ 2560 h 650"/>
                  <a:gd name="T56" fmla="*/ 645 w 56"/>
                  <a:gd name="T57" fmla="*/ 2296 h 650"/>
                  <a:gd name="T58" fmla="*/ 533 w 56"/>
                  <a:gd name="T59" fmla="*/ 1992 h 650"/>
                  <a:gd name="T60" fmla="*/ 595 w 56"/>
                  <a:gd name="T61" fmla="*/ 1741 h 650"/>
                  <a:gd name="T62" fmla="*/ 658 w 56"/>
                  <a:gd name="T63" fmla="*/ 1400 h 650"/>
                  <a:gd name="T64" fmla="*/ 625 w 56"/>
                  <a:gd name="T65" fmla="*/ 946 h 650"/>
                  <a:gd name="T66" fmla="*/ 645 w 56"/>
                  <a:gd name="T67" fmla="*/ 661 h 650"/>
                  <a:gd name="T68" fmla="*/ 550 w 56"/>
                  <a:gd name="T69" fmla="*/ 547 h 650"/>
                  <a:gd name="T70" fmla="*/ 645 w 56"/>
                  <a:gd name="T71" fmla="*/ 227 h 650"/>
                  <a:gd name="T72" fmla="*/ 675 w 56"/>
                  <a:gd name="T73" fmla="*/ 0 h 650"/>
                  <a:gd name="T74" fmla="*/ 0 w 56"/>
                  <a:gd name="T75" fmla="*/ 0 h 650"/>
                  <a:gd name="T76" fmla="*/ 0 w 56"/>
                  <a:gd name="T77" fmla="*/ 12318 h 650"/>
                  <a:gd name="T78" fmla="*/ 750 w 56"/>
                  <a:gd name="T79" fmla="*/ 12318 h 650"/>
                  <a:gd name="T80" fmla="*/ 813 w 56"/>
                  <a:gd name="T81" fmla="*/ 11672 h 650"/>
                  <a:gd name="T82" fmla="*/ 813 w 56"/>
                  <a:gd name="T83" fmla="*/ 11318 h 6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6" h="650">
                    <a:moveTo>
                      <a:pt x="52" y="597"/>
                    </a:moveTo>
                    <a:cubicBezTo>
                      <a:pt x="45" y="573"/>
                      <a:pt x="45" y="573"/>
                      <a:pt x="45" y="573"/>
                    </a:cubicBezTo>
                    <a:cubicBezTo>
                      <a:pt x="45" y="573"/>
                      <a:pt x="48" y="559"/>
                      <a:pt x="52" y="553"/>
                    </a:cubicBezTo>
                    <a:cubicBezTo>
                      <a:pt x="56" y="548"/>
                      <a:pt x="50" y="535"/>
                      <a:pt x="50" y="535"/>
                    </a:cubicBezTo>
                    <a:cubicBezTo>
                      <a:pt x="46" y="523"/>
                      <a:pt x="46" y="523"/>
                      <a:pt x="46" y="523"/>
                    </a:cubicBezTo>
                    <a:cubicBezTo>
                      <a:pt x="46" y="523"/>
                      <a:pt x="44" y="513"/>
                      <a:pt x="50" y="502"/>
                    </a:cubicBezTo>
                    <a:cubicBezTo>
                      <a:pt x="55" y="491"/>
                      <a:pt x="49" y="480"/>
                      <a:pt x="49" y="480"/>
                    </a:cubicBezTo>
                    <a:cubicBezTo>
                      <a:pt x="44" y="475"/>
                      <a:pt x="44" y="475"/>
                      <a:pt x="44" y="475"/>
                    </a:cubicBezTo>
                    <a:cubicBezTo>
                      <a:pt x="44" y="475"/>
                      <a:pt x="43" y="457"/>
                      <a:pt x="48" y="451"/>
                    </a:cubicBezTo>
                    <a:cubicBezTo>
                      <a:pt x="48" y="450"/>
                      <a:pt x="45" y="430"/>
                      <a:pt x="47" y="436"/>
                    </a:cubicBezTo>
                    <a:cubicBezTo>
                      <a:pt x="45" y="422"/>
                      <a:pt x="45" y="422"/>
                      <a:pt x="45" y="422"/>
                    </a:cubicBezTo>
                    <a:cubicBezTo>
                      <a:pt x="45" y="422"/>
                      <a:pt x="41" y="410"/>
                      <a:pt x="46" y="404"/>
                    </a:cubicBezTo>
                    <a:cubicBezTo>
                      <a:pt x="49" y="401"/>
                      <a:pt x="43" y="383"/>
                      <a:pt x="46" y="387"/>
                    </a:cubicBezTo>
                    <a:cubicBezTo>
                      <a:pt x="45" y="384"/>
                      <a:pt x="45" y="384"/>
                      <a:pt x="45" y="384"/>
                    </a:cubicBezTo>
                    <a:cubicBezTo>
                      <a:pt x="45" y="384"/>
                      <a:pt x="37" y="359"/>
                      <a:pt x="44" y="354"/>
                    </a:cubicBezTo>
                    <a:cubicBezTo>
                      <a:pt x="51" y="349"/>
                      <a:pt x="45" y="339"/>
                      <a:pt x="45" y="339"/>
                    </a:cubicBezTo>
                    <a:cubicBezTo>
                      <a:pt x="41" y="323"/>
                      <a:pt x="41" y="323"/>
                      <a:pt x="41" y="323"/>
                    </a:cubicBezTo>
                    <a:cubicBezTo>
                      <a:pt x="41" y="323"/>
                      <a:pt x="39" y="312"/>
                      <a:pt x="43" y="307"/>
                    </a:cubicBezTo>
                    <a:cubicBezTo>
                      <a:pt x="47" y="301"/>
                      <a:pt x="44" y="293"/>
                      <a:pt x="44" y="293"/>
                    </a:cubicBezTo>
                    <a:cubicBezTo>
                      <a:pt x="44" y="293"/>
                      <a:pt x="37" y="274"/>
                      <a:pt x="43" y="265"/>
                    </a:cubicBezTo>
                    <a:cubicBezTo>
                      <a:pt x="49" y="256"/>
                      <a:pt x="42" y="247"/>
                      <a:pt x="42" y="247"/>
                    </a:cubicBezTo>
                    <a:cubicBezTo>
                      <a:pt x="42" y="247"/>
                      <a:pt x="37" y="230"/>
                      <a:pt x="41" y="223"/>
                    </a:cubicBezTo>
                    <a:cubicBezTo>
                      <a:pt x="45" y="216"/>
                      <a:pt x="42" y="209"/>
                      <a:pt x="42" y="209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0" y="203"/>
                      <a:pt x="38" y="190"/>
                      <a:pt x="42" y="182"/>
                    </a:cubicBezTo>
                    <a:cubicBezTo>
                      <a:pt x="46" y="174"/>
                      <a:pt x="41" y="169"/>
                      <a:pt x="41" y="169"/>
                    </a:cubicBezTo>
                    <a:cubicBezTo>
                      <a:pt x="39" y="163"/>
                      <a:pt x="39" y="163"/>
                      <a:pt x="39" y="163"/>
                    </a:cubicBezTo>
                    <a:cubicBezTo>
                      <a:pt x="39" y="163"/>
                      <a:pt x="33" y="143"/>
                      <a:pt x="39" y="135"/>
                    </a:cubicBezTo>
                    <a:cubicBezTo>
                      <a:pt x="45" y="128"/>
                      <a:pt x="41" y="121"/>
                      <a:pt x="41" y="121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5"/>
                      <a:pt x="34" y="96"/>
                      <a:pt x="38" y="92"/>
                    </a:cubicBezTo>
                    <a:cubicBezTo>
                      <a:pt x="43" y="89"/>
                      <a:pt x="48" y="79"/>
                      <a:pt x="42" y="74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49" y="44"/>
                      <a:pt x="41" y="35"/>
                    </a:cubicBezTo>
                    <a:cubicBezTo>
                      <a:pt x="33" y="27"/>
                      <a:pt x="35" y="29"/>
                      <a:pt x="35" y="29"/>
                    </a:cubicBezTo>
                    <a:cubicBezTo>
                      <a:pt x="35" y="29"/>
                      <a:pt x="38" y="15"/>
                      <a:pt x="41" y="12"/>
                    </a:cubicBezTo>
                    <a:cubicBezTo>
                      <a:pt x="43" y="9"/>
                      <a:pt x="47" y="6"/>
                      <a:pt x="4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50"/>
                      <a:pt x="0" y="650"/>
                      <a:pt x="0" y="650"/>
                    </a:cubicBezTo>
                    <a:cubicBezTo>
                      <a:pt x="48" y="650"/>
                      <a:pt x="48" y="650"/>
                      <a:pt x="48" y="650"/>
                    </a:cubicBezTo>
                    <a:cubicBezTo>
                      <a:pt x="48" y="640"/>
                      <a:pt x="49" y="621"/>
                      <a:pt x="52" y="616"/>
                    </a:cubicBezTo>
                    <a:cubicBezTo>
                      <a:pt x="56" y="611"/>
                      <a:pt x="53" y="599"/>
                      <a:pt x="52" y="597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7" name="Freeform 19">
                <a:extLst>
                  <a:ext uri="{FF2B5EF4-FFF2-40B4-BE49-F238E27FC236}">
                    <a16:creationId xmlns:a16="http://schemas.microsoft.com/office/drawing/2014/main" id="{69D0E77E-F982-4E7C-9008-878554832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491"/>
                <a:ext cx="140" cy="1733"/>
              </a:xfrm>
              <a:custGeom>
                <a:avLst/>
                <a:gdLst>
                  <a:gd name="T0" fmla="*/ 83 w 56"/>
                  <a:gd name="T1" fmla="*/ 12318 h 650"/>
                  <a:gd name="T2" fmla="*/ 750 w 56"/>
                  <a:gd name="T3" fmla="*/ 12318 h 650"/>
                  <a:gd name="T4" fmla="*/ 813 w 56"/>
                  <a:gd name="T5" fmla="*/ 11672 h 650"/>
                  <a:gd name="T6" fmla="*/ 813 w 56"/>
                  <a:gd name="T7" fmla="*/ 11318 h 650"/>
                  <a:gd name="T8" fmla="*/ 708 w 56"/>
                  <a:gd name="T9" fmla="*/ 10862 h 650"/>
                  <a:gd name="T10" fmla="*/ 813 w 56"/>
                  <a:gd name="T11" fmla="*/ 10478 h 650"/>
                  <a:gd name="T12" fmla="*/ 783 w 56"/>
                  <a:gd name="T13" fmla="*/ 10137 h 650"/>
                  <a:gd name="T14" fmla="*/ 720 w 56"/>
                  <a:gd name="T15" fmla="*/ 9910 h 650"/>
                  <a:gd name="T16" fmla="*/ 783 w 56"/>
                  <a:gd name="T17" fmla="*/ 9510 h 650"/>
                  <a:gd name="T18" fmla="*/ 770 w 56"/>
                  <a:gd name="T19" fmla="*/ 9100 h 650"/>
                  <a:gd name="T20" fmla="*/ 688 w 56"/>
                  <a:gd name="T21" fmla="*/ 8998 h 650"/>
                  <a:gd name="T22" fmla="*/ 750 w 56"/>
                  <a:gd name="T23" fmla="*/ 8545 h 650"/>
                  <a:gd name="T24" fmla="*/ 738 w 56"/>
                  <a:gd name="T25" fmla="*/ 8260 h 650"/>
                  <a:gd name="T26" fmla="*/ 708 w 56"/>
                  <a:gd name="T27" fmla="*/ 7996 h 650"/>
                  <a:gd name="T28" fmla="*/ 720 w 56"/>
                  <a:gd name="T29" fmla="*/ 7655 h 650"/>
                  <a:gd name="T30" fmla="*/ 720 w 56"/>
                  <a:gd name="T31" fmla="*/ 7335 h 650"/>
                  <a:gd name="T32" fmla="*/ 708 w 56"/>
                  <a:gd name="T33" fmla="*/ 7279 h 650"/>
                  <a:gd name="T34" fmla="*/ 688 w 56"/>
                  <a:gd name="T35" fmla="*/ 6711 h 650"/>
                  <a:gd name="T36" fmla="*/ 708 w 56"/>
                  <a:gd name="T37" fmla="*/ 6425 h 650"/>
                  <a:gd name="T38" fmla="*/ 645 w 56"/>
                  <a:gd name="T39" fmla="*/ 6121 h 650"/>
                  <a:gd name="T40" fmla="*/ 675 w 56"/>
                  <a:gd name="T41" fmla="*/ 5823 h 650"/>
                  <a:gd name="T42" fmla="*/ 688 w 56"/>
                  <a:gd name="T43" fmla="*/ 5551 h 650"/>
                  <a:gd name="T44" fmla="*/ 675 w 56"/>
                  <a:gd name="T45" fmla="*/ 5026 h 650"/>
                  <a:gd name="T46" fmla="*/ 658 w 56"/>
                  <a:gd name="T47" fmla="*/ 4684 h 650"/>
                  <a:gd name="T48" fmla="*/ 645 w 56"/>
                  <a:gd name="T49" fmla="*/ 4229 h 650"/>
                  <a:gd name="T50" fmla="*/ 658 w 56"/>
                  <a:gd name="T51" fmla="*/ 3959 h 650"/>
                  <a:gd name="T52" fmla="*/ 625 w 56"/>
                  <a:gd name="T53" fmla="*/ 3845 h 650"/>
                  <a:gd name="T54" fmla="*/ 658 w 56"/>
                  <a:gd name="T55" fmla="*/ 3447 h 650"/>
                  <a:gd name="T56" fmla="*/ 645 w 56"/>
                  <a:gd name="T57" fmla="*/ 3205 h 650"/>
                  <a:gd name="T58" fmla="*/ 613 w 56"/>
                  <a:gd name="T59" fmla="*/ 3093 h 650"/>
                  <a:gd name="T60" fmla="*/ 613 w 56"/>
                  <a:gd name="T61" fmla="*/ 2560 h 650"/>
                  <a:gd name="T62" fmla="*/ 645 w 56"/>
                  <a:gd name="T63" fmla="*/ 2296 h 650"/>
                  <a:gd name="T64" fmla="*/ 533 w 56"/>
                  <a:gd name="T65" fmla="*/ 1992 h 650"/>
                  <a:gd name="T66" fmla="*/ 595 w 56"/>
                  <a:gd name="T67" fmla="*/ 1741 h 650"/>
                  <a:gd name="T68" fmla="*/ 658 w 56"/>
                  <a:gd name="T69" fmla="*/ 1400 h 650"/>
                  <a:gd name="T70" fmla="*/ 625 w 56"/>
                  <a:gd name="T71" fmla="*/ 946 h 650"/>
                  <a:gd name="T72" fmla="*/ 645 w 56"/>
                  <a:gd name="T73" fmla="*/ 661 h 650"/>
                  <a:gd name="T74" fmla="*/ 550 w 56"/>
                  <a:gd name="T75" fmla="*/ 547 h 650"/>
                  <a:gd name="T76" fmla="*/ 645 w 56"/>
                  <a:gd name="T77" fmla="*/ 227 h 650"/>
                  <a:gd name="T78" fmla="*/ 675 w 56"/>
                  <a:gd name="T79" fmla="*/ 0 h 650"/>
                  <a:gd name="T80" fmla="*/ 0 w 56"/>
                  <a:gd name="T81" fmla="*/ 0 h 6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6" h="650">
                    <a:moveTo>
                      <a:pt x="5" y="650"/>
                    </a:moveTo>
                    <a:cubicBezTo>
                      <a:pt x="48" y="650"/>
                      <a:pt x="48" y="650"/>
                      <a:pt x="48" y="650"/>
                    </a:cubicBezTo>
                    <a:cubicBezTo>
                      <a:pt x="48" y="640"/>
                      <a:pt x="49" y="621"/>
                      <a:pt x="52" y="616"/>
                    </a:cubicBezTo>
                    <a:cubicBezTo>
                      <a:pt x="56" y="611"/>
                      <a:pt x="53" y="599"/>
                      <a:pt x="52" y="597"/>
                    </a:cubicBezTo>
                    <a:cubicBezTo>
                      <a:pt x="45" y="573"/>
                      <a:pt x="45" y="573"/>
                      <a:pt x="45" y="573"/>
                    </a:cubicBezTo>
                    <a:cubicBezTo>
                      <a:pt x="45" y="573"/>
                      <a:pt x="48" y="559"/>
                      <a:pt x="52" y="553"/>
                    </a:cubicBezTo>
                    <a:cubicBezTo>
                      <a:pt x="56" y="548"/>
                      <a:pt x="50" y="535"/>
                      <a:pt x="50" y="535"/>
                    </a:cubicBezTo>
                    <a:cubicBezTo>
                      <a:pt x="46" y="523"/>
                      <a:pt x="46" y="523"/>
                      <a:pt x="46" y="523"/>
                    </a:cubicBezTo>
                    <a:cubicBezTo>
                      <a:pt x="46" y="523"/>
                      <a:pt x="44" y="513"/>
                      <a:pt x="50" y="502"/>
                    </a:cubicBezTo>
                    <a:cubicBezTo>
                      <a:pt x="55" y="491"/>
                      <a:pt x="49" y="480"/>
                      <a:pt x="49" y="480"/>
                    </a:cubicBezTo>
                    <a:cubicBezTo>
                      <a:pt x="44" y="475"/>
                      <a:pt x="44" y="475"/>
                      <a:pt x="44" y="475"/>
                    </a:cubicBezTo>
                    <a:cubicBezTo>
                      <a:pt x="44" y="475"/>
                      <a:pt x="43" y="457"/>
                      <a:pt x="48" y="451"/>
                    </a:cubicBezTo>
                    <a:cubicBezTo>
                      <a:pt x="48" y="450"/>
                      <a:pt x="45" y="430"/>
                      <a:pt x="47" y="436"/>
                    </a:cubicBezTo>
                    <a:cubicBezTo>
                      <a:pt x="45" y="422"/>
                      <a:pt x="45" y="422"/>
                      <a:pt x="45" y="422"/>
                    </a:cubicBezTo>
                    <a:cubicBezTo>
                      <a:pt x="45" y="422"/>
                      <a:pt x="41" y="410"/>
                      <a:pt x="46" y="404"/>
                    </a:cubicBezTo>
                    <a:cubicBezTo>
                      <a:pt x="49" y="401"/>
                      <a:pt x="43" y="383"/>
                      <a:pt x="46" y="387"/>
                    </a:cubicBezTo>
                    <a:cubicBezTo>
                      <a:pt x="45" y="384"/>
                      <a:pt x="45" y="384"/>
                      <a:pt x="45" y="384"/>
                    </a:cubicBezTo>
                    <a:cubicBezTo>
                      <a:pt x="45" y="384"/>
                      <a:pt x="37" y="359"/>
                      <a:pt x="44" y="354"/>
                    </a:cubicBezTo>
                    <a:cubicBezTo>
                      <a:pt x="51" y="349"/>
                      <a:pt x="45" y="339"/>
                      <a:pt x="45" y="339"/>
                    </a:cubicBezTo>
                    <a:cubicBezTo>
                      <a:pt x="41" y="323"/>
                      <a:pt x="41" y="323"/>
                      <a:pt x="41" y="323"/>
                    </a:cubicBezTo>
                    <a:cubicBezTo>
                      <a:pt x="41" y="323"/>
                      <a:pt x="39" y="312"/>
                      <a:pt x="43" y="307"/>
                    </a:cubicBezTo>
                    <a:cubicBezTo>
                      <a:pt x="47" y="301"/>
                      <a:pt x="44" y="293"/>
                      <a:pt x="44" y="293"/>
                    </a:cubicBezTo>
                    <a:cubicBezTo>
                      <a:pt x="44" y="293"/>
                      <a:pt x="37" y="274"/>
                      <a:pt x="43" y="265"/>
                    </a:cubicBezTo>
                    <a:cubicBezTo>
                      <a:pt x="49" y="256"/>
                      <a:pt x="42" y="247"/>
                      <a:pt x="42" y="247"/>
                    </a:cubicBezTo>
                    <a:cubicBezTo>
                      <a:pt x="42" y="247"/>
                      <a:pt x="37" y="230"/>
                      <a:pt x="41" y="223"/>
                    </a:cubicBezTo>
                    <a:cubicBezTo>
                      <a:pt x="45" y="216"/>
                      <a:pt x="42" y="209"/>
                      <a:pt x="42" y="209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0" y="203"/>
                      <a:pt x="38" y="190"/>
                      <a:pt x="42" y="182"/>
                    </a:cubicBezTo>
                    <a:cubicBezTo>
                      <a:pt x="46" y="174"/>
                      <a:pt x="41" y="169"/>
                      <a:pt x="41" y="169"/>
                    </a:cubicBezTo>
                    <a:cubicBezTo>
                      <a:pt x="39" y="163"/>
                      <a:pt x="39" y="163"/>
                      <a:pt x="39" y="163"/>
                    </a:cubicBezTo>
                    <a:cubicBezTo>
                      <a:pt x="39" y="163"/>
                      <a:pt x="33" y="143"/>
                      <a:pt x="39" y="135"/>
                    </a:cubicBezTo>
                    <a:cubicBezTo>
                      <a:pt x="45" y="128"/>
                      <a:pt x="41" y="121"/>
                      <a:pt x="41" y="121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5"/>
                      <a:pt x="34" y="96"/>
                      <a:pt x="38" y="92"/>
                    </a:cubicBezTo>
                    <a:cubicBezTo>
                      <a:pt x="43" y="89"/>
                      <a:pt x="48" y="79"/>
                      <a:pt x="42" y="74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49" y="44"/>
                      <a:pt x="41" y="35"/>
                    </a:cubicBezTo>
                    <a:cubicBezTo>
                      <a:pt x="33" y="27"/>
                      <a:pt x="35" y="29"/>
                      <a:pt x="35" y="29"/>
                    </a:cubicBezTo>
                    <a:cubicBezTo>
                      <a:pt x="35" y="29"/>
                      <a:pt x="38" y="15"/>
                      <a:pt x="41" y="12"/>
                    </a:cubicBezTo>
                    <a:cubicBezTo>
                      <a:pt x="43" y="9"/>
                      <a:pt x="47" y="6"/>
                      <a:pt x="4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8" name="Freeform 20">
                <a:extLst>
                  <a:ext uri="{FF2B5EF4-FFF2-40B4-BE49-F238E27FC236}">
                    <a16:creationId xmlns:a16="http://schemas.microsoft.com/office/drawing/2014/main" id="{37D249EB-8E45-4877-9538-CCB239E89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3115"/>
                <a:ext cx="146" cy="160"/>
              </a:xfrm>
              <a:custGeom>
                <a:avLst/>
                <a:gdLst>
                  <a:gd name="T0" fmla="*/ 873 w 58"/>
                  <a:gd name="T1" fmla="*/ 989 h 60"/>
                  <a:gd name="T2" fmla="*/ 831 w 58"/>
                  <a:gd name="T3" fmla="*/ 477 h 60"/>
                  <a:gd name="T4" fmla="*/ 798 w 58"/>
                  <a:gd name="T5" fmla="*/ 77 h 60"/>
                  <a:gd name="T6" fmla="*/ 113 w 58"/>
                  <a:gd name="T7" fmla="*/ 35 h 60"/>
                  <a:gd name="T8" fmla="*/ 0 w 58"/>
                  <a:gd name="T9" fmla="*/ 35 h 60"/>
                  <a:gd name="T10" fmla="*/ 0 w 58"/>
                  <a:gd name="T11" fmla="*/ 1117 h 60"/>
                  <a:gd name="T12" fmla="*/ 113 w 58"/>
                  <a:gd name="T13" fmla="*/ 1117 h 60"/>
                  <a:gd name="T14" fmla="*/ 609 w 58"/>
                  <a:gd name="T15" fmla="*/ 1117 h 60"/>
                  <a:gd name="T16" fmla="*/ 873 w 58"/>
                  <a:gd name="T17" fmla="*/ 989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60">
                    <a:moveTo>
                      <a:pt x="55" y="52"/>
                    </a:moveTo>
                    <a:cubicBezTo>
                      <a:pt x="53" y="45"/>
                      <a:pt x="52" y="37"/>
                      <a:pt x="52" y="25"/>
                    </a:cubicBezTo>
                    <a:cubicBezTo>
                      <a:pt x="52" y="14"/>
                      <a:pt x="58" y="8"/>
                      <a:pt x="50" y="4"/>
                    </a:cubicBezTo>
                    <a:cubicBezTo>
                      <a:pt x="42" y="0"/>
                      <a:pt x="17" y="2"/>
                      <a:pt x="7" y="2"/>
                    </a:cubicBezTo>
                    <a:cubicBezTo>
                      <a:pt x="5" y="2"/>
                      <a:pt x="3" y="2"/>
                      <a:pt x="0" y="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4" y="59"/>
                      <a:pt x="7" y="59"/>
                      <a:pt x="7" y="59"/>
                    </a:cubicBezTo>
                    <a:cubicBezTo>
                      <a:pt x="8" y="59"/>
                      <a:pt x="27" y="59"/>
                      <a:pt x="38" y="59"/>
                    </a:cubicBezTo>
                    <a:cubicBezTo>
                      <a:pt x="49" y="60"/>
                      <a:pt x="58" y="59"/>
                      <a:pt x="55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9" name="Freeform 21">
                <a:extLst>
                  <a:ext uri="{FF2B5EF4-FFF2-40B4-BE49-F238E27FC236}">
                    <a16:creationId xmlns:a16="http://schemas.microsoft.com/office/drawing/2014/main" id="{D02ACC05-BD88-4339-ABB3-6A1BF857A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3136"/>
                <a:ext cx="93" cy="85"/>
              </a:xfrm>
              <a:custGeom>
                <a:avLst/>
                <a:gdLst>
                  <a:gd name="T0" fmla="*/ 0 w 37"/>
                  <a:gd name="T1" fmla="*/ 319 h 32"/>
                  <a:gd name="T2" fmla="*/ 33 w 37"/>
                  <a:gd name="T3" fmla="*/ 114 h 32"/>
                  <a:gd name="T4" fmla="*/ 254 w 37"/>
                  <a:gd name="T5" fmla="*/ 93 h 32"/>
                  <a:gd name="T6" fmla="*/ 525 w 37"/>
                  <a:gd name="T7" fmla="*/ 133 h 32"/>
                  <a:gd name="T8" fmla="*/ 525 w 37"/>
                  <a:gd name="T9" fmla="*/ 507 h 32"/>
                  <a:gd name="T10" fmla="*/ 189 w 37"/>
                  <a:gd name="T11" fmla="*/ 523 h 32"/>
                  <a:gd name="T12" fmla="*/ 0 w 37"/>
                  <a:gd name="T13" fmla="*/ 579 h 32"/>
                  <a:gd name="T14" fmla="*/ 0 w 37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2">
                    <a:moveTo>
                      <a:pt x="0" y="17"/>
                    </a:moveTo>
                    <a:cubicBezTo>
                      <a:pt x="0" y="13"/>
                      <a:pt x="1" y="9"/>
                      <a:pt x="2" y="6"/>
                    </a:cubicBezTo>
                    <a:cubicBezTo>
                      <a:pt x="6" y="8"/>
                      <a:pt x="11" y="7"/>
                      <a:pt x="16" y="5"/>
                    </a:cubicBezTo>
                    <a:cubicBezTo>
                      <a:pt x="22" y="3"/>
                      <a:pt x="29" y="0"/>
                      <a:pt x="33" y="7"/>
                    </a:cubicBezTo>
                    <a:cubicBezTo>
                      <a:pt x="36" y="14"/>
                      <a:pt x="37" y="22"/>
                      <a:pt x="33" y="27"/>
                    </a:cubicBezTo>
                    <a:cubicBezTo>
                      <a:pt x="29" y="32"/>
                      <a:pt x="19" y="29"/>
                      <a:pt x="12" y="28"/>
                    </a:cubicBezTo>
                    <a:cubicBezTo>
                      <a:pt x="7" y="28"/>
                      <a:pt x="3" y="29"/>
                      <a:pt x="0" y="31"/>
                    </a:cubicBezTo>
                    <a:cubicBezTo>
                      <a:pt x="0" y="27"/>
                      <a:pt x="0" y="22"/>
                      <a:pt x="0" y="1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0" name="Freeform 22">
                <a:extLst>
                  <a:ext uri="{FF2B5EF4-FFF2-40B4-BE49-F238E27FC236}">
                    <a16:creationId xmlns:a16="http://schemas.microsoft.com/office/drawing/2014/main" id="{9D91E126-F706-4A51-B8A9-C0F9EB893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939"/>
                <a:ext cx="138" cy="152"/>
              </a:xfrm>
              <a:custGeom>
                <a:avLst/>
                <a:gdLst>
                  <a:gd name="T0" fmla="*/ 838 w 55"/>
                  <a:gd name="T1" fmla="*/ 264 h 57"/>
                  <a:gd name="T2" fmla="*/ 788 w 55"/>
                  <a:gd name="T3" fmla="*/ 93 h 57"/>
                  <a:gd name="T4" fmla="*/ 113 w 55"/>
                  <a:gd name="T5" fmla="*/ 56 h 57"/>
                  <a:gd name="T6" fmla="*/ 0 w 55"/>
                  <a:gd name="T7" fmla="*/ 56 h 57"/>
                  <a:gd name="T8" fmla="*/ 0 w 55"/>
                  <a:gd name="T9" fmla="*/ 1045 h 57"/>
                  <a:gd name="T10" fmla="*/ 113 w 55"/>
                  <a:gd name="T11" fmla="*/ 1024 h 57"/>
                  <a:gd name="T12" fmla="*/ 788 w 55"/>
                  <a:gd name="T13" fmla="*/ 1045 h 57"/>
                  <a:gd name="T14" fmla="*/ 818 w 55"/>
                  <a:gd name="T15" fmla="*/ 605 h 57"/>
                  <a:gd name="T16" fmla="*/ 838 w 55"/>
                  <a:gd name="T17" fmla="*/ 264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57">
                    <a:moveTo>
                      <a:pt x="53" y="14"/>
                    </a:moveTo>
                    <a:cubicBezTo>
                      <a:pt x="55" y="9"/>
                      <a:pt x="51" y="6"/>
                      <a:pt x="50" y="5"/>
                    </a:cubicBezTo>
                    <a:cubicBezTo>
                      <a:pt x="45" y="0"/>
                      <a:pt x="21" y="3"/>
                      <a:pt x="7" y="3"/>
                    </a:cubicBezTo>
                    <a:cubicBezTo>
                      <a:pt x="5" y="3"/>
                      <a:pt x="2" y="3"/>
                      <a:pt x="0" y="3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5"/>
                      <a:pt x="5" y="54"/>
                      <a:pt x="7" y="54"/>
                    </a:cubicBezTo>
                    <a:cubicBezTo>
                      <a:pt x="20" y="54"/>
                      <a:pt x="46" y="57"/>
                      <a:pt x="50" y="55"/>
                    </a:cubicBezTo>
                    <a:cubicBezTo>
                      <a:pt x="54" y="54"/>
                      <a:pt x="54" y="41"/>
                      <a:pt x="52" y="32"/>
                    </a:cubicBezTo>
                    <a:cubicBezTo>
                      <a:pt x="51" y="26"/>
                      <a:pt x="52" y="19"/>
                      <a:pt x="53" y="1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1" name="Freeform 23">
                <a:extLst>
                  <a:ext uri="{FF2B5EF4-FFF2-40B4-BE49-F238E27FC236}">
                    <a16:creationId xmlns:a16="http://schemas.microsoft.com/office/drawing/2014/main" id="{3EF03C25-37D1-47B3-B5B0-97A8C9E06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952"/>
                <a:ext cx="83" cy="91"/>
              </a:xfrm>
              <a:custGeom>
                <a:avLst/>
                <a:gdLst>
                  <a:gd name="T0" fmla="*/ 20 w 33"/>
                  <a:gd name="T1" fmla="*/ 517 h 34"/>
                  <a:gd name="T2" fmla="*/ 33 w 33"/>
                  <a:gd name="T3" fmla="*/ 171 h 34"/>
                  <a:gd name="T4" fmla="*/ 493 w 33"/>
                  <a:gd name="T5" fmla="*/ 171 h 34"/>
                  <a:gd name="T6" fmla="*/ 367 w 33"/>
                  <a:gd name="T7" fmla="*/ 594 h 34"/>
                  <a:gd name="T8" fmla="*/ 33 w 33"/>
                  <a:gd name="T9" fmla="*/ 559 h 34"/>
                  <a:gd name="T10" fmla="*/ 20 w 33"/>
                  <a:gd name="T11" fmla="*/ 51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7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1" y="7"/>
                      <a:pt x="28" y="0"/>
                      <a:pt x="31" y="9"/>
                    </a:cubicBezTo>
                    <a:cubicBezTo>
                      <a:pt x="33" y="18"/>
                      <a:pt x="32" y="34"/>
                      <a:pt x="23" y="31"/>
                    </a:cubicBezTo>
                    <a:cubicBezTo>
                      <a:pt x="15" y="29"/>
                      <a:pt x="8" y="28"/>
                      <a:pt x="2" y="29"/>
                    </a:cubicBezTo>
                    <a:cubicBezTo>
                      <a:pt x="2" y="28"/>
                      <a:pt x="2" y="27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2" name="Freeform 24">
                <a:extLst>
                  <a:ext uri="{FF2B5EF4-FFF2-40B4-BE49-F238E27FC236}">
                    <a16:creationId xmlns:a16="http://schemas.microsoft.com/office/drawing/2014/main" id="{A83A9015-7750-41BB-BB91-DE9349923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3157"/>
                <a:ext cx="76" cy="48"/>
              </a:xfrm>
              <a:custGeom>
                <a:avLst/>
                <a:gdLst>
                  <a:gd name="T0" fmla="*/ 33 w 30"/>
                  <a:gd name="T1" fmla="*/ 35 h 18"/>
                  <a:gd name="T2" fmla="*/ 33 w 30"/>
                  <a:gd name="T3" fmla="*/ 307 h 18"/>
                  <a:gd name="T4" fmla="*/ 96 w 30"/>
                  <a:gd name="T5" fmla="*/ 320 h 18"/>
                  <a:gd name="T6" fmla="*/ 243 w 30"/>
                  <a:gd name="T7" fmla="*/ 320 h 18"/>
                  <a:gd name="T8" fmla="*/ 436 w 30"/>
                  <a:gd name="T9" fmla="*/ 320 h 18"/>
                  <a:gd name="T10" fmla="*/ 469 w 30"/>
                  <a:gd name="T11" fmla="*/ 171 h 18"/>
                  <a:gd name="T12" fmla="*/ 405 w 30"/>
                  <a:gd name="T13" fmla="*/ 0 h 18"/>
                  <a:gd name="T14" fmla="*/ 405 w 30"/>
                  <a:gd name="T15" fmla="*/ 171 h 18"/>
                  <a:gd name="T16" fmla="*/ 225 w 30"/>
                  <a:gd name="T17" fmla="*/ 171 h 18"/>
                  <a:gd name="T18" fmla="*/ 117 w 30"/>
                  <a:gd name="T19" fmla="*/ 171 h 18"/>
                  <a:gd name="T20" fmla="*/ 51 w 30"/>
                  <a:gd name="T21" fmla="*/ 35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8">
                    <a:moveTo>
                      <a:pt x="2" y="2"/>
                    </a:moveTo>
                    <a:cubicBezTo>
                      <a:pt x="1" y="5"/>
                      <a:pt x="0" y="12"/>
                      <a:pt x="2" y="16"/>
                    </a:cubicBezTo>
                    <a:cubicBezTo>
                      <a:pt x="3" y="18"/>
                      <a:pt x="4" y="17"/>
                      <a:pt x="6" y="17"/>
                    </a:cubicBezTo>
                    <a:cubicBezTo>
                      <a:pt x="9" y="16"/>
                      <a:pt x="11" y="16"/>
                      <a:pt x="15" y="17"/>
                    </a:cubicBezTo>
                    <a:cubicBezTo>
                      <a:pt x="18" y="17"/>
                      <a:pt x="24" y="18"/>
                      <a:pt x="27" y="17"/>
                    </a:cubicBezTo>
                    <a:cubicBezTo>
                      <a:pt x="30" y="15"/>
                      <a:pt x="30" y="11"/>
                      <a:pt x="29" y="9"/>
                    </a:cubicBezTo>
                    <a:cubicBezTo>
                      <a:pt x="28" y="6"/>
                      <a:pt x="28" y="1"/>
                      <a:pt x="25" y="0"/>
                    </a:cubicBezTo>
                    <a:cubicBezTo>
                      <a:pt x="25" y="2"/>
                      <a:pt x="27" y="6"/>
                      <a:pt x="25" y="9"/>
                    </a:cubicBezTo>
                    <a:cubicBezTo>
                      <a:pt x="22" y="11"/>
                      <a:pt x="17" y="9"/>
                      <a:pt x="14" y="9"/>
                    </a:cubicBezTo>
                    <a:cubicBezTo>
                      <a:pt x="12" y="8"/>
                      <a:pt x="9" y="10"/>
                      <a:pt x="7" y="9"/>
                    </a:cubicBezTo>
                    <a:cubicBezTo>
                      <a:pt x="4" y="7"/>
                      <a:pt x="5" y="3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3" name="Freeform 25">
                <a:extLst>
                  <a:ext uri="{FF2B5EF4-FFF2-40B4-BE49-F238E27FC236}">
                    <a16:creationId xmlns:a16="http://schemas.microsoft.com/office/drawing/2014/main" id="{C48C9B66-2809-4A2F-9BA0-B03576773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979"/>
                <a:ext cx="63" cy="45"/>
              </a:xfrm>
              <a:custGeom>
                <a:avLst/>
                <a:gdLst>
                  <a:gd name="T0" fmla="*/ 20 w 25"/>
                  <a:gd name="T1" fmla="*/ 56 h 17"/>
                  <a:gd name="T2" fmla="*/ 20 w 25"/>
                  <a:gd name="T3" fmla="*/ 259 h 17"/>
                  <a:gd name="T4" fmla="*/ 209 w 25"/>
                  <a:gd name="T5" fmla="*/ 281 h 17"/>
                  <a:gd name="T6" fmla="*/ 368 w 25"/>
                  <a:gd name="T7" fmla="*/ 281 h 17"/>
                  <a:gd name="T8" fmla="*/ 338 w 25"/>
                  <a:gd name="T9" fmla="*/ 0 h 17"/>
                  <a:gd name="T10" fmla="*/ 192 w 25"/>
                  <a:gd name="T11" fmla="*/ 183 h 17"/>
                  <a:gd name="T12" fmla="*/ 50 w 25"/>
                  <a:gd name="T13" fmla="*/ 3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7">
                    <a:moveTo>
                      <a:pt x="1" y="3"/>
                    </a:moveTo>
                    <a:cubicBezTo>
                      <a:pt x="0" y="5"/>
                      <a:pt x="0" y="12"/>
                      <a:pt x="1" y="14"/>
                    </a:cubicBezTo>
                    <a:cubicBezTo>
                      <a:pt x="3" y="16"/>
                      <a:pt x="10" y="14"/>
                      <a:pt x="13" y="15"/>
                    </a:cubicBezTo>
                    <a:cubicBezTo>
                      <a:pt x="16" y="15"/>
                      <a:pt x="20" y="17"/>
                      <a:pt x="23" y="15"/>
                    </a:cubicBezTo>
                    <a:cubicBezTo>
                      <a:pt x="25" y="12"/>
                      <a:pt x="23" y="3"/>
                      <a:pt x="21" y="0"/>
                    </a:cubicBezTo>
                    <a:cubicBezTo>
                      <a:pt x="21" y="6"/>
                      <a:pt x="18" y="9"/>
                      <a:pt x="12" y="10"/>
                    </a:cubicBezTo>
                    <a:cubicBezTo>
                      <a:pt x="7" y="10"/>
                      <a:pt x="2" y="8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4" name="Freeform 26">
                <a:extLst>
                  <a:ext uri="{FF2B5EF4-FFF2-40B4-BE49-F238E27FC236}">
                    <a16:creationId xmlns:a16="http://schemas.microsoft.com/office/drawing/2014/main" id="{D1C07A42-2949-409C-846C-743B28CB1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957"/>
                <a:ext cx="130" cy="128"/>
              </a:xfrm>
              <a:custGeom>
                <a:avLst/>
                <a:gdLst>
                  <a:gd name="T0" fmla="*/ 738 w 52"/>
                  <a:gd name="T1" fmla="*/ 397 h 48"/>
                  <a:gd name="T2" fmla="*/ 708 w 52"/>
                  <a:gd name="T3" fmla="*/ 35 h 48"/>
                  <a:gd name="T4" fmla="*/ 313 w 52"/>
                  <a:gd name="T5" fmla="*/ 35 h 48"/>
                  <a:gd name="T6" fmla="*/ 0 w 52"/>
                  <a:gd name="T7" fmla="*/ 35 h 48"/>
                  <a:gd name="T8" fmla="*/ 0 w 52"/>
                  <a:gd name="T9" fmla="*/ 56 h 48"/>
                  <a:gd name="T10" fmla="*/ 395 w 52"/>
                  <a:gd name="T11" fmla="*/ 149 h 48"/>
                  <a:gd name="T12" fmla="*/ 550 w 52"/>
                  <a:gd name="T13" fmla="*/ 533 h 48"/>
                  <a:gd name="T14" fmla="*/ 0 w 52"/>
                  <a:gd name="T15" fmla="*/ 739 h 48"/>
                  <a:gd name="T16" fmla="*/ 0 w 52"/>
                  <a:gd name="T17" fmla="*/ 832 h 48"/>
                  <a:gd name="T18" fmla="*/ 220 w 52"/>
                  <a:gd name="T19" fmla="*/ 832 h 48"/>
                  <a:gd name="T20" fmla="*/ 738 w 52"/>
                  <a:gd name="T21" fmla="*/ 832 h 48"/>
                  <a:gd name="T22" fmla="*/ 738 w 52"/>
                  <a:gd name="T23" fmla="*/ 397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" h="48">
                    <a:moveTo>
                      <a:pt x="47" y="21"/>
                    </a:moveTo>
                    <a:cubicBezTo>
                      <a:pt x="48" y="11"/>
                      <a:pt x="50" y="4"/>
                      <a:pt x="45" y="2"/>
                    </a:cubicBezTo>
                    <a:cubicBezTo>
                      <a:pt x="39" y="0"/>
                      <a:pt x="34" y="0"/>
                      <a:pt x="20" y="2"/>
                    </a:cubicBezTo>
                    <a:cubicBezTo>
                      <a:pt x="10" y="3"/>
                      <a:pt x="4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9" y="7"/>
                      <a:pt x="16" y="7"/>
                      <a:pt x="25" y="8"/>
                    </a:cubicBezTo>
                    <a:cubicBezTo>
                      <a:pt x="35" y="8"/>
                      <a:pt x="35" y="18"/>
                      <a:pt x="35" y="28"/>
                    </a:cubicBezTo>
                    <a:cubicBezTo>
                      <a:pt x="34" y="38"/>
                      <a:pt x="13" y="35"/>
                      <a:pt x="0" y="3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4" y="43"/>
                      <a:pt x="9" y="43"/>
                      <a:pt x="14" y="44"/>
                    </a:cubicBezTo>
                    <a:cubicBezTo>
                      <a:pt x="31" y="45"/>
                      <a:pt x="42" y="48"/>
                      <a:pt x="47" y="44"/>
                    </a:cubicBezTo>
                    <a:cubicBezTo>
                      <a:pt x="52" y="41"/>
                      <a:pt x="46" y="30"/>
                      <a:pt x="47" y="21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5" name="Freeform 27">
                <a:extLst>
                  <a:ext uri="{FF2B5EF4-FFF2-40B4-BE49-F238E27FC236}">
                    <a16:creationId xmlns:a16="http://schemas.microsoft.com/office/drawing/2014/main" id="{F9065170-1A61-4206-BE14-C8BB82E4A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3136"/>
                <a:ext cx="135" cy="131"/>
              </a:xfrm>
              <a:custGeom>
                <a:avLst/>
                <a:gdLst>
                  <a:gd name="T0" fmla="*/ 750 w 54"/>
                  <a:gd name="T1" fmla="*/ 500 h 49"/>
                  <a:gd name="T2" fmla="*/ 750 w 54"/>
                  <a:gd name="T3" fmla="*/ 94 h 49"/>
                  <a:gd name="T4" fmla="*/ 375 w 54"/>
                  <a:gd name="T5" fmla="*/ 21 h 49"/>
                  <a:gd name="T6" fmla="*/ 0 w 54"/>
                  <a:gd name="T7" fmla="*/ 21 h 49"/>
                  <a:gd name="T8" fmla="*/ 0 w 54"/>
                  <a:gd name="T9" fmla="*/ 21 h 49"/>
                  <a:gd name="T10" fmla="*/ 500 w 54"/>
                  <a:gd name="T11" fmla="*/ 286 h 49"/>
                  <a:gd name="T12" fmla="*/ 408 w 54"/>
                  <a:gd name="T13" fmla="*/ 650 h 49"/>
                  <a:gd name="T14" fmla="*/ 0 w 54"/>
                  <a:gd name="T15" fmla="*/ 842 h 49"/>
                  <a:gd name="T16" fmla="*/ 0 w 54"/>
                  <a:gd name="T17" fmla="*/ 914 h 49"/>
                  <a:gd name="T18" fmla="*/ 750 w 54"/>
                  <a:gd name="T19" fmla="*/ 901 h 49"/>
                  <a:gd name="T20" fmla="*/ 750 w 54"/>
                  <a:gd name="T21" fmla="*/ 500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49">
                    <a:moveTo>
                      <a:pt x="48" y="26"/>
                    </a:moveTo>
                    <a:cubicBezTo>
                      <a:pt x="47" y="15"/>
                      <a:pt x="50" y="9"/>
                      <a:pt x="48" y="5"/>
                    </a:cubicBezTo>
                    <a:cubicBezTo>
                      <a:pt x="47" y="1"/>
                      <a:pt x="36" y="0"/>
                      <a:pt x="24" y="1"/>
                    </a:cubicBezTo>
                    <a:cubicBezTo>
                      <a:pt x="15" y="2"/>
                      <a:pt x="8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4" y="3"/>
                      <a:pt x="32" y="10"/>
                      <a:pt x="32" y="15"/>
                    </a:cubicBezTo>
                    <a:cubicBezTo>
                      <a:pt x="34" y="21"/>
                      <a:pt x="37" y="27"/>
                      <a:pt x="26" y="34"/>
                    </a:cubicBezTo>
                    <a:cubicBezTo>
                      <a:pt x="20" y="38"/>
                      <a:pt x="10" y="41"/>
                      <a:pt x="0" y="4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1" y="47"/>
                      <a:pt x="43" y="49"/>
                      <a:pt x="48" y="47"/>
                    </a:cubicBezTo>
                    <a:cubicBezTo>
                      <a:pt x="54" y="45"/>
                      <a:pt x="49" y="36"/>
                      <a:pt x="48" y="26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6" name="Freeform 28">
                <a:extLst>
                  <a:ext uri="{FF2B5EF4-FFF2-40B4-BE49-F238E27FC236}">
                    <a16:creationId xmlns:a16="http://schemas.microsoft.com/office/drawing/2014/main" id="{4673E957-8D4E-4A85-8A32-206ADB8B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2973"/>
                <a:ext cx="37" cy="16"/>
              </a:xfrm>
              <a:custGeom>
                <a:avLst/>
                <a:gdLst>
                  <a:gd name="T0" fmla="*/ 12 w 15"/>
                  <a:gd name="T1" fmla="*/ 77 h 6"/>
                  <a:gd name="T2" fmla="*/ 224 w 15"/>
                  <a:gd name="T3" fmla="*/ 21 h 6"/>
                  <a:gd name="T4" fmla="*/ 0 w 15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1" y="4"/>
                    </a:moveTo>
                    <a:cubicBezTo>
                      <a:pt x="5" y="2"/>
                      <a:pt x="10" y="0"/>
                      <a:pt x="15" y="1"/>
                    </a:cubicBezTo>
                    <a:cubicBezTo>
                      <a:pt x="11" y="3"/>
                      <a:pt x="5" y="6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7" name="Freeform 29">
                <a:extLst>
                  <a:ext uri="{FF2B5EF4-FFF2-40B4-BE49-F238E27FC236}">
                    <a16:creationId xmlns:a16="http://schemas.microsoft.com/office/drawing/2014/main" id="{D8B24EA8-5C89-4C45-AD43-DC5748154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3152"/>
                <a:ext cx="35" cy="11"/>
              </a:xfrm>
              <a:custGeom>
                <a:avLst/>
                <a:gdLst>
                  <a:gd name="T0" fmla="*/ 0 w 14"/>
                  <a:gd name="T1" fmla="*/ 83 h 4"/>
                  <a:gd name="T2" fmla="*/ 220 w 1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6" y="4"/>
                      <a:pt x="10" y="4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8" name="Freeform 30">
                <a:extLst>
                  <a:ext uri="{FF2B5EF4-FFF2-40B4-BE49-F238E27FC236}">
                    <a16:creationId xmlns:a16="http://schemas.microsoft.com/office/drawing/2014/main" id="{7689BBB9-0A61-40F2-A822-CF35E01D9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3005"/>
                <a:ext cx="103" cy="78"/>
              </a:xfrm>
              <a:custGeom>
                <a:avLst/>
                <a:gdLst>
                  <a:gd name="T0" fmla="*/ 0 w 41"/>
                  <a:gd name="T1" fmla="*/ 471 h 29"/>
                  <a:gd name="T2" fmla="*/ 304 w 41"/>
                  <a:gd name="T3" fmla="*/ 527 h 29"/>
                  <a:gd name="T4" fmla="*/ 588 w 41"/>
                  <a:gd name="T5" fmla="*/ 527 h 29"/>
                  <a:gd name="T6" fmla="*/ 600 w 41"/>
                  <a:gd name="T7" fmla="*/ 312 h 29"/>
                  <a:gd name="T8" fmla="*/ 588 w 41"/>
                  <a:gd name="T9" fmla="*/ 0 h 29"/>
                  <a:gd name="T10" fmla="*/ 555 w 41"/>
                  <a:gd name="T11" fmla="*/ 274 h 29"/>
                  <a:gd name="T12" fmla="*/ 492 w 41"/>
                  <a:gd name="T13" fmla="*/ 449 h 29"/>
                  <a:gd name="T14" fmla="*/ 284 w 41"/>
                  <a:gd name="T15" fmla="*/ 471 h 29"/>
                  <a:gd name="T16" fmla="*/ 50 w 41"/>
                  <a:gd name="T17" fmla="*/ 484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9">
                    <a:moveTo>
                      <a:pt x="0" y="24"/>
                    </a:moveTo>
                    <a:cubicBezTo>
                      <a:pt x="6" y="26"/>
                      <a:pt x="13" y="26"/>
                      <a:pt x="19" y="27"/>
                    </a:cubicBezTo>
                    <a:cubicBezTo>
                      <a:pt x="24" y="28"/>
                      <a:pt x="32" y="29"/>
                      <a:pt x="37" y="27"/>
                    </a:cubicBezTo>
                    <a:cubicBezTo>
                      <a:pt x="41" y="25"/>
                      <a:pt x="39" y="19"/>
                      <a:pt x="38" y="16"/>
                    </a:cubicBezTo>
                    <a:cubicBezTo>
                      <a:pt x="37" y="10"/>
                      <a:pt x="37" y="6"/>
                      <a:pt x="37" y="0"/>
                    </a:cubicBezTo>
                    <a:cubicBezTo>
                      <a:pt x="36" y="5"/>
                      <a:pt x="35" y="9"/>
                      <a:pt x="35" y="14"/>
                    </a:cubicBezTo>
                    <a:cubicBezTo>
                      <a:pt x="35" y="18"/>
                      <a:pt x="36" y="22"/>
                      <a:pt x="31" y="23"/>
                    </a:cubicBezTo>
                    <a:cubicBezTo>
                      <a:pt x="27" y="25"/>
                      <a:pt x="22" y="24"/>
                      <a:pt x="18" y="24"/>
                    </a:cubicBezTo>
                    <a:cubicBezTo>
                      <a:pt x="13" y="24"/>
                      <a:pt x="8" y="25"/>
                      <a:pt x="3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9" name="Freeform 31">
                <a:extLst>
                  <a:ext uri="{FF2B5EF4-FFF2-40B4-BE49-F238E27FC236}">
                    <a16:creationId xmlns:a16="http://schemas.microsoft.com/office/drawing/2014/main" id="{40EBAA41-64BB-4EFD-A016-AAAFECC7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195"/>
                <a:ext cx="90" cy="72"/>
              </a:xfrm>
              <a:custGeom>
                <a:avLst/>
                <a:gdLst>
                  <a:gd name="T0" fmla="*/ 33 w 36"/>
                  <a:gd name="T1" fmla="*/ 477 h 27"/>
                  <a:gd name="T2" fmla="*/ 300 w 36"/>
                  <a:gd name="T3" fmla="*/ 491 h 27"/>
                  <a:gd name="T4" fmla="*/ 500 w 36"/>
                  <a:gd name="T5" fmla="*/ 477 h 27"/>
                  <a:gd name="T6" fmla="*/ 533 w 36"/>
                  <a:gd name="T7" fmla="*/ 285 h 27"/>
                  <a:gd name="T8" fmla="*/ 488 w 36"/>
                  <a:gd name="T9" fmla="*/ 0 h 27"/>
                  <a:gd name="T10" fmla="*/ 470 w 36"/>
                  <a:gd name="T11" fmla="*/ 264 h 27"/>
                  <a:gd name="T12" fmla="*/ 408 w 36"/>
                  <a:gd name="T13" fmla="*/ 419 h 27"/>
                  <a:gd name="T14" fmla="*/ 208 w 36"/>
                  <a:gd name="T15" fmla="*/ 456 h 27"/>
                  <a:gd name="T16" fmla="*/ 0 w 36"/>
                  <a:gd name="T17" fmla="*/ 47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27">
                    <a:moveTo>
                      <a:pt x="2" y="25"/>
                    </a:moveTo>
                    <a:cubicBezTo>
                      <a:pt x="7" y="27"/>
                      <a:pt x="14" y="26"/>
                      <a:pt x="19" y="26"/>
                    </a:cubicBezTo>
                    <a:cubicBezTo>
                      <a:pt x="23" y="26"/>
                      <a:pt x="29" y="27"/>
                      <a:pt x="32" y="25"/>
                    </a:cubicBezTo>
                    <a:cubicBezTo>
                      <a:pt x="36" y="23"/>
                      <a:pt x="35" y="18"/>
                      <a:pt x="34" y="15"/>
                    </a:cubicBezTo>
                    <a:cubicBezTo>
                      <a:pt x="32" y="10"/>
                      <a:pt x="32" y="5"/>
                      <a:pt x="31" y="0"/>
                    </a:cubicBezTo>
                    <a:cubicBezTo>
                      <a:pt x="30" y="4"/>
                      <a:pt x="30" y="9"/>
                      <a:pt x="30" y="14"/>
                    </a:cubicBezTo>
                    <a:cubicBezTo>
                      <a:pt x="30" y="17"/>
                      <a:pt x="30" y="20"/>
                      <a:pt x="26" y="22"/>
                    </a:cubicBezTo>
                    <a:cubicBezTo>
                      <a:pt x="23" y="24"/>
                      <a:pt x="17" y="23"/>
                      <a:pt x="13" y="24"/>
                    </a:cubicBezTo>
                    <a:cubicBezTo>
                      <a:pt x="9" y="24"/>
                      <a:pt x="5" y="25"/>
                      <a:pt x="0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0" name="Freeform 32">
                <a:extLst>
                  <a:ext uri="{FF2B5EF4-FFF2-40B4-BE49-F238E27FC236}">
                    <a16:creationId xmlns:a16="http://schemas.microsoft.com/office/drawing/2014/main" id="{D2663D25-9DFA-4FD1-B050-CEC6C3293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992"/>
                <a:ext cx="38" cy="32"/>
              </a:xfrm>
              <a:custGeom>
                <a:avLst/>
                <a:gdLst>
                  <a:gd name="T0" fmla="*/ 20 w 15"/>
                  <a:gd name="T1" fmla="*/ 0 h 12"/>
                  <a:gd name="T2" fmla="*/ 33 w 15"/>
                  <a:gd name="T3" fmla="*/ 192 h 12"/>
                  <a:gd name="T4" fmla="*/ 129 w 15"/>
                  <a:gd name="T5" fmla="*/ 192 h 12"/>
                  <a:gd name="T6" fmla="*/ 243 w 15"/>
                  <a:gd name="T7" fmla="*/ 205 h 12"/>
                  <a:gd name="T8" fmla="*/ 96 w 15"/>
                  <a:gd name="T9" fmla="*/ 171 h 12"/>
                  <a:gd name="T10" fmla="*/ 33 w 15"/>
                  <a:gd name="T11" fmla="*/ 35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1" y="0"/>
                    </a:moveTo>
                    <a:cubicBezTo>
                      <a:pt x="1" y="2"/>
                      <a:pt x="0" y="9"/>
                      <a:pt x="2" y="10"/>
                    </a:cubicBezTo>
                    <a:cubicBezTo>
                      <a:pt x="4" y="11"/>
                      <a:pt x="6" y="10"/>
                      <a:pt x="8" y="10"/>
                    </a:cubicBezTo>
                    <a:cubicBezTo>
                      <a:pt x="10" y="11"/>
                      <a:pt x="13" y="12"/>
                      <a:pt x="15" y="11"/>
                    </a:cubicBezTo>
                    <a:cubicBezTo>
                      <a:pt x="13" y="9"/>
                      <a:pt x="9" y="10"/>
                      <a:pt x="6" y="9"/>
                    </a:cubicBezTo>
                    <a:cubicBezTo>
                      <a:pt x="3" y="7"/>
                      <a:pt x="3" y="5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1" name="Freeform 33">
                <a:extLst>
                  <a:ext uri="{FF2B5EF4-FFF2-40B4-BE49-F238E27FC236}">
                    <a16:creationId xmlns:a16="http://schemas.microsoft.com/office/drawing/2014/main" id="{DA773ABD-9452-468D-99EE-BDDA93C73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3173"/>
                <a:ext cx="51" cy="32"/>
              </a:xfrm>
              <a:custGeom>
                <a:avLst/>
                <a:gdLst>
                  <a:gd name="T0" fmla="*/ 33 w 20"/>
                  <a:gd name="T1" fmla="*/ 0 h 12"/>
                  <a:gd name="T2" fmla="*/ 66 w 20"/>
                  <a:gd name="T3" fmla="*/ 205 h 12"/>
                  <a:gd name="T4" fmla="*/ 181 w 20"/>
                  <a:gd name="T5" fmla="*/ 192 h 12"/>
                  <a:gd name="T6" fmla="*/ 332 w 20"/>
                  <a:gd name="T7" fmla="*/ 205 h 12"/>
                  <a:gd name="T8" fmla="*/ 117 w 20"/>
                  <a:gd name="T9" fmla="*/ 149 h 12"/>
                  <a:gd name="T10" fmla="*/ 33 w 2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2" y="0"/>
                    </a:moveTo>
                    <a:cubicBezTo>
                      <a:pt x="0" y="3"/>
                      <a:pt x="0" y="11"/>
                      <a:pt x="4" y="11"/>
                    </a:cubicBezTo>
                    <a:cubicBezTo>
                      <a:pt x="6" y="12"/>
                      <a:pt x="8" y="10"/>
                      <a:pt x="11" y="10"/>
                    </a:cubicBezTo>
                    <a:cubicBezTo>
                      <a:pt x="14" y="9"/>
                      <a:pt x="17" y="11"/>
                      <a:pt x="20" y="11"/>
                    </a:cubicBezTo>
                    <a:cubicBezTo>
                      <a:pt x="16" y="9"/>
                      <a:pt x="10" y="10"/>
                      <a:pt x="7" y="8"/>
                    </a:cubicBezTo>
                    <a:cubicBezTo>
                      <a:pt x="5" y="7"/>
                      <a:pt x="3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2" name="Freeform 34">
                <a:extLst>
                  <a:ext uri="{FF2B5EF4-FFF2-40B4-BE49-F238E27FC236}">
                    <a16:creationId xmlns:a16="http://schemas.microsoft.com/office/drawing/2014/main" id="{CDEA87C6-9BAA-4A59-BAA4-6D632ED46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933"/>
                <a:ext cx="75" cy="16"/>
              </a:xfrm>
              <a:custGeom>
                <a:avLst/>
                <a:gdLst>
                  <a:gd name="T0" fmla="*/ 113 w 30"/>
                  <a:gd name="T1" fmla="*/ 35 h 6"/>
                  <a:gd name="T2" fmla="*/ 458 w 30"/>
                  <a:gd name="T3" fmla="*/ 115 h 6"/>
                  <a:gd name="T4" fmla="*/ 438 w 30"/>
                  <a:gd name="T5" fmla="*/ 0 h 6"/>
                  <a:gd name="T6" fmla="*/ 283 w 30"/>
                  <a:gd name="T7" fmla="*/ 21 h 6"/>
                  <a:gd name="T8" fmla="*/ 158 w 30"/>
                  <a:gd name="T9" fmla="*/ 21 h 6"/>
                  <a:gd name="T10" fmla="*/ 0 w 30"/>
                  <a:gd name="T11" fmla="*/ 7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6">
                    <a:moveTo>
                      <a:pt x="7" y="2"/>
                    </a:moveTo>
                    <a:cubicBezTo>
                      <a:pt x="12" y="1"/>
                      <a:pt x="25" y="1"/>
                      <a:pt x="29" y="6"/>
                    </a:cubicBezTo>
                    <a:cubicBezTo>
                      <a:pt x="30" y="4"/>
                      <a:pt x="29" y="1"/>
                      <a:pt x="28" y="0"/>
                    </a:cubicBezTo>
                    <a:cubicBezTo>
                      <a:pt x="27" y="3"/>
                      <a:pt x="21" y="1"/>
                      <a:pt x="18" y="1"/>
                    </a:cubicBezTo>
                    <a:cubicBezTo>
                      <a:pt x="15" y="0"/>
                      <a:pt x="13" y="0"/>
                      <a:pt x="10" y="1"/>
                    </a:cubicBezTo>
                    <a:cubicBezTo>
                      <a:pt x="7" y="1"/>
                      <a:pt x="3" y="4"/>
                      <a:pt x="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3" name="Freeform 35">
                <a:extLst>
                  <a:ext uri="{FF2B5EF4-FFF2-40B4-BE49-F238E27FC236}">
                    <a16:creationId xmlns:a16="http://schemas.microsoft.com/office/drawing/2014/main" id="{8BC28EF5-D724-47F9-9CD0-F4A6652C0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3099"/>
                <a:ext cx="87" cy="21"/>
              </a:xfrm>
              <a:custGeom>
                <a:avLst/>
                <a:gdLst>
                  <a:gd name="T0" fmla="*/ 0 w 35"/>
                  <a:gd name="T1" fmla="*/ 89 h 8"/>
                  <a:gd name="T2" fmla="*/ 415 w 35"/>
                  <a:gd name="T3" fmla="*/ 110 h 8"/>
                  <a:gd name="T4" fmla="*/ 507 w 35"/>
                  <a:gd name="T5" fmla="*/ 0 h 8"/>
                  <a:gd name="T6" fmla="*/ 370 w 35"/>
                  <a:gd name="T7" fmla="*/ 55 h 8"/>
                  <a:gd name="T8" fmla="*/ 0 w 35"/>
                  <a:gd name="T9" fmla="*/ 8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">
                    <a:moveTo>
                      <a:pt x="0" y="5"/>
                    </a:moveTo>
                    <a:cubicBezTo>
                      <a:pt x="0" y="5"/>
                      <a:pt x="19" y="4"/>
                      <a:pt x="27" y="6"/>
                    </a:cubicBezTo>
                    <a:cubicBezTo>
                      <a:pt x="35" y="8"/>
                      <a:pt x="35" y="5"/>
                      <a:pt x="33" y="0"/>
                    </a:cubicBezTo>
                    <a:cubicBezTo>
                      <a:pt x="33" y="2"/>
                      <a:pt x="30" y="4"/>
                      <a:pt x="24" y="3"/>
                    </a:cubicBezTo>
                    <a:cubicBezTo>
                      <a:pt x="18" y="3"/>
                      <a:pt x="5" y="3"/>
                      <a:pt x="0" y="5"/>
                    </a:cubicBezTo>
                    <a:close/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4" name="Freeform 36">
                <a:extLst>
                  <a:ext uri="{FF2B5EF4-FFF2-40B4-BE49-F238E27FC236}">
                    <a16:creationId xmlns:a16="http://schemas.microsoft.com/office/drawing/2014/main" id="{BCB3A6D4-1C32-42D5-A7ED-B3EC7C495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3115"/>
                <a:ext cx="141" cy="160"/>
              </a:xfrm>
              <a:custGeom>
                <a:avLst/>
                <a:gdLst>
                  <a:gd name="T0" fmla="*/ 20 w 56"/>
                  <a:gd name="T1" fmla="*/ 1117 h 60"/>
                  <a:gd name="T2" fmla="*/ 83 w 56"/>
                  <a:gd name="T3" fmla="*/ 1117 h 60"/>
                  <a:gd name="T4" fmla="*/ 577 w 56"/>
                  <a:gd name="T5" fmla="*/ 1117 h 60"/>
                  <a:gd name="T6" fmla="*/ 843 w 56"/>
                  <a:gd name="T7" fmla="*/ 989 h 60"/>
                  <a:gd name="T8" fmla="*/ 798 w 56"/>
                  <a:gd name="T9" fmla="*/ 477 h 60"/>
                  <a:gd name="T10" fmla="*/ 768 w 56"/>
                  <a:gd name="T11" fmla="*/ 77 h 60"/>
                  <a:gd name="T12" fmla="*/ 83 w 56"/>
                  <a:gd name="T13" fmla="*/ 35 h 60"/>
                  <a:gd name="T14" fmla="*/ 0 w 56"/>
                  <a:gd name="T15" fmla="*/ 35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60">
                    <a:moveTo>
                      <a:pt x="1" y="59"/>
                    </a:moveTo>
                    <a:cubicBezTo>
                      <a:pt x="5" y="59"/>
                      <a:pt x="5" y="59"/>
                      <a:pt x="5" y="59"/>
                    </a:cubicBezTo>
                    <a:cubicBezTo>
                      <a:pt x="6" y="59"/>
                      <a:pt x="25" y="59"/>
                      <a:pt x="36" y="59"/>
                    </a:cubicBezTo>
                    <a:cubicBezTo>
                      <a:pt x="47" y="60"/>
                      <a:pt x="56" y="59"/>
                      <a:pt x="53" y="52"/>
                    </a:cubicBezTo>
                    <a:cubicBezTo>
                      <a:pt x="51" y="45"/>
                      <a:pt x="50" y="37"/>
                      <a:pt x="50" y="25"/>
                    </a:cubicBezTo>
                    <a:cubicBezTo>
                      <a:pt x="50" y="14"/>
                      <a:pt x="56" y="8"/>
                      <a:pt x="48" y="4"/>
                    </a:cubicBezTo>
                    <a:cubicBezTo>
                      <a:pt x="40" y="0"/>
                      <a:pt x="15" y="2"/>
                      <a:pt x="5" y="2"/>
                    </a:cubicBezTo>
                    <a:cubicBezTo>
                      <a:pt x="3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5" name="Freeform 37">
                <a:extLst>
                  <a:ext uri="{FF2B5EF4-FFF2-40B4-BE49-F238E27FC236}">
                    <a16:creationId xmlns:a16="http://schemas.microsoft.com/office/drawing/2014/main" id="{C5ACA1DF-3CD8-4857-9972-A12273879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3136"/>
                <a:ext cx="93" cy="85"/>
              </a:xfrm>
              <a:custGeom>
                <a:avLst/>
                <a:gdLst>
                  <a:gd name="T0" fmla="*/ 0 w 37"/>
                  <a:gd name="T1" fmla="*/ 319 h 32"/>
                  <a:gd name="T2" fmla="*/ 33 w 37"/>
                  <a:gd name="T3" fmla="*/ 114 h 32"/>
                  <a:gd name="T4" fmla="*/ 254 w 37"/>
                  <a:gd name="T5" fmla="*/ 93 h 32"/>
                  <a:gd name="T6" fmla="*/ 525 w 37"/>
                  <a:gd name="T7" fmla="*/ 133 h 32"/>
                  <a:gd name="T8" fmla="*/ 525 w 37"/>
                  <a:gd name="T9" fmla="*/ 507 h 32"/>
                  <a:gd name="T10" fmla="*/ 189 w 37"/>
                  <a:gd name="T11" fmla="*/ 523 h 32"/>
                  <a:gd name="T12" fmla="*/ 0 w 37"/>
                  <a:gd name="T13" fmla="*/ 579 h 32"/>
                  <a:gd name="T14" fmla="*/ 0 w 37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2">
                    <a:moveTo>
                      <a:pt x="0" y="17"/>
                    </a:moveTo>
                    <a:cubicBezTo>
                      <a:pt x="0" y="13"/>
                      <a:pt x="1" y="9"/>
                      <a:pt x="2" y="6"/>
                    </a:cubicBezTo>
                    <a:cubicBezTo>
                      <a:pt x="6" y="8"/>
                      <a:pt x="11" y="7"/>
                      <a:pt x="16" y="5"/>
                    </a:cubicBezTo>
                    <a:cubicBezTo>
                      <a:pt x="22" y="3"/>
                      <a:pt x="29" y="0"/>
                      <a:pt x="33" y="7"/>
                    </a:cubicBezTo>
                    <a:cubicBezTo>
                      <a:pt x="36" y="14"/>
                      <a:pt x="37" y="22"/>
                      <a:pt x="33" y="27"/>
                    </a:cubicBezTo>
                    <a:cubicBezTo>
                      <a:pt x="29" y="32"/>
                      <a:pt x="19" y="29"/>
                      <a:pt x="12" y="28"/>
                    </a:cubicBezTo>
                    <a:cubicBezTo>
                      <a:pt x="7" y="28"/>
                      <a:pt x="3" y="29"/>
                      <a:pt x="0" y="31"/>
                    </a:cubicBezTo>
                    <a:cubicBezTo>
                      <a:pt x="0" y="27"/>
                      <a:pt x="0" y="22"/>
                      <a:pt x="0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6" name="Freeform 38">
                <a:extLst>
                  <a:ext uri="{FF2B5EF4-FFF2-40B4-BE49-F238E27FC236}">
                    <a16:creationId xmlns:a16="http://schemas.microsoft.com/office/drawing/2014/main" id="{2F2FE4BF-3DD8-4D78-ACBE-C8A41EAD7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939"/>
                <a:ext cx="133" cy="152"/>
              </a:xfrm>
              <a:custGeom>
                <a:avLst/>
                <a:gdLst>
                  <a:gd name="T0" fmla="*/ 0 w 53"/>
                  <a:gd name="T1" fmla="*/ 1045 h 57"/>
                  <a:gd name="T2" fmla="*/ 83 w 53"/>
                  <a:gd name="T3" fmla="*/ 1024 h 57"/>
                  <a:gd name="T4" fmla="*/ 755 w 53"/>
                  <a:gd name="T5" fmla="*/ 1045 h 57"/>
                  <a:gd name="T6" fmla="*/ 788 w 53"/>
                  <a:gd name="T7" fmla="*/ 605 h 57"/>
                  <a:gd name="T8" fmla="*/ 806 w 53"/>
                  <a:gd name="T9" fmla="*/ 264 h 57"/>
                  <a:gd name="T10" fmla="*/ 755 w 53"/>
                  <a:gd name="T11" fmla="*/ 93 h 57"/>
                  <a:gd name="T12" fmla="*/ 83 w 53"/>
                  <a:gd name="T13" fmla="*/ 56 h 57"/>
                  <a:gd name="T14" fmla="*/ 0 w 53"/>
                  <a:gd name="T15" fmla="*/ 56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5"/>
                    </a:moveTo>
                    <a:cubicBezTo>
                      <a:pt x="3" y="55"/>
                      <a:pt x="3" y="54"/>
                      <a:pt x="5" y="54"/>
                    </a:cubicBezTo>
                    <a:cubicBezTo>
                      <a:pt x="18" y="54"/>
                      <a:pt x="44" y="57"/>
                      <a:pt x="48" y="55"/>
                    </a:cubicBezTo>
                    <a:cubicBezTo>
                      <a:pt x="52" y="54"/>
                      <a:pt x="52" y="41"/>
                      <a:pt x="50" y="32"/>
                    </a:cubicBezTo>
                    <a:cubicBezTo>
                      <a:pt x="49" y="26"/>
                      <a:pt x="50" y="19"/>
                      <a:pt x="51" y="14"/>
                    </a:cubicBezTo>
                    <a:cubicBezTo>
                      <a:pt x="53" y="9"/>
                      <a:pt x="49" y="6"/>
                      <a:pt x="48" y="5"/>
                    </a:cubicBezTo>
                    <a:cubicBezTo>
                      <a:pt x="43" y="0"/>
                      <a:pt x="19" y="3"/>
                      <a:pt x="5" y="3"/>
                    </a:cubicBezTo>
                    <a:cubicBezTo>
                      <a:pt x="3" y="3"/>
                      <a:pt x="3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7" name="Freeform 39">
                <a:extLst>
                  <a:ext uri="{FF2B5EF4-FFF2-40B4-BE49-F238E27FC236}">
                    <a16:creationId xmlns:a16="http://schemas.microsoft.com/office/drawing/2014/main" id="{F232F236-E589-473D-AF08-ED3116E95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952"/>
                <a:ext cx="83" cy="91"/>
              </a:xfrm>
              <a:custGeom>
                <a:avLst/>
                <a:gdLst>
                  <a:gd name="T0" fmla="*/ 20 w 33"/>
                  <a:gd name="T1" fmla="*/ 517 h 34"/>
                  <a:gd name="T2" fmla="*/ 33 w 33"/>
                  <a:gd name="T3" fmla="*/ 171 h 34"/>
                  <a:gd name="T4" fmla="*/ 493 w 33"/>
                  <a:gd name="T5" fmla="*/ 171 h 34"/>
                  <a:gd name="T6" fmla="*/ 367 w 33"/>
                  <a:gd name="T7" fmla="*/ 594 h 34"/>
                  <a:gd name="T8" fmla="*/ 33 w 33"/>
                  <a:gd name="T9" fmla="*/ 559 h 34"/>
                  <a:gd name="T10" fmla="*/ 20 w 33"/>
                  <a:gd name="T11" fmla="*/ 51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7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1" y="7"/>
                      <a:pt x="28" y="0"/>
                      <a:pt x="31" y="9"/>
                    </a:cubicBezTo>
                    <a:cubicBezTo>
                      <a:pt x="33" y="18"/>
                      <a:pt x="32" y="34"/>
                      <a:pt x="23" y="31"/>
                    </a:cubicBezTo>
                    <a:cubicBezTo>
                      <a:pt x="15" y="29"/>
                      <a:pt x="8" y="28"/>
                      <a:pt x="2" y="29"/>
                    </a:cubicBezTo>
                    <a:cubicBezTo>
                      <a:pt x="2" y="28"/>
                      <a:pt x="2" y="27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8" name="Line 40">
                <a:extLst>
                  <a:ext uri="{FF2B5EF4-FFF2-40B4-BE49-F238E27FC236}">
                    <a16:creationId xmlns:a16="http://schemas.microsoft.com/office/drawing/2014/main" id="{5D2B5085-03D1-47D5-8B31-A89A8DF86B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1491"/>
                <a:ext cx="122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9" name="Line 41">
                <a:extLst>
                  <a:ext uri="{FF2B5EF4-FFF2-40B4-BE49-F238E27FC236}">
                    <a16:creationId xmlns:a16="http://schemas.microsoft.com/office/drawing/2014/main" id="{1E3F3C20-3B97-4CC3-8287-71BA71B694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" y="1504"/>
                <a:ext cx="125" cy="3"/>
              </a:xfrm>
              <a:prstGeom prst="line">
                <a:avLst/>
              </a:prstGeom>
              <a:noFill/>
              <a:ln w="11113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0" name="Line 42">
                <a:extLst>
                  <a:ext uri="{FF2B5EF4-FFF2-40B4-BE49-F238E27FC236}">
                    <a16:creationId xmlns:a16="http://schemas.microsoft.com/office/drawing/2014/main" id="{6B232B7F-6613-4FB0-ABF2-1CAC532B22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3253"/>
                <a:ext cx="215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1" name="Line 43">
                <a:extLst>
                  <a:ext uri="{FF2B5EF4-FFF2-40B4-BE49-F238E27FC236}">
                    <a16:creationId xmlns:a16="http://schemas.microsoft.com/office/drawing/2014/main" id="{A8C24F53-9BCB-49D4-A98E-91B08AEA0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3229"/>
                <a:ext cx="215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2" name="Line 44">
                <a:extLst>
                  <a:ext uri="{FF2B5EF4-FFF2-40B4-BE49-F238E27FC236}">
                    <a16:creationId xmlns:a16="http://schemas.microsoft.com/office/drawing/2014/main" id="{6C3E1A13-4B58-41CC-97AB-F5394AF440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3275"/>
                <a:ext cx="215" cy="1"/>
              </a:xfrm>
              <a:prstGeom prst="line">
                <a:avLst/>
              </a:prstGeom>
              <a:noFill/>
              <a:ln w="3175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3" name="Freeform 45">
                <a:extLst>
                  <a:ext uri="{FF2B5EF4-FFF2-40B4-BE49-F238E27FC236}">
                    <a16:creationId xmlns:a16="http://schemas.microsoft.com/office/drawing/2014/main" id="{BAC7957B-4E61-4068-BE92-43A466B5D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803"/>
                <a:ext cx="153" cy="122"/>
              </a:xfrm>
              <a:custGeom>
                <a:avLst/>
                <a:gdLst>
                  <a:gd name="T0" fmla="*/ 838 w 61"/>
                  <a:gd name="T1" fmla="*/ 111 h 46"/>
                  <a:gd name="T2" fmla="*/ 158 w 61"/>
                  <a:gd name="T3" fmla="*/ 56 h 46"/>
                  <a:gd name="T4" fmla="*/ 0 w 61"/>
                  <a:gd name="T5" fmla="*/ 56 h 46"/>
                  <a:gd name="T6" fmla="*/ 0 w 61"/>
                  <a:gd name="T7" fmla="*/ 822 h 46"/>
                  <a:gd name="T8" fmla="*/ 158 w 61"/>
                  <a:gd name="T9" fmla="*/ 822 h 46"/>
                  <a:gd name="T10" fmla="*/ 805 w 61"/>
                  <a:gd name="T11" fmla="*/ 859 h 46"/>
                  <a:gd name="T12" fmla="*/ 868 w 61"/>
                  <a:gd name="T13" fmla="*/ 507 h 46"/>
                  <a:gd name="T14" fmla="*/ 838 w 61"/>
                  <a:gd name="T15" fmla="*/ 111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46">
                    <a:moveTo>
                      <a:pt x="53" y="6"/>
                    </a:moveTo>
                    <a:cubicBezTo>
                      <a:pt x="40" y="0"/>
                      <a:pt x="25" y="3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3" y="44"/>
                      <a:pt x="7" y="44"/>
                      <a:pt x="10" y="44"/>
                    </a:cubicBezTo>
                    <a:cubicBezTo>
                      <a:pt x="27" y="44"/>
                      <a:pt x="39" y="45"/>
                      <a:pt x="51" y="46"/>
                    </a:cubicBezTo>
                    <a:cubicBezTo>
                      <a:pt x="59" y="46"/>
                      <a:pt x="56" y="36"/>
                      <a:pt x="55" y="27"/>
                    </a:cubicBezTo>
                    <a:cubicBezTo>
                      <a:pt x="54" y="18"/>
                      <a:pt x="61" y="12"/>
                      <a:pt x="53" y="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4" name="Freeform 46">
                <a:extLst>
                  <a:ext uri="{FF2B5EF4-FFF2-40B4-BE49-F238E27FC236}">
                    <a16:creationId xmlns:a16="http://schemas.microsoft.com/office/drawing/2014/main" id="{FD9A6DB3-BB5F-41AA-B8D6-F7F31BF56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803"/>
                <a:ext cx="75" cy="82"/>
              </a:xfrm>
              <a:custGeom>
                <a:avLst/>
                <a:gdLst>
                  <a:gd name="T0" fmla="*/ 0 w 30"/>
                  <a:gd name="T1" fmla="*/ 497 h 31"/>
                  <a:gd name="T2" fmla="*/ 20 w 30"/>
                  <a:gd name="T3" fmla="*/ 183 h 31"/>
                  <a:gd name="T4" fmla="*/ 395 w 30"/>
                  <a:gd name="T5" fmla="*/ 148 h 31"/>
                  <a:gd name="T6" fmla="*/ 363 w 30"/>
                  <a:gd name="T7" fmla="*/ 540 h 31"/>
                  <a:gd name="T8" fmla="*/ 20 w 30"/>
                  <a:gd name="T9" fmla="*/ 553 h 31"/>
                  <a:gd name="T10" fmla="*/ 0 w 30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0" y="27"/>
                    </a:moveTo>
                    <a:cubicBezTo>
                      <a:pt x="0" y="20"/>
                      <a:pt x="3" y="15"/>
                      <a:pt x="1" y="10"/>
                    </a:cubicBezTo>
                    <a:cubicBezTo>
                      <a:pt x="10" y="7"/>
                      <a:pt x="20" y="0"/>
                      <a:pt x="25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6" y="31"/>
                      <a:pt x="8" y="26"/>
                      <a:pt x="1" y="30"/>
                    </a:cubicBezTo>
                    <a:cubicBezTo>
                      <a:pt x="0" y="29"/>
                      <a:pt x="0" y="28"/>
                      <a:pt x="0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5" name="Freeform 47">
                <a:extLst>
                  <a:ext uri="{FF2B5EF4-FFF2-40B4-BE49-F238E27FC236}">
                    <a16:creationId xmlns:a16="http://schemas.microsoft.com/office/drawing/2014/main" id="{04673C4A-3741-4156-B6AE-5BCD80CE0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669"/>
                <a:ext cx="143" cy="123"/>
              </a:xfrm>
              <a:custGeom>
                <a:avLst/>
                <a:gdLst>
                  <a:gd name="T0" fmla="*/ 838 w 57"/>
                  <a:gd name="T1" fmla="*/ 500 h 46"/>
                  <a:gd name="T2" fmla="*/ 805 w 57"/>
                  <a:gd name="T3" fmla="*/ 136 h 46"/>
                  <a:gd name="T4" fmla="*/ 158 w 57"/>
                  <a:gd name="T5" fmla="*/ 56 h 46"/>
                  <a:gd name="T6" fmla="*/ 0 w 57"/>
                  <a:gd name="T7" fmla="*/ 56 h 46"/>
                  <a:gd name="T8" fmla="*/ 0 w 57"/>
                  <a:gd name="T9" fmla="*/ 824 h 46"/>
                  <a:gd name="T10" fmla="*/ 158 w 57"/>
                  <a:gd name="T11" fmla="*/ 824 h 46"/>
                  <a:gd name="T12" fmla="*/ 805 w 57"/>
                  <a:gd name="T13" fmla="*/ 800 h 46"/>
                  <a:gd name="T14" fmla="*/ 838 w 57"/>
                  <a:gd name="T15" fmla="*/ 50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46">
                    <a:moveTo>
                      <a:pt x="53" y="26"/>
                    </a:moveTo>
                    <a:cubicBezTo>
                      <a:pt x="52" y="20"/>
                      <a:pt x="56" y="13"/>
                      <a:pt x="51" y="7"/>
                    </a:cubicBezTo>
                    <a:cubicBezTo>
                      <a:pt x="46" y="0"/>
                      <a:pt x="26" y="3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43"/>
                      <a:pt x="6" y="43"/>
                      <a:pt x="10" y="43"/>
                    </a:cubicBezTo>
                    <a:cubicBezTo>
                      <a:pt x="34" y="43"/>
                      <a:pt x="44" y="46"/>
                      <a:pt x="51" y="42"/>
                    </a:cubicBezTo>
                    <a:cubicBezTo>
                      <a:pt x="57" y="39"/>
                      <a:pt x="55" y="32"/>
                      <a:pt x="53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6" name="Freeform 48">
                <a:extLst>
                  <a:ext uri="{FF2B5EF4-FFF2-40B4-BE49-F238E27FC236}">
                    <a16:creationId xmlns:a16="http://schemas.microsoft.com/office/drawing/2014/main" id="{C46533F5-4A6A-45A2-B063-4CDD1DFF2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547"/>
                <a:ext cx="140" cy="114"/>
              </a:xfrm>
              <a:custGeom>
                <a:avLst/>
                <a:gdLst>
                  <a:gd name="T0" fmla="*/ 800 w 56"/>
                  <a:gd name="T1" fmla="*/ 408 h 43"/>
                  <a:gd name="T2" fmla="*/ 770 w 56"/>
                  <a:gd name="T3" fmla="*/ 77 h 43"/>
                  <a:gd name="T4" fmla="*/ 158 w 56"/>
                  <a:gd name="T5" fmla="*/ 21 h 43"/>
                  <a:gd name="T6" fmla="*/ 0 w 56"/>
                  <a:gd name="T7" fmla="*/ 21 h 43"/>
                  <a:gd name="T8" fmla="*/ 0 w 56"/>
                  <a:gd name="T9" fmla="*/ 766 h 43"/>
                  <a:gd name="T10" fmla="*/ 158 w 56"/>
                  <a:gd name="T11" fmla="*/ 766 h 43"/>
                  <a:gd name="T12" fmla="*/ 783 w 56"/>
                  <a:gd name="T13" fmla="*/ 766 h 43"/>
                  <a:gd name="T14" fmla="*/ 800 w 56"/>
                  <a:gd name="T15" fmla="*/ 408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43">
                    <a:moveTo>
                      <a:pt x="51" y="22"/>
                    </a:moveTo>
                    <a:cubicBezTo>
                      <a:pt x="50" y="13"/>
                      <a:pt x="55" y="8"/>
                      <a:pt x="49" y="4"/>
                    </a:cubicBezTo>
                    <a:cubicBezTo>
                      <a:pt x="43" y="0"/>
                      <a:pt x="22" y="1"/>
                      <a:pt x="10" y="1"/>
                    </a:cubicBezTo>
                    <a:cubicBezTo>
                      <a:pt x="7" y="1"/>
                      <a:pt x="4" y="1"/>
                      <a:pt x="0" y="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" y="41"/>
                      <a:pt x="7" y="41"/>
                      <a:pt x="10" y="41"/>
                    </a:cubicBezTo>
                    <a:cubicBezTo>
                      <a:pt x="24" y="41"/>
                      <a:pt x="43" y="43"/>
                      <a:pt x="50" y="41"/>
                    </a:cubicBezTo>
                    <a:cubicBezTo>
                      <a:pt x="56" y="39"/>
                      <a:pt x="53" y="31"/>
                      <a:pt x="51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7" name="Freeform 49">
                <a:extLst>
                  <a:ext uri="{FF2B5EF4-FFF2-40B4-BE49-F238E27FC236}">
                    <a16:creationId xmlns:a16="http://schemas.microsoft.com/office/drawing/2014/main" id="{A0DB01F2-55B9-468D-AC8E-8453316B4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413"/>
                <a:ext cx="138" cy="118"/>
              </a:xfrm>
              <a:custGeom>
                <a:avLst/>
                <a:gdLst>
                  <a:gd name="T0" fmla="*/ 788 w 55"/>
                  <a:gd name="T1" fmla="*/ 461 h 44"/>
                  <a:gd name="T2" fmla="*/ 775 w 55"/>
                  <a:gd name="T3" fmla="*/ 80 h 44"/>
                  <a:gd name="T4" fmla="*/ 158 w 55"/>
                  <a:gd name="T5" fmla="*/ 56 h 44"/>
                  <a:gd name="T6" fmla="*/ 0 w 55"/>
                  <a:gd name="T7" fmla="*/ 35 h 44"/>
                  <a:gd name="T8" fmla="*/ 0 w 55"/>
                  <a:gd name="T9" fmla="*/ 826 h 44"/>
                  <a:gd name="T10" fmla="*/ 158 w 55"/>
                  <a:gd name="T11" fmla="*/ 813 h 44"/>
                  <a:gd name="T12" fmla="*/ 775 w 55"/>
                  <a:gd name="T13" fmla="*/ 813 h 44"/>
                  <a:gd name="T14" fmla="*/ 788 w 55"/>
                  <a:gd name="T15" fmla="*/ 461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44">
                    <a:moveTo>
                      <a:pt x="50" y="24"/>
                    </a:moveTo>
                    <a:cubicBezTo>
                      <a:pt x="49" y="15"/>
                      <a:pt x="55" y="9"/>
                      <a:pt x="49" y="4"/>
                    </a:cubicBezTo>
                    <a:cubicBezTo>
                      <a:pt x="43" y="0"/>
                      <a:pt x="22" y="3"/>
                      <a:pt x="10" y="3"/>
                    </a:cubicBezTo>
                    <a:cubicBezTo>
                      <a:pt x="7" y="3"/>
                      <a:pt x="4" y="3"/>
                      <a:pt x="0" y="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42"/>
                      <a:pt x="7" y="42"/>
                      <a:pt x="10" y="42"/>
                    </a:cubicBezTo>
                    <a:cubicBezTo>
                      <a:pt x="24" y="42"/>
                      <a:pt x="42" y="44"/>
                      <a:pt x="49" y="42"/>
                    </a:cubicBezTo>
                    <a:cubicBezTo>
                      <a:pt x="55" y="40"/>
                      <a:pt x="52" y="33"/>
                      <a:pt x="50" y="2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8" name="Freeform 50">
                <a:extLst>
                  <a:ext uri="{FF2B5EF4-FFF2-40B4-BE49-F238E27FC236}">
                    <a16:creationId xmlns:a16="http://schemas.microsoft.com/office/drawing/2014/main" id="{DB7F0D71-173D-409B-9CFC-117BA62F5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291"/>
                <a:ext cx="135" cy="112"/>
              </a:xfrm>
              <a:custGeom>
                <a:avLst/>
                <a:gdLst>
                  <a:gd name="T0" fmla="*/ 770 w 54"/>
                  <a:gd name="T1" fmla="*/ 419 h 42"/>
                  <a:gd name="T2" fmla="*/ 738 w 54"/>
                  <a:gd name="T3" fmla="*/ 77 h 42"/>
                  <a:gd name="T4" fmla="*/ 158 w 54"/>
                  <a:gd name="T5" fmla="*/ 21 h 42"/>
                  <a:gd name="T6" fmla="*/ 0 w 54"/>
                  <a:gd name="T7" fmla="*/ 21 h 42"/>
                  <a:gd name="T8" fmla="*/ 0 w 54"/>
                  <a:gd name="T9" fmla="*/ 760 h 42"/>
                  <a:gd name="T10" fmla="*/ 158 w 54"/>
                  <a:gd name="T11" fmla="*/ 760 h 42"/>
                  <a:gd name="T12" fmla="*/ 738 w 54"/>
                  <a:gd name="T13" fmla="*/ 760 h 42"/>
                  <a:gd name="T14" fmla="*/ 770 w 54"/>
                  <a:gd name="T15" fmla="*/ 419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42">
                    <a:moveTo>
                      <a:pt x="49" y="22"/>
                    </a:moveTo>
                    <a:cubicBezTo>
                      <a:pt x="47" y="12"/>
                      <a:pt x="53" y="8"/>
                      <a:pt x="47" y="4"/>
                    </a:cubicBezTo>
                    <a:cubicBezTo>
                      <a:pt x="41" y="0"/>
                      <a:pt x="22" y="1"/>
                      <a:pt x="10" y="1"/>
                    </a:cubicBezTo>
                    <a:cubicBezTo>
                      <a:pt x="7" y="1"/>
                      <a:pt x="3" y="1"/>
                      <a:pt x="0" y="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40"/>
                      <a:pt x="7" y="40"/>
                      <a:pt x="10" y="40"/>
                    </a:cubicBezTo>
                    <a:cubicBezTo>
                      <a:pt x="24" y="40"/>
                      <a:pt x="41" y="42"/>
                      <a:pt x="47" y="40"/>
                    </a:cubicBezTo>
                    <a:cubicBezTo>
                      <a:pt x="54" y="38"/>
                      <a:pt x="50" y="31"/>
                      <a:pt x="49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9" name="Freeform 51">
                <a:extLst>
                  <a:ext uri="{FF2B5EF4-FFF2-40B4-BE49-F238E27FC236}">
                    <a16:creationId xmlns:a16="http://schemas.microsoft.com/office/drawing/2014/main" id="{1BEBA737-8EB8-4632-94DE-EC3D2ADA4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179"/>
                <a:ext cx="135" cy="101"/>
              </a:xfrm>
              <a:custGeom>
                <a:avLst/>
                <a:gdLst>
                  <a:gd name="T0" fmla="*/ 750 w 54"/>
                  <a:gd name="T1" fmla="*/ 361 h 38"/>
                  <a:gd name="T2" fmla="*/ 738 w 54"/>
                  <a:gd name="T3" fmla="*/ 56 h 38"/>
                  <a:gd name="T4" fmla="*/ 158 w 54"/>
                  <a:gd name="T5" fmla="*/ 56 h 38"/>
                  <a:gd name="T6" fmla="*/ 0 w 54"/>
                  <a:gd name="T7" fmla="*/ 35 h 38"/>
                  <a:gd name="T8" fmla="*/ 0 w 54"/>
                  <a:gd name="T9" fmla="*/ 657 h 38"/>
                  <a:gd name="T10" fmla="*/ 158 w 54"/>
                  <a:gd name="T11" fmla="*/ 657 h 38"/>
                  <a:gd name="T12" fmla="*/ 738 w 54"/>
                  <a:gd name="T13" fmla="*/ 678 h 38"/>
                  <a:gd name="T14" fmla="*/ 750 w 54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38">
                    <a:moveTo>
                      <a:pt x="48" y="19"/>
                    </a:moveTo>
                    <a:cubicBezTo>
                      <a:pt x="47" y="9"/>
                      <a:pt x="53" y="8"/>
                      <a:pt x="47" y="3"/>
                    </a:cubicBezTo>
                    <a:cubicBezTo>
                      <a:pt x="41" y="0"/>
                      <a:pt x="23" y="3"/>
                      <a:pt x="10" y="3"/>
                    </a:cubicBezTo>
                    <a:cubicBezTo>
                      <a:pt x="7" y="3"/>
                      <a:pt x="3" y="2"/>
                      <a:pt x="0" y="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" y="35"/>
                      <a:pt x="7" y="35"/>
                      <a:pt x="10" y="35"/>
                    </a:cubicBezTo>
                    <a:cubicBezTo>
                      <a:pt x="24" y="35"/>
                      <a:pt x="41" y="38"/>
                      <a:pt x="47" y="36"/>
                    </a:cubicBezTo>
                    <a:cubicBezTo>
                      <a:pt x="54" y="34"/>
                      <a:pt x="50" y="28"/>
                      <a:pt x="48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0" name="Freeform 52">
                <a:extLst>
                  <a:ext uri="{FF2B5EF4-FFF2-40B4-BE49-F238E27FC236}">
                    <a16:creationId xmlns:a16="http://schemas.microsoft.com/office/drawing/2014/main" id="{62ACE296-0C20-4F38-8851-DAD8D26EA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067"/>
                <a:ext cx="125" cy="98"/>
              </a:xfrm>
              <a:custGeom>
                <a:avLst/>
                <a:gdLst>
                  <a:gd name="T0" fmla="*/ 720 w 50"/>
                  <a:gd name="T1" fmla="*/ 371 h 37"/>
                  <a:gd name="T2" fmla="*/ 688 w 50"/>
                  <a:gd name="T3" fmla="*/ 77 h 37"/>
                  <a:gd name="T4" fmla="*/ 158 w 50"/>
                  <a:gd name="T5" fmla="*/ 56 h 37"/>
                  <a:gd name="T6" fmla="*/ 0 w 50"/>
                  <a:gd name="T7" fmla="*/ 56 h 37"/>
                  <a:gd name="T8" fmla="*/ 0 w 50"/>
                  <a:gd name="T9" fmla="*/ 652 h 37"/>
                  <a:gd name="T10" fmla="*/ 158 w 50"/>
                  <a:gd name="T11" fmla="*/ 652 h 37"/>
                  <a:gd name="T12" fmla="*/ 688 w 50"/>
                  <a:gd name="T13" fmla="*/ 652 h 37"/>
                  <a:gd name="T14" fmla="*/ 720 w 50"/>
                  <a:gd name="T15" fmla="*/ 37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7">
                    <a:moveTo>
                      <a:pt x="46" y="20"/>
                    </a:moveTo>
                    <a:cubicBezTo>
                      <a:pt x="44" y="11"/>
                      <a:pt x="50" y="9"/>
                      <a:pt x="44" y="4"/>
                    </a:cubicBezTo>
                    <a:cubicBezTo>
                      <a:pt x="38" y="0"/>
                      <a:pt x="30" y="3"/>
                      <a:pt x="10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" y="35"/>
                      <a:pt x="7" y="35"/>
                      <a:pt x="10" y="35"/>
                    </a:cubicBezTo>
                    <a:cubicBezTo>
                      <a:pt x="24" y="35"/>
                      <a:pt x="37" y="37"/>
                      <a:pt x="44" y="35"/>
                    </a:cubicBezTo>
                    <a:cubicBezTo>
                      <a:pt x="50" y="33"/>
                      <a:pt x="48" y="29"/>
                      <a:pt x="46" y="2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1" name="Freeform 53">
                <a:extLst>
                  <a:ext uri="{FF2B5EF4-FFF2-40B4-BE49-F238E27FC236}">
                    <a16:creationId xmlns:a16="http://schemas.microsoft.com/office/drawing/2014/main" id="{54FB5E5E-7874-4D5F-93E4-7D80388E0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963"/>
                <a:ext cx="125" cy="93"/>
              </a:xfrm>
              <a:custGeom>
                <a:avLst/>
                <a:gdLst>
                  <a:gd name="T0" fmla="*/ 720 w 50"/>
                  <a:gd name="T1" fmla="*/ 340 h 35"/>
                  <a:gd name="T2" fmla="*/ 688 w 50"/>
                  <a:gd name="T3" fmla="*/ 35 h 35"/>
                  <a:gd name="T4" fmla="*/ 158 w 50"/>
                  <a:gd name="T5" fmla="*/ 35 h 35"/>
                  <a:gd name="T6" fmla="*/ 0 w 50"/>
                  <a:gd name="T7" fmla="*/ 35 h 35"/>
                  <a:gd name="T8" fmla="*/ 0 w 50"/>
                  <a:gd name="T9" fmla="*/ 622 h 35"/>
                  <a:gd name="T10" fmla="*/ 158 w 50"/>
                  <a:gd name="T11" fmla="*/ 622 h 35"/>
                  <a:gd name="T12" fmla="*/ 688 w 50"/>
                  <a:gd name="T13" fmla="*/ 622 h 35"/>
                  <a:gd name="T14" fmla="*/ 720 w 50"/>
                  <a:gd name="T15" fmla="*/ 34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5">
                    <a:moveTo>
                      <a:pt x="46" y="18"/>
                    </a:moveTo>
                    <a:cubicBezTo>
                      <a:pt x="44" y="9"/>
                      <a:pt x="50" y="7"/>
                      <a:pt x="44" y="2"/>
                    </a:cubicBezTo>
                    <a:cubicBezTo>
                      <a:pt x="40" y="0"/>
                      <a:pt x="28" y="2"/>
                      <a:pt x="10" y="2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" y="33"/>
                      <a:pt x="7" y="33"/>
                      <a:pt x="10" y="33"/>
                    </a:cubicBezTo>
                    <a:cubicBezTo>
                      <a:pt x="24" y="33"/>
                      <a:pt x="37" y="35"/>
                      <a:pt x="44" y="33"/>
                    </a:cubicBezTo>
                    <a:cubicBezTo>
                      <a:pt x="50" y="31"/>
                      <a:pt x="48" y="27"/>
                      <a:pt x="46" y="1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2" name="Freeform 54">
                <a:extLst>
                  <a:ext uri="{FF2B5EF4-FFF2-40B4-BE49-F238E27FC236}">
                    <a16:creationId xmlns:a16="http://schemas.microsoft.com/office/drawing/2014/main" id="{92CB5491-4531-4C90-9069-F30B8F84F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837"/>
                <a:ext cx="125" cy="110"/>
              </a:xfrm>
              <a:custGeom>
                <a:avLst/>
                <a:gdLst>
                  <a:gd name="T0" fmla="*/ 720 w 50"/>
                  <a:gd name="T1" fmla="*/ 461 h 41"/>
                  <a:gd name="T2" fmla="*/ 675 w 50"/>
                  <a:gd name="T3" fmla="*/ 56 h 41"/>
                  <a:gd name="T4" fmla="*/ 158 w 50"/>
                  <a:gd name="T5" fmla="*/ 80 h 41"/>
                  <a:gd name="T6" fmla="*/ 0 w 50"/>
                  <a:gd name="T7" fmla="*/ 80 h 41"/>
                  <a:gd name="T8" fmla="*/ 0 w 50"/>
                  <a:gd name="T9" fmla="*/ 757 h 41"/>
                  <a:gd name="T10" fmla="*/ 158 w 50"/>
                  <a:gd name="T11" fmla="*/ 757 h 41"/>
                  <a:gd name="T12" fmla="*/ 688 w 50"/>
                  <a:gd name="T13" fmla="*/ 757 h 41"/>
                  <a:gd name="T14" fmla="*/ 720 w 50"/>
                  <a:gd name="T15" fmla="*/ 46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41">
                    <a:moveTo>
                      <a:pt x="46" y="24"/>
                    </a:moveTo>
                    <a:cubicBezTo>
                      <a:pt x="44" y="15"/>
                      <a:pt x="49" y="7"/>
                      <a:pt x="43" y="3"/>
                    </a:cubicBezTo>
                    <a:cubicBezTo>
                      <a:pt x="40" y="0"/>
                      <a:pt x="27" y="4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39"/>
                      <a:pt x="7" y="39"/>
                      <a:pt x="10" y="39"/>
                    </a:cubicBezTo>
                    <a:cubicBezTo>
                      <a:pt x="24" y="39"/>
                      <a:pt x="37" y="41"/>
                      <a:pt x="44" y="39"/>
                    </a:cubicBezTo>
                    <a:cubicBezTo>
                      <a:pt x="50" y="38"/>
                      <a:pt x="48" y="33"/>
                      <a:pt x="46" y="2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3" name="Freeform 55">
                <a:extLst>
                  <a:ext uri="{FF2B5EF4-FFF2-40B4-BE49-F238E27FC236}">
                    <a16:creationId xmlns:a16="http://schemas.microsoft.com/office/drawing/2014/main" id="{996C9A13-702F-4296-92D3-59FDB5830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82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4" name="Freeform 56">
                <a:extLst>
                  <a:ext uri="{FF2B5EF4-FFF2-40B4-BE49-F238E27FC236}">
                    <a16:creationId xmlns:a16="http://schemas.microsoft.com/office/drawing/2014/main" id="{40B4EE25-4597-4D89-9C60-5CA48BB8C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720"/>
                <a:ext cx="125" cy="104"/>
              </a:xfrm>
              <a:custGeom>
                <a:avLst/>
                <a:gdLst>
                  <a:gd name="T0" fmla="*/ 720 w 50"/>
                  <a:gd name="T1" fmla="*/ 397 h 39"/>
                  <a:gd name="T2" fmla="*/ 675 w 50"/>
                  <a:gd name="T3" fmla="*/ 56 h 39"/>
                  <a:gd name="T4" fmla="*/ 175 w 50"/>
                  <a:gd name="T5" fmla="*/ 77 h 39"/>
                  <a:gd name="T6" fmla="*/ 158 w 50"/>
                  <a:gd name="T7" fmla="*/ 77 h 39"/>
                  <a:gd name="T8" fmla="*/ 0 w 50"/>
                  <a:gd name="T9" fmla="*/ 56 h 39"/>
                  <a:gd name="T10" fmla="*/ 0 w 50"/>
                  <a:gd name="T11" fmla="*/ 739 h 39"/>
                  <a:gd name="T12" fmla="*/ 158 w 50"/>
                  <a:gd name="T13" fmla="*/ 739 h 39"/>
                  <a:gd name="T14" fmla="*/ 688 w 50"/>
                  <a:gd name="T15" fmla="*/ 704 h 39"/>
                  <a:gd name="T16" fmla="*/ 720 w 50"/>
                  <a:gd name="T17" fmla="*/ 39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39">
                    <a:moveTo>
                      <a:pt x="46" y="21"/>
                    </a:moveTo>
                    <a:cubicBezTo>
                      <a:pt x="44" y="12"/>
                      <a:pt x="49" y="7"/>
                      <a:pt x="43" y="3"/>
                    </a:cubicBezTo>
                    <a:cubicBezTo>
                      <a:pt x="40" y="0"/>
                      <a:pt x="27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3" y="4"/>
                      <a:pt x="0" y="3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39"/>
                      <a:pt x="7" y="39"/>
                      <a:pt x="10" y="39"/>
                    </a:cubicBezTo>
                    <a:cubicBezTo>
                      <a:pt x="24" y="39"/>
                      <a:pt x="37" y="39"/>
                      <a:pt x="44" y="37"/>
                    </a:cubicBezTo>
                    <a:cubicBezTo>
                      <a:pt x="50" y="35"/>
                      <a:pt x="48" y="30"/>
                      <a:pt x="46" y="2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5" name="Freeform 57">
                <a:extLst>
                  <a:ext uri="{FF2B5EF4-FFF2-40B4-BE49-F238E27FC236}">
                    <a16:creationId xmlns:a16="http://schemas.microsoft.com/office/drawing/2014/main" id="{AAB2FBFF-1847-4BB5-824A-8E156EB01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6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6" name="Freeform 58">
                <a:extLst>
                  <a:ext uri="{FF2B5EF4-FFF2-40B4-BE49-F238E27FC236}">
                    <a16:creationId xmlns:a16="http://schemas.microsoft.com/office/drawing/2014/main" id="{AE1B446E-9BDB-4FF4-B0E9-D5850C5A2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7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7" name="Freeform 59">
                <a:extLst>
                  <a:ext uri="{FF2B5EF4-FFF2-40B4-BE49-F238E27FC236}">
                    <a16:creationId xmlns:a16="http://schemas.microsoft.com/office/drawing/2014/main" id="{EC2807AC-0022-4631-BF6E-1FC6B5248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608"/>
                <a:ext cx="125" cy="99"/>
              </a:xfrm>
              <a:custGeom>
                <a:avLst/>
                <a:gdLst>
                  <a:gd name="T0" fmla="*/ 738 w 50"/>
                  <a:gd name="T1" fmla="*/ 385 h 37"/>
                  <a:gd name="T2" fmla="*/ 708 w 50"/>
                  <a:gd name="T3" fmla="*/ 56 h 37"/>
                  <a:gd name="T4" fmla="*/ 158 w 50"/>
                  <a:gd name="T5" fmla="*/ 56 h 37"/>
                  <a:gd name="T6" fmla="*/ 0 w 50"/>
                  <a:gd name="T7" fmla="*/ 56 h 37"/>
                  <a:gd name="T8" fmla="*/ 0 w 50"/>
                  <a:gd name="T9" fmla="*/ 709 h 37"/>
                  <a:gd name="T10" fmla="*/ 158 w 50"/>
                  <a:gd name="T11" fmla="*/ 709 h 37"/>
                  <a:gd name="T12" fmla="*/ 645 w 50"/>
                  <a:gd name="T13" fmla="*/ 674 h 37"/>
                  <a:gd name="T14" fmla="*/ 738 w 50"/>
                  <a:gd name="T15" fmla="*/ 385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7">
                    <a:moveTo>
                      <a:pt x="47" y="20"/>
                    </a:moveTo>
                    <a:cubicBezTo>
                      <a:pt x="46" y="11"/>
                      <a:pt x="50" y="7"/>
                      <a:pt x="45" y="3"/>
                    </a:cubicBezTo>
                    <a:cubicBezTo>
                      <a:pt x="41" y="0"/>
                      <a:pt x="27" y="5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37"/>
                      <a:pt x="7" y="37"/>
                      <a:pt x="10" y="37"/>
                    </a:cubicBezTo>
                    <a:cubicBezTo>
                      <a:pt x="24" y="37"/>
                      <a:pt x="35" y="37"/>
                      <a:pt x="41" y="35"/>
                    </a:cubicBezTo>
                    <a:cubicBezTo>
                      <a:pt x="48" y="33"/>
                      <a:pt x="49" y="29"/>
                      <a:pt x="47" y="2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8" name="Freeform 60">
                <a:extLst>
                  <a:ext uri="{FF2B5EF4-FFF2-40B4-BE49-F238E27FC236}">
                    <a16:creationId xmlns:a16="http://schemas.microsoft.com/office/drawing/2014/main" id="{C4F4673E-F711-42F0-884C-ABC51C55C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667"/>
                <a:ext cx="73" cy="80"/>
              </a:xfrm>
              <a:custGeom>
                <a:avLst/>
                <a:gdLst>
                  <a:gd name="T0" fmla="*/ 20 w 29"/>
                  <a:gd name="T1" fmla="*/ 512 h 30"/>
                  <a:gd name="T2" fmla="*/ 0 w 29"/>
                  <a:gd name="T3" fmla="*/ 171 h 30"/>
                  <a:gd name="T4" fmla="*/ 254 w 29"/>
                  <a:gd name="T5" fmla="*/ 35 h 30"/>
                  <a:gd name="T6" fmla="*/ 413 w 29"/>
                  <a:gd name="T7" fmla="*/ 419 h 30"/>
                  <a:gd name="T8" fmla="*/ 191 w 29"/>
                  <a:gd name="T9" fmla="*/ 547 h 30"/>
                  <a:gd name="T10" fmla="*/ 33 w 29"/>
                  <a:gd name="T11" fmla="*/ 547 h 30"/>
                  <a:gd name="T12" fmla="*/ 20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2" y="0"/>
                      <a:pt x="16" y="2"/>
                    </a:cubicBezTo>
                    <a:cubicBezTo>
                      <a:pt x="22" y="6"/>
                      <a:pt x="29" y="14"/>
                      <a:pt x="26" y="22"/>
                    </a:cubicBezTo>
                    <a:cubicBezTo>
                      <a:pt x="23" y="30"/>
                      <a:pt x="18" y="29"/>
                      <a:pt x="12" y="29"/>
                    </a:cubicBezTo>
                    <a:cubicBezTo>
                      <a:pt x="8" y="29"/>
                      <a:pt x="5" y="28"/>
                      <a:pt x="2" y="29"/>
                    </a:cubicBezTo>
                    <a:cubicBezTo>
                      <a:pt x="2" y="29"/>
                      <a:pt x="2" y="28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9" name="Freeform 61">
                <a:extLst>
                  <a:ext uri="{FF2B5EF4-FFF2-40B4-BE49-F238E27FC236}">
                    <a16:creationId xmlns:a16="http://schemas.microsoft.com/office/drawing/2014/main" id="{55D12930-F801-4DB6-B6AD-DF8D21457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539"/>
                <a:ext cx="80" cy="82"/>
              </a:xfrm>
              <a:custGeom>
                <a:avLst/>
                <a:gdLst>
                  <a:gd name="T0" fmla="*/ 33 w 32"/>
                  <a:gd name="T1" fmla="*/ 463 h 31"/>
                  <a:gd name="T2" fmla="*/ 0 w 32"/>
                  <a:gd name="T3" fmla="*/ 132 h 31"/>
                  <a:gd name="T4" fmla="*/ 375 w 32"/>
                  <a:gd name="T5" fmla="*/ 77 h 31"/>
                  <a:gd name="T6" fmla="*/ 438 w 32"/>
                  <a:gd name="T7" fmla="*/ 442 h 31"/>
                  <a:gd name="T8" fmla="*/ 95 w 32"/>
                  <a:gd name="T9" fmla="*/ 540 h 31"/>
                  <a:gd name="T10" fmla="*/ 50 w 32"/>
                  <a:gd name="T11" fmla="*/ 553 h 31"/>
                  <a:gd name="T12" fmla="*/ 33 w 32"/>
                  <a:gd name="T13" fmla="*/ 463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25"/>
                    </a:moveTo>
                    <a:cubicBezTo>
                      <a:pt x="1" y="16"/>
                      <a:pt x="6" y="11"/>
                      <a:pt x="0" y="7"/>
                    </a:cubicBezTo>
                    <a:cubicBezTo>
                      <a:pt x="9" y="3"/>
                      <a:pt x="20" y="0"/>
                      <a:pt x="24" y="4"/>
                    </a:cubicBezTo>
                    <a:cubicBezTo>
                      <a:pt x="28" y="9"/>
                      <a:pt x="32" y="18"/>
                      <a:pt x="28" y="24"/>
                    </a:cubicBezTo>
                    <a:cubicBezTo>
                      <a:pt x="24" y="31"/>
                      <a:pt x="16" y="29"/>
                      <a:pt x="6" y="29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8"/>
                      <a:pt x="3" y="27"/>
                      <a:pt x="2" y="2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0" name="Freeform 62">
                <a:extLst>
                  <a:ext uri="{FF2B5EF4-FFF2-40B4-BE49-F238E27FC236}">
                    <a16:creationId xmlns:a16="http://schemas.microsoft.com/office/drawing/2014/main" id="{7A4843ED-8848-48F2-B8FF-296EECA3F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387"/>
                <a:ext cx="83" cy="93"/>
              </a:xfrm>
              <a:custGeom>
                <a:avLst/>
                <a:gdLst>
                  <a:gd name="T0" fmla="*/ 33 w 33"/>
                  <a:gd name="T1" fmla="*/ 656 h 35"/>
                  <a:gd name="T2" fmla="*/ 20 w 33"/>
                  <a:gd name="T3" fmla="*/ 635 h 35"/>
                  <a:gd name="T4" fmla="*/ 33 w 33"/>
                  <a:gd name="T5" fmla="*/ 319 h 35"/>
                  <a:gd name="T6" fmla="*/ 410 w 33"/>
                  <a:gd name="T7" fmla="*/ 133 h 35"/>
                  <a:gd name="T8" fmla="*/ 397 w 33"/>
                  <a:gd name="T9" fmla="*/ 566 h 35"/>
                  <a:gd name="T10" fmla="*/ 33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" y="35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26"/>
                      <a:pt x="4" y="21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0"/>
                    </a:cubicBezTo>
                    <a:cubicBezTo>
                      <a:pt x="18" y="33"/>
                      <a:pt x="4" y="35"/>
                      <a:pt x="2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1" name="Freeform 63">
                <a:extLst>
                  <a:ext uri="{FF2B5EF4-FFF2-40B4-BE49-F238E27FC236}">
                    <a16:creationId xmlns:a16="http://schemas.microsoft.com/office/drawing/2014/main" id="{88701646-238D-4870-B9F2-83366B88E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264"/>
                <a:ext cx="85" cy="96"/>
              </a:xfrm>
              <a:custGeom>
                <a:avLst/>
                <a:gdLst>
                  <a:gd name="T0" fmla="*/ 33 w 34"/>
                  <a:gd name="T1" fmla="*/ 605 h 36"/>
                  <a:gd name="T2" fmla="*/ 33 w 34"/>
                  <a:gd name="T3" fmla="*/ 307 h 36"/>
                  <a:gd name="T4" fmla="*/ 208 w 34"/>
                  <a:gd name="T5" fmla="*/ 136 h 36"/>
                  <a:gd name="T6" fmla="*/ 488 w 34"/>
                  <a:gd name="T7" fmla="*/ 149 h 36"/>
                  <a:gd name="T8" fmla="*/ 395 w 34"/>
                  <a:gd name="T9" fmla="*/ 533 h 36"/>
                  <a:gd name="T10" fmla="*/ 50 w 34"/>
                  <a:gd name="T11" fmla="*/ 683 h 36"/>
                  <a:gd name="T12" fmla="*/ 33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2" y="32"/>
                    </a:moveTo>
                    <a:cubicBezTo>
                      <a:pt x="0" y="24"/>
                      <a:pt x="4" y="20"/>
                      <a:pt x="2" y="16"/>
                    </a:cubicBezTo>
                    <a:cubicBezTo>
                      <a:pt x="6" y="15"/>
                      <a:pt x="7" y="12"/>
                      <a:pt x="13" y="7"/>
                    </a:cubicBezTo>
                    <a:cubicBezTo>
                      <a:pt x="21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8"/>
                    </a:cubicBezTo>
                    <a:cubicBezTo>
                      <a:pt x="20" y="31"/>
                      <a:pt x="9" y="30"/>
                      <a:pt x="3" y="36"/>
                    </a:cubicBezTo>
                    <a:cubicBezTo>
                      <a:pt x="2" y="35"/>
                      <a:pt x="2" y="33"/>
                      <a:pt x="2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2" name="Freeform 64">
                <a:extLst>
                  <a:ext uri="{FF2B5EF4-FFF2-40B4-BE49-F238E27FC236}">
                    <a16:creationId xmlns:a16="http://schemas.microsoft.com/office/drawing/2014/main" id="{1BC8691E-71F2-499E-875A-C39F13874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699"/>
                <a:ext cx="95" cy="98"/>
              </a:xfrm>
              <a:custGeom>
                <a:avLst/>
                <a:gdLst>
                  <a:gd name="T0" fmla="*/ 20 w 38"/>
                  <a:gd name="T1" fmla="*/ 540 h 37"/>
                  <a:gd name="T2" fmla="*/ 0 w 38"/>
                  <a:gd name="T3" fmla="*/ 225 h 37"/>
                  <a:gd name="T4" fmla="*/ 333 w 38"/>
                  <a:gd name="T5" fmla="*/ 0 h 37"/>
                  <a:gd name="T6" fmla="*/ 595 w 38"/>
                  <a:gd name="T7" fmla="*/ 238 h 37"/>
                  <a:gd name="T8" fmla="*/ 438 w 38"/>
                  <a:gd name="T9" fmla="*/ 519 h 37"/>
                  <a:gd name="T10" fmla="*/ 145 w 38"/>
                  <a:gd name="T11" fmla="*/ 630 h 37"/>
                  <a:gd name="T12" fmla="*/ 50 w 38"/>
                  <a:gd name="T13" fmla="*/ 689 h 37"/>
                  <a:gd name="T14" fmla="*/ 20 w 38"/>
                  <a:gd name="T15" fmla="*/ 54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7">
                    <a:moveTo>
                      <a:pt x="1" y="29"/>
                    </a:moveTo>
                    <a:cubicBezTo>
                      <a:pt x="0" y="21"/>
                      <a:pt x="3" y="16"/>
                      <a:pt x="0" y="12"/>
                    </a:cubicBezTo>
                    <a:cubicBezTo>
                      <a:pt x="6" y="7"/>
                      <a:pt x="13" y="0"/>
                      <a:pt x="21" y="0"/>
                    </a:cubicBezTo>
                    <a:cubicBezTo>
                      <a:pt x="30" y="0"/>
                      <a:pt x="38" y="5"/>
                      <a:pt x="38" y="13"/>
                    </a:cubicBezTo>
                    <a:cubicBezTo>
                      <a:pt x="38" y="20"/>
                      <a:pt x="37" y="28"/>
                      <a:pt x="28" y="28"/>
                    </a:cubicBezTo>
                    <a:cubicBezTo>
                      <a:pt x="19" y="28"/>
                      <a:pt x="16" y="30"/>
                      <a:pt x="9" y="34"/>
                    </a:cubicBezTo>
                    <a:cubicBezTo>
                      <a:pt x="6" y="35"/>
                      <a:pt x="4" y="36"/>
                      <a:pt x="3" y="37"/>
                    </a:cubicBezTo>
                    <a:cubicBezTo>
                      <a:pt x="2" y="35"/>
                      <a:pt x="2" y="32"/>
                      <a:pt x="1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3" name="Freeform 65">
                <a:extLst>
                  <a:ext uri="{FF2B5EF4-FFF2-40B4-BE49-F238E27FC236}">
                    <a16:creationId xmlns:a16="http://schemas.microsoft.com/office/drawing/2014/main" id="{4B0B974E-31F0-4620-AC94-A9B239EAD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141"/>
                <a:ext cx="78" cy="83"/>
              </a:xfrm>
              <a:custGeom>
                <a:avLst/>
                <a:gdLst>
                  <a:gd name="T0" fmla="*/ 20 w 31"/>
                  <a:gd name="T1" fmla="*/ 594 h 31"/>
                  <a:gd name="T2" fmla="*/ 0 w 31"/>
                  <a:gd name="T3" fmla="*/ 345 h 31"/>
                  <a:gd name="T4" fmla="*/ 0 w 31"/>
                  <a:gd name="T5" fmla="*/ 115 h 31"/>
                  <a:gd name="T6" fmla="*/ 272 w 31"/>
                  <a:gd name="T7" fmla="*/ 56 h 31"/>
                  <a:gd name="T8" fmla="*/ 476 w 31"/>
                  <a:gd name="T9" fmla="*/ 308 h 31"/>
                  <a:gd name="T10" fmla="*/ 254 w 31"/>
                  <a:gd name="T11" fmla="*/ 517 h 31"/>
                  <a:gd name="T12" fmla="*/ 20 w 31"/>
                  <a:gd name="T13" fmla="*/ 59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1" y="31"/>
                    </a:moveTo>
                    <a:cubicBezTo>
                      <a:pt x="1" y="23"/>
                      <a:pt x="5" y="21"/>
                      <a:pt x="0" y="18"/>
                    </a:cubicBezTo>
                    <a:cubicBezTo>
                      <a:pt x="2" y="13"/>
                      <a:pt x="1" y="9"/>
                      <a:pt x="0" y="6"/>
                    </a:cubicBezTo>
                    <a:cubicBezTo>
                      <a:pt x="6" y="5"/>
                      <a:pt x="13" y="5"/>
                      <a:pt x="17" y="3"/>
                    </a:cubicBezTo>
                    <a:cubicBezTo>
                      <a:pt x="24" y="0"/>
                      <a:pt x="31" y="6"/>
                      <a:pt x="30" y="16"/>
                    </a:cubicBezTo>
                    <a:cubicBezTo>
                      <a:pt x="29" y="25"/>
                      <a:pt x="23" y="27"/>
                      <a:pt x="16" y="27"/>
                    </a:cubicBezTo>
                    <a:cubicBezTo>
                      <a:pt x="10" y="27"/>
                      <a:pt x="5" y="29"/>
                      <a:pt x="1" y="3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4" name="Rectangle 66">
                <a:extLst>
                  <a:ext uri="{FF2B5EF4-FFF2-40B4-BE49-F238E27FC236}">
                    <a16:creationId xmlns:a16="http://schemas.microsoft.com/office/drawing/2014/main" id="{BD2FC10E-7A2A-4F62-8CDF-3A54B5500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" y="1520"/>
                <a:ext cx="1" cy="1"/>
              </a:xfrm>
              <a:prstGeom prst="rect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515" name="Freeform 67">
                <a:extLst>
                  <a:ext uri="{FF2B5EF4-FFF2-40B4-BE49-F238E27FC236}">
                    <a16:creationId xmlns:a16="http://schemas.microsoft.com/office/drawing/2014/main" id="{C1511731-1C4E-42B6-B97D-9CAD65F60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515"/>
                <a:ext cx="130" cy="93"/>
              </a:xfrm>
              <a:custGeom>
                <a:avLst/>
                <a:gdLst>
                  <a:gd name="T0" fmla="*/ 708 w 52"/>
                  <a:gd name="T1" fmla="*/ 353 h 35"/>
                  <a:gd name="T2" fmla="*/ 658 w 52"/>
                  <a:gd name="T3" fmla="*/ 21 h 35"/>
                  <a:gd name="T4" fmla="*/ 158 w 52"/>
                  <a:gd name="T5" fmla="*/ 35 h 35"/>
                  <a:gd name="T6" fmla="*/ 0 w 52"/>
                  <a:gd name="T7" fmla="*/ 35 h 35"/>
                  <a:gd name="T8" fmla="*/ 0 w 52"/>
                  <a:gd name="T9" fmla="*/ 635 h 35"/>
                  <a:gd name="T10" fmla="*/ 158 w 52"/>
                  <a:gd name="T11" fmla="*/ 622 h 35"/>
                  <a:gd name="T12" fmla="*/ 645 w 52"/>
                  <a:gd name="T13" fmla="*/ 579 h 35"/>
                  <a:gd name="T14" fmla="*/ 708 w 52"/>
                  <a:gd name="T15" fmla="*/ 353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35">
                    <a:moveTo>
                      <a:pt x="45" y="19"/>
                    </a:moveTo>
                    <a:cubicBezTo>
                      <a:pt x="45" y="13"/>
                      <a:pt x="49" y="0"/>
                      <a:pt x="42" y="1"/>
                    </a:cubicBezTo>
                    <a:cubicBezTo>
                      <a:pt x="34" y="3"/>
                      <a:pt x="11" y="2"/>
                      <a:pt x="10" y="2"/>
                    </a:cubicBezTo>
                    <a:cubicBezTo>
                      <a:pt x="10" y="2"/>
                      <a:pt x="6" y="2"/>
                      <a:pt x="0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3"/>
                      <a:pt x="10" y="33"/>
                    </a:cubicBezTo>
                    <a:cubicBezTo>
                      <a:pt x="18" y="34"/>
                      <a:pt x="31" y="35"/>
                      <a:pt x="41" y="31"/>
                    </a:cubicBezTo>
                    <a:cubicBezTo>
                      <a:pt x="52" y="27"/>
                      <a:pt x="45" y="25"/>
                      <a:pt x="45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6" name="Freeform 68">
                <a:extLst>
                  <a:ext uri="{FF2B5EF4-FFF2-40B4-BE49-F238E27FC236}">
                    <a16:creationId xmlns:a16="http://schemas.microsoft.com/office/drawing/2014/main" id="{5FED70CD-5219-4A10-9366-C93CC3471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2035"/>
                <a:ext cx="86" cy="85"/>
              </a:xfrm>
              <a:custGeom>
                <a:avLst/>
                <a:gdLst>
                  <a:gd name="T0" fmla="*/ 225 w 34"/>
                  <a:gd name="T1" fmla="*/ 507 h 32"/>
                  <a:gd name="T2" fmla="*/ 33 w 34"/>
                  <a:gd name="T3" fmla="*/ 600 h 32"/>
                  <a:gd name="T4" fmla="*/ 33 w 34"/>
                  <a:gd name="T5" fmla="*/ 600 h 32"/>
                  <a:gd name="T6" fmla="*/ 20 w 34"/>
                  <a:gd name="T7" fmla="*/ 303 h 32"/>
                  <a:gd name="T8" fmla="*/ 33 w 34"/>
                  <a:gd name="T9" fmla="*/ 191 h 32"/>
                  <a:gd name="T10" fmla="*/ 372 w 34"/>
                  <a:gd name="T11" fmla="*/ 21 h 32"/>
                  <a:gd name="T12" fmla="*/ 519 w 34"/>
                  <a:gd name="T13" fmla="*/ 430 h 32"/>
                  <a:gd name="T14" fmla="*/ 225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1" y="16"/>
                    </a:cubicBezTo>
                    <a:cubicBezTo>
                      <a:pt x="2" y="14"/>
                      <a:pt x="2" y="12"/>
                      <a:pt x="2" y="10"/>
                    </a:cubicBezTo>
                    <a:cubicBezTo>
                      <a:pt x="9" y="6"/>
                      <a:pt x="15" y="0"/>
                      <a:pt x="23" y="1"/>
                    </a:cubicBezTo>
                    <a:cubicBezTo>
                      <a:pt x="32" y="3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7" name="Freeform 69">
                <a:extLst>
                  <a:ext uri="{FF2B5EF4-FFF2-40B4-BE49-F238E27FC236}">
                    <a16:creationId xmlns:a16="http://schemas.microsoft.com/office/drawing/2014/main" id="{DED825D0-D15D-4888-B60C-061085E18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915"/>
                <a:ext cx="85" cy="104"/>
              </a:xfrm>
              <a:custGeom>
                <a:avLst/>
                <a:gdLst>
                  <a:gd name="T0" fmla="*/ 20 w 34"/>
                  <a:gd name="T1" fmla="*/ 683 h 39"/>
                  <a:gd name="T2" fmla="*/ 0 w 34"/>
                  <a:gd name="T3" fmla="*/ 397 h 39"/>
                  <a:gd name="T4" fmla="*/ 0 w 34"/>
                  <a:gd name="T5" fmla="*/ 227 h 39"/>
                  <a:gd name="T6" fmla="*/ 188 w 34"/>
                  <a:gd name="T7" fmla="*/ 77 h 39"/>
                  <a:gd name="T8" fmla="*/ 470 w 34"/>
                  <a:gd name="T9" fmla="*/ 171 h 39"/>
                  <a:gd name="T10" fmla="*/ 375 w 34"/>
                  <a:gd name="T11" fmla="*/ 512 h 39"/>
                  <a:gd name="T12" fmla="*/ 145 w 34"/>
                  <a:gd name="T13" fmla="*/ 648 h 39"/>
                  <a:gd name="T14" fmla="*/ 33 w 34"/>
                  <a:gd name="T15" fmla="*/ 739 h 39"/>
                  <a:gd name="T16" fmla="*/ 20 w 34"/>
                  <a:gd name="T17" fmla="*/ 68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39">
                    <a:moveTo>
                      <a:pt x="1" y="36"/>
                    </a:moveTo>
                    <a:cubicBezTo>
                      <a:pt x="0" y="27"/>
                      <a:pt x="5" y="25"/>
                      <a:pt x="0" y="21"/>
                    </a:cubicBezTo>
                    <a:cubicBezTo>
                      <a:pt x="2" y="17"/>
                      <a:pt x="1" y="14"/>
                      <a:pt x="0" y="12"/>
                    </a:cubicBezTo>
                    <a:cubicBezTo>
                      <a:pt x="4" y="9"/>
                      <a:pt x="7" y="7"/>
                      <a:pt x="12" y="4"/>
                    </a:cubicBezTo>
                    <a:cubicBezTo>
                      <a:pt x="19" y="0"/>
                      <a:pt x="26" y="2"/>
                      <a:pt x="30" y="9"/>
                    </a:cubicBezTo>
                    <a:cubicBezTo>
                      <a:pt x="33" y="15"/>
                      <a:pt x="34" y="25"/>
                      <a:pt x="24" y="27"/>
                    </a:cubicBezTo>
                    <a:cubicBezTo>
                      <a:pt x="15" y="29"/>
                      <a:pt x="12" y="31"/>
                      <a:pt x="9" y="34"/>
                    </a:cubicBezTo>
                    <a:cubicBezTo>
                      <a:pt x="7" y="36"/>
                      <a:pt x="4" y="38"/>
                      <a:pt x="2" y="39"/>
                    </a:cubicBezTo>
                    <a:cubicBezTo>
                      <a:pt x="2" y="38"/>
                      <a:pt x="1" y="37"/>
                      <a:pt x="1" y="3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8" name="Freeform 70">
                <a:extLst>
                  <a:ext uri="{FF2B5EF4-FFF2-40B4-BE49-F238E27FC236}">
                    <a16:creationId xmlns:a16="http://schemas.microsoft.com/office/drawing/2014/main" id="{DD6BB079-3BEB-4298-A81E-94E13AC3B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1795"/>
                <a:ext cx="93" cy="101"/>
              </a:xfrm>
              <a:custGeom>
                <a:avLst/>
                <a:gdLst>
                  <a:gd name="T0" fmla="*/ 0 w 37"/>
                  <a:gd name="T1" fmla="*/ 361 h 38"/>
                  <a:gd name="T2" fmla="*/ 0 w 37"/>
                  <a:gd name="T3" fmla="*/ 361 h 38"/>
                  <a:gd name="T4" fmla="*/ 20 w 37"/>
                  <a:gd name="T5" fmla="*/ 247 h 38"/>
                  <a:gd name="T6" fmla="*/ 430 w 37"/>
                  <a:gd name="T7" fmla="*/ 149 h 38"/>
                  <a:gd name="T8" fmla="*/ 493 w 37"/>
                  <a:gd name="T9" fmla="*/ 508 h 38"/>
                  <a:gd name="T10" fmla="*/ 209 w 37"/>
                  <a:gd name="T11" fmla="*/ 566 h 38"/>
                  <a:gd name="T12" fmla="*/ 33 w 37"/>
                  <a:gd name="T13" fmla="*/ 712 h 38"/>
                  <a:gd name="T14" fmla="*/ 0 w 37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8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17"/>
                      <a:pt x="1" y="15"/>
                      <a:pt x="1" y="13"/>
                    </a:cubicBezTo>
                    <a:cubicBezTo>
                      <a:pt x="13" y="6"/>
                      <a:pt x="21" y="0"/>
                      <a:pt x="27" y="8"/>
                    </a:cubicBezTo>
                    <a:cubicBezTo>
                      <a:pt x="35" y="16"/>
                      <a:pt x="37" y="22"/>
                      <a:pt x="31" y="27"/>
                    </a:cubicBezTo>
                    <a:cubicBezTo>
                      <a:pt x="25" y="31"/>
                      <a:pt x="19" y="27"/>
                      <a:pt x="13" y="30"/>
                    </a:cubicBezTo>
                    <a:cubicBezTo>
                      <a:pt x="9" y="32"/>
                      <a:pt x="5" y="36"/>
                      <a:pt x="2" y="38"/>
                    </a:cubicBezTo>
                    <a:cubicBezTo>
                      <a:pt x="1" y="30"/>
                      <a:pt x="5" y="23"/>
                      <a:pt x="0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9" name="Freeform 71">
                <a:extLst>
                  <a:ext uri="{FF2B5EF4-FFF2-40B4-BE49-F238E27FC236}">
                    <a16:creationId xmlns:a16="http://schemas.microsoft.com/office/drawing/2014/main" id="{0319377A-3DB4-42A3-912D-3B811B18A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587"/>
                <a:ext cx="108" cy="98"/>
              </a:xfrm>
              <a:custGeom>
                <a:avLst/>
                <a:gdLst>
                  <a:gd name="T0" fmla="*/ 33 w 43"/>
                  <a:gd name="T1" fmla="*/ 519 h 37"/>
                  <a:gd name="T2" fmla="*/ 0 w 43"/>
                  <a:gd name="T3" fmla="*/ 204 h 37"/>
                  <a:gd name="T4" fmla="*/ 33 w 43"/>
                  <a:gd name="T5" fmla="*/ 148 h 37"/>
                  <a:gd name="T6" fmla="*/ 221 w 43"/>
                  <a:gd name="T7" fmla="*/ 56 h 37"/>
                  <a:gd name="T8" fmla="*/ 535 w 43"/>
                  <a:gd name="T9" fmla="*/ 34 h 37"/>
                  <a:gd name="T10" fmla="*/ 651 w 43"/>
                  <a:gd name="T11" fmla="*/ 315 h 37"/>
                  <a:gd name="T12" fmla="*/ 251 w 43"/>
                  <a:gd name="T13" fmla="*/ 450 h 37"/>
                  <a:gd name="T14" fmla="*/ 50 w 43"/>
                  <a:gd name="T15" fmla="*/ 689 h 37"/>
                  <a:gd name="T16" fmla="*/ 50 w 43"/>
                  <a:gd name="T17" fmla="*/ 667 h 37"/>
                  <a:gd name="T18" fmla="*/ 33 w 43"/>
                  <a:gd name="T19" fmla="*/ 519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1" y="20"/>
                      <a:pt x="5" y="15"/>
                      <a:pt x="0" y="11"/>
                    </a:cubicBezTo>
                    <a:cubicBezTo>
                      <a:pt x="1" y="11"/>
                      <a:pt x="2" y="10"/>
                      <a:pt x="2" y="8"/>
                    </a:cubicBezTo>
                    <a:cubicBezTo>
                      <a:pt x="6" y="7"/>
                      <a:pt x="10" y="5"/>
                      <a:pt x="14" y="3"/>
                    </a:cubicBezTo>
                    <a:cubicBezTo>
                      <a:pt x="21" y="0"/>
                      <a:pt x="28" y="0"/>
                      <a:pt x="34" y="2"/>
                    </a:cubicBezTo>
                    <a:cubicBezTo>
                      <a:pt x="41" y="5"/>
                      <a:pt x="43" y="10"/>
                      <a:pt x="41" y="17"/>
                    </a:cubicBezTo>
                    <a:cubicBezTo>
                      <a:pt x="39" y="25"/>
                      <a:pt x="26" y="24"/>
                      <a:pt x="16" y="24"/>
                    </a:cubicBezTo>
                    <a:cubicBezTo>
                      <a:pt x="5" y="24"/>
                      <a:pt x="3" y="29"/>
                      <a:pt x="3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4"/>
                      <a:pt x="3" y="32"/>
                      <a:pt x="2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0" name="Freeform 72">
                <a:extLst>
                  <a:ext uri="{FF2B5EF4-FFF2-40B4-BE49-F238E27FC236}">
                    <a16:creationId xmlns:a16="http://schemas.microsoft.com/office/drawing/2014/main" id="{E0192B5A-ACCC-42B1-BC48-31B605602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560"/>
                <a:ext cx="58" cy="48"/>
              </a:xfrm>
              <a:custGeom>
                <a:avLst/>
                <a:gdLst>
                  <a:gd name="T0" fmla="*/ 20 w 23"/>
                  <a:gd name="T1" fmla="*/ 93 h 18"/>
                  <a:gd name="T2" fmla="*/ 192 w 23"/>
                  <a:gd name="T3" fmla="*/ 320 h 18"/>
                  <a:gd name="T4" fmla="*/ 222 w 23"/>
                  <a:gd name="T5" fmla="*/ 0 h 18"/>
                  <a:gd name="T6" fmla="*/ 83 w 23"/>
                  <a:gd name="T7" fmla="*/ 13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8">
                    <a:moveTo>
                      <a:pt x="1" y="5"/>
                    </a:moveTo>
                    <a:cubicBezTo>
                      <a:pt x="0" y="14"/>
                      <a:pt x="3" y="18"/>
                      <a:pt x="12" y="17"/>
                    </a:cubicBezTo>
                    <a:cubicBezTo>
                      <a:pt x="23" y="16"/>
                      <a:pt x="22" y="6"/>
                      <a:pt x="14" y="0"/>
                    </a:cubicBezTo>
                    <a:cubicBezTo>
                      <a:pt x="18" y="8"/>
                      <a:pt x="10" y="17"/>
                      <a:pt x="5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1" name="Freeform 73">
                <a:extLst>
                  <a:ext uri="{FF2B5EF4-FFF2-40B4-BE49-F238E27FC236}">
                    <a16:creationId xmlns:a16="http://schemas.microsoft.com/office/drawing/2014/main" id="{4F5EAC85-8844-4322-87A1-AB6E2F9DA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413"/>
                <a:ext cx="61" cy="54"/>
              </a:xfrm>
              <a:custGeom>
                <a:avLst/>
                <a:gdLst>
                  <a:gd name="T0" fmla="*/ 33 w 24"/>
                  <a:gd name="T1" fmla="*/ 159 h 20"/>
                  <a:gd name="T2" fmla="*/ 64 w 24"/>
                  <a:gd name="T3" fmla="*/ 373 h 20"/>
                  <a:gd name="T4" fmla="*/ 247 w 24"/>
                  <a:gd name="T5" fmla="*/ 335 h 20"/>
                  <a:gd name="T6" fmla="*/ 374 w 24"/>
                  <a:gd name="T7" fmla="*/ 232 h 20"/>
                  <a:gd name="T8" fmla="*/ 297 w 24"/>
                  <a:gd name="T9" fmla="*/ 0 h 20"/>
                  <a:gd name="T10" fmla="*/ 234 w 24"/>
                  <a:gd name="T11" fmla="*/ 197 h 20"/>
                  <a:gd name="T12" fmla="*/ 64 w 24"/>
                  <a:gd name="T13" fmla="*/ 15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2" y="8"/>
                    </a:moveTo>
                    <a:cubicBezTo>
                      <a:pt x="3" y="12"/>
                      <a:pt x="0" y="17"/>
                      <a:pt x="4" y="19"/>
                    </a:cubicBezTo>
                    <a:cubicBezTo>
                      <a:pt x="5" y="20"/>
                      <a:pt x="13" y="18"/>
                      <a:pt x="15" y="17"/>
                    </a:cubicBezTo>
                    <a:cubicBezTo>
                      <a:pt x="19" y="17"/>
                      <a:pt x="22" y="16"/>
                      <a:pt x="23" y="12"/>
                    </a:cubicBezTo>
                    <a:cubicBezTo>
                      <a:pt x="24" y="8"/>
                      <a:pt x="22" y="1"/>
                      <a:pt x="18" y="0"/>
                    </a:cubicBezTo>
                    <a:cubicBezTo>
                      <a:pt x="18" y="5"/>
                      <a:pt x="20" y="7"/>
                      <a:pt x="14" y="10"/>
                    </a:cubicBezTo>
                    <a:cubicBezTo>
                      <a:pt x="11" y="11"/>
                      <a:pt x="6" y="12"/>
                      <a:pt x="4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2" name="Freeform 74">
                <a:extLst>
                  <a:ext uri="{FF2B5EF4-FFF2-40B4-BE49-F238E27FC236}">
                    <a16:creationId xmlns:a16="http://schemas.microsoft.com/office/drawing/2014/main" id="{108C7A89-5952-4734-A257-2A3986D72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288"/>
                <a:ext cx="58" cy="53"/>
              </a:xfrm>
              <a:custGeom>
                <a:avLst/>
                <a:gdLst>
                  <a:gd name="T0" fmla="*/ 20 w 23"/>
                  <a:gd name="T1" fmla="*/ 225 h 20"/>
                  <a:gd name="T2" fmla="*/ 20 w 23"/>
                  <a:gd name="T3" fmla="*/ 352 h 20"/>
                  <a:gd name="T4" fmla="*/ 159 w 23"/>
                  <a:gd name="T5" fmla="*/ 294 h 20"/>
                  <a:gd name="T6" fmla="*/ 272 w 23"/>
                  <a:gd name="T7" fmla="*/ 260 h 20"/>
                  <a:gd name="T8" fmla="*/ 272 w 23"/>
                  <a:gd name="T9" fmla="*/ 21 h 20"/>
                  <a:gd name="T10" fmla="*/ 63 w 23"/>
                  <a:gd name="T11" fmla="*/ 204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1" y="12"/>
                    </a:moveTo>
                    <a:cubicBezTo>
                      <a:pt x="0" y="15"/>
                      <a:pt x="0" y="17"/>
                      <a:pt x="1" y="19"/>
                    </a:cubicBezTo>
                    <a:cubicBezTo>
                      <a:pt x="5" y="20"/>
                      <a:pt x="7" y="18"/>
                      <a:pt x="10" y="16"/>
                    </a:cubicBezTo>
                    <a:cubicBezTo>
                      <a:pt x="12" y="15"/>
                      <a:pt x="14" y="16"/>
                      <a:pt x="17" y="14"/>
                    </a:cubicBezTo>
                    <a:cubicBezTo>
                      <a:pt x="19" y="12"/>
                      <a:pt x="23" y="0"/>
                      <a:pt x="17" y="1"/>
                    </a:cubicBezTo>
                    <a:cubicBezTo>
                      <a:pt x="19" y="12"/>
                      <a:pt x="8" y="7"/>
                      <a:pt x="4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3" name="Freeform 75">
                <a:extLst>
                  <a:ext uri="{FF2B5EF4-FFF2-40B4-BE49-F238E27FC236}">
                    <a16:creationId xmlns:a16="http://schemas.microsoft.com/office/drawing/2014/main" id="{7DE35854-4667-4705-AA11-F72F3BBC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189"/>
                <a:ext cx="43" cy="64"/>
              </a:xfrm>
              <a:custGeom>
                <a:avLst/>
                <a:gdLst>
                  <a:gd name="T0" fmla="*/ 0 w 17"/>
                  <a:gd name="T1" fmla="*/ 77 h 24"/>
                  <a:gd name="T2" fmla="*/ 243 w 17"/>
                  <a:gd name="T3" fmla="*/ 205 h 24"/>
                  <a:gd name="T4" fmla="*/ 210 w 17"/>
                  <a:gd name="T5" fmla="*/ 363 h 24"/>
                  <a:gd name="T6" fmla="*/ 116 w 17"/>
                  <a:gd name="T7" fmla="*/ 43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4">
                    <a:moveTo>
                      <a:pt x="0" y="4"/>
                    </a:moveTo>
                    <a:cubicBezTo>
                      <a:pt x="7" y="5"/>
                      <a:pt x="17" y="0"/>
                      <a:pt x="15" y="11"/>
                    </a:cubicBezTo>
                    <a:cubicBezTo>
                      <a:pt x="14" y="14"/>
                      <a:pt x="13" y="16"/>
                      <a:pt x="13" y="19"/>
                    </a:cubicBezTo>
                    <a:cubicBezTo>
                      <a:pt x="13" y="24"/>
                      <a:pt x="11" y="23"/>
                      <a:pt x="7" y="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4" name="Freeform 76">
                <a:extLst>
                  <a:ext uri="{FF2B5EF4-FFF2-40B4-BE49-F238E27FC236}">
                    <a16:creationId xmlns:a16="http://schemas.microsoft.com/office/drawing/2014/main" id="{751DC0C9-9970-4E13-AF22-16AD655E8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165"/>
                <a:ext cx="63" cy="46"/>
              </a:xfrm>
              <a:custGeom>
                <a:avLst/>
                <a:gdLst>
                  <a:gd name="T0" fmla="*/ 20 w 25"/>
                  <a:gd name="T1" fmla="*/ 22 h 17"/>
                  <a:gd name="T2" fmla="*/ 63 w 25"/>
                  <a:gd name="T3" fmla="*/ 235 h 17"/>
                  <a:gd name="T4" fmla="*/ 63 w 25"/>
                  <a:gd name="T5" fmla="*/ 336 h 17"/>
                  <a:gd name="T6" fmla="*/ 179 w 25"/>
                  <a:gd name="T7" fmla="*/ 300 h 17"/>
                  <a:gd name="T8" fmla="*/ 368 w 25"/>
                  <a:gd name="T9" fmla="*/ 257 h 17"/>
                  <a:gd name="T10" fmla="*/ 338 w 25"/>
                  <a:gd name="T11" fmla="*/ 0 h 17"/>
                  <a:gd name="T12" fmla="*/ 192 w 25"/>
                  <a:gd name="T13" fmla="*/ 198 h 17"/>
                  <a:gd name="T14" fmla="*/ 83 w 25"/>
                  <a:gd name="T15" fmla="*/ 116 h 17"/>
                  <a:gd name="T16" fmla="*/ 50 w 25"/>
                  <a:gd name="T17" fmla="*/ 6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">
                    <a:moveTo>
                      <a:pt x="1" y="1"/>
                    </a:moveTo>
                    <a:cubicBezTo>
                      <a:pt x="0" y="6"/>
                      <a:pt x="5" y="8"/>
                      <a:pt x="4" y="12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6" y="17"/>
                      <a:pt x="10" y="16"/>
                      <a:pt x="11" y="15"/>
                    </a:cubicBezTo>
                    <a:cubicBezTo>
                      <a:pt x="14" y="15"/>
                      <a:pt x="20" y="15"/>
                      <a:pt x="23" y="13"/>
                    </a:cubicBezTo>
                    <a:cubicBezTo>
                      <a:pt x="24" y="11"/>
                      <a:pt x="25" y="0"/>
                      <a:pt x="21" y="0"/>
                    </a:cubicBezTo>
                    <a:cubicBezTo>
                      <a:pt x="24" y="7"/>
                      <a:pt x="18" y="12"/>
                      <a:pt x="12" y="10"/>
                    </a:cubicBezTo>
                    <a:cubicBezTo>
                      <a:pt x="9" y="9"/>
                      <a:pt x="7" y="8"/>
                      <a:pt x="5" y="6"/>
                    </a:cubicBezTo>
                    <a:cubicBezTo>
                      <a:pt x="5" y="5"/>
                      <a:pt x="4" y="3"/>
                      <a:pt x="3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5" name="Freeform 77">
                <a:extLst>
                  <a:ext uri="{FF2B5EF4-FFF2-40B4-BE49-F238E27FC236}">
                    <a16:creationId xmlns:a16="http://schemas.microsoft.com/office/drawing/2014/main" id="{7365BCE1-C703-48D0-814D-0BA8ABC4F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048"/>
                <a:ext cx="65" cy="61"/>
              </a:xfrm>
              <a:custGeom>
                <a:avLst/>
                <a:gdLst>
                  <a:gd name="T0" fmla="*/ 20 w 26"/>
                  <a:gd name="T1" fmla="*/ 170 h 23"/>
                  <a:gd name="T2" fmla="*/ 50 w 26"/>
                  <a:gd name="T3" fmla="*/ 260 h 23"/>
                  <a:gd name="T4" fmla="*/ 50 w 26"/>
                  <a:gd name="T5" fmla="*/ 395 h 23"/>
                  <a:gd name="T6" fmla="*/ 125 w 26"/>
                  <a:gd name="T7" fmla="*/ 353 h 23"/>
                  <a:gd name="T8" fmla="*/ 250 w 26"/>
                  <a:gd name="T9" fmla="*/ 337 h 23"/>
                  <a:gd name="T10" fmla="*/ 408 w 26"/>
                  <a:gd name="T11" fmla="*/ 260 h 23"/>
                  <a:gd name="T12" fmla="*/ 375 w 26"/>
                  <a:gd name="T13" fmla="*/ 133 h 23"/>
                  <a:gd name="T14" fmla="*/ 250 w 26"/>
                  <a:gd name="T15" fmla="*/ 34 h 23"/>
                  <a:gd name="T16" fmla="*/ 333 w 26"/>
                  <a:gd name="T17" fmla="*/ 133 h 23"/>
                  <a:gd name="T18" fmla="*/ 220 w 26"/>
                  <a:gd name="T19" fmla="*/ 225 h 23"/>
                  <a:gd name="T20" fmla="*/ 145 w 26"/>
                  <a:gd name="T21" fmla="*/ 239 h 23"/>
                  <a:gd name="T22" fmla="*/ 20 w 26"/>
                  <a:gd name="T23" fmla="*/ 204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1" y="9"/>
                    </a:moveTo>
                    <a:cubicBezTo>
                      <a:pt x="0" y="10"/>
                      <a:pt x="3" y="12"/>
                      <a:pt x="3" y="14"/>
                    </a:cubicBezTo>
                    <a:cubicBezTo>
                      <a:pt x="3" y="16"/>
                      <a:pt x="2" y="21"/>
                      <a:pt x="3" y="21"/>
                    </a:cubicBezTo>
                    <a:cubicBezTo>
                      <a:pt x="4" y="23"/>
                      <a:pt x="7" y="20"/>
                      <a:pt x="8" y="19"/>
                    </a:cubicBezTo>
                    <a:cubicBezTo>
                      <a:pt x="10" y="18"/>
                      <a:pt x="14" y="18"/>
                      <a:pt x="16" y="18"/>
                    </a:cubicBezTo>
                    <a:cubicBezTo>
                      <a:pt x="20" y="18"/>
                      <a:pt x="25" y="20"/>
                      <a:pt x="26" y="14"/>
                    </a:cubicBezTo>
                    <a:cubicBezTo>
                      <a:pt x="26" y="11"/>
                      <a:pt x="26" y="9"/>
                      <a:pt x="24" y="7"/>
                    </a:cubicBezTo>
                    <a:cubicBezTo>
                      <a:pt x="23" y="5"/>
                      <a:pt x="19" y="0"/>
                      <a:pt x="16" y="2"/>
                    </a:cubicBezTo>
                    <a:cubicBezTo>
                      <a:pt x="18" y="4"/>
                      <a:pt x="21" y="5"/>
                      <a:pt x="21" y="7"/>
                    </a:cubicBezTo>
                    <a:cubicBezTo>
                      <a:pt x="21" y="11"/>
                      <a:pt x="17" y="12"/>
                      <a:pt x="14" y="12"/>
                    </a:cubicBezTo>
                    <a:cubicBezTo>
                      <a:pt x="13" y="12"/>
                      <a:pt x="10" y="13"/>
                      <a:pt x="9" y="13"/>
                    </a:cubicBezTo>
                    <a:cubicBezTo>
                      <a:pt x="6" y="14"/>
                      <a:pt x="4" y="10"/>
                      <a:pt x="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6" name="Freeform 78">
                <a:extLst>
                  <a:ext uri="{FF2B5EF4-FFF2-40B4-BE49-F238E27FC236}">
                    <a16:creationId xmlns:a16="http://schemas.microsoft.com/office/drawing/2014/main" id="{C85C5D5F-F094-4D88-BF0C-ECBAC6853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939"/>
                <a:ext cx="75" cy="61"/>
              </a:xfrm>
              <a:custGeom>
                <a:avLst/>
                <a:gdLst>
                  <a:gd name="T0" fmla="*/ 33 w 30"/>
                  <a:gd name="T1" fmla="*/ 149 h 23"/>
                  <a:gd name="T2" fmla="*/ 63 w 30"/>
                  <a:gd name="T3" fmla="*/ 281 h 23"/>
                  <a:gd name="T4" fmla="*/ 63 w 30"/>
                  <a:gd name="T5" fmla="*/ 430 h 23"/>
                  <a:gd name="T6" fmla="*/ 188 w 30"/>
                  <a:gd name="T7" fmla="*/ 294 h 23"/>
                  <a:gd name="T8" fmla="*/ 333 w 30"/>
                  <a:gd name="T9" fmla="*/ 260 h 23"/>
                  <a:gd name="T10" fmla="*/ 283 w 30"/>
                  <a:gd name="T11" fmla="*/ 0 h 23"/>
                  <a:gd name="T12" fmla="*/ 345 w 30"/>
                  <a:gd name="T13" fmla="*/ 90 h 23"/>
                  <a:gd name="T14" fmla="*/ 270 w 30"/>
                  <a:gd name="T15" fmla="*/ 191 h 23"/>
                  <a:gd name="T16" fmla="*/ 50 w 30"/>
                  <a:gd name="T17" fmla="*/ 13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2" y="8"/>
                    </a:moveTo>
                    <a:cubicBezTo>
                      <a:pt x="0" y="10"/>
                      <a:pt x="4" y="12"/>
                      <a:pt x="4" y="15"/>
                    </a:cubicBezTo>
                    <a:cubicBezTo>
                      <a:pt x="5" y="17"/>
                      <a:pt x="3" y="20"/>
                      <a:pt x="4" y="23"/>
                    </a:cubicBezTo>
                    <a:cubicBezTo>
                      <a:pt x="8" y="22"/>
                      <a:pt x="9" y="18"/>
                      <a:pt x="12" y="16"/>
                    </a:cubicBezTo>
                    <a:cubicBezTo>
                      <a:pt x="15" y="15"/>
                      <a:pt x="18" y="15"/>
                      <a:pt x="21" y="14"/>
                    </a:cubicBezTo>
                    <a:cubicBezTo>
                      <a:pt x="30" y="12"/>
                      <a:pt x="26" y="0"/>
                      <a:pt x="18" y="0"/>
                    </a:cubicBezTo>
                    <a:cubicBezTo>
                      <a:pt x="20" y="1"/>
                      <a:pt x="22" y="3"/>
                      <a:pt x="22" y="5"/>
                    </a:cubicBezTo>
                    <a:cubicBezTo>
                      <a:pt x="22" y="8"/>
                      <a:pt x="19" y="10"/>
                      <a:pt x="17" y="10"/>
                    </a:cubicBezTo>
                    <a:cubicBezTo>
                      <a:pt x="12" y="11"/>
                      <a:pt x="8" y="7"/>
                      <a:pt x="3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7" name="Freeform 79">
                <a:extLst>
                  <a:ext uri="{FF2B5EF4-FFF2-40B4-BE49-F238E27FC236}">
                    <a16:creationId xmlns:a16="http://schemas.microsoft.com/office/drawing/2014/main" id="{A4D21E04-13EE-4E24-BCF8-A98FF2FF6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821"/>
                <a:ext cx="71" cy="54"/>
              </a:xfrm>
              <a:custGeom>
                <a:avLst/>
                <a:gdLst>
                  <a:gd name="T0" fmla="*/ 0 w 28"/>
                  <a:gd name="T1" fmla="*/ 176 h 20"/>
                  <a:gd name="T2" fmla="*/ 33 w 28"/>
                  <a:gd name="T3" fmla="*/ 394 h 20"/>
                  <a:gd name="T4" fmla="*/ 160 w 28"/>
                  <a:gd name="T5" fmla="*/ 300 h 20"/>
                  <a:gd name="T6" fmla="*/ 327 w 28"/>
                  <a:gd name="T7" fmla="*/ 300 h 20"/>
                  <a:gd name="T8" fmla="*/ 423 w 28"/>
                  <a:gd name="T9" fmla="*/ 176 h 20"/>
                  <a:gd name="T10" fmla="*/ 276 w 28"/>
                  <a:gd name="T11" fmla="*/ 0 h 20"/>
                  <a:gd name="T12" fmla="*/ 327 w 28"/>
                  <a:gd name="T13" fmla="*/ 116 h 20"/>
                  <a:gd name="T14" fmla="*/ 231 w 28"/>
                  <a:gd name="T15" fmla="*/ 176 h 20"/>
                  <a:gd name="T16" fmla="*/ 96 w 28"/>
                  <a:gd name="T17" fmla="*/ 138 h 20"/>
                  <a:gd name="T18" fmla="*/ 20 w 28"/>
                  <a:gd name="T19" fmla="*/ 138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20">
                    <a:moveTo>
                      <a:pt x="0" y="9"/>
                    </a:moveTo>
                    <a:cubicBezTo>
                      <a:pt x="4" y="10"/>
                      <a:pt x="1" y="17"/>
                      <a:pt x="2" y="20"/>
                    </a:cubicBezTo>
                    <a:cubicBezTo>
                      <a:pt x="4" y="20"/>
                      <a:pt x="8" y="16"/>
                      <a:pt x="10" y="15"/>
                    </a:cubicBezTo>
                    <a:cubicBezTo>
                      <a:pt x="13" y="14"/>
                      <a:pt x="16" y="15"/>
                      <a:pt x="20" y="15"/>
                    </a:cubicBezTo>
                    <a:cubicBezTo>
                      <a:pt x="23" y="14"/>
                      <a:pt x="28" y="14"/>
                      <a:pt x="26" y="9"/>
                    </a:cubicBezTo>
                    <a:cubicBezTo>
                      <a:pt x="25" y="6"/>
                      <a:pt x="21" y="0"/>
                      <a:pt x="17" y="0"/>
                    </a:cubicBezTo>
                    <a:cubicBezTo>
                      <a:pt x="19" y="2"/>
                      <a:pt x="21" y="3"/>
                      <a:pt x="20" y="6"/>
                    </a:cubicBezTo>
                    <a:cubicBezTo>
                      <a:pt x="19" y="9"/>
                      <a:pt x="16" y="10"/>
                      <a:pt x="14" y="9"/>
                    </a:cubicBezTo>
                    <a:cubicBezTo>
                      <a:pt x="11" y="9"/>
                      <a:pt x="9" y="8"/>
                      <a:pt x="6" y="7"/>
                    </a:cubicBezTo>
                    <a:cubicBezTo>
                      <a:pt x="5" y="7"/>
                      <a:pt x="2" y="8"/>
                      <a:pt x="1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8" name="Freeform 80">
                <a:extLst>
                  <a:ext uri="{FF2B5EF4-FFF2-40B4-BE49-F238E27FC236}">
                    <a16:creationId xmlns:a16="http://schemas.microsoft.com/office/drawing/2014/main" id="{51228460-4252-43AA-8F52-C5E6CC5F4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1712"/>
                <a:ext cx="86" cy="72"/>
              </a:xfrm>
              <a:custGeom>
                <a:avLst/>
                <a:gdLst>
                  <a:gd name="T0" fmla="*/ 51 w 34"/>
                  <a:gd name="T1" fmla="*/ 264 h 27"/>
                  <a:gd name="T2" fmla="*/ 96 w 34"/>
                  <a:gd name="T3" fmla="*/ 512 h 27"/>
                  <a:gd name="T4" fmla="*/ 210 w 34"/>
                  <a:gd name="T5" fmla="*/ 397 h 27"/>
                  <a:gd name="T6" fmla="*/ 339 w 34"/>
                  <a:gd name="T7" fmla="*/ 363 h 27"/>
                  <a:gd name="T8" fmla="*/ 531 w 34"/>
                  <a:gd name="T9" fmla="*/ 248 h 27"/>
                  <a:gd name="T10" fmla="*/ 402 w 34"/>
                  <a:gd name="T11" fmla="*/ 21 h 27"/>
                  <a:gd name="T12" fmla="*/ 293 w 34"/>
                  <a:gd name="T13" fmla="*/ 227 h 27"/>
                  <a:gd name="T14" fmla="*/ 180 w 34"/>
                  <a:gd name="T15" fmla="*/ 307 h 27"/>
                  <a:gd name="T16" fmla="*/ 63 w 34"/>
                  <a:gd name="T17" fmla="*/ 248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" y="14"/>
                    </a:moveTo>
                    <a:cubicBezTo>
                      <a:pt x="4" y="16"/>
                      <a:pt x="0" y="26"/>
                      <a:pt x="6" y="27"/>
                    </a:cubicBezTo>
                    <a:cubicBezTo>
                      <a:pt x="8" y="27"/>
                      <a:pt x="11" y="22"/>
                      <a:pt x="13" y="21"/>
                    </a:cubicBezTo>
                    <a:cubicBezTo>
                      <a:pt x="15" y="20"/>
                      <a:pt x="19" y="20"/>
                      <a:pt x="21" y="19"/>
                    </a:cubicBezTo>
                    <a:cubicBezTo>
                      <a:pt x="27" y="19"/>
                      <a:pt x="32" y="20"/>
                      <a:pt x="33" y="13"/>
                    </a:cubicBezTo>
                    <a:cubicBezTo>
                      <a:pt x="34" y="8"/>
                      <a:pt x="30" y="0"/>
                      <a:pt x="25" y="1"/>
                    </a:cubicBezTo>
                    <a:cubicBezTo>
                      <a:pt x="31" y="5"/>
                      <a:pt x="23" y="10"/>
                      <a:pt x="18" y="12"/>
                    </a:cubicBezTo>
                    <a:cubicBezTo>
                      <a:pt x="16" y="13"/>
                      <a:pt x="13" y="15"/>
                      <a:pt x="11" y="16"/>
                    </a:cubicBezTo>
                    <a:cubicBezTo>
                      <a:pt x="8" y="17"/>
                      <a:pt x="7" y="15"/>
                      <a:pt x="4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9" name="Freeform 81">
                <a:extLst>
                  <a:ext uri="{FF2B5EF4-FFF2-40B4-BE49-F238E27FC236}">
                    <a16:creationId xmlns:a16="http://schemas.microsoft.com/office/drawing/2014/main" id="{32AE948E-81C9-4673-B1C9-5684BE3B4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1605"/>
                <a:ext cx="85" cy="43"/>
              </a:xfrm>
              <a:custGeom>
                <a:avLst/>
                <a:gdLst>
                  <a:gd name="T0" fmla="*/ 0 w 34"/>
                  <a:gd name="T1" fmla="*/ 94 h 16"/>
                  <a:gd name="T2" fmla="*/ 0 w 34"/>
                  <a:gd name="T3" fmla="*/ 196 h 16"/>
                  <a:gd name="T4" fmla="*/ 20 w 34"/>
                  <a:gd name="T5" fmla="*/ 312 h 16"/>
                  <a:gd name="T6" fmla="*/ 345 w 34"/>
                  <a:gd name="T7" fmla="*/ 253 h 16"/>
                  <a:gd name="T8" fmla="*/ 520 w 34"/>
                  <a:gd name="T9" fmla="*/ 218 h 16"/>
                  <a:gd name="T10" fmla="*/ 520 w 34"/>
                  <a:gd name="T11" fmla="*/ 81 h 16"/>
                  <a:gd name="T12" fmla="*/ 408 w 34"/>
                  <a:gd name="T13" fmla="*/ 0 h 16"/>
                  <a:gd name="T14" fmla="*/ 438 w 34"/>
                  <a:gd name="T15" fmla="*/ 94 h 16"/>
                  <a:gd name="T16" fmla="*/ 283 w 34"/>
                  <a:gd name="T17" fmla="*/ 137 h 16"/>
                  <a:gd name="T18" fmla="*/ 145 w 34"/>
                  <a:gd name="T19" fmla="*/ 94 h 16"/>
                  <a:gd name="T20" fmla="*/ 0 w 34"/>
                  <a:gd name="T21" fmla="*/ 5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16">
                    <a:moveTo>
                      <a:pt x="0" y="5"/>
                    </a:moveTo>
                    <a:cubicBezTo>
                      <a:pt x="1" y="7"/>
                      <a:pt x="0" y="8"/>
                      <a:pt x="0" y="10"/>
                    </a:cubicBezTo>
                    <a:cubicBezTo>
                      <a:pt x="0" y="12"/>
                      <a:pt x="1" y="14"/>
                      <a:pt x="1" y="16"/>
                    </a:cubicBezTo>
                    <a:cubicBezTo>
                      <a:pt x="5" y="10"/>
                      <a:pt x="16" y="12"/>
                      <a:pt x="22" y="13"/>
                    </a:cubicBezTo>
                    <a:cubicBezTo>
                      <a:pt x="25" y="13"/>
                      <a:pt x="30" y="14"/>
                      <a:pt x="33" y="11"/>
                    </a:cubicBezTo>
                    <a:cubicBezTo>
                      <a:pt x="34" y="9"/>
                      <a:pt x="33" y="6"/>
                      <a:pt x="33" y="4"/>
                    </a:cubicBezTo>
                    <a:cubicBezTo>
                      <a:pt x="31" y="1"/>
                      <a:pt x="29" y="0"/>
                      <a:pt x="26" y="0"/>
                    </a:cubicBezTo>
                    <a:cubicBezTo>
                      <a:pt x="28" y="1"/>
                      <a:pt x="30" y="3"/>
                      <a:pt x="28" y="5"/>
                    </a:cubicBezTo>
                    <a:cubicBezTo>
                      <a:pt x="26" y="7"/>
                      <a:pt x="20" y="7"/>
                      <a:pt x="18" y="7"/>
                    </a:cubicBezTo>
                    <a:cubicBezTo>
                      <a:pt x="14" y="7"/>
                      <a:pt x="12" y="5"/>
                      <a:pt x="9" y="5"/>
                    </a:cubicBezTo>
                    <a:cubicBezTo>
                      <a:pt x="6" y="4"/>
                      <a:pt x="3" y="6"/>
                      <a:pt x="0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0" name="Freeform 82">
                <a:extLst>
                  <a:ext uri="{FF2B5EF4-FFF2-40B4-BE49-F238E27FC236}">
                    <a16:creationId xmlns:a16="http://schemas.microsoft.com/office/drawing/2014/main" id="{6458A707-3D28-49E9-8504-06E97D8AF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624"/>
                <a:ext cx="103" cy="37"/>
              </a:xfrm>
              <a:custGeom>
                <a:avLst/>
                <a:gdLst>
                  <a:gd name="T0" fmla="*/ 0 w 41"/>
                  <a:gd name="T1" fmla="*/ 34 h 14"/>
                  <a:gd name="T2" fmla="*/ 126 w 41"/>
                  <a:gd name="T3" fmla="*/ 34 h 14"/>
                  <a:gd name="T4" fmla="*/ 284 w 41"/>
                  <a:gd name="T5" fmla="*/ 34 h 14"/>
                  <a:gd name="T6" fmla="*/ 492 w 41"/>
                  <a:gd name="T7" fmla="*/ 34 h 14"/>
                  <a:gd name="T8" fmla="*/ 631 w 41"/>
                  <a:gd name="T9" fmla="*/ 34 h 14"/>
                  <a:gd name="T10" fmla="*/ 631 w 41"/>
                  <a:gd name="T11" fmla="*/ 167 h 14"/>
                  <a:gd name="T12" fmla="*/ 618 w 41"/>
                  <a:gd name="T13" fmla="*/ 259 h 14"/>
                  <a:gd name="T14" fmla="*/ 538 w 41"/>
                  <a:gd name="T15" fmla="*/ 90 h 14"/>
                  <a:gd name="T16" fmla="*/ 251 w 41"/>
                  <a:gd name="T17" fmla="*/ 7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14">
                    <a:moveTo>
                      <a:pt x="0" y="2"/>
                    </a:moveTo>
                    <a:cubicBezTo>
                      <a:pt x="2" y="3"/>
                      <a:pt x="6" y="2"/>
                      <a:pt x="8" y="2"/>
                    </a:cubicBezTo>
                    <a:cubicBezTo>
                      <a:pt x="11" y="2"/>
                      <a:pt x="15" y="2"/>
                      <a:pt x="18" y="2"/>
                    </a:cubicBezTo>
                    <a:cubicBezTo>
                      <a:pt x="22" y="2"/>
                      <a:pt x="27" y="3"/>
                      <a:pt x="31" y="2"/>
                    </a:cubicBezTo>
                    <a:cubicBezTo>
                      <a:pt x="33" y="1"/>
                      <a:pt x="39" y="0"/>
                      <a:pt x="40" y="2"/>
                    </a:cubicBezTo>
                    <a:cubicBezTo>
                      <a:pt x="41" y="4"/>
                      <a:pt x="40" y="7"/>
                      <a:pt x="40" y="9"/>
                    </a:cubicBezTo>
                    <a:cubicBezTo>
                      <a:pt x="40" y="11"/>
                      <a:pt x="40" y="12"/>
                      <a:pt x="39" y="14"/>
                    </a:cubicBezTo>
                    <a:cubicBezTo>
                      <a:pt x="38" y="10"/>
                      <a:pt x="40" y="5"/>
                      <a:pt x="34" y="5"/>
                    </a:cubicBezTo>
                    <a:cubicBezTo>
                      <a:pt x="28" y="4"/>
                      <a:pt x="22" y="5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1" name="Freeform 83">
                <a:extLst>
                  <a:ext uri="{FF2B5EF4-FFF2-40B4-BE49-F238E27FC236}">
                    <a16:creationId xmlns:a16="http://schemas.microsoft.com/office/drawing/2014/main" id="{3AC3B7E0-E534-4434-B9E3-42EC48241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1525"/>
                <a:ext cx="103" cy="72"/>
              </a:xfrm>
              <a:custGeom>
                <a:avLst/>
                <a:gdLst>
                  <a:gd name="T0" fmla="*/ 430 w 41"/>
                  <a:gd name="T1" fmla="*/ 285 h 27"/>
                  <a:gd name="T2" fmla="*/ 430 w 41"/>
                  <a:gd name="T3" fmla="*/ 93 h 27"/>
                  <a:gd name="T4" fmla="*/ 20 w 41"/>
                  <a:gd name="T5" fmla="*/ 35 h 27"/>
                  <a:gd name="T6" fmla="*/ 600 w 41"/>
                  <a:gd name="T7" fmla="*/ 21 h 27"/>
                  <a:gd name="T8" fmla="*/ 588 w 41"/>
                  <a:gd name="T9" fmla="*/ 248 h 27"/>
                  <a:gd name="T10" fmla="*/ 588 w 41"/>
                  <a:gd name="T11" fmla="*/ 435 h 27"/>
                  <a:gd name="T12" fmla="*/ 0 w 41"/>
                  <a:gd name="T13" fmla="*/ 456 h 27"/>
                  <a:gd name="T14" fmla="*/ 430 w 41"/>
                  <a:gd name="T15" fmla="*/ 285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7">
                    <a:moveTo>
                      <a:pt x="27" y="15"/>
                    </a:moveTo>
                    <a:cubicBezTo>
                      <a:pt x="31" y="10"/>
                      <a:pt x="32" y="6"/>
                      <a:pt x="27" y="5"/>
                    </a:cubicBezTo>
                    <a:cubicBezTo>
                      <a:pt x="22" y="4"/>
                      <a:pt x="10" y="4"/>
                      <a:pt x="1" y="2"/>
                    </a:cubicBezTo>
                    <a:cubicBezTo>
                      <a:pt x="16" y="3"/>
                      <a:pt x="35" y="0"/>
                      <a:pt x="38" y="1"/>
                    </a:cubicBezTo>
                    <a:cubicBezTo>
                      <a:pt x="41" y="1"/>
                      <a:pt x="39" y="7"/>
                      <a:pt x="37" y="13"/>
                    </a:cubicBezTo>
                    <a:cubicBezTo>
                      <a:pt x="35" y="19"/>
                      <a:pt x="40" y="23"/>
                      <a:pt x="37" y="23"/>
                    </a:cubicBezTo>
                    <a:cubicBezTo>
                      <a:pt x="25" y="27"/>
                      <a:pt x="11" y="25"/>
                      <a:pt x="0" y="24"/>
                    </a:cubicBezTo>
                    <a:cubicBezTo>
                      <a:pt x="9" y="24"/>
                      <a:pt x="20" y="24"/>
                      <a:pt x="27" y="15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2" name="Freeform 84">
                <a:extLst>
                  <a:ext uri="{FF2B5EF4-FFF2-40B4-BE49-F238E27FC236}">
                    <a16:creationId xmlns:a16="http://schemas.microsoft.com/office/drawing/2014/main" id="{3EC2348D-4A3D-4643-AD27-0C8D95BE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2829"/>
                <a:ext cx="57" cy="46"/>
              </a:xfrm>
              <a:custGeom>
                <a:avLst/>
                <a:gdLst>
                  <a:gd name="T0" fmla="*/ 30 w 23"/>
                  <a:gd name="T1" fmla="*/ 38 h 17"/>
                  <a:gd name="T2" fmla="*/ 30 w 23"/>
                  <a:gd name="T3" fmla="*/ 138 h 17"/>
                  <a:gd name="T4" fmla="*/ 0 w 23"/>
                  <a:gd name="T5" fmla="*/ 235 h 17"/>
                  <a:gd name="T6" fmla="*/ 42 w 23"/>
                  <a:gd name="T7" fmla="*/ 314 h 17"/>
                  <a:gd name="T8" fmla="*/ 92 w 23"/>
                  <a:gd name="T9" fmla="*/ 279 h 17"/>
                  <a:gd name="T10" fmla="*/ 136 w 23"/>
                  <a:gd name="T11" fmla="*/ 279 h 17"/>
                  <a:gd name="T12" fmla="*/ 287 w 23"/>
                  <a:gd name="T13" fmla="*/ 300 h 17"/>
                  <a:gd name="T14" fmla="*/ 228 w 23"/>
                  <a:gd name="T15" fmla="*/ 0 h 17"/>
                  <a:gd name="T16" fmla="*/ 228 w 23"/>
                  <a:gd name="T17" fmla="*/ 198 h 17"/>
                  <a:gd name="T18" fmla="*/ 166 w 23"/>
                  <a:gd name="T19" fmla="*/ 162 h 17"/>
                  <a:gd name="T20" fmla="*/ 104 w 23"/>
                  <a:gd name="T21" fmla="*/ 176 h 17"/>
                  <a:gd name="T22" fmla="*/ 42 w 23"/>
                  <a:gd name="T23" fmla="*/ 38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7">
                    <a:moveTo>
                      <a:pt x="2" y="2"/>
                    </a:moveTo>
                    <a:cubicBezTo>
                      <a:pt x="2" y="4"/>
                      <a:pt x="2" y="5"/>
                      <a:pt x="2" y="7"/>
                    </a:cubicBezTo>
                    <a:cubicBezTo>
                      <a:pt x="2" y="9"/>
                      <a:pt x="0" y="10"/>
                      <a:pt x="0" y="12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4" y="15"/>
                      <a:pt x="5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2" y="15"/>
                      <a:pt x="16" y="17"/>
                      <a:pt x="19" y="15"/>
                    </a:cubicBezTo>
                    <a:cubicBezTo>
                      <a:pt x="23" y="12"/>
                      <a:pt x="20" y="0"/>
                      <a:pt x="15" y="0"/>
                    </a:cubicBezTo>
                    <a:cubicBezTo>
                      <a:pt x="15" y="3"/>
                      <a:pt x="17" y="7"/>
                      <a:pt x="15" y="10"/>
                    </a:cubicBezTo>
                    <a:cubicBezTo>
                      <a:pt x="14" y="9"/>
                      <a:pt x="13" y="8"/>
                      <a:pt x="11" y="8"/>
                    </a:cubicBezTo>
                    <a:cubicBezTo>
                      <a:pt x="10" y="8"/>
                      <a:pt x="8" y="10"/>
                      <a:pt x="7" y="9"/>
                    </a:cubicBezTo>
                    <a:cubicBezTo>
                      <a:pt x="4" y="9"/>
                      <a:pt x="3" y="4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3" name="Freeform 85">
                <a:extLst>
                  <a:ext uri="{FF2B5EF4-FFF2-40B4-BE49-F238E27FC236}">
                    <a16:creationId xmlns:a16="http://schemas.microsoft.com/office/drawing/2014/main" id="{1CE2EA6B-8D69-4092-B001-12E1A01A0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685"/>
                <a:ext cx="50" cy="51"/>
              </a:xfrm>
              <a:custGeom>
                <a:avLst/>
                <a:gdLst>
                  <a:gd name="T0" fmla="*/ 0 w 20"/>
                  <a:gd name="T1" fmla="*/ 81 h 19"/>
                  <a:gd name="T2" fmla="*/ 20 w 20"/>
                  <a:gd name="T3" fmla="*/ 274 h 19"/>
                  <a:gd name="T4" fmla="*/ 145 w 20"/>
                  <a:gd name="T5" fmla="*/ 346 h 19"/>
                  <a:gd name="T6" fmla="*/ 300 w 20"/>
                  <a:gd name="T7" fmla="*/ 287 h 19"/>
                  <a:gd name="T8" fmla="*/ 270 w 20"/>
                  <a:gd name="T9" fmla="*/ 94 h 19"/>
                  <a:gd name="T10" fmla="*/ 158 w 20"/>
                  <a:gd name="T11" fmla="*/ 0 h 19"/>
                  <a:gd name="T12" fmla="*/ 188 w 20"/>
                  <a:gd name="T13" fmla="*/ 217 h 19"/>
                  <a:gd name="T14" fmla="*/ 113 w 20"/>
                  <a:gd name="T15" fmla="*/ 172 h 19"/>
                  <a:gd name="T16" fmla="*/ 33 w 20"/>
                  <a:gd name="T17" fmla="*/ 94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9">
                    <a:moveTo>
                      <a:pt x="0" y="4"/>
                    </a:moveTo>
                    <a:cubicBezTo>
                      <a:pt x="2" y="8"/>
                      <a:pt x="0" y="11"/>
                      <a:pt x="1" y="14"/>
                    </a:cubicBezTo>
                    <a:cubicBezTo>
                      <a:pt x="3" y="19"/>
                      <a:pt x="5" y="17"/>
                      <a:pt x="9" y="18"/>
                    </a:cubicBezTo>
                    <a:cubicBezTo>
                      <a:pt x="12" y="18"/>
                      <a:pt x="17" y="19"/>
                      <a:pt x="19" y="15"/>
                    </a:cubicBezTo>
                    <a:cubicBezTo>
                      <a:pt x="20" y="13"/>
                      <a:pt x="19" y="8"/>
                      <a:pt x="17" y="5"/>
                    </a:cubicBezTo>
                    <a:cubicBezTo>
                      <a:pt x="16" y="4"/>
                      <a:pt x="12" y="0"/>
                      <a:pt x="10" y="0"/>
                    </a:cubicBezTo>
                    <a:cubicBezTo>
                      <a:pt x="10" y="3"/>
                      <a:pt x="18" y="10"/>
                      <a:pt x="12" y="11"/>
                    </a:cubicBezTo>
                    <a:cubicBezTo>
                      <a:pt x="11" y="11"/>
                      <a:pt x="8" y="10"/>
                      <a:pt x="7" y="9"/>
                    </a:cubicBezTo>
                    <a:cubicBezTo>
                      <a:pt x="5" y="8"/>
                      <a:pt x="5" y="3"/>
                      <a:pt x="2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4" name="Freeform 86">
                <a:extLst>
                  <a:ext uri="{FF2B5EF4-FFF2-40B4-BE49-F238E27FC236}">
                    <a16:creationId xmlns:a16="http://schemas.microsoft.com/office/drawing/2014/main" id="{E490D3D1-CED5-4A20-8E87-3E0F6B464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2821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0 w 2"/>
                  <a:gd name="T3" fmla="*/ 0 h 1"/>
                  <a:gd name="T4" fmla="*/ 33 w 2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5" name="Freeform 87">
                <a:extLst>
                  <a:ext uri="{FF2B5EF4-FFF2-40B4-BE49-F238E27FC236}">
                    <a16:creationId xmlns:a16="http://schemas.microsoft.com/office/drawing/2014/main" id="{96644696-D02C-46C3-B059-D5BD122FE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816"/>
                <a:ext cx="135" cy="104"/>
              </a:xfrm>
              <a:custGeom>
                <a:avLst/>
                <a:gdLst>
                  <a:gd name="T0" fmla="*/ 813 w 54"/>
                  <a:gd name="T1" fmla="*/ 171 h 39"/>
                  <a:gd name="T2" fmla="*/ 375 w 54"/>
                  <a:gd name="T3" fmla="*/ 35 h 39"/>
                  <a:gd name="T4" fmla="*/ 83 w 54"/>
                  <a:gd name="T5" fmla="*/ 56 h 39"/>
                  <a:gd name="T6" fmla="*/ 520 w 54"/>
                  <a:gd name="T7" fmla="*/ 227 h 39"/>
                  <a:gd name="T8" fmla="*/ 550 w 54"/>
                  <a:gd name="T9" fmla="*/ 512 h 39"/>
                  <a:gd name="T10" fmla="*/ 0 w 54"/>
                  <a:gd name="T11" fmla="*/ 627 h 39"/>
                  <a:gd name="T12" fmla="*/ 0 w 54"/>
                  <a:gd name="T13" fmla="*/ 683 h 39"/>
                  <a:gd name="T14" fmla="*/ 283 w 54"/>
                  <a:gd name="T15" fmla="*/ 661 h 39"/>
                  <a:gd name="T16" fmla="*/ 783 w 54"/>
                  <a:gd name="T17" fmla="*/ 648 h 39"/>
                  <a:gd name="T18" fmla="*/ 813 w 54"/>
                  <a:gd name="T19" fmla="*/ 171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39">
                    <a:moveTo>
                      <a:pt x="52" y="9"/>
                    </a:moveTo>
                    <a:cubicBezTo>
                      <a:pt x="53" y="3"/>
                      <a:pt x="43" y="0"/>
                      <a:pt x="24" y="2"/>
                    </a:cubicBezTo>
                    <a:cubicBezTo>
                      <a:pt x="13" y="3"/>
                      <a:pt x="8" y="3"/>
                      <a:pt x="5" y="3"/>
                    </a:cubicBezTo>
                    <a:cubicBezTo>
                      <a:pt x="17" y="4"/>
                      <a:pt x="27" y="5"/>
                      <a:pt x="33" y="12"/>
                    </a:cubicBezTo>
                    <a:cubicBezTo>
                      <a:pt x="40" y="18"/>
                      <a:pt x="39" y="24"/>
                      <a:pt x="35" y="27"/>
                    </a:cubicBezTo>
                    <a:cubicBezTo>
                      <a:pt x="32" y="30"/>
                      <a:pt x="14" y="31"/>
                      <a:pt x="0" y="33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5" y="35"/>
                      <a:pt x="10" y="34"/>
                      <a:pt x="18" y="35"/>
                    </a:cubicBezTo>
                    <a:cubicBezTo>
                      <a:pt x="34" y="37"/>
                      <a:pt x="47" y="39"/>
                      <a:pt x="50" y="34"/>
                    </a:cubicBezTo>
                    <a:cubicBezTo>
                      <a:pt x="54" y="29"/>
                      <a:pt x="51" y="15"/>
                      <a:pt x="52" y="9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6" name="Freeform 88">
                <a:extLst>
                  <a:ext uri="{FF2B5EF4-FFF2-40B4-BE49-F238E27FC236}">
                    <a16:creationId xmlns:a16="http://schemas.microsoft.com/office/drawing/2014/main" id="{6A16FBD0-F181-407A-B414-8290B06FD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701"/>
                <a:ext cx="48" cy="32"/>
              </a:xfrm>
              <a:custGeom>
                <a:avLst/>
                <a:gdLst>
                  <a:gd name="T0" fmla="*/ 51 w 19"/>
                  <a:gd name="T1" fmla="*/ 205 h 12"/>
                  <a:gd name="T2" fmla="*/ 306 w 19"/>
                  <a:gd name="T3" fmla="*/ 77 h 12"/>
                  <a:gd name="T4" fmla="*/ 0 w 19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3" y="11"/>
                    </a:moveTo>
                    <a:cubicBezTo>
                      <a:pt x="7" y="10"/>
                      <a:pt x="13" y="0"/>
                      <a:pt x="19" y="4"/>
                    </a:cubicBezTo>
                    <a:cubicBezTo>
                      <a:pt x="12" y="6"/>
                      <a:pt x="6" y="8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7" name="Freeform 89">
                <a:extLst>
                  <a:ext uri="{FF2B5EF4-FFF2-40B4-BE49-F238E27FC236}">
                    <a16:creationId xmlns:a16="http://schemas.microsoft.com/office/drawing/2014/main" id="{DCBF3267-7A58-44AF-ABFB-B6930F088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1597"/>
                <a:ext cx="41" cy="8"/>
              </a:xfrm>
              <a:custGeom>
                <a:avLst/>
                <a:gdLst>
                  <a:gd name="T0" fmla="*/ 0 w 16"/>
                  <a:gd name="T1" fmla="*/ 56 h 3"/>
                  <a:gd name="T2" fmla="*/ 269 w 16"/>
                  <a:gd name="T3" fmla="*/ 3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4" y="2"/>
                      <a:pt x="12" y="0"/>
                      <a:pt x="1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8" name="Freeform 90">
                <a:extLst>
                  <a:ext uri="{FF2B5EF4-FFF2-40B4-BE49-F238E27FC236}">
                    <a16:creationId xmlns:a16="http://schemas.microsoft.com/office/drawing/2014/main" id="{E887A0C6-A81F-498E-96BB-42775A058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808"/>
                <a:ext cx="38" cy="24"/>
              </a:xfrm>
              <a:custGeom>
                <a:avLst/>
                <a:gdLst>
                  <a:gd name="T0" fmla="*/ 0 w 15"/>
                  <a:gd name="T1" fmla="*/ 171 h 9"/>
                  <a:gd name="T2" fmla="*/ 243 w 15"/>
                  <a:gd name="T3" fmla="*/ 93 h 9"/>
                  <a:gd name="T4" fmla="*/ 213 w 15"/>
                  <a:gd name="T5" fmla="*/ 149 h 9"/>
                  <a:gd name="T6" fmla="*/ 96 w 15"/>
                  <a:gd name="T7" fmla="*/ 1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3" y="7"/>
                      <a:pt x="13" y="0"/>
                      <a:pt x="15" y="5"/>
                    </a:cubicBezTo>
                    <a:cubicBezTo>
                      <a:pt x="14" y="6"/>
                      <a:pt x="13" y="7"/>
                      <a:pt x="13" y="8"/>
                    </a:cubicBezTo>
                    <a:cubicBezTo>
                      <a:pt x="11" y="6"/>
                      <a:pt x="8" y="7"/>
                      <a:pt x="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9" name="Freeform 91">
                <a:extLst>
                  <a:ext uri="{FF2B5EF4-FFF2-40B4-BE49-F238E27FC236}">
                    <a16:creationId xmlns:a16="http://schemas.microsoft.com/office/drawing/2014/main" id="{F1A3F789-F4BC-4EE3-A004-06A313902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931"/>
                <a:ext cx="28" cy="18"/>
              </a:xfrm>
              <a:custGeom>
                <a:avLst/>
                <a:gdLst>
                  <a:gd name="T0" fmla="*/ 0 w 11"/>
                  <a:gd name="T1" fmla="*/ 118 h 7"/>
                  <a:gd name="T2" fmla="*/ 181 w 11"/>
                  <a:gd name="T3" fmla="*/ 0 h 7"/>
                  <a:gd name="T4" fmla="*/ 181 w 11"/>
                  <a:gd name="T5" fmla="*/ 33 h 7"/>
                  <a:gd name="T6" fmla="*/ 20 w 11"/>
                  <a:gd name="T7" fmla="*/ 10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0" y="7"/>
                    </a:moveTo>
                    <a:cubicBezTo>
                      <a:pt x="3" y="4"/>
                      <a:pt x="5" y="0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7" y="2"/>
                      <a:pt x="5" y="6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0" name="Freeform 92">
                <a:extLst>
                  <a:ext uri="{FF2B5EF4-FFF2-40B4-BE49-F238E27FC236}">
                    <a16:creationId xmlns:a16="http://schemas.microsoft.com/office/drawing/2014/main" id="{3E4DD085-F0A1-43D6-9FFE-33473FCD6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045"/>
                <a:ext cx="28" cy="22"/>
              </a:xfrm>
              <a:custGeom>
                <a:avLst/>
                <a:gdLst>
                  <a:gd name="T0" fmla="*/ 0 w 11"/>
                  <a:gd name="T1" fmla="*/ 168 h 8"/>
                  <a:gd name="T2" fmla="*/ 181 w 11"/>
                  <a:gd name="T3" fmla="*/ 61 h 8"/>
                  <a:gd name="T4" fmla="*/ 33 w 11"/>
                  <a:gd name="T5" fmla="*/ 16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8"/>
                    </a:moveTo>
                    <a:cubicBezTo>
                      <a:pt x="4" y="5"/>
                      <a:pt x="6" y="0"/>
                      <a:pt x="11" y="3"/>
                    </a:cubicBezTo>
                    <a:cubicBezTo>
                      <a:pt x="8" y="3"/>
                      <a:pt x="5" y="6"/>
                      <a:pt x="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1" name="Freeform 93">
                <a:extLst>
                  <a:ext uri="{FF2B5EF4-FFF2-40B4-BE49-F238E27FC236}">
                    <a16:creationId xmlns:a16="http://schemas.microsoft.com/office/drawing/2014/main" id="{84ADDD86-3DA5-4FCE-9056-27F70F87A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157"/>
                <a:ext cx="40" cy="19"/>
              </a:xfrm>
              <a:custGeom>
                <a:avLst/>
                <a:gdLst>
                  <a:gd name="T0" fmla="*/ 0 w 16"/>
                  <a:gd name="T1" fmla="*/ 38 h 7"/>
                  <a:gd name="T2" fmla="*/ 250 w 16"/>
                  <a:gd name="T3" fmla="*/ 0 h 7"/>
                  <a:gd name="T4" fmla="*/ 20 w 16"/>
                  <a:gd name="T5" fmla="*/ 6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7">
                    <a:moveTo>
                      <a:pt x="0" y="2"/>
                    </a:moveTo>
                    <a:cubicBezTo>
                      <a:pt x="5" y="5"/>
                      <a:pt x="12" y="2"/>
                      <a:pt x="16" y="0"/>
                    </a:cubicBezTo>
                    <a:cubicBezTo>
                      <a:pt x="13" y="3"/>
                      <a:pt x="5" y="7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2" name="Freeform 94">
                <a:extLst>
                  <a:ext uri="{FF2B5EF4-FFF2-40B4-BE49-F238E27FC236}">
                    <a16:creationId xmlns:a16="http://schemas.microsoft.com/office/drawing/2014/main" id="{2A554E87-C0D3-4022-BE30-8D6EC8250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280"/>
                <a:ext cx="33" cy="27"/>
              </a:xfrm>
              <a:custGeom>
                <a:avLst/>
                <a:gdLst>
                  <a:gd name="T0" fmla="*/ 0 w 13"/>
                  <a:gd name="T1" fmla="*/ 197 h 10"/>
                  <a:gd name="T2" fmla="*/ 213 w 13"/>
                  <a:gd name="T3" fmla="*/ 0 h 10"/>
                  <a:gd name="T4" fmla="*/ 147 w 13"/>
                  <a:gd name="T5" fmla="*/ 59 h 10"/>
                  <a:gd name="T6" fmla="*/ 20 w 13"/>
                  <a:gd name="T7" fmla="*/ 15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4" y="7"/>
                      <a:pt x="8" y="1"/>
                      <a:pt x="13" y="0"/>
                    </a:cubicBezTo>
                    <a:cubicBezTo>
                      <a:pt x="13" y="2"/>
                      <a:pt x="11" y="2"/>
                      <a:pt x="9" y="3"/>
                    </a:cubicBezTo>
                    <a:cubicBezTo>
                      <a:pt x="6" y="6"/>
                      <a:pt x="7" y="9"/>
                      <a:pt x="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3" name="Freeform 95">
                <a:extLst>
                  <a:ext uri="{FF2B5EF4-FFF2-40B4-BE49-F238E27FC236}">
                    <a16:creationId xmlns:a16="http://schemas.microsoft.com/office/drawing/2014/main" id="{1472C895-F6FE-4A08-90EE-4A1D0BDF7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419"/>
                <a:ext cx="23" cy="10"/>
              </a:xfrm>
              <a:custGeom>
                <a:avLst/>
                <a:gdLst>
                  <a:gd name="T0" fmla="*/ 0 w 9"/>
                  <a:gd name="T1" fmla="*/ 63 h 4"/>
                  <a:gd name="T2" fmla="*/ 151 w 9"/>
                  <a:gd name="T3" fmla="*/ 0 h 4"/>
                  <a:gd name="T4" fmla="*/ 20 w 9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3"/>
                      <a:pt x="6" y="0"/>
                      <a:pt x="9" y="0"/>
                    </a:cubicBezTo>
                    <a:cubicBezTo>
                      <a:pt x="7" y="3"/>
                      <a:pt x="4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4" name="Freeform 96">
                <a:extLst>
                  <a:ext uri="{FF2B5EF4-FFF2-40B4-BE49-F238E27FC236}">
                    <a16:creationId xmlns:a16="http://schemas.microsoft.com/office/drawing/2014/main" id="{905841D7-FFFF-4B09-9D9D-345A43673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552"/>
                <a:ext cx="33" cy="13"/>
              </a:xfrm>
              <a:custGeom>
                <a:avLst/>
                <a:gdLst>
                  <a:gd name="T0" fmla="*/ 33 w 13"/>
                  <a:gd name="T1" fmla="*/ 55 h 5"/>
                  <a:gd name="T2" fmla="*/ 213 w 13"/>
                  <a:gd name="T3" fmla="*/ 34 h 5"/>
                  <a:gd name="T4" fmla="*/ 193 w 13"/>
                  <a:gd name="T5" fmla="*/ 88 h 5"/>
                  <a:gd name="T6" fmla="*/ 0 w 13"/>
                  <a:gd name="T7" fmla="*/ 6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5">
                    <a:moveTo>
                      <a:pt x="2" y="3"/>
                    </a:moveTo>
                    <a:cubicBezTo>
                      <a:pt x="5" y="3"/>
                      <a:pt x="10" y="0"/>
                      <a:pt x="13" y="2"/>
                    </a:cubicBezTo>
                    <a:cubicBezTo>
                      <a:pt x="13" y="2"/>
                      <a:pt x="12" y="4"/>
                      <a:pt x="12" y="5"/>
                    </a:cubicBezTo>
                    <a:cubicBezTo>
                      <a:pt x="10" y="0"/>
                      <a:pt x="3" y="5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5" name="Freeform 97">
                <a:extLst>
                  <a:ext uri="{FF2B5EF4-FFF2-40B4-BE49-F238E27FC236}">
                    <a16:creationId xmlns:a16="http://schemas.microsoft.com/office/drawing/2014/main" id="{27798570-FF20-476A-9C88-7D33869B1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2680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95 w 6"/>
                  <a:gd name="T3" fmla="*/ 55 h 5"/>
                  <a:gd name="T4" fmla="*/ 33 w 6"/>
                  <a:gd name="T5" fmla="*/ 6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3"/>
                      <a:pt x="4" y="0"/>
                      <a:pt x="6" y="3"/>
                    </a:cubicBezTo>
                    <a:cubicBezTo>
                      <a:pt x="5" y="4"/>
                      <a:pt x="4" y="3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6" name="Freeform 98">
                <a:extLst>
                  <a:ext uri="{FF2B5EF4-FFF2-40B4-BE49-F238E27FC236}">
                    <a16:creationId xmlns:a16="http://schemas.microsoft.com/office/drawing/2014/main" id="{45CD40C4-C815-431C-B192-3C9B92F75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" y="2827"/>
                <a:ext cx="18" cy="8"/>
              </a:xfrm>
              <a:custGeom>
                <a:avLst/>
                <a:gdLst>
                  <a:gd name="T0" fmla="*/ 0 w 7"/>
                  <a:gd name="T1" fmla="*/ 35 h 3"/>
                  <a:gd name="T2" fmla="*/ 118 w 7"/>
                  <a:gd name="T3" fmla="*/ 21 h 3"/>
                  <a:gd name="T4" fmla="*/ 0 w 7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1" y="0"/>
                      <a:pt x="5" y="0"/>
                      <a:pt x="7" y="1"/>
                    </a:cubicBezTo>
                    <a:cubicBezTo>
                      <a:pt x="5" y="2"/>
                      <a:pt x="2" y="3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7" name="Freeform 99">
                <a:extLst>
                  <a:ext uri="{FF2B5EF4-FFF2-40B4-BE49-F238E27FC236}">
                    <a16:creationId xmlns:a16="http://schemas.microsoft.com/office/drawing/2014/main" id="{20CA4FA0-6FF2-44AA-B2EC-F765BFEFC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720"/>
                <a:ext cx="97" cy="59"/>
              </a:xfrm>
              <a:custGeom>
                <a:avLst/>
                <a:gdLst>
                  <a:gd name="T0" fmla="*/ 0 w 39"/>
                  <a:gd name="T1" fmla="*/ 367 h 22"/>
                  <a:gd name="T2" fmla="*/ 433 w 39"/>
                  <a:gd name="T3" fmla="*/ 389 h 22"/>
                  <a:gd name="T4" fmla="*/ 478 w 39"/>
                  <a:gd name="T5" fmla="*/ 0 h 22"/>
                  <a:gd name="T6" fmla="*/ 465 w 39"/>
                  <a:gd name="T7" fmla="*/ 287 h 22"/>
                  <a:gd name="T8" fmla="*/ 279 w 39"/>
                  <a:gd name="T9" fmla="*/ 330 h 22"/>
                  <a:gd name="T10" fmla="*/ 137 w 39"/>
                  <a:gd name="T11" fmla="*/ 346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2">
                    <a:moveTo>
                      <a:pt x="0" y="19"/>
                    </a:moveTo>
                    <a:cubicBezTo>
                      <a:pt x="9" y="21"/>
                      <a:pt x="19" y="22"/>
                      <a:pt x="28" y="20"/>
                    </a:cubicBezTo>
                    <a:cubicBezTo>
                      <a:pt x="39" y="18"/>
                      <a:pt x="34" y="8"/>
                      <a:pt x="31" y="0"/>
                    </a:cubicBezTo>
                    <a:cubicBezTo>
                      <a:pt x="32" y="4"/>
                      <a:pt x="35" y="12"/>
                      <a:pt x="30" y="15"/>
                    </a:cubicBezTo>
                    <a:cubicBezTo>
                      <a:pt x="27" y="17"/>
                      <a:pt x="22" y="16"/>
                      <a:pt x="18" y="17"/>
                    </a:cubicBezTo>
                    <a:cubicBezTo>
                      <a:pt x="15" y="18"/>
                      <a:pt x="13" y="19"/>
                      <a:pt x="9" y="1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8" name="Freeform 100">
                <a:extLst>
                  <a:ext uri="{FF2B5EF4-FFF2-40B4-BE49-F238E27FC236}">
                    <a16:creationId xmlns:a16="http://schemas.microsoft.com/office/drawing/2014/main" id="{9BDACF20-D4C1-44CF-9542-B8106BBEB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701"/>
                <a:ext cx="56" cy="38"/>
              </a:xfrm>
              <a:custGeom>
                <a:avLst/>
                <a:gdLst>
                  <a:gd name="T0" fmla="*/ 33 w 22"/>
                  <a:gd name="T1" fmla="*/ 0 h 14"/>
                  <a:gd name="T2" fmla="*/ 130 w 22"/>
                  <a:gd name="T3" fmla="*/ 244 h 14"/>
                  <a:gd name="T4" fmla="*/ 201 w 22"/>
                  <a:gd name="T5" fmla="*/ 220 h 14"/>
                  <a:gd name="T6" fmla="*/ 277 w 22"/>
                  <a:gd name="T7" fmla="*/ 244 h 14"/>
                  <a:gd name="T8" fmla="*/ 298 w 22"/>
                  <a:gd name="T9" fmla="*/ 38 h 14"/>
                  <a:gd name="T10" fmla="*/ 214 w 22"/>
                  <a:gd name="T11" fmla="*/ 176 h 14"/>
                  <a:gd name="T12" fmla="*/ 84 w 22"/>
                  <a:gd name="T13" fmla="*/ 8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4">
                    <a:moveTo>
                      <a:pt x="2" y="0"/>
                    </a:moveTo>
                    <a:cubicBezTo>
                      <a:pt x="3" y="5"/>
                      <a:pt x="0" y="14"/>
                      <a:pt x="8" y="12"/>
                    </a:cubicBezTo>
                    <a:cubicBezTo>
                      <a:pt x="9" y="12"/>
                      <a:pt x="11" y="11"/>
                      <a:pt x="12" y="11"/>
                    </a:cubicBezTo>
                    <a:cubicBezTo>
                      <a:pt x="14" y="12"/>
                      <a:pt x="15" y="12"/>
                      <a:pt x="17" y="12"/>
                    </a:cubicBezTo>
                    <a:cubicBezTo>
                      <a:pt x="22" y="10"/>
                      <a:pt x="20" y="5"/>
                      <a:pt x="18" y="2"/>
                    </a:cubicBezTo>
                    <a:cubicBezTo>
                      <a:pt x="18" y="6"/>
                      <a:pt x="17" y="8"/>
                      <a:pt x="13" y="9"/>
                    </a:cubicBezTo>
                    <a:cubicBezTo>
                      <a:pt x="7" y="10"/>
                      <a:pt x="5" y="9"/>
                      <a:pt x="5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9" name="Freeform 101">
                <a:extLst>
                  <a:ext uri="{FF2B5EF4-FFF2-40B4-BE49-F238E27FC236}">
                    <a16:creationId xmlns:a16="http://schemas.microsoft.com/office/drawing/2014/main" id="{D58A4E05-7D65-493C-8EC5-BABC4B42A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573"/>
                <a:ext cx="55" cy="38"/>
              </a:xfrm>
              <a:custGeom>
                <a:avLst/>
                <a:gdLst>
                  <a:gd name="T0" fmla="*/ 33 w 22"/>
                  <a:gd name="T1" fmla="*/ 22 h 14"/>
                  <a:gd name="T2" fmla="*/ 20 w 22"/>
                  <a:gd name="T3" fmla="*/ 220 h 14"/>
                  <a:gd name="T4" fmla="*/ 158 w 22"/>
                  <a:gd name="T5" fmla="*/ 244 h 14"/>
                  <a:gd name="T6" fmla="*/ 270 w 22"/>
                  <a:gd name="T7" fmla="*/ 198 h 14"/>
                  <a:gd name="T8" fmla="*/ 300 w 22"/>
                  <a:gd name="T9" fmla="*/ 0 h 14"/>
                  <a:gd name="T10" fmla="*/ 283 w 22"/>
                  <a:gd name="T11" fmla="*/ 117 h 14"/>
                  <a:gd name="T12" fmla="*/ 158 w 22"/>
                  <a:gd name="T13" fmla="*/ 176 h 14"/>
                  <a:gd name="T14" fmla="*/ 50 w 22"/>
                  <a:gd name="T15" fmla="*/ 6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2" y="1"/>
                    </a:moveTo>
                    <a:cubicBezTo>
                      <a:pt x="1" y="3"/>
                      <a:pt x="0" y="8"/>
                      <a:pt x="1" y="11"/>
                    </a:cubicBezTo>
                    <a:cubicBezTo>
                      <a:pt x="3" y="14"/>
                      <a:pt x="7" y="12"/>
                      <a:pt x="10" y="12"/>
                    </a:cubicBezTo>
                    <a:cubicBezTo>
                      <a:pt x="12" y="11"/>
                      <a:pt x="15" y="11"/>
                      <a:pt x="17" y="10"/>
                    </a:cubicBezTo>
                    <a:cubicBezTo>
                      <a:pt x="20" y="8"/>
                      <a:pt x="22" y="2"/>
                      <a:pt x="19" y="0"/>
                    </a:cubicBezTo>
                    <a:cubicBezTo>
                      <a:pt x="18" y="2"/>
                      <a:pt x="19" y="4"/>
                      <a:pt x="18" y="6"/>
                    </a:cubicBezTo>
                    <a:cubicBezTo>
                      <a:pt x="16" y="8"/>
                      <a:pt x="12" y="9"/>
                      <a:pt x="10" y="9"/>
                    </a:cubicBezTo>
                    <a:cubicBezTo>
                      <a:pt x="3" y="10"/>
                      <a:pt x="6" y="6"/>
                      <a:pt x="3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0" name="Freeform 102">
                <a:extLst>
                  <a:ext uri="{FF2B5EF4-FFF2-40B4-BE49-F238E27FC236}">
                    <a16:creationId xmlns:a16="http://schemas.microsoft.com/office/drawing/2014/main" id="{3CC65CC9-1451-432B-A2C4-5484A68F2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2584"/>
                <a:ext cx="100" cy="64"/>
              </a:xfrm>
              <a:custGeom>
                <a:avLst/>
                <a:gdLst>
                  <a:gd name="T0" fmla="*/ 0 w 40"/>
                  <a:gd name="T1" fmla="*/ 419 h 24"/>
                  <a:gd name="T2" fmla="*/ 363 w 40"/>
                  <a:gd name="T3" fmla="*/ 456 h 24"/>
                  <a:gd name="T4" fmla="*/ 563 w 40"/>
                  <a:gd name="T5" fmla="*/ 419 h 24"/>
                  <a:gd name="T6" fmla="*/ 583 w 40"/>
                  <a:gd name="T7" fmla="*/ 205 h 24"/>
                  <a:gd name="T8" fmla="*/ 563 w 40"/>
                  <a:gd name="T9" fmla="*/ 93 h 24"/>
                  <a:gd name="T10" fmla="*/ 550 w 40"/>
                  <a:gd name="T11" fmla="*/ 0 h 24"/>
                  <a:gd name="T12" fmla="*/ 500 w 40"/>
                  <a:gd name="T13" fmla="*/ 320 h 24"/>
                  <a:gd name="T14" fmla="*/ 345 w 40"/>
                  <a:gd name="T15" fmla="*/ 376 h 24"/>
                  <a:gd name="T16" fmla="*/ 113 w 40"/>
                  <a:gd name="T17" fmla="*/ 376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0" y="22"/>
                    </a:moveTo>
                    <a:cubicBezTo>
                      <a:pt x="8" y="22"/>
                      <a:pt x="15" y="24"/>
                      <a:pt x="23" y="24"/>
                    </a:cubicBezTo>
                    <a:cubicBezTo>
                      <a:pt x="27" y="23"/>
                      <a:pt x="32" y="24"/>
                      <a:pt x="36" y="22"/>
                    </a:cubicBezTo>
                    <a:cubicBezTo>
                      <a:pt x="40" y="19"/>
                      <a:pt x="38" y="15"/>
                      <a:pt x="37" y="11"/>
                    </a:cubicBezTo>
                    <a:cubicBezTo>
                      <a:pt x="37" y="9"/>
                      <a:pt x="36" y="7"/>
                      <a:pt x="36" y="5"/>
                    </a:cubicBezTo>
                    <a:cubicBezTo>
                      <a:pt x="36" y="4"/>
                      <a:pt x="36" y="1"/>
                      <a:pt x="35" y="0"/>
                    </a:cubicBezTo>
                    <a:cubicBezTo>
                      <a:pt x="33" y="5"/>
                      <a:pt x="37" y="14"/>
                      <a:pt x="32" y="17"/>
                    </a:cubicBezTo>
                    <a:cubicBezTo>
                      <a:pt x="30" y="19"/>
                      <a:pt x="25" y="20"/>
                      <a:pt x="22" y="20"/>
                    </a:cubicBezTo>
                    <a:cubicBezTo>
                      <a:pt x="16" y="21"/>
                      <a:pt x="12" y="21"/>
                      <a:pt x="7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1" name="Freeform 103">
                <a:extLst>
                  <a:ext uri="{FF2B5EF4-FFF2-40B4-BE49-F238E27FC236}">
                    <a16:creationId xmlns:a16="http://schemas.microsoft.com/office/drawing/2014/main" id="{740CD54D-762A-46BC-8338-DA7FEEAB7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851"/>
                <a:ext cx="107" cy="66"/>
              </a:xfrm>
              <a:custGeom>
                <a:avLst/>
                <a:gdLst>
                  <a:gd name="T0" fmla="*/ 0 w 43"/>
                  <a:gd name="T1" fmla="*/ 404 h 25"/>
                  <a:gd name="T2" fmla="*/ 383 w 43"/>
                  <a:gd name="T3" fmla="*/ 438 h 25"/>
                  <a:gd name="T4" fmla="*/ 587 w 43"/>
                  <a:gd name="T5" fmla="*/ 425 h 25"/>
                  <a:gd name="T6" fmla="*/ 620 w 43"/>
                  <a:gd name="T7" fmla="*/ 238 h 25"/>
                  <a:gd name="T8" fmla="*/ 620 w 43"/>
                  <a:gd name="T9" fmla="*/ 0 h 25"/>
                  <a:gd name="T10" fmla="*/ 478 w 43"/>
                  <a:gd name="T11" fmla="*/ 404 h 25"/>
                  <a:gd name="T12" fmla="*/ 249 w 43"/>
                  <a:gd name="T13" fmla="*/ 383 h 25"/>
                  <a:gd name="T14" fmla="*/ 62 w 43"/>
                  <a:gd name="T15" fmla="*/ 425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0" y="22"/>
                    </a:moveTo>
                    <a:cubicBezTo>
                      <a:pt x="8" y="22"/>
                      <a:pt x="17" y="23"/>
                      <a:pt x="25" y="24"/>
                    </a:cubicBezTo>
                    <a:cubicBezTo>
                      <a:pt x="29" y="24"/>
                      <a:pt x="34" y="25"/>
                      <a:pt x="38" y="23"/>
                    </a:cubicBezTo>
                    <a:cubicBezTo>
                      <a:pt x="43" y="21"/>
                      <a:pt x="41" y="17"/>
                      <a:pt x="40" y="13"/>
                    </a:cubicBezTo>
                    <a:cubicBezTo>
                      <a:pt x="39" y="9"/>
                      <a:pt x="40" y="4"/>
                      <a:pt x="40" y="0"/>
                    </a:cubicBezTo>
                    <a:cubicBezTo>
                      <a:pt x="38" y="5"/>
                      <a:pt x="38" y="20"/>
                      <a:pt x="31" y="22"/>
                    </a:cubicBezTo>
                    <a:cubicBezTo>
                      <a:pt x="27" y="23"/>
                      <a:pt x="21" y="21"/>
                      <a:pt x="16" y="21"/>
                    </a:cubicBezTo>
                    <a:cubicBezTo>
                      <a:pt x="12" y="21"/>
                      <a:pt x="8" y="23"/>
                      <a:pt x="4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2" name="Freeform 104">
                <a:extLst>
                  <a:ext uri="{FF2B5EF4-FFF2-40B4-BE49-F238E27FC236}">
                    <a16:creationId xmlns:a16="http://schemas.microsoft.com/office/drawing/2014/main" id="{4DB35BA1-060A-41C1-85A1-32D14723C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845"/>
                <a:ext cx="38" cy="27"/>
              </a:xfrm>
              <a:custGeom>
                <a:avLst/>
                <a:gdLst>
                  <a:gd name="T0" fmla="*/ 84 w 15"/>
                  <a:gd name="T1" fmla="*/ 0 h 10"/>
                  <a:gd name="T2" fmla="*/ 63 w 15"/>
                  <a:gd name="T3" fmla="*/ 176 h 10"/>
                  <a:gd name="T4" fmla="*/ 243 w 15"/>
                  <a:gd name="T5" fmla="*/ 176 h 10"/>
                  <a:gd name="T6" fmla="*/ 84 w 15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5" y="0"/>
                    </a:moveTo>
                    <a:cubicBezTo>
                      <a:pt x="5" y="3"/>
                      <a:pt x="2" y="7"/>
                      <a:pt x="4" y="9"/>
                    </a:cubicBezTo>
                    <a:cubicBezTo>
                      <a:pt x="8" y="7"/>
                      <a:pt x="11" y="10"/>
                      <a:pt x="15" y="9"/>
                    </a:cubicBezTo>
                    <a:cubicBezTo>
                      <a:pt x="14" y="8"/>
                      <a:pt x="0" y="8"/>
                      <a:pt x="5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3" name="Freeform 105">
                <a:extLst>
                  <a:ext uri="{FF2B5EF4-FFF2-40B4-BE49-F238E27FC236}">
                    <a16:creationId xmlns:a16="http://schemas.microsoft.com/office/drawing/2014/main" id="{2391F451-3820-4319-A156-2E9C9D30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480"/>
                <a:ext cx="105" cy="40"/>
              </a:xfrm>
              <a:custGeom>
                <a:avLst/>
                <a:gdLst>
                  <a:gd name="T0" fmla="*/ 0 w 42"/>
                  <a:gd name="T1" fmla="*/ 248 h 15"/>
                  <a:gd name="T2" fmla="*/ 238 w 42"/>
                  <a:gd name="T3" fmla="*/ 264 h 15"/>
                  <a:gd name="T4" fmla="*/ 470 w 42"/>
                  <a:gd name="T5" fmla="*/ 264 h 15"/>
                  <a:gd name="T6" fmla="*/ 645 w 42"/>
                  <a:gd name="T7" fmla="*/ 227 h 15"/>
                  <a:gd name="T8" fmla="*/ 583 w 42"/>
                  <a:gd name="T9" fmla="*/ 0 h 15"/>
                  <a:gd name="T10" fmla="*/ 563 w 42"/>
                  <a:gd name="T11" fmla="*/ 192 h 15"/>
                  <a:gd name="T12" fmla="*/ 458 w 42"/>
                  <a:gd name="T13" fmla="*/ 205 h 15"/>
                  <a:gd name="T14" fmla="*/ 250 w 42"/>
                  <a:gd name="T15" fmla="*/ 192 h 15"/>
                  <a:gd name="T16" fmla="*/ 50 w 42"/>
                  <a:gd name="T17" fmla="*/ 22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15">
                    <a:moveTo>
                      <a:pt x="0" y="13"/>
                    </a:moveTo>
                    <a:cubicBezTo>
                      <a:pt x="4" y="11"/>
                      <a:pt x="10" y="13"/>
                      <a:pt x="15" y="14"/>
                    </a:cubicBezTo>
                    <a:cubicBezTo>
                      <a:pt x="20" y="14"/>
                      <a:pt x="25" y="14"/>
                      <a:pt x="30" y="14"/>
                    </a:cubicBezTo>
                    <a:cubicBezTo>
                      <a:pt x="33" y="14"/>
                      <a:pt x="39" y="15"/>
                      <a:pt x="41" y="12"/>
                    </a:cubicBezTo>
                    <a:cubicBezTo>
                      <a:pt x="42" y="9"/>
                      <a:pt x="37" y="4"/>
                      <a:pt x="37" y="0"/>
                    </a:cubicBezTo>
                    <a:cubicBezTo>
                      <a:pt x="36" y="3"/>
                      <a:pt x="38" y="7"/>
                      <a:pt x="36" y="10"/>
                    </a:cubicBezTo>
                    <a:cubicBezTo>
                      <a:pt x="35" y="11"/>
                      <a:pt x="31" y="11"/>
                      <a:pt x="29" y="11"/>
                    </a:cubicBezTo>
                    <a:cubicBezTo>
                      <a:pt x="24" y="11"/>
                      <a:pt x="20" y="11"/>
                      <a:pt x="16" y="10"/>
                    </a:cubicBezTo>
                    <a:cubicBezTo>
                      <a:pt x="11" y="10"/>
                      <a:pt x="8" y="12"/>
                      <a:pt x="3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4" name="Freeform 106">
                <a:extLst>
                  <a:ext uri="{FF2B5EF4-FFF2-40B4-BE49-F238E27FC236}">
                    <a16:creationId xmlns:a16="http://schemas.microsoft.com/office/drawing/2014/main" id="{BA8D5255-362E-442A-9D3E-51323F72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440"/>
                <a:ext cx="38" cy="29"/>
              </a:xfrm>
              <a:custGeom>
                <a:avLst/>
                <a:gdLst>
                  <a:gd name="T0" fmla="*/ 33 w 15"/>
                  <a:gd name="T1" fmla="*/ 0 h 11"/>
                  <a:gd name="T2" fmla="*/ 33 w 15"/>
                  <a:gd name="T3" fmla="*/ 182 h 11"/>
                  <a:gd name="T4" fmla="*/ 117 w 15"/>
                  <a:gd name="T5" fmla="*/ 166 h 11"/>
                  <a:gd name="T6" fmla="*/ 243 w 15"/>
                  <a:gd name="T7" fmla="*/ 124 h 11"/>
                  <a:gd name="T8" fmla="*/ 84 w 15"/>
                  <a:gd name="T9" fmla="*/ 145 h 11"/>
                  <a:gd name="T10" fmla="*/ 33 w 15"/>
                  <a:gd name="T11" fmla="*/ 2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2" y="0"/>
                    </a:moveTo>
                    <a:cubicBezTo>
                      <a:pt x="2" y="3"/>
                      <a:pt x="0" y="9"/>
                      <a:pt x="2" y="10"/>
                    </a:cubicBezTo>
                    <a:cubicBezTo>
                      <a:pt x="4" y="11"/>
                      <a:pt x="6" y="10"/>
                      <a:pt x="7" y="9"/>
                    </a:cubicBezTo>
                    <a:cubicBezTo>
                      <a:pt x="10" y="8"/>
                      <a:pt x="12" y="8"/>
                      <a:pt x="15" y="7"/>
                    </a:cubicBezTo>
                    <a:cubicBezTo>
                      <a:pt x="12" y="7"/>
                      <a:pt x="7" y="9"/>
                      <a:pt x="5" y="8"/>
                    </a:cubicBezTo>
                    <a:cubicBezTo>
                      <a:pt x="3" y="7"/>
                      <a:pt x="3" y="3"/>
                      <a:pt x="2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5" name="Freeform 107">
                <a:extLst>
                  <a:ext uri="{FF2B5EF4-FFF2-40B4-BE49-F238E27FC236}">
                    <a16:creationId xmlns:a16="http://schemas.microsoft.com/office/drawing/2014/main" id="{F9D02267-9E28-46A3-8BB1-ECA667FEB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341"/>
                <a:ext cx="73" cy="48"/>
              </a:xfrm>
              <a:custGeom>
                <a:avLst/>
                <a:gdLst>
                  <a:gd name="T0" fmla="*/ 33 w 29"/>
                  <a:gd name="T1" fmla="*/ 307 h 18"/>
                  <a:gd name="T2" fmla="*/ 368 w 29"/>
                  <a:gd name="T3" fmla="*/ 320 h 18"/>
                  <a:gd name="T4" fmla="*/ 400 w 29"/>
                  <a:gd name="T5" fmla="*/ 0 h 18"/>
                  <a:gd name="T6" fmla="*/ 305 w 29"/>
                  <a:gd name="T7" fmla="*/ 264 h 18"/>
                  <a:gd name="T8" fmla="*/ 176 w 29"/>
                  <a:gd name="T9" fmla="*/ 264 h 18"/>
                  <a:gd name="T10" fmla="*/ 0 w 29"/>
                  <a:gd name="T11" fmla="*/ 307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8">
                    <a:moveTo>
                      <a:pt x="2" y="16"/>
                    </a:moveTo>
                    <a:cubicBezTo>
                      <a:pt x="8" y="17"/>
                      <a:pt x="17" y="18"/>
                      <a:pt x="23" y="17"/>
                    </a:cubicBezTo>
                    <a:cubicBezTo>
                      <a:pt x="29" y="16"/>
                      <a:pt x="25" y="4"/>
                      <a:pt x="25" y="0"/>
                    </a:cubicBezTo>
                    <a:cubicBezTo>
                      <a:pt x="25" y="5"/>
                      <a:pt x="26" y="13"/>
                      <a:pt x="19" y="14"/>
                    </a:cubicBezTo>
                    <a:cubicBezTo>
                      <a:pt x="17" y="15"/>
                      <a:pt x="14" y="15"/>
                      <a:pt x="11" y="14"/>
                    </a:cubicBezTo>
                    <a:cubicBezTo>
                      <a:pt x="7" y="14"/>
                      <a:pt x="5" y="14"/>
                      <a:pt x="0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6" name="Freeform 108">
                <a:extLst>
                  <a:ext uri="{FF2B5EF4-FFF2-40B4-BE49-F238E27FC236}">
                    <a16:creationId xmlns:a16="http://schemas.microsoft.com/office/drawing/2014/main" id="{80D4EB8F-C6FC-480A-8114-AF5C9117D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2320"/>
                <a:ext cx="28" cy="24"/>
              </a:xfrm>
              <a:custGeom>
                <a:avLst/>
                <a:gdLst>
                  <a:gd name="T0" fmla="*/ 51 w 11"/>
                  <a:gd name="T1" fmla="*/ 0 h 9"/>
                  <a:gd name="T2" fmla="*/ 51 w 11"/>
                  <a:gd name="T3" fmla="*/ 149 h 9"/>
                  <a:gd name="T4" fmla="*/ 181 w 11"/>
                  <a:gd name="T5" fmla="*/ 93 h 9"/>
                  <a:gd name="T6" fmla="*/ 51 w 11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3" y="0"/>
                    </a:moveTo>
                    <a:cubicBezTo>
                      <a:pt x="2" y="2"/>
                      <a:pt x="0" y="7"/>
                      <a:pt x="3" y="8"/>
                    </a:cubicBezTo>
                    <a:cubicBezTo>
                      <a:pt x="5" y="9"/>
                      <a:pt x="8" y="5"/>
                      <a:pt x="11" y="5"/>
                    </a:cubicBezTo>
                    <a:cubicBezTo>
                      <a:pt x="7" y="5"/>
                      <a:pt x="3" y="7"/>
                      <a:pt x="3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7" name="Freeform 109">
                <a:extLst>
                  <a:ext uri="{FF2B5EF4-FFF2-40B4-BE49-F238E27FC236}">
                    <a16:creationId xmlns:a16="http://schemas.microsoft.com/office/drawing/2014/main" id="{19D8133F-C865-4918-A3DF-BB602D2F6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224"/>
                <a:ext cx="58" cy="43"/>
              </a:xfrm>
              <a:custGeom>
                <a:avLst/>
                <a:gdLst>
                  <a:gd name="T0" fmla="*/ 0 w 23"/>
                  <a:gd name="T1" fmla="*/ 253 h 16"/>
                  <a:gd name="T2" fmla="*/ 285 w 23"/>
                  <a:gd name="T3" fmla="*/ 290 h 16"/>
                  <a:gd name="T4" fmla="*/ 368 w 23"/>
                  <a:gd name="T5" fmla="*/ 218 h 16"/>
                  <a:gd name="T6" fmla="*/ 351 w 23"/>
                  <a:gd name="T7" fmla="*/ 0 h 16"/>
                  <a:gd name="T8" fmla="*/ 318 w 23"/>
                  <a:gd name="T9" fmla="*/ 116 h 16"/>
                  <a:gd name="T10" fmla="*/ 305 w 23"/>
                  <a:gd name="T11" fmla="*/ 218 h 16"/>
                  <a:gd name="T12" fmla="*/ 126 w 23"/>
                  <a:gd name="T13" fmla="*/ 27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0" y="13"/>
                    </a:moveTo>
                    <a:cubicBezTo>
                      <a:pt x="6" y="15"/>
                      <a:pt x="12" y="16"/>
                      <a:pt x="18" y="15"/>
                    </a:cubicBezTo>
                    <a:cubicBezTo>
                      <a:pt x="21" y="15"/>
                      <a:pt x="23" y="14"/>
                      <a:pt x="23" y="11"/>
                    </a:cubicBezTo>
                    <a:cubicBezTo>
                      <a:pt x="22" y="7"/>
                      <a:pt x="22" y="4"/>
                      <a:pt x="22" y="0"/>
                    </a:cubicBezTo>
                    <a:cubicBezTo>
                      <a:pt x="21" y="2"/>
                      <a:pt x="21" y="4"/>
                      <a:pt x="20" y="6"/>
                    </a:cubicBezTo>
                    <a:cubicBezTo>
                      <a:pt x="20" y="8"/>
                      <a:pt x="21" y="10"/>
                      <a:pt x="19" y="11"/>
                    </a:cubicBezTo>
                    <a:cubicBezTo>
                      <a:pt x="17" y="15"/>
                      <a:pt x="12" y="15"/>
                      <a:pt x="8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8" name="Freeform 110">
                <a:extLst>
                  <a:ext uri="{FF2B5EF4-FFF2-40B4-BE49-F238E27FC236}">
                    <a16:creationId xmlns:a16="http://schemas.microsoft.com/office/drawing/2014/main" id="{3436B09C-0C7A-4778-A3C3-DEFA1D9D4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187"/>
                <a:ext cx="21" cy="24"/>
              </a:xfrm>
              <a:custGeom>
                <a:avLst/>
                <a:gdLst>
                  <a:gd name="T0" fmla="*/ 0 w 8"/>
                  <a:gd name="T1" fmla="*/ 0 h 9"/>
                  <a:gd name="T2" fmla="*/ 0 w 8"/>
                  <a:gd name="T3" fmla="*/ 149 h 9"/>
                  <a:gd name="T4" fmla="*/ 144 w 8"/>
                  <a:gd name="T5" fmla="*/ 136 h 9"/>
                  <a:gd name="T6" fmla="*/ 55 w 8"/>
                  <a:gd name="T7" fmla="*/ 136 h 9"/>
                  <a:gd name="T8" fmla="*/ 34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2"/>
                      <a:pt x="0" y="6"/>
                      <a:pt x="0" y="8"/>
                    </a:cubicBezTo>
                    <a:cubicBezTo>
                      <a:pt x="2" y="9"/>
                      <a:pt x="6" y="7"/>
                      <a:pt x="8" y="7"/>
                    </a:cubicBezTo>
                    <a:cubicBezTo>
                      <a:pt x="7" y="7"/>
                      <a:pt x="4" y="8"/>
                      <a:pt x="3" y="7"/>
                    </a:cubicBezTo>
                    <a:cubicBezTo>
                      <a:pt x="1" y="5"/>
                      <a:pt x="3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9" name="Freeform 111">
                <a:extLst>
                  <a:ext uri="{FF2B5EF4-FFF2-40B4-BE49-F238E27FC236}">
                    <a16:creationId xmlns:a16="http://schemas.microsoft.com/office/drawing/2014/main" id="{F811A607-1430-4000-8E4F-6324EBAC2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109"/>
                <a:ext cx="65" cy="43"/>
              </a:xfrm>
              <a:custGeom>
                <a:avLst/>
                <a:gdLst>
                  <a:gd name="T0" fmla="*/ 0 w 26"/>
                  <a:gd name="T1" fmla="*/ 253 h 16"/>
                  <a:gd name="T2" fmla="*/ 158 w 26"/>
                  <a:gd name="T3" fmla="*/ 312 h 16"/>
                  <a:gd name="T4" fmla="*/ 313 w 26"/>
                  <a:gd name="T5" fmla="*/ 290 h 16"/>
                  <a:gd name="T6" fmla="*/ 395 w 26"/>
                  <a:gd name="T7" fmla="*/ 218 h 16"/>
                  <a:gd name="T8" fmla="*/ 375 w 26"/>
                  <a:gd name="T9" fmla="*/ 137 h 16"/>
                  <a:gd name="T10" fmla="*/ 375 w 26"/>
                  <a:gd name="T11" fmla="*/ 0 h 16"/>
                  <a:gd name="T12" fmla="*/ 363 w 26"/>
                  <a:gd name="T13" fmla="*/ 137 h 16"/>
                  <a:gd name="T14" fmla="*/ 313 w 26"/>
                  <a:gd name="T15" fmla="*/ 253 h 16"/>
                  <a:gd name="T16" fmla="*/ 50 w 26"/>
                  <a:gd name="T17" fmla="*/ 274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0" y="13"/>
                    </a:moveTo>
                    <a:cubicBezTo>
                      <a:pt x="3" y="15"/>
                      <a:pt x="7" y="15"/>
                      <a:pt x="10" y="16"/>
                    </a:cubicBezTo>
                    <a:cubicBezTo>
                      <a:pt x="14" y="16"/>
                      <a:pt x="17" y="16"/>
                      <a:pt x="20" y="15"/>
                    </a:cubicBezTo>
                    <a:cubicBezTo>
                      <a:pt x="23" y="15"/>
                      <a:pt x="26" y="14"/>
                      <a:pt x="25" y="11"/>
                    </a:cubicBezTo>
                    <a:cubicBezTo>
                      <a:pt x="25" y="9"/>
                      <a:pt x="24" y="8"/>
                      <a:pt x="24" y="7"/>
                    </a:cubicBezTo>
                    <a:cubicBezTo>
                      <a:pt x="23" y="5"/>
                      <a:pt x="24" y="2"/>
                      <a:pt x="24" y="0"/>
                    </a:cubicBezTo>
                    <a:cubicBezTo>
                      <a:pt x="24" y="3"/>
                      <a:pt x="23" y="5"/>
                      <a:pt x="23" y="7"/>
                    </a:cubicBezTo>
                    <a:cubicBezTo>
                      <a:pt x="23" y="10"/>
                      <a:pt x="23" y="11"/>
                      <a:pt x="20" y="13"/>
                    </a:cubicBezTo>
                    <a:cubicBezTo>
                      <a:pt x="15" y="16"/>
                      <a:pt x="8" y="14"/>
                      <a:pt x="3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0" name="Freeform 112">
                <a:extLst>
                  <a:ext uri="{FF2B5EF4-FFF2-40B4-BE49-F238E27FC236}">
                    <a16:creationId xmlns:a16="http://schemas.microsoft.com/office/drawing/2014/main" id="{1001ADC0-5883-4A15-B7A1-29279CEF0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080"/>
                <a:ext cx="23" cy="24"/>
              </a:xfrm>
              <a:custGeom>
                <a:avLst/>
                <a:gdLst>
                  <a:gd name="T0" fmla="*/ 0 w 9"/>
                  <a:gd name="T1" fmla="*/ 0 h 9"/>
                  <a:gd name="T2" fmla="*/ 20 w 9"/>
                  <a:gd name="T3" fmla="*/ 171 h 9"/>
                  <a:gd name="T4" fmla="*/ 151 w 9"/>
                  <a:gd name="T5" fmla="*/ 115 h 9"/>
                  <a:gd name="T6" fmla="*/ 20 w 9"/>
                  <a:gd name="T7" fmla="*/ 3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1"/>
                      <a:pt x="0" y="8"/>
                      <a:pt x="1" y="9"/>
                    </a:cubicBezTo>
                    <a:cubicBezTo>
                      <a:pt x="3" y="9"/>
                      <a:pt x="7" y="6"/>
                      <a:pt x="9" y="6"/>
                    </a:cubicBezTo>
                    <a:cubicBezTo>
                      <a:pt x="4" y="6"/>
                      <a:pt x="1" y="9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1" name="Freeform 113">
                <a:extLst>
                  <a:ext uri="{FF2B5EF4-FFF2-40B4-BE49-F238E27FC236}">
                    <a16:creationId xmlns:a16="http://schemas.microsoft.com/office/drawing/2014/main" id="{32FD5879-018A-4162-A8E4-CCFF5E953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000"/>
                <a:ext cx="53" cy="43"/>
              </a:xfrm>
              <a:custGeom>
                <a:avLst/>
                <a:gdLst>
                  <a:gd name="T0" fmla="*/ 0 w 21"/>
                  <a:gd name="T1" fmla="*/ 290 h 16"/>
                  <a:gd name="T2" fmla="*/ 179 w 21"/>
                  <a:gd name="T3" fmla="*/ 312 h 16"/>
                  <a:gd name="T4" fmla="*/ 288 w 21"/>
                  <a:gd name="T5" fmla="*/ 290 h 16"/>
                  <a:gd name="T6" fmla="*/ 318 w 21"/>
                  <a:gd name="T7" fmla="*/ 218 h 16"/>
                  <a:gd name="T8" fmla="*/ 305 w 21"/>
                  <a:gd name="T9" fmla="*/ 0 h 16"/>
                  <a:gd name="T10" fmla="*/ 275 w 21"/>
                  <a:gd name="T11" fmla="*/ 218 h 16"/>
                  <a:gd name="T12" fmla="*/ 179 w 21"/>
                  <a:gd name="T13" fmla="*/ 253 h 16"/>
                  <a:gd name="T14" fmla="*/ 20 w 21"/>
                  <a:gd name="T15" fmla="*/ 27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16">
                    <a:moveTo>
                      <a:pt x="0" y="15"/>
                    </a:moveTo>
                    <a:cubicBezTo>
                      <a:pt x="3" y="16"/>
                      <a:pt x="8" y="16"/>
                      <a:pt x="11" y="16"/>
                    </a:cubicBezTo>
                    <a:cubicBezTo>
                      <a:pt x="13" y="16"/>
                      <a:pt x="15" y="16"/>
                      <a:pt x="18" y="15"/>
                    </a:cubicBezTo>
                    <a:cubicBezTo>
                      <a:pt x="21" y="14"/>
                      <a:pt x="21" y="14"/>
                      <a:pt x="20" y="11"/>
                    </a:cubicBezTo>
                    <a:cubicBezTo>
                      <a:pt x="20" y="7"/>
                      <a:pt x="20" y="3"/>
                      <a:pt x="19" y="0"/>
                    </a:cubicBezTo>
                    <a:cubicBezTo>
                      <a:pt x="20" y="2"/>
                      <a:pt x="19" y="10"/>
                      <a:pt x="17" y="11"/>
                    </a:cubicBezTo>
                    <a:cubicBezTo>
                      <a:pt x="16" y="13"/>
                      <a:pt x="13" y="13"/>
                      <a:pt x="11" y="13"/>
                    </a:cubicBezTo>
                    <a:cubicBezTo>
                      <a:pt x="8" y="13"/>
                      <a:pt x="4" y="13"/>
                      <a:pt x="1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2" name="Freeform 114">
                <a:extLst>
                  <a:ext uri="{FF2B5EF4-FFF2-40B4-BE49-F238E27FC236}">
                    <a16:creationId xmlns:a16="http://schemas.microsoft.com/office/drawing/2014/main" id="{F7B145C0-A800-445B-861B-165F43E6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973"/>
                <a:ext cx="28" cy="32"/>
              </a:xfrm>
              <a:custGeom>
                <a:avLst/>
                <a:gdLst>
                  <a:gd name="T0" fmla="*/ 33 w 11"/>
                  <a:gd name="T1" fmla="*/ 0 h 12"/>
                  <a:gd name="T2" fmla="*/ 33 w 11"/>
                  <a:gd name="T3" fmla="*/ 93 h 12"/>
                  <a:gd name="T4" fmla="*/ 33 w 11"/>
                  <a:gd name="T5" fmla="*/ 205 h 12"/>
                  <a:gd name="T6" fmla="*/ 97 w 11"/>
                  <a:gd name="T7" fmla="*/ 149 h 12"/>
                  <a:gd name="T8" fmla="*/ 181 w 11"/>
                  <a:gd name="T9" fmla="*/ 77 h 12"/>
                  <a:gd name="T10" fmla="*/ 97 w 11"/>
                  <a:gd name="T11" fmla="*/ 115 h 12"/>
                  <a:gd name="T12" fmla="*/ 51 w 11"/>
                  <a:gd name="T13" fmla="*/ 3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2" y="0"/>
                    </a:moveTo>
                    <a:cubicBezTo>
                      <a:pt x="2" y="2"/>
                      <a:pt x="3" y="3"/>
                      <a:pt x="2" y="5"/>
                    </a:cubicBezTo>
                    <a:cubicBezTo>
                      <a:pt x="2" y="7"/>
                      <a:pt x="0" y="9"/>
                      <a:pt x="2" y="11"/>
                    </a:cubicBezTo>
                    <a:cubicBezTo>
                      <a:pt x="4" y="12"/>
                      <a:pt x="5" y="9"/>
                      <a:pt x="6" y="8"/>
                    </a:cubicBezTo>
                    <a:cubicBezTo>
                      <a:pt x="7" y="6"/>
                      <a:pt x="8" y="4"/>
                      <a:pt x="11" y="4"/>
                    </a:cubicBezTo>
                    <a:cubicBezTo>
                      <a:pt x="9" y="4"/>
                      <a:pt x="7" y="6"/>
                      <a:pt x="6" y="6"/>
                    </a:cubicBezTo>
                    <a:cubicBezTo>
                      <a:pt x="4" y="6"/>
                      <a:pt x="3" y="4"/>
                      <a:pt x="3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3" name="Freeform 115">
                <a:extLst>
                  <a:ext uri="{FF2B5EF4-FFF2-40B4-BE49-F238E27FC236}">
                    <a16:creationId xmlns:a16="http://schemas.microsoft.com/office/drawing/2014/main" id="{79840985-8010-4174-8CD4-9A059DFEA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1888"/>
                <a:ext cx="55" cy="48"/>
              </a:xfrm>
              <a:custGeom>
                <a:avLst/>
                <a:gdLst>
                  <a:gd name="T0" fmla="*/ 0 w 22"/>
                  <a:gd name="T1" fmla="*/ 320 h 18"/>
                  <a:gd name="T2" fmla="*/ 175 w 22"/>
                  <a:gd name="T3" fmla="*/ 320 h 18"/>
                  <a:gd name="T4" fmla="*/ 300 w 22"/>
                  <a:gd name="T5" fmla="*/ 320 h 18"/>
                  <a:gd name="T6" fmla="*/ 333 w 22"/>
                  <a:gd name="T7" fmla="*/ 171 h 18"/>
                  <a:gd name="T8" fmla="*/ 313 w 22"/>
                  <a:gd name="T9" fmla="*/ 0 h 18"/>
                  <a:gd name="T10" fmla="*/ 300 w 22"/>
                  <a:gd name="T11" fmla="*/ 248 h 18"/>
                  <a:gd name="T12" fmla="*/ 113 w 22"/>
                  <a:gd name="T13" fmla="*/ 30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0" y="17"/>
                    </a:moveTo>
                    <a:cubicBezTo>
                      <a:pt x="4" y="17"/>
                      <a:pt x="7" y="17"/>
                      <a:pt x="11" y="17"/>
                    </a:cubicBezTo>
                    <a:cubicBezTo>
                      <a:pt x="13" y="17"/>
                      <a:pt x="17" y="18"/>
                      <a:pt x="19" y="17"/>
                    </a:cubicBezTo>
                    <a:cubicBezTo>
                      <a:pt x="22" y="15"/>
                      <a:pt x="22" y="12"/>
                      <a:pt x="21" y="9"/>
                    </a:cubicBezTo>
                    <a:cubicBezTo>
                      <a:pt x="20" y="6"/>
                      <a:pt x="19" y="4"/>
                      <a:pt x="20" y="0"/>
                    </a:cubicBezTo>
                    <a:cubicBezTo>
                      <a:pt x="20" y="4"/>
                      <a:pt x="20" y="10"/>
                      <a:pt x="19" y="13"/>
                    </a:cubicBezTo>
                    <a:cubicBezTo>
                      <a:pt x="18" y="18"/>
                      <a:pt x="11" y="16"/>
                      <a:pt x="7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4" name="Freeform 116">
                <a:extLst>
                  <a:ext uri="{FF2B5EF4-FFF2-40B4-BE49-F238E27FC236}">
                    <a16:creationId xmlns:a16="http://schemas.microsoft.com/office/drawing/2014/main" id="{D2C16DBF-E592-4CB5-8145-A2CCF2FA0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848"/>
                <a:ext cx="23" cy="29"/>
              </a:xfrm>
              <a:custGeom>
                <a:avLst/>
                <a:gdLst>
                  <a:gd name="T0" fmla="*/ 20 w 9"/>
                  <a:gd name="T1" fmla="*/ 0 h 11"/>
                  <a:gd name="T2" fmla="*/ 20 w 9"/>
                  <a:gd name="T3" fmla="*/ 111 h 11"/>
                  <a:gd name="T4" fmla="*/ 20 w 9"/>
                  <a:gd name="T5" fmla="*/ 200 h 11"/>
                  <a:gd name="T6" fmla="*/ 151 w 9"/>
                  <a:gd name="T7" fmla="*/ 111 h 11"/>
                  <a:gd name="T8" fmla="*/ 66 w 9"/>
                  <a:gd name="T9" fmla="*/ 124 h 11"/>
                  <a:gd name="T10" fmla="*/ 33 w 9"/>
                  <a:gd name="T11" fmla="*/ 34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1" y="7"/>
                      <a:pt x="0" y="9"/>
                      <a:pt x="1" y="11"/>
                    </a:cubicBezTo>
                    <a:cubicBezTo>
                      <a:pt x="4" y="11"/>
                      <a:pt x="6" y="7"/>
                      <a:pt x="9" y="6"/>
                    </a:cubicBezTo>
                    <a:cubicBezTo>
                      <a:pt x="8" y="7"/>
                      <a:pt x="5" y="8"/>
                      <a:pt x="4" y="7"/>
                    </a:cubicBezTo>
                    <a:cubicBezTo>
                      <a:pt x="2" y="7"/>
                      <a:pt x="2" y="3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5" name="Freeform 117">
                <a:extLst>
                  <a:ext uri="{FF2B5EF4-FFF2-40B4-BE49-F238E27FC236}">
                    <a16:creationId xmlns:a16="http://schemas.microsoft.com/office/drawing/2014/main" id="{A9AE46A7-5593-4BB9-98C6-2A1280E61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768"/>
                <a:ext cx="47" cy="40"/>
              </a:xfrm>
              <a:custGeom>
                <a:avLst/>
                <a:gdLst>
                  <a:gd name="T0" fmla="*/ 0 w 19"/>
                  <a:gd name="T1" fmla="*/ 285 h 15"/>
                  <a:gd name="T2" fmla="*/ 134 w 19"/>
                  <a:gd name="T3" fmla="*/ 285 h 15"/>
                  <a:gd name="T4" fmla="*/ 275 w 19"/>
                  <a:gd name="T5" fmla="*/ 227 h 15"/>
                  <a:gd name="T6" fmla="*/ 257 w 19"/>
                  <a:gd name="T7" fmla="*/ 149 h 15"/>
                  <a:gd name="T8" fmla="*/ 228 w 19"/>
                  <a:gd name="T9" fmla="*/ 0 h 15"/>
                  <a:gd name="T10" fmla="*/ 228 w 19"/>
                  <a:gd name="T11" fmla="*/ 192 h 15"/>
                  <a:gd name="T12" fmla="*/ 195 w 19"/>
                  <a:gd name="T13" fmla="*/ 227 h 15"/>
                  <a:gd name="T14" fmla="*/ 62 w 19"/>
                  <a:gd name="T15" fmla="*/ 264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0" y="15"/>
                    </a:moveTo>
                    <a:cubicBezTo>
                      <a:pt x="3" y="15"/>
                      <a:pt x="6" y="15"/>
                      <a:pt x="9" y="15"/>
                    </a:cubicBezTo>
                    <a:cubicBezTo>
                      <a:pt x="11" y="15"/>
                      <a:pt x="16" y="14"/>
                      <a:pt x="18" y="12"/>
                    </a:cubicBezTo>
                    <a:cubicBezTo>
                      <a:pt x="19" y="11"/>
                      <a:pt x="18" y="10"/>
                      <a:pt x="17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5" y="3"/>
                      <a:pt x="16" y="7"/>
                      <a:pt x="15" y="10"/>
                    </a:cubicBezTo>
                    <a:cubicBezTo>
                      <a:pt x="15" y="12"/>
                      <a:pt x="14" y="12"/>
                      <a:pt x="13" y="12"/>
                    </a:cubicBezTo>
                    <a:cubicBezTo>
                      <a:pt x="11" y="13"/>
                      <a:pt x="6" y="14"/>
                      <a:pt x="4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6" name="Freeform 118">
                <a:extLst>
                  <a:ext uri="{FF2B5EF4-FFF2-40B4-BE49-F238E27FC236}">
                    <a16:creationId xmlns:a16="http://schemas.microsoft.com/office/drawing/2014/main" id="{A67791C1-3462-4942-8F85-CED64AD22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757"/>
                <a:ext cx="28" cy="32"/>
              </a:xfrm>
              <a:custGeom>
                <a:avLst/>
                <a:gdLst>
                  <a:gd name="T0" fmla="*/ 0 w 11"/>
                  <a:gd name="T1" fmla="*/ 0 h 12"/>
                  <a:gd name="T2" fmla="*/ 33 w 11"/>
                  <a:gd name="T3" fmla="*/ 171 h 12"/>
                  <a:gd name="T4" fmla="*/ 181 w 11"/>
                  <a:gd name="T5" fmla="*/ 77 h 12"/>
                  <a:gd name="T6" fmla="*/ 33 w 11"/>
                  <a:gd name="T7" fmla="*/ 2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5" y="12"/>
                      <a:pt x="9" y="6"/>
                      <a:pt x="11" y="4"/>
                    </a:cubicBezTo>
                    <a:cubicBezTo>
                      <a:pt x="6" y="6"/>
                      <a:pt x="3" y="8"/>
                      <a:pt x="2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7" name="Freeform 119">
                <a:extLst>
                  <a:ext uri="{FF2B5EF4-FFF2-40B4-BE49-F238E27FC236}">
                    <a16:creationId xmlns:a16="http://schemas.microsoft.com/office/drawing/2014/main" id="{AC30EF3F-1B3C-4024-B80C-1233D1289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648"/>
                <a:ext cx="55" cy="48"/>
              </a:xfrm>
              <a:custGeom>
                <a:avLst/>
                <a:gdLst>
                  <a:gd name="T0" fmla="*/ 0 w 22"/>
                  <a:gd name="T1" fmla="*/ 320 h 18"/>
                  <a:gd name="T2" fmla="*/ 270 w 22"/>
                  <a:gd name="T3" fmla="*/ 285 h 18"/>
                  <a:gd name="T4" fmla="*/ 283 w 22"/>
                  <a:gd name="T5" fmla="*/ 0 h 18"/>
                  <a:gd name="T6" fmla="*/ 270 w 22"/>
                  <a:gd name="T7" fmla="*/ 248 h 18"/>
                  <a:gd name="T8" fmla="*/ 188 w 22"/>
                  <a:gd name="T9" fmla="*/ 285 h 18"/>
                  <a:gd name="T10" fmla="*/ 0 w 22"/>
                  <a:gd name="T11" fmla="*/ 341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0" y="17"/>
                    </a:moveTo>
                    <a:cubicBezTo>
                      <a:pt x="5" y="17"/>
                      <a:pt x="12" y="17"/>
                      <a:pt x="17" y="15"/>
                    </a:cubicBezTo>
                    <a:cubicBezTo>
                      <a:pt x="22" y="13"/>
                      <a:pt x="19" y="4"/>
                      <a:pt x="18" y="0"/>
                    </a:cubicBezTo>
                    <a:cubicBezTo>
                      <a:pt x="18" y="4"/>
                      <a:pt x="19" y="10"/>
                      <a:pt x="17" y="13"/>
                    </a:cubicBezTo>
                    <a:cubicBezTo>
                      <a:pt x="16" y="14"/>
                      <a:pt x="14" y="14"/>
                      <a:pt x="12" y="15"/>
                    </a:cubicBezTo>
                    <a:cubicBezTo>
                      <a:pt x="8" y="16"/>
                      <a:pt x="4" y="16"/>
                      <a:pt x="0" y="1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8" name="Freeform 120">
                <a:extLst>
                  <a:ext uri="{FF2B5EF4-FFF2-40B4-BE49-F238E27FC236}">
                    <a16:creationId xmlns:a16="http://schemas.microsoft.com/office/drawing/2014/main" id="{FF7C4CFB-1077-401C-A82A-9F7E15DB2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1621"/>
                <a:ext cx="33" cy="27"/>
              </a:xfrm>
              <a:custGeom>
                <a:avLst/>
                <a:gdLst>
                  <a:gd name="T0" fmla="*/ 0 w 13"/>
                  <a:gd name="T1" fmla="*/ 0 h 10"/>
                  <a:gd name="T2" fmla="*/ 63 w 13"/>
                  <a:gd name="T3" fmla="*/ 176 h 10"/>
                  <a:gd name="T4" fmla="*/ 129 w 13"/>
                  <a:gd name="T5" fmla="*/ 116 h 10"/>
                  <a:gd name="T6" fmla="*/ 213 w 13"/>
                  <a:gd name="T7" fmla="*/ 116 h 10"/>
                  <a:gd name="T8" fmla="*/ 63 w 13"/>
                  <a:gd name="T9" fmla="*/ 138 h 10"/>
                  <a:gd name="T10" fmla="*/ 0 w 13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0"/>
                    </a:moveTo>
                    <a:cubicBezTo>
                      <a:pt x="0" y="3"/>
                      <a:pt x="0" y="10"/>
                      <a:pt x="4" y="9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10" y="5"/>
                      <a:pt x="12" y="6"/>
                      <a:pt x="13" y="6"/>
                    </a:cubicBezTo>
                    <a:cubicBezTo>
                      <a:pt x="11" y="5"/>
                      <a:pt x="6" y="7"/>
                      <a:pt x="4" y="7"/>
                    </a:cubicBezTo>
                    <a:cubicBezTo>
                      <a:pt x="1" y="6"/>
                      <a:pt x="2" y="1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9" name="Freeform 121">
                <a:extLst>
                  <a:ext uri="{FF2B5EF4-FFF2-40B4-BE49-F238E27FC236}">
                    <a16:creationId xmlns:a16="http://schemas.microsoft.com/office/drawing/2014/main" id="{A78ABC3F-2A03-44F4-B7A2-363110E7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541"/>
                <a:ext cx="50" cy="54"/>
              </a:xfrm>
              <a:custGeom>
                <a:avLst/>
                <a:gdLst>
                  <a:gd name="T0" fmla="*/ 0 w 20"/>
                  <a:gd name="T1" fmla="*/ 394 h 20"/>
                  <a:gd name="T2" fmla="*/ 270 w 20"/>
                  <a:gd name="T3" fmla="*/ 335 h 20"/>
                  <a:gd name="T4" fmla="*/ 283 w 20"/>
                  <a:gd name="T5" fmla="*/ 219 h 20"/>
                  <a:gd name="T6" fmla="*/ 283 w 20"/>
                  <a:gd name="T7" fmla="*/ 0 h 20"/>
                  <a:gd name="T8" fmla="*/ 250 w 20"/>
                  <a:gd name="T9" fmla="*/ 232 h 20"/>
                  <a:gd name="T10" fmla="*/ 50 w 20"/>
                  <a:gd name="T11" fmla="*/ 373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cubicBezTo>
                      <a:pt x="5" y="20"/>
                      <a:pt x="13" y="20"/>
                      <a:pt x="17" y="17"/>
                    </a:cubicBezTo>
                    <a:cubicBezTo>
                      <a:pt x="20" y="15"/>
                      <a:pt x="19" y="14"/>
                      <a:pt x="18" y="11"/>
                    </a:cubicBezTo>
                    <a:cubicBezTo>
                      <a:pt x="17" y="8"/>
                      <a:pt x="17" y="3"/>
                      <a:pt x="18" y="0"/>
                    </a:cubicBezTo>
                    <a:cubicBezTo>
                      <a:pt x="16" y="4"/>
                      <a:pt x="17" y="8"/>
                      <a:pt x="16" y="12"/>
                    </a:cubicBezTo>
                    <a:cubicBezTo>
                      <a:pt x="15" y="17"/>
                      <a:pt x="8" y="18"/>
                      <a:pt x="3" y="1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0" name="Freeform 122">
                <a:extLst>
                  <a:ext uri="{FF2B5EF4-FFF2-40B4-BE49-F238E27FC236}">
                    <a16:creationId xmlns:a16="http://schemas.microsoft.com/office/drawing/2014/main" id="{3CDBBCCE-3A9B-4DD8-BF73-B462A637C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277"/>
                <a:ext cx="43" cy="3"/>
              </a:xfrm>
              <a:custGeom>
                <a:avLst/>
                <a:gdLst>
                  <a:gd name="T0" fmla="*/ 0 w 17"/>
                  <a:gd name="T1" fmla="*/ 27 h 1"/>
                  <a:gd name="T2" fmla="*/ 276 w 17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cubicBezTo>
                      <a:pt x="6" y="0"/>
                      <a:pt x="14" y="0"/>
                      <a:pt x="1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1" name="Freeform 123">
                <a:extLst>
                  <a:ext uri="{FF2B5EF4-FFF2-40B4-BE49-F238E27FC236}">
                    <a16:creationId xmlns:a16="http://schemas.microsoft.com/office/drawing/2014/main" id="{AD42FECD-0BA0-40AC-A2E8-34335D2DC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165"/>
                <a:ext cx="48" cy="6"/>
              </a:xfrm>
              <a:custGeom>
                <a:avLst/>
                <a:gdLst>
                  <a:gd name="T0" fmla="*/ 0 w 19"/>
                  <a:gd name="T1" fmla="*/ 54 h 2"/>
                  <a:gd name="T2" fmla="*/ 306 w 19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7" y="0"/>
                      <a:pt x="16" y="1"/>
                      <a:pt x="1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2" name="Freeform 124">
                <a:extLst>
                  <a:ext uri="{FF2B5EF4-FFF2-40B4-BE49-F238E27FC236}">
                    <a16:creationId xmlns:a16="http://schemas.microsoft.com/office/drawing/2014/main" id="{D8A897BD-CD56-4684-8EC1-4A4C5543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2056"/>
                <a:ext cx="60" cy="3"/>
              </a:xfrm>
              <a:custGeom>
                <a:avLst/>
                <a:gdLst>
                  <a:gd name="T0" fmla="*/ 0 w 24"/>
                  <a:gd name="T1" fmla="*/ 27 h 1"/>
                  <a:gd name="T2" fmla="*/ 375 w 24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cubicBezTo>
                      <a:pt x="7" y="0"/>
                      <a:pt x="21" y="0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3" name="Freeform 125">
                <a:extLst>
                  <a:ext uri="{FF2B5EF4-FFF2-40B4-BE49-F238E27FC236}">
                    <a16:creationId xmlns:a16="http://schemas.microsoft.com/office/drawing/2014/main" id="{24B3A602-7A5B-44A9-8A6F-F89259445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47"/>
                <a:ext cx="60" cy="2"/>
              </a:xfrm>
              <a:custGeom>
                <a:avLst/>
                <a:gdLst>
                  <a:gd name="T0" fmla="*/ 0 w 24"/>
                  <a:gd name="T1" fmla="*/ 8 h 1"/>
                  <a:gd name="T2" fmla="*/ 375 w 2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cubicBezTo>
                      <a:pt x="6" y="0"/>
                      <a:pt x="20" y="0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4" name="Freeform 126">
                <a:extLst>
                  <a:ext uri="{FF2B5EF4-FFF2-40B4-BE49-F238E27FC236}">
                    <a16:creationId xmlns:a16="http://schemas.microsoft.com/office/drawing/2014/main" id="{79D1AB4D-17C9-44F3-A08E-19A76CA2E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1600"/>
                <a:ext cx="23" cy="11"/>
              </a:xfrm>
              <a:custGeom>
                <a:avLst/>
                <a:gdLst>
                  <a:gd name="T0" fmla="*/ 97 w 9"/>
                  <a:gd name="T1" fmla="*/ 0 h 4"/>
                  <a:gd name="T2" fmla="*/ 0 w 9"/>
                  <a:gd name="T3" fmla="*/ 6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cubicBezTo>
                      <a:pt x="9" y="4"/>
                      <a:pt x="2" y="4"/>
                      <a:pt x="0" y="3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5" name="Freeform 127">
                <a:extLst>
                  <a:ext uri="{FF2B5EF4-FFF2-40B4-BE49-F238E27FC236}">
                    <a16:creationId xmlns:a16="http://schemas.microsoft.com/office/drawing/2014/main" id="{509ADD43-BB58-41C3-AB0A-3D1D4CBF9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1704"/>
                <a:ext cx="53" cy="19"/>
              </a:xfrm>
              <a:custGeom>
                <a:avLst/>
                <a:gdLst>
                  <a:gd name="T0" fmla="*/ 305 w 21"/>
                  <a:gd name="T1" fmla="*/ 0 h 7"/>
                  <a:gd name="T2" fmla="*/ 222 w 21"/>
                  <a:gd name="T3" fmla="*/ 103 h 7"/>
                  <a:gd name="T4" fmla="*/ 0 w 21"/>
                  <a:gd name="T5" fmla="*/ 141 h 7"/>
                  <a:gd name="T6" fmla="*/ 179 w 21"/>
                  <a:gd name="T7" fmla="*/ 103 h 7"/>
                  <a:gd name="T8" fmla="*/ 288 w 2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7">
                    <a:moveTo>
                      <a:pt x="19" y="0"/>
                    </a:moveTo>
                    <a:cubicBezTo>
                      <a:pt x="21" y="3"/>
                      <a:pt x="16" y="6"/>
                      <a:pt x="14" y="5"/>
                    </a:cubicBezTo>
                    <a:cubicBezTo>
                      <a:pt x="9" y="5"/>
                      <a:pt x="5" y="6"/>
                      <a:pt x="0" y="7"/>
                    </a:cubicBezTo>
                    <a:cubicBezTo>
                      <a:pt x="3" y="4"/>
                      <a:pt x="8" y="5"/>
                      <a:pt x="11" y="5"/>
                    </a:cubicBezTo>
                    <a:cubicBezTo>
                      <a:pt x="14" y="4"/>
                      <a:pt x="16" y="2"/>
                      <a:pt x="18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6" name="Freeform 128">
                <a:extLst>
                  <a:ext uri="{FF2B5EF4-FFF2-40B4-BE49-F238E27FC236}">
                    <a16:creationId xmlns:a16="http://schemas.microsoft.com/office/drawing/2014/main" id="{B05EC77F-B7F7-4416-BCC1-1893066BB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824"/>
                <a:ext cx="42" cy="19"/>
              </a:xfrm>
              <a:custGeom>
                <a:avLst/>
                <a:gdLst>
                  <a:gd name="T0" fmla="*/ 225 w 17"/>
                  <a:gd name="T1" fmla="*/ 0 h 7"/>
                  <a:gd name="T2" fmla="*/ 166 w 17"/>
                  <a:gd name="T3" fmla="*/ 103 h 7"/>
                  <a:gd name="T4" fmla="*/ 0 w 17"/>
                  <a:gd name="T5" fmla="*/ 141 h 7"/>
                  <a:gd name="T6" fmla="*/ 245 w 1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5" y="0"/>
                    </a:moveTo>
                    <a:cubicBezTo>
                      <a:pt x="17" y="4"/>
                      <a:pt x="14" y="5"/>
                      <a:pt x="11" y="5"/>
                    </a:cubicBezTo>
                    <a:cubicBezTo>
                      <a:pt x="7" y="5"/>
                      <a:pt x="3" y="6"/>
                      <a:pt x="0" y="7"/>
                    </a:cubicBezTo>
                    <a:cubicBezTo>
                      <a:pt x="5" y="4"/>
                      <a:pt x="11" y="3"/>
                      <a:pt x="16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7" name="Freeform 129">
                <a:extLst>
                  <a:ext uri="{FF2B5EF4-FFF2-40B4-BE49-F238E27FC236}">
                    <a16:creationId xmlns:a16="http://schemas.microsoft.com/office/drawing/2014/main" id="{71E8658F-6595-44E0-8C99-42217F1AD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1947"/>
                <a:ext cx="40" cy="13"/>
              </a:xfrm>
              <a:custGeom>
                <a:avLst/>
                <a:gdLst>
                  <a:gd name="T0" fmla="*/ 0 w 16"/>
                  <a:gd name="T1" fmla="*/ 88 h 5"/>
                  <a:gd name="T2" fmla="*/ 158 w 16"/>
                  <a:gd name="T3" fmla="*/ 88 h 5"/>
                  <a:gd name="T4" fmla="*/ 220 w 16"/>
                  <a:gd name="T5" fmla="*/ 0 h 5"/>
                  <a:gd name="T6" fmla="*/ 83 w 16"/>
                  <a:gd name="T7" fmla="*/ 21 h 5"/>
                  <a:gd name="T8" fmla="*/ 158 w 1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">
                    <a:moveTo>
                      <a:pt x="0" y="5"/>
                    </a:moveTo>
                    <a:cubicBezTo>
                      <a:pt x="3" y="5"/>
                      <a:pt x="6" y="5"/>
                      <a:pt x="10" y="5"/>
                    </a:cubicBezTo>
                    <a:cubicBezTo>
                      <a:pt x="13" y="5"/>
                      <a:pt x="16" y="5"/>
                      <a:pt x="14" y="0"/>
                    </a:cubicBezTo>
                    <a:cubicBezTo>
                      <a:pt x="12" y="3"/>
                      <a:pt x="8" y="1"/>
                      <a:pt x="5" y="1"/>
                    </a:cubicBezTo>
                    <a:cubicBezTo>
                      <a:pt x="7" y="1"/>
                      <a:pt x="10" y="1"/>
                      <a:pt x="1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8" name="Freeform 130">
                <a:extLst>
                  <a:ext uri="{FF2B5EF4-FFF2-40B4-BE49-F238E27FC236}">
                    <a16:creationId xmlns:a16="http://schemas.microsoft.com/office/drawing/2014/main" id="{9B2F599D-6BD2-43B7-AD95-248FD0A92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2056"/>
                <a:ext cx="50" cy="16"/>
              </a:xfrm>
              <a:custGeom>
                <a:avLst/>
                <a:gdLst>
                  <a:gd name="T0" fmla="*/ 83 w 20"/>
                  <a:gd name="T1" fmla="*/ 77 h 6"/>
                  <a:gd name="T2" fmla="*/ 208 w 20"/>
                  <a:gd name="T3" fmla="*/ 77 h 6"/>
                  <a:gd name="T4" fmla="*/ 313 w 20"/>
                  <a:gd name="T5" fmla="*/ 93 h 6"/>
                  <a:gd name="T6" fmla="*/ 313 w 20"/>
                  <a:gd name="T7" fmla="*/ 0 h 6"/>
                  <a:gd name="T8" fmla="*/ 188 w 20"/>
                  <a:gd name="T9" fmla="*/ 35 h 6"/>
                  <a:gd name="T10" fmla="*/ 0 w 20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">
                    <a:moveTo>
                      <a:pt x="5" y="4"/>
                    </a:moveTo>
                    <a:cubicBezTo>
                      <a:pt x="8" y="3"/>
                      <a:pt x="11" y="3"/>
                      <a:pt x="13" y="4"/>
                    </a:cubicBezTo>
                    <a:cubicBezTo>
                      <a:pt x="16" y="4"/>
                      <a:pt x="18" y="5"/>
                      <a:pt x="20" y="5"/>
                    </a:cubicBezTo>
                    <a:cubicBezTo>
                      <a:pt x="20" y="3"/>
                      <a:pt x="20" y="2"/>
                      <a:pt x="20" y="0"/>
                    </a:cubicBezTo>
                    <a:cubicBezTo>
                      <a:pt x="18" y="2"/>
                      <a:pt x="15" y="1"/>
                      <a:pt x="12" y="2"/>
                    </a:cubicBezTo>
                    <a:cubicBezTo>
                      <a:pt x="7" y="2"/>
                      <a:pt x="4" y="5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9" name="Freeform 131">
                <a:extLst>
                  <a:ext uri="{FF2B5EF4-FFF2-40B4-BE49-F238E27FC236}">
                    <a16:creationId xmlns:a16="http://schemas.microsoft.com/office/drawing/2014/main" id="{C9779A87-3D25-4124-AD3D-E82EEC758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2163"/>
                <a:ext cx="60" cy="18"/>
              </a:xfrm>
              <a:custGeom>
                <a:avLst/>
                <a:gdLst>
                  <a:gd name="T0" fmla="*/ 63 w 24"/>
                  <a:gd name="T1" fmla="*/ 100 h 7"/>
                  <a:gd name="T2" fmla="*/ 270 w 24"/>
                  <a:gd name="T3" fmla="*/ 100 h 7"/>
                  <a:gd name="T4" fmla="*/ 363 w 24"/>
                  <a:gd name="T5" fmla="*/ 85 h 7"/>
                  <a:gd name="T6" fmla="*/ 345 w 24"/>
                  <a:gd name="T7" fmla="*/ 0 h 7"/>
                  <a:gd name="T8" fmla="*/ 220 w 24"/>
                  <a:gd name="T9" fmla="*/ 54 h 7"/>
                  <a:gd name="T10" fmla="*/ 0 w 24"/>
                  <a:gd name="T11" fmla="*/ 10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7">
                    <a:moveTo>
                      <a:pt x="4" y="6"/>
                    </a:moveTo>
                    <a:cubicBezTo>
                      <a:pt x="8" y="4"/>
                      <a:pt x="13" y="5"/>
                      <a:pt x="17" y="6"/>
                    </a:cubicBezTo>
                    <a:cubicBezTo>
                      <a:pt x="19" y="6"/>
                      <a:pt x="22" y="7"/>
                      <a:pt x="23" y="5"/>
                    </a:cubicBezTo>
                    <a:cubicBezTo>
                      <a:pt x="24" y="4"/>
                      <a:pt x="23" y="0"/>
                      <a:pt x="22" y="0"/>
                    </a:cubicBezTo>
                    <a:cubicBezTo>
                      <a:pt x="22" y="4"/>
                      <a:pt x="18" y="3"/>
                      <a:pt x="14" y="3"/>
                    </a:cubicBezTo>
                    <a:cubicBezTo>
                      <a:pt x="10" y="2"/>
                      <a:pt x="5" y="4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0" name="Freeform 132">
                <a:extLst>
                  <a:ext uri="{FF2B5EF4-FFF2-40B4-BE49-F238E27FC236}">
                    <a16:creationId xmlns:a16="http://schemas.microsoft.com/office/drawing/2014/main" id="{3B845038-8382-4188-9EDA-C800401E2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2280"/>
                <a:ext cx="50" cy="13"/>
              </a:xfrm>
              <a:custGeom>
                <a:avLst/>
                <a:gdLst>
                  <a:gd name="T0" fmla="*/ 83 w 20"/>
                  <a:gd name="T1" fmla="*/ 34 h 5"/>
                  <a:gd name="T2" fmla="*/ 250 w 20"/>
                  <a:gd name="T3" fmla="*/ 68 h 5"/>
                  <a:gd name="T4" fmla="*/ 313 w 20"/>
                  <a:gd name="T5" fmla="*/ 21 h 5"/>
                  <a:gd name="T6" fmla="*/ 208 w 20"/>
                  <a:gd name="T7" fmla="*/ 21 h 5"/>
                  <a:gd name="T8" fmla="*/ 0 w 20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5" y="2"/>
                    </a:moveTo>
                    <a:cubicBezTo>
                      <a:pt x="9" y="3"/>
                      <a:pt x="12" y="3"/>
                      <a:pt x="16" y="4"/>
                    </a:cubicBezTo>
                    <a:cubicBezTo>
                      <a:pt x="20" y="5"/>
                      <a:pt x="19" y="4"/>
                      <a:pt x="20" y="1"/>
                    </a:cubicBezTo>
                    <a:cubicBezTo>
                      <a:pt x="19" y="3"/>
                      <a:pt x="15" y="2"/>
                      <a:pt x="13" y="1"/>
                    </a:cubicBezTo>
                    <a:cubicBezTo>
                      <a:pt x="8" y="0"/>
                      <a:pt x="4" y="2"/>
                      <a:pt x="0" y="3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1" name="Freeform 133">
                <a:extLst>
                  <a:ext uri="{FF2B5EF4-FFF2-40B4-BE49-F238E27FC236}">
                    <a16:creationId xmlns:a16="http://schemas.microsoft.com/office/drawing/2014/main" id="{DC92A038-F8A1-44D9-A322-5077C118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2403"/>
                <a:ext cx="55" cy="13"/>
              </a:xfrm>
              <a:custGeom>
                <a:avLst/>
                <a:gdLst>
                  <a:gd name="T0" fmla="*/ 63 w 22"/>
                  <a:gd name="T1" fmla="*/ 68 h 5"/>
                  <a:gd name="T2" fmla="*/ 208 w 22"/>
                  <a:gd name="T3" fmla="*/ 68 h 5"/>
                  <a:gd name="T4" fmla="*/ 333 w 22"/>
                  <a:gd name="T5" fmla="*/ 88 h 5"/>
                  <a:gd name="T6" fmla="*/ 333 w 22"/>
                  <a:gd name="T7" fmla="*/ 0 h 5"/>
                  <a:gd name="T8" fmla="*/ 220 w 22"/>
                  <a:gd name="T9" fmla="*/ 34 h 5"/>
                  <a:gd name="T10" fmla="*/ 0 w 22"/>
                  <a:gd name="T11" fmla="*/ 8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5">
                    <a:moveTo>
                      <a:pt x="4" y="4"/>
                    </a:moveTo>
                    <a:cubicBezTo>
                      <a:pt x="7" y="4"/>
                      <a:pt x="10" y="4"/>
                      <a:pt x="13" y="4"/>
                    </a:cubicBezTo>
                    <a:cubicBezTo>
                      <a:pt x="16" y="4"/>
                      <a:pt x="19" y="5"/>
                      <a:pt x="21" y="5"/>
                    </a:cubicBezTo>
                    <a:cubicBezTo>
                      <a:pt x="22" y="3"/>
                      <a:pt x="21" y="1"/>
                      <a:pt x="21" y="0"/>
                    </a:cubicBezTo>
                    <a:cubicBezTo>
                      <a:pt x="19" y="3"/>
                      <a:pt x="18" y="2"/>
                      <a:pt x="14" y="2"/>
                    </a:cubicBezTo>
                    <a:cubicBezTo>
                      <a:pt x="9" y="2"/>
                      <a:pt x="5" y="3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2" name="Freeform 134">
                <a:extLst>
                  <a:ext uri="{FF2B5EF4-FFF2-40B4-BE49-F238E27FC236}">
                    <a16:creationId xmlns:a16="http://schemas.microsoft.com/office/drawing/2014/main" id="{24E18ED2-B031-4B63-8B95-0374CEE43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531"/>
                <a:ext cx="75" cy="18"/>
              </a:xfrm>
              <a:custGeom>
                <a:avLst/>
                <a:gdLst>
                  <a:gd name="T0" fmla="*/ 145 w 30"/>
                  <a:gd name="T1" fmla="*/ 85 h 7"/>
                  <a:gd name="T2" fmla="*/ 458 w 30"/>
                  <a:gd name="T3" fmla="*/ 118 h 7"/>
                  <a:gd name="T4" fmla="*/ 438 w 30"/>
                  <a:gd name="T5" fmla="*/ 0 h 7"/>
                  <a:gd name="T6" fmla="*/ 408 w 30"/>
                  <a:gd name="T7" fmla="*/ 67 h 7"/>
                  <a:gd name="T8" fmla="*/ 313 w 30"/>
                  <a:gd name="T9" fmla="*/ 54 h 7"/>
                  <a:gd name="T10" fmla="*/ 188 w 30"/>
                  <a:gd name="T11" fmla="*/ 67 h 7"/>
                  <a:gd name="T12" fmla="*/ 0 w 30"/>
                  <a:gd name="T13" fmla="*/ 10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7">
                    <a:moveTo>
                      <a:pt x="9" y="5"/>
                    </a:moveTo>
                    <a:cubicBezTo>
                      <a:pt x="15" y="5"/>
                      <a:pt x="23" y="4"/>
                      <a:pt x="29" y="7"/>
                    </a:cubicBezTo>
                    <a:cubicBezTo>
                      <a:pt x="30" y="5"/>
                      <a:pt x="29" y="1"/>
                      <a:pt x="28" y="0"/>
                    </a:cubicBezTo>
                    <a:cubicBezTo>
                      <a:pt x="27" y="1"/>
                      <a:pt x="28" y="3"/>
                      <a:pt x="26" y="4"/>
                    </a:cubicBezTo>
                    <a:cubicBezTo>
                      <a:pt x="25" y="4"/>
                      <a:pt x="22" y="3"/>
                      <a:pt x="20" y="3"/>
                    </a:cubicBezTo>
                    <a:cubicBezTo>
                      <a:pt x="18" y="3"/>
                      <a:pt x="14" y="3"/>
                      <a:pt x="12" y="4"/>
                    </a:cubicBezTo>
                    <a:cubicBezTo>
                      <a:pt x="7" y="4"/>
                      <a:pt x="4" y="4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3" name="Freeform 135">
                <a:extLst>
                  <a:ext uri="{FF2B5EF4-FFF2-40B4-BE49-F238E27FC236}">
                    <a16:creationId xmlns:a16="http://schemas.microsoft.com/office/drawing/2014/main" id="{B3F491F3-1C78-4CA9-AF44-8434371E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661"/>
                <a:ext cx="75" cy="14"/>
              </a:xfrm>
              <a:custGeom>
                <a:avLst/>
                <a:gdLst>
                  <a:gd name="T0" fmla="*/ 175 w 30"/>
                  <a:gd name="T1" fmla="*/ 62 h 5"/>
                  <a:gd name="T2" fmla="*/ 345 w 30"/>
                  <a:gd name="T3" fmla="*/ 62 h 5"/>
                  <a:gd name="T4" fmla="*/ 470 w 30"/>
                  <a:gd name="T5" fmla="*/ 109 h 5"/>
                  <a:gd name="T6" fmla="*/ 458 w 30"/>
                  <a:gd name="T7" fmla="*/ 0 h 5"/>
                  <a:gd name="T8" fmla="*/ 300 w 30"/>
                  <a:gd name="T9" fmla="*/ 22 h 5"/>
                  <a:gd name="T10" fmla="*/ 0 w 30"/>
                  <a:gd name="T11" fmla="*/ 109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5">
                    <a:moveTo>
                      <a:pt x="11" y="3"/>
                    </a:moveTo>
                    <a:cubicBezTo>
                      <a:pt x="15" y="3"/>
                      <a:pt x="19" y="3"/>
                      <a:pt x="22" y="3"/>
                    </a:cubicBezTo>
                    <a:cubicBezTo>
                      <a:pt x="25" y="4"/>
                      <a:pt x="27" y="4"/>
                      <a:pt x="30" y="5"/>
                    </a:cubicBezTo>
                    <a:cubicBezTo>
                      <a:pt x="30" y="3"/>
                      <a:pt x="30" y="1"/>
                      <a:pt x="29" y="0"/>
                    </a:cubicBezTo>
                    <a:cubicBezTo>
                      <a:pt x="28" y="3"/>
                      <a:pt x="22" y="1"/>
                      <a:pt x="19" y="1"/>
                    </a:cubicBezTo>
                    <a:cubicBezTo>
                      <a:pt x="12" y="1"/>
                      <a:pt x="7" y="4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4" name="Freeform 136">
                <a:extLst>
                  <a:ext uri="{FF2B5EF4-FFF2-40B4-BE49-F238E27FC236}">
                    <a16:creationId xmlns:a16="http://schemas.microsoft.com/office/drawing/2014/main" id="{175E0ABE-D5F4-4833-B6D0-346A0F45D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2787"/>
                <a:ext cx="80" cy="24"/>
              </a:xfrm>
              <a:custGeom>
                <a:avLst/>
                <a:gdLst>
                  <a:gd name="T0" fmla="*/ 145 w 32"/>
                  <a:gd name="T1" fmla="*/ 115 h 9"/>
                  <a:gd name="T2" fmla="*/ 395 w 32"/>
                  <a:gd name="T3" fmla="*/ 149 h 9"/>
                  <a:gd name="T4" fmla="*/ 488 w 32"/>
                  <a:gd name="T5" fmla="*/ 136 h 9"/>
                  <a:gd name="T6" fmla="*/ 488 w 32"/>
                  <a:gd name="T7" fmla="*/ 0 h 9"/>
                  <a:gd name="T8" fmla="*/ 313 w 32"/>
                  <a:gd name="T9" fmla="*/ 56 h 9"/>
                  <a:gd name="T10" fmla="*/ 158 w 32"/>
                  <a:gd name="T11" fmla="*/ 56 h 9"/>
                  <a:gd name="T12" fmla="*/ 0 w 32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9" y="6"/>
                    </a:moveTo>
                    <a:cubicBezTo>
                      <a:pt x="15" y="6"/>
                      <a:pt x="20" y="6"/>
                      <a:pt x="25" y="8"/>
                    </a:cubicBezTo>
                    <a:cubicBezTo>
                      <a:pt x="27" y="8"/>
                      <a:pt x="30" y="9"/>
                      <a:pt x="31" y="7"/>
                    </a:cubicBezTo>
                    <a:cubicBezTo>
                      <a:pt x="32" y="5"/>
                      <a:pt x="31" y="1"/>
                      <a:pt x="31" y="0"/>
                    </a:cubicBezTo>
                    <a:cubicBezTo>
                      <a:pt x="29" y="6"/>
                      <a:pt x="25" y="4"/>
                      <a:pt x="20" y="3"/>
                    </a:cubicBezTo>
                    <a:cubicBezTo>
                      <a:pt x="17" y="3"/>
                      <a:pt x="13" y="3"/>
                      <a:pt x="10" y="3"/>
                    </a:cubicBezTo>
                    <a:cubicBezTo>
                      <a:pt x="6" y="4"/>
                      <a:pt x="4" y="6"/>
                      <a:pt x="0" y="7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5" name="Freeform 137">
                <a:extLst>
                  <a:ext uri="{FF2B5EF4-FFF2-40B4-BE49-F238E27FC236}">
                    <a16:creationId xmlns:a16="http://schemas.microsoft.com/office/drawing/2014/main" id="{5E1EA9FD-0A39-4099-951D-E5A3DBCE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2803"/>
                <a:ext cx="145" cy="122"/>
              </a:xfrm>
              <a:custGeom>
                <a:avLst/>
                <a:gdLst>
                  <a:gd name="T0" fmla="*/ 0 w 58"/>
                  <a:gd name="T1" fmla="*/ 822 h 46"/>
                  <a:gd name="T2" fmla="*/ 113 w 58"/>
                  <a:gd name="T3" fmla="*/ 822 h 46"/>
                  <a:gd name="T4" fmla="*/ 750 w 58"/>
                  <a:gd name="T5" fmla="*/ 859 h 46"/>
                  <a:gd name="T6" fmla="*/ 813 w 58"/>
                  <a:gd name="T7" fmla="*/ 507 h 46"/>
                  <a:gd name="T8" fmla="*/ 783 w 58"/>
                  <a:gd name="T9" fmla="*/ 111 h 46"/>
                  <a:gd name="T10" fmla="*/ 113 w 58"/>
                  <a:gd name="T11" fmla="*/ 56 h 46"/>
                  <a:gd name="T12" fmla="*/ 0 w 58"/>
                  <a:gd name="T13" fmla="*/ 5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0" y="44"/>
                    </a:moveTo>
                    <a:cubicBezTo>
                      <a:pt x="3" y="44"/>
                      <a:pt x="4" y="44"/>
                      <a:pt x="7" y="44"/>
                    </a:cubicBezTo>
                    <a:cubicBezTo>
                      <a:pt x="24" y="44"/>
                      <a:pt x="36" y="45"/>
                      <a:pt x="48" y="46"/>
                    </a:cubicBezTo>
                    <a:cubicBezTo>
                      <a:pt x="56" y="46"/>
                      <a:pt x="53" y="36"/>
                      <a:pt x="52" y="27"/>
                    </a:cubicBezTo>
                    <a:cubicBezTo>
                      <a:pt x="51" y="18"/>
                      <a:pt x="58" y="12"/>
                      <a:pt x="50" y="6"/>
                    </a:cubicBezTo>
                    <a:cubicBezTo>
                      <a:pt x="37" y="0"/>
                      <a:pt x="22" y="3"/>
                      <a:pt x="7" y="3"/>
                    </a:cubicBezTo>
                    <a:cubicBezTo>
                      <a:pt x="4" y="3"/>
                      <a:pt x="4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6" name="Freeform 138">
                <a:extLst>
                  <a:ext uri="{FF2B5EF4-FFF2-40B4-BE49-F238E27FC236}">
                    <a16:creationId xmlns:a16="http://schemas.microsoft.com/office/drawing/2014/main" id="{7FB694CD-75A4-4C24-B50E-DD2608546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803"/>
                <a:ext cx="75" cy="82"/>
              </a:xfrm>
              <a:custGeom>
                <a:avLst/>
                <a:gdLst>
                  <a:gd name="T0" fmla="*/ 0 w 30"/>
                  <a:gd name="T1" fmla="*/ 497 h 31"/>
                  <a:gd name="T2" fmla="*/ 20 w 30"/>
                  <a:gd name="T3" fmla="*/ 183 h 31"/>
                  <a:gd name="T4" fmla="*/ 395 w 30"/>
                  <a:gd name="T5" fmla="*/ 148 h 31"/>
                  <a:gd name="T6" fmla="*/ 363 w 30"/>
                  <a:gd name="T7" fmla="*/ 540 h 31"/>
                  <a:gd name="T8" fmla="*/ 20 w 30"/>
                  <a:gd name="T9" fmla="*/ 553 h 31"/>
                  <a:gd name="T10" fmla="*/ 0 w 30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0" y="27"/>
                    </a:moveTo>
                    <a:cubicBezTo>
                      <a:pt x="0" y="20"/>
                      <a:pt x="3" y="15"/>
                      <a:pt x="1" y="10"/>
                    </a:cubicBezTo>
                    <a:cubicBezTo>
                      <a:pt x="10" y="7"/>
                      <a:pt x="20" y="0"/>
                      <a:pt x="25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6" y="31"/>
                      <a:pt x="8" y="26"/>
                      <a:pt x="1" y="30"/>
                    </a:cubicBezTo>
                    <a:cubicBezTo>
                      <a:pt x="0" y="29"/>
                      <a:pt x="0" y="28"/>
                      <a:pt x="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7" name="Freeform 139">
                <a:extLst>
                  <a:ext uri="{FF2B5EF4-FFF2-40B4-BE49-F238E27FC236}">
                    <a16:creationId xmlns:a16="http://schemas.microsoft.com/office/drawing/2014/main" id="{173F882F-7F61-4A1F-BDA3-67E38F530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669"/>
                <a:ext cx="138" cy="123"/>
              </a:xfrm>
              <a:custGeom>
                <a:avLst/>
                <a:gdLst>
                  <a:gd name="T0" fmla="*/ 0 w 55"/>
                  <a:gd name="T1" fmla="*/ 824 h 46"/>
                  <a:gd name="T2" fmla="*/ 125 w 55"/>
                  <a:gd name="T3" fmla="*/ 824 h 46"/>
                  <a:gd name="T4" fmla="*/ 775 w 55"/>
                  <a:gd name="T5" fmla="*/ 800 h 46"/>
                  <a:gd name="T6" fmla="*/ 805 w 55"/>
                  <a:gd name="T7" fmla="*/ 500 h 46"/>
                  <a:gd name="T8" fmla="*/ 775 w 55"/>
                  <a:gd name="T9" fmla="*/ 136 h 46"/>
                  <a:gd name="T10" fmla="*/ 125 w 55"/>
                  <a:gd name="T11" fmla="*/ 56 h 46"/>
                  <a:gd name="T12" fmla="*/ 33 w 55"/>
                  <a:gd name="T13" fmla="*/ 5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6">
                    <a:moveTo>
                      <a:pt x="0" y="43"/>
                    </a:moveTo>
                    <a:cubicBezTo>
                      <a:pt x="3" y="43"/>
                      <a:pt x="4" y="43"/>
                      <a:pt x="8" y="43"/>
                    </a:cubicBezTo>
                    <a:cubicBezTo>
                      <a:pt x="32" y="43"/>
                      <a:pt x="42" y="46"/>
                      <a:pt x="49" y="42"/>
                    </a:cubicBezTo>
                    <a:cubicBezTo>
                      <a:pt x="55" y="39"/>
                      <a:pt x="53" y="32"/>
                      <a:pt x="51" y="26"/>
                    </a:cubicBezTo>
                    <a:cubicBezTo>
                      <a:pt x="50" y="20"/>
                      <a:pt x="54" y="13"/>
                      <a:pt x="49" y="7"/>
                    </a:cubicBezTo>
                    <a:cubicBezTo>
                      <a:pt x="44" y="0"/>
                      <a:pt x="24" y="3"/>
                      <a:pt x="8" y="3"/>
                    </a:cubicBezTo>
                    <a:cubicBezTo>
                      <a:pt x="5" y="3"/>
                      <a:pt x="5" y="3"/>
                      <a:pt x="2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8" name="Freeform 140">
                <a:extLst>
                  <a:ext uri="{FF2B5EF4-FFF2-40B4-BE49-F238E27FC236}">
                    <a16:creationId xmlns:a16="http://schemas.microsoft.com/office/drawing/2014/main" id="{B8EC0479-10C9-43BA-A345-D10EE0A7C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2547"/>
                <a:ext cx="137" cy="114"/>
              </a:xfrm>
              <a:custGeom>
                <a:avLst/>
                <a:gdLst>
                  <a:gd name="T0" fmla="*/ 0 w 55"/>
                  <a:gd name="T1" fmla="*/ 766 h 43"/>
                  <a:gd name="T2" fmla="*/ 137 w 55"/>
                  <a:gd name="T3" fmla="*/ 766 h 43"/>
                  <a:gd name="T4" fmla="*/ 757 w 55"/>
                  <a:gd name="T5" fmla="*/ 766 h 43"/>
                  <a:gd name="T6" fmla="*/ 775 w 55"/>
                  <a:gd name="T7" fmla="*/ 408 h 43"/>
                  <a:gd name="T8" fmla="*/ 745 w 55"/>
                  <a:gd name="T9" fmla="*/ 77 h 43"/>
                  <a:gd name="T10" fmla="*/ 137 w 55"/>
                  <a:gd name="T11" fmla="*/ 21 h 43"/>
                  <a:gd name="T12" fmla="*/ 0 w 55"/>
                  <a:gd name="T13" fmla="*/ 2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0" y="41"/>
                    </a:moveTo>
                    <a:cubicBezTo>
                      <a:pt x="4" y="41"/>
                      <a:pt x="6" y="41"/>
                      <a:pt x="9" y="41"/>
                    </a:cubicBezTo>
                    <a:cubicBezTo>
                      <a:pt x="23" y="41"/>
                      <a:pt x="42" y="43"/>
                      <a:pt x="49" y="41"/>
                    </a:cubicBezTo>
                    <a:cubicBezTo>
                      <a:pt x="55" y="39"/>
                      <a:pt x="52" y="31"/>
                      <a:pt x="50" y="22"/>
                    </a:cubicBezTo>
                    <a:cubicBezTo>
                      <a:pt x="49" y="13"/>
                      <a:pt x="54" y="8"/>
                      <a:pt x="48" y="4"/>
                    </a:cubicBezTo>
                    <a:cubicBezTo>
                      <a:pt x="42" y="0"/>
                      <a:pt x="21" y="1"/>
                      <a:pt x="9" y="1"/>
                    </a:cubicBezTo>
                    <a:cubicBezTo>
                      <a:pt x="6" y="1"/>
                      <a:pt x="4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9" name="Freeform 141">
                <a:extLst>
                  <a:ext uri="{FF2B5EF4-FFF2-40B4-BE49-F238E27FC236}">
                    <a16:creationId xmlns:a16="http://schemas.microsoft.com/office/drawing/2014/main" id="{77E6A66F-3CC2-412C-9DAD-CF3704EA5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413"/>
                <a:ext cx="133" cy="118"/>
              </a:xfrm>
              <a:custGeom>
                <a:avLst/>
                <a:gdLst>
                  <a:gd name="T0" fmla="*/ 0 w 53"/>
                  <a:gd name="T1" fmla="*/ 826 h 44"/>
                  <a:gd name="T2" fmla="*/ 125 w 53"/>
                  <a:gd name="T3" fmla="*/ 813 h 44"/>
                  <a:gd name="T4" fmla="*/ 743 w 53"/>
                  <a:gd name="T5" fmla="*/ 813 h 44"/>
                  <a:gd name="T6" fmla="*/ 755 w 53"/>
                  <a:gd name="T7" fmla="*/ 461 h 44"/>
                  <a:gd name="T8" fmla="*/ 743 w 53"/>
                  <a:gd name="T9" fmla="*/ 80 h 44"/>
                  <a:gd name="T10" fmla="*/ 125 w 53"/>
                  <a:gd name="T11" fmla="*/ 56 h 44"/>
                  <a:gd name="T12" fmla="*/ 0 w 53"/>
                  <a:gd name="T13" fmla="*/ 35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44">
                    <a:moveTo>
                      <a:pt x="0" y="43"/>
                    </a:moveTo>
                    <a:cubicBezTo>
                      <a:pt x="3" y="42"/>
                      <a:pt x="5" y="42"/>
                      <a:pt x="8" y="42"/>
                    </a:cubicBezTo>
                    <a:cubicBezTo>
                      <a:pt x="22" y="42"/>
                      <a:pt x="40" y="44"/>
                      <a:pt x="47" y="42"/>
                    </a:cubicBezTo>
                    <a:cubicBezTo>
                      <a:pt x="53" y="40"/>
                      <a:pt x="50" y="33"/>
                      <a:pt x="48" y="24"/>
                    </a:cubicBezTo>
                    <a:cubicBezTo>
                      <a:pt x="47" y="15"/>
                      <a:pt x="53" y="9"/>
                      <a:pt x="47" y="4"/>
                    </a:cubicBezTo>
                    <a:cubicBezTo>
                      <a:pt x="41" y="0"/>
                      <a:pt x="20" y="3"/>
                      <a:pt x="8" y="3"/>
                    </a:cubicBezTo>
                    <a:cubicBezTo>
                      <a:pt x="5" y="3"/>
                      <a:pt x="4" y="3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0" name="Freeform 142">
                <a:extLst>
                  <a:ext uri="{FF2B5EF4-FFF2-40B4-BE49-F238E27FC236}">
                    <a16:creationId xmlns:a16="http://schemas.microsoft.com/office/drawing/2014/main" id="{F040918B-AE0D-4842-B93C-BD1DE487F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291"/>
                <a:ext cx="130" cy="112"/>
              </a:xfrm>
              <a:custGeom>
                <a:avLst/>
                <a:gdLst>
                  <a:gd name="T0" fmla="*/ 0 w 52"/>
                  <a:gd name="T1" fmla="*/ 760 h 42"/>
                  <a:gd name="T2" fmla="*/ 125 w 52"/>
                  <a:gd name="T3" fmla="*/ 760 h 42"/>
                  <a:gd name="T4" fmla="*/ 708 w 52"/>
                  <a:gd name="T5" fmla="*/ 760 h 42"/>
                  <a:gd name="T6" fmla="*/ 738 w 52"/>
                  <a:gd name="T7" fmla="*/ 419 h 42"/>
                  <a:gd name="T8" fmla="*/ 708 w 52"/>
                  <a:gd name="T9" fmla="*/ 77 h 42"/>
                  <a:gd name="T10" fmla="*/ 125 w 52"/>
                  <a:gd name="T11" fmla="*/ 21 h 42"/>
                  <a:gd name="T12" fmla="*/ 0 w 52"/>
                  <a:gd name="T13" fmla="*/ 2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2">
                    <a:moveTo>
                      <a:pt x="0" y="40"/>
                    </a:moveTo>
                    <a:cubicBezTo>
                      <a:pt x="3" y="40"/>
                      <a:pt x="5" y="40"/>
                      <a:pt x="8" y="40"/>
                    </a:cubicBezTo>
                    <a:cubicBezTo>
                      <a:pt x="22" y="40"/>
                      <a:pt x="39" y="42"/>
                      <a:pt x="45" y="40"/>
                    </a:cubicBezTo>
                    <a:cubicBezTo>
                      <a:pt x="52" y="38"/>
                      <a:pt x="48" y="31"/>
                      <a:pt x="47" y="22"/>
                    </a:cubicBezTo>
                    <a:cubicBezTo>
                      <a:pt x="45" y="12"/>
                      <a:pt x="51" y="8"/>
                      <a:pt x="45" y="4"/>
                    </a:cubicBezTo>
                    <a:cubicBezTo>
                      <a:pt x="39" y="0"/>
                      <a:pt x="20" y="1"/>
                      <a:pt x="8" y="1"/>
                    </a:cubicBezTo>
                    <a:cubicBezTo>
                      <a:pt x="5" y="1"/>
                      <a:pt x="3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1" name="Freeform 143">
                <a:extLst>
                  <a:ext uri="{FF2B5EF4-FFF2-40B4-BE49-F238E27FC236}">
                    <a16:creationId xmlns:a16="http://schemas.microsoft.com/office/drawing/2014/main" id="{A1234597-03B8-491E-BCB6-7FD3FFB7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179"/>
                <a:ext cx="130" cy="101"/>
              </a:xfrm>
              <a:custGeom>
                <a:avLst/>
                <a:gdLst>
                  <a:gd name="T0" fmla="*/ 0 w 52"/>
                  <a:gd name="T1" fmla="*/ 657 h 38"/>
                  <a:gd name="T2" fmla="*/ 125 w 52"/>
                  <a:gd name="T3" fmla="*/ 657 h 38"/>
                  <a:gd name="T4" fmla="*/ 708 w 52"/>
                  <a:gd name="T5" fmla="*/ 678 h 38"/>
                  <a:gd name="T6" fmla="*/ 720 w 52"/>
                  <a:gd name="T7" fmla="*/ 361 h 38"/>
                  <a:gd name="T8" fmla="*/ 708 w 52"/>
                  <a:gd name="T9" fmla="*/ 56 h 38"/>
                  <a:gd name="T10" fmla="*/ 125 w 52"/>
                  <a:gd name="T11" fmla="*/ 56 h 38"/>
                  <a:gd name="T12" fmla="*/ 0 w 52"/>
                  <a:gd name="T13" fmla="*/ 3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8">
                    <a:moveTo>
                      <a:pt x="0" y="35"/>
                    </a:moveTo>
                    <a:cubicBezTo>
                      <a:pt x="4" y="35"/>
                      <a:pt x="5" y="35"/>
                      <a:pt x="8" y="35"/>
                    </a:cubicBezTo>
                    <a:cubicBezTo>
                      <a:pt x="22" y="35"/>
                      <a:pt x="39" y="38"/>
                      <a:pt x="45" y="36"/>
                    </a:cubicBezTo>
                    <a:cubicBezTo>
                      <a:pt x="52" y="34"/>
                      <a:pt x="48" y="28"/>
                      <a:pt x="46" y="19"/>
                    </a:cubicBezTo>
                    <a:cubicBezTo>
                      <a:pt x="45" y="9"/>
                      <a:pt x="51" y="8"/>
                      <a:pt x="45" y="3"/>
                    </a:cubicBezTo>
                    <a:cubicBezTo>
                      <a:pt x="39" y="0"/>
                      <a:pt x="21" y="3"/>
                      <a:pt x="8" y="3"/>
                    </a:cubicBezTo>
                    <a:cubicBezTo>
                      <a:pt x="5" y="3"/>
                      <a:pt x="4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2" name="Freeform 144">
                <a:extLst>
                  <a:ext uri="{FF2B5EF4-FFF2-40B4-BE49-F238E27FC236}">
                    <a16:creationId xmlns:a16="http://schemas.microsoft.com/office/drawing/2014/main" id="{C05C8F1E-670C-4C0C-946D-8A0FDE783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067"/>
                <a:ext cx="120" cy="98"/>
              </a:xfrm>
              <a:custGeom>
                <a:avLst/>
                <a:gdLst>
                  <a:gd name="T0" fmla="*/ 0 w 48"/>
                  <a:gd name="T1" fmla="*/ 652 h 37"/>
                  <a:gd name="T2" fmla="*/ 125 w 48"/>
                  <a:gd name="T3" fmla="*/ 652 h 37"/>
                  <a:gd name="T4" fmla="*/ 658 w 48"/>
                  <a:gd name="T5" fmla="*/ 652 h 37"/>
                  <a:gd name="T6" fmla="*/ 688 w 48"/>
                  <a:gd name="T7" fmla="*/ 371 h 37"/>
                  <a:gd name="T8" fmla="*/ 658 w 48"/>
                  <a:gd name="T9" fmla="*/ 77 h 37"/>
                  <a:gd name="T10" fmla="*/ 125 w 48"/>
                  <a:gd name="T11" fmla="*/ 56 h 37"/>
                  <a:gd name="T12" fmla="*/ 0 w 48"/>
                  <a:gd name="T13" fmla="*/ 5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7">
                    <a:moveTo>
                      <a:pt x="0" y="35"/>
                    </a:moveTo>
                    <a:cubicBezTo>
                      <a:pt x="3" y="35"/>
                      <a:pt x="5" y="35"/>
                      <a:pt x="8" y="35"/>
                    </a:cubicBezTo>
                    <a:cubicBezTo>
                      <a:pt x="22" y="35"/>
                      <a:pt x="35" y="37"/>
                      <a:pt x="42" y="35"/>
                    </a:cubicBezTo>
                    <a:cubicBezTo>
                      <a:pt x="48" y="33"/>
                      <a:pt x="46" y="29"/>
                      <a:pt x="44" y="20"/>
                    </a:cubicBezTo>
                    <a:cubicBezTo>
                      <a:pt x="42" y="11"/>
                      <a:pt x="48" y="9"/>
                      <a:pt x="42" y="4"/>
                    </a:cubicBezTo>
                    <a:cubicBezTo>
                      <a:pt x="36" y="0"/>
                      <a:pt x="28" y="3"/>
                      <a:pt x="8" y="3"/>
                    </a:cubicBezTo>
                    <a:cubicBezTo>
                      <a:pt x="4" y="3"/>
                      <a:pt x="3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3" name="Freeform 145">
                <a:extLst>
                  <a:ext uri="{FF2B5EF4-FFF2-40B4-BE49-F238E27FC236}">
                    <a16:creationId xmlns:a16="http://schemas.microsoft.com/office/drawing/2014/main" id="{2F7F8C22-D87F-4D6F-B106-30DA3609C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963"/>
                <a:ext cx="120" cy="93"/>
              </a:xfrm>
              <a:custGeom>
                <a:avLst/>
                <a:gdLst>
                  <a:gd name="T0" fmla="*/ 0 w 48"/>
                  <a:gd name="T1" fmla="*/ 622 h 35"/>
                  <a:gd name="T2" fmla="*/ 125 w 48"/>
                  <a:gd name="T3" fmla="*/ 622 h 35"/>
                  <a:gd name="T4" fmla="*/ 658 w 48"/>
                  <a:gd name="T5" fmla="*/ 622 h 35"/>
                  <a:gd name="T6" fmla="*/ 688 w 48"/>
                  <a:gd name="T7" fmla="*/ 340 h 35"/>
                  <a:gd name="T8" fmla="*/ 658 w 48"/>
                  <a:gd name="T9" fmla="*/ 35 h 35"/>
                  <a:gd name="T10" fmla="*/ 125 w 48"/>
                  <a:gd name="T11" fmla="*/ 35 h 35"/>
                  <a:gd name="T12" fmla="*/ 0 w 48"/>
                  <a:gd name="T13" fmla="*/ 3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5">
                    <a:moveTo>
                      <a:pt x="0" y="33"/>
                    </a:moveTo>
                    <a:cubicBezTo>
                      <a:pt x="4" y="33"/>
                      <a:pt x="5" y="33"/>
                      <a:pt x="8" y="33"/>
                    </a:cubicBezTo>
                    <a:cubicBezTo>
                      <a:pt x="22" y="33"/>
                      <a:pt x="35" y="35"/>
                      <a:pt x="42" y="33"/>
                    </a:cubicBezTo>
                    <a:cubicBezTo>
                      <a:pt x="48" y="31"/>
                      <a:pt x="46" y="27"/>
                      <a:pt x="44" y="18"/>
                    </a:cubicBezTo>
                    <a:cubicBezTo>
                      <a:pt x="42" y="9"/>
                      <a:pt x="48" y="7"/>
                      <a:pt x="42" y="2"/>
                    </a:cubicBezTo>
                    <a:cubicBezTo>
                      <a:pt x="38" y="0"/>
                      <a:pt x="26" y="2"/>
                      <a:pt x="8" y="2"/>
                    </a:cubicBezTo>
                    <a:cubicBezTo>
                      <a:pt x="4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4" name="Freeform 146">
                <a:extLst>
                  <a:ext uri="{FF2B5EF4-FFF2-40B4-BE49-F238E27FC236}">
                    <a16:creationId xmlns:a16="http://schemas.microsoft.com/office/drawing/2014/main" id="{1C97EF49-BE43-46C0-8A42-5A2B77CF3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1837"/>
                <a:ext cx="117" cy="110"/>
              </a:xfrm>
              <a:custGeom>
                <a:avLst/>
                <a:gdLst>
                  <a:gd name="T0" fmla="*/ 0 w 47"/>
                  <a:gd name="T1" fmla="*/ 757 h 41"/>
                  <a:gd name="T2" fmla="*/ 105 w 47"/>
                  <a:gd name="T3" fmla="*/ 757 h 41"/>
                  <a:gd name="T4" fmla="*/ 632 w 47"/>
                  <a:gd name="T5" fmla="*/ 757 h 41"/>
                  <a:gd name="T6" fmla="*/ 662 w 47"/>
                  <a:gd name="T7" fmla="*/ 461 h 41"/>
                  <a:gd name="T8" fmla="*/ 620 w 47"/>
                  <a:gd name="T9" fmla="*/ 56 h 41"/>
                  <a:gd name="T10" fmla="*/ 105 w 47"/>
                  <a:gd name="T11" fmla="*/ 80 h 41"/>
                  <a:gd name="T12" fmla="*/ 0 w 47"/>
                  <a:gd name="T13" fmla="*/ 8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1">
                    <a:moveTo>
                      <a:pt x="0" y="39"/>
                    </a:moveTo>
                    <a:cubicBezTo>
                      <a:pt x="3" y="39"/>
                      <a:pt x="4" y="39"/>
                      <a:pt x="7" y="39"/>
                    </a:cubicBezTo>
                    <a:cubicBezTo>
                      <a:pt x="21" y="39"/>
                      <a:pt x="34" y="41"/>
                      <a:pt x="41" y="39"/>
                    </a:cubicBezTo>
                    <a:cubicBezTo>
                      <a:pt x="47" y="38"/>
                      <a:pt x="45" y="33"/>
                      <a:pt x="43" y="24"/>
                    </a:cubicBezTo>
                    <a:cubicBezTo>
                      <a:pt x="41" y="15"/>
                      <a:pt x="46" y="7"/>
                      <a:pt x="40" y="3"/>
                    </a:cubicBezTo>
                    <a:cubicBezTo>
                      <a:pt x="37" y="0"/>
                      <a:pt x="24" y="4"/>
                      <a:pt x="7" y="4"/>
                    </a:cubicBezTo>
                    <a:cubicBezTo>
                      <a:pt x="4" y="4"/>
                      <a:pt x="3" y="4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5" name="Freeform 147">
                <a:extLst>
                  <a:ext uri="{FF2B5EF4-FFF2-40B4-BE49-F238E27FC236}">
                    <a16:creationId xmlns:a16="http://schemas.microsoft.com/office/drawing/2014/main" id="{4FD81BB7-019D-4894-A0B5-6C3B32182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82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6" name="Freeform 148">
                <a:extLst>
                  <a:ext uri="{FF2B5EF4-FFF2-40B4-BE49-F238E27FC236}">
                    <a16:creationId xmlns:a16="http://schemas.microsoft.com/office/drawing/2014/main" id="{9DFF5614-8FDA-431A-9E60-438F8B8FE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720"/>
                <a:ext cx="120" cy="104"/>
              </a:xfrm>
              <a:custGeom>
                <a:avLst/>
                <a:gdLst>
                  <a:gd name="T0" fmla="*/ 0 w 48"/>
                  <a:gd name="T1" fmla="*/ 739 h 39"/>
                  <a:gd name="T2" fmla="*/ 125 w 48"/>
                  <a:gd name="T3" fmla="*/ 739 h 39"/>
                  <a:gd name="T4" fmla="*/ 658 w 48"/>
                  <a:gd name="T5" fmla="*/ 704 h 39"/>
                  <a:gd name="T6" fmla="*/ 688 w 48"/>
                  <a:gd name="T7" fmla="*/ 397 h 39"/>
                  <a:gd name="T8" fmla="*/ 645 w 48"/>
                  <a:gd name="T9" fmla="*/ 56 h 39"/>
                  <a:gd name="T10" fmla="*/ 145 w 48"/>
                  <a:gd name="T11" fmla="*/ 77 h 39"/>
                  <a:gd name="T12" fmla="*/ 125 w 48"/>
                  <a:gd name="T13" fmla="*/ 77 h 39"/>
                  <a:gd name="T14" fmla="*/ 0 w 48"/>
                  <a:gd name="T15" fmla="*/ 5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39">
                    <a:moveTo>
                      <a:pt x="0" y="39"/>
                    </a:moveTo>
                    <a:cubicBezTo>
                      <a:pt x="4" y="39"/>
                      <a:pt x="5" y="39"/>
                      <a:pt x="8" y="39"/>
                    </a:cubicBezTo>
                    <a:cubicBezTo>
                      <a:pt x="22" y="39"/>
                      <a:pt x="35" y="39"/>
                      <a:pt x="42" y="37"/>
                    </a:cubicBezTo>
                    <a:cubicBezTo>
                      <a:pt x="48" y="35"/>
                      <a:pt x="46" y="30"/>
                      <a:pt x="44" y="21"/>
                    </a:cubicBezTo>
                    <a:cubicBezTo>
                      <a:pt x="42" y="12"/>
                      <a:pt x="47" y="7"/>
                      <a:pt x="41" y="3"/>
                    </a:cubicBezTo>
                    <a:cubicBezTo>
                      <a:pt x="38" y="0"/>
                      <a:pt x="25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4" y="4"/>
                      <a:pt x="3" y="4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7" name="Freeform 149">
                <a:extLst>
                  <a:ext uri="{FF2B5EF4-FFF2-40B4-BE49-F238E27FC236}">
                    <a16:creationId xmlns:a16="http://schemas.microsoft.com/office/drawing/2014/main" id="{5ECC2E8A-2F7C-429C-8346-AD841A704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611"/>
                <a:ext cx="120" cy="96"/>
              </a:xfrm>
              <a:custGeom>
                <a:avLst/>
                <a:gdLst>
                  <a:gd name="T0" fmla="*/ 0 w 48"/>
                  <a:gd name="T1" fmla="*/ 683 h 36"/>
                  <a:gd name="T2" fmla="*/ 125 w 48"/>
                  <a:gd name="T3" fmla="*/ 683 h 36"/>
                  <a:gd name="T4" fmla="*/ 613 w 48"/>
                  <a:gd name="T5" fmla="*/ 648 h 36"/>
                  <a:gd name="T6" fmla="*/ 708 w 48"/>
                  <a:gd name="T7" fmla="*/ 363 h 36"/>
                  <a:gd name="T8" fmla="*/ 675 w 48"/>
                  <a:gd name="T9" fmla="*/ 35 h 36"/>
                  <a:gd name="T10" fmla="*/ 145 w 48"/>
                  <a:gd name="T11" fmla="*/ 35 h 36"/>
                  <a:gd name="T12" fmla="*/ 0 w 48"/>
                  <a:gd name="T13" fmla="*/ 3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cubicBezTo>
                      <a:pt x="3" y="36"/>
                      <a:pt x="5" y="36"/>
                      <a:pt x="8" y="36"/>
                    </a:cubicBezTo>
                    <a:cubicBezTo>
                      <a:pt x="22" y="36"/>
                      <a:pt x="33" y="36"/>
                      <a:pt x="39" y="34"/>
                    </a:cubicBezTo>
                    <a:cubicBezTo>
                      <a:pt x="46" y="32"/>
                      <a:pt x="47" y="28"/>
                      <a:pt x="45" y="19"/>
                    </a:cubicBezTo>
                    <a:cubicBezTo>
                      <a:pt x="44" y="10"/>
                      <a:pt x="48" y="6"/>
                      <a:pt x="43" y="2"/>
                    </a:cubicBezTo>
                    <a:cubicBezTo>
                      <a:pt x="41" y="0"/>
                      <a:pt x="25" y="2"/>
                      <a:pt x="9" y="2"/>
                    </a:cubicBezTo>
                    <a:cubicBezTo>
                      <a:pt x="5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8" name="Freeform 150">
                <a:extLst>
                  <a:ext uri="{FF2B5EF4-FFF2-40B4-BE49-F238E27FC236}">
                    <a16:creationId xmlns:a16="http://schemas.microsoft.com/office/drawing/2014/main" id="{1AC38D37-119C-4143-BF65-EC89972C9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7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9" name="Freeform 151">
                <a:extLst>
                  <a:ext uri="{FF2B5EF4-FFF2-40B4-BE49-F238E27FC236}">
                    <a16:creationId xmlns:a16="http://schemas.microsoft.com/office/drawing/2014/main" id="{D336DC3E-9FDC-4386-ADE9-B5D09F8BE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667"/>
                <a:ext cx="73" cy="80"/>
              </a:xfrm>
              <a:custGeom>
                <a:avLst/>
                <a:gdLst>
                  <a:gd name="T0" fmla="*/ 20 w 29"/>
                  <a:gd name="T1" fmla="*/ 512 h 30"/>
                  <a:gd name="T2" fmla="*/ 0 w 29"/>
                  <a:gd name="T3" fmla="*/ 171 h 30"/>
                  <a:gd name="T4" fmla="*/ 254 w 29"/>
                  <a:gd name="T5" fmla="*/ 35 h 30"/>
                  <a:gd name="T6" fmla="*/ 413 w 29"/>
                  <a:gd name="T7" fmla="*/ 419 h 30"/>
                  <a:gd name="T8" fmla="*/ 191 w 29"/>
                  <a:gd name="T9" fmla="*/ 547 h 30"/>
                  <a:gd name="T10" fmla="*/ 33 w 29"/>
                  <a:gd name="T11" fmla="*/ 547 h 30"/>
                  <a:gd name="T12" fmla="*/ 20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2" y="0"/>
                      <a:pt x="16" y="2"/>
                    </a:cubicBezTo>
                    <a:cubicBezTo>
                      <a:pt x="22" y="6"/>
                      <a:pt x="29" y="14"/>
                      <a:pt x="26" y="22"/>
                    </a:cubicBezTo>
                    <a:cubicBezTo>
                      <a:pt x="23" y="30"/>
                      <a:pt x="18" y="29"/>
                      <a:pt x="12" y="29"/>
                    </a:cubicBezTo>
                    <a:cubicBezTo>
                      <a:pt x="8" y="29"/>
                      <a:pt x="5" y="28"/>
                      <a:pt x="2" y="29"/>
                    </a:cubicBezTo>
                    <a:cubicBezTo>
                      <a:pt x="2" y="29"/>
                      <a:pt x="2" y="28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0" name="Freeform 152">
                <a:extLst>
                  <a:ext uri="{FF2B5EF4-FFF2-40B4-BE49-F238E27FC236}">
                    <a16:creationId xmlns:a16="http://schemas.microsoft.com/office/drawing/2014/main" id="{8A33E745-8BB8-49C7-A5E8-7D1BE4504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539"/>
                <a:ext cx="80" cy="82"/>
              </a:xfrm>
              <a:custGeom>
                <a:avLst/>
                <a:gdLst>
                  <a:gd name="T0" fmla="*/ 33 w 32"/>
                  <a:gd name="T1" fmla="*/ 463 h 31"/>
                  <a:gd name="T2" fmla="*/ 0 w 32"/>
                  <a:gd name="T3" fmla="*/ 132 h 31"/>
                  <a:gd name="T4" fmla="*/ 375 w 32"/>
                  <a:gd name="T5" fmla="*/ 77 h 31"/>
                  <a:gd name="T6" fmla="*/ 438 w 32"/>
                  <a:gd name="T7" fmla="*/ 442 h 31"/>
                  <a:gd name="T8" fmla="*/ 95 w 32"/>
                  <a:gd name="T9" fmla="*/ 540 h 31"/>
                  <a:gd name="T10" fmla="*/ 50 w 32"/>
                  <a:gd name="T11" fmla="*/ 553 h 31"/>
                  <a:gd name="T12" fmla="*/ 33 w 32"/>
                  <a:gd name="T13" fmla="*/ 463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25"/>
                    </a:moveTo>
                    <a:cubicBezTo>
                      <a:pt x="1" y="16"/>
                      <a:pt x="6" y="11"/>
                      <a:pt x="0" y="7"/>
                    </a:cubicBezTo>
                    <a:cubicBezTo>
                      <a:pt x="9" y="3"/>
                      <a:pt x="20" y="0"/>
                      <a:pt x="24" y="4"/>
                    </a:cubicBezTo>
                    <a:cubicBezTo>
                      <a:pt x="28" y="9"/>
                      <a:pt x="32" y="18"/>
                      <a:pt x="28" y="24"/>
                    </a:cubicBezTo>
                    <a:cubicBezTo>
                      <a:pt x="24" y="31"/>
                      <a:pt x="16" y="29"/>
                      <a:pt x="6" y="29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8"/>
                      <a:pt x="3" y="27"/>
                      <a:pt x="2" y="2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1" name="Freeform 153">
                <a:extLst>
                  <a:ext uri="{FF2B5EF4-FFF2-40B4-BE49-F238E27FC236}">
                    <a16:creationId xmlns:a16="http://schemas.microsoft.com/office/drawing/2014/main" id="{E4F5B918-B9EB-40C7-90EF-31AA8CC32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387"/>
                <a:ext cx="83" cy="93"/>
              </a:xfrm>
              <a:custGeom>
                <a:avLst/>
                <a:gdLst>
                  <a:gd name="T0" fmla="*/ 33 w 33"/>
                  <a:gd name="T1" fmla="*/ 656 h 35"/>
                  <a:gd name="T2" fmla="*/ 20 w 33"/>
                  <a:gd name="T3" fmla="*/ 635 h 35"/>
                  <a:gd name="T4" fmla="*/ 33 w 33"/>
                  <a:gd name="T5" fmla="*/ 319 h 35"/>
                  <a:gd name="T6" fmla="*/ 410 w 33"/>
                  <a:gd name="T7" fmla="*/ 133 h 35"/>
                  <a:gd name="T8" fmla="*/ 397 w 33"/>
                  <a:gd name="T9" fmla="*/ 566 h 35"/>
                  <a:gd name="T10" fmla="*/ 33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" y="35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26"/>
                      <a:pt x="4" y="21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0"/>
                    </a:cubicBezTo>
                    <a:cubicBezTo>
                      <a:pt x="18" y="33"/>
                      <a:pt x="4" y="35"/>
                      <a:pt x="2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2" name="Freeform 154">
                <a:extLst>
                  <a:ext uri="{FF2B5EF4-FFF2-40B4-BE49-F238E27FC236}">
                    <a16:creationId xmlns:a16="http://schemas.microsoft.com/office/drawing/2014/main" id="{9E951A7D-083F-458C-ADDC-F5A579CE1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264"/>
                <a:ext cx="85" cy="96"/>
              </a:xfrm>
              <a:custGeom>
                <a:avLst/>
                <a:gdLst>
                  <a:gd name="T0" fmla="*/ 33 w 34"/>
                  <a:gd name="T1" fmla="*/ 605 h 36"/>
                  <a:gd name="T2" fmla="*/ 33 w 34"/>
                  <a:gd name="T3" fmla="*/ 307 h 36"/>
                  <a:gd name="T4" fmla="*/ 208 w 34"/>
                  <a:gd name="T5" fmla="*/ 136 h 36"/>
                  <a:gd name="T6" fmla="*/ 488 w 34"/>
                  <a:gd name="T7" fmla="*/ 149 h 36"/>
                  <a:gd name="T8" fmla="*/ 395 w 34"/>
                  <a:gd name="T9" fmla="*/ 533 h 36"/>
                  <a:gd name="T10" fmla="*/ 50 w 34"/>
                  <a:gd name="T11" fmla="*/ 683 h 36"/>
                  <a:gd name="T12" fmla="*/ 33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2" y="32"/>
                    </a:moveTo>
                    <a:cubicBezTo>
                      <a:pt x="0" y="24"/>
                      <a:pt x="4" y="20"/>
                      <a:pt x="2" y="16"/>
                    </a:cubicBezTo>
                    <a:cubicBezTo>
                      <a:pt x="6" y="15"/>
                      <a:pt x="7" y="12"/>
                      <a:pt x="13" y="7"/>
                    </a:cubicBezTo>
                    <a:cubicBezTo>
                      <a:pt x="21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8"/>
                    </a:cubicBezTo>
                    <a:cubicBezTo>
                      <a:pt x="20" y="31"/>
                      <a:pt x="9" y="30"/>
                      <a:pt x="3" y="36"/>
                    </a:cubicBezTo>
                    <a:cubicBezTo>
                      <a:pt x="2" y="35"/>
                      <a:pt x="2" y="33"/>
                      <a:pt x="2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3" name="Freeform 155">
                <a:extLst>
                  <a:ext uri="{FF2B5EF4-FFF2-40B4-BE49-F238E27FC236}">
                    <a16:creationId xmlns:a16="http://schemas.microsoft.com/office/drawing/2014/main" id="{8E5A352C-FD06-4E95-B03A-83257B7E7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699"/>
                <a:ext cx="95" cy="98"/>
              </a:xfrm>
              <a:custGeom>
                <a:avLst/>
                <a:gdLst>
                  <a:gd name="T0" fmla="*/ 20 w 38"/>
                  <a:gd name="T1" fmla="*/ 540 h 37"/>
                  <a:gd name="T2" fmla="*/ 0 w 38"/>
                  <a:gd name="T3" fmla="*/ 225 h 37"/>
                  <a:gd name="T4" fmla="*/ 333 w 38"/>
                  <a:gd name="T5" fmla="*/ 0 h 37"/>
                  <a:gd name="T6" fmla="*/ 595 w 38"/>
                  <a:gd name="T7" fmla="*/ 238 h 37"/>
                  <a:gd name="T8" fmla="*/ 438 w 38"/>
                  <a:gd name="T9" fmla="*/ 519 h 37"/>
                  <a:gd name="T10" fmla="*/ 145 w 38"/>
                  <a:gd name="T11" fmla="*/ 630 h 37"/>
                  <a:gd name="T12" fmla="*/ 50 w 38"/>
                  <a:gd name="T13" fmla="*/ 689 h 37"/>
                  <a:gd name="T14" fmla="*/ 20 w 38"/>
                  <a:gd name="T15" fmla="*/ 54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7">
                    <a:moveTo>
                      <a:pt x="1" y="29"/>
                    </a:moveTo>
                    <a:cubicBezTo>
                      <a:pt x="0" y="21"/>
                      <a:pt x="3" y="16"/>
                      <a:pt x="0" y="12"/>
                    </a:cubicBezTo>
                    <a:cubicBezTo>
                      <a:pt x="6" y="7"/>
                      <a:pt x="13" y="0"/>
                      <a:pt x="21" y="0"/>
                    </a:cubicBezTo>
                    <a:cubicBezTo>
                      <a:pt x="30" y="0"/>
                      <a:pt x="38" y="5"/>
                      <a:pt x="38" y="13"/>
                    </a:cubicBezTo>
                    <a:cubicBezTo>
                      <a:pt x="38" y="20"/>
                      <a:pt x="37" y="28"/>
                      <a:pt x="28" y="28"/>
                    </a:cubicBezTo>
                    <a:cubicBezTo>
                      <a:pt x="19" y="28"/>
                      <a:pt x="16" y="30"/>
                      <a:pt x="9" y="34"/>
                    </a:cubicBezTo>
                    <a:cubicBezTo>
                      <a:pt x="6" y="35"/>
                      <a:pt x="4" y="36"/>
                      <a:pt x="3" y="37"/>
                    </a:cubicBezTo>
                    <a:cubicBezTo>
                      <a:pt x="2" y="35"/>
                      <a:pt x="2" y="32"/>
                      <a:pt x="1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4" name="Freeform 156">
                <a:extLst>
                  <a:ext uri="{FF2B5EF4-FFF2-40B4-BE49-F238E27FC236}">
                    <a16:creationId xmlns:a16="http://schemas.microsoft.com/office/drawing/2014/main" id="{8E800060-9E92-4FE1-94B8-A0CE52273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141"/>
                <a:ext cx="78" cy="83"/>
              </a:xfrm>
              <a:custGeom>
                <a:avLst/>
                <a:gdLst>
                  <a:gd name="T0" fmla="*/ 20 w 31"/>
                  <a:gd name="T1" fmla="*/ 594 h 31"/>
                  <a:gd name="T2" fmla="*/ 0 w 31"/>
                  <a:gd name="T3" fmla="*/ 345 h 31"/>
                  <a:gd name="T4" fmla="*/ 0 w 31"/>
                  <a:gd name="T5" fmla="*/ 115 h 31"/>
                  <a:gd name="T6" fmla="*/ 272 w 31"/>
                  <a:gd name="T7" fmla="*/ 56 h 31"/>
                  <a:gd name="T8" fmla="*/ 476 w 31"/>
                  <a:gd name="T9" fmla="*/ 308 h 31"/>
                  <a:gd name="T10" fmla="*/ 254 w 31"/>
                  <a:gd name="T11" fmla="*/ 517 h 31"/>
                  <a:gd name="T12" fmla="*/ 20 w 31"/>
                  <a:gd name="T13" fmla="*/ 59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1" y="31"/>
                    </a:moveTo>
                    <a:cubicBezTo>
                      <a:pt x="1" y="23"/>
                      <a:pt x="5" y="21"/>
                      <a:pt x="0" y="18"/>
                    </a:cubicBezTo>
                    <a:cubicBezTo>
                      <a:pt x="2" y="13"/>
                      <a:pt x="1" y="9"/>
                      <a:pt x="0" y="6"/>
                    </a:cubicBezTo>
                    <a:cubicBezTo>
                      <a:pt x="6" y="5"/>
                      <a:pt x="13" y="5"/>
                      <a:pt x="17" y="3"/>
                    </a:cubicBezTo>
                    <a:cubicBezTo>
                      <a:pt x="24" y="0"/>
                      <a:pt x="31" y="6"/>
                      <a:pt x="30" y="16"/>
                    </a:cubicBezTo>
                    <a:cubicBezTo>
                      <a:pt x="29" y="25"/>
                      <a:pt x="23" y="27"/>
                      <a:pt x="16" y="27"/>
                    </a:cubicBezTo>
                    <a:cubicBezTo>
                      <a:pt x="10" y="27"/>
                      <a:pt x="5" y="29"/>
                      <a:pt x="1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5" name="Rectangle 157">
                <a:extLst>
                  <a:ext uri="{FF2B5EF4-FFF2-40B4-BE49-F238E27FC236}">
                    <a16:creationId xmlns:a16="http://schemas.microsoft.com/office/drawing/2014/main" id="{658D912C-7182-4368-8F59-32798BBC9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" y="1520"/>
                <a:ext cx="1" cy="1"/>
              </a:xfrm>
              <a:prstGeom prst="rect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606" name="Freeform 158">
                <a:extLst>
                  <a:ext uri="{FF2B5EF4-FFF2-40B4-BE49-F238E27FC236}">
                    <a16:creationId xmlns:a16="http://schemas.microsoft.com/office/drawing/2014/main" id="{F1D09B03-ED9F-4F6C-BE75-CF4152AF6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515"/>
                <a:ext cx="125" cy="90"/>
              </a:xfrm>
              <a:custGeom>
                <a:avLst/>
                <a:gdLst>
                  <a:gd name="T0" fmla="*/ 0 w 50"/>
                  <a:gd name="T1" fmla="*/ 609 h 34"/>
                  <a:gd name="T2" fmla="*/ 613 w 50"/>
                  <a:gd name="T3" fmla="*/ 574 h 34"/>
                  <a:gd name="T4" fmla="*/ 675 w 50"/>
                  <a:gd name="T5" fmla="*/ 349 h 34"/>
                  <a:gd name="T6" fmla="*/ 625 w 50"/>
                  <a:gd name="T7" fmla="*/ 21 h 34"/>
                  <a:gd name="T8" fmla="*/ 125 w 50"/>
                  <a:gd name="T9" fmla="*/ 34 h 34"/>
                  <a:gd name="T10" fmla="*/ 0 w 50"/>
                  <a:gd name="T11" fmla="*/ 3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0" y="33"/>
                    </a:moveTo>
                    <a:cubicBezTo>
                      <a:pt x="16" y="34"/>
                      <a:pt x="33" y="33"/>
                      <a:pt x="39" y="31"/>
                    </a:cubicBezTo>
                    <a:cubicBezTo>
                      <a:pt x="50" y="27"/>
                      <a:pt x="43" y="25"/>
                      <a:pt x="43" y="19"/>
                    </a:cubicBezTo>
                    <a:cubicBezTo>
                      <a:pt x="43" y="13"/>
                      <a:pt x="47" y="0"/>
                      <a:pt x="40" y="1"/>
                    </a:cubicBezTo>
                    <a:cubicBezTo>
                      <a:pt x="32" y="3"/>
                      <a:pt x="9" y="2"/>
                      <a:pt x="8" y="2"/>
                    </a:cubicBezTo>
                    <a:cubicBezTo>
                      <a:pt x="8" y="2"/>
                      <a:pt x="6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7" name="Freeform 159">
                <a:extLst>
                  <a:ext uri="{FF2B5EF4-FFF2-40B4-BE49-F238E27FC236}">
                    <a16:creationId xmlns:a16="http://schemas.microsoft.com/office/drawing/2014/main" id="{938FCF86-079B-4506-81F4-7E89CD982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2035"/>
                <a:ext cx="86" cy="85"/>
              </a:xfrm>
              <a:custGeom>
                <a:avLst/>
                <a:gdLst>
                  <a:gd name="T0" fmla="*/ 225 w 34"/>
                  <a:gd name="T1" fmla="*/ 507 h 32"/>
                  <a:gd name="T2" fmla="*/ 33 w 34"/>
                  <a:gd name="T3" fmla="*/ 600 h 32"/>
                  <a:gd name="T4" fmla="*/ 33 w 34"/>
                  <a:gd name="T5" fmla="*/ 600 h 32"/>
                  <a:gd name="T6" fmla="*/ 20 w 34"/>
                  <a:gd name="T7" fmla="*/ 303 h 32"/>
                  <a:gd name="T8" fmla="*/ 33 w 34"/>
                  <a:gd name="T9" fmla="*/ 191 h 32"/>
                  <a:gd name="T10" fmla="*/ 372 w 34"/>
                  <a:gd name="T11" fmla="*/ 21 h 32"/>
                  <a:gd name="T12" fmla="*/ 519 w 34"/>
                  <a:gd name="T13" fmla="*/ 430 h 32"/>
                  <a:gd name="T14" fmla="*/ 225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1" y="16"/>
                    </a:cubicBezTo>
                    <a:cubicBezTo>
                      <a:pt x="2" y="14"/>
                      <a:pt x="2" y="12"/>
                      <a:pt x="2" y="10"/>
                    </a:cubicBezTo>
                    <a:cubicBezTo>
                      <a:pt x="9" y="6"/>
                      <a:pt x="15" y="0"/>
                      <a:pt x="23" y="1"/>
                    </a:cubicBezTo>
                    <a:cubicBezTo>
                      <a:pt x="32" y="3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8" name="Freeform 160">
                <a:extLst>
                  <a:ext uri="{FF2B5EF4-FFF2-40B4-BE49-F238E27FC236}">
                    <a16:creationId xmlns:a16="http://schemas.microsoft.com/office/drawing/2014/main" id="{21ED9E05-1E1D-41AE-BC8F-7B07C0471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915"/>
                <a:ext cx="85" cy="104"/>
              </a:xfrm>
              <a:custGeom>
                <a:avLst/>
                <a:gdLst>
                  <a:gd name="T0" fmla="*/ 20 w 34"/>
                  <a:gd name="T1" fmla="*/ 683 h 39"/>
                  <a:gd name="T2" fmla="*/ 0 w 34"/>
                  <a:gd name="T3" fmla="*/ 397 h 39"/>
                  <a:gd name="T4" fmla="*/ 0 w 34"/>
                  <a:gd name="T5" fmla="*/ 227 h 39"/>
                  <a:gd name="T6" fmla="*/ 188 w 34"/>
                  <a:gd name="T7" fmla="*/ 77 h 39"/>
                  <a:gd name="T8" fmla="*/ 470 w 34"/>
                  <a:gd name="T9" fmla="*/ 171 h 39"/>
                  <a:gd name="T10" fmla="*/ 375 w 34"/>
                  <a:gd name="T11" fmla="*/ 512 h 39"/>
                  <a:gd name="T12" fmla="*/ 145 w 34"/>
                  <a:gd name="T13" fmla="*/ 648 h 39"/>
                  <a:gd name="T14" fmla="*/ 33 w 34"/>
                  <a:gd name="T15" fmla="*/ 739 h 39"/>
                  <a:gd name="T16" fmla="*/ 20 w 34"/>
                  <a:gd name="T17" fmla="*/ 68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39">
                    <a:moveTo>
                      <a:pt x="1" y="36"/>
                    </a:moveTo>
                    <a:cubicBezTo>
                      <a:pt x="0" y="27"/>
                      <a:pt x="5" y="25"/>
                      <a:pt x="0" y="21"/>
                    </a:cubicBezTo>
                    <a:cubicBezTo>
                      <a:pt x="2" y="17"/>
                      <a:pt x="1" y="14"/>
                      <a:pt x="0" y="12"/>
                    </a:cubicBezTo>
                    <a:cubicBezTo>
                      <a:pt x="4" y="9"/>
                      <a:pt x="7" y="7"/>
                      <a:pt x="12" y="4"/>
                    </a:cubicBezTo>
                    <a:cubicBezTo>
                      <a:pt x="19" y="0"/>
                      <a:pt x="26" y="2"/>
                      <a:pt x="30" y="9"/>
                    </a:cubicBezTo>
                    <a:cubicBezTo>
                      <a:pt x="33" y="15"/>
                      <a:pt x="34" y="25"/>
                      <a:pt x="24" y="27"/>
                    </a:cubicBezTo>
                    <a:cubicBezTo>
                      <a:pt x="15" y="29"/>
                      <a:pt x="12" y="31"/>
                      <a:pt x="9" y="34"/>
                    </a:cubicBezTo>
                    <a:cubicBezTo>
                      <a:pt x="7" y="36"/>
                      <a:pt x="4" y="38"/>
                      <a:pt x="2" y="39"/>
                    </a:cubicBezTo>
                    <a:cubicBezTo>
                      <a:pt x="2" y="38"/>
                      <a:pt x="1" y="37"/>
                      <a:pt x="1" y="3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9" name="Freeform 161">
                <a:extLst>
                  <a:ext uri="{FF2B5EF4-FFF2-40B4-BE49-F238E27FC236}">
                    <a16:creationId xmlns:a16="http://schemas.microsoft.com/office/drawing/2014/main" id="{2D5E4BC5-4A1E-423E-80BE-C8B8F2977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1795"/>
                <a:ext cx="93" cy="101"/>
              </a:xfrm>
              <a:custGeom>
                <a:avLst/>
                <a:gdLst>
                  <a:gd name="T0" fmla="*/ 0 w 37"/>
                  <a:gd name="T1" fmla="*/ 361 h 38"/>
                  <a:gd name="T2" fmla="*/ 0 w 37"/>
                  <a:gd name="T3" fmla="*/ 361 h 38"/>
                  <a:gd name="T4" fmla="*/ 20 w 37"/>
                  <a:gd name="T5" fmla="*/ 247 h 38"/>
                  <a:gd name="T6" fmla="*/ 430 w 37"/>
                  <a:gd name="T7" fmla="*/ 149 h 38"/>
                  <a:gd name="T8" fmla="*/ 493 w 37"/>
                  <a:gd name="T9" fmla="*/ 508 h 38"/>
                  <a:gd name="T10" fmla="*/ 209 w 37"/>
                  <a:gd name="T11" fmla="*/ 566 h 38"/>
                  <a:gd name="T12" fmla="*/ 33 w 37"/>
                  <a:gd name="T13" fmla="*/ 712 h 38"/>
                  <a:gd name="T14" fmla="*/ 0 w 37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8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17"/>
                      <a:pt x="1" y="15"/>
                      <a:pt x="1" y="13"/>
                    </a:cubicBezTo>
                    <a:cubicBezTo>
                      <a:pt x="13" y="6"/>
                      <a:pt x="21" y="0"/>
                      <a:pt x="27" y="8"/>
                    </a:cubicBezTo>
                    <a:cubicBezTo>
                      <a:pt x="35" y="16"/>
                      <a:pt x="37" y="22"/>
                      <a:pt x="31" y="27"/>
                    </a:cubicBezTo>
                    <a:cubicBezTo>
                      <a:pt x="25" y="31"/>
                      <a:pt x="19" y="27"/>
                      <a:pt x="13" y="30"/>
                    </a:cubicBezTo>
                    <a:cubicBezTo>
                      <a:pt x="9" y="32"/>
                      <a:pt x="5" y="36"/>
                      <a:pt x="2" y="38"/>
                    </a:cubicBezTo>
                    <a:cubicBezTo>
                      <a:pt x="1" y="30"/>
                      <a:pt x="5" y="23"/>
                      <a:pt x="0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0" name="Freeform 162">
                <a:extLst>
                  <a:ext uri="{FF2B5EF4-FFF2-40B4-BE49-F238E27FC236}">
                    <a16:creationId xmlns:a16="http://schemas.microsoft.com/office/drawing/2014/main" id="{B58B2548-CD58-424A-B525-F63742014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587"/>
                <a:ext cx="108" cy="98"/>
              </a:xfrm>
              <a:custGeom>
                <a:avLst/>
                <a:gdLst>
                  <a:gd name="T0" fmla="*/ 33 w 43"/>
                  <a:gd name="T1" fmla="*/ 519 h 37"/>
                  <a:gd name="T2" fmla="*/ 0 w 43"/>
                  <a:gd name="T3" fmla="*/ 204 h 37"/>
                  <a:gd name="T4" fmla="*/ 33 w 43"/>
                  <a:gd name="T5" fmla="*/ 148 h 37"/>
                  <a:gd name="T6" fmla="*/ 221 w 43"/>
                  <a:gd name="T7" fmla="*/ 56 h 37"/>
                  <a:gd name="T8" fmla="*/ 535 w 43"/>
                  <a:gd name="T9" fmla="*/ 34 h 37"/>
                  <a:gd name="T10" fmla="*/ 651 w 43"/>
                  <a:gd name="T11" fmla="*/ 315 h 37"/>
                  <a:gd name="T12" fmla="*/ 251 w 43"/>
                  <a:gd name="T13" fmla="*/ 450 h 37"/>
                  <a:gd name="T14" fmla="*/ 50 w 43"/>
                  <a:gd name="T15" fmla="*/ 689 h 37"/>
                  <a:gd name="T16" fmla="*/ 50 w 43"/>
                  <a:gd name="T17" fmla="*/ 667 h 37"/>
                  <a:gd name="T18" fmla="*/ 33 w 43"/>
                  <a:gd name="T19" fmla="*/ 519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1" y="20"/>
                      <a:pt x="5" y="15"/>
                      <a:pt x="0" y="11"/>
                    </a:cubicBezTo>
                    <a:cubicBezTo>
                      <a:pt x="1" y="11"/>
                      <a:pt x="2" y="10"/>
                      <a:pt x="2" y="8"/>
                    </a:cubicBezTo>
                    <a:cubicBezTo>
                      <a:pt x="6" y="7"/>
                      <a:pt x="10" y="5"/>
                      <a:pt x="14" y="3"/>
                    </a:cubicBezTo>
                    <a:cubicBezTo>
                      <a:pt x="21" y="0"/>
                      <a:pt x="28" y="0"/>
                      <a:pt x="34" y="2"/>
                    </a:cubicBezTo>
                    <a:cubicBezTo>
                      <a:pt x="41" y="5"/>
                      <a:pt x="43" y="10"/>
                      <a:pt x="41" y="17"/>
                    </a:cubicBezTo>
                    <a:cubicBezTo>
                      <a:pt x="39" y="25"/>
                      <a:pt x="26" y="24"/>
                      <a:pt x="16" y="24"/>
                    </a:cubicBezTo>
                    <a:cubicBezTo>
                      <a:pt x="5" y="24"/>
                      <a:pt x="3" y="29"/>
                      <a:pt x="3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4"/>
                      <a:pt x="3" y="32"/>
                      <a:pt x="2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1" name="Freeform 163">
                <a:extLst>
                  <a:ext uri="{FF2B5EF4-FFF2-40B4-BE49-F238E27FC236}">
                    <a16:creationId xmlns:a16="http://schemas.microsoft.com/office/drawing/2014/main" id="{8B113352-6F94-4BB8-8B8E-5964B2EFC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667"/>
                <a:ext cx="58" cy="40"/>
              </a:xfrm>
              <a:custGeom>
                <a:avLst/>
                <a:gdLst>
                  <a:gd name="T0" fmla="*/ 0 w 23"/>
                  <a:gd name="T1" fmla="*/ 136 h 15"/>
                  <a:gd name="T2" fmla="*/ 209 w 23"/>
                  <a:gd name="T3" fmla="*/ 264 h 15"/>
                  <a:gd name="T4" fmla="*/ 318 w 23"/>
                  <a:gd name="T5" fmla="*/ 171 h 15"/>
                  <a:gd name="T6" fmla="*/ 368 w 23"/>
                  <a:gd name="T7" fmla="*/ 0 h 15"/>
                  <a:gd name="T8" fmla="*/ 351 w 23"/>
                  <a:gd name="T9" fmla="*/ 0 h 15"/>
                  <a:gd name="T10" fmla="*/ 0 w 23"/>
                  <a:gd name="T11" fmla="*/ 136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0" y="7"/>
                    </a:moveTo>
                    <a:cubicBezTo>
                      <a:pt x="4" y="10"/>
                      <a:pt x="9" y="15"/>
                      <a:pt x="13" y="14"/>
                    </a:cubicBezTo>
                    <a:cubicBezTo>
                      <a:pt x="17" y="12"/>
                      <a:pt x="19" y="11"/>
                      <a:pt x="20" y="9"/>
                    </a:cubicBezTo>
                    <a:cubicBezTo>
                      <a:pt x="21" y="6"/>
                      <a:pt x="22" y="2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13" y="2"/>
                      <a:pt x="6" y="4"/>
                      <a:pt x="0" y="7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2" name="Freeform 164">
                <a:extLst>
                  <a:ext uri="{FF2B5EF4-FFF2-40B4-BE49-F238E27FC236}">
                    <a16:creationId xmlns:a16="http://schemas.microsoft.com/office/drawing/2014/main" id="{FFDC8921-CA3B-45BD-BC44-A97EEF699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667"/>
                <a:ext cx="58" cy="40"/>
              </a:xfrm>
              <a:custGeom>
                <a:avLst/>
                <a:gdLst>
                  <a:gd name="T0" fmla="*/ 0 w 23"/>
                  <a:gd name="T1" fmla="*/ 136 h 15"/>
                  <a:gd name="T2" fmla="*/ 209 w 23"/>
                  <a:gd name="T3" fmla="*/ 264 h 15"/>
                  <a:gd name="T4" fmla="*/ 318 w 23"/>
                  <a:gd name="T5" fmla="*/ 171 h 15"/>
                  <a:gd name="T6" fmla="*/ 368 w 23"/>
                  <a:gd name="T7" fmla="*/ 0 h 15"/>
                  <a:gd name="T8" fmla="*/ 351 w 23"/>
                  <a:gd name="T9" fmla="*/ 0 h 15"/>
                  <a:gd name="T10" fmla="*/ 0 w 23"/>
                  <a:gd name="T11" fmla="*/ 136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0" y="7"/>
                    </a:moveTo>
                    <a:cubicBezTo>
                      <a:pt x="4" y="10"/>
                      <a:pt x="9" y="15"/>
                      <a:pt x="13" y="14"/>
                    </a:cubicBezTo>
                    <a:cubicBezTo>
                      <a:pt x="17" y="12"/>
                      <a:pt x="19" y="11"/>
                      <a:pt x="20" y="9"/>
                    </a:cubicBezTo>
                    <a:cubicBezTo>
                      <a:pt x="21" y="6"/>
                      <a:pt x="22" y="2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13" y="2"/>
                      <a:pt x="6" y="4"/>
                      <a:pt x="0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3" name="Freeform 165">
                <a:extLst>
                  <a:ext uri="{FF2B5EF4-FFF2-40B4-BE49-F238E27FC236}">
                    <a16:creationId xmlns:a16="http://schemas.microsoft.com/office/drawing/2014/main" id="{78757CD8-33CC-4B33-8F82-D76AC8CE6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600"/>
                <a:ext cx="630" cy="867"/>
              </a:xfrm>
              <a:custGeom>
                <a:avLst/>
                <a:gdLst>
                  <a:gd name="T0" fmla="*/ 2458 w 252"/>
                  <a:gd name="T1" fmla="*/ 739 h 325"/>
                  <a:gd name="T2" fmla="*/ 2158 w 252"/>
                  <a:gd name="T3" fmla="*/ 547 h 325"/>
                  <a:gd name="T4" fmla="*/ 1520 w 252"/>
                  <a:gd name="T5" fmla="*/ 363 h 325"/>
                  <a:gd name="T6" fmla="*/ 658 w 252"/>
                  <a:gd name="T7" fmla="*/ 56 h 325"/>
                  <a:gd name="T8" fmla="*/ 220 w 252"/>
                  <a:gd name="T9" fmla="*/ 1118 h 325"/>
                  <a:gd name="T10" fmla="*/ 313 w 252"/>
                  <a:gd name="T11" fmla="*/ 2710 h 325"/>
                  <a:gd name="T12" fmla="*/ 895 w 252"/>
                  <a:gd name="T13" fmla="*/ 5565 h 325"/>
                  <a:gd name="T14" fmla="*/ 1425 w 252"/>
                  <a:gd name="T15" fmla="*/ 6056 h 325"/>
                  <a:gd name="T16" fmla="*/ 2238 w 252"/>
                  <a:gd name="T17" fmla="*/ 5295 h 325"/>
                  <a:gd name="T18" fmla="*/ 2550 w 252"/>
                  <a:gd name="T19" fmla="*/ 4100 h 325"/>
                  <a:gd name="T20" fmla="*/ 3145 w 252"/>
                  <a:gd name="T21" fmla="*/ 2676 h 325"/>
                  <a:gd name="T22" fmla="*/ 3363 w 252"/>
                  <a:gd name="T23" fmla="*/ 2027 h 325"/>
                  <a:gd name="T24" fmla="*/ 3595 w 252"/>
                  <a:gd name="T25" fmla="*/ 2049 h 325"/>
                  <a:gd name="T26" fmla="*/ 3708 w 252"/>
                  <a:gd name="T27" fmla="*/ 947 h 325"/>
                  <a:gd name="T28" fmla="*/ 3408 w 252"/>
                  <a:gd name="T29" fmla="*/ 718 h 325"/>
                  <a:gd name="T30" fmla="*/ 2625 w 252"/>
                  <a:gd name="T31" fmla="*/ 534 h 325"/>
                  <a:gd name="T32" fmla="*/ 2458 w 252"/>
                  <a:gd name="T33" fmla="*/ 739 h 3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2" h="325">
                    <a:moveTo>
                      <a:pt x="157" y="39"/>
                    </a:moveTo>
                    <a:cubicBezTo>
                      <a:pt x="151" y="41"/>
                      <a:pt x="143" y="28"/>
                      <a:pt x="138" y="29"/>
                    </a:cubicBezTo>
                    <a:cubicBezTo>
                      <a:pt x="133" y="30"/>
                      <a:pt x="114" y="30"/>
                      <a:pt x="97" y="19"/>
                    </a:cubicBezTo>
                    <a:cubicBezTo>
                      <a:pt x="80" y="7"/>
                      <a:pt x="47" y="0"/>
                      <a:pt x="42" y="3"/>
                    </a:cubicBezTo>
                    <a:cubicBezTo>
                      <a:pt x="36" y="7"/>
                      <a:pt x="17" y="40"/>
                      <a:pt x="14" y="59"/>
                    </a:cubicBezTo>
                    <a:cubicBezTo>
                      <a:pt x="11" y="78"/>
                      <a:pt x="0" y="87"/>
                      <a:pt x="20" y="143"/>
                    </a:cubicBezTo>
                    <a:cubicBezTo>
                      <a:pt x="41" y="199"/>
                      <a:pt x="45" y="277"/>
                      <a:pt x="57" y="293"/>
                    </a:cubicBezTo>
                    <a:cubicBezTo>
                      <a:pt x="70" y="309"/>
                      <a:pt x="78" y="325"/>
                      <a:pt x="91" y="319"/>
                    </a:cubicBezTo>
                    <a:cubicBezTo>
                      <a:pt x="105" y="312"/>
                      <a:pt x="139" y="290"/>
                      <a:pt x="143" y="279"/>
                    </a:cubicBezTo>
                    <a:cubicBezTo>
                      <a:pt x="147" y="268"/>
                      <a:pt x="156" y="233"/>
                      <a:pt x="163" y="216"/>
                    </a:cubicBezTo>
                    <a:cubicBezTo>
                      <a:pt x="170" y="199"/>
                      <a:pt x="197" y="154"/>
                      <a:pt x="201" y="141"/>
                    </a:cubicBezTo>
                    <a:cubicBezTo>
                      <a:pt x="204" y="129"/>
                      <a:pt x="206" y="109"/>
                      <a:pt x="215" y="107"/>
                    </a:cubicBezTo>
                    <a:cubicBezTo>
                      <a:pt x="225" y="105"/>
                      <a:pt x="225" y="111"/>
                      <a:pt x="230" y="108"/>
                    </a:cubicBezTo>
                    <a:cubicBezTo>
                      <a:pt x="234" y="104"/>
                      <a:pt x="252" y="68"/>
                      <a:pt x="237" y="50"/>
                    </a:cubicBezTo>
                    <a:cubicBezTo>
                      <a:pt x="231" y="45"/>
                      <a:pt x="226" y="44"/>
                      <a:pt x="218" y="38"/>
                    </a:cubicBezTo>
                    <a:cubicBezTo>
                      <a:pt x="210" y="32"/>
                      <a:pt x="172" y="20"/>
                      <a:pt x="168" y="28"/>
                    </a:cubicBezTo>
                    <a:cubicBezTo>
                      <a:pt x="165" y="35"/>
                      <a:pt x="164" y="36"/>
                      <a:pt x="157" y="3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4" name="Freeform 166">
                <a:extLst>
                  <a:ext uri="{FF2B5EF4-FFF2-40B4-BE49-F238E27FC236}">
                    <a16:creationId xmlns:a16="http://schemas.microsoft.com/office/drawing/2014/main" id="{3A3ABA0F-8DD3-4539-AE52-30BEA3A2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1704"/>
                <a:ext cx="47" cy="192"/>
              </a:xfrm>
              <a:custGeom>
                <a:avLst/>
                <a:gdLst>
                  <a:gd name="T0" fmla="*/ 228 w 19"/>
                  <a:gd name="T1" fmla="*/ 136 h 72"/>
                  <a:gd name="T2" fmla="*/ 12 w 19"/>
                  <a:gd name="T3" fmla="*/ 683 h 72"/>
                  <a:gd name="T4" fmla="*/ 134 w 19"/>
                  <a:gd name="T5" fmla="*/ 1251 h 72"/>
                  <a:gd name="T6" fmla="*/ 257 w 19"/>
                  <a:gd name="T7" fmla="*/ 1173 h 72"/>
                  <a:gd name="T8" fmla="*/ 183 w 19"/>
                  <a:gd name="T9" fmla="*/ 832 h 72"/>
                  <a:gd name="T10" fmla="*/ 153 w 19"/>
                  <a:gd name="T11" fmla="*/ 533 h 72"/>
                  <a:gd name="T12" fmla="*/ 228 w 19"/>
                  <a:gd name="T13" fmla="*/ 149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72">
                    <a:moveTo>
                      <a:pt x="15" y="7"/>
                    </a:moveTo>
                    <a:cubicBezTo>
                      <a:pt x="6" y="0"/>
                      <a:pt x="2" y="31"/>
                      <a:pt x="1" y="36"/>
                    </a:cubicBezTo>
                    <a:cubicBezTo>
                      <a:pt x="0" y="46"/>
                      <a:pt x="1" y="58"/>
                      <a:pt x="9" y="66"/>
                    </a:cubicBezTo>
                    <a:cubicBezTo>
                      <a:pt x="15" y="72"/>
                      <a:pt x="19" y="68"/>
                      <a:pt x="17" y="62"/>
                    </a:cubicBezTo>
                    <a:cubicBezTo>
                      <a:pt x="15" y="56"/>
                      <a:pt x="13" y="50"/>
                      <a:pt x="12" y="44"/>
                    </a:cubicBezTo>
                    <a:cubicBezTo>
                      <a:pt x="11" y="39"/>
                      <a:pt x="10" y="33"/>
                      <a:pt x="10" y="28"/>
                    </a:cubicBezTo>
                    <a:cubicBezTo>
                      <a:pt x="11" y="22"/>
                      <a:pt x="11" y="13"/>
                      <a:pt x="15" y="8"/>
                    </a:cubicBezTo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5" name="Freeform 167">
                <a:extLst>
                  <a:ext uri="{FF2B5EF4-FFF2-40B4-BE49-F238E27FC236}">
                    <a16:creationId xmlns:a16="http://schemas.microsoft.com/office/drawing/2014/main" id="{FC468360-9E83-4F9D-861E-A3A8801F0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499"/>
                <a:ext cx="243" cy="208"/>
              </a:xfrm>
              <a:custGeom>
                <a:avLst/>
                <a:gdLst>
                  <a:gd name="T0" fmla="*/ 1275 w 97"/>
                  <a:gd name="T1" fmla="*/ 264 h 78"/>
                  <a:gd name="T2" fmla="*/ 616 w 97"/>
                  <a:gd name="T3" fmla="*/ 77 h 78"/>
                  <a:gd name="T4" fmla="*/ 521 w 97"/>
                  <a:gd name="T5" fmla="*/ 93 h 78"/>
                  <a:gd name="T6" fmla="*/ 616 w 97"/>
                  <a:gd name="T7" fmla="*/ 363 h 78"/>
                  <a:gd name="T8" fmla="*/ 458 w 97"/>
                  <a:gd name="T9" fmla="*/ 568 h 78"/>
                  <a:gd name="T10" fmla="*/ 646 w 97"/>
                  <a:gd name="T11" fmla="*/ 760 h 78"/>
                  <a:gd name="T12" fmla="*/ 0 w 97"/>
                  <a:gd name="T13" fmla="*/ 1117 h 78"/>
                  <a:gd name="T14" fmla="*/ 220 w 97"/>
                  <a:gd name="T15" fmla="*/ 1400 h 78"/>
                  <a:gd name="T16" fmla="*/ 251 w 97"/>
                  <a:gd name="T17" fmla="*/ 1443 h 78"/>
                  <a:gd name="T18" fmla="*/ 301 w 97"/>
                  <a:gd name="T19" fmla="*/ 1480 h 78"/>
                  <a:gd name="T20" fmla="*/ 333 w 97"/>
                  <a:gd name="T21" fmla="*/ 1459 h 78"/>
                  <a:gd name="T22" fmla="*/ 754 w 97"/>
                  <a:gd name="T23" fmla="*/ 1173 h 78"/>
                  <a:gd name="T24" fmla="*/ 1243 w 97"/>
                  <a:gd name="T25" fmla="*/ 832 h 78"/>
                  <a:gd name="T26" fmla="*/ 1275 w 97"/>
                  <a:gd name="T27" fmla="*/ 264 h 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7" h="78">
                    <a:moveTo>
                      <a:pt x="81" y="14"/>
                    </a:moveTo>
                    <a:cubicBezTo>
                      <a:pt x="65" y="5"/>
                      <a:pt x="54" y="0"/>
                      <a:pt x="39" y="4"/>
                    </a:cubicBezTo>
                    <a:cubicBezTo>
                      <a:pt x="37" y="4"/>
                      <a:pt x="35" y="5"/>
                      <a:pt x="33" y="5"/>
                    </a:cubicBezTo>
                    <a:cubicBezTo>
                      <a:pt x="38" y="9"/>
                      <a:pt x="43" y="15"/>
                      <a:pt x="39" y="19"/>
                    </a:cubicBezTo>
                    <a:cubicBezTo>
                      <a:pt x="37" y="22"/>
                      <a:pt x="34" y="27"/>
                      <a:pt x="29" y="30"/>
                    </a:cubicBezTo>
                    <a:cubicBezTo>
                      <a:pt x="34" y="35"/>
                      <a:pt x="39" y="38"/>
                      <a:pt x="41" y="40"/>
                    </a:cubicBezTo>
                    <a:cubicBezTo>
                      <a:pt x="36" y="47"/>
                      <a:pt x="20" y="54"/>
                      <a:pt x="0" y="59"/>
                    </a:cubicBezTo>
                    <a:cubicBezTo>
                      <a:pt x="8" y="64"/>
                      <a:pt x="12" y="70"/>
                      <a:pt x="14" y="74"/>
                    </a:cubicBezTo>
                    <a:cubicBezTo>
                      <a:pt x="15" y="75"/>
                      <a:pt x="16" y="75"/>
                      <a:pt x="16" y="76"/>
                    </a:cubicBezTo>
                    <a:cubicBezTo>
                      <a:pt x="17" y="77"/>
                      <a:pt x="18" y="77"/>
                      <a:pt x="19" y="78"/>
                    </a:cubicBezTo>
                    <a:cubicBezTo>
                      <a:pt x="20" y="78"/>
                      <a:pt x="20" y="77"/>
                      <a:pt x="21" y="77"/>
                    </a:cubicBezTo>
                    <a:cubicBezTo>
                      <a:pt x="29" y="70"/>
                      <a:pt x="36" y="68"/>
                      <a:pt x="48" y="62"/>
                    </a:cubicBezTo>
                    <a:cubicBezTo>
                      <a:pt x="59" y="56"/>
                      <a:pt x="72" y="51"/>
                      <a:pt x="79" y="44"/>
                    </a:cubicBezTo>
                    <a:cubicBezTo>
                      <a:pt x="86" y="37"/>
                      <a:pt x="97" y="23"/>
                      <a:pt x="81" y="1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6" name="Freeform 168">
                <a:extLst>
                  <a:ext uri="{FF2B5EF4-FFF2-40B4-BE49-F238E27FC236}">
                    <a16:creationId xmlns:a16="http://schemas.microsoft.com/office/drawing/2014/main" id="{6F238221-8106-41E7-B8FB-DE7C55F7B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600"/>
                <a:ext cx="630" cy="867"/>
              </a:xfrm>
              <a:custGeom>
                <a:avLst/>
                <a:gdLst>
                  <a:gd name="T0" fmla="*/ 2458 w 252"/>
                  <a:gd name="T1" fmla="*/ 739 h 325"/>
                  <a:gd name="T2" fmla="*/ 2158 w 252"/>
                  <a:gd name="T3" fmla="*/ 547 h 325"/>
                  <a:gd name="T4" fmla="*/ 1520 w 252"/>
                  <a:gd name="T5" fmla="*/ 363 h 325"/>
                  <a:gd name="T6" fmla="*/ 658 w 252"/>
                  <a:gd name="T7" fmla="*/ 56 h 325"/>
                  <a:gd name="T8" fmla="*/ 220 w 252"/>
                  <a:gd name="T9" fmla="*/ 1118 h 325"/>
                  <a:gd name="T10" fmla="*/ 313 w 252"/>
                  <a:gd name="T11" fmla="*/ 2710 h 325"/>
                  <a:gd name="T12" fmla="*/ 895 w 252"/>
                  <a:gd name="T13" fmla="*/ 5565 h 325"/>
                  <a:gd name="T14" fmla="*/ 1425 w 252"/>
                  <a:gd name="T15" fmla="*/ 6056 h 325"/>
                  <a:gd name="T16" fmla="*/ 2238 w 252"/>
                  <a:gd name="T17" fmla="*/ 5295 h 325"/>
                  <a:gd name="T18" fmla="*/ 2550 w 252"/>
                  <a:gd name="T19" fmla="*/ 4100 h 325"/>
                  <a:gd name="T20" fmla="*/ 3145 w 252"/>
                  <a:gd name="T21" fmla="*/ 2676 h 325"/>
                  <a:gd name="T22" fmla="*/ 3363 w 252"/>
                  <a:gd name="T23" fmla="*/ 2027 h 325"/>
                  <a:gd name="T24" fmla="*/ 3595 w 252"/>
                  <a:gd name="T25" fmla="*/ 2049 h 325"/>
                  <a:gd name="T26" fmla="*/ 3708 w 252"/>
                  <a:gd name="T27" fmla="*/ 947 h 325"/>
                  <a:gd name="T28" fmla="*/ 3408 w 252"/>
                  <a:gd name="T29" fmla="*/ 718 h 325"/>
                  <a:gd name="T30" fmla="*/ 2625 w 252"/>
                  <a:gd name="T31" fmla="*/ 534 h 325"/>
                  <a:gd name="T32" fmla="*/ 2458 w 252"/>
                  <a:gd name="T33" fmla="*/ 739 h 3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2" h="325">
                    <a:moveTo>
                      <a:pt x="157" y="39"/>
                    </a:moveTo>
                    <a:cubicBezTo>
                      <a:pt x="151" y="41"/>
                      <a:pt x="143" y="28"/>
                      <a:pt x="138" y="29"/>
                    </a:cubicBezTo>
                    <a:cubicBezTo>
                      <a:pt x="133" y="30"/>
                      <a:pt x="114" y="30"/>
                      <a:pt x="97" y="19"/>
                    </a:cubicBezTo>
                    <a:cubicBezTo>
                      <a:pt x="80" y="7"/>
                      <a:pt x="47" y="0"/>
                      <a:pt x="42" y="3"/>
                    </a:cubicBezTo>
                    <a:cubicBezTo>
                      <a:pt x="36" y="7"/>
                      <a:pt x="17" y="40"/>
                      <a:pt x="14" y="59"/>
                    </a:cubicBezTo>
                    <a:cubicBezTo>
                      <a:pt x="11" y="78"/>
                      <a:pt x="0" y="87"/>
                      <a:pt x="20" y="143"/>
                    </a:cubicBezTo>
                    <a:cubicBezTo>
                      <a:pt x="41" y="199"/>
                      <a:pt x="45" y="277"/>
                      <a:pt x="57" y="293"/>
                    </a:cubicBezTo>
                    <a:cubicBezTo>
                      <a:pt x="70" y="309"/>
                      <a:pt x="78" y="325"/>
                      <a:pt x="91" y="319"/>
                    </a:cubicBezTo>
                    <a:cubicBezTo>
                      <a:pt x="105" y="312"/>
                      <a:pt x="139" y="290"/>
                      <a:pt x="143" y="279"/>
                    </a:cubicBezTo>
                    <a:cubicBezTo>
                      <a:pt x="147" y="268"/>
                      <a:pt x="156" y="233"/>
                      <a:pt x="163" y="216"/>
                    </a:cubicBezTo>
                    <a:cubicBezTo>
                      <a:pt x="170" y="199"/>
                      <a:pt x="197" y="154"/>
                      <a:pt x="201" y="141"/>
                    </a:cubicBezTo>
                    <a:cubicBezTo>
                      <a:pt x="204" y="129"/>
                      <a:pt x="206" y="109"/>
                      <a:pt x="215" y="107"/>
                    </a:cubicBezTo>
                    <a:cubicBezTo>
                      <a:pt x="225" y="105"/>
                      <a:pt x="225" y="111"/>
                      <a:pt x="230" y="108"/>
                    </a:cubicBezTo>
                    <a:cubicBezTo>
                      <a:pt x="234" y="104"/>
                      <a:pt x="252" y="68"/>
                      <a:pt x="237" y="50"/>
                    </a:cubicBezTo>
                    <a:cubicBezTo>
                      <a:pt x="231" y="45"/>
                      <a:pt x="226" y="44"/>
                      <a:pt x="218" y="38"/>
                    </a:cubicBezTo>
                    <a:cubicBezTo>
                      <a:pt x="210" y="32"/>
                      <a:pt x="172" y="20"/>
                      <a:pt x="168" y="28"/>
                    </a:cubicBezTo>
                    <a:cubicBezTo>
                      <a:pt x="165" y="35"/>
                      <a:pt x="164" y="36"/>
                      <a:pt x="157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7" name="Freeform 169">
                <a:extLst>
                  <a:ext uri="{FF2B5EF4-FFF2-40B4-BE49-F238E27FC236}">
                    <a16:creationId xmlns:a16="http://schemas.microsoft.com/office/drawing/2014/main" id="{59383C4A-F4F4-45F4-AA2C-1EA0DE188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2469"/>
                <a:ext cx="392" cy="974"/>
              </a:xfrm>
              <a:custGeom>
                <a:avLst/>
                <a:gdLst>
                  <a:gd name="T0" fmla="*/ 2369 w 157"/>
                  <a:gd name="T1" fmla="*/ 5945 h 365"/>
                  <a:gd name="T2" fmla="*/ 2087 w 157"/>
                  <a:gd name="T3" fmla="*/ 5569 h 365"/>
                  <a:gd name="T4" fmla="*/ 1853 w 157"/>
                  <a:gd name="T5" fmla="*/ 5169 h 365"/>
                  <a:gd name="T6" fmla="*/ 1570 w 157"/>
                  <a:gd name="T7" fmla="*/ 4123 h 365"/>
                  <a:gd name="T8" fmla="*/ 966 w 157"/>
                  <a:gd name="T9" fmla="*/ 0 h 365"/>
                  <a:gd name="T10" fmla="*/ 966 w 157"/>
                  <a:gd name="T11" fmla="*/ 0 h 365"/>
                  <a:gd name="T12" fmla="*/ 886 w 157"/>
                  <a:gd name="T13" fmla="*/ 0 h 365"/>
                  <a:gd name="T14" fmla="*/ 841 w 157"/>
                  <a:gd name="T15" fmla="*/ 192 h 365"/>
                  <a:gd name="T16" fmla="*/ 762 w 157"/>
                  <a:gd name="T17" fmla="*/ 115 h 365"/>
                  <a:gd name="T18" fmla="*/ 729 w 157"/>
                  <a:gd name="T19" fmla="*/ 320 h 365"/>
                  <a:gd name="T20" fmla="*/ 654 w 157"/>
                  <a:gd name="T21" fmla="*/ 491 h 365"/>
                  <a:gd name="T22" fmla="*/ 574 w 157"/>
                  <a:gd name="T23" fmla="*/ 491 h 365"/>
                  <a:gd name="T24" fmla="*/ 529 w 157"/>
                  <a:gd name="T25" fmla="*/ 763 h 365"/>
                  <a:gd name="T26" fmla="*/ 437 w 157"/>
                  <a:gd name="T27" fmla="*/ 720 h 365"/>
                  <a:gd name="T28" fmla="*/ 387 w 157"/>
                  <a:gd name="T29" fmla="*/ 1046 h 365"/>
                  <a:gd name="T30" fmla="*/ 604 w 157"/>
                  <a:gd name="T31" fmla="*/ 3667 h 365"/>
                  <a:gd name="T32" fmla="*/ 467 w 157"/>
                  <a:gd name="T33" fmla="*/ 5148 h 365"/>
                  <a:gd name="T34" fmla="*/ 155 w 157"/>
                  <a:gd name="T35" fmla="*/ 5855 h 365"/>
                  <a:gd name="T36" fmla="*/ 12 w 157"/>
                  <a:gd name="T37" fmla="*/ 6252 h 365"/>
                  <a:gd name="T38" fmla="*/ 125 w 157"/>
                  <a:gd name="T39" fmla="*/ 6629 h 365"/>
                  <a:gd name="T40" fmla="*/ 404 w 157"/>
                  <a:gd name="T41" fmla="*/ 6786 h 365"/>
                  <a:gd name="T42" fmla="*/ 467 w 157"/>
                  <a:gd name="T43" fmla="*/ 6935 h 365"/>
                  <a:gd name="T44" fmla="*/ 574 w 157"/>
                  <a:gd name="T45" fmla="*/ 6730 h 365"/>
                  <a:gd name="T46" fmla="*/ 854 w 157"/>
                  <a:gd name="T47" fmla="*/ 6103 h 365"/>
                  <a:gd name="T48" fmla="*/ 1166 w 157"/>
                  <a:gd name="T49" fmla="*/ 6159 h 365"/>
                  <a:gd name="T50" fmla="*/ 1496 w 157"/>
                  <a:gd name="T51" fmla="*/ 6047 h 365"/>
                  <a:gd name="T52" fmla="*/ 1633 w 157"/>
                  <a:gd name="T53" fmla="*/ 6196 h 365"/>
                  <a:gd name="T54" fmla="*/ 2007 w 157"/>
                  <a:gd name="T55" fmla="*/ 6025 h 365"/>
                  <a:gd name="T56" fmla="*/ 2287 w 157"/>
                  <a:gd name="T57" fmla="*/ 6572 h 365"/>
                  <a:gd name="T58" fmla="*/ 2287 w 157"/>
                  <a:gd name="T59" fmla="*/ 6615 h 365"/>
                  <a:gd name="T60" fmla="*/ 2350 w 157"/>
                  <a:gd name="T61" fmla="*/ 6538 h 365"/>
                  <a:gd name="T62" fmla="*/ 2399 w 157"/>
                  <a:gd name="T63" fmla="*/ 6252 h 365"/>
                  <a:gd name="T64" fmla="*/ 2369 w 157"/>
                  <a:gd name="T65" fmla="*/ 5945 h 3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7" h="365">
                    <a:moveTo>
                      <a:pt x="152" y="313"/>
                    </a:moveTo>
                    <a:cubicBezTo>
                      <a:pt x="147" y="306"/>
                      <a:pt x="138" y="298"/>
                      <a:pt x="134" y="293"/>
                    </a:cubicBezTo>
                    <a:cubicBezTo>
                      <a:pt x="132" y="290"/>
                      <a:pt x="126" y="282"/>
                      <a:pt x="119" y="272"/>
                    </a:cubicBezTo>
                    <a:cubicBezTo>
                      <a:pt x="113" y="262"/>
                      <a:pt x="105" y="240"/>
                      <a:pt x="101" y="217"/>
                    </a:cubicBezTo>
                    <a:cubicBezTo>
                      <a:pt x="89" y="158"/>
                      <a:pt x="72" y="5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38" y="145"/>
                      <a:pt x="39" y="193"/>
                    </a:cubicBezTo>
                    <a:cubicBezTo>
                      <a:pt x="39" y="210"/>
                      <a:pt x="36" y="247"/>
                      <a:pt x="30" y="271"/>
                    </a:cubicBezTo>
                    <a:cubicBezTo>
                      <a:pt x="23" y="294"/>
                      <a:pt x="17" y="301"/>
                      <a:pt x="10" y="308"/>
                    </a:cubicBezTo>
                    <a:cubicBezTo>
                      <a:pt x="4" y="315"/>
                      <a:pt x="0" y="316"/>
                      <a:pt x="1" y="329"/>
                    </a:cubicBezTo>
                    <a:cubicBezTo>
                      <a:pt x="2" y="341"/>
                      <a:pt x="1" y="343"/>
                      <a:pt x="8" y="349"/>
                    </a:cubicBezTo>
                    <a:cubicBezTo>
                      <a:pt x="11" y="353"/>
                      <a:pt x="20" y="353"/>
                      <a:pt x="26" y="357"/>
                    </a:cubicBezTo>
                    <a:cubicBezTo>
                      <a:pt x="28" y="358"/>
                      <a:pt x="29" y="362"/>
                      <a:pt x="30" y="365"/>
                    </a:cubicBezTo>
                    <a:cubicBezTo>
                      <a:pt x="31" y="362"/>
                      <a:pt x="33" y="358"/>
                      <a:pt x="37" y="354"/>
                    </a:cubicBezTo>
                    <a:cubicBezTo>
                      <a:pt x="49" y="337"/>
                      <a:pt x="42" y="323"/>
                      <a:pt x="55" y="321"/>
                    </a:cubicBezTo>
                    <a:cubicBezTo>
                      <a:pt x="63" y="320"/>
                      <a:pt x="62" y="324"/>
                      <a:pt x="75" y="324"/>
                    </a:cubicBezTo>
                    <a:cubicBezTo>
                      <a:pt x="86" y="324"/>
                      <a:pt x="91" y="318"/>
                      <a:pt x="96" y="318"/>
                    </a:cubicBezTo>
                    <a:cubicBezTo>
                      <a:pt x="101" y="318"/>
                      <a:pt x="108" y="319"/>
                      <a:pt x="105" y="326"/>
                    </a:cubicBezTo>
                    <a:cubicBezTo>
                      <a:pt x="110" y="318"/>
                      <a:pt x="118" y="315"/>
                      <a:pt x="129" y="317"/>
                    </a:cubicBezTo>
                    <a:cubicBezTo>
                      <a:pt x="143" y="319"/>
                      <a:pt x="148" y="328"/>
                      <a:pt x="147" y="346"/>
                    </a:cubicBezTo>
                    <a:cubicBezTo>
                      <a:pt x="147" y="347"/>
                      <a:pt x="147" y="347"/>
                      <a:pt x="147" y="348"/>
                    </a:cubicBezTo>
                    <a:cubicBezTo>
                      <a:pt x="148" y="346"/>
                      <a:pt x="150" y="345"/>
                      <a:pt x="151" y="344"/>
                    </a:cubicBezTo>
                    <a:cubicBezTo>
                      <a:pt x="154" y="341"/>
                      <a:pt x="154" y="334"/>
                      <a:pt x="154" y="329"/>
                    </a:cubicBezTo>
                    <a:cubicBezTo>
                      <a:pt x="153" y="323"/>
                      <a:pt x="157" y="321"/>
                      <a:pt x="152" y="31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8" name="Freeform 170">
                <a:extLst>
                  <a:ext uri="{FF2B5EF4-FFF2-40B4-BE49-F238E27FC236}">
                    <a16:creationId xmlns:a16="http://schemas.microsoft.com/office/drawing/2014/main" id="{EFD73E73-826A-40B1-AF46-657A788A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3507"/>
                <a:ext cx="170" cy="290"/>
              </a:xfrm>
              <a:custGeom>
                <a:avLst/>
                <a:gdLst>
                  <a:gd name="T0" fmla="*/ 113 w 68"/>
                  <a:gd name="T1" fmla="*/ 418 h 109"/>
                  <a:gd name="T2" fmla="*/ 95 w 68"/>
                  <a:gd name="T3" fmla="*/ 976 h 109"/>
                  <a:gd name="T4" fmla="*/ 333 w 68"/>
                  <a:gd name="T5" fmla="*/ 1620 h 109"/>
                  <a:gd name="T6" fmla="*/ 470 w 68"/>
                  <a:gd name="T7" fmla="*/ 2054 h 109"/>
                  <a:gd name="T8" fmla="*/ 1063 w 68"/>
                  <a:gd name="T9" fmla="*/ 2054 h 109"/>
                  <a:gd name="T10" fmla="*/ 1000 w 68"/>
                  <a:gd name="T11" fmla="*/ 1862 h 109"/>
                  <a:gd name="T12" fmla="*/ 658 w 68"/>
                  <a:gd name="T13" fmla="*/ 205 h 109"/>
                  <a:gd name="T14" fmla="*/ 708 w 68"/>
                  <a:gd name="T15" fmla="*/ 0 h 109"/>
                  <a:gd name="T16" fmla="*/ 425 w 68"/>
                  <a:gd name="T17" fmla="*/ 192 h 109"/>
                  <a:gd name="T18" fmla="*/ 0 w 68"/>
                  <a:gd name="T19" fmla="*/ 226 h 109"/>
                  <a:gd name="T20" fmla="*/ 113 w 68"/>
                  <a:gd name="T21" fmla="*/ 418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109">
                    <a:moveTo>
                      <a:pt x="7" y="22"/>
                    </a:moveTo>
                    <a:cubicBezTo>
                      <a:pt x="9" y="29"/>
                      <a:pt x="5" y="41"/>
                      <a:pt x="6" y="52"/>
                    </a:cubicBezTo>
                    <a:cubicBezTo>
                      <a:pt x="7" y="64"/>
                      <a:pt x="19" y="80"/>
                      <a:pt x="21" y="86"/>
                    </a:cubicBezTo>
                    <a:cubicBezTo>
                      <a:pt x="24" y="91"/>
                      <a:pt x="27" y="99"/>
                      <a:pt x="30" y="10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6" y="106"/>
                      <a:pt x="65" y="102"/>
                      <a:pt x="64" y="99"/>
                    </a:cubicBezTo>
                    <a:cubicBezTo>
                      <a:pt x="47" y="59"/>
                      <a:pt x="44" y="24"/>
                      <a:pt x="42" y="11"/>
                    </a:cubicBezTo>
                    <a:cubicBezTo>
                      <a:pt x="42" y="8"/>
                      <a:pt x="42" y="4"/>
                      <a:pt x="45" y="0"/>
                    </a:cubicBezTo>
                    <a:cubicBezTo>
                      <a:pt x="42" y="4"/>
                      <a:pt x="33" y="8"/>
                      <a:pt x="27" y="10"/>
                    </a:cubicBezTo>
                    <a:cubicBezTo>
                      <a:pt x="19" y="12"/>
                      <a:pt x="7" y="14"/>
                      <a:pt x="0" y="12"/>
                    </a:cubicBezTo>
                    <a:cubicBezTo>
                      <a:pt x="2" y="14"/>
                      <a:pt x="6" y="18"/>
                      <a:pt x="7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9" name="Freeform 171">
                <a:extLst>
                  <a:ext uri="{FF2B5EF4-FFF2-40B4-BE49-F238E27FC236}">
                    <a16:creationId xmlns:a16="http://schemas.microsoft.com/office/drawing/2014/main" id="{3C0683F6-4B02-49C3-8888-036CA6058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3456"/>
                <a:ext cx="235" cy="341"/>
              </a:xfrm>
              <a:custGeom>
                <a:avLst/>
                <a:gdLst>
                  <a:gd name="T0" fmla="*/ 283 w 94"/>
                  <a:gd name="T1" fmla="*/ 815 h 128"/>
                  <a:gd name="T2" fmla="*/ 550 w 94"/>
                  <a:gd name="T3" fmla="*/ 1433 h 128"/>
                  <a:gd name="T4" fmla="*/ 800 w 94"/>
                  <a:gd name="T5" fmla="*/ 2307 h 128"/>
                  <a:gd name="T6" fmla="*/ 833 w 94"/>
                  <a:gd name="T7" fmla="*/ 2419 h 128"/>
                  <a:gd name="T8" fmla="*/ 1470 w 94"/>
                  <a:gd name="T9" fmla="*/ 2419 h 128"/>
                  <a:gd name="T10" fmla="*/ 1425 w 94"/>
                  <a:gd name="T11" fmla="*/ 2171 h 128"/>
                  <a:gd name="T12" fmla="*/ 1270 w 94"/>
                  <a:gd name="T13" fmla="*/ 1399 h 128"/>
                  <a:gd name="T14" fmla="*/ 1270 w 94"/>
                  <a:gd name="T15" fmla="*/ 943 h 128"/>
                  <a:gd name="T16" fmla="*/ 1270 w 94"/>
                  <a:gd name="T17" fmla="*/ 682 h 128"/>
                  <a:gd name="T18" fmla="*/ 1270 w 94"/>
                  <a:gd name="T19" fmla="*/ 682 h 128"/>
                  <a:gd name="T20" fmla="*/ 1208 w 94"/>
                  <a:gd name="T21" fmla="*/ 589 h 128"/>
                  <a:gd name="T22" fmla="*/ 1250 w 94"/>
                  <a:gd name="T23" fmla="*/ 589 h 128"/>
                  <a:gd name="T24" fmla="*/ 1250 w 94"/>
                  <a:gd name="T25" fmla="*/ 567 h 128"/>
                  <a:gd name="T26" fmla="*/ 1125 w 94"/>
                  <a:gd name="T27" fmla="*/ 226 h 128"/>
                  <a:gd name="T28" fmla="*/ 1083 w 94"/>
                  <a:gd name="T29" fmla="*/ 56 h 128"/>
                  <a:gd name="T30" fmla="*/ 875 w 94"/>
                  <a:gd name="T31" fmla="*/ 77 h 128"/>
                  <a:gd name="T32" fmla="*/ 563 w 94"/>
                  <a:gd name="T33" fmla="*/ 21 h 128"/>
                  <a:gd name="T34" fmla="*/ 95 w 94"/>
                  <a:gd name="T35" fmla="*/ 226 h 128"/>
                  <a:gd name="T36" fmla="*/ 33 w 94"/>
                  <a:gd name="T37" fmla="*/ 192 h 128"/>
                  <a:gd name="T38" fmla="*/ 20 w 94"/>
                  <a:gd name="T39" fmla="*/ 205 h 128"/>
                  <a:gd name="T40" fmla="*/ 33 w 94"/>
                  <a:gd name="T41" fmla="*/ 320 h 128"/>
                  <a:gd name="T42" fmla="*/ 283 w 94"/>
                  <a:gd name="T43" fmla="*/ 815 h 1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4" h="128">
                    <a:moveTo>
                      <a:pt x="18" y="43"/>
                    </a:moveTo>
                    <a:cubicBezTo>
                      <a:pt x="19" y="45"/>
                      <a:pt x="32" y="69"/>
                      <a:pt x="35" y="76"/>
                    </a:cubicBezTo>
                    <a:cubicBezTo>
                      <a:pt x="38" y="82"/>
                      <a:pt x="48" y="110"/>
                      <a:pt x="51" y="122"/>
                    </a:cubicBezTo>
                    <a:cubicBezTo>
                      <a:pt x="52" y="124"/>
                      <a:pt x="52" y="126"/>
                      <a:pt x="53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3" y="124"/>
                      <a:pt x="92" y="119"/>
                      <a:pt x="91" y="115"/>
                    </a:cubicBezTo>
                    <a:cubicBezTo>
                      <a:pt x="89" y="112"/>
                      <a:pt x="83" y="81"/>
                      <a:pt x="81" y="74"/>
                    </a:cubicBezTo>
                    <a:cubicBezTo>
                      <a:pt x="79" y="66"/>
                      <a:pt x="81" y="57"/>
                      <a:pt x="81" y="50"/>
                    </a:cubicBezTo>
                    <a:cubicBezTo>
                      <a:pt x="81" y="45"/>
                      <a:pt x="82" y="40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0" y="34"/>
                      <a:pt x="78" y="32"/>
                      <a:pt x="77" y="31"/>
                    </a:cubicBezTo>
                    <a:cubicBezTo>
                      <a:pt x="78" y="31"/>
                      <a:pt x="79" y="31"/>
                      <a:pt x="80" y="31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8" y="26"/>
                      <a:pt x="75" y="17"/>
                      <a:pt x="72" y="12"/>
                    </a:cubicBezTo>
                    <a:cubicBezTo>
                      <a:pt x="70" y="7"/>
                      <a:pt x="72" y="5"/>
                      <a:pt x="69" y="3"/>
                    </a:cubicBezTo>
                    <a:cubicBezTo>
                      <a:pt x="66" y="2"/>
                      <a:pt x="62" y="4"/>
                      <a:pt x="56" y="4"/>
                    </a:cubicBezTo>
                    <a:cubicBezTo>
                      <a:pt x="49" y="5"/>
                      <a:pt x="43" y="0"/>
                      <a:pt x="36" y="1"/>
                    </a:cubicBezTo>
                    <a:cubicBezTo>
                      <a:pt x="27" y="2"/>
                      <a:pt x="15" y="11"/>
                      <a:pt x="6" y="12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0" y="13"/>
                      <a:pt x="1" y="15"/>
                      <a:pt x="2" y="17"/>
                    </a:cubicBezTo>
                    <a:cubicBezTo>
                      <a:pt x="5" y="29"/>
                      <a:pt x="17" y="41"/>
                      <a:pt x="18" y="4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0" name="Freeform 172">
                <a:extLst>
                  <a:ext uri="{FF2B5EF4-FFF2-40B4-BE49-F238E27FC236}">
                    <a16:creationId xmlns:a16="http://schemas.microsoft.com/office/drawing/2014/main" id="{946C20D3-305A-427C-B3B3-55266B717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3451"/>
                <a:ext cx="97" cy="40"/>
              </a:xfrm>
              <a:custGeom>
                <a:avLst/>
                <a:gdLst>
                  <a:gd name="T0" fmla="*/ 0 w 39"/>
                  <a:gd name="T1" fmla="*/ 264 h 15"/>
                  <a:gd name="T2" fmla="*/ 599 w 39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5">
                    <a:moveTo>
                      <a:pt x="0" y="14"/>
                    </a:moveTo>
                    <a:cubicBezTo>
                      <a:pt x="11" y="13"/>
                      <a:pt x="33" y="15"/>
                      <a:pt x="39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1" name="Freeform 173">
                <a:extLst>
                  <a:ext uri="{FF2B5EF4-FFF2-40B4-BE49-F238E27FC236}">
                    <a16:creationId xmlns:a16="http://schemas.microsoft.com/office/drawing/2014/main" id="{5BEF6C6A-AD9C-4CF2-AE9E-A70617397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3445"/>
                <a:ext cx="170" cy="43"/>
              </a:xfrm>
              <a:custGeom>
                <a:avLst/>
                <a:gdLst>
                  <a:gd name="T0" fmla="*/ 83 w 68"/>
                  <a:gd name="T1" fmla="*/ 196 h 16"/>
                  <a:gd name="T2" fmla="*/ 613 w 68"/>
                  <a:gd name="T3" fmla="*/ 22 h 16"/>
                  <a:gd name="T4" fmla="*/ 958 w 68"/>
                  <a:gd name="T5" fmla="*/ 59 h 16"/>
                  <a:gd name="T6" fmla="*/ 988 w 68"/>
                  <a:gd name="T7" fmla="*/ 94 h 16"/>
                  <a:gd name="T8" fmla="*/ 1063 w 68"/>
                  <a:gd name="T9" fmla="*/ 137 h 16"/>
                  <a:gd name="T10" fmla="*/ 863 w 68"/>
                  <a:gd name="T11" fmla="*/ 159 h 16"/>
                  <a:gd name="T12" fmla="*/ 550 w 68"/>
                  <a:gd name="T13" fmla="*/ 94 h 16"/>
                  <a:gd name="T14" fmla="*/ 83 w 68"/>
                  <a:gd name="T15" fmla="*/ 312 h 16"/>
                  <a:gd name="T16" fmla="*/ 20 w 68"/>
                  <a:gd name="T17" fmla="*/ 274 h 16"/>
                  <a:gd name="T18" fmla="*/ 0 w 68"/>
                  <a:gd name="T19" fmla="*/ 290 h 16"/>
                  <a:gd name="T20" fmla="*/ 20 w 68"/>
                  <a:gd name="T21" fmla="*/ 175 h 16"/>
                  <a:gd name="T22" fmla="*/ 83 w 68"/>
                  <a:gd name="T23" fmla="*/ 196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16">
                    <a:moveTo>
                      <a:pt x="5" y="10"/>
                    </a:moveTo>
                    <a:cubicBezTo>
                      <a:pt x="15" y="10"/>
                      <a:pt x="20" y="0"/>
                      <a:pt x="39" y="1"/>
                    </a:cubicBezTo>
                    <a:cubicBezTo>
                      <a:pt x="47" y="1"/>
                      <a:pt x="51" y="5"/>
                      <a:pt x="61" y="3"/>
                    </a:cubicBezTo>
                    <a:cubicBezTo>
                      <a:pt x="62" y="4"/>
                      <a:pt x="62" y="4"/>
                      <a:pt x="63" y="5"/>
                    </a:cubicBezTo>
                    <a:cubicBezTo>
                      <a:pt x="64" y="6"/>
                      <a:pt x="67" y="7"/>
                      <a:pt x="68" y="7"/>
                    </a:cubicBezTo>
                    <a:cubicBezTo>
                      <a:pt x="65" y="6"/>
                      <a:pt x="61" y="8"/>
                      <a:pt x="55" y="8"/>
                    </a:cubicBezTo>
                    <a:cubicBezTo>
                      <a:pt x="48" y="9"/>
                      <a:pt x="42" y="4"/>
                      <a:pt x="35" y="5"/>
                    </a:cubicBezTo>
                    <a:cubicBezTo>
                      <a:pt x="26" y="6"/>
                      <a:pt x="14" y="15"/>
                      <a:pt x="5" y="16"/>
                    </a:cubicBezTo>
                    <a:cubicBezTo>
                      <a:pt x="4" y="15"/>
                      <a:pt x="2" y="15"/>
                      <a:pt x="1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2" y="9"/>
                      <a:pt x="4" y="9"/>
                      <a:pt x="5" y="10"/>
                    </a:cubicBezTo>
                    <a:close/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2" name="Freeform 174">
                <a:extLst>
                  <a:ext uri="{FF2B5EF4-FFF2-40B4-BE49-F238E27FC236}">
                    <a16:creationId xmlns:a16="http://schemas.microsoft.com/office/drawing/2014/main" id="{697C03C5-55C6-4FC2-8480-9F8034FC8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309"/>
                <a:ext cx="310" cy="163"/>
              </a:xfrm>
              <a:custGeom>
                <a:avLst/>
                <a:gdLst>
                  <a:gd name="T0" fmla="*/ 208 w 124"/>
                  <a:gd name="T1" fmla="*/ 743 h 61"/>
                  <a:gd name="T2" fmla="*/ 488 w 124"/>
                  <a:gd name="T3" fmla="*/ 115 h 61"/>
                  <a:gd name="T4" fmla="*/ 800 w 124"/>
                  <a:gd name="T5" fmla="*/ 171 h 61"/>
                  <a:gd name="T6" fmla="*/ 1125 w 124"/>
                  <a:gd name="T7" fmla="*/ 56 h 61"/>
                  <a:gd name="T8" fmla="*/ 1270 w 124"/>
                  <a:gd name="T9" fmla="*/ 206 h 61"/>
                  <a:gd name="T10" fmla="*/ 1645 w 124"/>
                  <a:gd name="T11" fmla="*/ 35 h 61"/>
                  <a:gd name="T12" fmla="*/ 1925 w 124"/>
                  <a:gd name="T13" fmla="*/ 593 h 61"/>
                  <a:gd name="T14" fmla="*/ 1488 w 124"/>
                  <a:gd name="T15" fmla="*/ 1013 h 61"/>
                  <a:gd name="T16" fmla="*/ 1363 w 124"/>
                  <a:gd name="T17" fmla="*/ 957 h 61"/>
                  <a:gd name="T18" fmla="*/ 1283 w 124"/>
                  <a:gd name="T19" fmla="*/ 957 h 61"/>
                  <a:gd name="T20" fmla="*/ 770 w 124"/>
                  <a:gd name="T21" fmla="*/ 991 h 61"/>
                  <a:gd name="T22" fmla="*/ 238 w 124"/>
                  <a:gd name="T23" fmla="*/ 1165 h 61"/>
                  <a:gd name="T24" fmla="*/ 208 w 124"/>
                  <a:gd name="T25" fmla="*/ 743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4" h="61">
                    <a:moveTo>
                      <a:pt x="13" y="39"/>
                    </a:moveTo>
                    <a:cubicBezTo>
                      <a:pt x="25" y="22"/>
                      <a:pt x="18" y="8"/>
                      <a:pt x="31" y="6"/>
                    </a:cubicBezTo>
                    <a:cubicBezTo>
                      <a:pt x="39" y="5"/>
                      <a:pt x="38" y="9"/>
                      <a:pt x="51" y="9"/>
                    </a:cubicBezTo>
                    <a:cubicBezTo>
                      <a:pt x="62" y="9"/>
                      <a:pt x="67" y="3"/>
                      <a:pt x="72" y="3"/>
                    </a:cubicBezTo>
                    <a:cubicBezTo>
                      <a:pt x="77" y="3"/>
                      <a:pt x="84" y="4"/>
                      <a:pt x="81" y="11"/>
                    </a:cubicBezTo>
                    <a:cubicBezTo>
                      <a:pt x="86" y="3"/>
                      <a:pt x="94" y="0"/>
                      <a:pt x="105" y="2"/>
                    </a:cubicBezTo>
                    <a:cubicBezTo>
                      <a:pt x="119" y="4"/>
                      <a:pt x="124" y="13"/>
                      <a:pt x="123" y="31"/>
                    </a:cubicBezTo>
                    <a:cubicBezTo>
                      <a:pt x="122" y="44"/>
                      <a:pt x="109" y="56"/>
                      <a:pt x="95" y="53"/>
                    </a:cubicBezTo>
                    <a:cubicBezTo>
                      <a:pt x="92" y="52"/>
                      <a:pt x="89" y="51"/>
                      <a:pt x="87" y="50"/>
                    </a:cubicBezTo>
                    <a:cubicBezTo>
                      <a:pt x="85" y="48"/>
                      <a:pt x="83" y="49"/>
                      <a:pt x="82" y="50"/>
                    </a:cubicBezTo>
                    <a:cubicBezTo>
                      <a:pt x="64" y="59"/>
                      <a:pt x="59" y="52"/>
                      <a:pt x="49" y="52"/>
                    </a:cubicBezTo>
                    <a:cubicBezTo>
                      <a:pt x="30" y="51"/>
                      <a:pt x="25" y="61"/>
                      <a:pt x="15" y="61"/>
                    </a:cubicBezTo>
                    <a:cubicBezTo>
                      <a:pt x="5" y="60"/>
                      <a:pt x="0" y="55"/>
                      <a:pt x="13" y="39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3" name="Freeform 175">
                <a:extLst>
                  <a:ext uri="{FF2B5EF4-FFF2-40B4-BE49-F238E27FC236}">
                    <a16:creationId xmlns:a16="http://schemas.microsoft.com/office/drawing/2014/main" id="{FE1CED55-4093-4887-8894-6721F150D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3256"/>
                <a:ext cx="105" cy="99"/>
              </a:xfrm>
              <a:custGeom>
                <a:avLst/>
                <a:gdLst>
                  <a:gd name="T0" fmla="*/ 408 w 42"/>
                  <a:gd name="T1" fmla="*/ 308 h 37"/>
                  <a:gd name="T2" fmla="*/ 595 w 42"/>
                  <a:gd name="T3" fmla="*/ 458 h 37"/>
                  <a:gd name="T4" fmla="*/ 658 w 42"/>
                  <a:gd name="T5" fmla="*/ 709 h 37"/>
                  <a:gd name="T6" fmla="*/ 395 w 42"/>
                  <a:gd name="T7" fmla="*/ 423 h 37"/>
                  <a:gd name="T8" fmla="*/ 345 w 42"/>
                  <a:gd name="T9" fmla="*/ 401 h 37"/>
                  <a:gd name="T10" fmla="*/ 345 w 42"/>
                  <a:gd name="T11" fmla="*/ 401 h 37"/>
                  <a:gd name="T12" fmla="*/ 238 w 42"/>
                  <a:gd name="T13" fmla="*/ 423 h 37"/>
                  <a:gd name="T14" fmla="*/ 50 w 42"/>
                  <a:gd name="T15" fmla="*/ 538 h 37"/>
                  <a:gd name="T16" fmla="*/ 50 w 42"/>
                  <a:gd name="T17" fmla="*/ 538 h 37"/>
                  <a:gd name="T18" fmla="*/ 408 w 42"/>
                  <a:gd name="T19" fmla="*/ 30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37">
                    <a:moveTo>
                      <a:pt x="26" y="16"/>
                    </a:moveTo>
                    <a:cubicBezTo>
                      <a:pt x="30" y="18"/>
                      <a:pt x="35" y="20"/>
                      <a:pt x="38" y="24"/>
                    </a:cubicBezTo>
                    <a:cubicBezTo>
                      <a:pt x="40" y="27"/>
                      <a:pt x="42" y="33"/>
                      <a:pt x="42" y="37"/>
                    </a:cubicBezTo>
                    <a:cubicBezTo>
                      <a:pt x="40" y="28"/>
                      <a:pt x="34" y="23"/>
                      <a:pt x="25" y="22"/>
                    </a:cubicBezTo>
                    <a:cubicBezTo>
                      <a:pt x="24" y="22"/>
                      <a:pt x="23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0" y="21"/>
                      <a:pt x="17" y="21"/>
                      <a:pt x="15" y="22"/>
                    </a:cubicBezTo>
                    <a:cubicBezTo>
                      <a:pt x="10" y="22"/>
                      <a:pt x="6" y="24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4"/>
                      <a:pt x="2" y="0"/>
                      <a:pt x="26" y="16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4" name="Freeform 176">
                <a:extLst>
                  <a:ext uri="{FF2B5EF4-FFF2-40B4-BE49-F238E27FC236}">
                    <a16:creationId xmlns:a16="http://schemas.microsoft.com/office/drawing/2014/main" id="{B8F5D21C-75BA-401E-B8A6-E1056EF59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227"/>
                <a:ext cx="140" cy="106"/>
              </a:xfrm>
              <a:custGeom>
                <a:avLst/>
                <a:gdLst>
                  <a:gd name="T0" fmla="*/ 833 w 56"/>
                  <a:gd name="T1" fmla="*/ 633 h 40"/>
                  <a:gd name="T2" fmla="*/ 833 w 56"/>
                  <a:gd name="T3" fmla="*/ 633 h 40"/>
                  <a:gd name="T4" fmla="*/ 783 w 56"/>
                  <a:gd name="T5" fmla="*/ 633 h 40"/>
                  <a:gd name="T6" fmla="*/ 458 w 56"/>
                  <a:gd name="T7" fmla="*/ 745 h 40"/>
                  <a:gd name="T8" fmla="*/ 188 w 56"/>
                  <a:gd name="T9" fmla="*/ 689 h 40"/>
                  <a:gd name="T10" fmla="*/ 175 w 56"/>
                  <a:gd name="T11" fmla="*/ 689 h 40"/>
                  <a:gd name="T12" fmla="*/ 520 w 56"/>
                  <a:gd name="T13" fmla="*/ 21 h 40"/>
                  <a:gd name="T14" fmla="*/ 833 w 56"/>
                  <a:gd name="T15" fmla="*/ 633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40">
                    <a:moveTo>
                      <a:pt x="53" y="34"/>
                    </a:moveTo>
                    <a:cubicBezTo>
                      <a:pt x="53" y="34"/>
                      <a:pt x="53" y="34"/>
                      <a:pt x="53" y="34"/>
                    </a:cubicBezTo>
                    <a:cubicBezTo>
                      <a:pt x="52" y="34"/>
                      <a:pt x="51" y="34"/>
                      <a:pt x="50" y="34"/>
                    </a:cubicBezTo>
                    <a:cubicBezTo>
                      <a:pt x="45" y="34"/>
                      <a:pt x="40" y="40"/>
                      <a:pt x="29" y="40"/>
                    </a:cubicBezTo>
                    <a:cubicBezTo>
                      <a:pt x="18" y="40"/>
                      <a:pt x="17" y="37"/>
                      <a:pt x="12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0" y="25"/>
                      <a:pt x="22" y="0"/>
                      <a:pt x="33" y="1"/>
                    </a:cubicBezTo>
                    <a:cubicBezTo>
                      <a:pt x="44" y="1"/>
                      <a:pt x="56" y="31"/>
                      <a:pt x="53" y="34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5" name="Freeform 177">
                <a:extLst>
                  <a:ext uri="{FF2B5EF4-FFF2-40B4-BE49-F238E27FC236}">
                    <a16:creationId xmlns:a16="http://schemas.microsoft.com/office/drawing/2014/main" id="{0C486254-6516-46C4-9BEE-DBB36BE98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3227"/>
                <a:ext cx="80" cy="64"/>
              </a:xfrm>
              <a:custGeom>
                <a:avLst/>
                <a:gdLst>
                  <a:gd name="T0" fmla="*/ 500 w 32"/>
                  <a:gd name="T1" fmla="*/ 456 h 24"/>
                  <a:gd name="T2" fmla="*/ 0 w 32"/>
                  <a:gd name="T3" fmla="*/ 171 h 24"/>
                  <a:gd name="T4" fmla="*/ 220 w 32"/>
                  <a:gd name="T5" fmla="*/ 0 h 24"/>
                  <a:gd name="T6" fmla="*/ 425 w 32"/>
                  <a:gd name="T7" fmla="*/ 227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4">
                    <a:moveTo>
                      <a:pt x="32" y="24"/>
                    </a:moveTo>
                    <a:cubicBezTo>
                      <a:pt x="26" y="11"/>
                      <a:pt x="13" y="2"/>
                      <a:pt x="0" y="9"/>
                    </a:cubicBezTo>
                    <a:cubicBezTo>
                      <a:pt x="4" y="4"/>
                      <a:pt x="9" y="0"/>
                      <a:pt x="14" y="0"/>
                    </a:cubicBezTo>
                    <a:cubicBezTo>
                      <a:pt x="19" y="1"/>
                      <a:pt x="24" y="6"/>
                      <a:pt x="27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6" name="Freeform 178">
                <a:extLst>
                  <a:ext uri="{FF2B5EF4-FFF2-40B4-BE49-F238E27FC236}">
                    <a16:creationId xmlns:a16="http://schemas.microsoft.com/office/drawing/2014/main" id="{4927D7A7-5028-4A72-B154-CDEC9E261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328"/>
                <a:ext cx="185" cy="155"/>
              </a:xfrm>
              <a:custGeom>
                <a:avLst/>
                <a:gdLst>
                  <a:gd name="T0" fmla="*/ 1083 w 74"/>
                  <a:gd name="T1" fmla="*/ 799 h 58"/>
                  <a:gd name="T2" fmla="*/ 488 w 74"/>
                  <a:gd name="T3" fmla="*/ 799 h 58"/>
                  <a:gd name="T4" fmla="*/ 0 w 74"/>
                  <a:gd name="T5" fmla="*/ 879 h 58"/>
                  <a:gd name="T6" fmla="*/ 208 w 74"/>
                  <a:gd name="T7" fmla="*/ 556 h 58"/>
                  <a:gd name="T8" fmla="*/ 283 w 74"/>
                  <a:gd name="T9" fmla="*/ 171 h 58"/>
                  <a:gd name="T10" fmla="*/ 425 w 74"/>
                  <a:gd name="T11" fmla="*/ 94 h 58"/>
                  <a:gd name="T12" fmla="*/ 375 w 74"/>
                  <a:gd name="T13" fmla="*/ 286 h 58"/>
                  <a:gd name="T14" fmla="*/ 395 w 74"/>
                  <a:gd name="T15" fmla="*/ 478 h 58"/>
                  <a:gd name="T16" fmla="*/ 658 w 74"/>
                  <a:gd name="T17" fmla="*/ 513 h 58"/>
                  <a:gd name="T18" fmla="*/ 688 w 74"/>
                  <a:gd name="T19" fmla="*/ 556 h 58"/>
                  <a:gd name="T20" fmla="*/ 958 w 74"/>
                  <a:gd name="T21" fmla="*/ 708 h 58"/>
                  <a:gd name="T22" fmla="*/ 1050 w 74"/>
                  <a:gd name="T23" fmla="*/ 401 h 58"/>
                  <a:gd name="T24" fmla="*/ 1113 w 74"/>
                  <a:gd name="T25" fmla="*/ 628 h 58"/>
                  <a:gd name="T26" fmla="*/ 1083 w 74"/>
                  <a:gd name="T27" fmla="*/ 786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" h="58">
                    <a:moveTo>
                      <a:pt x="69" y="42"/>
                    </a:moveTo>
                    <a:cubicBezTo>
                      <a:pt x="58" y="49"/>
                      <a:pt x="43" y="40"/>
                      <a:pt x="31" y="42"/>
                    </a:cubicBezTo>
                    <a:cubicBezTo>
                      <a:pt x="26" y="43"/>
                      <a:pt x="2" y="58"/>
                      <a:pt x="0" y="46"/>
                    </a:cubicBezTo>
                    <a:cubicBezTo>
                      <a:pt x="7" y="43"/>
                      <a:pt x="10" y="36"/>
                      <a:pt x="13" y="29"/>
                    </a:cubicBezTo>
                    <a:cubicBezTo>
                      <a:pt x="17" y="22"/>
                      <a:pt x="17" y="16"/>
                      <a:pt x="18" y="9"/>
                    </a:cubicBezTo>
                    <a:cubicBezTo>
                      <a:pt x="19" y="6"/>
                      <a:pt x="25" y="0"/>
                      <a:pt x="27" y="5"/>
                    </a:cubicBezTo>
                    <a:cubicBezTo>
                      <a:pt x="28" y="8"/>
                      <a:pt x="25" y="13"/>
                      <a:pt x="24" y="15"/>
                    </a:cubicBezTo>
                    <a:cubicBezTo>
                      <a:pt x="24" y="18"/>
                      <a:pt x="23" y="22"/>
                      <a:pt x="25" y="25"/>
                    </a:cubicBezTo>
                    <a:cubicBezTo>
                      <a:pt x="29" y="34"/>
                      <a:pt x="37" y="33"/>
                      <a:pt x="42" y="27"/>
                    </a:cubicBezTo>
                    <a:cubicBezTo>
                      <a:pt x="43" y="24"/>
                      <a:pt x="44" y="27"/>
                      <a:pt x="44" y="29"/>
                    </a:cubicBezTo>
                    <a:cubicBezTo>
                      <a:pt x="45" y="35"/>
                      <a:pt x="55" y="39"/>
                      <a:pt x="61" y="37"/>
                    </a:cubicBezTo>
                    <a:cubicBezTo>
                      <a:pt x="66" y="34"/>
                      <a:pt x="67" y="27"/>
                      <a:pt x="67" y="21"/>
                    </a:cubicBezTo>
                    <a:cubicBezTo>
                      <a:pt x="70" y="25"/>
                      <a:pt x="69" y="29"/>
                      <a:pt x="71" y="33"/>
                    </a:cubicBezTo>
                    <a:cubicBezTo>
                      <a:pt x="72" y="37"/>
                      <a:pt x="74" y="39"/>
                      <a:pt x="69" y="41"/>
                    </a:cubicBezTo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7" name="Freeform 179">
                <a:extLst>
                  <a:ext uri="{FF2B5EF4-FFF2-40B4-BE49-F238E27FC236}">
                    <a16:creationId xmlns:a16="http://schemas.microsoft.com/office/drawing/2014/main" id="{1F1CE049-6968-47BC-88AE-C42CD5EFB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3320"/>
                <a:ext cx="100" cy="152"/>
              </a:xfrm>
              <a:custGeom>
                <a:avLst/>
                <a:gdLst>
                  <a:gd name="T0" fmla="*/ 83 w 40"/>
                  <a:gd name="T1" fmla="*/ 704 h 57"/>
                  <a:gd name="T2" fmla="*/ 20 w 40"/>
                  <a:gd name="T3" fmla="*/ 512 h 57"/>
                  <a:gd name="T4" fmla="*/ 20 w 40"/>
                  <a:gd name="T5" fmla="*/ 285 h 57"/>
                  <a:gd name="T6" fmla="*/ 83 w 40"/>
                  <a:gd name="T7" fmla="*/ 115 h 57"/>
                  <a:gd name="T8" fmla="*/ 95 w 40"/>
                  <a:gd name="T9" fmla="*/ 115 h 57"/>
                  <a:gd name="T10" fmla="*/ 250 w 40"/>
                  <a:gd name="T11" fmla="*/ 0 h 57"/>
                  <a:gd name="T12" fmla="*/ 83 w 40"/>
                  <a:gd name="T13" fmla="*/ 419 h 57"/>
                  <a:gd name="T14" fmla="*/ 83 w 40"/>
                  <a:gd name="T15" fmla="*/ 419 h 57"/>
                  <a:gd name="T16" fmla="*/ 625 w 40"/>
                  <a:gd name="T17" fmla="*/ 605 h 57"/>
                  <a:gd name="T18" fmla="*/ 313 w 40"/>
                  <a:gd name="T19" fmla="*/ 888 h 57"/>
                  <a:gd name="T20" fmla="*/ 188 w 40"/>
                  <a:gd name="T21" fmla="*/ 853 h 57"/>
                  <a:gd name="T22" fmla="*/ 208 w 40"/>
                  <a:gd name="T23" fmla="*/ 875 h 57"/>
                  <a:gd name="T24" fmla="*/ 175 w 40"/>
                  <a:gd name="T25" fmla="*/ 853 h 57"/>
                  <a:gd name="T26" fmla="*/ 83 w 40"/>
                  <a:gd name="T27" fmla="*/ 704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57">
                    <a:moveTo>
                      <a:pt x="5" y="37"/>
                    </a:moveTo>
                    <a:cubicBezTo>
                      <a:pt x="3" y="34"/>
                      <a:pt x="2" y="31"/>
                      <a:pt x="1" y="27"/>
                    </a:cubicBezTo>
                    <a:cubicBezTo>
                      <a:pt x="1" y="23"/>
                      <a:pt x="0" y="19"/>
                      <a:pt x="1" y="15"/>
                    </a:cubicBezTo>
                    <a:cubicBezTo>
                      <a:pt x="2" y="12"/>
                      <a:pt x="3" y="8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2"/>
                      <a:pt x="12" y="1"/>
                      <a:pt x="16" y="0"/>
                    </a:cubicBezTo>
                    <a:cubicBezTo>
                      <a:pt x="8" y="4"/>
                      <a:pt x="5" y="1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30"/>
                      <a:pt x="25" y="57"/>
                      <a:pt x="40" y="32"/>
                    </a:cubicBezTo>
                    <a:cubicBezTo>
                      <a:pt x="39" y="38"/>
                      <a:pt x="31" y="48"/>
                      <a:pt x="20" y="47"/>
                    </a:cubicBezTo>
                    <a:cubicBezTo>
                      <a:pt x="17" y="47"/>
                      <a:pt x="14" y="46"/>
                      <a:pt x="12" y="45"/>
                    </a:cubicBezTo>
                    <a:cubicBezTo>
                      <a:pt x="12" y="45"/>
                      <a:pt x="13" y="46"/>
                      <a:pt x="13" y="46"/>
                    </a:cubicBezTo>
                    <a:cubicBezTo>
                      <a:pt x="12" y="45"/>
                      <a:pt x="12" y="45"/>
                      <a:pt x="11" y="45"/>
                    </a:cubicBezTo>
                    <a:cubicBezTo>
                      <a:pt x="8" y="42"/>
                      <a:pt x="6" y="39"/>
                      <a:pt x="5" y="37"/>
                    </a:cubicBezTo>
                    <a:close/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8" name="Freeform 180">
                <a:extLst>
                  <a:ext uri="{FF2B5EF4-FFF2-40B4-BE49-F238E27FC236}">
                    <a16:creationId xmlns:a16="http://schemas.microsoft.com/office/drawing/2014/main" id="{DAD378CD-BD92-4458-8F41-0E6D2AB4E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264"/>
                <a:ext cx="100" cy="157"/>
              </a:xfrm>
              <a:custGeom>
                <a:avLst/>
                <a:gdLst>
                  <a:gd name="T0" fmla="*/ 625 w 40"/>
                  <a:gd name="T1" fmla="*/ 601 h 59"/>
                  <a:gd name="T2" fmla="*/ 488 w 40"/>
                  <a:gd name="T3" fmla="*/ 1019 h 59"/>
                  <a:gd name="T4" fmla="*/ 333 w 40"/>
                  <a:gd name="T5" fmla="*/ 977 h 59"/>
                  <a:gd name="T6" fmla="*/ 208 w 40"/>
                  <a:gd name="T7" fmla="*/ 977 h 59"/>
                  <a:gd name="T8" fmla="*/ 33 w 40"/>
                  <a:gd name="T9" fmla="*/ 865 h 59"/>
                  <a:gd name="T10" fmla="*/ 0 w 40"/>
                  <a:gd name="T11" fmla="*/ 623 h 59"/>
                  <a:gd name="T12" fmla="*/ 50 w 40"/>
                  <a:gd name="T13" fmla="*/ 341 h 59"/>
                  <a:gd name="T14" fmla="*/ 283 w 40"/>
                  <a:gd name="T15" fmla="*/ 0 h 59"/>
                  <a:gd name="T16" fmla="*/ 208 w 40"/>
                  <a:gd name="T17" fmla="*/ 205 h 59"/>
                  <a:gd name="T18" fmla="*/ 125 w 40"/>
                  <a:gd name="T19" fmla="*/ 396 h 59"/>
                  <a:gd name="T20" fmla="*/ 208 w 40"/>
                  <a:gd name="T21" fmla="*/ 511 h 59"/>
                  <a:gd name="T22" fmla="*/ 175 w 40"/>
                  <a:gd name="T23" fmla="*/ 623 h 59"/>
                  <a:gd name="T24" fmla="*/ 345 w 40"/>
                  <a:gd name="T25" fmla="*/ 737 h 59"/>
                  <a:gd name="T26" fmla="*/ 425 w 40"/>
                  <a:gd name="T27" fmla="*/ 679 h 59"/>
                  <a:gd name="T28" fmla="*/ 488 w 40"/>
                  <a:gd name="T29" fmla="*/ 695 h 59"/>
                  <a:gd name="T30" fmla="*/ 625 w 40"/>
                  <a:gd name="T31" fmla="*/ 623 h 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59">
                    <a:moveTo>
                      <a:pt x="40" y="32"/>
                    </a:moveTo>
                    <a:cubicBezTo>
                      <a:pt x="37" y="39"/>
                      <a:pt x="37" y="49"/>
                      <a:pt x="31" y="54"/>
                    </a:cubicBezTo>
                    <a:cubicBezTo>
                      <a:pt x="26" y="59"/>
                      <a:pt x="25" y="55"/>
                      <a:pt x="21" y="52"/>
                    </a:cubicBezTo>
                    <a:cubicBezTo>
                      <a:pt x="19" y="50"/>
                      <a:pt x="10" y="46"/>
                      <a:pt x="13" y="52"/>
                    </a:cubicBezTo>
                    <a:cubicBezTo>
                      <a:pt x="10" y="54"/>
                      <a:pt x="4" y="48"/>
                      <a:pt x="2" y="46"/>
                    </a:cubicBezTo>
                    <a:cubicBezTo>
                      <a:pt x="0" y="41"/>
                      <a:pt x="0" y="38"/>
                      <a:pt x="0" y="33"/>
                    </a:cubicBezTo>
                    <a:cubicBezTo>
                      <a:pt x="0" y="28"/>
                      <a:pt x="0" y="22"/>
                      <a:pt x="3" y="18"/>
                    </a:cubicBezTo>
                    <a:cubicBezTo>
                      <a:pt x="8" y="12"/>
                      <a:pt x="13" y="5"/>
                      <a:pt x="18" y="0"/>
                    </a:cubicBezTo>
                    <a:cubicBezTo>
                      <a:pt x="17" y="4"/>
                      <a:pt x="15" y="8"/>
                      <a:pt x="13" y="11"/>
                    </a:cubicBezTo>
                    <a:cubicBezTo>
                      <a:pt x="11" y="15"/>
                      <a:pt x="8" y="17"/>
                      <a:pt x="8" y="21"/>
                    </a:cubicBezTo>
                    <a:cubicBezTo>
                      <a:pt x="8" y="26"/>
                      <a:pt x="11" y="24"/>
                      <a:pt x="13" y="27"/>
                    </a:cubicBezTo>
                    <a:cubicBezTo>
                      <a:pt x="15" y="30"/>
                      <a:pt x="12" y="30"/>
                      <a:pt x="11" y="33"/>
                    </a:cubicBezTo>
                    <a:cubicBezTo>
                      <a:pt x="8" y="40"/>
                      <a:pt x="17" y="41"/>
                      <a:pt x="22" y="39"/>
                    </a:cubicBezTo>
                    <a:cubicBezTo>
                      <a:pt x="24" y="39"/>
                      <a:pt x="25" y="37"/>
                      <a:pt x="27" y="36"/>
                    </a:cubicBezTo>
                    <a:cubicBezTo>
                      <a:pt x="29" y="36"/>
                      <a:pt x="29" y="37"/>
                      <a:pt x="31" y="37"/>
                    </a:cubicBezTo>
                    <a:cubicBezTo>
                      <a:pt x="35" y="37"/>
                      <a:pt x="36" y="35"/>
                      <a:pt x="40" y="3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9" name="Freeform 181">
                <a:extLst>
                  <a:ext uri="{FF2B5EF4-FFF2-40B4-BE49-F238E27FC236}">
                    <a16:creationId xmlns:a16="http://schemas.microsoft.com/office/drawing/2014/main" id="{E50E6A32-84CD-44AF-A08A-D81C14A4A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3280"/>
                <a:ext cx="120" cy="53"/>
              </a:xfrm>
              <a:custGeom>
                <a:avLst/>
                <a:gdLst>
                  <a:gd name="T0" fmla="*/ 750 w 48"/>
                  <a:gd name="T1" fmla="*/ 239 h 20"/>
                  <a:gd name="T2" fmla="*/ 708 w 48"/>
                  <a:gd name="T3" fmla="*/ 90 h 20"/>
                  <a:gd name="T4" fmla="*/ 658 w 48"/>
                  <a:gd name="T5" fmla="*/ 133 h 20"/>
                  <a:gd name="T6" fmla="*/ 470 w 48"/>
                  <a:gd name="T7" fmla="*/ 239 h 20"/>
                  <a:gd name="T8" fmla="*/ 208 w 48"/>
                  <a:gd name="T9" fmla="*/ 191 h 20"/>
                  <a:gd name="T10" fmla="*/ 125 w 48"/>
                  <a:gd name="T11" fmla="*/ 0 h 20"/>
                  <a:gd name="T12" fmla="*/ 283 w 48"/>
                  <a:gd name="T13" fmla="*/ 352 h 20"/>
                  <a:gd name="T14" fmla="*/ 550 w 48"/>
                  <a:gd name="T15" fmla="*/ 337 h 20"/>
                  <a:gd name="T16" fmla="*/ 645 w 48"/>
                  <a:gd name="T17" fmla="*/ 281 h 20"/>
                  <a:gd name="T18" fmla="*/ 720 w 48"/>
                  <a:gd name="T19" fmla="*/ 26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20">
                    <a:moveTo>
                      <a:pt x="48" y="13"/>
                    </a:moveTo>
                    <a:cubicBezTo>
                      <a:pt x="46" y="12"/>
                      <a:pt x="47" y="6"/>
                      <a:pt x="45" y="5"/>
                    </a:cubicBezTo>
                    <a:cubicBezTo>
                      <a:pt x="43" y="4"/>
                      <a:pt x="43" y="6"/>
                      <a:pt x="42" y="7"/>
                    </a:cubicBezTo>
                    <a:cubicBezTo>
                      <a:pt x="38" y="10"/>
                      <a:pt x="35" y="12"/>
                      <a:pt x="30" y="13"/>
                    </a:cubicBezTo>
                    <a:cubicBezTo>
                      <a:pt x="26" y="14"/>
                      <a:pt x="17" y="13"/>
                      <a:pt x="13" y="10"/>
                    </a:cubicBezTo>
                    <a:cubicBezTo>
                      <a:pt x="11" y="8"/>
                      <a:pt x="9" y="3"/>
                      <a:pt x="8" y="0"/>
                    </a:cubicBezTo>
                    <a:cubicBezTo>
                      <a:pt x="0" y="10"/>
                      <a:pt x="7" y="18"/>
                      <a:pt x="18" y="19"/>
                    </a:cubicBezTo>
                    <a:cubicBezTo>
                      <a:pt x="24" y="19"/>
                      <a:pt x="29" y="20"/>
                      <a:pt x="35" y="18"/>
                    </a:cubicBezTo>
                    <a:cubicBezTo>
                      <a:pt x="37" y="17"/>
                      <a:pt x="39" y="15"/>
                      <a:pt x="41" y="15"/>
                    </a:cubicBezTo>
                    <a:cubicBezTo>
                      <a:pt x="43" y="14"/>
                      <a:pt x="44" y="14"/>
                      <a:pt x="46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0" name="Freeform 182">
                <a:extLst>
                  <a:ext uri="{FF2B5EF4-FFF2-40B4-BE49-F238E27FC236}">
                    <a16:creationId xmlns:a16="http://schemas.microsoft.com/office/drawing/2014/main" id="{2DAFD3AF-BBE0-47F9-9CAC-F46A59F0B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3288"/>
                <a:ext cx="63" cy="43"/>
              </a:xfrm>
              <a:custGeom>
                <a:avLst/>
                <a:gdLst>
                  <a:gd name="T0" fmla="*/ 401 w 25"/>
                  <a:gd name="T1" fmla="*/ 175 h 16"/>
                  <a:gd name="T2" fmla="*/ 209 w 25"/>
                  <a:gd name="T3" fmla="*/ 94 h 16"/>
                  <a:gd name="T4" fmla="*/ 0 w 25"/>
                  <a:gd name="T5" fmla="*/ 312 h 16"/>
                  <a:gd name="T6" fmla="*/ 96 w 25"/>
                  <a:gd name="T7" fmla="*/ 231 h 16"/>
                  <a:gd name="T8" fmla="*/ 255 w 25"/>
                  <a:gd name="T9" fmla="*/ 15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25" y="9"/>
                    </a:moveTo>
                    <a:cubicBezTo>
                      <a:pt x="21" y="10"/>
                      <a:pt x="16" y="7"/>
                      <a:pt x="13" y="5"/>
                    </a:cubicBezTo>
                    <a:cubicBezTo>
                      <a:pt x="6" y="0"/>
                      <a:pt x="0" y="11"/>
                      <a:pt x="0" y="16"/>
                    </a:cubicBezTo>
                    <a:cubicBezTo>
                      <a:pt x="3" y="15"/>
                      <a:pt x="3" y="13"/>
                      <a:pt x="6" y="12"/>
                    </a:cubicBezTo>
                    <a:cubicBezTo>
                      <a:pt x="8" y="10"/>
                      <a:pt x="12" y="9"/>
                      <a:pt x="16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1" name="Freeform 183">
                <a:extLst>
                  <a:ext uri="{FF2B5EF4-FFF2-40B4-BE49-F238E27FC236}">
                    <a16:creationId xmlns:a16="http://schemas.microsoft.com/office/drawing/2014/main" id="{27A4A167-C40D-4426-96FA-2DDF28E3B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269"/>
                <a:ext cx="42" cy="96"/>
              </a:xfrm>
              <a:custGeom>
                <a:avLst/>
                <a:gdLst>
                  <a:gd name="T0" fmla="*/ 212 w 17"/>
                  <a:gd name="T1" fmla="*/ 376 h 36"/>
                  <a:gd name="T2" fmla="*/ 257 w 17"/>
                  <a:gd name="T3" fmla="*/ 683 h 36"/>
                  <a:gd name="T4" fmla="*/ 257 w 17"/>
                  <a:gd name="T5" fmla="*/ 341 h 36"/>
                  <a:gd name="T6" fmla="*/ 0 w 17"/>
                  <a:gd name="T7" fmla="*/ 0 h 36"/>
                  <a:gd name="T8" fmla="*/ 212 w 17"/>
                  <a:gd name="T9" fmla="*/ 37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6">
                    <a:moveTo>
                      <a:pt x="14" y="20"/>
                    </a:moveTo>
                    <a:cubicBezTo>
                      <a:pt x="15" y="25"/>
                      <a:pt x="15" y="28"/>
                      <a:pt x="17" y="36"/>
                    </a:cubicBezTo>
                    <a:cubicBezTo>
                      <a:pt x="15" y="32"/>
                      <a:pt x="17" y="23"/>
                      <a:pt x="17" y="18"/>
                    </a:cubicBezTo>
                    <a:cubicBezTo>
                      <a:pt x="16" y="13"/>
                      <a:pt x="10" y="8"/>
                      <a:pt x="0" y="0"/>
                    </a:cubicBezTo>
                    <a:cubicBezTo>
                      <a:pt x="4" y="4"/>
                      <a:pt x="13" y="12"/>
                      <a:pt x="14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2" name="Freeform 184">
                <a:extLst>
                  <a:ext uri="{FF2B5EF4-FFF2-40B4-BE49-F238E27FC236}">
                    <a16:creationId xmlns:a16="http://schemas.microsoft.com/office/drawing/2014/main" id="{DD0595EA-8C18-440F-973D-78FCDFABC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235"/>
                <a:ext cx="50" cy="82"/>
              </a:xfrm>
              <a:custGeom>
                <a:avLst/>
                <a:gdLst>
                  <a:gd name="T0" fmla="*/ 313 w 20"/>
                  <a:gd name="T1" fmla="*/ 0 h 31"/>
                  <a:gd name="T2" fmla="*/ 95 w 20"/>
                  <a:gd name="T3" fmla="*/ 574 h 31"/>
                  <a:gd name="T4" fmla="*/ 313 w 2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1">
                    <a:moveTo>
                      <a:pt x="20" y="0"/>
                    </a:moveTo>
                    <a:cubicBezTo>
                      <a:pt x="10" y="7"/>
                      <a:pt x="0" y="21"/>
                      <a:pt x="6" y="31"/>
                    </a:cubicBezTo>
                    <a:cubicBezTo>
                      <a:pt x="1" y="22"/>
                      <a:pt x="0" y="1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3" name="Freeform 185">
                <a:extLst>
                  <a:ext uri="{FF2B5EF4-FFF2-40B4-BE49-F238E27FC236}">
                    <a16:creationId xmlns:a16="http://schemas.microsoft.com/office/drawing/2014/main" id="{907C3F3E-D9F8-4EDE-9FA0-33E5323B2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320"/>
                <a:ext cx="90" cy="29"/>
              </a:xfrm>
              <a:custGeom>
                <a:avLst/>
                <a:gdLst>
                  <a:gd name="T0" fmla="*/ 563 w 36"/>
                  <a:gd name="T1" fmla="*/ 76 h 11"/>
                  <a:gd name="T2" fmla="*/ 300 w 36"/>
                  <a:gd name="T3" fmla="*/ 111 h 11"/>
                  <a:gd name="T4" fmla="*/ 0 w 36"/>
                  <a:gd name="T5" fmla="*/ 124 h 11"/>
                  <a:gd name="T6" fmla="*/ 283 w 36"/>
                  <a:gd name="T7" fmla="*/ 182 h 11"/>
                  <a:gd name="T8" fmla="*/ 563 w 36"/>
                  <a:gd name="T9" fmla="*/ 7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1">
                    <a:moveTo>
                      <a:pt x="36" y="4"/>
                    </a:moveTo>
                    <a:cubicBezTo>
                      <a:pt x="30" y="0"/>
                      <a:pt x="26" y="4"/>
                      <a:pt x="19" y="6"/>
                    </a:cubicBezTo>
                    <a:cubicBezTo>
                      <a:pt x="12" y="8"/>
                      <a:pt x="5" y="9"/>
                      <a:pt x="0" y="7"/>
                    </a:cubicBezTo>
                    <a:cubicBezTo>
                      <a:pt x="4" y="8"/>
                      <a:pt x="14" y="11"/>
                      <a:pt x="18" y="10"/>
                    </a:cubicBezTo>
                    <a:cubicBezTo>
                      <a:pt x="22" y="9"/>
                      <a:pt x="28" y="2"/>
                      <a:pt x="3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4" name="Freeform 186">
                <a:extLst>
                  <a:ext uri="{FF2B5EF4-FFF2-40B4-BE49-F238E27FC236}">
                    <a16:creationId xmlns:a16="http://schemas.microsoft.com/office/drawing/2014/main" id="{FA4359EF-EBD7-4FB2-BBD5-938048796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3323"/>
                <a:ext cx="38" cy="58"/>
              </a:xfrm>
              <a:custGeom>
                <a:avLst/>
                <a:gdLst>
                  <a:gd name="T0" fmla="*/ 243 w 15"/>
                  <a:gd name="T1" fmla="*/ 403 h 22"/>
                  <a:gd name="T2" fmla="*/ 0 w 15"/>
                  <a:gd name="T3" fmla="*/ 0 h 22"/>
                  <a:gd name="T4" fmla="*/ 243 w 15"/>
                  <a:gd name="T5" fmla="*/ 40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cubicBezTo>
                      <a:pt x="15" y="9"/>
                      <a:pt x="9" y="2"/>
                      <a:pt x="0" y="0"/>
                    </a:cubicBezTo>
                    <a:cubicBezTo>
                      <a:pt x="5" y="2"/>
                      <a:pt x="13" y="12"/>
                      <a:pt x="15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5" name="Freeform 187">
                <a:extLst>
                  <a:ext uri="{FF2B5EF4-FFF2-40B4-BE49-F238E27FC236}">
                    <a16:creationId xmlns:a16="http://schemas.microsoft.com/office/drawing/2014/main" id="{74A589A2-25E8-421E-BA46-753F49A18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3363"/>
                <a:ext cx="15" cy="56"/>
              </a:xfrm>
              <a:custGeom>
                <a:avLst/>
                <a:gdLst>
                  <a:gd name="T0" fmla="*/ 63 w 6"/>
                  <a:gd name="T1" fmla="*/ 0 h 21"/>
                  <a:gd name="T2" fmla="*/ 95 w 6"/>
                  <a:gd name="T3" fmla="*/ 397 h 21"/>
                  <a:gd name="T4" fmla="*/ 63 w 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2" y="4"/>
                      <a:pt x="4" y="16"/>
                      <a:pt x="6" y="21"/>
                    </a:cubicBezTo>
                    <a:cubicBezTo>
                      <a:pt x="3" y="16"/>
                      <a:pt x="0" y="7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6" name="Freeform 188">
                <a:extLst>
                  <a:ext uri="{FF2B5EF4-FFF2-40B4-BE49-F238E27FC236}">
                    <a16:creationId xmlns:a16="http://schemas.microsoft.com/office/drawing/2014/main" id="{B41F09DD-4DA6-4570-A207-2484F2D83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403"/>
                <a:ext cx="180" cy="82"/>
              </a:xfrm>
              <a:custGeom>
                <a:avLst/>
                <a:gdLst>
                  <a:gd name="T0" fmla="*/ 1125 w 72"/>
                  <a:gd name="T1" fmla="*/ 204 h 31"/>
                  <a:gd name="T2" fmla="*/ 800 w 72"/>
                  <a:gd name="T3" fmla="*/ 294 h 31"/>
                  <a:gd name="T4" fmla="*/ 488 w 72"/>
                  <a:gd name="T5" fmla="*/ 259 h 31"/>
                  <a:gd name="T6" fmla="*/ 0 w 72"/>
                  <a:gd name="T7" fmla="*/ 336 h 31"/>
                  <a:gd name="T8" fmla="*/ 238 w 72"/>
                  <a:gd name="T9" fmla="*/ 0 h 31"/>
                  <a:gd name="T10" fmla="*/ 250 w 72"/>
                  <a:gd name="T11" fmla="*/ 225 h 31"/>
                  <a:gd name="T12" fmla="*/ 408 w 72"/>
                  <a:gd name="T13" fmla="*/ 204 h 31"/>
                  <a:gd name="T14" fmla="*/ 658 w 72"/>
                  <a:gd name="T15" fmla="*/ 111 h 31"/>
                  <a:gd name="T16" fmla="*/ 738 w 72"/>
                  <a:gd name="T17" fmla="*/ 183 h 31"/>
                  <a:gd name="T18" fmla="*/ 845 w 72"/>
                  <a:gd name="T19" fmla="*/ 238 h 31"/>
                  <a:gd name="T20" fmla="*/ 1125 w 72"/>
                  <a:gd name="T21" fmla="*/ 204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31">
                    <a:moveTo>
                      <a:pt x="72" y="11"/>
                    </a:moveTo>
                    <a:cubicBezTo>
                      <a:pt x="69" y="16"/>
                      <a:pt x="56" y="17"/>
                      <a:pt x="51" y="16"/>
                    </a:cubicBezTo>
                    <a:cubicBezTo>
                      <a:pt x="44" y="14"/>
                      <a:pt x="39" y="11"/>
                      <a:pt x="31" y="14"/>
                    </a:cubicBezTo>
                    <a:cubicBezTo>
                      <a:pt x="23" y="16"/>
                      <a:pt x="6" y="31"/>
                      <a:pt x="0" y="18"/>
                    </a:cubicBezTo>
                    <a:cubicBezTo>
                      <a:pt x="7" y="16"/>
                      <a:pt x="12" y="7"/>
                      <a:pt x="15" y="0"/>
                    </a:cubicBezTo>
                    <a:cubicBezTo>
                      <a:pt x="16" y="4"/>
                      <a:pt x="12" y="9"/>
                      <a:pt x="16" y="12"/>
                    </a:cubicBezTo>
                    <a:cubicBezTo>
                      <a:pt x="19" y="13"/>
                      <a:pt x="23" y="12"/>
                      <a:pt x="26" y="11"/>
                    </a:cubicBezTo>
                    <a:cubicBezTo>
                      <a:pt x="31" y="10"/>
                      <a:pt x="38" y="4"/>
                      <a:pt x="42" y="6"/>
                    </a:cubicBezTo>
                    <a:cubicBezTo>
                      <a:pt x="44" y="7"/>
                      <a:pt x="45" y="9"/>
                      <a:pt x="47" y="10"/>
                    </a:cubicBezTo>
                    <a:cubicBezTo>
                      <a:pt x="49" y="12"/>
                      <a:pt x="52" y="13"/>
                      <a:pt x="54" y="13"/>
                    </a:cubicBezTo>
                    <a:cubicBezTo>
                      <a:pt x="58" y="14"/>
                      <a:pt x="70" y="16"/>
                      <a:pt x="72" y="11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7" name="Freeform 189">
                <a:extLst>
                  <a:ext uri="{FF2B5EF4-FFF2-40B4-BE49-F238E27FC236}">
                    <a16:creationId xmlns:a16="http://schemas.microsoft.com/office/drawing/2014/main" id="{C9C0FD6D-58FB-4AF9-A1E8-528E9004D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3405"/>
                <a:ext cx="55" cy="46"/>
              </a:xfrm>
              <a:custGeom>
                <a:avLst/>
                <a:gdLst>
                  <a:gd name="T0" fmla="*/ 0 w 22"/>
                  <a:gd name="T1" fmla="*/ 0 h 17"/>
                  <a:gd name="T2" fmla="*/ 345 w 22"/>
                  <a:gd name="T3" fmla="*/ 279 h 17"/>
                  <a:gd name="T4" fmla="*/ 0 w 22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0" y="0"/>
                    </a:moveTo>
                    <a:cubicBezTo>
                      <a:pt x="1" y="7"/>
                      <a:pt x="6" y="17"/>
                      <a:pt x="22" y="14"/>
                    </a:cubicBezTo>
                    <a:cubicBezTo>
                      <a:pt x="13" y="15"/>
                      <a:pt x="5" y="10"/>
                      <a:pt x="0" y="0"/>
                    </a:cubicBezTo>
                    <a:close/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8" name="Freeform 190">
                <a:extLst>
                  <a:ext uri="{FF2B5EF4-FFF2-40B4-BE49-F238E27FC236}">
                    <a16:creationId xmlns:a16="http://schemas.microsoft.com/office/drawing/2014/main" id="{ABE07110-638E-4505-9D65-E52A34C38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3203"/>
                <a:ext cx="53" cy="45"/>
              </a:xfrm>
              <a:custGeom>
                <a:avLst/>
                <a:gdLst>
                  <a:gd name="T0" fmla="*/ 338 w 21"/>
                  <a:gd name="T1" fmla="*/ 315 h 17"/>
                  <a:gd name="T2" fmla="*/ 0 w 21"/>
                  <a:gd name="T3" fmla="*/ 183 h 17"/>
                  <a:gd name="T4" fmla="*/ 338 w 21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7">
                    <a:moveTo>
                      <a:pt x="21" y="17"/>
                    </a:moveTo>
                    <a:cubicBezTo>
                      <a:pt x="14" y="5"/>
                      <a:pt x="7" y="4"/>
                      <a:pt x="0" y="10"/>
                    </a:cubicBezTo>
                    <a:cubicBezTo>
                      <a:pt x="6" y="5"/>
                      <a:pt x="13" y="0"/>
                      <a:pt x="2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9" name="Freeform 191">
                <a:extLst>
                  <a:ext uri="{FF2B5EF4-FFF2-40B4-BE49-F238E27FC236}">
                    <a16:creationId xmlns:a16="http://schemas.microsoft.com/office/drawing/2014/main" id="{C8D510A3-9927-4B69-AAF3-ABD152DD3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3445"/>
                <a:ext cx="97" cy="40"/>
              </a:xfrm>
              <a:custGeom>
                <a:avLst/>
                <a:gdLst>
                  <a:gd name="T0" fmla="*/ 321 w 39"/>
                  <a:gd name="T1" fmla="*/ 136 h 15"/>
                  <a:gd name="T2" fmla="*/ 12 w 39"/>
                  <a:gd name="T3" fmla="*/ 248 h 15"/>
                  <a:gd name="T4" fmla="*/ 12 w 39"/>
                  <a:gd name="T5" fmla="*/ 227 h 15"/>
                  <a:gd name="T6" fmla="*/ 30 w 39"/>
                  <a:gd name="T7" fmla="*/ 171 h 15"/>
                  <a:gd name="T8" fmla="*/ 42 w 39"/>
                  <a:gd name="T9" fmla="*/ 192 h 15"/>
                  <a:gd name="T10" fmla="*/ 570 w 39"/>
                  <a:gd name="T11" fmla="*/ 21 h 15"/>
                  <a:gd name="T12" fmla="*/ 599 w 39"/>
                  <a:gd name="T13" fmla="*/ 21 h 15"/>
                  <a:gd name="T14" fmla="*/ 478 w 39"/>
                  <a:gd name="T15" fmla="*/ 56 h 15"/>
                  <a:gd name="T16" fmla="*/ 321 w 39"/>
                  <a:gd name="T17" fmla="*/ 136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15">
                    <a:moveTo>
                      <a:pt x="21" y="7"/>
                    </a:moveTo>
                    <a:cubicBezTo>
                      <a:pt x="15" y="10"/>
                      <a:pt x="6" y="15"/>
                      <a:pt x="1" y="13"/>
                    </a:cubicBezTo>
                    <a:cubicBezTo>
                      <a:pt x="1" y="13"/>
                      <a:pt x="0" y="12"/>
                      <a:pt x="1" y="12"/>
                    </a:cubicBezTo>
                    <a:cubicBezTo>
                      <a:pt x="1" y="11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13" y="10"/>
                      <a:pt x="18" y="0"/>
                      <a:pt x="37" y="1"/>
                    </a:cubicBezTo>
                    <a:cubicBezTo>
                      <a:pt x="38" y="1"/>
                      <a:pt x="39" y="1"/>
                      <a:pt x="39" y="1"/>
                    </a:cubicBezTo>
                    <a:cubicBezTo>
                      <a:pt x="36" y="1"/>
                      <a:pt x="34" y="2"/>
                      <a:pt x="31" y="3"/>
                    </a:cubicBezTo>
                    <a:cubicBezTo>
                      <a:pt x="28" y="3"/>
                      <a:pt x="25" y="5"/>
                      <a:pt x="21" y="7"/>
                    </a:cubicBezTo>
                    <a:close/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0" name="Freeform 192">
                <a:extLst>
                  <a:ext uri="{FF2B5EF4-FFF2-40B4-BE49-F238E27FC236}">
                    <a16:creationId xmlns:a16="http://schemas.microsoft.com/office/drawing/2014/main" id="{6CA7A105-E35E-45A5-BE15-9C6F83F0B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3464"/>
                <a:ext cx="127" cy="123"/>
              </a:xfrm>
              <a:custGeom>
                <a:avLst/>
                <a:gdLst>
                  <a:gd name="T0" fmla="*/ 787 w 51"/>
                  <a:gd name="T1" fmla="*/ 56 h 46"/>
                  <a:gd name="T2" fmla="*/ 633 w 51"/>
                  <a:gd name="T3" fmla="*/ 21 h 46"/>
                  <a:gd name="T4" fmla="*/ 478 w 51"/>
                  <a:gd name="T5" fmla="*/ 94 h 46"/>
                  <a:gd name="T6" fmla="*/ 217 w 51"/>
                  <a:gd name="T7" fmla="*/ 209 h 46"/>
                  <a:gd name="T8" fmla="*/ 558 w 51"/>
                  <a:gd name="T9" fmla="*/ 880 h 46"/>
                  <a:gd name="T10" fmla="*/ 478 w 51"/>
                  <a:gd name="T11" fmla="*/ 251 h 46"/>
                  <a:gd name="T12" fmla="*/ 558 w 51"/>
                  <a:gd name="T13" fmla="*/ 209 h 46"/>
                  <a:gd name="T14" fmla="*/ 590 w 51"/>
                  <a:gd name="T15" fmla="*/ 136 h 46"/>
                  <a:gd name="T16" fmla="*/ 633 w 51"/>
                  <a:gd name="T17" fmla="*/ 94 h 46"/>
                  <a:gd name="T18" fmla="*/ 787 w 51"/>
                  <a:gd name="T19" fmla="*/ 78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" h="46">
                    <a:moveTo>
                      <a:pt x="51" y="3"/>
                    </a:moveTo>
                    <a:cubicBezTo>
                      <a:pt x="47" y="2"/>
                      <a:pt x="44" y="0"/>
                      <a:pt x="41" y="1"/>
                    </a:cubicBezTo>
                    <a:cubicBezTo>
                      <a:pt x="37" y="2"/>
                      <a:pt x="34" y="4"/>
                      <a:pt x="31" y="5"/>
                    </a:cubicBezTo>
                    <a:cubicBezTo>
                      <a:pt x="25" y="7"/>
                      <a:pt x="20" y="9"/>
                      <a:pt x="14" y="11"/>
                    </a:cubicBezTo>
                    <a:cubicBezTo>
                      <a:pt x="0" y="16"/>
                      <a:pt x="32" y="43"/>
                      <a:pt x="36" y="46"/>
                    </a:cubicBezTo>
                    <a:cubicBezTo>
                      <a:pt x="27" y="39"/>
                      <a:pt x="13" y="16"/>
                      <a:pt x="31" y="13"/>
                    </a:cubicBezTo>
                    <a:cubicBezTo>
                      <a:pt x="33" y="12"/>
                      <a:pt x="35" y="12"/>
                      <a:pt x="36" y="11"/>
                    </a:cubicBezTo>
                    <a:cubicBezTo>
                      <a:pt x="37" y="10"/>
                      <a:pt x="37" y="8"/>
                      <a:pt x="38" y="7"/>
                    </a:cubicBezTo>
                    <a:cubicBezTo>
                      <a:pt x="38" y="6"/>
                      <a:pt x="40" y="6"/>
                      <a:pt x="41" y="5"/>
                    </a:cubicBezTo>
                    <a:cubicBezTo>
                      <a:pt x="44" y="4"/>
                      <a:pt x="48" y="5"/>
                      <a:pt x="51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1" name="Freeform 193">
                <a:extLst>
                  <a:ext uri="{FF2B5EF4-FFF2-40B4-BE49-F238E27FC236}">
                    <a16:creationId xmlns:a16="http://schemas.microsoft.com/office/drawing/2014/main" id="{B551C9C2-B1D5-473F-B277-ED9804DC4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3472"/>
                <a:ext cx="28" cy="80"/>
              </a:xfrm>
              <a:custGeom>
                <a:avLst/>
                <a:gdLst>
                  <a:gd name="T0" fmla="*/ 130 w 11"/>
                  <a:gd name="T1" fmla="*/ 0 h 30"/>
                  <a:gd name="T2" fmla="*/ 33 w 11"/>
                  <a:gd name="T3" fmla="*/ 192 h 30"/>
                  <a:gd name="T4" fmla="*/ 130 w 11"/>
                  <a:gd name="T5" fmla="*/ 568 h 30"/>
                  <a:gd name="T6" fmla="*/ 117 w 11"/>
                  <a:gd name="T7" fmla="*/ 192 h 30"/>
                  <a:gd name="T8" fmla="*/ 130 w 11"/>
                  <a:gd name="T9" fmla="*/ 93 h 30"/>
                  <a:gd name="T10" fmla="*/ 130 w 11"/>
                  <a:gd name="T11" fmla="*/ 21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30">
                    <a:moveTo>
                      <a:pt x="8" y="0"/>
                    </a:moveTo>
                    <a:cubicBezTo>
                      <a:pt x="3" y="1"/>
                      <a:pt x="0" y="4"/>
                      <a:pt x="2" y="10"/>
                    </a:cubicBezTo>
                    <a:cubicBezTo>
                      <a:pt x="3" y="16"/>
                      <a:pt x="7" y="23"/>
                      <a:pt x="8" y="30"/>
                    </a:cubicBezTo>
                    <a:cubicBezTo>
                      <a:pt x="11" y="26"/>
                      <a:pt x="7" y="15"/>
                      <a:pt x="7" y="10"/>
                    </a:cubicBezTo>
                    <a:cubicBezTo>
                      <a:pt x="7" y="8"/>
                      <a:pt x="8" y="7"/>
                      <a:pt x="8" y="5"/>
                    </a:cubicBezTo>
                    <a:cubicBezTo>
                      <a:pt x="9" y="4"/>
                      <a:pt x="8" y="3"/>
                      <a:pt x="8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2" name="Freeform 194">
                <a:extLst>
                  <a:ext uri="{FF2B5EF4-FFF2-40B4-BE49-F238E27FC236}">
                    <a16:creationId xmlns:a16="http://schemas.microsoft.com/office/drawing/2014/main" id="{5B5DD8E0-4D13-45D5-BE30-6F66BB85A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3533"/>
                <a:ext cx="77" cy="211"/>
              </a:xfrm>
              <a:custGeom>
                <a:avLst/>
                <a:gdLst>
                  <a:gd name="T0" fmla="*/ 0 w 31"/>
                  <a:gd name="T1" fmla="*/ 93 h 79"/>
                  <a:gd name="T2" fmla="*/ 62 w 31"/>
                  <a:gd name="T3" fmla="*/ 684 h 79"/>
                  <a:gd name="T4" fmla="*/ 154 w 31"/>
                  <a:gd name="T5" fmla="*/ 1071 h 79"/>
                  <a:gd name="T6" fmla="*/ 320 w 31"/>
                  <a:gd name="T7" fmla="*/ 1506 h 79"/>
                  <a:gd name="T8" fmla="*/ 229 w 31"/>
                  <a:gd name="T9" fmla="*/ 1162 h 79"/>
                  <a:gd name="T10" fmla="*/ 186 w 31"/>
                  <a:gd name="T11" fmla="*/ 841 h 79"/>
                  <a:gd name="T12" fmla="*/ 124 w 31"/>
                  <a:gd name="T13" fmla="*/ 662 h 79"/>
                  <a:gd name="T14" fmla="*/ 124 w 31"/>
                  <a:gd name="T15" fmla="*/ 321 h 79"/>
                  <a:gd name="T16" fmla="*/ 137 w 31"/>
                  <a:gd name="T17" fmla="*/ 227 h 79"/>
                  <a:gd name="T18" fmla="*/ 137 w 31"/>
                  <a:gd name="T19" fmla="*/ 171 h 79"/>
                  <a:gd name="T20" fmla="*/ 246 w 31"/>
                  <a:gd name="T21" fmla="*/ 171 h 79"/>
                  <a:gd name="T22" fmla="*/ 383 w 31"/>
                  <a:gd name="T23" fmla="*/ 115 h 79"/>
                  <a:gd name="T24" fmla="*/ 474 w 31"/>
                  <a:gd name="T25" fmla="*/ 0 h 79"/>
                  <a:gd name="T26" fmla="*/ 340 w 31"/>
                  <a:gd name="T27" fmla="*/ 35 h 79"/>
                  <a:gd name="T28" fmla="*/ 196 w 31"/>
                  <a:gd name="T29" fmla="*/ 77 h 79"/>
                  <a:gd name="T30" fmla="*/ 75 w 31"/>
                  <a:gd name="T31" fmla="*/ 93 h 79"/>
                  <a:gd name="T32" fmla="*/ 0 w 31"/>
                  <a:gd name="T33" fmla="*/ 77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79">
                    <a:moveTo>
                      <a:pt x="0" y="5"/>
                    </a:moveTo>
                    <a:cubicBezTo>
                      <a:pt x="8" y="15"/>
                      <a:pt x="3" y="24"/>
                      <a:pt x="4" y="36"/>
                    </a:cubicBezTo>
                    <a:cubicBezTo>
                      <a:pt x="4" y="42"/>
                      <a:pt x="6" y="50"/>
                      <a:pt x="10" y="56"/>
                    </a:cubicBezTo>
                    <a:cubicBezTo>
                      <a:pt x="14" y="62"/>
                      <a:pt x="17" y="73"/>
                      <a:pt x="21" y="79"/>
                    </a:cubicBezTo>
                    <a:cubicBezTo>
                      <a:pt x="20" y="74"/>
                      <a:pt x="17" y="66"/>
                      <a:pt x="15" y="61"/>
                    </a:cubicBezTo>
                    <a:cubicBezTo>
                      <a:pt x="12" y="55"/>
                      <a:pt x="13" y="50"/>
                      <a:pt x="12" y="44"/>
                    </a:cubicBezTo>
                    <a:cubicBezTo>
                      <a:pt x="12" y="43"/>
                      <a:pt x="8" y="36"/>
                      <a:pt x="8" y="35"/>
                    </a:cubicBezTo>
                    <a:cubicBezTo>
                      <a:pt x="8" y="32"/>
                      <a:pt x="8" y="20"/>
                      <a:pt x="8" y="17"/>
                    </a:cubicBezTo>
                    <a:cubicBezTo>
                      <a:pt x="8" y="15"/>
                      <a:pt x="9" y="14"/>
                      <a:pt x="9" y="12"/>
                    </a:cubicBezTo>
                    <a:cubicBezTo>
                      <a:pt x="9" y="11"/>
                      <a:pt x="8" y="9"/>
                      <a:pt x="9" y="9"/>
                    </a:cubicBezTo>
                    <a:cubicBezTo>
                      <a:pt x="10" y="7"/>
                      <a:pt x="15" y="9"/>
                      <a:pt x="16" y="9"/>
                    </a:cubicBezTo>
                    <a:cubicBezTo>
                      <a:pt x="19" y="8"/>
                      <a:pt x="22" y="8"/>
                      <a:pt x="25" y="6"/>
                    </a:cubicBezTo>
                    <a:cubicBezTo>
                      <a:pt x="26" y="5"/>
                      <a:pt x="30" y="2"/>
                      <a:pt x="31" y="0"/>
                    </a:cubicBezTo>
                    <a:cubicBezTo>
                      <a:pt x="28" y="1"/>
                      <a:pt x="25" y="1"/>
                      <a:pt x="22" y="2"/>
                    </a:cubicBezTo>
                    <a:cubicBezTo>
                      <a:pt x="19" y="2"/>
                      <a:pt x="16" y="4"/>
                      <a:pt x="13" y="4"/>
                    </a:cubicBezTo>
                    <a:cubicBezTo>
                      <a:pt x="10" y="5"/>
                      <a:pt x="8" y="5"/>
                      <a:pt x="5" y="5"/>
                    </a:cubicBezTo>
                    <a:cubicBezTo>
                      <a:pt x="3" y="5"/>
                      <a:pt x="2" y="3"/>
                      <a:pt x="0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3" name="Freeform 195">
                <a:extLst>
                  <a:ext uri="{FF2B5EF4-FFF2-40B4-BE49-F238E27FC236}">
                    <a16:creationId xmlns:a16="http://schemas.microsoft.com/office/drawing/2014/main" id="{CDF1E964-319A-43E7-BC02-E64EDFE0F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3552"/>
                <a:ext cx="38" cy="61"/>
              </a:xfrm>
              <a:custGeom>
                <a:avLst/>
                <a:gdLst>
                  <a:gd name="T0" fmla="*/ 213 w 15"/>
                  <a:gd name="T1" fmla="*/ 0 h 23"/>
                  <a:gd name="T2" fmla="*/ 213 w 15"/>
                  <a:gd name="T3" fmla="*/ 430 h 23"/>
                  <a:gd name="T4" fmla="*/ 84 w 15"/>
                  <a:gd name="T5" fmla="*/ 204 h 23"/>
                  <a:gd name="T6" fmla="*/ 0 w 15"/>
                  <a:gd name="T7" fmla="*/ 149 h 23"/>
                  <a:gd name="T8" fmla="*/ 33 w 15"/>
                  <a:gd name="T9" fmla="*/ 2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13" y="0"/>
                    </a:moveTo>
                    <a:cubicBezTo>
                      <a:pt x="5" y="5"/>
                      <a:pt x="15" y="17"/>
                      <a:pt x="13" y="23"/>
                    </a:cubicBezTo>
                    <a:cubicBezTo>
                      <a:pt x="10" y="18"/>
                      <a:pt x="10" y="14"/>
                      <a:pt x="5" y="11"/>
                    </a:cubicBezTo>
                    <a:cubicBezTo>
                      <a:pt x="3" y="10"/>
                      <a:pt x="1" y="11"/>
                      <a:pt x="0" y="8"/>
                    </a:cubicBezTo>
                    <a:cubicBezTo>
                      <a:pt x="0" y="6"/>
                      <a:pt x="0" y="0"/>
                      <a:pt x="2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4" name="Freeform 196">
                <a:extLst>
                  <a:ext uri="{FF2B5EF4-FFF2-40B4-BE49-F238E27FC236}">
                    <a16:creationId xmlns:a16="http://schemas.microsoft.com/office/drawing/2014/main" id="{D9202F59-4479-4FEE-B32D-E825A5FFC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3523"/>
                <a:ext cx="63" cy="74"/>
              </a:xfrm>
              <a:custGeom>
                <a:avLst/>
                <a:gdLst>
                  <a:gd name="T0" fmla="*/ 179 w 25"/>
                  <a:gd name="T1" fmla="*/ 111 h 28"/>
                  <a:gd name="T2" fmla="*/ 305 w 25"/>
                  <a:gd name="T3" fmla="*/ 56 h 28"/>
                  <a:gd name="T4" fmla="*/ 401 w 25"/>
                  <a:gd name="T5" fmla="*/ 0 h 28"/>
                  <a:gd name="T6" fmla="*/ 338 w 25"/>
                  <a:gd name="T7" fmla="*/ 111 h 28"/>
                  <a:gd name="T8" fmla="*/ 222 w 25"/>
                  <a:gd name="T9" fmla="*/ 204 h 28"/>
                  <a:gd name="T10" fmla="*/ 113 w 25"/>
                  <a:gd name="T11" fmla="*/ 518 h 28"/>
                  <a:gd name="T12" fmla="*/ 33 w 25"/>
                  <a:gd name="T13" fmla="*/ 25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8">
                    <a:moveTo>
                      <a:pt x="11" y="6"/>
                    </a:moveTo>
                    <a:cubicBezTo>
                      <a:pt x="13" y="6"/>
                      <a:pt x="16" y="4"/>
                      <a:pt x="19" y="3"/>
                    </a:cubicBezTo>
                    <a:cubicBezTo>
                      <a:pt x="21" y="2"/>
                      <a:pt x="23" y="1"/>
                      <a:pt x="25" y="0"/>
                    </a:cubicBezTo>
                    <a:cubicBezTo>
                      <a:pt x="23" y="2"/>
                      <a:pt x="22" y="4"/>
                      <a:pt x="21" y="6"/>
                    </a:cubicBezTo>
                    <a:cubicBezTo>
                      <a:pt x="18" y="8"/>
                      <a:pt x="16" y="9"/>
                      <a:pt x="14" y="11"/>
                    </a:cubicBezTo>
                    <a:cubicBezTo>
                      <a:pt x="9" y="16"/>
                      <a:pt x="7" y="21"/>
                      <a:pt x="7" y="28"/>
                    </a:cubicBezTo>
                    <a:cubicBezTo>
                      <a:pt x="5" y="26"/>
                      <a:pt x="0" y="16"/>
                      <a:pt x="2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5" name="Freeform 197">
                <a:extLst>
                  <a:ext uri="{FF2B5EF4-FFF2-40B4-BE49-F238E27FC236}">
                    <a16:creationId xmlns:a16="http://schemas.microsoft.com/office/drawing/2014/main" id="{2B3866A7-BBA9-4FA5-942F-26B5D3EB2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3595"/>
                <a:ext cx="18" cy="32"/>
              </a:xfrm>
              <a:custGeom>
                <a:avLst/>
                <a:gdLst>
                  <a:gd name="T0" fmla="*/ 0 w 7"/>
                  <a:gd name="T1" fmla="*/ 0 h 12"/>
                  <a:gd name="T2" fmla="*/ 118 w 7"/>
                  <a:gd name="T3" fmla="*/ 227 h 12"/>
                  <a:gd name="T4" fmla="*/ 118 w 7"/>
                  <a:gd name="T5" fmla="*/ 20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4" y="2"/>
                      <a:pt x="6" y="7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6" name="Freeform 198">
                <a:extLst>
                  <a:ext uri="{FF2B5EF4-FFF2-40B4-BE49-F238E27FC236}">
                    <a16:creationId xmlns:a16="http://schemas.microsoft.com/office/drawing/2014/main" id="{985EF08D-ECC2-4929-B948-AD6E52A1F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635"/>
                <a:ext cx="10" cy="34"/>
              </a:xfrm>
              <a:custGeom>
                <a:avLst/>
                <a:gdLst>
                  <a:gd name="T0" fmla="*/ 0 w 4"/>
                  <a:gd name="T1" fmla="*/ 0 h 13"/>
                  <a:gd name="T2" fmla="*/ 63 w 4"/>
                  <a:gd name="T3" fmla="*/ 2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3" y="2"/>
                      <a:pt x="4" y="9"/>
                      <a:pt x="4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7" name="Freeform 199">
                <a:extLst>
                  <a:ext uri="{FF2B5EF4-FFF2-40B4-BE49-F238E27FC236}">
                    <a16:creationId xmlns:a16="http://schemas.microsoft.com/office/drawing/2014/main" id="{031D875C-88A8-450A-8E37-7B4FCC4A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3477"/>
                <a:ext cx="23" cy="88"/>
              </a:xfrm>
              <a:custGeom>
                <a:avLst/>
                <a:gdLst>
                  <a:gd name="T0" fmla="*/ 51 w 9"/>
                  <a:gd name="T1" fmla="*/ 0 h 33"/>
                  <a:gd name="T2" fmla="*/ 66 w 9"/>
                  <a:gd name="T3" fmla="*/ 248 h 33"/>
                  <a:gd name="T4" fmla="*/ 151 w 9"/>
                  <a:gd name="T5" fmla="*/ 627 h 33"/>
                  <a:gd name="T6" fmla="*/ 51 w 9"/>
                  <a:gd name="T7" fmla="*/ 248 h 33"/>
                  <a:gd name="T8" fmla="*/ 33 w 9"/>
                  <a:gd name="T9" fmla="*/ 21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3">
                    <a:moveTo>
                      <a:pt x="3" y="0"/>
                    </a:moveTo>
                    <a:cubicBezTo>
                      <a:pt x="0" y="3"/>
                      <a:pt x="3" y="10"/>
                      <a:pt x="4" y="13"/>
                    </a:cubicBezTo>
                    <a:cubicBezTo>
                      <a:pt x="7" y="20"/>
                      <a:pt x="8" y="26"/>
                      <a:pt x="9" y="33"/>
                    </a:cubicBezTo>
                    <a:cubicBezTo>
                      <a:pt x="8" y="25"/>
                      <a:pt x="5" y="19"/>
                      <a:pt x="3" y="13"/>
                    </a:cubicBezTo>
                    <a:cubicBezTo>
                      <a:pt x="1" y="8"/>
                      <a:pt x="0" y="5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8" name="Freeform 200">
                <a:extLst>
                  <a:ext uri="{FF2B5EF4-FFF2-40B4-BE49-F238E27FC236}">
                    <a16:creationId xmlns:a16="http://schemas.microsoft.com/office/drawing/2014/main" id="{E4E3365C-AEDC-46D2-BF3E-47A337C90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3459"/>
                <a:ext cx="95" cy="29"/>
              </a:xfrm>
              <a:custGeom>
                <a:avLst/>
                <a:gdLst>
                  <a:gd name="T0" fmla="*/ 595 w 38"/>
                  <a:gd name="T1" fmla="*/ 55 h 11"/>
                  <a:gd name="T2" fmla="*/ 333 w 38"/>
                  <a:gd name="T3" fmla="*/ 34 h 11"/>
                  <a:gd name="T4" fmla="*/ 0 w 38"/>
                  <a:gd name="T5" fmla="*/ 200 h 11"/>
                  <a:gd name="T6" fmla="*/ 333 w 38"/>
                  <a:gd name="T7" fmla="*/ 76 h 11"/>
                  <a:gd name="T8" fmla="*/ 595 w 38"/>
                  <a:gd name="T9" fmla="*/ 5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1">
                    <a:moveTo>
                      <a:pt x="38" y="3"/>
                    </a:moveTo>
                    <a:cubicBezTo>
                      <a:pt x="32" y="0"/>
                      <a:pt x="26" y="0"/>
                      <a:pt x="21" y="2"/>
                    </a:cubicBezTo>
                    <a:cubicBezTo>
                      <a:pt x="17" y="4"/>
                      <a:pt x="7" y="9"/>
                      <a:pt x="0" y="11"/>
                    </a:cubicBezTo>
                    <a:cubicBezTo>
                      <a:pt x="6" y="10"/>
                      <a:pt x="17" y="5"/>
                      <a:pt x="21" y="4"/>
                    </a:cubicBezTo>
                    <a:cubicBezTo>
                      <a:pt x="24" y="3"/>
                      <a:pt x="27" y="1"/>
                      <a:pt x="3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9" name="Freeform 201">
                <a:extLst>
                  <a:ext uri="{FF2B5EF4-FFF2-40B4-BE49-F238E27FC236}">
                    <a16:creationId xmlns:a16="http://schemas.microsoft.com/office/drawing/2014/main" id="{3033B9F3-FB44-40CE-9071-2276C8462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3488"/>
                <a:ext cx="50" cy="80"/>
              </a:xfrm>
              <a:custGeom>
                <a:avLst/>
                <a:gdLst>
                  <a:gd name="T0" fmla="*/ 208 w 20"/>
                  <a:gd name="T1" fmla="*/ 0 h 30"/>
                  <a:gd name="T2" fmla="*/ 113 w 20"/>
                  <a:gd name="T3" fmla="*/ 35 h 30"/>
                  <a:gd name="T4" fmla="*/ 33 w 20"/>
                  <a:gd name="T5" fmla="*/ 35 h 30"/>
                  <a:gd name="T6" fmla="*/ 63 w 20"/>
                  <a:gd name="T7" fmla="*/ 205 h 30"/>
                  <a:gd name="T8" fmla="*/ 145 w 20"/>
                  <a:gd name="T9" fmla="*/ 376 h 30"/>
                  <a:gd name="T10" fmla="*/ 313 w 20"/>
                  <a:gd name="T11" fmla="*/ 568 h 30"/>
                  <a:gd name="T12" fmla="*/ 113 w 20"/>
                  <a:gd name="T13" fmla="*/ 149 h 30"/>
                  <a:gd name="T14" fmla="*/ 175 w 20"/>
                  <a:gd name="T15" fmla="*/ 77 h 30"/>
                  <a:gd name="T16" fmla="*/ 220 w 20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0">
                    <a:moveTo>
                      <a:pt x="13" y="0"/>
                    </a:moveTo>
                    <a:cubicBezTo>
                      <a:pt x="12" y="1"/>
                      <a:pt x="9" y="2"/>
                      <a:pt x="7" y="2"/>
                    </a:cubicBezTo>
                    <a:cubicBezTo>
                      <a:pt x="6" y="2"/>
                      <a:pt x="2" y="2"/>
                      <a:pt x="2" y="2"/>
                    </a:cubicBezTo>
                    <a:cubicBezTo>
                      <a:pt x="0" y="4"/>
                      <a:pt x="3" y="9"/>
                      <a:pt x="4" y="11"/>
                    </a:cubicBezTo>
                    <a:cubicBezTo>
                      <a:pt x="6" y="14"/>
                      <a:pt x="7" y="17"/>
                      <a:pt x="9" y="20"/>
                    </a:cubicBezTo>
                    <a:cubicBezTo>
                      <a:pt x="13" y="24"/>
                      <a:pt x="17" y="26"/>
                      <a:pt x="20" y="30"/>
                    </a:cubicBezTo>
                    <a:cubicBezTo>
                      <a:pt x="15" y="26"/>
                      <a:pt x="5" y="15"/>
                      <a:pt x="7" y="8"/>
                    </a:cubicBezTo>
                    <a:cubicBezTo>
                      <a:pt x="8" y="6"/>
                      <a:pt x="10" y="5"/>
                      <a:pt x="11" y="4"/>
                    </a:cubicBezTo>
                    <a:cubicBezTo>
                      <a:pt x="12" y="3"/>
                      <a:pt x="13" y="1"/>
                      <a:pt x="14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50" name="Freeform 202">
                <a:extLst>
                  <a:ext uri="{FF2B5EF4-FFF2-40B4-BE49-F238E27FC236}">
                    <a16:creationId xmlns:a16="http://schemas.microsoft.com/office/drawing/2014/main" id="{E8523855-858E-4975-8F7F-B73D64135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3469"/>
                <a:ext cx="22" cy="48"/>
              </a:xfrm>
              <a:custGeom>
                <a:avLst/>
                <a:gdLst>
                  <a:gd name="T0" fmla="*/ 120 w 9"/>
                  <a:gd name="T1" fmla="*/ 0 h 18"/>
                  <a:gd name="T2" fmla="*/ 29 w 9"/>
                  <a:gd name="T3" fmla="*/ 93 h 18"/>
                  <a:gd name="T4" fmla="*/ 71 w 9"/>
                  <a:gd name="T5" fmla="*/ 341 h 18"/>
                  <a:gd name="T6" fmla="*/ 42 w 9"/>
                  <a:gd name="T7" fmla="*/ 192 h 18"/>
                  <a:gd name="T8" fmla="*/ 59 w 9"/>
                  <a:gd name="T9" fmla="*/ 115 h 18"/>
                  <a:gd name="T10" fmla="*/ 132 w 9"/>
                  <a:gd name="T11" fmla="*/ 21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8" y="0"/>
                    </a:moveTo>
                    <a:cubicBezTo>
                      <a:pt x="5" y="1"/>
                      <a:pt x="3" y="2"/>
                      <a:pt x="2" y="5"/>
                    </a:cubicBezTo>
                    <a:cubicBezTo>
                      <a:pt x="0" y="11"/>
                      <a:pt x="3" y="13"/>
                      <a:pt x="5" y="18"/>
                    </a:cubicBezTo>
                    <a:cubicBezTo>
                      <a:pt x="4" y="15"/>
                      <a:pt x="3" y="13"/>
                      <a:pt x="3" y="10"/>
                    </a:cubicBezTo>
                    <a:cubicBezTo>
                      <a:pt x="3" y="7"/>
                      <a:pt x="3" y="8"/>
                      <a:pt x="4" y="6"/>
                    </a:cubicBezTo>
                    <a:cubicBezTo>
                      <a:pt x="5" y="5"/>
                      <a:pt x="7" y="1"/>
                      <a:pt x="9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51" name="Freeform 203">
                <a:extLst>
                  <a:ext uri="{FF2B5EF4-FFF2-40B4-BE49-F238E27FC236}">
                    <a16:creationId xmlns:a16="http://schemas.microsoft.com/office/drawing/2014/main" id="{4E5B717A-41CE-4F1E-9E26-D22F3539E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3536"/>
                <a:ext cx="70" cy="88"/>
              </a:xfrm>
              <a:custGeom>
                <a:avLst/>
                <a:gdLst>
                  <a:gd name="T0" fmla="*/ 438 w 28"/>
                  <a:gd name="T1" fmla="*/ 0 h 33"/>
                  <a:gd name="T2" fmla="*/ 175 w 28"/>
                  <a:gd name="T3" fmla="*/ 56 h 33"/>
                  <a:gd name="T4" fmla="*/ 0 w 28"/>
                  <a:gd name="T5" fmla="*/ 35 h 33"/>
                  <a:gd name="T6" fmla="*/ 83 w 28"/>
                  <a:gd name="T7" fmla="*/ 264 h 33"/>
                  <a:gd name="T8" fmla="*/ 83 w 28"/>
                  <a:gd name="T9" fmla="*/ 627 h 33"/>
                  <a:gd name="T10" fmla="*/ 113 w 28"/>
                  <a:gd name="T11" fmla="*/ 320 h 33"/>
                  <a:gd name="T12" fmla="*/ 125 w 28"/>
                  <a:gd name="T13" fmla="*/ 136 h 33"/>
                  <a:gd name="T14" fmla="*/ 250 w 28"/>
                  <a:gd name="T15" fmla="*/ 93 h 33"/>
                  <a:gd name="T16" fmla="*/ 345 w 28"/>
                  <a:gd name="T17" fmla="*/ 35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3">
                    <a:moveTo>
                      <a:pt x="28" y="0"/>
                    </a:moveTo>
                    <a:cubicBezTo>
                      <a:pt x="21" y="2"/>
                      <a:pt x="16" y="2"/>
                      <a:pt x="11" y="3"/>
                    </a:cubicBezTo>
                    <a:cubicBezTo>
                      <a:pt x="7" y="4"/>
                      <a:pt x="4" y="2"/>
                      <a:pt x="0" y="2"/>
                    </a:cubicBezTo>
                    <a:cubicBezTo>
                      <a:pt x="4" y="3"/>
                      <a:pt x="4" y="11"/>
                      <a:pt x="5" y="14"/>
                    </a:cubicBezTo>
                    <a:cubicBezTo>
                      <a:pt x="6" y="20"/>
                      <a:pt x="6" y="26"/>
                      <a:pt x="5" y="33"/>
                    </a:cubicBezTo>
                    <a:cubicBezTo>
                      <a:pt x="7" y="28"/>
                      <a:pt x="7" y="22"/>
                      <a:pt x="7" y="17"/>
                    </a:cubicBezTo>
                    <a:cubicBezTo>
                      <a:pt x="7" y="14"/>
                      <a:pt x="5" y="8"/>
                      <a:pt x="8" y="7"/>
                    </a:cubicBezTo>
                    <a:cubicBezTo>
                      <a:pt x="9" y="6"/>
                      <a:pt x="13" y="6"/>
                      <a:pt x="16" y="5"/>
                    </a:cubicBezTo>
                    <a:cubicBezTo>
                      <a:pt x="18" y="4"/>
                      <a:pt x="20" y="3"/>
                      <a:pt x="2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52" name="Freeform 204">
                <a:extLst>
                  <a:ext uri="{FF2B5EF4-FFF2-40B4-BE49-F238E27FC236}">
                    <a16:creationId xmlns:a16="http://schemas.microsoft.com/office/drawing/2014/main" id="{391E3F53-E89F-4D8C-B8CF-BD4778D73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3632"/>
                <a:ext cx="27" cy="83"/>
              </a:xfrm>
              <a:custGeom>
                <a:avLst/>
                <a:gdLst>
                  <a:gd name="T0" fmla="*/ 0 w 11"/>
                  <a:gd name="T1" fmla="*/ 78 h 31"/>
                  <a:gd name="T2" fmla="*/ 71 w 11"/>
                  <a:gd name="T3" fmla="*/ 345 h 31"/>
                  <a:gd name="T4" fmla="*/ 120 w 11"/>
                  <a:gd name="T5" fmla="*/ 444 h 31"/>
                  <a:gd name="T6" fmla="*/ 162 w 11"/>
                  <a:gd name="T7" fmla="*/ 594 h 31"/>
                  <a:gd name="T8" fmla="*/ 133 w 11"/>
                  <a:gd name="T9" fmla="*/ 388 h 31"/>
                  <a:gd name="T10" fmla="*/ 120 w 11"/>
                  <a:gd name="T11" fmla="*/ 308 h 31"/>
                  <a:gd name="T12" fmla="*/ 91 w 11"/>
                  <a:gd name="T13" fmla="*/ 286 h 31"/>
                  <a:gd name="T14" fmla="*/ 0 w 11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31">
                    <a:moveTo>
                      <a:pt x="0" y="4"/>
                    </a:moveTo>
                    <a:cubicBezTo>
                      <a:pt x="1" y="9"/>
                      <a:pt x="3" y="13"/>
                      <a:pt x="5" y="18"/>
                    </a:cubicBezTo>
                    <a:cubicBezTo>
                      <a:pt x="6" y="20"/>
                      <a:pt x="7" y="21"/>
                      <a:pt x="8" y="23"/>
                    </a:cubicBezTo>
                    <a:cubicBezTo>
                      <a:pt x="9" y="26"/>
                      <a:pt x="10" y="29"/>
                      <a:pt x="11" y="31"/>
                    </a:cubicBezTo>
                    <a:cubicBezTo>
                      <a:pt x="10" y="28"/>
                      <a:pt x="9" y="23"/>
                      <a:pt x="9" y="20"/>
                    </a:cubicBezTo>
                    <a:cubicBezTo>
                      <a:pt x="9" y="19"/>
                      <a:pt x="9" y="17"/>
                      <a:pt x="8" y="16"/>
                    </a:cubicBezTo>
                    <a:cubicBezTo>
                      <a:pt x="8" y="15"/>
                      <a:pt x="7" y="15"/>
                      <a:pt x="6" y="15"/>
                    </a:cubicBezTo>
                    <a:cubicBezTo>
                      <a:pt x="4" y="11"/>
                      <a:pt x="0" y="5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335" name="Freeform 205">
              <a:extLst>
                <a:ext uri="{FF2B5EF4-FFF2-40B4-BE49-F238E27FC236}">
                  <a16:creationId xmlns:a16="http://schemas.microsoft.com/office/drawing/2014/main" id="{3F0B4136-F5D4-4E35-9D12-240203B9B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539"/>
              <a:ext cx="32" cy="157"/>
            </a:xfrm>
            <a:custGeom>
              <a:avLst/>
              <a:gdLst>
                <a:gd name="T0" fmla="*/ 162 w 13"/>
                <a:gd name="T1" fmla="*/ 149 h 59"/>
                <a:gd name="T2" fmla="*/ 153 w 13"/>
                <a:gd name="T3" fmla="*/ 580 h 59"/>
                <a:gd name="T4" fmla="*/ 182 w 13"/>
                <a:gd name="T5" fmla="*/ 1112 h 59"/>
                <a:gd name="T6" fmla="*/ 121 w 13"/>
                <a:gd name="T7" fmla="*/ 657 h 59"/>
                <a:gd name="T8" fmla="*/ 121 w 13"/>
                <a:gd name="T9" fmla="*/ 341 h 59"/>
                <a:gd name="T10" fmla="*/ 42 w 13"/>
                <a:gd name="T11" fmla="*/ 114 h 59"/>
                <a:gd name="T12" fmla="*/ 12 w 13"/>
                <a:gd name="T13" fmla="*/ 0 h 59"/>
                <a:gd name="T14" fmla="*/ 162 w 13"/>
                <a:gd name="T15" fmla="*/ 149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9">
                  <a:moveTo>
                    <a:pt x="11" y="8"/>
                  </a:moveTo>
                  <a:cubicBezTo>
                    <a:pt x="9" y="15"/>
                    <a:pt x="10" y="24"/>
                    <a:pt x="10" y="31"/>
                  </a:cubicBezTo>
                  <a:cubicBezTo>
                    <a:pt x="10" y="41"/>
                    <a:pt x="13" y="50"/>
                    <a:pt x="12" y="59"/>
                  </a:cubicBezTo>
                  <a:cubicBezTo>
                    <a:pt x="11" y="51"/>
                    <a:pt x="8" y="43"/>
                    <a:pt x="8" y="35"/>
                  </a:cubicBezTo>
                  <a:cubicBezTo>
                    <a:pt x="7" y="29"/>
                    <a:pt x="9" y="23"/>
                    <a:pt x="8" y="18"/>
                  </a:cubicBezTo>
                  <a:cubicBezTo>
                    <a:pt x="7" y="13"/>
                    <a:pt x="5" y="10"/>
                    <a:pt x="3" y="6"/>
                  </a:cubicBezTo>
                  <a:cubicBezTo>
                    <a:pt x="2" y="4"/>
                    <a:pt x="0" y="2"/>
                    <a:pt x="1" y="0"/>
                  </a:cubicBezTo>
                  <a:cubicBezTo>
                    <a:pt x="3" y="3"/>
                    <a:pt x="7" y="8"/>
                    <a:pt x="11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6" name="Freeform 206">
              <a:extLst>
                <a:ext uri="{FF2B5EF4-FFF2-40B4-BE49-F238E27FC236}">
                  <a16:creationId xmlns:a16="http://schemas.microsoft.com/office/drawing/2014/main" id="{3EBD5D2C-8BD2-4EE5-A982-D04C7F891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541"/>
              <a:ext cx="22" cy="99"/>
            </a:xfrm>
            <a:custGeom>
              <a:avLst/>
              <a:gdLst>
                <a:gd name="T0" fmla="*/ 132 w 9"/>
                <a:gd name="T1" fmla="*/ 709 h 37"/>
                <a:gd name="T2" fmla="*/ 71 w 9"/>
                <a:gd name="T3" fmla="*/ 423 h 37"/>
                <a:gd name="T4" fmla="*/ 29 w 9"/>
                <a:gd name="T5" fmla="*/ 252 h 37"/>
                <a:gd name="T6" fmla="*/ 0 w 9"/>
                <a:gd name="T7" fmla="*/ 0 h 37"/>
                <a:gd name="T8" fmla="*/ 132 w 9"/>
                <a:gd name="T9" fmla="*/ 286 h 37"/>
                <a:gd name="T10" fmla="*/ 132 w 9"/>
                <a:gd name="T11" fmla="*/ 629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7">
                  <a:moveTo>
                    <a:pt x="9" y="37"/>
                  </a:moveTo>
                  <a:cubicBezTo>
                    <a:pt x="6" y="33"/>
                    <a:pt x="7" y="27"/>
                    <a:pt x="5" y="22"/>
                  </a:cubicBezTo>
                  <a:cubicBezTo>
                    <a:pt x="4" y="19"/>
                    <a:pt x="3" y="16"/>
                    <a:pt x="2" y="13"/>
                  </a:cubicBezTo>
                  <a:cubicBezTo>
                    <a:pt x="1" y="9"/>
                    <a:pt x="0" y="3"/>
                    <a:pt x="0" y="0"/>
                  </a:cubicBezTo>
                  <a:cubicBezTo>
                    <a:pt x="5" y="2"/>
                    <a:pt x="9" y="11"/>
                    <a:pt x="9" y="15"/>
                  </a:cubicBezTo>
                  <a:cubicBezTo>
                    <a:pt x="9" y="21"/>
                    <a:pt x="9" y="27"/>
                    <a:pt x="9" y="3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7" name="Freeform 207">
              <a:extLst>
                <a:ext uri="{FF2B5EF4-FFF2-40B4-BE49-F238E27FC236}">
                  <a16:creationId xmlns:a16="http://schemas.microsoft.com/office/drawing/2014/main" id="{6D45504A-E0B8-41B6-ABF3-7EFFCE2D4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3445"/>
              <a:ext cx="170" cy="43"/>
            </a:xfrm>
            <a:custGeom>
              <a:avLst/>
              <a:gdLst>
                <a:gd name="T0" fmla="*/ 83 w 68"/>
                <a:gd name="T1" fmla="*/ 196 h 16"/>
                <a:gd name="T2" fmla="*/ 613 w 68"/>
                <a:gd name="T3" fmla="*/ 22 h 16"/>
                <a:gd name="T4" fmla="*/ 958 w 68"/>
                <a:gd name="T5" fmla="*/ 59 h 16"/>
                <a:gd name="T6" fmla="*/ 988 w 68"/>
                <a:gd name="T7" fmla="*/ 94 h 16"/>
                <a:gd name="T8" fmla="*/ 1063 w 68"/>
                <a:gd name="T9" fmla="*/ 137 h 16"/>
                <a:gd name="T10" fmla="*/ 863 w 68"/>
                <a:gd name="T11" fmla="*/ 159 h 16"/>
                <a:gd name="T12" fmla="*/ 550 w 68"/>
                <a:gd name="T13" fmla="*/ 94 h 16"/>
                <a:gd name="T14" fmla="*/ 83 w 68"/>
                <a:gd name="T15" fmla="*/ 312 h 16"/>
                <a:gd name="T16" fmla="*/ 20 w 68"/>
                <a:gd name="T17" fmla="*/ 274 h 16"/>
                <a:gd name="T18" fmla="*/ 0 w 68"/>
                <a:gd name="T19" fmla="*/ 290 h 16"/>
                <a:gd name="T20" fmla="*/ 20 w 68"/>
                <a:gd name="T21" fmla="*/ 175 h 16"/>
                <a:gd name="T22" fmla="*/ 83 w 68"/>
                <a:gd name="T23" fmla="*/ 196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6">
                  <a:moveTo>
                    <a:pt x="5" y="10"/>
                  </a:moveTo>
                  <a:cubicBezTo>
                    <a:pt x="15" y="10"/>
                    <a:pt x="20" y="0"/>
                    <a:pt x="39" y="1"/>
                  </a:cubicBezTo>
                  <a:cubicBezTo>
                    <a:pt x="47" y="1"/>
                    <a:pt x="51" y="5"/>
                    <a:pt x="61" y="3"/>
                  </a:cubicBezTo>
                  <a:cubicBezTo>
                    <a:pt x="62" y="4"/>
                    <a:pt x="62" y="4"/>
                    <a:pt x="63" y="5"/>
                  </a:cubicBezTo>
                  <a:cubicBezTo>
                    <a:pt x="64" y="6"/>
                    <a:pt x="67" y="7"/>
                    <a:pt x="68" y="7"/>
                  </a:cubicBezTo>
                  <a:cubicBezTo>
                    <a:pt x="65" y="6"/>
                    <a:pt x="61" y="8"/>
                    <a:pt x="55" y="8"/>
                  </a:cubicBezTo>
                  <a:cubicBezTo>
                    <a:pt x="48" y="9"/>
                    <a:pt x="42" y="4"/>
                    <a:pt x="35" y="5"/>
                  </a:cubicBezTo>
                  <a:cubicBezTo>
                    <a:pt x="26" y="6"/>
                    <a:pt x="14" y="15"/>
                    <a:pt x="5" y="16"/>
                  </a:cubicBezTo>
                  <a:cubicBezTo>
                    <a:pt x="4" y="15"/>
                    <a:pt x="2" y="15"/>
                    <a:pt x="1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9"/>
                    <a:pt x="4" y="9"/>
                    <a:pt x="5" y="1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Freeform 208">
              <a:extLst>
                <a:ext uri="{FF2B5EF4-FFF2-40B4-BE49-F238E27FC236}">
                  <a16:creationId xmlns:a16="http://schemas.microsoft.com/office/drawing/2014/main" id="{72D558CE-2480-4E8D-BEBE-B705BCE90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3309"/>
              <a:ext cx="310" cy="163"/>
            </a:xfrm>
            <a:custGeom>
              <a:avLst/>
              <a:gdLst>
                <a:gd name="T0" fmla="*/ 208 w 124"/>
                <a:gd name="T1" fmla="*/ 743 h 61"/>
                <a:gd name="T2" fmla="*/ 488 w 124"/>
                <a:gd name="T3" fmla="*/ 115 h 61"/>
                <a:gd name="T4" fmla="*/ 800 w 124"/>
                <a:gd name="T5" fmla="*/ 171 h 61"/>
                <a:gd name="T6" fmla="*/ 1125 w 124"/>
                <a:gd name="T7" fmla="*/ 56 h 61"/>
                <a:gd name="T8" fmla="*/ 1270 w 124"/>
                <a:gd name="T9" fmla="*/ 206 h 61"/>
                <a:gd name="T10" fmla="*/ 1645 w 124"/>
                <a:gd name="T11" fmla="*/ 35 h 61"/>
                <a:gd name="T12" fmla="*/ 1925 w 124"/>
                <a:gd name="T13" fmla="*/ 593 h 61"/>
                <a:gd name="T14" fmla="*/ 1488 w 124"/>
                <a:gd name="T15" fmla="*/ 1013 h 61"/>
                <a:gd name="T16" fmla="*/ 1363 w 124"/>
                <a:gd name="T17" fmla="*/ 957 h 61"/>
                <a:gd name="T18" fmla="*/ 1283 w 124"/>
                <a:gd name="T19" fmla="*/ 957 h 61"/>
                <a:gd name="T20" fmla="*/ 770 w 124"/>
                <a:gd name="T21" fmla="*/ 991 h 61"/>
                <a:gd name="T22" fmla="*/ 238 w 124"/>
                <a:gd name="T23" fmla="*/ 1165 h 61"/>
                <a:gd name="T24" fmla="*/ 208 w 124"/>
                <a:gd name="T25" fmla="*/ 743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" h="61">
                  <a:moveTo>
                    <a:pt x="13" y="39"/>
                  </a:moveTo>
                  <a:cubicBezTo>
                    <a:pt x="25" y="22"/>
                    <a:pt x="18" y="8"/>
                    <a:pt x="31" y="6"/>
                  </a:cubicBezTo>
                  <a:cubicBezTo>
                    <a:pt x="39" y="5"/>
                    <a:pt x="38" y="9"/>
                    <a:pt x="51" y="9"/>
                  </a:cubicBezTo>
                  <a:cubicBezTo>
                    <a:pt x="62" y="9"/>
                    <a:pt x="67" y="3"/>
                    <a:pt x="72" y="3"/>
                  </a:cubicBezTo>
                  <a:cubicBezTo>
                    <a:pt x="77" y="3"/>
                    <a:pt x="84" y="4"/>
                    <a:pt x="81" y="11"/>
                  </a:cubicBezTo>
                  <a:cubicBezTo>
                    <a:pt x="86" y="3"/>
                    <a:pt x="94" y="0"/>
                    <a:pt x="105" y="2"/>
                  </a:cubicBezTo>
                  <a:cubicBezTo>
                    <a:pt x="119" y="4"/>
                    <a:pt x="124" y="13"/>
                    <a:pt x="123" y="31"/>
                  </a:cubicBezTo>
                  <a:cubicBezTo>
                    <a:pt x="122" y="44"/>
                    <a:pt x="109" y="56"/>
                    <a:pt x="95" y="53"/>
                  </a:cubicBezTo>
                  <a:cubicBezTo>
                    <a:pt x="92" y="52"/>
                    <a:pt x="89" y="51"/>
                    <a:pt x="87" y="50"/>
                  </a:cubicBezTo>
                  <a:cubicBezTo>
                    <a:pt x="85" y="48"/>
                    <a:pt x="83" y="49"/>
                    <a:pt x="82" y="50"/>
                  </a:cubicBezTo>
                  <a:cubicBezTo>
                    <a:pt x="64" y="59"/>
                    <a:pt x="59" y="52"/>
                    <a:pt x="49" y="52"/>
                  </a:cubicBezTo>
                  <a:cubicBezTo>
                    <a:pt x="30" y="51"/>
                    <a:pt x="25" y="61"/>
                    <a:pt x="15" y="61"/>
                  </a:cubicBezTo>
                  <a:cubicBezTo>
                    <a:pt x="5" y="60"/>
                    <a:pt x="0" y="55"/>
                    <a:pt x="13" y="3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9" name="Freeform 209">
              <a:extLst>
                <a:ext uri="{FF2B5EF4-FFF2-40B4-BE49-F238E27FC236}">
                  <a16:creationId xmlns:a16="http://schemas.microsoft.com/office/drawing/2014/main" id="{9DC30AB6-F312-48D3-864C-C386FA59F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3227"/>
              <a:ext cx="88" cy="64"/>
            </a:xfrm>
            <a:custGeom>
              <a:avLst/>
              <a:gdLst>
                <a:gd name="T0" fmla="*/ 254 w 35"/>
                <a:gd name="T1" fmla="*/ 0 h 24"/>
                <a:gd name="T2" fmla="*/ 556 w 35"/>
                <a:gd name="T3" fmla="*/ 456 h 24"/>
                <a:gd name="T4" fmla="*/ 556 w 35"/>
                <a:gd name="T5" fmla="*/ 456 h 24"/>
                <a:gd name="T6" fmla="*/ 254 w 35"/>
                <a:gd name="T7" fmla="*/ 0 h 24"/>
                <a:gd name="T8" fmla="*/ 0 w 35"/>
                <a:gd name="T9" fmla="*/ 192 h 24"/>
                <a:gd name="T10" fmla="*/ 0 w 35"/>
                <a:gd name="T11" fmla="*/ 192 h 24"/>
                <a:gd name="T12" fmla="*/ 254 w 35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4">
                  <a:moveTo>
                    <a:pt x="16" y="0"/>
                  </a:moveTo>
                  <a:cubicBezTo>
                    <a:pt x="24" y="0"/>
                    <a:pt x="31" y="15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2" y="15"/>
                    <a:pt x="23" y="1"/>
                    <a:pt x="16" y="0"/>
                  </a:cubicBezTo>
                  <a:cubicBezTo>
                    <a:pt x="12" y="0"/>
                    <a:pt x="5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4"/>
                    <a:pt x="11" y="0"/>
                    <a:pt x="16" y="0"/>
                  </a:cubicBezTo>
                  <a:close/>
                </a:path>
              </a:pathLst>
            </a:custGeom>
            <a:solidFill>
              <a:srgbClr val="6D5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0" name="Freeform 210">
              <a:extLst>
                <a:ext uri="{FF2B5EF4-FFF2-40B4-BE49-F238E27FC236}">
                  <a16:creationId xmlns:a16="http://schemas.microsoft.com/office/drawing/2014/main" id="{82C0E4CE-89F1-47AF-B914-5DB7DA9DF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405"/>
              <a:ext cx="20" cy="22"/>
            </a:xfrm>
            <a:custGeom>
              <a:avLst/>
              <a:gdLst>
                <a:gd name="T0" fmla="*/ 0 w 8"/>
                <a:gd name="T1" fmla="*/ 0 h 8"/>
                <a:gd name="T2" fmla="*/ 125 w 8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0"/>
                    <a:pt x="6" y="4"/>
                    <a:pt x="8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1" name="Freeform 211">
              <a:extLst>
                <a:ext uri="{FF2B5EF4-FFF2-40B4-BE49-F238E27FC236}">
                  <a16:creationId xmlns:a16="http://schemas.microsoft.com/office/drawing/2014/main" id="{6E30E99C-6C15-4275-A760-553F94CF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3507"/>
              <a:ext cx="170" cy="290"/>
            </a:xfrm>
            <a:custGeom>
              <a:avLst/>
              <a:gdLst>
                <a:gd name="T0" fmla="*/ 1063 w 68"/>
                <a:gd name="T1" fmla="*/ 2054 h 109"/>
                <a:gd name="T2" fmla="*/ 1000 w 68"/>
                <a:gd name="T3" fmla="*/ 1862 h 109"/>
                <a:gd name="T4" fmla="*/ 658 w 68"/>
                <a:gd name="T5" fmla="*/ 205 h 109"/>
                <a:gd name="T6" fmla="*/ 708 w 68"/>
                <a:gd name="T7" fmla="*/ 0 h 109"/>
                <a:gd name="T8" fmla="*/ 425 w 68"/>
                <a:gd name="T9" fmla="*/ 192 h 109"/>
                <a:gd name="T10" fmla="*/ 0 w 68"/>
                <a:gd name="T11" fmla="*/ 226 h 109"/>
                <a:gd name="T12" fmla="*/ 113 w 68"/>
                <a:gd name="T13" fmla="*/ 418 h 109"/>
                <a:gd name="T14" fmla="*/ 95 w 68"/>
                <a:gd name="T15" fmla="*/ 976 h 109"/>
                <a:gd name="T16" fmla="*/ 333 w 68"/>
                <a:gd name="T17" fmla="*/ 1620 h 109"/>
                <a:gd name="T18" fmla="*/ 470 w 68"/>
                <a:gd name="T19" fmla="*/ 2054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09">
                  <a:moveTo>
                    <a:pt x="68" y="109"/>
                  </a:moveTo>
                  <a:cubicBezTo>
                    <a:pt x="66" y="106"/>
                    <a:pt x="65" y="102"/>
                    <a:pt x="64" y="99"/>
                  </a:cubicBezTo>
                  <a:cubicBezTo>
                    <a:pt x="47" y="59"/>
                    <a:pt x="44" y="24"/>
                    <a:pt x="42" y="11"/>
                  </a:cubicBezTo>
                  <a:cubicBezTo>
                    <a:pt x="42" y="8"/>
                    <a:pt x="42" y="4"/>
                    <a:pt x="45" y="0"/>
                  </a:cubicBezTo>
                  <a:cubicBezTo>
                    <a:pt x="42" y="4"/>
                    <a:pt x="33" y="8"/>
                    <a:pt x="27" y="10"/>
                  </a:cubicBezTo>
                  <a:cubicBezTo>
                    <a:pt x="19" y="12"/>
                    <a:pt x="7" y="14"/>
                    <a:pt x="0" y="12"/>
                  </a:cubicBezTo>
                  <a:cubicBezTo>
                    <a:pt x="2" y="14"/>
                    <a:pt x="6" y="18"/>
                    <a:pt x="7" y="22"/>
                  </a:cubicBezTo>
                  <a:cubicBezTo>
                    <a:pt x="9" y="29"/>
                    <a:pt x="5" y="41"/>
                    <a:pt x="6" y="52"/>
                  </a:cubicBezTo>
                  <a:cubicBezTo>
                    <a:pt x="7" y="64"/>
                    <a:pt x="19" y="80"/>
                    <a:pt x="21" y="86"/>
                  </a:cubicBezTo>
                  <a:cubicBezTo>
                    <a:pt x="24" y="91"/>
                    <a:pt x="27" y="99"/>
                    <a:pt x="30" y="10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Freeform 212">
              <a:extLst>
                <a:ext uri="{FF2B5EF4-FFF2-40B4-BE49-F238E27FC236}">
                  <a16:creationId xmlns:a16="http://schemas.microsoft.com/office/drawing/2014/main" id="{8FDB7CB3-15DE-4EEC-AD35-9431739E7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3456"/>
              <a:ext cx="235" cy="341"/>
            </a:xfrm>
            <a:custGeom>
              <a:avLst/>
              <a:gdLst>
                <a:gd name="T0" fmla="*/ 1470 w 94"/>
                <a:gd name="T1" fmla="*/ 2419 h 128"/>
                <a:gd name="T2" fmla="*/ 1425 w 94"/>
                <a:gd name="T3" fmla="*/ 2171 h 128"/>
                <a:gd name="T4" fmla="*/ 1270 w 94"/>
                <a:gd name="T5" fmla="*/ 1399 h 128"/>
                <a:gd name="T6" fmla="*/ 1270 w 94"/>
                <a:gd name="T7" fmla="*/ 943 h 128"/>
                <a:gd name="T8" fmla="*/ 1270 w 94"/>
                <a:gd name="T9" fmla="*/ 682 h 128"/>
                <a:gd name="T10" fmla="*/ 1270 w 94"/>
                <a:gd name="T11" fmla="*/ 682 h 128"/>
                <a:gd name="T12" fmla="*/ 1208 w 94"/>
                <a:gd name="T13" fmla="*/ 589 h 128"/>
                <a:gd name="T14" fmla="*/ 1250 w 94"/>
                <a:gd name="T15" fmla="*/ 589 h 128"/>
                <a:gd name="T16" fmla="*/ 1250 w 94"/>
                <a:gd name="T17" fmla="*/ 567 h 128"/>
                <a:gd name="T18" fmla="*/ 1125 w 94"/>
                <a:gd name="T19" fmla="*/ 226 h 128"/>
                <a:gd name="T20" fmla="*/ 1083 w 94"/>
                <a:gd name="T21" fmla="*/ 56 h 128"/>
                <a:gd name="T22" fmla="*/ 875 w 94"/>
                <a:gd name="T23" fmla="*/ 77 h 128"/>
                <a:gd name="T24" fmla="*/ 563 w 94"/>
                <a:gd name="T25" fmla="*/ 21 h 128"/>
                <a:gd name="T26" fmla="*/ 95 w 94"/>
                <a:gd name="T27" fmla="*/ 226 h 128"/>
                <a:gd name="T28" fmla="*/ 33 w 94"/>
                <a:gd name="T29" fmla="*/ 192 h 128"/>
                <a:gd name="T30" fmla="*/ 20 w 94"/>
                <a:gd name="T31" fmla="*/ 205 h 128"/>
                <a:gd name="T32" fmla="*/ 33 w 94"/>
                <a:gd name="T33" fmla="*/ 320 h 128"/>
                <a:gd name="T34" fmla="*/ 283 w 94"/>
                <a:gd name="T35" fmla="*/ 815 h 128"/>
                <a:gd name="T36" fmla="*/ 550 w 94"/>
                <a:gd name="T37" fmla="*/ 1433 h 128"/>
                <a:gd name="T38" fmla="*/ 800 w 94"/>
                <a:gd name="T39" fmla="*/ 2307 h 128"/>
                <a:gd name="T40" fmla="*/ 833 w 94"/>
                <a:gd name="T41" fmla="*/ 2419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4" h="128">
                  <a:moveTo>
                    <a:pt x="94" y="128"/>
                  </a:moveTo>
                  <a:cubicBezTo>
                    <a:pt x="93" y="124"/>
                    <a:pt x="92" y="119"/>
                    <a:pt x="91" y="115"/>
                  </a:cubicBezTo>
                  <a:cubicBezTo>
                    <a:pt x="89" y="112"/>
                    <a:pt x="83" y="81"/>
                    <a:pt x="81" y="74"/>
                  </a:cubicBezTo>
                  <a:cubicBezTo>
                    <a:pt x="79" y="66"/>
                    <a:pt x="81" y="57"/>
                    <a:pt x="81" y="50"/>
                  </a:cubicBezTo>
                  <a:cubicBezTo>
                    <a:pt x="81" y="45"/>
                    <a:pt x="82" y="40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0" y="34"/>
                    <a:pt x="78" y="32"/>
                    <a:pt x="77" y="31"/>
                  </a:cubicBezTo>
                  <a:cubicBezTo>
                    <a:pt x="78" y="31"/>
                    <a:pt x="79" y="31"/>
                    <a:pt x="80" y="31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8" y="26"/>
                    <a:pt x="75" y="17"/>
                    <a:pt x="72" y="12"/>
                  </a:cubicBezTo>
                  <a:cubicBezTo>
                    <a:pt x="70" y="7"/>
                    <a:pt x="72" y="5"/>
                    <a:pt x="69" y="3"/>
                  </a:cubicBezTo>
                  <a:cubicBezTo>
                    <a:pt x="66" y="2"/>
                    <a:pt x="62" y="4"/>
                    <a:pt x="56" y="4"/>
                  </a:cubicBezTo>
                  <a:cubicBezTo>
                    <a:pt x="49" y="5"/>
                    <a:pt x="43" y="0"/>
                    <a:pt x="36" y="1"/>
                  </a:cubicBezTo>
                  <a:cubicBezTo>
                    <a:pt x="27" y="2"/>
                    <a:pt x="15" y="11"/>
                    <a:pt x="6" y="12"/>
                  </a:cubicBezTo>
                  <a:cubicBezTo>
                    <a:pt x="5" y="11"/>
                    <a:pt x="3" y="11"/>
                    <a:pt x="2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5" y="29"/>
                    <a:pt x="17" y="41"/>
                    <a:pt x="18" y="43"/>
                  </a:cubicBezTo>
                  <a:cubicBezTo>
                    <a:pt x="19" y="45"/>
                    <a:pt x="32" y="69"/>
                    <a:pt x="35" y="76"/>
                  </a:cubicBezTo>
                  <a:cubicBezTo>
                    <a:pt x="38" y="82"/>
                    <a:pt x="48" y="110"/>
                    <a:pt x="51" y="122"/>
                  </a:cubicBezTo>
                  <a:cubicBezTo>
                    <a:pt x="52" y="124"/>
                    <a:pt x="52" y="126"/>
                    <a:pt x="53" y="12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3" name="Freeform 213">
              <a:extLst>
                <a:ext uri="{FF2B5EF4-FFF2-40B4-BE49-F238E27FC236}">
                  <a16:creationId xmlns:a16="http://schemas.microsoft.com/office/drawing/2014/main" id="{B2BF0D6B-6B42-4940-ACB4-8B23E4413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3584"/>
              <a:ext cx="27" cy="51"/>
            </a:xfrm>
            <a:custGeom>
              <a:avLst/>
              <a:gdLst>
                <a:gd name="T0" fmla="*/ 0 w 11"/>
                <a:gd name="T1" fmla="*/ 0 h 19"/>
                <a:gd name="T2" fmla="*/ 162 w 11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4" y="2"/>
                    <a:pt x="10" y="12"/>
                    <a:pt x="11" y="19"/>
                  </a:cubicBezTo>
                </a:path>
              </a:pathLst>
            </a:custGeom>
            <a:noFill/>
            <a:ln w="3175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4" name="Freeform 214">
              <a:extLst>
                <a:ext uri="{FF2B5EF4-FFF2-40B4-BE49-F238E27FC236}">
                  <a16:creationId xmlns:a16="http://schemas.microsoft.com/office/drawing/2014/main" id="{8E71AA34-62F1-4644-8D7A-E888701BA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627"/>
              <a:ext cx="15" cy="34"/>
            </a:xfrm>
            <a:custGeom>
              <a:avLst/>
              <a:gdLst>
                <a:gd name="T0" fmla="*/ 0 w 6"/>
                <a:gd name="T1" fmla="*/ 0 h 13"/>
                <a:gd name="T2" fmla="*/ 83 w 6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4" y="4"/>
                    <a:pt x="6" y="7"/>
                    <a:pt x="5" y="13"/>
                  </a:cubicBezTo>
                </a:path>
              </a:pathLst>
            </a:custGeom>
            <a:noFill/>
            <a:ln w="3175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5" name="Freeform 215">
              <a:extLst>
                <a:ext uri="{FF2B5EF4-FFF2-40B4-BE49-F238E27FC236}">
                  <a16:creationId xmlns:a16="http://schemas.microsoft.com/office/drawing/2014/main" id="{E5C7BAA4-1F70-442D-9C56-599EC0ED6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435"/>
              <a:ext cx="142" cy="112"/>
            </a:xfrm>
            <a:custGeom>
              <a:avLst/>
              <a:gdLst>
                <a:gd name="T0" fmla="*/ 850 w 57"/>
                <a:gd name="T1" fmla="*/ 171 h 42"/>
                <a:gd name="T2" fmla="*/ 882 w 57"/>
                <a:gd name="T3" fmla="*/ 456 h 42"/>
                <a:gd name="T4" fmla="*/ 570 w 57"/>
                <a:gd name="T5" fmla="*/ 704 h 42"/>
                <a:gd name="T6" fmla="*/ 125 w 57"/>
                <a:gd name="T7" fmla="*/ 717 h 42"/>
                <a:gd name="T8" fmla="*/ 62 w 57"/>
                <a:gd name="T9" fmla="*/ 547 h 42"/>
                <a:gd name="T10" fmla="*/ 30 w 57"/>
                <a:gd name="T11" fmla="*/ 341 h 42"/>
                <a:gd name="T12" fmla="*/ 416 w 57"/>
                <a:gd name="T13" fmla="*/ 205 h 42"/>
                <a:gd name="T14" fmla="*/ 850 w 57"/>
                <a:gd name="T15" fmla="*/ 17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2">
                  <a:moveTo>
                    <a:pt x="55" y="9"/>
                  </a:moveTo>
                  <a:cubicBezTo>
                    <a:pt x="57" y="13"/>
                    <a:pt x="57" y="20"/>
                    <a:pt x="57" y="24"/>
                  </a:cubicBezTo>
                  <a:cubicBezTo>
                    <a:pt x="56" y="28"/>
                    <a:pt x="45" y="35"/>
                    <a:pt x="37" y="37"/>
                  </a:cubicBezTo>
                  <a:cubicBezTo>
                    <a:pt x="29" y="39"/>
                    <a:pt x="15" y="42"/>
                    <a:pt x="8" y="38"/>
                  </a:cubicBezTo>
                  <a:cubicBezTo>
                    <a:pt x="7" y="37"/>
                    <a:pt x="5" y="33"/>
                    <a:pt x="4" y="29"/>
                  </a:cubicBezTo>
                  <a:cubicBezTo>
                    <a:pt x="3" y="25"/>
                    <a:pt x="0" y="21"/>
                    <a:pt x="2" y="18"/>
                  </a:cubicBezTo>
                  <a:cubicBezTo>
                    <a:pt x="6" y="12"/>
                    <a:pt x="14" y="15"/>
                    <a:pt x="27" y="11"/>
                  </a:cubicBezTo>
                  <a:cubicBezTo>
                    <a:pt x="39" y="7"/>
                    <a:pt x="50" y="0"/>
                    <a:pt x="55" y="9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Freeform 216">
              <a:extLst>
                <a:ext uri="{FF2B5EF4-FFF2-40B4-BE49-F238E27FC236}">
                  <a16:creationId xmlns:a16="http://schemas.microsoft.com/office/drawing/2014/main" id="{92350E58-F43C-4366-AFA3-B1EFC86F0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464"/>
              <a:ext cx="42" cy="43"/>
            </a:xfrm>
            <a:custGeom>
              <a:avLst/>
              <a:gdLst>
                <a:gd name="T0" fmla="*/ 0 w 17"/>
                <a:gd name="T1" fmla="*/ 159 h 16"/>
                <a:gd name="T2" fmla="*/ 212 w 17"/>
                <a:gd name="T3" fmla="*/ 59 h 16"/>
                <a:gd name="T4" fmla="*/ 166 w 17"/>
                <a:gd name="T5" fmla="*/ 312 h 16"/>
                <a:gd name="T6" fmla="*/ 0 w 17"/>
                <a:gd name="T7" fmla="*/ 15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0" y="8"/>
                  </a:moveTo>
                  <a:cubicBezTo>
                    <a:pt x="12" y="6"/>
                    <a:pt x="13" y="0"/>
                    <a:pt x="14" y="3"/>
                  </a:cubicBezTo>
                  <a:cubicBezTo>
                    <a:pt x="14" y="6"/>
                    <a:pt x="17" y="11"/>
                    <a:pt x="11" y="16"/>
                  </a:cubicBezTo>
                  <a:cubicBezTo>
                    <a:pt x="12" y="8"/>
                    <a:pt x="10" y="6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7" name="Freeform 217">
              <a:extLst>
                <a:ext uri="{FF2B5EF4-FFF2-40B4-BE49-F238E27FC236}">
                  <a16:creationId xmlns:a16="http://schemas.microsoft.com/office/drawing/2014/main" id="{5C579034-6A5C-4EE1-9700-72901D4D2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3451"/>
              <a:ext cx="105" cy="42"/>
            </a:xfrm>
            <a:custGeom>
              <a:avLst/>
              <a:gdLst>
                <a:gd name="T0" fmla="*/ 208 w 42"/>
                <a:gd name="T1" fmla="*/ 123 h 16"/>
                <a:gd name="T2" fmla="*/ 500 w 42"/>
                <a:gd name="T3" fmla="*/ 34 h 16"/>
                <a:gd name="T4" fmla="*/ 625 w 42"/>
                <a:gd name="T5" fmla="*/ 34 h 16"/>
                <a:gd name="T6" fmla="*/ 563 w 42"/>
                <a:gd name="T7" fmla="*/ 123 h 16"/>
                <a:gd name="T8" fmla="*/ 50 w 42"/>
                <a:gd name="T9" fmla="*/ 234 h 16"/>
                <a:gd name="T10" fmla="*/ 0 w 42"/>
                <a:gd name="T11" fmla="*/ 221 h 16"/>
                <a:gd name="T12" fmla="*/ 83 w 42"/>
                <a:gd name="T13" fmla="*/ 221 h 16"/>
                <a:gd name="T14" fmla="*/ 175 w 42"/>
                <a:gd name="T15" fmla="*/ 221 h 16"/>
                <a:gd name="T16" fmla="*/ 425 w 42"/>
                <a:gd name="T17" fmla="*/ 123 h 16"/>
                <a:gd name="T18" fmla="*/ 238 w 42"/>
                <a:gd name="T19" fmla="*/ 165 h 16"/>
                <a:gd name="T20" fmla="*/ 188 w 42"/>
                <a:gd name="T21" fmla="*/ 144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16">
                  <a:moveTo>
                    <a:pt x="13" y="7"/>
                  </a:moveTo>
                  <a:cubicBezTo>
                    <a:pt x="20" y="7"/>
                    <a:pt x="26" y="3"/>
                    <a:pt x="32" y="2"/>
                  </a:cubicBezTo>
                  <a:cubicBezTo>
                    <a:pt x="34" y="1"/>
                    <a:pt x="38" y="0"/>
                    <a:pt x="40" y="2"/>
                  </a:cubicBezTo>
                  <a:cubicBezTo>
                    <a:pt x="42" y="5"/>
                    <a:pt x="38" y="6"/>
                    <a:pt x="36" y="7"/>
                  </a:cubicBezTo>
                  <a:cubicBezTo>
                    <a:pt x="26" y="11"/>
                    <a:pt x="14" y="16"/>
                    <a:pt x="3" y="13"/>
                  </a:cubicBezTo>
                  <a:cubicBezTo>
                    <a:pt x="2" y="13"/>
                    <a:pt x="1" y="12"/>
                    <a:pt x="0" y="12"/>
                  </a:cubicBezTo>
                  <a:cubicBezTo>
                    <a:pt x="1" y="12"/>
                    <a:pt x="3" y="13"/>
                    <a:pt x="5" y="12"/>
                  </a:cubicBezTo>
                  <a:cubicBezTo>
                    <a:pt x="7" y="12"/>
                    <a:pt x="9" y="12"/>
                    <a:pt x="11" y="12"/>
                  </a:cubicBezTo>
                  <a:cubicBezTo>
                    <a:pt x="17" y="11"/>
                    <a:pt x="22" y="10"/>
                    <a:pt x="27" y="7"/>
                  </a:cubicBezTo>
                  <a:cubicBezTo>
                    <a:pt x="23" y="6"/>
                    <a:pt x="19" y="9"/>
                    <a:pt x="15" y="9"/>
                  </a:cubicBezTo>
                  <a:cubicBezTo>
                    <a:pt x="14" y="9"/>
                    <a:pt x="13" y="7"/>
                    <a:pt x="12" y="8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8" name="Freeform 218">
              <a:extLst>
                <a:ext uri="{FF2B5EF4-FFF2-40B4-BE49-F238E27FC236}">
                  <a16:creationId xmlns:a16="http://schemas.microsoft.com/office/drawing/2014/main" id="{4222DF5B-AC61-46BE-993B-282974311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3445"/>
              <a:ext cx="45" cy="35"/>
            </a:xfrm>
            <a:custGeom>
              <a:avLst/>
              <a:gdLst>
                <a:gd name="T0" fmla="*/ 63 w 18"/>
                <a:gd name="T1" fmla="*/ 94 h 13"/>
                <a:gd name="T2" fmla="*/ 270 w 18"/>
                <a:gd name="T3" fmla="*/ 116 h 13"/>
                <a:gd name="T4" fmla="*/ 145 w 18"/>
                <a:gd name="T5" fmla="*/ 197 h 13"/>
                <a:gd name="T6" fmla="*/ 0 w 18"/>
                <a:gd name="T7" fmla="*/ 253 h 13"/>
                <a:gd name="T8" fmla="*/ 95 w 18"/>
                <a:gd name="T9" fmla="*/ 197 h 13"/>
                <a:gd name="T10" fmla="*/ 175 w 18"/>
                <a:gd name="T11" fmla="*/ 137 h 13"/>
                <a:gd name="T12" fmla="*/ 50 w 18"/>
                <a:gd name="T13" fmla="*/ 116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3">
                  <a:moveTo>
                    <a:pt x="4" y="5"/>
                  </a:moveTo>
                  <a:cubicBezTo>
                    <a:pt x="6" y="5"/>
                    <a:pt x="18" y="0"/>
                    <a:pt x="17" y="6"/>
                  </a:cubicBezTo>
                  <a:cubicBezTo>
                    <a:pt x="16" y="9"/>
                    <a:pt x="11" y="10"/>
                    <a:pt x="9" y="10"/>
                  </a:cubicBezTo>
                  <a:cubicBezTo>
                    <a:pt x="6" y="11"/>
                    <a:pt x="2" y="12"/>
                    <a:pt x="0" y="13"/>
                  </a:cubicBezTo>
                  <a:cubicBezTo>
                    <a:pt x="2" y="13"/>
                    <a:pt x="4" y="12"/>
                    <a:pt x="6" y="10"/>
                  </a:cubicBezTo>
                  <a:cubicBezTo>
                    <a:pt x="7" y="10"/>
                    <a:pt x="11" y="8"/>
                    <a:pt x="11" y="7"/>
                  </a:cubicBezTo>
                  <a:cubicBezTo>
                    <a:pt x="11" y="4"/>
                    <a:pt x="5" y="5"/>
                    <a:pt x="3" y="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9" name="Freeform 219">
              <a:extLst>
                <a:ext uri="{FF2B5EF4-FFF2-40B4-BE49-F238E27FC236}">
                  <a16:creationId xmlns:a16="http://schemas.microsoft.com/office/drawing/2014/main" id="{8CBC8B60-F153-4E5C-8D11-7EB699186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485"/>
              <a:ext cx="120" cy="54"/>
            </a:xfrm>
            <a:custGeom>
              <a:avLst/>
              <a:gdLst>
                <a:gd name="T0" fmla="*/ 425 w 48"/>
                <a:gd name="T1" fmla="*/ 22 h 20"/>
                <a:gd name="T2" fmla="*/ 208 w 48"/>
                <a:gd name="T3" fmla="*/ 59 h 20"/>
                <a:gd name="T4" fmla="*/ 95 w 48"/>
                <a:gd name="T5" fmla="*/ 0 h 20"/>
                <a:gd name="T6" fmla="*/ 0 w 48"/>
                <a:gd name="T7" fmla="*/ 81 h 20"/>
                <a:gd name="T8" fmla="*/ 50 w 48"/>
                <a:gd name="T9" fmla="*/ 278 h 20"/>
                <a:gd name="T10" fmla="*/ 125 w 48"/>
                <a:gd name="T11" fmla="*/ 373 h 20"/>
                <a:gd name="T12" fmla="*/ 270 w 48"/>
                <a:gd name="T13" fmla="*/ 373 h 20"/>
                <a:gd name="T14" fmla="*/ 583 w 48"/>
                <a:gd name="T15" fmla="*/ 300 h 20"/>
                <a:gd name="T16" fmla="*/ 738 w 48"/>
                <a:gd name="T17" fmla="*/ 176 h 20"/>
                <a:gd name="T18" fmla="*/ 738 w 48"/>
                <a:gd name="T19" fmla="*/ 176 h 20"/>
                <a:gd name="T20" fmla="*/ 458 w 48"/>
                <a:gd name="T21" fmla="*/ 278 h 20"/>
                <a:gd name="T22" fmla="*/ 238 w 48"/>
                <a:gd name="T23" fmla="*/ 278 h 20"/>
                <a:gd name="T24" fmla="*/ 145 w 48"/>
                <a:gd name="T25" fmla="*/ 159 h 20"/>
                <a:gd name="T26" fmla="*/ 238 w 48"/>
                <a:gd name="T27" fmla="*/ 116 h 20"/>
                <a:gd name="T28" fmla="*/ 425 w 48"/>
                <a:gd name="T29" fmla="*/ 22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20">
                  <a:moveTo>
                    <a:pt x="27" y="1"/>
                  </a:moveTo>
                  <a:cubicBezTo>
                    <a:pt x="24" y="4"/>
                    <a:pt x="16" y="3"/>
                    <a:pt x="13" y="3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2" y="0"/>
                    <a:pt x="0" y="0"/>
                    <a:pt x="0" y="4"/>
                  </a:cubicBezTo>
                  <a:cubicBezTo>
                    <a:pt x="0" y="7"/>
                    <a:pt x="1" y="10"/>
                    <a:pt x="3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11" y="20"/>
                    <a:pt x="14" y="19"/>
                    <a:pt x="17" y="19"/>
                  </a:cubicBezTo>
                  <a:cubicBezTo>
                    <a:pt x="24" y="18"/>
                    <a:pt x="30" y="17"/>
                    <a:pt x="37" y="15"/>
                  </a:cubicBezTo>
                  <a:cubicBezTo>
                    <a:pt x="40" y="13"/>
                    <a:pt x="45" y="11"/>
                    <a:pt x="47" y="9"/>
                  </a:cubicBezTo>
                  <a:cubicBezTo>
                    <a:pt x="48" y="8"/>
                    <a:pt x="47" y="11"/>
                    <a:pt x="47" y="9"/>
                  </a:cubicBezTo>
                  <a:cubicBezTo>
                    <a:pt x="41" y="13"/>
                    <a:pt x="36" y="13"/>
                    <a:pt x="29" y="14"/>
                  </a:cubicBezTo>
                  <a:cubicBezTo>
                    <a:pt x="23" y="15"/>
                    <a:pt x="21" y="14"/>
                    <a:pt x="15" y="14"/>
                  </a:cubicBezTo>
                  <a:cubicBezTo>
                    <a:pt x="12" y="13"/>
                    <a:pt x="9" y="11"/>
                    <a:pt x="9" y="8"/>
                  </a:cubicBezTo>
                  <a:cubicBezTo>
                    <a:pt x="10" y="4"/>
                    <a:pt x="12" y="6"/>
                    <a:pt x="15" y="6"/>
                  </a:cubicBezTo>
                  <a:cubicBezTo>
                    <a:pt x="19" y="6"/>
                    <a:pt x="24" y="3"/>
                    <a:pt x="27" y="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Freeform 220">
              <a:extLst>
                <a:ext uri="{FF2B5EF4-FFF2-40B4-BE49-F238E27FC236}">
                  <a16:creationId xmlns:a16="http://schemas.microsoft.com/office/drawing/2014/main" id="{5575A318-D18A-4DCE-9091-0CBA61F5A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496"/>
              <a:ext cx="50" cy="40"/>
            </a:xfrm>
            <a:custGeom>
              <a:avLst/>
              <a:gdLst>
                <a:gd name="T0" fmla="*/ 0 w 20"/>
                <a:gd name="T1" fmla="*/ 35 h 15"/>
                <a:gd name="T2" fmla="*/ 83 w 20"/>
                <a:gd name="T3" fmla="*/ 248 h 15"/>
                <a:gd name="T4" fmla="*/ 158 w 20"/>
                <a:gd name="T5" fmla="*/ 285 h 15"/>
                <a:gd name="T6" fmla="*/ 313 w 20"/>
                <a:gd name="T7" fmla="*/ 285 h 15"/>
                <a:gd name="T8" fmla="*/ 95 w 20"/>
                <a:gd name="T9" fmla="*/ 192 h 15"/>
                <a:gd name="T10" fmla="*/ 33 w 20"/>
                <a:gd name="T11" fmla="*/ 93 h 15"/>
                <a:gd name="T12" fmla="*/ 0 w 20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5">
                  <a:moveTo>
                    <a:pt x="0" y="2"/>
                  </a:moveTo>
                  <a:cubicBezTo>
                    <a:pt x="0" y="5"/>
                    <a:pt x="3" y="10"/>
                    <a:pt x="5" y="13"/>
                  </a:cubicBezTo>
                  <a:cubicBezTo>
                    <a:pt x="6" y="15"/>
                    <a:pt x="8" y="15"/>
                    <a:pt x="10" y="15"/>
                  </a:cubicBezTo>
                  <a:cubicBezTo>
                    <a:pt x="13" y="15"/>
                    <a:pt x="17" y="15"/>
                    <a:pt x="20" y="15"/>
                  </a:cubicBezTo>
                  <a:cubicBezTo>
                    <a:pt x="16" y="15"/>
                    <a:pt x="8" y="15"/>
                    <a:pt x="6" y="10"/>
                  </a:cubicBezTo>
                  <a:cubicBezTo>
                    <a:pt x="5" y="7"/>
                    <a:pt x="4" y="7"/>
                    <a:pt x="2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1" name="Freeform 221">
              <a:extLst>
                <a:ext uri="{FF2B5EF4-FFF2-40B4-BE49-F238E27FC236}">
                  <a16:creationId xmlns:a16="http://schemas.microsoft.com/office/drawing/2014/main" id="{8A0E15E6-48F1-4431-A44C-CAD7ABC06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435"/>
              <a:ext cx="142" cy="112"/>
            </a:xfrm>
            <a:custGeom>
              <a:avLst/>
              <a:gdLst>
                <a:gd name="T0" fmla="*/ 850 w 57"/>
                <a:gd name="T1" fmla="*/ 171 h 42"/>
                <a:gd name="T2" fmla="*/ 882 w 57"/>
                <a:gd name="T3" fmla="*/ 456 h 42"/>
                <a:gd name="T4" fmla="*/ 570 w 57"/>
                <a:gd name="T5" fmla="*/ 704 h 42"/>
                <a:gd name="T6" fmla="*/ 125 w 57"/>
                <a:gd name="T7" fmla="*/ 717 h 42"/>
                <a:gd name="T8" fmla="*/ 62 w 57"/>
                <a:gd name="T9" fmla="*/ 547 h 42"/>
                <a:gd name="T10" fmla="*/ 30 w 57"/>
                <a:gd name="T11" fmla="*/ 341 h 42"/>
                <a:gd name="T12" fmla="*/ 416 w 57"/>
                <a:gd name="T13" fmla="*/ 205 h 42"/>
                <a:gd name="T14" fmla="*/ 850 w 57"/>
                <a:gd name="T15" fmla="*/ 17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2">
                  <a:moveTo>
                    <a:pt x="55" y="9"/>
                  </a:moveTo>
                  <a:cubicBezTo>
                    <a:pt x="57" y="13"/>
                    <a:pt x="57" y="20"/>
                    <a:pt x="57" y="24"/>
                  </a:cubicBezTo>
                  <a:cubicBezTo>
                    <a:pt x="56" y="28"/>
                    <a:pt x="45" y="35"/>
                    <a:pt x="37" y="37"/>
                  </a:cubicBezTo>
                  <a:cubicBezTo>
                    <a:pt x="29" y="39"/>
                    <a:pt x="15" y="42"/>
                    <a:pt x="8" y="38"/>
                  </a:cubicBezTo>
                  <a:cubicBezTo>
                    <a:pt x="7" y="37"/>
                    <a:pt x="5" y="33"/>
                    <a:pt x="4" y="29"/>
                  </a:cubicBezTo>
                  <a:cubicBezTo>
                    <a:pt x="3" y="25"/>
                    <a:pt x="0" y="21"/>
                    <a:pt x="2" y="18"/>
                  </a:cubicBezTo>
                  <a:cubicBezTo>
                    <a:pt x="6" y="12"/>
                    <a:pt x="14" y="15"/>
                    <a:pt x="27" y="11"/>
                  </a:cubicBezTo>
                  <a:cubicBezTo>
                    <a:pt x="39" y="7"/>
                    <a:pt x="50" y="0"/>
                    <a:pt x="55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2" name="Freeform 222">
              <a:extLst>
                <a:ext uri="{FF2B5EF4-FFF2-40B4-BE49-F238E27FC236}">
                  <a16:creationId xmlns:a16="http://schemas.microsoft.com/office/drawing/2014/main" id="{629DAD85-56FC-41BC-AE8E-3F2E4044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459"/>
              <a:ext cx="123" cy="37"/>
            </a:xfrm>
            <a:custGeom>
              <a:avLst/>
              <a:gdLst>
                <a:gd name="T0" fmla="*/ 743 w 49"/>
                <a:gd name="T1" fmla="*/ 0 h 14"/>
                <a:gd name="T2" fmla="*/ 397 w 49"/>
                <a:gd name="T3" fmla="*/ 182 h 14"/>
                <a:gd name="T4" fmla="*/ 0 w 49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4">
                  <a:moveTo>
                    <a:pt x="47" y="0"/>
                  </a:moveTo>
                  <a:cubicBezTo>
                    <a:pt x="49" y="1"/>
                    <a:pt x="42" y="6"/>
                    <a:pt x="25" y="10"/>
                  </a:cubicBezTo>
                  <a:cubicBezTo>
                    <a:pt x="9" y="14"/>
                    <a:pt x="9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3" name="Freeform 223">
              <a:extLst>
                <a:ext uri="{FF2B5EF4-FFF2-40B4-BE49-F238E27FC236}">
                  <a16:creationId xmlns:a16="http://schemas.microsoft.com/office/drawing/2014/main" id="{E7BB0E5A-E352-4860-977D-F562B580E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3347"/>
              <a:ext cx="90" cy="69"/>
            </a:xfrm>
            <a:custGeom>
              <a:avLst/>
              <a:gdLst>
                <a:gd name="T0" fmla="*/ 563 w 36"/>
                <a:gd name="T1" fmla="*/ 281 h 26"/>
                <a:gd name="T2" fmla="*/ 408 w 36"/>
                <a:gd name="T3" fmla="*/ 430 h 26"/>
                <a:gd name="T4" fmla="*/ 238 w 36"/>
                <a:gd name="T5" fmla="*/ 353 h 26"/>
                <a:gd name="T6" fmla="*/ 188 w 36"/>
                <a:gd name="T7" fmla="*/ 395 h 26"/>
                <a:gd name="T8" fmla="*/ 83 w 36"/>
                <a:gd name="T9" fmla="*/ 316 h 26"/>
                <a:gd name="T10" fmla="*/ 33 w 36"/>
                <a:gd name="T11" fmla="*/ 191 h 26"/>
                <a:gd name="T12" fmla="*/ 20 w 36"/>
                <a:gd name="T13" fmla="*/ 0 h 26"/>
                <a:gd name="T14" fmla="*/ 83 w 36"/>
                <a:gd name="T15" fmla="*/ 170 h 26"/>
                <a:gd name="T16" fmla="*/ 175 w 36"/>
                <a:gd name="T17" fmla="*/ 191 h 26"/>
                <a:gd name="T18" fmla="*/ 220 w 36"/>
                <a:gd name="T19" fmla="*/ 247 h 26"/>
                <a:gd name="T20" fmla="*/ 363 w 36"/>
                <a:gd name="T21" fmla="*/ 226 h 26"/>
                <a:gd name="T22" fmla="*/ 425 w 36"/>
                <a:gd name="T23" fmla="*/ 281 h 26"/>
                <a:gd name="T24" fmla="*/ 488 w 36"/>
                <a:gd name="T25" fmla="*/ 316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26">
                  <a:moveTo>
                    <a:pt x="36" y="15"/>
                  </a:moveTo>
                  <a:cubicBezTo>
                    <a:pt x="34" y="19"/>
                    <a:pt x="31" y="26"/>
                    <a:pt x="26" y="23"/>
                  </a:cubicBezTo>
                  <a:cubicBezTo>
                    <a:pt x="22" y="20"/>
                    <a:pt x="20" y="15"/>
                    <a:pt x="15" y="19"/>
                  </a:cubicBezTo>
                  <a:cubicBezTo>
                    <a:pt x="14" y="20"/>
                    <a:pt x="14" y="21"/>
                    <a:pt x="12" y="21"/>
                  </a:cubicBezTo>
                  <a:cubicBezTo>
                    <a:pt x="9" y="20"/>
                    <a:pt x="7" y="18"/>
                    <a:pt x="5" y="17"/>
                  </a:cubicBezTo>
                  <a:cubicBezTo>
                    <a:pt x="3" y="15"/>
                    <a:pt x="2" y="13"/>
                    <a:pt x="2" y="10"/>
                  </a:cubicBezTo>
                  <a:cubicBezTo>
                    <a:pt x="1" y="7"/>
                    <a:pt x="0" y="2"/>
                    <a:pt x="1" y="0"/>
                  </a:cubicBezTo>
                  <a:cubicBezTo>
                    <a:pt x="2" y="3"/>
                    <a:pt x="2" y="6"/>
                    <a:pt x="5" y="9"/>
                  </a:cubicBezTo>
                  <a:cubicBezTo>
                    <a:pt x="7" y="11"/>
                    <a:pt x="9" y="10"/>
                    <a:pt x="11" y="10"/>
                  </a:cubicBezTo>
                  <a:cubicBezTo>
                    <a:pt x="12" y="13"/>
                    <a:pt x="12" y="13"/>
                    <a:pt x="14" y="13"/>
                  </a:cubicBezTo>
                  <a:cubicBezTo>
                    <a:pt x="17" y="14"/>
                    <a:pt x="21" y="13"/>
                    <a:pt x="23" y="12"/>
                  </a:cubicBezTo>
                  <a:cubicBezTo>
                    <a:pt x="27" y="12"/>
                    <a:pt x="26" y="12"/>
                    <a:pt x="27" y="15"/>
                  </a:cubicBezTo>
                  <a:cubicBezTo>
                    <a:pt x="27" y="17"/>
                    <a:pt x="29" y="20"/>
                    <a:pt x="31" y="1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Freeform 224">
              <a:extLst>
                <a:ext uri="{FF2B5EF4-FFF2-40B4-BE49-F238E27FC236}">
                  <a16:creationId xmlns:a16="http://schemas.microsoft.com/office/drawing/2014/main" id="{D911EFE8-99E6-4AC9-971F-431254CC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499"/>
              <a:ext cx="243" cy="208"/>
            </a:xfrm>
            <a:custGeom>
              <a:avLst/>
              <a:gdLst>
                <a:gd name="T0" fmla="*/ 1275 w 97"/>
                <a:gd name="T1" fmla="*/ 264 h 78"/>
                <a:gd name="T2" fmla="*/ 616 w 97"/>
                <a:gd name="T3" fmla="*/ 77 h 78"/>
                <a:gd name="T4" fmla="*/ 521 w 97"/>
                <a:gd name="T5" fmla="*/ 93 h 78"/>
                <a:gd name="T6" fmla="*/ 616 w 97"/>
                <a:gd name="T7" fmla="*/ 363 h 78"/>
                <a:gd name="T8" fmla="*/ 458 w 97"/>
                <a:gd name="T9" fmla="*/ 568 h 78"/>
                <a:gd name="T10" fmla="*/ 646 w 97"/>
                <a:gd name="T11" fmla="*/ 760 h 78"/>
                <a:gd name="T12" fmla="*/ 0 w 97"/>
                <a:gd name="T13" fmla="*/ 1117 h 78"/>
                <a:gd name="T14" fmla="*/ 220 w 97"/>
                <a:gd name="T15" fmla="*/ 1400 h 78"/>
                <a:gd name="T16" fmla="*/ 251 w 97"/>
                <a:gd name="T17" fmla="*/ 1443 h 78"/>
                <a:gd name="T18" fmla="*/ 301 w 97"/>
                <a:gd name="T19" fmla="*/ 1480 h 78"/>
                <a:gd name="T20" fmla="*/ 333 w 97"/>
                <a:gd name="T21" fmla="*/ 1459 h 78"/>
                <a:gd name="T22" fmla="*/ 754 w 97"/>
                <a:gd name="T23" fmla="*/ 1173 h 78"/>
                <a:gd name="T24" fmla="*/ 1243 w 97"/>
                <a:gd name="T25" fmla="*/ 832 h 78"/>
                <a:gd name="T26" fmla="*/ 1275 w 97"/>
                <a:gd name="T27" fmla="*/ 264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7" h="78">
                  <a:moveTo>
                    <a:pt x="81" y="14"/>
                  </a:moveTo>
                  <a:cubicBezTo>
                    <a:pt x="65" y="5"/>
                    <a:pt x="54" y="0"/>
                    <a:pt x="39" y="4"/>
                  </a:cubicBezTo>
                  <a:cubicBezTo>
                    <a:pt x="37" y="4"/>
                    <a:pt x="35" y="5"/>
                    <a:pt x="33" y="5"/>
                  </a:cubicBezTo>
                  <a:cubicBezTo>
                    <a:pt x="38" y="9"/>
                    <a:pt x="43" y="15"/>
                    <a:pt x="39" y="19"/>
                  </a:cubicBezTo>
                  <a:cubicBezTo>
                    <a:pt x="37" y="22"/>
                    <a:pt x="34" y="27"/>
                    <a:pt x="29" y="30"/>
                  </a:cubicBezTo>
                  <a:cubicBezTo>
                    <a:pt x="34" y="35"/>
                    <a:pt x="39" y="38"/>
                    <a:pt x="41" y="40"/>
                  </a:cubicBezTo>
                  <a:cubicBezTo>
                    <a:pt x="36" y="47"/>
                    <a:pt x="20" y="54"/>
                    <a:pt x="0" y="59"/>
                  </a:cubicBezTo>
                  <a:cubicBezTo>
                    <a:pt x="8" y="64"/>
                    <a:pt x="12" y="70"/>
                    <a:pt x="14" y="74"/>
                  </a:cubicBezTo>
                  <a:cubicBezTo>
                    <a:pt x="15" y="75"/>
                    <a:pt x="16" y="75"/>
                    <a:pt x="16" y="76"/>
                  </a:cubicBezTo>
                  <a:cubicBezTo>
                    <a:pt x="17" y="77"/>
                    <a:pt x="18" y="77"/>
                    <a:pt x="19" y="78"/>
                  </a:cubicBezTo>
                  <a:cubicBezTo>
                    <a:pt x="20" y="78"/>
                    <a:pt x="20" y="77"/>
                    <a:pt x="21" y="77"/>
                  </a:cubicBezTo>
                  <a:cubicBezTo>
                    <a:pt x="29" y="70"/>
                    <a:pt x="36" y="68"/>
                    <a:pt x="48" y="62"/>
                  </a:cubicBezTo>
                  <a:cubicBezTo>
                    <a:pt x="59" y="56"/>
                    <a:pt x="72" y="51"/>
                    <a:pt x="79" y="44"/>
                  </a:cubicBezTo>
                  <a:cubicBezTo>
                    <a:pt x="86" y="37"/>
                    <a:pt x="97" y="23"/>
                    <a:pt x="81" y="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5" name="Freeform 225">
              <a:extLst>
                <a:ext uri="{FF2B5EF4-FFF2-40B4-BE49-F238E27FC236}">
                  <a16:creationId xmlns:a16="http://schemas.microsoft.com/office/drawing/2014/main" id="{131C7908-1072-4E04-8375-225DE7C7C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576"/>
              <a:ext cx="57" cy="32"/>
            </a:xfrm>
            <a:custGeom>
              <a:avLst/>
              <a:gdLst>
                <a:gd name="T0" fmla="*/ 349 w 23"/>
                <a:gd name="T1" fmla="*/ 192 h 12"/>
                <a:gd name="T2" fmla="*/ 0 w 23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23" y="10"/>
                  </a:moveTo>
                  <a:cubicBezTo>
                    <a:pt x="14" y="0"/>
                    <a:pt x="10" y="12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6" name="Freeform 226">
              <a:extLst>
                <a:ext uri="{FF2B5EF4-FFF2-40B4-BE49-F238E27FC236}">
                  <a16:creationId xmlns:a16="http://schemas.microsoft.com/office/drawing/2014/main" id="{68972BFA-A54A-44A0-BF71-4DDFE8FA4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485"/>
              <a:ext cx="225" cy="835"/>
            </a:xfrm>
            <a:custGeom>
              <a:avLst/>
              <a:gdLst>
                <a:gd name="T0" fmla="*/ 1000 w 90"/>
                <a:gd name="T1" fmla="*/ 5087 h 313"/>
                <a:gd name="T2" fmla="*/ 500 w 90"/>
                <a:gd name="T3" fmla="*/ 2540 h 313"/>
                <a:gd name="T4" fmla="*/ 113 w 90"/>
                <a:gd name="T5" fmla="*/ 56 h 313"/>
                <a:gd name="T6" fmla="*/ 113 w 90"/>
                <a:gd name="T7" fmla="*/ 77 h 313"/>
                <a:gd name="T8" fmla="*/ 33 w 90"/>
                <a:gd name="T9" fmla="*/ 0 h 313"/>
                <a:gd name="T10" fmla="*/ 0 w 90"/>
                <a:gd name="T11" fmla="*/ 205 h 313"/>
                <a:gd name="T12" fmla="*/ 0 w 90"/>
                <a:gd name="T13" fmla="*/ 227 h 313"/>
                <a:gd name="T14" fmla="*/ 220 w 90"/>
                <a:gd name="T15" fmla="*/ 1993 h 313"/>
                <a:gd name="T16" fmla="*/ 345 w 90"/>
                <a:gd name="T17" fmla="*/ 5125 h 313"/>
                <a:gd name="T18" fmla="*/ 958 w 90"/>
                <a:gd name="T19" fmla="*/ 5714 h 313"/>
                <a:gd name="T20" fmla="*/ 1300 w 90"/>
                <a:gd name="T21" fmla="*/ 5794 h 313"/>
                <a:gd name="T22" fmla="*/ 1395 w 90"/>
                <a:gd name="T23" fmla="*/ 5794 h 313"/>
                <a:gd name="T24" fmla="*/ 1000 w 90"/>
                <a:gd name="T25" fmla="*/ 5087 h 3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0" h="313">
                  <a:moveTo>
                    <a:pt x="64" y="268"/>
                  </a:moveTo>
                  <a:cubicBezTo>
                    <a:pt x="51" y="250"/>
                    <a:pt x="41" y="181"/>
                    <a:pt x="32" y="134"/>
                  </a:cubicBezTo>
                  <a:cubicBezTo>
                    <a:pt x="27" y="103"/>
                    <a:pt x="17" y="5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48"/>
                    <a:pt x="13" y="81"/>
                    <a:pt x="14" y="105"/>
                  </a:cubicBezTo>
                  <a:cubicBezTo>
                    <a:pt x="15" y="164"/>
                    <a:pt x="32" y="243"/>
                    <a:pt x="22" y="270"/>
                  </a:cubicBezTo>
                  <a:cubicBezTo>
                    <a:pt x="42" y="269"/>
                    <a:pt x="61" y="301"/>
                    <a:pt x="61" y="301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3" y="305"/>
                    <a:pt x="90" y="313"/>
                    <a:pt x="89" y="305"/>
                  </a:cubicBezTo>
                  <a:cubicBezTo>
                    <a:pt x="89" y="298"/>
                    <a:pt x="77" y="286"/>
                    <a:pt x="64" y="268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7" name="Freeform 227">
              <a:extLst>
                <a:ext uri="{FF2B5EF4-FFF2-40B4-BE49-F238E27FC236}">
                  <a16:creationId xmlns:a16="http://schemas.microsoft.com/office/drawing/2014/main" id="{910A51BF-D9E8-4220-870A-D09B5AF0C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3005"/>
              <a:ext cx="82" cy="227"/>
            </a:xfrm>
            <a:custGeom>
              <a:avLst/>
              <a:gdLst>
                <a:gd name="T0" fmla="*/ 278 w 33"/>
                <a:gd name="T1" fmla="*/ 0 h 85"/>
                <a:gd name="T2" fmla="*/ 186 w 33"/>
                <a:gd name="T3" fmla="*/ 897 h 85"/>
                <a:gd name="T4" fmla="*/ 124 w 33"/>
                <a:gd name="T5" fmla="*/ 1618 h 85"/>
                <a:gd name="T6" fmla="*/ 308 w 33"/>
                <a:gd name="T7" fmla="*/ 1426 h 85"/>
                <a:gd name="T8" fmla="*/ 507 w 33"/>
                <a:gd name="T9" fmla="*/ 1333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5">
                  <a:moveTo>
                    <a:pt x="18" y="0"/>
                  </a:moveTo>
                  <a:cubicBezTo>
                    <a:pt x="18" y="16"/>
                    <a:pt x="16" y="31"/>
                    <a:pt x="12" y="47"/>
                  </a:cubicBezTo>
                  <a:cubicBezTo>
                    <a:pt x="10" y="55"/>
                    <a:pt x="0" y="78"/>
                    <a:pt x="8" y="85"/>
                  </a:cubicBezTo>
                  <a:cubicBezTo>
                    <a:pt x="14" y="79"/>
                    <a:pt x="12" y="78"/>
                    <a:pt x="20" y="75"/>
                  </a:cubicBezTo>
                  <a:cubicBezTo>
                    <a:pt x="25" y="73"/>
                    <a:pt x="29" y="76"/>
                    <a:pt x="33" y="7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Freeform 228">
              <a:extLst>
                <a:ext uri="{FF2B5EF4-FFF2-40B4-BE49-F238E27FC236}">
                  <a16:creationId xmlns:a16="http://schemas.microsoft.com/office/drawing/2014/main" id="{D59345A3-A348-4BEC-ABD2-119ACF4C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573"/>
              <a:ext cx="83" cy="592"/>
            </a:xfrm>
            <a:custGeom>
              <a:avLst/>
              <a:gdLst>
                <a:gd name="T0" fmla="*/ 0 w 33"/>
                <a:gd name="T1" fmla="*/ 0 h 222"/>
                <a:gd name="T2" fmla="*/ 176 w 33"/>
                <a:gd name="T3" fmla="*/ 4211 h 222"/>
                <a:gd name="T4" fmla="*/ 20 w 33"/>
                <a:gd name="T5" fmla="*/ 0 h 222"/>
                <a:gd name="T6" fmla="*/ 0 w 33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22">
                  <a:moveTo>
                    <a:pt x="0" y="0"/>
                  </a:moveTo>
                  <a:cubicBezTo>
                    <a:pt x="16" y="81"/>
                    <a:pt x="19" y="184"/>
                    <a:pt x="11" y="222"/>
                  </a:cubicBezTo>
                  <a:cubicBezTo>
                    <a:pt x="33" y="177"/>
                    <a:pt x="16" y="68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9" name="Freeform 229">
              <a:extLst>
                <a:ext uri="{FF2B5EF4-FFF2-40B4-BE49-F238E27FC236}">
                  <a16:creationId xmlns:a16="http://schemas.microsoft.com/office/drawing/2014/main" id="{3EBB3BED-3E32-42C6-BDDF-1B54B478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029"/>
              <a:ext cx="102" cy="283"/>
            </a:xfrm>
            <a:custGeom>
              <a:avLst/>
              <a:gdLst>
                <a:gd name="T0" fmla="*/ 30 w 41"/>
                <a:gd name="T1" fmla="*/ 0 h 106"/>
                <a:gd name="T2" fmla="*/ 632 w 41"/>
                <a:gd name="T3" fmla="*/ 2018 h 106"/>
                <a:gd name="T4" fmla="*/ 371 w 41"/>
                <a:gd name="T5" fmla="*/ 1960 h 106"/>
                <a:gd name="T6" fmla="*/ 124 w 41"/>
                <a:gd name="T7" fmla="*/ 1140 h 106"/>
                <a:gd name="T8" fmla="*/ 0 w 41"/>
                <a:gd name="T9" fmla="*/ 77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06">
                  <a:moveTo>
                    <a:pt x="2" y="0"/>
                  </a:moveTo>
                  <a:cubicBezTo>
                    <a:pt x="1" y="40"/>
                    <a:pt x="31" y="71"/>
                    <a:pt x="41" y="106"/>
                  </a:cubicBezTo>
                  <a:cubicBezTo>
                    <a:pt x="37" y="102"/>
                    <a:pt x="30" y="99"/>
                    <a:pt x="24" y="103"/>
                  </a:cubicBezTo>
                  <a:cubicBezTo>
                    <a:pt x="30" y="83"/>
                    <a:pt x="12" y="77"/>
                    <a:pt x="8" y="60"/>
                  </a:cubicBezTo>
                  <a:cubicBezTo>
                    <a:pt x="3" y="43"/>
                    <a:pt x="3" y="22"/>
                    <a:pt x="0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0" name="Freeform 230">
              <a:extLst>
                <a:ext uri="{FF2B5EF4-FFF2-40B4-BE49-F238E27FC236}">
                  <a16:creationId xmlns:a16="http://schemas.microsoft.com/office/drawing/2014/main" id="{70C0496F-4181-41C8-80E9-78C32B28B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613"/>
              <a:ext cx="148" cy="144"/>
            </a:xfrm>
            <a:custGeom>
              <a:avLst/>
              <a:gdLst>
                <a:gd name="T0" fmla="*/ 283 w 59"/>
                <a:gd name="T1" fmla="*/ 661 h 54"/>
                <a:gd name="T2" fmla="*/ 396 w 59"/>
                <a:gd name="T3" fmla="*/ 739 h 54"/>
                <a:gd name="T4" fmla="*/ 743 w 59"/>
                <a:gd name="T5" fmla="*/ 931 h 54"/>
                <a:gd name="T6" fmla="*/ 554 w 59"/>
                <a:gd name="T7" fmla="*/ 248 h 54"/>
                <a:gd name="T8" fmla="*/ 0 w 59"/>
                <a:gd name="T9" fmla="*/ 54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4">
                  <a:moveTo>
                    <a:pt x="18" y="35"/>
                  </a:moveTo>
                  <a:cubicBezTo>
                    <a:pt x="22" y="33"/>
                    <a:pt x="23" y="34"/>
                    <a:pt x="25" y="39"/>
                  </a:cubicBezTo>
                  <a:cubicBezTo>
                    <a:pt x="28" y="44"/>
                    <a:pt x="38" y="54"/>
                    <a:pt x="47" y="49"/>
                  </a:cubicBezTo>
                  <a:cubicBezTo>
                    <a:pt x="56" y="43"/>
                    <a:pt x="59" y="29"/>
                    <a:pt x="35" y="13"/>
                  </a:cubicBezTo>
                  <a:cubicBezTo>
                    <a:pt x="26" y="10"/>
                    <a:pt x="6" y="0"/>
                    <a:pt x="0" y="2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1" name="Freeform 231">
              <a:extLst>
                <a:ext uri="{FF2B5EF4-FFF2-40B4-BE49-F238E27FC236}">
                  <a16:creationId xmlns:a16="http://schemas.microsoft.com/office/drawing/2014/main" id="{4AAD63C2-CCBB-448D-AF2D-DBC8D870F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613"/>
              <a:ext cx="148" cy="144"/>
            </a:xfrm>
            <a:custGeom>
              <a:avLst/>
              <a:gdLst>
                <a:gd name="T0" fmla="*/ 283 w 59"/>
                <a:gd name="T1" fmla="*/ 661 h 54"/>
                <a:gd name="T2" fmla="*/ 396 w 59"/>
                <a:gd name="T3" fmla="*/ 739 h 54"/>
                <a:gd name="T4" fmla="*/ 743 w 59"/>
                <a:gd name="T5" fmla="*/ 931 h 54"/>
                <a:gd name="T6" fmla="*/ 554 w 59"/>
                <a:gd name="T7" fmla="*/ 248 h 54"/>
                <a:gd name="T8" fmla="*/ 0 w 59"/>
                <a:gd name="T9" fmla="*/ 54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4">
                  <a:moveTo>
                    <a:pt x="18" y="35"/>
                  </a:moveTo>
                  <a:cubicBezTo>
                    <a:pt x="22" y="33"/>
                    <a:pt x="23" y="34"/>
                    <a:pt x="25" y="39"/>
                  </a:cubicBezTo>
                  <a:cubicBezTo>
                    <a:pt x="28" y="44"/>
                    <a:pt x="38" y="54"/>
                    <a:pt x="47" y="49"/>
                  </a:cubicBezTo>
                  <a:cubicBezTo>
                    <a:pt x="56" y="43"/>
                    <a:pt x="59" y="29"/>
                    <a:pt x="35" y="13"/>
                  </a:cubicBezTo>
                  <a:cubicBezTo>
                    <a:pt x="26" y="10"/>
                    <a:pt x="6" y="0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2" name="Freeform 232">
              <a:extLst>
                <a:ext uri="{FF2B5EF4-FFF2-40B4-BE49-F238E27FC236}">
                  <a16:creationId xmlns:a16="http://schemas.microsoft.com/office/drawing/2014/main" id="{DA1CD70A-8767-4BC2-96CE-DD3304E5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667"/>
              <a:ext cx="105" cy="72"/>
            </a:xfrm>
            <a:custGeom>
              <a:avLst/>
              <a:gdLst>
                <a:gd name="T0" fmla="*/ 0 w 42"/>
                <a:gd name="T1" fmla="*/ 205 h 27"/>
                <a:gd name="T2" fmla="*/ 375 w 42"/>
                <a:gd name="T3" fmla="*/ 477 h 27"/>
                <a:gd name="T4" fmla="*/ 283 w 42"/>
                <a:gd name="T5" fmla="*/ 21 h 27"/>
                <a:gd name="T6" fmla="*/ 283 w 42"/>
                <a:gd name="T7" fmla="*/ 26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7">
                  <a:moveTo>
                    <a:pt x="0" y="11"/>
                  </a:moveTo>
                  <a:cubicBezTo>
                    <a:pt x="13" y="6"/>
                    <a:pt x="14" y="24"/>
                    <a:pt x="24" y="25"/>
                  </a:cubicBezTo>
                  <a:cubicBezTo>
                    <a:pt x="42" y="27"/>
                    <a:pt x="29" y="0"/>
                    <a:pt x="18" y="1"/>
                  </a:cubicBezTo>
                  <a:cubicBezTo>
                    <a:pt x="24" y="4"/>
                    <a:pt x="28" y="19"/>
                    <a:pt x="18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3" name="Freeform 233">
              <a:extLst>
                <a:ext uri="{FF2B5EF4-FFF2-40B4-BE49-F238E27FC236}">
                  <a16:creationId xmlns:a16="http://schemas.microsoft.com/office/drawing/2014/main" id="{917D9C70-6FC1-416F-A52D-31717260E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1600"/>
              <a:ext cx="135" cy="91"/>
            </a:xfrm>
            <a:custGeom>
              <a:avLst/>
              <a:gdLst>
                <a:gd name="T0" fmla="*/ 0 w 54"/>
                <a:gd name="T1" fmla="*/ 423 h 34"/>
                <a:gd name="T2" fmla="*/ 95 w 54"/>
                <a:gd name="T3" fmla="*/ 653 h 34"/>
                <a:gd name="T4" fmla="*/ 375 w 54"/>
                <a:gd name="T5" fmla="*/ 458 h 34"/>
                <a:gd name="T6" fmla="*/ 625 w 54"/>
                <a:gd name="T7" fmla="*/ 265 h 34"/>
                <a:gd name="T8" fmla="*/ 800 w 54"/>
                <a:gd name="T9" fmla="*/ 94 h 34"/>
                <a:gd name="T10" fmla="*/ 563 w 54"/>
                <a:gd name="T11" fmla="*/ 115 h 34"/>
                <a:gd name="T12" fmla="*/ 208 w 54"/>
                <a:gd name="T13" fmla="*/ 40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0" y="22"/>
                  </a:moveTo>
                  <a:cubicBezTo>
                    <a:pt x="4" y="24"/>
                    <a:pt x="6" y="30"/>
                    <a:pt x="6" y="34"/>
                  </a:cubicBezTo>
                  <a:cubicBezTo>
                    <a:pt x="12" y="33"/>
                    <a:pt x="18" y="27"/>
                    <a:pt x="24" y="24"/>
                  </a:cubicBezTo>
                  <a:cubicBezTo>
                    <a:pt x="29" y="21"/>
                    <a:pt x="34" y="17"/>
                    <a:pt x="40" y="14"/>
                  </a:cubicBezTo>
                  <a:cubicBezTo>
                    <a:pt x="43" y="13"/>
                    <a:pt x="54" y="11"/>
                    <a:pt x="51" y="5"/>
                  </a:cubicBezTo>
                  <a:cubicBezTo>
                    <a:pt x="48" y="0"/>
                    <a:pt x="39" y="3"/>
                    <a:pt x="36" y="6"/>
                  </a:cubicBezTo>
                  <a:cubicBezTo>
                    <a:pt x="41" y="10"/>
                    <a:pt x="18" y="21"/>
                    <a:pt x="13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4" name="Freeform 234">
              <a:extLst>
                <a:ext uri="{FF2B5EF4-FFF2-40B4-BE49-F238E27FC236}">
                  <a16:creationId xmlns:a16="http://schemas.microsoft.com/office/drawing/2014/main" id="{7834B89C-28A9-4737-B047-4A966C27F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539"/>
              <a:ext cx="130" cy="90"/>
            </a:xfrm>
            <a:custGeom>
              <a:avLst/>
              <a:gdLst>
                <a:gd name="T0" fmla="*/ 363 w 52"/>
                <a:gd name="T1" fmla="*/ 630 h 34"/>
                <a:gd name="T2" fmla="*/ 750 w 52"/>
                <a:gd name="T3" fmla="*/ 294 h 34"/>
                <a:gd name="T4" fmla="*/ 550 w 52"/>
                <a:gd name="T5" fmla="*/ 0 h 34"/>
                <a:gd name="T6" fmla="*/ 658 w 52"/>
                <a:gd name="T7" fmla="*/ 183 h 34"/>
                <a:gd name="T8" fmla="*/ 488 w 52"/>
                <a:gd name="T9" fmla="*/ 238 h 34"/>
                <a:gd name="T10" fmla="*/ 270 w 52"/>
                <a:gd name="T11" fmla="*/ 204 h 34"/>
                <a:gd name="T12" fmla="*/ 113 w 52"/>
                <a:gd name="T13" fmla="*/ 225 h 34"/>
                <a:gd name="T14" fmla="*/ 158 w 52"/>
                <a:gd name="T15" fmla="*/ 371 h 34"/>
                <a:gd name="T16" fmla="*/ 408 w 52"/>
                <a:gd name="T17" fmla="*/ 294 h 34"/>
                <a:gd name="T18" fmla="*/ 533 w 52"/>
                <a:gd name="T19" fmla="*/ 447 h 34"/>
                <a:gd name="T20" fmla="*/ 363 w 52"/>
                <a:gd name="T21" fmla="*/ 54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" h="34">
                  <a:moveTo>
                    <a:pt x="23" y="34"/>
                  </a:moveTo>
                  <a:cubicBezTo>
                    <a:pt x="33" y="30"/>
                    <a:pt x="43" y="26"/>
                    <a:pt x="48" y="16"/>
                  </a:cubicBezTo>
                  <a:cubicBezTo>
                    <a:pt x="52" y="5"/>
                    <a:pt x="43" y="2"/>
                    <a:pt x="35" y="0"/>
                  </a:cubicBezTo>
                  <a:cubicBezTo>
                    <a:pt x="38" y="1"/>
                    <a:pt x="43" y="6"/>
                    <a:pt x="42" y="10"/>
                  </a:cubicBezTo>
                  <a:cubicBezTo>
                    <a:pt x="40" y="14"/>
                    <a:pt x="34" y="14"/>
                    <a:pt x="31" y="13"/>
                  </a:cubicBezTo>
                  <a:cubicBezTo>
                    <a:pt x="26" y="13"/>
                    <a:pt x="22" y="11"/>
                    <a:pt x="17" y="11"/>
                  </a:cubicBezTo>
                  <a:cubicBezTo>
                    <a:pt x="14" y="12"/>
                    <a:pt x="9" y="15"/>
                    <a:pt x="7" y="12"/>
                  </a:cubicBezTo>
                  <a:cubicBezTo>
                    <a:pt x="0" y="14"/>
                    <a:pt x="5" y="21"/>
                    <a:pt x="10" y="20"/>
                  </a:cubicBezTo>
                  <a:cubicBezTo>
                    <a:pt x="17" y="19"/>
                    <a:pt x="19" y="15"/>
                    <a:pt x="26" y="16"/>
                  </a:cubicBezTo>
                  <a:cubicBezTo>
                    <a:pt x="30" y="17"/>
                    <a:pt x="36" y="19"/>
                    <a:pt x="34" y="24"/>
                  </a:cubicBezTo>
                  <a:cubicBezTo>
                    <a:pt x="32" y="27"/>
                    <a:pt x="26" y="28"/>
                    <a:pt x="23" y="2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5" name="Freeform 235">
              <a:extLst>
                <a:ext uri="{FF2B5EF4-FFF2-40B4-BE49-F238E27FC236}">
                  <a16:creationId xmlns:a16="http://schemas.microsoft.com/office/drawing/2014/main" id="{AC9012C0-A34C-4AF9-972F-A563D52F1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805"/>
              <a:ext cx="340" cy="611"/>
            </a:xfrm>
            <a:custGeom>
              <a:avLst/>
              <a:gdLst>
                <a:gd name="T0" fmla="*/ 2063 w 136"/>
                <a:gd name="T1" fmla="*/ 0 h 229"/>
                <a:gd name="T2" fmla="*/ 2113 w 136"/>
                <a:gd name="T3" fmla="*/ 547 h 229"/>
                <a:gd name="T4" fmla="*/ 1958 w 136"/>
                <a:gd name="T5" fmla="*/ 1003 h 229"/>
                <a:gd name="T6" fmla="*/ 1750 w 136"/>
                <a:gd name="T7" fmla="*/ 1558 h 229"/>
                <a:gd name="T8" fmla="*/ 1395 w 136"/>
                <a:gd name="T9" fmla="*/ 2241 h 229"/>
                <a:gd name="T10" fmla="*/ 988 w 136"/>
                <a:gd name="T11" fmla="*/ 3573 h 229"/>
                <a:gd name="T12" fmla="*/ 658 w 136"/>
                <a:gd name="T13" fmla="*/ 4122 h 229"/>
                <a:gd name="T14" fmla="*/ 458 w 136"/>
                <a:gd name="T15" fmla="*/ 4328 h 229"/>
                <a:gd name="T16" fmla="*/ 250 w 136"/>
                <a:gd name="T17" fmla="*/ 4314 h 229"/>
                <a:gd name="T18" fmla="*/ 20 w 136"/>
                <a:gd name="T19" fmla="*/ 4008 h 229"/>
                <a:gd name="T20" fmla="*/ 520 w 136"/>
                <a:gd name="T21" fmla="*/ 3930 h 229"/>
                <a:gd name="T22" fmla="*/ 783 w 136"/>
                <a:gd name="T23" fmla="*/ 3381 h 229"/>
                <a:gd name="T24" fmla="*/ 895 w 136"/>
                <a:gd name="T25" fmla="*/ 2847 h 229"/>
                <a:gd name="T26" fmla="*/ 925 w 136"/>
                <a:gd name="T27" fmla="*/ 2220 h 229"/>
                <a:gd name="T28" fmla="*/ 1250 w 136"/>
                <a:gd name="T29" fmla="*/ 1652 h 229"/>
                <a:gd name="T30" fmla="*/ 1458 w 136"/>
                <a:gd name="T31" fmla="*/ 1502 h 229"/>
                <a:gd name="T32" fmla="*/ 1563 w 136"/>
                <a:gd name="T33" fmla="*/ 1217 h 229"/>
                <a:gd name="T34" fmla="*/ 1895 w 136"/>
                <a:gd name="T35" fmla="*/ 478 h 229"/>
                <a:gd name="T36" fmla="*/ 2033 w 136"/>
                <a:gd name="T37" fmla="*/ 56 h 2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6" h="229">
                  <a:moveTo>
                    <a:pt x="132" y="0"/>
                  </a:moveTo>
                  <a:cubicBezTo>
                    <a:pt x="130" y="11"/>
                    <a:pt x="136" y="20"/>
                    <a:pt x="135" y="29"/>
                  </a:cubicBezTo>
                  <a:cubicBezTo>
                    <a:pt x="134" y="38"/>
                    <a:pt x="127" y="45"/>
                    <a:pt x="125" y="53"/>
                  </a:cubicBezTo>
                  <a:cubicBezTo>
                    <a:pt x="122" y="64"/>
                    <a:pt x="118" y="72"/>
                    <a:pt x="112" y="82"/>
                  </a:cubicBezTo>
                  <a:cubicBezTo>
                    <a:pt x="103" y="94"/>
                    <a:pt x="93" y="103"/>
                    <a:pt x="89" y="118"/>
                  </a:cubicBezTo>
                  <a:cubicBezTo>
                    <a:pt x="81" y="141"/>
                    <a:pt x="72" y="165"/>
                    <a:pt x="63" y="188"/>
                  </a:cubicBezTo>
                  <a:cubicBezTo>
                    <a:pt x="59" y="199"/>
                    <a:pt x="51" y="209"/>
                    <a:pt x="42" y="217"/>
                  </a:cubicBezTo>
                  <a:cubicBezTo>
                    <a:pt x="38" y="220"/>
                    <a:pt x="34" y="226"/>
                    <a:pt x="29" y="228"/>
                  </a:cubicBezTo>
                  <a:cubicBezTo>
                    <a:pt x="25" y="229"/>
                    <a:pt x="20" y="228"/>
                    <a:pt x="16" y="227"/>
                  </a:cubicBezTo>
                  <a:cubicBezTo>
                    <a:pt x="10" y="226"/>
                    <a:pt x="0" y="217"/>
                    <a:pt x="1" y="211"/>
                  </a:cubicBezTo>
                  <a:cubicBezTo>
                    <a:pt x="10" y="222"/>
                    <a:pt x="23" y="213"/>
                    <a:pt x="33" y="207"/>
                  </a:cubicBezTo>
                  <a:cubicBezTo>
                    <a:pt x="44" y="199"/>
                    <a:pt x="47" y="191"/>
                    <a:pt x="50" y="178"/>
                  </a:cubicBezTo>
                  <a:cubicBezTo>
                    <a:pt x="53" y="169"/>
                    <a:pt x="57" y="160"/>
                    <a:pt x="57" y="150"/>
                  </a:cubicBezTo>
                  <a:cubicBezTo>
                    <a:pt x="57" y="138"/>
                    <a:pt x="54" y="129"/>
                    <a:pt x="59" y="117"/>
                  </a:cubicBezTo>
                  <a:cubicBezTo>
                    <a:pt x="64" y="105"/>
                    <a:pt x="69" y="95"/>
                    <a:pt x="80" y="87"/>
                  </a:cubicBezTo>
                  <a:cubicBezTo>
                    <a:pt x="84" y="85"/>
                    <a:pt x="89" y="83"/>
                    <a:pt x="93" y="79"/>
                  </a:cubicBezTo>
                  <a:cubicBezTo>
                    <a:pt x="97" y="75"/>
                    <a:pt x="98" y="70"/>
                    <a:pt x="100" y="64"/>
                  </a:cubicBezTo>
                  <a:cubicBezTo>
                    <a:pt x="105" y="50"/>
                    <a:pt x="119" y="40"/>
                    <a:pt x="121" y="25"/>
                  </a:cubicBezTo>
                  <a:cubicBezTo>
                    <a:pt x="122" y="18"/>
                    <a:pt x="119" y="4"/>
                    <a:pt x="130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6" name="Freeform 236">
              <a:extLst>
                <a:ext uri="{FF2B5EF4-FFF2-40B4-BE49-F238E27FC236}">
                  <a16:creationId xmlns:a16="http://schemas.microsoft.com/office/drawing/2014/main" id="{5D8DD5B3-FF9C-4AA7-A76D-92B5AA481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747"/>
              <a:ext cx="45" cy="154"/>
            </a:xfrm>
            <a:custGeom>
              <a:avLst/>
              <a:gdLst>
                <a:gd name="T0" fmla="*/ 0 w 18"/>
                <a:gd name="T1" fmla="*/ 0 h 58"/>
                <a:gd name="T2" fmla="*/ 283 w 18"/>
                <a:gd name="T3" fmla="*/ 93 h 58"/>
                <a:gd name="T4" fmla="*/ 220 w 18"/>
                <a:gd name="T5" fmla="*/ 337 h 58"/>
                <a:gd name="T6" fmla="*/ 220 w 18"/>
                <a:gd name="T7" fmla="*/ 600 h 58"/>
                <a:gd name="T8" fmla="*/ 250 w 18"/>
                <a:gd name="T9" fmla="*/ 860 h 58"/>
                <a:gd name="T10" fmla="*/ 145 w 18"/>
                <a:gd name="T11" fmla="*/ 1086 h 58"/>
                <a:gd name="T12" fmla="*/ 63 w 18"/>
                <a:gd name="T13" fmla="*/ 746 h 58"/>
                <a:gd name="T14" fmla="*/ 50 w 18"/>
                <a:gd name="T15" fmla="*/ 621 h 58"/>
                <a:gd name="T16" fmla="*/ 50 w 18"/>
                <a:gd name="T17" fmla="*/ 542 h 58"/>
                <a:gd name="T18" fmla="*/ 0 w 18"/>
                <a:gd name="T19" fmla="*/ 21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58">
                  <a:moveTo>
                    <a:pt x="0" y="0"/>
                  </a:moveTo>
                  <a:cubicBezTo>
                    <a:pt x="2" y="7"/>
                    <a:pt x="13" y="3"/>
                    <a:pt x="18" y="5"/>
                  </a:cubicBezTo>
                  <a:cubicBezTo>
                    <a:pt x="17" y="9"/>
                    <a:pt x="14" y="13"/>
                    <a:pt x="14" y="18"/>
                  </a:cubicBezTo>
                  <a:cubicBezTo>
                    <a:pt x="13" y="23"/>
                    <a:pt x="13" y="27"/>
                    <a:pt x="14" y="32"/>
                  </a:cubicBezTo>
                  <a:cubicBezTo>
                    <a:pt x="14" y="37"/>
                    <a:pt x="16" y="41"/>
                    <a:pt x="16" y="46"/>
                  </a:cubicBezTo>
                  <a:cubicBezTo>
                    <a:pt x="16" y="53"/>
                    <a:pt x="13" y="53"/>
                    <a:pt x="9" y="58"/>
                  </a:cubicBezTo>
                  <a:cubicBezTo>
                    <a:pt x="5" y="53"/>
                    <a:pt x="4" y="46"/>
                    <a:pt x="4" y="40"/>
                  </a:cubicBezTo>
                  <a:cubicBezTo>
                    <a:pt x="3" y="38"/>
                    <a:pt x="3" y="35"/>
                    <a:pt x="3" y="33"/>
                  </a:cubicBezTo>
                  <a:cubicBezTo>
                    <a:pt x="2" y="31"/>
                    <a:pt x="3" y="31"/>
                    <a:pt x="3" y="29"/>
                  </a:cubicBezTo>
                  <a:cubicBezTo>
                    <a:pt x="4" y="19"/>
                    <a:pt x="7" y="9"/>
                    <a:pt x="0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7" name="Freeform 237">
              <a:extLst>
                <a:ext uri="{FF2B5EF4-FFF2-40B4-BE49-F238E27FC236}">
                  <a16:creationId xmlns:a16="http://schemas.microsoft.com/office/drawing/2014/main" id="{C06E2A31-30E7-4BA9-95D9-996583BD6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640"/>
              <a:ext cx="210" cy="163"/>
            </a:xfrm>
            <a:custGeom>
              <a:avLst/>
              <a:gdLst>
                <a:gd name="T0" fmla="*/ 0 w 84"/>
                <a:gd name="T1" fmla="*/ 1165 h 61"/>
                <a:gd name="T2" fmla="*/ 125 w 84"/>
                <a:gd name="T3" fmla="*/ 687 h 61"/>
                <a:gd name="T4" fmla="*/ 395 w 84"/>
                <a:gd name="T5" fmla="*/ 94 h 61"/>
                <a:gd name="T6" fmla="*/ 770 w 84"/>
                <a:gd name="T7" fmla="*/ 136 h 61"/>
                <a:gd name="T8" fmla="*/ 1313 w 84"/>
                <a:gd name="T9" fmla="*/ 342 h 61"/>
                <a:gd name="T10" fmla="*/ 895 w 84"/>
                <a:gd name="T11" fmla="*/ 342 h 61"/>
                <a:gd name="T12" fmla="*/ 533 w 84"/>
                <a:gd name="T13" fmla="*/ 230 h 61"/>
                <a:gd name="T14" fmla="*/ 333 w 84"/>
                <a:gd name="T15" fmla="*/ 401 h 61"/>
                <a:gd name="T16" fmla="*/ 188 w 84"/>
                <a:gd name="T17" fmla="*/ 593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61">
                  <a:moveTo>
                    <a:pt x="0" y="61"/>
                  </a:moveTo>
                  <a:cubicBezTo>
                    <a:pt x="3" y="53"/>
                    <a:pt x="6" y="44"/>
                    <a:pt x="8" y="36"/>
                  </a:cubicBezTo>
                  <a:cubicBezTo>
                    <a:pt x="10" y="27"/>
                    <a:pt x="17" y="10"/>
                    <a:pt x="25" y="5"/>
                  </a:cubicBezTo>
                  <a:cubicBezTo>
                    <a:pt x="33" y="0"/>
                    <a:pt x="42" y="4"/>
                    <a:pt x="49" y="7"/>
                  </a:cubicBezTo>
                  <a:cubicBezTo>
                    <a:pt x="61" y="13"/>
                    <a:pt x="72" y="16"/>
                    <a:pt x="84" y="18"/>
                  </a:cubicBezTo>
                  <a:cubicBezTo>
                    <a:pt x="76" y="19"/>
                    <a:pt x="65" y="20"/>
                    <a:pt x="57" y="18"/>
                  </a:cubicBezTo>
                  <a:cubicBezTo>
                    <a:pt x="49" y="16"/>
                    <a:pt x="42" y="11"/>
                    <a:pt x="34" y="12"/>
                  </a:cubicBezTo>
                  <a:cubicBezTo>
                    <a:pt x="28" y="13"/>
                    <a:pt x="25" y="17"/>
                    <a:pt x="21" y="21"/>
                  </a:cubicBezTo>
                  <a:cubicBezTo>
                    <a:pt x="18" y="24"/>
                    <a:pt x="13" y="26"/>
                    <a:pt x="12" y="3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8" name="Freeform 238">
              <a:extLst>
                <a:ext uri="{FF2B5EF4-FFF2-40B4-BE49-F238E27FC236}">
                  <a16:creationId xmlns:a16="http://schemas.microsoft.com/office/drawing/2014/main" id="{DAB71C5D-C4FA-47CA-B675-5D3599A9E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723"/>
              <a:ext cx="175" cy="213"/>
            </a:xfrm>
            <a:custGeom>
              <a:avLst/>
              <a:gdLst>
                <a:gd name="T0" fmla="*/ 0 w 70"/>
                <a:gd name="T1" fmla="*/ 0 h 80"/>
                <a:gd name="T2" fmla="*/ 250 w 70"/>
                <a:gd name="T3" fmla="*/ 114 h 80"/>
                <a:gd name="T4" fmla="*/ 520 w 70"/>
                <a:gd name="T5" fmla="*/ 114 h 80"/>
                <a:gd name="T6" fmla="*/ 720 w 70"/>
                <a:gd name="T7" fmla="*/ 77 h 80"/>
                <a:gd name="T8" fmla="*/ 895 w 70"/>
                <a:gd name="T9" fmla="*/ 205 h 80"/>
                <a:gd name="T10" fmla="*/ 1050 w 70"/>
                <a:gd name="T11" fmla="*/ 511 h 80"/>
                <a:gd name="T12" fmla="*/ 1033 w 70"/>
                <a:gd name="T13" fmla="*/ 998 h 80"/>
                <a:gd name="T14" fmla="*/ 938 w 70"/>
                <a:gd name="T15" fmla="*/ 1318 h 80"/>
                <a:gd name="T16" fmla="*/ 738 w 70"/>
                <a:gd name="T17" fmla="*/ 1510 h 80"/>
                <a:gd name="T18" fmla="*/ 845 w 70"/>
                <a:gd name="T19" fmla="*/ 1113 h 80"/>
                <a:gd name="T20" fmla="*/ 720 w 70"/>
                <a:gd name="T21" fmla="*/ 490 h 80"/>
                <a:gd name="T22" fmla="*/ 363 w 70"/>
                <a:gd name="T23" fmla="*/ 304 h 80"/>
                <a:gd name="T24" fmla="*/ 113 w 70"/>
                <a:gd name="T25" fmla="*/ 93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80">
                  <a:moveTo>
                    <a:pt x="0" y="0"/>
                  </a:moveTo>
                  <a:cubicBezTo>
                    <a:pt x="6" y="0"/>
                    <a:pt x="11" y="5"/>
                    <a:pt x="16" y="6"/>
                  </a:cubicBezTo>
                  <a:cubicBezTo>
                    <a:pt x="22" y="8"/>
                    <a:pt x="28" y="9"/>
                    <a:pt x="33" y="6"/>
                  </a:cubicBezTo>
                  <a:cubicBezTo>
                    <a:pt x="38" y="4"/>
                    <a:pt x="40" y="2"/>
                    <a:pt x="46" y="4"/>
                  </a:cubicBezTo>
                  <a:cubicBezTo>
                    <a:pt x="50" y="5"/>
                    <a:pt x="54" y="8"/>
                    <a:pt x="57" y="11"/>
                  </a:cubicBezTo>
                  <a:cubicBezTo>
                    <a:pt x="62" y="15"/>
                    <a:pt x="65" y="20"/>
                    <a:pt x="67" y="27"/>
                  </a:cubicBezTo>
                  <a:cubicBezTo>
                    <a:pt x="70" y="36"/>
                    <a:pt x="68" y="43"/>
                    <a:pt x="66" y="53"/>
                  </a:cubicBezTo>
                  <a:cubicBezTo>
                    <a:pt x="64" y="57"/>
                    <a:pt x="63" y="66"/>
                    <a:pt x="60" y="70"/>
                  </a:cubicBezTo>
                  <a:cubicBezTo>
                    <a:pt x="57" y="74"/>
                    <a:pt x="46" y="74"/>
                    <a:pt x="47" y="80"/>
                  </a:cubicBezTo>
                  <a:cubicBezTo>
                    <a:pt x="51" y="75"/>
                    <a:pt x="54" y="66"/>
                    <a:pt x="54" y="59"/>
                  </a:cubicBezTo>
                  <a:cubicBezTo>
                    <a:pt x="54" y="50"/>
                    <a:pt x="53" y="33"/>
                    <a:pt x="46" y="26"/>
                  </a:cubicBezTo>
                  <a:cubicBezTo>
                    <a:pt x="40" y="21"/>
                    <a:pt x="29" y="20"/>
                    <a:pt x="23" y="16"/>
                  </a:cubicBezTo>
                  <a:cubicBezTo>
                    <a:pt x="18" y="13"/>
                    <a:pt x="11" y="9"/>
                    <a:pt x="7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9" name="Freeform 239">
              <a:extLst>
                <a:ext uri="{FF2B5EF4-FFF2-40B4-BE49-F238E27FC236}">
                  <a16:creationId xmlns:a16="http://schemas.microsoft.com/office/drawing/2014/main" id="{7DF60BEF-053A-4A02-8E21-C3F5B6A26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637"/>
              <a:ext cx="53" cy="40"/>
            </a:xfrm>
            <a:custGeom>
              <a:avLst/>
              <a:gdLst>
                <a:gd name="T0" fmla="*/ 0 w 21"/>
                <a:gd name="T1" fmla="*/ 285 h 15"/>
                <a:gd name="T2" fmla="*/ 338 w 21"/>
                <a:gd name="T3" fmla="*/ 149 h 15"/>
                <a:gd name="T4" fmla="*/ 63 w 21"/>
                <a:gd name="T5" fmla="*/ 22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1" y="5"/>
                    <a:pt x="13" y="0"/>
                    <a:pt x="21" y="8"/>
                  </a:cubicBezTo>
                  <a:cubicBezTo>
                    <a:pt x="13" y="5"/>
                    <a:pt x="9" y="7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0" name="Freeform 240">
              <a:extLst>
                <a:ext uri="{FF2B5EF4-FFF2-40B4-BE49-F238E27FC236}">
                  <a16:creationId xmlns:a16="http://schemas.microsoft.com/office/drawing/2014/main" id="{D8161A9E-3F3D-483A-BDE2-8ED7E9F8E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792"/>
              <a:ext cx="78" cy="245"/>
            </a:xfrm>
            <a:custGeom>
              <a:avLst/>
              <a:gdLst>
                <a:gd name="T0" fmla="*/ 413 w 31"/>
                <a:gd name="T1" fmla="*/ 136 h 92"/>
                <a:gd name="T2" fmla="*/ 476 w 31"/>
                <a:gd name="T3" fmla="*/ 533 h 92"/>
                <a:gd name="T4" fmla="*/ 347 w 31"/>
                <a:gd name="T5" fmla="*/ 852 h 92"/>
                <a:gd name="T6" fmla="*/ 242 w 31"/>
                <a:gd name="T7" fmla="*/ 1228 h 92"/>
                <a:gd name="T8" fmla="*/ 176 w 31"/>
                <a:gd name="T9" fmla="*/ 1475 h 92"/>
                <a:gd name="T10" fmla="*/ 0 w 31"/>
                <a:gd name="T11" fmla="*/ 1736 h 92"/>
                <a:gd name="T12" fmla="*/ 146 w 31"/>
                <a:gd name="T13" fmla="*/ 1262 h 92"/>
                <a:gd name="T14" fmla="*/ 242 w 31"/>
                <a:gd name="T15" fmla="*/ 873 h 92"/>
                <a:gd name="T16" fmla="*/ 347 w 31"/>
                <a:gd name="T17" fmla="*/ 474 h 92"/>
                <a:gd name="T18" fmla="*/ 347 w 31"/>
                <a:gd name="T19" fmla="*/ 205 h 92"/>
                <a:gd name="T20" fmla="*/ 380 w 31"/>
                <a:gd name="T21" fmla="*/ 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92">
                  <a:moveTo>
                    <a:pt x="26" y="7"/>
                  </a:moveTo>
                  <a:cubicBezTo>
                    <a:pt x="26" y="13"/>
                    <a:pt x="29" y="21"/>
                    <a:pt x="30" y="28"/>
                  </a:cubicBezTo>
                  <a:cubicBezTo>
                    <a:pt x="31" y="36"/>
                    <a:pt x="26" y="37"/>
                    <a:pt x="22" y="45"/>
                  </a:cubicBezTo>
                  <a:cubicBezTo>
                    <a:pt x="19" y="51"/>
                    <a:pt x="17" y="58"/>
                    <a:pt x="15" y="65"/>
                  </a:cubicBezTo>
                  <a:cubicBezTo>
                    <a:pt x="14" y="69"/>
                    <a:pt x="13" y="74"/>
                    <a:pt x="11" y="78"/>
                  </a:cubicBezTo>
                  <a:cubicBezTo>
                    <a:pt x="7" y="83"/>
                    <a:pt x="1" y="86"/>
                    <a:pt x="0" y="92"/>
                  </a:cubicBezTo>
                  <a:cubicBezTo>
                    <a:pt x="5" y="85"/>
                    <a:pt x="8" y="75"/>
                    <a:pt x="9" y="67"/>
                  </a:cubicBezTo>
                  <a:cubicBezTo>
                    <a:pt x="10" y="59"/>
                    <a:pt x="12" y="53"/>
                    <a:pt x="15" y="46"/>
                  </a:cubicBezTo>
                  <a:cubicBezTo>
                    <a:pt x="19" y="39"/>
                    <a:pt x="22" y="33"/>
                    <a:pt x="22" y="25"/>
                  </a:cubicBezTo>
                  <a:cubicBezTo>
                    <a:pt x="22" y="20"/>
                    <a:pt x="21" y="15"/>
                    <a:pt x="22" y="11"/>
                  </a:cubicBezTo>
                  <a:cubicBezTo>
                    <a:pt x="23" y="7"/>
                    <a:pt x="25" y="3"/>
                    <a:pt x="24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1" name="Freeform 241">
              <a:extLst>
                <a:ext uri="{FF2B5EF4-FFF2-40B4-BE49-F238E27FC236}">
                  <a16:creationId xmlns:a16="http://schemas.microsoft.com/office/drawing/2014/main" id="{DD4FC2EF-802D-4940-BC86-88686C1A6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547"/>
              <a:ext cx="50" cy="74"/>
            </a:xfrm>
            <a:custGeom>
              <a:avLst/>
              <a:gdLst>
                <a:gd name="T0" fmla="*/ 175 w 20"/>
                <a:gd name="T1" fmla="*/ 0 h 28"/>
                <a:gd name="T2" fmla="*/ 250 w 20"/>
                <a:gd name="T3" fmla="*/ 111 h 28"/>
                <a:gd name="T4" fmla="*/ 220 w 20"/>
                <a:gd name="T5" fmla="*/ 280 h 28"/>
                <a:gd name="T6" fmla="*/ 0 w 20"/>
                <a:gd name="T7" fmla="*/ 518 h 28"/>
                <a:gd name="T8" fmla="*/ 175 w 20"/>
                <a:gd name="T9" fmla="*/ 5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8">
                  <a:moveTo>
                    <a:pt x="11" y="0"/>
                  </a:moveTo>
                  <a:cubicBezTo>
                    <a:pt x="12" y="3"/>
                    <a:pt x="15" y="3"/>
                    <a:pt x="16" y="6"/>
                  </a:cubicBezTo>
                  <a:cubicBezTo>
                    <a:pt x="17" y="9"/>
                    <a:pt x="15" y="13"/>
                    <a:pt x="14" y="15"/>
                  </a:cubicBezTo>
                  <a:cubicBezTo>
                    <a:pt x="11" y="20"/>
                    <a:pt x="6" y="25"/>
                    <a:pt x="0" y="28"/>
                  </a:cubicBezTo>
                  <a:cubicBezTo>
                    <a:pt x="5" y="24"/>
                    <a:pt x="20" y="8"/>
                    <a:pt x="11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2" name="Freeform 242">
              <a:extLst>
                <a:ext uri="{FF2B5EF4-FFF2-40B4-BE49-F238E27FC236}">
                  <a16:creationId xmlns:a16="http://schemas.microsoft.com/office/drawing/2014/main" id="{61293FA6-BF6F-4C83-85AD-E9CFF20FC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565"/>
              <a:ext cx="62" cy="232"/>
            </a:xfrm>
            <a:custGeom>
              <a:avLst/>
              <a:gdLst>
                <a:gd name="T0" fmla="*/ 382 w 25"/>
                <a:gd name="T1" fmla="*/ 1651 h 87"/>
                <a:gd name="T2" fmla="*/ 370 w 25"/>
                <a:gd name="T3" fmla="*/ 1613 h 87"/>
                <a:gd name="T4" fmla="*/ 166 w 25"/>
                <a:gd name="T5" fmla="*/ 248 h 87"/>
                <a:gd name="T6" fmla="*/ 124 w 25"/>
                <a:gd name="T7" fmla="*/ 0 h 87"/>
                <a:gd name="T8" fmla="*/ 258 w 25"/>
                <a:gd name="T9" fmla="*/ 1651 h 87"/>
                <a:gd name="T10" fmla="*/ 382 w 25"/>
                <a:gd name="T11" fmla="*/ 1651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7">
                  <a:moveTo>
                    <a:pt x="25" y="87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12" y="36"/>
                    <a:pt x="13" y="35"/>
                    <a:pt x="11" y="1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0"/>
                    <a:pt x="8" y="49"/>
                    <a:pt x="17" y="87"/>
                  </a:cubicBezTo>
                  <a:lnTo>
                    <a:pt x="25" y="87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3" name="Freeform 243">
              <a:extLst>
                <a:ext uri="{FF2B5EF4-FFF2-40B4-BE49-F238E27FC236}">
                  <a16:creationId xmlns:a16="http://schemas.microsoft.com/office/drawing/2014/main" id="{E17F4297-DA1D-4485-9B0C-136470FF5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3539"/>
              <a:ext cx="60" cy="258"/>
            </a:xfrm>
            <a:custGeom>
              <a:avLst/>
              <a:gdLst>
                <a:gd name="T0" fmla="*/ 175 w 24"/>
                <a:gd name="T1" fmla="*/ 1146 h 97"/>
                <a:gd name="T2" fmla="*/ 20 w 24"/>
                <a:gd name="T3" fmla="*/ 0 h 97"/>
                <a:gd name="T4" fmla="*/ 113 w 24"/>
                <a:gd name="T5" fmla="*/ 1301 h 97"/>
                <a:gd name="T6" fmla="*/ 270 w 24"/>
                <a:gd name="T7" fmla="*/ 1825 h 97"/>
                <a:gd name="T8" fmla="*/ 375 w 24"/>
                <a:gd name="T9" fmla="*/ 1825 h 97"/>
                <a:gd name="T10" fmla="*/ 175 w 24"/>
                <a:gd name="T11" fmla="*/ 1146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97">
                  <a:moveTo>
                    <a:pt x="11" y="61"/>
                  </a:moveTo>
                  <a:cubicBezTo>
                    <a:pt x="5" y="38"/>
                    <a:pt x="1" y="22"/>
                    <a:pt x="1" y="0"/>
                  </a:cubicBezTo>
                  <a:cubicBezTo>
                    <a:pt x="1" y="0"/>
                    <a:pt x="0" y="47"/>
                    <a:pt x="7" y="69"/>
                  </a:cubicBezTo>
                  <a:cubicBezTo>
                    <a:pt x="9" y="73"/>
                    <a:pt x="12" y="84"/>
                    <a:pt x="17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18" y="82"/>
                    <a:pt x="14" y="71"/>
                    <a:pt x="11" y="6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4" name="Freeform 244">
              <a:extLst>
                <a:ext uri="{FF2B5EF4-FFF2-40B4-BE49-F238E27FC236}">
                  <a16:creationId xmlns:a16="http://schemas.microsoft.com/office/drawing/2014/main" id="{C180467C-304D-425C-9D3B-5D6C5D1D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1659"/>
              <a:ext cx="375" cy="173"/>
            </a:xfrm>
            <a:custGeom>
              <a:avLst/>
              <a:gdLst>
                <a:gd name="T0" fmla="*/ 2333 w 150"/>
                <a:gd name="T1" fmla="*/ 942 h 65"/>
                <a:gd name="T2" fmla="*/ 2020 w 150"/>
                <a:gd name="T3" fmla="*/ 418 h 65"/>
                <a:gd name="T4" fmla="*/ 0 w 150"/>
                <a:gd name="T5" fmla="*/ 282 h 65"/>
                <a:gd name="T6" fmla="*/ 238 w 150"/>
                <a:gd name="T7" fmla="*/ 532 h 65"/>
                <a:gd name="T8" fmla="*/ 238 w 150"/>
                <a:gd name="T9" fmla="*/ 639 h 65"/>
                <a:gd name="T10" fmla="*/ 2300 w 150"/>
                <a:gd name="T11" fmla="*/ 1224 h 65"/>
                <a:gd name="T12" fmla="*/ 2333 w 150"/>
                <a:gd name="T13" fmla="*/ 94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65">
                  <a:moveTo>
                    <a:pt x="149" y="50"/>
                  </a:moveTo>
                  <a:cubicBezTo>
                    <a:pt x="148" y="40"/>
                    <a:pt x="141" y="30"/>
                    <a:pt x="129" y="22"/>
                  </a:cubicBezTo>
                  <a:cubicBezTo>
                    <a:pt x="116" y="15"/>
                    <a:pt x="34" y="0"/>
                    <a:pt x="0" y="15"/>
                  </a:cubicBezTo>
                  <a:cubicBezTo>
                    <a:pt x="8" y="16"/>
                    <a:pt x="15" y="20"/>
                    <a:pt x="15" y="28"/>
                  </a:cubicBezTo>
                  <a:cubicBezTo>
                    <a:pt x="15" y="30"/>
                    <a:pt x="15" y="32"/>
                    <a:pt x="15" y="34"/>
                  </a:cubicBezTo>
                  <a:cubicBezTo>
                    <a:pt x="79" y="21"/>
                    <a:pt x="143" y="46"/>
                    <a:pt x="147" y="65"/>
                  </a:cubicBezTo>
                  <a:cubicBezTo>
                    <a:pt x="149" y="60"/>
                    <a:pt x="150" y="55"/>
                    <a:pt x="149" y="50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5" name="Freeform 245">
              <a:extLst>
                <a:ext uri="{FF2B5EF4-FFF2-40B4-BE49-F238E27FC236}">
                  <a16:creationId xmlns:a16="http://schemas.microsoft.com/office/drawing/2014/main" id="{D0742014-1857-4BCE-9F1E-53C2AC69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821"/>
              <a:ext cx="442" cy="486"/>
            </a:xfrm>
            <a:custGeom>
              <a:avLst/>
              <a:gdLst>
                <a:gd name="T0" fmla="*/ 2682 w 177"/>
                <a:gd name="T1" fmla="*/ 3124 h 182"/>
                <a:gd name="T2" fmla="*/ 1508 w 177"/>
                <a:gd name="T3" fmla="*/ 1049 h 182"/>
                <a:gd name="T4" fmla="*/ 42 w 177"/>
                <a:gd name="T5" fmla="*/ 0 h 182"/>
                <a:gd name="T6" fmla="*/ 62 w 177"/>
                <a:gd name="T7" fmla="*/ 21 h 182"/>
                <a:gd name="T8" fmla="*/ 30 w 177"/>
                <a:gd name="T9" fmla="*/ 422 h 182"/>
                <a:gd name="T10" fmla="*/ 0 w 177"/>
                <a:gd name="T11" fmla="*/ 422 h 182"/>
                <a:gd name="T12" fmla="*/ 1309 w 177"/>
                <a:gd name="T13" fmla="*/ 1354 h 182"/>
                <a:gd name="T14" fmla="*/ 2445 w 177"/>
                <a:gd name="T15" fmla="*/ 3215 h 182"/>
                <a:gd name="T16" fmla="*/ 2650 w 177"/>
                <a:gd name="T17" fmla="*/ 3445 h 182"/>
                <a:gd name="T18" fmla="*/ 2682 w 177"/>
                <a:gd name="T19" fmla="*/ 3124 h 1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182">
                  <a:moveTo>
                    <a:pt x="172" y="164"/>
                  </a:moveTo>
                  <a:cubicBezTo>
                    <a:pt x="169" y="145"/>
                    <a:pt x="144" y="109"/>
                    <a:pt x="97" y="55"/>
                  </a:cubicBezTo>
                  <a:cubicBezTo>
                    <a:pt x="70" y="24"/>
                    <a:pt x="35" y="7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9" y="9"/>
                    <a:pt x="9" y="19"/>
                    <a:pt x="2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29" y="29"/>
                    <a:pt x="61" y="45"/>
                    <a:pt x="84" y="71"/>
                  </a:cubicBezTo>
                  <a:cubicBezTo>
                    <a:pt x="146" y="142"/>
                    <a:pt x="152" y="160"/>
                    <a:pt x="157" y="169"/>
                  </a:cubicBezTo>
                  <a:cubicBezTo>
                    <a:pt x="162" y="178"/>
                    <a:pt x="162" y="182"/>
                    <a:pt x="170" y="181"/>
                  </a:cubicBezTo>
                  <a:cubicBezTo>
                    <a:pt x="177" y="179"/>
                    <a:pt x="174" y="171"/>
                    <a:pt x="172" y="164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6" name="Freeform 246">
              <a:extLst>
                <a:ext uri="{FF2B5EF4-FFF2-40B4-BE49-F238E27FC236}">
                  <a16:creationId xmlns:a16="http://schemas.microsoft.com/office/drawing/2014/main" id="{3B3A64F4-1DB7-4BEF-B1B0-33DC986EF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707"/>
              <a:ext cx="578" cy="698"/>
            </a:xfrm>
            <a:custGeom>
              <a:avLst/>
              <a:gdLst>
                <a:gd name="T0" fmla="*/ 2630 w 231"/>
                <a:gd name="T1" fmla="*/ 1646 h 262"/>
                <a:gd name="T2" fmla="*/ 208 w 231"/>
                <a:gd name="T3" fmla="*/ 0 h 262"/>
                <a:gd name="T4" fmla="*/ 208 w 231"/>
                <a:gd name="T5" fmla="*/ 136 h 262"/>
                <a:gd name="T6" fmla="*/ 0 w 231"/>
                <a:gd name="T7" fmla="*/ 264 h 262"/>
                <a:gd name="T8" fmla="*/ 2505 w 231"/>
                <a:gd name="T9" fmla="*/ 2115 h 262"/>
                <a:gd name="T10" fmla="*/ 3255 w 231"/>
                <a:gd name="T11" fmla="*/ 4649 h 262"/>
                <a:gd name="T12" fmla="*/ 3368 w 231"/>
                <a:gd name="T13" fmla="*/ 4934 h 262"/>
                <a:gd name="T14" fmla="*/ 3526 w 231"/>
                <a:gd name="T15" fmla="*/ 4705 h 262"/>
                <a:gd name="T16" fmla="*/ 2630 w 231"/>
                <a:gd name="T17" fmla="*/ 1646 h 2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1" h="262">
                  <a:moveTo>
                    <a:pt x="168" y="87"/>
                  </a:moveTo>
                  <a:cubicBezTo>
                    <a:pt x="122" y="40"/>
                    <a:pt x="59" y="13"/>
                    <a:pt x="13" y="0"/>
                  </a:cubicBezTo>
                  <a:cubicBezTo>
                    <a:pt x="14" y="2"/>
                    <a:pt x="14" y="4"/>
                    <a:pt x="13" y="7"/>
                  </a:cubicBezTo>
                  <a:cubicBezTo>
                    <a:pt x="10" y="14"/>
                    <a:pt x="5" y="14"/>
                    <a:pt x="0" y="14"/>
                  </a:cubicBezTo>
                  <a:cubicBezTo>
                    <a:pt x="45" y="27"/>
                    <a:pt x="110" y="58"/>
                    <a:pt x="160" y="112"/>
                  </a:cubicBezTo>
                  <a:cubicBezTo>
                    <a:pt x="196" y="150"/>
                    <a:pt x="208" y="194"/>
                    <a:pt x="208" y="246"/>
                  </a:cubicBezTo>
                  <a:cubicBezTo>
                    <a:pt x="208" y="252"/>
                    <a:pt x="209" y="261"/>
                    <a:pt x="215" y="261"/>
                  </a:cubicBezTo>
                  <a:cubicBezTo>
                    <a:pt x="221" y="262"/>
                    <a:pt x="224" y="256"/>
                    <a:pt x="225" y="249"/>
                  </a:cubicBezTo>
                  <a:cubicBezTo>
                    <a:pt x="231" y="186"/>
                    <a:pt x="212" y="132"/>
                    <a:pt x="168" y="87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7" name="Freeform 247">
              <a:extLst>
                <a:ext uri="{FF2B5EF4-FFF2-40B4-BE49-F238E27FC236}">
                  <a16:creationId xmlns:a16="http://schemas.microsoft.com/office/drawing/2014/main" id="{2320DDCF-3D02-4392-A846-0DAF023C7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60"/>
              <a:ext cx="625" cy="459"/>
            </a:xfrm>
            <a:custGeom>
              <a:avLst/>
              <a:gdLst>
                <a:gd name="T0" fmla="*/ 3738 w 250"/>
                <a:gd name="T1" fmla="*/ 2207 h 172"/>
                <a:gd name="T2" fmla="*/ 3770 w 250"/>
                <a:gd name="T3" fmla="*/ 2266 h 172"/>
                <a:gd name="T4" fmla="*/ 3750 w 250"/>
                <a:gd name="T5" fmla="*/ 2223 h 172"/>
                <a:gd name="T6" fmla="*/ 125 w 250"/>
                <a:gd name="T7" fmla="*/ 0 h 172"/>
                <a:gd name="T8" fmla="*/ 158 w 250"/>
                <a:gd name="T9" fmla="*/ 307 h 172"/>
                <a:gd name="T10" fmla="*/ 0 w 250"/>
                <a:gd name="T11" fmla="*/ 398 h 172"/>
                <a:gd name="T12" fmla="*/ 3845 w 250"/>
                <a:gd name="T13" fmla="*/ 3269 h 172"/>
                <a:gd name="T14" fmla="*/ 3738 w 250"/>
                <a:gd name="T15" fmla="*/ 2207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0" h="172">
                  <a:moveTo>
                    <a:pt x="239" y="116"/>
                  </a:moveTo>
                  <a:cubicBezTo>
                    <a:pt x="240" y="117"/>
                    <a:pt x="240" y="118"/>
                    <a:pt x="241" y="119"/>
                  </a:cubicBezTo>
                  <a:cubicBezTo>
                    <a:pt x="241" y="118"/>
                    <a:pt x="240" y="118"/>
                    <a:pt x="240" y="117"/>
                  </a:cubicBezTo>
                  <a:cubicBezTo>
                    <a:pt x="197" y="65"/>
                    <a:pt x="72" y="19"/>
                    <a:pt x="8" y="0"/>
                  </a:cubicBezTo>
                  <a:cubicBezTo>
                    <a:pt x="11" y="5"/>
                    <a:pt x="13" y="11"/>
                    <a:pt x="10" y="16"/>
                  </a:cubicBezTo>
                  <a:cubicBezTo>
                    <a:pt x="8" y="20"/>
                    <a:pt x="4" y="21"/>
                    <a:pt x="0" y="21"/>
                  </a:cubicBezTo>
                  <a:cubicBezTo>
                    <a:pt x="131" y="59"/>
                    <a:pt x="235" y="120"/>
                    <a:pt x="246" y="172"/>
                  </a:cubicBezTo>
                  <a:cubicBezTo>
                    <a:pt x="250" y="149"/>
                    <a:pt x="249" y="126"/>
                    <a:pt x="239" y="116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8" name="Freeform 248">
              <a:extLst>
                <a:ext uri="{FF2B5EF4-FFF2-40B4-BE49-F238E27FC236}">
                  <a16:creationId xmlns:a16="http://schemas.microsoft.com/office/drawing/2014/main" id="{CC2FE5F0-10F9-43E8-B0C1-BA2D01A1D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411"/>
              <a:ext cx="643" cy="432"/>
            </a:xfrm>
            <a:custGeom>
              <a:avLst/>
              <a:gdLst>
                <a:gd name="T0" fmla="*/ 3775 w 257"/>
                <a:gd name="T1" fmla="*/ 2069 h 162"/>
                <a:gd name="T2" fmla="*/ 3680 w 257"/>
                <a:gd name="T3" fmla="*/ 1912 h 162"/>
                <a:gd name="T4" fmla="*/ 113 w 257"/>
                <a:gd name="T5" fmla="*/ 0 h 162"/>
                <a:gd name="T6" fmla="*/ 83 w 257"/>
                <a:gd name="T7" fmla="*/ 397 h 162"/>
                <a:gd name="T8" fmla="*/ 0 w 257"/>
                <a:gd name="T9" fmla="*/ 435 h 162"/>
                <a:gd name="T10" fmla="*/ 3913 w 257"/>
                <a:gd name="T11" fmla="*/ 3072 h 162"/>
                <a:gd name="T12" fmla="*/ 3775 w 257"/>
                <a:gd name="T13" fmla="*/ 2069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162">
                  <a:moveTo>
                    <a:pt x="241" y="109"/>
                  </a:moveTo>
                  <a:cubicBezTo>
                    <a:pt x="239" y="107"/>
                    <a:pt x="237" y="104"/>
                    <a:pt x="235" y="101"/>
                  </a:cubicBezTo>
                  <a:cubicBezTo>
                    <a:pt x="173" y="36"/>
                    <a:pt x="63" y="9"/>
                    <a:pt x="7" y="0"/>
                  </a:cubicBezTo>
                  <a:cubicBezTo>
                    <a:pt x="12" y="7"/>
                    <a:pt x="13" y="19"/>
                    <a:pt x="5" y="21"/>
                  </a:cubicBezTo>
                  <a:cubicBezTo>
                    <a:pt x="4" y="22"/>
                    <a:pt x="2" y="22"/>
                    <a:pt x="0" y="23"/>
                  </a:cubicBezTo>
                  <a:cubicBezTo>
                    <a:pt x="155" y="39"/>
                    <a:pt x="241" y="123"/>
                    <a:pt x="250" y="162"/>
                  </a:cubicBezTo>
                  <a:cubicBezTo>
                    <a:pt x="257" y="139"/>
                    <a:pt x="250" y="123"/>
                    <a:pt x="241" y="109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9" name="Freeform 249">
              <a:extLst>
                <a:ext uri="{FF2B5EF4-FFF2-40B4-BE49-F238E27FC236}">
                  <a16:creationId xmlns:a16="http://schemas.microsoft.com/office/drawing/2014/main" id="{6EB84F94-58D7-4900-9830-A38FF72A8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277"/>
              <a:ext cx="635" cy="408"/>
            </a:xfrm>
            <a:custGeom>
              <a:avLst/>
              <a:gdLst>
                <a:gd name="T0" fmla="*/ 3520 w 254"/>
                <a:gd name="T1" fmla="*/ 1480 h 153"/>
                <a:gd name="T2" fmla="*/ 113 w 254"/>
                <a:gd name="T3" fmla="*/ 0 h 153"/>
                <a:gd name="T4" fmla="*/ 145 w 254"/>
                <a:gd name="T5" fmla="*/ 56 h 153"/>
                <a:gd name="T6" fmla="*/ 50 w 254"/>
                <a:gd name="T7" fmla="*/ 435 h 153"/>
                <a:gd name="T8" fmla="*/ 0 w 254"/>
                <a:gd name="T9" fmla="*/ 456 h 153"/>
                <a:gd name="T10" fmla="*/ 3708 w 254"/>
                <a:gd name="T11" fmla="*/ 2901 h 153"/>
                <a:gd name="T12" fmla="*/ 3520 w 254"/>
                <a:gd name="T13" fmla="*/ 148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4" h="153">
                  <a:moveTo>
                    <a:pt x="225" y="78"/>
                  </a:moveTo>
                  <a:cubicBezTo>
                    <a:pt x="202" y="60"/>
                    <a:pt x="133" y="14"/>
                    <a:pt x="7" y="0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12" y="11"/>
                    <a:pt x="8" y="21"/>
                    <a:pt x="3" y="23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121" y="28"/>
                    <a:pt x="248" y="100"/>
                    <a:pt x="237" y="153"/>
                  </a:cubicBezTo>
                  <a:cubicBezTo>
                    <a:pt x="254" y="114"/>
                    <a:pt x="238" y="95"/>
                    <a:pt x="225" y="78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0" name="Freeform 250">
              <a:extLst>
                <a:ext uri="{FF2B5EF4-FFF2-40B4-BE49-F238E27FC236}">
                  <a16:creationId xmlns:a16="http://schemas.microsoft.com/office/drawing/2014/main" id="{40710E03-7E44-4F3D-8D56-E13044A8F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152"/>
              <a:ext cx="663" cy="333"/>
            </a:xfrm>
            <a:custGeom>
              <a:avLst/>
              <a:gdLst>
                <a:gd name="T0" fmla="*/ 3818 w 265"/>
                <a:gd name="T1" fmla="*/ 1305 h 125"/>
                <a:gd name="T2" fmla="*/ 408 w 265"/>
                <a:gd name="T3" fmla="*/ 0 h 125"/>
                <a:gd name="T4" fmla="*/ 458 w 265"/>
                <a:gd name="T5" fmla="*/ 226 h 125"/>
                <a:gd name="T6" fmla="*/ 238 w 265"/>
                <a:gd name="T7" fmla="*/ 434 h 125"/>
                <a:gd name="T8" fmla="*/ 0 w 265"/>
                <a:gd name="T9" fmla="*/ 511 h 125"/>
                <a:gd name="T10" fmla="*/ 4006 w 265"/>
                <a:gd name="T11" fmla="*/ 2363 h 125"/>
                <a:gd name="T12" fmla="*/ 4006 w 265"/>
                <a:gd name="T13" fmla="*/ 2363 h 125"/>
                <a:gd name="T14" fmla="*/ 3818 w 265"/>
                <a:gd name="T15" fmla="*/ 1305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5" h="125">
                  <a:moveTo>
                    <a:pt x="244" y="69"/>
                  </a:moveTo>
                  <a:cubicBezTo>
                    <a:pt x="186" y="26"/>
                    <a:pt x="87" y="1"/>
                    <a:pt x="26" y="0"/>
                  </a:cubicBezTo>
                  <a:cubicBezTo>
                    <a:pt x="28" y="3"/>
                    <a:pt x="29" y="7"/>
                    <a:pt x="29" y="12"/>
                  </a:cubicBezTo>
                  <a:cubicBezTo>
                    <a:pt x="28" y="21"/>
                    <a:pt x="22" y="23"/>
                    <a:pt x="15" y="23"/>
                  </a:cubicBezTo>
                  <a:cubicBezTo>
                    <a:pt x="9" y="23"/>
                    <a:pt x="4" y="25"/>
                    <a:pt x="0" y="27"/>
                  </a:cubicBezTo>
                  <a:cubicBezTo>
                    <a:pt x="138" y="19"/>
                    <a:pt x="254" y="90"/>
                    <a:pt x="256" y="125"/>
                  </a:cubicBezTo>
                  <a:cubicBezTo>
                    <a:pt x="256" y="125"/>
                    <a:pt x="256" y="125"/>
                    <a:pt x="256" y="125"/>
                  </a:cubicBezTo>
                  <a:cubicBezTo>
                    <a:pt x="265" y="97"/>
                    <a:pt x="252" y="79"/>
                    <a:pt x="244" y="69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1" name="Freeform 251">
              <a:extLst>
                <a:ext uri="{FF2B5EF4-FFF2-40B4-BE49-F238E27FC236}">
                  <a16:creationId xmlns:a16="http://schemas.microsoft.com/office/drawing/2014/main" id="{DF3A1ACE-948E-435C-BD96-936D36467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893"/>
              <a:ext cx="530" cy="214"/>
            </a:xfrm>
            <a:custGeom>
              <a:avLst/>
              <a:gdLst>
                <a:gd name="T0" fmla="*/ 3125 w 212"/>
                <a:gd name="T1" fmla="*/ 744 h 80"/>
                <a:gd name="T2" fmla="*/ 250 w 212"/>
                <a:gd name="T3" fmla="*/ 230 h 80"/>
                <a:gd name="T4" fmla="*/ 313 w 212"/>
                <a:gd name="T5" fmla="*/ 321 h 80"/>
                <a:gd name="T6" fmla="*/ 220 w 212"/>
                <a:gd name="T7" fmla="*/ 671 h 80"/>
                <a:gd name="T8" fmla="*/ 0 w 212"/>
                <a:gd name="T9" fmla="*/ 786 h 80"/>
                <a:gd name="T10" fmla="*/ 3313 w 212"/>
                <a:gd name="T11" fmla="*/ 1530 h 80"/>
                <a:gd name="T12" fmla="*/ 3125 w 212"/>
                <a:gd name="T13" fmla="*/ 744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2" h="80">
                  <a:moveTo>
                    <a:pt x="200" y="39"/>
                  </a:moveTo>
                  <a:cubicBezTo>
                    <a:pt x="148" y="0"/>
                    <a:pt x="60" y="5"/>
                    <a:pt x="16" y="12"/>
                  </a:cubicBezTo>
                  <a:cubicBezTo>
                    <a:pt x="18" y="13"/>
                    <a:pt x="19" y="15"/>
                    <a:pt x="20" y="17"/>
                  </a:cubicBezTo>
                  <a:cubicBezTo>
                    <a:pt x="23" y="23"/>
                    <a:pt x="24" y="33"/>
                    <a:pt x="14" y="35"/>
                  </a:cubicBezTo>
                  <a:cubicBezTo>
                    <a:pt x="7" y="37"/>
                    <a:pt x="3" y="38"/>
                    <a:pt x="0" y="41"/>
                  </a:cubicBezTo>
                  <a:cubicBezTo>
                    <a:pt x="101" y="10"/>
                    <a:pt x="202" y="50"/>
                    <a:pt x="212" y="80"/>
                  </a:cubicBezTo>
                  <a:cubicBezTo>
                    <a:pt x="211" y="62"/>
                    <a:pt x="206" y="47"/>
                    <a:pt x="200" y="39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2" name="Freeform 252">
              <a:extLst>
                <a:ext uri="{FF2B5EF4-FFF2-40B4-BE49-F238E27FC236}">
                  <a16:creationId xmlns:a16="http://schemas.microsoft.com/office/drawing/2014/main" id="{C0CCC6FB-A6EB-49E2-9C0F-BE1019FC5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776"/>
              <a:ext cx="493" cy="213"/>
            </a:xfrm>
            <a:custGeom>
              <a:avLst/>
              <a:gdLst>
                <a:gd name="T0" fmla="*/ 2743 w 197"/>
                <a:gd name="T1" fmla="*/ 546 h 80"/>
                <a:gd name="T2" fmla="*/ 2755 w 197"/>
                <a:gd name="T3" fmla="*/ 567 h 80"/>
                <a:gd name="T4" fmla="*/ 238 w 197"/>
                <a:gd name="T5" fmla="*/ 226 h 80"/>
                <a:gd name="T6" fmla="*/ 283 w 197"/>
                <a:gd name="T7" fmla="*/ 285 h 80"/>
                <a:gd name="T8" fmla="*/ 345 w 197"/>
                <a:gd name="T9" fmla="*/ 644 h 80"/>
                <a:gd name="T10" fmla="*/ 63 w 197"/>
                <a:gd name="T11" fmla="*/ 703 h 80"/>
                <a:gd name="T12" fmla="*/ 0 w 197"/>
                <a:gd name="T13" fmla="*/ 759 h 80"/>
                <a:gd name="T14" fmla="*/ 0 w 197"/>
                <a:gd name="T15" fmla="*/ 793 h 80"/>
                <a:gd name="T16" fmla="*/ 2680 w 197"/>
                <a:gd name="T17" fmla="*/ 998 h 80"/>
                <a:gd name="T18" fmla="*/ 2868 w 197"/>
                <a:gd name="T19" fmla="*/ 1510 h 80"/>
                <a:gd name="T20" fmla="*/ 2743 w 197"/>
                <a:gd name="T21" fmla="*/ 546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7" h="80">
                  <a:moveTo>
                    <a:pt x="175" y="29"/>
                  </a:moveTo>
                  <a:cubicBezTo>
                    <a:pt x="175" y="29"/>
                    <a:pt x="175" y="30"/>
                    <a:pt x="176" y="30"/>
                  </a:cubicBezTo>
                  <a:cubicBezTo>
                    <a:pt x="110" y="0"/>
                    <a:pt x="37" y="8"/>
                    <a:pt x="15" y="12"/>
                  </a:cubicBezTo>
                  <a:cubicBezTo>
                    <a:pt x="16" y="13"/>
                    <a:pt x="17" y="13"/>
                    <a:pt x="18" y="15"/>
                  </a:cubicBezTo>
                  <a:cubicBezTo>
                    <a:pt x="26" y="23"/>
                    <a:pt x="28" y="29"/>
                    <a:pt x="22" y="34"/>
                  </a:cubicBezTo>
                  <a:cubicBezTo>
                    <a:pt x="16" y="38"/>
                    <a:pt x="10" y="34"/>
                    <a:pt x="4" y="37"/>
                  </a:cubicBezTo>
                  <a:cubicBezTo>
                    <a:pt x="3" y="38"/>
                    <a:pt x="1" y="39"/>
                    <a:pt x="0" y="40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77" y="18"/>
                    <a:pt x="144" y="32"/>
                    <a:pt x="171" y="53"/>
                  </a:cubicBezTo>
                  <a:cubicBezTo>
                    <a:pt x="181" y="61"/>
                    <a:pt x="185" y="73"/>
                    <a:pt x="183" y="80"/>
                  </a:cubicBezTo>
                  <a:cubicBezTo>
                    <a:pt x="195" y="60"/>
                    <a:pt x="197" y="41"/>
                    <a:pt x="175" y="29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3" name="Freeform 253">
              <a:extLst>
                <a:ext uri="{FF2B5EF4-FFF2-40B4-BE49-F238E27FC236}">
                  <a16:creationId xmlns:a16="http://schemas.microsoft.com/office/drawing/2014/main" id="{07693C14-F089-4B7F-B915-91CCFD483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563"/>
              <a:ext cx="337" cy="192"/>
            </a:xfrm>
            <a:custGeom>
              <a:avLst/>
              <a:gdLst>
                <a:gd name="T0" fmla="*/ 1820 w 135"/>
                <a:gd name="T1" fmla="*/ 1251 h 72"/>
                <a:gd name="T2" fmla="*/ 1775 w 135"/>
                <a:gd name="T3" fmla="*/ 1365 h 72"/>
                <a:gd name="T4" fmla="*/ 1787 w 135"/>
                <a:gd name="T5" fmla="*/ 419 h 72"/>
                <a:gd name="T6" fmla="*/ 417 w 135"/>
                <a:gd name="T7" fmla="*/ 205 h 72"/>
                <a:gd name="T8" fmla="*/ 0 w 135"/>
                <a:gd name="T9" fmla="*/ 648 h 72"/>
                <a:gd name="T10" fmla="*/ 1820 w 135"/>
                <a:gd name="T11" fmla="*/ 125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72">
                  <a:moveTo>
                    <a:pt x="117" y="66"/>
                  </a:moveTo>
                  <a:cubicBezTo>
                    <a:pt x="116" y="68"/>
                    <a:pt x="115" y="70"/>
                    <a:pt x="114" y="72"/>
                  </a:cubicBezTo>
                  <a:cubicBezTo>
                    <a:pt x="128" y="59"/>
                    <a:pt x="135" y="43"/>
                    <a:pt x="115" y="22"/>
                  </a:cubicBezTo>
                  <a:cubicBezTo>
                    <a:pt x="111" y="19"/>
                    <a:pt x="78" y="0"/>
                    <a:pt x="27" y="1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43" y="17"/>
                    <a:pt x="135" y="34"/>
                    <a:pt x="117" y="66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4" name="Freeform 254">
              <a:extLst>
                <a:ext uri="{FF2B5EF4-FFF2-40B4-BE49-F238E27FC236}">
                  <a16:creationId xmlns:a16="http://schemas.microsoft.com/office/drawing/2014/main" id="{0855FB2A-B211-43CB-9E99-88577AF84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032"/>
              <a:ext cx="537" cy="248"/>
            </a:xfrm>
            <a:custGeom>
              <a:avLst/>
              <a:gdLst>
                <a:gd name="T0" fmla="*/ 3182 w 215"/>
                <a:gd name="T1" fmla="*/ 888 h 93"/>
                <a:gd name="T2" fmla="*/ 0 w 215"/>
                <a:gd name="T3" fmla="*/ 93 h 93"/>
                <a:gd name="T4" fmla="*/ 62 w 215"/>
                <a:gd name="T5" fmla="*/ 456 h 93"/>
                <a:gd name="T6" fmla="*/ 30 w 215"/>
                <a:gd name="T7" fmla="*/ 533 h 93"/>
                <a:gd name="T8" fmla="*/ 30 w 215"/>
                <a:gd name="T9" fmla="*/ 533 h 93"/>
                <a:gd name="T10" fmla="*/ 3319 w 215"/>
                <a:gd name="T11" fmla="*/ 1763 h 93"/>
                <a:gd name="T12" fmla="*/ 3182 w 215"/>
                <a:gd name="T13" fmla="*/ 888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93">
                  <a:moveTo>
                    <a:pt x="204" y="47"/>
                  </a:moveTo>
                  <a:cubicBezTo>
                    <a:pt x="148" y="0"/>
                    <a:pt x="53" y="0"/>
                    <a:pt x="0" y="5"/>
                  </a:cubicBezTo>
                  <a:cubicBezTo>
                    <a:pt x="5" y="10"/>
                    <a:pt x="6" y="18"/>
                    <a:pt x="4" y="24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17" y="7"/>
                    <a:pt x="200" y="57"/>
                    <a:pt x="213" y="93"/>
                  </a:cubicBezTo>
                  <a:cubicBezTo>
                    <a:pt x="215" y="74"/>
                    <a:pt x="210" y="58"/>
                    <a:pt x="204" y="47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5" name="Freeform 255">
              <a:extLst>
                <a:ext uri="{FF2B5EF4-FFF2-40B4-BE49-F238E27FC236}">
                  <a16:creationId xmlns:a16="http://schemas.microsoft.com/office/drawing/2014/main" id="{E1F6423A-9EF8-4BFE-B4F6-1C14AFFAD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493"/>
              <a:ext cx="276" cy="259"/>
            </a:xfrm>
            <a:custGeom>
              <a:avLst/>
              <a:gdLst>
                <a:gd name="T0" fmla="*/ 597 w 110"/>
                <a:gd name="T1" fmla="*/ 435 h 97"/>
                <a:gd name="T2" fmla="*/ 1265 w 110"/>
                <a:gd name="T3" fmla="*/ 649 h 97"/>
                <a:gd name="T4" fmla="*/ 567 w 110"/>
                <a:gd name="T5" fmla="*/ 1482 h 97"/>
                <a:gd name="T6" fmla="*/ 713 w 110"/>
                <a:gd name="T7" fmla="*/ 1639 h 97"/>
                <a:gd name="T8" fmla="*/ 755 w 110"/>
                <a:gd name="T9" fmla="*/ 1848 h 97"/>
                <a:gd name="T10" fmla="*/ 788 w 110"/>
                <a:gd name="T11" fmla="*/ 1826 h 97"/>
                <a:gd name="T12" fmla="*/ 1643 w 110"/>
                <a:gd name="T13" fmla="*/ 513 h 97"/>
                <a:gd name="T14" fmla="*/ 693 w 110"/>
                <a:gd name="T15" fmla="*/ 21 h 97"/>
                <a:gd name="T16" fmla="*/ 346 w 110"/>
                <a:gd name="T17" fmla="*/ 136 h 97"/>
                <a:gd name="T18" fmla="*/ 33 w 110"/>
                <a:gd name="T19" fmla="*/ 363 h 97"/>
                <a:gd name="T20" fmla="*/ 251 w 110"/>
                <a:gd name="T21" fmla="*/ 571 h 97"/>
                <a:gd name="T22" fmla="*/ 597 w 110"/>
                <a:gd name="T23" fmla="*/ 435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97">
                  <a:moveTo>
                    <a:pt x="38" y="23"/>
                  </a:moveTo>
                  <a:cubicBezTo>
                    <a:pt x="70" y="21"/>
                    <a:pt x="76" y="23"/>
                    <a:pt x="80" y="34"/>
                  </a:cubicBezTo>
                  <a:cubicBezTo>
                    <a:pt x="85" y="48"/>
                    <a:pt x="36" y="78"/>
                    <a:pt x="36" y="78"/>
                  </a:cubicBezTo>
                  <a:cubicBezTo>
                    <a:pt x="40" y="77"/>
                    <a:pt x="42" y="81"/>
                    <a:pt x="45" y="86"/>
                  </a:cubicBezTo>
                  <a:cubicBezTo>
                    <a:pt x="49" y="90"/>
                    <a:pt x="51" y="94"/>
                    <a:pt x="48" y="97"/>
                  </a:cubicBezTo>
                  <a:cubicBezTo>
                    <a:pt x="49" y="97"/>
                    <a:pt x="49" y="97"/>
                    <a:pt x="50" y="96"/>
                  </a:cubicBezTo>
                  <a:cubicBezTo>
                    <a:pt x="66" y="90"/>
                    <a:pt x="110" y="57"/>
                    <a:pt x="104" y="27"/>
                  </a:cubicBezTo>
                  <a:cubicBezTo>
                    <a:pt x="99" y="4"/>
                    <a:pt x="71" y="0"/>
                    <a:pt x="44" y="1"/>
                  </a:cubicBezTo>
                  <a:cubicBezTo>
                    <a:pt x="35" y="0"/>
                    <a:pt x="29" y="5"/>
                    <a:pt x="22" y="7"/>
                  </a:cubicBezTo>
                  <a:cubicBezTo>
                    <a:pt x="16" y="9"/>
                    <a:pt x="4" y="7"/>
                    <a:pt x="2" y="19"/>
                  </a:cubicBezTo>
                  <a:cubicBezTo>
                    <a:pt x="0" y="30"/>
                    <a:pt x="2" y="34"/>
                    <a:pt x="16" y="30"/>
                  </a:cubicBezTo>
                  <a:cubicBezTo>
                    <a:pt x="30" y="27"/>
                    <a:pt x="31" y="24"/>
                    <a:pt x="38" y="23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6" name="Freeform 256">
              <a:extLst>
                <a:ext uri="{FF2B5EF4-FFF2-40B4-BE49-F238E27FC236}">
                  <a16:creationId xmlns:a16="http://schemas.microsoft.com/office/drawing/2014/main" id="{D08A3DCE-6742-4EBA-82B5-93F0A5CA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853"/>
              <a:ext cx="370" cy="379"/>
            </a:xfrm>
            <a:custGeom>
              <a:avLst/>
              <a:gdLst>
                <a:gd name="T0" fmla="*/ 1395 w 148"/>
                <a:gd name="T1" fmla="*/ 0 h 142"/>
                <a:gd name="T2" fmla="*/ 33 w 148"/>
                <a:gd name="T3" fmla="*/ 2301 h 142"/>
                <a:gd name="T4" fmla="*/ 0 w 148"/>
                <a:gd name="T5" fmla="*/ 2322 h 142"/>
                <a:gd name="T6" fmla="*/ 188 w 148"/>
                <a:gd name="T7" fmla="*/ 2266 h 142"/>
                <a:gd name="T8" fmla="*/ 313 w 148"/>
                <a:gd name="T9" fmla="*/ 2701 h 142"/>
                <a:gd name="T10" fmla="*/ 1720 w 148"/>
                <a:gd name="T11" fmla="*/ 1233 h 142"/>
                <a:gd name="T12" fmla="*/ 1395 w 148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142">
                  <a:moveTo>
                    <a:pt x="89" y="0"/>
                  </a:moveTo>
                  <a:cubicBezTo>
                    <a:pt x="148" y="32"/>
                    <a:pt x="36" y="118"/>
                    <a:pt x="2" y="121"/>
                  </a:cubicBezTo>
                  <a:cubicBezTo>
                    <a:pt x="1" y="121"/>
                    <a:pt x="0" y="121"/>
                    <a:pt x="0" y="122"/>
                  </a:cubicBezTo>
                  <a:cubicBezTo>
                    <a:pt x="8" y="120"/>
                    <a:pt x="12" y="119"/>
                    <a:pt x="12" y="119"/>
                  </a:cubicBezTo>
                  <a:cubicBezTo>
                    <a:pt x="18" y="116"/>
                    <a:pt x="28" y="135"/>
                    <a:pt x="20" y="142"/>
                  </a:cubicBezTo>
                  <a:cubicBezTo>
                    <a:pt x="70" y="120"/>
                    <a:pt x="100" y="93"/>
                    <a:pt x="110" y="65"/>
                  </a:cubicBezTo>
                  <a:cubicBezTo>
                    <a:pt x="121" y="35"/>
                    <a:pt x="110" y="5"/>
                    <a:pt x="89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7" name="Freeform 257">
              <a:extLst>
                <a:ext uri="{FF2B5EF4-FFF2-40B4-BE49-F238E27FC236}">
                  <a16:creationId xmlns:a16="http://schemas.microsoft.com/office/drawing/2014/main" id="{2B4D95FC-D655-4CBC-B3E2-20C60DE29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869"/>
              <a:ext cx="155" cy="358"/>
            </a:xfrm>
            <a:custGeom>
              <a:avLst/>
              <a:gdLst>
                <a:gd name="T0" fmla="*/ 0 w 62"/>
                <a:gd name="T1" fmla="*/ 2348 h 134"/>
                <a:gd name="T2" fmla="*/ 0 w 62"/>
                <a:gd name="T3" fmla="*/ 2348 h 134"/>
                <a:gd name="T4" fmla="*/ 208 w 62"/>
                <a:gd name="T5" fmla="*/ 2233 h 134"/>
                <a:gd name="T6" fmla="*/ 363 w 62"/>
                <a:gd name="T7" fmla="*/ 2554 h 134"/>
                <a:gd name="T8" fmla="*/ 500 w 62"/>
                <a:gd name="T9" fmla="*/ 0 h 134"/>
                <a:gd name="T10" fmla="*/ 0 w 62"/>
                <a:gd name="T11" fmla="*/ 2348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134">
                  <a:moveTo>
                    <a:pt x="0" y="123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7" y="120"/>
                    <a:pt x="12" y="116"/>
                    <a:pt x="13" y="117"/>
                  </a:cubicBezTo>
                  <a:cubicBezTo>
                    <a:pt x="19" y="121"/>
                    <a:pt x="25" y="128"/>
                    <a:pt x="23" y="134"/>
                  </a:cubicBezTo>
                  <a:cubicBezTo>
                    <a:pt x="55" y="98"/>
                    <a:pt x="62" y="27"/>
                    <a:pt x="32" y="0"/>
                  </a:cubicBezTo>
                  <a:cubicBezTo>
                    <a:pt x="55" y="23"/>
                    <a:pt x="32" y="111"/>
                    <a:pt x="0" y="123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8" name="Freeform 258">
              <a:extLst>
                <a:ext uri="{FF2B5EF4-FFF2-40B4-BE49-F238E27FC236}">
                  <a16:creationId xmlns:a16="http://schemas.microsoft.com/office/drawing/2014/main" id="{FF0146FD-0792-495F-B92B-C9084CEA9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680"/>
              <a:ext cx="208" cy="424"/>
            </a:xfrm>
            <a:custGeom>
              <a:avLst/>
              <a:gdLst>
                <a:gd name="T0" fmla="*/ 0 w 83"/>
                <a:gd name="T1" fmla="*/ 2637 h 159"/>
                <a:gd name="T2" fmla="*/ 145 w 83"/>
                <a:gd name="T3" fmla="*/ 2867 h 159"/>
                <a:gd name="T4" fmla="*/ 251 w 83"/>
                <a:gd name="T5" fmla="*/ 3016 h 159"/>
                <a:gd name="T6" fmla="*/ 629 w 83"/>
                <a:gd name="T7" fmla="*/ 0 h 159"/>
                <a:gd name="T8" fmla="*/ 0 w 83"/>
                <a:gd name="T9" fmla="*/ 263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59">
                  <a:moveTo>
                    <a:pt x="0" y="139"/>
                  </a:moveTo>
                  <a:cubicBezTo>
                    <a:pt x="4" y="139"/>
                    <a:pt x="5" y="146"/>
                    <a:pt x="9" y="151"/>
                  </a:cubicBezTo>
                  <a:cubicBezTo>
                    <a:pt x="13" y="155"/>
                    <a:pt x="17" y="156"/>
                    <a:pt x="16" y="159"/>
                  </a:cubicBezTo>
                  <a:cubicBezTo>
                    <a:pt x="65" y="120"/>
                    <a:pt x="83" y="43"/>
                    <a:pt x="40" y="0"/>
                  </a:cubicBezTo>
                  <a:cubicBezTo>
                    <a:pt x="58" y="25"/>
                    <a:pt x="80" y="60"/>
                    <a:pt x="0" y="139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9" name="Freeform 259">
              <a:extLst>
                <a:ext uri="{FF2B5EF4-FFF2-40B4-BE49-F238E27FC236}">
                  <a16:creationId xmlns:a16="http://schemas.microsoft.com/office/drawing/2014/main" id="{6A1C2C8C-1D71-416D-B167-9936678C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485"/>
              <a:ext cx="335" cy="520"/>
            </a:xfrm>
            <a:custGeom>
              <a:avLst/>
              <a:gdLst>
                <a:gd name="T0" fmla="*/ 83 w 134"/>
                <a:gd name="T1" fmla="*/ 3435 h 195"/>
                <a:gd name="T2" fmla="*/ 95 w 134"/>
                <a:gd name="T3" fmla="*/ 3677 h 195"/>
                <a:gd name="T4" fmla="*/ 83 w 134"/>
                <a:gd name="T5" fmla="*/ 3699 h 195"/>
                <a:gd name="T6" fmla="*/ 113 w 134"/>
                <a:gd name="T7" fmla="*/ 3677 h 195"/>
                <a:gd name="T8" fmla="*/ 1000 w 134"/>
                <a:gd name="T9" fmla="*/ 0 h 195"/>
                <a:gd name="T10" fmla="*/ 583 w 134"/>
                <a:gd name="T11" fmla="*/ 2539 h 195"/>
                <a:gd name="T12" fmla="*/ 0 w 134"/>
                <a:gd name="T13" fmla="*/ 3187 h 195"/>
                <a:gd name="T14" fmla="*/ 0 w 134"/>
                <a:gd name="T15" fmla="*/ 3187 h 195"/>
                <a:gd name="T16" fmla="*/ 83 w 134"/>
                <a:gd name="T17" fmla="*/ 3435 h 1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95">
                  <a:moveTo>
                    <a:pt x="5" y="181"/>
                  </a:moveTo>
                  <a:cubicBezTo>
                    <a:pt x="7" y="187"/>
                    <a:pt x="11" y="193"/>
                    <a:pt x="6" y="194"/>
                  </a:cubicBezTo>
                  <a:cubicBezTo>
                    <a:pt x="6" y="195"/>
                    <a:pt x="5" y="195"/>
                    <a:pt x="5" y="195"/>
                  </a:cubicBezTo>
                  <a:cubicBezTo>
                    <a:pt x="6" y="195"/>
                    <a:pt x="6" y="195"/>
                    <a:pt x="7" y="194"/>
                  </a:cubicBezTo>
                  <a:cubicBezTo>
                    <a:pt x="54" y="170"/>
                    <a:pt x="134" y="54"/>
                    <a:pt x="64" y="0"/>
                  </a:cubicBezTo>
                  <a:cubicBezTo>
                    <a:pt x="82" y="24"/>
                    <a:pt x="106" y="51"/>
                    <a:pt x="37" y="134"/>
                  </a:cubicBezTo>
                  <a:cubicBezTo>
                    <a:pt x="28" y="145"/>
                    <a:pt x="11" y="161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5" y="166"/>
                    <a:pt x="3" y="175"/>
                    <a:pt x="5" y="18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0" name="Freeform 260">
              <a:extLst>
                <a:ext uri="{FF2B5EF4-FFF2-40B4-BE49-F238E27FC236}">
                  <a16:creationId xmlns:a16="http://schemas.microsoft.com/office/drawing/2014/main" id="{98509813-2631-4D1E-9F02-1F8B6FB15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336"/>
              <a:ext cx="405" cy="472"/>
            </a:xfrm>
            <a:custGeom>
              <a:avLst/>
              <a:gdLst>
                <a:gd name="T0" fmla="*/ 220 w 162"/>
                <a:gd name="T1" fmla="*/ 3037 h 177"/>
                <a:gd name="T2" fmla="*/ 220 w 162"/>
                <a:gd name="T3" fmla="*/ 3357 h 177"/>
                <a:gd name="T4" fmla="*/ 208 w 162"/>
                <a:gd name="T5" fmla="*/ 3357 h 177"/>
                <a:gd name="T6" fmla="*/ 1313 w 162"/>
                <a:gd name="T7" fmla="*/ 0 h 177"/>
                <a:gd name="T8" fmla="*/ 770 w 162"/>
                <a:gd name="T9" fmla="*/ 2240 h 177"/>
                <a:gd name="T10" fmla="*/ 0 w 162"/>
                <a:gd name="T11" fmla="*/ 2923 h 177"/>
                <a:gd name="T12" fmla="*/ 220 w 162"/>
                <a:gd name="T13" fmla="*/ 3037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177">
                  <a:moveTo>
                    <a:pt x="14" y="160"/>
                  </a:moveTo>
                  <a:cubicBezTo>
                    <a:pt x="18" y="166"/>
                    <a:pt x="20" y="172"/>
                    <a:pt x="14" y="177"/>
                  </a:cubicBezTo>
                  <a:cubicBezTo>
                    <a:pt x="14" y="177"/>
                    <a:pt x="14" y="177"/>
                    <a:pt x="13" y="177"/>
                  </a:cubicBezTo>
                  <a:cubicBezTo>
                    <a:pt x="63" y="146"/>
                    <a:pt x="162" y="57"/>
                    <a:pt x="84" y="0"/>
                  </a:cubicBezTo>
                  <a:cubicBezTo>
                    <a:pt x="97" y="16"/>
                    <a:pt x="122" y="53"/>
                    <a:pt x="49" y="118"/>
                  </a:cubicBezTo>
                  <a:cubicBezTo>
                    <a:pt x="37" y="128"/>
                    <a:pt x="18" y="141"/>
                    <a:pt x="0" y="154"/>
                  </a:cubicBezTo>
                  <a:cubicBezTo>
                    <a:pt x="5" y="152"/>
                    <a:pt x="10" y="155"/>
                    <a:pt x="14" y="16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1" name="Freeform 261">
              <a:extLst>
                <a:ext uri="{FF2B5EF4-FFF2-40B4-BE49-F238E27FC236}">
                  <a16:creationId xmlns:a16="http://schemas.microsoft.com/office/drawing/2014/main" id="{C7D9D5BD-03F5-411C-89FE-85CFB678B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157"/>
              <a:ext cx="328" cy="491"/>
            </a:xfrm>
            <a:custGeom>
              <a:avLst/>
              <a:gdLst>
                <a:gd name="T0" fmla="*/ 1617 w 131"/>
                <a:gd name="T1" fmla="*/ 0 h 184"/>
                <a:gd name="T2" fmla="*/ 0 w 131"/>
                <a:gd name="T3" fmla="*/ 3018 h 184"/>
                <a:gd name="T4" fmla="*/ 113 w 131"/>
                <a:gd name="T5" fmla="*/ 3232 h 184"/>
                <a:gd name="T6" fmla="*/ 63 w 131"/>
                <a:gd name="T7" fmla="*/ 3496 h 184"/>
                <a:gd name="T8" fmla="*/ 63 w 131"/>
                <a:gd name="T9" fmla="*/ 3496 h 184"/>
                <a:gd name="T10" fmla="*/ 2056 w 131"/>
                <a:gd name="T11" fmla="*/ 1105 h 184"/>
                <a:gd name="T12" fmla="*/ 1617 w 131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84">
                  <a:moveTo>
                    <a:pt x="103" y="0"/>
                  </a:moveTo>
                  <a:cubicBezTo>
                    <a:pt x="119" y="31"/>
                    <a:pt x="131" y="103"/>
                    <a:pt x="0" y="159"/>
                  </a:cubicBezTo>
                  <a:cubicBezTo>
                    <a:pt x="7" y="159"/>
                    <a:pt x="6" y="163"/>
                    <a:pt x="7" y="170"/>
                  </a:cubicBezTo>
                  <a:cubicBezTo>
                    <a:pt x="8" y="176"/>
                    <a:pt x="8" y="182"/>
                    <a:pt x="4" y="184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34" y="179"/>
                    <a:pt x="129" y="122"/>
                    <a:pt x="131" y="58"/>
                  </a:cubicBezTo>
                  <a:cubicBezTo>
                    <a:pt x="131" y="39"/>
                    <a:pt x="122" y="10"/>
                    <a:pt x="103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2" name="Freeform 262">
              <a:extLst>
                <a:ext uri="{FF2B5EF4-FFF2-40B4-BE49-F238E27FC236}">
                  <a16:creationId xmlns:a16="http://schemas.microsoft.com/office/drawing/2014/main" id="{D6AF1DA9-C378-4A42-88A2-388D2F678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997"/>
              <a:ext cx="300" cy="451"/>
            </a:xfrm>
            <a:custGeom>
              <a:avLst/>
              <a:gdLst>
                <a:gd name="T0" fmla="*/ 1813 w 120"/>
                <a:gd name="T1" fmla="*/ 969 h 169"/>
                <a:gd name="T2" fmla="*/ 1375 w 120"/>
                <a:gd name="T3" fmla="*/ 0 h 169"/>
                <a:gd name="T4" fmla="*/ 0 w 120"/>
                <a:gd name="T5" fmla="*/ 2677 h 169"/>
                <a:gd name="T6" fmla="*/ 0 w 120"/>
                <a:gd name="T7" fmla="*/ 2677 h 169"/>
                <a:gd name="T8" fmla="*/ 20 w 120"/>
                <a:gd name="T9" fmla="*/ 2677 h 169"/>
                <a:gd name="T10" fmla="*/ 113 w 120"/>
                <a:gd name="T11" fmla="*/ 2962 h 169"/>
                <a:gd name="T12" fmla="*/ 50 w 120"/>
                <a:gd name="T13" fmla="*/ 3213 h 169"/>
                <a:gd name="T14" fmla="*/ 20 w 120"/>
                <a:gd name="T15" fmla="*/ 3213 h 169"/>
                <a:gd name="T16" fmla="*/ 1813 w 120"/>
                <a:gd name="T17" fmla="*/ 969 h 1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169">
                  <a:moveTo>
                    <a:pt x="116" y="51"/>
                  </a:moveTo>
                  <a:cubicBezTo>
                    <a:pt x="115" y="32"/>
                    <a:pt x="110" y="14"/>
                    <a:pt x="88" y="0"/>
                  </a:cubicBezTo>
                  <a:cubicBezTo>
                    <a:pt x="107" y="24"/>
                    <a:pt x="118" y="12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1" y="141"/>
                  </a:cubicBezTo>
                  <a:cubicBezTo>
                    <a:pt x="4" y="141"/>
                    <a:pt x="7" y="149"/>
                    <a:pt x="7" y="156"/>
                  </a:cubicBezTo>
                  <a:cubicBezTo>
                    <a:pt x="7" y="162"/>
                    <a:pt x="6" y="167"/>
                    <a:pt x="3" y="169"/>
                  </a:cubicBezTo>
                  <a:cubicBezTo>
                    <a:pt x="3" y="169"/>
                    <a:pt x="2" y="169"/>
                    <a:pt x="1" y="169"/>
                  </a:cubicBezTo>
                  <a:cubicBezTo>
                    <a:pt x="49" y="165"/>
                    <a:pt x="120" y="112"/>
                    <a:pt x="116" y="5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3" name="Freeform 263">
              <a:extLst>
                <a:ext uri="{FF2B5EF4-FFF2-40B4-BE49-F238E27FC236}">
                  <a16:creationId xmlns:a16="http://schemas.microsoft.com/office/drawing/2014/main" id="{A0B80A8D-79FD-46C3-8D21-39B1E12E3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717"/>
              <a:ext cx="365" cy="344"/>
            </a:xfrm>
            <a:custGeom>
              <a:avLst/>
              <a:gdLst>
                <a:gd name="T0" fmla="*/ 1000 w 146"/>
                <a:gd name="T1" fmla="*/ 0 h 129"/>
                <a:gd name="T2" fmla="*/ 0 w 146"/>
                <a:gd name="T3" fmla="*/ 1992 h 129"/>
                <a:gd name="T4" fmla="*/ 188 w 146"/>
                <a:gd name="T5" fmla="*/ 2083 h 129"/>
                <a:gd name="T6" fmla="*/ 125 w 146"/>
                <a:gd name="T7" fmla="*/ 2411 h 129"/>
                <a:gd name="T8" fmla="*/ 63 w 146"/>
                <a:gd name="T9" fmla="*/ 2445 h 129"/>
                <a:gd name="T10" fmla="*/ 1000 w 146"/>
                <a:gd name="T11" fmla="*/ 0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6" h="129">
                  <a:moveTo>
                    <a:pt x="64" y="0"/>
                  </a:moveTo>
                  <a:cubicBezTo>
                    <a:pt x="126" y="39"/>
                    <a:pt x="31" y="93"/>
                    <a:pt x="0" y="105"/>
                  </a:cubicBezTo>
                  <a:cubicBezTo>
                    <a:pt x="4" y="105"/>
                    <a:pt x="9" y="105"/>
                    <a:pt x="12" y="110"/>
                  </a:cubicBezTo>
                  <a:cubicBezTo>
                    <a:pt x="16" y="116"/>
                    <a:pt x="14" y="124"/>
                    <a:pt x="8" y="127"/>
                  </a:cubicBezTo>
                  <a:cubicBezTo>
                    <a:pt x="8" y="128"/>
                    <a:pt x="6" y="129"/>
                    <a:pt x="4" y="129"/>
                  </a:cubicBezTo>
                  <a:cubicBezTo>
                    <a:pt x="61" y="117"/>
                    <a:pt x="146" y="35"/>
                    <a:pt x="64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4" name="Freeform 264">
              <a:extLst>
                <a:ext uri="{FF2B5EF4-FFF2-40B4-BE49-F238E27FC236}">
                  <a16:creationId xmlns:a16="http://schemas.microsoft.com/office/drawing/2014/main" id="{E2D38D64-9AC6-418E-8AA4-833BAC2BC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621"/>
              <a:ext cx="330" cy="270"/>
            </a:xfrm>
            <a:custGeom>
              <a:avLst/>
              <a:gdLst>
                <a:gd name="T0" fmla="*/ 970 w 132"/>
                <a:gd name="T1" fmla="*/ 0 h 101"/>
                <a:gd name="T2" fmla="*/ 0 w 132"/>
                <a:gd name="T3" fmla="*/ 1508 h 101"/>
                <a:gd name="T4" fmla="*/ 0 w 132"/>
                <a:gd name="T5" fmla="*/ 1508 h 101"/>
                <a:gd name="T6" fmla="*/ 188 w 132"/>
                <a:gd name="T7" fmla="*/ 1607 h 101"/>
                <a:gd name="T8" fmla="*/ 158 w 132"/>
                <a:gd name="T9" fmla="*/ 1930 h 101"/>
                <a:gd name="T10" fmla="*/ 970 w 132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01">
                  <a:moveTo>
                    <a:pt x="62" y="0"/>
                  </a:moveTo>
                  <a:cubicBezTo>
                    <a:pt x="108" y="50"/>
                    <a:pt x="10" y="73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3" y="78"/>
                    <a:pt x="9" y="77"/>
                    <a:pt x="12" y="84"/>
                  </a:cubicBezTo>
                  <a:cubicBezTo>
                    <a:pt x="16" y="89"/>
                    <a:pt x="15" y="97"/>
                    <a:pt x="10" y="101"/>
                  </a:cubicBezTo>
                  <a:cubicBezTo>
                    <a:pt x="132" y="54"/>
                    <a:pt x="77" y="8"/>
                    <a:pt x="62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5" name="Freeform 265">
              <a:extLst>
                <a:ext uri="{FF2B5EF4-FFF2-40B4-BE49-F238E27FC236}">
                  <a16:creationId xmlns:a16="http://schemas.microsoft.com/office/drawing/2014/main" id="{8EDD6BCB-8F2D-4F0B-AEE9-7D957E109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768"/>
              <a:ext cx="108" cy="59"/>
            </a:xfrm>
            <a:custGeom>
              <a:avLst/>
              <a:gdLst>
                <a:gd name="T0" fmla="*/ 0 w 43"/>
                <a:gd name="T1" fmla="*/ 424 h 22"/>
                <a:gd name="T2" fmla="*/ 681 w 4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2">
                  <a:moveTo>
                    <a:pt x="0" y="22"/>
                  </a:moveTo>
                  <a:cubicBezTo>
                    <a:pt x="17" y="18"/>
                    <a:pt x="35" y="7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" name="Freeform 266">
              <a:extLst>
                <a:ext uri="{FF2B5EF4-FFF2-40B4-BE49-F238E27FC236}">
                  <a16:creationId xmlns:a16="http://schemas.microsoft.com/office/drawing/2014/main" id="{04E5CA74-652D-4D19-99BC-41E122AA4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613"/>
              <a:ext cx="72" cy="56"/>
            </a:xfrm>
            <a:custGeom>
              <a:avLst/>
              <a:gdLst>
                <a:gd name="T0" fmla="*/ 0 w 29"/>
                <a:gd name="T1" fmla="*/ 363 h 21"/>
                <a:gd name="T2" fmla="*/ 444 w 29"/>
                <a:gd name="T3" fmla="*/ 0 h 21"/>
                <a:gd name="T4" fmla="*/ 154 w 2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0" y="19"/>
                  </a:moveTo>
                  <a:cubicBezTo>
                    <a:pt x="11" y="7"/>
                    <a:pt x="12" y="0"/>
                    <a:pt x="29" y="0"/>
                  </a:cubicBezTo>
                  <a:cubicBezTo>
                    <a:pt x="25" y="7"/>
                    <a:pt x="17" y="18"/>
                    <a:pt x="10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" name="Freeform 267">
              <a:extLst>
                <a:ext uri="{FF2B5EF4-FFF2-40B4-BE49-F238E27FC236}">
                  <a16:creationId xmlns:a16="http://schemas.microsoft.com/office/drawing/2014/main" id="{32D4574C-28F7-4DFC-A467-258D3070B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397"/>
              <a:ext cx="193" cy="174"/>
            </a:xfrm>
            <a:custGeom>
              <a:avLst/>
              <a:gdLst>
                <a:gd name="T0" fmla="*/ 0 w 77"/>
                <a:gd name="T1" fmla="*/ 1247 h 65"/>
                <a:gd name="T2" fmla="*/ 1213 w 77"/>
                <a:gd name="T3" fmla="*/ 0 h 65"/>
                <a:gd name="T4" fmla="*/ 0 w 77"/>
                <a:gd name="T5" fmla="*/ 12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65">
                  <a:moveTo>
                    <a:pt x="0" y="65"/>
                  </a:moveTo>
                  <a:cubicBezTo>
                    <a:pt x="24" y="58"/>
                    <a:pt x="71" y="15"/>
                    <a:pt x="77" y="0"/>
                  </a:cubicBezTo>
                  <a:cubicBezTo>
                    <a:pt x="62" y="15"/>
                    <a:pt x="14" y="65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" name="Freeform 268">
              <a:extLst>
                <a:ext uri="{FF2B5EF4-FFF2-40B4-BE49-F238E27FC236}">
                  <a16:creationId xmlns:a16="http://schemas.microsoft.com/office/drawing/2014/main" id="{933D9BCA-3EA7-408E-965C-870488CA8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312"/>
              <a:ext cx="113" cy="69"/>
            </a:xfrm>
            <a:custGeom>
              <a:avLst/>
              <a:gdLst>
                <a:gd name="T0" fmla="*/ 0 w 45"/>
                <a:gd name="T1" fmla="*/ 486 h 26"/>
                <a:gd name="T2" fmla="*/ 713 w 45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6">
                  <a:moveTo>
                    <a:pt x="0" y="26"/>
                  </a:moveTo>
                  <a:cubicBezTo>
                    <a:pt x="23" y="22"/>
                    <a:pt x="38" y="7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" name="Freeform 269">
              <a:extLst>
                <a:ext uri="{FF2B5EF4-FFF2-40B4-BE49-F238E27FC236}">
                  <a16:creationId xmlns:a16="http://schemas.microsoft.com/office/drawing/2014/main" id="{19C28246-C7FB-4F5B-9521-CCD7B7FD6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021"/>
              <a:ext cx="110" cy="110"/>
            </a:xfrm>
            <a:custGeom>
              <a:avLst/>
              <a:gdLst>
                <a:gd name="T0" fmla="*/ 0 w 44"/>
                <a:gd name="T1" fmla="*/ 791 h 41"/>
                <a:gd name="T2" fmla="*/ 688 w 44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41">
                  <a:moveTo>
                    <a:pt x="0" y="41"/>
                  </a:moveTo>
                  <a:cubicBezTo>
                    <a:pt x="18" y="30"/>
                    <a:pt x="37" y="14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" name="Freeform 270">
              <a:extLst>
                <a:ext uri="{FF2B5EF4-FFF2-40B4-BE49-F238E27FC236}">
                  <a16:creationId xmlns:a16="http://schemas.microsoft.com/office/drawing/2014/main" id="{44F1D120-9224-4922-9DAF-CAE610A5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888"/>
              <a:ext cx="127" cy="99"/>
            </a:xfrm>
            <a:custGeom>
              <a:avLst/>
              <a:gdLst>
                <a:gd name="T0" fmla="*/ 0 w 51"/>
                <a:gd name="T1" fmla="*/ 709 h 37"/>
                <a:gd name="T2" fmla="*/ 787 w 5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9" y="30"/>
                    <a:pt x="44" y="12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" name="Freeform 271">
              <a:extLst>
                <a:ext uri="{FF2B5EF4-FFF2-40B4-BE49-F238E27FC236}">
                  <a16:creationId xmlns:a16="http://schemas.microsoft.com/office/drawing/2014/main" id="{31BDAA9F-5BF6-4EFD-A63D-8A0579D47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557"/>
              <a:ext cx="155" cy="171"/>
            </a:xfrm>
            <a:custGeom>
              <a:avLst/>
              <a:gdLst>
                <a:gd name="T0" fmla="*/ 0 w 62"/>
                <a:gd name="T1" fmla="*/ 1221 h 64"/>
                <a:gd name="T2" fmla="*/ 970 w 62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64">
                  <a:moveTo>
                    <a:pt x="0" y="64"/>
                  </a:moveTo>
                  <a:cubicBezTo>
                    <a:pt x="16" y="55"/>
                    <a:pt x="58" y="12"/>
                    <a:pt x="6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" name="Freeform 272">
              <a:extLst>
                <a:ext uri="{FF2B5EF4-FFF2-40B4-BE49-F238E27FC236}">
                  <a16:creationId xmlns:a16="http://schemas.microsoft.com/office/drawing/2014/main" id="{142FEF60-5975-4E84-8BBE-3EA1D5A8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768"/>
              <a:ext cx="115" cy="149"/>
            </a:xfrm>
            <a:custGeom>
              <a:avLst/>
              <a:gdLst>
                <a:gd name="T0" fmla="*/ 0 w 46"/>
                <a:gd name="T1" fmla="*/ 1054 h 56"/>
                <a:gd name="T2" fmla="*/ 720 w 46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56">
                  <a:moveTo>
                    <a:pt x="0" y="56"/>
                  </a:moveTo>
                  <a:cubicBezTo>
                    <a:pt x="17" y="48"/>
                    <a:pt x="40" y="14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" name="Freeform 273">
              <a:extLst>
                <a:ext uri="{FF2B5EF4-FFF2-40B4-BE49-F238E27FC236}">
                  <a16:creationId xmlns:a16="http://schemas.microsoft.com/office/drawing/2014/main" id="{8E43B92E-A9E3-4FB5-99BC-EE1F9873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923"/>
              <a:ext cx="83" cy="120"/>
            </a:xfrm>
            <a:custGeom>
              <a:avLst/>
              <a:gdLst>
                <a:gd name="T0" fmla="*/ 0 w 33"/>
                <a:gd name="T1" fmla="*/ 853 h 45"/>
                <a:gd name="T2" fmla="*/ 526 w 3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5">
                  <a:moveTo>
                    <a:pt x="0" y="45"/>
                  </a:moveTo>
                  <a:cubicBezTo>
                    <a:pt x="15" y="38"/>
                    <a:pt x="29" y="1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" name="Freeform 274">
              <a:extLst>
                <a:ext uri="{FF2B5EF4-FFF2-40B4-BE49-F238E27FC236}">
                  <a16:creationId xmlns:a16="http://schemas.microsoft.com/office/drawing/2014/main" id="{1F300D99-EF02-49E7-9C80-8D46EA7D8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493"/>
              <a:ext cx="142" cy="32"/>
            </a:xfrm>
            <a:custGeom>
              <a:avLst/>
              <a:gdLst>
                <a:gd name="T0" fmla="*/ 0 w 57"/>
                <a:gd name="T1" fmla="*/ 227 h 12"/>
                <a:gd name="T2" fmla="*/ 882 w 57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2">
                  <a:moveTo>
                    <a:pt x="0" y="12"/>
                  </a:moveTo>
                  <a:cubicBezTo>
                    <a:pt x="11" y="12"/>
                    <a:pt x="35" y="0"/>
                    <a:pt x="5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" name="Freeform 275">
              <a:extLst>
                <a:ext uri="{FF2B5EF4-FFF2-40B4-BE49-F238E27FC236}">
                  <a16:creationId xmlns:a16="http://schemas.microsoft.com/office/drawing/2014/main" id="{37DC16EA-D8A2-4A23-8317-78AF59A77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493"/>
              <a:ext cx="793" cy="219"/>
            </a:xfrm>
            <a:custGeom>
              <a:avLst/>
              <a:gdLst>
                <a:gd name="T0" fmla="*/ 2379 w 317"/>
                <a:gd name="T1" fmla="*/ 649 h 82"/>
                <a:gd name="T2" fmla="*/ 3930 w 317"/>
                <a:gd name="T3" fmla="*/ 513 h 82"/>
                <a:gd name="T4" fmla="*/ 4475 w 317"/>
                <a:gd name="T5" fmla="*/ 684 h 82"/>
                <a:gd name="T6" fmla="*/ 4901 w 317"/>
                <a:gd name="T7" fmla="*/ 401 h 82"/>
                <a:gd name="T8" fmla="*/ 4755 w 317"/>
                <a:gd name="T9" fmla="*/ 93 h 82"/>
                <a:gd name="T10" fmla="*/ 4163 w 317"/>
                <a:gd name="T11" fmla="*/ 115 h 82"/>
                <a:gd name="T12" fmla="*/ 3022 w 317"/>
                <a:gd name="T13" fmla="*/ 0 h 82"/>
                <a:gd name="T14" fmla="*/ 2096 w 317"/>
                <a:gd name="T15" fmla="*/ 248 h 82"/>
                <a:gd name="T16" fmla="*/ 50 w 317"/>
                <a:gd name="T17" fmla="*/ 764 h 82"/>
                <a:gd name="T18" fmla="*/ 188 w 317"/>
                <a:gd name="T19" fmla="*/ 1242 h 82"/>
                <a:gd name="T20" fmla="*/ 395 w 317"/>
                <a:gd name="T21" fmla="*/ 1541 h 82"/>
                <a:gd name="T22" fmla="*/ 1426 w 317"/>
                <a:gd name="T23" fmla="*/ 799 h 82"/>
                <a:gd name="T24" fmla="*/ 2379 w 317"/>
                <a:gd name="T25" fmla="*/ 649 h 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7" h="82">
                  <a:moveTo>
                    <a:pt x="152" y="34"/>
                  </a:moveTo>
                  <a:cubicBezTo>
                    <a:pt x="178" y="21"/>
                    <a:pt x="241" y="28"/>
                    <a:pt x="251" y="27"/>
                  </a:cubicBezTo>
                  <a:cubicBezTo>
                    <a:pt x="260" y="26"/>
                    <a:pt x="269" y="35"/>
                    <a:pt x="286" y="36"/>
                  </a:cubicBezTo>
                  <a:cubicBezTo>
                    <a:pt x="304" y="38"/>
                    <a:pt x="309" y="27"/>
                    <a:pt x="313" y="21"/>
                  </a:cubicBezTo>
                  <a:cubicBezTo>
                    <a:pt x="317" y="16"/>
                    <a:pt x="310" y="8"/>
                    <a:pt x="304" y="5"/>
                  </a:cubicBezTo>
                  <a:cubicBezTo>
                    <a:pt x="304" y="5"/>
                    <a:pt x="281" y="4"/>
                    <a:pt x="266" y="6"/>
                  </a:cubicBezTo>
                  <a:cubicBezTo>
                    <a:pt x="252" y="8"/>
                    <a:pt x="221" y="0"/>
                    <a:pt x="193" y="0"/>
                  </a:cubicBezTo>
                  <a:cubicBezTo>
                    <a:pt x="164" y="0"/>
                    <a:pt x="147" y="9"/>
                    <a:pt x="134" y="13"/>
                  </a:cubicBezTo>
                  <a:cubicBezTo>
                    <a:pt x="123" y="16"/>
                    <a:pt x="8" y="27"/>
                    <a:pt x="3" y="40"/>
                  </a:cubicBezTo>
                  <a:cubicBezTo>
                    <a:pt x="0" y="46"/>
                    <a:pt x="7" y="56"/>
                    <a:pt x="12" y="65"/>
                  </a:cubicBezTo>
                  <a:cubicBezTo>
                    <a:pt x="17" y="73"/>
                    <a:pt x="19" y="82"/>
                    <a:pt x="25" y="81"/>
                  </a:cubicBezTo>
                  <a:cubicBezTo>
                    <a:pt x="36" y="79"/>
                    <a:pt x="74" y="44"/>
                    <a:pt x="91" y="42"/>
                  </a:cubicBezTo>
                  <a:cubicBezTo>
                    <a:pt x="107" y="41"/>
                    <a:pt x="132" y="39"/>
                    <a:pt x="152" y="34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6" name="Freeform 276">
              <a:extLst>
                <a:ext uri="{FF2B5EF4-FFF2-40B4-BE49-F238E27FC236}">
                  <a16:creationId xmlns:a16="http://schemas.microsoft.com/office/drawing/2014/main" id="{201C562B-9912-484B-838D-62A3943C9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821"/>
              <a:ext cx="238" cy="112"/>
            </a:xfrm>
            <a:custGeom>
              <a:avLst/>
              <a:gdLst>
                <a:gd name="T0" fmla="*/ 83 w 95"/>
                <a:gd name="T1" fmla="*/ 704 h 42"/>
                <a:gd name="T2" fmla="*/ 1400 w 95"/>
                <a:gd name="T3" fmla="*/ 491 h 42"/>
                <a:gd name="T4" fmla="*/ 1400 w 95"/>
                <a:gd name="T5" fmla="*/ 491 h 42"/>
                <a:gd name="T6" fmla="*/ 1431 w 95"/>
                <a:gd name="T7" fmla="*/ 171 h 42"/>
                <a:gd name="T8" fmla="*/ 1193 w 95"/>
                <a:gd name="T9" fmla="*/ 93 h 42"/>
                <a:gd name="T10" fmla="*/ 95 w 95"/>
                <a:gd name="T11" fmla="*/ 227 h 42"/>
                <a:gd name="T12" fmla="*/ 83 w 95"/>
                <a:gd name="T13" fmla="*/ 704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42">
                  <a:moveTo>
                    <a:pt x="5" y="37"/>
                  </a:moveTo>
                  <a:cubicBezTo>
                    <a:pt x="41" y="42"/>
                    <a:pt x="82" y="30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4" y="22"/>
                    <a:pt x="95" y="14"/>
                    <a:pt x="91" y="9"/>
                  </a:cubicBezTo>
                  <a:cubicBezTo>
                    <a:pt x="87" y="0"/>
                    <a:pt x="76" y="5"/>
                    <a:pt x="76" y="5"/>
                  </a:cubicBezTo>
                  <a:cubicBezTo>
                    <a:pt x="68" y="8"/>
                    <a:pt x="23" y="15"/>
                    <a:pt x="6" y="12"/>
                  </a:cubicBezTo>
                  <a:cubicBezTo>
                    <a:pt x="0" y="12"/>
                    <a:pt x="0" y="36"/>
                    <a:pt x="5" y="37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7" name="Freeform 277">
              <a:extLst>
                <a:ext uri="{FF2B5EF4-FFF2-40B4-BE49-F238E27FC236}">
                  <a16:creationId xmlns:a16="http://schemas.microsoft.com/office/drawing/2014/main" id="{BC9E36B9-7237-489F-AA7A-26C8DE787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989"/>
              <a:ext cx="293" cy="128"/>
            </a:xfrm>
            <a:custGeom>
              <a:avLst/>
              <a:gdLst>
                <a:gd name="T0" fmla="*/ 125 w 117"/>
                <a:gd name="T1" fmla="*/ 227 h 48"/>
                <a:gd name="T2" fmla="*/ 1525 w 117"/>
                <a:gd name="T3" fmla="*/ 77 h 48"/>
                <a:gd name="T4" fmla="*/ 1776 w 117"/>
                <a:gd name="T5" fmla="*/ 149 h 48"/>
                <a:gd name="T6" fmla="*/ 1713 w 117"/>
                <a:gd name="T7" fmla="*/ 477 h 48"/>
                <a:gd name="T8" fmla="*/ 1713 w 117"/>
                <a:gd name="T9" fmla="*/ 477 h 48"/>
                <a:gd name="T10" fmla="*/ 158 w 117"/>
                <a:gd name="T11" fmla="*/ 704 h 48"/>
                <a:gd name="T12" fmla="*/ 125 w 117"/>
                <a:gd name="T13" fmla="*/ 227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48">
                  <a:moveTo>
                    <a:pt x="8" y="12"/>
                  </a:moveTo>
                  <a:cubicBezTo>
                    <a:pt x="24" y="20"/>
                    <a:pt x="78" y="12"/>
                    <a:pt x="97" y="4"/>
                  </a:cubicBezTo>
                  <a:cubicBezTo>
                    <a:pt x="97" y="4"/>
                    <a:pt x="108" y="0"/>
                    <a:pt x="113" y="8"/>
                  </a:cubicBezTo>
                  <a:cubicBezTo>
                    <a:pt x="117" y="14"/>
                    <a:pt x="115" y="22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2" y="30"/>
                    <a:pt x="38" y="48"/>
                    <a:pt x="10" y="37"/>
                  </a:cubicBezTo>
                  <a:cubicBezTo>
                    <a:pt x="5" y="36"/>
                    <a:pt x="0" y="8"/>
                    <a:pt x="8" y="12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8" name="Freeform 278">
              <a:extLst>
                <a:ext uri="{FF2B5EF4-FFF2-40B4-BE49-F238E27FC236}">
                  <a16:creationId xmlns:a16="http://schemas.microsoft.com/office/drawing/2014/main" id="{6D5028A2-AC0B-4A0E-BC5D-B04F70EAB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693"/>
              <a:ext cx="143" cy="104"/>
            </a:xfrm>
            <a:custGeom>
              <a:avLst/>
              <a:gdLst>
                <a:gd name="T0" fmla="*/ 818 w 57"/>
                <a:gd name="T1" fmla="*/ 435 h 39"/>
                <a:gd name="T2" fmla="*/ 113 w 57"/>
                <a:gd name="T3" fmla="*/ 568 h 39"/>
                <a:gd name="T4" fmla="*/ 113 w 57"/>
                <a:gd name="T5" fmla="*/ 568 h 39"/>
                <a:gd name="T6" fmla="*/ 33 w 57"/>
                <a:gd name="T7" fmla="*/ 320 h 39"/>
                <a:gd name="T8" fmla="*/ 238 w 57"/>
                <a:gd name="T9" fmla="*/ 149 h 39"/>
                <a:gd name="T10" fmla="*/ 238 w 57"/>
                <a:gd name="T11" fmla="*/ 149 h 39"/>
                <a:gd name="T12" fmla="*/ 597 w 57"/>
                <a:gd name="T13" fmla="*/ 77 h 39"/>
                <a:gd name="T14" fmla="*/ 597 w 57"/>
                <a:gd name="T15" fmla="*/ 77 h 39"/>
                <a:gd name="T16" fmla="*/ 788 w 57"/>
                <a:gd name="T17" fmla="*/ 205 h 39"/>
                <a:gd name="T18" fmla="*/ 818 w 57"/>
                <a:gd name="T19" fmla="*/ 435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39">
                  <a:moveTo>
                    <a:pt x="52" y="23"/>
                  </a:moveTo>
                  <a:cubicBezTo>
                    <a:pt x="51" y="24"/>
                    <a:pt x="30" y="39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" y="28"/>
                    <a:pt x="0" y="23"/>
                    <a:pt x="2" y="17"/>
                  </a:cubicBezTo>
                  <a:cubicBezTo>
                    <a:pt x="4" y="11"/>
                    <a:pt x="9" y="6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5" y="12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4" y="0"/>
                    <a:pt x="47" y="6"/>
                    <a:pt x="50" y="11"/>
                  </a:cubicBezTo>
                  <a:cubicBezTo>
                    <a:pt x="54" y="16"/>
                    <a:pt x="57" y="20"/>
                    <a:pt x="52" y="23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9" name="Freeform 279">
              <a:extLst>
                <a:ext uri="{FF2B5EF4-FFF2-40B4-BE49-F238E27FC236}">
                  <a16:creationId xmlns:a16="http://schemas.microsoft.com/office/drawing/2014/main" id="{6FBDC099-1AC3-4135-8030-C76AF365D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384"/>
              <a:ext cx="348" cy="283"/>
            </a:xfrm>
            <a:custGeom>
              <a:avLst/>
              <a:gdLst>
                <a:gd name="T0" fmla="*/ 95 w 139"/>
                <a:gd name="T1" fmla="*/ 777 h 106"/>
                <a:gd name="T2" fmla="*/ 2055 w 139"/>
                <a:gd name="T3" fmla="*/ 1882 h 106"/>
                <a:gd name="T4" fmla="*/ 2055 w 139"/>
                <a:gd name="T5" fmla="*/ 1882 h 106"/>
                <a:gd name="T6" fmla="*/ 2163 w 139"/>
                <a:gd name="T7" fmla="*/ 1618 h 106"/>
                <a:gd name="T8" fmla="*/ 2038 w 139"/>
                <a:gd name="T9" fmla="*/ 1412 h 106"/>
                <a:gd name="T10" fmla="*/ 2038 w 139"/>
                <a:gd name="T11" fmla="*/ 1412 h 106"/>
                <a:gd name="T12" fmla="*/ 50 w 139"/>
                <a:gd name="T13" fmla="*/ 93 h 106"/>
                <a:gd name="T14" fmla="*/ 95 w 139"/>
                <a:gd name="T15" fmla="*/ 777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9" h="106">
                  <a:moveTo>
                    <a:pt x="6" y="41"/>
                  </a:moveTo>
                  <a:cubicBezTo>
                    <a:pt x="10" y="51"/>
                    <a:pt x="71" y="106"/>
                    <a:pt x="131" y="99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9" y="99"/>
                    <a:pt x="139" y="93"/>
                    <a:pt x="138" y="85"/>
                  </a:cubicBezTo>
                  <a:cubicBezTo>
                    <a:pt x="137" y="77"/>
                    <a:pt x="138" y="74"/>
                    <a:pt x="130" y="74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73" y="88"/>
                    <a:pt x="11" y="17"/>
                    <a:pt x="3" y="5"/>
                  </a:cubicBezTo>
                  <a:cubicBezTo>
                    <a:pt x="0" y="0"/>
                    <a:pt x="0" y="29"/>
                    <a:pt x="6" y="41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0" name="Freeform 280">
              <a:extLst>
                <a:ext uri="{FF2B5EF4-FFF2-40B4-BE49-F238E27FC236}">
                  <a16:creationId xmlns:a16="http://schemas.microsoft.com/office/drawing/2014/main" id="{BC2D4BF0-02BB-4C79-9A4D-A3BF01F6F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41"/>
              <a:ext cx="326" cy="128"/>
            </a:xfrm>
            <a:custGeom>
              <a:avLst/>
              <a:gdLst>
                <a:gd name="T0" fmla="*/ 125 w 130"/>
                <a:gd name="T1" fmla="*/ 115 h 48"/>
                <a:gd name="T2" fmla="*/ 1214 w 130"/>
                <a:gd name="T3" fmla="*/ 341 h 48"/>
                <a:gd name="T4" fmla="*/ 1780 w 130"/>
                <a:gd name="T5" fmla="*/ 205 h 48"/>
                <a:gd name="T6" fmla="*/ 1893 w 130"/>
                <a:gd name="T7" fmla="*/ 661 h 48"/>
                <a:gd name="T8" fmla="*/ 805 w 130"/>
                <a:gd name="T9" fmla="*/ 875 h 48"/>
                <a:gd name="T10" fmla="*/ 95 w 130"/>
                <a:gd name="T11" fmla="*/ 648 h 48"/>
                <a:gd name="T12" fmla="*/ 125 w 130"/>
                <a:gd name="T13" fmla="*/ 115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48">
                  <a:moveTo>
                    <a:pt x="8" y="6"/>
                  </a:moveTo>
                  <a:cubicBezTo>
                    <a:pt x="22" y="19"/>
                    <a:pt x="53" y="20"/>
                    <a:pt x="77" y="18"/>
                  </a:cubicBezTo>
                  <a:cubicBezTo>
                    <a:pt x="100" y="15"/>
                    <a:pt x="113" y="11"/>
                    <a:pt x="113" y="11"/>
                  </a:cubicBezTo>
                  <a:cubicBezTo>
                    <a:pt x="119" y="8"/>
                    <a:pt x="130" y="29"/>
                    <a:pt x="120" y="35"/>
                  </a:cubicBezTo>
                  <a:cubicBezTo>
                    <a:pt x="110" y="40"/>
                    <a:pt x="76" y="48"/>
                    <a:pt x="51" y="46"/>
                  </a:cubicBezTo>
                  <a:cubicBezTo>
                    <a:pt x="27" y="44"/>
                    <a:pt x="10" y="38"/>
                    <a:pt x="6" y="34"/>
                  </a:cubicBezTo>
                  <a:cubicBezTo>
                    <a:pt x="0" y="27"/>
                    <a:pt x="2" y="0"/>
                    <a:pt x="8" y="6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1" name="Freeform 281">
              <a:extLst>
                <a:ext uri="{FF2B5EF4-FFF2-40B4-BE49-F238E27FC236}">
                  <a16:creationId xmlns:a16="http://schemas.microsoft.com/office/drawing/2014/main" id="{A974A62B-C9B4-4737-ADE5-27FB706C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261"/>
              <a:ext cx="338" cy="198"/>
            </a:xfrm>
            <a:custGeom>
              <a:avLst/>
              <a:gdLst>
                <a:gd name="T0" fmla="*/ 83 w 135"/>
                <a:gd name="T1" fmla="*/ 35 h 74"/>
                <a:gd name="T2" fmla="*/ 2025 w 135"/>
                <a:gd name="T3" fmla="*/ 803 h 74"/>
                <a:gd name="T4" fmla="*/ 2118 w 135"/>
                <a:gd name="T5" fmla="*/ 1094 h 74"/>
                <a:gd name="T6" fmla="*/ 2056 w 135"/>
                <a:gd name="T7" fmla="*/ 1338 h 74"/>
                <a:gd name="T8" fmla="*/ 95 w 135"/>
                <a:gd name="T9" fmla="*/ 615 h 74"/>
                <a:gd name="T10" fmla="*/ 83 w 135"/>
                <a:gd name="T11" fmla="*/ 35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74">
                  <a:moveTo>
                    <a:pt x="5" y="2"/>
                  </a:moveTo>
                  <a:cubicBezTo>
                    <a:pt x="12" y="14"/>
                    <a:pt x="77" y="47"/>
                    <a:pt x="129" y="42"/>
                  </a:cubicBezTo>
                  <a:cubicBezTo>
                    <a:pt x="132" y="42"/>
                    <a:pt x="135" y="50"/>
                    <a:pt x="135" y="57"/>
                  </a:cubicBezTo>
                  <a:cubicBezTo>
                    <a:pt x="135" y="63"/>
                    <a:pt x="134" y="68"/>
                    <a:pt x="131" y="70"/>
                  </a:cubicBezTo>
                  <a:cubicBezTo>
                    <a:pt x="124" y="74"/>
                    <a:pt x="40" y="68"/>
                    <a:pt x="6" y="32"/>
                  </a:cubicBezTo>
                  <a:cubicBezTo>
                    <a:pt x="1" y="27"/>
                    <a:pt x="0" y="0"/>
                    <a:pt x="5" y="2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2" name="Freeform 282">
              <a:extLst>
                <a:ext uri="{FF2B5EF4-FFF2-40B4-BE49-F238E27FC236}">
                  <a16:creationId xmlns:a16="http://schemas.microsoft.com/office/drawing/2014/main" id="{C1996C17-B570-4FD2-A7F4-AD40D59127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4" y="2549"/>
              <a:ext cx="668" cy="731"/>
            </a:xfrm>
            <a:custGeom>
              <a:avLst/>
              <a:gdLst>
                <a:gd name="T0" fmla="*/ 3975 w 267"/>
                <a:gd name="T1" fmla="*/ 4498 h 274"/>
                <a:gd name="T2" fmla="*/ 3538 w 267"/>
                <a:gd name="T3" fmla="*/ 4690 h 274"/>
                <a:gd name="T4" fmla="*/ 2930 w 267"/>
                <a:gd name="T5" fmla="*/ 4042 h 274"/>
                <a:gd name="T6" fmla="*/ 3850 w 267"/>
                <a:gd name="T7" fmla="*/ 3986 h 274"/>
                <a:gd name="T8" fmla="*/ 3775 w 267"/>
                <a:gd name="T9" fmla="*/ 3802 h 274"/>
                <a:gd name="T10" fmla="*/ 3588 w 267"/>
                <a:gd name="T11" fmla="*/ 3588 h 274"/>
                <a:gd name="T12" fmla="*/ 2409 w 267"/>
                <a:gd name="T13" fmla="*/ 3097 h 274"/>
                <a:gd name="T14" fmla="*/ 3180 w 267"/>
                <a:gd name="T15" fmla="*/ 3231 h 274"/>
                <a:gd name="T16" fmla="*/ 3160 w 267"/>
                <a:gd name="T17" fmla="*/ 2983 h 274"/>
                <a:gd name="T18" fmla="*/ 3067 w 267"/>
                <a:gd name="T19" fmla="*/ 2732 h 274"/>
                <a:gd name="T20" fmla="*/ 2067 w 267"/>
                <a:gd name="T21" fmla="*/ 2108 h 274"/>
                <a:gd name="T22" fmla="*/ 2960 w 267"/>
                <a:gd name="T23" fmla="*/ 1844 h 274"/>
                <a:gd name="T24" fmla="*/ 2960 w 267"/>
                <a:gd name="T25" fmla="*/ 1515 h 274"/>
                <a:gd name="T26" fmla="*/ 2692 w 267"/>
                <a:gd name="T27" fmla="*/ 1425 h 274"/>
                <a:gd name="T28" fmla="*/ 220 w 267"/>
                <a:gd name="T29" fmla="*/ 0 h 274"/>
                <a:gd name="T30" fmla="*/ 208 w 267"/>
                <a:gd name="T31" fmla="*/ 93 h 274"/>
                <a:gd name="T32" fmla="*/ 20 w 267"/>
                <a:gd name="T33" fmla="*/ 478 h 274"/>
                <a:gd name="T34" fmla="*/ 20 w 267"/>
                <a:gd name="T35" fmla="*/ 547 h 274"/>
                <a:gd name="T36" fmla="*/ 2367 w 267"/>
                <a:gd name="T37" fmla="*/ 3892 h 274"/>
                <a:gd name="T38" fmla="*/ 3505 w 267"/>
                <a:gd name="T39" fmla="*/ 5202 h 274"/>
                <a:gd name="T40" fmla="*/ 4118 w 267"/>
                <a:gd name="T41" fmla="*/ 4840 h 274"/>
                <a:gd name="T42" fmla="*/ 3975 w 267"/>
                <a:gd name="T43" fmla="*/ 4498 h 274"/>
                <a:gd name="T44" fmla="*/ 1208 w 267"/>
                <a:gd name="T45" fmla="*/ 1729 h 274"/>
                <a:gd name="T46" fmla="*/ 1971 w 267"/>
                <a:gd name="T47" fmla="*/ 2676 h 274"/>
                <a:gd name="T48" fmla="*/ 1208 w 267"/>
                <a:gd name="T49" fmla="*/ 1729 h 2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7" h="274">
                  <a:moveTo>
                    <a:pt x="254" y="237"/>
                  </a:moveTo>
                  <a:cubicBezTo>
                    <a:pt x="251" y="235"/>
                    <a:pt x="239" y="248"/>
                    <a:pt x="226" y="247"/>
                  </a:cubicBezTo>
                  <a:cubicBezTo>
                    <a:pt x="214" y="247"/>
                    <a:pt x="201" y="232"/>
                    <a:pt x="187" y="213"/>
                  </a:cubicBezTo>
                  <a:cubicBezTo>
                    <a:pt x="205" y="223"/>
                    <a:pt x="225" y="227"/>
                    <a:pt x="246" y="210"/>
                  </a:cubicBezTo>
                  <a:cubicBezTo>
                    <a:pt x="252" y="206"/>
                    <a:pt x="246" y="206"/>
                    <a:pt x="241" y="200"/>
                  </a:cubicBezTo>
                  <a:cubicBezTo>
                    <a:pt x="236" y="194"/>
                    <a:pt x="235" y="185"/>
                    <a:pt x="229" y="189"/>
                  </a:cubicBezTo>
                  <a:cubicBezTo>
                    <a:pt x="199" y="207"/>
                    <a:pt x="160" y="173"/>
                    <a:pt x="154" y="163"/>
                  </a:cubicBezTo>
                  <a:cubicBezTo>
                    <a:pt x="178" y="177"/>
                    <a:pt x="193" y="175"/>
                    <a:pt x="203" y="170"/>
                  </a:cubicBezTo>
                  <a:cubicBezTo>
                    <a:pt x="208" y="169"/>
                    <a:pt x="204" y="163"/>
                    <a:pt x="202" y="157"/>
                  </a:cubicBezTo>
                  <a:cubicBezTo>
                    <a:pt x="200" y="151"/>
                    <a:pt x="202" y="141"/>
                    <a:pt x="196" y="144"/>
                  </a:cubicBezTo>
                  <a:cubicBezTo>
                    <a:pt x="173" y="154"/>
                    <a:pt x="147" y="132"/>
                    <a:pt x="132" y="111"/>
                  </a:cubicBezTo>
                  <a:cubicBezTo>
                    <a:pt x="146" y="118"/>
                    <a:pt x="174" y="109"/>
                    <a:pt x="189" y="97"/>
                  </a:cubicBezTo>
                  <a:cubicBezTo>
                    <a:pt x="195" y="92"/>
                    <a:pt x="193" y="86"/>
                    <a:pt x="189" y="80"/>
                  </a:cubicBezTo>
                  <a:cubicBezTo>
                    <a:pt x="184" y="74"/>
                    <a:pt x="178" y="71"/>
                    <a:pt x="172" y="75"/>
                  </a:cubicBezTo>
                  <a:cubicBezTo>
                    <a:pt x="165" y="81"/>
                    <a:pt x="107" y="110"/>
                    <a:pt x="14" y="0"/>
                  </a:cubicBezTo>
                  <a:cubicBezTo>
                    <a:pt x="14" y="2"/>
                    <a:pt x="13" y="4"/>
                    <a:pt x="13" y="5"/>
                  </a:cubicBezTo>
                  <a:cubicBezTo>
                    <a:pt x="7" y="14"/>
                    <a:pt x="0" y="16"/>
                    <a:pt x="1" y="25"/>
                  </a:cubicBezTo>
                  <a:cubicBezTo>
                    <a:pt x="2" y="26"/>
                    <a:pt x="2" y="28"/>
                    <a:pt x="1" y="29"/>
                  </a:cubicBezTo>
                  <a:cubicBezTo>
                    <a:pt x="19" y="51"/>
                    <a:pt x="149" y="200"/>
                    <a:pt x="151" y="205"/>
                  </a:cubicBezTo>
                  <a:cubicBezTo>
                    <a:pt x="186" y="253"/>
                    <a:pt x="205" y="273"/>
                    <a:pt x="224" y="274"/>
                  </a:cubicBezTo>
                  <a:cubicBezTo>
                    <a:pt x="238" y="274"/>
                    <a:pt x="255" y="269"/>
                    <a:pt x="263" y="255"/>
                  </a:cubicBezTo>
                  <a:cubicBezTo>
                    <a:pt x="267" y="249"/>
                    <a:pt x="261" y="241"/>
                    <a:pt x="254" y="237"/>
                  </a:cubicBezTo>
                  <a:close/>
                  <a:moveTo>
                    <a:pt x="77" y="91"/>
                  </a:moveTo>
                  <a:cubicBezTo>
                    <a:pt x="94" y="98"/>
                    <a:pt x="120" y="127"/>
                    <a:pt x="126" y="141"/>
                  </a:cubicBezTo>
                  <a:cubicBezTo>
                    <a:pt x="121" y="137"/>
                    <a:pt x="87" y="105"/>
                    <a:pt x="77" y="91"/>
                  </a:cubicBezTo>
                  <a:close/>
                </a:path>
              </a:pathLst>
            </a:custGeom>
            <a:solidFill>
              <a:srgbClr val="B0D0EB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3" name="Freeform 283">
              <a:extLst>
                <a:ext uri="{FF2B5EF4-FFF2-40B4-BE49-F238E27FC236}">
                  <a16:creationId xmlns:a16="http://schemas.microsoft.com/office/drawing/2014/main" id="{BC7F8CAC-055E-41DA-8FAC-4BDD521FE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576"/>
              <a:ext cx="151" cy="91"/>
            </a:xfrm>
            <a:custGeom>
              <a:avLst/>
              <a:gdLst>
                <a:gd name="T0" fmla="*/ 272 w 60"/>
                <a:gd name="T1" fmla="*/ 653 h 34"/>
                <a:gd name="T2" fmla="*/ 221 w 60"/>
                <a:gd name="T3" fmla="*/ 115 h 34"/>
                <a:gd name="T4" fmla="*/ 956 w 60"/>
                <a:gd name="T5" fmla="*/ 0 h 34"/>
                <a:gd name="T6" fmla="*/ 413 w 60"/>
                <a:gd name="T7" fmla="*/ 171 h 34"/>
                <a:gd name="T8" fmla="*/ 254 w 60"/>
                <a:gd name="T9" fmla="*/ 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34">
                  <a:moveTo>
                    <a:pt x="17" y="34"/>
                  </a:moveTo>
                  <a:cubicBezTo>
                    <a:pt x="11" y="25"/>
                    <a:pt x="0" y="12"/>
                    <a:pt x="14" y="6"/>
                  </a:cubicBezTo>
                  <a:cubicBezTo>
                    <a:pt x="26" y="0"/>
                    <a:pt x="46" y="2"/>
                    <a:pt x="60" y="0"/>
                  </a:cubicBezTo>
                  <a:cubicBezTo>
                    <a:pt x="48" y="1"/>
                    <a:pt x="38" y="6"/>
                    <a:pt x="26" y="9"/>
                  </a:cubicBezTo>
                  <a:cubicBezTo>
                    <a:pt x="16" y="11"/>
                    <a:pt x="15" y="15"/>
                    <a:pt x="16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" name="Freeform 284">
              <a:extLst>
                <a:ext uri="{FF2B5EF4-FFF2-40B4-BE49-F238E27FC236}">
                  <a16:creationId xmlns:a16="http://schemas.microsoft.com/office/drawing/2014/main" id="{8C7542CA-61EC-406C-9F4C-156D2C537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509"/>
              <a:ext cx="203" cy="40"/>
            </a:xfrm>
            <a:custGeom>
              <a:avLst/>
              <a:gdLst>
                <a:gd name="T0" fmla="*/ 0 w 81"/>
                <a:gd name="T1" fmla="*/ 285 h 15"/>
                <a:gd name="T2" fmla="*/ 554 w 81"/>
                <a:gd name="T3" fmla="*/ 115 h 15"/>
                <a:gd name="T4" fmla="*/ 1276 w 81"/>
                <a:gd name="T5" fmla="*/ 56 h 15"/>
                <a:gd name="T6" fmla="*/ 804 w 81"/>
                <a:gd name="T7" fmla="*/ 115 h 15"/>
                <a:gd name="T8" fmla="*/ 584 w 81"/>
                <a:gd name="T9" fmla="*/ 171 h 15"/>
                <a:gd name="T10" fmla="*/ 363 w 81"/>
                <a:gd name="T11" fmla="*/ 17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5">
                  <a:moveTo>
                    <a:pt x="0" y="15"/>
                  </a:moveTo>
                  <a:cubicBezTo>
                    <a:pt x="12" y="15"/>
                    <a:pt x="24" y="9"/>
                    <a:pt x="35" y="6"/>
                  </a:cubicBezTo>
                  <a:cubicBezTo>
                    <a:pt x="50" y="1"/>
                    <a:pt x="65" y="0"/>
                    <a:pt x="81" y="3"/>
                  </a:cubicBezTo>
                  <a:cubicBezTo>
                    <a:pt x="71" y="1"/>
                    <a:pt x="61" y="4"/>
                    <a:pt x="51" y="6"/>
                  </a:cubicBezTo>
                  <a:cubicBezTo>
                    <a:pt x="46" y="7"/>
                    <a:pt x="41" y="9"/>
                    <a:pt x="37" y="9"/>
                  </a:cubicBezTo>
                  <a:cubicBezTo>
                    <a:pt x="32" y="10"/>
                    <a:pt x="28" y="8"/>
                    <a:pt x="2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5" name="Freeform 285">
              <a:extLst>
                <a:ext uri="{FF2B5EF4-FFF2-40B4-BE49-F238E27FC236}">
                  <a16:creationId xmlns:a16="http://schemas.microsoft.com/office/drawing/2014/main" id="{03854361-3CB1-44EE-8A8D-1173E2DDD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1576"/>
              <a:ext cx="227" cy="112"/>
            </a:xfrm>
            <a:custGeom>
              <a:avLst/>
              <a:gdLst>
                <a:gd name="T0" fmla="*/ 0 w 91"/>
                <a:gd name="T1" fmla="*/ 704 h 42"/>
                <a:gd name="T2" fmla="*/ 604 w 91"/>
                <a:gd name="T3" fmla="*/ 320 h 42"/>
                <a:gd name="T4" fmla="*/ 1412 w 91"/>
                <a:gd name="T5" fmla="*/ 93 h 42"/>
                <a:gd name="T6" fmla="*/ 654 w 91"/>
                <a:gd name="T7" fmla="*/ 171 h 42"/>
                <a:gd name="T8" fmla="*/ 324 w 91"/>
                <a:gd name="T9" fmla="*/ 419 h 42"/>
                <a:gd name="T10" fmla="*/ 42 w 91"/>
                <a:gd name="T11" fmla="*/ 68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42">
                  <a:moveTo>
                    <a:pt x="0" y="37"/>
                  </a:moveTo>
                  <a:cubicBezTo>
                    <a:pt x="10" y="42"/>
                    <a:pt x="31" y="21"/>
                    <a:pt x="39" y="17"/>
                  </a:cubicBezTo>
                  <a:cubicBezTo>
                    <a:pt x="56" y="7"/>
                    <a:pt x="72" y="7"/>
                    <a:pt x="91" y="5"/>
                  </a:cubicBezTo>
                  <a:cubicBezTo>
                    <a:pt x="76" y="0"/>
                    <a:pt x="56" y="3"/>
                    <a:pt x="42" y="9"/>
                  </a:cubicBezTo>
                  <a:cubicBezTo>
                    <a:pt x="33" y="13"/>
                    <a:pt x="29" y="16"/>
                    <a:pt x="21" y="22"/>
                  </a:cubicBezTo>
                  <a:cubicBezTo>
                    <a:pt x="17" y="26"/>
                    <a:pt x="8" y="35"/>
                    <a:pt x="3" y="3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6" name="Freeform 286">
              <a:extLst>
                <a:ext uri="{FF2B5EF4-FFF2-40B4-BE49-F238E27FC236}">
                  <a16:creationId xmlns:a16="http://schemas.microsoft.com/office/drawing/2014/main" id="{466E90B0-815C-465A-B7EE-B66917E5E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856"/>
              <a:ext cx="163" cy="32"/>
            </a:xfrm>
            <a:custGeom>
              <a:avLst/>
              <a:gdLst>
                <a:gd name="T0" fmla="*/ 0 w 65"/>
                <a:gd name="T1" fmla="*/ 149 h 12"/>
                <a:gd name="T2" fmla="*/ 1026 w 6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12">
                  <a:moveTo>
                    <a:pt x="0" y="8"/>
                  </a:moveTo>
                  <a:cubicBezTo>
                    <a:pt x="15" y="12"/>
                    <a:pt x="58" y="4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7" name="Freeform 287">
              <a:extLst>
                <a:ext uri="{FF2B5EF4-FFF2-40B4-BE49-F238E27FC236}">
                  <a16:creationId xmlns:a16="http://schemas.microsoft.com/office/drawing/2014/main" id="{1F29C4EB-787C-437D-B797-D4B2DFFF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024"/>
              <a:ext cx="196" cy="35"/>
            </a:xfrm>
            <a:custGeom>
              <a:avLst/>
              <a:gdLst>
                <a:gd name="T0" fmla="*/ 1239 w 78"/>
                <a:gd name="T1" fmla="*/ 0 h 13"/>
                <a:gd name="T2" fmla="*/ 0 w 78"/>
                <a:gd name="T3" fmla="*/ 175 h 13"/>
                <a:gd name="T4" fmla="*/ 1239 w 7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3">
                  <a:moveTo>
                    <a:pt x="78" y="0"/>
                  </a:moveTo>
                  <a:cubicBezTo>
                    <a:pt x="50" y="12"/>
                    <a:pt x="13" y="13"/>
                    <a:pt x="0" y="9"/>
                  </a:cubicBezTo>
                  <a:cubicBezTo>
                    <a:pt x="13" y="10"/>
                    <a:pt x="65" y="6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8" name="Freeform 288">
              <a:extLst>
                <a:ext uri="{FF2B5EF4-FFF2-40B4-BE49-F238E27FC236}">
                  <a16:creationId xmlns:a16="http://schemas.microsoft.com/office/drawing/2014/main" id="{90BCE46C-0EE6-4D46-BA18-1EE5D1366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197"/>
              <a:ext cx="210" cy="51"/>
            </a:xfrm>
            <a:custGeom>
              <a:avLst/>
              <a:gdLst>
                <a:gd name="T0" fmla="*/ 0 w 84"/>
                <a:gd name="T1" fmla="*/ 35 h 19"/>
                <a:gd name="T2" fmla="*/ 1313 w 84"/>
                <a:gd name="T3" fmla="*/ 0 h 19"/>
                <a:gd name="T4" fmla="*/ 0 w 84"/>
                <a:gd name="T5" fmla="*/ 3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9">
                  <a:moveTo>
                    <a:pt x="0" y="2"/>
                  </a:moveTo>
                  <a:cubicBezTo>
                    <a:pt x="11" y="9"/>
                    <a:pt x="59" y="10"/>
                    <a:pt x="84" y="0"/>
                  </a:cubicBezTo>
                  <a:cubicBezTo>
                    <a:pt x="72" y="9"/>
                    <a:pt x="29" y="1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9" name="Freeform 289">
              <a:extLst>
                <a:ext uri="{FF2B5EF4-FFF2-40B4-BE49-F238E27FC236}">
                  <a16:creationId xmlns:a16="http://schemas.microsoft.com/office/drawing/2014/main" id="{AA0DB153-FDD9-460F-A13F-A291E9F9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2331"/>
              <a:ext cx="220" cy="74"/>
            </a:xfrm>
            <a:custGeom>
              <a:avLst/>
              <a:gdLst>
                <a:gd name="T0" fmla="*/ 0 w 88"/>
                <a:gd name="T1" fmla="*/ 0 h 28"/>
                <a:gd name="T2" fmla="*/ 1375 w 88"/>
                <a:gd name="T3" fmla="*/ 481 h 28"/>
                <a:gd name="T4" fmla="*/ 0 w 8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28">
                  <a:moveTo>
                    <a:pt x="0" y="0"/>
                  </a:moveTo>
                  <a:cubicBezTo>
                    <a:pt x="12" y="10"/>
                    <a:pt x="52" y="28"/>
                    <a:pt x="88" y="26"/>
                  </a:cubicBezTo>
                  <a:cubicBezTo>
                    <a:pt x="61" y="21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0" name="Freeform 290">
              <a:extLst>
                <a:ext uri="{FF2B5EF4-FFF2-40B4-BE49-F238E27FC236}">
                  <a16:creationId xmlns:a16="http://schemas.microsoft.com/office/drawing/2014/main" id="{8DE8D460-551A-4085-8CC2-434BFF772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488"/>
              <a:ext cx="128" cy="99"/>
            </a:xfrm>
            <a:custGeom>
              <a:avLst/>
              <a:gdLst>
                <a:gd name="T0" fmla="*/ 0 w 51"/>
                <a:gd name="T1" fmla="*/ 0 h 37"/>
                <a:gd name="T2" fmla="*/ 806 w 51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7">
                  <a:moveTo>
                    <a:pt x="0" y="0"/>
                  </a:moveTo>
                  <a:cubicBezTo>
                    <a:pt x="11" y="19"/>
                    <a:pt x="40" y="33"/>
                    <a:pt x="51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1" name="Freeform 291">
              <a:extLst>
                <a:ext uri="{FF2B5EF4-FFF2-40B4-BE49-F238E27FC236}">
                  <a16:creationId xmlns:a16="http://schemas.microsoft.com/office/drawing/2014/main" id="{4E7F35CB-E638-40F1-8894-ACAAFF4C6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653"/>
              <a:ext cx="315" cy="152"/>
            </a:xfrm>
            <a:custGeom>
              <a:avLst/>
              <a:gdLst>
                <a:gd name="T0" fmla="*/ 0 w 126"/>
                <a:gd name="T1" fmla="*/ 0 h 57"/>
                <a:gd name="T2" fmla="*/ 1188 w 126"/>
                <a:gd name="T3" fmla="*/ 888 h 57"/>
                <a:gd name="T4" fmla="*/ 1970 w 126"/>
                <a:gd name="T5" fmla="*/ 760 h 57"/>
                <a:gd name="T6" fmla="*/ 958 w 126"/>
                <a:gd name="T7" fmla="*/ 931 h 57"/>
                <a:gd name="T8" fmla="*/ 0 w 12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7">
                  <a:moveTo>
                    <a:pt x="0" y="0"/>
                  </a:moveTo>
                  <a:cubicBezTo>
                    <a:pt x="16" y="22"/>
                    <a:pt x="51" y="43"/>
                    <a:pt x="76" y="47"/>
                  </a:cubicBezTo>
                  <a:cubicBezTo>
                    <a:pt x="96" y="51"/>
                    <a:pt x="115" y="47"/>
                    <a:pt x="126" y="40"/>
                  </a:cubicBezTo>
                  <a:cubicBezTo>
                    <a:pt x="111" y="52"/>
                    <a:pt x="76" y="57"/>
                    <a:pt x="61" y="49"/>
                  </a:cubicBezTo>
                  <a:cubicBezTo>
                    <a:pt x="45" y="42"/>
                    <a:pt x="30" y="3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2" name="Freeform 292">
              <a:extLst>
                <a:ext uri="{FF2B5EF4-FFF2-40B4-BE49-F238E27FC236}">
                  <a16:creationId xmlns:a16="http://schemas.microsoft.com/office/drawing/2014/main" id="{97F0ED4A-7527-4532-8E5B-242DF4B5C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923"/>
              <a:ext cx="108" cy="48"/>
            </a:xfrm>
            <a:custGeom>
              <a:avLst/>
              <a:gdLst>
                <a:gd name="T0" fmla="*/ 0 w 43"/>
                <a:gd name="T1" fmla="*/ 0 h 18"/>
                <a:gd name="T2" fmla="*/ 681 w 43"/>
                <a:gd name="T3" fmla="*/ 205 h 18"/>
                <a:gd name="T4" fmla="*/ 0 w 4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8">
                  <a:moveTo>
                    <a:pt x="0" y="0"/>
                  </a:moveTo>
                  <a:cubicBezTo>
                    <a:pt x="8" y="8"/>
                    <a:pt x="29" y="17"/>
                    <a:pt x="43" y="11"/>
                  </a:cubicBezTo>
                  <a:cubicBezTo>
                    <a:pt x="34" y="18"/>
                    <a:pt x="12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3" name="Freeform 293">
              <a:extLst>
                <a:ext uri="{FF2B5EF4-FFF2-40B4-BE49-F238E27FC236}">
                  <a16:creationId xmlns:a16="http://schemas.microsoft.com/office/drawing/2014/main" id="{8B7A5D81-416D-49A0-BBA7-911FB340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3056"/>
              <a:ext cx="128" cy="48"/>
            </a:xfrm>
            <a:custGeom>
              <a:avLst/>
              <a:gdLst>
                <a:gd name="T0" fmla="*/ 0 w 51"/>
                <a:gd name="T1" fmla="*/ 0 h 18"/>
                <a:gd name="T2" fmla="*/ 806 w 51"/>
                <a:gd name="T3" fmla="*/ 93 h 18"/>
                <a:gd name="T4" fmla="*/ 0 w 5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8">
                  <a:moveTo>
                    <a:pt x="0" y="0"/>
                  </a:moveTo>
                  <a:cubicBezTo>
                    <a:pt x="11" y="9"/>
                    <a:pt x="37" y="15"/>
                    <a:pt x="51" y="5"/>
                  </a:cubicBezTo>
                  <a:cubicBezTo>
                    <a:pt x="43" y="18"/>
                    <a:pt x="17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4" name="Freeform 294">
              <a:extLst>
                <a:ext uri="{FF2B5EF4-FFF2-40B4-BE49-F238E27FC236}">
                  <a16:creationId xmlns:a16="http://schemas.microsoft.com/office/drawing/2014/main" id="{262892AF-3B6E-4EB7-BB9B-8926E530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3195"/>
              <a:ext cx="123" cy="48"/>
            </a:xfrm>
            <a:custGeom>
              <a:avLst/>
              <a:gdLst>
                <a:gd name="T0" fmla="*/ 0 w 49"/>
                <a:gd name="T1" fmla="*/ 0 h 18"/>
                <a:gd name="T2" fmla="*/ 472 w 49"/>
                <a:gd name="T3" fmla="*/ 205 h 18"/>
                <a:gd name="T4" fmla="*/ 776 w 49"/>
                <a:gd name="T5" fmla="*/ 35 h 18"/>
                <a:gd name="T6" fmla="*/ 271 w 49"/>
                <a:gd name="T7" fmla="*/ 285 h 18"/>
                <a:gd name="T8" fmla="*/ 0 w 4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8">
                  <a:moveTo>
                    <a:pt x="0" y="0"/>
                  </a:moveTo>
                  <a:cubicBezTo>
                    <a:pt x="8" y="11"/>
                    <a:pt x="19" y="14"/>
                    <a:pt x="30" y="11"/>
                  </a:cubicBezTo>
                  <a:cubicBezTo>
                    <a:pt x="41" y="9"/>
                    <a:pt x="49" y="2"/>
                    <a:pt x="49" y="2"/>
                  </a:cubicBezTo>
                  <a:cubicBezTo>
                    <a:pt x="39" y="13"/>
                    <a:pt x="29" y="18"/>
                    <a:pt x="17" y="15"/>
                  </a:cubicBezTo>
                  <a:cubicBezTo>
                    <a:pt x="6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5" name="Freeform 295">
              <a:extLst>
                <a:ext uri="{FF2B5EF4-FFF2-40B4-BE49-F238E27FC236}">
                  <a16:creationId xmlns:a16="http://schemas.microsoft.com/office/drawing/2014/main" id="{0A21186C-7F09-4C54-82A4-9983AC869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715"/>
              <a:ext cx="70" cy="29"/>
            </a:xfrm>
            <a:custGeom>
              <a:avLst/>
              <a:gdLst>
                <a:gd name="T0" fmla="*/ 0 w 28"/>
                <a:gd name="T1" fmla="*/ 111 h 11"/>
                <a:gd name="T2" fmla="*/ 438 w 28"/>
                <a:gd name="T3" fmla="*/ 0 h 11"/>
                <a:gd name="T4" fmla="*/ 0 w 28"/>
                <a:gd name="T5" fmla="*/ 1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1">
                  <a:moveTo>
                    <a:pt x="0" y="6"/>
                  </a:moveTo>
                  <a:cubicBezTo>
                    <a:pt x="9" y="9"/>
                    <a:pt x="23" y="5"/>
                    <a:pt x="28" y="0"/>
                  </a:cubicBezTo>
                  <a:cubicBezTo>
                    <a:pt x="22" y="9"/>
                    <a:pt x="11" y="1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6" name="Freeform 296">
              <a:extLst>
                <a:ext uri="{FF2B5EF4-FFF2-40B4-BE49-F238E27FC236}">
                  <a16:creationId xmlns:a16="http://schemas.microsoft.com/office/drawing/2014/main" id="{9A0574D1-A8D8-4096-AE2D-BFB6AD8F0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728"/>
              <a:ext cx="3" cy="1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7" name="Freeform 297">
              <a:extLst>
                <a:ext uri="{FF2B5EF4-FFF2-40B4-BE49-F238E27FC236}">
                  <a16:creationId xmlns:a16="http://schemas.microsoft.com/office/drawing/2014/main" id="{ABA87CBE-1AEF-4198-89B8-68B9B29BE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600"/>
              <a:ext cx="146" cy="1128"/>
            </a:xfrm>
            <a:custGeom>
              <a:avLst/>
              <a:gdLst>
                <a:gd name="T0" fmla="*/ 0 w 58"/>
                <a:gd name="T1" fmla="*/ 7907 h 423"/>
                <a:gd name="T2" fmla="*/ 176 w 58"/>
                <a:gd name="T3" fmla="*/ 8021 h 423"/>
                <a:gd name="T4" fmla="*/ 463 w 58"/>
                <a:gd name="T5" fmla="*/ 7736 h 423"/>
                <a:gd name="T6" fmla="*/ 576 w 58"/>
                <a:gd name="T7" fmla="*/ 7261 h 423"/>
                <a:gd name="T8" fmla="*/ 748 w 58"/>
                <a:gd name="T9" fmla="*/ 6883 h 423"/>
                <a:gd name="T10" fmla="*/ 780 w 58"/>
                <a:gd name="T11" fmla="*/ 6733 h 423"/>
                <a:gd name="T12" fmla="*/ 798 w 58"/>
                <a:gd name="T13" fmla="*/ 6451 h 423"/>
                <a:gd name="T14" fmla="*/ 780 w 58"/>
                <a:gd name="T15" fmla="*/ 6392 h 423"/>
                <a:gd name="T16" fmla="*/ 748 w 58"/>
                <a:gd name="T17" fmla="*/ 5709 h 423"/>
                <a:gd name="T18" fmla="*/ 748 w 58"/>
                <a:gd name="T19" fmla="*/ 5368 h 423"/>
                <a:gd name="T20" fmla="*/ 735 w 58"/>
                <a:gd name="T21" fmla="*/ 5347 h 423"/>
                <a:gd name="T22" fmla="*/ 715 w 58"/>
                <a:gd name="T23" fmla="*/ 4757 h 423"/>
                <a:gd name="T24" fmla="*/ 735 w 58"/>
                <a:gd name="T25" fmla="*/ 4800 h 423"/>
                <a:gd name="T26" fmla="*/ 735 w 58"/>
                <a:gd name="T27" fmla="*/ 4515 h 423"/>
                <a:gd name="T28" fmla="*/ 715 w 58"/>
                <a:gd name="T29" fmla="*/ 3981 h 423"/>
                <a:gd name="T30" fmla="*/ 748 w 58"/>
                <a:gd name="T31" fmla="*/ 3904 h 423"/>
                <a:gd name="T32" fmla="*/ 702 w 58"/>
                <a:gd name="T33" fmla="*/ 3507 h 423"/>
                <a:gd name="T34" fmla="*/ 622 w 58"/>
                <a:gd name="T35" fmla="*/ 3016 h 423"/>
                <a:gd name="T36" fmla="*/ 652 w 58"/>
                <a:gd name="T37" fmla="*/ 2653 h 423"/>
                <a:gd name="T38" fmla="*/ 652 w 58"/>
                <a:gd name="T39" fmla="*/ 2312 h 423"/>
                <a:gd name="T40" fmla="*/ 652 w 58"/>
                <a:gd name="T41" fmla="*/ 1821 h 423"/>
                <a:gd name="T42" fmla="*/ 735 w 58"/>
                <a:gd name="T43" fmla="*/ 1251 h 423"/>
                <a:gd name="T44" fmla="*/ 672 w 58"/>
                <a:gd name="T45" fmla="*/ 1003 h 423"/>
                <a:gd name="T46" fmla="*/ 873 w 58"/>
                <a:gd name="T47" fmla="*/ 832 h 423"/>
                <a:gd name="T48" fmla="*/ 894 w 58"/>
                <a:gd name="T49" fmla="*/ 853 h 423"/>
                <a:gd name="T50" fmla="*/ 926 w 58"/>
                <a:gd name="T51" fmla="*/ 797 h 423"/>
                <a:gd name="T52" fmla="*/ 735 w 58"/>
                <a:gd name="T53" fmla="*/ 491 h 423"/>
                <a:gd name="T54" fmla="*/ 589 w 58"/>
                <a:gd name="T55" fmla="*/ 77 h 423"/>
                <a:gd name="T56" fmla="*/ 493 w 58"/>
                <a:gd name="T57" fmla="*/ 21 h 423"/>
                <a:gd name="T58" fmla="*/ 176 w 58"/>
                <a:gd name="T59" fmla="*/ 21 h 423"/>
                <a:gd name="T60" fmla="*/ 159 w 58"/>
                <a:gd name="T61" fmla="*/ 21 h 423"/>
                <a:gd name="T62" fmla="*/ 0 w 58"/>
                <a:gd name="T63" fmla="*/ 21 h 42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423">
                  <a:moveTo>
                    <a:pt x="0" y="417"/>
                  </a:moveTo>
                  <a:cubicBezTo>
                    <a:pt x="3" y="420"/>
                    <a:pt x="7" y="422"/>
                    <a:pt x="11" y="423"/>
                  </a:cubicBezTo>
                  <a:cubicBezTo>
                    <a:pt x="20" y="422"/>
                    <a:pt x="28" y="410"/>
                    <a:pt x="29" y="408"/>
                  </a:cubicBezTo>
                  <a:cubicBezTo>
                    <a:pt x="33" y="401"/>
                    <a:pt x="37" y="392"/>
                    <a:pt x="36" y="383"/>
                  </a:cubicBezTo>
                  <a:cubicBezTo>
                    <a:pt x="34" y="374"/>
                    <a:pt x="41" y="372"/>
                    <a:pt x="47" y="363"/>
                  </a:cubicBezTo>
                  <a:cubicBezTo>
                    <a:pt x="48" y="362"/>
                    <a:pt x="48" y="359"/>
                    <a:pt x="49" y="355"/>
                  </a:cubicBezTo>
                  <a:cubicBezTo>
                    <a:pt x="49" y="355"/>
                    <a:pt x="51" y="347"/>
                    <a:pt x="50" y="340"/>
                  </a:cubicBezTo>
                  <a:cubicBezTo>
                    <a:pt x="50" y="339"/>
                    <a:pt x="49" y="338"/>
                    <a:pt x="49" y="337"/>
                  </a:cubicBezTo>
                  <a:cubicBezTo>
                    <a:pt x="43" y="325"/>
                    <a:pt x="44" y="296"/>
                    <a:pt x="47" y="301"/>
                  </a:cubicBezTo>
                  <a:cubicBezTo>
                    <a:pt x="47" y="301"/>
                    <a:pt x="47" y="293"/>
                    <a:pt x="47" y="283"/>
                  </a:cubicBezTo>
                  <a:cubicBezTo>
                    <a:pt x="47" y="283"/>
                    <a:pt x="47" y="282"/>
                    <a:pt x="46" y="282"/>
                  </a:cubicBezTo>
                  <a:cubicBezTo>
                    <a:pt x="41" y="277"/>
                    <a:pt x="41" y="249"/>
                    <a:pt x="45" y="251"/>
                  </a:cubicBezTo>
                  <a:cubicBezTo>
                    <a:pt x="46" y="252"/>
                    <a:pt x="46" y="252"/>
                    <a:pt x="46" y="253"/>
                  </a:cubicBezTo>
                  <a:cubicBezTo>
                    <a:pt x="46" y="245"/>
                    <a:pt x="46" y="239"/>
                    <a:pt x="46" y="238"/>
                  </a:cubicBezTo>
                  <a:cubicBezTo>
                    <a:pt x="40" y="233"/>
                    <a:pt x="41" y="211"/>
                    <a:pt x="45" y="210"/>
                  </a:cubicBezTo>
                  <a:cubicBezTo>
                    <a:pt x="46" y="210"/>
                    <a:pt x="47" y="211"/>
                    <a:pt x="47" y="206"/>
                  </a:cubicBezTo>
                  <a:cubicBezTo>
                    <a:pt x="47" y="198"/>
                    <a:pt x="44" y="185"/>
                    <a:pt x="44" y="185"/>
                  </a:cubicBezTo>
                  <a:cubicBezTo>
                    <a:pt x="39" y="183"/>
                    <a:pt x="35" y="162"/>
                    <a:pt x="39" y="159"/>
                  </a:cubicBezTo>
                  <a:cubicBezTo>
                    <a:pt x="39" y="159"/>
                    <a:pt x="41" y="148"/>
                    <a:pt x="41" y="140"/>
                  </a:cubicBezTo>
                  <a:cubicBezTo>
                    <a:pt x="42" y="134"/>
                    <a:pt x="41" y="122"/>
                    <a:pt x="41" y="122"/>
                  </a:cubicBezTo>
                  <a:cubicBezTo>
                    <a:pt x="35" y="120"/>
                    <a:pt x="35" y="96"/>
                    <a:pt x="41" y="96"/>
                  </a:cubicBezTo>
                  <a:cubicBezTo>
                    <a:pt x="42" y="96"/>
                    <a:pt x="47" y="70"/>
                    <a:pt x="46" y="66"/>
                  </a:cubicBezTo>
                  <a:cubicBezTo>
                    <a:pt x="41" y="64"/>
                    <a:pt x="40" y="59"/>
                    <a:pt x="42" y="53"/>
                  </a:cubicBezTo>
                  <a:cubicBezTo>
                    <a:pt x="44" y="47"/>
                    <a:pt x="49" y="42"/>
                    <a:pt x="55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4"/>
                    <a:pt x="57" y="43"/>
                    <a:pt x="58" y="42"/>
                  </a:cubicBezTo>
                  <a:cubicBezTo>
                    <a:pt x="53" y="41"/>
                    <a:pt x="51" y="34"/>
                    <a:pt x="46" y="26"/>
                  </a:cubicBezTo>
                  <a:cubicBezTo>
                    <a:pt x="42" y="18"/>
                    <a:pt x="36" y="10"/>
                    <a:pt x="37" y="4"/>
                  </a:cubicBezTo>
                  <a:cubicBezTo>
                    <a:pt x="35" y="2"/>
                    <a:pt x="33" y="1"/>
                    <a:pt x="31" y="1"/>
                  </a:cubicBezTo>
                  <a:cubicBezTo>
                    <a:pt x="29" y="0"/>
                    <a:pt x="2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1"/>
                    <a:pt x="3" y="1"/>
                    <a:pt x="0" y="1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8" name="Freeform 298">
              <a:extLst>
                <a:ext uri="{FF2B5EF4-FFF2-40B4-BE49-F238E27FC236}">
                  <a16:creationId xmlns:a16="http://schemas.microsoft.com/office/drawing/2014/main" id="{76915CB7-FF11-4C60-BCB7-8707407E7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600"/>
              <a:ext cx="146" cy="1128"/>
            </a:xfrm>
            <a:custGeom>
              <a:avLst/>
              <a:gdLst>
                <a:gd name="T0" fmla="*/ 0 w 58"/>
                <a:gd name="T1" fmla="*/ 7907 h 423"/>
                <a:gd name="T2" fmla="*/ 176 w 58"/>
                <a:gd name="T3" fmla="*/ 8021 h 423"/>
                <a:gd name="T4" fmla="*/ 463 w 58"/>
                <a:gd name="T5" fmla="*/ 7736 h 423"/>
                <a:gd name="T6" fmla="*/ 576 w 58"/>
                <a:gd name="T7" fmla="*/ 7261 h 423"/>
                <a:gd name="T8" fmla="*/ 748 w 58"/>
                <a:gd name="T9" fmla="*/ 6883 h 423"/>
                <a:gd name="T10" fmla="*/ 780 w 58"/>
                <a:gd name="T11" fmla="*/ 6733 h 423"/>
                <a:gd name="T12" fmla="*/ 798 w 58"/>
                <a:gd name="T13" fmla="*/ 6451 h 423"/>
                <a:gd name="T14" fmla="*/ 780 w 58"/>
                <a:gd name="T15" fmla="*/ 6392 h 423"/>
                <a:gd name="T16" fmla="*/ 748 w 58"/>
                <a:gd name="T17" fmla="*/ 5709 h 423"/>
                <a:gd name="T18" fmla="*/ 748 w 58"/>
                <a:gd name="T19" fmla="*/ 5368 h 423"/>
                <a:gd name="T20" fmla="*/ 735 w 58"/>
                <a:gd name="T21" fmla="*/ 5347 h 423"/>
                <a:gd name="T22" fmla="*/ 715 w 58"/>
                <a:gd name="T23" fmla="*/ 4757 h 423"/>
                <a:gd name="T24" fmla="*/ 735 w 58"/>
                <a:gd name="T25" fmla="*/ 4800 h 423"/>
                <a:gd name="T26" fmla="*/ 735 w 58"/>
                <a:gd name="T27" fmla="*/ 4515 h 423"/>
                <a:gd name="T28" fmla="*/ 715 w 58"/>
                <a:gd name="T29" fmla="*/ 3981 h 423"/>
                <a:gd name="T30" fmla="*/ 748 w 58"/>
                <a:gd name="T31" fmla="*/ 3904 h 423"/>
                <a:gd name="T32" fmla="*/ 702 w 58"/>
                <a:gd name="T33" fmla="*/ 3507 h 423"/>
                <a:gd name="T34" fmla="*/ 622 w 58"/>
                <a:gd name="T35" fmla="*/ 3016 h 423"/>
                <a:gd name="T36" fmla="*/ 652 w 58"/>
                <a:gd name="T37" fmla="*/ 2653 h 423"/>
                <a:gd name="T38" fmla="*/ 652 w 58"/>
                <a:gd name="T39" fmla="*/ 2312 h 423"/>
                <a:gd name="T40" fmla="*/ 652 w 58"/>
                <a:gd name="T41" fmla="*/ 1821 h 423"/>
                <a:gd name="T42" fmla="*/ 735 w 58"/>
                <a:gd name="T43" fmla="*/ 1251 h 423"/>
                <a:gd name="T44" fmla="*/ 672 w 58"/>
                <a:gd name="T45" fmla="*/ 1003 h 423"/>
                <a:gd name="T46" fmla="*/ 873 w 58"/>
                <a:gd name="T47" fmla="*/ 832 h 423"/>
                <a:gd name="T48" fmla="*/ 894 w 58"/>
                <a:gd name="T49" fmla="*/ 853 h 423"/>
                <a:gd name="T50" fmla="*/ 926 w 58"/>
                <a:gd name="T51" fmla="*/ 797 h 423"/>
                <a:gd name="T52" fmla="*/ 735 w 58"/>
                <a:gd name="T53" fmla="*/ 491 h 423"/>
                <a:gd name="T54" fmla="*/ 589 w 58"/>
                <a:gd name="T55" fmla="*/ 77 h 423"/>
                <a:gd name="T56" fmla="*/ 493 w 58"/>
                <a:gd name="T57" fmla="*/ 21 h 423"/>
                <a:gd name="T58" fmla="*/ 176 w 58"/>
                <a:gd name="T59" fmla="*/ 21 h 423"/>
                <a:gd name="T60" fmla="*/ 159 w 58"/>
                <a:gd name="T61" fmla="*/ 21 h 423"/>
                <a:gd name="T62" fmla="*/ 0 w 58"/>
                <a:gd name="T63" fmla="*/ 21 h 42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423">
                  <a:moveTo>
                    <a:pt x="0" y="417"/>
                  </a:moveTo>
                  <a:cubicBezTo>
                    <a:pt x="3" y="420"/>
                    <a:pt x="7" y="422"/>
                    <a:pt x="11" y="423"/>
                  </a:cubicBezTo>
                  <a:cubicBezTo>
                    <a:pt x="20" y="422"/>
                    <a:pt x="28" y="410"/>
                    <a:pt x="29" y="408"/>
                  </a:cubicBezTo>
                  <a:cubicBezTo>
                    <a:pt x="33" y="401"/>
                    <a:pt x="37" y="392"/>
                    <a:pt x="36" y="383"/>
                  </a:cubicBezTo>
                  <a:cubicBezTo>
                    <a:pt x="34" y="374"/>
                    <a:pt x="41" y="372"/>
                    <a:pt x="47" y="363"/>
                  </a:cubicBezTo>
                  <a:cubicBezTo>
                    <a:pt x="48" y="362"/>
                    <a:pt x="48" y="359"/>
                    <a:pt x="49" y="355"/>
                  </a:cubicBezTo>
                  <a:cubicBezTo>
                    <a:pt x="49" y="355"/>
                    <a:pt x="51" y="347"/>
                    <a:pt x="50" y="340"/>
                  </a:cubicBezTo>
                  <a:cubicBezTo>
                    <a:pt x="50" y="339"/>
                    <a:pt x="49" y="338"/>
                    <a:pt x="49" y="337"/>
                  </a:cubicBezTo>
                  <a:cubicBezTo>
                    <a:pt x="43" y="325"/>
                    <a:pt x="44" y="296"/>
                    <a:pt x="47" y="301"/>
                  </a:cubicBezTo>
                  <a:cubicBezTo>
                    <a:pt x="47" y="301"/>
                    <a:pt x="47" y="293"/>
                    <a:pt x="47" y="283"/>
                  </a:cubicBezTo>
                  <a:cubicBezTo>
                    <a:pt x="47" y="283"/>
                    <a:pt x="47" y="282"/>
                    <a:pt x="46" y="282"/>
                  </a:cubicBezTo>
                  <a:cubicBezTo>
                    <a:pt x="41" y="277"/>
                    <a:pt x="41" y="249"/>
                    <a:pt x="45" y="251"/>
                  </a:cubicBezTo>
                  <a:cubicBezTo>
                    <a:pt x="46" y="252"/>
                    <a:pt x="46" y="252"/>
                    <a:pt x="46" y="253"/>
                  </a:cubicBezTo>
                  <a:cubicBezTo>
                    <a:pt x="46" y="245"/>
                    <a:pt x="46" y="239"/>
                    <a:pt x="46" y="238"/>
                  </a:cubicBezTo>
                  <a:cubicBezTo>
                    <a:pt x="40" y="233"/>
                    <a:pt x="41" y="211"/>
                    <a:pt x="45" y="210"/>
                  </a:cubicBezTo>
                  <a:cubicBezTo>
                    <a:pt x="46" y="210"/>
                    <a:pt x="47" y="211"/>
                    <a:pt x="47" y="206"/>
                  </a:cubicBezTo>
                  <a:cubicBezTo>
                    <a:pt x="47" y="198"/>
                    <a:pt x="44" y="185"/>
                    <a:pt x="44" y="185"/>
                  </a:cubicBezTo>
                  <a:cubicBezTo>
                    <a:pt x="39" y="183"/>
                    <a:pt x="35" y="162"/>
                    <a:pt x="39" y="159"/>
                  </a:cubicBezTo>
                  <a:cubicBezTo>
                    <a:pt x="39" y="159"/>
                    <a:pt x="41" y="148"/>
                    <a:pt x="41" y="140"/>
                  </a:cubicBezTo>
                  <a:cubicBezTo>
                    <a:pt x="42" y="134"/>
                    <a:pt x="41" y="122"/>
                    <a:pt x="41" y="122"/>
                  </a:cubicBezTo>
                  <a:cubicBezTo>
                    <a:pt x="35" y="120"/>
                    <a:pt x="35" y="96"/>
                    <a:pt x="41" y="96"/>
                  </a:cubicBezTo>
                  <a:cubicBezTo>
                    <a:pt x="42" y="96"/>
                    <a:pt x="47" y="70"/>
                    <a:pt x="46" y="66"/>
                  </a:cubicBezTo>
                  <a:cubicBezTo>
                    <a:pt x="41" y="64"/>
                    <a:pt x="40" y="59"/>
                    <a:pt x="42" y="53"/>
                  </a:cubicBezTo>
                  <a:cubicBezTo>
                    <a:pt x="44" y="47"/>
                    <a:pt x="49" y="42"/>
                    <a:pt x="55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4"/>
                    <a:pt x="57" y="43"/>
                    <a:pt x="58" y="42"/>
                  </a:cubicBezTo>
                  <a:cubicBezTo>
                    <a:pt x="53" y="41"/>
                    <a:pt x="51" y="34"/>
                    <a:pt x="46" y="26"/>
                  </a:cubicBezTo>
                  <a:cubicBezTo>
                    <a:pt x="42" y="18"/>
                    <a:pt x="36" y="10"/>
                    <a:pt x="37" y="4"/>
                  </a:cubicBezTo>
                  <a:cubicBezTo>
                    <a:pt x="35" y="2"/>
                    <a:pt x="33" y="1"/>
                    <a:pt x="31" y="1"/>
                  </a:cubicBezTo>
                  <a:cubicBezTo>
                    <a:pt x="29" y="0"/>
                    <a:pt x="2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1"/>
                    <a:pt x="3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9" name="Freeform 299">
              <a:extLst>
                <a:ext uri="{FF2B5EF4-FFF2-40B4-BE49-F238E27FC236}">
                  <a16:creationId xmlns:a16="http://schemas.microsoft.com/office/drawing/2014/main" id="{CF1BBF3C-F06A-42E1-AF20-C12506797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635"/>
              <a:ext cx="97" cy="1048"/>
            </a:xfrm>
            <a:custGeom>
              <a:avLst/>
              <a:gdLst>
                <a:gd name="T0" fmla="*/ 415 w 39"/>
                <a:gd name="T1" fmla="*/ 0 h 393"/>
                <a:gd name="T2" fmla="*/ 587 w 39"/>
                <a:gd name="T3" fmla="*/ 397 h 393"/>
                <a:gd name="T4" fmla="*/ 433 w 39"/>
                <a:gd name="T5" fmla="*/ 760 h 393"/>
                <a:gd name="T6" fmla="*/ 495 w 39"/>
                <a:gd name="T7" fmla="*/ 1173 h 393"/>
                <a:gd name="T8" fmla="*/ 371 w 39"/>
                <a:gd name="T9" fmla="*/ 1592 h 393"/>
                <a:gd name="T10" fmla="*/ 478 w 39"/>
                <a:gd name="T11" fmla="*/ 2539 h 393"/>
                <a:gd name="T12" fmla="*/ 403 w 39"/>
                <a:gd name="T13" fmla="*/ 2936 h 393"/>
                <a:gd name="T14" fmla="*/ 495 w 39"/>
                <a:gd name="T15" fmla="*/ 3379 h 393"/>
                <a:gd name="T16" fmla="*/ 445 w 39"/>
                <a:gd name="T17" fmla="*/ 3789 h 393"/>
                <a:gd name="T18" fmla="*/ 478 w 39"/>
                <a:gd name="T19" fmla="*/ 4267 h 393"/>
                <a:gd name="T20" fmla="*/ 433 w 39"/>
                <a:gd name="T21" fmla="*/ 4685 h 393"/>
                <a:gd name="T22" fmla="*/ 495 w 39"/>
                <a:gd name="T23" fmla="*/ 5197 h 393"/>
                <a:gd name="T24" fmla="*/ 525 w 39"/>
                <a:gd name="T25" fmla="*/ 6221 h 393"/>
                <a:gd name="T26" fmla="*/ 465 w 39"/>
                <a:gd name="T27" fmla="*/ 6579 h 393"/>
                <a:gd name="T28" fmla="*/ 321 w 39"/>
                <a:gd name="T29" fmla="*/ 7032 h 393"/>
                <a:gd name="T30" fmla="*/ 0 w 39"/>
                <a:gd name="T31" fmla="*/ 7416 h 393"/>
                <a:gd name="T32" fmla="*/ 187 w 39"/>
                <a:gd name="T33" fmla="*/ 6963 h 393"/>
                <a:gd name="T34" fmla="*/ 246 w 39"/>
                <a:gd name="T35" fmla="*/ 6520 h 393"/>
                <a:gd name="T36" fmla="*/ 403 w 39"/>
                <a:gd name="T37" fmla="*/ 5653 h 393"/>
                <a:gd name="T38" fmla="*/ 308 w 39"/>
                <a:gd name="T39" fmla="*/ 3869 h 393"/>
                <a:gd name="T40" fmla="*/ 279 w 39"/>
                <a:gd name="T41" fmla="*/ 2867 h 393"/>
                <a:gd name="T42" fmla="*/ 259 w 39"/>
                <a:gd name="T43" fmla="*/ 1912 h 393"/>
                <a:gd name="T44" fmla="*/ 341 w 39"/>
                <a:gd name="T45" fmla="*/ 1059 h 393"/>
                <a:gd name="T46" fmla="*/ 415 w 39"/>
                <a:gd name="T47" fmla="*/ 171 h 3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" h="393">
                  <a:moveTo>
                    <a:pt x="27" y="0"/>
                  </a:moveTo>
                  <a:cubicBezTo>
                    <a:pt x="30" y="6"/>
                    <a:pt x="37" y="15"/>
                    <a:pt x="38" y="21"/>
                  </a:cubicBezTo>
                  <a:cubicBezTo>
                    <a:pt x="39" y="31"/>
                    <a:pt x="29" y="30"/>
                    <a:pt x="28" y="40"/>
                  </a:cubicBezTo>
                  <a:cubicBezTo>
                    <a:pt x="26" y="48"/>
                    <a:pt x="33" y="53"/>
                    <a:pt x="32" y="62"/>
                  </a:cubicBezTo>
                  <a:cubicBezTo>
                    <a:pt x="31" y="71"/>
                    <a:pt x="27" y="76"/>
                    <a:pt x="24" y="84"/>
                  </a:cubicBezTo>
                  <a:cubicBezTo>
                    <a:pt x="20" y="101"/>
                    <a:pt x="34" y="117"/>
                    <a:pt x="31" y="134"/>
                  </a:cubicBezTo>
                  <a:cubicBezTo>
                    <a:pt x="30" y="141"/>
                    <a:pt x="26" y="147"/>
                    <a:pt x="26" y="155"/>
                  </a:cubicBezTo>
                  <a:cubicBezTo>
                    <a:pt x="25" y="164"/>
                    <a:pt x="30" y="170"/>
                    <a:pt x="32" y="178"/>
                  </a:cubicBezTo>
                  <a:cubicBezTo>
                    <a:pt x="34" y="187"/>
                    <a:pt x="30" y="191"/>
                    <a:pt x="29" y="200"/>
                  </a:cubicBezTo>
                  <a:cubicBezTo>
                    <a:pt x="27" y="209"/>
                    <a:pt x="31" y="217"/>
                    <a:pt x="31" y="225"/>
                  </a:cubicBezTo>
                  <a:cubicBezTo>
                    <a:pt x="31" y="232"/>
                    <a:pt x="28" y="239"/>
                    <a:pt x="28" y="247"/>
                  </a:cubicBezTo>
                  <a:cubicBezTo>
                    <a:pt x="29" y="256"/>
                    <a:pt x="32" y="265"/>
                    <a:pt x="32" y="274"/>
                  </a:cubicBezTo>
                  <a:cubicBezTo>
                    <a:pt x="31" y="292"/>
                    <a:pt x="32" y="309"/>
                    <a:pt x="34" y="328"/>
                  </a:cubicBezTo>
                  <a:cubicBezTo>
                    <a:pt x="36" y="337"/>
                    <a:pt x="35" y="340"/>
                    <a:pt x="30" y="347"/>
                  </a:cubicBezTo>
                  <a:cubicBezTo>
                    <a:pt x="24" y="357"/>
                    <a:pt x="23" y="360"/>
                    <a:pt x="21" y="371"/>
                  </a:cubicBezTo>
                  <a:cubicBezTo>
                    <a:pt x="20" y="382"/>
                    <a:pt x="12" y="393"/>
                    <a:pt x="0" y="391"/>
                  </a:cubicBezTo>
                  <a:cubicBezTo>
                    <a:pt x="9" y="388"/>
                    <a:pt x="12" y="376"/>
                    <a:pt x="12" y="367"/>
                  </a:cubicBezTo>
                  <a:cubicBezTo>
                    <a:pt x="12" y="357"/>
                    <a:pt x="11" y="354"/>
                    <a:pt x="16" y="344"/>
                  </a:cubicBezTo>
                  <a:cubicBezTo>
                    <a:pt x="25" y="330"/>
                    <a:pt x="27" y="315"/>
                    <a:pt x="26" y="298"/>
                  </a:cubicBezTo>
                  <a:cubicBezTo>
                    <a:pt x="23" y="268"/>
                    <a:pt x="14" y="235"/>
                    <a:pt x="20" y="204"/>
                  </a:cubicBezTo>
                  <a:cubicBezTo>
                    <a:pt x="23" y="186"/>
                    <a:pt x="16" y="170"/>
                    <a:pt x="18" y="151"/>
                  </a:cubicBezTo>
                  <a:cubicBezTo>
                    <a:pt x="19" y="134"/>
                    <a:pt x="19" y="118"/>
                    <a:pt x="17" y="101"/>
                  </a:cubicBezTo>
                  <a:cubicBezTo>
                    <a:pt x="16" y="86"/>
                    <a:pt x="22" y="72"/>
                    <a:pt x="22" y="56"/>
                  </a:cubicBezTo>
                  <a:cubicBezTo>
                    <a:pt x="22" y="41"/>
                    <a:pt x="32" y="24"/>
                    <a:pt x="27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0" name="Freeform 300">
              <a:extLst>
                <a:ext uri="{FF2B5EF4-FFF2-40B4-BE49-F238E27FC236}">
                  <a16:creationId xmlns:a16="http://schemas.microsoft.com/office/drawing/2014/main" id="{F45D84FF-2A87-40F7-99A3-6E2F04D21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632"/>
              <a:ext cx="90" cy="213"/>
            </a:xfrm>
            <a:custGeom>
              <a:avLst/>
              <a:gdLst>
                <a:gd name="T0" fmla="*/ 188 w 36"/>
                <a:gd name="T1" fmla="*/ 0 h 80"/>
                <a:gd name="T2" fmla="*/ 520 w 36"/>
                <a:gd name="T3" fmla="*/ 304 h 80"/>
                <a:gd name="T4" fmla="*/ 458 w 36"/>
                <a:gd name="T5" fmla="*/ 759 h 80"/>
                <a:gd name="T6" fmla="*/ 375 w 36"/>
                <a:gd name="T7" fmla="*/ 1318 h 80"/>
                <a:gd name="T8" fmla="*/ 0 w 36"/>
                <a:gd name="T9" fmla="*/ 1377 h 80"/>
                <a:gd name="T10" fmla="*/ 220 w 36"/>
                <a:gd name="T11" fmla="*/ 772 h 80"/>
                <a:gd name="T12" fmla="*/ 250 w 36"/>
                <a:gd name="T13" fmla="*/ 56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80">
                  <a:moveTo>
                    <a:pt x="12" y="0"/>
                  </a:moveTo>
                  <a:cubicBezTo>
                    <a:pt x="25" y="3"/>
                    <a:pt x="30" y="2"/>
                    <a:pt x="33" y="16"/>
                  </a:cubicBezTo>
                  <a:cubicBezTo>
                    <a:pt x="36" y="27"/>
                    <a:pt x="33" y="31"/>
                    <a:pt x="29" y="40"/>
                  </a:cubicBezTo>
                  <a:cubicBezTo>
                    <a:pt x="24" y="49"/>
                    <a:pt x="29" y="62"/>
                    <a:pt x="24" y="70"/>
                  </a:cubicBezTo>
                  <a:cubicBezTo>
                    <a:pt x="21" y="77"/>
                    <a:pt x="6" y="80"/>
                    <a:pt x="0" y="73"/>
                  </a:cubicBezTo>
                  <a:cubicBezTo>
                    <a:pt x="19" y="65"/>
                    <a:pt x="14" y="57"/>
                    <a:pt x="14" y="41"/>
                  </a:cubicBezTo>
                  <a:cubicBezTo>
                    <a:pt x="14" y="32"/>
                    <a:pt x="36" y="7"/>
                    <a:pt x="16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1" name="Freeform 301">
              <a:extLst>
                <a:ext uri="{FF2B5EF4-FFF2-40B4-BE49-F238E27FC236}">
                  <a16:creationId xmlns:a16="http://schemas.microsoft.com/office/drawing/2014/main" id="{4D13D9E4-CDD5-411B-9F60-D60CF9B21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2008"/>
              <a:ext cx="65" cy="40"/>
            </a:xfrm>
            <a:custGeom>
              <a:avLst/>
              <a:gdLst>
                <a:gd name="T0" fmla="*/ 20 w 26"/>
                <a:gd name="T1" fmla="*/ 93 h 15"/>
                <a:gd name="T2" fmla="*/ 408 w 26"/>
                <a:gd name="T3" fmla="*/ 0 h 15"/>
                <a:gd name="T4" fmla="*/ 0 w 26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5">
                  <a:moveTo>
                    <a:pt x="1" y="5"/>
                  </a:moveTo>
                  <a:cubicBezTo>
                    <a:pt x="9" y="13"/>
                    <a:pt x="19" y="8"/>
                    <a:pt x="26" y="0"/>
                  </a:cubicBezTo>
                  <a:cubicBezTo>
                    <a:pt x="25" y="15"/>
                    <a:pt x="11" y="11"/>
                    <a:pt x="0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2" name="Freeform 302">
              <a:extLst>
                <a:ext uri="{FF2B5EF4-FFF2-40B4-BE49-F238E27FC236}">
                  <a16:creationId xmlns:a16="http://schemas.microsoft.com/office/drawing/2014/main" id="{40E86037-D226-451A-B4A3-91796AABB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2163"/>
              <a:ext cx="77" cy="42"/>
            </a:xfrm>
            <a:custGeom>
              <a:avLst/>
              <a:gdLst>
                <a:gd name="T0" fmla="*/ 0 w 31"/>
                <a:gd name="T1" fmla="*/ 0 h 16"/>
                <a:gd name="T2" fmla="*/ 474 w 31"/>
                <a:gd name="T3" fmla="*/ 0 h 16"/>
                <a:gd name="T4" fmla="*/ 42 w 31"/>
                <a:gd name="T5" fmla="*/ 14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6">
                  <a:moveTo>
                    <a:pt x="0" y="0"/>
                  </a:moveTo>
                  <a:cubicBezTo>
                    <a:pt x="8" y="9"/>
                    <a:pt x="23" y="8"/>
                    <a:pt x="31" y="0"/>
                  </a:cubicBezTo>
                  <a:cubicBezTo>
                    <a:pt x="25" y="16"/>
                    <a:pt x="18" y="10"/>
                    <a:pt x="3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3" name="Freeform 303">
              <a:extLst>
                <a:ext uri="{FF2B5EF4-FFF2-40B4-BE49-F238E27FC236}">
                  <a16:creationId xmlns:a16="http://schemas.microsoft.com/office/drawing/2014/main" id="{B42A3B3E-8C85-4F79-81CE-7E2CECF18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2293"/>
              <a:ext cx="65" cy="40"/>
            </a:xfrm>
            <a:custGeom>
              <a:avLst/>
              <a:gdLst>
                <a:gd name="T0" fmla="*/ 0 w 26"/>
                <a:gd name="T1" fmla="*/ 21 h 15"/>
                <a:gd name="T2" fmla="*/ 408 w 26"/>
                <a:gd name="T3" fmla="*/ 0 h 15"/>
                <a:gd name="T4" fmla="*/ 333 w 26"/>
                <a:gd name="T5" fmla="*/ 171 h 15"/>
                <a:gd name="T6" fmla="*/ 33 w 26"/>
                <a:gd name="T7" fmla="*/ 17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0" y="1"/>
                  </a:moveTo>
                  <a:cubicBezTo>
                    <a:pt x="3" y="9"/>
                    <a:pt x="21" y="6"/>
                    <a:pt x="26" y="0"/>
                  </a:cubicBezTo>
                  <a:cubicBezTo>
                    <a:pt x="24" y="2"/>
                    <a:pt x="24" y="7"/>
                    <a:pt x="21" y="9"/>
                  </a:cubicBezTo>
                  <a:cubicBezTo>
                    <a:pt x="13" y="15"/>
                    <a:pt x="11" y="9"/>
                    <a:pt x="2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4" name="Freeform 304">
              <a:extLst>
                <a:ext uri="{FF2B5EF4-FFF2-40B4-BE49-F238E27FC236}">
                  <a16:creationId xmlns:a16="http://schemas.microsoft.com/office/drawing/2014/main" id="{C12372E7-8C1A-411A-9215-DBFB60A90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2411"/>
              <a:ext cx="90" cy="45"/>
            </a:xfrm>
            <a:custGeom>
              <a:avLst/>
              <a:gdLst>
                <a:gd name="T0" fmla="*/ 0 w 36"/>
                <a:gd name="T1" fmla="*/ 0 h 17"/>
                <a:gd name="T2" fmla="*/ 563 w 36"/>
                <a:gd name="T3" fmla="*/ 34 h 17"/>
                <a:gd name="T4" fmla="*/ 0 w 36"/>
                <a:gd name="T5" fmla="*/ 2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4" y="12"/>
                    <a:pt x="28" y="8"/>
                    <a:pt x="36" y="2"/>
                  </a:cubicBezTo>
                  <a:cubicBezTo>
                    <a:pt x="22" y="13"/>
                    <a:pt x="18" y="17"/>
                    <a:pt x="0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5" name="Freeform 305">
              <a:extLst>
                <a:ext uri="{FF2B5EF4-FFF2-40B4-BE49-F238E27FC236}">
                  <a16:creationId xmlns:a16="http://schemas.microsoft.com/office/drawing/2014/main" id="{458883B9-D1ED-4009-8F4C-BDF7C5495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469"/>
              <a:ext cx="392" cy="974"/>
            </a:xfrm>
            <a:custGeom>
              <a:avLst/>
              <a:gdLst>
                <a:gd name="T0" fmla="*/ 2369 w 157"/>
                <a:gd name="T1" fmla="*/ 5945 h 365"/>
                <a:gd name="T2" fmla="*/ 2087 w 157"/>
                <a:gd name="T3" fmla="*/ 5569 h 365"/>
                <a:gd name="T4" fmla="*/ 1853 w 157"/>
                <a:gd name="T5" fmla="*/ 5169 h 365"/>
                <a:gd name="T6" fmla="*/ 1570 w 157"/>
                <a:gd name="T7" fmla="*/ 4123 h 365"/>
                <a:gd name="T8" fmla="*/ 966 w 157"/>
                <a:gd name="T9" fmla="*/ 0 h 365"/>
                <a:gd name="T10" fmla="*/ 966 w 157"/>
                <a:gd name="T11" fmla="*/ 0 h 365"/>
                <a:gd name="T12" fmla="*/ 886 w 157"/>
                <a:gd name="T13" fmla="*/ 0 h 365"/>
                <a:gd name="T14" fmla="*/ 841 w 157"/>
                <a:gd name="T15" fmla="*/ 192 h 365"/>
                <a:gd name="T16" fmla="*/ 762 w 157"/>
                <a:gd name="T17" fmla="*/ 115 h 365"/>
                <a:gd name="T18" fmla="*/ 729 w 157"/>
                <a:gd name="T19" fmla="*/ 320 h 365"/>
                <a:gd name="T20" fmla="*/ 654 w 157"/>
                <a:gd name="T21" fmla="*/ 491 h 365"/>
                <a:gd name="T22" fmla="*/ 574 w 157"/>
                <a:gd name="T23" fmla="*/ 491 h 365"/>
                <a:gd name="T24" fmla="*/ 529 w 157"/>
                <a:gd name="T25" fmla="*/ 763 h 365"/>
                <a:gd name="T26" fmla="*/ 437 w 157"/>
                <a:gd name="T27" fmla="*/ 720 h 365"/>
                <a:gd name="T28" fmla="*/ 387 w 157"/>
                <a:gd name="T29" fmla="*/ 1046 h 365"/>
                <a:gd name="T30" fmla="*/ 604 w 157"/>
                <a:gd name="T31" fmla="*/ 3667 h 365"/>
                <a:gd name="T32" fmla="*/ 467 w 157"/>
                <a:gd name="T33" fmla="*/ 5148 h 365"/>
                <a:gd name="T34" fmla="*/ 155 w 157"/>
                <a:gd name="T35" fmla="*/ 5855 h 365"/>
                <a:gd name="T36" fmla="*/ 12 w 157"/>
                <a:gd name="T37" fmla="*/ 6252 h 365"/>
                <a:gd name="T38" fmla="*/ 125 w 157"/>
                <a:gd name="T39" fmla="*/ 6629 h 365"/>
                <a:gd name="T40" fmla="*/ 404 w 157"/>
                <a:gd name="T41" fmla="*/ 6786 h 365"/>
                <a:gd name="T42" fmla="*/ 467 w 157"/>
                <a:gd name="T43" fmla="*/ 6935 h 365"/>
                <a:gd name="T44" fmla="*/ 574 w 157"/>
                <a:gd name="T45" fmla="*/ 6730 h 365"/>
                <a:gd name="T46" fmla="*/ 854 w 157"/>
                <a:gd name="T47" fmla="*/ 6103 h 365"/>
                <a:gd name="T48" fmla="*/ 1166 w 157"/>
                <a:gd name="T49" fmla="*/ 6159 h 365"/>
                <a:gd name="T50" fmla="*/ 1496 w 157"/>
                <a:gd name="T51" fmla="*/ 6047 h 365"/>
                <a:gd name="T52" fmla="*/ 1633 w 157"/>
                <a:gd name="T53" fmla="*/ 6196 h 365"/>
                <a:gd name="T54" fmla="*/ 2007 w 157"/>
                <a:gd name="T55" fmla="*/ 6025 h 365"/>
                <a:gd name="T56" fmla="*/ 2287 w 157"/>
                <a:gd name="T57" fmla="*/ 6572 h 365"/>
                <a:gd name="T58" fmla="*/ 2287 w 157"/>
                <a:gd name="T59" fmla="*/ 6615 h 365"/>
                <a:gd name="T60" fmla="*/ 2350 w 157"/>
                <a:gd name="T61" fmla="*/ 6538 h 365"/>
                <a:gd name="T62" fmla="*/ 2399 w 157"/>
                <a:gd name="T63" fmla="*/ 6252 h 365"/>
                <a:gd name="T64" fmla="*/ 2369 w 157"/>
                <a:gd name="T65" fmla="*/ 5945 h 3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7" h="365">
                  <a:moveTo>
                    <a:pt x="152" y="313"/>
                  </a:moveTo>
                  <a:cubicBezTo>
                    <a:pt x="147" y="306"/>
                    <a:pt x="138" y="298"/>
                    <a:pt x="134" y="293"/>
                  </a:cubicBezTo>
                  <a:cubicBezTo>
                    <a:pt x="132" y="290"/>
                    <a:pt x="126" y="282"/>
                    <a:pt x="119" y="272"/>
                  </a:cubicBezTo>
                  <a:cubicBezTo>
                    <a:pt x="113" y="262"/>
                    <a:pt x="105" y="240"/>
                    <a:pt x="101" y="217"/>
                  </a:cubicBezTo>
                  <a:cubicBezTo>
                    <a:pt x="89" y="158"/>
                    <a:pt x="72" y="55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38" y="145"/>
                    <a:pt x="39" y="193"/>
                  </a:cubicBezTo>
                  <a:cubicBezTo>
                    <a:pt x="39" y="210"/>
                    <a:pt x="36" y="247"/>
                    <a:pt x="30" y="271"/>
                  </a:cubicBezTo>
                  <a:cubicBezTo>
                    <a:pt x="23" y="294"/>
                    <a:pt x="17" y="301"/>
                    <a:pt x="10" y="308"/>
                  </a:cubicBezTo>
                  <a:cubicBezTo>
                    <a:pt x="4" y="315"/>
                    <a:pt x="0" y="316"/>
                    <a:pt x="1" y="329"/>
                  </a:cubicBezTo>
                  <a:cubicBezTo>
                    <a:pt x="2" y="341"/>
                    <a:pt x="1" y="343"/>
                    <a:pt x="8" y="349"/>
                  </a:cubicBezTo>
                  <a:cubicBezTo>
                    <a:pt x="11" y="353"/>
                    <a:pt x="20" y="353"/>
                    <a:pt x="26" y="357"/>
                  </a:cubicBezTo>
                  <a:cubicBezTo>
                    <a:pt x="28" y="358"/>
                    <a:pt x="29" y="362"/>
                    <a:pt x="30" y="365"/>
                  </a:cubicBezTo>
                  <a:cubicBezTo>
                    <a:pt x="31" y="362"/>
                    <a:pt x="33" y="358"/>
                    <a:pt x="37" y="354"/>
                  </a:cubicBezTo>
                  <a:cubicBezTo>
                    <a:pt x="49" y="337"/>
                    <a:pt x="42" y="323"/>
                    <a:pt x="55" y="321"/>
                  </a:cubicBezTo>
                  <a:cubicBezTo>
                    <a:pt x="63" y="320"/>
                    <a:pt x="62" y="324"/>
                    <a:pt x="75" y="324"/>
                  </a:cubicBezTo>
                  <a:cubicBezTo>
                    <a:pt x="86" y="324"/>
                    <a:pt x="91" y="318"/>
                    <a:pt x="96" y="318"/>
                  </a:cubicBezTo>
                  <a:cubicBezTo>
                    <a:pt x="101" y="318"/>
                    <a:pt x="108" y="319"/>
                    <a:pt x="105" y="326"/>
                  </a:cubicBezTo>
                  <a:cubicBezTo>
                    <a:pt x="110" y="318"/>
                    <a:pt x="118" y="315"/>
                    <a:pt x="129" y="317"/>
                  </a:cubicBezTo>
                  <a:cubicBezTo>
                    <a:pt x="143" y="319"/>
                    <a:pt x="148" y="328"/>
                    <a:pt x="147" y="346"/>
                  </a:cubicBezTo>
                  <a:cubicBezTo>
                    <a:pt x="147" y="347"/>
                    <a:pt x="147" y="347"/>
                    <a:pt x="147" y="348"/>
                  </a:cubicBezTo>
                  <a:cubicBezTo>
                    <a:pt x="148" y="346"/>
                    <a:pt x="150" y="345"/>
                    <a:pt x="151" y="344"/>
                  </a:cubicBezTo>
                  <a:cubicBezTo>
                    <a:pt x="154" y="341"/>
                    <a:pt x="154" y="334"/>
                    <a:pt x="154" y="329"/>
                  </a:cubicBezTo>
                  <a:cubicBezTo>
                    <a:pt x="153" y="323"/>
                    <a:pt x="157" y="321"/>
                    <a:pt x="152" y="31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6" name="Freeform 306">
              <a:extLst>
                <a:ext uri="{FF2B5EF4-FFF2-40B4-BE49-F238E27FC236}">
                  <a16:creationId xmlns:a16="http://schemas.microsoft.com/office/drawing/2014/main" id="{1D726CC1-2B74-4169-B1CF-E73A54AF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469"/>
              <a:ext cx="93" cy="147"/>
            </a:xfrm>
            <a:custGeom>
              <a:avLst/>
              <a:gdLst>
                <a:gd name="T0" fmla="*/ 0 w 93"/>
                <a:gd name="T1" fmla="*/ 147 h 147"/>
                <a:gd name="T2" fmla="*/ 8 w 93"/>
                <a:gd name="T3" fmla="*/ 102 h 147"/>
                <a:gd name="T4" fmla="*/ 23 w 93"/>
                <a:gd name="T5" fmla="*/ 107 h 147"/>
                <a:gd name="T6" fmla="*/ 30 w 93"/>
                <a:gd name="T7" fmla="*/ 70 h 147"/>
                <a:gd name="T8" fmla="*/ 43 w 93"/>
                <a:gd name="T9" fmla="*/ 70 h 147"/>
                <a:gd name="T10" fmla="*/ 55 w 93"/>
                <a:gd name="T11" fmla="*/ 46 h 147"/>
                <a:gd name="T12" fmla="*/ 60 w 93"/>
                <a:gd name="T13" fmla="*/ 16 h 147"/>
                <a:gd name="T14" fmla="*/ 73 w 93"/>
                <a:gd name="T15" fmla="*/ 27 h 147"/>
                <a:gd name="T16" fmla="*/ 80 w 93"/>
                <a:gd name="T17" fmla="*/ 0 h 147"/>
                <a:gd name="T18" fmla="*/ 93 w 93"/>
                <a:gd name="T19" fmla="*/ 0 h 147"/>
                <a:gd name="T20" fmla="*/ 93 w 93"/>
                <a:gd name="T21" fmla="*/ 0 h 1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47">
                  <a:moveTo>
                    <a:pt x="0" y="147"/>
                  </a:moveTo>
                  <a:lnTo>
                    <a:pt x="8" y="102"/>
                  </a:lnTo>
                  <a:lnTo>
                    <a:pt x="23" y="107"/>
                  </a:lnTo>
                  <a:lnTo>
                    <a:pt x="30" y="70"/>
                  </a:lnTo>
                  <a:lnTo>
                    <a:pt x="43" y="70"/>
                  </a:lnTo>
                  <a:lnTo>
                    <a:pt x="55" y="46"/>
                  </a:lnTo>
                  <a:lnTo>
                    <a:pt x="60" y="16"/>
                  </a:lnTo>
                  <a:lnTo>
                    <a:pt x="73" y="27"/>
                  </a:lnTo>
                  <a:lnTo>
                    <a:pt x="80" y="0"/>
                  </a:lnTo>
                  <a:lnTo>
                    <a:pt x="93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7" name="Freeform 307">
              <a:extLst>
                <a:ext uri="{FF2B5EF4-FFF2-40B4-BE49-F238E27FC236}">
                  <a16:creationId xmlns:a16="http://schemas.microsoft.com/office/drawing/2014/main" id="{B2B82C41-A297-439D-B78F-753730D6A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651"/>
              <a:ext cx="195" cy="258"/>
            </a:xfrm>
            <a:custGeom>
              <a:avLst/>
              <a:gdLst>
                <a:gd name="T0" fmla="*/ 783 w 78"/>
                <a:gd name="T1" fmla="*/ 431 h 97"/>
                <a:gd name="T2" fmla="*/ 563 w 78"/>
                <a:gd name="T3" fmla="*/ 920 h 97"/>
                <a:gd name="T4" fmla="*/ 408 w 78"/>
                <a:gd name="T5" fmla="*/ 1803 h 97"/>
                <a:gd name="T6" fmla="*/ 208 w 78"/>
                <a:gd name="T7" fmla="*/ 1599 h 97"/>
                <a:gd name="T8" fmla="*/ 408 w 78"/>
                <a:gd name="T9" fmla="*/ 282 h 97"/>
                <a:gd name="T10" fmla="*/ 1158 w 78"/>
                <a:gd name="T11" fmla="*/ 192 h 97"/>
                <a:gd name="T12" fmla="*/ 1220 w 78"/>
                <a:gd name="T13" fmla="*/ 247 h 97"/>
                <a:gd name="T14" fmla="*/ 925 w 78"/>
                <a:gd name="T15" fmla="*/ 340 h 97"/>
                <a:gd name="T16" fmla="*/ 783 w 78"/>
                <a:gd name="T17" fmla="*/ 431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7">
                  <a:moveTo>
                    <a:pt x="50" y="23"/>
                  </a:moveTo>
                  <a:cubicBezTo>
                    <a:pt x="44" y="28"/>
                    <a:pt x="36" y="36"/>
                    <a:pt x="36" y="49"/>
                  </a:cubicBezTo>
                  <a:cubicBezTo>
                    <a:pt x="37" y="70"/>
                    <a:pt x="34" y="96"/>
                    <a:pt x="26" y="96"/>
                  </a:cubicBezTo>
                  <a:cubicBezTo>
                    <a:pt x="26" y="96"/>
                    <a:pt x="21" y="97"/>
                    <a:pt x="13" y="85"/>
                  </a:cubicBezTo>
                  <a:cubicBezTo>
                    <a:pt x="1" y="67"/>
                    <a:pt x="0" y="30"/>
                    <a:pt x="26" y="15"/>
                  </a:cubicBezTo>
                  <a:cubicBezTo>
                    <a:pt x="52" y="0"/>
                    <a:pt x="69" y="8"/>
                    <a:pt x="74" y="10"/>
                  </a:cubicBezTo>
                  <a:cubicBezTo>
                    <a:pt x="76" y="11"/>
                    <a:pt x="78" y="13"/>
                    <a:pt x="78" y="13"/>
                  </a:cubicBezTo>
                  <a:cubicBezTo>
                    <a:pt x="73" y="15"/>
                    <a:pt x="64" y="16"/>
                    <a:pt x="59" y="18"/>
                  </a:cubicBezTo>
                  <a:cubicBezTo>
                    <a:pt x="58" y="19"/>
                    <a:pt x="55" y="20"/>
                    <a:pt x="50" y="23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8" name="Freeform 308">
              <a:extLst>
                <a:ext uri="{FF2B5EF4-FFF2-40B4-BE49-F238E27FC236}">
                  <a16:creationId xmlns:a16="http://schemas.microsoft.com/office/drawing/2014/main" id="{61622106-8DAE-458A-A3D7-6A2E7F769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725"/>
              <a:ext cx="70" cy="163"/>
            </a:xfrm>
            <a:custGeom>
              <a:avLst/>
              <a:gdLst>
                <a:gd name="T0" fmla="*/ 300 w 28"/>
                <a:gd name="T1" fmla="*/ 379 h 61"/>
                <a:gd name="T2" fmla="*/ 300 w 28"/>
                <a:gd name="T3" fmla="*/ 687 h 61"/>
                <a:gd name="T4" fmla="*/ 270 w 28"/>
                <a:gd name="T5" fmla="*/ 1013 h 61"/>
                <a:gd name="T6" fmla="*/ 158 w 28"/>
                <a:gd name="T7" fmla="*/ 1144 h 61"/>
                <a:gd name="T8" fmla="*/ 0 w 28"/>
                <a:gd name="T9" fmla="*/ 649 h 61"/>
                <a:gd name="T10" fmla="*/ 158 w 28"/>
                <a:gd name="T11" fmla="*/ 708 h 61"/>
                <a:gd name="T12" fmla="*/ 270 w 28"/>
                <a:gd name="T13" fmla="*/ 379 h 61"/>
                <a:gd name="T14" fmla="*/ 438 w 28"/>
                <a:gd name="T15" fmla="*/ 0 h 61"/>
                <a:gd name="T16" fmla="*/ 345 w 28"/>
                <a:gd name="T17" fmla="*/ 37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61">
                  <a:moveTo>
                    <a:pt x="19" y="20"/>
                  </a:moveTo>
                  <a:cubicBezTo>
                    <a:pt x="20" y="25"/>
                    <a:pt x="19" y="31"/>
                    <a:pt x="19" y="36"/>
                  </a:cubicBezTo>
                  <a:cubicBezTo>
                    <a:pt x="19" y="42"/>
                    <a:pt x="19" y="48"/>
                    <a:pt x="17" y="53"/>
                  </a:cubicBezTo>
                  <a:cubicBezTo>
                    <a:pt x="16" y="57"/>
                    <a:pt x="14" y="61"/>
                    <a:pt x="10" y="60"/>
                  </a:cubicBezTo>
                  <a:cubicBezTo>
                    <a:pt x="1" y="58"/>
                    <a:pt x="2" y="40"/>
                    <a:pt x="0" y="34"/>
                  </a:cubicBezTo>
                  <a:cubicBezTo>
                    <a:pt x="2" y="38"/>
                    <a:pt x="6" y="42"/>
                    <a:pt x="10" y="37"/>
                  </a:cubicBezTo>
                  <a:cubicBezTo>
                    <a:pt x="14" y="34"/>
                    <a:pt x="16" y="25"/>
                    <a:pt x="17" y="20"/>
                  </a:cubicBezTo>
                  <a:cubicBezTo>
                    <a:pt x="20" y="12"/>
                    <a:pt x="22" y="5"/>
                    <a:pt x="28" y="0"/>
                  </a:cubicBezTo>
                  <a:cubicBezTo>
                    <a:pt x="23" y="5"/>
                    <a:pt x="21" y="13"/>
                    <a:pt x="22" y="20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9" name="Freeform 309">
              <a:extLst>
                <a:ext uri="{FF2B5EF4-FFF2-40B4-BE49-F238E27FC236}">
                  <a16:creationId xmlns:a16="http://schemas.microsoft.com/office/drawing/2014/main" id="{59D5A7CC-36A8-4BAE-97D0-9D6B1BB25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680"/>
              <a:ext cx="285" cy="877"/>
            </a:xfrm>
            <a:custGeom>
              <a:avLst/>
              <a:gdLst>
                <a:gd name="T0" fmla="*/ 1270 w 114"/>
                <a:gd name="T1" fmla="*/ 6003 h 329"/>
                <a:gd name="T2" fmla="*/ 1333 w 114"/>
                <a:gd name="T3" fmla="*/ 6040 h 329"/>
                <a:gd name="T4" fmla="*/ 1345 w 114"/>
                <a:gd name="T5" fmla="*/ 5699 h 329"/>
                <a:gd name="T6" fmla="*/ 1470 w 114"/>
                <a:gd name="T7" fmla="*/ 5755 h 329"/>
                <a:gd name="T8" fmla="*/ 1533 w 114"/>
                <a:gd name="T9" fmla="*/ 5571 h 329"/>
                <a:gd name="T10" fmla="*/ 1563 w 114"/>
                <a:gd name="T11" fmla="*/ 5323 h 329"/>
                <a:gd name="T12" fmla="*/ 1658 w 114"/>
                <a:gd name="T13" fmla="*/ 5457 h 329"/>
                <a:gd name="T14" fmla="*/ 1708 w 114"/>
                <a:gd name="T15" fmla="*/ 5265 h 329"/>
                <a:gd name="T16" fmla="*/ 1783 w 114"/>
                <a:gd name="T17" fmla="*/ 5265 h 329"/>
                <a:gd name="T18" fmla="*/ 1783 w 114"/>
                <a:gd name="T19" fmla="*/ 5243 h 329"/>
                <a:gd name="T20" fmla="*/ 1738 w 114"/>
                <a:gd name="T21" fmla="*/ 5003 h 329"/>
                <a:gd name="T22" fmla="*/ 1250 w 114"/>
                <a:gd name="T23" fmla="*/ 1101 h 329"/>
                <a:gd name="T24" fmla="*/ 1188 w 114"/>
                <a:gd name="T25" fmla="*/ 363 h 329"/>
                <a:gd name="T26" fmla="*/ 895 w 114"/>
                <a:gd name="T27" fmla="*/ 21 h 329"/>
                <a:gd name="T28" fmla="*/ 813 w 114"/>
                <a:gd name="T29" fmla="*/ 35 h 329"/>
                <a:gd name="T30" fmla="*/ 813 w 114"/>
                <a:gd name="T31" fmla="*/ 35 h 329"/>
                <a:gd name="T32" fmla="*/ 520 w 114"/>
                <a:gd name="T33" fmla="*/ 136 h 329"/>
                <a:gd name="T34" fmla="*/ 158 w 114"/>
                <a:gd name="T35" fmla="*/ 717 h 329"/>
                <a:gd name="T36" fmla="*/ 50 w 114"/>
                <a:gd name="T37" fmla="*/ 1591 h 329"/>
                <a:gd name="T38" fmla="*/ 0 w 114"/>
                <a:gd name="T39" fmla="*/ 1626 h 329"/>
                <a:gd name="T40" fmla="*/ 50 w 114"/>
                <a:gd name="T41" fmla="*/ 1626 h 329"/>
                <a:gd name="T42" fmla="*/ 783 w 114"/>
                <a:gd name="T43" fmla="*/ 3708 h 329"/>
                <a:gd name="T44" fmla="*/ 1208 w 114"/>
                <a:gd name="T45" fmla="*/ 6195 h 329"/>
                <a:gd name="T46" fmla="*/ 1270 w 114"/>
                <a:gd name="T47" fmla="*/ 6003 h 3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4" h="329">
                  <a:moveTo>
                    <a:pt x="81" y="317"/>
                  </a:moveTo>
                  <a:cubicBezTo>
                    <a:pt x="85" y="319"/>
                    <a:pt x="85" y="319"/>
                    <a:pt x="85" y="319"/>
                  </a:cubicBezTo>
                  <a:cubicBezTo>
                    <a:pt x="86" y="301"/>
                    <a:pt x="86" y="301"/>
                    <a:pt x="86" y="301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8" y="294"/>
                    <a:pt x="98" y="294"/>
                    <a:pt x="98" y="294"/>
                  </a:cubicBezTo>
                  <a:cubicBezTo>
                    <a:pt x="100" y="281"/>
                    <a:pt x="100" y="281"/>
                    <a:pt x="100" y="281"/>
                  </a:cubicBezTo>
                  <a:cubicBezTo>
                    <a:pt x="106" y="288"/>
                    <a:pt x="106" y="288"/>
                    <a:pt x="106" y="288"/>
                  </a:cubicBezTo>
                  <a:cubicBezTo>
                    <a:pt x="109" y="278"/>
                    <a:pt x="109" y="278"/>
                    <a:pt x="109" y="278"/>
                  </a:cubicBezTo>
                  <a:cubicBezTo>
                    <a:pt x="114" y="278"/>
                    <a:pt x="114" y="278"/>
                    <a:pt x="114" y="278"/>
                  </a:cubicBezTo>
                  <a:cubicBezTo>
                    <a:pt x="114" y="277"/>
                    <a:pt x="114" y="277"/>
                    <a:pt x="114" y="277"/>
                  </a:cubicBezTo>
                  <a:cubicBezTo>
                    <a:pt x="113" y="272"/>
                    <a:pt x="112" y="268"/>
                    <a:pt x="111" y="264"/>
                  </a:cubicBezTo>
                  <a:cubicBezTo>
                    <a:pt x="104" y="230"/>
                    <a:pt x="78" y="113"/>
                    <a:pt x="80" y="58"/>
                  </a:cubicBezTo>
                  <a:cubicBezTo>
                    <a:pt x="84" y="39"/>
                    <a:pt x="78" y="25"/>
                    <a:pt x="76" y="19"/>
                  </a:cubicBezTo>
                  <a:cubicBezTo>
                    <a:pt x="74" y="13"/>
                    <a:pt x="64" y="0"/>
                    <a:pt x="57" y="1"/>
                  </a:cubicBezTo>
                  <a:cubicBezTo>
                    <a:pt x="54" y="2"/>
                    <a:pt x="53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4"/>
                    <a:pt x="38" y="5"/>
                    <a:pt x="33" y="7"/>
                  </a:cubicBezTo>
                  <a:cubicBezTo>
                    <a:pt x="31" y="9"/>
                    <a:pt x="10" y="16"/>
                    <a:pt x="10" y="38"/>
                  </a:cubicBezTo>
                  <a:cubicBezTo>
                    <a:pt x="11" y="56"/>
                    <a:pt x="8" y="78"/>
                    <a:pt x="3" y="8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" y="86"/>
                    <a:pt x="2" y="86"/>
                    <a:pt x="3" y="86"/>
                  </a:cubicBezTo>
                  <a:cubicBezTo>
                    <a:pt x="17" y="94"/>
                    <a:pt x="40" y="135"/>
                    <a:pt x="50" y="196"/>
                  </a:cubicBezTo>
                  <a:cubicBezTo>
                    <a:pt x="57" y="234"/>
                    <a:pt x="66" y="277"/>
                    <a:pt x="77" y="327"/>
                  </a:cubicBezTo>
                  <a:cubicBezTo>
                    <a:pt x="77" y="329"/>
                    <a:pt x="81" y="317"/>
                    <a:pt x="81" y="31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0" name="Freeform 310">
              <a:extLst>
                <a:ext uri="{FF2B5EF4-FFF2-40B4-BE49-F238E27FC236}">
                  <a16:creationId xmlns:a16="http://schemas.microsoft.com/office/drawing/2014/main" id="{1D0CB07B-DE79-446D-8DAE-2D608BC23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651"/>
              <a:ext cx="195" cy="258"/>
            </a:xfrm>
            <a:custGeom>
              <a:avLst/>
              <a:gdLst>
                <a:gd name="T0" fmla="*/ 783 w 78"/>
                <a:gd name="T1" fmla="*/ 431 h 97"/>
                <a:gd name="T2" fmla="*/ 563 w 78"/>
                <a:gd name="T3" fmla="*/ 920 h 97"/>
                <a:gd name="T4" fmla="*/ 408 w 78"/>
                <a:gd name="T5" fmla="*/ 1803 h 97"/>
                <a:gd name="T6" fmla="*/ 208 w 78"/>
                <a:gd name="T7" fmla="*/ 1599 h 97"/>
                <a:gd name="T8" fmla="*/ 408 w 78"/>
                <a:gd name="T9" fmla="*/ 282 h 97"/>
                <a:gd name="T10" fmla="*/ 1158 w 78"/>
                <a:gd name="T11" fmla="*/ 192 h 97"/>
                <a:gd name="T12" fmla="*/ 1220 w 78"/>
                <a:gd name="T13" fmla="*/ 247 h 97"/>
                <a:gd name="T14" fmla="*/ 925 w 78"/>
                <a:gd name="T15" fmla="*/ 340 h 97"/>
                <a:gd name="T16" fmla="*/ 783 w 78"/>
                <a:gd name="T17" fmla="*/ 431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7">
                  <a:moveTo>
                    <a:pt x="50" y="23"/>
                  </a:moveTo>
                  <a:cubicBezTo>
                    <a:pt x="44" y="28"/>
                    <a:pt x="36" y="36"/>
                    <a:pt x="36" y="49"/>
                  </a:cubicBezTo>
                  <a:cubicBezTo>
                    <a:pt x="37" y="70"/>
                    <a:pt x="34" y="96"/>
                    <a:pt x="26" y="96"/>
                  </a:cubicBezTo>
                  <a:cubicBezTo>
                    <a:pt x="26" y="96"/>
                    <a:pt x="21" y="97"/>
                    <a:pt x="13" y="85"/>
                  </a:cubicBezTo>
                  <a:cubicBezTo>
                    <a:pt x="1" y="67"/>
                    <a:pt x="0" y="30"/>
                    <a:pt x="26" y="15"/>
                  </a:cubicBezTo>
                  <a:cubicBezTo>
                    <a:pt x="52" y="0"/>
                    <a:pt x="69" y="8"/>
                    <a:pt x="74" y="10"/>
                  </a:cubicBezTo>
                  <a:cubicBezTo>
                    <a:pt x="76" y="11"/>
                    <a:pt x="78" y="13"/>
                    <a:pt x="78" y="13"/>
                  </a:cubicBezTo>
                  <a:cubicBezTo>
                    <a:pt x="73" y="15"/>
                    <a:pt x="64" y="16"/>
                    <a:pt x="59" y="18"/>
                  </a:cubicBezTo>
                  <a:cubicBezTo>
                    <a:pt x="58" y="19"/>
                    <a:pt x="55" y="20"/>
                    <a:pt x="50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1" name="Freeform 311">
              <a:extLst>
                <a:ext uri="{FF2B5EF4-FFF2-40B4-BE49-F238E27FC236}">
                  <a16:creationId xmlns:a16="http://schemas.microsoft.com/office/drawing/2014/main" id="{74543FAD-E85E-40D3-A8DC-14B726259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704"/>
              <a:ext cx="200" cy="755"/>
            </a:xfrm>
            <a:custGeom>
              <a:avLst/>
              <a:gdLst>
                <a:gd name="T0" fmla="*/ 1145 w 80"/>
                <a:gd name="T1" fmla="*/ 5168 h 283"/>
                <a:gd name="T2" fmla="*/ 1238 w 80"/>
                <a:gd name="T3" fmla="*/ 5296 h 283"/>
                <a:gd name="T4" fmla="*/ 1250 w 80"/>
                <a:gd name="T5" fmla="*/ 5240 h 283"/>
                <a:gd name="T6" fmla="*/ 1033 w 80"/>
                <a:gd name="T7" fmla="*/ 3815 h 283"/>
                <a:gd name="T8" fmla="*/ 708 w 80"/>
                <a:gd name="T9" fmla="*/ 931 h 283"/>
                <a:gd name="T10" fmla="*/ 550 w 80"/>
                <a:gd name="T11" fmla="*/ 35 h 283"/>
                <a:gd name="T12" fmla="*/ 0 w 80"/>
                <a:gd name="T13" fmla="*/ 320 h 283"/>
                <a:gd name="T14" fmla="*/ 720 w 80"/>
                <a:gd name="T15" fmla="*/ 2655 h 283"/>
                <a:gd name="T16" fmla="*/ 1113 w 80"/>
                <a:gd name="T17" fmla="*/ 5373 h 283"/>
                <a:gd name="T18" fmla="*/ 1145 w 80"/>
                <a:gd name="T19" fmla="*/ 5168 h 2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283">
                  <a:moveTo>
                    <a:pt x="73" y="272"/>
                  </a:moveTo>
                  <a:cubicBezTo>
                    <a:pt x="79" y="279"/>
                    <a:pt x="79" y="279"/>
                    <a:pt x="79" y="279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4" y="249"/>
                    <a:pt x="71" y="227"/>
                    <a:pt x="66" y="201"/>
                  </a:cubicBezTo>
                  <a:cubicBezTo>
                    <a:pt x="52" y="121"/>
                    <a:pt x="42" y="68"/>
                    <a:pt x="45" y="49"/>
                  </a:cubicBezTo>
                  <a:cubicBezTo>
                    <a:pt x="48" y="30"/>
                    <a:pt x="47" y="13"/>
                    <a:pt x="35" y="2"/>
                  </a:cubicBezTo>
                  <a:cubicBezTo>
                    <a:pt x="22" y="0"/>
                    <a:pt x="10" y="1"/>
                    <a:pt x="0" y="17"/>
                  </a:cubicBezTo>
                  <a:cubicBezTo>
                    <a:pt x="9" y="5"/>
                    <a:pt x="42" y="65"/>
                    <a:pt x="46" y="140"/>
                  </a:cubicBezTo>
                  <a:cubicBezTo>
                    <a:pt x="48" y="181"/>
                    <a:pt x="59" y="231"/>
                    <a:pt x="71" y="283"/>
                  </a:cubicBezTo>
                  <a:lnTo>
                    <a:pt x="73" y="272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2" name="Freeform 312">
              <a:extLst>
                <a:ext uri="{FF2B5EF4-FFF2-40B4-BE49-F238E27FC236}">
                  <a16:creationId xmlns:a16="http://schemas.microsoft.com/office/drawing/2014/main" id="{B5D52DBF-DDEB-4D1A-B820-906D37F84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773"/>
              <a:ext cx="77" cy="291"/>
            </a:xfrm>
            <a:custGeom>
              <a:avLst/>
              <a:gdLst>
                <a:gd name="T0" fmla="*/ 62 w 31"/>
                <a:gd name="T1" fmla="*/ 227 h 109"/>
                <a:gd name="T2" fmla="*/ 137 w 31"/>
                <a:gd name="T3" fmla="*/ 1084 h 109"/>
                <a:gd name="T4" fmla="*/ 474 w 31"/>
                <a:gd name="T5" fmla="*/ 2074 h 109"/>
                <a:gd name="T6" fmla="*/ 12 w 31"/>
                <a:gd name="T7" fmla="*/ 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09">
                  <a:moveTo>
                    <a:pt x="4" y="12"/>
                  </a:moveTo>
                  <a:cubicBezTo>
                    <a:pt x="1" y="30"/>
                    <a:pt x="0" y="41"/>
                    <a:pt x="9" y="57"/>
                  </a:cubicBezTo>
                  <a:cubicBezTo>
                    <a:pt x="18" y="74"/>
                    <a:pt x="25" y="90"/>
                    <a:pt x="31" y="109"/>
                  </a:cubicBezTo>
                  <a:cubicBezTo>
                    <a:pt x="30" y="70"/>
                    <a:pt x="1" y="39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3" name="Freeform 313">
              <a:extLst>
                <a:ext uri="{FF2B5EF4-FFF2-40B4-BE49-F238E27FC236}">
                  <a16:creationId xmlns:a16="http://schemas.microsoft.com/office/drawing/2014/main" id="{C659CDD5-D8FC-477F-AB18-B855821E9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1709"/>
              <a:ext cx="77" cy="104"/>
            </a:xfrm>
            <a:custGeom>
              <a:avLst/>
              <a:gdLst>
                <a:gd name="T0" fmla="*/ 0 w 31"/>
                <a:gd name="T1" fmla="*/ 21 h 39"/>
                <a:gd name="T2" fmla="*/ 340 w 31"/>
                <a:gd name="T3" fmla="*/ 264 h 39"/>
                <a:gd name="T4" fmla="*/ 445 w 31"/>
                <a:gd name="T5" fmla="*/ 739 h 39"/>
                <a:gd name="T6" fmla="*/ 166 w 31"/>
                <a:gd name="T7" fmla="*/ 2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9">
                  <a:moveTo>
                    <a:pt x="0" y="1"/>
                  </a:moveTo>
                  <a:cubicBezTo>
                    <a:pt x="11" y="1"/>
                    <a:pt x="17" y="4"/>
                    <a:pt x="22" y="14"/>
                  </a:cubicBezTo>
                  <a:cubicBezTo>
                    <a:pt x="26" y="22"/>
                    <a:pt x="24" y="33"/>
                    <a:pt x="29" y="39"/>
                  </a:cubicBezTo>
                  <a:cubicBezTo>
                    <a:pt x="31" y="28"/>
                    <a:pt x="28" y="0"/>
                    <a:pt x="11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4" name="Freeform 314">
              <a:extLst>
                <a:ext uri="{FF2B5EF4-FFF2-40B4-BE49-F238E27FC236}">
                  <a16:creationId xmlns:a16="http://schemas.microsoft.com/office/drawing/2014/main" id="{580A2379-0631-4697-8759-4F8D7E08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667"/>
              <a:ext cx="75" cy="74"/>
            </a:xfrm>
            <a:custGeom>
              <a:avLst/>
              <a:gdLst>
                <a:gd name="T0" fmla="*/ 63 w 30"/>
                <a:gd name="T1" fmla="*/ 518 h 28"/>
                <a:gd name="T2" fmla="*/ 188 w 30"/>
                <a:gd name="T3" fmla="*/ 293 h 28"/>
                <a:gd name="T4" fmla="*/ 408 w 30"/>
                <a:gd name="T5" fmla="*/ 148 h 28"/>
                <a:gd name="T6" fmla="*/ 0 w 30"/>
                <a:gd name="T7" fmla="*/ 238 h 28"/>
                <a:gd name="T8" fmla="*/ 113 w 30"/>
                <a:gd name="T9" fmla="*/ 204 h 28"/>
                <a:gd name="T10" fmla="*/ 113 w 30"/>
                <a:gd name="T11" fmla="*/ 349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8">
                  <a:moveTo>
                    <a:pt x="4" y="28"/>
                  </a:moveTo>
                  <a:cubicBezTo>
                    <a:pt x="5" y="23"/>
                    <a:pt x="8" y="19"/>
                    <a:pt x="12" y="16"/>
                  </a:cubicBezTo>
                  <a:cubicBezTo>
                    <a:pt x="15" y="13"/>
                    <a:pt x="25" y="11"/>
                    <a:pt x="26" y="8"/>
                  </a:cubicBezTo>
                  <a:cubicBezTo>
                    <a:pt x="30" y="0"/>
                    <a:pt x="4" y="7"/>
                    <a:pt x="0" y="13"/>
                  </a:cubicBezTo>
                  <a:cubicBezTo>
                    <a:pt x="2" y="12"/>
                    <a:pt x="6" y="10"/>
                    <a:pt x="7" y="11"/>
                  </a:cubicBezTo>
                  <a:cubicBezTo>
                    <a:pt x="11" y="12"/>
                    <a:pt x="8" y="17"/>
                    <a:pt x="7" y="19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5" name="Freeform 315">
              <a:extLst>
                <a:ext uri="{FF2B5EF4-FFF2-40B4-BE49-F238E27FC236}">
                  <a16:creationId xmlns:a16="http://schemas.microsoft.com/office/drawing/2014/main" id="{BC49D84A-B814-4572-997D-340BEA9E8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752"/>
              <a:ext cx="50" cy="141"/>
            </a:xfrm>
            <a:custGeom>
              <a:avLst/>
              <a:gdLst>
                <a:gd name="T0" fmla="*/ 0 w 20"/>
                <a:gd name="T1" fmla="*/ 657 h 53"/>
                <a:gd name="T2" fmla="*/ 145 w 20"/>
                <a:gd name="T3" fmla="*/ 920 h 53"/>
                <a:gd name="T4" fmla="*/ 300 w 20"/>
                <a:gd name="T5" fmla="*/ 793 h 53"/>
                <a:gd name="T6" fmla="*/ 313 w 20"/>
                <a:gd name="T7" fmla="*/ 375 h 53"/>
                <a:gd name="T8" fmla="*/ 313 w 20"/>
                <a:gd name="T9" fmla="*/ 0 h 53"/>
                <a:gd name="T10" fmla="*/ 250 w 20"/>
                <a:gd name="T11" fmla="*/ 511 h 53"/>
                <a:gd name="T12" fmla="*/ 95 w 20"/>
                <a:gd name="T13" fmla="*/ 84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3">
                  <a:moveTo>
                    <a:pt x="0" y="35"/>
                  </a:moveTo>
                  <a:cubicBezTo>
                    <a:pt x="2" y="40"/>
                    <a:pt x="4" y="46"/>
                    <a:pt x="9" y="49"/>
                  </a:cubicBezTo>
                  <a:cubicBezTo>
                    <a:pt x="15" y="52"/>
                    <a:pt x="18" y="47"/>
                    <a:pt x="19" y="42"/>
                  </a:cubicBezTo>
                  <a:cubicBezTo>
                    <a:pt x="20" y="35"/>
                    <a:pt x="20" y="27"/>
                    <a:pt x="20" y="20"/>
                  </a:cubicBezTo>
                  <a:cubicBezTo>
                    <a:pt x="19" y="14"/>
                    <a:pt x="18" y="6"/>
                    <a:pt x="20" y="0"/>
                  </a:cubicBezTo>
                  <a:cubicBezTo>
                    <a:pt x="17" y="9"/>
                    <a:pt x="17" y="19"/>
                    <a:pt x="16" y="27"/>
                  </a:cubicBezTo>
                  <a:cubicBezTo>
                    <a:pt x="15" y="30"/>
                    <a:pt x="13" y="53"/>
                    <a:pt x="6" y="45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6" name="Freeform 316">
              <a:extLst>
                <a:ext uri="{FF2B5EF4-FFF2-40B4-BE49-F238E27FC236}">
                  <a16:creationId xmlns:a16="http://schemas.microsoft.com/office/drawing/2014/main" id="{7074E875-FAF9-4C42-9DB7-C347B22CC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707"/>
              <a:ext cx="25" cy="24"/>
            </a:xfrm>
            <a:custGeom>
              <a:avLst/>
              <a:gdLst>
                <a:gd name="T0" fmla="*/ 0 w 10"/>
                <a:gd name="T1" fmla="*/ 171 h 9"/>
                <a:gd name="T2" fmla="*/ 158 w 1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2" y="5"/>
                    <a:pt x="6" y="2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7" name="Freeform 317">
              <a:extLst>
                <a:ext uri="{FF2B5EF4-FFF2-40B4-BE49-F238E27FC236}">
                  <a16:creationId xmlns:a16="http://schemas.microsoft.com/office/drawing/2014/main" id="{5E2306CF-9761-485E-BD83-5B7A2467B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680"/>
              <a:ext cx="285" cy="875"/>
            </a:xfrm>
            <a:custGeom>
              <a:avLst/>
              <a:gdLst>
                <a:gd name="T0" fmla="*/ 1270 w 114"/>
                <a:gd name="T1" fmla="*/ 6021 h 328"/>
                <a:gd name="T2" fmla="*/ 1333 w 114"/>
                <a:gd name="T3" fmla="*/ 6056 h 328"/>
                <a:gd name="T4" fmla="*/ 1345 w 114"/>
                <a:gd name="T5" fmla="*/ 5714 h 328"/>
                <a:gd name="T6" fmla="*/ 1470 w 114"/>
                <a:gd name="T7" fmla="*/ 5770 h 328"/>
                <a:gd name="T8" fmla="*/ 1533 w 114"/>
                <a:gd name="T9" fmla="*/ 5578 h 328"/>
                <a:gd name="T10" fmla="*/ 1563 w 114"/>
                <a:gd name="T11" fmla="*/ 5338 h 328"/>
                <a:gd name="T12" fmla="*/ 1658 w 114"/>
                <a:gd name="T13" fmla="*/ 5466 h 328"/>
                <a:gd name="T14" fmla="*/ 1708 w 114"/>
                <a:gd name="T15" fmla="*/ 5279 h 328"/>
                <a:gd name="T16" fmla="*/ 1783 w 114"/>
                <a:gd name="T17" fmla="*/ 5279 h 328"/>
                <a:gd name="T18" fmla="*/ 1783 w 114"/>
                <a:gd name="T19" fmla="*/ 5258 h 328"/>
                <a:gd name="T20" fmla="*/ 1738 w 114"/>
                <a:gd name="T21" fmla="*/ 5010 h 328"/>
                <a:gd name="T22" fmla="*/ 1250 w 114"/>
                <a:gd name="T23" fmla="*/ 1102 h 328"/>
                <a:gd name="T24" fmla="*/ 1188 w 114"/>
                <a:gd name="T25" fmla="*/ 363 h 328"/>
                <a:gd name="T26" fmla="*/ 895 w 114"/>
                <a:gd name="T27" fmla="*/ 21 h 328"/>
                <a:gd name="T28" fmla="*/ 813 w 114"/>
                <a:gd name="T29" fmla="*/ 35 h 328"/>
                <a:gd name="T30" fmla="*/ 813 w 114"/>
                <a:gd name="T31" fmla="*/ 35 h 328"/>
                <a:gd name="T32" fmla="*/ 520 w 114"/>
                <a:gd name="T33" fmla="*/ 136 h 328"/>
                <a:gd name="T34" fmla="*/ 158 w 114"/>
                <a:gd name="T35" fmla="*/ 718 h 328"/>
                <a:gd name="T36" fmla="*/ 50 w 114"/>
                <a:gd name="T37" fmla="*/ 1595 h 328"/>
                <a:gd name="T38" fmla="*/ 0 w 114"/>
                <a:gd name="T39" fmla="*/ 1630 h 328"/>
                <a:gd name="T40" fmla="*/ 50 w 114"/>
                <a:gd name="T41" fmla="*/ 1630 h 328"/>
                <a:gd name="T42" fmla="*/ 783 w 114"/>
                <a:gd name="T43" fmla="*/ 3721 h 328"/>
                <a:gd name="T44" fmla="*/ 1188 w 114"/>
                <a:gd name="T45" fmla="*/ 6170 h 328"/>
                <a:gd name="T46" fmla="*/ 1270 w 114"/>
                <a:gd name="T47" fmla="*/ 6021 h 3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4" h="328">
                  <a:moveTo>
                    <a:pt x="81" y="317"/>
                  </a:moveTo>
                  <a:cubicBezTo>
                    <a:pt x="85" y="319"/>
                    <a:pt x="85" y="319"/>
                    <a:pt x="85" y="319"/>
                  </a:cubicBezTo>
                  <a:cubicBezTo>
                    <a:pt x="86" y="301"/>
                    <a:pt x="86" y="301"/>
                    <a:pt x="86" y="301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8" y="294"/>
                    <a:pt x="98" y="294"/>
                    <a:pt x="98" y="294"/>
                  </a:cubicBezTo>
                  <a:cubicBezTo>
                    <a:pt x="100" y="281"/>
                    <a:pt x="100" y="281"/>
                    <a:pt x="100" y="281"/>
                  </a:cubicBezTo>
                  <a:cubicBezTo>
                    <a:pt x="106" y="288"/>
                    <a:pt x="106" y="288"/>
                    <a:pt x="106" y="288"/>
                  </a:cubicBezTo>
                  <a:cubicBezTo>
                    <a:pt x="109" y="278"/>
                    <a:pt x="109" y="278"/>
                    <a:pt x="109" y="278"/>
                  </a:cubicBezTo>
                  <a:cubicBezTo>
                    <a:pt x="114" y="278"/>
                    <a:pt x="114" y="278"/>
                    <a:pt x="114" y="278"/>
                  </a:cubicBezTo>
                  <a:cubicBezTo>
                    <a:pt x="114" y="277"/>
                    <a:pt x="114" y="277"/>
                    <a:pt x="114" y="277"/>
                  </a:cubicBezTo>
                  <a:cubicBezTo>
                    <a:pt x="113" y="272"/>
                    <a:pt x="112" y="268"/>
                    <a:pt x="111" y="264"/>
                  </a:cubicBezTo>
                  <a:cubicBezTo>
                    <a:pt x="104" y="230"/>
                    <a:pt x="78" y="113"/>
                    <a:pt x="80" y="58"/>
                  </a:cubicBezTo>
                  <a:cubicBezTo>
                    <a:pt x="84" y="39"/>
                    <a:pt x="78" y="25"/>
                    <a:pt x="76" y="19"/>
                  </a:cubicBezTo>
                  <a:cubicBezTo>
                    <a:pt x="74" y="13"/>
                    <a:pt x="64" y="0"/>
                    <a:pt x="57" y="1"/>
                  </a:cubicBezTo>
                  <a:cubicBezTo>
                    <a:pt x="54" y="2"/>
                    <a:pt x="53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4"/>
                    <a:pt x="38" y="5"/>
                    <a:pt x="33" y="7"/>
                  </a:cubicBezTo>
                  <a:cubicBezTo>
                    <a:pt x="31" y="9"/>
                    <a:pt x="10" y="16"/>
                    <a:pt x="10" y="38"/>
                  </a:cubicBezTo>
                  <a:cubicBezTo>
                    <a:pt x="11" y="56"/>
                    <a:pt x="8" y="78"/>
                    <a:pt x="3" y="8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" y="86"/>
                    <a:pt x="2" y="86"/>
                    <a:pt x="3" y="86"/>
                  </a:cubicBezTo>
                  <a:cubicBezTo>
                    <a:pt x="17" y="94"/>
                    <a:pt x="40" y="135"/>
                    <a:pt x="50" y="196"/>
                  </a:cubicBezTo>
                  <a:cubicBezTo>
                    <a:pt x="57" y="234"/>
                    <a:pt x="66" y="276"/>
                    <a:pt x="76" y="325"/>
                  </a:cubicBezTo>
                  <a:cubicBezTo>
                    <a:pt x="77" y="328"/>
                    <a:pt x="81" y="317"/>
                    <a:pt x="81" y="31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8" name="Freeform 318">
              <a:extLst>
                <a:ext uri="{FF2B5EF4-FFF2-40B4-BE49-F238E27FC236}">
                  <a16:creationId xmlns:a16="http://schemas.microsoft.com/office/drawing/2014/main" id="{1FCC6202-6C6C-445E-AB26-E2C67FD7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419"/>
              <a:ext cx="93" cy="130"/>
            </a:xfrm>
            <a:custGeom>
              <a:avLst/>
              <a:gdLst>
                <a:gd name="T0" fmla="*/ 0 w 37"/>
                <a:gd name="T1" fmla="*/ 915 h 49"/>
                <a:gd name="T2" fmla="*/ 63 w 37"/>
                <a:gd name="T3" fmla="*/ 746 h 49"/>
                <a:gd name="T4" fmla="*/ 126 w 37"/>
                <a:gd name="T5" fmla="*/ 780 h 49"/>
                <a:gd name="T6" fmla="*/ 146 w 37"/>
                <a:gd name="T7" fmla="*/ 451 h 49"/>
                <a:gd name="T8" fmla="*/ 271 w 37"/>
                <a:gd name="T9" fmla="*/ 507 h 49"/>
                <a:gd name="T10" fmla="*/ 334 w 37"/>
                <a:gd name="T11" fmla="*/ 316 h 49"/>
                <a:gd name="T12" fmla="*/ 367 w 37"/>
                <a:gd name="T13" fmla="*/ 77 h 49"/>
                <a:gd name="T14" fmla="*/ 460 w 37"/>
                <a:gd name="T15" fmla="*/ 204 h 49"/>
                <a:gd name="T16" fmla="*/ 505 w 37"/>
                <a:gd name="T17" fmla="*/ 21 h 49"/>
                <a:gd name="T18" fmla="*/ 588 w 37"/>
                <a:gd name="T19" fmla="*/ 21 h 49"/>
                <a:gd name="T20" fmla="*/ 588 w 37"/>
                <a:gd name="T21" fmla="*/ 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49">
                  <a:moveTo>
                    <a:pt x="0" y="49"/>
                  </a:moveTo>
                  <a:cubicBezTo>
                    <a:pt x="1" y="48"/>
                    <a:pt x="4" y="40"/>
                    <a:pt x="4" y="40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9" name="Freeform 319">
              <a:extLst>
                <a:ext uri="{FF2B5EF4-FFF2-40B4-BE49-F238E27FC236}">
                  <a16:creationId xmlns:a16="http://schemas.microsoft.com/office/drawing/2014/main" id="{416BAA8E-2ED7-4A18-86C1-D4F2156DE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344"/>
              <a:ext cx="173" cy="165"/>
            </a:xfrm>
            <a:custGeom>
              <a:avLst/>
              <a:gdLst>
                <a:gd name="T0" fmla="*/ 554 w 69"/>
                <a:gd name="T1" fmla="*/ 0 h 62"/>
                <a:gd name="T2" fmla="*/ 900 w 69"/>
                <a:gd name="T3" fmla="*/ 679 h 62"/>
                <a:gd name="T4" fmla="*/ 238 w 6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2">
                  <a:moveTo>
                    <a:pt x="35" y="0"/>
                  </a:moveTo>
                  <a:cubicBezTo>
                    <a:pt x="53" y="0"/>
                    <a:pt x="69" y="19"/>
                    <a:pt x="57" y="36"/>
                  </a:cubicBezTo>
                  <a:cubicBezTo>
                    <a:pt x="38" y="62"/>
                    <a:pt x="0" y="32"/>
                    <a:pt x="15" y="6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0" name="Freeform 320">
              <a:extLst>
                <a:ext uri="{FF2B5EF4-FFF2-40B4-BE49-F238E27FC236}">
                  <a16:creationId xmlns:a16="http://schemas.microsoft.com/office/drawing/2014/main" id="{B67B020E-5BB6-4248-80A6-D291571BB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344"/>
              <a:ext cx="107" cy="120"/>
            </a:xfrm>
            <a:custGeom>
              <a:avLst/>
              <a:gdLst>
                <a:gd name="T0" fmla="*/ 341 w 43"/>
                <a:gd name="T1" fmla="*/ 0 h 45"/>
                <a:gd name="T2" fmla="*/ 0 w 43"/>
                <a:gd name="T3" fmla="*/ 435 h 45"/>
                <a:gd name="T4" fmla="*/ 341 w 43"/>
                <a:gd name="T5" fmla="*/ 853 h 45"/>
                <a:gd name="T6" fmla="*/ 662 w 43"/>
                <a:gd name="T7" fmla="*/ 6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5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5"/>
                    <a:pt x="10" y="45"/>
                    <a:pt x="22" y="45"/>
                  </a:cubicBezTo>
                  <a:cubicBezTo>
                    <a:pt x="31" y="45"/>
                    <a:pt x="39" y="40"/>
                    <a:pt x="43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1" name="Oval 321">
              <a:extLst>
                <a:ext uri="{FF2B5EF4-FFF2-40B4-BE49-F238E27FC236}">
                  <a16:creationId xmlns:a16="http://schemas.microsoft.com/office/drawing/2014/main" id="{658DD574-9CDD-435B-BB70-5A0CE8D83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2387"/>
              <a:ext cx="32" cy="3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452" name="Freeform 322">
              <a:extLst>
                <a:ext uri="{FF2B5EF4-FFF2-40B4-BE49-F238E27FC236}">
                  <a16:creationId xmlns:a16="http://schemas.microsoft.com/office/drawing/2014/main" id="{DF42AB3B-54B1-4CD4-8692-3829B9D35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2573"/>
              <a:ext cx="577" cy="102"/>
            </a:xfrm>
            <a:custGeom>
              <a:avLst/>
              <a:gdLst>
                <a:gd name="T0" fmla="*/ 3599 w 231"/>
                <a:gd name="T1" fmla="*/ 0 h 38"/>
                <a:gd name="T2" fmla="*/ 824 w 231"/>
                <a:gd name="T3" fmla="*/ 346 h 38"/>
                <a:gd name="T4" fmla="*/ 0 w 231"/>
                <a:gd name="T5" fmla="*/ 172 h 38"/>
                <a:gd name="T6" fmla="*/ 0 w 231"/>
                <a:gd name="T7" fmla="*/ 172 h 38"/>
                <a:gd name="T8" fmla="*/ 842 w 231"/>
                <a:gd name="T9" fmla="*/ 274 h 38"/>
                <a:gd name="T10" fmla="*/ 3599 w 231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38">
                  <a:moveTo>
                    <a:pt x="231" y="0"/>
                  </a:moveTo>
                  <a:cubicBezTo>
                    <a:pt x="186" y="38"/>
                    <a:pt x="116" y="28"/>
                    <a:pt x="53" y="18"/>
                  </a:cubicBezTo>
                  <a:cubicBezTo>
                    <a:pt x="34" y="15"/>
                    <a:pt x="16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10"/>
                    <a:pt x="34" y="11"/>
                    <a:pt x="54" y="14"/>
                  </a:cubicBezTo>
                  <a:cubicBezTo>
                    <a:pt x="116" y="24"/>
                    <a:pt x="187" y="37"/>
                    <a:pt x="231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323">
            <a:extLst>
              <a:ext uri="{FF2B5EF4-FFF2-40B4-BE49-F238E27FC236}">
                <a16:creationId xmlns:a16="http://schemas.microsoft.com/office/drawing/2014/main" id="{3E46621B-0ACF-4F64-A343-4797C3C4BD93}"/>
              </a:ext>
            </a:extLst>
          </p:cNvPr>
          <p:cNvGrpSpPr>
            <a:grpSpLocks/>
          </p:cNvGrpSpPr>
          <p:nvPr/>
        </p:nvGrpSpPr>
        <p:grpSpPr bwMode="auto">
          <a:xfrm>
            <a:off x="6710363" y="1360488"/>
            <a:ext cx="2479675" cy="4805362"/>
            <a:chOff x="3267" y="773"/>
            <a:chExt cx="1562" cy="3027"/>
          </a:xfrm>
        </p:grpSpPr>
        <p:grpSp>
          <p:nvGrpSpPr>
            <p:cNvPr id="41988" name="Group 324">
              <a:extLst>
                <a:ext uri="{FF2B5EF4-FFF2-40B4-BE49-F238E27FC236}">
                  <a16:creationId xmlns:a16="http://schemas.microsoft.com/office/drawing/2014/main" id="{077B0B41-761B-44AF-A0DC-9523A03B8D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" y="773"/>
              <a:ext cx="1562" cy="3027"/>
              <a:chOff x="3267" y="773"/>
              <a:chExt cx="1562" cy="3027"/>
            </a:xfrm>
          </p:grpSpPr>
          <p:sp>
            <p:nvSpPr>
              <p:cNvPr id="42134" name="Freeform 325">
                <a:extLst>
                  <a:ext uri="{FF2B5EF4-FFF2-40B4-BE49-F238E27FC236}">
                    <a16:creationId xmlns:a16="http://schemas.microsoft.com/office/drawing/2014/main" id="{9AC7220F-9750-42FB-975D-EE79E1445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776"/>
                <a:ext cx="1552" cy="3024"/>
              </a:xfrm>
              <a:custGeom>
                <a:avLst/>
                <a:gdLst>
                  <a:gd name="T0" fmla="*/ 9369 w 621"/>
                  <a:gd name="T1" fmla="*/ 19533 h 1134"/>
                  <a:gd name="T2" fmla="*/ 8775 w 621"/>
                  <a:gd name="T3" fmla="*/ 16747 h 1134"/>
                  <a:gd name="T4" fmla="*/ 8775 w 621"/>
                  <a:gd name="T5" fmla="*/ 16555 h 1134"/>
                  <a:gd name="T6" fmla="*/ 8275 w 621"/>
                  <a:gd name="T7" fmla="*/ 11512 h 1134"/>
                  <a:gd name="T8" fmla="*/ 8007 w 621"/>
                  <a:gd name="T9" fmla="*/ 7987 h 1134"/>
                  <a:gd name="T10" fmla="*/ 7837 w 621"/>
                  <a:gd name="T11" fmla="*/ 7224 h 1134"/>
                  <a:gd name="T12" fmla="*/ 6320 w 621"/>
                  <a:gd name="T13" fmla="*/ 5099 h 1134"/>
                  <a:gd name="T14" fmla="*/ 5008 w 621"/>
                  <a:gd name="T15" fmla="*/ 4608 h 1134"/>
                  <a:gd name="T16" fmla="*/ 3012 w 621"/>
                  <a:gd name="T17" fmla="*/ 3563 h 1134"/>
                  <a:gd name="T18" fmla="*/ 2592 w 621"/>
                  <a:gd name="T19" fmla="*/ 3299 h 1134"/>
                  <a:gd name="T20" fmla="*/ 2592 w 621"/>
                  <a:gd name="T21" fmla="*/ 3299 h 1134"/>
                  <a:gd name="T22" fmla="*/ 2167 w 621"/>
                  <a:gd name="T23" fmla="*/ 627 h 1134"/>
                  <a:gd name="T24" fmla="*/ 2167 w 621"/>
                  <a:gd name="T25" fmla="*/ 627 h 1134"/>
                  <a:gd name="T26" fmla="*/ 2324 w 621"/>
                  <a:gd name="T27" fmla="*/ 0 h 1134"/>
                  <a:gd name="T28" fmla="*/ 0 w 621"/>
                  <a:gd name="T29" fmla="*/ 0 h 1134"/>
                  <a:gd name="T30" fmla="*/ 0 w 621"/>
                  <a:gd name="T31" fmla="*/ 19229 h 1134"/>
                  <a:gd name="T32" fmla="*/ 5133 w 621"/>
                  <a:gd name="T33" fmla="*/ 19229 h 1134"/>
                  <a:gd name="T34" fmla="*/ 5466 w 621"/>
                  <a:gd name="T35" fmla="*/ 16248 h 1134"/>
                  <a:gd name="T36" fmla="*/ 5603 w 621"/>
                  <a:gd name="T37" fmla="*/ 14336 h 1134"/>
                  <a:gd name="T38" fmla="*/ 5653 w 621"/>
                  <a:gd name="T39" fmla="*/ 15019 h 1134"/>
                  <a:gd name="T40" fmla="*/ 5716 w 621"/>
                  <a:gd name="T41" fmla="*/ 15645 h 1134"/>
                  <a:gd name="T42" fmla="*/ 5716 w 621"/>
                  <a:gd name="T43" fmla="*/ 15736 h 1134"/>
                  <a:gd name="T44" fmla="*/ 5996 w 621"/>
                  <a:gd name="T45" fmla="*/ 17216 h 1134"/>
                  <a:gd name="T46" fmla="*/ 6071 w 621"/>
                  <a:gd name="T47" fmla="*/ 18112 h 1134"/>
                  <a:gd name="T48" fmla="*/ 6196 w 621"/>
                  <a:gd name="T49" fmla="*/ 18867 h 1134"/>
                  <a:gd name="T50" fmla="*/ 6840 w 621"/>
                  <a:gd name="T51" fmla="*/ 21504 h 1134"/>
                  <a:gd name="T52" fmla="*/ 9694 w 621"/>
                  <a:gd name="T53" fmla="*/ 21504 h 1134"/>
                  <a:gd name="T54" fmla="*/ 9369 w 621"/>
                  <a:gd name="T55" fmla="*/ 19533 h 11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21" h="1134">
                    <a:moveTo>
                      <a:pt x="600" y="1030"/>
                    </a:moveTo>
                    <a:cubicBezTo>
                      <a:pt x="593" y="1009"/>
                      <a:pt x="565" y="934"/>
                      <a:pt x="562" y="883"/>
                    </a:cubicBezTo>
                    <a:cubicBezTo>
                      <a:pt x="562" y="880"/>
                      <a:pt x="562" y="877"/>
                      <a:pt x="562" y="873"/>
                    </a:cubicBezTo>
                    <a:cubicBezTo>
                      <a:pt x="559" y="731"/>
                      <a:pt x="527" y="650"/>
                      <a:pt x="530" y="607"/>
                    </a:cubicBezTo>
                    <a:cubicBezTo>
                      <a:pt x="539" y="543"/>
                      <a:pt x="525" y="475"/>
                      <a:pt x="513" y="421"/>
                    </a:cubicBezTo>
                    <a:cubicBezTo>
                      <a:pt x="510" y="407"/>
                      <a:pt x="506" y="393"/>
                      <a:pt x="502" y="381"/>
                    </a:cubicBezTo>
                    <a:cubicBezTo>
                      <a:pt x="474" y="298"/>
                      <a:pt x="428" y="274"/>
                      <a:pt x="405" y="269"/>
                    </a:cubicBezTo>
                    <a:cubicBezTo>
                      <a:pt x="379" y="264"/>
                      <a:pt x="339" y="260"/>
                      <a:pt x="321" y="243"/>
                    </a:cubicBezTo>
                    <a:cubicBezTo>
                      <a:pt x="309" y="231"/>
                      <a:pt x="220" y="191"/>
                      <a:pt x="193" y="188"/>
                    </a:cubicBezTo>
                    <a:cubicBezTo>
                      <a:pt x="182" y="186"/>
                      <a:pt x="173" y="181"/>
                      <a:pt x="166" y="174"/>
                    </a:cubicBezTo>
                    <a:cubicBezTo>
                      <a:pt x="166" y="174"/>
                      <a:pt x="166" y="174"/>
                      <a:pt x="166" y="174"/>
                    </a:cubicBezTo>
                    <a:cubicBezTo>
                      <a:pt x="131" y="139"/>
                      <a:pt x="139" y="5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43" y="24"/>
                      <a:pt x="146" y="12"/>
                      <a:pt x="14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14"/>
                      <a:pt x="0" y="1014"/>
                      <a:pt x="0" y="1014"/>
                    </a:cubicBezTo>
                    <a:cubicBezTo>
                      <a:pt x="329" y="1014"/>
                      <a:pt x="329" y="1014"/>
                      <a:pt x="329" y="1014"/>
                    </a:cubicBezTo>
                    <a:cubicBezTo>
                      <a:pt x="332" y="974"/>
                      <a:pt x="353" y="899"/>
                      <a:pt x="350" y="857"/>
                    </a:cubicBezTo>
                    <a:cubicBezTo>
                      <a:pt x="353" y="807"/>
                      <a:pt x="359" y="775"/>
                      <a:pt x="359" y="756"/>
                    </a:cubicBezTo>
                    <a:cubicBezTo>
                      <a:pt x="360" y="772"/>
                      <a:pt x="361" y="785"/>
                      <a:pt x="362" y="792"/>
                    </a:cubicBezTo>
                    <a:cubicBezTo>
                      <a:pt x="364" y="804"/>
                      <a:pt x="364" y="813"/>
                      <a:pt x="366" y="825"/>
                    </a:cubicBezTo>
                    <a:cubicBezTo>
                      <a:pt x="366" y="827"/>
                      <a:pt x="366" y="829"/>
                      <a:pt x="366" y="830"/>
                    </a:cubicBezTo>
                    <a:cubicBezTo>
                      <a:pt x="369" y="844"/>
                      <a:pt x="377" y="884"/>
                      <a:pt x="384" y="908"/>
                    </a:cubicBezTo>
                    <a:cubicBezTo>
                      <a:pt x="391" y="928"/>
                      <a:pt x="390" y="943"/>
                      <a:pt x="389" y="955"/>
                    </a:cubicBezTo>
                    <a:cubicBezTo>
                      <a:pt x="388" y="967"/>
                      <a:pt x="393" y="985"/>
                      <a:pt x="397" y="995"/>
                    </a:cubicBezTo>
                    <a:cubicBezTo>
                      <a:pt x="401" y="1004"/>
                      <a:pt x="429" y="1103"/>
                      <a:pt x="438" y="1134"/>
                    </a:cubicBezTo>
                    <a:cubicBezTo>
                      <a:pt x="621" y="1134"/>
                      <a:pt x="621" y="1134"/>
                      <a:pt x="621" y="1134"/>
                    </a:cubicBezTo>
                    <a:cubicBezTo>
                      <a:pt x="613" y="1084"/>
                      <a:pt x="605" y="1048"/>
                      <a:pt x="600" y="1030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5" name="Freeform 326">
                <a:extLst>
                  <a:ext uri="{FF2B5EF4-FFF2-40B4-BE49-F238E27FC236}">
                    <a16:creationId xmlns:a16="http://schemas.microsoft.com/office/drawing/2014/main" id="{410AA4AC-3C3A-46C5-B305-1A241E634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256"/>
                <a:ext cx="18" cy="528"/>
              </a:xfrm>
              <a:custGeom>
                <a:avLst/>
                <a:gdLst>
                  <a:gd name="T0" fmla="*/ 100 w 7"/>
                  <a:gd name="T1" fmla="*/ 3755 h 198"/>
                  <a:gd name="T2" fmla="*/ 100 w 7"/>
                  <a:gd name="T3" fmla="*/ 3720 h 198"/>
                  <a:gd name="T4" fmla="*/ 118 w 7"/>
                  <a:gd name="T5" fmla="*/ 0 h 1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8">
                    <a:moveTo>
                      <a:pt x="6" y="198"/>
                    </a:moveTo>
                    <a:cubicBezTo>
                      <a:pt x="6" y="196"/>
                      <a:pt x="6" y="196"/>
                      <a:pt x="6" y="196"/>
                    </a:cubicBezTo>
                    <a:cubicBezTo>
                      <a:pt x="3" y="130"/>
                      <a:pt x="0" y="14"/>
                      <a:pt x="7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6" name="Freeform 327">
                <a:extLst>
                  <a:ext uri="{FF2B5EF4-FFF2-40B4-BE49-F238E27FC236}">
                    <a16:creationId xmlns:a16="http://schemas.microsoft.com/office/drawing/2014/main" id="{3E17644A-8A05-4CC2-9CE8-679067BC2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195"/>
                <a:ext cx="97" cy="120"/>
              </a:xfrm>
              <a:custGeom>
                <a:avLst/>
                <a:gdLst>
                  <a:gd name="T0" fmla="*/ 599 w 39"/>
                  <a:gd name="T1" fmla="*/ 35 h 45"/>
                  <a:gd name="T2" fmla="*/ 0 w 39"/>
                  <a:gd name="T3" fmla="*/ 853 h 45"/>
                  <a:gd name="T4" fmla="*/ 0 w 39"/>
                  <a:gd name="T5" fmla="*/ 853 h 45"/>
                  <a:gd name="T6" fmla="*/ 557 w 39"/>
                  <a:gd name="T7" fmla="*/ 0 h 45"/>
                  <a:gd name="T8" fmla="*/ 599 w 39"/>
                  <a:gd name="T9" fmla="*/ 3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9" y="2"/>
                    </a:moveTo>
                    <a:cubicBezTo>
                      <a:pt x="29" y="22"/>
                      <a:pt x="15" y="36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5" y="36"/>
                      <a:pt x="26" y="20"/>
                      <a:pt x="36" y="0"/>
                    </a:cubicBez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7" name="Freeform 328">
                <a:extLst>
                  <a:ext uri="{FF2B5EF4-FFF2-40B4-BE49-F238E27FC236}">
                    <a16:creationId xmlns:a16="http://schemas.microsoft.com/office/drawing/2014/main" id="{9C071EBB-38AC-4F68-A3EC-23B96B31B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773"/>
                <a:ext cx="360" cy="363"/>
              </a:xfrm>
              <a:custGeom>
                <a:avLst/>
                <a:gdLst>
                  <a:gd name="T0" fmla="*/ 0 w 144"/>
                  <a:gd name="T1" fmla="*/ 2586 h 136"/>
                  <a:gd name="T2" fmla="*/ 1113 w 144"/>
                  <a:gd name="T3" fmla="*/ 1994 h 136"/>
                  <a:gd name="T4" fmla="*/ 2095 w 144"/>
                  <a:gd name="T5" fmla="*/ 627 h 136"/>
                  <a:gd name="T6" fmla="*/ 2250 w 144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4" h="136">
                    <a:moveTo>
                      <a:pt x="0" y="136"/>
                    </a:moveTo>
                    <a:cubicBezTo>
                      <a:pt x="37" y="135"/>
                      <a:pt x="50" y="119"/>
                      <a:pt x="71" y="105"/>
                    </a:cubicBezTo>
                    <a:cubicBezTo>
                      <a:pt x="93" y="89"/>
                      <a:pt x="127" y="50"/>
                      <a:pt x="134" y="33"/>
                    </a:cubicBezTo>
                    <a:cubicBezTo>
                      <a:pt x="137" y="24"/>
                      <a:pt x="141" y="12"/>
                      <a:pt x="144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8" name="Freeform 329">
                <a:extLst>
                  <a:ext uri="{FF2B5EF4-FFF2-40B4-BE49-F238E27FC236}">
                    <a16:creationId xmlns:a16="http://schemas.microsoft.com/office/drawing/2014/main" id="{45A8E13C-DF85-4AFB-A0A1-C4C4D5099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861"/>
                <a:ext cx="90" cy="379"/>
              </a:xfrm>
              <a:custGeom>
                <a:avLst/>
                <a:gdLst>
                  <a:gd name="T0" fmla="*/ 145 w 36"/>
                  <a:gd name="T1" fmla="*/ 0 h 142"/>
                  <a:gd name="T2" fmla="*/ 563 w 36"/>
                  <a:gd name="T3" fmla="*/ 2701 h 1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42">
                    <a:moveTo>
                      <a:pt x="9" y="0"/>
                    </a:moveTo>
                    <a:cubicBezTo>
                      <a:pt x="8" y="20"/>
                      <a:pt x="0" y="106"/>
                      <a:pt x="36" y="14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9" name="Freeform 330">
                <a:extLst>
                  <a:ext uri="{FF2B5EF4-FFF2-40B4-BE49-F238E27FC236}">
                    <a16:creationId xmlns:a16="http://schemas.microsoft.com/office/drawing/2014/main" id="{49BAA9CE-D83E-4528-A751-691E82F5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240"/>
                <a:ext cx="1137" cy="2560"/>
              </a:xfrm>
              <a:custGeom>
                <a:avLst/>
                <a:gdLst>
                  <a:gd name="T0" fmla="*/ 7099 w 455"/>
                  <a:gd name="T1" fmla="*/ 18205 h 960"/>
                  <a:gd name="T2" fmla="*/ 6775 w 455"/>
                  <a:gd name="T3" fmla="*/ 16235 h 960"/>
                  <a:gd name="T4" fmla="*/ 6182 w 455"/>
                  <a:gd name="T5" fmla="*/ 13235 h 960"/>
                  <a:gd name="T6" fmla="*/ 5683 w 455"/>
                  <a:gd name="T7" fmla="*/ 8192 h 960"/>
                  <a:gd name="T8" fmla="*/ 5415 w 455"/>
                  <a:gd name="T9" fmla="*/ 4664 h 960"/>
                  <a:gd name="T10" fmla="*/ 3728 w 455"/>
                  <a:gd name="T11" fmla="*/ 1800 h 960"/>
                  <a:gd name="T12" fmla="*/ 2416 w 455"/>
                  <a:gd name="T13" fmla="*/ 1309 h 960"/>
                  <a:gd name="T14" fmla="*/ 417 w 455"/>
                  <a:gd name="T15" fmla="*/ 264 h 960"/>
                  <a:gd name="T16" fmla="*/ 0 w 455"/>
                  <a:gd name="T17" fmla="*/ 0 h 9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5" h="960">
                    <a:moveTo>
                      <a:pt x="455" y="960"/>
                    </a:moveTo>
                    <a:cubicBezTo>
                      <a:pt x="447" y="910"/>
                      <a:pt x="439" y="874"/>
                      <a:pt x="434" y="856"/>
                    </a:cubicBezTo>
                    <a:cubicBezTo>
                      <a:pt x="427" y="834"/>
                      <a:pt x="395" y="750"/>
                      <a:pt x="396" y="698"/>
                    </a:cubicBezTo>
                    <a:cubicBezTo>
                      <a:pt x="393" y="556"/>
                      <a:pt x="361" y="475"/>
                      <a:pt x="364" y="432"/>
                    </a:cubicBezTo>
                    <a:cubicBezTo>
                      <a:pt x="373" y="368"/>
                      <a:pt x="359" y="300"/>
                      <a:pt x="347" y="246"/>
                    </a:cubicBezTo>
                    <a:cubicBezTo>
                      <a:pt x="321" y="131"/>
                      <a:pt x="265" y="101"/>
                      <a:pt x="239" y="95"/>
                    </a:cubicBezTo>
                    <a:cubicBezTo>
                      <a:pt x="213" y="90"/>
                      <a:pt x="173" y="86"/>
                      <a:pt x="155" y="69"/>
                    </a:cubicBezTo>
                    <a:cubicBezTo>
                      <a:pt x="143" y="57"/>
                      <a:pt x="54" y="17"/>
                      <a:pt x="27" y="14"/>
                    </a:cubicBezTo>
                    <a:cubicBezTo>
                      <a:pt x="16" y="12"/>
                      <a:pt x="7" y="7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0" name="Freeform 331">
                <a:extLst>
                  <a:ext uri="{FF2B5EF4-FFF2-40B4-BE49-F238E27FC236}">
                    <a16:creationId xmlns:a16="http://schemas.microsoft.com/office/drawing/2014/main" id="{65117FF3-95F2-4919-A248-42E30CE4F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781"/>
                <a:ext cx="273" cy="1019"/>
              </a:xfrm>
              <a:custGeom>
                <a:avLst/>
                <a:gdLst>
                  <a:gd name="T0" fmla="*/ 0 w 109"/>
                  <a:gd name="T1" fmla="*/ 4954 h 382"/>
                  <a:gd name="T2" fmla="*/ 333 w 109"/>
                  <a:gd name="T3" fmla="*/ 1971 h 382"/>
                  <a:gd name="T4" fmla="*/ 471 w 109"/>
                  <a:gd name="T5" fmla="*/ 35 h 382"/>
                  <a:gd name="T6" fmla="*/ 471 w 109"/>
                  <a:gd name="T7" fmla="*/ 0 h 382"/>
                  <a:gd name="T8" fmla="*/ 521 w 109"/>
                  <a:gd name="T9" fmla="*/ 760 h 382"/>
                  <a:gd name="T10" fmla="*/ 584 w 109"/>
                  <a:gd name="T11" fmla="*/ 1480 h 382"/>
                  <a:gd name="T12" fmla="*/ 867 w 109"/>
                  <a:gd name="T13" fmla="*/ 2961 h 382"/>
                  <a:gd name="T14" fmla="*/ 942 w 109"/>
                  <a:gd name="T15" fmla="*/ 3857 h 382"/>
                  <a:gd name="T16" fmla="*/ 1067 w 109"/>
                  <a:gd name="T17" fmla="*/ 4612 h 382"/>
                  <a:gd name="T18" fmla="*/ 1713 w 109"/>
                  <a:gd name="T19" fmla="*/ 7250 h 3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382">
                    <a:moveTo>
                      <a:pt x="0" y="261"/>
                    </a:moveTo>
                    <a:cubicBezTo>
                      <a:pt x="3" y="221"/>
                      <a:pt x="23" y="146"/>
                      <a:pt x="21" y="104"/>
                    </a:cubicBezTo>
                    <a:cubicBezTo>
                      <a:pt x="24" y="54"/>
                      <a:pt x="29" y="21"/>
                      <a:pt x="30" y="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18"/>
                      <a:pt x="32" y="32"/>
                      <a:pt x="33" y="40"/>
                    </a:cubicBezTo>
                    <a:cubicBezTo>
                      <a:pt x="36" y="53"/>
                      <a:pt x="35" y="64"/>
                      <a:pt x="37" y="78"/>
                    </a:cubicBezTo>
                    <a:cubicBezTo>
                      <a:pt x="40" y="92"/>
                      <a:pt x="48" y="131"/>
                      <a:pt x="55" y="156"/>
                    </a:cubicBezTo>
                    <a:cubicBezTo>
                      <a:pt x="62" y="176"/>
                      <a:pt x="61" y="191"/>
                      <a:pt x="60" y="203"/>
                    </a:cubicBezTo>
                    <a:cubicBezTo>
                      <a:pt x="59" y="215"/>
                      <a:pt x="64" y="233"/>
                      <a:pt x="68" y="243"/>
                    </a:cubicBezTo>
                    <a:cubicBezTo>
                      <a:pt x="72" y="252"/>
                      <a:pt x="100" y="351"/>
                      <a:pt x="109" y="38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1" name="Freeform 332">
                <a:extLst>
                  <a:ext uri="{FF2B5EF4-FFF2-40B4-BE49-F238E27FC236}">
                    <a16:creationId xmlns:a16="http://schemas.microsoft.com/office/drawing/2014/main" id="{47D5EE3C-6BC4-4AF9-94E2-4F2BA4911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315"/>
                <a:ext cx="48" cy="669"/>
              </a:xfrm>
              <a:custGeom>
                <a:avLst/>
                <a:gdLst>
                  <a:gd name="T0" fmla="*/ 129 w 19"/>
                  <a:gd name="T1" fmla="*/ 0 h 251"/>
                  <a:gd name="T2" fmla="*/ 306 w 19"/>
                  <a:gd name="T3" fmla="*/ 4752 h 2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51">
                    <a:moveTo>
                      <a:pt x="8" y="0"/>
                    </a:moveTo>
                    <a:cubicBezTo>
                      <a:pt x="3" y="69"/>
                      <a:pt x="0" y="155"/>
                      <a:pt x="19" y="25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2" name="Freeform 333">
                <a:extLst>
                  <a:ext uri="{FF2B5EF4-FFF2-40B4-BE49-F238E27FC236}">
                    <a16:creationId xmlns:a16="http://schemas.microsoft.com/office/drawing/2014/main" id="{F4BCF672-FB31-463D-BB82-109E8DC0E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299"/>
                <a:ext cx="77" cy="1144"/>
              </a:xfrm>
              <a:custGeom>
                <a:avLst/>
                <a:gdLst>
                  <a:gd name="T0" fmla="*/ 62 w 31"/>
                  <a:gd name="T1" fmla="*/ 285 h 429"/>
                  <a:gd name="T2" fmla="*/ 412 w 31"/>
                  <a:gd name="T3" fmla="*/ 0 h 429"/>
                  <a:gd name="T4" fmla="*/ 412 w 31"/>
                  <a:gd name="T5" fmla="*/ 1899 h 429"/>
                  <a:gd name="T6" fmla="*/ 412 w 31"/>
                  <a:gd name="T7" fmla="*/ 3960 h 429"/>
                  <a:gd name="T8" fmla="*/ 320 w 31"/>
                  <a:gd name="T9" fmla="*/ 5781 h 429"/>
                  <a:gd name="T10" fmla="*/ 0 w 31"/>
                  <a:gd name="T11" fmla="*/ 8136 h 429"/>
                  <a:gd name="T12" fmla="*/ 229 w 31"/>
                  <a:gd name="T13" fmla="*/ 3661 h 429"/>
                  <a:gd name="T14" fmla="*/ 62 w 31"/>
                  <a:gd name="T15" fmla="*/ 285 h 4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429">
                    <a:moveTo>
                      <a:pt x="4" y="15"/>
                    </a:moveTo>
                    <a:cubicBezTo>
                      <a:pt x="13" y="13"/>
                      <a:pt x="27" y="0"/>
                      <a:pt x="27" y="0"/>
                    </a:cubicBezTo>
                    <a:cubicBezTo>
                      <a:pt x="27" y="0"/>
                      <a:pt x="25" y="60"/>
                      <a:pt x="27" y="100"/>
                    </a:cubicBezTo>
                    <a:cubicBezTo>
                      <a:pt x="28" y="140"/>
                      <a:pt x="31" y="170"/>
                      <a:pt x="27" y="209"/>
                    </a:cubicBezTo>
                    <a:cubicBezTo>
                      <a:pt x="22" y="248"/>
                      <a:pt x="24" y="270"/>
                      <a:pt x="21" y="305"/>
                    </a:cubicBezTo>
                    <a:cubicBezTo>
                      <a:pt x="18" y="339"/>
                      <a:pt x="0" y="429"/>
                      <a:pt x="0" y="429"/>
                    </a:cubicBezTo>
                    <a:cubicBezTo>
                      <a:pt x="12" y="358"/>
                      <a:pt x="15" y="261"/>
                      <a:pt x="15" y="193"/>
                    </a:cubicBezTo>
                    <a:cubicBezTo>
                      <a:pt x="15" y="124"/>
                      <a:pt x="15" y="27"/>
                      <a:pt x="4" y="15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3" name="Freeform 334">
                <a:extLst>
                  <a:ext uri="{FF2B5EF4-FFF2-40B4-BE49-F238E27FC236}">
                    <a16:creationId xmlns:a16="http://schemas.microsoft.com/office/drawing/2014/main" id="{2598B532-56DC-4B62-959C-EB2283A72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1621"/>
                <a:ext cx="230" cy="1302"/>
              </a:xfrm>
              <a:custGeom>
                <a:avLst/>
                <a:gdLst>
                  <a:gd name="T0" fmla="*/ 0 w 92"/>
                  <a:gd name="T1" fmla="*/ 0 h 488"/>
                  <a:gd name="T2" fmla="*/ 925 w 92"/>
                  <a:gd name="T3" fmla="*/ 3380 h 488"/>
                  <a:gd name="T4" fmla="*/ 1000 w 92"/>
                  <a:gd name="T5" fmla="*/ 5979 h 488"/>
                  <a:gd name="T6" fmla="*/ 1438 w 92"/>
                  <a:gd name="T7" fmla="*/ 9269 h 488"/>
                  <a:gd name="T8" fmla="*/ 720 w 92"/>
                  <a:gd name="T9" fmla="*/ 5795 h 488"/>
                  <a:gd name="T10" fmla="*/ 0 w 92"/>
                  <a:gd name="T11" fmla="*/ 0 h 4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488">
                    <a:moveTo>
                      <a:pt x="0" y="0"/>
                    </a:moveTo>
                    <a:cubicBezTo>
                      <a:pt x="30" y="43"/>
                      <a:pt x="49" y="93"/>
                      <a:pt x="59" y="178"/>
                    </a:cubicBezTo>
                    <a:cubicBezTo>
                      <a:pt x="70" y="263"/>
                      <a:pt x="61" y="284"/>
                      <a:pt x="64" y="315"/>
                    </a:cubicBezTo>
                    <a:cubicBezTo>
                      <a:pt x="67" y="347"/>
                      <a:pt x="88" y="423"/>
                      <a:pt x="92" y="488"/>
                    </a:cubicBezTo>
                    <a:cubicBezTo>
                      <a:pt x="83" y="429"/>
                      <a:pt x="49" y="366"/>
                      <a:pt x="46" y="305"/>
                    </a:cubicBezTo>
                    <a:cubicBezTo>
                      <a:pt x="43" y="243"/>
                      <a:pt x="56" y="117"/>
                      <a:pt x="0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4" name="Freeform 335">
                <a:extLst>
                  <a:ext uri="{FF2B5EF4-FFF2-40B4-BE49-F238E27FC236}">
                    <a16:creationId xmlns:a16="http://schemas.microsoft.com/office/drawing/2014/main" id="{D11518C9-0628-477A-A91C-866C97FEB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933"/>
                <a:ext cx="395" cy="374"/>
              </a:xfrm>
              <a:custGeom>
                <a:avLst/>
                <a:gdLst>
                  <a:gd name="T0" fmla="*/ 0 w 158"/>
                  <a:gd name="T1" fmla="*/ 1413 h 140"/>
                  <a:gd name="T2" fmla="*/ 1313 w 158"/>
                  <a:gd name="T3" fmla="*/ 0 h 140"/>
                  <a:gd name="T4" fmla="*/ 1658 w 158"/>
                  <a:gd name="T5" fmla="*/ 2156 h 140"/>
                  <a:gd name="T6" fmla="*/ 2470 w 158"/>
                  <a:gd name="T7" fmla="*/ 2669 h 140"/>
                  <a:gd name="T8" fmla="*/ 1033 w 158"/>
                  <a:gd name="T9" fmla="*/ 1563 h 140"/>
                  <a:gd name="T10" fmla="*/ 0 w 158"/>
                  <a:gd name="T11" fmla="*/ 1413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140">
                    <a:moveTo>
                      <a:pt x="0" y="74"/>
                    </a:moveTo>
                    <a:cubicBezTo>
                      <a:pt x="25" y="61"/>
                      <a:pt x="70" y="22"/>
                      <a:pt x="84" y="0"/>
                    </a:cubicBezTo>
                    <a:cubicBezTo>
                      <a:pt x="75" y="32"/>
                      <a:pt x="90" y="91"/>
                      <a:pt x="106" y="113"/>
                    </a:cubicBezTo>
                    <a:cubicBezTo>
                      <a:pt x="122" y="136"/>
                      <a:pt x="158" y="140"/>
                      <a:pt x="158" y="140"/>
                    </a:cubicBezTo>
                    <a:cubicBezTo>
                      <a:pt x="119" y="140"/>
                      <a:pt x="72" y="103"/>
                      <a:pt x="66" y="82"/>
                    </a:cubicBezTo>
                    <a:cubicBezTo>
                      <a:pt x="60" y="61"/>
                      <a:pt x="52" y="49"/>
                      <a:pt x="0" y="74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5" name="Freeform 336">
                <a:extLst>
                  <a:ext uri="{FF2B5EF4-FFF2-40B4-BE49-F238E27FC236}">
                    <a16:creationId xmlns:a16="http://schemas.microsoft.com/office/drawing/2014/main" id="{7FB1270F-7577-46A2-827C-FED2B046D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301"/>
                <a:ext cx="52" cy="94"/>
              </a:xfrm>
              <a:custGeom>
                <a:avLst/>
                <a:gdLst>
                  <a:gd name="T0" fmla="*/ 0 w 52"/>
                  <a:gd name="T1" fmla="*/ 51 h 94"/>
                  <a:gd name="T2" fmla="*/ 12 w 52"/>
                  <a:gd name="T3" fmla="*/ 22 h 94"/>
                  <a:gd name="T4" fmla="*/ 32 w 52"/>
                  <a:gd name="T5" fmla="*/ 8 h 94"/>
                  <a:gd name="T6" fmla="*/ 52 w 52"/>
                  <a:gd name="T7" fmla="*/ 0 h 94"/>
                  <a:gd name="T8" fmla="*/ 22 w 52"/>
                  <a:gd name="T9" fmla="*/ 94 h 94"/>
                  <a:gd name="T10" fmla="*/ 0 w 52"/>
                  <a:gd name="T11" fmla="*/ 51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94">
                    <a:moveTo>
                      <a:pt x="0" y="51"/>
                    </a:moveTo>
                    <a:lnTo>
                      <a:pt x="12" y="22"/>
                    </a:lnTo>
                    <a:lnTo>
                      <a:pt x="32" y="8"/>
                    </a:lnTo>
                    <a:lnTo>
                      <a:pt x="52" y="0"/>
                    </a:lnTo>
                    <a:lnTo>
                      <a:pt x="22" y="94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9F88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6" name="Freeform 337">
                <a:extLst>
                  <a:ext uri="{FF2B5EF4-FFF2-40B4-BE49-F238E27FC236}">
                    <a16:creationId xmlns:a16="http://schemas.microsoft.com/office/drawing/2014/main" id="{05F20B2A-5A35-4B5D-BBF5-5515B3AC9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301"/>
                <a:ext cx="52" cy="94"/>
              </a:xfrm>
              <a:custGeom>
                <a:avLst/>
                <a:gdLst>
                  <a:gd name="T0" fmla="*/ 0 w 52"/>
                  <a:gd name="T1" fmla="*/ 51 h 94"/>
                  <a:gd name="T2" fmla="*/ 12 w 52"/>
                  <a:gd name="T3" fmla="*/ 22 h 94"/>
                  <a:gd name="T4" fmla="*/ 32 w 52"/>
                  <a:gd name="T5" fmla="*/ 8 h 94"/>
                  <a:gd name="T6" fmla="*/ 52 w 52"/>
                  <a:gd name="T7" fmla="*/ 0 h 94"/>
                  <a:gd name="T8" fmla="*/ 22 w 52"/>
                  <a:gd name="T9" fmla="*/ 94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94">
                    <a:moveTo>
                      <a:pt x="0" y="51"/>
                    </a:moveTo>
                    <a:lnTo>
                      <a:pt x="12" y="22"/>
                    </a:lnTo>
                    <a:lnTo>
                      <a:pt x="32" y="8"/>
                    </a:lnTo>
                    <a:lnTo>
                      <a:pt x="52" y="0"/>
                    </a:lnTo>
                    <a:lnTo>
                      <a:pt x="22" y="94"/>
                    </a:ln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7" name="Freeform 338">
                <a:extLst>
                  <a:ext uri="{FF2B5EF4-FFF2-40B4-BE49-F238E27FC236}">
                    <a16:creationId xmlns:a16="http://schemas.microsoft.com/office/drawing/2014/main" id="{FF5C1A9A-F25D-4D7E-BA69-04F00D3F2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528"/>
                <a:ext cx="78" cy="125"/>
              </a:xfrm>
              <a:custGeom>
                <a:avLst/>
                <a:gdLst>
                  <a:gd name="T0" fmla="*/ 493 w 31"/>
                  <a:gd name="T1" fmla="*/ 694 h 47"/>
                  <a:gd name="T2" fmla="*/ 463 w 31"/>
                  <a:gd name="T3" fmla="*/ 545 h 47"/>
                  <a:gd name="T4" fmla="*/ 380 w 31"/>
                  <a:gd name="T5" fmla="*/ 418 h 47"/>
                  <a:gd name="T6" fmla="*/ 335 w 31"/>
                  <a:gd name="T7" fmla="*/ 282 h 47"/>
                  <a:gd name="T8" fmla="*/ 176 w 31"/>
                  <a:gd name="T9" fmla="*/ 93 h 47"/>
                  <a:gd name="T10" fmla="*/ 96 w 31"/>
                  <a:gd name="T11" fmla="*/ 0 h 47"/>
                  <a:gd name="T12" fmla="*/ 20 w 31"/>
                  <a:gd name="T13" fmla="*/ 418 h 47"/>
                  <a:gd name="T14" fmla="*/ 113 w 31"/>
                  <a:gd name="T15" fmla="*/ 694 h 47"/>
                  <a:gd name="T16" fmla="*/ 242 w 31"/>
                  <a:gd name="T17" fmla="*/ 883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47">
                    <a:moveTo>
                      <a:pt x="31" y="37"/>
                    </a:moveTo>
                    <a:cubicBezTo>
                      <a:pt x="29" y="34"/>
                      <a:pt x="30" y="32"/>
                      <a:pt x="29" y="29"/>
                    </a:cubicBezTo>
                    <a:cubicBezTo>
                      <a:pt x="27" y="27"/>
                      <a:pt x="25" y="25"/>
                      <a:pt x="24" y="22"/>
                    </a:cubicBezTo>
                    <a:cubicBezTo>
                      <a:pt x="23" y="20"/>
                      <a:pt x="22" y="17"/>
                      <a:pt x="21" y="15"/>
                    </a:cubicBezTo>
                    <a:cubicBezTo>
                      <a:pt x="19" y="11"/>
                      <a:pt x="14" y="9"/>
                      <a:pt x="11" y="5"/>
                    </a:cubicBezTo>
                    <a:cubicBezTo>
                      <a:pt x="9" y="4"/>
                      <a:pt x="8" y="2"/>
                      <a:pt x="6" y="0"/>
                    </a:cubicBezTo>
                    <a:cubicBezTo>
                      <a:pt x="0" y="3"/>
                      <a:pt x="1" y="17"/>
                      <a:pt x="1" y="22"/>
                    </a:cubicBezTo>
                    <a:cubicBezTo>
                      <a:pt x="2" y="28"/>
                      <a:pt x="6" y="32"/>
                      <a:pt x="7" y="37"/>
                    </a:cubicBezTo>
                    <a:cubicBezTo>
                      <a:pt x="9" y="42"/>
                      <a:pt x="10" y="45"/>
                      <a:pt x="15" y="47"/>
                    </a:cubicBezTo>
                  </a:path>
                </a:pathLst>
              </a:custGeom>
              <a:solidFill>
                <a:srgbClr val="9F8850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8" name="Freeform 339">
                <a:extLst>
                  <a:ext uri="{FF2B5EF4-FFF2-40B4-BE49-F238E27FC236}">
                    <a16:creationId xmlns:a16="http://schemas.microsoft.com/office/drawing/2014/main" id="{AAFC7238-17BA-4C21-8BCF-2180C3644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528"/>
                <a:ext cx="78" cy="125"/>
              </a:xfrm>
              <a:custGeom>
                <a:avLst/>
                <a:gdLst>
                  <a:gd name="T0" fmla="*/ 493 w 31"/>
                  <a:gd name="T1" fmla="*/ 694 h 47"/>
                  <a:gd name="T2" fmla="*/ 463 w 31"/>
                  <a:gd name="T3" fmla="*/ 545 h 47"/>
                  <a:gd name="T4" fmla="*/ 380 w 31"/>
                  <a:gd name="T5" fmla="*/ 418 h 47"/>
                  <a:gd name="T6" fmla="*/ 335 w 31"/>
                  <a:gd name="T7" fmla="*/ 282 h 47"/>
                  <a:gd name="T8" fmla="*/ 176 w 31"/>
                  <a:gd name="T9" fmla="*/ 93 h 47"/>
                  <a:gd name="T10" fmla="*/ 96 w 31"/>
                  <a:gd name="T11" fmla="*/ 0 h 47"/>
                  <a:gd name="T12" fmla="*/ 20 w 31"/>
                  <a:gd name="T13" fmla="*/ 418 h 47"/>
                  <a:gd name="T14" fmla="*/ 113 w 31"/>
                  <a:gd name="T15" fmla="*/ 694 h 47"/>
                  <a:gd name="T16" fmla="*/ 242 w 31"/>
                  <a:gd name="T17" fmla="*/ 883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47">
                    <a:moveTo>
                      <a:pt x="31" y="37"/>
                    </a:moveTo>
                    <a:cubicBezTo>
                      <a:pt x="29" y="34"/>
                      <a:pt x="30" y="32"/>
                      <a:pt x="29" y="29"/>
                    </a:cubicBezTo>
                    <a:cubicBezTo>
                      <a:pt x="27" y="27"/>
                      <a:pt x="25" y="25"/>
                      <a:pt x="24" y="22"/>
                    </a:cubicBezTo>
                    <a:cubicBezTo>
                      <a:pt x="23" y="20"/>
                      <a:pt x="22" y="17"/>
                      <a:pt x="21" y="15"/>
                    </a:cubicBezTo>
                    <a:cubicBezTo>
                      <a:pt x="19" y="11"/>
                      <a:pt x="14" y="9"/>
                      <a:pt x="11" y="5"/>
                    </a:cubicBezTo>
                    <a:cubicBezTo>
                      <a:pt x="9" y="4"/>
                      <a:pt x="8" y="2"/>
                      <a:pt x="6" y="0"/>
                    </a:cubicBezTo>
                    <a:cubicBezTo>
                      <a:pt x="0" y="3"/>
                      <a:pt x="1" y="17"/>
                      <a:pt x="1" y="22"/>
                    </a:cubicBezTo>
                    <a:cubicBezTo>
                      <a:pt x="2" y="28"/>
                      <a:pt x="6" y="32"/>
                      <a:pt x="7" y="37"/>
                    </a:cubicBezTo>
                    <a:cubicBezTo>
                      <a:pt x="9" y="42"/>
                      <a:pt x="10" y="45"/>
                      <a:pt x="15" y="4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9" name="Freeform 340">
                <a:extLst>
                  <a:ext uri="{FF2B5EF4-FFF2-40B4-BE49-F238E27FC236}">
                    <a16:creationId xmlns:a16="http://schemas.microsoft.com/office/drawing/2014/main" id="{AB5E0500-E276-4269-A213-B7F0BAED6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277"/>
                <a:ext cx="70" cy="171"/>
              </a:xfrm>
              <a:custGeom>
                <a:avLst/>
                <a:gdLst>
                  <a:gd name="T0" fmla="*/ 408 w 28"/>
                  <a:gd name="T1" fmla="*/ 35 h 64"/>
                  <a:gd name="T2" fmla="*/ 438 w 28"/>
                  <a:gd name="T3" fmla="*/ 251 h 64"/>
                  <a:gd name="T4" fmla="*/ 425 w 28"/>
                  <a:gd name="T5" fmla="*/ 513 h 64"/>
                  <a:gd name="T6" fmla="*/ 408 w 28"/>
                  <a:gd name="T7" fmla="*/ 743 h 64"/>
                  <a:gd name="T8" fmla="*/ 408 w 28"/>
                  <a:gd name="T9" fmla="*/ 1029 h 64"/>
                  <a:gd name="T10" fmla="*/ 345 w 28"/>
                  <a:gd name="T11" fmla="*/ 1186 h 64"/>
                  <a:gd name="T12" fmla="*/ 333 w 28"/>
                  <a:gd name="T13" fmla="*/ 1221 h 64"/>
                  <a:gd name="T14" fmla="*/ 333 w 28"/>
                  <a:gd name="T15" fmla="*/ 991 h 64"/>
                  <a:gd name="T16" fmla="*/ 283 w 28"/>
                  <a:gd name="T17" fmla="*/ 1144 h 64"/>
                  <a:gd name="T18" fmla="*/ 175 w 28"/>
                  <a:gd name="T19" fmla="*/ 1029 h 64"/>
                  <a:gd name="T20" fmla="*/ 20 w 28"/>
                  <a:gd name="T21" fmla="*/ 764 h 64"/>
                  <a:gd name="T22" fmla="*/ 300 w 28"/>
                  <a:gd name="T23" fmla="*/ 0 h 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64">
                    <a:moveTo>
                      <a:pt x="26" y="2"/>
                    </a:moveTo>
                    <a:cubicBezTo>
                      <a:pt x="26" y="6"/>
                      <a:pt x="27" y="9"/>
                      <a:pt x="28" y="13"/>
                    </a:cubicBezTo>
                    <a:cubicBezTo>
                      <a:pt x="28" y="17"/>
                      <a:pt x="28" y="22"/>
                      <a:pt x="27" y="27"/>
                    </a:cubicBezTo>
                    <a:cubicBezTo>
                      <a:pt x="27" y="31"/>
                      <a:pt x="26" y="35"/>
                      <a:pt x="26" y="39"/>
                    </a:cubicBezTo>
                    <a:cubicBezTo>
                      <a:pt x="26" y="44"/>
                      <a:pt x="26" y="49"/>
                      <a:pt x="26" y="54"/>
                    </a:cubicBezTo>
                    <a:cubicBezTo>
                      <a:pt x="25" y="55"/>
                      <a:pt x="24" y="62"/>
                      <a:pt x="22" y="62"/>
                    </a:cubicBezTo>
                    <a:cubicBezTo>
                      <a:pt x="22" y="62"/>
                      <a:pt x="21" y="63"/>
                      <a:pt x="21" y="64"/>
                    </a:cubicBezTo>
                    <a:cubicBezTo>
                      <a:pt x="21" y="60"/>
                      <a:pt x="24" y="55"/>
                      <a:pt x="21" y="52"/>
                    </a:cubicBezTo>
                    <a:cubicBezTo>
                      <a:pt x="19" y="54"/>
                      <a:pt x="19" y="58"/>
                      <a:pt x="18" y="60"/>
                    </a:cubicBezTo>
                    <a:cubicBezTo>
                      <a:pt x="15" y="59"/>
                      <a:pt x="13" y="56"/>
                      <a:pt x="11" y="54"/>
                    </a:cubicBezTo>
                    <a:cubicBezTo>
                      <a:pt x="6" y="50"/>
                      <a:pt x="0" y="47"/>
                      <a:pt x="1" y="40"/>
                    </a:cubicBezTo>
                    <a:cubicBezTo>
                      <a:pt x="1" y="24"/>
                      <a:pt x="11" y="13"/>
                      <a:pt x="19" y="0"/>
                    </a:cubicBezTo>
                  </a:path>
                </a:pathLst>
              </a:custGeom>
              <a:solidFill>
                <a:srgbClr val="9F8850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0" name="Freeform 341">
                <a:extLst>
                  <a:ext uri="{FF2B5EF4-FFF2-40B4-BE49-F238E27FC236}">
                    <a16:creationId xmlns:a16="http://schemas.microsoft.com/office/drawing/2014/main" id="{2DF05DD9-8A6C-41B8-B4C7-4AA9A293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277"/>
                <a:ext cx="70" cy="171"/>
              </a:xfrm>
              <a:custGeom>
                <a:avLst/>
                <a:gdLst>
                  <a:gd name="T0" fmla="*/ 408 w 28"/>
                  <a:gd name="T1" fmla="*/ 35 h 64"/>
                  <a:gd name="T2" fmla="*/ 438 w 28"/>
                  <a:gd name="T3" fmla="*/ 251 h 64"/>
                  <a:gd name="T4" fmla="*/ 425 w 28"/>
                  <a:gd name="T5" fmla="*/ 513 h 64"/>
                  <a:gd name="T6" fmla="*/ 408 w 28"/>
                  <a:gd name="T7" fmla="*/ 743 h 64"/>
                  <a:gd name="T8" fmla="*/ 408 w 28"/>
                  <a:gd name="T9" fmla="*/ 1029 h 64"/>
                  <a:gd name="T10" fmla="*/ 345 w 28"/>
                  <a:gd name="T11" fmla="*/ 1186 h 64"/>
                  <a:gd name="T12" fmla="*/ 333 w 28"/>
                  <a:gd name="T13" fmla="*/ 1221 h 64"/>
                  <a:gd name="T14" fmla="*/ 333 w 28"/>
                  <a:gd name="T15" fmla="*/ 991 h 64"/>
                  <a:gd name="T16" fmla="*/ 283 w 28"/>
                  <a:gd name="T17" fmla="*/ 1144 h 64"/>
                  <a:gd name="T18" fmla="*/ 175 w 28"/>
                  <a:gd name="T19" fmla="*/ 1029 h 64"/>
                  <a:gd name="T20" fmla="*/ 20 w 28"/>
                  <a:gd name="T21" fmla="*/ 764 h 64"/>
                  <a:gd name="T22" fmla="*/ 300 w 28"/>
                  <a:gd name="T23" fmla="*/ 0 h 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64">
                    <a:moveTo>
                      <a:pt x="26" y="2"/>
                    </a:moveTo>
                    <a:cubicBezTo>
                      <a:pt x="26" y="6"/>
                      <a:pt x="27" y="9"/>
                      <a:pt x="28" y="13"/>
                    </a:cubicBezTo>
                    <a:cubicBezTo>
                      <a:pt x="28" y="17"/>
                      <a:pt x="28" y="22"/>
                      <a:pt x="27" y="27"/>
                    </a:cubicBezTo>
                    <a:cubicBezTo>
                      <a:pt x="27" y="31"/>
                      <a:pt x="26" y="35"/>
                      <a:pt x="26" y="39"/>
                    </a:cubicBezTo>
                    <a:cubicBezTo>
                      <a:pt x="26" y="44"/>
                      <a:pt x="26" y="49"/>
                      <a:pt x="26" y="54"/>
                    </a:cubicBezTo>
                    <a:cubicBezTo>
                      <a:pt x="25" y="55"/>
                      <a:pt x="24" y="62"/>
                      <a:pt x="22" y="62"/>
                    </a:cubicBezTo>
                    <a:cubicBezTo>
                      <a:pt x="22" y="62"/>
                      <a:pt x="21" y="63"/>
                      <a:pt x="21" y="64"/>
                    </a:cubicBezTo>
                    <a:cubicBezTo>
                      <a:pt x="21" y="60"/>
                      <a:pt x="24" y="55"/>
                      <a:pt x="21" y="52"/>
                    </a:cubicBezTo>
                    <a:cubicBezTo>
                      <a:pt x="19" y="54"/>
                      <a:pt x="19" y="58"/>
                      <a:pt x="18" y="60"/>
                    </a:cubicBezTo>
                    <a:cubicBezTo>
                      <a:pt x="15" y="59"/>
                      <a:pt x="13" y="56"/>
                      <a:pt x="11" y="54"/>
                    </a:cubicBezTo>
                    <a:cubicBezTo>
                      <a:pt x="6" y="50"/>
                      <a:pt x="0" y="47"/>
                      <a:pt x="1" y="40"/>
                    </a:cubicBezTo>
                    <a:cubicBezTo>
                      <a:pt x="1" y="24"/>
                      <a:pt x="11" y="13"/>
                      <a:pt x="19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1" name="Freeform 342">
                <a:extLst>
                  <a:ext uri="{FF2B5EF4-FFF2-40B4-BE49-F238E27FC236}">
                    <a16:creationId xmlns:a16="http://schemas.microsoft.com/office/drawing/2014/main" id="{4331F78B-E993-41A9-A8FD-ADBE7BE2A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456"/>
                <a:ext cx="68" cy="117"/>
              </a:xfrm>
              <a:custGeom>
                <a:avLst/>
                <a:gdLst>
                  <a:gd name="T0" fmla="*/ 0 w 27"/>
                  <a:gd name="T1" fmla="*/ 806 h 44"/>
                  <a:gd name="T2" fmla="*/ 83 w 27"/>
                  <a:gd name="T3" fmla="*/ 792 h 44"/>
                  <a:gd name="T4" fmla="*/ 126 w 27"/>
                  <a:gd name="T5" fmla="*/ 827 h 44"/>
                  <a:gd name="T6" fmla="*/ 242 w 27"/>
                  <a:gd name="T7" fmla="*/ 657 h 44"/>
                  <a:gd name="T8" fmla="*/ 317 w 27"/>
                  <a:gd name="T9" fmla="*/ 566 h 44"/>
                  <a:gd name="T10" fmla="*/ 431 w 27"/>
                  <a:gd name="T11" fmla="*/ 340 h 44"/>
                  <a:gd name="T12" fmla="*/ 413 w 27"/>
                  <a:gd name="T13" fmla="*/ 136 h 44"/>
                  <a:gd name="T14" fmla="*/ 254 w 27"/>
                  <a:gd name="T15" fmla="*/ 77 h 44"/>
                  <a:gd name="T16" fmla="*/ 83 w 27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4">
                    <a:moveTo>
                      <a:pt x="0" y="43"/>
                    </a:moveTo>
                    <a:cubicBezTo>
                      <a:pt x="1" y="43"/>
                      <a:pt x="3" y="42"/>
                      <a:pt x="5" y="42"/>
                    </a:cubicBezTo>
                    <a:cubicBezTo>
                      <a:pt x="6" y="42"/>
                      <a:pt x="7" y="43"/>
                      <a:pt x="8" y="44"/>
                    </a:cubicBezTo>
                    <a:cubicBezTo>
                      <a:pt x="11" y="42"/>
                      <a:pt x="13" y="38"/>
                      <a:pt x="15" y="35"/>
                    </a:cubicBezTo>
                    <a:cubicBezTo>
                      <a:pt x="16" y="31"/>
                      <a:pt x="16" y="29"/>
                      <a:pt x="20" y="30"/>
                    </a:cubicBezTo>
                    <a:cubicBezTo>
                      <a:pt x="23" y="26"/>
                      <a:pt x="25" y="23"/>
                      <a:pt x="27" y="18"/>
                    </a:cubicBezTo>
                    <a:cubicBezTo>
                      <a:pt x="27" y="15"/>
                      <a:pt x="27" y="8"/>
                      <a:pt x="26" y="7"/>
                    </a:cubicBezTo>
                    <a:cubicBezTo>
                      <a:pt x="24" y="6"/>
                      <a:pt x="19" y="4"/>
                      <a:pt x="16" y="4"/>
                    </a:cubicBezTo>
                    <a:cubicBezTo>
                      <a:pt x="14" y="3"/>
                      <a:pt x="8" y="0"/>
                      <a:pt x="5" y="0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2" name="Freeform 343">
                <a:extLst>
                  <a:ext uri="{FF2B5EF4-FFF2-40B4-BE49-F238E27FC236}">
                    <a16:creationId xmlns:a16="http://schemas.microsoft.com/office/drawing/2014/main" id="{8631FEE1-8D60-4374-AE67-60E16BD3E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456"/>
                <a:ext cx="68" cy="117"/>
              </a:xfrm>
              <a:custGeom>
                <a:avLst/>
                <a:gdLst>
                  <a:gd name="T0" fmla="*/ 0 w 27"/>
                  <a:gd name="T1" fmla="*/ 806 h 44"/>
                  <a:gd name="T2" fmla="*/ 83 w 27"/>
                  <a:gd name="T3" fmla="*/ 792 h 44"/>
                  <a:gd name="T4" fmla="*/ 126 w 27"/>
                  <a:gd name="T5" fmla="*/ 827 h 44"/>
                  <a:gd name="T6" fmla="*/ 242 w 27"/>
                  <a:gd name="T7" fmla="*/ 657 h 44"/>
                  <a:gd name="T8" fmla="*/ 317 w 27"/>
                  <a:gd name="T9" fmla="*/ 566 h 44"/>
                  <a:gd name="T10" fmla="*/ 431 w 27"/>
                  <a:gd name="T11" fmla="*/ 340 h 44"/>
                  <a:gd name="T12" fmla="*/ 413 w 27"/>
                  <a:gd name="T13" fmla="*/ 136 h 44"/>
                  <a:gd name="T14" fmla="*/ 254 w 27"/>
                  <a:gd name="T15" fmla="*/ 77 h 44"/>
                  <a:gd name="T16" fmla="*/ 83 w 27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4">
                    <a:moveTo>
                      <a:pt x="0" y="43"/>
                    </a:moveTo>
                    <a:cubicBezTo>
                      <a:pt x="1" y="43"/>
                      <a:pt x="3" y="42"/>
                      <a:pt x="5" y="42"/>
                    </a:cubicBezTo>
                    <a:cubicBezTo>
                      <a:pt x="6" y="42"/>
                      <a:pt x="7" y="43"/>
                      <a:pt x="8" y="44"/>
                    </a:cubicBezTo>
                    <a:cubicBezTo>
                      <a:pt x="11" y="42"/>
                      <a:pt x="13" y="38"/>
                      <a:pt x="15" y="35"/>
                    </a:cubicBezTo>
                    <a:cubicBezTo>
                      <a:pt x="16" y="31"/>
                      <a:pt x="16" y="29"/>
                      <a:pt x="20" y="30"/>
                    </a:cubicBezTo>
                    <a:cubicBezTo>
                      <a:pt x="23" y="26"/>
                      <a:pt x="25" y="23"/>
                      <a:pt x="27" y="18"/>
                    </a:cubicBezTo>
                    <a:cubicBezTo>
                      <a:pt x="27" y="15"/>
                      <a:pt x="27" y="8"/>
                      <a:pt x="26" y="7"/>
                    </a:cubicBezTo>
                    <a:cubicBezTo>
                      <a:pt x="24" y="6"/>
                      <a:pt x="19" y="4"/>
                      <a:pt x="16" y="4"/>
                    </a:cubicBezTo>
                    <a:cubicBezTo>
                      <a:pt x="14" y="3"/>
                      <a:pt x="8" y="0"/>
                      <a:pt x="5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3" name="Freeform 344">
                <a:extLst>
                  <a:ext uri="{FF2B5EF4-FFF2-40B4-BE49-F238E27FC236}">
                    <a16:creationId xmlns:a16="http://schemas.microsoft.com/office/drawing/2014/main" id="{FCD12172-3266-4EE2-B5FF-5FD5D188E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416"/>
                <a:ext cx="73" cy="192"/>
              </a:xfrm>
              <a:custGeom>
                <a:avLst/>
                <a:gdLst>
                  <a:gd name="T0" fmla="*/ 463 w 29"/>
                  <a:gd name="T1" fmla="*/ 285 h 72"/>
                  <a:gd name="T2" fmla="*/ 347 w 29"/>
                  <a:gd name="T3" fmla="*/ 227 h 72"/>
                  <a:gd name="T4" fmla="*/ 209 w 29"/>
                  <a:gd name="T5" fmla="*/ 0 h 72"/>
                  <a:gd name="T6" fmla="*/ 83 w 29"/>
                  <a:gd name="T7" fmla="*/ 149 h 72"/>
                  <a:gd name="T8" fmla="*/ 0 w 29"/>
                  <a:gd name="T9" fmla="*/ 512 h 72"/>
                  <a:gd name="T10" fmla="*/ 33 w 29"/>
                  <a:gd name="T11" fmla="*/ 760 h 72"/>
                  <a:gd name="T12" fmla="*/ 50 w 29"/>
                  <a:gd name="T13" fmla="*/ 819 h 72"/>
                  <a:gd name="T14" fmla="*/ 50 w 29"/>
                  <a:gd name="T15" fmla="*/ 931 h 72"/>
                  <a:gd name="T16" fmla="*/ 113 w 29"/>
                  <a:gd name="T17" fmla="*/ 1024 h 72"/>
                  <a:gd name="T18" fmla="*/ 159 w 29"/>
                  <a:gd name="T19" fmla="*/ 1080 h 72"/>
                  <a:gd name="T20" fmla="*/ 222 w 29"/>
                  <a:gd name="T21" fmla="*/ 1117 h 72"/>
                  <a:gd name="T22" fmla="*/ 335 w 29"/>
                  <a:gd name="T23" fmla="*/ 1344 h 72"/>
                  <a:gd name="T24" fmla="*/ 400 w 29"/>
                  <a:gd name="T25" fmla="*/ 1344 h 72"/>
                  <a:gd name="T26" fmla="*/ 413 w 29"/>
                  <a:gd name="T27" fmla="*/ 1251 h 72"/>
                  <a:gd name="T28" fmla="*/ 413 w 29"/>
                  <a:gd name="T29" fmla="*/ 1024 h 72"/>
                  <a:gd name="T30" fmla="*/ 347 w 29"/>
                  <a:gd name="T31" fmla="*/ 627 h 72"/>
                  <a:gd name="T32" fmla="*/ 400 w 29"/>
                  <a:gd name="T33" fmla="*/ 419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" h="72">
                    <a:moveTo>
                      <a:pt x="29" y="15"/>
                    </a:moveTo>
                    <a:cubicBezTo>
                      <a:pt x="26" y="16"/>
                      <a:pt x="24" y="13"/>
                      <a:pt x="22" y="12"/>
                    </a:cubicBezTo>
                    <a:cubicBezTo>
                      <a:pt x="19" y="15"/>
                      <a:pt x="16" y="0"/>
                      <a:pt x="13" y="0"/>
                    </a:cubicBezTo>
                    <a:cubicBezTo>
                      <a:pt x="11" y="0"/>
                      <a:pt x="6" y="6"/>
                      <a:pt x="5" y="8"/>
                    </a:cubicBezTo>
                    <a:cubicBezTo>
                      <a:pt x="1" y="12"/>
                      <a:pt x="7" y="25"/>
                      <a:pt x="0" y="27"/>
                    </a:cubicBezTo>
                    <a:cubicBezTo>
                      <a:pt x="1" y="30"/>
                      <a:pt x="2" y="38"/>
                      <a:pt x="2" y="40"/>
                    </a:cubicBezTo>
                    <a:cubicBezTo>
                      <a:pt x="2" y="41"/>
                      <a:pt x="3" y="42"/>
                      <a:pt x="3" y="43"/>
                    </a:cubicBezTo>
                    <a:cubicBezTo>
                      <a:pt x="3" y="45"/>
                      <a:pt x="3" y="47"/>
                      <a:pt x="3" y="49"/>
                    </a:cubicBezTo>
                    <a:cubicBezTo>
                      <a:pt x="4" y="51"/>
                      <a:pt x="6" y="52"/>
                      <a:pt x="7" y="54"/>
                    </a:cubicBezTo>
                    <a:cubicBezTo>
                      <a:pt x="8" y="55"/>
                      <a:pt x="7" y="56"/>
                      <a:pt x="10" y="57"/>
                    </a:cubicBezTo>
                    <a:cubicBezTo>
                      <a:pt x="11" y="57"/>
                      <a:pt x="13" y="58"/>
                      <a:pt x="14" y="59"/>
                    </a:cubicBezTo>
                    <a:cubicBezTo>
                      <a:pt x="17" y="63"/>
                      <a:pt x="14" y="71"/>
                      <a:pt x="21" y="71"/>
                    </a:cubicBezTo>
                    <a:cubicBezTo>
                      <a:pt x="22" y="71"/>
                      <a:pt x="24" y="72"/>
                      <a:pt x="25" y="71"/>
                    </a:cubicBezTo>
                    <a:cubicBezTo>
                      <a:pt x="26" y="70"/>
                      <a:pt x="26" y="67"/>
                      <a:pt x="26" y="66"/>
                    </a:cubicBezTo>
                    <a:cubicBezTo>
                      <a:pt x="27" y="62"/>
                      <a:pt x="27" y="58"/>
                      <a:pt x="26" y="54"/>
                    </a:cubicBezTo>
                    <a:cubicBezTo>
                      <a:pt x="24" y="47"/>
                      <a:pt x="20" y="41"/>
                      <a:pt x="22" y="33"/>
                    </a:cubicBezTo>
                    <a:cubicBezTo>
                      <a:pt x="22" y="30"/>
                      <a:pt x="23" y="25"/>
                      <a:pt x="25" y="22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4" name="Freeform 345">
                <a:extLst>
                  <a:ext uri="{FF2B5EF4-FFF2-40B4-BE49-F238E27FC236}">
                    <a16:creationId xmlns:a16="http://schemas.microsoft.com/office/drawing/2014/main" id="{58E1B0BB-7B40-47D3-B1BF-AC632ADAE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416"/>
                <a:ext cx="73" cy="192"/>
              </a:xfrm>
              <a:custGeom>
                <a:avLst/>
                <a:gdLst>
                  <a:gd name="T0" fmla="*/ 463 w 29"/>
                  <a:gd name="T1" fmla="*/ 285 h 72"/>
                  <a:gd name="T2" fmla="*/ 347 w 29"/>
                  <a:gd name="T3" fmla="*/ 227 h 72"/>
                  <a:gd name="T4" fmla="*/ 209 w 29"/>
                  <a:gd name="T5" fmla="*/ 0 h 72"/>
                  <a:gd name="T6" fmla="*/ 83 w 29"/>
                  <a:gd name="T7" fmla="*/ 149 h 72"/>
                  <a:gd name="T8" fmla="*/ 0 w 29"/>
                  <a:gd name="T9" fmla="*/ 512 h 72"/>
                  <a:gd name="T10" fmla="*/ 33 w 29"/>
                  <a:gd name="T11" fmla="*/ 760 h 72"/>
                  <a:gd name="T12" fmla="*/ 50 w 29"/>
                  <a:gd name="T13" fmla="*/ 819 h 72"/>
                  <a:gd name="T14" fmla="*/ 50 w 29"/>
                  <a:gd name="T15" fmla="*/ 931 h 72"/>
                  <a:gd name="T16" fmla="*/ 113 w 29"/>
                  <a:gd name="T17" fmla="*/ 1024 h 72"/>
                  <a:gd name="T18" fmla="*/ 159 w 29"/>
                  <a:gd name="T19" fmla="*/ 1080 h 72"/>
                  <a:gd name="T20" fmla="*/ 222 w 29"/>
                  <a:gd name="T21" fmla="*/ 1117 h 72"/>
                  <a:gd name="T22" fmla="*/ 335 w 29"/>
                  <a:gd name="T23" fmla="*/ 1344 h 72"/>
                  <a:gd name="T24" fmla="*/ 400 w 29"/>
                  <a:gd name="T25" fmla="*/ 1344 h 72"/>
                  <a:gd name="T26" fmla="*/ 413 w 29"/>
                  <a:gd name="T27" fmla="*/ 1251 h 72"/>
                  <a:gd name="T28" fmla="*/ 413 w 29"/>
                  <a:gd name="T29" fmla="*/ 1024 h 72"/>
                  <a:gd name="T30" fmla="*/ 347 w 29"/>
                  <a:gd name="T31" fmla="*/ 627 h 72"/>
                  <a:gd name="T32" fmla="*/ 400 w 29"/>
                  <a:gd name="T33" fmla="*/ 419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" h="72">
                    <a:moveTo>
                      <a:pt x="29" y="15"/>
                    </a:moveTo>
                    <a:cubicBezTo>
                      <a:pt x="26" y="16"/>
                      <a:pt x="24" y="13"/>
                      <a:pt x="22" y="12"/>
                    </a:cubicBezTo>
                    <a:cubicBezTo>
                      <a:pt x="19" y="15"/>
                      <a:pt x="16" y="0"/>
                      <a:pt x="13" y="0"/>
                    </a:cubicBezTo>
                    <a:cubicBezTo>
                      <a:pt x="11" y="0"/>
                      <a:pt x="6" y="6"/>
                      <a:pt x="5" y="8"/>
                    </a:cubicBezTo>
                    <a:cubicBezTo>
                      <a:pt x="1" y="12"/>
                      <a:pt x="7" y="25"/>
                      <a:pt x="0" y="27"/>
                    </a:cubicBezTo>
                    <a:cubicBezTo>
                      <a:pt x="1" y="30"/>
                      <a:pt x="2" y="38"/>
                      <a:pt x="2" y="40"/>
                    </a:cubicBezTo>
                    <a:cubicBezTo>
                      <a:pt x="2" y="41"/>
                      <a:pt x="3" y="42"/>
                      <a:pt x="3" y="43"/>
                    </a:cubicBezTo>
                    <a:cubicBezTo>
                      <a:pt x="3" y="45"/>
                      <a:pt x="3" y="47"/>
                      <a:pt x="3" y="49"/>
                    </a:cubicBezTo>
                    <a:cubicBezTo>
                      <a:pt x="4" y="51"/>
                      <a:pt x="6" y="52"/>
                      <a:pt x="7" y="54"/>
                    </a:cubicBezTo>
                    <a:cubicBezTo>
                      <a:pt x="8" y="55"/>
                      <a:pt x="7" y="56"/>
                      <a:pt x="10" y="57"/>
                    </a:cubicBezTo>
                    <a:cubicBezTo>
                      <a:pt x="11" y="57"/>
                      <a:pt x="13" y="58"/>
                      <a:pt x="14" y="59"/>
                    </a:cubicBezTo>
                    <a:cubicBezTo>
                      <a:pt x="17" y="63"/>
                      <a:pt x="14" y="71"/>
                      <a:pt x="21" y="71"/>
                    </a:cubicBezTo>
                    <a:cubicBezTo>
                      <a:pt x="22" y="71"/>
                      <a:pt x="24" y="72"/>
                      <a:pt x="25" y="71"/>
                    </a:cubicBezTo>
                    <a:cubicBezTo>
                      <a:pt x="26" y="70"/>
                      <a:pt x="26" y="67"/>
                      <a:pt x="26" y="66"/>
                    </a:cubicBezTo>
                    <a:cubicBezTo>
                      <a:pt x="27" y="62"/>
                      <a:pt x="27" y="58"/>
                      <a:pt x="26" y="54"/>
                    </a:cubicBezTo>
                    <a:cubicBezTo>
                      <a:pt x="24" y="47"/>
                      <a:pt x="20" y="41"/>
                      <a:pt x="22" y="33"/>
                    </a:cubicBezTo>
                    <a:cubicBezTo>
                      <a:pt x="22" y="30"/>
                      <a:pt x="23" y="25"/>
                      <a:pt x="25" y="2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5" name="Freeform 346">
                <a:extLst>
                  <a:ext uri="{FF2B5EF4-FFF2-40B4-BE49-F238E27FC236}">
                    <a16:creationId xmlns:a16="http://schemas.microsoft.com/office/drawing/2014/main" id="{58AF85F5-D0CA-4E67-B80C-C483A20C6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675"/>
                <a:ext cx="282" cy="789"/>
              </a:xfrm>
              <a:custGeom>
                <a:avLst/>
                <a:gdLst>
                  <a:gd name="T0" fmla="*/ 1215 w 113"/>
                  <a:gd name="T1" fmla="*/ 1080 h 296"/>
                  <a:gd name="T2" fmla="*/ 1121 w 113"/>
                  <a:gd name="T3" fmla="*/ 341 h 296"/>
                  <a:gd name="T4" fmla="*/ 809 w 113"/>
                  <a:gd name="T5" fmla="*/ 21 h 296"/>
                  <a:gd name="T6" fmla="*/ 729 w 113"/>
                  <a:gd name="T7" fmla="*/ 35 h 296"/>
                  <a:gd name="T8" fmla="*/ 729 w 113"/>
                  <a:gd name="T9" fmla="*/ 35 h 296"/>
                  <a:gd name="T10" fmla="*/ 437 w 113"/>
                  <a:gd name="T11" fmla="*/ 149 h 296"/>
                  <a:gd name="T12" fmla="*/ 105 w 113"/>
                  <a:gd name="T13" fmla="*/ 760 h 296"/>
                  <a:gd name="T14" fmla="*/ 30 w 113"/>
                  <a:gd name="T15" fmla="*/ 1647 h 296"/>
                  <a:gd name="T16" fmla="*/ 0 w 113"/>
                  <a:gd name="T17" fmla="*/ 1685 h 296"/>
                  <a:gd name="T18" fmla="*/ 42 w 113"/>
                  <a:gd name="T19" fmla="*/ 1685 h 296"/>
                  <a:gd name="T20" fmla="*/ 871 w 113"/>
                  <a:gd name="T21" fmla="*/ 3694 h 296"/>
                  <a:gd name="T22" fmla="*/ 1228 w 113"/>
                  <a:gd name="T23" fmla="*/ 5358 h 296"/>
                  <a:gd name="T24" fmla="*/ 1308 w 113"/>
                  <a:gd name="T25" fmla="*/ 5320 h 296"/>
                  <a:gd name="T26" fmla="*/ 1383 w 113"/>
                  <a:gd name="T27" fmla="*/ 5400 h 296"/>
                  <a:gd name="T28" fmla="*/ 1525 w 113"/>
                  <a:gd name="T29" fmla="*/ 5414 h 296"/>
                  <a:gd name="T30" fmla="*/ 1620 w 113"/>
                  <a:gd name="T31" fmla="*/ 5435 h 296"/>
                  <a:gd name="T32" fmla="*/ 1600 w 113"/>
                  <a:gd name="T33" fmla="*/ 5320 h 296"/>
                  <a:gd name="T34" fmla="*/ 1525 w 113"/>
                  <a:gd name="T35" fmla="*/ 5243 h 296"/>
                  <a:gd name="T36" fmla="*/ 1557 w 113"/>
                  <a:gd name="T37" fmla="*/ 5115 h 296"/>
                  <a:gd name="T38" fmla="*/ 1570 w 113"/>
                  <a:gd name="T39" fmla="*/ 4923 h 296"/>
                  <a:gd name="T40" fmla="*/ 1537 w 113"/>
                  <a:gd name="T41" fmla="*/ 4774 h 296"/>
                  <a:gd name="T42" fmla="*/ 1600 w 113"/>
                  <a:gd name="T43" fmla="*/ 4662 h 296"/>
                  <a:gd name="T44" fmla="*/ 1694 w 113"/>
                  <a:gd name="T45" fmla="*/ 4526 h 296"/>
                  <a:gd name="T46" fmla="*/ 1724 w 113"/>
                  <a:gd name="T47" fmla="*/ 4334 h 296"/>
                  <a:gd name="T48" fmla="*/ 1757 w 113"/>
                  <a:gd name="T49" fmla="*/ 4321 h 296"/>
                  <a:gd name="T50" fmla="*/ 1215 w 113"/>
                  <a:gd name="T51" fmla="*/ 1080 h 2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3" h="296">
                    <a:moveTo>
                      <a:pt x="78" y="57"/>
                    </a:moveTo>
                    <a:cubicBezTo>
                      <a:pt x="81" y="37"/>
                      <a:pt x="74" y="23"/>
                      <a:pt x="72" y="18"/>
                    </a:cubicBezTo>
                    <a:cubicBezTo>
                      <a:pt x="69" y="11"/>
                      <a:pt x="59" y="0"/>
                      <a:pt x="52" y="1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2" y="4"/>
                      <a:pt x="33" y="6"/>
                      <a:pt x="28" y="8"/>
                    </a:cubicBezTo>
                    <a:cubicBezTo>
                      <a:pt x="26" y="11"/>
                      <a:pt x="5" y="19"/>
                      <a:pt x="7" y="40"/>
                    </a:cubicBezTo>
                    <a:cubicBezTo>
                      <a:pt x="9" y="58"/>
                      <a:pt x="8" y="81"/>
                      <a:pt x="2" y="87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" y="89"/>
                      <a:pt x="2" y="89"/>
                      <a:pt x="3" y="89"/>
                    </a:cubicBezTo>
                    <a:cubicBezTo>
                      <a:pt x="17" y="96"/>
                      <a:pt x="43" y="135"/>
                      <a:pt x="56" y="195"/>
                    </a:cubicBezTo>
                    <a:cubicBezTo>
                      <a:pt x="66" y="234"/>
                      <a:pt x="83" y="296"/>
                      <a:pt x="79" y="283"/>
                    </a:cubicBezTo>
                    <a:cubicBezTo>
                      <a:pt x="84" y="281"/>
                      <a:pt x="84" y="281"/>
                      <a:pt x="84" y="281"/>
                    </a:cubicBezTo>
                    <a:cubicBezTo>
                      <a:pt x="89" y="285"/>
                      <a:pt x="89" y="285"/>
                      <a:pt x="89" y="285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4" y="287"/>
                      <a:pt x="104" y="287"/>
                      <a:pt x="104" y="287"/>
                    </a:cubicBezTo>
                    <a:cubicBezTo>
                      <a:pt x="103" y="281"/>
                      <a:pt x="103" y="281"/>
                      <a:pt x="103" y="281"/>
                    </a:cubicBezTo>
                    <a:cubicBezTo>
                      <a:pt x="98" y="277"/>
                      <a:pt x="98" y="277"/>
                      <a:pt x="98" y="277"/>
                    </a:cubicBezTo>
                    <a:cubicBezTo>
                      <a:pt x="100" y="270"/>
                      <a:pt x="100" y="270"/>
                      <a:pt x="100" y="270"/>
                    </a:cubicBezTo>
                    <a:cubicBezTo>
                      <a:pt x="101" y="260"/>
                      <a:pt x="101" y="260"/>
                      <a:pt x="101" y="260"/>
                    </a:cubicBezTo>
                    <a:cubicBezTo>
                      <a:pt x="99" y="252"/>
                      <a:pt x="99" y="252"/>
                      <a:pt x="99" y="252"/>
                    </a:cubicBezTo>
                    <a:cubicBezTo>
                      <a:pt x="103" y="246"/>
                      <a:pt x="103" y="246"/>
                      <a:pt x="103" y="246"/>
                    </a:cubicBezTo>
                    <a:cubicBezTo>
                      <a:pt x="109" y="239"/>
                      <a:pt x="109" y="239"/>
                      <a:pt x="109" y="239"/>
                    </a:cubicBezTo>
                    <a:cubicBezTo>
                      <a:pt x="111" y="229"/>
                      <a:pt x="111" y="229"/>
                      <a:pt x="111" y="229"/>
                    </a:cubicBezTo>
                    <a:cubicBezTo>
                      <a:pt x="113" y="228"/>
                      <a:pt x="113" y="228"/>
                      <a:pt x="113" y="228"/>
                    </a:cubicBezTo>
                    <a:cubicBezTo>
                      <a:pt x="99" y="179"/>
                      <a:pt x="79" y="100"/>
                      <a:pt x="78" y="5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6" name="Freeform 347">
                <a:extLst>
                  <a:ext uri="{FF2B5EF4-FFF2-40B4-BE49-F238E27FC236}">
                    <a16:creationId xmlns:a16="http://schemas.microsoft.com/office/drawing/2014/main" id="{3E290AB8-7285-4B53-9BD3-C4788717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699"/>
                <a:ext cx="207" cy="629"/>
              </a:xfrm>
              <a:custGeom>
                <a:avLst/>
                <a:gdLst>
                  <a:gd name="T0" fmla="*/ 1287 w 83"/>
                  <a:gd name="T1" fmla="*/ 4262 h 236"/>
                  <a:gd name="T2" fmla="*/ 1195 w 83"/>
                  <a:gd name="T3" fmla="*/ 3750 h 236"/>
                  <a:gd name="T4" fmla="*/ 716 w 83"/>
                  <a:gd name="T5" fmla="*/ 909 h 236"/>
                  <a:gd name="T6" fmla="*/ 511 w 83"/>
                  <a:gd name="T7" fmla="*/ 21 h 236"/>
                  <a:gd name="T8" fmla="*/ 0 w 83"/>
                  <a:gd name="T9" fmla="*/ 341 h 236"/>
                  <a:gd name="T10" fmla="*/ 808 w 83"/>
                  <a:gd name="T11" fmla="*/ 2615 h 236"/>
                  <a:gd name="T12" fmla="*/ 1162 w 83"/>
                  <a:gd name="T13" fmla="*/ 4467 h 236"/>
                  <a:gd name="T14" fmla="*/ 1287 w 83"/>
                  <a:gd name="T15" fmla="*/ 4262 h 2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236">
                    <a:moveTo>
                      <a:pt x="83" y="225"/>
                    </a:moveTo>
                    <a:cubicBezTo>
                      <a:pt x="81" y="217"/>
                      <a:pt x="79" y="208"/>
                      <a:pt x="77" y="198"/>
                    </a:cubicBezTo>
                    <a:cubicBezTo>
                      <a:pt x="58" y="119"/>
                      <a:pt x="44" y="67"/>
                      <a:pt x="46" y="48"/>
                    </a:cubicBezTo>
                    <a:cubicBezTo>
                      <a:pt x="48" y="29"/>
                      <a:pt x="46" y="12"/>
                      <a:pt x="33" y="1"/>
                    </a:cubicBezTo>
                    <a:cubicBezTo>
                      <a:pt x="21" y="0"/>
                      <a:pt x="8" y="1"/>
                      <a:pt x="0" y="18"/>
                    </a:cubicBezTo>
                    <a:cubicBezTo>
                      <a:pt x="7" y="6"/>
                      <a:pt x="44" y="64"/>
                      <a:pt x="52" y="138"/>
                    </a:cubicBezTo>
                    <a:cubicBezTo>
                      <a:pt x="56" y="169"/>
                      <a:pt x="64" y="199"/>
                      <a:pt x="75" y="236"/>
                    </a:cubicBezTo>
                    <a:cubicBezTo>
                      <a:pt x="75" y="236"/>
                      <a:pt x="83" y="227"/>
                      <a:pt x="83" y="225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7" name="Freeform 348">
                <a:extLst>
                  <a:ext uri="{FF2B5EF4-FFF2-40B4-BE49-F238E27FC236}">
                    <a16:creationId xmlns:a16="http://schemas.microsoft.com/office/drawing/2014/main" id="{E58AF7E3-8EFF-4FBC-9E00-06EFEB79A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675"/>
                <a:ext cx="282" cy="765"/>
              </a:xfrm>
              <a:custGeom>
                <a:avLst/>
                <a:gdLst>
                  <a:gd name="T0" fmla="*/ 1215 w 113"/>
                  <a:gd name="T1" fmla="*/ 1080 h 287"/>
                  <a:gd name="T2" fmla="*/ 1121 w 113"/>
                  <a:gd name="T3" fmla="*/ 341 h 287"/>
                  <a:gd name="T4" fmla="*/ 809 w 113"/>
                  <a:gd name="T5" fmla="*/ 21 h 287"/>
                  <a:gd name="T6" fmla="*/ 729 w 113"/>
                  <a:gd name="T7" fmla="*/ 35 h 287"/>
                  <a:gd name="T8" fmla="*/ 729 w 113"/>
                  <a:gd name="T9" fmla="*/ 35 h 287"/>
                  <a:gd name="T10" fmla="*/ 437 w 113"/>
                  <a:gd name="T11" fmla="*/ 149 h 287"/>
                  <a:gd name="T12" fmla="*/ 105 w 113"/>
                  <a:gd name="T13" fmla="*/ 760 h 287"/>
                  <a:gd name="T14" fmla="*/ 30 w 113"/>
                  <a:gd name="T15" fmla="*/ 1647 h 287"/>
                  <a:gd name="T16" fmla="*/ 0 w 113"/>
                  <a:gd name="T17" fmla="*/ 1685 h 287"/>
                  <a:gd name="T18" fmla="*/ 42 w 113"/>
                  <a:gd name="T19" fmla="*/ 1685 h 287"/>
                  <a:gd name="T20" fmla="*/ 871 w 113"/>
                  <a:gd name="T21" fmla="*/ 3694 h 287"/>
                  <a:gd name="T22" fmla="*/ 1228 w 113"/>
                  <a:gd name="T23" fmla="*/ 5358 h 287"/>
                  <a:gd name="T24" fmla="*/ 1308 w 113"/>
                  <a:gd name="T25" fmla="*/ 5320 h 287"/>
                  <a:gd name="T26" fmla="*/ 1383 w 113"/>
                  <a:gd name="T27" fmla="*/ 5400 h 287"/>
                  <a:gd name="T28" fmla="*/ 1525 w 113"/>
                  <a:gd name="T29" fmla="*/ 5414 h 287"/>
                  <a:gd name="T30" fmla="*/ 1620 w 113"/>
                  <a:gd name="T31" fmla="*/ 5435 h 287"/>
                  <a:gd name="T32" fmla="*/ 1600 w 113"/>
                  <a:gd name="T33" fmla="*/ 5320 h 287"/>
                  <a:gd name="T34" fmla="*/ 1525 w 113"/>
                  <a:gd name="T35" fmla="*/ 5243 h 287"/>
                  <a:gd name="T36" fmla="*/ 1557 w 113"/>
                  <a:gd name="T37" fmla="*/ 5115 h 287"/>
                  <a:gd name="T38" fmla="*/ 1570 w 113"/>
                  <a:gd name="T39" fmla="*/ 4923 h 287"/>
                  <a:gd name="T40" fmla="*/ 1537 w 113"/>
                  <a:gd name="T41" fmla="*/ 4774 h 287"/>
                  <a:gd name="T42" fmla="*/ 1600 w 113"/>
                  <a:gd name="T43" fmla="*/ 4662 h 287"/>
                  <a:gd name="T44" fmla="*/ 1694 w 113"/>
                  <a:gd name="T45" fmla="*/ 4526 h 287"/>
                  <a:gd name="T46" fmla="*/ 1724 w 113"/>
                  <a:gd name="T47" fmla="*/ 4334 h 287"/>
                  <a:gd name="T48" fmla="*/ 1757 w 113"/>
                  <a:gd name="T49" fmla="*/ 4321 h 287"/>
                  <a:gd name="T50" fmla="*/ 1215 w 113"/>
                  <a:gd name="T51" fmla="*/ 1080 h 28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3" h="287">
                    <a:moveTo>
                      <a:pt x="78" y="57"/>
                    </a:moveTo>
                    <a:cubicBezTo>
                      <a:pt x="81" y="37"/>
                      <a:pt x="74" y="23"/>
                      <a:pt x="72" y="18"/>
                    </a:cubicBezTo>
                    <a:cubicBezTo>
                      <a:pt x="69" y="11"/>
                      <a:pt x="59" y="0"/>
                      <a:pt x="52" y="1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2" y="4"/>
                      <a:pt x="33" y="6"/>
                      <a:pt x="28" y="8"/>
                    </a:cubicBezTo>
                    <a:cubicBezTo>
                      <a:pt x="26" y="11"/>
                      <a:pt x="5" y="19"/>
                      <a:pt x="7" y="40"/>
                    </a:cubicBezTo>
                    <a:cubicBezTo>
                      <a:pt x="9" y="58"/>
                      <a:pt x="8" y="81"/>
                      <a:pt x="2" y="87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" y="89"/>
                      <a:pt x="2" y="89"/>
                      <a:pt x="3" y="89"/>
                    </a:cubicBezTo>
                    <a:cubicBezTo>
                      <a:pt x="17" y="96"/>
                      <a:pt x="43" y="135"/>
                      <a:pt x="56" y="195"/>
                    </a:cubicBezTo>
                    <a:cubicBezTo>
                      <a:pt x="66" y="234"/>
                      <a:pt x="79" y="283"/>
                      <a:pt x="79" y="283"/>
                    </a:cubicBezTo>
                    <a:cubicBezTo>
                      <a:pt x="84" y="281"/>
                      <a:pt x="84" y="281"/>
                      <a:pt x="84" y="281"/>
                    </a:cubicBezTo>
                    <a:cubicBezTo>
                      <a:pt x="89" y="285"/>
                      <a:pt x="89" y="285"/>
                      <a:pt x="89" y="285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4" y="287"/>
                      <a:pt x="104" y="287"/>
                      <a:pt x="104" y="287"/>
                    </a:cubicBezTo>
                    <a:cubicBezTo>
                      <a:pt x="103" y="281"/>
                      <a:pt x="103" y="281"/>
                      <a:pt x="103" y="281"/>
                    </a:cubicBezTo>
                    <a:cubicBezTo>
                      <a:pt x="98" y="277"/>
                      <a:pt x="98" y="277"/>
                      <a:pt x="98" y="277"/>
                    </a:cubicBezTo>
                    <a:cubicBezTo>
                      <a:pt x="100" y="270"/>
                      <a:pt x="100" y="270"/>
                      <a:pt x="100" y="270"/>
                    </a:cubicBezTo>
                    <a:cubicBezTo>
                      <a:pt x="101" y="260"/>
                      <a:pt x="101" y="260"/>
                      <a:pt x="101" y="260"/>
                    </a:cubicBezTo>
                    <a:cubicBezTo>
                      <a:pt x="99" y="252"/>
                      <a:pt x="99" y="252"/>
                      <a:pt x="99" y="252"/>
                    </a:cubicBezTo>
                    <a:cubicBezTo>
                      <a:pt x="103" y="246"/>
                      <a:pt x="103" y="246"/>
                      <a:pt x="103" y="246"/>
                    </a:cubicBezTo>
                    <a:cubicBezTo>
                      <a:pt x="109" y="239"/>
                      <a:pt x="109" y="239"/>
                      <a:pt x="109" y="239"/>
                    </a:cubicBezTo>
                    <a:cubicBezTo>
                      <a:pt x="111" y="229"/>
                      <a:pt x="111" y="229"/>
                      <a:pt x="111" y="229"/>
                    </a:cubicBezTo>
                    <a:cubicBezTo>
                      <a:pt x="113" y="228"/>
                      <a:pt x="113" y="228"/>
                      <a:pt x="113" y="228"/>
                    </a:cubicBezTo>
                    <a:cubicBezTo>
                      <a:pt x="99" y="179"/>
                      <a:pt x="79" y="100"/>
                      <a:pt x="78" y="5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8" name="Freeform 349">
                <a:extLst>
                  <a:ext uri="{FF2B5EF4-FFF2-40B4-BE49-F238E27FC236}">
                    <a16:creationId xmlns:a16="http://schemas.microsoft.com/office/drawing/2014/main" id="{9E858F79-A9D2-40CA-9E57-8478061C1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523"/>
                <a:ext cx="392" cy="922"/>
              </a:xfrm>
              <a:custGeom>
                <a:avLst/>
                <a:gdLst>
                  <a:gd name="T0" fmla="*/ 2369 w 157"/>
                  <a:gd name="T1" fmla="*/ 5559 h 346"/>
                  <a:gd name="T2" fmla="*/ 2087 w 157"/>
                  <a:gd name="T3" fmla="*/ 5183 h 346"/>
                  <a:gd name="T4" fmla="*/ 1853 w 157"/>
                  <a:gd name="T5" fmla="*/ 4786 h 346"/>
                  <a:gd name="T6" fmla="*/ 1570 w 157"/>
                  <a:gd name="T7" fmla="*/ 3749 h 346"/>
                  <a:gd name="T8" fmla="*/ 1121 w 157"/>
                  <a:gd name="T9" fmla="*/ 738 h 346"/>
                  <a:gd name="T10" fmla="*/ 1041 w 157"/>
                  <a:gd name="T11" fmla="*/ 759 h 346"/>
                  <a:gd name="T12" fmla="*/ 936 w 157"/>
                  <a:gd name="T13" fmla="*/ 738 h 346"/>
                  <a:gd name="T14" fmla="*/ 949 w 157"/>
                  <a:gd name="T15" fmla="*/ 477 h 346"/>
                  <a:gd name="T16" fmla="*/ 824 w 157"/>
                  <a:gd name="T17" fmla="*/ 397 h 346"/>
                  <a:gd name="T18" fmla="*/ 717 w 157"/>
                  <a:gd name="T19" fmla="*/ 264 h 346"/>
                  <a:gd name="T20" fmla="*/ 717 w 157"/>
                  <a:gd name="T21" fmla="*/ 21 h 346"/>
                  <a:gd name="T22" fmla="*/ 717 w 157"/>
                  <a:gd name="T23" fmla="*/ 0 h 346"/>
                  <a:gd name="T24" fmla="*/ 654 w 157"/>
                  <a:gd name="T25" fmla="*/ 136 h 346"/>
                  <a:gd name="T26" fmla="*/ 574 w 157"/>
                  <a:gd name="T27" fmla="*/ 136 h 346"/>
                  <a:gd name="T28" fmla="*/ 529 w 157"/>
                  <a:gd name="T29" fmla="*/ 397 h 346"/>
                  <a:gd name="T30" fmla="*/ 437 w 157"/>
                  <a:gd name="T31" fmla="*/ 362 h 346"/>
                  <a:gd name="T32" fmla="*/ 387 w 157"/>
                  <a:gd name="T33" fmla="*/ 682 h 346"/>
                  <a:gd name="T34" fmla="*/ 604 w 157"/>
                  <a:gd name="T35" fmla="*/ 3294 h 346"/>
                  <a:gd name="T36" fmla="*/ 467 w 157"/>
                  <a:gd name="T37" fmla="*/ 4773 h 346"/>
                  <a:gd name="T38" fmla="*/ 155 w 157"/>
                  <a:gd name="T39" fmla="*/ 5468 h 346"/>
                  <a:gd name="T40" fmla="*/ 12 w 157"/>
                  <a:gd name="T41" fmla="*/ 5865 h 346"/>
                  <a:gd name="T42" fmla="*/ 125 w 157"/>
                  <a:gd name="T43" fmla="*/ 6241 h 346"/>
                  <a:gd name="T44" fmla="*/ 404 w 157"/>
                  <a:gd name="T45" fmla="*/ 6398 h 346"/>
                  <a:gd name="T46" fmla="*/ 467 w 157"/>
                  <a:gd name="T47" fmla="*/ 6547 h 346"/>
                  <a:gd name="T48" fmla="*/ 574 w 157"/>
                  <a:gd name="T49" fmla="*/ 6342 h 346"/>
                  <a:gd name="T50" fmla="*/ 854 w 157"/>
                  <a:gd name="T51" fmla="*/ 5716 h 346"/>
                  <a:gd name="T52" fmla="*/ 1183 w 157"/>
                  <a:gd name="T53" fmla="*/ 5772 h 346"/>
                  <a:gd name="T54" fmla="*/ 1496 w 157"/>
                  <a:gd name="T55" fmla="*/ 5660 h 346"/>
                  <a:gd name="T56" fmla="*/ 1633 w 157"/>
                  <a:gd name="T57" fmla="*/ 5809 h 346"/>
                  <a:gd name="T58" fmla="*/ 2007 w 157"/>
                  <a:gd name="T59" fmla="*/ 5639 h 346"/>
                  <a:gd name="T60" fmla="*/ 2287 w 157"/>
                  <a:gd name="T61" fmla="*/ 6185 h 346"/>
                  <a:gd name="T62" fmla="*/ 2287 w 157"/>
                  <a:gd name="T63" fmla="*/ 6227 h 346"/>
                  <a:gd name="T64" fmla="*/ 2350 w 157"/>
                  <a:gd name="T65" fmla="*/ 6150 h 346"/>
                  <a:gd name="T66" fmla="*/ 2399 w 157"/>
                  <a:gd name="T67" fmla="*/ 5865 h 346"/>
                  <a:gd name="T68" fmla="*/ 2369 w 157"/>
                  <a:gd name="T69" fmla="*/ 5559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7" h="346">
                    <a:moveTo>
                      <a:pt x="152" y="294"/>
                    </a:moveTo>
                    <a:cubicBezTo>
                      <a:pt x="147" y="287"/>
                      <a:pt x="138" y="279"/>
                      <a:pt x="134" y="274"/>
                    </a:cubicBezTo>
                    <a:cubicBezTo>
                      <a:pt x="132" y="271"/>
                      <a:pt x="126" y="263"/>
                      <a:pt x="119" y="253"/>
                    </a:cubicBezTo>
                    <a:cubicBezTo>
                      <a:pt x="113" y="243"/>
                      <a:pt x="105" y="221"/>
                      <a:pt x="101" y="198"/>
                    </a:cubicBezTo>
                    <a:cubicBezTo>
                      <a:pt x="92" y="156"/>
                      <a:pt x="82" y="92"/>
                      <a:pt x="72" y="39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2" y="27"/>
                      <a:pt x="61" y="25"/>
                    </a:cubicBezTo>
                    <a:cubicBezTo>
                      <a:pt x="60" y="23"/>
                      <a:pt x="53" y="21"/>
                      <a:pt x="53" y="21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38" y="126"/>
                      <a:pt x="39" y="174"/>
                    </a:cubicBezTo>
                    <a:cubicBezTo>
                      <a:pt x="39" y="191"/>
                      <a:pt x="36" y="228"/>
                      <a:pt x="30" y="252"/>
                    </a:cubicBezTo>
                    <a:cubicBezTo>
                      <a:pt x="23" y="275"/>
                      <a:pt x="17" y="282"/>
                      <a:pt x="10" y="289"/>
                    </a:cubicBezTo>
                    <a:cubicBezTo>
                      <a:pt x="4" y="296"/>
                      <a:pt x="0" y="297"/>
                      <a:pt x="1" y="310"/>
                    </a:cubicBezTo>
                    <a:cubicBezTo>
                      <a:pt x="2" y="322"/>
                      <a:pt x="1" y="324"/>
                      <a:pt x="8" y="330"/>
                    </a:cubicBezTo>
                    <a:cubicBezTo>
                      <a:pt x="11" y="334"/>
                      <a:pt x="20" y="334"/>
                      <a:pt x="26" y="338"/>
                    </a:cubicBezTo>
                    <a:cubicBezTo>
                      <a:pt x="28" y="339"/>
                      <a:pt x="29" y="343"/>
                      <a:pt x="30" y="346"/>
                    </a:cubicBezTo>
                    <a:cubicBezTo>
                      <a:pt x="31" y="343"/>
                      <a:pt x="33" y="339"/>
                      <a:pt x="37" y="335"/>
                    </a:cubicBezTo>
                    <a:cubicBezTo>
                      <a:pt x="49" y="318"/>
                      <a:pt x="42" y="304"/>
                      <a:pt x="55" y="302"/>
                    </a:cubicBezTo>
                    <a:cubicBezTo>
                      <a:pt x="63" y="301"/>
                      <a:pt x="62" y="305"/>
                      <a:pt x="76" y="305"/>
                    </a:cubicBezTo>
                    <a:cubicBezTo>
                      <a:pt x="86" y="305"/>
                      <a:pt x="91" y="299"/>
                      <a:pt x="96" y="299"/>
                    </a:cubicBezTo>
                    <a:cubicBezTo>
                      <a:pt x="101" y="299"/>
                      <a:pt x="108" y="300"/>
                      <a:pt x="105" y="307"/>
                    </a:cubicBezTo>
                    <a:cubicBezTo>
                      <a:pt x="110" y="299"/>
                      <a:pt x="118" y="296"/>
                      <a:pt x="129" y="298"/>
                    </a:cubicBezTo>
                    <a:cubicBezTo>
                      <a:pt x="143" y="300"/>
                      <a:pt x="148" y="309"/>
                      <a:pt x="147" y="327"/>
                    </a:cubicBezTo>
                    <a:cubicBezTo>
                      <a:pt x="147" y="328"/>
                      <a:pt x="147" y="328"/>
                      <a:pt x="147" y="329"/>
                    </a:cubicBezTo>
                    <a:cubicBezTo>
                      <a:pt x="148" y="327"/>
                      <a:pt x="150" y="326"/>
                      <a:pt x="151" y="325"/>
                    </a:cubicBezTo>
                    <a:cubicBezTo>
                      <a:pt x="154" y="322"/>
                      <a:pt x="154" y="315"/>
                      <a:pt x="154" y="310"/>
                    </a:cubicBezTo>
                    <a:cubicBezTo>
                      <a:pt x="153" y="304"/>
                      <a:pt x="157" y="302"/>
                      <a:pt x="152" y="29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9" name="Freeform 350">
                <a:extLst>
                  <a:ext uri="{FF2B5EF4-FFF2-40B4-BE49-F238E27FC236}">
                    <a16:creationId xmlns:a16="http://schemas.microsoft.com/office/drawing/2014/main" id="{2747DDD8-94DF-49EF-9246-5E51B9116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2571"/>
                <a:ext cx="217" cy="752"/>
              </a:xfrm>
              <a:custGeom>
                <a:avLst/>
                <a:gdLst>
                  <a:gd name="T0" fmla="*/ 449 w 87"/>
                  <a:gd name="T1" fmla="*/ 1955 h 282"/>
                  <a:gd name="T2" fmla="*/ 217 w 87"/>
                  <a:gd name="T3" fmla="*/ 397 h 282"/>
                  <a:gd name="T4" fmla="*/ 155 w 87"/>
                  <a:gd name="T5" fmla="*/ 397 h 282"/>
                  <a:gd name="T6" fmla="*/ 167 w 87"/>
                  <a:gd name="T7" fmla="*/ 171 h 282"/>
                  <a:gd name="T8" fmla="*/ 167 w 87"/>
                  <a:gd name="T9" fmla="*/ 136 h 282"/>
                  <a:gd name="T10" fmla="*/ 42 w 87"/>
                  <a:gd name="T11" fmla="*/ 56 h 282"/>
                  <a:gd name="T12" fmla="*/ 0 w 87"/>
                  <a:gd name="T13" fmla="*/ 0 h 282"/>
                  <a:gd name="T14" fmla="*/ 167 w 87"/>
                  <a:gd name="T15" fmla="*/ 1400 h 282"/>
                  <a:gd name="T16" fmla="*/ 292 w 87"/>
                  <a:gd name="T17" fmla="*/ 4531 h 282"/>
                  <a:gd name="T18" fmla="*/ 903 w 87"/>
                  <a:gd name="T19" fmla="*/ 5120 h 282"/>
                  <a:gd name="T20" fmla="*/ 1245 w 87"/>
                  <a:gd name="T21" fmla="*/ 5197 h 282"/>
                  <a:gd name="T22" fmla="*/ 1337 w 87"/>
                  <a:gd name="T23" fmla="*/ 5197 h 282"/>
                  <a:gd name="T24" fmla="*/ 945 w 87"/>
                  <a:gd name="T25" fmla="*/ 4493 h 282"/>
                  <a:gd name="T26" fmla="*/ 449 w 87"/>
                  <a:gd name="T27" fmla="*/ 1955 h 2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7" h="282">
                    <a:moveTo>
                      <a:pt x="29" y="103"/>
                    </a:moveTo>
                    <a:cubicBezTo>
                      <a:pt x="26" y="82"/>
                      <a:pt x="20" y="54"/>
                      <a:pt x="14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1" y="14"/>
                      <a:pt x="11" y="9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9" y="5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9"/>
                      <a:pt x="10" y="55"/>
                      <a:pt x="11" y="74"/>
                    </a:cubicBezTo>
                    <a:cubicBezTo>
                      <a:pt x="12" y="133"/>
                      <a:pt x="29" y="212"/>
                      <a:pt x="19" y="239"/>
                    </a:cubicBezTo>
                    <a:cubicBezTo>
                      <a:pt x="39" y="238"/>
                      <a:pt x="58" y="270"/>
                      <a:pt x="58" y="270"/>
                    </a:cubicBezTo>
                    <a:cubicBezTo>
                      <a:pt x="80" y="274"/>
                      <a:pt x="80" y="274"/>
                      <a:pt x="80" y="274"/>
                    </a:cubicBezTo>
                    <a:cubicBezTo>
                      <a:pt x="80" y="274"/>
                      <a:pt x="87" y="282"/>
                      <a:pt x="86" y="274"/>
                    </a:cubicBezTo>
                    <a:cubicBezTo>
                      <a:pt x="86" y="267"/>
                      <a:pt x="74" y="255"/>
                      <a:pt x="61" y="237"/>
                    </a:cubicBezTo>
                    <a:cubicBezTo>
                      <a:pt x="48" y="219"/>
                      <a:pt x="38" y="150"/>
                      <a:pt x="29" y="103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0" name="Freeform 351">
                <a:extLst>
                  <a:ext uri="{FF2B5EF4-FFF2-40B4-BE49-F238E27FC236}">
                    <a16:creationId xmlns:a16="http://schemas.microsoft.com/office/drawing/2014/main" id="{DE81315F-18E5-47B6-9748-64B1B0F37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523"/>
                <a:ext cx="392" cy="922"/>
              </a:xfrm>
              <a:custGeom>
                <a:avLst/>
                <a:gdLst>
                  <a:gd name="T0" fmla="*/ 2369 w 157"/>
                  <a:gd name="T1" fmla="*/ 5559 h 346"/>
                  <a:gd name="T2" fmla="*/ 2087 w 157"/>
                  <a:gd name="T3" fmla="*/ 5183 h 346"/>
                  <a:gd name="T4" fmla="*/ 1853 w 157"/>
                  <a:gd name="T5" fmla="*/ 4786 h 346"/>
                  <a:gd name="T6" fmla="*/ 1570 w 157"/>
                  <a:gd name="T7" fmla="*/ 3749 h 346"/>
                  <a:gd name="T8" fmla="*/ 1121 w 157"/>
                  <a:gd name="T9" fmla="*/ 738 h 346"/>
                  <a:gd name="T10" fmla="*/ 1041 w 157"/>
                  <a:gd name="T11" fmla="*/ 759 h 346"/>
                  <a:gd name="T12" fmla="*/ 936 w 157"/>
                  <a:gd name="T13" fmla="*/ 738 h 346"/>
                  <a:gd name="T14" fmla="*/ 949 w 157"/>
                  <a:gd name="T15" fmla="*/ 477 h 346"/>
                  <a:gd name="T16" fmla="*/ 824 w 157"/>
                  <a:gd name="T17" fmla="*/ 397 h 346"/>
                  <a:gd name="T18" fmla="*/ 717 w 157"/>
                  <a:gd name="T19" fmla="*/ 264 h 346"/>
                  <a:gd name="T20" fmla="*/ 717 w 157"/>
                  <a:gd name="T21" fmla="*/ 21 h 346"/>
                  <a:gd name="T22" fmla="*/ 717 w 157"/>
                  <a:gd name="T23" fmla="*/ 0 h 346"/>
                  <a:gd name="T24" fmla="*/ 654 w 157"/>
                  <a:gd name="T25" fmla="*/ 136 h 346"/>
                  <a:gd name="T26" fmla="*/ 574 w 157"/>
                  <a:gd name="T27" fmla="*/ 136 h 346"/>
                  <a:gd name="T28" fmla="*/ 529 w 157"/>
                  <a:gd name="T29" fmla="*/ 397 h 346"/>
                  <a:gd name="T30" fmla="*/ 437 w 157"/>
                  <a:gd name="T31" fmla="*/ 362 h 346"/>
                  <a:gd name="T32" fmla="*/ 387 w 157"/>
                  <a:gd name="T33" fmla="*/ 682 h 346"/>
                  <a:gd name="T34" fmla="*/ 604 w 157"/>
                  <a:gd name="T35" fmla="*/ 3294 h 346"/>
                  <a:gd name="T36" fmla="*/ 467 w 157"/>
                  <a:gd name="T37" fmla="*/ 4773 h 346"/>
                  <a:gd name="T38" fmla="*/ 155 w 157"/>
                  <a:gd name="T39" fmla="*/ 5468 h 346"/>
                  <a:gd name="T40" fmla="*/ 12 w 157"/>
                  <a:gd name="T41" fmla="*/ 5865 h 346"/>
                  <a:gd name="T42" fmla="*/ 125 w 157"/>
                  <a:gd name="T43" fmla="*/ 6241 h 346"/>
                  <a:gd name="T44" fmla="*/ 404 w 157"/>
                  <a:gd name="T45" fmla="*/ 6398 h 346"/>
                  <a:gd name="T46" fmla="*/ 467 w 157"/>
                  <a:gd name="T47" fmla="*/ 6547 h 346"/>
                  <a:gd name="T48" fmla="*/ 574 w 157"/>
                  <a:gd name="T49" fmla="*/ 6342 h 346"/>
                  <a:gd name="T50" fmla="*/ 854 w 157"/>
                  <a:gd name="T51" fmla="*/ 5716 h 346"/>
                  <a:gd name="T52" fmla="*/ 1183 w 157"/>
                  <a:gd name="T53" fmla="*/ 5772 h 346"/>
                  <a:gd name="T54" fmla="*/ 1496 w 157"/>
                  <a:gd name="T55" fmla="*/ 5660 h 346"/>
                  <a:gd name="T56" fmla="*/ 1633 w 157"/>
                  <a:gd name="T57" fmla="*/ 5809 h 346"/>
                  <a:gd name="T58" fmla="*/ 2007 w 157"/>
                  <a:gd name="T59" fmla="*/ 5639 h 346"/>
                  <a:gd name="T60" fmla="*/ 2287 w 157"/>
                  <a:gd name="T61" fmla="*/ 6185 h 346"/>
                  <a:gd name="T62" fmla="*/ 2287 w 157"/>
                  <a:gd name="T63" fmla="*/ 6227 h 346"/>
                  <a:gd name="T64" fmla="*/ 2350 w 157"/>
                  <a:gd name="T65" fmla="*/ 6150 h 346"/>
                  <a:gd name="T66" fmla="*/ 2399 w 157"/>
                  <a:gd name="T67" fmla="*/ 5865 h 346"/>
                  <a:gd name="T68" fmla="*/ 2369 w 157"/>
                  <a:gd name="T69" fmla="*/ 5559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7" h="346">
                    <a:moveTo>
                      <a:pt x="152" y="294"/>
                    </a:moveTo>
                    <a:cubicBezTo>
                      <a:pt x="147" y="287"/>
                      <a:pt x="138" y="279"/>
                      <a:pt x="134" y="274"/>
                    </a:cubicBezTo>
                    <a:cubicBezTo>
                      <a:pt x="132" y="271"/>
                      <a:pt x="126" y="263"/>
                      <a:pt x="119" y="253"/>
                    </a:cubicBezTo>
                    <a:cubicBezTo>
                      <a:pt x="113" y="243"/>
                      <a:pt x="105" y="221"/>
                      <a:pt x="101" y="198"/>
                    </a:cubicBezTo>
                    <a:cubicBezTo>
                      <a:pt x="92" y="156"/>
                      <a:pt x="82" y="92"/>
                      <a:pt x="72" y="39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2" y="27"/>
                      <a:pt x="61" y="25"/>
                    </a:cubicBezTo>
                    <a:cubicBezTo>
                      <a:pt x="60" y="23"/>
                      <a:pt x="53" y="21"/>
                      <a:pt x="53" y="21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38" y="126"/>
                      <a:pt x="39" y="174"/>
                    </a:cubicBezTo>
                    <a:cubicBezTo>
                      <a:pt x="39" y="191"/>
                      <a:pt x="36" y="228"/>
                      <a:pt x="30" y="252"/>
                    </a:cubicBezTo>
                    <a:cubicBezTo>
                      <a:pt x="23" y="275"/>
                      <a:pt x="17" y="282"/>
                      <a:pt x="10" y="289"/>
                    </a:cubicBezTo>
                    <a:cubicBezTo>
                      <a:pt x="4" y="296"/>
                      <a:pt x="0" y="297"/>
                      <a:pt x="1" y="310"/>
                    </a:cubicBezTo>
                    <a:cubicBezTo>
                      <a:pt x="2" y="322"/>
                      <a:pt x="1" y="324"/>
                      <a:pt x="8" y="330"/>
                    </a:cubicBezTo>
                    <a:cubicBezTo>
                      <a:pt x="11" y="334"/>
                      <a:pt x="20" y="334"/>
                      <a:pt x="26" y="338"/>
                    </a:cubicBezTo>
                    <a:cubicBezTo>
                      <a:pt x="28" y="339"/>
                      <a:pt x="29" y="343"/>
                      <a:pt x="30" y="346"/>
                    </a:cubicBezTo>
                    <a:cubicBezTo>
                      <a:pt x="31" y="343"/>
                      <a:pt x="33" y="339"/>
                      <a:pt x="37" y="335"/>
                    </a:cubicBezTo>
                    <a:cubicBezTo>
                      <a:pt x="49" y="318"/>
                      <a:pt x="42" y="304"/>
                      <a:pt x="55" y="302"/>
                    </a:cubicBezTo>
                    <a:cubicBezTo>
                      <a:pt x="63" y="301"/>
                      <a:pt x="62" y="305"/>
                      <a:pt x="76" y="305"/>
                    </a:cubicBezTo>
                    <a:cubicBezTo>
                      <a:pt x="86" y="305"/>
                      <a:pt x="91" y="299"/>
                      <a:pt x="96" y="299"/>
                    </a:cubicBezTo>
                    <a:cubicBezTo>
                      <a:pt x="101" y="299"/>
                      <a:pt x="108" y="300"/>
                      <a:pt x="105" y="307"/>
                    </a:cubicBezTo>
                    <a:cubicBezTo>
                      <a:pt x="110" y="299"/>
                      <a:pt x="118" y="296"/>
                      <a:pt x="129" y="298"/>
                    </a:cubicBezTo>
                    <a:cubicBezTo>
                      <a:pt x="143" y="300"/>
                      <a:pt x="148" y="309"/>
                      <a:pt x="147" y="327"/>
                    </a:cubicBezTo>
                    <a:cubicBezTo>
                      <a:pt x="147" y="328"/>
                      <a:pt x="147" y="328"/>
                      <a:pt x="147" y="329"/>
                    </a:cubicBezTo>
                    <a:cubicBezTo>
                      <a:pt x="148" y="327"/>
                      <a:pt x="150" y="326"/>
                      <a:pt x="151" y="325"/>
                    </a:cubicBezTo>
                    <a:cubicBezTo>
                      <a:pt x="154" y="322"/>
                      <a:pt x="154" y="315"/>
                      <a:pt x="154" y="310"/>
                    </a:cubicBezTo>
                    <a:cubicBezTo>
                      <a:pt x="153" y="304"/>
                      <a:pt x="157" y="302"/>
                      <a:pt x="152" y="29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1" name="Freeform 352">
                <a:extLst>
                  <a:ext uri="{FF2B5EF4-FFF2-40B4-BE49-F238E27FC236}">
                    <a16:creationId xmlns:a16="http://schemas.microsoft.com/office/drawing/2014/main" id="{26A44CA2-3F77-4397-BF5E-ECD0BA323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493"/>
                <a:ext cx="140" cy="1734"/>
              </a:xfrm>
              <a:custGeom>
                <a:avLst/>
                <a:gdLst>
                  <a:gd name="T0" fmla="*/ 813 w 56"/>
                  <a:gd name="T1" fmla="*/ 11338 h 650"/>
                  <a:gd name="T2" fmla="*/ 708 w 56"/>
                  <a:gd name="T3" fmla="*/ 10882 h 650"/>
                  <a:gd name="T4" fmla="*/ 813 w 56"/>
                  <a:gd name="T5" fmla="*/ 10497 h 650"/>
                  <a:gd name="T6" fmla="*/ 783 w 56"/>
                  <a:gd name="T7" fmla="*/ 10156 h 650"/>
                  <a:gd name="T8" fmla="*/ 720 w 56"/>
                  <a:gd name="T9" fmla="*/ 9926 h 650"/>
                  <a:gd name="T10" fmla="*/ 783 w 56"/>
                  <a:gd name="T11" fmla="*/ 9529 h 650"/>
                  <a:gd name="T12" fmla="*/ 770 w 56"/>
                  <a:gd name="T13" fmla="*/ 9110 h 650"/>
                  <a:gd name="T14" fmla="*/ 688 w 56"/>
                  <a:gd name="T15" fmla="*/ 9017 h 650"/>
                  <a:gd name="T16" fmla="*/ 750 w 56"/>
                  <a:gd name="T17" fmla="*/ 8561 h 650"/>
                  <a:gd name="T18" fmla="*/ 738 w 56"/>
                  <a:gd name="T19" fmla="*/ 8278 h 650"/>
                  <a:gd name="T20" fmla="*/ 708 w 56"/>
                  <a:gd name="T21" fmla="*/ 8014 h 650"/>
                  <a:gd name="T22" fmla="*/ 720 w 56"/>
                  <a:gd name="T23" fmla="*/ 7672 h 650"/>
                  <a:gd name="T24" fmla="*/ 720 w 56"/>
                  <a:gd name="T25" fmla="*/ 7344 h 650"/>
                  <a:gd name="T26" fmla="*/ 708 w 56"/>
                  <a:gd name="T27" fmla="*/ 7288 h 650"/>
                  <a:gd name="T28" fmla="*/ 688 w 56"/>
                  <a:gd name="T29" fmla="*/ 6717 h 650"/>
                  <a:gd name="T30" fmla="*/ 708 w 56"/>
                  <a:gd name="T31" fmla="*/ 6434 h 650"/>
                  <a:gd name="T32" fmla="*/ 645 w 56"/>
                  <a:gd name="T33" fmla="*/ 6136 h 650"/>
                  <a:gd name="T34" fmla="*/ 675 w 56"/>
                  <a:gd name="T35" fmla="*/ 5829 h 650"/>
                  <a:gd name="T36" fmla="*/ 688 w 56"/>
                  <a:gd name="T37" fmla="*/ 5565 h 650"/>
                  <a:gd name="T38" fmla="*/ 675 w 56"/>
                  <a:gd name="T39" fmla="*/ 5031 h 650"/>
                  <a:gd name="T40" fmla="*/ 658 w 56"/>
                  <a:gd name="T41" fmla="*/ 4690 h 650"/>
                  <a:gd name="T42" fmla="*/ 645 w 56"/>
                  <a:gd name="T43" fmla="*/ 4234 h 650"/>
                  <a:gd name="T44" fmla="*/ 658 w 56"/>
                  <a:gd name="T45" fmla="*/ 3972 h 650"/>
                  <a:gd name="T46" fmla="*/ 625 w 56"/>
                  <a:gd name="T47" fmla="*/ 3857 h 650"/>
                  <a:gd name="T48" fmla="*/ 658 w 56"/>
                  <a:gd name="T49" fmla="*/ 3457 h 650"/>
                  <a:gd name="T50" fmla="*/ 645 w 56"/>
                  <a:gd name="T51" fmla="*/ 3209 h 650"/>
                  <a:gd name="T52" fmla="*/ 613 w 56"/>
                  <a:gd name="T53" fmla="*/ 3095 h 650"/>
                  <a:gd name="T54" fmla="*/ 613 w 56"/>
                  <a:gd name="T55" fmla="*/ 2561 h 650"/>
                  <a:gd name="T56" fmla="*/ 645 w 56"/>
                  <a:gd name="T57" fmla="*/ 2300 h 650"/>
                  <a:gd name="T58" fmla="*/ 533 w 56"/>
                  <a:gd name="T59" fmla="*/ 1993 h 650"/>
                  <a:gd name="T60" fmla="*/ 595 w 56"/>
                  <a:gd name="T61" fmla="*/ 1745 h 650"/>
                  <a:gd name="T62" fmla="*/ 658 w 56"/>
                  <a:gd name="T63" fmla="*/ 1403 h 650"/>
                  <a:gd name="T64" fmla="*/ 625 w 56"/>
                  <a:gd name="T65" fmla="*/ 947 h 650"/>
                  <a:gd name="T66" fmla="*/ 645 w 56"/>
                  <a:gd name="T67" fmla="*/ 662 h 650"/>
                  <a:gd name="T68" fmla="*/ 550 w 56"/>
                  <a:gd name="T69" fmla="*/ 547 h 650"/>
                  <a:gd name="T70" fmla="*/ 645 w 56"/>
                  <a:gd name="T71" fmla="*/ 227 h 650"/>
                  <a:gd name="T72" fmla="*/ 675 w 56"/>
                  <a:gd name="T73" fmla="*/ 0 h 650"/>
                  <a:gd name="T74" fmla="*/ 0 w 56"/>
                  <a:gd name="T75" fmla="*/ 0 h 650"/>
                  <a:gd name="T76" fmla="*/ 0 w 56"/>
                  <a:gd name="T77" fmla="*/ 12341 h 650"/>
                  <a:gd name="T78" fmla="*/ 750 w 56"/>
                  <a:gd name="T79" fmla="*/ 12341 h 650"/>
                  <a:gd name="T80" fmla="*/ 813 w 56"/>
                  <a:gd name="T81" fmla="*/ 11692 h 650"/>
                  <a:gd name="T82" fmla="*/ 813 w 56"/>
                  <a:gd name="T83" fmla="*/ 11338 h 6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6" h="650">
                    <a:moveTo>
                      <a:pt x="52" y="597"/>
                    </a:moveTo>
                    <a:cubicBezTo>
                      <a:pt x="45" y="573"/>
                      <a:pt x="45" y="573"/>
                      <a:pt x="45" y="573"/>
                    </a:cubicBezTo>
                    <a:cubicBezTo>
                      <a:pt x="45" y="573"/>
                      <a:pt x="48" y="559"/>
                      <a:pt x="52" y="553"/>
                    </a:cubicBezTo>
                    <a:cubicBezTo>
                      <a:pt x="56" y="548"/>
                      <a:pt x="50" y="535"/>
                      <a:pt x="50" y="535"/>
                    </a:cubicBezTo>
                    <a:cubicBezTo>
                      <a:pt x="46" y="523"/>
                      <a:pt x="46" y="523"/>
                      <a:pt x="46" y="523"/>
                    </a:cubicBezTo>
                    <a:cubicBezTo>
                      <a:pt x="46" y="523"/>
                      <a:pt x="44" y="513"/>
                      <a:pt x="50" y="502"/>
                    </a:cubicBezTo>
                    <a:cubicBezTo>
                      <a:pt x="55" y="491"/>
                      <a:pt x="49" y="480"/>
                      <a:pt x="49" y="480"/>
                    </a:cubicBezTo>
                    <a:cubicBezTo>
                      <a:pt x="44" y="475"/>
                      <a:pt x="44" y="475"/>
                      <a:pt x="44" y="475"/>
                    </a:cubicBezTo>
                    <a:cubicBezTo>
                      <a:pt x="44" y="475"/>
                      <a:pt x="43" y="457"/>
                      <a:pt x="48" y="451"/>
                    </a:cubicBezTo>
                    <a:cubicBezTo>
                      <a:pt x="48" y="450"/>
                      <a:pt x="45" y="430"/>
                      <a:pt x="47" y="436"/>
                    </a:cubicBezTo>
                    <a:cubicBezTo>
                      <a:pt x="45" y="422"/>
                      <a:pt x="45" y="422"/>
                      <a:pt x="45" y="422"/>
                    </a:cubicBezTo>
                    <a:cubicBezTo>
                      <a:pt x="45" y="422"/>
                      <a:pt x="41" y="410"/>
                      <a:pt x="46" y="404"/>
                    </a:cubicBezTo>
                    <a:cubicBezTo>
                      <a:pt x="49" y="401"/>
                      <a:pt x="43" y="383"/>
                      <a:pt x="46" y="387"/>
                    </a:cubicBezTo>
                    <a:cubicBezTo>
                      <a:pt x="45" y="384"/>
                      <a:pt x="45" y="384"/>
                      <a:pt x="45" y="384"/>
                    </a:cubicBezTo>
                    <a:cubicBezTo>
                      <a:pt x="45" y="384"/>
                      <a:pt x="37" y="359"/>
                      <a:pt x="44" y="354"/>
                    </a:cubicBezTo>
                    <a:cubicBezTo>
                      <a:pt x="51" y="349"/>
                      <a:pt x="45" y="339"/>
                      <a:pt x="45" y="339"/>
                    </a:cubicBezTo>
                    <a:cubicBezTo>
                      <a:pt x="41" y="323"/>
                      <a:pt x="41" y="323"/>
                      <a:pt x="41" y="323"/>
                    </a:cubicBezTo>
                    <a:cubicBezTo>
                      <a:pt x="41" y="323"/>
                      <a:pt x="39" y="312"/>
                      <a:pt x="43" y="307"/>
                    </a:cubicBezTo>
                    <a:cubicBezTo>
                      <a:pt x="47" y="301"/>
                      <a:pt x="44" y="293"/>
                      <a:pt x="44" y="293"/>
                    </a:cubicBezTo>
                    <a:cubicBezTo>
                      <a:pt x="44" y="293"/>
                      <a:pt x="37" y="274"/>
                      <a:pt x="43" y="265"/>
                    </a:cubicBezTo>
                    <a:cubicBezTo>
                      <a:pt x="49" y="256"/>
                      <a:pt x="42" y="247"/>
                      <a:pt x="42" y="247"/>
                    </a:cubicBezTo>
                    <a:cubicBezTo>
                      <a:pt x="42" y="247"/>
                      <a:pt x="37" y="230"/>
                      <a:pt x="41" y="223"/>
                    </a:cubicBezTo>
                    <a:cubicBezTo>
                      <a:pt x="45" y="216"/>
                      <a:pt x="42" y="209"/>
                      <a:pt x="42" y="209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0" y="203"/>
                      <a:pt x="38" y="190"/>
                      <a:pt x="42" y="182"/>
                    </a:cubicBezTo>
                    <a:cubicBezTo>
                      <a:pt x="46" y="174"/>
                      <a:pt x="41" y="169"/>
                      <a:pt x="41" y="169"/>
                    </a:cubicBezTo>
                    <a:cubicBezTo>
                      <a:pt x="39" y="163"/>
                      <a:pt x="39" y="163"/>
                      <a:pt x="39" y="163"/>
                    </a:cubicBezTo>
                    <a:cubicBezTo>
                      <a:pt x="39" y="163"/>
                      <a:pt x="33" y="143"/>
                      <a:pt x="39" y="135"/>
                    </a:cubicBezTo>
                    <a:cubicBezTo>
                      <a:pt x="45" y="128"/>
                      <a:pt x="41" y="121"/>
                      <a:pt x="41" y="121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5"/>
                      <a:pt x="34" y="96"/>
                      <a:pt x="38" y="92"/>
                    </a:cubicBezTo>
                    <a:cubicBezTo>
                      <a:pt x="43" y="89"/>
                      <a:pt x="48" y="79"/>
                      <a:pt x="42" y="74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49" y="44"/>
                      <a:pt x="41" y="35"/>
                    </a:cubicBezTo>
                    <a:cubicBezTo>
                      <a:pt x="33" y="27"/>
                      <a:pt x="35" y="29"/>
                      <a:pt x="35" y="29"/>
                    </a:cubicBezTo>
                    <a:cubicBezTo>
                      <a:pt x="35" y="29"/>
                      <a:pt x="38" y="15"/>
                      <a:pt x="41" y="12"/>
                    </a:cubicBezTo>
                    <a:cubicBezTo>
                      <a:pt x="43" y="9"/>
                      <a:pt x="47" y="6"/>
                      <a:pt x="4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50"/>
                      <a:pt x="0" y="650"/>
                      <a:pt x="0" y="650"/>
                    </a:cubicBezTo>
                    <a:cubicBezTo>
                      <a:pt x="48" y="650"/>
                      <a:pt x="48" y="650"/>
                      <a:pt x="48" y="650"/>
                    </a:cubicBezTo>
                    <a:cubicBezTo>
                      <a:pt x="48" y="640"/>
                      <a:pt x="49" y="621"/>
                      <a:pt x="52" y="616"/>
                    </a:cubicBezTo>
                    <a:cubicBezTo>
                      <a:pt x="56" y="611"/>
                      <a:pt x="53" y="599"/>
                      <a:pt x="52" y="597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2" name="Freeform 353">
                <a:extLst>
                  <a:ext uri="{FF2B5EF4-FFF2-40B4-BE49-F238E27FC236}">
                    <a16:creationId xmlns:a16="http://schemas.microsoft.com/office/drawing/2014/main" id="{BCE2562C-A821-474E-90F9-5A30E051A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493"/>
                <a:ext cx="140" cy="1734"/>
              </a:xfrm>
              <a:custGeom>
                <a:avLst/>
                <a:gdLst>
                  <a:gd name="T0" fmla="*/ 83 w 56"/>
                  <a:gd name="T1" fmla="*/ 12341 h 650"/>
                  <a:gd name="T2" fmla="*/ 750 w 56"/>
                  <a:gd name="T3" fmla="*/ 12341 h 650"/>
                  <a:gd name="T4" fmla="*/ 813 w 56"/>
                  <a:gd name="T5" fmla="*/ 11692 h 650"/>
                  <a:gd name="T6" fmla="*/ 813 w 56"/>
                  <a:gd name="T7" fmla="*/ 11338 h 650"/>
                  <a:gd name="T8" fmla="*/ 708 w 56"/>
                  <a:gd name="T9" fmla="*/ 10882 h 650"/>
                  <a:gd name="T10" fmla="*/ 813 w 56"/>
                  <a:gd name="T11" fmla="*/ 10497 h 650"/>
                  <a:gd name="T12" fmla="*/ 783 w 56"/>
                  <a:gd name="T13" fmla="*/ 10156 h 650"/>
                  <a:gd name="T14" fmla="*/ 720 w 56"/>
                  <a:gd name="T15" fmla="*/ 9926 h 650"/>
                  <a:gd name="T16" fmla="*/ 783 w 56"/>
                  <a:gd name="T17" fmla="*/ 9529 h 650"/>
                  <a:gd name="T18" fmla="*/ 770 w 56"/>
                  <a:gd name="T19" fmla="*/ 9110 h 650"/>
                  <a:gd name="T20" fmla="*/ 688 w 56"/>
                  <a:gd name="T21" fmla="*/ 9017 h 650"/>
                  <a:gd name="T22" fmla="*/ 750 w 56"/>
                  <a:gd name="T23" fmla="*/ 8561 h 650"/>
                  <a:gd name="T24" fmla="*/ 738 w 56"/>
                  <a:gd name="T25" fmla="*/ 8278 h 650"/>
                  <a:gd name="T26" fmla="*/ 708 w 56"/>
                  <a:gd name="T27" fmla="*/ 8014 h 650"/>
                  <a:gd name="T28" fmla="*/ 720 w 56"/>
                  <a:gd name="T29" fmla="*/ 7672 h 650"/>
                  <a:gd name="T30" fmla="*/ 720 w 56"/>
                  <a:gd name="T31" fmla="*/ 7344 h 650"/>
                  <a:gd name="T32" fmla="*/ 708 w 56"/>
                  <a:gd name="T33" fmla="*/ 7288 h 650"/>
                  <a:gd name="T34" fmla="*/ 688 w 56"/>
                  <a:gd name="T35" fmla="*/ 6717 h 650"/>
                  <a:gd name="T36" fmla="*/ 708 w 56"/>
                  <a:gd name="T37" fmla="*/ 6434 h 650"/>
                  <a:gd name="T38" fmla="*/ 645 w 56"/>
                  <a:gd name="T39" fmla="*/ 6136 h 650"/>
                  <a:gd name="T40" fmla="*/ 675 w 56"/>
                  <a:gd name="T41" fmla="*/ 5829 h 650"/>
                  <a:gd name="T42" fmla="*/ 688 w 56"/>
                  <a:gd name="T43" fmla="*/ 5565 h 650"/>
                  <a:gd name="T44" fmla="*/ 675 w 56"/>
                  <a:gd name="T45" fmla="*/ 5031 h 650"/>
                  <a:gd name="T46" fmla="*/ 658 w 56"/>
                  <a:gd name="T47" fmla="*/ 4690 h 650"/>
                  <a:gd name="T48" fmla="*/ 645 w 56"/>
                  <a:gd name="T49" fmla="*/ 4234 h 650"/>
                  <a:gd name="T50" fmla="*/ 658 w 56"/>
                  <a:gd name="T51" fmla="*/ 3972 h 650"/>
                  <a:gd name="T52" fmla="*/ 625 w 56"/>
                  <a:gd name="T53" fmla="*/ 3857 h 650"/>
                  <a:gd name="T54" fmla="*/ 658 w 56"/>
                  <a:gd name="T55" fmla="*/ 3457 h 650"/>
                  <a:gd name="T56" fmla="*/ 645 w 56"/>
                  <a:gd name="T57" fmla="*/ 3209 h 650"/>
                  <a:gd name="T58" fmla="*/ 613 w 56"/>
                  <a:gd name="T59" fmla="*/ 3095 h 650"/>
                  <a:gd name="T60" fmla="*/ 613 w 56"/>
                  <a:gd name="T61" fmla="*/ 2561 h 650"/>
                  <a:gd name="T62" fmla="*/ 645 w 56"/>
                  <a:gd name="T63" fmla="*/ 2300 h 650"/>
                  <a:gd name="T64" fmla="*/ 533 w 56"/>
                  <a:gd name="T65" fmla="*/ 1993 h 650"/>
                  <a:gd name="T66" fmla="*/ 595 w 56"/>
                  <a:gd name="T67" fmla="*/ 1745 h 650"/>
                  <a:gd name="T68" fmla="*/ 658 w 56"/>
                  <a:gd name="T69" fmla="*/ 1403 h 650"/>
                  <a:gd name="T70" fmla="*/ 625 w 56"/>
                  <a:gd name="T71" fmla="*/ 947 h 650"/>
                  <a:gd name="T72" fmla="*/ 645 w 56"/>
                  <a:gd name="T73" fmla="*/ 662 h 650"/>
                  <a:gd name="T74" fmla="*/ 550 w 56"/>
                  <a:gd name="T75" fmla="*/ 547 h 650"/>
                  <a:gd name="T76" fmla="*/ 645 w 56"/>
                  <a:gd name="T77" fmla="*/ 227 h 650"/>
                  <a:gd name="T78" fmla="*/ 675 w 56"/>
                  <a:gd name="T79" fmla="*/ 0 h 650"/>
                  <a:gd name="T80" fmla="*/ 0 w 56"/>
                  <a:gd name="T81" fmla="*/ 0 h 6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6" h="650">
                    <a:moveTo>
                      <a:pt x="5" y="650"/>
                    </a:moveTo>
                    <a:cubicBezTo>
                      <a:pt x="48" y="650"/>
                      <a:pt x="48" y="650"/>
                      <a:pt x="48" y="650"/>
                    </a:cubicBezTo>
                    <a:cubicBezTo>
                      <a:pt x="48" y="640"/>
                      <a:pt x="49" y="621"/>
                      <a:pt x="52" y="616"/>
                    </a:cubicBezTo>
                    <a:cubicBezTo>
                      <a:pt x="56" y="611"/>
                      <a:pt x="53" y="599"/>
                      <a:pt x="52" y="597"/>
                    </a:cubicBezTo>
                    <a:cubicBezTo>
                      <a:pt x="45" y="573"/>
                      <a:pt x="45" y="573"/>
                      <a:pt x="45" y="573"/>
                    </a:cubicBezTo>
                    <a:cubicBezTo>
                      <a:pt x="45" y="573"/>
                      <a:pt x="48" y="559"/>
                      <a:pt x="52" y="553"/>
                    </a:cubicBezTo>
                    <a:cubicBezTo>
                      <a:pt x="56" y="548"/>
                      <a:pt x="50" y="535"/>
                      <a:pt x="50" y="535"/>
                    </a:cubicBezTo>
                    <a:cubicBezTo>
                      <a:pt x="46" y="523"/>
                      <a:pt x="46" y="523"/>
                      <a:pt x="46" y="523"/>
                    </a:cubicBezTo>
                    <a:cubicBezTo>
                      <a:pt x="46" y="523"/>
                      <a:pt x="44" y="513"/>
                      <a:pt x="50" y="502"/>
                    </a:cubicBezTo>
                    <a:cubicBezTo>
                      <a:pt x="55" y="491"/>
                      <a:pt x="49" y="480"/>
                      <a:pt x="49" y="480"/>
                    </a:cubicBezTo>
                    <a:cubicBezTo>
                      <a:pt x="44" y="475"/>
                      <a:pt x="44" y="475"/>
                      <a:pt x="44" y="475"/>
                    </a:cubicBezTo>
                    <a:cubicBezTo>
                      <a:pt x="44" y="475"/>
                      <a:pt x="43" y="457"/>
                      <a:pt x="48" y="451"/>
                    </a:cubicBezTo>
                    <a:cubicBezTo>
                      <a:pt x="48" y="450"/>
                      <a:pt x="45" y="430"/>
                      <a:pt x="47" y="436"/>
                    </a:cubicBezTo>
                    <a:cubicBezTo>
                      <a:pt x="45" y="422"/>
                      <a:pt x="45" y="422"/>
                      <a:pt x="45" y="422"/>
                    </a:cubicBezTo>
                    <a:cubicBezTo>
                      <a:pt x="45" y="422"/>
                      <a:pt x="41" y="410"/>
                      <a:pt x="46" y="404"/>
                    </a:cubicBezTo>
                    <a:cubicBezTo>
                      <a:pt x="49" y="401"/>
                      <a:pt x="43" y="383"/>
                      <a:pt x="46" y="387"/>
                    </a:cubicBezTo>
                    <a:cubicBezTo>
                      <a:pt x="45" y="384"/>
                      <a:pt x="45" y="384"/>
                      <a:pt x="45" y="384"/>
                    </a:cubicBezTo>
                    <a:cubicBezTo>
                      <a:pt x="45" y="384"/>
                      <a:pt x="37" y="359"/>
                      <a:pt x="44" y="354"/>
                    </a:cubicBezTo>
                    <a:cubicBezTo>
                      <a:pt x="51" y="349"/>
                      <a:pt x="45" y="339"/>
                      <a:pt x="45" y="339"/>
                    </a:cubicBezTo>
                    <a:cubicBezTo>
                      <a:pt x="41" y="323"/>
                      <a:pt x="41" y="323"/>
                      <a:pt x="41" y="323"/>
                    </a:cubicBezTo>
                    <a:cubicBezTo>
                      <a:pt x="41" y="323"/>
                      <a:pt x="39" y="312"/>
                      <a:pt x="43" y="307"/>
                    </a:cubicBezTo>
                    <a:cubicBezTo>
                      <a:pt x="47" y="301"/>
                      <a:pt x="44" y="293"/>
                      <a:pt x="44" y="293"/>
                    </a:cubicBezTo>
                    <a:cubicBezTo>
                      <a:pt x="44" y="293"/>
                      <a:pt x="37" y="274"/>
                      <a:pt x="43" y="265"/>
                    </a:cubicBezTo>
                    <a:cubicBezTo>
                      <a:pt x="49" y="256"/>
                      <a:pt x="42" y="247"/>
                      <a:pt x="42" y="247"/>
                    </a:cubicBezTo>
                    <a:cubicBezTo>
                      <a:pt x="42" y="247"/>
                      <a:pt x="37" y="230"/>
                      <a:pt x="41" y="223"/>
                    </a:cubicBezTo>
                    <a:cubicBezTo>
                      <a:pt x="45" y="216"/>
                      <a:pt x="42" y="209"/>
                      <a:pt x="42" y="209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0" y="203"/>
                      <a:pt x="38" y="190"/>
                      <a:pt x="42" y="182"/>
                    </a:cubicBezTo>
                    <a:cubicBezTo>
                      <a:pt x="46" y="174"/>
                      <a:pt x="41" y="169"/>
                      <a:pt x="41" y="169"/>
                    </a:cubicBezTo>
                    <a:cubicBezTo>
                      <a:pt x="39" y="163"/>
                      <a:pt x="39" y="163"/>
                      <a:pt x="39" y="163"/>
                    </a:cubicBezTo>
                    <a:cubicBezTo>
                      <a:pt x="39" y="163"/>
                      <a:pt x="33" y="143"/>
                      <a:pt x="39" y="135"/>
                    </a:cubicBezTo>
                    <a:cubicBezTo>
                      <a:pt x="45" y="128"/>
                      <a:pt x="41" y="121"/>
                      <a:pt x="41" y="121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5"/>
                      <a:pt x="34" y="96"/>
                      <a:pt x="38" y="92"/>
                    </a:cubicBezTo>
                    <a:cubicBezTo>
                      <a:pt x="43" y="89"/>
                      <a:pt x="48" y="79"/>
                      <a:pt x="42" y="74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49" y="44"/>
                      <a:pt x="41" y="35"/>
                    </a:cubicBezTo>
                    <a:cubicBezTo>
                      <a:pt x="33" y="27"/>
                      <a:pt x="35" y="29"/>
                      <a:pt x="35" y="29"/>
                    </a:cubicBezTo>
                    <a:cubicBezTo>
                      <a:pt x="35" y="29"/>
                      <a:pt x="38" y="15"/>
                      <a:pt x="41" y="12"/>
                    </a:cubicBezTo>
                    <a:cubicBezTo>
                      <a:pt x="43" y="9"/>
                      <a:pt x="47" y="6"/>
                      <a:pt x="4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3" name="Freeform 354">
                <a:extLst>
                  <a:ext uri="{FF2B5EF4-FFF2-40B4-BE49-F238E27FC236}">
                    <a16:creationId xmlns:a16="http://schemas.microsoft.com/office/drawing/2014/main" id="{A2156DE8-E381-48C9-B57C-08965905D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3117"/>
                <a:ext cx="145" cy="160"/>
              </a:xfrm>
              <a:custGeom>
                <a:avLst/>
                <a:gdLst>
                  <a:gd name="T0" fmla="*/ 863 w 58"/>
                  <a:gd name="T1" fmla="*/ 989 h 60"/>
                  <a:gd name="T2" fmla="*/ 813 w 58"/>
                  <a:gd name="T3" fmla="*/ 477 h 60"/>
                  <a:gd name="T4" fmla="*/ 783 w 58"/>
                  <a:gd name="T5" fmla="*/ 77 h 60"/>
                  <a:gd name="T6" fmla="*/ 113 w 58"/>
                  <a:gd name="T7" fmla="*/ 35 h 60"/>
                  <a:gd name="T8" fmla="*/ 0 w 58"/>
                  <a:gd name="T9" fmla="*/ 35 h 60"/>
                  <a:gd name="T10" fmla="*/ 0 w 58"/>
                  <a:gd name="T11" fmla="*/ 1117 h 60"/>
                  <a:gd name="T12" fmla="*/ 113 w 58"/>
                  <a:gd name="T13" fmla="*/ 1117 h 60"/>
                  <a:gd name="T14" fmla="*/ 595 w 58"/>
                  <a:gd name="T15" fmla="*/ 1117 h 60"/>
                  <a:gd name="T16" fmla="*/ 863 w 58"/>
                  <a:gd name="T17" fmla="*/ 989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60">
                    <a:moveTo>
                      <a:pt x="55" y="52"/>
                    </a:moveTo>
                    <a:cubicBezTo>
                      <a:pt x="53" y="45"/>
                      <a:pt x="52" y="37"/>
                      <a:pt x="52" y="25"/>
                    </a:cubicBezTo>
                    <a:cubicBezTo>
                      <a:pt x="52" y="14"/>
                      <a:pt x="58" y="8"/>
                      <a:pt x="50" y="4"/>
                    </a:cubicBezTo>
                    <a:cubicBezTo>
                      <a:pt x="42" y="0"/>
                      <a:pt x="17" y="2"/>
                      <a:pt x="7" y="2"/>
                    </a:cubicBezTo>
                    <a:cubicBezTo>
                      <a:pt x="5" y="2"/>
                      <a:pt x="3" y="2"/>
                      <a:pt x="0" y="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4" y="59"/>
                      <a:pt x="7" y="59"/>
                      <a:pt x="7" y="59"/>
                    </a:cubicBezTo>
                    <a:cubicBezTo>
                      <a:pt x="8" y="59"/>
                      <a:pt x="27" y="59"/>
                      <a:pt x="38" y="59"/>
                    </a:cubicBezTo>
                    <a:cubicBezTo>
                      <a:pt x="49" y="60"/>
                      <a:pt x="58" y="59"/>
                      <a:pt x="55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4" name="Freeform 355">
                <a:extLst>
                  <a:ext uri="{FF2B5EF4-FFF2-40B4-BE49-F238E27FC236}">
                    <a16:creationId xmlns:a16="http://schemas.microsoft.com/office/drawing/2014/main" id="{F15BA4E9-9C96-4C2C-92F5-8CD4DD224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3139"/>
                <a:ext cx="92" cy="85"/>
              </a:xfrm>
              <a:custGeom>
                <a:avLst/>
                <a:gdLst>
                  <a:gd name="T0" fmla="*/ 0 w 37"/>
                  <a:gd name="T1" fmla="*/ 319 h 32"/>
                  <a:gd name="T2" fmla="*/ 30 w 37"/>
                  <a:gd name="T3" fmla="*/ 114 h 32"/>
                  <a:gd name="T4" fmla="*/ 246 w 37"/>
                  <a:gd name="T5" fmla="*/ 93 h 32"/>
                  <a:gd name="T6" fmla="*/ 507 w 37"/>
                  <a:gd name="T7" fmla="*/ 133 h 32"/>
                  <a:gd name="T8" fmla="*/ 507 w 37"/>
                  <a:gd name="T9" fmla="*/ 507 h 32"/>
                  <a:gd name="T10" fmla="*/ 186 w 37"/>
                  <a:gd name="T11" fmla="*/ 523 h 32"/>
                  <a:gd name="T12" fmla="*/ 0 w 37"/>
                  <a:gd name="T13" fmla="*/ 579 h 32"/>
                  <a:gd name="T14" fmla="*/ 0 w 37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2">
                    <a:moveTo>
                      <a:pt x="0" y="17"/>
                    </a:moveTo>
                    <a:cubicBezTo>
                      <a:pt x="0" y="13"/>
                      <a:pt x="1" y="9"/>
                      <a:pt x="2" y="6"/>
                    </a:cubicBezTo>
                    <a:cubicBezTo>
                      <a:pt x="6" y="8"/>
                      <a:pt x="11" y="7"/>
                      <a:pt x="16" y="5"/>
                    </a:cubicBezTo>
                    <a:cubicBezTo>
                      <a:pt x="22" y="3"/>
                      <a:pt x="29" y="0"/>
                      <a:pt x="33" y="7"/>
                    </a:cubicBezTo>
                    <a:cubicBezTo>
                      <a:pt x="36" y="14"/>
                      <a:pt x="37" y="22"/>
                      <a:pt x="33" y="27"/>
                    </a:cubicBezTo>
                    <a:cubicBezTo>
                      <a:pt x="29" y="32"/>
                      <a:pt x="19" y="29"/>
                      <a:pt x="12" y="28"/>
                    </a:cubicBezTo>
                    <a:cubicBezTo>
                      <a:pt x="7" y="28"/>
                      <a:pt x="3" y="29"/>
                      <a:pt x="0" y="31"/>
                    </a:cubicBezTo>
                    <a:cubicBezTo>
                      <a:pt x="0" y="27"/>
                      <a:pt x="0" y="22"/>
                      <a:pt x="0" y="1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5" name="Freeform 356">
                <a:extLst>
                  <a:ext uri="{FF2B5EF4-FFF2-40B4-BE49-F238E27FC236}">
                    <a16:creationId xmlns:a16="http://schemas.microsoft.com/office/drawing/2014/main" id="{2C794AC8-FAE2-4729-9065-9C42F8B6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941"/>
                <a:ext cx="137" cy="152"/>
              </a:xfrm>
              <a:custGeom>
                <a:avLst/>
                <a:gdLst>
                  <a:gd name="T0" fmla="*/ 820 w 55"/>
                  <a:gd name="T1" fmla="*/ 264 h 57"/>
                  <a:gd name="T2" fmla="*/ 775 w 55"/>
                  <a:gd name="T3" fmla="*/ 93 h 57"/>
                  <a:gd name="T4" fmla="*/ 105 w 55"/>
                  <a:gd name="T5" fmla="*/ 56 h 57"/>
                  <a:gd name="T6" fmla="*/ 0 w 55"/>
                  <a:gd name="T7" fmla="*/ 56 h 57"/>
                  <a:gd name="T8" fmla="*/ 0 w 55"/>
                  <a:gd name="T9" fmla="*/ 1045 h 57"/>
                  <a:gd name="T10" fmla="*/ 105 w 55"/>
                  <a:gd name="T11" fmla="*/ 1024 h 57"/>
                  <a:gd name="T12" fmla="*/ 775 w 55"/>
                  <a:gd name="T13" fmla="*/ 1045 h 57"/>
                  <a:gd name="T14" fmla="*/ 807 w 55"/>
                  <a:gd name="T15" fmla="*/ 605 h 57"/>
                  <a:gd name="T16" fmla="*/ 820 w 55"/>
                  <a:gd name="T17" fmla="*/ 264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57">
                    <a:moveTo>
                      <a:pt x="53" y="14"/>
                    </a:moveTo>
                    <a:cubicBezTo>
                      <a:pt x="55" y="9"/>
                      <a:pt x="51" y="6"/>
                      <a:pt x="50" y="5"/>
                    </a:cubicBezTo>
                    <a:cubicBezTo>
                      <a:pt x="45" y="0"/>
                      <a:pt x="21" y="3"/>
                      <a:pt x="7" y="3"/>
                    </a:cubicBezTo>
                    <a:cubicBezTo>
                      <a:pt x="5" y="3"/>
                      <a:pt x="2" y="3"/>
                      <a:pt x="0" y="3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5"/>
                      <a:pt x="5" y="54"/>
                      <a:pt x="7" y="54"/>
                    </a:cubicBezTo>
                    <a:cubicBezTo>
                      <a:pt x="20" y="54"/>
                      <a:pt x="46" y="57"/>
                      <a:pt x="50" y="55"/>
                    </a:cubicBezTo>
                    <a:cubicBezTo>
                      <a:pt x="54" y="54"/>
                      <a:pt x="54" y="41"/>
                      <a:pt x="52" y="32"/>
                    </a:cubicBezTo>
                    <a:cubicBezTo>
                      <a:pt x="51" y="26"/>
                      <a:pt x="52" y="19"/>
                      <a:pt x="53" y="1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6" name="Freeform 357">
                <a:extLst>
                  <a:ext uri="{FF2B5EF4-FFF2-40B4-BE49-F238E27FC236}">
                    <a16:creationId xmlns:a16="http://schemas.microsoft.com/office/drawing/2014/main" id="{AAF4370E-BE01-4237-81A1-C6BA10FA6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955"/>
                <a:ext cx="83" cy="90"/>
              </a:xfrm>
              <a:custGeom>
                <a:avLst/>
                <a:gdLst>
                  <a:gd name="T0" fmla="*/ 20 w 33"/>
                  <a:gd name="T1" fmla="*/ 498 h 34"/>
                  <a:gd name="T2" fmla="*/ 33 w 33"/>
                  <a:gd name="T3" fmla="*/ 169 h 34"/>
                  <a:gd name="T4" fmla="*/ 493 w 33"/>
                  <a:gd name="T5" fmla="*/ 169 h 34"/>
                  <a:gd name="T6" fmla="*/ 367 w 33"/>
                  <a:gd name="T7" fmla="*/ 574 h 34"/>
                  <a:gd name="T8" fmla="*/ 33 w 33"/>
                  <a:gd name="T9" fmla="*/ 540 h 34"/>
                  <a:gd name="T10" fmla="*/ 20 w 33"/>
                  <a:gd name="T11" fmla="*/ 49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7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1" y="7"/>
                      <a:pt x="28" y="0"/>
                      <a:pt x="31" y="9"/>
                    </a:cubicBezTo>
                    <a:cubicBezTo>
                      <a:pt x="33" y="18"/>
                      <a:pt x="32" y="34"/>
                      <a:pt x="23" y="31"/>
                    </a:cubicBezTo>
                    <a:cubicBezTo>
                      <a:pt x="15" y="29"/>
                      <a:pt x="8" y="28"/>
                      <a:pt x="2" y="29"/>
                    </a:cubicBezTo>
                    <a:cubicBezTo>
                      <a:pt x="2" y="28"/>
                      <a:pt x="2" y="27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7" name="Freeform 358">
                <a:extLst>
                  <a:ext uri="{FF2B5EF4-FFF2-40B4-BE49-F238E27FC236}">
                    <a16:creationId xmlns:a16="http://schemas.microsoft.com/office/drawing/2014/main" id="{22C29A94-DB0B-4C74-AD59-D05469157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160"/>
                <a:ext cx="75" cy="48"/>
              </a:xfrm>
              <a:custGeom>
                <a:avLst/>
                <a:gdLst>
                  <a:gd name="T0" fmla="*/ 33 w 30"/>
                  <a:gd name="T1" fmla="*/ 35 h 18"/>
                  <a:gd name="T2" fmla="*/ 33 w 30"/>
                  <a:gd name="T3" fmla="*/ 307 h 18"/>
                  <a:gd name="T4" fmla="*/ 95 w 30"/>
                  <a:gd name="T5" fmla="*/ 320 h 18"/>
                  <a:gd name="T6" fmla="*/ 238 w 30"/>
                  <a:gd name="T7" fmla="*/ 320 h 18"/>
                  <a:gd name="T8" fmla="*/ 425 w 30"/>
                  <a:gd name="T9" fmla="*/ 320 h 18"/>
                  <a:gd name="T10" fmla="*/ 458 w 30"/>
                  <a:gd name="T11" fmla="*/ 171 h 18"/>
                  <a:gd name="T12" fmla="*/ 395 w 30"/>
                  <a:gd name="T13" fmla="*/ 0 h 18"/>
                  <a:gd name="T14" fmla="*/ 395 w 30"/>
                  <a:gd name="T15" fmla="*/ 171 h 18"/>
                  <a:gd name="T16" fmla="*/ 220 w 30"/>
                  <a:gd name="T17" fmla="*/ 171 h 18"/>
                  <a:gd name="T18" fmla="*/ 113 w 30"/>
                  <a:gd name="T19" fmla="*/ 171 h 18"/>
                  <a:gd name="T20" fmla="*/ 50 w 30"/>
                  <a:gd name="T21" fmla="*/ 35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8">
                    <a:moveTo>
                      <a:pt x="2" y="2"/>
                    </a:moveTo>
                    <a:cubicBezTo>
                      <a:pt x="1" y="5"/>
                      <a:pt x="0" y="12"/>
                      <a:pt x="2" y="16"/>
                    </a:cubicBezTo>
                    <a:cubicBezTo>
                      <a:pt x="3" y="18"/>
                      <a:pt x="4" y="17"/>
                      <a:pt x="6" y="17"/>
                    </a:cubicBezTo>
                    <a:cubicBezTo>
                      <a:pt x="9" y="16"/>
                      <a:pt x="11" y="16"/>
                      <a:pt x="15" y="17"/>
                    </a:cubicBezTo>
                    <a:cubicBezTo>
                      <a:pt x="18" y="17"/>
                      <a:pt x="24" y="18"/>
                      <a:pt x="27" y="17"/>
                    </a:cubicBezTo>
                    <a:cubicBezTo>
                      <a:pt x="30" y="15"/>
                      <a:pt x="30" y="11"/>
                      <a:pt x="29" y="9"/>
                    </a:cubicBezTo>
                    <a:cubicBezTo>
                      <a:pt x="28" y="6"/>
                      <a:pt x="28" y="1"/>
                      <a:pt x="25" y="0"/>
                    </a:cubicBezTo>
                    <a:cubicBezTo>
                      <a:pt x="25" y="2"/>
                      <a:pt x="27" y="6"/>
                      <a:pt x="25" y="9"/>
                    </a:cubicBezTo>
                    <a:cubicBezTo>
                      <a:pt x="22" y="11"/>
                      <a:pt x="17" y="9"/>
                      <a:pt x="14" y="9"/>
                    </a:cubicBezTo>
                    <a:cubicBezTo>
                      <a:pt x="12" y="8"/>
                      <a:pt x="9" y="10"/>
                      <a:pt x="7" y="9"/>
                    </a:cubicBezTo>
                    <a:cubicBezTo>
                      <a:pt x="4" y="7"/>
                      <a:pt x="5" y="3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8" name="Freeform 359">
                <a:extLst>
                  <a:ext uri="{FF2B5EF4-FFF2-40B4-BE49-F238E27FC236}">
                    <a16:creationId xmlns:a16="http://schemas.microsoft.com/office/drawing/2014/main" id="{955543B3-1D82-41B3-A04A-AF4C48954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981"/>
                <a:ext cx="63" cy="46"/>
              </a:xfrm>
              <a:custGeom>
                <a:avLst/>
                <a:gdLst>
                  <a:gd name="T0" fmla="*/ 20 w 25"/>
                  <a:gd name="T1" fmla="*/ 60 h 17"/>
                  <a:gd name="T2" fmla="*/ 20 w 25"/>
                  <a:gd name="T3" fmla="*/ 279 h 17"/>
                  <a:gd name="T4" fmla="*/ 209 w 25"/>
                  <a:gd name="T5" fmla="*/ 300 h 17"/>
                  <a:gd name="T6" fmla="*/ 368 w 25"/>
                  <a:gd name="T7" fmla="*/ 300 h 17"/>
                  <a:gd name="T8" fmla="*/ 338 w 25"/>
                  <a:gd name="T9" fmla="*/ 0 h 17"/>
                  <a:gd name="T10" fmla="*/ 192 w 25"/>
                  <a:gd name="T11" fmla="*/ 198 h 17"/>
                  <a:gd name="T12" fmla="*/ 50 w 25"/>
                  <a:gd name="T13" fmla="*/ 38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7">
                    <a:moveTo>
                      <a:pt x="1" y="3"/>
                    </a:moveTo>
                    <a:cubicBezTo>
                      <a:pt x="0" y="5"/>
                      <a:pt x="0" y="12"/>
                      <a:pt x="1" y="14"/>
                    </a:cubicBezTo>
                    <a:cubicBezTo>
                      <a:pt x="3" y="16"/>
                      <a:pt x="10" y="14"/>
                      <a:pt x="13" y="15"/>
                    </a:cubicBezTo>
                    <a:cubicBezTo>
                      <a:pt x="16" y="15"/>
                      <a:pt x="20" y="17"/>
                      <a:pt x="23" y="15"/>
                    </a:cubicBezTo>
                    <a:cubicBezTo>
                      <a:pt x="25" y="12"/>
                      <a:pt x="23" y="3"/>
                      <a:pt x="21" y="0"/>
                    </a:cubicBezTo>
                    <a:cubicBezTo>
                      <a:pt x="21" y="6"/>
                      <a:pt x="18" y="9"/>
                      <a:pt x="12" y="10"/>
                    </a:cubicBezTo>
                    <a:cubicBezTo>
                      <a:pt x="7" y="10"/>
                      <a:pt x="2" y="8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9" name="Freeform 360">
                <a:extLst>
                  <a:ext uri="{FF2B5EF4-FFF2-40B4-BE49-F238E27FC236}">
                    <a16:creationId xmlns:a16="http://schemas.microsoft.com/office/drawing/2014/main" id="{3D6C1B6C-67E4-4789-9F53-398630656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960"/>
                <a:ext cx="130" cy="128"/>
              </a:xfrm>
              <a:custGeom>
                <a:avLst/>
                <a:gdLst>
                  <a:gd name="T0" fmla="*/ 738 w 52"/>
                  <a:gd name="T1" fmla="*/ 397 h 48"/>
                  <a:gd name="T2" fmla="*/ 708 w 52"/>
                  <a:gd name="T3" fmla="*/ 35 h 48"/>
                  <a:gd name="T4" fmla="*/ 313 w 52"/>
                  <a:gd name="T5" fmla="*/ 35 h 48"/>
                  <a:gd name="T6" fmla="*/ 0 w 52"/>
                  <a:gd name="T7" fmla="*/ 35 h 48"/>
                  <a:gd name="T8" fmla="*/ 0 w 52"/>
                  <a:gd name="T9" fmla="*/ 56 h 48"/>
                  <a:gd name="T10" fmla="*/ 395 w 52"/>
                  <a:gd name="T11" fmla="*/ 149 h 48"/>
                  <a:gd name="T12" fmla="*/ 550 w 52"/>
                  <a:gd name="T13" fmla="*/ 533 h 48"/>
                  <a:gd name="T14" fmla="*/ 0 w 52"/>
                  <a:gd name="T15" fmla="*/ 739 h 48"/>
                  <a:gd name="T16" fmla="*/ 0 w 52"/>
                  <a:gd name="T17" fmla="*/ 832 h 48"/>
                  <a:gd name="T18" fmla="*/ 220 w 52"/>
                  <a:gd name="T19" fmla="*/ 832 h 48"/>
                  <a:gd name="T20" fmla="*/ 738 w 52"/>
                  <a:gd name="T21" fmla="*/ 832 h 48"/>
                  <a:gd name="T22" fmla="*/ 738 w 52"/>
                  <a:gd name="T23" fmla="*/ 397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" h="48">
                    <a:moveTo>
                      <a:pt x="47" y="21"/>
                    </a:moveTo>
                    <a:cubicBezTo>
                      <a:pt x="48" y="11"/>
                      <a:pt x="50" y="4"/>
                      <a:pt x="45" y="2"/>
                    </a:cubicBezTo>
                    <a:cubicBezTo>
                      <a:pt x="39" y="0"/>
                      <a:pt x="34" y="0"/>
                      <a:pt x="20" y="2"/>
                    </a:cubicBezTo>
                    <a:cubicBezTo>
                      <a:pt x="10" y="3"/>
                      <a:pt x="4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9" y="7"/>
                      <a:pt x="16" y="7"/>
                      <a:pt x="25" y="8"/>
                    </a:cubicBezTo>
                    <a:cubicBezTo>
                      <a:pt x="35" y="8"/>
                      <a:pt x="35" y="18"/>
                      <a:pt x="35" y="28"/>
                    </a:cubicBezTo>
                    <a:cubicBezTo>
                      <a:pt x="34" y="38"/>
                      <a:pt x="13" y="35"/>
                      <a:pt x="0" y="3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4" y="43"/>
                      <a:pt x="9" y="43"/>
                      <a:pt x="14" y="44"/>
                    </a:cubicBezTo>
                    <a:cubicBezTo>
                      <a:pt x="31" y="45"/>
                      <a:pt x="42" y="48"/>
                      <a:pt x="47" y="44"/>
                    </a:cubicBezTo>
                    <a:cubicBezTo>
                      <a:pt x="52" y="41"/>
                      <a:pt x="46" y="30"/>
                      <a:pt x="47" y="21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0" name="Freeform 361">
                <a:extLst>
                  <a:ext uri="{FF2B5EF4-FFF2-40B4-BE49-F238E27FC236}">
                    <a16:creationId xmlns:a16="http://schemas.microsoft.com/office/drawing/2014/main" id="{810C8E16-9322-41AD-9248-F7DEB8455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3139"/>
                <a:ext cx="135" cy="130"/>
              </a:xfrm>
              <a:custGeom>
                <a:avLst/>
                <a:gdLst>
                  <a:gd name="T0" fmla="*/ 750 w 54"/>
                  <a:gd name="T1" fmla="*/ 486 h 49"/>
                  <a:gd name="T2" fmla="*/ 750 w 54"/>
                  <a:gd name="T3" fmla="*/ 90 h 49"/>
                  <a:gd name="T4" fmla="*/ 375 w 54"/>
                  <a:gd name="T5" fmla="*/ 21 h 49"/>
                  <a:gd name="T6" fmla="*/ 0 w 54"/>
                  <a:gd name="T7" fmla="*/ 21 h 49"/>
                  <a:gd name="T8" fmla="*/ 0 w 54"/>
                  <a:gd name="T9" fmla="*/ 21 h 49"/>
                  <a:gd name="T10" fmla="*/ 500 w 54"/>
                  <a:gd name="T11" fmla="*/ 281 h 49"/>
                  <a:gd name="T12" fmla="*/ 408 w 54"/>
                  <a:gd name="T13" fmla="*/ 634 h 49"/>
                  <a:gd name="T14" fmla="*/ 0 w 54"/>
                  <a:gd name="T15" fmla="*/ 822 h 49"/>
                  <a:gd name="T16" fmla="*/ 0 w 54"/>
                  <a:gd name="T17" fmla="*/ 894 h 49"/>
                  <a:gd name="T18" fmla="*/ 750 w 54"/>
                  <a:gd name="T19" fmla="*/ 881 h 49"/>
                  <a:gd name="T20" fmla="*/ 750 w 54"/>
                  <a:gd name="T21" fmla="*/ 486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49">
                    <a:moveTo>
                      <a:pt x="48" y="26"/>
                    </a:moveTo>
                    <a:cubicBezTo>
                      <a:pt x="47" y="15"/>
                      <a:pt x="50" y="9"/>
                      <a:pt x="48" y="5"/>
                    </a:cubicBezTo>
                    <a:cubicBezTo>
                      <a:pt x="47" y="1"/>
                      <a:pt x="36" y="0"/>
                      <a:pt x="24" y="1"/>
                    </a:cubicBezTo>
                    <a:cubicBezTo>
                      <a:pt x="15" y="2"/>
                      <a:pt x="8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4" y="3"/>
                      <a:pt x="32" y="10"/>
                      <a:pt x="32" y="15"/>
                    </a:cubicBezTo>
                    <a:cubicBezTo>
                      <a:pt x="34" y="21"/>
                      <a:pt x="37" y="27"/>
                      <a:pt x="26" y="34"/>
                    </a:cubicBezTo>
                    <a:cubicBezTo>
                      <a:pt x="20" y="38"/>
                      <a:pt x="10" y="41"/>
                      <a:pt x="0" y="4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1" y="47"/>
                      <a:pt x="43" y="49"/>
                      <a:pt x="48" y="47"/>
                    </a:cubicBezTo>
                    <a:cubicBezTo>
                      <a:pt x="54" y="45"/>
                      <a:pt x="49" y="36"/>
                      <a:pt x="48" y="26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1" name="Freeform 362">
                <a:extLst>
                  <a:ext uri="{FF2B5EF4-FFF2-40B4-BE49-F238E27FC236}">
                    <a16:creationId xmlns:a16="http://schemas.microsoft.com/office/drawing/2014/main" id="{FFCA263C-6B83-4FE2-B549-A243AC042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976"/>
                <a:ext cx="37" cy="16"/>
              </a:xfrm>
              <a:custGeom>
                <a:avLst/>
                <a:gdLst>
                  <a:gd name="T0" fmla="*/ 12 w 15"/>
                  <a:gd name="T1" fmla="*/ 77 h 6"/>
                  <a:gd name="T2" fmla="*/ 224 w 15"/>
                  <a:gd name="T3" fmla="*/ 21 h 6"/>
                  <a:gd name="T4" fmla="*/ 0 w 15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1" y="4"/>
                    </a:moveTo>
                    <a:cubicBezTo>
                      <a:pt x="5" y="2"/>
                      <a:pt x="10" y="0"/>
                      <a:pt x="15" y="1"/>
                    </a:cubicBezTo>
                    <a:cubicBezTo>
                      <a:pt x="11" y="3"/>
                      <a:pt x="5" y="6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2" name="Freeform 363">
                <a:extLst>
                  <a:ext uri="{FF2B5EF4-FFF2-40B4-BE49-F238E27FC236}">
                    <a16:creationId xmlns:a16="http://schemas.microsoft.com/office/drawing/2014/main" id="{C5B6556B-DC7F-4183-9EF5-C098A52F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3155"/>
                <a:ext cx="35" cy="10"/>
              </a:xfrm>
              <a:custGeom>
                <a:avLst/>
                <a:gdLst>
                  <a:gd name="T0" fmla="*/ 0 w 14"/>
                  <a:gd name="T1" fmla="*/ 63 h 4"/>
                  <a:gd name="T2" fmla="*/ 220 w 1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6" y="4"/>
                      <a:pt x="10" y="4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3" name="Freeform 364">
                <a:extLst>
                  <a:ext uri="{FF2B5EF4-FFF2-40B4-BE49-F238E27FC236}">
                    <a16:creationId xmlns:a16="http://schemas.microsoft.com/office/drawing/2014/main" id="{0199EB28-16C5-4008-89DB-D9C3972D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3008"/>
                <a:ext cx="102" cy="77"/>
              </a:xfrm>
              <a:custGeom>
                <a:avLst/>
                <a:gdLst>
                  <a:gd name="T0" fmla="*/ 0 w 41"/>
                  <a:gd name="T1" fmla="*/ 451 h 29"/>
                  <a:gd name="T2" fmla="*/ 291 w 41"/>
                  <a:gd name="T3" fmla="*/ 507 h 29"/>
                  <a:gd name="T4" fmla="*/ 570 w 41"/>
                  <a:gd name="T5" fmla="*/ 507 h 29"/>
                  <a:gd name="T6" fmla="*/ 587 w 41"/>
                  <a:gd name="T7" fmla="*/ 297 h 29"/>
                  <a:gd name="T8" fmla="*/ 570 w 41"/>
                  <a:gd name="T9" fmla="*/ 0 h 29"/>
                  <a:gd name="T10" fmla="*/ 537 w 41"/>
                  <a:gd name="T11" fmla="*/ 260 h 29"/>
                  <a:gd name="T12" fmla="*/ 478 w 41"/>
                  <a:gd name="T13" fmla="*/ 430 h 29"/>
                  <a:gd name="T14" fmla="*/ 279 w 41"/>
                  <a:gd name="T15" fmla="*/ 451 h 29"/>
                  <a:gd name="T16" fmla="*/ 42 w 41"/>
                  <a:gd name="T17" fmla="*/ 46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9">
                    <a:moveTo>
                      <a:pt x="0" y="24"/>
                    </a:moveTo>
                    <a:cubicBezTo>
                      <a:pt x="6" y="26"/>
                      <a:pt x="13" y="26"/>
                      <a:pt x="19" y="27"/>
                    </a:cubicBezTo>
                    <a:cubicBezTo>
                      <a:pt x="24" y="28"/>
                      <a:pt x="32" y="29"/>
                      <a:pt x="37" y="27"/>
                    </a:cubicBezTo>
                    <a:cubicBezTo>
                      <a:pt x="41" y="25"/>
                      <a:pt x="39" y="19"/>
                      <a:pt x="38" y="16"/>
                    </a:cubicBezTo>
                    <a:cubicBezTo>
                      <a:pt x="37" y="10"/>
                      <a:pt x="37" y="6"/>
                      <a:pt x="37" y="0"/>
                    </a:cubicBezTo>
                    <a:cubicBezTo>
                      <a:pt x="36" y="5"/>
                      <a:pt x="35" y="9"/>
                      <a:pt x="35" y="14"/>
                    </a:cubicBezTo>
                    <a:cubicBezTo>
                      <a:pt x="35" y="18"/>
                      <a:pt x="36" y="22"/>
                      <a:pt x="31" y="23"/>
                    </a:cubicBezTo>
                    <a:cubicBezTo>
                      <a:pt x="27" y="25"/>
                      <a:pt x="22" y="24"/>
                      <a:pt x="18" y="24"/>
                    </a:cubicBezTo>
                    <a:cubicBezTo>
                      <a:pt x="13" y="24"/>
                      <a:pt x="8" y="25"/>
                      <a:pt x="3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4" name="Freeform 365">
                <a:extLst>
                  <a:ext uri="{FF2B5EF4-FFF2-40B4-BE49-F238E27FC236}">
                    <a16:creationId xmlns:a16="http://schemas.microsoft.com/office/drawing/2014/main" id="{D7E0FA98-A55D-40A2-B985-7641E7A73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3197"/>
                <a:ext cx="90" cy="72"/>
              </a:xfrm>
              <a:custGeom>
                <a:avLst/>
                <a:gdLst>
                  <a:gd name="T0" fmla="*/ 33 w 36"/>
                  <a:gd name="T1" fmla="*/ 477 h 27"/>
                  <a:gd name="T2" fmla="*/ 300 w 36"/>
                  <a:gd name="T3" fmla="*/ 491 h 27"/>
                  <a:gd name="T4" fmla="*/ 500 w 36"/>
                  <a:gd name="T5" fmla="*/ 477 h 27"/>
                  <a:gd name="T6" fmla="*/ 533 w 36"/>
                  <a:gd name="T7" fmla="*/ 285 h 27"/>
                  <a:gd name="T8" fmla="*/ 488 w 36"/>
                  <a:gd name="T9" fmla="*/ 0 h 27"/>
                  <a:gd name="T10" fmla="*/ 470 w 36"/>
                  <a:gd name="T11" fmla="*/ 264 h 27"/>
                  <a:gd name="T12" fmla="*/ 408 w 36"/>
                  <a:gd name="T13" fmla="*/ 419 h 27"/>
                  <a:gd name="T14" fmla="*/ 208 w 36"/>
                  <a:gd name="T15" fmla="*/ 456 h 27"/>
                  <a:gd name="T16" fmla="*/ 0 w 36"/>
                  <a:gd name="T17" fmla="*/ 47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27">
                    <a:moveTo>
                      <a:pt x="2" y="25"/>
                    </a:moveTo>
                    <a:cubicBezTo>
                      <a:pt x="7" y="27"/>
                      <a:pt x="14" y="26"/>
                      <a:pt x="19" y="26"/>
                    </a:cubicBezTo>
                    <a:cubicBezTo>
                      <a:pt x="23" y="26"/>
                      <a:pt x="29" y="27"/>
                      <a:pt x="32" y="25"/>
                    </a:cubicBezTo>
                    <a:cubicBezTo>
                      <a:pt x="36" y="23"/>
                      <a:pt x="35" y="18"/>
                      <a:pt x="34" y="15"/>
                    </a:cubicBezTo>
                    <a:cubicBezTo>
                      <a:pt x="32" y="10"/>
                      <a:pt x="32" y="5"/>
                      <a:pt x="31" y="0"/>
                    </a:cubicBezTo>
                    <a:cubicBezTo>
                      <a:pt x="30" y="4"/>
                      <a:pt x="30" y="9"/>
                      <a:pt x="30" y="14"/>
                    </a:cubicBezTo>
                    <a:cubicBezTo>
                      <a:pt x="30" y="17"/>
                      <a:pt x="30" y="20"/>
                      <a:pt x="26" y="22"/>
                    </a:cubicBezTo>
                    <a:cubicBezTo>
                      <a:pt x="23" y="24"/>
                      <a:pt x="17" y="23"/>
                      <a:pt x="13" y="24"/>
                    </a:cubicBezTo>
                    <a:cubicBezTo>
                      <a:pt x="9" y="24"/>
                      <a:pt x="5" y="25"/>
                      <a:pt x="0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5" name="Freeform 366">
                <a:extLst>
                  <a:ext uri="{FF2B5EF4-FFF2-40B4-BE49-F238E27FC236}">
                    <a16:creationId xmlns:a16="http://schemas.microsoft.com/office/drawing/2014/main" id="{446DB01A-492F-40CA-8316-260C53C4F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995"/>
                <a:ext cx="38" cy="32"/>
              </a:xfrm>
              <a:custGeom>
                <a:avLst/>
                <a:gdLst>
                  <a:gd name="T0" fmla="*/ 20 w 15"/>
                  <a:gd name="T1" fmla="*/ 0 h 12"/>
                  <a:gd name="T2" fmla="*/ 33 w 15"/>
                  <a:gd name="T3" fmla="*/ 192 h 12"/>
                  <a:gd name="T4" fmla="*/ 129 w 15"/>
                  <a:gd name="T5" fmla="*/ 192 h 12"/>
                  <a:gd name="T6" fmla="*/ 243 w 15"/>
                  <a:gd name="T7" fmla="*/ 205 h 12"/>
                  <a:gd name="T8" fmla="*/ 96 w 15"/>
                  <a:gd name="T9" fmla="*/ 171 h 12"/>
                  <a:gd name="T10" fmla="*/ 33 w 15"/>
                  <a:gd name="T11" fmla="*/ 35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1" y="0"/>
                    </a:moveTo>
                    <a:cubicBezTo>
                      <a:pt x="1" y="2"/>
                      <a:pt x="0" y="9"/>
                      <a:pt x="2" y="10"/>
                    </a:cubicBezTo>
                    <a:cubicBezTo>
                      <a:pt x="4" y="11"/>
                      <a:pt x="6" y="10"/>
                      <a:pt x="8" y="10"/>
                    </a:cubicBezTo>
                    <a:cubicBezTo>
                      <a:pt x="10" y="11"/>
                      <a:pt x="13" y="12"/>
                      <a:pt x="15" y="11"/>
                    </a:cubicBezTo>
                    <a:cubicBezTo>
                      <a:pt x="13" y="9"/>
                      <a:pt x="9" y="10"/>
                      <a:pt x="6" y="9"/>
                    </a:cubicBezTo>
                    <a:cubicBezTo>
                      <a:pt x="3" y="7"/>
                      <a:pt x="3" y="5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6" name="Freeform 367">
                <a:extLst>
                  <a:ext uri="{FF2B5EF4-FFF2-40B4-BE49-F238E27FC236}">
                    <a16:creationId xmlns:a16="http://schemas.microsoft.com/office/drawing/2014/main" id="{A24F9F2C-0687-4A20-A180-FADD25C10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176"/>
                <a:ext cx="50" cy="32"/>
              </a:xfrm>
              <a:custGeom>
                <a:avLst/>
                <a:gdLst>
                  <a:gd name="T0" fmla="*/ 33 w 20"/>
                  <a:gd name="T1" fmla="*/ 0 h 12"/>
                  <a:gd name="T2" fmla="*/ 63 w 20"/>
                  <a:gd name="T3" fmla="*/ 205 h 12"/>
                  <a:gd name="T4" fmla="*/ 175 w 20"/>
                  <a:gd name="T5" fmla="*/ 192 h 12"/>
                  <a:gd name="T6" fmla="*/ 313 w 20"/>
                  <a:gd name="T7" fmla="*/ 205 h 12"/>
                  <a:gd name="T8" fmla="*/ 113 w 20"/>
                  <a:gd name="T9" fmla="*/ 149 h 12"/>
                  <a:gd name="T10" fmla="*/ 33 w 2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2" y="0"/>
                    </a:moveTo>
                    <a:cubicBezTo>
                      <a:pt x="0" y="3"/>
                      <a:pt x="0" y="11"/>
                      <a:pt x="4" y="11"/>
                    </a:cubicBezTo>
                    <a:cubicBezTo>
                      <a:pt x="6" y="12"/>
                      <a:pt x="8" y="10"/>
                      <a:pt x="11" y="10"/>
                    </a:cubicBezTo>
                    <a:cubicBezTo>
                      <a:pt x="14" y="9"/>
                      <a:pt x="17" y="11"/>
                      <a:pt x="20" y="11"/>
                    </a:cubicBezTo>
                    <a:cubicBezTo>
                      <a:pt x="16" y="9"/>
                      <a:pt x="10" y="10"/>
                      <a:pt x="7" y="8"/>
                    </a:cubicBezTo>
                    <a:cubicBezTo>
                      <a:pt x="5" y="7"/>
                      <a:pt x="3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7" name="Freeform 368">
                <a:extLst>
                  <a:ext uri="{FF2B5EF4-FFF2-40B4-BE49-F238E27FC236}">
                    <a16:creationId xmlns:a16="http://schemas.microsoft.com/office/drawing/2014/main" id="{3012FCC9-7D65-4488-9046-9AC7F31C0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936"/>
                <a:ext cx="75" cy="16"/>
              </a:xfrm>
              <a:custGeom>
                <a:avLst/>
                <a:gdLst>
                  <a:gd name="T0" fmla="*/ 113 w 30"/>
                  <a:gd name="T1" fmla="*/ 35 h 6"/>
                  <a:gd name="T2" fmla="*/ 458 w 30"/>
                  <a:gd name="T3" fmla="*/ 115 h 6"/>
                  <a:gd name="T4" fmla="*/ 438 w 30"/>
                  <a:gd name="T5" fmla="*/ 0 h 6"/>
                  <a:gd name="T6" fmla="*/ 283 w 30"/>
                  <a:gd name="T7" fmla="*/ 21 h 6"/>
                  <a:gd name="T8" fmla="*/ 158 w 30"/>
                  <a:gd name="T9" fmla="*/ 21 h 6"/>
                  <a:gd name="T10" fmla="*/ 0 w 30"/>
                  <a:gd name="T11" fmla="*/ 7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6">
                    <a:moveTo>
                      <a:pt x="7" y="2"/>
                    </a:moveTo>
                    <a:cubicBezTo>
                      <a:pt x="12" y="1"/>
                      <a:pt x="25" y="1"/>
                      <a:pt x="29" y="6"/>
                    </a:cubicBezTo>
                    <a:cubicBezTo>
                      <a:pt x="30" y="4"/>
                      <a:pt x="29" y="1"/>
                      <a:pt x="28" y="0"/>
                    </a:cubicBezTo>
                    <a:cubicBezTo>
                      <a:pt x="27" y="3"/>
                      <a:pt x="21" y="1"/>
                      <a:pt x="18" y="1"/>
                    </a:cubicBezTo>
                    <a:cubicBezTo>
                      <a:pt x="15" y="0"/>
                      <a:pt x="13" y="0"/>
                      <a:pt x="10" y="1"/>
                    </a:cubicBezTo>
                    <a:cubicBezTo>
                      <a:pt x="7" y="1"/>
                      <a:pt x="3" y="4"/>
                      <a:pt x="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8" name="Freeform 369">
                <a:extLst>
                  <a:ext uri="{FF2B5EF4-FFF2-40B4-BE49-F238E27FC236}">
                    <a16:creationId xmlns:a16="http://schemas.microsoft.com/office/drawing/2014/main" id="{B668EC60-01B3-47E8-B48C-0989013A9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3101"/>
                <a:ext cx="88" cy="22"/>
              </a:xfrm>
              <a:custGeom>
                <a:avLst/>
                <a:gdLst>
                  <a:gd name="T0" fmla="*/ 0 w 35"/>
                  <a:gd name="T1" fmla="*/ 107 h 8"/>
                  <a:gd name="T2" fmla="*/ 430 w 35"/>
                  <a:gd name="T3" fmla="*/ 129 h 8"/>
                  <a:gd name="T4" fmla="*/ 525 w 35"/>
                  <a:gd name="T5" fmla="*/ 0 h 8"/>
                  <a:gd name="T6" fmla="*/ 380 w 35"/>
                  <a:gd name="T7" fmla="*/ 61 h 8"/>
                  <a:gd name="T8" fmla="*/ 0 w 35"/>
                  <a:gd name="T9" fmla="*/ 10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">
                    <a:moveTo>
                      <a:pt x="0" y="5"/>
                    </a:moveTo>
                    <a:cubicBezTo>
                      <a:pt x="0" y="5"/>
                      <a:pt x="19" y="4"/>
                      <a:pt x="27" y="6"/>
                    </a:cubicBezTo>
                    <a:cubicBezTo>
                      <a:pt x="35" y="8"/>
                      <a:pt x="35" y="5"/>
                      <a:pt x="33" y="0"/>
                    </a:cubicBezTo>
                    <a:cubicBezTo>
                      <a:pt x="33" y="2"/>
                      <a:pt x="30" y="4"/>
                      <a:pt x="24" y="3"/>
                    </a:cubicBezTo>
                    <a:cubicBezTo>
                      <a:pt x="18" y="3"/>
                      <a:pt x="5" y="3"/>
                      <a:pt x="0" y="5"/>
                    </a:cubicBezTo>
                    <a:close/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9" name="Freeform 370">
                <a:extLst>
                  <a:ext uri="{FF2B5EF4-FFF2-40B4-BE49-F238E27FC236}">
                    <a16:creationId xmlns:a16="http://schemas.microsoft.com/office/drawing/2014/main" id="{DCCB34C4-C821-4FA6-BC9C-14AD87070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117"/>
                <a:ext cx="140" cy="160"/>
              </a:xfrm>
              <a:custGeom>
                <a:avLst/>
                <a:gdLst>
                  <a:gd name="T0" fmla="*/ 20 w 56"/>
                  <a:gd name="T1" fmla="*/ 1117 h 60"/>
                  <a:gd name="T2" fmla="*/ 83 w 56"/>
                  <a:gd name="T3" fmla="*/ 1117 h 60"/>
                  <a:gd name="T4" fmla="*/ 563 w 56"/>
                  <a:gd name="T5" fmla="*/ 1117 h 60"/>
                  <a:gd name="T6" fmla="*/ 833 w 56"/>
                  <a:gd name="T7" fmla="*/ 989 h 60"/>
                  <a:gd name="T8" fmla="*/ 783 w 56"/>
                  <a:gd name="T9" fmla="*/ 477 h 60"/>
                  <a:gd name="T10" fmla="*/ 750 w 56"/>
                  <a:gd name="T11" fmla="*/ 77 h 60"/>
                  <a:gd name="T12" fmla="*/ 83 w 56"/>
                  <a:gd name="T13" fmla="*/ 35 h 60"/>
                  <a:gd name="T14" fmla="*/ 0 w 56"/>
                  <a:gd name="T15" fmla="*/ 35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60">
                    <a:moveTo>
                      <a:pt x="1" y="59"/>
                    </a:moveTo>
                    <a:cubicBezTo>
                      <a:pt x="5" y="59"/>
                      <a:pt x="5" y="59"/>
                      <a:pt x="5" y="59"/>
                    </a:cubicBezTo>
                    <a:cubicBezTo>
                      <a:pt x="6" y="59"/>
                      <a:pt x="25" y="59"/>
                      <a:pt x="36" y="59"/>
                    </a:cubicBezTo>
                    <a:cubicBezTo>
                      <a:pt x="47" y="60"/>
                      <a:pt x="56" y="59"/>
                      <a:pt x="53" y="52"/>
                    </a:cubicBezTo>
                    <a:cubicBezTo>
                      <a:pt x="51" y="45"/>
                      <a:pt x="50" y="37"/>
                      <a:pt x="50" y="25"/>
                    </a:cubicBezTo>
                    <a:cubicBezTo>
                      <a:pt x="50" y="14"/>
                      <a:pt x="56" y="8"/>
                      <a:pt x="48" y="4"/>
                    </a:cubicBezTo>
                    <a:cubicBezTo>
                      <a:pt x="40" y="0"/>
                      <a:pt x="15" y="2"/>
                      <a:pt x="5" y="2"/>
                    </a:cubicBezTo>
                    <a:cubicBezTo>
                      <a:pt x="3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0" name="Freeform 371">
                <a:extLst>
                  <a:ext uri="{FF2B5EF4-FFF2-40B4-BE49-F238E27FC236}">
                    <a16:creationId xmlns:a16="http://schemas.microsoft.com/office/drawing/2014/main" id="{129073C2-D17C-4DE7-B290-004435888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3139"/>
                <a:ext cx="92" cy="85"/>
              </a:xfrm>
              <a:custGeom>
                <a:avLst/>
                <a:gdLst>
                  <a:gd name="T0" fmla="*/ 0 w 37"/>
                  <a:gd name="T1" fmla="*/ 319 h 32"/>
                  <a:gd name="T2" fmla="*/ 30 w 37"/>
                  <a:gd name="T3" fmla="*/ 114 h 32"/>
                  <a:gd name="T4" fmla="*/ 246 w 37"/>
                  <a:gd name="T5" fmla="*/ 93 h 32"/>
                  <a:gd name="T6" fmla="*/ 507 w 37"/>
                  <a:gd name="T7" fmla="*/ 133 h 32"/>
                  <a:gd name="T8" fmla="*/ 507 w 37"/>
                  <a:gd name="T9" fmla="*/ 507 h 32"/>
                  <a:gd name="T10" fmla="*/ 186 w 37"/>
                  <a:gd name="T11" fmla="*/ 523 h 32"/>
                  <a:gd name="T12" fmla="*/ 0 w 37"/>
                  <a:gd name="T13" fmla="*/ 579 h 32"/>
                  <a:gd name="T14" fmla="*/ 0 w 37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2">
                    <a:moveTo>
                      <a:pt x="0" y="17"/>
                    </a:moveTo>
                    <a:cubicBezTo>
                      <a:pt x="0" y="13"/>
                      <a:pt x="1" y="9"/>
                      <a:pt x="2" y="6"/>
                    </a:cubicBezTo>
                    <a:cubicBezTo>
                      <a:pt x="6" y="8"/>
                      <a:pt x="11" y="7"/>
                      <a:pt x="16" y="5"/>
                    </a:cubicBezTo>
                    <a:cubicBezTo>
                      <a:pt x="22" y="3"/>
                      <a:pt x="29" y="0"/>
                      <a:pt x="33" y="7"/>
                    </a:cubicBezTo>
                    <a:cubicBezTo>
                      <a:pt x="36" y="14"/>
                      <a:pt x="37" y="22"/>
                      <a:pt x="33" y="27"/>
                    </a:cubicBezTo>
                    <a:cubicBezTo>
                      <a:pt x="29" y="32"/>
                      <a:pt x="19" y="29"/>
                      <a:pt x="12" y="28"/>
                    </a:cubicBezTo>
                    <a:cubicBezTo>
                      <a:pt x="7" y="28"/>
                      <a:pt x="3" y="29"/>
                      <a:pt x="0" y="31"/>
                    </a:cubicBezTo>
                    <a:cubicBezTo>
                      <a:pt x="0" y="27"/>
                      <a:pt x="0" y="22"/>
                      <a:pt x="0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1" name="Freeform 372">
                <a:extLst>
                  <a:ext uri="{FF2B5EF4-FFF2-40B4-BE49-F238E27FC236}">
                    <a16:creationId xmlns:a16="http://schemas.microsoft.com/office/drawing/2014/main" id="{5ACF82CD-1FB4-494F-AE24-5E1518235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941"/>
                <a:ext cx="132" cy="152"/>
              </a:xfrm>
              <a:custGeom>
                <a:avLst/>
                <a:gdLst>
                  <a:gd name="T0" fmla="*/ 0 w 53"/>
                  <a:gd name="T1" fmla="*/ 1045 h 57"/>
                  <a:gd name="T2" fmla="*/ 75 w 53"/>
                  <a:gd name="T3" fmla="*/ 1024 h 57"/>
                  <a:gd name="T4" fmla="*/ 745 w 53"/>
                  <a:gd name="T5" fmla="*/ 1045 h 57"/>
                  <a:gd name="T6" fmla="*/ 775 w 53"/>
                  <a:gd name="T7" fmla="*/ 605 h 57"/>
                  <a:gd name="T8" fmla="*/ 787 w 53"/>
                  <a:gd name="T9" fmla="*/ 264 h 57"/>
                  <a:gd name="T10" fmla="*/ 745 w 53"/>
                  <a:gd name="T11" fmla="*/ 93 h 57"/>
                  <a:gd name="T12" fmla="*/ 75 w 53"/>
                  <a:gd name="T13" fmla="*/ 56 h 57"/>
                  <a:gd name="T14" fmla="*/ 0 w 53"/>
                  <a:gd name="T15" fmla="*/ 56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5"/>
                    </a:moveTo>
                    <a:cubicBezTo>
                      <a:pt x="3" y="55"/>
                      <a:pt x="3" y="54"/>
                      <a:pt x="5" y="54"/>
                    </a:cubicBezTo>
                    <a:cubicBezTo>
                      <a:pt x="18" y="54"/>
                      <a:pt x="44" y="57"/>
                      <a:pt x="48" y="55"/>
                    </a:cubicBezTo>
                    <a:cubicBezTo>
                      <a:pt x="52" y="54"/>
                      <a:pt x="52" y="41"/>
                      <a:pt x="50" y="32"/>
                    </a:cubicBezTo>
                    <a:cubicBezTo>
                      <a:pt x="49" y="26"/>
                      <a:pt x="50" y="19"/>
                      <a:pt x="51" y="14"/>
                    </a:cubicBezTo>
                    <a:cubicBezTo>
                      <a:pt x="53" y="9"/>
                      <a:pt x="49" y="6"/>
                      <a:pt x="48" y="5"/>
                    </a:cubicBezTo>
                    <a:cubicBezTo>
                      <a:pt x="43" y="0"/>
                      <a:pt x="19" y="3"/>
                      <a:pt x="5" y="3"/>
                    </a:cubicBezTo>
                    <a:cubicBezTo>
                      <a:pt x="3" y="3"/>
                      <a:pt x="3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2" name="Freeform 373">
                <a:extLst>
                  <a:ext uri="{FF2B5EF4-FFF2-40B4-BE49-F238E27FC236}">
                    <a16:creationId xmlns:a16="http://schemas.microsoft.com/office/drawing/2014/main" id="{7AC5DDCA-6DC9-4B6C-84A1-4EEAA268C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955"/>
                <a:ext cx="83" cy="90"/>
              </a:xfrm>
              <a:custGeom>
                <a:avLst/>
                <a:gdLst>
                  <a:gd name="T0" fmla="*/ 20 w 33"/>
                  <a:gd name="T1" fmla="*/ 498 h 34"/>
                  <a:gd name="T2" fmla="*/ 33 w 33"/>
                  <a:gd name="T3" fmla="*/ 169 h 34"/>
                  <a:gd name="T4" fmla="*/ 493 w 33"/>
                  <a:gd name="T5" fmla="*/ 169 h 34"/>
                  <a:gd name="T6" fmla="*/ 367 w 33"/>
                  <a:gd name="T7" fmla="*/ 574 h 34"/>
                  <a:gd name="T8" fmla="*/ 33 w 33"/>
                  <a:gd name="T9" fmla="*/ 540 h 34"/>
                  <a:gd name="T10" fmla="*/ 20 w 33"/>
                  <a:gd name="T11" fmla="*/ 49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7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1" y="7"/>
                      <a:pt x="28" y="0"/>
                      <a:pt x="31" y="9"/>
                    </a:cubicBezTo>
                    <a:cubicBezTo>
                      <a:pt x="33" y="18"/>
                      <a:pt x="32" y="34"/>
                      <a:pt x="23" y="31"/>
                    </a:cubicBezTo>
                    <a:cubicBezTo>
                      <a:pt x="15" y="29"/>
                      <a:pt x="8" y="28"/>
                      <a:pt x="2" y="29"/>
                    </a:cubicBezTo>
                    <a:cubicBezTo>
                      <a:pt x="2" y="28"/>
                      <a:pt x="2" y="27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3" name="Line 374">
                <a:extLst>
                  <a:ext uri="{FF2B5EF4-FFF2-40B4-BE49-F238E27FC236}">
                    <a16:creationId xmlns:a16="http://schemas.microsoft.com/office/drawing/2014/main" id="{BB13C37F-6D66-4AE8-A4C9-C4B9453B3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74" y="1493"/>
                <a:ext cx="123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4" name="Line 375">
                <a:extLst>
                  <a:ext uri="{FF2B5EF4-FFF2-40B4-BE49-F238E27FC236}">
                    <a16:creationId xmlns:a16="http://schemas.microsoft.com/office/drawing/2014/main" id="{58D44CB1-FB64-490E-9661-64AC76A4A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274" y="1507"/>
                <a:ext cx="125" cy="2"/>
              </a:xfrm>
              <a:prstGeom prst="line">
                <a:avLst/>
              </a:prstGeom>
              <a:noFill/>
              <a:ln w="1270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5" name="Line 376">
                <a:extLst>
                  <a:ext uri="{FF2B5EF4-FFF2-40B4-BE49-F238E27FC236}">
                    <a16:creationId xmlns:a16="http://schemas.microsoft.com/office/drawing/2014/main" id="{D2B5E5D8-F953-4655-8603-AEE63FF4C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74" y="3256"/>
                <a:ext cx="215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6" name="Line 377">
                <a:extLst>
                  <a:ext uri="{FF2B5EF4-FFF2-40B4-BE49-F238E27FC236}">
                    <a16:creationId xmlns:a16="http://schemas.microsoft.com/office/drawing/2014/main" id="{00A75128-C403-4C31-AA03-643DC98C66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74" y="3232"/>
                <a:ext cx="215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7" name="Line 378">
                <a:extLst>
                  <a:ext uri="{FF2B5EF4-FFF2-40B4-BE49-F238E27FC236}">
                    <a16:creationId xmlns:a16="http://schemas.microsoft.com/office/drawing/2014/main" id="{8EBAE6C6-4FA3-4ADD-B523-484A97FA7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74" y="3277"/>
                <a:ext cx="215" cy="1"/>
              </a:xfrm>
              <a:prstGeom prst="line">
                <a:avLst/>
              </a:prstGeom>
              <a:noFill/>
              <a:ln w="3175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8" name="Freeform 379">
                <a:extLst>
                  <a:ext uri="{FF2B5EF4-FFF2-40B4-BE49-F238E27FC236}">
                    <a16:creationId xmlns:a16="http://schemas.microsoft.com/office/drawing/2014/main" id="{D0D2F8CD-7C6A-4F47-97ED-CFEC6DAEF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805"/>
                <a:ext cx="152" cy="123"/>
              </a:xfrm>
              <a:custGeom>
                <a:avLst/>
                <a:gdLst>
                  <a:gd name="T0" fmla="*/ 820 w 61"/>
                  <a:gd name="T1" fmla="*/ 115 h 46"/>
                  <a:gd name="T2" fmla="*/ 154 w 61"/>
                  <a:gd name="T3" fmla="*/ 56 h 46"/>
                  <a:gd name="T4" fmla="*/ 0 w 61"/>
                  <a:gd name="T5" fmla="*/ 56 h 46"/>
                  <a:gd name="T6" fmla="*/ 0 w 61"/>
                  <a:gd name="T7" fmla="*/ 845 h 46"/>
                  <a:gd name="T8" fmla="*/ 154 w 61"/>
                  <a:gd name="T9" fmla="*/ 845 h 46"/>
                  <a:gd name="T10" fmla="*/ 787 w 61"/>
                  <a:gd name="T11" fmla="*/ 880 h 46"/>
                  <a:gd name="T12" fmla="*/ 850 w 61"/>
                  <a:gd name="T13" fmla="*/ 516 h 46"/>
                  <a:gd name="T14" fmla="*/ 820 w 61"/>
                  <a:gd name="T15" fmla="*/ 115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46">
                    <a:moveTo>
                      <a:pt x="53" y="6"/>
                    </a:moveTo>
                    <a:cubicBezTo>
                      <a:pt x="40" y="0"/>
                      <a:pt x="25" y="3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3" y="44"/>
                      <a:pt x="7" y="44"/>
                      <a:pt x="10" y="44"/>
                    </a:cubicBezTo>
                    <a:cubicBezTo>
                      <a:pt x="27" y="44"/>
                      <a:pt x="39" y="45"/>
                      <a:pt x="51" y="46"/>
                    </a:cubicBezTo>
                    <a:cubicBezTo>
                      <a:pt x="59" y="46"/>
                      <a:pt x="56" y="36"/>
                      <a:pt x="55" y="27"/>
                    </a:cubicBezTo>
                    <a:cubicBezTo>
                      <a:pt x="54" y="18"/>
                      <a:pt x="61" y="12"/>
                      <a:pt x="53" y="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9" name="Freeform 380">
                <a:extLst>
                  <a:ext uri="{FF2B5EF4-FFF2-40B4-BE49-F238E27FC236}">
                    <a16:creationId xmlns:a16="http://schemas.microsoft.com/office/drawing/2014/main" id="{8CA69885-DFBC-4EF7-9A14-1ADB28D14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805"/>
                <a:ext cx="75" cy="83"/>
              </a:xfrm>
              <a:custGeom>
                <a:avLst/>
                <a:gdLst>
                  <a:gd name="T0" fmla="*/ 0 w 30"/>
                  <a:gd name="T1" fmla="*/ 517 h 31"/>
                  <a:gd name="T2" fmla="*/ 20 w 30"/>
                  <a:gd name="T3" fmla="*/ 193 h 31"/>
                  <a:gd name="T4" fmla="*/ 395 w 30"/>
                  <a:gd name="T5" fmla="*/ 150 h 31"/>
                  <a:gd name="T6" fmla="*/ 363 w 30"/>
                  <a:gd name="T7" fmla="*/ 560 h 31"/>
                  <a:gd name="T8" fmla="*/ 20 w 30"/>
                  <a:gd name="T9" fmla="*/ 573 h 31"/>
                  <a:gd name="T10" fmla="*/ 0 w 30"/>
                  <a:gd name="T11" fmla="*/ 51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0" y="27"/>
                    </a:moveTo>
                    <a:cubicBezTo>
                      <a:pt x="0" y="20"/>
                      <a:pt x="3" y="15"/>
                      <a:pt x="1" y="10"/>
                    </a:cubicBezTo>
                    <a:cubicBezTo>
                      <a:pt x="10" y="7"/>
                      <a:pt x="20" y="0"/>
                      <a:pt x="25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6" y="31"/>
                      <a:pt x="8" y="26"/>
                      <a:pt x="1" y="30"/>
                    </a:cubicBezTo>
                    <a:cubicBezTo>
                      <a:pt x="0" y="29"/>
                      <a:pt x="0" y="28"/>
                      <a:pt x="0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0" name="Freeform 381">
                <a:extLst>
                  <a:ext uri="{FF2B5EF4-FFF2-40B4-BE49-F238E27FC236}">
                    <a16:creationId xmlns:a16="http://schemas.microsoft.com/office/drawing/2014/main" id="{AC2450D4-D2C2-4422-B0A0-EFE59614A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672"/>
                <a:ext cx="142" cy="123"/>
              </a:xfrm>
              <a:custGeom>
                <a:avLst/>
                <a:gdLst>
                  <a:gd name="T0" fmla="*/ 820 w 57"/>
                  <a:gd name="T1" fmla="*/ 500 h 46"/>
                  <a:gd name="T2" fmla="*/ 787 w 57"/>
                  <a:gd name="T3" fmla="*/ 136 h 46"/>
                  <a:gd name="T4" fmla="*/ 154 w 57"/>
                  <a:gd name="T5" fmla="*/ 56 h 46"/>
                  <a:gd name="T6" fmla="*/ 0 w 57"/>
                  <a:gd name="T7" fmla="*/ 56 h 46"/>
                  <a:gd name="T8" fmla="*/ 0 w 57"/>
                  <a:gd name="T9" fmla="*/ 824 h 46"/>
                  <a:gd name="T10" fmla="*/ 154 w 57"/>
                  <a:gd name="T11" fmla="*/ 824 h 46"/>
                  <a:gd name="T12" fmla="*/ 787 w 57"/>
                  <a:gd name="T13" fmla="*/ 800 h 46"/>
                  <a:gd name="T14" fmla="*/ 820 w 57"/>
                  <a:gd name="T15" fmla="*/ 50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46">
                    <a:moveTo>
                      <a:pt x="53" y="26"/>
                    </a:moveTo>
                    <a:cubicBezTo>
                      <a:pt x="52" y="20"/>
                      <a:pt x="56" y="13"/>
                      <a:pt x="51" y="7"/>
                    </a:cubicBezTo>
                    <a:cubicBezTo>
                      <a:pt x="46" y="0"/>
                      <a:pt x="26" y="3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43"/>
                      <a:pt x="6" y="43"/>
                      <a:pt x="10" y="43"/>
                    </a:cubicBezTo>
                    <a:cubicBezTo>
                      <a:pt x="34" y="43"/>
                      <a:pt x="44" y="46"/>
                      <a:pt x="51" y="42"/>
                    </a:cubicBezTo>
                    <a:cubicBezTo>
                      <a:pt x="57" y="39"/>
                      <a:pt x="55" y="32"/>
                      <a:pt x="53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1" name="Freeform 382">
                <a:extLst>
                  <a:ext uri="{FF2B5EF4-FFF2-40B4-BE49-F238E27FC236}">
                    <a16:creationId xmlns:a16="http://schemas.microsoft.com/office/drawing/2014/main" id="{11ED938C-7EFC-40B7-8A86-B234A9372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549"/>
                <a:ext cx="140" cy="115"/>
              </a:xfrm>
              <a:custGeom>
                <a:avLst/>
                <a:gdLst>
                  <a:gd name="T0" fmla="*/ 800 w 56"/>
                  <a:gd name="T1" fmla="*/ 423 h 43"/>
                  <a:gd name="T2" fmla="*/ 770 w 56"/>
                  <a:gd name="T3" fmla="*/ 78 h 43"/>
                  <a:gd name="T4" fmla="*/ 158 w 56"/>
                  <a:gd name="T5" fmla="*/ 21 h 43"/>
                  <a:gd name="T6" fmla="*/ 0 w 56"/>
                  <a:gd name="T7" fmla="*/ 21 h 43"/>
                  <a:gd name="T8" fmla="*/ 0 w 56"/>
                  <a:gd name="T9" fmla="*/ 786 h 43"/>
                  <a:gd name="T10" fmla="*/ 158 w 56"/>
                  <a:gd name="T11" fmla="*/ 786 h 43"/>
                  <a:gd name="T12" fmla="*/ 783 w 56"/>
                  <a:gd name="T13" fmla="*/ 786 h 43"/>
                  <a:gd name="T14" fmla="*/ 800 w 56"/>
                  <a:gd name="T15" fmla="*/ 423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43">
                    <a:moveTo>
                      <a:pt x="51" y="22"/>
                    </a:moveTo>
                    <a:cubicBezTo>
                      <a:pt x="50" y="13"/>
                      <a:pt x="55" y="8"/>
                      <a:pt x="49" y="4"/>
                    </a:cubicBezTo>
                    <a:cubicBezTo>
                      <a:pt x="43" y="0"/>
                      <a:pt x="22" y="1"/>
                      <a:pt x="10" y="1"/>
                    </a:cubicBezTo>
                    <a:cubicBezTo>
                      <a:pt x="7" y="1"/>
                      <a:pt x="4" y="1"/>
                      <a:pt x="0" y="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" y="41"/>
                      <a:pt x="7" y="41"/>
                      <a:pt x="10" y="41"/>
                    </a:cubicBezTo>
                    <a:cubicBezTo>
                      <a:pt x="24" y="41"/>
                      <a:pt x="43" y="43"/>
                      <a:pt x="50" y="41"/>
                    </a:cubicBezTo>
                    <a:cubicBezTo>
                      <a:pt x="56" y="39"/>
                      <a:pt x="53" y="31"/>
                      <a:pt x="51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2" name="Freeform 383">
                <a:extLst>
                  <a:ext uri="{FF2B5EF4-FFF2-40B4-BE49-F238E27FC236}">
                    <a16:creationId xmlns:a16="http://schemas.microsoft.com/office/drawing/2014/main" id="{591EC2E7-16AF-4E06-AADC-EC698F356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416"/>
                <a:ext cx="137" cy="117"/>
              </a:xfrm>
              <a:custGeom>
                <a:avLst/>
                <a:gdLst>
                  <a:gd name="T0" fmla="*/ 775 w 55"/>
                  <a:gd name="T1" fmla="*/ 452 h 44"/>
                  <a:gd name="T2" fmla="*/ 757 w 55"/>
                  <a:gd name="T3" fmla="*/ 77 h 44"/>
                  <a:gd name="T4" fmla="*/ 154 w 55"/>
                  <a:gd name="T5" fmla="*/ 56 h 44"/>
                  <a:gd name="T6" fmla="*/ 0 w 55"/>
                  <a:gd name="T7" fmla="*/ 35 h 44"/>
                  <a:gd name="T8" fmla="*/ 0 w 55"/>
                  <a:gd name="T9" fmla="*/ 806 h 44"/>
                  <a:gd name="T10" fmla="*/ 154 w 55"/>
                  <a:gd name="T11" fmla="*/ 792 h 44"/>
                  <a:gd name="T12" fmla="*/ 757 w 55"/>
                  <a:gd name="T13" fmla="*/ 792 h 44"/>
                  <a:gd name="T14" fmla="*/ 775 w 55"/>
                  <a:gd name="T15" fmla="*/ 452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44">
                    <a:moveTo>
                      <a:pt x="50" y="24"/>
                    </a:moveTo>
                    <a:cubicBezTo>
                      <a:pt x="49" y="15"/>
                      <a:pt x="55" y="9"/>
                      <a:pt x="49" y="4"/>
                    </a:cubicBezTo>
                    <a:cubicBezTo>
                      <a:pt x="43" y="0"/>
                      <a:pt x="22" y="3"/>
                      <a:pt x="10" y="3"/>
                    </a:cubicBezTo>
                    <a:cubicBezTo>
                      <a:pt x="7" y="3"/>
                      <a:pt x="4" y="3"/>
                      <a:pt x="0" y="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42"/>
                      <a:pt x="7" y="42"/>
                      <a:pt x="10" y="42"/>
                    </a:cubicBezTo>
                    <a:cubicBezTo>
                      <a:pt x="24" y="42"/>
                      <a:pt x="42" y="44"/>
                      <a:pt x="49" y="42"/>
                    </a:cubicBezTo>
                    <a:cubicBezTo>
                      <a:pt x="55" y="40"/>
                      <a:pt x="52" y="33"/>
                      <a:pt x="50" y="2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3" name="Freeform 384">
                <a:extLst>
                  <a:ext uri="{FF2B5EF4-FFF2-40B4-BE49-F238E27FC236}">
                    <a16:creationId xmlns:a16="http://schemas.microsoft.com/office/drawing/2014/main" id="{638ADEDF-6FE8-442C-81BB-4518298A9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293"/>
                <a:ext cx="135" cy="112"/>
              </a:xfrm>
              <a:custGeom>
                <a:avLst/>
                <a:gdLst>
                  <a:gd name="T0" fmla="*/ 770 w 54"/>
                  <a:gd name="T1" fmla="*/ 419 h 42"/>
                  <a:gd name="T2" fmla="*/ 738 w 54"/>
                  <a:gd name="T3" fmla="*/ 77 h 42"/>
                  <a:gd name="T4" fmla="*/ 158 w 54"/>
                  <a:gd name="T5" fmla="*/ 21 h 42"/>
                  <a:gd name="T6" fmla="*/ 0 w 54"/>
                  <a:gd name="T7" fmla="*/ 21 h 42"/>
                  <a:gd name="T8" fmla="*/ 0 w 54"/>
                  <a:gd name="T9" fmla="*/ 760 h 42"/>
                  <a:gd name="T10" fmla="*/ 158 w 54"/>
                  <a:gd name="T11" fmla="*/ 760 h 42"/>
                  <a:gd name="T12" fmla="*/ 738 w 54"/>
                  <a:gd name="T13" fmla="*/ 760 h 42"/>
                  <a:gd name="T14" fmla="*/ 770 w 54"/>
                  <a:gd name="T15" fmla="*/ 419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42">
                    <a:moveTo>
                      <a:pt x="49" y="22"/>
                    </a:moveTo>
                    <a:cubicBezTo>
                      <a:pt x="47" y="12"/>
                      <a:pt x="53" y="8"/>
                      <a:pt x="47" y="4"/>
                    </a:cubicBezTo>
                    <a:cubicBezTo>
                      <a:pt x="41" y="0"/>
                      <a:pt x="22" y="1"/>
                      <a:pt x="10" y="1"/>
                    </a:cubicBezTo>
                    <a:cubicBezTo>
                      <a:pt x="7" y="1"/>
                      <a:pt x="3" y="1"/>
                      <a:pt x="0" y="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40"/>
                      <a:pt x="7" y="40"/>
                      <a:pt x="10" y="40"/>
                    </a:cubicBezTo>
                    <a:cubicBezTo>
                      <a:pt x="24" y="40"/>
                      <a:pt x="41" y="42"/>
                      <a:pt x="47" y="40"/>
                    </a:cubicBezTo>
                    <a:cubicBezTo>
                      <a:pt x="54" y="38"/>
                      <a:pt x="50" y="31"/>
                      <a:pt x="49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4" name="Freeform 385">
                <a:extLst>
                  <a:ext uri="{FF2B5EF4-FFF2-40B4-BE49-F238E27FC236}">
                    <a16:creationId xmlns:a16="http://schemas.microsoft.com/office/drawing/2014/main" id="{6472DBCB-C345-4677-8BB4-24288366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181"/>
                <a:ext cx="135" cy="102"/>
              </a:xfrm>
              <a:custGeom>
                <a:avLst/>
                <a:gdLst>
                  <a:gd name="T0" fmla="*/ 750 w 54"/>
                  <a:gd name="T1" fmla="*/ 368 h 38"/>
                  <a:gd name="T2" fmla="*/ 738 w 54"/>
                  <a:gd name="T3" fmla="*/ 56 h 38"/>
                  <a:gd name="T4" fmla="*/ 158 w 54"/>
                  <a:gd name="T5" fmla="*/ 56 h 38"/>
                  <a:gd name="T6" fmla="*/ 0 w 54"/>
                  <a:gd name="T7" fmla="*/ 35 h 38"/>
                  <a:gd name="T8" fmla="*/ 0 w 54"/>
                  <a:gd name="T9" fmla="*/ 676 h 38"/>
                  <a:gd name="T10" fmla="*/ 158 w 54"/>
                  <a:gd name="T11" fmla="*/ 676 h 38"/>
                  <a:gd name="T12" fmla="*/ 738 w 54"/>
                  <a:gd name="T13" fmla="*/ 698 h 38"/>
                  <a:gd name="T14" fmla="*/ 750 w 54"/>
                  <a:gd name="T15" fmla="*/ 368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38">
                    <a:moveTo>
                      <a:pt x="48" y="19"/>
                    </a:moveTo>
                    <a:cubicBezTo>
                      <a:pt x="47" y="9"/>
                      <a:pt x="53" y="8"/>
                      <a:pt x="47" y="3"/>
                    </a:cubicBezTo>
                    <a:cubicBezTo>
                      <a:pt x="41" y="0"/>
                      <a:pt x="23" y="3"/>
                      <a:pt x="10" y="3"/>
                    </a:cubicBezTo>
                    <a:cubicBezTo>
                      <a:pt x="7" y="3"/>
                      <a:pt x="3" y="2"/>
                      <a:pt x="0" y="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" y="35"/>
                      <a:pt x="7" y="35"/>
                      <a:pt x="10" y="35"/>
                    </a:cubicBezTo>
                    <a:cubicBezTo>
                      <a:pt x="24" y="35"/>
                      <a:pt x="41" y="38"/>
                      <a:pt x="47" y="36"/>
                    </a:cubicBezTo>
                    <a:cubicBezTo>
                      <a:pt x="54" y="34"/>
                      <a:pt x="50" y="28"/>
                      <a:pt x="48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5" name="Freeform 386">
                <a:extLst>
                  <a:ext uri="{FF2B5EF4-FFF2-40B4-BE49-F238E27FC236}">
                    <a16:creationId xmlns:a16="http://schemas.microsoft.com/office/drawing/2014/main" id="{E5923FA8-785A-451F-A0CF-5888C8C5C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069"/>
                <a:ext cx="125" cy="99"/>
              </a:xfrm>
              <a:custGeom>
                <a:avLst/>
                <a:gdLst>
                  <a:gd name="T0" fmla="*/ 720 w 50"/>
                  <a:gd name="T1" fmla="*/ 385 h 37"/>
                  <a:gd name="T2" fmla="*/ 688 w 50"/>
                  <a:gd name="T3" fmla="*/ 78 h 37"/>
                  <a:gd name="T4" fmla="*/ 158 w 50"/>
                  <a:gd name="T5" fmla="*/ 56 h 37"/>
                  <a:gd name="T6" fmla="*/ 0 w 50"/>
                  <a:gd name="T7" fmla="*/ 56 h 37"/>
                  <a:gd name="T8" fmla="*/ 0 w 50"/>
                  <a:gd name="T9" fmla="*/ 674 h 37"/>
                  <a:gd name="T10" fmla="*/ 158 w 50"/>
                  <a:gd name="T11" fmla="*/ 674 h 37"/>
                  <a:gd name="T12" fmla="*/ 688 w 50"/>
                  <a:gd name="T13" fmla="*/ 674 h 37"/>
                  <a:gd name="T14" fmla="*/ 720 w 50"/>
                  <a:gd name="T15" fmla="*/ 385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7">
                    <a:moveTo>
                      <a:pt x="46" y="20"/>
                    </a:moveTo>
                    <a:cubicBezTo>
                      <a:pt x="44" y="11"/>
                      <a:pt x="50" y="9"/>
                      <a:pt x="44" y="4"/>
                    </a:cubicBezTo>
                    <a:cubicBezTo>
                      <a:pt x="38" y="0"/>
                      <a:pt x="30" y="3"/>
                      <a:pt x="10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" y="35"/>
                      <a:pt x="7" y="35"/>
                      <a:pt x="10" y="35"/>
                    </a:cubicBezTo>
                    <a:cubicBezTo>
                      <a:pt x="24" y="35"/>
                      <a:pt x="37" y="37"/>
                      <a:pt x="44" y="35"/>
                    </a:cubicBezTo>
                    <a:cubicBezTo>
                      <a:pt x="50" y="33"/>
                      <a:pt x="48" y="29"/>
                      <a:pt x="46" y="2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6" name="Freeform 387">
                <a:extLst>
                  <a:ext uri="{FF2B5EF4-FFF2-40B4-BE49-F238E27FC236}">
                    <a16:creationId xmlns:a16="http://schemas.microsoft.com/office/drawing/2014/main" id="{657A7C9F-14D8-4DDA-9646-A0FC20174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965"/>
                <a:ext cx="125" cy="94"/>
              </a:xfrm>
              <a:custGeom>
                <a:avLst/>
                <a:gdLst>
                  <a:gd name="T0" fmla="*/ 720 w 50"/>
                  <a:gd name="T1" fmla="*/ 346 h 35"/>
                  <a:gd name="T2" fmla="*/ 688 w 50"/>
                  <a:gd name="T3" fmla="*/ 35 h 35"/>
                  <a:gd name="T4" fmla="*/ 158 w 50"/>
                  <a:gd name="T5" fmla="*/ 35 h 35"/>
                  <a:gd name="T6" fmla="*/ 0 w 50"/>
                  <a:gd name="T7" fmla="*/ 35 h 35"/>
                  <a:gd name="T8" fmla="*/ 0 w 50"/>
                  <a:gd name="T9" fmla="*/ 642 h 35"/>
                  <a:gd name="T10" fmla="*/ 158 w 50"/>
                  <a:gd name="T11" fmla="*/ 642 h 35"/>
                  <a:gd name="T12" fmla="*/ 688 w 50"/>
                  <a:gd name="T13" fmla="*/ 642 h 35"/>
                  <a:gd name="T14" fmla="*/ 720 w 50"/>
                  <a:gd name="T15" fmla="*/ 34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5">
                    <a:moveTo>
                      <a:pt x="46" y="18"/>
                    </a:moveTo>
                    <a:cubicBezTo>
                      <a:pt x="44" y="9"/>
                      <a:pt x="50" y="7"/>
                      <a:pt x="44" y="2"/>
                    </a:cubicBezTo>
                    <a:cubicBezTo>
                      <a:pt x="40" y="0"/>
                      <a:pt x="28" y="2"/>
                      <a:pt x="10" y="2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" y="33"/>
                      <a:pt x="7" y="33"/>
                      <a:pt x="10" y="33"/>
                    </a:cubicBezTo>
                    <a:cubicBezTo>
                      <a:pt x="24" y="33"/>
                      <a:pt x="37" y="35"/>
                      <a:pt x="44" y="33"/>
                    </a:cubicBezTo>
                    <a:cubicBezTo>
                      <a:pt x="50" y="31"/>
                      <a:pt x="48" y="27"/>
                      <a:pt x="46" y="1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7" name="Freeform 388">
                <a:extLst>
                  <a:ext uri="{FF2B5EF4-FFF2-40B4-BE49-F238E27FC236}">
                    <a16:creationId xmlns:a16="http://schemas.microsoft.com/office/drawing/2014/main" id="{04DB63D9-3FE0-4471-8B3E-581405C68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840"/>
                <a:ext cx="125" cy="109"/>
              </a:xfrm>
              <a:custGeom>
                <a:avLst/>
                <a:gdLst>
                  <a:gd name="T0" fmla="*/ 720 w 50"/>
                  <a:gd name="T1" fmla="*/ 452 h 41"/>
                  <a:gd name="T2" fmla="*/ 675 w 50"/>
                  <a:gd name="T3" fmla="*/ 56 h 41"/>
                  <a:gd name="T4" fmla="*/ 158 w 50"/>
                  <a:gd name="T5" fmla="*/ 77 h 41"/>
                  <a:gd name="T6" fmla="*/ 0 w 50"/>
                  <a:gd name="T7" fmla="*/ 77 h 41"/>
                  <a:gd name="T8" fmla="*/ 0 w 50"/>
                  <a:gd name="T9" fmla="*/ 734 h 41"/>
                  <a:gd name="T10" fmla="*/ 158 w 50"/>
                  <a:gd name="T11" fmla="*/ 734 h 41"/>
                  <a:gd name="T12" fmla="*/ 688 w 50"/>
                  <a:gd name="T13" fmla="*/ 734 h 41"/>
                  <a:gd name="T14" fmla="*/ 720 w 50"/>
                  <a:gd name="T15" fmla="*/ 452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41">
                    <a:moveTo>
                      <a:pt x="46" y="24"/>
                    </a:moveTo>
                    <a:cubicBezTo>
                      <a:pt x="44" y="15"/>
                      <a:pt x="49" y="7"/>
                      <a:pt x="43" y="3"/>
                    </a:cubicBezTo>
                    <a:cubicBezTo>
                      <a:pt x="40" y="0"/>
                      <a:pt x="27" y="4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39"/>
                      <a:pt x="7" y="39"/>
                      <a:pt x="10" y="39"/>
                    </a:cubicBezTo>
                    <a:cubicBezTo>
                      <a:pt x="24" y="39"/>
                      <a:pt x="37" y="41"/>
                      <a:pt x="44" y="39"/>
                    </a:cubicBezTo>
                    <a:cubicBezTo>
                      <a:pt x="50" y="38"/>
                      <a:pt x="48" y="33"/>
                      <a:pt x="46" y="2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8" name="Freeform 389">
                <a:extLst>
                  <a:ext uri="{FF2B5EF4-FFF2-40B4-BE49-F238E27FC236}">
                    <a16:creationId xmlns:a16="http://schemas.microsoft.com/office/drawing/2014/main" id="{808788C4-2EE4-4DE3-A738-6320406F3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9" name="Freeform 390">
                <a:extLst>
                  <a:ext uri="{FF2B5EF4-FFF2-40B4-BE49-F238E27FC236}">
                    <a16:creationId xmlns:a16="http://schemas.microsoft.com/office/drawing/2014/main" id="{FC8E37C3-C709-4CF9-9EC7-39AD0B8B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723"/>
                <a:ext cx="125" cy="104"/>
              </a:xfrm>
              <a:custGeom>
                <a:avLst/>
                <a:gdLst>
                  <a:gd name="T0" fmla="*/ 720 w 50"/>
                  <a:gd name="T1" fmla="*/ 397 h 39"/>
                  <a:gd name="T2" fmla="*/ 675 w 50"/>
                  <a:gd name="T3" fmla="*/ 56 h 39"/>
                  <a:gd name="T4" fmla="*/ 175 w 50"/>
                  <a:gd name="T5" fmla="*/ 77 h 39"/>
                  <a:gd name="T6" fmla="*/ 158 w 50"/>
                  <a:gd name="T7" fmla="*/ 77 h 39"/>
                  <a:gd name="T8" fmla="*/ 0 w 50"/>
                  <a:gd name="T9" fmla="*/ 56 h 39"/>
                  <a:gd name="T10" fmla="*/ 0 w 50"/>
                  <a:gd name="T11" fmla="*/ 739 h 39"/>
                  <a:gd name="T12" fmla="*/ 158 w 50"/>
                  <a:gd name="T13" fmla="*/ 739 h 39"/>
                  <a:gd name="T14" fmla="*/ 688 w 50"/>
                  <a:gd name="T15" fmla="*/ 704 h 39"/>
                  <a:gd name="T16" fmla="*/ 720 w 50"/>
                  <a:gd name="T17" fmla="*/ 39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39">
                    <a:moveTo>
                      <a:pt x="46" y="21"/>
                    </a:moveTo>
                    <a:cubicBezTo>
                      <a:pt x="44" y="12"/>
                      <a:pt x="49" y="7"/>
                      <a:pt x="43" y="3"/>
                    </a:cubicBezTo>
                    <a:cubicBezTo>
                      <a:pt x="40" y="0"/>
                      <a:pt x="27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3" y="4"/>
                      <a:pt x="0" y="3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39"/>
                      <a:pt x="7" y="39"/>
                      <a:pt x="10" y="39"/>
                    </a:cubicBezTo>
                    <a:cubicBezTo>
                      <a:pt x="24" y="39"/>
                      <a:pt x="37" y="39"/>
                      <a:pt x="44" y="37"/>
                    </a:cubicBezTo>
                    <a:cubicBezTo>
                      <a:pt x="50" y="35"/>
                      <a:pt x="48" y="30"/>
                      <a:pt x="46" y="2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0" name="Freeform 391">
                <a:extLst>
                  <a:ext uri="{FF2B5EF4-FFF2-40B4-BE49-F238E27FC236}">
                    <a16:creationId xmlns:a16="http://schemas.microsoft.com/office/drawing/2014/main" id="{D302A20E-D00D-409E-A49E-4F8AB3464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61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1" name="Freeform 392">
                <a:extLst>
                  <a:ext uri="{FF2B5EF4-FFF2-40B4-BE49-F238E27FC236}">
                    <a16:creationId xmlns:a16="http://schemas.microsoft.com/office/drawing/2014/main" id="{1879E2EB-D90E-46CA-AE3B-34B5D5C64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2" name="Freeform 393">
                <a:extLst>
                  <a:ext uri="{FF2B5EF4-FFF2-40B4-BE49-F238E27FC236}">
                    <a16:creationId xmlns:a16="http://schemas.microsoft.com/office/drawing/2014/main" id="{E995A06D-FCD0-4616-A551-26A08AC94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611"/>
                <a:ext cx="125" cy="98"/>
              </a:xfrm>
              <a:custGeom>
                <a:avLst/>
                <a:gdLst>
                  <a:gd name="T0" fmla="*/ 738 w 50"/>
                  <a:gd name="T1" fmla="*/ 371 h 37"/>
                  <a:gd name="T2" fmla="*/ 708 w 50"/>
                  <a:gd name="T3" fmla="*/ 56 h 37"/>
                  <a:gd name="T4" fmla="*/ 158 w 50"/>
                  <a:gd name="T5" fmla="*/ 56 h 37"/>
                  <a:gd name="T6" fmla="*/ 0 w 50"/>
                  <a:gd name="T7" fmla="*/ 56 h 37"/>
                  <a:gd name="T8" fmla="*/ 0 w 50"/>
                  <a:gd name="T9" fmla="*/ 689 h 37"/>
                  <a:gd name="T10" fmla="*/ 158 w 50"/>
                  <a:gd name="T11" fmla="*/ 689 h 37"/>
                  <a:gd name="T12" fmla="*/ 645 w 50"/>
                  <a:gd name="T13" fmla="*/ 652 h 37"/>
                  <a:gd name="T14" fmla="*/ 738 w 50"/>
                  <a:gd name="T15" fmla="*/ 37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7">
                    <a:moveTo>
                      <a:pt x="47" y="20"/>
                    </a:moveTo>
                    <a:cubicBezTo>
                      <a:pt x="46" y="11"/>
                      <a:pt x="50" y="7"/>
                      <a:pt x="45" y="3"/>
                    </a:cubicBezTo>
                    <a:cubicBezTo>
                      <a:pt x="41" y="0"/>
                      <a:pt x="27" y="5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37"/>
                      <a:pt x="7" y="37"/>
                      <a:pt x="10" y="37"/>
                    </a:cubicBezTo>
                    <a:cubicBezTo>
                      <a:pt x="24" y="37"/>
                      <a:pt x="35" y="37"/>
                      <a:pt x="41" y="35"/>
                    </a:cubicBezTo>
                    <a:cubicBezTo>
                      <a:pt x="48" y="33"/>
                      <a:pt x="49" y="29"/>
                      <a:pt x="47" y="2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3" name="Freeform 394">
                <a:extLst>
                  <a:ext uri="{FF2B5EF4-FFF2-40B4-BE49-F238E27FC236}">
                    <a16:creationId xmlns:a16="http://schemas.microsoft.com/office/drawing/2014/main" id="{5416FC04-17BD-43A0-BE3F-460E30FA2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669"/>
                <a:ext cx="72" cy="80"/>
              </a:xfrm>
              <a:custGeom>
                <a:avLst/>
                <a:gdLst>
                  <a:gd name="T0" fmla="*/ 12 w 29"/>
                  <a:gd name="T1" fmla="*/ 512 h 30"/>
                  <a:gd name="T2" fmla="*/ 0 w 29"/>
                  <a:gd name="T3" fmla="*/ 171 h 30"/>
                  <a:gd name="T4" fmla="*/ 246 w 29"/>
                  <a:gd name="T5" fmla="*/ 35 h 30"/>
                  <a:gd name="T6" fmla="*/ 400 w 29"/>
                  <a:gd name="T7" fmla="*/ 419 h 30"/>
                  <a:gd name="T8" fmla="*/ 184 w 29"/>
                  <a:gd name="T9" fmla="*/ 547 h 30"/>
                  <a:gd name="T10" fmla="*/ 30 w 29"/>
                  <a:gd name="T11" fmla="*/ 547 h 30"/>
                  <a:gd name="T12" fmla="*/ 12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2" y="0"/>
                      <a:pt x="16" y="2"/>
                    </a:cubicBezTo>
                    <a:cubicBezTo>
                      <a:pt x="22" y="6"/>
                      <a:pt x="29" y="14"/>
                      <a:pt x="26" y="22"/>
                    </a:cubicBezTo>
                    <a:cubicBezTo>
                      <a:pt x="23" y="30"/>
                      <a:pt x="18" y="29"/>
                      <a:pt x="12" y="29"/>
                    </a:cubicBezTo>
                    <a:cubicBezTo>
                      <a:pt x="8" y="29"/>
                      <a:pt x="5" y="28"/>
                      <a:pt x="2" y="29"/>
                    </a:cubicBezTo>
                    <a:cubicBezTo>
                      <a:pt x="2" y="29"/>
                      <a:pt x="2" y="28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4" name="Freeform 395">
                <a:extLst>
                  <a:ext uri="{FF2B5EF4-FFF2-40B4-BE49-F238E27FC236}">
                    <a16:creationId xmlns:a16="http://schemas.microsoft.com/office/drawing/2014/main" id="{65816D1D-5DE9-4E3B-BCED-B65469F8A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541"/>
                <a:ext cx="80" cy="83"/>
              </a:xfrm>
              <a:custGeom>
                <a:avLst/>
                <a:gdLst>
                  <a:gd name="T0" fmla="*/ 33 w 32"/>
                  <a:gd name="T1" fmla="*/ 479 h 31"/>
                  <a:gd name="T2" fmla="*/ 0 w 32"/>
                  <a:gd name="T3" fmla="*/ 137 h 31"/>
                  <a:gd name="T4" fmla="*/ 375 w 32"/>
                  <a:gd name="T5" fmla="*/ 78 h 31"/>
                  <a:gd name="T6" fmla="*/ 438 w 32"/>
                  <a:gd name="T7" fmla="*/ 458 h 31"/>
                  <a:gd name="T8" fmla="*/ 95 w 32"/>
                  <a:gd name="T9" fmla="*/ 560 h 31"/>
                  <a:gd name="T10" fmla="*/ 50 w 32"/>
                  <a:gd name="T11" fmla="*/ 573 h 31"/>
                  <a:gd name="T12" fmla="*/ 33 w 32"/>
                  <a:gd name="T13" fmla="*/ 479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25"/>
                    </a:moveTo>
                    <a:cubicBezTo>
                      <a:pt x="1" y="16"/>
                      <a:pt x="6" y="11"/>
                      <a:pt x="0" y="7"/>
                    </a:cubicBezTo>
                    <a:cubicBezTo>
                      <a:pt x="9" y="3"/>
                      <a:pt x="20" y="0"/>
                      <a:pt x="24" y="4"/>
                    </a:cubicBezTo>
                    <a:cubicBezTo>
                      <a:pt x="28" y="9"/>
                      <a:pt x="32" y="18"/>
                      <a:pt x="28" y="24"/>
                    </a:cubicBezTo>
                    <a:cubicBezTo>
                      <a:pt x="24" y="31"/>
                      <a:pt x="16" y="29"/>
                      <a:pt x="6" y="29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8"/>
                      <a:pt x="3" y="27"/>
                      <a:pt x="2" y="2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5" name="Freeform 396">
                <a:extLst>
                  <a:ext uri="{FF2B5EF4-FFF2-40B4-BE49-F238E27FC236}">
                    <a16:creationId xmlns:a16="http://schemas.microsoft.com/office/drawing/2014/main" id="{924B5620-2E84-47FF-A88C-13BE81545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389"/>
                <a:ext cx="83" cy="94"/>
              </a:xfrm>
              <a:custGeom>
                <a:avLst/>
                <a:gdLst>
                  <a:gd name="T0" fmla="*/ 33 w 33"/>
                  <a:gd name="T1" fmla="*/ 677 h 35"/>
                  <a:gd name="T2" fmla="*/ 20 w 33"/>
                  <a:gd name="T3" fmla="*/ 655 h 35"/>
                  <a:gd name="T4" fmla="*/ 33 w 33"/>
                  <a:gd name="T5" fmla="*/ 333 h 35"/>
                  <a:gd name="T6" fmla="*/ 410 w 33"/>
                  <a:gd name="T7" fmla="*/ 137 h 35"/>
                  <a:gd name="T8" fmla="*/ 397 w 33"/>
                  <a:gd name="T9" fmla="*/ 585 h 35"/>
                  <a:gd name="T10" fmla="*/ 33 w 33"/>
                  <a:gd name="T11" fmla="*/ 67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" y="35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26"/>
                      <a:pt x="4" y="21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0"/>
                    </a:cubicBezTo>
                    <a:cubicBezTo>
                      <a:pt x="18" y="33"/>
                      <a:pt x="4" y="35"/>
                      <a:pt x="2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6" name="Freeform 397">
                <a:extLst>
                  <a:ext uri="{FF2B5EF4-FFF2-40B4-BE49-F238E27FC236}">
                    <a16:creationId xmlns:a16="http://schemas.microsoft.com/office/drawing/2014/main" id="{8709B086-B422-43E4-BED7-B3490376E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267"/>
                <a:ext cx="85" cy="96"/>
              </a:xfrm>
              <a:custGeom>
                <a:avLst/>
                <a:gdLst>
                  <a:gd name="T0" fmla="*/ 33 w 34"/>
                  <a:gd name="T1" fmla="*/ 605 h 36"/>
                  <a:gd name="T2" fmla="*/ 33 w 34"/>
                  <a:gd name="T3" fmla="*/ 307 h 36"/>
                  <a:gd name="T4" fmla="*/ 208 w 34"/>
                  <a:gd name="T5" fmla="*/ 136 h 36"/>
                  <a:gd name="T6" fmla="*/ 488 w 34"/>
                  <a:gd name="T7" fmla="*/ 149 h 36"/>
                  <a:gd name="T8" fmla="*/ 395 w 34"/>
                  <a:gd name="T9" fmla="*/ 533 h 36"/>
                  <a:gd name="T10" fmla="*/ 50 w 34"/>
                  <a:gd name="T11" fmla="*/ 683 h 36"/>
                  <a:gd name="T12" fmla="*/ 33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2" y="32"/>
                    </a:moveTo>
                    <a:cubicBezTo>
                      <a:pt x="0" y="24"/>
                      <a:pt x="4" y="20"/>
                      <a:pt x="2" y="16"/>
                    </a:cubicBezTo>
                    <a:cubicBezTo>
                      <a:pt x="6" y="15"/>
                      <a:pt x="7" y="12"/>
                      <a:pt x="13" y="7"/>
                    </a:cubicBezTo>
                    <a:cubicBezTo>
                      <a:pt x="21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8"/>
                    </a:cubicBezTo>
                    <a:cubicBezTo>
                      <a:pt x="20" y="31"/>
                      <a:pt x="9" y="30"/>
                      <a:pt x="3" y="36"/>
                    </a:cubicBezTo>
                    <a:cubicBezTo>
                      <a:pt x="2" y="35"/>
                      <a:pt x="2" y="33"/>
                      <a:pt x="2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7" name="Freeform 398">
                <a:extLst>
                  <a:ext uri="{FF2B5EF4-FFF2-40B4-BE49-F238E27FC236}">
                    <a16:creationId xmlns:a16="http://schemas.microsoft.com/office/drawing/2014/main" id="{6877D5C9-6DB1-4CAE-A981-DE92C6AA1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701"/>
                <a:ext cx="95" cy="99"/>
              </a:xfrm>
              <a:custGeom>
                <a:avLst/>
                <a:gdLst>
                  <a:gd name="T0" fmla="*/ 20 w 38"/>
                  <a:gd name="T1" fmla="*/ 559 h 37"/>
                  <a:gd name="T2" fmla="*/ 0 w 38"/>
                  <a:gd name="T3" fmla="*/ 230 h 37"/>
                  <a:gd name="T4" fmla="*/ 333 w 38"/>
                  <a:gd name="T5" fmla="*/ 0 h 37"/>
                  <a:gd name="T6" fmla="*/ 595 w 38"/>
                  <a:gd name="T7" fmla="*/ 252 h 37"/>
                  <a:gd name="T8" fmla="*/ 438 w 38"/>
                  <a:gd name="T9" fmla="*/ 538 h 37"/>
                  <a:gd name="T10" fmla="*/ 145 w 38"/>
                  <a:gd name="T11" fmla="*/ 650 h 37"/>
                  <a:gd name="T12" fmla="*/ 50 w 38"/>
                  <a:gd name="T13" fmla="*/ 709 h 37"/>
                  <a:gd name="T14" fmla="*/ 20 w 38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7">
                    <a:moveTo>
                      <a:pt x="1" y="29"/>
                    </a:moveTo>
                    <a:cubicBezTo>
                      <a:pt x="0" y="21"/>
                      <a:pt x="3" y="16"/>
                      <a:pt x="0" y="12"/>
                    </a:cubicBezTo>
                    <a:cubicBezTo>
                      <a:pt x="6" y="7"/>
                      <a:pt x="13" y="0"/>
                      <a:pt x="21" y="0"/>
                    </a:cubicBezTo>
                    <a:cubicBezTo>
                      <a:pt x="30" y="0"/>
                      <a:pt x="38" y="5"/>
                      <a:pt x="38" y="13"/>
                    </a:cubicBezTo>
                    <a:cubicBezTo>
                      <a:pt x="38" y="20"/>
                      <a:pt x="37" y="28"/>
                      <a:pt x="28" y="28"/>
                    </a:cubicBezTo>
                    <a:cubicBezTo>
                      <a:pt x="19" y="28"/>
                      <a:pt x="16" y="30"/>
                      <a:pt x="9" y="34"/>
                    </a:cubicBezTo>
                    <a:cubicBezTo>
                      <a:pt x="6" y="35"/>
                      <a:pt x="4" y="36"/>
                      <a:pt x="3" y="37"/>
                    </a:cubicBezTo>
                    <a:cubicBezTo>
                      <a:pt x="2" y="35"/>
                      <a:pt x="2" y="32"/>
                      <a:pt x="1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8" name="Freeform 399">
                <a:extLst>
                  <a:ext uri="{FF2B5EF4-FFF2-40B4-BE49-F238E27FC236}">
                    <a16:creationId xmlns:a16="http://schemas.microsoft.com/office/drawing/2014/main" id="{EA4478B7-B317-47B2-A66D-D3B4F6FA9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144"/>
                <a:ext cx="78" cy="83"/>
              </a:xfrm>
              <a:custGeom>
                <a:avLst/>
                <a:gdLst>
                  <a:gd name="T0" fmla="*/ 20 w 31"/>
                  <a:gd name="T1" fmla="*/ 594 h 31"/>
                  <a:gd name="T2" fmla="*/ 0 w 31"/>
                  <a:gd name="T3" fmla="*/ 345 h 31"/>
                  <a:gd name="T4" fmla="*/ 0 w 31"/>
                  <a:gd name="T5" fmla="*/ 115 h 31"/>
                  <a:gd name="T6" fmla="*/ 272 w 31"/>
                  <a:gd name="T7" fmla="*/ 56 h 31"/>
                  <a:gd name="T8" fmla="*/ 476 w 31"/>
                  <a:gd name="T9" fmla="*/ 308 h 31"/>
                  <a:gd name="T10" fmla="*/ 254 w 31"/>
                  <a:gd name="T11" fmla="*/ 517 h 31"/>
                  <a:gd name="T12" fmla="*/ 20 w 31"/>
                  <a:gd name="T13" fmla="*/ 59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1" y="31"/>
                    </a:moveTo>
                    <a:cubicBezTo>
                      <a:pt x="1" y="23"/>
                      <a:pt x="5" y="21"/>
                      <a:pt x="0" y="18"/>
                    </a:cubicBezTo>
                    <a:cubicBezTo>
                      <a:pt x="2" y="13"/>
                      <a:pt x="1" y="9"/>
                      <a:pt x="0" y="6"/>
                    </a:cubicBezTo>
                    <a:cubicBezTo>
                      <a:pt x="6" y="5"/>
                      <a:pt x="13" y="5"/>
                      <a:pt x="17" y="3"/>
                    </a:cubicBezTo>
                    <a:cubicBezTo>
                      <a:pt x="24" y="0"/>
                      <a:pt x="31" y="6"/>
                      <a:pt x="30" y="16"/>
                    </a:cubicBezTo>
                    <a:cubicBezTo>
                      <a:pt x="29" y="25"/>
                      <a:pt x="23" y="27"/>
                      <a:pt x="16" y="27"/>
                    </a:cubicBezTo>
                    <a:cubicBezTo>
                      <a:pt x="10" y="27"/>
                      <a:pt x="5" y="29"/>
                      <a:pt x="1" y="3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9" name="Rectangle 400">
                <a:extLst>
                  <a:ext uri="{FF2B5EF4-FFF2-40B4-BE49-F238E27FC236}">
                    <a16:creationId xmlns:a16="http://schemas.microsoft.com/office/drawing/2014/main" id="{20CBA393-2DCA-49C5-BADA-F34505AE0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1523"/>
                <a:ext cx="1" cy="1"/>
              </a:xfrm>
              <a:prstGeom prst="rect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0" name="Freeform 401">
                <a:extLst>
                  <a:ext uri="{FF2B5EF4-FFF2-40B4-BE49-F238E27FC236}">
                    <a16:creationId xmlns:a16="http://schemas.microsoft.com/office/drawing/2014/main" id="{B2DDD820-704D-4963-B9A0-E07EF9A3A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517"/>
                <a:ext cx="130" cy="94"/>
              </a:xfrm>
              <a:custGeom>
                <a:avLst/>
                <a:gdLst>
                  <a:gd name="T0" fmla="*/ 708 w 52"/>
                  <a:gd name="T1" fmla="*/ 368 h 35"/>
                  <a:gd name="T2" fmla="*/ 658 w 52"/>
                  <a:gd name="T3" fmla="*/ 21 h 35"/>
                  <a:gd name="T4" fmla="*/ 158 w 52"/>
                  <a:gd name="T5" fmla="*/ 35 h 35"/>
                  <a:gd name="T6" fmla="*/ 0 w 52"/>
                  <a:gd name="T7" fmla="*/ 35 h 35"/>
                  <a:gd name="T8" fmla="*/ 0 w 52"/>
                  <a:gd name="T9" fmla="*/ 655 h 35"/>
                  <a:gd name="T10" fmla="*/ 158 w 52"/>
                  <a:gd name="T11" fmla="*/ 642 h 35"/>
                  <a:gd name="T12" fmla="*/ 645 w 52"/>
                  <a:gd name="T13" fmla="*/ 599 h 35"/>
                  <a:gd name="T14" fmla="*/ 708 w 52"/>
                  <a:gd name="T15" fmla="*/ 368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35">
                    <a:moveTo>
                      <a:pt x="45" y="19"/>
                    </a:moveTo>
                    <a:cubicBezTo>
                      <a:pt x="45" y="13"/>
                      <a:pt x="49" y="0"/>
                      <a:pt x="42" y="1"/>
                    </a:cubicBezTo>
                    <a:cubicBezTo>
                      <a:pt x="34" y="3"/>
                      <a:pt x="11" y="2"/>
                      <a:pt x="10" y="2"/>
                    </a:cubicBezTo>
                    <a:cubicBezTo>
                      <a:pt x="10" y="2"/>
                      <a:pt x="6" y="2"/>
                      <a:pt x="0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3"/>
                      <a:pt x="10" y="33"/>
                    </a:cubicBezTo>
                    <a:cubicBezTo>
                      <a:pt x="18" y="34"/>
                      <a:pt x="31" y="35"/>
                      <a:pt x="41" y="31"/>
                    </a:cubicBezTo>
                    <a:cubicBezTo>
                      <a:pt x="52" y="27"/>
                      <a:pt x="45" y="25"/>
                      <a:pt x="45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1" name="Freeform 402">
                <a:extLst>
                  <a:ext uri="{FF2B5EF4-FFF2-40B4-BE49-F238E27FC236}">
                    <a16:creationId xmlns:a16="http://schemas.microsoft.com/office/drawing/2014/main" id="{632BA0D8-71FE-464F-81DA-E60E41C81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2037"/>
                <a:ext cx="85" cy="86"/>
              </a:xfrm>
              <a:custGeom>
                <a:avLst/>
                <a:gdLst>
                  <a:gd name="T0" fmla="*/ 220 w 34"/>
                  <a:gd name="T1" fmla="*/ 527 h 32"/>
                  <a:gd name="T2" fmla="*/ 33 w 34"/>
                  <a:gd name="T3" fmla="*/ 621 h 32"/>
                  <a:gd name="T4" fmla="*/ 33 w 34"/>
                  <a:gd name="T5" fmla="*/ 621 h 32"/>
                  <a:gd name="T6" fmla="*/ 20 w 34"/>
                  <a:gd name="T7" fmla="*/ 312 h 32"/>
                  <a:gd name="T8" fmla="*/ 33 w 34"/>
                  <a:gd name="T9" fmla="*/ 196 h 32"/>
                  <a:gd name="T10" fmla="*/ 363 w 34"/>
                  <a:gd name="T11" fmla="*/ 22 h 32"/>
                  <a:gd name="T12" fmla="*/ 500 w 34"/>
                  <a:gd name="T13" fmla="*/ 449 h 32"/>
                  <a:gd name="T14" fmla="*/ 220 w 34"/>
                  <a:gd name="T15" fmla="*/ 52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1" y="16"/>
                    </a:cubicBezTo>
                    <a:cubicBezTo>
                      <a:pt x="2" y="14"/>
                      <a:pt x="2" y="12"/>
                      <a:pt x="2" y="10"/>
                    </a:cubicBezTo>
                    <a:cubicBezTo>
                      <a:pt x="9" y="6"/>
                      <a:pt x="15" y="0"/>
                      <a:pt x="23" y="1"/>
                    </a:cubicBezTo>
                    <a:cubicBezTo>
                      <a:pt x="32" y="3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2" name="Freeform 403">
                <a:extLst>
                  <a:ext uri="{FF2B5EF4-FFF2-40B4-BE49-F238E27FC236}">
                    <a16:creationId xmlns:a16="http://schemas.microsoft.com/office/drawing/2014/main" id="{EA032902-4EB7-47DF-AEA8-330E69020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917"/>
                <a:ext cx="85" cy="104"/>
              </a:xfrm>
              <a:custGeom>
                <a:avLst/>
                <a:gdLst>
                  <a:gd name="T0" fmla="*/ 20 w 34"/>
                  <a:gd name="T1" fmla="*/ 683 h 39"/>
                  <a:gd name="T2" fmla="*/ 0 w 34"/>
                  <a:gd name="T3" fmla="*/ 397 h 39"/>
                  <a:gd name="T4" fmla="*/ 0 w 34"/>
                  <a:gd name="T5" fmla="*/ 227 h 39"/>
                  <a:gd name="T6" fmla="*/ 188 w 34"/>
                  <a:gd name="T7" fmla="*/ 77 h 39"/>
                  <a:gd name="T8" fmla="*/ 470 w 34"/>
                  <a:gd name="T9" fmla="*/ 171 h 39"/>
                  <a:gd name="T10" fmla="*/ 375 w 34"/>
                  <a:gd name="T11" fmla="*/ 512 h 39"/>
                  <a:gd name="T12" fmla="*/ 145 w 34"/>
                  <a:gd name="T13" fmla="*/ 648 h 39"/>
                  <a:gd name="T14" fmla="*/ 33 w 34"/>
                  <a:gd name="T15" fmla="*/ 739 h 39"/>
                  <a:gd name="T16" fmla="*/ 20 w 34"/>
                  <a:gd name="T17" fmla="*/ 68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39">
                    <a:moveTo>
                      <a:pt x="1" y="36"/>
                    </a:moveTo>
                    <a:cubicBezTo>
                      <a:pt x="0" y="27"/>
                      <a:pt x="5" y="25"/>
                      <a:pt x="0" y="21"/>
                    </a:cubicBezTo>
                    <a:cubicBezTo>
                      <a:pt x="2" y="17"/>
                      <a:pt x="1" y="14"/>
                      <a:pt x="0" y="12"/>
                    </a:cubicBezTo>
                    <a:cubicBezTo>
                      <a:pt x="4" y="9"/>
                      <a:pt x="7" y="7"/>
                      <a:pt x="12" y="4"/>
                    </a:cubicBezTo>
                    <a:cubicBezTo>
                      <a:pt x="19" y="0"/>
                      <a:pt x="26" y="2"/>
                      <a:pt x="30" y="9"/>
                    </a:cubicBezTo>
                    <a:cubicBezTo>
                      <a:pt x="33" y="15"/>
                      <a:pt x="34" y="25"/>
                      <a:pt x="24" y="27"/>
                    </a:cubicBezTo>
                    <a:cubicBezTo>
                      <a:pt x="15" y="29"/>
                      <a:pt x="12" y="31"/>
                      <a:pt x="9" y="34"/>
                    </a:cubicBezTo>
                    <a:cubicBezTo>
                      <a:pt x="7" y="36"/>
                      <a:pt x="4" y="38"/>
                      <a:pt x="2" y="39"/>
                    </a:cubicBezTo>
                    <a:cubicBezTo>
                      <a:pt x="2" y="38"/>
                      <a:pt x="1" y="37"/>
                      <a:pt x="1" y="3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3" name="Freeform 404">
                <a:extLst>
                  <a:ext uri="{FF2B5EF4-FFF2-40B4-BE49-F238E27FC236}">
                    <a16:creationId xmlns:a16="http://schemas.microsoft.com/office/drawing/2014/main" id="{126BCFD0-7803-4ABB-9860-DFD9F0601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797"/>
                <a:ext cx="92" cy="102"/>
              </a:xfrm>
              <a:custGeom>
                <a:avLst/>
                <a:gdLst>
                  <a:gd name="T0" fmla="*/ 0 w 37"/>
                  <a:gd name="T1" fmla="*/ 368 h 38"/>
                  <a:gd name="T2" fmla="*/ 0 w 37"/>
                  <a:gd name="T3" fmla="*/ 368 h 38"/>
                  <a:gd name="T4" fmla="*/ 12 w 37"/>
                  <a:gd name="T5" fmla="*/ 252 h 38"/>
                  <a:gd name="T6" fmla="*/ 415 w 37"/>
                  <a:gd name="T7" fmla="*/ 150 h 38"/>
                  <a:gd name="T8" fmla="*/ 475 w 37"/>
                  <a:gd name="T9" fmla="*/ 518 h 38"/>
                  <a:gd name="T10" fmla="*/ 199 w 37"/>
                  <a:gd name="T11" fmla="*/ 582 h 38"/>
                  <a:gd name="T12" fmla="*/ 30 w 37"/>
                  <a:gd name="T13" fmla="*/ 735 h 38"/>
                  <a:gd name="T14" fmla="*/ 0 w 37"/>
                  <a:gd name="T15" fmla="*/ 368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8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17"/>
                      <a:pt x="1" y="15"/>
                      <a:pt x="1" y="13"/>
                    </a:cubicBezTo>
                    <a:cubicBezTo>
                      <a:pt x="13" y="6"/>
                      <a:pt x="21" y="0"/>
                      <a:pt x="27" y="8"/>
                    </a:cubicBezTo>
                    <a:cubicBezTo>
                      <a:pt x="35" y="16"/>
                      <a:pt x="37" y="22"/>
                      <a:pt x="31" y="27"/>
                    </a:cubicBezTo>
                    <a:cubicBezTo>
                      <a:pt x="25" y="31"/>
                      <a:pt x="19" y="27"/>
                      <a:pt x="13" y="30"/>
                    </a:cubicBezTo>
                    <a:cubicBezTo>
                      <a:pt x="9" y="32"/>
                      <a:pt x="5" y="36"/>
                      <a:pt x="2" y="38"/>
                    </a:cubicBezTo>
                    <a:cubicBezTo>
                      <a:pt x="1" y="30"/>
                      <a:pt x="5" y="23"/>
                      <a:pt x="0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4" name="Freeform 405">
                <a:extLst>
                  <a:ext uri="{FF2B5EF4-FFF2-40B4-BE49-F238E27FC236}">
                    <a16:creationId xmlns:a16="http://schemas.microsoft.com/office/drawing/2014/main" id="{38FB4361-F730-427F-8F93-F678BD24A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589"/>
                <a:ext cx="108" cy="99"/>
              </a:xfrm>
              <a:custGeom>
                <a:avLst/>
                <a:gdLst>
                  <a:gd name="T0" fmla="*/ 33 w 43"/>
                  <a:gd name="T1" fmla="*/ 538 h 37"/>
                  <a:gd name="T2" fmla="*/ 0 w 43"/>
                  <a:gd name="T3" fmla="*/ 209 h 37"/>
                  <a:gd name="T4" fmla="*/ 33 w 43"/>
                  <a:gd name="T5" fmla="*/ 150 h 37"/>
                  <a:gd name="T6" fmla="*/ 221 w 43"/>
                  <a:gd name="T7" fmla="*/ 56 h 37"/>
                  <a:gd name="T8" fmla="*/ 535 w 43"/>
                  <a:gd name="T9" fmla="*/ 35 h 37"/>
                  <a:gd name="T10" fmla="*/ 651 w 43"/>
                  <a:gd name="T11" fmla="*/ 321 h 37"/>
                  <a:gd name="T12" fmla="*/ 251 w 43"/>
                  <a:gd name="T13" fmla="*/ 458 h 37"/>
                  <a:gd name="T14" fmla="*/ 50 w 43"/>
                  <a:gd name="T15" fmla="*/ 709 h 37"/>
                  <a:gd name="T16" fmla="*/ 50 w 43"/>
                  <a:gd name="T17" fmla="*/ 688 h 37"/>
                  <a:gd name="T18" fmla="*/ 33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1" y="20"/>
                      <a:pt x="5" y="15"/>
                      <a:pt x="0" y="11"/>
                    </a:cubicBezTo>
                    <a:cubicBezTo>
                      <a:pt x="1" y="11"/>
                      <a:pt x="2" y="10"/>
                      <a:pt x="2" y="8"/>
                    </a:cubicBezTo>
                    <a:cubicBezTo>
                      <a:pt x="6" y="7"/>
                      <a:pt x="10" y="5"/>
                      <a:pt x="14" y="3"/>
                    </a:cubicBezTo>
                    <a:cubicBezTo>
                      <a:pt x="21" y="0"/>
                      <a:pt x="28" y="0"/>
                      <a:pt x="34" y="2"/>
                    </a:cubicBezTo>
                    <a:cubicBezTo>
                      <a:pt x="41" y="5"/>
                      <a:pt x="43" y="10"/>
                      <a:pt x="41" y="17"/>
                    </a:cubicBezTo>
                    <a:cubicBezTo>
                      <a:pt x="39" y="25"/>
                      <a:pt x="26" y="24"/>
                      <a:pt x="16" y="24"/>
                    </a:cubicBezTo>
                    <a:cubicBezTo>
                      <a:pt x="5" y="24"/>
                      <a:pt x="3" y="29"/>
                      <a:pt x="3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4"/>
                      <a:pt x="3" y="32"/>
                      <a:pt x="2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5" name="Freeform 406">
                <a:extLst>
                  <a:ext uri="{FF2B5EF4-FFF2-40B4-BE49-F238E27FC236}">
                    <a16:creationId xmlns:a16="http://schemas.microsoft.com/office/drawing/2014/main" id="{2452B126-532F-4EB8-A64F-401EE941F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563"/>
                <a:ext cx="57" cy="48"/>
              </a:xfrm>
              <a:custGeom>
                <a:avLst/>
                <a:gdLst>
                  <a:gd name="T0" fmla="*/ 12 w 23"/>
                  <a:gd name="T1" fmla="*/ 93 h 18"/>
                  <a:gd name="T2" fmla="*/ 183 w 23"/>
                  <a:gd name="T3" fmla="*/ 320 h 18"/>
                  <a:gd name="T4" fmla="*/ 216 w 23"/>
                  <a:gd name="T5" fmla="*/ 0 h 18"/>
                  <a:gd name="T6" fmla="*/ 74 w 23"/>
                  <a:gd name="T7" fmla="*/ 13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8">
                    <a:moveTo>
                      <a:pt x="1" y="5"/>
                    </a:moveTo>
                    <a:cubicBezTo>
                      <a:pt x="0" y="14"/>
                      <a:pt x="3" y="18"/>
                      <a:pt x="12" y="17"/>
                    </a:cubicBezTo>
                    <a:cubicBezTo>
                      <a:pt x="23" y="16"/>
                      <a:pt x="22" y="6"/>
                      <a:pt x="14" y="0"/>
                    </a:cubicBezTo>
                    <a:cubicBezTo>
                      <a:pt x="18" y="8"/>
                      <a:pt x="10" y="17"/>
                      <a:pt x="5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6" name="Freeform 407">
                <a:extLst>
                  <a:ext uri="{FF2B5EF4-FFF2-40B4-BE49-F238E27FC236}">
                    <a16:creationId xmlns:a16="http://schemas.microsoft.com/office/drawing/2014/main" id="{624B81E3-4A2F-4852-9AD2-088582777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416"/>
                <a:ext cx="60" cy="53"/>
              </a:xfrm>
              <a:custGeom>
                <a:avLst/>
                <a:gdLst>
                  <a:gd name="T0" fmla="*/ 33 w 24"/>
                  <a:gd name="T1" fmla="*/ 148 h 20"/>
                  <a:gd name="T2" fmla="*/ 63 w 24"/>
                  <a:gd name="T3" fmla="*/ 352 h 20"/>
                  <a:gd name="T4" fmla="*/ 238 w 24"/>
                  <a:gd name="T5" fmla="*/ 315 h 20"/>
                  <a:gd name="T6" fmla="*/ 363 w 24"/>
                  <a:gd name="T7" fmla="*/ 225 h 20"/>
                  <a:gd name="T8" fmla="*/ 283 w 24"/>
                  <a:gd name="T9" fmla="*/ 0 h 20"/>
                  <a:gd name="T10" fmla="*/ 220 w 24"/>
                  <a:gd name="T11" fmla="*/ 191 h 20"/>
                  <a:gd name="T12" fmla="*/ 63 w 24"/>
                  <a:gd name="T13" fmla="*/ 14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2" y="8"/>
                    </a:moveTo>
                    <a:cubicBezTo>
                      <a:pt x="3" y="12"/>
                      <a:pt x="0" y="17"/>
                      <a:pt x="4" y="19"/>
                    </a:cubicBezTo>
                    <a:cubicBezTo>
                      <a:pt x="5" y="20"/>
                      <a:pt x="13" y="18"/>
                      <a:pt x="15" y="17"/>
                    </a:cubicBezTo>
                    <a:cubicBezTo>
                      <a:pt x="19" y="17"/>
                      <a:pt x="22" y="16"/>
                      <a:pt x="23" y="12"/>
                    </a:cubicBezTo>
                    <a:cubicBezTo>
                      <a:pt x="24" y="8"/>
                      <a:pt x="22" y="1"/>
                      <a:pt x="18" y="0"/>
                    </a:cubicBezTo>
                    <a:cubicBezTo>
                      <a:pt x="18" y="5"/>
                      <a:pt x="20" y="7"/>
                      <a:pt x="14" y="10"/>
                    </a:cubicBezTo>
                    <a:cubicBezTo>
                      <a:pt x="11" y="11"/>
                      <a:pt x="6" y="12"/>
                      <a:pt x="4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7" name="Freeform 408">
                <a:extLst>
                  <a:ext uri="{FF2B5EF4-FFF2-40B4-BE49-F238E27FC236}">
                    <a16:creationId xmlns:a16="http://schemas.microsoft.com/office/drawing/2014/main" id="{2ED57C9F-FBB3-4A7F-BBB7-8DEAAA89F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291"/>
                <a:ext cx="58" cy="53"/>
              </a:xfrm>
              <a:custGeom>
                <a:avLst/>
                <a:gdLst>
                  <a:gd name="T0" fmla="*/ 20 w 23"/>
                  <a:gd name="T1" fmla="*/ 225 h 20"/>
                  <a:gd name="T2" fmla="*/ 20 w 23"/>
                  <a:gd name="T3" fmla="*/ 352 h 20"/>
                  <a:gd name="T4" fmla="*/ 159 w 23"/>
                  <a:gd name="T5" fmla="*/ 294 h 20"/>
                  <a:gd name="T6" fmla="*/ 272 w 23"/>
                  <a:gd name="T7" fmla="*/ 260 h 20"/>
                  <a:gd name="T8" fmla="*/ 272 w 23"/>
                  <a:gd name="T9" fmla="*/ 21 h 20"/>
                  <a:gd name="T10" fmla="*/ 63 w 23"/>
                  <a:gd name="T11" fmla="*/ 204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1" y="12"/>
                    </a:moveTo>
                    <a:cubicBezTo>
                      <a:pt x="0" y="15"/>
                      <a:pt x="0" y="17"/>
                      <a:pt x="1" y="19"/>
                    </a:cubicBezTo>
                    <a:cubicBezTo>
                      <a:pt x="5" y="20"/>
                      <a:pt x="7" y="18"/>
                      <a:pt x="10" y="16"/>
                    </a:cubicBezTo>
                    <a:cubicBezTo>
                      <a:pt x="12" y="15"/>
                      <a:pt x="14" y="16"/>
                      <a:pt x="17" y="14"/>
                    </a:cubicBezTo>
                    <a:cubicBezTo>
                      <a:pt x="19" y="12"/>
                      <a:pt x="23" y="0"/>
                      <a:pt x="17" y="1"/>
                    </a:cubicBezTo>
                    <a:cubicBezTo>
                      <a:pt x="19" y="12"/>
                      <a:pt x="8" y="7"/>
                      <a:pt x="4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8" name="Freeform 409">
                <a:extLst>
                  <a:ext uri="{FF2B5EF4-FFF2-40B4-BE49-F238E27FC236}">
                    <a16:creationId xmlns:a16="http://schemas.microsoft.com/office/drawing/2014/main" id="{F44A6E52-FB17-40B4-BC3A-A2C17C07C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192"/>
                <a:ext cx="42" cy="64"/>
              </a:xfrm>
              <a:custGeom>
                <a:avLst/>
                <a:gdLst>
                  <a:gd name="T0" fmla="*/ 0 w 17"/>
                  <a:gd name="T1" fmla="*/ 77 h 24"/>
                  <a:gd name="T2" fmla="*/ 225 w 17"/>
                  <a:gd name="T3" fmla="*/ 205 h 24"/>
                  <a:gd name="T4" fmla="*/ 195 w 17"/>
                  <a:gd name="T5" fmla="*/ 363 h 24"/>
                  <a:gd name="T6" fmla="*/ 104 w 17"/>
                  <a:gd name="T7" fmla="*/ 43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4">
                    <a:moveTo>
                      <a:pt x="0" y="4"/>
                    </a:moveTo>
                    <a:cubicBezTo>
                      <a:pt x="7" y="5"/>
                      <a:pt x="17" y="0"/>
                      <a:pt x="15" y="11"/>
                    </a:cubicBezTo>
                    <a:cubicBezTo>
                      <a:pt x="14" y="14"/>
                      <a:pt x="13" y="16"/>
                      <a:pt x="13" y="19"/>
                    </a:cubicBezTo>
                    <a:cubicBezTo>
                      <a:pt x="13" y="24"/>
                      <a:pt x="11" y="23"/>
                      <a:pt x="7" y="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9" name="Freeform 410">
                <a:extLst>
                  <a:ext uri="{FF2B5EF4-FFF2-40B4-BE49-F238E27FC236}">
                    <a16:creationId xmlns:a16="http://schemas.microsoft.com/office/drawing/2014/main" id="{AB3F2EE7-7118-45EF-A5D4-7D4524C88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168"/>
                <a:ext cx="63" cy="45"/>
              </a:xfrm>
              <a:custGeom>
                <a:avLst/>
                <a:gdLst>
                  <a:gd name="T0" fmla="*/ 20 w 25"/>
                  <a:gd name="T1" fmla="*/ 21 h 17"/>
                  <a:gd name="T2" fmla="*/ 63 w 25"/>
                  <a:gd name="T3" fmla="*/ 225 h 17"/>
                  <a:gd name="T4" fmla="*/ 63 w 25"/>
                  <a:gd name="T5" fmla="*/ 315 h 17"/>
                  <a:gd name="T6" fmla="*/ 179 w 25"/>
                  <a:gd name="T7" fmla="*/ 281 h 17"/>
                  <a:gd name="T8" fmla="*/ 368 w 25"/>
                  <a:gd name="T9" fmla="*/ 238 h 17"/>
                  <a:gd name="T10" fmla="*/ 338 w 25"/>
                  <a:gd name="T11" fmla="*/ 0 h 17"/>
                  <a:gd name="T12" fmla="*/ 192 w 25"/>
                  <a:gd name="T13" fmla="*/ 183 h 17"/>
                  <a:gd name="T14" fmla="*/ 83 w 25"/>
                  <a:gd name="T15" fmla="*/ 111 h 17"/>
                  <a:gd name="T16" fmla="*/ 50 w 25"/>
                  <a:gd name="T17" fmla="*/ 56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">
                    <a:moveTo>
                      <a:pt x="1" y="1"/>
                    </a:moveTo>
                    <a:cubicBezTo>
                      <a:pt x="0" y="6"/>
                      <a:pt x="5" y="8"/>
                      <a:pt x="4" y="12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6" y="17"/>
                      <a:pt x="10" y="16"/>
                      <a:pt x="11" y="15"/>
                    </a:cubicBezTo>
                    <a:cubicBezTo>
                      <a:pt x="14" y="15"/>
                      <a:pt x="20" y="15"/>
                      <a:pt x="23" y="13"/>
                    </a:cubicBezTo>
                    <a:cubicBezTo>
                      <a:pt x="24" y="11"/>
                      <a:pt x="25" y="0"/>
                      <a:pt x="21" y="0"/>
                    </a:cubicBezTo>
                    <a:cubicBezTo>
                      <a:pt x="24" y="7"/>
                      <a:pt x="18" y="12"/>
                      <a:pt x="12" y="10"/>
                    </a:cubicBezTo>
                    <a:cubicBezTo>
                      <a:pt x="9" y="9"/>
                      <a:pt x="7" y="8"/>
                      <a:pt x="5" y="6"/>
                    </a:cubicBezTo>
                    <a:cubicBezTo>
                      <a:pt x="5" y="5"/>
                      <a:pt x="4" y="3"/>
                      <a:pt x="3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0" name="Freeform 411">
                <a:extLst>
                  <a:ext uri="{FF2B5EF4-FFF2-40B4-BE49-F238E27FC236}">
                    <a16:creationId xmlns:a16="http://schemas.microsoft.com/office/drawing/2014/main" id="{3A5A4F97-EDF8-41E7-AC7A-0C74899CF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051"/>
                <a:ext cx="65" cy="61"/>
              </a:xfrm>
              <a:custGeom>
                <a:avLst/>
                <a:gdLst>
                  <a:gd name="T0" fmla="*/ 20 w 26"/>
                  <a:gd name="T1" fmla="*/ 170 h 23"/>
                  <a:gd name="T2" fmla="*/ 50 w 26"/>
                  <a:gd name="T3" fmla="*/ 260 h 23"/>
                  <a:gd name="T4" fmla="*/ 50 w 26"/>
                  <a:gd name="T5" fmla="*/ 395 h 23"/>
                  <a:gd name="T6" fmla="*/ 125 w 26"/>
                  <a:gd name="T7" fmla="*/ 353 h 23"/>
                  <a:gd name="T8" fmla="*/ 250 w 26"/>
                  <a:gd name="T9" fmla="*/ 337 h 23"/>
                  <a:gd name="T10" fmla="*/ 408 w 26"/>
                  <a:gd name="T11" fmla="*/ 260 h 23"/>
                  <a:gd name="T12" fmla="*/ 375 w 26"/>
                  <a:gd name="T13" fmla="*/ 133 h 23"/>
                  <a:gd name="T14" fmla="*/ 250 w 26"/>
                  <a:gd name="T15" fmla="*/ 34 h 23"/>
                  <a:gd name="T16" fmla="*/ 333 w 26"/>
                  <a:gd name="T17" fmla="*/ 133 h 23"/>
                  <a:gd name="T18" fmla="*/ 220 w 26"/>
                  <a:gd name="T19" fmla="*/ 225 h 23"/>
                  <a:gd name="T20" fmla="*/ 145 w 26"/>
                  <a:gd name="T21" fmla="*/ 239 h 23"/>
                  <a:gd name="T22" fmla="*/ 20 w 26"/>
                  <a:gd name="T23" fmla="*/ 204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1" y="9"/>
                    </a:moveTo>
                    <a:cubicBezTo>
                      <a:pt x="0" y="10"/>
                      <a:pt x="3" y="12"/>
                      <a:pt x="3" y="14"/>
                    </a:cubicBezTo>
                    <a:cubicBezTo>
                      <a:pt x="3" y="16"/>
                      <a:pt x="2" y="21"/>
                      <a:pt x="3" y="21"/>
                    </a:cubicBezTo>
                    <a:cubicBezTo>
                      <a:pt x="4" y="23"/>
                      <a:pt x="7" y="20"/>
                      <a:pt x="8" y="19"/>
                    </a:cubicBezTo>
                    <a:cubicBezTo>
                      <a:pt x="10" y="18"/>
                      <a:pt x="14" y="18"/>
                      <a:pt x="16" y="18"/>
                    </a:cubicBezTo>
                    <a:cubicBezTo>
                      <a:pt x="20" y="18"/>
                      <a:pt x="25" y="20"/>
                      <a:pt x="26" y="14"/>
                    </a:cubicBezTo>
                    <a:cubicBezTo>
                      <a:pt x="26" y="11"/>
                      <a:pt x="26" y="9"/>
                      <a:pt x="24" y="7"/>
                    </a:cubicBezTo>
                    <a:cubicBezTo>
                      <a:pt x="23" y="5"/>
                      <a:pt x="19" y="0"/>
                      <a:pt x="16" y="2"/>
                    </a:cubicBezTo>
                    <a:cubicBezTo>
                      <a:pt x="18" y="4"/>
                      <a:pt x="21" y="5"/>
                      <a:pt x="21" y="7"/>
                    </a:cubicBezTo>
                    <a:cubicBezTo>
                      <a:pt x="21" y="11"/>
                      <a:pt x="17" y="12"/>
                      <a:pt x="14" y="12"/>
                    </a:cubicBezTo>
                    <a:cubicBezTo>
                      <a:pt x="13" y="12"/>
                      <a:pt x="10" y="13"/>
                      <a:pt x="9" y="13"/>
                    </a:cubicBezTo>
                    <a:cubicBezTo>
                      <a:pt x="6" y="14"/>
                      <a:pt x="4" y="10"/>
                      <a:pt x="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1" name="Freeform 412">
                <a:extLst>
                  <a:ext uri="{FF2B5EF4-FFF2-40B4-BE49-F238E27FC236}">
                    <a16:creationId xmlns:a16="http://schemas.microsoft.com/office/drawing/2014/main" id="{D7533DD7-2652-46E4-B864-7ADDED518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1941"/>
                <a:ext cx="75" cy="62"/>
              </a:xfrm>
              <a:custGeom>
                <a:avLst/>
                <a:gdLst>
                  <a:gd name="T0" fmla="*/ 33 w 30"/>
                  <a:gd name="T1" fmla="*/ 159 h 23"/>
                  <a:gd name="T2" fmla="*/ 63 w 30"/>
                  <a:gd name="T3" fmla="*/ 291 h 23"/>
                  <a:gd name="T4" fmla="*/ 63 w 30"/>
                  <a:gd name="T5" fmla="*/ 450 h 23"/>
                  <a:gd name="T6" fmla="*/ 188 w 30"/>
                  <a:gd name="T7" fmla="*/ 313 h 23"/>
                  <a:gd name="T8" fmla="*/ 333 w 30"/>
                  <a:gd name="T9" fmla="*/ 275 h 23"/>
                  <a:gd name="T10" fmla="*/ 283 w 30"/>
                  <a:gd name="T11" fmla="*/ 0 h 23"/>
                  <a:gd name="T12" fmla="*/ 345 w 30"/>
                  <a:gd name="T13" fmla="*/ 94 h 23"/>
                  <a:gd name="T14" fmla="*/ 270 w 30"/>
                  <a:gd name="T15" fmla="*/ 197 h 23"/>
                  <a:gd name="T16" fmla="*/ 50 w 30"/>
                  <a:gd name="T17" fmla="*/ 13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2" y="8"/>
                    </a:moveTo>
                    <a:cubicBezTo>
                      <a:pt x="0" y="10"/>
                      <a:pt x="4" y="12"/>
                      <a:pt x="4" y="15"/>
                    </a:cubicBezTo>
                    <a:cubicBezTo>
                      <a:pt x="5" y="17"/>
                      <a:pt x="3" y="20"/>
                      <a:pt x="4" y="23"/>
                    </a:cubicBezTo>
                    <a:cubicBezTo>
                      <a:pt x="8" y="22"/>
                      <a:pt x="9" y="18"/>
                      <a:pt x="12" y="16"/>
                    </a:cubicBezTo>
                    <a:cubicBezTo>
                      <a:pt x="15" y="15"/>
                      <a:pt x="18" y="15"/>
                      <a:pt x="21" y="14"/>
                    </a:cubicBezTo>
                    <a:cubicBezTo>
                      <a:pt x="30" y="12"/>
                      <a:pt x="26" y="0"/>
                      <a:pt x="18" y="0"/>
                    </a:cubicBezTo>
                    <a:cubicBezTo>
                      <a:pt x="20" y="1"/>
                      <a:pt x="22" y="3"/>
                      <a:pt x="22" y="5"/>
                    </a:cubicBezTo>
                    <a:cubicBezTo>
                      <a:pt x="22" y="8"/>
                      <a:pt x="19" y="10"/>
                      <a:pt x="17" y="10"/>
                    </a:cubicBezTo>
                    <a:cubicBezTo>
                      <a:pt x="12" y="11"/>
                      <a:pt x="8" y="7"/>
                      <a:pt x="3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2" name="Freeform 413">
                <a:extLst>
                  <a:ext uri="{FF2B5EF4-FFF2-40B4-BE49-F238E27FC236}">
                    <a16:creationId xmlns:a16="http://schemas.microsoft.com/office/drawing/2014/main" id="{855A15E5-FD45-426A-B1C6-BC858AD3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824"/>
                <a:ext cx="70" cy="53"/>
              </a:xfrm>
              <a:custGeom>
                <a:avLst/>
                <a:gdLst>
                  <a:gd name="T0" fmla="*/ 0 w 28"/>
                  <a:gd name="T1" fmla="*/ 170 h 20"/>
                  <a:gd name="T2" fmla="*/ 33 w 28"/>
                  <a:gd name="T3" fmla="*/ 371 h 20"/>
                  <a:gd name="T4" fmla="*/ 158 w 28"/>
                  <a:gd name="T5" fmla="*/ 281 h 20"/>
                  <a:gd name="T6" fmla="*/ 313 w 28"/>
                  <a:gd name="T7" fmla="*/ 281 h 20"/>
                  <a:gd name="T8" fmla="*/ 408 w 28"/>
                  <a:gd name="T9" fmla="*/ 170 h 20"/>
                  <a:gd name="T10" fmla="*/ 270 w 28"/>
                  <a:gd name="T11" fmla="*/ 0 h 20"/>
                  <a:gd name="T12" fmla="*/ 313 w 28"/>
                  <a:gd name="T13" fmla="*/ 111 h 20"/>
                  <a:gd name="T14" fmla="*/ 220 w 28"/>
                  <a:gd name="T15" fmla="*/ 170 h 20"/>
                  <a:gd name="T16" fmla="*/ 95 w 28"/>
                  <a:gd name="T17" fmla="*/ 133 h 20"/>
                  <a:gd name="T18" fmla="*/ 20 w 28"/>
                  <a:gd name="T19" fmla="*/ 133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20">
                    <a:moveTo>
                      <a:pt x="0" y="9"/>
                    </a:moveTo>
                    <a:cubicBezTo>
                      <a:pt x="4" y="10"/>
                      <a:pt x="1" y="17"/>
                      <a:pt x="2" y="20"/>
                    </a:cubicBezTo>
                    <a:cubicBezTo>
                      <a:pt x="4" y="20"/>
                      <a:pt x="8" y="16"/>
                      <a:pt x="10" y="15"/>
                    </a:cubicBezTo>
                    <a:cubicBezTo>
                      <a:pt x="13" y="14"/>
                      <a:pt x="16" y="15"/>
                      <a:pt x="20" y="15"/>
                    </a:cubicBezTo>
                    <a:cubicBezTo>
                      <a:pt x="23" y="14"/>
                      <a:pt x="28" y="14"/>
                      <a:pt x="26" y="9"/>
                    </a:cubicBezTo>
                    <a:cubicBezTo>
                      <a:pt x="25" y="6"/>
                      <a:pt x="21" y="0"/>
                      <a:pt x="17" y="0"/>
                    </a:cubicBezTo>
                    <a:cubicBezTo>
                      <a:pt x="19" y="2"/>
                      <a:pt x="21" y="3"/>
                      <a:pt x="20" y="6"/>
                    </a:cubicBezTo>
                    <a:cubicBezTo>
                      <a:pt x="19" y="9"/>
                      <a:pt x="16" y="10"/>
                      <a:pt x="14" y="9"/>
                    </a:cubicBezTo>
                    <a:cubicBezTo>
                      <a:pt x="11" y="9"/>
                      <a:pt x="9" y="8"/>
                      <a:pt x="6" y="7"/>
                    </a:cubicBezTo>
                    <a:cubicBezTo>
                      <a:pt x="5" y="7"/>
                      <a:pt x="2" y="8"/>
                      <a:pt x="1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3" name="Freeform 414">
                <a:extLst>
                  <a:ext uri="{FF2B5EF4-FFF2-40B4-BE49-F238E27FC236}">
                    <a16:creationId xmlns:a16="http://schemas.microsoft.com/office/drawing/2014/main" id="{2AAA9240-38E8-4DB0-B245-7D7F4EBEA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715"/>
                <a:ext cx="85" cy="72"/>
              </a:xfrm>
              <a:custGeom>
                <a:avLst/>
                <a:gdLst>
                  <a:gd name="T0" fmla="*/ 50 w 34"/>
                  <a:gd name="T1" fmla="*/ 264 h 27"/>
                  <a:gd name="T2" fmla="*/ 95 w 34"/>
                  <a:gd name="T3" fmla="*/ 512 h 27"/>
                  <a:gd name="T4" fmla="*/ 208 w 34"/>
                  <a:gd name="T5" fmla="*/ 397 h 27"/>
                  <a:gd name="T6" fmla="*/ 333 w 34"/>
                  <a:gd name="T7" fmla="*/ 363 h 27"/>
                  <a:gd name="T8" fmla="*/ 520 w 34"/>
                  <a:gd name="T9" fmla="*/ 248 h 27"/>
                  <a:gd name="T10" fmla="*/ 395 w 34"/>
                  <a:gd name="T11" fmla="*/ 21 h 27"/>
                  <a:gd name="T12" fmla="*/ 283 w 34"/>
                  <a:gd name="T13" fmla="*/ 227 h 27"/>
                  <a:gd name="T14" fmla="*/ 175 w 34"/>
                  <a:gd name="T15" fmla="*/ 307 h 27"/>
                  <a:gd name="T16" fmla="*/ 63 w 34"/>
                  <a:gd name="T17" fmla="*/ 248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" y="14"/>
                    </a:moveTo>
                    <a:cubicBezTo>
                      <a:pt x="4" y="16"/>
                      <a:pt x="0" y="26"/>
                      <a:pt x="6" y="27"/>
                    </a:cubicBezTo>
                    <a:cubicBezTo>
                      <a:pt x="8" y="27"/>
                      <a:pt x="11" y="22"/>
                      <a:pt x="13" y="21"/>
                    </a:cubicBezTo>
                    <a:cubicBezTo>
                      <a:pt x="15" y="20"/>
                      <a:pt x="19" y="20"/>
                      <a:pt x="21" y="19"/>
                    </a:cubicBezTo>
                    <a:cubicBezTo>
                      <a:pt x="27" y="19"/>
                      <a:pt x="32" y="20"/>
                      <a:pt x="33" y="13"/>
                    </a:cubicBezTo>
                    <a:cubicBezTo>
                      <a:pt x="34" y="8"/>
                      <a:pt x="30" y="0"/>
                      <a:pt x="25" y="1"/>
                    </a:cubicBezTo>
                    <a:cubicBezTo>
                      <a:pt x="31" y="5"/>
                      <a:pt x="23" y="10"/>
                      <a:pt x="18" y="12"/>
                    </a:cubicBezTo>
                    <a:cubicBezTo>
                      <a:pt x="16" y="13"/>
                      <a:pt x="13" y="15"/>
                      <a:pt x="11" y="16"/>
                    </a:cubicBezTo>
                    <a:cubicBezTo>
                      <a:pt x="8" y="17"/>
                      <a:pt x="7" y="15"/>
                      <a:pt x="4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4" name="Freeform 415">
                <a:extLst>
                  <a:ext uri="{FF2B5EF4-FFF2-40B4-BE49-F238E27FC236}">
                    <a16:creationId xmlns:a16="http://schemas.microsoft.com/office/drawing/2014/main" id="{F874EEB8-9680-4F0E-9083-9D3393715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1608"/>
                <a:ext cx="85" cy="43"/>
              </a:xfrm>
              <a:custGeom>
                <a:avLst/>
                <a:gdLst>
                  <a:gd name="T0" fmla="*/ 0 w 34"/>
                  <a:gd name="T1" fmla="*/ 94 h 16"/>
                  <a:gd name="T2" fmla="*/ 0 w 34"/>
                  <a:gd name="T3" fmla="*/ 196 h 16"/>
                  <a:gd name="T4" fmla="*/ 20 w 34"/>
                  <a:gd name="T5" fmla="*/ 312 h 16"/>
                  <a:gd name="T6" fmla="*/ 345 w 34"/>
                  <a:gd name="T7" fmla="*/ 253 h 16"/>
                  <a:gd name="T8" fmla="*/ 520 w 34"/>
                  <a:gd name="T9" fmla="*/ 218 h 16"/>
                  <a:gd name="T10" fmla="*/ 520 w 34"/>
                  <a:gd name="T11" fmla="*/ 81 h 16"/>
                  <a:gd name="T12" fmla="*/ 408 w 34"/>
                  <a:gd name="T13" fmla="*/ 0 h 16"/>
                  <a:gd name="T14" fmla="*/ 438 w 34"/>
                  <a:gd name="T15" fmla="*/ 94 h 16"/>
                  <a:gd name="T16" fmla="*/ 283 w 34"/>
                  <a:gd name="T17" fmla="*/ 137 h 16"/>
                  <a:gd name="T18" fmla="*/ 145 w 34"/>
                  <a:gd name="T19" fmla="*/ 94 h 16"/>
                  <a:gd name="T20" fmla="*/ 0 w 34"/>
                  <a:gd name="T21" fmla="*/ 5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16">
                    <a:moveTo>
                      <a:pt x="0" y="5"/>
                    </a:moveTo>
                    <a:cubicBezTo>
                      <a:pt x="1" y="7"/>
                      <a:pt x="0" y="8"/>
                      <a:pt x="0" y="10"/>
                    </a:cubicBezTo>
                    <a:cubicBezTo>
                      <a:pt x="0" y="12"/>
                      <a:pt x="1" y="14"/>
                      <a:pt x="1" y="16"/>
                    </a:cubicBezTo>
                    <a:cubicBezTo>
                      <a:pt x="5" y="10"/>
                      <a:pt x="16" y="12"/>
                      <a:pt x="22" y="13"/>
                    </a:cubicBezTo>
                    <a:cubicBezTo>
                      <a:pt x="25" y="13"/>
                      <a:pt x="30" y="14"/>
                      <a:pt x="33" y="11"/>
                    </a:cubicBezTo>
                    <a:cubicBezTo>
                      <a:pt x="34" y="9"/>
                      <a:pt x="33" y="6"/>
                      <a:pt x="33" y="4"/>
                    </a:cubicBezTo>
                    <a:cubicBezTo>
                      <a:pt x="31" y="1"/>
                      <a:pt x="29" y="0"/>
                      <a:pt x="26" y="0"/>
                    </a:cubicBezTo>
                    <a:cubicBezTo>
                      <a:pt x="28" y="1"/>
                      <a:pt x="30" y="3"/>
                      <a:pt x="28" y="5"/>
                    </a:cubicBezTo>
                    <a:cubicBezTo>
                      <a:pt x="26" y="7"/>
                      <a:pt x="20" y="7"/>
                      <a:pt x="18" y="7"/>
                    </a:cubicBezTo>
                    <a:cubicBezTo>
                      <a:pt x="14" y="7"/>
                      <a:pt x="12" y="5"/>
                      <a:pt x="9" y="5"/>
                    </a:cubicBezTo>
                    <a:cubicBezTo>
                      <a:pt x="6" y="4"/>
                      <a:pt x="3" y="6"/>
                      <a:pt x="0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5" name="Freeform 416">
                <a:extLst>
                  <a:ext uri="{FF2B5EF4-FFF2-40B4-BE49-F238E27FC236}">
                    <a16:creationId xmlns:a16="http://schemas.microsoft.com/office/drawing/2014/main" id="{FD92C68A-F8B9-42D7-ACDB-DD40A9DDC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627"/>
                <a:ext cx="102" cy="37"/>
              </a:xfrm>
              <a:custGeom>
                <a:avLst/>
                <a:gdLst>
                  <a:gd name="T0" fmla="*/ 0 w 41"/>
                  <a:gd name="T1" fmla="*/ 34 h 14"/>
                  <a:gd name="T2" fmla="*/ 124 w 41"/>
                  <a:gd name="T3" fmla="*/ 34 h 14"/>
                  <a:gd name="T4" fmla="*/ 279 w 41"/>
                  <a:gd name="T5" fmla="*/ 34 h 14"/>
                  <a:gd name="T6" fmla="*/ 478 w 41"/>
                  <a:gd name="T7" fmla="*/ 34 h 14"/>
                  <a:gd name="T8" fmla="*/ 619 w 41"/>
                  <a:gd name="T9" fmla="*/ 34 h 14"/>
                  <a:gd name="T10" fmla="*/ 619 w 41"/>
                  <a:gd name="T11" fmla="*/ 167 h 14"/>
                  <a:gd name="T12" fmla="*/ 600 w 41"/>
                  <a:gd name="T13" fmla="*/ 259 h 14"/>
                  <a:gd name="T14" fmla="*/ 525 w 41"/>
                  <a:gd name="T15" fmla="*/ 90 h 14"/>
                  <a:gd name="T16" fmla="*/ 249 w 41"/>
                  <a:gd name="T17" fmla="*/ 7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14">
                    <a:moveTo>
                      <a:pt x="0" y="2"/>
                    </a:moveTo>
                    <a:cubicBezTo>
                      <a:pt x="2" y="3"/>
                      <a:pt x="6" y="2"/>
                      <a:pt x="8" y="2"/>
                    </a:cubicBezTo>
                    <a:cubicBezTo>
                      <a:pt x="11" y="2"/>
                      <a:pt x="15" y="2"/>
                      <a:pt x="18" y="2"/>
                    </a:cubicBezTo>
                    <a:cubicBezTo>
                      <a:pt x="22" y="2"/>
                      <a:pt x="27" y="3"/>
                      <a:pt x="31" y="2"/>
                    </a:cubicBezTo>
                    <a:cubicBezTo>
                      <a:pt x="33" y="1"/>
                      <a:pt x="39" y="0"/>
                      <a:pt x="40" y="2"/>
                    </a:cubicBezTo>
                    <a:cubicBezTo>
                      <a:pt x="41" y="4"/>
                      <a:pt x="40" y="7"/>
                      <a:pt x="40" y="9"/>
                    </a:cubicBezTo>
                    <a:cubicBezTo>
                      <a:pt x="40" y="11"/>
                      <a:pt x="40" y="12"/>
                      <a:pt x="39" y="14"/>
                    </a:cubicBezTo>
                    <a:cubicBezTo>
                      <a:pt x="38" y="10"/>
                      <a:pt x="40" y="5"/>
                      <a:pt x="34" y="5"/>
                    </a:cubicBezTo>
                    <a:cubicBezTo>
                      <a:pt x="28" y="4"/>
                      <a:pt x="22" y="5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6" name="Freeform 417">
                <a:extLst>
                  <a:ext uri="{FF2B5EF4-FFF2-40B4-BE49-F238E27FC236}">
                    <a16:creationId xmlns:a16="http://schemas.microsoft.com/office/drawing/2014/main" id="{599F311C-892E-453F-AB3E-F34011DEA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528"/>
                <a:ext cx="102" cy="72"/>
              </a:xfrm>
              <a:custGeom>
                <a:avLst/>
                <a:gdLst>
                  <a:gd name="T0" fmla="*/ 415 w 41"/>
                  <a:gd name="T1" fmla="*/ 285 h 27"/>
                  <a:gd name="T2" fmla="*/ 415 w 41"/>
                  <a:gd name="T3" fmla="*/ 93 h 27"/>
                  <a:gd name="T4" fmla="*/ 12 w 41"/>
                  <a:gd name="T5" fmla="*/ 35 h 27"/>
                  <a:gd name="T6" fmla="*/ 587 w 41"/>
                  <a:gd name="T7" fmla="*/ 21 h 27"/>
                  <a:gd name="T8" fmla="*/ 570 w 41"/>
                  <a:gd name="T9" fmla="*/ 248 h 27"/>
                  <a:gd name="T10" fmla="*/ 570 w 41"/>
                  <a:gd name="T11" fmla="*/ 435 h 27"/>
                  <a:gd name="T12" fmla="*/ 0 w 41"/>
                  <a:gd name="T13" fmla="*/ 456 h 27"/>
                  <a:gd name="T14" fmla="*/ 415 w 41"/>
                  <a:gd name="T15" fmla="*/ 285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7">
                    <a:moveTo>
                      <a:pt x="27" y="15"/>
                    </a:moveTo>
                    <a:cubicBezTo>
                      <a:pt x="31" y="10"/>
                      <a:pt x="32" y="6"/>
                      <a:pt x="27" y="5"/>
                    </a:cubicBezTo>
                    <a:cubicBezTo>
                      <a:pt x="22" y="4"/>
                      <a:pt x="10" y="4"/>
                      <a:pt x="1" y="2"/>
                    </a:cubicBezTo>
                    <a:cubicBezTo>
                      <a:pt x="16" y="3"/>
                      <a:pt x="35" y="0"/>
                      <a:pt x="38" y="1"/>
                    </a:cubicBezTo>
                    <a:cubicBezTo>
                      <a:pt x="41" y="1"/>
                      <a:pt x="39" y="7"/>
                      <a:pt x="37" y="13"/>
                    </a:cubicBezTo>
                    <a:cubicBezTo>
                      <a:pt x="35" y="19"/>
                      <a:pt x="40" y="23"/>
                      <a:pt x="37" y="23"/>
                    </a:cubicBezTo>
                    <a:cubicBezTo>
                      <a:pt x="25" y="27"/>
                      <a:pt x="11" y="25"/>
                      <a:pt x="0" y="24"/>
                    </a:cubicBezTo>
                    <a:cubicBezTo>
                      <a:pt x="9" y="24"/>
                      <a:pt x="20" y="24"/>
                      <a:pt x="27" y="15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7" name="Freeform 418">
                <a:extLst>
                  <a:ext uri="{FF2B5EF4-FFF2-40B4-BE49-F238E27FC236}">
                    <a16:creationId xmlns:a16="http://schemas.microsoft.com/office/drawing/2014/main" id="{90AC81AA-FF17-40DE-9E31-CC4892C2B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832"/>
                <a:ext cx="57" cy="45"/>
              </a:xfrm>
              <a:custGeom>
                <a:avLst/>
                <a:gdLst>
                  <a:gd name="T0" fmla="*/ 30 w 23"/>
                  <a:gd name="T1" fmla="*/ 34 h 17"/>
                  <a:gd name="T2" fmla="*/ 30 w 23"/>
                  <a:gd name="T3" fmla="*/ 132 h 17"/>
                  <a:gd name="T4" fmla="*/ 0 w 23"/>
                  <a:gd name="T5" fmla="*/ 225 h 17"/>
                  <a:gd name="T6" fmla="*/ 42 w 23"/>
                  <a:gd name="T7" fmla="*/ 294 h 17"/>
                  <a:gd name="T8" fmla="*/ 92 w 23"/>
                  <a:gd name="T9" fmla="*/ 259 h 17"/>
                  <a:gd name="T10" fmla="*/ 136 w 23"/>
                  <a:gd name="T11" fmla="*/ 259 h 17"/>
                  <a:gd name="T12" fmla="*/ 287 w 23"/>
                  <a:gd name="T13" fmla="*/ 281 h 17"/>
                  <a:gd name="T14" fmla="*/ 228 w 23"/>
                  <a:gd name="T15" fmla="*/ 0 h 17"/>
                  <a:gd name="T16" fmla="*/ 228 w 23"/>
                  <a:gd name="T17" fmla="*/ 183 h 17"/>
                  <a:gd name="T18" fmla="*/ 166 w 23"/>
                  <a:gd name="T19" fmla="*/ 148 h 17"/>
                  <a:gd name="T20" fmla="*/ 104 w 23"/>
                  <a:gd name="T21" fmla="*/ 169 h 17"/>
                  <a:gd name="T22" fmla="*/ 42 w 23"/>
                  <a:gd name="T23" fmla="*/ 34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7">
                    <a:moveTo>
                      <a:pt x="2" y="2"/>
                    </a:moveTo>
                    <a:cubicBezTo>
                      <a:pt x="2" y="4"/>
                      <a:pt x="2" y="5"/>
                      <a:pt x="2" y="7"/>
                    </a:cubicBezTo>
                    <a:cubicBezTo>
                      <a:pt x="2" y="9"/>
                      <a:pt x="0" y="10"/>
                      <a:pt x="0" y="12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4" y="15"/>
                      <a:pt x="5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2" y="15"/>
                      <a:pt x="16" y="17"/>
                      <a:pt x="19" y="15"/>
                    </a:cubicBezTo>
                    <a:cubicBezTo>
                      <a:pt x="23" y="12"/>
                      <a:pt x="20" y="0"/>
                      <a:pt x="15" y="0"/>
                    </a:cubicBezTo>
                    <a:cubicBezTo>
                      <a:pt x="15" y="3"/>
                      <a:pt x="17" y="7"/>
                      <a:pt x="15" y="10"/>
                    </a:cubicBezTo>
                    <a:cubicBezTo>
                      <a:pt x="14" y="9"/>
                      <a:pt x="13" y="8"/>
                      <a:pt x="11" y="8"/>
                    </a:cubicBezTo>
                    <a:cubicBezTo>
                      <a:pt x="10" y="8"/>
                      <a:pt x="8" y="10"/>
                      <a:pt x="7" y="9"/>
                    </a:cubicBezTo>
                    <a:cubicBezTo>
                      <a:pt x="4" y="9"/>
                      <a:pt x="3" y="4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8" name="Freeform 419">
                <a:extLst>
                  <a:ext uri="{FF2B5EF4-FFF2-40B4-BE49-F238E27FC236}">
                    <a16:creationId xmlns:a16="http://schemas.microsoft.com/office/drawing/2014/main" id="{B838C1F9-D66E-4EE5-99CA-55332B35D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688"/>
                <a:ext cx="50" cy="51"/>
              </a:xfrm>
              <a:custGeom>
                <a:avLst/>
                <a:gdLst>
                  <a:gd name="T0" fmla="*/ 0 w 20"/>
                  <a:gd name="T1" fmla="*/ 81 h 19"/>
                  <a:gd name="T2" fmla="*/ 20 w 20"/>
                  <a:gd name="T3" fmla="*/ 274 h 19"/>
                  <a:gd name="T4" fmla="*/ 145 w 20"/>
                  <a:gd name="T5" fmla="*/ 346 h 19"/>
                  <a:gd name="T6" fmla="*/ 300 w 20"/>
                  <a:gd name="T7" fmla="*/ 287 h 19"/>
                  <a:gd name="T8" fmla="*/ 270 w 20"/>
                  <a:gd name="T9" fmla="*/ 94 h 19"/>
                  <a:gd name="T10" fmla="*/ 158 w 20"/>
                  <a:gd name="T11" fmla="*/ 0 h 19"/>
                  <a:gd name="T12" fmla="*/ 188 w 20"/>
                  <a:gd name="T13" fmla="*/ 217 h 19"/>
                  <a:gd name="T14" fmla="*/ 113 w 20"/>
                  <a:gd name="T15" fmla="*/ 172 h 19"/>
                  <a:gd name="T16" fmla="*/ 33 w 20"/>
                  <a:gd name="T17" fmla="*/ 94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9">
                    <a:moveTo>
                      <a:pt x="0" y="4"/>
                    </a:moveTo>
                    <a:cubicBezTo>
                      <a:pt x="2" y="8"/>
                      <a:pt x="0" y="11"/>
                      <a:pt x="1" y="14"/>
                    </a:cubicBezTo>
                    <a:cubicBezTo>
                      <a:pt x="3" y="19"/>
                      <a:pt x="5" y="17"/>
                      <a:pt x="9" y="18"/>
                    </a:cubicBezTo>
                    <a:cubicBezTo>
                      <a:pt x="12" y="18"/>
                      <a:pt x="17" y="19"/>
                      <a:pt x="19" y="15"/>
                    </a:cubicBezTo>
                    <a:cubicBezTo>
                      <a:pt x="20" y="13"/>
                      <a:pt x="19" y="8"/>
                      <a:pt x="17" y="5"/>
                    </a:cubicBezTo>
                    <a:cubicBezTo>
                      <a:pt x="16" y="4"/>
                      <a:pt x="12" y="0"/>
                      <a:pt x="10" y="0"/>
                    </a:cubicBezTo>
                    <a:cubicBezTo>
                      <a:pt x="10" y="3"/>
                      <a:pt x="18" y="10"/>
                      <a:pt x="12" y="11"/>
                    </a:cubicBezTo>
                    <a:cubicBezTo>
                      <a:pt x="11" y="11"/>
                      <a:pt x="8" y="10"/>
                      <a:pt x="7" y="9"/>
                    </a:cubicBezTo>
                    <a:cubicBezTo>
                      <a:pt x="5" y="8"/>
                      <a:pt x="5" y="3"/>
                      <a:pt x="2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9" name="Freeform 420">
                <a:extLst>
                  <a:ext uri="{FF2B5EF4-FFF2-40B4-BE49-F238E27FC236}">
                    <a16:creationId xmlns:a16="http://schemas.microsoft.com/office/drawing/2014/main" id="{BB3B80DF-9068-42BF-9036-0B0D40C07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824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0 w 2"/>
                  <a:gd name="T3" fmla="*/ 0 h 1"/>
                  <a:gd name="T4" fmla="*/ 33 w 2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0" name="Freeform 421">
                <a:extLst>
                  <a:ext uri="{FF2B5EF4-FFF2-40B4-BE49-F238E27FC236}">
                    <a16:creationId xmlns:a16="http://schemas.microsoft.com/office/drawing/2014/main" id="{6466B9A9-47C5-4AA8-9FF1-751FC20F4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819"/>
                <a:ext cx="135" cy="104"/>
              </a:xfrm>
              <a:custGeom>
                <a:avLst/>
                <a:gdLst>
                  <a:gd name="T0" fmla="*/ 813 w 54"/>
                  <a:gd name="T1" fmla="*/ 171 h 39"/>
                  <a:gd name="T2" fmla="*/ 375 w 54"/>
                  <a:gd name="T3" fmla="*/ 35 h 39"/>
                  <a:gd name="T4" fmla="*/ 83 w 54"/>
                  <a:gd name="T5" fmla="*/ 56 h 39"/>
                  <a:gd name="T6" fmla="*/ 520 w 54"/>
                  <a:gd name="T7" fmla="*/ 227 h 39"/>
                  <a:gd name="T8" fmla="*/ 550 w 54"/>
                  <a:gd name="T9" fmla="*/ 512 h 39"/>
                  <a:gd name="T10" fmla="*/ 0 w 54"/>
                  <a:gd name="T11" fmla="*/ 627 h 39"/>
                  <a:gd name="T12" fmla="*/ 0 w 54"/>
                  <a:gd name="T13" fmla="*/ 683 h 39"/>
                  <a:gd name="T14" fmla="*/ 283 w 54"/>
                  <a:gd name="T15" fmla="*/ 661 h 39"/>
                  <a:gd name="T16" fmla="*/ 783 w 54"/>
                  <a:gd name="T17" fmla="*/ 648 h 39"/>
                  <a:gd name="T18" fmla="*/ 813 w 54"/>
                  <a:gd name="T19" fmla="*/ 171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39">
                    <a:moveTo>
                      <a:pt x="52" y="9"/>
                    </a:moveTo>
                    <a:cubicBezTo>
                      <a:pt x="53" y="3"/>
                      <a:pt x="43" y="0"/>
                      <a:pt x="24" y="2"/>
                    </a:cubicBezTo>
                    <a:cubicBezTo>
                      <a:pt x="13" y="3"/>
                      <a:pt x="8" y="3"/>
                      <a:pt x="5" y="3"/>
                    </a:cubicBezTo>
                    <a:cubicBezTo>
                      <a:pt x="17" y="4"/>
                      <a:pt x="27" y="5"/>
                      <a:pt x="33" y="12"/>
                    </a:cubicBezTo>
                    <a:cubicBezTo>
                      <a:pt x="40" y="18"/>
                      <a:pt x="39" y="24"/>
                      <a:pt x="35" y="27"/>
                    </a:cubicBezTo>
                    <a:cubicBezTo>
                      <a:pt x="32" y="30"/>
                      <a:pt x="14" y="31"/>
                      <a:pt x="0" y="33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5" y="35"/>
                      <a:pt x="10" y="34"/>
                      <a:pt x="18" y="35"/>
                    </a:cubicBezTo>
                    <a:cubicBezTo>
                      <a:pt x="34" y="37"/>
                      <a:pt x="47" y="39"/>
                      <a:pt x="50" y="34"/>
                    </a:cubicBezTo>
                    <a:cubicBezTo>
                      <a:pt x="54" y="29"/>
                      <a:pt x="51" y="15"/>
                      <a:pt x="52" y="9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1" name="Freeform 422">
                <a:extLst>
                  <a:ext uri="{FF2B5EF4-FFF2-40B4-BE49-F238E27FC236}">
                    <a16:creationId xmlns:a16="http://schemas.microsoft.com/office/drawing/2014/main" id="{A9CF7843-F8FA-4B12-B31E-A0DEA558D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1704"/>
                <a:ext cx="48" cy="32"/>
              </a:xfrm>
              <a:custGeom>
                <a:avLst/>
                <a:gdLst>
                  <a:gd name="T0" fmla="*/ 51 w 19"/>
                  <a:gd name="T1" fmla="*/ 205 h 12"/>
                  <a:gd name="T2" fmla="*/ 306 w 19"/>
                  <a:gd name="T3" fmla="*/ 77 h 12"/>
                  <a:gd name="T4" fmla="*/ 0 w 19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3" y="11"/>
                    </a:moveTo>
                    <a:cubicBezTo>
                      <a:pt x="7" y="10"/>
                      <a:pt x="13" y="0"/>
                      <a:pt x="19" y="4"/>
                    </a:cubicBezTo>
                    <a:cubicBezTo>
                      <a:pt x="12" y="6"/>
                      <a:pt x="6" y="8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2" name="Freeform 423">
                <a:extLst>
                  <a:ext uri="{FF2B5EF4-FFF2-40B4-BE49-F238E27FC236}">
                    <a16:creationId xmlns:a16="http://schemas.microsoft.com/office/drawing/2014/main" id="{5FD347A1-F6A5-4BBA-8AEF-C95A0404B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600"/>
                <a:ext cx="40" cy="8"/>
              </a:xfrm>
              <a:custGeom>
                <a:avLst/>
                <a:gdLst>
                  <a:gd name="T0" fmla="*/ 0 w 16"/>
                  <a:gd name="T1" fmla="*/ 56 h 3"/>
                  <a:gd name="T2" fmla="*/ 250 w 16"/>
                  <a:gd name="T3" fmla="*/ 3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4" y="2"/>
                      <a:pt x="12" y="0"/>
                      <a:pt x="1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3" name="Freeform 424">
                <a:extLst>
                  <a:ext uri="{FF2B5EF4-FFF2-40B4-BE49-F238E27FC236}">
                    <a16:creationId xmlns:a16="http://schemas.microsoft.com/office/drawing/2014/main" id="{084B764B-A106-4864-96C1-69FB4781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811"/>
                <a:ext cx="38" cy="24"/>
              </a:xfrm>
              <a:custGeom>
                <a:avLst/>
                <a:gdLst>
                  <a:gd name="T0" fmla="*/ 0 w 15"/>
                  <a:gd name="T1" fmla="*/ 171 h 9"/>
                  <a:gd name="T2" fmla="*/ 243 w 15"/>
                  <a:gd name="T3" fmla="*/ 93 h 9"/>
                  <a:gd name="T4" fmla="*/ 213 w 15"/>
                  <a:gd name="T5" fmla="*/ 149 h 9"/>
                  <a:gd name="T6" fmla="*/ 96 w 15"/>
                  <a:gd name="T7" fmla="*/ 1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3" y="7"/>
                      <a:pt x="13" y="0"/>
                      <a:pt x="15" y="5"/>
                    </a:cubicBezTo>
                    <a:cubicBezTo>
                      <a:pt x="14" y="6"/>
                      <a:pt x="13" y="7"/>
                      <a:pt x="13" y="8"/>
                    </a:cubicBezTo>
                    <a:cubicBezTo>
                      <a:pt x="11" y="6"/>
                      <a:pt x="8" y="7"/>
                      <a:pt x="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4" name="Freeform 425">
                <a:extLst>
                  <a:ext uri="{FF2B5EF4-FFF2-40B4-BE49-F238E27FC236}">
                    <a16:creationId xmlns:a16="http://schemas.microsoft.com/office/drawing/2014/main" id="{AA87BF10-55E7-49CD-8C80-C45791AE6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1933"/>
                <a:ext cx="27" cy="19"/>
              </a:xfrm>
              <a:custGeom>
                <a:avLst/>
                <a:gdLst>
                  <a:gd name="T0" fmla="*/ 0 w 11"/>
                  <a:gd name="T1" fmla="*/ 141 h 7"/>
                  <a:gd name="T2" fmla="*/ 162 w 11"/>
                  <a:gd name="T3" fmla="*/ 0 h 7"/>
                  <a:gd name="T4" fmla="*/ 162 w 11"/>
                  <a:gd name="T5" fmla="*/ 38 h 7"/>
                  <a:gd name="T6" fmla="*/ 12 w 11"/>
                  <a:gd name="T7" fmla="*/ 11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0" y="7"/>
                    </a:moveTo>
                    <a:cubicBezTo>
                      <a:pt x="3" y="4"/>
                      <a:pt x="5" y="0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7" y="2"/>
                      <a:pt x="5" y="6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5" name="Freeform 426">
                <a:extLst>
                  <a:ext uri="{FF2B5EF4-FFF2-40B4-BE49-F238E27FC236}">
                    <a16:creationId xmlns:a16="http://schemas.microsoft.com/office/drawing/2014/main" id="{09D9D719-3E68-4970-83A4-4F858903E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048"/>
                <a:ext cx="28" cy="21"/>
              </a:xfrm>
              <a:custGeom>
                <a:avLst/>
                <a:gdLst>
                  <a:gd name="T0" fmla="*/ 0 w 11"/>
                  <a:gd name="T1" fmla="*/ 144 h 8"/>
                  <a:gd name="T2" fmla="*/ 181 w 11"/>
                  <a:gd name="T3" fmla="*/ 55 h 8"/>
                  <a:gd name="T4" fmla="*/ 33 w 11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8"/>
                    </a:moveTo>
                    <a:cubicBezTo>
                      <a:pt x="4" y="5"/>
                      <a:pt x="6" y="0"/>
                      <a:pt x="11" y="3"/>
                    </a:cubicBezTo>
                    <a:cubicBezTo>
                      <a:pt x="8" y="3"/>
                      <a:pt x="5" y="6"/>
                      <a:pt x="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6" name="Freeform 427">
                <a:extLst>
                  <a:ext uri="{FF2B5EF4-FFF2-40B4-BE49-F238E27FC236}">
                    <a16:creationId xmlns:a16="http://schemas.microsoft.com/office/drawing/2014/main" id="{37284C68-C7CE-42A8-B6A1-689DB15A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160"/>
                <a:ext cx="40" cy="19"/>
              </a:xfrm>
              <a:custGeom>
                <a:avLst/>
                <a:gdLst>
                  <a:gd name="T0" fmla="*/ 0 w 16"/>
                  <a:gd name="T1" fmla="*/ 38 h 7"/>
                  <a:gd name="T2" fmla="*/ 250 w 16"/>
                  <a:gd name="T3" fmla="*/ 0 h 7"/>
                  <a:gd name="T4" fmla="*/ 20 w 16"/>
                  <a:gd name="T5" fmla="*/ 6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7">
                    <a:moveTo>
                      <a:pt x="0" y="2"/>
                    </a:moveTo>
                    <a:cubicBezTo>
                      <a:pt x="5" y="5"/>
                      <a:pt x="12" y="2"/>
                      <a:pt x="16" y="0"/>
                    </a:cubicBezTo>
                    <a:cubicBezTo>
                      <a:pt x="13" y="3"/>
                      <a:pt x="5" y="7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7" name="Freeform 428">
                <a:extLst>
                  <a:ext uri="{FF2B5EF4-FFF2-40B4-BE49-F238E27FC236}">
                    <a16:creationId xmlns:a16="http://schemas.microsoft.com/office/drawing/2014/main" id="{D33317CD-8F78-4724-88C3-160EEB1E2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283"/>
                <a:ext cx="33" cy="26"/>
              </a:xfrm>
              <a:custGeom>
                <a:avLst/>
                <a:gdLst>
                  <a:gd name="T0" fmla="*/ 0 w 13"/>
                  <a:gd name="T1" fmla="*/ 177 h 10"/>
                  <a:gd name="T2" fmla="*/ 213 w 13"/>
                  <a:gd name="T3" fmla="*/ 0 h 10"/>
                  <a:gd name="T4" fmla="*/ 147 w 13"/>
                  <a:gd name="T5" fmla="*/ 55 h 10"/>
                  <a:gd name="T6" fmla="*/ 20 w 13"/>
                  <a:gd name="T7" fmla="*/ 14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4" y="7"/>
                      <a:pt x="8" y="1"/>
                      <a:pt x="13" y="0"/>
                    </a:cubicBezTo>
                    <a:cubicBezTo>
                      <a:pt x="13" y="2"/>
                      <a:pt x="11" y="2"/>
                      <a:pt x="9" y="3"/>
                    </a:cubicBezTo>
                    <a:cubicBezTo>
                      <a:pt x="6" y="6"/>
                      <a:pt x="7" y="9"/>
                      <a:pt x="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8" name="Freeform 429">
                <a:extLst>
                  <a:ext uri="{FF2B5EF4-FFF2-40B4-BE49-F238E27FC236}">
                    <a16:creationId xmlns:a16="http://schemas.microsoft.com/office/drawing/2014/main" id="{7CC730CE-0A5D-4E15-B192-A3C3AD36E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421"/>
                <a:ext cx="23" cy="11"/>
              </a:xfrm>
              <a:custGeom>
                <a:avLst/>
                <a:gdLst>
                  <a:gd name="T0" fmla="*/ 0 w 9"/>
                  <a:gd name="T1" fmla="*/ 83 h 4"/>
                  <a:gd name="T2" fmla="*/ 151 w 9"/>
                  <a:gd name="T3" fmla="*/ 0 h 4"/>
                  <a:gd name="T4" fmla="*/ 20 w 9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3"/>
                      <a:pt x="6" y="0"/>
                      <a:pt x="9" y="0"/>
                    </a:cubicBezTo>
                    <a:cubicBezTo>
                      <a:pt x="7" y="3"/>
                      <a:pt x="4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9" name="Freeform 430">
                <a:extLst>
                  <a:ext uri="{FF2B5EF4-FFF2-40B4-BE49-F238E27FC236}">
                    <a16:creationId xmlns:a16="http://schemas.microsoft.com/office/drawing/2014/main" id="{E381A649-B8A7-46C8-8EDC-5B9DD2A78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555"/>
                <a:ext cx="32" cy="13"/>
              </a:xfrm>
              <a:custGeom>
                <a:avLst/>
                <a:gdLst>
                  <a:gd name="T0" fmla="*/ 30 w 13"/>
                  <a:gd name="T1" fmla="*/ 55 h 5"/>
                  <a:gd name="T2" fmla="*/ 194 w 13"/>
                  <a:gd name="T3" fmla="*/ 34 h 5"/>
                  <a:gd name="T4" fmla="*/ 182 w 13"/>
                  <a:gd name="T5" fmla="*/ 88 h 5"/>
                  <a:gd name="T6" fmla="*/ 0 w 13"/>
                  <a:gd name="T7" fmla="*/ 6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5">
                    <a:moveTo>
                      <a:pt x="2" y="3"/>
                    </a:moveTo>
                    <a:cubicBezTo>
                      <a:pt x="5" y="3"/>
                      <a:pt x="10" y="0"/>
                      <a:pt x="13" y="2"/>
                    </a:cubicBezTo>
                    <a:cubicBezTo>
                      <a:pt x="13" y="2"/>
                      <a:pt x="12" y="4"/>
                      <a:pt x="12" y="5"/>
                    </a:cubicBezTo>
                    <a:cubicBezTo>
                      <a:pt x="10" y="0"/>
                      <a:pt x="3" y="5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0" name="Freeform 431">
                <a:extLst>
                  <a:ext uri="{FF2B5EF4-FFF2-40B4-BE49-F238E27FC236}">
                    <a16:creationId xmlns:a16="http://schemas.microsoft.com/office/drawing/2014/main" id="{8EE26C63-23F1-495B-87AB-76F9AF2CC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683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95 w 6"/>
                  <a:gd name="T3" fmla="*/ 55 h 5"/>
                  <a:gd name="T4" fmla="*/ 33 w 6"/>
                  <a:gd name="T5" fmla="*/ 6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3"/>
                      <a:pt x="4" y="0"/>
                      <a:pt x="6" y="3"/>
                    </a:cubicBezTo>
                    <a:cubicBezTo>
                      <a:pt x="5" y="4"/>
                      <a:pt x="4" y="3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1" name="Freeform 432">
                <a:extLst>
                  <a:ext uri="{FF2B5EF4-FFF2-40B4-BE49-F238E27FC236}">
                    <a16:creationId xmlns:a16="http://schemas.microsoft.com/office/drawing/2014/main" id="{DED7A91B-CF91-4F92-9F65-B488F5924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829"/>
                <a:ext cx="18" cy="8"/>
              </a:xfrm>
              <a:custGeom>
                <a:avLst/>
                <a:gdLst>
                  <a:gd name="T0" fmla="*/ 0 w 7"/>
                  <a:gd name="T1" fmla="*/ 35 h 3"/>
                  <a:gd name="T2" fmla="*/ 118 w 7"/>
                  <a:gd name="T3" fmla="*/ 21 h 3"/>
                  <a:gd name="T4" fmla="*/ 0 w 7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1" y="0"/>
                      <a:pt x="5" y="0"/>
                      <a:pt x="7" y="1"/>
                    </a:cubicBezTo>
                    <a:cubicBezTo>
                      <a:pt x="5" y="2"/>
                      <a:pt x="2" y="3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2" name="Freeform 433">
                <a:extLst>
                  <a:ext uri="{FF2B5EF4-FFF2-40B4-BE49-F238E27FC236}">
                    <a16:creationId xmlns:a16="http://schemas.microsoft.com/office/drawing/2014/main" id="{07EED0EA-2C15-4993-BD55-3DDCB1176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723"/>
                <a:ext cx="98" cy="58"/>
              </a:xfrm>
              <a:custGeom>
                <a:avLst/>
                <a:gdLst>
                  <a:gd name="T0" fmla="*/ 0 w 39"/>
                  <a:gd name="T1" fmla="*/ 348 h 22"/>
                  <a:gd name="T2" fmla="*/ 442 w 39"/>
                  <a:gd name="T3" fmla="*/ 369 h 22"/>
                  <a:gd name="T4" fmla="*/ 493 w 39"/>
                  <a:gd name="T5" fmla="*/ 0 h 22"/>
                  <a:gd name="T6" fmla="*/ 472 w 39"/>
                  <a:gd name="T7" fmla="*/ 277 h 22"/>
                  <a:gd name="T8" fmla="*/ 284 w 39"/>
                  <a:gd name="T9" fmla="*/ 314 h 22"/>
                  <a:gd name="T10" fmla="*/ 146 w 39"/>
                  <a:gd name="T11" fmla="*/ 327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2">
                    <a:moveTo>
                      <a:pt x="0" y="19"/>
                    </a:moveTo>
                    <a:cubicBezTo>
                      <a:pt x="9" y="21"/>
                      <a:pt x="19" y="22"/>
                      <a:pt x="28" y="20"/>
                    </a:cubicBezTo>
                    <a:cubicBezTo>
                      <a:pt x="39" y="18"/>
                      <a:pt x="34" y="8"/>
                      <a:pt x="31" y="0"/>
                    </a:cubicBezTo>
                    <a:cubicBezTo>
                      <a:pt x="32" y="4"/>
                      <a:pt x="35" y="12"/>
                      <a:pt x="30" y="15"/>
                    </a:cubicBezTo>
                    <a:cubicBezTo>
                      <a:pt x="27" y="17"/>
                      <a:pt x="22" y="16"/>
                      <a:pt x="18" y="17"/>
                    </a:cubicBezTo>
                    <a:cubicBezTo>
                      <a:pt x="15" y="18"/>
                      <a:pt x="13" y="19"/>
                      <a:pt x="9" y="1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3" name="Freeform 434">
                <a:extLst>
                  <a:ext uri="{FF2B5EF4-FFF2-40B4-BE49-F238E27FC236}">
                    <a16:creationId xmlns:a16="http://schemas.microsoft.com/office/drawing/2014/main" id="{E1602D87-72CE-4BC5-8C06-D68BD5B42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704"/>
                <a:ext cx="55" cy="37"/>
              </a:xfrm>
              <a:custGeom>
                <a:avLst/>
                <a:gdLst>
                  <a:gd name="T0" fmla="*/ 33 w 22"/>
                  <a:gd name="T1" fmla="*/ 0 h 14"/>
                  <a:gd name="T2" fmla="*/ 125 w 22"/>
                  <a:gd name="T3" fmla="*/ 225 h 14"/>
                  <a:gd name="T4" fmla="*/ 188 w 22"/>
                  <a:gd name="T5" fmla="*/ 204 h 14"/>
                  <a:gd name="T6" fmla="*/ 270 w 22"/>
                  <a:gd name="T7" fmla="*/ 225 h 14"/>
                  <a:gd name="T8" fmla="*/ 283 w 22"/>
                  <a:gd name="T9" fmla="*/ 34 h 14"/>
                  <a:gd name="T10" fmla="*/ 208 w 22"/>
                  <a:gd name="T11" fmla="*/ 167 h 14"/>
                  <a:gd name="T12" fmla="*/ 83 w 22"/>
                  <a:gd name="T13" fmla="*/ 7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4">
                    <a:moveTo>
                      <a:pt x="2" y="0"/>
                    </a:moveTo>
                    <a:cubicBezTo>
                      <a:pt x="3" y="5"/>
                      <a:pt x="0" y="14"/>
                      <a:pt x="8" y="12"/>
                    </a:cubicBezTo>
                    <a:cubicBezTo>
                      <a:pt x="9" y="12"/>
                      <a:pt x="11" y="11"/>
                      <a:pt x="12" y="11"/>
                    </a:cubicBezTo>
                    <a:cubicBezTo>
                      <a:pt x="14" y="12"/>
                      <a:pt x="15" y="12"/>
                      <a:pt x="17" y="12"/>
                    </a:cubicBezTo>
                    <a:cubicBezTo>
                      <a:pt x="22" y="10"/>
                      <a:pt x="20" y="5"/>
                      <a:pt x="18" y="2"/>
                    </a:cubicBezTo>
                    <a:cubicBezTo>
                      <a:pt x="18" y="6"/>
                      <a:pt x="17" y="8"/>
                      <a:pt x="13" y="9"/>
                    </a:cubicBezTo>
                    <a:cubicBezTo>
                      <a:pt x="7" y="10"/>
                      <a:pt x="5" y="9"/>
                      <a:pt x="5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4" name="Freeform 435">
                <a:extLst>
                  <a:ext uri="{FF2B5EF4-FFF2-40B4-BE49-F238E27FC236}">
                    <a16:creationId xmlns:a16="http://schemas.microsoft.com/office/drawing/2014/main" id="{D73BAFEB-B4BD-4197-97D4-8A56A310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576"/>
                <a:ext cx="55" cy="37"/>
              </a:xfrm>
              <a:custGeom>
                <a:avLst/>
                <a:gdLst>
                  <a:gd name="T0" fmla="*/ 33 w 22"/>
                  <a:gd name="T1" fmla="*/ 21 h 14"/>
                  <a:gd name="T2" fmla="*/ 20 w 22"/>
                  <a:gd name="T3" fmla="*/ 204 h 14"/>
                  <a:gd name="T4" fmla="*/ 158 w 22"/>
                  <a:gd name="T5" fmla="*/ 225 h 14"/>
                  <a:gd name="T6" fmla="*/ 270 w 22"/>
                  <a:gd name="T7" fmla="*/ 182 h 14"/>
                  <a:gd name="T8" fmla="*/ 300 w 22"/>
                  <a:gd name="T9" fmla="*/ 0 h 14"/>
                  <a:gd name="T10" fmla="*/ 283 w 22"/>
                  <a:gd name="T11" fmla="*/ 111 h 14"/>
                  <a:gd name="T12" fmla="*/ 158 w 22"/>
                  <a:gd name="T13" fmla="*/ 167 h 14"/>
                  <a:gd name="T14" fmla="*/ 50 w 22"/>
                  <a:gd name="T15" fmla="*/ 56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2" y="1"/>
                    </a:moveTo>
                    <a:cubicBezTo>
                      <a:pt x="1" y="3"/>
                      <a:pt x="0" y="8"/>
                      <a:pt x="1" y="11"/>
                    </a:cubicBezTo>
                    <a:cubicBezTo>
                      <a:pt x="3" y="14"/>
                      <a:pt x="7" y="12"/>
                      <a:pt x="10" y="12"/>
                    </a:cubicBezTo>
                    <a:cubicBezTo>
                      <a:pt x="12" y="11"/>
                      <a:pt x="15" y="11"/>
                      <a:pt x="17" y="10"/>
                    </a:cubicBezTo>
                    <a:cubicBezTo>
                      <a:pt x="20" y="8"/>
                      <a:pt x="22" y="2"/>
                      <a:pt x="19" y="0"/>
                    </a:cubicBezTo>
                    <a:cubicBezTo>
                      <a:pt x="18" y="2"/>
                      <a:pt x="19" y="4"/>
                      <a:pt x="18" y="6"/>
                    </a:cubicBezTo>
                    <a:cubicBezTo>
                      <a:pt x="16" y="8"/>
                      <a:pt x="12" y="9"/>
                      <a:pt x="10" y="9"/>
                    </a:cubicBezTo>
                    <a:cubicBezTo>
                      <a:pt x="3" y="10"/>
                      <a:pt x="6" y="6"/>
                      <a:pt x="3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5" name="Freeform 436">
                <a:extLst>
                  <a:ext uri="{FF2B5EF4-FFF2-40B4-BE49-F238E27FC236}">
                    <a16:creationId xmlns:a16="http://schemas.microsoft.com/office/drawing/2014/main" id="{95C95448-9535-457D-B704-9C2AF3C52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87"/>
                <a:ext cx="100" cy="64"/>
              </a:xfrm>
              <a:custGeom>
                <a:avLst/>
                <a:gdLst>
                  <a:gd name="T0" fmla="*/ 0 w 40"/>
                  <a:gd name="T1" fmla="*/ 419 h 24"/>
                  <a:gd name="T2" fmla="*/ 363 w 40"/>
                  <a:gd name="T3" fmla="*/ 456 h 24"/>
                  <a:gd name="T4" fmla="*/ 563 w 40"/>
                  <a:gd name="T5" fmla="*/ 419 h 24"/>
                  <a:gd name="T6" fmla="*/ 583 w 40"/>
                  <a:gd name="T7" fmla="*/ 205 h 24"/>
                  <a:gd name="T8" fmla="*/ 563 w 40"/>
                  <a:gd name="T9" fmla="*/ 93 h 24"/>
                  <a:gd name="T10" fmla="*/ 550 w 40"/>
                  <a:gd name="T11" fmla="*/ 0 h 24"/>
                  <a:gd name="T12" fmla="*/ 500 w 40"/>
                  <a:gd name="T13" fmla="*/ 320 h 24"/>
                  <a:gd name="T14" fmla="*/ 345 w 40"/>
                  <a:gd name="T15" fmla="*/ 376 h 24"/>
                  <a:gd name="T16" fmla="*/ 113 w 40"/>
                  <a:gd name="T17" fmla="*/ 376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0" y="22"/>
                    </a:moveTo>
                    <a:cubicBezTo>
                      <a:pt x="8" y="22"/>
                      <a:pt x="15" y="24"/>
                      <a:pt x="23" y="24"/>
                    </a:cubicBezTo>
                    <a:cubicBezTo>
                      <a:pt x="27" y="23"/>
                      <a:pt x="32" y="24"/>
                      <a:pt x="36" y="22"/>
                    </a:cubicBezTo>
                    <a:cubicBezTo>
                      <a:pt x="40" y="19"/>
                      <a:pt x="38" y="15"/>
                      <a:pt x="37" y="11"/>
                    </a:cubicBezTo>
                    <a:cubicBezTo>
                      <a:pt x="37" y="9"/>
                      <a:pt x="36" y="7"/>
                      <a:pt x="36" y="5"/>
                    </a:cubicBezTo>
                    <a:cubicBezTo>
                      <a:pt x="36" y="4"/>
                      <a:pt x="36" y="1"/>
                      <a:pt x="35" y="0"/>
                    </a:cubicBezTo>
                    <a:cubicBezTo>
                      <a:pt x="33" y="5"/>
                      <a:pt x="37" y="14"/>
                      <a:pt x="32" y="17"/>
                    </a:cubicBezTo>
                    <a:cubicBezTo>
                      <a:pt x="30" y="19"/>
                      <a:pt x="25" y="20"/>
                      <a:pt x="22" y="20"/>
                    </a:cubicBezTo>
                    <a:cubicBezTo>
                      <a:pt x="16" y="21"/>
                      <a:pt x="12" y="21"/>
                      <a:pt x="7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6" name="Freeform 437">
                <a:extLst>
                  <a:ext uri="{FF2B5EF4-FFF2-40B4-BE49-F238E27FC236}">
                    <a16:creationId xmlns:a16="http://schemas.microsoft.com/office/drawing/2014/main" id="{259E6BF4-6C76-461E-BCEB-40508E36D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853"/>
                <a:ext cx="108" cy="67"/>
              </a:xfrm>
              <a:custGeom>
                <a:avLst/>
                <a:gdLst>
                  <a:gd name="T0" fmla="*/ 0 w 43"/>
                  <a:gd name="T1" fmla="*/ 423 h 25"/>
                  <a:gd name="T2" fmla="*/ 397 w 43"/>
                  <a:gd name="T3" fmla="*/ 461 h 25"/>
                  <a:gd name="T4" fmla="*/ 600 w 43"/>
                  <a:gd name="T5" fmla="*/ 445 h 25"/>
                  <a:gd name="T6" fmla="*/ 630 w 43"/>
                  <a:gd name="T7" fmla="*/ 252 h 25"/>
                  <a:gd name="T8" fmla="*/ 630 w 43"/>
                  <a:gd name="T9" fmla="*/ 0 h 25"/>
                  <a:gd name="T10" fmla="*/ 492 w 43"/>
                  <a:gd name="T11" fmla="*/ 423 h 25"/>
                  <a:gd name="T12" fmla="*/ 251 w 43"/>
                  <a:gd name="T13" fmla="*/ 402 h 25"/>
                  <a:gd name="T14" fmla="*/ 63 w 43"/>
                  <a:gd name="T15" fmla="*/ 445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0" y="22"/>
                    </a:moveTo>
                    <a:cubicBezTo>
                      <a:pt x="8" y="22"/>
                      <a:pt x="17" y="23"/>
                      <a:pt x="25" y="24"/>
                    </a:cubicBezTo>
                    <a:cubicBezTo>
                      <a:pt x="29" y="24"/>
                      <a:pt x="34" y="25"/>
                      <a:pt x="38" y="23"/>
                    </a:cubicBezTo>
                    <a:cubicBezTo>
                      <a:pt x="43" y="21"/>
                      <a:pt x="41" y="17"/>
                      <a:pt x="40" y="13"/>
                    </a:cubicBezTo>
                    <a:cubicBezTo>
                      <a:pt x="39" y="9"/>
                      <a:pt x="40" y="4"/>
                      <a:pt x="40" y="0"/>
                    </a:cubicBezTo>
                    <a:cubicBezTo>
                      <a:pt x="38" y="5"/>
                      <a:pt x="38" y="20"/>
                      <a:pt x="31" y="22"/>
                    </a:cubicBezTo>
                    <a:cubicBezTo>
                      <a:pt x="27" y="23"/>
                      <a:pt x="21" y="21"/>
                      <a:pt x="16" y="21"/>
                    </a:cubicBezTo>
                    <a:cubicBezTo>
                      <a:pt x="12" y="21"/>
                      <a:pt x="8" y="23"/>
                      <a:pt x="4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7" name="Freeform 438">
                <a:extLst>
                  <a:ext uri="{FF2B5EF4-FFF2-40B4-BE49-F238E27FC236}">
                    <a16:creationId xmlns:a16="http://schemas.microsoft.com/office/drawing/2014/main" id="{4F5F88C1-8C7D-4BCE-AFE8-6CD1B0CE7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848"/>
                <a:ext cx="37" cy="27"/>
              </a:xfrm>
              <a:custGeom>
                <a:avLst/>
                <a:gdLst>
                  <a:gd name="T0" fmla="*/ 74 w 15"/>
                  <a:gd name="T1" fmla="*/ 0 h 10"/>
                  <a:gd name="T2" fmla="*/ 62 w 15"/>
                  <a:gd name="T3" fmla="*/ 176 h 10"/>
                  <a:gd name="T4" fmla="*/ 224 w 15"/>
                  <a:gd name="T5" fmla="*/ 176 h 10"/>
                  <a:gd name="T6" fmla="*/ 74 w 15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5" y="0"/>
                    </a:moveTo>
                    <a:cubicBezTo>
                      <a:pt x="5" y="3"/>
                      <a:pt x="2" y="7"/>
                      <a:pt x="4" y="9"/>
                    </a:cubicBezTo>
                    <a:cubicBezTo>
                      <a:pt x="8" y="7"/>
                      <a:pt x="11" y="10"/>
                      <a:pt x="15" y="9"/>
                    </a:cubicBezTo>
                    <a:cubicBezTo>
                      <a:pt x="14" y="8"/>
                      <a:pt x="0" y="8"/>
                      <a:pt x="5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8" name="Freeform 439">
                <a:extLst>
                  <a:ext uri="{FF2B5EF4-FFF2-40B4-BE49-F238E27FC236}">
                    <a16:creationId xmlns:a16="http://schemas.microsoft.com/office/drawing/2014/main" id="{6C89F786-5530-48A7-8832-BFA41D17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483"/>
                <a:ext cx="105" cy="40"/>
              </a:xfrm>
              <a:custGeom>
                <a:avLst/>
                <a:gdLst>
                  <a:gd name="T0" fmla="*/ 0 w 42"/>
                  <a:gd name="T1" fmla="*/ 248 h 15"/>
                  <a:gd name="T2" fmla="*/ 238 w 42"/>
                  <a:gd name="T3" fmla="*/ 264 h 15"/>
                  <a:gd name="T4" fmla="*/ 470 w 42"/>
                  <a:gd name="T5" fmla="*/ 264 h 15"/>
                  <a:gd name="T6" fmla="*/ 645 w 42"/>
                  <a:gd name="T7" fmla="*/ 227 h 15"/>
                  <a:gd name="T8" fmla="*/ 583 w 42"/>
                  <a:gd name="T9" fmla="*/ 0 h 15"/>
                  <a:gd name="T10" fmla="*/ 563 w 42"/>
                  <a:gd name="T11" fmla="*/ 192 h 15"/>
                  <a:gd name="T12" fmla="*/ 458 w 42"/>
                  <a:gd name="T13" fmla="*/ 205 h 15"/>
                  <a:gd name="T14" fmla="*/ 250 w 42"/>
                  <a:gd name="T15" fmla="*/ 192 h 15"/>
                  <a:gd name="T16" fmla="*/ 50 w 42"/>
                  <a:gd name="T17" fmla="*/ 22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15">
                    <a:moveTo>
                      <a:pt x="0" y="13"/>
                    </a:moveTo>
                    <a:cubicBezTo>
                      <a:pt x="4" y="11"/>
                      <a:pt x="10" y="13"/>
                      <a:pt x="15" y="14"/>
                    </a:cubicBezTo>
                    <a:cubicBezTo>
                      <a:pt x="20" y="14"/>
                      <a:pt x="25" y="14"/>
                      <a:pt x="30" y="14"/>
                    </a:cubicBezTo>
                    <a:cubicBezTo>
                      <a:pt x="33" y="14"/>
                      <a:pt x="39" y="15"/>
                      <a:pt x="41" y="12"/>
                    </a:cubicBezTo>
                    <a:cubicBezTo>
                      <a:pt x="42" y="9"/>
                      <a:pt x="37" y="4"/>
                      <a:pt x="37" y="0"/>
                    </a:cubicBezTo>
                    <a:cubicBezTo>
                      <a:pt x="36" y="3"/>
                      <a:pt x="38" y="7"/>
                      <a:pt x="36" y="10"/>
                    </a:cubicBezTo>
                    <a:cubicBezTo>
                      <a:pt x="35" y="11"/>
                      <a:pt x="31" y="11"/>
                      <a:pt x="29" y="11"/>
                    </a:cubicBezTo>
                    <a:cubicBezTo>
                      <a:pt x="24" y="11"/>
                      <a:pt x="20" y="11"/>
                      <a:pt x="16" y="10"/>
                    </a:cubicBezTo>
                    <a:cubicBezTo>
                      <a:pt x="11" y="10"/>
                      <a:pt x="8" y="12"/>
                      <a:pt x="3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9" name="Freeform 440">
                <a:extLst>
                  <a:ext uri="{FF2B5EF4-FFF2-40B4-BE49-F238E27FC236}">
                    <a16:creationId xmlns:a16="http://schemas.microsoft.com/office/drawing/2014/main" id="{D440977A-2AFE-453E-94FD-DC8313B4E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443"/>
                <a:ext cx="37" cy="29"/>
              </a:xfrm>
              <a:custGeom>
                <a:avLst/>
                <a:gdLst>
                  <a:gd name="T0" fmla="*/ 30 w 15"/>
                  <a:gd name="T1" fmla="*/ 0 h 11"/>
                  <a:gd name="T2" fmla="*/ 30 w 15"/>
                  <a:gd name="T3" fmla="*/ 182 h 11"/>
                  <a:gd name="T4" fmla="*/ 104 w 15"/>
                  <a:gd name="T5" fmla="*/ 166 h 11"/>
                  <a:gd name="T6" fmla="*/ 224 w 15"/>
                  <a:gd name="T7" fmla="*/ 124 h 11"/>
                  <a:gd name="T8" fmla="*/ 74 w 15"/>
                  <a:gd name="T9" fmla="*/ 145 h 11"/>
                  <a:gd name="T10" fmla="*/ 30 w 15"/>
                  <a:gd name="T11" fmla="*/ 2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2" y="0"/>
                    </a:moveTo>
                    <a:cubicBezTo>
                      <a:pt x="2" y="3"/>
                      <a:pt x="0" y="9"/>
                      <a:pt x="2" y="10"/>
                    </a:cubicBezTo>
                    <a:cubicBezTo>
                      <a:pt x="4" y="11"/>
                      <a:pt x="6" y="10"/>
                      <a:pt x="7" y="9"/>
                    </a:cubicBezTo>
                    <a:cubicBezTo>
                      <a:pt x="10" y="8"/>
                      <a:pt x="12" y="8"/>
                      <a:pt x="15" y="7"/>
                    </a:cubicBezTo>
                    <a:cubicBezTo>
                      <a:pt x="12" y="7"/>
                      <a:pt x="7" y="9"/>
                      <a:pt x="5" y="8"/>
                    </a:cubicBezTo>
                    <a:cubicBezTo>
                      <a:pt x="3" y="7"/>
                      <a:pt x="3" y="3"/>
                      <a:pt x="2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0" name="Freeform 441">
                <a:extLst>
                  <a:ext uri="{FF2B5EF4-FFF2-40B4-BE49-F238E27FC236}">
                    <a16:creationId xmlns:a16="http://schemas.microsoft.com/office/drawing/2014/main" id="{32834A36-41B6-4945-8E33-2D60B2B5A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344"/>
                <a:ext cx="72" cy="48"/>
              </a:xfrm>
              <a:custGeom>
                <a:avLst/>
                <a:gdLst>
                  <a:gd name="T0" fmla="*/ 30 w 29"/>
                  <a:gd name="T1" fmla="*/ 307 h 18"/>
                  <a:gd name="T2" fmla="*/ 353 w 29"/>
                  <a:gd name="T3" fmla="*/ 320 h 18"/>
                  <a:gd name="T4" fmla="*/ 382 w 29"/>
                  <a:gd name="T5" fmla="*/ 0 h 18"/>
                  <a:gd name="T6" fmla="*/ 290 w 29"/>
                  <a:gd name="T7" fmla="*/ 264 h 18"/>
                  <a:gd name="T8" fmla="*/ 166 w 29"/>
                  <a:gd name="T9" fmla="*/ 264 h 18"/>
                  <a:gd name="T10" fmla="*/ 0 w 29"/>
                  <a:gd name="T11" fmla="*/ 307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8">
                    <a:moveTo>
                      <a:pt x="2" y="16"/>
                    </a:moveTo>
                    <a:cubicBezTo>
                      <a:pt x="8" y="17"/>
                      <a:pt x="17" y="18"/>
                      <a:pt x="23" y="17"/>
                    </a:cubicBezTo>
                    <a:cubicBezTo>
                      <a:pt x="29" y="16"/>
                      <a:pt x="25" y="4"/>
                      <a:pt x="25" y="0"/>
                    </a:cubicBezTo>
                    <a:cubicBezTo>
                      <a:pt x="25" y="5"/>
                      <a:pt x="26" y="13"/>
                      <a:pt x="19" y="14"/>
                    </a:cubicBezTo>
                    <a:cubicBezTo>
                      <a:pt x="17" y="15"/>
                      <a:pt x="14" y="15"/>
                      <a:pt x="11" y="14"/>
                    </a:cubicBezTo>
                    <a:cubicBezTo>
                      <a:pt x="7" y="14"/>
                      <a:pt x="5" y="14"/>
                      <a:pt x="0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1" name="Freeform 442">
                <a:extLst>
                  <a:ext uri="{FF2B5EF4-FFF2-40B4-BE49-F238E27FC236}">
                    <a16:creationId xmlns:a16="http://schemas.microsoft.com/office/drawing/2014/main" id="{0DEE828E-5C47-4203-AEF1-03242CE7C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323"/>
                <a:ext cx="27" cy="24"/>
              </a:xfrm>
              <a:custGeom>
                <a:avLst/>
                <a:gdLst>
                  <a:gd name="T0" fmla="*/ 42 w 11"/>
                  <a:gd name="T1" fmla="*/ 0 h 9"/>
                  <a:gd name="T2" fmla="*/ 42 w 11"/>
                  <a:gd name="T3" fmla="*/ 149 h 9"/>
                  <a:gd name="T4" fmla="*/ 162 w 11"/>
                  <a:gd name="T5" fmla="*/ 93 h 9"/>
                  <a:gd name="T6" fmla="*/ 42 w 11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3" y="0"/>
                    </a:moveTo>
                    <a:cubicBezTo>
                      <a:pt x="2" y="2"/>
                      <a:pt x="0" y="7"/>
                      <a:pt x="3" y="8"/>
                    </a:cubicBezTo>
                    <a:cubicBezTo>
                      <a:pt x="5" y="9"/>
                      <a:pt x="8" y="5"/>
                      <a:pt x="11" y="5"/>
                    </a:cubicBezTo>
                    <a:cubicBezTo>
                      <a:pt x="7" y="5"/>
                      <a:pt x="3" y="7"/>
                      <a:pt x="3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2" name="Freeform 443">
                <a:extLst>
                  <a:ext uri="{FF2B5EF4-FFF2-40B4-BE49-F238E27FC236}">
                    <a16:creationId xmlns:a16="http://schemas.microsoft.com/office/drawing/2014/main" id="{B78FAC6B-08B1-4457-8AF4-38E716324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227"/>
                <a:ext cx="57" cy="42"/>
              </a:xfrm>
              <a:custGeom>
                <a:avLst/>
                <a:gdLst>
                  <a:gd name="T0" fmla="*/ 0 w 23"/>
                  <a:gd name="T1" fmla="*/ 234 h 16"/>
                  <a:gd name="T2" fmla="*/ 278 w 23"/>
                  <a:gd name="T3" fmla="*/ 268 h 16"/>
                  <a:gd name="T4" fmla="*/ 349 w 23"/>
                  <a:gd name="T5" fmla="*/ 200 h 16"/>
                  <a:gd name="T6" fmla="*/ 337 w 23"/>
                  <a:gd name="T7" fmla="*/ 0 h 16"/>
                  <a:gd name="T8" fmla="*/ 307 w 23"/>
                  <a:gd name="T9" fmla="*/ 110 h 16"/>
                  <a:gd name="T10" fmla="*/ 287 w 23"/>
                  <a:gd name="T11" fmla="*/ 200 h 16"/>
                  <a:gd name="T12" fmla="*/ 124 w 23"/>
                  <a:gd name="T13" fmla="*/ 255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0" y="13"/>
                    </a:moveTo>
                    <a:cubicBezTo>
                      <a:pt x="6" y="15"/>
                      <a:pt x="12" y="16"/>
                      <a:pt x="18" y="15"/>
                    </a:cubicBezTo>
                    <a:cubicBezTo>
                      <a:pt x="21" y="15"/>
                      <a:pt x="23" y="14"/>
                      <a:pt x="23" y="11"/>
                    </a:cubicBezTo>
                    <a:cubicBezTo>
                      <a:pt x="22" y="7"/>
                      <a:pt x="22" y="4"/>
                      <a:pt x="22" y="0"/>
                    </a:cubicBezTo>
                    <a:cubicBezTo>
                      <a:pt x="21" y="2"/>
                      <a:pt x="21" y="4"/>
                      <a:pt x="20" y="6"/>
                    </a:cubicBezTo>
                    <a:cubicBezTo>
                      <a:pt x="20" y="8"/>
                      <a:pt x="21" y="10"/>
                      <a:pt x="19" y="11"/>
                    </a:cubicBezTo>
                    <a:cubicBezTo>
                      <a:pt x="17" y="15"/>
                      <a:pt x="12" y="15"/>
                      <a:pt x="8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3" name="Freeform 444">
                <a:extLst>
                  <a:ext uri="{FF2B5EF4-FFF2-40B4-BE49-F238E27FC236}">
                    <a16:creationId xmlns:a16="http://schemas.microsoft.com/office/drawing/2014/main" id="{9EE72539-53CA-43C4-926D-98E9F3F91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189"/>
                <a:ext cx="20" cy="24"/>
              </a:xfrm>
              <a:custGeom>
                <a:avLst/>
                <a:gdLst>
                  <a:gd name="T0" fmla="*/ 0 w 8"/>
                  <a:gd name="T1" fmla="*/ 0 h 9"/>
                  <a:gd name="T2" fmla="*/ 0 w 8"/>
                  <a:gd name="T3" fmla="*/ 149 h 9"/>
                  <a:gd name="T4" fmla="*/ 125 w 8"/>
                  <a:gd name="T5" fmla="*/ 136 h 9"/>
                  <a:gd name="T6" fmla="*/ 50 w 8"/>
                  <a:gd name="T7" fmla="*/ 136 h 9"/>
                  <a:gd name="T8" fmla="*/ 33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2"/>
                      <a:pt x="0" y="6"/>
                      <a:pt x="0" y="8"/>
                    </a:cubicBezTo>
                    <a:cubicBezTo>
                      <a:pt x="2" y="9"/>
                      <a:pt x="6" y="7"/>
                      <a:pt x="8" y="7"/>
                    </a:cubicBezTo>
                    <a:cubicBezTo>
                      <a:pt x="7" y="7"/>
                      <a:pt x="4" y="8"/>
                      <a:pt x="3" y="7"/>
                    </a:cubicBezTo>
                    <a:cubicBezTo>
                      <a:pt x="1" y="5"/>
                      <a:pt x="3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4" name="Freeform 445">
                <a:extLst>
                  <a:ext uri="{FF2B5EF4-FFF2-40B4-BE49-F238E27FC236}">
                    <a16:creationId xmlns:a16="http://schemas.microsoft.com/office/drawing/2014/main" id="{1A6E12B1-ACBD-4D80-A5A0-E014E1B5C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112"/>
                <a:ext cx="65" cy="43"/>
              </a:xfrm>
              <a:custGeom>
                <a:avLst/>
                <a:gdLst>
                  <a:gd name="T0" fmla="*/ 0 w 26"/>
                  <a:gd name="T1" fmla="*/ 253 h 16"/>
                  <a:gd name="T2" fmla="*/ 158 w 26"/>
                  <a:gd name="T3" fmla="*/ 312 h 16"/>
                  <a:gd name="T4" fmla="*/ 313 w 26"/>
                  <a:gd name="T5" fmla="*/ 290 h 16"/>
                  <a:gd name="T6" fmla="*/ 395 w 26"/>
                  <a:gd name="T7" fmla="*/ 218 h 16"/>
                  <a:gd name="T8" fmla="*/ 375 w 26"/>
                  <a:gd name="T9" fmla="*/ 137 h 16"/>
                  <a:gd name="T10" fmla="*/ 375 w 26"/>
                  <a:gd name="T11" fmla="*/ 0 h 16"/>
                  <a:gd name="T12" fmla="*/ 363 w 26"/>
                  <a:gd name="T13" fmla="*/ 137 h 16"/>
                  <a:gd name="T14" fmla="*/ 313 w 26"/>
                  <a:gd name="T15" fmla="*/ 253 h 16"/>
                  <a:gd name="T16" fmla="*/ 50 w 26"/>
                  <a:gd name="T17" fmla="*/ 274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0" y="13"/>
                    </a:moveTo>
                    <a:cubicBezTo>
                      <a:pt x="3" y="15"/>
                      <a:pt x="7" y="15"/>
                      <a:pt x="10" y="16"/>
                    </a:cubicBezTo>
                    <a:cubicBezTo>
                      <a:pt x="14" y="16"/>
                      <a:pt x="17" y="16"/>
                      <a:pt x="20" y="15"/>
                    </a:cubicBezTo>
                    <a:cubicBezTo>
                      <a:pt x="23" y="15"/>
                      <a:pt x="26" y="14"/>
                      <a:pt x="25" y="11"/>
                    </a:cubicBezTo>
                    <a:cubicBezTo>
                      <a:pt x="25" y="9"/>
                      <a:pt x="24" y="8"/>
                      <a:pt x="24" y="7"/>
                    </a:cubicBezTo>
                    <a:cubicBezTo>
                      <a:pt x="23" y="5"/>
                      <a:pt x="24" y="2"/>
                      <a:pt x="24" y="0"/>
                    </a:cubicBezTo>
                    <a:cubicBezTo>
                      <a:pt x="24" y="3"/>
                      <a:pt x="23" y="5"/>
                      <a:pt x="23" y="7"/>
                    </a:cubicBezTo>
                    <a:cubicBezTo>
                      <a:pt x="23" y="10"/>
                      <a:pt x="23" y="11"/>
                      <a:pt x="20" y="13"/>
                    </a:cubicBezTo>
                    <a:cubicBezTo>
                      <a:pt x="15" y="16"/>
                      <a:pt x="8" y="14"/>
                      <a:pt x="3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5" name="Freeform 446">
                <a:extLst>
                  <a:ext uri="{FF2B5EF4-FFF2-40B4-BE49-F238E27FC236}">
                    <a16:creationId xmlns:a16="http://schemas.microsoft.com/office/drawing/2014/main" id="{27F10719-1256-4ECB-828D-994FD091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083"/>
                <a:ext cx="23" cy="24"/>
              </a:xfrm>
              <a:custGeom>
                <a:avLst/>
                <a:gdLst>
                  <a:gd name="T0" fmla="*/ 0 w 9"/>
                  <a:gd name="T1" fmla="*/ 0 h 9"/>
                  <a:gd name="T2" fmla="*/ 20 w 9"/>
                  <a:gd name="T3" fmla="*/ 171 h 9"/>
                  <a:gd name="T4" fmla="*/ 151 w 9"/>
                  <a:gd name="T5" fmla="*/ 115 h 9"/>
                  <a:gd name="T6" fmla="*/ 20 w 9"/>
                  <a:gd name="T7" fmla="*/ 3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1"/>
                      <a:pt x="0" y="8"/>
                      <a:pt x="1" y="9"/>
                    </a:cubicBezTo>
                    <a:cubicBezTo>
                      <a:pt x="3" y="9"/>
                      <a:pt x="7" y="6"/>
                      <a:pt x="9" y="6"/>
                    </a:cubicBezTo>
                    <a:cubicBezTo>
                      <a:pt x="4" y="6"/>
                      <a:pt x="1" y="9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6" name="Freeform 447">
                <a:extLst>
                  <a:ext uri="{FF2B5EF4-FFF2-40B4-BE49-F238E27FC236}">
                    <a16:creationId xmlns:a16="http://schemas.microsoft.com/office/drawing/2014/main" id="{03112D3C-2E31-47F2-9127-A2CB5EE93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003"/>
                <a:ext cx="52" cy="42"/>
              </a:xfrm>
              <a:custGeom>
                <a:avLst/>
                <a:gdLst>
                  <a:gd name="T0" fmla="*/ 0 w 21"/>
                  <a:gd name="T1" fmla="*/ 268 h 16"/>
                  <a:gd name="T2" fmla="*/ 166 w 21"/>
                  <a:gd name="T3" fmla="*/ 289 h 16"/>
                  <a:gd name="T4" fmla="*/ 275 w 21"/>
                  <a:gd name="T5" fmla="*/ 268 h 16"/>
                  <a:gd name="T6" fmla="*/ 307 w 21"/>
                  <a:gd name="T7" fmla="*/ 200 h 16"/>
                  <a:gd name="T8" fmla="*/ 287 w 21"/>
                  <a:gd name="T9" fmla="*/ 0 h 16"/>
                  <a:gd name="T10" fmla="*/ 258 w 21"/>
                  <a:gd name="T11" fmla="*/ 200 h 16"/>
                  <a:gd name="T12" fmla="*/ 166 w 21"/>
                  <a:gd name="T13" fmla="*/ 234 h 16"/>
                  <a:gd name="T14" fmla="*/ 12 w 21"/>
                  <a:gd name="T15" fmla="*/ 25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16">
                    <a:moveTo>
                      <a:pt x="0" y="15"/>
                    </a:moveTo>
                    <a:cubicBezTo>
                      <a:pt x="3" y="16"/>
                      <a:pt x="8" y="16"/>
                      <a:pt x="11" y="16"/>
                    </a:cubicBezTo>
                    <a:cubicBezTo>
                      <a:pt x="13" y="16"/>
                      <a:pt x="15" y="16"/>
                      <a:pt x="18" y="15"/>
                    </a:cubicBezTo>
                    <a:cubicBezTo>
                      <a:pt x="21" y="14"/>
                      <a:pt x="21" y="14"/>
                      <a:pt x="20" y="11"/>
                    </a:cubicBezTo>
                    <a:cubicBezTo>
                      <a:pt x="20" y="7"/>
                      <a:pt x="20" y="3"/>
                      <a:pt x="19" y="0"/>
                    </a:cubicBezTo>
                    <a:cubicBezTo>
                      <a:pt x="20" y="2"/>
                      <a:pt x="19" y="10"/>
                      <a:pt x="17" y="11"/>
                    </a:cubicBezTo>
                    <a:cubicBezTo>
                      <a:pt x="16" y="13"/>
                      <a:pt x="13" y="13"/>
                      <a:pt x="11" y="13"/>
                    </a:cubicBezTo>
                    <a:cubicBezTo>
                      <a:pt x="8" y="13"/>
                      <a:pt x="4" y="13"/>
                      <a:pt x="1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7" name="Freeform 448">
                <a:extLst>
                  <a:ext uri="{FF2B5EF4-FFF2-40B4-BE49-F238E27FC236}">
                    <a16:creationId xmlns:a16="http://schemas.microsoft.com/office/drawing/2014/main" id="{00FFD930-720E-4046-A8B8-AFACFAB8E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976"/>
                <a:ext cx="27" cy="32"/>
              </a:xfrm>
              <a:custGeom>
                <a:avLst/>
                <a:gdLst>
                  <a:gd name="T0" fmla="*/ 29 w 11"/>
                  <a:gd name="T1" fmla="*/ 0 h 12"/>
                  <a:gd name="T2" fmla="*/ 29 w 11"/>
                  <a:gd name="T3" fmla="*/ 93 h 12"/>
                  <a:gd name="T4" fmla="*/ 29 w 11"/>
                  <a:gd name="T5" fmla="*/ 205 h 12"/>
                  <a:gd name="T6" fmla="*/ 91 w 11"/>
                  <a:gd name="T7" fmla="*/ 149 h 12"/>
                  <a:gd name="T8" fmla="*/ 162 w 11"/>
                  <a:gd name="T9" fmla="*/ 77 h 12"/>
                  <a:gd name="T10" fmla="*/ 91 w 11"/>
                  <a:gd name="T11" fmla="*/ 115 h 12"/>
                  <a:gd name="T12" fmla="*/ 42 w 11"/>
                  <a:gd name="T13" fmla="*/ 3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2" y="0"/>
                    </a:moveTo>
                    <a:cubicBezTo>
                      <a:pt x="2" y="2"/>
                      <a:pt x="3" y="3"/>
                      <a:pt x="2" y="5"/>
                    </a:cubicBezTo>
                    <a:cubicBezTo>
                      <a:pt x="2" y="7"/>
                      <a:pt x="0" y="9"/>
                      <a:pt x="2" y="11"/>
                    </a:cubicBezTo>
                    <a:cubicBezTo>
                      <a:pt x="4" y="12"/>
                      <a:pt x="5" y="9"/>
                      <a:pt x="6" y="8"/>
                    </a:cubicBezTo>
                    <a:cubicBezTo>
                      <a:pt x="7" y="6"/>
                      <a:pt x="8" y="4"/>
                      <a:pt x="11" y="4"/>
                    </a:cubicBezTo>
                    <a:cubicBezTo>
                      <a:pt x="9" y="4"/>
                      <a:pt x="7" y="6"/>
                      <a:pt x="6" y="6"/>
                    </a:cubicBezTo>
                    <a:cubicBezTo>
                      <a:pt x="4" y="6"/>
                      <a:pt x="3" y="4"/>
                      <a:pt x="3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8" name="Freeform 449">
                <a:extLst>
                  <a:ext uri="{FF2B5EF4-FFF2-40B4-BE49-F238E27FC236}">
                    <a16:creationId xmlns:a16="http://schemas.microsoft.com/office/drawing/2014/main" id="{51442022-B2D2-4C9A-91A4-79F05D2A8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1891"/>
                <a:ext cx="55" cy="48"/>
              </a:xfrm>
              <a:custGeom>
                <a:avLst/>
                <a:gdLst>
                  <a:gd name="T0" fmla="*/ 0 w 22"/>
                  <a:gd name="T1" fmla="*/ 320 h 18"/>
                  <a:gd name="T2" fmla="*/ 175 w 22"/>
                  <a:gd name="T3" fmla="*/ 320 h 18"/>
                  <a:gd name="T4" fmla="*/ 300 w 22"/>
                  <a:gd name="T5" fmla="*/ 320 h 18"/>
                  <a:gd name="T6" fmla="*/ 333 w 22"/>
                  <a:gd name="T7" fmla="*/ 171 h 18"/>
                  <a:gd name="T8" fmla="*/ 313 w 22"/>
                  <a:gd name="T9" fmla="*/ 0 h 18"/>
                  <a:gd name="T10" fmla="*/ 300 w 22"/>
                  <a:gd name="T11" fmla="*/ 248 h 18"/>
                  <a:gd name="T12" fmla="*/ 113 w 22"/>
                  <a:gd name="T13" fmla="*/ 30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0" y="17"/>
                    </a:moveTo>
                    <a:cubicBezTo>
                      <a:pt x="4" y="17"/>
                      <a:pt x="7" y="17"/>
                      <a:pt x="11" y="17"/>
                    </a:cubicBezTo>
                    <a:cubicBezTo>
                      <a:pt x="13" y="17"/>
                      <a:pt x="17" y="18"/>
                      <a:pt x="19" y="17"/>
                    </a:cubicBezTo>
                    <a:cubicBezTo>
                      <a:pt x="22" y="15"/>
                      <a:pt x="22" y="12"/>
                      <a:pt x="21" y="9"/>
                    </a:cubicBezTo>
                    <a:cubicBezTo>
                      <a:pt x="20" y="6"/>
                      <a:pt x="19" y="4"/>
                      <a:pt x="20" y="0"/>
                    </a:cubicBezTo>
                    <a:cubicBezTo>
                      <a:pt x="20" y="4"/>
                      <a:pt x="20" y="10"/>
                      <a:pt x="19" y="13"/>
                    </a:cubicBezTo>
                    <a:cubicBezTo>
                      <a:pt x="18" y="18"/>
                      <a:pt x="11" y="16"/>
                      <a:pt x="7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9" name="Freeform 450">
                <a:extLst>
                  <a:ext uri="{FF2B5EF4-FFF2-40B4-BE49-F238E27FC236}">
                    <a16:creationId xmlns:a16="http://schemas.microsoft.com/office/drawing/2014/main" id="{E2034D2F-FFF8-400F-8875-479146FD5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851"/>
                <a:ext cx="22" cy="29"/>
              </a:xfrm>
              <a:custGeom>
                <a:avLst/>
                <a:gdLst>
                  <a:gd name="T0" fmla="*/ 12 w 9"/>
                  <a:gd name="T1" fmla="*/ 0 h 11"/>
                  <a:gd name="T2" fmla="*/ 12 w 9"/>
                  <a:gd name="T3" fmla="*/ 111 h 11"/>
                  <a:gd name="T4" fmla="*/ 12 w 9"/>
                  <a:gd name="T5" fmla="*/ 200 h 11"/>
                  <a:gd name="T6" fmla="*/ 132 w 9"/>
                  <a:gd name="T7" fmla="*/ 111 h 11"/>
                  <a:gd name="T8" fmla="*/ 59 w 9"/>
                  <a:gd name="T9" fmla="*/ 124 h 11"/>
                  <a:gd name="T10" fmla="*/ 29 w 9"/>
                  <a:gd name="T11" fmla="*/ 34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1" y="7"/>
                      <a:pt x="0" y="9"/>
                      <a:pt x="1" y="11"/>
                    </a:cubicBezTo>
                    <a:cubicBezTo>
                      <a:pt x="4" y="11"/>
                      <a:pt x="6" y="7"/>
                      <a:pt x="9" y="6"/>
                    </a:cubicBezTo>
                    <a:cubicBezTo>
                      <a:pt x="8" y="7"/>
                      <a:pt x="5" y="8"/>
                      <a:pt x="4" y="7"/>
                    </a:cubicBezTo>
                    <a:cubicBezTo>
                      <a:pt x="2" y="7"/>
                      <a:pt x="2" y="3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0" name="Freeform 451">
                <a:extLst>
                  <a:ext uri="{FF2B5EF4-FFF2-40B4-BE49-F238E27FC236}">
                    <a16:creationId xmlns:a16="http://schemas.microsoft.com/office/drawing/2014/main" id="{D5090F79-C5A6-47E1-82F8-F32C013D0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1771"/>
                <a:ext cx="48" cy="40"/>
              </a:xfrm>
              <a:custGeom>
                <a:avLst/>
                <a:gdLst>
                  <a:gd name="T0" fmla="*/ 0 w 19"/>
                  <a:gd name="T1" fmla="*/ 285 h 15"/>
                  <a:gd name="T2" fmla="*/ 147 w 19"/>
                  <a:gd name="T3" fmla="*/ 285 h 15"/>
                  <a:gd name="T4" fmla="*/ 288 w 19"/>
                  <a:gd name="T5" fmla="*/ 227 h 15"/>
                  <a:gd name="T6" fmla="*/ 275 w 19"/>
                  <a:gd name="T7" fmla="*/ 149 h 15"/>
                  <a:gd name="T8" fmla="*/ 243 w 19"/>
                  <a:gd name="T9" fmla="*/ 0 h 15"/>
                  <a:gd name="T10" fmla="*/ 243 w 19"/>
                  <a:gd name="T11" fmla="*/ 192 h 15"/>
                  <a:gd name="T12" fmla="*/ 210 w 19"/>
                  <a:gd name="T13" fmla="*/ 227 h 15"/>
                  <a:gd name="T14" fmla="*/ 63 w 19"/>
                  <a:gd name="T15" fmla="*/ 264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0" y="15"/>
                    </a:moveTo>
                    <a:cubicBezTo>
                      <a:pt x="3" y="15"/>
                      <a:pt x="6" y="15"/>
                      <a:pt x="9" y="15"/>
                    </a:cubicBezTo>
                    <a:cubicBezTo>
                      <a:pt x="11" y="15"/>
                      <a:pt x="16" y="14"/>
                      <a:pt x="18" y="12"/>
                    </a:cubicBezTo>
                    <a:cubicBezTo>
                      <a:pt x="19" y="11"/>
                      <a:pt x="18" y="10"/>
                      <a:pt x="17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5" y="3"/>
                      <a:pt x="16" y="7"/>
                      <a:pt x="15" y="10"/>
                    </a:cubicBezTo>
                    <a:cubicBezTo>
                      <a:pt x="15" y="12"/>
                      <a:pt x="14" y="12"/>
                      <a:pt x="13" y="12"/>
                    </a:cubicBezTo>
                    <a:cubicBezTo>
                      <a:pt x="11" y="13"/>
                      <a:pt x="6" y="14"/>
                      <a:pt x="4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1" name="Freeform 452">
                <a:extLst>
                  <a:ext uri="{FF2B5EF4-FFF2-40B4-BE49-F238E27FC236}">
                    <a16:creationId xmlns:a16="http://schemas.microsoft.com/office/drawing/2014/main" id="{DB7A6DE2-2EB2-4589-8C87-E84A14DF9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760"/>
                <a:ext cx="27" cy="32"/>
              </a:xfrm>
              <a:custGeom>
                <a:avLst/>
                <a:gdLst>
                  <a:gd name="T0" fmla="*/ 0 w 11"/>
                  <a:gd name="T1" fmla="*/ 0 h 12"/>
                  <a:gd name="T2" fmla="*/ 29 w 11"/>
                  <a:gd name="T3" fmla="*/ 171 h 12"/>
                  <a:gd name="T4" fmla="*/ 162 w 11"/>
                  <a:gd name="T5" fmla="*/ 77 h 12"/>
                  <a:gd name="T6" fmla="*/ 29 w 11"/>
                  <a:gd name="T7" fmla="*/ 2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5" y="12"/>
                      <a:pt x="9" y="6"/>
                      <a:pt x="11" y="4"/>
                    </a:cubicBezTo>
                    <a:cubicBezTo>
                      <a:pt x="6" y="6"/>
                      <a:pt x="3" y="8"/>
                      <a:pt x="2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2" name="Freeform 453">
                <a:extLst>
                  <a:ext uri="{FF2B5EF4-FFF2-40B4-BE49-F238E27FC236}">
                    <a16:creationId xmlns:a16="http://schemas.microsoft.com/office/drawing/2014/main" id="{6BCCE541-AF09-46D5-B233-31535050B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1651"/>
                <a:ext cx="55" cy="48"/>
              </a:xfrm>
              <a:custGeom>
                <a:avLst/>
                <a:gdLst>
                  <a:gd name="T0" fmla="*/ 0 w 22"/>
                  <a:gd name="T1" fmla="*/ 320 h 18"/>
                  <a:gd name="T2" fmla="*/ 270 w 22"/>
                  <a:gd name="T3" fmla="*/ 285 h 18"/>
                  <a:gd name="T4" fmla="*/ 283 w 22"/>
                  <a:gd name="T5" fmla="*/ 0 h 18"/>
                  <a:gd name="T6" fmla="*/ 270 w 22"/>
                  <a:gd name="T7" fmla="*/ 248 h 18"/>
                  <a:gd name="T8" fmla="*/ 188 w 22"/>
                  <a:gd name="T9" fmla="*/ 285 h 18"/>
                  <a:gd name="T10" fmla="*/ 0 w 22"/>
                  <a:gd name="T11" fmla="*/ 341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0" y="17"/>
                    </a:moveTo>
                    <a:cubicBezTo>
                      <a:pt x="5" y="17"/>
                      <a:pt x="12" y="17"/>
                      <a:pt x="17" y="15"/>
                    </a:cubicBezTo>
                    <a:cubicBezTo>
                      <a:pt x="22" y="13"/>
                      <a:pt x="19" y="4"/>
                      <a:pt x="18" y="0"/>
                    </a:cubicBezTo>
                    <a:cubicBezTo>
                      <a:pt x="18" y="4"/>
                      <a:pt x="19" y="10"/>
                      <a:pt x="17" y="13"/>
                    </a:cubicBezTo>
                    <a:cubicBezTo>
                      <a:pt x="16" y="14"/>
                      <a:pt x="14" y="14"/>
                      <a:pt x="12" y="15"/>
                    </a:cubicBezTo>
                    <a:cubicBezTo>
                      <a:pt x="8" y="16"/>
                      <a:pt x="4" y="16"/>
                      <a:pt x="0" y="1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3" name="Freeform 454">
                <a:extLst>
                  <a:ext uri="{FF2B5EF4-FFF2-40B4-BE49-F238E27FC236}">
                    <a16:creationId xmlns:a16="http://schemas.microsoft.com/office/drawing/2014/main" id="{937D51CE-D279-43AC-98A9-CAD779633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1624"/>
                <a:ext cx="33" cy="27"/>
              </a:xfrm>
              <a:custGeom>
                <a:avLst/>
                <a:gdLst>
                  <a:gd name="T0" fmla="*/ 0 w 13"/>
                  <a:gd name="T1" fmla="*/ 0 h 10"/>
                  <a:gd name="T2" fmla="*/ 63 w 13"/>
                  <a:gd name="T3" fmla="*/ 176 h 10"/>
                  <a:gd name="T4" fmla="*/ 129 w 13"/>
                  <a:gd name="T5" fmla="*/ 116 h 10"/>
                  <a:gd name="T6" fmla="*/ 213 w 13"/>
                  <a:gd name="T7" fmla="*/ 116 h 10"/>
                  <a:gd name="T8" fmla="*/ 63 w 13"/>
                  <a:gd name="T9" fmla="*/ 138 h 10"/>
                  <a:gd name="T10" fmla="*/ 0 w 13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0"/>
                    </a:moveTo>
                    <a:cubicBezTo>
                      <a:pt x="0" y="3"/>
                      <a:pt x="0" y="10"/>
                      <a:pt x="4" y="9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10" y="5"/>
                      <a:pt x="12" y="6"/>
                      <a:pt x="13" y="6"/>
                    </a:cubicBezTo>
                    <a:cubicBezTo>
                      <a:pt x="11" y="5"/>
                      <a:pt x="6" y="7"/>
                      <a:pt x="4" y="7"/>
                    </a:cubicBezTo>
                    <a:cubicBezTo>
                      <a:pt x="1" y="6"/>
                      <a:pt x="2" y="1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4" name="Freeform 455">
                <a:extLst>
                  <a:ext uri="{FF2B5EF4-FFF2-40B4-BE49-F238E27FC236}">
                    <a16:creationId xmlns:a16="http://schemas.microsoft.com/office/drawing/2014/main" id="{312F99F4-0E77-4796-84BB-2B09620FE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1544"/>
                <a:ext cx="50" cy="53"/>
              </a:xfrm>
              <a:custGeom>
                <a:avLst/>
                <a:gdLst>
                  <a:gd name="T0" fmla="*/ 0 w 20"/>
                  <a:gd name="T1" fmla="*/ 371 h 20"/>
                  <a:gd name="T2" fmla="*/ 270 w 20"/>
                  <a:gd name="T3" fmla="*/ 315 h 20"/>
                  <a:gd name="T4" fmla="*/ 283 w 20"/>
                  <a:gd name="T5" fmla="*/ 204 h 20"/>
                  <a:gd name="T6" fmla="*/ 283 w 20"/>
                  <a:gd name="T7" fmla="*/ 0 h 20"/>
                  <a:gd name="T8" fmla="*/ 250 w 20"/>
                  <a:gd name="T9" fmla="*/ 225 h 20"/>
                  <a:gd name="T10" fmla="*/ 50 w 20"/>
                  <a:gd name="T11" fmla="*/ 35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cubicBezTo>
                      <a:pt x="5" y="20"/>
                      <a:pt x="13" y="20"/>
                      <a:pt x="17" y="17"/>
                    </a:cubicBezTo>
                    <a:cubicBezTo>
                      <a:pt x="20" y="15"/>
                      <a:pt x="19" y="14"/>
                      <a:pt x="18" y="11"/>
                    </a:cubicBezTo>
                    <a:cubicBezTo>
                      <a:pt x="17" y="8"/>
                      <a:pt x="17" y="3"/>
                      <a:pt x="18" y="0"/>
                    </a:cubicBezTo>
                    <a:cubicBezTo>
                      <a:pt x="16" y="4"/>
                      <a:pt x="17" y="8"/>
                      <a:pt x="16" y="12"/>
                    </a:cubicBezTo>
                    <a:cubicBezTo>
                      <a:pt x="15" y="17"/>
                      <a:pt x="8" y="18"/>
                      <a:pt x="3" y="1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5" name="Freeform 456">
                <a:extLst>
                  <a:ext uri="{FF2B5EF4-FFF2-40B4-BE49-F238E27FC236}">
                    <a16:creationId xmlns:a16="http://schemas.microsoft.com/office/drawing/2014/main" id="{ED1B8FAD-53B0-46AA-91BD-E537E4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280"/>
                <a:ext cx="42" cy="3"/>
              </a:xfrm>
              <a:custGeom>
                <a:avLst/>
                <a:gdLst>
                  <a:gd name="T0" fmla="*/ 0 w 17"/>
                  <a:gd name="T1" fmla="*/ 27 h 1"/>
                  <a:gd name="T2" fmla="*/ 257 w 17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cubicBezTo>
                      <a:pt x="6" y="0"/>
                      <a:pt x="14" y="0"/>
                      <a:pt x="1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6" name="Freeform 457">
                <a:extLst>
                  <a:ext uri="{FF2B5EF4-FFF2-40B4-BE49-F238E27FC236}">
                    <a16:creationId xmlns:a16="http://schemas.microsoft.com/office/drawing/2014/main" id="{39F49EED-6A5D-4491-9DC2-AAAD07FEE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168"/>
                <a:ext cx="47" cy="5"/>
              </a:xfrm>
              <a:custGeom>
                <a:avLst/>
                <a:gdLst>
                  <a:gd name="T0" fmla="*/ 0 w 19"/>
                  <a:gd name="T1" fmla="*/ 33 h 2"/>
                  <a:gd name="T2" fmla="*/ 287 w 19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7" y="0"/>
                      <a:pt x="16" y="1"/>
                      <a:pt x="1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7" name="Freeform 458">
                <a:extLst>
                  <a:ext uri="{FF2B5EF4-FFF2-40B4-BE49-F238E27FC236}">
                    <a16:creationId xmlns:a16="http://schemas.microsoft.com/office/drawing/2014/main" id="{CD29356E-67CE-419B-87E6-6E22332C2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059"/>
                <a:ext cx="60" cy="2"/>
              </a:xfrm>
              <a:custGeom>
                <a:avLst/>
                <a:gdLst>
                  <a:gd name="T0" fmla="*/ 0 w 24"/>
                  <a:gd name="T1" fmla="*/ 8 h 1"/>
                  <a:gd name="T2" fmla="*/ 375 w 2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cubicBezTo>
                      <a:pt x="7" y="0"/>
                      <a:pt x="21" y="0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8" name="Freeform 459">
                <a:extLst>
                  <a:ext uri="{FF2B5EF4-FFF2-40B4-BE49-F238E27FC236}">
                    <a16:creationId xmlns:a16="http://schemas.microsoft.com/office/drawing/2014/main" id="{4FF5E1B1-8AB3-4F64-9FE0-5003B1394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949"/>
                <a:ext cx="60" cy="3"/>
              </a:xfrm>
              <a:custGeom>
                <a:avLst/>
                <a:gdLst>
                  <a:gd name="T0" fmla="*/ 0 w 24"/>
                  <a:gd name="T1" fmla="*/ 27 h 1"/>
                  <a:gd name="T2" fmla="*/ 375 w 24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cubicBezTo>
                      <a:pt x="6" y="0"/>
                      <a:pt x="20" y="0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9" name="Freeform 460">
                <a:extLst>
                  <a:ext uri="{FF2B5EF4-FFF2-40B4-BE49-F238E27FC236}">
                    <a16:creationId xmlns:a16="http://schemas.microsoft.com/office/drawing/2014/main" id="{5C865C5F-DDB7-4B74-8FC5-9145174B8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603"/>
                <a:ext cx="22" cy="10"/>
              </a:xfrm>
              <a:custGeom>
                <a:avLst/>
                <a:gdLst>
                  <a:gd name="T0" fmla="*/ 90 w 9"/>
                  <a:gd name="T1" fmla="*/ 0 h 4"/>
                  <a:gd name="T2" fmla="*/ 0 w 9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cubicBezTo>
                      <a:pt x="9" y="4"/>
                      <a:pt x="2" y="4"/>
                      <a:pt x="0" y="3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0" name="Freeform 461">
                <a:extLst>
                  <a:ext uri="{FF2B5EF4-FFF2-40B4-BE49-F238E27FC236}">
                    <a16:creationId xmlns:a16="http://schemas.microsoft.com/office/drawing/2014/main" id="{496D59E2-9F42-476A-8E2B-3F926714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1707"/>
                <a:ext cx="52" cy="18"/>
              </a:xfrm>
              <a:custGeom>
                <a:avLst/>
                <a:gdLst>
                  <a:gd name="T0" fmla="*/ 287 w 21"/>
                  <a:gd name="T1" fmla="*/ 0 h 7"/>
                  <a:gd name="T2" fmla="*/ 215 w 21"/>
                  <a:gd name="T3" fmla="*/ 85 h 7"/>
                  <a:gd name="T4" fmla="*/ 0 w 21"/>
                  <a:gd name="T5" fmla="*/ 118 h 7"/>
                  <a:gd name="T6" fmla="*/ 166 w 21"/>
                  <a:gd name="T7" fmla="*/ 85 h 7"/>
                  <a:gd name="T8" fmla="*/ 275 w 2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7">
                    <a:moveTo>
                      <a:pt x="19" y="0"/>
                    </a:moveTo>
                    <a:cubicBezTo>
                      <a:pt x="21" y="3"/>
                      <a:pt x="16" y="6"/>
                      <a:pt x="14" y="5"/>
                    </a:cubicBezTo>
                    <a:cubicBezTo>
                      <a:pt x="9" y="5"/>
                      <a:pt x="5" y="6"/>
                      <a:pt x="0" y="7"/>
                    </a:cubicBezTo>
                    <a:cubicBezTo>
                      <a:pt x="3" y="4"/>
                      <a:pt x="8" y="5"/>
                      <a:pt x="11" y="5"/>
                    </a:cubicBezTo>
                    <a:cubicBezTo>
                      <a:pt x="14" y="4"/>
                      <a:pt x="16" y="2"/>
                      <a:pt x="18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1" name="Freeform 462">
                <a:extLst>
                  <a:ext uri="{FF2B5EF4-FFF2-40B4-BE49-F238E27FC236}">
                    <a16:creationId xmlns:a16="http://schemas.microsoft.com/office/drawing/2014/main" id="{AE965500-A148-4465-8C94-24D9D0DDB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827"/>
                <a:ext cx="43" cy="18"/>
              </a:xfrm>
              <a:custGeom>
                <a:avLst/>
                <a:gdLst>
                  <a:gd name="T0" fmla="*/ 243 w 17"/>
                  <a:gd name="T1" fmla="*/ 0 h 7"/>
                  <a:gd name="T2" fmla="*/ 180 w 17"/>
                  <a:gd name="T3" fmla="*/ 85 h 7"/>
                  <a:gd name="T4" fmla="*/ 0 w 17"/>
                  <a:gd name="T5" fmla="*/ 118 h 7"/>
                  <a:gd name="T6" fmla="*/ 255 w 1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5" y="0"/>
                    </a:moveTo>
                    <a:cubicBezTo>
                      <a:pt x="17" y="4"/>
                      <a:pt x="14" y="5"/>
                      <a:pt x="11" y="5"/>
                    </a:cubicBezTo>
                    <a:cubicBezTo>
                      <a:pt x="7" y="5"/>
                      <a:pt x="3" y="6"/>
                      <a:pt x="0" y="7"/>
                    </a:cubicBezTo>
                    <a:cubicBezTo>
                      <a:pt x="5" y="4"/>
                      <a:pt x="11" y="3"/>
                      <a:pt x="16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2" name="Freeform 463">
                <a:extLst>
                  <a:ext uri="{FF2B5EF4-FFF2-40B4-BE49-F238E27FC236}">
                    <a16:creationId xmlns:a16="http://schemas.microsoft.com/office/drawing/2014/main" id="{E17E7537-1CEE-4634-B828-FBEE20C5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949"/>
                <a:ext cx="40" cy="14"/>
              </a:xfrm>
              <a:custGeom>
                <a:avLst/>
                <a:gdLst>
                  <a:gd name="T0" fmla="*/ 0 w 16"/>
                  <a:gd name="T1" fmla="*/ 109 h 5"/>
                  <a:gd name="T2" fmla="*/ 158 w 16"/>
                  <a:gd name="T3" fmla="*/ 109 h 5"/>
                  <a:gd name="T4" fmla="*/ 220 w 16"/>
                  <a:gd name="T5" fmla="*/ 0 h 5"/>
                  <a:gd name="T6" fmla="*/ 83 w 16"/>
                  <a:gd name="T7" fmla="*/ 22 h 5"/>
                  <a:gd name="T8" fmla="*/ 158 w 1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">
                    <a:moveTo>
                      <a:pt x="0" y="5"/>
                    </a:moveTo>
                    <a:cubicBezTo>
                      <a:pt x="3" y="5"/>
                      <a:pt x="6" y="5"/>
                      <a:pt x="10" y="5"/>
                    </a:cubicBezTo>
                    <a:cubicBezTo>
                      <a:pt x="13" y="5"/>
                      <a:pt x="16" y="5"/>
                      <a:pt x="14" y="0"/>
                    </a:cubicBezTo>
                    <a:cubicBezTo>
                      <a:pt x="12" y="3"/>
                      <a:pt x="8" y="1"/>
                      <a:pt x="5" y="1"/>
                    </a:cubicBezTo>
                    <a:cubicBezTo>
                      <a:pt x="7" y="1"/>
                      <a:pt x="10" y="1"/>
                      <a:pt x="1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3" name="Freeform 464">
                <a:extLst>
                  <a:ext uri="{FF2B5EF4-FFF2-40B4-BE49-F238E27FC236}">
                    <a16:creationId xmlns:a16="http://schemas.microsoft.com/office/drawing/2014/main" id="{B85E41A0-AAEE-45C4-B7F7-9501CB9DB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059"/>
                <a:ext cx="50" cy="16"/>
              </a:xfrm>
              <a:custGeom>
                <a:avLst/>
                <a:gdLst>
                  <a:gd name="T0" fmla="*/ 83 w 20"/>
                  <a:gd name="T1" fmla="*/ 77 h 6"/>
                  <a:gd name="T2" fmla="*/ 208 w 20"/>
                  <a:gd name="T3" fmla="*/ 77 h 6"/>
                  <a:gd name="T4" fmla="*/ 313 w 20"/>
                  <a:gd name="T5" fmla="*/ 93 h 6"/>
                  <a:gd name="T6" fmla="*/ 313 w 20"/>
                  <a:gd name="T7" fmla="*/ 0 h 6"/>
                  <a:gd name="T8" fmla="*/ 188 w 20"/>
                  <a:gd name="T9" fmla="*/ 35 h 6"/>
                  <a:gd name="T10" fmla="*/ 0 w 20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">
                    <a:moveTo>
                      <a:pt x="5" y="4"/>
                    </a:moveTo>
                    <a:cubicBezTo>
                      <a:pt x="8" y="3"/>
                      <a:pt x="11" y="3"/>
                      <a:pt x="13" y="4"/>
                    </a:cubicBezTo>
                    <a:cubicBezTo>
                      <a:pt x="16" y="4"/>
                      <a:pt x="18" y="5"/>
                      <a:pt x="20" y="5"/>
                    </a:cubicBezTo>
                    <a:cubicBezTo>
                      <a:pt x="20" y="3"/>
                      <a:pt x="20" y="2"/>
                      <a:pt x="20" y="0"/>
                    </a:cubicBezTo>
                    <a:cubicBezTo>
                      <a:pt x="18" y="2"/>
                      <a:pt x="15" y="1"/>
                      <a:pt x="12" y="2"/>
                    </a:cubicBezTo>
                    <a:cubicBezTo>
                      <a:pt x="7" y="2"/>
                      <a:pt x="4" y="5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4" name="Freeform 465">
                <a:extLst>
                  <a:ext uri="{FF2B5EF4-FFF2-40B4-BE49-F238E27FC236}">
                    <a16:creationId xmlns:a16="http://schemas.microsoft.com/office/drawing/2014/main" id="{83A981E0-ED2B-4F88-9D6F-50FCCF802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165"/>
                <a:ext cx="60" cy="19"/>
              </a:xfrm>
              <a:custGeom>
                <a:avLst/>
                <a:gdLst>
                  <a:gd name="T0" fmla="*/ 63 w 24"/>
                  <a:gd name="T1" fmla="*/ 117 h 7"/>
                  <a:gd name="T2" fmla="*/ 270 w 24"/>
                  <a:gd name="T3" fmla="*/ 117 h 7"/>
                  <a:gd name="T4" fmla="*/ 363 w 24"/>
                  <a:gd name="T5" fmla="*/ 103 h 7"/>
                  <a:gd name="T6" fmla="*/ 345 w 24"/>
                  <a:gd name="T7" fmla="*/ 0 h 7"/>
                  <a:gd name="T8" fmla="*/ 220 w 24"/>
                  <a:gd name="T9" fmla="*/ 60 h 7"/>
                  <a:gd name="T10" fmla="*/ 0 w 24"/>
                  <a:gd name="T11" fmla="*/ 11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7">
                    <a:moveTo>
                      <a:pt x="4" y="6"/>
                    </a:moveTo>
                    <a:cubicBezTo>
                      <a:pt x="8" y="4"/>
                      <a:pt x="13" y="5"/>
                      <a:pt x="17" y="6"/>
                    </a:cubicBezTo>
                    <a:cubicBezTo>
                      <a:pt x="19" y="6"/>
                      <a:pt x="22" y="7"/>
                      <a:pt x="23" y="5"/>
                    </a:cubicBezTo>
                    <a:cubicBezTo>
                      <a:pt x="24" y="4"/>
                      <a:pt x="23" y="0"/>
                      <a:pt x="22" y="0"/>
                    </a:cubicBezTo>
                    <a:cubicBezTo>
                      <a:pt x="22" y="4"/>
                      <a:pt x="18" y="3"/>
                      <a:pt x="14" y="3"/>
                    </a:cubicBezTo>
                    <a:cubicBezTo>
                      <a:pt x="10" y="2"/>
                      <a:pt x="5" y="4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5" name="Freeform 466">
                <a:extLst>
                  <a:ext uri="{FF2B5EF4-FFF2-40B4-BE49-F238E27FC236}">
                    <a16:creationId xmlns:a16="http://schemas.microsoft.com/office/drawing/2014/main" id="{AA6DA98E-DD83-472F-AFBA-66713F3CA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283"/>
                <a:ext cx="50" cy="13"/>
              </a:xfrm>
              <a:custGeom>
                <a:avLst/>
                <a:gdLst>
                  <a:gd name="T0" fmla="*/ 83 w 20"/>
                  <a:gd name="T1" fmla="*/ 34 h 5"/>
                  <a:gd name="T2" fmla="*/ 250 w 20"/>
                  <a:gd name="T3" fmla="*/ 68 h 5"/>
                  <a:gd name="T4" fmla="*/ 313 w 20"/>
                  <a:gd name="T5" fmla="*/ 21 h 5"/>
                  <a:gd name="T6" fmla="*/ 208 w 20"/>
                  <a:gd name="T7" fmla="*/ 21 h 5"/>
                  <a:gd name="T8" fmla="*/ 0 w 20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5" y="2"/>
                    </a:moveTo>
                    <a:cubicBezTo>
                      <a:pt x="9" y="3"/>
                      <a:pt x="12" y="3"/>
                      <a:pt x="16" y="4"/>
                    </a:cubicBezTo>
                    <a:cubicBezTo>
                      <a:pt x="20" y="5"/>
                      <a:pt x="19" y="4"/>
                      <a:pt x="20" y="1"/>
                    </a:cubicBezTo>
                    <a:cubicBezTo>
                      <a:pt x="19" y="3"/>
                      <a:pt x="15" y="2"/>
                      <a:pt x="13" y="1"/>
                    </a:cubicBezTo>
                    <a:cubicBezTo>
                      <a:pt x="8" y="0"/>
                      <a:pt x="4" y="2"/>
                      <a:pt x="0" y="3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6" name="Freeform 467">
                <a:extLst>
                  <a:ext uri="{FF2B5EF4-FFF2-40B4-BE49-F238E27FC236}">
                    <a16:creationId xmlns:a16="http://schemas.microsoft.com/office/drawing/2014/main" id="{162E6D06-457E-4789-9F6D-81F00C3A4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405"/>
                <a:ext cx="55" cy="14"/>
              </a:xfrm>
              <a:custGeom>
                <a:avLst/>
                <a:gdLst>
                  <a:gd name="T0" fmla="*/ 63 w 22"/>
                  <a:gd name="T1" fmla="*/ 87 h 5"/>
                  <a:gd name="T2" fmla="*/ 208 w 22"/>
                  <a:gd name="T3" fmla="*/ 87 h 5"/>
                  <a:gd name="T4" fmla="*/ 333 w 22"/>
                  <a:gd name="T5" fmla="*/ 109 h 5"/>
                  <a:gd name="T6" fmla="*/ 333 w 22"/>
                  <a:gd name="T7" fmla="*/ 0 h 5"/>
                  <a:gd name="T8" fmla="*/ 220 w 22"/>
                  <a:gd name="T9" fmla="*/ 48 h 5"/>
                  <a:gd name="T10" fmla="*/ 0 w 22"/>
                  <a:gd name="T11" fmla="*/ 109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5">
                    <a:moveTo>
                      <a:pt x="4" y="4"/>
                    </a:moveTo>
                    <a:cubicBezTo>
                      <a:pt x="7" y="4"/>
                      <a:pt x="10" y="4"/>
                      <a:pt x="13" y="4"/>
                    </a:cubicBezTo>
                    <a:cubicBezTo>
                      <a:pt x="16" y="4"/>
                      <a:pt x="19" y="5"/>
                      <a:pt x="21" y="5"/>
                    </a:cubicBezTo>
                    <a:cubicBezTo>
                      <a:pt x="22" y="3"/>
                      <a:pt x="21" y="1"/>
                      <a:pt x="21" y="0"/>
                    </a:cubicBezTo>
                    <a:cubicBezTo>
                      <a:pt x="19" y="3"/>
                      <a:pt x="18" y="2"/>
                      <a:pt x="14" y="2"/>
                    </a:cubicBezTo>
                    <a:cubicBezTo>
                      <a:pt x="9" y="2"/>
                      <a:pt x="5" y="3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7" name="Freeform 468">
                <a:extLst>
                  <a:ext uri="{FF2B5EF4-FFF2-40B4-BE49-F238E27FC236}">
                    <a16:creationId xmlns:a16="http://schemas.microsoft.com/office/drawing/2014/main" id="{5E948F78-756A-4DA1-A14E-B414D9343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533"/>
                <a:ext cx="75" cy="19"/>
              </a:xfrm>
              <a:custGeom>
                <a:avLst/>
                <a:gdLst>
                  <a:gd name="T0" fmla="*/ 145 w 30"/>
                  <a:gd name="T1" fmla="*/ 103 h 7"/>
                  <a:gd name="T2" fmla="*/ 458 w 30"/>
                  <a:gd name="T3" fmla="*/ 141 h 7"/>
                  <a:gd name="T4" fmla="*/ 438 w 30"/>
                  <a:gd name="T5" fmla="*/ 0 h 7"/>
                  <a:gd name="T6" fmla="*/ 408 w 30"/>
                  <a:gd name="T7" fmla="*/ 81 h 7"/>
                  <a:gd name="T8" fmla="*/ 313 w 30"/>
                  <a:gd name="T9" fmla="*/ 60 h 7"/>
                  <a:gd name="T10" fmla="*/ 188 w 30"/>
                  <a:gd name="T11" fmla="*/ 81 h 7"/>
                  <a:gd name="T12" fmla="*/ 0 w 30"/>
                  <a:gd name="T13" fmla="*/ 11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7">
                    <a:moveTo>
                      <a:pt x="9" y="5"/>
                    </a:moveTo>
                    <a:cubicBezTo>
                      <a:pt x="15" y="5"/>
                      <a:pt x="23" y="4"/>
                      <a:pt x="29" y="7"/>
                    </a:cubicBezTo>
                    <a:cubicBezTo>
                      <a:pt x="30" y="5"/>
                      <a:pt x="29" y="1"/>
                      <a:pt x="28" y="0"/>
                    </a:cubicBezTo>
                    <a:cubicBezTo>
                      <a:pt x="27" y="1"/>
                      <a:pt x="28" y="3"/>
                      <a:pt x="26" y="4"/>
                    </a:cubicBezTo>
                    <a:cubicBezTo>
                      <a:pt x="25" y="4"/>
                      <a:pt x="22" y="3"/>
                      <a:pt x="20" y="3"/>
                    </a:cubicBezTo>
                    <a:cubicBezTo>
                      <a:pt x="18" y="3"/>
                      <a:pt x="14" y="3"/>
                      <a:pt x="12" y="4"/>
                    </a:cubicBezTo>
                    <a:cubicBezTo>
                      <a:pt x="7" y="4"/>
                      <a:pt x="4" y="4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8" name="Freeform 469">
                <a:extLst>
                  <a:ext uri="{FF2B5EF4-FFF2-40B4-BE49-F238E27FC236}">
                    <a16:creationId xmlns:a16="http://schemas.microsoft.com/office/drawing/2014/main" id="{1AD4B0A3-4ECA-45CC-8B25-AAA2ED1B4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664"/>
                <a:ext cx="75" cy="13"/>
              </a:xfrm>
              <a:custGeom>
                <a:avLst/>
                <a:gdLst>
                  <a:gd name="T0" fmla="*/ 175 w 30"/>
                  <a:gd name="T1" fmla="*/ 55 h 5"/>
                  <a:gd name="T2" fmla="*/ 345 w 30"/>
                  <a:gd name="T3" fmla="*/ 55 h 5"/>
                  <a:gd name="T4" fmla="*/ 470 w 30"/>
                  <a:gd name="T5" fmla="*/ 88 h 5"/>
                  <a:gd name="T6" fmla="*/ 458 w 30"/>
                  <a:gd name="T7" fmla="*/ 0 h 5"/>
                  <a:gd name="T8" fmla="*/ 300 w 30"/>
                  <a:gd name="T9" fmla="*/ 21 h 5"/>
                  <a:gd name="T10" fmla="*/ 0 w 30"/>
                  <a:gd name="T11" fmla="*/ 8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5">
                    <a:moveTo>
                      <a:pt x="11" y="3"/>
                    </a:moveTo>
                    <a:cubicBezTo>
                      <a:pt x="15" y="3"/>
                      <a:pt x="19" y="3"/>
                      <a:pt x="22" y="3"/>
                    </a:cubicBezTo>
                    <a:cubicBezTo>
                      <a:pt x="25" y="4"/>
                      <a:pt x="27" y="4"/>
                      <a:pt x="30" y="5"/>
                    </a:cubicBezTo>
                    <a:cubicBezTo>
                      <a:pt x="30" y="3"/>
                      <a:pt x="30" y="1"/>
                      <a:pt x="29" y="0"/>
                    </a:cubicBezTo>
                    <a:cubicBezTo>
                      <a:pt x="28" y="3"/>
                      <a:pt x="22" y="1"/>
                      <a:pt x="19" y="1"/>
                    </a:cubicBezTo>
                    <a:cubicBezTo>
                      <a:pt x="12" y="1"/>
                      <a:pt x="7" y="4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9" name="Freeform 470">
                <a:extLst>
                  <a:ext uri="{FF2B5EF4-FFF2-40B4-BE49-F238E27FC236}">
                    <a16:creationId xmlns:a16="http://schemas.microsoft.com/office/drawing/2014/main" id="{FE3BCE85-D909-473A-A2FB-21EEFF3C4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789"/>
                <a:ext cx="80" cy="24"/>
              </a:xfrm>
              <a:custGeom>
                <a:avLst/>
                <a:gdLst>
                  <a:gd name="T0" fmla="*/ 145 w 32"/>
                  <a:gd name="T1" fmla="*/ 115 h 9"/>
                  <a:gd name="T2" fmla="*/ 395 w 32"/>
                  <a:gd name="T3" fmla="*/ 149 h 9"/>
                  <a:gd name="T4" fmla="*/ 488 w 32"/>
                  <a:gd name="T5" fmla="*/ 136 h 9"/>
                  <a:gd name="T6" fmla="*/ 488 w 32"/>
                  <a:gd name="T7" fmla="*/ 0 h 9"/>
                  <a:gd name="T8" fmla="*/ 313 w 32"/>
                  <a:gd name="T9" fmla="*/ 56 h 9"/>
                  <a:gd name="T10" fmla="*/ 158 w 32"/>
                  <a:gd name="T11" fmla="*/ 56 h 9"/>
                  <a:gd name="T12" fmla="*/ 0 w 32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9" y="6"/>
                    </a:moveTo>
                    <a:cubicBezTo>
                      <a:pt x="15" y="6"/>
                      <a:pt x="20" y="6"/>
                      <a:pt x="25" y="8"/>
                    </a:cubicBezTo>
                    <a:cubicBezTo>
                      <a:pt x="27" y="8"/>
                      <a:pt x="30" y="9"/>
                      <a:pt x="31" y="7"/>
                    </a:cubicBezTo>
                    <a:cubicBezTo>
                      <a:pt x="32" y="5"/>
                      <a:pt x="31" y="1"/>
                      <a:pt x="31" y="0"/>
                    </a:cubicBezTo>
                    <a:cubicBezTo>
                      <a:pt x="29" y="6"/>
                      <a:pt x="25" y="4"/>
                      <a:pt x="20" y="3"/>
                    </a:cubicBezTo>
                    <a:cubicBezTo>
                      <a:pt x="17" y="3"/>
                      <a:pt x="13" y="3"/>
                      <a:pt x="10" y="3"/>
                    </a:cubicBezTo>
                    <a:cubicBezTo>
                      <a:pt x="6" y="4"/>
                      <a:pt x="4" y="6"/>
                      <a:pt x="0" y="7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0" name="Freeform 471">
                <a:extLst>
                  <a:ext uri="{FF2B5EF4-FFF2-40B4-BE49-F238E27FC236}">
                    <a16:creationId xmlns:a16="http://schemas.microsoft.com/office/drawing/2014/main" id="{7AA1154B-AD78-4E48-9053-5FB8227BE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805"/>
                <a:ext cx="145" cy="123"/>
              </a:xfrm>
              <a:custGeom>
                <a:avLst/>
                <a:gdLst>
                  <a:gd name="T0" fmla="*/ 0 w 58"/>
                  <a:gd name="T1" fmla="*/ 845 h 46"/>
                  <a:gd name="T2" fmla="*/ 113 w 58"/>
                  <a:gd name="T3" fmla="*/ 845 h 46"/>
                  <a:gd name="T4" fmla="*/ 750 w 58"/>
                  <a:gd name="T5" fmla="*/ 880 h 46"/>
                  <a:gd name="T6" fmla="*/ 813 w 58"/>
                  <a:gd name="T7" fmla="*/ 516 h 46"/>
                  <a:gd name="T8" fmla="*/ 783 w 58"/>
                  <a:gd name="T9" fmla="*/ 115 h 46"/>
                  <a:gd name="T10" fmla="*/ 113 w 58"/>
                  <a:gd name="T11" fmla="*/ 56 h 46"/>
                  <a:gd name="T12" fmla="*/ 0 w 58"/>
                  <a:gd name="T13" fmla="*/ 5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0" y="44"/>
                    </a:moveTo>
                    <a:cubicBezTo>
                      <a:pt x="3" y="44"/>
                      <a:pt x="4" y="44"/>
                      <a:pt x="7" y="44"/>
                    </a:cubicBezTo>
                    <a:cubicBezTo>
                      <a:pt x="24" y="44"/>
                      <a:pt x="36" y="45"/>
                      <a:pt x="48" y="46"/>
                    </a:cubicBezTo>
                    <a:cubicBezTo>
                      <a:pt x="56" y="46"/>
                      <a:pt x="53" y="36"/>
                      <a:pt x="52" y="27"/>
                    </a:cubicBezTo>
                    <a:cubicBezTo>
                      <a:pt x="51" y="18"/>
                      <a:pt x="58" y="12"/>
                      <a:pt x="50" y="6"/>
                    </a:cubicBezTo>
                    <a:cubicBezTo>
                      <a:pt x="37" y="0"/>
                      <a:pt x="22" y="3"/>
                      <a:pt x="7" y="3"/>
                    </a:cubicBezTo>
                    <a:cubicBezTo>
                      <a:pt x="4" y="3"/>
                      <a:pt x="4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1" name="Freeform 472">
                <a:extLst>
                  <a:ext uri="{FF2B5EF4-FFF2-40B4-BE49-F238E27FC236}">
                    <a16:creationId xmlns:a16="http://schemas.microsoft.com/office/drawing/2014/main" id="{6378F9B3-2EF4-434E-8CFF-BE4CAECA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805"/>
                <a:ext cx="75" cy="83"/>
              </a:xfrm>
              <a:custGeom>
                <a:avLst/>
                <a:gdLst>
                  <a:gd name="T0" fmla="*/ 0 w 30"/>
                  <a:gd name="T1" fmla="*/ 517 h 31"/>
                  <a:gd name="T2" fmla="*/ 20 w 30"/>
                  <a:gd name="T3" fmla="*/ 193 h 31"/>
                  <a:gd name="T4" fmla="*/ 395 w 30"/>
                  <a:gd name="T5" fmla="*/ 150 h 31"/>
                  <a:gd name="T6" fmla="*/ 363 w 30"/>
                  <a:gd name="T7" fmla="*/ 560 h 31"/>
                  <a:gd name="T8" fmla="*/ 20 w 30"/>
                  <a:gd name="T9" fmla="*/ 573 h 31"/>
                  <a:gd name="T10" fmla="*/ 0 w 30"/>
                  <a:gd name="T11" fmla="*/ 51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0" y="27"/>
                    </a:moveTo>
                    <a:cubicBezTo>
                      <a:pt x="0" y="20"/>
                      <a:pt x="3" y="15"/>
                      <a:pt x="1" y="10"/>
                    </a:cubicBezTo>
                    <a:cubicBezTo>
                      <a:pt x="10" y="7"/>
                      <a:pt x="20" y="0"/>
                      <a:pt x="25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6" y="31"/>
                      <a:pt x="8" y="26"/>
                      <a:pt x="1" y="30"/>
                    </a:cubicBezTo>
                    <a:cubicBezTo>
                      <a:pt x="0" y="29"/>
                      <a:pt x="0" y="28"/>
                      <a:pt x="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2" name="Freeform 473">
                <a:extLst>
                  <a:ext uri="{FF2B5EF4-FFF2-40B4-BE49-F238E27FC236}">
                    <a16:creationId xmlns:a16="http://schemas.microsoft.com/office/drawing/2014/main" id="{63535A2D-4DC0-4595-B6B3-8FA1FAC1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672"/>
                <a:ext cx="137" cy="123"/>
              </a:xfrm>
              <a:custGeom>
                <a:avLst/>
                <a:gdLst>
                  <a:gd name="T0" fmla="*/ 0 w 55"/>
                  <a:gd name="T1" fmla="*/ 824 h 46"/>
                  <a:gd name="T2" fmla="*/ 125 w 55"/>
                  <a:gd name="T3" fmla="*/ 824 h 46"/>
                  <a:gd name="T4" fmla="*/ 757 w 55"/>
                  <a:gd name="T5" fmla="*/ 800 h 46"/>
                  <a:gd name="T6" fmla="*/ 787 w 55"/>
                  <a:gd name="T7" fmla="*/ 500 h 46"/>
                  <a:gd name="T8" fmla="*/ 757 w 55"/>
                  <a:gd name="T9" fmla="*/ 136 h 46"/>
                  <a:gd name="T10" fmla="*/ 125 w 55"/>
                  <a:gd name="T11" fmla="*/ 56 h 46"/>
                  <a:gd name="T12" fmla="*/ 30 w 55"/>
                  <a:gd name="T13" fmla="*/ 5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6">
                    <a:moveTo>
                      <a:pt x="0" y="43"/>
                    </a:moveTo>
                    <a:cubicBezTo>
                      <a:pt x="3" y="43"/>
                      <a:pt x="4" y="43"/>
                      <a:pt x="8" y="43"/>
                    </a:cubicBezTo>
                    <a:cubicBezTo>
                      <a:pt x="32" y="43"/>
                      <a:pt x="42" y="46"/>
                      <a:pt x="49" y="42"/>
                    </a:cubicBezTo>
                    <a:cubicBezTo>
                      <a:pt x="55" y="39"/>
                      <a:pt x="53" y="32"/>
                      <a:pt x="51" y="26"/>
                    </a:cubicBezTo>
                    <a:cubicBezTo>
                      <a:pt x="50" y="20"/>
                      <a:pt x="54" y="13"/>
                      <a:pt x="49" y="7"/>
                    </a:cubicBezTo>
                    <a:cubicBezTo>
                      <a:pt x="44" y="0"/>
                      <a:pt x="24" y="3"/>
                      <a:pt x="8" y="3"/>
                    </a:cubicBezTo>
                    <a:cubicBezTo>
                      <a:pt x="5" y="3"/>
                      <a:pt x="5" y="3"/>
                      <a:pt x="2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3" name="Freeform 474">
                <a:extLst>
                  <a:ext uri="{FF2B5EF4-FFF2-40B4-BE49-F238E27FC236}">
                    <a16:creationId xmlns:a16="http://schemas.microsoft.com/office/drawing/2014/main" id="{3056A3E7-0E37-4B9E-8083-B1FAE947A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549"/>
                <a:ext cx="138" cy="115"/>
              </a:xfrm>
              <a:custGeom>
                <a:avLst/>
                <a:gdLst>
                  <a:gd name="T0" fmla="*/ 0 w 55"/>
                  <a:gd name="T1" fmla="*/ 786 h 43"/>
                  <a:gd name="T2" fmla="*/ 146 w 55"/>
                  <a:gd name="T3" fmla="*/ 786 h 43"/>
                  <a:gd name="T4" fmla="*/ 775 w 55"/>
                  <a:gd name="T5" fmla="*/ 786 h 43"/>
                  <a:gd name="T6" fmla="*/ 788 w 55"/>
                  <a:gd name="T7" fmla="*/ 423 h 43"/>
                  <a:gd name="T8" fmla="*/ 755 w 55"/>
                  <a:gd name="T9" fmla="*/ 78 h 43"/>
                  <a:gd name="T10" fmla="*/ 146 w 55"/>
                  <a:gd name="T11" fmla="*/ 21 h 43"/>
                  <a:gd name="T12" fmla="*/ 0 w 55"/>
                  <a:gd name="T13" fmla="*/ 2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0" y="41"/>
                    </a:moveTo>
                    <a:cubicBezTo>
                      <a:pt x="4" y="41"/>
                      <a:pt x="6" y="41"/>
                      <a:pt x="9" y="41"/>
                    </a:cubicBezTo>
                    <a:cubicBezTo>
                      <a:pt x="23" y="41"/>
                      <a:pt x="42" y="43"/>
                      <a:pt x="49" y="41"/>
                    </a:cubicBezTo>
                    <a:cubicBezTo>
                      <a:pt x="55" y="39"/>
                      <a:pt x="52" y="31"/>
                      <a:pt x="50" y="22"/>
                    </a:cubicBezTo>
                    <a:cubicBezTo>
                      <a:pt x="49" y="13"/>
                      <a:pt x="54" y="8"/>
                      <a:pt x="48" y="4"/>
                    </a:cubicBezTo>
                    <a:cubicBezTo>
                      <a:pt x="42" y="0"/>
                      <a:pt x="21" y="1"/>
                      <a:pt x="9" y="1"/>
                    </a:cubicBezTo>
                    <a:cubicBezTo>
                      <a:pt x="6" y="1"/>
                      <a:pt x="4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4" name="Freeform 475">
                <a:extLst>
                  <a:ext uri="{FF2B5EF4-FFF2-40B4-BE49-F238E27FC236}">
                    <a16:creationId xmlns:a16="http://schemas.microsoft.com/office/drawing/2014/main" id="{C7BACD38-9CBA-457F-9CA7-F5AA1CAA8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416"/>
                <a:ext cx="132" cy="117"/>
              </a:xfrm>
              <a:custGeom>
                <a:avLst/>
                <a:gdLst>
                  <a:gd name="T0" fmla="*/ 0 w 53"/>
                  <a:gd name="T1" fmla="*/ 806 h 44"/>
                  <a:gd name="T2" fmla="*/ 125 w 53"/>
                  <a:gd name="T3" fmla="*/ 792 h 44"/>
                  <a:gd name="T4" fmla="*/ 725 w 53"/>
                  <a:gd name="T5" fmla="*/ 792 h 44"/>
                  <a:gd name="T6" fmla="*/ 745 w 53"/>
                  <a:gd name="T7" fmla="*/ 452 h 44"/>
                  <a:gd name="T8" fmla="*/ 725 w 53"/>
                  <a:gd name="T9" fmla="*/ 77 h 44"/>
                  <a:gd name="T10" fmla="*/ 125 w 53"/>
                  <a:gd name="T11" fmla="*/ 56 h 44"/>
                  <a:gd name="T12" fmla="*/ 0 w 53"/>
                  <a:gd name="T13" fmla="*/ 35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44">
                    <a:moveTo>
                      <a:pt x="0" y="43"/>
                    </a:moveTo>
                    <a:cubicBezTo>
                      <a:pt x="3" y="42"/>
                      <a:pt x="5" y="42"/>
                      <a:pt x="8" y="42"/>
                    </a:cubicBezTo>
                    <a:cubicBezTo>
                      <a:pt x="22" y="42"/>
                      <a:pt x="40" y="44"/>
                      <a:pt x="47" y="42"/>
                    </a:cubicBezTo>
                    <a:cubicBezTo>
                      <a:pt x="53" y="40"/>
                      <a:pt x="50" y="33"/>
                      <a:pt x="48" y="24"/>
                    </a:cubicBezTo>
                    <a:cubicBezTo>
                      <a:pt x="47" y="15"/>
                      <a:pt x="53" y="9"/>
                      <a:pt x="47" y="4"/>
                    </a:cubicBezTo>
                    <a:cubicBezTo>
                      <a:pt x="41" y="0"/>
                      <a:pt x="20" y="3"/>
                      <a:pt x="8" y="3"/>
                    </a:cubicBezTo>
                    <a:cubicBezTo>
                      <a:pt x="5" y="3"/>
                      <a:pt x="4" y="3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5" name="Freeform 476">
                <a:extLst>
                  <a:ext uri="{FF2B5EF4-FFF2-40B4-BE49-F238E27FC236}">
                    <a16:creationId xmlns:a16="http://schemas.microsoft.com/office/drawing/2014/main" id="{84B21688-C7E8-4319-A107-5CBA76700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293"/>
                <a:ext cx="130" cy="112"/>
              </a:xfrm>
              <a:custGeom>
                <a:avLst/>
                <a:gdLst>
                  <a:gd name="T0" fmla="*/ 0 w 52"/>
                  <a:gd name="T1" fmla="*/ 760 h 42"/>
                  <a:gd name="T2" fmla="*/ 125 w 52"/>
                  <a:gd name="T3" fmla="*/ 760 h 42"/>
                  <a:gd name="T4" fmla="*/ 708 w 52"/>
                  <a:gd name="T5" fmla="*/ 760 h 42"/>
                  <a:gd name="T6" fmla="*/ 738 w 52"/>
                  <a:gd name="T7" fmla="*/ 419 h 42"/>
                  <a:gd name="T8" fmla="*/ 708 w 52"/>
                  <a:gd name="T9" fmla="*/ 77 h 42"/>
                  <a:gd name="T10" fmla="*/ 125 w 52"/>
                  <a:gd name="T11" fmla="*/ 21 h 42"/>
                  <a:gd name="T12" fmla="*/ 0 w 52"/>
                  <a:gd name="T13" fmla="*/ 2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2">
                    <a:moveTo>
                      <a:pt x="0" y="40"/>
                    </a:moveTo>
                    <a:cubicBezTo>
                      <a:pt x="3" y="40"/>
                      <a:pt x="5" y="40"/>
                      <a:pt x="8" y="40"/>
                    </a:cubicBezTo>
                    <a:cubicBezTo>
                      <a:pt x="22" y="40"/>
                      <a:pt x="39" y="42"/>
                      <a:pt x="45" y="40"/>
                    </a:cubicBezTo>
                    <a:cubicBezTo>
                      <a:pt x="52" y="38"/>
                      <a:pt x="48" y="31"/>
                      <a:pt x="47" y="22"/>
                    </a:cubicBezTo>
                    <a:cubicBezTo>
                      <a:pt x="45" y="12"/>
                      <a:pt x="51" y="8"/>
                      <a:pt x="45" y="4"/>
                    </a:cubicBezTo>
                    <a:cubicBezTo>
                      <a:pt x="39" y="0"/>
                      <a:pt x="20" y="1"/>
                      <a:pt x="8" y="1"/>
                    </a:cubicBezTo>
                    <a:cubicBezTo>
                      <a:pt x="5" y="1"/>
                      <a:pt x="3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6" name="Freeform 477">
                <a:extLst>
                  <a:ext uri="{FF2B5EF4-FFF2-40B4-BE49-F238E27FC236}">
                    <a16:creationId xmlns:a16="http://schemas.microsoft.com/office/drawing/2014/main" id="{72F5A683-2C42-4C00-93B4-6CD31BFC0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181"/>
                <a:ext cx="130" cy="102"/>
              </a:xfrm>
              <a:custGeom>
                <a:avLst/>
                <a:gdLst>
                  <a:gd name="T0" fmla="*/ 0 w 52"/>
                  <a:gd name="T1" fmla="*/ 676 h 38"/>
                  <a:gd name="T2" fmla="*/ 125 w 52"/>
                  <a:gd name="T3" fmla="*/ 676 h 38"/>
                  <a:gd name="T4" fmla="*/ 708 w 52"/>
                  <a:gd name="T5" fmla="*/ 698 h 38"/>
                  <a:gd name="T6" fmla="*/ 720 w 52"/>
                  <a:gd name="T7" fmla="*/ 368 h 38"/>
                  <a:gd name="T8" fmla="*/ 708 w 52"/>
                  <a:gd name="T9" fmla="*/ 56 h 38"/>
                  <a:gd name="T10" fmla="*/ 125 w 52"/>
                  <a:gd name="T11" fmla="*/ 56 h 38"/>
                  <a:gd name="T12" fmla="*/ 0 w 52"/>
                  <a:gd name="T13" fmla="*/ 3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8">
                    <a:moveTo>
                      <a:pt x="0" y="35"/>
                    </a:moveTo>
                    <a:cubicBezTo>
                      <a:pt x="4" y="35"/>
                      <a:pt x="5" y="35"/>
                      <a:pt x="8" y="35"/>
                    </a:cubicBezTo>
                    <a:cubicBezTo>
                      <a:pt x="22" y="35"/>
                      <a:pt x="39" y="38"/>
                      <a:pt x="45" y="36"/>
                    </a:cubicBezTo>
                    <a:cubicBezTo>
                      <a:pt x="52" y="34"/>
                      <a:pt x="48" y="28"/>
                      <a:pt x="46" y="19"/>
                    </a:cubicBezTo>
                    <a:cubicBezTo>
                      <a:pt x="45" y="9"/>
                      <a:pt x="51" y="8"/>
                      <a:pt x="45" y="3"/>
                    </a:cubicBezTo>
                    <a:cubicBezTo>
                      <a:pt x="39" y="0"/>
                      <a:pt x="21" y="3"/>
                      <a:pt x="8" y="3"/>
                    </a:cubicBezTo>
                    <a:cubicBezTo>
                      <a:pt x="5" y="3"/>
                      <a:pt x="4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7" name="Freeform 478">
                <a:extLst>
                  <a:ext uri="{FF2B5EF4-FFF2-40B4-BE49-F238E27FC236}">
                    <a16:creationId xmlns:a16="http://schemas.microsoft.com/office/drawing/2014/main" id="{B31D1AAD-A0A4-45C5-9CC0-1729D517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069"/>
                <a:ext cx="120" cy="99"/>
              </a:xfrm>
              <a:custGeom>
                <a:avLst/>
                <a:gdLst>
                  <a:gd name="T0" fmla="*/ 0 w 48"/>
                  <a:gd name="T1" fmla="*/ 674 h 37"/>
                  <a:gd name="T2" fmla="*/ 125 w 48"/>
                  <a:gd name="T3" fmla="*/ 674 h 37"/>
                  <a:gd name="T4" fmla="*/ 658 w 48"/>
                  <a:gd name="T5" fmla="*/ 674 h 37"/>
                  <a:gd name="T6" fmla="*/ 688 w 48"/>
                  <a:gd name="T7" fmla="*/ 385 h 37"/>
                  <a:gd name="T8" fmla="*/ 658 w 48"/>
                  <a:gd name="T9" fmla="*/ 78 h 37"/>
                  <a:gd name="T10" fmla="*/ 125 w 48"/>
                  <a:gd name="T11" fmla="*/ 56 h 37"/>
                  <a:gd name="T12" fmla="*/ 0 w 48"/>
                  <a:gd name="T13" fmla="*/ 5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7">
                    <a:moveTo>
                      <a:pt x="0" y="35"/>
                    </a:moveTo>
                    <a:cubicBezTo>
                      <a:pt x="3" y="35"/>
                      <a:pt x="5" y="35"/>
                      <a:pt x="8" y="35"/>
                    </a:cubicBezTo>
                    <a:cubicBezTo>
                      <a:pt x="22" y="35"/>
                      <a:pt x="35" y="37"/>
                      <a:pt x="42" y="35"/>
                    </a:cubicBezTo>
                    <a:cubicBezTo>
                      <a:pt x="48" y="33"/>
                      <a:pt x="46" y="29"/>
                      <a:pt x="44" y="20"/>
                    </a:cubicBezTo>
                    <a:cubicBezTo>
                      <a:pt x="42" y="11"/>
                      <a:pt x="48" y="9"/>
                      <a:pt x="42" y="4"/>
                    </a:cubicBezTo>
                    <a:cubicBezTo>
                      <a:pt x="36" y="0"/>
                      <a:pt x="28" y="3"/>
                      <a:pt x="8" y="3"/>
                    </a:cubicBezTo>
                    <a:cubicBezTo>
                      <a:pt x="4" y="3"/>
                      <a:pt x="3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8" name="Freeform 479">
                <a:extLst>
                  <a:ext uri="{FF2B5EF4-FFF2-40B4-BE49-F238E27FC236}">
                    <a16:creationId xmlns:a16="http://schemas.microsoft.com/office/drawing/2014/main" id="{25F15B86-48FE-46A9-A432-0357060FA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965"/>
                <a:ext cx="120" cy="94"/>
              </a:xfrm>
              <a:custGeom>
                <a:avLst/>
                <a:gdLst>
                  <a:gd name="T0" fmla="*/ 0 w 48"/>
                  <a:gd name="T1" fmla="*/ 642 h 35"/>
                  <a:gd name="T2" fmla="*/ 125 w 48"/>
                  <a:gd name="T3" fmla="*/ 642 h 35"/>
                  <a:gd name="T4" fmla="*/ 658 w 48"/>
                  <a:gd name="T5" fmla="*/ 642 h 35"/>
                  <a:gd name="T6" fmla="*/ 688 w 48"/>
                  <a:gd name="T7" fmla="*/ 346 h 35"/>
                  <a:gd name="T8" fmla="*/ 658 w 48"/>
                  <a:gd name="T9" fmla="*/ 35 h 35"/>
                  <a:gd name="T10" fmla="*/ 125 w 48"/>
                  <a:gd name="T11" fmla="*/ 35 h 35"/>
                  <a:gd name="T12" fmla="*/ 0 w 48"/>
                  <a:gd name="T13" fmla="*/ 3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5">
                    <a:moveTo>
                      <a:pt x="0" y="33"/>
                    </a:moveTo>
                    <a:cubicBezTo>
                      <a:pt x="4" y="33"/>
                      <a:pt x="5" y="33"/>
                      <a:pt x="8" y="33"/>
                    </a:cubicBezTo>
                    <a:cubicBezTo>
                      <a:pt x="22" y="33"/>
                      <a:pt x="35" y="35"/>
                      <a:pt x="42" y="33"/>
                    </a:cubicBezTo>
                    <a:cubicBezTo>
                      <a:pt x="48" y="31"/>
                      <a:pt x="46" y="27"/>
                      <a:pt x="44" y="18"/>
                    </a:cubicBezTo>
                    <a:cubicBezTo>
                      <a:pt x="42" y="9"/>
                      <a:pt x="48" y="7"/>
                      <a:pt x="42" y="2"/>
                    </a:cubicBezTo>
                    <a:cubicBezTo>
                      <a:pt x="38" y="0"/>
                      <a:pt x="26" y="2"/>
                      <a:pt x="8" y="2"/>
                    </a:cubicBezTo>
                    <a:cubicBezTo>
                      <a:pt x="4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9" name="Freeform 480">
                <a:extLst>
                  <a:ext uri="{FF2B5EF4-FFF2-40B4-BE49-F238E27FC236}">
                    <a16:creationId xmlns:a16="http://schemas.microsoft.com/office/drawing/2014/main" id="{3CF46812-25ED-4A37-8DA3-700A3923C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840"/>
                <a:ext cx="118" cy="109"/>
              </a:xfrm>
              <a:custGeom>
                <a:avLst/>
                <a:gdLst>
                  <a:gd name="T0" fmla="*/ 0 w 47"/>
                  <a:gd name="T1" fmla="*/ 734 h 41"/>
                  <a:gd name="T2" fmla="*/ 113 w 47"/>
                  <a:gd name="T3" fmla="*/ 734 h 41"/>
                  <a:gd name="T4" fmla="*/ 650 w 47"/>
                  <a:gd name="T5" fmla="*/ 734 h 41"/>
                  <a:gd name="T6" fmla="*/ 680 w 47"/>
                  <a:gd name="T7" fmla="*/ 452 h 41"/>
                  <a:gd name="T8" fmla="*/ 630 w 47"/>
                  <a:gd name="T9" fmla="*/ 56 h 41"/>
                  <a:gd name="T10" fmla="*/ 113 w 47"/>
                  <a:gd name="T11" fmla="*/ 77 h 41"/>
                  <a:gd name="T12" fmla="*/ 0 w 47"/>
                  <a:gd name="T13" fmla="*/ 77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1">
                    <a:moveTo>
                      <a:pt x="0" y="39"/>
                    </a:moveTo>
                    <a:cubicBezTo>
                      <a:pt x="3" y="39"/>
                      <a:pt x="4" y="39"/>
                      <a:pt x="7" y="39"/>
                    </a:cubicBezTo>
                    <a:cubicBezTo>
                      <a:pt x="21" y="39"/>
                      <a:pt x="34" y="41"/>
                      <a:pt x="41" y="39"/>
                    </a:cubicBezTo>
                    <a:cubicBezTo>
                      <a:pt x="47" y="38"/>
                      <a:pt x="45" y="33"/>
                      <a:pt x="43" y="24"/>
                    </a:cubicBezTo>
                    <a:cubicBezTo>
                      <a:pt x="41" y="15"/>
                      <a:pt x="46" y="7"/>
                      <a:pt x="40" y="3"/>
                    </a:cubicBezTo>
                    <a:cubicBezTo>
                      <a:pt x="37" y="0"/>
                      <a:pt x="24" y="4"/>
                      <a:pt x="7" y="4"/>
                    </a:cubicBezTo>
                    <a:cubicBezTo>
                      <a:pt x="4" y="4"/>
                      <a:pt x="3" y="4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0" name="Freeform 481">
                <a:extLst>
                  <a:ext uri="{FF2B5EF4-FFF2-40B4-BE49-F238E27FC236}">
                    <a16:creationId xmlns:a16="http://schemas.microsoft.com/office/drawing/2014/main" id="{ECC949F3-E0CB-4A05-9A81-20E963D06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1" name="Freeform 482">
                <a:extLst>
                  <a:ext uri="{FF2B5EF4-FFF2-40B4-BE49-F238E27FC236}">
                    <a16:creationId xmlns:a16="http://schemas.microsoft.com/office/drawing/2014/main" id="{DAA3A1DA-2983-401E-8306-34EBEA0A6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723"/>
                <a:ext cx="120" cy="104"/>
              </a:xfrm>
              <a:custGeom>
                <a:avLst/>
                <a:gdLst>
                  <a:gd name="T0" fmla="*/ 0 w 48"/>
                  <a:gd name="T1" fmla="*/ 739 h 39"/>
                  <a:gd name="T2" fmla="*/ 125 w 48"/>
                  <a:gd name="T3" fmla="*/ 739 h 39"/>
                  <a:gd name="T4" fmla="*/ 658 w 48"/>
                  <a:gd name="T5" fmla="*/ 704 h 39"/>
                  <a:gd name="T6" fmla="*/ 688 w 48"/>
                  <a:gd name="T7" fmla="*/ 397 h 39"/>
                  <a:gd name="T8" fmla="*/ 645 w 48"/>
                  <a:gd name="T9" fmla="*/ 56 h 39"/>
                  <a:gd name="T10" fmla="*/ 145 w 48"/>
                  <a:gd name="T11" fmla="*/ 77 h 39"/>
                  <a:gd name="T12" fmla="*/ 125 w 48"/>
                  <a:gd name="T13" fmla="*/ 77 h 39"/>
                  <a:gd name="T14" fmla="*/ 0 w 48"/>
                  <a:gd name="T15" fmla="*/ 5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39">
                    <a:moveTo>
                      <a:pt x="0" y="39"/>
                    </a:moveTo>
                    <a:cubicBezTo>
                      <a:pt x="4" y="39"/>
                      <a:pt x="5" y="39"/>
                      <a:pt x="8" y="39"/>
                    </a:cubicBezTo>
                    <a:cubicBezTo>
                      <a:pt x="22" y="39"/>
                      <a:pt x="35" y="39"/>
                      <a:pt x="42" y="37"/>
                    </a:cubicBezTo>
                    <a:cubicBezTo>
                      <a:pt x="48" y="35"/>
                      <a:pt x="46" y="30"/>
                      <a:pt x="44" y="21"/>
                    </a:cubicBezTo>
                    <a:cubicBezTo>
                      <a:pt x="42" y="12"/>
                      <a:pt x="47" y="7"/>
                      <a:pt x="41" y="3"/>
                    </a:cubicBezTo>
                    <a:cubicBezTo>
                      <a:pt x="38" y="0"/>
                      <a:pt x="25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4" y="4"/>
                      <a:pt x="3" y="4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2" name="Freeform 483">
                <a:extLst>
                  <a:ext uri="{FF2B5EF4-FFF2-40B4-BE49-F238E27FC236}">
                    <a16:creationId xmlns:a16="http://schemas.microsoft.com/office/drawing/2014/main" id="{29FA064F-FA97-4929-8176-EA4D38FB7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613"/>
                <a:ext cx="120" cy="96"/>
              </a:xfrm>
              <a:custGeom>
                <a:avLst/>
                <a:gdLst>
                  <a:gd name="T0" fmla="*/ 0 w 48"/>
                  <a:gd name="T1" fmla="*/ 683 h 36"/>
                  <a:gd name="T2" fmla="*/ 125 w 48"/>
                  <a:gd name="T3" fmla="*/ 683 h 36"/>
                  <a:gd name="T4" fmla="*/ 613 w 48"/>
                  <a:gd name="T5" fmla="*/ 648 h 36"/>
                  <a:gd name="T6" fmla="*/ 708 w 48"/>
                  <a:gd name="T7" fmla="*/ 363 h 36"/>
                  <a:gd name="T8" fmla="*/ 675 w 48"/>
                  <a:gd name="T9" fmla="*/ 35 h 36"/>
                  <a:gd name="T10" fmla="*/ 145 w 48"/>
                  <a:gd name="T11" fmla="*/ 35 h 36"/>
                  <a:gd name="T12" fmla="*/ 0 w 48"/>
                  <a:gd name="T13" fmla="*/ 3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cubicBezTo>
                      <a:pt x="3" y="36"/>
                      <a:pt x="5" y="36"/>
                      <a:pt x="8" y="36"/>
                    </a:cubicBezTo>
                    <a:cubicBezTo>
                      <a:pt x="22" y="36"/>
                      <a:pt x="33" y="36"/>
                      <a:pt x="39" y="34"/>
                    </a:cubicBezTo>
                    <a:cubicBezTo>
                      <a:pt x="46" y="32"/>
                      <a:pt x="47" y="28"/>
                      <a:pt x="45" y="19"/>
                    </a:cubicBezTo>
                    <a:cubicBezTo>
                      <a:pt x="44" y="10"/>
                      <a:pt x="48" y="6"/>
                      <a:pt x="43" y="2"/>
                    </a:cubicBezTo>
                    <a:cubicBezTo>
                      <a:pt x="41" y="0"/>
                      <a:pt x="25" y="2"/>
                      <a:pt x="9" y="2"/>
                    </a:cubicBezTo>
                    <a:cubicBezTo>
                      <a:pt x="5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3" name="Freeform 484">
                <a:extLst>
                  <a:ext uri="{FF2B5EF4-FFF2-40B4-BE49-F238E27FC236}">
                    <a16:creationId xmlns:a16="http://schemas.microsoft.com/office/drawing/2014/main" id="{4EA92346-ACE8-4EF5-9F0E-64325121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4" name="Freeform 485">
                <a:extLst>
                  <a:ext uri="{FF2B5EF4-FFF2-40B4-BE49-F238E27FC236}">
                    <a16:creationId xmlns:a16="http://schemas.microsoft.com/office/drawing/2014/main" id="{894E359D-7485-4A5A-AC0E-05ED0B7A7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669"/>
                <a:ext cx="72" cy="80"/>
              </a:xfrm>
              <a:custGeom>
                <a:avLst/>
                <a:gdLst>
                  <a:gd name="T0" fmla="*/ 12 w 29"/>
                  <a:gd name="T1" fmla="*/ 512 h 30"/>
                  <a:gd name="T2" fmla="*/ 0 w 29"/>
                  <a:gd name="T3" fmla="*/ 171 h 30"/>
                  <a:gd name="T4" fmla="*/ 246 w 29"/>
                  <a:gd name="T5" fmla="*/ 35 h 30"/>
                  <a:gd name="T6" fmla="*/ 400 w 29"/>
                  <a:gd name="T7" fmla="*/ 419 h 30"/>
                  <a:gd name="T8" fmla="*/ 184 w 29"/>
                  <a:gd name="T9" fmla="*/ 547 h 30"/>
                  <a:gd name="T10" fmla="*/ 30 w 29"/>
                  <a:gd name="T11" fmla="*/ 547 h 30"/>
                  <a:gd name="T12" fmla="*/ 12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2" y="0"/>
                      <a:pt x="16" y="2"/>
                    </a:cubicBezTo>
                    <a:cubicBezTo>
                      <a:pt x="22" y="6"/>
                      <a:pt x="29" y="14"/>
                      <a:pt x="26" y="22"/>
                    </a:cubicBezTo>
                    <a:cubicBezTo>
                      <a:pt x="23" y="30"/>
                      <a:pt x="18" y="29"/>
                      <a:pt x="12" y="29"/>
                    </a:cubicBezTo>
                    <a:cubicBezTo>
                      <a:pt x="8" y="29"/>
                      <a:pt x="5" y="28"/>
                      <a:pt x="2" y="29"/>
                    </a:cubicBezTo>
                    <a:cubicBezTo>
                      <a:pt x="2" y="29"/>
                      <a:pt x="2" y="28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5" name="Freeform 486">
                <a:extLst>
                  <a:ext uri="{FF2B5EF4-FFF2-40B4-BE49-F238E27FC236}">
                    <a16:creationId xmlns:a16="http://schemas.microsoft.com/office/drawing/2014/main" id="{1D88CB05-A84E-4F46-B638-3732FCFF2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541"/>
                <a:ext cx="80" cy="83"/>
              </a:xfrm>
              <a:custGeom>
                <a:avLst/>
                <a:gdLst>
                  <a:gd name="T0" fmla="*/ 33 w 32"/>
                  <a:gd name="T1" fmla="*/ 479 h 31"/>
                  <a:gd name="T2" fmla="*/ 0 w 32"/>
                  <a:gd name="T3" fmla="*/ 137 h 31"/>
                  <a:gd name="T4" fmla="*/ 375 w 32"/>
                  <a:gd name="T5" fmla="*/ 78 h 31"/>
                  <a:gd name="T6" fmla="*/ 438 w 32"/>
                  <a:gd name="T7" fmla="*/ 458 h 31"/>
                  <a:gd name="T8" fmla="*/ 95 w 32"/>
                  <a:gd name="T9" fmla="*/ 560 h 31"/>
                  <a:gd name="T10" fmla="*/ 50 w 32"/>
                  <a:gd name="T11" fmla="*/ 573 h 31"/>
                  <a:gd name="T12" fmla="*/ 33 w 32"/>
                  <a:gd name="T13" fmla="*/ 479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25"/>
                    </a:moveTo>
                    <a:cubicBezTo>
                      <a:pt x="1" y="16"/>
                      <a:pt x="6" y="11"/>
                      <a:pt x="0" y="7"/>
                    </a:cubicBezTo>
                    <a:cubicBezTo>
                      <a:pt x="9" y="3"/>
                      <a:pt x="20" y="0"/>
                      <a:pt x="24" y="4"/>
                    </a:cubicBezTo>
                    <a:cubicBezTo>
                      <a:pt x="28" y="9"/>
                      <a:pt x="32" y="18"/>
                      <a:pt x="28" y="24"/>
                    </a:cubicBezTo>
                    <a:cubicBezTo>
                      <a:pt x="24" y="31"/>
                      <a:pt x="16" y="29"/>
                      <a:pt x="6" y="29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8"/>
                      <a:pt x="3" y="27"/>
                      <a:pt x="2" y="2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6" name="Freeform 487">
                <a:extLst>
                  <a:ext uri="{FF2B5EF4-FFF2-40B4-BE49-F238E27FC236}">
                    <a16:creationId xmlns:a16="http://schemas.microsoft.com/office/drawing/2014/main" id="{B3990B8B-763C-499C-B7F8-F68C870DB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389"/>
                <a:ext cx="83" cy="94"/>
              </a:xfrm>
              <a:custGeom>
                <a:avLst/>
                <a:gdLst>
                  <a:gd name="T0" fmla="*/ 33 w 33"/>
                  <a:gd name="T1" fmla="*/ 677 h 35"/>
                  <a:gd name="T2" fmla="*/ 20 w 33"/>
                  <a:gd name="T3" fmla="*/ 655 h 35"/>
                  <a:gd name="T4" fmla="*/ 33 w 33"/>
                  <a:gd name="T5" fmla="*/ 333 h 35"/>
                  <a:gd name="T6" fmla="*/ 410 w 33"/>
                  <a:gd name="T7" fmla="*/ 137 h 35"/>
                  <a:gd name="T8" fmla="*/ 397 w 33"/>
                  <a:gd name="T9" fmla="*/ 585 h 35"/>
                  <a:gd name="T10" fmla="*/ 33 w 33"/>
                  <a:gd name="T11" fmla="*/ 67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" y="35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26"/>
                      <a:pt x="4" y="21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0"/>
                    </a:cubicBezTo>
                    <a:cubicBezTo>
                      <a:pt x="18" y="33"/>
                      <a:pt x="4" y="35"/>
                      <a:pt x="2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7" name="Freeform 488">
                <a:extLst>
                  <a:ext uri="{FF2B5EF4-FFF2-40B4-BE49-F238E27FC236}">
                    <a16:creationId xmlns:a16="http://schemas.microsoft.com/office/drawing/2014/main" id="{1880D8BC-1CF7-49DC-9197-971922FCA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267"/>
                <a:ext cx="85" cy="96"/>
              </a:xfrm>
              <a:custGeom>
                <a:avLst/>
                <a:gdLst>
                  <a:gd name="T0" fmla="*/ 33 w 34"/>
                  <a:gd name="T1" fmla="*/ 605 h 36"/>
                  <a:gd name="T2" fmla="*/ 33 w 34"/>
                  <a:gd name="T3" fmla="*/ 307 h 36"/>
                  <a:gd name="T4" fmla="*/ 208 w 34"/>
                  <a:gd name="T5" fmla="*/ 136 h 36"/>
                  <a:gd name="T6" fmla="*/ 488 w 34"/>
                  <a:gd name="T7" fmla="*/ 149 h 36"/>
                  <a:gd name="T8" fmla="*/ 395 w 34"/>
                  <a:gd name="T9" fmla="*/ 533 h 36"/>
                  <a:gd name="T10" fmla="*/ 50 w 34"/>
                  <a:gd name="T11" fmla="*/ 683 h 36"/>
                  <a:gd name="T12" fmla="*/ 33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2" y="32"/>
                    </a:moveTo>
                    <a:cubicBezTo>
                      <a:pt x="0" y="24"/>
                      <a:pt x="4" y="20"/>
                      <a:pt x="2" y="16"/>
                    </a:cubicBezTo>
                    <a:cubicBezTo>
                      <a:pt x="6" y="15"/>
                      <a:pt x="7" y="12"/>
                      <a:pt x="13" y="7"/>
                    </a:cubicBezTo>
                    <a:cubicBezTo>
                      <a:pt x="21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8"/>
                    </a:cubicBezTo>
                    <a:cubicBezTo>
                      <a:pt x="20" y="31"/>
                      <a:pt x="9" y="30"/>
                      <a:pt x="3" y="36"/>
                    </a:cubicBezTo>
                    <a:cubicBezTo>
                      <a:pt x="2" y="35"/>
                      <a:pt x="2" y="33"/>
                      <a:pt x="2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8" name="Freeform 489">
                <a:extLst>
                  <a:ext uri="{FF2B5EF4-FFF2-40B4-BE49-F238E27FC236}">
                    <a16:creationId xmlns:a16="http://schemas.microsoft.com/office/drawing/2014/main" id="{1E140987-95D3-44B2-BB5B-DBC270743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701"/>
                <a:ext cx="95" cy="99"/>
              </a:xfrm>
              <a:custGeom>
                <a:avLst/>
                <a:gdLst>
                  <a:gd name="T0" fmla="*/ 20 w 38"/>
                  <a:gd name="T1" fmla="*/ 559 h 37"/>
                  <a:gd name="T2" fmla="*/ 0 w 38"/>
                  <a:gd name="T3" fmla="*/ 230 h 37"/>
                  <a:gd name="T4" fmla="*/ 333 w 38"/>
                  <a:gd name="T5" fmla="*/ 0 h 37"/>
                  <a:gd name="T6" fmla="*/ 595 w 38"/>
                  <a:gd name="T7" fmla="*/ 252 h 37"/>
                  <a:gd name="T8" fmla="*/ 438 w 38"/>
                  <a:gd name="T9" fmla="*/ 538 h 37"/>
                  <a:gd name="T10" fmla="*/ 145 w 38"/>
                  <a:gd name="T11" fmla="*/ 650 h 37"/>
                  <a:gd name="T12" fmla="*/ 50 w 38"/>
                  <a:gd name="T13" fmla="*/ 709 h 37"/>
                  <a:gd name="T14" fmla="*/ 20 w 38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7">
                    <a:moveTo>
                      <a:pt x="1" y="29"/>
                    </a:moveTo>
                    <a:cubicBezTo>
                      <a:pt x="0" y="21"/>
                      <a:pt x="3" y="16"/>
                      <a:pt x="0" y="12"/>
                    </a:cubicBezTo>
                    <a:cubicBezTo>
                      <a:pt x="6" y="7"/>
                      <a:pt x="13" y="0"/>
                      <a:pt x="21" y="0"/>
                    </a:cubicBezTo>
                    <a:cubicBezTo>
                      <a:pt x="30" y="0"/>
                      <a:pt x="38" y="5"/>
                      <a:pt x="38" y="13"/>
                    </a:cubicBezTo>
                    <a:cubicBezTo>
                      <a:pt x="38" y="20"/>
                      <a:pt x="37" y="28"/>
                      <a:pt x="28" y="28"/>
                    </a:cubicBezTo>
                    <a:cubicBezTo>
                      <a:pt x="19" y="28"/>
                      <a:pt x="16" y="30"/>
                      <a:pt x="9" y="34"/>
                    </a:cubicBezTo>
                    <a:cubicBezTo>
                      <a:pt x="6" y="35"/>
                      <a:pt x="4" y="36"/>
                      <a:pt x="3" y="37"/>
                    </a:cubicBezTo>
                    <a:cubicBezTo>
                      <a:pt x="2" y="35"/>
                      <a:pt x="2" y="32"/>
                      <a:pt x="1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9" name="Freeform 490">
                <a:extLst>
                  <a:ext uri="{FF2B5EF4-FFF2-40B4-BE49-F238E27FC236}">
                    <a16:creationId xmlns:a16="http://schemas.microsoft.com/office/drawing/2014/main" id="{9397FBEB-B9D6-4BD7-B7D4-C6FFB50AB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144"/>
                <a:ext cx="78" cy="83"/>
              </a:xfrm>
              <a:custGeom>
                <a:avLst/>
                <a:gdLst>
                  <a:gd name="T0" fmla="*/ 20 w 31"/>
                  <a:gd name="T1" fmla="*/ 594 h 31"/>
                  <a:gd name="T2" fmla="*/ 0 w 31"/>
                  <a:gd name="T3" fmla="*/ 345 h 31"/>
                  <a:gd name="T4" fmla="*/ 0 w 31"/>
                  <a:gd name="T5" fmla="*/ 115 h 31"/>
                  <a:gd name="T6" fmla="*/ 272 w 31"/>
                  <a:gd name="T7" fmla="*/ 56 h 31"/>
                  <a:gd name="T8" fmla="*/ 476 w 31"/>
                  <a:gd name="T9" fmla="*/ 308 h 31"/>
                  <a:gd name="T10" fmla="*/ 254 w 31"/>
                  <a:gd name="T11" fmla="*/ 517 h 31"/>
                  <a:gd name="T12" fmla="*/ 20 w 31"/>
                  <a:gd name="T13" fmla="*/ 59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1" y="31"/>
                    </a:moveTo>
                    <a:cubicBezTo>
                      <a:pt x="1" y="23"/>
                      <a:pt x="5" y="21"/>
                      <a:pt x="0" y="18"/>
                    </a:cubicBezTo>
                    <a:cubicBezTo>
                      <a:pt x="2" y="13"/>
                      <a:pt x="1" y="9"/>
                      <a:pt x="0" y="6"/>
                    </a:cubicBezTo>
                    <a:cubicBezTo>
                      <a:pt x="6" y="5"/>
                      <a:pt x="13" y="5"/>
                      <a:pt x="17" y="3"/>
                    </a:cubicBezTo>
                    <a:cubicBezTo>
                      <a:pt x="24" y="0"/>
                      <a:pt x="31" y="6"/>
                      <a:pt x="30" y="16"/>
                    </a:cubicBezTo>
                    <a:cubicBezTo>
                      <a:pt x="29" y="25"/>
                      <a:pt x="23" y="27"/>
                      <a:pt x="16" y="27"/>
                    </a:cubicBezTo>
                    <a:cubicBezTo>
                      <a:pt x="10" y="27"/>
                      <a:pt x="5" y="29"/>
                      <a:pt x="1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0" name="Rectangle 491">
                <a:extLst>
                  <a:ext uri="{FF2B5EF4-FFF2-40B4-BE49-F238E27FC236}">
                    <a16:creationId xmlns:a16="http://schemas.microsoft.com/office/drawing/2014/main" id="{E2244BB1-67D0-469B-A13A-095F37DF4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1523"/>
                <a:ext cx="1" cy="1"/>
              </a:xfrm>
              <a:prstGeom prst="rect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1" name="Freeform 492">
                <a:extLst>
                  <a:ext uri="{FF2B5EF4-FFF2-40B4-BE49-F238E27FC236}">
                    <a16:creationId xmlns:a16="http://schemas.microsoft.com/office/drawing/2014/main" id="{5797B23D-50CF-428B-9E59-ACD87BE1C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517"/>
                <a:ext cx="125" cy="91"/>
              </a:xfrm>
              <a:custGeom>
                <a:avLst/>
                <a:gdLst>
                  <a:gd name="T0" fmla="*/ 0 w 50"/>
                  <a:gd name="T1" fmla="*/ 632 h 34"/>
                  <a:gd name="T2" fmla="*/ 613 w 50"/>
                  <a:gd name="T3" fmla="*/ 594 h 34"/>
                  <a:gd name="T4" fmla="*/ 675 w 50"/>
                  <a:gd name="T5" fmla="*/ 367 h 34"/>
                  <a:gd name="T6" fmla="*/ 625 w 50"/>
                  <a:gd name="T7" fmla="*/ 21 h 34"/>
                  <a:gd name="T8" fmla="*/ 125 w 50"/>
                  <a:gd name="T9" fmla="*/ 35 h 34"/>
                  <a:gd name="T10" fmla="*/ 0 w 50"/>
                  <a:gd name="T11" fmla="*/ 35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0" y="33"/>
                    </a:moveTo>
                    <a:cubicBezTo>
                      <a:pt x="16" y="34"/>
                      <a:pt x="33" y="33"/>
                      <a:pt x="39" y="31"/>
                    </a:cubicBezTo>
                    <a:cubicBezTo>
                      <a:pt x="50" y="27"/>
                      <a:pt x="43" y="25"/>
                      <a:pt x="43" y="19"/>
                    </a:cubicBezTo>
                    <a:cubicBezTo>
                      <a:pt x="43" y="13"/>
                      <a:pt x="47" y="0"/>
                      <a:pt x="40" y="1"/>
                    </a:cubicBezTo>
                    <a:cubicBezTo>
                      <a:pt x="32" y="3"/>
                      <a:pt x="9" y="2"/>
                      <a:pt x="8" y="2"/>
                    </a:cubicBezTo>
                    <a:cubicBezTo>
                      <a:pt x="8" y="2"/>
                      <a:pt x="6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2" name="Freeform 493">
                <a:extLst>
                  <a:ext uri="{FF2B5EF4-FFF2-40B4-BE49-F238E27FC236}">
                    <a16:creationId xmlns:a16="http://schemas.microsoft.com/office/drawing/2014/main" id="{46F5C594-A2B8-4570-862A-530E91DF9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2037"/>
                <a:ext cx="85" cy="86"/>
              </a:xfrm>
              <a:custGeom>
                <a:avLst/>
                <a:gdLst>
                  <a:gd name="T0" fmla="*/ 220 w 34"/>
                  <a:gd name="T1" fmla="*/ 527 h 32"/>
                  <a:gd name="T2" fmla="*/ 33 w 34"/>
                  <a:gd name="T3" fmla="*/ 621 h 32"/>
                  <a:gd name="T4" fmla="*/ 33 w 34"/>
                  <a:gd name="T5" fmla="*/ 621 h 32"/>
                  <a:gd name="T6" fmla="*/ 20 w 34"/>
                  <a:gd name="T7" fmla="*/ 312 h 32"/>
                  <a:gd name="T8" fmla="*/ 33 w 34"/>
                  <a:gd name="T9" fmla="*/ 196 h 32"/>
                  <a:gd name="T10" fmla="*/ 363 w 34"/>
                  <a:gd name="T11" fmla="*/ 22 h 32"/>
                  <a:gd name="T12" fmla="*/ 500 w 34"/>
                  <a:gd name="T13" fmla="*/ 449 h 32"/>
                  <a:gd name="T14" fmla="*/ 220 w 34"/>
                  <a:gd name="T15" fmla="*/ 52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1" y="16"/>
                    </a:cubicBezTo>
                    <a:cubicBezTo>
                      <a:pt x="2" y="14"/>
                      <a:pt x="2" y="12"/>
                      <a:pt x="2" y="10"/>
                    </a:cubicBezTo>
                    <a:cubicBezTo>
                      <a:pt x="9" y="6"/>
                      <a:pt x="15" y="0"/>
                      <a:pt x="23" y="1"/>
                    </a:cubicBezTo>
                    <a:cubicBezTo>
                      <a:pt x="32" y="3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3" name="Freeform 494">
                <a:extLst>
                  <a:ext uri="{FF2B5EF4-FFF2-40B4-BE49-F238E27FC236}">
                    <a16:creationId xmlns:a16="http://schemas.microsoft.com/office/drawing/2014/main" id="{9B6DE53E-1391-485A-9D9D-B58107ACB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917"/>
                <a:ext cx="85" cy="104"/>
              </a:xfrm>
              <a:custGeom>
                <a:avLst/>
                <a:gdLst>
                  <a:gd name="T0" fmla="*/ 20 w 34"/>
                  <a:gd name="T1" fmla="*/ 683 h 39"/>
                  <a:gd name="T2" fmla="*/ 0 w 34"/>
                  <a:gd name="T3" fmla="*/ 397 h 39"/>
                  <a:gd name="T4" fmla="*/ 0 w 34"/>
                  <a:gd name="T5" fmla="*/ 227 h 39"/>
                  <a:gd name="T6" fmla="*/ 188 w 34"/>
                  <a:gd name="T7" fmla="*/ 77 h 39"/>
                  <a:gd name="T8" fmla="*/ 470 w 34"/>
                  <a:gd name="T9" fmla="*/ 171 h 39"/>
                  <a:gd name="T10" fmla="*/ 375 w 34"/>
                  <a:gd name="T11" fmla="*/ 512 h 39"/>
                  <a:gd name="T12" fmla="*/ 145 w 34"/>
                  <a:gd name="T13" fmla="*/ 648 h 39"/>
                  <a:gd name="T14" fmla="*/ 33 w 34"/>
                  <a:gd name="T15" fmla="*/ 739 h 39"/>
                  <a:gd name="T16" fmla="*/ 20 w 34"/>
                  <a:gd name="T17" fmla="*/ 68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39">
                    <a:moveTo>
                      <a:pt x="1" y="36"/>
                    </a:moveTo>
                    <a:cubicBezTo>
                      <a:pt x="0" y="27"/>
                      <a:pt x="5" y="25"/>
                      <a:pt x="0" y="21"/>
                    </a:cubicBezTo>
                    <a:cubicBezTo>
                      <a:pt x="2" y="17"/>
                      <a:pt x="1" y="14"/>
                      <a:pt x="0" y="12"/>
                    </a:cubicBezTo>
                    <a:cubicBezTo>
                      <a:pt x="4" y="9"/>
                      <a:pt x="7" y="7"/>
                      <a:pt x="12" y="4"/>
                    </a:cubicBezTo>
                    <a:cubicBezTo>
                      <a:pt x="19" y="0"/>
                      <a:pt x="26" y="2"/>
                      <a:pt x="30" y="9"/>
                    </a:cubicBezTo>
                    <a:cubicBezTo>
                      <a:pt x="33" y="15"/>
                      <a:pt x="34" y="25"/>
                      <a:pt x="24" y="27"/>
                    </a:cubicBezTo>
                    <a:cubicBezTo>
                      <a:pt x="15" y="29"/>
                      <a:pt x="12" y="31"/>
                      <a:pt x="9" y="34"/>
                    </a:cubicBezTo>
                    <a:cubicBezTo>
                      <a:pt x="7" y="36"/>
                      <a:pt x="4" y="38"/>
                      <a:pt x="2" y="39"/>
                    </a:cubicBezTo>
                    <a:cubicBezTo>
                      <a:pt x="2" y="38"/>
                      <a:pt x="1" y="37"/>
                      <a:pt x="1" y="3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4" name="Freeform 495">
                <a:extLst>
                  <a:ext uri="{FF2B5EF4-FFF2-40B4-BE49-F238E27FC236}">
                    <a16:creationId xmlns:a16="http://schemas.microsoft.com/office/drawing/2014/main" id="{FBF9922A-5C61-461B-83E0-46A6C7DAE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797"/>
                <a:ext cx="92" cy="102"/>
              </a:xfrm>
              <a:custGeom>
                <a:avLst/>
                <a:gdLst>
                  <a:gd name="T0" fmla="*/ 0 w 37"/>
                  <a:gd name="T1" fmla="*/ 368 h 38"/>
                  <a:gd name="T2" fmla="*/ 0 w 37"/>
                  <a:gd name="T3" fmla="*/ 368 h 38"/>
                  <a:gd name="T4" fmla="*/ 12 w 37"/>
                  <a:gd name="T5" fmla="*/ 252 h 38"/>
                  <a:gd name="T6" fmla="*/ 415 w 37"/>
                  <a:gd name="T7" fmla="*/ 150 h 38"/>
                  <a:gd name="T8" fmla="*/ 475 w 37"/>
                  <a:gd name="T9" fmla="*/ 518 h 38"/>
                  <a:gd name="T10" fmla="*/ 199 w 37"/>
                  <a:gd name="T11" fmla="*/ 582 h 38"/>
                  <a:gd name="T12" fmla="*/ 30 w 37"/>
                  <a:gd name="T13" fmla="*/ 735 h 38"/>
                  <a:gd name="T14" fmla="*/ 0 w 37"/>
                  <a:gd name="T15" fmla="*/ 368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8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17"/>
                      <a:pt x="1" y="15"/>
                      <a:pt x="1" y="13"/>
                    </a:cubicBezTo>
                    <a:cubicBezTo>
                      <a:pt x="13" y="6"/>
                      <a:pt x="21" y="0"/>
                      <a:pt x="27" y="8"/>
                    </a:cubicBezTo>
                    <a:cubicBezTo>
                      <a:pt x="35" y="16"/>
                      <a:pt x="37" y="22"/>
                      <a:pt x="31" y="27"/>
                    </a:cubicBezTo>
                    <a:cubicBezTo>
                      <a:pt x="25" y="31"/>
                      <a:pt x="19" y="27"/>
                      <a:pt x="13" y="30"/>
                    </a:cubicBezTo>
                    <a:cubicBezTo>
                      <a:pt x="9" y="32"/>
                      <a:pt x="5" y="36"/>
                      <a:pt x="2" y="38"/>
                    </a:cubicBezTo>
                    <a:cubicBezTo>
                      <a:pt x="1" y="30"/>
                      <a:pt x="5" y="23"/>
                      <a:pt x="0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5" name="Freeform 496">
                <a:extLst>
                  <a:ext uri="{FF2B5EF4-FFF2-40B4-BE49-F238E27FC236}">
                    <a16:creationId xmlns:a16="http://schemas.microsoft.com/office/drawing/2014/main" id="{B01C562B-C2E9-4DDD-BF43-EC57D473A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589"/>
                <a:ext cx="108" cy="99"/>
              </a:xfrm>
              <a:custGeom>
                <a:avLst/>
                <a:gdLst>
                  <a:gd name="T0" fmla="*/ 33 w 43"/>
                  <a:gd name="T1" fmla="*/ 538 h 37"/>
                  <a:gd name="T2" fmla="*/ 0 w 43"/>
                  <a:gd name="T3" fmla="*/ 209 h 37"/>
                  <a:gd name="T4" fmla="*/ 33 w 43"/>
                  <a:gd name="T5" fmla="*/ 150 h 37"/>
                  <a:gd name="T6" fmla="*/ 221 w 43"/>
                  <a:gd name="T7" fmla="*/ 56 h 37"/>
                  <a:gd name="T8" fmla="*/ 535 w 43"/>
                  <a:gd name="T9" fmla="*/ 35 h 37"/>
                  <a:gd name="T10" fmla="*/ 651 w 43"/>
                  <a:gd name="T11" fmla="*/ 321 h 37"/>
                  <a:gd name="T12" fmla="*/ 251 w 43"/>
                  <a:gd name="T13" fmla="*/ 458 h 37"/>
                  <a:gd name="T14" fmla="*/ 50 w 43"/>
                  <a:gd name="T15" fmla="*/ 709 h 37"/>
                  <a:gd name="T16" fmla="*/ 50 w 43"/>
                  <a:gd name="T17" fmla="*/ 688 h 37"/>
                  <a:gd name="T18" fmla="*/ 33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1" y="20"/>
                      <a:pt x="5" y="15"/>
                      <a:pt x="0" y="11"/>
                    </a:cubicBezTo>
                    <a:cubicBezTo>
                      <a:pt x="1" y="11"/>
                      <a:pt x="2" y="10"/>
                      <a:pt x="2" y="8"/>
                    </a:cubicBezTo>
                    <a:cubicBezTo>
                      <a:pt x="6" y="7"/>
                      <a:pt x="10" y="5"/>
                      <a:pt x="14" y="3"/>
                    </a:cubicBezTo>
                    <a:cubicBezTo>
                      <a:pt x="21" y="0"/>
                      <a:pt x="28" y="0"/>
                      <a:pt x="34" y="2"/>
                    </a:cubicBezTo>
                    <a:cubicBezTo>
                      <a:pt x="41" y="5"/>
                      <a:pt x="43" y="10"/>
                      <a:pt x="41" y="17"/>
                    </a:cubicBezTo>
                    <a:cubicBezTo>
                      <a:pt x="39" y="25"/>
                      <a:pt x="26" y="24"/>
                      <a:pt x="16" y="24"/>
                    </a:cubicBezTo>
                    <a:cubicBezTo>
                      <a:pt x="5" y="24"/>
                      <a:pt x="3" y="29"/>
                      <a:pt x="3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4"/>
                      <a:pt x="3" y="32"/>
                      <a:pt x="2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6" name="Freeform 497">
                <a:extLst>
                  <a:ext uri="{FF2B5EF4-FFF2-40B4-BE49-F238E27FC236}">
                    <a16:creationId xmlns:a16="http://schemas.microsoft.com/office/drawing/2014/main" id="{E76889FC-784B-4ED5-9E62-B3E689EEF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669"/>
                <a:ext cx="58" cy="40"/>
              </a:xfrm>
              <a:custGeom>
                <a:avLst/>
                <a:gdLst>
                  <a:gd name="T0" fmla="*/ 0 w 23"/>
                  <a:gd name="T1" fmla="*/ 136 h 15"/>
                  <a:gd name="T2" fmla="*/ 209 w 23"/>
                  <a:gd name="T3" fmla="*/ 264 h 15"/>
                  <a:gd name="T4" fmla="*/ 318 w 23"/>
                  <a:gd name="T5" fmla="*/ 171 h 15"/>
                  <a:gd name="T6" fmla="*/ 368 w 23"/>
                  <a:gd name="T7" fmla="*/ 0 h 15"/>
                  <a:gd name="T8" fmla="*/ 351 w 23"/>
                  <a:gd name="T9" fmla="*/ 0 h 15"/>
                  <a:gd name="T10" fmla="*/ 0 w 23"/>
                  <a:gd name="T11" fmla="*/ 136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0" y="7"/>
                    </a:moveTo>
                    <a:cubicBezTo>
                      <a:pt x="4" y="10"/>
                      <a:pt x="9" y="15"/>
                      <a:pt x="13" y="14"/>
                    </a:cubicBezTo>
                    <a:cubicBezTo>
                      <a:pt x="17" y="12"/>
                      <a:pt x="19" y="11"/>
                      <a:pt x="20" y="9"/>
                    </a:cubicBezTo>
                    <a:cubicBezTo>
                      <a:pt x="21" y="6"/>
                      <a:pt x="22" y="2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13" y="2"/>
                      <a:pt x="6" y="4"/>
                      <a:pt x="0" y="7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7" name="Freeform 498">
                <a:extLst>
                  <a:ext uri="{FF2B5EF4-FFF2-40B4-BE49-F238E27FC236}">
                    <a16:creationId xmlns:a16="http://schemas.microsoft.com/office/drawing/2014/main" id="{1803989B-F6D6-4C7E-9C27-D658A8A15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669"/>
                <a:ext cx="58" cy="40"/>
              </a:xfrm>
              <a:custGeom>
                <a:avLst/>
                <a:gdLst>
                  <a:gd name="T0" fmla="*/ 0 w 23"/>
                  <a:gd name="T1" fmla="*/ 136 h 15"/>
                  <a:gd name="T2" fmla="*/ 209 w 23"/>
                  <a:gd name="T3" fmla="*/ 264 h 15"/>
                  <a:gd name="T4" fmla="*/ 318 w 23"/>
                  <a:gd name="T5" fmla="*/ 171 h 15"/>
                  <a:gd name="T6" fmla="*/ 368 w 23"/>
                  <a:gd name="T7" fmla="*/ 0 h 15"/>
                  <a:gd name="T8" fmla="*/ 351 w 23"/>
                  <a:gd name="T9" fmla="*/ 0 h 15"/>
                  <a:gd name="T10" fmla="*/ 0 w 23"/>
                  <a:gd name="T11" fmla="*/ 136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0" y="7"/>
                    </a:moveTo>
                    <a:cubicBezTo>
                      <a:pt x="4" y="10"/>
                      <a:pt x="9" y="15"/>
                      <a:pt x="13" y="14"/>
                    </a:cubicBezTo>
                    <a:cubicBezTo>
                      <a:pt x="17" y="12"/>
                      <a:pt x="19" y="11"/>
                      <a:pt x="20" y="9"/>
                    </a:cubicBezTo>
                    <a:cubicBezTo>
                      <a:pt x="21" y="6"/>
                      <a:pt x="22" y="2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13" y="2"/>
                      <a:pt x="6" y="4"/>
                      <a:pt x="0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8" name="Freeform 499">
                <a:extLst>
                  <a:ext uri="{FF2B5EF4-FFF2-40B4-BE49-F238E27FC236}">
                    <a16:creationId xmlns:a16="http://schemas.microsoft.com/office/drawing/2014/main" id="{C25D35EE-F207-449E-9877-CE7B2E15C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603"/>
                <a:ext cx="630" cy="866"/>
              </a:xfrm>
              <a:custGeom>
                <a:avLst/>
                <a:gdLst>
                  <a:gd name="T0" fmla="*/ 2458 w 252"/>
                  <a:gd name="T1" fmla="*/ 738 h 325"/>
                  <a:gd name="T2" fmla="*/ 2158 w 252"/>
                  <a:gd name="T3" fmla="*/ 546 h 325"/>
                  <a:gd name="T4" fmla="*/ 1520 w 252"/>
                  <a:gd name="T5" fmla="*/ 362 h 325"/>
                  <a:gd name="T6" fmla="*/ 658 w 252"/>
                  <a:gd name="T7" fmla="*/ 56 h 325"/>
                  <a:gd name="T8" fmla="*/ 220 w 252"/>
                  <a:gd name="T9" fmla="*/ 1114 h 325"/>
                  <a:gd name="T10" fmla="*/ 313 w 252"/>
                  <a:gd name="T11" fmla="*/ 2705 h 325"/>
                  <a:gd name="T12" fmla="*/ 895 w 252"/>
                  <a:gd name="T13" fmla="*/ 5545 h 325"/>
                  <a:gd name="T14" fmla="*/ 1438 w 252"/>
                  <a:gd name="T15" fmla="*/ 6035 h 325"/>
                  <a:gd name="T16" fmla="*/ 2238 w 252"/>
                  <a:gd name="T17" fmla="*/ 5276 h 325"/>
                  <a:gd name="T18" fmla="*/ 2550 w 252"/>
                  <a:gd name="T19" fmla="*/ 4090 h 325"/>
                  <a:gd name="T20" fmla="*/ 3145 w 252"/>
                  <a:gd name="T21" fmla="*/ 2670 h 325"/>
                  <a:gd name="T22" fmla="*/ 3363 w 252"/>
                  <a:gd name="T23" fmla="*/ 2022 h 325"/>
                  <a:gd name="T24" fmla="*/ 3595 w 252"/>
                  <a:gd name="T25" fmla="*/ 2044 h 325"/>
                  <a:gd name="T26" fmla="*/ 3708 w 252"/>
                  <a:gd name="T27" fmla="*/ 943 h 325"/>
                  <a:gd name="T28" fmla="*/ 3408 w 252"/>
                  <a:gd name="T29" fmla="*/ 717 h 325"/>
                  <a:gd name="T30" fmla="*/ 2625 w 252"/>
                  <a:gd name="T31" fmla="*/ 533 h 325"/>
                  <a:gd name="T32" fmla="*/ 2458 w 252"/>
                  <a:gd name="T33" fmla="*/ 738 h 3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2" h="325">
                    <a:moveTo>
                      <a:pt x="157" y="39"/>
                    </a:moveTo>
                    <a:cubicBezTo>
                      <a:pt x="151" y="41"/>
                      <a:pt x="143" y="28"/>
                      <a:pt x="138" y="29"/>
                    </a:cubicBezTo>
                    <a:cubicBezTo>
                      <a:pt x="133" y="30"/>
                      <a:pt x="114" y="30"/>
                      <a:pt x="97" y="19"/>
                    </a:cubicBezTo>
                    <a:cubicBezTo>
                      <a:pt x="80" y="7"/>
                      <a:pt x="47" y="0"/>
                      <a:pt x="42" y="3"/>
                    </a:cubicBezTo>
                    <a:cubicBezTo>
                      <a:pt x="36" y="7"/>
                      <a:pt x="17" y="40"/>
                      <a:pt x="14" y="59"/>
                    </a:cubicBezTo>
                    <a:cubicBezTo>
                      <a:pt x="11" y="78"/>
                      <a:pt x="0" y="87"/>
                      <a:pt x="20" y="143"/>
                    </a:cubicBezTo>
                    <a:cubicBezTo>
                      <a:pt x="41" y="199"/>
                      <a:pt x="45" y="277"/>
                      <a:pt x="57" y="293"/>
                    </a:cubicBezTo>
                    <a:cubicBezTo>
                      <a:pt x="70" y="309"/>
                      <a:pt x="78" y="325"/>
                      <a:pt x="92" y="319"/>
                    </a:cubicBezTo>
                    <a:cubicBezTo>
                      <a:pt x="105" y="312"/>
                      <a:pt x="139" y="290"/>
                      <a:pt x="143" y="279"/>
                    </a:cubicBezTo>
                    <a:cubicBezTo>
                      <a:pt x="147" y="268"/>
                      <a:pt x="156" y="233"/>
                      <a:pt x="163" y="216"/>
                    </a:cubicBezTo>
                    <a:cubicBezTo>
                      <a:pt x="170" y="199"/>
                      <a:pt x="197" y="154"/>
                      <a:pt x="201" y="141"/>
                    </a:cubicBezTo>
                    <a:cubicBezTo>
                      <a:pt x="204" y="129"/>
                      <a:pt x="206" y="109"/>
                      <a:pt x="215" y="107"/>
                    </a:cubicBezTo>
                    <a:cubicBezTo>
                      <a:pt x="225" y="105"/>
                      <a:pt x="225" y="111"/>
                      <a:pt x="230" y="108"/>
                    </a:cubicBezTo>
                    <a:cubicBezTo>
                      <a:pt x="234" y="104"/>
                      <a:pt x="252" y="68"/>
                      <a:pt x="237" y="50"/>
                    </a:cubicBezTo>
                    <a:cubicBezTo>
                      <a:pt x="231" y="45"/>
                      <a:pt x="226" y="44"/>
                      <a:pt x="218" y="38"/>
                    </a:cubicBezTo>
                    <a:cubicBezTo>
                      <a:pt x="210" y="32"/>
                      <a:pt x="172" y="20"/>
                      <a:pt x="168" y="28"/>
                    </a:cubicBezTo>
                    <a:cubicBezTo>
                      <a:pt x="165" y="35"/>
                      <a:pt x="164" y="36"/>
                      <a:pt x="157" y="3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9" name="Freeform 500">
                <a:extLst>
                  <a:ext uri="{FF2B5EF4-FFF2-40B4-BE49-F238E27FC236}">
                    <a16:creationId xmlns:a16="http://schemas.microsoft.com/office/drawing/2014/main" id="{9CB3D00A-022C-4B41-9D05-AE58865B9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707"/>
                <a:ext cx="47" cy="192"/>
              </a:xfrm>
              <a:custGeom>
                <a:avLst/>
                <a:gdLst>
                  <a:gd name="T0" fmla="*/ 228 w 19"/>
                  <a:gd name="T1" fmla="*/ 136 h 72"/>
                  <a:gd name="T2" fmla="*/ 12 w 19"/>
                  <a:gd name="T3" fmla="*/ 683 h 72"/>
                  <a:gd name="T4" fmla="*/ 134 w 19"/>
                  <a:gd name="T5" fmla="*/ 1251 h 72"/>
                  <a:gd name="T6" fmla="*/ 257 w 19"/>
                  <a:gd name="T7" fmla="*/ 1173 h 72"/>
                  <a:gd name="T8" fmla="*/ 183 w 19"/>
                  <a:gd name="T9" fmla="*/ 832 h 72"/>
                  <a:gd name="T10" fmla="*/ 153 w 19"/>
                  <a:gd name="T11" fmla="*/ 533 h 72"/>
                  <a:gd name="T12" fmla="*/ 228 w 19"/>
                  <a:gd name="T13" fmla="*/ 149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72">
                    <a:moveTo>
                      <a:pt x="15" y="7"/>
                    </a:moveTo>
                    <a:cubicBezTo>
                      <a:pt x="6" y="0"/>
                      <a:pt x="2" y="31"/>
                      <a:pt x="1" y="36"/>
                    </a:cubicBezTo>
                    <a:cubicBezTo>
                      <a:pt x="0" y="46"/>
                      <a:pt x="1" y="58"/>
                      <a:pt x="9" y="66"/>
                    </a:cubicBezTo>
                    <a:cubicBezTo>
                      <a:pt x="15" y="72"/>
                      <a:pt x="19" y="68"/>
                      <a:pt x="17" y="62"/>
                    </a:cubicBezTo>
                    <a:cubicBezTo>
                      <a:pt x="15" y="56"/>
                      <a:pt x="13" y="50"/>
                      <a:pt x="12" y="44"/>
                    </a:cubicBezTo>
                    <a:cubicBezTo>
                      <a:pt x="11" y="39"/>
                      <a:pt x="10" y="33"/>
                      <a:pt x="10" y="28"/>
                    </a:cubicBezTo>
                    <a:cubicBezTo>
                      <a:pt x="11" y="22"/>
                      <a:pt x="11" y="13"/>
                      <a:pt x="15" y="8"/>
                    </a:cubicBezTo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0" name="Freeform 501">
                <a:extLst>
                  <a:ext uri="{FF2B5EF4-FFF2-40B4-BE49-F238E27FC236}">
                    <a16:creationId xmlns:a16="http://schemas.microsoft.com/office/drawing/2014/main" id="{D797D557-6F4C-4592-84E8-C1AABBE32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501"/>
                <a:ext cx="243" cy="208"/>
              </a:xfrm>
              <a:custGeom>
                <a:avLst/>
                <a:gdLst>
                  <a:gd name="T0" fmla="*/ 1275 w 97"/>
                  <a:gd name="T1" fmla="*/ 264 h 78"/>
                  <a:gd name="T2" fmla="*/ 616 w 97"/>
                  <a:gd name="T3" fmla="*/ 77 h 78"/>
                  <a:gd name="T4" fmla="*/ 521 w 97"/>
                  <a:gd name="T5" fmla="*/ 93 h 78"/>
                  <a:gd name="T6" fmla="*/ 616 w 97"/>
                  <a:gd name="T7" fmla="*/ 363 h 78"/>
                  <a:gd name="T8" fmla="*/ 458 w 97"/>
                  <a:gd name="T9" fmla="*/ 568 h 78"/>
                  <a:gd name="T10" fmla="*/ 646 w 97"/>
                  <a:gd name="T11" fmla="*/ 760 h 78"/>
                  <a:gd name="T12" fmla="*/ 0 w 97"/>
                  <a:gd name="T13" fmla="*/ 1117 h 78"/>
                  <a:gd name="T14" fmla="*/ 220 w 97"/>
                  <a:gd name="T15" fmla="*/ 1400 h 78"/>
                  <a:gd name="T16" fmla="*/ 251 w 97"/>
                  <a:gd name="T17" fmla="*/ 1443 h 78"/>
                  <a:gd name="T18" fmla="*/ 301 w 97"/>
                  <a:gd name="T19" fmla="*/ 1480 h 78"/>
                  <a:gd name="T20" fmla="*/ 333 w 97"/>
                  <a:gd name="T21" fmla="*/ 1459 h 78"/>
                  <a:gd name="T22" fmla="*/ 754 w 97"/>
                  <a:gd name="T23" fmla="*/ 1173 h 78"/>
                  <a:gd name="T24" fmla="*/ 1243 w 97"/>
                  <a:gd name="T25" fmla="*/ 832 h 78"/>
                  <a:gd name="T26" fmla="*/ 1275 w 97"/>
                  <a:gd name="T27" fmla="*/ 264 h 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7" h="78">
                    <a:moveTo>
                      <a:pt x="81" y="14"/>
                    </a:moveTo>
                    <a:cubicBezTo>
                      <a:pt x="65" y="5"/>
                      <a:pt x="54" y="0"/>
                      <a:pt x="39" y="4"/>
                    </a:cubicBezTo>
                    <a:cubicBezTo>
                      <a:pt x="37" y="4"/>
                      <a:pt x="35" y="5"/>
                      <a:pt x="33" y="5"/>
                    </a:cubicBezTo>
                    <a:cubicBezTo>
                      <a:pt x="38" y="9"/>
                      <a:pt x="43" y="15"/>
                      <a:pt x="39" y="19"/>
                    </a:cubicBezTo>
                    <a:cubicBezTo>
                      <a:pt x="37" y="22"/>
                      <a:pt x="34" y="27"/>
                      <a:pt x="29" y="30"/>
                    </a:cubicBezTo>
                    <a:cubicBezTo>
                      <a:pt x="34" y="35"/>
                      <a:pt x="39" y="38"/>
                      <a:pt x="41" y="40"/>
                    </a:cubicBezTo>
                    <a:cubicBezTo>
                      <a:pt x="36" y="47"/>
                      <a:pt x="20" y="54"/>
                      <a:pt x="0" y="59"/>
                    </a:cubicBezTo>
                    <a:cubicBezTo>
                      <a:pt x="8" y="64"/>
                      <a:pt x="12" y="70"/>
                      <a:pt x="14" y="74"/>
                    </a:cubicBezTo>
                    <a:cubicBezTo>
                      <a:pt x="15" y="75"/>
                      <a:pt x="16" y="75"/>
                      <a:pt x="16" y="76"/>
                    </a:cubicBezTo>
                    <a:cubicBezTo>
                      <a:pt x="17" y="77"/>
                      <a:pt x="18" y="77"/>
                      <a:pt x="19" y="78"/>
                    </a:cubicBezTo>
                    <a:cubicBezTo>
                      <a:pt x="20" y="78"/>
                      <a:pt x="20" y="77"/>
                      <a:pt x="21" y="77"/>
                    </a:cubicBezTo>
                    <a:cubicBezTo>
                      <a:pt x="29" y="70"/>
                      <a:pt x="36" y="68"/>
                      <a:pt x="48" y="62"/>
                    </a:cubicBezTo>
                    <a:cubicBezTo>
                      <a:pt x="59" y="56"/>
                      <a:pt x="72" y="51"/>
                      <a:pt x="79" y="44"/>
                    </a:cubicBezTo>
                    <a:cubicBezTo>
                      <a:pt x="86" y="37"/>
                      <a:pt x="97" y="23"/>
                      <a:pt x="81" y="1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1" name="Freeform 502">
                <a:extLst>
                  <a:ext uri="{FF2B5EF4-FFF2-40B4-BE49-F238E27FC236}">
                    <a16:creationId xmlns:a16="http://schemas.microsoft.com/office/drawing/2014/main" id="{DA531C76-6C65-482C-9541-D3A5A59A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603"/>
                <a:ext cx="630" cy="866"/>
              </a:xfrm>
              <a:custGeom>
                <a:avLst/>
                <a:gdLst>
                  <a:gd name="T0" fmla="*/ 2458 w 252"/>
                  <a:gd name="T1" fmla="*/ 738 h 325"/>
                  <a:gd name="T2" fmla="*/ 2158 w 252"/>
                  <a:gd name="T3" fmla="*/ 546 h 325"/>
                  <a:gd name="T4" fmla="*/ 1520 w 252"/>
                  <a:gd name="T5" fmla="*/ 362 h 325"/>
                  <a:gd name="T6" fmla="*/ 658 w 252"/>
                  <a:gd name="T7" fmla="*/ 56 h 325"/>
                  <a:gd name="T8" fmla="*/ 220 w 252"/>
                  <a:gd name="T9" fmla="*/ 1114 h 325"/>
                  <a:gd name="T10" fmla="*/ 313 w 252"/>
                  <a:gd name="T11" fmla="*/ 2705 h 325"/>
                  <a:gd name="T12" fmla="*/ 895 w 252"/>
                  <a:gd name="T13" fmla="*/ 5545 h 325"/>
                  <a:gd name="T14" fmla="*/ 1438 w 252"/>
                  <a:gd name="T15" fmla="*/ 6035 h 325"/>
                  <a:gd name="T16" fmla="*/ 2238 w 252"/>
                  <a:gd name="T17" fmla="*/ 5276 h 325"/>
                  <a:gd name="T18" fmla="*/ 2550 w 252"/>
                  <a:gd name="T19" fmla="*/ 4090 h 325"/>
                  <a:gd name="T20" fmla="*/ 3145 w 252"/>
                  <a:gd name="T21" fmla="*/ 2670 h 325"/>
                  <a:gd name="T22" fmla="*/ 3363 w 252"/>
                  <a:gd name="T23" fmla="*/ 2022 h 325"/>
                  <a:gd name="T24" fmla="*/ 3595 w 252"/>
                  <a:gd name="T25" fmla="*/ 2044 h 325"/>
                  <a:gd name="T26" fmla="*/ 3708 w 252"/>
                  <a:gd name="T27" fmla="*/ 943 h 325"/>
                  <a:gd name="T28" fmla="*/ 3408 w 252"/>
                  <a:gd name="T29" fmla="*/ 717 h 325"/>
                  <a:gd name="T30" fmla="*/ 2625 w 252"/>
                  <a:gd name="T31" fmla="*/ 533 h 325"/>
                  <a:gd name="T32" fmla="*/ 2458 w 252"/>
                  <a:gd name="T33" fmla="*/ 738 h 3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2" h="325">
                    <a:moveTo>
                      <a:pt x="157" y="39"/>
                    </a:moveTo>
                    <a:cubicBezTo>
                      <a:pt x="151" y="41"/>
                      <a:pt x="143" y="28"/>
                      <a:pt x="138" y="29"/>
                    </a:cubicBezTo>
                    <a:cubicBezTo>
                      <a:pt x="133" y="30"/>
                      <a:pt x="114" y="30"/>
                      <a:pt x="97" y="19"/>
                    </a:cubicBezTo>
                    <a:cubicBezTo>
                      <a:pt x="80" y="7"/>
                      <a:pt x="47" y="0"/>
                      <a:pt x="42" y="3"/>
                    </a:cubicBezTo>
                    <a:cubicBezTo>
                      <a:pt x="36" y="7"/>
                      <a:pt x="17" y="40"/>
                      <a:pt x="14" y="59"/>
                    </a:cubicBezTo>
                    <a:cubicBezTo>
                      <a:pt x="11" y="78"/>
                      <a:pt x="0" y="87"/>
                      <a:pt x="20" y="143"/>
                    </a:cubicBezTo>
                    <a:cubicBezTo>
                      <a:pt x="41" y="199"/>
                      <a:pt x="45" y="277"/>
                      <a:pt x="57" y="293"/>
                    </a:cubicBezTo>
                    <a:cubicBezTo>
                      <a:pt x="70" y="309"/>
                      <a:pt x="78" y="325"/>
                      <a:pt x="92" y="319"/>
                    </a:cubicBezTo>
                    <a:cubicBezTo>
                      <a:pt x="105" y="312"/>
                      <a:pt x="139" y="290"/>
                      <a:pt x="143" y="279"/>
                    </a:cubicBezTo>
                    <a:cubicBezTo>
                      <a:pt x="147" y="268"/>
                      <a:pt x="156" y="233"/>
                      <a:pt x="163" y="216"/>
                    </a:cubicBezTo>
                    <a:cubicBezTo>
                      <a:pt x="170" y="199"/>
                      <a:pt x="197" y="154"/>
                      <a:pt x="201" y="141"/>
                    </a:cubicBezTo>
                    <a:cubicBezTo>
                      <a:pt x="204" y="129"/>
                      <a:pt x="206" y="109"/>
                      <a:pt x="215" y="107"/>
                    </a:cubicBezTo>
                    <a:cubicBezTo>
                      <a:pt x="225" y="105"/>
                      <a:pt x="225" y="111"/>
                      <a:pt x="230" y="108"/>
                    </a:cubicBezTo>
                    <a:cubicBezTo>
                      <a:pt x="234" y="104"/>
                      <a:pt x="252" y="68"/>
                      <a:pt x="237" y="50"/>
                    </a:cubicBezTo>
                    <a:cubicBezTo>
                      <a:pt x="231" y="45"/>
                      <a:pt x="226" y="44"/>
                      <a:pt x="218" y="38"/>
                    </a:cubicBezTo>
                    <a:cubicBezTo>
                      <a:pt x="210" y="32"/>
                      <a:pt x="172" y="20"/>
                      <a:pt x="168" y="28"/>
                    </a:cubicBezTo>
                    <a:cubicBezTo>
                      <a:pt x="165" y="35"/>
                      <a:pt x="164" y="36"/>
                      <a:pt x="157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2" name="Freeform 503">
                <a:extLst>
                  <a:ext uri="{FF2B5EF4-FFF2-40B4-BE49-F238E27FC236}">
                    <a16:creationId xmlns:a16="http://schemas.microsoft.com/office/drawing/2014/main" id="{CB068255-0F4F-42A8-991D-A8E111198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501"/>
                <a:ext cx="243" cy="208"/>
              </a:xfrm>
              <a:custGeom>
                <a:avLst/>
                <a:gdLst>
                  <a:gd name="T0" fmla="*/ 1275 w 97"/>
                  <a:gd name="T1" fmla="*/ 264 h 78"/>
                  <a:gd name="T2" fmla="*/ 616 w 97"/>
                  <a:gd name="T3" fmla="*/ 77 h 78"/>
                  <a:gd name="T4" fmla="*/ 521 w 97"/>
                  <a:gd name="T5" fmla="*/ 93 h 78"/>
                  <a:gd name="T6" fmla="*/ 616 w 97"/>
                  <a:gd name="T7" fmla="*/ 363 h 78"/>
                  <a:gd name="T8" fmla="*/ 458 w 97"/>
                  <a:gd name="T9" fmla="*/ 568 h 78"/>
                  <a:gd name="T10" fmla="*/ 646 w 97"/>
                  <a:gd name="T11" fmla="*/ 760 h 78"/>
                  <a:gd name="T12" fmla="*/ 0 w 97"/>
                  <a:gd name="T13" fmla="*/ 1117 h 78"/>
                  <a:gd name="T14" fmla="*/ 220 w 97"/>
                  <a:gd name="T15" fmla="*/ 1400 h 78"/>
                  <a:gd name="T16" fmla="*/ 251 w 97"/>
                  <a:gd name="T17" fmla="*/ 1443 h 78"/>
                  <a:gd name="T18" fmla="*/ 301 w 97"/>
                  <a:gd name="T19" fmla="*/ 1480 h 78"/>
                  <a:gd name="T20" fmla="*/ 333 w 97"/>
                  <a:gd name="T21" fmla="*/ 1459 h 78"/>
                  <a:gd name="T22" fmla="*/ 754 w 97"/>
                  <a:gd name="T23" fmla="*/ 1173 h 78"/>
                  <a:gd name="T24" fmla="*/ 1243 w 97"/>
                  <a:gd name="T25" fmla="*/ 832 h 78"/>
                  <a:gd name="T26" fmla="*/ 1275 w 97"/>
                  <a:gd name="T27" fmla="*/ 264 h 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7" h="78">
                    <a:moveTo>
                      <a:pt x="81" y="14"/>
                    </a:moveTo>
                    <a:cubicBezTo>
                      <a:pt x="65" y="5"/>
                      <a:pt x="54" y="0"/>
                      <a:pt x="39" y="4"/>
                    </a:cubicBezTo>
                    <a:cubicBezTo>
                      <a:pt x="37" y="4"/>
                      <a:pt x="35" y="5"/>
                      <a:pt x="33" y="5"/>
                    </a:cubicBezTo>
                    <a:cubicBezTo>
                      <a:pt x="38" y="9"/>
                      <a:pt x="43" y="15"/>
                      <a:pt x="39" y="19"/>
                    </a:cubicBezTo>
                    <a:cubicBezTo>
                      <a:pt x="37" y="22"/>
                      <a:pt x="34" y="27"/>
                      <a:pt x="29" y="30"/>
                    </a:cubicBezTo>
                    <a:cubicBezTo>
                      <a:pt x="34" y="35"/>
                      <a:pt x="39" y="38"/>
                      <a:pt x="41" y="40"/>
                    </a:cubicBezTo>
                    <a:cubicBezTo>
                      <a:pt x="36" y="47"/>
                      <a:pt x="20" y="54"/>
                      <a:pt x="0" y="59"/>
                    </a:cubicBezTo>
                    <a:cubicBezTo>
                      <a:pt x="8" y="64"/>
                      <a:pt x="12" y="70"/>
                      <a:pt x="14" y="74"/>
                    </a:cubicBezTo>
                    <a:cubicBezTo>
                      <a:pt x="15" y="75"/>
                      <a:pt x="16" y="75"/>
                      <a:pt x="16" y="76"/>
                    </a:cubicBezTo>
                    <a:cubicBezTo>
                      <a:pt x="17" y="77"/>
                      <a:pt x="18" y="77"/>
                      <a:pt x="19" y="78"/>
                    </a:cubicBezTo>
                    <a:cubicBezTo>
                      <a:pt x="20" y="78"/>
                      <a:pt x="20" y="77"/>
                      <a:pt x="21" y="77"/>
                    </a:cubicBezTo>
                    <a:cubicBezTo>
                      <a:pt x="29" y="70"/>
                      <a:pt x="36" y="68"/>
                      <a:pt x="48" y="62"/>
                    </a:cubicBezTo>
                    <a:cubicBezTo>
                      <a:pt x="59" y="56"/>
                      <a:pt x="72" y="51"/>
                      <a:pt x="79" y="44"/>
                    </a:cubicBezTo>
                    <a:cubicBezTo>
                      <a:pt x="86" y="37"/>
                      <a:pt x="97" y="23"/>
                      <a:pt x="81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3" name="Freeform 504">
                <a:extLst>
                  <a:ext uri="{FF2B5EF4-FFF2-40B4-BE49-F238E27FC236}">
                    <a16:creationId xmlns:a16="http://schemas.microsoft.com/office/drawing/2014/main" id="{8C8C95F4-8007-49C8-835F-BF0062860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1579"/>
                <a:ext cx="57" cy="32"/>
              </a:xfrm>
              <a:custGeom>
                <a:avLst/>
                <a:gdLst>
                  <a:gd name="T0" fmla="*/ 349 w 23"/>
                  <a:gd name="T1" fmla="*/ 192 h 12"/>
                  <a:gd name="T2" fmla="*/ 0 w 23"/>
                  <a:gd name="T3" fmla="*/ 20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2">
                    <a:moveTo>
                      <a:pt x="23" y="10"/>
                    </a:moveTo>
                    <a:cubicBezTo>
                      <a:pt x="14" y="0"/>
                      <a:pt x="10" y="12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4" name="Freeform 505">
                <a:extLst>
                  <a:ext uri="{FF2B5EF4-FFF2-40B4-BE49-F238E27FC236}">
                    <a16:creationId xmlns:a16="http://schemas.microsoft.com/office/drawing/2014/main" id="{A3A5EA9B-B2AB-47FC-A62F-48C225CFF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616"/>
                <a:ext cx="148" cy="144"/>
              </a:xfrm>
              <a:custGeom>
                <a:avLst/>
                <a:gdLst>
                  <a:gd name="T0" fmla="*/ 283 w 59"/>
                  <a:gd name="T1" fmla="*/ 661 h 54"/>
                  <a:gd name="T2" fmla="*/ 396 w 59"/>
                  <a:gd name="T3" fmla="*/ 739 h 54"/>
                  <a:gd name="T4" fmla="*/ 743 w 59"/>
                  <a:gd name="T5" fmla="*/ 931 h 54"/>
                  <a:gd name="T6" fmla="*/ 554 w 59"/>
                  <a:gd name="T7" fmla="*/ 248 h 54"/>
                  <a:gd name="T8" fmla="*/ 0 w 59"/>
                  <a:gd name="T9" fmla="*/ 547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18" y="35"/>
                    </a:moveTo>
                    <a:cubicBezTo>
                      <a:pt x="22" y="33"/>
                      <a:pt x="23" y="34"/>
                      <a:pt x="25" y="39"/>
                    </a:cubicBezTo>
                    <a:cubicBezTo>
                      <a:pt x="28" y="44"/>
                      <a:pt x="38" y="54"/>
                      <a:pt x="47" y="49"/>
                    </a:cubicBezTo>
                    <a:cubicBezTo>
                      <a:pt x="56" y="43"/>
                      <a:pt x="59" y="29"/>
                      <a:pt x="35" y="13"/>
                    </a:cubicBezTo>
                    <a:cubicBezTo>
                      <a:pt x="26" y="10"/>
                      <a:pt x="6" y="0"/>
                      <a:pt x="0" y="2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5" name="Freeform 506">
                <a:extLst>
                  <a:ext uri="{FF2B5EF4-FFF2-40B4-BE49-F238E27FC236}">
                    <a16:creationId xmlns:a16="http://schemas.microsoft.com/office/drawing/2014/main" id="{A957F190-400D-42C5-9409-F496BFF75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616"/>
                <a:ext cx="148" cy="144"/>
              </a:xfrm>
              <a:custGeom>
                <a:avLst/>
                <a:gdLst>
                  <a:gd name="T0" fmla="*/ 283 w 59"/>
                  <a:gd name="T1" fmla="*/ 661 h 54"/>
                  <a:gd name="T2" fmla="*/ 396 w 59"/>
                  <a:gd name="T3" fmla="*/ 739 h 54"/>
                  <a:gd name="T4" fmla="*/ 743 w 59"/>
                  <a:gd name="T5" fmla="*/ 931 h 54"/>
                  <a:gd name="T6" fmla="*/ 554 w 59"/>
                  <a:gd name="T7" fmla="*/ 248 h 54"/>
                  <a:gd name="T8" fmla="*/ 0 w 59"/>
                  <a:gd name="T9" fmla="*/ 547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18" y="35"/>
                    </a:moveTo>
                    <a:cubicBezTo>
                      <a:pt x="22" y="33"/>
                      <a:pt x="23" y="34"/>
                      <a:pt x="25" y="39"/>
                    </a:cubicBezTo>
                    <a:cubicBezTo>
                      <a:pt x="28" y="44"/>
                      <a:pt x="38" y="54"/>
                      <a:pt x="47" y="49"/>
                    </a:cubicBezTo>
                    <a:cubicBezTo>
                      <a:pt x="56" y="43"/>
                      <a:pt x="59" y="29"/>
                      <a:pt x="35" y="13"/>
                    </a:cubicBezTo>
                    <a:cubicBezTo>
                      <a:pt x="26" y="10"/>
                      <a:pt x="6" y="0"/>
                      <a:pt x="0" y="2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6" name="Freeform 507">
                <a:extLst>
                  <a:ext uri="{FF2B5EF4-FFF2-40B4-BE49-F238E27FC236}">
                    <a16:creationId xmlns:a16="http://schemas.microsoft.com/office/drawing/2014/main" id="{6F0994B9-0A4B-4EC7-91A0-4FF729F5B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669"/>
                <a:ext cx="105" cy="72"/>
              </a:xfrm>
              <a:custGeom>
                <a:avLst/>
                <a:gdLst>
                  <a:gd name="T0" fmla="*/ 0 w 42"/>
                  <a:gd name="T1" fmla="*/ 205 h 27"/>
                  <a:gd name="T2" fmla="*/ 375 w 42"/>
                  <a:gd name="T3" fmla="*/ 477 h 27"/>
                  <a:gd name="T4" fmla="*/ 283 w 42"/>
                  <a:gd name="T5" fmla="*/ 21 h 27"/>
                  <a:gd name="T6" fmla="*/ 283 w 42"/>
                  <a:gd name="T7" fmla="*/ 264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7">
                    <a:moveTo>
                      <a:pt x="0" y="11"/>
                    </a:moveTo>
                    <a:cubicBezTo>
                      <a:pt x="13" y="6"/>
                      <a:pt x="14" y="24"/>
                      <a:pt x="24" y="25"/>
                    </a:cubicBezTo>
                    <a:cubicBezTo>
                      <a:pt x="42" y="27"/>
                      <a:pt x="29" y="0"/>
                      <a:pt x="18" y="1"/>
                    </a:cubicBezTo>
                    <a:cubicBezTo>
                      <a:pt x="24" y="4"/>
                      <a:pt x="28" y="19"/>
                      <a:pt x="18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7" name="Freeform 508">
                <a:extLst>
                  <a:ext uri="{FF2B5EF4-FFF2-40B4-BE49-F238E27FC236}">
                    <a16:creationId xmlns:a16="http://schemas.microsoft.com/office/drawing/2014/main" id="{5FE0D265-373C-44EC-BDA9-09E3E226E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603"/>
                <a:ext cx="135" cy="90"/>
              </a:xfrm>
              <a:custGeom>
                <a:avLst/>
                <a:gdLst>
                  <a:gd name="T0" fmla="*/ 0 w 54"/>
                  <a:gd name="T1" fmla="*/ 408 h 34"/>
                  <a:gd name="T2" fmla="*/ 95 w 54"/>
                  <a:gd name="T3" fmla="*/ 630 h 34"/>
                  <a:gd name="T4" fmla="*/ 375 w 54"/>
                  <a:gd name="T5" fmla="*/ 447 h 34"/>
                  <a:gd name="T6" fmla="*/ 625 w 54"/>
                  <a:gd name="T7" fmla="*/ 259 h 34"/>
                  <a:gd name="T8" fmla="*/ 800 w 54"/>
                  <a:gd name="T9" fmla="*/ 90 h 34"/>
                  <a:gd name="T10" fmla="*/ 563 w 54"/>
                  <a:gd name="T11" fmla="*/ 111 h 34"/>
                  <a:gd name="T12" fmla="*/ 208 w 54"/>
                  <a:gd name="T13" fmla="*/ 39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0" y="22"/>
                    </a:moveTo>
                    <a:cubicBezTo>
                      <a:pt x="4" y="24"/>
                      <a:pt x="6" y="30"/>
                      <a:pt x="6" y="34"/>
                    </a:cubicBezTo>
                    <a:cubicBezTo>
                      <a:pt x="12" y="33"/>
                      <a:pt x="18" y="27"/>
                      <a:pt x="24" y="24"/>
                    </a:cubicBezTo>
                    <a:cubicBezTo>
                      <a:pt x="29" y="21"/>
                      <a:pt x="34" y="17"/>
                      <a:pt x="40" y="14"/>
                    </a:cubicBezTo>
                    <a:cubicBezTo>
                      <a:pt x="43" y="13"/>
                      <a:pt x="54" y="11"/>
                      <a:pt x="51" y="5"/>
                    </a:cubicBezTo>
                    <a:cubicBezTo>
                      <a:pt x="48" y="0"/>
                      <a:pt x="39" y="3"/>
                      <a:pt x="36" y="6"/>
                    </a:cubicBezTo>
                    <a:cubicBezTo>
                      <a:pt x="41" y="10"/>
                      <a:pt x="18" y="21"/>
                      <a:pt x="13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8" name="Freeform 509">
                <a:extLst>
                  <a:ext uri="{FF2B5EF4-FFF2-40B4-BE49-F238E27FC236}">
                    <a16:creationId xmlns:a16="http://schemas.microsoft.com/office/drawing/2014/main" id="{51E10E7C-1E05-4E3D-9DA6-8E38B1CB5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541"/>
                <a:ext cx="130" cy="91"/>
              </a:xfrm>
              <a:custGeom>
                <a:avLst/>
                <a:gdLst>
                  <a:gd name="T0" fmla="*/ 363 w 52"/>
                  <a:gd name="T1" fmla="*/ 653 h 34"/>
                  <a:gd name="T2" fmla="*/ 750 w 52"/>
                  <a:gd name="T3" fmla="*/ 308 h 34"/>
                  <a:gd name="T4" fmla="*/ 550 w 52"/>
                  <a:gd name="T5" fmla="*/ 0 h 34"/>
                  <a:gd name="T6" fmla="*/ 658 w 52"/>
                  <a:gd name="T7" fmla="*/ 193 h 34"/>
                  <a:gd name="T8" fmla="*/ 488 w 52"/>
                  <a:gd name="T9" fmla="*/ 252 h 34"/>
                  <a:gd name="T10" fmla="*/ 270 w 52"/>
                  <a:gd name="T11" fmla="*/ 209 h 34"/>
                  <a:gd name="T12" fmla="*/ 113 w 52"/>
                  <a:gd name="T13" fmla="*/ 230 h 34"/>
                  <a:gd name="T14" fmla="*/ 158 w 52"/>
                  <a:gd name="T15" fmla="*/ 388 h 34"/>
                  <a:gd name="T16" fmla="*/ 408 w 52"/>
                  <a:gd name="T17" fmla="*/ 308 h 34"/>
                  <a:gd name="T18" fmla="*/ 533 w 52"/>
                  <a:gd name="T19" fmla="*/ 458 h 34"/>
                  <a:gd name="T20" fmla="*/ 363 w 52"/>
                  <a:gd name="T21" fmla="*/ 559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34">
                    <a:moveTo>
                      <a:pt x="23" y="34"/>
                    </a:moveTo>
                    <a:cubicBezTo>
                      <a:pt x="33" y="30"/>
                      <a:pt x="43" y="26"/>
                      <a:pt x="48" y="16"/>
                    </a:cubicBezTo>
                    <a:cubicBezTo>
                      <a:pt x="52" y="5"/>
                      <a:pt x="43" y="2"/>
                      <a:pt x="35" y="0"/>
                    </a:cubicBezTo>
                    <a:cubicBezTo>
                      <a:pt x="38" y="1"/>
                      <a:pt x="43" y="6"/>
                      <a:pt x="42" y="10"/>
                    </a:cubicBezTo>
                    <a:cubicBezTo>
                      <a:pt x="40" y="14"/>
                      <a:pt x="34" y="14"/>
                      <a:pt x="31" y="13"/>
                    </a:cubicBezTo>
                    <a:cubicBezTo>
                      <a:pt x="26" y="13"/>
                      <a:pt x="22" y="11"/>
                      <a:pt x="17" y="11"/>
                    </a:cubicBezTo>
                    <a:cubicBezTo>
                      <a:pt x="14" y="12"/>
                      <a:pt x="9" y="15"/>
                      <a:pt x="7" y="12"/>
                    </a:cubicBezTo>
                    <a:cubicBezTo>
                      <a:pt x="0" y="14"/>
                      <a:pt x="5" y="21"/>
                      <a:pt x="10" y="20"/>
                    </a:cubicBezTo>
                    <a:cubicBezTo>
                      <a:pt x="17" y="19"/>
                      <a:pt x="19" y="15"/>
                      <a:pt x="26" y="16"/>
                    </a:cubicBezTo>
                    <a:cubicBezTo>
                      <a:pt x="30" y="17"/>
                      <a:pt x="36" y="19"/>
                      <a:pt x="34" y="24"/>
                    </a:cubicBezTo>
                    <a:cubicBezTo>
                      <a:pt x="32" y="27"/>
                      <a:pt x="26" y="28"/>
                      <a:pt x="23" y="2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9" name="Freeform 510">
                <a:extLst>
                  <a:ext uri="{FF2B5EF4-FFF2-40B4-BE49-F238E27FC236}">
                    <a16:creationId xmlns:a16="http://schemas.microsoft.com/office/drawing/2014/main" id="{F6AF7D67-D3D1-44DB-B0ED-EADB5CF5F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808"/>
                <a:ext cx="340" cy="611"/>
              </a:xfrm>
              <a:custGeom>
                <a:avLst/>
                <a:gdLst>
                  <a:gd name="T0" fmla="*/ 2063 w 136"/>
                  <a:gd name="T1" fmla="*/ 0 h 229"/>
                  <a:gd name="T2" fmla="*/ 2113 w 136"/>
                  <a:gd name="T3" fmla="*/ 547 h 229"/>
                  <a:gd name="T4" fmla="*/ 1958 w 136"/>
                  <a:gd name="T5" fmla="*/ 1003 h 229"/>
                  <a:gd name="T6" fmla="*/ 1750 w 136"/>
                  <a:gd name="T7" fmla="*/ 1558 h 229"/>
                  <a:gd name="T8" fmla="*/ 1395 w 136"/>
                  <a:gd name="T9" fmla="*/ 2241 h 229"/>
                  <a:gd name="T10" fmla="*/ 988 w 136"/>
                  <a:gd name="T11" fmla="*/ 3573 h 229"/>
                  <a:gd name="T12" fmla="*/ 658 w 136"/>
                  <a:gd name="T13" fmla="*/ 4122 h 229"/>
                  <a:gd name="T14" fmla="*/ 458 w 136"/>
                  <a:gd name="T15" fmla="*/ 4328 h 229"/>
                  <a:gd name="T16" fmla="*/ 250 w 136"/>
                  <a:gd name="T17" fmla="*/ 4314 h 229"/>
                  <a:gd name="T18" fmla="*/ 20 w 136"/>
                  <a:gd name="T19" fmla="*/ 4008 h 229"/>
                  <a:gd name="T20" fmla="*/ 520 w 136"/>
                  <a:gd name="T21" fmla="*/ 3930 h 229"/>
                  <a:gd name="T22" fmla="*/ 783 w 136"/>
                  <a:gd name="T23" fmla="*/ 3381 h 229"/>
                  <a:gd name="T24" fmla="*/ 895 w 136"/>
                  <a:gd name="T25" fmla="*/ 2847 h 229"/>
                  <a:gd name="T26" fmla="*/ 925 w 136"/>
                  <a:gd name="T27" fmla="*/ 2220 h 229"/>
                  <a:gd name="T28" fmla="*/ 1250 w 136"/>
                  <a:gd name="T29" fmla="*/ 1652 h 229"/>
                  <a:gd name="T30" fmla="*/ 1458 w 136"/>
                  <a:gd name="T31" fmla="*/ 1502 h 229"/>
                  <a:gd name="T32" fmla="*/ 1563 w 136"/>
                  <a:gd name="T33" fmla="*/ 1217 h 229"/>
                  <a:gd name="T34" fmla="*/ 1895 w 136"/>
                  <a:gd name="T35" fmla="*/ 478 h 229"/>
                  <a:gd name="T36" fmla="*/ 2033 w 136"/>
                  <a:gd name="T37" fmla="*/ 56 h 2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36" h="229">
                    <a:moveTo>
                      <a:pt x="132" y="0"/>
                    </a:moveTo>
                    <a:cubicBezTo>
                      <a:pt x="130" y="11"/>
                      <a:pt x="136" y="20"/>
                      <a:pt x="135" y="29"/>
                    </a:cubicBezTo>
                    <a:cubicBezTo>
                      <a:pt x="134" y="38"/>
                      <a:pt x="127" y="45"/>
                      <a:pt x="125" y="53"/>
                    </a:cubicBezTo>
                    <a:cubicBezTo>
                      <a:pt x="122" y="64"/>
                      <a:pt x="118" y="72"/>
                      <a:pt x="112" y="82"/>
                    </a:cubicBezTo>
                    <a:cubicBezTo>
                      <a:pt x="103" y="94"/>
                      <a:pt x="93" y="103"/>
                      <a:pt x="89" y="118"/>
                    </a:cubicBezTo>
                    <a:cubicBezTo>
                      <a:pt x="81" y="141"/>
                      <a:pt x="72" y="165"/>
                      <a:pt x="63" y="188"/>
                    </a:cubicBezTo>
                    <a:cubicBezTo>
                      <a:pt x="59" y="199"/>
                      <a:pt x="51" y="209"/>
                      <a:pt x="42" y="217"/>
                    </a:cubicBezTo>
                    <a:cubicBezTo>
                      <a:pt x="38" y="220"/>
                      <a:pt x="34" y="226"/>
                      <a:pt x="29" y="228"/>
                    </a:cubicBezTo>
                    <a:cubicBezTo>
                      <a:pt x="25" y="229"/>
                      <a:pt x="20" y="228"/>
                      <a:pt x="16" y="227"/>
                    </a:cubicBezTo>
                    <a:cubicBezTo>
                      <a:pt x="10" y="226"/>
                      <a:pt x="0" y="217"/>
                      <a:pt x="1" y="211"/>
                    </a:cubicBezTo>
                    <a:cubicBezTo>
                      <a:pt x="10" y="222"/>
                      <a:pt x="23" y="213"/>
                      <a:pt x="33" y="207"/>
                    </a:cubicBezTo>
                    <a:cubicBezTo>
                      <a:pt x="44" y="199"/>
                      <a:pt x="47" y="191"/>
                      <a:pt x="50" y="178"/>
                    </a:cubicBezTo>
                    <a:cubicBezTo>
                      <a:pt x="53" y="169"/>
                      <a:pt x="57" y="160"/>
                      <a:pt x="57" y="150"/>
                    </a:cubicBezTo>
                    <a:cubicBezTo>
                      <a:pt x="57" y="138"/>
                      <a:pt x="54" y="129"/>
                      <a:pt x="59" y="117"/>
                    </a:cubicBezTo>
                    <a:cubicBezTo>
                      <a:pt x="64" y="105"/>
                      <a:pt x="69" y="95"/>
                      <a:pt x="80" y="87"/>
                    </a:cubicBezTo>
                    <a:cubicBezTo>
                      <a:pt x="84" y="85"/>
                      <a:pt x="89" y="83"/>
                      <a:pt x="93" y="79"/>
                    </a:cubicBezTo>
                    <a:cubicBezTo>
                      <a:pt x="97" y="75"/>
                      <a:pt x="98" y="70"/>
                      <a:pt x="100" y="64"/>
                    </a:cubicBezTo>
                    <a:cubicBezTo>
                      <a:pt x="105" y="50"/>
                      <a:pt x="119" y="40"/>
                      <a:pt x="121" y="25"/>
                    </a:cubicBezTo>
                    <a:cubicBezTo>
                      <a:pt x="122" y="18"/>
                      <a:pt x="119" y="4"/>
                      <a:pt x="130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0" name="Freeform 511">
                <a:extLst>
                  <a:ext uri="{FF2B5EF4-FFF2-40B4-BE49-F238E27FC236}">
                    <a16:creationId xmlns:a16="http://schemas.microsoft.com/office/drawing/2014/main" id="{E39DC152-FDF0-4C9D-B0AB-0861629A0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1749"/>
                <a:ext cx="45" cy="155"/>
              </a:xfrm>
              <a:custGeom>
                <a:avLst/>
                <a:gdLst>
                  <a:gd name="T0" fmla="*/ 0 w 18"/>
                  <a:gd name="T1" fmla="*/ 0 h 58"/>
                  <a:gd name="T2" fmla="*/ 283 w 18"/>
                  <a:gd name="T3" fmla="*/ 94 h 58"/>
                  <a:gd name="T4" fmla="*/ 220 w 18"/>
                  <a:gd name="T5" fmla="*/ 342 h 58"/>
                  <a:gd name="T6" fmla="*/ 220 w 18"/>
                  <a:gd name="T7" fmla="*/ 615 h 58"/>
                  <a:gd name="T8" fmla="*/ 250 w 18"/>
                  <a:gd name="T9" fmla="*/ 879 h 58"/>
                  <a:gd name="T10" fmla="*/ 145 w 18"/>
                  <a:gd name="T11" fmla="*/ 1106 h 58"/>
                  <a:gd name="T12" fmla="*/ 63 w 18"/>
                  <a:gd name="T13" fmla="*/ 764 h 58"/>
                  <a:gd name="T14" fmla="*/ 50 w 18"/>
                  <a:gd name="T15" fmla="*/ 628 h 58"/>
                  <a:gd name="T16" fmla="*/ 50 w 18"/>
                  <a:gd name="T17" fmla="*/ 556 h 58"/>
                  <a:gd name="T18" fmla="*/ 0 w 18"/>
                  <a:gd name="T19" fmla="*/ 21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58">
                    <a:moveTo>
                      <a:pt x="0" y="0"/>
                    </a:moveTo>
                    <a:cubicBezTo>
                      <a:pt x="2" y="7"/>
                      <a:pt x="13" y="3"/>
                      <a:pt x="18" y="5"/>
                    </a:cubicBezTo>
                    <a:cubicBezTo>
                      <a:pt x="17" y="9"/>
                      <a:pt x="14" y="13"/>
                      <a:pt x="14" y="18"/>
                    </a:cubicBezTo>
                    <a:cubicBezTo>
                      <a:pt x="13" y="23"/>
                      <a:pt x="13" y="27"/>
                      <a:pt x="14" y="32"/>
                    </a:cubicBezTo>
                    <a:cubicBezTo>
                      <a:pt x="14" y="37"/>
                      <a:pt x="16" y="41"/>
                      <a:pt x="16" y="46"/>
                    </a:cubicBezTo>
                    <a:cubicBezTo>
                      <a:pt x="16" y="53"/>
                      <a:pt x="13" y="53"/>
                      <a:pt x="9" y="58"/>
                    </a:cubicBezTo>
                    <a:cubicBezTo>
                      <a:pt x="5" y="53"/>
                      <a:pt x="4" y="46"/>
                      <a:pt x="4" y="40"/>
                    </a:cubicBezTo>
                    <a:cubicBezTo>
                      <a:pt x="3" y="38"/>
                      <a:pt x="3" y="35"/>
                      <a:pt x="3" y="33"/>
                    </a:cubicBezTo>
                    <a:cubicBezTo>
                      <a:pt x="2" y="31"/>
                      <a:pt x="3" y="31"/>
                      <a:pt x="3" y="29"/>
                    </a:cubicBezTo>
                    <a:cubicBezTo>
                      <a:pt x="4" y="19"/>
                      <a:pt x="7" y="9"/>
                      <a:pt x="0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1" name="Freeform 512">
                <a:extLst>
                  <a:ext uri="{FF2B5EF4-FFF2-40B4-BE49-F238E27FC236}">
                    <a16:creationId xmlns:a16="http://schemas.microsoft.com/office/drawing/2014/main" id="{BF3D24A1-1A7F-4578-BD1C-D2E02A80B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643"/>
                <a:ext cx="210" cy="162"/>
              </a:xfrm>
              <a:custGeom>
                <a:avLst/>
                <a:gdLst>
                  <a:gd name="T0" fmla="*/ 0 w 84"/>
                  <a:gd name="T1" fmla="*/ 1142 h 61"/>
                  <a:gd name="T2" fmla="*/ 125 w 84"/>
                  <a:gd name="T3" fmla="*/ 677 h 61"/>
                  <a:gd name="T4" fmla="*/ 395 w 84"/>
                  <a:gd name="T5" fmla="*/ 93 h 61"/>
                  <a:gd name="T6" fmla="*/ 770 w 84"/>
                  <a:gd name="T7" fmla="*/ 133 h 61"/>
                  <a:gd name="T8" fmla="*/ 1313 w 84"/>
                  <a:gd name="T9" fmla="*/ 337 h 61"/>
                  <a:gd name="T10" fmla="*/ 895 w 84"/>
                  <a:gd name="T11" fmla="*/ 337 h 61"/>
                  <a:gd name="T12" fmla="*/ 533 w 84"/>
                  <a:gd name="T13" fmla="*/ 226 h 61"/>
                  <a:gd name="T14" fmla="*/ 333 w 84"/>
                  <a:gd name="T15" fmla="*/ 396 h 61"/>
                  <a:gd name="T16" fmla="*/ 188 w 84"/>
                  <a:gd name="T17" fmla="*/ 57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61">
                    <a:moveTo>
                      <a:pt x="0" y="61"/>
                    </a:moveTo>
                    <a:cubicBezTo>
                      <a:pt x="3" y="53"/>
                      <a:pt x="6" y="44"/>
                      <a:pt x="8" y="36"/>
                    </a:cubicBezTo>
                    <a:cubicBezTo>
                      <a:pt x="10" y="27"/>
                      <a:pt x="17" y="10"/>
                      <a:pt x="25" y="5"/>
                    </a:cubicBezTo>
                    <a:cubicBezTo>
                      <a:pt x="33" y="0"/>
                      <a:pt x="43" y="4"/>
                      <a:pt x="49" y="7"/>
                    </a:cubicBezTo>
                    <a:cubicBezTo>
                      <a:pt x="61" y="13"/>
                      <a:pt x="72" y="16"/>
                      <a:pt x="84" y="18"/>
                    </a:cubicBezTo>
                    <a:cubicBezTo>
                      <a:pt x="76" y="19"/>
                      <a:pt x="65" y="20"/>
                      <a:pt x="57" y="18"/>
                    </a:cubicBezTo>
                    <a:cubicBezTo>
                      <a:pt x="49" y="16"/>
                      <a:pt x="42" y="11"/>
                      <a:pt x="34" y="12"/>
                    </a:cubicBezTo>
                    <a:cubicBezTo>
                      <a:pt x="28" y="13"/>
                      <a:pt x="25" y="17"/>
                      <a:pt x="21" y="21"/>
                    </a:cubicBezTo>
                    <a:cubicBezTo>
                      <a:pt x="18" y="24"/>
                      <a:pt x="13" y="26"/>
                      <a:pt x="12" y="3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2" name="Freeform 513">
                <a:extLst>
                  <a:ext uri="{FF2B5EF4-FFF2-40B4-BE49-F238E27FC236}">
                    <a16:creationId xmlns:a16="http://schemas.microsoft.com/office/drawing/2014/main" id="{4E8D05E1-FA11-4C2E-9254-DB02C1611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1725"/>
                <a:ext cx="175" cy="214"/>
              </a:xfrm>
              <a:custGeom>
                <a:avLst/>
                <a:gdLst>
                  <a:gd name="T0" fmla="*/ 0 w 70"/>
                  <a:gd name="T1" fmla="*/ 0 h 80"/>
                  <a:gd name="T2" fmla="*/ 250 w 70"/>
                  <a:gd name="T3" fmla="*/ 115 h 80"/>
                  <a:gd name="T4" fmla="*/ 520 w 70"/>
                  <a:gd name="T5" fmla="*/ 115 h 80"/>
                  <a:gd name="T6" fmla="*/ 720 w 70"/>
                  <a:gd name="T7" fmla="*/ 78 h 80"/>
                  <a:gd name="T8" fmla="*/ 895 w 70"/>
                  <a:gd name="T9" fmla="*/ 209 h 80"/>
                  <a:gd name="T10" fmla="*/ 1050 w 70"/>
                  <a:gd name="T11" fmla="*/ 516 h 80"/>
                  <a:gd name="T12" fmla="*/ 1033 w 70"/>
                  <a:gd name="T13" fmla="*/ 1016 h 80"/>
                  <a:gd name="T14" fmla="*/ 938 w 70"/>
                  <a:gd name="T15" fmla="*/ 1338 h 80"/>
                  <a:gd name="T16" fmla="*/ 738 w 70"/>
                  <a:gd name="T17" fmla="*/ 1530 h 80"/>
                  <a:gd name="T18" fmla="*/ 845 w 70"/>
                  <a:gd name="T19" fmla="*/ 1132 h 80"/>
                  <a:gd name="T20" fmla="*/ 720 w 70"/>
                  <a:gd name="T21" fmla="*/ 500 h 80"/>
                  <a:gd name="T22" fmla="*/ 363 w 70"/>
                  <a:gd name="T23" fmla="*/ 308 h 80"/>
                  <a:gd name="T24" fmla="*/ 113 w 70"/>
                  <a:gd name="T25" fmla="*/ 94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80">
                    <a:moveTo>
                      <a:pt x="0" y="0"/>
                    </a:moveTo>
                    <a:cubicBezTo>
                      <a:pt x="6" y="0"/>
                      <a:pt x="11" y="5"/>
                      <a:pt x="16" y="6"/>
                    </a:cubicBezTo>
                    <a:cubicBezTo>
                      <a:pt x="22" y="8"/>
                      <a:pt x="28" y="9"/>
                      <a:pt x="33" y="6"/>
                    </a:cubicBezTo>
                    <a:cubicBezTo>
                      <a:pt x="38" y="4"/>
                      <a:pt x="40" y="2"/>
                      <a:pt x="46" y="4"/>
                    </a:cubicBezTo>
                    <a:cubicBezTo>
                      <a:pt x="50" y="5"/>
                      <a:pt x="54" y="8"/>
                      <a:pt x="57" y="11"/>
                    </a:cubicBezTo>
                    <a:cubicBezTo>
                      <a:pt x="62" y="15"/>
                      <a:pt x="65" y="20"/>
                      <a:pt x="67" y="27"/>
                    </a:cubicBezTo>
                    <a:cubicBezTo>
                      <a:pt x="70" y="36"/>
                      <a:pt x="68" y="43"/>
                      <a:pt x="66" y="53"/>
                    </a:cubicBezTo>
                    <a:cubicBezTo>
                      <a:pt x="64" y="57"/>
                      <a:pt x="63" y="66"/>
                      <a:pt x="60" y="70"/>
                    </a:cubicBezTo>
                    <a:cubicBezTo>
                      <a:pt x="57" y="74"/>
                      <a:pt x="46" y="74"/>
                      <a:pt x="47" y="80"/>
                    </a:cubicBezTo>
                    <a:cubicBezTo>
                      <a:pt x="51" y="75"/>
                      <a:pt x="54" y="66"/>
                      <a:pt x="54" y="59"/>
                    </a:cubicBezTo>
                    <a:cubicBezTo>
                      <a:pt x="54" y="50"/>
                      <a:pt x="53" y="33"/>
                      <a:pt x="46" y="26"/>
                    </a:cubicBezTo>
                    <a:cubicBezTo>
                      <a:pt x="40" y="21"/>
                      <a:pt x="29" y="20"/>
                      <a:pt x="23" y="16"/>
                    </a:cubicBezTo>
                    <a:cubicBezTo>
                      <a:pt x="18" y="13"/>
                      <a:pt x="11" y="9"/>
                      <a:pt x="7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3" name="Freeform 514">
                <a:extLst>
                  <a:ext uri="{FF2B5EF4-FFF2-40B4-BE49-F238E27FC236}">
                    <a16:creationId xmlns:a16="http://schemas.microsoft.com/office/drawing/2014/main" id="{8EB44960-2F65-48EA-8739-9B6A20C3D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1640"/>
                <a:ext cx="53" cy="40"/>
              </a:xfrm>
              <a:custGeom>
                <a:avLst/>
                <a:gdLst>
                  <a:gd name="T0" fmla="*/ 0 w 21"/>
                  <a:gd name="T1" fmla="*/ 285 h 15"/>
                  <a:gd name="T2" fmla="*/ 338 w 21"/>
                  <a:gd name="T3" fmla="*/ 149 h 15"/>
                  <a:gd name="T4" fmla="*/ 63 w 21"/>
                  <a:gd name="T5" fmla="*/ 22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5"/>
                      <a:pt x="13" y="0"/>
                      <a:pt x="21" y="8"/>
                    </a:cubicBezTo>
                    <a:cubicBezTo>
                      <a:pt x="13" y="5"/>
                      <a:pt x="9" y="7"/>
                      <a:pt x="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4" name="Freeform 515">
                <a:extLst>
                  <a:ext uri="{FF2B5EF4-FFF2-40B4-BE49-F238E27FC236}">
                    <a16:creationId xmlns:a16="http://schemas.microsoft.com/office/drawing/2014/main" id="{680FCB81-A8E4-4F31-842D-A80C2AF50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795"/>
                <a:ext cx="78" cy="245"/>
              </a:xfrm>
              <a:custGeom>
                <a:avLst/>
                <a:gdLst>
                  <a:gd name="T0" fmla="*/ 413 w 31"/>
                  <a:gd name="T1" fmla="*/ 136 h 92"/>
                  <a:gd name="T2" fmla="*/ 476 w 31"/>
                  <a:gd name="T3" fmla="*/ 533 h 92"/>
                  <a:gd name="T4" fmla="*/ 347 w 31"/>
                  <a:gd name="T5" fmla="*/ 852 h 92"/>
                  <a:gd name="T6" fmla="*/ 242 w 31"/>
                  <a:gd name="T7" fmla="*/ 1228 h 92"/>
                  <a:gd name="T8" fmla="*/ 176 w 31"/>
                  <a:gd name="T9" fmla="*/ 1475 h 92"/>
                  <a:gd name="T10" fmla="*/ 0 w 31"/>
                  <a:gd name="T11" fmla="*/ 1736 h 92"/>
                  <a:gd name="T12" fmla="*/ 146 w 31"/>
                  <a:gd name="T13" fmla="*/ 1262 h 92"/>
                  <a:gd name="T14" fmla="*/ 242 w 31"/>
                  <a:gd name="T15" fmla="*/ 873 h 92"/>
                  <a:gd name="T16" fmla="*/ 347 w 31"/>
                  <a:gd name="T17" fmla="*/ 474 h 92"/>
                  <a:gd name="T18" fmla="*/ 347 w 31"/>
                  <a:gd name="T19" fmla="*/ 205 h 92"/>
                  <a:gd name="T20" fmla="*/ 380 w 31"/>
                  <a:gd name="T21" fmla="*/ 0 h 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92">
                    <a:moveTo>
                      <a:pt x="26" y="7"/>
                    </a:moveTo>
                    <a:cubicBezTo>
                      <a:pt x="26" y="13"/>
                      <a:pt x="29" y="21"/>
                      <a:pt x="30" y="28"/>
                    </a:cubicBezTo>
                    <a:cubicBezTo>
                      <a:pt x="31" y="36"/>
                      <a:pt x="26" y="37"/>
                      <a:pt x="22" y="45"/>
                    </a:cubicBezTo>
                    <a:cubicBezTo>
                      <a:pt x="19" y="51"/>
                      <a:pt x="17" y="58"/>
                      <a:pt x="15" y="65"/>
                    </a:cubicBezTo>
                    <a:cubicBezTo>
                      <a:pt x="14" y="69"/>
                      <a:pt x="13" y="74"/>
                      <a:pt x="11" y="78"/>
                    </a:cubicBezTo>
                    <a:cubicBezTo>
                      <a:pt x="7" y="83"/>
                      <a:pt x="1" y="86"/>
                      <a:pt x="0" y="92"/>
                    </a:cubicBezTo>
                    <a:cubicBezTo>
                      <a:pt x="5" y="85"/>
                      <a:pt x="8" y="75"/>
                      <a:pt x="9" y="67"/>
                    </a:cubicBezTo>
                    <a:cubicBezTo>
                      <a:pt x="10" y="59"/>
                      <a:pt x="12" y="53"/>
                      <a:pt x="15" y="46"/>
                    </a:cubicBezTo>
                    <a:cubicBezTo>
                      <a:pt x="19" y="39"/>
                      <a:pt x="22" y="33"/>
                      <a:pt x="22" y="25"/>
                    </a:cubicBezTo>
                    <a:cubicBezTo>
                      <a:pt x="22" y="20"/>
                      <a:pt x="21" y="15"/>
                      <a:pt x="22" y="11"/>
                    </a:cubicBezTo>
                    <a:cubicBezTo>
                      <a:pt x="23" y="7"/>
                      <a:pt x="25" y="3"/>
                      <a:pt x="24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5" name="Freeform 516">
                <a:extLst>
                  <a:ext uri="{FF2B5EF4-FFF2-40B4-BE49-F238E27FC236}">
                    <a16:creationId xmlns:a16="http://schemas.microsoft.com/office/drawing/2014/main" id="{5A6FC20D-72AD-4B78-9562-C0ED3A7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549"/>
                <a:ext cx="50" cy="75"/>
              </a:xfrm>
              <a:custGeom>
                <a:avLst/>
                <a:gdLst>
                  <a:gd name="T0" fmla="*/ 175 w 20"/>
                  <a:gd name="T1" fmla="*/ 0 h 28"/>
                  <a:gd name="T2" fmla="*/ 250 w 20"/>
                  <a:gd name="T3" fmla="*/ 115 h 28"/>
                  <a:gd name="T4" fmla="*/ 220 w 20"/>
                  <a:gd name="T5" fmla="*/ 287 h 28"/>
                  <a:gd name="T6" fmla="*/ 0 w 20"/>
                  <a:gd name="T7" fmla="*/ 538 h 28"/>
                  <a:gd name="T8" fmla="*/ 175 w 20"/>
                  <a:gd name="T9" fmla="*/ 5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8">
                    <a:moveTo>
                      <a:pt x="11" y="0"/>
                    </a:moveTo>
                    <a:cubicBezTo>
                      <a:pt x="12" y="3"/>
                      <a:pt x="15" y="3"/>
                      <a:pt x="16" y="6"/>
                    </a:cubicBezTo>
                    <a:cubicBezTo>
                      <a:pt x="17" y="9"/>
                      <a:pt x="15" y="13"/>
                      <a:pt x="14" y="15"/>
                    </a:cubicBezTo>
                    <a:cubicBezTo>
                      <a:pt x="11" y="20"/>
                      <a:pt x="6" y="25"/>
                      <a:pt x="0" y="28"/>
                    </a:cubicBezTo>
                    <a:cubicBezTo>
                      <a:pt x="5" y="24"/>
                      <a:pt x="20" y="8"/>
                      <a:pt x="11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6" name="Freeform 517">
                <a:extLst>
                  <a:ext uri="{FF2B5EF4-FFF2-40B4-BE49-F238E27FC236}">
                    <a16:creationId xmlns:a16="http://schemas.microsoft.com/office/drawing/2014/main" id="{7155453C-0952-4F1A-9797-A435716D8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1661"/>
                <a:ext cx="375" cy="174"/>
              </a:xfrm>
              <a:custGeom>
                <a:avLst/>
                <a:gdLst>
                  <a:gd name="T0" fmla="*/ 2333 w 150"/>
                  <a:gd name="T1" fmla="*/ 961 h 65"/>
                  <a:gd name="T2" fmla="*/ 2020 w 150"/>
                  <a:gd name="T3" fmla="*/ 423 h 65"/>
                  <a:gd name="T4" fmla="*/ 0 w 150"/>
                  <a:gd name="T5" fmla="*/ 286 h 65"/>
                  <a:gd name="T6" fmla="*/ 238 w 150"/>
                  <a:gd name="T7" fmla="*/ 538 h 65"/>
                  <a:gd name="T8" fmla="*/ 238 w 150"/>
                  <a:gd name="T9" fmla="*/ 653 h 65"/>
                  <a:gd name="T10" fmla="*/ 2300 w 150"/>
                  <a:gd name="T11" fmla="*/ 1247 h 65"/>
                  <a:gd name="T12" fmla="*/ 2333 w 150"/>
                  <a:gd name="T13" fmla="*/ 961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65">
                    <a:moveTo>
                      <a:pt x="149" y="50"/>
                    </a:moveTo>
                    <a:cubicBezTo>
                      <a:pt x="148" y="40"/>
                      <a:pt x="141" y="30"/>
                      <a:pt x="129" y="22"/>
                    </a:cubicBezTo>
                    <a:cubicBezTo>
                      <a:pt x="116" y="15"/>
                      <a:pt x="34" y="0"/>
                      <a:pt x="0" y="15"/>
                    </a:cubicBezTo>
                    <a:cubicBezTo>
                      <a:pt x="8" y="16"/>
                      <a:pt x="15" y="20"/>
                      <a:pt x="15" y="28"/>
                    </a:cubicBezTo>
                    <a:cubicBezTo>
                      <a:pt x="15" y="30"/>
                      <a:pt x="15" y="32"/>
                      <a:pt x="15" y="34"/>
                    </a:cubicBezTo>
                    <a:cubicBezTo>
                      <a:pt x="79" y="21"/>
                      <a:pt x="143" y="46"/>
                      <a:pt x="147" y="65"/>
                    </a:cubicBezTo>
                    <a:cubicBezTo>
                      <a:pt x="149" y="60"/>
                      <a:pt x="150" y="55"/>
                      <a:pt x="149" y="50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7" name="Freeform 518">
                <a:extLst>
                  <a:ext uri="{FF2B5EF4-FFF2-40B4-BE49-F238E27FC236}">
                    <a16:creationId xmlns:a16="http://schemas.microsoft.com/office/drawing/2014/main" id="{347A23C2-7E00-455F-B9EC-D9E38CD86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824"/>
                <a:ext cx="442" cy="485"/>
              </a:xfrm>
              <a:custGeom>
                <a:avLst/>
                <a:gdLst>
                  <a:gd name="T0" fmla="*/ 2682 w 177"/>
                  <a:gd name="T1" fmla="*/ 3105 h 182"/>
                  <a:gd name="T2" fmla="*/ 1508 w 177"/>
                  <a:gd name="T3" fmla="*/ 1045 h 182"/>
                  <a:gd name="T4" fmla="*/ 42 w 177"/>
                  <a:gd name="T5" fmla="*/ 0 h 182"/>
                  <a:gd name="T6" fmla="*/ 62 w 177"/>
                  <a:gd name="T7" fmla="*/ 21 h 182"/>
                  <a:gd name="T8" fmla="*/ 30 w 177"/>
                  <a:gd name="T9" fmla="*/ 418 h 182"/>
                  <a:gd name="T10" fmla="*/ 0 w 177"/>
                  <a:gd name="T11" fmla="*/ 418 h 182"/>
                  <a:gd name="T12" fmla="*/ 1309 w 177"/>
                  <a:gd name="T13" fmla="*/ 1343 h 182"/>
                  <a:gd name="T14" fmla="*/ 2445 w 177"/>
                  <a:gd name="T15" fmla="*/ 3195 h 182"/>
                  <a:gd name="T16" fmla="*/ 2650 w 177"/>
                  <a:gd name="T17" fmla="*/ 3422 h 182"/>
                  <a:gd name="T18" fmla="*/ 2682 w 177"/>
                  <a:gd name="T19" fmla="*/ 3105 h 1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7" h="182">
                    <a:moveTo>
                      <a:pt x="172" y="164"/>
                    </a:moveTo>
                    <a:cubicBezTo>
                      <a:pt x="169" y="145"/>
                      <a:pt x="144" y="109"/>
                      <a:pt x="97" y="55"/>
                    </a:cubicBezTo>
                    <a:cubicBezTo>
                      <a:pt x="71" y="24"/>
                      <a:pt x="35" y="7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9" y="9"/>
                      <a:pt x="9" y="19"/>
                      <a:pt x="2" y="22"/>
                    </a:cubicBezTo>
                    <a:cubicBezTo>
                      <a:pt x="1" y="22"/>
                      <a:pt x="0" y="22"/>
                      <a:pt x="0" y="22"/>
                    </a:cubicBezTo>
                    <a:cubicBezTo>
                      <a:pt x="29" y="29"/>
                      <a:pt x="61" y="45"/>
                      <a:pt x="84" y="71"/>
                    </a:cubicBezTo>
                    <a:cubicBezTo>
                      <a:pt x="146" y="142"/>
                      <a:pt x="152" y="160"/>
                      <a:pt x="157" y="169"/>
                    </a:cubicBezTo>
                    <a:cubicBezTo>
                      <a:pt x="162" y="178"/>
                      <a:pt x="162" y="182"/>
                      <a:pt x="170" y="181"/>
                    </a:cubicBezTo>
                    <a:cubicBezTo>
                      <a:pt x="177" y="179"/>
                      <a:pt x="174" y="171"/>
                      <a:pt x="172" y="164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8" name="Freeform 519">
                <a:extLst>
                  <a:ext uri="{FF2B5EF4-FFF2-40B4-BE49-F238E27FC236}">
                    <a16:creationId xmlns:a16="http://schemas.microsoft.com/office/drawing/2014/main" id="{BAB564AA-E8CB-43EC-A186-F3C36E5EE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2709"/>
                <a:ext cx="578" cy="699"/>
              </a:xfrm>
              <a:custGeom>
                <a:avLst/>
                <a:gdLst>
                  <a:gd name="T0" fmla="*/ 2630 w 231"/>
                  <a:gd name="T1" fmla="*/ 1651 h 262"/>
                  <a:gd name="T2" fmla="*/ 208 w 231"/>
                  <a:gd name="T3" fmla="*/ 0 h 262"/>
                  <a:gd name="T4" fmla="*/ 208 w 231"/>
                  <a:gd name="T5" fmla="*/ 136 h 262"/>
                  <a:gd name="T6" fmla="*/ 0 w 231"/>
                  <a:gd name="T7" fmla="*/ 264 h 262"/>
                  <a:gd name="T8" fmla="*/ 2505 w 231"/>
                  <a:gd name="T9" fmla="*/ 2129 h 262"/>
                  <a:gd name="T10" fmla="*/ 3255 w 231"/>
                  <a:gd name="T11" fmla="*/ 4669 h 262"/>
                  <a:gd name="T12" fmla="*/ 3368 w 231"/>
                  <a:gd name="T13" fmla="*/ 4954 h 262"/>
                  <a:gd name="T14" fmla="*/ 3526 w 231"/>
                  <a:gd name="T15" fmla="*/ 4728 h 262"/>
                  <a:gd name="T16" fmla="*/ 2630 w 231"/>
                  <a:gd name="T17" fmla="*/ 1651 h 2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1" h="262">
                    <a:moveTo>
                      <a:pt x="168" y="87"/>
                    </a:moveTo>
                    <a:cubicBezTo>
                      <a:pt x="122" y="40"/>
                      <a:pt x="59" y="13"/>
                      <a:pt x="13" y="0"/>
                    </a:cubicBezTo>
                    <a:cubicBezTo>
                      <a:pt x="14" y="2"/>
                      <a:pt x="14" y="4"/>
                      <a:pt x="13" y="7"/>
                    </a:cubicBezTo>
                    <a:cubicBezTo>
                      <a:pt x="10" y="14"/>
                      <a:pt x="5" y="14"/>
                      <a:pt x="0" y="14"/>
                    </a:cubicBezTo>
                    <a:cubicBezTo>
                      <a:pt x="45" y="27"/>
                      <a:pt x="110" y="58"/>
                      <a:pt x="160" y="112"/>
                    </a:cubicBezTo>
                    <a:cubicBezTo>
                      <a:pt x="196" y="150"/>
                      <a:pt x="208" y="194"/>
                      <a:pt x="208" y="246"/>
                    </a:cubicBezTo>
                    <a:cubicBezTo>
                      <a:pt x="208" y="252"/>
                      <a:pt x="209" y="261"/>
                      <a:pt x="215" y="261"/>
                    </a:cubicBezTo>
                    <a:cubicBezTo>
                      <a:pt x="221" y="262"/>
                      <a:pt x="224" y="256"/>
                      <a:pt x="225" y="249"/>
                    </a:cubicBezTo>
                    <a:cubicBezTo>
                      <a:pt x="231" y="186"/>
                      <a:pt x="212" y="132"/>
                      <a:pt x="168" y="87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9" name="Freeform 520">
                <a:extLst>
                  <a:ext uri="{FF2B5EF4-FFF2-40B4-BE49-F238E27FC236}">
                    <a16:creationId xmlns:a16="http://schemas.microsoft.com/office/drawing/2014/main" id="{184E96B2-8903-4D3E-9271-F3831B89F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563"/>
                <a:ext cx="625" cy="458"/>
              </a:xfrm>
              <a:custGeom>
                <a:avLst/>
                <a:gdLst>
                  <a:gd name="T0" fmla="*/ 3738 w 250"/>
                  <a:gd name="T1" fmla="*/ 2191 h 172"/>
                  <a:gd name="T2" fmla="*/ 3770 w 250"/>
                  <a:gd name="T3" fmla="*/ 2247 h 172"/>
                  <a:gd name="T4" fmla="*/ 3750 w 250"/>
                  <a:gd name="T5" fmla="*/ 2213 h 172"/>
                  <a:gd name="T6" fmla="*/ 125 w 250"/>
                  <a:gd name="T7" fmla="*/ 0 h 172"/>
                  <a:gd name="T8" fmla="*/ 158 w 250"/>
                  <a:gd name="T9" fmla="*/ 306 h 172"/>
                  <a:gd name="T10" fmla="*/ 0 w 250"/>
                  <a:gd name="T11" fmla="*/ 397 h 172"/>
                  <a:gd name="T12" fmla="*/ 3845 w 250"/>
                  <a:gd name="T13" fmla="*/ 3249 h 172"/>
                  <a:gd name="T14" fmla="*/ 3738 w 250"/>
                  <a:gd name="T15" fmla="*/ 2191 h 1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0" h="172">
                    <a:moveTo>
                      <a:pt x="239" y="116"/>
                    </a:moveTo>
                    <a:cubicBezTo>
                      <a:pt x="240" y="117"/>
                      <a:pt x="240" y="118"/>
                      <a:pt x="241" y="119"/>
                    </a:cubicBezTo>
                    <a:cubicBezTo>
                      <a:pt x="241" y="118"/>
                      <a:pt x="240" y="118"/>
                      <a:pt x="240" y="117"/>
                    </a:cubicBezTo>
                    <a:cubicBezTo>
                      <a:pt x="197" y="65"/>
                      <a:pt x="72" y="19"/>
                      <a:pt x="8" y="0"/>
                    </a:cubicBezTo>
                    <a:cubicBezTo>
                      <a:pt x="11" y="5"/>
                      <a:pt x="13" y="11"/>
                      <a:pt x="10" y="16"/>
                    </a:cubicBezTo>
                    <a:cubicBezTo>
                      <a:pt x="8" y="20"/>
                      <a:pt x="4" y="21"/>
                      <a:pt x="0" y="21"/>
                    </a:cubicBezTo>
                    <a:cubicBezTo>
                      <a:pt x="131" y="59"/>
                      <a:pt x="235" y="120"/>
                      <a:pt x="246" y="172"/>
                    </a:cubicBezTo>
                    <a:cubicBezTo>
                      <a:pt x="250" y="149"/>
                      <a:pt x="249" y="126"/>
                      <a:pt x="239" y="116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0" name="Freeform 521">
                <a:extLst>
                  <a:ext uri="{FF2B5EF4-FFF2-40B4-BE49-F238E27FC236}">
                    <a16:creationId xmlns:a16="http://schemas.microsoft.com/office/drawing/2014/main" id="{446ABD12-22B8-4756-B952-CE2A1FF58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413"/>
                <a:ext cx="643" cy="432"/>
              </a:xfrm>
              <a:custGeom>
                <a:avLst/>
                <a:gdLst>
                  <a:gd name="T0" fmla="*/ 3775 w 257"/>
                  <a:gd name="T1" fmla="*/ 2069 h 162"/>
                  <a:gd name="T2" fmla="*/ 3680 w 257"/>
                  <a:gd name="T3" fmla="*/ 1912 h 162"/>
                  <a:gd name="T4" fmla="*/ 113 w 257"/>
                  <a:gd name="T5" fmla="*/ 0 h 162"/>
                  <a:gd name="T6" fmla="*/ 83 w 257"/>
                  <a:gd name="T7" fmla="*/ 397 h 162"/>
                  <a:gd name="T8" fmla="*/ 0 w 257"/>
                  <a:gd name="T9" fmla="*/ 435 h 162"/>
                  <a:gd name="T10" fmla="*/ 3913 w 257"/>
                  <a:gd name="T11" fmla="*/ 3072 h 162"/>
                  <a:gd name="T12" fmla="*/ 3775 w 257"/>
                  <a:gd name="T13" fmla="*/ 2069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7" h="162">
                    <a:moveTo>
                      <a:pt x="241" y="109"/>
                    </a:moveTo>
                    <a:cubicBezTo>
                      <a:pt x="239" y="107"/>
                      <a:pt x="237" y="104"/>
                      <a:pt x="235" y="101"/>
                    </a:cubicBezTo>
                    <a:cubicBezTo>
                      <a:pt x="173" y="36"/>
                      <a:pt x="63" y="9"/>
                      <a:pt x="7" y="0"/>
                    </a:cubicBezTo>
                    <a:cubicBezTo>
                      <a:pt x="12" y="7"/>
                      <a:pt x="13" y="19"/>
                      <a:pt x="5" y="21"/>
                    </a:cubicBezTo>
                    <a:cubicBezTo>
                      <a:pt x="4" y="22"/>
                      <a:pt x="2" y="22"/>
                      <a:pt x="0" y="23"/>
                    </a:cubicBezTo>
                    <a:cubicBezTo>
                      <a:pt x="155" y="39"/>
                      <a:pt x="241" y="123"/>
                      <a:pt x="250" y="162"/>
                    </a:cubicBezTo>
                    <a:cubicBezTo>
                      <a:pt x="257" y="139"/>
                      <a:pt x="250" y="123"/>
                      <a:pt x="241" y="10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1" name="Freeform 522">
                <a:extLst>
                  <a:ext uri="{FF2B5EF4-FFF2-40B4-BE49-F238E27FC236}">
                    <a16:creationId xmlns:a16="http://schemas.microsoft.com/office/drawing/2014/main" id="{29D9179F-E21D-4A7F-8C29-2DBCBE7F2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280"/>
                <a:ext cx="635" cy="408"/>
              </a:xfrm>
              <a:custGeom>
                <a:avLst/>
                <a:gdLst>
                  <a:gd name="T0" fmla="*/ 3520 w 254"/>
                  <a:gd name="T1" fmla="*/ 1480 h 153"/>
                  <a:gd name="T2" fmla="*/ 113 w 254"/>
                  <a:gd name="T3" fmla="*/ 0 h 153"/>
                  <a:gd name="T4" fmla="*/ 145 w 254"/>
                  <a:gd name="T5" fmla="*/ 56 h 153"/>
                  <a:gd name="T6" fmla="*/ 50 w 254"/>
                  <a:gd name="T7" fmla="*/ 435 h 153"/>
                  <a:gd name="T8" fmla="*/ 0 w 254"/>
                  <a:gd name="T9" fmla="*/ 456 h 153"/>
                  <a:gd name="T10" fmla="*/ 3708 w 254"/>
                  <a:gd name="T11" fmla="*/ 2901 h 153"/>
                  <a:gd name="T12" fmla="*/ 3520 w 254"/>
                  <a:gd name="T13" fmla="*/ 1480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4" h="153">
                    <a:moveTo>
                      <a:pt x="225" y="78"/>
                    </a:moveTo>
                    <a:cubicBezTo>
                      <a:pt x="202" y="60"/>
                      <a:pt x="133" y="14"/>
                      <a:pt x="7" y="0"/>
                    </a:cubicBezTo>
                    <a:cubicBezTo>
                      <a:pt x="8" y="1"/>
                      <a:pt x="8" y="2"/>
                      <a:pt x="9" y="3"/>
                    </a:cubicBezTo>
                    <a:cubicBezTo>
                      <a:pt x="12" y="11"/>
                      <a:pt x="8" y="21"/>
                      <a:pt x="3" y="23"/>
                    </a:cubicBezTo>
                    <a:cubicBezTo>
                      <a:pt x="2" y="24"/>
                      <a:pt x="1" y="24"/>
                      <a:pt x="0" y="24"/>
                    </a:cubicBezTo>
                    <a:cubicBezTo>
                      <a:pt x="121" y="28"/>
                      <a:pt x="248" y="100"/>
                      <a:pt x="237" y="153"/>
                    </a:cubicBezTo>
                    <a:cubicBezTo>
                      <a:pt x="254" y="114"/>
                      <a:pt x="238" y="95"/>
                      <a:pt x="225" y="7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2" name="Freeform 523">
                <a:extLst>
                  <a:ext uri="{FF2B5EF4-FFF2-40B4-BE49-F238E27FC236}">
                    <a16:creationId xmlns:a16="http://schemas.microsoft.com/office/drawing/2014/main" id="{ED84D2E9-2926-4C04-B9E8-688B20FA2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155"/>
                <a:ext cx="662" cy="333"/>
              </a:xfrm>
              <a:custGeom>
                <a:avLst/>
                <a:gdLst>
                  <a:gd name="T0" fmla="*/ 3807 w 265"/>
                  <a:gd name="T1" fmla="*/ 1305 h 125"/>
                  <a:gd name="T2" fmla="*/ 405 w 265"/>
                  <a:gd name="T3" fmla="*/ 0 h 125"/>
                  <a:gd name="T4" fmla="*/ 450 w 265"/>
                  <a:gd name="T5" fmla="*/ 226 h 125"/>
                  <a:gd name="T6" fmla="*/ 230 w 265"/>
                  <a:gd name="T7" fmla="*/ 434 h 125"/>
                  <a:gd name="T8" fmla="*/ 0 w 265"/>
                  <a:gd name="T9" fmla="*/ 511 h 125"/>
                  <a:gd name="T10" fmla="*/ 3994 w 265"/>
                  <a:gd name="T11" fmla="*/ 2363 h 125"/>
                  <a:gd name="T12" fmla="*/ 3994 w 265"/>
                  <a:gd name="T13" fmla="*/ 2363 h 125"/>
                  <a:gd name="T14" fmla="*/ 3807 w 265"/>
                  <a:gd name="T15" fmla="*/ 1305 h 1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25">
                    <a:moveTo>
                      <a:pt x="244" y="69"/>
                    </a:moveTo>
                    <a:cubicBezTo>
                      <a:pt x="186" y="26"/>
                      <a:pt x="87" y="1"/>
                      <a:pt x="26" y="0"/>
                    </a:cubicBezTo>
                    <a:cubicBezTo>
                      <a:pt x="28" y="3"/>
                      <a:pt x="29" y="7"/>
                      <a:pt x="29" y="12"/>
                    </a:cubicBezTo>
                    <a:cubicBezTo>
                      <a:pt x="28" y="21"/>
                      <a:pt x="22" y="23"/>
                      <a:pt x="15" y="23"/>
                    </a:cubicBezTo>
                    <a:cubicBezTo>
                      <a:pt x="9" y="23"/>
                      <a:pt x="4" y="25"/>
                      <a:pt x="0" y="27"/>
                    </a:cubicBezTo>
                    <a:cubicBezTo>
                      <a:pt x="138" y="19"/>
                      <a:pt x="254" y="90"/>
                      <a:pt x="256" y="125"/>
                    </a:cubicBezTo>
                    <a:cubicBezTo>
                      <a:pt x="256" y="125"/>
                      <a:pt x="256" y="125"/>
                      <a:pt x="256" y="125"/>
                    </a:cubicBezTo>
                    <a:cubicBezTo>
                      <a:pt x="265" y="97"/>
                      <a:pt x="252" y="79"/>
                      <a:pt x="244" y="6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3" name="Freeform 524">
                <a:extLst>
                  <a:ext uri="{FF2B5EF4-FFF2-40B4-BE49-F238E27FC236}">
                    <a16:creationId xmlns:a16="http://schemas.microsoft.com/office/drawing/2014/main" id="{03D4F7FA-A6E4-4E04-9C6C-EB67CA3D4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1896"/>
                <a:ext cx="530" cy="213"/>
              </a:xfrm>
              <a:custGeom>
                <a:avLst/>
                <a:gdLst>
                  <a:gd name="T0" fmla="*/ 3125 w 212"/>
                  <a:gd name="T1" fmla="*/ 738 h 80"/>
                  <a:gd name="T2" fmla="*/ 250 w 212"/>
                  <a:gd name="T3" fmla="*/ 226 h 80"/>
                  <a:gd name="T4" fmla="*/ 313 w 212"/>
                  <a:gd name="T5" fmla="*/ 320 h 80"/>
                  <a:gd name="T6" fmla="*/ 220 w 212"/>
                  <a:gd name="T7" fmla="*/ 660 h 80"/>
                  <a:gd name="T8" fmla="*/ 0 w 212"/>
                  <a:gd name="T9" fmla="*/ 772 h 80"/>
                  <a:gd name="T10" fmla="*/ 3313 w 212"/>
                  <a:gd name="T11" fmla="*/ 1510 h 80"/>
                  <a:gd name="T12" fmla="*/ 3125 w 212"/>
                  <a:gd name="T13" fmla="*/ 738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80">
                    <a:moveTo>
                      <a:pt x="200" y="39"/>
                    </a:moveTo>
                    <a:cubicBezTo>
                      <a:pt x="148" y="0"/>
                      <a:pt x="60" y="5"/>
                      <a:pt x="16" y="12"/>
                    </a:cubicBezTo>
                    <a:cubicBezTo>
                      <a:pt x="18" y="13"/>
                      <a:pt x="19" y="15"/>
                      <a:pt x="20" y="17"/>
                    </a:cubicBezTo>
                    <a:cubicBezTo>
                      <a:pt x="23" y="23"/>
                      <a:pt x="24" y="33"/>
                      <a:pt x="14" y="35"/>
                    </a:cubicBezTo>
                    <a:cubicBezTo>
                      <a:pt x="7" y="37"/>
                      <a:pt x="3" y="38"/>
                      <a:pt x="0" y="41"/>
                    </a:cubicBezTo>
                    <a:cubicBezTo>
                      <a:pt x="101" y="10"/>
                      <a:pt x="202" y="50"/>
                      <a:pt x="212" y="80"/>
                    </a:cubicBezTo>
                    <a:cubicBezTo>
                      <a:pt x="211" y="62"/>
                      <a:pt x="206" y="47"/>
                      <a:pt x="200" y="3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989" name="Freeform 525">
              <a:extLst>
                <a:ext uri="{FF2B5EF4-FFF2-40B4-BE49-F238E27FC236}">
                  <a16:creationId xmlns:a16="http://schemas.microsoft.com/office/drawing/2014/main" id="{80AD184B-D577-4757-8A4A-9FAD00567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779"/>
              <a:ext cx="493" cy="213"/>
            </a:xfrm>
            <a:custGeom>
              <a:avLst/>
              <a:gdLst>
                <a:gd name="T0" fmla="*/ 2743 w 197"/>
                <a:gd name="T1" fmla="*/ 546 h 80"/>
                <a:gd name="T2" fmla="*/ 2755 w 197"/>
                <a:gd name="T3" fmla="*/ 567 h 80"/>
                <a:gd name="T4" fmla="*/ 238 w 197"/>
                <a:gd name="T5" fmla="*/ 226 h 80"/>
                <a:gd name="T6" fmla="*/ 283 w 197"/>
                <a:gd name="T7" fmla="*/ 285 h 80"/>
                <a:gd name="T8" fmla="*/ 345 w 197"/>
                <a:gd name="T9" fmla="*/ 644 h 80"/>
                <a:gd name="T10" fmla="*/ 63 w 197"/>
                <a:gd name="T11" fmla="*/ 703 h 80"/>
                <a:gd name="T12" fmla="*/ 0 w 197"/>
                <a:gd name="T13" fmla="*/ 759 h 80"/>
                <a:gd name="T14" fmla="*/ 0 w 197"/>
                <a:gd name="T15" fmla="*/ 793 h 80"/>
                <a:gd name="T16" fmla="*/ 2680 w 197"/>
                <a:gd name="T17" fmla="*/ 998 h 80"/>
                <a:gd name="T18" fmla="*/ 2868 w 197"/>
                <a:gd name="T19" fmla="*/ 1510 h 80"/>
                <a:gd name="T20" fmla="*/ 2743 w 197"/>
                <a:gd name="T21" fmla="*/ 546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7" h="80">
                  <a:moveTo>
                    <a:pt x="175" y="29"/>
                  </a:moveTo>
                  <a:cubicBezTo>
                    <a:pt x="175" y="29"/>
                    <a:pt x="175" y="30"/>
                    <a:pt x="176" y="30"/>
                  </a:cubicBezTo>
                  <a:cubicBezTo>
                    <a:pt x="110" y="0"/>
                    <a:pt x="37" y="8"/>
                    <a:pt x="15" y="12"/>
                  </a:cubicBezTo>
                  <a:cubicBezTo>
                    <a:pt x="16" y="13"/>
                    <a:pt x="17" y="13"/>
                    <a:pt x="18" y="15"/>
                  </a:cubicBezTo>
                  <a:cubicBezTo>
                    <a:pt x="26" y="23"/>
                    <a:pt x="28" y="29"/>
                    <a:pt x="22" y="34"/>
                  </a:cubicBezTo>
                  <a:cubicBezTo>
                    <a:pt x="16" y="38"/>
                    <a:pt x="10" y="34"/>
                    <a:pt x="4" y="37"/>
                  </a:cubicBezTo>
                  <a:cubicBezTo>
                    <a:pt x="3" y="38"/>
                    <a:pt x="1" y="39"/>
                    <a:pt x="0" y="40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77" y="18"/>
                    <a:pt x="144" y="32"/>
                    <a:pt x="171" y="53"/>
                  </a:cubicBezTo>
                  <a:cubicBezTo>
                    <a:pt x="181" y="61"/>
                    <a:pt x="185" y="73"/>
                    <a:pt x="183" y="80"/>
                  </a:cubicBezTo>
                  <a:cubicBezTo>
                    <a:pt x="195" y="60"/>
                    <a:pt x="197" y="41"/>
                    <a:pt x="175" y="29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0" name="Freeform 526">
              <a:extLst>
                <a:ext uri="{FF2B5EF4-FFF2-40B4-BE49-F238E27FC236}">
                  <a16:creationId xmlns:a16="http://schemas.microsoft.com/office/drawing/2014/main" id="{D19D280B-DF25-4FD0-81B0-EEB934574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565"/>
              <a:ext cx="337" cy="192"/>
            </a:xfrm>
            <a:custGeom>
              <a:avLst/>
              <a:gdLst>
                <a:gd name="T0" fmla="*/ 1820 w 135"/>
                <a:gd name="T1" fmla="*/ 1251 h 72"/>
                <a:gd name="T2" fmla="*/ 1775 w 135"/>
                <a:gd name="T3" fmla="*/ 1365 h 72"/>
                <a:gd name="T4" fmla="*/ 1787 w 135"/>
                <a:gd name="T5" fmla="*/ 419 h 72"/>
                <a:gd name="T6" fmla="*/ 417 w 135"/>
                <a:gd name="T7" fmla="*/ 205 h 72"/>
                <a:gd name="T8" fmla="*/ 0 w 135"/>
                <a:gd name="T9" fmla="*/ 648 h 72"/>
                <a:gd name="T10" fmla="*/ 1820 w 135"/>
                <a:gd name="T11" fmla="*/ 125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72">
                  <a:moveTo>
                    <a:pt x="117" y="66"/>
                  </a:moveTo>
                  <a:cubicBezTo>
                    <a:pt x="116" y="68"/>
                    <a:pt x="115" y="70"/>
                    <a:pt x="114" y="72"/>
                  </a:cubicBezTo>
                  <a:cubicBezTo>
                    <a:pt x="128" y="59"/>
                    <a:pt x="135" y="43"/>
                    <a:pt x="115" y="22"/>
                  </a:cubicBezTo>
                  <a:cubicBezTo>
                    <a:pt x="111" y="19"/>
                    <a:pt x="78" y="0"/>
                    <a:pt x="27" y="1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43" y="17"/>
                    <a:pt x="135" y="34"/>
                    <a:pt x="117" y="66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1" name="Freeform 527">
              <a:extLst>
                <a:ext uri="{FF2B5EF4-FFF2-40B4-BE49-F238E27FC236}">
                  <a16:creationId xmlns:a16="http://schemas.microsoft.com/office/drawing/2014/main" id="{60E08504-BAA9-453F-99D8-0B618D17C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035"/>
              <a:ext cx="537" cy="248"/>
            </a:xfrm>
            <a:custGeom>
              <a:avLst/>
              <a:gdLst>
                <a:gd name="T0" fmla="*/ 3182 w 215"/>
                <a:gd name="T1" fmla="*/ 888 h 93"/>
                <a:gd name="T2" fmla="*/ 0 w 215"/>
                <a:gd name="T3" fmla="*/ 93 h 93"/>
                <a:gd name="T4" fmla="*/ 62 w 215"/>
                <a:gd name="T5" fmla="*/ 456 h 93"/>
                <a:gd name="T6" fmla="*/ 30 w 215"/>
                <a:gd name="T7" fmla="*/ 533 h 93"/>
                <a:gd name="T8" fmla="*/ 30 w 215"/>
                <a:gd name="T9" fmla="*/ 533 h 93"/>
                <a:gd name="T10" fmla="*/ 3319 w 215"/>
                <a:gd name="T11" fmla="*/ 1763 h 93"/>
                <a:gd name="T12" fmla="*/ 3182 w 215"/>
                <a:gd name="T13" fmla="*/ 888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93">
                  <a:moveTo>
                    <a:pt x="204" y="47"/>
                  </a:moveTo>
                  <a:cubicBezTo>
                    <a:pt x="148" y="0"/>
                    <a:pt x="53" y="0"/>
                    <a:pt x="0" y="5"/>
                  </a:cubicBezTo>
                  <a:cubicBezTo>
                    <a:pt x="5" y="10"/>
                    <a:pt x="6" y="18"/>
                    <a:pt x="4" y="24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17" y="7"/>
                    <a:pt x="200" y="57"/>
                    <a:pt x="213" y="93"/>
                  </a:cubicBezTo>
                  <a:cubicBezTo>
                    <a:pt x="215" y="74"/>
                    <a:pt x="210" y="58"/>
                    <a:pt x="204" y="47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528">
              <a:extLst>
                <a:ext uri="{FF2B5EF4-FFF2-40B4-BE49-F238E27FC236}">
                  <a16:creationId xmlns:a16="http://schemas.microsoft.com/office/drawing/2014/main" id="{DE2BCBA6-7574-4793-84C9-C659BD8B0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496"/>
              <a:ext cx="275" cy="259"/>
            </a:xfrm>
            <a:custGeom>
              <a:avLst/>
              <a:gdLst>
                <a:gd name="T0" fmla="*/ 595 w 110"/>
                <a:gd name="T1" fmla="*/ 435 h 97"/>
                <a:gd name="T2" fmla="*/ 1250 w 110"/>
                <a:gd name="T3" fmla="*/ 649 h 97"/>
                <a:gd name="T4" fmla="*/ 563 w 110"/>
                <a:gd name="T5" fmla="*/ 1482 h 97"/>
                <a:gd name="T6" fmla="*/ 708 w 110"/>
                <a:gd name="T7" fmla="*/ 1639 h 97"/>
                <a:gd name="T8" fmla="*/ 750 w 110"/>
                <a:gd name="T9" fmla="*/ 1848 h 97"/>
                <a:gd name="T10" fmla="*/ 783 w 110"/>
                <a:gd name="T11" fmla="*/ 1826 h 97"/>
                <a:gd name="T12" fmla="*/ 1625 w 110"/>
                <a:gd name="T13" fmla="*/ 513 h 97"/>
                <a:gd name="T14" fmla="*/ 688 w 110"/>
                <a:gd name="T15" fmla="*/ 21 h 97"/>
                <a:gd name="T16" fmla="*/ 345 w 110"/>
                <a:gd name="T17" fmla="*/ 136 h 97"/>
                <a:gd name="T18" fmla="*/ 33 w 110"/>
                <a:gd name="T19" fmla="*/ 363 h 97"/>
                <a:gd name="T20" fmla="*/ 250 w 110"/>
                <a:gd name="T21" fmla="*/ 571 h 97"/>
                <a:gd name="T22" fmla="*/ 595 w 110"/>
                <a:gd name="T23" fmla="*/ 435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97">
                  <a:moveTo>
                    <a:pt x="38" y="23"/>
                  </a:moveTo>
                  <a:cubicBezTo>
                    <a:pt x="70" y="21"/>
                    <a:pt x="76" y="23"/>
                    <a:pt x="80" y="34"/>
                  </a:cubicBezTo>
                  <a:cubicBezTo>
                    <a:pt x="85" y="48"/>
                    <a:pt x="36" y="78"/>
                    <a:pt x="36" y="78"/>
                  </a:cubicBezTo>
                  <a:cubicBezTo>
                    <a:pt x="40" y="77"/>
                    <a:pt x="42" y="81"/>
                    <a:pt x="45" y="86"/>
                  </a:cubicBezTo>
                  <a:cubicBezTo>
                    <a:pt x="49" y="90"/>
                    <a:pt x="51" y="94"/>
                    <a:pt x="48" y="97"/>
                  </a:cubicBezTo>
                  <a:cubicBezTo>
                    <a:pt x="49" y="97"/>
                    <a:pt x="49" y="97"/>
                    <a:pt x="50" y="96"/>
                  </a:cubicBezTo>
                  <a:cubicBezTo>
                    <a:pt x="66" y="90"/>
                    <a:pt x="110" y="57"/>
                    <a:pt x="104" y="27"/>
                  </a:cubicBezTo>
                  <a:cubicBezTo>
                    <a:pt x="99" y="4"/>
                    <a:pt x="71" y="0"/>
                    <a:pt x="44" y="1"/>
                  </a:cubicBezTo>
                  <a:cubicBezTo>
                    <a:pt x="35" y="0"/>
                    <a:pt x="29" y="5"/>
                    <a:pt x="22" y="7"/>
                  </a:cubicBezTo>
                  <a:cubicBezTo>
                    <a:pt x="16" y="9"/>
                    <a:pt x="4" y="7"/>
                    <a:pt x="2" y="19"/>
                  </a:cubicBezTo>
                  <a:cubicBezTo>
                    <a:pt x="0" y="30"/>
                    <a:pt x="2" y="34"/>
                    <a:pt x="16" y="30"/>
                  </a:cubicBezTo>
                  <a:cubicBezTo>
                    <a:pt x="30" y="27"/>
                    <a:pt x="31" y="24"/>
                    <a:pt x="38" y="23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529">
              <a:extLst>
                <a:ext uri="{FF2B5EF4-FFF2-40B4-BE49-F238E27FC236}">
                  <a16:creationId xmlns:a16="http://schemas.microsoft.com/office/drawing/2014/main" id="{75872F95-F769-4F6A-80D1-C10A39D1A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856"/>
              <a:ext cx="370" cy="379"/>
            </a:xfrm>
            <a:custGeom>
              <a:avLst/>
              <a:gdLst>
                <a:gd name="T0" fmla="*/ 1395 w 148"/>
                <a:gd name="T1" fmla="*/ 0 h 142"/>
                <a:gd name="T2" fmla="*/ 33 w 148"/>
                <a:gd name="T3" fmla="*/ 2301 h 142"/>
                <a:gd name="T4" fmla="*/ 0 w 148"/>
                <a:gd name="T5" fmla="*/ 2322 h 142"/>
                <a:gd name="T6" fmla="*/ 188 w 148"/>
                <a:gd name="T7" fmla="*/ 2266 h 142"/>
                <a:gd name="T8" fmla="*/ 313 w 148"/>
                <a:gd name="T9" fmla="*/ 2701 h 142"/>
                <a:gd name="T10" fmla="*/ 1720 w 148"/>
                <a:gd name="T11" fmla="*/ 1233 h 142"/>
                <a:gd name="T12" fmla="*/ 1395 w 148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142">
                  <a:moveTo>
                    <a:pt x="89" y="0"/>
                  </a:moveTo>
                  <a:cubicBezTo>
                    <a:pt x="148" y="32"/>
                    <a:pt x="36" y="118"/>
                    <a:pt x="2" y="121"/>
                  </a:cubicBezTo>
                  <a:cubicBezTo>
                    <a:pt x="1" y="121"/>
                    <a:pt x="0" y="121"/>
                    <a:pt x="0" y="122"/>
                  </a:cubicBezTo>
                  <a:cubicBezTo>
                    <a:pt x="8" y="120"/>
                    <a:pt x="12" y="119"/>
                    <a:pt x="12" y="119"/>
                  </a:cubicBezTo>
                  <a:cubicBezTo>
                    <a:pt x="18" y="116"/>
                    <a:pt x="28" y="135"/>
                    <a:pt x="20" y="142"/>
                  </a:cubicBezTo>
                  <a:cubicBezTo>
                    <a:pt x="70" y="120"/>
                    <a:pt x="100" y="93"/>
                    <a:pt x="110" y="65"/>
                  </a:cubicBezTo>
                  <a:cubicBezTo>
                    <a:pt x="121" y="35"/>
                    <a:pt x="110" y="5"/>
                    <a:pt x="89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530">
              <a:extLst>
                <a:ext uri="{FF2B5EF4-FFF2-40B4-BE49-F238E27FC236}">
                  <a16:creationId xmlns:a16="http://schemas.microsoft.com/office/drawing/2014/main" id="{DAC2737C-9499-422B-A303-105933EB8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872"/>
              <a:ext cx="155" cy="357"/>
            </a:xfrm>
            <a:custGeom>
              <a:avLst/>
              <a:gdLst>
                <a:gd name="T0" fmla="*/ 0 w 62"/>
                <a:gd name="T1" fmla="*/ 2328 h 134"/>
                <a:gd name="T2" fmla="*/ 0 w 62"/>
                <a:gd name="T3" fmla="*/ 2328 h 134"/>
                <a:gd name="T4" fmla="*/ 208 w 62"/>
                <a:gd name="T5" fmla="*/ 2214 h 134"/>
                <a:gd name="T6" fmla="*/ 363 w 62"/>
                <a:gd name="T7" fmla="*/ 2534 h 134"/>
                <a:gd name="T8" fmla="*/ 500 w 62"/>
                <a:gd name="T9" fmla="*/ 0 h 134"/>
                <a:gd name="T10" fmla="*/ 0 w 62"/>
                <a:gd name="T11" fmla="*/ 2328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134">
                  <a:moveTo>
                    <a:pt x="0" y="123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7" y="120"/>
                    <a:pt x="12" y="116"/>
                    <a:pt x="13" y="117"/>
                  </a:cubicBezTo>
                  <a:cubicBezTo>
                    <a:pt x="19" y="121"/>
                    <a:pt x="25" y="128"/>
                    <a:pt x="23" y="134"/>
                  </a:cubicBezTo>
                  <a:cubicBezTo>
                    <a:pt x="55" y="98"/>
                    <a:pt x="62" y="27"/>
                    <a:pt x="32" y="0"/>
                  </a:cubicBezTo>
                  <a:cubicBezTo>
                    <a:pt x="55" y="23"/>
                    <a:pt x="32" y="111"/>
                    <a:pt x="0" y="123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531">
              <a:extLst>
                <a:ext uri="{FF2B5EF4-FFF2-40B4-BE49-F238E27FC236}">
                  <a16:creationId xmlns:a16="http://schemas.microsoft.com/office/drawing/2014/main" id="{29EE7C91-1CFD-49DB-9AB7-C7C0CAA28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2683"/>
              <a:ext cx="208" cy="424"/>
            </a:xfrm>
            <a:custGeom>
              <a:avLst/>
              <a:gdLst>
                <a:gd name="T0" fmla="*/ 0 w 83"/>
                <a:gd name="T1" fmla="*/ 2637 h 159"/>
                <a:gd name="T2" fmla="*/ 145 w 83"/>
                <a:gd name="T3" fmla="*/ 2867 h 159"/>
                <a:gd name="T4" fmla="*/ 251 w 83"/>
                <a:gd name="T5" fmla="*/ 3016 h 159"/>
                <a:gd name="T6" fmla="*/ 629 w 83"/>
                <a:gd name="T7" fmla="*/ 0 h 159"/>
                <a:gd name="T8" fmla="*/ 0 w 83"/>
                <a:gd name="T9" fmla="*/ 263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59">
                  <a:moveTo>
                    <a:pt x="0" y="139"/>
                  </a:moveTo>
                  <a:cubicBezTo>
                    <a:pt x="4" y="139"/>
                    <a:pt x="5" y="146"/>
                    <a:pt x="9" y="151"/>
                  </a:cubicBezTo>
                  <a:cubicBezTo>
                    <a:pt x="13" y="155"/>
                    <a:pt x="17" y="156"/>
                    <a:pt x="16" y="159"/>
                  </a:cubicBezTo>
                  <a:cubicBezTo>
                    <a:pt x="65" y="120"/>
                    <a:pt x="83" y="43"/>
                    <a:pt x="40" y="0"/>
                  </a:cubicBezTo>
                  <a:cubicBezTo>
                    <a:pt x="58" y="25"/>
                    <a:pt x="80" y="60"/>
                    <a:pt x="0" y="139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532">
              <a:extLst>
                <a:ext uri="{FF2B5EF4-FFF2-40B4-BE49-F238E27FC236}">
                  <a16:creationId xmlns:a16="http://schemas.microsoft.com/office/drawing/2014/main" id="{DBBD4DFD-CEB4-4B02-8D05-65BDDAFC0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488"/>
              <a:ext cx="335" cy="520"/>
            </a:xfrm>
            <a:custGeom>
              <a:avLst/>
              <a:gdLst>
                <a:gd name="T0" fmla="*/ 83 w 134"/>
                <a:gd name="T1" fmla="*/ 3435 h 195"/>
                <a:gd name="T2" fmla="*/ 95 w 134"/>
                <a:gd name="T3" fmla="*/ 3677 h 195"/>
                <a:gd name="T4" fmla="*/ 83 w 134"/>
                <a:gd name="T5" fmla="*/ 3699 h 195"/>
                <a:gd name="T6" fmla="*/ 113 w 134"/>
                <a:gd name="T7" fmla="*/ 3677 h 195"/>
                <a:gd name="T8" fmla="*/ 1000 w 134"/>
                <a:gd name="T9" fmla="*/ 0 h 195"/>
                <a:gd name="T10" fmla="*/ 583 w 134"/>
                <a:gd name="T11" fmla="*/ 2539 h 195"/>
                <a:gd name="T12" fmla="*/ 0 w 134"/>
                <a:gd name="T13" fmla="*/ 3187 h 195"/>
                <a:gd name="T14" fmla="*/ 0 w 134"/>
                <a:gd name="T15" fmla="*/ 3187 h 195"/>
                <a:gd name="T16" fmla="*/ 83 w 134"/>
                <a:gd name="T17" fmla="*/ 3435 h 1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95">
                  <a:moveTo>
                    <a:pt x="5" y="181"/>
                  </a:moveTo>
                  <a:cubicBezTo>
                    <a:pt x="7" y="187"/>
                    <a:pt x="11" y="193"/>
                    <a:pt x="6" y="194"/>
                  </a:cubicBezTo>
                  <a:cubicBezTo>
                    <a:pt x="6" y="195"/>
                    <a:pt x="5" y="195"/>
                    <a:pt x="5" y="195"/>
                  </a:cubicBezTo>
                  <a:cubicBezTo>
                    <a:pt x="6" y="195"/>
                    <a:pt x="6" y="195"/>
                    <a:pt x="7" y="194"/>
                  </a:cubicBezTo>
                  <a:cubicBezTo>
                    <a:pt x="54" y="170"/>
                    <a:pt x="134" y="54"/>
                    <a:pt x="64" y="0"/>
                  </a:cubicBezTo>
                  <a:cubicBezTo>
                    <a:pt x="82" y="24"/>
                    <a:pt x="106" y="51"/>
                    <a:pt x="37" y="134"/>
                  </a:cubicBezTo>
                  <a:cubicBezTo>
                    <a:pt x="28" y="145"/>
                    <a:pt x="11" y="161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5" y="166"/>
                    <a:pt x="3" y="175"/>
                    <a:pt x="5" y="18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533">
              <a:extLst>
                <a:ext uri="{FF2B5EF4-FFF2-40B4-BE49-F238E27FC236}">
                  <a16:creationId xmlns:a16="http://schemas.microsoft.com/office/drawing/2014/main" id="{1FE58CBD-1271-40F3-8939-96BB65DC8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339"/>
              <a:ext cx="405" cy="472"/>
            </a:xfrm>
            <a:custGeom>
              <a:avLst/>
              <a:gdLst>
                <a:gd name="T0" fmla="*/ 220 w 162"/>
                <a:gd name="T1" fmla="*/ 3037 h 177"/>
                <a:gd name="T2" fmla="*/ 220 w 162"/>
                <a:gd name="T3" fmla="*/ 3357 h 177"/>
                <a:gd name="T4" fmla="*/ 208 w 162"/>
                <a:gd name="T5" fmla="*/ 3357 h 177"/>
                <a:gd name="T6" fmla="*/ 1313 w 162"/>
                <a:gd name="T7" fmla="*/ 0 h 177"/>
                <a:gd name="T8" fmla="*/ 770 w 162"/>
                <a:gd name="T9" fmla="*/ 2240 h 177"/>
                <a:gd name="T10" fmla="*/ 0 w 162"/>
                <a:gd name="T11" fmla="*/ 2923 h 177"/>
                <a:gd name="T12" fmla="*/ 220 w 162"/>
                <a:gd name="T13" fmla="*/ 3037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177">
                  <a:moveTo>
                    <a:pt x="14" y="160"/>
                  </a:moveTo>
                  <a:cubicBezTo>
                    <a:pt x="18" y="166"/>
                    <a:pt x="20" y="172"/>
                    <a:pt x="14" y="177"/>
                  </a:cubicBezTo>
                  <a:cubicBezTo>
                    <a:pt x="14" y="177"/>
                    <a:pt x="14" y="177"/>
                    <a:pt x="13" y="177"/>
                  </a:cubicBezTo>
                  <a:cubicBezTo>
                    <a:pt x="63" y="146"/>
                    <a:pt x="162" y="57"/>
                    <a:pt x="84" y="0"/>
                  </a:cubicBezTo>
                  <a:cubicBezTo>
                    <a:pt x="97" y="16"/>
                    <a:pt x="122" y="53"/>
                    <a:pt x="49" y="118"/>
                  </a:cubicBezTo>
                  <a:cubicBezTo>
                    <a:pt x="37" y="128"/>
                    <a:pt x="18" y="141"/>
                    <a:pt x="0" y="154"/>
                  </a:cubicBezTo>
                  <a:cubicBezTo>
                    <a:pt x="5" y="152"/>
                    <a:pt x="10" y="155"/>
                    <a:pt x="14" y="16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534">
              <a:extLst>
                <a:ext uri="{FF2B5EF4-FFF2-40B4-BE49-F238E27FC236}">
                  <a16:creationId xmlns:a16="http://schemas.microsoft.com/office/drawing/2014/main" id="{330EB4BF-3BEA-4C5B-9F83-7AF1034A0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160"/>
              <a:ext cx="328" cy="491"/>
            </a:xfrm>
            <a:custGeom>
              <a:avLst/>
              <a:gdLst>
                <a:gd name="T0" fmla="*/ 1617 w 131"/>
                <a:gd name="T1" fmla="*/ 0 h 184"/>
                <a:gd name="T2" fmla="*/ 0 w 131"/>
                <a:gd name="T3" fmla="*/ 3018 h 184"/>
                <a:gd name="T4" fmla="*/ 113 w 131"/>
                <a:gd name="T5" fmla="*/ 3232 h 184"/>
                <a:gd name="T6" fmla="*/ 63 w 131"/>
                <a:gd name="T7" fmla="*/ 3496 h 184"/>
                <a:gd name="T8" fmla="*/ 63 w 131"/>
                <a:gd name="T9" fmla="*/ 3496 h 184"/>
                <a:gd name="T10" fmla="*/ 2056 w 131"/>
                <a:gd name="T11" fmla="*/ 1105 h 184"/>
                <a:gd name="T12" fmla="*/ 1617 w 131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84">
                  <a:moveTo>
                    <a:pt x="103" y="0"/>
                  </a:moveTo>
                  <a:cubicBezTo>
                    <a:pt x="119" y="31"/>
                    <a:pt x="131" y="103"/>
                    <a:pt x="0" y="159"/>
                  </a:cubicBezTo>
                  <a:cubicBezTo>
                    <a:pt x="7" y="159"/>
                    <a:pt x="6" y="163"/>
                    <a:pt x="7" y="170"/>
                  </a:cubicBezTo>
                  <a:cubicBezTo>
                    <a:pt x="8" y="176"/>
                    <a:pt x="8" y="182"/>
                    <a:pt x="4" y="184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34" y="179"/>
                    <a:pt x="129" y="122"/>
                    <a:pt x="131" y="58"/>
                  </a:cubicBezTo>
                  <a:cubicBezTo>
                    <a:pt x="131" y="39"/>
                    <a:pt x="122" y="10"/>
                    <a:pt x="103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535">
              <a:extLst>
                <a:ext uri="{FF2B5EF4-FFF2-40B4-BE49-F238E27FC236}">
                  <a16:creationId xmlns:a16="http://schemas.microsoft.com/office/drawing/2014/main" id="{EA864FB3-B78D-4C73-872A-22D28A9C5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000"/>
              <a:ext cx="300" cy="451"/>
            </a:xfrm>
            <a:custGeom>
              <a:avLst/>
              <a:gdLst>
                <a:gd name="T0" fmla="*/ 1813 w 120"/>
                <a:gd name="T1" fmla="*/ 969 h 169"/>
                <a:gd name="T2" fmla="*/ 1375 w 120"/>
                <a:gd name="T3" fmla="*/ 0 h 169"/>
                <a:gd name="T4" fmla="*/ 0 w 120"/>
                <a:gd name="T5" fmla="*/ 2677 h 169"/>
                <a:gd name="T6" fmla="*/ 0 w 120"/>
                <a:gd name="T7" fmla="*/ 2677 h 169"/>
                <a:gd name="T8" fmla="*/ 20 w 120"/>
                <a:gd name="T9" fmla="*/ 2677 h 169"/>
                <a:gd name="T10" fmla="*/ 113 w 120"/>
                <a:gd name="T11" fmla="*/ 2962 h 169"/>
                <a:gd name="T12" fmla="*/ 50 w 120"/>
                <a:gd name="T13" fmla="*/ 3213 h 169"/>
                <a:gd name="T14" fmla="*/ 20 w 120"/>
                <a:gd name="T15" fmla="*/ 3213 h 169"/>
                <a:gd name="T16" fmla="*/ 1813 w 120"/>
                <a:gd name="T17" fmla="*/ 969 h 1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169">
                  <a:moveTo>
                    <a:pt x="116" y="51"/>
                  </a:moveTo>
                  <a:cubicBezTo>
                    <a:pt x="115" y="32"/>
                    <a:pt x="110" y="14"/>
                    <a:pt x="88" y="0"/>
                  </a:cubicBezTo>
                  <a:cubicBezTo>
                    <a:pt x="107" y="24"/>
                    <a:pt x="118" y="12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1" y="141"/>
                  </a:cubicBezTo>
                  <a:cubicBezTo>
                    <a:pt x="4" y="141"/>
                    <a:pt x="7" y="149"/>
                    <a:pt x="7" y="156"/>
                  </a:cubicBezTo>
                  <a:cubicBezTo>
                    <a:pt x="7" y="162"/>
                    <a:pt x="6" y="167"/>
                    <a:pt x="3" y="169"/>
                  </a:cubicBezTo>
                  <a:cubicBezTo>
                    <a:pt x="3" y="169"/>
                    <a:pt x="2" y="169"/>
                    <a:pt x="1" y="169"/>
                  </a:cubicBezTo>
                  <a:cubicBezTo>
                    <a:pt x="49" y="165"/>
                    <a:pt x="120" y="112"/>
                    <a:pt x="116" y="5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536">
              <a:extLst>
                <a:ext uri="{FF2B5EF4-FFF2-40B4-BE49-F238E27FC236}">
                  <a16:creationId xmlns:a16="http://schemas.microsoft.com/office/drawing/2014/main" id="{E7220A5E-96CC-4B99-9723-7C28B6967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720"/>
              <a:ext cx="365" cy="344"/>
            </a:xfrm>
            <a:custGeom>
              <a:avLst/>
              <a:gdLst>
                <a:gd name="T0" fmla="*/ 1000 w 146"/>
                <a:gd name="T1" fmla="*/ 0 h 129"/>
                <a:gd name="T2" fmla="*/ 0 w 146"/>
                <a:gd name="T3" fmla="*/ 1992 h 129"/>
                <a:gd name="T4" fmla="*/ 188 w 146"/>
                <a:gd name="T5" fmla="*/ 2083 h 129"/>
                <a:gd name="T6" fmla="*/ 125 w 146"/>
                <a:gd name="T7" fmla="*/ 2411 h 129"/>
                <a:gd name="T8" fmla="*/ 63 w 146"/>
                <a:gd name="T9" fmla="*/ 2445 h 129"/>
                <a:gd name="T10" fmla="*/ 1000 w 146"/>
                <a:gd name="T11" fmla="*/ 0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6" h="129">
                  <a:moveTo>
                    <a:pt x="64" y="0"/>
                  </a:moveTo>
                  <a:cubicBezTo>
                    <a:pt x="126" y="39"/>
                    <a:pt x="31" y="93"/>
                    <a:pt x="0" y="105"/>
                  </a:cubicBezTo>
                  <a:cubicBezTo>
                    <a:pt x="4" y="105"/>
                    <a:pt x="9" y="105"/>
                    <a:pt x="12" y="110"/>
                  </a:cubicBezTo>
                  <a:cubicBezTo>
                    <a:pt x="16" y="116"/>
                    <a:pt x="14" y="124"/>
                    <a:pt x="8" y="127"/>
                  </a:cubicBezTo>
                  <a:cubicBezTo>
                    <a:pt x="8" y="128"/>
                    <a:pt x="6" y="129"/>
                    <a:pt x="4" y="129"/>
                  </a:cubicBezTo>
                  <a:cubicBezTo>
                    <a:pt x="61" y="117"/>
                    <a:pt x="146" y="35"/>
                    <a:pt x="64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537">
              <a:extLst>
                <a:ext uri="{FF2B5EF4-FFF2-40B4-BE49-F238E27FC236}">
                  <a16:creationId xmlns:a16="http://schemas.microsoft.com/office/drawing/2014/main" id="{1757AAFC-939A-4524-8CE0-14ADB56D5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624"/>
              <a:ext cx="330" cy="269"/>
            </a:xfrm>
            <a:custGeom>
              <a:avLst/>
              <a:gdLst>
                <a:gd name="T0" fmla="*/ 970 w 132"/>
                <a:gd name="T1" fmla="*/ 0 h 101"/>
                <a:gd name="T2" fmla="*/ 0 w 132"/>
                <a:gd name="T3" fmla="*/ 1489 h 101"/>
                <a:gd name="T4" fmla="*/ 0 w 132"/>
                <a:gd name="T5" fmla="*/ 1489 h 101"/>
                <a:gd name="T6" fmla="*/ 188 w 132"/>
                <a:gd name="T7" fmla="*/ 1590 h 101"/>
                <a:gd name="T8" fmla="*/ 158 w 132"/>
                <a:gd name="T9" fmla="*/ 1907 h 101"/>
                <a:gd name="T10" fmla="*/ 970 w 132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01">
                  <a:moveTo>
                    <a:pt x="62" y="0"/>
                  </a:moveTo>
                  <a:cubicBezTo>
                    <a:pt x="108" y="50"/>
                    <a:pt x="10" y="73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3" y="78"/>
                    <a:pt x="9" y="77"/>
                    <a:pt x="12" y="84"/>
                  </a:cubicBezTo>
                  <a:cubicBezTo>
                    <a:pt x="16" y="89"/>
                    <a:pt x="15" y="97"/>
                    <a:pt x="10" y="101"/>
                  </a:cubicBezTo>
                  <a:cubicBezTo>
                    <a:pt x="132" y="54"/>
                    <a:pt x="77" y="8"/>
                    <a:pt x="62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538">
              <a:extLst>
                <a:ext uri="{FF2B5EF4-FFF2-40B4-BE49-F238E27FC236}">
                  <a16:creationId xmlns:a16="http://schemas.microsoft.com/office/drawing/2014/main" id="{CC3BF21C-A395-4234-91DA-509D0767E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771"/>
              <a:ext cx="108" cy="58"/>
            </a:xfrm>
            <a:custGeom>
              <a:avLst/>
              <a:gdLst>
                <a:gd name="T0" fmla="*/ 0 w 43"/>
                <a:gd name="T1" fmla="*/ 403 h 22"/>
                <a:gd name="T2" fmla="*/ 681 w 4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2">
                  <a:moveTo>
                    <a:pt x="0" y="22"/>
                  </a:moveTo>
                  <a:cubicBezTo>
                    <a:pt x="17" y="18"/>
                    <a:pt x="35" y="7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539">
              <a:extLst>
                <a:ext uri="{FF2B5EF4-FFF2-40B4-BE49-F238E27FC236}">
                  <a16:creationId xmlns:a16="http://schemas.microsoft.com/office/drawing/2014/main" id="{72864709-9FDC-4099-8FA7-8407C759A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616"/>
              <a:ext cx="72" cy="56"/>
            </a:xfrm>
            <a:custGeom>
              <a:avLst/>
              <a:gdLst>
                <a:gd name="T0" fmla="*/ 0 w 29"/>
                <a:gd name="T1" fmla="*/ 363 h 21"/>
                <a:gd name="T2" fmla="*/ 444 w 29"/>
                <a:gd name="T3" fmla="*/ 0 h 21"/>
                <a:gd name="T4" fmla="*/ 154 w 2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0" y="19"/>
                  </a:moveTo>
                  <a:cubicBezTo>
                    <a:pt x="11" y="7"/>
                    <a:pt x="12" y="0"/>
                    <a:pt x="29" y="0"/>
                  </a:cubicBezTo>
                  <a:cubicBezTo>
                    <a:pt x="25" y="7"/>
                    <a:pt x="17" y="18"/>
                    <a:pt x="10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540">
              <a:extLst>
                <a:ext uri="{FF2B5EF4-FFF2-40B4-BE49-F238E27FC236}">
                  <a16:creationId xmlns:a16="http://schemas.microsoft.com/office/drawing/2014/main" id="{F937773D-76FC-46E4-BD8E-E3A9C71DA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400"/>
              <a:ext cx="193" cy="173"/>
            </a:xfrm>
            <a:custGeom>
              <a:avLst/>
              <a:gdLst>
                <a:gd name="T0" fmla="*/ 0 w 77"/>
                <a:gd name="T1" fmla="*/ 1224 h 65"/>
                <a:gd name="T2" fmla="*/ 1213 w 77"/>
                <a:gd name="T3" fmla="*/ 0 h 65"/>
                <a:gd name="T4" fmla="*/ 0 w 77"/>
                <a:gd name="T5" fmla="*/ 1224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65">
                  <a:moveTo>
                    <a:pt x="0" y="65"/>
                  </a:moveTo>
                  <a:cubicBezTo>
                    <a:pt x="24" y="58"/>
                    <a:pt x="71" y="15"/>
                    <a:pt x="77" y="0"/>
                  </a:cubicBezTo>
                  <a:cubicBezTo>
                    <a:pt x="62" y="15"/>
                    <a:pt x="14" y="65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541">
              <a:extLst>
                <a:ext uri="{FF2B5EF4-FFF2-40B4-BE49-F238E27FC236}">
                  <a16:creationId xmlns:a16="http://schemas.microsoft.com/office/drawing/2014/main" id="{767F8CDF-80E5-48D9-B3CE-FF34E776A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315"/>
              <a:ext cx="113" cy="69"/>
            </a:xfrm>
            <a:custGeom>
              <a:avLst/>
              <a:gdLst>
                <a:gd name="T0" fmla="*/ 0 w 45"/>
                <a:gd name="T1" fmla="*/ 486 h 26"/>
                <a:gd name="T2" fmla="*/ 713 w 45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6">
                  <a:moveTo>
                    <a:pt x="0" y="26"/>
                  </a:moveTo>
                  <a:cubicBezTo>
                    <a:pt x="23" y="22"/>
                    <a:pt x="38" y="7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542">
              <a:extLst>
                <a:ext uri="{FF2B5EF4-FFF2-40B4-BE49-F238E27FC236}">
                  <a16:creationId xmlns:a16="http://schemas.microsoft.com/office/drawing/2014/main" id="{03230780-F4DF-4DDF-B581-BE682E74F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024"/>
              <a:ext cx="110" cy="109"/>
            </a:xfrm>
            <a:custGeom>
              <a:avLst/>
              <a:gdLst>
                <a:gd name="T0" fmla="*/ 0 w 44"/>
                <a:gd name="T1" fmla="*/ 771 h 41"/>
                <a:gd name="T2" fmla="*/ 688 w 44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41">
                  <a:moveTo>
                    <a:pt x="0" y="41"/>
                  </a:moveTo>
                  <a:cubicBezTo>
                    <a:pt x="18" y="30"/>
                    <a:pt x="37" y="14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543">
              <a:extLst>
                <a:ext uri="{FF2B5EF4-FFF2-40B4-BE49-F238E27FC236}">
                  <a16:creationId xmlns:a16="http://schemas.microsoft.com/office/drawing/2014/main" id="{96CDD9DF-6ED5-48AB-B1F7-8378A1AF9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891"/>
              <a:ext cx="127" cy="98"/>
            </a:xfrm>
            <a:custGeom>
              <a:avLst/>
              <a:gdLst>
                <a:gd name="T0" fmla="*/ 0 w 51"/>
                <a:gd name="T1" fmla="*/ 689 h 37"/>
                <a:gd name="T2" fmla="*/ 787 w 5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9" y="30"/>
                    <a:pt x="44" y="12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544">
              <a:extLst>
                <a:ext uri="{FF2B5EF4-FFF2-40B4-BE49-F238E27FC236}">
                  <a16:creationId xmlns:a16="http://schemas.microsoft.com/office/drawing/2014/main" id="{1119F962-50D8-4A07-A512-DAE74B36A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560"/>
              <a:ext cx="155" cy="171"/>
            </a:xfrm>
            <a:custGeom>
              <a:avLst/>
              <a:gdLst>
                <a:gd name="T0" fmla="*/ 0 w 62"/>
                <a:gd name="T1" fmla="*/ 1221 h 64"/>
                <a:gd name="T2" fmla="*/ 970 w 62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64">
                  <a:moveTo>
                    <a:pt x="0" y="64"/>
                  </a:moveTo>
                  <a:cubicBezTo>
                    <a:pt x="16" y="55"/>
                    <a:pt x="58" y="12"/>
                    <a:pt x="6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545">
              <a:extLst>
                <a:ext uri="{FF2B5EF4-FFF2-40B4-BE49-F238E27FC236}">
                  <a16:creationId xmlns:a16="http://schemas.microsoft.com/office/drawing/2014/main" id="{B83A9CD3-8F61-41B6-A1CC-46DBD8F36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771"/>
              <a:ext cx="115" cy="149"/>
            </a:xfrm>
            <a:custGeom>
              <a:avLst/>
              <a:gdLst>
                <a:gd name="T0" fmla="*/ 0 w 46"/>
                <a:gd name="T1" fmla="*/ 1054 h 56"/>
                <a:gd name="T2" fmla="*/ 720 w 46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56">
                  <a:moveTo>
                    <a:pt x="0" y="56"/>
                  </a:moveTo>
                  <a:cubicBezTo>
                    <a:pt x="17" y="48"/>
                    <a:pt x="40" y="14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546">
              <a:extLst>
                <a:ext uri="{FF2B5EF4-FFF2-40B4-BE49-F238E27FC236}">
                  <a16:creationId xmlns:a16="http://schemas.microsoft.com/office/drawing/2014/main" id="{05F2E4C8-900B-4755-AC80-97E291024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925"/>
              <a:ext cx="83" cy="120"/>
            </a:xfrm>
            <a:custGeom>
              <a:avLst/>
              <a:gdLst>
                <a:gd name="T0" fmla="*/ 0 w 33"/>
                <a:gd name="T1" fmla="*/ 853 h 45"/>
                <a:gd name="T2" fmla="*/ 526 w 3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5">
                  <a:moveTo>
                    <a:pt x="0" y="45"/>
                  </a:moveTo>
                  <a:cubicBezTo>
                    <a:pt x="15" y="38"/>
                    <a:pt x="29" y="1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547">
              <a:extLst>
                <a:ext uri="{FF2B5EF4-FFF2-40B4-BE49-F238E27FC236}">
                  <a16:creationId xmlns:a16="http://schemas.microsoft.com/office/drawing/2014/main" id="{79F1494C-6021-44B5-A44A-D114B03F0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496"/>
              <a:ext cx="142" cy="32"/>
            </a:xfrm>
            <a:custGeom>
              <a:avLst/>
              <a:gdLst>
                <a:gd name="T0" fmla="*/ 0 w 57"/>
                <a:gd name="T1" fmla="*/ 227 h 12"/>
                <a:gd name="T2" fmla="*/ 882 w 57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2">
                  <a:moveTo>
                    <a:pt x="0" y="12"/>
                  </a:moveTo>
                  <a:cubicBezTo>
                    <a:pt x="11" y="12"/>
                    <a:pt x="35" y="0"/>
                    <a:pt x="5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548">
              <a:extLst>
                <a:ext uri="{FF2B5EF4-FFF2-40B4-BE49-F238E27FC236}">
                  <a16:creationId xmlns:a16="http://schemas.microsoft.com/office/drawing/2014/main" id="{9B62FEC1-2CB1-4D23-858F-A41872F2B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1496"/>
              <a:ext cx="793" cy="219"/>
            </a:xfrm>
            <a:custGeom>
              <a:avLst/>
              <a:gdLst>
                <a:gd name="T0" fmla="*/ 2379 w 317"/>
                <a:gd name="T1" fmla="*/ 649 h 82"/>
                <a:gd name="T2" fmla="*/ 3930 w 317"/>
                <a:gd name="T3" fmla="*/ 513 h 82"/>
                <a:gd name="T4" fmla="*/ 4475 w 317"/>
                <a:gd name="T5" fmla="*/ 684 h 82"/>
                <a:gd name="T6" fmla="*/ 4901 w 317"/>
                <a:gd name="T7" fmla="*/ 401 h 82"/>
                <a:gd name="T8" fmla="*/ 4755 w 317"/>
                <a:gd name="T9" fmla="*/ 93 h 82"/>
                <a:gd name="T10" fmla="*/ 4163 w 317"/>
                <a:gd name="T11" fmla="*/ 115 h 82"/>
                <a:gd name="T12" fmla="*/ 3022 w 317"/>
                <a:gd name="T13" fmla="*/ 0 h 82"/>
                <a:gd name="T14" fmla="*/ 2096 w 317"/>
                <a:gd name="T15" fmla="*/ 248 h 82"/>
                <a:gd name="T16" fmla="*/ 50 w 317"/>
                <a:gd name="T17" fmla="*/ 764 h 82"/>
                <a:gd name="T18" fmla="*/ 188 w 317"/>
                <a:gd name="T19" fmla="*/ 1242 h 82"/>
                <a:gd name="T20" fmla="*/ 395 w 317"/>
                <a:gd name="T21" fmla="*/ 1541 h 82"/>
                <a:gd name="T22" fmla="*/ 1426 w 317"/>
                <a:gd name="T23" fmla="*/ 799 h 82"/>
                <a:gd name="T24" fmla="*/ 2379 w 317"/>
                <a:gd name="T25" fmla="*/ 649 h 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7" h="82">
                  <a:moveTo>
                    <a:pt x="152" y="34"/>
                  </a:moveTo>
                  <a:cubicBezTo>
                    <a:pt x="178" y="21"/>
                    <a:pt x="241" y="28"/>
                    <a:pt x="251" y="27"/>
                  </a:cubicBezTo>
                  <a:cubicBezTo>
                    <a:pt x="260" y="26"/>
                    <a:pt x="269" y="35"/>
                    <a:pt x="286" y="36"/>
                  </a:cubicBezTo>
                  <a:cubicBezTo>
                    <a:pt x="304" y="38"/>
                    <a:pt x="309" y="27"/>
                    <a:pt x="313" y="21"/>
                  </a:cubicBezTo>
                  <a:cubicBezTo>
                    <a:pt x="317" y="16"/>
                    <a:pt x="310" y="8"/>
                    <a:pt x="304" y="5"/>
                  </a:cubicBezTo>
                  <a:cubicBezTo>
                    <a:pt x="304" y="5"/>
                    <a:pt x="281" y="4"/>
                    <a:pt x="266" y="6"/>
                  </a:cubicBezTo>
                  <a:cubicBezTo>
                    <a:pt x="252" y="8"/>
                    <a:pt x="221" y="0"/>
                    <a:pt x="193" y="0"/>
                  </a:cubicBezTo>
                  <a:cubicBezTo>
                    <a:pt x="164" y="0"/>
                    <a:pt x="147" y="9"/>
                    <a:pt x="134" y="13"/>
                  </a:cubicBezTo>
                  <a:cubicBezTo>
                    <a:pt x="123" y="16"/>
                    <a:pt x="8" y="27"/>
                    <a:pt x="3" y="40"/>
                  </a:cubicBezTo>
                  <a:cubicBezTo>
                    <a:pt x="0" y="46"/>
                    <a:pt x="7" y="56"/>
                    <a:pt x="12" y="65"/>
                  </a:cubicBezTo>
                  <a:cubicBezTo>
                    <a:pt x="17" y="73"/>
                    <a:pt x="19" y="82"/>
                    <a:pt x="25" y="81"/>
                  </a:cubicBezTo>
                  <a:cubicBezTo>
                    <a:pt x="36" y="79"/>
                    <a:pt x="74" y="44"/>
                    <a:pt x="91" y="42"/>
                  </a:cubicBezTo>
                  <a:cubicBezTo>
                    <a:pt x="107" y="41"/>
                    <a:pt x="132" y="39"/>
                    <a:pt x="152" y="34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549">
              <a:extLst>
                <a:ext uri="{FF2B5EF4-FFF2-40B4-BE49-F238E27FC236}">
                  <a16:creationId xmlns:a16="http://schemas.microsoft.com/office/drawing/2014/main" id="{576A26D9-CC03-40FD-BFBD-4F30A6762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824"/>
              <a:ext cx="237" cy="112"/>
            </a:xfrm>
            <a:custGeom>
              <a:avLst/>
              <a:gdLst>
                <a:gd name="T0" fmla="*/ 75 w 95"/>
                <a:gd name="T1" fmla="*/ 704 h 42"/>
                <a:gd name="T2" fmla="*/ 1382 w 95"/>
                <a:gd name="T3" fmla="*/ 491 h 42"/>
                <a:gd name="T4" fmla="*/ 1382 w 95"/>
                <a:gd name="T5" fmla="*/ 491 h 42"/>
                <a:gd name="T6" fmla="*/ 1412 w 95"/>
                <a:gd name="T7" fmla="*/ 171 h 42"/>
                <a:gd name="T8" fmla="*/ 1183 w 95"/>
                <a:gd name="T9" fmla="*/ 93 h 42"/>
                <a:gd name="T10" fmla="*/ 92 w 95"/>
                <a:gd name="T11" fmla="*/ 227 h 42"/>
                <a:gd name="T12" fmla="*/ 75 w 95"/>
                <a:gd name="T13" fmla="*/ 704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42">
                  <a:moveTo>
                    <a:pt x="5" y="37"/>
                  </a:moveTo>
                  <a:cubicBezTo>
                    <a:pt x="41" y="42"/>
                    <a:pt x="82" y="30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4" y="22"/>
                    <a:pt x="95" y="14"/>
                    <a:pt x="91" y="9"/>
                  </a:cubicBezTo>
                  <a:cubicBezTo>
                    <a:pt x="87" y="0"/>
                    <a:pt x="76" y="5"/>
                    <a:pt x="76" y="5"/>
                  </a:cubicBezTo>
                  <a:cubicBezTo>
                    <a:pt x="68" y="8"/>
                    <a:pt x="23" y="15"/>
                    <a:pt x="6" y="12"/>
                  </a:cubicBezTo>
                  <a:cubicBezTo>
                    <a:pt x="0" y="12"/>
                    <a:pt x="0" y="36"/>
                    <a:pt x="5" y="37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550">
              <a:extLst>
                <a:ext uri="{FF2B5EF4-FFF2-40B4-BE49-F238E27FC236}">
                  <a16:creationId xmlns:a16="http://schemas.microsoft.com/office/drawing/2014/main" id="{3C2CEA82-DBCB-4978-B39D-D49F31089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992"/>
              <a:ext cx="292" cy="128"/>
            </a:xfrm>
            <a:custGeom>
              <a:avLst/>
              <a:gdLst>
                <a:gd name="T0" fmla="*/ 125 w 117"/>
                <a:gd name="T1" fmla="*/ 227 h 48"/>
                <a:gd name="T2" fmla="*/ 1507 w 117"/>
                <a:gd name="T3" fmla="*/ 77 h 48"/>
                <a:gd name="T4" fmla="*/ 1757 w 117"/>
                <a:gd name="T5" fmla="*/ 149 h 48"/>
                <a:gd name="T6" fmla="*/ 1695 w 117"/>
                <a:gd name="T7" fmla="*/ 477 h 48"/>
                <a:gd name="T8" fmla="*/ 1695 w 117"/>
                <a:gd name="T9" fmla="*/ 477 h 48"/>
                <a:gd name="T10" fmla="*/ 155 w 117"/>
                <a:gd name="T11" fmla="*/ 704 h 48"/>
                <a:gd name="T12" fmla="*/ 125 w 117"/>
                <a:gd name="T13" fmla="*/ 227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48">
                  <a:moveTo>
                    <a:pt x="8" y="12"/>
                  </a:moveTo>
                  <a:cubicBezTo>
                    <a:pt x="24" y="20"/>
                    <a:pt x="78" y="12"/>
                    <a:pt x="97" y="4"/>
                  </a:cubicBezTo>
                  <a:cubicBezTo>
                    <a:pt x="97" y="4"/>
                    <a:pt x="108" y="0"/>
                    <a:pt x="113" y="8"/>
                  </a:cubicBezTo>
                  <a:cubicBezTo>
                    <a:pt x="117" y="14"/>
                    <a:pt x="115" y="22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2" y="30"/>
                    <a:pt x="38" y="48"/>
                    <a:pt x="10" y="37"/>
                  </a:cubicBezTo>
                  <a:cubicBezTo>
                    <a:pt x="5" y="36"/>
                    <a:pt x="0" y="8"/>
                    <a:pt x="8" y="12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551">
              <a:extLst>
                <a:ext uri="{FF2B5EF4-FFF2-40B4-BE49-F238E27FC236}">
                  <a16:creationId xmlns:a16="http://schemas.microsoft.com/office/drawing/2014/main" id="{55493107-E3D6-4E9E-99A3-BB884BDB4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1696"/>
              <a:ext cx="143" cy="104"/>
            </a:xfrm>
            <a:custGeom>
              <a:avLst/>
              <a:gdLst>
                <a:gd name="T0" fmla="*/ 818 w 57"/>
                <a:gd name="T1" fmla="*/ 435 h 39"/>
                <a:gd name="T2" fmla="*/ 113 w 57"/>
                <a:gd name="T3" fmla="*/ 568 h 39"/>
                <a:gd name="T4" fmla="*/ 113 w 57"/>
                <a:gd name="T5" fmla="*/ 568 h 39"/>
                <a:gd name="T6" fmla="*/ 33 w 57"/>
                <a:gd name="T7" fmla="*/ 320 h 39"/>
                <a:gd name="T8" fmla="*/ 238 w 57"/>
                <a:gd name="T9" fmla="*/ 149 h 39"/>
                <a:gd name="T10" fmla="*/ 238 w 57"/>
                <a:gd name="T11" fmla="*/ 149 h 39"/>
                <a:gd name="T12" fmla="*/ 597 w 57"/>
                <a:gd name="T13" fmla="*/ 77 h 39"/>
                <a:gd name="T14" fmla="*/ 597 w 57"/>
                <a:gd name="T15" fmla="*/ 77 h 39"/>
                <a:gd name="T16" fmla="*/ 788 w 57"/>
                <a:gd name="T17" fmla="*/ 205 h 39"/>
                <a:gd name="T18" fmla="*/ 818 w 57"/>
                <a:gd name="T19" fmla="*/ 435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39">
                  <a:moveTo>
                    <a:pt x="52" y="23"/>
                  </a:moveTo>
                  <a:cubicBezTo>
                    <a:pt x="51" y="24"/>
                    <a:pt x="30" y="39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" y="28"/>
                    <a:pt x="0" y="23"/>
                    <a:pt x="2" y="17"/>
                  </a:cubicBezTo>
                  <a:cubicBezTo>
                    <a:pt x="4" y="11"/>
                    <a:pt x="9" y="6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5" y="12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4" y="0"/>
                    <a:pt x="47" y="6"/>
                    <a:pt x="50" y="11"/>
                  </a:cubicBezTo>
                  <a:cubicBezTo>
                    <a:pt x="54" y="16"/>
                    <a:pt x="57" y="20"/>
                    <a:pt x="52" y="23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Freeform 552">
              <a:extLst>
                <a:ext uri="{FF2B5EF4-FFF2-40B4-BE49-F238E27FC236}">
                  <a16:creationId xmlns:a16="http://schemas.microsoft.com/office/drawing/2014/main" id="{B1E8DE88-FA86-42DF-9633-F0533BE12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387"/>
              <a:ext cx="347" cy="282"/>
            </a:xfrm>
            <a:custGeom>
              <a:avLst/>
              <a:gdLst>
                <a:gd name="T0" fmla="*/ 92 w 139"/>
                <a:gd name="T1" fmla="*/ 772 h 106"/>
                <a:gd name="T2" fmla="*/ 2037 w 139"/>
                <a:gd name="T3" fmla="*/ 1862 h 106"/>
                <a:gd name="T4" fmla="*/ 2037 w 139"/>
                <a:gd name="T5" fmla="*/ 1862 h 106"/>
                <a:gd name="T6" fmla="*/ 2149 w 139"/>
                <a:gd name="T7" fmla="*/ 1599 h 106"/>
                <a:gd name="T8" fmla="*/ 2025 w 139"/>
                <a:gd name="T9" fmla="*/ 1394 h 106"/>
                <a:gd name="T10" fmla="*/ 2025 w 139"/>
                <a:gd name="T11" fmla="*/ 1394 h 106"/>
                <a:gd name="T12" fmla="*/ 42 w 139"/>
                <a:gd name="T13" fmla="*/ 93 h 106"/>
                <a:gd name="T14" fmla="*/ 92 w 139"/>
                <a:gd name="T15" fmla="*/ 772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9" h="106">
                  <a:moveTo>
                    <a:pt x="6" y="41"/>
                  </a:moveTo>
                  <a:cubicBezTo>
                    <a:pt x="10" y="51"/>
                    <a:pt x="71" y="106"/>
                    <a:pt x="131" y="99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9" y="99"/>
                    <a:pt x="139" y="93"/>
                    <a:pt x="138" y="85"/>
                  </a:cubicBezTo>
                  <a:cubicBezTo>
                    <a:pt x="137" y="77"/>
                    <a:pt x="138" y="74"/>
                    <a:pt x="130" y="74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73" y="88"/>
                    <a:pt x="11" y="17"/>
                    <a:pt x="3" y="5"/>
                  </a:cubicBezTo>
                  <a:cubicBezTo>
                    <a:pt x="0" y="0"/>
                    <a:pt x="0" y="29"/>
                    <a:pt x="6" y="41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553">
              <a:extLst>
                <a:ext uri="{FF2B5EF4-FFF2-40B4-BE49-F238E27FC236}">
                  <a16:creationId xmlns:a16="http://schemas.microsoft.com/office/drawing/2014/main" id="{B0EF1B34-02C5-41C1-8D09-865F9E7BB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144"/>
              <a:ext cx="325" cy="128"/>
            </a:xfrm>
            <a:custGeom>
              <a:avLst/>
              <a:gdLst>
                <a:gd name="T0" fmla="*/ 125 w 130"/>
                <a:gd name="T1" fmla="*/ 115 h 48"/>
                <a:gd name="T2" fmla="*/ 1208 w 130"/>
                <a:gd name="T3" fmla="*/ 341 h 48"/>
                <a:gd name="T4" fmla="*/ 1770 w 130"/>
                <a:gd name="T5" fmla="*/ 205 h 48"/>
                <a:gd name="T6" fmla="*/ 1875 w 130"/>
                <a:gd name="T7" fmla="*/ 661 h 48"/>
                <a:gd name="T8" fmla="*/ 800 w 130"/>
                <a:gd name="T9" fmla="*/ 875 h 48"/>
                <a:gd name="T10" fmla="*/ 95 w 130"/>
                <a:gd name="T11" fmla="*/ 648 h 48"/>
                <a:gd name="T12" fmla="*/ 125 w 130"/>
                <a:gd name="T13" fmla="*/ 115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48">
                  <a:moveTo>
                    <a:pt x="8" y="6"/>
                  </a:moveTo>
                  <a:cubicBezTo>
                    <a:pt x="22" y="19"/>
                    <a:pt x="53" y="20"/>
                    <a:pt x="77" y="18"/>
                  </a:cubicBezTo>
                  <a:cubicBezTo>
                    <a:pt x="100" y="15"/>
                    <a:pt x="113" y="11"/>
                    <a:pt x="113" y="11"/>
                  </a:cubicBezTo>
                  <a:cubicBezTo>
                    <a:pt x="119" y="8"/>
                    <a:pt x="130" y="29"/>
                    <a:pt x="120" y="35"/>
                  </a:cubicBezTo>
                  <a:cubicBezTo>
                    <a:pt x="110" y="40"/>
                    <a:pt x="76" y="48"/>
                    <a:pt x="51" y="46"/>
                  </a:cubicBezTo>
                  <a:cubicBezTo>
                    <a:pt x="27" y="44"/>
                    <a:pt x="10" y="38"/>
                    <a:pt x="6" y="34"/>
                  </a:cubicBezTo>
                  <a:cubicBezTo>
                    <a:pt x="0" y="27"/>
                    <a:pt x="2" y="0"/>
                    <a:pt x="8" y="6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554">
              <a:extLst>
                <a:ext uri="{FF2B5EF4-FFF2-40B4-BE49-F238E27FC236}">
                  <a16:creationId xmlns:a16="http://schemas.microsoft.com/office/drawing/2014/main" id="{24AD0EF0-AED5-4091-8319-AABF37C60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264"/>
              <a:ext cx="338" cy="197"/>
            </a:xfrm>
            <a:custGeom>
              <a:avLst/>
              <a:gdLst>
                <a:gd name="T0" fmla="*/ 83 w 135"/>
                <a:gd name="T1" fmla="*/ 35 h 74"/>
                <a:gd name="T2" fmla="*/ 2025 w 135"/>
                <a:gd name="T3" fmla="*/ 793 h 74"/>
                <a:gd name="T4" fmla="*/ 2118 w 135"/>
                <a:gd name="T5" fmla="*/ 1078 h 74"/>
                <a:gd name="T6" fmla="*/ 2056 w 135"/>
                <a:gd name="T7" fmla="*/ 1318 h 74"/>
                <a:gd name="T8" fmla="*/ 95 w 135"/>
                <a:gd name="T9" fmla="*/ 602 h 74"/>
                <a:gd name="T10" fmla="*/ 83 w 135"/>
                <a:gd name="T11" fmla="*/ 35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74">
                  <a:moveTo>
                    <a:pt x="5" y="2"/>
                  </a:moveTo>
                  <a:cubicBezTo>
                    <a:pt x="12" y="14"/>
                    <a:pt x="77" y="47"/>
                    <a:pt x="129" y="42"/>
                  </a:cubicBezTo>
                  <a:cubicBezTo>
                    <a:pt x="132" y="42"/>
                    <a:pt x="135" y="50"/>
                    <a:pt x="135" y="57"/>
                  </a:cubicBezTo>
                  <a:cubicBezTo>
                    <a:pt x="135" y="63"/>
                    <a:pt x="134" y="68"/>
                    <a:pt x="131" y="70"/>
                  </a:cubicBezTo>
                  <a:cubicBezTo>
                    <a:pt x="124" y="74"/>
                    <a:pt x="40" y="68"/>
                    <a:pt x="6" y="32"/>
                  </a:cubicBezTo>
                  <a:cubicBezTo>
                    <a:pt x="1" y="27"/>
                    <a:pt x="0" y="0"/>
                    <a:pt x="5" y="2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555">
              <a:extLst>
                <a:ext uri="{FF2B5EF4-FFF2-40B4-BE49-F238E27FC236}">
                  <a16:creationId xmlns:a16="http://schemas.microsoft.com/office/drawing/2014/main" id="{6C206F1F-57FA-4E09-BB1F-4CEDD99FB3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9" y="2552"/>
              <a:ext cx="668" cy="731"/>
            </a:xfrm>
            <a:custGeom>
              <a:avLst/>
              <a:gdLst>
                <a:gd name="T0" fmla="*/ 3975 w 267"/>
                <a:gd name="T1" fmla="*/ 4498 h 274"/>
                <a:gd name="T2" fmla="*/ 3538 w 267"/>
                <a:gd name="T3" fmla="*/ 4690 h 274"/>
                <a:gd name="T4" fmla="*/ 2930 w 267"/>
                <a:gd name="T5" fmla="*/ 4042 h 274"/>
                <a:gd name="T6" fmla="*/ 3850 w 267"/>
                <a:gd name="T7" fmla="*/ 3986 h 274"/>
                <a:gd name="T8" fmla="*/ 3775 w 267"/>
                <a:gd name="T9" fmla="*/ 3802 h 274"/>
                <a:gd name="T10" fmla="*/ 3588 w 267"/>
                <a:gd name="T11" fmla="*/ 3588 h 274"/>
                <a:gd name="T12" fmla="*/ 2409 w 267"/>
                <a:gd name="T13" fmla="*/ 3097 h 274"/>
                <a:gd name="T14" fmla="*/ 3180 w 267"/>
                <a:gd name="T15" fmla="*/ 3231 h 274"/>
                <a:gd name="T16" fmla="*/ 3160 w 267"/>
                <a:gd name="T17" fmla="*/ 2983 h 274"/>
                <a:gd name="T18" fmla="*/ 3067 w 267"/>
                <a:gd name="T19" fmla="*/ 2732 h 274"/>
                <a:gd name="T20" fmla="*/ 2067 w 267"/>
                <a:gd name="T21" fmla="*/ 2108 h 274"/>
                <a:gd name="T22" fmla="*/ 2960 w 267"/>
                <a:gd name="T23" fmla="*/ 1844 h 274"/>
                <a:gd name="T24" fmla="*/ 2960 w 267"/>
                <a:gd name="T25" fmla="*/ 1515 h 274"/>
                <a:gd name="T26" fmla="*/ 2692 w 267"/>
                <a:gd name="T27" fmla="*/ 1425 h 274"/>
                <a:gd name="T28" fmla="*/ 220 w 267"/>
                <a:gd name="T29" fmla="*/ 0 h 274"/>
                <a:gd name="T30" fmla="*/ 208 w 267"/>
                <a:gd name="T31" fmla="*/ 93 h 274"/>
                <a:gd name="T32" fmla="*/ 20 w 267"/>
                <a:gd name="T33" fmla="*/ 478 h 274"/>
                <a:gd name="T34" fmla="*/ 20 w 267"/>
                <a:gd name="T35" fmla="*/ 547 h 274"/>
                <a:gd name="T36" fmla="*/ 2367 w 267"/>
                <a:gd name="T37" fmla="*/ 3892 h 274"/>
                <a:gd name="T38" fmla="*/ 3505 w 267"/>
                <a:gd name="T39" fmla="*/ 5202 h 274"/>
                <a:gd name="T40" fmla="*/ 4118 w 267"/>
                <a:gd name="T41" fmla="*/ 4840 h 274"/>
                <a:gd name="T42" fmla="*/ 3975 w 267"/>
                <a:gd name="T43" fmla="*/ 4498 h 274"/>
                <a:gd name="T44" fmla="*/ 1208 w 267"/>
                <a:gd name="T45" fmla="*/ 1729 h 274"/>
                <a:gd name="T46" fmla="*/ 1971 w 267"/>
                <a:gd name="T47" fmla="*/ 2676 h 274"/>
                <a:gd name="T48" fmla="*/ 1208 w 267"/>
                <a:gd name="T49" fmla="*/ 1729 h 2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7" h="274">
                  <a:moveTo>
                    <a:pt x="254" y="237"/>
                  </a:moveTo>
                  <a:cubicBezTo>
                    <a:pt x="251" y="235"/>
                    <a:pt x="239" y="248"/>
                    <a:pt x="226" y="247"/>
                  </a:cubicBezTo>
                  <a:cubicBezTo>
                    <a:pt x="214" y="247"/>
                    <a:pt x="201" y="232"/>
                    <a:pt x="187" y="213"/>
                  </a:cubicBezTo>
                  <a:cubicBezTo>
                    <a:pt x="205" y="223"/>
                    <a:pt x="225" y="227"/>
                    <a:pt x="246" y="210"/>
                  </a:cubicBezTo>
                  <a:cubicBezTo>
                    <a:pt x="252" y="206"/>
                    <a:pt x="246" y="206"/>
                    <a:pt x="241" y="200"/>
                  </a:cubicBezTo>
                  <a:cubicBezTo>
                    <a:pt x="236" y="194"/>
                    <a:pt x="235" y="185"/>
                    <a:pt x="229" y="189"/>
                  </a:cubicBezTo>
                  <a:cubicBezTo>
                    <a:pt x="199" y="207"/>
                    <a:pt x="160" y="173"/>
                    <a:pt x="154" y="163"/>
                  </a:cubicBezTo>
                  <a:cubicBezTo>
                    <a:pt x="178" y="177"/>
                    <a:pt x="193" y="175"/>
                    <a:pt x="203" y="170"/>
                  </a:cubicBezTo>
                  <a:cubicBezTo>
                    <a:pt x="208" y="169"/>
                    <a:pt x="204" y="163"/>
                    <a:pt x="202" y="157"/>
                  </a:cubicBezTo>
                  <a:cubicBezTo>
                    <a:pt x="200" y="151"/>
                    <a:pt x="202" y="141"/>
                    <a:pt x="196" y="144"/>
                  </a:cubicBezTo>
                  <a:cubicBezTo>
                    <a:pt x="173" y="154"/>
                    <a:pt x="147" y="132"/>
                    <a:pt x="132" y="111"/>
                  </a:cubicBezTo>
                  <a:cubicBezTo>
                    <a:pt x="146" y="118"/>
                    <a:pt x="174" y="109"/>
                    <a:pt x="189" y="97"/>
                  </a:cubicBezTo>
                  <a:cubicBezTo>
                    <a:pt x="195" y="92"/>
                    <a:pt x="193" y="86"/>
                    <a:pt x="189" y="80"/>
                  </a:cubicBezTo>
                  <a:cubicBezTo>
                    <a:pt x="184" y="74"/>
                    <a:pt x="178" y="71"/>
                    <a:pt x="172" y="75"/>
                  </a:cubicBezTo>
                  <a:cubicBezTo>
                    <a:pt x="165" y="81"/>
                    <a:pt x="107" y="110"/>
                    <a:pt x="14" y="0"/>
                  </a:cubicBezTo>
                  <a:cubicBezTo>
                    <a:pt x="14" y="2"/>
                    <a:pt x="13" y="4"/>
                    <a:pt x="13" y="5"/>
                  </a:cubicBezTo>
                  <a:cubicBezTo>
                    <a:pt x="7" y="14"/>
                    <a:pt x="0" y="16"/>
                    <a:pt x="1" y="25"/>
                  </a:cubicBezTo>
                  <a:cubicBezTo>
                    <a:pt x="2" y="26"/>
                    <a:pt x="2" y="28"/>
                    <a:pt x="1" y="29"/>
                  </a:cubicBezTo>
                  <a:cubicBezTo>
                    <a:pt x="19" y="51"/>
                    <a:pt x="149" y="200"/>
                    <a:pt x="151" y="205"/>
                  </a:cubicBezTo>
                  <a:cubicBezTo>
                    <a:pt x="186" y="253"/>
                    <a:pt x="205" y="273"/>
                    <a:pt x="224" y="274"/>
                  </a:cubicBezTo>
                  <a:cubicBezTo>
                    <a:pt x="238" y="274"/>
                    <a:pt x="255" y="269"/>
                    <a:pt x="263" y="255"/>
                  </a:cubicBezTo>
                  <a:cubicBezTo>
                    <a:pt x="267" y="249"/>
                    <a:pt x="261" y="241"/>
                    <a:pt x="254" y="237"/>
                  </a:cubicBezTo>
                  <a:close/>
                  <a:moveTo>
                    <a:pt x="77" y="91"/>
                  </a:moveTo>
                  <a:cubicBezTo>
                    <a:pt x="94" y="98"/>
                    <a:pt x="120" y="127"/>
                    <a:pt x="126" y="141"/>
                  </a:cubicBezTo>
                  <a:cubicBezTo>
                    <a:pt x="121" y="137"/>
                    <a:pt x="87" y="105"/>
                    <a:pt x="77" y="91"/>
                  </a:cubicBezTo>
                  <a:close/>
                </a:path>
              </a:pathLst>
            </a:custGeom>
            <a:solidFill>
              <a:srgbClr val="B0D0EB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556">
              <a:extLst>
                <a:ext uri="{FF2B5EF4-FFF2-40B4-BE49-F238E27FC236}">
                  <a16:creationId xmlns:a16="http://schemas.microsoft.com/office/drawing/2014/main" id="{830618C4-98B8-4647-8FBD-91CC28685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579"/>
              <a:ext cx="150" cy="90"/>
            </a:xfrm>
            <a:custGeom>
              <a:avLst/>
              <a:gdLst>
                <a:gd name="T0" fmla="*/ 270 w 60"/>
                <a:gd name="T1" fmla="*/ 630 h 34"/>
                <a:gd name="T2" fmla="*/ 220 w 60"/>
                <a:gd name="T3" fmla="*/ 111 h 34"/>
                <a:gd name="T4" fmla="*/ 938 w 60"/>
                <a:gd name="T5" fmla="*/ 0 h 34"/>
                <a:gd name="T6" fmla="*/ 408 w 60"/>
                <a:gd name="T7" fmla="*/ 169 h 34"/>
                <a:gd name="T8" fmla="*/ 250 w 60"/>
                <a:gd name="T9" fmla="*/ 48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34">
                  <a:moveTo>
                    <a:pt x="17" y="34"/>
                  </a:moveTo>
                  <a:cubicBezTo>
                    <a:pt x="11" y="25"/>
                    <a:pt x="0" y="12"/>
                    <a:pt x="14" y="6"/>
                  </a:cubicBezTo>
                  <a:cubicBezTo>
                    <a:pt x="26" y="0"/>
                    <a:pt x="46" y="2"/>
                    <a:pt x="60" y="0"/>
                  </a:cubicBezTo>
                  <a:cubicBezTo>
                    <a:pt x="48" y="1"/>
                    <a:pt x="38" y="6"/>
                    <a:pt x="26" y="9"/>
                  </a:cubicBezTo>
                  <a:cubicBezTo>
                    <a:pt x="16" y="11"/>
                    <a:pt x="15" y="15"/>
                    <a:pt x="16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557">
              <a:extLst>
                <a:ext uri="{FF2B5EF4-FFF2-40B4-BE49-F238E27FC236}">
                  <a16:creationId xmlns:a16="http://schemas.microsoft.com/office/drawing/2014/main" id="{A145C484-84B8-4659-821A-6446C16D3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512"/>
              <a:ext cx="203" cy="40"/>
            </a:xfrm>
            <a:custGeom>
              <a:avLst/>
              <a:gdLst>
                <a:gd name="T0" fmla="*/ 0 w 81"/>
                <a:gd name="T1" fmla="*/ 285 h 15"/>
                <a:gd name="T2" fmla="*/ 554 w 81"/>
                <a:gd name="T3" fmla="*/ 115 h 15"/>
                <a:gd name="T4" fmla="*/ 1276 w 81"/>
                <a:gd name="T5" fmla="*/ 56 h 15"/>
                <a:gd name="T6" fmla="*/ 804 w 81"/>
                <a:gd name="T7" fmla="*/ 115 h 15"/>
                <a:gd name="T8" fmla="*/ 584 w 81"/>
                <a:gd name="T9" fmla="*/ 171 h 15"/>
                <a:gd name="T10" fmla="*/ 363 w 81"/>
                <a:gd name="T11" fmla="*/ 17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5">
                  <a:moveTo>
                    <a:pt x="0" y="15"/>
                  </a:moveTo>
                  <a:cubicBezTo>
                    <a:pt x="12" y="15"/>
                    <a:pt x="24" y="9"/>
                    <a:pt x="35" y="6"/>
                  </a:cubicBezTo>
                  <a:cubicBezTo>
                    <a:pt x="50" y="1"/>
                    <a:pt x="65" y="0"/>
                    <a:pt x="81" y="3"/>
                  </a:cubicBezTo>
                  <a:cubicBezTo>
                    <a:pt x="71" y="1"/>
                    <a:pt x="61" y="4"/>
                    <a:pt x="51" y="6"/>
                  </a:cubicBezTo>
                  <a:cubicBezTo>
                    <a:pt x="46" y="7"/>
                    <a:pt x="41" y="9"/>
                    <a:pt x="37" y="9"/>
                  </a:cubicBezTo>
                  <a:cubicBezTo>
                    <a:pt x="32" y="10"/>
                    <a:pt x="28" y="8"/>
                    <a:pt x="2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558">
              <a:extLst>
                <a:ext uri="{FF2B5EF4-FFF2-40B4-BE49-F238E27FC236}">
                  <a16:creationId xmlns:a16="http://schemas.microsoft.com/office/drawing/2014/main" id="{BC22E9C4-A110-4054-AFB8-CB2142299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579"/>
              <a:ext cx="227" cy="112"/>
            </a:xfrm>
            <a:custGeom>
              <a:avLst/>
              <a:gdLst>
                <a:gd name="T0" fmla="*/ 0 w 91"/>
                <a:gd name="T1" fmla="*/ 704 h 42"/>
                <a:gd name="T2" fmla="*/ 604 w 91"/>
                <a:gd name="T3" fmla="*/ 320 h 42"/>
                <a:gd name="T4" fmla="*/ 1412 w 91"/>
                <a:gd name="T5" fmla="*/ 93 h 42"/>
                <a:gd name="T6" fmla="*/ 654 w 91"/>
                <a:gd name="T7" fmla="*/ 171 h 42"/>
                <a:gd name="T8" fmla="*/ 324 w 91"/>
                <a:gd name="T9" fmla="*/ 419 h 42"/>
                <a:gd name="T10" fmla="*/ 42 w 91"/>
                <a:gd name="T11" fmla="*/ 68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42">
                  <a:moveTo>
                    <a:pt x="0" y="37"/>
                  </a:moveTo>
                  <a:cubicBezTo>
                    <a:pt x="10" y="42"/>
                    <a:pt x="31" y="21"/>
                    <a:pt x="39" y="17"/>
                  </a:cubicBezTo>
                  <a:cubicBezTo>
                    <a:pt x="56" y="7"/>
                    <a:pt x="72" y="7"/>
                    <a:pt x="91" y="5"/>
                  </a:cubicBezTo>
                  <a:cubicBezTo>
                    <a:pt x="76" y="0"/>
                    <a:pt x="56" y="3"/>
                    <a:pt x="42" y="9"/>
                  </a:cubicBezTo>
                  <a:cubicBezTo>
                    <a:pt x="33" y="13"/>
                    <a:pt x="29" y="16"/>
                    <a:pt x="21" y="22"/>
                  </a:cubicBezTo>
                  <a:cubicBezTo>
                    <a:pt x="17" y="26"/>
                    <a:pt x="8" y="35"/>
                    <a:pt x="3" y="3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559">
              <a:extLst>
                <a:ext uri="{FF2B5EF4-FFF2-40B4-BE49-F238E27FC236}">
                  <a16:creationId xmlns:a16="http://schemas.microsoft.com/office/drawing/2014/main" id="{EB36EDCE-9428-40FD-B2FF-A18D130E2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859"/>
              <a:ext cx="163" cy="32"/>
            </a:xfrm>
            <a:custGeom>
              <a:avLst/>
              <a:gdLst>
                <a:gd name="T0" fmla="*/ 0 w 65"/>
                <a:gd name="T1" fmla="*/ 149 h 12"/>
                <a:gd name="T2" fmla="*/ 1026 w 6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12">
                  <a:moveTo>
                    <a:pt x="0" y="8"/>
                  </a:moveTo>
                  <a:cubicBezTo>
                    <a:pt x="15" y="12"/>
                    <a:pt x="58" y="4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560">
              <a:extLst>
                <a:ext uri="{FF2B5EF4-FFF2-40B4-BE49-F238E27FC236}">
                  <a16:creationId xmlns:a16="http://schemas.microsoft.com/office/drawing/2014/main" id="{F32A1727-EF2C-4A92-A16D-0CB714EA2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027"/>
              <a:ext cx="195" cy="34"/>
            </a:xfrm>
            <a:custGeom>
              <a:avLst/>
              <a:gdLst>
                <a:gd name="T0" fmla="*/ 1220 w 78"/>
                <a:gd name="T1" fmla="*/ 0 h 13"/>
                <a:gd name="T2" fmla="*/ 0 w 78"/>
                <a:gd name="T3" fmla="*/ 165 h 13"/>
                <a:gd name="T4" fmla="*/ 1220 w 7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3">
                  <a:moveTo>
                    <a:pt x="78" y="0"/>
                  </a:moveTo>
                  <a:cubicBezTo>
                    <a:pt x="50" y="12"/>
                    <a:pt x="13" y="13"/>
                    <a:pt x="0" y="9"/>
                  </a:cubicBezTo>
                  <a:cubicBezTo>
                    <a:pt x="13" y="10"/>
                    <a:pt x="65" y="6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561">
              <a:extLst>
                <a:ext uri="{FF2B5EF4-FFF2-40B4-BE49-F238E27FC236}">
                  <a16:creationId xmlns:a16="http://schemas.microsoft.com/office/drawing/2014/main" id="{E6E7CA0B-C5DD-4153-8A24-248AEC97A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200"/>
              <a:ext cx="210" cy="51"/>
            </a:xfrm>
            <a:custGeom>
              <a:avLst/>
              <a:gdLst>
                <a:gd name="T0" fmla="*/ 0 w 84"/>
                <a:gd name="T1" fmla="*/ 35 h 19"/>
                <a:gd name="T2" fmla="*/ 1313 w 84"/>
                <a:gd name="T3" fmla="*/ 0 h 19"/>
                <a:gd name="T4" fmla="*/ 0 w 84"/>
                <a:gd name="T5" fmla="*/ 3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9">
                  <a:moveTo>
                    <a:pt x="0" y="2"/>
                  </a:moveTo>
                  <a:cubicBezTo>
                    <a:pt x="11" y="9"/>
                    <a:pt x="59" y="10"/>
                    <a:pt x="84" y="0"/>
                  </a:cubicBezTo>
                  <a:cubicBezTo>
                    <a:pt x="72" y="9"/>
                    <a:pt x="29" y="1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562">
              <a:extLst>
                <a:ext uri="{FF2B5EF4-FFF2-40B4-BE49-F238E27FC236}">
                  <a16:creationId xmlns:a16="http://schemas.microsoft.com/office/drawing/2014/main" id="{C100AC06-B95B-4E69-B0CC-0D36B987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333"/>
              <a:ext cx="220" cy="75"/>
            </a:xfrm>
            <a:custGeom>
              <a:avLst/>
              <a:gdLst>
                <a:gd name="T0" fmla="*/ 0 w 88"/>
                <a:gd name="T1" fmla="*/ 0 h 28"/>
                <a:gd name="T2" fmla="*/ 1375 w 88"/>
                <a:gd name="T3" fmla="*/ 504 h 28"/>
                <a:gd name="T4" fmla="*/ 0 w 8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28">
                  <a:moveTo>
                    <a:pt x="0" y="0"/>
                  </a:moveTo>
                  <a:cubicBezTo>
                    <a:pt x="12" y="10"/>
                    <a:pt x="52" y="28"/>
                    <a:pt x="88" y="26"/>
                  </a:cubicBezTo>
                  <a:cubicBezTo>
                    <a:pt x="61" y="21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563">
              <a:extLst>
                <a:ext uri="{FF2B5EF4-FFF2-40B4-BE49-F238E27FC236}">
                  <a16:creationId xmlns:a16="http://schemas.microsoft.com/office/drawing/2014/main" id="{475C4D13-3772-4D26-A761-962EBE247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491"/>
              <a:ext cx="128" cy="98"/>
            </a:xfrm>
            <a:custGeom>
              <a:avLst/>
              <a:gdLst>
                <a:gd name="T0" fmla="*/ 0 w 51"/>
                <a:gd name="T1" fmla="*/ 0 h 37"/>
                <a:gd name="T2" fmla="*/ 806 w 51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7">
                  <a:moveTo>
                    <a:pt x="0" y="0"/>
                  </a:moveTo>
                  <a:cubicBezTo>
                    <a:pt x="11" y="19"/>
                    <a:pt x="40" y="33"/>
                    <a:pt x="51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Freeform 564">
              <a:extLst>
                <a:ext uri="{FF2B5EF4-FFF2-40B4-BE49-F238E27FC236}">
                  <a16:creationId xmlns:a16="http://schemas.microsoft.com/office/drawing/2014/main" id="{69D42997-C4E3-4BE9-A4A9-9AD7E627F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656"/>
              <a:ext cx="315" cy="152"/>
            </a:xfrm>
            <a:custGeom>
              <a:avLst/>
              <a:gdLst>
                <a:gd name="T0" fmla="*/ 0 w 126"/>
                <a:gd name="T1" fmla="*/ 0 h 57"/>
                <a:gd name="T2" fmla="*/ 1188 w 126"/>
                <a:gd name="T3" fmla="*/ 888 h 57"/>
                <a:gd name="T4" fmla="*/ 1970 w 126"/>
                <a:gd name="T5" fmla="*/ 760 h 57"/>
                <a:gd name="T6" fmla="*/ 958 w 126"/>
                <a:gd name="T7" fmla="*/ 931 h 57"/>
                <a:gd name="T8" fmla="*/ 0 w 12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7">
                  <a:moveTo>
                    <a:pt x="0" y="0"/>
                  </a:moveTo>
                  <a:cubicBezTo>
                    <a:pt x="16" y="22"/>
                    <a:pt x="51" y="43"/>
                    <a:pt x="76" y="47"/>
                  </a:cubicBezTo>
                  <a:cubicBezTo>
                    <a:pt x="96" y="51"/>
                    <a:pt x="115" y="47"/>
                    <a:pt x="126" y="40"/>
                  </a:cubicBezTo>
                  <a:cubicBezTo>
                    <a:pt x="111" y="52"/>
                    <a:pt x="76" y="57"/>
                    <a:pt x="61" y="49"/>
                  </a:cubicBezTo>
                  <a:cubicBezTo>
                    <a:pt x="45" y="42"/>
                    <a:pt x="30" y="3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565">
              <a:extLst>
                <a:ext uri="{FF2B5EF4-FFF2-40B4-BE49-F238E27FC236}">
                  <a16:creationId xmlns:a16="http://schemas.microsoft.com/office/drawing/2014/main" id="{5CD70A23-C1B4-4FCB-ADFD-6DECFA2F6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925"/>
              <a:ext cx="108" cy="48"/>
            </a:xfrm>
            <a:custGeom>
              <a:avLst/>
              <a:gdLst>
                <a:gd name="T0" fmla="*/ 0 w 43"/>
                <a:gd name="T1" fmla="*/ 0 h 18"/>
                <a:gd name="T2" fmla="*/ 681 w 43"/>
                <a:gd name="T3" fmla="*/ 205 h 18"/>
                <a:gd name="T4" fmla="*/ 0 w 4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8">
                  <a:moveTo>
                    <a:pt x="0" y="0"/>
                  </a:moveTo>
                  <a:cubicBezTo>
                    <a:pt x="8" y="8"/>
                    <a:pt x="29" y="17"/>
                    <a:pt x="43" y="11"/>
                  </a:cubicBezTo>
                  <a:cubicBezTo>
                    <a:pt x="34" y="18"/>
                    <a:pt x="12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566">
              <a:extLst>
                <a:ext uri="{FF2B5EF4-FFF2-40B4-BE49-F238E27FC236}">
                  <a16:creationId xmlns:a16="http://schemas.microsoft.com/office/drawing/2014/main" id="{B5BD8F7F-B912-450C-BB83-96143295C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059"/>
              <a:ext cx="128" cy="48"/>
            </a:xfrm>
            <a:custGeom>
              <a:avLst/>
              <a:gdLst>
                <a:gd name="T0" fmla="*/ 0 w 51"/>
                <a:gd name="T1" fmla="*/ 0 h 18"/>
                <a:gd name="T2" fmla="*/ 806 w 51"/>
                <a:gd name="T3" fmla="*/ 93 h 18"/>
                <a:gd name="T4" fmla="*/ 0 w 5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8">
                  <a:moveTo>
                    <a:pt x="0" y="0"/>
                  </a:moveTo>
                  <a:cubicBezTo>
                    <a:pt x="11" y="9"/>
                    <a:pt x="37" y="15"/>
                    <a:pt x="51" y="5"/>
                  </a:cubicBezTo>
                  <a:cubicBezTo>
                    <a:pt x="43" y="18"/>
                    <a:pt x="17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567">
              <a:extLst>
                <a:ext uri="{FF2B5EF4-FFF2-40B4-BE49-F238E27FC236}">
                  <a16:creationId xmlns:a16="http://schemas.microsoft.com/office/drawing/2014/main" id="{C734FE92-A252-479E-9434-3DFF6CEA4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3197"/>
              <a:ext cx="123" cy="48"/>
            </a:xfrm>
            <a:custGeom>
              <a:avLst/>
              <a:gdLst>
                <a:gd name="T0" fmla="*/ 0 w 49"/>
                <a:gd name="T1" fmla="*/ 0 h 18"/>
                <a:gd name="T2" fmla="*/ 472 w 49"/>
                <a:gd name="T3" fmla="*/ 205 h 18"/>
                <a:gd name="T4" fmla="*/ 776 w 49"/>
                <a:gd name="T5" fmla="*/ 35 h 18"/>
                <a:gd name="T6" fmla="*/ 271 w 49"/>
                <a:gd name="T7" fmla="*/ 285 h 18"/>
                <a:gd name="T8" fmla="*/ 0 w 4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8">
                  <a:moveTo>
                    <a:pt x="0" y="0"/>
                  </a:moveTo>
                  <a:cubicBezTo>
                    <a:pt x="8" y="11"/>
                    <a:pt x="19" y="14"/>
                    <a:pt x="30" y="11"/>
                  </a:cubicBezTo>
                  <a:cubicBezTo>
                    <a:pt x="41" y="9"/>
                    <a:pt x="49" y="2"/>
                    <a:pt x="49" y="2"/>
                  </a:cubicBezTo>
                  <a:cubicBezTo>
                    <a:pt x="39" y="13"/>
                    <a:pt x="29" y="18"/>
                    <a:pt x="17" y="15"/>
                  </a:cubicBezTo>
                  <a:cubicBezTo>
                    <a:pt x="6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568">
              <a:extLst>
                <a:ext uri="{FF2B5EF4-FFF2-40B4-BE49-F238E27FC236}">
                  <a16:creationId xmlns:a16="http://schemas.microsoft.com/office/drawing/2014/main" id="{3EEBB8FF-AEDB-45BA-B7A1-5517250D1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717"/>
              <a:ext cx="70" cy="30"/>
            </a:xfrm>
            <a:custGeom>
              <a:avLst/>
              <a:gdLst>
                <a:gd name="T0" fmla="*/ 0 w 28"/>
                <a:gd name="T1" fmla="*/ 120 h 11"/>
                <a:gd name="T2" fmla="*/ 438 w 28"/>
                <a:gd name="T3" fmla="*/ 0 h 11"/>
                <a:gd name="T4" fmla="*/ 0 w 28"/>
                <a:gd name="T5" fmla="*/ 12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1">
                  <a:moveTo>
                    <a:pt x="0" y="6"/>
                  </a:moveTo>
                  <a:cubicBezTo>
                    <a:pt x="9" y="9"/>
                    <a:pt x="23" y="5"/>
                    <a:pt x="28" y="0"/>
                  </a:cubicBezTo>
                  <a:cubicBezTo>
                    <a:pt x="22" y="9"/>
                    <a:pt x="11" y="1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569">
              <a:extLst>
                <a:ext uri="{FF2B5EF4-FFF2-40B4-BE49-F238E27FC236}">
                  <a16:creationId xmlns:a16="http://schemas.microsoft.com/office/drawing/2014/main" id="{FBF7A13E-235E-41FE-AC48-002C7037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731"/>
              <a:ext cx="2" cy="1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570">
              <a:extLst>
                <a:ext uri="{FF2B5EF4-FFF2-40B4-BE49-F238E27FC236}">
                  <a16:creationId xmlns:a16="http://schemas.microsoft.com/office/drawing/2014/main" id="{B17A721B-9011-4E2B-A39A-2D07C23B1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603"/>
              <a:ext cx="145" cy="1128"/>
            </a:xfrm>
            <a:custGeom>
              <a:avLst/>
              <a:gdLst>
                <a:gd name="T0" fmla="*/ 0 w 58"/>
                <a:gd name="T1" fmla="*/ 7907 h 423"/>
                <a:gd name="T2" fmla="*/ 175 w 58"/>
                <a:gd name="T3" fmla="*/ 8021 h 423"/>
                <a:gd name="T4" fmla="*/ 458 w 58"/>
                <a:gd name="T5" fmla="*/ 7736 h 423"/>
                <a:gd name="T6" fmla="*/ 563 w 58"/>
                <a:gd name="T7" fmla="*/ 7261 h 423"/>
                <a:gd name="T8" fmla="*/ 738 w 58"/>
                <a:gd name="T9" fmla="*/ 6883 h 423"/>
                <a:gd name="T10" fmla="*/ 770 w 58"/>
                <a:gd name="T11" fmla="*/ 6733 h 423"/>
                <a:gd name="T12" fmla="*/ 783 w 58"/>
                <a:gd name="T13" fmla="*/ 6451 h 423"/>
                <a:gd name="T14" fmla="*/ 770 w 58"/>
                <a:gd name="T15" fmla="*/ 6392 h 423"/>
                <a:gd name="T16" fmla="*/ 738 w 58"/>
                <a:gd name="T17" fmla="*/ 5709 h 423"/>
                <a:gd name="T18" fmla="*/ 738 w 58"/>
                <a:gd name="T19" fmla="*/ 5368 h 423"/>
                <a:gd name="T20" fmla="*/ 720 w 58"/>
                <a:gd name="T21" fmla="*/ 5347 h 423"/>
                <a:gd name="T22" fmla="*/ 708 w 58"/>
                <a:gd name="T23" fmla="*/ 4757 h 423"/>
                <a:gd name="T24" fmla="*/ 720 w 58"/>
                <a:gd name="T25" fmla="*/ 4800 h 423"/>
                <a:gd name="T26" fmla="*/ 720 w 58"/>
                <a:gd name="T27" fmla="*/ 4515 h 423"/>
                <a:gd name="T28" fmla="*/ 708 w 58"/>
                <a:gd name="T29" fmla="*/ 3981 h 423"/>
                <a:gd name="T30" fmla="*/ 738 w 58"/>
                <a:gd name="T31" fmla="*/ 3904 h 423"/>
                <a:gd name="T32" fmla="*/ 688 w 58"/>
                <a:gd name="T33" fmla="*/ 3507 h 423"/>
                <a:gd name="T34" fmla="*/ 613 w 58"/>
                <a:gd name="T35" fmla="*/ 3016 h 423"/>
                <a:gd name="T36" fmla="*/ 645 w 58"/>
                <a:gd name="T37" fmla="*/ 2653 h 423"/>
                <a:gd name="T38" fmla="*/ 645 w 58"/>
                <a:gd name="T39" fmla="*/ 2312 h 423"/>
                <a:gd name="T40" fmla="*/ 645 w 58"/>
                <a:gd name="T41" fmla="*/ 1821 h 423"/>
                <a:gd name="T42" fmla="*/ 720 w 58"/>
                <a:gd name="T43" fmla="*/ 1251 h 423"/>
                <a:gd name="T44" fmla="*/ 658 w 58"/>
                <a:gd name="T45" fmla="*/ 1003 h 423"/>
                <a:gd name="T46" fmla="*/ 863 w 58"/>
                <a:gd name="T47" fmla="*/ 832 h 423"/>
                <a:gd name="T48" fmla="*/ 875 w 58"/>
                <a:gd name="T49" fmla="*/ 853 h 423"/>
                <a:gd name="T50" fmla="*/ 908 w 58"/>
                <a:gd name="T51" fmla="*/ 797 h 423"/>
                <a:gd name="T52" fmla="*/ 720 w 58"/>
                <a:gd name="T53" fmla="*/ 491 h 423"/>
                <a:gd name="T54" fmla="*/ 583 w 58"/>
                <a:gd name="T55" fmla="*/ 77 h 423"/>
                <a:gd name="T56" fmla="*/ 488 w 58"/>
                <a:gd name="T57" fmla="*/ 21 h 423"/>
                <a:gd name="T58" fmla="*/ 175 w 58"/>
                <a:gd name="T59" fmla="*/ 21 h 423"/>
                <a:gd name="T60" fmla="*/ 158 w 58"/>
                <a:gd name="T61" fmla="*/ 21 h 423"/>
                <a:gd name="T62" fmla="*/ 0 w 58"/>
                <a:gd name="T63" fmla="*/ 21 h 42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423">
                  <a:moveTo>
                    <a:pt x="0" y="417"/>
                  </a:moveTo>
                  <a:cubicBezTo>
                    <a:pt x="3" y="420"/>
                    <a:pt x="7" y="422"/>
                    <a:pt x="11" y="423"/>
                  </a:cubicBezTo>
                  <a:cubicBezTo>
                    <a:pt x="20" y="422"/>
                    <a:pt x="28" y="410"/>
                    <a:pt x="29" y="408"/>
                  </a:cubicBezTo>
                  <a:cubicBezTo>
                    <a:pt x="33" y="401"/>
                    <a:pt x="37" y="392"/>
                    <a:pt x="36" y="383"/>
                  </a:cubicBezTo>
                  <a:cubicBezTo>
                    <a:pt x="34" y="374"/>
                    <a:pt x="41" y="372"/>
                    <a:pt x="47" y="363"/>
                  </a:cubicBezTo>
                  <a:cubicBezTo>
                    <a:pt x="48" y="362"/>
                    <a:pt x="48" y="359"/>
                    <a:pt x="49" y="355"/>
                  </a:cubicBezTo>
                  <a:cubicBezTo>
                    <a:pt x="49" y="355"/>
                    <a:pt x="51" y="347"/>
                    <a:pt x="50" y="340"/>
                  </a:cubicBezTo>
                  <a:cubicBezTo>
                    <a:pt x="50" y="339"/>
                    <a:pt x="49" y="338"/>
                    <a:pt x="49" y="337"/>
                  </a:cubicBezTo>
                  <a:cubicBezTo>
                    <a:pt x="43" y="325"/>
                    <a:pt x="44" y="296"/>
                    <a:pt x="47" y="301"/>
                  </a:cubicBezTo>
                  <a:cubicBezTo>
                    <a:pt x="47" y="301"/>
                    <a:pt x="47" y="293"/>
                    <a:pt x="47" y="283"/>
                  </a:cubicBezTo>
                  <a:cubicBezTo>
                    <a:pt x="47" y="283"/>
                    <a:pt x="47" y="282"/>
                    <a:pt x="46" y="282"/>
                  </a:cubicBezTo>
                  <a:cubicBezTo>
                    <a:pt x="41" y="277"/>
                    <a:pt x="41" y="249"/>
                    <a:pt x="45" y="251"/>
                  </a:cubicBezTo>
                  <a:cubicBezTo>
                    <a:pt x="46" y="252"/>
                    <a:pt x="46" y="252"/>
                    <a:pt x="46" y="253"/>
                  </a:cubicBezTo>
                  <a:cubicBezTo>
                    <a:pt x="46" y="245"/>
                    <a:pt x="46" y="239"/>
                    <a:pt x="46" y="238"/>
                  </a:cubicBezTo>
                  <a:cubicBezTo>
                    <a:pt x="40" y="233"/>
                    <a:pt x="41" y="211"/>
                    <a:pt x="45" y="210"/>
                  </a:cubicBezTo>
                  <a:cubicBezTo>
                    <a:pt x="46" y="210"/>
                    <a:pt x="47" y="211"/>
                    <a:pt x="47" y="206"/>
                  </a:cubicBezTo>
                  <a:cubicBezTo>
                    <a:pt x="47" y="198"/>
                    <a:pt x="44" y="185"/>
                    <a:pt x="44" y="185"/>
                  </a:cubicBezTo>
                  <a:cubicBezTo>
                    <a:pt x="39" y="183"/>
                    <a:pt x="35" y="162"/>
                    <a:pt x="39" y="159"/>
                  </a:cubicBezTo>
                  <a:cubicBezTo>
                    <a:pt x="39" y="159"/>
                    <a:pt x="41" y="148"/>
                    <a:pt x="41" y="140"/>
                  </a:cubicBezTo>
                  <a:cubicBezTo>
                    <a:pt x="42" y="134"/>
                    <a:pt x="41" y="122"/>
                    <a:pt x="41" y="122"/>
                  </a:cubicBezTo>
                  <a:cubicBezTo>
                    <a:pt x="35" y="120"/>
                    <a:pt x="35" y="96"/>
                    <a:pt x="41" y="96"/>
                  </a:cubicBezTo>
                  <a:cubicBezTo>
                    <a:pt x="42" y="96"/>
                    <a:pt x="47" y="70"/>
                    <a:pt x="46" y="66"/>
                  </a:cubicBezTo>
                  <a:cubicBezTo>
                    <a:pt x="41" y="64"/>
                    <a:pt x="40" y="59"/>
                    <a:pt x="42" y="53"/>
                  </a:cubicBezTo>
                  <a:cubicBezTo>
                    <a:pt x="44" y="47"/>
                    <a:pt x="49" y="42"/>
                    <a:pt x="55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4"/>
                    <a:pt x="57" y="43"/>
                    <a:pt x="58" y="42"/>
                  </a:cubicBezTo>
                  <a:cubicBezTo>
                    <a:pt x="53" y="41"/>
                    <a:pt x="51" y="34"/>
                    <a:pt x="46" y="26"/>
                  </a:cubicBezTo>
                  <a:cubicBezTo>
                    <a:pt x="42" y="18"/>
                    <a:pt x="36" y="10"/>
                    <a:pt x="37" y="4"/>
                  </a:cubicBezTo>
                  <a:cubicBezTo>
                    <a:pt x="35" y="2"/>
                    <a:pt x="33" y="1"/>
                    <a:pt x="31" y="1"/>
                  </a:cubicBezTo>
                  <a:cubicBezTo>
                    <a:pt x="29" y="0"/>
                    <a:pt x="2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1"/>
                    <a:pt x="3" y="1"/>
                    <a:pt x="0" y="1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571">
              <a:extLst>
                <a:ext uri="{FF2B5EF4-FFF2-40B4-BE49-F238E27FC236}">
                  <a16:creationId xmlns:a16="http://schemas.microsoft.com/office/drawing/2014/main" id="{8A4DAFED-2D0E-44DF-AC6D-53E4E8A1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603"/>
              <a:ext cx="145" cy="1128"/>
            </a:xfrm>
            <a:custGeom>
              <a:avLst/>
              <a:gdLst>
                <a:gd name="T0" fmla="*/ 0 w 58"/>
                <a:gd name="T1" fmla="*/ 7907 h 423"/>
                <a:gd name="T2" fmla="*/ 175 w 58"/>
                <a:gd name="T3" fmla="*/ 8021 h 423"/>
                <a:gd name="T4" fmla="*/ 458 w 58"/>
                <a:gd name="T5" fmla="*/ 7736 h 423"/>
                <a:gd name="T6" fmla="*/ 563 w 58"/>
                <a:gd name="T7" fmla="*/ 7261 h 423"/>
                <a:gd name="T8" fmla="*/ 738 w 58"/>
                <a:gd name="T9" fmla="*/ 6883 h 423"/>
                <a:gd name="T10" fmla="*/ 770 w 58"/>
                <a:gd name="T11" fmla="*/ 6733 h 423"/>
                <a:gd name="T12" fmla="*/ 783 w 58"/>
                <a:gd name="T13" fmla="*/ 6451 h 423"/>
                <a:gd name="T14" fmla="*/ 770 w 58"/>
                <a:gd name="T15" fmla="*/ 6392 h 423"/>
                <a:gd name="T16" fmla="*/ 738 w 58"/>
                <a:gd name="T17" fmla="*/ 5709 h 423"/>
                <a:gd name="T18" fmla="*/ 738 w 58"/>
                <a:gd name="T19" fmla="*/ 5368 h 423"/>
                <a:gd name="T20" fmla="*/ 720 w 58"/>
                <a:gd name="T21" fmla="*/ 5347 h 423"/>
                <a:gd name="T22" fmla="*/ 708 w 58"/>
                <a:gd name="T23" fmla="*/ 4757 h 423"/>
                <a:gd name="T24" fmla="*/ 720 w 58"/>
                <a:gd name="T25" fmla="*/ 4800 h 423"/>
                <a:gd name="T26" fmla="*/ 720 w 58"/>
                <a:gd name="T27" fmla="*/ 4515 h 423"/>
                <a:gd name="T28" fmla="*/ 708 w 58"/>
                <a:gd name="T29" fmla="*/ 3981 h 423"/>
                <a:gd name="T30" fmla="*/ 738 w 58"/>
                <a:gd name="T31" fmla="*/ 3904 h 423"/>
                <a:gd name="T32" fmla="*/ 688 w 58"/>
                <a:gd name="T33" fmla="*/ 3507 h 423"/>
                <a:gd name="T34" fmla="*/ 613 w 58"/>
                <a:gd name="T35" fmla="*/ 3016 h 423"/>
                <a:gd name="T36" fmla="*/ 645 w 58"/>
                <a:gd name="T37" fmla="*/ 2653 h 423"/>
                <a:gd name="T38" fmla="*/ 645 w 58"/>
                <a:gd name="T39" fmla="*/ 2312 h 423"/>
                <a:gd name="T40" fmla="*/ 645 w 58"/>
                <a:gd name="T41" fmla="*/ 1821 h 423"/>
                <a:gd name="T42" fmla="*/ 720 w 58"/>
                <a:gd name="T43" fmla="*/ 1251 h 423"/>
                <a:gd name="T44" fmla="*/ 658 w 58"/>
                <a:gd name="T45" fmla="*/ 1003 h 423"/>
                <a:gd name="T46" fmla="*/ 863 w 58"/>
                <a:gd name="T47" fmla="*/ 832 h 423"/>
                <a:gd name="T48" fmla="*/ 875 w 58"/>
                <a:gd name="T49" fmla="*/ 853 h 423"/>
                <a:gd name="T50" fmla="*/ 908 w 58"/>
                <a:gd name="T51" fmla="*/ 797 h 423"/>
                <a:gd name="T52" fmla="*/ 720 w 58"/>
                <a:gd name="T53" fmla="*/ 491 h 423"/>
                <a:gd name="T54" fmla="*/ 583 w 58"/>
                <a:gd name="T55" fmla="*/ 77 h 423"/>
                <a:gd name="T56" fmla="*/ 488 w 58"/>
                <a:gd name="T57" fmla="*/ 21 h 423"/>
                <a:gd name="T58" fmla="*/ 175 w 58"/>
                <a:gd name="T59" fmla="*/ 21 h 423"/>
                <a:gd name="T60" fmla="*/ 158 w 58"/>
                <a:gd name="T61" fmla="*/ 21 h 423"/>
                <a:gd name="T62" fmla="*/ 0 w 58"/>
                <a:gd name="T63" fmla="*/ 21 h 42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423">
                  <a:moveTo>
                    <a:pt x="0" y="417"/>
                  </a:moveTo>
                  <a:cubicBezTo>
                    <a:pt x="3" y="420"/>
                    <a:pt x="7" y="422"/>
                    <a:pt x="11" y="423"/>
                  </a:cubicBezTo>
                  <a:cubicBezTo>
                    <a:pt x="20" y="422"/>
                    <a:pt x="28" y="410"/>
                    <a:pt x="29" y="408"/>
                  </a:cubicBezTo>
                  <a:cubicBezTo>
                    <a:pt x="33" y="401"/>
                    <a:pt x="37" y="392"/>
                    <a:pt x="36" y="383"/>
                  </a:cubicBezTo>
                  <a:cubicBezTo>
                    <a:pt x="34" y="374"/>
                    <a:pt x="41" y="372"/>
                    <a:pt x="47" y="363"/>
                  </a:cubicBezTo>
                  <a:cubicBezTo>
                    <a:pt x="48" y="362"/>
                    <a:pt x="48" y="359"/>
                    <a:pt x="49" y="355"/>
                  </a:cubicBezTo>
                  <a:cubicBezTo>
                    <a:pt x="49" y="355"/>
                    <a:pt x="51" y="347"/>
                    <a:pt x="50" y="340"/>
                  </a:cubicBezTo>
                  <a:cubicBezTo>
                    <a:pt x="50" y="339"/>
                    <a:pt x="49" y="338"/>
                    <a:pt x="49" y="337"/>
                  </a:cubicBezTo>
                  <a:cubicBezTo>
                    <a:pt x="43" y="325"/>
                    <a:pt x="44" y="296"/>
                    <a:pt x="47" y="301"/>
                  </a:cubicBezTo>
                  <a:cubicBezTo>
                    <a:pt x="47" y="301"/>
                    <a:pt x="47" y="293"/>
                    <a:pt x="47" y="283"/>
                  </a:cubicBezTo>
                  <a:cubicBezTo>
                    <a:pt x="47" y="283"/>
                    <a:pt x="47" y="282"/>
                    <a:pt x="46" y="282"/>
                  </a:cubicBezTo>
                  <a:cubicBezTo>
                    <a:pt x="41" y="277"/>
                    <a:pt x="41" y="249"/>
                    <a:pt x="45" y="251"/>
                  </a:cubicBezTo>
                  <a:cubicBezTo>
                    <a:pt x="46" y="252"/>
                    <a:pt x="46" y="252"/>
                    <a:pt x="46" y="253"/>
                  </a:cubicBezTo>
                  <a:cubicBezTo>
                    <a:pt x="46" y="245"/>
                    <a:pt x="46" y="239"/>
                    <a:pt x="46" y="238"/>
                  </a:cubicBezTo>
                  <a:cubicBezTo>
                    <a:pt x="40" y="233"/>
                    <a:pt x="41" y="211"/>
                    <a:pt x="45" y="210"/>
                  </a:cubicBezTo>
                  <a:cubicBezTo>
                    <a:pt x="46" y="210"/>
                    <a:pt x="47" y="211"/>
                    <a:pt x="47" y="206"/>
                  </a:cubicBezTo>
                  <a:cubicBezTo>
                    <a:pt x="47" y="198"/>
                    <a:pt x="44" y="185"/>
                    <a:pt x="44" y="185"/>
                  </a:cubicBezTo>
                  <a:cubicBezTo>
                    <a:pt x="39" y="183"/>
                    <a:pt x="35" y="162"/>
                    <a:pt x="39" y="159"/>
                  </a:cubicBezTo>
                  <a:cubicBezTo>
                    <a:pt x="39" y="159"/>
                    <a:pt x="41" y="148"/>
                    <a:pt x="41" y="140"/>
                  </a:cubicBezTo>
                  <a:cubicBezTo>
                    <a:pt x="42" y="134"/>
                    <a:pt x="41" y="122"/>
                    <a:pt x="41" y="122"/>
                  </a:cubicBezTo>
                  <a:cubicBezTo>
                    <a:pt x="35" y="120"/>
                    <a:pt x="35" y="96"/>
                    <a:pt x="41" y="96"/>
                  </a:cubicBezTo>
                  <a:cubicBezTo>
                    <a:pt x="42" y="96"/>
                    <a:pt x="47" y="70"/>
                    <a:pt x="46" y="66"/>
                  </a:cubicBezTo>
                  <a:cubicBezTo>
                    <a:pt x="41" y="64"/>
                    <a:pt x="40" y="59"/>
                    <a:pt x="42" y="53"/>
                  </a:cubicBezTo>
                  <a:cubicBezTo>
                    <a:pt x="44" y="47"/>
                    <a:pt x="49" y="42"/>
                    <a:pt x="55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4"/>
                    <a:pt x="57" y="43"/>
                    <a:pt x="58" y="42"/>
                  </a:cubicBezTo>
                  <a:cubicBezTo>
                    <a:pt x="53" y="41"/>
                    <a:pt x="51" y="34"/>
                    <a:pt x="46" y="26"/>
                  </a:cubicBezTo>
                  <a:cubicBezTo>
                    <a:pt x="42" y="18"/>
                    <a:pt x="36" y="10"/>
                    <a:pt x="37" y="4"/>
                  </a:cubicBezTo>
                  <a:cubicBezTo>
                    <a:pt x="35" y="2"/>
                    <a:pt x="33" y="1"/>
                    <a:pt x="31" y="1"/>
                  </a:cubicBezTo>
                  <a:cubicBezTo>
                    <a:pt x="29" y="0"/>
                    <a:pt x="2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1"/>
                    <a:pt x="3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572">
              <a:extLst>
                <a:ext uri="{FF2B5EF4-FFF2-40B4-BE49-F238E27FC236}">
                  <a16:creationId xmlns:a16="http://schemas.microsoft.com/office/drawing/2014/main" id="{78AB08B3-BC56-4377-AF8B-B90E932A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637"/>
              <a:ext cx="98" cy="1048"/>
            </a:xfrm>
            <a:custGeom>
              <a:avLst/>
              <a:gdLst>
                <a:gd name="T0" fmla="*/ 430 w 39"/>
                <a:gd name="T1" fmla="*/ 0 h 393"/>
                <a:gd name="T2" fmla="*/ 601 w 39"/>
                <a:gd name="T3" fmla="*/ 397 h 393"/>
                <a:gd name="T4" fmla="*/ 442 w 39"/>
                <a:gd name="T5" fmla="*/ 760 h 393"/>
                <a:gd name="T6" fmla="*/ 505 w 39"/>
                <a:gd name="T7" fmla="*/ 1173 h 393"/>
                <a:gd name="T8" fmla="*/ 379 w 39"/>
                <a:gd name="T9" fmla="*/ 1592 h 393"/>
                <a:gd name="T10" fmla="*/ 493 w 39"/>
                <a:gd name="T11" fmla="*/ 2539 h 393"/>
                <a:gd name="T12" fmla="*/ 410 w 39"/>
                <a:gd name="T13" fmla="*/ 2936 h 393"/>
                <a:gd name="T14" fmla="*/ 505 w 39"/>
                <a:gd name="T15" fmla="*/ 3379 h 393"/>
                <a:gd name="T16" fmla="*/ 460 w 39"/>
                <a:gd name="T17" fmla="*/ 3789 h 393"/>
                <a:gd name="T18" fmla="*/ 493 w 39"/>
                <a:gd name="T19" fmla="*/ 4267 h 393"/>
                <a:gd name="T20" fmla="*/ 442 w 39"/>
                <a:gd name="T21" fmla="*/ 4685 h 393"/>
                <a:gd name="T22" fmla="*/ 505 w 39"/>
                <a:gd name="T23" fmla="*/ 5197 h 393"/>
                <a:gd name="T24" fmla="*/ 538 w 39"/>
                <a:gd name="T25" fmla="*/ 6221 h 393"/>
                <a:gd name="T26" fmla="*/ 472 w 39"/>
                <a:gd name="T27" fmla="*/ 6579 h 393"/>
                <a:gd name="T28" fmla="*/ 334 w 39"/>
                <a:gd name="T29" fmla="*/ 7032 h 393"/>
                <a:gd name="T30" fmla="*/ 0 w 39"/>
                <a:gd name="T31" fmla="*/ 7416 h 393"/>
                <a:gd name="T32" fmla="*/ 188 w 39"/>
                <a:gd name="T33" fmla="*/ 6963 h 393"/>
                <a:gd name="T34" fmla="*/ 254 w 39"/>
                <a:gd name="T35" fmla="*/ 6520 h 393"/>
                <a:gd name="T36" fmla="*/ 410 w 39"/>
                <a:gd name="T37" fmla="*/ 5653 h 393"/>
                <a:gd name="T38" fmla="*/ 317 w 39"/>
                <a:gd name="T39" fmla="*/ 3869 h 393"/>
                <a:gd name="T40" fmla="*/ 284 w 39"/>
                <a:gd name="T41" fmla="*/ 2867 h 393"/>
                <a:gd name="T42" fmla="*/ 271 w 39"/>
                <a:gd name="T43" fmla="*/ 1912 h 393"/>
                <a:gd name="T44" fmla="*/ 347 w 39"/>
                <a:gd name="T45" fmla="*/ 1059 h 393"/>
                <a:gd name="T46" fmla="*/ 430 w 39"/>
                <a:gd name="T47" fmla="*/ 171 h 3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" h="393">
                  <a:moveTo>
                    <a:pt x="27" y="0"/>
                  </a:moveTo>
                  <a:cubicBezTo>
                    <a:pt x="30" y="6"/>
                    <a:pt x="37" y="15"/>
                    <a:pt x="38" y="21"/>
                  </a:cubicBezTo>
                  <a:cubicBezTo>
                    <a:pt x="39" y="31"/>
                    <a:pt x="29" y="30"/>
                    <a:pt x="28" y="40"/>
                  </a:cubicBezTo>
                  <a:cubicBezTo>
                    <a:pt x="26" y="48"/>
                    <a:pt x="33" y="53"/>
                    <a:pt x="32" y="62"/>
                  </a:cubicBezTo>
                  <a:cubicBezTo>
                    <a:pt x="31" y="71"/>
                    <a:pt x="27" y="76"/>
                    <a:pt x="24" y="84"/>
                  </a:cubicBezTo>
                  <a:cubicBezTo>
                    <a:pt x="20" y="101"/>
                    <a:pt x="34" y="117"/>
                    <a:pt x="31" y="134"/>
                  </a:cubicBezTo>
                  <a:cubicBezTo>
                    <a:pt x="30" y="141"/>
                    <a:pt x="26" y="147"/>
                    <a:pt x="26" y="155"/>
                  </a:cubicBezTo>
                  <a:cubicBezTo>
                    <a:pt x="25" y="164"/>
                    <a:pt x="30" y="170"/>
                    <a:pt x="32" y="178"/>
                  </a:cubicBezTo>
                  <a:cubicBezTo>
                    <a:pt x="34" y="187"/>
                    <a:pt x="30" y="191"/>
                    <a:pt x="29" y="200"/>
                  </a:cubicBezTo>
                  <a:cubicBezTo>
                    <a:pt x="27" y="209"/>
                    <a:pt x="31" y="217"/>
                    <a:pt x="31" y="225"/>
                  </a:cubicBezTo>
                  <a:cubicBezTo>
                    <a:pt x="31" y="232"/>
                    <a:pt x="28" y="239"/>
                    <a:pt x="28" y="247"/>
                  </a:cubicBezTo>
                  <a:cubicBezTo>
                    <a:pt x="29" y="256"/>
                    <a:pt x="32" y="265"/>
                    <a:pt x="32" y="274"/>
                  </a:cubicBezTo>
                  <a:cubicBezTo>
                    <a:pt x="31" y="292"/>
                    <a:pt x="32" y="309"/>
                    <a:pt x="34" y="328"/>
                  </a:cubicBezTo>
                  <a:cubicBezTo>
                    <a:pt x="36" y="337"/>
                    <a:pt x="35" y="340"/>
                    <a:pt x="30" y="347"/>
                  </a:cubicBezTo>
                  <a:cubicBezTo>
                    <a:pt x="24" y="357"/>
                    <a:pt x="23" y="360"/>
                    <a:pt x="21" y="371"/>
                  </a:cubicBezTo>
                  <a:cubicBezTo>
                    <a:pt x="20" y="382"/>
                    <a:pt x="12" y="393"/>
                    <a:pt x="0" y="391"/>
                  </a:cubicBezTo>
                  <a:cubicBezTo>
                    <a:pt x="9" y="388"/>
                    <a:pt x="12" y="376"/>
                    <a:pt x="12" y="367"/>
                  </a:cubicBezTo>
                  <a:cubicBezTo>
                    <a:pt x="12" y="357"/>
                    <a:pt x="11" y="354"/>
                    <a:pt x="16" y="344"/>
                  </a:cubicBezTo>
                  <a:cubicBezTo>
                    <a:pt x="25" y="330"/>
                    <a:pt x="27" y="315"/>
                    <a:pt x="26" y="298"/>
                  </a:cubicBezTo>
                  <a:cubicBezTo>
                    <a:pt x="23" y="268"/>
                    <a:pt x="14" y="235"/>
                    <a:pt x="20" y="204"/>
                  </a:cubicBezTo>
                  <a:cubicBezTo>
                    <a:pt x="23" y="186"/>
                    <a:pt x="16" y="170"/>
                    <a:pt x="18" y="151"/>
                  </a:cubicBezTo>
                  <a:cubicBezTo>
                    <a:pt x="19" y="134"/>
                    <a:pt x="19" y="118"/>
                    <a:pt x="17" y="101"/>
                  </a:cubicBezTo>
                  <a:cubicBezTo>
                    <a:pt x="16" y="86"/>
                    <a:pt x="22" y="72"/>
                    <a:pt x="22" y="56"/>
                  </a:cubicBezTo>
                  <a:cubicBezTo>
                    <a:pt x="22" y="41"/>
                    <a:pt x="32" y="24"/>
                    <a:pt x="27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573">
              <a:extLst>
                <a:ext uri="{FF2B5EF4-FFF2-40B4-BE49-F238E27FC236}">
                  <a16:creationId xmlns:a16="http://schemas.microsoft.com/office/drawing/2014/main" id="{17B84857-D5DF-4CAE-BC87-F76B27CE3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1635"/>
              <a:ext cx="90" cy="213"/>
            </a:xfrm>
            <a:custGeom>
              <a:avLst/>
              <a:gdLst>
                <a:gd name="T0" fmla="*/ 188 w 36"/>
                <a:gd name="T1" fmla="*/ 0 h 80"/>
                <a:gd name="T2" fmla="*/ 520 w 36"/>
                <a:gd name="T3" fmla="*/ 304 h 80"/>
                <a:gd name="T4" fmla="*/ 458 w 36"/>
                <a:gd name="T5" fmla="*/ 759 h 80"/>
                <a:gd name="T6" fmla="*/ 375 w 36"/>
                <a:gd name="T7" fmla="*/ 1318 h 80"/>
                <a:gd name="T8" fmla="*/ 0 w 36"/>
                <a:gd name="T9" fmla="*/ 1377 h 80"/>
                <a:gd name="T10" fmla="*/ 220 w 36"/>
                <a:gd name="T11" fmla="*/ 772 h 80"/>
                <a:gd name="T12" fmla="*/ 250 w 36"/>
                <a:gd name="T13" fmla="*/ 56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80">
                  <a:moveTo>
                    <a:pt x="12" y="0"/>
                  </a:moveTo>
                  <a:cubicBezTo>
                    <a:pt x="25" y="3"/>
                    <a:pt x="30" y="2"/>
                    <a:pt x="33" y="16"/>
                  </a:cubicBezTo>
                  <a:cubicBezTo>
                    <a:pt x="36" y="27"/>
                    <a:pt x="33" y="31"/>
                    <a:pt x="29" y="40"/>
                  </a:cubicBezTo>
                  <a:cubicBezTo>
                    <a:pt x="24" y="49"/>
                    <a:pt x="29" y="62"/>
                    <a:pt x="24" y="70"/>
                  </a:cubicBezTo>
                  <a:cubicBezTo>
                    <a:pt x="21" y="77"/>
                    <a:pt x="6" y="80"/>
                    <a:pt x="0" y="73"/>
                  </a:cubicBezTo>
                  <a:cubicBezTo>
                    <a:pt x="19" y="65"/>
                    <a:pt x="14" y="57"/>
                    <a:pt x="14" y="41"/>
                  </a:cubicBezTo>
                  <a:cubicBezTo>
                    <a:pt x="14" y="32"/>
                    <a:pt x="36" y="7"/>
                    <a:pt x="16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574">
              <a:extLst>
                <a:ext uri="{FF2B5EF4-FFF2-40B4-BE49-F238E27FC236}">
                  <a16:creationId xmlns:a16="http://schemas.microsoft.com/office/drawing/2014/main" id="{13F375A0-370B-418B-AC11-A54591C5F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011"/>
              <a:ext cx="65" cy="40"/>
            </a:xfrm>
            <a:custGeom>
              <a:avLst/>
              <a:gdLst>
                <a:gd name="T0" fmla="*/ 20 w 26"/>
                <a:gd name="T1" fmla="*/ 93 h 15"/>
                <a:gd name="T2" fmla="*/ 408 w 26"/>
                <a:gd name="T3" fmla="*/ 0 h 15"/>
                <a:gd name="T4" fmla="*/ 0 w 26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5">
                  <a:moveTo>
                    <a:pt x="1" y="5"/>
                  </a:moveTo>
                  <a:cubicBezTo>
                    <a:pt x="9" y="13"/>
                    <a:pt x="19" y="8"/>
                    <a:pt x="26" y="0"/>
                  </a:cubicBezTo>
                  <a:cubicBezTo>
                    <a:pt x="25" y="15"/>
                    <a:pt x="11" y="11"/>
                    <a:pt x="0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575">
              <a:extLst>
                <a:ext uri="{FF2B5EF4-FFF2-40B4-BE49-F238E27FC236}">
                  <a16:creationId xmlns:a16="http://schemas.microsoft.com/office/drawing/2014/main" id="{A28F2344-B7F5-4346-9F3B-63ADC5093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165"/>
              <a:ext cx="78" cy="43"/>
            </a:xfrm>
            <a:custGeom>
              <a:avLst/>
              <a:gdLst>
                <a:gd name="T0" fmla="*/ 0 w 31"/>
                <a:gd name="T1" fmla="*/ 0 h 16"/>
                <a:gd name="T2" fmla="*/ 493 w 31"/>
                <a:gd name="T3" fmla="*/ 0 h 16"/>
                <a:gd name="T4" fmla="*/ 50 w 31"/>
                <a:gd name="T5" fmla="*/ 1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6">
                  <a:moveTo>
                    <a:pt x="0" y="0"/>
                  </a:moveTo>
                  <a:cubicBezTo>
                    <a:pt x="8" y="9"/>
                    <a:pt x="23" y="8"/>
                    <a:pt x="31" y="0"/>
                  </a:cubicBezTo>
                  <a:cubicBezTo>
                    <a:pt x="25" y="16"/>
                    <a:pt x="18" y="10"/>
                    <a:pt x="3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576">
              <a:extLst>
                <a:ext uri="{FF2B5EF4-FFF2-40B4-BE49-F238E27FC236}">
                  <a16:creationId xmlns:a16="http://schemas.microsoft.com/office/drawing/2014/main" id="{8FE37B38-6D4A-40AE-9C04-D118CA8B8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296"/>
              <a:ext cx="65" cy="40"/>
            </a:xfrm>
            <a:custGeom>
              <a:avLst/>
              <a:gdLst>
                <a:gd name="T0" fmla="*/ 0 w 26"/>
                <a:gd name="T1" fmla="*/ 21 h 15"/>
                <a:gd name="T2" fmla="*/ 408 w 26"/>
                <a:gd name="T3" fmla="*/ 0 h 15"/>
                <a:gd name="T4" fmla="*/ 333 w 26"/>
                <a:gd name="T5" fmla="*/ 171 h 15"/>
                <a:gd name="T6" fmla="*/ 33 w 26"/>
                <a:gd name="T7" fmla="*/ 17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0" y="1"/>
                  </a:moveTo>
                  <a:cubicBezTo>
                    <a:pt x="3" y="9"/>
                    <a:pt x="21" y="6"/>
                    <a:pt x="26" y="0"/>
                  </a:cubicBezTo>
                  <a:cubicBezTo>
                    <a:pt x="24" y="2"/>
                    <a:pt x="24" y="7"/>
                    <a:pt x="21" y="9"/>
                  </a:cubicBezTo>
                  <a:cubicBezTo>
                    <a:pt x="13" y="15"/>
                    <a:pt x="11" y="9"/>
                    <a:pt x="2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577">
              <a:extLst>
                <a:ext uri="{FF2B5EF4-FFF2-40B4-BE49-F238E27FC236}">
                  <a16:creationId xmlns:a16="http://schemas.microsoft.com/office/drawing/2014/main" id="{3942E664-4A1B-462A-930D-56D4EB314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413"/>
              <a:ext cx="90" cy="46"/>
            </a:xfrm>
            <a:custGeom>
              <a:avLst/>
              <a:gdLst>
                <a:gd name="T0" fmla="*/ 0 w 36"/>
                <a:gd name="T1" fmla="*/ 0 h 17"/>
                <a:gd name="T2" fmla="*/ 563 w 36"/>
                <a:gd name="T3" fmla="*/ 38 h 17"/>
                <a:gd name="T4" fmla="*/ 0 w 36"/>
                <a:gd name="T5" fmla="*/ 21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4" y="12"/>
                    <a:pt x="28" y="8"/>
                    <a:pt x="36" y="2"/>
                  </a:cubicBezTo>
                  <a:cubicBezTo>
                    <a:pt x="22" y="13"/>
                    <a:pt x="18" y="17"/>
                    <a:pt x="0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578">
              <a:extLst>
                <a:ext uri="{FF2B5EF4-FFF2-40B4-BE49-F238E27FC236}">
                  <a16:creationId xmlns:a16="http://schemas.microsoft.com/office/drawing/2014/main" id="{30BCAF50-45CE-4C18-97D5-78F494F00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3509"/>
              <a:ext cx="170" cy="291"/>
            </a:xfrm>
            <a:custGeom>
              <a:avLst/>
              <a:gdLst>
                <a:gd name="T0" fmla="*/ 113 w 68"/>
                <a:gd name="T1" fmla="*/ 422 h 109"/>
                <a:gd name="T2" fmla="*/ 95 w 68"/>
                <a:gd name="T3" fmla="*/ 990 h 109"/>
                <a:gd name="T4" fmla="*/ 333 w 68"/>
                <a:gd name="T5" fmla="*/ 1639 h 109"/>
                <a:gd name="T6" fmla="*/ 470 w 68"/>
                <a:gd name="T7" fmla="*/ 2074 h 109"/>
                <a:gd name="T8" fmla="*/ 1063 w 68"/>
                <a:gd name="T9" fmla="*/ 2074 h 109"/>
                <a:gd name="T10" fmla="*/ 1000 w 68"/>
                <a:gd name="T11" fmla="*/ 1882 h 109"/>
                <a:gd name="T12" fmla="*/ 658 w 68"/>
                <a:gd name="T13" fmla="*/ 206 h 109"/>
                <a:gd name="T14" fmla="*/ 708 w 68"/>
                <a:gd name="T15" fmla="*/ 0 h 109"/>
                <a:gd name="T16" fmla="*/ 425 w 68"/>
                <a:gd name="T17" fmla="*/ 192 h 109"/>
                <a:gd name="T18" fmla="*/ 0 w 68"/>
                <a:gd name="T19" fmla="*/ 227 h 109"/>
                <a:gd name="T20" fmla="*/ 113 w 68"/>
                <a:gd name="T21" fmla="*/ 422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" h="109">
                  <a:moveTo>
                    <a:pt x="7" y="22"/>
                  </a:moveTo>
                  <a:cubicBezTo>
                    <a:pt x="9" y="29"/>
                    <a:pt x="5" y="41"/>
                    <a:pt x="6" y="52"/>
                  </a:cubicBezTo>
                  <a:cubicBezTo>
                    <a:pt x="7" y="64"/>
                    <a:pt x="19" y="80"/>
                    <a:pt x="21" y="86"/>
                  </a:cubicBezTo>
                  <a:cubicBezTo>
                    <a:pt x="24" y="91"/>
                    <a:pt x="27" y="99"/>
                    <a:pt x="30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6" y="106"/>
                    <a:pt x="65" y="102"/>
                    <a:pt x="64" y="99"/>
                  </a:cubicBezTo>
                  <a:cubicBezTo>
                    <a:pt x="47" y="59"/>
                    <a:pt x="44" y="24"/>
                    <a:pt x="42" y="11"/>
                  </a:cubicBezTo>
                  <a:cubicBezTo>
                    <a:pt x="42" y="8"/>
                    <a:pt x="42" y="4"/>
                    <a:pt x="45" y="0"/>
                  </a:cubicBezTo>
                  <a:cubicBezTo>
                    <a:pt x="42" y="4"/>
                    <a:pt x="33" y="8"/>
                    <a:pt x="27" y="10"/>
                  </a:cubicBezTo>
                  <a:cubicBezTo>
                    <a:pt x="19" y="12"/>
                    <a:pt x="7" y="14"/>
                    <a:pt x="0" y="12"/>
                  </a:cubicBezTo>
                  <a:cubicBezTo>
                    <a:pt x="2" y="14"/>
                    <a:pt x="6" y="18"/>
                    <a:pt x="7" y="22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579">
              <a:extLst>
                <a:ext uri="{FF2B5EF4-FFF2-40B4-BE49-F238E27FC236}">
                  <a16:creationId xmlns:a16="http://schemas.microsoft.com/office/drawing/2014/main" id="{1EC88A5C-6AE0-41AC-B10E-7EA30C748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3459"/>
              <a:ext cx="235" cy="341"/>
            </a:xfrm>
            <a:custGeom>
              <a:avLst/>
              <a:gdLst>
                <a:gd name="T0" fmla="*/ 283 w 94"/>
                <a:gd name="T1" fmla="*/ 815 h 128"/>
                <a:gd name="T2" fmla="*/ 550 w 94"/>
                <a:gd name="T3" fmla="*/ 1433 h 128"/>
                <a:gd name="T4" fmla="*/ 800 w 94"/>
                <a:gd name="T5" fmla="*/ 2307 h 128"/>
                <a:gd name="T6" fmla="*/ 833 w 94"/>
                <a:gd name="T7" fmla="*/ 2419 h 128"/>
                <a:gd name="T8" fmla="*/ 1470 w 94"/>
                <a:gd name="T9" fmla="*/ 2419 h 128"/>
                <a:gd name="T10" fmla="*/ 1425 w 94"/>
                <a:gd name="T11" fmla="*/ 2171 h 128"/>
                <a:gd name="T12" fmla="*/ 1270 w 94"/>
                <a:gd name="T13" fmla="*/ 1399 h 128"/>
                <a:gd name="T14" fmla="*/ 1270 w 94"/>
                <a:gd name="T15" fmla="*/ 943 h 128"/>
                <a:gd name="T16" fmla="*/ 1270 w 94"/>
                <a:gd name="T17" fmla="*/ 682 h 128"/>
                <a:gd name="T18" fmla="*/ 1270 w 94"/>
                <a:gd name="T19" fmla="*/ 682 h 128"/>
                <a:gd name="T20" fmla="*/ 1208 w 94"/>
                <a:gd name="T21" fmla="*/ 589 h 128"/>
                <a:gd name="T22" fmla="*/ 1250 w 94"/>
                <a:gd name="T23" fmla="*/ 589 h 128"/>
                <a:gd name="T24" fmla="*/ 1250 w 94"/>
                <a:gd name="T25" fmla="*/ 567 h 128"/>
                <a:gd name="T26" fmla="*/ 1125 w 94"/>
                <a:gd name="T27" fmla="*/ 226 h 128"/>
                <a:gd name="T28" fmla="*/ 1083 w 94"/>
                <a:gd name="T29" fmla="*/ 56 h 128"/>
                <a:gd name="T30" fmla="*/ 875 w 94"/>
                <a:gd name="T31" fmla="*/ 77 h 128"/>
                <a:gd name="T32" fmla="*/ 563 w 94"/>
                <a:gd name="T33" fmla="*/ 21 h 128"/>
                <a:gd name="T34" fmla="*/ 95 w 94"/>
                <a:gd name="T35" fmla="*/ 226 h 128"/>
                <a:gd name="T36" fmla="*/ 33 w 94"/>
                <a:gd name="T37" fmla="*/ 192 h 128"/>
                <a:gd name="T38" fmla="*/ 20 w 94"/>
                <a:gd name="T39" fmla="*/ 205 h 128"/>
                <a:gd name="T40" fmla="*/ 33 w 94"/>
                <a:gd name="T41" fmla="*/ 320 h 128"/>
                <a:gd name="T42" fmla="*/ 283 w 94"/>
                <a:gd name="T43" fmla="*/ 815 h 1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4" h="128">
                  <a:moveTo>
                    <a:pt x="18" y="43"/>
                  </a:moveTo>
                  <a:cubicBezTo>
                    <a:pt x="19" y="45"/>
                    <a:pt x="32" y="69"/>
                    <a:pt x="35" y="76"/>
                  </a:cubicBezTo>
                  <a:cubicBezTo>
                    <a:pt x="38" y="82"/>
                    <a:pt x="48" y="110"/>
                    <a:pt x="51" y="122"/>
                  </a:cubicBezTo>
                  <a:cubicBezTo>
                    <a:pt x="52" y="124"/>
                    <a:pt x="52" y="126"/>
                    <a:pt x="53" y="128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3" y="124"/>
                    <a:pt x="92" y="119"/>
                    <a:pt x="91" y="115"/>
                  </a:cubicBezTo>
                  <a:cubicBezTo>
                    <a:pt x="89" y="112"/>
                    <a:pt x="83" y="81"/>
                    <a:pt x="81" y="74"/>
                  </a:cubicBezTo>
                  <a:cubicBezTo>
                    <a:pt x="79" y="66"/>
                    <a:pt x="81" y="57"/>
                    <a:pt x="81" y="50"/>
                  </a:cubicBezTo>
                  <a:cubicBezTo>
                    <a:pt x="81" y="45"/>
                    <a:pt x="82" y="40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0" y="34"/>
                    <a:pt x="78" y="32"/>
                    <a:pt x="77" y="31"/>
                  </a:cubicBezTo>
                  <a:cubicBezTo>
                    <a:pt x="78" y="31"/>
                    <a:pt x="79" y="31"/>
                    <a:pt x="80" y="31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8" y="26"/>
                    <a:pt x="75" y="17"/>
                    <a:pt x="72" y="12"/>
                  </a:cubicBezTo>
                  <a:cubicBezTo>
                    <a:pt x="70" y="7"/>
                    <a:pt x="72" y="5"/>
                    <a:pt x="69" y="3"/>
                  </a:cubicBezTo>
                  <a:cubicBezTo>
                    <a:pt x="66" y="2"/>
                    <a:pt x="62" y="4"/>
                    <a:pt x="56" y="4"/>
                  </a:cubicBezTo>
                  <a:cubicBezTo>
                    <a:pt x="49" y="5"/>
                    <a:pt x="43" y="0"/>
                    <a:pt x="36" y="1"/>
                  </a:cubicBezTo>
                  <a:cubicBezTo>
                    <a:pt x="27" y="2"/>
                    <a:pt x="15" y="11"/>
                    <a:pt x="6" y="12"/>
                  </a:cubicBezTo>
                  <a:cubicBezTo>
                    <a:pt x="5" y="11"/>
                    <a:pt x="3" y="11"/>
                    <a:pt x="2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5" y="29"/>
                    <a:pt x="17" y="41"/>
                    <a:pt x="18" y="4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580">
              <a:extLst>
                <a:ext uri="{FF2B5EF4-FFF2-40B4-BE49-F238E27FC236}">
                  <a16:creationId xmlns:a16="http://schemas.microsoft.com/office/drawing/2014/main" id="{35A45158-36E6-4222-8755-5D759EBFD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453"/>
              <a:ext cx="97" cy="40"/>
            </a:xfrm>
            <a:custGeom>
              <a:avLst/>
              <a:gdLst>
                <a:gd name="T0" fmla="*/ 0 w 39"/>
                <a:gd name="T1" fmla="*/ 264 h 15"/>
                <a:gd name="T2" fmla="*/ 599 w 3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5">
                  <a:moveTo>
                    <a:pt x="0" y="14"/>
                  </a:moveTo>
                  <a:cubicBezTo>
                    <a:pt x="11" y="13"/>
                    <a:pt x="33" y="15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581">
              <a:extLst>
                <a:ext uri="{FF2B5EF4-FFF2-40B4-BE49-F238E27FC236}">
                  <a16:creationId xmlns:a16="http://schemas.microsoft.com/office/drawing/2014/main" id="{AF882E3B-D0BD-465F-A1CA-86C366EC4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3448"/>
              <a:ext cx="170" cy="43"/>
            </a:xfrm>
            <a:custGeom>
              <a:avLst/>
              <a:gdLst>
                <a:gd name="T0" fmla="*/ 83 w 68"/>
                <a:gd name="T1" fmla="*/ 196 h 16"/>
                <a:gd name="T2" fmla="*/ 613 w 68"/>
                <a:gd name="T3" fmla="*/ 22 h 16"/>
                <a:gd name="T4" fmla="*/ 958 w 68"/>
                <a:gd name="T5" fmla="*/ 59 h 16"/>
                <a:gd name="T6" fmla="*/ 988 w 68"/>
                <a:gd name="T7" fmla="*/ 94 h 16"/>
                <a:gd name="T8" fmla="*/ 1063 w 68"/>
                <a:gd name="T9" fmla="*/ 137 h 16"/>
                <a:gd name="T10" fmla="*/ 863 w 68"/>
                <a:gd name="T11" fmla="*/ 159 h 16"/>
                <a:gd name="T12" fmla="*/ 550 w 68"/>
                <a:gd name="T13" fmla="*/ 94 h 16"/>
                <a:gd name="T14" fmla="*/ 83 w 68"/>
                <a:gd name="T15" fmla="*/ 312 h 16"/>
                <a:gd name="T16" fmla="*/ 20 w 68"/>
                <a:gd name="T17" fmla="*/ 274 h 16"/>
                <a:gd name="T18" fmla="*/ 0 w 68"/>
                <a:gd name="T19" fmla="*/ 290 h 16"/>
                <a:gd name="T20" fmla="*/ 20 w 68"/>
                <a:gd name="T21" fmla="*/ 175 h 16"/>
                <a:gd name="T22" fmla="*/ 83 w 68"/>
                <a:gd name="T23" fmla="*/ 196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6">
                  <a:moveTo>
                    <a:pt x="5" y="10"/>
                  </a:moveTo>
                  <a:cubicBezTo>
                    <a:pt x="15" y="10"/>
                    <a:pt x="20" y="0"/>
                    <a:pt x="39" y="1"/>
                  </a:cubicBezTo>
                  <a:cubicBezTo>
                    <a:pt x="47" y="1"/>
                    <a:pt x="51" y="5"/>
                    <a:pt x="61" y="3"/>
                  </a:cubicBezTo>
                  <a:cubicBezTo>
                    <a:pt x="62" y="4"/>
                    <a:pt x="62" y="4"/>
                    <a:pt x="63" y="5"/>
                  </a:cubicBezTo>
                  <a:cubicBezTo>
                    <a:pt x="64" y="6"/>
                    <a:pt x="67" y="7"/>
                    <a:pt x="68" y="7"/>
                  </a:cubicBezTo>
                  <a:cubicBezTo>
                    <a:pt x="65" y="6"/>
                    <a:pt x="61" y="8"/>
                    <a:pt x="55" y="8"/>
                  </a:cubicBezTo>
                  <a:cubicBezTo>
                    <a:pt x="48" y="9"/>
                    <a:pt x="42" y="4"/>
                    <a:pt x="35" y="5"/>
                  </a:cubicBezTo>
                  <a:cubicBezTo>
                    <a:pt x="26" y="6"/>
                    <a:pt x="14" y="15"/>
                    <a:pt x="5" y="16"/>
                  </a:cubicBezTo>
                  <a:cubicBezTo>
                    <a:pt x="4" y="15"/>
                    <a:pt x="2" y="15"/>
                    <a:pt x="1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9"/>
                    <a:pt x="4" y="9"/>
                    <a:pt x="5" y="10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582">
              <a:extLst>
                <a:ext uri="{FF2B5EF4-FFF2-40B4-BE49-F238E27FC236}">
                  <a16:creationId xmlns:a16="http://schemas.microsoft.com/office/drawing/2014/main" id="{8CAA2F48-BEB6-41CA-9F73-187C3214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3312"/>
              <a:ext cx="310" cy="163"/>
            </a:xfrm>
            <a:custGeom>
              <a:avLst/>
              <a:gdLst>
                <a:gd name="T0" fmla="*/ 208 w 124"/>
                <a:gd name="T1" fmla="*/ 743 h 61"/>
                <a:gd name="T2" fmla="*/ 488 w 124"/>
                <a:gd name="T3" fmla="*/ 115 h 61"/>
                <a:gd name="T4" fmla="*/ 813 w 124"/>
                <a:gd name="T5" fmla="*/ 171 h 61"/>
                <a:gd name="T6" fmla="*/ 1125 w 124"/>
                <a:gd name="T7" fmla="*/ 56 h 61"/>
                <a:gd name="T8" fmla="*/ 1270 w 124"/>
                <a:gd name="T9" fmla="*/ 206 h 61"/>
                <a:gd name="T10" fmla="*/ 1645 w 124"/>
                <a:gd name="T11" fmla="*/ 35 h 61"/>
                <a:gd name="T12" fmla="*/ 1925 w 124"/>
                <a:gd name="T13" fmla="*/ 593 h 61"/>
                <a:gd name="T14" fmla="*/ 1488 w 124"/>
                <a:gd name="T15" fmla="*/ 1013 h 61"/>
                <a:gd name="T16" fmla="*/ 1363 w 124"/>
                <a:gd name="T17" fmla="*/ 957 h 61"/>
                <a:gd name="T18" fmla="*/ 1283 w 124"/>
                <a:gd name="T19" fmla="*/ 957 h 61"/>
                <a:gd name="T20" fmla="*/ 770 w 124"/>
                <a:gd name="T21" fmla="*/ 991 h 61"/>
                <a:gd name="T22" fmla="*/ 238 w 124"/>
                <a:gd name="T23" fmla="*/ 1165 h 61"/>
                <a:gd name="T24" fmla="*/ 208 w 124"/>
                <a:gd name="T25" fmla="*/ 743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" h="61">
                  <a:moveTo>
                    <a:pt x="13" y="39"/>
                  </a:moveTo>
                  <a:cubicBezTo>
                    <a:pt x="25" y="22"/>
                    <a:pt x="18" y="8"/>
                    <a:pt x="31" y="6"/>
                  </a:cubicBezTo>
                  <a:cubicBezTo>
                    <a:pt x="39" y="5"/>
                    <a:pt x="38" y="9"/>
                    <a:pt x="52" y="9"/>
                  </a:cubicBezTo>
                  <a:cubicBezTo>
                    <a:pt x="62" y="9"/>
                    <a:pt x="67" y="3"/>
                    <a:pt x="72" y="3"/>
                  </a:cubicBezTo>
                  <a:cubicBezTo>
                    <a:pt x="77" y="3"/>
                    <a:pt x="84" y="4"/>
                    <a:pt x="81" y="11"/>
                  </a:cubicBezTo>
                  <a:cubicBezTo>
                    <a:pt x="86" y="3"/>
                    <a:pt x="94" y="0"/>
                    <a:pt x="105" y="2"/>
                  </a:cubicBezTo>
                  <a:cubicBezTo>
                    <a:pt x="119" y="4"/>
                    <a:pt x="124" y="13"/>
                    <a:pt x="123" y="31"/>
                  </a:cubicBezTo>
                  <a:cubicBezTo>
                    <a:pt x="122" y="44"/>
                    <a:pt x="109" y="56"/>
                    <a:pt x="95" y="53"/>
                  </a:cubicBezTo>
                  <a:cubicBezTo>
                    <a:pt x="92" y="52"/>
                    <a:pt x="89" y="51"/>
                    <a:pt x="87" y="50"/>
                  </a:cubicBezTo>
                  <a:cubicBezTo>
                    <a:pt x="85" y="48"/>
                    <a:pt x="83" y="49"/>
                    <a:pt x="82" y="50"/>
                  </a:cubicBezTo>
                  <a:cubicBezTo>
                    <a:pt x="64" y="59"/>
                    <a:pt x="59" y="52"/>
                    <a:pt x="49" y="52"/>
                  </a:cubicBezTo>
                  <a:cubicBezTo>
                    <a:pt x="30" y="51"/>
                    <a:pt x="25" y="61"/>
                    <a:pt x="15" y="61"/>
                  </a:cubicBezTo>
                  <a:cubicBezTo>
                    <a:pt x="5" y="60"/>
                    <a:pt x="0" y="55"/>
                    <a:pt x="13" y="39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583">
              <a:extLst>
                <a:ext uri="{FF2B5EF4-FFF2-40B4-BE49-F238E27FC236}">
                  <a16:creationId xmlns:a16="http://schemas.microsoft.com/office/drawing/2014/main" id="{9E20231C-33F2-4F25-B0B5-CDB1E49AB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3259"/>
              <a:ext cx="105" cy="98"/>
            </a:xfrm>
            <a:custGeom>
              <a:avLst/>
              <a:gdLst>
                <a:gd name="T0" fmla="*/ 408 w 42"/>
                <a:gd name="T1" fmla="*/ 294 h 37"/>
                <a:gd name="T2" fmla="*/ 595 w 42"/>
                <a:gd name="T3" fmla="*/ 450 h 37"/>
                <a:gd name="T4" fmla="*/ 658 w 42"/>
                <a:gd name="T5" fmla="*/ 689 h 37"/>
                <a:gd name="T6" fmla="*/ 395 w 42"/>
                <a:gd name="T7" fmla="*/ 408 h 37"/>
                <a:gd name="T8" fmla="*/ 345 w 42"/>
                <a:gd name="T9" fmla="*/ 392 h 37"/>
                <a:gd name="T10" fmla="*/ 363 w 42"/>
                <a:gd name="T11" fmla="*/ 392 h 37"/>
                <a:gd name="T12" fmla="*/ 238 w 42"/>
                <a:gd name="T13" fmla="*/ 408 h 37"/>
                <a:gd name="T14" fmla="*/ 50 w 42"/>
                <a:gd name="T15" fmla="*/ 519 h 37"/>
                <a:gd name="T16" fmla="*/ 50 w 42"/>
                <a:gd name="T17" fmla="*/ 519 h 37"/>
                <a:gd name="T18" fmla="*/ 408 w 42"/>
                <a:gd name="T19" fmla="*/ 29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37">
                  <a:moveTo>
                    <a:pt x="26" y="16"/>
                  </a:moveTo>
                  <a:cubicBezTo>
                    <a:pt x="30" y="18"/>
                    <a:pt x="35" y="20"/>
                    <a:pt x="38" y="24"/>
                  </a:cubicBezTo>
                  <a:cubicBezTo>
                    <a:pt x="40" y="27"/>
                    <a:pt x="42" y="33"/>
                    <a:pt x="42" y="37"/>
                  </a:cubicBezTo>
                  <a:cubicBezTo>
                    <a:pt x="40" y="28"/>
                    <a:pt x="34" y="23"/>
                    <a:pt x="25" y="22"/>
                  </a:cubicBezTo>
                  <a:cubicBezTo>
                    <a:pt x="24" y="22"/>
                    <a:pt x="23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0" y="21"/>
                    <a:pt x="17" y="21"/>
                    <a:pt x="15" y="22"/>
                  </a:cubicBezTo>
                  <a:cubicBezTo>
                    <a:pt x="10" y="22"/>
                    <a:pt x="6" y="24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0" y="24"/>
                    <a:pt x="2" y="0"/>
                    <a:pt x="26" y="16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584">
              <a:extLst>
                <a:ext uri="{FF2B5EF4-FFF2-40B4-BE49-F238E27FC236}">
                  <a16:creationId xmlns:a16="http://schemas.microsoft.com/office/drawing/2014/main" id="{146BD03D-C4D8-463D-BDA0-D3162D64F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229"/>
              <a:ext cx="140" cy="107"/>
            </a:xfrm>
            <a:custGeom>
              <a:avLst/>
              <a:gdLst>
                <a:gd name="T0" fmla="*/ 833 w 56"/>
                <a:gd name="T1" fmla="*/ 650 h 40"/>
                <a:gd name="T2" fmla="*/ 833 w 56"/>
                <a:gd name="T3" fmla="*/ 650 h 40"/>
                <a:gd name="T4" fmla="*/ 783 w 56"/>
                <a:gd name="T5" fmla="*/ 650 h 40"/>
                <a:gd name="T6" fmla="*/ 470 w 56"/>
                <a:gd name="T7" fmla="*/ 765 h 40"/>
                <a:gd name="T8" fmla="*/ 188 w 56"/>
                <a:gd name="T9" fmla="*/ 709 h 40"/>
                <a:gd name="T10" fmla="*/ 175 w 56"/>
                <a:gd name="T11" fmla="*/ 709 h 40"/>
                <a:gd name="T12" fmla="*/ 520 w 56"/>
                <a:gd name="T13" fmla="*/ 21 h 40"/>
                <a:gd name="T14" fmla="*/ 833 w 56"/>
                <a:gd name="T15" fmla="*/ 65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40">
                  <a:moveTo>
                    <a:pt x="53" y="34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4"/>
                    <a:pt x="51" y="34"/>
                    <a:pt x="50" y="34"/>
                  </a:cubicBezTo>
                  <a:cubicBezTo>
                    <a:pt x="45" y="34"/>
                    <a:pt x="40" y="40"/>
                    <a:pt x="30" y="40"/>
                  </a:cubicBezTo>
                  <a:cubicBezTo>
                    <a:pt x="18" y="40"/>
                    <a:pt x="17" y="37"/>
                    <a:pt x="12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0" y="25"/>
                    <a:pt x="22" y="0"/>
                    <a:pt x="33" y="1"/>
                  </a:cubicBezTo>
                  <a:cubicBezTo>
                    <a:pt x="44" y="1"/>
                    <a:pt x="56" y="31"/>
                    <a:pt x="53" y="34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585">
              <a:extLst>
                <a:ext uri="{FF2B5EF4-FFF2-40B4-BE49-F238E27FC236}">
                  <a16:creationId xmlns:a16="http://schemas.microsoft.com/office/drawing/2014/main" id="{310023FE-F858-4D46-A2B8-8F4FAC342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229"/>
              <a:ext cx="80" cy="64"/>
            </a:xfrm>
            <a:custGeom>
              <a:avLst/>
              <a:gdLst>
                <a:gd name="T0" fmla="*/ 500 w 32"/>
                <a:gd name="T1" fmla="*/ 456 h 24"/>
                <a:gd name="T2" fmla="*/ 0 w 32"/>
                <a:gd name="T3" fmla="*/ 171 h 24"/>
                <a:gd name="T4" fmla="*/ 220 w 32"/>
                <a:gd name="T5" fmla="*/ 0 h 24"/>
                <a:gd name="T6" fmla="*/ 438 w 32"/>
                <a:gd name="T7" fmla="*/ 227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4">
                  <a:moveTo>
                    <a:pt x="32" y="24"/>
                  </a:moveTo>
                  <a:cubicBezTo>
                    <a:pt x="26" y="11"/>
                    <a:pt x="13" y="2"/>
                    <a:pt x="0" y="9"/>
                  </a:cubicBezTo>
                  <a:cubicBezTo>
                    <a:pt x="4" y="4"/>
                    <a:pt x="9" y="0"/>
                    <a:pt x="14" y="0"/>
                  </a:cubicBezTo>
                  <a:cubicBezTo>
                    <a:pt x="19" y="1"/>
                    <a:pt x="24" y="6"/>
                    <a:pt x="28" y="1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586">
              <a:extLst>
                <a:ext uri="{FF2B5EF4-FFF2-40B4-BE49-F238E27FC236}">
                  <a16:creationId xmlns:a16="http://schemas.microsoft.com/office/drawing/2014/main" id="{26C664FD-9349-4785-9AF9-F863C3248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31"/>
              <a:ext cx="185" cy="154"/>
            </a:xfrm>
            <a:custGeom>
              <a:avLst/>
              <a:gdLst>
                <a:gd name="T0" fmla="*/ 1083 w 74"/>
                <a:gd name="T1" fmla="*/ 789 h 58"/>
                <a:gd name="T2" fmla="*/ 488 w 74"/>
                <a:gd name="T3" fmla="*/ 789 h 58"/>
                <a:gd name="T4" fmla="*/ 0 w 74"/>
                <a:gd name="T5" fmla="*/ 860 h 58"/>
                <a:gd name="T6" fmla="*/ 208 w 74"/>
                <a:gd name="T7" fmla="*/ 542 h 58"/>
                <a:gd name="T8" fmla="*/ 283 w 74"/>
                <a:gd name="T9" fmla="*/ 170 h 58"/>
                <a:gd name="T10" fmla="*/ 425 w 74"/>
                <a:gd name="T11" fmla="*/ 93 h 58"/>
                <a:gd name="T12" fmla="*/ 375 w 74"/>
                <a:gd name="T13" fmla="*/ 281 h 58"/>
                <a:gd name="T14" fmla="*/ 395 w 74"/>
                <a:gd name="T15" fmla="*/ 465 h 58"/>
                <a:gd name="T16" fmla="*/ 658 w 74"/>
                <a:gd name="T17" fmla="*/ 507 h 58"/>
                <a:gd name="T18" fmla="*/ 688 w 74"/>
                <a:gd name="T19" fmla="*/ 542 h 58"/>
                <a:gd name="T20" fmla="*/ 958 w 74"/>
                <a:gd name="T21" fmla="*/ 690 h 58"/>
                <a:gd name="T22" fmla="*/ 1050 w 74"/>
                <a:gd name="T23" fmla="*/ 396 h 58"/>
                <a:gd name="T24" fmla="*/ 1113 w 74"/>
                <a:gd name="T25" fmla="*/ 621 h 58"/>
                <a:gd name="T26" fmla="*/ 1083 w 74"/>
                <a:gd name="T27" fmla="*/ 767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4" h="58">
                  <a:moveTo>
                    <a:pt x="69" y="42"/>
                  </a:moveTo>
                  <a:cubicBezTo>
                    <a:pt x="58" y="49"/>
                    <a:pt x="43" y="40"/>
                    <a:pt x="31" y="42"/>
                  </a:cubicBezTo>
                  <a:cubicBezTo>
                    <a:pt x="26" y="43"/>
                    <a:pt x="2" y="58"/>
                    <a:pt x="0" y="46"/>
                  </a:cubicBezTo>
                  <a:cubicBezTo>
                    <a:pt x="7" y="43"/>
                    <a:pt x="10" y="36"/>
                    <a:pt x="13" y="29"/>
                  </a:cubicBezTo>
                  <a:cubicBezTo>
                    <a:pt x="17" y="22"/>
                    <a:pt x="17" y="16"/>
                    <a:pt x="18" y="9"/>
                  </a:cubicBezTo>
                  <a:cubicBezTo>
                    <a:pt x="19" y="6"/>
                    <a:pt x="25" y="0"/>
                    <a:pt x="27" y="5"/>
                  </a:cubicBezTo>
                  <a:cubicBezTo>
                    <a:pt x="28" y="8"/>
                    <a:pt x="25" y="13"/>
                    <a:pt x="24" y="15"/>
                  </a:cubicBezTo>
                  <a:cubicBezTo>
                    <a:pt x="24" y="18"/>
                    <a:pt x="23" y="22"/>
                    <a:pt x="25" y="25"/>
                  </a:cubicBezTo>
                  <a:cubicBezTo>
                    <a:pt x="29" y="34"/>
                    <a:pt x="37" y="33"/>
                    <a:pt x="42" y="27"/>
                  </a:cubicBezTo>
                  <a:cubicBezTo>
                    <a:pt x="43" y="24"/>
                    <a:pt x="44" y="27"/>
                    <a:pt x="44" y="29"/>
                  </a:cubicBezTo>
                  <a:cubicBezTo>
                    <a:pt x="45" y="35"/>
                    <a:pt x="55" y="39"/>
                    <a:pt x="61" y="37"/>
                  </a:cubicBezTo>
                  <a:cubicBezTo>
                    <a:pt x="66" y="34"/>
                    <a:pt x="67" y="27"/>
                    <a:pt x="67" y="21"/>
                  </a:cubicBezTo>
                  <a:cubicBezTo>
                    <a:pt x="70" y="25"/>
                    <a:pt x="69" y="29"/>
                    <a:pt x="71" y="33"/>
                  </a:cubicBezTo>
                  <a:cubicBezTo>
                    <a:pt x="72" y="37"/>
                    <a:pt x="74" y="39"/>
                    <a:pt x="69" y="4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587">
              <a:extLst>
                <a:ext uri="{FF2B5EF4-FFF2-40B4-BE49-F238E27FC236}">
                  <a16:creationId xmlns:a16="http://schemas.microsoft.com/office/drawing/2014/main" id="{B1D89FCA-855F-415C-A47E-47CFB9F01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3323"/>
              <a:ext cx="100" cy="152"/>
            </a:xfrm>
            <a:custGeom>
              <a:avLst/>
              <a:gdLst>
                <a:gd name="T0" fmla="*/ 83 w 40"/>
                <a:gd name="T1" fmla="*/ 704 h 57"/>
                <a:gd name="T2" fmla="*/ 20 w 40"/>
                <a:gd name="T3" fmla="*/ 512 h 57"/>
                <a:gd name="T4" fmla="*/ 20 w 40"/>
                <a:gd name="T5" fmla="*/ 285 h 57"/>
                <a:gd name="T6" fmla="*/ 83 w 40"/>
                <a:gd name="T7" fmla="*/ 115 h 57"/>
                <a:gd name="T8" fmla="*/ 95 w 40"/>
                <a:gd name="T9" fmla="*/ 115 h 57"/>
                <a:gd name="T10" fmla="*/ 250 w 40"/>
                <a:gd name="T11" fmla="*/ 0 h 57"/>
                <a:gd name="T12" fmla="*/ 83 w 40"/>
                <a:gd name="T13" fmla="*/ 419 h 57"/>
                <a:gd name="T14" fmla="*/ 83 w 40"/>
                <a:gd name="T15" fmla="*/ 419 h 57"/>
                <a:gd name="T16" fmla="*/ 625 w 40"/>
                <a:gd name="T17" fmla="*/ 605 h 57"/>
                <a:gd name="T18" fmla="*/ 313 w 40"/>
                <a:gd name="T19" fmla="*/ 888 h 57"/>
                <a:gd name="T20" fmla="*/ 188 w 40"/>
                <a:gd name="T21" fmla="*/ 853 h 57"/>
                <a:gd name="T22" fmla="*/ 208 w 40"/>
                <a:gd name="T23" fmla="*/ 875 h 57"/>
                <a:gd name="T24" fmla="*/ 175 w 40"/>
                <a:gd name="T25" fmla="*/ 853 h 57"/>
                <a:gd name="T26" fmla="*/ 83 w 40"/>
                <a:gd name="T27" fmla="*/ 704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7">
                  <a:moveTo>
                    <a:pt x="5" y="37"/>
                  </a:moveTo>
                  <a:cubicBezTo>
                    <a:pt x="3" y="34"/>
                    <a:pt x="2" y="31"/>
                    <a:pt x="1" y="27"/>
                  </a:cubicBezTo>
                  <a:cubicBezTo>
                    <a:pt x="1" y="23"/>
                    <a:pt x="0" y="19"/>
                    <a:pt x="1" y="15"/>
                  </a:cubicBezTo>
                  <a:cubicBezTo>
                    <a:pt x="2" y="12"/>
                    <a:pt x="3" y="8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8" y="4"/>
                    <a:pt x="5" y="1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30"/>
                    <a:pt x="25" y="57"/>
                    <a:pt x="40" y="32"/>
                  </a:cubicBezTo>
                  <a:cubicBezTo>
                    <a:pt x="39" y="38"/>
                    <a:pt x="31" y="48"/>
                    <a:pt x="20" y="47"/>
                  </a:cubicBezTo>
                  <a:cubicBezTo>
                    <a:pt x="17" y="47"/>
                    <a:pt x="14" y="46"/>
                    <a:pt x="12" y="45"/>
                  </a:cubicBezTo>
                  <a:cubicBezTo>
                    <a:pt x="12" y="45"/>
                    <a:pt x="13" y="46"/>
                    <a:pt x="13" y="46"/>
                  </a:cubicBezTo>
                  <a:cubicBezTo>
                    <a:pt x="12" y="45"/>
                    <a:pt x="12" y="45"/>
                    <a:pt x="11" y="45"/>
                  </a:cubicBezTo>
                  <a:cubicBezTo>
                    <a:pt x="8" y="42"/>
                    <a:pt x="6" y="39"/>
                    <a:pt x="5" y="37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588">
              <a:extLst>
                <a:ext uri="{FF2B5EF4-FFF2-40B4-BE49-F238E27FC236}">
                  <a16:creationId xmlns:a16="http://schemas.microsoft.com/office/drawing/2014/main" id="{31953CAC-7218-46D5-A64F-6D4F855BD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3267"/>
              <a:ext cx="100" cy="157"/>
            </a:xfrm>
            <a:custGeom>
              <a:avLst/>
              <a:gdLst>
                <a:gd name="T0" fmla="*/ 625 w 40"/>
                <a:gd name="T1" fmla="*/ 601 h 59"/>
                <a:gd name="T2" fmla="*/ 488 w 40"/>
                <a:gd name="T3" fmla="*/ 1019 h 59"/>
                <a:gd name="T4" fmla="*/ 333 w 40"/>
                <a:gd name="T5" fmla="*/ 977 h 59"/>
                <a:gd name="T6" fmla="*/ 208 w 40"/>
                <a:gd name="T7" fmla="*/ 977 h 59"/>
                <a:gd name="T8" fmla="*/ 33 w 40"/>
                <a:gd name="T9" fmla="*/ 865 h 59"/>
                <a:gd name="T10" fmla="*/ 0 w 40"/>
                <a:gd name="T11" fmla="*/ 623 h 59"/>
                <a:gd name="T12" fmla="*/ 50 w 40"/>
                <a:gd name="T13" fmla="*/ 341 h 59"/>
                <a:gd name="T14" fmla="*/ 283 w 40"/>
                <a:gd name="T15" fmla="*/ 0 h 59"/>
                <a:gd name="T16" fmla="*/ 208 w 40"/>
                <a:gd name="T17" fmla="*/ 205 h 59"/>
                <a:gd name="T18" fmla="*/ 125 w 40"/>
                <a:gd name="T19" fmla="*/ 396 h 59"/>
                <a:gd name="T20" fmla="*/ 208 w 40"/>
                <a:gd name="T21" fmla="*/ 511 h 59"/>
                <a:gd name="T22" fmla="*/ 175 w 40"/>
                <a:gd name="T23" fmla="*/ 623 h 59"/>
                <a:gd name="T24" fmla="*/ 345 w 40"/>
                <a:gd name="T25" fmla="*/ 737 h 59"/>
                <a:gd name="T26" fmla="*/ 425 w 40"/>
                <a:gd name="T27" fmla="*/ 679 h 59"/>
                <a:gd name="T28" fmla="*/ 488 w 40"/>
                <a:gd name="T29" fmla="*/ 695 h 59"/>
                <a:gd name="T30" fmla="*/ 625 w 40"/>
                <a:gd name="T31" fmla="*/ 623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0" h="59">
                  <a:moveTo>
                    <a:pt x="40" y="32"/>
                  </a:moveTo>
                  <a:cubicBezTo>
                    <a:pt x="37" y="39"/>
                    <a:pt x="37" y="49"/>
                    <a:pt x="31" y="54"/>
                  </a:cubicBezTo>
                  <a:cubicBezTo>
                    <a:pt x="26" y="59"/>
                    <a:pt x="25" y="55"/>
                    <a:pt x="21" y="52"/>
                  </a:cubicBezTo>
                  <a:cubicBezTo>
                    <a:pt x="19" y="50"/>
                    <a:pt x="10" y="46"/>
                    <a:pt x="13" y="52"/>
                  </a:cubicBezTo>
                  <a:cubicBezTo>
                    <a:pt x="10" y="54"/>
                    <a:pt x="4" y="48"/>
                    <a:pt x="2" y="46"/>
                  </a:cubicBezTo>
                  <a:cubicBezTo>
                    <a:pt x="0" y="41"/>
                    <a:pt x="0" y="38"/>
                    <a:pt x="0" y="33"/>
                  </a:cubicBezTo>
                  <a:cubicBezTo>
                    <a:pt x="0" y="28"/>
                    <a:pt x="0" y="22"/>
                    <a:pt x="3" y="18"/>
                  </a:cubicBezTo>
                  <a:cubicBezTo>
                    <a:pt x="8" y="12"/>
                    <a:pt x="13" y="5"/>
                    <a:pt x="18" y="0"/>
                  </a:cubicBezTo>
                  <a:cubicBezTo>
                    <a:pt x="17" y="4"/>
                    <a:pt x="15" y="8"/>
                    <a:pt x="13" y="11"/>
                  </a:cubicBezTo>
                  <a:cubicBezTo>
                    <a:pt x="11" y="15"/>
                    <a:pt x="8" y="17"/>
                    <a:pt x="8" y="21"/>
                  </a:cubicBezTo>
                  <a:cubicBezTo>
                    <a:pt x="8" y="26"/>
                    <a:pt x="11" y="24"/>
                    <a:pt x="13" y="27"/>
                  </a:cubicBezTo>
                  <a:cubicBezTo>
                    <a:pt x="15" y="30"/>
                    <a:pt x="12" y="30"/>
                    <a:pt x="11" y="33"/>
                  </a:cubicBezTo>
                  <a:cubicBezTo>
                    <a:pt x="8" y="40"/>
                    <a:pt x="17" y="41"/>
                    <a:pt x="22" y="39"/>
                  </a:cubicBezTo>
                  <a:cubicBezTo>
                    <a:pt x="24" y="39"/>
                    <a:pt x="25" y="37"/>
                    <a:pt x="27" y="36"/>
                  </a:cubicBezTo>
                  <a:cubicBezTo>
                    <a:pt x="29" y="36"/>
                    <a:pt x="29" y="37"/>
                    <a:pt x="31" y="37"/>
                  </a:cubicBezTo>
                  <a:cubicBezTo>
                    <a:pt x="35" y="37"/>
                    <a:pt x="37" y="35"/>
                    <a:pt x="40" y="3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589">
              <a:extLst>
                <a:ext uri="{FF2B5EF4-FFF2-40B4-BE49-F238E27FC236}">
                  <a16:creationId xmlns:a16="http://schemas.microsoft.com/office/drawing/2014/main" id="{023288A6-7FFC-46A0-A4FC-6C2E61FE8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283"/>
              <a:ext cx="120" cy="53"/>
            </a:xfrm>
            <a:custGeom>
              <a:avLst/>
              <a:gdLst>
                <a:gd name="T0" fmla="*/ 750 w 48"/>
                <a:gd name="T1" fmla="*/ 239 h 20"/>
                <a:gd name="T2" fmla="*/ 708 w 48"/>
                <a:gd name="T3" fmla="*/ 90 h 20"/>
                <a:gd name="T4" fmla="*/ 658 w 48"/>
                <a:gd name="T5" fmla="*/ 133 h 20"/>
                <a:gd name="T6" fmla="*/ 470 w 48"/>
                <a:gd name="T7" fmla="*/ 239 h 20"/>
                <a:gd name="T8" fmla="*/ 208 w 48"/>
                <a:gd name="T9" fmla="*/ 191 h 20"/>
                <a:gd name="T10" fmla="*/ 125 w 48"/>
                <a:gd name="T11" fmla="*/ 0 h 20"/>
                <a:gd name="T12" fmla="*/ 283 w 48"/>
                <a:gd name="T13" fmla="*/ 352 h 20"/>
                <a:gd name="T14" fmla="*/ 550 w 48"/>
                <a:gd name="T15" fmla="*/ 337 h 20"/>
                <a:gd name="T16" fmla="*/ 645 w 48"/>
                <a:gd name="T17" fmla="*/ 281 h 20"/>
                <a:gd name="T18" fmla="*/ 720 w 48"/>
                <a:gd name="T19" fmla="*/ 26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" h="20">
                  <a:moveTo>
                    <a:pt x="48" y="13"/>
                  </a:moveTo>
                  <a:cubicBezTo>
                    <a:pt x="46" y="12"/>
                    <a:pt x="47" y="6"/>
                    <a:pt x="45" y="5"/>
                  </a:cubicBezTo>
                  <a:cubicBezTo>
                    <a:pt x="43" y="4"/>
                    <a:pt x="43" y="6"/>
                    <a:pt x="42" y="7"/>
                  </a:cubicBezTo>
                  <a:cubicBezTo>
                    <a:pt x="38" y="10"/>
                    <a:pt x="35" y="12"/>
                    <a:pt x="30" y="13"/>
                  </a:cubicBezTo>
                  <a:cubicBezTo>
                    <a:pt x="26" y="14"/>
                    <a:pt x="17" y="13"/>
                    <a:pt x="13" y="10"/>
                  </a:cubicBezTo>
                  <a:cubicBezTo>
                    <a:pt x="11" y="8"/>
                    <a:pt x="9" y="3"/>
                    <a:pt x="8" y="0"/>
                  </a:cubicBezTo>
                  <a:cubicBezTo>
                    <a:pt x="0" y="10"/>
                    <a:pt x="7" y="18"/>
                    <a:pt x="18" y="19"/>
                  </a:cubicBezTo>
                  <a:cubicBezTo>
                    <a:pt x="24" y="19"/>
                    <a:pt x="29" y="20"/>
                    <a:pt x="35" y="18"/>
                  </a:cubicBezTo>
                  <a:cubicBezTo>
                    <a:pt x="37" y="17"/>
                    <a:pt x="39" y="15"/>
                    <a:pt x="41" y="15"/>
                  </a:cubicBezTo>
                  <a:cubicBezTo>
                    <a:pt x="43" y="14"/>
                    <a:pt x="44" y="14"/>
                    <a:pt x="46" y="1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590">
              <a:extLst>
                <a:ext uri="{FF2B5EF4-FFF2-40B4-BE49-F238E27FC236}">
                  <a16:creationId xmlns:a16="http://schemas.microsoft.com/office/drawing/2014/main" id="{5A2C3943-19EC-4176-8330-3EF91C2C2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3291"/>
              <a:ext cx="63" cy="42"/>
            </a:xfrm>
            <a:custGeom>
              <a:avLst/>
              <a:gdLst>
                <a:gd name="T0" fmla="*/ 401 w 25"/>
                <a:gd name="T1" fmla="*/ 165 h 16"/>
                <a:gd name="T2" fmla="*/ 209 w 25"/>
                <a:gd name="T3" fmla="*/ 89 h 16"/>
                <a:gd name="T4" fmla="*/ 0 w 25"/>
                <a:gd name="T5" fmla="*/ 289 h 16"/>
                <a:gd name="T6" fmla="*/ 96 w 25"/>
                <a:gd name="T7" fmla="*/ 221 h 16"/>
                <a:gd name="T8" fmla="*/ 255 w 25"/>
                <a:gd name="T9" fmla="*/ 14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6">
                  <a:moveTo>
                    <a:pt x="25" y="9"/>
                  </a:moveTo>
                  <a:cubicBezTo>
                    <a:pt x="21" y="10"/>
                    <a:pt x="16" y="7"/>
                    <a:pt x="13" y="5"/>
                  </a:cubicBezTo>
                  <a:cubicBezTo>
                    <a:pt x="6" y="0"/>
                    <a:pt x="0" y="11"/>
                    <a:pt x="0" y="16"/>
                  </a:cubicBezTo>
                  <a:cubicBezTo>
                    <a:pt x="3" y="15"/>
                    <a:pt x="4" y="13"/>
                    <a:pt x="6" y="12"/>
                  </a:cubicBezTo>
                  <a:cubicBezTo>
                    <a:pt x="8" y="10"/>
                    <a:pt x="13" y="9"/>
                    <a:pt x="16" y="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591">
              <a:extLst>
                <a:ext uri="{FF2B5EF4-FFF2-40B4-BE49-F238E27FC236}">
                  <a16:creationId xmlns:a16="http://schemas.microsoft.com/office/drawing/2014/main" id="{AD5EC140-9093-4354-AD4C-7E98FDDDA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3272"/>
              <a:ext cx="42" cy="96"/>
            </a:xfrm>
            <a:custGeom>
              <a:avLst/>
              <a:gdLst>
                <a:gd name="T0" fmla="*/ 212 w 17"/>
                <a:gd name="T1" fmla="*/ 376 h 36"/>
                <a:gd name="T2" fmla="*/ 257 w 17"/>
                <a:gd name="T3" fmla="*/ 683 h 36"/>
                <a:gd name="T4" fmla="*/ 257 w 17"/>
                <a:gd name="T5" fmla="*/ 341 h 36"/>
                <a:gd name="T6" fmla="*/ 0 w 17"/>
                <a:gd name="T7" fmla="*/ 0 h 36"/>
                <a:gd name="T8" fmla="*/ 212 w 17"/>
                <a:gd name="T9" fmla="*/ 37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6">
                  <a:moveTo>
                    <a:pt x="14" y="20"/>
                  </a:moveTo>
                  <a:cubicBezTo>
                    <a:pt x="15" y="25"/>
                    <a:pt x="15" y="28"/>
                    <a:pt x="17" y="36"/>
                  </a:cubicBezTo>
                  <a:cubicBezTo>
                    <a:pt x="16" y="32"/>
                    <a:pt x="17" y="23"/>
                    <a:pt x="17" y="18"/>
                  </a:cubicBezTo>
                  <a:cubicBezTo>
                    <a:pt x="16" y="13"/>
                    <a:pt x="10" y="8"/>
                    <a:pt x="0" y="0"/>
                  </a:cubicBezTo>
                  <a:cubicBezTo>
                    <a:pt x="4" y="4"/>
                    <a:pt x="13" y="12"/>
                    <a:pt x="1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592">
              <a:extLst>
                <a:ext uri="{FF2B5EF4-FFF2-40B4-BE49-F238E27FC236}">
                  <a16:creationId xmlns:a16="http://schemas.microsoft.com/office/drawing/2014/main" id="{41E25CA4-BDC6-47FD-88F3-F6E328AF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237"/>
              <a:ext cx="50" cy="83"/>
            </a:xfrm>
            <a:custGeom>
              <a:avLst/>
              <a:gdLst>
                <a:gd name="T0" fmla="*/ 313 w 20"/>
                <a:gd name="T1" fmla="*/ 0 h 31"/>
                <a:gd name="T2" fmla="*/ 95 w 20"/>
                <a:gd name="T3" fmla="*/ 594 h 31"/>
                <a:gd name="T4" fmla="*/ 313 w 20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cubicBezTo>
                    <a:pt x="10" y="7"/>
                    <a:pt x="0" y="21"/>
                    <a:pt x="6" y="31"/>
                  </a:cubicBezTo>
                  <a:cubicBezTo>
                    <a:pt x="1" y="22"/>
                    <a:pt x="0" y="1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593">
              <a:extLst>
                <a:ext uri="{FF2B5EF4-FFF2-40B4-BE49-F238E27FC236}">
                  <a16:creationId xmlns:a16="http://schemas.microsoft.com/office/drawing/2014/main" id="{B2838CA3-1D0A-49D3-91DC-EC621F16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3323"/>
              <a:ext cx="90" cy="29"/>
            </a:xfrm>
            <a:custGeom>
              <a:avLst/>
              <a:gdLst>
                <a:gd name="T0" fmla="*/ 563 w 36"/>
                <a:gd name="T1" fmla="*/ 76 h 11"/>
                <a:gd name="T2" fmla="*/ 300 w 36"/>
                <a:gd name="T3" fmla="*/ 111 h 11"/>
                <a:gd name="T4" fmla="*/ 0 w 36"/>
                <a:gd name="T5" fmla="*/ 124 h 11"/>
                <a:gd name="T6" fmla="*/ 283 w 36"/>
                <a:gd name="T7" fmla="*/ 182 h 11"/>
                <a:gd name="T8" fmla="*/ 563 w 36"/>
                <a:gd name="T9" fmla="*/ 7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1">
                  <a:moveTo>
                    <a:pt x="36" y="4"/>
                  </a:moveTo>
                  <a:cubicBezTo>
                    <a:pt x="30" y="0"/>
                    <a:pt x="26" y="4"/>
                    <a:pt x="19" y="6"/>
                  </a:cubicBezTo>
                  <a:cubicBezTo>
                    <a:pt x="12" y="8"/>
                    <a:pt x="6" y="9"/>
                    <a:pt x="0" y="7"/>
                  </a:cubicBezTo>
                  <a:cubicBezTo>
                    <a:pt x="4" y="8"/>
                    <a:pt x="14" y="11"/>
                    <a:pt x="18" y="10"/>
                  </a:cubicBezTo>
                  <a:cubicBezTo>
                    <a:pt x="22" y="9"/>
                    <a:pt x="28" y="2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594">
              <a:extLst>
                <a:ext uri="{FF2B5EF4-FFF2-40B4-BE49-F238E27FC236}">
                  <a16:creationId xmlns:a16="http://schemas.microsoft.com/office/drawing/2014/main" id="{08A19D0C-F739-47D0-8634-3D33E9102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3325"/>
              <a:ext cx="38" cy="59"/>
            </a:xfrm>
            <a:custGeom>
              <a:avLst/>
              <a:gdLst>
                <a:gd name="T0" fmla="*/ 243 w 15"/>
                <a:gd name="T1" fmla="*/ 424 h 22"/>
                <a:gd name="T2" fmla="*/ 0 w 15"/>
                <a:gd name="T3" fmla="*/ 0 h 22"/>
                <a:gd name="T4" fmla="*/ 243 w 15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5" y="22"/>
                  </a:moveTo>
                  <a:cubicBezTo>
                    <a:pt x="15" y="9"/>
                    <a:pt x="9" y="2"/>
                    <a:pt x="0" y="0"/>
                  </a:cubicBezTo>
                  <a:cubicBezTo>
                    <a:pt x="5" y="2"/>
                    <a:pt x="13" y="12"/>
                    <a:pt x="1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595">
              <a:extLst>
                <a:ext uri="{FF2B5EF4-FFF2-40B4-BE49-F238E27FC236}">
                  <a16:creationId xmlns:a16="http://schemas.microsoft.com/office/drawing/2014/main" id="{206C2048-7324-4FF5-9534-E90B8F511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365"/>
              <a:ext cx="15" cy="56"/>
            </a:xfrm>
            <a:custGeom>
              <a:avLst/>
              <a:gdLst>
                <a:gd name="T0" fmla="*/ 63 w 6"/>
                <a:gd name="T1" fmla="*/ 0 h 21"/>
                <a:gd name="T2" fmla="*/ 95 w 6"/>
                <a:gd name="T3" fmla="*/ 397 h 21"/>
                <a:gd name="T4" fmla="*/ 63 w 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1">
                  <a:moveTo>
                    <a:pt x="4" y="0"/>
                  </a:moveTo>
                  <a:cubicBezTo>
                    <a:pt x="2" y="4"/>
                    <a:pt x="4" y="16"/>
                    <a:pt x="6" y="21"/>
                  </a:cubicBezTo>
                  <a:cubicBezTo>
                    <a:pt x="3" y="16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596">
              <a:extLst>
                <a:ext uri="{FF2B5EF4-FFF2-40B4-BE49-F238E27FC236}">
                  <a16:creationId xmlns:a16="http://schemas.microsoft.com/office/drawing/2014/main" id="{69D4B30B-D5AA-436D-B648-B0EC5F429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405"/>
              <a:ext cx="180" cy="83"/>
            </a:xfrm>
            <a:custGeom>
              <a:avLst/>
              <a:gdLst>
                <a:gd name="T0" fmla="*/ 1125 w 72"/>
                <a:gd name="T1" fmla="*/ 209 h 31"/>
                <a:gd name="T2" fmla="*/ 800 w 72"/>
                <a:gd name="T3" fmla="*/ 308 h 31"/>
                <a:gd name="T4" fmla="*/ 488 w 72"/>
                <a:gd name="T5" fmla="*/ 265 h 31"/>
                <a:gd name="T6" fmla="*/ 0 w 72"/>
                <a:gd name="T7" fmla="*/ 345 h 31"/>
                <a:gd name="T8" fmla="*/ 238 w 72"/>
                <a:gd name="T9" fmla="*/ 0 h 31"/>
                <a:gd name="T10" fmla="*/ 250 w 72"/>
                <a:gd name="T11" fmla="*/ 230 h 31"/>
                <a:gd name="T12" fmla="*/ 408 w 72"/>
                <a:gd name="T13" fmla="*/ 209 h 31"/>
                <a:gd name="T14" fmla="*/ 658 w 72"/>
                <a:gd name="T15" fmla="*/ 115 h 31"/>
                <a:gd name="T16" fmla="*/ 738 w 72"/>
                <a:gd name="T17" fmla="*/ 193 h 31"/>
                <a:gd name="T18" fmla="*/ 845 w 72"/>
                <a:gd name="T19" fmla="*/ 252 h 31"/>
                <a:gd name="T20" fmla="*/ 1125 w 72"/>
                <a:gd name="T21" fmla="*/ 209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31">
                  <a:moveTo>
                    <a:pt x="72" y="11"/>
                  </a:moveTo>
                  <a:cubicBezTo>
                    <a:pt x="69" y="16"/>
                    <a:pt x="56" y="17"/>
                    <a:pt x="51" y="16"/>
                  </a:cubicBezTo>
                  <a:cubicBezTo>
                    <a:pt x="44" y="14"/>
                    <a:pt x="39" y="11"/>
                    <a:pt x="31" y="14"/>
                  </a:cubicBezTo>
                  <a:cubicBezTo>
                    <a:pt x="23" y="16"/>
                    <a:pt x="6" y="31"/>
                    <a:pt x="0" y="18"/>
                  </a:cubicBezTo>
                  <a:cubicBezTo>
                    <a:pt x="7" y="16"/>
                    <a:pt x="12" y="7"/>
                    <a:pt x="15" y="0"/>
                  </a:cubicBezTo>
                  <a:cubicBezTo>
                    <a:pt x="16" y="4"/>
                    <a:pt x="13" y="9"/>
                    <a:pt x="16" y="12"/>
                  </a:cubicBezTo>
                  <a:cubicBezTo>
                    <a:pt x="19" y="13"/>
                    <a:pt x="23" y="12"/>
                    <a:pt x="26" y="11"/>
                  </a:cubicBezTo>
                  <a:cubicBezTo>
                    <a:pt x="31" y="10"/>
                    <a:pt x="38" y="4"/>
                    <a:pt x="42" y="6"/>
                  </a:cubicBezTo>
                  <a:cubicBezTo>
                    <a:pt x="44" y="7"/>
                    <a:pt x="45" y="9"/>
                    <a:pt x="47" y="10"/>
                  </a:cubicBezTo>
                  <a:cubicBezTo>
                    <a:pt x="49" y="12"/>
                    <a:pt x="52" y="13"/>
                    <a:pt x="54" y="13"/>
                  </a:cubicBezTo>
                  <a:cubicBezTo>
                    <a:pt x="58" y="14"/>
                    <a:pt x="70" y="16"/>
                    <a:pt x="72" y="11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597">
              <a:extLst>
                <a:ext uri="{FF2B5EF4-FFF2-40B4-BE49-F238E27FC236}">
                  <a16:creationId xmlns:a16="http://schemas.microsoft.com/office/drawing/2014/main" id="{98167201-49D6-4365-8185-CD4DAC31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3408"/>
              <a:ext cx="55" cy="45"/>
            </a:xfrm>
            <a:custGeom>
              <a:avLst/>
              <a:gdLst>
                <a:gd name="T0" fmla="*/ 0 w 22"/>
                <a:gd name="T1" fmla="*/ 0 h 17"/>
                <a:gd name="T2" fmla="*/ 345 w 22"/>
                <a:gd name="T3" fmla="*/ 259 h 17"/>
                <a:gd name="T4" fmla="*/ 0 w 2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0" y="0"/>
                  </a:moveTo>
                  <a:cubicBezTo>
                    <a:pt x="1" y="7"/>
                    <a:pt x="6" y="17"/>
                    <a:pt x="22" y="14"/>
                  </a:cubicBezTo>
                  <a:cubicBezTo>
                    <a:pt x="13" y="15"/>
                    <a:pt x="5" y="10"/>
                    <a:pt x="0" y="0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598">
              <a:extLst>
                <a:ext uri="{FF2B5EF4-FFF2-40B4-BE49-F238E27FC236}">
                  <a16:creationId xmlns:a16="http://schemas.microsoft.com/office/drawing/2014/main" id="{24A62194-7EE1-40C7-A64F-52B7BCF13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3205"/>
              <a:ext cx="53" cy="46"/>
            </a:xfrm>
            <a:custGeom>
              <a:avLst/>
              <a:gdLst>
                <a:gd name="T0" fmla="*/ 338 w 21"/>
                <a:gd name="T1" fmla="*/ 336 h 17"/>
                <a:gd name="T2" fmla="*/ 0 w 21"/>
                <a:gd name="T3" fmla="*/ 198 h 17"/>
                <a:gd name="T4" fmla="*/ 338 w 21"/>
                <a:gd name="T5" fmla="*/ 3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17"/>
                  </a:moveTo>
                  <a:cubicBezTo>
                    <a:pt x="14" y="5"/>
                    <a:pt x="7" y="4"/>
                    <a:pt x="0" y="10"/>
                  </a:cubicBezTo>
                  <a:cubicBezTo>
                    <a:pt x="6" y="5"/>
                    <a:pt x="13" y="0"/>
                    <a:pt x="2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599">
              <a:extLst>
                <a:ext uri="{FF2B5EF4-FFF2-40B4-BE49-F238E27FC236}">
                  <a16:creationId xmlns:a16="http://schemas.microsoft.com/office/drawing/2014/main" id="{096DAC0D-438E-45C4-BBF7-AECE2ED47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3448"/>
              <a:ext cx="97" cy="40"/>
            </a:xfrm>
            <a:custGeom>
              <a:avLst/>
              <a:gdLst>
                <a:gd name="T0" fmla="*/ 321 w 39"/>
                <a:gd name="T1" fmla="*/ 136 h 15"/>
                <a:gd name="T2" fmla="*/ 12 w 39"/>
                <a:gd name="T3" fmla="*/ 248 h 15"/>
                <a:gd name="T4" fmla="*/ 12 w 39"/>
                <a:gd name="T5" fmla="*/ 227 h 15"/>
                <a:gd name="T6" fmla="*/ 30 w 39"/>
                <a:gd name="T7" fmla="*/ 171 h 15"/>
                <a:gd name="T8" fmla="*/ 42 w 39"/>
                <a:gd name="T9" fmla="*/ 192 h 15"/>
                <a:gd name="T10" fmla="*/ 570 w 39"/>
                <a:gd name="T11" fmla="*/ 21 h 15"/>
                <a:gd name="T12" fmla="*/ 599 w 39"/>
                <a:gd name="T13" fmla="*/ 21 h 15"/>
                <a:gd name="T14" fmla="*/ 478 w 39"/>
                <a:gd name="T15" fmla="*/ 56 h 15"/>
                <a:gd name="T16" fmla="*/ 321 w 39"/>
                <a:gd name="T17" fmla="*/ 13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15">
                  <a:moveTo>
                    <a:pt x="21" y="7"/>
                  </a:moveTo>
                  <a:cubicBezTo>
                    <a:pt x="15" y="10"/>
                    <a:pt x="6" y="15"/>
                    <a:pt x="1" y="13"/>
                  </a:cubicBezTo>
                  <a:cubicBezTo>
                    <a:pt x="1" y="13"/>
                    <a:pt x="0" y="12"/>
                    <a:pt x="1" y="12"/>
                  </a:cubicBezTo>
                  <a:cubicBezTo>
                    <a:pt x="1" y="11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13" y="10"/>
                    <a:pt x="18" y="0"/>
                    <a:pt x="37" y="1"/>
                  </a:cubicBezTo>
                  <a:cubicBezTo>
                    <a:pt x="38" y="1"/>
                    <a:pt x="39" y="1"/>
                    <a:pt x="39" y="1"/>
                  </a:cubicBezTo>
                  <a:cubicBezTo>
                    <a:pt x="37" y="1"/>
                    <a:pt x="34" y="2"/>
                    <a:pt x="31" y="3"/>
                  </a:cubicBezTo>
                  <a:cubicBezTo>
                    <a:pt x="28" y="3"/>
                    <a:pt x="25" y="5"/>
                    <a:pt x="21" y="7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600">
              <a:extLst>
                <a:ext uri="{FF2B5EF4-FFF2-40B4-BE49-F238E27FC236}">
                  <a16:creationId xmlns:a16="http://schemas.microsoft.com/office/drawing/2014/main" id="{99FB1288-281B-46FD-8413-C1C64FCD1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467"/>
              <a:ext cx="127" cy="122"/>
            </a:xfrm>
            <a:custGeom>
              <a:avLst/>
              <a:gdLst>
                <a:gd name="T0" fmla="*/ 787 w 51"/>
                <a:gd name="T1" fmla="*/ 56 h 46"/>
                <a:gd name="T2" fmla="*/ 633 w 51"/>
                <a:gd name="T3" fmla="*/ 21 h 46"/>
                <a:gd name="T4" fmla="*/ 478 w 51"/>
                <a:gd name="T5" fmla="*/ 90 h 46"/>
                <a:gd name="T6" fmla="*/ 217 w 51"/>
                <a:gd name="T7" fmla="*/ 204 h 46"/>
                <a:gd name="T8" fmla="*/ 558 w 51"/>
                <a:gd name="T9" fmla="*/ 859 h 46"/>
                <a:gd name="T10" fmla="*/ 478 w 51"/>
                <a:gd name="T11" fmla="*/ 239 h 46"/>
                <a:gd name="T12" fmla="*/ 570 w 51"/>
                <a:gd name="T13" fmla="*/ 204 h 46"/>
                <a:gd name="T14" fmla="*/ 590 w 51"/>
                <a:gd name="T15" fmla="*/ 133 h 46"/>
                <a:gd name="T16" fmla="*/ 633 w 51"/>
                <a:gd name="T17" fmla="*/ 90 h 46"/>
                <a:gd name="T18" fmla="*/ 787 w 51"/>
                <a:gd name="T19" fmla="*/ 77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46">
                  <a:moveTo>
                    <a:pt x="51" y="3"/>
                  </a:moveTo>
                  <a:cubicBezTo>
                    <a:pt x="47" y="2"/>
                    <a:pt x="44" y="0"/>
                    <a:pt x="41" y="1"/>
                  </a:cubicBezTo>
                  <a:cubicBezTo>
                    <a:pt x="37" y="2"/>
                    <a:pt x="34" y="4"/>
                    <a:pt x="31" y="5"/>
                  </a:cubicBezTo>
                  <a:cubicBezTo>
                    <a:pt x="25" y="7"/>
                    <a:pt x="20" y="9"/>
                    <a:pt x="14" y="11"/>
                  </a:cubicBezTo>
                  <a:cubicBezTo>
                    <a:pt x="0" y="16"/>
                    <a:pt x="32" y="43"/>
                    <a:pt x="36" y="46"/>
                  </a:cubicBezTo>
                  <a:cubicBezTo>
                    <a:pt x="27" y="39"/>
                    <a:pt x="13" y="16"/>
                    <a:pt x="31" y="13"/>
                  </a:cubicBezTo>
                  <a:cubicBezTo>
                    <a:pt x="33" y="12"/>
                    <a:pt x="35" y="12"/>
                    <a:pt x="37" y="11"/>
                  </a:cubicBezTo>
                  <a:cubicBezTo>
                    <a:pt x="37" y="10"/>
                    <a:pt x="37" y="8"/>
                    <a:pt x="38" y="7"/>
                  </a:cubicBezTo>
                  <a:cubicBezTo>
                    <a:pt x="39" y="6"/>
                    <a:pt x="40" y="6"/>
                    <a:pt x="41" y="5"/>
                  </a:cubicBezTo>
                  <a:cubicBezTo>
                    <a:pt x="44" y="4"/>
                    <a:pt x="48" y="5"/>
                    <a:pt x="51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601">
              <a:extLst>
                <a:ext uri="{FF2B5EF4-FFF2-40B4-BE49-F238E27FC236}">
                  <a16:creationId xmlns:a16="http://schemas.microsoft.com/office/drawing/2014/main" id="{7C6CF3CA-E643-4FFC-98AD-4763820D6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75"/>
              <a:ext cx="28" cy="80"/>
            </a:xfrm>
            <a:custGeom>
              <a:avLst/>
              <a:gdLst>
                <a:gd name="T0" fmla="*/ 130 w 11"/>
                <a:gd name="T1" fmla="*/ 0 h 30"/>
                <a:gd name="T2" fmla="*/ 33 w 11"/>
                <a:gd name="T3" fmla="*/ 192 h 30"/>
                <a:gd name="T4" fmla="*/ 130 w 11"/>
                <a:gd name="T5" fmla="*/ 568 h 30"/>
                <a:gd name="T6" fmla="*/ 117 w 11"/>
                <a:gd name="T7" fmla="*/ 192 h 30"/>
                <a:gd name="T8" fmla="*/ 130 w 11"/>
                <a:gd name="T9" fmla="*/ 93 h 30"/>
                <a:gd name="T10" fmla="*/ 130 w 11"/>
                <a:gd name="T11" fmla="*/ 2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0">
                  <a:moveTo>
                    <a:pt x="8" y="0"/>
                  </a:moveTo>
                  <a:cubicBezTo>
                    <a:pt x="3" y="1"/>
                    <a:pt x="0" y="4"/>
                    <a:pt x="2" y="10"/>
                  </a:cubicBezTo>
                  <a:cubicBezTo>
                    <a:pt x="3" y="16"/>
                    <a:pt x="7" y="23"/>
                    <a:pt x="8" y="30"/>
                  </a:cubicBezTo>
                  <a:cubicBezTo>
                    <a:pt x="11" y="26"/>
                    <a:pt x="7" y="15"/>
                    <a:pt x="7" y="10"/>
                  </a:cubicBezTo>
                  <a:cubicBezTo>
                    <a:pt x="7" y="8"/>
                    <a:pt x="8" y="7"/>
                    <a:pt x="8" y="5"/>
                  </a:cubicBezTo>
                  <a:cubicBezTo>
                    <a:pt x="9" y="4"/>
                    <a:pt x="8" y="3"/>
                    <a:pt x="8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602">
              <a:extLst>
                <a:ext uri="{FF2B5EF4-FFF2-40B4-BE49-F238E27FC236}">
                  <a16:creationId xmlns:a16="http://schemas.microsoft.com/office/drawing/2014/main" id="{C84A898A-0D21-435F-8649-E956E8711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3536"/>
              <a:ext cx="77" cy="211"/>
            </a:xfrm>
            <a:custGeom>
              <a:avLst/>
              <a:gdLst>
                <a:gd name="T0" fmla="*/ 0 w 31"/>
                <a:gd name="T1" fmla="*/ 93 h 79"/>
                <a:gd name="T2" fmla="*/ 62 w 31"/>
                <a:gd name="T3" fmla="*/ 684 h 79"/>
                <a:gd name="T4" fmla="*/ 154 w 31"/>
                <a:gd name="T5" fmla="*/ 1071 h 79"/>
                <a:gd name="T6" fmla="*/ 320 w 31"/>
                <a:gd name="T7" fmla="*/ 1506 h 79"/>
                <a:gd name="T8" fmla="*/ 229 w 31"/>
                <a:gd name="T9" fmla="*/ 1162 h 79"/>
                <a:gd name="T10" fmla="*/ 186 w 31"/>
                <a:gd name="T11" fmla="*/ 841 h 79"/>
                <a:gd name="T12" fmla="*/ 124 w 31"/>
                <a:gd name="T13" fmla="*/ 662 h 79"/>
                <a:gd name="T14" fmla="*/ 124 w 31"/>
                <a:gd name="T15" fmla="*/ 321 h 79"/>
                <a:gd name="T16" fmla="*/ 137 w 31"/>
                <a:gd name="T17" fmla="*/ 227 h 79"/>
                <a:gd name="T18" fmla="*/ 137 w 31"/>
                <a:gd name="T19" fmla="*/ 171 h 79"/>
                <a:gd name="T20" fmla="*/ 246 w 31"/>
                <a:gd name="T21" fmla="*/ 171 h 79"/>
                <a:gd name="T22" fmla="*/ 383 w 31"/>
                <a:gd name="T23" fmla="*/ 115 h 79"/>
                <a:gd name="T24" fmla="*/ 474 w 31"/>
                <a:gd name="T25" fmla="*/ 0 h 79"/>
                <a:gd name="T26" fmla="*/ 340 w 31"/>
                <a:gd name="T27" fmla="*/ 35 h 79"/>
                <a:gd name="T28" fmla="*/ 196 w 31"/>
                <a:gd name="T29" fmla="*/ 77 h 79"/>
                <a:gd name="T30" fmla="*/ 75 w 31"/>
                <a:gd name="T31" fmla="*/ 93 h 79"/>
                <a:gd name="T32" fmla="*/ 0 w 31"/>
                <a:gd name="T33" fmla="*/ 77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0" y="5"/>
                  </a:moveTo>
                  <a:cubicBezTo>
                    <a:pt x="8" y="15"/>
                    <a:pt x="3" y="24"/>
                    <a:pt x="4" y="36"/>
                  </a:cubicBezTo>
                  <a:cubicBezTo>
                    <a:pt x="4" y="42"/>
                    <a:pt x="6" y="50"/>
                    <a:pt x="10" y="56"/>
                  </a:cubicBezTo>
                  <a:cubicBezTo>
                    <a:pt x="14" y="62"/>
                    <a:pt x="17" y="73"/>
                    <a:pt x="21" y="79"/>
                  </a:cubicBezTo>
                  <a:cubicBezTo>
                    <a:pt x="20" y="74"/>
                    <a:pt x="17" y="66"/>
                    <a:pt x="15" y="61"/>
                  </a:cubicBezTo>
                  <a:cubicBezTo>
                    <a:pt x="13" y="55"/>
                    <a:pt x="13" y="50"/>
                    <a:pt x="12" y="44"/>
                  </a:cubicBezTo>
                  <a:cubicBezTo>
                    <a:pt x="12" y="43"/>
                    <a:pt x="8" y="36"/>
                    <a:pt x="8" y="35"/>
                  </a:cubicBezTo>
                  <a:cubicBezTo>
                    <a:pt x="8" y="32"/>
                    <a:pt x="8" y="20"/>
                    <a:pt x="8" y="17"/>
                  </a:cubicBezTo>
                  <a:cubicBezTo>
                    <a:pt x="8" y="15"/>
                    <a:pt x="9" y="14"/>
                    <a:pt x="9" y="12"/>
                  </a:cubicBezTo>
                  <a:cubicBezTo>
                    <a:pt x="9" y="11"/>
                    <a:pt x="8" y="9"/>
                    <a:pt x="9" y="9"/>
                  </a:cubicBezTo>
                  <a:cubicBezTo>
                    <a:pt x="10" y="7"/>
                    <a:pt x="15" y="9"/>
                    <a:pt x="16" y="9"/>
                  </a:cubicBezTo>
                  <a:cubicBezTo>
                    <a:pt x="19" y="8"/>
                    <a:pt x="22" y="8"/>
                    <a:pt x="25" y="6"/>
                  </a:cubicBezTo>
                  <a:cubicBezTo>
                    <a:pt x="26" y="5"/>
                    <a:pt x="30" y="2"/>
                    <a:pt x="31" y="0"/>
                  </a:cubicBezTo>
                  <a:cubicBezTo>
                    <a:pt x="28" y="1"/>
                    <a:pt x="25" y="1"/>
                    <a:pt x="22" y="2"/>
                  </a:cubicBezTo>
                  <a:cubicBezTo>
                    <a:pt x="19" y="2"/>
                    <a:pt x="16" y="4"/>
                    <a:pt x="13" y="4"/>
                  </a:cubicBezTo>
                  <a:cubicBezTo>
                    <a:pt x="10" y="5"/>
                    <a:pt x="8" y="5"/>
                    <a:pt x="5" y="5"/>
                  </a:cubicBezTo>
                  <a:cubicBezTo>
                    <a:pt x="3" y="5"/>
                    <a:pt x="2" y="3"/>
                    <a:pt x="0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603">
              <a:extLst>
                <a:ext uri="{FF2B5EF4-FFF2-40B4-BE49-F238E27FC236}">
                  <a16:creationId xmlns:a16="http://schemas.microsoft.com/office/drawing/2014/main" id="{9019B5BE-8FBD-426C-AD50-E04A12C0E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3555"/>
              <a:ext cx="38" cy="61"/>
            </a:xfrm>
            <a:custGeom>
              <a:avLst/>
              <a:gdLst>
                <a:gd name="T0" fmla="*/ 213 w 15"/>
                <a:gd name="T1" fmla="*/ 0 h 23"/>
                <a:gd name="T2" fmla="*/ 213 w 15"/>
                <a:gd name="T3" fmla="*/ 430 h 23"/>
                <a:gd name="T4" fmla="*/ 84 w 15"/>
                <a:gd name="T5" fmla="*/ 204 h 23"/>
                <a:gd name="T6" fmla="*/ 0 w 15"/>
                <a:gd name="T7" fmla="*/ 149 h 23"/>
                <a:gd name="T8" fmla="*/ 33 w 15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3">
                  <a:moveTo>
                    <a:pt x="13" y="0"/>
                  </a:moveTo>
                  <a:cubicBezTo>
                    <a:pt x="5" y="5"/>
                    <a:pt x="15" y="17"/>
                    <a:pt x="13" y="23"/>
                  </a:cubicBezTo>
                  <a:cubicBezTo>
                    <a:pt x="11" y="18"/>
                    <a:pt x="10" y="14"/>
                    <a:pt x="5" y="11"/>
                  </a:cubicBezTo>
                  <a:cubicBezTo>
                    <a:pt x="3" y="10"/>
                    <a:pt x="1" y="11"/>
                    <a:pt x="0" y="8"/>
                  </a:cubicBezTo>
                  <a:cubicBezTo>
                    <a:pt x="0" y="6"/>
                    <a:pt x="0" y="0"/>
                    <a:pt x="2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604">
              <a:extLst>
                <a:ext uri="{FF2B5EF4-FFF2-40B4-BE49-F238E27FC236}">
                  <a16:creationId xmlns:a16="http://schemas.microsoft.com/office/drawing/2014/main" id="{A4FC0FB6-CE13-4172-BDD5-E29B13EE0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525"/>
              <a:ext cx="63" cy="75"/>
            </a:xfrm>
            <a:custGeom>
              <a:avLst/>
              <a:gdLst>
                <a:gd name="T0" fmla="*/ 179 w 25"/>
                <a:gd name="T1" fmla="*/ 115 h 28"/>
                <a:gd name="T2" fmla="*/ 305 w 25"/>
                <a:gd name="T3" fmla="*/ 56 h 28"/>
                <a:gd name="T4" fmla="*/ 401 w 25"/>
                <a:gd name="T5" fmla="*/ 0 h 28"/>
                <a:gd name="T6" fmla="*/ 338 w 25"/>
                <a:gd name="T7" fmla="*/ 115 h 28"/>
                <a:gd name="T8" fmla="*/ 222 w 25"/>
                <a:gd name="T9" fmla="*/ 209 h 28"/>
                <a:gd name="T10" fmla="*/ 113 w 25"/>
                <a:gd name="T11" fmla="*/ 538 h 28"/>
                <a:gd name="T12" fmla="*/ 33 w 25"/>
                <a:gd name="T13" fmla="*/ 273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8">
                  <a:moveTo>
                    <a:pt x="11" y="6"/>
                  </a:moveTo>
                  <a:cubicBezTo>
                    <a:pt x="13" y="6"/>
                    <a:pt x="16" y="4"/>
                    <a:pt x="19" y="3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3" y="2"/>
                    <a:pt x="22" y="4"/>
                    <a:pt x="21" y="6"/>
                  </a:cubicBezTo>
                  <a:cubicBezTo>
                    <a:pt x="18" y="8"/>
                    <a:pt x="16" y="9"/>
                    <a:pt x="14" y="11"/>
                  </a:cubicBezTo>
                  <a:cubicBezTo>
                    <a:pt x="9" y="16"/>
                    <a:pt x="7" y="21"/>
                    <a:pt x="7" y="28"/>
                  </a:cubicBezTo>
                  <a:cubicBezTo>
                    <a:pt x="5" y="26"/>
                    <a:pt x="0" y="16"/>
                    <a:pt x="2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605">
              <a:extLst>
                <a:ext uri="{FF2B5EF4-FFF2-40B4-BE49-F238E27FC236}">
                  <a16:creationId xmlns:a16="http://schemas.microsoft.com/office/drawing/2014/main" id="{B874D9C8-EEA5-4769-951A-5EED16B54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597"/>
              <a:ext cx="18" cy="32"/>
            </a:xfrm>
            <a:custGeom>
              <a:avLst/>
              <a:gdLst>
                <a:gd name="T0" fmla="*/ 0 w 7"/>
                <a:gd name="T1" fmla="*/ 0 h 12"/>
                <a:gd name="T2" fmla="*/ 118 w 7"/>
                <a:gd name="T3" fmla="*/ 227 h 12"/>
                <a:gd name="T4" fmla="*/ 118 w 7"/>
                <a:gd name="T5" fmla="*/ 2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4" y="2"/>
                    <a:pt x="6" y="7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606">
              <a:extLst>
                <a:ext uri="{FF2B5EF4-FFF2-40B4-BE49-F238E27FC236}">
                  <a16:creationId xmlns:a16="http://schemas.microsoft.com/office/drawing/2014/main" id="{49107D2A-336D-4FB1-A18F-337F90BF8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3637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63 w 4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2"/>
                    <a:pt x="4" y="9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607">
              <a:extLst>
                <a:ext uri="{FF2B5EF4-FFF2-40B4-BE49-F238E27FC236}">
                  <a16:creationId xmlns:a16="http://schemas.microsoft.com/office/drawing/2014/main" id="{476E2172-AAE2-4398-9921-310F0E411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480"/>
              <a:ext cx="23" cy="88"/>
            </a:xfrm>
            <a:custGeom>
              <a:avLst/>
              <a:gdLst>
                <a:gd name="T0" fmla="*/ 51 w 9"/>
                <a:gd name="T1" fmla="*/ 0 h 33"/>
                <a:gd name="T2" fmla="*/ 84 w 9"/>
                <a:gd name="T3" fmla="*/ 248 h 33"/>
                <a:gd name="T4" fmla="*/ 151 w 9"/>
                <a:gd name="T5" fmla="*/ 627 h 33"/>
                <a:gd name="T6" fmla="*/ 51 w 9"/>
                <a:gd name="T7" fmla="*/ 248 h 33"/>
                <a:gd name="T8" fmla="*/ 33 w 9"/>
                <a:gd name="T9" fmla="*/ 2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3">
                  <a:moveTo>
                    <a:pt x="3" y="0"/>
                  </a:moveTo>
                  <a:cubicBezTo>
                    <a:pt x="0" y="3"/>
                    <a:pt x="3" y="10"/>
                    <a:pt x="5" y="13"/>
                  </a:cubicBezTo>
                  <a:cubicBezTo>
                    <a:pt x="7" y="20"/>
                    <a:pt x="8" y="26"/>
                    <a:pt x="9" y="33"/>
                  </a:cubicBezTo>
                  <a:cubicBezTo>
                    <a:pt x="8" y="25"/>
                    <a:pt x="5" y="19"/>
                    <a:pt x="3" y="13"/>
                  </a:cubicBezTo>
                  <a:cubicBezTo>
                    <a:pt x="1" y="8"/>
                    <a:pt x="0" y="5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608">
              <a:extLst>
                <a:ext uri="{FF2B5EF4-FFF2-40B4-BE49-F238E27FC236}">
                  <a16:creationId xmlns:a16="http://schemas.microsoft.com/office/drawing/2014/main" id="{DF56A8D9-6910-496C-9D6B-4C8449399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3461"/>
              <a:ext cx="95" cy="30"/>
            </a:xfrm>
            <a:custGeom>
              <a:avLst/>
              <a:gdLst>
                <a:gd name="T0" fmla="*/ 595 w 38"/>
                <a:gd name="T1" fmla="*/ 60 h 11"/>
                <a:gd name="T2" fmla="*/ 333 w 38"/>
                <a:gd name="T3" fmla="*/ 38 h 11"/>
                <a:gd name="T4" fmla="*/ 0 w 38"/>
                <a:gd name="T5" fmla="*/ 224 h 11"/>
                <a:gd name="T6" fmla="*/ 333 w 38"/>
                <a:gd name="T7" fmla="*/ 82 h 11"/>
                <a:gd name="T8" fmla="*/ 595 w 38"/>
                <a:gd name="T9" fmla="*/ 6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1">
                  <a:moveTo>
                    <a:pt x="38" y="3"/>
                  </a:moveTo>
                  <a:cubicBezTo>
                    <a:pt x="32" y="0"/>
                    <a:pt x="26" y="0"/>
                    <a:pt x="21" y="2"/>
                  </a:cubicBezTo>
                  <a:cubicBezTo>
                    <a:pt x="17" y="4"/>
                    <a:pt x="7" y="9"/>
                    <a:pt x="0" y="11"/>
                  </a:cubicBezTo>
                  <a:cubicBezTo>
                    <a:pt x="6" y="10"/>
                    <a:pt x="17" y="5"/>
                    <a:pt x="21" y="4"/>
                  </a:cubicBezTo>
                  <a:cubicBezTo>
                    <a:pt x="24" y="3"/>
                    <a:pt x="27" y="1"/>
                    <a:pt x="3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609">
              <a:extLst>
                <a:ext uri="{FF2B5EF4-FFF2-40B4-BE49-F238E27FC236}">
                  <a16:creationId xmlns:a16="http://schemas.microsoft.com/office/drawing/2014/main" id="{65B96101-1453-4FBA-9B52-9380DF1B1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3491"/>
              <a:ext cx="50" cy="80"/>
            </a:xfrm>
            <a:custGeom>
              <a:avLst/>
              <a:gdLst>
                <a:gd name="T0" fmla="*/ 208 w 20"/>
                <a:gd name="T1" fmla="*/ 0 h 30"/>
                <a:gd name="T2" fmla="*/ 113 w 20"/>
                <a:gd name="T3" fmla="*/ 35 h 30"/>
                <a:gd name="T4" fmla="*/ 33 w 20"/>
                <a:gd name="T5" fmla="*/ 35 h 30"/>
                <a:gd name="T6" fmla="*/ 63 w 20"/>
                <a:gd name="T7" fmla="*/ 205 h 30"/>
                <a:gd name="T8" fmla="*/ 145 w 20"/>
                <a:gd name="T9" fmla="*/ 376 h 30"/>
                <a:gd name="T10" fmla="*/ 313 w 20"/>
                <a:gd name="T11" fmla="*/ 568 h 30"/>
                <a:gd name="T12" fmla="*/ 113 w 20"/>
                <a:gd name="T13" fmla="*/ 149 h 30"/>
                <a:gd name="T14" fmla="*/ 175 w 20"/>
                <a:gd name="T15" fmla="*/ 77 h 30"/>
                <a:gd name="T16" fmla="*/ 220 w 20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0">
                  <a:moveTo>
                    <a:pt x="13" y="0"/>
                  </a:moveTo>
                  <a:cubicBezTo>
                    <a:pt x="12" y="1"/>
                    <a:pt x="9" y="2"/>
                    <a:pt x="7" y="2"/>
                  </a:cubicBezTo>
                  <a:cubicBezTo>
                    <a:pt x="6" y="2"/>
                    <a:pt x="3" y="2"/>
                    <a:pt x="2" y="2"/>
                  </a:cubicBezTo>
                  <a:cubicBezTo>
                    <a:pt x="0" y="4"/>
                    <a:pt x="3" y="9"/>
                    <a:pt x="4" y="11"/>
                  </a:cubicBezTo>
                  <a:cubicBezTo>
                    <a:pt x="6" y="14"/>
                    <a:pt x="7" y="17"/>
                    <a:pt x="9" y="20"/>
                  </a:cubicBezTo>
                  <a:cubicBezTo>
                    <a:pt x="13" y="24"/>
                    <a:pt x="17" y="26"/>
                    <a:pt x="20" y="30"/>
                  </a:cubicBezTo>
                  <a:cubicBezTo>
                    <a:pt x="15" y="26"/>
                    <a:pt x="5" y="15"/>
                    <a:pt x="7" y="8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2" y="3"/>
                    <a:pt x="13" y="1"/>
                    <a:pt x="14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610">
              <a:extLst>
                <a:ext uri="{FF2B5EF4-FFF2-40B4-BE49-F238E27FC236}">
                  <a16:creationId xmlns:a16="http://schemas.microsoft.com/office/drawing/2014/main" id="{6753D0F0-A039-470B-9FDE-76399B366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472"/>
              <a:ext cx="22" cy="48"/>
            </a:xfrm>
            <a:custGeom>
              <a:avLst/>
              <a:gdLst>
                <a:gd name="T0" fmla="*/ 120 w 9"/>
                <a:gd name="T1" fmla="*/ 0 h 18"/>
                <a:gd name="T2" fmla="*/ 29 w 9"/>
                <a:gd name="T3" fmla="*/ 93 h 18"/>
                <a:gd name="T4" fmla="*/ 71 w 9"/>
                <a:gd name="T5" fmla="*/ 341 h 18"/>
                <a:gd name="T6" fmla="*/ 42 w 9"/>
                <a:gd name="T7" fmla="*/ 192 h 18"/>
                <a:gd name="T8" fmla="*/ 59 w 9"/>
                <a:gd name="T9" fmla="*/ 115 h 18"/>
                <a:gd name="T10" fmla="*/ 132 w 9"/>
                <a:gd name="T11" fmla="*/ 2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8">
                  <a:moveTo>
                    <a:pt x="8" y="0"/>
                  </a:moveTo>
                  <a:cubicBezTo>
                    <a:pt x="5" y="1"/>
                    <a:pt x="3" y="2"/>
                    <a:pt x="2" y="5"/>
                  </a:cubicBezTo>
                  <a:cubicBezTo>
                    <a:pt x="0" y="11"/>
                    <a:pt x="3" y="13"/>
                    <a:pt x="5" y="18"/>
                  </a:cubicBezTo>
                  <a:cubicBezTo>
                    <a:pt x="4" y="15"/>
                    <a:pt x="3" y="13"/>
                    <a:pt x="3" y="10"/>
                  </a:cubicBezTo>
                  <a:cubicBezTo>
                    <a:pt x="3" y="7"/>
                    <a:pt x="3" y="8"/>
                    <a:pt x="4" y="6"/>
                  </a:cubicBezTo>
                  <a:cubicBezTo>
                    <a:pt x="5" y="5"/>
                    <a:pt x="7" y="1"/>
                    <a:pt x="9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611">
              <a:extLst>
                <a:ext uri="{FF2B5EF4-FFF2-40B4-BE49-F238E27FC236}">
                  <a16:creationId xmlns:a16="http://schemas.microsoft.com/office/drawing/2014/main" id="{2DC4E098-6819-47F2-8D5D-61350579D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3539"/>
              <a:ext cx="70" cy="88"/>
            </a:xfrm>
            <a:custGeom>
              <a:avLst/>
              <a:gdLst>
                <a:gd name="T0" fmla="*/ 438 w 28"/>
                <a:gd name="T1" fmla="*/ 0 h 33"/>
                <a:gd name="T2" fmla="*/ 175 w 28"/>
                <a:gd name="T3" fmla="*/ 56 h 33"/>
                <a:gd name="T4" fmla="*/ 0 w 28"/>
                <a:gd name="T5" fmla="*/ 35 h 33"/>
                <a:gd name="T6" fmla="*/ 83 w 28"/>
                <a:gd name="T7" fmla="*/ 264 h 33"/>
                <a:gd name="T8" fmla="*/ 95 w 28"/>
                <a:gd name="T9" fmla="*/ 627 h 33"/>
                <a:gd name="T10" fmla="*/ 113 w 28"/>
                <a:gd name="T11" fmla="*/ 320 h 33"/>
                <a:gd name="T12" fmla="*/ 125 w 28"/>
                <a:gd name="T13" fmla="*/ 136 h 33"/>
                <a:gd name="T14" fmla="*/ 250 w 28"/>
                <a:gd name="T15" fmla="*/ 93 h 33"/>
                <a:gd name="T16" fmla="*/ 345 w 28"/>
                <a:gd name="T17" fmla="*/ 35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3">
                  <a:moveTo>
                    <a:pt x="28" y="0"/>
                  </a:moveTo>
                  <a:cubicBezTo>
                    <a:pt x="21" y="2"/>
                    <a:pt x="16" y="2"/>
                    <a:pt x="11" y="3"/>
                  </a:cubicBezTo>
                  <a:cubicBezTo>
                    <a:pt x="7" y="4"/>
                    <a:pt x="4" y="2"/>
                    <a:pt x="0" y="2"/>
                  </a:cubicBezTo>
                  <a:cubicBezTo>
                    <a:pt x="4" y="3"/>
                    <a:pt x="4" y="11"/>
                    <a:pt x="5" y="14"/>
                  </a:cubicBezTo>
                  <a:cubicBezTo>
                    <a:pt x="6" y="20"/>
                    <a:pt x="6" y="26"/>
                    <a:pt x="6" y="33"/>
                  </a:cubicBezTo>
                  <a:cubicBezTo>
                    <a:pt x="7" y="28"/>
                    <a:pt x="7" y="22"/>
                    <a:pt x="7" y="17"/>
                  </a:cubicBezTo>
                  <a:cubicBezTo>
                    <a:pt x="7" y="14"/>
                    <a:pt x="5" y="8"/>
                    <a:pt x="8" y="7"/>
                  </a:cubicBezTo>
                  <a:cubicBezTo>
                    <a:pt x="9" y="6"/>
                    <a:pt x="14" y="6"/>
                    <a:pt x="16" y="5"/>
                  </a:cubicBezTo>
                  <a:cubicBezTo>
                    <a:pt x="18" y="4"/>
                    <a:pt x="20" y="3"/>
                    <a:pt x="2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612">
              <a:extLst>
                <a:ext uri="{FF2B5EF4-FFF2-40B4-BE49-F238E27FC236}">
                  <a16:creationId xmlns:a16="http://schemas.microsoft.com/office/drawing/2014/main" id="{5DE65BB4-C891-4F39-BCC5-86523BBF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3635"/>
              <a:ext cx="27" cy="82"/>
            </a:xfrm>
            <a:custGeom>
              <a:avLst/>
              <a:gdLst>
                <a:gd name="T0" fmla="*/ 0 w 11"/>
                <a:gd name="T1" fmla="*/ 77 h 31"/>
                <a:gd name="T2" fmla="*/ 71 w 11"/>
                <a:gd name="T3" fmla="*/ 336 h 31"/>
                <a:gd name="T4" fmla="*/ 120 w 11"/>
                <a:gd name="T5" fmla="*/ 426 h 31"/>
                <a:gd name="T6" fmla="*/ 162 w 11"/>
                <a:gd name="T7" fmla="*/ 574 h 31"/>
                <a:gd name="T8" fmla="*/ 133 w 11"/>
                <a:gd name="T9" fmla="*/ 370 h 31"/>
                <a:gd name="T10" fmla="*/ 120 w 11"/>
                <a:gd name="T11" fmla="*/ 294 h 31"/>
                <a:gd name="T12" fmla="*/ 91 w 11"/>
                <a:gd name="T13" fmla="*/ 280 h 31"/>
                <a:gd name="T14" fmla="*/ 0 w 11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31">
                  <a:moveTo>
                    <a:pt x="0" y="4"/>
                  </a:moveTo>
                  <a:cubicBezTo>
                    <a:pt x="1" y="9"/>
                    <a:pt x="3" y="13"/>
                    <a:pt x="5" y="18"/>
                  </a:cubicBezTo>
                  <a:cubicBezTo>
                    <a:pt x="6" y="20"/>
                    <a:pt x="7" y="21"/>
                    <a:pt x="8" y="23"/>
                  </a:cubicBezTo>
                  <a:cubicBezTo>
                    <a:pt x="9" y="26"/>
                    <a:pt x="10" y="29"/>
                    <a:pt x="11" y="31"/>
                  </a:cubicBezTo>
                  <a:cubicBezTo>
                    <a:pt x="10" y="28"/>
                    <a:pt x="9" y="23"/>
                    <a:pt x="9" y="20"/>
                  </a:cubicBezTo>
                  <a:cubicBezTo>
                    <a:pt x="9" y="19"/>
                    <a:pt x="9" y="17"/>
                    <a:pt x="8" y="16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4" y="11"/>
                    <a:pt x="0" y="5"/>
                    <a:pt x="0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613">
              <a:extLst>
                <a:ext uri="{FF2B5EF4-FFF2-40B4-BE49-F238E27FC236}">
                  <a16:creationId xmlns:a16="http://schemas.microsoft.com/office/drawing/2014/main" id="{B9720762-1357-4ED8-9D43-3E8EF612E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3541"/>
              <a:ext cx="32" cy="158"/>
            </a:xfrm>
            <a:custGeom>
              <a:avLst/>
              <a:gdLst>
                <a:gd name="T0" fmla="*/ 162 w 13"/>
                <a:gd name="T1" fmla="*/ 150 h 59"/>
                <a:gd name="T2" fmla="*/ 153 w 13"/>
                <a:gd name="T3" fmla="*/ 595 h 59"/>
                <a:gd name="T4" fmla="*/ 182 w 13"/>
                <a:gd name="T5" fmla="*/ 1133 h 59"/>
                <a:gd name="T6" fmla="*/ 121 w 13"/>
                <a:gd name="T7" fmla="*/ 675 h 59"/>
                <a:gd name="T8" fmla="*/ 121 w 13"/>
                <a:gd name="T9" fmla="*/ 345 h 59"/>
                <a:gd name="T10" fmla="*/ 42 w 13"/>
                <a:gd name="T11" fmla="*/ 115 h 59"/>
                <a:gd name="T12" fmla="*/ 12 w 13"/>
                <a:gd name="T13" fmla="*/ 0 h 59"/>
                <a:gd name="T14" fmla="*/ 162 w 13"/>
                <a:gd name="T15" fmla="*/ 15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9">
                  <a:moveTo>
                    <a:pt x="11" y="8"/>
                  </a:moveTo>
                  <a:cubicBezTo>
                    <a:pt x="9" y="15"/>
                    <a:pt x="10" y="24"/>
                    <a:pt x="10" y="31"/>
                  </a:cubicBezTo>
                  <a:cubicBezTo>
                    <a:pt x="10" y="41"/>
                    <a:pt x="13" y="50"/>
                    <a:pt x="12" y="59"/>
                  </a:cubicBezTo>
                  <a:cubicBezTo>
                    <a:pt x="12" y="51"/>
                    <a:pt x="8" y="43"/>
                    <a:pt x="8" y="35"/>
                  </a:cubicBezTo>
                  <a:cubicBezTo>
                    <a:pt x="7" y="29"/>
                    <a:pt x="9" y="23"/>
                    <a:pt x="8" y="18"/>
                  </a:cubicBezTo>
                  <a:cubicBezTo>
                    <a:pt x="7" y="13"/>
                    <a:pt x="5" y="10"/>
                    <a:pt x="3" y="6"/>
                  </a:cubicBezTo>
                  <a:cubicBezTo>
                    <a:pt x="2" y="4"/>
                    <a:pt x="0" y="2"/>
                    <a:pt x="1" y="0"/>
                  </a:cubicBezTo>
                  <a:cubicBezTo>
                    <a:pt x="3" y="3"/>
                    <a:pt x="7" y="8"/>
                    <a:pt x="11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614">
              <a:extLst>
                <a:ext uri="{FF2B5EF4-FFF2-40B4-BE49-F238E27FC236}">
                  <a16:creationId xmlns:a16="http://schemas.microsoft.com/office/drawing/2014/main" id="{514A75BE-81BA-44B9-AB69-3EB47BFFC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3544"/>
              <a:ext cx="22" cy="99"/>
            </a:xfrm>
            <a:custGeom>
              <a:avLst/>
              <a:gdLst>
                <a:gd name="T0" fmla="*/ 132 w 9"/>
                <a:gd name="T1" fmla="*/ 709 h 37"/>
                <a:gd name="T2" fmla="*/ 71 w 9"/>
                <a:gd name="T3" fmla="*/ 423 h 37"/>
                <a:gd name="T4" fmla="*/ 29 w 9"/>
                <a:gd name="T5" fmla="*/ 252 h 37"/>
                <a:gd name="T6" fmla="*/ 0 w 9"/>
                <a:gd name="T7" fmla="*/ 0 h 37"/>
                <a:gd name="T8" fmla="*/ 132 w 9"/>
                <a:gd name="T9" fmla="*/ 286 h 37"/>
                <a:gd name="T10" fmla="*/ 132 w 9"/>
                <a:gd name="T11" fmla="*/ 629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7">
                  <a:moveTo>
                    <a:pt x="9" y="37"/>
                  </a:moveTo>
                  <a:cubicBezTo>
                    <a:pt x="6" y="33"/>
                    <a:pt x="7" y="27"/>
                    <a:pt x="5" y="22"/>
                  </a:cubicBezTo>
                  <a:cubicBezTo>
                    <a:pt x="4" y="19"/>
                    <a:pt x="3" y="16"/>
                    <a:pt x="2" y="13"/>
                  </a:cubicBezTo>
                  <a:cubicBezTo>
                    <a:pt x="1" y="9"/>
                    <a:pt x="0" y="3"/>
                    <a:pt x="0" y="0"/>
                  </a:cubicBezTo>
                  <a:cubicBezTo>
                    <a:pt x="5" y="2"/>
                    <a:pt x="9" y="11"/>
                    <a:pt x="9" y="15"/>
                  </a:cubicBezTo>
                  <a:cubicBezTo>
                    <a:pt x="9" y="21"/>
                    <a:pt x="9" y="27"/>
                    <a:pt x="9" y="3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615">
              <a:extLst>
                <a:ext uri="{FF2B5EF4-FFF2-40B4-BE49-F238E27FC236}">
                  <a16:creationId xmlns:a16="http://schemas.microsoft.com/office/drawing/2014/main" id="{B68DA650-E006-4C20-B282-6CE1E9967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3448"/>
              <a:ext cx="170" cy="43"/>
            </a:xfrm>
            <a:custGeom>
              <a:avLst/>
              <a:gdLst>
                <a:gd name="T0" fmla="*/ 83 w 68"/>
                <a:gd name="T1" fmla="*/ 196 h 16"/>
                <a:gd name="T2" fmla="*/ 613 w 68"/>
                <a:gd name="T3" fmla="*/ 22 h 16"/>
                <a:gd name="T4" fmla="*/ 958 w 68"/>
                <a:gd name="T5" fmla="*/ 59 h 16"/>
                <a:gd name="T6" fmla="*/ 988 w 68"/>
                <a:gd name="T7" fmla="*/ 94 h 16"/>
                <a:gd name="T8" fmla="*/ 1063 w 68"/>
                <a:gd name="T9" fmla="*/ 137 h 16"/>
                <a:gd name="T10" fmla="*/ 863 w 68"/>
                <a:gd name="T11" fmla="*/ 159 h 16"/>
                <a:gd name="T12" fmla="*/ 550 w 68"/>
                <a:gd name="T13" fmla="*/ 94 h 16"/>
                <a:gd name="T14" fmla="*/ 83 w 68"/>
                <a:gd name="T15" fmla="*/ 312 h 16"/>
                <a:gd name="T16" fmla="*/ 20 w 68"/>
                <a:gd name="T17" fmla="*/ 274 h 16"/>
                <a:gd name="T18" fmla="*/ 0 w 68"/>
                <a:gd name="T19" fmla="*/ 290 h 16"/>
                <a:gd name="T20" fmla="*/ 20 w 68"/>
                <a:gd name="T21" fmla="*/ 175 h 16"/>
                <a:gd name="T22" fmla="*/ 83 w 68"/>
                <a:gd name="T23" fmla="*/ 196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6">
                  <a:moveTo>
                    <a:pt x="5" y="10"/>
                  </a:moveTo>
                  <a:cubicBezTo>
                    <a:pt x="15" y="10"/>
                    <a:pt x="20" y="0"/>
                    <a:pt x="39" y="1"/>
                  </a:cubicBezTo>
                  <a:cubicBezTo>
                    <a:pt x="47" y="1"/>
                    <a:pt x="51" y="5"/>
                    <a:pt x="61" y="3"/>
                  </a:cubicBezTo>
                  <a:cubicBezTo>
                    <a:pt x="62" y="4"/>
                    <a:pt x="62" y="4"/>
                    <a:pt x="63" y="5"/>
                  </a:cubicBezTo>
                  <a:cubicBezTo>
                    <a:pt x="64" y="6"/>
                    <a:pt x="67" y="7"/>
                    <a:pt x="68" y="7"/>
                  </a:cubicBezTo>
                  <a:cubicBezTo>
                    <a:pt x="65" y="6"/>
                    <a:pt x="61" y="8"/>
                    <a:pt x="55" y="8"/>
                  </a:cubicBezTo>
                  <a:cubicBezTo>
                    <a:pt x="48" y="9"/>
                    <a:pt x="42" y="4"/>
                    <a:pt x="35" y="5"/>
                  </a:cubicBezTo>
                  <a:cubicBezTo>
                    <a:pt x="26" y="6"/>
                    <a:pt x="14" y="15"/>
                    <a:pt x="5" y="16"/>
                  </a:cubicBezTo>
                  <a:cubicBezTo>
                    <a:pt x="4" y="15"/>
                    <a:pt x="2" y="15"/>
                    <a:pt x="1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9"/>
                    <a:pt x="4" y="9"/>
                    <a:pt x="5" y="1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0" name="Freeform 616">
              <a:extLst>
                <a:ext uri="{FF2B5EF4-FFF2-40B4-BE49-F238E27FC236}">
                  <a16:creationId xmlns:a16="http://schemas.microsoft.com/office/drawing/2014/main" id="{8A1BD14F-CFA4-4FFD-90D8-78A90275D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3312"/>
              <a:ext cx="310" cy="163"/>
            </a:xfrm>
            <a:custGeom>
              <a:avLst/>
              <a:gdLst>
                <a:gd name="T0" fmla="*/ 208 w 124"/>
                <a:gd name="T1" fmla="*/ 743 h 61"/>
                <a:gd name="T2" fmla="*/ 488 w 124"/>
                <a:gd name="T3" fmla="*/ 115 h 61"/>
                <a:gd name="T4" fmla="*/ 813 w 124"/>
                <a:gd name="T5" fmla="*/ 171 h 61"/>
                <a:gd name="T6" fmla="*/ 1125 w 124"/>
                <a:gd name="T7" fmla="*/ 56 h 61"/>
                <a:gd name="T8" fmla="*/ 1270 w 124"/>
                <a:gd name="T9" fmla="*/ 206 h 61"/>
                <a:gd name="T10" fmla="*/ 1645 w 124"/>
                <a:gd name="T11" fmla="*/ 35 h 61"/>
                <a:gd name="T12" fmla="*/ 1925 w 124"/>
                <a:gd name="T13" fmla="*/ 593 h 61"/>
                <a:gd name="T14" fmla="*/ 1488 w 124"/>
                <a:gd name="T15" fmla="*/ 1013 h 61"/>
                <a:gd name="T16" fmla="*/ 1363 w 124"/>
                <a:gd name="T17" fmla="*/ 957 h 61"/>
                <a:gd name="T18" fmla="*/ 1283 w 124"/>
                <a:gd name="T19" fmla="*/ 957 h 61"/>
                <a:gd name="T20" fmla="*/ 770 w 124"/>
                <a:gd name="T21" fmla="*/ 991 h 61"/>
                <a:gd name="T22" fmla="*/ 238 w 124"/>
                <a:gd name="T23" fmla="*/ 1165 h 61"/>
                <a:gd name="T24" fmla="*/ 208 w 124"/>
                <a:gd name="T25" fmla="*/ 743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" h="61">
                  <a:moveTo>
                    <a:pt x="13" y="39"/>
                  </a:moveTo>
                  <a:cubicBezTo>
                    <a:pt x="25" y="22"/>
                    <a:pt x="18" y="8"/>
                    <a:pt x="31" y="6"/>
                  </a:cubicBezTo>
                  <a:cubicBezTo>
                    <a:pt x="39" y="5"/>
                    <a:pt x="38" y="9"/>
                    <a:pt x="52" y="9"/>
                  </a:cubicBezTo>
                  <a:cubicBezTo>
                    <a:pt x="62" y="9"/>
                    <a:pt x="67" y="3"/>
                    <a:pt x="72" y="3"/>
                  </a:cubicBezTo>
                  <a:cubicBezTo>
                    <a:pt x="77" y="3"/>
                    <a:pt x="84" y="4"/>
                    <a:pt x="81" y="11"/>
                  </a:cubicBezTo>
                  <a:cubicBezTo>
                    <a:pt x="86" y="3"/>
                    <a:pt x="94" y="0"/>
                    <a:pt x="105" y="2"/>
                  </a:cubicBezTo>
                  <a:cubicBezTo>
                    <a:pt x="119" y="4"/>
                    <a:pt x="124" y="13"/>
                    <a:pt x="123" y="31"/>
                  </a:cubicBezTo>
                  <a:cubicBezTo>
                    <a:pt x="122" y="44"/>
                    <a:pt x="109" y="56"/>
                    <a:pt x="95" y="53"/>
                  </a:cubicBezTo>
                  <a:cubicBezTo>
                    <a:pt x="92" y="52"/>
                    <a:pt x="89" y="51"/>
                    <a:pt x="87" y="50"/>
                  </a:cubicBezTo>
                  <a:cubicBezTo>
                    <a:pt x="85" y="48"/>
                    <a:pt x="83" y="49"/>
                    <a:pt x="82" y="50"/>
                  </a:cubicBezTo>
                  <a:cubicBezTo>
                    <a:pt x="64" y="59"/>
                    <a:pt x="59" y="52"/>
                    <a:pt x="49" y="52"/>
                  </a:cubicBezTo>
                  <a:cubicBezTo>
                    <a:pt x="30" y="51"/>
                    <a:pt x="25" y="61"/>
                    <a:pt x="15" y="61"/>
                  </a:cubicBezTo>
                  <a:cubicBezTo>
                    <a:pt x="5" y="60"/>
                    <a:pt x="0" y="55"/>
                    <a:pt x="13" y="3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617">
              <a:extLst>
                <a:ext uri="{FF2B5EF4-FFF2-40B4-BE49-F238E27FC236}">
                  <a16:creationId xmlns:a16="http://schemas.microsoft.com/office/drawing/2014/main" id="{8C15C756-80FA-4BB8-B475-BF275A1B5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3229"/>
              <a:ext cx="88" cy="64"/>
            </a:xfrm>
            <a:custGeom>
              <a:avLst/>
              <a:gdLst>
                <a:gd name="T0" fmla="*/ 254 w 35"/>
                <a:gd name="T1" fmla="*/ 0 h 24"/>
                <a:gd name="T2" fmla="*/ 556 w 35"/>
                <a:gd name="T3" fmla="*/ 456 h 24"/>
                <a:gd name="T4" fmla="*/ 556 w 35"/>
                <a:gd name="T5" fmla="*/ 456 h 24"/>
                <a:gd name="T6" fmla="*/ 254 w 35"/>
                <a:gd name="T7" fmla="*/ 0 h 24"/>
                <a:gd name="T8" fmla="*/ 0 w 35"/>
                <a:gd name="T9" fmla="*/ 192 h 24"/>
                <a:gd name="T10" fmla="*/ 0 w 35"/>
                <a:gd name="T11" fmla="*/ 192 h 24"/>
                <a:gd name="T12" fmla="*/ 254 w 35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4">
                  <a:moveTo>
                    <a:pt x="16" y="0"/>
                  </a:moveTo>
                  <a:cubicBezTo>
                    <a:pt x="24" y="0"/>
                    <a:pt x="31" y="15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2" y="15"/>
                    <a:pt x="23" y="1"/>
                    <a:pt x="16" y="0"/>
                  </a:cubicBezTo>
                  <a:cubicBezTo>
                    <a:pt x="12" y="0"/>
                    <a:pt x="5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4"/>
                    <a:pt x="11" y="0"/>
                    <a:pt x="16" y="0"/>
                  </a:cubicBezTo>
                  <a:close/>
                </a:path>
              </a:pathLst>
            </a:custGeom>
            <a:solidFill>
              <a:srgbClr val="6D5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618">
              <a:extLst>
                <a:ext uri="{FF2B5EF4-FFF2-40B4-BE49-F238E27FC236}">
                  <a16:creationId xmlns:a16="http://schemas.microsoft.com/office/drawing/2014/main" id="{D47BA1A3-A755-4431-83F7-9B93F4FB8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408"/>
              <a:ext cx="20" cy="21"/>
            </a:xfrm>
            <a:custGeom>
              <a:avLst/>
              <a:gdLst>
                <a:gd name="T0" fmla="*/ 0 w 8"/>
                <a:gd name="T1" fmla="*/ 0 h 8"/>
                <a:gd name="T2" fmla="*/ 125 w 8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0"/>
                    <a:pt x="6" y="4"/>
                    <a:pt x="8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Freeform 619">
              <a:extLst>
                <a:ext uri="{FF2B5EF4-FFF2-40B4-BE49-F238E27FC236}">
                  <a16:creationId xmlns:a16="http://schemas.microsoft.com/office/drawing/2014/main" id="{04419179-ADC8-4113-BBB0-9938E87C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3509"/>
              <a:ext cx="170" cy="291"/>
            </a:xfrm>
            <a:custGeom>
              <a:avLst/>
              <a:gdLst>
                <a:gd name="T0" fmla="*/ 1063 w 68"/>
                <a:gd name="T1" fmla="*/ 2074 h 109"/>
                <a:gd name="T2" fmla="*/ 1000 w 68"/>
                <a:gd name="T3" fmla="*/ 1882 h 109"/>
                <a:gd name="T4" fmla="*/ 658 w 68"/>
                <a:gd name="T5" fmla="*/ 206 h 109"/>
                <a:gd name="T6" fmla="*/ 708 w 68"/>
                <a:gd name="T7" fmla="*/ 0 h 109"/>
                <a:gd name="T8" fmla="*/ 425 w 68"/>
                <a:gd name="T9" fmla="*/ 192 h 109"/>
                <a:gd name="T10" fmla="*/ 0 w 68"/>
                <a:gd name="T11" fmla="*/ 227 h 109"/>
                <a:gd name="T12" fmla="*/ 113 w 68"/>
                <a:gd name="T13" fmla="*/ 422 h 109"/>
                <a:gd name="T14" fmla="*/ 95 w 68"/>
                <a:gd name="T15" fmla="*/ 990 h 109"/>
                <a:gd name="T16" fmla="*/ 333 w 68"/>
                <a:gd name="T17" fmla="*/ 1639 h 109"/>
                <a:gd name="T18" fmla="*/ 470 w 68"/>
                <a:gd name="T19" fmla="*/ 2074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09">
                  <a:moveTo>
                    <a:pt x="68" y="109"/>
                  </a:moveTo>
                  <a:cubicBezTo>
                    <a:pt x="66" y="106"/>
                    <a:pt x="65" y="102"/>
                    <a:pt x="64" y="99"/>
                  </a:cubicBezTo>
                  <a:cubicBezTo>
                    <a:pt x="47" y="59"/>
                    <a:pt x="44" y="24"/>
                    <a:pt x="42" y="11"/>
                  </a:cubicBezTo>
                  <a:cubicBezTo>
                    <a:pt x="42" y="8"/>
                    <a:pt x="42" y="4"/>
                    <a:pt x="45" y="0"/>
                  </a:cubicBezTo>
                  <a:cubicBezTo>
                    <a:pt x="42" y="4"/>
                    <a:pt x="33" y="8"/>
                    <a:pt x="27" y="10"/>
                  </a:cubicBezTo>
                  <a:cubicBezTo>
                    <a:pt x="19" y="12"/>
                    <a:pt x="7" y="14"/>
                    <a:pt x="0" y="12"/>
                  </a:cubicBezTo>
                  <a:cubicBezTo>
                    <a:pt x="2" y="14"/>
                    <a:pt x="6" y="18"/>
                    <a:pt x="7" y="22"/>
                  </a:cubicBezTo>
                  <a:cubicBezTo>
                    <a:pt x="9" y="29"/>
                    <a:pt x="5" y="41"/>
                    <a:pt x="6" y="52"/>
                  </a:cubicBezTo>
                  <a:cubicBezTo>
                    <a:pt x="7" y="64"/>
                    <a:pt x="19" y="80"/>
                    <a:pt x="21" y="86"/>
                  </a:cubicBezTo>
                  <a:cubicBezTo>
                    <a:pt x="24" y="91"/>
                    <a:pt x="27" y="99"/>
                    <a:pt x="30" y="10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620">
              <a:extLst>
                <a:ext uri="{FF2B5EF4-FFF2-40B4-BE49-F238E27FC236}">
                  <a16:creationId xmlns:a16="http://schemas.microsoft.com/office/drawing/2014/main" id="{8FE96744-08B2-48A2-B181-5CAAEE2A4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3459"/>
              <a:ext cx="235" cy="341"/>
            </a:xfrm>
            <a:custGeom>
              <a:avLst/>
              <a:gdLst>
                <a:gd name="T0" fmla="*/ 1470 w 94"/>
                <a:gd name="T1" fmla="*/ 2419 h 128"/>
                <a:gd name="T2" fmla="*/ 1425 w 94"/>
                <a:gd name="T3" fmla="*/ 2171 h 128"/>
                <a:gd name="T4" fmla="*/ 1270 w 94"/>
                <a:gd name="T5" fmla="*/ 1399 h 128"/>
                <a:gd name="T6" fmla="*/ 1270 w 94"/>
                <a:gd name="T7" fmla="*/ 943 h 128"/>
                <a:gd name="T8" fmla="*/ 1270 w 94"/>
                <a:gd name="T9" fmla="*/ 682 h 128"/>
                <a:gd name="T10" fmla="*/ 1270 w 94"/>
                <a:gd name="T11" fmla="*/ 682 h 128"/>
                <a:gd name="T12" fmla="*/ 1208 w 94"/>
                <a:gd name="T13" fmla="*/ 589 h 128"/>
                <a:gd name="T14" fmla="*/ 1250 w 94"/>
                <a:gd name="T15" fmla="*/ 589 h 128"/>
                <a:gd name="T16" fmla="*/ 1250 w 94"/>
                <a:gd name="T17" fmla="*/ 567 h 128"/>
                <a:gd name="T18" fmla="*/ 1125 w 94"/>
                <a:gd name="T19" fmla="*/ 226 h 128"/>
                <a:gd name="T20" fmla="*/ 1083 w 94"/>
                <a:gd name="T21" fmla="*/ 56 h 128"/>
                <a:gd name="T22" fmla="*/ 875 w 94"/>
                <a:gd name="T23" fmla="*/ 77 h 128"/>
                <a:gd name="T24" fmla="*/ 563 w 94"/>
                <a:gd name="T25" fmla="*/ 21 h 128"/>
                <a:gd name="T26" fmla="*/ 95 w 94"/>
                <a:gd name="T27" fmla="*/ 226 h 128"/>
                <a:gd name="T28" fmla="*/ 33 w 94"/>
                <a:gd name="T29" fmla="*/ 192 h 128"/>
                <a:gd name="T30" fmla="*/ 20 w 94"/>
                <a:gd name="T31" fmla="*/ 205 h 128"/>
                <a:gd name="T32" fmla="*/ 33 w 94"/>
                <a:gd name="T33" fmla="*/ 320 h 128"/>
                <a:gd name="T34" fmla="*/ 283 w 94"/>
                <a:gd name="T35" fmla="*/ 815 h 128"/>
                <a:gd name="T36" fmla="*/ 550 w 94"/>
                <a:gd name="T37" fmla="*/ 1433 h 128"/>
                <a:gd name="T38" fmla="*/ 800 w 94"/>
                <a:gd name="T39" fmla="*/ 2307 h 128"/>
                <a:gd name="T40" fmla="*/ 833 w 94"/>
                <a:gd name="T41" fmla="*/ 2419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4" h="128">
                  <a:moveTo>
                    <a:pt x="94" y="128"/>
                  </a:moveTo>
                  <a:cubicBezTo>
                    <a:pt x="93" y="124"/>
                    <a:pt x="92" y="119"/>
                    <a:pt x="91" y="115"/>
                  </a:cubicBezTo>
                  <a:cubicBezTo>
                    <a:pt x="89" y="112"/>
                    <a:pt x="83" y="81"/>
                    <a:pt x="81" y="74"/>
                  </a:cubicBezTo>
                  <a:cubicBezTo>
                    <a:pt x="79" y="66"/>
                    <a:pt x="81" y="57"/>
                    <a:pt x="81" y="50"/>
                  </a:cubicBezTo>
                  <a:cubicBezTo>
                    <a:pt x="81" y="45"/>
                    <a:pt x="82" y="40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0" y="34"/>
                    <a:pt x="78" y="32"/>
                    <a:pt x="77" y="31"/>
                  </a:cubicBezTo>
                  <a:cubicBezTo>
                    <a:pt x="78" y="31"/>
                    <a:pt x="79" y="31"/>
                    <a:pt x="80" y="31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8" y="26"/>
                    <a:pt x="75" y="17"/>
                    <a:pt x="72" y="12"/>
                  </a:cubicBezTo>
                  <a:cubicBezTo>
                    <a:pt x="70" y="7"/>
                    <a:pt x="72" y="5"/>
                    <a:pt x="69" y="3"/>
                  </a:cubicBezTo>
                  <a:cubicBezTo>
                    <a:pt x="66" y="2"/>
                    <a:pt x="62" y="4"/>
                    <a:pt x="56" y="4"/>
                  </a:cubicBezTo>
                  <a:cubicBezTo>
                    <a:pt x="49" y="5"/>
                    <a:pt x="43" y="0"/>
                    <a:pt x="36" y="1"/>
                  </a:cubicBezTo>
                  <a:cubicBezTo>
                    <a:pt x="27" y="2"/>
                    <a:pt x="15" y="11"/>
                    <a:pt x="6" y="12"/>
                  </a:cubicBezTo>
                  <a:cubicBezTo>
                    <a:pt x="5" y="11"/>
                    <a:pt x="3" y="11"/>
                    <a:pt x="2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5" y="29"/>
                    <a:pt x="17" y="41"/>
                    <a:pt x="18" y="43"/>
                  </a:cubicBezTo>
                  <a:cubicBezTo>
                    <a:pt x="19" y="45"/>
                    <a:pt x="32" y="69"/>
                    <a:pt x="35" y="76"/>
                  </a:cubicBezTo>
                  <a:cubicBezTo>
                    <a:pt x="38" y="82"/>
                    <a:pt x="48" y="110"/>
                    <a:pt x="51" y="122"/>
                  </a:cubicBezTo>
                  <a:cubicBezTo>
                    <a:pt x="52" y="124"/>
                    <a:pt x="52" y="126"/>
                    <a:pt x="53" y="12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621">
              <a:extLst>
                <a:ext uri="{FF2B5EF4-FFF2-40B4-BE49-F238E27FC236}">
                  <a16:creationId xmlns:a16="http://schemas.microsoft.com/office/drawing/2014/main" id="{92A3C1BC-66C4-4DCF-B232-F7B816262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3587"/>
              <a:ext cx="27" cy="50"/>
            </a:xfrm>
            <a:custGeom>
              <a:avLst/>
              <a:gdLst>
                <a:gd name="T0" fmla="*/ 0 w 11"/>
                <a:gd name="T1" fmla="*/ 0 h 19"/>
                <a:gd name="T2" fmla="*/ 162 w 11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4" y="2"/>
                    <a:pt x="10" y="12"/>
                    <a:pt x="11" y="19"/>
                  </a:cubicBezTo>
                </a:path>
              </a:pathLst>
            </a:custGeom>
            <a:noFill/>
            <a:ln w="4763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622">
              <a:extLst>
                <a:ext uri="{FF2B5EF4-FFF2-40B4-BE49-F238E27FC236}">
                  <a16:creationId xmlns:a16="http://schemas.microsoft.com/office/drawing/2014/main" id="{0D145E0A-24E4-4AA7-9E7E-974A7164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3629"/>
              <a:ext cx="15" cy="35"/>
            </a:xfrm>
            <a:custGeom>
              <a:avLst/>
              <a:gdLst>
                <a:gd name="T0" fmla="*/ 0 w 6"/>
                <a:gd name="T1" fmla="*/ 0 h 13"/>
                <a:gd name="T2" fmla="*/ 83 w 6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4" y="4"/>
                    <a:pt x="6" y="7"/>
                    <a:pt x="5" y="13"/>
                  </a:cubicBezTo>
                </a:path>
              </a:pathLst>
            </a:custGeom>
            <a:noFill/>
            <a:ln w="4763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623">
              <a:extLst>
                <a:ext uri="{FF2B5EF4-FFF2-40B4-BE49-F238E27FC236}">
                  <a16:creationId xmlns:a16="http://schemas.microsoft.com/office/drawing/2014/main" id="{A528174C-3C0C-489B-9E13-CF6013D7D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437"/>
              <a:ext cx="142" cy="112"/>
            </a:xfrm>
            <a:custGeom>
              <a:avLst/>
              <a:gdLst>
                <a:gd name="T0" fmla="*/ 850 w 57"/>
                <a:gd name="T1" fmla="*/ 171 h 42"/>
                <a:gd name="T2" fmla="*/ 882 w 57"/>
                <a:gd name="T3" fmla="*/ 456 h 42"/>
                <a:gd name="T4" fmla="*/ 570 w 57"/>
                <a:gd name="T5" fmla="*/ 704 h 42"/>
                <a:gd name="T6" fmla="*/ 125 w 57"/>
                <a:gd name="T7" fmla="*/ 717 h 42"/>
                <a:gd name="T8" fmla="*/ 62 w 57"/>
                <a:gd name="T9" fmla="*/ 547 h 42"/>
                <a:gd name="T10" fmla="*/ 30 w 57"/>
                <a:gd name="T11" fmla="*/ 341 h 42"/>
                <a:gd name="T12" fmla="*/ 416 w 57"/>
                <a:gd name="T13" fmla="*/ 205 h 42"/>
                <a:gd name="T14" fmla="*/ 850 w 57"/>
                <a:gd name="T15" fmla="*/ 17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2">
                  <a:moveTo>
                    <a:pt x="55" y="9"/>
                  </a:moveTo>
                  <a:cubicBezTo>
                    <a:pt x="57" y="13"/>
                    <a:pt x="57" y="20"/>
                    <a:pt x="57" y="24"/>
                  </a:cubicBezTo>
                  <a:cubicBezTo>
                    <a:pt x="56" y="28"/>
                    <a:pt x="45" y="35"/>
                    <a:pt x="37" y="37"/>
                  </a:cubicBezTo>
                  <a:cubicBezTo>
                    <a:pt x="29" y="39"/>
                    <a:pt x="15" y="42"/>
                    <a:pt x="8" y="38"/>
                  </a:cubicBezTo>
                  <a:cubicBezTo>
                    <a:pt x="7" y="37"/>
                    <a:pt x="5" y="33"/>
                    <a:pt x="4" y="29"/>
                  </a:cubicBezTo>
                  <a:cubicBezTo>
                    <a:pt x="3" y="25"/>
                    <a:pt x="0" y="21"/>
                    <a:pt x="2" y="18"/>
                  </a:cubicBezTo>
                  <a:cubicBezTo>
                    <a:pt x="6" y="12"/>
                    <a:pt x="14" y="15"/>
                    <a:pt x="27" y="11"/>
                  </a:cubicBezTo>
                  <a:cubicBezTo>
                    <a:pt x="39" y="7"/>
                    <a:pt x="50" y="0"/>
                    <a:pt x="55" y="9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624">
              <a:extLst>
                <a:ext uri="{FF2B5EF4-FFF2-40B4-BE49-F238E27FC236}">
                  <a16:creationId xmlns:a16="http://schemas.microsoft.com/office/drawing/2014/main" id="{F8684B7C-E27C-4216-817D-879876B3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467"/>
              <a:ext cx="42" cy="42"/>
            </a:xfrm>
            <a:custGeom>
              <a:avLst/>
              <a:gdLst>
                <a:gd name="T0" fmla="*/ 0 w 17"/>
                <a:gd name="T1" fmla="*/ 144 h 16"/>
                <a:gd name="T2" fmla="*/ 212 w 17"/>
                <a:gd name="T3" fmla="*/ 55 h 16"/>
                <a:gd name="T4" fmla="*/ 166 w 17"/>
                <a:gd name="T5" fmla="*/ 289 h 16"/>
                <a:gd name="T6" fmla="*/ 0 w 17"/>
                <a:gd name="T7" fmla="*/ 14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0" y="8"/>
                  </a:moveTo>
                  <a:cubicBezTo>
                    <a:pt x="12" y="6"/>
                    <a:pt x="13" y="0"/>
                    <a:pt x="14" y="3"/>
                  </a:cubicBezTo>
                  <a:cubicBezTo>
                    <a:pt x="14" y="6"/>
                    <a:pt x="17" y="11"/>
                    <a:pt x="11" y="16"/>
                  </a:cubicBezTo>
                  <a:cubicBezTo>
                    <a:pt x="12" y="8"/>
                    <a:pt x="10" y="6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Freeform 625">
              <a:extLst>
                <a:ext uri="{FF2B5EF4-FFF2-40B4-BE49-F238E27FC236}">
                  <a16:creationId xmlns:a16="http://schemas.microsoft.com/office/drawing/2014/main" id="{D1E5D2CC-5947-4E01-B7CB-B182FEE7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453"/>
              <a:ext cx="105" cy="43"/>
            </a:xfrm>
            <a:custGeom>
              <a:avLst/>
              <a:gdLst>
                <a:gd name="T0" fmla="*/ 208 w 42"/>
                <a:gd name="T1" fmla="*/ 137 h 16"/>
                <a:gd name="T2" fmla="*/ 500 w 42"/>
                <a:gd name="T3" fmla="*/ 35 h 16"/>
                <a:gd name="T4" fmla="*/ 625 w 42"/>
                <a:gd name="T5" fmla="*/ 35 h 16"/>
                <a:gd name="T6" fmla="*/ 563 w 42"/>
                <a:gd name="T7" fmla="*/ 137 h 16"/>
                <a:gd name="T8" fmla="*/ 50 w 42"/>
                <a:gd name="T9" fmla="*/ 253 h 16"/>
                <a:gd name="T10" fmla="*/ 0 w 42"/>
                <a:gd name="T11" fmla="*/ 231 h 16"/>
                <a:gd name="T12" fmla="*/ 83 w 42"/>
                <a:gd name="T13" fmla="*/ 231 h 16"/>
                <a:gd name="T14" fmla="*/ 175 w 42"/>
                <a:gd name="T15" fmla="*/ 231 h 16"/>
                <a:gd name="T16" fmla="*/ 425 w 42"/>
                <a:gd name="T17" fmla="*/ 137 h 16"/>
                <a:gd name="T18" fmla="*/ 238 w 42"/>
                <a:gd name="T19" fmla="*/ 175 h 16"/>
                <a:gd name="T20" fmla="*/ 188 w 42"/>
                <a:gd name="T21" fmla="*/ 15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16">
                  <a:moveTo>
                    <a:pt x="13" y="7"/>
                  </a:moveTo>
                  <a:cubicBezTo>
                    <a:pt x="20" y="7"/>
                    <a:pt x="26" y="3"/>
                    <a:pt x="32" y="2"/>
                  </a:cubicBezTo>
                  <a:cubicBezTo>
                    <a:pt x="34" y="1"/>
                    <a:pt x="38" y="0"/>
                    <a:pt x="40" y="2"/>
                  </a:cubicBezTo>
                  <a:cubicBezTo>
                    <a:pt x="42" y="5"/>
                    <a:pt x="38" y="6"/>
                    <a:pt x="36" y="7"/>
                  </a:cubicBezTo>
                  <a:cubicBezTo>
                    <a:pt x="26" y="11"/>
                    <a:pt x="14" y="16"/>
                    <a:pt x="3" y="13"/>
                  </a:cubicBezTo>
                  <a:cubicBezTo>
                    <a:pt x="2" y="13"/>
                    <a:pt x="1" y="12"/>
                    <a:pt x="0" y="12"/>
                  </a:cubicBezTo>
                  <a:cubicBezTo>
                    <a:pt x="2" y="12"/>
                    <a:pt x="3" y="13"/>
                    <a:pt x="5" y="12"/>
                  </a:cubicBezTo>
                  <a:cubicBezTo>
                    <a:pt x="7" y="12"/>
                    <a:pt x="9" y="12"/>
                    <a:pt x="11" y="12"/>
                  </a:cubicBezTo>
                  <a:cubicBezTo>
                    <a:pt x="17" y="11"/>
                    <a:pt x="22" y="10"/>
                    <a:pt x="27" y="7"/>
                  </a:cubicBezTo>
                  <a:cubicBezTo>
                    <a:pt x="23" y="6"/>
                    <a:pt x="19" y="9"/>
                    <a:pt x="15" y="9"/>
                  </a:cubicBezTo>
                  <a:cubicBezTo>
                    <a:pt x="14" y="9"/>
                    <a:pt x="13" y="7"/>
                    <a:pt x="12" y="8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626">
              <a:extLst>
                <a:ext uri="{FF2B5EF4-FFF2-40B4-BE49-F238E27FC236}">
                  <a16:creationId xmlns:a16="http://schemas.microsoft.com/office/drawing/2014/main" id="{1985ADF9-B708-4A04-8C34-0DBDC7BB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3448"/>
              <a:ext cx="45" cy="35"/>
            </a:xfrm>
            <a:custGeom>
              <a:avLst/>
              <a:gdLst>
                <a:gd name="T0" fmla="*/ 63 w 18"/>
                <a:gd name="T1" fmla="*/ 94 h 13"/>
                <a:gd name="T2" fmla="*/ 270 w 18"/>
                <a:gd name="T3" fmla="*/ 116 h 13"/>
                <a:gd name="T4" fmla="*/ 145 w 18"/>
                <a:gd name="T5" fmla="*/ 197 h 13"/>
                <a:gd name="T6" fmla="*/ 0 w 18"/>
                <a:gd name="T7" fmla="*/ 253 h 13"/>
                <a:gd name="T8" fmla="*/ 95 w 18"/>
                <a:gd name="T9" fmla="*/ 197 h 13"/>
                <a:gd name="T10" fmla="*/ 175 w 18"/>
                <a:gd name="T11" fmla="*/ 137 h 13"/>
                <a:gd name="T12" fmla="*/ 50 w 18"/>
                <a:gd name="T13" fmla="*/ 116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3">
                  <a:moveTo>
                    <a:pt x="4" y="5"/>
                  </a:moveTo>
                  <a:cubicBezTo>
                    <a:pt x="6" y="5"/>
                    <a:pt x="18" y="0"/>
                    <a:pt x="17" y="6"/>
                  </a:cubicBezTo>
                  <a:cubicBezTo>
                    <a:pt x="16" y="9"/>
                    <a:pt x="11" y="10"/>
                    <a:pt x="9" y="10"/>
                  </a:cubicBezTo>
                  <a:cubicBezTo>
                    <a:pt x="6" y="11"/>
                    <a:pt x="2" y="12"/>
                    <a:pt x="0" y="13"/>
                  </a:cubicBezTo>
                  <a:cubicBezTo>
                    <a:pt x="2" y="13"/>
                    <a:pt x="4" y="12"/>
                    <a:pt x="6" y="10"/>
                  </a:cubicBezTo>
                  <a:cubicBezTo>
                    <a:pt x="7" y="10"/>
                    <a:pt x="11" y="8"/>
                    <a:pt x="11" y="7"/>
                  </a:cubicBezTo>
                  <a:cubicBezTo>
                    <a:pt x="11" y="4"/>
                    <a:pt x="5" y="5"/>
                    <a:pt x="3" y="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627">
              <a:extLst>
                <a:ext uri="{FF2B5EF4-FFF2-40B4-BE49-F238E27FC236}">
                  <a16:creationId xmlns:a16="http://schemas.microsoft.com/office/drawing/2014/main" id="{D9462C79-1A4F-40B3-B171-9CFFC41CD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488"/>
              <a:ext cx="120" cy="53"/>
            </a:xfrm>
            <a:custGeom>
              <a:avLst/>
              <a:gdLst>
                <a:gd name="T0" fmla="*/ 425 w 48"/>
                <a:gd name="T1" fmla="*/ 21 h 20"/>
                <a:gd name="T2" fmla="*/ 208 w 48"/>
                <a:gd name="T3" fmla="*/ 56 h 20"/>
                <a:gd name="T4" fmla="*/ 95 w 48"/>
                <a:gd name="T5" fmla="*/ 0 h 20"/>
                <a:gd name="T6" fmla="*/ 0 w 48"/>
                <a:gd name="T7" fmla="*/ 77 h 20"/>
                <a:gd name="T8" fmla="*/ 50 w 48"/>
                <a:gd name="T9" fmla="*/ 260 h 20"/>
                <a:gd name="T10" fmla="*/ 125 w 48"/>
                <a:gd name="T11" fmla="*/ 352 h 20"/>
                <a:gd name="T12" fmla="*/ 270 w 48"/>
                <a:gd name="T13" fmla="*/ 352 h 20"/>
                <a:gd name="T14" fmla="*/ 583 w 48"/>
                <a:gd name="T15" fmla="*/ 281 h 20"/>
                <a:gd name="T16" fmla="*/ 738 w 48"/>
                <a:gd name="T17" fmla="*/ 170 h 20"/>
                <a:gd name="T18" fmla="*/ 738 w 48"/>
                <a:gd name="T19" fmla="*/ 170 h 20"/>
                <a:gd name="T20" fmla="*/ 458 w 48"/>
                <a:gd name="T21" fmla="*/ 260 h 20"/>
                <a:gd name="T22" fmla="*/ 238 w 48"/>
                <a:gd name="T23" fmla="*/ 260 h 20"/>
                <a:gd name="T24" fmla="*/ 145 w 48"/>
                <a:gd name="T25" fmla="*/ 148 h 20"/>
                <a:gd name="T26" fmla="*/ 238 w 48"/>
                <a:gd name="T27" fmla="*/ 111 h 20"/>
                <a:gd name="T28" fmla="*/ 425 w 48"/>
                <a:gd name="T29" fmla="*/ 21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20">
                  <a:moveTo>
                    <a:pt x="27" y="1"/>
                  </a:moveTo>
                  <a:cubicBezTo>
                    <a:pt x="25" y="4"/>
                    <a:pt x="16" y="3"/>
                    <a:pt x="13" y="3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2" y="0"/>
                    <a:pt x="0" y="0"/>
                    <a:pt x="0" y="4"/>
                  </a:cubicBezTo>
                  <a:cubicBezTo>
                    <a:pt x="0" y="7"/>
                    <a:pt x="1" y="10"/>
                    <a:pt x="3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11" y="20"/>
                    <a:pt x="14" y="19"/>
                    <a:pt x="17" y="19"/>
                  </a:cubicBezTo>
                  <a:cubicBezTo>
                    <a:pt x="24" y="18"/>
                    <a:pt x="30" y="17"/>
                    <a:pt x="37" y="15"/>
                  </a:cubicBezTo>
                  <a:cubicBezTo>
                    <a:pt x="40" y="13"/>
                    <a:pt x="45" y="11"/>
                    <a:pt x="47" y="9"/>
                  </a:cubicBezTo>
                  <a:cubicBezTo>
                    <a:pt x="48" y="8"/>
                    <a:pt x="47" y="11"/>
                    <a:pt x="47" y="9"/>
                  </a:cubicBezTo>
                  <a:cubicBezTo>
                    <a:pt x="41" y="13"/>
                    <a:pt x="36" y="13"/>
                    <a:pt x="29" y="14"/>
                  </a:cubicBezTo>
                  <a:cubicBezTo>
                    <a:pt x="23" y="15"/>
                    <a:pt x="21" y="14"/>
                    <a:pt x="15" y="14"/>
                  </a:cubicBezTo>
                  <a:cubicBezTo>
                    <a:pt x="12" y="13"/>
                    <a:pt x="9" y="11"/>
                    <a:pt x="9" y="8"/>
                  </a:cubicBezTo>
                  <a:cubicBezTo>
                    <a:pt x="10" y="4"/>
                    <a:pt x="12" y="6"/>
                    <a:pt x="15" y="6"/>
                  </a:cubicBezTo>
                  <a:cubicBezTo>
                    <a:pt x="19" y="6"/>
                    <a:pt x="24" y="3"/>
                    <a:pt x="27" y="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628">
              <a:extLst>
                <a:ext uri="{FF2B5EF4-FFF2-40B4-BE49-F238E27FC236}">
                  <a16:creationId xmlns:a16="http://schemas.microsoft.com/office/drawing/2014/main" id="{2B386EF1-9CFC-4126-A215-6C4CA7BD7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499"/>
              <a:ext cx="50" cy="40"/>
            </a:xfrm>
            <a:custGeom>
              <a:avLst/>
              <a:gdLst>
                <a:gd name="T0" fmla="*/ 0 w 20"/>
                <a:gd name="T1" fmla="*/ 35 h 15"/>
                <a:gd name="T2" fmla="*/ 83 w 20"/>
                <a:gd name="T3" fmla="*/ 248 h 15"/>
                <a:gd name="T4" fmla="*/ 158 w 20"/>
                <a:gd name="T5" fmla="*/ 285 h 15"/>
                <a:gd name="T6" fmla="*/ 313 w 20"/>
                <a:gd name="T7" fmla="*/ 285 h 15"/>
                <a:gd name="T8" fmla="*/ 95 w 20"/>
                <a:gd name="T9" fmla="*/ 192 h 15"/>
                <a:gd name="T10" fmla="*/ 33 w 20"/>
                <a:gd name="T11" fmla="*/ 93 h 15"/>
                <a:gd name="T12" fmla="*/ 0 w 20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5">
                  <a:moveTo>
                    <a:pt x="0" y="2"/>
                  </a:moveTo>
                  <a:cubicBezTo>
                    <a:pt x="0" y="5"/>
                    <a:pt x="3" y="10"/>
                    <a:pt x="5" y="13"/>
                  </a:cubicBezTo>
                  <a:cubicBezTo>
                    <a:pt x="6" y="15"/>
                    <a:pt x="8" y="15"/>
                    <a:pt x="10" y="15"/>
                  </a:cubicBezTo>
                  <a:cubicBezTo>
                    <a:pt x="13" y="15"/>
                    <a:pt x="17" y="15"/>
                    <a:pt x="20" y="15"/>
                  </a:cubicBezTo>
                  <a:cubicBezTo>
                    <a:pt x="16" y="15"/>
                    <a:pt x="8" y="15"/>
                    <a:pt x="6" y="10"/>
                  </a:cubicBezTo>
                  <a:cubicBezTo>
                    <a:pt x="5" y="7"/>
                    <a:pt x="4" y="7"/>
                    <a:pt x="2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629">
              <a:extLst>
                <a:ext uri="{FF2B5EF4-FFF2-40B4-BE49-F238E27FC236}">
                  <a16:creationId xmlns:a16="http://schemas.microsoft.com/office/drawing/2014/main" id="{0EF5743D-C81F-4824-B074-9E13BD425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437"/>
              <a:ext cx="142" cy="112"/>
            </a:xfrm>
            <a:custGeom>
              <a:avLst/>
              <a:gdLst>
                <a:gd name="T0" fmla="*/ 850 w 57"/>
                <a:gd name="T1" fmla="*/ 171 h 42"/>
                <a:gd name="T2" fmla="*/ 882 w 57"/>
                <a:gd name="T3" fmla="*/ 456 h 42"/>
                <a:gd name="T4" fmla="*/ 570 w 57"/>
                <a:gd name="T5" fmla="*/ 704 h 42"/>
                <a:gd name="T6" fmla="*/ 125 w 57"/>
                <a:gd name="T7" fmla="*/ 717 h 42"/>
                <a:gd name="T8" fmla="*/ 62 w 57"/>
                <a:gd name="T9" fmla="*/ 547 h 42"/>
                <a:gd name="T10" fmla="*/ 30 w 57"/>
                <a:gd name="T11" fmla="*/ 341 h 42"/>
                <a:gd name="T12" fmla="*/ 416 w 57"/>
                <a:gd name="T13" fmla="*/ 205 h 42"/>
                <a:gd name="T14" fmla="*/ 850 w 57"/>
                <a:gd name="T15" fmla="*/ 17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2">
                  <a:moveTo>
                    <a:pt x="55" y="9"/>
                  </a:moveTo>
                  <a:cubicBezTo>
                    <a:pt x="57" y="13"/>
                    <a:pt x="57" y="20"/>
                    <a:pt x="57" y="24"/>
                  </a:cubicBezTo>
                  <a:cubicBezTo>
                    <a:pt x="56" y="28"/>
                    <a:pt x="45" y="35"/>
                    <a:pt x="37" y="37"/>
                  </a:cubicBezTo>
                  <a:cubicBezTo>
                    <a:pt x="29" y="39"/>
                    <a:pt x="15" y="42"/>
                    <a:pt x="8" y="38"/>
                  </a:cubicBezTo>
                  <a:cubicBezTo>
                    <a:pt x="7" y="37"/>
                    <a:pt x="5" y="33"/>
                    <a:pt x="4" y="29"/>
                  </a:cubicBezTo>
                  <a:cubicBezTo>
                    <a:pt x="3" y="25"/>
                    <a:pt x="0" y="21"/>
                    <a:pt x="2" y="18"/>
                  </a:cubicBezTo>
                  <a:cubicBezTo>
                    <a:pt x="6" y="12"/>
                    <a:pt x="14" y="15"/>
                    <a:pt x="27" y="11"/>
                  </a:cubicBezTo>
                  <a:cubicBezTo>
                    <a:pt x="39" y="7"/>
                    <a:pt x="50" y="0"/>
                    <a:pt x="55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630">
              <a:extLst>
                <a:ext uri="{FF2B5EF4-FFF2-40B4-BE49-F238E27FC236}">
                  <a16:creationId xmlns:a16="http://schemas.microsoft.com/office/drawing/2014/main" id="{4F45A6E0-3E99-498E-9C9C-BF8D4CDEB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461"/>
              <a:ext cx="123" cy="38"/>
            </a:xfrm>
            <a:custGeom>
              <a:avLst/>
              <a:gdLst>
                <a:gd name="T0" fmla="*/ 743 w 49"/>
                <a:gd name="T1" fmla="*/ 0 h 14"/>
                <a:gd name="T2" fmla="*/ 397 w 49"/>
                <a:gd name="T3" fmla="*/ 198 h 14"/>
                <a:gd name="T4" fmla="*/ 0 w 49"/>
                <a:gd name="T5" fmla="*/ 19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4">
                  <a:moveTo>
                    <a:pt x="47" y="0"/>
                  </a:moveTo>
                  <a:cubicBezTo>
                    <a:pt x="49" y="1"/>
                    <a:pt x="42" y="6"/>
                    <a:pt x="25" y="10"/>
                  </a:cubicBezTo>
                  <a:cubicBezTo>
                    <a:pt x="9" y="14"/>
                    <a:pt x="9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631">
              <a:extLst>
                <a:ext uri="{FF2B5EF4-FFF2-40B4-BE49-F238E27FC236}">
                  <a16:creationId xmlns:a16="http://schemas.microsoft.com/office/drawing/2014/main" id="{17924D1A-12F5-474B-937A-D0DA5315E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349"/>
              <a:ext cx="90" cy="70"/>
            </a:xfrm>
            <a:custGeom>
              <a:avLst/>
              <a:gdLst>
                <a:gd name="T0" fmla="*/ 563 w 36"/>
                <a:gd name="T1" fmla="*/ 291 h 26"/>
                <a:gd name="T2" fmla="*/ 408 w 36"/>
                <a:gd name="T3" fmla="*/ 450 h 26"/>
                <a:gd name="T4" fmla="*/ 238 w 36"/>
                <a:gd name="T5" fmla="*/ 369 h 26"/>
                <a:gd name="T6" fmla="*/ 188 w 36"/>
                <a:gd name="T7" fmla="*/ 412 h 26"/>
                <a:gd name="T8" fmla="*/ 83 w 36"/>
                <a:gd name="T9" fmla="*/ 334 h 26"/>
                <a:gd name="T10" fmla="*/ 33 w 36"/>
                <a:gd name="T11" fmla="*/ 197 h 26"/>
                <a:gd name="T12" fmla="*/ 20 w 36"/>
                <a:gd name="T13" fmla="*/ 0 h 26"/>
                <a:gd name="T14" fmla="*/ 83 w 36"/>
                <a:gd name="T15" fmla="*/ 175 h 26"/>
                <a:gd name="T16" fmla="*/ 175 w 36"/>
                <a:gd name="T17" fmla="*/ 197 h 26"/>
                <a:gd name="T18" fmla="*/ 220 w 36"/>
                <a:gd name="T19" fmla="*/ 253 h 26"/>
                <a:gd name="T20" fmla="*/ 363 w 36"/>
                <a:gd name="T21" fmla="*/ 232 h 26"/>
                <a:gd name="T22" fmla="*/ 425 w 36"/>
                <a:gd name="T23" fmla="*/ 291 h 26"/>
                <a:gd name="T24" fmla="*/ 488 w 36"/>
                <a:gd name="T25" fmla="*/ 334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26">
                  <a:moveTo>
                    <a:pt x="36" y="15"/>
                  </a:moveTo>
                  <a:cubicBezTo>
                    <a:pt x="34" y="19"/>
                    <a:pt x="31" y="26"/>
                    <a:pt x="26" y="23"/>
                  </a:cubicBezTo>
                  <a:cubicBezTo>
                    <a:pt x="22" y="20"/>
                    <a:pt x="20" y="15"/>
                    <a:pt x="15" y="19"/>
                  </a:cubicBezTo>
                  <a:cubicBezTo>
                    <a:pt x="14" y="20"/>
                    <a:pt x="14" y="21"/>
                    <a:pt x="12" y="21"/>
                  </a:cubicBezTo>
                  <a:cubicBezTo>
                    <a:pt x="10" y="20"/>
                    <a:pt x="7" y="18"/>
                    <a:pt x="5" y="17"/>
                  </a:cubicBezTo>
                  <a:cubicBezTo>
                    <a:pt x="3" y="15"/>
                    <a:pt x="2" y="13"/>
                    <a:pt x="2" y="10"/>
                  </a:cubicBezTo>
                  <a:cubicBezTo>
                    <a:pt x="1" y="7"/>
                    <a:pt x="0" y="2"/>
                    <a:pt x="1" y="0"/>
                  </a:cubicBezTo>
                  <a:cubicBezTo>
                    <a:pt x="2" y="3"/>
                    <a:pt x="2" y="6"/>
                    <a:pt x="5" y="9"/>
                  </a:cubicBezTo>
                  <a:cubicBezTo>
                    <a:pt x="7" y="11"/>
                    <a:pt x="9" y="10"/>
                    <a:pt x="11" y="10"/>
                  </a:cubicBezTo>
                  <a:cubicBezTo>
                    <a:pt x="12" y="13"/>
                    <a:pt x="12" y="13"/>
                    <a:pt x="14" y="13"/>
                  </a:cubicBezTo>
                  <a:cubicBezTo>
                    <a:pt x="17" y="14"/>
                    <a:pt x="21" y="13"/>
                    <a:pt x="23" y="12"/>
                  </a:cubicBezTo>
                  <a:cubicBezTo>
                    <a:pt x="27" y="12"/>
                    <a:pt x="26" y="12"/>
                    <a:pt x="27" y="15"/>
                  </a:cubicBezTo>
                  <a:cubicBezTo>
                    <a:pt x="27" y="17"/>
                    <a:pt x="29" y="20"/>
                    <a:pt x="31" y="1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632">
              <a:extLst>
                <a:ext uri="{FF2B5EF4-FFF2-40B4-BE49-F238E27FC236}">
                  <a16:creationId xmlns:a16="http://schemas.microsoft.com/office/drawing/2014/main" id="{97F79192-9A89-443D-A249-780019476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008"/>
              <a:ext cx="82" cy="227"/>
            </a:xfrm>
            <a:custGeom>
              <a:avLst/>
              <a:gdLst>
                <a:gd name="T0" fmla="*/ 278 w 33"/>
                <a:gd name="T1" fmla="*/ 0 h 85"/>
                <a:gd name="T2" fmla="*/ 186 w 33"/>
                <a:gd name="T3" fmla="*/ 897 h 85"/>
                <a:gd name="T4" fmla="*/ 124 w 33"/>
                <a:gd name="T5" fmla="*/ 1618 h 85"/>
                <a:gd name="T6" fmla="*/ 308 w 33"/>
                <a:gd name="T7" fmla="*/ 1426 h 85"/>
                <a:gd name="T8" fmla="*/ 507 w 33"/>
                <a:gd name="T9" fmla="*/ 1333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5">
                  <a:moveTo>
                    <a:pt x="18" y="0"/>
                  </a:moveTo>
                  <a:cubicBezTo>
                    <a:pt x="18" y="16"/>
                    <a:pt x="16" y="31"/>
                    <a:pt x="12" y="47"/>
                  </a:cubicBezTo>
                  <a:cubicBezTo>
                    <a:pt x="10" y="55"/>
                    <a:pt x="0" y="78"/>
                    <a:pt x="8" y="85"/>
                  </a:cubicBezTo>
                  <a:cubicBezTo>
                    <a:pt x="14" y="79"/>
                    <a:pt x="12" y="78"/>
                    <a:pt x="20" y="75"/>
                  </a:cubicBezTo>
                  <a:cubicBezTo>
                    <a:pt x="25" y="73"/>
                    <a:pt x="29" y="76"/>
                    <a:pt x="33" y="7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Freeform 633">
              <a:extLst>
                <a:ext uri="{FF2B5EF4-FFF2-40B4-BE49-F238E27FC236}">
                  <a16:creationId xmlns:a16="http://schemas.microsoft.com/office/drawing/2014/main" id="{8777D1F6-D8E2-41CA-B0A8-5596CFDC4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576"/>
              <a:ext cx="80" cy="592"/>
            </a:xfrm>
            <a:custGeom>
              <a:avLst/>
              <a:gdLst>
                <a:gd name="T0" fmla="*/ 0 w 32"/>
                <a:gd name="T1" fmla="*/ 0 h 222"/>
                <a:gd name="T2" fmla="*/ 158 w 32"/>
                <a:gd name="T3" fmla="*/ 4211 h 222"/>
                <a:gd name="T4" fmla="*/ 0 w 32"/>
                <a:gd name="T5" fmla="*/ 0 h 2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2">
                  <a:moveTo>
                    <a:pt x="0" y="0"/>
                  </a:moveTo>
                  <a:cubicBezTo>
                    <a:pt x="15" y="81"/>
                    <a:pt x="18" y="184"/>
                    <a:pt x="10" y="222"/>
                  </a:cubicBezTo>
                  <a:cubicBezTo>
                    <a:pt x="32" y="177"/>
                    <a:pt x="15" y="6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Freeform 634">
              <a:extLst>
                <a:ext uri="{FF2B5EF4-FFF2-40B4-BE49-F238E27FC236}">
                  <a16:creationId xmlns:a16="http://schemas.microsoft.com/office/drawing/2014/main" id="{17ED90D6-0B4B-446E-94B2-4C3C3D034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3032"/>
              <a:ext cx="102" cy="283"/>
            </a:xfrm>
            <a:custGeom>
              <a:avLst/>
              <a:gdLst>
                <a:gd name="T0" fmla="*/ 30 w 41"/>
                <a:gd name="T1" fmla="*/ 0 h 106"/>
                <a:gd name="T2" fmla="*/ 632 w 41"/>
                <a:gd name="T3" fmla="*/ 2018 h 106"/>
                <a:gd name="T4" fmla="*/ 371 w 41"/>
                <a:gd name="T5" fmla="*/ 1960 h 106"/>
                <a:gd name="T6" fmla="*/ 124 w 41"/>
                <a:gd name="T7" fmla="*/ 1140 h 106"/>
                <a:gd name="T8" fmla="*/ 0 w 41"/>
                <a:gd name="T9" fmla="*/ 77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06">
                  <a:moveTo>
                    <a:pt x="2" y="0"/>
                  </a:moveTo>
                  <a:cubicBezTo>
                    <a:pt x="1" y="40"/>
                    <a:pt x="31" y="71"/>
                    <a:pt x="41" y="106"/>
                  </a:cubicBezTo>
                  <a:cubicBezTo>
                    <a:pt x="37" y="102"/>
                    <a:pt x="30" y="99"/>
                    <a:pt x="24" y="103"/>
                  </a:cubicBezTo>
                  <a:cubicBezTo>
                    <a:pt x="30" y="83"/>
                    <a:pt x="12" y="77"/>
                    <a:pt x="8" y="60"/>
                  </a:cubicBezTo>
                  <a:cubicBezTo>
                    <a:pt x="3" y="43"/>
                    <a:pt x="3" y="22"/>
                    <a:pt x="0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9" name="Freeform 635">
              <a:extLst>
                <a:ext uri="{FF2B5EF4-FFF2-40B4-BE49-F238E27FC236}">
                  <a16:creationId xmlns:a16="http://schemas.microsoft.com/office/drawing/2014/main" id="{B045B41C-BCE5-4B6F-9C85-741D5E3AA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3568"/>
              <a:ext cx="62" cy="232"/>
            </a:xfrm>
            <a:custGeom>
              <a:avLst/>
              <a:gdLst>
                <a:gd name="T0" fmla="*/ 382 w 25"/>
                <a:gd name="T1" fmla="*/ 1651 h 87"/>
                <a:gd name="T2" fmla="*/ 370 w 25"/>
                <a:gd name="T3" fmla="*/ 1613 h 87"/>
                <a:gd name="T4" fmla="*/ 166 w 25"/>
                <a:gd name="T5" fmla="*/ 248 h 87"/>
                <a:gd name="T6" fmla="*/ 124 w 25"/>
                <a:gd name="T7" fmla="*/ 0 h 87"/>
                <a:gd name="T8" fmla="*/ 258 w 25"/>
                <a:gd name="T9" fmla="*/ 1651 h 87"/>
                <a:gd name="T10" fmla="*/ 382 w 25"/>
                <a:gd name="T11" fmla="*/ 1651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7">
                  <a:moveTo>
                    <a:pt x="25" y="87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12" y="36"/>
                    <a:pt x="13" y="35"/>
                    <a:pt x="11" y="1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0"/>
                    <a:pt x="8" y="49"/>
                    <a:pt x="17" y="87"/>
                  </a:cubicBezTo>
                  <a:lnTo>
                    <a:pt x="25" y="87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636">
              <a:extLst>
                <a:ext uri="{FF2B5EF4-FFF2-40B4-BE49-F238E27FC236}">
                  <a16:creationId xmlns:a16="http://schemas.microsoft.com/office/drawing/2014/main" id="{85422A05-D9ED-4F61-A243-8FE7AB267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3541"/>
              <a:ext cx="60" cy="259"/>
            </a:xfrm>
            <a:custGeom>
              <a:avLst/>
              <a:gdLst>
                <a:gd name="T0" fmla="*/ 175 w 24"/>
                <a:gd name="T1" fmla="*/ 1161 h 97"/>
                <a:gd name="T2" fmla="*/ 20 w 24"/>
                <a:gd name="T3" fmla="*/ 0 h 97"/>
                <a:gd name="T4" fmla="*/ 113 w 24"/>
                <a:gd name="T5" fmla="*/ 1311 h 97"/>
                <a:gd name="T6" fmla="*/ 270 w 24"/>
                <a:gd name="T7" fmla="*/ 1848 h 97"/>
                <a:gd name="T8" fmla="*/ 375 w 24"/>
                <a:gd name="T9" fmla="*/ 1848 h 97"/>
                <a:gd name="T10" fmla="*/ 175 w 24"/>
                <a:gd name="T11" fmla="*/ 1161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97">
                  <a:moveTo>
                    <a:pt x="11" y="61"/>
                  </a:moveTo>
                  <a:cubicBezTo>
                    <a:pt x="5" y="38"/>
                    <a:pt x="1" y="22"/>
                    <a:pt x="1" y="0"/>
                  </a:cubicBezTo>
                  <a:cubicBezTo>
                    <a:pt x="1" y="0"/>
                    <a:pt x="0" y="47"/>
                    <a:pt x="7" y="69"/>
                  </a:cubicBezTo>
                  <a:cubicBezTo>
                    <a:pt x="9" y="73"/>
                    <a:pt x="12" y="84"/>
                    <a:pt x="17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18" y="82"/>
                    <a:pt x="14" y="71"/>
                    <a:pt x="11" y="6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637">
              <a:extLst>
                <a:ext uri="{FF2B5EF4-FFF2-40B4-BE49-F238E27FC236}">
                  <a16:creationId xmlns:a16="http://schemas.microsoft.com/office/drawing/2014/main" id="{CF7949AF-2CD8-4157-8D5F-D4BC4A08C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651"/>
              <a:ext cx="192" cy="264"/>
            </a:xfrm>
            <a:custGeom>
              <a:avLst/>
              <a:gdLst>
                <a:gd name="T0" fmla="*/ 778 w 77"/>
                <a:gd name="T1" fmla="*/ 435 h 99"/>
                <a:gd name="T2" fmla="*/ 571 w 77"/>
                <a:gd name="T3" fmla="*/ 931 h 99"/>
                <a:gd name="T4" fmla="*/ 466 w 77"/>
                <a:gd name="T5" fmla="*/ 1843 h 99"/>
                <a:gd name="T6" fmla="*/ 249 w 77"/>
                <a:gd name="T7" fmla="*/ 1651 h 99"/>
                <a:gd name="T8" fmla="*/ 386 w 77"/>
                <a:gd name="T9" fmla="*/ 320 h 99"/>
                <a:gd name="T10" fmla="*/ 1120 w 77"/>
                <a:gd name="T11" fmla="*/ 171 h 99"/>
                <a:gd name="T12" fmla="*/ 1194 w 77"/>
                <a:gd name="T13" fmla="*/ 205 h 99"/>
                <a:gd name="T14" fmla="*/ 903 w 77"/>
                <a:gd name="T15" fmla="*/ 320 h 99"/>
                <a:gd name="T16" fmla="*/ 778 w 77"/>
                <a:gd name="T17" fmla="*/ 435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99">
                  <a:moveTo>
                    <a:pt x="50" y="23"/>
                  </a:moveTo>
                  <a:cubicBezTo>
                    <a:pt x="43" y="28"/>
                    <a:pt x="36" y="36"/>
                    <a:pt x="37" y="49"/>
                  </a:cubicBezTo>
                  <a:cubicBezTo>
                    <a:pt x="40" y="70"/>
                    <a:pt x="37" y="96"/>
                    <a:pt x="30" y="97"/>
                  </a:cubicBezTo>
                  <a:cubicBezTo>
                    <a:pt x="30" y="97"/>
                    <a:pt x="24" y="99"/>
                    <a:pt x="16" y="87"/>
                  </a:cubicBezTo>
                  <a:cubicBezTo>
                    <a:pt x="3" y="70"/>
                    <a:pt x="0" y="33"/>
                    <a:pt x="25" y="17"/>
                  </a:cubicBezTo>
                  <a:cubicBezTo>
                    <a:pt x="50" y="0"/>
                    <a:pt x="67" y="6"/>
                    <a:pt x="72" y="9"/>
                  </a:cubicBezTo>
                  <a:cubicBezTo>
                    <a:pt x="75" y="10"/>
                    <a:pt x="77" y="11"/>
                    <a:pt x="77" y="11"/>
                  </a:cubicBezTo>
                  <a:cubicBezTo>
                    <a:pt x="72" y="13"/>
                    <a:pt x="63" y="15"/>
                    <a:pt x="58" y="17"/>
                  </a:cubicBezTo>
                  <a:cubicBezTo>
                    <a:pt x="57" y="18"/>
                    <a:pt x="54" y="20"/>
                    <a:pt x="50" y="23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Freeform 638">
              <a:extLst>
                <a:ext uri="{FF2B5EF4-FFF2-40B4-BE49-F238E27FC236}">
                  <a16:creationId xmlns:a16="http://schemas.microsoft.com/office/drawing/2014/main" id="{C436453A-0E36-4237-A40E-8A521A3BF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725"/>
              <a:ext cx="65" cy="166"/>
            </a:xfrm>
            <a:custGeom>
              <a:avLst/>
              <a:gdLst>
                <a:gd name="T0" fmla="*/ 283 w 26"/>
                <a:gd name="T1" fmla="*/ 402 h 62"/>
                <a:gd name="T2" fmla="*/ 300 w 26"/>
                <a:gd name="T3" fmla="*/ 710 h 62"/>
                <a:gd name="T4" fmla="*/ 283 w 26"/>
                <a:gd name="T5" fmla="*/ 1039 h 62"/>
                <a:gd name="T6" fmla="*/ 175 w 26"/>
                <a:gd name="T7" fmla="*/ 1167 h 62"/>
                <a:gd name="T8" fmla="*/ 0 w 26"/>
                <a:gd name="T9" fmla="*/ 688 h 62"/>
                <a:gd name="T10" fmla="*/ 158 w 26"/>
                <a:gd name="T11" fmla="*/ 744 h 62"/>
                <a:gd name="T12" fmla="*/ 250 w 26"/>
                <a:gd name="T13" fmla="*/ 402 h 62"/>
                <a:gd name="T14" fmla="*/ 408 w 26"/>
                <a:gd name="T15" fmla="*/ 0 h 62"/>
                <a:gd name="T16" fmla="*/ 333 w 26"/>
                <a:gd name="T17" fmla="*/ 402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2">
                  <a:moveTo>
                    <a:pt x="18" y="21"/>
                  </a:moveTo>
                  <a:cubicBezTo>
                    <a:pt x="19" y="26"/>
                    <a:pt x="18" y="31"/>
                    <a:pt x="19" y="37"/>
                  </a:cubicBezTo>
                  <a:cubicBezTo>
                    <a:pt x="19" y="42"/>
                    <a:pt x="19" y="48"/>
                    <a:pt x="18" y="54"/>
                  </a:cubicBezTo>
                  <a:cubicBezTo>
                    <a:pt x="17" y="58"/>
                    <a:pt x="16" y="62"/>
                    <a:pt x="11" y="61"/>
                  </a:cubicBezTo>
                  <a:cubicBezTo>
                    <a:pt x="2" y="60"/>
                    <a:pt x="3" y="42"/>
                    <a:pt x="0" y="36"/>
                  </a:cubicBezTo>
                  <a:cubicBezTo>
                    <a:pt x="2" y="40"/>
                    <a:pt x="7" y="43"/>
                    <a:pt x="10" y="39"/>
                  </a:cubicBezTo>
                  <a:cubicBezTo>
                    <a:pt x="14" y="35"/>
                    <a:pt x="15" y="26"/>
                    <a:pt x="16" y="21"/>
                  </a:cubicBezTo>
                  <a:cubicBezTo>
                    <a:pt x="18" y="13"/>
                    <a:pt x="20" y="5"/>
                    <a:pt x="26" y="0"/>
                  </a:cubicBezTo>
                  <a:cubicBezTo>
                    <a:pt x="21" y="5"/>
                    <a:pt x="19" y="14"/>
                    <a:pt x="21" y="2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639">
              <a:extLst>
                <a:ext uri="{FF2B5EF4-FFF2-40B4-BE49-F238E27FC236}">
                  <a16:creationId xmlns:a16="http://schemas.microsoft.com/office/drawing/2014/main" id="{3F1E12A3-136C-4389-89A4-44B582C81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651"/>
              <a:ext cx="192" cy="264"/>
            </a:xfrm>
            <a:custGeom>
              <a:avLst/>
              <a:gdLst>
                <a:gd name="T0" fmla="*/ 778 w 77"/>
                <a:gd name="T1" fmla="*/ 435 h 99"/>
                <a:gd name="T2" fmla="*/ 571 w 77"/>
                <a:gd name="T3" fmla="*/ 931 h 99"/>
                <a:gd name="T4" fmla="*/ 466 w 77"/>
                <a:gd name="T5" fmla="*/ 1843 h 99"/>
                <a:gd name="T6" fmla="*/ 249 w 77"/>
                <a:gd name="T7" fmla="*/ 1651 h 99"/>
                <a:gd name="T8" fmla="*/ 386 w 77"/>
                <a:gd name="T9" fmla="*/ 320 h 99"/>
                <a:gd name="T10" fmla="*/ 1120 w 77"/>
                <a:gd name="T11" fmla="*/ 171 h 99"/>
                <a:gd name="T12" fmla="*/ 1194 w 77"/>
                <a:gd name="T13" fmla="*/ 205 h 99"/>
                <a:gd name="T14" fmla="*/ 903 w 77"/>
                <a:gd name="T15" fmla="*/ 320 h 99"/>
                <a:gd name="T16" fmla="*/ 778 w 77"/>
                <a:gd name="T17" fmla="*/ 435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99">
                  <a:moveTo>
                    <a:pt x="50" y="23"/>
                  </a:moveTo>
                  <a:cubicBezTo>
                    <a:pt x="43" y="28"/>
                    <a:pt x="36" y="36"/>
                    <a:pt x="37" y="49"/>
                  </a:cubicBezTo>
                  <a:cubicBezTo>
                    <a:pt x="40" y="70"/>
                    <a:pt x="37" y="96"/>
                    <a:pt x="30" y="97"/>
                  </a:cubicBezTo>
                  <a:cubicBezTo>
                    <a:pt x="30" y="97"/>
                    <a:pt x="24" y="99"/>
                    <a:pt x="16" y="87"/>
                  </a:cubicBezTo>
                  <a:cubicBezTo>
                    <a:pt x="3" y="70"/>
                    <a:pt x="0" y="33"/>
                    <a:pt x="25" y="17"/>
                  </a:cubicBezTo>
                  <a:cubicBezTo>
                    <a:pt x="50" y="0"/>
                    <a:pt x="67" y="6"/>
                    <a:pt x="72" y="9"/>
                  </a:cubicBezTo>
                  <a:cubicBezTo>
                    <a:pt x="75" y="10"/>
                    <a:pt x="77" y="11"/>
                    <a:pt x="77" y="11"/>
                  </a:cubicBezTo>
                  <a:cubicBezTo>
                    <a:pt x="72" y="13"/>
                    <a:pt x="63" y="15"/>
                    <a:pt x="58" y="17"/>
                  </a:cubicBezTo>
                  <a:cubicBezTo>
                    <a:pt x="57" y="18"/>
                    <a:pt x="54" y="20"/>
                    <a:pt x="50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640">
              <a:extLst>
                <a:ext uri="{FF2B5EF4-FFF2-40B4-BE49-F238E27FC236}">
                  <a16:creationId xmlns:a16="http://schemas.microsoft.com/office/drawing/2014/main" id="{392876A8-142F-4F9F-921F-772C6344A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773"/>
              <a:ext cx="93" cy="286"/>
            </a:xfrm>
            <a:custGeom>
              <a:avLst/>
              <a:gdLst>
                <a:gd name="T0" fmla="*/ 63 w 37"/>
                <a:gd name="T1" fmla="*/ 230 h 107"/>
                <a:gd name="T2" fmla="*/ 189 w 37"/>
                <a:gd name="T3" fmla="*/ 1072 h 107"/>
                <a:gd name="T4" fmla="*/ 588 w 37"/>
                <a:gd name="T5" fmla="*/ 2042 h 107"/>
                <a:gd name="T6" fmla="*/ 0 w 37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07">
                  <a:moveTo>
                    <a:pt x="4" y="12"/>
                  </a:moveTo>
                  <a:cubicBezTo>
                    <a:pt x="2" y="30"/>
                    <a:pt x="2" y="41"/>
                    <a:pt x="12" y="56"/>
                  </a:cubicBezTo>
                  <a:cubicBezTo>
                    <a:pt x="23" y="73"/>
                    <a:pt x="30" y="88"/>
                    <a:pt x="37" y="107"/>
                  </a:cubicBezTo>
                  <a:cubicBezTo>
                    <a:pt x="34" y="68"/>
                    <a:pt x="3" y="3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641">
              <a:extLst>
                <a:ext uri="{FF2B5EF4-FFF2-40B4-BE49-F238E27FC236}">
                  <a16:creationId xmlns:a16="http://schemas.microsoft.com/office/drawing/2014/main" id="{FBE1F625-C080-4BE4-B11A-130E70F0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699"/>
              <a:ext cx="83" cy="104"/>
            </a:xfrm>
            <a:custGeom>
              <a:avLst/>
              <a:gdLst>
                <a:gd name="T0" fmla="*/ 0 w 33"/>
                <a:gd name="T1" fmla="*/ 56 h 39"/>
                <a:gd name="T2" fmla="*/ 367 w 33"/>
                <a:gd name="T3" fmla="*/ 285 h 39"/>
                <a:gd name="T4" fmla="*/ 506 w 33"/>
                <a:gd name="T5" fmla="*/ 739 h 39"/>
                <a:gd name="T6" fmla="*/ 189 w 33"/>
                <a:gd name="T7" fmla="*/ 56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9">
                  <a:moveTo>
                    <a:pt x="0" y="3"/>
                  </a:moveTo>
                  <a:cubicBezTo>
                    <a:pt x="12" y="3"/>
                    <a:pt x="17" y="6"/>
                    <a:pt x="23" y="15"/>
                  </a:cubicBezTo>
                  <a:cubicBezTo>
                    <a:pt x="27" y="23"/>
                    <a:pt x="26" y="34"/>
                    <a:pt x="32" y="39"/>
                  </a:cubicBezTo>
                  <a:cubicBezTo>
                    <a:pt x="33" y="28"/>
                    <a:pt x="29" y="0"/>
                    <a:pt x="12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642">
              <a:extLst>
                <a:ext uri="{FF2B5EF4-FFF2-40B4-BE49-F238E27FC236}">
                  <a16:creationId xmlns:a16="http://schemas.microsoft.com/office/drawing/2014/main" id="{94DB74DF-200D-4ACD-826F-ECA58EBD8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667"/>
              <a:ext cx="72" cy="74"/>
            </a:xfrm>
            <a:custGeom>
              <a:avLst/>
              <a:gdLst>
                <a:gd name="T0" fmla="*/ 74 w 29"/>
                <a:gd name="T1" fmla="*/ 518 h 28"/>
                <a:gd name="T2" fmla="*/ 184 w 29"/>
                <a:gd name="T3" fmla="*/ 293 h 28"/>
                <a:gd name="T4" fmla="*/ 400 w 29"/>
                <a:gd name="T5" fmla="*/ 148 h 28"/>
                <a:gd name="T6" fmla="*/ 0 w 29"/>
                <a:gd name="T7" fmla="*/ 259 h 28"/>
                <a:gd name="T8" fmla="*/ 104 w 29"/>
                <a:gd name="T9" fmla="*/ 204 h 28"/>
                <a:gd name="T10" fmla="*/ 124 w 29"/>
                <a:gd name="T11" fmla="*/ 37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8">
                  <a:moveTo>
                    <a:pt x="5" y="28"/>
                  </a:moveTo>
                  <a:cubicBezTo>
                    <a:pt x="6" y="24"/>
                    <a:pt x="9" y="19"/>
                    <a:pt x="12" y="16"/>
                  </a:cubicBezTo>
                  <a:cubicBezTo>
                    <a:pt x="15" y="13"/>
                    <a:pt x="25" y="11"/>
                    <a:pt x="26" y="8"/>
                  </a:cubicBezTo>
                  <a:cubicBezTo>
                    <a:pt x="29" y="0"/>
                    <a:pt x="3" y="8"/>
                    <a:pt x="0" y="14"/>
                  </a:cubicBezTo>
                  <a:cubicBezTo>
                    <a:pt x="2" y="13"/>
                    <a:pt x="6" y="10"/>
                    <a:pt x="7" y="11"/>
                  </a:cubicBezTo>
                  <a:cubicBezTo>
                    <a:pt x="11" y="12"/>
                    <a:pt x="8" y="17"/>
                    <a:pt x="8" y="20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Freeform 643">
              <a:extLst>
                <a:ext uri="{FF2B5EF4-FFF2-40B4-BE49-F238E27FC236}">
                  <a16:creationId xmlns:a16="http://schemas.microsoft.com/office/drawing/2014/main" id="{D5A24FCB-4F49-4D28-AEAC-79C7BAEE6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1755"/>
              <a:ext cx="48" cy="141"/>
            </a:xfrm>
            <a:custGeom>
              <a:avLst/>
              <a:gdLst>
                <a:gd name="T0" fmla="*/ 0 w 19"/>
                <a:gd name="T1" fmla="*/ 678 h 53"/>
                <a:gd name="T2" fmla="*/ 147 w 19"/>
                <a:gd name="T3" fmla="*/ 920 h 53"/>
                <a:gd name="T4" fmla="*/ 306 w 19"/>
                <a:gd name="T5" fmla="*/ 772 h 53"/>
                <a:gd name="T6" fmla="*/ 288 w 19"/>
                <a:gd name="T7" fmla="*/ 375 h 53"/>
                <a:gd name="T8" fmla="*/ 275 w 19"/>
                <a:gd name="T9" fmla="*/ 0 h 53"/>
                <a:gd name="T10" fmla="*/ 243 w 19"/>
                <a:gd name="T11" fmla="*/ 511 h 53"/>
                <a:gd name="T12" fmla="*/ 96 w 19"/>
                <a:gd name="T13" fmla="*/ 865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53">
                  <a:moveTo>
                    <a:pt x="0" y="36"/>
                  </a:moveTo>
                  <a:cubicBezTo>
                    <a:pt x="2" y="41"/>
                    <a:pt x="4" y="47"/>
                    <a:pt x="9" y="49"/>
                  </a:cubicBezTo>
                  <a:cubicBezTo>
                    <a:pt x="15" y="52"/>
                    <a:pt x="18" y="47"/>
                    <a:pt x="19" y="41"/>
                  </a:cubicBezTo>
                  <a:cubicBezTo>
                    <a:pt x="19" y="34"/>
                    <a:pt x="19" y="27"/>
                    <a:pt x="18" y="20"/>
                  </a:cubicBezTo>
                  <a:cubicBezTo>
                    <a:pt x="18" y="14"/>
                    <a:pt x="16" y="5"/>
                    <a:pt x="17" y="0"/>
                  </a:cubicBezTo>
                  <a:cubicBezTo>
                    <a:pt x="15" y="8"/>
                    <a:pt x="15" y="18"/>
                    <a:pt x="15" y="27"/>
                  </a:cubicBezTo>
                  <a:cubicBezTo>
                    <a:pt x="15" y="30"/>
                    <a:pt x="14" y="53"/>
                    <a:pt x="6" y="4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644">
              <a:extLst>
                <a:ext uri="{FF2B5EF4-FFF2-40B4-BE49-F238E27FC236}">
                  <a16:creationId xmlns:a16="http://schemas.microsoft.com/office/drawing/2014/main" id="{FC54DBCB-3DB5-4E2D-BDAB-27B426E3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709"/>
              <a:ext cx="23" cy="27"/>
            </a:xfrm>
            <a:custGeom>
              <a:avLst/>
              <a:gdLst>
                <a:gd name="T0" fmla="*/ 0 w 9"/>
                <a:gd name="T1" fmla="*/ 197 h 10"/>
                <a:gd name="T2" fmla="*/ 151 w 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2" y="5"/>
                    <a:pt x="5" y="2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645">
              <a:extLst>
                <a:ext uri="{FF2B5EF4-FFF2-40B4-BE49-F238E27FC236}">
                  <a16:creationId xmlns:a16="http://schemas.microsoft.com/office/drawing/2014/main" id="{8E840968-2B72-4CC9-884A-64D0EF32B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2288"/>
              <a:ext cx="18" cy="125"/>
            </a:xfrm>
            <a:custGeom>
              <a:avLst/>
              <a:gdLst>
                <a:gd name="T0" fmla="*/ 33 w 7"/>
                <a:gd name="T1" fmla="*/ 0 h 47"/>
                <a:gd name="T2" fmla="*/ 33 w 7"/>
                <a:gd name="T3" fmla="*/ 77 h 47"/>
                <a:gd name="T4" fmla="*/ 21 w 7"/>
                <a:gd name="T5" fmla="*/ 226 h 47"/>
                <a:gd name="T6" fmla="*/ 0 w 7"/>
                <a:gd name="T7" fmla="*/ 489 h 47"/>
                <a:gd name="T8" fmla="*/ 21 w 7"/>
                <a:gd name="T9" fmla="*/ 622 h 47"/>
                <a:gd name="T10" fmla="*/ 33 w 7"/>
                <a:gd name="T11" fmla="*/ 715 h 47"/>
                <a:gd name="T12" fmla="*/ 0 w 7"/>
                <a:gd name="T13" fmla="*/ 883 h 47"/>
                <a:gd name="T14" fmla="*/ 67 w 7"/>
                <a:gd name="T15" fmla="*/ 793 h 47"/>
                <a:gd name="T16" fmla="*/ 85 w 7"/>
                <a:gd name="T17" fmla="*/ 715 h 47"/>
                <a:gd name="T18" fmla="*/ 54 w 7"/>
                <a:gd name="T19" fmla="*/ 489 h 47"/>
                <a:gd name="T20" fmla="*/ 85 w 7"/>
                <a:gd name="T21" fmla="*/ 362 h 47"/>
                <a:gd name="T22" fmla="*/ 118 w 7"/>
                <a:gd name="T23" fmla="*/ 261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47">
                  <a:moveTo>
                    <a:pt x="2" y="0"/>
                  </a:moveTo>
                  <a:cubicBezTo>
                    <a:pt x="1" y="1"/>
                    <a:pt x="2" y="3"/>
                    <a:pt x="2" y="4"/>
                  </a:cubicBezTo>
                  <a:cubicBezTo>
                    <a:pt x="2" y="7"/>
                    <a:pt x="2" y="9"/>
                    <a:pt x="1" y="12"/>
                  </a:cubicBezTo>
                  <a:cubicBezTo>
                    <a:pt x="1" y="17"/>
                    <a:pt x="0" y="21"/>
                    <a:pt x="0" y="26"/>
                  </a:cubicBezTo>
                  <a:cubicBezTo>
                    <a:pt x="0" y="28"/>
                    <a:pt x="0" y="30"/>
                    <a:pt x="1" y="33"/>
                  </a:cubicBezTo>
                  <a:cubicBezTo>
                    <a:pt x="1" y="34"/>
                    <a:pt x="2" y="36"/>
                    <a:pt x="2" y="38"/>
                  </a:cubicBezTo>
                  <a:cubicBezTo>
                    <a:pt x="2" y="41"/>
                    <a:pt x="0" y="44"/>
                    <a:pt x="0" y="47"/>
                  </a:cubicBezTo>
                  <a:cubicBezTo>
                    <a:pt x="2" y="46"/>
                    <a:pt x="3" y="43"/>
                    <a:pt x="4" y="42"/>
                  </a:cubicBezTo>
                  <a:cubicBezTo>
                    <a:pt x="5" y="41"/>
                    <a:pt x="5" y="40"/>
                    <a:pt x="5" y="38"/>
                  </a:cubicBezTo>
                  <a:cubicBezTo>
                    <a:pt x="6" y="34"/>
                    <a:pt x="4" y="30"/>
                    <a:pt x="3" y="26"/>
                  </a:cubicBezTo>
                  <a:cubicBezTo>
                    <a:pt x="1" y="22"/>
                    <a:pt x="2" y="22"/>
                    <a:pt x="5" y="19"/>
                  </a:cubicBezTo>
                  <a:cubicBezTo>
                    <a:pt x="6" y="18"/>
                    <a:pt x="7" y="16"/>
                    <a:pt x="7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Freeform 646">
              <a:extLst>
                <a:ext uri="{FF2B5EF4-FFF2-40B4-BE49-F238E27FC236}">
                  <a16:creationId xmlns:a16="http://schemas.microsoft.com/office/drawing/2014/main" id="{23719407-E983-4263-9CB1-6E504D69A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456"/>
              <a:ext cx="60" cy="123"/>
            </a:xfrm>
            <a:custGeom>
              <a:avLst/>
              <a:gdLst>
                <a:gd name="T0" fmla="*/ 333 w 24"/>
                <a:gd name="T1" fmla="*/ 479 h 46"/>
                <a:gd name="T2" fmla="*/ 375 w 24"/>
                <a:gd name="T3" fmla="*/ 230 h 46"/>
                <a:gd name="T4" fmla="*/ 300 w 24"/>
                <a:gd name="T5" fmla="*/ 171 h 46"/>
                <a:gd name="T6" fmla="*/ 175 w 24"/>
                <a:gd name="T7" fmla="*/ 94 h 46"/>
                <a:gd name="T8" fmla="*/ 113 w 24"/>
                <a:gd name="T9" fmla="*/ 0 h 46"/>
                <a:gd name="T10" fmla="*/ 33 w 24"/>
                <a:gd name="T11" fmla="*/ 0 h 46"/>
                <a:gd name="T12" fmla="*/ 0 w 24"/>
                <a:gd name="T13" fmla="*/ 824 h 46"/>
                <a:gd name="T14" fmla="*/ 95 w 24"/>
                <a:gd name="T15" fmla="*/ 671 h 46"/>
                <a:gd name="T16" fmla="*/ 158 w 24"/>
                <a:gd name="T17" fmla="*/ 730 h 46"/>
                <a:gd name="T18" fmla="*/ 238 w 24"/>
                <a:gd name="T19" fmla="*/ 401 h 46"/>
                <a:gd name="T20" fmla="*/ 333 w 24"/>
                <a:gd name="T21" fmla="*/ 479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46">
                  <a:moveTo>
                    <a:pt x="21" y="25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4"/>
                    <a:pt x="1" y="28"/>
                    <a:pt x="0" y="43"/>
                  </a:cubicBezTo>
                  <a:cubicBezTo>
                    <a:pt x="0" y="46"/>
                    <a:pt x="6" y="35"/>
                    <a:pt x="6" y="35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21" y="25"/>
                    <a:pt x="21" y="25"/>
                    <a:pt x="21" y="2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Freeform 647">
              <a:extLst>
                <a:ext uri="{FF2B5EF4-FFF2-40B4-BE49-F238E27FC236}">
                  <a16:creationId xmlns:a16="http://schemas.microsoft.com/office/drawing/2014/main" id="{7D36E70E-91EB-459E-87FC-D430A2EFC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456"/>
              <a:ext cx="60" cy="123"/>
            </a:xfrm>
            <a:custGeom>
              <a:avLst/>
              <a:gdLst>
                <a:gd name="T0" fmla="*/ 333 w 24"/>
                <a:gd name="T1" fmla="*/ 479 h 46"/>
                <a:gd name="T2" fmla="*/ 375 w 24"/>
                <a:gd name="T3" fmla="*/ 230 h 46"/>
                <a:gd name="T4" fmla="*/ 300 w 24"/>
                <a:gd name="T5" fmla="*/ 171 h 46"/>
                <a:gd name="T6" fmla="*/ 175 w 24"/>
                <a:gd name="T7" fmla="*/ 94 h 46"/>
                <a:gd name="T8" fmla="*/ 113 w 24"/>
                <a:gd name="T9" fmla="*/ 0 h 46"/>
                <a:gd name="T10" fmla="*/ 33 w 24"/>
                <a:gd name="T11" fmla="*/ 0 h 46"/>
                <a:gd name="T12" fmla="*/ 0 w 24"/>
                <a:gd name="T13" fmla="*/ 824 h 46"/>
                <a:gd name="T14" fmla="*/ 95 w 24"/>
                <a:gd name="T15" fmla="*/ 671 h 46"/>
                <a:gd name="T16" fmla="*/ 158 w 24"/>
                <a:gd name="T17" fmla="*/ 730 h 46"/>
                <a:gd name="T18" fmla="*/ 238 w 24"/>
                <a:gd name="T19" fmla="*/ 401 h 46"/>
                <a:gd name="T20" fmla="*/ 333 w 24"/>
                <a:gd name="T21" fmla="*/ 479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46">
                  <a:moveTo>
                    <a:pt x="21" y="25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4"/>
                    <a:pt x="1" y="28"/>
                    <a:pt x="0" y="43"/>
                  </a:cubicBezTo>
                  <a:cubicBezTo>
                    <a:pt x="0" y="46"/>
                    <a:pt x="6" y="35"/>
                    <a:pt x="6" y="35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21" y="25"/>
                    <a:pt x="21" y="25"/>
                    <a:pt x="21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648">
              <a:extLst>
                <a:ext uri="{FF2B5EF4-FFF2-40B4-BE49-F238E27FC236}">
                  <a16:creationId xmlns:a16="http://schemas.microsoft.com/office/drawing/2014/main" id="{48FDCEE6-BAAA-4A3F-8CFD-CA3EB67B6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475"/>
              <a:ext cx="25" cy="42"/>
            </a:xfrm>
            <a:custGeom>
              <a:avLst/>
              <a:gdLst>
                <a:gd name="T0" fmla="*/ 20 w 10"/>
                <a:gd name="T1" fmla="*/ 0 h 16"/>
                <a:gd name="T2" fmla="*/ 113 w 10"/>
                <a:gd name="T3" fmla="*/ 76 h 16"/>
                <a:gd name="T4" fmla="*/ 145 w 10"/>
                <a:gd name="T5" fmla="*/ 221 h 16"/>
                <a:gd name="T6" fmla="*/ 63 w 10"/>
                <a:gd name="T7" fmla="*/ 200 h 16"/>
                <a:gd name="T8" fmla="*/ 20 w 10"/>
                <a:gd name="T9" fmla="*/ 289 h 16"/>
                <a:gd name="T10" fmla="*/ 20 w 10"/>
                <a:gd name="T11" fmla="*/ 144 h 16"/>
                <a:gd name="T12" fmla="*/ 20 w 10"/>
                <a:gd name="T13" fmla="*/ 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6">
                  <a:moveTo>
                    <a:pt x="1" y="0"/>
                  </a:moveTo>
                  <a:cubicBezTo>
                    <a:pt x="2" y="3"/>
                    <a:pt x="5" y="3"/>
                    <a:pt x="7" y="4"/>
                  </a:cubicBezTo>
                  <a:cubicBezTo>
                    <a:pt x="10" y="6"/>
                    <a:pt x="10" y="9"/>
                    <a:pt x="9" y="12"/>
                  </a:cubicBezTo>
                  <a:cubicBezTo>
                    <a:pt x="8" y="11"/>
                    <a:pt x="6" y="10"/>
                    <a:pt x="4" y="11"/>
                  </a:cubicBezTo>
                  <a:cubicBezTo>
                    <a:pt x="3" y="11"/>
                    <a:pt x="2" y="15"/>
                    <a:pt x="1" y="16"/>
                  </a:cubicBezTo>
                  <a:cubicBezTo>
                    <a:pt x="1" y="14"/>
                    <a:pt x="0" y="11"/>
                    <a:pt x="1" y="8"/>
                  </a:cubicBezTo>
                  <a:cubicBezTo>
                    <a:pt x="1" y="6"/>
                    <a:pt x="1" y="5"/>
                    <a:pt x="1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649">
              <a:extLst>
                <a:ext uri="{FF2B5EF4-FFF2-40B4-BE49-F238E27FC236}">
                  <a16:creationId xmlns:a16="http://schemas.microsoft.com/office/drawing/2014/main" id="{AAFF65F4-42FD-4FB4-B080-5CF491D0C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467"/>
              <a:ext cx="10" cy="80"/>
            </a:xfrm>
            <a:custGeom>
              <a:avLst/>
              <a:gdLst>
                <a:gd name="T0" fmla="*/ 33 w 4"/>
                <a:gd name="T1" fmla="*/ 35 h 30"/>
                <a:gd name="T2" fmla="*/ 33 w 4"/>
                <a:gd name="T3" fmla="*/ 149 h 30"/>
                <a:gd name="T4" fmla="*/ 0 w 4"/>
                <a:gd name="T5" fmla="*/ 341 h 30"/>
                <a:gd name="T6" fmla="*/ 0 w 4"/>
                <a:gd name="T7" fmla="*/ 568 h 30"/>
                <a:gd name="T8" fmla="*/ 33 w 4"/>
                <a:gd name="T9" fmla="*/ 419 h 30"/>
                <a:gd name="T10" fmla="*/ 50 w 4"/>
                <a:gd name="T11" fmla="*/ 227 h 30"/>
                <a:gd name="T12" fmla="*/ 63 w 4"/>
                <a:gd name="T13" fmla="*/ 93 h 30"/>
                <a:gd name="T14" fmla="*/ 50 w 4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0">
                  <a:moveTo>
                    <a:pt x="2" y="2"/>
                  </a:moveTo>
                  <a:cubicBezTo>
                    <a:pt x="1" y="4"/>
                    <a:pt x="2" y="6"/>
                    <a:pt x="2" y="8"/>
                  </a:cubicBezTo>
                  <a:cubicBezTo>
                    <a:pt x="1" y="11"/>
                    <a:pt x="1" y="15"/>
                    <a:pt x="0" y="18"/>
                  </a:cubicBezTo>
                  <a:cubicBezTo>
                    <a:pt x="0" y="22"/>
                    <a:pt x="0" y="26"/>
                    <a:pt x="0" y="30"/>
                  </a:cubicBezTo>
                  <a:cubicBezTo>
                    <a:pt x="0" y="27"/>
                    <a:pt x="1" y="25"/>
                    <a:pt x="2" y="22"/>
                  </a:cubicBezTo>
                  <a:cubicBezTo>
                    <a:pt x="2" y="18"/>
                    <a:pt x="3" y="15"/>
                    <a:pt x="3" y="12"/>
                  </a:cubicBezTo>
                  <a:cubicBezTo>
                    <a:pt x="3" y="9"/>
                    <a:pt x="4" y="7"/>
                    <a:pt x="4" y="5"/>
                  </a:cubicBezTo>
                  <a:cubicBezTo>
                    <a:pt x="4" y="3"/>
                    <a:pt x="3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650">
              <a:extLst>
                <a:ext uri="{FF2B5EF4-FFF2-40B4-BE49-F238E27FC236}">
                  <a16:creationId xmlns:a16="http://schemas.microsoft.com/office/drawing/2014/main" id="{5CAA5406-4BEA-4263-B5CC-1F31C1E47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453"/>
              <a:ext cx="55" cy="160"/>
            </a:xfrm>
            <a:custGeom>
              <a:avLst/>
              <a:gdLst>
                <a:gd name="T0" fmla="*/ 313 w 22"/>
                <a:gd name="T1" fmla="*/ 21 h 60"/>
                <a:gd name="T2" fmla="*/ 313 w 22"/>
                <a:gd name="T3" fmla="*/ 21 h 60"/>
                <a:gd name="T4" fmla="*/ 238 w 22"/>
                <a:gd name="T5" fmla="*/ 0 h 60"/>
                <a:gd name="T6" fmla="*/ 175 w 22"/>
                <a:gd name="T7" fmla="*/ 192 h 60"/>
                <a:gd name="T8" fmla="*/ 113 w 22"/>
                <a:gd name="T9" fmla="*/ 115 h 60"/>
                <a:gd name="T10" fmla="*/ 50 w 22"/>
                <a:gd name="T11" fmla="*/ 307 h 60"/>
                <a:gd name="T12" fmla="*/ 20 w 22"/>
                <a:gd name="T13" fmla="*/ 341 h 60"/>
                <a:gd name="T14" fmla="*/ 20 w 22"/>
                <a:gd name="T15" fmla="*/ 363 h 60"/>
                <a:gd name="T16" fmla="*/ 0 w 22"/>
                <a:gd name="T17" fmla="*/ 589 h 60"/>
                <a:gd name="T18" fmla="*/ 95 w 22"/>
                <a:gd name="T19" fmla="*/ 739 h 60"/>
                <a:gd name="T20" fmla="*/ 208 w 22"/>
                <a:gd name="T21" fmla="*/ 832 h 60"/>
                <a:gd name="T22" fmla="*/ 158 w 22"/>
                <a:gd name="T23" fmla="*/ 1101 h 60"/>
                <a:gd name="T24" fmla="*/ 270 w 22"/>
                <a:gd name="T25" fmla="*/ 1139 h 60"/>
                <a:gd name="T26" fmla="*/ 345 w 22"/>
                <a:gd name="T27" fmla="*/ 1139 h 60"/>
                <a:gd name="T28" fmla="*/ 313 w 22"/>
                <a:gd name="T29" fmla="*/ 21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60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12" y="42"/>
                    <a:pt x="13" y="44"/>
                  </a:cubicBezTo>
                  <a:cubicBezTo>
                    <a:pt x="14" y="46"/>
                    <a:pt x="10" y="58"/>
                    <a:pt x="10" y="58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8"/>
                    <a:pt x="21" y="17"/>
                    <a:pt x="20" y="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651">
              <a:extLst>
                <a:ext uri="{FF2B5EF4-FFF2-40B4-BE49-F238E27FC236}">
                  <a16:creationId xmlns:a16="http://schemas.microsoft.com/office/drawing/2014/main" id="{855EFDB7-E0E0-4EA8-B633-DD0D59A43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453"/>
              <a:ext cx="55" cy="160"/>
            </a:xfrm>
            <a:custGeom>
              <a:avLst/>
              <a:gdLst>
                <a:gd name="T0" fmla="*/ 313 w 22"/>
                <a:gd name="T1" fmla="*/ 21 h 60"/>
                <a:gd name="T2" fmla="*/ 313 w 22"/>
                <a:gd name="T3" fmla="*/ 21 h 60"/>
                <a:gd name="T4" fmla="*/ 238 w 22"/>
                <a:gd name="T5" fmla="*/ 0 h 60"/>
                <a:gd name="T6" fmla="*/ 175 w 22"/>
                <a:gd name="T7" fmla="*/ 192 h 60"/>
                <a:gd name="T8" fmla="*/ 113 w 22"/>
                <a:gd name="T9" fmla="*/ 115 h 60"/>
                <a:gd name="T10" fmla="*/ 50 w 22"/>
                <a:gd name="T11" fmla="*/ 307 h 60"/>
                <a:gd name="T12" fmla="*/ 20 w 22"/>
                <a:gd name="T13" fmla="*/ 341 h 60"/>
                <a:gd name="T14" fmla="*/ 20 w 22"/>
                <a:gd name="T15" fmla="*/ 363 h 60"/>
                <a:gd name="T16" fmla="*/ 0 w 22"/>
                <a:gd name="T17" fmla="*/ 589 h 60"/>
                <a:gd name="T18" fmla="*/ 95 w 22"/>
                <a:gd name="T19" fmla="*/ 739 h 60"/>
                <a:gd name="T20" fmla="*/ 208 w 22"/>
                <a:gd name="T21" fmla="*/ 832 h 60"/>
                <a:gd name="T22" fmla="*/ 158 w 22"/>
                <a:gd name="T23" fmla="*/ 1101 h 60"/>
                <a:gd name="T24" fmla="*/ 270 w 22"/>
                <a:gd name="T25" fmla="*/ 1139 h 60"/>
                <a:gd name="T26" fmla="*/ 345 w 22"/>
                <a:gd name="T27" fmla="*/ 1139 h 60"/>
                <a:gd name="T28" fmla="*/ 313 w 22"/>
                <a:gd name="T29" fmla="*/ 21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60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12" y="42"/>
                    <a:pt x="13" y="44"/>
                  </a:cubicBezTo>
                  <a:cubicBezTo>
                    <a:pt x="14" y="46"/>
                    <a:pt x="10" y="58"/>
                    <a:pt x="10" y="58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8"/>
                    <a:pt x="21" y="17"/>
                    <a:pt x="20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652">
              <a:extLst>
                <a:ext uri="{FF2B5EF4-FFF2-40B4-BE49-F238E27FC236}">
                  <a16:creationId xmlns:a16="http://schemas.microsoft.com/office/drawing/2014/main" id="{00A6AAAD-A0D6-47F9-8CB2-FB17A099E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475"/>
              <a:ext cx="25" cy="136"/>
            </a:xfrm>
            <a:custGeom>
              <a:avLst/>
              <a:gdLst>
                <a:gd name="T0" fmla="*/ 145 w 10"/>
                <a:gd name="T1" fmla="*/ 968 h 51"/>
                <a:gd name="T2" fmla="*/ 145 w 10"/>
                <a:gd name="T3" fmla="*/ 875 h 51"/>
                <a:gd name="T4" fmla="*/ 145 w 10"/>
                <a:gd name="T5" fmla="*/ 739 h 51"/>
                <a:gd name="T6" fmla="*/ 145 w 10"/>
                <a:gd name="T7" fmla="*/ 605 h 51"/>
                <a:gd name="T8" fmla="*/ 145 w 10"/>
                <a:gd name="T9" fmla="*/ 456 h 51"/>
                <a:gd name="T10" fmla="*/ 125 w 10"/>
                <a:gd name="T11" fmla="*/ 0 h 51"/>
                <a:gd name="T12" fmla="*/ 95 w 10"/>
                <a:gd name="T13" fmla="*/ 192 h 51"/>
                <a:gd name="T14" fmla="*/ 50 w 10"/>
                <a:gd name="T15" fmla="*/ 320 h 51"/>
                <a:gd name="T16" fmla="*/ 0 w 10"/>
                <a:gd name="T17" fmla="*/ 477 h 51"/>
                <a:gd name="T18" fmla="*/ 0 w 10"/>
                <a:gd name="T19" fmla="*/ 547 h 51"/>
                <a:gd name="T20" fmla="*/ 113 w 10"/>
                <a:gd name="T21" fmla="*/ 661 h 51"/>
                <a:gd name="T22" fmla="*/ 113 w 10"/>
                <a:gd name="T23" fmla="*/ 931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51">
                  <a:moveTo>
                    <a:pt x="9" y="51"/>
                  </a:moveTo>
                  <a:cubicBezTo>
                    <a:pt x="9" y="49"/>
                    <a:pt x="9" y="47"/>
                    <a:pt x="9" y="46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10" y="36"/>
                    <a:pt x="10" y="34"/>
                    <a:pt x="9" y="32"/>
                  </a:cubicBezTo>
                  <a:cubicBezTo>
                    <a:pt x="9" y="30"/>
                    <a:pt x="9" y="27"/>
                    <a:pt x="9" y="24"/>
                  </a:cubicBezTo>
                  <a:cubicBezTo>
                    <a:pt x="9" y="16"/>
                    <a:pt x="8" y="8"/>
                    <a:pt x="8" y="0"/>
                  </a:cubicBezTo>
                  <a:cubicBezTo>
                    <a:pt x="8" y="3"/>
                    <a:pt x="7" y="7"/>
                    <a:pt x="6" y="10"/>
                  </a:cubicBezTo>
                  <a:cubicBezTo>
                    <a:pt x="6" y="13"/>
                    <a:pt x="4" y="14"/>
                    <a:pt x="3" y="17"/>
                  </a:cubicBezTo>
                  <a:cubicBezTo>
                    <a:pt x="0" y="19"/>
                    <a:pt x="1" y="22"/>
                    <a:pt x="0" y="25"/>
                  </a:cubicBezTo>
                  <a:cubicBezTo>
                    <a:pt x="0" y="26"/>
                    <a:pt x="0" y="28"/>
                    <a:pt x="0" y="29"/>
                  </a:cubicBezTo>
                  <a:cubicBezTo>
                    <a:pt x="2" y="29"/>
                    <a:pt x="7" y="33"/>
                    <a:pt x="7" y="35"/>
                  </a:cubicBezTo>
                  <a:cubicBezTo>
                    <a:pt x="9" y="40"/>
                    <a:pt x="6" y="44"/>
                    <a:pt x="7" y="4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653">
              <a:extLst>
                <a:ext uri="{FF2B5EF4-FFF2-40B4-BE49-F238E27FC236}">
                  <a16:creationId xmlns:a16="http://schemas.microsoft.com/office/drawing/2014/main" id="{87F4EDF9-EB25-4C46-99F8-A28C5FAC4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472"/>
              <a:ext cx="20" cy="69"/>
            </a:xfrm>
            <a:custGeom>
              <a:avLst/>
              <a:gdLst>
                <a:gd name="T0" fmla="*/ 0 w 8"/>
                <a:gd name="T1" fmla="*/ 486 h 26"/>
                <a:gd name="T2" fmla="*/ 33 w 8"/>
                <a:gd name="T3" fmla="*/ 191 h 26"/>
                <a:gd name="T4" fmla="*/ 20 w 8"/>
                <a:gd name="T5" fmla="*/ 56 h 26"/>
                <a:gd name="T6" fmla="*/ 125 w 8"/>
                <a:gd name="T7" fmla="*/ 0 h 26"/>
                <a:gd name="T8" fmla="*/ 125 w 8"/>
                <a:gd name="T9" fmla="*/ 17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6">
                  <a:moveTo>
                    <a:pt x="0" y="26"/>
                  </a:moveTo>
                  <a:cubicBezTo>
                    <a:pt x="1" y="23"/>
                    <a:pt x="2" y="13"/>
                    <a:pt x="2" y="10"/>
                  </a:cubicBezTo>
                  <a:cubicBezTo>
                    <a:pt x="1" y="8"/>
                    <a:pt x="1" y="5"/>
                    <a:pt x="1" y="3"/>
                  </a:cubicBezTo>
                  <a:cubicBezTo>
                    <a:pt x="3" y="8"/>
                    <a:pt x="7" y="3"/>
                    <a:pt x="8" y="0"/>
                  </a:cubicBezTo>
                  <a:cubicBezTo>
                    <a:pt x="8" y="2"/>
                    <a:pt x="8" y="6"/>
                    <a:pt x="8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654">
              <a:extLst>
                <a:ext uri="{FF2B5EF4-FFF2-40B4-BE49-F238E27FC236}">
                  <a16:creationId xmlns:a16="http://schemas.microsoft.com/office/drawing/2014/main" id="{5D2B76FC-CB8B-40F4-9103-7B60DDAD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496"/>
              <a:ext cx="12" cy="35"/>
            </a:xfrm>
            <a:custGeom>
              <a:avLst/>
              <a:gdLst>
                <a:gd name="T0" fmla="*/ 58 w 5"/>
                <a:gd name="T1" fmla="*/ 0 h 13"/>
                <a:gd name="T2" fmla="*/ 12 w 5"/>
                <a:gd name="T3" fmla="*/ 81 h 13"/>
                <a:gd name="T4" fmla="*/ 12 w 5"/>
                <a:gd name="T5" fmla="*/ 159 h 13"/>
                <a:gd name="T6" fmla="*/ 12 w 5"/>
                <a:gd name="T7" fmla="*/ 253 h 13"/>
                <a:gd name="T8" fmla="*/ 41 w 5"/>
                <a:gd name="T9" fmla="*/ 159 h 13"/>
                <a:gd name="T10" fmla="*/ 70 w 5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3">
                  <a:moveTo>
                    <a:pt x="4" y="0"/>
                  </a:moveTo>
                  <a:cubicBezTo>
                    <a:pt x="3" y="1"/>
                    <a:pt x="1" y="3"/>
                    <a:pt x="1" y="4"/>
                  </a:cubicBezTo>
                  <a:cubicBezTo>
                    <a:pt x="0" y="5"/>
                    <a:pt x="1" y="7"/>
                    <a:pt x="1" y="8"/>
                  </a:cubicBezTo>
                  <a:cubicBezTo>
                    <a:pt x="1" y="9"/>
                    <a:pt x="1" y="11"/>
                    <a:pt x="1" y="13"/>
                  </a:cubicBezTo>
                  <a:cubicBezTo>
                    <a:pt x="2" y="12"/>
                    <a:pt x="3" y="10"/>
                    <a:pt x="3" y="8"/>
                  </a:cubicBezTo>
                  <a:cubicBezTo>
                    <a:pt x="4" y="5"/>
                    <a:pt x="4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655">
              <a:extLst>
                <a:ext uri="{FF2B5EF4-FFF2-40B4-BE49-F238E27FC236}">
                  <a16:creationId xmlns:a16="http://schemas.microsoft.com/office/drawing/2014/main" id="{194901C3-8D20-4A42-AFB7-37783E3A8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408"/>
              <a:ext cx="8" cy="24"/>
            </a:xfrm>
            <a:custGeom>
              <a:avLst/>
              <a:gdLst>
                <a:gd name="T0" fmla="*/ 35 w 3"/>
                <a:gd name="T1" fmla="*/ 0 h 9"/>
                <a:gd name="T2" fmla="*/ 0 w 3"/>
                <a:gd name="T3" fmla="*/ 115 h 9"/>
                <a:gd name="T4" fmla="*/ 56 w 3"/>
                <a:gd name="T5" fmla="*/ 171 h 9"/>
                <a:gd name="T6" fmla="*/ 35 w 3"/>
                <a:gd name="T7" fmla="*/ 115 h 9"/>
                <a:gd name="T8" fmla="*/ 56 w 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0" y="7"/>
                    <a:pt x="2" y="9"/>
                    <a:pt x="3" y="9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1" y="4"/>
                    <a:pt x="2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656">
              <a:extLst>
                <a:ext uri="{FF2B5EF4-FFF2-40B4-BE49-F238E27FC236}">
                  <a16:creationId xmlns:a16="http://schemas.microsoft.com/office/drawing/2014/main" id="{56EC0061-36A7-477A-B59F-63DEC58F1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216"/>
              <a:ext cx="45" cy="187"/>
            </a:xfrm>
            <a:custGeom>
              <a:avLst/>
              <a:gdLst>
                <a:gd name="T0" fmla="*/ 0 w 18"/>
                <a:gd name="T1" fmla="*/ 0 h 70"/>
                <a:gd name="T2" fmla="*/ 283 w 18"/>
                <a:gd name="T3" fmla="*/ 1336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70">
                  <a:moveTo>
                    <a:pt x="0" y="0"/>
                  </a:moveTo>
                  <a:cubicBezTo>
                    <a:pt x="8" y="9"/>
                    <a:pt x="18" y="57"/>
                    <a:pt x="18" y="7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1" name="Freeform 657">
              <a:extLst>
                <a:ext uri="{FF2B5EF4-FFF2-40B4-BE49-F238E27FC236}">
                  <a16:creationId xmlns:a16="http://schemas.microsoft.com/office/drawing/2014/main" id="{45DF5D0A-FA1A-411A-931B-21D3ACA7F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283"/>
              <a:ext cx="85" cy="157"/>
            </a:xfrm>
            <a:custGeom>
              <a:avLst/>
              <a:gdLst>
                <a:gd name="T0" fmla="*/ 0 w 85"/>
                <a:gd name="T1" fmla="*/ 146 h 157"/>
                <a:gd name="T2" fmla="*/ 13 w 85"/>
                <a:gd name="T3" fmla="*/ 141 h 157"/>
                <a:gd name="T4" fmla="*/ 25 w 85"/>
                <a:gd name="T5" fmla="*/ 152 h 157"/>
                <a:gd name="T6" fmla="*/ 48 w 85"/>
                <a:gd name="T7" fmla="*/ 154 h 157"/>
                <a:gd name="T8" fmla="*/ 63 w 85"/>
                <a:gd name="T9" fmla="*/ 157 h 157"/>
                <a:gd name="T10" fmla="*/ 60 w 85"/>
                <a:gd name="T11" fmla="*/ 141 h 157"/>
                <a:gd name="T12" fmla="*/ 48 w 85"/>
                <a:gd name="T13" fmla="*/ 130 h 157"/>
                <a:gd name="T14" fmla="*/ 53 w 85"/>
                <a:gd name="T15" fmla="*/ 112 h 157"/>
                <a:gd name="T16" fmla="*/ 55 w 85"/>
                <a:gd name="T17" fmla="*/ 85 h 157"/>
                <a:gd name="T18" fmla="*/ 50 w 85"/>
                <a:gd name="T19" fmla="*/ 64 h 157"/>
                <a:gd name="T20" fmla="*/ 60 w 85"/>
                <a:gd name="T21" fmla="*/ 48 h 157"/>
                <a:gd name="T22" fmla="*/ 75 w 85"/>
                <a:gd name="T23" fmla="*/ 29 h 157"/>
                <a:gd name="T24" fmla="*/ 80 w 85"/>
                <a:gd name="T25" fmla="*/ 2 h 157"/>
                <a:gd name="T26" fmla="*/ 85 w 85"/>
                <a:gd name="T27" fmla="*/ 0 h 1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5" h="157">
                  <a:moveTo>
                    <a:pt x="0" y="146"/>
                  </a:moveTo>
                  <a:lnTo>
                    <a:pt x="13" y="141"/>
                  </a:lnTo>
                  <a:lnTo>
                    <a:pt x="25" y="152"/>
                  </a:lnTo>
                  <a:lnTo>
                    <a:pt x="48" y="154"/>
                  </a:lnTo>
                  <a:lnTo>
                    <a:pt x="63" y="157"/>
                  </a:lnTo>
                  <a:lnTo>
                    <a:pt x="60" y="141"/>
                  </a:lnTo>
                  <a:lnTo>
                    <a:pt x="48" y="130"/>
                  </a:lnTo>
                  <a:lnTo>
                    <a:pt x="53" y="112"/>
                  </a:lnTo>
                  <a:lnTo>
                    <a:pt x="55" y="85"/>
                  </a:lnTo>
                  <a:lnTo>
                    <a:pt x="50" y="64"/>
                  </a:lnTo>
                  <a:lnTo>
                    <a:pt x="60" y="48"/>
                  </a:lnTo>
                  <a:lnTo>
                    <a:pt x="75" y="29"/>
                  </a:lnTo>
                  <a:lnTo>
                    <a:pt x="80" y="2"/>
                  </a:lnTo>
                  <a:lnTo>
                    <a:pt x="85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Freeform 658">
              <a:extLst>
                <a:ext uri="{FF2B5EF4-FFF2-40B4-BE49-F238E27FC236}">
                  <a16:creationId xmlns:a16="http://schemas.microsoft.com/office/drawing/2014/main" id="{895D331C-0749-42F6-9E69-124B764C4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523"/>
              <a:ext cx="118" cy="106"/>
            </a:xfrm>
            <a:custGeom>
              <a:avLst/>
              <a:gdLst>
                <a:gd name="T0" fmla="*/ 743 w 47"/>
                <a:gd name="T1" fmla="*/ 723 h 40"/>
                <a:gd name="T2" fmla="*/ 663 w 47"/>
                <a:gd name="T3" fmla="*/ 745 h 40"/>
                <a:gd name="T4" fmla="*/ 555 w 47"/>
                <a:gd name="T5" fmla="*/ 723 h 40"/>
                <a:gd name="T6" fmla="*/ 567 w 47"/>
                <a:gd name="T7" fmla="*/ 464 h 40"/>
                <a:gd name="T8" fmla="*/ 442 w 47"/>
                <a:gd name="T9" fmla="*/ 392 h 40"/>
                <a:gd name="T10" fmla="*/ 334 w 47"/>
                <a:gd name="T11" fmla="*/ 260 h 40"/>
                <a:gd name="T12" fmla="*/ 334 w 47"/>
                <a:gd name="T13" fmla="*/ 21 h 40"/>
                <a:gd name="T14" fmla="*/ 334 w 47"/>
                <a:gd name="T15" fmla="*/ 0 h 40"/>
                <a:gd name="T16" fmla="*/ 271 w 47"/>
                <a:gd name="T17" fmla="*/ 133 h 40"/>
                <a:gd name="T18" fmla="*/ 188 w 47"/>
                <a:gd name="T19" fmla="*/ 133 h 40"/>
                <a:gd name="T20" fmla="*/ 146 w 47"/>
                <a:gd name="T21" fmla="*/ 392 h 40"/>
                <a:gd name="T22" fmla="*/ 50 w 47"/>
                <a:gd name="T23" fmla="*/ 352 h 40"/>
                <a:gd name="T24" fmla="*/ 0 w 47"/>
                <a:gd name="T25" fmla="*/ 668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40">
                  <a:moveTo>
                    <a:pt x="47" y="39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7" y="27"/>
                    <a:pt x="36" y="25"/>
                  </a:cubicBezTo>
                  <a:cubicBezTo>
                    <a:pt x="35" y="23"/>
                    <a:pt x="28" y="21"/>
                    <a:pt x="28" y="2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36"/>
                    <a:pt x="0" y="36"/>
                    <a:pt x="0" y="3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3" name="Freeform 659">
              <a:extLst>
                <a:ext uri="{FF2B5EF4-FFF2-40B4-BE49-F238E27FC236}">
                  <a16:creationId xmlns:a16="http://schemas.microsoft.com/office/drawing/2014/main" id="{226BAF5F-5582-4B43-A3D2-7AEDB6755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456"/>
              <a:ext cx="60" cy="117"/>
            </a:xfrm>
            <a:custGeom>
              <a:avLst/>
              <a:gdLst>
                <a:gd name="T0" fmla="*/ 0 w 24"/>
                <a:gd name="T1" fmla="*/ 827 h 44"/>
                <a:gd name="T2" fmla="*/ 95 w 24"/>
                <a:gd name="T3" fmla="*/ 657 h 44"/>
                <a:gd name="T4" fmla="*/ 158 w 24"/>
                <a:gd name="T5" fmla="*/ 715 h 44"/>
                <a:gd name="T6" fmla="*/ 238 w 24"/>
                <a:gd name="T7" fmla="*/ 396 h 44"/>
                <a:gd name="T8" fmla="*/ 333 w 24"/>
                <a:gd name="T9" fmla="*/ 468 h 44"/>
                <a:gd name="T10" fmla="*/ 333 w 24"/>
                <a:gd name="T11" fmla="*/ 468 h 44"/>
                <a:gd name="T12" fmla="*/ 375 w 24"/>
                <a:gd name="T13" fmla="*/ 226 h 44"/>
                <a:gd name="T14" fmla="*/ 300 w 24"/>
                <a:gd name="T15" fmla="*/ 170 h 44"/>
                <a:gd name="T16" fmla="*/ 175 w 24"/>
                <a:gd name="T17" fmla="*/ 93 h 44"/>
                <a:gd name="T18" fmla="*/ 113 w 24"/>
                <a:gd name="T19" fmla="*/ 0 h 44"/>
                <a:gd name="T20" fmla="*/ 50 w 24"/>
                <a:gd name="T21" fmla="*/ 0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44">
                  <a:moveTo>
                    <a:pt x="0" y="44"/>
                  </a:moveTo>
                  <a:cubicBezTo>
                    <a:pt x="1" y="43"/>
                    <a:pt x="6" y="35"/>
                    <a:pt x="6" y="35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660">
              <a:extLst>
                <a:ext uri="{FF2B5EF4-FFF2-40B4-BE49-F238E27FC236}">
                  <a16:creationId xmlns:a16="http://schemas.microsoft.com/office/drawing/2014/main" id="{25B26382-E385-40B0-A94A-399F2CAE5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453"/>
              <a:ext cx="55" cy="160"/>
            </a:xfrm>
            <a:custGeom>
              <a:avLst/>
              <a:gdLst>
                <a:gd name="T0" fmla="*/ 313 w 22"/>
                <a:gd name="T1" fmla="*/ 21 h 60"/>
                <a:gd name="T2" fmla="*/ 313 w 22"/>
                <a:gd name="T3" fmla="*/ 21 h 60"/>
                <a:gd name="T4" fmla="*/ 238 w 22"/>
                <a:gd name="T5" fmla="*/ 0 h 60"/>
                <a:gd name="T6" fmla="*/ 175 w 22"/>
                <a:gd name="T7" fmla="*/ 192 h 60"/>
                <a:gd name="T8" fmla="*/ 113 w 22"/>
                <a:gd name="T9" fmla="*/ 115 h 60"/>
                <a:gd name="T10" fmla="*/ 50 w 22"/>
                <a:gd name="T11" fmla="*/ 307 h 60"/>
                <a:gd name="T12" fmla="*/ 20 w 22"/>
                <a:gd name="T13" fmla="*/ 341 h 60"/>
                <a:gd name="T14" fmla="*/ 20 w 22"/>
                <a:gd name="T15" fmla="*/ 363 h 60"/>
                <a:gd name="T16" fmla="*/ 0 w 22"/>
                <a:gd name="T17" fmla="*/ 589 h 60"/>
                <a:gd name="T18" fmla="*/ 95 w 22"/>
                <a:gd name="T19" fmla="*/ 739 h 60"/>
                <a:gd name="T20" fmla="*/ 208 w 22"/>
                <a:gd name="T21" fmla="*/ 832 h 60"/>
                <a:gd name="T22" fmla="*/ 158 w 22"/>
                <a:gd name="T23" fmla="*/ 1101 h 60"/>
                <a:gd name="T24" fmla="*/ 270 w 22"/>
                <a:gd name="T25" fmla="*/ 1139 h 60"/>
                <a:gd name="T26" fmla="*/ 345 w 22"/>
                <a:gd name="T27" fmla="*/ 1139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60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12" y="42"/>
                    <a:pt x="13" y="44"/>
                  </a:cubicBezTo>
                  <a:cubicBezTo>
                    <a:pt x="14" y="46"/>
                    <a:pt x="10" y="58"/>
                    <a:pt x="10" y="58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2" y="60"/>
                    <a:pt x="22" y="60"/>
                    <a:pt x="22" y="6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661">
              <a:extLst>
                <a:ext uri="{FF2B5EF4-FFF2-40B4-BE49-F238E27FC236}">
                  <a16:creationId xmlns:a16="http://schemas.microsoft.com/office/drawing/2014/main" id="{682BBAE5-B279-48E5-8C6A-8A04C6C5D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299"/>
              <a:ext cx="85" cy="176"/>
            </a:xfrm>
            <a:custGeom>
              <a:avLst/>
              <a:gdLst>
                <a:gd name="T0" fmla="*/ 533 w 34"/>
                <a:gd name="T1" fmla="*/ 0 h 66"/>
                <a:gd name="T2" fmla="*/ 520 w 34"/>
                <a:gd name="T3" fmla="*/ 21 h 66"/>
                <a:gd name="T4" fmla="*/ 425 w 34"/>
                <a:gd name="T5" fmla="*/ 171 h 66"/>
                <a:gd name="T6" fmla="*/ 300 w 34"/>
                <a:gd name="T7" fmla="*/ 248 h 66"/>
                <a:gd name="T8" fmla="*/ 188 w 34"/>
                <a:gd name="T9" fmla="*/ 341 h 66"/>
                <a:gd name="T10" fmla="*/ 175 w 34"/>
                <a:gd name="T11" fmla="*/ 491 h 66"/>
                <a:gd name="T12" fmla="*/ 113 w 34"/>
                <a:gd name="T13" fmla="*/ 661 h 66"/>
                <a:gd name="T14" fmla="*/ 33 w 34"/>
                <a:gd name="T15" fmla="*/ 760 h 66"/>
                <a:gd name="T16" fmla="*/ 83 w 34"/>
                <a:gd name="T17" fmla="*/ 875 h 66"/>
                <a:gd name="T18" fmla="*/ 63 w 34"/>
                <a:gd name="T19" fmla="*/ 989 h 66"/>
                <a:gd name="T20" fmla="*/ 0 w 34"/>
                <a:gd name="T21" fmla="*/ 1216 h 66"/>
                <a:gd name="T22" fmla="*/ 0 w 34"/>
                <a:gd name="T23" fmla="*/ 1229 h 66"/>
                <a:gd name="T24" fmla="*/ 33 w 34"/>
                <a:gd name="T25" fmla="*/ 1251 h 66"/>
                <a:gd name="T26" fmla="*/ 145 w 34"/>
                <a:gd name="T27" fmla="*/ 1101 h 66"/>
                <a:gd name="T28" fmla="*/ 220 w 34"/>
                <a:gd name="T29" fmla="*/ 875 h 66"/>
                <a:gd name="T30" fmla="*/ 283 w 34"/>
                <a:gd name="T31" fmla="*/ 1024 h 66"/>
                <a:gd name="T32" fmla="*/ 375 w 34"/>
                <a:gd name="T33" fmla="*/ 875 h 66"/>
                <a:gd name="T34" fmla="*/ 438 w 34"/>
                <a:gd name="T35" fmla="*/ 888 h 66"/>
                <a:gd name="T36" fmla="*/ 458 w 34"/>
                <a:gd name="T37" fmla="*/ 888 h 66"/>
                <a:gd name="T38" fmla="*/ 488 w 34"/>
                <a:gd name="T39" fmla="*/ 627 h 66"/>
                <a:gd name="T40" fmla="*/ 533 w 34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66">
                  <a:moveTo>
                    <a:pt x="34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2"/>
                    <a:pt x="30" y="37"/>
                    <a:pt x="31" y="33"/>
                  </a:cubicBezTo>
                  <a:cubicBezTo>
                    <a:pt x="31" y="26"/>
                    <a:pt x="33" y="14"/>
                    <a:pt x="34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Freeform 662">
              <a:extLst>
                <a:ext uri="{FF2B5EF4-FFF2-40B4-BE49-F238E27FC236}">
                  <a16:creationId xmlns:a16="http://schemas.microsoft.com/office/drawing/2014/main" id="{31B8D2BE-9DE9-49A6-B212-656DA036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325"/>
              <a:ext cx="37" cy="120"/>
            </a:xfrm>
            <a:custGeom>
              <a:avLst/>
              <a:gdLst>
                <a:gd name="T0" fmla="*/ 224 w 15"/>
                <a:gd name="T1" fmla="*/ 0 h 45"/>
                <a:gd name="T2" fmla="*/ 133 w 15"/>
                <a:gd name="T3" fmla="*/ 56 h 45"/>
                <a:gd name="T4" fmla="*/ 42 w 15"/>
                <a:gd name="T5" fmla="*/ 136 h 45"/>
                <a:gd name="T6" fmla="*/ 0 w 15"/>
                <a:gd name="T7" fmla="*/ 853 h 45"/>
                <a:gd name="T8" fmla="*/ 62 w 15"/>
                <a:gd name="T9" fmla="*/ 683 h 45"/>
                <a:gd name="T10" fmla="*/ 121 w 15"/>
                <a:gd name="T11" fmla="*/ 832 h 45"/>
                <a:gd name="T12" fmla="*/ 153 w 15"/>
                <a:gd name="T13" fmla="*/ 797 h 45"/>
                <a:gd name="T14" fmla="*/ 224 w 15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45">
                  <a:moveTo>
                    <a:pt x="15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19"/>
                    <a:pt x="1" y="32"/>
                    <a:pt x="0" y="4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1" y="27"/>
                    <a:pt x="13" y="14"/>
                    <a:pt x="15" y="0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7" name="Freeform 663">
              <a:extLst>
                <a:ext uri="{FF2B5EF4-FFF2-40B4-BE49-F238E27FC236}">
                  <a16:creationId xmlns:a16="http://schemas.microsoft.com/office/drawing/2014/main" id="{54D10037-288E-4F4C-B8B2-C713397D6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299"/>
              <a:ext cx="85" cy="176"/>
            </a:xfrm>
            <a:custGeom>
              <a:avLst/>
              <a:gdLst>
                <a:gd name="T0" fmla="*/ 533 w 34"/>
                <a:gd name="T1" fmla="*/ 0 h 66"/>
                <a:gd name="T2" fmla="*/ 520 w 34"/>
                <a:gd name="T3" fmla="*/ 21 h 66"/>
                <a:gd name="T4" fmla="*/ 425 w 34"/>
                <a:gd name="T5" fmla="*/ 171 h 66"/>
                <a:gd name="T6" fmla="*/ 300 w 34"/>
                <a:gd name="T7" fmla="*/ 248 h 66"/>
                <a:gd name="T8" fmla="*/ 188 w 34"/>
                <a:gd name="T9" fmla="*/ 341 h 66"/>
                <a:gd name="T10" fmla="*/ 175 w 34"/>
                <a:gd name="T11" fmla="*/ 491 h 66"/>
                <a:gd name="T12" fmla="*/ 113 w 34"/>
                <a:gd name="T13" fmla="*/ 661 h 66"/>
                <a:gd name="T14" fmla="*/ 33 w 34"/>
                <a:gd name="T15" fmla="*/ 760 h 66"/>
                <a:gd name="T16" fmla="*/ 83 w 34"/>
                <a:gd name="T17" fmla="*/ 875 h 66"/>
                <a:gd name="T18" fmla="*/ 63 w 34"/>
                <a:gd name="T19" fmla="*/ 989 h 66"/>
                <a:gd name="T20" fmla="*/ 0 w 34"/>
                <a:gd name="T21" fmla="*/ 1216 h 66"/>
                <a:gd name="T22" fmla="*/ 0 w 34"/>
                <a:gd name="T23" fmla="*/ 1229 h 66"/>
                <a:gd name="T24" fmla="*/ 33 w 34"/>
                <a:gd name="T25" fmla="*/ 1251 h 66"/>
                <a:gd name="T26" fmla="*/ 145 w 34"/>
                <a:gd name="T27" fmla="*/ 1101 h 66"/>
                <a:gd name="T28" fmla="*/ 220 w 34"/>
                <a:gd name="T29" fmla="*/ 875 h 66"/>
                <a:gd name="T30" fmla="*/ 283 w 34"/>
                <a:gd name="T31" fmla="*/ 1024 h 66"/>
                <a:gd name="T32" fmla="*/ 375 w 34"/>
                <a:gd name="T33" fmla="*/ 875 h 66"/>
                <a:gd name="T34" fmla="*/ 438 w 34"/>
                <a:gd name="T35" fmla="*/ 888 h 66"/>
                <a:gd name="T36" fmla="*/ 458 w 34"/>
                <a:gd name="T37" fmla="*/ 888 h 66"/>
                <a:gd name="T38" fmla="*/ 488 w 34"/>
                <a:gd name="T39" fmla="*/ 627 h 66"/>
                <a:gd name="T40" fmla="*/ 533 w 34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66">
                  <a:moveTo>
                    <a:pt x="34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2"/>
                    <a:pt x="30" y="37"/>
                    <a:pt x="31" y="33"/>
                  </a:cubicBezTo>
                  <a:cubicBezTo>
                    <a:pt x="31" y="26"/>
                    <a:pt x="33" y="14"/>
                    <a:pt x="34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8" name="Freeform 664">
              <a:extLst>
                <a:ext uri="{FF2B5EF4-FFF2-40B4-BE49-F238E27FC236}">
                  <a16:creationId xmlns:a16="http://schemas.microsoft.com/office/drawing/2014/main" id="{4FA2F4A6-C40C-4721-8C81-6376E654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301"/>
              <a:ext cx="82" cy="174"/>
            </a:xfrm>
            <a:custGeom>
              <a:avLst/>
              <a:gdLst>
                <a:gd name="T0" fmla="*/ 82 w 82"/>
                <a:gd name="T1" fmla="*/ 0 h 174"/>
                <a:gd name="T2" fmla="*/ 67 w 82"/>
                <a:gd name="T3" fmla="*/ 22 h 174"/>
                <a:gd name="T4" fmla="*/ 47 w 82"/>
                <a:gd name="T5" fmla="*/ 32 h 174"/>
                <a:gd name="T6" fmla="*/ 30 w 82"/>
                <a:gd name="T7" fmla="*/ 46 h 174"/>
                <a:gd name="T8" fmla="*/ 27 w 82"/>
                <a:gd name="T9" fmla="*/ 67 h 174"/>
                <a:gd name="T10" fmla="*/ 17 w 82"/>
                <a:gd name="T11" fmla="*/ 91 h 174"/>
                <a:gd name="T12" fmla="*/ 5 w 82"/>
                <a:gd name="T13" fmla="*/ 104 h 174"/>
                <a:gd name="T14" fmla="*/ 12 w 82"/>
                <a:gd name="T15" fmla="*/ 120 h 174"/>
                <a:gd name="T16" fmla="*/ 10 w 82"/>
                <a:gd name="T17" fmla="*/ 136 h 174"/>
                <a:gd name="T18" fmla="*/ 0 w 82"/>
                <a:gd name="T19" fmla="*/ 168 h 174"/>
                <a:gd name="T20" fmla="*/ 0 w 82"/>
                <a:gd name="T21" fmla="*/ 171 h 174"/>
                <a:gd name="T22" fmla="*/ 5 w 82"/>
                <a:gd name="T23" fmla="*/ 174 h 174"/>
                <a:gd name="T24" fmla="*/ 22 w 82"/>
                <a:gd name="T25" fmla="*/ 152 h 174"/>
                <a:gd name="T26" fmla="*/ 35 w 82"/>
                <a:gd name="T27" fmla="*/ 120 h 174"/>
                <a:gd name="T28" fmla="*/ 45 w 82"/>
                <a:gd name="T29" fmla="*/ 142 h 174"/>
                <a:gd name="T30" fmla="*/ 60 w 82"/>
                <a:gd name="T31" fmla="*/ 120 h 174"/>
                <a:gd name="T32" fmla="*/ 70 w 82"/>
                <a:gd name="T33" fmla="*/ 123 h 174"/>
                <a:gd name="T34" fmla="*/ 72 w 82"/>
                <a:gd name="T35" fmla="*/ 123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2" h="174">
                  <a:moveTo>
                    <a:pt x="82" y="0"/>
                  </a:moveTo>
                  <a:lnTo>
                    <a:pt x="67" y="22"/>
                  </a:lnTo>
                  <a:lnTo>
                    <a:pt x="47" y="32"/>
                  </a:lnTo>
                  <a:lnTo>
                    <a:pt x="30" y="46"/>
                  </a:lnTo>
                  <a:lnTo>
                    <a:pt x="27" y="67"/>
                  </a:lnTo>
                  <a:lnTo>
                    <a:pt x="17" y="91"/>
                  </a:lnTo>
                  <a:lnTo>
                    <a:pt x="5" y="104"/>
                  </a:lnTo>
                  <a:lnTo>
                    <a:pt x="12" y="120"/>
                  </a:lnTo>
                  <a:lnTo>
                    <a:pt x="10" y="136"/>
                  </a:lnTo>
                  <a:lnTo>
                    <a:pt x="0" y="168"/>
                  </a:lnTo>
                  <a:lnTo>
                    <a:pt x="0" y="171"/>
                  </a:lnTo>
                  <a:lnTo>
                    <a:pt x="5" y="174"/>
                  </a:lnTo>
                  <a:lnTo>
                    <a:pt x="22" y="152"/>
                  </a:lnTo>
                  <a:lnTo>
                    <a:pt x="35" y="120"/>
                  </a:lnTo>
                  <a:lnTo>
                    <a:pt x="45" y="142"/>
                  </a:lnTo>
                  <a:lnTo>
                    <a:pt x="60" y="120"/>
                  </a:lnTo>
                  <a:lnTo>
                    <a:pt x="70" y="123"/>
                  </a:lnTo>
                  <a:lnTo>
                    <a:pt x="72" y="123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9" name="Freeform 665">
              <a:extLst>
                <a:ext uri="{FF2B5EF4-FFF2-40B4-BE49-F238E27FC236}">
                  <a16:creationId xmlns:a16="http://schemas.microsoft.com/office/drawing/2014/main" id="{CA10897B-90DB-4ADF-B771-540A7B8E2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328"/>
              <a:ext cx="30" cy="99"/>
            </a:xfrm>
            <a:custGeom>
              <a:avLst/>
              <a:gdLst>
                <a:gd name="T0" fmla="*/ 113 w 12"/>
                <a:gd name="T1" fmla="*/ 21 h 37"/>
                <a:gd name="T2" fmla="*/ 188 w 12"/>
                <a:gd name="T3" fmla="*/ 0 h 37"/>
                <a:gd name="T4" fmla="*/ 175 w 12"/>
                <a:gd name="T5" fmla="*/ 193 h 37"/>
                <a:gd name="T6" fmla="*/ 158 w 12"/>
                <a:gd name="T7" fmla="*/ 364 h 37"/>
                <a:gd name="T8" fmla="*/ 145 w 12"/>
                <a:gd name="T9" fmla="*/ 516 h 37"/>
                <a:gd name="T10" fmla="*/ 83 w 12"/>
                <a:gd name="T11" fmla="*/ 594 h 37"/>
                <a:gd name="T12" fmla="*/ 33 w 12"/>
                <a:gd name="T13" fmla="*/ 709 h 37"/>
                <a:gd name="T14" fmla="*/ 0 w 12"/>
                <a:gd name="T15" fmla="*/ 559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37">
                  <a:moveTo>
                    <a:pt x="7" y="1"/>
                  </a:moveTo>
                  <a:cubicBezTo>
                    <a:pt x="9" y="0"/>
                    <a:pt x="10" y="1"/>
                    <a:pt x="12" y="0"/>
                  </a:cubicBezTo>
                  <a:cubicBezTo>
                    <a:pt x="12" y="3"/>
                    <a:pt x="11" y="7"/>
                    <a:pt x="11" y="10"/>
                  </a:cubicBezTo>
                  <a:cubicBezTo>
                    <a:pt x="10" y="13"/>
                    <a:pt x="10" y="16"/>
                    <a:pt x="10" y="19"/>
                  </a:cubicBezTo>
                  <a:cubicBezTo>
                    <a:pt x="9" y="22"/>
                    <a:pt x="9" y="25"/>
                    <a:pt x="9" y="27"/>
                  </a:cubicBezTo>
                  <a:cubicBezTo>
                    <a:pt x="8" y="29"/>
                    <a:pt x="6" y="29"/>
                    <a:pt x="5" y="31"/>
                  </a:cubicBezTo>
                  <a:cubicBezTo>
                    <a:pt x="4" y="34"/>
                    <a:pt x="4" y="36"/>
                    <a:pt x="2" y="37"/>
                  </a:cubicBezTo>
                  <a:cubicBezTo>
                    <a:pt x="1" y="35"/>
                    <a:pt x="1" y="32"/>
                    <a:pt x="0" y="2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Freeform 666">
              <a:extLst>
                <a:ext uri="{FF2B5EF4-FFF2-40B4-BE49-F238E27FC236}">
                  <a16:creationId xmlns:a16="http://schemas.microsoft.com/office/drawing/2014/main" id="{CE9A04ED-4336-42AC-A31D-2CE3BC4F8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347"/>
              <a:ext cx="173" cy="165"/>
            </a:xfrm>
            <a:custGeom>
              <a:avLst/>
              <a:gdLst>
                <a:gd name="T0" fmla="*/ 554 w 69"/>
                <a:gd name="T1" fmla="*/ 0 h 62"/>
                <a:gd name="T2" fmla="*/ 900 w 69"/>
                <a:gd name="T3" fmla="*/ 679 h 62"/>
                <a:gd name="T4" fmla="*/ 238 w 6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2">
                  <a:moveTo>
                    <a:pt x="35" y="0"/>
                  </a:moveTo>
                  <a:cubicBezTo>
                    <a:pt x="53" y="0"/>
                    <a:pt x="69" y="19"/>
                    <a:pt x="57" y="36"/>
                  </a:cubicBezTo>
                  <a:cubicBezTo>
                    <a:pt x="38" y="62"/>
                    <a:pt x="0" y="32"/>
                    <a:pt x="15" y="6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1" name="Freeform 667">
              <a:extLst>
                <a:ext uri="{FF2B5EF4-FFF2-40B4-BE49-F238E27FC236}">
                  <a16:creationId xmlns:a16="http://schemas.microsoft.com/office/drawing/2014/main" id="{E9C6E62D-768C-4244-B4DA-AD82FFC1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347"/>
              <a:ext cx="107" cy="120"/>
            </a:xfrm>
            <a:custGeom>
              <a:avLst/>
              <a:gdLst>
                <a:gd name="T0" fmla="*/ 341 w 43"/>
                <a:gd name="T1" fmla="*/ 0 h 45"/>
                <a:gd name="T2" fmla="*/ 0 w 43"/>
                <a:gd name="T3" fmla="*/ 435 h 45"/>
                <a:gd name="T4" fmla="*/ 341 w 43"/>
                <a:gd name="T5" fmla="*/ 853 h 45"/>
                <a:gd name="T6" fmla="*/ 662 w 43"/>
                <a:gd name="T7" fmla="*/ 6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5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5"/>
                    <a:pt x="10" y="45"/>
                    <a:pt x="22" y="45"/>
                  </a:cubicBezTo>
                  <a:cubicBezTo>
                    <a:pt x="31" y="45"/>
                    <a:pt x="39" y="40"/>
                    <a:pt x="43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Oval 668">
              <a:extLst>
                <a:ext uri="{FF2B5EF4-FFF2-40B4-BE49-F238E27FC236}">
                  <a16:creationId xmlns:a16="http://schemas.microsoft.com/office/drawing/2014/main" id="{DD40E1EB-5234-4E40-B23E-BA0D0B25E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2389"/>
              <a:ext cx="32" cy="3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3" name="Freeform 669">
              <a:extLst>
                <a:ext uri="{FF2B5EF4-FFF2-40B4-BE49-F238E27FC236}">
                  <a16:creationId xmlns:a16="http://schemas.microsoft.com/office/drawing/2014/main" id="{1F358642-2A64-4CCD-9077-D197B06A3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576"/>
              <a:ext cx="577" cy="101"/>
            </a:xfrm>
            <a:custGeom>
              <a:avLst/>
              <a:gdLst>
                <a:gd name="T0" fmla="*/ 3599 w 231"/>
                <a:gd name="T1" fmla="*/ 0 h 38"/>
                <a:gd name="T2" fmla="*/ 824 w 231"/>
                <a:gd name="T3" fmla="*/ 340 h 38"/>
                <a:gd name="T4" fmla="*/ 0 w 231"/>
                <a:gd name="T5" fmla="*/ 170 h 38"/>
                <a:gd name="T6" fmla="*/ 0 w 231"/>
                <a:gd name="T7" fmla="*/ 170 h 38"/>
                <a:gd name="T8" fmla="*/ 842 w 231"/>
                <a:gd name="T9" fmla="*/ 260 h 38"/>
                <a:gd name="T10" fmla="*/ 3599 w 231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38">
                  <a:moveTo>
                    <a:pt x="231" y="0"/>
                  </a:moveTo>
                  <a:cubicBezTo>
                    <a:pt x="186" y="38"/>
                    <a:pt x="116" y="28"/>
                    <a:pt x="53" y="18"/>
                  </a:cubicBezTo>
                  <a:cubicBezTo>
                    <a:pt x="34" y="15"/>
                    <a:pt x="16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10"/>
                    <a:pt x="34" y="11"/>
                    <a:pt x="54" y="14"/>
                  </a:cubicBezTo>
                  <a:cubicBezTo>
                    <a:pt x="116" y="24"/>
                    <a:pt x="187" y="37"/>
                    <a:pt x="231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AF7893F4-FD81-4F52-A0C8-168E8CE874C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Radius fracture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F0029275-A91E-45C7-8884-63082F111A19}"/>
              </a:ext>
            </a:extLst>
          </p:cNvPr>
          <p:cNvGrpSpPr>
            <a:grpSpLocks/>
          </p:cNvGrpSpPr>
          <p:nvPr/>
        </p:nvGrpSpPr>
        <p:grpSpPr bwMode="auto">
          <a:xfrm>
            <a:off x="3541713" y="1397000"/>
            <a:ext cx="5119687" cy="2036763"/>
            <a:chOff x="1271" y="765"/>
            <a:chExt cx="3225" cy="1283"/>
          </a:xfrm>
        </p:grpSpPr>
        <p:grpSp>
          <p:nvGrpSpPr>
            <p:cNvPr id="43403" name="Group 4">
              <a:extLst>
                <a:ext uri="{FF2B5EF4-FFF2-40B4-BE49-F238E27FC236}">
                  <a16:creationId xmlns:a16="http://schemas.microsoft.com/office/drawing/2014/main" id="{0A00C68C-526A-4BAF-93D3-6DDBBDC2AD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1" y="765"/>
              <a:ext cx="3225" cy="1283"/>
              <a:chOff x="1271" y="765"/>
              <a:chExt cx="3225" cy="1283"/>
            </a:xfrm>
          </p:grpSpPr>
          <p:sp>
            <p:nvSpPr>
              <p:cNvPr id="43581" name="Freeform 5">
                <a:extLst>
                  <a:ext uri="{FF2B5EF4-FFF2-40B4-BE49-F238E27FC236}">
                    <a16:creationId xmlns:a16="http://schemas.microsoft.com/office/drawing/2014/main" id="{3FAB870A-2FAE-42CD-B6AD-110F1F46F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765"/>
                <a:ext cx="3225" cy="1283"/>
              </a:xfrm>
              <a:custGeom>
                <a:avLst/>
                <a:gdLst>
                  <a:gd name="T0" fmla="*/ 18595 w 1290"/>
                  <a:gd name="T1" fmla="*/ 5407 h 481"/>
                  <a:gd name="T2" fmla="*/ 16645 w 1290"/>
                  <a:gd name="T3" fmla="*/ 4881 h 481"/>
                  <a:gd name="T4" fmla="*/ 16050 w 1290"/>
                  <a:gd name="T5" fmla="*/ 4668 h 481"/>
                  <a:gd name="T6" fmla="*/ 17188 w 1290"/>
                  <a:gd name="T7" fmla="*/ 4767 h 481"/>
                  <a:gd name="T8" fmla="*/ 18738 w 1290"/>
                  <a:gd name="T9" fmla="*/ 5167 h 481"/>
                  <a:gd name="T10" fmla="*/ 18845 w 1290"/>
                  <a:gd name="T11" fmla="*/ 3964 h 481"/>
                  <a:gd name="T12" fmla="*/ 16813 w 1290"/>
                  <a:gd name="T13" fmla="*/ 3380 h 481"/>
                  <a:gd name="T14" fmla="*/ 14908 w 1290"/>
                  <a:gd name="T15" fmla="*/ 3073 h 481"/>
                  <a:gd name="T16" fmla="*/ 13770 w 1290"/>
                  <a:gd name="T17" fmla="*/ 2697 h 481"/>
                  <a:gd name="T18" fmla="*/ 15050 w 1290"/>
                  <a:gd name="T19" fmla="*/ 2142 h 481"/>
                  <a:gd name="T20" fmla="*/ 15800 w 1290"/>
                  <a:gd name="T21" fmla="*/ 21 h 481"/>
                  <a:gd name="T22" fmla="*/ 14500 w 1290"/>
                  <a:gd name="T23" fmla="*/ 798 h 481"/>
                  <a:gd name="T24" fmla="*/ 13175 w 1290"/>
                  <a:gd name="T25" fmla="*/ 1251 h 481"/>
                  <a:gd name="T26" fmla="*/ 11363 w 1290"/>
                  <a:gd name="T27" fmla="*/ 2278 h 481"/>
                  <a:gd name="T28" fmla="*/ 9270 w 1290"/>
                  <a:gd name="T29" fmla="*/ 3222 h 481"/>
                  <a:gd name="T30" fmla="*/ 1625 w 1290"/>
                  <a:gd name="T31" fmla="*/ 2086 h 481"/>
                  <a:gd name="T32" fmla="*/ 0 w 1290"/>
                  <a:gd name="T33" fmla="*/ 1744 h 481"/>
                  <a:gd name="T34" fmla="*/ 2783 w 1290"/>
                  <a:gd name="T35" fmla="*/ 7797 h 481"/>
                  <a:gd name="T36" fmla="*/ 8550 w 1290"/>
                  <a:gd name="T37" fmla="*/ 7797 h 481"/>
                  <a:gd name="T38" fmla="*/ 10083 w 1290"/>
                  <a:gd name="T39" fmla="*/ 8125 h 481"/>
                  <a:gd name="T40" fmla="*/ 13095 w 1290"/>
                  <a:gd name="T41" fmla="*/ 8424 h 481"/>
                  <a:gd name="T42" fmla="*/ 14113 w 1290"/>
                  <a:gd name="T43" fmla="*/ 8424 h 481"/>
                  <a:gd name="T44" fmla="*/ 15425 w 1290"/>
                  <a:gd name="T45" fmla="*/ 8786 h 481"/>
                  <a:gd name="T46" fmla="*/ 17333 w 1290"/>
                  <a:gd name="T47" fmla="*/ 9016 h 481"/>
                  <a:gd name="T48" fmla="*/ 16470 w 1290"/>
                  <a:gd name="T49" fmla="*/ 7898 h 481"/>
                  <a:gd name="T50" fmla="*/ 15095 w 1290"/>
                  <a:gd name="T51" fmla="*/ 7386 h 481"/>
                  <a:gd name="T52" fmla="*/ 15908 w 1290"/>
                  <a:gd name="T53" fmla="*/ 7535 h 481"/>
                  <a:gd name="T54" fmla="*/ 17750 w 1290"/>
                  <a:gd name="T55" fmla="*/ 8069 h 481"/>
                  <a:gd name="T56" fmla="*/ 19250 w 1290"/>
                  <a:gd name="T57" fmla="*/ 7898 h 481"/>
                  <a:gd name="T58" fmla="*/ 17595 w 1290"/>
                  <a:gd name="T59" fmla="*/ 6794 h 481"/>
                  <a:gd name="T60" fmla="*/ 15813 w 1290"/>
                  <a:gd name="T61" fmla="*/ 6204 h 481"/>
                  <a:gd name="T62" fmla="*/ 16238 w 1290"/>
                  <a:gd name="T63" fmla="*/ 6191 h 481"/>
                  <a:gd name="T64" fmla="*/ 17750 w 1290"/>
                  <a:gd name="T65" fmla="*/ 6546 h 481"/>
                  <a:gd name="T66" fmla="*/ 19425 w 1290"/>
                  <a:gd name="T67" fmla="*/ 6930 h 481"/>
                  <a:gd name="T68" fmla="*/ 19720 w 1290"/>
                  <a:gd name="T69" fmla="*/ 5791 h 48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90" h="481">
                    <a:moveTo>
                      <a:pt x="1262" y="305"/>
                    </a:moveTo>
                    <a:cubicBezTo>
                      <a:pt x="1250" y="299"/>
                      <a:pt x="1208" y="290"/>
                      <a:pt x="1190" y="285"/>
                    </a:cubicBezTo>
                    <a:cubicBezTo>
                      <a:pt x="1172" y="281"/>
                      <a:pt x="1143" y="275"/>
                      <a:pt x="1130" y="271"/>
                    </a:cubicBezTo>
                    <a:cubicBezTo>
                      <a:pt x="1118" y="266"/>
                      <a:pt x="1081" y="259"/>
                      <a:pt x="1065" y="257"/>
                    </a:cubicBezTo>
                    <a:cubicBezTo>
                      <a:pt x="1049" y="254"/>
                      <a:pt x="1019" y="252"/>
                      <a:pt x="1005" y="247"/>
                    </a:cubicBezTo>
                    <a:cubicBezTo>
                      <a:pt x="1005" y="247"/>
                      <a:pt x="1014" y="244"/>
                      <a:pt x="1027" y="246"/>
                    </a:cubicBezTo>
                    <a:cubicBezTo>
                      <a:pt x="1040" y="247"/>
                      <a:pt x="1057" y="250"/>
                      <a:pt x="1064" y="251"/>
                    </a:cubicBezTo>
                    <a:cubicBezTo>
                      <a:pt x="1071" y="251"/>
                      <a:pt x="1084" y="250"/>
                      <a:pt x="1100" y="251"/>
                    </a:cubicBezTo>
                    <a:cubicBezTo>
                      <a:pt x="1115" y="252"/>
                      <a:pt x="1136" y="258"/>
                      <a:pt x="1155" y="262"/>
                    </a:cubicBezTo>
                    <a:cubicBezTo>
                      <a:pt x="1175" y="267"/>
                      <a:pt x="1172" y="267"/>
                      <a:pt x="1199" y="272"/>
                    </a:cubicBezTo>
                    <a:cubicBezTo>
                      <a:pt x="1227" y="276"/>
                      <a:pt x="1246" y="272"/>
                      <a:pt x="1251" y="253"/>
                    </a:cubicBezTo>
                    <a:cubicBezTo>
                      <a:pt x="1253" y="235"/>
                      <a:pt x="1238" y="220"/>
                      <a:pt x="1206" y="209"/>
                    </a:cubicBezTo>
                    <a:cubicBezTo>
                      <a:pt x="1174" y="199"/>
                      <a:pt x="1154" y="194"/>
                      <a:pt x="1129" y="188"/>
                    </a:cubicBezTo>
                    <a:cubicBezTo>
                      <a:pt x="1104" y="181"/>
                      <a:pt x="1095" y="179"/>
                      <a:pt x="1076" y="178"/>
                    </a:cubicBezTo>
                    <a:cubicBezTo>
                      <a:pt x="1056" y="176"/>
                      <a:pt x="1043" y="175"/>
                      <a:pt x="1012" y="171"/>
                    </a:cubicBezTo>
                    <a:cubicBezTo>
                      <a:pt x="980" y="167"/>
                      <a:pt x="979" y="166"/>
                      <a:pt x="954" y="162"/>
                    </a:cubicBezTo>
                    <a:cubicBezTo>
                      <a:pt x="928" y="158"/>
                      <a:pt x="912" y="154"/>
                      <a:pt x="899" y="152"/>
                    </a:cubicBezTo>
                    <a:cubicBezTo>
                      <a:pt x="886" y="149"/>
                      <a:pt x="881" y="142"/>
                      <a:pt x="881" y="142"/>
                    </a:cubicBezTo>
                    <a:cubicBezTo>
                      <a:pt x="881" y="142"/>
                      <a:pt x="897" y="133"/>
                      <a:pt x="904" y="129"/>
                    </a:cubicBezTo>
                    <a:cubicBezTo>
                      <a:pt x="912" y="126"/>
                      <a:pt x="955" y="117"/>
                      <a:pt x="963" y="113"/>
                    </a:cubicBezTo>
                    <a:cubicBezTo>
                      <a:pt x="970" y="109"/>
                      <a:pt x="1028" y="79"/>
                      <a:pt x="1029" y="40"/>
                    </a:cubicBezTo>
                    <a:cubicBezTo>
                      <a:pt x="1029" y="0"/>
                      <a:pt x="1011" y="1"/>
                      <a:pt x="1011" y="1"/>
                    </a:cubicBezTo>
                    <a:cubicBezTo>
                      <a:pt x="1002" y="0"/>
                      <a:pt x="976" y="23"/>
                      <a:pt x="972" y="27"/>
                    </a:cubicBezTo>
                    <a:cubicBezTo>
                      <a:pt x="958" y="28"/>
                      <a:pt x="937" y="41"/>
                      <a:pt x="928" y="42"/>
                    </a:cubicBezTo>
                    <a:cubicBezTo>
                      <a:pt x="919" y="44"/>
                      <a:pt x="915" y="48"/>
                      <a:pt x="905" y="52"/>
                    </a:cubicBezTo>
                    <a:cubicBezTo>
                      <a:pt x="894" y="56"/>
                      <a:pt x="862" y="61"/>
                      <a:pt x="843" y="66"/>
                    </a:cubicBezTo>
                    <a:cubicBezTo>
                      <a:pt x="824" y="70"/>
                      <a:pt x="806" y="71"/>
                      <a:pt x="790" y="79"/>
                    </a:cubicBezTo>
                    <a:cubicBezTo>
                      <a:pt x="774" y="87"/>
                      <a:pt x="745" y="110"/>
                      <a:pt x="727" y="120"/>
                    </a:cubicBezTo>
                    <a:cubicBezTo>
                      <a:pt x="714" y="128"/>
                      <a:pt x="670" y="157"/>
                      <a:pt x="630" y="169"/>
                    </a:cubicBezTo>
                    <a:cubicBezTo>
                      <a:pt x="618" y="172"/>
                      <a:pt x="603" y="170"/>
                      <a:pt x="593" y="170"/>
                    </a:cubicBezTo>
                    <a:cubicBezTo>
                      <a:pt x="570" y="171"/>
                      <a:pt x="544" y="175"/>
                      <a:pt x="482" y="174"/>
                    </a:cubicBezTo>
                    <a:cubicBezTo>
                      <a:pt x="383" y="173"/>
                      <a:pt x="201" y="124"/>
                      <a:pt x="104" y="110"/>
                    </a:cubicBezTo>
                    <a:cubicBezTo>
                      <a:pt x="79" y="107"/>
                      <a:pt x="35" y="96"/>
                      <a:pt x="8" y="93"/>
                    </a:cubicBezTo>
                    <a:cubicBezTo>
                      <a:pt x="5" y="93"/>
                      <a:pt x="3" y="93"/>
                      <a:pt x="0" y="92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49" y="419"/>
                      <a:pt x="110" y="416"/>
                      <a:pt x="178" y="411"/>
                    </a:cubicBezTo>
                    <a:cubicBezTo>
                      <a:pt x="308" y="400"/>
                      <a:pt x="408" y="402"/>
                      <a:pt x="456" y="406"/>
                    </a:cubicBezTo>
                    <a:cubicBezTo>
                      <a:pt x="505" y="411"/>
                      <a:pt x="514" y="409"/>
                      <a:pt x="547" y="411"/>
                    </a:cubicBezTo>
                    <a:cubicBezTo>
                      <a:pt x="559" y="412"/>
                      <a:pt x="585" y="411"/>
                      <a:pt x="613" y="416"/>
                    </a:cubicBezTo>
                    <a:cubicBezTo>
                      <a:pt x="618" y="416"/>
                      <a:pt x="626" y="423"/>
                      <a:pt x="645" y="428"/>
                    </a:cubicBezTo>
                    <a:cubicBezTo>
                      <a:pt x="665" y="434"/>
                      <a:pt x="730" y="444"/>
                      <a:pt x="753" y="445"/>
                    </a:cubicBezTo>
                    <a:cubicBezTo>
                      <a:pt x="777" y="447"/>
                      <a:pt x="838" y="444"/>
                      <a:pt x="838" y="444"/>
                    </a:cubicBezTo>
                    <a:cubicBezTo>
                      <a:pt x="838" y="444"/>
                      <a:pt x="848" y="443"/>
                      <a:pt x="858" y="445"/>
                    </a:cubicBezTo>
                    <a:cubicBezTo>
                      <a:pt x="867" y="447"/>
                      <a:pt x="897" y="445"/>
                      <a:pt x="903" y="444"/>
                    </a:cubicBezTo>
                    <a:cubicBezTo>
                      <a:pt x="909" y="443"/>
                      <a:pt x="920" y="448"/>
                      <a:pt x="934" y="452"/>
                    </a:cubicBezTo>
                    <a:cubicBezTo>
                      <a:pt x="949" y="455"/>
                      <a:pt x="971" y="458"/>
                      <a:pt x="987" y="463"/>
                    </a:cubicBezTo>
                    <a:cubicBezTo>
                      <a:pt x="1002" y="468"/>
                      <a:pt x="1027" y="470"/>
                      <a:pt x="1045" y="473"/>
                    </a:cubicBezTo>
                    <a:cubicBezTo>
                      <a:pt x="1063" y="476"/>
                      <a:pt x="1088" y="481"/>
                      <a:pt x="1109" y="475"/>
                    </a:cubicBezTo>
                    <a:cubicBezTo>
                      <a:pt x="1131" y="469"/>
                      <a:pt x="1130" y="446"/>
                      <a:pt x="1120" y="436"/>
                    </a:cubicBezTo>
                    <a:cubicBezTo>
                      <a:pt x="1110" y="427"/>
                      <a:pt x="1070" y="419"/>
                      <a:pt x="1054" y="416"/>
                    </a:cubicBezTo>
                    <a:cubicBezTo>
                      <a:pt x="1038" y="413"/>
                      <a:pt x="1026" y="411"/>
                      <a:pt x="1014" y="406"/>
                    </a:cubicBezTo>
                    <a:cubicBezTo>
                      <a:pt x="1002" y="401"/>
                      <a:pt x="966" y="389"/>
                      <a:pt x="966" y="389"/>
                    </a:cubicBezTo>
                    <a:cubicBezTo>
                      <a:pt x="966" y="389"/>
                      <a:pt x="960" y="383"/>
                      <a:pt x="970" y="384"/>
                    </a:cubicBezTo>
                    <a:cubicBezTo>
                      <a:pt x="981" y="385"/>
                      <a:pt x="998" y="392"/>
                      <a:pt x="1018" y="397"/>
                    </a:cubicBezTo>
                    <a:cubicBezTo>
                      <a:pt x="1037" y="401"/>
                      <a:pt x="1061" y="408"/>
                      <a:pt x="1082" y="413"/>
                    </a:cubicBezTo>
                    <a:cubicBezTo>
                      <a:pt x="1102" y="419"/>
                      <a:pt x="1119" y="420"/>
                      <a:pt x="1136" y="425"/>
                    </a:cubicBezTo>
                    <a:cubicBezTo>
                      <a:pt x="1153" y="430"/>
                      <a:pt x="1182" y="435"/>
                      <a:pt x="1198" y="438"/>
                    </a:cubicBezTo>
                    <a:cubicBezTo>
                      <a:pt x="1214" y="441"/>
                      <a:pt x="1227" y="436"/>
                      <a:pt x="1232" y="416"/>
                    </a:cubicBezTo>
                    <a:cubicBezTo>
                      <a:pt x="1237" y="395"/>
                      <a:pt x="1226" y="383"/>
                      <a:pt x="1212" y="380"/>
                    </a:cubicBezTo>
                    <a:cubicBezTo>
                      <a:pt x="1197" y="377"/>
                      <a:pt x="1143" y="362"/>
                      <a:pt x="1126" y="358"/>
                    </a:cubicBezTo>
                    <a:cubicBezTo>
                      <a:pt x="1109" y="354"/>
                      <a:pt x="1078" y="344"/>
                      <a:pt x="1064" y="338"/>
                    </a:cubicBezTo>
                    <a:cubicBezTo>
                      <a:pt x="1051" y="333"/>
                      <a:pt x="1021" y="328"/>
                      <a:pt x="1012" y="327"/>
                    </a:cubicBezTo>
                    <a:cubicBezTo>
                      <a:pt x="1003" y="325"/>
                      <a:pt x="989" y="323"/>
                      <a:pt x="995" y="320"/>
                    </a:cubicBezTo>
                    <a:cubicBezTo>
                      <a:pt x="1000" y="318"/>
                      <a:pt x="1022" y="322"/>
                      <a:pt x="1039" y="326"/>
                    </a:cubicBezTo>
                    <a:cubicBezTo>
                      <a:pt x="1057" y="330"/>
                      <a:pt x="1066" y="334"/>
                      <a:pt x="1085" y="335"/>
                    </a:cubicBezTo>
                    <a:cubicBezTo>
                      <a:pt x="1105" y="337"/>
                      <a:pt x="1116" y="341"/>
                      <a:pt x="1136" y="345"/>
                    </a:cubicBezTo>
                    <a:cubicBezTo>
                      <a:pt x="1156" y="348"/>
                      <a:pt x="1168" y="351"/>
                      <a:pt x="1181" y="353"/>
                    </a:cubicBezTo>
                    <a:cubicBezTo>
                      <a:pt x="1195" y="355"/>
                      <a:pt x="1220" y="360"/>
                      <a:pt x="1243" y="365"/>
                    </a:cubicBezTo>
                    <a:cubicBezTo>
                      <a:pt x="1267" y="371"/>
                      <a:pt x="1284" y="364"/>
                      <a:pt x="1287" y="342"/>
                    </a:cubicBezTo>
                    <a:cubicBezTo>
                      <a:pt x="1290" y="320"/>
                      <a:pt x="1275" y="310"/>
                      <a:pt x="1262" y="305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2" name="Freeform 6">
                <a:extLst>
                  <a:ext uri="{FF2B5EF4-FFF2-40B4-BE49-F238E27FC236}">
                    <a16:creationId xmlns:a16="http://schemas.microsoft.com/office/drawing/2014/main" id="{CA9FFDD2-6119-49AE-9B92-3B49D32A1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1184"/>
                <a:ext cx="33" cy="131"/>
              </a:xfrm>
              <a:custGeom>
                <a:avLst/>
                <a:gdLst>
                  <a:gd name="T0" fmla="*/ 20 w 13"/>
                  <a:gd name="T1" fmla="*/ 0 h 49"/>
                  <a:gd name="T2" fmla="*/ 96 w 13"/>
                  <a:gd name="T3" fmla="*/ 251 h 49"/>
                  <a:gd name="T4" fmla="*/ 160 w 13"/>
                  <a:gd name="T5" fmla="*/ 93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9">
                    <a:moveTo>
                      <a:pt x="1" y="0"/>
                    </a:moveTo>
                    <a:cubicBezTo>
                      <a:pt x="0" y="5"/>
                      <a:pt x="3" y="8"/>
                      <a:pt x="6" y="13"/>
                    </a:cubicBezTo>
                    <a:cubicBezTo>
                      <a:pt x="13" y="24"/>
                      <a:pt x="9" y="36"/>
                      <a:pt x="10" y="49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3" name="Freeform 7">
                <a:extLst>
                  <a:ext uri="{FF2B5EF4-FFF2-40B4-BE49-F238E27FC236}">
                    <a16:creationId xmlns:a16="http://schemas.microsoft.com/office/drawing/2014/main" id="{BDE62C57-3917-4B82-A521-CECF0CEC3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163"/>
                <a:ext cx="63" cy="149"/>
              </a:xfrm>
              <a:custGeom>
                <a:avLst/>
                <a:gdLst>
                  <a:gd name="T0" fmla="*/ 0 w 25"/>
                  <a:gd name="T1" fmla="*/ 0 h 56"/>
                  <a:gd name="T2" fmla="*/ 159 w 25"/>
                  <a:gd name="T3" fmla="*/ 205 h 56"/>
                  <a:gd name="T4" fmla="*/ 401 w 25"/>
                  <a:gd name="T5" fmla="*/ 1054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6">
                    <a:moveTo>
                      <a:pt x="0" y="0"/>
                    </a:moveTo>
                    <a:cubicBezTo>
                      <a:pt x="3" y="5"/>
                      <a:pt x="6" y="7"/>
                      <a:pt x="10" y="11"/>
                    </a:cubicBezTo>
                    <a:cubicBezTo>
                      <a:pt x="22" y="23"/>
                      <a:pt x="25" y="39"/>
                      <a:pt x="25" y="56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4" name="Freeform 8">
                <a:extLst>
                  <a:ext uri="{FF2B5EF4-FFF2-40B4-BE49-F238E27FC236}">
                    <a16:creationId xmlns:a16="http://schemas.microsoft.com/office/drawing/2014/main" id="{A7BF9DE7-E8FB-43F2-B51D-1C35FB65B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1925"/>
                <a:ext cx="205" cy="110"/>
              </a:xfrm>
              <a:custGeom>
                <a:avLst/>
                <a:gdLst>
                  <a:gd name="T0" fmla="*/ 1283 w 82"/>
                  <a:gd name="T1" fmla="*/ 424 h 41"/>
                  <a:gd name="T2" fmla="*/ 500 w 82"/>
                  <a:gd name="T3" fmla="*/ 676 h 41"/>
                  <a:gd name="T4" fmla="*/ 95 w 82"/>
                  <a:gd name="T5" fmla="*/ 561 h 41"/>
                  <a:gd name="T6" fmla="*/ 145 w 82"/>
                  <a:gd name="T7" fmla="*/ 0 h 41"/>
                  <a:gd name="T8" fmla="*/ 220 w 82"/>
                  <a:gd name="T9" fmla="*/ 368 h 41"/>
                  <a:gd name="T10" fmla="*/ 563 w 82"/>
                  <a:gd name="T11" fmla="*/ 504 h 41"/>
                  <a:gd name="T12" fmla="*/ 1238 w 82"/>
                  <a:gd name="T13" fmla="*/ 368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41">
                    <a:moveTo>
                      <a:pt x="82" y="22"/>
                    </a:moveTo>
                    <a:cubicBezTo>
                      <a:pt x="70" y="41"/>
                      <a:pt x="51" y="38"/>
                      <a:pt x="32" y="35"/>
                    </a:cubicBezTo>
                    <a:cubicBezTo>
                      <a:pt x="25" y="34"/>
                      <a:pt x="12" y="34"/>
                      <a:pt x="6" y="29"/>
                    </a:cubicBezTo>
                    <a:cubicBezTo>
                      <a:pt x="0" y="22"/>
                      <a:pt x="7" y="8"/>
                      <a:pt x="9" y="0"/>
                    </a:cubicBezTo>
                    <a:cubicBezTo>
                      <a:pt x="12" y="6"/>
                      <a:pt x="9" y="13"/>
                      <a:pt x="14" y="19"/>
                    </a:cubicBezTo>
                    <a:cubicBezTo>
                      <a:pt x="19" y="24"/>
                      <a:pt x="29" y="25"/>
                      <a:pt x="36" y="26"/>
                    </a:cubicBezTo>
                    <a:cubicBezTo>
                      <a:pt x="45" y="27"/>
                      <a:pt x="73" y="26"/>
                      <a:pt x="79" y="1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5" name="Freeform 9">
                <a:extLst>
                  <a:ext uri="{FF2B5EF4-FFF2-40B4-BE49-F238E27FC236}">
                    <a16:creationId xmlns:a16="http://schemas.microsoft.com/office/drawing/2014/main" id="{FC30BE89-76F9-47BB-99AA-3365637CC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912"/>
                <a:ext cx="115" cy="101"/>
              </a:xfrm>
              <a:custGeom>
                <a:avLst/>
                <a:gdLst>
                  <a:gd name="T0" fmla="*/ 720 w 46"/>
                  <a:gd name="T1" fmla="*/ 226 h 38"/>
                  <a:gd name="T2" fmla="*/ 563 w 46"/>
                  <a:gd name="T3" fmla="*/ 635 h 38"/>
                  <a:gd name="T4" fmla="*/ 208 w 46"/>
                  <a:gd name="T5" fmla="*/ 635 h 38"/>
                  <a:gd name="T6" fmla="*/ 33 w 46"/>
                  <a:gd name="T7" fmla="*/ 431 h 38"/>
                  <a:gd name="T8" fmla="*/ 175 w 46"/>
                  <a:gd name="T9" fmla="*/ 247 h 38"/>
                  <a:gd name="T10" fmla="*/ 270 w 46"/>
                  <a:gd name="T11" fmla="*/ 0 h 38"/>
                  <a:gd name="T12" fmla="*/ 220 w 46"/>
                  <a:gd name="T13" fmla="*/ 396 h 38"/>
                  <a:gd name="T14" fmla="*/ 563 w 46"/>
                  <a:gd name="T15" fmla="*/ 319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8">
                    <a:moveTo>
                      <a:pt x="46" y="12"/>
                    </a:moveTo>
                    <a:cubicBezTo>
                      <a:pt x="42" y="18"/>
                      <a:pt x="42" y="29"/>
                      <a:pt x="36" y="34"/>
                    </a:cubicBezTo>
                    <a:cubicBezTo>
                      <a:pt x="30" y="38"/>
                      <a:pt x="19" y="35"/>
                      <a:pt x="13" y="34"/>
                    </a:cubicBezTo>
                    <a:cubicBezTo>
                      <a:pt x="5" y="32"/>
                      <a:pt x="0" y="31"/>
                      <a:pt x="2" y="23"/>
                    </a:cubicBezTo>
                    <a:cubicBezTo>
                      <a:pt x="3" y="19"/>
                      <a:pt x="9" y="16"/>
                      <a:pt x="11" y="13"/>
                    </a:cubicBezTo>
                    <a:cubicBezTo>
                      <a:pt x="14" y="9"/>
                      <a:pt x="15" y="4"/>
                      <a:pt x="17" y="0"/>
                    </a:cubicBezTo>
                    <a:cubicBezTo>
                      <a:pt x="17" y="6"/>
                      <a:pt x="10" y="15"/>
                      <a:pt x="14" y="21"/>
                    </a:cubicBezTo>
                    <a:cubicBezTo>
                      <a:pt x="20" y="30"/>
                      <a:pt x="31" y="22"/>
                      <a:pt x="36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6" name="Freeform 10">
                <a:extLst>
                  <a:ext uri="{FF2B5EF4-FFF2-40B4-BE49-F238E27FC236}">
                    <a16:creationId xmlns:a16="http://schemas.microsoft.com/office/drawing/2014/main" id="{25127C2F-4B7E-45B2-857F-EE23C907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824"/>
                <a:ext cx="165" cy="149"/>
              </a:xfrm>
              <a:custGeom>
                <a:avLst/>
                <a:gdLst>
                  <a:gd name="T0" fmla="*/ 1033 w 66"/>
                  <a:gd name="T1" fmla="*/ 601 h 56"/>
                  <a:gd name="T2" fmla="*/ 813 w 66"/>
                  <a:gd name="T3" fmla="*/ 1032 h 56"/>
                  <a:gd name="T4" fmla="*/ 533 w 66"/>
                  <a:gd name="T5" fmla="*/ 976 h 56"/>
                  <a:gd name="T6" fmla="*/ 0 w 66"/>
                  <a:gd name="T7" fmla="*/ 750 h 56"/>
                  <a:gd name="T8" fmla="*/ 125 w 66"/>
                  <a:gd name="T9" fmla="*/ 580 h 56"/>
                  <a:gd name="T10" fmla="*/ 250 w 66"/>
                  <a:gd name="T11" fmla="*/ 319 h 56"/>
                  <a:gd name="T12" fmla="*/ 613 w 66"/>
                  <a:gd name="T13" fmla="*/ 0 h 56"/>
                  <a:gd name="T14" fmla="*/ 408 w 66"/>
                  <a:gd name="T15" fmla="*/ 750 h 56"/>
                  <a:gd name="T16" fmla="*/ 1020 w 66"/>
                  <a:gd name="T17" fmla="*/ 62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56">
                    <a:moveTo>
                      <a:pt x="66" y="32"/>
                    </a:moveTo>
                    <a:cubicBezTo>
                      <a:pt x="61" y="41"/>
                      <a:pt x="64" y="52"/>
                      <a:pt x="52" y="55"/>
                    </a:cubicBezTo>
                    <a:cubicBezTo>
                      <a:pt x="47" y="56"/>
                      <a:pt x="40" y="53"/>
                      <a:pt x="34" y="52"/>
                    </a:cubicBezTo>
                    <a:cubicBezTo>
                      <a:pt x="23" y="50"/>
                      <a:pt x="9" y="48"/>
                      <a:pt x="0" y="40"/>
                    </a:cubicBezTo>
                    <a:cubicBezTo>
                      <a:pt x="2" y="37"/>
                      <a:pt x="6" y="34"/>
                      <a:pt x="8" y="31"/>
                    </a:cubicBezTo>
                    <a:cubicBezTo>
                      <a:pt x="12" y="27"/>
                      <a:pt x="13" y="21"/>
                      <a:pt x="16" y="17"/>
                    </a:cubicBezTo>
                    <a:cubicBezTo>
                      <a:pt x="21" y="9"/>
                      <a:pt x="30" y="1"/>
                      <a:pt x="39" y="0"/>
                    </a:cubicBezTo>
                    <a:cubicBezTo>
                      <a:pt x="31" y="9"/>
                      <a:pt x="16" y="27"/>
                      <a:pt x="26" y="40"/>
                    </a:cubicBezTo>
                    <a:cubicBezTo>
                      <a:pt x="37" y="55"/>
                      <a:pt x="53" y="31"/>
                      <a:pt x="65" y="3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7" name="Freeform 11">
                <a:extLst>
                  <a:ext uri="{FF2B5EF4-FFF2-40B4-BE49-F238E27FC236}">
                    <a16:creationId xmlns:a16="http://schemas.microsoft.com/office/drawing/2014/main" id="{48E3EB4E-2A39-4E5B-BA94-27D1AEBCD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1800"/>
                <a:ext cx="258" cy="131"/>
              </a:xfrm>
              <a:custGeom>
                <a:avLst/>
                <a:gdLst>
                  <a:gd name="T0" fmla="*/ 1556 w 103"/>
                  <a:gd name="T1" fmla="*/ 321 h 49"/>
                  <a:gd name="T2" fmla="*/ 659 w 103"/>
                  <a:gd name="T3" fmla="*/ 743 h 49"/>
                  <a:gd name="T4" fmla="*/ 158 w 103"/>
                  <a:gd name="T5" fmla="*/ 559 h 49"/>
                  <a:gd name="T6" fmla="*/ 188 w 103"/>
                  <a:gd name="T7" fmla="*/ 0 h 49"/>
                  <a:gd name="T8" fmla="*/ 301 w 103"/>
                  <a:gd name="T9" fmla="*/ 436 h 49"/>
                  <a:gd name="T10" fmla="*/ 771 w 103"/>
                  <a:gd name="T11" fmla="*/ 559 h 49"/>
                  <a:gd name="T12" fmla="*/ 1493 w 103"/>
                  <a:gd name="T13" fmla="*/ 321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49">
                    <a:moveTo>
                      <a:pt x="99" y="17"/>
                    </a:moveTo>
                    <a:cubicBezTo>
                      <a:pt x="103" y="49"/>
                      <a:pt x="60" y="43"/>
                      <a:pt x="42" y="39"/>
                    </a:cubicBezTo>
                    <a:cubicBezTo>
                      <a:pt x="33" y="37"/>
                      <a:pt x="18" y="34"/>
                      <a:pt x="10" y="29"/>
                    </a:cubicBezTo>
                    <a:cubicBezTo>
                      <a:pt x="0" y="21"/>
                      <a:pt x="9" y="11"/>
                      <a:pt x="12" y="0"/>
                    </a:cubicBezTo>
                    <a:cubicBezTo>
                      <a:pt x="14" y="8"/>
                      <a:pt x="11" y="16"/>
                      <a:pt x="19" y="23"/>
                    </a:cubicBezTo>
                    <a:cubicBezTo>
                      <a:pt x="27" y="30"/>
                      <a:pt x="39" y="28"/>
                      <a:pt x="49" y="29"/>
                    </a:cubicBezTo>
                    <a:cubicBezTo>
                      <a:pt x="64" y="31"/>
                      <a:pt x="87" y="33"/>
                      <a:pt x="95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8" name="Freeform 12">
                <a:extLst>
                  <a:ext uri="{FF2B5EF4-FFF2-40B4-BE49-F238E27FC236}">
                    <a16:creationId xmlns:a16="http://schemas.microsoft.com/office/drawing/2014/main" id="{4CF49A50-CFAC-489F-BBE8-EE2BC513C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752"/>
                <a:ext cx="155" cy="112"/>
              </a:xfrm>
              <a:custGeom>
                <a:avLst/>
                <a:gdLst>
                  <a:gd name="T0" fmla="*/ 970 w 62"/>
                  <a:gd name="T1" fmla="*/ 320 h 42"/>
                  <a:gd name="T2" fmla="*/ 770 w 62"/>
                  <a:gd name="T3" fmla="*/ 739 h 42"/>
                  <a:gd name="T4" fmla="*/ 375 w 62"/>
                  <a:gd name="T5" fmla="*/ 717 h 42"/>
                  <a:gd name="T6" fmla="*/ 33 w 62"/>
                  <a:gd name="T7" fmla="*/ 547 h 42"/>
                  <a:gd name="T8" fmla="*/ 113 w 62"/>
                  <a:gd name="T9" fmla="*/ 285 h 42"/>
                  <a:gd name="T10" fmla="*/ 145 w 62"/>
                  <a:gd name="T11" fmla="*/ 0 h 42"/>
                  <a:gd name="T12" fmla="*/ 188 w 62"/>
                  <a:gd name="T13" fmla="*/ 456 h 42"/>
                  <a:gd name="T14" fmla="*/ 688 w 62"/>
                  <a:gd name="T15" fmla="*/ 456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2">
                    <a:moveTo>
                      <a:pt x="62" y="17"/>
                    </a:moveTo>
                    <a:cubicBezTo>
                      <a:pt x="58" y="25"/>
                      <a:pt x="59" y="35"/>
                      <a:pt x="49" y="39"/>
                    </a:cubicBezTo>
                    <a:cubicBezTo>
                      <a:pt x="43" y="42"/>
                      <a:pt x="31" y="40"/>
                      <a:pt x="24" y="38"/>
                    </a:cubicBezTo>
                    <a:cubicBezTo>
                      <a:pt x="18" y="37"/>
                      <a:pt x="5" y="35"/>
                      <a:pt x="2" y="29"/>
                    </a:cubicBezTo>
                    <a:cubicBezTo>
                      <a:pt x="0" y="23"/>
                      <a:pt x="6" y="19"/>
                      <a:pt x="7" y="15"/>
                    </a:cubicBezTo>
                    <a:cubicBezTo>
                      <a:pt x="8" y="10"/>
                      <a:pt x="7" y="4"/>
                      <a:pt x="9" y="0"/>
                    </a:cubicBezTo>
                    <a:cubicBezTo>
                      <a:pt x="9" y="7"/>
                      <a:pt x="8" y="18"/>
                      <a:pt x="12" y="24"/>
                    </a:cubicBezTo>
                    <a:cubicBezTo>
                      <a:pt x="22" y="36"/>
                      <a:pt x="34" y="25"/>
                      <a:pt x="44" y="24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9" name="Freeform 13">
                <a:extLst>
                  <a:ext uri="{FF2B5EF4-FFF2-40B4-BE49-F238E27FC236}">
                    <a16:creationId xmlns:a16="http://schemas.microsoft.com/office/drawing/2014/main" id="{FD5951EF-F67A-4D57-AA07-4658588E0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709"/>
                <a:ext cx="125" cy="94"/>
              </a:xfrm>
              <a:custGeom>
                <a:avLst/>
                <a:gdLst>
                  <a:gd name="T0" fmla="*/ 783 w 50"/>
                  <a:gd name="T1" fmla="*/ 150 h 35"/>
                  <a:gd name="T2" fmla="*/ 470 w 50"/>
                  <a:gd name="T3" fmla="*/ 642 h 35"/>
                  <a:gd name="T4" fmla="*/ 0 w 50"/>
                  <a:gd name="T5" fmla="*/ 424 h 35"/>
                  <a:gd name="T6" fmla="*/ 145 w 50"/>
                  <a:gd name="T7" fmla="*/ 0 h 35"/>
                  <a:gd name="T8" fmla="*/ 250 w 50"/>
                  <a:gd name="T9" fmla="*/ 368 h 35"/>
                  <a:gd name="T10" fmla="*/ 738 w 50"/>
                  <a:gd name="T11" fmla="*/ 231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5">
                    <a:moveTo>
                      <a:pt x="50" y="8"/>
                    </a:moveTo>
                    <a:cubicBezTo>
                      <a:pt x="50" y="24"/>
                      <a:pt x="48" y="35"/>
                      <a:pt x="30" y="33"/>
                    </a:cubicBezTo>
                    <a:cubicBezTo>
                      <a:pt x="21" y="32"/>
                      <a:pt x="6" y="30"/>
                      <a:pt x="0" y="22"/>
                    </a:cubicBezTo>
                    <a:cubicBezTo>
                      <a:pt x="6" y="18"/>
                      <a:pt x="10" y="8"/>
                      <a:pt x="9" y="0"/>
                    </a:cubicBezTo>
                    <a:cubicBezTo>
                      <a:pt x="9" y="7"/>
                      <a:pt x="10" y="15"/>
                      <a:pt x="16" y="19"/>
                    </a:cubicBezTo>
                    <a:cubicBezTo>
                      <a:pt x="23" y="24"/>
                      <a:pt x="44" y="20"/>
                      <a:pt x="47" y="12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0" name="Freeform 14">
                <a:extLst>
                  <a:ext uri="{FF2B5EF4-FFF2-40B4-BE49-F238E27FC236}">
                    <a16:creationId xmlns:a16="http://schemas.microsoft.com/office/drawing/2014/main" id="{BAE8F90C-4A4B-4181-AC80-4EFD1357B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611"/>
                <a:ext cx="235" cy="122"/>
              </a:xfrm>
              <a:custGeom>
                <a:avLst/>
                <a:gdLst>
                  <a:gd name="T0" fmla="*/ 1458 w 94"/>
                  <a:gd name="T1" fmla="*/ 451 h 46"/>
                  <a:gd name="T2" fmla="*/ 1145 w 94"/>
                  <a:gd name="T3" fmla="*/ 822 h 46"/>
                  <a:gd name="T4" fmla="*/ 645 w 94"/>
                  <a:gd name="T5" fmla="*/ 711 h 46"/>
                  <a:gd name="T6" fmla="*/ 83 w 94"/>
                  <a:gd name="T7" fmla="*/ 541 h 46"/>
                  <a:gd name="T8" fmla="*/ 33 w 94"/>
                  <a:gd name="T9" fmla="*/ 395 h 46"/>
                  <a:gd name="T10" fmla="*/ 145 w 94"/>
                  <a:gd name="T11" fmla="*/ 0 h 46"/>
                  <a:gd name="T12" fmla="*/ 270 w 94"/>
                  <a:gd name="T13" fmla="*/ 485 h 46"/>
                  <a:gd name="T14" fmla="*/ 738 w 94"/>
                  <a:gd name="T15" fmla="*/ 541 h 46"/>
                  <a:gd name="T16" fmla="*/ 1395 w 94"/>
                  <a:gd name="T17" fmla="*/ 26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46">
                    <a:moveTo>
                      <a:pt x="93" y="24"/>
                    </a:moveTo>
                    <a:cubicBezTo>
                      <a:pt x="94" y="34"/>
                      <a:pt x="82" y="43"/>
                      <a:pt x="73" y="44"/>
                    </a:cubicBezTo>
                    <a:cubicBezTo>
                      <a:pt x="63" y="46"/>
                      <a:pt x="50" y="41"/>
                      <a:pt x="41" y="38"/>
                    </a:cubicBezTo>
                    <a:cubicBezTo>
                      <a:pt x="31" y="36"/>
                      <a:pt x="13" y="35"/>
                      <a:pt x="5" y="29"/>
                    </a:cubicBezTo>
                    <a:cubicBezTo>
                      <a:pt x="0" y="24"/>
                      <a:pt x="2" y="28"/>
                      <a:pt x="2" y="21"/>
                    </a:cubicBezTo>
                    <a:cubicBezTo>
                      <a:pt x="1" y="15"/>
                      <a:pt x="6" y="4"/>
                      <a:pt x="9" y="0"/>
                    </a:cubicBezTo>
                    <a:cubicBezTo>
                      <a:pt x="9" y="12"/>
                      <a:pt x="2" y="22"/>
                      <a:pt x="17" y="26"/>
                    </a:cubicBezTo>
                    <a:cubicBezTo>
                      <a:pt x="26" y="28"/>
                      <a:pt x="37" y="27"/>
                      <a:pt x="47" y="29"/>
                    </a:cubicBezTo>
                    <a:cubicBezTo>
                      <a:pt x="65" y="32"/>
                      <a:pt x="81" y="34"/>
                      <a:pt x="89" y="14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1" name="Freeform 15">
                <a:extLst>
                  <a:ext uri="{FF2B5EF4-FFF2-40B4-BE49-F238E27FC236}">
                    <a16:creationId xmlns:a16="http://schemas.microsoft.com/office/drawing/2014/main" id="{5F7896E2-87FB-42EF-8970-5CCFF4030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560"/>
                <a:ext cx="177" cy="120"/>
              </a:xfrm>
              <a:custGeom>
                <a:avLst/>
                <a:gdLst>
                  <a:gd name="T0" fmla="*/ 1099 w 71"/>
                  <a:gd name="T1" fmla="*/ 307 h 45"/>
                  <a:gd name="T2" fmla="*/ 386 w 71"/>
                  <a:gd name="T3" fmla="*/ 717 h 45"/>
                  <a:gd name="T4" fmla="*/ 217 w 71"/>
                  <a:gd name="T5" fmla="*/ 0 h 45"/>
                  <a:gd name="T6" fmla="*/ 603 w 71"/>
                  <a:gd name="T7" fmla="*/ 648 h 45"/>
                  <a:gd name="T8" fmla="*/ 1099 w 71"/>
                  <a:gd name="T9" fmla="*/ 28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5">
                    <a:moveTo>
                      <a:pt x="71" y="16"/>
                    </a:moveTo>
                    <a:cubicBezTo>
                      <a:pt x="69" y="45"/>
                      <a:pt x="46" y="42"/>
                      <a:pt x="25" y="38"/>
                    </a:cubicBezTo>
                    <a:cubicBezTo>
                      <a:pt x="0" y="32"/>
                      <a:pt x="19" y="20"/>
                      <a:pt x="14" y="0"/>
                    </a:cubicBezTo>
                    <a:cubicBezTo>
                      <a:pt x="23" y="12"/>
                      <a:pt x="17" y="33"/>
                      <a:pt x="39" y="34"/>
                    </a:cubicBezTo>
                    <a:cubicBezTo>
                      <a:pt x="49" y="34"/>
                      <a:pt x="67" y="24"/>
                      <a:pt x="71" y="15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2" name="Freeform 16">
                <a:extLst>
                  <a:ext uri="{FF2B5EF4-FFF2-40B4-BE49-F238E27FC236}">
                    <a16:creationId xmlns:a16="http://schemas.microsoft.com/office/drawing/2014/main" id="{4F7E7AD1-A44F-4077-9168-252BAAEE7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461"/>
                <a:ext cx="215" cy="163"/>
              </a:xfrm>
              <a:custGeom>
                <a:avLst/>
                <a:gdLst>
                  <a:gd name="T0" fmla="*/ 1300 w 86"/>
                  <a:gd name="T1" fmla="*/ 550 h 61"/>
                  <a:gd name="T2" fmla="*/ 1063 w 86"/>
                  <a:gd name="T3" fmla="*/ 1144 h 61"/>
                  <a:gd name="T4" fmla="*/ 563 w 86"/>
                  <a:gd name="T5" fmla="*/ 1013 h 61"/>
                  <a:gd name="T6" fmla="*/ 63 w 86"/>
                  <a:gd name="T7" fmla="*/ 842 h 61"/>
                  <a:gd name="T8" fmla="*/ 175 w 86"/>
                  <a:gd name="T9" fmla="*/ 0 h 61"/>
                  <a:gd name="T10" fmla="*/ 208 w 86"/>
                  <a:gd name="T11" fmla="*/ 572 h 61"/>
                  <a:gd name="T12" fmla="*/ 625 w 86"/>
                  <a:gd name="T13" fmla="*/ 687 h 61"/>
                  <a:gd name="T14" fmla="*/ 970 w 86"/>
                  <a:gd name="T15" fmla="*/ 842 h 61"/>
                  <a:gd name="T16" fmla="*/ 1208 w 86"/>
                  <a:gd name="T17" fmla="*/ 513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61">
                    <a:moveTo>
                      <a:pt x="83" y="29"/>
                    </a:moveTo>
                    <a:cubicBezTo>
                      <a:pt x="79" y="44"/>
                      <a:pt x="86" y="59"/>
                      <a:pt x="68" y="60"/>
                    </a:cubicBezTo>
                    <a:cubicBezTo>
                      <a:pt x="57" y="61"/>
                      <a:pt x="47" y="57"/>
                      <a:pt x="36" y="53"/>
                    </a:cubicBezTo>
                    <a:cubicBezTo>
                      <a:pt x="27" y="50"/>
                      <a:pt x="8" y="54"/>
                      <a:pt x="4" y="44"/>
                    </a:cubicBezTo>
                    <a:cubicBezTo>
                      <a:pt x="0" y="35"/>
                      <a:pt x="6" y="9"/>
                      <a:pt x="11" y="0"/>
                    </a:cubicBezTo>
                    <a:cubicBezTo>
                      <a:pt x="9" y="8"/>
                      <a:pt x="6" y="23"/>
                      <a:pt x="13" y="30"/>
                    </a:cubicBezTo>
                    <a:cubicBezTo>
                      <a:pt x="19" y="37"/>
                      <a:pt x="32" y="33"/>
                      <a:pt x="40" y="36"/>
                    </a:cubicBezTo>
                    <a:cubicBezTo>
                      <a:pt x="49" y="39"/>
                      <a:pt x="51" y="48"/>
                      <a:pt x="62" y="44"/>
                    </a:cubicBezTo>
                    <a:cubicBezTo>
                      <a:pt x="69" y="42"/>
                      <a:pt x="76" y="35"/>
                      <a:pt x="77" y="2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3" name="Freeform 17">
                <a:extLst>
                  <a:ext uri="{FF2B5EF4-FFF2-40B4-BE49-F238E27FC236}">
                    <a16:creationId xmlns:a16="http://schemas.microsoft.com/office/drawing/2014/main" id="{F5A759BE-5E7D-4005-9509-55FBA6F44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363"/>
                <a:ext cx="217" cy="154"/>
              </a:xfrm>
              <a:custGeom>
                <a:avLst/>
                <a:gdLst>
                  <a:gd name="T0" fmla="*/ 1349 w 87"/>
                  <a:gd name="T1" fmla="*/ 542 h 58"/>
                  <a:gd name="T2" fmla="*/ 0 w 87"/>
                  <a:gd name="T3" fmla="*/ 465 h 58"/>
                  <a:gd name="T4" fmla="*/ 75 w 87"/>
                  <a:gd name="T5" fmla="*/ 0 h 58"/>
                  <a:gd name="T6" fmla="*/ 229 w 87"/>
                  <a:gd name="T7" fmla="*/ 374 h 58"/>
                  <a:gd name="T8" fmla="*/ 653 w 87"/>
                  <a:gd name="T9" fmla="*/ 542 h 58"/>
                  <a:gd name="T10" fmla="*/ 1287 w 87"/>
                  <a:gd name="T11" fmla="*/ 507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58">
                    <a:moveTo>
                      <a:pt x="87" y="29"/>
                    </a:moveTo>
                    <a:cubicBezTo>
                      <a:pt x="76" y="58"/>
                      <a:pt x="18" y="33"/>
                      <a:pt x="0" y="25"/>
                    </a:cubicBezTo>
                    <a:cubicBezTo>
                      <a:pt x="1" y="15"/>
                      <a:pt x="7" y="11"/>
                      <a:pt x="5" y="0"/>
                    </a:cubicBezTo>
                    <a:cubicBezTo>
                      <a:pt x="10" y="6"/>
                      <a:pt x="9" y="14"/>
                      <a:pt x="15" y="20"/>
                    </a:cubicBezTo>
                    <a:cubicBezTo>
                      <a:pt x="22" y="26"/>
                      <a:pt x="33" y="27"/>
                      <a:pt x="42" y="29"/>
                    </a:cubicBezTo>
                    <a:cubicBezTo>
                      <a:pt x="49" y="30"/>
                      <a:pt x="83" y="36"/>
                      <a:pt x="83" y="2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4" name="Freeform 18">
                <a:extLst>
                  <a:ext uri="{FF2B5EF4-FFF2-40B4-BE49-F238E27FC236}">
                    <a16:creationId xmlns:a16="http://schemas.microsoft.com/office/drawing/2014/main" id="{6E366467-1051-4BE9-AF7F-A519492EA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349"/>
                <a:ext cx="117" cy="88"/>
              </a:xfrm>
              <a:custGeom>
                <a:avLst/>
                <a:gdLst>
                  <a:gd name="T0" fmla="*/ 682 w 47"/>
                  <a:gd name="T1" fmla="*/ 35 h 33"/>
                  <a:gd name="T2" fmla="*/ 620 w 47"/>
                  <a:gd name="T3" fmla="*/ 477 h 33"/>
                  <a:gd name="T4" fmla="*/ 353 w 47"/>
                  <a:gd name="T5" fmla="*/ 568 h 33"/>
                  <a:gd name="T6" fmla="*/ 62 w 47"/>
                  <a:gd name="T7" fmla="*/ 491 h 33"/>
                  <a:gd name="T8" fmla="*/ 42 w 47"/>
                  <a:gd name="T9" fmla="*/ 0 h 33"/>
                  <a:gd name="T10" fmla="*/ 167 w 47"/>
                  <a:gd name="T11" fmla="*/ 363 h 33"/>
                  <a:gd name="T12" fmla="*/ 495 w 47"/>
                  <a:gd name="T13" fmla="*/ 24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33">
                    <a:moveTo>
                      <a:pt x="44" y="2"/>
                    </a:moveTo>
                    <a:cubicBezTo>
                      <a:pt x="47" y="10"/>
                      <a:pt x="45" y="19"/>
                      <a:pt x="40" y="25"/>
                    </a:cubicBezTo>
                    <a:cubicBezTo>
                      <a:pt x="34" y="33"/>
                      <a:pt x="32" y="31"/>
                      <a:pt x="23" y="30"/>
                    </a:cubicBezTo>
                    <a:cubicBezTo>
                      <a:pt x="19" y="29"/>
                      <a:pt x="7" y="29"/>
                      <a:pt x="4" y="26"/>
                    </a:cubicBezTo>
                    <a:cubicBezTo>
                      <a:pt x="0" y="22"/>
                      <a:pt x="2" y="6"/>
                      <a:pt x="3" y="0"/>
                    </a:cubicBezTo>
                    <a:cubicBezTo>
                      <a:pt x="5" y="6"/>
                      <a:pt x="4" y="14"/>
                      <a:pt x="11" y="19"/>
                    </a:cubicBezTo>
                    <a:cubicBezTo>
                      <a:pt x="19" y="24"/>
                      <a:pt x="28" y="21"/>
                      <a:pt x="32" y="1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5" name="Freeform 19">
                <a:extLst>
                  <a:ext uri="{FF2B5EF4-FFF2-40B4-BE49-F238E27FC236}">
                    <a16:creationId xmlns:a16="http://schemas.microsoft.com/office/drawing/2014/main" id="{3A5B23EF-C7D8-4337-A46F-729144E8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333"/>
                <a:ext cx="162" cy="83"/>
              </a:xfrm>
              <a:custGeom>
                <a:avLst/>
                <a:gdLst>
                  <a:gd name="T0" fmla="*/ 932 w 65"/>
                  <a:gd name="T1" fmla="*/ 94 h 31"/>
                  <a:gd name="T2" fmla="*/ 496 w 65"/>
                  <a:gd name="T3" fmla="*/ 538 h 31"/>
                  <a:gd name="T4" fmla="*/ 0 w 65"/>
                  <a:gd name="T5" fmla="*/ 444 h 31"/>
                  <a:gd name="T6" fmla="*/ 12 w 65"/>
                  <a:gd name="T7" fmla="*/ 21 h 31"/>
                  <a:gd name="T8" fmla="*/ 528 w 65"/>
                  <a:gd name="T9" fmla="*/ 345 h 31"/>
                  <a:gd name="T10" fmla="*/ 870 w 65"/>
                  <a:gd name="T11" fmla="*/ 252 h 31"/>
                  <a:gd name="T12" fmla="*/ 945 w 65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1">
                    <a:moveTo>
                      <a:pt x="60" y="5"/>
                    </a:moveTo>
                    <a:cubicBezTo>
                      <a:pt x="65" y="30"/>
                      <a:pt x="51" y="31"/>
                      <a:pt x="32" y="28"/>
                    </a:cubicBezTo>
                    <a:cubicBezTo>
                      <a:pt x="24" y="27"/>
                      <a:pt x="6" y="28"/>
                      <a:pt x="0" y="23"/>
                    </a:cubicBezTo>
                    <a:cubicBezTo>
                      <a:pt x="3" y="16"/>
                      <a:pt x="0" y="8"/>
                      <a:pt x="1" y="1"/>
                    </a:cubicBezTo>
                    <a:cubicBezTo>
                      <a:pt x="2" y="19"/>
                      <a:pt x="19" y="17"/>
                      <a:pt x="34" y="18"/>
                    </a:cubicBezTo>
                    <a:cubicBezTo>
                      <a:pt x="41" y="18"/>
                      <a:pt x="50" y="19"/>
                      <a:pt x="56" y="13"/>
                    </a:cubicBezTo>
                    <a:cubicBezTo>
                      <a:pt x="60" y="9"/>
                      <a:pt x="57" y="4"/>
                      <a:pt x="61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6" name="Freeform 20">
                <a:extLst>
                  <a:ext uri="{FF2B5EF4-FFF2-40B4-BE49-F238E27FC236}">
                    <a16:creationId xmlns:a16="http://schemas.microsoft.com/office/drawing/2014/main" id="{DF842463-5EC0-4603-BFDD-E9CE60769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1157"/>
                <a:ext cx="125" cy="126"/>
              </a:xfrm>
              <a:custGeom>
                <a:avLst/>
                <a:gdLst>
                  <a:gd name="T0" fmla="*/ 783 w 50"/>
                  <a:gd name="T1" fmla="*/ 308 h 47"/>
                  <a:gd name="T2" fmla="*/ 145 w 50"/>
                  <a:gd name="T3" fmla="*/ 78 h 47"/>
                  <a:gd name="T4" fmla="*/ 95 w 50"/>
                  <a:gd name="T5" fmla="*/ 150 h 47"/>
                  <a:gd name="T6" fmla="*/ 300 w 50"/>
                  <a:gd name="T7" fmla="*/ 389 h 47"/>
                  <a:gd name="T8" fmla="*/ 488 w 50"/>
                  <a:gd name="T9" fmla="*/ 906 h 47"/>
                  <a:gd name="T10" fmla="*/ 438 w 50"/>
                  <a:gd name="T11" fmla="*/ 445 h 47"/>
                  <a:gd name="T12" fmla="*/ 595 w 50"/>
                  <a:gd name="T13" fmla="*/ 33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7">
                    <a:moveTo>
                      <a:pt x="50" y="16"/>
                    </a:moveTo>
                    <a:cubicBezTo>
                      <a:pt x="33" y="16"/>
                      <a:pt x="23" y="11"/>
                      <a:pt x="9" y="4"/>
                    </a:cubicBezTo>
                    <a:cubicBezTo>
                      <a:pt x="2" y="1"/>
                      <a:pt x="0" y="0"/>
                      <a:pt x="6" y="8"/>
                    </a:cubicBezTo>
                    <a:cubicBezTo>
                      <a:pt x="9" y="13"/>
                      <a:pt x="15" y="15"/>
                      <a:pt x="19" y="20"/>
                    </a:cubicBezTo>
                    <a:cubicBezTo>
                      <a:pt x="24" y="28"/>
                      <a:pt x="27" y="38"/>
                      <a:pt x="31" y="47"/>
                    </a:cubicBezTo>
                    <a:cubicBezTo>
                      <a:pt x="30" y="42"/>
                      <a:pt x="25" y="28"/>
                      <a:pt x="28" y="23"/>
                    </a:cubicBezTo>
                    <a:cubicBezTo>
                      <a:pt x="30" y="17"/>
                      <a:pt x="34" y="21"/>
                      <a:pt x="38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7" name="Freeform 21">
                <a:extLst>
                  <a:ext uri="{FF2B5EF4-FFF2-40B4-BE49-F238E27FC236}">
                    <a16:creationId xmlns:a16="http://schemas.microsoft.com/office/drawing/2014/main" id="{BA9E0757-FE4E-4BE6-9E37-C7E6F5B62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187"/>
                <a:ext cx="60" cy="133"/>
              </a:xfrm>
              <a:custGeom>
                <a:avLst/>
                <a:gdLst>
                  <a:gd name="T0" fmla="*/ 375 w 24"/>
                  <a:gd name="T1" fmla="*/ 806 h 50"/>
                  <a:gd name="T2" fmla="*/ 238 w 24"/>
                  <a:gd name="T3" fmla="*/ 261 h 50"/>
                  <a:gd name="T4" fmla="*/ 0 w 24"/>
                  <a:gd name="T5" fmla="*/ 0 h 50"/>
                  <a:gd name="T6" fmla="*/ 175 w 24"/>
                  <a:gd name="T7" fmla="*/ 942 h 50"/>
                  <a:gd name="T8" fmla="*/ 283 w 24"/>
                  <a:gd name="T9" fmla="*/ 54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0">
                    <a:moveTo>
                      <a:pt x="24" y="43"/>
                    </a:moveTo>
                    <a:cubicBezTo>
                      <a:pt x="19" y="31"/>
                      <a:pt x="23" y="24"/>
                      <a:pt x="15" y="14"/>
                    </a:cubicBezTo>
                    <a:cubicBezTo>
                      <a:pt x="10" y="9"/>
                      <a:pt x="5" y="4"/>
                      <a:pt x="0" y="0"/>
                    </a:cubicBezTo>
                    <a:cubicBezTo>
                      <a:pt x="8" y="18"/>
                      <a:pt x="11" y="30"/>
                      <a:pt x="11" y="50"/>
                    </a:cubicBezTo>
                    <a:cubicBezTo>
                      <a:pt x="12" y="44"/>
                      <a:pt x="10" y="29"/>
                      <a:pt x="18" y="2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8" name="Freeform 22">
                <a:extLst>
                  <a:ext uri="{FF2B5EF4-FFF2-40B4-BE49-F238E27FC236}">
                    <a16:creationId xmlns:a16="http://schemas.microsoft.com/office/drawing/2014/main" id="{70F2E80F-F6A9-48CE-9313-910C1AFC7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691"/>
                <a:ext cx="598" cy="256"/>
              </a:xfrm>
              <a:custGeom>
                <a:avLst/>
                <a:gdLst>
                  <a:gd name="T0" fmla="*/ 3743 w 239"/>
                  <a:gd name="T1" fmla="*/ 1728 h 96"/>
                  <a:gd name="T2" fmla="*/ 3213 w 239"/>
                  <a:gd name="T3" fmla="*/ 1728 h 96"/>
                  <a:gd name="T4" fmla="*/ 2785 w 239"/>
                  <a:gd name="T5" fmla="*/ 1741 h 96"/>
                  <a:gd name="T6" fmla="*/ 1834 w 239"/>
                  <a:gd name="T7" fmla="*/ 1707 h 96"/>
                  <a:gd name="T8" fmla="*/ 801 w 239"/>
                  <a:gd name="T9" fmla="*/ 1365 h 96"/>
                  <a:gd name="T10" fmla="*/ 0 w 239"/>
                  <a:gd name="T11" fmla="*/ 1024 h 96"/>
                  <a:gd name="T12" fmla="*/ 313 w 239"/>
                  <a:gd name="T13" fmla="*/ 0 h 96"/>
                  <a:gd name="T14" fmla="*/ 550 w 239"/>
                  <a:gd name="T15" fmla="*/ 1045 h 96"/>
                  <a:gd name="T16" fmla="*/ 988 w 239"/>
                  <a:gd name="T17" fmla="*/ 1024 h 96"/>
                  <a:gd name="T18" fmla="*/ 1534 w 239"/>
                  <a:gd name="T19" fmla="*/ 1229 h 96"/>
                  <a:gd name="T20" fmla="*/ 2585 w 239"/>
                  <a:gd name="T21" fmla="*/ 1571 h 96"/>
                  <a:gd name="T22" fmla="*/ 3713 w 239"/>
                  <a:gd name="T23" fmla="*/ 1707 h 9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96">
                    <a:moveTo>
                      <a:pt x="239" y="91"/>
                    </a:moveTo>
                    <a:cubicBezTo>
                      <a:pt x="229" y="95"/>
                      <a:pt x="216" y="91"/>
                      <a:pt x="205" y="91"/>
                    </a:cubicBezTo>
                    <a:cubicBezTo>
                      <a:pt x="196" y="91"/>
                      <a:pt x="187" y="92"/>
                      <a:pt x="178" y="92"/>
                    </a:cubicBezTo>
                    <a:cubicBezTo>
                      <a:pt x="158" y="92"/>
                      <a:pt x="137" y="94"/>
                      <a:pt x="117" y="90"/>
                    </a:cubicBezTo>
                    <a:cubicBezTo>
                      <a:pt x="94" y="86"/>
                      <a:pt x="72" y="79"/>
                      <a:pt x="51" y="72"/>
                    </a:cubicBezTo>
                    <a:cubicBezTo>
                      <a:pt x="37" y="68"/>
                      <a:pt x="9" y="65"/>
                      <a:pt x="0" y="54"/>
                    </a:cubicBezTo>
                    <a:cubicBezTo>
                      <a:pt x="15" y="43"/>
                      <a:pt x="15" y="17"/>
                      <a:pt x="20" y="0"/>
                    </a:cubicBezTo>
                    <a:cubicBezTo>
                      <a:pt x="25" y="18"/>
                      <a:pt x="6" y="49"/>
                      <a:pt x="35" y="55"/>
                    </a:cubicBezTo>
                    <a:cubicBezTo>
                      <a:pt x="44" y="56"/>
                      <a:pt x="54" y="53"/>
                      <a:pt x="63" y="54"/>
                    </a:cubicBezTo>
                    <a:cubicBezTo>
                      <a:pt x="76" y="54"/>
                      <a:pt x="87" y="59"/>
                      <a:pt x="98" y="65"/>
                    </a:cubicBezTo>
                    <a:cubicBezTo>
                      <a:pt x="121" y="75"/>
                      <a:pt x="141" y="79"/>
                      <a:pt x="165" y="83"/>
                    </a:cubicBezTo>
                    <a:cubicBezTo>
                      <a:pt x="182" y="86"/>
                      <a:pt x="220" y="96"/>
                      <a:pt x="237" y="9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9" name="Freeform 23">
                <a:extLst>
                  <a:ext uri="{FF2B5EF4-FFF2-40B4-BE49-F238E27FC236}">
                    <a16:creationId xmlns:a16="http://schemas.microsoft.com/office/drawing/2014/main" id="{0CD6B43B-C254-4D2B-8ED5-AF985B401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1605"/>
                <a:ext cx="605" cy="243"/>
              </a:xfrm>
              <a:custGeom>
                <a:avLst/>
                <a:gdLst>
                  <a:gd name="T0" fmla="*/ 3783 w 242"/>
                  <a:gd name="T1" fmla="*/ 320 h 91"/>
                  <a:gd name="T2" fmla="*/ 3625 w 242"/>
                  <a:gd name="T3" fmla="*/ 1370 h 91"/>
                  <a:gd name="T4" fmla="*/ 2988 w 242"/>
                  <a:gd name="T5" fmla="*/ 1584 h 91"/>
                  <a:gd name="T6" fmla="*/ 2063 w 242"/>
                  <a:gd name="T7" fmla="*/ 1503 h 91"/>
                  <a:gd name="T8" fmla="*/ 0 w 242"/>
                  <a:gd name="T9" fmla="*/ 1276 h 91"/>
                  <a:gd name="T10" fmla="*/ 2425 w 242"/>
                  <a:gd name="T11" fmla="*/ 1199 h 91"/>
                  <a:gd name="T12" fmla="*/ 3313 w 242"/>
                  <a:gd name="T13" fmla="*/ 742 h 91"/>
                  <a:gd name="T14" fmla="*/ 3458 w 242"/>
                  <a:gd name="T15" fmla="*/ 0 h 91"/>
                  <a:gd name="T16" fmla="*/ 3563 w 242"/>
                  <a:gd name="T17" fmla="*/ 798 h 91"/>
                  <a:gd name="T18" fmla="*/ 3738 w 242"/>
                  <a:gd name="T19" fmla="*/ 606 h 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2" h="91">
                    <a:moveTo>
                      <a:pt x="242" y="17"/>
                    </a:moveTo>
                    <a:cubicBezTo>
                      <a:pt x="242" y="36"/>
                      <a:pt x="239" y="54"/>
                      <a:pt x="232" y="72"/>
                    </a:cubicBezTo>
                    <a:cubicBezTo>
                      <a:pt x="224" y="91"/>
                      <a:pt x="209" y="86"/>
                      <a:pt x="191" y="83"/>
                    </a:cubicBezTo>
                    <a:cubicBezTo>
                      <a:pt x="167" y="80"/>
                      <a:pt x="156" y="77"/>
                      <a:pt x="132" y="79"/>
                    </a:cubicBezTo>
                    <a:cubicBezTo>
                      <a:pt x="98" y="81"/>
                      <a:pt x="34" y="66"/>
                      <a:pt x="0" y="67"/>
                    </a:cubicBezTo>
                    <a:cubicBezTo>
                      <a:pt x="45" y="57"/>
                      <a:pt x="109" y="70"/>
                      <a:pt x="155" y="63"/>
                    </a:cubicBezTo>
                    <a:cubicBezTo>
                      <a:pt x="175" y="60"/>
                      <a:pt x="202" y="60"/>
                      <a:pt x="212" y="39"/>
                    </a:cubicBezTo>
                    <a:cubicBezTo>
                      <a:pt x="218" y="28"/>
                      <a:pt x="214" y="10"/>
                      <a:pt x="221" y="0"/>
                    </a:cubicBezTo>
                    <a:cubicBezTo>
                      <a:pt x="227" y="13"/>
                      <a:pt x="224" y="28"/>
                      <a:pt x="228" y="42"/>
                    </a:cubicBezTo>
                    <a:cubicBezTo>
                      <a:pt x="232" y="59"/>
                      <a:pt x="240" y="43"/>
                      <a:pt x="239" y="32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0" name="Freeform 24">
                <a:extLst>
                  <a:ext uri="{FF2B5EF4-FFF2-40B4-BE49-F238E27FC236}">
                    <a16:creationId xmlns:a16="http://schemas.microsoft.com/office/drawing/2014/main" id="{D0CE599D-B577-4034-ABD7-D435B5DFE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1344"/>
                <a:ext cx="317" cy="256"/>
              </a:xfrm>
              <a:custGeom>
                <a:avLst/>
                <a:gdLst>
                  <a:gd name="T0" fmla="*/ 1912 w 127"/>
                  <a:gd name="T1" fmla="*/ 0 h 96"/>
                  <a:gd name="T2" fmla="*/ 1587 w 127"/>
                  <a:gd name="T3" fmla="*/ 739 h 96"/>
                  <a:gd name="T4" fmla="*/ 1133 w 127"/>
                  <a:gd name="T5" fmla="*/ 1101 h 96"/>
                  <a:gd name="T6" fmla="*/ 574 w 127"/>
                  <a:gd name="T7" fmla="*/ 1331 h 96"/>
                  <a:gd name="T8" fmla="*/ 0 w 127"/>
                  <a:gd name="T9" fmla="*/ 1571 h 96"/>
                  <a:gd name="T10" fmla="*/ 1320 w 127"/>
                  <a:gd name="T11" fmla="*/ 1229 h 96"/>
                  <a:gd name="T12" fmla="*/ 1974 w 127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" h="96">
                    <a:moveTo>
                      <a:pt x="123" y="0"/>
                    </a:moveTo>
                    <a:cubicBezTo>
                      <a:pt x="123" y="13"/>
                      <a:pt x="110" y="30"/>
                      <a:pt x="102" y="39"/>
                    </a:cubicBezTo>
                    <a:cubicBezTo>
                      <a:pt x="93" y="48"/>
                      <a:pt x="84" y="53"/>
                      <a:pt x="73" y="58"/>
                    </a:cubicBezTo>
                    <a:cubicBezTo>
                      <a:pt x="62" y="63"/>
                      <a:pt x="49" y="65"/>
                      <a:pt x="37" y="70"/>
                    </a:cubicBezTo>
                    <a:cubicBezTo>
                      <a:pt x="25" y="74"/>
                      <a:pt x="12" y="78"/>
                      <a:pt x="0" y="83"/>
                    </a:cubicBezTo>
                    <a:cubicBezTo>
                      <a:pt x="18" y="96"/>
                      <a:pt x="67" y="75"/>
                      <a:pt x="85" y="65"/>
                    </a:cubicBezTo>
                    <a:cubicBezTo>
                      <a:pt x="105" y="55"/>
                      <a:pt x="124" y="22"/>
                      <a:pt x="127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1" name="Freeform 25">
                <a:extLst>
                  <a:ext uri="{FF2B5EF4-FFF2-40B4-BE49-F238E27FC236}">
                    <a16:creationId xmlns:a16="http://schemas.microsoft.com/office/drawing/2014/main" id="{F2D058FA-5870-476F-8943-E971BC5C3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1555"/>
                <a:ext cx="132" cy="312"/>
              </a:xfrm>
              <a:custGeom>
                <a:avLst/>
                <a:gdLst>
                  <a:gd name="T0" fmla="*/ 725 w 53"/>
                  <a:gd name="T1" fmla="*/ 0 h 117"/>
                  <a:gd name="T2" fmla="*/ 403 w 53"/>
                  <a:gd name="T3" fmla="*/ 491 h 117"/>
                  <a:gd name="T4" fmla="*/ 217 w 53"/>
                  <a:gd name="T5" fmla="*/ 1024 h 117"/>
                  <a:gd name="T6" fmla="*/ 0 w 53"/>
                  <a:gd name="T7" fmla="*/ 2219 h 117"/>
                  <a:gd name="T8" fmla="*/ 371 w 53"/>
                  <a:gd name="T9" fmla="*/ 760 h 117"/>
                  <a:gd name="T10" fmla="*/ 819 w 53"/>
                  <a:gd name="T11" fmla="*/ 0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117">
                    <a:moveTo>
                      <a:pt x="47" y="0"/>
                    </a:moveTo>
                    <a:cubicBezTo>
                      <a:pt x="42" y="10"/>
                      <a:pt x="32" y="15"/>
                      <a:pt x="26" y="26"/>
                    </a:cubicBezTo>
                    <a:cubicBezTo>
                      <a:pt x="21" y="35"/>
                      <a:pt x="17" y="44"/>
                      <a:pt x="14" y="54"/>
                    </a:cubicBezTo>
                    <a:cubicBezTo>
                      <a:pt x="7" y="74"/>
                      <a:pt x="7" y="97"/>
                      <a:pt x="0" y="117"/>
                    </a:cubicBezTo>
                    <a:cubicBezTo>
                      <a:pt x="12" y="93"/>
                      <a:pt x="11" y="64"/>
                      <a:pt x="24" y="40"/>
                    </a:cubicBezTo>
                    <a:cubicBezTo>
                      <a:pt x="32" y="24"/>
                      <a:pt x="44" y="13"/>
                      <a:pt x="53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2" name="Freeform 26">
                <a:extLst>
                  <a:ext uri="{FF2B5EF4-FFF2-40B4-BE49-F238E27FC236}">
                    <a16:creationId xmlns:a16="http://schemas.microsoft.com/office/drawing/2014/main" id="{820EC858-05D3-4D88-BF2C-0C83760C1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933"/>
                <a:ext cx="537" cy="272"/>
              </a:xfrm>
              <a:custGeom>
                <a:avLst/>
                <a:gdLst>
                  <a:gd name="T0" fmla="*/ 3349 w 215"/>
                  <a:gd name="T1" fmla="*/ 0 h 102"/>
                  <a:gd name="T2" fmla="*/ 1696 w 215"/>
                  <a:gd name="T3" fmla="*/ 397 h 102"/>
                  <a:gd name="T4" fmla="*/ 937 w 215"/>
                  <a:gd name="T5" fmla="*/ 1160 h 102"/>
                  <a:gd name="T6" fmla="*/ 0 w 215"/>
                  <a:gd name="T7" fmla="*/ 1933 h 102"/>
                  <a:gd name="T8" fmla="*/ 1446 w 215"/>
                  <a:gd name="T9" fmla="*/ 875 h 102"/>
                  <a:gd name="T10" fmla="*/ 3349 w 215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5" h="102">
                    <a:moveTo>
                      <a:pt x="215" y="0"/>
                    </a:moveTo>
                    <a:cubicBezTo>
                      <a:pt x="190" y="9"/>
                      <a:pt x="125" y="14"/>
                      <a:pt x="109" y="21"/>
                    </a:cubicBezTo>
                    <a:cubicBezTo>
                      <a:pt x="93" y="28"/>
                      <a:pt x="80" y="47"/>
                      <a:pt x="60" y="61"/>
                    </a:cubicBezTo>
                    <a:cubicBezTo>
                      <a:pt x="40" y="75"/>
                      <a:pt x="6" y="99"/>
                      <a:pt x="0" y="102"/>
                    </a:cubicBezTo>
                    <a:cubicBezTo>
                      <a:pt x="19" y="97"/>
                      <a:pt x="84" y="57"/>
                      <a:pt x="93" y="46"/>
                    </a:cubicBezTo>
                    <a:cubicBezTo>
                      <a:pt x="103" y="35"/>
                      <a:pt x="154" y="19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3" name="Freeform 27">
                <a:extLst>
                  <a:ext uri="{FF2B5EF4-FFF2-40B4-BE49-F238E27FC236}">
                    <a16:creationId xmlns:a16="http://schemas.microsoft.com/office/drawing/2014/main" id="{3781CB4B-07A3-419B-9358-7E41B49A0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1213"/>
                <a:ext cx="330" cy="70"/>
              </a:xfrm>
              <a:custGeom>
                <a:avLst/>
                <a:gdLst>
                  <a:gd name="T0" fmla="*/ 2063 w 132"/>
                  <a:gd name="T1" fmla="*/ 291 h 26"/>
                  <a:gd name="T2" fmla="*/ 895 w 132"/>
                  <a:gd name="T3" fmla="*/ 312 h 26"/>
                  <a:gd name="T4" fmla="*/ 0 w 132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2" h="26">
                    <a:moveTo>
                      <a:pt x="132" y="15"/>
                    </a:moveTo>
                    <a:cubicBezTo>
                      <a:pt x="115" y="26"/>
                      <a:pt x="76" y="19"/>
                      <a:pt x="57" y="16"/>
                    </a:cubicBezTo>
                    <a:cubicBezTo>
                      <a:pt x="38" y="13"/>
                      <a:pt x="17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4" name="Freeform 28">
                <a:extLst>
                  <a:ext uri="{FF2B5EF4-FFF2-40B4-BE49-F238E27FC236}">
                    <a16:creationId xmlns:a16="http://schemas.microsoft.com/office/drawing/2014/main" id="{26FEB3E5-73FC-41D2-8AAC-BE5E0C5CD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563"/>
                <a:ext cx="140" cy="48"/>
              </a:xfrm>
              <a:custGeom>
                <a:avLst/>
                <a:gdLst>
                  <a:gd name="T0" fmla="*/ 875 w 56"/>
                  <a:gd name="T1" fmla="*/ 341 h 18"/>
                  <a:gd name="T2" fmla="*/ 0 w 5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8">
                    <a:moveTo>
                      <a:pt x="56" y="18"/>
                    </a:moveTo>
                    <a:cubicBezTo>
                      <a:pt x="38" y="12"/>
                      <a:pt x="19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5" name="Freeform 29">
                <a:extLst>
                  <a:ext uri="{FF2B5EF4-FFF2-40B4-BE49-F238E27FC236}">
                    <a16:creationId xmlns:a16="http://schemas.microsoft.com/office/drawing/2014/main" id="{989CF442-868E-4287-9977-7E97D1290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49"/>
                <a:ext cx="178" cy="59"/>
              </a:xfrm>
              <a:custGeom>
                <a:avLst/>
                <a:gdLst>
                  <a:gd name="T0" fmla="*/ 1118 w 71"/>
                  <a:gd name="T1" fmla="*/ 424 h 22"/>
                  <a:gd name="T2" fmla="*/ 0 w 71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2">
                    <a:moveTo>
                      <a:pt x="71" y="22"/>
                    </a:moveTo>
                    <a:cubicBezTo>
                      <a:pt x="53" y="10"/>
                      <a:pt x="21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6" name="Freeform 30">
                <a:extLst>
                  <a:ext uri="{FF2B5EF4-FFF2-40B4-BE49-F238E27FC236}">
                    <a16:creationId xmlns:a16="http://schemas.microsoft.com/office/drawing/2014/main" id="{2F5ECACB-1F97-4D79-BC52-3CC4008CA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704"/>
                <a:ext cx="115" cy="40"/>
              </a:xfrm>
              <a:custGeom>
                <a:avLst/>
                <a:gdLst>
                  <a:gd name="T0" fmla="*/ 720 w 46"/>
                  <a:gd name="T1" fmla="*/ 285 h 15"/>
                  <a:gd name="T2" fmla="*/ 0 w 4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5">
                    <a:moveTo>
                      <a:pt x="46" y="15"/>
                    </a:moveTo>
                    <a:cubicBezTo>
                      <a:pt x="30" y="12"/>
                      <a:pt x="13" y="1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7" name="Freeform 31">
                <a:extLst>
                  <a:ext uri="{FF2B5EF4-FFF2-40B4-BE49-F238E27FC236}">
                    <a16:creationId xmlns:a16="http://schemas.microsoft.com/office/drawing/2014/main" id="{093B04E4-D561-4BCD-972D-758183C5F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1901"/>
                <a:ext cx="143" cy="38"/>
              </a:xfrm>
              <a:custGeom>
                <a:avLst/>
                <a:gdLst>
                  <a:gd name="T0" fmla="*/ 901 w 57"/>
                  <a:gd name="T1" fmla="*/ 280 h 14"/>
                  <a:gd name="T2" fmla="*/ 0 w 5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4">
                    <a:moveTo>
                      <a:pt x="57" y="14"/>
                    </a:moveTo>
                    <a:cubicBezTo>
                      <a:pt x="45" y="1"/>
                      <a:pt x="17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8" name="Freeform 32">
                <a:extLst>
                  <a:ext uri="{FF2B5EF4-FFF2-40B4-BE49-F238E27FC236}">
                    <a16:creationId xmlns:a16="http://schemas.microsoft.com/office/drawing/2014/main" id="{62F1BD15-6EF3-45E9-8CD1-503F94620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1355"/>
                <a:ext cx="302" cy="184"/>
              </a:xfrm>
              <a:custGeom>
                <a:avLst/>
                <a:gdLst>
                  <a:gd name="T0" fmla="*/ 1882 w 121"/>
                  <a:gd name="T1" fmla="*/ 35 h 69"/>
                  <a:gd name="T2" fmla="*/ 916 w 121"/>
                  <a:gd name="T3" fmla="*/ 947 h 69"/>
                  <a:gd name="T4" fmla="*/ 155 w 121"/>
                  <a:gd name="T5" fmla="*/ 1309 h 69"/>
                  <a:gd name="T6" fmla="*/ 699 w 121"/>
                  <a:gd name="T7" fmla="*/ 989 h 69"/>
                  <a:gd name="T8" fmla="*/ 1228 w 121"/>
                  <a:gd name="T9" fmla="*/ 760 h 69"/>
                  <a:gd name="T10" fmla="*/ 1837 w 121"/>
                  <a:gd name="T11" fmla="*/ 0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1" h="69">
                    <a:moveTo>
                      <a:pt x="121" y="2"/>
                    </a:moveTo>
                    <a:cubicBezTo>
                      <a:pt x="109" y="26"/>
                      <a:pt x="88" y="39"/>
                      <a:pt x="59" y="50"/>
                    </a:cubicBezTo>
                    <a:cubicBezTo>
                      <a:pt x="31" y="60"/>
                      <a:pt x="13" y="69"/>
                      <a:pt x="10" y="69"/>
                    </a:cubicBezTo>
                    <a:cubicBezTo>
                      <a:pt x="0" y="69"/>
                      <a:pt x="33" y="56"/>
                      <a:pt x="45" y="52"/>
                    </a:cubicBezTo>
                    <a:cubicBezTo>
                      <a:pt x="56" y="47"/>
                      <a:pt x="68" y="45"/>
                      <a:pt x="79" y="40"/>
                    </a:cubicBezTo>
                    <a:cubicBezTo>
                      <a:pt x="97" y="31"/>
                      <a:pt x="109" y="17"/>
                      <a:pt x="11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9" name="Freeform 33">
                <a:extLst>
                  <a:ext uri="{FF2B5EF4-FFF2-40B4-BE49-F238E27FC236}">
                    <a16:creationId xmlns:a16="http://schemas.microsoft.com/office/drawing/2014/main" id="{7A5A655F-2019-466C-8106-B5784C576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568"/>
                <a:ext cx="112" cy="307"/>
              </a:xfrm>
              <a:custGeom>
                <a:avLst/>
                <a:gdLst>
                  <a:gd name="T0" fmla="*/ 694 w 45"/>
                  <a:gd name="T1" fmla="*/ 0 h 115"/>
                  <a:gd name="T2" fmla="*/ 217 w 45"/>
                  <a:gd name="T3" fmla="*/ 990 h 115"/>
                  <a:gd name="T4" fmla="*/ 0 w 45"/>
                  <a:gd name="T5" fmla="*/ 2189 h 115"/>
                  <a:gd name="T6" fmla="*/ 124 w 45"/>
                  <a:gd name="T7" fmla="*/ 892 h 115"/>
                  <a:gd name="T8" fmla="*/ 694 w 45"/>
                  <a:gd name="T9" fmla="*/ 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15">
                    <a:moveTo>
                      <a:pt x="45" y="0"/>
                    </a:moveTo>
                    <a:cubicBezTo>
                      <a:pt x="30" y="17"/>
                      <a:pt x="20" y="22"/>
                      <a:pt x="14" y="52"/>
                    </a:cubicBezTo>
                    <a:cubicBezTo>
                      <a:pt x="8" y="83"/>
                      <a:pt x="4" y="109"/>
                      <a:pt x="0" y="115"/>
                    </a:cubicBezTo>
                    <a:cubicBezTo>
                      <a:pt x="3" y="105"/>
                      <a:pt x="5" y="66"/>
                      <a:pt x="8" y="47"/>
                    </a:cubicBezTo>
                    <a:cubicBezTo>
                      <a:pt x="11" y="29"/>
                      <a:pt x="39" y="5"/>
                      <a:pt x="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0" name="Freeform 34">
                <a:extLst>
                  <a:ext uri="{FF2B5EF4-FFF2-40B4-BE49-F238E27FC236}">
                    <a16:creationId xmlns:a16="http://schemas.microsoft.com/office/drawing/2014/main" id="{25AF4C1B-F491-45FC-B276-277C805CF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861"/>
                <a:ext cx="370" cy="270"/>
              </a:xfrm>
              <a:custGeom>
                <a:avLst/>
                <a:gdLst>
                  <a:gd name="T0" fmla="*/ 2283 w 148"/>
                  <a:gd name="T1" fmla="*/ 0 h 101"/>
                  <a:gd name="T2" fmla="*/ 1408 w 148"/>
                  <a:gd name="T3" fmla="*/ 1302 h 101"/>
                  <a:gd name="T4" fmla="*/ 720 w 148"/>
                  <a:gd name="T5" fmla="*/ 1564 h 101"/>
                  <a:gd name="T6" fmla="*/ 0 w 148"/>
                  <a:gd name="T7" fmla="*/ 1930 h 101"/>
                  <a:gd name="T8" fmla="*/ 408 w 148"/>
                  <a:gd name="T9" fmla="*/ 1529 h 101"/>
                  <a:gd name="T10" fmla="*/ 708 w 148"/>
                  <a:gd name="T11" fmla="*/ 1256 h 101"/>
                  <a:gd name="T12" fmla="*/ 750 w 148"/>
                  <a:gd name="T13" fmla="*/ 1029 h 101"/>
                  <a:gd name="T14" fmla="*/ 1125 w 148"/>
                  <a:gd name="T15" fmla="*/ 1144 h 101"/>
                  <a:gd name="T16" fmla="*/ 1238 w 148"/>
                  <a:gd name="T17" fmla="*/ 1029 h 101"/>
                  <a:gd name="T18" fmla="*/ 1533 w 148"/>
                  <a:gd name="T19" fmla="*/ 936 h 101"/>
                  <a:gd name="T20" fmla="*/ 2000 w 148"/>
                  <a:gd name="T21" fmla="*/ 615 h 101"/>
                  <a:gd name="T22" fmla="*/ 2283 w 148"/>
                  <a:gd name="T23" fmla="*/ 0 h 1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8" h="101">
                    <a:moveTo>
                      <a:pt x="146" y="0"/>
                    </a:moveTo>
                    <a:cubicBezTo>
                      <a:pt x="148" y="30"/>
                      <a:pt x="113" y="56"/>
                      <a:pt x="90" y="68"/>
                    </a:cubicBezTo>
                    <a:cubicBezTo>
                      <a:pt x="77" y="75"/>
                      <a:pt x="60" y="78"/>
                      <a:pt x="46" y="82"/>
                    </a:cubicBezTo>
                    <a:cubicBezTo>
                      <a:pt x="29" y="86"/>
                      <a:pt x="15" y="92"/>
                      <a:pt x="0" y="101"/>
                    </a:cubicBezTo>
                    <a:cubicBezTo>
                      <a:pt x="9" y="93"/>
                      <a:pt x="16" y="86"/>
                      <a:pt x="26" y="80"/>
                    </a:cubicBezTo>
                    <a:cubicBezTo>
                      <a:pt x="32" y="76"/>
                      <a:pt x="42" y="72"/>
                      <a:pt x="45" y="66"/>
                    </a:cubicBezTo>
                    <a:cubicBezTo>
                      <a:pt x="48" y="62"/>
                      <a:pt x="47" y="57"/>
                      <a:pt x="48" y="54"/>
                    </a:cubicBezTo>
                    <a:cubicBezTo>
                      <a:pt x="58" y="62"/>
                      <a:pt x="59" y="67"/>
                      <a:pt x="72" y="60"/>
                    </a:cubicBezTo>
                    <a:cubicBezTo>
                      <a:pt x="75" y="58"/>
                      <a:pt x="75" y="56"/>
                      <a:pt x="79" y="54"/>
                    </a:cubicBezTo>
                    <a:cubicBezTo>
                      <a:pt x="84" y="52"/>
                      <a:pt x="92" y="52"/>
                      <a:pt x="98" y="49"/>
                    </a:cubicBezTo>
                    <a:cubicBezTo>
                      <a:pt x="110" y="42"/>
                      <a:pt x="119" y="43"/>
                      <a:pt x="128" y="32"/>
                    </a:cubicBezTo>
                    <a:cubicBezTo>
                      <a:pt x="134" y="24"/>
                      <a:pt x="142" y="8"/>
                      <a:pt x="146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1" name="Freeform 35">
                <a:extLst>
                  <a:ext uri="{FF2B5EF4-FFF2-40B4-BE49-F238E27FC236}">
                    <a16:creationId xmlns:a16="http://schemas.microsoft.com/office/drawing/2014/main" id="{3B07F7EA-3EE4-4C6F-B0BB-4B0F6F845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835"/>
                <a:ext cx="122" cy="82"/>
              </a:xfrm>
              <a:custGeom>
                <a:avLst/>
                <a:gdLst>
                  <a:gd name="T0" fmla="*/ 757 w 49"/>
                  <a:gd name="T1" fmla="*/ 0 h 31"/>
                  <a:gd name="T2" fmla="*/ 229 w 49"/>
                  <a:gd name="T3" fmla="*/ 167 h 31"/>
                  <a:gd name="T4" fmla="*/ 0 w 49"/>
                  <a:gd name="T5" fmla="*/ 574 h 31"/>
                  <a:gd name="T6" fmla="*/ 217 w 49"/>
                  <a:gd name="T7" fmla="*/ 315 h 31"/>
                  <a:gd name="T8" fmla="*/ 508 w 49"/>
                  <a:gd name="T9" fmla="*/ 14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1">
                    <a:moveTo>
                      <a:pt x="49" y="0"/>
                    </a:moveTo>
                    <a:cubicBezTo>
                      <a:pt x="42" y="9"/>
                      <a:pt x="25" y="6"/>
                      <a:pt x="15" y="9"/>
                    </a:cubicBezTo>
                    <a:cubicBezTo>
                      <a:pt x="0" y="13"/>
                      <a:pt x="3" y="19"/>
                      <a:pt x="0" y="31"/>
                    </a:cubicBezTo>
                    <a:cubicBezTo>
                      <a:pt x="3" y="22"/>
                      <a:pt x="5" y="21"/>
                      <a:pt x="14" y="17"/>
                    </a:cubicBezTo>
                    <a:cubicBezTo>
                      <a:pt x="19" y="14"/>
                      <a:pt x="27" y="10"/>
                      <a:pt x="33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2" name="Freeform 36">
                <a:extLst>
                  <a:ext uri="{FF2B5EF4-FFF2-40B4-BE49-F238E27FC236}">
                    <a16:creationId xmlns:a16="http://schemas.microsoft.com/office/drawing/2014/main" id="{DE39D385-114B-4E47-976D-F428FE5B0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549"/>
                <a:ext cx="500" cy="382"/>
              </a:xfrm>
              <a:custGeom>
                <a:avLst/>
                <a:gdLst>
                  <a:gd name="T0" fmla="*/ 3125 w 200"/>
                  <a:gd name="T1" fmla="*/ 0 h 143"/>
                  <a:gd name="T2" fmla="*/ 1845 w 200"/>
                  <a:gd name="T3" fmla="*/ 879 h 143"/>
                  <a:gd name="T4" fmla="*/ 2063 w 200"/>
                  <a:gd name="T5" fmla="*/ 2725 h 143"/>
                  <a:gd name="T6" fmla="*/ 720 w 200"/>
                  <a:gd name="T7" fmla="*/ 2404 h 143"/>
                  <a:gd name="T8" fmla="*/ 113 w 200"/>
                  <a:gd name="T9" fmla="*/ 2041 h 143"/>
                  <a:gd name="T10" fmla="*/ 158 w 200"/>
                  <a:gd name="T11" fmla="*/ 1541 h 143"/>
                  <a:gd name="T12" fmla="*/ 175 w 200"/>
                  <a:gd name="T13" fmla="*/ 705 h 143"/>
                  <a:gd name="T14" fmla="*/ 895 w 200"/>
                  <a:gd name="T15" fmla="*/ 935 h 143"/>
                  <a:gd name="T16" fmla="*/ 1750 w 200"/>
                  <a:gd name="T17" fmla="*/ 550 h 143"/>
                  <a:gd name="T18" fmla="*/ 2300 w 200"/>
                  <a:gd name="T19" fmla="*/ 264 h 143"/>
                  <a:gd name="T20" fmla="*/ 2658 w 200"/>
                  <a:gd name="T21" fmla="*/ 93 h 143"/>
                  <a:gd name="T22" fmla="*/ 3063 w 200"/>
                  <a:gd name="T23" fmla="*/ 93 h 1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0" h="143">
                    <a:moveTo>
                      <a:pt x="200" y="0"/>
                    </a:moveTo>
                    <a:cubicBezTo>
                      <a:pt x="178" y="26"/>
                      <a:pt x="144" y="24"/>
                      <a:pt x="118" y="46"/>
                    </a:cubicBezTo>
                    <a:cubicBezTo>
                      <a:pt x="82" y="76"/>
                      <a:pt x="94" y="123"/>
                      <a:pt x="132" y="143"/>
                    </a:cubicBezTo>
                    <a:cubicBezTo>
                      <a:pt x="109" y="124"/>
                      <a:pt x="72" y="133"/>
                      <a:pt x="46" y="126"/>
                    </a:cubicBezTo>
                    <a:cubicBezTo>
                      <a:pt x="37" y="123"/>
                      <a:pt x="13" y="114"/>
                      <a:pt x="7" y="107"/>
                    </a:cubicBezTo>
                    <a:cubicBezTo>
                      <a:pt x="0" y="98"/>
                      <a:pt x="8" y="91"/>
                      <a:pt x="10" y="81"/>
                    </a:cubicBezTo>
                    <a:cubicBezTo>
                      <a:pt x="13" y="67"/>
                      <a:pt x="11" y="51"/>
                      <a:pt x="11" y="37"/>
                    </a:cubicBezTo>
                    <a:cubicBezTo>
                      <a:pt x="29" y="50"/>
                      <a:pt x="35" y="55"/>
                      <a:pt x="57" y="49"/>
                    </a:cubicBezTo>
                    <a:cubicBezTo>
                      <a:pt x="76" y="44"/>
                      <a:pt x="94" y="36"/>
                      <a:pt x="112" y="29"/>
                    </a:cubicBezTo>
                    <a:cubicBezTo>
                      <a:pt x="125" y="25"/>
                      <a:pt x="135" y="19"/>
                      <a:pt x="147" y="14"/>
                    </a:cubicBezTo>
                    <a:cubicBezTo>
                      <a:pt x="154" y="11"/>
                      <a:pt x="162" y="7"/>
                      <a:pt x="170" y="5"/>
                    </a:cubicBezTo>
                    <a:cubicBezTo>
                      <a:pt x="179" y="3"/>
                      <a:pt x="188" y="8"/>
                      <a:pt x="196" y="5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3" name="Freeform 37">
                <a:extLst>
                  <a:ext uri="{FF2B5EF4-FFF2-40B4-BE49-F238E27FC236}">
                    <a16:creationId xmlns:a16="http://schemas.microsoft.com/office/drawing/2014/main" id="{1FD6F5A3-AA36-4F73-8572-B114FAA56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333"/>
                <a:ext cx="20" cy="64"/>
              </a:xfrm>
              <a:custGeom>
                <a:avLst/>
                <a:gdLst>
                  <a:gd name="T0" fmla="*/ 33 w 8"/>
                  <a:gd name="T1" fmla="*/ 0 h 24"/>
                  <a:gd name="T2" fmla="*/ 0 w 8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2" y="0"/>
                    </a:moveTo>
                    <a:cubicBezTo>
                      <a:pt x="1" y="8"/>
                      <a:pt x="8" y="17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4" name="Freeform 38">
                <a:extLst>
                  <a:ext uri="{FF2B5EF4-FFF2-40B4-BE49-F238E27FC236}">
                    <a16:creationId xmlns:a16="http://schemas.microsoft.com/office/drawing/2014/main" id="{F5300D68-7EE5-4DA4-A63C-CF6484326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299"/>
                <a:ext cx="23" cy="93"/>
              </a:xfrm>
              <a:custGeom>
                <a:avLst/>
                <a:gdLst>
                  <a:gd name="T0" fmla="*/ 151 w 9"/>
                  <a:gd name="T1" fmla="*/ 0 h 35"/>
                  <a:gd name="T2" fmla="*/ 84 w 9"/>
                  <a:gd name="T3" fmla="*/ 6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5">
                    <a:moveTo>
                      <a:pt x="9" y="0"/>
                    </a:moveTo>
                    <a:cubicBezTo>
                      <a:pt x="3" y="12"/>
                      <a:pt x="0" y="23"/>
                      <a:pt x="5" y="35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5" name="Freeform 39">
                <a:extLst>
                  <a:ext uri="{FF2B5EF4-FFF2-40B4-BE49-F238E27FC236}">
                    <a16:creationId xmlns:a16="http://schemas.microsoft.com/office/drawing/2014/main" id="{924277AB-4C49-4DBE-95CB-1A93D8E2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552"/>
                <a:ext cx="12" cy="69"/>
              </a:xfrm>
              <a:custGeom>
                <a:avLst/>
                <a:gdLst>
                  <a:gd name="T0" fmla="*/ 0 w 5"/>
                  <a:gd name="T1" fmla="*/ 0 h 26"/>
                  <a:gd name="T2" fmla="*/ 12 w 5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6">
                    <a:moveTo>
                      <a:pt x="0" y="0"/>
                    </a:moveTo>
                    <a:cubicBezTo>
                      <a:pt x="5" y="7"/>
                      <a:pt x="4" y="18"/>
                      <a:pt x="1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6" name="Freeform 40">
                <a:extLst>
                  <a:ext uri="{FF2B5EF4-FFF2-40B4-BE49-F238E27FC236}">
                    <a16:creationId xmlns:a16="http://schemas.microsoft.com/office/drawing/2014/main" id="{FFC0AF48-9125-432B-B42D-CB3F2FBF9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512"/>
                <a:ext cx="30" cy="101"/>
              </a:xfrm>
              <a:custGeom>
                <a:avLst/>
                <a:gdLst>
                  <a:gd name="T0" fmla="*/ 188 w 12"/>
                  <a:gd name="T1" fmla="*/ 0 h 38"/>
                  <a:gd name="T2" fmla="*/ 50 w 12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8">
                    <a:moveTo>
                      <a:pt x="12" y="0"/>
                    </a:moveTo>
                    <a:cubicBezTo>
                      <a:pt x="3" y="13"/>
                      <a:pt x="0" y="23"/>
                      <a:pt x="3" y="3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7" name="Freeform 41">
                <a:extLst>
                  <a:ext uri="{FF2B5EF4-FFF2-40B4-BE49-F238E27FC236}">
                    <a16:creationId xmlns:a16="http://schemas.microsoft.com/office/drawing/2014/main" id="{3CD80CD5-B355-44A2-9AE5-42E4A37D4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733"/>
                <a:ext cx="20" cy="70"/>
              </a:xfrm>
              <a:custGeom>
                <a:avLst/>
                <a:gdLst>
                  <a:gd name="T0" fmla="*/ 33 w 8"/>
                  <a:gd name="T1" fmla="*/ 0 h 26"/>
                  <a:gd name="T2" fmla="*/ 0 w 8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6">
                    <a:moveTo>
                      <a:pt x="2" y="0"/>
                    </a:moveTo>
                    <a:cubicBezTo>
                      <a:pt x="8" y="5"/>
                      <a:pt x="2" y="20"/>
                      <a:pt x="0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8" name="Freeform 42">
                <a:extLst>
                  <a:ext uri="{FF2B5EF4-FFF2-40B4-BE49-F238E27FC236}">
                    <a16:creationId xmlns:a16="http://schemas.microsoft.com/office/drawing/2014/main" id="{1F32FCC5-83D6-417B-B83D-AB8BEB1C1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1709"/>
                <a:ext cx="25" cy="83"/>
              </a:xfrm>
              <a:custGeom>
                <a:avLst/>
                <a:gdLst>
                  <a:gd name="T0" fmla="*/ 158 w 10"/>
                  <a:gd name="T1" fmla="*/ 0 h 31"/>
                  <a:gd name="T2" fmla="*/ 0 w 10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1">
                    <a:moveTo>
                      <a:pt x="10" y="0"/>
                    </a:moveTo>
                    <a:cubicBezTo>
                      <a:pt x="1" y="8"/>
                      <a:pt x="0" y="21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9" name="Freeform 43">
                <a:extLst>
                  <a:ext uri="{FF2B5EF4-FFF2-40B4-BE49-F238E27FC236}">
                    <a16:creationId xmlns:a16="http://schemas.microsoft.com/office/drawing/2014/main" id="{2F100F86-AE2E-45F3-BC25-AFB3ECBF1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789"/>
                <a:ext cx="13" cy="48"/>
              </a:xfrm>
              <a:custGeom>
                <a:avLst/>
                <a:gdLst>
                  <a:gd name="T0" fmla="*/ 68 w 5"/>
                  <a:gd name="T1" fmla="*/ 0 h 18"/>
                  <a:gd name="T2" fmla="*/ 0 w 5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8">
                    <a:moveTo>
                      <a:pt x="4" y="0"/>
                    </a:moveTo>
                    <a:cubicBezTo>
                      <a:pt x="5" y="6"/>
                      <a:pt x="1" y="12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0" name="Freeform 44">
                <a:extLst>
                  <a:ext uri="{FF2B5EF4-FFF2-40B4-BE49-F238E27FC236}">
                    <a16:creationId xmlns:a16="http://schemas.microsoft.com/office/drawing/2014/main" id="{F4BAA8A0-613C-437A-8DB9-ACA8CFE89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87"/>
                <a:ext cx="18" cy="56"/>
              </a:xfrm>
              <a:custGeom>
                <a:avLst/>
                <a:gdLst>
                  <a:gd name="T0" fmla="*/ 54 w 7"/>
                  <a:gd name="T1" fmla="*/ 0 h 21"/>
                  <a:gd name="T2" fmla="*/ 0 w 7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1">
                    <a:moveTo>
                      <a:pt x="3" y="0"/>
                    </a:moveTo>
                    <a:cubicBezTo>
                      <a:pt x="7" y="6"/>
                      <a:pt x="2" y="14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1" name="Freeform 45">
                <a:extLst>
                  <a:ext uri="{FF2B5EF4-FFF2-40B4-BE49-F238E27FC236}">
                    <a16:creationId xmlns:a16="http://schemas.microsoft.com/office/drawing/2014/main" id="{100511F6-4CE7-41A4-B290-84ABF4BD3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331"/>
                <a:ext cx="23" cy="82"/>
              </a:xfrm>
              <a:custGeom>
                <a:avLst/>
                <a:gdLst>
                  <a:gd name="T0" fmla="*/ 66 w 9"/>
                  <a:gd name="T1" fmla="*/ 0 h 31"/>
                  <a:gd name="T2" fmla="*/ 0 w 9"/>
                  <a:gd name="T3" fmla="*/ 5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1">
                    <a:moveTo>
                      <a:pt x="4" y="0"/>
                    </a:moveTo>
                    <a:cubicBezTo>
                      <a:pt x="4" y="10"/>
                      <a:pt x="9" y="23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2" name="Freeform 46">
                <a:extLst>
                  <a:ext uri="{FF2B5EF4-FFF2-40B4-BE49-F238E27FC236}">
                    <a16:creationId xmlns:a16="http://schemas.microsoft.com/office/drawing/2014/main" id="{B920D35B-FF92-4768-A77E-7A62B1291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379"/>
                <a:ext cx="15" cy="98"/>
              </a:xfrm>
              <a:custGeom>
                <a:avLst/>
                <a:gdLst>
                  <a:gd name="T0" fmla="*/ 95 w 6"/>
                  <a:gd name="T1" fmla="*/ 0 h 37"/>
                  <a:gd name="T2" fmla="*/ 0 w 6"/>
                  <a:gd name="T3" fmla="*/ 68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7">
                    <a:moveTo>
                      <a:pt x="6" y="0"/>
                    </a:moveTo>
                    <a:cubicBezTo>
                      <a:pt x="3" y="12"/>
                      <a:pt x="4" y="25"/>
                      <a:pt x="0" y="37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3" name="Freeform 47">
                <a:extLst>
                  <a:ext uri="{FF2B5EF4-FFF2-40B4-BE49-F238E27FC236}">
                    <a16:creationId xmlns:a16="http://schemas.microsoft.com/office/drawing/2014/main" id="{14A9E156-4C2F-4363-8D5E-77D831B9F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584"/>
                <a:ext cx="40" cy="83"/>
              </a:xfrm>
              <a:custGeom>
                <a:avLst/>
                <a:gdLst>
                  <a:gd name="T0" fmla="*/ 250 w 16"/>
                  <a:gd name="T1" fmla="*/ 0 h 31"/>
                  <a:gd name="T2" fmla="*/ 175 w 16"/>
                  <a:gd name="T3" fmla="*/ 329 h 31"/>
                  <a:gd name="T4" fmla="*/ 0 w 16"/>
                  <a:gd name="T5" fmla="*/ 59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1">
                    <a:moveTo>
                      <a:pt x="16" y="0"/>
                    </a:moveTo>
                    <a:cubicBezTo>
                      <a:pt x="13" y="6"/>
                      <a:pt x="14" y="12"/>
                      <a:pt x="11" y="17"/>
                    </a:cubicBezTo>
                    <a:cubicBezTo>
                      <a:pt x="8" y="23"/>
                      <a:pt x="3" y="25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4" name="Freeform 48">
                <a:extLst>
                  <a:ext uri="{FF2B5EF4-FFF2-40B4-BE49-F238E27FC236}">
                    <a16:creationId xmlns:a16="http://schemas.microsoft.com/office/drawing/2014/main" id="{D7C5F43B-76E0-430C-9A8B-BC6B177A5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752"/>
                <a:ext cx="153" cy="189"/>
              </a:xfrm>
              <a:custGeom>
                <a:avLst/>
                <a:gdLst>
                  <a:gd name="T0" fmla="*/ 963 w 61"/>
                  <a:gd name="T1" fmla="*/ 0 h 71"/>
                  <a:gd name="T2" fmla="*/ 805 w 61"/>
                  <a:gd name="T3" fmla="*/ 397 h 71"/>
                  <a:gd name="T4" fmla="*/ 504 w 61"/>
                  <a:gd name="T5" fmla="*/ 588 h 71"/>
                  <a:gd name="T6" fmla="*/ 283 w 61"/>
                  <a:gd name="T7" fmla="*/ 1020 h 71"/>
                  <a:gd name="T8" fmla="*/ 0 w 61"/>
                  <a:gd name="T9" fmla="*/ 1339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71">
                    <a:moveTo>
                      <a:pt x="61" y="0"/>
                    </a:moveTo>
                    <a:cubicBezTo>
                      <a:pt x="61" y="7"/>
                      <a:pt x="57" y="17"/>
                      <a:pt x="51" y="21"/>
                    </a:cubicBezTo>
                    <a:cubicBezTo>
                      <a:pt x="46" y="25"/>
                      <a:pt x="38" y="25"/>
                      <a:pt x="32" y="31"/>
                    </a:cubicBezTo>
                    <a:cubicBezTo>
                      <a:pt x="25" y="37"/>
                      <a:pt x="24" y="47"/>
                      <a:pt x="18" y="54"/>
                    </a:cubicBezTo>
                    <a:cubicBezTo>
                      <a:pt x="14" y="58"/>
                      <a:pt x="5" y="67"/>
                      <a:pt x="0" y="7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5" name="Freeform 49">
                <a:extLst>
                  <a:ext uri="{FF2B5EF4-FFF2-40B4-BE49-F238E27FC236}">
                    <a16:creationId xmlns:a16="http://schemas.microsoft.com/office/drawing/2014/main" id="{D9E695AC-3E64-48EF-A248-7B6D6E10A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915"/>
                <a:ext cx="20" cy="74"/>
              </a:xfrm>
              <a:custGeom>
                <a:avLst/>
                <a:gdLst>
                  <a:gd name="T0" fmla="*/ 63 w 8"/>
                  <a:gd name="T1" fmla="*/ 0 h 28"/>
                  <a:gd name="T2" fmla="*/ 0 w 8"/>
                  <a:gd name="T3" fmla="*/ 51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4" y="0"/>
                    </a:moveTo>
                    <a:cubicBezTo>
                      <a:pt x="8" y="6"/>
                      <a:pt x="0" y="21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6" name="Freeform 50">
                <a:extLst>
                  <a:ext uri="{FF2B5EF4-FFF2-40B4-BE49-F238E27FC236}">
                    <a16:creationId xmlns:a16="http://schemas.microsoft.com/office/drawing/2014/main" id="{C73D6A0F-410B-482C-B678-79982392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880"/>
                <a:ext cx="30" cy="75"/>
              </a:xfrm>
              <a:custGeom>
                <a:avLst/>
                <a:gdLst>
                  <a:gd name="T0" fmla="*/ 188 w 12"/>
                  <a:gd name="T1" fmla="*/ 0 h 28"/>
                  <a:gd name="T2" fmla="*/ 0 w 12"/>
                  <a:gd name="T3" fmla="*/ 5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12" y="0"/>
                    </a:moveTo>
                    <a:cubicBezTo>
                      <a:pt x="11" y="11"/>
                      <a:pt x="9" y="21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7" name="Freeform 51">
                <a:extLst>
                  <a:ext uri="{FF2B5EF4-FFF2-40B4-BE49-F238E27FC236}">
                    <a16:creationId xmlns:a16="http://schemas.microsoft.com/office/drawing/2014/main" id="{A5C0F8AD-7EC5-4CC2-8F29-B5B0EA3A2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877"/>
                <a:ext cx="22" cy="70"/>
              </a:xfrm>
              <a:custGeom>
                <a:avLst/>
                <a:gdLst>
                  <a:gd name="T0" fmla="*/ 132 w 9"/>
                  <a:gd name="T1" fmla="*/ 0 h 26"/>
                  <a:gd name="T2" fmla="*/ 12 w 9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6">
                    <a:moveTo>
                      <a:pt x="9" y="0"/>
                    </a:moveTo>
                    <a:cubicBezTo>
                      <a:pt x="6" y="8"/>
                      <a:pt x="0" y="17"/>
                      <a:pt x="1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8" name="Freeform 52">
                <a:extLst>
                  <a:ext uri="{FF2B5EF4-FFF2-40B4-BE49-F238E27FC236}">
                    <a16:creationId xmlns:a16="http://schemas.microsoft.com/office/drawing/2014/main" id="{E26883B3-19F0-4A31-9E11-7F11DA9C3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675"/>
                <a:ext cx="35" cy="90"/>
              </a:xfrm>
              <a:custGeom>
                <a:avLst/>
                <a:gdLst>
                  <a:gd name="T0" fmla="*/ 145 w 14"/>
                  <a:gd name="T1" fmla="*/ 0 h 34"/>
                  <a:gd name="T2" fmla="*/ 0 w 14"/>
                  <a:gd name="T3" fmla="*/ 63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4">
                    <a:moveTo>
                      <a:pt x="9" y="0"/>
                    </a:moveTo>
                    <a:cubicBezTo>
                      <a:pt x="14" y="11"/>
                      <a:pt x="6" y="26"/>
                      <a:pt x="0" y="34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9" name="Freeform 53">
                <a:extLst>
                  <a:ext uri="{FF2B5EF4-FFF2-40B4-BE49-F238E27FC236}">
                    <a16:creationId xmlns:a16="http://schemas.microsoft.com/office/drawing/2014/main" id="{18901523-1A7A-438F-8F23-E7E404EB5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1299"/>
                <a:ext cx="350" cy="280"/>
              </a:xfrm>
              <a:custGeom>
                <a:avLst/>
                <a:gdLst>
                  <a:gd name="T0" fmla="*/ 2188 w 140"/>
                  <a:gd name="T1" fmla="*/ 0 h 105"/>
                  <a:gd name="T2" fmla="*/ 1533 w 140"/>
                  <a:gd name="T3" fmla="*/ 1251 h 105"/>
                  <a:gd name="T4" fmla="*/ 895 w 140"/>
                  <a:gd name="T5" fmla="*/ 1592 h 105"/>
                  <a:gd name="T6" fmla="*/ 470 w 140"/>
                  <a:gd name="T7" fmla="*/ 1784 h 105"/>
                  <a:gd name="T8" fmla="*/ 0 w 140"/>
                  <a:gd name="T9" fmla="*/ 1992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05">
                    <a:moveTo>
                      <a:pt x="140" y="0"/>
                    </a:moveTo>
                    <a:cubicBezTo>
                      <a:pt x="136" y="28"/>
                      <a:pt x="120" y="49"/>
                      <a:pt x="98" y="66"/>
                    </a:cubicBezTo>
                    <a:cubicBezTo>
                      <a:pt x="86" y="76"/>
                      <a:pt x="71" y="79"/>
                      <a:pt x="57" y="84"/>
                    </a:cubicBezTo>
                    <a:cubicBezTo>
                      <a:pt x="48" y="87"/>
                      <a:pt x="39" y="91"/>
                      <a:pt x="30" y="94"/>
                    </a:cubicBezTo>
                    <a:cubicBezTo>
                      <a:pt x="20" y="98"/>
                      <a:pt x="10" y="104"/>
                      <a:pt x="0" y="105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0" name="Freeform 54">
                <a:extLst>
                  <a:ext uri="{FF2B5EF4-FFF2-40B4-BE49-F238E27FC236}">
                    <a16:creationId xmlns:a16="http://schemas.microsoft.com/office/drawing/2014/main" id="{0ADA04E3-B1B6-428D-99E4-F360B387C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1512"/>
                <a:ext cx="183" cy="381"/>
              </a:xfrm>
              <a:custGeom>
                <a:avLst/>
                <a:gdLst>
                  <a:gd name="T0" fmla="*/ 1151 w 73"/>
                  <a:gd name="T1" fmla="*/ 0 h 143"/>
                  <a:gd name="T2" fmla="*/ 617 w 73"/>
                  <a:gd name="T3" fmla="*/ 661 h 143"/>
                  <a:gd name="T4" fmla="*/ 409 w 73"/>
                  <a:gd name="T5" fmla="*/ 1002 h 143"/>
                  <a:gd name="T6" fmla="*/ 271 w 73"/>
                  <a:gd name="T7" fmla="*/ 1513 h 143"/>
                  <a:gd name="T8" fmla="*/ 145 w 73"/>
                  <a:gd name="T9" fmla="*/ 2251 h 143"/>
                  <a:gd name="T10" fmla="*/ 0 w 73"/>
                  <a:gd name="T11" fmla="*/ 2704 h 1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43">
                    <a:moveTo>
                      <a:pt x="73" y="0"/>
                    </a:moveTo>
                    <a:cubicBezTo>
                      <a:pt x="60" y="8"/>
                      <a:pt x="48" y="23"/>
                      <a:pt x="39" y="35"/>
                    </a:cubicBezTo>
                    <a:cubicBezTo>
                      <a:pt x="35" y="41"/>
                      <a:pt x="29" y="47"/>
                      <a:pt x="26" y="53"/>
                    </a:cubicBezTo>
                    <a:cubicBezTo>
                      <a:pt x="22" y="61"/>
                      <a:pt x="20" y="71"/>
                      <a:pt x="17" y="80"/>
                    </a:cubicBezTo>
                    <a:cubicBezTo>
                      <a:pt x="13" y="93"/>
                      <a:pt x="11" y="105"/>
                      <a:pt x="9" y="119"/>
                    </a:cubicBezTo>
                    <a:cubicBezTo>
                      <a:pt x="8" y="126"/>
                      <a:pt x="5" y="139"/>
                      <a:pt x="0" y="143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1" name="Freeform 55">
                <a:extLst>
                  <a:ext uri="{FF2B5EF4-FFF2-40B4-BE49-F238E27FC236}">
                    <a16:creationId xmlns:a16="http://schemas.microsoft.com/office/drawing/2014/main" id="{06D2A439-2B15-461C-B95E-E0B80F912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141"/>
                <a:ext cx="63" cy="104"/>
              </a:xfrm>
              <a:custGeom>
                <a:avLst/>
                <a:gdLst>
                  <a:gd name="T0" fmla="*/ 401 w 25"/>
                  <a:gd name="T1" fmla="*/ 0 h 39"/>
                  <a:gd name="T2" fmla="*/ 146 w 25"/>
                  <a:gd name="T3" fmla="*/ 320 h 39"/>
                  <a:gd name="T4" fmla="*/ 0 w 25"/>
                  <a:gd name="T5" fmla="*/ 73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9">
                    <a:moveTo>
                      <a:pt x="25" y="0"/>
                    </a:moveTo>
                    <a:cubicBezTo>
                      <a:pt x="19" y="4"/>
                      <a:pt x="13" y="12"/>
                      <a:pt x="9" y="17"/>
                    </a:cubicBezTo>
                    <a:cubicBezTo>
                      <a:pt x="4" y="24"/>
                      <a:pt x="4" y="33"/>
                      <a:pt x="0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2" name="Freeform 56">
                <a:extLst>
                  <a:ext uri="{FF2B5EF4-FFF2-40B4-BE49-F238E27FC236}">
                    <a16:creationId xmlns:a16="http://schemas.microsoft.com/office/drawing/2014/main" id="{CA14E75C-2BC1-41D1-B907-F3D3997D5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779"/>
                <a:ext cx="100" cy="61"/>
              </a:xfrm>
              <a:custGeom>
                <a:avLst/>
                <a:gdLst>
                  <a:gd name="T0" fmla="*/ 625 w 40"/>
                  <a:gd name="T1" fmla="*/ 0 h 23"/>
                  <a:gd name="T2" fmla="*/ 458 w 40"/>
                  <a:gd name="T3" fmla="*/ 191 h 23"/>
                  <a:gd name="T4" fmla="*/ 300 w 40"/>
                  <a:gd name="T5" fmla="*/ 337 h 23"/>
                  <a:gd name="T6" fmla="*/ 0 w 40"/>
                  <a:gd name="T7" fmla="*/ 43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40" y="0"/>
                    </a:moveTo>
                    <a:cubicBezTo>
                      <a:pt x="38" y="4"/>
                      <a:pt x="33" y="7"/>
                      <a:pt x="29" y="10"/>
                    </a:cubicBezTo>
                    <a:cubicBezTo>
                      <a:pt x="26" y="13"/>
                      <a:pt x="23" y="16"/>
                      <a:pt x="19" y="18"/>
                    </a:cubicBezTo>
                    <a:cubicBezTo>
                      <a:pt x="13" y="21"/>
                      <a:pt x="6" y="22"/>
                      <a:pt x="0" y="23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3" name="Freeform 57">
                <a:extLst>
                  <a:ext uri="{FF2B5EF4-FFF2-40B4-BE49-F238E27FC236}">
                    <a16:creationId xmlns:a16="http://schemas.microsoft.com/office/drawing/2014/main" id="{96B991F1-28C8-4800-9117-30209077C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888"/>
                <a:ext cx="12" cy="27"/>
              </a:xfrm>
              <a:custGeom>
                <a:avLst/>
                <a:gdLst>
                  <a:gd name="T0" fmla="*/ 0 w 5"/>
                  <a:gd name="T1" fmla="*/ 0 h 10"/>
                  <a:gd name="T2" fmla="*/ 70 w 5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1" y="3"/>
                      <a:pt x="3" y="7"/>
                      <a:pt x="5" y="1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4" name="Freeform 58">
                <a:extLst>
                  <a:ext uri="{FF2B5EF4-FFF2-40B4-BE49-F238E27FC236}">
                    <a16:creationId xmlns:a16="http://schemas.microsoft.com/office/drawing/2014/main" id="{E99B7B5D-FFA8-42C6-833A-DC68794E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891"/>
                <a:ext cx="13" cy="18"/>
              </a:xfrm>
              <a:custGeom>
                <a:avLst/>
                <a:gdLst>
                  <a:gd name="T0" fmla="*/ 88 w 5"/>
                  <a:gd name="T1" fmla="*/ 118 h 7"/>
                  <a:gd name="T2" fmla="*/ 0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5" name="Freeform 59">
                <a:extLst>
                  <a:ext uri="{FF2B5EF4-FFF2-40B4-BE49-F238E27FC236}">
                    <a16:creationId xmlns:a16="http://schemas.microsoft.com/office/drawing/2014/main" id="{9E82DD16-5E3E-48F9-996B-7D54257CB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557"/>
                <a:ext cx="50" cy="275"/>
              </a:xfrm>
              <a:custGeom>
                <a:avLst/>
                <a:gdLst>
                  <a:gd name="T0" fmla="*/ 300 w 20"/>
                  <a:gd name="T1" fmla="*/ 0 h 103"/>
                  <a:gd name="T2" fmla="*/ 0 w 20"/>
                  <a:gd name="T3" fmla="*/ 1960 h 1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03">
                    <a:moveTo>
                      <a:pt x="19" y="0"/>
                    </a:moveTo>
                    <a:cubicBezTo>
                      <a:pt x="15" y="36"/>
                      <a:pt x="20" y="71"/>
                      <a:pt x="0" y="103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6" name="Freeform 60">
                <a:extLst>
                  <a:ext uri="{FF2B5EF4-FFF2-40B4-BE49-F238E27FC236}">
                    <a16:creationId xmlns:a16="http://schemas.microsoft.com/office/drawing/2014/main" id="{655E9B7A-08D7-4EB5-8A6D-E51B53B82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437"/>
                <a:ext cx="15" cy="264"/>
              </a:xfrm>
              <a:custGeom>
                <a:avLst/>
                <a:gdLst>
                  <a:gd name="T0" fmla="*/ 63 w 6"/>
                  <a:gd name="T1" fmla="*/ 0 h 99"/>
                  <a:gd name="T2" fmla="*/ 50 w 6"/>
                  <a:gd name="T3" fmla="*/ 875 h 99"/>
                  <a:gd name="T4" fmla="*/ 0 w 6"/>
                  <a:gd name="T5" fmla="*/ 1877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9">
                    <a:moveTo>
                      <a:pt x="4" y="0"/>
                    </a:moveTo>
                    <a:cubicBezTo>
                      <a:pt x="6" y="16"/>
                      <a:pt x="3" y="31"/>
                      <a:pt x="3" y="46"/>
                    </a:cubicBezTo>
                    <a:cubicBezTo>
                      <a:pt x="2" y="63"/>
                      <a:pt x="3" y="81"/>
                      <a:pt x="0" y="99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7" name="Freeform 61">
                <a:extLst>
                  <a:ext uri="{FF2B5EF4-FFF2-40B4-BE49-F238E27FC236}">
                    <a16:creationId xmlns:a16="http://schemas.microsoft.com/office/drawing/2014/main" id="{DD16FE47-E509-44C0-9C13-3EAF1CDF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765"/>
                <a:ext cx="3225" cy="1283"/>
              </a:xfrm>
              <a:custGeom>
                <a:avLst/>
                <a:gdLst>
                  <a:gd name="T0" fmla="*/ 2783 w 1290"/>
                  <a:gd name="T1" fmla="*/ 7797 h 481"/>
                  <a:gd name="T2" fmla="*/ 8550 w 1290"/>
                  <a:gd name="T3" fmla="*/ 7797 h 481"/>
                  <a:gd name="T4" fmla="*/ 10083 w 1290"/>
                  <a:gd name="T5" fmla="*/ 8125 h 481"/>
                  <a:gd name="T6" fmla="*/ 13095 w 1290"/>
                  <a:gd name="T7" fmla="*/ 8424 h 481"/>
                  <a:gd name="T8" fmla="*/ 14113 w 1290"/>
                  <a:gd name="T9" fmla="*/ 8424 h 481"/>
                  <a:gd name="T10" fmla="*/ 15425 w 1290"/>
                  <a:gd name="T11" fmla="*/ 8786 h 481"/>
                  <a:gd name="T12" fmla="*/ 17333 w 1290"/>
                  <a:gd name="T13" fmla="*/ 9016 h 481"/>
                  <a:gd name="T14" fmla="*/ 16470 w 1290"/>
                  <a:gd name="T15" fmla="*/ 7898 h 481"/>
                  <a:gd name="T16" fmla="*/ 15095 w 1290"/>
                  <a:gd name="T17" fmla="*/ 7386 h 481"/>
                  <a:gd name="T18" fmla="*/ 15908 w 1290"/>
                  <a:gd name="T19" fmla="*/ 7535 h 481"/>
                  <a:gd name="T20" fmla="*/ 17750 w 1290"/>
                  <a:gd name="T21" fmla="*/ 8069 h 481"/>
                  <a:gd name="T22" fmla="*/ 19250 w 1290"/>
                  <a:gd name="T23" fmla="*/ 7898 h 481"/>
                  <a:gd name="T24" fmla="*/ 17595 w 1290"/>
                  <a:gd name="T25" fmla="*/ 6794 h 481"/>
                  <a:gd name="T26" fmla="*/ 15813 w 1290"/>
                  <a:gd name="T27" fmla="*/ 6204 h 481"/>
                  <a:gd name="T28" fmla="*/ 16238 w 1290"/>
                  <a:gd name="T29" fmla="*/ 6191 h 481"/>
                  <a:gd name="T30" fmla="*/ 17750 w 1290"/>
                  <a:gd name="T31" fmla="*/ 6546 h 481"/>
                  <a:gd name="T32" fmla="*/ 19425 w 1290"/>
                  <a:gd name="T33" fmla="*/ 6930 h 481"/>
                  <a:gd name="T34" fmla="*/ 19720 w 1290"/>
                  <a:gd name="T35" fmla="*/ 5791 h 481"/>
                  <a:gd name="T36" fmla="*/ 17658 w 1290"/>
                  <a:gd name="T37" fmla="*/ 5145 h 481"/>
                  <a:gd name="T38" fmla="*/ 15708 w 1290"/>
                  <a:gd name="T39" fmla="*/ 4689 h 481"/>
                  <a:gd name="T40" fmla="*/ 16625 w 1290"/>
                  <a:gd name="T41" fmla="*/ 4767 h 481"/>
                  <a:gd name="T42" fmla="*/ 18050 w 1290"/>
                  <a:gd name="T43" fmla="*/ 4972 h 481"/>
                  <a:gd name="T44" fmla="*/ 19550 w 1290"/>
                  <a:gd name="T45" fmla="*/ 4801 h 481"/>
                  <a:gd name="T46" fmla="*/ 17645 w 1290"/>
                  <a:gd name="T47" fmla="*/ 3564 h 481"/>
                  <a:gd name="T48" fmla="*/ 15813 w 1290"/>
                  <a:gd name="T49" fmla="*/ 3244 h 481"/>
                  <a:gd name="T50" fmla="*/ 14050 w 1290"/>
                  <a:gd name="T51" fmla="*/ 2881 h 481"/>
                  <a:gd name="T52" fmla="*/ 14125 w 1290"/>
                  <a:gd name="T53" fmla="*/ 2449 h 481"/>
                  <a:gd name="T54" fmla="*/ 16083 w 1290"/>
                  <a:gd name="T55" fmla="*/ 760 h 481"/>
                  <a:gd name="T56" fmla="*/ 15188 w 1290"/>
                  <a:gd name="T57" fmla="*/ 512 h 481"/>
                  <a:gd name="T58" fmla="*/ 14145 w 1290"/>
                  <a:gd name="T59" fmla="*/ 990 h 481"/>
                  <a:gd name="T60" fmla="*/ 12345 w 1290"/>
                  <a:gd name="T61" fmla="*/ 1502 h 481"/>
                  <a:gd name="T62" fmla="*/ 9845 w 1290"/>
                  <a:gd name="T63" fmla="*/ 3209 h 481"/>
                  <a:gd name="T64" fmla="*/ 7533 w 1290"/>
                  <a:gd name="T65" fmla="*/ 3302 h 481"/>
                  <a:gd name="T66" fmla="*/ 125 w 1290"/>
                  <a:gd name="T67" fmla="*/ 1766 h 4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90" h="481">
                    <a:moveTo>
                      <a:pt x="0" y="421"/>
                    </a:moveTo>
                    <a:cubicBezTo>
                      <a:pt x="49" y="419"/>
                      <a:pt x="110" y="416"/>
                      <a:pt x="178" y="411"/>
                    </a:cubicBezTo>
                    <a:cubicBezTo>
                      <a:pt x="308" y="400"/>
                      <a:pt x="408" y="402"/>
                      <a:pt x="456" y="406"/>
                    </a:cubicBezTo>
                    <a:cubicBezTo>
                      <a:pt x="505" y="411"/>
                      <a:pt x="514" y="409"/>
                      <a:pt x="547" y="411"/>
                    </a:cubicBezTo>
                    <a:cubicBezTo>
                      <a:pt x="559" y="412"/>
                      <a:pt x="585" y="411"/>
                      <a:pt x="613" y="416"/>
                    </a:cubicBezTo>
                    <a:cubicBezTo>
                      <a:pt x="618" y="416"/>
                      <a:pt x="626" y="423"/>
                      <a:pt x="645" y="428"/>
                    </a:cubicBezTo>
                    <a:cubicBezTo>
                      <a:pt x="665" y="434"/>
                      <a:pt x="730" y="444"/>
                      <a:pt x="753" y="445"/>
                    </a:cubicBezTo>
                    <a:cubicBezTo>
                      <a:pt x="777" y="447"/>
                      <a:pt x="838" y="444"/>
                      <a:pt x="838" y="444"/>
                    </a:cubicBezTo>
                    <a:cubicBezTo>
                      <a:pt x="838" y="444"/>
                      <a:pt x="848" y="443"/>
                      <a:pt x="858" y="445"/>
                    </a:cubicBezTo>
                    <a:cubicBezTo>
                      <a:pt x="867" y="447"/>
                      <a:pt x="897" y="445"/>
                      <a:pt x="903" y="444"/>
                    </a:cubicBezTo>
                    <a:cubicBezTo>
                      <a:pt x="909" y="443"/>
                      <a:pt x="920" y="448"/>
                      <a:pt x="934" y="452"/>
                    </a:cubicBezTo>
                    <a:cubicBezTo>
                      <a:pt x="949" y="455"/>
                      <a:pt x="971" y="458"/>
                      <a:pt x="987" y="463"/>
                    </a:cubicBezTo>
                    <a:cubicBezTo>
                      <a:pt x="1002" y="468"/>
                      <a:pt x="1027" y="470"/>
                      <a:pt x="1045" y="473"/>
                    </a:cubicBezTo>
                    <a:cubicBezTo>
                      <a:pt x="1063" y="476"/>
                      <a:pt x="1088" y="481"/>
                      <a:pt x="1109" y="475"/>
                    </a:cubicBezTo>
                    <a:cubicBezTo>
                      <a:pt x="1131" y="469"/>
                      <a:pt x="1130" y="446"/>
                      <a:pt x="1120" y="436"/>
                    </a:cubicBezTo>
                    <a:cubicBezTo>
                      <a:pt x="1110" y="427"/>
                      <a:pt x="1070" y="419"/>
                      <a:pt x="1054" y="416"/>
                    </a:cubicBezTo>
                    <a:cubicBezTo>
                      <a:pt x="1038" y="413"/>
                      <a:pt x="1026" y="411"/>
                      <a:pt x="1014" y="406"/>
                    </a:cubicBezTo>
                    <a:cubicBezTo>
                      <a:pt x="1002" y="401"/>
                      <a:pt x="966" y="389"/>
                      <a:pt x="966" y="389"/>
                    </a:cubicBezTo>
                    <a:cubicBezTo>
                      <a:pt x="966" y="389"/>
                      <a:pt x="960" y="383"/>
                      <a:pt x="970" y="384"/>
                    </a:cubicBezTo>
                    <a:cubicBezTo>
                      <a:pt x="981" y="385"/>
                      <a:pt x="998" y="392"/>
                      <a:pt x="1018" y="397"/>
                    </a:cubicBezTo>
                    <a:cubicBezTo>
                      <a:pt x="1037" y="401"/>
                      <a:pt x="1061" y="408"/>
                      <a:pt x="1082" y="413"/>
                    </a:cubicBezTo>
                    <a:cubicBezTo>
                      <a:pt x="1102" y="419"/>
                      <a:pt x="1119" y="420"/>
                      <a:pt x="1136" y="425"/>
                    </a:cubicBezTo>
                    <a:cubicBezTo>
                      <a:pt x="1153" y="430"/>
                      <a:pt x="1182" y="435"/>
                      <a:pt x="1198" y="438"/>
                    </a:cubicBezTo>
                    <a:cubicBezTo>
                      <a:pt x="1214" y="441"/>
                      <a:pt x="1227" y="436"/>
                      <a:pt x="1232" y="416"/>
                    </a:cubicBezTo>
                    <a:cubicBezTo>
                      <a:pt x="1237" y="395"/>
                      <a:pt x="1226" y="383"/>
                      <a:pt x="1212" y="380"/>
                    </a:cubicBezTo>
                    <a:cubicBezTo>
                      <a:pt x="1197" y="377"/>
                      <a:pt x="1143" y="362"/>
                      <a:pt x="1126" y="358"/>
                    </a:cubicBezTo>
                    <a:cubicBezTo>
                      <a:pt x="1109" y="354"/>
                      <a:pt x="1078" y="344"/>
                      <a:pt x="1064" y="338"/>
                    </a:cubicBezTo>
                    <a:cubicBezTo>
                      <a:pt x="1051" y="333"/>
                      <a:pt x="1021" y="328"/>
                      <a:pt x="1012" y="327"/>
                    </a:cubicBezTo>
                    <a:cubicBezTo>
                      <a:pt x="1003" y="325"/>
                      <a:pt x="989" y="323"/>
                      <a:pt x="995" y="320"/>
                    </a:cubicBezTo>
                    <a:cubicBezTo>
                      <a:pt x="1000" y="318"/>
                      <a:pt x="1022" y="322"/>
                      <a:pt x="1039" y="326"/>
                    </a:cubicBezTo>
                    <a:cubicBezTo>
                      <a:pt x="1057" y="330"/>
                      <a:pt x="1066" y="334"/>
                      <a:pt x="1085" y="335"/>
                    </a:cubicBezTo>
                    <a:cubicBezTo>
                      <a:pt x="1105" y="337"/>
                      <a:pt x="1116" y="341"/>
                      <a:pt x="1136" y="345"/>
                    </a:cubicBezTo>
                    <a:cubicBezTo>
                      <a:pt x="1156" y="348"/>
                      <a:pt x="1168" y="351"/>
                      <a:pt x="1181" y="353"/>
                    </a:cubicBezTo>
                    <a:cubicBezTo>
                      <a:pt x="1195" y="355"/>
                      <a:pt x="1220" y="360"/>
                      <a:pt x="1243" y="365"/>
                    </a:cubicBezTo>
                    <a:cubicBezTo>
                      <a:pt x="1267" y="371"/>
                      <a:pt x="1284" y="364"/>
                      <a:pt x="1287" y="342"/>
                    </a:cubicBezTo>
                    <a:cubicBezTo>
                      <a:pt x="1290" y="320"/>
                      <a:pt x="1275" y="310"/>
                      <a:pt x="1262" y="305"/>
                    </a:cubicBezTo>
                    <a:cubicBezTo>
                      <a:pt x="1250" y="299"/>
                      <a:pt x="1208" y="290"/>
                      <a:pt x="1190" y="285"/>
                    </a:cubicBezTo>
                    <a:cubicBezTo>
                      <a:pt x="1172" y="281"/>
                      <a:pt x="1143" y="275"/>
                      <a:pt x="1130" y="271"/>
                    </a:cubicBezTo>
                    <a:cubicBezTo>
                      <a:pt x="1118" y="266"/>
                      <a:pt x="1081" y="259"/>
                      <a:pt x="1065" y="257"/>
                    </a:cubicBezTo>
                    <a:cubicBezTo>
                      <a:pt x="1049" y="254"/>
                      <a:pt x="1019" y="252"/>
                      <a:pt x="1005" y="247"/>
                    </a:cubicBezTo>
                    <a:cubicBezTo>
                      <a:pt x="1005" y="247"/>
                      <a:pt x="1014" y="244"/>
                      <a:pt x="1027" y="246"/>
                    </a:cubicBezTo>
                    <a:cubicBezTo>
                      <a:pt x="1040" y="247"/>
                      <a:pt x="1057" y="250"/>
                      <a:pt x="1064" y="251"/>
                    </a:cubicBezTo>
                    <a:cubicBezTo>
                      <a:pt x="1071" y="251"/>
                      <a:pt x="1084" y="250"/>
                      <a:pt x="1100" y="251"/>
                    </a:cubicBezTo>
                    <a:cubicBezTo>
                      <a:pt x="1115" y="252"/>
                      <a:pt x="1136" y="258"/>
                      <a:pt x="1155" y="262"/>
                    </a:cubicBezTo>
                    <a:cubicBezTo>
                      <a:pt x="1175" y="267"/>
                      <a:pt x="1172" y="267"/>
                      <a:pt x="1199" y="272"/>
                    </a:cubicBezTo>
                    <a:cubicBezTo>
                      <a:pt x="1227" y="276"/>
                      <a:pt x="1246" y="272"/>
                      <a:pt x="1251" y="253"/>
                    </a:cubicBezTo>
                    <a:cubicBezTo>
                      <a:pt x="1253" y="235"/>
                      <a:pt x="1238" y="220"/>
                      <a:pt x="1206" y="209"/>
                    </a:cubicBezTo>
                    <a:cubicBezTo>
                      <a:pt x="1174" y="199"/>
                      <a:pt x="1154" y="194"/>
                      <a:pt x="1129" y="188"/>
                    </a:cubicBezTo>
                    <a:cubicBezTo>
                      <a:pt x="1104" y="181"/>
                      <a:pt x="1095" y="179"/>
                      <a:pt x="1076" y="178"/>
                    </a:cubicBezTo>
                    <a:cubicBezTo>
                      <a:pt x="1056" y="176"/>
                      <a:pt x="1043" y="175"/>
                      <a:pt x="1012" y="171"/>
                    </a:cubicBezTo>
                    <a:cubicBezTo>
                      <a:pt x="980" y="167"/>
                      <a:pt x="979" y="166"/>
                      <a:pt x="954" y="162"/>
                    </a:cubicBezTo>
                    <a:cubicBezTo>
                      <a:pt x="928" y="158"/>
                      <a:pt x="912" y="154"/>
                      <a:pt x="899" y="152"/>
                    </a:cubicBezTo>
                    <a:cubicBezTo>
                      <a:pt x="886" y="149"/>
                      <a:pt x="881" y="142"/>
                      <a:pt x="881" y="142"/>
                    </a:cubicBezTo>
                    <a:cubicBezTo>
                      <a:pt x="881" y="142"/>
                      <a:pt x="897" y="133"/>
                      <a:pt x="904" y="129"/>
                    </a:cubicBezTo>
                    <a:cubicBezTo>
                      <a:pt x="912" y="126"/>
                      <a:pt x="955" y="117"/>
                      <a:pt x="963" y="113"/>
                    </a:cubicBezTo>
                    <a:cubicBezTo>
                      <a:pt x="970" y="109"/>
                      <a:pt x="1028" y="79"/>
                      <a:pt x="1029" y="40"/>
                    </a:cubicBezTo>
                    <a:cubicBezTo>
                      <a:pt x="1029" y="0"/>
                      <a:pt x="1011" y="1"/>
                      <a:pt x="1011" y="1"/>
                    </a:cubicBezTo>
                    <a:cubicBezTo>
                      <a:pt x="1002" y="0"/>
                      <a:pt x="976" y="23"/>
                      <a:pt x="972" y="27"/>
                    </a:cubicBezTo>
                    <a:cubicBezTo>
                      <a:pt x="958" y="28"/>
                      <a:pt x="937" y="41"/>
                      <a:pt x="928" y="42"/>
                    </a:cubicBezTo>
                    <a:cubicBezTo>
                      <a:pt x="919" y="44"/>
                      <a:pt x="915" y="48"/>
                      <a:pt x="905" y="52"/>
                    </a:cubicBezTo>
                    <a:cubicBezTo>
                      <a:pt x="894" y="56"/>
                      <a:pt x="862" y="61"/>
                      <a:pt x="843" y="66"/>
                    </a:cubicBezTo>
                    <a:cubicBezTo>
                      <a:pt x="824" y="70"/>
                      <a:pt x="806" y="71"/>
                      <a:pt x="790" y="79"/>
                    </a:cubicBezTo>
                    <a:cubicBezTo>
                      <a:pt x="774" y="87"/>
                      <a:pt x="745" y="110"/>
                      <a:pt x="727" y="120"/>
                    </a:cubicBezTo>
                    <a:cubicBezTo>
                      <a:pt x="714" y="128"/>
                      <a:pt x="670" y="157"/>
                      <a:pt x="630" y="169"/>
                    </a:cubicBezTo>
                    <a:cubicBezTo>
                      <a:pt x="618" y="172"/>
                      <a:pt x="603" y="170"/>
                      <a:pt x="593" y="170"/>
                    </a:cubicBezTo>
                    <a:cubicBezTo>
                      <a:pt x="570" y="171"/>
                      <a:pt x="544" y="175"/>
                      <a:pt x="482" y="174"/>
                    </a:cubicBezTo>
                    <a:cubicBezTo>
                      <a:pt x="383" y="173"/>
                      <a:pt x="201" y="124"/>
                      <a:pt x="104" y="110"/>
                    </a:cubicBezTo>
                    <a:cubicBezTo>
                      <a:pt x="79" y="107"/>
                      <a:pt x="35" y="96"/>
                      <a:pt x="8" y="93"/>
                    </a:cubicBezTo>
                    <a:cubicBezTo>
                      <a:pt x="5" y="93"/>
                      <a:pt x="3" y="93"/>
                      <a:pt x="0" y="9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8" name="Freeform 62">
                <a:extLst>
                  <a:ext uri="{FF2B5EF4-FFF2-40B4-BE49-F238E27FC236}">
                    <a16:creationId xmlns:a16="http://schemas.microsoft.com/office/drawing/2014/main" id="{06778EED-03D3-4878-8A7A-9C8BDB859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755"/>
                <a:ext cx="1450" cy="88"/>
              </a:xfrm>
              <a:custGeom>
                <a:avLst/>
                <a:gdLst>
                  <a:gd name="T0" fmla="*/ 7220 w 580"/>
                  <a:gd name="T1" fmla="*/ 171 h 33"/>
                  <a:gd name="T2" fmla="*/ 3113 w 580"/>
                  <a:gd name="T3" fmla="*/ 35 h 33"/>
                  <a:gd name="T4" fmla="*/ 0 w 580"/>
                  <a:gd name="T5" fmla="*/ 307 h 33"/>
                  <a:gd name="T6" fmla="*/ 0 w 580"/>
                  <a:gd name="T7" fmla="*/ 627 h 33"/>
                  <a:gd name="T8" fmla="*/ 2845 w 580"/>
                  <a:gd name="T9" fmla="*/ 397 h 33"/>
                  <a:gd name="T10" fmla="*/ 7208 w 580"/>
                  <a:gd name="T11" fmla="*/ 307 h 33"/>
                  <a:gd name="T12" fmla="*/ 8625 w 580"/>
                  <a:gd name="T13" fmla="*/ 397 h 33"/>
                  <a:gd name="T14" fmla="*/ 9063 w 580"/>
                  <a:gd name="T15" fmla="*/ 419 h 33"/>
                  <a:gd name="T16" fmla="*/ 7220 w 580"/>
                  <a:gd name="T17" fmla="*/ 17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0" h="33">
                    <a:moveTo>
                      <a:pt x="462" y="9"/>
                    </a:moveTo>
                    <a:cubicBezTo>
                      <a:pt x="424" y="3"/>
                      <a:pt x="276" y="0"/>
                      <a:pt x="199" y="2"/>
                    </a:cubicBezTo>
                    <a:cubicBezTo>
                      <a:pt x="154" y="3"/>
                      <a:pt x="68" y="10"/>
                      <a:pt x="0" y="1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51" y="30"/>
                      <a:pt x="115" y="27"/>
                      <a:pt x="182" y="21"/>
                    </a:cubicBezTo>
                    <a:cubicBezTo>
                      <a:pt x="312" y="11"/>
                      <a:pt x="413" y="12"/>
                      <a:pt x="461" y="16"/>
                    </a:cubicBezTo>
                    <a:cubicBezTo>
                      <a:pt x="510" y="21"/>
                      <a:pt x="519" y="19"/>
                      <a:pt x="552" y="21"/>
                    </a:cubicBezTo>
                    <a:cubicBezTo>
                      <a:pt x="558" y="22"/>
                      <a:pt x="568" y="22"/>
                      <a:pt x="580" y="22"/>
                    </a:cubicBezTo>
                    <a:cubicBezTo>
                      <a:pt x="580" y="22"/>
                      <a:pt x="487" y="11"/>
                      <a:pt x="462" y="9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9" name="Freeform 63">
                <a:extLst>
                  <a:ext uri="{FF2B5EF4-FFF2-40B4-BE49-F238E27FC236}">
                    <a16:creationId xmlns:a16="http://schemas.microsoft.com/office/drawing/2014/main" id="{C84383ED-6B92-48B9-9896-2209E2264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1163"/>
                <a:ext cx="770" cy="114"/>
              </a:xfrm>
              <a:custGeom>
                <a:avLst/>
                <a:gdLst>
                  <a:gd name="T0" fmla="*/ 0 w 308"/>
                  <a:gd name="T1" fmla="*/ 0 h 43"/>
                  <a:gd name="T2" fmla="*/ 3220 w 308"/>
                  <a:gd name="T3" fmla="*/ 612 h 43"/>
                  <a:gd name="T4" fmla="*/ 4813 w 308"/>
                  <a:gd name="T5" fmla="*/ 634 h 43"/>
                  <a:gd name="T6" fmla="*/ 2813 w 308"/>
                  <a:gd name="T7" fmla="*/ 766 h 43"/>
                  <a:gd name="T8" fmla="*/ 0 w 308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" h="43">
                    <a:moveTo>
                      <a:pt x="0" y="0"/>
                    </a:moveTo>
                    <a:cubicBezTo>
                      <a:pt x="69" y="13"/>
                      <a:pt x="170" y="32"/>
                      <a:pt x="206" y="33"/>
                    </a:cubicBezTo>
                    <a:cubicBezTo>
                      <a:pt x="241" y="34"/>
                      <a:pt x="286" y="32"/>
                      <a:pt x="308" y="34"/>
                    </a:cubicBezTo>
                    <a:cubicBezTo>
                      <a:pt x="269" y="34"/>
                      <a:pt x="211" y="43"/>
                      <a:pt x="180" y="41"/>
                    </a:cubicBezTo>
                    <a:cubicBezTo>
                      <a:pt x="150" y="39"/>
                      <a:pt x="34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0" name="Freeform 64">
                <a:extLst>
                  <a:ext uri="{FF2B5EF4-FFF2-40B4-BE49-F238E27FC236}">
                    <a16:creationId xmlns:a16="http://schemas.microsoft.com/office/drawing/2014/main" id="{BAEACEBC-9F55-43F9-9A17-0E40916E5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715"/>
                <a:ext cx="12" cy="160"/>
              </a:xfrm>
              <a:custGeom>
                <a:avLst/>
                <a:gdLst>
                  <a:gd name="T0" fmla="*/ 41 w 5"/>
                  <a:gd name="T1" fmla="*/ 0 h 60"/>
                  <a:gd name="T2" fmla="*/ 70 w 5"/>
                  <a:gd name="T3" fmla="*/ 1139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0">
                    <a:moveTo>
                      <a:pt x="3" y="0"/>
                    </a:moveTo>
                    <a:cubicBezTo>
                      <a:pt x="0" y="17"/>
                      <a:pt x="5" y="60"/>
                      <a:pt x="5" y="6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1" name="Freeform 65">
                <a:extLst>
                  <a:ext uri="{FF2B5EF4-FFF2-40B4-BE49-F238E27FC236}">
                    <a16:creationId xmlns:a16="http://schemas.microsoft.com/office/drawing/2014/main" id="{FD83AAF5-FF31-4533-8FD7-E57411F48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1219"/>
                <a:ext cx="28" cy="26"/>
              </a:xfrm>
              <a:custGeom>
                <a:avLst/>
                <a:gdLst>
                  <a:gd name="T0" fmla="*/ 130 w 11"/>
                  <a:gd name="T1" fmla="*/ 156 h 10"/>
                  <a:gd name="T2" fmla="*/ 20 w 11"/>
                  <a:gd name="T3" fmla="*/ 21 h 10"/>
                  <a:gd name="T4" fmla="*/ 181 w 11"/>
                  <a:gd name="T5" fmla="*/ 6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8" y="9"/>
                    </a:moveTo>
                    <a:cubicBezTo>
                      <a:pt x="4" y="10"/>
                      <a:pt x="0" y="5"/>
                      <a:pt x="1" y="1"/>
                    </a:cubicBezTo>
                    <a:cubicBezTo>
                      <a:pt x="4" y="0"/>
                      <a:pt x="9" y="1"/>
                      <a:pt x="11" y="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2" name="Freeform 66">
                <a:extLst>
                  <a:ext uri="{FF2B5EF4-FFF2-40B4-BE49-F238E27FC236}">
                    <a16:creationId xmlns:a16="http://schemas.microsoft.com/office/drawing/2014/main" id="{8AD53048-704F-473F-AA20-3F6856D5A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1309"/>
                <a:ext cx="25" cy="32"/>
              </a:xfrm>
              <a:custGeom>
                <a:avLst/>
                <a:gdLst>
                  <a:gd name="T0" fmla="*/ 158 w 10"/>
                  <a:gd name="T1" fmla="*/ 35 h 12"/>
                  <a:gd name="T2" fmla="*/ 0 w 10"/>
                  <a:gd name="T3" fmla="*/ 21 h 12"/>
                  <a:gd name="T4" fmla="*/ 158 w 10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6"/>
                      <a:pt x="6" y="10"/>
                      <a:pt x="10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3" name="Freeform 67">
                <a:extLst>
                  <a:ext uri="{FF2B5EF4-FFF2-40B4-BE49-F238E27FC236}">
                    <a16:creationId xmlns:a16="http://schemas.microsoft.com/office/drawing/2014/main" id="{3382F39D-B647-47D6-8D34-E836988F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1512"/>
                <a:ext cx="28" cy="32"/>
              </a:xfrm>
              <a:custGeom>
                <a:avLst/>
                <a:gdLst>
                  <a:gd name="T0" fmla="*/ 181 w 11"/>
                  <a:gd name="T1" fmla="*/ 93 h 12"/>
                  <a:gd name="T2" fmla="*/ 0 w 11"/>
                  <a:gd name="T3" fmla="*/ 0 h 12"/>
                  <a:gd name="T4" fmla="*/ 117 w 11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8" y="3"/>
                      <a:pt x="4" y="0"/>
                      <a:pt x="0" y="0"/>
                    </a:cubicBezTo>
                    <a:cubicBezTo>
                      <a:pt x="0" y="5"/>
                      <a:pt x="4" y="8"/>
                      <a:pt x="7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4" name="Freeform 68">
                <a:extLst>
                  <a:ext uri="{FF2B5EF4-FFF2-40B4-BE49-F238E27FC236}">
                    <a16:creationId xmlns:a16="http://schemas.microsoft.com/office/drawing/2014/main" id="{BD6C12AB-B019-4E83-9958-748946789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544"/>
                <a:ext cx="30" cy="37"/>
              </a:xfrm>
              <a:custGeom>
                <a:avLst/>
                <a:gdLst>
                  <a:gd name="T0" fmla="*/ 33 w 12"/>
                  <a:gd name="T1" fmla="*/ 259 h 14"/>
                  <a:gd name="T2" fmla="*/ 33 w 12"/>
                  <a:gd name="T3" fmla="*/ 0 h 14"/>
                  <a:gd name="T4" fmla="*/ 188 w 12"/>
                  <a:gd name="T5" fmla="*/ 18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2" y="14"/>
                    </a:moveTo>
                    <a:cubicBezTo>
                      <a:pt x="1" y="11"/>
                      <a:pt x="0" y="3"/>
                      <a:pt x="2" y="0"/>
                    </a:cubicBezTo>
                    <a:cubicBezTo>
                      <a:pt x="6" y="3"/>
                      <a:pt x="10" y="6"/>
                      <a:pt x="12" y="1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5" name="Freeform 69">
                <a:extLst>
                  <a:ext uri="{FF2B5EF4-FFF2-40B4-BE49-F238E27FC236}">
                    <a16:creationId xmlns:a16="http://schemas.microsoft.com/office/drawing/2014/main" id="{6A269CB2-BAEA-4E35-B92E-6F7A8A5CC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853"/>
                <a:ext cx="38" cy="43"/>
              </a:xfrm>
              <a:custGeom>
                <a:avLst/>
                <a:gdLst>
                  <a:gd name="T0" fmla="*/ 147 w 15"/>
                  <a:gd name="T1" fmla="*/ 312 h 16"/>
                  <a:gd name="T2" fmla="*/ 0 w 15"/>
                  <a:gd name="T3" fmla="*/ 116 h 16"/>
                  <a:gd name="T4" fmla="*/ 193 w 15"/>
                  <a:gd name="T5" fmla="*/ 175 h 16"/>
                  <a:gd name="T6" fmla="*/ 63 w 15"/>
                  <a:gd name="T7" fmla="*/ 22 h 16"/>
                  <a:gd name="T8" fmla="*/ 243 w 15"/>
                  <a:gd name="T9" fmla="*/ 3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9" y="16"/>
                    </a:moveTo>
                    <a:cubicBezTo>
                      <a:pt x="5" y="14"/>
                      <a:pt x="0" y="11"/>
                      <a:pt x="0" y="6"/>
                    </a:cubicBezTo>
                    <a:cubicBezTo>
                      <a:pt x="4" y="7"/>
                      <a:pt x="8" y="8"/>
                      <a:pt x="12" y="9"/>
                    </a:cubicBezTo>
                    <a:cubicBezTo>
                      <a:pt x="9" y="6"/>
                      <a:pt x="6" y="4"/>
                      <a:pt x="4" y="1"/>
                    </a:cubicBezTo>
                    <a:cubicBezTo>
                      <a:pt x="8" y="0"/>
                      <a:pt x="11" y="1"/>
                      <a:pt x="15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6" name="Freeform 70">
                <a:extLst>
                  <a:ext uri="{FF2B5EF4-FFF2-40B4-BE49-F238E27FC236}">
                    <a16:creationId xmlns:a16="http://schemas.microsoft.com/office/drawing/2014/main" id="{B59DF85A-EFFC-4CCC-80D5-F7DE2A596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381"/>
                <a:ext cx="27" cy="19"/>
              </a:xfrm>
              <a:custGeom>
                <a:avLst/>
                <a:gdLst>
                  <a:gd name="T0" fmla="*/ 133 w 11"/>
                  <a:gd name="T1" fmla="*/ 22 h 7"/>
                  <a:gd name="T2" fmla="*/ 0 w 11"/>
                  <a:gd name="T3" fmla="*/ 38 h 7"/>
                  <a:gd name="T4" fmla="*/ 162 w 11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9" y="1"/>
                    </a:moveTo>
                    <a:cubicBezTo>
                      <a:pt x="6" y="1"/>
                      <a:pt x="2" y="0"/>
                      <a:pt x="0" y="2"/>
                    </a:cubicBezTo>
                    <a:cubicBezTo>
                      <a:pt x="2" y="6"/>
                      <a:pt x="7" y="7"/>
                      <a:pt x="11" y="7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7" name="Freeform 71">
                <a:extLst>
                  <a:ext uri="{FF2B5EF4-FFF2-40B4-BE49-F238E27FC236}">
                    <a16:creationId xmlns:a16="http://schemas.microsoft.com/office/drawing/2014/main" id="{4B4E45CF-B3A3-4893-83B8-7AFAD39DC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584"/>
                <a:ext cx="32" cy="16"/>
              </a:xfrm>
              <a:custGeom>
                <a:avLst/>
                <a:gdLst>
                  <a:gd name="T0" fmla="*/ 194 w 13"/>
                  <a:gd name="T1" fmla="*/ 93 h 6"/>
                  <a:gd name="T2" fmla="*/ 0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13" y="5"/>
                    </a:moveTo>
                    <a:cubicBezTo>
                      <a:pt x="8" y="6"/>
                      <a:pt x="3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8" name="Freeform 72">
                <a:extLst>
                  <a:ext uri="{FF2B5EF4-FFF2-40B4-BE49-F238E27FC236}">
                    <a16:creationId xmlns:a16="http://schemas.microsoft.com/office/drawing/2014/main" id="{58D85CD2-7696-43BE-8E0A-0B3E242BB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632"/>
                <a:ext cx="25" cy="37"/>
              </a:xfrm>
              <a:custGeom>
                <a:avLst/>
                <a:gdLst>
                  <a:gd name="T0" fmla="*/ 95 w 10"/>
                  <a:gd name="T1" fmla="*/ 259 h 14"/>
                  <a:gd name="T2" fmla="*/ 20 w 10"/>
                  <a:gd name="T3" fmla="*/ 0 h 14"/>
                  <a:gd name="T4" fmla="*/ 158 w 10"/>
                  <a:gd name="T5" fmla="*/ 16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6" y="14"/>
                    </a:moveTo>
                    <a:cubicBezTo>
                      <a:pt x="1" y="11"/>
                      <a:pt x="0" y="5"/>
                      <a:pt x="1" y="0"/>
                    </a:cubicBezTo>
                    <a:cubicBezTo>
                      <a:pt x="5" y="1"/>
                      <a:pt x="9" y="5"/>
                      <a:pt x="10" y="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9" name="Freeform 73">
                <a:extLst>
                  <a:ext uri="{FF2B5EF4-FFF2-40B4-BE49-F238E27FC236}">
                    <a16:creationId xmlns:a16="http://schemas.microsoft.com/office/drawing/2014/main" id="{A6904B6A-2DB0-4C86-BAF0-EA8BFCEFE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749"/>
                <a:ext cx="30" cy="24"/>
              </a:xfrm>
              <a:custGeom>
                <a:avLst/>
                <a:gdLst>
                  <a:gd name="T0" fmla="*/ 188 w 12"/>
                  <a:gd name="T1" fmla="*/ 171 h 9"/>
                  <a:gd name="T2" fmla="*/ 0 w 1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cubicBezTo>
                      <a:pt x="8" y="6"/>
                      <a:pt x="4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0" name="Freeform 74">
                <a:extLst>
                  <a:ext uri="{FF2B5EF4-FFF2-40B4-BE49-F238E27FC236}">
                    <a16:creationId xmlns:a16="http://schemas.microsoft.com/office/drawing/2014/main" id="{2404CBB8-476E-4D4C-B084-D4C49E261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680"/>
                <a:ext cx="40" cy="27"/>
              </a:xfrm>
              <a:custGeom>
                <a:avLst/>
                <a:gdLst>
                  <a:gd name="T0" fmla="*/ 250 w 16"/>
                  <a:gd name="T1" fmla="*/ 22 h 10"/>
                  <a:gd name="T2" fmla="*/ 220 w 16"/>
                  <a:gd name="T3" fmla="*/ 17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3" y="0"/>
                      <a:pt x="0" y="10"/>
                      <a:pt x="14" y="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1" name="Freeform 75">
                <a:extLst>
                  <a:ext uri="{FF2B5EF4-FFF2-40B4-BE49-F238E27FC236}">
                    <a16:creationId xmlns:a16="http://schemas.microsoft.com/office/drawing/2014/main" id="{8C33209B-F576-4F0C-B900-421E58924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885"/>
                <a:ext cx="40" cy="51"/>
              </a:xfrm>
              <a:custGeom>
                <a:avLst/>
                <a:gdLst>
                  <a:gd name="T0" fmla="*/ 83 w 16"/>
                  <a:gd name="T1" fmla="*/ 368 h 19"/>
                  <a:gd name="T2" fmla="*/ 0 w 16"/>
                  <a:gd name="T3" fmla="*/ 217 h 19"/>
                  <a:gd name="T4" fmla="*/ 158 w 16"/>
                  <a:gd name="T5" fmla="*/ 231 h 19"/>
                  <a:gd name="T6" fmla="*/ 113 w 16"/>
                  <a:gd name="T7" fmla="*/ 21 h 19"/>
                  <a:gd name="T8" fmla="*/ 250 w 16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5" y="19"/>
                    </a:moveTo>
                    <a:cubicBezTo>
                      <a:pt x="3" y="17"/>
                      <a:pt x="0" y="14"/>
                      <a:pt x="0" y="11"/>
                    </a:cubicBezTo>
                    <a:cubicBezTo>
                      <a:pt x="4" y="10"/>
                      <a:pt x="7" y="11"/>
                      <a:pt x="10" y="12"/>
                    </a:cubicBezTo>
                    <a:cubicBezTo>
                      <a:pt x="9" y="9"/>
                      <a:pt x="6" y="5"/>
                      <a:pt x="7" y="1"/>
                    </a:cubicBezTo>
                    <a:cubicBezTo>
                      <a:pt x="10" y="0"/>
                      <a:pt x="13" y="1"/>
                      <a:pt x="16" y="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2" name="Freeform 76">
                <a:extLst>
                  <a:ext uri="{FF2B5EF4-FFF2-40B4-BE49-F238E27FC236}">
                    <a16:creationId xmlns:a16="http://schemas.microsoft.com/office/drawing/2014/main" id="{F7C067C5-96F1-459C-BFEF-62102B34E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877"/>
                <a:ext cx="20" cy="14"/>
              </a:xfrm>
              <a:custGeom>
                <a:avLst/>
                <a:gdLst>
                  <a:gd name="T0" fmla="*/ 125 w 8"/>
                  <a:gd name="T1" fmla="*/ 109 h 5"/>
                  <a:gd name="T2" fmla="*/ 0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5" y="4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3" name="Freeform 77">
                <a:extLst>
                  <a:ext uri="{FF2B5EF4-FFF2-40B4-BE49-F238E27FC236}">
                    <a16:creationId xmlns:a16="http://schemas.microsoft.com/office/drawing/2014/main" id="{A629ABDE-ED1F-42F4-ACFA-ED07030A4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869"/>
                <a:ext cx="40" cy="67"/>
              </a:xfrm>
              <a:custGeom>
                <a:avLst/>
                <a:gdLst>
                  <a:gd name="T0" fmla="*/ 83 w 16"/>
                  <a:gd name="T1" fmla="*/ 150 h 25"/>
                  <a:gd name="T2" fmla="*/ 0 w 16"/>
                  <a:gd name="T3" fmla="*/ 25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5">
                    <a:moveTo>
                      <a:pt x="5" y="8"/>
                    </a:moveTo>
                    <a:cubicBezTo>
                      <a:pt x="15" y="0"/>
                      <a:pt x="16" y="25"/>
                      <a:pt x="0" y="1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4" name="Freeform 78">
                <a:extLst>
                  <a:ext uri="{FF2B5EF4-FFF2-40B4-BE49-F238E27FC236}">
                    <a16:creationId xmlns:a16="http://schemas.microsoft.com/office/drawing/2014/main" id="{754D5A8D-84BD-4303-9DFD-4DCBAD264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923"/>
                <a:ext cx="12" cy="13"/>
              </a:xfrm>
              <a:custGeom>
                <a:avLst/>
                <a:gdLst>
                  <a:gd name="T0" fmla="*/ 70 w 5"/>
                  <a:gd name="T1" fmla="*/ 88 h 5"/>
                  <a:gd name="T2" fmla="*/ 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5" name="Freeform 79">
                <a:extLst>
                  <a:ext uri="{FF2B5EF4-FFF2-40B4-BE49-F238E27FC236}">
                    <a16:creationId xmlns:a16="http://schemas.microsoft.com/office/drawing/2014/main" id="{D037B955-21AC-4CFB-B1EB-8AAE3817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1920"/>
                <a:ext cx="15" cy="5"/>
              </a:xfrm>
              <a:custGeom>
                <a:avLst/>
                <a:gdLst>
                  <a:gd name="T0" fmla="*/ 95 w 6"/>
                  <a:gd name="T1" fmla="*/ 33 h 2"/>
                  <a:gd name="T2" fmla="*/ 0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6" name="Freeform 80">
                <a:extLst>
                  <a:ext uri="{FF2B5EF4-FFF2-40B4-BE49-F238E27FC236}">
                    <a16:creationId xmlns:a16="http://schemas.microsoft.com/office/drawing/2014/main" id="{7A0C05EA-A4BB-4940-A361-38D538279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755"/>
                <a:ext cx="25" cy="32"/>
              </a:xfrm>
              <a:custGeom>
                <a:avLst/>
                <a:gdLst>
                  <a:gd name="T0" fmla="*/ 0 w 10"/>
                  <a:gd name="T1" fmla="*/ 192 h 12"/>
                  <a:gd name="T2" fmla="*/ 158 w 10"/>
                  <a:gd name="T3" fmla="*/ 93 h 12"/>
                  <a:gd name="T4" fmla="*/ 0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5" y="12"/>
                      <a:pt x="9" y="12"/>
                      <a:pt x="10" y="5"/>
                    </a:cubicBezTo>
                    <a:cubicBezTo>
                      <a:pt x="6" y="4"/>
                      <a:pt x="2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7" name="Freeform 81">
                <a:extLst>
                  <a:ext uri="{FF2B5EF4-FFF2-40B4-BE49-F238E27FC236}">
                    <a16:creationId xmlns:a16="http://schemas.microsoft.com/office/drawing/2014/main" id="{421ACD85-55B4-43F1-AE17-5864A883D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736"/>
                <a:ext cx="52" cy="24"/>
              </a:xfrm>
              <a:custGeom>
                <a:avLst/>
                <a:gdLst>
                  <a:gd name="T0" fmla="*/ 287 w 21"/>
                  <a:gd name="T1" fmla="*/ 0 h 9"/>
                  <a:gd name="T2" fmla="*/ 307 w 21"/>
                  <a:gd name="T3" fmla="*/ 93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19" y="0"/>
                    </a:moveTo>
                    <a:cubicBezTo>
                      <a:pt x="0" y="4"/>
                      <a:pt x="21" y="9"/>
                      <a:pt x="20" y="5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8" name="Freeform 82">
                <a:extLst>
                  <a:ext uri="{FF2B5EF4-FFF2-40B4-BE49-F238E27FC236}">
                    <a16:creationId xmlns:a16="http://schemas.microsoft.com/office/drawing/2014/main" id="{DEF4C7C5-B1E6-4714-943C-4989A16BD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715"/>
                <a:ext cx="20" cy="13"/>
              </a:xfrm>
              <a:custGeom>
                <a:avLst/>
                <a:gdLst>
                  <a:gd name="T0" fmla="*/ 125 w 8"/>
                  <a:gd name="T1" fmla="*/ 88 h 5"/>
                  <a:gd name="T2" fmla="*/ 0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9" name="Freeform 83">
                <a:extLst>
                  <a:ext uri="{FF2B5EF4-FFF2-40B4-BE49-F238E27FC236}">
                    <a16:creationId xmlns:a16="http://schemas.microsoft.com/office/drawing/2014/main" id="{3366074C-B94E-4AF2-9F8C-11C36B9D8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749"/>
                <a:ext cx="8" cy="14"/>
              </a:xfrm>
              <a:custGeom>
                <a:avLst/>
                <a:gdLst>
                  <a:gd name="T0" fmla="*/ 56 w 3"/>
                  <a:gd name="T1" fmla="*/ 109 h 5"/>
                  <a:gd name="T2" fmla="*/ 0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0" name="Freeform 84">
                <a:extLst>
                  <a:ext uri="{FF2B5EF4-FFF2-40B4-BE49-F238E27FC236}">
                    <a16:creationId xmlns:a16="http://schemas.microsoft.com/office/drawing/2014/main" id="{5920F868-ED72-44A0-9570-29B1991FE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507"/>
                <a:ext cx="32" cy="29"/>
              </a:xfrm>
              <a:custGeom>
                <a:avLst/>
                <a:gdLst>
                  <a:gd name="T0" fmla="*/ 194 w 13"/>
                  <a:gd name="T1" fmla="*/ 111 h 11"/>
                  <a:gd name="T2" fmla="*/ 12 w 13"/>
                  <a:gd name="T3" fmla="*/ 21 h 11"/>
                  <a:gd name="T4" fmla="*/ 121 w 13"/>
                  <a:gd name="T5" fmla="*/ 20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3" y="6"/>
                    </a:moveTo>
                    <a:cubicBezTo>
                      <a:pt x="10" y="3"/>
                      <a:pt x="6" y="0"/>
                      <a:pt x="1" y="1"/>
                    </a:cubicBezTo>
                    <a:cubicBezTo>
                      <a:pt x="0" y="5"/>
                      <a:pt x="4" y="10"/>
                      <a:pt x="8" y="1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1" name="Freeform 85">
                <a:extLst>
                  <a:ext uri="{FF2B5EF4-FFF2-40B4-BE49-F238E27FC236}">
                    <a16:creationId xmlns:a16="http://schemas.microsoft.com/office/drawing/2014/main" id="{27AA75EA-20BD-4E03-A880-2A88E3AE0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549"/>
                <a:ext cx="42" cy="24"/>
              </a:xfrm>
              <a:custGeom>
                <a:avLst/>
                <a:gdLst>
                  <a:gd name="T0" fmla="*/ 0 w 17"/>
                  <a:gd name="T1" fmla="*/ 77 h 9"/>
                  <a:gd name="T2" fmla="*/ 183 w 17"/>
                  <a:gd name="T3" fmla="*/ 56 h 9"/>
                  <a:gd name="T4" fmla="*/ 30 w 17"/>
                  <a:gd name="T5" fmla="*/ 14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3" y="3"/>
                      <a:pt x="10" y="0"/>
                      <a:pt x="12" y="3"/>
                    </a:cubicBezTo>
                    <a:cubicBezTo>
                      <a:pt x="17" y="8"/>
                      <a:pt x="5" y="9"/>
                      <a:pt x="2" y="8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2" name="Freeform 86">
                <a:extLst>
                  <a:ext uri="{FF2B5EF4-FFF2-40B4-BE49-F238E27FC236}">
                    <a16:creationId xmlns:a16="http://schemas.microsoft.com/office/drawing/2014/main" id="{16421805-F9ED-47F1-9537-190860744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595"/>
                <a:ext cx="22" cy="2"/>
              </a:xfrm>
              <a:custGeom>
                <a:avLst/>
                <a:gdLst>
                  <a:gd name="T0" fmla="*/ 132 w 9"/>
                  <a:gd name="T1" fmla="*/ 0 h 1"/>
                  <a:gd name="T2" fmla="*/ 0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cubicBezTo>
                      <a:pt x="6" y="1"/>
                      <a:pt x="3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3" name="Freeform 87">
                <a:extLst>
                  <a:ext uri="{FF2B5EF4-FFF2-40B4-BE49-F238E27FC236}">
                    <a16:creationId xmlns:a16="http://schemas.microsoft.com/office/drawing/2014/main" id="{44075551-C62A-4571-9E6D-28565A3E6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603"/>
                <a:ext cx="15" cy="10"/>
              </a:xfrm>
              <a:custGeom>
                <a:avLst/>
                <a:gdLst>
                  <a:gd name="T0" fmla="*/ 95 w 6"/>
                  <a:gd name="T1" fmla="*/ 63 h 4"/>
                  <a:gd name="T2" fmla="*/ 0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4" name="Freeform 88">
                <a:extLst>
                  <a:ext uri="{FF2B5EF4-FFF2-40B4-BE49-F238E27FC236}">
                    <a16:creationId xmlns:a16="http://schemas.microsoft.com/office/drawing/2014/main" id="{06D0AB02-6570-4880-AF61-6B5B9C98A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339"/>
                <a:ext cx="48" cy="32"/>
              </a:xfrm>
              <a:custGeom>
                <a:avLst/>
                <a:gdLst>
                  <a:gd name="T0" fmla="*/ 306 w 19"/>
                  <a:gd name="T1" fmla="*/ 0 h 12"/>
                  <a:gd name="T2" fmla="*/ 288 w 19"/>
                  <a:gd name="T3" fmla="*/ 1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2">
                    <a:moveTo>
                      <a:pt x="19" y="0"/>
                    </a:moveTo>
                    <a:cubicBezTo>
                      <a:pt x="0" y="0"/>
                      <a:pt x="13" y="12"/>
                      <a:pt x="18" y="6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5" name="Freeform 89">
                <a:extLst>
                  <a:ext uri="{FF2B5EF4-FFF2-40B4-BE49-F238E27FC236}">
                    <a16:creationId xmlns:a16="http://schemas.microsoft.com/office/drawing/2014/main" id="{90EA076D-873A-4CA7-A11A-98BCA3092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299"/>
                <a:ext cx="20" cy="10"/>
              </a:xfrm>
              <a:custGeom>
                <a:avLst/>
                <a:gdLst>
                  <a:gd name="T0" fmla="*/ 125 w 8"/>
                  <a:gd name="T1" fmla="*/ 63 h 4"/>
                  <a:gd name="T2" fmla="*/ 0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cubicBezTo>
                      <a:pt x="5" y="3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6" name="Freeform 90">
                <a:extLst>
                  <a:ext uri="{FF2B5EF4-FFF2-40B4-BE49-F238E27FC236}">
                    <a16:creationId xmlns:a16="http://schemas.microsoft.com/office/drawing/2014/main" id="{793162C9-1DF7-428F-B1D4-405634462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339"/>
                <a:ext cx="28" cy="26"/>
              </a:xfrm>
              <a:custGeom>
                <a:avLst/>
                <a:gdLst>
                  <a:gd name="T0" fmla="*/ 0 w 11"/>
                  <a:gd name="T1" fmla="*/ 34 h 10"/>
                  <a:gd name="T2" fmla="*/ 181 w 11"/>
                  <a:gd name="T3" fmla="*/ 55 h 10"/>
                  <a:gd name="T4" fmla="*/ 0 w 11"/>
                  <a:gd name="T5" fmla="*/ 12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2"/>
                    </a:moveTo>
                    <a:cubicBezTo>
                      <a:pt x="3" y="0"/>
                      <a:pt x="7" y="1"/>
                      <a:pt x="11" y="3"/>
                    </a:cubicBezTo>
                    <a:cubicBezTo>
                      <a:pt x="10" y="9"/>
                      <a:pt x="4" y="10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7" name="Freeform 91">
                <a:extLst>
                  <a:ext uri="{FF2B5EF4-FFF2-40B4-BE49-F238E27FC236}">
                    <a16:creationId xmlns:a16="http://schemas.microsoft.com/office/drawing/2014/main" id="{54F2D97F-9D26-4793-ACAC-3C2E88DED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581"/>
                <a:ext cx="47" cy="51"/>
              </a:xfrm>
              <a:custGeom>
                <a:avLst/>
                <a:gdLst>
                  <a:gd name="T0" fmla="*/ 62 w 19"/>
                  <a:gd name="T1" fmla="*/ 115 h 19"/>
                  <a:gd name="T2" fmla="*/ 0 w 19"/>
                  <a:gd name="T3" fmla="*/ 231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9">
                    <a:moveTo>
                      <a:pt x="4" y="6"/>
                    </a:moveTo>
                    <a:cubicBezTo>
                      <a:pt x="12" y="0"/>
                      <a:pt x="19" y="19"/>
                      <a:pt x="0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8" name="Freeform 92">
                <a:extLst>
                  <a:ext uri="{FF2B5EF4-FFF2-40B4-BE49-F238E27FC236}">
                    <a16:creationId xmlns:a16="http://schemas.microsoft.com/office/drawing/2014/main" id="{E3E0BD96-4BF3-4BA7-A6C5-EDB8DF35A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795"/>
                <a:ext cx="17" cy="10"/>
              </a:xfrm>
              <a:custGeom>
                <a:avLst/>
                <a:gdLst>
                  <a:gd name="T0" fmla="*/ 0 w 7"/>
                  <a:gd name="T1" fmla="*/ 0 h 4"/>
                  <a:gd name="T2" fmla="*/ 100 w 7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1"/>
                      <a:pt x="5" y="3"/>
                      <a:pt x="7" y="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9" name="Freeform 93">
                <a:extLst>
                  <a:ext uri="{FF2B5EF4-FFF2-40B4-BE49-F238E27FC236}">
                    <a16:creationId xmlns:a16="http://schemas.microsoft.com/office/drawing/2014/main" id="{56559927-8536-47D1-9455-E577C60EF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285"/>
                <a:ext cx="25" cy="19"/>
              </a:xfrm>
              <a:custGeom>
                <a:avLst/>
                <a:gdLst>
                  <a:gd name="T0" fmla="*/ 0 w 10"/>
                  <a:gd name="T1" fmla="*/ 141 h 7"/>
                  <a:gd name="T2" fmla="*/ 158 w 10"/>
                  <a:gd name="T3" fmla="*/ 81 h 7"/>
                  <a:gd name="T4" fmla="*/ 20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7"/>
                      <a:pt x="6" y="5"/>
                      <a:pt x="10" y="4"/>
                    </a:cubicBezTo>
                    <a:cubicBezTo>
                      <a:pt x="8" y="0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0" name="Freeform 94">
                <a:extLst>
                  <a:ext uri="{FF2B5EF4-FFF2-40B4-BE49-F238E27FC236}">
                    <a16:creationId xmlns:a16="http://schemas.microsoft.com/office/drawing/2014/main" id="{F5A5D8C3-7E2E-443E-A655-CB818E63A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1235"/>
                <a:ext cx="25" cy="37"/>
              </a:xfrm>
              <a:custGeom>
                <a:avLst/>
                <a:gdLst>
                  <a:gd name="T0" fmla="*/ 0 w 10"/>
                  <a:gd name="T1" fmla="*/ 238 h 14"/>
                  <a:gd name="T2" fmla="*/ 0 w 10"/>
                  <a:gd name="T3" fmla="*/ 9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4">
                    <a:moveTo>
                      <a:pt x="0" y="13"/>
                    </a:moveTo>
                    <a:cubicBezTo>
                      <a:pt x="10" y="14"/>
                      <a:pt x="6" y="0"/>
                      <a:pt x="0" y="5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1" name="Freeform 95">
                <a:extLst>
                  <a:ext uri="{FF2B5EF4-FFF2-40B4-BE49-F238E27FC236}">
                    <a16:creationId xmlns:a16="http://schemas.microsoft.com/office/drawing/2014/main" id="{85F0997A-268E-41FB-8B82-CED0C8193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1261"/>
                <a:ext cx="35" cy="56"/>
              </a:xfrm>
              <a:custGeom>
                <a:avLst/>
                <a:gdLst>
                  <a:gd name="T0" fmla="*/ 220 w 14"/>
                  <a:gd name="T1" fmla="*/ 397 h 21"/>
                  <a:gd name="T2" fmla="*/ 220 w 14"/>
                  <a:gd name="T3" fmla="*/ 248 h 21"/>
                  <a:gd name="T4" fmla="*/ 208 w 14"/>
                  <a:gd name="T5" fmla="*/ 3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4" y="19"/>
                      <a:pt x="3" y="11"/>
                      <a:pt x="14" y="13"/>
                    </a:cubicBezTo>
                    <a:cubicBezTo>
                      <a:pt x="8" y="9"/>
                      <a:pt x="0" y="0"/>
                      <a:pt x="13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2" name="Freeform 96">
                <a:extLst>
                  <a:ext uri="{FF2B5EF4-FFF2-40B4-BE49-F238E27FC236}">
                    <a16:creationId xmlns:a16="http://schemas.microsoft.com/office/drawing/2014/main" id="{7161CD09-C797-41C5-BE36-9EF4F8988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901"/>
                <a:ext cx="25" cy="6"/>
              </a:xfrm>
              <a:custGeom>
                <a:avLst/>
                <a:gdLst>
                  <a:gd name="T0" fmla="*/ 158 w 10"/>
                  <a:gd name="T1" fmla="*/ 0 h 2"/>
                  <a:gd name="T2" fmla="*/ 0 w 10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3" name="Freeform 97">
                <a:extLst>
                  <a:ext uri="{FF2B5EF4-FFF2-40B4-BE49-F238E27FC236}">
                    <a16:creationId xmlns:a16="http://schemas.microsoft.com/office/drawing/2014/main" id="{EF496D71-267A-46DC-9743-6F8E536B3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899"/>
                <a:ext cx="20" cy="8"/>
              </a:xfrm>
              <a:custGeom>
                <a:avLst/>
                <a:gdLst>
                  <a:gd name="T0" fmla="*/ 125 w 8"/>
                  <a:gd name="T1" fmla="*/ 0 h 3"/>
                  <a:gd name="T2" fmla="*/ 0 w 8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5" y="2"/>
                      <a:pt x="3" y="3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4" name="Freeform 98">
                <a:extLst>
                  <a:ext uri="{FF2B5EF4-FFF2-40B4-BE49-F238E27FC236}">
                    <a16:creationId xmlns:a16="http://schemas.microsoft.com/office/drawing/2014/main" id="{8C155E03-B6E9-4923-BDC6-2C5A642CF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781"/>
                <a:ext cx="48" cy="51"/>
              </a:xfrm>
              <a:custGeom>
                <a:avLst/>
                <a:gdLst>
                  <a:gd name="T0" fmla="*/ 159 w 19"/>
                  <a:gd name="T1" fmla="*/ 0 h 19"/>
                  <a:gd name="T2" fmla="*/ 210 w 19"/>
                  <a:gd name="T3" fmla="*/ 172 h 19"/>
                  <a:gd name="T4" fmla="*/ 33 w 19"/>
                  <a:gd name="T5" fmla="*/ 115 h 19"/>
                  <a:gd name="T6" fmla="*/ 129 w 19"/>
                  <a:gd name="T7" fmla="*/ 36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0" y="0"/>
                    </a:moveTo>
                    <a:cubicBezTo>
                      <a:pt x="13" y="2"/>
                      <a:pt x="19" y="7"/>
                      <a:pt x="13" y="9"/>
                    </a:cubicBezTo>
                    <a:cubicBezTo>
                      <a:pt x="10" y="10"/>
                      <a:pt x="6" y="6"/>
                      <a:pt x="2" y="6"/>
                    </a:cubicBezTo>
                    <a:cubicBezTo>
                      <a:pt x="0" y="11"/>
                      <a:pt x="4" y="16"/>
                      <a:pt x="8" y="1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5" name="Freeform 99">
                <a:extLst>
                  <a:ext uri="{FF2B5EF4-FFF2-40B4-BE49-F238E27FC236}">
                    <a16:creationId xmlns:a16="http://schemas.microsoft.com/office/drawing/2014/main" id="{ECCEF31C-C9E4-4554-8927-BD0707C45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443"/>
                <a:ext cx="70" cy="88"/>
              </a:xfrm>
              <a:custGeom>
                <a:avLst/>
                <a:gdLst>
                  <a:gd name="T0" fmla="*/ 220 w 28"/>
                  <a:gd name="T1" fmla="*/ 56 h 33"/>
                  <a:gd name="T2" fmla="*/ 438 w 28"/>
                  <a:gd name="T3" fmla="*/ 115 h 33"/>
                  <a:gd name="T4" fmla="*/ 188 w 28"/>
                  <a:gd name="T5" fmla="*/ 205 h 33"/>
                  <a:gd name="T6" fmla="*/ 375 w 28"/>
                  <a:gd name="T7" fmla="*/ 341 h 33"/>
                  <a:gd name="T8" fmla="*/ 333 w 28"/>
                  <a:gd name="T9" fmla="*/ 6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3">
                    <a:moveTo>
                      <a:pt x="14" y="3"/>
                    </a:moveTo>
                    <a:cubicBezTo>
                      <a:pt x="19" y="0"/>
                      <a:pt x="25" y="1"/>
                      <a:pt x="28" y="6"/>
                    </a:cubicBezTo>
                    <a:cubicBezTo>
                      <a:pt x="25" y="11"/>
                      <a:pt x="17" y="7"/>
                      <a:pt x="12" y="11"/>
                    </a:cubicBezTo>
                    <a:cubicBezTo>
                      <a:pt x="15" y="15"/>
                      <a:pt x="20" y="16"/>
                      <a:pt x="24" y="18"/>
                    </a:cubicBezTo>
                    <a:cubicBezTo>
                      <a:pt x="8" y="18"/>
                      <a:pt x="0" y="30"/>
                      <a:pt x="21" y="3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6" name="Freeform 100">
                <a:extLst>
                  <a:ext uri="{FF2B5EF4-FFF2-40B4-BE49-F238E27FC236}">
                    <a16:creationId xmlns:a16="http://schemas.microsoft.com/office/drawing/2014/main" id="{61014E90-0A2F-4EB7-8231-5906D6674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1568"/>
                <a:ext cx="47" cy="83"/>
              </a:xfrm>
              <a:custGeom>
                <a:avLst/>
                <a:gdLst>
                  <a:gd name="T0" fmla="*/ 153 w 19"/>
                  <a:gd name="T1" fmla="*/ 0 h 31"/>
                  <a:gd name="T2" fmla="*/ 287 w 19"/>
                  <a:gd name="T3" fmla="*/ 94 h 31"/>
                  <a:gd name="T4" fmla="*/ 228 w 19"/>
                  <a:gd name="T5" fmla="*/ 345 h 31"/>
                  <a:gd name="T6" fmla="*/ 228 w 19"/>
                  <a:gd name="T7" fmla="*/ 594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10" y="0"/>
                    </a:moveTo>
                    <a:cubicBezTo>
                      <a:pt x="14" y="1"/>
                      <a:pt x="17" y="3"/>
                      <a:pt x="19" y="5"/>
                    </a:cubicBezTo>
                    <a:cubicBezTo>
                      <a:pt x="10" y="9"/>
                      <a:pt x="2" y="10"/>
                      <a:pt x="15" y="18"/>
                    </a:cubicBezTo>
                    <a:cubicBezTo>
                      <a:pt x="0" y="16"/>
                      <a:pt x="2" y="28"/>
                      <a:pt x="15" y="3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7" name="Freeform 101">
                <a:extLst>
                  <a:ext uri="{FF2B5EF4-FFF2-40B4-BE49-F238E27FC236}">
                    <a16:creationId xmlns:a16="http://schemas.microsoft.com/office/drawing/2014/main" id="{2C276CC7-4E39-4345-8782-1B64BB4BF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677"/>
                <a:ext cx="20" cy="8"/>
              </a:xfrm>
              <a:custGeom>
                <a:avLst/>
                <a:gdLst>
                  <a:gd name="T0" fmla="*/ 125 w 8"/>
                  <a:gd name="T1" fmla="*/ 56 h 3"/>
                  <a:gd name="T2" fmla="*/ 0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8" name="Freeform 102">
                <a:extLst>
                  <a:ext uri="{FF2B5EF4-FFF2-40B4-BE49-F238E27FC236}">
                    <a16:creationId xmlns:a16="http://schemas.microsoft.com/office/drawing/2014/main" id="{5875A569-5420-4C81-B7F8-4BD54042B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475"/>
                <a:ext cx="198" cy="64"/>
              </a:xfrm>
              <a:custGeom>
                <a:avLst/>
                <a:gdLst>
                  <a:gd name="T0" fmla="*/ 1243 w 79"/>
                  <a:gd name="T1" fmla="*/ 307 h 24"/>
                  <a:gd name="T2" fmla="*/ 1180 w 79"/>
                  <a:gd name="T3" fmla="*/ 93 h 24"/>
                  <a:gd name="T4" fmla="*/ 1005 w 79"/>
                  <a:gd name="T5" fmla="*/ 248 h 24"/>
                  <a:gd name="T6" fmla="*/ 993 w 79"/>
                  <a:gd name="T7" fmla="*/ 56 h 24"/>
                  <a:gd name="T8" fmla="*/ 805 w 79"/>
                  <a:gd name="T9" fmla="*/ 320 h 24"/>
                  <a:gd name="T10" fmla="*/ 659 w 79"/>
                  <a:gd name="T11" fmla="*/ 35 h 24"/>
                  <a:gd name="T12" fmla="*/ 396 w 79"/>
                  <a:gd name="T13" fmla="*/ 285 h 24"/>
                  <a:gd name="T14" fmla="*/ 283 w 79"/>
                  <a:gd name="T15" fmla="*/ 56 h 24"/>
                  <a:gd name="T16" fmla="*/ 0 w 79"/>
                  <a:gd name="T17" fmla="*/ 456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24">
                    <a:moveTo>
                      <a:pt x="79" y="16"/>
                    </a:moveTo>
                    <a:cubicBezTo>
                      <a:pt x="79" y="12"/>
                      <a:pt x="78" y="8"/>
                      <a:pt x="75" y="5"/>
                    </a:cubicBezTo>
                    <a:cubicBezTo>
                      <a:pt x="71" y="6"/>
                      <a:pt x="68" y="11"/>
                      <a:pt x="64" y="13"/>
                    </a:cubicBezTo>
                    <a:cubicBezTo>
                      <a:pt x="65" y="10"/>
                      <a:pt x="66" y="5"/>
                      <a:pt x="63" y="3"/>
                    </a:cubicBezTo>
                    <a:cubicBezTo>
                      <a:pt x="58" y="0"/>
                      <a:pt x="52" y="14"/>
                      <a:pt x="51" y="17"/>
                    </a:cubicBezTo>
                    <a:cubicBezTo>
                      <a:pt x="52" y="14"/>
                      <a:pt x="46" y="3"/>
                      <a:pt x="42" y="2"/>
                    </a:cubicBezTo>
                    <a:cubicBezTo>
                      <a:pt x="36" y="0"/>
                      <a:pt x="29" y="12"/>
                      <a:pt x="25" y="15"/>
                    </a:cubicBezTo>
                    <a:cubicBezTo>
                      <a:pt x="21" y="13"/>
                      <a:pt x="19" y="7"/>
                      <a:pt x="18" y="3"/>
                    </a:cubicBezTo>
                    <a:cubicBezTo>
                      <a:pt x="12" y="10"/>
                      <a:pt x="8" y="18"/>
                      <a:pt x="0" y="2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9" name="Freeform 103">
                <a:extLst>
                  <a:ext uri="{FF2B5EF4-FFF2-40B4-BE49-F238E27FC236}">
                    <a16:creationId xmlns:a16="http://schemas.microsoft.com/office/drawing/2014/main" id="{93B54F9F-7A1B-403E-9C5D-A689973D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445"/>
                <a:ext cx="110" cy="6"/>
              </a:xfrm>
              <a:custGeom>
                <a:avLst/>
                <a:gdLst>
                  <a:gd name="T0" fmla="*/ 0 w 44"/>
                  <a:gd name="T1" fmla="*/ 0 h 2"/>
                  <a:gd name="T2" fmla="*/ 345 w 44"/>
                  <a:gd name="T3" fmla="*/ 27 h 2"/>
                  <a:gd name="T4" fmla="*/ 688 w 44"/>
                  <a:gd name="T5" fmla="*/ 54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">
                    <a:moveTo>
                      <a:pt x="0" y="0"/>
                    </a:moveTo>
                    <a:cubicBezTo>
                      <a:pt x="7" y="2"/>
                      <a:pt x="15" y="0"/>
                      <a:pt x="22" y="1"/>
                    </a:cubicBezTo>
                    <a:cubicBezTo>
                      <a:pt x="30" y="2"/>
                      <a:pt x="37" y="2"/>
                      <a:pt x="44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0" name="Freeform 104">
                <a:extLst>
                  <a:ext uri="{FF2B5EF4-FFF2-40B4-BE49-F238E27FC236}">
                    <a16:creationId xmlns:a16="http://schemas.microsoft.com/office/drawing/2014/main" id="{8E044063-7EA4-4226-ADC1-1A8818308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576"/>
                <a:ext cx="55" cy="3"/>
              </a:xfrm>
              <a:custGeom>
                <a:avLst/>
                <a:gdLst>
                  <a:gd name="T0" fmla="*/ 0 w 22"/>
                  <a:gd name="T1" fmla="*/ 0 h 1"/>
                  <a:gd name="T2" fmla="*/ 345 w 2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cubicBezTo>
                      <a:pt x="7" y="1"/>
                      <a:pt x="15" y="0"/>
                      <a:pt x="22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1" name="Freeform 105">
                <a:extLst>
                  <a:ext uri="{FF2B5EF4-FFF2-40B4-BE49-F238E27FC236}">
                    <a16:creationId xmlns:a16="http://schemas.microsoft.com/office/drawing/2014/main" id="{FE4064EE-DEA8-4656-9C32-FE3936DB4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576"/>
                <a:ext cx="45" cy="3"/>
              </a:xfrm>
              <a:custGeom>
                <a:avLst/>
                <a:gdLst>
                  <a:gd name="T0" fmla="*/ 0 w 18"/>
                  <a:gd name="T1" fmla="*/ 27 h 1"/>
                  <a:gd name="T2" fmla="*/ 283 w 1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">
                    <a:moveTo>
                      <a:pt x="0" y="1"/>
                    </a:moveTo>
                    <a:cubicBezTo>
                      <a:pt x="6" y="1"/>
                      <a:pt x="12" y="0"/>
                      <a:pt x="18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2" name="Freeform 106">
                <a:extLst>
                  <a:ext uri="{FF2B5EF4-FFF2-40B4-BE49-F238E27FC236}">
                    <a16:creationId xmlns:a16="http://schemas.microsoft.com/office/drawing/2014/main" id="{D1B94970-FFC9-4AEC-B62D-BD1D1A8C0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725"/>
                <a:ext cx="40" cy="64"/>
              </a:xfrm>
              <a:custGeom>
                <a:avLst/>
                <a:gdLst>
                  <a:gd name="T0" fmla="*/ 208 w 16"/>
                  <a:gd name="T1" fmla="*/ 0 h 24"/>
                  <a:gd name="T2" fmla="*/ 83 w 16"/>
                  <a:gd name="T3" fmla="*/ 56 h 24"/>
                  <a:gd name="T4" fmla="*/ 220 w 16"/>
                  <a:gd name="T5" fmla="*/ 149 h 24"/>
                  <a:gd name="T6" fmla="*/ 0 w 16"/>
                  <a:gd name="T7" fmla="*/ 285 h 24"/>
                  <a:gd name="T8" fmla="*/ 250 w 16"/>
                  <a:gd name="T9" fmla="*/ 3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4">
                    <a:moveTo>
                      <a:pt x="13" y="0"/>
                    </a:moveTo>
                    <a:cubicBezTo>
                      <a:pt x="10" y="0"/>
                      <a:pt x="7" y="1"/>
                      <a:pt x="5" y="3"/>
                    </a:cubicBezTo>
                    <a:cubicBezTo>
                      <a:pt x="7" y="6"/>
                      <a:pt x="11" y="6"/>
                      <a:pt x="14" y="8"/>
                    </a:cubicBezTo>
                    <a:cubicBezTo>
                      <a:pt x="12" y="13"/>
                      <a:pt x="5" y="13"/>
                      <a:pt x="0" y="15"/>
                    </a:cubicBezTo>
                    <a:cubicBezTo>
                      <a:pt x="2" y="22"/>
                      <a:pt x="11" y="24"/>
                      <a:pt x="16" y="19"/>
                    </a:cubicBezTo>
                  </a:path>
                </a:pathLst>
              </a:custGeom>
              <a:noFill/>
              <a:ln w="15875" cap="flat">
                <a:solidFill>
                  <a:srgbClr val="FCE0D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3" name="Freeform 107">
                <a:extLst>
                  <a:ext uri="{FF2B5EF4-FFF2-40B4-BE49-F238E27FC236}">
                    <a16:creationId xmlns:a16="http://schemas.microsoft.com/office/drawing/2014/main" id="{AE083FB4-B112-4CA5-A900-3C82EB94E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976"/>
                <a:ext cx="448" cy="405"/>
              </a:xfrm>
              <a:custGeom>
                <a:avLst/>
                <a:gdLst>
                  <a:gd name="T0" fmla="*/ 408 w 179"/>
                  <a:gd name="T1" fmla="*/ 2819 h 152"/>
                  <a:gd name="T2" fmla="*/ 283 w 179"/>
                  <a:gd name="T3" fmla="*/ 2683 h 152"/>
                  <a:gd name="T4" fmla="*/ 125 w 179"/>
                  <a:gd name="T5" fmla="*/ 2422 h 152"/>
                  <a:gd name="T6" fmla="*/ 125 w 179"/>
                  <a:gd name="T7" fmla="*/ 2137 h 152"/>
                  <a:gd name="T8" fmla="*/ 63 w 179"/>
                  <a:gd name="T9" fmla="*/ 2158 h 152"/>
                  <a:gd name="T10" fmla="*/ 158 w 179"/>
                  <a:gd name="T11" fmla="*/ 1945 h 152"/>
                  <a:gd name="T12" fmla="*/ 345 w 179"/>
                  <a:gd name="T13" fmla="*/ 1817 h 152"/>
                  <a:gd name="T14" fmla="*/ 646 w 179"/>
                  <a:gd name="T15" fmla="*/ 1681 h 152"/>
                  <a:gd name="T16" fmla="*/ 1930 w 179"/>
                  <a:gd name="T17" fmla="*/ 456 h 152"/>
                  <a:gd name="T18" fmla="*/ 2555 w 179"/>
                  <a:gd name="T19" fmla="*/ 226 h 152"/>
                  <a:gd name="T20" fmla="*/ 2680 w 179"/>
                  <a:gd name="T21" fmla="*/ 831 h 152"/>
                  <a:gd name="T22" fmla="*/ 2338 w 179"/>
                  <a:gd name="T23" fmla="*/ 1100 h 152"/>
                  <a:gd name="T24" fmla="*/ 1847 w 179"/>
                  <a:gd name="T25" fmla="*/ 1215 h 152"/>
                  <a:gd name="T26" fmla="*/ 783 w 179"/>
                  <a:gd name="T27" fmla="*/ 2172 h 152"/>
                  <a:gd name="T28" fmla="*/ 676 w 179"/>
                  <a:gd name="T29" fmla="*/ 2571 h 152"/>
                  <a:gd name="T30" fmla="*/ 583 w 179"/>
                  <a:gd name="T31" fmla="*/ 2782 h 152"/>
                  <a:gd name="T32" fmla="*/ 408 w 179"/>
                  <a:gd name="T33" fmla="*/ 2819 h 1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9" h="152">
                    <a:moveTo>
                      <a:pt x="26" y="149"/>
                    </a:moveTo>
                    <a:cubicBezTo>
                      <a:pt x="27" y="147"/>
                      <a:pt x="19" y="144"/>
                      <a:pt x="18" y="142"/>
                    </a:cubicBezTo>
                    <a:cubicBezTo>
                      <a:pt x="18" y="135"/>
                      <a:pt x="14" y="133"/>
                      <a:pt x="8" y="128"/>
                    </a:cubicBezTo>
                    <a:cubicBezTo>
                      <a:pt x="0" y="122"/>
                      <a:pt x="13" y="114"/>
                      <a:pt x="8" y="113"/>
                    </a:cubicBezTo>
                    <a:cubicBezTo>
                      <a:pt x="7" y="113"/>
                      <a:pt x="6" y="113"/>
                      <a:pt x="4" y="114"/>
                    </a:cubicBezTo>
                    <a:cubicBezTo>
                      <a:pt x="3" y="110"/>
                      <a:pt x="7" y="106"/>
                      <a:pt x="10" y="103"/>
                    </a:cubicBezTo>
                    <a:cubicBezTo>
                      <a:pt x="13" y="98"/>
                      <a:pt x="16" y="99"/>
                      <a:pt x="22" y="96"/>
                    </a:cubicBezTo>
                    <a:cubicBezTo>
                      <a:pt x="23" y="93"/>
                      <a:pt x="31" y="93"/>
                      <a:pt x="41" y="89"/>
                    </a:cubicBezTo>
                    <a:cubicBezTo>
                      <a:pt x="62" y="71"/>
                      <a:pt x="115" y="31"/>
                      <a:pt x="123" y="24"/>
                    </a:cubicBezTo>
                    <a:cubicBezTo>
                      <a:pt x="130" y="17"/>
                      <a:pt x="147" y="0"/>
                      <a:pt x="163" y="12"/>
                    </a:cubicBezTo>
                    <a:cubicBezTo>
                      <a:pt x="179" y="24"/>
                      <a:pt x="172" y="37"/>
                      <a:pt x="171" y="44"/>
                    </a:cubicBezTo>
                    <a:cubicBezTo>
                      <a:pt x="171" y="50"/>
                      <a:pt x="155" y="59"/>
                      <a:pt x="149" y="58"/>
                    </a:cubicBezTo>
                    <a:cubicBezTo>
                      <a:pt x="142" y="57"/>
                      <a:pt x="127" y="59"/>
                      <a:pt x="118" y="64"/>
                    </a:cubicBezTo>
                    <a:cubicBezTo>
                      <a:pt x="103" y="72"/>
                      <a:pt x="58" y="105"/>
                      <a:pt x="50" y="115"/>
                    </a:cubicBezTo>
                    <a:cubicBezTo>
                      <a:pt x="42" y="125"/>
                      <a:pt x="46" y="129"/>
                      <a:pt x="43" y="136"/>
                    </a:cubicBezTo>
                    <a:cubicBezTo>
                      <a:pt x="39" y="143"/>
                      <a:pt x="42" y="144"/>
                      <a:pt x="37" y="147"/>
                    </a:cubicBezTo>
                    <a:cubicBezTo>
                      <a:pt x="35" y="149"/>
                      <a:pt x="26" y="152"/>
                      <a:pt x="26" y="14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4" name="Freeform 108">
                <a:extLst>
                  <a:ext uri="{FF2B5EF4-FFF2-40B4-BE49-F238E27FC236}">
                    <a16:creationId xmlns:a16="http://schemas.microsoft.com/office/drawing/2014/main" id="{F50EEDFB-A1C2-40E2-9239-55695532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976"/>
                <a:ext cx="448" cy="405"/>
              </a:xfrm>
              <a:custGeom>
                <a:avLst/>
                <a:gdLst>
                  <a:gd name="T0" fmla="*/ 408 w 179"/>
                  <a:gd name="T1" fmla="*/ 2819 h 152"/>
                  <a:gd name="T2" fmla="*/ 283 w 179"/>
                  <a:gd name="T3" fmla="*/ 2683 h 152"/>
                  <a:gd name="T4" fmla="*/ 125 w 179"/>
                  <a:gd name="T5" fmla="*/ 2422 h 152"/>
                  <a:gd name="T6" fmla="*/ 125 w 179"/>
                  <a:gd name="T7" fmla="*/ 2137 h 152"/>
                  <a:gd name="T8" fmla="*/ 63 w 179"/>
                  <a:gd name="T9" fmla="*/ 2158 h 152"/>
                  <a:gd name="T10" fmla="*/ 158 w 179"/>
                  <a:gd name="T11" fmla="*/ 1945 h 152"/>
                  <a:gd name="T12" fmla="*/ 345 w 179"/>
                  <a:gd name="T13" fmla="*/ 1817 h 152"/>
                  <a:gd name="T14" fmla="*/ 646 w 179"/>
                  <a:gd name="T15" fmla="*/ 1681 h 152"/>
                  <a:gd name="T16" fmla="*/ 1930 w 179"/>
                  <a:gd name="T17" fmla="*/ 456 h 152"/>
                  <a:gd name="T18" fmla="*/ 2555 w 179"/>
                  <a:gd name="T19" fmla="*/ 226 h 152"/>
                  <a:gd name="T20" fmla="*/ 2680 w 179"/>
                  <a:gd name="T21" fmla="*/ 831 h 152"/>
                  <a:gd name="T22" fmla="*/ 2338 w 179"/>
                  <a:gd name="T23" fmla="*/ 1100 h 152"/>
                  <a:gd name="T24" fmla="*/ 1847 w 179"/>
                  <a:gd name="T25" fmla="*/ 1215 h 152"/>
                  <a:gd name="T26" fmla="*/ 783 w 179"/>
                  <a:gd name="T27" fmla="*/ 2172 h 152"/>
                  <a:gd name="T28" fmla="*/ 676 w 179"/>
                  <a:gd name="T29" fmla="*/ 2571 h 152"/>
                  <a:gd name="T30" fmla="*/ 583 w 179"/>
                  <a:gd name="T31" fmla="*/ 2782 h 152"/>
                  <a:gd name="T32" fmla="*/ 408 w 179"/>
                  <a:gd name="T33" fmla="*/ 2819 h 1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9" h="152">
                    <a:moveTo>
                      <a:pt x="26" y="149"/>
                    </a:moveTo>
                    <a:cubicBezTo>
                      <a:pt x="27" y="147"/>
                      <a:pt x="19" y="144"/>
                      <a:pt x="18" y="142"/>
                    </a:cubicBezTo>
                    <a:cubicBezTo>
                      <a:pt x="18" y="135"/>
                      <a:pt x="14" y="133"/>
                      <a:pt x="8" y="128"/>
                    </a:cubicBezTo>
                    <a:cubicBezTo>
                      <a:pt x="0" y="122"/>
                      <a:pt x="13" y="114"/>
                      <a:pt x="8" y="113"/>
                    </a:cubicBezTo>
                    <a:cubicBezTo>
                      <a:pt x="7" y="113"/>
                      <a:pt x="6" y="113"/>
                      <a:pt x="4" y="114"/>
                    </a:cubicBezTo>
                    <a:cubicBezTo>
                      <a:pt x="3" y="110"/>
                      <a:pt x="7" y="106"/>
                      <a:pt x="10" y="103"/>
                    </a:cubicBezTo>
                    <a:cubicBezTo>
                      <a:pt x="13" y="98"/>
                      <a:pt x="16" y="99"/>
                      <a:pt x="22" y="96"/>
                    </a:cubicBezTo>
                    <a:cubicBezTo>
                      <a:pt x="23" y="93"/>
                      <a:pt x="31" y="93"/>
                      <a:pt x="41" y="89"/>
                    </a:cubicBezTo>
                    <a:cubicBezTo>
                      <a:pt x="62" y="71"/>
                      <a:pt x="115" y="31"/>
                      <a:pt x="123" y="24"/>
                    </a:cubicBezTo>
                    <a:cubicBezTo>
                      <a:pt x="130" y="17"/>
                      <a:pt x="147" y="0"/>
                      <a:pt x="163" y="12"/>
                    </a:cubicBezTo>
                    <a:cubicBezTo>
                      <a:pt x="179" y="24"/>
                      <a:pt x="172" y="37"/>
                      <a:pt x="171" y="44"/>
                    </a:cubicBezTo>
                    <a:cubicBezTo>
                      <a:pt x="171" y="50"/>
                      <a:pt x="155" y="59"/>
                      <a:pt x="149" y="58"/>
                    </a:cubicBezTo>
                    <a:cubicBezTo>
                      <a:pt x="142" y="57"/>
                      <a:pt x="127" y="59"/>
                      <a:pt x="118" y="64"/>
                    </a:cubicBezTo>
                    <a:cubicBezTo>
                      <a:pt x="103" y="72"/>
                      <a:pt x="58" y="105"/>
                      <a:pt x="50" y="115"/>
                    </a:cubicBezTo>
                    <a:cubicBezTo>
                      <a:pt x="42" y="125"/>
                      <a:pt x="46" y="129"/>
                      <a:pt x="43" y="136"/>
                    </a:cubicBezTo>
                    <a:cubicBezTo>
                      <a:pt x="39" y="143"/>
                      <a:pt x="42" y="144"/>
                      <a:pt x="37" y="147"/>
                    </a:cubicBezTo>
                    <a:cubicBezTo>
                      <a:pt x="35" y="149"/>
                      <a:pt x="26" y="152"/>
                      <a:pt x="26" y="14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5" name="Freeform 109">
                <a:extLst>
                  <a:ext uri="{FF2B5EF4-FFF2-40B4-BE49-F238E27FC236}">
                    <a16:creationId xmlns:a16="http://schemas.microsoft.com/office/drawing/2014/main" id="{BCAD3130-CC83-48DB-A129-FDF2CAC77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488"/>
                <a:ext cx="598" cy="232"/>
              </a:xfrm>
              <a:custGeom>
                <a:avLst/>
                <a:gdLst>
                  <a:gd name="T0" fmla="*/ 3118 w 239"/>
                  <a:gd name="T1" fmla="*/ 931 h 87"/>
                  <a:gd name="T2" fmla="*/ 2867 w 239"/>
                  <a:gd name="T3" fmla="*/ 888 h 87"/>
                  <a:gd name="T4" fmla="*/ 2067 w 239"/>
                  <a:gd name="T5" fmla="*/ 968 h 87"/>
                  <a:gd name="T6" fmla="*/ 1021 w 239"/>
                  <a:gd name="T7" fmla="*/ 1080 h 87"/>
                  <a:gd name="T8" fmla="*/ 846 w 239"/>
                  <a:gd name="T9" fmla="*/ 1195 h 87"/>
                  <a:gd name="T10" fmla="*/ 738 w 239"/>
                  <a:gd name="T11" fmla="*/ 1309 h 87"/>
                  <a:gd name="T12" fmla="*/ 458 w 239"/>
                  <a:gd name="T13" fmla="*/ 1459 h 87"/>
                  <a:gd name="T14" fmla="*/ 238 w 239"/>
                  <a:gd name="T15" fmla="*/ 1443 h 87"/>
                  <a:gd name="T16" fmla="*/ 208 w 239"/>
                  <a:gd name="T17" fmla="*/ 1443 h 87"/>
                  <a:gd name="T18" fmla="*/ 125 w 239"/>
                  <a:gd name="T19" fmla="*/ 1443 h 87"/>
                  <a:gd name="T20" fmla="*/ 50 w 239"/>
                  <a:gd name="T21" fmla="*/ 1229 h 87"/>
                  <a:gd name="T22" fmla="*/ 175 w 239"/>
                  <a:gd name="T23" fmla="*/ 512 h 87"/>
                  <a:gd name="T24" fmla="*/ 125 w 239"/>
                  <a:gd name="T25" fmla="*/ 491 h 87"/>
                  <a:gd name="T26" fmla="*/ 250 w 239"/>
                  <a:gd name="T27" fmla="*/ 363 h 87"/>
                  <a:gd name="T28" fmla="*/ 470 w 239"/>
                  <a:gd name="T29" fmla="*/ 307 h 87"/>
                  <a:gd name="T30" fmla="*/ 488 w 239"/>
                  <a:gd name="T31" fmla="*/ 307 h 87"/>
                  <a:gd name="T32" fmla="*/ 863 w 239"/>
                  <a:gd name="T33" fmla="*/ 435 h 87"/>
                  <a:gd name="T34" fmla="*/ 2897 w 239"/>
                  <a:gd name="T35" fmla="*/ 227 h 87"/>
                  <a:gd name="T36" fmla="*/ 3130 w 239"/>
                  <a:gd name="T37" fmla="*/ 77 h 87"/>
                  <a:gd name="T38" fmla="*/ 3726 w 239"/>
                  <a:gd name="T39" fmla="*/ 477 h 87"/>
                  <a:gd name="T40" fmla="*/ 3568 w 239"/>
                  <a:gd name="T41" fmla="*/ 853 h 87"/>
                  <a:gd name="T42" fmla="*/ 3118 w 239"/>
                  <a:gd name="T43" fmla="*/ 93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87">
                    <a:moveTo>
                      <a:pt x="199" y="49"/>
                    </a:moveTo>
                    <a:cubicBezTo>
                      <a:pt x="194" y="49"/>
                      <a:pt x="187" y="47"/>
                      <a:pt x="183" y="47"/>
                    </a:cubicBezTo>
                    <a:cubicBezTo>
                      <a:pt x="169" y="46"/>
                      <a:pt x="162" y="47"/>
                      <a:pt x="132" y="51"/>
                    </a:cubicBezTo>
                    <a:cubicBezTo>
                      <a:pt x="103" y="55"/>
                      <a:pt x="68" y="56"/>
                      <a:pt x="65" y="57"/>
                    </a:cubicBezTo>
                    <a:cubicBezTo>
                      <a:pt x="61" y="59"/>
                      <a:pt x="58" y="60"/>
                      <a:pt x="54" y="63"/>
                    </a:cubicBezTo>
                    <a:cubicBezTo>
                      <a:pt x="52" y="63"/>
                      <a:pt x="48" y="69"/>
                      <a:pt x="47" y="69"/>
                    </a:cubicBezTo>
                    <a:cubicBezTo>
                      <a:pt x="41" y="67"/>
                      <a:pt x="33" y="70"/>
                      <a:pt x="29" y="77"/>
                    </a:cubicBezTo>
                    <a:cubicBezTo>
                      <a:pt x="23" y="87"/>
                      <a:pt x="15" y="76"/>
                      <a:pt x="15" y="76"/>
                    </a:cubicBezTo>
                    <a:cubicBezTo>
                      <a:pt x="15" y="76"/>
                      <a:pt x="13" y="76"/>
                      <a:pt x="13" y="76"/>
                    </a:cubicBezTo>
                    <a:cubicBezTo>
                      <a:pt x="13" y="76"/>
                      <a:pt x="9" y="77"/>
                      <a:pt x="8" y="76"/>
                    </a:cubicBezTo>
                    <a:cubicBezTo>
                      <a:pt x="8" y="72"/>
                      <a:pt x="5" y="70"/>
                      <a:pt x="3" y="65"/>
                    </a:cubicBezTo>
                    <a:cubicBezTo>
                      <a:pt x="0" y="57"/>
                      <a:pt x="15" y="32"/>
                      <a:pt x="11" y="27"/>
                    </a:cubicBezTo>
                    <a:cubicBezTo>
                      <a:pt x="10" y="27"/>
                      <a:pt x="9" y="26"/>
                      <a:pt x="8" y="26"/>
                    </a:cubicBezTo>
                    <a:cubicBezTo>
                      <a:pt x="13" y="26"/>
                      <a:pt x="10" y="23"/>
                      <a:pt x="16" y="19"/>
                    </a:cubicBezTo>
                    <a:cubicBezTo>
                      <a:pt x="18" y="18"/>
                      <a:pt x="28" y="17"/>
                      <a:pt x="30" y="16"/>
                    </a:cubicBezTo>
                    <a:cubicBezTo>
                      <a:pt x="30" y="16"/>
                      <a:pt x="31" y="16"/>
                      <a:pt x="31" y="16"/>
                    </a:cubicBezTo>
                    <a:cubicBezTo>
                      <a:pt x="40" y="17"/>
                      <a:pt x="38" y="22"/>
                      <a:pt x="55" y="23"/>
                    </a:cubicBezTo>
                    <a:cubicBezTo>
                      <a:pt x="69" y="24"/>
                      <a:pt x="174" y="15"/>
                      <a:pt x="185" y="12"/>
                    </a:cubicBezTo>
                    <a:cubicBezTo>
                      <a:pt x="193" y="11"/>
                      <a:pt x="195" y="6"/>
                      <a:pt x="200" y="4"/>
                    </a:cubicBezTo>
                    <a:cubicBezTo>
                      <a:pt x="219" y="0"/>
                      <a:pt x="239" y="8"/>
                      <a:pt x="238" y="25"/>
                    </a:cubicBezTo>
                    <a:cubicBezTo>
                      <a:pt x="238" y="30"/>
                      <a:pt x="237" y="41"/>
                      <a:pt x="228" y="45"/>
                    </a:cubicBezTo>
                    <a:cubicBezTo>
                      <a:pt x="218" y="49"/>
                      <a:pt x="202" y="49"/>
                      <a:pt x="199" y="4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6" name="Freeform 110">
                <a:extLst>
                  <a:ext uri="{FF2B5EF4-FFF2-40B4-BE49-F238E27FC236}">
                    <a16:creationId xmlns:a16="http://schemas.microsoft.com/office/drawing/2014/main" id="{A67C4E5C-9711-4549-9C8F-2A6640D8B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488"/>
                <a:ext cx="598" cy="232"/>
              </a:xfrm>
              <a:custGeom>
                <a:avLst/>
                <a:gdLst>
                  <a:gd name="T0" fmla="*/ 3118 w 239"/>
                  <a:gd name="T1" fmla="*/ 931 h 87"/>
                  <a:gd name="T2" fmla="*/ 2867 w 239"/>
                  <a:gd name="T3" fmla="*/ 888 h 87"/>
                  <a:gd name="T4" fmla="*/ 2067 w 239"/>
                  <a:gd name="T5" fmla="*/ 968 h 87"/>
                  <a:gd name="T6" fmla="*/ 1021 w 239"/>
                  <a:gd name="T7" fmla="*/ 1080 h 87"/>
                  <a:gd name="T8" fmla="*/ 846 w 239"/>
                  <a:gd name="T9" fmla="*/ 1195 h 87"/>
                  <a:gd name="T10" fmla="*/ 738 w 239"/>
                  <a:gd name="T11" fmla="*/ 1309 h 87"/>
                  <a:gd name="T12" fmla="*/ 458 w 239"/>
                  <a:gd name="T13" fmla="*/ 1459 h 87"/>
                  <a:gd name="T14" fmla="*/ 238 w 239"/>
                  <a:gd name="T15" fmla="*/ 1443 h 87"/>
                  <a:gd name="T16" fmla="*/ 208 w 239"/>
                  <a:gd name="T17" fmla="*/ 1443 h 87"/>
                  <a:gd name="T18" fmla="*/ 125 w 239"/>
                  <a:gd name="T19" fmla="*/ 1443 h 87"/>
                  <a:gd name="T20" fmla="*/ 50 w 239"/>
                  <a:gd name="T21" fmla="*/ 1229 h 87"/>
                  <a:gd name="T22" fmla="*/ 175 w 239"/>
                  <a:gd name="T23" fmla="*/ 512 h 87"/>
                  <a:gd name="T24" fmla="*/ 125 w 239"/>
                  <a:gd name="T25" fmla="*/ 491 h 87"/>
                  <a:gd name="T26" fmla="*/ 250 w 239"/>
                  <a:gd name="T27" fmla="*/ 363 h 87"/>
                  <a:gd name="T28" fmla="*/ 470 w 239"/>
                  <a:gd name="T29" fmla="*/ 307 h 87"/>
                  <a:gd name="T30" fmla="*/ 488 w 239"/>
                  <a:gd name="T31" fmla="*/ 307 h 87"/>
                  <a:gd name="T32" fmla="*/ 863 w 239"/>
                  <a:gd name="T33" fmla="*/ 435 h 87"/>
                  <a:gd name="T34" fmla="*/ 2897 w 239"/>
                  <a:gd name="T35" fmla="*/ 227 h 87"/>
                  <a:gd name="T36" fmla="*/ 3130 w 239"/>
                  <a:gd name="T37" fmla="*/ 77 h 87"/>
                  <a:gd name="T38" fmla="*/ 3726 w 239"/>
                  <a:gd name="T39" fmla="*/ 477 h 87"/>
                  <a:gd name="T40" fmla="*/ 3568 w 239"/>
                  <a:gd name="T41" fmla="*/ 853 h 87"/>
                  <a:gd name="T42" fmla="*/ 3118 w 239"/>
                  <a:gd name="T43" fmla="*/ 93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87">
                    <a:moveTo>
                      <a:pt x="199" y="49"/>
                    </a:moveTo>
                    <a:cubicBezTo>
                      <a:pt x="194" y="49"/>
                      <a:pt x="187" y="47"/>
                      <a:pt x="183" y="47"/>
                    </a:cubicBezTo>
                    <a:cubicBezTo>
                      <a:pt x="169" y="46"/>
                      <a:pt x="162" y="47"/>
                      <a:pt x="132" y="51"/>
                    </a:cubicBezTo>
                    <a:cubicBezTo>
                      <a:pt x="103" y="55"/>
                      <a:pt x="68" y="56"/>
                      <a:pt x="65" y="57"/>
                    </a:cubicBezTo>
                    <a:cubicBezTo>
                      <a:pt x="61" y="59"/>
                      <a:pt x="58" y="60"/>
                      <a:pt x="54" y="63"/>
                    </a:cubicBezTo>
                    <a:cubicBezTo>
                      <a:pt x="52" y="63"/>
                      <a:pt x="48" y="69"/>
                      <a:pt x="47" y="69"/>
                    </a:cubicBezTo>
                    <a:cubicBezTo>
                      <a:pt x="41" y="67"/>
                      <a:pt x="33" y="70"/>
                      <a:pt x="29" y="77"/>
                    </a:cubicBezTo>
                    <a:cubicBezTo>
                      <a:pt x="23" y="87"/>
                      <a:pt x="15" y="76"/>
                      <a:pt x="15" y="76"/>
                    </a:cubicBezTo>
                    <a:cubicBezTo>
                      <a:pt x="15" y="76"/>
                      <a:pt x="13" y="76"/>
                      <a:pt x="13" y="76"/>
                    </a:cubicBezTo>
                    <a:cubicBezTo>
                      <a:pt x="13" y="76"/>
                      <a:pt x="9" y="77"/>
                      <a:pt x="8" y="76"/>
                    </a:cubicBezTo>
                    <a:cubicBezTo>
                      <a:pt x="8" y="72"/>
                      <a:pt x="5" y="70"/>
                      <a:pt x="3" y="65"/>
                    </a:cubicBezTo>
                    <a:cubicBezTo>
                      <a:pt x="0" y="57"/>
                      <a:pt x="15" y="32"/>
                      <a:pt x="11" y="27"/>
                    </a:cubicBezTo>
                    <a:cubicBezTo>
                      <a:pt x="10" y="27"/>
                      <a:pt x="9" y="26"/>
                      <a:pt x="8" y="26"/>
                    </a:cubicBezTo>
                    <a:cubicBezTo>
                      <a:pt x="13" y="26"/>
                      <a:pt x="10" y="23"/>
                      <a:pt x="16" y="19"/>
                    </a:cubicBezTo>
                    <a:cubicBezTo>
                      <a:pt x="18" y="18"/>
                      <a:pt x="28" y="17"/>
                      <a:pt x="30" y="16"/>
                    </a:cubicBezTo>
                    <a:cubicBezTo>
                      <a:pt x="30" y="16"/>
                      <a:pt x="31" y="16"/>
                      <a:pt x="31" y="16"/>
                    </a:cubicBezTo>
                    <a:cubicBezTo>
                      <a:pt x="40" y="17"/>
                      <a:pt x="38" y="22"/>
                      <a:pt x="55" y="23"/>
                    </a:cubicBezTo>
                    <a:cubicBezTo>
                      <a:pt x="69" y="24"/>
                      <a:pt x="174" y="15"/>
                      <a:pt x="185" y="12"/>
                    </a:cubicBezTo>
                    <a:cubicBezTo>
                      <a:pt x="193" y="11"/>
                      <a:pt x="195" y="6"/>
                      <a:pt x="200" y="4"/>
                    </a:cubicBezTo>
                    <a:cubicBezTo>
                      <a:pt x="219" y="0"/>
                      <a:pt x="239" y="8"/>
                      <a:pt x="238" y="25"/>
                    </a:cubicBezTo>
                    <a:cubicBezTo>
                      <a:pt x="238" y="30"/>
                      <a:pt x="237" y="41"/>
                      <a:pt x="228" y="45"/>
                    </a:cubicBezTo>
                    <a:cubicBezTo>
                      <a:pt x="218" y="49"/>
                      <a:pt x="202" y="49"/>
                      <a:pt x="199" y="4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7" name="Freeform 111">
                <a:extLst>
                  <a:ext uri="{FF2B5EF4-FFF2-40B4-BE49-F238E27FC236}">
                    <a16:creationId xmlns:a16="http://schemas.microsoft.com/office/drawing/2014/main" id="{30131FF0-3C24-4CB3-8272-4E109BAE6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712"/>
                <a:ext cx="225" cy="147"/>
              </a:xfrm>
              <a:custGeom>
                <a:avLst/>
                <a:gdLst>
                  <a:gd name="T0" fmla="*/ 1408 w 90"/>
                  <a:gd name="T1" fmla="*/ 556 h 55"/>
                  <a:gd name="T2" fmla="*/ 1375 w 90"/>
                  <a:gd name="T3" fmla="*/ 615 h 55"/>
                  <a:gd name="T4" fmla="*/ 1345 w 90"/>
                  <a:gd name="T5" fmla="*/ 786 h 55"/>
                  <a:gd name="T6" fmla="*/ 1333 w 90"/>
                  <a:gd name="T7" fmla="*/ 994 h 55"/>
                  <a:gd name="T8" fmla="*/ 1345 w 90"/>
                  <a:gd name="T9" fmla="*/ 1029 h 55"/>
                  <a:gd name="T10" fmla="*/ 1238 w 90"/>
                  <a:gd name="T11" fmla="*/ 1050 h 55"/>
                  <a:gd name="T12" fmla="*/ 833 w 90"/>
                  <a:gd name="T13" fmla="*/ 821 h 55"/>
                  <a:gd name="T14" fmla="*/ 300 w 90"/>
                  <a:gd name="T15" fmla="*/ 743 h 55"/>
                  <a:gd name="T16" fmla="*/ 113 w 90"/>
                  <a:gd name="T17" fmla="*/ 671 h 55"/>
                  <a:gd name="T18" fmla="*/ 33 w 90"/>
                  <a:gd name="T19" fmla="*/ 436 h 55"/>
                  <a:gd name="T20" fmla="*/ 33 w 90"/>
                  <a:gd name="T21" fmla="*/ 265 h 55"/>
                  <a:gd name="T22" fmla="*/ 175 w 90"/>
                  <a:gd name="T23" fmla="*/ 94 h 55"/>
                  <a:gd name="T24" fmla="*/ 863 w 90"/>
                  <a:gd name="T25" fmla="*/ 436 h 55"/>
                  <a:gd name="T26" fmla="*/ 1300 w 90"/>
                  <a:gd name="T27" fmla="*/ 478 h 55"/>
                  <a:gd name="T28" fmla="*/ 1408 w 90"/>
                  <a:gd name="T29" fmla="*/ 556 h 5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55">
                    <a:moveTo>
                      <a:pt x="90" y="29"/>
                    </a:moveTo>
                    <a:cubicBezTo>
                      <a:pt x="89" y="30"/>
                      <a:pt x="89" y="31"/>
                      <a:pt x="88" y="32"/>
                    </a:cubicBezTo>
                    <a:cubicBezTo>
                      <a:pt x="87" y="35"/>
                      <a:pt x="86" y="38"/>
                      <a:pt x="86" y="41"/>
                    </a:cubicBezTo>
                    <a:cubicBezTo>
                      <a:pt x="87" y="45"/>
                      <a:pt x="84" y="48"/>
                      <a:pt x="85" y="52"/>
                    </a:cubicBezTo>
                    <a:cubicBezTo>
                      <a:pt x="85" y="53"/>
                      <a:pt x="85" y="54"/>
                      <a:pt x="86" y="54"/>
                    </a:cubicBezTo>
                    <a:cubicBezTo>
                      <a:pt x="84" y="55"/>
                      <a:pt x="82" y="55"/>
                      <a:pt x="79" y="55"/>
                    </a:cubicBezTo>
                    <a:cubicBezTo>
                      <a:pt x="74" y="54"/>
                      <a:pt x="63" y="46"/>
                      <a:pt x="53" y="43"/>
                    </a:cubicBezTo>
                    <a:cubicBezTo>
                      <a:pt x="46" y="42"/>
                      <a:pt x="24" y="38"/>
                      <a:pt x="19" y="39"/>
                    </a:cubicBezTo>
                    <a:cubicBezTo>
                      <a:pt x="14" y="40"/>
                      <a:pt x="12" y="39"/>
                      <a:pt x="7" y="35"/>
                    </a:cubicBezTo>
                    <a:cubicBezTo>
                      <a:pt x="2" y="32"/>
                      <a:pt x="3" y="28"/>
                      <a:pt x="2" y="23"/>
                    </a:cubicBezTo>
                    <a:cubicBezTo>
                      <a:pt x="0" y="18"/>
                      <a:pt x="1" y="19"/>
                      <a:pt x="2" y="14"/>
                    </a:cubicBezTo>
                    <a:cubicBezTo>
                      <a:pt x="3" y="8"/>
                      <a:pt x="7" y="6"/>
                      <a:pt x="11" y="5"/>
                    </a:cubicBezTo>
                    <a:cubicBezTo>
                      <a:pt x="14" y="0"/>
                      <a:pt x="48" y="20"/>
                      <a:pt x="55" y="23"/>
                    </a:cubicBezTo>
                    <a:cubicBezTo>
                      <a:pt x="63" y="25"/>
                      <a:pt x="72" y="22"/>
                      <a:pt x="83" y="25"/>
                    </a:cubicBezTo>
                    <a:cubicBezTo>
                      <a:pt x="87" y="26"/>
                      <a:pt x="90" y="29"/>
                      <a:pt x="90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8" name="Freeform 112">
                <a:extLst>
                  <a:ext uri="{FF2B5EF4-FFF2-40B4-BE49-F238E27FC236}">
                    <a16:creationId xmlns:a16="http://schemas.microsoft.com/office/drawing/2014/main" id="{3AACA008-B7C1-4B6D-AC4A-60B922A68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712"/>
                <a:ext cx="240" cy="147"/>
              </a:xfrm>
              <a:custGeom>
                <a:avLst/>
                <a:gdLst>
                  <a:gd name="T0" fmla="*/ 1500 w 96"/>
                  <a:gd name="T1" fmla="*/ 556 h 55"/>
                  <a:gd name="T2" fmla="*/ 1470 w 96"/>
                  <a:gd name="T3" fmla="*/ 615 h 55"/>
                  <a:gd name="T4" fmla="*/ 1438 w 96"/>
                  <a:gd name="T5" fmla="*/ 786 h 55"/>
                  <a:gd name="T6" fmla="*/ 1425 w 96"/>
                  <a:gd name="T7" fmla="*/ 994 h 55"/>
                  <a:gd name="T8" fmla="*/ 1438 w 96"/>
                  <a:gd name="T9" fmla="*/ 1029 h 55"/>
                  <a:gd name="T10" fmla="*/ 1333 w 96"/>
                  <a:gd name="T11" fmla="*/ 1050 h 55"/>
                  <a:gd name="T12" fmla="*/ 925 w 96"/>
                  <a:gd name="T13" fmla="*/ 821 h 55"/>
                  <a:gd name="T14" fmla="*/ 395 w 96"/>
                  <a:gd name="T15" fmla="*/ 743 h 55"/>
                  <a:gd name="T16" fmla="*/ 208 w 96"/>
                  <a:gd name="T17" fmla="*/ 671 h 55"/>
                  <a:gd name="T18" fmla="*/ 33 w 96"/>
                  <a:gd name="T19" fmla="*/ 436 h 55"/>
                  <a:gd name="T20" fmla="*/ 50 w 96"/>
                  <a:gd name="T21" fmla="*/ 230 h 55"/>
                  <a:gd name="T22" fmla="*/ 270 w 96"/>
                  <a:gd name="T23" fmla="*/ 94 h 55"/>
                  <a:gd name="T24" fmla="*/ 958 w 96"/>
                  <a:gd name="T25" fmla="*/ 436 h 55"/>
                  <a:gd name="T26" fmla="*/ 1395 w 96"/>
                  <a:gd name="T27" fmla="*/ 478 h 55"/>
                  <a:gd name="T28" fmla="*/ 1500 w 96"/>
                  <a:gd name="T29" fmla="*/ 556 h 5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6" h="55">
                    <a:moveTo>
                      <a:pt x="96" y="29"/>
                    </a:moveTo>
                    <a:cubicBezTo>
                      <a:pt x="95" y="30"/>
                      <a:pt x="95" y="31"/>
                      <a:pt x="94" y="32"/>
                    </a:cubicBezTo>
                    <a:cubicBezTo>
                      <a:pt x="93" y="35"/>
                      <a:pt x="92" y="38"/>
                      <a:pt x="92" y="41"/>
                    </a:cubicBezTo>
                    <a:cubicBezTo>
                      <a:pt x="93" y="45"/>
                      <a:pt x="90" y="48"/>
                      <a:pt x="91" y="52"/>
                    </a:cubicBezTo>
                    <a:cubicBezTo>
                      <a:pt x="91" y="53"/>
                      <a:pt x="91" y="54"/>
                      <a:pt x="92" y="54"/>
                    </a:cubicBezTo>
                    <a:cubicBezTo>
                      <a:pt x="90" y="55"/>
                      <a:pt x="88" y="55"/>
                      <a:pt x="85" y="55"/>
                    </a:cubicBezTo>
                    <a:cubicBezTo>
                      <a:pt x="80" y="54"/>
                      <a:pt x="69" y="46"/>
                      <a:pt x="59" y="43"/>
                    </a:cubicBezTo>
                    <a:cubicBezTo>
                      <a:pt x="52" y="42"/>
                      <a:pt x="30" y="38"/>
                      <a:pt x="25" y="39"/>
                    </a:cubicBezTo>
                    <a:cubicBezTo>
                      <a:pt x="20" y="40"/>
                      <a:pt x="18" y="39"/>
                      <a:pt x="13" y="35"/>
                    </a:cubicBezTo>
                    <a:cubicBezTo>
                      <a:pt x="8" y="32"/>
                      <a:pt x="4" y="27"/>
                      <a:pt x="2" y="23"/>
                    </a:cubicBezTo>
                    <a:cubicBezTo>
                      <a:pt x="0" y="18"/>
                      <a:pt x="1" y="17"/>
                      <a:pt x="3" y="12"/>
                    </a:cubicBezTo>
                    <a:cubicBezTo>
                      <a:pt x="4" y="6"/>
                      <a:pt x="13" y="6"/>
                      <a:pt x="17" y="5"/>
                    </a:cubicBezTo>
                    <a:cubicBezTo>
                      <a:pt x="20" y="0"/>
                      <a:pt x="54" y="20"/>
                      <a:pt x="61" y="23"/>
                    </a:cubicBezTo>
                    <a:cubicBezTo>
                      <a:pt x="69" y="25"/>
                      <a:pt x="78" y="22"/>
                      <a:pt x="89" y="25"/>
                    </a:cubicBezTo>
                    <a:cubicBezTo>
                      <a:pt x="93" y="26"/>
                      <a:pt x="96" y="29"/>
                      <a:pt x="96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9" name="Freeform 113">
                <a:extLst>
                  <a:ext uri="{FF2B5EF4-FFF2-40B4-BE49-F238E27FC236}">
                    <a16:creationId xmlns:a16="http://schemas.microsoft.com/office/drawing/2014/main" id="{65F9725C-B170-4304-9F50-892EC1D6C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661"/>
                <a:ext cx="308" cy="147"/>
              </a:xfrm>
              <a:custGeom>
                <a:avLst/>
                <a:gdLst>
                  <a:gd name="T0" fmla="*/ 0 w 123"/>
                  <a:gd name="T1" fmla="*/ 671 h 55"/>
                  <a:gd name="T2" fmla="*/ 50 w 123"/>
                  <a:gd name="T3" fmla="*/ 363 h 55"/>
                  <a:gd name="T4" fmla="*/ 0 w 123"/>
                  <a:gd name="T5" fmla="*/ 321 h 55"/>
                  <a:gd name="T6" fmla="*/ 20 w 123"/>
                  <a:gd name="T7" fmla="*/ 94 h 55"/>
                  <a:gd name="T8" fmla="*/ 145 w 123"/>
                  <a:gd name="T9" fmla="*/ 0 h 55"/>
                  <a:gd name="T10" fmla="*/ 408 w 123"/>
                  <a:gd name="T11" fmla="*/ 136 h 55"/>
                  <a:gd name="T12" fmla="*/ 1347 w 123"/>
                  <a:gd name="T13" fmla="*/ 342 h 55"/>
                  <a:gd name="T14" fmla="*/ 1755 w 123"/>
                  <a:gd name="T15" fmla="*/ 342 h 55"/>
                  <a:gd name="T16" fmla="*/ 1931 w 123"/>
                  <a:gd name="T17" fmla="*/ 478 h 55"/>
                  <a:gd name="T18" fmla="*/ 1838 w 123"/>
                  <a:gd name="T19" fmla="*/ 649 h 55"/>
                  <a:gd name="T20" fmla="*/ 1838 w 123"/>
                  <a:gd name="T21" fmla="*/ 821 h 55"/>
                  <a:gd name="T22" fmla="*/ 1868 w 123"/>
                  <a:gd name="T23" fmla="*/ 970 h 55"/>
                  <a:gd name="T24" fmla="*/ 1588 w 123"/>
                  <a:gd name="T25" fmla="*/ 1029 h 55"/>
                  <a:gd name="T26" fmla="*/ 1347 w 123"/>
                  <a:gd name="T27" fmla="*/ 879 h 55"/>
                  <a:gd name="T28" fmla="*/ 438 w 123"/>
                  <a:gd name="T29" fmla="*/ 743 h 55"/>
                  <a:gd name="T30" fmla="*/ 83 w 123"/>
                  <a:gd name="T31" fmla="*/ 764 h 55"/>
                  <a:gd name="T32" fmla="*/ 0 w 123"/>
                  <a:gd name="T33" fmla="*/ 67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55">
                    <a:moveTo>
                      <a:pt x="0" y="35"/>
                    </a:moveTo>
                    <a:cubicBezTo>
                      <a:pt x="5" y="33"/>
                      <a:pt x="1" y="27"/>
                      <a:pt x="3" y="19"/>
                    </a:cubicBezTo>
                    <a:cubicBezTo>
                      <a:pt x="3" y="18"/>
                      <a:pt x="0" y="17"/>
                      <a:pt x="0" y="17"/>
                    </a:cubicBezTo>
                    <a:cubicBezTo>
                      <a:pt x="1" y="13"/>
                      <a:pt x="2" y="9"/>
                      <a:pt x="1" y="5"/>
                    </a:cubicBezTo>
                    <a:cubicBezTo>
                      <a:pt x="0" y="2"/>
                      <a:pt x="5" y="0"/>
                      <a:pt x="9" y="0"/>
                    </a:cubicBezTo>
                    <a:cubicBezTo>
                      <a:pt x="21" y="0"/>
                      <a:pt x="26" y="7"/>
                      <a:pt x="26" y="7"/>
                    </a:cubicBezTo>
                    <a:cubicBezTo>
                      <a:pt x="26" y="7"/>
                      <a:pt x="76" y="21"/>
                      <a:pt x="86" y="18"/>
                    </a:cubicBezTo>
                    <a:cubicBezTo>
                      <a:pt x="101" y="15"/>
                      <a:pt x="101" y="18"/>
                      <a:pt x="112" y="18"/>
                    </a:cubicBezTo>
                    <a:cubicBezTo>
                      <a:pt x="116" y="18"/>
                      <a:pt x="122" y="23"/>
                      <a:pt x="123" y="25"/>
                    </a:cubicBezTo>
                    <a:cubicBezTo>
                      <a:pt x="120" y="26"/>
                      <a:pt x="117" y="29"/>
                      <a:pt x="117" y="34"/>
                    </a:cubicBezTo>
                    <a:cubicBezTo>
                      <a:pt x="116" y="39"/>
                      <a:pt x="115" y="39"/>
                      <a:pt x="117" y="43"/>
                    </a:cubicBezTo>
                    <a:cubicBezTo>
                      <a:pt x="118" y="46"/>
                      <a:pt x="118" y="48"/>
                      <a:pt x="119" y="51"/>
                    </a:cubicBezTo>
                    <a:cubicBezTo>
                      <a:pt x="116" y="55"/>
                      <a:pt x="110" y="55"/>
                      <a:pt x="101" y="54"/>
                    </a:cubicBezTo>
                    <a:cubicBezTo>
                      <a:pt x="100" y="53"/>
                      <a:pt x="89" y="47"/>
                      <a:pt x="86" y="46"/>
                    </a:cubicBezTo>
                    <a:cubicBezTo>
                      <a:pt x="68" y="43"/>
                      <a:pt x="40" y="39"/>
                      <a:pt x="28" y="39"/>
                    </a:cubicBezTo>
                    <a:cubicBezTo>
                      <a:pt x="21" y="39"/>
                      <a:pt x="13" y="40"/>
                      <a:pt x="5" y="40"/>
                    </a:cubicBezTo>
                    <a:cubicBezTo>
                      <a:pt x="3" y="40"/>
                      <a:pt x="0" y="37"/>
                      <a:pt x="0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0" name="Freeform 114">
                <a:extLst>
                  <a:ext uri="{FF2B5EF4-FFF2-40B4-BE49-F238E27FC236}">
                    <a16:creationId xmlns:a16="http://schemas.microsoft.com/office/drawing/2014/main" id="{76918903-9E42-4894-8CCC-14EC6525F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661"/>
                <a:ext cx="308" cy="147"/>
              </a:xfrm>
              <a:custGeom>
                <a:avLst/>
                <a:gdLst>
                  <a:gd name="T0" fmla="*/ 0 w 123"/>
                  <a:gd name="T1" fmla="*/ 671 h 55"/>
                  <a:gd name="T2" fmla="*/ 50 w 123"/>
                  <a:gd name="T3" fmla="*/ 363 h 55"/>
                  <a:gd name="T4" fmla="*/ 0 w 123"/>
                  <a:gd name="T5" fmla="*/ 321 h 55"/>
                  <a:gd name="T6" fmla="*/ 20 w 123"/>
                  <a:gd name="T7" fmla="*/ 94 h 55"/>
                  <a:gd name="T8" fmla="*/ 145 w 123"/>
                  <a:gd name="T9" fmla="*/ 0 h 55"/>
                  <a:gd name="T10" fmla="*/ 408 w 123"/>
                  <a:gd name="T11" fmla="*/ 136 h 55"/>
                  <a:gd name="T12" fmla="*/ 1347 w 123"/>
                  <a:gd name="T13" fmla="*/ 342 h 55"/>
                  <a:gd name="T14" fmla="*/ 1755 w 123"/>
                  <a:gd name="T15" fmla="*/ 342 h 55"/>
                  <a:gd name="T16" fmla="*/ 1931 w 123"/>
                  <a:gd name="T17" fmla="*/ 478 h 55"/>
                  <a:gd name="T18" fmla="*/ 1838 w 123"/>
                  <a:gd name="T19" fmla="*/ 649 h 55"/>
                  <a:gd name="T20" fmla="*/ 1838 w 123"/>
                  <a:gd name="T21" fmla="*/ 821 h 55"/>
                  <a:gd name="T22" fmla="*/ 1868 w 123"/>
                  <a:gd name="T23" fmla="*/ 970 h 55"/>
                  <a:gd name="T24" fmla="*/ 1588 w 123"/>
                  <a:gd name="T25" fmla="*/ 1029 h 55"/>
                  <a:gd name="T26" fmla="*/ 1347 w 123"/>
                  <a:gd name="T27" fmla="*/ 879 h 55"/>
                  <a:gd name="T28" fmla="*/ 438 w 123"/>
                  <a:gd name="T29" fmla="*/ 743 h 55"/>
                  <a:gd name="T30" fmla="*/ 83 w 123"/>
                  <a:gd name="T31" fmla="*/ 764 h 55"/>
                  <a:gd name="T32" fmla="*/ 0 w 123"/>
                  <a:gd name="T33" fmla="*/ 67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55">
                    <a:moveTo>
                      <a:pt x="0" y="35"/>
                    </a:moveTo>
                    <a:cubicBezTo>
                      <a:pt x="5" y="33"/>
                      <a:pt x="1" y="27"/>
                      <a:pt x="3" y="19"/>
                    </a:cubicBezTo>
                    <a:cubicBezTo>
                      <a:pt x="3" y="18"/>
                      <a:pt x="0" y="17"/>
                      <a:pt x="0" y="17"/>
                    </a:cubicBezTo>
                    <a:cubicBezTo>
                      <a:pt x="1" y="13"/>
                      <a:pt x="2" y="9"/>
                      <a:pt x="1" y="5"/>
                    </a:cubicBezTo>
                    <a:cubicBezTo>
                      <a:pt x="0" y="2"/>
                      <a:pt x="5" y="0"/>
                      <a:pt x="9" y="0"/>
                    </a:cubicBezTo>
                    <a:cubicBezTo>
                      <a:pt x="21" y="0"/>
                      <a:pt x="26" y="7"/>
                      <a:pt x="26" y="7"/>
                    </a:cubicBezTo>
                    <a:cubicBezTo>
                      <a:pt x="26" y="7"/>
                      <a:pt x="76" y="21"/>
                      <a:pt x="86" y="18"/>
                    </a:cubicBezTo>
                    <a:cubicBezTo>
                      <a:pt x="101" y="15"/>
                      <a:pt x="101" y="18"/>
                      <a:pt x="112" y="18"/>
                    </a:cubicBezTo>
                    <a:cubicBezTo>
                      <a:pt x="116" y="18"/>
                      <a:pt x="122" y="23"/>
                      <a:pt x="123" y="25"/>
                    </a:cubicBezTo>
                    <a:cubicBezTo>
                      <a:pt x="120" y="26"/>
                      <a:pt x="117" y="29"/>
                      <a:pt x="117" y="34"/>
                    </a:cubicBezTo>
                    <a:cubicBezTo>
                      <a:pt x="116" y="39"/>
                      <a:pt x="115" y="39"/>
                      <a:pt x="117" y="43"/>
                    </a:cubicBezTo>
                    <a:cubicBezTo>
                      <a:pt x="118" y="46"/>
                      <a:pt x="118" y="48"/>
                      <a:pt x="119" y="51"/>
                    </a:cubicBezTo>
                    <a:cubicBezTo>
                      <a:pt x="116" y="55"/>
                      <a:pt x="110" y="55"/>
                      <a:pt x="101" y="54"/>
                    </a:cubicBezTo>
                    <a:cubicBezTo>
                      <a:pt x="100" y="53"/>
                      <a:pt x="89" y="47"/>
                      <a:pt x="86" y="46"/>
                    </a:cubicBezTo>
                    <a:cubicBezTo>
                      <a:pt x="68" y="43"/>
                      <a:pt x="40" y="39"/>
                      <a:pt x="28" y="39"/>
                    </a:cubicBezTo>
                    <a:cubicBezTo>
                      <a:pt x="21" y="39"/>
                      <a:pt x="13" y="40"/>
                      <a:pt x="5" y="40"/>
                    </a:cubicBezTo>
                    <a:cubicBezTo>
                      <a:pt x="3" y="40"/>
                      <a:pt x="0" y="37"/>
                      <a:pt x="0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1" name="Freeform 115">
                <a:extLst>
                  <a:ext uri="{FF2B5EF4-FFF2-40B4-BE49-F238E27FC236}">
                    <a16:creationId xmlns:a16="http://schemas.microsoft.com/office/drawing/2014/main" id="{6A94CFD5-2EAA-4BD9-AB8A-885CCDD0A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81"/>
                <a:ext cx="163" cy="112"/>
              </a:xfrm>
              <a:custGeom>
                <a:avLst/>
                <a:gdLst>
                  <a:gd name="T0" fmla="*/ 567 w 65"/>
                  <a:gd name="T1" fmla="*/ 605 h 42"/>
                  <a:gd name="T2" fmla="*/ 742 w 65"/>
                  <a:gd name="T3" fmla="*/ 717 h 42"/>
                  <a:gd name="T4" fmla="*/ 1026 w 65"/>
                  <a:gd name="T5" fmla="*/ 627 h 42"/>
                  <a:gd name="T6" fmla="*/ 805 w 65"/>
                  <a:gd name="T7" fmla="*/ 264 h 42"/>
                  <a:gd name="T8" fmla="*/ 554 w 65"/>
                  <a:gd name="T9" fmla="*/ 264 h 42"/>
                  <a:gd name="T10" fmla="*/ 346 w 65"/>
                  <a:gd name="T11" fmla="*/ 136 h 42"/>
                  <a:gd name="T12" fmla="*/ 95 w 65"/>
                  <a:gd name="T13" fmla="*/ 56 h 42"/>
                  <a:gd name="T14" fmla="*/ 33 w 65"/>
                  <a:gd name="T15" fmla="*/ 285 h 42"/>
                  <a:gd name="T16" fmla="*/ 20 w 65"/>
                  <a:gd name="T17" fmla="*/ 491 h 42"/>
                  <a:gd name="T18" fmla="*/ 125 w 65"/>
                  <a:gd name="T19" fmla="*/ 547 h 42"/>
                  <a:gd name="T20" fmla="*/ 251 w 65"/>
                  <a:gd name="T21" fmla="*/ 533 h 42"/>
                  <a:gd name="T22" fmla="*/ 567 w 65"/>
                  <a:gd name="T23" fmla="*/ 605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2">
                    <a:moveTo>
                      <a:pt x="36" y="32"/>
                    </a:moveTo>
                    <a:cubicBezTo>
                      <a:pt x="36" y="32"/>
                      <a:pt x="38" y="42"/>
                      <a:pt x="47" y="38"/>
                    </a:cubicBezTo>
                    <a:cubicBezTo>
                      <a:pt x="56" y="35"/>
                      <a:pt x="65" y="39"/>
                      <a:pt x="65" y="33"/>
                    </a:cubicBezTo>
                    <a:cubicBezTo>
                      <a:pt x="65" y="27"/>
                      <a:pt x="57" y="12"/>
                      <a:pt x="51" y="14"/>
                    </a:cubicBezTo>
                    <a:cubicBezTo>
                      <a:pt x="46" y="15"/>
                      <a:pt x="42" y="16"/>
                      <a:pt x="35" y="14"/>
                    </a:cubicBezTo>
                    <a:cubicBezTo>
                      <a:pt x="31" y="13"/>
                      <a:pt x="26" y="9"/>
                      <a:pt x="22" y="7"/>
                    </a:cubicBezTo>
                    <a:cubicBezTo>
                      <a:pt x="19" y="6"/>
                      <a:pt x="8" y="0"/>
                      <a:pt x="6" y="3"/>
                    </a:cubicBezTo>
                    <a:cubicBezTo>
                      <a:pt x="3" y="6"/>
                      <a:pt x="2" y="11"/>
                      <a:pt x="2" y="15"/>
                    </a:cubicBezTo>
                    <a:cubicBezTo>
                      <a:pt x="3" y="19"/>
                      <a:pt x="0" y="22"/>
                      <a:pt x="1" y="26"/>
                    </a:cubicBezTo>
                    <a:cubicBezTo>
                      <a:pt x="1" y="29"/>
                      <a:pt x="3" y="30"/>
                      <a:pt x="8" y="29"/>
                    </a:cubicBezTo>
                    <a:cubicBezTo>
                      <a:pt x="14" y="30"/>
                      <a:pt x="15" y="32"/>
                      <a:pt x="16" y="28"/>
                    </a:cubicBezTo>
                    <a:cubicBezTo>
                      <a:pt x="18" y="25"/>
                      <a:pt x="32" y="30"/>
                      <a:pt x="36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2" name="Freeform 116">
                <a:extLst>
                  <a:ext uri="{FF2B5EF4-FFF2-40B4-BE49-F238E27FC236}">
                    <a16:creationId xmlns:a16="http://schemas.microsoft.com/office/drawing/2014/main" id="{FCCBBD12-8E8E-4133-AF05-6CA13616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693"/>
                <a:ext cx="52" cy="70"/>
              </a:xfrm>
              <a:custGeom>
                <a:avLst/>
                <a:gdLst>
                  <a:gd name="T0" fmla="*/ 196 w 21"/>
                  <a:gd name="T1" fmla="*/ 116 h 26"/>
                  <a:gd name="T2" fmla="*/ 228 w 21"/>
                  <a:gd name="T3" fmla="*/ 334 h 26"/>
                  <a:gd name="T4" fmla="*/ 154 w 21"/>
                  <a:gd name="T5" fmla="*/ 412 h 26"/>
                  <a:gd name="T6" fmla="*/ 124 w 21"/>
                  <a:gd name="T7" fmla="*/ 471 h 26"/>
                  <a:gd name="T8" fmla="*/ 124 w 21"/>
                  <a:gd name="T9" fmla="*/ 275 h 26"/>
                  <a:gd name="T10" fmla="*/ 124 w 21"/>
                  <a:gd name="T11" fmla="*/ 81 h 26"/>
                  <a:gd name="T12" fmla="*/ 166 w 21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6">
                    <a:moveTo>
                      <a:pt x="13" y="6"/>
                    </a:moveTo>
                    <a:cubicBezTo>
                      <a:pt x="13" y="8"/>
                      <a:pt x="21" y="12"/>
                      <a:pt x="15" y="17"/>
                    </a:cubicBezTo>
                    <a:cubicBezTo>
                      <a:pt x="13" y="18"/>
                      <a:pt x="11" y="19"/>
                      <a:pt x="10" y="21"/>
                    </a:cubicBezTo>
                    <a:cubicBezTo>
                      <a:pt x="9" y="23"/>
                      <a:pt x="11" y="24"/>
                      <a:pt x="8" y="24"/>
                    </a:cubicBezTo>
                    <a:cubicBezTo>
                      <a:pt x="0" y="26"/>
                      <a:pt x="7" y="18"/>
                      <a:pt x="8" y="14"/>
                    </a:cubicBezTo>
                    <a:cubicBezTo>
                      <a:pt x="8" y="11"/>
                      <a:pt x="7" y="7"/>
                      <a:pt x="8" y="4"/>
                    </a:cubicBezTo>
                    <a:cubicBezTo>
                      <a:pt x="8" y="3"/>
                      <a:pt x="10" y="1"/>
                      <a:pt x="11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3" name="Freeform 117">
                <a:extLst>
                  <a:ext uri="{FF2B5EF4-FFF2-40B4-BE49-F238E27FC236}">
                    <a16:creationId xmlns:a16="http://schemas.microsoft.com/office/drawing/2014/main" id="{9098FB1D-01F2-48B3-9ACA-7369F2EDF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747"/>
                <a:ext cx="35" cy="64"/>
              </a:xfrm>
              <a:custGeom>
                <a:avLst/>
                <a:gdLst>
                  <a:gd name="T0" fmla="*/ 208 w 14"/>
                  <a:gd name="T1" fmla="*/ 21 h 24"/>
                  <a:gd name="T2" fmla="*/ 188 w 14"/>
                  <a:gd name="T3" fmla="*/ 264 h 24"/>
                  <a:gd name="T4" fmla="*/ 188 w 14"/>
                  <a:gd name="T5" fmla="*/ 419 h 24"/>
                  <a:gd name="T6" fmla="*/ 33 w 14"/>
                  <a:gd name="T7" fmla="*/ 227 h 24"/>
                  <a:gd name="T8" fmla="*/ 95 w 14"/>
                  <a:gd name="T9" fmla="*/ 0 h 24"/>
                  <a:gd name="T10" fmla="*/ 95 w 14"/>
                  <a:gd name="T11" fmla="*/ 136 h 24"/>
                  <a:gd name="T12" fmla="*/ 175 w 14"/>
                  <a:gd name="T13" fmla="*/ 205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3" y="1"/>
                    </a:moveTo>
                    <a:cubicBezTo>
                      <a:pt x="9" y="4"/>
                      <a:pt x="11" y="9"/>
                      <a:pt x="12" y="14"/>
                    </a:cubicBezTo>
                    <a:cubicBezTo>
                      <a:pt x="13" y="16"/>
                      <a:pt x="14" y="20"/>
                      <a:pt x="12" y="22"/>
                    </a:cubicBezTo>
                    <a:cubicBezTo>
                      <a:pt x="8" y="24"/>
                      <a:pt x="3" y="14"/>
                      <a:pt x="2" y="12"/>
                    </a:cubicBezTo>
                    <a:cubicBezTo>
                      <a:pt x="0" y="7"/>
                      <a:pt x="2" y="4"/>
                      <a:pt x="6" y="0"/>
                    </a:cubicBezTo>
                    <a:cubicBezTo>
                      <a:pt x="6" y="3"/>
                      <a:pt x="5" y="5"/>
                      <a:pt x="6" y="7"/>
                    </a:cubicBezTo>
                    <a:cubicBezTo>
                      <a:pt x="6" y="9"/>
                      <a:pt x="9" y="13"/>
                      <a:pt x="1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4" name="Freeform 118">
                <a:extLst>
                  <a:ext uri="{FF2B5EF4-FFF2-40B4-BE49-F238E27FC236}">
                    <a16:creationId xmlns:a16="http://schemas.microsoft.com/office/drawing/2014/main" id="{82029D01-CAD3-41DB-94F3-B01314BDC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741"/>
                <a:ext cx="45" cy="70"/>
              </a:xfrm>
              <a:custGeom>
                <a:avLst/>
                <a:gdLst>
                  <a:gd name="T0" fmla="*/ 250 w 18"/>
                  <a:gd name="T1" fmla="*/ 0 h 26"/>
                  <a:gd name="T2" fmla="*/ 220 w 18"/>
                  <a:gd name="T3" fmla="*/ 197 h 26"/>
                  <a:gd name="T4" fmla="*/ 270 w 18"/>
                  <a:gd name="T5" fmla="*/ 369 h 26"/>
                  <a:gd name="T6" fmla="*/ 0 w 18"/>
                  <a:gd name="T7" fmla="*/ 412 h 26"/>
                  <a:gd name="T8" fmla="*/ 145 w 18"/>
                  <a:gd name="T9" fmla="*/ 159 h 26"/>
                  <a:gd name="T10" fmla="*/ 145 w 18"/>
                  <a:gd name="T11" fmla="*/ 291 h 26"/>
                  <a:gd name="T12" fmla="*/ 208 w 18"/>
                  <a:gd name="T13" fmla="*/ 33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16" y="0"/>
                    </a:moveTo>
                    <a:cubicBezTo>
                      <a:pt x="14" y="3"/>
                      <a:pt x="14" y="7"/>
                      <a:pt x="14" y="10"/>
                    </a:cubicBezTo>
                    <a:cubicBezTo>
                      <a:pt x="15" y="13"/>
                      <a:pt x="18" y="16"/>
                      <a:pt x="17" y="19"/>
                    </a:cubicBezTo>
                    <a:cubicBezTo>
                      <a:pt x="16" y="26"/>
                      <a:pt x="4" y="24"/>
                      <a:pt x="0" y="21"/>
                    </a:cubicBezTo>
                    <a:cubicBezTo>
                      <a:pt x="7" y="18"/>
                      <a:pt x="9" y="15"/>
                      <a:pt x="9" y="8"/>
                    </a:cubicBezTo>
                    <a:cubicBezTo>
                      <a:pt x="9" y="10"/>
                      <a:pt x="8" y="13"/>
                      <a:pt x="9" y="15"/>
                    </a:cubicBezTo>
                    <a:cubicBezTo>
                      <a:pt x="9" y="17"/>
                      <a:pt x="12" y="19"/>
                      <a:pt x="13" y="1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5" name="Freeform 119">
                <a:extLst>
                  <a:ext uri="{FF2B5EF4-FFF2-40B4-BE49-F238E27FC236}">
                    <a16:creationId xmlns:a16="http://schemas.microsoft.com/office/drawing/2014/main" id="{D9BC42F7-226D-4138-81D0-B8236A9CA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717"/>
                <a:ext cx="195" cy="67"/>
              </a:xfrm>
              <a:custGeom>
                <a:avLst/>
                <a:gdLst>
                  <a:gd name="T0" fmla="*/ 50 w 78"/>
                  <a:gd name="T1" fmla="*/ 0 h 25"/>
                  <a:gd name="T2" fmla="*/ 95 w 78"/>
                  <a:gd name="T3" fmla="*/ 137 h 25"/>
                  <a:gd name="T4" fmla="*/ 20 w 78"/>
                  <a:gd name="T5" fmla="*/ 273 h 25"/>
                  <a:gd name="T6" fmla="*/ 175 w 78"/>
                  <a:gd name="T7" fmla="*/ 252 h 25"/>
                  <a:gd name="T8" fmla="*/ 408 w 78"/>
                  <a:gd name="T9" fmla="*/ 252 h 25"/>
                  <a:gd name="T10" fmla="*/ 783 w 78"/>
                  <a:gd name="T11" fmla="*/ 308 h 25"/>
                  <a:gd name="T12" fmla="*/ 1020 w 78"/>
                  <a:gd name="T13" fmla="*/ 367 h 25"/>
                  <a:gd name="T14" fmla="*/ 1220 w 78"/>
                  <a:gd name="T15" fmla="*/ 482 h 25"/>
                  <a:gd name="T16" fmla="*/ 1020 w 78"/>
                  <a:gd name="T17" fmla="*/ 287 h 25"/>
                  <a:gd name="T18" fmla="*/ 675 w 78"/>
                  <a:gd name="T19" fmla="*/ 193 h 25"/>
                  <a:gd name="T20" fmla="*/ 270 w 78"/>
                  <a:gd name="T21" fmla="*/ 137 h 25"/>
                  <a:gd name="T22" fmla="*/ 63 w 78"/>
                  <a:gd name="T23" fmla="*/ 21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25">
                    <a:moveTo>
                      <a:pt x="3" y="0"/>
                    </a:moveTo>
                    <a:cubicBezTo>
                      <a:pt x="5" y="1"/>
                      <a:pt x="6" y="5"/>
                      <a:pt x="6" y="7"/>
                    </a:cubicBezTo>
                    <a:cubicBezTo>
                      <a:pt x="5" y="9"/>
                      <a:pt x="0" y="12"/>
                      <a:pt x="1" y="14"/>
                    </a:cubicBezTo>
                    <a:cubicBezTo>
                      <a:pt x="1" y="16"/>
                      <a:pt x="9" y="13"/>
                      <a:pt x="11" y="13"/>
                    </a:cubicBezTo>
                    <a:cubicBezTo>
                      <a:pt x="16" y="12"/>
                      <a:pt x="21" y="13"/>
                      <a:pt x="26" y="13"/>
                    </a:cubicBezTo>
                    <a:cubicBezTo>
                      <a:pt x="34" y="15"/>
                      <a:pt x="42" y="15"/>
                      <a:pt x="50" y="16"/>
                    </a:cubicBezTo>
                    <a:cubicBezTo>
                      <a:pt x="55" y="17"/>
                      <a:pt x="60" y="18"/>
                      <a:pt x="65" y="19"/>
                    </a:cubicBezTo>
                    <a:cubicBezTo>
                      <a:pt x="70" y="21"/>
                      <a:pt x="74" y="23"/>
                      <a:pt x="78" y="25"/>
                    </a:cubicBezTo>
                    <a:cubicBezTo>
                      <a:pt x="76" y="20"/>
                      <a:pt x="69" y="17"/>
                      <a:pt x="65" y="15"/>
                    </a:cubicBezTo>
                    <a:cubicBezTo>
                      <a:pt x="58" y="12"/>
                      <a:pt x="51" y="12"/>
                      <a:pt x="43" y="10"/>
                    </a:cubicBezTo>
                    <a:cubicBezTo>
                      <a:pt x="34" y="9"/>
                      <a:pt x="26" y="10"/>
                      <a:pt x="17" y="7"/>
                    </a:cubicBezTo>
                    <a:cubicBezTo>
                      <a:pt x="15" y="6"/>
                      <a:pt x="5" y="4"/>
                      <a:pt x="4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6" name="Freeform 120">
                <a:extLst>
                  <a:ext uri="{FF2B5EF4-FFF2-40B4-BE49-F238E27FC236}">
                    <a16:creationId xmlns:a16="http://schemas.microsoft.com/office/drawing/2014/main" id="{2944B8D7-9CF5-4008-86BA-DED560732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768"/>
                <a:ext cx="147" cy="75"/>
              </a:xfrm>
              <a:custGeom>
                <a:avLst/>
                <a:gdLst>
                  <a:gd name="T0" fmla="*/ 0 w 59"/>
                  <a:gd name="T1" fmla="*/ 0 h 28"/>
                  <a:gd name="T2" fmla="*/ 12 w 59"/>
                  <a:gd name="T3" fmla="*/ 171 h 28"/>
                  <a:gd name="T4" fmla="*/ 105 w 59"/>
                  <a:gd name="T5" fmla="*/ 252 h 28"/>
                  <a:gd name="T6" fmla="*/ 528 w 59"/>
                  <a:gd name="T7" fmla="*/ 329 h 28"/>
                  <a:gd name="T8" fmla="*/ 837 w 59"/>
                  <a:gd name="T9" fmla="*/ 517 h 28"/>
                  <a:gd name="T10" fmla="*/ 912 w 59"/>
                  <a:gd name="T11" fmla="*/ 458 h 28"/>
                  <a:gd name="T12" fmla="*/ 870 w 59"/>
                  <a:gd name="T13" fmla="*/ 308 h 28"/>
                  <a:gd name="T14" fmla="*/ 787 w 59"/>
                  <a:gd name="T15" fmla="*/ 367 h 28"/>
                  <a:gd name="T16" fmla="*/ 590 w 59"/>
                  <a:gd name="T17" fmla="*/ 273 h 28"/>
                  <a:gd name="T18" fmla="*/ 311 w 59"/>
                  <a:gd name="T19" fmla="*/ 193 h 28"/>
                  <a:gd name="T20" fmla="*/ 42 w 59"/>
                  <a:gd name="T21" fmla="*/ 35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28">
                    <a:moveTo>
                      <a:pt x="0" y="0"/>
                    </a:moveTo>
                    <a:cubicBezTo>
                      <a:pt x="2" y="2"/>
                      <a:pt x="1" y="7"/>
                      <a:pt x="1" y="9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5" y="15"/>
                      <a:pt x="34" y="17"/>
                    </a:cubicBezTo>
                    <a:cubicBezTo>
                      <a:pt x="41" y="20"/>
                      <a:pt x="47" y="23"/>
                      <a:pt x="54" y="27"/>
                    </a:cubicBezTo>
                    <a:cubicBezTo>
                      <a:pt x="57" y="28"/>
                      <a:pt x="59" y="28"/>
                      <a:pt x="59" y="24"/>
                    </a:cubicBezTo>
                    <a:cubicBezTo>
                      <a:pt x="58" y="22"/>
                      <a:pt x="57" y="18"/>
                      <a:pt x="56" y="16"/>
                    </a:cubicBezTo>
                    <a:cubicBezTo>
                      <a:pt x="56" y="19"/>
                      <a:pt x="54" y="21"/>
                      <a:pt x="51" y="19"/>
                    </a:cubicBezTo>
                    <a:cubicBezTo>
                      <a:pt x="46" y="18"/>
                      <a:pt x="43" y="15"/>
                      <a:pt x="38" y="14"/>
                    </a:cubicBezTo>
                    <a:cubicBezTo>
                      <a:pt x="32" y="12"/>
                      <a:pt x="26" y="12"/>
                      <a:pt x="20" y="10"/>
                    </a:cubicBezTo>
                    <a:cubicBezTo>
                      <a:pt x="14" y="8"/>
                      <a:pt x="7" y="6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7" name="Freeform 121">
                <a:extLst>
                  <a:ext uri="{FF2B5EF4-FFF2-40B4-BE49-F238E27FC236}">
                    <a16:creationId xmlns:a16="http://schemas.microsoft.com/office/drawing/2014/main" id="{B8021705-5E0C-4BDE-ABA7-453ECB2F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89"/>
                <a:ext cx="25" cy="75"/>
              </a:xfrm>
              <a:custGeom>
                <a:avLst/>
                <a:gdLst>
                  <a:gd name="T0" fmla="*/ 33 w 10"/>
                  <a:gd name="T1" fmla="*/ 193 h 28"/>
                  <a:gd name="T2" fmla="*/ 63 w 10"/>
                  <a:gd name="T3" fmla="*/ 21 h 28"/>
                  <a:gd name="T4" fmla="*/ 145 w 10"/>
                  <a:gd name="T5" fmla="*/ 21 h 28"/>
                  <a:gd name="T6" fmla="*/ 125 w 10"/>
                  <a:gd name="T7" fmla="*/ 137 h 28"/>
                  <a:gd name="T8" fmla="*/ 113 w 10"/>
                  <a:gd name="T9" fmla="*/ 445 h 28"/>
                  <a:gd name="T10" fmla="*/ 20 w 10"/>
                  <a:gd name="T11" fmla="*/ 402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8">
                    <a:moveTo>
                      <a:pt x="2" y="10"/>
                    </a:moveTo>
                    <a:cubicBezTo>
                      <a:pt x="0" y="8"/>
                      <a:pt x="2" y="2"/>
                      <a:pt x="4" y="1"/>
                    </a:cubicBezTo>
                    <a:cubicBezTo>
                      <a:pt x="5" y="0"/>
                      <a:pt x="8" y="0"/>
                      <a:pt x="9" y="1"/>
                    </a:cubicBezTo>
                    <a:cubicBezTo>
                      <a:pt x="10" y="2"/>
                      <a:pt x="9" y="6"/>
                      <a:pt x="8" y="7"/>
                    </a:cubicBezTo>
                    <a:cubicBezTo>
                      <a:pt x="7" y="12"/>
                      <a:pt x="10" y="19"/>
                      <a:pt x="7" y="23"/>
                    </a:cubicBezTo>
                    <a:cubicBezTo>
                      <a:pt x="4" y="28"/>
                      <a:pt x="3" y="24"/>
                      <a:pt x="1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8" name="Freeform 122">
                <a:extLst>
                  <a:ext uri="{FF2B5EF4-FFF2-40B4-BE49-F238E27FC236}">
                    <a16:creationId xmlns:a16="http://schemas.microsoft.com/office/drawing/2014/main" id="{7446E3A0-E4BC-4F3A-BEE2-FEC4F9DAF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803"/>
                <a:ext cx="62" cy="48"/>
              </a:xfrm>
              <a:custGeom>
                <a:avLst/>
                <a:gdLst>
                  <a:gd name="T0" fmla="*/ 382 w 25"/>
                  <a:gd name="T1" fmla="*/ 320 h 18"/>
                  <a:gd name="T2" fmla="*/ 216 w 25"/>
                  <a:gd name="T3" fmla="*/ 285 h 18"/>
                  <a:gd name="T4" fmla="*/ 92 w 25"/>
                  <a:gd name="T5" fmla="*/ 341 h 18"/>
                  <a:gd name="T6" fmla="*/ 124 w 25"/>
                  <a:gd name="T7" fmla="*/ 21 h 18"/>
                  <a:gd name="T8" fmla="*/ 104 w 25"/>
                  <a:gd name="T9" fmla="*/ 149 h 18"/>
                  <a:gd name="T10" fmla="*/ 278 w 25"/>
                  <a:gd name="T11" fmla="*/ 264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25" y="17"/>
                    </a:moveTo>
                    <a:cubicBezTo>
                      <a:pt x="22" y="15"/>
                      <a:pt x="19" y="14"/>
                      <a:pt x="14" y="15"/>
                    </a:cubicBezTo>
                    <a:cubicBezTo>
                      <a:pt x="11" y="16"/>
                      <a:pt x="9" y="18"/>
                      <a:pt x="6" y="18"/>
                    </a:cubicBezTo>
                    <a:cubicBezTo>
                      <a:pt x="0" y="17"/>
                      <a:pt x="2" y="0"/>
                      <a:pt x="8" y="1"/>
                    </a:cubicBezTo>
                    <a:cubicBezTo>
                      <a:pt x="7" y="4"/>
                      <a:pt x="6" y="6"/>
                      <a:pt x="7" y="8"/>
                    </a:cubicBezTo>
                    <a:cubicBezTo>
                      <a:pt x="9" y="13"/>
                      <a:pt x="15" y="11"/>
                      <a:pt x="18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9" name="Freeform 123">
                <a:extLst>
                  <a:ext uri="{FF2B5EF4-FFF2-40B4-BE49-F238E27FC236}">
                    <a16:creationId xmlns:a16="http://schemas.microsoft.com/office/drawing/2014/main" id="{36E1AE0A-474A-4903-BB88-D4A82E8AE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40"/>
                <a:ext cx="63" cy="43"/>
              </a:xfrm>
              <a:custGeom>
                <a:avLst/>
                <a:gdLst>
                  <a:gd name="T0" fmla="*/ 272 w 25"/>
                  <a:gd name="T1" fmla="*/ 0 h 16"/>
                  <a:gd name="T2" fmla="*/ 350 w 25"/>
                  <a:gd name="T3" fmla="*/ 253 h 16"/>
                  <a:gd name="T4" fmla="*/ 83 w 25"/>
                  <a:gd name="T5" fmla="*/ 231 h 16"/>
                  <a:gd name="T6" fmla="*/ 146 w 25"/>
                  <a:gd name="T7" fmla="*/ 196 h 16"/>
                  <a:gd name="T8" fmla="*/ 255 w 25"/>
                  <a:gd name="T9" fmla="*/ 5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17" y="0"/>
                    </a:moveTo>
                    <a:cubicBezTo>
                      <a:pt x="20" y="2"/>
                      <a:pt x="25" y="9"/>
                      <a:pt x="22" y="13"/>
                    </a:cubicBezTo>
                    <a:cubicBezTo>
                      <a:pt x="20" y="16"/>
                      <a:pt x="9" y="12"/>
                      <a:pt x="5" y="12"/>
                    </a:cubicBezTo>
                    <a:cubicBezTo>
                      <a:pt x="0" y="12"/>
                      <a:pt x="6" y="10"/>
                      <a:pt x="9" y="10"/>
                    </a:cubicBezTo>
                    <a:cubicBezTo>
                      <a:pt x="14" y="9"/>
                      <a:pt x="18" y="10"/>
                      <a:pt x="16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0" name="Freeform 124">
                <a:extLst>
                  <a:ext uri="{FF2B5EF4-FFF2-40B4-BE49-F238E27FC236}">
                    <a16:creationId xmlns:a16="http://schemas.microsoft.com/office/drawing/2014/main" id="{6162EBE8-E1D9-46BA-8BC1-D76ACD568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776"/>
                <a:ext cx="50" cy="32"/>
              </a:xfrm>
              <a:custGeom>
                <a:avLst/>
                <a:gdLst>
                  <a:gd name="T0" fmla="*/ 20 w 20"/>
                  <a:gd name="T1" fmla="*/ 0 h 12"/>
                  <a:gd name="T2" fmla="*/ 83 w 20"/>
                  <a:gd name="T3" fmla="*/ 192 h 12"/>
                  <a:gd name="T4" fmla="*/ 313 w 20"/>
                  <a:gd name="T5" fmla="*/ 205 h 12"/>
                  <a:gd name="T6" fmla="*/ 50 w 20"/>
                  <a:gd name="T7" fmla="*/ 7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1" y="0"/>
                    </a:moveTo>
                    <a:cubicBezTo>
                      <a:pt x="3" y="5"/>
                      <a:pt x="0" y="8"/>
                      <a:pt x="5" y="10"/>
                    </a:cubicBezTo>
                    <a:cubicBezTo>
                      <a:pt x="10" y="12"/>
                      <a:pt x="15" y="9"/>
                      <a:pt x="20" y="11"/>
                    </a:cubicBezTo>
                    <a:cubicBezTo>
                      <a:pt x="14" y="9"/>
                      <a:pt x="9" y="9"/>
                      <a:pt x="3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1" name="Freeform 125">
                <a:extLst>
                  <a:ext uri="{FF2B5EF4-FFF2-40B4-BE49-F238E27FC236}">
                    <a16:creationId xmlns:a16="http://schemas.microsoft.com/office/drawing/2014/main" id="{60262D9F-38BB-442C-9903-F9DBECE30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699"/>
                <a:ext cx="102" cy="24"/>
              </a:xfrm>
              <a:custGeom>
                <a:avLst/>
                <a:gdLst>
                  <a:gd name="T0" fmla="*/ 0 w 41"/>
                  <a:gd name="T1" fmla="*/ 0 h 9"/>
                  <a:gd name="T2" fmla="*/ 216 w 41"/>
                  <a:gd name="T3" fmla="*/ 93 h 9"/>
                  <a:gd name="T4" fmla="*/ 632 w 41"/>
                  <a:gd name="T5" fmla="*/ 14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9">
                    <a:moveTo>
                      <a:pt x="0" y="0"/>
                    </a:moveTo>
                    <a:cubicBezTo>
                      <a:pt x="5" y="1"/>
                      <a:pt x="9" y="4"/>
                      <a:pt x="14" y="5"/>
                    </a:cubicBezTo>
                    <a:cubicBezTo>
                      <a:pt x="22" y="7"/>
                      <a:pt x="32" y="9"/>
                      <a:pt x="4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2" name="Freeform 126">
                <a:extLst>
                  <a:ext uri="{FF2B5EF4-FFF2-40B4-BE49-F238E27FC236}">
                    <a16:creationId xmlns:a16="http://schemas.microsoft.com/office/drawing/2014/main" id="{F5AA114A-141D-4134-8718-3141840CA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733"/>
                <a:ext cx="70" cy="32"/>
              </a:xfrm>
              <a:custGeom>
                <a:avLst/>
                <a:gdLst>
                  <a:gd name="T0" fmla="*/ 0 w 28"/>
                  <a:gd name="T1" fmla="*/ 35 h 12"/>
                  <a:gd name="T2" fmla="*/ 175 w 28"/>
                  <a:gd name="T3" fmla="*/ 77 h 12"/>
                  <a:gd name="T4" fmla="*/ 438 w 28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2">
                    <a:moveTo>
                      <a:pt x="0" y="2"/>
                    </a:moveTo>
                    <a:cubicBezTo>
                      <a:pt x="3" y="0"/>
                      <a:pt x="8" y="2"/>
                      <a:pt x="11" y="4"/>
                    </a:cubicBezTo>
                    <a:cubicBezTo>
                      <a:pt x="17" y="6"/>
                      <a:pt x="22" y="9"/>
                      <a:pt x="28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3" name="Freeform 127">
                <a:extLst>
                  <a:ext uri="{FF2B5EF4-FFF2-40B4-BE49-F238E27FC236}">
                    <a16:creationId xmlns:a16="http://schemas.microsoft.com/office/drawing/2014/main" id="{AF7AD1DA-5931-4400-9151-FDE3CBEFE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813"/>
                <a:ext cx="50" cy="24"/>
              </a:xfrm>
              <a:custGeom>
                <a:avLst/>
                <a:gdLst>
                  <a:gd name="T0" fmla="*/ 0 w 20"/>
                  <a:gd name="T1" fmla="*/ 0 h 9"/>
                  <a:gd name="T2" fmla="*/ 313 w 20"/>
                  <a:gd name="T3" fmla="*/ 13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9">
                    <a:moveTo>
                      <a:pt x="0" y="0"/>
                    </a:moveTo>
                    <a:cubicBezTo>
                      <a:pt x="7" y="0"/>
                      <a:pt x="12" y="9"/>
                      <a:pt x="2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4" name="Freeform 128">
                <a:extLst>
                  <a:ext uri="{FF2B5EF4-FFF2-40B4-BE49-F238E27FC236}">
                    <a16:creationId xmlns:a16="http://schemas.microsoft.com/office/drawing/2014/main" id="{BEBA2A2B-E8AB-42D4-8C8C-38E1A8975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693"/>
                <a:ext cx="27" cy="56"/>
              </a:xfrm>
              <a:custGeom>
                <a:avLst/>
                <a:gdLst>
                  <a:gd name="T0" fmla="*/ 91 w 11"/>
                  <a:gd name="T1" fmla="*/ 0 h 21"/>
                  <a:gd name="T2" fmla="*/ 91 w 11"/>
                  <a:gd name="T3" fmla="*/ 205 h 21"/>
                  <a:gd name="T4" fmla="*/ 0 w 11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6" y="0"/>
                    </a:moveTo>
                    <a:cubicBezTo>
                      <a:pt x="5" y="3"/>
                      <a:pt x="3" y="5"/>
                      <a:pt x="6" y="11"/>
                    </a:cubicBezTo>
                    <a:cubicBezTo>
                      <a:pt x="11" y="20"/>
                      <a:pt x="1" y="18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5" name="Freeform 129">
                <a:extLst>
                  <a:ext uri="{FF2B5EF4-FFF2-40B4-BE49-F238E27FC236}">
                    <a16:creationId xmlns:a16="http://schemas.microsoft.com/office/drawing/2014/main" id="{B9650546-B7B6-4646-9B2C-A10191992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1747"/>
                <a:ext cx="18" cy="45"/>
              </a:xfrm>
              <a:custGeom>
                <a:avLst/>
                <a:gdLst>
                  <a:gd name="T0" fmla="*/ 118 w 7"/>
                  <a:gd name="T1" fmla="*/ 0 h 17"/>
                  <a:gd name="T2" fmla="*/ 85 w 7"/>
                  <a:gd name="T3" fmla="*/ 148 h 17"/>
                  <a:gd name="T4" fmla="*/ 21 w 7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7" y="0"/>
                    </a:moveTo>
                    <a:cubicBezTo>
                      <a:pt x="7" y="3"/>
                      <a:pt x="6" y="6"/>
                      <a:pt x="5" y="8"/>
                    </a:cubicBezTo>
                    <a:cubicBezTo>
                      <a:pt x="2" y="13"/>
                      <a:pt x="0" y="14"/>
                      <a:pt x="1" y="17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6" name="Freeform 130">
                <a:extLst>
                  <a:ext uri="{FF2B5EF4-FFF2-40B4-BE49-F238E27FC236}">
                    <a16:creationId xmlns:a16="http://schemas.microsoft.com/office/drawing/2014/main" id="{A998D81D-39CA-4D3B-828A-1F4B21606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824"/>
                <a:ext cx="18" cy="40"/>
              </a:xfrm>
              <a:custGeom>
                <a:avLst/>
                <a:gdLst>
                  <a:gd name="T0" fmla="*/ 67 w 7"/>
                  <a:gd name="T1" fmla="*/ 0 h 15"/>
                  <a:gd name="T2" fmla="*/ 85 w 7"/>
                  <a:gd name="T3" fmla="*/ 192 h 15"/>
                  <a:gd name="T4" fmla="*/ 0 w 7"/>
                  <a:gd name="T5" fmla="*/ 26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4" y="0"/>
                    </a:moveTo>
                    <a:cubicBezTo>
                      <a:pt x="2" y="5"/>
                      <a:pt x="3" y="5"/>
                      <a:pt x="5" y="10"/>
                    </a:cubicBezTo>
                    <a:cubicBezTo>
                      <a:pt x="7" y="15"/>
                      <a:pt x="5" y="13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7" name="Freeform 131">
                <a:extLst>
                  <a:ext uri="{FF2B5EF4-FFF2-40B4-BE49-F238E27FC236}">
                    <a16:creationId xmlns:a16="http://schemas.microsoft.com/office/drawing/2014/main" id="{2E2946E3-262B-49A1-93DE-99009F39A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752"/>
                <a:ext cx="10" cy="45"/>
              </a:xfrm>
              <a:custGeom>
                <a:avLst/>
                <a:gdLst>
                  <a:gd name="T0" fmla="*/ 33 w 4"/>
                  <a:gd name="T1" fmla="*/ 315 h 17"/>
                  <a:gd name="T2" fmla="*/ 63 w 4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7">
                    <a:moveTo>
                      <a:pt x="2" y="17"/>
                    </a:moveTo>
                    <a:cubicBezTo>
                      <a:pt x="4" y="7"/>
                      <a:pt x="0" y="3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8" name="Freeform 132">
                <a:extLst>
                  <a:ext uri="{FF2B5EF4-FFF2-40B4-BE49-F238E27FC236}">
                    <a16:creationId xmlns:a16="http://schemas.microsoft.com/office/drawing/2014/main" id="{BDC5A8AE-1C4E-47DE-91ED-CA9ADB89D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808"/>
                <a:ext cx="12" cy="35"/>
              </a:xfrm>
              <a:custGeom>
                <a:avLst/>
                <a:gdLst>
                  <a:gd name="T0" fmla="*/ 41 w 5"/>
                  <a:gd name="T1" fmla="*/ 253 h 13"/>
                  <a:gd name="T2" fmla="*/ 29 w 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3" y="13"/>
                    </a:moveTo>
                    <a:cubicBezTo>
                      <a:pt x="5" y="3"/>
                      <a:pt x="0" y="7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9" name="Freeform 133">
                <a:extLst>
                  <a:ext uri="{FF2B5EF4-FFF2-40B4-BE49-F238E27FC236}">
                    <a16:creationId xmlns:a16="http://schemas.microsoft.com/office/drawing/2014/main" id="{8AEF8585-F952-412E-9D99-808A57174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81"/>
                <a:ext cx="163" cy="112"/>
              </a:xfrm>
              <a:custGeom>
                <a:avLst/>
                <a:gdLst>
                  <a:gd name="T0" fmla="*/ 567 w 65"/>
                  <a:gd name="T1" fmla="*/ 605 h 42"/>
                  <a:gd name="T2" fmla="*/ 742 w 65"/>
                  <a:gd name="T3" fmla="*/ 717 h 42"/>
                  <a:gd name="T4" fmla="*/ 1026 w 65"/>
                  <a:gd name="T5" fmla="*/ 627 h 42"/>
                  <a:gd name="T6" fmla="*/ 805 w 65"/>
                  <a:gd name="T7" fmla="*/ 264 h 42"/>
                  <a:gd name="T8" fmla="*/ 554 w 65"/>
                  <a:gd name="T9" fmla="*/ 264 h 42"/>
                  <a:gd name="T10" fmla="*/ 346 w 65"/>
                  <a:gd name="T11" fmla="*/ 136 h 42"/>
                  <a:gd name="T12" fmla="*/ 95 w 65"/>
                  <a:gd name="T13" fmla="*/ 56 h 42"/>
                  <a:gd name="T14" fmla="*/ 33 w 65"/>
                  <a:gd name="T15" fmla="*/ 285 h 42"/>
                  <a:gd name="T16" fmla="*/ 20 w 65"/>
                  <a:gd name="T17" fmla="*/ 491 h 42"/>
                  <a:gd name="T18" fmla="*/ 125 w 65"/>
                  <a:gd name="T19" fmla="*/ 547 h 42"/>
                  <a:gd name="T20" fmla="*/ 251 w 65"/>
                  <a:gd name="T21" fmla="*/ 533 h 42"/>
                  <a:gd name="T22" fmla="*/ 567 w 65"/>
                  <a:gd name="T23" fmla="*/ 605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2">
                    <a:moveTo>
                      <a:pt x="36" y="32"/>
                    </a:moveTo>
                    <a:cubicBezTo>
                      <a:pt x="36" y="32"/>
                      <a:pt x="38" y="42"/>
                      <a:pt x="47" y="38"/>
                    </a:cubicBezTo>
                    <a:cubicBezTo>
                      <a:pt x="56" y="35"/>
                      <a:pt x="65" y="39"/>
                      <a:pt x="65" y="33"/>
                    </a:cubicBezTo>
                    <a:cubicBezTo>
                      <a:pt x="65" y="27"/>
                      <a:pt x="57" y="12"/>
                      <a:pt x="51" y="14"/>
                    </a:cubicBezTo>
                    <a:cubicBezTo>
                      <a:pt x="46" y="15"/>
                      <a:pt x="42" y="16"/>
                      <a:pt x="35" y="14"/>
                    </a:cubicBezTo>
                    <a:cubicBezTo>
                      <a:pt x="31" y="13"/>
                      <a:pt x="26" y="9"/>
                      <a:pt x="22" y="7"/>
                    </a:cubicBezTo>
                    <a:cubicBezTo>
                      <a:pt x="19" y="6"/>
                      <a:pt x="8" y="0"/>
                      <a:pt x="6" y="3"/>
                    </a:cubicBezTo>
                    <a:cubicBezTo>
                      <a:pt x="3" y="6"/>
                      <a:pt x="2" y="11"/>
                      <a:pt x="2" y="15"/>
                    </a:cubicBezTo>
                    <a:cubicBezTo>
                      <a:pt x="3" y="19"/>
                      <a:pt x="0" y="22"/>
                      <a:pt x="1" y="26"/>
                    </a:cubicBezTo>
                    <a:cubicBezTo>
                      <a:pt x="1" y="29"/>
                      <a:pt x="3" y="30"/>
                      <a:pt x="8" y="29"/>
                    </a:cubicBezTo>
                    <a:cubicBezTo>
                      <a:pt x="14" y="30"/>
                      <a:pt x="15" y="32"/>
                      <a:pt x="16" y="28"/>
                    </a:cubicBezTo>
                    <a:cubicBezTo>
                      <a:pt x="18" y="25"/>
                      <a:pt x="32" y="30"/>
                      <a:pt x="36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0" name="Freeform 134">
                <a:extLst>
                  <a:ext uri="{FF2B5EF4-FFF2-40B4-BE49-F238E27FC236}">
                    <a16:creationId xmlns:a16="http://schemas.microsoft.com/office/drawing/2014/main" id="{96CD9297-6778-4926-B613-80AB9BC36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701"/>
                <a:ext cx="23" cy="8"/>
              </a:xfrm>
              <a:custGeom>
                <a:avLst/>
                <a:gdLst>
                  <a:gd name="T0" fmla="*/ 0 w 9"/>
                  <a:gd name="T1" fmla="*/ 35 h 3"/>
                  <a:gd name="T2" fmla="*/ 151 w 9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cubicBezTo>
                      <a:pt x="2" y="0"/>
                      <a:pt x="6" y="2"/>
                      <a:pt x="9" y="3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1" name="Freeform 135">
                <a:extLst>
                  <a:ext uri="{FF2B5EF4-FFF2-40B4-BE49-F238E27FC236}">
                    <a16:creationId xmlns:a16="http://schemas.microsoft.com/office/drawing/2014/main" id="{D2CC0812-23D9-40D1-9664-836BD34E6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1760"/>
                <a:ext cx="20" cy="8"/>
              </a:xfrm>
              <a:custGeom>
                <a:avLst/>
                <a:gdLst>
                  <a:gd name="T0" fmla="*/ 125 w 8"/>
                  <a:gd name="T1" fmla="*/ 56 h 3"/>
                  <a:gd name="T2" fmla="*/ 0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1"/>
                      <a:pt x="3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2" name="Freeform 136">
                <a:extLst>
                  <a:ext uri="{FF2B5EF4-FFF2-40B4-BE49-F238E27FC236}">
                    <a16:creationId xmlns:a16="http://schemas.microsoft.com/office/drawing/2014/main" id="{297D8B99-1CEB-4314-ADE9-D4B6FDED9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763"/>
                <a:ext cx="17" cy="2"/>
              </a:xfrm>
              <a:custGeom>
                <a:avLst/>
                <a:gdLst>
                  <a:gd name="T0" fmla="*/ 0 w 7"/>
                  <a:gd name="T1" fmla="*/ 0 h 1"/>
                  <a:gd name="T2" fmla="*/ 100 w 7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3" y="1"/>
                      <a:pt x="5" y="1"/>
                      <a:pt x="7" y="1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3" name="Freeform 137">
                <a:extLst>
                  <a:ext uri="{FF2B5EF4-FFF2-40B4-BE49-F238E27FC236}">
                    <a16:creationId xmlns:a16="http://schemas.microsoft.com/office/drawing/2014/main" id="{8B3CE71F-E583-4177-B480-9EE8069E1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653"/>
                <a:ext cx="595" cy="136"/>
              </a:xfrm>
              <a:custGeom>
                <a:avLst/>
                <a:gdLst>
                  <a:gd name="T0" fmla="*/ 3188 w 238"/>
                  <a:gd name="T1" fmla="*/ 776 h 51"/>
                  <a:gd name="T2" fmla="*/ 2300 w 238"/>
                  <a:gd name="T3" fmla="*/ 739 h 51"/>
                  <a:gd name="T4" fmla="*/ 1145 w 238"/>
                  <a:gd name="T5" fmla="*/ 776 h 51"/>
                  <a:gd name="T6" fmla="*/ 845 w 238"/>
                  <a:gd name="T7" fmla="*/ 853 h 51"/>
                  <a:gd name="T8" fmla="*/ 658 w 238"/>
                  <a:gd name="T9" fmla="*/ 968 h 51"/>
                  <a:gd name="T10" fmla="*/ 488 w 238"/>
                  <a:gd name="T11" fmla="*/ 931 h 51"/>
                  <a:gd name="T12" fmla="*/ 408 w 238"/>
                  <a:gd name="T13" fmla="*/ 909 h 51"/>
                  <a:gd name="T14" fmla="*/ 63 w 238"/>
                  <a:gd name="T15" fmla="*/ 627 h 51"/>
                  <a:gd name="T16" fmla="*/ 33 w 238"/>
                  <a:gd name="T17" fmla="*/ 320 h 51"/>
                  <a:gd name="T18" fmla="*/ 145 w 238"/>
                  <a:gd name="T19" fmla="*/ 192 h 51"/>
                  <a:gd name="T20" fmla="*/ 645 w 238"/>
                  <a:gd name="T21" fmla="*/ 35 h 51"/>
                  <a:gd name="T22" fmla="*/ 1033 w 238"/>
                  <a:gd name="T23" fmla="*/ 115 h 51"/>
                  <a:gd name="T24" fmla="*/ 2333 w 238"/>
                  <a:gd name="T25" fmla="*/ 227 h 51"/>
                  <a:gd name="T26" fmla="*/ 3050 w 238"/>
                  <a:gd name="T27" fmla="*/ 171 h 51"/>
                  <a:gd name="T28" fmla="*/ 3300 w 238"/>
                  <a:gd name="T29" fmla="*/ 77 h 51"/>
                  <a:gd name="T30" fmla="*/ 3688 w 238"/>
                  <a:gd name="T31" fmla="*/ 435 h 51"/>
                  <a:gd name="T32" fmla="*/ 3425 w 238"/>
                  <a:gd name="T33" fmla="*/ 832 h 51"/>
                  <a:gd name="T34" fmla="*/ 3188 w 238"/>
                  <a:gd name="T35" fmla="*/ 776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8" h="51">
                    <a:moveTo>
                      <a:pt x="204" y="41"/>
                    </a:moveTo>
                    <a:cubicBezTo>
                      <a:pt x="192" y="39"/>
                      <a:pt x="166" y="38"/>
                      <a:pt x="147" y="39"/>
                    </a:cubicBezTo>
                    <a:cubicBezTo>
                      <a:pt x="125" y="40"/>
                      <a:pt x="80" y="41"/>
                      <a:pt x="73" y="41"/>
                    </a:cubicBezTo>
                    <a:cubicBezTo>
                      <a:pt x="66" y="41"/>
                      <a:pt x="70" y="40"/>
                      <a:pt x="54" y="45"/>
                    </a:cubicBezTo>
                    <a:cubicBezTo>
                      <a:pt x="52" y="46"/>
                      <a:pt x="43" y="50"/>
                      <a:pt x="42" y="51"/>
                    </a:cubicBezTo>
                    <a:cubicBezTo>
                      <a:pt x="40" y="50"/>
                      <a:pt x="35" y="48"/>
                      <a:pt x="31" y="49"/>
                    </a:cubicBezTo>
                    <a:cubicBezTo>
                      <a:pt x="29" y="49"/>
                      <a:pt x="28" y="49"/>
                      <a:pt x="26" y="48"/>
                    </a:cubicBezTo>
                    <a:cubicBezTo>
                      <a:pt x="27" y="42"/>
                      <a:pt x="9" y="43"/>
                      <a:pt x="4" y="33"/>
                    </a:cubicBezTo>
                    <a:cubicBezTo>
                      <a:pt x="0" y="25"/>
                      <a:pt x="5" y="18"/>
                      <a:pt x="2" y="17"/>
                    </a:cubicBezTo>
                    <a:cubicBezTo>
                      <a:pt x="2" y="14"/>
                      <a:pt x="3" y="12"/>
                      <a:pt x="9" y="10"/>
                    </a:cubicBezTo>
                    <a:cubicBezTo>
                      <a:pt x="16" y="7"/>
                      <a:pt x="36" y="2"/>
                      <a:pt x="41" y="2"/>
                    </a:cubicBezTo>
                    <a:cubicBezTo>
                      <a:pt x="44" y="1"/>
                      <a:pt x="60" y="2"/>
                      <a:pt x="66" y="6"/>
                    </a:cubicBezTo>
                    <a:cubicBezTo>
                      <a:pt x="71" y="11"/>
                      <a:pt x="132" y="11"/>
                      <a:pt x="149" y="12"/>
                    </a:cubicBezTo>
                    <a:cubicBezTo>
                      <a:pt x="165" y="13"/>
                      <a:pt x="177" y="12"/>
                      <a:pt x="195" y="9"/>
                    </a:cubicBezTo>
                    <a:cubicBezTo>
                      <a:pt x="199" y="9"/>
                      <a:pt x="208" y="5"/>
                      <a:pt x="211" y="4"/>
                    </a:cubicBezTo>
                    <a:cubicBezTo>
                      <a:pt x="223" y="0"/>
                      <a:pt x="236" y="8"/>
                      <a:pt x="236" y="23"/>
                    </a:cubicBezTo>
                    <a:cubicBezTo>
                      <a:pt x="236" y="37"/>
                      <a:pt x="238" y="43"/>
                      <a:pt x="219" y="44"/>
                    </a:cubicBezTo>
                    <a:cubicBezTo>
                      <a:pt x="213" y="44"/>
                      <a:pt x="211" y="42"/>
                      <a:pt x="204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4" name="Freeform 138">
                <a:extLst>
                  <a:ext uri="{FF2B5EF4-FFF2-40B4-BE49-F238E27FC236}">
                    <a16:creationId xmlns:a16="http://schemas.microsoft.com/office/drawing/2014/main" id="{03DC970B-878E-47B7-8F71-F27D2C9AD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653"/>
                <a:ext cx="595" cy="136"/>
              </a:xfrm>
              <a:custGeom>
                <a:avLst/>
                <a:gdLst>
                  <a:gd name="T0" fmla="*/ 3188 w 238"/>
                  <a:gd name="T1" fmla="*/ 776 h 51"/>
                  <a:gd name="T2" fmla="*/ 2300 w 238"/>
                  <a:gd name="T3" fmla="*/ 739 h 51"/>
                  <a:gd name="T4" fmla="*/ 1145 w 238"/>
                  <a:gd name="T5" fmla="*/ 776 h 51"/>
                  <a:gd name="T6" fmla="*/ 845 w 238"/>
                  <a:gd name="T7" fmla="*/ 853 h 51"/>
                  <a:gd name="T8" fmla="*/ 658 w 238"/>
                  <a:gd name="T9" fmla="*/ 968 h 51"/>
                  <a:gd name="T10" fmla="*/ 488 w 238"/>
                  <a:gd name="T11" fmla="*/ 931 h 51"/>
                  <a:gd name="T12" fmla="*/ 408 w 238"/>
                  <a:gd name="T13" fmla="*/ 909 h 51"/>
                  <a:gd name="T14" fmla="*/ 63 w 238"/>
                  <a:gd name="T15" fmla="*/ 627 h 51"/>
                  <a:gd name="T16" fmla="*/ 33 w 238"/>
                  <a:gd name="T17" fmla="*/ 320 h 51"/>
                  <a:gd name="T18" fmla="*/ 145 w 238"/>
                  <a:gd name="T19" fmla="*/ 192 h 51"/>
                  <a:gd name="T20" fmla="*/ 645 w 238"/>
                  <a:gd name="T21" fmla="*/ 35 h 51"/>
                  <a:gd name="T22" fmla="*/ 1033 w 238"/>
                  <a:gd name="T23" fmla="*/ 115 h 51"/>
                  <a:gd name="T24" fmla="*/ 2333 w 238"/>
                  <a:gd name="T25" fmla="*/ 227 h 51"/>
                  <a:gd name="T26" fmla="*/ 3050 w 238"/>
                  <a:gd name="T27" fmla="*/ 171 h 51"/>
                  <a:gd name="T28" fmla="*/ 3300 w 238"/>
                  <a:gd name="T29" fmla="*/ 77 h 51"/>
                  <a:gd name="T30" fmla="*/ 3688 w 238"/>
                  <a:gd name="T31" fmla="*/ 435 h 51"/>
                  <a:gd name="T32" fmla="*/ 3425 w 238"/>
                  <a:gd name="T33" fmla="*/ 832 h 51"/>
                  <a:gd name="T34" fmla="*/ 3188 w 238"/>
                  <a:gd name="T35" fmla="*/ 776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8" h="51">
                    <a:moveTo>
                      <a:pt x="204" y="41"/>
                    </a:moveTo>
                    <a:cubicBezTo>
                      <a:pt x="192" y="39"/>
                      <a:pt x="166" y="38"/>
                      <a:pt x="147" y="39"/>
                    </a:cubicBezTo>
                    <a:cubicBezTo>
                      <a:pt x="125" y="40"/>
                      <a:pt x="80" y="41"/>
                      <a:pt x="73" y="41"/>
                    </a:cubicBezTo>
                    <a:cubicBezTo>
                      <a:pt x="66" y="41"/>
                      <a:pt x="70" y="40"/>
                      <a:pt x="54" y="45"/>
                    </a:cubicBezTo>
                    <a:cubicBezTo>
                      <a:pt x="52" y="46"/>
                      <a:pt x="43" y="50"/>
                      <a:pt x="42" y="51"/>
                    </a:cubicBezTo>
                    <a:cubicBezTo>
                      <a:pt x="40" y="50"/>
                      <a:pt x="35" y="48"/>
                      <a:pt x="31" y="49"/>
                    </a:cubicBezTo>
                    <a:cubicBezTo>
                      <a:pt x="29" y="49"/>
                      <a:pt x="28" y="49"/>
                      <a:pt x="26" y="48"/>
                    </a:cubicBezTo>
                    <a:cubicBezTo>
                      <a:pt x="27" y="42"/>
                      <a:pt x="9" y="43"/>
                      <a:pt x="4" y="33"/>
                    </a:cubicBezTo>
                    <a:cubicBezTo>
                      <a:pt x="0" y="25"/>
                      <a:pt x="5" y="18"/>
                      <a:pt x="2" y="17"/>
                    </a:cubicBezTo>
                    <a:cubicBezTo>
                      <a:pt x="2" y="14"/>
                      <a:pt x="3" y="12"/>
                      <a:pt x="9" y="10"/>
                    </a:cubicBezTo>
                    <a:cubicBezTo>
                      <a:pt x="16" y="7"/>
                      <a:pt x="36" y="2"/>
                      <a:pt x="41" y="2"/>
                    </a:cubicBezTo>
                    <a:cubicBezTo>
                      <a:pt x="44" y="1"/>
                      <a:pt x="60" y="2"/>
                      <a:pt x="66" y="6"/>
                    </a:cubicBezTo>
                    <a:cubicBezTo>
                      <a:pt x="71" y="11"/>
                      <a:pt x="132" y="11"/>
                      <a:pt x="149" y="12"/>
                    </a:cubicBezTo>
                    <a:cubicBezTo>
                      <a:pt x="165" y="13"/>
                      <a:pt x="177" y="12"/>
                      <a:pt x="195" y="9"/>
                    </a:cubicBezTo>
                    <a:cubicBezTo>
                      <a:pt x="199" y="9"/>
                      <a:pt x="208" y="5"/>
                      <a:pt x="211" y="4"/>
                    </a:cubicBezTo>
                    <a:cubicBezTo>
                      <a:pt x="223" y="0"/>
                      <a:pt x="236" y="8"/>
                      <a:pt x="236" y="23"/>
                    </a:cubicBezTo>
                    <a:cubicBezTo>
                      <a:pt x="236" y="37"/>
                      <a:pt x="238" y="43"/>
                      <a:pt x="219" y="44"/>
                    </a:cubicBezTo>
                    <a:cubicBezTo>
                      <a:pt x="213" y="44"/>
                      <a:pt x="211" y="42"/>
                      <a:pt x="204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5" name="Freeform 139">
                <a:extLst>
                  <a:ext uri="{FF2B5EF4-FFF2-40B4-BE49-F238E27FC236}">
                    <a16:creationId xmlns:a16="http://schemas.microsoft.com/office/drawing/2014/main" id="{1F7F7D4A-5128-43D1-BFA4-BDBD4B017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755"/>
                <a:ext cx="497" cy="162"/>
              </a:xfrm>
              <a:custGeom>
                <a:avLst/>
                <a:gdLst>
                  <a:gd name="T0" fmla="*/ 2353 w 199"/>
                  <a:gd name="T1" fmla="*/ 1052 h 61"/>
                  <a:gd name="T2" fmla="*/ 1683 w 199"/>
                  <a:gd name="T3" fmla="*/ 882 h 61"/>
                  <a:gd name="T4" fmla="*/ 637 w 199"/>
                  <a:gd name="T5" fmla="*/ 860 h 61"/>
                  <a:gd name="T6" fmla="*/ 292 w 199"/>
                  <a:gd name="T7" fmla="*/ 826 h 61"/>
                  <a:gd name="T8" fmla="*/ 0 w 199"/>
                  <a:gd name="T9" fmla="*/ 635 h 61"/>
                  <a:gd name="T10" fmla="*/ 0 w 199"/>
                  <a:gd name="T11" fmla="*/ 635 h 61"/>
                  <a:gd name="T12" fmla="*/ 137 w 199"/>
                  <a:gd name="T13" fmla="*/ 542 h 61"/>
                  <a:gd name="T14" fmla="*/ 250 w 199"/>
                  <a:gd name="T15" fmla="*/ 247 h 61"/>
                  <a:gd name="T16" fmla="*/ 280 w 199"/>
                  <a:gd name="T17" fmla="*/ 35 h 61"/>
                  <a:gd name="T18" fmla="*/ 762 w 199"/>
                  <a:gd name="T19" fmla="*/ 297 h 61"/>
                  <a:gd name="T20" fmla="*/ 1978 w 199"/>
                  <a:gd name="T21" fmla="*/ 542 h 61"/>
                  <a:gd name="T22" fmla="*/ 2525 w 199"/>
                  <a:gd name="T23" fmla="*/ 523 h 61"/>
                  <a:gd name="T24" fmla="*/ 2757 w 199"/>
                  <a:gd name="T25" fmla="*/ 451 h 61"/>
                  <a:gd name="T26" fmla="*/ 2725 w 199"/>
                  <a:gd name="T27" fmla="*/ 1052 h 61"/>
                  <a:gd name="T28" fmla="*/ 2353 w 199"/>
                  <a:gd name="T29" fmla="*/ 1052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9" h="61">
                    <a:moveTo>
                      <a:pt x="151" y="56"/>
                    </a:moveTo>
                    <a:cubicBezTo>
                      <a:pt x="137" y="52"/>
                      <a:pt x="125" y="46"/>
                      <a:pt x="108" y="47"/>
                    </a:cubicBezTo>
                    <a:cubicBezTo>
                      <a:pt x="93" y="47"/>
                      <a:pt x="54" y="45"/>
                      <a:pt x="41" y="46"/>
                    </a:cubicBezTo>
                    <a:cubicBezTo>
                      <a:pt x="28" y="48"/>
                      <a:pt x="23" y="46"/>
                      <a:pt x="19" y="44"/>
                    </a:cubicBezTo>
                    <a:cubicBezTo>
                      <a:pt x="14" y="41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1"/>
                      <a:pt x="9" y="29"/>
                    </a:cubicBezTo>
                    <a:cubicBezTo>
                      <a:pt x="11" y="25"/>
                      <a:pt x="16" y="21"/>
                      <a:pt x="16" y="13"/>
                    </a:cubicBezTo>
                    <a:cubicBezTo>
                      <a:pt x="17" y="13"/>
                      <a:pt x="17" y="2"/>
                      <a:pt x="18" y="2"/>
                    </a:cubicBezTo>
                    <a:cubicBezTo>
                      <a:pt x="23" y="0"/>
                      <a:pt x="43" y="13"/>
                      <a:pt x="49" y="16"/>
                    </a:cubicBezTo>
                    <a:cubicBezTo>
                      <a:pt x="55" y="18"/>
                      <a:pt x="124" y="29"/>
                      <a:pt x="127" y="29"/>
                    </a:cubicBezTo>
                    <a:cubicBezTo>
                      <a:pt x="138" y="30"/>
                      <a:pt x="151" y="30"/>
                      <a:pt x="162" y="28"/>
                    </a:cubicBezTo>
                    <a:cubicBezTo>
                      <a:pt x="167" y="27"/>
                      <a:pt x="173" y="24"/>
                      <a:pt x="177" y="24"/>
                    </a:cubicBezTo>
                    <a:cubicBezTo>
                      <a:pt x="189" y="26"/>
                      <a:pt x="199" y="45"/>
                      <a:pt x="175" y="56"/>
                    </a:cubicBezTo>
                    <a:cubicBezTo>
                      <a:pt x="164" y="61"/>
                      <a:pt x="161" y="59"/>
                      <a:pt x="151" y="5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6" name="Freeform 140">
                <a:extLst>
                  <a:ext uri="{FF2B5EF4-FFF2-40B4-BE49-F238E27FC236}">
                    <a16:creationId xmlns:a16="http://schemas.microsoft.com/office/drawing/2014/main" id="{6263D1AC-B73C-41DC-9FEA-0FA7A9752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755"/>
                <a:ext cx="497" cy="162"/>
              </a:xfrm>
              <a:custGeom>
                <a:avLst/>
                <a:gdLst>
                  <a:gd name="T0" fmla="*/ 2353 w 199"/>
                  <a:gd name="T1" fmla="*/ 1052 h 61"/>
                  <a:gd name="T2" fmla="*/ 1683 w 199"/>
                  <a:gd name="T3" fmla="*/ 882 h 61"/>
                  <a:gd name="T4" fmla="*/ 637 w 199"/>
                  <a:gd name="T5" fmla="*/ 860 h 61"/>
                  <a:gd name="T6" fmla="*/ 292 w 199"/>
                  <a:gd name="T7" fmla="*/ 826 h 61"/>
                  <a:gd name="T8" fmla="*/ 0 w 199"/>
                  <a:gd name="T9" fmla="*/ 635 h 61"/>
                  <a:gd name="T10" fmla="*/ 0 w 199"/>
                  <a:gd name="T11" fmla="*/ 635 h 61"/>
                  <a:gd name="T12" fmla="*/ 137 w 199"/>
                  <a:gd name="T13" fmla="*/ 542 h 61"/>
                  <a:gd name="T14" fmla="*/ 250 w 199"/>
                  <a:gd name="T15" fmla="*/ 247 h 61"/>
                  <a:gd name="T16" fmla="*/ 280 w 199"/>
                  <a:gd name="T17" fmla="*/ 35 h 61"/>
                  <a:gd name="T18" fmla="*/ 762 w 199"/>
                  <a:gd name="T19" fmla="*/ 297 h 61"/>
                  <a:gd name="T20" fmla="*/ 1978 w 199"/>
                  <a:gd name="T21" fmla="*/ 542 h 61"/>
                  <a:gd name="T22" fmla="*/ 2525 w 199"/>
                  <a:gd name="T23" fmla="*/ 523 h 61"/>
                  <a:gd name="T24" fmla="*/ 2757 w 199"/>
                  <a:gd name="T25" fmla="*/ 451 h 61"/>
                  <a:gd name="T26" fmla="*/ 2725 w 199"/>
                  <a:gd name="T27" fmla="*/ 1052 h 61"/>
                  <a:gd name="T28" fmla="*/ 2353 w 199"/>
                  <a:gd name="T29" fmla="*/ 1052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9" h="61">
                    <a:moveTo>
                      <a:pt x="151" y="56"/>
                    </a:moveTo>
                    <a:cubicBezTo>
                      <a:pt x="137" y="52"/>
                      <a:pt x="125" y="46"/>
                      <a:pt x="108" y="47"/>
                    </a:cubicBezTo>
                    <a:cubicBezTo>
                      <a:pt x="93" y="47"/>
                      <a:pt x="54" y="45"/>
                      <a:pt x="41" y="46"/>
                    </a:cubicBezTo>
                    <a:cubicBezTo>
                      <a:pt x="28" y="48"/>
                      <a:pt x="23" y="46"/>
                      <a:pt x="19" y="44"/>
                    </a:cubicBezTo>
                    <a:cubicBezTo>
                      <a:pt x="14" y="41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1"/>
                      <a:pt x="9" y="29"/>
                    </a:cubicBezTo>
                    <a:cubicBezTo>
                      <a:pt x="11" y="25"/>
                      <a:pt x="16" y="21"/>
                      <a:pt x="16" y="13"/>
                    </a:cubicBezTo>
                    <a:cubicBezTo>
                      <a:pt x="17" y="13"/>
                      <a:pt x="17" y="2"/>
                      <a:pt x="18" y="2"/>
                    </a:cubicBezTo>
                    <a:cubicBezTo>
                      <a:pt x="23" y="0"/>
                      <a:pt x="43" y="13"/>
                      <a:pt x="49" y="16"/>
                    </a:cubicBezTo>
                    <a:cubicBezTo>
                      <a:pt x="55" y="18"/>
                      <a:pt x="124" y="29"/>
                      <a:pt x="127" y="29"/>
                    </a:cubicBezTo>
                    <a:cubicBezTo>
                      <a:pt x="138" y="30"/>
                      <a:pt x="151" y="30"/>
                      <a:pt x="162" y="28"/>
                    </a:cubicBezTo>
                    <a:cubicBezTo>
                      <a:pt x="167" y="27"/>
                      <a:pt x="173" y="24"/>
                      <a:pt x="177" y="24"/>
                    </a:cubicBezTo>
                    <a:cubicBezTo>
                      <a:pt x="189" y="26"/>
                      <a:pt x="199" y="45"/>
                      <a:pt x="175" y="56"/>
                    </a:cubicBezTo>
                    <a:cubicBezTo>
                      <a:pt x="164" y="61"/>
                      <a:pt x="161" y="59"/>
                      <a:pt x="151" y="5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7" name="Freeform 141">
                <a:extLst>
                  <a:ext uri="{FF2B5EF4-FFF2-40B4-BE49-F238E27FC236}">
                    <a16:creationId xmlns:a16="http://schemas.microsoft.com/office/drawing/2014/main" id="{AB4BE1EE-0094-4A41-AD91-ECA9D9870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1819"/>
                <a:ext cx="292" cy="146"/>
              </a:xfrm>
              <a:custGeom>
                <a:avLst/>
                <a:gdLst>
                  <a:gd name="T0" fmla="*/ 1370 w 117"/>
                  <a:gd name="T1" fmla="*/ 507 h 55"/>
                  <a:gd name="T2" fmla="*/ 1774 w 117"/>
                  <a:gd name="T3" fmla="*/ 430 h 55"/>
                  <a:gd name="T4" fmla="*/ 1807 w 117"/>
                  <a:gd name="T5" fmla="*/ 451 h 55"/>
                  <a:gd name="T6" fmla="*/ 1819 w 117"/>
                  <a:gd name="T7" fmla="*/ 465 h 55"/>
                  <a:gd name="T8" fmla="*/ 1725 w 117"/>
                  <a:gd name="T9" fmla="*/ 895 h 55"/>
                  <a:gd name="T10" fmla="*/ 1682 w 117"/>
                  <a:gd name="T11" fmla="*/ 993 h 55"/>
                  <a:gd name="T12" fmla="*/ 1695 w 117"/>
                  <a:gd name="T13" fmla="*/ 993 h 55"/>
                  <a:gd name="T14" fmla="*/ 1695 w 117"/>
                  <a:gd name="T15" fmla="*/ 993 h 55"/>
                  <a:gd name="T16" fmla="*/ 1695 w 117"/>
                  <a:gd name="T17" fmla="*/ 993 h 55"/>
                  <a:gd name="T18" fmla="*/ 1153 w 117"/>
                  <a:gd name="T19" fmla="*/ 826 h 55"/>
                  <a:gd name="T20" fmla="*/ 404 w 117"/>
                  <a:gd name="T21" fmla="*/ 690 h 55"/>
                  <a:gd name="T22" fmla="*/ 62 w 117"/>
                  <a:gd name="T23" fmla="*/ 656 h 55"/>
                  <a:gd name="T24" fmla="*/ 30 w 117"/>
                  <a:gd name="T25" fmla="*/ 542 h 55"/>
                  <a:gd name="T26" fmla="*/ 217 w 117"/>
                  <a:gd name="T27" fmla="*/ 111 h 55"/>
                  <a:gd name="T28" fmla="*/ 312 w 117"/>
                  <a:gd name="T29" fmla="*/ 35 h 55"/>
                  <a:gd name="T30" fmla="*/ 512 w 117"/>
                  <a:gd name="T31" fmla="*/ 149 h 55"/>
                  <a:gd name="T32" fmla="*/ 1370 w 117"/>
                  <a:gd name="T33" fmla="*/ 507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55">
                    <a:moveTo>
                      <a:pt x="88" y="27"/>
                    </a:moveTo>
                    <a:cubicBezTo>
                      <a:pt x="93" y="27"/>
                      <a:pt x="106" y="19"/>
                      <a:pt x="114" y="23"/>
                    </a:cubicBezTo>
                    <a:cubicBezTo>
                      <a:pt x="114" y="24"/>
                      <a:pt x="116" y="24"/>
                      <a:pt x="116" y="24"/>
                    </a:cubicBezTo>
                    <a:cubicBezTo>
                      <a:pt x="116" y="25"/>
                      <a:pt x="117" y="25"/>
                      <a:pt x="117" y="25"/>
                    </a:cubicBezTo>
                    <a:cubicBezTo>
                      <a:pt x="109" y="28"/>
                      <a:pt x="114" y="38"/>
                      <a:pt x="111" y="48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53"/>
                      <a:pt x="109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5" y="55"/>
                      <a:pt x="78" y="45"/>
                      <a:pt x="74" y="44"/>
                    </a:cubicBezTo>
                    <a:cubicBezTo>
                      <a:pt x="68" y="42"/>
                      <a:pt x="35" y="34"/>
                      <a:pt x="26" y="37"/>
                    </a:cubicBezTo>
                    <a:cubicBezTo>
                      <a:pt x="20" y="39"/>
                      <a:pt x="11" y="38"/>
                      <a:pt x="4" y="35"/>
                    </a:cubicBezTo>
                    <a:cubicBezTo>
                      <a:pt x="0" y="34"/>
                      <a:pt x="1" y="31"/>
                      <a:pt x="2" y="29"/>
                    </a:cubicBezTo>
                    <a:cubicBezTo>
                      <a:pt x="18" y="24"/>
                      <a:pt x="19" y="13"/>
                      <a:pt x="14" y="6"/>
                    </a:cubicBezTo>
                    <a:cubicBezTo>
                      <a:pt x="13" y="2"/>
                      <a:pt x="15" y="0"/>
                      <a:pt x="20" y="2"/>
                    </a:cubicBezTo>
                    <a:cubicBezTo>
                      <a:pt x="25" y="4"/>
                      <a:pt x="31" y="6"/>
                      <a:pt x="33" y="8"/>
                    </a:cubicBezTo>
                    <a:cubicBezTo>
                      <a:pt x="49" y="24"/>
                      <a:pt x="84" y="27"/>
                      <a:pt x="88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8" name="Freeform 142">
                <a:extLst>
                  <a:ext uri="{FF2B5EF4-FFF2-40B4-BE49-F238E27FC236}">
                    <a16:creationId xmlns:a16="http://schemas.microsoft.com/office/drawing/2014/main" id="{947A0C23-D5AE-49F3-A7DB-14A0FFF60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819"/>
                <a:ext cx="295" cy="146"/>
              </a:xfrm>
              <a:custGeom>
                <a:avLst/>
                <a:gdLst>
                  <a:gd name="T0" fmla="*/ 1395 w 118"/>
                  <a:gd name="T1" fmla="*/ 507 h 55"/>
                  <a:gd name="T2" fmla="*/ 1800 w 118"/>
                  <a:gd name="T3" fmla="*/ 430 h 55"/>
                  <a:gd name="T4" fmla="*/ 1833 w 118"/>
                  <a:gd name="T5" fmla="*/ 451 h 55"/>
                  <a:gd name="T6" fmla="*/ 1845 w 118"/>
                  <a:gd name="T7" fmla="*/ 465 h 55"/>
                  <a:gd name="T8" fmla="*/ 1750 w 118"/>
                  <a:gd name="T9" fmla="*/ 895 h 55"/>
                  <a:gd name="T10" fmla="*/ 1708 w 118"/>
                  <a:gd name="T11" fmla="*/ 993 h 55"/>
                  <a:gd name="T12" fmla="*/ 1720 w 118"/>
                  <a:gd name="T13" fmla="*/ 993 h 55"/>
                  <a:gd name="T14" fmla="*/ 1720 w 118"/>
                  <a:gd name="T15" fmla="*/ 993 h 55"/>
                  <a:gd name="T16" fmla="*/ 1720 w 118"/>
                  <a:gd name="T17" fmla="*/ 993 h 55"/>
                  <a:gd name="T18" fmla="*/ 1175 w 118"/>
                  <a:gd name="T19" fmla="*/ 826 h 55"/>
                  <a:gd name="T20" fmla="*/ 425 w 118"/>
                  <a:gd name="T21" fmla="*/ 690 h 55"/>
                  <a:gd name="T22" fmla="*/ 83 w 118"/>
                  <a:gd name="T23" fmla="*/ 656 h 55"/>
                  <a:gd name="T24" fmla="*/ 20 w 118"/>
                  <a:gd name="T25" fmla="*/ 507 h 55"/>
                  <a:gd name="T26" fmla="*/ 208 w 118"/>
                  <a:gd name="T27" fmla="*/ 111 h 55"/>
                  <a:gd name="T28" fmla="*/ 333 w 118"/>
                  <a:gd name="T29" fmla="*/ 35 h 55"/>
                  <a:gd name="T30" fmla="*/ 533 w 118"/>
                  <a:gd name="T31" fmla="*/ 149 h 55"/>
                  <a:gd name="T32" fmla="*/ 1395 w 118"/>
                  <a:gd name="T33" fmla="*/ 507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8" h="55">
                    <a:moveTo>
                      <a:pt x="89" y="27"/>
                    </a:moveTo>
                    <a:cubicBezTo>
                      <a:pt x="94" y="27"/>
                      <a:pt x="107" y="19"/>
                      <a:pt x="115" y="23"/>
                    </a:cubicBezTo>
                    <a:cubicBezTo>
                      <a:pt x="115" y="24"/>
                      <a:pt x="117" y="24"/>
                      <a:pt x="117" y="24"/>
                    </a:cubicBezTo>
                    <a:cubicBezTo>
                      <a:pt x="117" y="25"/>
                      <a:pt x="118" y="25"/>
                      <a:pt x="118" y="25"/>
                    </a:cubicBezTo>
                    <a:cubicBezTo>
                      <a:pt x="110" y="28"/>
                      <a:pt x="115" y="38"/>
                      <a:pt x="112" y="48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10" y="53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06" y="55"/>
                      <a:pt x="79" y="45"/>
                      <a:pt x="75" y="44"/>
                    </a:cubicBezTo>
                    <a:cubicBezTo>
                      <a:pt x="69" y="42"/>
                      <a:pt x="36" y="34"/>
                      <a:pt x="27" y="37"/>
                    </a:cubicBezTo>
                    <a:cubicBezTo>
                      <a:pt x="21" y="39"/>
                      <a:pt x="12" y="38"/>
                      <a:pt x="5" y="35"/>
                    </a:cubicBezTo>
                    <a:cubicBezTo>
                      <a:pt x="1" y="34"/>
                      <a:pt x="0" y="29"/>
                      <a:pt x="1" y="27"/>
                    </a:cubicBezTo>
                    <a:cubicBezTo>
                      <a:pt x="17" y="22"/>
                      <a:pt x="17" y="13"/>
                      <a:pt x="13" y="6"/>
                    </a:cubicBezTo>
                    <a:cubicBezTo>
                      <a:pt x="12" y="2"/>
                      <a:pt x="16" y="0"/>
                      <a:pt x="21" y="2"/>
                    </a:cubicBezTo>
                    <a:cubicBezTo>
                      <a:pt x="26" y="4"/>
                      <a:pt x="32" y="6"/>
                      <a:pt x="34" y="8"/>
                    </a:cubicBezTo>
                    <a:cubicBezTo>
                      <a:pt x="50" y="24"/>
                      <a:pt x="85" y="27"/>
                      <a:pt x="89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9" name="Freeform 143">
                <a:extLst>
                  <a:ext uri="{FF2B5EF4-FFF2-40B4-BE49-F238E27FC236}">
                    <a16:creationId xmlns:a16="http://schemas.microsoft.com/office/drawing/2014/main" id="{0E042650-A94F-46A5-A714-2C645880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269"/>
                <a:ext cx="585" cy="280"/>
              </a:xfrm>
              <a:custGeom>
                <a:avLst/>
                <a:gdLst>
                  <a:gd name="T0" fmla="*/ 595 w 234"/>
                  <a:gd name="T1" fmla="*/ 1843 h 105"/>
                  <a:gd name="T2" fmla="*/ 158 w 234"/>
                  <a:gd name="T3" fmla="*/ 1933 h 105"/>
                  <a:gd name="T4" fmla="*/ 95 w 234"/>
                  <a:gd name="T5" fmla="*/ 1899 h 105"/>
                  <a:gd name="T6" fmla="*/ 158 w 234"/>
                  <a:gd name="T7" fmla="*/ 1443 h 105"/>
                  <a:gd name="T8" fmla="*/ 0 w 234"/>
                  <a:gd name="T9" fmla="*/ 1195 h 105"/>
                  <a:gd name="T10" fmla="*/ 50 w 234"/>
                  <a:gd name="T11" fmla="*/ 1003 h 105"/>
                  <a:gd name="T12" fmla="*/ 95 w 234"/>
                  <a:gd name="T13" fmla="*/ 909 h 105"/>
                  <a:gd name="T14" fmla="*/ 238 w 234"/>
                  <a:gd name="T15" fmla="*/ 832 h 105"/>
                  <a:gd name="T16" fmla="*/ 270 w 234"/>
                  <a:gd name="T17" fmla="*/ 776 h 105"/>
                  <a:gd name="T18" fmla="*/ 408 w 234"/>
                  <a:gd name="T19" fmla="*/ 717 h 105"/>
                  <a:gd name="T20" fmla="*/ 583 w 234"/>
                  <a:gd name="T21" fmla="*/ 760 h 105"/>
                  <a:gd name="T22" fmla="*/ 2363 w 234"/>
                  <a:gd name="T23" fmla="*/ 363 h 105"/>
                  <a:gd name="T24" fmla="*/ 2863 w 234"/>
                  <a:gd name="T25" fmla="*/ 93 h 105"/>
                  <a:gd name="T26" fmla="*/ 3250 w 234"/>
                  <a:gd name="T27" fmla="*/ 35 h 105"/>
                  <a:gd name="T28" fmla="*/ 3563 w 234"/>
                  <a:gd name="T29" fmla="*/ 739 h 105"/>
                  <a:gd name="T30" fmla="*/ 2488 w 234"/>
                  <a:gd name="T31" fmla="*/ 1003 h 105"/>
                  <a:gd name="T32" fmla="*/ 908 w 234"/>
                  <a:gd name="T33" fmla="*/ 1501 h 105"/>
                  <a:gd name="T34" fmla="*/ 595 w 234"/>
                  <a:gd name="T35" fmla="*/ 1843 h 10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4" h="105">
                    <a:moveTo>
                      <a:pt x="38" y="97"/>
                    </a:moveTo>
                    <a:cubicBezTo>
                      <a:pt x="27" y="105"/>
                      <a:pt x="18" y="105"/>
                      <a:pt x="10" y="102"/>
                    </a:cubicBezTo>
                    <a:cubicBezTo>
                      <a:pt x="8" y="101"/>
                      <a:pt x="7" y="101"/>
                      <a:pt x="6" y="100"/>
                    </a:cubicBezTo>
                    <a:cubicBezTo>
                      <a:pt x="5" y="95"/>
                      <a:pt x="11" y="84"/>
                      <a:pt x="10" y="76"/>
                    </a:cubicBezTo>
                    <a:cubicBezTo>
                      <a:pt x="9" y="70"/>
                      <a:pt x="3" y="66"/>
                      <a:pt x="0" y="63"/>
                    </a:cubicBezTo>
                    <a:cubicBezTo>
                      <a:pt x="0" y="58"/>
                      <a:pt x="1" y="59"/>
                      <a:pt x="3" y="53"/>
                    </a:cubicBezTo>
                    <a:cubicBezTo>
                      <a:pt x="3" y="52"/>
                      <a:pt x="4" y="50"/>
                      <a:pt x="6" y="48"/>
                    </a:cubicBezTo>
                    <a:cubicBezTo>
                      <a:pt x="9" y="48"/>
                      <a:pt x="13" y="46"/>
                      <a:pt x="15" y="44"/>
                    </a:cubicBezTo>
                    <a:cubicBezTo>
                      <a:pt x="16" y="43"/>
                      <a:pt x="17" y="42"/>
                      <a:pt x="17" y="41"/>
                    </a:cubicBezTo>
                    <a:cubicBezTo>
                      <a:pt x="20" y="40"/>
                      <a:pt x="24" y="39"/>
                      <a:pt x="26" y="38"/>
                    </a:cubicBezTo>
                    <a:cubicBezTo>
                      <a:pt x="30" y="39"/>
                      <a:pt x="34" y="40"/>
                      <a:pt x="37" y="40"/>
                    </a:cubicBezTo>
                    <a:cubicBezTo>
                      <a:pt x="76" y="36"/>
                      <a:pt x="121" y="28"/>
                      <a:pt x="151" y="19"/>
                    </a:cubicBezTo>
                    <a:cubicBezTo>
                      <a:pt x="167" y="14"/>
                      <a:pt x="179" y="6"/>
                      <a:pt x="183" y="5"/>
                    </a:cubicBezTo>
                    <a:cubicBezTo>
                      <a:pt x="192" y="2"/>
                      <a:pt x="200" y="2"/>
                      <a:pt x="208" y="2"/>
                    </a:cubicBezTo>
                    <a:cubicBezTo>
                      <a:pt x="227" y="0"/>
                      <a:pt x="234" y="21"/>
                      <a:pt x="228" y="39"/>
                    </a:cubicBezTo>
                    <a:cubicBezTo>
                      <a:pt x="223" y="56"/>
                      <a:pt x="180" y="48"/>
                      <a:pt x="159" y="53"/>
                    </a:cubicBezTo>
                    <a:cubicBezTo>
                      <a:pt x="132" y="58"/>
                      <a:pt x="69" y="76"/>
                      <a:pt x="58" y="79"/>
                    </a:cubicBezTo>
                    <a:cubicBezTo>
                      <a:pt x="48" y="83"/>
                      <a:pt x="50" y="89"/>
                      <a:pt x="38" y="9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0" name="Freeform 144">
                <a:extLst>
                  <a:ext uri="{FF2B5EF4-FFF2-40B4-BE49-F238E27FC236}">
                    <a16:creationId xmlns:a16="http://schemas.microsoft.com/office/drawing/2014/main" id="{FF2B9078-4ECE-4C07-B5F8-BF9592E63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267"/>
                <a:ext cx="357" cy="141"/>
              </a:xfrm>
              <a:custGeom>
                <a:avLst/>
                <a:gdLst>
                  <a:gd name="T0" fmla="*/ 2149 w 143"/>
                  <a:gd name="T1" fmla="*/ 474 h 53"/>
                  <a:gd name="T2" fmla="*/ 2132 w 143"/>
                  <a:gd name="T3" fmla="*/ 678 h 53"/>
                  <a:gd name="T4" fmla="*/ 2182 w 143"/>
                  <a:gd name="T5" fmla="*/ 827 h 53"/>
                  <a:gd name="T6" fmla="*/ 1882 w 143"/>
                  <a:gd name="T7" fmla="*/ 920 h 53"/>
                  <a:gd name="T8" fmla="*/ 1758 w 143"/>
                  <a:gd name="T9" fmla="*/ 865 h 53"/>
                  <a:gd name="T10" fmla="*/ 654 w 143"/>
                  <a:gd name="T11" fmla="*/ 865 h 53"/>
                  <a:gd name="T12" fmla="*/ 105 w 143"/>
                  <a:gd name="T13" fmla="*/ 806 h 53"/>
                  <a:gd name="T14" fmla="*/ 0 w 143"/>
                  <a:gd name="T15" fmla="*/ 114 h 53"/>
                  <a:gd name="T16" fmla="*/ 342 w 143"/>
                  <a:gd name="T17" fmla="*/ 21 h 53"/>
                  <a:gd name="T18" fmla="*/ 654 w 143"/>
                  <a:gd name="T19" fmla="*/ 149 h 53"/>
                  <a:gd name="T20" fmla="*/ 1728 w 143"/>
                  <a:gd name="T21" fmla="*/ 282 h 53"/>
                  <a:gd name="T22" fmla="*/ 2057 w 143"/>
                  <a:gd name="T23" fmla="*/ 247 h 53"/>
                  <a:gd name="T24" fmla="*/ 2224 w 143"/>
                  <a:gd name="T25" fmla="*/ 303 h 53"/>
                  <a:gd name="T26" fmla="*/ 2149 w 143"/>
                  <a:gd name="T27" fmla="*/ 474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3" h="53">
                    <a:moveTo>
                      <a:pt x="138" y="25"/>
                    </a:moveTo>
                    <a:cubicBezTo>
                      <a:pt x="137" y="31"/>
                      <a:pt x="135" y="31"/>
                      <a:pt x="137" y="36"/>
                    </a:cubicBezTo>
                    <a:cubicBezTo>
                      <a:pt x="139" y="38"/>
                      <a:pt x="139" y="42"/>
                      <a:pt x="140" y="44"/>
                    </a:cubicBezTo>
                    <a:cubicBezTo>
                      <a:pt x="137" y="50"/>
                      <a:pt x="130" y="50"/>
                      <a:pt x="121" y="49"/>
                    </a:cubicBezTo>
                    <a:cubicBezTo>
                      <a:pt x="119" y="49"/>
                      <a:pt x="115" y="46"/>
                      <a:pt x="113" y="46"/>
                    </a:cubicBezTo>
                    <a:cubicBezTo>
                      <a:pt x="94" y="44"/>
                      <a:pt x="54" y="45"/>
                      <a:pt x="42" y="46"/>
                    </a:cubicBezTo>
                    <a:cubicBezTo>
                      <a:pt x="30" y="47"/>
                      <a:pt x="16" y="53"/>
                      <a:pt x="7" y="43"/>
                    </a:cubicBezTo>
                    <a:cubicBezTo>
                      <a:pt x="12" y="30"/>
                      <a:pt x="11" y="12"/>
                      <a:pt x="0" y="6"/>
                    </a:cubicBezTo>
                    <a:cubicBezTo>
                      <a:pt x="0" y="0"/>
                      <a:pt x="13" y="0"/>
                      <a:pt x="22" y="1"/>
                    </a:cubicBezTo>
                    <a:cubicBezTo>
                      <a:pt x="30" y="3"/>
                      <a:pt x="42" y="8"/>
                      <a:pt x="42" y="8"/>
                    </a:cubicBezTo>
                    <a:cubicBezTo>
                      <a:pt x="42" y="8"/>
                      <a:pt x="101" y="19"/>
                      <a:pt x="111" y="15"/>
                    </a:cubicBezTo>
                    <a:cubicBezTo>
                      <a:pt x="121" y="11"/>
                      <a:pt x="123" y="13"/>
                      <a:pt x="132" y="13"/>
                    </a:cubicBezTo>
                    <a:cubicBezTo>
                      <a:pt x="136" y="12"/>
                      <a:pt x="141" y="14"/>
                      <a:pt x="143" y="16"/>
                    </a:cubicBezTo>
                    <a:cubicBezTo>
                      <a:pt x="140" y="18"/>
                      <a:pt x="138" y="20"/>
                      <a:pt x="138" y="2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1" name="Freeform 145">
                <a:extLst>
                  <a:ext uri="{FF2B5EF4-FFF2-40B4-BE49-F238E27FC236}">
                    <a16:creationId xmlns:a16="http://schemas.microsoft.com/office/drawing/2014/main" id="{9AAE7ACF-F96D-49A4-A143-53DEAE231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344"/>
                <a:ext cx="162" cy="117"/>
              </a:xfrm>
              <a:custGeom>
                <a:avLst/>
                <a:gdLst>
                  <a:gd name="T0" fmla="*/ 558 w 65"/>
                  <a:gd name="T1" fmla="*/ 622 h 44"/>
                  <a:gd name="T2" fmla="*/ 715 w 65"/>
                  <a:gd name="T3" fmla="*/ 750 h 44"/>
                  <a:gd name="T4" fmla="*/ 1007 w 65"/>
                  <a:gd name="T5" fmla="*/ 622 h 44"/>
                  <a:gd name="T6" fmla="*/ 778 w 65"/>
                  <a:gd name="T7" fmla="*/ 247 h 44"/>
                  <a:gd name="T8" fmla="*/ 528 w 65"/>
                  <a:gd name="T9" fmla="*/ 261 h 44"/>
                  <a:gd name="T10" fmla="*/ 324 w 65"/>
                  <a:gd name="T11" fmla="*/ 136 h 44"/>
                  <a:gd name="T12" fmla="*/ 75 w 65"/>
                  <a:gd name="T13" fmla="*/ 56 h 44"/>
                  <a:gd name="T14" fmla="*/ 12 w 65"/>
                  <a:gd name="T15" fmla="*/ 303 h 44"/>
                  <a:gd name="T16" fmla="*/ 0 w 65"/>
                  <a:gd name="T17" fmla="*/ 524 h 44"/>
                  <a:gd name="T18" fmla="*/ 105 w 65"/>
                  <a:gd name="T19" fmla="*/ 580 h 44"/>
                  <a:gd name="T20" fmla="*/ 249 w 65"/>
                  <a:gd name="T21" fmla="*/ 566 h 44"/>
                  <a:gd name="T22" fmla="*/ 558 w 65"/>
                  <a:gd name="T23" fmla="*/ 62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4">
                    <a:moveTo>
                      <a:pt x="36" y="33"/>
                    </a:moveTo>
                    <a:cubicBezTo>
                      <a:pt x="36" y="33"/>
                      <a:pt x="37" y="44"/>
                      <a:pt x="46" y="40"/>
                    </a:cubicBezTo>
                    <a:cubicBezTo>
                      <a:pt x="56" y="36"/>
                      <a:pt x="64" y="40"/>
                      <a:pt x="65" y="33"/>
                    </a:cubicBezTo>
                    <a:cubicBezTo>
                      <a:pt x="65" y="27"/>
                      <a:pt x="56" y="11"/>
                      <a:pt x="50" y="13"/>
                    </a:cubicBezTo>
                    <a:cubicBezTo>
                      <a:pt x="45" y="15"/>
                      <a:pt x="41" y="16"/>
                      <a:pt x="34" y="14"/>
                    </a:cubicBezTo>
                    <a:cubicBezTo>
                      <a:pt x="30" y="12"/>
                      <a:pt x="25" y="9"/>
                      <a:pt x="21" y="7"/>
                    </a:cubicBezTo>
                    <a:cubicBezTo>
                      <a:pt x="18" y="5"/>
                      <a:pt x="7" y="0"/>
                      <a:pt x="5" y="3"/>
                    </a:cubicBezTo>
                    <a:cubicBezTo>
                      <a:pt x="2" y="6"/>
                      <a:pt x="1" y="12"/>
                      <a:pt x="1" y="16"/>
                    </a:cubicBezTo>
                    <a:cubicBezTo>
                      <a:pt x="2" y="21"/>
                      <a:pt x="0" y="24"/>
                      <a:pt x="0" y="28"/>
                    </a:cubicBezTo>
                    <a:cubicBezTo>
                      <a:pt x="0" y="31"/>
                      <a:pt x="3" y="33"/>
                      <a:pt x="7" y="31"/>
                    </a:cubicBezTo>
                    <a:cubicBezTo>
                      <a:pt x="13" y="31"/>
                      <a:pt x="14" y="34"/>
                      <a:pt x="16" y="30"/>
                    </a:cubicBezTo>
                    <a:cubicBezTo>
                      <a:pt x="17" y="26"/>
                      <a:pt x="31" y="31"/>
                      <a:pt x="36" y="3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2" name="Freeform 146">
                <a:extLst>
                  <a:ext uri="{FF2B5EF4-FFF2-40B4-BE49-F238E27FC236}">
                    <a16:creationId xmlns:a16="http://schemas.microsoft.com/office/drawing/2014/main" id="{13DB6C0E-82EB-423F-B351-A6E60099C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293"/>
                <a:ext cx="235" cy="136"/>
              </a:xfrm>
              <a:custGeom>
                <a:avLst/>
                <a:gdLst>
                  <a:gd name="T0" fmla="*/ 1438 w 94"/>
                  <a:gd name="T1" fmla="*/ 419 h 51"/>
                  <a:gd name="T2" fmla="*/ 1395 w 94"/>
                  <a:gd name="T3" fmla="*/ 683 h 51"/>
                  <a:gd name="T4" fmla="*/ 1395 w 94"/>
                  <a:gd name="T5" fmla="*/ 888 h 51"/>
                  <a:gd name="T6" fmla="*/ 1408 w 94"/>
                  <a:gd name="T7" fmla="*/ 947 h 51"/>
                  <a:gd name="T8" fmla="*/ 1300 w 94"/>
                  <a:gd name="T9" fmla="*/ 968 h 51"/>
                  <a:gd name="T10" fmla="*/ 720 w 94"/>
                  <a:gd name="T11" fmla="*/ 797 h 51"/>
                  <a:gd name="T12" fmla="*/ 333 w 94"/>
                  <a:gd name="T13" fmla="*/ 776 h 51"/>
                  <a:gd name="T14" fmla="*/ 125 w 94"/>
                  <a:gd name="T15" fmla="*/ 717 h 51"/>
                  <a:gd name="T16" fmla="*/ 33 w 94"/>
                  <a:gd name="T17" fmla="*/ 491 h 51"/>
                  <a:gd name="T18" fmla="*/ 33 w 94"/>
                  <a:gd name="T19" fmla="*/ 307 h 51"/>
                  <a:gd name="T20" fmla="*/ 145 w 94"/>
                  <a:gd name="T21" fmla="*/ 115 h 51"/>
                  <a:gd name="T22" fmla="*/ 863 w 94"/>
                  <a:gd name="T23" fmla="*/ 376 h 51"/>
                  <a:gd name="T24" fmla="*/ 1333 w 94"/>
                  <a:gd name="T25" fmla="*/ 363 h 51"/>
                  <a:gd name="T26" fmla="*/ 1470 w 94"/>
                  <a:gd name="T27" fmla="*/ 397 h 51"/>
                  <a:gd name="T28" fmla="*/ 1438 w 94"/>
                  <a:gd name="T29" fmla="*/ 419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4" h="51">
                    <a:moveTo>
                      <a:pt x="92" y="22"/>
                    </a:moveTo>
                    <a:cubicBezTo>
                      <a:pt x="90" y="26"/>
                      <a:pt x="89" y="31"/>
                      <a:pt x="89" y="36"/>
                    </a:cubicBezTo>
                    <a:cubicBezTo>
                      <a:pt x="90" y="40"/>
                      <a:pt x="88" y="43"/>
                      <a:pt x="89" y="47"/>
                    </a:cubicBezTo>
                    <a:cubicBezTo>
                      <a:pt x="89" y="48"/>
                      <a:pt x="89" y="49"/>
                      <a:pt x="90" y="50"/>
                    </a:cubicBezTo>
                    <a:cubicBezTo>
                      <a:pt x="88" y="51"/>
                      <a:pt x="86" y="51"/>
                      <a:pt x="83" y="51"/>
                    </a:cubicBezTo>
                    <a:cubicBezTo>
                      <a:pt x="78" y="50"/>
                      <a:pt x="57" y="44"/>
                      <a:pt x="46" y="42"/>
                    </a:cubicBezTo>
                    <a:cubicBezTo>
                      <a:pt x="39" y="41"/>
                      <a:pt x="26" y="40"/>
                      <a:pt x="21" y="41"/>
                    </a:cubicBezTo>
                    <a:cubicBezTo>
                      <a:pt x="16" y="42"/>
                      <a:pt x="14" y="41"/>
                      <a:pt x="8" y="38"/>
                    </a:cubicBezTo>
                    <a:cubicBezTo>
                      <a:pt x="3" y="35"/>
                      <a:pt x="4" y="31"/>
                      <a:pt x="2" y="26"/>
                    </a:cubicBezTo>
                    <a:cubicBezTo>
                      <a:pt x="0" y="21"/>
                      <a:pt x="1" y="22"/>
                      <a:pt x="2" y="16"/>
                    </a:cubicBezTo>
                    <a:cubicBezTo>
                      <a:pt x="3" y="10"/>
                      <a:pt x="6" y="7"/>
                      <a:pt x="9" y="6"/>
                    </a:cubicBezTo>
                    <a:cubicBezTo>
                      <a:pt x="12" y="0"/>
                      <a:pt x="48" y="18"/>
                      <a:pt x="55" y="20"/>
                    </a:cubicBezTo>
                    <a:cubicBezTo>
                      <a:pt x="63" y="22"/>
                      <a:pt x="74" y="17"/>
                      <a:pt x="85" y="19"/>
                    </a:cubicBezTo>
                    <a:cubicBezTo>
                      <a:pt x="89" y="20"/>
                      <a:pt x="92" y="21"/>
                      <a:pt x="94" y="21"/>
                    </a:cubicBezTo>
                    <a:cubicBezTo>
                      <a:pt x="93" y="22"/>
                      <a:pt x="92" y="22"/>
                      <a:pt x="92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3" name="Freeform 147">
                <a:extLst>
                  <a:ext uri="{FF2B5EF4-FFF2-40B4-BE49-F238E27FC236}">
                    <a16:creationId xmlns:a16="http://schemas.microsoft.com/office/drawing/2014/main" id="{162FF0FD-887D-4C10-9C6D-D5D58A999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79"/>
                <a:ext cx="193" cy="114"/>
              </a:xfrm>
              <a:custGeom>
                <a:avLst/>
                <a:gdLst>
                  <a:gd name="T0" fmla="*/ 396 w 77"/>
                  <a:gd name="T1" fmla="*/ 133 h 43"/>
                  <a:gd name="T2" fmla="*/ 867 w 77"/>
                  <a:gd name="T3" fmla="*/ 260 h 43"/>
                  <a:gd name="T4" fmla="*/ 1181 w 77"/>
                  <a:gd name="T5" fmla="*/ 597 h 43"/>
                  <a:gd name="T6" fmla="*/ 805 w 77"/>
                  <a:gd name="T7" fmla="*/ 766 h 43"/>
                  <a:gd name="T8" fmla="*/ 426 w 77"/>
                  <a:gd name="T9" fmla="*/ 562 h 43"/>
                  <a:gd name="T10" fmla="*/ 63 w 77"/>
                  <a:gd name="T11" fmla="*/ 612 h 43"/>
                  <a:gd name="T12" fmla="*/ 83 w 77"/>
                  <a:gd name="T13" fmla="*/ 408 h 43"/>
                  <a:gd name="T14" fmla="*/ 95 w 77"/>
                  <a:gd name="T15" fmla="*/ 239 h 43"/>
                  <a:gd name="T16" fmla="*/ 125 w 77"/>
                  <a:gd name="T17" fmla="*/ 21 h 43"/>
                  <a:gd name="T18" fmla="*/ 396 w 77"/>
                  <a:gd name="T19" fmla="*/ 133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43">
                    <a:moveTo>
                      <a:pt x="25" y="7"/>
                    </a:moveTo>
                    <a:cubicBezTo>
                      <a:pt x="42" y="16"/>
                      <a:pt x="54" y="12"/>
                      <a:pt x="55" y="14"/>
                    </a:cubicBezTo>
                    <a:cubicBezTo>
                      <a:pt x="62" y="20"/>
                      <a:pt x="77" y="22"/>
                      <a:pt x="75" y="32"/>
                    </a:cubicBezTo>
                    <a:cubicBezTo>
                      <a:pt x="73" y="41"/>
                      <a:pt x="64" y="39"/>
                      <a:pt x="51" y="41"/>
                    </a:cubicBezTo>
                    <a:cubicBezTo>
                      <a:pt x="37" y="43"/>
                      <a:pt x="42" y="26"/>
                      <a:pt x="27" y="30"/>
                    </a:cubicBezTo>
                    <a:cubicBezTo>
                      <a:pt x="13" y="33"/>
                      <a:pt x="19" y="39"/>
                      <a:pt x="4" y="33"/>
                    </a:cubicBezTo>
                    <a:cubicBezTo>
                      <a:pt x="0" y="28"/>
                      <a:pt x="8" y="26"/>
                      <a:pt x="5" y="22"/>
                    </a:cubicBezTo>
                    <a:cubicBezTo>
                      <a:pt x="2" y="17"/>
                      <a:pt x="5" y="16"/>
                      <a:pt x="6" y="13"/>
                    </a:cubicBezTo>
                    <a:cubicBezTo>
                      <a:pt x="9" y="8"/>
                      <a:pt x="1" y="0"/>
                      <a:pt x="8" y="1"/>
                    </a:cubicBezTo>
                    <a:cubicBezTo>
                      <a:pt x="14" y="1"/>
                      <a:pt x="15" y="5"/>
                      <a:pt x="25" y="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4" name="Freeform 148">
                <a:extLst>
                  <a:ext uri="{FF2B5EF4-FFF2-40B4-BE49-F238E27FC236}">
                    <a16:creationId xmlns:a16="http://schemas.microsoft.com/office/drawing/2014/main" id="{0EE04E0F-91C2-4C40-84DA-6A519F0B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512"/>
                <a:ext cx="255" cy="160"/>
              </a:xfrm>
              <a:custGeom>
                <a:avLst/>
                <a:gdLst>
                  <a:gd name="T0" fmla="*/ 1033 w 102"/>
                  <a:gd name="T1" fmla="*/ 419 h 60"/>
                  <a:gd name="T2" fmla="*/ 1395 w 102"/>
                  <a:gd name="T3" fmla="*/ 435 h 60"/>
                  <a:gd name="T4" fmla="*/ 1488 w 102"/>
                  <a:gd name="T5" fmla="*/ 491 h 60"/>
                  <a:gd name="T6" fmla="*/ 1550 w 102"/>
                  <a:gd name="T7" fmla="*/ 547 h 60"/>
                  <a:gd name="T8" fmla="*/ 1563 w 102"/>
                  <a:gd name="T9" fmla="*/ 717 h 60"/>
                  <a:gd name="T10" fmla="*/ 1550 w 102"/>
                  <a:gd name="T11" fmla="*/ 888 h 60"/>
                  <a:gd name="T12" fmla="*/ 1520 w 102"/>
                  <a:gd name="T13" fmla="*/ 1045 h 60"/>
                  <a:gd name="T14" fmla="*/ 783 w 102"/>
                  <a:gd name="T15" fmla="*/ 797 h 60"/>
                  <a:gd name="T16" fmla="*/ 345 w 102"/>
                  <a:gd name="T17" fmla="*/ 819 h 60"/>
                  <a:gd name="T18" fmla="*/ 113 w 102"/>
                  <a:gd name="T19" fmla="*/ 776 h 60"/>
                  <a:gd name="T20" fmla="*/ 63 w 102"/>
                  <a:gd name="T21" fmla="*/ 627 h 60"/>
                  <a:gd name="T22" fmla="*/ 220 w 102"/>
                  <a:gd name="T23" fmla="*/ 77 h 60"/>
                  <a:gd name="T24" fmla="*/ 488 w 102"/>
                  <a:gd name="T25" fmla="*/ 205 h 60"/>
                  <a:gd name="T26" fmla="*/ 1033 w 102"/>
                  <a:gd name="T27" fmla="*/ 419 h 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60">
                    <a:moveTo>
                      <a:pt x="66" y="22"/>
                    </a:moveTo>
                    <a:cubicBezTo>
                      <a:pt x="75" y="24"/>
                      <a:pt x="82" y="23"/>
                      <a:pt x="89" y="23"/>
                    </a:cubicBezTo>
                    <a:cubicBezTo>
                      <a:pt x="91" y="24"/>
                      <a:pt x="94" y="26"/>
                      <a:pt x="95" y="26"/>
                    </a:cubicBezTo>
                    <a:cubicBezTo>
                      <a:pt x="97" y="26"/>
                      <a:pt x="99" y="28"/>
                      <a:pt x="99" y="29"/>
                    </a:cubicBezTo>
                    <a:cubicBezTo>
                      <a:pt x="100" y="32"/>
                      <a:pt x="101" y="35"/>
                      <a:pt x="100" y="38"/>
                    </a:cubicBezTo>
                    <a:cubicBezTo>
                      <a:pt x="99" y="41"/>
                      <a:pt x="96" y="42"/>
                      <a:pt x="99" y="47"/>
                    </a:cubicBezTo>
                    <a:cubicBezTo>
                      <a:pt x="102" y="50"/>
                      <a:pt x="97" y="52"/>
                      <a:pt x="97" y="55"/>
                    </a:cubicBezTo>
                    <a:cubicBezTo>
                      <a:pt x="88" y="60"/>
                      <a:pt x="65" y="46"/>
                      <a:pt x="50" y="42"/>
                    </a:cubicBezTo>
                    <a:cubicBezTo>
                      <a:pt x="44" y="40"/>
                      <a:pt x="30" y="42"/>
                      <a:pt x="22" y="43"/>
                    </a:cubicBezTo>
                    <a:cubicBezTo>
                      <a:pt x="16" y="44"/>
                      <a:pt x="11" y="43"/>
                      <a:pt x="7" y="41"/>
                    </a:cubicBezTo>
                    <a:cubicBezTo>
                      <a:pt x="1" y="40"/>
                      <a:pt x="4" y="33"/>
                      <a:pt x="4" y="33"/>
                    </a:cubicBezTo>
                    <a:cubicBezTo>
                      <a:pt x="8" y="21"/>
                      <a:pt x="0" y="7"/>
                      <a:pt x="14" y="4"/>
                    </a:cubicBezTo>
                    <a:cubicBezTo>
                      <a:pt x="21" y="0"/>
                      <a:pt x="24" y="8"/>
                      <a:pt x="31" y="11"/>
                    </a:cubicBezTo>
                    <a:cubicBezTo>
                      <a:pt x="35" y="13"/>
                      <a:pt x="51" y="20"/>
                      <a:pt x="66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5" name="Freeform 149">
                <a:extLst>
                  <a:ext uri="{FF2B5EF4-FFF2-40B4-BE49-F238E27FC236}">
                    <a16:creationId xmlns:a16="http://schemas.microsoft.com/office/drawing/2014/main" id="{79C86BAD-EE91-42A9-BE20-02B6BF549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1491"/>
                <a:ext cx="385" cy="130"/>
              </a:xfrm>
              <a:custGeom>
                <a:avLst/>
                <a:gdLst>
                  <a:gd name="T0" fmla="*/ 63 w 154"/>
                  <a:gd name="T1" fmla="*/ 767 h 49"/>
                  <a:gd name="T2" fmla="*/ 145 w 154"/>
                  <a:gd name="T3" fmla="*/ 520 h 49"/>
                  <a:gd name="T4" fmla="*/ 145 w 154"/>
                  <a:gd name="T5" fmla="*/ 464 h 49"/>
                  <a:gd name="T6" fmla="*/ 145 w 154"/>
                  <a:gd name="T7" fmla="*/ 451 h 49"/>
                  <a:gd name="T8" fmla="*/ 145 w 154"/>
                  <a:gd name="T9" fmla="*/ 409 h 49"/>
                  <a:gd name="T10" fmla="*/ 33 w 154"/>
                  <a:gd name="T11" fmla="*/ 111 h 49"/>
                  <a:gd name="T12" fmla="*/ 113 w 154"/>
                  <a:gd name="T13" fmla="*/ 0 h 49"/>
                  <a:gd name="T14" fmla="*/ 300 w 154"/>
                  <a:gd name="T15" fmla="*/ 21 h 49"/>
                  <a:gd name="T16" fmla="*/ 563 w 154"/>
                  <a:gd name="T17" fmla="*/ 149 h 49"/>
                  <a:gd name="T18" fmla="*/ 1395 w 154"/>
                  <a:gd name="T19" fmla="*/ 226 h 49"/>
                  <a:gd name="T20" fmla="*/ 1875 w 154"/>
                  <a:gd name="T21" fmla="*/ 294 h 49"/>
                  <a:gd name="T22" fmla="*/ 2313 w 154"/>
                  <a:gd name="T23" fmla="*/ 191 h 49"/>
                  <a:gd name="T24" fmla="*/ 2395 w 154"/>
                  <a:gd name="T25" fmla="*/ 260 h 49"/>
                  <a:gd name="T26" fmla="*/ 2375 w 154"/>
                  <a:gd name="T27" fmla="*/ 780 h 49"/>
                  <a:gd name="T28" fmla="*/ 2345 w 154"/>
                  <a:gd name="T29" fmla="*/ 860 h 49"/>
                  <a:gd name="T30" fmla="*/ 2208 w 154"/>
                  <a:gd name="T31" fmla="*/ 894 h 49"/>
                  <a:gd name="T32" fmla="*/ 1720 w 154"/>
                  <a:gd name="T33" fmla="*/ 711 h 49"/>
                  <a:gd name="T34" fmla="*/ 375 w 154"/>
                  <a:gd name="T35" fmla="*/ 780 h 49"/>
                  <a:gd name="T36" fmla="*/ 145 w 154"/>
                  <a:gd name="T37" fmla="*/ 838 h 49"/>
                  <a:gd name="T38" fmla="*/ 63 w 154"/>
                  <a:gd name="T39" fmla="*/ 767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4" h="49">
                    <a:moveTo>
                      <a:pt x="4" y="41"/>
                    </a:moveTo>
                    <a:cubicBezTo>
                      <a:pt x="8" y="36"/>
                      <a:pt x="8" y="31"/>
                      <a:pt x="9" y="28"/>
                    </a:cubicBezTo>
                    <a:cubicBezTo>
                      <a:pt x="9" y="27"/>
                      <a:pt x="9" y="26"/>
                      <a:pt x="9" y="25"/>
                    </a:cubicBezTo>
                    <a:cubicBezTo>
                      <a:pt x="9" y="25"/>
                      <a:pt x="9" y="24"/>
                      <a:pt x="9" y="24"/>
                    </a:cubicBezTo>
                    <a:cubicBezTo>
                      <a:pt x="9" y="23"/>
                      <a:pt x="9" y="23"/>
                      <a:pt x="9" y="22"/>
                    </a:cubicBezTo>
                    <a:cubicBezTo>
                      <a:pt x="9" y="16"/>
                      <a:pt x="7" y="10"/>
                      <a:pt x="2" y="6"/>
                    </a:cubicBezTo>
                    <a:cubicBezTo>
                      <a:pt x="0" y="3"/>
                      <a:pt x="5" y="0"/>
                      <a:pt x="7" y="0"/>
                    </a:cubicBezTo>
                    <a:cubicBezTo>
                      <a:pt x="13" y="0"/>
                      <a:pt x="14" y="1"/>
                      <a:pt x="19" y="1"/>
                    </a:cubicBezTo>
                    <a:cubicBezTo>
                      <a:pt x="25" y="2"/>
                      <a:pt x="29" y="6"/>
                      <a:pt x="36" y="8"/>
                    </a:cubicBezTo>
                    <a:cubicBezTo>
                      <a:pt x="40" y="8"/>
                      <a:pt x="70" y="11"/>
                      <a:pt x="89" y="12"/>
                    </a:cubicBezTo>
                    <a:cubicBezTo>
                      <a:pt x="106" y="13"/>
                      <a:pt x="116" y="16"/>
                      <a:pt x="120" y="16"/>
                    </a:cubicBezTo>
                    <a:cubicBezTo>
                      <a:pt x="125" y="16"/>
                      <a:pt x="138" y="10"/>
                      <a:pt x="148" y="10"/>
                    </a:cubicBezTo>
                    <a:cubicBezTo>
                      <a:pt x="151" y="10"/>
                      <a:pt x="154" y="13"/>
                      <a:pt x="153" y="14"/>
                    </a:cubicBezTo>
                    <a:cubicBezTo>
                      <a:pt x="146" y="20"/>
                      <a:pt x="154" y="31"/>
                      <a:pt x="152" y="42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45" y="49"/>
                      <a:pt x="141" y="48"/>
                    </a:cubicBezTo>
                    <a:cubicBezTo>
                      <a:pt x="130" y="45"/>
                      <a:pt x="114" y="39"/>
                      <a:pt x="110" y="38"/>
                    </a:cubicBezTo>
                    <a:cubicBezTo>
                      <a:pt x="102" y="37"/>
                      <a:pt x="35" y="37"/>
                      <a:pt x="24" y="42"/>
                    </a:cubicBezTo>
                    <a:cubicBezTo>
                      <a:pt x="18" y="44"/>
                      <a:pt x="16" y="44"/>
                      <a:pt x="9" y="45"/>
                    </a:cubicBezTo>
                    <a:cubicBezTo>
                      <a:pt x="7" y="45"/>
                      <a:pt x="3" y="42"/>
                      <a:pt x="4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6" name="Freeform 150">
                <a:extLst>
                  <a:ext uri="{FF2B5EF4-FFF2-40B4-BE49-F238E27FC236}">
                    <a16:creationId xmlns:a16="http://schemas.microsoft.com/office/drawing/2014/main" id="{881E72AC-5E29-434A-BED6-BD7D340C2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920"/>
                <a:ext cx="133" cy="85"/>
              </a:xfrm>
              <a:custGeom>
                <a:avLst/>
                <a:gdLst>
                  <a:gd name="T0" fmla="*/ 301 w 53"/>
                  <a:gd name="T1" fmla="*/ 93 h 32"/>
                  <a:gd name="T2" fmla="*/ 680 w 53"/>
                  <a:gd name="T3" fmla="*/ 205 h 32"/>
                  <a:gd name="T4" fmla="*/ 838 w 53"/>
                  <a:gd name="T5" fmla="*/ 452 h 32"/>
                  <a:gd name="T6" fmla="*/ 660 w 53"/>
                  <a:gd name="T7" fmla="*/ 566 h 32"/>
                  <a:gd name="T8" fmla="*/ 334 w 53"/>
                  <a:gd name="T9" fmla="*/ 430 h 32"/>
                  <a:gd name="T10" fmla="*/ 50 w 53"/>
                  <a:gd name="T11" fmla="*/ 507 h 32"/>
                  <a:gd name="T12" fmla="*/ 83 w 53"/>
                  <a:gd name="T13" fmla="*/ 353 h 32"/>
                  <a:gd name="T14" fmla="*/ 83 w 53"/>
                  <a:gd name="T15" fmla="*/ 226 h 32"/>
                  <a:gd name="T16" fmla="*/ 95 w 53"/>
                  <a:gd name="T17" fmla="*/ 0 h 32"/>
                  <a:gd name="T18" fmla="*/ 301 w 53"/>
                  <a:gd name="T19" fmla="*/ 93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32">
                    <a:moveTo>
                      <a:pt x="19" y="5"/>
                    </a:moveTo>
                    <a:cubicBezTo>
                      <a:pt x="33" y="13"/>
                      <a:pt x="42" y="9"/>
                      <a:pt x="43" y="11"/>
                    </a:cubicBezTo>
                    <a:cubicBezTo>
                      <a:pt x="49" y="16"/>
                      <a:pt x="53" y="15"/>
                      <a:pt x="53" y="24"/>
                    </a:cubicBezTo>
                    <a:cubicBezTo>
                      <a:pt x="52" y="28"/>
                      <a:pt x="51" y="28"/>
                      <a:pt x="42" y="30"/>
                    </a:cubicBezTo>
                    <a:cubicBezTo>
                      <a:pt x="31" y="32"/>
                      <a:pt x="32" y="19"/>
                      <a:pt x="21" y="23"/>
                    </a:cubicBezTo>
                    <a:cubicBezTo>
                      <a:pt x="10" y="27"/>
                      <a:pt x="15" y="32"/>
                      <a:pt x="3" y="27"/>
                    </a:cubicBezTo>
                    <a:cubicBezTo>
                      <a:pt x="0" y="22"/>
                      <a:pt x="7" y="23"/>
                      <a:pt x="5" y="19"/>
                    </a:cubicBezTo>
                    <a:cubicBezTo>
                      <a:pt x="2" y="15"/>
                      <a:pt x="5" y="14"/>
                      <a:pt x="5" y="12"/>
                    </a:cubicBezTo>
                    <a:cubicBezTo>
                      <a:pt x="7" y="6"/>
                      <a:pt x="1" y="0"/>
                      <a:pt x="6" y="0"/>
                    </a:cubicBezTo>
                    <a:cubicBezTo>
                      <a:pt x="11" y="0"/>
                      <a:pt x="12" y="3"/>
                      <a:pt x="19" y="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7" name="Freeform 151">
                <a:extLst>
                  <a:ext uri="{FF2B5EF4-FFF2-40B4-BE49-F238E27FC236}">
                    <a16:creationId xmlns:a16="http://schemas.microsoft.com/office/drawing/2014/main" id="{A01591A1-3760-46C4-833B-051C7E18D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872"/>
                <a:ext cx="183" cy="125"/>
              </a:xfrm>
              <a:custGeom>
                <a:avLst/>
                <a:gdLst>
                  <a:gd name="T0" fmla="*/ 1068 w 73"/>
                  <a:gd name="T1" fmla="*/ 362 h 47"/>
                  <a:gd name="T2" fmla="*/ 1101 w 73"/>
                  <a:gd name="T3" fmla="*/ 362 h 47"/>
                  <a:gd name="T4" fmla="*/ 1118 w 73"/>
                  <a:gd name="T5" fmla="*/ 566 h 47"/>
                  <a:gd name="T6" fmla="*/ 1118 w 73"/>
                  <a:gd name="T7" fmla="*/ 694 h 47"/>
                  <a:gd name="T8" fmla="*/ 1088 w 73"/>
                  <a:gd name="T9" fmla="*/ 793 h 47"/>
                  <a:gd name="T10" fmla="*/ 629 w 73"/>
                  <a:gd name="T11" fmla="*/ 694 h 47"/>
                  <a:gd name="T12" fmla="*/ 283 w 73"/>
                  <a:gd name="T13" fmla="*/ 678 h 47"/>
                  <a:gd name="T14" fmla="*/ 33 w 73"/>
                  <a:gd name="T15" fmla="*/ 622 h 47"/>
                  <a:gd name="T16" fmla="*/ 83 w 73"/>
                  <a:gd name="T17" fmla="*/ 524 h 47"/>
                  <a:gd name="T18" fmla="*/ 175 w 73"/>
                  <a:gd name="T19" fmla="*/ 77 h 47"/>
                  <a:gd name="T20" fmla="*/ 396 w 73"/>
                  <a:gd name="T21" fmla="*/ 191 h 47"/>
                  <a:gd name="T22" fmla="*/ 1068 w 73"/>
                  <a:gd name="T23" fmla="*/ 362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68" y="19"/>
                    </a:moveTo>
                    <a:cubicBezTo>
                      <a:pt x="68" y="19"/>
                      <a:pt x="69" y="19"/>
                      <a:pt x="70" y="19"/>
                    </a:cubicBezTo>
                    <a:cubicBezTo>
                      <a:pt x="69" y="21"/>
                      <a:pt x="73" y="26"/>
                      <a:pt x="71" y="30"/>
                    </a:cubicBezTo>
                    <a:cubicBezTo>
                      <a:pt x="71" y="32"/>
                      <a:pt x="68" y="33"/>
                      <a:pt x="71" y="37"/>
                    </a:cubicBezTo>
                    <a:cubicBezTo>
                      <a:pt x="73" y="40"/>
                      <a:pt x="69" y="39"/>
                      <a:pt x="69" y="42"/>
                    </a:cubicBezTo>
                    <a:cubicBezTo>
                      <a:pt x="62" y="47"/>
                      <a:pt x="51" y="40"/>
                      <a:pt x="40" y="37"/>
                    </a:cubicBezTo>
                    <a:cubicBezTo>
                      <a:pt x="35" y="35"/>
                      <a:pt x="25" y="35"/>
                      <a:pt x="18" y="36"/>
                    </a:cubicBezTo>
                    <a:cubicBezTo>
                      <a:pt x="12" y="38"/>
                      <a:pt x="6" y="35"/>
                      <a:pt x="2" y="33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8" y="17"/>
                      <a:pt x="0" y="7"/>
                      <a:pt x="11" y="4"/>
                    </a:cubicBezTo>
                    <a:cubicBezTo>
                      <a:pt x="17" y="0"/>
                      <a:pt x="19" y="7"/>
                      <a:pt x="25" y="10"/>
                    </a:cubicBezTo>
                    <a:cubicBezTo>
                      <a:pt x="30" y="13"/>
                      <a:pt x="60" y="20"/>
                      <a:pt x="68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8" name="Freeform 152">
                <a:extLst>
                  <a:ext uri="{FF2B5EF4-FFF2-40B4-BE49-F238E27FC236}">
                    <a16:creationId xmlns:a16="http://schemas.microsoft.com/office/drawing/2014/main" id="{2E07CB84-88D7-441E-ABDC-E33E1DD46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459"/>
                <a:ext cx="70" cy="74"/>
              </a:xfrm>
              <a:custGeom>
                <a:avLst/>
                <a:gdLst>
                  <a:gd name="T0" fmla="*/ 50 w 28"/>
                  <a:gd name="T1" fmla="*/ 90 h 28"/>
                  <a:gd name="T2" fmla="*/ 33 w 28"/>
                  <a:gd name="T3" fmla="*/ 391 h 28"/>
                  <a:gd name="T4" fmla="*/ 208 w 28"/>
                  <a:gd name="T5" fmla="*/ 481 h 28"/>
                  <a:gd name="T6" fmla="*/ 438 w 28"/>
                  <a:gd name="T7" fmla="*/ 315 h 28"/>
                  <a:gd name="T8" fmla="*/ 363 w 28"/>
                  <a:gd name="T9" fmla="*/ 204 h 28"/>
                  <a:gd name="T10" fmla="*/ 300 w 28"/>
                  <a:gd name="T11" fmla="*/ 0 h 28"/>
                  <a:gd name="T12" fmla="*/ 158 w 28"/>
                  <a:gd name="T13" fmla="*/ 23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3" y="5"/>
                    </a:moveTo>
                    <a:cubicBezTo>
                      <a:pt x="5" y="11"/>
                      <a:pt x="3" y="15"/>
                      <a:pt x="2" y="21"/>
                    </a:cubicBezTo>
                    <a:cubicBezTo>
                      <a:pt x="0" y="28"/>
                      <a:pt x="8" y="28"/>
                      <a:pt x="13" y="26"/>
                    </a:cubicBezTo>
                    <a:cubicBezTo>
                      <a:pt x="16" y="26"/>
                      <a:pt x="28" y="21"/>
                      <a:pt x="28" y="17"/>
                    </a:cubicBezTo>
                    <a:cubicBezTo>
                      <a:pt x="28" y="15"/>
                      <a:pt x="24" y="12"/>
                      <a:pt x="23" y="11"/>
                    </a:cubicBezTo>
                    <a:cubicBezTo>
                      <a:pt x="20" y="8"/>
                      <a:pt x="19" y="4"/>
                      <a:pt x="19" y="0"/>
                    </a:cubicBezTo>
                    <a:cubicBezTo>
                      <a:pt x="20" y="6"/>
                      <a:pt x="17" y="13"/>
                      <a:pt x="10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9" name="Freeform 153">
                <a:extLst>
                  <a:ext uri="{FF2B5EF4-FFF2-40B4-BE49-F238E27FC236}">
                    <a16:creationId xmlns:a16="http://schemas.microsoft.com/office/drawing/2014/main" id="{3B10452A-76FD-4CC1-AC4D-3B74D93F6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1557"/>
                <a:ext cx="95" cy="99"/>
              </a:xfrm>
              <a:custGeom>
                <a:avLst/>
                <a:gdLst>
                  <a:gd name="T0" fmla="*/ 0 w 38"/>
                  <a:gd name="T1" fmla="*/ 265 h 37"/>
                  <a:gd name="T2" fmla="*/ 50 w 38"/>
                  <a:gd name="T3" fmla="*/ 500 h 37"/>
                  <a:gd name="T4" fmla="*/ 113 w 38"/>
                  <a:gd name="T5" fmla="*/ 688 h 37"/>
                  <a:gd name="T6" fmla="*/ 300 w 38"/>
                  <a:gd name="T7" fmla="*/ 615 h 37"/>
                  <a:gd name="T8" fmla="*/ 470 w 38"/>
                  <a:gd name="T9" fmla="*/ 629 h 37"/>
                  <a:gd name="T10" fmla="*/ 563 w 38"/>
                  <a:gd name="T11" fmla="*/ 559 h 37"/>
                  <a:gd name="T12" fmla="*/ 500 w 38"/>
                  <a:gd name="T13" fmla="*/ 500 h 37"/>
                  <a:gd name="T14" fmla="*/ 375 w 38"/>
                  <a:gd name="T15" fmla="*/ 401 h 37"/>
                  <a:gd name="T16" fmla="*/ 220 w 38"/>
                  <a:gd name="T17" fmla="*/ 230 h 37"/>
                  <a:gd name="T18" fmla="*/ 208 w 38"/>
                  <a:gd name="T19" fmla="*/ 115 h 37"/>
                  <a:gd name="T20" fmla="*/ 250 w 38"/>
                  <a:gd name="T21" fmla="*/ 0 h 37"/>
                  <a:gd name="T22" fmla="*/ 158 w 38"/>
                  <a:gd name="T23" fmla="*/ 209 h 37"/>
                  <a:gd name="T24" fmla="*/ 63 w 38"/>
                  <a:gd name="T25" fmla="*/ 364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37">
                    <a:moveTo>
                      <a:pt x="0" y="14"/>
                    </a:moveTo>
                    <a:cubicBezTo>
                      <a:pt x="0" y="18"/>
                      <a:pt x="2" y="23"/>
                      <a:pt x="3" y="26"/>
                    </a:cubicBezTo>
                    <a:cubicBezTo>
                      <a:pt x="4" y="29"/>
                      <a:pt x="4" y="35"/>
                      <a:pt x="7" y="36"/>
                    </a:cubicBezTo>
                    <a:cubicBezTo>
                      <a:pt x="10" y="37"/>
                      <a:pt x="16" y="33"/>
                      <a:pt x="19" y="32"/>
                    </a:cubicBezTo>
                    <a:cubicBezTo>
                      <a:pt x="23" y="31"/>
                      <a:pt x="26" y="33"/>
                      <a:pt x="30" y="33"/>
                    </a:cubicBezTo>
                    <a:cubicBezTo>
                      <a:pt x="32" y="33"/>
                      <a:pt x="38" y="33"/>
                      <a:pt x="36" y="29"/>
                    </a:cubicBezTo>
                    <a:cubicBezTo>
                      <a:pt x="36" y="27"/>
                      <a:pt x="33" y="27"/>
                      <a:pt x="32" y="26"/>
                    </a:cubicBezTo>
                    <a:cubicBezTo>
                      <a:pt x="30" y="24"/>
                      <a:pt x="27" y="23"/>
                      <a:pt x="24" y="21"/>
                    </a:cubicBezTo>
                    <a:cubicBezTo>
                      <a:pt x="21" y="19"/>
                      <a:pt x="16" y="16"/>
                      <a:pt x="14" y="12"/>
                    </a:cubicBezTo>
                    <a:cubicBezTo>
                      <a:pt x="12" y="10"/>
                      <a:pt x="12" y="8"/>
                      <a:pt x="13" y="6"/>
                    </a:cubicBezTo>
                    <a:cubicBezTo>
                      <a:pt x="14" y="4"/>
                      <a:pt x="16" y="2"/>
                      <a:pt x="16" y="0"/>
                    </a:cubicBezTo>
                    <a:cubicBezTo>
                      <a:pt x="11" y="1"/>
                      <a:pt x="9" y="7"/>
                      <a:pt x="10" y="11"/>
                    </a:cubicBezTo>
                    <a:cubicBezTo>
                      <a:pt x="10" y="15"/>
                      <a:pt x="10" y="21"/>
                      <a:pt x="4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0" name="Freeform 154">
                <a:extLst>
                  <a:ext uri="{FF2B5EF4-FFF2-40B4-BE49-F238E27FC236}">
                    <a16:creationId xmlns:a16="http://schemas.microsoft.com/office/drawing/2014/main" id="{81535970-102C-46A7-87FF-E23767034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669"/>
                <a:ext cx="113" cy="99"/>
              </a:xfrm>
              <a:custGeom>
                <a:avLst/>
                <a:gdLst>
                  <a:gd name="T0" fmla="*/ 630 w 45"/>
                  <a:gd name="T1" fmla="*/ 56 h 37"/>
                  <a:gd name="T2" fmla="*/ 472 w 45"/>
                  <a:gd name="T3" fmla="*/ 209 h 37"/>
                  <a:gd name="T4" fmla="*/ 505 w 45"/>
                  <a:gd name="T5" fmla="*/ 401 h 37"/>
                  <a:gd name="T6" fmla="*/ 681 w 45"/>
                  <a:gd name="T7" fmla="*/ 573 h 37"/>
                  <a:gd name="T8" fmla="*/ 505 w 45"/>
                  <a:gd name="T9" fmla="*/ 688 h 37"/>
                  <a:gd name="T10" fmla="*/ 367 w 45"/>
                  <a:gd name="T11" fmla="*/ 688 h 37"/>
                  <a:gd name="T12" fmla="*/ 239 w 45"/>
                  <a:gd name="T13" fmla="*/ 709 h 37"/>
                  <a:gd name="T14" fmla="*/ 83 w 45"/>
                  <a:gd name="T15" fmla="*/ 252 h 37"/>
                  <a:gd name="T16" fmla="*/ 20 w 45"/>
                  <a:gd name="T17" fmla="*/ 115 h 37"/>
                  <a:gd name="T18" fmla="*/ 113 w 45"/>
                  <a:gd name="T19" fmla="*/ 78 h 37"/>
                  <a:gd name="T20" fmla="*/ 146 w 45"/>
                  <a:gd name="T21" fmla="*/ 21 h 37"/>
                  <a:gd name="T22" fmla="*/ 126 w 45"/>
                  <a:gd name="T23" fmla="*/ 171 h 37"/>
                  <a:gd name="T24" fmla="*/ 188 w 45"/>
                  <a:gd name="T25" fmla="*/ 308 h 37"/>
                  <a:gd name="T26" fmla="*/ 284 w 45"/>
                  <a:gd name="T27" fmla="*/ 423 h 37"/>
                  <a:gd name="T28" fmla="*/ 367 w 45"/>
                  <a:gd name="T29" fmla="*/ 385 h 37"/>
                  <a:gd name="T30" fmla="*/ 347 w 45"/>
                  <a:gd name="T31" fmla="*/ 265 h 37"/>
                  <a:gd name="T32" fmla="*/ 555 w 45"/>
                  <a:gd name="T33" fmla="*/ 35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37">
                    <a:moveTo>
                      <a:pt x="40" y="3"/>
                    </a:moveTo>
                    <a:cubicBezTo>
                      <a:pt x="36" y="6"/>
                      <a:pt x="32" y="7"/>
                      <a:pt x="30" y="11"/>
                    </a:cubicBezTo>
                    <a:cubicBezTo>
                      <a:pt x="28" y="15"/>
                      <a:pt x="29" y="18"/>
                      <a:pt x="32" y="21"/>
                    </a:cubicBezTo>
                    <a:cubicBezTo>
                      <a:pt x="35" y="25"/>
                      <a:pt x="40" y="25"/>
                      <a:pt x="43" y="30"/>
                    </a:cubicBezTo>
                    <a:cubicBezTo>
                      <a:pt x="45" y="36"/>
                      <a:pt x="36" y="37"/>
                      <a:pt x="32" y="36"/>
                    </a:cubicBezTo>
                    <a:cubicBezTo>
                      <a:pt x="29" y="36"/>
                      <a:pt x="26" y="35"/>
                      <a:pt x="23" y="36"/>
                    </a:cubicBezTo>
                    <a:cubicBezTo>
                      <a:pt x="20" y="36"/>
                      <a:pt x="18" y="37"/>
                      <a:pt x="15" y="37"/>
                    </a:cubicBezTo>
                    <a:cubicBezTo>
                      <a:pt x="14" y="29"/>
                      <a:pt x="9" y="20"/>
                      <a:pt x="5" y="13"/>
                    </a:cubicBezTo>
                    <a:cubicBezTo>
                      <a:pt x="3" y="11"/>
                      <a:pt x="0" y="9"/>
                      <a:pt x="1" y="6"/>
                    </a:cubicBezTo>
                    <a:cubicBezTo>
                      <a:pt x="1" y="3"/>
                      <a:pt x="4" y="3"/>
                      <a:pt x="7" y="4"/>
                    </a:cubicBezTo>
                    <a:cubicBezTo>
                      <a:pt x="8" y="5"/>
                      <a:pt x="9" y="0"/>
                      <a:pt x="9" y="1"/>
                    </a:cubicBezTo>
                    <a:cubicBezTo>
                      <a:pt x="8" y="3"/>
                      <a:pt x="7" y="6"/>
                      <a:pt x="8" y="9"/>
                    </a:cubicBezTo>
                    <a:cubicBezTo>
                      <a:pt x="8" y="12"/>
                      <a:pt x="10" y="14"/>
                      <a:pt x="12" y="16"/>
                    </a:cubicBezTo>
                    <a:cubicBezTo>
                      <a:pt x="13" y="19"/>
                      <a:pt x="14" y="21"/>
                      <a:pt x="18" y="22"/>
                    </a:cubicBezTo>
                    <a:cubicBezTo>
                      <a:pt x="19" y="22"/>
                      <a:pt x="22" y="22"/>
                      <a:pt x="23" y="20"/>
                    </a:cubicBezTo>
                    <a:cubicBezTo>
                      <a:pt x="24" y="18"/>
                      <a:pt x="22" y="16"/>
                      <a:pt x="22" y="14"/>
                    </a:cubicBezTo>
                    <a:cubicBezTo>
                      <a:pt x="21" y="7"/>
                      <a:pt x="31" y="5"/>
                      <a:pt x="35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1" name="Freeform 155">
                <a:extLst>
                  <a:ext uri="{FF2B5EF4-FFF2-40B4-BE49-F238E27FC236}">
                    <a16:creationId xmlns:a16="http://schemas.microsoft.com/office/drawing/2014/main" id="{9CCF7980-D4B7-4963-97AE-45EA1F6B2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792"/>
                <a:ext cx="73" cy="80"/>
              </a:xfrm>
              <a:custGeom>
                <a:avLst/>
                <a:gdLst>
                  <a:gd name="T0" fmla="*/ 463 w 29"/>
                  <a:gd name="T1" fmla="*/ 93 h 30"/>
                  <a:gd name="T2" fmla="*/ 254 w 29"/>
                  <a:gd name="T3" fmla="*/ 205 h 30"/>
                  <a:gd name="T4" fmla="*/ 368 w 29"/>
                  <a:gd name="T5" fmla="*/ 419 h 30"/>
                  <a:gd name="T6" fmla="*/ 272 w 29"/>
                  <a:gd name="T7" fmla="*/ 533 h 30"/>
                  <a:gd name="T8" fmla="*/ 113 w 29"/>
                  <a:gd name="T9" fmla="*/ 419 h 30"/>
                  <a:gd name="T10" fmla="*/ 0 w 29"/>
                  <a:gd name="T11" fmla="*/ 363 h 30"/>
                  <a:gd name="T12" fmla="*/ 113 w 29"/>
                  <a:gd name="T13" fmla="*/ 205 h 30"/>
                  <a:gd name="T14" fmla="*/ 222 w 29"/>
                  <a:gd name="T15" fmla="*/ 21 h 30"/>
                  <a:gd name="T16" fmla="*/ 176 w 29"/>
                  <a:gd name="T17" fmla="*/ 136 h 30"/>
                  <a:gd name="T18" fmla="*/ 254 w 29"/>
                  <a:gd name="T19" fmla="*/ 149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30">
                    <a:moveTo>
                      <a:pt x="29" y="5"/>
                    </a:moveTo>
                    <a:cubicBezTo>
                      <a:pt x="26" y="7"/>
                      <a:pt x="17" y="4"/>
                      <a:pt x="16" y="11"/>
                    </a:cubicBezTo>
                    <a:cubicBezTo>
                      <a:pt x="15" y="16"/>
                      <a:pt x="21" y="18"/>
                      <a:pt x="23" y="22"/>
                    </a:cubicBezTo>
                    <a:cubicBezTo>
                      <a:pt x="24" y="26"/>
                      <a:pt x="23" y="30"/>
                      <a:pt x="17" y="28"/>
                    </a:cubicBezTo>
                    <a:cubicBezTo>
                      <a:pt x="13" y="27"/>
                      <a:pt x="10" y="24"/>
                      <a:pt x="7" y="22"/>
                    </a:cubicBezTo>
                    <a:cubicBezTo>
                      <a:pt x="5" y="22"/>
                      <a:pt x="1" y="22"/>
                      <a:pt x="0" y="19"/>
                    </a:cubicBezTo>
                    <a:cubicBezTo>
                      <a:pt x="3" y="17"/>
                      <a:pt x="5" y="14"/>
                      <a:pt x="7" y="11"/>
                    </a:cubicBezTo>
                    <a:cubicBezTo>
                      <a:pt x="8" y="9"/>
                      <a:pt x="11" y="0"/>
                      <a:pt x="14" y="1"/>
                    </a:cubicBezTo>
                    <a:cubicBezTo>
                      <a:pt x="14" y="3"/>
                      <a:pt x="11" y="5"/>
                      <a:pt x="11" y="7"/>
                    </a:cubicBezTo>
                    <a:cubicBezTo>
                      <a:pt x="12" y="10"/>
                      <a:pt x="15" y="10"/>
                      <a:pt x="16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2" name="Freeform 156">
                <a:extLst>
                  <a:ext uri="{FF2B5EF4-FFF2-40B4-BE49-F238E27FC236}">
                    <a16:creationId xmlns:a16="http://schemas.microsoft.com/office/drawing/2014/main" id="{A0A5F1D4-0735-465D-93B1-FA3189E6A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328"/>
                <a:ext cx="420" cy="147"/>
              </a:xfrm>
              <a:custGeom>
                <a:avLst/>
                <a:gdLst>
                  <a:gd name="T0" fmla="*/ 20 w 168"/>
                  <a:gd name="T1" fmla="*/ 708 h 55"/>
                  <a:gd name="T2" fmla="*/ 33 w 168"/>
                  <a:gd name="T3" fmla="*/ 970 h 55"/>
                  <a:gd name="T4" fmla="*/ 208 w 168"/>
                  <a:gd name="T5" fmla="*/ 1029 h 55"/>
                  <a:gd name="T6" fmla="*/ 408 w 168"/>
                  <a:gd name="T7" fmla="*/ 957 h 55"/>
                  <a:gd name="T8" fmla="*/ 645 w 168"/>
                  <a:gd name="T9" fmla="*/ 879 h 55"/>
                  <a:gd name="T10" fmla="*/ 1550 w 168"/>
                  <a:gd name="T11" fmla="*/ 593 h 55"/>
                  <a:gd name="T12" fmla="*/ 1988 w 168"/>
                  <a:gd name="T13" fmla="*/ 513 h 55"/>
                  <a:gd name="T14" fmla="*/ 2333 w 168"/>
                  <a:gd name="T15" fmla="*/ 457 h 55"/>
                  <a:gd name="T16" fmla="*/ 2425 w 168"/>
                  <a:gd name="T17" fmla="*/ 401 h 55"/>
                  <a:gd name="T18" fmla="*/ 2458 w 168"/>
                  <a:gd name="T19" fmla="*/ 321 h 55"/>
                  <a:gd name="T20" fmla="*/ 2520 w 168"/>
                  <a:gd name="T21" fmla="*/ 286 h 55"/>
                  <a:gd name="T22" fmla="*/ 2613 w 168"/>
                  <a:gd name="T23" fmla="*/ 150 h 55"/>
                  <a:gd name="T24" fmla="*/ 2520 w 168"/>
                  <a:gd name="T25" fmla="*/ 0 h 55"/>
                  <a:gd name="T26" fmla="*/ 2458 w 168"/>
                  <a:gd name="T27" fmla="*/ 192 h 55"/>
                  <a:gd name="T28" fmla="*/ 2250 w 168"/>
                  <a:gd name="T29" fmla="*/ 307 h 55"/>
                  <a:gd name="T30" fmla="*/ 1938 w 168"/>
                  <a:gd name="T31" fmla="*/ 307 h 55"/>
                  <a:gd name="T32" fmla="*/ 1625 w 168"/>
                  <a:gd name="T33" fmla="*/ 422 h 55"/>
                  <a:gd name="T34" fmla="*/ 1283 w 168"/>
                  <a:gd name="T35" fmla="*/ 556 h 55"/>
                  <a:gd name="T36" fmla="*/ 925 w 168"/>
                  <a:gd name="T37" fmla="*/ 708 h 55"/>
                  <a:gd name="T38" fmla="*/ 720 w 168"/>
                  <a:gd name="T39" fmla="*/ 743 h 55"/>
                  <a:gd name="T40" fmla="*/ 500 w 168"/>
                  <a:gd name="T41" fmla="*/ 764 h 55"/>
                  <a:gd name="T42" fmla="*/ 175 w 168"/>
                  <a:gd name="T43" fmla="*/ 743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8" h="55">
                    <a:moveTo>
                      <a:pt x="1" y="37"/>
                    </a:moveTo>
                    <a:cubicBezTo>
                      <a:pt x="0" y="41"/>
                      <a:pt x="0" y="47"/>
                      <a:pt x="2" y="51"/>
                    </a:cubicBezTo>
                    <a:cubicBezTo>
                      <a:pt x="4" y="54"/>
                      <a:pt x="10" y="55"/>
                      <a:pt x="13" y="54"/>
                    </a:cubicBezTo>
                    <a:cubicBezTo>
                      <a:pt x="18" y="54"/>
                      <a:pt x="22" y="51"/>
                      <a:pt x="26" y="50"/>
                    </a:cubicBezTo>
                    <a:cubicBezTo>
                      <a:pt x="31" y="48"/>
                      <a:pt x="36" y="47"/>
                      <a:pt x="41" y="46"/>
                    </a:cubicBezTo>
                    <a:cubicBezTo>
                      <a:pt x="60" y="40"/>
                      <a:pt x="80" y="35"/>
                      <a:pt x="99" y="31"/>
                    </a:cubicBezTo>
                    <a:cubicBezTo>
                      <a:pt x="108" y="30"/>
                      <a:pt x="118" y="28"/>
                      <a:pt x="127" y="27"/>
                    </a:cubicBezTo>
                    <a:cubicBezTo>
                      <a:pt x="134" y="26"/>
                      <a:pt x="142" y="26"/>
                      <a:pt x="149" y="24"/>
                    </a:cubicBezTo>
                    <a:cubicBezTo>
                      <a:pt x="151" y="24"/>
                      <a:pt x="153" y="23"/>
                      <a:pt x="155" y="21"/>
                    </a:cubicBezTo>
                    <a:cubicBezTo>
                      <a:pt x="156" y="20"/>
                      <a:pt x="156" y="18"/>
                      <a:pt x="157" y="17"/>
                    </a:cubicBezTo>
                    <a:cubicBezTo>
                      <a:pt x="158" y="16"/>
                      <a:pt x="160" y="16"/>
                      <a:pt x="161" y="15"/>
                    </a:cubicBezTo>
                    <a:cubicBezTo>
                      <a:pt x="165" y="13"/>
                      <a:pt x="166" y="12"/>
                      <a:pt x="167" y="8"/>
                    </a:cubicBezTo>
                    <a:cubicBezTo>
                      <a:pt x="168" y="5"/>
                      <a:pt x="165" y="0"/>
                      <a:pt x="161" y="0"/>
                    </a:cubicBezTo>
                    <a:cubicBezTo>
                      <a:pt x="163" y="3"/>
                      <a:pt x="160" y="8"/>
                      <a:pt x="157" y="10"/>
                    </a:cubicBezTo>
                    <a:cubicBezTo>
                      <a:pt x="154" y="14"/>
                      <a:pt x="149" y="16"/>
                      <a:pt x="144" y="16"/>
                    </a:cubicBezTo>
                    <a:cubicBezTo>
                      <a:pt x="137" y="16"/>
                      <a:pt x="131" y="15"/>
                      <a:pt x="124" y="16"/>
                    </a:cubicBezTo>
                    <a:cubicBezTo>
                      <a:pt x="118" y="16"/>
                      <a:pt x="110" y="19"/>
                      <a:pt x="104" y="22"/>
                    </a:cubicBezTo>
                    <a:cubicBezTo>
                      <a:pt x="97" y="24"/>
                      <a:pt x="90" y="27"/>
                      <a:pt x="82" y="29"/>
                    </a:cubicBezTo>
                    <a:cubicBezTo>
                      <a:pt x="74" y="31"/>
                      <a:pt x="67" y="35"/>
                      <a:pt x="59" y="37"/>
                    </a:cubicBezTo>
                    <a:cubicBezTo>
                      <a:pt x="54" y="37"/>
                      <a:pt x="50" y="39"/>
                      <a:pt x="46" y="39"/>
                    </a:cubicBezTo>
                    <a:cubicBezTo>
                      <a:pt x="42" y="40"/>
                      <a:pt x="37" y="39"/>
                      <a:pt x="32" y="40"/>
                    </a:cubicBezTo>
                    <a:cubicBezTo>
                      <a:pt x="25" y="40"/>
                      <a:pt x="18" y="41"/>
                      <a:pt x="11" y="3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3" name="Freeform 157">
                <a:extLst>
                  <a:ext uri="{FF2B5EF4-FFF2-40B4-BE49-F238E27FC236}">
                    <a16:creationId xmlns:a16="http://schemas.microsoft.com/office/drawing/2014/main" id="{A4F1C24F-4AA2-403D-BC3D-6BBC15BEC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1283"/>
                <a:ext cx="67" cy="109"/>
              </a:xfrm>
              <a:custGeom>
                <a:avLst/>
                <a:gdLst>
                  <a:gd name="T0" fmla="*/ 136 w 27"/>
                  <a:gd name="T1" fmla="*/ 0 h 41"/>
                  <a:gd name="T2" fmla="*/ 400 w 27"/>
                  <a:gd name="T3" fmla="*/ 319 h 41"/>
                  <a:gd name="T4" fmla="*/ 308 w 27"/>
                  <a:gd name="T5" fmla="*/ 715 h 41"/>
                  <a:gd name="T6" fmla="*/ 124 w 27"/>
                  <a:gd name="T7" fmla="*/ 750 h 41"/>
                  <a:gd name="T8" fmla="*/ 62 w 27"/>
                  <a:gd name="T9" fmla="*/ 657 h 41"/>
                  <a:gd name="T10" fmla="*/ 196 w 27"/>
                  <a:gd name="T11" fmla="*/ 452 h 41"/>
                  <a:gd name="T12" fmla="*/ 62 w 27"/>
                  <a:gd name="T13" fmla="*/ 226 h 41"/>
                  <a:gd name="T14" fmla="*/ 216 w 27"/>
                  <a:gd name="T15" fmla="*/ 247 h 41"/>
                  <a:gd name="T16" fmla="*/ 228 w 27"/>
                  <a:gd name="T17" fmla="*/ 93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1">
                    <a:moveTo>
                      <a:pt x="9" y="0"/>
                    </a:moveTo>
                    <a:cubicBezTo>
                      <a:pt x="19" y="2"/>
                      <a:pt x="24" y="8"/>
                      <a:pt x="26" y="17"/>
                    </a:cubicBezTo>
                    <a:cubicBezTo>
                      <a:pt x="27" y="24"/>
                      <a:pt x="27" y="33"/>
                      <a:pt x="20" y="38"/>
                    </a:cubicBezTo>
                    <a:cubicBezTo>
                      <a:pt x="17" y="40"/>
                      <a:pt x="13" y="41"/>
                      <a:pt x="8" y="40"/>
                    </a:cubicBezTo>
                    <a:cubicBezTo>
                      <a:pt x="4" y="40"/>
                      <a:pt x="0" y="38"/>
                      <a:pt x="4" y="35"/>
                    </a:cubicBezTo>
                    <a:cubicBezTo>
                      <a:pt x="9" y="32"/>
                      <a:pt x="11" y="29"/>
                      <a:pt x="13" y="24"/>
                    </a:cubicBezTo>
                    <a:cubicBezTo>
                      <a:pt x="15" y="17"/>
                      <a:pt x="8" y="17"/>
                      <a:pt x="4" y="12"/>
                    </a:cubicBezTo>
                    <a:cubicBezTo>
                      <a:pt x="6" y="9"/>
                      <a:pt x="11" y="13"/>
                      <a:pt x="14" y="13"/>
                    </a:cubicBezTo>
                    <a:cubicBezTo>
                      <a:pt x="18" y="12"/>
                      <a:pt x="18" y="7"/>
                      <a:pt x="15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4" name="Freeform 158">
                <a:extLst>
                  <a:ext uri="{FF2B5EF4-FFF2-40B4-BE49-F238E27FC236}">
                    <a16:creationId xmlns:a16="http://schemas.microsoft.com/office/drawing/2014/main" id="{0F91E451-C8EA-4259-BF9C-96DF8C49F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1509"/>
                <a:ext cx="80" cy="99"/>
              </a:xfrm>
              <a:custGeom>
                <a:avLst/>
                <a:gdLst>
                  <a:gd name="T0" fmla="*/ 83 w 32"/>
                  <a:gd name="T1" fmla="*/ 0 h 37"/>
                  <a:gd name="T2" fmla="*/ 438 w 32"/>
                  <a:gd name="T3" fmla="*/ 423 h 37"/>
                  <a:gd name="T4" fmla="*/ 283 w 32"/>
                  <a:gd name="T5" fmla="*/ 615 h 37"/>
                  <a:gd name="T6" fmla="*/ 20 w 32"/>
                  <a:gd name="T7" fmla="*/ 629 h 37"/>
                  <a:gd name="T8" fmla="*/ 208 w 32"/>
                  <a:gd name="T9" fmla="*/ 423 h 37"/>
                  <a:gd name="T10" fmla="*/ 158 w 32"/>
                  <a:gd name="T11" fmla="*/ 252 h 37"/>
                  <a:gd name="T12" fmla="*/ 0 w 32"/>
                  <a:gd name="T13" fmla="*/ 193 h 37"/>
                  <a:gd name="T14" fmla="*/ 238 w 32"/>
                  <a:gd name="T15" fmla="*/ 252 h 37"/>
                  <a:gd name="T16" fmla="*/ 188 w 32"/>
                  <a:gd name="T17" fmla="*/ 5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37">
                    <a:moveTo>
                      <a:pt x="5" y="0"/>
                    </a:moveTo>
                    <a:cubicBezTo>
                      <a:pt x="18" y="0"/>
                      <a:pt x="32" y="8"/>
                      <a:pt x="28" y="22"/>
                    </a:cubicBezTo>
                    <a:cubicBezTo>
                      <a:pt x="27" y="27"/>
                      <a:pt x="23" y="30"/>
                      <a:pt x="18" y="32"/>
                    </a:cubicBezTo>
                    <a:cubicBezTo>
                      <a:pt x="14" y="33"/>
                      <a:pt x="4" y="37"/>
                      <a:pt x="1" y="33"/>
                    </a:cubicBezTo>
                    <a:cubicBezTo>
                      <a:pt x="4" y="29"/>
                      <a:pt x="11" y="28"/>
                      <a:pt x="13" y="22"/>
                    </a:cubicBezTo>
                    <a:cubicBezTo>
                      <a:pt x="13" y="19"/>
                      <a:pt x="12" y="15"/>
                      <a:pt x="10" y="13"/>
                    </a:cubicBezTo>
                    <a:cubicBezTo>
                      <a:pt x="7" y="11"/>
                      <a:pt x="3" y="11"/>
                      <a:pt x="0" y="10"/>
                    </a:cubicBezTo>
                    <a:cubicBezTo>
                      <a:pt x="4" y="7"/>
                      <a:pt x="11" y="12"/>
                      <a:pt x="15" y="13"/>
                    </a:cubicBezTo>
                    <a:cubicBezTo>
                      <a:pt x="24" y="13"/>
                      <a:pt x="17" y="4"/>
                      <a:pt x="12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5" name="Freeform 159">
                <a:extLst>
                  <a:ext uri="{FF2B5EF4-FFF2-40B4-BE49-F238E27FC236}">
                    <a16:creationId xmlns:a16="http://schemas.microsoft.com/office/drawing/2014/main" id="{690BEFBF-AA8F-4C13-BA5B-AD639A93A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1581"/>
                <a:ext cx="387" cy="51"/>
              </a:xfrm>
              <a:custGeom>
                <a:avLst/>
                <a:gdLst>
                  <a:gd name="T0" fmla="*/ 30 w 155"/>
                  <a:gd name="T1" fmla="*/ 0 h 19"/>
                  <a:gd name="T2" fmla="*/ 230 w 155"/>
                  <a:gd name="T3" fmla="*/ 150 h 19"/>
                  <a:gd name="T4" fmla="*/ 312 w 155"/>
                  <a:gd name="T5" fmla="*/ 252 h 19"/>
                  <a:gd name="T6" fmla="*/ 355 w 155"/>
                  <a:gd name="T7" fmla="*/ 330 h 19"/>
                  <a:gd name="T8" fmla="*/ 604 w 155"/>
                  <a:gd name="T9" fmla="*/ 346 h 19"/>
                  <a:gd name="T10" fmla="*/ 916 w 155"/>
                  <a:gd name="T11" fmla="*/ 287 h 19"/>
                  <a:gd name="T12" fmla="*/ 1603 w 155"/>
                  <a:gd name="T13" fmla="*/ 150 h 19"/>
                  <a:gd name="T14" fmla="*/ 1933 w 155"/>
                  <a:gd name="T15" fmla="*/ 115 h 19"/>
                  <a:gd name="T16" fmla="*/ 2412 w 155"/>
                  <a:gd name="T17" fmla="*/ 150 h 19"/>
                  <a:gd name="T18" fmla="*/ 1962 w 155"/>
                  <a:gd name="T19" fmla="*/ 35 h 19"/>
                  <a:gd name="T20" fmla="*/ 1653 w 155"/>
                  <a:gd name="T21" fmla="*/ 35 h 19"/>
                  <a:gd name="T22" fmla="*/ 1258 w 155"/>
                  <a:gd name="T23" fmla="*/ 81 h 19"/>
                  <a:gd name="T24" fmla="*/ 854 w 155"/>
                  <a:gd name="T25" fmla="*/ 150 h 19"/>
                  <a:gd name="T26" fmla="*/ 499 w 155"/>
                  <a:gd name="T27" fmla="*/ 172 h 19"/>
                  <a:gd name="T28" fmla="*/ 217 w 155"/>
                  <a:gd name="T29" fmla="*/ 81 h 19"/>
                  <a:gd name="T30" fmla="*/ 75 w 155"/>
                  <a:gd name="T31" fmla="*/ 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5" h="19">
                    <a:moveTo>
                      <a:pt x="2" y="0"/>
                    </a:moveTo>
                    <a:cubicBezTo>
                      <a:pt x="0" y="3"/>
                      <a:pt x="12" y="7"/>
                      <a:pt x="15" y="8"/>
                    </a:cubicBezTo>
                    <a:cubicBezTo>
                      <a:pt x="16" y="10"/>
                      <a:pt x="19" y="12"/>
                      <a:pt x="20" y="13"/>
                    </a:cubicBezTo>
                    <a:cubicBezTo>
                      <a:pt x="21" y="15"/>
                      <a:pt x="21" y="16"/>
                      <a:pt x="23" y="17"/>
                    </a:cubicBezTo>
                    <a:cubicBezTo>
                      <a:pt x="27" y="19"/>
                      <a:pt x="34" y="18"/>
                      <a:pt x="39" y="18"/>
                    </a:cubicBezTo>
                    <a:cubicBezTo>
                      <a:pt x="45" y="18"/>
                      <a:pt x="52" y="16"/>
                      <a:pt x="59" y="15"/>
                    </a:cubicBezTo>
                    <a:cubicBezTo>
                      <a:pt x="73" y="12"/>
                      <a:pt x="88" y="11"/>
                      <a:pt x="103" y="8"/>
                    </a:cubicBezTo>
                    <a:cubicBezTo>
                      <a:pt x="110" y="7"/>
                      <a:pt x="117" y="6"/>
                      <a:pt x="124" y="6"/>
                    </a:cubicBezTo>
                    <a:cubicBezTo>
                      <a:pt x="134" y="5"/>
                      <a:pt x="144" y="8"/>
                      <a:pt x="155" y="8"/>
                    </a:cubicBezTo>
                    <a:cubicBezTo>
                      <a:pt x="146" y="3"/>
                      <a:pt x="136" y="2"/>
                      <a:pt x="126" y="2"/>
                    </a:cubicBezTo>
                    <a:cubicBezTo>
                      <a:pt x="120" y="1"/>
                      <a:pt x="113" y="2"/>
                      <a:pt x="106" y="2"/>
                    </a:cubicBezTo>
                    <a:cubicBezTo>
                      <a:pt x="98" y="3"/>
                      <a:pt x="89" y="3"/>
                      <a:pt x="81" y="4"/>
                    </a:cubicBezTo>
                    <a:cubicBezTo>
                      <a:pt x="72" y="5"/>
                      <a:pt x="64" y="7"/>
                      <a:pt x="55" y="8"/>
                    </a:cubicBezTo>
                    <a:cubicBezTo>
                      <a:pt x="47" y="9"/>
                      <a:pt x="40" y="9"/>
                      <a:pt x="32" y="9"/>
                    </a:cubicBezTo>
                    <a:cubicBezTo>
                      <a:pt x="25" y="9"/>
                      <a:pt x="20" y="7"/>
                      <a:pt x="14" y="4"/>
                    </a:cubicBezTo>
                    <a:cubicBezTo>
                      <a:pt x="11" y="3"/>
                      <a:pt x="8" y="1"/>
                      <a:pt x="5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6" name="Freeform 160">
                <a:extLst>
                  <a:ext uri="{FF2B5EF4-FFF2-40B4-BE49-F238E27FC236}">
                    <a16:creationId xmlns:a16="http://schemas.microsoft.com/office/drawing/2014/main" id="{392205C4-3002-41B6-B0FA-23FFEED2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701"/>
                <a:ext cx="405" cy="54"/>
              </a:xfrm>
              <a:custGeom>
                <a:avLst/>
                <a:gdLst>
                  <a:gd name="T0" fmla="*/ 145 w 162"/>
                  <a:gd name="T1" fmla="*/ 0 h 20"/>
                  <a:gd name="T2" fmla="*/ 0 w 162"/>
                  <a:gd name="T3" fmla="*/ 81 h 20"/>
                  <a:gd name="T4" fmla="*/ 83 w 162"/>
                  <a:gd name="T5" fmla="*/ 176 h 20"/>
                  <a:gd name="T6" fmla="*/ 220 w 162"/>
                  <a:gd name="T7" fmla="*/ 278 h 20"/>
                  <a:gd name="T8" fmla="*/ 333 w 162"/>
                  <a:gd name="T9" fmla="*/ 313 h 20"/>
                  <a:gd name="T10" fmla="*/ 720 w 162"/>
                  <a:gd name="T11" fmla="*/ 313 h 20"/>
                  <a:gd name="T12" fmla="*/ 1125 w 162"/>
                  <a:gd name="T13" fmla="*/ 313 h 20"/>
                  <a:gd name="T14" fmla="*/ 1988 w 162"/>
                  <a:gd name="T15" fmla="*/ 335 h 20"/>
                  <a:gd name="T16" fmla="*/ 2208 w 162"/>
                  <a:gd name="T17" fmla="*/ 356 h 20"/>
                  <a:gd name="T18" fmla="*/ 2333 w 162"/>
                  <a:gd name="T19" fmla="*/ 373 h 20"/>
                  <a:gd name="T20" fmla="*/ 2395 w 162"/>
                  <a:gd name="T21" fmla="*/ 300 h 20"/>
                  <a:gd name="T22" fmla="*/ 2533 w 162"/>
                  <a:gd name="T23" fmla="*/ 159 h 20"/>
                  <a:gd name="T24" fmla="*/ 2363 w 162"/>
                  <a:gd name="T25" fmla="*/ 138 h 20"/>
                  <a:gd name="T26" fmla="*/ 2333 w 162"/>
                  <a:gd name="T27" fmla="*/ 176 h 20"/>
                  <a:gd name="T28" fmla="*/ 2270 w 162"/>
                  <a:gd name="T29" fmla="*/ 197 h 20"/>
                  <a:gd name="T30" fmla="*/ 2000 w 162"/>
                  <a:gd name="T31" fmla="*/ 232 h 20"/>
                  <a:gd name="T32" fmla="*/ 1720 w 162"/>
                  <a:gd name="T33" fmla="*/ 232 h 20"/>
                  <a:gd name="T34" fmla="*/ 1395 w 162"/>
                  <a:gd name="T35" fmla="*/ 159 h 20"/>
                  <a:gd name="T36" fmla="*/ 988 w 162"/>
                  <a:gd name="T37" fmla="*/ 138 h 20"/>
                  <a:gd name="T38" fmla="*/ 520 w 162"/>
                  <a:gd name="T39" fmla="*/ 138 h 20"/>
                  <a:gd name="T40" fmla="*/ 250 w 162"/>
                  <a:gd name="T41" fmla="*/ 81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2" h="20">
                    <a:moveTo>
                      <a:pt x="9" y="0"/>
                    </a:moveTo>
                    <a:cubicBezTo>
                      <a:pt x="6" y="0"/>
                      <a:pt x="1" y="1"/>
                      <a:pt x="0" y="4"/>
                    </a:cubicBezTo>
                    <a:cubicBezTo>
                      <a:pt x="0" y="7"/>
                      <a:pt x="3" y="8"/>
                      <a:pt x="5" y="9"/>
                    </a:cubicBezTo>
                    <a:cubicBezTo>
                      <a:pt x="9" y="10"/>
                      <a:pt x="11" y="11"/>
                      <a:pt x="14" y="14"/>
                    </a:cubicBezTo>
                    <a:cubicBezTo>
                      <a:pt x="16" y="16"/>
                      <a:pt x="18" y="16"/>
                      <a:pt x="21" y="16"/>
                    </a:cubicBezTo>
                    <a:cubicBezTo>
                      <a:pt x="29" y="17"/>
                      <a:pt x="38" y="16"/>
                      <a:pt x="46" y="16"/>
                    </a:cubicBezTo>
                    <a:cubicBezTo>
                      <a:pt x="54" y="16"/>
                      <a:pt x="63" y="16"/>
                      <a:pt x="72" y="16"/>
                    </a:cubicBezTo>
                    <a:cubicBezTo>
                      <a:pt x="90" y="16"/>
                      <a:pt x="109" y="16"/>
                      <a:pt x="127" y="17"/>
                    </a:cubicBezTo>
                    <a:cubicBezTo>
                      <a:pt x="132" y="17"/>
                      <a:pt x="136" y="17"/>
                      <a:pt x="141" y="18"/>
                    </a:cubicBezTo>
                    <a:cubicBezTo>
                      <a:pt x="143" y="19"/>
                      <a:pt x="146" y="20"/>
                      <a:pt x="149" y="19"/>
                    </a:cubicBezTo>
                    <a:cubicBezTo>
                      <a:pt x="151" y="18"/>
                      <a:pt x="152" y="17"/>
                      <a:pt x="153" y="15"/>
                    </a:cubicBezTo>
                    <a:cubicBezTo>
                      <a:pt x="156" y="12"/>
                      <a:pt x="158" y="10"/>
                      <a:pt x="162" y="8"/>
                    </a:cubicBezTo>
                    <a:cubicBezTo>
                      <a:pt x="159" y="8"/>
                      <a:pt x="154" y="5"/>
                      <a:pt x="151" y="7"/>
                    </a:cubicBezTo>
                    <a:cubicBezTo>
                      <a:pt x="150" y="7"/>
                      <a:pt x="150" y="8"/>
                      <a:pt x="149" y="9"/>
                    </a:cubicBezTo>
                    <a:cubicBezTo>
                      <a:pt x="148" y="10"/>
                      <a:pt x="147" y="10"/>
                      <a:pt x="145" y="10"/>
                    </a:cubicBezTo>
                    <a:cubicBezTo>
                      <a:pt x="140" y="12"/>
                      <a:pt x="134" y="12"/>
                      <a:pt x="128" y="12"/>
                    </a:cubicBezTo>
                    <a:cubicBezTo>
                      <a:pt x="122" y="13"/>
                      <a:pt x="116" y="13"/>
                      <a:pt x="110" y="12"/>
                    </a:cubicBezTo>
                    <a:cubicBezTo>
                      <a:pt x="102" y="12"/>
                      <a:pt x="96" y="9"/>
                      <a:pt x="89" y="8"/>
                    </a:cubicBezTo>
                    <a:cubicBezTo>
                      <a:pt x="80" y="7"/>
                      <a:pt x="71" y="7"/>
                      <a:pt x="63" y="7"/>
                    </a:cubicBezTo>
                    <a:cubicBezTo>
                      <a:pt x="53" y="8"/>
                      <a:pt x="43" y="7"/>
                      <a:pt x="33" y="7"/>
                    </a:cubicBezTo>
                    <a:cubicBezTo>
                      <a:pt x="27" y="7"/>
                      <a:pt x="22" y="4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7" name="Freeform 161">
                <a:extLst>
                  <a:ext uri="{FF2B5EF4-FFF2-40B4-BE49-F238E27FC236}">
                    <a16:creationId xmlns:a16="http://schemas.microsoft.com/office/drawing/2014/main" id="{34F8A08D-918E-4322-876C-46D624B7A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1672"/>
                <a:ext cx="55" cy="93"/>
              </a:xfrm>
              <a:custGeom>
                <a:avLst/>
                <a:gdLst>
                  <a:gd name="T0" fmla="*/ 125 w 22"/>
                  <a:gd name="T1" fmla="*/ 0 h 35"/>
                  <a:gd name="T2" fmla="*/ 345 w 22"/>
                  <a:gd name="T3" fmla="*/ 260 h 35"/>
                  <a:gd name="T4" fmla="*/ 333 w 22"/>
                  <a:gd name="T5" fmla="*/ 465 h 35"/>
                  <a:gd name="T6" fmla="*/ 270 w 22"/>
                  <a:gd name="T7" fmla="*/ 622 h 35"/>
                  <a:gd name="T8" fmla="*/ 63 w 22"/>
                  <a:gd name="T9" fmla="*/ 601 h 35"/>
                  <a:gd name="T10" fmla="*/ 83 w 22"/>
                  <a:gd name="T11" fmla="*/ 465 h 35"/>
                  <a:gd name="T12" fmla="*/ 270 w 22"/>
                  <a:gd name="T13" fmla="*/ 375 h 35"/>
                  <a:gd name="T14" fmla="*/ 175 w 22"/>
                  <a:gd name="T15" fmla="*/ 17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35">
                    <a:moveTo>
                      <a:pt x="8" y="0"/>
                    </a:moveTo>
                    <a:cubicBezTo>
                      <a:pt x="15" y="0"/>
                      <a:pt x="21" y="8"/>
                      <a:pt x="22" y="14"/>
                    </a:cubicBezTo>
                    <a:cubicBezTo>
                      <a:pt x="22" y="18"/>
                      <a:pt x="22" y="22"/>
                      <a:pt x="21" y="25"/>
                    </a:cubicBezTo>
                    <a:cubicBezTo>
                      <a:pt x="21" y="29"/>
                      <a:pt x="21" y="32"/>
                      <a:pt x="17" y="33"/>
                    </a:cubicBezTo>
                    <a:cubicBezTo>
                      <a:pt x="13" y="35"/>
                      <a:pt x="7" y="34"/>
                      <a:pt x="4" y="32"/>
                    </a:cubicBezTo>
                    <a:cubicBezTo>
                      <a:pt x="0" y="30"/>
                      <a:pt x="1" y="27"/>
                      <a:pt x="5" y="25"/>
                    </a:cubicBezTo>
                    <a:cubicBezTo>
                      <a:pt x="9" y="24"/>
                      <a:pt x="15" y="25"/>
                      <a:pt x="17" y="20"/>
                    </a:cubicBezTo>
                    <a:cubicBezTo>
                      <a:pt x="20" y="14"/>
                      <a:pt x="11" y="14"/>
                      <a:pt x="11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8" name="Freeform 162">
                <a:extLst>
                  <a:ext uri="{FF2B5EF4-FFF2-40B4-BE49-F238E27FC236}">
                    <a16:creationId xmlns:a16="http://schemas.microsoft.com/office/drawing/2014/main" id="{C56448A0-F768-47D2-B54A-AA7F646FC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1832"/>
                <a:ext cx="67" cy="80"/>
              </a:xfrm>
              <a:custGeom>
                <a:avLst/>
                <a:gdLst>
                  <a:gd name="T0" fmla="*/ 337 w 27"/>
                  <a:gd name="T1" fmla="*/ 0 h 30"/>
                  <a:gd name="T2" fmla="*/ 400 w 27"/>
                  <a:gd name="T3" fmla="*/ 136 h 30"/>
                  <a:gd name="T4" fmla="*/ 370 w 27"/>
                  <a:gd name="T5" fmla="*/ 320 h 30"/>
                  <a:gd name="T6" fmla="*/ 0 w 27"/>
                  <a:gd name="T7" fmla="*/ 456 h 30"/>
                  <a:gd name="T8" fmla="*/ 136 w 27"/>
                  <a:gd name="T9" fmla="*/ 435 h 30"/>
                  <a:gd name="T10" fmla="*/ 290 w 27"/>
                  <a:gd name="T11" fmla="*/ 307 h 30"/>
                  <a:gd name="T12" fmla="*/ 258 w 27"/>
                  <a:gd name="T13" fmla="*/ 115 h 30"/>
                  <a:gd name="T14" fmla="*/ 228 w 27"/>
                  <a:gd name="T15" fmla="*/ 35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30">
                    <a:moveTo>
                      <a:pt x="22" y="0"/>
                    </a:moveTo>
                    <a:cubicBezTo>
                      <a:pt x="25" y="2"/>
                      <a:pt x="26" y="4"/>
                      <a:pt x="26" y="7"/>
                    </a:cubicBezTo>
                    <a:cubicBezTo>
                      <a:pt x="27" y="12"/>
                      <a:pt x="27" y="13"/>
                      <a:pt x="24" y="17"/>
                    </a:cubicBezTo>
                    <a:cubicBezTo>
                      <a:pt x="21" y="21"/>
                      <a:pt x="5" y="30"/>
                      <a:pt x="0" y="24"/>
                    </a:cubicBezTo>
                    <a:cubicBezTo>
                      <a:pt x="3" y="23"/>
                      <a:pt x="7" y="24"/>
                      <a:pt x="9" y="23"/>
                    </a:cubicBezTo>
                    <a:cubicBezTo>
                      <a:pt x="12" y="22"/>
                      <a:pt x="17" y="19"/>
                      <a:pt x="19" y="16"/>
                    </a:cubicBezTo>
                    <a:cubicBezTo>
                      <a:pt x="21" y="13"/>
                      <a:pt x="20" y="9"/>
                      <a:pt x="17" y="6"/>
                    </a:cubicBezTo>
                    <a:cubicBezTo>
                      <a:pt x="16" y="5"/>
                      <a:pt x="13" y="4"/>
                      <a:pt x="15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9" name="Freeform 163">
                <a:extLst>
                  <a:ext uri="{FF2B5EF4-FFF2-40B4-BE49-F238E27FC236}">
                    <a16:creationId xmlns:a16="http://schemas.microsoft.com/office/drawing/2014/main" id="{91B8874C-11E9-4691-A6EF-97FE8EDDF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853"/>
                <a:ext cx="60" cy="62"/>
              </a:xfrm>
              <a:custGeom>
                <a:avLst/>
                <a:gdLst>
                  <a:gd name="T0" fmla="*/ 375 w 24"/>
                  <a:gd name="T1" fmla="*/ 81 h 23"/>
                  <a:gd name="T2" fmla="*/ 283 w 24"/>
                  <a:gd name="T3" fmla="*/ 369 h 23"/>
                  <a:gd name="T4" fmla="*/ 0 w 24"/>
                  <a:gd name="T5" fmla="*/ 334 h 23"/>
                  <a:gd name="T6" fmla="*/ 175 w 24"/>
                  <a:gd name="T7" fmla="*/ 232 h 23"/>
                  <a:gd name="T8" fmla="*/ 238 w 24"/>
                  <a:gd name="T9" fmla="*/ 81 h 23"/>
                  <a:gd name="T10" fmla="*/ 250 w 24"/>
                  <a:gd name="T11" fmla="*/ 0 h 23"/>
                  <a:gd name="T12" fmla="*/ 333 w 24"/>
                  <a:gd name="T13" fmla="*/ 8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cubicBezTo>
                      <a:pt x="18" y="7"/>
                      <a:pt x="14" y="14"/>
                      <a:pt x="18" y="19"/>
                    </a:cubicBezTo>
                    <a:cubicBezTo>
                      <a:pt x="13" y="23"/>
                      <a:pt x="4" y="21"/>
                      <a:pt x="0" y="17"/>
                    </a:cubicBezTo>
                    <a:cubicBezTo>
                      <a:pt x="4" y="15"/>
                      <a:pt x="8" y="17"/>
                      <a:pt x="11" y="12"/>
                    </a:cubicBezTo>
                    <a:cubicBezTo>
                      <a:pt x="13" y="10"/>
                      <a:pt x="15" y="7"/>
                      <a:pt x="15" y="4"/>
                    </a:cubicBezTo>
                    <a:cubicBezTo>
                      <a:pt x="16" y="3"/>
                      <a:pt x="15" y="0"/>
                      <a:pt x="16" y="0"/>
                    </a:cubicBezTo>
                    <a:cubicBezTo>
                      <a:pt x="15" y="3"/>
                      <a:pt x="17" y="8"/>
                      <a:pt x="21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0" name="Freeform 164">
                <a:extLst>
                  <a:ext uri="{FF2B5EF4-FFF2-40B4-BE49-F238E27FC236}">
                    <a16:creationId xmlns:a16="http://schemas.microsoft.com/office/drawing/2014/main" id="{7FAA93F1-28F0-4F14-A936-B805AF2D3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499"/>
                <a:ext cx="55" cy="98"/>
              </a:xfrm>
              <a:custGeom>
                <a:avLst/>
                <a:gdLst>
                  <a:gd name="T0" fmla="*/ 175 w 22"/>
                  <a:gd name="T1" fmla="*/ 315 h 37"/>
                  <a:gd name="T2" fmla="*/ 158 w 22"/>
                  <a:gd name="T3" fmla="*/ 464 h 37"/>
                  <a:gd name="T4" fmla="*/ 300 w 22"/>
                  <a:gd name="T5" fmla="*/ 596 h 37"/>
                  <a:gd name="T6" fmla="*/ 283 w 22"/>
                  <a:gd name="T7" fmla="*/ 667 h 37"/>
                  <a:gd name="T8" fmla="*/ 145 w 22"/>
                  <a:gd name="T9" fmla="*/ 667 h 37"/>
                  <a:gd name="T10" fmla="*/ 63 w 22"/>
                  <a:gd name="T11" fmla="*/ 689 h 37"/>
                  <a:gd name="T12" fmla="*/ 95 w 22"/>
                  <a:gd name="T13" fmla="*/ 540 h 37"/>
                  <a:gd name="T14" fmla="*/ 145 w 22"/>
                  <a:gd name="T15" fmla="*/ 350 h 37"/>
                  <a:gd name="T16" fmla="*/ 50 w 22"/>
                  <a:gd name="T17" fmla="*/ 90 h 37"/>
                  <a:gd name="T18" fmla="*/ 33 w 22"/>
                  <a:gd name="T19" fmla="*/ 21 h 37"/>
                  <a:gd name="T20" fmla="*/ 125 w 22"/>
                  <a:gd name="T21" fmla="*/ 34 h 37"/>
                  <a:gd name="T22" fmla="*/ 113 w 22"/>
                  <a:gd name="T23" fmla="*/ 132 h 37"/>
                  <a:gd name="T24" fmla="*/ 145 w 22"/>
                  <a:gd name="T25" fmla="*/ 225 h 37"/>
                  <a:gd name="T26" fmla="*/ 270 w 22"/>
                  <a:gd name="T27" fmla="*/ 225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" h="37">
                    <a:moveTo>
                      <a:pt x="11" y="17"/>
                    </a:moveTo>
                    <a:cubicBezTo>
                      <a:pt x="10" y="21"/>
                      <a:pt x="8" y="22"/>
                      <a:pt x="10" y="25"/>
                    </a:cubicBezTo>
                    <a:cubicBezTo>
                      <a:pt x="12" y="29"/>
                      <a:pt x="16" y="29"/>
                      <a:pt x="19" y="32"/>
                    </a:cubicBezTo>
                    <a:cubicBezTo>
                      <a:pt x="22" y="34"/>
                      <a:pt x="21" y="35"/>
                      <a:pt x="18" y="36"/>
                    </a:cubicBezTo>
                    <a:cubicBezTo>
                      <a:pt x="15" y="36"/>
                      <a:pt x="12" y="35"/>
                      <a:pt x="9" y="36"/>
                    </a:cubicBezTo>
                    <a:cubicBezTo>
                      <a:pt x="8" y="36"/>
                      <a:pt x="6" y="37"/>
                      <a:pt x="4" y="37"/>
                    </a:cubicBezTo>
                    <a:cubicBezTo>
                      <a:pt x="5" y="34"/>
                      <a:pt x="5" y="31"/>
                      <a:pt x="6" y="29"/>
                    </a:cubicBezTo>
                    <a:cubicBezTo>
                      <a:pt x="7" y="25"/>
                      <a:pt x="9" y="23"/>
                      <a:pt x="9" y="19"/>
                    </a:cubicBezTo>
                    <a:cubicBezTo>
                      <a:pt x="8" y="14"/>
                      <a:pt x="7" y="9"/>
                      <a:pt x="3" y="5"/>
                    </a:cubicBezTo>
                    <a:cubicBezTo>
                      <a:pt x="2" y="4"/>
                      <a:pt x="0" y="3"/>
                      <a:pt x="2" y="1"/>
                    </a:cubicBezTo>
                    <a:cubicBezTo>
                      <a:pt x="3" y="0"/>
                      <a:pt x="7" y="1"/>
                      <a:pt x="8" y="2"/>
                    </a:cubicBezTo>
                    <a:cubicBezTo>
                      <a:pt x="8" y="4"/>
                      <a:pt x="7" y="5"/>
                      <a:pt x="7" y="7"/>
                    </a:cubicBezTo>
                    <a:cubicBezTo>
                      <a:pt x="7" y="8"/>
                      <a:pt x="8" y="10"/>
                      <a:pt x="9" y="12"/>
                    </a:cubicBezTo>
                    <a:cubicBezTo>
                      <a:pt x="12" y="16"/>
                      <a:pt x="13" y="13"/>
                      <a:pt x="17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1" name="Freeform 165">
                <a:extLst>
                  <a:ext uri="{FF2B5EF4-FFF2-40B4-BE49-F238E27FC236}">
                    <a16:creationId xmlns:a16="http://schemas.microsoft.com/office/drawing/2014/main" id="{062B1939-C345-476C-8E16-BE5744B91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1819"/>
                <a:ext cx="217" cy="53"/>
              </a:xfrm>
              <a:custGeom>
                <a:avLst/>
                <a:gdLst>
                  <a:gd name="T0" fmla="*/ 167 w 87"/>
                  <a:gd name="T1" fmla="*/ 21 h 20"/>
                  <a:gd name="T2" fmla="*/ 30 w 87"/>
                  <a:gd name="T3" fmla="*/ 56 h 20"/>
                  <a:gd name="T4" fmla="*/ 125 w 87"/>
                  <a:gd name="T5" fmla="*/ 204 h 20"/>
                  <a:gd name="T6" fmla="*/ 155 w 87"/>
                  <a:gd name="T7" fmla="*/ 260 h 20"/>
                  <a:gd name="T8" fmla="*/ 249 w 87"/>
                  <a:gd name="T9" fmla="*/ 294 h 20"/>
                  <a:gd name="T10" fmla="*/ 466 w 87"/>
                  <a:gd name="T11" fmla="*/ 294 h 20"/>
                  <a:gd name="T12" fmla="*/ 1349 w 87"/>
                  <a:gd name="T13" fmla="*/ 371 h 20"/>
                  <a:gd name="T14" fmla="*/ 1100 w 87"/>
                  <a:gd name="T15" fmla="*/ 281 h 20"/>
                  <a:gd name="T16" fmla="*/ 758 w 87"/>
                  <a:gd name="T17" fmla="*/ 225 h 20"/>
                  <a:gd name="T18" fmla="*/ 436 w 87"/>
                  <a:gd name="T19" fmla="*/ 191 h 20"/>
                  <a:gd name="T20" fmla="*/ 262 w 87"/>
                  <a:gd name="T21" fmla="*/ 111 h 20"/>
                  <a:gd name="T22" fmla="*/ 200 w 87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20">
                    <a:moveTo>
                      <a:pt x="11" y="1"/>
                    </a:moveTo>
                    <a:cubicBezTo>
                      <a:pt x="9" y="1"/>
                      <a:pt x="3" y="1"/>
                      <a:pt x="2" y="3"/>
                    </a:cubicBezTo>
                    <a:cubicBezTo>
                      <a:pt x="0" y="7"/>
                      <a:pt x="6" y="9"/>
                      <a:pt x="8" y="11"/>
                    </a:cubicBezTo>
                    <a:cubicBezTo>
                      <a:pt x="9" y="12"/>
                      <a:pt x="9" y="14"/>
                      <a:pt x="10" y="14"/>
                    </a:cubicBezTo>
                    <a:cubicBezTo>
                      <a:pt x="11" y="16"/>
                      <a:pt x="14" y="16"/>
                      <a:pt x="16" y="16"/>
                    </a:cubicBezTo>
                    <a:cubicBezTo>
                      <a:pt x="21" y="16"/>
                      <a:pt x="25" y="15"/>
                      <a:pt x="30" y="16"/>
                    </a:cubicBezTo>
                    <a:cubicBezTo>
                      <a:pt x="49" y="16"/>
                      <a:pt x="68" y="16"/>
                      <a:pt x="87" y="20"/>
                    </a:cubicBezTo>
                    <a:cubicBezTo>
                      <a:pt x="82" y="18"/>
                      <a:pt x="77" y="15"/>
                      <a:pt x="71" y="15"/>
                    </a:cubicBezTo>
                    <a:cubicBezTo>
                      <a:pt x="64" y="14"/>
                      <a:pt x="57" y="13"/>
                      <a:pt x="49" y="12"/>
                    </a:cubicBezTo>
                    <a:cubicBezTo>
                      <a:pt x="42" y="12"/>
                      <a:pt x="35" y="12"/>
                      <a:pt x="28" y="10"/>
                    </a:cubicBezTo>
                    <a:cubicBezTo>
                      <a:pt x="24" y="9"/>
                      <a:pt x="20" y="9"/>
                      <a:pt x="17" y="6"/>
                    </a:cubicBezTo>
                    <a:cubicBezTo>
                      <a:pt x="15" y="4"/>
                      <a:pt x="15" y="2"/>
                      <a:pt x="13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2" name="Freeform 166">
                <a:extLst>
                  <a:ext uri="{FF2B5EF4-FFF2-40B4-BE49-F238E27FC236}">
                    <a16:creationId xmlns:a16="http://schemas.microsoft.com/office/drawing/2014/main" id="{150B1A78-1DF7-4267-BEF1-775408A93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883"/>
                <a:ext cx="137" cy="69"/>
              </a:xfrm>
              <a:custGeom>
                <a:avLst/>
                <a:gdLst>
                  <a:gd name="T0" fmla="*/ 633 w 55"/>
                  <a:gd name="T1" fmla="*/ 56 h 26"/>
                  <a:gd name="T2" fmla="*/ 807 w 55"/>
                  <a:gd name="T3" fmla="*/ 35 h 26"/>
                  <a:gd name="T4" fmla="*/ 820 w 55"/>
                  <a:gd name="T5" fmla="*/ 260 h 26"/>
                  <a:gd name="T6" fmla="*/ 712 w 55"/>
                  <a:gd name="T7" fmla="*/ 486 h 26"/>
                  <a:gd name="T8" fmla="*/ 620 w 55"/>
                  <a:gd name="T9" fmla="*/ 464 h 26"/>
                  <a:gd name="T10" fmla="*/ 416 w 55"/>
                  <a:gd name="T11" fmla="*/ 353 h 26"/>
                  <a:gd name="T12" fmla="*/ 199 w 55"/>
                  <a:gd name="T13" fmla="*/ 295 h 26"/>
                  <a:gd name="T14" fmla="*/ 0 w 55"/>
                  <a:gd name="T15" fmla="*/ 247 h 26"/>
                  <a:gd name="T16" fmla="*/ 279 w 55"/>
                  <a:gd name="T17" fmla="*/ 260 h 26"/>
                  <a:gd name="T18" fmla="*/ 558 w 55"/>
                  <a:gd name="T19" fmla="*/ 295 h 26"/>
                  <a:gd name="T20" fmla="*/ 695 w 55"/>
                  <a:gd name="T21" fmla="*/ 295 h 26"/>
                  <a:gd name="T22" fmla="*/ 653 w 55"/>
                  <a:gd name="T23" fmla="*/ 77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26">
                    <a:moveTo>
                      <a:pt x="41" y="3"/>
                    </a:moveTo>
                    <a:cubicBezTo>
                      <a:pt x="44" y="2"/>
                      <a:pt x="49" y="0"/>
                      <a:pt x="52" y="2"/>
                    </a:cubicBezTo>
                    <a:cubicBezTo>
                      <a:pt x="55" y="3"/>
                      <a:pt x="53" y="11"/>
                      <a:pt x="53" y="14"/>
                    </a:cubicBezTo>
                    <a:cubicBezTo>
                      <a:pt x="53" y="19"/>
                      <a:pt x="52" y="26"/>
                      <a:pt x="46" y="26"/>
                    </a:cubicBezTo>
                    <a:cubicBezTo>
                      <a:pt x="44" y="26"/>
                      <a:pt x="42" y="25"/>
                      <a:pt x="40" y="25"/>
                    </a:cubicBezTo>
                    <a:cubicBezTo>
                      <a:pt x="35" y="23"/>
                      <a:pt x="31" y="21"/>
                      <a:pt x="27" y="19"/>
                    </a:cubicBezTo>
                    <a:cubicBezTo>
                      <a:pt x="22" y="17"/>
                      <a:pt x="18" y="16"/>
                      <a:pt x="13" y="16"/>
                    </a:cubicBezTo>
                    <a:cubicBezTo>
                      <a:pt x="9" y="15"/>
                      <a:pt x="3" y="15"/>
                      <a:pt x="0" y="13"/>
                    </a:cubicBezTo>
                    <a:cubicBezTo>
                      <a:pt x="6" y="13"/>
                      <a:pt x="12" y="14"/>
                      <a:pt x="18" y="14"/>
                    </a:cubicBezTo>
                    <a:cubicBezTo>
                      <a:pt x="24" y="14"/>
                      <a:pt x="30" y="16"/>
                      <a:pt x="36" y="16"/>
                    </a:cubicBezTo>
                    <a:cubicBezTo>
                      <a:pt x="39" y="16"/>
                      <a:pt x="43" y="16"/>
                      <a:pt x="45" y="16"/>
                    </a:cubicBezTo>
                    <a:cubicBezTo>
                      <a:pt x="52" y="14"/>
                      <a:pt x="45" y="6"/>
                      <a:pt x="42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3" name="Freeform 167">
                <a:extLst>
                  <a:ext uri="{FF2B5EF4-FFF2-40B4-BE49-F238E27FC236}">
                    <a16:creationId xmlns:a16="http://schemas.microsoft.com/office/drawing/2014/main" id="{F4111FD3-627A-4B02-898B-35327901F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896"/>
                <a:ext cx="45" cy="75"/>
              </a:xfrm>
              <a:custGeom>
                <a:avLst/>
                <a:gdLst>
                  <a:gd name="T0" fmla="*/ 188 w 18"/>
                  <a:gd name="T1" fmla="*/ 115 h 28"/>
                  <a:gd name="T2" fmla="*/ 125 w 18"/>
                  <a:gd name="T3" fmla="*/ 230 h 28"/>
                  <a:gd name="T4" fmla="*/ 175 w 18"/>
                  <a:gd name="T5" fmla="*/ 402 h 28"/>
                  <a:gd name="T6" fmla="*/ 0 w 18"/>
                  <a:gd name="T7" fmla="*/ 445 h 28"/>
                  <a:gd name="T8" fmla="*/ 33 w 18"/>
                  <a:gd name="T9" fmla="*/ 367 h 28"/>
                  <a:gd name="T10" fmla="*/ 63 w 18"/>
                  <a:gd name="T11" fmla="*/ 150 h 28"/>
                  <a:gd name="T12" fmla="*/ 175 w 18"/>
                  <a:gd name="T13" fmla="*/ 21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8">
                    <a:moveTo>
                      <a:pt x="12" y="6"/>
                    </a:moveTo>
                    <a:cubicBezTo>
                      <a:pt x="11" y="8"/>
                      <a:pt x="9" y="9"/>
                      <a:pt x="8" y="12"/>
                    </a:cubicBezTo>
                    <a:cubicBezTo>
                      <a:pt x="8" y="15"/>
                      <a:pt x="9" y="18"/>
                      <a:pt x="11" y="21"/>
                    </a:cubicBezTo>
                    <a:cubicBezTo>
                      <a:pt x="18" y="28"/>
                      <a:pt x="4" y="26"/>
                      <a:pt x="0" y="23"/>
                    </a:cubicBezTo>
                    <a:cubicBezTo>
                      <a:pt x="1" y="21"/>
                      <a:pt x="2" y="20"/>
                      <a:pt x="2" y="19"/>
                    </a:cubicBezTo>
                    <a:cubicBezTo>
                      <a:pt x="3" y="15"/>
                      <a:pt x="3" y="11"/>
                      <a:pt x="4" y="8"/>
                    </a:cubicBezTo>
                    <a:cubicBezTo>
                      <a:pt x="4" y="2"/>
                      <a:pt x="4" y="0"/>
                      <a:pt x="11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4" name="Freeform 168">
                <a:extLst>
                  <a:ext uri="{FF2B5EF4-FFF2-40B4-BE49-F238E27FC236}">
                    <a16:creationId xmlns:a16="http://schemas.microsoft.com/office/drawing/2014/main" id="{CAB8D2AE-CE03-4B6B-B287-1B4AB695E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925"/>
                <a:ext cx="125" cy="56"/>
              </a:xfrm>
              <a:custGeom>
                <a:avLst/>
                <a:gdLst>
                  <a:gd name="T0" fmla="*/ 0 w 50"/>
                  <a:gd name="T1" fmla="*/ 149 h 21"/>
                  <a:gd name="T2" fmla="*/ 188 w 50"/>
                  <a:gd name="T3" fmla="*/ 227 h 21"/>
                  <a:gd name="T4" fmla="*/ 458 w 50"/>
                  <a:gd name="T5" fmla="*/ 307 h 21"/>
                  <a:gd name="T6" fmla="*/ 688 w 50"/>
                  <a:gd name="T7" fmla="*/ 397 h 21"/>
                  <a:gd name="T8" fmla="*/ 750 w 50"/>
                  <a:gd name="T9" fmla="*/ 285 h 21"/>
                  <a:gd name="T10" fmla="*/ 708 w 50"/>
                  <a:gd name="T11" fmla="*/ 77 h 21"/>
                  <a:gd name="T12" fmla="*/ 688 w 50"/>
                  <a:gd name="T13" fmla="*/ 171 h 21"/>
                  <a:gd name="T14" fmla="*/ 708 w 50"/>
                  <a:gd name="T15" fmla="*/ 285 h 21"/>
                  <a:gd name="T16" fmla="*/ 520 w 50"/>
                  <a:gd name="T17" fmla="*/ 248 h 21"/>
                  <a:gd name="T18" fmla="*/ 425 w 50"/>
                  <a:gd name="T19" fmla="*/ 171 h 21"/>
                  <a:gd name="T20" fmla="*/ 270 w 50"/>
                  <a:gd name="T21" fmla="*/ 149 h 21"/>
                  <a:gd name="T22" fmla="*/ 33 w 50"/>
                  <a:gd name="T23" fmla="*/ 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21">
                    <a:moveTo>
                      <a:pt x="0" y="8"/>
                    </a:moveTo>
                    <a:cubicBezTo>
                      <a:pt x="0" y="14"/>
                      <a:pt x="8" y="12"/>
                      <a:pt x="12" y="12"/>
                    </a:cubicBezTo>
                    <a:cubicBezTo>
                      <a:pt x="18" y="12"/>
                      <a:pt x="24" y="14"/>
                      <a:pt x="29" y="16"/>
                    </a:cubicBezTo>
                    <a:cubicBezTo>
                      <a:pt x="33" y="18"/>
                      <a:pt x="40" y="21"/>
                      <a:pt x="44" y="21"/>
                    </a:cubicBezTo>
                    <a:cubicBezTo>
                      <a:pt x="47" y="20"/>
                      <a:pt x="47" y="18"/>
                      <a:pt x="48" y="15"/>
                    </a:cubicBezTo>
                    <a:cubicBezTo>
                      <a:pt x="50" y="11"/>
                      <a:pt x="48" y="8"/>
                      <a:pt x="45" y="4"/>
                    </a:cubicBezTo>
                    <a:cubicBezTo>
                      <a:pt x="45" y="6"/>
                      <a:pt x="44" y="7"/>
                      <a:pt x="44" y="9"/>
                    </a:cubicBezTo>
                    <a:cubicBezTo>
                      <a:pt x="45" y="12"/>
                      <a:pt x="47" y="12"/>
                      <a:pt x="45" y="15"/>
                    </a:cubicBezTo>
                    <a:cubicBezTo>
                      <a:pt x="41" y="18"/>
                      <a:pt x="36" y="15"/>
                      <a:pt x="33" y="13"/>
                    </a:cubicBezTo>
                    <a:cubicBezTo>
                      <a:pt x="31" y="12"/>
                      <a:pt x="29" y="10"/>
                      <a:pt x="27" y="9"/>
                    </a:cubicBezTo>
                    <a:cubicBezTo>
                      <a:pt x="24" y="7"/>
                      <a:pt x="21" y="7"/>
                      <a:pt x="17" y="8"/>
                    </a:cubicBezTo>
                    <a:cubicBezTo>
                      <a:pt x="11" y="8"/>
                      <a:pt x="5" y="7"/>
                      <a:pt x="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5" name="Freeform 169">
                <a:extLst>
                  <a:ext uri="{FF2B5EF4-FFF2-40B4-BE49-F238E27FC236}">
                    <a16:creationId xmlns:a16="http://schemas.microsoft.com/office/drawing/2014/main" id="{6AFC24CB-7DC8-4183-A60F-63A244703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49"/>
                <a:ext cx="25" cy="46"/>
              </a:xfrm>
              <a:custGeom>
                <a:avLst/>
                <a:gdLst>
                  <a:gd name="T0" fmla="*/ 158 w 10"/>
                  <a:gd name="T1" fmla="*/ 22 h 17"/>
                  <a:gd name="T2" fmla="*/ 145 w 10"/>
                  <a:gd name="T3" fmla="*/ 219 h 17"/>
                  <a:gd name="T4" fmla="*/ 113 w 10"/>
                  <a:gd name="T5" fmla="*/ 336 h 17"/>
                  <a:gd name="T6" fmla="*/ 95 w 10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0" y="1"/>
                    </a:moveTo>
                    <a:cubicBezTo>
                      <a:pt x="9" y="5"/>
                      <a:pt x="9" y="7"/>
                      <a:pt x="9" y="11"/>
                    </a:cubicBezTo>
                    <a:cubicBezTo>
                      <a:pt x="10" y="13"/>
                      <a:pt x="10" y="17"/>
                      <a:pt x="7" y="17"/>
                    </a:cubicBezTo>
                    <a:cubicBezTo>
                      <a:pt x="0" y="17"/>
                      <a:pt x="7" y="3"/>
                      <a:pt x="6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6" name="Freeform 170">
                <a:extLst>
                  <a:ext uri="{FF2B5EF4-FFF2-40B4-BE49-F238E27FC236}">
                    <a16:creationId xmlns:a16="http://schemas.microsoft.com/office/drawing/2014/main" id="{A8D98735-72D5-4279-B3F9-7E5B910E8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955"/>
                <a:ext cx="95" cy="32"/>
              </a:xfrm>
              <a:custGeom>
                <a:avLst/>
                <a:gdLst>
                  <a:gd name="T0" fmla="*/ 20 w 38"/>
                  <a:gd name="T1" fmla="*/ 149 h 12"/>
                  <a:gd name="T2" fmla="*/ 33 w 38"/>
                  <a:gd name="T3" fmla="*/ 192 h 12"/>
                  <a:gd name="T4" fmla="*/ 125 w 38"/>
                  <a:gd name="T5" fmla="*/ 192 h 12"/>
                  <a:gd name="T6" fmla="*/ 333 w 38"/>
                  <a:gd name="T7" fmla="*/ 115 h 12"/>
                  <a:gd name="T8" fmla="*/ 425 w 38"/>
                  <a:gd name="T9" fmla="*/ 192 h 12"/>
                  <a:gd name="T10" fmla="*/ 533 w 38"/>
                  <a:gd name="T11" fmla="*/ 227 h 12"/>
                  <a:gd name="T12" fmla="*/ 595 w 38"/>
                  <a:gd name="T13" fmla="*/ 192 h 12"/>
                  <a:gd name="T14" fmla="*/ 520 w 38"/>
                  <a:gd name="T15" fmla="*/ 93 h 12"/>
                  <a:gd name="T16" fmla="*/ 313 w 38"/>
                  <a:gd name="T17" fmla="*/ 35 h 12"/>
                  <a:gd name="T18" fmla="*/ 175 w 38"/>
                  <a:gd name="T19" fmla="*/ 21 h 12"/>
                  <a:gd name="T20" fmla="*/ 95 w 38"/>
                  <a:gd name="T21" fmla="*/ 0 h 12"/>
                  <a:gd name="T22" fmla="*/ 113 w 38"/>
                  <a:gd name="T23" fmla="*/ 0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12">
                    <a:moveTo>
                      <a:pt x="1" y="8"/>
                    </a:moveTo>
                    <a:cubicBezTo>
                      <a:pt x="0" y="9"/>
                      <a:pt x="1" y="10"/>
                      <a:pt x="2" y="10"/>
                    </a:cubicBezTo>
                    <a:cubicBezTo>
                      <a:pt x="4" y="12"/>
                      <a:pt x="6" y="12"/>
                      <a:pt x="8" y="10"/>
                    </a:cubicBezTo>
                    <a:cubicBezTo>
                      <a:pt x="12" y="7"/>
                      <a:pt x="16" y="5"/>
                      <a:pt x="21" y="6"/>
                    </a:cubicBezTo>
                    <a:cubicBezTo>
                      <a:pt x="23" y="7"/>
                      <a:pt x="24" y="9"/>
                      <a:pt x="27" y="10"/>
                    </a:cubicBezTo>
                    <a:cubicBezTo>
                      <a:pt x="29" y="11"/>
                      <a:pt x="32" y="12"/>
                      <a:pt x="34" y="12"/>
                    </a:cubicBezTo>
                    <a:cubicBezTo>
                      <a:pt x="35" y="12"/>
                      <a:pt x="37" y="12"/>
                      <a:pt x="38" y="10"/>
                    </a:cubicBezTo>
                    <a:cubicBezTo>
                      <a:pt x="38" y="8"/>
                      <a:pt x="34" y="6"/>
                      <a:pt x="33" y="5"/>
                    </a:cubicBezTo>
                    <a:cubicBezTo>
                      <a:pt x="34" y="10"/>
                      <a:pt x="21" y="3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9" y="2"/>
                      <a:pt x="8" y="2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7" name="Freeform 171">
                <a:extLst>
                  <a:ext uri="{FF2B5EF4-FFF2-40B4-BE49-F238E27FC236}">
                    <a16:creationId xmlns:a16="http://schemas.microsoft.com/office/drawing/2014/main" id="{633F78CD-D8F4-4F63-92C2-6C1F481CB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632"/>
                <a:ext cx="75" cy="53"/>
              </a:xfrm>
              <a:custGeom>
                <a:avLst/>
                <a:gdLst>
                  <a:gd name="T0" fmla="*/ 220 w 30"/>
                  <a:gd name="T1" fmla="*/ 0 h 20"/>
                  <a:gd name="T2" fmla="*/ 425 w 30"/>
                  <a:gd name="T3" fmla="*/ 260 h 20"/>
                  <a:gd name="T4" fmla="*/ 238 w 30"/>
                  <a:gd name="T5" fmla="*/ 337 h 20"/>
                  <a:gd name="T6" fmla="*/ 0 w 30"/>
                  <a:gd name="T7" fmla="*/ 281 h 20"/>
                  <a:gd name="T8" fmla="*/ 50 w 30"/>
                  <a:gd name="T9" fmla="*/ 281 h 20"/>
                  <a:gd name="T10" fmla="*/ 188 w 30"/>
                  <a:gd name="T11" fmla="*/ 281 h 20"/>
                  <a:gd name="T12" fmla="*/ 270 w 30"/>
                  <a:gd name="T13" fmla="*/ 225 h 20"/>
                  <a:gd name="T14" fmla="*/ 250 w 30"/>
                  <a:gd name="T15" fmla="*/ 7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0">
                    <a:moveTo>
                      <a:pt x="14" y="0"/>
                    </a:moveTo>
                    <a:cubicBezTo>
                      <a:pt x="17" y="4"/>
                      <a:pt x="30" y="6"/>
                      <a:pt x="27" y="14"/>
                    </a:cubicBezTo>
                    <a:cubicBezTo>
                      <a:pt x="25" y="18"/>
                      <a:pt x="19" y="18"/>
                      <a:pt x="15" y="18"/>
                    </a:cubicBezTo>
                    <a:cubicBezTo>
                      <a:pt x="11" y="19"/>
                      <a:pt x="2" y="20"/>
                      <a:pt x="0" y="15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6" y="16"/>
                      <a:pt x="9" y="16"/>
                      <a:pt x="12" y="15"/>
                    </a:cubicBezTo>
                    <a:cubicBezTo>
                      <a:pt x="13" y="14"/>
                      <a:pt x="16" y="14"/>
                      <a:pt x="17" y="12"/>
                    </a:cubicBezTo>
                    <a:cubicBezTo>
                      <a:pt x="18" y="10"/>
                      <a:pt x="16" y="6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8" name="Freeform 172">
                <a:extLst>
                  <a:ext uri="{FF2B5EF4-FFF2-40B4-BE49-F238E27FC236}">
                    <a16:creationId xmlns:a16="http://schemas.microsoft.com/office/drawing/2014/main" id="{8C0D4446-A3E1-43DE-9016-92FEC57FF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643"/>
                <a:ext cx="37" cy="26"/>
              </a:xfrm>
              <a:custGeom>
                <a:avLst/>
                <a:gdLst>
                  <a:gd name="T0" fmla="*/ 91 w 15"/>
                  <a:gd name="T1" fmla="*/ 21 h 10"/>
                  <a:gd name="T2" fmla="*/ 0 w 15"/>
                  <a:gd name="T3" fmla="*/ 88 h 10"/>
                  <a:gd name="T4" fmla="*/ 62 w 15"/>
                  <a:gd name="T5" fmla="*/ 109 h 10"/>
                  <a:gd name="T6" fmla="*/ 12 w 1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6" y="1"/>
                    </a:moveTo>
                    <a:cubicBezTo>
                      <a:pt x="15" y="4"/>
                      <a:pt x="3" y="10"/>
                      <a:pt x="0" y="5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5" y="4"/>
                      <a:pt x="2" y="2"/>
                      <a:pt x="1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9" name="Freeform 173">
                <a:extLst>
                  <a:ext uri="{FF2B5EF4-FFF2-40B4-BE49-F238E27FC236}">
                    <a16:creationId xmlns:a16="http://schemas.microsoft.com/office/drawing/2014/main" id="{4B70CFD0-F325-48A5-B57F-4E611FC41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605"/>
                <a:ext cx="38" cy="67"/>
              </a:xfrm>
              <a:custGeom>
                <a:avLst/>
                <a:gdLst>
                  <a:gd name="T0" fmla="*/ 147 w 15"/>
                  <a:gd name="T1" fmla="*/ 0 h 25"/>
                  <a:gd name="T2" fmla="*/ 180 w 15"/>
                  <a:gd name="T3" fmla="*/ 150 h 25"/>
                  <a:gd name="T4" fmla="*/ 180 w 15"/>
                  <a:gd name="T5" fmla="*/ 230 h 25"/>
                  <a:gd name="T6" fmla="*/ 160 w 15"/>
                  <a:gd name="T7" fmla="*/ 308 h 25"/>
                  <a:gd name="T8" fmla="*/ 243 w 15"/>
                  <a:gd name="T9" fmla="*/ 445 h 25"/>
                  <a:gd name="T10" fmla="*/ 20 w 15"/>
                  <a:gd name="T11" fmla="*/ 389 h 25"/>
                  <a:gd name="T12" fmla="*/ 33 w 15"/>
                  <a:gd name="T13" fmla="*/ 252 h 25"/>
                  <a:gd name="T14" fmla="*/ 63 w 15"/>
                  <a:gd name="T15" fmla="*/ 56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25">
                    <a:moveTo>
                      <a:pt x="9" y="0"/>
                    </a:moveTo>
                    <a:cubicBezTo>
                      <a:pt x="10" y="3"/>
                      <a:pt x="11" y="5"/>
                      <a:pt x="11" y="8"/>
                    </a:cubicBezTo>
                    <a:cubicBezTo>
                      <a:pt x="11" y="9"/>
                      <a:pt x="11" y="11"/>
                      <a:pt x="11" y="12"/>
                    </a:cubicBezTo>
                    <a:cubicBezTo>
                      <a:pt x="11" y="14"/>
                      <a:pt x="10" y="15"/>
                      <a:pt x="10" y="16"/>
                    </a:cubicBezTo>
                    <a:cubicBezTo>
                      <a:pt x="8" y="21"/>
                      <a:pt x="10" y="24"/>
                      <a:pt x="15" y="23"/>
                    </a:cubicBezTo>
                    <a:cubicBezTo>
                      <a:pt x="12" y="25"/>
                      <a:pt x="3" y="23"/>
                      <a:pt x="1" y="20"/>
                    </a:cubicBezTo>
                    <a:cubicBezTo>
                      <a:pt x="0" y="18"/>
                      <a:pt x="2" y="15"/>
                      <a:pt x="2" y="13"/>
                    </a:cubicBezTo>
                    <a:cubicBezTo>
                      <a:pt x="2" y="9"/>
                      <a:pt x="3" y="6"/>
                      <a:pt x="4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0" name="Freeform 174">
                <a:extLst>
                  <a:ext uri="{FF2B5EF4-FFF2-40B4-BE49-F238E27FC236}">
                    <a16:creationId xmlns:a16="http://schemas.microsoft.com/office/drawing/2014/main" id="{9BFC6167-0AB6-4323-AA8D-D7A678F1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587"/>
                <a:ext cx="28" cy="69"/>
              </a:xfrm>
              <a:custGeom>
                <a:avLst/>
                <a:gdLst>
                  <a:gd name="T0" fmla="*/ 51 w 11"/>
                  <a:gd name="T1" fmla="*/ 111 h 26"/>
                  <a:gd name="T2" fmla="*/ 117 w 11"/>
                  <a:gd name="T3" fmla="*/ 56 h 26"/>
                  <a:gd name="T4" fmla="*/ 130 w 11"/>
                  <a:gd name="T5" fmla="*/ 316 h 26"/>
                  <a:gd name="T6" fmla="*/ 97 w 11"/>
                  <a:gd name="T7" fmla="*/ 451 h 26"/>
                  <a:gd name="T8" fmla="*/ 33 w 11"/>
                  <a:gd name="T9" fmla="*/ 22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6">
                    <a:moveTo>
                      <a:pt x="3" y="6"/>
                    </a:moveTo>
                    <a:cubicBezTo>
                      <a:pt x="1" y="3"/>
                      <a:pt x="4" y="0"/>
                      <a:pt x="7" y="3"/>
                    </a:cubicBezTo>
                    <a:cubicBezTo>
                      <a:pt x="11" y="6"/>
                      <a:pt x="7" y="13"/>
                      <a:pt x="8" y="17"/>
                    </a:cubicBezTo>
                    <a:cubicBezTo>
                      <a:pt x="9" y="20"/>
                      <a:pt x="10" y="23"/>
                      <a:pt x="6" y="24"/>
                    </a:cubicBezTo>
                    <a:cubicBezTo>
                      <a:pt x="0" y="26"/>
                      <a:pt x="3" y="15"/>
                      <a:pt x="2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1" name="Freeform 175">
                <a:extLst>
                  <a:ext uri="{FF2B5EF4-FFF2-40B4-BE49-F238E27FC236}">
                    <a16:creationId xmlns:a16="http://schemas.microsoft.com/office/drawing/2014/main" id="{C90EA879-8EE8-4C61-B32B-18999DCF7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528"/>
                <a:ext cx="55" cy="93"/>
              </a:xfrm>
              <a:custGeom>
                <a:avLst/>
                <a:gdLst>
                  <a:gd name="T0" fmla="*/ 345 w 22"/>
                  <a:gd name="T1" fmla="*/ 205 h 35"/>
                  <a:gd name="T2" fmla="*/ 238 w 22"/>
                  <a:gd name="T3" fmla="*/ 396 h 35"/>
                  <a:gd name="T4" fmla="*/ 283 w 22"/>
                  <a:gd name="T5" fmla="*/ 508 h 35"/>
                  <a:gd name="T6" fmla="*/ 333 w 22"/>
                  <a:gd name="T7" fmla="*/ 579 h 35"/>
                  <a:gd name="T8" fmla="*/ 188 w 22"/>
                  <a:gd name="T9" fmla="*/ 622 h 35"/>
                  <a:gd name="T10" fmla="*/ 33 w 22"/>
                  <a:gd name="T11" fmla="*/ 545 h 35"/>
                  <a:gd name="T12" fmla="*/ 50 w 22"/>
                  <a:gd name="T13" fmla="*/ 303 h 35"/>
                  <a:gd name="T14" fmla="*/ 113 w 22"/>
                  <a:gd name="T15" fmla="*/ 56 h 35"/>
                  <a:gd name="T16" fmla="*/ 188 w 22"/>
                  <a:gd name="T17" fmla="*/ 21 h 35"/>
                  <a:gd name="T18" fmla="*/ 145 w 22"/>
                  <a:gd name="T19" fmla="*/ 170 h 35"/>
                  <a:gd name="T20" fmla="*/ 188 w 22"/>
                  <a:gd name="T21" fmla="*/ 303 h 35"/>
                  <a:gd name="T22" fmla="*/ 270 w 22"/>
                  <a:gd name="T23" fmla="*/ 226 h 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" h="35">
                    <a:moveTo>
                      <a:pt x="22" y="11"/>
                    </a:moveTo>
                    <a:cubicBezTo>
                      <a:pt x="18" y="12"/>
                      <a:pt x="15" y="18"/>
                      <a:pt x="15" y="21"/>
                    </a:cubicBezTo>
                    <a:cubicBezTo>
                      <a:pt x="16" y="23"/>
                      <a:pt x="17" y="26"/>
                      <a:pt x="18" y="27"/>
                    </a:cubicBezTo>
                    <a:cubicBezTo>
                      <a:pt x="19" y="28"/>
                      <a:pt x="21" y="30"/>
                      <a:pt x="21" y="31"/>
                    </a:cubicBezTo>
                    <a:cubicBezTo>
                      <a:pt x="22" y="35"/>
                      <a:pt x="14" y="34"/>
                      <a:pt x="12" y="33"/>
                    </a:cubicBezTo>
                    <a:cubicBezTo>
                      <a:pt x="8" y="33"/>
                      <a:pt x="4" y="33"/>
                      <a:pt x="2" y="29"/>
                    </a:cubicBezTo>
                    <a:cubicBezTo>
                      <a:pt x="0" y="25"/>
                      <a:pt x="2" y="21"/>
                      <a:pt x="3" y="16"/>
                    </a:cubicBezTo>
                    <a:cubicBezTo>
                      <a:pt x="3" y="12"/>
                      <a:pt x="3" y="7"/>
                      <a:pt x="7" y="3"/>
                    </a:cubicBezTo>
                    <a:cubicBezTo>
                      <a:pt x="8" y="3"/>
                      <a:pt x="11" y="0"/>
                      <a:pt x="12" y="1"/>
                    </a:cubicBezTo>
                    <a:cubicBezTo>
                      <a:pt x="13" y="2"/>
                      <a:pt x="9" y="8"/>
                      <a:pt x="9" y="9"/>
                    </a:cubicBezTo>
                    <a:cubicBezTo>
                      <a:pt x="8" y="12"/>
                      <a:pt x="9" y="15"/>
                      <a:pt x="12" y="16"/>
                    </a:cubicBezTo>
                    <a:cubicBezTo>
                      <a:pt x="14" y="16"/>
                      <a:pt x="16" y="14"/>
                      <a:pt x="17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2" name="Freeform 176">
                <a:extLst>
                  <a:ext uri="{FF2B5EF4-FFF2-40B4-BE49-F238E27FC236}">
                    <a16:creationId xmlns:a16="http://schemas.microsoft.com/office/drawing/2014/main" id="{B9134905-2EBE-4EF1-B90D-CD2A67869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573"/>
                <a:ext cx="160" cy="75"/>
              </a:xfrm>
              <a:custGeom>
                <a:avLst/>
                <a:gdLst>
                  <a:gd name="T0" fmla="*/ 20 w 64"/>
                  <a:gd name="T1" fmla="*/ 115 h 28"/>
                  <a:gd name="T2" fmla="*/ 63 w 64"/>
                  <a:gd name="T3" fmla="*/ 230 h 28"/>
                  <a:gd name="T4" fmla="*/ 238 w 64"/>
                  <a:gd name="T5" fmla="*/ 252 h 28"/>
                  <a:gd name="T6" fmla="*/ 500 w 64"/>
                  <a:gd name="T7" fmla="*/ 346 h 28"/>
                  <a:gd name="T8" fmla="*/ 738 w 64"/>
                  <a:gd name="T9" fmla="*/ 423 h 28"/>
                  <a:gd name="T10" fmla="*/ 1000 w 64"/>
                  <a:gd name="T11" fmla="*/ 538 h 28"/>
                  <a:gd name="T12" fmla="*/ 845 w 64"/>
                  <a:gd name="T13" fmla="*/ 445 h 28"/>
                  <a:gd name="T14" fmla="*/ 520 w 64"/>
                  <a:gd name="T15" fmla="*/ 252 h 28"/>
                  <a:gd name="T16" fmla="*/ 238 w 64"/>
                  <a:gd name="T17" fmla="*/ 193 h 28"/>
                  <a:gd name="T18" fmla="*/ 83 w 64"/>
                  <a:gd name="T19" fmla="*/ 94 h 28"/>
                  <a:gd name="T20" fmla="*/ 0 w 64"/>
                  <a:gd name="T21" fmla="*/ 21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28">
                    <a:moveTo>
                      <a:pt x="1" y="6"/>
                    </a:moveTo>
                    <a:cubicBezTo>
                      <a:pt x="1" y="9"/>
                      <a:pt x="2" y="11"/>
                      <a:pt x="4" y="12"/>
                    </a:cubicBezTo>
                    <a:cubicBezTo>
                      <a:pt x="7" y="14"/>
                      <a:pt x="11" y="13"/>
                      <a:pt x="15" y="13"/>
                    </a:cubicBezTo>
                    <a:cubicBezTo>
                      <a:pt x="21" y="13"/>
                      <a:pt x="26" y="16"/>
                      <a:pt x="32" y="18"/>
                    </a:cubicBezTo>
                    <a:cubicBezTo>
                      <a:pt x="37" y="19"/>
                      <a:pt x="42" y="20"/>
                      <a:pt x="47" y="22"/>
                    </a:cubicBezTo>
                    <a:cubicBezTo>
                      <a:pt x="52" y="24"/>
                      <a:pt x="59" y="28"/>
                      <a:pt x="64" y="28"/>
                    </a:cubicBezTo>
                    <a:cubicBezTo>
                      <a:pt x="61" y="26"/>
                      <a:pt x="58" y="24"/>
                      <a:pt x="54" y="23"/>
                    </a:cubicBezTo>
                    <a:cubicBezTo>
                      <a:pt x="47" y="20"/>
                      <a:pt x="40" y="16"/>
                      <a:pt x="33" y="13"/>
                    </a:cubicBezTo>
                    <a:cubicBezTo>
                      <a:pt x="27" y="12"/>
                      <a:pt x="21" y="12"/>
                      <a:pt x="15" y="10"/>
                    </a:cubicBezTo>
                    <a:cubicBezTo>
                      <a:pt x="11" y="9"/>
                      <a:pt x="8" y="8"/>
                      <a:pt x="5" y="5"/>
                    </a:cubicBezTo>
                    <a:cubicBezTo>
                      <a:pt x="4" y="3"/>
                      <a:pt x="3" y="0"/>
                      <a:pt x="0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3" name="Freeform 177">
                <a:extLst>
                  <a:ext uri="{FF2B5EF4-FFF2-40B4-BE49-F238E27FC236}">
                    <a16:creationId xmlns:a16="http://schemas.microsoft.com/office/drawing/2014/main" id="{3BA24C07-D5C3-4527-9357-94203611C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544"/>
                <a:ext cx="295" cy="53"/>
              </a:xfrm>
              <a:custGeom>
                <a:avLst/>
                <a:gdLst>
                  <a:gd name="T0" fmla="*/ 125 w 118"/>
                  <a:gd name="T1" fmla="*/ 0 h 20"/>
                  <a:gd name="T2" fmla="*/ 0 w 118"/>
                  <a:gd name="T3" fmla="*/ 77 h 20"/>
                  <a:gd name="T4" fmla="*/ 113 w 118"/>
                  <a:gd name="T5" fmla="*/ 191 h 20"/>
                  <a:gd name="T6" fmla="*/ 270 w 118"/>
                  <a:gd name="T7" fmla="*/ 260 h 20"/>
                  <a:gd name="T8" fmla="*/ 375 w 118"/>
                  <a:gd name="T9" fmla="*/ 239 h 20"/>
                  <a:gd name="T10" fmla="*/ 533 w 118"/>
                  <a:gd name="T11" fmla="*/ 225 h 20"/>
                  <a:gd name="T12" fmla="*/ 833 w 118"/>
                  <a:gd name="T13" fmla="*/ 225 h 20"/>
                  <a:gd name="T14" fmla="*/ 1033 w 118"/>
                  <a:gd name="T15" fmla="*/ 239 h 20"/>
                  <a:gd name="T16" fmla="*/ 1425 w 118"/>
                  <a:gd name="T17" fmla="*/ 294 h 20"/>
                  <a:gd name="T18" fmla="*/ 1770 w 118"/>
                  <a:gd name="T19" fmla="*/ 337 h 20"/>
                  <a:gd name="T20" fmla="*/ 1833 w 118"/>
                  <a:gd name="T21" fmla="*/ 170 h 20"/>
                  <a:gd name="T22" fmla="*/ 1688 w 118"/>
                  <a:gd name="T23" fmla="*/ 204 h 20"/>
                  <a:gd name="T24" fmla="*/ 1375 w 118"/>
                  <a:gd name="T25" fmla="*/ 133 h 20"/>
                  <a:gd name="T26" fmla="*/ 1000 w 118"/>
                  <a:gd name="T27" fmla="*/ 111 h 20"/>
                  <a:gd name="T28" fmla="*/ 583 w 118"/>
                  <a:gd name="T29" fmla="*/ 133 h 20"/>
                  <a:gd name="T30" fmla="*/ 175 w 118"/>
                  <a:gd name="T31" fmla="*/ 21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8" h="20">
                    <a:moveTo>
                      <a:pt x="8" y="0"/>
                    </a:moveTo>
                    <a:cubicBezTo>
                      <a:pt x="6" y="1"/>
                      <a:pt x="0" y="1"/>
                      <a:pt x="0" y="4"/>
                    </a:cubicBezTo>
                    <a:cubicBezTo>
                      <a:pt x="0" y="7"/>
                      <a:pt x="5" y="9"/>
                      <a:pt x="7" y="10"/>
                    </a:cubicBezTo>
                    <a:cubicBezTo>
                      <a:pt x="10" y="12"/>
                      <a:pt x="14" y="14"/>
                      <a:pt x="17" y="14"/>
                    </a:cubicBezTo>
                    <a:cubicBezTo>
                      <a:pt x="19" y="14"/>
                      <a:pt x="21" y="13"/>
                      <a:pt x="24" y="13"/>
                    </a:cubicBezTo>
                    <a:cubicBezTo>
                      <a:pt x="27" y="12"/>
                      <a:pt x="31" y="12"/>
                      <a:pt x="34" y="12"/>
                    </a:cubicBezTo>
                    <a:cubicBezTo>
                      <a:pt x="41" y="12"/>
                      <a:pt x="47" y="11"/>
                      <a:pt x="53" y="12"/>
                    </a:cubicBezTo>
                    <a:cubicBezTo>
                      <a:pt x="58" y="13"/>
                      <a:pt x="61" y="13"/>
                      <a:pt x="66" y="13"/>
                    </a:cubicBezTo>
                    <a:cubicBezTo>
                      <a:pt x="74" y="13"/>
                      <a:pt x="83" y="14"/>
                      <a:pt x="91" y="16"/>
                    </a:cubicBezTo>
                    <a:cubicBezTo>
                      <a:pt x="98" y="18"/>
                      <a:pt x="106" y="20"/>
                      <a:pt x="113" y="18"/>
                    </a:cubicBezTo>
                    <a:cubicBezTo>
                      <a:pt x="116" y="17"/>
                      <a:pt x="118" y="12"/>
                      <a:pt x="117" y="9"/>
                    </a:cubicBezTo>
                    <a:cubicBezTo>
                      <a:pt x="116" y="4"/>
                      <a:pt x="111" y="10"/>
                      <a:pt x="108" y="11"/>
                    </a:cubicBezTo>
                    <a:cubicBezTo>
                      <a:pt x="102" y="13"/>
                      <a:pt x="93" y="8"/>
                      <a:pt x="88" y="7"/>
                    </a:cubicBezTo>
                    <a:cubicBezTo>
                      <a:pt x="80" y="5"/>
                      <a:pt x="72" y="6"/>
                      <a:pt x="64" y="6"/>
                    </a:cubicBezTo>
                    <a:cubicBezTo>
                      <a:pt x="55" y="5"/>
                      <a:pt x="46" y="6"/>
                      <a:pt x="37" y="7"/>
                    </a:cubicBezTo>
                    <a:cubicBezTo>
                      <a:pt x="29" y="7"/>
                      <a:pt x="18" y="6"/>
                      <a:pt x="11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4" name="Freeform 178">
                <a:extLst>
                  <a:ext uri="{FF2B5EF4-FFF2-40B4-BE49-F238E27FC236}">
                    <a16:creationId xmlns:a16="http://schemas.microsoft.com/office/drawing/2014/main" id="{6C851598-1267-4C1F-BDA3-9DA464E34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547"/>
                <a:ext cx="43" cy="69"/>
              </a:xfrm>
              <a:custGeom>
                <a:avLst/>
                <a:gdLst>
                  <a:gd name="T0" fmla="*/ 129 w 17"/>
                  <a:gd name="T1" fmla="*/ 191 h 26"/>
                  <a:gd name="T2" fmla="*/ 51 w 17"/>
                  <a:gd name="T3" fmla="*/ 395 h 26"/>
                  <a:gd name="T4" fmla="*/ 159 w 17"/>
                  <a:gd name="T5" fmla="*/ 464 h 26"/>
                  <a:gd name="T6" fmla="*/ 276 w 17"/>
                  <a:gd name="T7" fmla="*/ 260 h 26"/>
                  <a:gd name="T8" fmla="*/ 243 w 17"/>
                  <a:gd name="T9" fmla="*/ 93 h 26"/>
                  <a:gd name="T10" fmla="*/ 192 w 17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8" y="10"/>
                    </a:moveTo>
                    <a:cubicBezTo>
                      <a:pt x="10" y="15"/>
                      <a:pt x="4" y="18"/>
                      <a:pt x="3" y="21"/>
                    </a:cubicBezTo>
                    <a:cubicBezTo>
                      <a:pt x="0" y="26"/>
                      <a:pt x="7" y="26"/>
                      <a:pt x="10" y="25"/>
                    </a:cubicBezTo>
                    <a:cubicBezTo>
                      <a:pt x="13" y="23"/>
                      <a:pt x="17" y="18"/>
                      <a:pt x="17" y="14"/>
                    </a:cubicBezTo>
                    <a:cubicBezTo>
                      <a:pt x="17" y="12"/>
                      <a:pt x="16" y="7"/>
                      <a:pt x="15" y="5"/>
                    </a:cubicBezTo>
                    <a:cubicBezTo>
                      <a:pt x="14" y="3"/>
                      <a:pt x="12" y="2"/>
                      <a:pt x="1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5" name="Freeform 179">
                <a:extLst>
                  <a:ext uri="{FF2B5EF4-FFF2-40B4-BE49-F238E27FC236}">
                    <a16:creationId xmlns:a16="http://schemas.microsoft.com/office/drawing/2014/main" id="{0672164E-3E77-442E-9240-210CDC252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307"/>
                <a:ext cx="50" cy="88"/>
              </a:xfrm>
              <a:custGeom>
                <a:avLst/>
                <a:gdLst>
                  <a:gd name="T0" fmla="*/ 113 w 20"/>
                  <a:gd name="T1" fmla="*/ 149 h 33"/>
                  <a:gd name="T2" fmla="*/ 158 w 20"/>
                  <a:gd name="T3" fmla="*/ 0 h 33"/>
                  <a:gd name="T4" fmla="*/ 208 w 20"/>
                  <a:gd name="T5" fmla="*/ 264 h 33"/>
                  <a:gd name="T6" fmla="*/ 250 w 20"/>
                  <a:gd name="T7" fmla="*/ 419 h 33"/>
                  <a:gd name="T8" fmla="*/ 283 w 20"/>
                  <a:gd name="T9" fmla="*/ 512 h 33"/>
                  <a:gd name="T10" fmla="*/ 188 w 20"/>
                  <a:gd name="T11" fmla="*/ 605 h 33"/>
                  <a:gd name="T12" fmla="*/ 0 w 20"/>
                  <a:gd name="T13" fmla="*/ 568 h 33"/>
                  <a:gd name="T14" fmla="*/ 50 w 20"/>
                  <a:gd name="T15" fmla="*/ 435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33">
                    <a:moveTo>
                      <a:pt x="7" y="8"/>
                    </a:moveTo>
                    <a:cubicBezTo>
                      <a:pt x="5" y="4"/>
                      <a:pt x="3" y="0"/>
                      <a:pt x="10" y="0"/>
                    </a:cubicBezTo>
                    <a:cubicBezTo>
                      <a:pt x="20" y="0"/>
                      <a:pt x="12" y="8"/>
                      <a:pt x="13" y="14"/>
                    </a:cubicBezTo>
                    <a:cubicBezTo>
                      <a:pt x="13" y="17"/>
                      <a:pt x="14" y="20"/>
                      <a:pt x="16" y="22"/>
                    </a:cubicBezTo>
                    <a:cubicBezTo>
                      <a:pt x="17" y="24"/>
                      <a:pt x="19" y="24"/>
                      <a:pt x="18" y="27"/>
                    </a:cubicBezTo>
                    <a:cubicBezTo>
                      <a:pt x="18" y="29"/>
                      <a:pt x="14" y="31"/>
                      <a:pt x="12" y="32"/>
                    </a:cubicBezTo>
                    <a:cubicBezTo>
                      <a:pt x="9" y="33"/>
                      <a:pt x="3" y="33"/>
                      <a:pt x="0" y="30"/>
                    </a:cubicBezTo>
                    <a:cubicBezTo>
                      <a:pt x="2" y="29"/>
                      <a:pt x="3" y="26"/>
                      <a:pt x="3" y="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6" name="Freeform 180">
                <a:extLst>
                  <a:ext uri="{FF2B5EF4-FFF2-40B4-BE49-F238E27FC236}">
                    <a16:creationId xmlns:a16="http://schemas.microsoft.com/office/drawing/2014/main" id="{832B2F32-69AC-4CD2-82C8-86CC14207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363"/>
                <a:ext cx="45" cy="66"/>
              </a:xfrm>
              <a:custGeom>
                <a:avLst/>
                <a:gdLst>
                  <a:gd name="T0" fmla="*/ 145 w 18"/>
                  <a:gd name="T1" fmla="*/ 0 h 25"/>
                  <a:gd name="T2" fmla="*/ 125 w 18"/>
                  <a:gd name="T3" fmla="*/ 259 h 25"/>
                  <a:gd name="T4" fmla="*/ 0 w 18"/>
                  <a:gd name="T5" fmla="*/ 370 h 25"/>
                  <a:gd name="T6" fmla="*/ 63 w 18"/>
                  <a:gd name="T7" fmla="*/ 383 h 25"/>
                  <a:gd name="T8" fmla="*/ 188 w 18"/>
                  <a:gd name="T9" fmla="*/ 438 h 25"/>
                  <a:gd name="T10" fmla="*/ 270 w 18"/>
                  <a:gd name="T11" fmla="*/ 9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5">
                    <a:moveTo>
                      <a:pt x="9" y="0"/>
                    </a:moveTo>
                    <a:cubicBezTo>
                      <a:pt x="9" y="4"/>
                      <a:pt x="9" y="10"/>
                      <a:pt x="8" y="14"/>
                    </a:cubicBezTo>
                    <a:cubicBezTo>
                      <a:pt x="6" y="17"/>
                      <a:pt x="3" y="19"/>
                      <a:pt x="0" y="20"/>
                    </a:cubicBezTo>
                    <a:cubicBezTo>
                      <a:pt x="1" y="21"/>
                      <a:pt x="2" y="21"/>
                      <a:pt x="4" y="21"/>
                    </a:cubicBezTo>
                    <a:cubicBezTo>
                      <a:pt x="6" y="22"/>
                      <a:pt x="9" y="24"/>
                      <a:pt x="12" y="24"/>
                    </a:cubicBezTo>
                    <a:cubicBezTo>
                      <a:pt x="18" y="25"/>
                      <a:pt x="17" y="9"/>
                      <a:pt x="17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7" name="Freeform 181">
                <a:extLst>
                  <a:ext uri="{FF2B5EF4-FFF2-40B4-BE49-F238E27FC236}">
                    <a16:creationId xmlns:a16="http://schemas.microsoft.com/office/drawing/2014/main" id="{F45978BD-D39D-4885-BF7C-053F87607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339"/>
                <a:ext cx="142" cy="69"/>
              </a:xfrm>
              <a:custGeom>
                <a:avLst/>
                <a:gdLst>
                  <a:gd name="T0" fmla="*/ 125 w 57"/>
                  <a:gd name="T1" fmla="*/ 0 h 26"/>
                  <a:gd name="T2" fmla="*/ 75 w 57"/>
                  <a:gd name="T3" fmla="*/ 204 h 26"/>
                  <a:gd name="T4" fmla="*/ 249 w 57"/>
                  <a:gd name="T5" fmla="*/ 353 h 26"/>
                  <a:gd name="T6" fmla="*/ 384 w 57"/>
                  <a:gd name="T7" fmla="*/ 337 h 26"/>
                  <a:gd name="T8" fmla="*/ 541 w 57"/>
                  <a:gd name="T9" fmla="*/ 353 h 26"/>
                  <a:gd name="T10" fmla="*/ 882 w 57"/>
                  <a:gd name="T11" fmla="*/ 486 h 26"/>
                  <a:gd name="T12" fmla="*/ 837 w 57"/>
                  <a:gd name="T13" fmla="*/ 451 h 26"/>
                  <a:gd name="T14" fmla="*/ 683 w 57"/>
                  <a:gd name="T15" fmla="*/ 353 h 26"/>
                  <a:gd name="T16" fmla="*/ 384 w 57"/>
                  <a:gd name="T17" fmla="*/ 260 h 26"/>
                  <a:gd name="T18" fmla="*/ 167 w 57"/>
                  <a:gd name="T19" fmla="*/ 170 h 26"/>
                  <a:gd name="T20" fmla="*/ 92 w 57"/>
                  <a:gd name="T21" fmla="*/ 3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26">
                    <a:moveTo>
                      <a:pt x="8" y="0"/>
                    </a:moveTo>
                    <a:cubicBezTo>
                      <a:pt x="0" y="0"/>
                      <a:pt x="3" y="8"/>
                      <a:pt x="5" y="11"/>
                    </a:cubicBezTo>
                    <a:cubicBezTo>
                      <a:pt x="8" y="15"/>
                      <a:pt x="11" y="20"/>
                      <a:pt x="16" y="19"/>
                    </a:cubicBezTo>
                    <a:cubicBezTo>
                      <a:pt x="20" y="19"/>
                      <a:pt x="22" y="18"/>
                      <a:pt x="25" y="18"/>
                    </a:cubicBezTo>
                    <a:cubicBezTo>
                      <a:pt x="29" y="18"/>
                      <a:pt x="32" y="18"/>
                      <a:pt x="35" y="19"/>
                    </a:cubicBezTo>
                    <a:cubicBezTo>
                      <a:pt x="43" y="21"/>
                      <a:pt x="50" y="23"/>
                      <a:pt x="57" y="26"/>
                    </a:cubicBezTo>
                    <a:cubicBezTo>
                      <a:pt x="56" y="25"/>
                      <a:pt x="55" y="24"/>
                      <a:pt x="54" y="24"/>
                    </a:cubicBezTo>
                    <a:cubicBezTo>
                      <a:pt x="51" y="22"/>
                      <a:pt x="48" y="20"/>
                      <a:pt x="44" y="19"/>
                    </a:cubicBezTo>
                    <a:cubicBezTo>
                      <a:pt x="38" y="16"/>
                      <a:pt x="32" y="14"/>
                      <a:pt x="25" y="14"/>
                    </a:cubicBezTo>
                    <a:cubicBezTo>
                      <a:pt x="20" y="14"/>
                      <a:pt x="15" y="13"/>
                      <a:pt x="11" y="9"/>
                    </a:cubicBezTo>
                    <a:cubicBezTo>
                      <a:pt x="10" y="8"/>
                      <a:pt x="5" y="4"/>
                      <a:pt x="6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8" name="Freeform 182">
                <a:extLst>
                  <a:ext uri="{FF2B5EF4-FFF2-40B4-BE49-F238E27FC236}">
                    <a16:creationId xmlns:a16="http://schemas.microsoft.com/office/drawing/2014/main" id="{78CB5ECE-CAF6-48E8-AA60-FD8E72609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283"/>
                <a:ext cx="63" cy="98"/>
              </a:xfrm>
              <a:custGeom>
                <a:avLst/>
                <a:gdLst>
                  <a:gd name="T0" fmla="*/ 305 w 25"/>
                  <a:gd name="T1" fmla="*/ 56 h 37"/>
                  <a:gd name="T2" fmla="*/ 318 w 25"/>
                  <a:gd name="T3" fmla="*/ 170 h 37"/>
                  <a:gd name="T4" fmla="*/ 255 w 25"/>
                  <a:gd name="T5" fmla="*/ 281 h 37"/>
                  <a:gd name="T6" fmla="*/ 338 w 25"/>
                  <a:gd name="T7" fmla="*/ 450 h 37"/>
                  <a:gd name="T8" fmla="*/ 401 w 25"/>
                  <a:gd name="T9" fmla="*/ 596 h 37"/>
                  <a:gd name="T10" fmla="*/ 242 w 25"/>
                  <a:gd name="T11" fmla="*/ 689 h 37"/>
                  <a:gd name="T12" fmla="*/ 50 w 25"/>
                  <a:gd name="T13" fmla="*/ 609 h 37"/>
                  <a:gd name="T14" fmla="*/ 33 w 25"/>
                  <a:gd name="T15" fmla="*/ 596 h 37"/>
                  <a:gd name="T16" fmla="*/ 63 w 25"/>
                  <a:gd name="T17" fmla="*/ 554 h 37"/>
                  <a:gd name="T18" fmla="*/ 96 w 25"/>
                  <a:gd name="T19" fmla="*/ 506 h 37"/>
                  <a:gd name="T20" fmla="*/ 96 w 25"/>
                  <a:gd name="T21" fmla="*/ 225 h 37"/>
                  <a:gd name="T22" fmla="*/ 50 w 25"/>
                  <a:gd name="T23" fmla="*/ 90 h 37"/>
                  <a:gd name="T24" fmla="*/ 0 w 25"/>
                  <a:gd name="T25" fmla="*/ 56 h 37"/>
                  <a:gd name="T26" fmla="*/ 96 w 25"/>
                  <a:gd name="T27" fmla="*/ 34 h 37"/>
                  <a:gd name="T28" fmla="*/ 96 w 25"/>
                  <a:gd name="T29" fmla="*/ 90 h 37"/>
                  <a:gd name="T30" fmla="*/ 126 w 25"/>
                  <a:gd name="T31" fmla="*/ 225 h 37"/>
                  <a:gd name="T32" fmla="*/ 192 w 25"/>
                  <a:gd name="T33" fmla="*/ 464 h 37"/>
                  <a:gd name="T34" fmla="*/ 242 w 25"/>
                  <a:gd name="T35" fmla="*/ 350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5" h="37">
                    <a:moveTo>
                      <a:pt x="19" y="3"/>
                    </a:moveTo>
                    <a:cubicBezTo>
                      <a:pt x="19" y="6"/>
                      <a:pt x="20" y="7"/>
                      <a:pt x="20" y="9"/>
                    </a:cubicBezTo>
                    <a:cubicBezTo>
                      <a:pt x="19" y="11"/>
                      <a:pt x="17" y="12"/>
                      <a:pt x="16" y="15"/>
                    </a:cubicBezTo>
                    <a:cubicBezTo>
                      <a:pt x="16" y="18"/>
                      <a:pt x="19" y="21"/>
                      <a:pt x="21" y="24"/>
                    </a:cubicBezTo>
                    <a:cubicBezTo>
                      <a:pt x="23" y="26"/>
                      <a:pt x="25" y="29"/>
                      <a:pt x="25" y="32"/>
                    </a:cubicBezTo>
                    <a:cubicBezTo>
                      <a:pt x="25" y="37"/>
                      <a:pt x="19" y="37"/>
                      <a:pt x="15" y="37"/>
                    </a:cubicBezTo>
                    <a:cubicBezTo>
                      <a:pt x="12" y="37"/>
                      <a:pt x="5" y="36"/>
                      <a:pt x="3" y="33"/>
                    </a:cubicBezTo>
                    <a:cubicBezTo>
                      <a:pt x="2" y="32"/>
                      <a:pt x="2" y="33"/>
                      <a:pt x="2" y="32"/>
                    </a:cubicBezTo>
                    <a:cubicBezTo>
                      <a:pt x="3" y="31"/>
                      <a:pt x="4" y="31"/>
                      <a:pt x="4" y="30"/>
                    </a:cubicBezTo>
                    <a:cubicBezTo>
                      <a:pt x="5" y="29"/>
                      <a:pt x="5" y="28"/>
                      <a:pt x="6" y="27"/>
                    </a:cubicBezTo>
                    <a:cubicBezTo>
                      <a:pt x="7" y="22"/>
                      <a:pt x="7" y="16"/>
                      <a:pt x="6" y="12"/>
                    </a:cubicBezTo>
                    <a:cubicBezTo>
                      <a:pt x="6" y="10"/>
                      <a:pt x="5" y="7"/>
                      <a:pt x="3" y="5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1" y="1"/>
                      <a:pt x="5" y="0"/>
                      <a:pt x="6" y="2"/>
                    </a:cubicBezTo>
                    <a:cubicBezTo>
                      <a:pt x="6" y="2"/>
                      <a:pt x="6" y="5"/>
                      <a:pt x="6" y="5"/>
                    </a:cubicBezTo>
                    <a:cubicBezTo>
                      <a:pt x="7" y="8"/>
                      <a:pt x="8" y="10"/>
                      <a:pt x="8" y="12"/>
                    </a:cubicBezTo>
                    <a:cubicBezTo>
                      <a:pt x="9" y="15"/>
                      <a:pt x="9" y="23"/>
                      <a:pt x="12" y="25"/>
                    </a:cubicBezTo>
                    <a:cubicBezTo>
                      <a:pt x="17" y="30"/>
                      <a:pt x="14" y="20"/>
                      <a:pt x="15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9" name="Freeform 183">
                <a:extLst>
                  <a:ext uri="{FF2B5EF4-FFF2-40B4-BE49-F238E27FC236}">
                    <a16:creationId xmlns:a16="http://schemas.microsoft.com/office/drawing/2014/main" id="{F0FA5458-7D17-4185-B45C-7B41067A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325"/>
                <a:ext cx="215" cy="51"/>
              </a:xfrm>
              <a:custGeom>
                <a:avLst/>
                <a:gdLst>
                  <a:gd name="T0" fmla="*/ 83 w 86"/>
                  <a:gd name="T1" fmla="*/ 115 h 19"/>
                  <a:gd name="T2" fmla="*/ 145 w 86"/>
                  <a:gd name="T3" fmla="*/ 252 h 19"/>
                  <a:gd name="T4" fmla="*/ 270 w 86"/>
                  <a:gd name="T5" fmla="*/ 330 h 19"/>
                  <a:gd name="T6" fmla="*/ 645 w 86"/>
                  <a:gd name="T7" fmla="*/ 309 h 19"/>
                  <a:gd name="T8" fmla="*/ 988 w 86"/>
                  <a:gd name="T9" fmla="*/ 330 h 19"/>
                  <a:gd name="T10" fmla="*/ 1188 w 86"/>
                  <a:gd name="T11" fmla="*/ 346 h 19"/>
                  <a:gd name="T12" fmla="*/ 1345 w 86"/>
                  <a:gd name="T13" fmla="*/ 346 h 19"/>
                  <a:gd name="T14" fmla="*/ 1220 w 86"/>
                  <a:gd name="T15" fmla="*/ 287 h 19"/>
                  <a:gd name="T16" fmla="*/ 958 w 86"/>
                  <a:gd name="T17" fmla="*/ 252 h 19"/>
                  <a:gd name="T18" fmla="*/ 470 w 86"/>
                  <a:gd name="T19" fmla="*/ 252 h 19"/>
                  <a:gd name="T20" fmla="*/ 145 w 86"/>
                  <a:gd name="T21" fmla="*/ 115 h 19"/>
                  <a:gd name="T22" fmla="*/ 0 w 86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6" h="19">
                    <a:moveTo>
                      <a:pt x="5" y="6"/>
                    </a:moveTo>
                    <a:cubicBezTo>
                      <a:pt x="5" y="9"/>
                      <a:pt x="7" y="11"/>
                      <a:pt x="9" y="13"/>
                    </a:cubicBezTo>
                    <a:cubicBezTo>
                      <a:pt x="11" y="16"/>
                      <a:pt x="13" y="17"/>
                      <a:pt x="17" y="17"/>
                    </a:cubicBezTo>
                    <a:cubicBezTo>
                      <a:pt x="25" y="17"/>
                      <a:pt x="33" y="16"/>
                      <a:pt x="41" y="16"/>
                    </a:cubicBezTo>
                    <a:cubicBezTo>
                      <a:pt x="48" y="15"/>
                      <a:pt x="56" y="16"/>
                      <a:pt x="63" y="17"/>
                    </a:cubicBezTo>
                    <a:cubicBezTo>
                      <a:pt x="67" y="17"/>
                      <a:pt x="72" y="18"/>
                      <a:pt x="76" y="18"/>
                    </a:cubicBezTo>
                    <a:cubicBezTo>
                      <a:pt x="79" y="18"/>
                      <a:pt x="83" y="19"/>
                      <a:pt x="86" y="18"/>
                    </a:cubicBezTo>
                    <a:cubicBezTo>
                      <a:pt x="84" y="16"/>
                      <a:pt x="80" y="16"/>
                      <a:pt x="78" y="15"/>
                    </a:cubicBezTo>
                    <a:cubicBezTo>
                      <a:pt x="72" y="14"/>
                      <a:pt x="67" y="13"/>
                      <a:pt x="61" y="13"/>
                    </a:cubicBezTo>
                    <a:cubicBezTo>
                      <a:pt x="51" y="12"/>
                      <a:pt x="40" y="13"/>
                      <a:pt x="30" y="13"/>
                    </a:cubicBezTo>
                    <a:cubicBezTo>
                      <a:pt x="22" y="14"/>
                      <a:pt x="15" y="12"/>
                      <a:pt x="9" y="6"/>
                    </a:cubicBezTo>
                    <a:cubicBezTo>
                      <a:pt x="6" y="4"/>
                      <a:pt x="2" y="3"/>
                      <a:pt x="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0" name="Freeform 184">
                <a:extLst>
                  <a:ext uri="{FF2B5EF4-FFF2-40B4-BE49-F238E27FC236}">
                    <a16:creationId xmlns:a16="http://schemas.microsoft.com/office/drawing/2014/main" id="{A0C720F5-27C8-4F6A-904C-8A1EF5DC2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357"/>
                <a:ext cx="50" cy="64"/>
              </a:xfrm>
              <a:custGeom>
                <a:avLst/>
                <a:gdLst>
                  <a:gd name="T0" fmla="*/ 63 w 20"/>
                  <a:gd name="T1" fmla="*/ 171 h 24"/>
                  <a:gd name="T2" fmla="*/ 113 w 20"/>
                  <a:gd name="T3" fmla="*/ 435 h 24"/>
                  <a:gd name="T4" fmla="*/ 175 w 20"/>
                  <a:gd name="T5" fmla="*/ 419 h 24"/>
                  <a:gd name="T6" fmla="*/ 313 w 20"/>
                  <a:gd name="T7" fmla="*/ 376 h 24"/>
                  <a:gd name="T8" fmla="*/ 95 w 20"/>
                  <a:gd name="T9" fmla="*/ 248 h 24"/>
                  <a:gd name="T10" fmla="*/ 63 w 20"/>
                  <a:gd name="T11" fmla="*/ 7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4">
                    <a:moveTo>
                      <a:pt x="4" y="9"/>
                    </a:moveTo>
                    <a:cubicBezTo>
                      <a:pt x="5" y="13"/>
                      <a:pt x="0" y="21"/>
                      <a:pt x="7" y="23"/>
                    </a:cubicBezTo>
                    <a:cubicBezTo>
                      <a:pt x="9" y="24"/>
                      <a:pt x="10" y="22"/>
                      <a:pt x="11" y="22"/>
                    </a:cubicBezTo>
                    <a:cubicBezTo>
                      <a:pt x="14" y="20"/>
                      <a:pt x="17" y="20"/>
                      <a:pt x="20" y="20"/>
                    </a:cubicBezTo>
                    <a:cubicBezTo>
                      <a:pt x="15" y="19"/>
                      <a:pt x="7" y="19"/>
                      <a:pt x="6" y="13"/>
                    </a:cubicBezTo>
                    <a:cubicBezTo>
                      <a:pt x="6" y="12"/>
                      <a:pt x="7" y="0"/>
                      <a:pt x="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1" name="Freeform 185">
                <a:extLst>
                  <a:ext uri="{FF2B5EF4-FFF2-40B4-BE49-F238E27FC236}">
                    <a16:creationId xmlns:a16="http://schemas.microsoft.com/office/drawing/2014/main" id="{DB3E0A31-DC47-4CC2-AF58-1FCFAFD2F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400"/>
                <a:ext cx="65" cy="45"/>
              </a:xfrm>
              <a:custGeom>
                <a:avLst/>
                <a:gdLst>
                  <a:gd name="T0" fmla="*/ 0 w 26"/>
                  <a:gd name="T1" fmla="*/ 148 h 17"/>
                  <a:gd name="T2" fmla="*/ 63 w 26"/>
                  <a:gd name="T3" fmla="*/ 183 h 17"/>
                  <a:gd name="T4" fmla="*/ 113 w 26"/>
                  <a:gd name="T5" fmla="*/ 281 h 17"/>
                  <a:gd name="T6" fmla="*/ 250 w 26"/>
                  <a:gd name="T7" fmla="*/ 259 h 17"/>
                  <a:gd name="T8" fmla="*/ 395 w 26"/>
                  <a:gd name="T9" fmla="*/ 238 h 17"/>
                  <a:gd name="T10" fmla="*/ 408 w 26"/>
                  <a:gd name="T11" fmla="*/ 132 h 17"/>
                  <a:gd name="T12" fmla="*/ 363 w 26"/>
                  <a:gd name="T13" fmla="*/ 90 h 17"/>
                  <a:gd name="T14" fmla="*/ 270 w 26"/>
                  <a:gd name="T15" fmla="*/ 0 h 17"/>
                  <a:gd name="T16" fmla="*/ 283 w 26"/>
                  <a:gd name="T17" fmla="*/ 204 h 17"/>
                  <a:gd name="T18" fmla="*/ 158 w 26"/>
                  <a:gd name="T19" fmla="*/ 204 h 17"/>
                  <a:gd name="T20" fmla="*/ 95 w 26"/>
                  <a:gd name="T21" fmla="*/ 225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0" y="8"/>
                    </a:moveTo>
                    <a:cubicBezTo>
                      <a:pt x="1" y="9"/>
                      <a:pt x="3" y="9"/>
                      <a:pt x="4" y="10"/>
                    </a:cubicBezTo>
                    <a:cubicBezTo>
                      <a:pt x="5" y="11"/>
                      <a:pt x="5" y="13"/>
                      <a:pt x="7" y="15"/>
                    </a:cubicBezTo>
                    <a:cubicBezTo>
                      <a:pt x="9" y="17"/>
                      <a:pt x="13" y="15"/>
                      <a:pt x="16" y="14"/>
                    </a:cubicBezTo>
                    <a:cubicBezTo>
                      <a:pt x="18" y="14"/>
                      <a:pt x="24" y="15"/>
                      <a:pt x="25" y="13"/>
                    </a:cubicBezTo>
                    <a:cubicBezTo>
                      <a:pt x="26" y="12"/>
                      <a:pt x="26" y="8"/>
                      <a:pt x="26" y="7"/>
                    </a:cubicBezTo>
                    <a:cubicBezTo>
                      <a:pt x="25" y="6"/>
                      <a:pt x="23" y="5"/>
                      <a:pt x="23" y="5"/>
                    </a:cubicBezTo>
                    <a:cubicBezTo>
                      <a:pt x="21" y="3"/>
                      <a:pt x="19" y="1"/>
                      <a:pt x="17" y="0"/>
                    </a:cubicBezTo>
                    <a:cubicBezTo>
                      <a:pt x="13" y="2"/>
                      <a:pt x="21" y="8"/>
                      <a:pt x="18" y="11"/>
                    </a:cubicBezTo>
                    <a:cubicBezTo>
                      <a:pt x="16" y="12"/>
                      <a:pt x="12" y="11"/>
                      <a:pt x="10" y="11"/>
                    </a:cubicBezTo>
                    <a:cubicBezTo>
                      <a:pt x="8" y="11"/>
                      <a:pt x="8" y="12"/>
                      <a:pt x="6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2" name="Freeform 186">
                <a:extLst>
                  <a:ext uri="{FF2B5EF4-FFF2-40B4-BE49-F238E27FC236}">
                    <a16:creationId xmlns:a16="http://schemas.microsoft.com/office/drawing/2014/main" id="{281C2D22-D51B-491D-BF10-AA3DE11EF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493"/>
                <a:ext cx="75" cy="38"/>
              </a:xfrm>
              <a:custGeom>
                <a:avLst/>
                <a:gdLst>
                  <a:gd name="T0" fmla="*/ 470 w 30"/>
                  <a:gd name="T1" fmla="*/ 117 h 14"/>
                  <a:gd name="T2" fmla="*/ 300 w 30"/>
                  <a:gd name="T3" fmla="*/ 244 h 14"/>
                  <a:gd name="T4" fmla="*/ 0 w 30"/>
                  <a:gd name="T5" fmla="*/ 198 h 14"/>
                  <a:gd name="T6" fmla="*/ 83 w 30"/>
                  <a:gd name="T7" fmla="*/ 0 h 14"/>
                  <a:gd name="T8" fmla="*/ 395 w 30"/>
                  <a:gd name="T9" fmla="*/ 11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4">
                    <a:moveTo>
                      <a:pt x="30" y="6"/>
                    </a:moveTo>
                    <a:cubicBezTo>
                      <a:pt x="25" y="7"/>
                      <a:pt x="23" y="11"/>
                      <a:pt x="19" y="12"/>
                    </a:cubicBezTo>
                    <a:cubicBezTo>
                      <a:pt x="13" y="14"/>
                      <a:pt x="4" y="14"/>
                      <a:pt x="0" y="10"/>
                    </a:cubicBezTo>
                    <a:cubicBezTo>
                      <a:pt x="2" y="7"/>
                      <a:pt x="3" y="3"/>
                      <a:pt x="5" y="0"/>
                    </a:cubicBezTo>
                    <a:cubicBezTo>
                      <a:pt x="7" y="11"/>
                      <a:pt x="16" y="8"/>
                      <a:pt x="25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3" name="Freeform 187">
                <a:extLst>
                  <a:ext uri="{FF2B5EF4-FFF2-40B4-BE49-F238E27FC236}">
                    <a16:creationId xmlns:a16="http://schemas.microsoft.com/office/drawing/2014/main" id="{CCB533A4-7A96-46F8-AC09-518D22A26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611"/>
                <a:ext cx="85" cy="40"/>
              </a:xfrm>
              <a:custGeom>
                <a:avLst/>
                <a:gdLst>
                  <a:gd name="T0" fmla="*/ 33 w 34"/>
                  <a:gd name="T1" fmla="*/ 0 h 15"/>
                  <a:gd name="T2" fmla="*/ 175 w 34"/>
                  <a:gd name="T3" fmla="*/ 227 h 15"/>
                  <a:gd name="T4" fmla="*/ 408 w 34"/>
                  <a:gd name="T5" fmla="*/ 227 h 15"/>
                  <a:gd name="T6" fmla="*/ 533 w 34"/>
                  <a:gd name="T7" fmla="*/ 205 h 15"/>
                  <a:gd name="T8" fmla="*/ 375 w 34"/>
                  <a:gd name="T9" fmla="*/ 171 h 15"/>
                  <a:gd name="T10" fmla="*/ 188 w 34"/>
                  <a:gd name="T11" fmla="*/ 136 h 15"/>
                  <a:gd name="T12" fmla="*/ 50 w 34"/>
                  <a:gd name="T13" fmla="*/ 3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5">
                    <a:moveTo>
                      <a:pt x="2" y="0"/>
                    </a:moveTo>
                    <a:cubicBezTo>
                      <a:pt x="6" y="5"/>
                      <a:pt x="0" y="13"/>
                      <a:pt x="11" y="12"/>
                    </a:cubicBezTo>
                    <a:cubicBezTo>
                      <a:pt x="18" y="11"/>
                      <a:pt x="20" y="10"/>
                      <a:pt x="26" y="12"/>
                    </a:cubicBezTo>
                    <a:cubicBezTo>
                      <a:pt x="28" y="13"/>
                      <a:pt x="33" y="15"/>
                      <a:pt x="34" y="11"/>
                    </a:cubicBezTo>
                    <a:cubicBezTo>
                      <a:pt x="34" y="8"/>
                      <a:pt x="26" y="10"/>
                      <a:pt x="24" y="9"/>
                    </a:cubicBezTo>
                    <a:cubicBezTo>
                      <a:pt x="19" y="8"/>
                      <a:pt x="16" y="7"/>
                      <a:pt x="12" y="7"/>
                    </a:cubicBezTo>
                    <a:cubicBezTo>
                      <a:pt x="7" y="7"/>
                      <a:pt x="7" y="6"/>
                      <a:pt x="3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4" name="Freeform 188">
                <a:extLst>
                  <a:ext uri="{FF2B5EF4-FFF2-40B4-BE49-F238E27FC236}">
                    <a16:creationId xmlns:a16="http://schemas.microsoft.com/office/drawing/2014/main" id="{342A9282-57F8-40E4-B5D0-EE9E142FC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733"/>
                <a:ext cx="75" cy="40"/>
              </a:xfrm>
              <a:custGeom>
                <a:avLst/>
                <a:gdLst>
                  <a:gd name="T0" fmla="*/ 20 w 30"/>
                  <a:gd name="T1" fmla="*/ 0 h 15"/>
                  <a:gd name="T2" fmla="*/ 95 w 30"/>
                  <a:gd name="T3" fmla="*/ 205 h 15"/>
                  <a:gd name="T4" fmla="*/ 220 w 30"/>
                  <a:gd name="T5" fmla="*/ 227 h 15"/>
                  <a:gd name="T6" fmla="*/ 470 w 30"/>
                  <a:gd name="T7" fmla="*/ 136 h 15"/>
                  <a:gd name="T8" fmla="*/ 208 w 30"/>
                  <a:gd name="T9" fmla="*/ 171 h 15"/>
                  <a:gd name="T10" fmla="*/ 50 w 30"/>
                  <a:gd name="T11" fmla="*/ 93 h 15"/>
                  <a:gd name="T12" fmla="*/ 0 w 30"/>
                  <a:gd name="T13" fmla="*/ 2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5">
                    <a:moveTo>
                      <a:pt x="1" y="0"/>
                    </a:moveTo>
                    <a:cubicBezTo>
                      <a:pt x="5" y="3"/>
                      <a:pt x="4" y="8"/>
                      <a:pt x="6" y="11"/>
                    </a:cubicBezTo>
                    <a:cubicBezTo>
                      <a:pt x="9" y="14"/>
                      <a:pt x="10" y="13"/>
                      <a:pt x="14" y="12"/>
                    </a:cubicBezTo>
                    <a:cubicBezTo>
                      <a:pt x="19" y="11"/>
                      <a:pt x="29" y="15"/>
                      <a:pt x="30" y="7"/>
                    </a:cubicBezTo>
                    <a:cubicBezTo>
                      <a:pt x="24" y="8"/>
                      <a:pt x="19" y="9"/>
                      <a:pt x="13" y="9"/>
                    </a:cubicBezTo>
                    <a:cubicBezTo>
                      <a:pt x="10" y="9"/>
                      <a:pt x="6" y="8"/>
                      <a:pt x="3" y="5"/>
                    </a:cubicBezTo>
                    <a:cubicBezTo>
                      <a:pt x="2" y="4"/>
                      <a:pt x="3" y="2"/>
                      <a:pt x="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5" name="Freeform 189">
                <a:extLst>
                  <a:ext uri="{FF2B5EF4-FFF2-40B4-BE49-F238E27FC236}">
                    <a16:creationId xmlns:a16="http://schemas.microsoft.com/office/drawing/2014/main" id="{D29D87D9-FD4C-4F6F-8171-56EEF2C3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819"/>
                <a:ext cx="50" cy="53"/>
              </a:xfrm>
              <a:custGeom>
                <a:avLst/>
                <a:gdLst>
                  <a:gd name="T0" fmla="*/ 20 w 20"/>
                  <a:gd name="T1" fmla="*/ 204 h 20"/>
                  <a:gd name="T2" fmla="*/ 125 w 20"/>
                  <a:gd name="T3" fmla="*/ 239 h 20"/>
                  <a:gd name="T4" fmla="*/ 208 w 20"/>
                  <a:gd name="T5" fmla="*/ 315 h 20"/>
                  <a:gd name="T6" fmla="*/ 313 w 20"/>
                  <a:gd name="T7" fmla="*/ 239 h 20"/>
                  <a:gd name="T8" fmla="*/ 145 w 20"/>
                  <a:gd name="T9" fmla="*/ 191 h 20"/>
                  <a:gd name="T10" fmla="*/ 145 w 20"/>
                  <a:gd name="T11" fmla="*/ 0 h 20"/>
                  <a:gd name="T12" fmla="*/ 0 w 20"/>
                  <a:gd name="T13" fmla="*/ 14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" y="11"/>
                    </a:moveTo>
                    <a:cubicBezTo>
                      <a:pt x="3" y="12"/>
                      <a:pt x="6" y="12"/>
                      <a:pt x="8" y="13"/>
                    </a:cubicBezTo>
                    <a:cubicBezTo>
                      <a:pt x="10" y="14"/>
                      <a:pt x="11" y="16"/>
                      <a:pt x="13" y="17"/>
                    </a:cubicBezTo>
                    <a:cubicBezTo>
                      <a:pt x="17" y="20"/>
                      <a:pt x="20" y="19"/>
                      <a:pt x="20" y="13"/>
                    </a:cubicBezTo>
                    <a:cubicBezTo>
                      <a:pt x="16" y="15"/>
                      <a:pt x="11" y="14"/>
                      <a:pt x="9" y="10"/>
                    </a:cubicBezTo>
                    <a:cubicBezTo>
                      <a:pt x="7" y="6"/>
                      <a:pt x="10" y="3"/>
                      <a:pt x="9" y="0"/>
                    </a:cubicBezTo>
                    <a:cubicBezTo>
                      <a:pt x="6" y="2"/>
                      <a:pt x="4" y="6"/>
                      <a:pt x="0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6" name="Freeform 190">
                <a:extLst>
                  <a:ext uri="{FF2B5EF4-FFF2-40B4-BE49-F238E27FC236}">
                    <a16:creationId xmlns:a16="http://schemas.microsoft.com/office/drawing/2014/main" id="{E498F020-3A6D-4282-B648-CE45927DD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333"/>
                <a:ext cx="57" cy="59"/>
              </a:xfrm>
              <a:custGeom>
                <a:avLst/>
                <a:gdLst>
                  <a:gd name="T0" fmla="*/ 337 w 23"/>
                  <a:gd name="T1" fmla="*/ 0 h 22"/>
                  <a:gd name="T2" fmla="*/ 278 w 23"/>
                  <a:gd name="T3" fmla="*/ 308 h 22"/>
                  <a:gd name="T4" fmla="*/ 0 w 23"/>
                  <a:gd name="T5" fmla="*/ 367 h 22"/>
                  <a:gd name="T6" fmla="*/ 320 w 23"/>
                  <a:gd name="T7" fmla="*/ 3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22" y="0"/>
                    </a:moveTo>
                    <a:cubicBezTo>
                      <a:pt x="20" y="6"/>
                      <a:pt x="22" y="11"/>
                      <a:pt x="18" y="16"/>
                    </a:cubicBezTo>
                    <a:cubicBezTo>
                      <a:pt x="14" y="22"/>
                      <a:pt x="6" y="22"/>
                      <a:pt x="0" y="19"/>
                    </a:cubicBezTo>
                    <a:cubicBezTo>
                      <a:pt x="6" y="15"/>
                      <a:pt x="23" y="14"/>
                      <a:pt x="2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7" name="Freeform 191">
                <a:extLst>
                  <a:ext uri="{FF2B5EF4-FFF2-40B4-BE49-F238E27FC236}">
                    <a16:creationId xmlns:a16="http://schemas.microsoft.com/office/drawing/2014/main" id="{56EBAAEE-3A77-4A83-87BB-96AA46C63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1555"/>
                <a:ext cx="63" cy="48"/>
              </a:xfrm>
              <a:custGeom>
                <a:avLst/>
                <a:gdLst>
                  <a:gd name="T0" fmla="*/ 368 w 25"/>
                  <a:gd name="T1" fmla="*/ 21 h 18"/>
                  <a:gd name="T2" fmla="*/ 209 w 25"/>
                  <a:gd name="T3" fmla="*/ 307 h 18"/>
                  <a:gd name="T4" fmla="*/ 0 w 25"/>
                  <a:gd name="T5" fmla="*/ 307 h 18"/>
                  <a:gd name="T6" fmla="*/ 192 w 25"/>
                  <a:gd name="T7" fmla="*/ 227 h 18"/>
                  <a:gd name="T8" fmla="*/ 350 w 2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23" y="1"/>
                    </a:moveTo>
                    <a:cubicBezTo>
                      <a:pt x="25" y="7"/>
                      <a:pt x="19" y="14"/>
                      <a:pt x="13" y="16"/>
                    </a:cubicBezTo>
                    <a:cubicBezTo>
                      <a:pt x="9" y="18"/>
                      <a:pt x="4" y="15"/>
                      <a:pt x="0" y="16"/>
                    </a:cubicBezTo>
                    <a:cubicBezTo>
                      <a:pt x="4" y="14"/>
                      <a:pt x="8" y="15"/>
                      <a:pt x="12" y="12"/>
                    </a:cubicBezTo>
                    <a:cubicBezTo>
                      <a:pt x="16" y="10"/>
                      <a:pt x="21" y="4"/>
                      <a:pt x="2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8" name="Freeform 192">
                <a:extLst>
                  <a:ext uri="{FF2B5EF4-FFF2-40B4-BE49-F238E27FC236}">
                    <a16:creationId xmlns:a16="http://schemas.microsoft.com/office/drawing/2014/main" id="{1B6C18C2-095C-434A-BEDD-29F084245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1717"/>
                <a:ext cx="45" cy="48"/>
              </a:xfrm>
              <a:custGeom>
                <a:avLst/>
                <a:gdLst>
                  <a:gd name="T0" fmla="*/ 270 w 18"/>
                  <a:gd name="T1" fmla="*/ 0 h 18"/>
                  <a:gd name="T2" fmla="*/ 238 w 18"/>
                  <a:gd name="T3" fmla="*/ 248 h 18"/>
                  <a:gd name="T4" fmla="*/ 0 w 18"/>
                  <a:gd name="T5" fmla="*/ 264 h 18"/>
                  <a:gd name="T6" fmla="*/ 220 w 18"/>
                  <a:gd name="T7" fmla="*/ 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cubicBezTo>
                      <a:pt x="16" y="4"/>
                      <a:pt x="18" y="9"/>
                      <a:pt x="15" y="13"/>
                    </a:cubicBezTo>
                    <a:cubicBezTo>
                      <a:pt x="11" y="18"/>
                      <a:pt x="5" y="15"/>
                      <a:pt x="0" y="14"/>
                    </a:cubicBezTo>
                    <a:cubicBezTo>
                      <a:pt x="6" y="14"/>
                      <a:pt x="16" y="9"/>
                      <a:pt x="14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9" name="Freeform 193">
                <a:extLst>
                  <a:ext uri="{FF2B5EF4-FFF2-40B4-BE49-F238E27FC236}">
                    <a16:creationId xmlns:a16="http://schemas.microsoft.com/office/drawing/2014/main" id="{0A6BA0D1-52EA-40C3-92A0-62132DA7C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691"/>
                <a:ext cx="78" cy="53"/>
              </a:xfrm>
              <a:custGeom>
                <a:avLst/>
                <a:gdLst>
                  <a:gd name="T0" fmla="*/ 221 w 31"/>
                  <a:gd name="T1" fmla="*/ 0 h 20"/>
                  <a:gd name="T2" fmla="*/ 83 w 31"/>
                  <a:gd name="T3" fmla="*/ 204 h 20"/>
                  <a:gd name="T4" fmla="*/ 493 w 31"/>
                  <a:gd name="T5" fmla="*/ 371 h 20"/>
                  <a:gd name="T6" fmla="*/ 189 w 31"/>
                  <a:gd name="T7" fmla="*/ 34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14" y="0"/>
                    </a:moveTo>
                    <a:cubicBezTo>
                      <a:pt x="11" y="3"/>
                      <a:pt x="0" y="4"/>
                      <a:pt x="5" y="11"/>
                    </a:cubicBezTo>
                    <a:cubicBezTo>
                      <a:pt x="9" y="16"/>
                      <a:pt x="25" y="20"/>
                      <a:pt x="31" y="20"/>
                    </a:cubicBezTo>
                    <a:cubicBezTo>
                      <a:pt x="27" y="18"/>
                      <a:pt x="3" y="10"/>
                      <a:pt x="1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0" name="Freeform 194">
                <a:extLst>
                  <a:ext uri="{FF2B5EF4-FFF2-40B4-BE49-F238E27FC236}">
                    <a16:creationId xmlns:a16="http://schemas.microsoft.com/office/drawing/2014/main" id="{066B3FC2-3BDE-4705-9973-7A6FCDE19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573"/>
                <a:ext cx="77" cy="46"/>
              </a:xfrm>
              <a:custGeom>
                <a:avLst/>
                <a:gdLst>
                  <a:gd name="T0" fmla="*/ 412 w 31"/>
                  <a:gd name="T1" fmla="*/ 314 h 17"/>
                  <a:gd name="T2" fmla="*/ 124 w 31"/>
                  <a:gd name="T3" fmla="*/ 0 h 17"/>
                  <a:gd name="T4" fmla="*/ 340 w 31"/>
                  <a:gd name="T5" fmla="*/ 162 h 17"/>
                  <a:gd name="T6" fmla="*/ 474 w 31"/>
                  <a:gd name="T7" fmla="*/ 33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7">
                    <a:moveTo>
                      <a:pt x="27" y="16"/>
                    </a:moveTo>
                    <a:cubicBezTo>
                      <a:pt x="24" y="12"/>
                      <a:pt x="0" y="7"/>
                      <a:pt x="8" y="0"/>
                    </a:cubicBezTo>
                    <a:cubicBezTo>
                      <a:pt x="10" y="5"/>
                      <a:pt x="17" y="6"/>
                      <a:pt x="22" y="8"/>
                    </a:cubicBezTo>
                    <a:cubicBezTo>
                      <a:pt x="25" y="10"/>
                      <a:pt x="28" y="14"/>
                      <a:pt x="31" y="1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1" name="Freeform 195">
                <a:extLst>
                  <a:ext uri="{FF2B5EF4-FFF2-40B4-BE49-F238E27FC236}">
                    <a16:creationId xmlns:a16="http://schemas.microsoft.com/office/drawing/2014/main" id="{D988485C-C1C3-4A52-86E3-DE7BACD2D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416"/>
                <a:ext cx="80" cy="75"/>
              </a:xfrm>
              <a:custGeom>
                <a:avLst/>
                <a:gdLst>
                  <a:gd name="T0" fmla="*/ 50 w 32"/>
                  <a:gd name="T1" fmla="*/ 0 h 28"/>
                  <a:gd name="T2" fmla="*/ 95 w 32"/>
                  <a:gd name="T3" fmla="*/ 423 h 28"/>
                  <a:gd name="T4" fmla="*/ 500 w 32"/>
                  <a:gd name="T5" fmla="*/ 308 h 28"/>
                  <a:gd name="T6" fmla="*/ 188 w 32"/>
                  <a:gd name="T7" fmla="*/ 329 h 28"/>
                  <a:gd name="T8" fmla="*/ 83 w 32"/>
                  <a:gd name="T9" fmla="*/ 13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8">
                    <a:moveTo>
                      <a:pt x="3" y="0"/>
                    </a:moveTo>
                    <a:cubicBezTo>
                      <a:pt x="0" y="6"/>
                      <a:pt x="0" y="18"/>
                      <a:pt x="6" y="22"/>
                    </a:cubicBezTo>
                    <a:cubicBezTo>
                      <a:pt x="15" y="28"/>
                      <a:pt x="24" y="17"/>
                      <a:pt x="32" y="16"/>
                    </a:cubicBezTo>
                    <a:cubicBezTo>
                      <a:pt x="27" y="18"/>
                      <a:pt x="17" y="19"/>
                      <a:pt x="12" y="17"/>
                    </a:cubicBezTo>
                    <a:cubicBezTo>
                      <a:pt x="7" y="16"/>
                      <a:pt x="7" y="12"/>
                      <a:pt x="5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2" name="Freeform 196">
                <a:extLst>
                  <a:ext uri="{FF2B5EF4-FFF2-40B4-BE49-F238E27FC236}">
                    <a16:creationId xmlns:a16="http://schemas.microsoft.com/office/drawing/2014/main" id="{8FE642AC-A10C-4E91-B19E-D3633251C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352"/>
                <a:ext cx="52" cy="37"/>
              </a:xfrm>
              <a:custGeom>
                <a:avLst/>
                <a:gdLst>
                  <a:gd name="T0" fmla="*/ 92 w 21"/>
                  <a:gd name="T1" fmla="*/ 0 h 14"/>
                  <a:gd name="T2" fmla="*/ 92 w 21"/>
                  <a:gd name="T3" fmla="*/ 225 h 14"/>
                  <a:gd name="T4" fmla="*/ 319 w 21"/>
                  <a:gd name="T5" fmla="*/ 182 h 14"/>
                  <a:gd name="T6" fmla="*/ 74 w 21"/>
                  <a:gd name="T7" fmla="*/ 9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6" y="0"/>
                    </a:moveTo>
                    <a:cubicBezTo>
                      <a:pt x="6" y="4"/>
                      <a:pt x="0" y="9"/>
                      <a:pt x="6" y="12"/>
                    </a:cubicBezTo>
                    <a:cubicBezTo>
                      <a:pt x="9" y="14"/>
                      <a:pt x="21" y="14"/>
                      <a:pt x="21" y="10"/>
                    </a:cubicBezTo>
                    <a:cubicBezTo>
                      <a:pt x="14" y="12"/>
                      <a:pt x="10" y="10"/>
                      <a:pt x="5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3" name="Freeform 197">
                <a:extLst>
                  <a:ext uri="{FF2B5EF4-FFF2-40B4-BE49-F238E27FC236}">
                    <a16:creationId xmlns:a16="http://schemas.microsoft.com/office/drawing/2014/main" id="{758FF8FF-F2A9-4CFA-9EE8-88EF7C024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923"/>
                <a:ext cx="53" cy="26"/>
              </a:xfrm>
              <a:custGeom>
                <a:avLst/>
                <a:gdLst>
                  <a:gd name="T0" fmla="*/ 0 w 21"/>
                  <a:gd name="T1" fmla="*/ 109 h 10"/>
                  <a:gd name="T2" fmla="*/ 242 w 21"/>
                  <a:gd name="T3" fmla="*/ 177 h 10"/>
                  <a:gd name="T4" fmla="*/ 305 w 21"/>
                  <a:gd name="T5" fmla="*/ 0 h 10"/>
                  <a:gd name="T6" fmla="*/ 96 w 21"/>
                  <a:gd name="T7" fmla="*/ 1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0">
                    <a:moveTo>
                      <a:pt x="0" y="6"/>
                    </a:moveTo>
                    <a:cubicBezTo>
                      <a:pt x="4" y="9"/>
                      <a:pt x="10" y="10"/>
                      <a:pt x="15" y="10"/>
                    </a:cubicBezTo>
                    <a:cubicBezTo>
                      <a:pt x="21" y="10"/>
                      <a:pt x="20" y="5"/>
                      <a:pt x="19" y="0"/>
                    </a:cubicBezTo>
                    <a:cubicBezTo>
                      <a:pt x="16" y="6"/>
                      <a:pt x="12" y="8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4" name="Freeform 198">
                <a:extLst>
                  <a:ext uri="{FF2B5EF4-FFF2-40B4-BE49-F238E27FC236}">
                    <a16:creationId xmlns:a16="http://schemas.microsoft.com/office/drawing/2014/main" id="{F16EF05E-C81F-49CA-8779-021DCBD87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1928"/>
                <a:ext cx="35" cy="5"/>
              </a:xfrm>
              <a:custGeom>
                <a:avLst/>
                <a:gdLst>
                  <a:gd name="T0" fmla="*/ 0 w 14"/>
                  <a:gd name="T1" fmla="*/ 20 h 2"/>
                  <a:gd name="T2" fmla="*/ 220 w 1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">
                    <a:moveTo>
                      <a:pt x="0" y="1"/>
                    </a:moveTo>
                    <a:cubicBezTo>
                      <a:pt x="4" y="2"/>
                      <a:pt x="10" y="2"/>
                      <a:pt x="14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5" name="Freeform 199">
                <a:extLst>
                  <a:ext uri="{FF2B5EF4-FFF2-40B4-BE49-F238E27FC236}">
                    <a16:creationId xmlns:a16="http://schemas.microsoft.com/office/drawing/2014/main" id="{08D67D42-39FD-436B-9F8B-BA63C8B36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939"/>
                <a:ext cx="28" cy="26"/>
              </a:xfrm>
              <a:custGeom>
                <a:avLst/>
                <a:gdLst>
                  <a:gd name="T0" fmla="*/ 33 w 11"/>
                  <a:gd name="T1" fmla="*/ 0 h 10"/>
                  <a:gd name="T2" fmla="*/ 33 w 11"/>
                  <a:gd name="T3" fmla="*/ 143 h 10"/>
                  <a:gd name="T4" fmla="*/ 181 w 11"/>
                  <a:gd name="T5" fmla="*/ 109 h 10"/>
                  <a:gd name="T6" fmla="*/ 51 w 11"/>
                  <a:gd name="T7" fmla="*/ 5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0"/>
                    </a:moveTo>
                    <a:cubicBezTo>
                      <a:pt x="3" y="2"/>
                      <a:pt x="0" y="6"/>
                      <a:pt x="2" y="8"/>
                    </a:cubicBezTo>
                    <a:cubicBezTo>
                      <a:pt x="3" y="10"/>
                      <a:pt x="9" y="8"/>
                      <a:pt x="11" y="6"/>
                    </a:cubicBezTo>
                    <a:cubicBezTo>
                      <a:pt x="8" y="7"/>
                      <a:pt x="3" y="7"/>
                      <a:pt x="3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6" name="Freeform 200">
                <a:extLst>
                  <a:ext uri="{FF2B5EF4-FFF2-40B4-BE49-F238E27FC236}">
                    <a16:creationId xmlns:a16="http://schemas.microsoft.com/office/drawing/2014/main" id="{564B2CDF-AE28-46AF-ADFD-556A3A4F2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587"/>
                <a:ext cx="40" cy="34"/>
              </a:xfrm>
              <a:custGeom>
                <a:avLst/>
                <a:gdLst>
                  <a:gd name="T0" fmla="*/ 33 w 16"/>
                  <a:gd name="T1" fmla="*/ 0 h 13"/>
                  <a:gd name="T2" fmla="*/ 33 w 16"/>
                  <a:gd name="T3" fmla="*/ 178 h 13"/>
                  <a:gd name="T4" fmla="*/ 250 w 16"/>
                  <a:gd name="T5" fmla="*/ 178 h 13"/>
                  <a:gd name="T6" fmla="*/ 33 w 16"/>
                  <a:gd name="T7" fmla="*/ 3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2" y="0"/>
                    </a:moveTo>
                    <a:cubicBezTo>
                      <a:pt x="0" y="2"/>
                      <a:pt x="0" y="8"/>
                      <a:pt x="2" y="10"/>
                    </a:cubicBezTo>
                    <a:cubicBezTo>
                      <a:pt x="5" y="13"/>
                      <a:pt x="13" y="11"/>
                      <a:pt x="16" y="10"/>
                    </a:cubicBezTo>
                    <a:cubicBezTo>
                      <a:pt x="13" y="8"/>
                      <a:pt x="1" y="7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7" name="Freeform 201">
                <a:extLst>
                  <a:ext uri="{FF2B5EF4-FFF2-40B4-BE49-F238E27FC236}">
                    <a16:creationId xmlns:a16="http://schemas.microsoft.com/office/drawing/2014/main" id="{6A0871C6-1C14-4E7F-990D-A22C2969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363"/>
                <a:ext cx="35" cy="29"/>
              </a:xfrm>
              <a:custGeom>
                <a:avLst/>
                <a:gdLst>
                  <a:gd name="T0" fmla="*/ 175 w 14"/>
                  <a:gd name="T1" fmla="*/ 0 h 11"/>
                  <a:gd name="T2" fmla="*/ 208 w 14"/>
                  <a:gd name="T3" fmla="*/ 124 h 11"/>
                  <a:gd name="T4" fmla="*/ 0 w 14"/>
                  <a:gd name="T5" fmla="*/ 145 h 11"/>
                  <a:gd name="T6" fmla="*/ 175 w 14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1" y="0"/>
                    </a:moveTo>
                    <a:cubicBezTo>
                      <a:pt x="11" y="3"/>
                      <a:pt x="14" y="4"/>
                      <a:pt x="13" y="7"/>
                    </a:cubicBezTo>
                    <a:cubicBezTo>
                      <a:pt x="11" y="11"/>
                      <a:pt x="2" y="11"/>
                      <a:pt x="0" y="8"/>
                    </a:cubicBezTo>
                    <a:cubicBezTo>
                      <a:pt x="5" y="10"/>
                      <a:pt x="9" y="5"/>
                      <a:pt x="11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8" name="Freeform 202">
                <a:extLst>
                  <a:ext uri="{FF2B5EF4-FFF2-40B4-BE49-F238E27FC236}">
                    <a16:creationId xmlns:a16="http://schemas.microsoft.com/office/drawing/2014/main" id="{8F99CE82-F14D-4E8A-8B41-C36087E92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1323"/>
                <a:ext cx="38" cy="61"/>
              </a:xfrm>
              <a:custGeom>
                <a:avLst/>
                <a:gdLst>
                  <a:gd name="T0" fmla="*/ 84 w 15"/>
                  <a:gd name="T1" fmla="*/ 0 h 23"/>
                  <a:gd name="T2" fmla="*/ 243 w 15"/>
                  <a:gd name="T3" fmla="*/ 204 h 23"/>
                  <a:gd name="T4" fmla="*/ 0 w 15"/>
                  <a:gd name="T5" fmla="*/ 408 h 23"/>
                  <a:gd name="T6" fmla="*/ 147 w 15"/>
                  <a:gd name="T7" fmla="*/ 260 h 23"/>
                  <a:gd name="T8" fmla="*/ 117 w 15"/>
                  <a:gd name="T9" fmla="*/ 3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5" y="0"/>
                    </a:moveTo>
                    <a:cubicBezTo>
                      <a:pt x="8" y="4"/>
                      <a:pt x="15" y="5"/>
                      <a:pt x="15" y="11"/>
                    </a:cubicBezTo>
                    <a:cubicBezTo>
                      <a:pt x="15" y="17"/>
                      <a:pt x="4" y="23"/>
                      <a:pt x="0" y="22"/>
                    </a:cubicBezTo>
                    <a:cubicBezTo>
                      <a:pt x="2" y="19"/>
                      <a:pt x="7" y="18"/>
                      <a:pt x="9" y="14"/>
                    </a:cubicBezTo>
                    <a:cubicBezTo>
                      <a:pt x="11" y="10"/>
                      <a:pt x="11" y="5"/>
                      <a:pt x="7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9" name="Freeform 203">
                <a:extLst>
                  <a:ext uri="{FF2B5EF4-FFF2-40B4-BE49-F238E27FC236}">
                    <a16:creationId xmlns:a16="http://schemas.microsoft.com/office/drawing/2014/main" id="{1DFB144A-B3D0-4889-B349-0B7A063F0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387"/>
                <a:ext cx="52" cy="61"/>
              </a:xfrm>
              <a:custGeom>
                <a:avLst/>
                <a:gdLst>
                  <a:gd name="T0" fmla="*/ 319 w 21"/>
                  <a:gd name="T1" fmla="*/ 0 h 23"/>
                  <a:gd name="T2" fmla="*/ 30 w 21"/>
                  <a:gd name="T3" fmla="*/ 204 h 23"/>
                  <a:gd name="T4" fmla="*/ 104 w 21"/>
                  <a:gd name="T5" fmla="*/ 430 h 23"/>
                  <a:gd name="T6" fmla="*/ 287 w 21"/>
                  <a:gd name="T7" fmla="*/ 7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21" y="0"/>
                    </a:moveTo>
                    <a:cubicBezTo>
                      <a:pt x="15" y="5"/>
                      <a:pt x="6" y="3"/>
                      <a:pt x="2" y="11"/>
                    </a:cubicBezTo>
                    <a:cubicBezTo>
                      <a:pt x="0" y="17"/>
                      <a:pt x="2" y="19"/>
                      <a:pt x="7" y="23"/>
                    </a:cubicBezTo>
                    <a:cubicBezTo>
                      <a:pt x="2" y="14"/>
                      <a:pt x="10" y="5"/>
                      <a:pt x="1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0" name="Freeform 204">
                <a:extLst>
                  <a:ext uri="{FF2B5EF4-FFF2-40B4-BE49-F238E27FC236}">
                    <a16:creationId xmlns:a16="http://schemas.microsoft.com/office/drawing/2014/main" id="{AF76A99A-FA0B-47F8-B67A-40F7CF509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309"/>
                <a:ext cx="147" cy="27"/>
              </a:xfrm>
              <a:custGeom>
                <a:avLst/>
                <a:gdLst>
                  <a:gd name="T0" fmla="*/ 0 w 59"/>
                  <a:gd name="T1" fmla="*/ 0 h 10"/>
                  <a:gd name="T2" fmla="*/ 590 w 59"/>
                  <a:gd name="T3" fmla="*/ 138 h 10"/>
                  <a:gd name="T4" fmla="*/ 912 w 59"/>
                  <a:gd name="T5" fmla="*/ 13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0">
                    <a:moveTo>
                      <a:pt x="0" y="0"/>
                    </a:moveTo>
                    <a:cubicBezTo>
                      <a:pt x="13" y="3"/>
                      <a:pt x="24" y="5"/>
                      <a:pt x="38" y="7"/>
                    </a:cubicBezTo>
                    <a:cubicBezTo>
                      <a:pt x="44" y="7"/>
                      <a:pt x="53" y="10"/>
                      <a:pt x="59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04" name="Freeform 205">
              <a:extLst>
                <a:ext uri="{FF2B5EF4-FFF2-40B4-BE49-F238E27FC236}">
                  <a16:creationId xmlns:a16="http://schemas.microsoft.com/office/drawing/2014/main" id="{ACCD10AB-E5C6-404D-83C3-FA66F2F8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528"/>
              <a:ext cx="122" cy="16"/>
            </a:xfrm>
            <a:custGeom>
              <a:avLst/>
              <a:gdLst>
                <a:gd name="T0" fmla="*/ 0 w 49"/>
                <a:gd name="T1" fmla="*/ 0 h 6"/>
                <a:gd name="T2" fmla="*/ 321 w 49"/>
                <a:gd name="T3" fmla="*/ 21 h 6"/>
                <a:gd name="T4" fmla="*/ 757 w 49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6">
                  <a:moveTo>
                    <a:pt x="0" y="0"/>
                  </a:moveTo>
                  <a:cubicBezTo>
                    <a:pt x="7" y="0"/>
                    <a:pt x="14" y="1"/>
                    <a:pt x="21" y="1"/>
                  </a:cubicBezTo>
                  <a:cubicBezTo>
                    <a:pt x="29" y="2"/>
                    <a:pt x="42" y="1"/>
                    <a:pt x="4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5" name="Freeform 206">
              <a:extLst>
                <a:ext uri="{FF2B5EF4-FFF2-40B4-BE49-F238E27FC236}">
                  <a16:creationId xmlns:a16="http://schemas.microsoft.com/office/drawing/2014/main" id="{698DF17D-6CAD-42AA-AA7E-06F059F2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1880"/>
              <a:ext cx="93" cy="27"/>
            </a:xfrm>
            <a:custGeom>
              <a:avLst/>
              <a:gdLst>
                <a:gd name="T0" fmla="*/ 0 w 37"/>
                <a:gd name="T1" fmla="*/ 0 h 10"/>
                <a:gd name="T2" fmla="*/ 221 w 37"/>
                <a:gd name="T3" fmla="*/ 116 h 10"/>
                <a:gd name="T4" fmla="*/ 588 w 37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0">
                  <a:moveTo>
                    <a:pt x="0" y="0"/>
                  </a:moveTo>
                  <a:cubicBezTo>
                    <a:pt x="5" y="0"/>
                    <a:pt x="9" y="4"/>
                    <a:pt x="14" y="6"/>
                  </a:cubicBezTo>
                  <a:cubicBezTo>
                    <a:pt x="21" y="8"/>
                    <a:pt x="29" y="10"/>
                    <a:pt x="3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6" name="Freeform 207">
              <a:extLst>
                <a:ext uri="{FF2B5EF4-FFF2-40B4-BE49-F238E27FC236}">
                  <a16:creationId xmlns:a16="http://schemas.microsoft.com/office/drawing/2014/main" id="{A65F0921-90CD-4E94-8056-8A3722334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912"/>
              <a:ext cx="80" cy="21"/>
            </a:xfrm>
            <a:custGeom>
              <a:avLst/>
              <a:gdLst>
                <a:gd name="T0" fmla="*/ 0 w 32"/>
                <a:gd name="T1" fmla="*/ 0 h 8"/>
                <a:gd name="T2" fmla="*/ 208 w 32"/>
                <a:gd name="T3" fmla="*/ 89 h 8"/>
                <a:gd name="T4" fmla="*/ 500 w 32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8">
                  <a:moveTo>
                    <a:pt x="0" y="0"/>
                  </a:moveTo>
                  <a:cubicBezTo>
                    <a:pt x="3" y="3"/>
                    <a:pt x="8" y="4"/>
                    <a:pt x="13" y="5"/>
                  </a:cubicBezTo>
                  <a:cubicBezTo>
                    <a:pt x="20" y="7"/>
                    <a:pt x="24" y="8"/>
                    <a:pt x="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7" name="Freeform 208">
              <a:extLst>
                <a:ext uri="{FF2B5EF4-FFF2-40B4-BE49-F238E27FC236}">
                  <a16:creationId xmlns:a16="http://schemas.microsoft.com/office/drawing/2014/main" id="{F8FBE823-577C-491E-B92C-264D15011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563"/>
              <a:ext cx="100" cy="34"/>
            </a:xfrm>
            <a:custGeom>
              <a:avLst/>
              <a:gdLst>
                <a:gd name="T0" fmla="*/ 0 w 40"/>
                <a:gd name="T1" fmla="*/ 0 h 13"/>
                <a:gd name="T2" fmla="*/ 625 w 40"/>
                <a:gd name="T3" fmla="*/ 17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3">
                  <a:moveTo>
                    <a:pt x="0" y="0"/>
                  </a:moveTo>
                  <a:cubicBezTo>
                    <a:pt x="14" y="1"/>
                    <a:pt x="26" y="13"/>
                    <a:pt x="4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8" name="Freeform 209">
              <a:extLst>
                <a:ext uri="{FF2B5EF4-FFF2-40B4-BE49-F238E27FC236}">
                  <a16:creationId xmlns:a16="http://schemas.microsoft.com/office/drawing/2014/main" id="{B7387D90-376C-4529-9CBC-5FAC94CAB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1312"/>
              <a:ext cx="80" cy="32"/>
            </a:xfrm>
            <a:custGeom>
              <a:avLst/>
              <a:gdLst>
                <a:gd name="T0" fmla="*/ 0 w 32"/>
                <a:gd name="T1" fmla="*/ 77 h 12"/>
                <a:gd name="T2" fmla="*/ 500 w 3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2">
                  <a:moveTo>
                    <a:pt x="0" y="4"/>
                  </a:moveTo>
                  <a:cubicBezTo>
                    <a:pt x="12" y="0"/>
                    <a:pt x="21" y="8"/>
                    <a:pt x="3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9" name="Freeform 210">
              <a:extLst>
                <a:ext uri="{FF2B5EF4-FFF2-40B4-BE49-F238E27FC236}">
                  <a16:creationId xmlns:a16="http://schemas.microsoft.com/office/drawing/2014/main" id="{713575E8-5EF0-437E-BFE2-2BFD4D116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1371"/>
              <a:ext cx="48" cy="26"/>
            </a:xfrm>
            <a:custGeom>
              <a:avLst/>
              <a:gdLst>
                <a:gd name="T0" fmla="*/ 0 w 19"/>
                <a:gd name="T1" fmla="*/ 0 h 10"/>
                <a:gd name="T2" fmla="*/ 306 w 19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7" y="4"/>
                    <a:pt x="11" y="10"/>
                    <a:pt x="1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0" name="Freeform 211">
              <a:extLst>
                <a:ext uri="{FF2B5EF4-FFF2-40B4-BE49-F238E27FC236}">
                  <a16:creationId xmlns:a16="http://schemas.microsoft.com/office/drawing/2014/main" id="{2AE81D3F-E4FC-4B47-9D80-CB6E40EAA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608"/>
              <a:ext cx="45" cy="13"/>
            </a:xfrm>
            <a:custGeom>
              <a:avLst/>
              <a:gdLst>
                <a:gd name="T0" fmla="*/ 0 w 18"/>
                <a:gd name="T1" fmla="*/ 0 h 5"/>
                <a:gd name="T2" fmla="*/ 125 w 18"/>
                <a:gd name="T3" fmla="*/ 55 h 5"/>
                <a:gd name="T4" fmla="*/ 283 w 18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">
                  <a:moveTo>
                    <a:pt x="0" y="0"/>
                  </a:moveTo>
                  <a:cubicBezTo>
                    <a:pt x="4" y="0"/>
                    <a:pt x="5" y="2"/>
                    <a:pt x="8" y="3"/>
                  </a:cubicBezTo>
                  <a:cubicBezTo>
                    <a:pt x="11" y="5"/>
                    <a:pt x="15" y="5"/>
                    <a:pt x="1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1" name="Freeform 212">
              <a:extLst>
                <a:ext uri="{FF2B5EF4-FFF2-40B4-BE49-F238E27FC236}">
                  <a16:creationId xmlns:a16="http://schemas.microsoft.com/office/drawing/2014/main" id="{ACBB7FE4-3A3C-4FE6-85D1-760033336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36"/>
              <a:ext cx="32" cy="13"/>
            </a:xfrm>
            <a:custGeom>
              <a:avLst/>
              <a:gdLst>
                <a:gd name="T0" fmla="*/ 0 w 13"/>
                <a:gd name="T1" fmla="*/ 0 h 5"/>
                <a:gd name="T2" fmla="*/ 194 w 1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2" y="5"/>
                    <a:pt x="10" y="0"/>
                    <a:pt x="1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2" name="Freeform 213">
              <a:extLst>
                <a:ext uri="{FF2B5EF4-FFF2-40B4-BE49-F238E27FC236}">
                  <a16:creationId xmlns:a16="http://schemas.microsoft.com/office/drawing/2014/main" id="{E55A1B10-68A7-4DD7-8769-D5C4C3448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536"/>
              <a:ext cx="245" cy="29"/>
            </a:xfrm>
            <a:custGeom>
              <a:avLst/>
              <a:gdLst>
                <a:gd name="T0" fmla="*/ 0 w 98"/>
                <a:gd name="T1" fmla="*/ 145 h 11"/>
                <a:gd name="T2" fmla="*/ 1533 w 9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8" h="11">
                  <a:moveTo>
                    <a:pt x="0" y="8"/>
                  </a:moveTo>
                  <a:cubicBezTo>
                    <a:pt x="11" y="11"/>
                    <a:pt x="73" y="8"/>
                    <a:pt x="9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3" name="Freeform 214">
              <a:extLst>
                <a:ext uri="{FF2B5EF4-FFF2-40B4-BE49-F238E27FC236}">
                  <a16:creationId xmlns:a16="http://schemas.microsoft.com/office/drawing/2014/main" id="{6622EC24-872F-476A-B498-B8DC7DEDD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821"/>
              <a:ext cx="202" cy="35"/>
            </a:xfrm>
            <a:custGeom>
              <a:avLst/>
              <a:gdLst>
                <a:gd name="T0" fmla="*/ 0 w 81"/>
                <a:gd name="T1" fmla="*/ 0 h 13"/>
                <a:gd name="T2" fmla="*/ 1257 w 81"/>
                <a:gd name="T3" fmla="*/ 19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13">
                  <a:moveTo>
                    <a:pt x="0" y="0"/>
                  </a:moveTo>
                  <a:cubicBezTo>
                    <a:pt x="16" y="5"/>
                    <a:pt x="64" y="13"/>
                    <a:pt x="8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4" name="Freeform 215">
              <a:extLst>
                <a:ext uri="{FF2B5EF4-FFF2-40B4-BE49-F238E27FC236}">
                  <a16:creationId xmlns:a16="http://schemas.microsoft.com/office/drawing/2014/main" id="{5E9FB6CF-62D0-4873-9033-569D82F62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1691"/>
              <a:ext cx="243" cy="21"/>
            </a:xfrm>
            <a:custGeom>
              <a:avLst/>
              <a:gdLst>
                <a:gd name="T0" fmla="*/ 0 w 97"/>
                <a:gd name="T1" fmla="*/ 0 h 8"/>
                <a:gd name="T2" fmla="*/ 1526 w 97"/>
                <a:gd name="T3" fmla="*/ 5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7" h="8">
                  <a:moveTo>
                    <a:pt x="0" y="0"/>
                  </a:moveTo>
                  <a:cubicBezTo>
                    <a:pt x="14" y="4"/>
                    <a:pt x="73" y="8"/>
                    <a:pt x="9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5" name="Freeform 216">
              <a:extLst>
                <a:ext uri="{FF2B5EF4-FFF2-40B4-BE49-F238E27FC236}">
                  <a16:creationId xmlns:a16="http://schemas.microsoft.com/office/drawing/2014/main" id="{2176B0B8-66E0-41A9-BDC8-7C56FF9FD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331"/>
              <a:ext cx="235" cy="56"/>
            </a:xfrm>
            <a:custGeom>
              <a:avLst/>
              <a:gdLst>
                <a:gd name="T0" fmla="*/ 0 w 94"/>
                <a:gd name="T1" fmla="*/ 376 h 21"/>
                <a:gd name="T2" fmla="*/ 1470 w 94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21">
                  <a:moveTo>
                    <a:pt x="0" y="20"/>
                  </a:moveTo>
                  <a:cubicBezTo>
                    <a:pt x="19" y="21"/>
                    <a:pt x="77" y="10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6" name="Freeform 217">
              <a:extLst>
                <a:ext uri="{FF2B5EF4-FFF2-40B4-BE49-F238E27FC236}">
                  <a16:creationId xmlns:a16="http://schemas.microsoft.com/office/drawing/2014/main" id="{56044AA0-6CFA-4E30-976A-93A93FD25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1664"/>
              <a:ext cx="72" cy="35"/>
            </a:xfrm>
            <a:custGeom>
              <a:avLst/>
              <a:gdLst>
                <a:gd name="T0" fmla="*/ 0 w 29"/>
                <a:gd name="T1" fmla="*/ 81 h 13"/>
                <a:gd name="T2" fmla="*/ 216 w 29"/>
                <a:gd name="T3" fmla="*/ 81 h 13"/>
                <a:gd name="T4" fmla="*/ 444 w 29"/>
                <a:gd name="T5" fmla="*/ 59 h 13"/>
                <a:gd name="T6" fmla="*/ 104 w 29"/>
                <a:gd name="T7" fmla="*/ 253 h 13"/>
                <a:gd name="T8" fmla="*/ 0 w 29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3">
                  <a:moveTo>
                    <a:pt x="0" y="4"/>
                  </a:moveTo>
                  <a:cubicBezTo>
                    <a:pt x="3" y="0"/>
                    <a:pt x="10" y="3"/>
                    <a:pt x="14" y="4"/>
                  </a:cubicBezTo>
                  <a:cubicBezTo>
                    <a:pt x="20" y="5"/>
                    <a:pt x="24" y="4"/>
                    <a:pt x="29" y="3"/>
                  </a:cubicBezTo>
                  <a:cubicBezTo>
                    <a:pt x="26" y="10"/>
                    <a:pt x="8" y="4"/>
                    <a:pt x="7" y="13"/>
                  </a:cubicBezTo>
                  <a:cubicBezTo>
                    <a:pt x="4" y="11"/>
                    <a:pt x="6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7" name="Freeform 218">
              <a:extLst>
                <a:ext uri="{FF2B5EF4-FFF2-40B4-BE49-F238E27FC236}">
                  <a16:creationId xmlns:a16="http://schemas.microsoft.com/office/drawing/2014/main" id="{2C5B1B8E-C2E0-4530-A99D-04F015E83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549"/>
              <a:ext cx="30" cy="30"/>
            </a:xfrm>
            <a:custGeom>
              <a:avLst/>
              <a:gdLst>
                <a:gd name="T0" fmla="*/ 0 w 12"/>
                <a:gd name="T1" fmla="*/ 120 h 11"/>
                <a:gd name="T2" fmla="*/ 188 w 12"/>
                <a:gd name="T3" fmla="*/ 22 h 11"/>
                <a:gd name="T4" fmla="*/ 83 w 12"/>
                <a:gd name="T5" fmla="*/ 224 h 11"/>
                <a:gd name="T6" fmla="*/ 20 w 12"/>
                <a:gd name="T7" fmla="*/ 120 h 11"/>
                <a:gd name="T8" fmla="*/ 0 w 12"/>
                <a:gd name="T9" fmla="*/ 1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3" y="5"/>
                    <a:pt x="10" y="0"/>
                    <a:pt x="12" y="1"/>
                  </a:cubicBezTo>
                  <a:cubicBezTo>
                    <a:pt x="9" y="5"/>
                    <a:pt x="4" y="5"/>
                    <a:pt x="5" y="11"/>
                  </a:cubicBezTo>
                  <a:cubicBezTo>
                    <a:pt x="4" y="9"/>
                    <a:pt x="3" y="7"/>
                    <a:pt x="1" y="6"/>
                  </a:cubicBezTo>
                  <a:cubicBezTo>
                    <a:pt x="1" y="7"/>
                    <a:pt x="1" y="7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8" name="Freeform 219">
              <a:extLst>
                <a:ext uri="{FF2B5EF4-FFF2-40B4-BE49-F238E27FC236}">
                  <a16:creationId xmlns:a16="http://schemas.microsoft.com/office/drawing/2014/main" id="{1C1B336B-4C29-44C1-9E9D-49C843056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787"/>
              <a:ext cx="50" cy="16"/>
            </a:xfrm>
            <a:custGeom>
              <a:avLst/>
              <a:gdLst>
                <a:gd name="T0" fmla="*/ 20 w 20"/>
                <a:gd name="T1" fmla="*/ 77 h 6"/>
                <a:gd name="T2" fmla="*/ 313 w 20"/>
                <a:gd name="T3" fmla="*/ 93 h 6"/>
                <a:gd name="T4" fmla="*/ 125 w 20"/>
                <a:gd name="T5" fmla="*/ 93 h 6"/>
                <a:gd name="T6" fmla="*/ 0 w 20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1" y="4"/>
                  </a:moveTo>
                  <a:cubicBezTo>
                    <a:pt x="8" y="0"/>
                    <a:pt x="14" y="2"/>
                    <a:pt x="20" y="5"/>
                  </a:cubicBezTo>
                  <a:cubicBezTo>
                    <a:pt x="15" y="4"/>
                    <a:pt x="13" y="4"/>
                    <a:pt x="8" y="5"/>
                  </a:cubicBezTo>
                  <a:cubicBezTo>
                    <a:pt x="6" y="6"/>
                    <a:pt x="3" y="6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9" name="Freeform 220">
              <a:extLst>
                <a:ext uri="{FF2B5EF4-FFF2-40B4-BE49-F238E27FC236}">
                  <a16:creationId xmlns:a16="http://schemas.microsoft.com/office/drawing/2014/main" id="{758C9FCA-B170-4E09-9656-A783EED3B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405"/>
              <a:ext cx="35" cy="88"/>
            </a:xfrm>
            <a:custGeom>
              <a:avLst/>
              <a:gdLst>
                <a:gd name="T0" fmla="*/ 113 w 14"/>
                <a:gd name="T1" fmla="*/ 0 h 33"/>
                <a:gd name="T2" fmla="*/ 63 w 14"/>
                <a:gd name="T3" fmla="*/ 341 h 33"/>
                <a:gd name="T4" fmla="*/ 125 w 14"/>
                <a:gd name="T5" fmla="*/ 512 h 33"/>
                <a:gd name="T6" fmla="*/ 220 w 14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3">
                  <a:moveTo>
                    <a:pt x="7" y="0"/>
                  </a:moveTo>
                  <a:cubicBezTo>
                    <a:pt x="4" y="5"/>
                    <a:pt x="0" y="10"/>
                    <a:pt x="4" y="18"/>
                  </a:cubicBezTo>
                  <a:cubicBezTo>
                    <a:pt x="6" y="22"/>
                    <a:pt x="7" y="25"/>
                    <a:pt x="8" y="27"/>
                  </a:cubicBezTo>
                  <a:cubicBezTo>
                    <a:pt x="9" y="30"/>
                    <a:pt x="14" y="29"/>
                    <a:pt x="14" y="3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0" name="Freeform 221">
              <a:extLst>
                <a:ext uri="{FF2B5EF4-FFF2-40B4-BE49-F238E27FC236}">
                  <a16:creationId xmlns:a16="http://schemas.microsoft.com/office/drawing/2014/main" id="{2F877330-2FD9-42E8-91D6-662A947F8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571"/>
              <a:ext cx="52" cy="48"/>
            </a:xfrm>
            <a:custGeom>
              <a:avLst/>
              <a:gdLst>
                <a:gd name="T0" fmla="*/ 30 w 21"/>
                <a:gd name="T1" fmla="*/ 0 h 18"/>
                <a:gd name="T2" fmla="*/ 154 w 21"/>
                <a:gd name="T3" fmla="*/ 248 h 18"/>
                <a:gd name="T4" fmla="*/ 319 w 21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" y="0"/>
                  </a:moveTo>
                  <a:cubicBezTo>
                    <a:pt x="0" y="6"/>
                    <a:pt x="0" y="9"/>
                    <a:pt x="10" y="13"/>
                  </a:cubicBezTo>
                  <a:cubicBezTo>
                    <a:pt x="15" y="14"/>
                    <a:pt x="19" y="16"/>
                    <a:pt x="21" y="1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1" name="Freeform 222">
              <a:extLst>
                <a:ext uri="{FF2B5EF4-FFF2-40B4-BE49-F238E27FC236}">
                  <a16:creationId xmlns:a16="http://schemas.microsoft.com/office/drawing/2014/main" id="{F16E0CD1-668B-477A-A3BA-2906ED95E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685"/>
              <a:ext cx="32" cy="54"/>
            </a:xfrm>
            <a:custGeom>
              <a:avLst/>
              <a:gdLst>
                <a:gd name="T0" fmla="*/ 194 w 13"/>
                <a:gd name="T1" fmla="*/ 0 h 20"/>
                <a:gd name="T2" fmla="*/ 12 w 13"/>
                <a:gd name="T3" fmla="*/ 197 h 20"/>
                <a:gd name="T4" fmla="*/ 153 w 13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3" y="0"/>
                  </a:moveTo>
                  <a:cubicBezTo>
                    <a:pt x="6" y="2"/>
                    <a:pt x="0" y="5"/>
                    <a:pt x="1" y="10"/>
                  </a:cubicBezTo>
                  <a:cubicBezTo>
                    <a:pt x="1" y="15"/>
                    <a:pt x="6" y="18"/>
                    <a:pt x="10" y="2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2" name="Freeform 223">
              <a:extLst>
                <a:ext uri="{FF2B5EF4-FFF2-40B4-BE49-F238E27FC236}">
                  <a16:creationId xmlns:a16="http://schemas.microsoft.com/office/drawing/2014/main" id="{4A1F8F17-5744-4CA8-B128-79DF8D4B4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843"/>
              <a:ext cx="25" cy="42"/>
            </a:xfrm>
            <a:custGeom>
              <a:avLst/>
              <a:gdLst>
                <a:gd name="T0" fmla="*/ 0 w 10"/>
                <a:gd name="T1" fmla="*/ 21 h 16"/>
                <a:gd name="T2" fmla="*/ 145 w 10"/>
                <a:gd name="T3" fmla="*/ 123 h 16"/>
                <a:gd name="T4" fmla="*/ 50 w 10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1" y="8"/>
                    <a:pt x="9" y="0"/>
                    <a:pt x="9" y="7"/>
                  </a:cubicBezTo>
                  <a:cubicBezTo>
                    <a:pt x="10" y="12"/>
                    <a:pt x="7" y="15"/>
                    <a:pt x="3" y="16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3" name="Freeform 224">
              <a:extLst>
                <a:ext uri="{FF2B5EF4-FFF2-40B4-BE49-F238E27FC236}">
                  <a16:creationId xmlns:a16="http://schemas.microsoft.com/office/drawing/2014/main" id="{490470E6-B636-4A67-BADE-6FC0C7E63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811"/>
              <a:ext cx="45" cy="29"/>
            </a:xfrm>
            <a:custGeom>
              <a:avLst/>
              <a:gdLst>
                <a:gd name="T0" fmla="*/ 283 w 18"/>
                <a:gd name="T1" fmla="*/ 0 h 11"/>
                <a:gd name="T2" fmla="*/ 33 w 18"/>
                <a:gd name="T3" fmla="*/ 90 h 11"/>
                <a:gd name="T4" fmla="*/ 83 w 18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1" y="2"/>
                    <a:pt x="0" y="1"/>
                    <a:pt x="2" y="5"/>
                  </a:cubicBezTo>
                  <a:cubicBezTo>
                    <a:pt x="2" y="7"/>
                    <a:pt x="4" y="9"/>
                    <a:pt x="5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4" name="Freeform 225">
              <a:extLst>
                <a:ext uri="{FF2B5EF4-FFF2-40B4-BE49-F238E27FC236}">
                  <a16:creationId xmlns:a16="http://schemas.microsoft.com/office/drawing/2014/main" id="{DBD05F5B-E3EB-478C-9647-7E900C79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541"/>
              <a:ext cx="25" cy="40"/>
            </a:xfrm>
            <a:custGeom>
              <a:avLst/>
              <a:gdLst>
                <a:gd name="T0" fmla="*/ 125 w 10"/>
                <a:gd name="T1" fmla="*/ 0 h 15"/>
                <a:gd name="T2" fmla="*/ 33 w 10"/>
                <a:gd name="T3" fmla="*/ 115 h 15"/>
                <a:gd name="T4" fmla="*/ 158 w 10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8" y="0"/>
                  </a:moveTo>
                  <a:cubicBezTo>
                    <a:pt x="5" y="2"/>
                    <a:pt x="0" y="2"/>
                    <a:pt x="2" y="6"/>
                  </a:cubicBezTo>
                  <a:cubicBezTo>
                    <a:pt x="4" y="12"/>
                    <a:pt x="10" y="14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5" name="Freeform 226">
              <a:extLst>
                <a:ext uri="{FF2B5EF4-FFF2-40B4-BE49-F238E27FC236}">
                  <a16:creationId xmlns:a16="http://schemas.microsoft.com/office/drawing/2014/main" id="{DF6CCB81-1354-460E-91C2-7059834EE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560"/>
              <a:ext cx="10" cy="40"/>
            </a:xfrm>
            <a:custGeom>
              <a:avLst/>
              <a:gdLst>
                <a:gd name="T0" fmla="*/ 50 w 4"/>
                <a:gd name="T1" fmla="*/ 0 h 15"/>
                <a:gd name="T2" fmla="*/ 0 w 4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">
                  <a:moveTo>
                    <a:pt x="3" y="0"/>
                  </a:moveTo>
                  <a:cubicBezTo>
                    <a:pt x="4" y="5"/>
                    <a:pt x="2" y="12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6" name="Freeform 227">
              <a:extLst>
                <a:ext uri="{FF2B5EF4-FFF2-40B4-BE49-F238E27FC236}">
                  <a16:creationId xmlns:a16="http://schemas.microsoft.com/office/drawing/2014/main" id="{BA36FD38-3587-47C3-B793-34FF0660B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304"/>
              <a:ext cx="47" cy="85"/>
            </a:xfrm>
            <a:custGeom>
              <a:avLst/>
              <a:gdLst>
                <a:gd name="T0" fmla="*/ 0 w 19"/>
                <a:gd name="T1" fmla="*/ 0 h 32"/>
                <a:gd name="T2" fmla="*/ 62 w 19"/>
                <a:gd name="T3" fmla="*/ 93 h 32"/>
                <a:gd name="T4" fmla="*/ 275 w 19"/>
                <a:gd name="T5" fmla="*/ 303 h 32"/>
                <a:gd name="T6" fmla="*/ 121 w 19"/>
                <a:gd name="T7" fmla="*/ 60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2">
                  <a:moveTo>
                    <a:pt x="0" y="0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8" y="7"/>
                    <a:pt x="19" y="7"/>
                    <a:pt x="18" y="16"/>
                  </a:cubicBezTo>
                  <a:cubicBezTo>
                    <a:pt x="17" y="26"/>
                    <a:pt x="6" y="26"/>
                    <a:pt x="8" y="3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7" name="Freeform 228">
              <a:extLst>
                <a:ext uri="{FF2B5EF4-FFF2-40B4-BE49-F238E27FC236}">
                  <a16:creationId xmlns:a16="http://schemas.microsoft.com/office/drawing/2014/main" id="{8A86F6D3-884D-4589-AC52-1FE7531C0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517"/>
              <a:ext cx="55" cy="62"/>
            </a:xfrm>
            <a:custGeom>
              <a:avLst/>
              <a:gdLst>
                <a:gd name="T0" fmla="*/ 113 w 22"/>
                <a:gd name="T1" fmla="*/ 0 h 23"/>
                <a:gd name="T2" fmla="*/ 145 w 22"/>
                <a:gd name="T3" fmla="*/ 159 h 23"/>
                <a:gd name="T4" fmla="*/ 333 w 22"/>
                <a:gd name="T5" fmla="*/ 356 h 23"/>
                <a:gd name="T6" fmla="*/ 283 w 22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3">
                  <a:moveTo>
                    <a:pt x="7" y="0"/>
                  </a:moveTo>
                  <a:cubicBezTo>
                    <a:pt x="5" y="4"/>
                    <a:pt x="0" y="5"/>
                    <a:pt x="9" y="8"/>
                  </a:cubicBezTo>
                  <a:cubicBezTo>
                    <a:pt x="18" y="11"/>
                    <a:pt x="22" y="11"/>
                    <a:pt x="21" y="18"/>
                  </a:cubicBezTo>
                  <a:cubicBezTo>
                    <a:pt x="21" y="20"/>
                    <a:pt x="20" y="22"/>
                    <a:pt x="18" y="2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8" name="Freeform 229">
              <a:extLst>
                <a:ext uri="{FF2B5EF4-FFF2-40B4-BE49-F238E27FC236}">
                  <a16:creationId xmlns:a16="http://schemas.microsoft.com/office/drawing/2014/main" id="{B6A764AE-2415-4B49-AC24-94188F2F2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309"/>
              <a:ext cx="28" cy="67"/>
            </a:xfrm>
            <a:custGeom>
              <a:avLst/>
              <a:gdLst>
                <a:gd name="T0" fmla="*/ 84 w 11"/>
                <a:gd name="T1" fmla="*/ 0 h 25"/>
                <a:gd name="T2" fmla="*/ 64 w 11"/>
                <a:gd name="T3" fmla="*/ 172 h 25"/>
                <a:gd name="T4" fmla="*/ 163 w 11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5">
                  <a:moveTo>
                    <a:pt x="5" y="0"/>
                  </a:moveTo>
                  <a:cubicBezTo>
                    <a:pt x="3" y="2"/>
                    <a:pt x="0" y="3"/>
                    <a:pt x="4" y="9"/>
                  </a:cubicBezTo>
                  <a:cubicBezTo>
                    <a:pt x="9" y="19"/>
                    <a:pt x="11" y="21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9" name="Freeform 230">
              <a:extLst>
                <a:ext uri="{FF2B5EF4-FFF2-40B4-BE49-F238E27FC236}">
                  <a16:creationId xmlns:a16="http://schemas.microsoft.com/office/drawing/2014/main" id="{E92173B9-FEDC-449C-91D7-0A9605B8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331"/>
              <a:ext cx="15" cy="50"/>
            </a:xfrm>
            <a:custGeom>
              <a:avLst/>
              <a:gdLst>
                <a:gd name="T0" fmla="*/ 83 w 6"/>
                <a:gd name="T1" fmla="*/ 0 h 19"/>
                <a:gd name="T2" fmla="*/ 83 w 6"/>
                <a:gd name="T3" fmla="*/ 179 h 19"/>
                <a:gd name="T4" fmla="*/ 20 w 6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9">
                  <a:moveTo>
                    <a:pt x="5" y="0"/>
                  </a:moveTo>
                  <a:cubicBezTo>
                    <a:pt x="6" y="3"/>
                    <a:pt x="6" y="7"/>
                    <a:pt x="5" y="10"/>
                  </a:cubicBezTo>
                  <a:cubicBezTo>
                    <a:pt x="2" y="15"/>
                    <a:pt x="0" y="17"/>
                    <a:pt x="1" y="1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0" name="Freeform 231">
              <a:extLst>
                <a:ext uri="{FF2B5EF4-FFF2-40B4-BE49-F238E27FC236}">
                  <a16:creationId xmlns:a16="http://schemas.microsoft.com/office/drawing/2014/main" id="{E66A0686-E196-40CC-A956-0FF34573D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1387"/>
              <a:ext cx="17" cy="40"/>
            </a:xfrm>
            <a:custGeom>
              <a:avLst/>
              <a:gdLst>
                <a:gd name="T0" fmla="*/ 41 w 7"/>
                <a:gd name="T1" fmla="*/ 0 h 15"/>
                <a:gd name="T2" fmla="*/ 70 w 7"/>
                <a:gd name="T3" fmla="*/ 192 h 15"/>
                <a:gd name="T4" fmla="*/ 0 w 7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1" y="5"/>
                    <a:pt x="3" y="5"/>
                    <a:pt x="5" y="10"/>
                  </a:cubicBezTo>
                  <a:cubicBezTo>
                    <a:pt x="7" y="15"/>
                    <a:pt x="4" y="13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1" name="Freeform 232">
              <a:extLst>
                <a:ext uri="{FF2B5EF4-FFF2-40B4-BE49-F238E27FC236}">
                  <a16:creationId xmlns:a16="http://schemas.microsoft.com/office/drawing/2014/main" id="{9363FD7F-167E-44E1-8EE1-401C1CE5C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355"/>
              <a:ext cx="15" cy="53"/>
            </a:xfrm>
            <a:custGeom>
              <a:avLst/>
              <a:gdLst>
                <a:gd name="T0" fmla="*/ 95 w 6"/>
                <a:gd name="T1" fmla="*/ 0 h 20"/>
                <a:gd name="T2" fmla="*/ 83 w 6"/>
                <a:gd name="T3" fmla="*/ 225 h 20"/>
                <a:gd name="T4" fmla="*/ 50 w 6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5" y="6"/>
                    <a:pt x="4" y="6"/>
                    <a:pt x="5" y="12"/>
                  </a:cubicBezTo>
                  <a:cubicBezTo>
                    <a:pt x="6" y="18"/>
                    <a:pt x="0" y="17"/>
                    <a:pt x="3" y="2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2" name="Freeform 233">
              <a:extLst>
                <a:ext uri="{FF2B5EF4-FFF2-40B4-BE49-F238E27FC236}">
                  <a16:creationId xmlns:a16="http://schemas.microsoft.com/office/drawing/2014/main" id="{0ADF3C5B-4715-480A-AC4F-5D999A4EA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571"/>
              <a:ext cx="10" cy="34"/>
            </a:xfrm>
            <a:custGeom>
              <a:avLst/>
              <a:gdLst>
                <a:gd name="T0" fmla="*/ 50 w 4"/>
                <a:gd name="T1" fmla="*/ 0 h 13"/>
                <a:gd name="T2" fmla="*/ 0 w 4"/>
                <a:gd name="T3" fmla="*/ 89 h 13"/>
                <a:gd name="T4" fmla="*/ 63 w 4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1" y="10"/>
                    <a:pt x="4" y="13"/>
                    <a:pt x="4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3" name="Freeform 234">
              <a:extLst>
                <a:ext uri="{FF2B5EF4-FFF2-40B4-BE49-F238E27FC236}">
                  <a16:creationId xmlns:a16="http://schemas.microsoft.com/office/drawing/2014/main" id="{F30365AC-202D-47A1-912E-31DACBDAE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1624"/>
              <a:ext cx="7" cy="32"/>
            </a:xfrm>
            <a:custGeom>
              <a:avLst/>
              <a:gdLst>
                <a:gd name="T0" fmla="*/ 28 w 3"/>
                <a:gd name="T1" fmla="*/ 0 h 12"/>
                <a:gd name="T2" fmla="*/ 0 w 3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2" y="0"/>
                  </a:moveTo>
                  <a:cubicBezTo>
                    <a:pt x="3" y="6"/>
                    <a:pt x="0" y="12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4" name="Freeform 235">
              <a:extLst>
                <a:ext uri="{FF2B5EF4-FFF2-40B4-BE49-F238E27FC236}">
                  <a16:creationId xmlns:a16="http://schemas.microsoft.com/office/drawing/2014/main" id="{95A5E2F0-EAAF-49D9-9CBF-8B703F78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640"/>
              <a:ext cx="33" cy="29"/>
            </a:xfrm>
            <a:custGeom>
              <a:avLst/>
              <a:gdLst>
                <a:gd name="T0" fmla="*/ 96 w 13"/>
                <a:gd name="T1" fmla="*/ 0 h 11"/>
                <a:gd name="T2" fmla="*/ 193 w 13"/>
                <a:gd name="T3" fmla="*/ 111 h 11"/>
                <a:gd name="T4" fmla="*/ 0 w 13"/>
                <a:gd name="T5" fmla="*/ 16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6" y="0"/>
                  </a:moveTo>
                  <a:cubicBezTo>
                    <a:pt x="9" y="2"/>
                    <a:pt x="13" y="3"/>
                    <a:pt x="12" y="6"/>
                  </a:cubicBezTo>
                  <a:cubicBezTo>
                    <a:pt x="10" y="11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5" name="Freeform 236">
              <a:extLst>
                <a:ext uri="{FF2B5EF4-FFF2-40B4-BE49-F238E27FC236}">
                  <a16:creationId xmlns:a16="http://schemas.microsoft.com/office/drawing/2014/main" id="{0DC239CE-4C41-423A-810C-E9BE9CC15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627"/>
              <a:ext cx="1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6" name="Freeform 237">
              <a:extLst>
                <a:ext uri="{FF2B5EF4-FFF2-40B4-BE49-F238E27FC236}">
                  <a16:creationId xmlns:a16="http://schemas.microsoft.com/office/drawing/2014/main" id="{D426A868-C27B-4440-AC84-3F53A37F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339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50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2"/>
                    <a:pt x="0" y="4"/>
                    <a:pt x="3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7" name="Freeform 238">
              <a:extLst>
                <a:ext uri="{FF2B5EF4-FFF2-40B4-BE49-F238E27FC236}">
                  <a16:creationId xmlns:a16="http://schemas.microsoft.com/office/drawing/2014/main" id="{D82FF3BC-55F4-401B-8294-DA8F82AA3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1616"/>
              <a:ext cx="5" cy="29"/>
            </a:xfrm>
            <a:custGeom>
              <a:avLst/>
              <a:gdLst>
                <a:gd name="T0" fmla="*/ 20 w 2"/>
                <a:gd name="T1" fmla="*/ 0 h 11"/>
                <a:gd name="T2" fmla="*/ 33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0" y="4"/>
                    <a:pt x="1" y="8"/>
                    <a:pt x="2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8" name="Freeform 239">
              <a:extLst>
                <a:ext uri="{FF2B5EF4-FFF2-40B4-BE49-F238E27FC236}">
                  <a16:creationId xmlns:a16="http://schemas.microsoft.com/office/drawing/2014/main" id="{777A8418-DC56-40FA-B8E9-4C7304C28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899"/>
              <a:ext cx="13" cy="29"/>
            </a:xfrm>
            <a:custGeom>
              <a:avLst/>
              <a:gdLst>
                <a:gd name="T0" fmla="*/ 0 w 5"/>
                <a:gd name="T1" fmla="*/ 0 h 11"/>
                <a:gd name="T2" fmla="*/ 34 w 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4" y="3"/>
                    <a:pt x="5" y="7"/>
                    <a:pt x="2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9" name="Freeform 240">
              <a:extLst>
                <a:ext uri="{FF2B5EF4-FFF2-40B4-BE49-F238E27FC236}">
                  <a16:creationId xmlns:a16="http://schemas.microsoft.com/office/drawing/2014/main" id="{73115FA2-31DB-4ED1-9762-BF119B788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920"/>
              <a:ext cx="8" cy="37"/>
            </a:xfrm>
            <a:custGeom>
              <a:avLst/>
              <a:gdLst>
                <a:gd name="T0" fmla="*/ 56 w 3"/>
                <a:gd name="T1" fmla="*/ 0 h 14"/>
                <a:gd name="T2" fmla="*/ 0 w 3"/>
                <a:gd name="T3" fmla="*/ 132 h 14"/>
                <a:gd name="T4" fmla="*/ 56 w 3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0" y="10"/>
                    <a:pt x="3" y="14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0" name="Freeform 241">
              <a:extLst>
                <a:ext uri="{FF2B5EF4-FFF2-40B4-BE49-F238E27FC236}">
                  <a16:creationId xmlns:a16="http://schemas.microsoft.com/office/drawing/2014/main" id="{CA60F5EB-6FD1-42EA-94F3-97E572D47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963"/>
              <a:ext cx="5" cy="18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4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1" name="Freeform 242">
              <a:extLst>
                <a:ext uri="{FF2B5EF4-FFF2-40B4-BE49-F238E27FC236}">
                  <a16:creationId xmlns:a16="http://schemas.microsoft.com/office/drawing/2014/main" id="{4416366F-EAF8-4B4F-9E48-AD28DBF75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957"/>
              <a:ext cx="25" cy="40"/>
            </a:xfrm>
            <a:custGeom>
              <a:avLst/>
              <a:gdLst>
                <a:gd name="T0" fmla="*/ 33 w 10"/>
                <a:gd name="T1" fmla="*/ 0 h 15"/>
                <a:gd name="T2" fmla="*/ 125 w 10"/>
                <a:gd name="T3" fmla="*/ 192 h 15"/>
                <a:gd name="T4" fmla="*/ 0 w 1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2" y="0"/>
                  </a:moveTo>
                  <a:cubicBezTo>
                    <a:pt x="1" y="7"/>
                    <a:pt x="10" y="5"/>
                    <a:pt x="8" y="10"/>
                  </a:cubicBezTo>
                  <a:cubicBezTo>
                    <a:pt x="7" y="15"/>
                    <a:pt x="0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2" name="Freeform 243">
              <a:extLst>
                <a:ext uri="{FF2B5EF4-FFF2-40B4-BE49-F238E27FC236}">
                  <a16:creationId xmlns:a16="http://schemas.microsoft.com/office/drawing/2014/main" id="{B0794402-A527-4C2D-A99B-14D6A676D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952"/>
              <a:ext cx="2" cy="21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3"/>
                    <a:pt x="0" y="5"/>
                    <a:pt x="1" y="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3" name="Freeform 244">
              <a:extLst>
                <a:ext uri="{FF2B5EF4-FFF2-40B4-BE49-F238E27FC236}">
                  <a16:creationId xmlns:a16="http://schemas.microsoft.com/office/drawing/2014/main" id="{8E3E6FFA-E045-49DB-866D-40273349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875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20 w 6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4" y="3"/>
                    <a:pt x="0" y="3"/>
                    <a:pt x="1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4" name="Freeform 245">
              <a:extLst>
                <a:ext uri="{FF2B5EF4-FFF2-40B4-BE49-F238E27FC236}">
                  <a16:creationId xmlns:a16="http://schemas.microsoft.com/office/drawing/2014/main" id="{942CFF6C-19AD-4B91-A4EE-96A4C74A9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696"/>
              <a:ext cx="55" cy="51"/>
            </a:xfrm>
            <a:custGeom>
              <a:avLst/>
              <a:gdLst>
                <a:gd name="T0" fmla="*/ 158 w 22"/>
                <a:gd name="T1" fmla="*/ 0 h 19"/>
                <a:gd name="T2" fmla="*/ 250 w 22"/>
                <a:gd name="T3" fmla="*/ 56 h 19"/>
                <a:gd name="T4" fmla="*/ 125 w 22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10" y="0"/>
                  </a:moveTo>
                  <a:cubicBezTo>
                    <a:pt x="11" y="0"/>
                    <a:pt x="13" y="0"/>
                    <a:pt x="16" y="3"/>
                  </a:cubicBezTo>
                  <a:cubicBezTo>
                    <a:pt x="22" y="8"/>
                    <a:pt x="0" y="18"/>
                    <a:pt x="8" y="1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5" name="Freeform 246">
              <a:extLst>
                <a:ext uri="{FF2B5EF4-FFF2-40B4-BE49-F238E27FC236}">
                  <a16:creationId xmlns:a16="http://schemas.microsoft.com/office/drawing/2014/main" id="{51CDBAA4-7AEB-4AE3-9B52-E534E5B7C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269"/>
              <a:ext cx="585" cy="280"/>
            </a:xfrm>
            <a:custGeom>
              <a:avLst/>
              <a:gdLst>
                <a:gd name="T0" fmla="*/ 595 w 234"/>
                <a:gd name="T1" fmla="*/ 1843 h 105"/>
                <a:gd name="T2" fmla="*/ 158 w 234"/>
                <a:gd name="T3" fmla="*/ 1933 h 105"/>
                <a:gd name="T4" fmla="*/ 95 w 234"/>
                <a:gd name="T5" fmla="*/ 1899 h 105"/>
                <a:gd name="T6" fmla="*/ 158 w 234"/>
                <a:gd name="T7" fmla="*/ 1443 h 105"/>
                <a:gd name="T8" fmla="*/ 0 w 234"/>
                <a:gd name="T9" fmla="*/ 1195 h 105"/>
                <a:gd name="T10" fmla="*/ 50 w 234"/>
                <a:gd name="T11" fmla="*/ 1003 h 105"/>
                <a:gd name="T12" fmla="*/ 95 w 234"/>
                <a:gd name="T13" fmla="*/ 909 h 105"/>
                <a:gd name="T14" fmla="*/ 238 w 234"/>
                <a:gd name="T15" fmla="*/ 832 h 105"/>
                <a:gd name="T16" fmla="*/ 270 w 234"/>
                <a:gd name="T17" fmla="*/ 776 h 105"/>
                <a:gd name="T18" fmla="*/ 408 w 234"/>
                <a:gd name="T19" fmla="*/ 717 h 105"/>
                <a:gd name="T20" fmla="*/ 583 w 234"/>
                <a:gd name="T21" fmla="*/ 760 h 105"/>
                <a:gd name="T22" fmla="*/ 2363 w 234"/>
                <a:gd name="T23" fmla="*/ 363 h 105"/>
                <a:gd name="T24" fmla="*/ 2863 w 234"/>
                <a:gd name="T25" fmla="*/ 93 h 105"/>
                <a:gd name="T26" fmla="*/ 3250 w 234"/>
                <a:gd name="T27" fmla="*/ 35 h 105"/>
                <a:gd name="T28" fmla="*/ 3563 w 234"/>
                <a:gd name="T29" fmla="*/ 739 h 105"/>
                <a:gd name="T30" fmla="*/ 2488 w 234"/>
                <a:gd name="T31" fmla="*/ 1003 h 105"/>
                <a:gd name="T32" fmla="*/ 908 w 234"/>
                <a:gd name="T33" fmla="*/ 1501 h 105"/>
                <a:gd name="T34" fmla="*/ 595 w 234"/>
                <a:gd name="T35" fmla="*/ 1843 h 10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4" h="105">
                  <a:moveTo>
                    <a:pt x="38" y="97"/>
                  </a:moveTo>
                  <a:cubicBezTo>
                    <a:pt x="27" y="105"/>
                    <a:pt x="18" y="105"/>
                    <a:pt x="10" y="102"/>
                  </a:cubicBezTo>
                  <a:cubicBezTo>
                    <a:pt x="8" y="101"/>
                    <a:pt x="7" y="101"/>
                    <a:pt x="6" y="100"/>
                  </a:cubicBezTo>
                  <a:cubicBezTo>
                    <a:pt x="5" y="95"/>
                    <a:pt x="11" y="84"/>
                    <a:pt x="10" y="76"/>
                  </a:cubicBezTo>
                  <a:cubicBezTo>
                    <a:pt x="9" y="70"/>
                    <a:pt x="3" y="66"/>
                    <a:pt x="0" y="63"/>
                  </a:cubicBezTo>
                  <a:cubicBezTo>
                    <a:pt x="0" y="58"/>
                    <a:pt x="1" y="59"/>
                    <a:pt x="3" y="53"/>
                  </a:cubicBezTo>
                  <a:cubicBezTo>
                    <a:pt x="3" y="52"/>
                    <a:pt x="4" y="50"/>
                    <a:pt x="6" y="48"/>
                  </a:cubicBezTo>
                  <a:cubicBezTo>
                    <a:pt x="9" y="48"/>
                    <a:pt x="13" y="46"/>
                    <a:pt x="15" y="44"/>
                  </a:cubicBezTo>
                  <a:cubicBezTo>
                    <a:pt x="16" y="43"/>
                    <a:pt x="17" y="42"/>
                    <a:pt x="17" y="41"/>
                  </a:cubicBezTo>
                  <a:cubicBezTo>
                    <a:pt x="20" y="40"/>
                    <a:pt x="24" y="39"/>
                    <a:pt x="26" y="38"/>
                  </a:cubicBezTo>
                  <a:cubicBezTo>
                    <a:pt x="30" y="39"/>
                    <a:pt x="34" y="40"/>
                    <a:pt x="37" y="40"/>
                  </a:cubicBezTo>
                  <a:cubicBezTo>
                    <a:pt x="76" y="36"/>
                    <a:pt x="121" y="28"/>
                    <a:pt x="151" y="19"/>
                  </a:cubicBezTo>
                  <a:cubicBezTo>
                    <a:pt x="167" y="14"/>
                    <a:pt x="179" y="6"/>
                    <a:pt x="183" y="5"/>
                  </a:cubicBezTo>
                  <a:cubicBezTo>
                    <a:pt x="192" y="2"/>
                    <a:pt x="200" y="2"/>
                    <a:pt x="208" y="2"/>
                  </a:cubicBezTo>
                  <a:cubicBezTo>
                    <a:pt x="227" y="0"/>
                    <a:pt x="234" y="21"/>
                    <a:pt x="228" y="39"/>
                  </a:cubicBezTo>
                  <a:cubicBezTo>
                    <a:pt x="223" y="56"/>
                    <a:pt x="180" y="48"/>
                    <a:pt x="159" y="53"/>
                  </a:cubicBezTo>
                  <a:cubicBezTo>
                    <a:pt x="132" y="58"/>
                    <a:pt x="69" y="76"/>
                    <a:pt x="58" y="79"/>
                  </a:cubicBezTo>
                  <a:cubicBezTo>
                    <a:pt x="48" y="83"/>
                    <a:pt x="50" y="89"/>
                    <a:pt x="38" y="9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6" name="Freeform 247">
              <a:extLst>
                <a:ext uri="{FF2B5EF4-FFF2-40B4-BE49-F238E27FC236}">
                  <a16:creationId xmlns:a16="http://schemas.microsoft.com/office/drawing/2014/main" id="{FD90ABE7-7362-46F9-8A6A-3459BE2DE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67"/>
              <a:ext cx="357" cy="141"/>
            </a:xfrm>
            <a:custGeom>
              <a:avLst/>
              <a:gdLst>
                <a:gd name="T0" fmla="*/ 2149 w 143"/>
                <a:gd name="T1" fmla="*/ 474 h 53"/>
                <a:gd name="T2" fmla="*/ 2132 w 143"/>
                <a:gd name="T3" fmla="*/ 678 h 53"/>
                <a:gd name="T4" fmla="*/ 2182 w 143"/>
                <a:gd name="T5" fmla="*/ 827 h 53"/>
                <a:gd name="T6" fmla="*/ 1882 w 143"/>
                <a:gd name="T7" fmla="*/ 920 h 53"/>
                <a:gd name="T8" fmla="*/ 1758 w 143"/>
                <a:gd name="T9" fmla="*/ 865 h 53"/>
                <a:gd name="T10" fmla="*/ 654 w 143"/>
                <a:gd name="T11" fmla="*/ 865 h 53"/>
                <a:gd name="T12" fmla="*/ 105 w 143"/>
                <a:gd name="T13" fmla="*/ 806 h 53"/>
                <a:gd name="T14" fmla="*/ 0 w 143"/>
                <a:gd name="T15" fmla="*/ 114 h 53"/>
                <a:gd name="T16" fmla="*/ 342 w 143"/>
                <a:gd name="T17" fmla="*/ 21 h 53"/>
                <a:gd name="T18" fmla="*/ 654 w 143"/>
                <a:gd name="T19" fmla="*/ 149 h 53"/>
                <a:gd name="T20" fmla="*/ 1728 w 143"/>
                <a:gd name="T21" fmla="*/ 282 h 53"/>
                <a:gd name="T22" fmla="*/ 2057 w 143"/>
                <a:gd name="T23" fmla="*/ 247 h 53"/>
                <a:gd name="T24" fmla="*/ 2224 w 143"/>
                <a:gd name="T25" fmla="*/ 303 h 53"/>
                <a:gd name="T26" fmla="*/ 2149 w 143"/>
                <a:gd name="T27" fmla="*/ 474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53">
                  <a:moveTo>
                    <a:pt x="138" y="25"/>
                  </a:moveTo>
                  <a:cubicBezTo>
                    <a:pt x="137" y="31"/>
                    <a:pt x="135" y="31"/>
                    <a:pt x="137" y="36"/>
                  </a:cubicBezTo>
                  <a:cubicBezTo>
                    <a:pt x="139" y="38"/>
                    <a:pt x="139" y="42"/>
                    <a:pt x="140" y="44"/>
                  </a:cubicBezTo>
                  <a:cubicBezTo>
                    <a:pt x="137" y="50"/>
                    <a:pt x="130" y="50"/>
                    <a:pt x="121" y="49"/>
                  </a:cubicBezTo>
                  <a:cubicBezTo>
                    <a:pt x="119" y="49"/>
                    <a:pt x="115" y="46"/>
                    <a:pt x="113" y="46"/>
                  </a:cubicBezTo>
                  <a:cubicBezTo>
                    <a:pt x="94" y="44"/>
                    <a:pt x="54" y="45"/>
                    <a:pt x="42" y="46"/>
                  </a:cubicBezTo>
                  <a:cubicBezTo>
                    <a:pt x="30" y="47"/>
                    <a:pt x="16" y="53"/>
                    <a:pt x="7" y="43"/>
                  </a:cubicBezTo>
                  <a:cubicBezTo>
                    <a:pt x="12" y="30"/>
                    <a:pt x="11" y="12"/>
                    <a:pt x="0" y="6"/>
                  </a:cubicBezTo>
                  <a:cubicBezTo>
                    <a:pt x="0" y="0"/>
                    <a:pt x="13" y="0"/>
                    <a:pt x="22" y="1"/>
                  </a:cubicBezTo>
                  <a:cubicBezTo>
                    <a:pt x="30" y="3"/>
                    <a:pt x="42" y="8"/>
                    <a:pt x="42" y="8"/>
                  </a:cubicBezTo>
                  <a:cubicBezTo>
                    <a:pt x="42" y="8"/>
                    <a:pt x="101" y="19"/>
                    <a:pt x="111" y="15"/>
                  </a:cubicBezTo>
                  <a:cubicBezTo>
                    <a:pt x="121" y="11"/>
                    <a:pt x="123" y="13"/>
                    <a:pt x="132" y="13"/>
                  </a:cubicBezTo>
                  <a:cubicBezTo>
                    <a:pt x="136" y="12"/>
                    <a:pt x="141" y="14"/>
                    <a:pt x="143" y="16"/>
                  </a:cubicBezTo>
                  <a:cubicBezTo>
                    <a:pt x="140" y="18"/>
                    <a:pt x="138" y="20"/>
                    <a:pt x="138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7" name="Freeform 248">
              <a:extLst>
                <a:ext uri="{FF2B5EF4-FFF2-40B4-BE49-F238E27FC236}">
                  <a16:creationId xmlns:a16="http://schemas.microsoft.com/office/drawing/2014/main" id="{73F9E0C0-F747-47BC-AB63-16B0C3838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344"/>
              <a:ext cx="162" cy="117"/>
            </a:xfrm>
            <a:custGeom>
              <a:avLst/>
              <a:gdLst>
                <a:gd name="T0" fmla="*/ 558 w 65"/>
                <a:gd name="T1" fmla="*/ 622 h 44"/>
                <a:gd name="T2" fmla="*/ 715 w 65"/>
                <a:gd name="T3" fmla="*/ 750 h 44"/>
                <a:gd name="T4" fmla="*/ 1007 w 65"/>
                <a:gd name="T5" fmla="*/ 622 h 44"/>
                <a:gd name="T6" fmla="*/ 778 w 65"/>
                <a:gd name="T7" fmla="*/ 247 h 44"/>
                <a:gd name="T8" fmla="*/ 528 w 65"/>
                <a:gd name="T9" fmla="*/ 261 h 44"/>
                <a:gd name="T10" fmla="*/ 324 w 65"/>
                <a:gd name="T11" fmla="*/ 136 h 44"/>
                <a:gd name="T12" fmla="*/ 75 w 65"/>
                <a:gd name="T13" fmla="*/ 56 h 44"/>
                <a:gd name="T14" fmla="*/ 12 w 65"/>
                <a:gd name="T15" fmla="*/ 303 h 44"/>
                <a:gd name="T16" fmla="*/ 0 w 65"/>
                <a:gd name="T17" fmla="*/ 524 h 44"/>
                <a:gd name="T18" fmla="*/ 105 w 65"/>
                <a:gd name="T19" fmla="*/ 580 h 44"/>
                <a:gd name="T20" fmla="*/ 249 w 65"/>
                <a:gd name="T21" fmla="*/ 566 h 44"/>
                <a:gd name="T22" fmla="*/ 558 w 65"/>
                <a:gd name="T23" fmla="*/ 622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44">
                  <a:moveTo>
                    <a:pt x="36" y="33"/>
                  </a:moveTo>
                  <a:cubicBezTo>
                    <a:pt x="36" y="33"/>
                    <a:pt x="37" y="44"/>
                    <a:pt x="46" y="40"/>
                  </a:cubicBezTo>
                  <a:cubicBezTo>
                    <a:pt x="56" y="36"/>
                    <a:pt x="64" y="40"/>
                    <a:pt x="65" y="33"/>
                  </a:cubicBezTo>
                  <a:cubicBezTo>
                    <a:pt x="65" y="27"/>
                    <a:pt x="56" y="11"/>
                    <a:pt x="50" y="13"/>
                  </a:cubicBezTo>
                  <a:cubicBezTo>
                    <a:pt x="45" y="15"/>
                    <a:pt x="41" y="16"/>
                    <a:pt x="34" y="14"/>
                  </a:cubicBezTo>
                  <a:cubicBezTo>
                    <a:pt x="30" y="12"/>
                    <a:pt x="25" y="9"/>
                    <a:pt x="21" y="7"/>
                  </a:cubicBezTo>
                  <a:cubicBezTo>
                    <a:pt x="18" y="5"/>
                    <a:pt x="7" y="0"/>
                    <a:pt x="5" y="3"/>
                  </a:cubicBezTo>
                  <a:cubicBezTo>
                    <a:pt x="2" y="6"/>
                    <a:pt x="1" y="12"/>
                    <a:pt x="1" y="16"/>
                  </a:cubicBezTo>
                  <a:cubicBezTo>
                    <a:pt x="2" y="21"/>
                    <a:pt x="0" y="24"/>
                    <a:pt x="0" y="28"/>
                  </a:cubicBezTo>
                  <a:cubicBezTo>
                    <a:pt x="0" y="31"/>
                    <a:pt x="3" y="33"/>
                    <a:pt x="7" y="31"/>
                  </a:cubicBezTo>
                  <a:cubicBezTo>
                    <a:pt x="13" y="31"/>
                    <a:pt x="14" y="34"/>
                    <a:pt x="16" y="30"/>
                  </a:cubicBezTo>
                  <a:cubicBezTo>
                    <a:pt x="17" y="26"/>
                    <a:pt x="31" y="31"/>
                    <a:pt x="36" y="3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8" name="Freeform 249">
              <a:extLst>
                <a:ext uri="{FF2B5EF4-FFF2-40B4-BE49-F238E27FC236}">
                  <a16:creationId xmlns:a16="http://schemas.microsoft.com/office/drawing/2014/main" id="{640C7B0D-8F6D-4FF1-94A1-95CA3F928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293"/>
              <a:ext cx="235" cy="136"/>
            </a:xfrm>
            <a:custGeom>
              <a:avLst/>
              <a:gdLst>
                <a:gd name="T0" fmla="*/ 1438 w 94"/>
                <a:gd name="T1" fmla="*/ 419 h 51"/>
                <a:gd name="T2" fmla="*/ 1395 w 94"/>
                <a:gd name="T3" fmla="*/ 683 h 51"/>
                <a:gd name="T4" fmla="*/ 1395 w 94"/>
                <a:gd name="T5" fmla="*/ 888 h 51"/>
                <a:gd name="T6" fmla="*/ 1408 w 94"/>
                <a:gd name="T7" fmla="*/ 947 h 51"/>
                <a:gd name="T8" fmla="*/ 1300 w 94"/>
                <a:gd name="T9" fmla="*/ 968 h 51"/>
                <a:gd name="T10" fmla="*/ 720 w 94"/>
                <a:gd name="T11" fmla="*/ 797 h 51"/>
                <a:gd name="T12" fmla="*/ 333 w 94"/>
                <a:gd name="T13" fmla="*/ 776 h 51"/>
                <a:gd name="T14" fmla="*/ 125 w 94"/>
                <a:gd name="T15" fmla="*/ 717 h 51"/>
                <a:gd name="T16" fmla="*/ 33 w 94"/>
                <a:gd name="T17" fmla="*/ 491 h 51"/>
                <a:gd name="T18" fmla="*/ 33 w 94"/>
                <a:gd name="T19" fmla="*/ 307 h 51"/>
                <a:gd name="T20" fmla="*/ 145 w 94"/>
                <a:gd name="T21" fmla="*/ 115 h 51"/>
                <a:gd name="T22" fmla="*/ 863 w 94"/>
                <a:gd name="T23" fmla="*/ 376 h 51"/>
                <a:gd name="T24" fmla="*/ 1333 w 94"/>
                <a:gd name="T25" fmla="*/ 363 h 51"/>
                <a:gd name="T26" fmla="*/ 1470 w 94"/>
                <a:gd name="T27" fmla="*/ 397 h 51"/>
                <a:gd name="T28" fmla="*/ 1438 w 94"/>
                <a:gd name="T29" fmla="*/ 419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4" h="51">
                  <a:moveTo>
                    <a:pt x="92" y="22"/>
                  </a:moveTo>
                  <a:cubicBezTo>
                    <a:pt x="90" y="26"/>
                    <a:pt x="89" y="31"/>
                    <a:pt x="89" y="36"/>
                  </a:cubicBezTo>
                  <a:cubicBezTo>
                    <a:pt x="90" y="40"/>
                    <a:pt x="88" y="43"/>
                    <a:pt x="89" y="47"/>
                  </a:cubicBezTo>
                  <a:cubicBezTo>
                    <a:pt x="89" y="48"/>
                    <a:pt x="89" y="49"/>
                    <a:pt x="90" y="50"/>
                  </a:cubicBezTo>
                  <a:cubicBezTo>
                    <a:pt x="88" y="51"/>
                    <a:pt x="86" y="51"/>
                    <a:pt x="83" y="51"/>
                  </a:cubicBezTo>
                  <a:cubicBezTo>
                    <a:pt x="78" y="50"/>
                    <a:pt x="57" y="44"/>
                    <a:pt x="46" y="42"/>
                  </a:cubicBezTo>
                  <a:cubicBezTo>
                    <a:pt x="39" y="41"/>
                    <a:pt x="26" y="40"/>
                    <a:pt x="21" y="41"/>
                  </a:cubicBezTo>
                  <a:cubicBezTo>
                    <a:pt x="16" y="42"/>
                    <a:pt x="14" y="41"/>
                    <a:pt x="8" y="38"/>
                  </a:cubicBezTo>
                  <a:cubicBezTo>
                    <a:pt x="3" y="35"/>
                    <a:pt x="4" y="31"/>
                    <a:pt x="2" y="26"/>
                  </a:cubicBezTo>
                  <a:cubicBezTo>
                    <a:pt x="0" y="21"/>
                    <a:pt x="1" y="22"/>
                    <a:pt x="2" y="16"/>
                  </a:cubicBezTo>
                  <a:cubicBezTo>
                    <a:pt x="3" y="10"/>
                    <a:pt x="6" y="7"/>
                    <a:pt x="9" y="6"/>
                  </a:cubicBezTo>
                  <a:cubicBezTo>
                    <a:pt x="12" y="0"/>
                    <a:pt x="48" y="18"/>
                    <a:pt x="55" y="20"/>
                  </a:cubicBezTo>
                  <a:cubicBezTo>
                    <a:pt x="63" y="22"/>
                    <a:pt x="74" y="17"/>
                    <a:pt x="85" y="19"/>
                  </a:cubicBezTo>
                  <a:cubicBezTo>
                    <a:pt x="89" y="20"/>
                    <a:pt x="92" y="21"/>
                    <a:pt x="94" y="21"/>
                  </a:cubicBezTo>
                  <a:cubicBezTo>
                    <a:pt x="93" y="22"/>
                    <a:pt x="92" y="22"/>
                    <a:pt x="92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9" name="Freeform 250">
              <a:extLst>
                <a:ext uri="{FF2B5EF4-FFF2-40B4-BE49-F238E27FC236}">
                  <a16:creationId xmlns:a16="http://schemas.microsoft.com/office/drawing/2014/main" id="{237B9E78-7BA3-427A-80E7-C82AF8478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579"/>
              <a:ext cx="193" cy="114"/>
            </a:xfrm>
            <a:custGeom>
              <a:avLst/>
              <a:gdLst>
                <a:gd name="T0" fmla="*/ 396 w 77"/>
                <a:gd name="T1" fmla="*/ 133 h 43"/>
                <a:gd name="T2" fmla="*/ 867 w 77"/>
                <a:gd name="T3" fmla="*/ 260 h 43"/>
                <a:gd name="T4" fmla="*/ 1181 w 77"/>
                <a:gd name="T5" fmla="*/ 597 h 43"/>
                <a:gd name="T6" fmla="*/ 805 w 77"/>
                <a:gd name="T7" fmla="*/ 766 h 43"/>
                <a:gd name="T8" fmla="*/ 426 w 77"/>
                <a:gd name="T9" fmla="*/ 562 h 43"/>
                <a:gd name="T10" fmla="*/ 63 w 77"/>
                <a:gd name="T11" fmla="*/ 612 h 43"/>
                <a:gd name="T12" fmla="*/ 83 w 77"/>
                <a:gd name="T13" fmla="*/ 408 h 43"/>
                <a:gd name="T14" fmla="*/ 95 w 77"/>
                <a:gd name="T15" fmla="*/ 239 h 43"/>
                <a:gd name="T16" fmla="*/ 125 w 77"/>
                <a:gd name="T17" fmla="*/ 21 h 43"/>
                <a:gd name="T18" fmla="*/ 396 w 77"/>
                <a:gd name="T19" fmla="*/ 133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43">
                  <a:moveTo>
                    <a:pt x="25" y="7"/>
                  </a:moveTo>
                  <a:cubicBezTo>
                    <a:pt x="42" y="16"/>
                    <a:pt x="54" y="12"/>
                    <a:pt x="55" y="14"/>
                  </a:cubicBezTo>
                  <a:cubicBezTo>
                    <a:pt x="62" y="20"/>
                    <a:pt x="77" y="22"/>
                    <a:pt x="75" y="32"/>
                  </a:cubicBezTo>
                  <a:cubicBezTo>
                    <a:pt x="73" y="41"/>
                    <a:pt x="64" y="39"/>
                    <a:pt x="51" y="41"/>
                  </a:cubicBezTo>
                  <a:cubicBezTo>
                    <a:pt x="37" y="43"/>
                    <a:pt x="42" y="26"/>
                    <a:pt x="27" y="30"/>
                  </a:cubicBezTo>
                  <a:cubicBezTo>
                    <a:pt x="13" y="33"/>
                    <a:pt x="19" y="39"/>
                    <a:pt x="4" y="33"/>
                  </a:cubicBezTo>
                  <a:cubicBezTo>
                    <a:pt x="0" y="28"/>
                    <a:pt x="8" y="26"/>
                    <a:pt x="5" y="22"/>
                  </a:cubicBezTo>
                  <a:cubicBezTo>
                    <a:pt x="2" y="17"/>
                    <a:pt x="5" y="16"/>
                    <a:pt x="6" y="13"/>
                  </a:cubicBezTo>
                  <a:cubicBezTo>
                    <a:pt x="9" y="8"/>
                    <a:pt x="1" y="0"/>
                    <a:pt x="8" y="1"/>
                  </a:cubicBezTo>
                  <a:cubicBezTo>
                    <a:pt x="14" y="1"/>
                    <a:pt x="15" y="5"/>
                    <a:pt x="25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0" name="Freeform 251">
              <a:extLst>
                <a:ext uri="{FF2B5EF4-FFF2-40B4-BE49-F238E27FC236}">
                  <a16:creationId xmlns:a16="http://schemas.microsoft.com/office/drawing/2014/main" id="{C637FDF7-0713-4768-88E2-E5E2067FE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512"/>
              <a:ext cx="255" cy="160"/>
            </a:xfrm>
            <a:custGeom>
              <a:avLst/>
              <a:gdLst>
                <a:gd name="T0" fmla="*/ 1033 w 102"/>
                <a:gd name="T1" fmla="*/ 419 h 60"/>
                <a:gd name="T2" fmla="*/ 1395 w 102"/>
                <a:gd name="T3" fmla="*/ 435 h 60"/>
                <a:gd name="T4" fmla="*/ 1488 w 102"/>
                <a:gd name="T5" fmla="*/ 491 h 60"/>
                <a:gd name="T6" fmla="*/ 1550 w 102"/>
                <a:gd name="T7" fmla="*/ 547 h 60"/>
                <a:gd name="T8" fmla="*/ 1563 w 102"/>
                <a:gd name="T9" fmla="*/ 717 h 60"/>
                <a:gd name="T10" fmla="*/ 1550 w 102"/>
                <a:gd name="T11" fmla="*/ 888 h 60"/>
                <a:gd name="T12" fmla="*/ 1520 w 102"/>
                <a:gd name="T13" fmla="*/ 1045 h 60"/>
                <a:gd name="T14" fmla="*/ 783 w 102"/>
                <a:gd name="T15" fmla="*/ 797 h 60"/>
                <a:gd name="T16" fmla="*/ 345 w 102"/>
                <a:gd name="T17" fmla="*/ 819 h 60"/>
                <a:gd name="T18" fmla="*/ 113 w 102"/>
                <a:gd name="T19" fmla="*/ 776 h 60"/>
                <a:gd name="T20" fmla="*/ 63 w 102"/>
                <a:gd name="T21" fmla="*/ 627 h 60"/>
                <a:gd name="T22" fmla="*/ 220 w 102"/>
                <a:gd name="T23" fmla="*/ 77 h 60"/>
                <a:gd name="T24" fmla="*/ 488 w 102"/>
                <a:gd name="T25" fmla="*/ 205 h 60"/>
                <a:gd name="T26" fmla="*/ 1033 w 102"/>
                <a:gd name="T27" fmla="*/ 419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60">
                  <a:moveTo>
                    <a:pt x="66" y="22"/>
                  </a:moveTo>
                  <a:cubicBezTo>
                    <a:pt x="75" y="24"/>
                    <a:pt x="82" y="23"/>
                    <a:pt x="89" y="23"/>
                  </a:cubicBezTo>
                  <a:cubicBezTo>
                    <a:pt x="91" y="24"/>
                    <a:pt x="94" y="26"/>
                    <a:pt x="95" y="26"/>
                  </a:cubicBezTo>
                  <a:cubicBezTo>
                    <a:pt x="97" y="26"/>
                    <a:pt x="99" y="28"/>
                    <a:pt x="99" y="29"/>
                  </a:cubicBezTo>
                  <a:cubicBezTo>
                    <a:pt x="100" y="32"/>
                    <a:pt x="101" y="35"/>
                    <a:pt x="100" y="38"/>
                  </a:cubicBezTo>
                  <a:cubicBezTo>
                    <a:pt x="99" y="41"/>
                    <a:pt x="96" y="42"/>
                    <a:pt x="99" y="47"/>
                  </a:cubicBezTo>
                  <a:cubicBezTo>
                    <a:pt x="102" y="50"/>
                    <a:pt x="97" y="52"/>
                    <a:pt x="97" y="55"/>
                  </a:cubicBezTo>
                  <a:cubicBezTo>
                    <a:pt x="88" y="60"/>
                    <a:pt x="65" y="46"/>
                    <a:pt x="50" y="42"/>
                  </a:cubicBezTo>
                  <a:cubicBezTo>
                    <a:pt x="44" y="40"/>
                    <a:pt x="30" y="42"/>
                    <a:pt x="22" y="43"/>
                  </a:cubicBezTo>
                  <a:cubicBezTo>
                    <a:pt x="16" y="44"/>
                    <a:pt x="11" y="43"/>
                    <a:pt x="7" y="41"/>
                  </a:cubicBezTo>
                  <a:cubicBezTo>
                    <a:pt x="1" y="40"/>
                    <a:pt x="4" y="33"/>
                    <a:pt x="4" y="33"/>
                  </a:cubicBezTo>
                  <a:cubicBezTo>
                    <a:pt x="8" y="21"/>
                    <a:pt x="0" y="7"/>
                    <a:pt x="14" y="4"/>
                  </a:cubicBezTo>
                  <a:cubicBezTo>
                    <a:pt x="21" y="0"/>
                    <a:pt x="24" y="8"/>
                    <a:pt x="31" y="11"/>
                  </a:cubicBezTo>
                  <a:cubicBezTo>
                    <a:pt x="35" y="13"/>
                    <a:pt x="51" y="20"/>
                    <a:pt x="66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1" name="Freeform 252">
              <a:extLst>
                <a:ext uri="{FF2B5EF4-FFF2-40B4-BE49-F238E27FC236}">
                  <a16:creationId xmlns:a16="http://schemas.microsoft.com/office/drawing/2014/main" id="{1DEE7E20-3C15-4F43-BEAA-A5840CE2E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491"/>
              <a:ext cx="385" cy="130"/>
            </a:xfrm>
            <a:custGeom>
              <a:avLst/>
              <a:gdLst>
                <a:gd name="T0" fmla="*/ 63 w 154"/>
                <a:gd name="T1" fmla="*/ 767 h 49"/>
                <a:gd name="T2" fmla="*/ 145 w 154"/>
                <a:gd name="T3" fmla="*/ 520 h 49"/>
                <a:gd name="T4" fmla="*/ 145 w 154"/>
                <a:gd name="T5" fmla="*/ 464 h 49"/>
                <a:gd name="T6" fmla="*/ 145 w 154"/>
                <a:gd name="T7" fmla="*/ 451 h 49"/>
                <a:gd name="T8" fmla="*/ 145 w 154"/>
                <a:gd name="T9" fmla="*/ 409 h 49"/>
                <a:gd name="T10" fmla="*/ 33 w 154"/>
                <a:gd name="T11" fmla="*/ 111 h 49"/>
                <a:gd name="T12" fmla="*/ 113 w 154"/>
                <a:gd name="T13" fmla="*/ 0 h 49"/>
                <a:gd name="T14" fmla="*/ 300 w 154"/>
                <a:gd name="T15" fmla="*/ 21 h 49"/>
                <a:gd name="T16" fmla="*/ 563 w 154"/>
                <a:gd name="T17" fmla="*/ 149 h 49"/>
                <a:gd name="T18" fmla="*/ 1395 w 154"/>
                <a:gd name="T19" fmla="*/ 226 h 49"/>
                <a:gd name="T20" fmla="*/ 1875 w 154"/>
                <a:gd name="T21" fmla="*/ 294 h 49"/>
                <a:gd name="T22" fmla="*/ 2313 w 154"/>
                <a:gd name="T23" fmla="*/ 191 h 49"/>
                <a:gd name="T24" fmla="*/ 2395 w 154"/>
                <a:gd name="T25" fmla="*/ 260 h 49"/>
                <a:gd name="T26" fmla="*/ 2375 w 154"/>
                <a:gd name="T27" fmla="*/ 780 h 49"/>
                <a:gd name="T28" fmla="*/ 2345 w 154"/>
                <a:gd name="T29" fmla="*/ 860 h 49"/>
                <a:gd name="T30" fmla="*/ 2208 w 154"/>
                <a:gd name="T31" fmla="*/ 894 h 49"/>
                <a:gd name="T32" fmla="*/ 1720 w 154"/>
                <a:gd name="T33" fmla="*/ 711 h 49"/>
                <a:gd name="T34" fmla="*/ 375 w 154"/>
                <a:gd name="T35" fmla="*/ 780 h 49"/>
                <a:gd name="T36" fmla="*/ 145 w 154"/>
                <a:gd name="T37" fmla="*/ 838 h 49"/>
                <a:gd name="T38" fmla="*/ 63 w 154"/>
                <a:gd name="T39" fmla="*/ 767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" h="49">
                  <a:moveTo>
                    <a:pt x="4" y="41"/>
                  </a:moveTo>
                  <a:cubicBezTo>
                    <a:pt x="8" y="36"/>
                    <a:pt x="8" y="31"/>
                    <a:pt x="9" y="28"/>
                  </a:cubicBezTo>
                  <a:cubicBezTo>
                    <a:pt x="9" y="27"/>
                    <a:pt x="9" y="26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16"/>
                    <a:pt x="7" y="10"/>
                    <a:pt x="2" y="6"/>
                  </a:cubicBezTo>
                  <a:cubicBezTo>
                    <a:pt x="0" y="3"/>
                    <a:pt x="5" y="0"/>
                    <a:pt x="7" y="0"/>
                  </a:cubicBezTo>
                  <a:cubicBezTo>
                    <a:pt x="13" y="0"/>
                    <a:pt x="14" y="1"/>
                    <a:pt x="19" y="1"/>
                  </a:cubicBezTo>
                  <a:cubicBezTo>
                    <a:pt x="25" y="2"/>
                    <a:pt x="29" y="6"/>
                    <a:pt x="36" y="8"/>
                  </a:cubicBezTo>
                  <a:cubicBezTo>
                    <a:pt x="40" y="8"/>
                    <a:pt x="70" y="11"/>
                    <a:pt x="89" y="12"/>
                  </a:cubicBezTo>
                  <a:cubicBezTo>
                    <a:pt x="106" y="13"/>
                    <a:pt x="116" y="16"/>
                    <a:pt x="120" y="16"/>
                  </a:cubicBezTo>
                  <a:cubicBezTo>
                    <a:pt x="125" y="16"/>
                    <a:pt x="138" y="10"/>
                    <a:pt x="148" y="10"/>
                  </a:cubicBezTo>
                  <a:cubicBezTo>
                    <a:pt x="151" y="10"/>
                    <a:pt x="154" y="13"/>
                    <a:pt x="153" y="14"/>
                  </a:cubicBezTo>
                  <a:cubicBezTo>
                    <a:pt x="146" y="20"/>
                    <a:pt x="154" y="31"/>
                    <a:pt x="152" y="42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45" y="49"/>
                    <a:pt x="141" y="48"/>
                  </a:cubicBezTo>
                  <a:cubicBezTo>
                    <a:pt x="130" y="45"/>
                    <a:pt x="114" y="39"/>
                    <a:pt x="110" y="38"/>
                  </a:cubicBezTo>
                  <a:cubicBezTo>
                    <a:pt x="102" y="37"/>
                    <a:pt x="35" y="37"/>
                    <a:pt x="24" y="42"/>
                  </a:cubicBezTo>
                  <a:cubicBezTo>
                    <a:pt x="18" y="44"/>
                    <a:pt x="16" y="44"/>
                    <a:pt x="9" y="45"/>
                  </a:cubicBezTo>
                  <a:cubicBezTo>
                    <a:pt x="7" y="45"/>
                    <a:pt x="3" y="42"/>
                    <a:pt x="4" y="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2" name="Freeform 253">
              <a:extLst>
                <a:ext uri="{FF2B5EF4-FFF2-40B4-BE49-F238E27FC236}">
                  <a16:creationId xmlns:a16="http://schemas.microsoft.com/office/drawing/2014/main" id="{8A3B30F0-AF59-41A3-AFC8-5D3AFF2B8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920"/>
              <a:ext cx="133" cy="85"/>
            </a:xfrm>
            <a:custGeom>
              <a:avLst/>
              <a:gdLst>
                <a:gd name="T0" fmla="*/ 301 w 53"/>
                <a:gd name="T1" fmla="*/ 93 h 32"/>
                <a:gd name="T2" fmla="*/ 680 w 53"/>
                <a:gd name="T3" fmla="*/ 205 h 32"/>
                <a:gd name="T4" fmla="*/ 838 w 53"/>
                <a:gd name="T5" fmla="*/ 452 h 32"/>
                <a:gd name="T6" fmla="*/ 660 w 53"/>
                <a:gd name="T7" fmla="*/ 566 h 32"/>
                <a:gd name="T8" fmla="*/ 334 w 53"/>
                <a:gd name="T9" fmla="*/ 430 h 32"/>
                <a:gd name="T10" fmla="*/ 50 w 53"/>
                <a:gd name="T11" fmla="*/ 507 h 32"/>
                <a:gd name="T12" fmla="*/ 83 w 53"/>
                <a:gd name="T13" fmla="*/ 353 h 32"/>
                <a:gd name="T14" fmla="*/ 83 w 53"/>
                <a:gd name="T15" fmla="*/ 226 h 32"/>
                <a:gd name="T16" fmla="*/ 95 w 53"/>
                <a:gd name="T17" fmla="*/ 0 h 32"/>
                <a:gd name="T18" fmla="*/ 301 w 53"/>
                <a:gd name="T19" fmla="*/ 93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32">
                  <a:moveTo>
                    <a:pt x="19" y="5"/>
                  </a:moveTo>
                  <a:cubicBezTo>
                    <a:pt x="33" y="13"/>
                    <a:pt x="42" y="9"/>
                    <a:pt x="43" y="11"/>
                  </a:cubicBezTo>
                  <a:cubicBezTo>
                    <a:pt x="49" y="16"/>
                    <a:pt x="53" y="15"/>
                    <a:pt x="53" y="24"/>
                  </a:cubicBezTo>
                  <a:cubicBezTo>
                    <a:pt x="52" y="28"/>
                    <a:pt x="51" y="28"/>
                    <a:pt x="42" y="30"/>
                  </a:cubicBezTo>
                  <a:cubicBezTo>
                    <a:pt x="31" y="32"/>
                    <a:pt x="32" y="19"/>
                    <a:pt x="21" y="23"/>
                  </a:cubicBezTo>
                  <a:cubicBezTo>
                    <a:pt x="10" y="27"/>
                    <a:pt x="15" y="32"/>
                    <a:pt x="3" y="27"/>
                  </a:cubicBezTo>
                  <a:cubicBezTo>
                    <a:pt x="0" y="22"/>
                    <a:pt x="7" y="23"/>
                    <a:pt x="5" y="19"/>
                  </a:cubicBezTo>
                  <a:cubicBezTo>
                    <a:pt x="2" y="15"/>
                    <a:pt x="5" y="14"/>
                    <a:pt x="5" y="12"/>
                  </a:cubicBezTo>
                  <a:cubicBezTo>
                    <a:pt x="7" y="6"/>
                    <a:pt x="1" y="0"/>
                    <a:pt x="6" y="0"/>
                  </a:cubicBezTo>
                  <a:cubicBezTo>
                    <a:pt x="11" y="0"/>
                    <a:pt x="12" y="3"/>
                    <a:pt x="19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3" name="Freeform 254">
              <a:extLst>
                <a:ext uri="{FF2B5EF4-FFF2-40B4-BE49-F238E27FC236}">
                  <a16:creationId xmlns:a16="http://schemas.microsoft.com/office/drawing/2014/main" id="{70827B5B-E4BE-4E7B-9036-C97325AFB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872"/>
              <a:ext cx="183" cy="125"/>
            </a:xfrm>
            <a:custGeom>
              <a:avLst/>
              <a:gdLst>
                <a:gd name="T0" fmla="*/ 1068 w 73"/>
                <a:gd name="T1" fmla="*/ 362 h 47"/>
                <a:gd name="T2" fmla="*/ 1101 w 73"/>
                <a:gd name="T3" fmla="*/ 362 h 47"/>
                <a:gd name="T4" fmla="*/ 1118 w 73"/>
                <a:gd name="T5" fmla="*/ 566 h 47"/>
                <a:gd name="T6" fmla="*/ 1118 w 73"/>
                <a:gd name="T7" fmla="*/ 694 h 47"/>
                <a:gd name="T8" fmla="*/ 1088 w 73"/>
                <a:gd name="T9" fmla="*/ 793 h 47"/>
                <a:gd name="T10" fmla="*/ 629 w 73"/>
                <a:gd name="T11" fmla="*/ 694 h 47"/>
                <a:gd name="T12" fmla="*/ 283 w 73"/>
                <a:gd name="T13" fmla="*/ 678 h 47"/>
                <a:gd name="T14" fmla="*/ 33 w 73"/>
                <a:gd name="T15" fmla="*/ 622 h 47"/>
                <a:gd name="T16" fmla="*/ 83 w 73"/>
                <a:gd name="T17" fmla="*/ 524 h 47"/>
                <a:gd name="T18" fmla="*/ 175 w 73"/>
                <a:gd name="T19" fmla="*/ 77 h 47"/>
                <a:gd name="T20" fmla="*/ 396 w 73"/>
                <a:gd name="T21" fmla="*/ 191 h 47"/>
                <a:gd name="T22" fmla="*/ 1068 w 73"/>
                <a:gd name="T23" fmla="*/ 362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47">
                  <a:moveTo>
                    <a:pt x="68" y="19"/>
                  </a:moveTo>
                  <a:cubicBezTo>
                    <a:pt x="68" y="19"/>
                    <a:pt x="69" y="19"/>
                    <a:pt x="70" y="19"/>
                  </a:cubicBezTo>
                  <a:cubicBezTo>
                    <a:pt x="69" y="21"/>
                    <a:pt x="73" y="26"/>
                    <a:pt x="71" y="30"/>
                  </a:cubicBezTo>
                  <a:cubicBezTo>
                    <a:pt x="71" y="32"/>
                    <a:pt x="68" y="33"/>
                    <a:pt x="71" y="37"/>
                  </a:cubicBezTo>
                  <a:cubicBezTo>
                    <a:pt x="73" y="40"/>
                    <a:pt x="69" y="39"/>
                    <a:pt x="69" y="42"/>
                  </a:cubicBezTo>
                  <a:cubicBezTo>
                    <a:pt x="62" y="47"/>
                    <a:pt x="51" y="40"/>
                    <a:pt x="40" y="37"/>
                  </a:cubicBezTo>
                  <a:cubicBezTo>
                    <a:pt x="35" y="35"/>
                    <a:pt x="25" y="35"/>
                    <a:pt x="18" y="36"/>
                  </a:cubicBezTo>
                  <a:cubicBezTo>
                    <a:pt x="12" y="38"/>
                    <a:pt x="6" y="35"/>
                    <a:pt x="2" y="3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8" y="17"/>
                    <a:pt x="0" y="7"/>
                    <a:pt x="11" y="4"/>
                  </a:cubicBezTo>
                  <a:cubicBezTo>
                    <a:pt x="17" y="0"/>
                    <a:pt x="19" y="7"/>
                    <a:pt x="25" y="10"/>
                  </a:cubicBezTo>
                  <a:cubicBezTo>
                    <a:pt x="30" y="13"/>
                    <a:pt x="60" y="20"/>
                    <a:pt x="68" y="1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4" name="Freeform 255">
              <a:extLst>
                <a:ext uri="{FF2B5EF4-FFF2-40B4-BE49-F238E27FC236}">
                  <a16:creationId xmlns:a16="http://schemas.microsoft.com/office/drawing/2014/main" id="{43DED3EE-49EF-43FF-8936-81903A675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405"/>
              <a:ext cx="25" cy="32"/>
            </a:xfrm>
            <a:custGeom>
              <a:avLst/>
              <a:gdLst>
                <a:gd name="T0" fmla="*/ 95 w 10"/>
                <a:gd name="T1" fmla="*/ 35 h 12"/>
                <a:gd name="T2" fmla="*/ 158 w 10"/>
                <a:gd name="T3" fmla="*/ 56 h 12"/>
                <a:gd name="T4" fmla="*/ 125 w 1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6" y="2"/>
                  </a:moveTo>
                  <a:cubicBezTo>
                    <a:pt x="8" y="2"/>
                    <a:pt x="9" y="3"/>
                    <a:pt x="10" y="3"/>
                  </a:cubicBezTo>
                  <a:cubicBezTo>
                    <a:pt x="0" y="0"/>
                    <a:pt x="2" y="12"/>
                    <a:pt x="8" y="1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5" name="Freeform 256">
              <a:extLst>
                <a:ext uri="{FF2B5EF4-FFF2-40B4-BE49-F238E27FC236}">
                  <a16:creationId xmlns:a16="http://schemas.microsoft.com/office/drawing/2014/main" id="{9D0CD39E-85A8-46C1-B479-04027A5AD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611"/>
              <a:ext cx="7" cy="10"/>
            </a:xfrm>
            <a:custGeom>
              <a:avLst/>
              <a:gdLst>
                <a:gd name="T0" fmla="*/ 37 w 3"/>
                <a:gd name="T1" fmla="*/ 0 h 4"/>
                <a:gd name="T2" fmla="*/ 0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6" name="Freeform 257">
              <a:extLst>
                <a:ext uri="{FF2B5EF4-FFF2-40B4-BE49-F238E27FC236}">
                  <a16:creationId xmlns:a16="http://schemas.microsoft.com/office/drawing/2014/main" id="{6507497C-7123-4BA2-93A6-7BA78CED2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808"/>
              <a:ext cx="5" cy="11"/>
            </a:xfrm>
            <a:custGeom>
              <a:avLst/>
              <a:gdLst>
                <a:gd name="T0" fmla="*/ 0 w 2"/>
                <a:gd name="T1" fmla="*/ 0 h 4"/>
                <a:gd name="T2" fmla="*/ 33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7" name="Freeform 258">
              <a:extLst>
                <a:ext uri="{FF2B5EF4-FFF2-40B4-BE49-F238E27FC236}">
                  <a16:creationId xmlns:a16="http://schemas.microsoft.com/office/drawing/2014/main" id="{1CB2161A-56CE-4EB7-ADA4-E15D5F13E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685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8" name="Freeform 259">
              <a:extLst>
                <a:ext uri="{FF2B5EF4-FFF2-40B4-BE49-F238E27FC236}">
                  <a16:creationId xmlns:a16="http://schemas.microsoft.com/office/drawing/2014/main" id="{0C014C8F-C313-4D02-8F00-BD65B0B94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320"/>
              <a:ext cx="13" cy="3"/>
            </a:xfrm>
            <a:custGeom>
              <a:avLst/>
              <a:gdLst>
                <a:gd name="T0" fmla="*/ 88 w 5"/>
                <a:gd name="T1" fmla="*/ 0 h 1"/>
                <a:gd name="T2" fmla="*/ 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9" name="Freeform 260">
              <a:extLst>
                <a:ext uri="{FF2B5EF4-FFF2-40B4-BE49-F238E27FC236}">
                  <a16:creationId xmlns:a16="http://schemas.microsoft.com/office/drawing/2014/main" id="{0C9D1689-FBF7-4BC1-B424-87D0ED33C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304"/>
              <a:ext cx="32" cy="29"/>
            </a:xfrm>
            <a:custGeom>
              <a:avLst/>
              <a:gdLst>
                <a:gd name="T0" fmla="*/ 91 w 13"/>
                <a:gd name="T1" fmla="*/ 0 h 11"/>
                <a:gd name="T2" fmla="*/ 0 w 13"/>
                <a:gd name="T3" fmla="*/ 145 h 11"/>
                <a:gd name="T4" fmla="*/ 194 w 13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6" y="0"/>
                  </a:moveTo>
                  <a:cubicBezTo>
                    <a:pt x="6" y="2"/>
                    <a:pt x="1" y="5"/>
                    <a:pt x="0" y="8"/>
                  </a:cubicBezTo>
                  <a:cubicBezTo>
                    <a:pt x="5" y="11"/>
                    <a:pt x="10" y="7"/>
                    <a:pt x="13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0" name="Freeform 261">
              <a:extLst>
                <a:ext uri="{FF2B5EF4-FFF2-40B4-BE49-F238E27FC236}">
                  <a16:creationId xmlns:a16="http://schemas.microsoft.com/office/drawing/2014/main" id="{9DA026AE-28CD-4143-81CE-1743AB15C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528"/>
              <a:ext cx="22" cy="11"/>
            </a:xfrm>
            <a:custGeom>
              <a:avLst/>
              <a:gdLst>
                <a:gd name="T0" fmla="*/ 132 w 9"/>
                <a:gd name="T1" fmla="*/ 0 h 4"/>
                <a:gd name="T2" fmla="*/ 0 w 9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1" name="Freeform 262">
              <a:extLst>
                <a:ext uri="{FF2B5EF4-FFF2-40B4-BE49-F238E27FC236}">
                  <a16:creationId xmlns:a16="http://schemas.microsoft.com/office/drawing/2014/main" id="{D5B0D4C4-A078-45E9-B3BE-463172C0F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693"/>
              <a:ext cx="10" cy="16"/>
            </a:xfrm>
            <a:custGeom>
              <a:avLst/>
              <a:gdLst>
                <a:gd name="T0" fmla="*/ 63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2"/>
                    <a:pt x="2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2" name="Freeform 263">
              <a:extLst>
                <a:ext uri="{FF2B5EF4-FFF2-40B4-BE49-F238E27FC236}">
                  <a16:creationId xmlns:a16="http://schemas.microsoft.com/office/drawing/2014/main" id="{A81461EB-778D-4D86-BE86-931F2523D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872"/>
              <a:ext cx="13" cy="8"/>
            </a:xfrm>
            <a:custGeom>
              <a:avLst/>
              <a:gdLst>
                <a:gd name="T0" fmla="*/ 0 w 5"/>
                <a:gd name="T1" fmla="*/ 21 h 3"/>
                <a:gd name="T2" fmla="*/ 88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2" y="0"/>
                    <a:pt x="4" y="1"/>
                    <a:pt x="5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3" name="Freeform 264">
              <a:extLst>
                <a:ext uri="{FF2B5EF4-FFF2-40B4-BE49-F238E27FC236}">
                  <a16:creationId xmlns:a16="http://schemas.microsoft.com/office/drawing/2014/main" id="{C8D18154-81B3-4546-8F5B-C17883A7F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877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100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3" y="1"/>
                    <a:pt x="5" y="2"/>
                    <a:pt x="7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4" name="Freeform 265">
              <a:extLst>
                <a:ext uri="{FF2B5EF4-FFF2-40B4-BE49-F238E27FC236}">
                  <a16:creationId xmlns:a16="http://schemas.microsoft.com/office/drawing/2014/main" id="{FBF90A32-96B4-4CBF-BACF-0300B9C42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365"/>
              <a:ext cx="18" cy="8"/>
            </a:xfrm>
            <a:custGeom>
              <a:avLst/>
              <a:gdLst>
                <a:gd name="T0" fmla="*/ 118 w 7"/>
                <a:gd name="T1" fmla="*/ 0 h 3"/>
                <a:gd name="T2" fmla="*/ 0 w 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5" name="Freeform 266">
              <a:extLst>
                <a:ext uri="{FF2B5EF4-FFF2-40B4-BE49-F238E27FC236}">
                  <a16:creationId xmlns:a16="http://schemas.microsoft.com/office/drawing/2014/main" id="{435EEF47-11AA-4BA8-AD45-09CED91E1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627"/>
              <a:ext cx="20" cy="2"/>
            </a:xfrm>
            <a:custGeom>
              <a:avLst/>
              <a:gdLst>
                <a:gd name="T0" fmla="*/ 125 w 8"/>
                <a:gd name="T1" fmla="*/ 0 h 1"/>
                <a:gd name="T2" fmla="*/ 0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6" name="Freeform 267">
              <a:extLst>
                <a:ext uri="{FF2B5EF4-FFF2-40B4-BE49-F238E27FC236}">
                  <a16:creationId xmlns:a16="http://schemas.microsoft.com/office/drawing/2014/main" id="{58CD5838-809B-49BF-953D-CCBB5D41E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928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5" y="2"/>
                    <a:pt x="8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7" name="Freeform 268">
              <a:extLst>
                <a:ext uri="{FF2B5EF4-FFF2-40B4-BE49-F238E27FC236}">
                  <a16:creationId xmlns:a16="http://schemas.microsoft.com/office/drawing/2014/main" id="{98F958C9-F4AF-41AF-9EAA-03EEF73F1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632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8" name="Freeform 269">
              <a:extLst>
                <a:ext uri="{FF2B5EF4-FFF2-40B4-BE49-F238E27FC236}">
                  <a16:creationId xmlns:a16="http://schemas.microsoft.com/office/drawing/2014/main" id="{778DC807-2C7F-42E1-83F8-F0FD4D8E7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232"/>
              <a:ext cx="1597" cy="403"/>
            </a:xfrm>
            <a:custGeom>
              <a:avLst/>
              <a:gdLst>
                <a:gd name="T0" fmla="*/ 9619 w 639"/>
                <a:gd name="T1" fmla="*/ 491 h 151"/>
                <a:gd name="T2" fmla="*/ 8662 w 639"/>
                <a:gd name="T3" fmla="*/ 534 h 151"/>
                <a:gd name="T4" fmla="*/ 7183 w 639"/>
                <a:gd name="T5" fmla="*/ 627 h 151"/>
                <a:gd name="T6" fmla="*/ 0 w 639"/>
                <a:gd name="T7" fmla="*/ 0 h 151"/>
                <a:gd name="T8" fmla="*/ 0 w 639"/>
                <a:gd name="T9" fmla="*/ 1254 h 151"/>
                <a:gd name="T10" fmla="*/ 7933 w 639"/>
                <a:gd name="T11" fmla="*/ 2245 h 151"/>
                <a:gd name="T12" fmla="*/ 8712 w 639"/>
                <a:gd name="T13" fmla="*/ 2664 h 151"/>
                <a:gd name="T14" fmla="*/ 9225 w 639"/>
                <a:gd name="T15" fmla="*/ 2322 h 151"/>
                <a:gd name="T16" fmla="*/ 9557 w 639"/>
                <a:gd name="T17" fmla="*/ 1196 h 151"/>
                <a:gd name="T18" fmla="*/ 9619 w 639"/>
                <a:gd name="T19" fmla="*/ 491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9" h="151">
                  <a:moveTo>
                    <a:pt x="616" y="26"/>
                  </a:moveTo>
                  <a:cubicBezTo>
                    <a:pt x="607" y="19"/>
                    <a:pt x="602" y="13"/>
                    <a:pt x="555" y="28"/>
                  </a:cubicBezTo>
                  <a:cubicBezTo>
                    <a:pt x="527" y="36"/>
                    <a:pt x="482" y="35"/>
                    <a:pt x="460" y="33"/>
                  </a:cubicBezTo>
                  <a:cubicBezTo>
                    <a:pt x="442" y="31"/>
                    <a:pt x="166" y="7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71" y="76"/>
                    <a:pt x="432" y="101"/>
                    <a:pt x="508" y="118"/>
                  </a:cubicBezTo>
                  <a:cubicBezTo>
                    <a:pt x="524" y="122"/>
                    <a:pt x="553" y="135"/>
                    <a:pt x="558" y="140"/>
                  </a:cubicBezTo>
                  <a:cubicBezTo>
                    <a:pt x="576" y="151"/>
                    <a:pt x="587" y="140"/>
                    <a:pt x="591" y="122"/>
                  </a:cubicBezTo>
                  <a:cubicBezTo>
                    <a:pt x="594" y="105"/>
                    <a:pt x="595" y="76"/>
                    <a:pt x="612" y="63"/>
                  </a:cubicBezTo>
                  <a:cubicBezTo>
                    <a:pt x="639" y="44"/>
                    <a:pt x="625" y="33"/>
                    <a:pt x="616" y="2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9" name="Freeform 270">
              <a:extLst>
                <a:ext uri="{FF2B5EF4-FFF2-40B4-BE49-F238E27FC236}">
                  <a16:creationId xmlns:a16="http://schemas.microsoft.com/office/drawing/2014/main" id="{E09697D5-09EB-4798-A585-1FA090DCF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491"/>
              <a:ext cx="1485" cy="317"/>
            </a:xfrm>
            <a:custGeom>
              <a:avLst/>
              <a:gdLst>
                <a:gd name="T0" fmla="*/ 9125 w 594"/>
                <a:gd name="T1" fmla="*/ 1761 h 119"/>
                <a:gd name="T2" fmla="*/ 8988 w 594"/>
                <a:gd name="T3" fmla="*/ 1420 h 119"/>
                <a:gd name="T4" fmla="*/ 9000 w 594"/>
                <a:gd name="T5" fmla="*/ 1100 h 119"/>
                <a:gd name="T6" fmla="*/ 8375 w 594"/>
                <a:gd name="T7" fmla="*/ 887 h 119"/>
                <a:gd name="T8" fmla="*/ 7488 w 594"/>
                <a:gd name="T9" fmla="*/ 1079 h 119"/>
                <a:gd name="T10" fmla="*/ 4720 w 594"/>
                <a:gd name="T11" fmla="*/ 717 h 119"/>
                <a:gd name="T12" fmla="*/ 0 w 594"/>
                <a:gd name="T13" fmla="*/ 0 h 119"/>
                <a:gd name="T14" fmla="*/ 0 w 594"/>
                <a:gd name="T15" fmla="*/ 1476 h 119"/>
                <a:gd name="T16" fmla="*/ 63 w 594"/>
                <a:gd name="T17" fmla="*/ 1476 h 119"/>
                <a:gd name="T18" fmla="*/ 8145 w 594"/>
                <a:gd name="T19" fmla="*/ 2059 h 119"/>
                <a:gd name="T20" fmla="*/ 8563 w 594"/>
                <a:gd name="T21" fmla="*/ 2171 h 119"/>
                <a:gd name="T22" fmla="*/ 9220 w 594"/>
                <a:gd name="T23" fmla="*/ 1987 h 119"/>
                <a:gd name="T24" fmla="*/ 9125 w 594"/>
                <a:gd name="T25" fmla="*/ 1761 h 1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4" h="119">
                  <a:moveTo>
                    <a:pt x="584" y="93"/>
                  </a:moveTo>
                  <a:cubicBezTo>
                    <a:pt x="579" y="90"/>
                    <a:pt x="573" y="84"/>
                    <a:pt x="575" y="75"/>
                  </a:cubicBezTo>
                  <a:cubicBezTo>
                    <a:pt x="577" y="68"/>
                    <a:pt x="579" y="66"/>
                    <a:pt x="576" y="58"/>
                  </a:cubicBezTo>
                  <a:cubicBezTo>
                    <a:pt x="574" y="51"/>
                    <a:pt x="553" y="39"/>
                    <a:pt x="536" y="47"/>
                  </a:cubicBezTo>
                  <a:cubicBezTo>
                    <a:pt x="524" y="52"/>
                    <a:pt x="506" y="62"/>
                    <a:pt x="479" y="57"/>
                  </a:cubicBezTo>
                  <a:cubicBezTo>
                    <a:pt x="462" y="54"/>
                    <a:pt x="311" y="41"/>
                    <a:pt x="302" y="38"/>
                  </a:cubicBezTo>
                  <a:cubicBezTo>
                    <a:pt x="249" y="31"/>
                    <a:pt x="110" y="14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" y="78"/>
                    <a:pt x="3" y="78"/>
                    <a:pt x="4" y="78"/>
                  </a:cubicBezTo>
                  <a:cubicBezTo>
                    <a:pt x="74" y="86"/>
                    <a:pt x="498" y="104"/>
                    <a:pt x="521" y="109"/>
                  </a:cubicBezTo>
                  <a:cubicBezTo>
                    <a:pt x="533" y="112"/>
                    <a:pt x="543" y="114"/>
                    <a:pt x="548" y="115"/>
                  </a:cubicBezTo>
                  <a:cubicBezTo>
                    <a:pt x="563" y="119"/>
                    <a:pt x="587" y="112"/>
                    <a:pt x="590" y="105"/>
                  </a:cubicBezTo>
                  <a:cubicBezTo>
                    <a:pt x="594" y="98"/>
                    <a:pt x="588" y="95"/>
                    <a:pt x="584" y="9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0" name="Freeform 271">
              <a:extLst>
                <a:ext uri="{FF2B5EF4-FFF2-40B4-BE49-F238E27FC236}">
                  <a16:creationId xmlns:a16="http://schemas.microsoft.com/office/drawing/2014/main" id="{274B19A8-5377-4F75-8E24-1531B0FA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475"/>
              <a:ext cx="348" cy="138"/>
            </a:xfrm>
            <a:custGeom>
              <a:avLst/>
              <a:gdLst>
                <a:gd name="T0" fmla="*/ 0 w 139"/>
                <a:gd name="T1" fmla="*/ 93 h 52"/>
                <a:gd name="T2" fmla="*/ 1317 w 139"/>
                <a:gd name="T3" fmla="*/ 541 h 52"/>
                <a:gd name="T4" fmla="*/ 2088 w 139"/>
                <a:gd name="T5" fmla="*/ 804 h 52"/>
                <a:gd name="T6" fmla="*/ 2163 w 139"/>
                <a:gd name="T7" fmla="*/ 226 h 52"/>
                <a:gd name="T8" fmla="*/ 1913 w 139"/>
                <a:gd name="T9" fmla="*/ 690 h 52"/>
                <a:gd name="T10" fmla="*/ 0 w 139"/>
                <a:gd name="T11" fmla="*/ 93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52">
                  <a:moveTo>
                    <a:pt x="0" y="5"/>
                  </a:moveTo>
                  <a:cubicBezTo>
                    <a:pt x="40" y="12"/>
                    <a:pt x="65" y="18"/>
                    <a:pt x="84" y="29"/>
                  </a:cubicBezTo>
                  <a:cubicBezTo>
                    <a:pt x="102" y="41"/>
                    <a:pt x="127" y="52"/>
                    <a:pt x="133" y="43"/>
                  </a:cubicBezTo>
                  <a:cubicBezTo>
                    <a:pt x="139" y="35"/>
                    <a:pt x="135" y="27"/>
                    <a:pt x="138" y="12"/>
                  </a:cubicBezTo>
                  <a:cubicBezTo>
                    <a:pt x="131" y="29"/>
                    <a:pt x="138" y="36"/>
                    <a:pt x="122" y="37"/>
                  </a:cubicBezTo>
                  <a:cubicBezTo>
                    <a:pt x="106" y="38"/>
                    <a:pt x="58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1" name="Freeform 272">
              <a:extLst>
                <a:ext uri="{FF2B5EF4-FFF2-40B4-BE49-F238E27FC236}">
                  <a16:creationId xmlns:a16="http://schemas.microsoft.com/office/drawing/2014/main" id="{D77C3679-164E-4C07-B031-C0DB0DC45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733"/>
              <a:ext cx="30" cy="43"/>
            </a:xfrm>
            <a:custGeom>
              <a:avLst/>
              <a:gdLst>
                <a:gd name="T0" fmla="*/ 50 w 12"/>
                <a:gd name="T1" fmla="*/ 0 h 16"/>
                <a:gd name="T2" fmla="*/ 175 w 12"/>
                <a:gd name="T3" fmla="*/ 159 h 16"/>
                <a:gd name="T4" fmla="*/ 20 w 12"/>
                <a:gd name="T5" fmla="*/ 312 h 16"/>
                <a:gd name="T6" fmla="*/ 20 w 12"/>
                <a:gd name="T7" fmla="*/ 2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3" y="0"/>
                  </a:moveTo>
                  <a:cubicBezTo>
                    <a:pt x="3" y="5"/>
                    <a:pt x="10" y="4"/>
                    <a:pt x="11" y="8"/>
                  </a:cubicBezTo>
                  <a:cubicBezTo>
                    <a:pt x="12" y="12"/>
                    <a:pt x="4" y="16"/>
                    <a:pt x="1" y="16"/>
                  </a:cubicBezTo>
                  <a:cubicBezTo>
                    <a:pt x="5" y="11"/>
                    <a:pt x="0" y="6"/>
                    <a:pt x="1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2" name="Freeform 273">
              <a:extLst>
                <a:ext uri="{FF2B5EF4-FFF2-40B4-BE49-F238E27FC236}">
                  <a16:creationId xmlns:a16="http://schemas.microsoft.com/office/drawing/2014/main" id="{E961D41A-7F6A-4323-97D8-DA12F8ED4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733"/>
              <a:ext cx="257" cy="51"/>
            </a:xfrm>
            <a:custGeom>
              <a:avLst/>
              <a:gdLst>
                <a:gd name="T0" fmla="*/ 0 w 103"/>
                <a:gd name="T1" fmla="*/ 94 h 19"/>
                <a:gd name="T2" fmla="*/ 1165 w 103"/>
                <a:gd name="T3" fmla="*/ 274 h 19"/>
                <a:gd name="T4" fmla="*/ 1599 w 103"/>
                <a:gd name="T5" fmla="*/ 0 h 19"/>
                <a:gd name="T6" fmla="*/ 1153 w 103"/>
                <a:gd name="T7" fmla="*/ 193 h 19"/>
                <a:gd name="T8" fmla="*/ 0 w 103"/>
                <a:gd name="T9" fmla="*/ 9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9">
                  <a:moveTo>
                    <a:pt x="0" y="5"/>
                  </a:moveTo>
                  <a:cubicBezTo>
                    <a:pt x="15" y="5"/>
                    <a:pt x="46" y="9"/>
                    <a:pt x="75" y="14"/>
                  </a:cubicBezTo>
                  <a:cubicBezTo>
                    <a:pt x="103" y="19"/>
                    <a:pt x="103" y="17"/>
                    <a:pt x="103" y="0"/>
                  </a:cubicBezTo>
                  <a:cubicBezTo>
                    <a:pt x="99" y="9"/>
                    <a:pt x="91" y="12"/>
                    <a:pt x="74" y="10"/>
                  </a:cubicBezTo>
                  <a:cubicBezTo>
                    <a:pt x="57" y="7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3" name="Freeform 274">
              <a:extLst>
                <a:ext uri="{FF2B5EF4-FFF2-40B4-BE49-F238E27FC236}">
                  <a16:creationId xmlns:a16="http://schemas.microsoft.com/office/drawing/2014/main" id="{1030AB8A-C8C3-477D-B49D-542D325A5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83"/>
              <a:ext cx="215" cy="133"/>
            </a:xfrm>
            <a:custGeom>
              <a:avLst/>
              <a:gdLst>
                <a:gd name="T0" fmla="*/ 395 w 86"/>
                <a:gd name="T1" fmla="*/ 247 h 50"/>
                <a:gd name="T2" fmla="*/ 1208 w 86"/>
                <a:gd name="T3" fmla="*/ 247 h 50"/>
                <a:gd name="T4" fmla="*/ 1188 w 86"/>
                <a:gd name="T5" fmla="*/ 545 h 50"/>
                <a:gd name="T6" fmla="*/ 895 w 86"/>
                <a:gd name="T7" fmla="*/ 942 h 50"/>
                <a:gd name="T8" fmla="*/ 863 w 86"/>
                <a:gd name="T9" fmla="*/ 362 h 50"/>
                <a:gd name="T10" fmla="*/ 500 w 86"/>
                <a:gd name="T11" fmla="*/ 396 h 50"/>
                <a:gd name="T12" fmla="*/ 0 w 86"/>
                <a:gd name="T13" fmla="*/ 319 h 50"/>
                <a:gd name="T14" fmla="*/ 395 w 86"/>
                <a:gd name="T15" fmla="*/ 261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50">
                  <a:moveTo>
                    <a:pt x="25" y="13"/>
                  </a:moveTo>
                  <a:cubicBezTo>
                    <a:pt x="41" y="7"/>
                    <a:pt x="63" y="0"/>
                    <a:pt x="77" y="13"/>
                  </a:cubicBezTo>
                  <a:cubicBezTo>
                    <a:pt x="86" y="20"/>
                    <a:pt x="85" y="24"/>
                    <a:pt x="76" y="29"/>
                  </a:cubicBezTo>
                  <a:cubicBezTo>
                    <a:pt x="68" y="35"/>
                    <a:pt x="63" y="43"/>
                    <a:pt x="57" y="50"/>
                  </a:cubicBezTo>
                  <a:cubicBezTo>
                    <a:pt x="63" y="40"/>
                    <a:pt x="73" y="21"/>
                    <a:pt x="55" y="19"/>
                  </a:cubicBezTo>
                  <a:cubicBezTo>
                    <a:pt x="48" y="19"/>
                    <a:pt x="40" y="21"/>
                    <a:pt x="32" y="21"/>
                  </a:cubicBezTo>
                  <a:cubicBezTo>
                    <a:pt x="22" y="21"/>
                    <a:pt x="11" y="18"/>
                    <a:pt x="0" y="17"/>
                  </a:cubicBezTo>
                  <a:cubicBezTo>
                    <a:pt x="8" y="17"/>
                    <a:pt x="17" y="15"/>
                    <a:pt x="25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4" name="Freeform 275">
              <a:extLst>
                <a:ext uri="{FF2B5EF4-FFF2-40B4-BE49-F238E27FC236}">
                  <a16:creationId xmlns:a16="http://schemas.microsoft.com/office/drawing/2014/main" id="{D089F0D7-7A96-4BCE-8204-BEB02537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629"/>
              <a:ext cx="278" cy="54"/>
            </a:xfrm>
            <a:custGeom>
              <a:avLst/>
              <a:gdLst>
                <a:gd name="T0" fmla="*/ 1743 w 111"/>
                <a:gd name="T1" fmla="*/ 0 h 20"/>
                <a:gd name="T2" fmla="*/ 1004 w 111"/>
                <a:gd name="T3" fmla="*/ 219 h 20"/>
                <a:gd name="T4" fmla="*/ 0 w 111"/>
                <a:gd name="T5" fmla="*/ 81 h 20"/>
                <a:gd name="T6" fmla="*/ 1034 w 111"/>
                <a:gd name="T7" fmla="*/ 313 h 20"/>
                <a:gd name="T8" fmla="*/ 1743 w 11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20">
                  <a:moveTo>
                    <a:pt x="111" y="0"/>
                  </a:moveTo>
                  <a:cubicBezTo>
                    <a:pt x="96" y="6"/>
                    <a:pt x="82" y="14"/>
                    <a:pt x="64" y="11"/>
                  </a:cubicBezTo>
                  <a:cubicBezTo>
                    <a:pt x="45" y="8"/>
                    <a:pt x="6" y="3"/>
                    <a:pt x="0" y="4"/>
                  </a:cubicBezTo>
                  <a:cubicBezTo>
                    <a:pt x="18" y="5"/>
                    <a:pt x="54" y="13"/>
                    <a:pt x="66" y="16"/>
                  </a:cubicBezTo>
                  <a:cubicBezTo>
                    <a:pt x="79" y="20"/>
                    <a:pt x="103" y="6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5" name="Freeform 276">
              <a:extLst>
                <a:ext uri="{FF2B5EF4-FFF2-40B4-BE49-F238E27FC236}">
                  <a16:creationId xmlns:a16="http://schemas.microsoft.com/office/drawing/2014/main" id="{3F21F9B9-9795-4DE3-96AE-DC0AEFFD3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704"/>
              <a:ext cx="15" cy="91"/>
            </a:xfrm>
            <a:custGeom>
              <a:avLst/>
              <a:gdLst>
                <a:gd name="T0" fmla="*/ 50 w 6"/>
                <a:gd name="T1" fmla="*/ 0 h 34"/>
                <a:gd name="T2" fmla="*/ 0 w 6"/>
                <a:gd name="T3" fmla="*/ 65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4">
                  <a:moveTo>
                    <a:pt x="3" y="0"/>
                  </a:moveTo>
                  <a:cubicBezTo>
                    <a:pt x="3" y="22"/>
                    <a:pt x="6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6" name="Freeform 277">
              <a:extLst>
                <a:ext uri="{FF2B5EF4-FFF2-40B4-BE49-F238E27FC236}">
                  <a16:creationId xmlns:a16="http://schemas.microsoft.com/office/drawing/2014/main" id="{60B492D3-20A4-4255-B55B-3C29A293D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232"/>
              <a:ext cx="1597" cy="403"/>
            </a:xfrm>
            <a:custGeom>
              <a:avLst/>
              <a:gdLst>
                <a:gd name="T0" fmla="*/ 0 w 639"/>
                <a:gd name="T1" fmla="*/ 1254 h 151"/>
                <a:gd name="T2" fmla="*/ 7933 w 639"/>
                <a:gd name="T3" fmla="*/ 2245 h 151"/>
                <a:gd name="T4" fmla="*/ 8712 w 639"/>
                <a:gd name="T5" fmla="*/ 2664 h 151"/>
                <a:gd name="T6" fmla="*/ 9225 w 639"/>
                <a:gd name="T7" fmla="*/ 2322 h 151"/>
                <a:gd name="T8" fmla="*/ 9557 w 639"/>
                <a:gd name="T9" fmla="*/ 1196 h 151"/>
                <a:gd name="T10" fmla="*/ 9619 w 639"/>
                <a:gd name="T11" fmla="*/ 491 h 151"/>
                <a:gd name="T12" fmla="*/ 8662 w 639"/>
                <a:gd name="T13" fmla="*/ 534 h 151"/>
                <a:gd name="T14" fmla="*/ 7183 w 639"/>
                <a:gd name="T15" fmla="*/ 627 h 151"/>
                <a:gd name="T16" fmla="*/ 0 w 639"/>
                <a:gd name="T17" fmla="*/ 0 h 1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9" h="151">
                  <a:moveTo>
                    <a:pt x="0" y="66"/>
                  </a:moveTo>
                  <a:cubicBezTo>
                    <a:pt x="171" y="76"/>
                    <a:pt x="432" y="101"/>
                    <a:pt x="508" y="118"/>
                  </a:cubicBezTo>
                  <a:cubicBezTo>
                    <a:pt x="524" y="122"/>
                    <a:pt x="553" y="135"/>
                    <a:pt x="558" y="140"/>
                  </a:cubicBezTo>
                  <a:cubicBezTo>
                    <a:pt x="576" y="151"/>
                    <a:pt x="587" y="140"/>
                    <a:pt x="591" y="122"/>
                  </a:cubicBezTo>
                  <a:cubicBezTo>
                    <a:pt x="594" y="105"/>
                    <a:pt x="595" y="76"/>
                    <a:pt x="612" y="63"/>
                  </a:cubicBezTo>
                  <a:cubicBezTo>
                    <a:pt x="639" y="44"/>
                    <a:pt x="625" y="33"/>
                    <a:pt x="616" y="26"/>
                  </a:cubicBezTo>
                  <a:cubicBezTo>
                    <a:pt x="607" y="19"/>
                    <a:pt x="602" y="13"/>
                    <a:pt x="555" y="28"/>
                  </a:cubicBezTo>
                  <a:cubicBezTo>
                    <a:pt x="527" y="36"/>
                    <a:pt x="482" y="35"/>
                    <a:pt x="460" y="33"/>
                  </a:cubicBezTo>
                  <a:cubicBezTo>
                    <a:pt x="442" y="31"/>
                    <a:pt x="166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7" name="Freeform 278">
              <a:extLst>
                <a:ext uri="{FF2B5EF4-FFF2-40B4-BE49-F238E27FC236}">
                  <a16:creationId xmlns:a16="http://schemas.microsoft.com/office/drawing/2014/main" id="{EC2D8411-EB74-4E61-8B9C-8AECC961F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491"/>
              <a:ext cx="1485" cy="317"/>
            </a:xfrm>
            <a:custGeom>
              <a:avLst/>
              <a:gdLst>
                <a:gd name="T0" fmla="*/ 0 w 594"/>
                <a:gd name="T1" fmla="*/ 1476 h 119"/>
                <a:gd name="T2" fmla="*/ 63 w 594"/>
                <a:gd name="T3" fmla="*/ 1476 h 119"/>
                <a:gd name="T4" fmla="*/ 8145 w 594"/>
                <a:gd name="T5" fmla="*/ 2059 h 119"/>
                <a:gd name="T6" fmla="*/ 8563 w 594"/>
                <a:gd name="T7" fmla="*/ 2171 h 119"/>
                <a:gd name="T8" fmla="*/ 9220 w 594"/>
                <a:gd name="T9" fmla="*/ 1987 h 119"/>
                <a:gd name="T10" fmla="*/ 9125 w 594"/>
                <a:gd name="T11" fmla="*/ 1761 h 119"/>
                <a:gd name="T12" fmla="*/ 8988 w 594"/>
                <a:gd name="T13" fmla="*/ 1420 h 119"/>
                <a:gd name="T14" fmla="*/ 9000 w 594"/>
                <a:gd name="T15" fmla="*/ 1100 h 119"/>
                <a:gd name="T16" fmla="*/ 8375 w 594"/>
                <a:gd name="T17" fmla="*/ 887 h 119"/>
                <a:gd name="T18" fmla="*/ 7488 w 594"/>
                <a:gd name="T19" fmla="*/ 1079 h 119"/>
                <a:gd name="T20" fmla="*/ 4720 w 594"/>
                <a:gd name="T21" fmla="*/ 717 h 119"/>
                <a:gd name="T22" fmla="*/ 0 w 594"/>
                <a:gd name="T23" fmla="*/ 0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4" h="119">
                  <a:moveTo>
                    <a:pt x="0" y="78"/>
                  </a:moveTo>
                  <a:cubicBezTo>
                    <a:pt x="1" y="78"/>
                    <a:pt x="3" y="78"/>
                    <a:pt x="4" y="78"/>
                  </a:cubicBezTo>
                  <a:cubicBezTo>
                    <a:pt x="74" y="86"/>
                    <a:pt x="498" y="104"/>
                    <a:pt x="521" y="109"/>
                  </a:cubicBezTo>
                  <a:cubicBezTo>
                    <a:pt x="533" y="112"/>
                    <a:pt x="543" y="114"/>
                    <a:pt x="548" y="115"/>
                  </a:cubicBezTo>
                  <a:cubicBezTo>
                    <a:pt x="563" y="119"/>
                    <a:pt x="587" y="112"/>
                    <a:pt x="590" y="105"/>
                  </a:cubicBezTo>
                  <a:cubicBezTo>
                    <a:pt x="594" y="98"/>
                    <a:pt x="588" y="95"/>
                    <a:pt x="584" y="93"/>
                  </a:cubicBezTo>
                  <a:cubicBezTo>
                    <a:pt x="579" y="90"/>
                    <a:pt x="573" y="84"/>
                    <a:pt x="575" y="75"/>
                  </a:cubicBezTo>
                  <a:cubicBezTo>
                    <a:pt x="577" y="68"/>
                    <a:pt x="579" y="66"/>
                    <a:pt x="576" y="58"/>
                  </a:cubicBezTo>
                  <a:cubicBezTo>
                    <a:pt x="574" y="51"/>
                    <a:pt x="553" y="39"/>
                    <a:pt x="536" y="47"/>
                  </a:cubicBezTo>
                  <a:cubicBezTo>
                    <a:pt x="524" y="52"/>
                    <a:pt x="506" y="62"/>
                    <a:pt x="479" y="57"/>
                  </a:cubicBezTo>
                  <a:cubicBezTo>
                    <a:pt x="462" y="54"/>
                    <a:pt x="311" y="41"/>
                    <a:pt x="302" y="38"/>
                  </a:cubicBezTo>
                  <a:cubicBezTo>
                    <a:pt x="249" y="31"/>
                    <a:pt x="110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8" name="Freeform 279">
              <a:extLst>
                <a:ext uri="{FF2B5EF4-FFF2-40B4-BE49-F238E27FC236}">
                  <a16:creationId xmlns:a16="http://schemas.microsoft.com/office/drawing/2014/main" id="{5206807C-7DF9-4A65-9DFA-D67F0A9C5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645"/>
              <a:ext cx="317" cy="46"/>
            </a:xfrm>
            <a:custGeom>
              <a:avLst/>
              <a:gdLst>
                <a:gd name="T0" fmla="*/ 0 w 127"/>
                <a:gd name="T1" fmla="*/ 0 h 17"/>
                <a:gd name="T2" fmla="*/ 0 w 127"/>
                <a:gd name="T3" fmla="*/ 116 h 17"/>
                <a:gd name="T4" fmla="*/ 1974 w 127"/>
                <a:gd name="T5" fmla="*/ 336 h 17"/>
                <a:gd name="T6" fmla="*/ 0 w 12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17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9" y="11"/>
                    <a:pt x="99" y="15"/>
                    <a:pt x="127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9" name="Freeform 280">
              <a:extLst>
                <a:ext uri="{FF2B5EF4-FFF2-40B4-BE49-F238E27FC236}">
                  <a16:creationId xmlns:a16="http://schemas.microsoft.com/office/drawing/2014/main" id="{AAB3C129-1EA0-4E0B-B5DF-86B72DCF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523"/>
              <a:ext cx="1420" cy="216"/>
            </a:xfrm>
            <a:custGeom>
              <a:avLst/>
              <a:gdLst>
                <a:gd name="T0" fmla="*/ 8813 w 568"/>
                <a:gd name="T1" fmla="*/ 947 h 81"/>
                <a:gd name="T2" fmla="*/ 8563 w 568"/>
                <a:gd name="T3" fmla="*/ 704 h 81"/>
                <a:gd name="T4" fmla="*/ 7813 w 568"/>
                <a:gd name="T5" fmla="*/ 1080 h 81"/>
                <a:gd name="T6" fmla="*/ 4708 w 568"/>
                <a:gd name="T7" fmla="*/ 661 h 81"/>
                <a:gd name="T8" fmla="*/ 0 w 568"/>
                <a:gd name="T9" fmla="*/ 0 h 81"/>
                <a:gd name="T10" fmla="*/ 0 w 568"/>
                <a:gd name="T11" fmla="*/ 248 h 81"/>
                <a:gd name="T12" fmla="*/ 438 w 568"/>
                <a:gd name="T13" fmla="*/ 320 h 81"/>
                <a:gd name="T14" fmla="*/ 7720 w 568"/>
                <a:gd name="T15" fmla="*/ 1309 h 81"/>
                <a:gd name="T16" fmla="*/ 8738 w 568"/>
                <a:gd name="T17" fmla="*/ 1331 h 81"/>
                <a:gd name="T18" fmla="*/ 8813 w 568"/>
                <a:gd name="T19" fmla="*/ 947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8" h="81">
                  <a:moveTo>
                    <a:pt x="564" y="50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23" y="61"/>
                    <a:pt x="500" y="57"/>
                  </a:cubicBezTo>
                  <a:cubicBezTo>
                    <a:pt x="477" y="54"/>
                    <a:pt x="342" y="36"/>
                    <a:pt x="301" y="35"/>
                  </a:cubicBezTo>
                  <a:cubicBezTo>
                    <a:pt x="271" y="34"/>
                    <a:pt x="118" y="15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1" y="15"/>
                    <a:pt x="21" y="16"/>
                    <a:pt x="28" y="17"/>
                  </a:cubicBezTo>
                  <a:cubicBezTo>
                    <a:pt x="85" y="27"/>
                    <a:pt x="467" y="67"/>
                    <a:pt x="494" y="69"/>
                  </a:cubicBezTo>
                  <a:cubicBezTo>
                    <a:pt x="521" y="72"/>
                    <a:pt x="550" y="81"/>
                    <a:pt x="559" y="70"/>
                  </a:cubicBezTo>
                  <a:cubicBezTo>
                    <a:pt x="568" y="59"/>
                    <a:pt x="564" y="50"/>
                    <a:pt x="564" y="50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0" name="Freeform 281">
              <a:extLst>
                <a:ext uri="{FF2B5EF4-FFF2-40B4-BE49-F238E27FC236}">
                  <a16:creationId xmlns:a16="http://schemas.microsoft.com/office/drawing/2014/main" id="{E11BA19B-6B1C-48E9-B42C-AD8DB8FF4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259"/>
              <a:ext cx="1545" cy="146"/>
            </a:xfrm>
            <a:custGeom>
              <a:avLst/>
              <a:gdLst>
                <a:gd name="T0" fmla="*/ 9470 w 618"/>
                <a:gd name="T1" fmla="*/ 677 h 55"/>
                <a:gd name="T2" fmla="*/ 8970 w 618"/>
                <a:gd name="T3" fmla="*/ 465 h 55"/>
                <a:gd name="T4" fmla="*/ 7800 w 618"/>
                <a:gd name="T5" fmla="*/ 656 h 55"/>
                <a:gd name="T6" fmla="*/ 1625 w 618"/>
                <a:gd name="T7" fmla="*/ 111 h 55"/>
                <a:gd name="T8" fmla="*/ 0 w 618"/>
                <a:gd name="T9" fmla="*/ 0 h 55"/>
                <a:gd name="T10" fmla="*/ 0 w 618"/>
                <a:gd name="T11" fmla="*/ 260 h 55"/>
                <a:gd name="T12" fmla="*/ 5470 w 618"/>
                <a:gd name="T13" fmla="*/ 690 h 55"/>
                <a:gd name="T14" fmla="*/ 8938 w 618"/>
                <a:gd name="T15" fmla="*/ 916 h 55"/>
                <a:gd name="T16" fmla="*/ 9470 w 618"/>
                <a:gd name="T17" fmla="*/ 677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8" h="55">
                  <a:moveTo>
                    <a:pt x="606" y="36"/>
                  </a:moveTo>
                  <a:cubicBezTo>
                    <a:pt x="606" y="36"/>
                    <a:pt x="585" y="25"/>
                    <a:pt x="574" y="25"/>
                  </a:cubicBezTo>
                  <a:cubicBezTo>
                    <a:pt x="562" y="25"/>
                    <a:pt x="536" y="37"/>
                    <a:pt x="499" y="35"/>
                  </a:cubicBezTo>
                  <a:cubicBezTo>
                    <a:pt x="462" y="33"/>
                    <a:pt x="257" y="17"/>
                    <a:pt x="104" y="6"/>
                  </a:cubicBezTo>
                  <a:cubicBezTo>
                    <a:pt x="62" y="3"/>
                    <a:pt x="28" y="1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22" y="18"/>
                    <a:pt x="289" y="25"/>
                    <a:pt x="350" y="37"/>
                  </a:cubicBezTo>
                  <a:cubicBezTo>
                    <a:pt x="443" y="55"/>
                    <a:pt x="526" y="50"/>
                    <a:pt x="572" y="49"/>
                  </a:cubicBezTo>
                  <a:cubicBezTo>
                    <a:pt x="618" y="47"/>
                    <a:pt x="606" y="36"/>
                    <a:pt x="606" y="36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1" name="Freeform 282">
              <a:extLst>
                <a:ext uri="{FF2B5EF4-FFF2-40B4-BE49-F238E27FC236}">
                  <a16:creationId xmlns:a16="http://schemas.microsoft.com/office/drawing/2014/main" id="{63A42CDC-40BB-4FB8-B291-2A282828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349"/>
              <a:ext cx="175" cy="107"/>
            </a:xfrm>
            <a:custGeom>
              <a:avLst/>
              <a:gdLst>
                <a:gd name="T0" fmla="*/ 0 w 70"/>
                <a:gd name="T1" fmla="*/ 209 h 40"/>
                <a:gd name="T2" fmla="*/ 875 w 70"/>
                <a:gd name="T3" fmla="*/ 765 h 40"/>
                <a:gd name="T4" fmla="*/ 1083 w 70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40">
                  <a:moveTo>
                    <a:pt x="0" y="11"/>
                  </a:moveTo>
                  <a:cubicBezTo>
                    <a:pt x="33" y="13"/>
                    <a:pt x="35" y="23"/>
                    <a:pt x="56" y="40"/>
                  </a:cubicBezTo>
                  <a:cubicBezTo>
                    <a:pt x="58" y="26"/>
                    <a:pt x="70" y="15"/>
                    <a:pt x="69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2" name="Freeform 283">
              <a:extLst>
                <a:ext uri="{FF2B5EF4-FFF2-40B4-BE49-F238E27FC236}">
                  <a16:creationId xmlns:a16="http://schemas.microsoft.com/office/drawing/2014/main" id="{F272D5E1-62A9-479A-98D2-6563AF0C9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600"/>
              <a:ext cx="133" cy="83"/>
            </a:xfrm>
            <a:custGeom>
              <a:avLst/>
              <a:gdLst>
                <a:gd name="T0" fmla="*/ 725 w 53"/>
                <a:gd name="T1" fmla="*/ 517 h 31"/>
                <a:gd name="T2" fmla="*/ 0 w 53"/>
                <a:gd name="T3" fmla="*/ 501 h 31"/>
                <a:gd name="T4" fmla="*/ 713 w 53"/>
                <a:gd name="T5" fmla="*/ 594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1">
                  <a:moveTo>
                    <a:pt x="46" y="27"/>
                  </a:moveTo>
                  <a:cubicBezTo>
                    <a:pt x="53" y="0"/>
                    <a:pt x="11" y="23"/>
                    <a:pt x="0" y="26"/>
                  </a:cubicBezTo>
                  <a:cubicBezTo>
                    <a:pt x="19" y="23"/>
                    <a:pt x="29" y="29"/>
                    <a:pt x="45" y="3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3" name="Freeform 284">
              <a:extLst>
                <a:ext uri="{FF2B5EF4-FFF2-40B4-BE49-F238E27FC236}">
                  <a16:creationId xmlns:a16="http://schemas.microsoft.com/office/drawing/2014/main" id="{30DBB91E-A488-4897-9414-9A3CB0EA4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269"/>
              <a:ext cx="212" cy="174"/>
            </a:xfrm>
            <a:custGeom>
              <a:avLst/>
              <a:gdLst>
                <a:gd name="T0" fmla="*/ 0 w 85"/>
                <a:gd name="T1" fmla="*/ 616 h 65"/>
                <a:gd name="T2" fmla="*/ 1319 w 85"/>
                <a:gd name="T3" fmla="*/ 444 h 65"/>
                <a:gd name="T4" fmla="*/ 883 w 85"/>
                <a:gd name="T5" fmla="*/ 1247 h 65"/>
                <a:gd name="T6" fmla="*/ 821 w 85"/>
                <a:gd name="T7" fmla="*/ 559 h 65"/>
                <a:gd name="T8" fmla="*/ 12 w 85"/>
                <a:gd name="T9" fmla="*/ 57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5">
                  <a:moveTo>
                    <a:pt x="0" y="32"/>
                  </a:moveTo>
                  <a:cubicBezTo>
                    <a:pt x="26" y="27"/>
                    <a:pt x="68" y="0"/>
                    <a:pt x="85" y="23"/>
                  </a:cubicBezTo>
                  <a:cubicBezTo>
                    <a:pt x="70" y="29"/>
                    <a:pt x="64" y="51"/>
                    <a:pt x="57" y="65"/>
                  </a:cubicBezTo>
                  <a:cubicBezTo>
                    <a:pt x="62" y="47"/>
                    <a:pt x="76" y="38"/>
                    <a:pt x="53" y="29"/>
                  </a:cubicBezTo>
                  <a:cubicBezTo>
                    <a:pt x="36" y="22"/>
                    <a:pt x="18" y="42"/>
                    <a:pt x="1" y="3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4" name="Freeform 285">
              <a:extLst>
                <a:ext uri="{FF2B5EF4-FFF2-40B4-BE49-F238E27FC236}">
                  <a16:creationId xmlns:a16="http://schemas.microsoft.com/office/drawing/2014/main" id="{2C2C2E52-F326-4864-BEEE-3DBA1599D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539"/>
              <a:ext cx="125" cy="192"/>
            </a:xfrm>
            <a:custGeom>
              <a:avLst/>
              <a:gdLst>
                <a:gd name="T0" fmla="*/ 33 w 50"/>
                <a:gd name="T1" fmla="*/ 477 h 72"/>
                <a:gd name="T2" fmla="*/ 220 w 50"/>
                <a:gd name="T3" fmla="*/ 149 h 72"/>
                <a:gd name="T4" fmla="*/ 720 w 50"/>
                <a:gd name="T5" fmla="*/ 93 h 72"/>
                <a:gd name="T6" fmla="*/ 750 w 50"/>
                <a:gd name="T7" fmla="*/ 717 h 72"/>
                <a:gd name="T8" fmla="*/ 613 w 50"/>
                <a:gd name="T9" fmla="*/ 1195 h 72"/>
                <a:gd name="T10" fmla="*/ 408 w 50"/>
                <a:gd name="T11" fmla="*/ 1216 h 72"/>
                <a:gd name="T12" fmla="*/ 270 w 50"/>
                <a:gd name="T13" fmla="*/ 1229 h 72"/>
                <a:gd name="T14" fmla="*/ 50 w 50"/>
                <a:gd name="T15" fmla="*/ 1045 h 72"/>
                <a:gd name="T16" fmla="*/ 33 w 50"/>
                <a:gd name="T17" fmla="*/ 477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72">
                  <a:moveTo>
                    <a:pt x="2" y="25"/>
                  </a:moveTo>
                  <a:cubicBezTo>
                    <a:pt x="4" y="16"/>
                    <a:pt x="6" y="10"/>
                    <a:pt x="14" y="8"/>
                  </a:cubicBezTo>
                  <a:cubicBezTo>
                    <a:pt x="21" y="7"/>
                    <a:pt x="42" y="0"/>
                    <a:pt x="46" y="5"/>
                  </a:cubicBezTo>
                  <a:cubicBezTo>
                    <a:pt x="50" y="10"/>
                    <a:pt x="47" y="26"/>
                    <a:pt x="48" y="38"/>
                  </a:cubicBezTo>
                  <a:cubicBezTo>
                    <a:pt x="49" y="46"/>
                    <a:pt x="45" y="58"/>
                    <a:pt x="39" y="63"/>
                  </a:cubicBezTo>
                  <a:cubicBezTo>
                    <a:pt x="35" y="67"/>
                    <a:pt x="28" y="64"/>
                    <a:pt x="26" y="64"/>
                  </a:cubicBezTo>
                  <a:cubicBezTo>
                    <a:pt x="23" y="63"/>
                    <a:pt x="17" y="65"/>
                    <a:pt x="17" y="65"/>
                  </a:cubicBezTo>
                  <a:cubicBezTo>
                    <a:pt x="17" y="65"/>
                    <a:pt x="7" y="72"/>
                    <a:pt x="3" y="55"/>
                  </a:cubicBezTo>
                  <a:cubicBezTo>
                    <a:pt x="0" y="51"/>
                    <a:pt x="0" y="34"/>
                    <a:pt x="2" y="2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5" name="Freeform 286">
              <a:extLst>
                <a:ext uri="{FF2B5EF4-FFF2-40B4-BE49-F238E27FC236}">
                  <a16:creationId xmlns:a16="http://schemas.microsoft.com/office/drawing/2014/main" id="{0302CB31-2481-4C1D-8E52-A9B211188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264"/>
              <a:ext cx="150" cy="165"/>
            </a:xfrm>
            <a:custGeom>
              <a:avLst/>
              <a:gdLst>
                <a:gd name="T0" fmla="*/ 20 w 60"/>
                <a:gd name="T1" fmla="*/ 865 h 62"/>
                <a:gd name="T2" fmla="*/ 33 w 60"/>
                <a:gd name="T3" fmla="*/ 623 h 62"/>
                <a:gd name="T4" fmla="*/ 95 w 60"/>
                <a:gd name="T5" fmla="*/ 282 h 62"/>
                <a:gd name="T6" fmla="*/ 283 w 60"/>
                <a:gd name="T7" fmla="*/ 319 h 62"/>
                <a:gd name="T8" fmla="*/ 408 w 60"/>
                <a:gd name="T9" fmla="*/ 261 h 62"/>
                <a:gd name="T10" fmla="*/ 658 w 60"/>
                <a:gd name="T11" fmla="*/ 56 h 62"/>
                <a:gd name="T12" fmla="*/ 833 w 60"/>
                <a:gd name="T13" fmla="*/ 418 h 62"/>
                <a:gd name="T14" fmla="*/ 875 w 60"/>
                <a:gd name="T15" fmla="*/ 921 h 62"/>
                <a:gd name="T16" fmla="*/ 613 w 60"/>
                <a:gd name="T17" fmla="*/ 1112 h 62"/>
                <a:gd name="T18" fmla="*/ 438 w 60"/>
                <a:gd name="T19" fmla="*/ 1057 h 62"/>
                <a:gd name="T20" fmla="*/ 270 w 60"/>
                <a:gd name="T21" fmla="*/ 1112 h 62"/>
                <a:gd name="T22" fmla="*/ 20 w 60"/>
                <a:gd name="T23" fmla="*/ 865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62">
                  <a:moveTo>
                    <a:pt x="1" y="46"/>
                  </a:moveTo>
                  <a:cubicBezTo>
                    <a:pt x="1" y="41"/>
                    <a:pt x="1" y="40"/>
                    <a:pt x="2" y="33"/>
                  </a:cubicBezTo>
                  <a:cubicBezTo>
                    <a:pt x="4" y="26"/>
                    <a:pt x="0" y="17"/>
                    <a:pt x="6" y="15"/>
                  </a:cubicBezTo>
                  <a:cubicBezTo>
                    <a:pt x="11" y="13"/>
                    <a:pt x="17" y="14"/>
                    <a:pt x="18" y="17"/>
                  </a:cubicBezTo>
                  <a:cubicBezTo>
                    <a:pt x="22" y="16"/>
                    <a:pt x="24" y="17"/>
                    <a:pt x="26" y="14"/>
                  </a:cubicBezTo>
                  <a:cubicBezTo>
                    <a:pt x="27" y="11"/>
                    <a:pt x="37" y="0"/>
                    <a:pt x="42" y="3"/>
                  </a:cubicBezTo>
                  <a:cubicBezTo>
                    <a:pt x="47" y="5"/>
                    <a:pt x="46" y="15"/>
                    <a:pt x="53" y="22"/>
                  </a:cubicBezTo>
                  <a:cubicBezTo>
                    <a:pt x="59" y="29"/>
                    <a:pt x="60" y="43"/>
                    <a:pt x="56" y="49"/>
                  </a:cubicBezTo>
                  <a:cubicBezTo>
                    <a:pt x="53" y="56"/>
                    <a:pt x="55" y="62"/>
                    <a:pt x="39" y="59"/>
                  </a:cubicBezTo>
                  <a:cubicBezTo>
                    <a:pt x="35" y="59"/>
                    <a:pt x="32" y="56"/>
                    <a:pt x="28" y="56"/>
                  </a:cubicBezTo>
                  <a:cubicBezTo>
                    <a:pt x="25" y="56"/>
                    <a:pt x="22" y="61"/>
                    <a:pt x="17" y="59"/>
                  </a:cubicBezTo>
                  <a:cubicBezTo>
                    <a:pt x="12" y="58"/>
                    <a:pt x="1" y="52"/>
                    <a:pt x="1" y="4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6" name="Freeform 287">
              <a:extLst>
                <a:ext uri="{FF2B5EF4-FFF2-40B4-BE49-F238E27FC236}">
                  <a16:creationId xmlns:a16="http://schemas.microsoft.com/office/drawing/2014/main" id="{2F27E726-D690-4015-A2C0-ED8C83685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491"/>
              <a:ext cx="227" cy="213"/>
            </a:xfrm>
            <a:custGeom>
              <a:avLst/>
              <a:gdLst>
                <a:gd name="T0" fmla="*/ 12 w 91"/>
                <a:gd name="T1" fmla="*/ 453 h 80"/>
                <a:gd name="T2" fmla="*/ 312 w 91"/>
                <a:gd name="T3" fmla="*/ 56 h 80"/>
                <a:gd name="T4" fmla="*/ 621 w 91"/>
                <a:gd name="T5" fmla="*/ 93 h 80"/>
                <a:gd name="T6" fmla="*/ 915 w 91"/>
                <a:gd name="T7" fmla="*/ 341 h 80"/>
                <a:gd name="T8" fmla="*/ 1382 w 91"/>
                <a:gd name="T9" fmla="*/ 490 h 80"/>
                <a:gd name="T10" fmla="*/ 1350 w 91"/>
                <a:gd name="T11" fmla="*/ 977 h 80"/>
                <a:gd name="T12" fmla="*/ 1257 w 91"/>
                <a:gd name="T13" fmla="*/ 1377 h 80"/>
                <a:gd name="T14" fmla="*/ 915 w 91"/>
                <a:gd name="T15" fmla="*/ 1398 h 80"/>
                <a:gd name="T16" fmla="*/ 30 w 91"/>
                <a:gd name="T17" fmla="*/ 809 h 80"/>
                <a:gd name="T18" fmla="*/ 12 w 91"/>
                <a:gd name="T19" fmla="*/ 453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80">
                  <a:moveTo>
                    <a:pt x="1" y="24"/>
                  </a:moveTo>
                  <a:cubicBezTo>
                    <a:pt x="3" y="16"/>
                    <a:pt x="9" y="4"/>
                    <a:pt x="20" y="3"/>
                  </a:cubicBezTo>
                  <a:cubicBezTo>
                    <a:pt x="31" y="1"/>
                    <a:pt x="37" y="0"/>
                    <a:pt x="40" y="5"/>
                  </a:cubicBezTo>
                  <a:cubicBezTo>
                    <a:pt x="42" y="9"/>
                    <a:pt x="51" y="16"/>
                    <a:pt x="59" y="18"/>
                  </a:cubicBezTo>
                  <a:cubicBezTo>
                    <a:pt x="66" y="20"/>
                    <a:pt x="87" y="21"/>
                    <a:pt x="89" y="26"/>
                  </a:cubicBezTo>
                  <a:cubicBezTo>
                    <a:pt x="91" y="32"/>
                    <a:pt x="86" y="44"/>
                    <a:pt x="87" y="52"/>
                  </a:cubicBezTo>
                  <a:cubicBezTo>
                    <a:pt x="87" y="61"/>
                    <a:pt x="90" y="69"/>
                    <a:pt x="81" y="73"/>
                  </a:cubicBezTo>
                  <a:cubicBezTo>
                    <a:pt x="71" y="77"/>
                    <a:pt x="73" y="80"/>
                    <a:pt x="59" y="74"/>
                  </a:cubicBezTo>
                  <a:cubicBezTo>
                    <a:pt x="45" y="68"/>
                    <a:pt x="13" y="60"/>
                    <a:pt x="2" y="43"/>
                  </a:cubicBezTo>
                  <a:cubicBezTo>
                    <a:pt x="0" y="4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7" name="Freeform 288">
              <a:extLst>
                <a:ext uri="{FF2B5EF4-FFF2-40B4-BE49-F238E27FC236}">
                  <a16:creationId xmlns:a16="http://schemas.microsoft.com/office/drawing/2014/main" id="{24237983-1B84-4AF4-B571-87CFCD9C1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621"/>
              <a:ext cx="258" cy="230"/>
            </a:xfrm>
            <a:custGeom>
              <a:avLst/>
              <a:gdLst>
                <a:gd name="T0" fmla="*/ 709 w 103"/>
                <a:gd name="T1" fmla="*/ 1166 h 86"/>
                <a:gd name="T2" fmla="*/ 113 w 103"/>
                <a:gd name="T3" fmla="*/ 594 h 86"/>
                <a:gd name="T4" fmla="*/ 220 w 103"/>
                <a:gd name="T5" fmla="*/ 0 h 86"/>
                <a:gd name="T6" fmla="*/ 301 w 103"/>
                <a:gd name="T7" fmla="*/ 78 h 86"/>
                <a:gd name="T8" fmla="*/ 1035 w 103"/>
                <a:gd name="T9" fmla="*/ 479 h 86"/>
                <a:gd name="T10" fmla="*/ 1192 w 103"/>
                <a:gd name="T11" fmla="*/ 538 h 86"/>
                <a:gd name="T12" fmla="*/ 1538 w 103"/>
                <a:gd name="T13" fmla="*/ 824 h 86"/>
                <a:gd name="T14" fmla="*/ 1305 w 103"/>
                <a:gd name="T15" fmla="*/ 1589 h 86"/>
                <a:gd name="T16" fmla="*/ 1035 w 103"/>
                <a:gd name="T17" fmla="*/ 1610 h 86"/>
                <a:gd name="T18" fmla="*/ 709 w 103"/>
                <a:gd name="T19" fmla="*/ 1166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86">
                  <a:moveTo>
                    <a:pt x="45" y="61"/>
                  </a:moveTo>
                  <a:cubicBezTo>
                    <a:pt x="33" y="50"/>
                    <a:pt x="16" y="41"/>
                    <a:pt x="7" y="31"/>
                  </a:cubicBezTo>
                  <a:cubicBezTo>
                    <a:pt x="0" y="23"/>
                    <a:pt x="13" y="0"/>
                    <a:pt x="14" y="0"/>
                  </a:cubicBezTo>
                  <a:cubicBezTo>
                    <a:pt x="16" y="2"/>
                    <a:pt x="18" y="3"/>
                    <a:pt x="19" y="4"/>
                  </a:cubicBezTo>
                  <a:cubicBezTo>
                    <a:pt x="34" y="14"/>
                    <a:pt x="55" y="20"/>
                    <a:pt x="66" y="25"/>
                  </a:cubicBezTo>
                  <a:cubicBezTo>
                    <a:pt x="71" y="27"/>
                    <a:pt x="74" y="28"/>
                    <a:pt x="76" y="28"/>
                  </a:cubicBezTo>
                  <a:cubicBezTo>
                    <a:pt x="77" y="34"/>
                    <a:pt x="93" y="15"/>
                    <a:pt x="98" y="43"/>
                  </a:cubicBezTo>
                  <a:cubicBezTo>
                    <a:pt x="103" y="70"/>
                    <a:pt x="90" y="77"/>
                    <a:pt x="83" y="83"/>
                  </a:cubicBezTo>
                  <a:cubicBezTo>
                    <a:pt x="79" y="86"/>
                    <a:pt x="73" y="86"/>
                    <a:pt x="66" y="84"/>
                  </a:cubicBezTo>
                  <a:cubicBezTo>
                    <a:pt x="61" y="83"/>
                    <a:pt x="56" y="70"/>
                    <a:pt x="45" y="6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8" name="Freeform 289">
              <a:extLst>
                <a:ext uri="{FF2B5EF4-FFF2-40B4-BE49-F238E27FC236}">
                  <a16:creationId xmlns:a16="http://schemas.microsoft.com/office/drawing/2014/main" id="{6AB9A9E0-0E28-4A2B-9BC6-5C219418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411"/>
              <a:ext cx="128" cy="133"/>
            </a:xfrm>
            <a:custGeom>
              <a:avLst/>
              <a:gdLst>
                <a:gd name="T0" fmla="*/ 617 w 51"/>
                <a:gd name="T1" fmla="*/ 904 h 50"/>
                <a:gd name="T2" fmla="*/ 776 w 51"/>
                <a:gd name="T3" fmla="*/ 473 h 50"/>
                <a:gd name="T4" fmla="*/ 663 w 51"/>
                <a:gd name="T5" fmla="*/ 136 h 50"/>
                <a:gd name="T6" fmla="*/ 680 w 51"/>
                <a:gd name="T7" fmla="*/ 93 h 50"/>
                <a:gd name="T8" fmla="*/ 535 w 51"/>
                <a:gd name="T9" fmla="*/ 77 h 50"/>
                <a:gd name="T10" fmla="*/ 366 w 51"/>
                <a:gd name="T11" fmla="*/ 21 h 50"/>
                <a:gd name="T12" fmla="*/ 188 w 51"/>
                <a:gd name="T13" fmla="*/ 77 h 50"/>
                <a:gd name="T14" fmla="*/ 63 w 51"/>
                <a:gd name="T15" fmla="*/ 0 h 50"/>
                <a:gd name="T16" fmla="*/ 63 w 51"/>
                <a:gd name="T17" fmla="*/ 0 h 50"/>
                <a:gd name="T18" fmla="*/ 63 w 51"/>
                <a:gd name="T19" fmla="*/ 340 h 50"/>
                <a:gd name="T20" fmla="*/ 146 w 51"/>
                <a:gd name="T21" fmla="*/ 694 h 50"/>
                <a:gd name="T22" fmla="*/ 238 w 51"/>
                <a:gd name="T23" fmla="*/ 827 h 50"/>
                <a:gd name="T24" fmla="*/ 221 w 51"/>
                <a:gd name="T25" fmla="*/ 806 h 50"/>
                <a:gd name="T26" fmla="*/ 379 w 51"/>
                <a:gd name="T27" fmla="*/ 904 h 50"/>
                <a:gd name="T28" fmla="*/ 567 w 51"/>
                <a:gd name="T29" fmla="*/ 942 h 50"/>
                <a:gd name="T30" fmla="*/ 617 w 51"/>
                <a:gd name="T31" fmla="*/ 904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50">
                  <a:moveTo>
                    <a:pt x="39" y="48"/>
                  </a:moveTo>
                  <a:cubicBezTo>
                    <a:pt x="35" y="45"/>
                    <a:pt x="47" y="34"/>
                    <a:pt x="49" y="25"/>
                  </a:cubicBezTo>
                  <a:cubicBezTo>
                    <a:pt x="51" y="17"/>
                    <a:pt x="43" y="11"/>
                    <a:pt x="42" y="7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5"/>
                    <a:pt x="38" y="5"/>
                    <a:pt x="34" y="4"/>
                  </a:cubicBezTo>
                  <a:cubicBezTo>
                    <a:pt x="30" y="4"/>
                    <a:pt x="27" y="1"/>
                    <a:pt x="23" y="1"/>
                  </a:cubicBezTo>
                  <a:cubicBezTo>
                    <a:pt x="20" y="1"/>
                    <a:pt x="17" y="6"/>
                    <a:pt x="12" y="4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4" y="10"/>
                    <a:pt x="4" y="18"/>
                  </a:cubicBezTo>
                  <a:cubicBezTo>
                    <a:pt x="5" y="26"/>
                    <a:pt x="3" y="27"/>
                    <a:pt x="9" y="37"/>
                  </a:cubicBezTo>
                  <a:cubicBezTo>
                    <a:pt x="11" y="40"/>
                    <a:pt x="13" y="42"/>
                    <a:pt x="15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7" y="45"/>
                    <a:pt x="20" y="47"/>
                    <a:pt x="24" y="48"/>
                  </a:cubicBezTo>
                  <a:cubicBezTo>
                    <a:pt x="31" y="50"/>
                    <a:pt x="37" y="49"/>
                    <a:pt x="36" y="50"/>
                  </a:cubicBezTo>
                  <a:cubicBezTo>
                    <a:pt x="41" y="49"/>
                    <a:pt x="39" y="48"/>
                    <a:pt x="39" y="48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9" name="Freeform 290">
              <a:extLst>
                <a:ext uri="{FF2B5EF4-FFF2-40B4-BE49-F238E27FC236}">
                  <a16:creationId xmlns:a16="http://schemas.microsoft.com/office/drawing/2014/main" id="{55D75FAE-91B6-4D98-BAD8-F8E4E1DB7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891"/>
              <a:ext cx="270" cy="208"/>
            </a:xfrm>
            <a:custGeom>
              <a:avLst/>
              <a:gdLst>
                <a:gd name="T0" fmla="*/ 175 w 108"/>
                <a:gd name="T1" fmla="*/ 1443 h 78"/>
                <a:gd name="T2" fmla="*/ 613 w 108"/>
                <a:gd name="T3" fmla="*/ 1173 h 78"/>
                <a:gd name="T4" fmla="*/ 1188 w 108"/>
                <a:gd name="T5" fmla="*/ 760 h 78"/>
                <a:gd name="T6" fmla="*/ 1613 w 108"/>
                <a:gd name="T7" fmla="*/ 547 h 78"/>
                <a:gd name="T8" fmla="*/ 1470 w 108"/>
                <a:gd name="T9" fmla="*/ 35 h 78"/>
                <a:gd name="T10" fmla="*/ 1083 w 108"/>
                <a:gd name="T11" fmla="*/ 341 h 78"/>
                <a:gd name="T12" fmla="*/ 250 w 108"/>
                <a:gd name="T13" fmla="*/ 533 h 78"/>
                <a:gd name="T14" fmla="*/ 50 w 108"/>
                <a:gd name="T15" fmla="*/ 832 h 78"/>
                <a:gd name="T16" fmla="*/ 175 w 108"/>
                <a:gd name="T17" fmla="*/ 1443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78">
                  <a:moveTo>
                    <a:pt x="11" y="76"/>
                  </a:moveTo>
                  <a:cubicBezTo>
                    <a:pt x="26" y="78"/>
                    <a:pt x="36" y="71"/>
                    <a:pt x="39" y="62"/>
                  </a:cubicBezTo>
                  <a:cubicBezTo>
                    <a:pt x="42" y="53"/>
                    <a:pt x="68" y="39"/>
                    <a:pt x="76" y="40"/>
                  </a:cubicBezTo>
                  <a:cubicBezTo>
                    <a:pt x="84" y="41"/>
                    <a:pt x="97" y="44"/>
                    <a:pt x="103" y="29"/>
                  </a:cubicBezTo>
                  <a:cubicBezTo>
                    <a:pt x="108" y="14"/>
                    <a:pt x="103" y="0"/>
                    <a:pt x="94" y="2"/>
                  </a:cubicBezTo>
                  <a:cubicBezTo>
                    <a:pt x="84" y="4"/>
                    <a:pt x="78" y="13"/>
                    <a:pt x="69" y="18"/>
                  </a:cubicBezTo>
                  <a:cubicBezTo>
                    <a:pt x="60" y="23"/>
                    <a:pt x="25" y="22"/>
                    <a:pt x="16" y="28"/>
                  </a:cubicBezTo>
                  <a:cubicBezTo>
                    <a:pt x="7" y="35"/>
                    <a:pt x="0" y="39"/>
                    <a:pt x="3" y="44"/>
                  </a:cubicBezTo>
                  <a:cubicBezTo>
                    <a:pt x="19" y="56"/>
                    <a:pt x="12" y="69"/>
                    <a:pt x="11" y="7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0" name="Freeform 291">
              <a:extLst>
                <a:ext uri="{FF2B5EF4-FFF2-40B4-BE49-F238E27FC236}">
                  <a16:creationId xmlns:a16="http://schemas.microsoft.com/office/drawing/2014/main" id="{218E6547-4482-484B-8CDD-869E1EE7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819"/>
              <a:ext cx="150" cy="157"/>
            </a:xfrm>
            <a:custGeom>
              <a:avLst/>
              <a:gdLst>
                <a:gd name="T0" fmla="*/ 113 w 60"/>
                <a:gd name="T1" fmla="*/ 1054 h 59"/>
                <a:gd name="T2" fmla="*/ 63 w 60"/>
                <a:gd name="T3" fmla="*/ 580 h 59"/>
                <a:gd name="T4" fmla="*/ 0 w 60"/>
                <a:gd name="T5" fmla="*/ 546 h 59"/>
                <a:gd name="T6" fmla="*/ 425 w 60"/>
                <a:gd name="T7" fmla="*/ 261 h 59"/>
                <a:gd name="T8" fmla="*/ 875 w 60"/>
                <a:gd name="T9" fmla="*/ 0 h 59"/>
                <a:gd name="T10" fmla="*/ 813 w 60"/>
                <a:gd name="T11" fmla="*/ 418 h 59"/>
                <a:gd name="T12" fmla="*/ 533 w 60"/>
                <a:gd name="T13" fmla="*/ 580 h 59"/>
                <a:gd name="T14" fmla="*/ 438 w 60"/>
                <a:gd name="T15" fmla="*/ 907 h 59"/>
                <a:gd name="T16" fmla="*/ 113 w 60"/>
                <a:gd name="T17" fmla="*/ 1054 h 59"/>
                <a:gd name="T18" fmla="*/ 113 w 60"/>
                <a:gd name="T19" fmla="*/ 1054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59">
                  <a:moveTo>
                    <a:pt x="7" y="56"/>
                  </a:moveTo>
                  <a:cubicBezTo>
                    <a:pt x="10" y="46"/>
                    <a:pt x="10" y="33"/>
                    <a:pt x="4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2" y="21"/>
                    <a:pt x="27" y="14"/>
                  </a:cubicBezTo>
                  <a:cubicBezTo>
                    <a:pt x="32" y="6"/>
                    <a:pt x="51" y="0"/>
                    <a:pt x="56" y="0"/>
                  </a:cubicBezTo>
                  <a:cubicBezTo>
                    <a:pt x="60" y="0"/>
                    <a:pt x="55" y="12"/>
                    <a:pt x="52" y="22"/>
                  </a:cubicBezTo>
                  <a:cubicBezTo>
                    <a:pt x="48" y="31"/>
                    <a:pt x="41" y="25"/>
                    <a:pt x="34" y="31"/>
                  </a:cubicBezTo>
                  <a:cubicBezTo>
                    <a:pt x="28" y="37"/>
                    <a:pt x="28" y="39"/>
                    <a:pt x="28" y="48"/>
                  </a:cubicBezTo>
                  <a:cubicBezTo>
                    <a:pt x="28" y="58"/>
                    <a:pt x="19" y="59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1" name="Freeform 292">
              <a:extLst>
                <a:ext uri="{FF2B5EF4-FFF2-40B4-BE49-F238E27FC236}">
                  <a16:creationId xmlns:a16="http://schemas.microsoft.com/office/drawing/2014/main" id="{930B7818-A62A-4A5E-A113-EFA4766A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320"/>
              <a:ext cx="195" cy="237"/>
            </a:xfrm>
            <a:custGeom>
              <a:avLst/>
              <a:gdLst>
                <a:gd name="T0" fmla="*/ 145 w 78"/>
                <a:gd name="T1" fmla="*/ 1680 h 89"/>
                <a:gd name="T2" fmla="*/ 83 w 78"/>
                <a:gd name="T3" fmla="*/ 1624 h 89"/>
                <a:gd name="T4" fmla="*/ 158 w 78"/>
                <a:gd name="T5" fmla="*/ 772 h 89"/>
                <a:gd name="T6" fmla="*/ 408 w 78"/>
                <a:gd name="T7" fmla="*/ 546 h 89"/>
                <a:gd name="T8" fmla="*/ 563 w 78"/>
                <a:gd name="T9" fmla="*/ 418 h 89"/>
                <a:gd name="T10" fmla="*/ 770 w 78"/>
                <a:gd name="T11" fmla="*/ 21 h 89"/>
                <a:gd name="T12" fmla="*/ 1113 w 78"/>
                <a:gd name="T13" fmla="*/ 226 h 89"/>
                <a:gd name="T14" fmla="*/ 1095 w 78"/>
                <a:gd name="T15" fmla="*/ 474 h 89"/>
                <a:gd name="T16" fmla="*/ 1220 w 78"/>
                <a:gd name="T17" fmla="*/ 660 h 89"/>
                <a:gd name="T18" fmla="*/ 1220 w 78"/>
                <a:gd name="T19" fmla="*/ 660 h 89"/>
                <a:gd name="T20" fmla="*/ 1208 w 78"/>
                <a:gd name="T21" fmla="*/ 852 h 89"/>
                <a:gd name="T22" fmla="*/ 1208 w 78"/>
                <a:gd name="T23" fmla="*/ 831 h 89"/>
                <a:gd name="T24" fmla="*/ 1208 w 78"/>
                <a:gd name="T25" fmla="*/ 831 h 89"/>
                <a:gd name="T26" fmla="*/ 833 w 78"/>
                <a:gd name="T27" fmla="*/ 1284 h 89"/>
                <a:gd name="T28" fmla="*/ 833 w 78"/>
                <a:gd name="T29" fmla="*/ 1305 h 89"/>
                <a:gd name="T30" fmla="*/ 833 w 78"/>
                <a:gd name="T31" fmla="*/ 1305 h 89"/>
                <a:gd name="T32" fmla="*/ 625 w 78"/>
                <a:gd name="T33" fmla="*/ 1659 h 89"/>
                <a:gd name="T34" fmla="*/ 583 w 78"/>
                <a:gd name="T35" fmla="*/ 1646 h 89"/>
                <a:gd name="T36" fmla="*/ 158 w 78"/>
                <a:gd name="T37" fmla="*/ 1680 h 89"/>
                <a:gd name="T38" fmla="*/ 145 w 78"/>
                <a:gd name="T39" fmla="*/ 1680 h 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8" h="89">
                  <a:moveTo>
                    <a:pt x="9" y="89"/>
                  </a:moveTo>
                  <a:cubicBezTo>
                    <a:pt x="7" y="88"/>
                    <a:pt x="6" y="88"/>
                    <a:pt x="5" y="86"/>
                  </a:cubicBezTo>
                  <a:cubicBezTo>
                    <a:pt x="0" y="80"/>
                    <a:pt x="1" y="50"/>
                    <a:pt x="10" y="41"/>
                  </a:cubicBezTo>
                  <a:cubicBezTo>
                    <a:pt x="18" y="32"/>
                    <a:pt x="23" y="26"/>
                    <a:pt x="26" y="29"/>
                  </a:cubicBezTo>
                  <a:cubicBezTo>
                    <a:pt x="29" y="25"/>
                    <a:pt x="32" y="22"/>
                    <a:pt x="36" y="22"/>
                  </a:cubicBezTo>
                  <a:cubicBezTo>
                    <a:pt x="39" y="15"/>
                    <a:pt x="44" y="1"/>
                    <a:pt x="49" y="1"/>
                  </a:cubicBezTo>
                  <a:cubicBezTo>
                    <a:pt x="55" y="0"/>
                    <a:pt x="67" y="3"/>
                    <a:pt x="71" y="12"/>
                  </a:cubicBezTo>
                  <a:cubicBezTo>
                    <a:pt x="70" y="19"/>
                    <a:pt x="70" y="20"/>
                    <a:pt x="70" y="25"/>
                  </a:cubicBezTo>
                  <a:cubicBezTo>
                    <a:pt x="70" y="29"/>
                    <a:pt x="74" y="32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9"/>
                    <a:pt x="76" y="41"/>
                    <a:pt x="77" y="45"/>
                  </a:cubicBezTo>
                  <a:cubicBezTo>
                    <a:pt x="77" y="45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6" y="54"/>
                    <a:pt x="56" y="61"/>
                    <a:pt x="53" y="68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46" y="73"/>
                    <a:pt x="42" y="81"/>
                    <a:pt x="40" y="88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4" y="83"/>
                    <a:pt x="19" y="87"/>
                    <a:pt x="10" y="89"/>
                  </a:cubicBezTo>
                  <a:lnTo>
                    <a:pt x="9" y="89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2" name="Freeform 293">
              <a:extLst>
                <a:ext uri="{FF2B5EF4-FFF2-40B4-BE49-F238E27FC236}">
                  <a16:creationId xmlns:a16="http://schemas.microsoft.com/office/drawing/2014/main" id="{35AB4845-58D1-481F-A59C-56807082A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701"/>
              <a:ext cx="170" cy="147"/>
            </a:xfrm>
            <a:custGeom>
              <a:avLst/>
              <a:gdLst>
                <a:gd name="T0" fmla="*/ 83 w 68"/>
                <a:gd name="T1" fmla="*/ 492 h 55"/>
                <a:gd name="T2" fmla="*/ 300 w 68"/>
                <a:gd name="T3" fmla="*/ 35 h 55"/>
                <a:gd name="T4" fmla="*/ 438 w 68"/>
                <a:gd name="T5" fmla="*/ 21 h 55"/>
                <a:gd name="T6" fmla="*/ 438 w 68"/>
                <a:gd name="T7" fmla="*/ 21 h 55"/>
                <a:gd name="T8" fmla="*/ 1020 w 68"/>
                <a:gd name="T9" fmla="*/ 572 h 55"/>
                <a:gd name="T10" fmla="*/ 770 w 68"/>
                <a:gd name="T11" fmla="*/ 1016 h 55"/>
                <a:gd name="T12" fmla="*/ 83 w 68"/>
                <a:gd name="T13" fmla="*/ 4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5">
                  <a:moveTo>
                    <a:pt x="5" y="26"/>
                  </a:moveTo>
                  <a:cubicBezTo>
                    <a:pt x="0" y="16"/>
                    <a:pt x="9" y="8"/>
                    <a:pt x="19" y="2"/>
                  </a:cubicBezTo>
                  <a:cubicBezTo>
                    <a:pt x="22" y="1"/>
                    <a:pt x="25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6" y="11"/>
                    <a:pt x="53" y="20"/>
                    <a:pt x="65" y="30"/>
                  </a:cubicBezTo>
                  <a:cubicBezTo>
                    <a:pt x="68" y="38"/>
                    <a:pt x="64" y="55"/>
                    <a:pt x="49" y="53"/>
                  </a:cubicBezTo>
                  <a:cubicBezTo>
                    <a:pt x="34" y="51"/>
                    <a:pt x="11" y="35"/>
                    <a:pt x="5" y="2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3" name="Freeform 294">
              <a:extLst>
                <a:ext uri="{FF2B5EF4-FFF2-40B4-BE49-F238E27FC236}">
                  <a16:creationId xmlns:a16="http://schemas.microsoft.com/office/drawing/2014/main" id="{FAE26E1E-5A89-4224-9619-B02B7A4AD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725"/>
              <a:ext cx="110" cy="104"/>
            </a:xfrm>
            <a:custGeom>
              <a:avLst/>
              <a:gdLst>
                <a:gd name="T0" fmla="*/ 113 w 44"/>
                <a:gd name="T1" fmla="*/ 264 h 39"/>
                <a:gd name="T2" fmla="*/ 563 w 44"/>
                <a:gd name="T3" fmla="*/ 171 h 39"/>
                <a:gd name="T4" fmla="*/ 470 w 44"/>
                <a:gd name="T5" fmla="*/ 661 h 39"/>
                <a:gd name="T6" fmla="*/ 113 w 44"/>
                <a:gd name="T7" fmla="*/ 26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9">
                  <a:moveTo>
                    <a:pt x="7" y="14"/>
                  </a:moveTo>
                  <a:cubicBezTo>
                    <a:pt x="13" y="0"/>
                    <a:pt x="27" y="3"/>
                    <a:pt x="36" y="9"/>
                  </a:cubicBezTo>
                  <a:cubicBezTo>
                    <a:pt x="44" y="16"/>
                    <a:pt x="41" y="31"/>
                    <a:pt x="30" y="35"/>
                  </a:cubicBezTo>
                  <a:cubicBezTo>
                    <a:pt x="18" y="39"/>
                    <a:pt x="0" y="28"/>
                    <a:pt x="7" y="1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4" name="Freeform 295">
              <a:extLst>
                <a:ext uri="{FF2B5EF4-FFF2-40B4-BE49-F238E27FC236}">
                  <a16:creationId xmlns:a16="http://schemas.microsoft.com/office/drawing/2014/main" id="{F0640298-F9C0-4F8B-BAC6-107C05580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560"/>
              <a:ext cx="202" cy="123"/>
            </a:xfrm>
            <a:custGeom>
              <a:avLst/>
              <a:gdLst>
                <a:gd name="T0" fmla="*/ 1132 w 81"/>
                <a:gd name="T1" fmla="*/ 0 h 46"/>
                <a:gd name="T2" fmla="*/ 1195 w 81"/>
                <a:gd name="T3" fmla="*/ 265 h 46"/>
                <a:gd name="T4" fmla="*/ 1182 w 81"/>
                <a:gd name="T5" fmla="*/ 537 h 46"/>
                <a:gd name="T6" fmla="*/ 1162 w 81"/>
                <a:gd name="T7" fmla="*/ 765 h 46"/>
                <a:gd name="T8" fmla="*/ 978 w 81"/>
                <a:gd name="T9" fmla="*/ 880 h 46"/>
                <a:gd name="T10" fmla="*/ 778 w 81"/>
                <a:gd name="T11" fmla="*/ 800 h 46"/>
                <a:gd name="T12" fmla="*/ 559 w 81"/>
                <a:gd name="T13" fmla="*/ 671 h 46"/>
                <a:gd name="T14" fmla="*/ 217 w 81"/>
                <a:gd name="T15" fmla="*/ 516 h 46"/>
                <a:gd name="T16" fmla="*/ 75 w 81"/>
                <a:gd name="T17" fmla="*/ 380 h 46"/>
                <a:gd name="T18" fmla="*/ 12 w 81"/>
                <a:gd name="T19" fmla="*/ 209 h 46"/>
                <a:gd name="T20" fmla="*/ 125 w 81"/>
                <a:gd name="T21" fmla="*/ 342 h 46"/>
                <a:gd name="T22" fmla="*/ 374 w 81"/>
                <a:gd name="T23" fmla="*/ 516 h 46"/>
                <a:gd name="T24" fmla="*/ 571 w 81"/>
                <a:gd name="T25" fmla="*/ 559 h 46"/>
                <a:gd name="T26" fmla="*/ 716 w 81"/>
                <a:gd name="T27" fmla="*/ 380 h 46"/>
                <a:gd name="T28" fmla="*/ 840 w 81"/>
                <a:gd name="T29" fmla="*/ 364 h 46"/>
                <a:gd name="T30" fmla="*/ 1008 w 81"/>
                <a:gd name="T31" fmla="*/ 265 h 46"/>
                <a:gd name="T32" fmla="*/ 1070 w 81"/>
                <a:gd name="T33" fmla="*/ 35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46">
                  <a:moveTo>
                    <a:pt x="73" y="0"/>
                  </a:moveTo>
                  <a:cubicBezTo>
                    <a:pt x="81" y="0"/>
                    <a:pt x="78" y="8"/>
                    <a:pt x="77" y="14"/>
                  </a:cubicBezTo>
                  <a:cubicBezTo>
                    <a:pt x="76" y="19"/>
                    <a:pt x="76" y="24"/>
                    <a:pt x="76" y="28"/>
                  </a:cubicBezTo>
                  <a:cubicBezTo>
                    <a:pt x="76" y="32"/>
                    <a:pt x="77" y="37"/>
                    <a:pt x="75" y="40"/>
                  </a:cubicBezTo>
                  <a:cubicBezTo>
                    <a:pt x="74" y="43"/>
                    <a:pt x="67" y="46"/>
                    <a:pt x="63" y="46"/>
                  </a:cubicBezTo>
                  <a:cubicBezTo>
                    <a:pt x="59" y="46"/>
                    <a:pt x="54" y="44"/>
                    <a:pt x="50" y="42"/>
                  </a:cubicBezTo>
                  <a:cubicBezTo>
                    <a:pt x="45" y="40"/>
                    <a:pt x="41" y="37"/>
                    <a:pt x="36" y="35"/>
                  </a:cubicBezTo>
                  <a:cubicBezTo>
                    <a:pt x="29" y="32"/>
                    <a:pt x="21" y="30"/>
                    <a:pt x="14" y="27"/>
                  </a:cubicBezTo>
                  <a:cubicBezTo>
                    <a:pt x="11" y="25"/>
                    <a:pt x="8" y="23"/>
                    <a:pt x="5" y="20"/>
                  </a:cubicBezTo>
                  <a:cubicBezTo>
                    <a:pt x="3" y="18"/>
                    <a:pt x="0" y="14"/>
                    <a:pt x="1" y="11"/>
                  </a:cubicBezTo>
                  <a:cubicBezTo>
                    <a:pt x="2" y="14"/>
                    <a:pt x="5" y="16"/>
                    <a:pt x="8" y="18"/>
                  </a:cubicBezTo>
                  <a:cubicBezTo>
                    <a:pt x="13" y="21"/>
                    <a:pt x="19" y="25"/>
                    <a:pt x="24" y="27"/>
                  </a:cubicBezTo>
                  <a:cubicBezTo>
                    <a:pt x="28" y="28"/>
                    <a:pt x="33" y="30"/>
                    <a:pt x="37" y="29"/>
                  </a:cubicBezTo>
                  <a:cubicBezTo>
                    <a:pt x="42" y="28"/>
                    <a:pt x="43" y="23"/>
                    <a:pt x="46" y="20"/>
                  </a:cubicBezTo>
                  <a:cubicBezTo>
                    <a:pt x="49" y="18"/>
                    <a:pt x="51" y="19"/>
                    <a:pt x="54" y="19"/>
                  </a:cubicBezTo>
                  <a:cubicBezTo>
                    <a:pt x="57" y="18"/>
                    <a:pt x="62" y="16"/>
                    <a:pt x="65" y="14"/>
                  </a:cubicBezTo>
                  <a:cubicBezTo>
                    <a:pt x="67" y="11"/>
                    <a:pt x="70" y="5"/>
                    <a:pt x="69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5" name="Freeform 296">
              <a:extLst>
                <a:ext uri="{FF2B5EF4-FFF2-40B4-BE49-F238E27FC236}">
                  <a16:creationId xmlns:a16="http://schemas.microsoft.com/office/drawing/2014/main" id="{FCA963F9-A6B1-419C-A37C-B9293096C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99"/>
              <a:ext cx="102" cy="64"/>
            </a:xfrm>
            <a:custGeom>
              <a:avLst/>
              <a:gdLst>
                <a:gd name="T0" fmla="*/ 30 w 41"/>
                <a:gd name="T1" fmla="*/ 93 h 24"/>
                <a:gd name="T2" fmla="*/ 341 w 41"/>
                <a:gd name="T3" fmla="*/ 77 h 24"/>
                <a:gd name="T4" fmla="*/ 433 w 41"/>
                <a:gd name="T5" fmla="*/ 192 h 24"/>
                <a:gd name="T6" fmla="*/ 632 w 41"/>
                <a:gd name="T7" fmla="*/ 307 h 24"/>
                <a:gd name="T8" fmla="*/ 465 w 41"/>
                <a:gd name="T9" fmla="*/ 307 h 24"/>
                <a:gd name="T10" fmla="*/ 308 w 41"/>
                <a:gd name="T11" fmla="*/ 376 h 24"/>
                <a:gd name="T12" fmla="*/ 12 w 41"/>
                <a:gd name="T13" fmla="*/ 456 h 24"/>
                <a:gd name="T14" fmla="*/ 137 w 41"/>
                <a:gd name="T15" fmla="*/ 264 h 24"/>
                <a:gd name="T16" fmla="*/ 279 w 41"/>
                <a:gd name="T17" fmla="*/ 205 h 24"/>
                <a:gd name="T18" fmla="*/ 229 w 41"/>
                <a:gd name="T19" fmla="*/ 115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24">
                  <a:moveTo>
                    <a:pt x="2" y="5"/>
                  </a:moveTo>
                  <a:cubicBezTo>
                    <a:pt x="8" y="1"/>
                    <a:pt x="16" y="0"/>
                    <a:pt x="22" y="4"/>
                  </a:cubicBezTo>
                  <a:cubicBezTo>
                    <a:pt x="25" y="6"/>
                    <a:pt x="26" y="8"/>
                    <a:pt x="28" y="10"/>
                  </a:cubicBezTo>
                  <a:cubicBezTo>
                    <a:pt x="32" y="13"/>
                    <a:pt x="37" y="14"/>
                    <a:pt x="41" y="16"/>
                  </a:cubicBezTo>
                  <a:cubicBezTo>
                    <a:pt x="38" y="17"/>
                    <a:pt x="34" y="15"/>
                    <a:pt x="30" y="16"/>
                  </a:cubicBezTo>
                  <a:cubicBezTo>
                    <a:pt x="26" y="16"/>
                    <a:pt x="24" y="20"/>
                    <a:pt x="20" y="20"/>
                  </a:cubicBezTo>
                  <a:cubicBezTo>
                    <a:pt x="14" y="20"/>
                    <a:pt x="3" y="16"/>
                    <a:pt x="1" y="24"/>
                  </a:cubicBezTo>
                  <a:cubicBezTo>
                    <a:pt x="0" y="18"/>
                    <a:pt x="4" y="15"/>
                    <a:pt x="9" y="14"/>
                  </a:cubicBezTo>
                  <a:cubicBezTo>
                    <a:pt x="12" y="14"/>
                    <a:pt x="17" y="13"/>
                    <a:pt x="18" y="11"/>
                  </a:cubicBezTo>
                  <a:cubicBezTo>
                    <a:pt x="21" y="9"/>
                    <a:pt x="18" y="6"/>
                    <a:pt x="15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6" name="Freeform 297">
              <a:extLst>
                <a:ext uri="{FF2B5EF4-FFF2-40B4-BE49-F238E27FC236}">
                  <a16:creationId xmlns:a16="http://schemas.microsoft.com/office/drawing/2014/main" id="{0003A9FB-AD92-49B5-A22F-94C96D178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704"/>
              <a:ext cx="90" cy="141"/>
            </a:xfrm>
            <a:custGeom>
              <a:avLst/>
              <a:gdLst>
                <a:gd name="T0" fmla="*/ 333 w 36"/>
                <a:gd name="T1" fmla="*/ 0 h 53"/>
                <a:gd name="T2" fmla="*/ 438 w 36"/>
                <a:gd name="T3" fmla="*/ 0 h 53"/>
                <a:gd name="T4" fmla="*/ 533 w 36"/>
                <a:gd name="T5" fmla="*/ 114 h 53"/>
                <a:gd name="T6" fmla="*/ 550 w 36"/>
                <a:gd name="T7" fmla="*/ 431 h 53"/>
                <a:gd name="T8" fmla="*/ 363 w 36"/>
                <a:gd name="T9" fmla="*/ 907 h 53"/>
                <a:gd name="T10" fmla="*/ 158 w 36"/>
                <a:gd name="T11" fmla="*/ 942 h 53"/>
                <a:gd name="T12" fmla="*/ 33 w 36"/>
                <a:gd name="T13" fmla="*/ 750 h 53"/>
                <a:gd name="T14" fmla="*/ 113 w 36"/>
                <a:gd name="T15" fmla="*/ 580 h 53"/>
                <a:gd name="T16" fmla="*/ 113 w 36"/>
                <a:gd name="T17" fmla="*/ 375 h 53"/>
                <a:gd name="T18" fmla="*/ 220 w 36"/>
                <a:gd name="T19" fmla="*/ 511 h 53"/>
                <a:gd name="T20" fmla="*/ 270 w 36"/>
                <a:gd name="T21" fmla="*/ 474 h 53"/>
                <a:gd name="T22" fmla="*/ 283 w 36"/>
                <a:gd name="T23" fmla="*/ 375 h 53"/>
                <a:gd name="T24" fmla="*/ 375 w 36"/>
                <a:gd name="T25" fmla="*/ 452 h 53"/>
                <a:gd name="T26" fmla="*/ 270 w 36"/>
                <a:gd name="T27" fmla="*/ 678 h 53"/>
                <a:gd name="T28" fmla="*/ 488 w 36"/>
                <a:gd name="T29" fmla="*/ 474 h 53"/>
                <a:gd name="T30" fmla="*/ 408 w 36"/>
                <a:gd name="T31" fmla="*/ 247 h 53"/>
                <a:gd name="T32" fmla="*/ 270 w 36"/>
                <a:gd name="T33" fmla="*/ 192 h 53"/>
                <a:gd name="T34" fmla="*/ 270 w 36"/>
                <a:gd name="T35" fmla="*/ 114 h 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" h="53">
                  <a:moveTo>
                    <a:pt x="21" y="0"/>
                  </a:moveTo>
                  <a:cubicBezTo>
                    <a:pt x="23" y="1"/>
                    <a:pt x="26" y="0"/>
                    <a:pt x="28" y="0"/>
                  </a:cubicBezTo>
                  <a:cubicBezTo>
                    <a:pt x="32" y="0"/>
                    <a:pt x="32" y="3"/>
                    <a:pt x="34" y="6"/>
                  </a:cubicBezTo>
                  <a:cubicBezTo>
                    <a:pt x="36" y="12"/>
                    <a:pt x="36" y="18"/>
                    <a:pt x="35" y="23"/>
                  </a:cubicBezTo>
                  <a:cubicBezTo>
                    <a:pt x="35" y="32"/>
                    <a:pt x="31" y="43"/>
                    <a:pt x="23" y="48"/>
                  </a:cubicBezTo>
                  <a:cubicBezTo>
                    <a:pt x="19" y="51"/>
                    <a:pt x="14" y="53"/>
                    <a:pt x="10" y="50"/>
                  </a:cubicBezTo>
                  <a:cubicBezTo>
                    <a:pt x="6" y="48"/>
                    <a:pt x="0" y="44"/>
                    <a:pt x="2" y="40"/>
                  </a:cubicBezTo>
                  <a:cubicBezTo>
                    <a:pt x="3" y="37"/>
                    <a:pt x="6" y="34"/>
                    <a:pt x="7" y="31"/>
                  </a:cubicBezTo>
                  <a:cubicBezTo>
                    <a:pt x="9" y="27"/>
                    <a:pt x="5" y="24"/>
                    <a:pt x="7" y="20"/>
                  </a:cubicBezTo>
                  <a:cubicBezTo>
                    <a:pt x="8" y="23"/>
                    <a:pt x="9" y="27"/>
                    <a:pt x="14" y="27"/>
                  </a:cubicBezTo>
                  <a:cubicBezTo>
                    <a:pt x="16" y="27"/>
                    <a:pt x="16" y="26"/>
                    <a:pt x="17" y="25"/>
                  </a:cubicBezTo>
                  <a:cubicBezTo>
                    <a:pt x="19" y="22"/>
                    <a:pt x="18" y="22"/>
                    <a:pt x="18" y="20"/>
                  </a:cubicBezTo>
                  <a:cubicBezTo>
                    <a:pt x="18" y="15"/>
                    <a:pt x="24" y="20"/>
                    <a:pt x="24" y="24"/>
                  </a:cubicBezTo>
                  <a:cubicBezTo>
                    <a:pt x="23" y="29"/>
                    <a:pt x="16" y="31"/>
                    <a:pt x="17" y="36"/>
                  </a:cubicBezTo>
                  <a:cubicBezTo>
                    <a:pt x="19" y="45"/>
                    <a:pt x="31" y="29"/>
                    <a:pt x="31" y="25"/>
                  </a:cubicBezTo>
                  <a:cubicBezTo>
                    <a:pt x="31" y="20"/>
                    <a:pt x="32" y="15"/>
                    <a:pt x="26" y="13"/>
                  </a:cubicBezTo>
                  <a:cubicBezTo>
                    <a:pt x="24" y="12"/>
                    <a:pt x="19" y="12"/>
                    <a:pt x="17" y="10"/>
                  </a:cubicBezTo>
                  <a:cubicBezTo>
                    <a:pt x="16" y="9"/>
                    <a:pt x="17" y="8"/>
                    <a:pt x="17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7" name="Freeform 298">
              <a:extLst>
                <a:ext uri="{FF2B5EF4-FFF2-40B4-BE49-F238E27FC236}">
                  <a16:creationId xmlns:a16="http://schemas.microsoft.com/office/drawing/2014/main" id="{188B75F0-E28F-4D92-8DDE-FB7921347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1704"/>
              <a:ext cx="140" cy="125"/>
            </a:xfrm>
            <a:custGeom>
              <a:avLst/>
              <a:gdLst>
                <a:gd name="T0" fmla="*/ 50 w 56"/>
                <a:gd name="T1" fmla="*/ 56 h 47"/>
                <a:gd name="T2" fmla="*/ 613 w 56"/>
                <a:gd name="T3" fmla="*/ 580 h 47"/>
                <a:gd name="T4" fmla="*/ 708 w 56"/>
                <a:gd name="T5" fmla="*/ 715 h 47"/>
                <a:gd name="T6" fmla="*/ 813 w 56"/>
                <a:gd name="T7" fmla="*/ 862 h 47"/>
                <a:gd name="T8" fmla="*/ 845 w 56"/>
                <a:gd name="T9" fmla="*/ 771 h 47"/>
                <a:gd name="T10" fmla="*/ 875 w 56"/>
                <a:gd name="T11" fmla="*/ 580 h 47"/>
                <a:gd name="T12" fmla="*/ 750 w 56"/>
                <a:gd name="T13" fmla="*/ 566 h 47"/>
                <a:gd name="T14" fmla="*/ 708 w 56"/>
                <a:gd name="T15" fmla="*/ 418 h 47"/>
                <a:gd name="T16" fmla="*/ 688 w 56"/>
                <a:gd name="T17" fmla="*/ 319 h 47"/>
                <a:gd name="T18" fmla="*/ 688 w 56"/>
                <a:gd name="T19" fmla="*/ 261 h 47"/>
                <a:gd name="T20" fmla="*/ 595 w 56"/>
                <a:gd name="T21" fmla="*/ 247 h 47"/>
                <a:gd name="T22" fmla="*/ 458 w 56"/>
                <a:gd name="T23" fmla="*/ 282 h 47"/>
                <a:gd name="T24" fmla="*/ 270 w 56"/>
                <a:gd name="T25" fmla="*/ 247 h 47"/>
                <a:gd name="T26" fmla="*/ 0 w 56"/>
                <a:gd name="T27" fmla="*/ 0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47">
                  <a:moveTo>
                    <a:pt x="3" y="3"/>
                  </a:moveTo>
                  <a:cubicBezTo>
                    <a:pt x="12" y="16"/>
                    <a:pt x="28" y="20"/>
                    <a:pt x="39" y="31"/>
                  </a:cubicBezTo>
                  <a:cubicBezTo>
                    <a:pt x="41" y="33"/>
                    <a:pt x="43" y="36"/>
                    <a:pt x="45" y="38"/>
                  </a:cubicBezTo>
                  <a:cubicBezTo>
                    <a:pt x="47" y="41"/>
                    <a:pt x="49" y="45"/>
                    <a:pt x="52" y="46"/>
                  </a:cubicBezTo>
                  <a:cubicBezTo>
                    <a:pt x="55" y="47"/>
                    <a:pt x="55" y="44"/>
                    <a:pt x="54" y="41"/>
                  </a:cubicBezTo>
                  <a:cubicBezTo>
                    <a:pt x="54" y="38"/>
                    <a:pt x="55" y="34"/>
                    <a:pt x="56" y="31"/>
                  </a:cubicBezTo>
                  <a:cubicBezTo>
                    <a:pt x="53" y="32"/>
                    <a:pt x="51" y="33"/>
                    <a:pt x="48" y="30"/>
                  </a:cubicBezTo>
                  <a:cubicBezTo>
                    <a:pt x="47" y="28"/>
                    <a:pt x="46" y="25"/>
                    <a:pt x="45" y="22"/>
                  </a:cubicBezTo>
                  <a:cubicBezTo>
                    <a:pt x="44" y="20"/>
                    <a:pt x="44" y="19"/>
                    <a:pt x="44" y="17"/>
                  </a:cubicBezTo>
                  <a:cubicBezTo>
                    <a:pt x="44" y="15"/>
                    <a:pt x="45" y="15"/>
                    <a:pt x="44" y="14"/>
                  </a:cubicBezTo>
                  <a:cubicBezTo>
                    <a:pt x="43" y="11"/>
                    <a:pt x="41" y="12"/>
                    <a:pt x="38" y="13"/>
                  </a:cubicBezTo>
                  <a:cubicBezTo>
                    <a:pt x="35" y="14"/>
                    <a:pt x="33" y="15"/>
                    <a:pt x="29" y="15"/>
                  </a:cubicBezTo>
                  <a:cubicBezTo>
                    <a:pt x="25" y="16"/>
                    <a:pt x="21" y="14"/>
                    <a:pt x="17" y="13"/>
                  </a:cubicBezTo>
                  <a:cubicBezTo>
                    <a:pt x="11" y="10"/>
                    <a:pt x="5" y="5"/>
                    <a:pt x="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8" name="Freeform 299">
              <a:extLst>
                <a:ext uri="{FF2B5EF4-FFF2-40B4-BE49-F238E27FC236}">
                  <a16:creationId xmlns:a16="http://schemas.microsoft.com/office/drawing/2014/main" id="{2C6F9DB2-0A43-4682-8CEE-35DE49BA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632"/>
              <a:ext cx="82" cy="37"/>
            </a:xfrm>
            <a:custGeom>
              <a:avLst/>
              <a:gdLst>
                <a:gd name="T0" fmla="*/ 0 w 33"/>
                <a:gd name="T1" fmla="*/ 259 h 14"/>
                <a:gd name="T2" fmla="*/ 507 w 33"/>
                <a:gd name="T3" fmla="*/ 259 h 14"/>
                <a:gd name="T4" fmla="*/ 166 w 33"/>
                <a:gd name="T5" fmla="*/ 21 h 14"/>
                <a:gd name="T6" fmla="*/ 92 w 33"/>
                <a:gd name="T7" fmla="*/ 21 h 14"/>
                <a:gd name="T8" fmla="*/ 30 w 33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4">
                  <a:moveTo>
                    <a:pt x="0" y="14"/>
                  </a:moveTo>
                  <a:cubicBezTo>
                    <a:pt x="5" y="3"/>
                    <a:pt x="26" y="12"/>
                    <a:pt x="33" y="14"/>
                  </a:cubicBezTo>
                  <a:cubicBezTo>
                    <a:pt x="25" y="12"/>
                    <a:pt x="18" y="6"/>
                    <a:pt x="11" y="1"/>
                  </a:cubicBezTo>
                  <a:cubicBezTo>
                    <a:pt x="9" y="0"/>
                    <a:pt x="8" y="0"/>
                    <a:pt x="6" y="1"/>
                  </a:cubicBezTo>
                  <a:cubicBezTo>
                    <a:pt x="4" y="2"/>
                    <a:pt x="2" y="6"/>
                    <a:pt x="2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9" name="Freeform 300">
              <a:extLst>
                <a:ext uri="{FF2B5EF4-FFF2-40B4-BE49-F238E27FC236}">
                  <a16:creationId xmlns:a16="http://schemas.microsoft.com/office/drawing/2014/main" id="{2451DCF5-0D18-4B49-AC17-76F59FBE2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757"/>
              <a:ext cx="77" cy="54"/>
            </a:xfrm>
            <a:custGeom>
              <a:avLst/>
              <a:gdLst>
                <a:gd name="T0" fmla="*/ 383 w 31"/>
                <a:gd name="T1" fmla="*/ 0 h 20"/>
                <a:gd name="T2" fmla="*/ 196 w 31"/>
                <a:gd name="T3" fmla="*/ 394 h 20"/>
                <a:gd name="T4" fmla="*/ 30 w 31"/>
                <a:gd name="T5" fmla="*/ 278 h 20"/>
                <a:gd name="T6" fmla="*/ 62 w 31"/>
                <a:gd name="T7" fmla="*/ 22 h 20"/>
                <a:gd name="T8" fmla="*/ 166 w 31"/>
                <a:gd name="T9" fmla="*/ 257 h 20"/>
                <a:gd name="T10" fmla="*/ 353 w 31"/>
                <a:gd name="T11" fmla="*/ 2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0">
                  <a:moveTo>
                    <a:pt x="25" y="0"/>
                  </a:moveTo>
                  <a:cubicBezTo>
                    <a:pt x="31" y="10"/>
                    <a:pt x="24" y="19"/>
                    <a:pt x="13" y="20"/>
                  </a:cubicBezTo>
                  <a:cubicBezTo>
                    <a:pt x="9" y="20"/>
                    <a:pt x="4" y="18"/>
                    <a:pt x="2" y="14"/>
                  </a:cubicBezTo>
                  <a:cubicBezTo>
                    <a:pt x="0" y="11"/>
                    <a:pt x="0" y="2"/>
                    <a:pt x="4" y="1"/>
                  </a:cubicBezTo>
                  <a:cubicBezTo>
                    <a:pt x="1" y="6"/>
                    <a:pt x="5" y="12"/>
                    <a:pt x="11" y="13"/>
                  </a:cubicBezTo>
                  <a:cubicBezTo>
                    <a:pt x="18" y="14"/>
                    <a:pt x="24" y="8"/>
                    <a:pt x="23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0" name="Freeform 301">
              <a:extLst>
                <a:ext uri="{FF2B5EF4-FFF2-40B4-BE49-F238E27FC236}">
                  <a16:creationId xmlns:a16="http://schemas.microsoft.com/office/drawing/2014/main" id="{9B58B48F-64AE-4AF8-B878-B3708B698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773"/>
              <a:ext cx="63" cy="70"/>
            </a:xfrm>
            <a:custGeom>
              <a:avLst/>
              <a:gdLst>
                <a:gd name="T0" fmla="*/ 272 w 25"/>
                <a:gd name="T1" fmla="*/ 0 h 26"/>
                <a:gd name="T2" fmla="*/ 318 w 25"/>
                <a:gd name="T3" fmla="*/ 369 h 26"/>
                <a:gd name="T4" fmla="*/ 0 w 25"/>
                <a:gd name="T5" fmla="*/ 369 h 26"/>
                <a:gd name="T6" fmla="*/ 192 w 25"/>
                <a:gd name="T7" fmla="*/ 334 h 26"/>
                <a:gd name="T8" fmla="*/ 242 w 25"/>
                <a:gd name="T9" fmla="*/ 197 h 26"/>
                <a:gd name="T10" fmla="*/ 255 w 25"/>
                <a:gd name="T11" fmla="*/ 3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6">
                  <a:moveTo>
                    <a:pt x="17" y="0"/>
                  </a:moveTo>
                  <a:cubicBezTo>
                    <a:pt x="25" y="2"/>
                    <a:pt x="24" y="14"/>
                    <a:pt x="20" y="19"/>
                  </a:cubicBezTo>
                  <a:cubicBezTo>
                    <a:pt x="15" y="26"/>
                    <a:pt x="6" y="23"/>
                    <a:pt x="0" y="19"/>
                  </a:cubicBezTo>
                  <a:cubicBezTo>
                    <a:pt x="4" y="19"/>
                    <a:pt x="8" y="19"/>
                    <a:pt x="12" y="17"/>
                  </a:cubicBezTo>
                  <a:cubicBezTo>
                    <a:pt x="14" y="14"/>
                    <a:pt x="14" y="12"/>
                    <a:pt x="15" y="10"/>
                  </a:cubicBezTo>
                  <a:cubicBezTo>
                    <a:pt x="15" y="7"/>
                    <a:pt x="17" y="5"/>
                    <a:pt x="16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1" name="Freeform 302">
              <a:extLst>
                <a:ext uri="{FF2B5EF4-FFF2-40B4-BE49-F238E27FC236}">
                  <a16:creationId xmlns:a16="http://schemas.microsoft.com/office/drawing/2014/main" id="{11CD225F-504C-40C5-B856-069E41648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723"/>
              <a:ext cx="32" cy="64"/>
            </a:xfrm>
            <a:custGeom>
              <a:avLst/>
              <a:gdLst>
                <a:gd name="T0" fmla="*/ 133 w 13"/>
                <a:gd name="T1" fmla="*/ 0 h 24"/>
                <a:gd name="T2" fmla="*/ 0 w 13"/>
                <a:gd name="T3" fmla="*/ 248 h 24"/>
                <a:gd name="T4" fmla="*/ 133 w 13"/>
                <a:gd name="T5" fmla="*/ 456 h 24"/>
                <a:gd name="T6" fmla="*/ 194 w 13"/>
                <a:gd name="T7" fmla="*/ 171 h 24"/>
                <a:gd name="T8" fmla="*/ 74 w 13"/>
                <a:gd name="T9" fmla="*/ 13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9" y="0"/>
                  </a:moveTo>
                  <a:cubicBezTo>
                    <a:pt x="5" y="4"/>
                    <a:pt x="1" y="7"/>
                    <a:pt x="0" y="13"/>
                  </a:cubicBezTo>
                  <a:cubicBezTo>
                    <a:pt x="0" y="18"/>
                    <a:pt x="5" y="21"/>
                    <a:pt x="9" y="24"/>
                  </a:cubicBezTo>
                  <a:cubicBezTo>
                    <a:pt x="6" y="18"/>
                    <a:pt x="9" y="13"/>
                    <a:pt x="13" y="9"/>
                  </a:cubicBezTo>
                  <a:cubicBezTo>
                    <a:pt x="10" y="12"/>
                    <a:pt x="6" y="12"/>
                    <a:pt x="5" y="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2" name="Freeform 303">
              <a:extLst>
                <a:ext uri="{FF2B5EF4-FFF2-40B4-BE49-F238E27FC236}">
                  <a16:creationId xmlns:a16="http://schemas.microsoft.com/office/drawing/2014/main" id="{DC08D735-7BE7-4107-AD37-F8BA83807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571"/>
              <a:ext cx="97" cy="136"/>
            </a:xfrm>
            <a:custGeom>
              <a:avLst/>
              <a:gdLst>
                <a:gd name="T0" fmla="*/ 587 w 39"/>
                <a:gd name="T1" fmla="*/ 227 h 51"/>
                <a:gd name="T2" fmla="*/ 570 w 39"/>
                <a:gd name="T3" fmla="*/ 683 h 51"/>
                <a:gd name="T4" fmla="*/ 445 w 39"/>
                <a:gd name="T5" fmla="*/ 931 h 51"/>
                <a:gd name="T6" fmla="*/ 308 w 39"/>
                <a:gd name="T7" fmla="*/ 888 h 51"/>
                <a:gd name="T8" fmla="*/ 187 w 39"/>
                <a:gd name="T9" fmla="*/ 909 h 51"/>
                <a:gd name="T10" fmla="*/ 62 w 39"/>
                <a:gd name="T11" fmla="*/ 931 h 51"/>
                <a:gd name="T12" fmla="*/ 0 w 39"/>
                <a:gd name="T13" fmla="*/ 704 h 51"/>
                <a:gd name="T14" fmla="*/ 92 w 39"/>
                <a:gd name="T15" fmla="*/ 776 h 51"/>
                <a:gd name="T16" fmla="*/ 124 w 39"/>
                <a:gd name="T17" fmla="*/ 627 h 51"/>
                <a:gd name="T18" fmla="*/ 137 w 39"/>
                <a:gd name="T19" fmla="*/ 419 h 51"/>
                <a:gd name="T20" fmla="*/ 199 w 39"/>
                <a:gd name="T21" fmla="*/ 512 h 51"/>
                <a:gd name="T22" fmla="*/ 291 w 39"/>
                <a:gd name="T23" fmla="*/ 683 h 51"/>
                <a:gd name="T24" fmla="*/ 445 w 39"/>
                <a:gd name="T25" fmla="*/ 533 h 51"/>
                <a:gd name="T26" fmla="*/ 525 w 39"/>
                <a:gd name="T27" fmla="*/ 264 h 51"/>
                <a:gd name="T28" fmla="*/ 557 w 39"/>
                <a:gd name="T29" fmla="*/ 115 h 51"/>
                <a:gd name="T30" fmla="*/ 587 w 39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51">
                  <a:moveTo>
                    <a:pt x="38" y="12"/>
                  </a:moveTo>
                  <a:cubicBezTo>
                    <a:pt x="39" y="20"/>
                    <a:pt x="39" y="29"/>
                    <a:pt x="37" y="36"/>
                  </a:cubicBezTo>
                  <a:cubicBezTo>
                    <a:pt x="35" y="40"/>
                    <a:pt x="34" y="47"/>
                    <a:pt x="29" y="49"/>
                  </a:cubicBezTo>
                  <a:cubicBezTo>
                    <a:pt x="26" y="50"/>
                    <a:pt x="23" y="48"/>
                    <a:pt x="20" y="47"/>
                  </a:cubicBezTo>
                  <a:cubicBezTo>
                    <a:pt x="17" y="46"/>
                    <a:pt x="15" y="46"/>
                    <a:pt x="12" y="48"/>
                  </a:cubicBezTo>
                  <a:cubicBezTo>
                    <a:pt x="9" y="49"/>
                    <a:pt x="6" y="51"/>
                    <a:pt x="4" y="49"/>
                  </a:cubicBezTo>
                  <a:cubicBezTo>
                    <a:pt x="1" y="46"/>
                    <a:pt x="0" y="41"/>
                    <a:pt x="0" y="37"/>
                  </a:cubicBezTo>
                  <a:cubicBezTo>
                    <a:pt x="1" y="40"/>
                    <a:pt x="2" y="42"/>
                    <a:pt x="6" y="41"/>
                  </a:cubicBezTo>
                  <a:cubicBezTo>
                    <a:pt x="8" y="39"/>
                    <a:pt x="8" y="35"/>
                    <a:pt x="8" y="33"/>
                  </a:cubicBezTo>
                  <a:cubicBezTo>
                    <a:pt x="9" y="30"/>
                    <a:pt x="8" y="24"/>
                    <a:pt x="9" y="22"/>
                  </a:cubicBezTo>
                  <a:cubicBezTo>
                    <a:pt x="13" y="17"/>
                    <a:pt x="13" y="25"/>
                    <a:pt x="13" y="27"/>
                  </a:cubicBezTo>
                  <a:cubicBezTo>
                    <a:pt x="13" y="32"/>
                    <a:pt x="14" y="35"/>
                    <a:pt x="19" y="36"/>
                  </a:cubicBezTo>
                  <a:cubicBezTo>
                    <a:pt x="24" y="37"/>
                    <a:pt x="27" y="32"/>
                    <a:pt x="29" y="28"/>
                  </a:cubicBezTo>
                  <a:cubicBezTo>
                    <a:pt x="32" y="24"/>
                    <a:pt x="33" y="19"/>
                    <a:pt x="34" y="14"/>
                  </a:cubicBezTo>
                  <a:cubicBezTo>
                    <a:pt x="35" y="11"/>
                    <a:pt x="36" y="9"/>
                    <a:pt x="36" y="6"/>
                  </a:cubicBezTo>
                  <a:cubicBezTo>
                    <a:pt x="37" y="4"/>
                    <a:pt x="38" y="2"/>
                    <a:pt x="3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3" name="Freeform 304">
              <a:extLst>
                <a:ext uri="{FF2B5EF4-FFF2-40B4-BE49-F238E27FC236}">
                  <a16:creationId xmlns:a16="http://schemas.microsoft.com/office/drawing/2014/main" id="{CFBBC84A-1791-45CE-9DC7-3BFB0DC05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419"/>
              <a:ext cx="135" cy="122"/>
            </a:xfrm>
            <a:custGeom>
              <a:avLst/>
              <a:gdLst>
                <a:gd name="T0" fmla="*/ 833 w 54"/>
                <a:gd name="T1" fmla="*/ 0 h 46"/>
                <a:gd name="T2" fmla="*/ 833 w 54"/>
                <a:gd name="T3" fmla="*/ 149 h 46"/>
                <a:gd name="T4" fmla="*/ 720 w 54"/>
                <a:gd name="T5" fmla="*/ 281 h 46"/>
                <a:gd name="T6" fmla="*/ 458 w 54"/>
                <a:gd name="T7" fmla="*/ 520 h 46"/>
                <a:gd name="T8" fmla="*/ 363 w 54"/>
                <a:gd name="T9" fmla="*/ 668 h 46"/>
                <a:gd name="T10" fmla="*/ 283 w 54"/>
                <a:gd name="T11" fmla="*/ 822 h 46"/>
                <a:gd name="T12" fmla="*/ 83 w 54"/>
                <a:gd name="T13" fmla="*/ 838 h 46"/>
                <a:gd name="T14" fmla="*/ 33 w 54"/>
                <a:gd name="T15" fmla="*/ 655 h 46"/>
                <a:gd name="T16" fmla="*/ 20 w 54"/>
                <a:gd name="T17" fmla="*/ 451 h 46"/>
                <a:gd name="T18" fmla="*/ 270 w 54"/>
                <a:gd name="T19" fmla="*/ 149 h 46"/>
                <a:gd name="T20" fmla="*/ 408 w 54"/>
                <a:gd name="T21" fmla="*/ 56 h 46"/>
                <a:gd name="T22" fmla="*/ 313 w 54"/>
                <a:gd name="T23" fmla="*/ 239 h 46"/>
                <a:gd name="T24" fmla="*/ 250 w 54"/>
                <a:gd name="T25" fmla="*/ 451 h 46"/>
                <a:gd name="T26" fmla="*/ 520 w 54"/>
                <a:gd name="T27" fmla="*/ 204 h 46"/>
                <a:gd name="T28" fmla="*/ 675 w 54"/>
                <a:gd name="T29" fmla="*/ 149 h 46"/>
                <a:gd name="T30" fmla="*/ 813 w 54"/>
                <a:gd name="T31" fmla="*/ 34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4" h="46">
                  <a:moveTo>
                    <a:pt x="53" y="0"/>
                  </a:moveTo>
                  <a:cubicBezTo>
                    <a:pt x="53" y="2"/>
                    <a:pt x="54" y="5"/>
                    <a:pt x="53" y="8"/>
                  </a:cubicBezTo>
                  <a:cubicBezTo>
                    <a:pt x="51" y="11"/>
                    <a:pt x="49" y="13"/>
                    <a:pt x="46" y="15"/>
                  </a:cubicBezTo>
                  <a:cubicBezTo>
                    <a:pt x="40" y="18"/>
                    <a:pt x="34" y="22"/>
                    <a:pt x="29" y="28"/>
                  </a:cubicBezTo>
                  <a:cubicBezTo>
                    <a:pt x="27" y="30"/>
                    <a:pt x="24" y="33"/>
                    <a:pt x="23" y="36"/>
                  </a:cubicBezTo>
                  <a:cubicBezTo>
                    <a:pt x="21" y="38"/>
                    <a:pt x="20" y="42"/>
                    <a:pt x="18" y="44"/>
                  </a:cubicBezTo>
                  <a:cubicBezTo>
                    <a:pt x="15" y="46"/>
                    <a:pt x="9" y="44"/>
                    <a:pt x="5" y="45"/>
                  </a:cubicBezTo>
                  <a:cubicBezTo>
                    <a:pt x="5" y="42"/>
                    <a:pt x="2" y="38"/>
                    <a:pt x="2" y="35"/>
                  </a:cubicBezTo>
                  <a:cubicBezTo>
                    <a:pt x="0" y="31"/>
                    <a:pt x="0" y="27"/>
                    <a:pt x="1" y="24"/>
                  </a:cubicBezTo>
                  <a:cubicBezTo>
                    <a:pt x="4" y="16"/>
                    <a:pt x="11" y="13"/>
                    <a:pt x="17" y="8"/>
                  </a:cubicBezTo>
                  <a:cubicBezTo>
                    <a:pt x="19" y="7"/>
                    <a:pt x="24" y="0"/>
                    <a:pt x="26" y="3"/>
                  </a:cubicBezTo>
                  <a:cubicBezTo>
                    <a:pt x="27" y="6"/>
                    <a:pt x="21" y="11"/>
                    <a:pt x="20" y="13"/>
                  </a:cubicBezTo>
                  <a:cubicBezTo>
                    <a:pt x="18" y="15"/>
                    <a:pt x="14" y="20"/>
                    <a:pt x="16" y="24"/>
                  </a:cubicBezTo>
                  <a:cubicBezTo>
                    <a:pt x="21" y="32"/>
                    <a:pt x="31" y="14"/>
                    <a:pt x="33" y="11"/>
                  </a:cubicBezTo>
                  <a:cubicBezTo>
                    <a:pt x="36" y="9"/>
                    <a:pt x="39" y="9"/>
                    <a:pt x="43" y="8"/>
                  </a:cubicBezTo>
                  <a:cubicBezTo>
                    <a:pt x="45" y="7"/>
                    <a:pt x="51" y="4"/>
                    <a:pt x="52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4" name="Freeform 305">
              <a:extLst>
                <a:ext uri="{FF2B5EF4-FFF2-40B4-BE49-F238E27FC236}">
                  <a16:creationId xmlns:a16="http://schemas.microsoft.com/office/drawing/2014/main" id="{24B9CE80-FB50-4C80-9BAE-C727C90B1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485"/>
              <a:ext cx="85" cy="62"/>
            </a:xfrm>
            <a:custGeom>
              <a:avLst/>
              <a:gdLst>
                <a:gd name="T0" fmla="*/ 270 w 34"/>
                <a:gd name="T1" fmla="*/ 159 h 23"/>
                <a:gd name="T2" fmla="*/ 238 w 34"/>
                <a:gd name="T3" fmla="*/ 291 h 23"/>
                <a:gd name="T4" fmla="*/ 145 w 34"/>
                <a:gd name="T5" fmla="*/ 291 h 23"/>
                <a:gd name="T6" fmla="*/ 33 w 34"/>
                <a:gd name="T7" fmla="*/ 0 h 23"/>
                <a:gd name="T8" fmla="*/ 20 w 34"/>
                <a:gd name="T9" fmla="*/ 356 h 23"/>
                <a:gd name="T10" fmla="*/ 175 w 34"/>
                <a:gd name="T11" fmla="*/ 429 h 23"/>
                <a:gd name="T12" fmla="*/ 395 w 34"/>
                <a:gd name="T13" fmla="*/ 415 h 23"/>
                <a:gd name="T14" fmla="*/ 533 w 34"/>
                <a:gd name="T15" fmla="*/ 313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3">
                  <a:moveTo>
                    <a:pt x="17" y="8"/>
                  </a:moveTo>
                  <a:cubicBezTo>
                    <a:pt x="18" y="10"/>
                    <a:pt x="17" y="13"/>
                    <a:pt x="15" y="15"/>
                  </a:cubicBezTo>
                  <a:cubicBezTo>
                    <a:pt x="13" y="17"/>
                    <a:pt x="11" y="16"/>
                    <a:pt x="9" y="15"/>
                  </a:cubicBezTo>
                  <a:cubicBezTo>
                    <a:pt x="4" y="12"/>
                    <a:pt x="0" y="6"/>
                    <a:pt x="2" y="0"/>
                  </a:cubicBezTo>
                  <a:cubicBezTo>
                    <a:pt x="1" y="6"/>
                    <a:pt x="0" y="13"/>
                    <a:pt x="1" y="18"/>
                  </a:cubicBezTo>
                  <a:cubicBezTo>
                    <a:pt x="2" y="23"/>
                    <a:pt x="8" y="23"/>
                    <a:pt x="11" y="22"/>
                  </a:cubicBezTo>
                  <a:cubicBezTo>
                    <a:pt x="16" y="21"/>
                    <a:pt x="20" y="20"/>
                    <a:pt x="25" y="21"/>
                  </a:cubicBezTo>
                  <a:cubicBezTo>
                    <a:pt x="29" y="21"/>
                    <a:pt x="34" y="22"/>
                    <a:pt x="34" y="1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5" name="Freeform 306">
              <a:extLst>
                <a:ext uri="{FF2B5EF4-FFF2-40B4-BE49-F238E27FC236}">
                  <a16:creationId xmlns:a16="http://schemas.microsoft.com/office/drawing/2014/main" id="{B29CA9AC-C29D-4178-94E6-E754937C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1328"/>
              <a:ext cx="73" cy="120"/>
            </a:xfrm>
            <a:custGeom>
              <a:avLst/>
              <a:gdLst>
                <a:gd name="T0" fmla="*/ 126 w 29"/>
                <a:gd name="T1" fmla="*/ 0 h 45"/>
                <a:gd name="T2" fmla="*/ 335 w 29"/>
                <a:gd name="T3" fmla="*/ 136 h 45"/>
                <a:gd name="T4" fmla="*/ 335 w 29"/>
                <a:gd name="T5" fmla="*/ 376 h 45"/>
                <a:gd name="T6" fmla="*/ 430 w 29"/>
                <a:gd name="T7" fmla="*/ 568 h 45"/>
                <a:gd name="T8" fmla="*/ 317 w 29"/>
                <a:gd name="T9" fmla="*/ 832 h 45"/>
                <a:gd name="T10" fmla="*/ 368 w 29"/>
                <a:gd name="T11" fmla="*/ 739 h 45"/>
                <a:gd name="T12" fmla="*/ 317 w 29"/>
                <a:gd name="T13" fmla="*/ 589 h 45"/>
                <a:gd name="T14" fmla="*/ 254 w 29"/>
                <a:gd name="T15" fmla="*/ 456 h 45"/>
                <a:gd name="T16" fmla="*/ 254 w 29"/>
                <a:gd name="T17" fmla="*/ 363 h 45"/>
                <a:gd name="T18" fmla="*/ 159 w 29"/>
                <a:gd name="T19" fmla="*/ 285 h 45"/>
                <a:gd name="T20" fmla="*/ 83 w 29"/>
                <a:gd name="T21" fmla="*/ 192 h 45"/>
                <a:gd name="T22" fmla="*/ 63 w 29"/>
                <a:gd name="T23" fmla="*/ 21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8" y="0"/>
                  </a:moveTo>
                  <a:cubicBezTo>
                    <a:pt x="12" y="2"/>
                    <a:pt x="18" y="4"/>
                    <a:pt x="21" y="7"/>
                  </a:cubicBezTo>
                  <a:cubicBezTo>
                    <a:pt x="24" y="12"/>
                    <a:pt x="21" y="16"/>
                    <a:pt x="21" y="20"/>
                  </a:cubicBezTo>
                  <a:cubicBezTo>
                    <a:pt x="21" y="25"/>
                    <a:pt x="25" y="27"/>
                    <a:pt x="27" y="30"/>
                  </a:cubicBezTo>
                  <a:cubicBezTo>
                    <a:pt x="29" y="35"/>
                    <a:pt x="25" y="45"/>
                    <a:pt x="20" y="44"/>
                  </a:cubicBezTo>
                  <a:cubicBezTo>
                    <a:pt x="21" y="42"/>
                    <a:pt x="22" y="41"/>
                    <a:pt x="23" y="39"/>
                  </a:cubicBezTo>
                  <a:cubicBezTo>
                    <a:pt x="25" y="35"/>
                    <a:pt x="22" y="33"/>
                    <a:pt x="20" y="31"/>
                  </a:cubicBezTo>
                  <a:cubicBezTo>
                    <a:pt x="18" y="29"/>
                    <a:pt x="16" y="26"/>
                    <a:pt x="16" y="24"/>
                  </a:cubicBezTo>
                  <a:cubicBezTo>
                    <a:pt x="15" y="22"/>
                    <a:pt x="16" y="20"/>
                    <a:pt x="16" y="19"/>
                  </a:cubicBezTo>
                  <a:cubicBezTo>
                    <a:pt x="15" y="17"/>
                    <a:pt x="12" y="16"/>
                    <a:pt x="10" y="15"/>
                  </a:cubicBezTo>
                  <a:cubicBezTo>
                    <a:pt x="8" y="14"/>
                    <a:pt x="6" y="13"/>
                    <a:pt x="5" y="10"/>
                  </a:cubicBezTo>
                  <a:cubicBezTo>
                    <a:pt x="3" y="7"/>
                    <a:pt x="0" y="3"/>
                    <a:pt x="4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6" name="Freeform 307">
              <a:extLst>
                <a:ext uri="{FF2B5EF4-FFF2-40B4-BE49-F238E27FC236}">
                  <a16:creationId xmlns:a16="http://schemas.microsoft.com/office/drawing/2014/main" id="{20F9024A-55D3-45BE-9372-21141D880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373"/>
              <a:ext cx="70" cy="64"/>
            </a:xfrm>
            <a:custGeom>
              <a:avLst/>
              <a:gdLst>
                <a:gd name="T0" fmla="*/ 63 w 28"/>
                <a:gd name="T1" fmla="*/ 0 h 24"/>
                <a:gd name="T2" fmla="*/ 300 w 28"/>
                <a:gd name="T3" fmla="*/ 149 h 24"/>
                <a:gd name="T4" fmla="*/ 375 w 28"/>
                <a:gd name="T5" fmla="*/ 192 h 24"/>
                <a:gd name="T6" fmla="*/ 425 w 28"/>
                <a:gd name="T7" fmla="*/ 341 h 24"/>
                <a:gd name="T8" fmla="*/ 188 w 28"/>
                <a:gd name="T9" fmla="*/ 248 h 24"/>
                <a:gd name="T10" fmla="*/ 113 w 28"/>
                <a:gd name="T11" fmla="*/ 363 h 24"/>
                <a:gd name="T12" fmla="*/ 0 w 28"/>
                <a:gd name="T13" fmla="*/ 456 h 24"/>
                <a:gd name="T14" fmla="*/ 83 w 28"/>
                <a:gd name="T15" fmla="*/ 285 h 24"/>
                <a:gd name="T16" fmla="*/ 83 w 28"/>
                <a:gd name="T17" fmla="*/ 136 h 24"/>
                <a:gd name="T18" fmla="*/ 63 w 28"/>
                <a:gd name="T19" fmla="*/ 5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4">
                  <a:moveTo>
                    <a:pt x="4" y="0"/>
                  </a:moveTo>
                  <a:cubicBezTo>
                    <a:pt x="4" y="6"/>
                    <a:pt x="15" y="8"/>
                    <a:pt x="19" y="8"/>
                  </a:cubicBezTo>
                  <a:cubicBezTo>
                    <a:pt x="21" y="9"/>
                    <a:pt x="23" y="9"/>
                    <a:pt x="24" y="10"/>
                  </a:cubicBezTo>
                  <a:cubicBezTo>
                    <a:pt x="26" y="11"/>
                    <a:pt x="28" y="16"/>
                    <a:pt x="27" y="18"/>
                  </a:cubicBezTo>
                  <a:cubicBezTo>
                    <a:pt x="23" y="17"/>
                    <a:pt x="17" y="10"/>
                    <a:pt x="12" y="13"/>
                  </a:cubicBezTo>
                  <a:cubicBezTo>
                    <a:pt x="10" y="15"/>
                    <a:pt x="9" y="17"/>
                    <a:pt x="7" y="19"/>
                  </a:cubicBezTo>
                  <a:cubicBezTo>
                    <a:pt x="6" y="21"/>
                    <a:pt x="3" y="24"/>
                    <a:pt x="0" y="24"/>
                  </a:cubicBezTo>
                  <a:cubicBezTo>
                    <a:pt x="2" y="21"/>
                    <a:pt x="4" y="19"/>
                    <a:pt x="5" y="15"/>
                  </a:cubicBezTo>
                  <a:cubicBezTo>
                    <a:pt x="6" y="13"/>
                    <a:pt x="7" y="9"/>
                    <a:pt x="5" y="7"/>
                  </a:cubicBezTo>
                  <a:cubicBezTo>
                    <a:pt x="5" y="6"/>
                    <a:pt x="1" y="4"/>
                    <a:pt x="4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7" name="Freeform 308">
              <a:extLst>
                <a:ext uri="{FF2B5EF4-FFF2-40B4-BE49-F238E27FC236}">
                  <a16:creationId xmlns:a16="http://schemas.microsoft.com/office/drawing/2014/main" id="{5F833C3F-BBC7-46F5-819D-76CDF7F8A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288"/>
              <a:ext cx="120" cy="131"/>
            </a:xfrm>
            <a:custGeom>
              <a:avLst/>
              <a:gdLst>
                <a:gd name="T0" fmla="*/ 645 w 48"/>
                <a:gd name="T1" fmla="*/ 192 h 49"/>
                <a:gd name="T2" fmla="*/ 658 w 48"/>
                <a:gd name="T3" fmla="*/ 265 h 49"/>
                <a:gd name="T4" fmla="*/ 708 w 48"/>
                <a:gd name="T5" fmla="*/ 380 h 49"/>
                <a:gd name="T6" fmla="*/ 750 w 48"/>
                <a:gd name="T7" fmla="*/ 650 h 49"/>
                <a:gd name="T8" fmla="*/ 563 w 48"/>
                <a:gd name="T9" fmla="*/ 880 h 49"/>
                <a:gd name="T10" fmla="*/ 283 w 48"/>
                <a:gd name="T11" fmla="*/ 842 h 49"/>
                <a:gd name="T12" fmla="*/ 145 w 48"/>
                <a:gd name="T13" fmla="*/ 880 h 49"/>
                <a:gd name="T14" fmla="*/ 0 w 48"/>
                <a:gd name="T15" fmla="*/ 708 h 49"/>
                <a:gd name="T16" fmla="*/ 333 w 48"/>
                <a:gd name="T17" fmla="*/ 708 h 49"/>
                <a:gd name="T18" fmla="*/ 438 w 48"/>
                <a:gd name="T19" fmla="*/ 671 h 49"/>
                <a:gd name="T20" fmla="*/ 500 w 48"/>
                <a:gd name="T21" fmla="*/ 572 h 49"/>
                <a:gd name="T22" fmla="*/ 408 w 48"/>
                <a:gd name="T23" fmla="*/ 401 h 49"/>
                <a:gd name="T24" fmla="*/ 520 w 48"/>
                <a:gd name="T25" fmla="*/ 286 h 49"/>
                <a:gd name="T26" fmla="*/ 550 w 48"/>
                <a:gd name="T27" fmla="*/ 136 h 49"/>
                <a:gd name="T28" fmla="*/ 595 w 48"/>
                <a:gd name="T29" fmla="*/ 56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49">
                  <a:moveTo>
                    <a:pt x="41" y="10"/>
                  </a:moveTo>
                  <a:cubicBezTo>
                    <a:pt x="41" y="12"/>
                    <a:pt x="41" y="13"/>
                    <a:pt x="42" y="14"/>
                  </a:cubicBezTo>
                  <a:cubicBezTo>
                    <a:pt x="44" y="16"/>
                    <a:pt x="45" y="18"/>
                    <a:pt x="45" y="20"/>
                  </a:cubicBezTo>
                  <a:cubicBezTo>
                    <a:pt x="47" y="24"/>
                    <a:pt x="48" y="30"/>
                    <a:pt x="48" y="34"/>
                  </a:cubicBezTo>
                  <a:cubicBezTo>
                    <a:pt x="47" y="40"/>
                    <a:pt x="44" y="49"/>
                    <a:pt x="36" y="46"/>
                  </a:cubicBezTo>
                  <a:cubicBezTo>
                    <a:pt x="29" y="44"/>
                    <a:pt x="25" y="40"/>
                    <a:pt x="18" y="44"/>
                  </a:cubicBezTo>
                  <a:cubicBezTo>
                    <a:pt x="15" y="46"/>
                    <a:pt x="12" y="48"/>
                    <a:pt x="9" y="46"/>
                  </a:cubicBezTo>
                  <a:cubicBezTo>
                    <a:pt x="6" y="45"/>
                    <a:pt x="0" y="41"/>
                    <a:pt x="0" y="37"/>
                  </a:cubicBezTo>
                  <a:cubicBezTo>
                    <a:pt x="7" y="42"/>
                    <a:pt x="15" y="45"/>
                    <a:pt x="21" y="37"/>
                  </a:cubicBezTo>
                  <a:cubicBezTo>
                    <a:pt x="23" y="34"/>
                    <a:pt x="25" y="34"/>
                    <a:pt x="28" y="35"/>
                  </a:cubicBezTo>
                  <a:cubicBezTo>
                    <a:pt x="31" y="35"/>
                    <a:pt x="33" y="34"/>
                    <a:pt x="32" y="30"/>
                  </a:cubicBezTo>
                  <a:cubicBezTo>
                    <a:pt x="31" y="27"/>
                    <a:pt x="26" y="25"/>
                    <a:pt x="26" y="21"/>
                  </a:cubicBezTo>
                  <a:cubicBezTo>
                    <a:pt x="26" y="17"/>
                    <a:pt x="30" y="16"/>
                    <a:pt x="33" y="15"/>
                  </a:cubicBezTo>
                  <a:cubicBezTo>
                    <a:pt x="36" y="13"/>
                    <a:pt x="36" y="10"/>
                    <a:pt x="35" y="7"/>
                  </a:cubicBezTo>
                  <a:cubicBezTo>
                    <a:pt x="35" y="6"/>
                    <a:pt x="36" y="0"/>
                    <a:pt x="38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8" name="Freeform 309">
              <a:extLst>
                <a:ext uri="{FF2B5EF4-FFF2-40B4-BE49-F238E27FC236}">
                  <a16:creationId xmlns:a16="http://schemas.microsoft.com/office/drawing/2014/main" id="{152B95F6-53B1-4892-9375-9B497BD7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416"/>
              <a:ext cx="95" cy="123"/>
            </a:xfrm>
            <a:custGeom>
              <a:avLst/>
              <a:gdLst>
                <a:gd name="T0" fmla="*/ 550 w 38"/>
                <a:gd name="T1" fmla="*/ 193 h 46"/>
                <a:gd name="T2" fmla="*/ 563 w 38"/>
                <a:gd name="T3" fmla="*/ 265 h 46"/>
                <a:gd name="T4" fmla="*/ 583 w 38"/>
                <a:gd name="T5" fmla="*/ 321 h 46"/>
                <a:gd name="T6" fmla="*/ 583 w 38"/>
                <a:gd name="T7" fmla="*/ 479 h 46"/>
                <a:gd name="T8" fmla="*/ 488 w 38"/>
                <a:gd name="T9" fmla="*/ 628 h 46"/>
                <a:gd name="T10" fmla="*/ 458 w 38"/>
                <a:gd name="T11" fmla="*/ 765 h 46"/>
                <a:gd name="T12" fmla="*/ 188 w 38"/>
                <a:gd name="T13" fmla="*/ 743 h 46"/>
                <a:gd name="T14" fmla="*/ 20 w 38"/>
                <a:gd name="T15" fmla="*/ 364 h 46"/>
                <a:gd name="T16" fmla="*/ 238 w 38"/>
                <a:gd name="T17" fmla="*/ 615 h 46"/>
                <a:gd name="T18" fmla="*/ 375 w 38"/>
                <a:gd name="T19" fmla="*/ 559 h 46"/>
                <a:gd name="T20" fmla="*/ 408 w 38"/>
                <a:gd name="T21" fmla="*/ 321 h 46"/>
                <a:gd name="T22" fmla="*/ 313 w 38"/>
                <a:gd name="T23" fmla="*/ 136 h 46"/>
                <a:gd name="T24" fmla="*/ 220 w 38"/>
                <a:gd name="T25" fmla="*/ 56 h 46"/>
                <a:gd name="T26" fmla="*/ 458 w 38"/>
                <a:gd name="T27" fmla="*/ 115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46">
                  <a:moveTo>
                    <a:pt x="35" y="10"/>
                  </a:moveTo>
                  <a:cubicBezTo>
                    <a:pt x="34" y="12"/>
                    <a:pt x="36" y="12"/>
                    <a:pt x="36" y="14"/>
                  </a:cubicBezTo>
                  <a:cubicBezTo>
                    <a:pt x="37" y="15"/>
                    <a:pt x="37" y="16"/>
                    <a:pt x="37" y="17"/>
                  </a:cubicBezTo>
                  <a:cubicBezTo>
                    <a:pt x="38" y="20"/>
                    <a:pt x="38" y="22"/>
                    <a:pt x="37" y="25"/>
                  </a:cubicBezTo>
                  <a:cubicBezTo>
                    <a:pt x="35" y="28"/>
                    <a:pt x="33" y="30"/>
                    <a:pt x="31" y="33"/>
                  </a:cubicBezTo>
                  <a:cubicBezTo>
                    <a:pt x="30" y="35"/>
                    <a:pt x="30" y="38"/>
                    <a:pt x="29" y="40"/>
                  </a:cubicBezTo>
                  <a:cubicBezTo>
                    <a:pt x="26" y="46"/>
                    <a:pt x="16" y="40"/>
                    <a:pt x="12" y="39"/>
                  </a:cubicBezTo>
                  <a:cubicBezTo>
                    <a:pt x="3" y="34"/>
                    <a:pt x="0" y="29"/>
                    <a:pt x="1" y="19"/>
                  </a:cubicBezTo>
                  <a:cubicBezTo>
                    <a:pt x="2" y="26"/>
                    <a:pt x="8" y="31"/>
                    <a:pt x="15" y="32"/>
                  </a:cubicBezTo>
                  <a:cubicBezTo>
                    <a:pt x="19" y="33"/>
                    <a:pt x="23" y="33"/>
                    <a:pt x="24" y="29"/>
                  </a:cubicBezTo>
                  <a:cubicBezTo>
                    <a:pt x="25" y="25"/>
                    <a:pt x="27" y="21"/>
                    <a:pt x="26" y="17"/>
                  </a:cubicBezTo>
                  <a:cubicBezTo>
                    <a:pt x="25" y="13"/>
                    <a:pt x="24" y="10"/>
                    <a:pt x="20" y="7"/>
                  </a:cubicBezTo>
                  <a:cubicBezTo>
                    <a:pt x="19" y="7"/>
                    <a:pt x="14" y="5"/>
                    <a:pt x="14" y="3"/>
                  </a:cubicBezTo>
                  <a:cubicBezTo>
                    <a:pt x="16" y="0"/>
                    <a:pt x="27" y="5"/>
                    <a:pt x="29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9" name="Freeform 310">
              <a:extLst>
                <a:ext uri="{FF2B5EF4-FFF2-40B4-BE49-F238E27FC236}">
                  <a16:creationId xmlns:a16="http://schemas.microsoft.com/office/drawing/2014/main" id="{FAF1656B-0102-4CAB-8C88-A366D2AC0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243"/>
              <a:ext cx="72" cy="120"/>
            </a:xfrm>
            <a:custGeom>
              <a:avLst/>
              <a:gdLst>
                <a:gd name="T0" fmla="*/ 166 w 29"/>
                <a:gd name="T1" fmla="*/ 0 h 45"/>
                <a:gd name="T2" fmla="*/ 382 w 29"/>
                <a:gd name="T3" fmla="*/ 547 h 45"/>
                <a:gd name="T4" fmla="*/ 432 w 29"/>
                <a:gd name="T5" fmla="*/ 589 h 45"/>
                <a:gd name="T6" fmla="*/ 400 w 29"/>
                <a:gd name="T7" fmla="*/ 717 h 45"/>
                <a:gd name="T8" fmla="*/ 278 w 29"/>
                <a:gd name="T9" fmla="*/ 853 h 45"/>
                <a:gd name="T10" fmla="*/ 166 w 29"/>
                <a:gd name="T11" fmla="*/ 456 h 45"/>
                <a:gd name="T12" fmla="*/ 12 w 29"/>
                <a:gd name="T13" fmla="*/ 264 h 45"/>
                <a:gd name="T14" fmla="*/ 74 w 29"/>
                <a:gd name="T15" fmla="*/ 248 h 45"/>
                <a:gd name="T16" fmla="*/ 104 w 29"/>
                <a:gd name="T17" fmla="*/ 264 h 45"/>
                <a:gd name="T18" fmla="*/ 166 w 29"/>
                <a:gd name="T19" fmla="*/ 93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5">
                  <a:moveTo>
                    <a:pt x="11" y="0"/>
                  </a:moveTo>
                  <a:cubicBezTo>
                    <a:pt x="19" y="7"/>
                    <a:pt x="14" y="24"/>
                    <a:pt x="25" y="29"/>
                  </a:cubicBezTo>
                  <a:cubicBezTo>
                    <a:pt x="26" y="30"/>
                    <a:pt x="28" y="30"/>
                    <a:pt x="28" y="31"/>
                  </a:cubicBezTo>
                  <a:cubicBezTo>
                    <a:pt x="29" y="33"/>
                    <a:pt x="27" y="36"/>
                    <a:pt x="26" y="38"/>
                  </a:cubicBezTo>
                  <a:cubicBezTo>
                    <a:pt x="25" y="42"/>
                    <a:pt x="22" y="45"/>
                    <a:pt x="18" y="45"/>
                  </a:cubicBezTo>
                  <a:cubicBezTo>
                    <a:pt x="20" y="38"/>
                    <a:pt x="15" y="29"/>
                    <a:pt x="11" y="24"/>
                  </a:cubicBezTo>
                  <a:cubicBezTo>
                    <a:pt x="8" y="21"/>
                    <a:pt x="3" y="19"/>
                    <a:pt x="1" y="14"/>
                  </a:cubicBezTo>
                  <a:cubicBezTo>
                    <a:pt x="0" y="12"/>
                    <a:pt x="7" y="14"/>
                    <a:pt x="5" y="13"/>
                  </a:cubicBezTo>
                  <a:cubicBezTo>
                    <a:pt x="6" y="16"/>
                    <a:pt x="4" y="13"/>
                    <a:pt x="7" y="14"/>
                  </a:cubicBezTo>
                  <a:cubicBezTo>
                    <a:pt x="13" y="15"/>
                    <a:pt x="10" y="8"/>
                    <a:pt x="11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0" name="Freeform 311">
              <a:extLst>
                <a:ext uri="{FF2B5EF4-FFF2-40B4-BE49-F238E27FC236}">
                  <a16:creationId xmlns:a16="http://schemas.microsoft.com/office/drawing/2014/main" id="{C9F7D1D5-A8B0-4C85-9245-A117E233E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024"/>
              <a:ext cx="45" cy="96"/>
            </a:xfrm>
            <a:custGeom>
              <a:avLst/>
              <a:gdLst>
                <a:gd name="T0" fmla="*/ 158 w 18"/>
                <a:gd name="T1" fmla="*/ 0 h 36"/>
                <a:gd name="T2" fmla="*/ 250 w 18"/>
                <a:gd name="T3" fmla="*/ 419 h 36"/>
                <a:gd name="T4" fmla="*/ 0 w 18"/>
                <a:gd name="T5" fmla="*/ 627 h 36"/>
                <a:gd name="T6" fmla="*/ 95 w 18"/>
                <a:gd name="T7" fmla="*/ 477 h 36"/>
                <a:gd name="T8" fmla="*/ 50 w 18"/>
                <a:gd name="T9" fmla="*/ 149 h 36"/>
                <a:gd name="T10" fmla="*/ 188 w 18"/>
                <a:gd name="T11" fmla="*/ 205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6">
                  <a:moveTo>
                    <a:pt x="10" y="0"/>
                  </a:moveTo>
                  <a:cubicBezTo>
                    <a:pt x="16" y="6"/>
                    <a:pt x="18" y="13"/>
                    <a:pt x="16" y="22"/>
                  </a:cubicBezTo>
                  <a:cubicBezTo>
                    <a:pt x="15" y="29"/>
                    <a:pt x="8" y="36"/>
                    <a:pt x="0" y="33"/>
                  </a:cubicBezTo>
                  <a:cubicBezTo>
                    <a:pt x="1" y="30"/>
                    <a:pt x="5" y="29"/>
                    <a:pt x="6" y="25"/>
                  </a:cubicBezTo>
                  <a:cubicBezTo>
                    <a:pt x="7" y="19"/>
                    <a:pt x="5" y="13"/>
                    <a:pt x="3" y="8"/>
                  </a:cubicBezTo>
                  <a:cubicBezTo>
                    <a:pt x="5" y="8"/>
                    <a:pt x="10" y="15"/>
                    <a:pt x="12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1" name="Freeform 312">
              <a:extLst>
                <a:ext uri="{FF2B5EF4-FFF2-40B4-BE49-F238E27FC236}">
                  <a16:creationId xmlns:a16="http://schemas.microsoft.com/office/drawing/2014/main" id="{B52ECC23-B31A-43C3-8A6E-A960B50C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053"/>
              <a:ext cx="285" cy="240"/>
            </a:xfrm>
            <a:custGeom>
              <a:avLst/>
              <a:gdLst>
                <a:gd name="T0" fmla="*/ 1720 w 114"/>
                <a:gd name="T1" fmla="*/ 136 h 90"/>
                <a:gd name="T2" fmla="*/ 1658 w 114"/>
                <a:gd name="T3" fmla="*/ 419 h 90"/>
                <a:gd name="T4" fmla="*/ 1645 w 114"/>
                <a:gd name="T5" fmla="*/ 456 h 90"/>
                <a:gd name="T6" fmla="*/ 1550 w 114"/>
                <a:gd name="T7" fmla="*/ 456 h 90"/>
                <a:gd name="T8" fmla="*/ 1375 w 114"/>
                <a:gd name="T9" fmla="*/ 512 h 90"/>
                <a:gd name="T10" fmla="*/ 1050 w 114"/>
                <a:gd name="T11" fmla="*/ 760 h 90"/>
                <a:gd name="T12" fmla="*/ 720 w 114"/>
                <a:gd name="T13" fmla="*/ 1003 h 90"/>
                <a:gd name="T14" fmla="*/ 408 w 114"/>
                <a:gd name="T15" fmla="*/ 1272 h 90"/>
                <a:gd name="T16" fmla="*/ 208 w 114"/>
                <a:gd name="T17" fmla="*/ 1501 h 90"/>
                <a:gd name="T18" fmla="*/ 95 w 114"/>
                <a:gd name="T19" fmla="*/ 1707 h 90"/>
                <a:gd name="T20" fmla="*/ 50 w 114"/>
                <a:gd name="T21" fmla="*/ 1557 h 90"/>
                <a:gd name="T22" fmla="*/ 0 w 114"/>
                <a:gd name="T23" fmla="*/ 1387 h 90"/>
                <a:gd name="T24" fmla="*/ 175 w 114"/>
                <a:gd name="T25" fmla="*/ 1331 h 90"/>
                <a:gd name="T26" fmla="*/ 438 w 114"/>
                <a:gd name="T27" fmla="*/ 1080 h 90"/>
                <a:gd name="T28" fmla="*/ 738 w 114"/>
                <a:gd name="T29" fmla="*/ 797 h 90"/>
                <a:gd name="T30" fmla="*/ 1050 w 114"/>
                <a:gd name="T31" fmla="*/ 605 h 90"/>
                <a:gd name="T32" fmla="*/ 1300 w 114"/>
                <a:gd name="T33" fmla="*/ 477 h 90"/>
                <a:gd name="T34" fmla="*/ 1488 w 114"/>
                <a:gd name="T35" fmla="*/ 341 h 90"/>
                <a:gd name="T36" fmla="*/ 1645 w 114"/>
                <a:gd name="T37" fmla="*/ 205 h 90"/>
                <a:gd name="T38" fmla="*/ 1658 w 114"/>
                <a:gd name="T39" fmla="*/ 77 h 90"/>
                <a:gd name="T40" fmla="*/ 1688 w 114"/>
                <a:gd name="T41" fmla="*/ 0 h 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4" h="90">
                  <a:moveTo>
                    <a:pt x="110" y="7"/>
                  </a:moveTo>
                  <a:cubicBezTo>
                    <a:pt x="114" y="12"/>
                    <a:pt x="108" y="19"/>
                    <a:pt x="106" y="22"/>
                  </a:cubicBezTo>
                  <a:cubicBezTo>
                    <a:pt x="105" y="23"/>
                    <a:pt x="106" y="23"/>
                    <a:pt x="105" y="24"/>
                  </a:cubicBezTo>
                  <a:cubicBezTo>
                    <a:pt x="105" y="24"/>
                    <a:pt x="100" y="24"/>
                    <a:pt x="99" y="24"/>
                  </a:cubicBezTo>
                  <a:cubicBezTo>
                    <a:pt x="96" y="25"/>
                    <a:pt x="92" y="25"/>
                    <a:pt x="88" y="27"/>
                  </a:cubicBezTo>
                  <a:cubicBezTo>
                    <a:pt x="81" y="30"/>
                    <a:pt x="73" y="35"/>
                    <a:pt x="67" y="40"/>
                  </a:cubicBezTo>
                  <a:cubicBezTo>
                    <a:pt x="60" y="45"/>
                    <a:pt x="53" y="48"/>
                    <a:pt x="46" y="53"/>
                  </a:cubicBezTo>
                  <a:cubicBezTo>
                    <a:pt x="39" y="57"/>
                    <a:pt x="33" y="63"/>
                    <a:pt x="26" y="67"/>
                  </a:cubicBezTo>
                  <a:cubicBezTo>
                    <a:pt x="21" y="71"/>
                    <a:pt x="16" y="74"/>
                    <a:pt x="13" y="79"/>
                  </a:cubicBezTo>
                  <a:cubicBezTo>
                    <a:pt x="11" y="81"/>
                    <a:pt x="9" y="90"/>
                    <a:pt x="6" y="90"/>
                  </a:cubicBezTo>
                  <a:cubicBezTo>
                    <a:pt x="4" y="89"/>
                    <a:pt x="4" y="83"/>
                    <a:pt x="3" y="82"/>
                  </a:cubicBezTo>
                  <a:cubicBezTo>
                    <a:pt x="3" y="79"/>
                    <a:pt x="1" y="76"/>
                    <a:pt x="0" y="73"/>
                  </a:cubicBezTo>
                  <a:cubicBezTo>
                    <a:pt x="4" y="74"/>
                    <a:pt x="7" y="73"/>
                    <a:pt x="11" y="70"/>
                  </a:cubicBezTo>
                  <a:cubicBezTo>
                    <a:pt x="16" y="66"/>
                    <a:pt x="22" y="61"/>
                    <a:pt x="28" y="57"/>
                  </a:cubicBezTo>
                  <a:cubicBezTo>
                    <a:pt x="35" y="52"/>
                    <a:pt x="41" y="47"/>
                    <a:pt x="47" y="42"/>
                  </a:cubicBezTo>
                  <a:cubicBezTo>
                    <a:pt x="53" y="37"/>
                    <a:pt x="60" y="35"/>
                    <a:pt x="67" y="32"/>
                  </a:cubicBezTo>
                  <a:cubicBezTo>
                    <a:pt x="72" y="30"/>
                    <a:pt x="77" y="26"/>
                    <a:pt x="83" y="25"/>
                  </a:cubicBezTo>
                  <a:cubicBezTo>
                    <a:pt x="88" y="23"/>
                    <a:pt x="91" y="21"/>
                    <a:pt x="95" y="18"/>
                  </a:cubicBezTo>
                  <a:cubicBezTo>
                    <a:pt x="98" y="16"/>
                    <a:pt x="103" y="14"/>
                    <a:pt x="105" y="11"/>
                  </a:cubicBezTo>
                  <a:cubicBezTo>
                    <a:pt x="106" y="8"/>
                    <a:pt x="105" y="7"/>
                    <a:pt x="106" y="4"/>
                  </a:cubicBezTo>
                  <a:cubicBezTo>
                    <a:pt x="106" y="3"/>
                    <a:pt x="107" y="2"/>
                    <a:pt x="10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2" name="Freeform 313">
              <a:extLst>
                <a:ext uri="{FF2B5EF4-FFF2-40B4-BE49-F238E27FC236}">
                  <a16:creationId xmlns:a16="http://schemas.microsoft.com/office/drawing/2014/main" id="{BC6E6121-F454-4AB1-BE1A-CE3D5306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949"/>
              <a:ext cx="43" cy="35"/>
            </a:xfrm>
            <a:custGeom>
              <a:avLst/>
              <a:gdLst>
                <a:gd name="T0" fmla="*/ 255 w 17"/>
                <a:gd name="T1" fmla="*/ 0 h 13"/>
                <a:gd name="T2" fmla="*/ 96 w 17"/>
                <a:gd name="T3" fmla="*/ 253 h 13"/>
                <a:gd name="T4" fmla="*/ 20 w 17"/>
                <a:gd name="T5" fmla="*/ 197 h 13"/>
                <a:gd name="T6" fmla="*/ 210 w 17"/>
                <a:gd name="T7" fmla="*/ 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16" y="0"/>
                  </a:moveTo>
                  <a:cubicBezTo>
                    <a:pt x="17" y="6"/>
                    <a:pt x="12" y="13"/>
                    <a:pt x="6" y="13"/>
                  </a:cubicBezTo>
                  <a:cubicBezTo>
                    <a:pt x="3" y="13"/>
                    <a:pt x="0" y="13"/>
                    <a:pt x="1" y="10"/>
                  </a:cubicBezTo>
                  <a:cubicBezTo>
                    <a:pt x="3" y="7"/>
                    <a:pt x="11" y="6"/>
                    <a:pt x="13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3" name="Freeform 314">
              <a:extLst>
                <a:ext uri="{FF2B5EF4-FFF2-40B4-BE49-F238E27FC236}">
                  <a16:creationId xmlns:a16="http://schemas.microsoft.com/office/drawing/2014/main" id="{6F5D7A12-582C-4F00-A273-386B112F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947"/>
              <a:ext cx="215" cy="149"/>
            </a:xfrm>
            <a:custGeom>
              <a:avLst/>
              <a:gdLst>
                <a:gd name="T0" fmla="*/ 1345 w 86"/>
                <a:gd name="T1" fmla="*/ 0 h 56"/>
                <a:gd name="T2" fmla="*/ 1175 w 86"/>
                <a:gd name="T3" fmla="*/ 136 h 56"/>
                <a:gd name="T4" fmla="*/ 1145 w 86"/>
                <a:gd name="T5" fmla="*/ 247 h 56"/>
                <a:gd name="T6" fmla="*/ 1050 w 86"/>
                <a:gd name="T7" fmla="*/ 247 h 56"/>
                <a:gd name="T8" fmla="*/ 645 w 86"/>
                <a:gd name="T9" fmla="*/ 452 h 56"/>
                <a:gd name="T10" fmla="*/ 113 w 86"/>
                <a:gd name="T11" fmla="*/ 942 h 56"/>
                <a:gd name="T12" fmla="*/ 125 w 86"/>
                <a:gd name="T13" fmla="*/ 657 h 56"/>
                <a:gd name="T14" fmla="*/ 83 w 86"/>
                <a:gd name="T15" fmla="*/ 511 h 56"/>
                <a:gd name="T16" fmla="*/ 0 w 86"/>
                <a:gd name="T17" fmla="*/ 431 h 56"/>
                <a:gd name="T18" fmla="*/ 300 w 86"/>
                <a:gd name="T19" fmla="*/ 636 h 56"/>
                <a:gd name="T20" fmla="*/ 408 w 86"/>
                <a:gd name="T21" fmla="*/ 319 h 56"/>
                <a:gd name="T22" fmla="*/ 720 w 86"/>
                <a:gd name="T23" fmla="*/ 282 h 56"/>
                <a:gd name="T24" fmla="*/ 1188 w 86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6" h="56">
                  <a:moveTo>
                    <a:pt x="86" y="0"/>
                  </a:moveTo>
                  <a:cubicBezTo>
                    <a:pt x="83" y="3"/>
                    <a:pt x="77" y="3"/>
                    <a:pt x="75" y="7"/>
                  </a:cubicBezTo>
                  <a:cubicBezTo>
                    <a:pt x="74" y="8"/>
                    <a:pt x="74" y="12"/>
                    <a:pt x="73" y="13"/>
                  </a:cubicBezTo>
                  <a:cubicBezTo>
                    <a:pt x="72" y="14"/>
                    <a:pt x="69" y="13"/>
                    <a:pt x="67" y="13"/>
                  </a:cubicBezTo>
                  <a:cubicBezTo>
                    <a:pt x="59" y="15"/>
                    <a:pt x="48" y="19"/>
                    <a:pt x="41" y="24"/>
                  </a:cubicBezTo>
                  <a:cubicBezTo>
                    <a:pt x="30" y="32"/>
                    <a:pt x="25" y="56"/>
                    <a:pt x="7" y="50"/>
                  </a:cubicBezTo>
                  <a:cubicBezTo>
                    <a:pt x="9" y="45"/>
                    <a:pt x="9" y="41"/>
                    <a:pt x="8" y="35"/>
                  </a:cubicBezTo>
                  <a:cubicBezTo>
                    <a:pt x="8" y="33"/>
                    <a:pt x="7" y="29"/>
                    <a:pt x="5" y="27"/>
                  </a:cubicBezTo>
                  <a:cubicBezTo>
                    <a:pt x="4" y="25"/>
                    <a:pt x="1" y="25"/>
                    <a:pt x="0" y="23"/>
                  </a:cubicBezTo>
                  <a:cubicBezTo>
                    <a:pt x="10" y="22"/>
                    <a:pt x="9" y="33"/>
                    <a:pt x="19" y="34"/>
                  </a:cubicBezTo>
                  <a:cubicBezTo>
                    <a:pt x="31" y="36"/>
                    <a:pt x="27" y="25"/>
                    <a:pt x="26" y="17"/>
                  </a:cubicBezTo>
                  <a:cubicBezTo>
                    <a:pt x="29" y="27"/>
                    <a:pt x="41" y="19"/>
                    <a:pt x="46" y="15"/>
                  </a:cubicBezTo>
                  <a:cubicBezTo>
                    <a:pt x="56" y="9"/>
                    <a:pt x="67" y="7"/>
                    <a:pt x="76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4" name="Freeform 315">
              <a:extLst>
                <a:ext uri="{FF2B5EF4-FFF2-40B4-BE49-F238E27FC236}">
                  <a16:creationId xmlns:a16="http://schemas.microsoft.com/office/drawing/2014/main" id="{D770BC2C-7CC9-4BA6-9146-D45173E42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877"/>
              <a:ext cx="80" cy="91"/>
            </a:xfrm>
            <a:custGeom>
              <a:avLst/>
              <a:gdLst>
                <a:gd name="T0" fmla="*/ 0 w 32"/>
                <a:gd name="T1" fmla="*/ 286 h 34"/>
                <a:gd name="T2" fmla="*/ 63 w 32"/>
                <a:gd name="T3" fmla="*/ 594 h 34"/>
                <a:gd name="T4" fmla="*/ 250 w 32"/>
                <a:gd name="T5" fmla="*/ 517 h 34"/>
                <a:gd name="T6" fmla="*/ 333 w 32"/>
                <a:gd name="T7" fmla="*/ 230 h 34"/>
                <a:gd name="T8" fmla="*/ 500 w 32"/>
                <a:gd name="T9" fmla="*/ 21 h 34"/>
                <a:gd name="T10" fmla="*/ 270 w 32"/>
                <a:gd name="T11" fmla="*/ 230 h 34"/>
                <a:gd name="T12" fmla="*/ 175 w 32"/>
                <a:gd name="T13" fmla="*/ 367 h 34"/>
                <a:gd name="T14" fmla="*/ 33 w 32"/>
                <a:gd name="T15" fmla="*/ 308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4">
                  <a:moveTo>
                    <a:pt x="0" y="15"/>
                  </a:moveTo>
                  <a:cubicBezTo>
                    <a:pt x="5" y="18"/>
                    <a:pt x="1" y="27"/>
                    <a:pt x="4" y="31"/>
                  </a:cubicBezTo>
                  <a:cubicBezTo>
                    <a:pt x="7" y="34"/>
                    <a:pt x="15" y="30"/>
                    <a:pt x="16" y="27"/>
                  </a:cubicBezTo>
                  <a:cubicBezTo>
                    <a:pt x="18" y="21"/>
                    <a:pt x="16" y="17"/>
                    <a:pt x="21" y="12"/>
                  </a:cubicBezTo>
                  <a:cubicBezTo>
                    <a:pt x="24" y="8"/>
                    <a:pt x="28" y="4"/>
                    <a:pt x="32" y="1"/>
                  </a:cubicBezTo>
                  <a:cubicBezTo>
                    <a:pt x="24" y="0"/>
                    <a:pt x="21" y="6"/>
                    <a:pt x="17" y="12"/>
                  </a:cubicBezTo>
                  <a:cubicBezTo>
                    <a:pt x="15" y="14"/>
                    <a:pt x="14" y="18"/>
                    <a:pt x="11" y="19"/>
                  </a:cubicBezTo>
                  <a:cubicBezTo>
                    <a:pt x="8" y="19"/>
                    <a:pt x="5" y="16"/>
                    <a:pt x="2" y="1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5" name="Freeform 316">
              <a:extLst>
                <a:ext uri="{FF2B5EF4-FFF2-40B4-BE49-F238E27FC236}">
                  <a16:creationId xmlns:a16="http://schemas.microsoft.com/office/drawing/2014/main" id="{4635A2EE-CD26-482A-A9E2-BDD86CA8B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832"/>
              <a:ext cx="40" cy="48"/>
            </a:xfrm>
            <a:custGeom>
              <a:avLst/>
              <a:gdLst>
                <a:gd name="T0" fmla="*/ 250 w 16"/>
                <a:gd name="T1" fmla="*/ 0 h 18"/>
                <a:gd name="T2" fmla="*/ 125 w 16"/>
                <a:gd name="T3" fmla="*/ 320 h 18"/>
                <a:gd name="T4" fmla="*/ 220 w 1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cubicBezTo>
                    <a:pt x="16" y="4"/>
                    <a:pt x="13" y="17"/>
                    <a:pt x="8" y="17"/>
                  </a:cubicBezTo>
                  <a:cubicBezTo>
                    <a:pt x="0" y="18"/>
                    <a:pt x="12" y="2"/>
                    <a:pt x="14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6" name="Freeform 317">
              <a:extLst>
                <a:ext uri="{FF2B5EF4-FFF2-40B4-BE49-F238E27FC236}">
                  <a16:creationId xmlns:a16="http://schemas.microsoft.com/office/drawing/2014/main" id="{1170CB42-1429-4F1F-B4F2-E7B1F5088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395"/>
              <a:ext cx="105" cy="144"/>
            </a:xfrm>
            <a:custGeom>
              <a:avLst/>
              <a:gdLst>
                <a:gd name="T0" fmla="*/ 533 w 42"/>
                <a:gd name="T1" fmla="*/ 0 h 54"/>
                <a:gd name="T2" fmla="*/ 345 w 42"/>
                <a:gd name="T3" fmla="*/ 491 h 54"/>
                <a:gd name="T4" fmla="*/ 250 w 42"/>
                <a:gd name="T5" fmla="*/ 717 h 54"/>
                <a:gd name="T6" fmla="*/ 313 w 42"/>
                <a:gd name="T7" fmla="*/ 853 h 54"/>
                <a:gd name="T8" fmla="*/ 458 w 42"/>
                <a:gd name="T9" fmla="*/ 853 h 54"/>
                <a:gd name="T10" fmla="*/ 395 w 42"/>
                <a:gd name="T11" fmla="*/ 1003 h 54"/>
                <a:gd name="T12" fmla="*/ 158 w 42"/>
                <a:gd name="T13" fmla="*/ 931 h 54"/>
                <a:gd name="T14" fmla="*/ 395 w 42"/>
                <a:gd name="T15" fmla="*/ 341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4">
                  <a:moveTo>
                    <a:pt x="34" y="0"/>
                  </a:moveTo>
                  <a:cubicBezTo>
                    <a:pt x="42" y="7"/>
                    <a:pt x="25" y="21"/>
                    <a:pt x="22" y="26"/>
                  </a:cubicBezTo>
                  <a:cubicBezTo>
                    <a:pt x="20" y="29"/>
                    <a:pt x="16" y="35"/>
                    <a:pt x="16" y="38"/>
                  </a:cubicBezTo>
                  <a:cubicBezTo>
                    <a:pt x="16" y="42"/>
                    <a:pt x="18" y="43"/>
                    <a:pt x="20" y="45"/>
                  </a:cubicBezTo>
                  <a:cubicBezTo>
                    <a:pt x="23" y="46"/>
                    <a:pt x="27" y="44"/>
                    <a:pt x="29" y="45"/>
                  </a:cubicBezTo>
                  <a:cubicBezTo>
                    <a:pt x="33" y="48"/>
                    <a:pt x="29" y="52"/>
                    <a:pt x="25" y="53"/>
                  </a:cubicBezTo>
                  <a:cubicBezTo>
                    <a:pt x="20" y="54"/>
                    <a:pt x="13" y="52"/>
                    <a:pt x="10" y="49"/>
                  </a:cubicBezTo>
                  <a:cubicBezTo>
                    <a:pt x="0" y="34"/>
                    <a:pt x="21" y="29"/>
                    <a:pt x="25" y="1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7" name="Freeform 318">
              <a:extLst>
                <a:ext uri="{FF2B5EF4-FFF2-40B4-BE49-F238E27FC236}">
                  <a16:creationId xmlns:a16="http://schemas.microsoft.com/office/drawing/2014/main" id="{848E0ED0-5C78-4ACC-8384-009E6F4DF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19"/>
              <a:ext cx="83" cy="80"/>
            </a:xfrm>
            <a:custGeom>
              <a:avLst/>
              <a:gdLst>
                <a:gd name="T0" fmla="*/ 475 w 33"/>
                <a:gd name="T1" fmla="*/ 0 h 30"/>
                <a:gd name="T2" fmla="*/ 430 w 33"/>
                <a:gd name="T3" fmla="*/ 341 h 30"/>
                <a:gd name="T4" fmla="*/ 347 w 33"/>
                <a:gd name="T5" fmla="*/ 533 h 30"/>
                <a:gd name="T6" fmla="*/ 176 w 33"/>
                <a:gd name="T7" fmla="*/ 491 h 30"/>
                <a:gd name="T8" fmla="*/ 0 w 33"/>
                <a:gd name="T9" fmla="*/ 547 h 30"/>
                <a:gd name="T10" fmla="*/ 158 w 33"/>
                <a:gd name="T11" fmla="*/ 363 h 30"/>
                <a:gd name="T12" fmla="*/ 443 w 33"/>
                <a:gd name="T13" fmla="*/ 149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0">
                  <a:moveTo>
                    <a:pt x="30" y="0"/>
                  </a:moveTo>
                  <a:cubicBezTo>
                    <a:pt x="33" y="4"/>
                    <a:pt x="29" y="13"/>
                    <a:pt x="27" y="18"/>
                  </a:cubicBezTo>
                  <a:cubicBezTo>
                    <a:pt x="27" y="22"/>
                    <a:pt x="26" y="26"/>
                    <a:pt x="22" y="28"/>
                  </a:cubicBezTo>
                  <a:cubicBezTo>
                    <a:pt x="18" y="29"/>
                    <a:pt x="15" y="27"/>
                    <a:pt x="11" y="26"/>
                  </a:cubicBezTo>
                  <a:cubicBezTo>
                    <a:pt x="7" y="26"/>
                    <a:pt x="4" y="30"/>
                    <a:pt x="0" y="29"/>
                  </a:cubicBezTo>
                  <a:cubicBezTo>
                    <a:pt x="1" y="25"/>
                    <a:pt x="9" y="24"/>
                    <a:pt x="10" y="19"/>
                  </a:cubicBezTo>
                  <a:cubicBezTo>
                    <a:pt x="18" y="27"/>
                    <a:pt x="26" y="16"/>
                    <a:pt x="28" y="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8" name="Freeform 319">
              <a:extLst>
                <a:ext uri="{FF2B5EF4-FFF2-40B4-BE49-F238E27FC236}">
                  <a16:creationId xmlns:a16="http://schemas.microsoft.com/office/drawing/2014/main" id="{24DA77A3-5414-4728-806F-E8287ACB5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776"/>
              <a:ext cx="63" cy="69"/>
            </a:xfrm>
            <a:custGeom>
              <a:avLst/>
              <a:gdLst>
                <a:gd name="T0" fmla="*/ 285 w 25"/>
                <a:gd name="T1" fmla="*/ 0 h 26"/>
                <a:gd name="T2" fmla="*/ 285 w 25"/>
                <a:gd name="T3" fmla="*/ 353 h 26"/>
                <a:gd name="T4" fmla="*/ 0 w 25"/>
                <a:gd name="T5" fmla="*/ 353 h 26"/>
                <a:gd name="T6" fmla="*/ 222 w 25"/>
                <a:gd name="T7" fmla="*/ 9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6">
                  <a:moveTo>
                    <a:pt x="18" y="0"/>
                  </a:moveTo>
                  <a:cubicBezTo>
                    <a:pt x="25" y="4"/>
                    <a:pt x="22" y="14"/>
                    <a:pt x="18" y="19"/>
                  </a:cubicBezTo>
                  <a:cubicBezTo>
                    <a:pt x="15" y="23"/>
                    <a:pt x="3" y="26"/>
                    <a:pt x="0" y="19"/>
                  </a:cubicBezTo>
                  <a:cubicBezTo>
                    <a:pt x="8" y="22"/>
                    <a:pt x="17" y="13"/>
                    <a:pt x="14" y="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9" name="Freeform 320">
              <a:extLst>
                <a:ext uri="{FF2B5EF4-FFF2-40B4-BE49-F238E27FC236}">
                  <a16:creationId xmlns:a16="http://schemas.microsoft.com/office/drawing/2014/main" id="{1A9758FC-9352-456D-87EC-69406FB00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571"/>
              <a:ext cx="120" cy="117"/>
            </a:xfrm>
            <a:custGeom>
              <a:avLst/>
              <a:gdLst>
                <a:gd name="T0" fmla="*/ 720 w 48"/>
                <a:gd name="T1" fmla="*/ 56 h 44"/>
                <a:gd name="T2" fmla="*/ 675 w 48"/>
                <a:gd name="T3" fmla="*/ 487 h 44"/>
                <a:gd name="T4" fmla="*/ 583 w 48"/>
                <a:gd name="T5" fmla="*/ 771 h 44"/>
                <a:gd name="T6" fmla="*/ 313 w 48"/>
                <a:gd name="T7" fmla="*/ 715 h 44"/>
                <a:gd name="T8" fmla="*/ 0 w 48"/>
                <a:gd name="T9" fmla="*/ 524 h 44"/>
                <a:gd name="T10" fmla="*/ 563 w 48"/>
                <a:gd name="T11" fmla="*/ 580 h 44"/>
                <a:gd name="T12" fmla="*/ 595 w 48"/>
                <a:gd name="T13" fmla="*/ 247 h 44"/>
                <a:gd name="T14" fmla="*/ 750 w 48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4">
                  <a:moveTo>
                    <a:pt x="46" y="3"/>
                  </a:moveTo>
                  <a:cubicBezTo>
                    <a:pt x="45" y="11"/>
                    <a:pt x="41" y="17"/>
                    <a:pt x="43" y="26"/>
                  </a:cubicBezTo>
                  <a:cubicBezTo>
                    <a:pt x="44" y="33"/>
                    <a:pt x="44" y="38"/>
                    <a:pt x="37" y="41"/>
                  </a:cubicBezTo>
                  <a:cubicBezTo>
                    <a:pt x="30" y="44"/>
                    <a:pt x="26" y="41"/>
                    <a:pt x="20" y="38"/>
                  </a:cubicBezTo>
                  <a:cubicBezTo>
                    <a:pt x="13" y="35"/>
                    <a:pt x="6" y="32"/>
                    <a:pt x="0" y="28"/>
                  </a:cubicBezTo>
                  <a:cubicBezTo>
                    <a:pt x="7" y="30"/>
                    <a:pt x="33" y="42"/>
                    <a:pt x="36" y="31"/>
                  </a:cubicBezTo>
                  <a:cubicBezTo>
                    <a:pt x="38" y="26"/>
                    <a:pt x="36" y="19"/>
                    <a:pt x="38" y="13"/>
                  </a:cubicBezTo>
                  <a:cubicBezTo>
                    <a:pt x="39" y="9"/>
                    <a:pt x="43" y="1"/>
                    <a:pt x="48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0" name="Freeform 321">
              <a:extLst>
                <a:ext uri="{FF2B5EF4-FFF2-40B4-BE49-F238E27FC236}">
                  <a16:creationId xmlns:a16="http://schemas.microsoft.com/office/drawing/2014/main" id="{E1E03A23-4AEE-4C37-8225-A16799AB8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779"/>
              <a:ext cx="118" cy="56"/>
            </a:xfrm>
            <a:custGeom>
              <a:avLst/>
              <a:gdLst>
                <a:gd name="T0" fmla="*/ 743 w 47"/>
                <a:gd name="T1" fmla="*/ 21 h 21"/>
                <a:gd name="T2" fmla="*/ 409 w 47"/>
                <a:gd name="T3" fmla="*/ 397 h 21"/>
                <a:gd name="T4" fmla="*/ 221 w 47"/>
                <a:gd name="T5" fmla="*/ 285 h 21"/>
                <a:gd name="T6" fmla="*/ 0 w 47"/>
                <a:gd name="T7" fmla="*/ 0 h 21"/>
                <a:gd name="T8" fmla="*/ 208 w 47"/>
                <a:gd name="T9" fmla="*/ 192 h 21"/>
                <a:gd name="T10" fmla="*/ 397 w 47"/>
                <a:gd name="T11" fmla="*/ 285 h 21"/>
                <a:gd name="T12" fmla="*/ 472 w 47"/>
                <a:gd name="T13" fmla="*/ 227 h 21"/>
                <a:gd name="T14" fmla="*/ 555 w 47"/>
                <a:gd name="T15" fmla="*/ 227 h 21"/>
                <a:gd name="T16" fmla="*/ 726 w 47"/>
                <a:gd name="T17" fmla="*/ 2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1">
                  <a:moveTo>
                    <a:pt x="47" y="1"/>
                  </a:moveTo>
                  <a:cubicBezTo>
                    <a:pt x="47" y="11"/>
                    <a:pt x="36" y="21"/>
                    <a:pt x="26" y="21"/>
                  </a:cubicBezTo>
                  <a:cubicBezTo>
                    <a:pt x="20" y="21"/>
                    <a:pt x="17" y="20"/>
                    <a:pt x="14" y="15"/>
                  </a:cubicBezTo>
                  <a:cubicBezTo>
                    <a:pt x="10" y="9"/>
                    <a:pt x="4" y="5"/>
                    <a:pt x="0" y="0"/>
                  </a:cubicBezTo>
                  <a:cubicBezTo>
                    <a:pt x="4" y="3"/>
                    <a:pt x="9" y="6"/>
                    <a:pt x="13" y="10"/>
                  </a:cubicBezTo>
                  <a:cubicBezTo>
                    <a:pt x="17" y="14"/>
                    <a:pt x="20" y="17"/>
                    <a:pt x="25" y="15"/>
                  </a:cubicBezTo>
                  <a:cubicBezTo>
                    <a:pt x="27" y="14"/>
                    <a:pt x="27" y="13"/>
                    <a:pt x="30" y="12"/>
                  </a:cubicBezTo>
                  <a:cubicBezTo>
                    <a:pt x="32" y="12"/>
                    <a:pt x="33" y="13"/>
                    <a:pt x="35" y="12"/>
                  </a:cubicBezTo>
                  <a:cubicBezTo>
                    <a:pt x="39" y="10"/>
                    <a:pt x="46" y="5"/>
                    <a:pt x="46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1" name="Freeform 322">
              <a:extLst>
                <a:ext uri="{FF2B5EF4-FFF2-40B4-BE49-F238E27FC236}">
                  <a16:creationId xmlns:a16="http://schemas.microsoft.com/office/drawing/2014/main" id="{9F54ACE5-A3B0-4075-9DEC-394E7CB2B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339"/>
              <a:ext cx="70" cy="93"/>
            </a:xfrm>
            <a:custGeom>
              <a:avLst/>
              <a:gdLst>
                <a:gd name="T0" fmla="*/ 375 w 28"/>
                <a:gd name="T1" fmla="*/ 0 h 35"/>
                <a:gd name="T2" fmla="*/ 408 w 28"/>
                <a:gd name="T3" fmla="*/ 247 h 35"/>
                <a:gd name="T4" fmla="*/ 345 w 28"/>
                <a:gd name="T5" fmla="*/ 452 h 35"/>
                <a:gd name="T6" fmla="*/ 0 w 28"/>
                <a:gd name="T7" fmla="*/ 465 h 35"/>
                <a:gd name="T8" fmla="*/ 220 w 28"/>
                <a:gd name="T9" fmla="*/ 396 h 35"/>
                <a:gd name="T10" fmla="*/ 345 w 28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5">
                  <a:moveTo>
                    <a:pt x="24" y="0"/>
                  </a:moveTo>
                  <a:cubicBezTo>
                    <a:pt x="24" y="5"/>
                    <a:pt x="27" y="7"/>
                    <a:pt x="26" y="13"/>
                  </a:cubicBezTo>
                  <a:cubicBezTo>
                    <a:pt x="26" y="17"/>
                    <a:pt x="24" y="21"/>
                    <a:pt x="22" y="24"/>
                  </a:cubicBezTo>
                  <a:cubicBezTo>
                    <a:pt x="16" y="35"/>
                    <a:pt x="6" y="18"/>
                    <a:pt x="0" y="25"/>
                  </a:cubicBezTo>
                  <a:cubicBezTo>
                    <a:pt x="0" y="19"/>
                    <a:pt x="11" y="22"/>
                    <a:pt x="14" y="21"/>
                  </a:cubicBezTo>
                  <a:cubicBezTo>
                    <a:pt x="18" y="20"/>
                    <a:pt x="28" y="3"/>
                    <a:pt x="2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2" name="Freeform 323">
              <a:extLst>
                <a:ext uri="{FF2B5EF4-FFF2-40B4-BE49-F238E27FC236}">
                  <a16:creationId xmlns:a16="http://schemas.microsoft.com/office/drawing/2014/main" id="{E55D4043-BC2C-4071-B256-88BB62F69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480"/>
              <a:ext cx="60" cy="61"/>
            </a:xfrm>
            <a:custGeom>
              <a:avLst/>
              <a:gdLst>
                <a:gd name="T0" fmla="*/ 375 w 24"/>
                <a:gd name="T1" fmla="*/ 0 h 23"/>
                <a:gd name="T2" fmla="*/ 300 w 24"/>
                <a:gd name="T3" fmla="*/ 149 h 23"/>
                <a:gd name="T4" fmla="*/ 250 w 24"/>
                <a:gd name="T5" fmla="*/ 294 h 23"/>
                <a:gd name="T6" fmla="*/ 0 w 24"/>
                <a:gd name="T7" fmla="*/ 260 h 23"/>
                <a:gd name="T8" fmla="*/ 208 w 24"/>
                <a:gd name="T9" fmla="*/ 204 h 23"/>
                <a:gd name="T10" fmla="*/ 363 w 24"/>
                <a:gd name="T11" fmla="*/ 2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cubicBezTo>
                    <a:pt x="23" y="3"/>
                    <a:pt x="21" y="5"/>
                    <a:pt x="19" y="8"/>
                  </a:cubicBezTo>
                  <a:cubicBezTo>
                    <a:pt x="18" y="10"/>
                    <a:pt x="17" y="13"/>
                    <a:pt x="16" y="16"/>
                  </a:cubicBezTo>
                  <a:cubicBezTo>
                    <a:pt x="13" y="23"/>
                    <a:pt x="5" y="19"/>
                    <a:pt x="0" y="14"/>
                  </a:cubicBezTo>
                  <a:cubicBezTo>
                    <a:pt x="5" y="17"/>
                    <a:pt x="9" y="17"/>
                    <a:pt x="13" y="11"/>
                  </a:cubicBezTo>
                  <a:cubicBezTo>
                    <a:pt x="16" y="6"/>
                    <a:pt x="18" y="4"/>
                    <a:pt x="23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3" name="Freeform 324">
              <a:extLst>
                <a:ext uri="{FF2B5EF4-FFF2-40B4-BE49-F238E27FC236}">
                  <a16:creationId xmlns:a16="http://schemas.microsoft.com/office/drawing/2014/main" id="{DF8C2D20-B667-44E3-B5FA-6FE1DC446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376"/>
              <a:ext cx="40" cy="93"/>
            </a:xfrm>
            <a:custGeom>
              <a:avLst/>
              <a:gdLst>
                <a:gd name="T0" fmla="*/ 145 w 16"/>
                <a:gd name="T1" fmla="*/ 0 h 35"/>
                <a:gd name="T2" fmla="*/ 238 w 16"/>
                <a:gd name="T3" fmla="*/ 319 h 35"/>
                <a:gd name="T4" fmla="*/ 33 w 16"/>
                <a:gd name="T5" fmla="*/ 601 h 35"/>
                <a:gd name="T6" fmla="*/ 113 w 16"/>
                <a:gd name="T7" fmla="*/ 340 h 35"/>
                <a:gd name="T8" fmla="*/ 113 w 16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9" y="0"/>
                  </a:moveTo>
                  <a:cubicBezTo>
                    <a:pt x="8" y="7"/>
                    <a:pt x="16" y="11"/>
                    <a:pt x="15" y="17"/>
                  </a:cubicBezTo>
                  <a:cubicBezTo>
                    <a:pt x="15" y="22"/>
                    <a:pt x="8" y="35"/>
                    <a:pt x="2" y="32"/>
                  </a:cubicBezTo>
                  <a:cubicBezTo>
                    <a:pt x="7" y="27"/>
                    <a:pt x="10" y="25"/>
                    <a:pt x="7" y="18"/>
                  </a:cubicBezTo>
                  <a:cubicBezTo>
                    <a:pt x="4" y="11"/>
                    <a:pt x="0" y="7"/>
                    <a:pt x="7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4" name="Freeform 325">
              <a:extLst>
                <a:ext uri="{FF2B5EF4-FFF2-40B4-BE49-F238E27FC236}">
                  <a16:creationId xmlns:a16="http://schemas.microsoft.com/office/drawing/2014/main" id="{461BA02C-B64F-4054-A8FE-7FB874DBB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296"/>
              <a:ext cx="33" cy="67"/>
            </a:xfrm>
            <a:custGeom>
              <a:avLst/>
              <a:gdLst>
                <a:gd name="T0" fmla="*/ 33 w 13"/>
                <a:gd name="T1" fmla="*/ 0 h 25"/>
                <a:gd name="T2" fmla="*/ 117 w 13"/>
                <a:gd name="T3" fmla="*/ 193 h 25"/>
                <a:gd name="T4" fmla="*/ 160 w 13"/>
                <a:gd name="T5" fmla="*/ 330 h 25"/>
                <a:gd name="T6" fmla="*/ 63 w 13"/>
                <a:gd name="T7" fmla="*/ 482 h 25"/>
                <a:gd name="T8" fmla="*/ 0 w 13"/>
                <a:gd name="T9" fmla="*/ 330 h 25"/>
                <a:gd name="T10" fmla="*/ 96 w 13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5">
                  <a:moveTo>
                    <a:pt x="2" y="0"/>
                  </a:moveTo>
                  <a:cubicBezTo>
                    <a:pt x="4" y="4"/>
                    <a:pt x="4" y="7"/>
                    <a:pt x="7" y="10"/>
                  </a:cubicBezTo>
                  <a:cubicBezTo>
                    <a:pt x="11" y="13"/>
                    <a:pt x="13" y="12"/>
                    <a:pt x="10" y="17"/>
                  </a:cubicBezTo>
                  <a:cubicBezTo>
                    <a:pt x="10" y="19"/>
                    <a:pt x="6" y="25"/>
                    <a:pt x="4" y="25"/>
                  </a:cubicBezTo>
                  <a:cubicBezTo>
                    <a:pt x="0" y="25"/>
                    <a:pt x="0" y="19"/>
                    <a:pt x="0" y="17"/>
                  </a:cubicBezTo>
                  <a:cubicBezTo>
                    <a:pt x="4" y="20"/>
                    <a:pt x="8" y="17"/>
                    <a:pt x="6" y="1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5" name="Freeform 326">
              <a:extLst>
                <a:ext uri="{FF2B5EF4-FFF2-40B4-BE49-F238E27FC236}">
                  <a16:creationId xmlns:a16="http://schemas.microsoft.com/office/drawing/2014/main" id="{13F05BF4-9682-4198-8014-1360D983D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005"/>
              <a:ext cx="85" cy="75"/>
            </a:xfrm>
            <a:custGeom>
              <a:avLst/>
              <a:gdLst>
                <a:gd name="T0" fmla="*/ 0 w 34"/>
                <a:gd name="T1" fmla="*/ 209 h 28"/>
                <a:gd name="T2" fmla="*/ 33 w 34"/>
                <a:gd name="T3" fmla="*/ 367 h 28"/>
                <a:gd name="T4" fmla="*/ 33 w 34"/>
                <a:gd name="T5" fmla="*/ 538 h 28"/>
                <a:gd name="T6" fmla="*/ 283 w 34"/>
                <a:gd name="T7" fmla="*/ 346 h 28"/>
                <a:gd name="T8" fmla="*/ 533 w 34"/>
                <a:gd name="T9" fmla="*/ 21 h 28"/>
                <a:gd name="T10" fmla="*/ 270 w 34"/>
                <a:gd name="T11" fmla="*/ 273 h 28"/>
                <a:gd name="T12" fmla="*/ 175 w 34"/>
                <a:gd name="T13" fmla="*/ 388 h 28"/>
                <a:gd name="T14" fmla="*/ 20 w 34"/>
                <a:gd name="T15" fmla="*/ 28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8">
                  <a:moveTo>
                    <a:pt x="0" y="11"/>
                  </a:moveTo>
                  <a:cubicBezTo>
                    <a:pt x="1" y="13"/>
                    <a:pt x="2" y="16"/>
                    <a:pt x="2" y="19"/>
                  </a:cubicBezTo>
                  <a:cubicBezTo>
                    <a:pt x="3" y="22"/>
                    <a:pt x="1" y="25"/>
                    <a:pt x="2" y="28"/>
                  </a:cubicBezTo>
                  <a:cubicBezTo>
                    <a:pt x="9" y="28"/>
                    <a:pt x="14" y="24"/>
                    <a:pt x="18" y="18"/>
                  </a:cubicBezTo>
                  <a:cubicBezTo>
                    <a:pt x="22" y="12"/>
                    <a:pt x="25" y="1"/>
                    <a:pt x="34" y="1"/>
                  </a:cubicBezTo>
                  <a:cubicBezTo>
                    <a:pt x="29" y="0"/>
                    <a:pt x="21" y="10"/>
                    <a:pt x="17" y="14"/>
                  </a:cubicBezTo>
                  <a:cubicBezTo>
                    <a:pt x="15" y="16"/>
                    <a:pt x="14" y="19"/>
                    <a:pt x="11" y="20"/>
                  </a:cubicBezTo>
                  <a:cubicBezTo>
                    <a:pt x="7" y="20"/>
                    <a:pt x="4" y="15"/>
                    <a:pt x="1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6" name="Freeform 327">
              <a:extLst>
                <a:ext uri="{FF2B5EF4-FFF2-40B4-BE49-F238E27FC236}">
                  <a16:creationId xmlns:a16="http://schemas.microsoft.com/office/drawing/2014/main" id="{67E5C904-65C4-48B5-8AE2-B348C3184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1064"/>
              <a:ext cx="42" cy="56"/>
            </a:xfrm>
            <a:custGeom>
              <a:avLst/>
              <a:gdLst>
                <a:gd name="T0" fmla="*/ 257 w 17"/>
                <a:gd name="T1" fmla="*/ 0 h 21"/>
                <a:gd name="T2" fmla="*/ 0 w 17"/>
                <a:gd name="T3" fmla="*/ 363 h 21"/>
                <a:gd name="T4" fmla="*/ 257 w 17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0"/>
                  </a:moveTo>
                  <a:cubicBezTo>
                    <a:pt x="17" y="8"/>
                    <a:pt x="9" y="21"/>
                    <a:pt x="0" y="19"/>
                  </a:cubicBezTo>
                  <a:cubicBezTo>
                    <a:pt x="7" y="15"/>
                    <a:pt x="12" y="9"/>
                    <a:pt x="17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7" name="Freeform 328">
              <a:extLst>
                <a:ext uri="{FF2B5EF4-FFF2-40B4-BE49-F238E27FC236}">
                  <a16:creationId xmlns:a16="http://schemas.microsoft.com/office/drawing/2014/main" id="{7B64E328-D70C-48EB-8A82-59C82141C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933"/>
              <a:ext cx="40" cy="32"/>
            </a:xfrm>
            <a:custGeom>
              <a:avLst/>
              <a:gdLst>
                <a:gd name="T0" fmla="*/ 0 w 16"/>
                <a:gd name="T1" fmla="*/ 21 h 12"/>
                <a:gd name="T2" fmla="*/ 20 w 16"/>
                <a:gd name="T3" fmla="*/ 192 h 12"/>
                <a:gd name="T4" fmla="*/ 188 w 16"/>
                <a:gd name="T5" fmla="*/ 192 h 12"/>
                <a:gd name="T6" fmla="*/ 208 w 16"/>
                <a:gd name="T7" fmla="*/ 0 h 12"/>
                <a:gd name="T8" fmla="*/ 145 w 16"/>
                <a:gd name="T9" fmla="*/ 136 h 12"/>
                <a:gd name="T10" fmla="*/ 20 w 16"/>
                <a:gd name="T11" fmla="*/ 9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2">
                  <a:moveTo>
                    <a:pt x="0" y="1"/>
                  </a:moveTo>
                  <a:cubicBezTo>
                    <a:pt x="1" y="4"/>
                    <a:pt x="2" y="7"/>
                    <a:pt x="1" y="10"/>
                  </a:cubicBezTo>
                  <a:cubicBezTo>
                    <a:pt x="4" y="11"/>
                    <a:pt x="10" y="12"/>
                    <a:pt x="12" y="10"/>
                  </a:cubicBezTo>
                  <a:cubicBezTo>
                    <a:pt x="14" y="8"/>
                    <a:pt x="16" y="1"/>
                    <a:pt x="13" y="0"/>
                  </a:cubicBezTo>
                  <a:cubicBezTo>
                    <a:pt x="14" y="3"/>
                    <a:pt x="12" y="5"/>
                    <a:pt x="9" y="7"/>
                  </a:cubicBezTo>
                  <a:cubicBezTo>
                    <a:pt x="6" y="9"/>
                    <a:pt x="4" y="8"/>
                    <a:pt x="1" y="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8" name="Freeform 329">
              <a:extLst>
                <a:ext uri="{FF2B5EF4-FFF2-40B4-BE49-F238E27FC236}">
                  <a16:creationId xmlns:a16="http://schemas.microsoft.com/office/drawing/2014/main" id="{6D688DE5-F735-4112-9A72-2475F8666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557"/>
              <a:ext cx="55" cy="19"/>
            </a:xfrm>
            <a:custGeom>
              <a:avLst/>
              <a:gdLst>
                <a:gd name="T0" fmla="*/ 0 w 22"/>
                <a:gd name="T1" fmla="*/ 103 h 7"/>
                <a:gd name="T2" fmla="*/ 345 w 22"/>
                <a:gd name="T3" fmla="*/ 60 h 7"/>
                <a:gd name="T4" fmla="*/ 145 w 22"/>
                <a:gd name="T5" fmla="*/ 117 h 7"/>
                <a:gd name="T6" fmla="*/ 0 w 22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7">
                  <a:moveTo>
                    <a:pt x="0" y="5"/>
                  </a:moveTo>
                  <a:cubicBezTo>
                    <a:pt x="8" y="4"/>
                    <a:pt x="14" y="0"/>
                    <a:pt x="22" y="3"/>
                  </a:cubicBezTo>
                  <a:cubicBezTo>
                    <a:pt x="17" y="3"/>
                    <a:pt x="13" y="5"/>
                    <a:pt x="9" y="6"/>
                  </a:cubicBezTo>
                  <a:cubicBezTo>
                    <a:pt x="6" y="7"/>
                    <a:pt x="3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9" name="Freeform 330">
              <a:extLst>
                <a:ext uri="{FF2B5EF4-FFF2-40B4-BE49-F238E27FC236}">
                  <a16:creationId xmlns:a16="http://schemas.microsoft.com/office/drawing/2014/main" id="{FC3B0A9D-4C8C-4A97-83BC-72AD267AC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664"/>
              <a:ext cx="130" cy="45"/>
            </a:xfrm>
            <a:custGeom>
              <a:avLst/>
              <a:gdLst>
                <a:gd name="T0" fmla="*/ 238 w 52"/>
                <a:gd name="T1" fmla="*/ 34 h 17"/>
                <a:gd name="T2" fmla="*/ 813 w 52"/>
                <a:gd name="T3" fmla="*/ 294 h 17"/>
                <a:gd name="T4" fmla="*/ 395 w 52"/>
                <a:gd name="T5" fmla="*/ 169 h 17"/>
                <a:gd name="T6" fmla="*/ 0 w 52"/>
                <a:gd name="T7" fmla="*/ 90 h 17"/>
                <a:gd name="T8" fmla="*/ 63 w 52"/>
                <a:gd name="T9" fmla="*/ 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7">
                  <a:moveTo>
                    <a:pt x="15" y="2"/>
                  </a:moveTo>
                  <a:cubicBezTo>
                    <a:pt x="28" y="3"/>
                    <a:pt x="40" y="17"/>
                    <a:pt x="52" y="16"/>
                  </a:cubicBezTo>
                  <a:cubicBezTo>
                    <a:pt x="43" y="15"/>
                    <a:pt x="34" y="13"/>
                    <a:pt x="25" y="9"/>
                  </a:cubicBezTo>
                  <a:cubicBezTo>
                    <a:pt x="17" y="6"/>
                    <a:pt x="8" y="0"/>
                    <a:pt x="0" y="5"/>
                  </a:cubicBezTo>
                  <a:cubicBezTo>
                    <a:pt x="1" y="3"/>
                    <a:pt x="2" y="3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0" name="Freeform 331">
              <a:extLst>
                <a:ext uri="{FF2B5EF4-FFF2-40B4-BE49-F238E27FC236}">
                  <a16:creationId xmlns:a16="http://schemas.microsoft.com/office/drawing/2014/main" id="{22F9B94B-4898-4E5C-B5CE-A1D7A1413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741"/>
              <a:ext cx="35" cy="16"/>
            </a:xfrm>
            <a:custGeom>
              <a:avLst/>
              <a:gdLst>
                <a:gd name="T0" fmla="*/ 0 w 14"/>
                <a:gd name="T1" fmla="*/ 56 h 6"/>
                <a:gd name="T2" fmla="*/ 220 w 1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3"/>
                  </a:moveTo>
                  <a:cubicBezTo>
                    <a:pt x="5" y="3"/>
                    <a:pt x="10" y="0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1" name="Freeform 332">
              <a:extLst>
                <a:ext uri="{FF2B5EF4-FFF2-40B4-BE49-F238E27FC236}">
                  <a16:creationId xmlns:a16="http://schemas.microsoft.com/office/drawing/2014/main" id="{C1A183E5-8EBB-402B-AF66-898DF32BA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397"/>
              <a:ext cx="78" cy="80"/>
            </a:xfrm>
            <a:custGeom>
              <a:avLst/>
              <a:gdLst>
                <a:gd name="T0" fmla="*/ 493 w 31"/>
                <a:gd name="T1" fmla="*/ 0 h 30"/>
                <a:gd name="T2" fmla="*/ 63 w 31"/>
                <a:gd name="T3" fmla="*/ 568 h 30"/>
                <a:gd name="T4" fmla="*/ 254 w 31"/>
                <a:gd name="T5" fmla="*/ 248 h 30"/>
                <a:gd name="T6" fmla="*/ 335 w 31"/>
                <a:gd name="T7" fmla="*/ 149 h 30"/>
                <a:gd name="T8" fmla="*/ 493 w 31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31" y="0"/>
                  </a:moveTo>
                  <a:cubicBezTo>
                    <a:pt x="20" y="2"/>
                    <a:pt x="0" y="17"/>
                    <a:pt x="4" y="30"/>
                  </a:cubicBezTo>
                  <a:cubicBezTo>
                    <a:pt x="4" y="23"/>
                    <a:pt x="11" y="17"/>
                    <a:pt x="16" y="13"/>
                  </a:cubicBezTo>
                  <a:cubicBezTo>
                    <a:pt x="18" y="11"/>
                    <a:pt x="19" y="9"/>
                    <a:pt x="21" y="8"/>
                  </a:cubicBezTo>
                  <a:cubicBezTo>
                    <a:pt x="25" y="5"/>
                    <a:pt x="29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2" name="Freeform 333">
              <a:extLst>
                <a:ext uri="{FF2B5EF4-FFF2-40B4-BE49-F238E27FC236}">
                  <a16:creationId xmlns:a16="http://schemas.microsoft.com/office/drawing/2014/main" id="{A2E74E0B-7B40-4C89-8DF9-046B6800B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312"/>
              <a:ext cx="27" cy="45"/>
            </a:xfrm>
            <a:custGeom>
              <a:avLst/>
              <a:gdLst>
                <a:gd name="T0" fmla="*/ 162 w 11"/>
                <a:gd name="T1" fmla="*/ 21 h 17"/>
                <a:gd name="T2" fmla="*/ 12 w 11"/>
                <a:gd name="T3" fmla="*/ 90 h 17"/>
                <a:gd name="T4" fmla="*/ 42 w 11"/>
                <a:gd name="T5" fmla="*/ 315 h 17"/>
                <a:gd name="T6" fmla="*/ 133 w 11"/>
                <a:gd name="T7" fmla="*/ 7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11" y="1"/>
                  </a:moveTo>
                  <a:cubicBezTo>
                    <a:pt x="6" y="0"/>
                    <a:pt x="2" y="0"/>
                    <a:pt x="1" y="5"/>
                  </a:cubicBezTo>
                  <a:cubicBezTo>
                    <a:pt x="0" y="9"/>
                    <a:pt x="0" y="14"/>
                    <a:pt x="3" y="17"/>
                  </a:cubicBezTo>
                  <a:cubicBezTo>
                    <a:pt x="2" y="11"/>
                    <a:pt x="3" y="5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3" name="Freeform 334">
              <a:extLst>
                <a:ext uri="{FF2B5EF4-FFF2-40B4-BE49-F238E27FC236}">
                  <a16:creationId xmlns:a16="http://schemas.microsoft.com/office/drawing/2014/main" id="{B3366D2E-B90E-4667-AD4B-A6DDEC8CE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283"/>
              <a:ext cx="22" cy="34"/>
            </a:xfrm>
            <a:custGeom>
              <a:avLst/>
              <a:gdLst>
                <a:gd name="T0" fmla="*/ 132 w 9"/>
                <a:gd name="T1" fmla="*/ 0 h 13"/>
                <a:gd name="T2" fmla="*/ 0 w 9"/>
                <a:gd name="T3" fmla="*/ 123 h 13"/>
                <a:gd name="T4" fmla="*/ 0 w 9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1"/>
                    <a:pt x="2" y="4"/>
                    <a:pt x="0" y="7"/>
                  </a:cubicBezTo>
                  <a:cubicBezTo>
                    <a:pt x="0" y="9"/>
                    <a:pt x="1" y="11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4" name="Freeform 335">
              <a:extLst>
                <a:ext uri="{FF2B5EF4-FFF2-40B4-BE49-F238E27FC236}">
                  <a16:creationId xmlns:a16="http://schemas.microsoft.com/office/drawing/2014/main" id="{E4FFEEB0-A265-45C3-9AFF-3ACE6FE09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251"/>
              <a:ext cx="23" cy="13"/>
            </a:xfrm>
            <a:custGeom>
              <a:avLst/>
              <a:gdLst>
                <a:gd name="T0" fmla="*/ 151 w 9"/>
                <a:gd name="T1" fmla="*/ 0 h 5"/>
                <a:gd name="T2" fmla="*/ 0 w 9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5" y="0"/>
                    <a:pt x="1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5" name="Freeform 336">
              <a:extLst>
                <a:ext uri="{FF2B5EF4-FFF2-40B4-BE49-F238E27FC236}">
                  <a16:creationId xmlns:a16="http://schemas.microsoft.com/office/drawing/2014/main" id="{3CEA0550-DA4E-4EBC-B874-6AB10522F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051"/>
              <a:ext cx="165" cy="130"/>
            </a:xfrm>
            <a:custGeom>
              <a:avLst/>
              <a:gdLst>
                <a:gd name="T0" fmla="*/ 1033 w 66"/>
                <a:gd name="T1" fmla="*/ 0 h 49"/>
                <a:gd name="T2" fmla="*/ 533 w 66"/>
                <a:gd name="T3" fmla="*/ 409 h 49"/>
                <a:gd name="T4" fmla="*/ 0 w 66"/>
                <a:gd name="T5" fmla="*/ 915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9">
                  <a:moveTo>
                    <a:pt x="66" y="0"/>
                  </a:moveTo>
                  <a:cubicBezTo>
                    <a:pt x="56" y="8"/>
                    <a:pt x="44" y="14"/>
                    <a:pt x="34" y="22"/>
                  </a:cubicBezTo>
                  <a:cubicBezTo>
                    <a:pt x="22" y="30"/>
                    <a:pt x="10" y="39"/>
                    <a:pt x="0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6" name="Freeform 337">
              <a:extLst>
                <a:ext uri="{FF2B5EF4-FFF2-40B4-BE49-F238E27FC236}">
                  <a16:creationId xmlns:a16="http://schemas.microsoft.com/office/drawing/2014/main" id="{E0DBCF72-28A9-47C0-BE0A-066ADD03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957"/>
              <a:ext cx="80" cy="35"/>
            </a:xfrm>
            <a:custGeom>
              <a:avLst/>
              <a:gdLst>
                <a:gd name="T0" fmla="*/ 0 w 32"/>
                <a:gd name="T1" fmla="*/ 218 h 13"/>
                <a:gd name="T2" fmla="*/ 208 w 32"/>
                <a:gd name="T3" fmla="*/ 94 h 13"/>
                <a:gd name="T4" fmla="*/ 500 w 32"/>
                <a:gd name="T5" fmla="*/ 59 h 13"/>
                <a:gd name="T6" fmla="*/ 175 w 32"/>
                <a:gd name="T7" fmla="*/ 159 h 13"/>
                <a:gd name="T8" fmla="*/ 113 w 32"/>
                <a:gd name="T9" fmla="*/ 232 h 13"/>
                <a:gd name="T10" fmla="*/ 0 w 32"/>
                <a:gd name="T11" fmla="*/ 23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">
                  <a:moveTo>
                    <a:pt x="0" y="11"/>
                  </a:moveTo>
                  <a:cubicBezTo>
                    <a:pt x="4" y="10"/>
                    <a:pt x="8" y="6"/>
                    <a:pt x="13" y="5"/>
                  </a:cubicBezTo>
                  <a:cubicBezTo>
                    <a:pt x="17" y="3"/>
                    <a:pt x="30" y="0"/>
                    <a:pt x="32" y="3"/>
                  </a:cubicBezTo>
                  <a:cubicBezTo>
                    <a:pt x="26" y="2"/>
                    <a:pt x="17" y="4"/>
                    <a:pt x="11" y="8"/>
                  </a:cubicBezTo>
                  <a:cubicBezTo>
                    <a:pt x="9" y="9"/>
                    <a:pt x="9" y="11"/>
                    <a:pt x="7" y="12"/>
                  </a:cubicBezTo>
                  <a:cubicBezTo>
                    <a:pt x="4" y="13"/>
                    <a:pt x="2" y="11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7" name="Freeform 338">
              <a:extLst>
                <a:ext uri="{FF2B5EF4-FFF2-40B4-BE49-F238E27FC236}">
                  <a16:creationId xmlns:a16="http://schemas.microsoft.com/office/drawing/2014/main" id="{4B7F2F42-86D6-42DF-9EC1-807D7D4CD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867"/>
              <a:ext cx="55" cy="37"/>
            </a:xfrm>
            <a:custGeom>
              <a:avLst/>
              <a:gdLst>
                <a:gd name="T0" fmla="*/ 20 w 22"/>
                <a:gd name="T1" fmla="*/ 204 h 14"/>
                <a:gd name="T2" fmla="*/ 345 w 22"/>
                <a:gd name="T3" fmla="*/ 0 h 14"/>
                <a:gd name="T4" fmla="*/ 188 w 22"/>
                <a:gd name="T5" fmla="*/ 182 h 14"/>
                <a:gd name="T6" fmla="*/ 0 w 22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1" y="11"/>
                  </a:moveTo>
                  <a:cubicBezTo>
                    <a:pt x="7" y="6"/>
                    <a:pt x="16" y="5"/>
                    <a:pt x="22" y="0"/>
                  </a:cubicBezTo>
                  <a:cubicBezTo>
                    <a:pt x="19" y="3"/>
                    <a:pt x="16" y="8"/>
                    <a:pt x="12" y="10"/>
                  </a:cubicBezTo>
                  <a:cubicBezTo>
                    <a:pt x="8" y="12"/>
                    <a:pt x="3" y="10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8" name="Freeform 339">
              <a:extLst>
                <a:ext uri="{FF2B5EF4-FFF2-40B4-BE49-F238E27FC236}">
                  <a16:creationId xmlns:a16="http://schemas.microsoft.com/office/drawing/2014/main" id="{1BA1D370-5954-4064-8FCD-A3EC76537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1520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2"/>
                    <a:pt x="1" y="7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9" name="Freeform 340">
              <a:extLst>
                <a:ext uri="{FF2B5EF4-FFF2-40B4-BE49-F238E27FC236}">
                  <a16:creationId xmlns:a16="http://schemas.microsoft.com/office/drawing/2014/main" id="{EF286943-E9D3-4B59-B596-F26269F8C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547"/>
              <a:ext cx="113" cy="21"/>
            </a:xfrm>
            <a:custGeom>
              <a:avLst/>
              <a:gdLst>
                <a:gd name="T0" fmla="*/ 83 w 45"/>
                <a:gd name="T1" fmla="*/ 55 h 8"/>
                <a:gd name="T2" fmla="*/ 397 w 45"/>
                <a:gd name="T3" fmla="*/ 21 h 8"/>
                <a:gd name="T4" fmla="*/ 713 w 45"/>
                <a:gd name="T5" fmla="*/ 144 h 8"/>
                <a:gd name="T6" fmla="*/ 472 w 45"/>
                <a:gd name="T7" fmla="*/ 89 h 8"/>
                <a:gd name="T8" fmla="*/ 316 w 45"/>
                <a:gd name="T9" fmla="*/ 123 h 8"/>
                <a:gd name="T10" fmla="*/ 126 w 45"/>
                <a:gd name="T11" fmla="*/ 123 h 8"/>
                <a:gd name="T12" fmla="*/ 0 w 45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8">
                  <a:moveTo>
                    <a:pt x="5" y="3"/>
                  </a:moveTo>
                  <a:cubicBezTo>
                    <a:pt x="13" y="7"/>
                    <a:pt x="18" y="0"/>
                    <a:pt x="25" y="1"/>
                  </a:cubicBezTo>
                  <a:cubicBezTo>
                    <a:pt x="31" y="1"/>
                    <a:pt x="40" y="4"/>
                    <a:pt x="45" y="8"/>
                  </a:cubicBezTo>
                  <a:cubicBezTo>
                    <a:pt x="40" y="7"/>
                    <a:pt x="36" y="4"/>
                    <a:pt x="30" y="5"/>
                  </a:cubicBezTo>
                  <a:cubicBezTo>
                    <a:pt x="26" y="5"/>
                    <a:pt x="23" y="7"/>
                    <a:pt x="20" y="7"/>
                  </a:cubicBezTo>
                  <a:cubicBezTo>
                    <a:pt x="16" y="7"/>
                    <a:pt x="12" y="8"/>
                    <a:pt x="8" y="7"/>
                  </a:cubicBezTo>
                  <a:cubicBezTo>
                    <a:pt x="5" y="6"/>
                    <a:pt x="3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0" name="Freeform 341">
              <a:extLst>
                <a:ext uri="{FF2B5EF4-FFF2-40B4-BE49-F238E27FC236}">
                  <a16:creationId xmlns:a16="http://schemas.microsoft.com/office/drawing/2014/main" id="{2CEDFDCA-2048-47E2-BF75-0AC2FDCB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429"/>
              <a:ext cx="30" cy="40"/>
            </a:xfrm>
            <a:custGeom>
              <a:avLst/>
              <a:gdLst>
                <a:gd name="T0" fmla="*/ 175 w 12"/>
                <a:gd name="T1" fmla="*/ 0 h 15"/>
                <a:gd name="T2" fmla="*/ 50 w 12"/>
                <a:gd name="T3" fmla="*/ 35 h 15"/>
                <a:gd name="T4" fmla="*/ 95 w 12"/>
                <a:gd name="T5" fmla="*/ 285 h 15"/>
                <a:gd name="T6" fmla="*/ 83 w 12"/>
                <a:gd name="T7" fmla="*/ 149 h 15"/>
                <a:gd name="T8" fmla="*/ 158 w 12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2" y="4"/>
                    <a:pt x="5" y="3"/>
                    <a:pt x="3" y="2"/>
                  </a:cubicBezTo>
                  <a:cubicBezTo>
                    <a:pt x="0" y="5"/>
                    <a:pt x="2" y="13"/>
                    <a:pt x="6" y="15"/>
                  </a:cubicBezTo>
                  <a:cubicBezTo>
                    <a:pt x="5" y="14"/>
                    <a:pt x="4" y="9"/>
                    <a:pt x="5" y="8"/>
                  </a:cubicBezTo>
                  <a:cubicBezTo>
                    <a:pt x="7" y="5"/>
                    <a:pt x="9" y="6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1" name="Freeform 342">
              <a:extLst>
                <a:ext uri="{FF2B5EF4-FFF2-40B4-BE49-F238E27FC236}">
                  <a16:creationId xmlns:a16="http://schemas.microsoft.com/office/drawing/2014/main" id="{BEEA799B-15CF-4779-8F54-26F77204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579"/>
              <a:ext cx="17" cy="64"/>
            </a:xfrm>
            <a:custGeom>
              <a:avLst/>
              <a:gdLst>
                <a:gd name="T0" fmla="*/ 100 w 7"/>
                <a:gd name="T1" fmla="*/ 0 h 24"/>
                <a:gd name="T2" fmla="*/ 12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2" y="7"/>
                    <a:pt x="0" y="14"/>
                    <a:pt x="1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2" name="Freeform 343">
              <a:extLst>
                <a:ext uri="{FF2B5EF4-FFF2-40B4-BE49-F238E27FC236}">
                  <a16:creationId xmlns:a16="http://schemas.microsoft.com/office/drawing/2014/main" id="{094A2341-BE1A-4630-85DA-5A2D58C89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1741"/>
              <a:ext cx="33" cy="11"/>
            </a:xfrm>
            <a:custGeom>
              <a:avLst/>
              <a:gdLst>
                <a:gd name="T0" fmla="*/ 0 w 13"/>
                <a:gd name="T1" fmla="*/ 83 h 4"/>
                <a:gd name="T2" fmla="*/ 213 w 1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3" y="0"/>
                    <a:pt x="10" y="1"/>
                    <a:pt x="1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3" name="Freeform 344">
              <a:extLst>
                <a:ext uri="{FF2B5EF4-FFF2-40B4-BE49-F238E27FC236}">
                  <a16:creationId xmlns:a16="http://schemas.microsoft.com/office/drawing/2014/main" id="{CA96CB19-5C04-4B44-91C3-F676C5B6B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243"/>
              <a:ext cx="35" cy="58"/>
            </a:xfrm>
            <a:custGeom>
              <a:avLst/>
              <a:gdLst>
                <a:gd name="T0" fmla="*/ 220 w 14"/>
                <a:gd name="T1" fmla="*/ 403 h 22"/>
                <a:gd name="T2" fmla="*/ 145 w 14"/>
                <a:gd name="T3" fmla="*/ 221 h 22"/>
                <a:gd name="T4" fmla="*/ 113 w 14"/>
                <a:gd name="T5" fmla="*/ 55 h 22"/>
                <a:gd name="T6" fmla="*/ 0 w 14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14" y="22"/>
                  </a:moveTo>
                  <a:cubicBezTo>
                    <a:pt x="12" y="20"/>
                    <a:pt x="10" y="16"/>
                    <a:pt x="9" y="12"/>
                  </a:cubicBezTo>
                  <a:cubicBezTo>
                    <a:pt x="8" y="6"/>
                    <a:pt x="11" y="7"/>
                    <a:pt x="7" y="3"/>
                  </a:cubicBezTo>
                  <a:cubicBezTo>
                    <a:pt x="6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4" name="Freeform 345">
              <a:extLst>
                <a:ext uri="{FF2B5EF4-FFF2-40B4-BE49-F238E27FC236}">
                  <a16:creationId xmlns:a16="http://schemas.microsoft.com/office/drawing/2014/main" id="{A791C05A-AD2C-4F3D-8EAC-D5CA1BA3F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051"/>
              <a:ext cx="25" cy="74"/>
            </a:xfrm>
            <a:custGeom>
              <a:avLst/>
              <a:gdLst>
                <a:gd name="T0" fmla="*/ 113 w 10"/>
                <a:gd name="T1" fmla="*/ 0 h 28"/>
                <a:gd name="T2" fmla="*/ 63 w 10"/>
                <a:gd name="T3" fmla="*/ 404 h 28"/>
                <a:gd name="T4" fmla="*/ 83 w 10"/>
                <a:gd name="T5" fmla="*/ 51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8">
                  <a:moveTo>
                    <a:pt x="7" y="0"/>
                  </a:moveTo>
                  <a:cubicBezTo>
                    <a:pt x="10" y="8"/>
                    <a:pt x="10" y="16"/>
                    <a:pt x="4" y="22"/>
                  </a:cubicBezTo>
                  <a:cubicBezTo>
                    <a:pt x="3" y="24"/>
                    <a:pt x="0" y="27"/>
                    <a:pt x="5" y="2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5" name="Freeform 346">
              <a:extLst>
                <a:ext uri="{FF2B5EF4-FFF2-40B4-BE49-F238E27FC236}">
                  <a16:creationId xmlns:a16="http://schemas.microsoft.com/office/drawing/2014/main" id="{75F1618F-8BEE-4BB2-AA09-EC1922A20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1035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6" name="Freeform 347">
              <a:extLst>
                <a:ext uri="{FF2B5EF4-FFF2-40B4-BE49-F238E27FC236}">
                  <a16:creationId xmlns:a16="http://schemas.microsoft.com/office/drawing/2014/main" id="{0D12E3EA-3023-4FD7-AC40-D75F538A4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400"/>
              <a:ext cx="60" cy="117"/>
            </a:xfrm>
            <a:custGeom>
              <a:avLst/>
              <a:gdLst>
                <a:gd name="T0" fmla="*/ 375 w 24"/>
                <a:gd name="T1" fmla="*/ 0 h 44"/>
                <a:gd name="T2" fmla="*/ 250 w 24"/>
                <a:gd name="T3" fmla="*/ 282 h 44"/>
                <a:gd name="T4" fmla="*/ 0 w 24"/>
                <a:gd name="T5" fmla="*/ 622 h 44"/>
                <a:gd name="T6" fmla="*/ 0 w 24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4">
                  <a:moveTo>
                    <a:pt x="24" y="0"/>
                  </a:moveTo>
                  <a:cubicBezTo>
                    <a:pt x="24" y="5"/>
                    <a:pt x="22" y="9"/>
                    <a:pt x="16" y="15"/>
                  </a:cubicBezTo>
                  <a:cubicBezTo>
                    <a:pt x="7" y="25"/>
                    <a:pt x="0" y="21"/>
                    <a:pt x="0" y="33"/>
                  </a:cubicBezTo>
                  <a:cubicBezTo>
                    <a:pt x="0" y="38"/>
                    <a:pt x="0" y="41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7" name="Freeform 348">
              <a:extLst>
                <a:ext uri="{FF2B5EF4-FFF2-40B4-BE49-F238E27FC236}">
                  <a16:creationId xmlns:a16="http://schemas.microsoft.com/office/drawing/2014/main" id="{ACF820E7-0A42-4E39-B05A-23F1D9EB0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384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8" name="Freeform 349">
              <a:extLst>
                <a:ext uri="{FF2B5EF4-FFF2-40B4-BE49-F238E27FC236}">
                  <a16:creationId xmlns:a16="http://schemas.microsoft.com/office/drawing/2014/main" id="{01693000-31EC-48A3-B616-B2FB52C7C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87"/>
              <a:ext cx="8" cy="77"/>
            </a:xfrm>
            <a:custGeom>
              <a:avLst/>
              <a:gdLst>
                <a:gd name="T0" fmla="*/ 56 w 3"/>
                <a:gd name="T1" fmla="*/ 0 h 29"/>
                <a:gd name="T2" fmla="*/ 21 w 3"/>
                <a:gd name="T3" fmla="*/ 247 h 29"/>
                <a:gd name="T4" fmla="*/ 21 w 3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9">
                  <a:moveTo>
                    <a:pt x="3" y="0"/>
                  </a:moveTo>
                  <a:cubicBezTo>
                    <a:pt x="3" y="5"/>
                    <a:pt x="0" y="7"/>
                    <a:pt x="1" y="13"/>
                  </a:cubicBezTo>
                  <a:cubicBezTo>
                    <a:pt x="1" y="19"/>
                    <a:pt x="2" y="25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9" name="Freeform 350">
              <a:extLst>
                <a:ext uri="{FF2B5EF4-FFF2-40B4-BE49-F238E27FC236}">
                  <a16:creationId xmlns:a16="http://schemas.microsoft.com/office/drawing/2014/main" id="{7A665184-0911-4165-8B0F-D27891D3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549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0" name="Freeform 351">
              <a:extLst>
                <a:ext uri="{FF2B5EF4-FFF2-40B4-BE49-F238E27FC236}">
                  <a16:creationId xmlns:a16="http://schemas.microsoft.com/office/drawing/2014/main" id="{52E333B5-21F2-40E1-8166-FA1FF4AB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528"/>
              <a:ext cx="20" cy="11"/>
            </a:xfrm>
            <a:custGeom>
              <a:avLst/>
              <a:gdLst>
                <a:gd name="T0" fmla="*/ 125 w 8"/>
                <a:gd name="T1" fmla="*/ 0 h 4"/>
                <a:gd name="T2" fmla="*/ 0 w 8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1" name="Freeform 352">
              <a:extLst>
                <a:ext uri="{FF2B5EF4-FFF2-40B4-BE49-F238E27FC236}">
                  <a16:creationId xmlns:a16="http://schemas.microsoft.com/office/drawing/2014/main" id="{797D5E26-6F36-4593-9104-0C445288A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301"/>
              <a:ext cx="13" cy="35"/>
            </a:xfrm>
            <a:custGeom>
              <a:avLst/>
              <a:gdLst>
                <a:gd name="T0" fmla="*/ 88 w 5"/>
                <a:gd name="T1" fmla="*/ 0 h 13"/>
                <a:gd name="T2" fmla="*/ 68 w 5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2" y="6"/>
                    <a:pt x="0" y="7"/>
                    <a:pt x="4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2" name="Freeform 353">
              <a:extLst>
                <a:ext uri="{FF2B5EF4-FFF2-40B4-BE49-F238E27FC236}">
                  <a16:creationId xmlns:a16="http://schemas.microsoft.com/office/drawing/2014/main" id="{43DFE239-6B29-4364-8173-A790A14FE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989"/>
              <a:ext cx="13" cy="43"/>
            </a:xfrm>
            <a:custGeom>
              <a:avLst/>
              <a:gdLst>
                <a:gd name="T0" fmla="*/ 0 w 5"/>
                <a:gd name="T1" fmla="*/ 0 h 16"/>
                <a:gd name="T2" fmla="*/ 68 w 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3" y="6"/>
                    <a:pt x="5" y="11"/>
                    <a:pt x="4" y="16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3" name="Freeform 354">
              <a:extLst>
                <a:ext uri="{FF2B5EF4-FFF2-40B4-BE49-F238E27FC236}">
                  <a16:creationId xmlns:a16="http://schemas.microsoft.com/office/drawing/2014/main" id="{CC580F50-0506-42CF-B867-B64CAF4C5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931"/>
              <a:ext cx="38" cy="48"/>
            </a:xfrm>
            <a:custGeom>
              <a:avLst/>
              <a:gdLst>
                <a:gd name="T0" fmla="*/ 180 w 15"/>
                <a:gd name="T1" fmla="*/ 0 h 18"/>
                <a:gd name="T2" fmla="*/ 213 w 15"/>
                <a:gd name="T3" fmla="*/ 136 h 18"/>
                <a:gd name="T4" fmla="*/ 33 w 15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11" y="0"/>
                  </a:moveTo>
                  <a:cubicBezTo>
                    <a:pt x="14" y="1"/>
                    <a:pt x="15" y="4"/>
                    <a:pt x="13" y="7"/>
                  </a:cubicBezTo>
                  <a:cubicBezTo>
                    <a:pt x="8" y="13"/>
                    <a:pt x="0" y="12"/>
                    <a:pt x="2" y="1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4" name="Freeform 355">
              <a:extLst>
                <a:ext uri="{FF2B5EF4-FFF2-40B4-BE49-F238E27FC236}">
                  <a16:creationId xmlns:a16="http://schemas.microsoft.com/office/drawing/2014/main" id="{495B2203-0C79-449B-8B79-43B4C2E77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864"/>
              <a:ext cx="8" cy="21"/>
            </a:xfrm>
            <a:custGeom>
              <a:avLst/>
              <a:gdLst>
                <a:gd name="T0" fmla="*/ 35 w 3"/>
                <a:gd name="T1" fmla="*/ 0 h 8"/>
                <a:gd name="T2" fmla="*/ 56 w 3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1" y="3"/>
                    <a:pt x="0" y="6"/>
                    <a:pt x="3" y="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5" name="Freeform 356">
              <a:extLst>
                <a:ext uri="{FF2B5EF4-FFF2-40B4-BE49-F238E27FC236}">
                  <a16:creationId xmlns:a16="http://schemas.microsoft.com/office/drawing/2014/main" id="{1D401AE7-CF6F-4D37-92C5-98BFAB1F1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344"/>
              <a:ext cx="22" cy="35"/>
            </a:xfrm>
            <a:custGeom>
              <a:avLst/>
              <a:gdLst>
                <a:gd name="T0" fmla="*/ 0 w 9"/>
                <a:gd name="T1" fmla="*/ 0 h 13"/>
                <a:gd name="T2" fmla="*/ 132 w 9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1" y="7"/>
                    <a:pt x="5" y="11"/>
                    <a:pt x="9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6" name="Freeform 357">
              <a:extLst>
                <a:ext uri="{FF2B5EF4-FFF2-40B4-BE49-F238E27FC236}">
                  <a16:creationId xmlns:a16="http://schemas.microsoft.com/office/drawing/2014/main" id="{D1115B43-EAE7-441A-9F6C-42B446D9C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539"/>
              <a:ext cx="125" cy="192"/>
            </a:xfrm>
            <a:custGeom>
              <a:avLst/>
              <a:gdLst>
                <a:gd name="T0" fmla="*/ 33 w 50"/>
                <a:gd name="T1" fmla="*/ 477 h 72"/>
                <a:gd name="T2" fmla="*/ 220 w 50"/>
                <a:gd name="T3" fmla="*/ 149 h 72"/>
                <a:gd name="T4" fmla="*/ 720 w 50"/>
                <a:gd name="T5" fmla="*/ 93 h 72"/>
                <a:gd name="T6" fmla="*/ 750 w 50"/>
                <a:gd name="T7" fmla="*/ 717 h 72"/>
                <a:gd name="T8" fmla="*/ 613 w 50"/>
                <a:gd name="T9" fmla="*/ 1195 h 72"/>
                <a:gd name="T10" fmla="*/ 408 w 50"/>
                <a:gd name="T11" fmla="*/ 1216 h 72"/>
                <a:gd name="T12" fmla="*/ 270 w 50"/>
                <a:gd name="T13" fmla="*/ 1229 h 72"/>
                <a:gd name="T14" fmla="*/ 50 w 50"/>
                <a:gd name="T15" fmla="*/ 1045 h 72"/>
                <a:gd name="T16" fmla="*/ 33 w 50"/>
                <a:gd name="T17" fmla="*/ 477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72">
                  <a:moveTo>
                    <a:pt x="2" y="25"/>
                  </a:moveTo>
                  <a:cubicBezTo>
                    <a:pt x="4" y="16"/>
                    <a:pt x="6" y="10"/>
                    <a:pt x="14" y="8"/>
                  </a:cubicBezTo>
                  <a:cubicBezTo>
                    <a:pt x="21" y="7"/>
                    <a:pt x="42" y="0"/>
                    <a:pt x="46" y="5"/>
                  </a:cubicBezTo>
                  <a:cubicBezTo>
                    <a:pt x="50" y="10"/>
                    <a:pt x="47" y="26"/>
                    <a:pt x="48" y="38"/>
                  </a:cubicBezTo>
                  <a:cubicBezTo>
                    <a:pt x="49" y="46"/>
                    <a:pt x="45" y="58"/>
                    <a:pt x="39" y="63"/>
                  </a:cubicBezTo>
                  <a:cubicBezTo>
                    <a:pt x="35" y="67"/>
                    <a:pt x="28" y="64"/>
                    <a:pt x="26" y="64"/>
                  </a:cubicBezTo>
                  <a:cubicBezTo>
                    <a:pt x="23" y="63"/>
                    <a:pt x="17" y="65"/>
                    <a:pt x="17" y="65"/>
                  </a:cubicBezTo>
                  <a:cubicBezTo>
                    <a:pt x="17" y="65"/>
                    <a:pt x="7" y="72"/>
                    <a:pt x="3" y="55"/>
                  </a:cubicBezTo>
                  <a:cubicBezTo>
                    <a:pt x="0" y="51"/>
                    <a:pt x="0" y="34"/>
                    <a:pt x="2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7" name="Freeform 358">
              <a:extLst>
                <a:ext uri="{FF2B5EF4-FFF2-40B4-BE49-F238E27FC236}">
                  <a16:creationId xmlns:a16="http://schemas.microsoft.com/office/drawing/2014/main" id="{6A28A170-5586-4A1F-A791-3DA37104B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264"/>
              <a:ext cx="150" cy="165"/>
            </a:xfrm>
            <a:custGeom>
              <a:avLst/>
              <a:gdLst>
                <a:gd name="T0" fmla="*/ 20 w 60"/>
                <a:gd name="T1" fmla="*/ 865 h 62"/>
                <a:gd name="T2" fmla="*/ 33 w 60"/>
                <a:gd name="T3" fmla="*/ 623 h 62"/>
                <a:gd name="T4" fmla="*/ 95 w 60"/>
                <a:gd name="T5" fmla="*/ 282 h 62"/>
                <a:gd name="T6" fmla="*/ 283 w 60"/>
                <a:gd name="T7" fmla="*/ 319 h 62"/>
                <a:gd name="T8" fmla="*/ 408 w 60"/>
                <a:gd name="T9" fmla="*/ 261 h 62"/>
                <a:gd name="T10" fmla="*/ 658 w 60"/>
                <a:gd name="T11" fmla="*/ 56 h 62"/>
                <a:gd name="T12" fmla="*/ 833 w 60"/>
                <a:gd name="T13" fmla="*/ 418 h 62"/>
                <a:gd name="T14" fmla="*/ 875 w 60"/>
                <a:gd name="T15" fmla="*/ 921 h 62"/>
                <a:gd name="T16" fmla="*/ 613 w 60"/>
                <a:gd name="T17" fmla="*/ 1112 h 62"/>
                <a:gd name="T18" fmla="*/ 438 w 60"/>
                <a:gd name="T19" fmla="*/ 1057 h 62"/>
                <a:gd name="T20" fmla="*/ 270 w 60"/>
                <a:gd name="T21" fmla="*/ 1112 h 62"/>
                <a:gd name="T22" fmla="*/ 20 w 60"/>
                <a:gd name="T23" fmla="*/ 865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62">
                  <a:moveTo>
                    <a:pt x="1" y="46"/>
                  </a:moveTo>
                  <a:cubicBezTo>
                    <a:pt x="1" y="41"/>
                    <a:pt x="1" y="40"/>
                    <a:pt x="2" y="33"/>
                  </a:cubicBezTo>
                  <a:cubicBezTo>
                    <a:pt x="4" y="26"/>
                    <a:pt x="0" y="17"/>
                    <a:pt x="6" y="15"/>
                  </a:cubicBezTo>
                  <a:cubicBezTo>
                    <a:pt x="11" y="13"/>
                    <a:pt x="17" y="14"/>
                    <a:pt x="18" y="17"/>
                  </a:cubicBezTo>
                  <a:cubicBezTo>
                    <a:pt x="22" y="16"/>
                    <a:pt x="24" y="17"/>
                    <a:pt x="26" y="14"/>
                  </a:cubicBezTo>
                  <a:cubicBezTo>
                    <a:pt x="27" y="11"/>
                    <a:pt x="37" y="0"/>
                    <a:pt x="42" y="3"/>
                  </a:cubicBezTo>
                  <a:cubicBezTo>
                    <a:pt x="47" y="5"/>
                    <a:pt x="46" y="15"/>
                    <a:pt x="53" y="22"/>
                  </a:cubicBezTo>
                  <a:cubicBezTo>
                    <a:pt x="59" y="29"/>
                    <a:pt x="60" y="43"/>
                    <a:pt x="56" y="49"/>
                  </a:cubicBezTo>
                  <a:cubicBezTo>
                    <a:pt x="53" y="56"/>
                    <a:pt x="55" y="62"/>
                    <a:pt x="39" y="59"/>
                  </a:cubicBezTo>
                  <a:cubicBezTo>
                    <a:pt x="35" y="59"/>
                    <a:pt x="32" y="56"/>
                    <a:pt x="28" y="56"/>
                  </a:cubicBezTo>
                  <a:cubicBezTo>
                    <a:pt x="25" y="56"/>
                    <a:pt x="22" y="61"/>
                    <a:pt x="17" y="59"/>
                  </a:cubicBezTo>
                  <a:cubicBezTo>
                    <a:pt x="12" y="58"/>
                    <a:pt x="1" y="52"/>
                    <a:pt x="1" y="4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8" name="Freeform 359">
              <a:extLst>
                <a:ext uri="{FF2B5EF4-FFF2-40B4-BE49-F238E27FC236}">
                  <a16:creationId xmlns:a16="http://schemas.microsoft.com/office/drawing/2014/main" id="{5842681A-5339-4F26-957F-06C4A6217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491"/>
              <a:ext cx="227" cy="213"/>
            </a:xfrm>
            <a:custGeom>
              <a:avLst/>
              <a:gdLst>
                <a:gd name="T0" fmla="*/ 12 w 91"/>
                <a:gd name="T1" fmla="*/ 453 h 80"/>
                <a:gd name="T2" fmla="*/ 312 w 91"/>
                <a:gd name="T3" fmla="*/ 56 h 80"/>
                <a:gd name="T4" fmla="*/ 621 w 91"/>
                <a:gd name="T5" fmla="*/ 93 h 80"/>
                <a:gd name="T6" fmla="*/ 915 w 91"/>
                <a:gd name="T7" fmla="*/ 341 h 80"/>
                <a:gd name="T8" fmla="*/ 1382 w 91"/>
                <a:gd name="T9" fmla="*/ 490 h 80"/>
                <a:gd name="T10" fmla="*/ 1350 w 91"/>
                <a:gd name="T11" fmla="*/ 977 h 80"/>
                <a:gd name="T12" fmla="*/ 1257 w 91"/>
                <a:gd name="T13" fmla="*/ 1377 h 80"/>
                <a:gd name="T14" fmla="*/ 915 w 91"/>
                <a:gd name="T15" fmla="*/ 1398 h 80"/>
                <a:gd name="T16" fmla="*/ 30 w 91"/>
                <a:gd name="T17" fmla="*/ 809 h 80"/>
                <a:gd name="T18" fmla="*/ 12 w 91"/>
                <a:gd name="T19" fmla="*/ 453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80">
                  <a:moveTo>
                    <a:pt x="1" y="24"/>
                  </a:moveTo>
                  <a:cubicBezTo>
                    <a:pt x="3" y="16"/>
                    <a:pt x="9" y="4"/>
                    <a:pt x="20" y="3"/>
                  </a:cubicBezTo>
                  <a:cubicBezTo>
                    <a:pt x="31" y="1"/>
                    <a:pt x="37" y="0"/>
                    <a:pt x="40" y="5"/>
                  </a:cubicBezTo>
                  <a:cubicBezTo>
                    <a:pt x="42" y="9"/>
                    <a:pt x="51" y="16"/>
                    <a:pt x="59" y="18"/>
                  </a:cubicBezTo>
                  <a:cubicBezTo>
                    <a:pt x="66" y="20"/>
                    <a:pt x="87" y="21"/>
                    <a:pt x="89" y="26"/>
                  </a:cubicBezTo>
                  <a:cubicBezTo>
                    <a:pt x="91" y="32"/>
                    <a:pt x="86" y="44"/>
                    <a:pt x="87" y="52"/>
                  </a:cubicBezTo>
                  <a:cubicBezTo>
                    <a:pt x="87" y="61"/>
                    <a:pt x="90" y="69"/>
                    <a:pt x="81" y="73"/>
                  </a:cubicBezTo>
                  <a:cubicBezTo>
                    <a:pt x="71" y="77"/>
                    <a:pt x="73" y="80"/>
                    <a:pt x="59" y="74"/>
                  </a:cubicBezTo>
                  <a:cubicBezTo>
                    <a:pt x="45" y="68"/>
                    <a:pt x="13" y="60"/>
                    <a:pt x="2" y="43"/>
                  </a:cubicBezTo>
                  <a:cubicBezTo>
                    <a:pt x="0" y="40"/>
                    <a:pt x="1" y="24"/>
                    <a:pt x="1" y="2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9" name="Freeform 360">
              <a:extLst>
                <a:ext uri="{FF2B5EF4-FFF2-40B4-BE49-F238E27FC236}">
                  <a16:creationId xmlns:a16="http://schemas.microsoft.com/office/drawing/2014/main" id="{CA24C619-7DB5-4A79-9543-FFCDB4B1B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621"/>
              <a:ext cx="258" cy="230"/>
            </a:xfrm>
            <a:custGeom>
              <a:avLst/>
              <a:gdLst>
                <a:gd name="T0" fmla="*/ 709 w 103"/>
                <a:gd name="T1" fmla="*/ 1166 h 86"/>
                <a:gd name="T2" fmla="*/ 113 w 103"/>
                <a:gd name="T3" fmla="*/ 594 h 86"/>
                <a:gd name="T4" fmla="*/ 220 w 103"/>
                <a:gd name="T5" fmla="*/ 0 h 86"/>
                <a:gd name="T6" fmla="*/ 301 w 103"/>
                <a:gd name="T7" fmla="*/ 78 h 86"/>
                <a:gd name="T8" fmla="*/ 1035 w 103"/>
                <a:gd name="T9" fmla="*/ 479 h 86"/>
                <a:gd name="T10" fmla="*/ 1192 w 103"/>
                <a:gd name="T11" fmla="*/ 538 h 86"/>
                <a:gd name="T12" fmla="*/ 1538 w 103"/>
                <a:gd name="T13" fmla="*/ 824 h 86"/>
                <a:gd name="T14" fmla="*/ 1305 w 103"/>
                <a:gd name="T15" fmla="*/ 1589 h 86"/>
                <a:gd name="T16" fmla="*/ 1035 w 103"/>
                <a:gd name="T17" fmla="*/ 1610 h 86"/>
                <a:gd name="T18" fmla="*/ 709 w 103"/>
                <a:gd name="T19" fmla="*/ 1166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86">
                  <a:moveTo>
                    <a:pt x="45" y="61"/>
                  </a:moveTo>
                  <a:cubicBezTo>
                    <a:pt x="33" y="50"/>
                    <a:pt x="16" y="41"/>
                    <a:pt x="7" y="31"/>
                  </a:cubicBezTo>
                  <a:cubicBezTo>
                    <a:pt x="0" y="23"/>
                    <a:pt x="13" y="0"/>
                    <a:pt x="14" y="0"/>
                  </a:cubicBezTo>
                  <a:cubicBezTo>
                    <a:pt x="16" y="2"/>
                    <a:pt x="18" y="3"/>
                    <a:pt x="19" y="4"/>
                  </a:cubicBezTo>
                  <a:cubicBezTo>
                    <a:pt x="34" y="14"/>
                    <a:pt x="55" y="20"/>
                    <a:pt x="66" y="25"/>
                  </a:cubicBezTo>
                  <a:cubicBezTo>
                    <a:pt x="71" y="27"/>
                    <a:pt x="74" y="28"/>
                    <a:pt x="76" y="28"/>
                  </a:cubicBezTo>
                  <a:cubicBezTo>
                    <a:pt x="77" y="34"/>
                    <a:pt x="93" y="15"/>
                    <a:pt x="98" y="43"/>
                  </a:cubicBezTo>
                  <a:cubicBezTo>
                    <a:pt x="103" y="70"/>
                    <a:pt x="90" y="77"/>
                    <a:pt x="83" y="83"/>
                  </a:cubicBezTo>
                  <a:cubicBezTo>
                    <a:pt x="79" y="86"/>
                    <a:pt x="73" y="86"/>
                    <a:pt x="66" y="84"/>
                  </a:cubicBezTo>
                  <a:cubicBezTo>
                    <a:pt x="61" y="83"/>
                    <a:pt x="56" y="70"/>
                    <a:pt x="45" y="6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0" name="Freeform 361">
              <a:extLst>
                <a:ext uri="{FF2B5EF4-FFF2-40B4-BE49-F238E27FC236}">
                  <a16:creationId xmlns:a16="http://schemas.microsoft.com/office/drawing/2014/main" id="{D6FE20F6-9E52-4C13-B082-FE9F563B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733"/>
              <a:ext cx="80" cy="67"/>
            </a:xfrm>
            <a:custGeom>
              <a:avLst/>
              <a:gdLst>
                <a:gd name="T0" fmla="*/ 63 w 32"/>
                <a:gd name="T1" fmla="*/ 346 h 25"/>
                <a:gd name="T2" fmla="*/ 50 w 32"/>
                <a:gd name="T3" fmla="*/ 230 h 25"/>
                <a:gd name="T4" fmla="*/ 158 w 32"/>
                <a:gd name="T5" fmla="*/ 21 h 25"/>
                <a:gd name="T6" fmla="*/ 458 w 32"/>
                <a:gd name="T7" fmla="*/ 273 h 25"/>
                <a:gd name="T8" fmla="*/ 333 w 32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4" y="18"/>
                  </a:moveTo>
                  <a:cubicBezTo>
                    <a:pt x="4" y="16"/>
                    <a:pt x="3" y="15"/>
                    <a:pt x="3" y="12"/>
                  </a:cubicBezTo>
                  <a:cubicBezTo>
                    <a:pt x="2" y="5"/>
                    <a:pt x="0" y="1"/>
                    <a:pt x="10" y="1"/>
                  </a:cubicBezTo>
                  <a:cubicBezTo>
                    <a:pt x="21" y="0"/>
                    <a:pt x="32" y="8"/>
                    <a:pt x="29" y="14"/>
                  </a:cubicBezTo>
                  <a:cubicBezTo>
                    <a:pt x="26" y="19"/>
                    <a:pt x="23" y="24"/>
                    <a:pt x="21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1" name="Freeform 362">
              <a:extLst>
                <a:ext uri="{FF2B5EF4-FFF2-40B4-BE49-F238E27FC236}">
                  <a16:creationId xmlns:a16="http://schemas.microsoft.com/office/drawing/2014/main" id="{AA65F557-7E46-466D-9C34-0171AD544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411"/>
              <a:ext cx="128" cy="133"/>
            </a:xfrm>
            <a:custGeom>
              <a:avLst/>
              <a:gdLst>
                <a:gd name="T0" fmla="*/ 617 w 51"/>
                <a:gd name="T1" fmla="*/ 904 h 50"/>
                <a:gd name="T2" fmla="*/ 776 w 51"/>
                <a:gd name="T3" fmla="*/ 473 h 50"/>
                <a:gd name="T4" fmla="*/ 663 w 51"/>
                <a:gd name="T5" fmla="*/ 136 h 50"/>
                <a:gd name="T6" fmla="*/ 680 w 51"/>
                <a:gd name="T7" fmla="*/ 93 h 50"/>
                <a:gd name="T8" fmla="*/ 535 w 51"/>
                <a:gd name="T9" fmla="*/ 77 h 50"/>
                <a:gd name="T10" fmla="*/ 366 w 51"/>
                <a:gd name="T11" fmla="*/ 21 h 50"/>
                <a:gd name="T12" fmla="*/ 188 w 51"/>
                <a:gd name="T13" fmla="*/ 77 h 50"/>
                <a:gd name="T14" fmla="*/ 63 w 51"/>
                <a:gd name="T15" fmla="*/ 0 h 50"/>
                <a:gd name="T16" fmla="*/ 63 w 51"/>
                <a:gd name="T17" fmla="*/ 0 h 50"/>
                <a:gd name="T18" fmla="*/ 63 w 51"/>
                <a:gd name="T19" fmla="*/ 340 h 50"/>
                <a:gd name="T20" fmla="*/ 146 w 51"/>
                <a:gd name="T21" fmla="*/ 694 h 50"/>
                <a:gd name="T22" fmla="*/ 238 w 51"/>
                <a:gd name="T23" fmla="*/ 827 h 50"/>
                <a:gd name="T24" fmla="*/ 221 w 51"/>
                <a:gd name="T25" fmla="*/ 806 h 50"/>
                <a:gd name="T26" fmla="*/ 379 w 51"/>
                <a:gd name="T27" fmla="*/ 904 h 50"/>
                <a:gd name="T28" fmla="*/ 567 w 51"/>
                <a:gd name="T29" fmla="*/ 942 h 50"/>
                <a:gd name="T30" fmla="*/ 617 w 51"/>
                <a:gd name="T31" fmla="*/ 904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50">
                  <a:moveTo>
                    <a:pt x="39" y="48"/>
                  </a:moveTo>
                  <a:cubicBezTo>
                    <a:pt x="35" y="45"/>
                    <a:pt x="47" y="34"/>
                    <a:pt x="49" y="25"/>
                  </a:cubicBezTo>
                  <a:cubicBezTo>
                    <a:pt x="51" y="17"/>
                    <a:pt x="43" y="11"/>
                    <a:pt x="42" y="7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5"/>
                    <a:pt x="38" y="5"/>
                    <a:pt x="34" y="4"/>
                  </a:cubicBezTo>
                  <a:cubicBezTo>
                    <a:pt x="30" y="4"/>
                    <a:pt x="27" y="1"/>
                    <a:pt x="23" y="1"/>
                  </a:cubicBezTo>
                  <a:cubicBezTo>
                    <a:pt x="20" y="1"/>
                    <a:pt x="17" y="6"/>
                    <a:pt x="12" y="4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4" y="10"/>
                    <a:pt x="4" y="18"/>
                  </a:cubicBezTo>
                  <a:cubicBezTo>
                    <a:pt x="5" y="26"/>
                    <a:pt x="3" y="27"/>
                    <a:pt x="9" y="37"/>
                  </a:cubicBezTo>
                  <a:cubicBezTo>
                    <a:pt x="11" y="40"/>
                    <a:pt x="13" y="42"/>
                    <a:pt x="15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7" y="45"/>
                    <a:pt x="20" y="47"/>
                    <a:pt x="24" y="48"/>
                  </a:cubicBezTo>
                  <a:cubicBezTo>
                    <a:pt x="31" y="50"/>
                    <a:pt x="37" y="49"/>
                    <a:pt x="36" y="50"/>
                  </a:cubicBezTo>
                  <a:cubicBezTo>
                    <a:pt x="41" y="49"/>
                    <a:pt x="39" y="48"/>
                    <a:pt x="39" y="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2" name="Freeform 363">
              <a:extLst>
                <a:ext uri="{FF2B5EF4-FFF2-40B4-BE49-F238E27FC236}">
                  <a16:creationId xmlns:a16="http://schemas.microsoft.com/office/drawing/2014/main" id="{E160F8D1-7D60-42C3-B8AF-87FB6698E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320"/>
              <a:ext cx="208" cy="237"/>
            </a:xfrm>
            <a:custGeom>
              <a:avLst/>
              <a:gdLst>
                <a:gd name="T0" fmla="*/ 1306 w 83"/>
                <a:gd name="T1" fmla="*/ 1339 h 89"/>
                <a:gd name="T2" fmla="*/ 1225 w 83"/>
                <a:gd name="T3" fmla="*/ 977 h 89"/>
                <a:gd name="T4" fmla="*/ 1225 w 83"/>
                <a:gd name="T5" fmla="*/ 660 h 89"/>
                <a:gd name="T6" fmla="*/ 1225 w 83"/>
                <a:gd name="T7" fmla="*/ 660 h 89"/>
                <a:gd name="T8" fmla="*/ 1100 w 83"/>
                <a:gd name="T9" fmla="*/ 474 h 89"/>
                <a:gd name="T10" fmla="*/ 1118 w 83"/>
                <a:gd name="T11" fmla="*/ 226 h 89"/>
                <a:gd name="T12" fmla="*/ 772 w 83"/>
                <a:gd name="T13" fmla="*/ 21 h 89"/>
                <a:gd name="T14" fmla="*/ 566 w 83"/>
                <a:gd name="T15" fmla="*/ 418 h 89"/>
                <a:gd name="T16" fmla="*/ 408 w 83"/>
                <a:gd name="T17" fmla="*/ 546 h 89"/>
                <a:gd name="T18" fmla="*/ 158 w 83"/>
                <a:gd name="T19" fmla="*/ 772 h 89"/>
                <a:gd name="T20" fmla="*/ 83 w 83"/>
                <a:gd name="T21" fmla="*/ 1624 h 89"/>
                <a:gd name="T22" fmla="*/ 145 w 83"/>
                <a:gd name="T23" fmla="*/ 1680 h 89"/>
                <a:gd name="T24" fmla="*/ 158 w 83"/>
                <a:gd name="T25" fmla="*/ 1680 h 89"/>
                <a:gd name="T26" fmla="*/ 584 w 83"/>
                <a:gd name="T27" fmla="*/ 1646 h 89"/>
                <a:gd name="T28" fmla="*/ 629 w 83"/>
                <a:gd name="T29" fmla="*/ 1659 h 89"/>
                <a:gd name="T30" fmla="*/ 930 w 83"/>
                <a:gd name="T31" fmla="*/ 1262 h 89"/>
                <a:gd name="T32" fmla="*/ 1243 w 83"/>
                <a:gd name="T33" fmla="*/ 1305 h 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89">
                  <a:moveTo>
                    <a:pt x="83" y="71"/>
                  </a:moveTo>
                  <a:cubicBezTo>
                    <a:pt x="77" y="61"/>
                    <a:pt x="79" y="60"/>
                    <a:pt x="78" y="52"/>
                  </a:cubicBezTo>
                  <a:cubicBezTo>
                    <a:pt x="78" y="45"/>
                    <a:pt x="74" y="41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4" y="32"/>
                    <a:pt x="70" y="29"/>
                    <a:pt x="70" y="25"/>
                  </a:cubicBezTo>
                  <a:cubicBezTo>
                    <a:pt x="70" y="20"/>
                    <a:pt x="70" y="19"/>
                    <a:pt x="71" y="12"/>
                  </a:cubicBezTo>
                  <a:cubicBezTo>
                    <a:pt x="67" y="3"/>
                    <a:pt x="55" y="0"/>
                    <a:pt x="49" y="1"/>
                  </a:cubicBezTo>
                  <a:cubicBezTo>
                    <a:pt x="44" y="1"/>
                    <a:pt x="39" y="15"/>
                    <a:pt x="36" y="22"/>
                  </a:cubicBezTo>
                  <a:cubicBezTo>
                    <a:pt x="32" y="22"/>
                    <a:pt x="29" y="25"/>
                    <a:pt x="26" y="29"/>
                  </a:cubicBezTo>
                  <a:cubicBezTo>
                    <a:pt x="23" y="26"/>
                    <a:pt x="18" y="32"/>
                    <a:pt x="10" y="41"/>
                  </a:cubicBezTo>
                  <a:cubicBezTo>
                    <a:pt x="1" y="50"/>
                    <a:pt x="0" y="80"/>
                    <a:pt x="5" y="86"/>
                  </a:cubicBezTo>
                  <a:cubicBezTo>
                    <a:pt x="6" y="88"/>
                    <a:pt x="7" y="88"/>
                    <a:pt x="9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9" y="87"/>
                    <a:pt x="34" y="83"/>
                    <a:pt x="37" y="8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2" y="80"/>
                    <a:pt x="48" y="68"/>
                    <a:pt x="59" y="67"/>
                  </a:cubicBezTo>
                  <a:cubicBezTo>
                    <a:pt x="70" y="65"/>
                    <a:pt x="76" y="64"/>
                    <a:pt x="79" y="6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3" name="Freeform 364">
              <a:extLst>
                <a:ext uri="{FF2B5EF4-FFF2-40B4-BE49-F238E27FC236}">
                  <a16:creationId xmlns:a16="http://schemas.microsoft.com/office/drawing/2014/main" id="{F4F3E4D2-74F4-489C-A027-B4B182DEA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891"/>
              <a:ext cx="270" cy="208"/>
            </a:xfrm>
            <a:custGeom>
              <a:avLst/>
              <a:gdLst>
                <a:gd name="T0" fmla="*/ 175 w 108"/>
                <a:gd name="T1" fmla="*/ 1443 h 78"/>
                <a:gd name="T2" fmla="*/ 613 w 108"/>
                <a:gd name="T3" fmla="*/ 1173 h 78"/>
                <a:gd name="T4" fmla="*/ 1188 w 108"/>
                <a:gd name="T5" fmla="*/ 760 h 78"/>
                <a:gd name="T6" fmla="*/ 1613 w 108"/>
                <a:gd name="T7" fmla="*/ 547 h 78"/>
                <a:gd name="T8" fmla="*/ 1470 w 108"/>
                <a:gd name="T9" fmla="*/ 35 h 78"/>
                <a:gd name="T10" fmla="*/ 1083 w 108"/>
                <a:gd name="T11" fmla="*/ 341 h 78"/>
                <a:gd name="T12" fmla="*/ 250 w 108"/>
                <a:gd name="T13" fmla="*/ 533 h 78"/>
                <a:gd name="T14" fmla="*/ 50 w 108"/>
                <a:gd name="T15" fmla="*/ 832 h 78"/>
                <a:gd name="T16" fmla="*/ 175 w 108"/>
                <a:gd name="T17" fmla="*/ 1443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78">
                  <a:moveTo>
                    <a:pt x="11" y="76"/>
                  </a:moveTo>
                  <a:cubicBezTo>
                    <a:pt x="26" y="78"/>
                    <a:pt x="36" y="71"/>
                    <a:pt x="39" y="62"/>
                  </a:cubicBezTo>
                  <a:cubicBezTo>
                    <a:pt x="42" y="53"/>
                    <a:pt x="68" y="39"/>
                    <a:pt x="76" y="40"/>
                  </a:cubicBezTo>
                  <a:cubicBezTo>
                    <a:pt x="84" y="41"/>
                    <a:pt x="97" y="44"/>
                    <a:pt x="103" y="29"/>
                  </a:cubicBezTo>
                  <a:cubicBezTo>
                    <a:pt x="108" y="14"/>
                    <a:pt x="103" y="0"/>
                    <a:pt x="94" y="2"/>
                  </a:cubicBezTo>
                  <a:cubicBezTo>
                    <a:pt x="84" y="4"/>
                    <a:pt x="78" y="13"/>
                    <a:pt x="69" y="18"/>
                  </a:cubicBezTo>
                  <a:cubicBezTo>
                    <a:pt x="60" y="23"/>
                    <a:pt x="25" y="22"/>
                    <a:pt x="16" y="28"/>
                  </a:cubicBezTo>
                  <a:cubicBezTo>
                    <a:pt x="7" y="35"/>
                    <a:pt x="0" y="39"/>
                    <a:pt x="3" y="44"/>
                  </a:cubicBezTo>
                  <a:cubicBezTo>
                    <a:pt x="19" y="56"/>
                    <a:pt x="12" y="69"/>
                    <a:pt x="11" y="7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4" name="Freeform 365">
              <a:extLst>
                <a:ext uri="{FF2B5EF4-FFF2-40B4-BE49-F238E27FC236}">
                  <a16:creationId xmlns:a16="http://schemas.microsoft.com/office/drawing/2014/main" id="{619E63BE-A6A4-422D-9709-5959BA864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819"/>
              <a:ext cx="150" cy="157"/>
            </a:xfrm>
            <a:custGeom>
              <a:avLst/>
              <a:gdLst>
                <a:gd name="T0" fmla="*/ 113 w 60"/>
                <a:gd name="T1" fmla="*/ 1054 h 59"/>
                <a:gd name="T2" fmla="*/ 63 w 60"/>
                <a:gd name="T3" fmla="*/ 580 h 59"/>
                <a:gd name="T4" fmla="*/ 0 w 60"/>
                <a:gd name="T5" fmla="*/ 546 h 59"/>
                <a:gd name="T6" fmla="*/ 425 w 60"/>
                <a:gd name="T7" fmla="*/ 261 h 59"/>
                <a:gd name="T8" fmla="*/ 875 w 60"/>
                <a:gd name="T9" fmla="*/ 0 h 59"/>
                <a:gd name="T10" fmla="*/ 813 w 60"/>
                <a:gd name="T11" fmla="*/ 418 h 59"/>
                <a:gd name="T12" fmla="*/ 533 w 60"/>
                <a:gd name="T13" fmla="*/ 580 h 59"/>
                <a:gd name="T14" fmla="*/ 438 w 60"/>
                <a:gd name="T15" fmla="*/ 907 h 59"/>
                <a:gd name="T16" fmla="*/ 113 w 60"/>
                <a:gd name="T17" fmla="*/ 1054 h 59"/>
                <a:gd name="T18" fmla="*/ 113 w 60"/>
                <a:gd name="T19" fmla="*/ 1054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59">
                  <a:moveTo>
                    <a:pt x="7" y="56"/>
                  </a:moveTo>
                  <a:cubicBezTo>
                    <a:pt x="10" y="46"/>
                    <a:pt x="10" y="33"/>
                    <a:pt x="4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2" y="21"/>
                    <a:pt x="27" y="14"/>
                  </a:cubicBezTo>
                  <a:cubicBezTo>
                    <a:pt x="32" y="6"/>
                    <a:pt x="51" y="0"/>
                    <a:pt x="56" y="0"/>
                  </a:cubicBezTo>
                  <a:cubicBezTo>
                    <a:pt x="60" y="0"/>
                    <a:pt x="55" y="12"/>
                    <a:pt x="52" y="22"/>
                  </a:cubicBezTo>
                  <a:cubicBezTo>
                    <a:pt x="48" y="31"/>
                    <a:pt x="41" y="25"/>
                    <a:pt x="34" y="31"/>
                  </a:cubicBezTo>
                  <a:cubicBezTo>
                    <a:pt x="28" y="37"/>
                    <a:pt x="28" y="39"/>
                    <a:pt x="28" y="48"/>
                  </a:cubicBezTo>
                  <a:cubicBezTo>
                    <a:pt x="28" y="58"/>
                    <a:pt x="19" y="59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5" name="Freeform 366">
              <a:extLst>
                <a:ext uri="{FF2B5EF4-FFF2-40B4-BE49-F238E27FC236}">
                  <a16:creationId xmlns:a16="http://schemas.microsoft.com/office/drawing/2014/main" id="{C9C80677-3896-48D7-8D91-4D77BB179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437"/>
              <a:ext cx="77" cy="80"/>
            </a:xfrm>
            <a:custGeom>
              <a:avLst/>
              <a:gdLst>
                <a:gd name="T0" fmla="*/ 383 w 31"/>
                <a:gd name="T1" fmla="*/ 149 h 30"/>
                <a:gd name="T2" fmla="*/ 462 w 31"/>
                <a:gd name="T3" fmla="*/ 512 h 30"/>
                <a:gd name="T4" fmla="*/ 474 w 31"/>
                <a:gd name="T5" fmla="*/ 547 h 30"/>
                <a:gd name="T6" fmla="*/ 474 w 31"/>
                <a:gd name="T7" fmla="*/ 568 h 30"/>
                <a:gd name="T8" fmla="*/ 400 w 31"/>
                <a:gd name="T9" fmla="*/ 477 h 30"/>
                <a:gd name="T10" fmla="*/ 92 w 31"/>
                <a:gd name="T11" fmla="*/ 435 h 30"/>
                <a:gd name="T12" fmla="*/ 0 w 31"/>
                <a:gd name="T13" fmla="*/ 477 h 30"/>
                <a:gd name="T14" fmla="*/ 0 w 31"/>
                <a:gd name="T15" fmla="*/ 456 h 30"/>
                <a:gd name="T16" fmla="*/ 370 w 31"/>
                <a:gd name="T17" fmla="*/ 0 h 30"/>
                <a:gd name="T18" fmla="*/ 370 w 31"/>
                <a:gd name="T19" fmla="*/ 0 h 30"/>
                <a:gd name="T20" fmla="*/ 383 w 31"/>
                <a:gd name="T21" fmla="*/ 149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30">
                  <a:moveTo>
                    <a:pt x="25" y="8"/>
                  </a:moveTo>
                  <a:cubicBezTo>
                    <a:pt x="26" y="16"/>
                    <a:pt x="24" y="17"/>
                    <a:pt x="30" y="27"/>
                  </a:cubicBezTo>
                  <a:cubicBezTo>
                    <a:pt x="30" y="28"/>
                    <a:pt x="31" y="28"/>
                    <a:pt x="31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9" y="28"/>
                    <a:pt x="27" y="26"/>
                    <a:pt x="26" y="25"/>
                  </a:cubicBezTo>
                  <a:cubicBezTo>
                    <a:pt x="23" y="20"/>
                    <a:pt x="17" y="21"/>
                    <a:pt x="6" y="23"/>
                  </a:cubicBezTo>
                  <a:cubicBezTo>
                    <a:pt x="4" y="23"/>
                    <a:pt x="2" y="24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3" y="17"/>
                    <a:pt x="23" y="1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5" y="5"/>
                    <a:pt x="25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6" name="Freeform 367">
              <a:extLst>
                <a:ext uri="{FF2B5EF4-FFF2-40B4-BE49-F238E27FC236}">
                  <a16:creationId xmlns:a16="http://schemas.microsoft.com/office/drawing/2014/main" id="{CC9E6B5C-F557-40F1-9820-841B0FC92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701"/>
              <a:ext cx="170" cy="147"/>
            </a:xfrm>
            <a:custGeom>
              <a:avLst/>
              <a:gdLst>
                <a:gd name="T0" fmla="*/ 83 w 68"/>
                <a:gd name="T1" fmla="*/ 492 h 55"/>
                <a:gd name="T2" fmla="*/ 300 w 68"/>
                <a:gd name="T3" fmla="*/ 35 h 55"/>
                <a:gd name="T4" fmla="*/ 438 w 68"/>
                <a:gd name="T5" fmla="*/ 21 h 55"/>
                <a:gd name="T6" fmla="*/ 438 w 68"/>
                <a:gd name="T7" fmla="*/ 21 h 55"/>
                <a:gd name="T8" fmla="*/ 1020 w 68"/>
                <a:gd name="T9" fmla="*/ 572 h 55"/>
                <a:gd name="T10" fmla="*/ 770 w 68"/>
                <a:gd name="T11" fmla="*/ 1016 h 55"/>
                <a:gd name="T12" fmla="*/ 83 w 68"/>
                <a:gd name="T13" fmla="*/ 4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5">
                  <a:moveTo>
                    <a:pt x="5" y="26"/>
                  </a:moveTo>
                  <a:cubicBezTo>
                    <a:pt x="0" y="16"/>
                    <a:pt x="9" y="8"/>
                    <a:pt x="19" y="2"/>
                  </a:cubicBezTo>
                  <a:cubicBezTo>
                    <a:pt x="22" y="1"/>
                    <a:pt x="25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6" y="11"/>
                    <a:pt x="53" y="20"/>
                    <a:pt x="65" y="30"/>
                  </a:cubicBezTo>
                  <a:cubicBezTo>
                    <a:pt x="68" y="38"/>
                    <a:pt x="64" y="55"/>
                    <a:pt x="49" y="53"/>
                  </a:cubicBezTo>
                  <a:cubicBezTo>
                    <a:pt x="34" y="51"/>
                    <a:pt x="11" y="35"/>
                    <a:pt x="5" y="2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7" name="Freeform 368">
              <a:extLst>
                <a:ext uri="{FF2B5EF4-FFF2-40B4-BE49-F238E27FC236}">
                  <a16:creationId xmlns:a16="http://schemas.microsoft.com/office/drawing/2014/main" id="{FC21991B-DD1C-4681-AE37-E679510F6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725"/>
              <a:ext cx="110" cy="104"/>
            </a:xfrm>
            <a:custGeom>
              <a:avLst/>
              <a:gdLst>
                <a:gd name="T0" fmla="*/ 113 w 44"/>
                <a:gd name="T1" fmla="*/ 264 h 39"/>
                <a:gd name="T2" fmla="*/ 563 w 44"/>
                <a:gd name="T3" fmla="*/ 171 h 39"/>
                <a:gd name="T4" fmla="*/ 470 w 44"/>
                <a:gd name="T5" fmla="*/ 661 h 39"/>
                <a:gd name="T6" fmla="*/ 113 w 44"/>
                <a:gd name="T7" fmla="*/ 26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9">
                  <a:moveTo>
                    <a:pt x="7" y="14"/>
                  </a:moveTo>
                  <a:cubicBezTo>
                    <a:pt x="13" y="0"/>
                    <a:pt x="27" y="3"/>
                    <a:pt x="36" y="9"/>
                  </a:cubicBezTo>
                  <a:cubicBezTo>
                    <a:pt x="44" y="16"/>
                    <a:pt x="41" y="31"/>
                    <a:pt x="30" y="35"/>
                  </a:cubicBezTo>
                  <a:cubicBezTo>
                    <a:pt x="18" y="39"/>
                    <a:pt x="0" y="28"/>
                    <a:pt x="7" y="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8" name="Freeform 369">
              <a:extLst>
                <a:ext uri="{FF2B5EF4-FFF2-40B4-BE49-F238E27FC236}">
                  <a16:creationId xmlns:a16="http://schemas.microsoft.com/office/drawing/2014/main" id="{EB928B46-675C-4966-A45E-0E8136DE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595"/>
              <a:ext cx="25" cy="18"/>
            </a:xfrm>
            <a:custGeom>
              <a:avLst/>
              <a:gdLst>
                <a:gd name="T0" fmla="*/ 33 w 10"/>
                <a:gd name="T1" fmla="*/ 0 h 7"/>
                <a:gd name="T2" fmla="*/ 158 w 10"/>
                <a:gd name="T3" fmla="*/ 33 h 7"/>
                <a:gd name="T4" fmla="*/ 0 w 10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5" y="0"/>
                    <a:pt x="8" y="0"/>
                    <a:pt x="10" y="2"/>
                  </a:cubicBezTo>
                  <a:cubicBezTo>
                    <a:pt x="9" y="5"/>
                    <a:pt x="3" y="7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9" name="Freeform 370">
              <a:extLst>
                <a:ext uri="{FF2B5EF4-FFF2-40B4-BE49-F238E27FC236}">
                  <a16:creationId xmlns:a16="http://schemas.microsoft.com/office/drawing/2014/main" id="{81050A61-2688-4EEB-A706-E4F88B16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371"/>
              <a:ext cx="17" cy="5"/>
            </a:xfrm>
            <a:custGeom>
              <a:avLst/>
              <a:gdLst>
                <a:gd name="T0" fmla="*/ 100 w 7"/>
                <a:gd name="T1" fmla="*/ 0 h 2"/>
                <a:gd name="T2" fmla="*/ 0 w 7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0" name="Freeform 371">
              <a:extLst>
                <a:ext uri="{FF2B5EF4-FFF2-40B4-BE49-F238E27FC236}">
                  <a16:creationId xmlns:a16="http://schemas.microsoft.com/office/drawing/2014/main" id="{233970D8-A1FF-4F4F-AB29-317C499CD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285"/>
              <a:ext cx="13" cy="6"/>
            </a:xfrm>
            <a:custGeom>
              <a:avLst/>
              <a:gdLst>
                <a:gd name="T0" fmla="*/ 88 w 5"/>
                <a:gd name="T1" fmla="*/ 0 h 2"/>
                <a:gd name="T2" fmla="*/ 0 w 5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1" name="Freeform 372">
              <a:extLst>
                <a:ext uri="{FF2B5EF4-FFF2-40B4-BE49-F238E27FC236}">
                  <a16:creationId xmlns:a16="http://schemas.microsoft.com/office/drawing/2014/main" id="{7A20AD9D-E0CA-4803-B4DB-A91255A31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771"/>
              <a:ext cx="15" cy="2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2" name="Freeform 373">
              <a:extLst>
                <a:ext uri="{FF2B5EF4-FFF2-40B4-BE49-F238E27FC236}">
                  <a16:creationId xmlns:a16="http://schemas.microsoft.com/office/drawing/2014/main" id="{1F341E71-7829-41AE-ADE2-CAFBA2D4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653"/>
              <a:ext cx="20" cy="3"/>
            </a:xfrm>
            <a:custGeom>
              <a:avLst/>
              <a:gdLst>
                <a:gd name="T0" fmla="*/ 125 w 8"/>
                <a:gd name="T1" fmla="*/ 27 h 1"/>
                <a:gd name="T2" fmla="*/ 0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5" y="1"/>
                    <a:pt x="3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3" name="Freeform 374">
              <a:extLst>
                <a:ext uri="{FF2B5EF4-FFF2-40B4-BE49-F238E27FC236}">
                  <a16:creationId xmlns:a16="http://schemas.microsoft.com/office/drawing/2014/main" id="{F012AE37-9DC5-4931-B0F3-DA94CC86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488"/>
              <a:ext cx="25" cy="24"/>
            </a:xfrm>
            <a:custGeom>
              <a:avLst/>
              <a:gdLst>
                <a:gd name="T0" fmla="*/ 145 w 10"/>
                <a:gd name="T1" fmla="*/ 136 h 9"/>
                <a:gd name="T2" fmla="*/ 33 w 10"/>
                <a:gd name="T3" fmla="*/ 56 h 9"/>
                <a:gd name="T4" fmla="*/ 158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6" y="9"/>
                    <a:pt x="0" y="8"/>
                    <a:pt x="2" y="3"/>
                  </a:cubicBezTo>
                  <a:cubicBezTo>
                    <a:pt x="4" y="0"/>
                    <a:pt x="7" y="1"/>
                    <a:pt x="1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4" name="Freeform 375">
              <a:extLst>
                <a:ext uri="{FF2B5EF4-FFF2-40B4-BE49-F238E27FC236}">
                  <a16:creationId xmlns:a16="http://schemas.microsoft.com/office/drawing/2014/main" id="{71D4BD60-2F4D-4BF7-AE87-BE967C427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245"/>
              <a:ext cx="33" cy="16"/>
            </a:xfrm>
            <a:custGeom>
              <a:avLst/>
              <a:gdLst>
                <a:gd name="T0" fmla="*/ 0 w 13"/>
                <a:gd name="T1" fmla="*/ 115 h 6"/>
                <a:gd name="T2" fmla="*/ 213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5"/>
                    <a:pt x="8" y="2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5" name="Freeform 376">
              <a:extLst>
                <a:ext uri="{FF2B5EF4-FFF2-40B4-BE49-F238E27FC236}">
                  <a16:creationId xmlns:a16="http://schemas.microsoft.com/office/drawing/2014/main" id="{FB6403C0-B201-42E8-84D2-0314E181F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064"/>
              <a:ext cx="12" cy="3"/>
            </a:xfrm>
            <a:custGeom>
              <a:avLst/>
              <a:gdLst>
                <a:gd name="T0" fmla="*/ 70 w 5"/>
                <a:gd name="T1" fmla="*/ 27 h 1"/>
                <a:gd name="T2" fmla="*/ 0 w 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6" name="Freeform 377">
              <a:extLst>
                <a:ext uri="{FF2B5EF4-FFF2-40B4-BE49-F238E27FC236}">
                  <a16:creationId xmlns:a16="http://schemas.microsoft.com/office/drawing/2014/main" id="{79344E9F-8685-463F-89AE-89C80DC4D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995"/>
              <a:ext cx="25" cy="10"/>
            </a:xfrm>
            <a:custGeom>
              <a:avLst/>
              <a:gdLst>
                <a:gd name="T0" fmla="*/ 158 w 10"/>
                <a:gd name="T1" fmla="*/ 20 h 4"/>
                <a:gd name="T2" fmla="*/ 0 w 10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1"/>
                  </a:moveTo>
                  <a:cubicBezTo>
                    <a:pt x="6" y="0"/>
                    <a:pt x="4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7" name="Freeform 378">
              <a:extLst>
                <a:ext uri="{FF2B5EF4-FFF2-40B4-BE49-F238E27FC236}">
                  <a16:creationId xmlns:a16="http://schemas.microsoft.com/office/drawing/2014/main" id="{12814775-513D-4F44-B765-0DEFEA6ED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939"/>
              <a:ext cx="13" cy="5"/>
            </a:xfrm>
            <a:custGeom>
              <a:avLst/>
              <a:gdLst>
                <a:gd name="T0" fmla="*/ 0 w 5"/>
                <a:gd name="T1" fmla="*/ 0 h 2"/>
                <a:gd name="T2" fmla="*/ 88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4" y="2"/>
                    <a:pt x="5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8" name="Freeform 379">
              <a:extLst>
                <a:ext uri="{FF2B5EF4-FFF2-40B4-BE49-F238E27FC236}">
                  <a16:creationId xmlns:a16="http://schemas.microsoft.com/office/drawing/2014/main" id="{9FF0DB91-C13C-44F5-9DAC-EDDDE8C33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875"/>
              <a:ext cx="18" cy="2"/>
            </a:xfrm>
            <a:custGeom>
              <a:avLst/>
              <a:gdLst>
                <a:gd name="T0" fmla="*/ 118 w 7"/>
                <a:gd name="T1" fmla="*/ 0 h 1"/>
                <a:gd name="T2" fmla="*/ 0 w 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1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9" name="Freeform 380">
              <a:extLst>
                <a:ext uri="{FF2B5EF4-FFF2-40B4-BE49-F238E27FC236}">
                  <a16:creationId xmlns:a16="http://schemas.microsoft.com/office/drawing/2014/main" id="{21753C7A-BC41-4122-9BBC-B9A939BA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384"/>
              <a:ext cx="420" cy="69"/>
            </a:xfrm>
            <a:custGeom>
              <a:avLst/>
              <a:gdLst>
                <a:gd name="T0" fmla="*/ 1283 w 168"/>
                <a:gd name="T1" fmla="*/ 295 h 26"/>
                <a:gd name="T2" fmla="*/ 1550 w 168"/>
                <a:gd name="T3" fmla="*/ 247 h 26"/>
                <a:gd name="T4" fmla="*/ 1720 w 168"/>
                <a:gd name="T5" fmla="*/ 191 h 26"/>
                <a:gd name="T6" fmla="*/ 1813 w 168"/>
                <a:gd name="T7" fmla="*/ 295 h 26"/>
                <a:gd name="T8" fmla="*/ 1970 w 168"/>
                <a:gd name="T9" fmla="*/ 316 h 26"/>
                <a:gd name="T10" fmla="*/ 2625 w 168"/>
                <a:gd name="T11" fmla="*/ 316 h 26"/>
                <a:gd name="T12" fmla="*/ 2175 w 168"/>
                <a:gd name="T13" fmla="*/ 353 h 26"/>
                <a:gd name="T14" fmla="*/ 2000 w 168"/>
                <a:gd name="T15" fmla="*/ 395 h 26"/>
                <a:gd name="T16" fmla="*/ 1833 w 168"/>
                <a:gd name="T17" fmla="*/ 374 h 26"/>
                <a:gd name="T18" fmla="*/ 1688 w 168"/>
                <a:gd name="T19" fmla="*/ 281 h 26"/>
                <a:gd name="T20" fmla="*/ 1625 w 168"/>
                <a:gd name="T21" fmla="*/ 316 h 26"/>
                <a:gd name="T22" fmla="*/ 1583 w 168"/>
                <a:gd name="T23" fmla="*/ 337 h 26"/>
                <a:gd name="T24" fmla="*/ 1438 w 168"/>
                <a:gd name="T25" fmla="*/ 374 h 26"/>
                <a:gd name="T26" fmla="*/ 1345 w 168"/>
                <a:gd name="T27" fmla="*/ 374 h 26"/>
                <a:gd name="T28" fmla="*/ 1283 w 168"/>
                <a:gd name="T29" fmla="*/ 395 h 26"/>
                <a:gd name="T30" fmla="*/ 1250 w 168"/>
                <a:gd name="T31" fmla="*/ 486 h 26"/>
                <a:gd name="T32" fmla="*/ 1220 w 168"/>
                <a:gd name="T33" fmla="*/ 353 h 26"/>
                <a:gd name="T34" fmla="*/ 1188 w 168"/>
                <a:gd name="T35" fmla="*/ 316 h 26"/>
                <a:gd name="T36" fmla="*/ 1095 w 168"/>
                <a:gd name="T37" fmla="*/ 226 h 26"/>
                <a:gd name="T38" fmla="*/ 988 w 168"/>
                <a:gd name="T39" fmla="*/ 247 h 26"/>
                <a:gd name="T40" fmla="*/ 875 w 168"/>
                <a:gd name="T41" fmla="*/ 226 h 26"/>
                <a:gd name="T42" fmla="*/ 783 w 168"/>
                <a:gd name="T43" fmla="*/ 170 h 26"/>
                <a:gd name="T44" fmla="*/ 675 w 168"/>
                <a:gd name="T45" fmla="*/ 170 h 26"/>
                <a:gd name="T46" fmla="*/ 625 w 168"/>
                <a:gd name="T47" fmla="*/ 111 h 26"/>
                <a:gd name="T48" fmla="*/ 550 w 168"/>
                <a:gd name="T49" fmla="*/ 77 h 26"/>
                <a:gd name="T50" fmla="*/ 408 w 168"/>
                <a:gd name="T51" fmla="*/ 93 h 26"/>
                <a:gd name="T52" fmla="*/ 300 w 168"/>
                <a:gd name="T53" fmla="*/ 149 h 26"/>
                <a:gd name="T54" fmla="*/ 250 w 168"/>
                <a:gd name="T55" fmla="*/ 133 h 26"/>
                <a:gd name="T56" fmla="*/ 0 w 168"/>
                <a:gd name="T57" fmla="*/ 21 h 26"/>
                <a:gd name="T58" fmla="*/ 250 w 168"/>
                <a:gd name="T59" fmla="*/ 77 h 26"/>
                <a:gd name="T60" fmla="*/ 533 w 168"/>
                <a:gd name="T61" fmla="*/ 0 h 26"/>
                <a:gd name="T62" fmla="*/ 738 w 168"/>
                <a:gd name="T63" fmla="*/ 93 h 26"/>
                <a:gd name="T64" fmla="*/ 938 w 168"/>
                <a:gd name="T65" fmla="*/ 170 h 26"/>
                <a:gd name="T66" fmla="*/ 1063 w 168"/>
                <a:gd name="T67" fmla="*/ 149 h 26"/>
                <a:gd name="T68" fmla="*/ 1188 w 168"/>
                <a:gd name="T69" fmla="*/ 247 h 26"/>
                <a:gd name="T70" fmla="*/ 1283 w 168"/>
                <a:gd name="T71" fmla="*/ 295 h 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8" h="26">
                  <a:moveTo>
                    <a:pt x="82" y="16"/>
                  </a:moveTo>
                  <a:cubicBezTo>
                    <a:pt x="99" y="13"/>
                    <a:pt x="99" y="13"/>
                    <a:pt x="99" y="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0"/>
                    <a:pt x="112" y="14"/>
                    <a:pt x="116" y="16"/>
                  </a:cubicBezTo>
                  <a:cubicBezTo>
                    <a:pt x="120" y="17"/>
                    <a:pt x="126" y="17"/>
                    <a:pt x="126" y="1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93" y="20"/>
                    <a:pt x="92" y="20"/>
                  </a:cubicBezTo>
                  <a:cubicBezTo>
                    <a:pt x="91" y="20"/>
                    <a:pt x="86" y="20"/>
                    <a:pt x="86" y="20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2" y="4"/>
                    <a:pt x="16" y="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2" y="16"/>
                    <a:pt x="82" y="16"/>
                    <a:pt x="82" y="16"/>
                  </a:cubicBezTo>
                </a:path>
              </a:pathLst>
            </a:custGeom>
            <a:solidFill>
              <a:srgbClr val="BEA66E"/>
            </a:solidFill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0" name="Freeform 381">
              <a:extLst>
                <a:ext uri="{FF2B5EF4-FFF2-40B4-BE49-F238E27FC236}">
                  <a16:creationId xmlns:a16="http://schemas.microsoft.com/office/drawing/2014/main" id="{DB4AB05B-4991-4638-8123-8A8DBBDC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384"/>
              <a:ext cx="420" cy="69"/>
            </a:xfrm>
            <a:custGeom>
              <a:avLst/>
              <a:gdLst>
                <a:gd name="T0" fmla="*/ 1283 w 168"/>
                <a:gd name="T1" fmla="*/ 295 h 26"/>
                <a:gd name="T2" fmla="*/ 1550 w 168"/>
                <a:gd name="T3" fmla="*/ 247 h 26"/>
                <a:gd name="T4" fmla="*/ 1720 w 168"/>
                <a:gd name="T5" fmla="*/ 191 h 26"/>
                <a:gd name="T6" fmla="*/ 1813 w 168"/>
                <a:gd name="T7" fmla="*/ 295 h 26"/>
                <a:gd name="T8" fmla="*/ 1970 w 168"/>
                <a:gd name="T9" fmla="*/ 316 h 26"/>
                <a:gd name="T10" fmla="*/ 2625 w 168"/>
                <a:gd name="T11" fmla="*/ 316 h 26"/>
                <a:gd name="T12" fmla="*/ 2175 w 168"/>
                <a:gd name="T13" fmla="*/ 353 h 26"/>
                <a:gd name="T14" fmla="*/ 2000 w 168"/>
                <a:gd name="T15" fmla="*/ 395 h 26"/>
                <a:gd name="T16" fmla="*/ 1833 w 168"/>
                <a:gd name="T17" fmla="*/ 374 h 26"/>
                <a:gd name="T18" fmla="*/ 1688 w 168"/>
                <a:gd name="T19" fmla="*/ 281 h 26"/>
                <a:gd name="T20" fmla="*/ 1625 w 168"/>
                <a:gd name="T21" fmla="*/ 316 h 26"/>
                <a:gd name="T22" fmla="*/ 1583 w 168"/>
                <a:gd name="T23" fmla="*/ 337 h 26"/>
                <a:gd name="T24" fmla="*/ 1438 w 168"/>
                <a:gd name="T25" fmla="*/ 374 h 26"/>
                <a:gd name="T26" fmla="*/ 1345 w 168"/>
                <a:gd name="T27" fmla="*/ 374 h 26"/>
                <a:gd name="T28" fmla="*/ 1283 w 168"/>
                <a:gd name="T29" fmla="*/ 395 h 26"/>
                <a:gd name="T30" fmla="*/ 1250 w 168"/>
                <a:gd name="T31" fmla="*/ 486 h 26"/>
                <a:gd name="T32" fmla="*/ 1220 w 168"/>
                <a:gd name="T33" fmla="*/ 353 h 26"/>
                <a:gd name="T34" fmla="*/ 1188 w 168"/>
                <a:gd name="T35" fmla="*/ 316 h 26"/>
                <a:gd name="T36" fmla="*/ 1095 w 168"/>
                <a:gd name="T37" fmla="*/ 226 h 26"/>
                <a:gd name="T38" fmla="*/ 988 w 168"/>
                <a:gd name="T39" fmla="*/ 247 h 26"/>
                <a:gd name="T40" fmla="*/ 875 w 168"/>
                <a:gd name="T41" fmla="*/ 226 h 26"/>
                <a:gd name="T42" fmla="*/ 783 w 168"/>
                <a:gd name="T43" fmla="*/ 170 h 26"/>
                <a:gd name="T44" fmla="*/ 675 w 168"/>
                <a:gd name="T45" fmla="*/ 170 h 26"/>
                <a:gd name="T46" fmla="*/ 625 w 168"/>
                <a:gd name="T47" fmla="*/ 111 h 26"/>
                <a:gd name="T48" fmla="*/ 550 w 168"/>
                <a:gd name="T49" fmla="*/ 77 h 26"/>
                <a:gd name="T50" fmla="*/ 408 w 168"/>
                <a:gd name="T51" fmla="*/ 93 h 26"/>
                <a:gd name="T52" fmla="*/ 300 w 168"/>
                <a:gd name="T53" fmla="*/ 149 h 26"/>
                <a:gd name="T54" fmla="*/ 250 w 168"/>
                <a:gd name="T55" fmla="*/ 133 h 26"/>
                <a:gd name="T56" fmla="*/ 0 w 168"/>
                <a:gd name="T57" fmla="*/ 21 h 26"/>
                <a:gd name="T58" fmla="*/ 250 w 168"/>
                <a:gd name="T59" fmla="*/ 77 h 26"/>
                <a:gd name="T60" fmla="*/ 533 w 168"/>
                <a:gd name="T61" fmla="*/ 0 h 26"/>
                <a:gd name="T62" fmla="*/ 738 w 168"/>
                <a:gd name="T63" fmla="*/ 93 h 26"/>
                <a:gd name="T64" fmla="*/ 938 w 168"/>
                <a:gd name="T65" fmla="*/ 170 h 26"/>
                <a:gd name="T66" fmla="*/ 1063 w 168"/>
                <a:gd name="T67" fmla="*/ 149 h 26"/>
                <a:gd name="T68" fmla="*/ 1188 w 168"/>
                <a:gd name="T69" fmla="*/ 247 h 26"/>
                <a:gd name="T70" fmla="*/ 1283 w 168"/>
                <a:gd name="T71" fmla="*/ 295 h 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8" h="26">
                  <a:moveTo>
                    <a:pt x="82" y="16"/>
                  </a:moveTo>
                  <a:cubicBezTo>
                    <a:pt x="99" y="13"/>
                    <a:pt x="99" y="13"/>
                    <a:pt x="99" y="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0"/>
                    <a:pt x="112" y="14"/>
                    <a:pt x="116" y="16"/>
                  </a:cubicBezTo>
                  <a:cubicBezTo>
                    <a:pt x="120" y="17"/>
                    <a:pt x="126" y="17"/>
                    <a:pt x="126" y="1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93" y="20"/>
                    <a:pt x="92" y="20"/>
                  </a:cubicBezTo>
                  <a:cubicBezTo>
                    <a:pt x="91" y="20"/>
                    <a:pt x="86" y="20"/>
                    <a:pt x="86" y="20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2" y="4"/>
                    <a:pt x="16" y="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2" y="16"/>
                    <a:pt x="82" y="16"/>
                    <a:pt x="82" y="1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382">
            <a:extLst>
              <a:ext uri="{FF2B5EF4-FFF2-40B4-BE49-F238E27FC236}">
                <a16:creationId xmlns:a16="http://schemas.microsoft.com/office/drawing/2014/main" id="{127C4E4F-FCF3-4EA0-BF8C-027F7AD4B28D}"/>
              </a:ext>
            </a:extLst>
          </p:cNvPr>
          <p:cNvGrpSpPr>
            <a:grpSpLocks/>
          </p:cNvGrpSpPr>
          <p:nvPr/>
        </p:nvGrpSpPr>
        <p:grpSpPr bwMode="auto">
          <a:xfrm>
            <a:off x="3541713" y="3840163"/>
            <a:ext cx="5119687" cy="2036762"/>
            <a:chOff x="1271" y="2304"/>
            <a:chExt cx="3225" cy="1283"/>
          </a:xfrm>
        </p:grpSpPr>
        <p:grpSp>
          <p:nvGrpSpPr>
            <p:cNvPr id="43012" name="Group 383">
              <a:extLst>
                <a:ext uri="{FF2B5EF4-FFF2-40B4-BE49-F238E27FC236}">
                  <a16:creationId xmlns:a16="http://schemas.microsoft.com/office/drawing/2014/main" id="{3BF57FC5-E4E2-485E-8743-EB7C8C8027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1" y="2304"/>
              <a:ext cx="3225" cy="1283"/>
              <a:chOff x="1271" y="2304"/>
              <a:chExt cx="3225" cy="1283"/>
            </a:xfrm>
          </p:grpSpPr>
          <p:sp>
            <p:nvSpPr>
              <p:cNvPr id="43203" name="Freeform 384">
                <a:extLst>
                  <a:ext uri="{FF2B5EF4-FFF2-40B4-BE49-F238E27FC236}">
                    <a16:creationId xmlns:a16="http://schemas.microsoft.com/office/drawing/2014/main" id="{4EA06B0A-F1FC-43AD-A867-412B00E8F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04"/>
                <a:ext cx="3225" cy="1283"/>
              </a:xfrm>
              <a:custGeom>
                <a:avLst/>
                <a:gdLst>
                  <a:gd name="T0" fmla="*/ 18595 w 1290"/>
                  <a:gd name="T1" fmla="*/ 5407 h 481"/>
                  <a:gd name="T2" fmla="*/ 16645 w 1290"/>
                  <a:gd name="T3" fmla="*/ 4881 h 481"/>
                  <a:gd name="T4" fmla="*/ 16050 w 1290"/>
                  <a:gd name="T5" fmla="*/ 4668 h 481"/>
                  <a:gd name="T6" fmla="*/ 17188 w 1290"/>
                  <a:gd name="T7" fmla="*/ 4767 h 481"/>
                  <a:gd name="T8" fmla="*/ 18738 w 1290"/>
                  <a:gd name="T9" fmla="*/ 5167 h 481"/>
                  <a:gd name="T10" fmla="*/ 18845 w 1290"/>
                  <a:gd name="T11" fmla="*/ 3964 h 481"/>
                  <a:gd name="T12" fmla="*/ 16813 w 1290"/>
                  <a:gd name="T13" fmla="*/ 3380 h 481"/>
                  <a:gd name="T14" fmla="*/ 14908 w 1290"/>
                  <a:gd name="T15" fmla="*/ 3073 h 481"/>
                  <a:gd name="T16" fmla="*/ 13770 w 1290"/>
                  <a:gd name="T17" fmla="*/ 2697 h 481"/>
                  <a:gd name="T18" fmla="*/ 15050 w 1290"/>
                  <a:gd name="T19" fmla="*/ 2142 h 481"/>
                  <a:gd name="T20" fmla="*/ 15800 w 1290"/>
                  <a:gd name="T21" fmla="*/ 21 h 481"/>
                  <a:gd name="T22" fmla="*/ 14500 w 1290"/>
                  <a:gd name="T23" fmla="*/ 798 h 481"/>
                  <a:gd name="T24" fmla="*/ 13175 w 1290"/>
                  <a:gd name="T25" fmla="*/ 1251 h 481"/>
                  <a:gd name="T26" fmla="*/ 11363 w 1290"/>
                  <a:gd name="T27" fmla="*/ 2278 h 481"/>
                  <a:gd name="T28" fmla="*/ 9270 w 1290"/>
                  <a:gd name="T29" fmla="*/ 3222 h 481"/>
                  <a:gd name="T30" fmla="*/ 1625 w 1290"/>
                  <a:gd name="T31" fmla="*/ 2086 h 481"/>
                  <a:gd name="T32" fmla="*/ 0 w 1290"/>
                  <a:gd name="T33" fmla="*/ 1744 h 481"/>
                  <a:gd name="T34" fmla="*/ 2783 w 1290"/>
                  <a:gd name="T35" fmla="*/ 7797 h 481"/>
                  <a:gd name="T36" fmla="*/ 8550 w 1290"/>
                  <a:gd name="T37" fmla="*/ 7797 h 481"/>
                  <a:gd name="T38" fmla="*/ 10083 w 1290"/>
                  <a:gd name="T39" fmla="*/ 8125 h 481"/>
                  <a:gd name="T40" fmla="*/ 13095 w 1290"/>
                  <a:gd name="T41" fmla="*/ 8424 h 481"/>
                  <a:gd name="T42" fmla="*/ 14113 w 1290"/>
                  <a:gd name="T43" fmla="*/ 8424 h 481"/>
                  <a:gd name="T44" fmla="*/ 15425 w 1290"/>
                  <a:gd name="T45" fmla="*/ 8786 h 481"/>
                  <a:gd name="T46" fmla="*/ 17333 w 1290"/>
                  <a:gd name="T47" fmla="*/ 9016 h 481"/>
                  <a:gd name="T48" fmla="*/ 16470 w 1290"/>
                  <a:gd name="T49" fmla="*/ 7898 h 481"/>
                  <a:gd name="T50" fmla="*/ 15095 w 1290"/>
                  <a:gd name="T51" fmla="*/ 7386 h 481"/>
                  <a:gd name="T52" fmla="*/ 15908 w 1290"/>
                  <a:gd name="T53" fmla="*/ 7535 h 481"/>
                  <a:gd name="T54" fmla="*/ 17750 w 1290"/>
                  <a:gd name="T55" fmla="*/ 8069 h 481"/>
                  <a:gd name="T56" fmla="*/ 19250 w 1290"/>
                  <a:gd name="T57" fmla="*/ 7898 h 481"/>
                  <a:gd name="T58" fmla="*/ 17595 w 1290"/>
                  <a:gd name="T59" fmla="*/ 6794 h 481"/>
                  <a:gd name="T60" fmla="*/ 15813 w 1290"/>
                  <a:gd name="T61" fmla="*/ 6204 h 481"/>
                  <a:gd name="T62" fmla="*/ 16238 w 1290"/>
                  <a:gd name="T63" fmla="*/ 6191 h 481"/>
                  <a:gd name="T64" fmla="*/ 17750 w 1290"/>
                  <a:gd name="T65" fmla="*/ 6546 h 481"/>
                  <a:gd name="T66" fmla="*/ 19425 w 1290"/>
                  <a:gd name="T67" fmla="*/ 6930 h 481"/>
                  <a:gd name="T68" fmla="*/ 19720 w 1290"/>
                  <a:gd name="T69" fmla="*/ 5791 h 48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90" h="481">
                    <a:moveTo>
                      <a:pt x="1262" y="305"/>
                    </a:moveTo>
                    <a:cubicBezTo>
                      <a:pt x="1250" y="299"/>
                      <a:pt x="1208" y="290"/>
                      <a:pt x="1190" y="285"/>
                    </a:cubicBezTo>
                    <a:cubicBezTo>
                      <a:pt x="1172" y="281"/>
                      <a:pt x="1143" y="275"/>
                      <a:pt x="1130" y="271"/>
                    </a:cubicBezTo>
                    <a:cubicBezTo>
                      <a:pt x="1118" y="266"/>
                      <a:pt x="1081" y="259"/>
                      <a:pt x="1065" y="257"/>
                    </a:cubicBezTo>
                    <a:cubicBezTo>
                      <a:pt x="1049" y="254"/>
                      <a:pt x="1019" y="252"/>
                      <a:pt x="1005" y="247"/>
                    </a:cubicBezTo>
                    <a:cubicBezTo>
                      <a:pt x="1005" y="247"/>
                      <a:pt x="1014" y="244"/>
                      <a:pt x="1027" y="246"/>
                    </a:cubicBezTo>
                    <a:cubicBezTo>
                      <a:pt x="1040" y="247"/>
                      <a:pt x="1057" y="250"/>
                      <a:pt x="1064" y="251"/>
                    </a:cubicBezTo>
                    <a:cubicBezTo>
                      <a:pt x="1071" y="251"/>
                      <a:pt x="1084" y="250"/>
                      <a:pt x="1100" y="251"/>
                    </a:cubicBezTo>
                    <a:cubicBezTo>
                      <a:pt x="1115" y="252"/>
                      <a:pt x="1136" y="258"/>
                      <a:pt x="1155" y="262"/>
                    </a:cubicBezTo>
                    <a:cubicBezTo>
                      <a:pt x="1175" y="267"/>
                      <a:pt x="1172" y="267"/>
                      <a:pt x="1199" y="272"/>
                    </a:cubicBezTo>
                    <a:cubicBezTo>
                      <a:pt x="1227" y="276"/>
                      <a:pt x="1246" y="272"/>
                      <a:pt x="1251" y="253"/>
                    </a:cubicBezTo>
                    <a:cubicBezTo>
                      <a:pt x="1253" y="235"/>
                      <a:pt x="1238" y="220"/>
                      <a:pt x="1206" y="209"/>
                    </a:cubicBezTo>
                    <a:cubicBezTo>
                      <a:pt x="1174" y="199"/>
                      <a:pt x="1154" y="194"/>
                      <a:pt x="1129" y="188"/>
                    </a:cubicBezTo>
                    <a:cubicBezTo>
                      <a:pt x="1104" y="181"/>
                      <a:pt x="1095" y="179"/>
                      <a:pt x="1076" y="178"/>
                    </a:cubicBezTo>
                    <a:cubicBezTo>
                      <a:pt x="1056" y="176"/>
                      <a:pt x="1043" y="175"/>
                      <a:pt x="1012" y="171"/>
                    </a:cubicBezTo>
                    <a:cubicBezTo>
                      <a:pt x="980" y="167"/>
                      <a:pt x="979" y="166"/>
                      <a:pt x="954" y="162"/>
                    </a:cubicBezTo>
                    <a:cubicBezTo>
                      <a:pt x="928" y="158"/>
                      <a:pt x="912" y="154"/>
                      <a:pt x="899" y="152"/>
                    </a:cubicBezTo>
                    <a:cubicBezTo>
                      <a:pt x="886" y="149"/>
                      <a:pt x="881" y="142"/>
                      <a:pt x="881" y="142"/>
                    </a:cubicBezTo>
                    <a:cubicBezTo>
                      <a:pt x="881" y="142"/>
                      <a:pt x="897" y="133"/>
                      <a:pt x="904" y="129"/>
                    </a:cubicBezTo>
                    <a:cubicBezTo>
                      <a:pt x="912" y="126"/>
                      <a:pt x="955" y="117"/>
                      <a:pt x="963" y="113"/>
                    </a:cubicBezTo>
                    <a:cubicBezTo>
                      <a:pt x="970" y="109"/>
                      <a:pt x="1028" y="79"/>
                      <a:pt x="1029" y="40"/>
                    </a:cubicBezTo>
                    <a:cubicBezTo>
                      <a:pt x="1029" y="0"/>
                      <a:pt x="1011" y="1"/>
                      <a:pt x="1011" y="1"/>
                    </a:cubicBezTo>
                    <a:cubicBezTo>
                      <a:pt x="1002" y="0"/>
                      <a:pt x="976" y="23"/>
                      <a:pt x="972" y="27"/>
                    </a:cubicBezTo>
                    <a:cubicBezTo>
                      <a:pt x="958" y="28"/>
                      <a:pt x="937" y="41"/>
                      <a:pt x="928" y="42"/>
                    </a:cubicBezTo>
                    <a:cubicBezTo>
                      <a:pt x="919" y="44"/>
                      <a:pt x="915" y="48"/>
                      <a:pt x="905" y="52"/>
                    </a:cubicBezTo>
                    <a:cubicBezTo>
                      <a:pt x="894" y="56"/>
                      <a:pt x="862" y="61"/>
                      <a:pt x="843" y="66"/>
                    </a:cubicBezTo>
                    <a:cubicBezTo>
                      <a:pt x="824" y="70"/>
                      <a:pt x="806" y="71"/>
                      <a:pt x="790" y="79"/>
                    </a:cubicBezTo>
                    <a:cubicBezTo>
                      <a:pt x="774" y="87"/>
                      <a:pt x="745" y="110"/>
                      <a:pt x="727" y="120"/>
                    </a:cubicBezTo>
                    <a:cubicBezTo>
                      <a:pt x="714" y="128"/>
                      <a:pt x="670" y="157"/>
                      <a:pt x="630" y="169"/>
                    </a:cubicBezTo>
                    <a:cubicBezTo>
                      <a:pt x="618" y="172"/>
                      <a:pt x="603" y="170"/>
                      <a:pt x="593" y="170"/>
                    </a:cubicBezTo>
                    <a:cubicBezTo>
                      <a:pt x="570" y="171"/>
                      <a:pt x="544" y="175"/>
                      <a:pt x="482" y="174"/>
                    </a:cubicBezTo>
                    <a:cubicBezTo>
                      <a:pt x="383" y="173"/>
                      <a:pt x="201" y="124"/>
                      <a:pt x="104" y="110"/>
                    </a:cubicBezTo>
                    <a:cubicBezTo>
                      <a:pt x="79" y="107"/>
                      <a:pt x="35" y="96"/>
                      <a:pt x="8" y="93"/>
                    </a:cubicBezTo>
                    <a:cubicBezTo>
                      <a:pt x="5" y="93"/>
                      <a:pt x="3" y="93"/>
                      <a:pt x="0" y="92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49" y="419"/>
                      <a:pt x="110" y="416"/>
                      <a:pt x="178" y="411"/>
                    </a:cubicBezTo>
                    <a:cubicBezTo>
                      <a:pt x="308" y="400"/>
                      <a:pt x="408" y="402"/>
                      <a:pt x="456" y="406"/>
                    </a:cubicBezTo>
                    <a:cubicBezTo>
                      <a:pt x="505" y="411"/>
                      <a:pt x="514" y="409"/>
                      <a:pt x="547" y="411"/>
                    </a:cubicBezTo>
                    <a:cubicBezTo>
                      <a:pt x="559" y="412"/>
                      <a:pt x="585" y="411"/>
                      <a:pt x="613" y="416"/>
                    </a:cubicBezTo>
                    <a:cubicBezTo>
                      <a:pt x="618" y="416"/>
                      <a:pt x="626" y="423"/>
                      <a:pt x="645" y="428"/>
                    </a:cubicBezTo>
                    <a:cubicBezTo>
                      <a:pt x="665" y="434"/>
                      <a:pt x="730" y="444"/>
                      <a:pt x="753" y="445"/>
                    </a:cubicBezTo>
                    <a:cubicBezTo>
                      <a:pt x="777" y="447"/>
                      <a:pt x="838" y="444"/>
                      <a:pt x="838" y="444"/>
                    </a:cubicBezTo>
                    <a:cubicBezTo>
                      <a:pt x="838" y="444"/>
                      <a:pt x="848" y="443"/>
                      <a:pt x="858" y="445"/>
                    </a:cubicBezTo>
                    <a:cubicBezTo>
                      <a:pt x="867" y="447"/>
                      <a:pt x="897" y="445"/>
                      <a:pt x="903" y="444"/>
                    </a:cubicBezTo>
                    <a:cubicBezTo>
                      <a:pt x="909" y="443"/>
                      <a:pt x="920" y="448"/>
                      <a:pt x="934" y="452"/>
                    </a:cubicBezTo>
                    <a:cubicBezTo>
                      <a:pt x="949" y="455"/>
                      <a:pt x="971" y="458"/>
                      <a:pt x="987" y="463"/>
                    </a:cubicBezTo>
                    <a:cubicBezTo>
                      <a:pt x="1002" y="468"/>
                      <a:pt x="1027" y="470"/>
                      <a:pt x="1045" y="473"/>
                    </a:cubicBezTo>
                    <a:cubicBezTo>
                      <a:pt x="1063" y="476"/>
                      <a:pt x="1088" y="481"/>
                      <a:pt x="1109" y="475"/>
                    </a:cubicBezTo>
                    <a:cubicBezTo>
                      <a:pt x="1131" y="469"/>
                      <a:pt x="1130" y="446"/>
                      <a:pt x="1120" y="436"/>
                    </a:cubicBezTo>
                    <a:cubicBezTo>
                      <a:pt x="1110" y="427"/>
                      <a:pt x="1070" y="419"/>
                      <a:pt x="1054" y="416"/>
                    </a:cubicBezTo>
                    <a:cubicBezTo>
                      <a:pt x="1038" y="413"/>
                      <a:pt x="1026" y="411"/>
                      <a:pt x="1014" y="406"/>
                    </a:cubicBezTo>
                    <a:cubicBezTo>
                      <a:pt x="1002" y="401"/>
                      <a:pt x="966" y="389"/>
                      <a:pt x="966" y="389"/>
                    </a:cubicBezTo>
                    <a:cubicBezTo>
                      <a:pt x="966" y="389"/>
                      <a:pt x="960" y="383"/>
                      <a:pt x="970" y="384"/>
                    </a:cubicBezTo>
                    <a:cubicBezTo>
                      <a:pt x="981" y="385"/>
                      <a:pt x="998" y="392"/>
                      <a:pt x="1018" y="397"/>
                    </a:cubicBezTo>
                    <a:cubicBezTo>
                      <a:pt x="1037" y="401"/>
                      <a:pt x="1061" y="408"/>
                      <a:pt x="1082" y="413"/>
                    </a:cubicBezTo>
                    <a:cubicBezTo>
                      <a:pt x="1102" y="419"/>
                      <a:pt x="1119" y="420"/>
                      <a:pt x="1136" y="425"/>
                    </a:cubicBezTo>
                    <a:cubicBezTo>
                      <a:pt x="1153" y="430"/>
                      <a:pt x="1182" y="435"/>
                      <a:pt x="1198" y="438"/>
                    </a:cubicBezTo>
                    <a:cubicBezTo>
                      <a:pt x="1214" y="441"/>
                      <a:pt x="1227" y="436"/>
                      <a:pt x="1232" y="416"/>
                    </a:cubicBezTo>
                    <a:cubicBezTo>
                      <a:pt x="1237" y="395"/>
                      <a:pt x="1226" y="383"/>
                      <a:pt x="1212" y="380"/>
                    </a:cubicBezTo>
                    <a:cubicBezTo>
                      <a:pt x="1197" y="377"/>
                      <a:pt x="1143" y="362"/>
                      <a:pt x="1126" y="358"/>
                    </a:cubicBezTo>
                    <a:cubicBezTo>
                      <a:pt x="1109" y="354"/>
                      <a:pt x="1078" y="344"/>
                      <a:pt x="1064" y="338"/>
                    </a:cubicBezTo>
                    <a:cubicBezTo>
                      <a:pt x="1051" y="333"/>
                      <a:pt x="1021" y="328"/>
                      <a:pt x="1012" y="327"/>
                    </a:cubicBezTo>
                    <a:cubicBezTo>
                      <a:pt x="1003" y="325"/>
                      <a:pt x="989" y="323"/>
                      <a:pt x="995" y="320"/>
                    </a:cubicBezTo>
                    <a:cubicBezTo>
                      <a:pt x="1000" y="318"/>
                      <a:pt x="1022" y="322"/>
                      <a:pt x="1039" y="326"/>
                    </a:cubicBezTo>
                    <a:cubicBezTo>
                      <a:pt x="1057" y="330"/>
                      <a:pt x="1066" y="334"/>
                      <a:pt x="1085" y="335"/>
                    </a:cubicBezTo>
                    <a:cubicBezTo>
                      <a:pt x="1105" y="337"/>
                      <a:pt x="1116" y="341"/>
                      <a:pt x="1136" y="345"/>
                    </a:cubicBezTo>
                    <a:cubicBezTo>
                      <a:pt x="1156" y="348"/>
                      <a:pt x="1168" y="351"/>
                      <a:pt x="1181" y="353"/>
                    </a:cubicBezTo>
                    <a:cubicBezTo>
                      <a:pt x="1195" y="355"/>
                      <a:pt x="1220" y="360"/>
                      <a:pt x="1243" y="365"/>
                    </a:cubicBezTo>
                    <a:cubicBezTo>
                      <a:pt x="1267" y="371"/>
                      <a:pt x="1284" y="364"/>
                      <a:pt x="1287" y="342"/>
                    </a:cubicBezTo>
                    <a:cubicBezTo>
                      <a:pt x="1290" y="320"/>
                      <a:pt x="1275" y="310"/>
                      <a:pt x="1262" y="305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4" name="Freeform 385">
                <a:extLst>
                  <a:ext uri="{FF2B5EF4-FFF2-40B4-BE49-F238E27FC236}">
                    <a16:creationId xmlns:a16="http://schemas.microsoft.com/office/drawing/2014/main" id="{3CEE20DF-0BBF-4381-B487-72CE62158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723"/>
                <a:ext cx="33" cy="130"/>
              </a:xfrm>
              <a:custGeom>
                <a:avLst/>
                <a:gdLst>
                  <a:gd name="T0" fmla="*/ 20 w 13"/>
                  <a:gd name="T1" fmla="*/ 0 h 49"/>
                  <a:gd name="T2" fmla="*/ 96 w 13"/>
                  <a:gd name="T3" fmla="*/ 239 h 49"/>
                  <a:gd name="T4" fmla="*/ 160 w 13"/>
                  <a:gd name="T5" fmla="*/ 915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9">
                    <a:moveTo>
                      <a:pt x="1" y="0"/>
                    </a:moveTo>
                    <a:cubicBezTo>
                      <a:pt x="0" y="5"/>
                      <a:pt x="3" y="8"/>
                      <a:pt x="6" y="13"/>
                    </a:cubicBezTo>
                    <a:cubicBezTo>
                      <a:pt x="13" y="24"/>
                      <a:pt x="9" y="36"/>
                      <a:pt x="10" y="49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5" name="Freeform 386">
                <a:extLst>
                  <a:ext uri="{FF2B5EF4-FFF2-40B4-BE49-F238E27FC236}">
                    <a16:creationId xmlns:a16="http://schemas.microsoft.com/office/drawing/2014/main" id="{F3684C36-EE3B-4B0F-8FB9-93146969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701"/>
                <a:ext cx="63" cy="150"/>
              </a:xfrm>
              <a:custGeom>
                <a:avLst/>
                <a:gdLst>
                  <a:gd name="T0" fmla="*/ 0 w 25"/>
                  <a:gd name="T1" fmla="*/ 0 h 56"/>
                  <a:gd name="T2" fmla="*/ 159 w 25"/>
                  <a:gd name="T3" fmla="*/ 209 h 56"/>
                  <a:gd name="T4" fmla="*/ 401 w 25"/>
                  <a:gd name="T5" fmla="*/ 1077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6">
                    <a:moveTo>
                      <a:pt x="0" y="0"/>
                    </a:moveTo>
                    <a:cubicBezTo>
                      <a:pt x="3" y="5"/>
                      <a:pt x="6" y="7"/>
                      <a:pt x="10" y="11"/>
                    </a:cubicBezTo>
                    <a:cubicBezTo>
                      <a:pt x="22" y="23"/>
                      <a:pt x="25" y="39"/>
                      <a:pt x="25" y="56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6" name="Freeform 387">
                <a:extLst>
                  <a:ext uri="{FF2B5EF4-FFF2-40B4-BE49-F238E27FC236}">
                    <a16:creationId xmlns:a16="http://schemas.microsoft.com/office/drawing/2014/main" id="{D4A5DAE8-68DC-410F-B074-F1264FF8B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464"/>
                <a:ext cx="205" cy="109"/>
              </a:xfrm>
              <a:custGeom>
                <a:avLst/>
                <a:gdLst>
                  <a:gd name="T0" fmla="*/ 1283 w 82"/>
                  <a:gd name="T1" fmla="*/ 409 h 41"/>
                  <a:gd name="T2" fmla="*/ 500 w 82"/>
                  <a:gd name="T3" fmla="*/ 657 h 41"/>
                  <a:gd name="T4" fmla="*/ 95 w 82"/>
                  <a:gd name="T5" fmla="*/ 545 h 41"/>
                  <a:gd name="T6" fmla="*/ 145 w 82"/>
                  <a:gd name="T7" fmla="*/ 0 h 41"/>
                  <a:gd name="T8" fmla="*/ 220 w 82"/>
                  <a:gd name="T9" fmla="*/ 362 h 41"/>
                  <a:gd name="T10" fmla="*/ 563 w 82"/>
                  <a:gd name="T11" fmla="*/ 487 h 41"/>
                  <a:gd name="T12" fmla="*/ 1238 w 82"/>
                  <a:gd name="T13" fmla="*/ 36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41">
                    <a:moveTo>
                      <a:pt x="82" y="22"/>
                    </a:moveTo>
                    <a:cubicBezTo>
                      <a:pt x="70" y="41"/>
                      <a:pt x="51" y="38"/>
                      <a:pt x="32" y="35"/>
                    </a:cubicBezTo>
                    <a:cubicBezTo>
                      <a:pt x="25" y="34"/>
                      <a:pt x="12" y="34"/>
                      <a:pt x="6" y="29"/>
                    </a:cubicBezTo>
                    <a:cubicBezTo>
                      <a:pt x="0" y="22"/>
                      <a:pt x="7" y="8"/>
                      <a:pt x="9" y="0"/>
                    </a:cubicBezTo>
                    <a:cubicBezTo>
                      <a:pt x="12" y="6"/>
                      <a:pt x="9" y="13"/>
                      <a:pt x="14" y="19"/>
                    </a:cubicBezTo>
                    <a:cubicBezTo>
                      <a:pt x="19" y="24"/>
                      <a:pt x="29" y="25"/>
                      <a:pt x="36" y="26"/>
                    </a:cubicBezTo>
                    <a:cubicBezTo>
                      <a:pt x="45" y="27"/>
                      <a:pt x="73" y="26"/>
                      <a:pt x="79" y="1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7" name="Freeform 388">
                <a:extLst>
                  <a:ext uri="{FF2B5EF4-FFF2-40B4-BE49-F238E27FC236}">
                    <a16:creationId xmlns:a16="http://schemas.microsoft.com/office/drawing/2014/main" id="{E51F04A0-9FF6-410A-9922-16675EC7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3451"/>
                <a:ext cx="115" cy="101"/>
              </a:xfrm>
              <a:custGeom>
                <a:avLst/>
                <a:gdLst>
                  <a:gd name="T0" fmla="*/ 720 w 46"/>
                  <a:gd name="T1" fmla="*/ 226 h 38"/>
                  <a:gd name="T2" fmla="*/ 563 w 46"/>
                  <a:gd name="T3" fmla="*/ 635 h 38"/>
                  <a:gd name="T4" fmla="*/ 208 w 46"/>
                  <a:gd name="T5" fmla="*/ 635 h 38"/>
                  <a:gd name="T6" fmla="*/ 33 w 46"/>
                  <a:gd name="T7" fmla="*/ 431 h 38"/>
                  <a:gd name="T8" fmla="*/ 175 w 46"/>
                  <a:gd name="T9" fmla="*/ 247 h 38"/>
                  <a:gd name="T10" fmla="*/ 270 w 46"/>
                  <a:gd name="T11" fmla="*/ 0 h 38"/>
                  <a:gd name="T12" fmla="*/ 220 w 46"/>
                  <a:gd name="T13" fmla="*/ 396 h 38"/>
                  <a:gd name="T14" fmla="*/ 563 w 46"/>
                  <a:gd name="T15" fmla="*/ 319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8">
                    <a:moveTo>
                      <a:pt x="46" y="12"/>
                    </a:moveTo>
                    <a:cubicBezTo>
                      <a:pt x="42" y="18"/>
                      <a:pt x="42" y="29"/>
                      <a:pt x="36" y="34"/>
                    </a:cubicBezTo>
                    <a:cubicBezTo>
                      <a:pt x="30" y="38"/>
                      <a:pt x="19" y="35"/>
                      <a:pt x="13" y="34"/>
                    </a:cubicBezTo>
                    <a:cubicBezTo>
                      <a:pt x="5" y="32"/>
                      <a:pt x="0" y="31"/>
                      <a:pt x="2" y="23"/>
                    </a:cubicBezTo>
                    <a:cubicBezTo>
                      <a:pt x="3" y="19"/>
                      <a:pt x="9" y="16"/>
                      <a:pt x="11" y="13"/>
                    </a:cubicBezTo>
                    <a:cubicBezTo>
                      <a:pt x="14" y="9"/>
                      <a:pt x="15" y="4"/>
                      <a:pt x="17" y="0"/>
                    </a:cubicBezTo>
                    <a:cubicBezTo>
                      <a:pt x="17" y="6"/>
                      <a:pt x="10" y="15"/>
                      <a:pt x="14" y="21"/>
                    </a:cubicBezTo>
                    <a:cubicBezTo>
                      <a:pt x="20" y="30"/>
                      <a:pt x="31" y="22"/>
                      <a:pt x="36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8" name="Freeform 389">
                <a:extLst>
                  <a:ext uri="{FF2B5EF4-FFF2-40B4-BE49-F238E27FC236}">
                    <a16:creationId xmlns:a16="http://schemas.microsoft.com/office/drawing/2014/main" id="{4F5279C1-F90F-4F97-B597-DBCBD7B1A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3363"/>
                <a:ext cx="165" cy="149"/>
              </a:xfrm>
              <a:custGeom>
                <a:avLst/>
                <a:gdLst>
                  <a:gd name="T0" fmla="*/ 1033 w 66"/>
                  <a:gd name="T1" fmla="*/ 601 h 56"/>
                  <a:gd name="T2" fmla="*/ 813 w 66"/>
                  <a:gd name="T3" fmla="*/ 1032 h 56"/>
                  <a:gd name="T4" fmla="*/ 533 w 66"/>
                  <a:gd name="T5" fmla="*/ 976 h 56"/>
                  <a:gd name="T6" fmla="*/ 0 w 66"/>
                  <a:gd name="T7" fmla="*/ 750 h 56"/>
                  <a:gd name="T8" fmla="*/ 125 w 66"/>
                  <a:gd name="T9" fmla="*/ 580 h 56"/>
                  <a:gd name="T10" fmla="*/ 250 w 66"/>
                  <a:gd name="T11" fmla="*/ 319 h 56"/>
                  <a:gd name="T12" fmla="*/ 613 w 66"/>
                  <a:gd name="T13" fmla="*/ 0 h 56"/>
                  <a:gd name="T14" fmla="*/ 408 w 66"/>
                  <a:gd name="T15" fmla="*/ 750 h 56"/>
                  <a:gd name="T16" fmla="*/ 1020 w 66"/>
                  <a:gd name="T17" fmla="*/ 62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56">
                    <a:moveTo>
                      <a:pt x="66" y="32"/>
                    </a:moveTo>
                    <a:cubicBezTo>
                      <a:pt x="61" y="41"/>
                      <a:pt x="64" y="52"/>
                      <a:pt x="52" y="55"/>
                    </a:cubicBezTo>
                    <a:cubicBezTo>
                      <a:pt x="47" y="56"/>
                      <a:pt x="40" y="53"/>
                      <a:pt x="34" y="52"/>
                    </a:cubicBezTo>
                    <a:cubicBezTo>
                      <a:pt x="23" y="50"/>
                      <a:pt x="9" y="48"/>
                      <a:pt x="0" y="40"/>
                    </a:cubicBezTo>
                    <a:cubicBezTo>
                      <a:pt x="2" y="37"/>
                      <a:pt x="6" y="34"/>
                      <a:pt x="8" y="31"/>
                    </a:cubicBezTo>
                    <a:cubicBezTo>
                      <a:pt x="12" y="27"/>
                      <a:pt x="13" y="21"/>
                      <a:pt x="16" y="17"/>
                    </a:cubicBezTo>
                    <a:cubicBezTo>
                      <a:pt x="21" y="9"/>
                      <a:pt x="30" y="1"/>
                      <a:pt x="39" y="0"/>
                    </a:cubicBezTo>
                    <a:cubicBezTo>
                      <a:pt x="31" y="9"/>
                      <a:pt x="16" y="27"/>
                      <a:pt x="26" y="40"/>
                    </a:cubicBezTo>
                    <a:cubicBezTo>
                      <a:pt x="37" y="55"/>
                      <a:pt x="53" y="31"/>
                      <a:pt x="65" y="3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9" name="Freeform 390">
                <a:extLst>
                  <a:ext uri="{FF2B5EF4-FFF2-40B4-BE49-F238E27FC236}">
                    <a16:creationId xmlns:a16="http://schemas.microsoft.com/office/drawing/2014/main" id="{1D848077-D76E-43AE-B432-A4C367C8E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3339"/>
                <a:ext cx="258" cy="130"/>
              </a:xfrm>
              <a:custGeom>
                <a:avLst/>
                <a:gdLst>
                  <a:gd name="T0" fmla="*/ 1556 w 103"/>
                  <a:gd name="T1" fmla="*/ 316 h 49"/>
                  <a:gd name="T2" fmla="*/ 659 w 103"/>
                  <a:gd name="T3" fmla="*/ 724 h 49"/>
                  <a:gd name="T4" fmla="*/ 158 w 103"/>
                  <a:gd name="T5" fmla="*/ 541 h 49"/>
                  <a:gd name="T6" fmla="*/ 188 w 103"/>
                  <a:gd name="T7" fmla="*/ 0 h 49"/>
                  <a:gd name="T8" fmla="*/ 301 w 103"/>
                  <a:gd name="T9" fmla="*/ 430 h 49"/>
                  <a:gd name="T10" fmla="*/ 771 w 103"/>
                  <a:gd name="T11" fmla="*/ 541 h 49"/>
                  <a:gd name="T12" fmla="*/ 1493 w 103"/>
                  <a:gd name="T13" fmla="*/ 316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49">
                    <a:moveTo>
                      <a:pt x="99" y="17"/>
                    </a:moveTo>
                    <a:cubicBezTo>
                      <a:pt x="103" y="49"/>
                      <a:pt x="60" y="43"/>
                      <a:pt x="42" y="39"/>
                    </a:cubicBezTo>
                    <a:cubicBezTo>
                      <a:pt x="33" y="37"/>
                      <a:pt x="18" y="34"/>
                      <a:pt x="10" y="29"/>
                    </a:cubicBezTo>
                    <a:cubicBezTo>
                      <a:pt x="0" y="21"/>
                      <a:pt x="9" y="11"/>
                      <a:pt x="12" y="0"/>
                    </a:cubicBezTo>
                    <a:cubicBezTo>
                      <a:pt x="14" y="8"/>
                      <a:pt x="11" y="16"/>
                      <a:pt x="19" y="23"/>
                    </a:cubicBezTo>
                    <a:cubicBezTo>
                      <a:pt x="27" y="30"/>
                      <a:pt x="39" y="28"/>
                      <a:pt x="49" y="29"/>
                    </a:cubicBezTo>
                    <a:cubicBezTo>
                      <a:pt x="64" y="31"/>
                      <a:pt x="87" y="33"/>
                      <a:pt x="95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0" name="Freeform 391">
                <a:extLst>
                  <a:ext uri="{FF2B5EF4-FFF2-40B4-BE49-F238E27FC236}">
                    <a16:creationId xmlns:a16="http://schemas.microsoft.com/office/drawing/2014/main" id="{ABB8A74E-738A-4626-B1A4-58378BA7E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3291"/>
                <a:ext cx="155" cy="112"/>
              </a:xfrm>
              <a:custGeom>
                <a:avLst/>
                <a:gdLst>
                  <a:gd name="T0" fmla="*/ 970 w 62"/>
                  <a:gd name="T1" fmla="*/ 320 h 42"/>
                  <a:gd name="T2" fmla="*/ 770 w 62"/>
                  <a:gd name="T3" fmla="*/ 739 h 42"/>
                  <a:gd name="T4" fmla="*/ 375 w 62"/>
                  <a:gd name="T5" fmla="*/ 717 h 42"/>
                  <a:gd name="T6" fmla="*/ 33 w 62"/>
                  <a:gd name="T7" fmla="*/ 547 h 42"/>
                  <a:gd name="T8" fmla="*/ 113 w 62"/>
                  <a:gd name="T9" fmla="*/ 285 h 42"/>
                  <a:gd name="T10" fmla="*/ 145 w 62"/>
                  <a:gd name="T11" fmla="*/ 0 h 42"/>
                  <a:gd name="T12" fmla="*/ 188 w 62"/>
                  <a:gd name="T13" fmla="*/ 456 h 42"/>
                  <a:gd name="T14" fmla="*/ 688 w 62"/>
                  <a:gd name="T15" fmla="*/ 456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2">
                    <a:moveTo>
                      <a:pt x="62" y="17"/>
                    </a:moveTo>
                    <a:cubicBezTo>
                      <a:pt x="58" y="25"/>
                      <a:pt x="59" y="35"/>
                      <a:pt x="49" y="39"/>
                    </a:cubicBezTo>
                    <a:cubicBezTo>
                      <a:pt x="43" y="42"/>
                      <a:pt x="31" y="40"/>
                      <a:pt x="24" y="38"/>
                    </a:cubicBezTo>
                    <a:cubicBezTo>
                      <a:pt x="18" y="37"/>
                      <a:pt x="5" y="35"/>
                      <a:pt x="2" y="29"/>
                    </a:cubicBezTo>
                    <a:cubicBezTo>
                      <a:pt x="0" y="23"/>
                      <a:pt x="6" y="19"/>
                      <a:pt x="7" y="15"/>
                    </a:cubicBezTo>
                    <a:cubicBezTo>
                      <a:pt x="8" y="10"/>
                      <a:pt x="7" y="4"/>
                      <a:pt x="9" y="0"/>
                    </a:cubicBezTo>
                    <a:cubicBezTo>
                      <a:pt x="9" y="7"/>
                      <a:pt x="8" y="18"/>
                      <a:pt x="12" y="24"/>
                    </a:cubicBezTo>
                    <a:cubicBezTo>
                      <a:pt x="22" y="36"/>
                      <a:pt x="34" y="25"/>
                      <a:pt x="44" y="24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1" name="Freeform 392">
                <a:extLst>
                  <a:ext uri="{FF2B5EF4-FFF2-40B4-BE49-F238E27FC236}">
                    <a16:creationId xmlns:a16="http://schemas.microsoft.com/office/drawing/2014/main" id="{FCE16901-7E16-476F-806B-B4FCB9A6D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3248"/>
                <a:ext cx="125" cy="93"/>
              </a:xfrm>
              <a:custGeom>
                <a:avLst/>
                <a:gdLst>
                  <a:gd name="T0" fmla="*/ 783 w 50"/>
                  <a:gd name="T1" fmla="*/ 149 h 35"/>
                  <a:gd name="T2" fmla="*/ 470 w 50"/>
                  <a:gd name="T3" fmla="*/ 622 h 35"/>
                  <a:gd name="T4" fmla="*/ 0 w 50"/>
                  <a:gd name="T5" fmla="*/ 409 h 35"/>
                  <a:gd name="T6" fmla="*/ 145 w 50"/>
                  <a:gd name="T7" fmla="*/ 0 h 35"/>
                  <a:gd name="T8" fmla="*/ 250 w 50"/>
                  <a:gd name="T9" fmla="*/ 353 h 35"/>
                  <a:gd name="T10" fmla="*/ 738 w 50"/>
                  <a:gd name="T11" fmla="*/ 22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5">
                    <a:moveTo>
                      <a:pt x="50" y="8"/>
                    </a:moveTo>
                    <a:cubicBezTo>
                      <a:pt x="50" y="24"/>
                      <a:pt x="48" y="35"/>
                      <a:pt x="30" y="33"/>
                    </a:cubicBezTo>
                    <a:cubicBezTo>
                      <a:pt x="21" y="32"/>
                      <a:pt x="6" y="30"/>
                      <a:pt x="0" y="22"/>
                    </a:cubicBezTo>
                    <a:cubicBezTo>
                      <a:pt x="6" y="18"/>
                      <a:pt x="10" y="8"/>
                      <a:pt x="9" y="0"/>
                    </a:cubicBezTo>
                    <a:cubicBezTo>
                      <a:pt x="9" y="7"/>
                      <a:pt x="10" y="15"/>
                      <a:pt x="16" y="19"/>
                    </a:cubicBezTo>
                    <a:cubicBezTo>
                      <a:pt x="23" y="24"/>
                      <a:pt x="44" y="20"/>
                      <a:pt x="47" y="12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2" name="Freeform 393">
                <a:extLst>
                  <a:ext uri="{FF2B5EF4-FFF2-40B4-BE49-F238E27FC236}">
                    <a16:creationId xmlns:a16="http://schemas.microsoft.com/office/drawing/2014/main" id="{425A205F-ECE4-4372-84DE-3C6E4ABDE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3149"/>
                <a:ext cx="235" cy="123"/>
              </a:xfrm>
              <a:custGeom>
                <a:avLst/>
                <a:gdLst>
                  <a:gd name="T0" fmla="*/ 1458 w 94"/>
                  <a:gd name="T1" fmla="*/ 457 h 46"/>
                  <a:gd name="T2" fmla="*/ 1145 w 94"/>
                  <a:gd name="T3" fmla="*/ 845 h 46"/>
                  <a:gd name="T4" fmla="*/ 645 w 94"/>
                  <a:gd name="T5" fmla="*/ 730 h 46"/>
                  <a:gd name="T6" fmla="*/ 83 w 94"/>
                  <a:gd name="T7" fmla="*/ 559 h 46"/>
                  <a:gd name="T8" fmla="*/ 33 w 94"/>
                  <a:gd name="T9" fmla="*/ 401 h 46"/>
                  <a:gd name="T10" fmla="*/ 145 w 94"/>
                  <a:gd name="T11" fmla="*/ 0 h 46"/>
                  <a:gd name="T12" fmla="*/ 270 w 94"/>
                  <a:gd name="T13" fmla="*/ 500 h 46"/>
                  <a:gd name="T14" fmla="*/ 738 w 94"/>
                  <a:gd name="T15" fmla="*/ 559 h 46"/>
                  <a:gd name="T16" fmla="*/ 1395 w 94"/>
                  <a:gd name="T17" fmla="*/ 26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46">
                    <a:moveTo>
                      <a:pt x="93" y="24"/>
                    </a:moveTo>
                    <a:cubicBezTo>
                      <a:pt x="94" y="34"/>
                      <a:pt x="82" y="43"/>
                      <a:pt x="73" y="44"/>
                    </a:cubicBezTo>
                    <a:cubicBezTo>
                      <a:pt x="63" y="46"/>
                      <a:pt x="50" y="41"/>
                      <a:pt x="41" y="38"/>
                    </a:cubicBezTo>
                    <a:cubicBezTo>
                      <a:pt x="31" y="36"/>
                      <a:pt x="13" y="35"/>
                      <a:pt x="5" y="29"/>
                    </a:cubicBezTo>
                    <a:cubicBezTo>
                      <a:pt x="0" y="24"/>
                      <a:pt x="2" y="28"/>
                      <a:pt x="2" y="21"/>
                    </a:cubicBezTo>
                    <a:cubicBezTo>
                      <a:pt x="1" y="15"/>
                      <a:pt x="6" y="4"/>
                      <a:pt x="9" y="0"/>
                    </a:cubicBezTo>
                    <a:cubicBezTo>
                      <a:pt x="9" y="12"/>
                      <a:pt x="2" y="22"/>
                      <a:pt x="17" y="26"/>
                    </a:cubicBezTo>
                    <a:cubicBezTo>
                      <a:pt x="26" y="28"/>
                      <a:pt x="37" y="27"/>
                      <a:pt x="47" y="29"/>
                    </a:cubicBezTo>
                    <a:cubicBezTo>
                      <a:pt x="65" y="32"/>
                      <a:pt x="81" y="34"/>
                      <a:pt x="89" y="14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3" name="Freeform 394">
                <a:extLst>
                  <a:ext uri="{FF2B5EF4-FFF2-40B4-BE49-F238E27FC236}">
                    <a16:creationId xmlns:a16="http://schemas.microsoft.com/office/drawing/2014/main" id="{A4CB6B77-5887-4C3A-B0EA-FBA76E1AF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099"/>
                <a:ext cx="177" cy="120"/>
              </a:xfrm>
              <a:custGeom>
                <a:avLst/>
                <a:gdLst>
                  <a:gd name="T0" fmla="*/ 1099 w 71"/>
                  <a:gd name="T1" fmla="*/ 307 h 45"/>
                  <a:gd name="T2" fmla="*/ 386 w 71"/>
                  <a:gd name="T3" fmla="*/ 717 h 45"/>
                  <a:gd name="T4" fmla="*/ 217 w 71"/>
                  <a:gd name="T5" fmla="*/ 0 h 45"/>
                  <a:gd name="T6" fmla="*/ 603 w 71"/>
                  <a:gd name="T7" fmla="*/ 648 h 45"/>
                  <a:gd name="T8" fmla="*/ 1099 w 71"/>
                  <a:gd name="T9" fmla="*/ 28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5">
                    <a:moveTo>
                      <a:pt x="71" y="16"/>
                    </a:moveTo>
                    <a:cubicBezTo>
                      <a:pt x="69" y="45"/>
                      <a:pt x="46" y="42"/>
                      <a:pt x="25" y="38"/>
                    </a:cubicBezTo>
                    <a:cubicBezTo>
                      <a:pt x="0" y="32"/>
                      <a:pt x="19" y="20"/>
                      <a:pt x="14" y="0"/>
                    </a:cubicBezTo>
                    <a:cubicBezTo>
                      <a:pt x="23" y="12"/>
                      <a:pt x="17" y="33"/>
                      <a:pt x="39" y="34"/>
                    </a:cubicBezTo>
                    <a:cubicBezTo>
                      <a:pt x="49" y="34"/>
                      <a:pt x="67" y="24"/>
                      <a:pt x="71" y="15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4" name="Freeform 395">
                <a:extLst>
                  <a:ext uri="{FF2B5EF4-FFF2-40B4-BE49-F238E27FC236}">
                    <a16:creationId xmlns:a16="http://schemas.microsoft.com/office/drawing/2014/main" id="{E49C3DCD-5816-47C0-B956-086E63E9E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000"/>
                <a:ext cx="215" cy="163"/>
              </a:xfrm>
              <a:custGeom>
                <a:avLst/>
                <a:gdLst>
                  <a:gd name="T0" fmla="*/ 1300 w 86"/>
                  <a:gd name="T1" fmla="*/ 550 h 61"/>
                  <a:gd name="T2" fmla="*/ 1063 w 86"/>
                  <a:gd name="T3" fmla="*/ 1144 h 61"/>
                  <a:gd name="T4" fmla="*/ 563 w 86"/>
                  <a:gd name="T5" fmla="*/ 1013 h 61"/>
                  <a:gd name="T6" fmla="*/ 63 w 86"/>
                  <a:gd name="T7" fmla="*/ 842 h 61"/>
                  <a:gd name="T8" fmla="*/ 175 w 86"/>
                  <a:gd name="T9" fmla="*/ 0 h 61"/>
                  <a:gd name="T10" fmla="*/ 208 w 86"/>
                  <a:gd name="T11" fmla="*/ 572 h 61"/>
                  <a:gd name="T12" fmla="*/ 625 w 86"/>
                  <a:gd name="T13" fmla="*/ 687 h 61"/>
                  <a:gd name="T14" fmla="*/ 970 w 86"/>
                  <a:gd name="T15" fmla="*/ 842 h 61"/>
                  <a:gd name="T16" fmla="*/ 1208 w 86"/>
                  <a:gd name="T17" fmla="*/ 513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61">
                    <a:moveTo>
                      <a:pt x="83" y="29"/>
                    </a:moveTo>
                    <a:cubicBezTo>
                      <a:pt x="79" y="44"/>
                      <a:pt x="86" y="59"/>
                      <a:pt x="68" y="60"/>
                    </a:cubicBezTo>
                    <a:cubicBezTo>
                      <a:pt x="57" y="61"/>
                      <a:pt x="47" y="57"/>
                      <a:pt x="36" y="53"/>
                    </a:cubicBezTo>
                    <a:cubicBezTo>
                      <a:pt x="27" y="50"/>
                      <a:pt x="8" y="54"/>
                      <a:pt x="4" y="44"/>
                    </a:cubicBezTo>
                    <a:cubicBezTo>
                      <a:pt x="0" y="35"/>
                      <a:pt x="6" y="9"/>
                      <a:pt x="11" y="0"/>
                    </a:cubicBezTo>
                    <a:cubicBezTo>
                      <a:pt x="9" y="8"/>
                      <a:pt x="6" y="23"/>
                      <a:pt x="13" y="30"/>
                    </a:cubicBezTo>
                    <a:cubicBezTo>
                      <a:pt x="19" y="37"/>
                      <a:pt x="32" y="33"/>
                      <a:pt x="40" y="36"/>
                    </a:cubicBezTo>
                    <a:cubicBezTo>
                      <a:pt x="49" y="39"/>
                      <a:pt x="51" y="48"/>
                      <a:pt x="62" y="44"/>
                    </a:cubicBezTo>
                    <a:cubicBezTo>
                      <a:pt x="69" y="42"/>
                      <a:pt x="76" y="35"/>
                      <a:pt x="77" y="2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5" name="Freeform 396">
                <a:extLst>
                  <a:ext uri="{FF2B5EF4-FFF2-40B4-BE49-F238E27FC236}">
                    <a16:creationId xmlns:a16="http://schemas.microsoft.com/office/drawing/2014/main" id="{A8BADA69-225C-49CE-BE70-7FCA26DB1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901"/>
                <a:ext cx="217" cy="155"/>
              </a:xfrm>
              <a:custGeom>
                <a:avLst/>
                <a:gdLst>
                  <a:gd name="T0" fmla="*/ 1349 w 87"/>
                  <a:gd name="T1" fmla="*/ 556 h 58"/>
                  <a:gd name="T2" fmla="*/ 0 w 87"/>
                  <a:gd name="T3" fmla="*/ 478 h 58"/>
                  <a:gd name="T4" fmla="*/ 75 w 87"/>
                  <a:gd name="T5" fmla="*/ 0 h 58"/>
                  <a:gd name="T6" fmla="*/ 229 w 87"/>
                  <a:gd name="T7" fmla="*/ 379 h 58"/>
                  <a:gd name="T8" fmla="*/ 653 w 87"/>
                  <a:gd name="T9" fmla="*/ 556 h 58"/>
                  <a:gd name="T10" fmla="*/ 1287 w 87"/>
                  <a:gd name="T11" fmla="*/ 513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58">
                    <a:moveTo>
                      <a:pt x="87" y="29"/>
                    </a:moveTo>
                    <a:cubicBezTo>
                      <a:pt x="76" y="58"/>
                      <a:pt x="18" y="33"/>
                      <a:pt x="0" y="25"/>
                    </a:cubicBezTo>
                    <a:cubicBezTo>
                      <a:pt x="1" y="15"/>
                      <a:pt x="7" y="11"/>
                      <a:pt x="5" y="0"/>
                    </a:cubicBezTo>
                    <a:cubicBezTo>
                      <a:pt x="10" y="6"/>
                      <a:pt x="9" y="14"/>
                      <a:pt x="15" y="20"/>
                    </a:cubicBezTo>
                    <a:cubicBezTo>
                      <a:pt x="22" y="26"/>
                      <a:pt x="33" y="27"/>
                      <a:pt x="42" y="29"/>
                    </a:cubicBezTo>
                    <a:cubicBezTo>
                      <a:pt x="49" y="30"/>
                      <a:pt x="83" y="36"/>
                      <a:pt x="83" y="2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6" name="Freeform 397">
                <a:extLst>
                  <a:ext uri="{FF2B5EF4-FFF2-40B4-BE49-F238E27FC236}">
                    <a16:creationId xmlns:a16="http://schemas.microsoft.com/office/drawing/2014/main" id="{9C2858DF-E0B4-4D2D-AD9A-B31BF0B57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888"/>
                <a:ext cx="117" cy="88"/>
              </a:xfrm>
              <a:custGeom>
                <a:avLst/>
                <a:gdLst>
                  <a:gd name="T0" fmla="*/ 682 w 47"/>
                  <a:gd name="T1" fmla="*/ 35 h 33"/>
                  <a:gd name="T2" fmla="*/ 620 w 47"/>
                  <a:gd name="T3" fmla="*/ 477 h 33"/>
                  <a:gd name="T4" fmla="*/ 353 w 47"/>
                  <a:gd name="T5" fmla="*/ 568 h 33"/>
                  <a:gd name="T6" fmla="*/ 62 w 47"/>
                  <a:gd name="T7" fmla="*/ 491 h 33"/>
                  <a:gd name="T8" fmla="*/ 42 w 47"/>
                  <a:gd name="T9" fmla="*/ 0 h 33"/>
                  <a:gd name="T10" fmla="*/ 167 w 47"/>
                  <a:gd name="T11" fmla="*/ 363 h 33"/>
                  <a:gd name="T12" fmla="*/ 495 w 47"/>
                  <a:gd name="T13" fmla="*/ 24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33">
                    <a:moveTo>
                      <a:pt x="44" y="2"/>
                    </a:moveTo>
                    <a:cubicBezTo>
                      <a:pt x="47" y="10"/>
                      <a:pt x="45" y="19"/>
                      <a:pt x="40" y="25"/>
                    </a:cubicBezTo>
                    <a:cubicBezTo>
                      <a:pt x="34" y="33"/>
                      <a:pt x="32" y="31"/>
                      <a:pt x="23" y="30"/>
                    </a:cubicBezTo>
                    <a:cubicBezTo>
                      <a:pt x="19" y="29"/>
                      <a:pt x="7" y="29"/>
                      <a:pt x="4" y="26"/>
                    </a:cubicBezTo>
                    <a:cubicBezTo>
                      <a:pt x="0" y="22"/>
                      <a:pt x="2" y="6"/>
                      <a:pt x="3" y="0"/>
                    </a:cubicBezTo>
                    <a:cubicBezTo>
                      <a:pt x="5" y="6"/>
                      <a:pt x="4" y="14"/>
                      <a:pt x="11" y="19"/>
                    </a:cubicBezTo>
                    <a:cubicBezTo>
                      <a:pt x="19" y="24"/>
                      <a:pt x="28" y="21"/>
                      <a:pt x="32" y="1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7" name="Freeform 398">
                <a:extLst>
                  <a:ext uri="{FF2B5EF4-FFF2-40B4-BE49-F238E27FC236}">
                    <a16:creationId xmlns:a16="http://schemas.microsoft.com/office/drawing/2014/main" id="{46323649-B3A7-4A12-9E3A-D821B5B4B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872"/>
                <a:ext cx="162" cy="83"/>
              </a:xfrm>
              <a:custGeom>
                <a:avLst/>
                <a:gdLst>
                  <a:gd name="T0" fmla="*/ 932 w 65"/>
                  <a:gd name="T1" fmla="*/ 94 h 31"/>
                  <a:gd name="T2" fmla="*/ 496 w 65"/>
                  <a:gd name="T3" fmla="*/ 538 h 31"/>
                  <a:gd name="T4" fmla="*/ 0 w 65"/>
                  <a:gd name="T5" fmla="*/ 444 h 31"/>
                  <a:gd name="T6" fmla="*/ 12 w 65"/>
                  <a:gd name="T7" fmla="*/ 21 h 31"/>
                  <a:gd name="T8" fmla="*/ 528 w 65"/>
                  <a:gd name="T9" fmla="*/ 345 h 31"/>
                  <a:gd name="T10" fmla="*/ 870 w 65"/>
                  <a:gd name="T11" fmla="*/ 252 h 31"/>
                  <a:gd name="T12" fmla="*/ 945 w 65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1">
                    <a:moveTo>
                      <a:pt x="60" y="5"/>
                    </a:moveTo>
                    <a:cubicBezTo>
                      <a:pt x="65" y="30"/>
                      <a:pt x="51" y="31"/>
                      <a:pt x="32" y="28"/>
                    </a:cubicBezTo>
                    <a:cubicBezTo>
                      <a:pt x="24" y="27"/>
                      <a:pt x="6" y="28"/>
                      <a:pt x="0" y="23"/>
                    </a:cubicBezTo>
                    <a:cubicBezTo>
                      <a:pt x="3" y="16"/>
                      <a:pt x="0" y="8"/>
                      <a:pt x="1" y="1"/>
                    </a:cubicBezTo>
                    <a:cubicBezTo>
                      <a:pt x="2" y="19"/>
                      <a:pt x="19" y="17"/>
                      <a:pt x="34" y="18"/>
                    </a:cubicBezTo>
                    <a:cubicBezTo>
                      <a:pt x="41" y="18"/>
                      <a:pt x="50" y="19"/>
                      <a:pt x="56" y="13"/>
                    </a:cubicBezTo>
                    <a:cubicBezTo>
                      <a:pt x="60" y="9"/>
                      <a:pt x="57" y="4"/>
                      <a:pt x="61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8" name="Freeform 399">
                <a:extLst>
                  <a:ext uri="{FF2B5EF4-FFF2-40B4-BE49-F238E27FC236}">
                    <a16:creationId xmlns:a16="http://schemas.microsoft.com/office/drawing/2014/main" id="{00D47379-FE6D-4379-A810-51500BC73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696"/>
                <a:ext cx="125" cy="125"/>
              </a:xfrm>
              <a:custGeom>
                <a:avLst/>
                <a:gdLst>
                  <a:gd name="T0" fmla="*/ 783 w 50"/>
                  <a:gd name="T1" fmla="*/ 303 h 47"/>
                  <a:gd name="T2" fmla="*/ 145 w 50"/>
                  <a:gd name="T3" fmla="*/ 77 h 47"/>
                  <a:gd name="T4" fmla="*/ 95 w 50"/>
                  <a:gd name="T5" fmla="*/ 149 h 47"/>
                  <a:gd name="T6" fmla="*/ 300 w 50"/>
                  <a:gd name="T7" fmla="*/ 375 h 47"/>
                  <a:gd name="T8" fmla="*/ 488 w 50"/>
                  <a:gd name="T9" fmla="*/ 883 h 47"/>
                  <a:gd name="T10" fmla="*/ 438 w 50"/>
                  <a:gd name="T11" fmla="*/ 431 h 47"/>
                  <a:gd name="T12" fmla="*/ 595 w 50"/>
                  <a:gd name="T13" fmla="*/ 319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7">
                    <a:moveTo>
                      <a:pt x="50" y="16"/>
                    </a:moveTo>
                    <a:cubicBezTo>
                      <a:pt x="33" y="16"/>
                      <a:pt x="23" y="11"/>
                      <a:pt x="9" y="4"/>
                    </a:cubicBezTo>
                    <a:cubicBezTo>
                      <a:pt x="2" y="1"/>
                      <a:pt x="0" y="0"/>
                      <a:pt x="6" y="8"/>
                    </a:cubicBezTo>
                    <a:cubicBezTo>
                      <a:pt x="9" y="13"/>
                      <a:pt x="15" y="15"/>
                      <a:pt x="19" y="20"/>
                    </a:cubicBezTo>
                    <a:cubicBezTo>
                      <a:pt x="24" y="28"/>
                      <a:pt x="27" y="38"/>
                      <a:pt x="31" y="47"/>
                    </a:cubicBezTo>
                    <a:cubicBezTo>
                      <a:pt x="30" y="42"/>
                      <a:pt x="25" y="28"/>
                      <a:pt x="28" y="23"/>
                    </a:cubicBezTo>
                    <a:cubicBezTo>
                      <a:pt x="30" y="17"/>
                      <a:pt x="34" y="21"/>
                      <a:pt x="38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9" name="Freeform 400">
                <a:extLst>
                  <a:ext uri="{FF2B5EF4-FFF2-40B4-BE49-F238E27FC236}">
                    <a16:creationId xmlns:a16="http://schemas.microsoft.com/office/drawing/2014/main" id="{157E7263-EF2E-4B99-957B-17FDCB3EA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725"/>
                <a:ext cx="60" cy="134"/>
              </a:xfrm>
              <a:custGeom>
                <a:avLst/>
                <a:gdLst>
                  <a:gd name="T0" fmla="*/ 375 w 24"/>
                  <a:gd name="T1" fmla="*/ 825 h 50"/>
                  <a:gd name="T2" fmla="*/ 238 w 24"/>
                  <a:gd name="T3" fmla="*/ 273 h 50"/>
                  <a:gd name="T4" fmla="*/ 0 w 24"/>
                  <a:gd name="T5" fmla="*/ 0 h 50"/>
                  <a:gd name="T6" fmla="*/ 175 w 24"/>
                  <a:gd name="T7" fmla="*/ 962 h 50"/>
                  <a:gd name="T8" fmla="*/ 283 w 24"/>
                  <a:gd name="T9" fmla="*/ 56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0">
                    <a:moveTo>
                      <a:pt x="24" y="43"/>
                    </a:moveTo>
                    <a:cubicBezTo>
                      <a:pt x="19" y="31"/>
                      <a:pt x="23" y="24"/>
                      <a:pt x="15" y="14"/>
                    </a:cubicBezTo>
                    <a:cubicBezTo>
                      <a:pt x="10" y="9"/>
                      <a:pt x="5" y="4"/>
                      <a:pt x="0" y="0"/>
                    </a:cubicBezTo>
                    <a:cubicBezTo>
                      <a:pt x="8" y="18"/>
                      <a:pt x="11" y="30"/>
                      <a:pt x="11" y="50"/>
                    </a:cubicBezTo>
                    <a:cubicBezTo>
                      <a:pt x="12" y="44"/>
                      <a:pt x="10" y="29"/>
                      <a:pt x="18" y="2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0" name="Freeform 401">
                <a:extLst>
                  <a:ext uri="{FF2B5EF4-FFF2-40B4-BE49-F238E27FC236}">
                    <a16:creationId xmlns:a16="http://schemas.microsoft.com/office/drawing/2014/main" id="{C96BDADA-7E8D-46CA-8BE0-746727921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3229"/>
                <a:ext cx="598" cy="256"/>
              </a:xfrm>
              <a:custGeom>
                <a:avLst/>
                <a:gdLst>
                  <a:gd name="T0" fmla="*/ 3743 w 239"/>
                  <a:gd name="T1" fmla="*/ 1728 h 96"/>
                  <a:gd name="T2" fmla="*/ 3213 w 239"/>
                  <a:gd name="T3" fmla="*/ 1728 h 96"/>
                  <a:gd name="T4" fmla="*/ 2785 w 239"/>
                  <a:gd name="T5" fmla="*/ 1741 h 96"/>
                  <a:gd name="T6" fmla="*/ 1834 w 239"/>
                  <a:gd name="T7" fmla="*/ 1707 h 96"/>
                  <a:gd name="T8" fmla="*/ 801 w 239"/>
                  <a:gd name="T9" fmla="*/ 1365 h 96"/>
                  <a:gd name="T10" fmla="*/ 0 w 239"/>
                  <a:gd name="T11" fmla="*/ 1024 h 96"/>
                  <a:gd name="T12" fmla="*/ 313 w 239"/>
                  <a:gd name="T13" fmla="*/ 0 h 96"/>
                  <a:gd name="T14" fmla="*/ 550 w 239"/>
                  <a:gd name="T15" fmla="*/ 1045 h 96"/>
                  <a:gd name="T16" fmla="*/ 988 w 239"/>
                  <a:gd name="T17" fmla="*/ 1024 h 96"/>
                  <a:gd name="T18" fmla="*/ 1534 w 239"/>
                  <a:gd name="T19" fmla="*/ 1229 h 96"/>
                  <a:gd name="T20" fmla="*/ 2585 w 239"/>
                  <a:gd name="T21" fmla="*/ 1571 h 96"/>
                  <a:gd name="T22" fmla="*/ 3713 w 239"/>
                  <a:gd name="T23" fmla="*/ 1707 h 9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96">
                    <a:moveTo>
                      <a:pt x="239" y="91"/>
                    </a:moveTo>
                    <a:cubicBezTo>
                      <a:pt x="229" y="95"/>
                      <a:pt x="216" y="91"/>
                      <a:pt x="205" y="91"/>
                    </a:cubicBezTo>
                    <a:cubicBezTo>
                      <a:pt x="196" y="91"/>
                      <a:pt x="187" y="92"/>
                      <a:pt x="178" y="92"/>
                    </a:cubicBezTo>
                    <a:cubicBezTo>
                      <a:pt x="158" y="92"/>
                      <a:pt x="137" y="94"/>
                      <a:pt x="117" y="90"/>
                    </a:cubicBezTo>
                    <a:cubicBezTo>
                      <a:pt x="94" y="86"/>
                      <a:pt x="72" y="79"/>
                      <a:pt x="51" y="72"/>
                    </a:cubicBezTo>
                    <a:cubicBezTo>
                      <a:pt x="37" y="68"/>
                      <a:pt x="9" y="65"/>
                      <a:pt x="0" y="54"/>
                    </a:cubicBezTo>
                    <a:cubicBezTo>
                      <a:pt x="15" y="43"/>
                      <a:pt x="15" y="17"/>
                      <a:pt x="20" y="0"/>
                    </a:cubicBezTo>
                    <a:cubicBezTo>
                      <a:pt x="25" y="18"/>
                      <a:pt x="6" y="49"/>
                      <a:pt x="35" y="55"/>
                    </a:cubicBezTo>
                    <a:cubicBezTo>
                      <a:pt x="44" y="56"/>
                      <a:pt x="54" y="53"/>
                      <a:pt x="63" y="54"/>
                    </a:cubicBezTo>
                    <a:cubicBezTo>
                      <a:pt x="76" y="54"/>
                      <a:pt x="87" y="59"/>
                      <a:pt x="98" y="65"/>
                    </a:cubicBezTo>
                    <a:cubicBezTo>
                      <a:pt x="121" y="75"/>
                      <a:pt x="141" y="79"/>
                      <a:pt x="165" y="83"/>
                    </a:cubicBezTo>
                    <a:cubicBezTo>
                      <a:pt x="182" y="86"/>
                      <a:pt x="220" y="96"/>
                      <a:pt x="237" y="9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1" name="Freeform 402">
                <a:extLst>
                  <a:ext uri="{FF2B5EF4-FFF2-40B4-BE49-F238E27FC236}">
                    <a16:creationId xmlns:a16="http://schemas.microsoft.com/office/drawing/2014/main" id="{6850F7EB-9F5D-4F30-AF48-F93F7409D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3144"/>
                <a:ext cx="605" cy="243"/>
              </a:xfrm>
              <a:custGeom>
                <a:avLst/>
                <a:gdLst>
                  <a:gd name="T0" fmla="*/ 3783 w 242"/>
                  <a:gd name="T1" fmla="*/ 320 h 91"/>
                  <a:gd name="T2" fmla="*/ 3625 w 242"/>
                  <a:gd name="T3" fmla="*/ 1370 h 91"/>
                  <a:gd name="T4" fmla="*/ 2988 w 242"/>
                  <a:gd name="T5" fmla="*/ 1584 h 91"/>
                  <a:gd name="T6" fmla="*/ 2063 w 242"/>
                  <a:gd name="T7" fmla="*/ 1503 h 91"/>
                  <a:gd name="T8" fmla="*/ 0 w 242"/>
                  <a:gd name="T9" fmla="*/ 1276 h 91"/>
                  <a:gd name="T10" fmla="*/ 2425 w 242"/>
                  <a:gd name="T11" fmla="*/ 1199 h 91"/>
                  <a:gd name="T12" fmla="*/ 3313 w 242"/>
                  <a:gd name="T13" fmla="*/ 742 h 91"/>
                  <a:gd name="T14" fmla="*/ 3458 w 242"/>
                  <a:gd name="T15" fmla="*/ 0 h 91"/>
                  <a:gd name="T16" fmla="*/ 3563 w 242"/>
                  <a:gd name="T17" fmla="*/ 798 h 91"/>
                  <a:gd name="T18" fmla="*/ 3738 w 242"/>
                  <a:gd name="T19" fmla="*/ 606 h 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2" h="91">
                    <a:moveTo>
                      <a:pt x="242" y="17"/>
                    </a:moveTo>
                    <a:cubicBezTo>
                      <a:pt x="242" y="36"/>
                      <a:pt x="239" y="54"/>
                      <a:pt x="232" y="72"/>
                    </a:cubicBezTo>
                    <a:cubicBezTo>
                      <a:pt x="224" y="91"/>
                      <a:pt x="209" y="86"/>
                      <a:pt x="191" y="83"/>
                    </a:cubicBezTo>
                    <a:cubicBezTo>
                      <a:pt x="167" y="80"/>
                      <a:pt x="156" y="77"/>
                      <a:pt x="132" y="79"/>
                    </a:cubicBezTo>
                    <a:cubicBezTo>
                      <a:pt x="98" y="81"/>
                      <a:pt x="34" y="66"/>
                      <a:pt x="0" y="67"/>
                    </a:cubicBezTo>
                    <a:cubicBezTo>
                      <a:pt x="45" y="57"/>
                      <a:pt x="109" y="70"/>
                      <a:pt x="155" y="63"/>
                    </a:cubicBezTo>
                    <a:cubicBezTo>
                      <a:pt x="175" y="60"/>
                      <a:pt x="202" y="60"/>
                      <a:pt x="212" y="39"/>
                    </a:cubicBezTo>
                    <a:cubicBezTo>
                      <a:pt x="218" y="28"/>
                      <a:pt x="214" y="10"/>
                      <a:pt x="221" y="0"/>
                    </a:cubicBezTo>
                    <a:cubicBezTo>
                      <a:pt x="227" y="13"/>
                      <a:pt x="224" y="28"/>
                      <a:pt x="228" y="42"/>
                    </a:cubicBezTo>
                    <a:cubicBezTo>
                      <a:pt x="232" y="59"/>
                      <a:pt x="240" y="43"/>
                      <a:pt x="239" y="32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2" name="Freeform 403">
                <a:extLst>
                  <a:ext uri="{FF2B5EF4-FFF2-40B4-BE49-F238E27FC236}">
                    <a16:creationId xmlns:a16="http://schemas.microsoft.com/office/drawing/2014/main" id="{36DAC71F-91B8-4724-AC1D-5D1CF35EB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883"/>
                <a:ext cx="317" cy="256"/>
              </a:xfrm>
              <a:custGeom>
                <a:avLst/>
                <a:gdLst>
                  <a:gd name="T0" fmla="*/ 1912 w 127"/>
                  <a:gd name="T1" fmla="*/ 0 h 96"/>
                  <a:gd name="T2" fmla="*/ 1587 w 127"/>
                  <a:gd name="T3" fmla="*/ 739 h 96"/>
                  <a:gd name="T4" fmla="*/ 1133 w 127"/>
                  <a:gd name="T5" fmla="*/ 1101 h 96"/>
                  <a:gd name="T6" fmla="*/ 574 w 127"/>
                  <a:gd name="T7" fmla="*/ 1331 h 96"/>
                  <a:gd name="T8" fmla="*/ 0 w 127"/>
                  <a:gd name="T9" fmla="*/ 1571 h 96"/>
                  <a:gd name="T10" fmla="*/ 1320 w 127"/>
                  <a:gd name="T11" fmla="*/ 1229 h 96"/>
                  <a:gd name="T12" fmla="*/ 1974 w 127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" h="96">
                    <a:moveTo>
                      <a:pt x="123" y="0"/>
                    </a:moveTo>
                    <a:cubicBezTo>
                      <a:pt x="123" y="13"/>
                      <a:pt x="110" y="30"/>
                      <a:pt x="102" y="39"/>
                    </a:cubicBezTo>
                    <a:cubicBezTo>
                      <a:pt x="93" y="48"/>
                      <a:pt x="84" y="53"/>
                      <a:pt x="73" y="58"/>
                    </a:cubicBezTo>
                    <a:cubicBezTo>
                      <a:pt x="62" y="63"/>
                      <a:pt x="49" y="65"/>
                      <a:pt x="37" y="70"/>
                    </a:cubicBezTo>
                    <a:cubicBezTo>
                      <a:pt x="25" y="74"/>
                      <a:pt x="12" y="78"/>
                      <a:pt x="0" y="83"/>
                    </a:cubicBezTo>
                    <a:cubicBezTo>
                      <a:pt x="18" y="96"/>
                      <a:pt x="67" y="75"/>
                      <a:pt x="85" y="65"/>
                    </a:cubicBezTo>
                    <a:cubicBezTo>
                      <a:pt x="105" y="55"/>
                      <a:pt x="124" y="22"/>
                      <a:pt x="127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3" name="Freeform 404">
                <a:extLst>
                  <a:ext uri="{FF2B5EF4-FFF2-40B4-BE49-F238E27FC236}">
                    <a16:creationId xmlns:a16="http://schemas.microsoft.com/office/drawing/2014/main" id="{24E5F2CA-D07E-46C8-B6B2-13AB064CB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3093"/>
                <a:ext cx="132" cy="312"/>
              </a:xfrm>
              <a:custGeom>
                <a:avLst/>
                <a:gdLst>
                  <a:gd name="T0" fmla="*/ 725 w 53"/>
                  <a:gd name="T1" fmla="*/ 0 h 117"/>
                  <a:gd name="T2" fmla="*/ 403 w 53"/>
                  <a:gd name="T3" fmla="*/ 491 h 117"/>
                  <a:gd name="T4" fmla="*/ 217 w 53"/>
                  <a:gd name="T5" fmla="*/ 1024 h 117"/>
                  <a:gd name="T6" fmla="*/ 0 w 53"/>
                  <a:gd name="T7" fmla="*/ 2219 h 117"/>
                  <a:gd name="T8" fmla="*/ 371 w 53"/>
                  <a:gd name="T9" fmla="*/ 760 h 117"/>
                  <a:gd name="T10" fmla="*/ 819 w 53"/>
                  <a:gd name="T11" fmla="*/ 0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117">
                    <a:moveTo>
                      <a:pt x="47" y="0"/>
                    </a:moveTo>
                    <a:cubicBezTo>
                      <a:pt x="42" y="10"/>
                      <a:pt x="32" y="15"/>
                      <a:pt x="26" y="26"/>
                    </a:cubicBezTo>
                    <a:cubicBezTo>
                      <a:pt x="21" y="35"/>
                      <a:pt x="17" y="44"/>
                      <a:pt x="14" y="54"/>
                    </a:cubicBezTo>
                    <a:cubicBezTo>
                      <a:pt x="7" y="74"/>
                      <a:pt x="7" y="97"/>
                      <a:pt x="0" y="117"/>
                    </a:cubicBezTo>
                    <a:cubicBezTo>
                      <a:pt x="12" y="93"/>
                      <a:pt x="11" y="64"/>
                      <a:pt x="24" y="40"/>
                    </a:cubicBezTo>
                    <a:cubicBezTo>
                      <a:pt x="32" y="24"/>
                      <a:pt x="44" y="13"/>
                      <a:pt x="53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4" name="Freeform 405">
                <a:extLst>
                  <a:ext uri="{FF2B5EF4-FFF2-40B4-BE49-F238E27FC236}">
                    <a16:creationId xmlns:a16="http://schemas.microsoft.com/office/drawing/2014/main" id="{774C28A4-0B06-4156-8375-6EF9E2804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472"/>
                <a:ext cx="537" cy="272"/>
              </a:xfrm>
              <a:custGeom>
                <a:avLst/>
                <a:gdLst>
                  <a:gd name="T0" fmla="*/ 3349 w 215"/>
                  <a:gd name="T1" fmla="*/ 0 h 102"/>
                  <a:gd name="T2" fmla="*/ 1696 w 215"/>
                  <a:gd name="T3" fmla="*/ 397 h 102"/>
                  <a:gd name="T4" fmla="*/ 937 w 215"/>
                  <a:gd name="T5" fmla="*/ 1160 h 102"/>
                  <a:gd name="T6" fmla="*/ 0 w 215"/>
                  <a:gd name="T7" fmla="*/ 1933 h 102"/>
                  <a:gd name="T8" fmla="*/ 1446 w 215"/>
                  <a:gd name="T9" fmla="*/ 875 h 102"/>
                  <a:gd name="T10" fmla="*/ 3349 w 215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5" h="102">
                    <a:moveTo>
                      <a:pt x="215" y="0"/>
                    </a:moveTo>
                    <a:cubicBezTo>
                      <a:pt x="190" y="9"/>
                      <a:pt x="125" y="14"/>
                      <a:pt x="109" y="21"/>
                    </a:cubicBezTo>
                    <a:cubicBezTo>
                      <a:pt x="93" y="28"/>
                      <a:pt x="80" y="47"/>
                      <a:pt x="60" y="61"/>
                    </a:cubicBezTo>
                    <a:cubicBezTo>
                      <a:pt x="40" y="75"/>
                      <a:pt x="6" y="99"/>
                      <a:pt x="0" y="102"/>
                    </a:cubicBezTo>
                    <a:cubicBezTo>
                      <a:pt x="19" y="97"/>
                      <a:pt x="84" y="57"/>
                      <a:pt x="93" y="46"/>
                    </a:cubicBezTo>
                    <a:cubicBezTo>
                      <a:pt x="103" y="35"/>
                      <a:pt x="154" y="19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5" name="Freeform 406">
                <a:extLst>
                  <a:ext uri="{FF2B5EF4-FFF2-40B4-BE49-F238E27FC236}">
                    <a16:creationId xmlns:a16="http://schemas.microsoft.com/office/drawing/2014/main" id="{00C9F01E-C399-4B02-800E-79F2F3936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752"/>
                <a:ext cx="330" cy="69"/>
              </a:xfrm>
              <a:custGeom>
                <a:avLst/>
                <a:gdLst>
                  <a:gd name="T0" fmla="*/ 2063 w 132"/>
                  <a:gd name="T1" fmla="*/ 281 h 26"/>
                  <a:gd name="T2" fmla="*/ 895 w 132"/>
                  <a:gd name="T3" fmla="*/ 295 h 26"/>
                  <a:gd name="T4" fmla="*/ 0 w 132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2" h="26">
                    <a:moveTo>
                      <a:pt x="132" y="15"/>
                    </a:moveTo>
                    <a:cubicBezTo>
                      <a:pt x="115" y="26"/>
                      <a:pt x="76" y="19"/>
                      <a:pt x="57" y="16"/>
                    </a:cubicBezTo>
                    <a:cubicBezTo>
                      <a:pt x="38" y="13"/>
                      <a:pt x="17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6" name="Freeform 407">
                <a:extLst>
                  <a:ext uri="{FF2B5EF4-FFF2-40B4-BE49-F238E27FC236}">
                    <a16:creationId xmlns:a16="http://schemas.microsoft.com/office/drawing/2014/main" id="{7696FD87-E9D9-4EB1-98A2-40AF8974E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3101"/>
                <a:ext cx="140" cy="48"/>
              </a:xfrm>
              <a:custGeom>
                <a:avLst/>
                <a:gdLst>
                  <a:gd name="T0" fmla="*/ 875 w 56"/>
                  <a:gd name="T1" fmla="*/ 341 h 18"/>
                  <a:gd name="T2" fmla="*/ 0 w 5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8">
                    <a:moveTo>
                      <a:pt x="56" y="18"/>
                    </a:moveTo>
                    <a:cubicBezTo>
                      <a:pt x="38" y="12"/>
                      <a:pt x="19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7" name="Freeform 408">
                <a:extLst>
                  <a:ext uri="{FF2B5EF4-FFF2-40B4-BE49-F238E27FC236}">
                    <a16:creationId xmlns:a16="http://schemas.microsoft.com/office/drawing/2014/main" id="{D0F6CEA4-9A51-44AE-94E0-55CE0953A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288"/>
                <a:ext cx="178" cy="59"/>
              </a:xfrm>
              <a:custGeom>
                <a:avLst/>
                <a:gdLst>
                  <a:gd name="T0" fmla="*/ 1118 w 71"/>
                  <a:gd name="T1" fmla="*/ 424 h 22"/>
                  <a:gd name="T2" fmla="*/ 0 w 71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2">
                    <a:moveTo>
                      <a:pt x="71" y="22"/>
                    </a:moveTo>
                    <a:cubicBezTo>
                      <a:pt x="53" y="10"/>
                      <a:pt x="21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8" name="Freeform 409">
                <a:extLst>
                  <a:ext uri="{FF2B5EF4-FFF2-40B4-BE49-F238E27FC236}">
                    <a16:creationId xmlns:a16="http://schemas.microsoft.com/office/drawing/2014/main" id="{B429CB97-73F7-4241-8931-6D7508D58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3243"/>
                <a:ext cx="115" cy="40"/>
              </a:xfrm>
              <a:custGeom>
                <a:avLst/>
                <a:gdLst>
                  <a:gd name="T0" fmla="*/ 720 w 46"/>
                  <a:gd name="T1" fmla="*/ 285 h 15"/>
                  <a:gd name="T2" fmla="*/ 0 w 4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5">
                    <a:moveTo>
                      <a:pt x="46" y="15"/>
                    </a:moveTo>
                    <a:cubicBezTo>
                      <a:pt x="30" y="12"/>
                      <a:pt x="13" y="1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9" name="Freeform 410">
                <a:extLst>
                  <a:ext uri="{FF2B5EF4-FFF2-40B4-BE49-F238E27FC236}">
                    <a16:creationId xmlns:a16="http://schemas.microsoft.com/office/drawing/2014/main" id="{34639364-15E9-454B-9CF5-9210045BD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440"/>
                <a:ext cx="143" cy="37"/>
              </a:xfrm>
              <a:custGeom>
                <a:avLst/>
                <a:gdLst>
                  <a:gd name="T0" fmla="*/ 901 w 57"/>
                  <a:gd name="T1" fmla="*/ 259 h 14"/>
                  <a:gd name="T2" fmla="*/ 0 w 5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4">
                    <a:moveTo>
                      <a:pt x="57" y="14"/>
                    </a:moveTo>
                    <a:cubicBezTo>
                      <a:pt x="45" y="1"/>
                      <a:pt x="17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0" name="Freeform 411">
                <a:extLst>
                  <a:ext uri="{FF2B5EF4-FFF2-40B4-BE49-F238E27FC236}">
                    <a16:creationId xmlns:a16="http://schemas.microsoft.com/office/drawing/2014/main" id="{B805B771-DF13-4E07-9562-85EF5EA19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893"/>
                <a:ext cx="302" cy="184"/>
              </a:xfrm>
              <a:custGeom>
                <a:avLst/>
                <a:gdLst>
                  <a:gd name="T0" fmla="*/ 1882 w 121"/>
                  <a:gd name="T1" fmla="*/ 35 h 69"/>
                  <a:gd name="T2" fmla="*/ 916 w 121"/>
                  <a:gd name="T3" fmla="*/ 947 h 69"/>
                  <a:gd name="T4" fmla="*/ 155 w 121"/>
                  <a:gd name="T5" fmla="*/ 1309 h 69"/>
                  <a:gd name="T6" fmla="*/ 699 w 121"/>
                  <a:gd name="T7" fmla="*/ 989 h 69"/>
                  <a:gd name="T8" fmla="*/ 1228 w 121"/>
                  <a:gd name="T9" fmla="*/ 760 h 69"/>
                  <a:gd name="T10" fmla="*/ 1837 w 121"/>
                  <a:gd name="T11" fmla="*/ 0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1" h="69">
                    <a:moveTo>
                      <a:pt x="121" y="2"/>
                    </a:moveTo>
                    <a:cubicBezTo>
                      <a:pt x="109" y="26"/>
                      <a:pt x="88" y="39"/>
                      <a:pt x="59" y="50"/>
                    </a:cubicBezTo>
                    <a:cubicBezTo>
                      <a:pt x="31" y="60"/>
                      <a:pt x="13" y="69"/>
                      <a:pt x="10" y="69"/>
                    </a:cubicBezTo>
                    <a:cubicBezTo>
                      <a:pt x="0" y="69"/>
                      <a:pt x="33" y="56"/>
                      <a:pt x="45" y="52"/>
                    </a:cubicBezTo>
                    <a:cubicBezTo>
                      <a:pt x="56" y="47"/>
                      <a:pt x="68" y="45"/>
                      <a:pt x="79" y="40"/>
                    </a:cubicBezTo>
                    <a:cubicBezTo>
                      <a:pt x="97" y="31"/>
                      <a:pt x="109" y="17"/>
                      <a:pt x="11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1" name="Freeform 412">
                <a:extLst>
                  <a:ext uri="{FF2B5EF4-FFF2-40B4-BE49-F238E27FC236}">
                    <a16:creationId xmlns:a16="http://schemas.microsoft.com/office/drawing/2014/main" id="{CB6E6EAD-FBD5-48E5-8DB5-5C55E2567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3107"/>
                <a:ext cx="112" cy="306"/>
              </a:xfrm>
              <a:custGeom>
                <a:avLst/>
                <a:gdLst>
                  <a:gd name="T0" fmla="*/ 694 w 45"/>
                  <a:gd name="T1" fmla="*/ 0 h 115"/>
                  <a:gd name="T2" fmla="*/ 217 w 45"/>
                  <a:gd name="T3" fmla="*/ 977 h 115"/>
                  <a:gd name="T4" fmla="*/ 0 w 45"/>
                  <a:gd name="T5" fmla="*/ 2166 h 115"/>
                  <a:gd name="T6" fmla="*/ 124 w 45"/>
                  <a:gd name="T7" fmla="*/ 886 h 115"/>
                  <a:gd name="T8" fmla="*/ 694 w 45"/>
                  <a:gd name="T9" fmla="*/ 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15">
                    <a:moveTo>
                      <a:pt x="45" y="0"/>
                    </a:moveTo>
                    <a:cubicBezTo>
                      <a:pt x="30" y="17"/>
                      <a:pt x="20" y="22"/>
                      <a:pt x="14" y="52"/>
                    </a:cubicBezTo>
                    <a:cubicBezTo>
                      <a:pt x="8" y="83"/>
                      <a:pt x="4" y="109"/>
                      <a:pt x="0" y="115"/>
                    </a:cubicBezTo>
                    <a:cubicBezTo>
                      <a:pt x="3" y="105"/>
                      <a:pt x="5" y="66"/>
                      <a:pt x="8" y="47"/>
                    </a:cubicBezTo>
                    <a:cubicBezTo>
                      <a:pt x="11" y="29"/>
                      <a:pt x="39" y="5"/>
                      <a:pt x="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2" name="Freeform 413">
                <a:extLst>
                  <a:ext uri="{FF2B5EF4-FFF2-40B4-BE49-F238E27FC236}">
                    <a16:creationId xmlns:a16="http://schemas.microsoft.com/office/drawing/2014/main" id="{7E80933A-1C3A-455D-AB8D-318CCC268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400"/>
                <a:ext cx="370" cy="269"/>
              </a:xfrm>
              <a:custGeom>
                <a:avLst/>
                <a:gdLst>
                  <a:gd name="T0" fmla="*/ 2283 w 148"/>
                  <a:gd name="T1" fmla="*/ 0 h 101"/>
                  <a:gd name="T2" fmla="*/ 1408 w 148"/>
                  <a:gd name="T3" fmla="*/ 1284 h 101"/>
                  <a:gd name="T4" fmla="*/ 720 w 148"/>
                  <a:gd name="T5" fmla="*/ 1547 h 101"/>
                  <a:gd name="T6" fmla="*/ 0 w 148"/>
                  <a:gd name="T7" fmla="*/ 1907 h 101"/>
                  <a:gd name="T8" fmla="*/ 408 w 148"/>
                  <a:gd name="T9" fmla="*/ 1510 h 101"/>
                  <a:gd name="T10" fmla="*/ 708 w 148"/>
                  <a:gd name="T11" fmla="*/ 1249 h 101"/>
                  <a:gd name="T12" fmla="*/ 750 w 148"/>
                  <a:gd name="T13" fmla="*/ 1023 h 101"/>
                  <a:gd name="T14" fmla="*/ 1125 w 148"/>
                  <a:gd name="T15" fmla="*/ 1135 h 101"/>
                  <a:gd name="T16" fmla="*/ 1238 w 148"/>
                  <a:gd name="T17" fmla="*/ 1023 h 101"/>
                  <a:gd name="T18" fmla="*/ 1533 w 148"/>
                  <a:gd name="T19" fmla="*/ 930 h 101"/>
                  <a:gd name="T20" fmla="*/ 2000 w 148"/>
                  <a:gd name="T21" fmla="*/ 602 h 101"/>
                  <a:gd name="T22" fmla="*/ 2283 w 148"/>
                  <a:gd name="T23" fmla="*/ 0 h 1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8" h="101">
                    <a:moveTo>
                      <a:pt x="146" y="0"/>
                    </a:moveTo>
                    <a:cubicBezTo>
                      <a:pt x="148" y="30"/>
                      <a:pt x="113" y="56"/>
                      <a:pt x="90" y="68"/>
                    </a:cubicBezTo>
                    <a:cubicBezTo>
                      <a:pt x="77" y="75"/>
                      <a:pt x="60" y="78"/>
                      <a:pt x="46" y="82"/>
                    </a:cubicBezTo>
                    <a:cubicBezTo>
                      <a:pt x="29" y="86"/>
                      <a:pt x="15" y="92"/>
                      <a:pt x="0" y="101"/>
                    </a:cubicBezTo>
                    <a:cubicBezTo>
                      <a:pt x="9" y="93"/>
                      <a:pt x="16" y="86"/>
                      <a:pt x="26" y="80"/>
                    </a:cubicBezTo>
                    <a:cubicBezTo>
                      <a:pt x="32" y="76"/>
                      <a:pt x="42" y="72"/>
                      <a:pt x="45" y="66"/>
                    </a:cubicBezTo>
                    <a:cubicBezTo>
                      <a:pt x="48" y="62"/>
                      <a:pt x="47" y="57"/>
                      <a:pt x="48" y="54"/>
                    </a:cubicBezTo>
                    <a:cubicBezTo>
                      <a:pt x="58" y="62"/>
                      <a:pt x="59" y="67"/>
                      <a:pt x="72" y="60"/>
                    </a:cubicBezTo>
                    <a:cubicBezTo>
                      <a:pt x="75" y="58"/>
                      <a:pt x="75" y="56"/>
                      <a:pt x="79" y="54"/>
                    </a:cubicBezTo>
                    <a:cubicBezTo>
                      <a:pt x="84" y="52"/>
                      <a:pt x="92" y="52"/>
                      <a:pt x="98" y="49"/>
                    </a:cubicBezTo>
                    <a:cubicBezTo>
                      <a:pt x="110" y="42"/>
                      <a:pt x="119" y="43"/>
                      <a:pt x="128" y="32"/>
                    </a:cubicBezTo>
                    <a:cubicBezTo>
                      <a:pt x="134" y="24"/>
                      <a:pt x="142" y="8"/>
                      <a:pt x="146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3" name="Freeform 414">
                <a:extLst>
                  <a:ext uri="{FF2B5EF4-FFF2-40B4-BE49-F238E27FC236}">
                    <a16:creationId xmlns:a16="http://schemas.microsoft.com/office/drawing/2014/main" id="{1B586EEF-7886-49C9-9C30-2A773C008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373"/>
                <a:ext cx="122" cy="83"/>
              </a:xfrm>
              <a:custGeom>
                <a:avLst/>
                <a:gdLst>
                  <a:gd name="T0" fmla="*/ 757 w 49"/>
                  <a:gd name="T1" fmla="*/ 0 h 31"/>
                  <a:gd name="T2" fmla="*/ 229 w 49"/>
                  <a:gd name="T3" fmla="*/ 171 h 31"/>
                  <a:gd name="T4" fmla="*/ 0 w 49"/>
                  <a:gd name="T5" fmla="*/ 594 h 31"/>
                  <a:gd name="T6" fmla="*/ 217 w 49"/>
                  <a:gd name="T7" fmla="*/ 329 h 31"/>
                  <a:gd name="T8" fmla="*/ 508 w 49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1">
                    <a:moveTo>
                      <a:pt x="49" y="0"/>
                    </a:moveTo>
                    <a:cubicBezTo>
                      <a:pt x="42" y="9"/>
                      <a:pt x="25" y="6"/>
                      <a:pt x="15" y="9"/>
                    </a:cubicBezTo>
                    <a:cubicBezTo>
                      <a:pt x="0" y="13"/>
                      <a:pt x="3" y="19"/>
                      <a:pt x="0" y="31"/>
                    </a:cubicBezTo>
                    <a:cubicBezTo>
                      <a:pt x="3" y="22"/>
                      <a:pt x="5" y="21"/>
                      <a:pt x="14" y="17"/>
                    </a:cubicBezTo>
                    <a:cubicBezTo>
                      <a:pt x="19" y="14"/>
                      <a:pt x="27" y="10"/>
                      <a:pt x="33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4" name="Freeform 415">
                <a:extLst>
                  <a:ext uri="{FF2B5EF4-FFF2-40B4-BE49-F238E27FC236}">
                    <a16:creationId xmlns:a16="http://schemas.microsoft.com/office/drawing/2014/main" id="{DF553414-A97A-4572-951D-476E4A324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3088"/>
                <a:ext cx="500" cy="381"/>
              </a:xfrm>
              <a:custGeom>
                <a:avLst/>
                <a:gdLst>
                  <a:gd name="T0" fmla="*/ 3125 w 200"/>
                  <a:gd name="T1" fmla="*/ 0 h 143"/>
                  <a:gd name="T2" fmla="*/ 1845 w 200"/>
                  <a:gd name="T3" fmla="*/ 874 h 143"/>
                  <a:gd name="T4" fmla="*/ 2063 w 200"/>
                  <a:gd name="T5" fmla="*/ 2704 h 143"/>
                  <a:gd name="T6" fmla="*/ 720 w 200"/>
                  <a:gd name="T7" fmla="*/ 2385 h 143"/>
                  <a:gd name="T8" fmla="*/ 113 w 200"/>
                  <a:gd name="T9" fmla="*/ 2022 h 143"/>
                  <a:gd name="T10" fmla="*/ 158 w 200"/>
                  <a:gd name="T11" fmla="*/ 1532 h 143"/>
                  <a:gd name="T12" fmla="*/ 175 w 200"/>
                  <a:gd name="T13" fmla="*/ 703 h 143"/>
                  <a:gd name="T14" fmla="*/ 895 w 200"/>
                  <a:gd name="T15" fmla="*/ 930 h 143"/>
                  <a:gd name="T16" fmla="*/ 1750 w 200"/>
                  <a:gd name="T17" fmla="*/ 546 h 143"/>
                  <a:gd name="T18" fmla="*/ 2300 w 200"/>
                  <a:gd name="T19" fmla="*/ 264 h 143"/>
                  <a:gd name="T20" fmla="*/ 2658 w 200"/>
                  <a:gd name="T21" fmla="*/ 93 h 143"/>
                  <a:gd name="T22" fmla="*/ 3063 w 200"/>
                  <a:gd name="T23" fmla="*/ 93 h 1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0" h="143">
                    <a:moveTo>
                      <a:pt x="200" y="0"/>
                    </a:moveTo>
                    <a:cubicBezTo>
                      <a:pt x="178" y="26"/>
                      <a:pt x="144" y="24"/>
                      <a:pt x="118" y="46"/>
                    </a:cubicBezTo>
                    <a:cubicBezTo>
                      <a:pt x="82" y="76"/>
                      <a:pt x="94" y="123"/>
                      <a:pt x="132" y="143"/>
                    </a:cubicBezTo>
                    <a:cubicBezTo>
                      <a:pt x="109" y="124"/>
                      <a:pt x="72" y="133"/>
                      <a:pt x="46" y="126"/>
                    </a:cubicBezTo>
                    <a:cubicBezTo>
                      <a:pt x="37" y="123"/>
                      <a:pt x="13" y="114"/>
                      <a:pt x="7" y="107"/>
                    </a:cubicBezTo>
                    <a:cubicBezTo>
                      <a:pt x="0" y="98"/>
                      <a:pt x="8" y="91"/>
                      <a:pt x="10" y="81"/>
                    </a:cubicBezTo>
                    <a:cubicBezTo>
                      <a:pt x="13" y="67"/>
                      <a:pt x="11" y="51"/>
                      <a:pt x="11" y="37"/>
                    </a:cubicBezTo>
                    <a:cubicBezTo>
                      <a:pt x="29" y="50"/>
                      <a:pt x="35" y="55"/>
                      <a:pt x="57" y="49"/>
                    </a:cubicBezTo>
                    <a:cubicBezTo>
                      <a:pt x="76" y="44"/>
                      <a:pt x="94" y="36"/>
                      <a:pt x="112" y="29"/>
                    </a:cubicBezTo>
                    <a:cubicBezTo>
                      <a:pt x="125" y="25"/>
                      <a:pt x="135" y="19"/>
                      <a:pt x="147" y="14"/>
                    </a:cubicBezTo>
                    <a:cubicBezTo>
                      <a:pt x="154" y="11"/>
                      <a:pt x="162" y="7"/>
                      <a:pt x="170" y="5"/>
                    </a:cubicBezTo>
                    <a:cubicBezTo>
                      <a:pt x="179" y="3"/>
                      <a:pt x="188" y="8"/>
                      <a:pt x="196" y="5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5" name="Freeform 416">
                <a:extLst>
                  <a:ext uri="{FF2B5EF4-FFF2-40B4-BE49-F238E27FC236}">
                    <a16:creationId xmlns:a16="http://schemas.microsoft.com/office/drawing/2014/main" id="{1B05AF75-1069-41C2-BE96-A6DDC6757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2872"/>
                <a:ext cx="20" cy="64"/>
              </a:xfrm>
              <a:custGeom>
                <a:avLst/>
                <a:gdLst>
                  <a:gd name="T0" fmla="*/ 33 w 8"/>
                  <a:gd name="T1" fmla="*/ 0 h 24"/>
                  <a:gd name="T2" fmla="*/ 0 w 8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2" y="0"/>
                    </a:moveTo>
                    <a:cubicBezTo>
                      <a:pt x="1" y="8"/>
                      <a:pt x="8" y="17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6" name="Freeform 417">
                <a:extLst>
                  <a:ext uri="{FF2B5EF4-FFF2-40B4-BE49-F238E27FC236}">
                    <a16:creationId xmlns:a16="http://schemas.microsoft.com/office/drawing/2014/main" id="{6BF89125-95DC-4DDA-A489-24EAAA88A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837"/>
                <a:ext cx="23" cy="94"/>
              </a:xfrm>
              <a:custGeom>
                <a:avLst/>
                <a:gdLst>
                  <a:gd name="T0" fmla="*/ 151 w 9"/>
                  <a:gd name="T1" fmla="*/ 0 h 35"/>
                  <a:gd name="T2" fmla="*/ 84 w 9"/>
                  <a:gd name="T3" fmla="*/ 67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5">
                    <a:moveTo>
                      <a:pt x="9" y="0"/>
                    </a:moveTo>
                    <a:cubicBezTo>
                      <a:pt x="3" y="12"/>
                      <a:pt x="0" y="23"/>
                      <a:pt x="5" y="35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7" name="Freeform 418">
                <a:extLst>
                  <a:ext uri="{FF2B5EF4-FFF2-40B4-BE49-F238E27FC236}">
                    <a16:creationId xmlns:a16="http://schemas.microsoft.com/office/drawing/2014/main" id="{02CDDD7C-41A6-46B1-9814-31A28271C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3091"/>
                <a:ext cx="12" cy="69"/>
              </a:xfrm>
              <a:custGeom>
                <a:avLst/>
                <a:gdLst>
                  <a:gd name="T0" fmla="*/ 0 w 5"/>
                  <a:gd name="T1" fmla="*/ 0 h 26"/>
                  <a:gd name="T2" fmla="*/ 12 w 5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6">
                    <a:moveTo>
                      <a:pt x="0" y="0"/>
                    </a:moveTo>
                    <a:cubicBezTo>
                      <a:pt x="5" y="7"/>
                      <a:pt x="4" y="18"/>
                      <a:pt x="1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8" name="Freeform 419">
                <a:extLst>
                  <a:ext uri="{FF2B5EF4-FFF2-40B4-BE49-F238E27FC236}">
                    <a16:creationId xmlns:a16="http://schemas.microsoft.com/office/drawing/2014/main" id="{5F40A700-2507-468E-88E3-EFA305B96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3051"/>
                <a:ext cx="30" cy="101"/>
              </a:xfrm>
              <a:custGeom>
                <a:avLst/>
                <a:gdLst>
                  <a:gd name="T0" fmla="*/ 188 w 12"/>
                  <a:gd name="T1" fmla="*/ 0 h 38"/>
                  <a:gd name="T2" fmla="*/ 50 w 12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8">
                    <a:moveTo>
                      <a:pt x="12" y="0"/>
                    </a:moveTo>
                    <a:cubicBezTo>
                      <a:pt x="3" y="13"/>
                      <a:pt x="0" y="23"/>
                      <a:pt x="3" y="3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9" name="Freeform 420">
                <a:extLst>
                  <a:ext uri="{FF2B5EF4-FFF2-40B4-BE49-F238E27FC236}">
                    <a16:creationId xmlns:a16="http://schemas.microsoft.com/office/drawing/2014/main" id="{71199421-B051-43DE-84A1-6A3430686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3272"/>
                <a:ext cx="20" cy="69"/>
              </a:xfrm>
              <a:custGeom>
                <a:avLst/>
                <a:gdLst>
                  <a:gd name="T0" fmla="*/ 33 w 8"/>
                  <a:gd name="T1" fmla="*/ 0 h 26"/>
                  <a:gd name="T2" fmla="*/ 0 w 8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6">
                    <a:moveTo>
                      <a:pt x="2" y="0"/>
                    </a:moveTo>
                    <a:cubicBezTo>
                      <a:pt x="8" y="5"/>
                      <a:pt x="2" y="20"/>
                      <a:pt x="0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0" name="Freeform 421">
                <a:extLst>
                  <a:ext uri="{FF2B5EF4-FFF2-40B4-BE49-F238E27FC236}">
                    <a16:creationId xmlns:a16="http://schemas.microsoft.com/office/drawing/2014/main" id="{868EA317-69ED-45A4-8D31-0A6FEAF56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3248"/>
                <a:ext cx="25" cy="83"/>
              </a:xfrm>
              <a:custGeom>
                <a:avLst/>
                <a:gdLst>
                  <a:gd name="T0" fmla="*/ 158 w 10"/>
                  <a:gd name="T1" fmla="*/ 0 h 31"/>
                  <a:gd name="T2" fmla="*/ 0 w 10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1">
                    <a:moveTo>
                      <a:pt x="10" y="0"/>
                    </a:moveTo>
                    <a:cubicBezTo>
                      <a:pt x="1" y="8"/>
                      <a:pt x="0" y="21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1" name="Freeform 422">
                <a:extLst>
                  <a:ext uri="{FF2B5EF4-FFF2-40B4-BE49-F238E27FC236}">
                    <a16:creationId xmlns:a16="http://schemas.microsoft.com/office/drawing/2014/main" id="{993C8051-1CAF-434D-BEA8-6A3A43256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3328"/>
                <a:ext cx="13" cy="48"/>
              </a:xfrm>
              <a:custGeom>
                <a:avLst/>
                <a:gdLst>
                  <a:gd name="T0" fmla="*/ 68 w 5"/>
                  <a:gd name="T1" fmla="*/ 0 h 18"/>
                  <a:gd name="T2" fmla="*/ 0 w 5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8">
                    <a:moveTo>
                      <a:pt x="4" y="0"/>
                    </a:moveTo>
                    <a:cubicBezTo>
                      <a:pt x="5" y="6"/>
                      <a:pt x="1" y="12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2" name="Freeform 423">
                <a:extLst>
                  <a:ext uri="{FF2B5EF4-FFF2-40B4-BE49-F238E27FC236}">
                    <a16:creationId xmlns:a16="http://schemas.microsoft.com/office/drawing/2014/main" id="{B00533E0-29C6-4804-A55E-ECFDADD3A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125"/>
                <a:ext cx="18" cy="56"/>
              </a:xfrm>
              <a:custGeom>
                <a:avLst/>
                <a:gdLst>
                  <a:gd name="T0" fmla="*/ 54 w 7"/>
                  <a:gd name="T1" fmla="*/ 0 h 21"/>
                  <a:gd name="T2" fmla="*/ 0 w 7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1">
                    <a:moveTo>
                      <a:pt x="3" y="0"/>
                    </a:moveTo>
                    <a:cubicBezTo>
                      <a:pt x="7" y="6"/>
                      <a:pt x="2" y="14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3" name="Freeform 424">
                <a:extLst>
                  <a:ext uri="{FF2B5EF4-FFF2-40B4-BE49-F238E27FC236}">
                    <a16:creationId xmlns:a16="http://schemas.microsoft.com/office/drawing/2014/main" id="{CA971FCE-61A4-4B2E-B42B-68A8FA033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869"/>
                <a:ext cx="23" cy="83"/>
              </a:xfrm>
              <a:custGeom>
                <a:avLst/>
                <a:gdLst>
                  <a:gd name="T0" fmla="*/ 66 w 9"/>
                  <a:gd name="T1" fmla="*/ 0 h 31"/>
                  <a:gd name="T2" fmla="*/ 0 w 9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1">
                    <a:moveTo>
                      <a:pt x="4" y="0"/>
                    </a:moveTo>
                    <a:cubicBezTo>
                      <a:pt x="4" y="10"/>
                      <a:pt x="9" y="23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4" name="Freeform 425">
                <a:extLst>
                  <a:ext uri="{FF2B5EF4-FFF2-40B4-BE49-F238E27FC236}">
                    <a16:creationId xmlns:a16="http://schemas.microsoft.com/office/drawing/2014/main" id="{4EE0FB38-A95B-4873-88CE-50A16AF33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2917"/>
                <a:ext cx="15" cy="99"/>
              </a:xfrm>
              <a:custGeom>
                <a:avLst/>
                <a:gdLst>
                  <a:gd name="T0" fmla="*/ 95 w 6"/>
                  <a:gd name="T1" fmla="*/ 0 h 37"/>
                  <a:gd name="T2" fmla="*/ 0 w 6"/>
                  <a:gd name="T3" fmla="*/ 7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7">
                    <a:moveTo>
                      <a:pt x="6" y="0"/>
                    </a:moveTo>
                    <a:cubicBezTo>
                      <a:pt x="3" y="12"/>
                      <a:pt x="4" y="25"/>
                      <a:pt x="0" y="37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5" name="Freeform 426">
                <a:extLst>
                  <a:ext uri="{FF2B5EF4-FFF2-40B4-BE49-F238E27FC236}">
                    <a16:creationId xmlns:a16="http://schemas.microsoft.com/office/drawing/2014/main" id="{880513BE-B5D9-45E0-A807-AB6D1C994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3123"/>
                <a:ext cx="40" cy="82"/>
              </a:xfrm>
              <a:custGeom>
                <a:avLst/>
                <a:gdLst>
                  <a:gd name="T0" fmla="*/ 250 w 16"/>
                  <a:gd name="T1" fmla="*/ 0 h 31"/>
                  <a:gd name="T2" fmla="*/ 175 w 16"/>
                  <a:gd name="T3" fmla="*/ 315 h 31"/>
                  <a:gd name="T4" fmla="*/ 0 w 16"/>
                  <a:gd name="T5" fmla="*/ 57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1">
                    <a:moveTo>
                      <a:pt x="16" y="0"/>
                    </a:moveTo>
                    <a:cubicBezTo>
                      <a:pt x="13" y="6"/>
                      <a:pt x="14" y="12"/>
                      <a:pt x="11" y="17"/>
                    </a:cubicBezTo>
                    <a:cubicBezTo>
                      <a:pt x="8" y="23"/>
                      <a:pt x="3" y="25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6" name="Freeform 427">
                <a:extLst>
                  <a:ext uri="{FF2B5EF4-FFF2-40B4-BE49-F238E27FC236}">
                    <a16:creationId xmlns:a16="http://schemas.microsoft.com/office/drawing/2014/main" id="{3C078E1E-3C3F-48F1-88F7-4C9172EC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3291"/>
                <a:ext cx="153" cy="189"/>
              </a:xfrm>
              <a:custGeom>
                <a:avLst/>
                <a:gdLst>
                  <a:gd name="T0" fmla="*/ 963 w 61"/>
                  <a:gd name="T1" fmla="*/ 0 h 71"/>
                  <a:gd name="T2" fmla="*/ 805 w 61"/>
                  <a:gd name="T3" fmla="*/ 397 h 71"/>
                  <a:gd name="T4" fmla="*/ 504 w 61"/>
                  <a:gd name="T5" fmla="*/ 588 h 71"/>
                  <a:gd name="T6" fmla="*/ 283 w 61"/>
                  <a:gd name="T7" fmla="*/ 1020 h 71"/>
                  <a:gd name="T8" fmla="*/ 0 w 61"/>
                  <a:gd name="T9" fmla="*/ 1339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71">
                    <a:moveTo>
                      <a:pt x="61" y="0"/>
                    </a:moveTo>
                    <a:cubicBezTo>
                      <a:pt x="61" y="7"/>
                      <a:pt x="57" y="17"/>
                      <a:pt x="51" y="21"/>
                    </a:cubicBezTo>
                    <a:cubicBezTo>
                      <a:pt x="46" y="25"/>
                      <a:pt x="38" y="25"/>
                      <a:pt x="32" y="31"/>
                    </a:cubicBezTo>
                    <a:cubicBezTo>
                      <a:pt x="25" y="37"/>
                      <a:pt x="24" y="47"/>
                      <a:pt x="18" y="54"/>
                    </a:cubicBezTo>
                    <a:cubicBezTo>
                      <a:pt x="14" y="58"/>
                      <a:pt x="5" y="67"/>
                      <a:pt x="0" y="7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7" name="Freeform 428">
                <a:extLst>
                  <a:ext uri="{FF2B5EF4-FFF2-40B4-BE49-F238E27FC236}">
                    <a16:creationId xmlns:a16="http://schemas.microsoft.com/office/drawing/2014/main" id="{253EE318-28DF-4525-B462-5B2C1267A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3453"/>
                <a:ext cx="20" cy="75"/>
              </a:xfrm>
              <a:custGeom>
                <a:avLst/>
                <a:gdLst>
                  <a:gd name="T0" fmla="*/ 63 w 8"/>
                  <a:gd name="T1" fmla="*/ 0 h 28"/>
                  <a:gd name="T2" fmla="*/ 0 w 8"/>
                  <a:gd name="T3" fmla="*/ 5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4" y="0"/>
                    </a:moveTo>
                    <a:cubicBezTo>
                      <a:pt x="8" y="6"/>
                      <a:pt x="0" y="21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8" name="Freeform 429">
                <a:extLst>
                  <a:ext uri="{FF2B5EF4-FFF2-40B4-BE49-F238E27FC236}">
                    <a16:creationId xmlns:a16="http://schemas.microsoft.com/office/drawing/2014/main" id="{D59EAB97-A164-4D6D-A4F5-6CE219BBC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3419"/>
                <a:ext cx="30" cy="74"/>
              </a:xfrm>
              <a:custGeom>
                <a:avLst/>
                <a:gdLst>
                  <a:gd name="T0" fmla="*/ 188 w 12"/>
                  <a:gd name="T1" fmla="*/ 0 h 28"/>
                  <a:gd name="T2" fmla="*/ 0 w 12"/>
                  <a:gd name="T3" fmla="*/ 51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12" y="0"/>
                    </a:moveTo>
                    <a:cubicBezTo>
                      <a:pt x="11" y="11"/>
                      <a:pt x="9" y="21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9" name="Freeform 430">
                <a:extLst>
                  <a:ext uri="{FF2B5EF4-FFF2-40B4-BE49-F238E27FC236}">
                    <a16:creationId xmlns:a16="http://schemas.microsoft.com/office/drawing/2014/main" id="{008B67EE-B34C-481B-972A-F221D2993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3416"/>
                <a:ext cx="22" cy="69"/>
              </a:xfrm>
              <a:custGeom>
                <a:avLst/>
                <a:gdLst>
                  <a:gd name="T0" fmla="*/ 132 w 9"/>
                  <a:gd name="T1" fmla="*/ 0 h 26"/>
                  <a:gd name="T2" fmla="*/ 12 w 9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6">
                    <a:moveTo>
                      <a:pt x="9" y="0"/>
                    </a:moveTo>
                    <a:cubicBezTo>
                      <a:pt x="6" y="8"/>
                      <a:pt x="0" y="17"/>
                      <a:pt x="1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0" name="Freeform 431">
                <a:extLst>
                  <a:ext uri="{FF2B5EF4-FFF2-40B4-BE49-F238E27FC236}">
                    <a16:creationId xmlns:a16="http://schemas.microsoft.com/office/drawing/2014/main" id="{E3CA8B8F-254C-4F17-9504-44FA6ABEB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213"/>
                <a:ext cx="35" cy="91"/>
              </a:xfrm>
              <a:custGeom>
                <a:avLst/>
                <a:gdLst>
                  <a:gd name="T0" fmla="*/ 145 w 14"/>
                  <a:gd name="T1" fmla="*/ 0 h 34"/>
                  <a:gd name="T2" fmla="*/ 0 w 14"/>
                  <a:gd name="T3" fmla="*/ 65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4">
                    <a:moveTo>
                      <a:pt x="9" y="0"/>
                    </a:moveTo>
                    <a:cubicBezTo>
                      <a:pt x="14" y="11"/>
                      <a:pt x="6" y="26"/>
                      <a:pt x="0" y="34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1" name="Freeform 432">
                <a:extLst>
                  <a:ext uri="{FF2B5EF4-FFF2-40B4-BE49-F238E27FC236}">
                    <a16:creationId xmlns:a16="http://schemas.microsoft.com/office/drawing/2014/main" id="{D8BBB809-EC30-4CAF-B7CA-61D830229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837"/>
                <a:ext cx="350" cy="280"/>
              </a:xfrm>
              <a:custGeom>
                <a:avLst/>
                <a:gdLst>
                  <a:gd name="T0" fmla="*/ 2188 w 140"/>
                  <a:gd name="T1" fmla="*/ 0 h 105"/>
                  <a:gd name="T2" fmla="*/ 1533 w 140"/>
                  <a:gd name="T3" fmla="*/ 1251 h 105"/>
                  <a:gd name="T4" fmla="*/ 895 w 140"/>
                  <a:gd name="T5" fmla="*/ 1592 h 105"/>
                  <a:gd name="T6" fmla="*/ 470 w 140"/>
                  <a:gd name="T7" fmla="*/ 1784 h 105"/>
                  <a:gd name="T8" fmla="*/ 0 w 140"/>
                  <a:gd name="T9" fmla="*/ 1992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05">
                    <a:moveTo>
                      <a:pt x="140" y="0"/>
                    </a:moveTo>
                    <a:cubicBezTo>
                      <a:pt x="136" y="28"/>
                      <a:pt x="120" y="49"/>
                      <a:pt x="98" y="66"/>
                    </a:cubicBezTo>
                    <a:cubicBezTo>
                      <a:pt x="86" y="76"/>
                      <a:pt x="71" y="79"/>
                      <a:pt x="57" y="84"/>
                    </a:cubicBezTo>
                    <a:cubicBezTo>
                      <a:pt x="48" y="87"/>
                      <a:pt x="39" y="91"/>
                      <a:pt x="30" y="94"/>
                    </a:cubicBezTo>
                    <a:cubicBezTo>
                      <a:pt x="20" y="98"/>
                      <a:pt x="10" y="104"/>
                      <a:pt x="0" y="105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2" name="Freeform 433">
                <a:extLst>
                  <a:ext uri="{FF2B5EF4-FFF2-40B4-BE49-F238E27FC236}">
                    <a16:creationId xmlns:a16="http://schemas.microsoft.com/office/drawing/2014/main" id="{5698726A-B372-4BA9-BF58-228CEDFD6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3051"/>
                <a:ext cx="183" cy="381"/>
              </a:xfrm>
              <a:custGeom>
                <a:avLst/>
                <a:gdLst>
                  <a:gd name="T0" fmla="*/ 1151 w 73"/>
                  <a:gd name="T1" fmla="*/ 0 h 143"/>
                  <a:gd name="T2" fmla="*/ 617 w 73"/>
                  <a:gd name="T3" fmla="*/ 661 h 143"/>
                  <a:gd name="T4" fmla="*/ 409 w 73"/>
                  <a:gd name="T5" fmla="*/ 1002 h 143"/>
                  <a:gd name="T6" fmla="*/ 271 w 73"/>
                  <a:gd name="T7" fmla="*/ 1513 h 143"/>
                  <a:gd name="T8" fmla="*/ 145 w 73"/>
                  <a:gd name="T9" fmla="*/ 2251 h 143"/>
                  <a:gd name="T10" fmla="*/ 0 w 73"/>
                  <a:gd name="T11" fmla="*/ 2704 h 1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43">
                    <a:moveTo>
                      <a:pt x="73" y="0"/>
                    </a:moveTo>
                    <a:cubicBezTo>
                      <a:pt x="60" y="8"/>
                      <a:pt x="48" y="23"/>
                      <a:pt x="39" y="35"/>
                    </a:cubicBezTo>
                    <a:cubicBezTo>
                      <a:pt x="35" y="41"/>
                      <a:pt x="29" y="47"/>
                      <a:pt x="26" y="53"/>
                    </a:cubicBezTo>
                    <a:cubicBezTo>
                      <a:pt x="22" y="61"/>
                      <a:pt x="20" y="71"/>
                      <a:pt x="17" y="80"/>
                    </a:cubicBezTo>
                    <a:cubicBezTo>
                      <a:pt x="13" y="93"/>
                      <a:pt x="11" y="105"/>
                      <a:pt x="9" y="119"/>
                    </a:cubicBezTo>
                    <a:cubicBezTo>
                      <a:pt x="8" y="126"/>
                      <a:pt x="5" y="139"/>
                      <a:pt x="0" y="143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3" name="Freeform 434">
                <a:extLst>
                  <a:ext uri="{FF2B5EF4-FFF2-40B4-BE49-F238E27FC236}">
                    <a16:creationId xmlns:a16="http://schemas.microsoft.com/office/drawing/2014/main" id="{CE851017-5A7A-4AB3-9B51-4375A3C18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680"/>
                <a:ext cx="63" cy="104"/>
              </a:xfrm>
              <a:custGeom>
                <a:avLst/>
                <a:gdLst>
                  <a:gd name="T0" fmla="*/ 401 w 25"/>
                  <a:gd name="T1" fmla="*/ 0 h 39"/>
                  <a:gd name="T2" fmla="*/ 146 w 25"/>
                  <a:gd name="T3" fmla="*/ 320 h 39"/>
                  <a:gd name="T4" fmla="*/ 0 w 25"/>
                  <a:gd name="T5" fmla="*/ 73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9">
                    <a:moveTo>
                      <a:pt x="25" y="0"/>
                    </a:moveTo>
                    <a:cubicBezTo>
                      <a:pt x="19" y="4"/>
                      <a:pt x="13" y="12"/>
                      <a:pt x="9" y="17"/>
                    </a:cubicBezTo>
                    <a:cubicBezTo>
                      <a:pt x="4" y="24"/>
                      <a:pt x="4" y="33"/>
                      <a:pt x="0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4" name="Freeform 435">
                <a:extLst>
                  <a:ext uri="{FF2B5EF4-FFF2-40B4-BE49-F238E27FC236}">
                    <a16:creationId xmlns:a16="http://schemas.microsoft.com/office/drawing/2014/main" id="{2718542E-A4ED-4166-B253-21534359F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317"/>
                <a:ext cx="100" cy="62"/>
              </a:xfrm>
              <a:custGeom>
                <a:avLst/>
                <a:gdLst>
                  <a:gd name="T0" fmla="*/ 625 w 40"/>
                  <a:gd name="T1" fmla="*/ 0 h 23"/>
                  <a:gd name="T2" fmla="*/ 458 w 40"/>
                  <a:gd name="T3" fmla="*/ 197 h 23"/>
                  <a:gd name="T4" fmla="*/ 300 w 40"/>
                  <a:gd name="T5" fmla="*/ 356 h 23"/>
                  <a:gd name="T6" fmla="*/ 0 w 40"/>
                  <a:gd name="T7" fmla="*/ 45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40" y="0"/>
                    </a:moveTo>
                    <a:cubicBezTo>
                      <a:pt x="38" y="4"/>
                      <a:pt x="33" y="7"/>
                      <a:pt x="29" y="10"/>
                    </a:cubicBezTo>
                    <a:cubicBezTo>
                      <a:pt x="26" y="13"/>
                      <a:pt x="23" y="16"/>
                      <a:pt x="19" y="18"/>
                    </a:cubicBezTo>
                    <a:cubicBezTo>
                      <a:pt x="13" y="21"/>
                      <a:pt x="6" y="22"/>
                      <a:pt x="0" y="23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5" name="Freeform 436">
                <a:extLst>
                  <a:ext uri="{FF2B5EF4-FFF2-40B4-BE49-F238E27FC236}">
                    <a16:creationId xmlns:a16="http://schemas.microsoft.com/office/drawing/2014/main" id="{F59D2748-4F40-4640-9DC1-DCE80B739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427"/>
                <a:ext cx="12" cy="26"/>
              </a:xfrm>
              <a:custGeom>
                <a:avLst/>
                <a:gdLst>
                  <a:gd name="T0" fmla="*/ 0 w 5"/>
                  <a:gd name="T1" fmla="*/ 0 h 10"/>
                  <a:gd name="T2" fmla="*/ 70 w 5"/>
                  <a:gd name="T3" fmla="*/ 17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1" y="3"/>
                      <a:pt x="3" y="7"/>
                      <a:pt x="5" y="1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6" name="Freeform 437">
                <a:extLst>
                  <a:ext uri="{FF2B5EF4-FFF2-40B4-BE49-F238E27FC236}">
                    <a16:creationId xmlns:a16="http://schemas.microsoft.com/office/drawing/2014/main" id="{1EC98996-8C4C-4E9D-A74A-40B7B7090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429"/>
                <a:ext cx="13" cy="19"/>
              </a:xfrm>
              <a:custGeom>
                <a:avLst/>
                <a:gdLst>
                  <a:gd name="T0" fmla="*/ 88 w 5"/>
                  <a:gd name="T1" fmla="*/ 141 h 7"/>
                  <a:gd name="T2" fmla="*/ 0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7" name="Freeform 438">
                <a:extLst>
                  <a:ext uri="{FF2B5EF4-FFF2-40B4-BE49-F238E27FC236}">
                    <a16:creationId xmlns:a16="http://schemas.microsoft.com/office/drawing/2014/main" id="{46890FC4-B17E-45BD-A86E-38C473F1F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3096"/>
                <a:ext cx="50" cy="275"/>
              </a:xfrm>
              <a:custGeom>
                <a:avLst/>
                <a:gdLst>
                  <a:gd name="T0" fmla="*/ 300 w 20"/>
                  <a:gd name="T1" fmla="*/ 0 h 103"/>
                  <a:gd name="T2" fmla="*/ 0 w 20"/>
                  <a:gd name="T3" fmla="*/ 1960 h 1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03">
                    <a:moveTo>
                      <a:pt x="19" y="0"/>
                    </a:moveTo>
                    <a:cubicBezTo>
                      <a:pt x="15" y="36"/>
                      <a:pt x="20" y="71"/>
                      <a:pt x="0" y="103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8" name="Freeform 439">
                <a:extLst>
                  <a:ext uri="{FF2B5EF4-FFF2-40B4-BE49-F238E27FC236}">
                    <a16:creationId xmlns:a16="http://schemas.microsoft.com/office/drawing/2014/main" id="{040C8970-5969-4C10-A238-8ABEAF413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976"/>
                <a:ext cx="15" cy="264"/>
              </a:xfrm>
              <a:custGeom>
                <a:avLst/>
                <a:gdLst>
                  <a:gd name="T0" fmla="*/ 63 w 6"/>
                  <a:gd name="T1" fmla="*/ 0 h 99"/>
                  <a:gd name="T2" fmla="*/ 50 w 6"/>
                  <a:gd name="T3" fmla="*/ 875 h 99"/>
                  <a:gd name="T4" fmla="*/ 0 w 6"/>
                  <a:gd name="T5" fmla="*/ 1877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9">
                    <a:moveTo>
                      <a:pt x="4" y="0"/>
                    </a:moveTo>
                    <a:cubicBezTo>
                      <a:pt x="6" y="16"/>
                      <a:pt x="3" y="31"/>
                      <a:pt x="3" y="46"/>
                    </a:cubicBezTo>
                    <a:cubicBezTo>
                      <a:pt x="2" y="63"/>
                      <a:pt x="3" y="81"/>
                      <a:pt x="0" y="99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9" name="Freeform 440">
                <a:extLst>
                  <a:ext uri="{FF2B5EF4-FFF2-40B4-BE49-F238E27FC236}">
                    <a16:creationId xmlns:a16="http://schemas.microsoft.com/office/drawing/2014/main" id="{C61298B1-FCF3-4211-A390-05C34D41E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04"/>
                <a:ext cx="3225" cy="1283"/>
              </a:xfrm>
              <a:custGeom>
                <a:avLst/>
                <a:gdLst>
                  <a:gd name="T0" fmla="*/ 2783 w 1290"/>
                  <a:gd name="T1" fmla="*/ 7797 h 481"/>
                  <a:gd name="T2" fmla="*/ 8550 w 1290"/>
                  <a:gd name="T3" fmla="*/ 7797 h 481"/>
                  <a:gd name="T4" fmla="*/ 10083 w 1290"/>
                  <a:gd name="T5" fmla="*/ 8125 h 481"/>
                  <a:gd name="T6" fmla="*/ 13095 w 1290"/>
                  <a:gd name="T7" fmla="*/ 8424 h 481"/>
                  <a:gd name="T8" fmla="*/ 14113 w 1290"/>
                  <a:gd name="T9" fmla="*/ 8424 h 481"/>
                  <a:gd name="T10" fmla="*/ 15425 w 1290"/>
                  <a:gd name="T11" fmla="*/ 8786 h 481"/>
                  <a:gd name="T12" fmla="*/ 17333 w 1290"/>
                  <a:gd name="T13" fmla="*/ 9016 h 481"/>
                  <a:gd name="T14" fmla="*/ 16470 w 1290"/>
                  <a:gd name="T15" fmla="*/ 7898 h 481"/>
                  <a:gd name="T16" fmla="*/ 15095 w 1290"/>
                  <a:gd name="T17" fmla="*/ 7386 h 481"/>
                  <a:gd name="T18" fmla="*/ 15908 w 1290"/>
                  <a:gd name="T19" fmla="*/ 7535 h 481"/>
                  <a:gd name="T20" fmla="*/ 17750 w 1290"/>
                  <a:gd name="T21" fmla="*/ 8069 h 481"/>
                  <a:gd name="T22" fmla="*/ 19250 w 1290"/>
                  <a:gd name="T23" fmla="*/ 7898 h 481"/>
                  <a:gd name="T24" fmla="*/ 17595 w 1290"/>
                  <a:gd name="T25" fmla="*/ 6794 h 481"/>
                  <a:gd name="T26" fmla="*/ 15813 w 1290"/>
                  <a:gd name="T27" fmla="*/ 6204 h 481"/>
                  <a:gd name="T28" fmla="*/ 16238 w 1290"/>
                  <a:gd name="T29" fmla="*/ 6191 h 481"/>
                  <a:gd name="T30" fmla="*/ 17750 w 1290"/>
                  <a:gd name="T31" fmla="*/ 6546 h 481"/>
                  <a:gd name="T32" fmla="*/ 19425 w 1290"/>
                  <a:gd name="T33" fmla="*/ 6930 h 481"/>
                  <a:gd name="T34" fmla="*/ 19720 w 1290"/>
                  <a:gd name="T35" fmla="*/ 5791 h 481"/>
                  <a:gd name="T36" fmla="*/ 17658 w 1290"/>
                  <a:gd name="T37" fmla="*/ 5145 h 481"/>
                  <a:gd name="T38" fmla="*/ 15708 w 1290"/>
                  <a:gd name="T39" fmla="*/ 4689 h 481"/>
                  <a:gd name="T40" fmla="*/ 16625 w 1290"/>
                  <a:gd name="T41" fmla="*/ 4767 h 481"/>
                  <a:gd name="T42" fmla="*/ 18050 w 1290"/>
                  <a:gd name="T43" fmla="*/ 4972 h 481"/>
                  <a:gd name="T44" fmla="*/ 19550 w 1290"/>
                  <a:gd name="T45" fmla="*/ 4801 h 481"/>
                  <a:gd name="T46" fmla="*/ 17645 w 1290"/>
                  <a:gd name="T47" fmla="*/ 3564 h 481"/>
                  <a:gd name="T48" fmla="*/ 15813 w 1290"/>
                  <a:gd name="T49" fmla="*/ 3244 h 481"/>
                  <a:gd name="T50" fmla="*/ 14050 w 1290"/>
                  <a:gd name="T51" fmla="*/ 2881 h 481"/>
                  <a:gd name="T52" fmla="*/ 14125 w 1290"/>
                  <a:gd name="T53" fmla="*/ 2449 h 481"/>
                  <a:gd name="T54" fmla="*/ 16083 w 1290"/>
                  <a:gd name="T55" fmla="*/ 760 h 481"/>
                  <a:gd name="T56" fmla="*/ 15188 w 1290"/>
                  <a:gd name="T57" fmla="*/ 512 h 481"/>
                  <a:gd name="T58" fmla="*/ 14145 w 1290"/>
                  <a:gd name="T59" fmla="*/ 990 h 481"/>
                  <a:gd name="T60" fmla="*/ 12345 w 1290"/>
                  <a:gd name="T61" fmla="*/ 1502 h 481"/>
                  <a:gd name="T62" fmla="*/ 9845 w 1290"/>
                  <a:gd name="T63" fmla="*/ 3209 h 481"/>
                  <a:gd name="T64" fmla="*/ 7533 w 1290"/>
                  <a:gd name="T65" fmla="*/ 3302 h 481"/>
                  <a:gd name="T66" fmla="*/ 125 w 1290"/>
                  <a:gd name="T67" fmla="*/ 1766 h 4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90" h="481">
                    <a:moveTo>
                      <a:pt x="0" y="421"/>
                    </a:moveTo>
                    <a:cubicBezTo>
                      <a:pt x="49" y="419"/>
                      <a:pt x="110" y="416"/>
                      <a:pt x="178" y="411"/>
                    </a:cubicBezTo>
                    <a:cubicBezTo>
                      <a:pt x="308" y="400"/>
                      <a:pt x="408" y="402"/>
                      <a:pt x="456" y="406"/>
                    </a:cubicBezTo>
                    <a:cubicBezTo>
                      <a:pt x="505" y="411"/>
                      <a:pt x="514" y="409"/>
                      <a:pt x="547" y="411"/>
                    </a:cubicBezTo>
                    <a:cubicBezTo>
                      <a:pt x="559" y="412"/>
                      <a:pt x="585" y="411"/>
                      <a:pt x="613" y="416"/>
                    </a:cubicBezTo>
                    <a:cubicBezTo>
                      <a:pt x="618" y="416"/>
                      <a:pt x="626" y="423"/>
                      <a:pt x="645" y="428"/>
                    </a:cubicBezTo>
                    <a:cubicBezTo>
                      <a:pt x="665" y="434"/>
                      <a:pt x="730" y="444"/>
                      <a:pt x="753" y="445"/>
                    </a:cubicBezTo>
                    <a:cubicBezTo>
                      <a:pt x="777" y="447"/>
                      <a:pt x="838" y="444"/>
                      <a:pt x="838" y="444"/>
                    </a:cubicBezTo>
                    <a:cubicBezTo>
                      <a:pt x="838" y="444"/>
                      <a:pt x="848" y="443"/>
                      <a:pt x="858" y="445"/>
                    </a:cubicBezTo>
                    <a:cubicBezTo>
                      <a:pt x="867" y="447"/>
                      <a:pt x="897" y="445"/>
                      <a:pt x="903" y="444"/>
                    </a:cubicBezTo>
                    <a:cubicBezTo>
                      <a:pt x="909" y="443"/>
                      <a:pt x="920" y="448"/>
                      <a:pt x="934" y="452"/>
                    </a:cubicBezTo>
                    <a:cubicBezTo>
                      <a:pt x="949" y="455"/>
                      <a:pt x="971" y="458"/>
                      <a:pt x="987" y="463"/>
                    </a:cubicBezTo>
                    <a:cubicBezTo>
                      <a:pt x="1002" y="468"/>
                      <a:pt x="1027" y="470"/>
                      <a:pt x="1045" y="473"/>
                    </a:cubicBezTo>
                    <a:cubicBezTo>
                      <a:pt x="1063" y="476"/>
                      <a:pt x="1088" y="481"/>
                      <a:pt x="1109" y="475"/>
                    </a:cubicBezTo>
                    <a:cubicBezTo>
                      <a:pt x="1131" y="469"/>
                      <a:pt x="1130" y="446"/>
                      <a:pt x="1120" y="436"/>
                    </a:cubicBezTo>
                    <a:cubicBezTo>
                      <a:pt x="1110" y="427"/>
                      <a:pt x="1070" y="419"/>
                      <a:pt x="1054" y="416"/>
                    </a:cubicBezTo>
                    <a:cubicBezTo>
                      <a:pt x="1038" y="413"/>
                      <a:pt x="1026" y="411"/>
                      <a:pt x="1014" y="406"/>
                    </a:cubicBezTo>
                    <a:cubicBezTo>
                      <a:pt x="1002" y="401"/>
                      <a:pt x="966" y="389"/>
                      <a:pt x="966" y="389"/>
                    </a:cubicBezTo>
                    <a:cubicBezTo>
                      <a:pt x="966" y="389"/>
                      <a:pt x="960" y="383"/>
                      <a:pt x="970" y="384"/>
                    </a:cubicBezTo>
                    <a:cubicBezTo>
                      <a:pt x="981" y="385"/>
                      <a:pt x="998" y="392"/>
                      <a:pt x="1018" y="397"/>
                    </a:cubicBezTo>
                    <a:cubicBezTo>
                      <a:pt x="1037" y="401"/>
                      <a:pt x="1061" y="408"/>
                      <a:pt x="1082" y="413"/>
                    </a:cubicBezTo>
                    <a:cubicBezTo>
                      <a:pt x="1102" y="419"/>
                      <a:pt x="1119" y="420"/>
                      <a:pt x="1136" y="425"/>
                    </a:cubicBezTo>
                    <a:cubicBezTo>
                      <a:pt x="1153" y="430"/>
                      <a:pt x="1182" y="435"/>
                      <a:pt x="1198" y="438"/>
                    </a:cubicBezTo>
                    <a:cubicBezTo>
                      <a:pt x="1214" y="441"/>
                      <a:pt x="1227" y="436"/>
                      <a:pt x="1232" y="416"/>
                    </a:cubicBezTo>
                    <a:cubicBezTo>
                      <a:pt x="1237" y="395"/>
                      <a:pt x="1226" y="383"/>
                      <a:pt x="1212" y="380"/>
                    </a:cubicBezTo>
                    <a:cubicBezTo>
                      <a:pt x="1197" y="377"/>
                      <a:pt x="1143" y="362"/>
                      <a:pt x="1126" y="358"/>
                    </a:cubicBezTo>
                    <a:cubicBezTo>
                      <a:pt x="1109" y="354"/>
                      <a:pt x="1078" y="344"/>
                      <a:pt x="1064" y="338"/>
                    </a:cubicBezTo>
                    <a:cubicBezTo>
                      <a:pt x="1051" y="333"/>
                      <a:pt x="1021" y="328"/>
                      <a:pt x="1012" y="327"/>
                    </a:cubicBezTo>
                    <a:cubicBezTo>
                      <a:pt x="1003" y="325"/>
                      <a:pt x="989" y="323"/>
                      <a:pt x="995" y="320"/>
                    </a:cubicBezTo>
                    <a:cubicBezTo>
                      <a:pt x="1000" y="318"/>
                      <a:pt x="1022" y="322"/>
                      <a:pt x="1039" y="326"/>
                    </a:cubicBezTo>
                    <a:cubicBezTo>
                      <a:pt x="1057" y="330"/>
                      <a:pt x="1066" y="334"/>
                      <a:pt x="1085" y="335"/>
                    </a:cubicBezTo>
                    <a:cubicBezTo>
                      <a:pt x="1105" y="337"/>
                      <a:pt x="1116" y="341"/>
                      <a:pt x="1136" y="345"/>
                    </a:cubicBezTo>
                    <a:cubicBezTo>
                      <a:pt x="1156" y="348"/>
                      <a:pt x="1168" y="351"/>
                      <a:pt x="1181" y="353"/>
                    </a:cubicBezTo>
                    <a:cubicBezTo>
                      <a:pt x="1195" y="355"/>
                      <a:pt x="1220" y="360"/>
                      <a:pt x="1243" y="365"/>
                    </a:cubicBezTo>
                    <a:cubicBezTo>
                      <a:pt x="1267" y="371"/>
                      <a:pt x="1284" y="364"/>
                      <a:pt x="1287" y="342"/>
                    </a:cubicBezTo>
                    <a:cubicBezTo>
                      <a:pt x="1290" y="320"/>
                      <a:pt x="1275" y="310"/>
                      <a:pt x="1262" y="305"/>
                    </a:cubicBezTo>
                    <a:cubicBezTo>
                      <a:pt x="1250" y="299"/>
                      <a:pt x="1208" y="290"/>
                      <a:pt x="1190" y="285"/>
                    </a:cubicBezTo>
                    <a:cubicBezTo>
                      <a:pt x="1172" y="281"/>
                      <a:pt x="1143" y="275"/>
                      <a:pt x="1130" y="271"/>
                    </a:cubicBezTo>
                    <a:cubicBezTo>
                      <a:pt x="1118" y="266"/>
                      <a:pt x="1081" y="259"/>
                      <a:pt x="1065" y="257"/>
                    </a:cubicBezTo>
                    <a:cubicBezTo>
                      <a:pt x="1049" y="254"/>
                      <a:pt x="1019" y="252"/>
                      <a:pt x="1005" y="247"/>
                    </a:cubicBezTo>
                    <a:cubicBezTo>
                      <a:pt x="1005" y="247"/>
                      <a:pt x="1014" y="244"/>
                      <a:pt x="1027" y="246"/>
                    </a:cubicBezTo>
                    <a:cubicBezTo>
                      <a:pt x="1040" y="247"/>
                      <a:pt x="1057" y="250"/>
                      <a:pt x="1064" y="251"/>
                    </a:cubicBezTo>
                    <a:cubicBezTo>
                      <a:pt x="1071" y="251"/>
                      <a:pt x="1084" y="250"/>
                      <a:pt x="1100" y="251"/>
                    </a:cubicBezTo>
                    <a:cubicBezTo>
                      <a:pt x="1115" y="252"/>
                      <a:pt x="1136" y="258"/>
                      <a:pt x="1155" y="262"/>
                    </a:cubicBezTo>
                    <a:cubicBezTo>
                      <a:pt x="1175" y="267"/>
                      <a:pt x="1172" y="267"/>
                      <a:pt x="1199" y="272"/>
                    </a:cubicBezTo>
                    <a:cubicBezTo>
                      <a:pt x="1227" y="276"/>
                      <a:pt x="1246" y="272"/>
                      <a:pt x="1251" y="253"/>
                    </a:cubicBezTo>
                    <a:cubicBezTo>
                      <a:pt x="1253" y="235"/>
                      <a:pt x="1238" y="220"/>
                      <a:pt x="1206" y="209"/>
                    </a:cubicBezTo>
                    <a:cubicBezTo>
                      <a:pt x="1174" y="199"/>
                      <a:pt x="1154" y="194"/>
                      <a:pt x="1129" y="188"/>
                    </a:cubicBezTo>
                    <a:cubicBezTo>
                      <a:pt x="1104" y="181"/>
                      <a:pt x="1095" y="179"/>
                      <a:pt x="1076" y="178"/>
                    </a:cubicBezTo>
                    <a:cubicBezTo>
                      <a:pt x="1056" y="176"/>
                      <a:pt x="1043" y="175"/>
                      <a:pt x="1012" y="171"/>
                    </a:cubicBezTo>
                    <a:cubicBezTo>
                      <a:pt x="980" y="167"/>
                      <a:pt x="979" y="166"/>
                      <a:pt x="954" y="162"/>
                    </a:cubicBezTo>
                    <a:cubicBezTo>
                      <a:pt x="928" y="158"/>
                      <a:pt x="912" y="154"/>
                      <a:pt x="899" y="152"/>
                    </a:cubicBezTo>
                    <a:cubicBezTo>
                      <a:pt x="886" y="149"/>
                      <a:pt x="881" y="142"/>
                      <a:pt x="881" y="142"/>
                    </a:cubicBezTo>
                    <a:cubicBezTo>
                      <a:pt x="881" y="142"/>
                      <a:pt x="897" y="133"/>
                      <a:pt x="904" y="129"/>
                    </a:cubicBezTo>
                    <a:cubicBezTo>
                      <a:pt x="912" y="126"/>
                      <a:pt x="955" y="117"/>
                      <a:pt x="963" y="113"/>
                    </a:cubicBezTo>
                    <a:cubicBezTo>
                      <a:pt x="970" y="109"/>
                      <a:pt x="1028" y="79"/>
                      <a:pt x="1029" y="40"/>
                    </a:cubicBezTo>
                    <a:cubicBezTo>
                      <a:pt x="1029" y="0"/>
                      <a:pt x="1011" y="1"/>
                      <a:pt x="1011" y="1"/>
                    </a:cubicBezTo>
                    <a:cubicBezTo>
                      <a:pt x="1002" y="0"/>
                      <a:pt x="976" y="23"/>
                      <a:pt x="972" y="27"/>
                    </a:cubicBezTo>
                    <a:cubicBezTo>
                      <a:pt x="958" y="28"/>
                      <a:pt x="937" y="41"/>
                      <a:pt x="928" y="42"/>
                    </a:cubicBezTo>
                    <a:cubicBezTo>
                      <a:pt x="919" y="44"/>
                      <a:pt x="915" y="48"/>
                      <a:pt x="905" y="52"/>
                    </a:cubicBezTo>
                    <a:cubicBezTo>
                      <a:pt x="894" y="56"/>
                      <a:pt x="862" y="61"/>
                      <a:pt x="843" y="66"/>
                    </a:cubicBezTo>
                    <a:cubicBezTo>
                      <a:pt x="824" y="70"/>
                      <a:pt x="806" y="71"/>
                      <a:pt x="790" y="79"/>
                    </a:cubicBezTo>
                    <a:cubicBezTo>
                      <a:pt x="774" y="87"/>
                      <a:pt x="745" y="110"/>
                      <a:pt x="727" y="120"/>
                    </a:cubicBezTo>
                    <a:cubicBezTo>
                      <a:pt x="714" y="128"/>
                      <a:pt x="670" y="157"/>
                      <a:pt x="630" y="169"/>
                    </a:cubicBezTo>
                    <a:cubicBezTo>
                      <a:pt x="618" y="172"/>
                      <a:pt x="603" y="170"/>
                      <a:pt x="593" y="170"/>
                    </a:cubicBezTo>
                    <a:cubicBezTo>
                      <a:pt x="570" y="171"/>
                      <a:pt x="544" y="175"/>
                      <a:pt x="482" y="174"/>
                    </a:cubicBezTo>
                    <a:cubicBezTo>
                      <a:pt x="383" y="173"/>
                      <a:pt x="201" y="124"/>
                      <a:pt x="104" y="110"/>
                    </a:cubicBezTo>
                    <a:cubicBezTo>
                      <a:pt x="79" y="107"/>
                      <a:pt x="35" y="96"/>
                      <a:pt x="8" y="93"/>
                    </a:cubicBezTo>
                    <a:cubicBezTo>
                      <a:pt x="5" y="93"/>
                      <a:pt x="3" y="93"/>
                      <a:pt x="0" y="9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0" name="Freeform 441">
                <a:extLst>
                  <a:ext uri="{FF2B5EF4-FFF2-40B4-BE49-F238E27FC236}">
                    <a16:creationId xmlns:a16="http://schemas.microsoft.com/office/drawing/2014/main" id="{7F35E0BF-EB65-45D1-903F-98B765CCC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3293"/>
                <a:ext cx="1450" cy="88"/>
              </a:xfrm>
              <a:custGeom>
                <a:avLst/>
                <a:gdLst>
                  <a:gd name="T0" fmla="*/ 7220 w 580"/>
                  <a:gd name="T1" fmla="*/ 171 h 33"/>
                  <a:gd name="T2" fmla="*/ 3113 w 580"/>
                  <a:gd name="T3" fmla="*/ 35 h 33"/>
                  <a:gd name="T4" fmla="*/ 0 w 580"/>
                  <a:gd name="T5" fmla="*/ 307 h 33"/>
                  <a:gd name="T6" fmla="*/ 0 w 580"/>
                  <a:gd name="T7" fmla="*/ 627 h 33"/>
                  <a:gd name="T8" fmla="*/ 2845 w 580"/>
                  <a:gd name="T9" fmla="*/ 397 h 33"/>
                  <a:gd name="T10" fmla="*/ 7208 w 580"/>
                  <a:gd name="T11" fmla="*/ 307 h 33"/>
                  <a:gd name="T12" fmla="*/ 8625 w 580"/>
                  <a:gd name="T13" fmla="*/ 397 h 33"/>
                  <a:gd name="T14" fmla="*/ 9063 w 580"/>
                  <a:gd name="T15" fmla="*/ 419 h 33"/>
                  <a:gd name="T16" fmla="*/ 7220 w 580"/>
                  <a:gd name="T17" fmla="*/ 17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0" h="33">
                    <a:moveTo>
                      <a:pt x="462" y="9"/>
                    </a:moveTo>
                    <a:cubicBezTo>
                      <a:pt x="424" y="3"/>
                      <a:pt x="276" y="0"/>
                      <a:pt x="199" y="2"/>
                    </a:cubicBezTo>
                    <a:cubicBezTo>
                      <a:pt x="154" y="3"/>
                      <a:pt x="68" y="10"/>
                      <a:pt x="0" y="1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51" y="30"/>
                      <a:pt x="115" y="27"/>
                      <a:pt x="182" y="21"/>
                    </a:cubicBezTo>
                    <a:cubicBezTo>
                      <a:pt x="312" y="11"/>
                      <a:pt x="413" y="12"/>
                      <a:pt x="461" y="16"/>
                    </a:cubicBezTo>
                    <a:cubicBezTo>
                      <a:pt x="510" y="21"/>
                      <a:pt x="519" y="19"/>
                      <a:pt x="552" y="21"/>
                    </a:cubicBezTo>
                    <a:cubicBezTo>
                      <a:pt x="558" y="22"/>
                      <a:pt x="568" y="22"/>
                      <a:pt x="580" y="22"/>
                    </a:cubicBezTo>
                    <a:cubicBezTo>
                      <a:pt x="580" y="22"/>
                      <a:pt x="487" y="11"/>
                      <a:pt x="462" y="9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1" name="Freeform 442">
                <a:extLst>
                  <a:ext uri="{FF2B5EF4-FFF2-40B4-BE49-F238E27FC236}">
                    <a16:creationId xmlns:a16="http://schemas.microsoft.com/office/drawing/2014/main" id="{DCA2AC07-F9BE-4EA7-BF93-BED774B14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701"/>
                <a:ext cx="770" cy="115"/>
              </a:xfrm>
              <a:custGeom>
                <a:avLst/>
                <a:gdLst>
                  <a:gd name="T0" fmla="*/ 0 w 308"/>
                  <a:gd name="T1" fmla="*/ 0 h 43"/>
                  <a:gd name="T2" fmla="*/ 3220 w 308"/>
                  <a:gd name="T3" fmla="*/ 628 h 43"/>
                  <a:gd name="T4" fmla="*/ 4813 w 308"/>
                  <a:gd name="T5" fmla="*/ 650 h 43"/>
                  <a:gd name="T6" fmla="*/ 2813 w 308"/>
                  <a:gd name="T7" fmla="*/ 786 h 43"/>
                  <a:gd name="T8" fmla="*/ 0 w 308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" h="43">
                    <a:moveTo>
                      <a:pt x="0" y="0"/>
                    </a:moveTo>
                    <a:cubicBezTo>
                      <a:pt x="69" y="13"/>
                      <a:pt x="170" y="32"/>
                      <a:pt x="206" y="33"/>
                    </a:cubicBezTo>
                    <a:cubicBezTo>
                      <a:pt x="241" y="34"/>
                      <a:pt x="286" y="32"/>
                      <a:pt x="308" y="34"/>
                    </a:cubicBezTo>
                    <a:cubicBezTo>
                      <a:pt x="269" y="34"/>
                      <a:pt x="211" y="43"/>
                      <a:pt x="180" y="41"/>
                    </a:cubicBezTo>
                    <a:cubicBezTo>
                      <a:pt x="150" y="39"/>
                      <a:pt x="34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2" name="Freeform 443">
                <a:extLst>
                  <a:ext uri="{FF2B5EF4-FFF2-40B4-BE49-F238E27FC236}">
                    <a16:creationId xmlns:a16="http://schemas.microsoft.com/office/drawing/2014/main" id="{B5EC43C6-CCE7-45AA-8704-125AF3162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253"/>
                <a:ext cx="12" cy="160"/>
              </a:xfrm>
              <a:custGeom>
                <a:avLst/>
                <a:gdLst>
                  <a:gd name="T0" fmla="*/ 41 w 5"/>
                  <a:gd name="T1" fmla="*/ 0 h 60"/>
                  <a:gd name="T2" fmla="*/ 70 w 5"/>
                  <a:gd name="T3" fmla="*/ 1139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0">
                    <a:moveTo>
                      <a:pt x="3" y="0"/>
                    </a:moveTo>
                    <a:cubicBezTo>
                      <a:pt x="0" y="17"/>
                      <a:pt x="5" y="60"/>
                      <a:pt x="5" y="6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3" name="Freeform 444">
                <a:extLst>
                  <a:ext uri="{FF2B5EF4-FFF2-40B4-BE49-F238E27FC236}">
                    <a16:creationId xmlns:a16="http://schemas.microsoft.com/office/drawing/2014/main" id="{C81E13A8-95F3-42B0-891A-93F5339CF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2757"/>
                <a:ext cx="28" cy="27"/>
              </a:xfrm>
              <a:custGeom>
                <a:avLst/>
                <a:gdLst>
                  <a:gd name="T0" fmla="*/ 130 w 11"/>
                  <a:gd name="T1" fmla="*/ 176 h 10"/>
                  <a:gd name="T2" fmla="*/ 20 w 11"/>
                  <a:gd name="T3" fmla="*/ 22 h 10"/>
                  <a:gd name="T4" fmla="*/ 181 w 11"/>
                  <a:gd name="T5" fmla="*/ 8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8" y="9"/>
                    </a:moveTo>
                    <a:cubicBezTo>
                      <a:pt x="4" y="10"/>
                      <a:pt x="0" y="5"/>
                      <a:pt x="1" y="1"/>
                    </a:cubicBezTo>
                    <a:cubicBezTo>
                      <a:pt x="4" y="0"/>
                      <a:pt x="9" y="1"/>
                      <a:pt x="11" y="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4" name="Freeform 445">
                <a:extLst>
                  <a:ext uri="{FF2B5EF4-FFF2-40B4-BE49-F238E27FC236}">
                    <a16:creationId xmlns:a16="http://schemas.microsoft.com/office/drawing/2014/main" id="{F9689DBD-B342-4CCC-A7C5-0074FA6E1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2848"/>
                <a:ext cx="25" cy="32"/>
              </a:xfrm>
              <a:custGeom>
                <a:avLst/>
                <a:gdLst>
                  <a:gd name="T0" fmla="*/ 158 w 10"/>
                  <a:gd name="T1" fmla="*/ 35 h 12"/>
                  <a:gd name="T2" fmla="*/ 0 w 10"/>
                  <a:gd name="T3" fmla="*/ 21 h 12"/>
                  <a:gd name="T4" fmla="*/ 158 w 10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6"/>
                      <a:pt x="6" y="10"/>
                      <a:pt x="10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5" name="Freeform 446">
                <a:extLst>
                  <a:ext uri="{FF2B5EF4-FFF2-40B4-BE49-F238E27FC236}">
                    <a16:creationId xmlns:a16="http://schemas.microsoft.com/office/drawing/2014/main" id="{D1BFDFEC-0510-4FB7-9306-4939E7360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3051"/>
                <a:ext cx="28" cy="32"/>
              </a:xfrm>
              <a:custGeom>
                <a:avLst/>
                <a:gdLst>
                  <a:gd name="T0" fmla="*/ 181 w 11"/>
                  <a:gd name="T1" fmla="*/ 93 h 12"/>
                  <a:gd name="T2" fmla="*/ 0 w 11"/>
                  <a:gd name="T3" fmla="*/ 0 h 12"/>
                  <a:gd name="T4" fmla="*/ 117 w 11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8" y="3"/>
                      <a:pt x="4" y="0"/>
                      <a:pt x="0" y="0"/>
                    </a:cubicBezTo>
                    <a:cubicBezTo>
                      <a:pt x="0" y="5"/>
                      <a:pt x="4" y="8"/>
                      <a:pt x="7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6" name="Freeform 447">
                <a:extLst>
                  <a:ext uri="{FF2B5EF4-FFF2-40B4-BE49-F238E27FC236}">
                    <a16:creationId xmlns:a16="http://schemas.microsoft.com/office/drawing/2014/main" id="{D5EB3ECE-9EAD-4951-9653-BE23A4BDA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3083"/>
                <a:ext cx="30" cy="37"/>
              </a:xfrm>
              <a:custGeom>
                <a:avLst/>
                <a:gdLst>
                  <a:gd name="T0" fmla="*/ 33 w 12"/>
                  <a:gd name="T1" fmla="*/ 259 h 14"/>
                  <a:gd name="T2" fmla="*/ 33 w 12"/>
                  <a:gd name="T3" fmla="*/ 0 h 14"/>
                  <a:gd name="T4" fmla="*/ 188 w 12"/>
                  <a:gd name="T5" fmla="*/ 18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2" y="14"/>
                    </a:moveTo>
                    <a:cubicBezTo>
                      <a:pt x="1" y="11"/>
                      <a:pt x="0" y="3"/>
                      <a:pt x="2" y="0"/>
                    </a:cubicBezTo>
                    <a:cubicBezTo>
                      <a:pt x="6" y="3"/>
                      <a:pt x="10" y="6"/>
                      <a:pt x="12" y="1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7" name="Freeform 448">
                <a:extLst>
                  <a:ext uri="{FF2B5EF4-FFF2-40B4-BE49-F238E27FC236}">
                    <a16:creationId xmlns:a16="http://schemas.microsoft.com/office/drawing/2014/main" id="{F570035F-2FD7-46FB-A9AB-315A4104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3392"/>
                <a:ext cx="38" cy="43"/>
              </a:xfrm>
              <a:custGeom>
                <a:avLst/>
                <a:gdLst>
                  <a:gd name="T0" fmla="*/ 147 w 15"/>
                  <a:gd name="T1" fmla="*/ 312 h 16"/>
                  <a:gd name="T2" fmla="*/ 0 w 15"/>
                  <a:gd name="T3" fmla="*/ 116 h 16"/>
                  <a:gd name="T4" fmla="*/ 193 w 15"/>
                  <a:gd name="T5" fmla="*/ 175 h 16"/>
                  <a:gd name="T6" fmla="*/ 63 w 15"/>
                  <a:gd name="T7" fmla="*/ 22 h 16"/>
                  <a:gd name="T8" fmla="*/ 243 w 15"/>
                  <a:gd name="T9" fmla="*/ 3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9" y="16"/>
                    </a:moveTo>
                    <a:cubicBezTo>
                      <a:pt x="5" y="14"/>
                      <a:pt x="0" y="11"/>
                      <a:pt x="0" y="6"/>
                    </a:cubicBezTo>
                    <a:cubicBezTo>
                      <a:pt x="4" y="7"/>
                      <a:pt x="8" y="8"/>
                      <a:pt x="12" y="9"/>
                    </a:cubicBezTo>
                    <a:cubicBezTo>
                      <a:pt x="9" y="6"/>
                      <a:pt x="6" y="4"/>
                      <a:pt x="4" y="1"/>
                    </a:cubicBezTo>
                    <a:cubicBezTo>
                      <a:pt x="8" y="0"/>
                      <a:pt x="11" y="1"/>
                      <a:pt x="15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8" name="Freeform 449">
                <a:extLst>
                  <a:ext uri="{FF2B5EF4-FFF2-40B4-BE49-F238E27FC236}">
                    <a16:creationId xmlns:a16="http://schemas.microsoft.com/office/drawing/2014/main" id="{03FBDA6B-B294-407B-9439-337C02739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920"/>
                <a:ext cx="27" cy="19"/>
              </a:xfrm>
              <a:custGeom>
                <a:avLst/>
                <a:gdLst>
                  <a:gd name="T0" fmla="*/ 133 w 11"/>
                  <a:gd name="T1" fmla="*/ 22 h 7"/>
                  <a:gd name="T2" fmla="*/ 0 w 11"/>
                  <a:gd name="T3" fmla="*/ 38 h 7"/>
                  <a:gd name="T4" fmla="*/ 162 w 11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9" y="1"/>
                    </a:moveTo>
                    <a:cubicBezTo>
                      <a:pt x="6" y="1"/>
                      <a:pt x="2" y="0"/>
                      <a:pt x="0" y="2"/>
                    </a:cubicBezTo>
                    <a:cubicBezTo>
                      <a:pt x="2" y="6"/>
                      <a:pt x="7" y="7"/>
                      <a:pt x="11" y="7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9" name="Freeform 450">
                <a:extLst>
                  <a:ext uri="{FF2B5EF4-FFF2-40B4-BE49-F238E27FC236}">
                    <a16:creationId xmlns:a16="http://schemas.microsoft.com/office/drawing/2014/main" id="{9F5171DF-9DEA-4EBE-BD28-6EF1A574F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123"/>
                <a:ext cx="32" cy="16"/>
              </a:xfrm>
              <a:custGeom>
                <a:avLst/>
                <a:gdLst>
                  <a:gd name="T0" fmla="*/ 194 w 13"/>
                  <a:gd name="T1" fmla="*/ 93 h 6"/>
                  <a:gd name="T2" fmla="*/ 0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13" y="5"/>
                    </a:moveTo>
                    <a:cubicBezTo>
                      <a:pt x="8" y="6"/>
                      <a:pt x="3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0" name="Freeform 451">
                <a:extLst>
                  <a:ext uri="{FF2B5EF4-FFF2-40B4-BE49-F238E27FC236}">
                    <a16:creationId xmlns:a16="http://schemas.microsoft.com/office/drawing/2014/main" id="{0D2C5438-90BD-4DB7-BFA4-4A3CBC728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3171"/>
                <a:ext cx="25" cy="37"/>
              </a:xfrm>
              <a:custGeom>
                <a:avLst/>
                <a:gdLst>
                  <a:gd name="T0" fmla="*/ 95 w 10"/>
                  <a:gd name="T1" fmla="*/ 259 h 14"/>
                  <a:gd name="T2" fmla="*/ 20 w 10"/>
                  <a:gd name="T3" fmla="*/ 0 h 14"/>
                  <a:gd name="T4" fmla="*/ 158 w 10"/>
                  <a:gd name="T5" fmla="*/ 16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6" y="14"/>
                    </a:moveTo>
                    <a:cubicBezTo>
                      <a:pt x="1" y="11"/>
                      <a:pt x="0" y="5"/>
                      <a:pt x="1" y="0"/>
                    </a:cubicBezTo>
                    <a:cubicBezTo>
                      <a:pt x="5" y="1"/>
                      <a:pt x="9" y="5"/>
                      <a:pt x="10" y="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1" name="Freeform 452">
                <a:extLst>
                  <a:ext uri="{FF2B5EF4-FFF2-40B4-BE49-F238E27FC236}">
                    <a16:creationId xmlns:a16="http://schemas.microsoft.com/office/drawing/2014/main" id="{AA315921-1445-49C3-BD5E-81730DFC1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3288"/>
                <a:ext cx="30" cy="24"/>
              </a:xfrm>
              <a:custGeom>
                <a:avLst/>
                <a:gdLst>
                  <a:gd name="T0" fmla="*/ 188 w 12"/>
                  <a:gd name="T1" fmla="*/ 171 h 9"/>
                  <a:gd name="T2" fmla="*/ 0 w 1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cubicBezTo>
                      <a:pt x="8" y="6"/>
                      <a:pt x="4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2" name="Freeform 453">
                <a:extLst>
                  <a:ext uri="{FF2B5EF4-FFF2-40B4-BE49-F238E27FC236}">
                    <a16:creationId xmlns:a16="http://schemas.microsoft.com/office/drawing/2014/main" id="{C771B915-BE6A-454F-A00B-E580DC988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219"/>
                <a:ext cx="40" cy="26"/>
              </a:xfrm>
              <a:custGeom>
                <a:avLst/>
                <a:gdLst>
                  <a:gd name="T0" fmla="*/ 250 w 16"/>
                  <a:gd name="T1" fmla="*/ 21 h 10"/>
                  <a:gd name="T2" fmla="*/ 220 w 16"/>
                  <a:gd name="T3" fmla="*/ 15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3" y="0"/>
                      <a:pt x="0" y="10"/>
                      <a:pt x="14" y="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3" name="Freeform 454">
                <a:extLst>
                  <a:ext uri="{FF2B5EF4-FFF2-40B4-BE49-F238E27FC236}">
                    <a16:creationId xmlns:a16="http://schemas.microsoft.com/office/drawing/2014/main" id="{EF95C943-7442-46DD-B5F1-CC71FE661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3424"/>
                <a:ext cx="40" cy="51"/>
              </a:xfrm>
              <a:custGeom>
                <a:avLst/>
                <a:gdLst>
                  <a:gd name="T0" fmla="*/ 83 w 16"/>
                  <a:gd name="T1" fmla="*/ 368 h 19"/>
                  <a:gd name="T2" fmla="*/ 0 w 16"/>
                  <a:gd name="T3" fmla="*/ 217 h 19"/>
                  <a:gd name="T4" fmla="*/ 158 w 16"/>
                  <a:gd name="T5" fmla="*/ 231 h 19"/>
                  <a:gd name="T6" fmla="*/ 113 w 16"/>
                  <a:gd name="T7" fmla="*/ 21 h 19"/>
                  <a:gd name="T8" fmla="*/ 250 w 16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5" y="19"/>
                    </a:moveTo>
                    <a:cubicBezTo>
                      <a:pt x="3" y="17"/>
                      <a:pt x="0" y="14"/>
                      <a:pt x="0" y="11"/>
                    </a:cubicBezTo>
                    <a:cubicBezTo>
                      <a:pt x="4" y="10"/>
                      <a:pt x="7" y="11"/>
                      <a:pt x="10" y="12"/>
                    </a:cubicBezTo>
                    <a:cubicBezTo>
                      <a:pt x="9" y="9"/>
                      <a:pt x="6" y="5"/>
                      <a:pt x="7" y="1"/>
                    </a:cubicBezTo>
                    <a:cubicBezTo>
                      <a:pt x="10" y="0"/>
                      <a:pt x="13" y="1"/>
                      <a:pt x="16" y="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4" name="Freeform 455">
                <a:extLst>
                  <a:ext uri="{FF2B5EF4-FFF2-40B4-BE49-F238E27FC236}">
                    <a16:creationId xmlns:a16="http://schemas.microsoft.com/office/drawing/2014/main" id="{4A196D8D-E89C-41BE-BD95-579DF659C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3416"/>
                <a:ext cx="20" cy="13"/>
              </a:xfrm>
              <a:custGeom>
                <a:avLst/>
                <a:gdLst>
                  <a:gd name="T0" fmla="*/ 125 w 8"/>
                  <a:gd name="T1" fmla="*/ 88 h 5"/>
                  <a:gd name="T2" fmla="*/ 0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5" y="4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5" name="Freeform 456">
                <a:extLst>
                  <a:ext uri="{FF2B5EF4-FFF2-40B4-BE49-F238E27FC236}">
                    <a16:creationId xmlns:a16="http://schemas.microsoft.com/office/drawing/2014/main" id="{B086A475-5269-4724-99D8-F7C6380C1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408"/>
                <a:ext cx="40" cy="67"/>
              </a:xfrm>
              <a:custGeom>
                <a:avLst/>
                <a:gdLst>
                  <a:gd name="T0" fmla="*/ 83 w 16"/>
                  <a:gd name="T1" fmla="*/ 150 h 25"/>
                  <a:gd name="T2" fmla="*/ 0 w 16"/>
                  <a:gd name="T3" fmla="*/ 25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5">
                    <a:moveTo>
                      <a:pt x="5" y="8"/>
                    </a:moveTo>
                    <a:cubicBezTo>
                      <a:pt x="15" y="0"/>
                      <a:pt x="16" y="25"/>
                      <a:pt x="0" y="1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6" name="Freeform 457">
                <a:extLst>
                  <a:ext uri="{FF2B5EF4-FFF2-40B4-BE49-F238E27FC236}">
                    <a16:creationId xmlns:a16="http://schemas.microsoft.com/office/drawing/2014/main" id="{D4C1C60C-E56E-4D63-BF1A-59299E3CC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461"/>
                <a:ext cx="12" cy="14"/>
              </a:xfrm>
              <a:custGeom>
                <a:avLst/>
                <a:gdLst>
                  <a:gd name="T0" fmla="*/ 70 w 5"/>
                  <a:gd name="T1" fmla="*/ 109 h 5"/>
                  <a:gd name="T2" fmla="*/ 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7" name="Freeform 458">
                <a:extLst>
                  <a:ext uri="{FF2B5EF4-FFF2-40B4-BE49-F238E27FC236}">
                    <a16:creationId xmlns:a16="http://schemas.microsoft.com/office/drawing/2014/main" id="{C210A9DF-A341-4DAA-9DBB-79CDB3971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3459"/>
                <a:ext cx="15" cy="5"/>
              </a:xfrm>
              <a:custGeom>
                <a:avLst/>
                <a:gdLst>
                  <a:gd name="T0" fmla="*/ 95 w 6"/>
                  <a:gd name="T1" fmla="*/ 33 h 2"/>
                  <a:gd name="T2" fmla="*/ 0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8" name="Freeform 459">
                <a:extLst>
                  <a:ext uri="{FF2B5EF4-FFF2-40B4-BE49-F238E27FC236}">
                    <a16:creationId xmlns:a16="http://schemas.microsoft.com/office/drawing/2014/main" id="{B53D6D03-79B8-409C-9463-129151C83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3293"/>
                <a:ext cx="25" cy="32"/>
              </a:xfrm>
              <a:custGeom>
                <a:avLst/>
                <a:gdLst>
                  <a:gd name="T0" fmla="*/ 0 w 10"/>
                  <a:gd name="T1" fmla="*/ 192 h 12"/>
                  <a:gd name="T2" fmla="*/ 158 w 10"/>
                  <a:gd name="T3" fmla="*/ 93 h 12"/>
                  <a:gd name="T4" fmla="*/ 0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5" y="12"/>
                      <a:pt x="9" y="12"/>
                      <a:pt x="10" y="5"/>
                    </a:cubicBezTo>
                    <a:cubicBezTo>
                      <a:pt x="6" y="4"/>
                      <a:pt x="2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9" name="Freeform 460">
                <a:extLst>
                  <a:ext uri="{FF2B5EF4-FFF2-40B4-BE49-F238E27FC236}">
                    <a16:creationId xmlns:a16="http://schemas.microsoft.com/office/drawing/2014/main" id="{4BE669AF-8955-4155-ADB9-0EE6EF5D1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3275"/>
                <a:ext cx="52" cy="24"/>
              </a:xfrm>
              <a:custGeom>
                <a:avLst/>
                <a:gdLst>
                  <a:gd name="T0" fmla="*/ 287 w 21"/>
                  <a:gd name="T1" fmla="*/ 0 h 9"/>
                  <a:gd name="T2" fmla="*/ 307 w 21"/>
                  <a:gd name="T3" fmla="*/ 93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19" y="0"/>
                    </a:moveTo>
                    <a:cubicBezTo>
                      <a:pt x="0" y="4"/>
                      <a:pt x="21" y="9"/>
                      <a:pt x="20" y="5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0" name="Freeform 461">
                <a:extLst>
                  <a:ext uri="{FF2B5EF4-FFF2-40B4-BE49-F238E27FC236}">
                    <a16:creationId xmlns:a16="http://schemas.microsoft.com/office/drawing/2014/main" id="{96D6A794-9EF1-4F3F-A011-6E2F400E7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3253"/>
                <a:ext cx="20" cy="14"/>
              </a:xfrm>
              <a:custGeom>
                <a:avLst/>
                <a:gdLst>
                  <a:gd name="T0" fmla="*/ 125 w 8"/>
                  <a:gd name="T1" fmla="*/ 109 h 5"/>
                  <a:gd name="T2" fmla="*/ 0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1" name="Freeform 462">
                <a:extLst>
                  <a:ext uri="{FF2B5EF4-FFF2-40B4-BE49-F238E27FC236}">
                    <a16:creationId xmlns:a16="http://schemas.microsoft.com/office/drawing/2014/main" id="{8831775A-8C84-45D3-B8B3-4A4285C14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3288"/>
                <a:ext cx="8" cy="13"/>
              </a:xfrm>
              <a:custGeom>
                <a:avLst/>
                <a:gdLst>
                  <a:gd name="T0" fmla="*/ 56 w 3"/>
                  <a:gd name="T1" fmla="*/ 88 h 5"/>
                  <a:gd name="T2" fmla="*/ 0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2" name="Freeform 463">
                <a:extLst>
                  <a:ext uri="{FF2B5EF4-FFF2-40B4-BE49-F238E27FC236}">
                    <a16:creationId xmlns:a16="http://schemas.microsoft.com/office/drawing/2014/main" id="{7C138142-AFA0-425D-9AFE-E148F2449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3045"/>
                <a:ext cx="32" cy="30"/>
              </a:xfrm>
              <a:custGeom>
                <a:avLst/>
                <a:gdLst>
                  <a:gd name="T0" fmla="*/ 194 w 13"/>
                  <a:gd name="T1" fmla="*/ 120 h 11"/>
                  <a:gd name="T2" fmla="*/ 12 w 13"/>
                  <a:gd name="T3" fmla="*/ 22 h 11"/>
                  <a:gd name="T4" fmla="*/ 121 w 13"/>
                  <a:gd name="T5" fmla="*/ 2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3" y="6"/>
                    </a:moveTo>
                    <a:cubicBezTo>
                      <a:pt x="10" y="3"/>
                      <a:pt x="6" y="0"/>
                      <a:pt x="1" y="1"/>
                    </a:cubicBezTo>
                    <a:cubicBezTo>
                      <a:pt x="0" y="5"/>
                      <a:pt x="4" y="10"/>
                      <a:pt x="8" y="1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3" name="Freeform 464">
                <a:extLst>
                  <a:ext uri="{FF2B5EF4-FFF2-40B4-BE49-F238E27FC236}">
                    <a16:creationId xmlns:a16="http://schemas.microsoft.com/office/drawing/2014/main" id="{8C45CF6A-8C57-437B-8152-0A8F1B67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3088"/>
                <a:ext cx="42" cy="24"/>
              </a:xfrm>
              <a:custGeom>
                <a:avLst/>
                <a:gdLst>
                  <a:gd name="T0" fmla="*/ 0 w 17"/>
                  <a:gd name="T1" fmla="*/ 77 h 9"/>
                  <a:gd name="T2" fmla="*/ 183 w 17"/>
                  <a:gd name="T3" fmla="*/ 56 h 9"/>
                  <a:gd name="T4" fmla="*/ 30 w 17"/>
                  <a:gd name="T5" fmla="*/ 14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3" y="3"/>
                      <a:pt x="10" y="0"/>
                      <a:pt x="12" y="3"/>
                    </a:cubicBezTo>
                    <a:cubicBezTo>
                      <a:pt x="17" y="8"/>
                      <a:pt x="5" y="9"/>
                      <a:pt x="2" y="8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4" name="Freeform 465">
                <a:extLst>
                  <a:ext uri="{FF2B5EF4-FFF2-40B4-BE49-F238E27FC236}">
                    <a16:creationId xmlns:a16="http://schemas.microsoft.com/office/drawing/2014/main" id="{2CD80B79-4390-4C27-B9F4-53A884B4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3133"/>
                <a:ext cx="22" cy="3"/>
              </a:xfrm>
              <a:custGeom>
                <a:avLst/>
                <a:gdLst>
                  <a:gd name="T0" fmla="*/ 132 w 9"/>
                  <a:gd name="T1" fmla="*/ 0 h 1"/>
                  <a:gd name="T2" fmla="*/ 0 w 9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cubicBezTo>
                      <a:pt x="6" y="1"/>
                      <a:pt x="3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5" name="Freeform 466">
                <a:extLst>
                  <a:ext uri="{FF2B5EF4-FFF2-40B4-BE49-F238E27FC236}">
                    <a16:creationId xmlns:a16="http://schemas.microsoft.com/office/drawing/2014/main" id="{FBABB669-8082-4A60-BA78-239FACCF8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141"/>
                <a:ext cx="15" cy="11"/>
              </a:xfrm>
              <a:custGeom>
                <a:avLst/>
                <a:gdLst>
                  <a:gd name="T0" fmla="*/ 95 w 6"/>
                  <a:gd name="T1" fmla="*/ 83 h 4"/>
                  <a:gd name="T2" fmla="*/ 0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6" name="Freeform 467">
                <a:extLst>
                  <a:ext uri="{FF2B5EF4-FFF2-40B4-BE49-F238E27FC236}">
                    <a16:creationId xmlns:a16="http://schemas.microsoft.com/office/drawing/2014/main" id="{EBD5A924-CA4D-4698-AC0F-0ECBBA5D7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877"/>
                <a:ext cx="48" cy="32"/>
              </a:xfrm>
              <a:custGeom>
                <a:avLst/>
                <a:gdLst>
                  <a:gd name="T0" fmla="*/ 306 w 19"/>
                  <a:gd name="T1" fmla="*/ 0 h 12"/>
                  <a:gd name="T2" fmla="*/ 288 w 19"/>
                  <a:gd name="T3" fmla="*/ 1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2">
                    <a:moveTo>
                      <a:pt x="19" y="0"/>
                    </a:moveTo>
                    <a:cubicBezTo>
                      <a:pt x="0" y="0"/>
                      <a:pt x="13" y="12"/>
                      <a:pt x="18" y="6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7" name="Freeform 468">
                <a:extLst>
                  <a:ext uri="{FF2B5EF4-FFF2-40B4-BE49-F238E27FC236}">
                    <a16:creationId xmlns:a16="http://schemas.microsoft.com/office/drawing/2014/main" id="{136EF7C7-EC8B-41E5-9807-057DF636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837"/>
                <a:ext cx="20" cy="11"/>
              </a:xfrm>
              <a:custGeom>
                <a:avLst/>
                <a:gdLst>
                  <a:gd name="T0" fmla="*/ 125 w 8"/>
                  <a:gd name="T1" fmla="*/ 83 h 4"/>
                  <a:gd name="T2" fmla="*/ 0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cubicBezTo>
                      <a:pt x="5" y="3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8" name="Freeform 469">
                <a:extLst>
                  <a:ext uri="{FF2B5EF4-FFF2-40B4-BE49-F238E27FC236}">
                    <a16:creationId xmlns:a16="http://schemas.microsoft.com/office/drawing/2014/main" id="{6A2DF4CA-E00A-4F77-83FF-27FA8A1C2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877"/>
                <a:ext cx="28" cy="27"/>
              </a:xfrm>
              <a:custGeom>
                <a:avLst/>
                <a:gdLst>
                  <a:gd name="T0" fmla="*/ 0 w 11"/>
                  <a:gd name="T1" fmla="*/ 38 h 10"/>
                  <a:gd name="T2" fmla="*/ 181 w 11"/>
                  <a:gd name="T3" fmla="*/ 59 h 10"/>
                  <a:gd name="T4" fmla="*/ 0 w 11"/>
                  <a:gd name="T5" fmla="*/ 13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2"/>
                    </a:moveTo>
                    <a:cubicBezTo>
                      <a:pt x="3" y="0"/>
                      <a:pt x="7" y="1"/>
                      <a:pt x="11" y="3"/>
                    </a:cubicBezTo>
                    <a:cubicBezTo>
                      <a:pt x="10" y="9"/>
                      <a:pt x="4" y="10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9" name="Freeform 470">
                <a:extLst>
                  <a:ext uri="{FF2B5EF4-FFF2-40B4-BE49-F238E27FC236}">
                    <a16:creationId xmlns:a16="http://schemas.microsoft.com/office/drawing/2014/main" id="{C56CB1E8-E6D8-46E8-B1D1-C8EFFEB04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120"/>
                <a:ext cx="47" cy="51"/>
              </a:xfrm>
              <a:custGeom>
                <a:avLst/>
                <a:gdLst>
                  <a:gd name="T0" fmla="*/ 62 w 19"/>
                  <a:gd name="T1" fmla="*/ 115 h 19"/>
                  <a:gd name="T2" fmla="*/ 0 w 19"/>
                  <a:gd name="T3" fmla="*/ 231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9">
                    <a:moveTo>
                      <a:pt x="4" y="6"/>
                    </a:moveTo>
                    <a:cubicBezTo>
                      <a:pt x="12" y="0"/>
                      <a:pt x="19" y="19"/>
                      <a:pt x="0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0" name="Freeform 471">
                <a:extLst>
                  <a:ext uri="{FF2B5EF4-FFF2-40B4-BE49-F238E27FC236}">
                    <a16:creationId xmlns:a16="http://schemas.microsoft.com/office/drawing/2014/main" id="{EB1AFFF5-5C40-4E25-95C0-E9E75DDEC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3333"/>
                <a:ext cx="17" cy="11"/>
              </a:xfrm>
              <a:custGeom>
                <a:avLst/>
                <a:gdLst>
                  <a:gd name="T0" fmla="*/ 0 w 7"/>
                  <a:gd name="T1" fmla="*/ 0 h 4"/>
                  <a:gd name="T2" fmla="*/ 100 w 7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1"/>
                      <a:pt x="5" y="3"/>
                      <a:pt x="7" y="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1" name="Freeform 472">
                <a:extLst>
                  <a:ext uri="{FF2B5EF4-FFF2-40B4-BE49-F238E27FC236}">
                    <a16:creationId xmlns:a16="http://schemas.microsoft.com/office/drawing/2014/main" id="{64EA4822-180B-442B-BF99-31EB40D88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824"/>
                <a:ext cx="25" cy="19"/>
              </a:xfrm>
              <a:custGeom>
                <a:avLst/>
                <a:gdLst>
                  <a:gd name="T0" fmla="*/ 0 w 10"/>
                  <a:gd name="T1" fmla="*/ 141 h 7"/>
                  <a:gd name="T2" fmla="*/ 158 w 10"/>
                  <a:gd name="T3" fmla="*/ 81 h 7"/>
                  <a:gd name="T4" fmla="*/ 20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7"/>
                      <a:pt x="6" y="5"/>
                      <a:pt x="10" y="4"/>
                    </a:cubicBezTo>
                    <a:cubicBezTo>
                      <a:pt x="8" y="0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2" name="Freeform 473">
                <a:extLst>
                  <a:ext uri="{FF2B5EF4-FFF2-40B4-BE49-F238E27FC236}">
                    <a16:creationId xmlns:a16="http://schemas.microsoft.com/office/drawing/2014/main" id="{7EF553DB-DFBD-4C58-BC7F-007EC30D0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773"/>
                <a:ext cx="25" cy="38"/>
              </a:xfrm>
              <a:custGeom>
                <a:avLst/>
                <a:gdLst>
                  <a:gd name="T0" fmla="*/ 0 w 10"/>
                  <a:gd name="T1" fmla="*/ 258 h 14"/>
                  <a:gd name="T2" fmla="*/ 0 w 10"/>
                  <a:gd name="T3" fmla="*/ 10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4">
                    <a:moveTo>
                      <a:pt x="0" y="13"/>
                    </a:moveTo>
                    <a:cubicBezTo>
                      <a:pt x="10" y="14"/>
                      <a:pt x="6" y="0"/>
                      <a:pt x="0" y="5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3" name="Freeform 474">
                <a:extLst>
                  <a:ext uri="{FF2B5EF4-FFF2-40B4-BE49-F238E27FC236}">
                    <a16:creationId xmlns:a16="http://schemas.microsoft.com/office/drawing/2014/main" id="{D09762E7-7E94-47C3-A490-95F353E6C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800"/>
                <a:ext cx="35" cy="56"/>
              </a:xfrm>
              <a:custGeom>
                <a:avLst/>
                <a:gdLst>
                  <a:gd name="T0" fmla="*/ 220 w 14"/>
                  <a:gd name="T1" fmla="*/ 397 h 21"/>
                  <a:gd name="T2" fmla="*/ 220 w 14"/>
                  <a:gd name="T3" fmla="*/ 248 h 21"/>
                  <a:gd name="T4" fmla="*/ 208 w 14"/>
                  <a:gd name="T5" fmla="*/ 3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4" y="19"/>
                      <a:pt x="3" y="11"/>
                      <a:pt x="14" y="13"/>
                    </a:cubicBezTo>
                    <a:cubicBezTo>
                      <a:pt x="8" y="9"/>
                      <a:pt x="0" y="0"/>
                      <a:pt x="13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4" name="Freeform 475">
                <a:extLst>
                  <a:ext uri="{FF2B5EF4-FFF2-40B4-BE49-F238E27FC236}">
                    <a16:creationId xmlns:a16="http://schemas.microsoft.com/office/drawing/2014/main" id="{7D21F5BE-F844-4FB1-9B90-305D11D5A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440"/>
                <a:ext cx="25" cy="5"/>
              </a:xfrm>
              <a:custGeom>
                <a:avLst/>
                <a:gdLst>
                  <a:gd name="T0" fmla="*/ 158 w 10"/>
                  <a:gd name="T1" fmla="*/ 0 h 2"/>
                  <a:gd name="T2" fmla="*/ 0 w 10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5" name="Freeform 476">
                <a:extLst>
                  <a:ext uri="{FF2B5EF4-FFF2-40B4-BE49-F238E27FC236}">
                    <a16:creationId xmlns:a16="http://schemas.microsoft.com/office/drawing/2014/main" id="{F45CABBF-C982-4DD3-9C56-912B1280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437"/>
                <a:ext cx="20" cy="8"/>
              </a:xfrm>
              <a:custGeom>
                <a:avLst/>
                <a:gdLst>
                  <a:gd name="T0" fmla="*/ 125 w 8"/>
                  <a:gd name="T1" fmla="*/ 0 h 3"/>
                  <a:gd name="T2" fmla="*/ 0 w 8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5" y="2"/>
                      <a:pt x="3" y="3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6" name="Freeform 477">
                <a:extLst>
                  <a:ext uri="{FF2B5EF4-FFF2-40B4-BE49-F238E27FC236}">
                    <a16:creationId xmlns:a16="http://schemas.microsoft.com/office/drawing/2014/main" id="{0F439936-7709-479E-AC28-6A89E512F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320"/>
                <a:ext cx="48" cy="51"/>
              </a:xfrm>
              <a:custGeom>
                <a:avLst/>
                <a:gdLst>
                  <a:gd name="T0" fmla="*/ 159 w 19"/>
                  <a:gd name="T1" fmla="*/ 0 h 19"/>
                  <a:gd name="T2" fmla="*/ 210 w 19"/>
                  <a:gd name="T3" fmla="*/ 172 h 19"/>
                  <a:gd name="T4" fmla="*/ 33 w 19"/>
                  <a:gd name="T5" fmla="*/ 115 h 19"/>
                  <a:gd name="T6" fmla="*/ 129 w 19"/>
                  <a:gd name="T7" fmla="*/ 36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0" y="0"/>
                    </a:moveTo>
                    <a:cubicBezTo>
                      <a:pt x="13" y="2"/>
                      <a:pt x="19" y="7"/>
                      <a:pt x="13" y="9"/>
                    </a:cubicBezTo>
                    <a:cubicBezTo>
                      <a:pt x="10" y="10"/>
                      <a:pt x="6" y="6"/>
                      <a:pt x="2" y="6"/>
                    </a:cubicBezTo>
                    <a:cubicBezTo>
                      <a:pt x="0" y="11"/>
                      <a:pt x="4" y="16"/>
                      <a:pt x="8" y="1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7" name="Freeform 478">
                <a:extLst>
                  <a:ext uri="{FF2B5EF4-FFF2-40B4-BE49-F238E27FC236}">
                    <a16:creationId xmlns:a16="http://schemas.microsoft.com/office/drawing/2014/main" id="{FFAB92BC-7FF3-42A3-8BCD-3CD516D26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981"/>
                <a:ext cx="70" cy="88"/>
              </a:xfrm>
              <a:custGeom>
                <a:avLst/>
                <a:gdLst>
                  <a:gd name="T0" fmla="*/ 220 w 28"/>
                  <a:gd name="T1" fmla="*/ 56 h 33"/>
                  <a:gd name="T2" fmla="*/ 438 w 28"/>
                  <a:gd name="T3" fmla="*/ 115 h 33"/>
                  <a:gd name="T4" fmla="*/ 188 w 28"/>
                  <a:gd name="T5" fmla="*/ 205 h 33"/>
                  <a:gd name="T6" fmla="*/ 375 w 28"/>
                  <a:gd name="T7" fmla="*/ 341 h 33"/>
                  <a:gd name="T8" fmla="*/ 333 w 28"/>
                  <a:gd name="T9" fmla="*/ 6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3">
                    <a:moveTo>
                      <a:pt x="14" y="3"/>
                    </a:moveTo>
                    <a:cubicBezTo>
                      <a:pt x="19" y="0"/>
                      <a:pt x="25" y="1"/>
                      <a:pt x="28" y="6"/>
                    </a:cubicBezTo>
                    <a:cubicBezTo>
                      <a:pt x="25" y="11"/>
                      <a:pt x="17" y="7"/>
                      <a:pt x="12" y="11"/>
                    </a:cubicBezTo>
                    <a:cubicBezTo>
                      <a:pt x="15" y="15"/>
                      <a:pt x="20" y="16"/>
                      <a:pt x="24" y="18"/>
                    </a:cubicBezTo>
                    <a:cubicBezTo>
                      <a:pt x="8" y="18"/>
                      <a:pt x="0" y="30"/>
                      <a:pt x="21" y="3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8" name="Freeform 479">
                <a:extLst>
                  <a:ext uri="{FF2B5EF4-FFF2-40B4-BE49-F238E27FC236}">
                    <a16:creationId xmlns:a16="http://schemas.microsoft.com/office/drawing/2014/main" id="{5D007762-5558-4A43-A29B-D3D92858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3107"/>
                <a:ext cx="47" cy="82"/>
              </a:xfrm>
              <a:custGeom>
                <a:avLst/>
                <a:gdLst>
                  <a:gd name="T0" fmla="*/ 153 w 19"/>
                  <a:gd name="T1" fmla="*/ 0 h 31"/>
                  <a:gd name="T2" fmla="*/ 287 w 19"/>
                  <a:gd name="T3" fmla="*/ 90 h 31"/>
                  <a:gd name="T4" fmla="*/ 228 w 19"/>
                  <a:gd name="T5" fmla="*/ 336 h 31"/>
                  <a:gd name="T6" fmla="*/ 228 w 19"/>
                  <a:gd name="T7" fmla="*/ 574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10" y="0"/>
                    </a:moveTo>
                    <a:cubicBezTo>
                      <a:pt x="14" y="1"/>
                      <a:pt x="17" y="3"/>
                      <a:pt x="19" y="5"/>
                    </a:cubicBezTo>
                    <a:cubicBezTo>
                      <a:pt x="10" y="9"/>
                      <a:pt x="2" y="10"/>
                      <a:pt x="15" y="18"/>
                    </a:cubicBezTo>
                    <a:cubicBezTo>
                      <a:pt x="0" y="16"/>
                      <a:pt x="2" y="28"/>
                      <a:pt x="15" y="3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9" name="Freeform 480">
                <a:extLst>
                  <a:ext uri="{FF2B5EF4-FFF2-40B4-BE49-F238E27FC236}">
                    <a16:creationId xmlns:a16="http://schemas.microsoft.com/office/drawing/2014/main" id="{2E1F12B8-B48F-4909-B40A-6B9B7E6D5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3216"/>
                <a:ext cx="20" cy="8"/>
              </a:xfrm>
              <a:custGeom>
                <a:avLst/>
                <a:gdLst>
                  <a:gd name="T0" fmla="*/ 125 w 8"/>
                  <a:gd name="T1" fmla="*/ 56 h 3"/>
                  <a:gd name="T2" fmla="*/ 0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0" name="Freeform 481">
                <a:extLst>
                  <a:ext uri="{FF2B5EF4-FFF2-40B4-BE49-F238E27FC236}">
                    <a16:creationId xmlns:a16="http://schemas.microsoft.com/office/drawing/2014/main" id="{A1882FC1-F2D3-4CFE-BA4C-2E1EB724A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3013"/>
                <a:ext cx="198" cy="64"/>
              </a:xfrm>
              <a:custGeom>
                <a:avLst/>
                <a:gdLst>
                  <a:gd name="T0" fmla="*/ 1243 w 79"/>
                  <a:gd name="T1" fmla="*/ 307 h 24"/>
                  <a:gd name="T2" fmla="*/ 1180 w 79"/>
                  <a:gd name="T3" fmla="*/ 93 h 24"/>
                  <a:gd name="T4" fmla="*/ 1005 w 79"/>
                  <a:gd name="T5" fmla="*/ 248 h 24"/>
                  <a:gd name="T6" fmla="*/ 993 w 79"/>
                  <a:gd name="T7" fmla="*/ 56 h 24"/>
                  <a:gd name="T8" fmla="*/ 805 w 79"/>
                  <a:gd name="T9" fmla="*/ 320 h 24"/>
                  <a:gd name="T10" fmla="*/ 659 w 79"/>
                  <a:gd name="T11" fmla="*/ 35 h 24"/>
                  <a:gd name="T12" fmla="*/ 396 w 79"/>
                  <a:gd name="T13" fmla="*/ 285 h 24"/>
                  <a:gd name="T14" fmla="*/ 283 w 79"/>
                  <a:gd name="T15" fmla="*/ 56 h 24"/>
                  <a:gd name="T16" fmla="*/ 0 w 79"/>
                  <a:gd name="T17" fmla="*/ 456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24">
                    <a:moveTo>
                      <a:pt x="79" y="16"/>
                    </a:moveTo>
                    <a:cubicBezTo>
                      <a:pt x="79" y="12"/>
                      <a:pt x="78" y="8"/>
                      <a:pt x="75" y="5"/>
                    </a:cubicBezTo>
                    <a:cubicBezTo>
                      <a:pt x="71" y="6"/>
                      <a:pt x="68" y="11"/>
                      <a:pt x="64" y="13"/>
                    </a:cubicBezTo>
                    <a:cubicBezTo>
                      <a:pt x="65" y="10"/>
                      <a:pt x="66" y="5"/>
                      <a:pt x="63" y="3"/>
                    </a:cubicBezTo>
                    <a:cubicBezTo>
                      <a:pt x="58" y="0"/>
                      <a:pt x="52" y="14"/>
                      <a:pt x="51" y="17"/>
                    </a:cubicBezTo>
                    <a:cubicBezTo>
                      <a:pt x="52" y="14"/>
                      <a:pt x="46" y="3"/>
                      <a:pt x="42" y="2"/>
                    </a:cubicBezTo>
                    <a:cubicBezTo>
                      <a:pt x="36" y="0"/>
                      <a:pt x="29" y="12"/>
                      <a:pt x="25" y="15"/>
                    </a:cubicBezTo>
                    <a:cubicBezTo>
                      <a:pt x="21" y="13"/>
                      <a:pt x="19" y="7"/>
                      <a:pt x="18" y="3"/>
                    </a:cubicBezTo>
                    <a:cubicBezTo>
                      <a:pt x="12" y="10"/>
                      <a:pt x="8" y="18"/>
                      <a:pt x="0" y="2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1" name="Freeform 482">
                <a:extLst>
                  <a:ext uri="{FF2B5EF4-FFF2-40B4-BE49-F238E27FC236}">
                    <a16:creationId xmlns:a16="http://schemas.microsoft.com/office/drawing/2014/main" id="{E09A56F6-56FF-4B7A-8154-B381AEB50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2984"/>
                <a:ext cx="110" cy="5"/>
              </a:xfrm>
              <a:custGeom>
                <a:avLst/>
                <a:gdLst>
                  <a:gd name="T0" fmla="*/ 0 w 44"/>
                  <a:gd name="T1" fmla="*/ 0 h 2"/>
                  <a:gd name="T2" fmla="*/ 345 w 44"/>
                  <a:gd name="T3" fmla="*/ 20 h 2"/>
                  <a:gd name="T4" fmla="*/ 688 w 44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">
                    <a:moveTo>
                      <a:pt x="0" y="0"/>
                    </a:moveTo>
                    <a:cubicBezTo>
                      <a:pt x="7" y="2"/>
                      <a:pt x="15" y="0"/>
                      <a:pt x="22" y="1"/>
                    </a:cubicBezTo>
                    <a:cubicBezTo>
                      <a:pt x="30" y="2"/>
                      <a:pt x="37" y="2"/>
                      <a:pt x="44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2" name="Freeform 483">
                <a:extLst>
                  <a:ext uri="{FF2B5EF4-FFF2-40B4-BE49-F238E27FC236}">
                    <a16:creationId xmlns:a16="http://schemas.microsoft.com/office/drawing/2014/main" id="{4768C798-50AC-4408-872A-EB12C7395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3115"/>
                <a:ext cx="55" cy="2"/>
              </a:xfrm>
              <a:custGeom>
                <a:avLst/>
                <a:gdLst>
                  <a:gd name="T0" fmla="*/ 0 w 22"/>
                  <a:gd name="T1" fmla="*/ 0 h 1"/>
                  <a:gd name="T2" fmla="*/ 345 w 2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cubicBezTo>
                      <a:pt x="7" y="1"/>
                      <a:pt x="15" y="0"/>
                      <a:pt x="22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3" name="Freeform 484">
                <a:extLst>
                  <a:ext uri="{FF2B5EF4-FFF2-40B4-BE49-F238E27FC236}">
                    <a16:creationId xmlns:a16="http://schemas.microsoft.com/office/drawing/2014/main" id="{C230D6FD-05D0-4D29-9B85-1CBD71846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3115"/>
                <a:ext cx="45" cy="2"/>
              </a:xfrm>
              <a:custGeom>
                <a:avLst/>
                <a:gdLst>
                  <a:gd name="T0" fmla="*/ 0 w 18"/>
                  <a:gd name="T1" fmla="*/ 8 h 1"/>
                  <a:gd name="T2" fmla="*/ 283 w 1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">
                    <a:moveTo>
                      <a:pt x="0" y="1"/>
                    </a:moveTo>
                    <a:cubicBezTo>
                      <a:pt x="6" y="1"/>
                      <a:pt x="12" y="0"/>
                      <a:pt x="18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4" name="Freeform 485">
                <a:extLst>
                  <a:ext uri="{FF2B5EF4-FFF2-40B4-BE49-F238E27FC236}">
                    <a16:creationId xmlns:a16="http://schemas.microsoft.com/office/drawing/2014/main" id="{A43E771E-D569-4687-93CB-0E704F4B7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3264"/>
                <a:ext cx="40" cy="64"/>
              </a:xfrm>
              <a:custGeom>
                <a:avLst/>
                <a:gdLst>
                  <a:gd name="T0" fmla="*/ 208 w 16"/>
                  <a:gd name="T1" fmla="*/ 0 h 24"/>
                  <a:gd name="T2" fmla="*/ 83 w 16"/>
                  <a:gd name="T3" fmla="*/ 56 h 24"/>
                  <a:gd name="T4" fmla="*/ 220 w 16"/>
                  <a:gd name="T5" fmla="*/ 149 h 24"/>
                  <a:gd name="T6" fmla="*/ 0 w 16"/>
                  <a:gd name="T7" fmla="*/ 285 h 24"/>
                  <a:gd name="T8" fmla="*/ 250 w 16"/>
                  <a:gd name="T9" fmla="*/ 3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4">
                    <a:moveTo>
                      <a:pt x="13" y="0"/>
                    </a:moveTo>
                    <a:cubicBezTo>
                      <a:pt x="10" y="0"/>
                      <a:pt x="7" y="1"/>
                      <a:pt x="5" y="3"/>
                    </a:cubicBezTo>
                    <a:cubicBezTo>
                      <a:pt x="7" y="6"/>
                      <a:pt x="11" y="6"/>
                      <a:pt x="14" y="8"/>
                    </a:cubicBezTo>
                    <a:cubicBezTo>
                      <a:pt x="12" y="13"/>
                      <a:pt x="5" y="13"/>
                      <a:pt x="0" y="15"/>
                    </a:cubicBezTo>
                    <a:cubicBezTo>
                      <a:pt x="2" y="22"/>
                      <a:pt x="11" y="24"/>
                      <a:pt x="16" y="19"/>
                    </a:cubicBezTo>
                  </a:path>
                </a:pathLst>
              </a:custGeom>
              <a:noFill/>
              <a:ln w="15875" cap="flat">
                <a:solidFill>
                  <a:srgbClr val="FCE0D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5" name="Freeform 486">
                <a:extLst>
                  <a:ext uri="{FF2B5EF4-FFF2-40B4-BE49-F238E27FC236}">
                    <a16:creationId xmlns:a16="http://schemas.microsoft.com/office/drawing/2014/main" id="{1B382478-E324-4318-B442-2ADFB6BD4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947"/>
                <a:ext cx="37" cy="42"/>
              </a:xfrm>
              <a:custGeom>
                <a:avLst/>
                <a:gdLst>
                  <a:gd name="T0" fmla="*/ 195 w 15"/>
                  <a:gd name="T1" fmla="*/ 289 h 16"/>
                  <a:gd name="T2" fmla="*/ 224 w 15"/>
                  <a:gd name="T3" fmla="*/ 76 h 16"/>
                  <a:gd name="T4" fmla="*/ 74 w 15"/>
                  <a:gd name="T5" fmla="*/ 0 h 16"/>
                  <a:gd name="T6" fmla="*/ 0 w 15"/>
                  <a:gd name="T7" fmla="*/ 16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3" y="1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7" y="0"/>
                      <a:pt x="5" y="0"/>
                    </a:cubicBezTo>
                    <a:cubicBezTo>
                      <a:pt x="3" y="0"/>
                      <a:pt x="0" y="8"/>
                      <a:pt x="0" y="9"/>
                    </a:cubicBezTo>
                  </a:path>
                </a:pathLst>
              </a:custGeom>
              <a:solidFill>
                <a:srgbClr val="BEA66E"/>
              </a:solidFill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6" name="Freeform 487">
                <a:extLst>
                  <a:ext uri="{FF2B5EF4-FFF2-40B4-BE49-F238E27FC236}">
                    <a16:creationId xmlns:a16="http://schemas.microsoft.com/office/drawing/2014/main" id="{177E3807-3B8B-48F2-B5D7-DEDAF27B7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947"/>
                <a:ext cx="37" cy="42"/>
              </a:xfrm>
              <a:custGeom>
                <a:avLst/>
                <a:gdLst>
                  <a:gd name="T0" fmla="*/ 195 w 15"/>
                  <a:gd name="T1" fmla="*/ 289 h 16"/>
                  <a:gd name="T2" fmla="*/ 224 w 15"/>
                  <a:gd name="T3" fmla="*/ 76 h 16"/>
                  <a:gd name="T4" fmla="*/ 74 w 15"/>
                  <a:gd name="T5" fmla="*/ 0 h 16"/>
                  <a:gd name="T6" fmla="*/ 0 w 15"/>
                  <a:gd name="T7" fmla="*/ 16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3" y="1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7" y="0"/>
                      <a:pt x="5" y="0"/>
                    </a:cubicBezTo>
                    <a:cubicBezTo>
                      <a:pt x="3" y="0"/>
                      <a:pt x="0" y="8"/>
                      <a:pt x="0" y="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7" name="Freeform 488">
                <a:extLst>
                  <a:ext uri="{FF2B5EF4-FFF2-40B4-BE49-F238E27FC236}">
                    <a16:creationId xmlns:a16="http://schemas.microsoft.com/office/drawing/2014/main" id="{9856D9B0-B4A1-44BD-86C0-C3A95BC0A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981"/>
                <a:ext cx="80" cy="88"/>
              </a:xfrm>
              <a:custGeom>
                <a:avLst/>
                <a:gdLst>
                  <a:gd name="T0" fmla="*/ 270 w 32"/>
                  <a:gd name="T1" fmla="*/ 627 h 33"/>
                  <a:gd name="T2" fmla="*/ 363 w 32"/>
                  <a:gd name="T3" fmla="*/ 533 h 33"/>
                  <a:gd name="T4" fmla="*/ 438 w 32"/>
                  <a:gd name="T5" fmla="*/ 491 h 33"/>
                  <a:gd name="T6" fmla="*/ 488 w 32"/>
                  <a:gd name="T7" fmla="*/ 477 h 33"/>
                  <a:gd name="T8" fmla="*/ 500 w 32"/>
                  <a:gd name="T9" fmla="*/ 397 h 33"/>
                  <a:gd name="T10" fmla="*/ 488 w 32"/>
                  <a:gd name="T11" fmla="*/ 285 h 33"/>
                  <a:gd name="T12" fmla="*/ 500 w 32"/>
                  <a:gd name="T13" fmla="*/ 227 h 33"/>
                  <a:gd name="T14" fmla="*/ 458 w 32"/>
                  <a:gd name="T15" fmla="*/ 115 h 33"/>
                  <a:gd name="T16" fmla="*/ 313 w 32"/>
                  <a:gd name="T17" fmla="*/ 0 h 33"/>
                  <a:gd name="T18" fmla="*/ 0 w 32"/>
                  <a:gd name="T19" fmla="*/ 419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33">
                    <a:moveTo>
                      <a:pt x="17" y="33"/>
                    </a:moveTo>
                    <a:cubicBezTo>
                      <a:pt x="23" y="28"/>
                      <a:pt x="23" y="28"/>
                      <a:pt x="23" y="28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1" y="0"/>
                      <a:pt x="20" y="0"/>
                    </a:cubicBezTo>
                    <a:cubicBezTo>
                      <a:pt x="18" y="1"/>
                      <a:pt x="0" y="22"/>
                      <a:pt x="0" y="22"/>
                    </a:cubicBezTo>
                  </a:path>
                </a:pathLst>
              </a:custGeom>
              <a:solidFill>
                <a:srgbClr val="BEA66E"/>
              </a:solidFill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8" name="Freeform 489">
                <a:extLst>
                  <a:ext uri="{FF2B5EF4-FFF2-40B4-BE49-F238E27FC236}">
                    <a16:creationId xmlns:a16="http://schemas.microsoft.com/office/drawing/2014/main" id="{12118BB5-4DEE-4223-BE56-C3DCF1A5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981"/>
                <a:ext cx="80" cy="88"/>
              </a:xfrm>
              <a:custGeom>
                <a:avLst/>
                <a:gdLst>
                  <a:gd name="T0" fmla="*/ 270 w 32"/>
                  <a:gd name="T1" fmla="*/ 627 h 33"/>
                  <a:gd name="T2" fmla="*/ 363 w 32"/>
                  <a:gd name="T3" fmla="*/ 533 h 33"/>
                  <a:gd name="T4" fmla="*/ 438 w 32"/>
                  <a:gd name="T5" fmla="*/ 491 h 33"/>
                  <a:gd name="T6" fmla="*/ 488 w 32"/>
                  <a:gd name="T7" fmla="*/ 477 h 33"/>
                  <a:gd name="T8" fmla="*/ 500 w 32"/>
                  <a:gd name="T9" fmla="*/ 397 h 33"/>
                  <a:gd name="T10" fmla="*/ 488 w 32"/>
                  <a:gd name="T11" fmla="*/ 285 h 33"/>
                  <a:gd name="T12" fmla="*/ 500 w 32"/>
                  <a:gd name="T13" fmla="*/ 227 h 33"/>
                  <a:gd name="T14" fmla="*/ 458 w 32"/>
                  <a:gd name="T15" fmla="*/ 115 h 33"/>
                  <a:gd name="T16" fmla="*/ 313 w 32"/>
                  <a:gd name="T17" fmla="*/ 0 h 33"/>
                  <a:gd name="T18" fmla="*/ 0 w 32"/>
                  <a:gd name="T19" fmla="*/ 419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33">
                    <a:moveTo>
                      <a:pt x="17" y="33"/>
                    </a:moveTo>
                    <a:cubicBezTo>
                      <a:pt x="23" y="28"/>
                      <a:pt x="23" y="28"/>
                      <a:pt x="23" y="28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1" y="0"/>
                      <a:pt x="20" y="0"/>
                    </a:cubicBezTo>
                    <a:cubicBezTo>
                      <a:pt x="18" y="1"/>
                      <a:pt x="0" y="22"/>
                      <a:pt x="0" y="2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9" name="Freeform 490">
                <a:extLst>
                  <a:ext uri="{FF2B5EF4-FFF2-40B4-BE49-F238E27FC236}">
                    <a16:creationId xmlns:a16="http://schemas.microsoft.com/office/drawing/2014/main" id="{3D8F6A81-BF4A-4B41-9E31-9824005D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827"/>
                <a:ext cx="125" cy="202"/>
              </a:xfrm>
              <a:custGeom>
                <a:avLst/>
                <a:gdLst>
                  <a:gd name="T0" fmla="*/ 438 w 50"/>
                  <a:gd name="T1" fmla="*/ 0 h 76"/>
                  <a:gd name="T2" fmla="*/ 375 w 50"/>
                  <a:gd name="T3" fmla="*/ 35 h 76"/>
                  <a:gd name="T4" fmla="*/ 345 w 50"/>
                  <a:gd name="T5" fmla="*/ 136 h 76"/>
                  <a:gd name="T6" fmla="*/ 313 w 50"/>
                  <a:gd name="T7" fmla="*/ 205 h 76"/>
                  <a:gd name="T8" fmla="*/ 238 w 50"/>
                  <a:gd name="T9" fmla="*/ 303 h 76"/>
                  <a:gd name="T10" fmla="*/ 208 w 50"/>
                  <a:gd name="T11" fmla="*/ 409 h 76"/>
                  <a:gd name="T12" fmla="*/ 188 w 50"/>
                  <a:gd name="T13" fmla="*/ 508 h 76"/>
                  <a:gd name="T14" fmla="*/ 188 w 50"/>
                  <a:gd name="T15" fmla="*/ 622 h 76"/>
                  <a:gd name="T16" fmla="*/ 125 w 50"/>
                  <a:gd name="T17" fmla="*/ 750 h 76"/>
                  <a:gd name="T18" fmla="*/ 63 w 50"/>
                  <a:gd name="T19" fmla="*/ 848 h 76"/>
                  <a:gd name="T20" fmla="*/ 33 w 50"/>
                  <a:gd name="T21" fmla="*/ 960 h 76"/>
                  <a:gd name="T22" fmla="*/ 0 w 50"/>
                  <a:gd name="T23" fmla="*/ 1146 h 76"/>
                  <a:gd name="T24" fmla="*/ 33 w 50"/>
                  <a:gd name="T25" fmla="*/ 1278 h 76"/>
                  <a:gd name="T26" fmla="*/ 113 w 50"/>
                  <a:gd name="T27" fmla="*/ 1427 h 76"/>
                  <a:gd name="T28" fmla="*/ 313 w 50"/>
                  <a:gd name="T29" fmla="*/ 1292 h 76"/>
                  <a:gd name="T30" fmla="*/ 783 w 50"/>
                  <a:gd name="T31" fmla="*/ 566 h 76"/>
                  <a:gd name="T32" fmla="*/ 688 w 50"/>
                  <a:gd name="T33" fmla="*/ 56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76">
                    <a:moveTo>
                      <a:pt x="28" y="0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3" y="20"/>
                      <a:pt x="13" y="22"/>
                    </a:cubicBezTo>
                    <a:cubicBezTo>
                      <a:pt x="12" y="23"/>
                      <a:pt x="12" y="27"/>
                      <a:pt x="12" y="27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1" y="49"/>
                      <a:pt x="2" y="51"/>
                    </a:cubicBezTo>
                    <a:cubicBezTo>
                      <a:pt x="2" y="52"/>
                      <a:pt x="0" y="61"/>
                      <a:pt x="0" y="61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4" y="3"/>
                      <a:pt x="44" y="3"/>
                      <a:pt x="44" y="3"/>
                    </a:cubicBezTo>
                  </a:path>
                </a:pathLst>
              </a:custGeom>
              <a:solidFill>
                <a:srgbClr val="BEA66E"/>
              </a:solidFill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0" name="Freeform 491">
                <a:extLst>
                  <a:ext uri="{FF2B5EF4-FFF2-40B4-BE49-F238E27FC236}">
                    <a16:creationId xmlns:a16="http://schemas.microsoft.com/office/drawing/2014/main" id="{9A0CA2BF-70C4-46C6-B8DB-7BBD8EBD4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827"/>
                <a:ext cx="125" cy="202"/>
              </a:xfrm>
              <a:custGeom>
                <a:avLst/>
                <a:gdLst>
                  <a:gd name="T0" fmla="*/ 438 w 50"/>
                  <a:gd name="T1" fmla="*/ 0 h 76"/>
                  <a:gd name="T2" fmla="*/ 375 w 50"/>
                  <a:gd name="T3" fmla="*/ 35 h 76"/>
                  <a:gd name="T4" fmla="*/ 345 w 50"/>
                  <a:gd name="T5" fmla="*/ 136 h 76"/>
                  <a:gd name="T6" fmla="*/ 313 w 50"/>
                  <a:gd name="T7" fmla="*/ 205 h 76"/>
                  <a:gd name="T8" fmla="*/ 238 w 50"/>
                  <a:gd name="T9" fmla="*/ 303 h 76"/>
                  <a:gd name="T10" fmla="*/ 208 w 50"/>
                  <a:gd name="T11" fmla="*/ 409 h 76"/>
                  <a:gd name="T12" fmla="*/ 188 w 50"/>
                  <a:gd name="T13" fmla="*/ 508 h 76"/>
                  <a:gd name="T14" fmla="*/ 188 w 50"/>
                  <a:gd name="T15" fmla="*/ 622 h 76"/>
                  <a:gd name="T16" fmla="*/ 125 w 50"/>
                  <a:gd name="T17" fmla="*/ 750 h 76"/>
                  <a:gd name="T18" fmla="*/ 63 w 50"/>
                  <a:gd name="T19" fmla="*/ 848 h 76"/>
                  <a:gd name="T20" fmla="*/ 33 w 50"/>
                  <a:gd name="T21" fmla="*/ 960 h 76"/>
                  <a:gd name="T22" fmla="*/ 0 w 50"/>
                  <a:gd name="T23" fmla="*/ 1146 h 76"/>
                  <a:gd name="T24" fmla="*/ 33 w 50"/>
                  <a:gd name="T25" fmla="*/ 1278 h 76"/>
                  <a:gd name="T26" fmla="*/ 113 w 50"/>
                  <a:gd name="T27" fmla="*/ 1427 h 76"/>
                  <a:gd name="T28" fmla="*/ 313 w 50"/>
                  <a:gd name="T29" fmla="*/ 1292 h 76"/>
                  <a:gd name="T30" fmla="*/ 783 w 50"/>
                  <a:gd name="T31" fmla="*/ 566 h 76"/>
                  <a:gd name="T32" fmla="*/ 688 w 50"/>
                  <a:gd name="T33" fmla="*/ 56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76">
                    <a:moveTo>
                      <a:pt x="28" y="0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3" y="20"/>
                      <a:pt x="13" y="22"/>
                    </a:cubicBezTo>
                    <a:cubicBezTo>
                      <a:pt x="12" y="23"/>
                      <a:pt x="12" y="27"/>
                      <a:pt x="12" y="27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1" y="49"/>
                      <a:pt x="2" y="51"/>
                    </a:cubicBezTo>
                    <a:cubicBezTo>
                      <a:pt x="2" y="52"/>
                      <a:pt x="0" y="61"/>
                      <a:pt x="0" y="61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4" y="3"/>
                      <a:pt x="44" y="3"/>
                      <a:pt x="44" y="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1" name="Freeform 492">
                <a:extLst>
                  <a:ext uri="{FF2B5EF4-FFF2-40B4-BE49-F238E27FC236}">
                    <a16:creationId xmlns:a16="http://schemas.microsoft.com/office/drawing/2014/main" id="{5C34B259-5354-4253-8D3A-C0445668C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827"/>
                <a:ext cx="125" cy="202"/>
              </a:xfrm>
              <a:custGeom>
                <a:avLst/>
                <a:gdLst>
                  <a:gd name="T0" fmla="*/ 438 w 50"/>
                  <a:gd name="T1" fmla="*/ 0 h 76"/>
                  <a:gd name="T2" fmla="*/ 375 w 50"/>
                  <a:gd name="T3" fmla="*/ 35 h 76"/>
                  <a:gd name="T4" fmla="*/ 345 w 50"/>
                  <a:gd name="T5" fmla="*/ 136 h 76"/>
                  <a:gd name="T6" fmla="*/ 313 w 50"/>
                  <a:gd name="T7" fmla="*/ 205 h 76"/>
                  <a:gd name="T8" fmla="*/ 238 w 50"/>
                  <a:gd name="T9" fmla="*/ 303 h 76"/>
                  <a:gd name="T10" fmla="*/ 208 w 50"/>
                  <a:gd name="T11" fmla="*/ 409 h 76"/>
                  <a:gd name="T12" fmla="*/ 188 w 50"/>
                  <a:gd name="T13" fmla="*/ 508 h 76"/>
                  <a:gd name="T14" fmla="*/ 188 w 50"/>
                  <a:gd name="T15" fmla="*/ 622 h 76"/>
                  <a:gd name="T16" fmla="*/ 125 w 50"/>
                  <a:gd name="T17" fmla="*/ 750 h 76"/>
                  <a:gd name="T18" fmla="*/ 63 w 50"/>
                  <a:gd name="T19" fmla="*/ 848 h 76"/>
                  <a:gd name="T20" fmla="*/ 33 w 50"/>
                  <a:gd name="T21" fmla="*/ 960 h 76"/>
                  <a:gd name="T22" fmla="*/ 0 w 50"/>
                  <a:gd name="T23" fmla="*/ 1146 h 76"/>
                  <a:gd name="T24" fmla="*/ 33 w 50"/>
                  <a:gd name="T25" fmla="*/ 1278 h 76"/>
                  <a:gd name="T26" fmla="*/ 113 w 50"/>
                  <a:gd name="T27" fmla="*/ 1427 h 76"/>
                  <a:gd name="T28" fmla="*/ 313 w 50"/>
                  <a:gd name="T29" fmla="*/ 1292 h 76"/>
                  <a:gd name="T30" fmla="*/ 783 w 50"/>
                  <a:gd name="T31" fmla="*/ 566 h 76"/>
                  <a:gd name="T32" fmla="*/ 688 w 50"/>
                  <a:gd name="T33" fmla="*/ 56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76">
                    <a:moveTo>
                      <a:pt x="28" y="0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3" y="20"/>
                      <a:pt x="13" y="22"/>
                    </a:cubicBezTo>
                    <a:cubicBezTo>
                      <a:pt x="12" y="23"/>
                      <a:pt x="12" y="27"/>
                      <a:pt x="12" y="27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1" y="49"/>
                      <a:pt x="2" y="51"/>
                    </a:cubicBezTo>
                    <a:cubicBezTo>
                      <a:pt x="2" y="52"/>
                      <a:pt x="0" y="61"/>
                      <a:pt x="0" y="61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4" y="3"/>
                      <a:pt x="44" y="3"/>
                      <a:pt x="44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2" name="Freeform 493">
                <a:extLst>
                  <a:ext uri="{FF2B5EF4-FFF2-40B4-BE49-F238E27FC236}">
                    <a16:creationId xmlns:a16="http://schemas.microsoft.com/office/drawing/2014/main" id="{C71CCAA9-EA57-4789-A295-C52E4E0E6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515"/>
                <a:ext cx="448" cy="405"/>
              </a:xfrm>
              <a:custGeom>
                <a:avLst/>
                <a:gdLst>
                  <a:gd name="T0" fmla="*/ 408 w 179"/>
                  <a:gd name="T1" fmla="*/ 2819 h 152"/>
                  <a:gd name="T2" fmla="*/ 283 w 179"/>
                  <a:gd name="T3" fmla="*/ 2683 h 152"/>
                  <a:gd name="T4" fmla="*/ 125 w 179"/>
                  <a:gd name="T5" fmla="*/ 2422 h 152"/>
                  <a:gd name="T6" fmla="*/ 125 w 179"/>
                  <a:gd name="T7" fmla="*/ 2137 h 152"/>
                  <a:gd name="T8" fmla="*/ 63 w 179"/>
                  <a:gd name="T9" fmla="*/ 2158 h 152"/>
                  <a:gd name="T10" fmla="*/ 158 w 179"/>
                  <a:gd name="T11" fmla="*/ 1945 h 152"/>
                  <a:gd name="T12" fmla="*/ 345 w 179"/>
                  <a:gd name="T13" fmla="*/ 1817 h 152"/>
                  <a:gd name="T14" fmla="*/ 646 w 179"/>
                  <a:gd name="T15" fmla="*/ 1681 h 152"/>
                  <a:gd name="T16" fmla="*/ 1930 w 179"/>
                  <a:gd name="T17" fmla="*/ 456 h 152"/>
                  <a:gd name="T18" fmla="*/ 2555 w 179"/>
                  <a:gd name="T19" fmla="*/ 226 h 152"/>
                  <a:gd name="T20" fmla="*/ 2680 w 179"/>
                  <a:gd name="T21" fmla="*/ 831 h 152"/>
                  <a:gd name="T22" fmla="*/ 2338 w 179"/>
                  <a:gd name="T23" fmla="*/ 1100 h 152"/>
                  <a:gd name="T24" fmla="*/ 1847 w 179"/>
                  <a:gd name="T25" fmla="*/ 1215 h 152"/>
                  <a:gd name="T26" fmla="*/ 783 w 179"/>
                  <a:gd name="T27" fmla="*/ 2172 h 152"/>
                  <a:gd name="T28" fmla="*/ 676 w 179"/>
                  <a:gd name="T29" fmla="*/ 2571 h 152"/>
                  <a:gd name="T30" fmla="*/ 583 w 179"/>
                  <a:gd name="T31" fmla="*/ 2782 h 152"/>
                  <a:gd name="T32" fmla="*/ 408 w 179"/>
                  <a:gd name="T33" fmla="*/ 2819 h 1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9" h="152">
                    <a:moveTo>
                      <a:pt x="26" y="149"/>
                    </a:moveTo>
                    <a:cubicBezTo>
                      <a:pt x="27" y="147"/>
                      <a:pt x="19" y="144"/>
                      <a:pt x="18" y="142"/>
                    </a:cubicBezTo>
                    <a:cubicBezTo>
                      <a:pt x="18" y="135"/>
                      <a:pt x="14" y="133"/>
                      <a:pt x="8" y="128"/>
                    </a:cubicBezTo>
                    <a:cubicBezTo>
                      <a:pt x="0" y="122"/>
                      <a:pt x="13" y="114"/>
                      <a:pt x="8" y="113"/>
                    </a:cubicBezTo>
                    <a:cubicBezTo>
                      <a:pt x="7" y="113"/>
                      <a:pt x="6" y="113"/>
                      <a:pt x="4" y="114"/>
                    </a:cubicBezTo>
                    <a:cubicBezTo>
                      <a:pt x="3" y="110"/>
                      <a:pt x="7" y="106"/>
                      <a:pt x="10" y="103"/>
                    </a:cubicBezTo>
                    <a:cubicBezTo>
                      <a:pt x="13" y="98"/>
                      <a:pt x="16" y="99"/>
                      <a:pt x="22" y="96"/>
                    </a:cubicBezTo>
                    <a:cubicBezTo>
                      <a:pt x="23" y="93"/>
                      <a:pt x="31" y="93"/>
                      <a:pt x="41" y="89"/>
                    </a:cubicBezTo>
                    <a:cubicBezTo>
                      <a:pt x="62" y="71"/>
                      <a:pt x="115" y="31"/>
                      <a:pt x="123" y="24"/>
                    </a:cubicBezTo>
                    <a:cubicBezTo>
                      <a:pt x="130" y="17"/>
                      <a:pt x="147" y="0"/>
                      <a:pt x="163" y="12"/>
                    </a:cubicBezTo>
                    <a:cubicBezTo>
                      <a:pt x="179" y="24"/>
                      <a:pt x="172" y="37"/>
                      <a:pt x="171" y="44"/>
                    </a:cubicBezTo>
                    <a:cubicBezTo>
                      <a:pt x="171" y="50"/>
                      <a:pt x="155" y="59"/>
                      <a:pt x="149" y="58"/>
                    </a:cubicBezTo>
                    <a:cubicBezTo>
                      <a:pt x="142" y="57"/>
                      <a:pt x="127" y="59"/>
                      <a:pt x="118" y="64"/>
                    </a:cubicBezTo>
                    <a:cubicBezTo>
                      <a:pt x="103" y="72"/>
                      <a:pt x="58" y="105"/>
                      <a:pt x="50" y="115"/>
                    </a:cubicBezTo>
                    <a:cubicBezTo>
                      <a:pt x="42" y="125"/>
                      <a:pt x="46" y="129"/>
                      <a:pt x="43" y="136"/>
                    </a:cubicBezTo>
                    <a:cubicBezTo>
                      <a:pt x="39" y="143"/>
                      <a:pt x="42" y="144"/>
                      <a:pt x="37" y="147"/>
                    </a:cubicBezTo>
                    <a:cubicBezTo>
                      <a:pt x="35" y="149"/>
                      <a:pt x="26" y="152"/>
                      <a:pt x="26" y="14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3" name="Freeform 494">
                <a:extLst>
                  <a:ext uri="{FF2B5EF4-FFF2-40B4-BE49-F238E27FC236}">
                    <a16:creationId xmlns:a16="http://schemas.microsoft.com/office/drawing/2014/main" id="{957D7F93-A33D-4D51-9C46-A73714D4F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515"/>
                <a:ext cx="448" cy="405"/>
              </a:xfrm>
              <a:custGeom>
                <a:avLst/>
                <a:gdLst>
                  <a:gd name="T0" fmla="*/ 408 w 179"/>
                  <a:gd name="T1" fmla="*/ 2819 h 152"/>
                  <a:gd name="T2" fmla="*/ 283 w 179"/>
                  <a:gd name="T3" fmla="*/ 2683 h 152"/>
                  <a:gd name="T4" fmla="*/ 125 w 179"/>
                  <a:gd name="T5" fmla="*/ 2422 h 152"/>
                  <a:gd name="T6" fmla="*/ 125 w 179"/>
                  <a:gd name="T7" fmla="*/ 2137 h 152"/>
                  <a:gd name="T8" fmla="*/ 63 w 179"/>
                  <a:gd name="T9" fmla="*/ 2158 h 152"/>
                  <a:gd name="T10" fmla="*/ 158 w 179"/>
                  <a:gd name="T11" fmla="*/ 1945 h 152"/>
                  <a:gd name="T12" fmla="*/ 345 w 179"/>
                  <a:gd name="T13" fmla="*/ 1817 h 152"/>
                  <a:gd name="T14" fmla="*/ 646 w 179"/>
                  <a:gd name="T15" fmla="*/ 1681 h 152"/>
                  <a:gd name="T16" fmla="*/ 1930 w 179"/>
                  <a:gd name="T17" fmla="*/ 456 h 152"/>
                  <a:gd name="T18" fmla="*/ 2555 w 179"/>
                  <a:gd name="T19" fmla="*/ 226 h 152"/>
                  <a:gd name="T20" fmla="*/ 2680 w 179"/>
                  <a:gd name="T21" fmla="*/ 831 h 152"/>
                  <a:gd name="T22" fmla="*/ 2338 w 179"/>
                  <a:gd name="T23" fmla="*/ 1100 h 152"/>
                  <a:gd name="T24" fmla="*/ 1847 w 179"/>
                  <a:gd name="T25" fmla="*/ 1215 h 152"/>
                  <a:gd name="T26" fmla="*/ 783 w 179"/>
                  <a:gd name="T27" fmla="*/ 2172 h 152"/>
                  <a:gd name="T28" fmla="*/ 676 w 179"/>
                  <a:gd name="T29" fmla="*/ 2571 h 152"/>
                  <a:gd name="T30" fmla="*/ 583 w 179"/>
                  <a:gd name="T31" fmla="*/ 2782 h 152"/>
                  <a:gd name="T32" fmla="*/ 408 w 179"/>
                  <a:gd name="T33" fmla="*/ 2819 h 1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9" h="152">
                    <a:moveTo>
                      <a:pt x="26" y="149"/>
                    </a:moveTo>
                    <a:cubicBezTo>
                      <a:pt x="27" y="147"/>
                      <a:pt x="19" y="144"/>
                      <a:pt x="18" y="142"/>
                    </a:cubicBezTo>
                    <a:cubicBezTo>
                      <a:pt x="18" y="135"/>
                      <a:pt x="14" y="133"/>
                      <a:pt x="8" y="128"/>
                    </a:cubicBezTo>
                    <a:cubicBezTo>
                      <a:pt x="0" y="122"/>
                      <a:pt x="13" y="114"/>
                      <a:pt x="8" y="113"/>
                    </a:cubicBezTo>
                    <a:cubicBezTo>
                      <a:pt x="7" y="113"/>
                      <a:pt x="6" y="113"/>
                      <a:pt x="4" y="114"/>
                    </a:cubicBezTo>
                    <a:cubicBezTo>
                      <a:pt x="3" y="110"/>
                      <a:pt x="7" y="106"/>
                      <a:pt x="10" y="103"/>
                    </a:cubicBezTo>
                    <a:cubicBezTo>
                      <a:pt x="13" y="98"/>
                      <a:pt x="16" y="99"/>
                      <a:pt x="22" y="96"/>
                    </a:cubicBezTo>
                    <a:cubicBezTo>
                      <a:pt x="23" y="93"/>
                      <a:pt x="31" y="93"/>
                      <a:pt x="41" y="89"/>
                    </a:cubicBezTo>
                    <a:cubicBezTo>
                      <a:pt x="62" y="71"/>
                      <a:pt x="115" y="31"/>
                      <a:pt x="123" y="24"/>
                    </a:cubicBezTo>
                    <a:cubicBezTo>
                      <a:pt x="130" y="17"/>
                      <a:pt x="147" y="0"/>
                      <a:pt x="163" y="12"/>
                    </a:cubicBezTo>
                    <a:cubicBezTo>
                      <a:pt x="179" y="24"/>
                      <a:pt x="172" y="37"/>
                      <a:pt x="171" y="44"/>
                    </a:cubicBezTo>
                    <a:cubicBezTo>
                      <a:pt x="171" y="50"/>
                      <a:pt x="155" y="59"/>
                      <a:pt x="149" y="58"/>
                    </a:cubicBezTo>
                    <a:cubicBezTo>
                      <a:pt x="142" y="57"/>
                      <a:pt x="127" y="59"/>
                      <a:pt x="118" y="64"/>
                    </a:cubicBezTo>
                    <a:cubicBezTo>
                      <a:pt x="103" y="72"/>
                      <a:pt x="58" y="105"/>
                      <a:pt x="50" y="115"/>
                    </a:cubicBezTo>
                    <a:cubicBezTo>
                      <a:pt x="42" y="125"/>
                      <a:pt x="46" y="129"/>
                      <a:pt x="43" y="136"/>
                    </a:cubicBezTo>
                    <a:cubicBezTo>
                      <a:pt x="39" y="143"/>
                      <a:pt x="42" y="144"/>
                      <a:pt x="37" y="147"/>
                    </a:cubicBezTo>
                    <a:cubicBezTo>
                      <a:pt x="35" y="149"/>
                      <a:pt x="26" y="152"/>
                      <a:pt x="26" y="14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4" name="Freeform 495">
                <a:extLst>
                  <a:ext uri="{FF2B5EF4-FFF2-40B4-BE49-F238E27FC236}">
                    <a16:creationId xmlns:a16="http://schemas.microsoft.com/office/drawing/2014/main" id="{B8B2CCD7-9008-4984-B2A7-E991F150F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027"/>
                <a:ext cx="598" cy="232"/>
              </a:xfrm>
              <a:custGeom>
                <a:avLst/>
                <a:gdLst>
                  <a:gd name="T0" fmla="*/ 3118 w 239"/>
                  <a:gd name="T1" fmla="*/ 931 h 87"/>
                  <a:gd name="T2" fmla="*/ 2867 w 239"/>
                  <a:gd name="T3" fmla="*/ 888 h 87"/>
                  <a:gd name="T4" fmla="*/ 2067 w 239"/>
                  <a:gd name="T5" fmla="*/ 968 h 87"/>
                  <a:gd name="T6" fmla="*/ 1021 w 239"/>
                  <a:gd name="T7" fmla="*/ 1080 h 87"/>
                  <a:gd name="T8" fmla="*/ 846 w 239"/>
                  <a:gd name="T9" fmla="*/ 1195 h 87"/>
                  <a:gd name="T10" fmla="*/ 738 w 239"/>
                  <a:gd name="T11" fmla="*/ 1309 h 87"/>
                  <a:gd name="T12" fmla="*/ 458 w 239"/>
                  <a:gd name="T13" fmla="*/ 1459 h 87"/>
                  <a:gd name="T14" fmla="*/ 238 w 239"/>
                  <a:gd name="T15" fmla="*/ 1443 h 87"/>
                  <a:gd name="T16" fmla="*/ 208 w 239"/>
                  <a:gd name="T17" fmla="*/ 1443 h 87"/>
                  <a:gd name="T18" fmla="*/ 125 w 239"/>
                  <a:gd name="T19" fmla="*/ 1443 h 87"/>
                  <a:gd name="T20" fmla="*/ 50 w 239"/>
                  <a:gd name="T21" fmla="*/ 1229 h 87"/>
                  <a:gd name="T22" fmla="*/ 175 w 239"/>
                  <a:gd name="T23" fmla="*/ 512 h 87"/>
                  <a:gd name="T24" fmla="*/ 125 w 239"/>
                  <a:gd name="T25" fmla="*/ 491 h 87"/>
                  <a:gd name="T26" fmla="*/ 250 w 239"/>
                  <a:gd name="T27" fmla="*/ 363 h 87"/>
                  <a:gd name="T28" fmla="*/ 470 w 239"/>
                  <a:gd name="T29" fmla="*/ 307 h 87"/>
                  <a:gd name="T30" fmla="*/ 488 w 239"/>
                  <a:gd name="T31" fmla="*/ 307 h 87"/>
                  <a:gd name="T32" fmla="*/ 863 w 239"/>
                  <a:gd name="T33" fmla="*/ 435 h 87"/>
                  <a:gd name="T34" fmla="*/ 2897 w 239"/>
                  <a:gd name="T35" fmla="*/ 227 h 87"/>
                  <a:gd name="T36" fmla="*/ 3130 w 239"/>
                  <a:gd name="T37" fmla="*/ 77 h 87"/>
                  <a:gd name="T38" fmla="*/ 3726 w 239"/>
                  <a:gd name="T39" fmla="*/ 477 h 87"/>
                  <a:gd name="T40" fmla="*/ 3568 w 239"/>
                  <a:gd name="T41" fmla="*/ 853 h 87"/>
                  <a:gd name="T42" fmla="*/ 3118 w 239"/>
                  <a:gd name="T43" fmla="*/ 93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87">
                    <a:moveTo>
                      <a:pt x="199" y="49"/>
                    </a:moveTo>
                    <a:cubicBezTo>
                      <a:pt x="194" y="49"/>
                      <a:pt x="187" y="47"/>
                      <a:pt x="183" y="47"/>
                    </a:cubicBezTo>
                    <a:cubicBezTo>
                      <a:pt x="169" y="46"/>
                      <a:pt x="162" y="47"/>
                      <a:pt x="132" y="51"/>
                    </a:cubicBezTo>
                    <a:cubicBezTo>
                      <a:pt x="103" y="55"/>
                      <a:pt x="68" y="56"/>
                      <a:pt x="65" y="57"/>
                    </a:cubicBezTo>
                    <a:cubicBezTo>
                      <a:pt x="61" y="59"/>
                      <a:pt x="58" y="60"/>
                      <a:pt x="54" y="63"/>
                    </a:cubicBezTo>
                    <a:cubicBezTo>
                      <a:pt x="52" y="63"/>
                      <a:pt x="48" y="69"/>
                      <a:pt x="47" y="69"/>
                    </a:cubicBezTo>
                    <a:cubicBezTo>
                      <a:pt x="41" y="67"/>
                      <a:pt x="33" y="70"/>
                      <a:pt x="29" y="77"/>
                    </a:cubicBezTo>
                    <a:cubicBezTo>
                      <a:pt x="23" y="87"/>
                      <a:pt x="15" y="76"/>
                      <a:pt x="15" y="76"/>
                    </a:cubicBezTo>
                    <a:cubicBezTo>
                      <a:pt x="15" y="76"/>
                      <a:pt x="13" y="76"/>
                      <a:pt x="13" y="76"/>
                    </a:cubicBezTo>
                    <a:cubicBezTo>
                      <a:pt x="13" y="76"/>
                      <a:pt x="9" y="77"/>
                      <a:pt x="8" y="76"/>
                    </a:cubicBezTo>
                    <a:cubicBezTo>
                      <a:pt x="8" y="72"/>
                      <a:pt x="5" y="70"/>
                      <a:pt x="3" y="65"/>
                    </a:cubicBezTo>
                    <a:cubicBezTo>
                      <a:pt x="0" y="57"/>
                      <a:pt x="15" y="32"/>
                      <a:pt x="11" y="27"/>
                    </a:cubicBezTo>
                    <a:cubicBezTo>
                      <a:pt x="10" y="27"/>
                      <a:pt x="9" y="26"/>
                      <a:pt x="8" y="26"/>
                    </a:cubicBezTo>
                    <a:cubicBezTo>
                      <a:pt x="13" y="26"/>
                      <a:pt x="10" y="23"/>
                      <a:pt x="16" y="19"/>
                    </a:cubicBezTo>
                    <a:cubicBezTo>
                      <a:pt x="18" y="18"/>
                      <a:pt x="28" y="17"/>
                      <a:pt x="30" y="16"/>
                    </a:cubicBezTo>
                    <a:cubicBezTo>
                      <a:pt x="30" y="16"/>
                      <a:pt x="31" y="16"/>
                      <a:pt x="31" y="16"/>
                    </a:cubicBezTo>
                    <a:cubicBezTo>
                      <a:pt x="40" y="17"/>
                      <a:pt x="38" y="22"/>
                      <a:pt x="55" y="23"/>
                    </a:cubicBezTo>
                    <a:cubicBezTo>
                      <a:pt x="69" y="24"/>
                      <a:pt x="174" y="15"/>
                      <a:pt x="185" y="12"/>
                    </a:cubicBezTo>
                    <a:cubicBezTo>
                      <a:pt x="193" y="11"/>
                      <a:pt x="195" y="6"/>
                      <a:pt x="200" y="4"/>
                    </a:cubicBezTo>
                    <a:cubicBezTo>
                      <a:pt x="219" y="0"/>
                      <a:pt x="239" y="8"/>
                      <a:pt x="238" y="25"/>
                    </a:cubicBezTo>
                    <a:cubicBezTo>
                      <a:pt x="238" y="30"/>
                      <a:pt x="237" y="41"/>
                      <a:pt x="228" y="45"/>
                    </a:cubicBezTo>
                    <a:cubicBezTo>
                      <a:pt x="218" y="49"/>
                      <a:pt x="202" y="49"/>
                      <a:pt x="199" y="4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5" name="Freeform 496">
                <a:extLst>
                  <a:ext uri="{FF2B5EF4-FFF2-40B4-BE49-F238E27FC236}">
                    <a16:creationId xmlns:a16="http://schemas.microsoft.com/office/drawing/2014/main" id="{C269DEB4-E3EC-4ED9-8F9B-AE07346FC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027"/>
                <a:ext cx="598" cy="232"/>
              </a:xfrm>
              <a:custGeom>
                <a:avLst/>
                <a:gdLst>
                  <a:gd name="T0" fmla="*/ 3118 w 239"/>
                  <a:gd name="T1" fmla="*/ 931 h 87"/>
                  <a:gd name="T2" fmla="*/ 2867 w 239"/>
                  <a:gd name="T3" fmla="*/ 888 h 87"/>
                  <a:gd name="T4" fmla="*/ 2067 w 239"/>
                  <a:gd name="T5" fmla="*/ 968 h 87"/>
                  <a:gd name="T6" fmla="*/ 1021 w 239"/>
                  <a:gd name="T7" fmla="*/ 1080 h 87"/>
                  <a:gd name="T8" fmla="*/ 846 w 239"/>
                  <a:gd name="T9" fmla="*/ 1195 h 87"/>
                  <a:gd name="T10" fmla="*/ 738 w 239"/>
                  <a:gd name="T11" fmla="*/ 1309 h 87"/>
                  <a:gd name="T12" fmla="*/ 458 w 239"/>
                  <a:gd name="T13" fmla="*/ 1459 h 87"/>
                  <a:gd name="T14" fmla="*/ 238 w 239"/>
                  <a:gd name="T15" fmla="*/ 1443 h 87"/>
                  <a:gd name="T16" fmla="*/ 208 w 239"/>
                  <a:gd name="T17" fmla="*/ 1443 h 87"/>
                  <a:gd name="T18" fmla="*/ 125 w 239"/>
                  <a:gd name="T19" fmla="*/ 1443 h 87"/>
                  <a:gd name="T20" fmla="*/ 50 w 239"/>
                  <a:gd name="T21" fmla="*/ 1229 h 87"/>
                  <a:gd name="T22" fmla="*/ 175 w 239"/>
                  <a:gd name="T23" fmla="*/ 512 h 87"/>
                  <a:gd name="T24" fmla="*/ 125 w 239"/>
                  <a:gd name="T25" fmla="*/ 491 h 87"/>
                  <a:gd name="T26" fmla="*/ 250 w 239"/>
                  <a:gd name="T27" fmla="*/ 363 h 87"/>
                  <a:gd name="T28" fmla="*/ 470 w 239"/>
                  <a:gd name="T29" fmla="*/ 307 h 87"/>
                  <a:gd name="T30" fmla="*/ 488 w 239"/>
                  <a:gd name="T31" fmla="*/ 307 h 87"/>
                  <a:gd name="T32" fmla="*/ 863 w 239"/>
                  <a:gd name="T33" fmla="*/ 435 h 87"/>
                  <a:gd name="T34" fmla="*/ 2897 w 239"/>
                  <a:gd name="T35" fmla="*/ 227 h 87"/>
                  <a:gd name="T36" fmla="*/ 3130 w 239"/>
                  <a:gd name="T37" fmla="*/ 77 h 87"/>
                  <a:gd name="T38" fmla="*/ 3726 w 239"/>
                  <a:gd name="T39" fmla="*/ 477 h 87"/>
                  <a:gd name="T40" fmla="*/ 3568 w 239"/>
                  <a:gd name="T41" fmla="*/ 853 h 87"/>
                  <a:gd name="T42" fmla="*/ 3118 w 239"/>
                  <a:gd name="T43" fmla="*/ 93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87">
                    <a:moveTo>
                      <a:pt x="199" y="49"/>
                    </a:moveTo>
                    <a:cubicBezTo>
                      <a:pt x="194" y="49"/>
                      <a:pt x="187" y="47"/>
                      <a:pt x="183" y="47"/>
                    </a:cubicBezTo>
                    <a:cubicBezTo>
                      <a:pt x="169" y="46"/>
                      <a:pt x="162" y="47"/>
                      <a:pt x="132" y="51"/>
                    </a:cubicBezTo>
                    <a:cubicBezTo>
                      <a:pt x="103" y="55"/>
                      <a:pt x="68" y="56"/>
                      <a:pt x="65" y="57"/>
                    </a:cubicBezTo>
                    <a:cubicBezTo>
                      <a:pt x="61" y="59"/>
                      <a:pt x="58" y="60"/>
                      <a:pt x="54" y="63"/>
                    </a:cubicBezTo>
                    <a:cubicBezTo>
                      <a:pt x="52" y="63"/>
                      <a:pt x="48" y="69"/>
                      <a:pt x="47" y="69"/>
                    </a:cubicBezTo>
                    <a:cubicBezTo>
                      <a:pt x="41" y="67"/>
                      <a:pt x="33" y="70"/>
                      <a:pt x="29" y="77"/>
                    </a:cubicBezTo>
                    <a:cubicBezTo>
                      <a:pt x="23" y="87"/>
                      <a:pt x="15" y="76"/>
                      <a:pt x="15" y="76"/>
                    </a:cubicBezTo>
                    <a:cubicBezTo>
                      <a:pt x="15" y="76"/>
                      <a:pt x="13" y="76"/>
                      <a:pt x="13" y="76"/>
                    </a:cubicBezTo>
                    <a:cubicBezTo>
                      <a:pt x="13" y="76"/>
                      <a:pt x="9" y="77"/>
                      <a:pt x="8" y="76"/>
                    </a:cubicBezTo>
                    <a:cubicBezTo>
                      <a:pt x="8" y="72"/>
                      <a:pt x="5" y="70"/>
                      <a:pt x="3" y="65"/>
                    </a:cubicBezTo>
                    <a:cubicBezTo>
                      <a:pt x="0" y="57"/>
                      <a:pt x="15" y="32"/>
                      <a:pt x="11" y="27"/>
                    </a:cubicBezTo>
                    <a:cubicBezTo>
                      <a:pt x="10" y="27"/>
                      <a:pt x="9" y="26"/>
                      <a:pt x="8" y="26"/>
                    </a:cubicBezTo>
                    <a:cubicBezTo>
                      <a:pt x="13" y="26"/>
                      <a:pt x="10" y="23"/>
                      <a:pt x="16" y="19"/>
                    </a:cubicBezTo>
                    <a:cubicBezTo>
                      <a:pt x="18" y="18"/>
                      <a:pt x="28" y="17"/>
                      <a:pt x="30" y="16"/>
                    </a:cubicBezTo>
                    <a:cubicBezTo>
                      <a:pt x="30" y="16"/>
                      <a:pt x="31" y="16"/>
                      <a:pt x="31" y="16"/>
                    </a:cubicBezTo>
                    <a:cubicBezTo>
                      <a:pt x="40" y="17"/>
                      <a:pt x="38" y="22"/>
                      <a:pt x="55" y="23"/>
                    </a:cubicBezTo>
                    <a:cubicBezTo>
                      <a:pt x="69" y="24"/>
                      <a:pt x="174" y="15"/>
                      <a:pt x="185" y="12"/>
                    </a:cubicBezTo>
                    <a:cubicBezTo>
                      <a:pt x="193" y="11"/>
                      <a:pt x="195" y="6"/>
                      <a:pt x="200" y="4"/>
                    </a:cubicBezTo>
                    <a:cubicBezTo>
                      <a:pt x="219" y="0"/>
                      <a:pt x="239" y="8"/>
                      <a:pt x="238" y="25"/>
                    </a:cubicBezTo>
                    <a:cubicBezTo>
                      <a:pt x="238" y="30"/>
                      <a:pt x="237" y="41"/>
                      <a:pt x="228" y="45"/>
                    </a:cubicBezTo>
                    <a:cubicBezTo>
                      <a:pt x="218" y="49"/>
                      <a:pt x="202" y="49"/>
                      <a:pt x="199" y="4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6" name="Freeform 497">
                <a:extLst>
                  <a:ext uri="{FF2B5EF4-FFF2-40B4-BE49-F238E27FC236}">
                    <a16:creationId xmlns:a16="http://schemas.microsoft.com/office/drawing/2014/main" id="{7E4236FF-639B-4686-903F-0BC3BF44C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3251"/>
                <a:ext cx="225" cy="146"/>
              </a:xfrm>
              <a:custGeom>
                <a:avLst/>
                <a:gdLst>
                  <a:gd name="T0" fmla="*/ 1408 w 90"/>
                  <a:gd name="T1" fmla="*/ 542 h 55"/>
                  <a:gd name="T2" fmla="*/ 1375 w 90"/>
                  <a:gd name="T3" fmla="*/ 600 h 55"/>
                  <a:gd name="T4" fmla="*/ 1345 w 90"/>
                  <a:gd name="T5" fmla="*/ 767 h 55"/>
                  <a:gd name="T6" fmla="*/ 1333 w 90"/>
                  <a:gd name="T7" fmla="*/ 972 h 55"/>
                  <a:gd name="T8" fmla="*/ 1345 w 90"/>
                  <a:gd name="T9" fmla="*/ 1009 h 55"/>
                  <a:gd name="T10" fmla="*/ 1238 w 90"/>
                  <a:gd name="T11" fmla="*/ 1030 h 55"/>
                  <a:gd name="T12" fmla="*/ 833 w 90"/>
                  <a:gd name="T13" fmla="*/ 804 h 55"/>
                  <a:gd name="T14" fmla="*/ 300 w 90"/>
                  <a:gd name="T15" fmla="*/ 733 h 55"/>
                  <a:gd name="T16" fmla="*/ 113 w 90"/>
                  <a:gd name="T17" fmla="*/ 656 h 55"/>
                  <a:gd name="T18" fmla="*/ 33 w 90"/>
                  <a:gd name="T19" fmla="*/ 430 h 55"/>
                  <a:gd name="T20" fmla="*/ 33 w 90"/>
                  <a:gd name="T21" fmla="*/ 260 h 55"/>
                  <a:gd name="T22" fmla="*/ 175 w 90"/>
                  <a:gd name="T23" fmla="*/ 93 h 55"/>
                  <a:gd name="T24" fmla="*/ 863 w 90"/>
                  <a:gd name="T25" fmla="*/ 430 h 55"/>
                  <a:gd name="T26" fmla="*/ 1300 w 90"/>
                  <a:gd name="T27" fmla="*/ 465 h 55"/>
                  <a:gd name="T28" fmla="*/ 1408 w 90"/>
                  <a:gd name="T29" fmla="*/ 542 h 5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55">
                    <a:moveTo>
                      <a:pt x="90" y="29"/>
                    </a:moveTo>
                    <a:cubicBezTo>
                      <a:pt x="89" y="30"/>
                      <a:pt x="89" y="31"/>
                      <a:pt x="88" y="32"/>
                    </a:cubicBezTo>
                    <a:cubicBezTo>
                      <a:pt x="87" y="35"/>
                      <a:pt x="86" y="38"/>
                      <a:pt x="86" y="41"/>
                    </a:cubicBezTo>
                    <a:cubicBezTo>
                      <a:pt x="87" y="45"/>
                      <a:pt x="84" y="48"/>
                      <a:pt x="85" y="52"/>
                    </a:cubicBezTo>
                    <a:cubicBezTo>
                      <a:pt x="85" y="53"/>
                      <a:pt x="85" y="54"/>
                      <a:pt x="86" y="54"/>
                    </a:cubicBezTo>
                    <a:cubicBezTo>
                      <a:pt x="84" y="55"/>
                      <a:pt x="82" y="55"/>
                      <a:pt x="79" y="55"/>
                    </a:cubicBezTo>
                    <a:cubicBezTo>
                      <a:pt x="74" y="54"/>
                      <a:pt x="63" y="46"/>
                      <a:pt x="53" y="43"/>
                    </a:cubicBezTo>
                    <a:cubicBezTo>
                      <a:pt x="46" y="42"/>
                      <a:pt x="24" y="38"/>
                      <a:pt x="19" y="39"/>
                    </a:cubicBezTo>
                    <a:cubicBezTo>
                      <a:pt x="14" y="40"/>
                      <a:pt x="12" y="39"/>
                      <a:pt x="7" y="35"/>
                    </a:cubicBezTo>
                    <a:cubicBezTo>
                      <a:pt x="2" y="32"/>
                      <a:pt x="3" y="28"/>
                      <a:pt x="2" y="23"/>
                    </a:cubicBezTo>
                    <a:cubicBezTo>
                      <a:pt x="0" y="18"/>
                      <a:pt x="1" y="19"/>
                      <a:pt x="2" y="14"/>
                    </a:cubicBezTo>
                    <a:cubicBezTo>
                      <a:pt x="3" y="8"/>
                      <a:pt x="7" y="6"/>
                      <a:pt x="11" y="5"/>
                    </a:cubicBezTo>
                    <a:cubicBezTo>
                      <a:pt x="14" y="0"/>
                      <a:pt x="48" y="20"/>
                      <a:pt x="55" y="23"/>
                    </a:cubicBezTo>
                    <a:cubicBezTo>
                      <a:pt x="63" y="25"/>
                      <a:pt x="72" y="22"/>
                      <a:pt x="83" y="25"/>
                    </a:cubicBezTo>
                    <a:cubicBezTo>
                      <a:pt x="87" y="26"/>
                      <a:pt x="90" y="29"/>
                      <a:pt x="90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7" name="Freeform 498">
                <a:extLst>
                  <a:ext uri="{FF2B5EF4-FFF2-40B4-BE49-F238E27FC236}">
                    <a16:creationId xmlns:a16="http://schemas.microsoft.com/office/drawing/2014/main" id="{72ED57E1-AE7E-41AF-B3C3-A8F15F77E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3251"/>
                <a:ext cx="240" cy="146"/>
              </a:xfrm>
              <a:custGeom>
                <a:avLst/>
                <a:gdLst>
                  <a:gd name="T0" fmla="*/ 1500 w 96"/>
                  <a:gd name="T1" fmla="*/ 542 h 55"/>
                  <a:gd name="T2" fmla="*/ 1470 w 96"/>
                  <a:gd name="T3" fmla="*/ 600 h 55"/>
                  <a:gd name="T4" fmla="*/ 1438 w 96"/>
                  <a:gd name="T5" fmla="*/ 767 h 55"/>
                  <a:gd name="T6" fmla="*/ 1425 w 96"/>
                  <a:gd name="T7" fmla="*/ 972 h 55"/>
                  <a:gd name="T8" fmla="*/ 1438 w 96"/>
                  <a:gd name="T9" fmla="*/ 1009 h 55"/>
                  <a:gd name="T10" fmla="*/ 1333 w 96"/>
                  <a:gd name="T11" fmla="*/ 1030 h 55"/>
                  <a:gd name="T12" fmla="*/ 925 w 96"/>
                  <a:gd name="T13" fmla="*/ 804 h 55"/>
                  <a:gd name="T14" fmla="*/ 395 w 96"/>
                  <a:gd name="T15" fmla="*/ 733 h 55"/>
                  <a:gd name="T16" fmla="*/ 208 w 96"/>
                  <a:gd name="T17" fmla="*/ 656 h 55"/>
                  <a:gd name="T18" fmla="*/ 33 w 96"/>
                  <a:gd name="T19" fmla="*/ 430 h 55"/>
                  <a:gd name="T20" fmla="*/ 50 w 96"/>
                  <a:gd name="T21" fmla="*/ 226 h 55"/>
                  <a:gd name="T22" fmla="*/ 270 w 96"/>
                  <a:gd name="T23" fmla="*/ 93 h 55"/>
                  <a:gd name="T24" fmla="*/ 958 w 96"/>
                  <a:gd name="T25" fmla="*/ 430 h 55"/>
                  <a:gd name="T26" fmla="*/ 1395 w 96"/>
                  <a:gd name="T27" fmla="*/ 465 h 55"/>
                  <a:gd name="T28" fmla="*/ 1500 w 96"/>
                  <a:gd name="T29" fmla="*/ 542 h 5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6" h="55">
                    <a:moveTo>
                      <a:pt x="96" y="29"/>
                    </a:moveTo>
                    <a:cubicBezTo>
                      <a:pt x="95" y="30"/>
                      <a:pt x="95" y="31"/>
                      <a:pt x="94" y="32"/>
                    </a:cubicBezTo>
                    <a:cubicBezTo>
                      <a:pt x="93" y="35"/>
                      <a:pt x="92" y="38"/>
                      <a:pt x="92" y="41"/>
                    </a:cubicBezTo>
                    <a:cubicBezTo>
                      <a:pt x="93" y="45"/>
                      <a:pt x="90" y="48"/>
                      <a:pt x="91" y="52"/>
                    </a:cubicBezTo>
                    <a:cubicBezTo>
                      <a:pt x="91" y="53"/>
                      <a:pt x="91" y="54"/>
                      <a:pt x="92" y="54"/>
                    </a:cubicBezTo>
                    <a:cubicBezTo>
                      <a:pt x="90" y="55"/>
                      <a:pt x="88" y="55"/>
                      <a:pt x="85" y="55"/>
                    </a:cubicBezTo>
                    <a:cubicBezTo>
                      <a:pt x="80" y="54"/>
                      <a:pt x="69" y="46"/>
                      <a:pt x="59" y="43"/>
                    </a:cubicBezTo>
                    <a:cubicBezTo>
                      <a:pt x="52" y="42"/>
                      <a:pt x="30" y="38"/>
                      <a:pt x="25" y="39"/>
                    </a:cubicBezTo>
                    <a:cubicBezTo>
                      <a:pt x="20" y="40"/>
                      <a:pt x="18" y="39"/>
                      <a:pt x="13" y="35"/>
                    </a:cubicBezTo>
                    <a:cubicBezTo>
                      <a:pt x="8" y="32"/>
                      <a:pt x="4" y="27"/>
                      <a:pt x="2" y="23"/>
                    </a:cubicBezTo>
                    <a:cubicBezTo>
                      <a:pt x="0" y="18"/>
                      <a:pt x="1" y="17"/>
                      <a:pt x="3" y="12"/>
                    </a:cubicBezTo>
                    <a:cubicBezTo>
                      <a:pt x="4" y="6"/>
                      <a:pt x="13" y="6"/>
                      <a:pt x="17" y="5"/>
                    </a:cubicBezTo>
                    <a:cubicBezTo>
                      <a:pt x="20" y="0"/>
                      <a:pt x="54" y="20"/>
                      <a:pt x="61" y="23"/>
                    </a:cubicBezTo>
                    <a:cubicBezTo>
                      <a:pt x="69" y="25"/>
                      <a:pt x="78" y="22"/>
                      <a:pt x="89" y="25"/>
                    </a:cubicBezTo>
                    <a:cubicBezTo>
                      <a:pt x="93" y="26"/>
                      <a:pt x="96" y="29"/>
                      <a:pt x="96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8" name="Freeform 499">
                <a:extLst>
                  <a:ext uri="{FF2B5EF4-FFF2-40B4-BE49-F238E27FC236}">
                    <a16:creationId xmlns:a16="http://schemas.microsoft.com/office/drawing/2014/main" id="{54761CE2-848F-40D5-BD19-96A2DCCD6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3200"/>
                <a:ext cx="308" cy="147"/>
              </a:xfrm>
              <a:custGeom>
                <a:avLst/>
                <a:gdLst>
                  <a:gd name="T0" fmla="*/ 0 w 123"/>
                  <a:gd name="T1" fmla="*/ 671 h 55"/>
                  <a:gd name="T2" fmla="*/ 50 w 123"/>
                  <a:gd name="T3" fmla="*/ 363 h 55"/>
                  <a:gd name="T4" fmla="*/ 0 w 123"/>
                  <a:gd name="T5" fmla="*/ 321 h 55"/>
                  <a:gd name="T6" fmla="*/ 20 w 123"/>
                  <a:gd name="T7" fmla="*/ 94 h 55"/>
                  <a:gd name="T8" fmla="*/ 145 w 123"/>
                  <a:gd name="T9" fmla="*/ 0 h 55"/>
                  <a:gd name="T10" fmla="*/ 408 w 123"/>
                  <a:gd name="T11" fmla="*/ 136 h 55"/>
                  <a:gd name="T12" fmla="*/ 1347 w 123"/>
                  <a:gd name="T13" fmla="*/ 342 h 55"/>
                  <a:gd name="T14" fmla="*/ 1755 w 123"/>
                  <a:gd name="T15" fmla="*/ 342 h 55"/>
                  <a:gd name="T16" fmla="*/ 1931 w 123"/>
                  <a:gd name="T17" fmla="*/ 478 h 55"/>
                  <a:gd name="T18" fmla="*/ 1838 w 123"/>
                  <a:gd name="T19" fmla="*/ 649 h 55"/>
                  <a:gd name="T20" fmla="*/ 1838 w 123"/>
                  <a:gd name="T21" fmla="*/ 821 h 55"/>
                  <a:gd name="T22" fmla="*/ 1868 w 123"/>
                  <a:gd name="T23" fmla="*/ 970 h 55"/>
                  <a:gd name="T24" fmla="*/ 1588 w 123"/>
                  <a:gd name="T25" fmla="*/ 1029 h 55"/>
                  <a:gd name="T26" fmla="*/ 1347 w 123"/>
                  <a:gd name="T27" fmla="*/ 879 h 55"/>
                  <a:gd name="T28" fmla="*/ 438 w 123"/>
                  <a:gd name="T29" fmla="*/ 743 h 55"/>
                  <a:gd name="T30" fmla="*/ 83 w 123"/>
                  <a:gd name="T31" fmla="*/ 764 h 55"/>
                  <a:gd name="T32" fmla="*/ 0 w 123"/>
                  <a:gd name="T33" fmla="*/ 67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55">
                    <a:moveTo>
                      <a:pt x="0" y="35"/>
                    </a:moveTo>
                    <a:cubicBezTo>
                      <a:pt x="5" y="33"/>
                      <a:pt x="1" y="27"/>
                      <a:pt x="3" y="19"/>
                    </a:cubicBezTo>
                    <a:cubicBezTo>
                      <a:pt x="3" y="18"/>
                      <a:pt x="0" y="17"/>
                      <a:pt x="0" y="17"/>
                    </a:cubicBezTo>
                    <a:cubicBezTo>
                      <a:pt x="1" y="13"/>
                      <a:pt x="2" y="9"/>
                      <a:pt x="1" y="5"/>
                    </a:cubicBezTo>
                    <a:cubicBezTo>
                      <a:pt x="0" y="2"/>
                      <a:pt x="5" y="0"/>
                      <a:pt x="9" y="0"/>
                    </a:cubicBezTo>
                    <a:cubicBezTo>
                      <a:pt x="21" y="0"/>
                      <a:pt x="26" y="7"/>
                      <a:pt x="26" y="7"/>
                    </a:cubicBezTo>
                    <a:cubicBezTo>
                      <a:pt x="26" y="7"/>
                      <a:pt x="76" y="21"/>
                      <a:pt x="86" y="18"/>
                    </a:cubicBezTo>
                    <a:cubicBezTo>
                      <a:pt x="101" y="15"/>
                      <a:pt x="101" y="18"/>
                      <a:pt x="112" y="18"/>
                    </a:cubicBezTo>
                    <a:cubicBezTo>
                      <a:pt x="116" y="18"/>
                      <a:pt x="122" y="23"/>
                      <a:pt x="123" y="25"/>
                    </a:cubicBezTo>
                    <a:cubicBezTo>
                      <a:pt x="120" y="26"/>
                      <a:pt x="117" y="29"/>
                      <a:pt x="117" y="34"/>
                    </a:cubicBezTo>
                    <a:cubicBezTo>
                      <a:pt x="116" y="39"/>
                      <a:pt x="115" y="39"/>
                      <a:pt x="117" y="43"/>
                    </a:cubicBezTo>
                    <a:cubicBezTo>
                      <a:pt x="118" y="46"/>
                      <a:pt x="118" y="48"/>
                      <a:pt x="119" y="51"/>
                    </a:cubicBezTo>
                    <a:cubicBezTo>
                      <a:pt x="116" y="55"/>
                      <a:pt x="110" y="55"/>
                      <a:pt x="101" y="54"/>
                    </a:cubicBezTo>
                    <a:cubicBezTo>
                      <a:pt x="100" y="53"/>
                      <a:pt x="89" y="47"/>
                      <a:pt x="86" y="46"/>
                    </a:cubicBezTo>
                    <a:cubicBezTo>
                      <a:pt x="68" y="43"/>
                      <a:pt x="40" y="39"/>
                      <a:pt x="28" y="39"/>
                    </a:cubicBezTo>
                    <a:cubicBezTo>
                      <a:pt x="21" y="39"/>
                      <a:pt x="13" y="40"/>
                      <a:pt x="5" y="40"/>
                    </a:cubicBezTo>
                    <a:cubicBezTo>
                      <a:pt x="3" y="40"/>
                      <a:pt x="0" y="37"/>
                      <a:pt x="0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9" name="Freeform 500">
                <a:extLst>
                  <a:ext uri="{FF2B5EF4-FFF2-40B4-BE49-F238E27FC236}">
                    <a16:creationId xmlns:a16="http://schemas.microsoft.com/office/drawing/2014/main" id="{A11BC45C-F92F-41F6-A94A-D34673DD0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3200"/>
                <a:ext cx="308" cy="147"/>
              </a:xfrm>
              <a:custGeom>
                <a:avLst/>
                <a:gdLst>
                  <a:gd name="T0" fmla="*/ 0 w 123"/>
                  <a:gd name="T1" fmla="*/ 671 h 55"/>
                  <a:gd name="T2" fmla="*/ 50 w 123"/>
                  <a:gd name="T3" fmla="*/ 363 h 55"/>
                  <a:gd name="T4" fmla="*/ 0 w 123"/>
                  <a:gd name="T5" fmla="*/ 321 h 55"/>
                  <a:gd name="T6" fmla="*/ 20 w 123"/>
                  <a:gd name="T7" fmla="*/ 94 h 55"/>
                  <a:gd name="T8" fmla="*/ 145 w 123"/>
                  <a:gd name="T9" fmla="*/ 0 h 55"/>
                  <a:gd name="T10" fmla="*/ 408 w 123"/>
                  <a:gd name="T11" fmla="*/ 136 h 55"/>
                  <a:gd name="T12" fmla="*/ 1347 w 123"/>
                  <a:gd name="T13" fmla="*/ 342 h 55"/>
                  <a:gd name="T14" fmla="*/ 1755 w 123"/>
                  <a:gd name="T15" fmla="*/ 342 h 55"/>
                  <a:gd name="T16" fmla="*/ 1931 w 123"/>
                  <a:gd name="T17" fmla="*/ 478 h 55"/>
                  <a:gd name="T18" fmla="*/ 1838 w 123"/>
                  <a:gd name="T19" fmla="*/ 649 h 55"/>
                  <a:gd name="T20" fmla="*/ 1838 w 123"/>
                  <a:gd name="T21" fmla="*/ 821 h 55"/>
                  <a:gd name="T22" fmla="*/ 1868 w 123"/>
                  <a:gd name="T23" fmla="*/ 970 h 55"/>
                  <a:gd name="T24" fmla="*/ 1588 w 123"/>
                  <a:gd name="T25" fmla="*/ 1029 h 55"/>
                  <a:gd name="T26" fmla="*/ 1347 w 123"/>
                  <a:gd name="T27" fmla="*/ 879 h 55"/>
                  <a:gd name="T28" fmla="*/ 438 w 123"/>
                  <a:gd name="T29" fmla="*/ 743 h 55"/>
                  <a:gd name="T30" fmla="*/ 83 w 123"/>
                  <a:gd name="T31" fmla="*/ 764 h 55"/>
                  <a:gd name="T32" fmla="*/ 0 w 123"/>
                  <a:gd name="T33" fmla="*/ 67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55">
                    <a:moveTo>
                      <a:pt x="0" y="35"/>
                    </a:moveTo>
                    <a:cubicBezTo>
                      <a:pt x="5" y="33"/>
                      <a:pt x="1" y="27"/>
                      <a:pt x="3" y="19"/>
                    </a:cubicBezTo>
                    <a:cubicBezTo>
                      <a:pt x="3" y="18"/>
                      <a:pt x="0" y="17"/>
                      <a:pt x="0" y="17"/>
                    </a:cubicBezTo>
                    <a:cubicBezTo>
                      <a:pt x="1" y="13"/>
                      <a:pt x="2" y="9"/>
                      <a:pt x="1" y="5"/>
                    </a:cubicBezTo>
                    <a:cubicBezTo>
                      <a:pt x="0" y="2"/>
                      <a:pt x="5" y="0"/>
                      <a:pt x="9" y="0"/>
                    </a:cubicBezTo>
                    <a:cubicBezTo>
                      <a:pt x="21" y="0"/>
                      <a:pt x="26" y="7"/>
                      <a:pt x="26" y="7"/>
                    </a:cubicBezTo>
                    <a:cubicBezTo>
                      <a:pt x="26" y="7"/>
                      <a:pt x="76" y="21"/>
                      <a:pt x="86" y="18"/>
                    </a:cubicBezTo>
                    <a:cubicBezTo>
                      <a:pt x="101" y="15"/>
                      <a:pt x="101" y="18"/>
                      <a:pt x="112" y="18"/>
                    </a:cubicBezTo>
                    <a:cubicBezTo>
                      <a:pt x="116" y="18"/>
                      <a:pt x="122" y="23"/>
                      <a:pt x="123" y="25"/>
                    </a:cubicBezTo>
                    <a:cubicBezTo>
                      <a:pt x="120" y="26"/>
                      <a:pt x="117" y="29"/>
                      <a:pt x="117" y="34"/>
                    </a:cubicBezTo>
                    <a:cubicBezTo>
                      <a:pt x="116" y="39"/>
                      <a:pt x="115" y="39"/>
                      <a:pt x="117" y="43"/>
                    </a:cubicBezTo>
                    <a:cubicBezTo>
                      <a:pt x="118" y="46"/>
                      <a:pt x="118" y="48"/>
                      <a:pt x="119" y="51"/>
                    </a:cubicBezTo>
                    <a:cubicBezTo>
                      <a:pt x="116" y="55"/>
                      <a:pt x="110" y="55"/>
                      <a:pt x="101" y="54"/>
                    </a:cubicBezTo>
                    <a:cubicBezTo>
                      <a:pt x="100" y="53"/>
                      <a:pt x="89" y="47"/>
                      <a:pt x="86" y="46"/>
                    </a:cubicBezTo>
                    <a:cubicBezTo>
                      <a:pt x="68" y="43"/>
                      <a:pt x="40" y="39"/>
                      <a:pt x="28" y="39"/>
                    </a:cubicBezTo>
                    <a:cubicBezTo>
                      <a:pt x="21" y="39"/>
                      <a:pt x="13" y="40"/>
                      <a:pt x="5" y="40"/>
                    </a:cubicBezTo>
                    <a:cubicBezTo>
                      <a:pt x="3" y="40"/>
                      <a:pt x="0" y="37"/>
                      <a:pt x="0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0" name="Freeform 501">
                <a:extLst>
                  <a:ext uri="{FF2B5EF4-FFF2-40B4-BE49-F238E27FC236}">
                    <a16:creationId xmlns:a16="http://schemas.microsoft.com/office/drawing/2014/main" id="{8D53C678-CA3B-4738-B324-FFBE28839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320"/>
                <a:ext cx="163" cy="112"/>
              </a:xfrm>
              <a:custGeom>
                <a:avLst/>
                <a:gdLst>
                  <a:gd name="T0" fmla="*/ 567 w 65"/>
                  <a:gd name="T1" fmla="*/ 605 h 42"/>
                  <a:gd name="T2" fmla="*/ 742 w 65"/>
                  <a:gd name="T3" fmla="*/ 717 h 42"/>
                  <a:gd name="T4" fmla="*/ 1026 w 65"/>
                  <a:gd name="T5" fmla="*/ 627 h 42"/>
                  <a:gd name="T6" fmla="*/ 805 w 65"/>
                  <a:gd name="T7" fmla="*/ 264 h 42"/>
                  <a:gd name="T8" fmla="*/ 554 w 65"/>
                  <a:gd name="T9" fmla="*/ 264 h 42"/>
                  <a:gd name="T10" fmla="*/ 346 w 65"/>
                  <a:gd name="T11" fmla="*/ 136 h 42"/>
                  <a:gd name="T12" fmla="*/ 95 w 65"/>
                  <a:gd name="T13" fmla="*/ 56 h 42"/>
                  <a:gd name="T14" fmla="*/ 33 w 65"/>
                  <a:gd name="T15" fmla="*/ 285 h 42"/>
                  <a:gd name="T16" fmla="*/ 20 w 65"/>
                  <a:gd name="T17" fmla="*/ 491 h 42"/>
                  <a:gd name="T18" fmla="*/ 125 w 65"/>
                  <a:gd name="T19" fmla="*/ 547 h 42"/>
                  <a:gd name="T20" fmla="*/ 251 w 65"/>
                  <a:gd name="T21" fmla="*/ 533 h 42"/>
                  <a:gd name="T22" fmla="*/ 567 w 65"/>
                  <a:gd name="T23" fmla="*/ 605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2">
                    <a:moveTo>
                      <a:pt x="36" y="32"/>
                    </a:moveTo>
                    <a:cubicBezTo>
                      <a:pt x="36" y="32"/>
                      <a:pt x="38" y="42"/>
                      <a:pt x="47" y="38"/>
                    </a:cubicBezTo>
                    <a:cubicBezTo>
                      <a:pt x="56" y="35"/>
                      <a:pt x="65" y="39"/>
                      <a:pt x="65" y="33"/>
                    </a:cubicBezTo>
                    <a:cubicBezTo>
                      <a:pt x="65" y="27"/>
                      <a:pt x="57" y="12"/>
                      <a:pt x="51" y="14"/>
                    </a:cubicBezTo>
                    <a:cubicBezTo>
                      <a:pt x="46" y="15"/>
                      <a:pt x="42" y="16"/>
                      <a:pt x="35" y="14"/>
                    </a:cubicBezTo>
                    <a:cubicBezTo>
                      <a:pt x="31" y="13"/>
                      <a:pt x="26" y="9"/>
                      <a:pt x="22" y="7"/>
                    </a:cubicBezTo>
                    <a:cubicBezTo>
                      <a:pt x="19" y="6"/>
                      <a:pt x="8" y="0"/>
                      <a:pt x="6" y="3"/>
                    </a:cubicBezTo>
                    <a:cubicBezTo>
                      <a:pt x="3" y="6"/>
                      <a:pt x="2" y="11"/>
                      <a:pt x="2" y="15"/>
                    </a:cubicBezTo>
                    <a:cubicBezTo>
                      <a:pt x="3" y="19"/>
                      <a:pt x="0" y="22"/>
                      <a:pt x="1" y="26"/>
                    </a:cubicBezTo>
                    <a:cubicBezTo>
                      <a:pt x="1" y="29"/>
                      <a:pt x="3" y="30"/>
                      <a:pt x="8" y="29"/>
                    </a:cubicBezTo>
                    <a:cubicBezTo>
                      <a:pt x="14" y="30"/>
                      <a:pt x="15" y="32"/>
                      <a:pt x="16" y="28"/>
                    </a:cubicBezTo>
                    <a:cubicBezTo>
                      <a:pt x="18" y="25"/>
                      <a:pt x="32" y="30"/>
                      <a:pt x="36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1" name="Freeform 502">
                <a:extLst>
                  <a:ext uri="{FF2B5EF4-FFF2-40B4-BE49-F238E27FC236}">
                    <a16:creationId xmlns:a16="http://schemas.microsoft.com/office/drawing/2014/main" id="{6D1F6C5F-D760-405A-9E45-D33F0B351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3232"/>
                <a:ext cx="52" cy="69"/>
              </a:xfrm>
              <a:custGeom>
                <a:avLst/>
                <a:gdLst>
                  <a:gd name="T0" fmla="*/ 196 w 21"/>
                  <a:gd name="T1" fmla="*/ 111 h 26"/>
                  <a:gd name="T2" fmla="*/ 228 w 21"/>
                  <a:gd name="T3" fmla="*/ 316 h 26"/>
                  <a:gd name="T4" fmla="*/ 154 w 21"/>
                  <a:gd name="T5" fmla="*/ 395 h 26"/>
                  <a:gd name="T6" fmla="*/ 124 w 21"/>
                  <a:gd name="T7" fmla="*/ 451 h 26"/>
                  <a:gd name="T8" fmla="*/ 124 w 21"/>
                  <a:gd name="T9" fmla="*/ 260 h 26"/>
                  <a:gd name="T10" fmla="*/ 124 w 21"/>
                  <a:gd name="T11" fmla="*/ 77 h 26"/>
                  <a:gd name="T12" fmla="*/ 166 w 21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6">
                    <a:moveTo>
                      <a:pt x="13" y="6"/>
                    </a:moveTo>
                    <a:cubicBezTo>
                      <a:pt x="13" y="8"/>
                      <a:pt x="21" y="12"/>
                      <a:pt x="15" y="17"/>
                    </a:cubicBezTo>
                    <a:cubicBezTo>
                      <a:pt x="13" y="18"/>
                      <a:pt x="11" y="19"/>
                      <a:pt x="10" y="21"/>
                    </a:cubicBezTo>
                    <a:cubicBezTo>
                      <a:pt x="9" y="23"/>
                      <a:pt x="11" y="24"/>
                      <a:pt x="8" y="24"/>
                    </a:cubicBezTo>
                    <a:cubicBezTo>
                      <a:pt x="0" y="26"/>
                      <a:pt x="7" y="18"/>
                      <a:pt x="8" y="14"/>
                    </a:cubicBezTo>
                    <a:cubicBezTo>
                      <a:pt x="8" y="11"/>
                      <a:pt x="7" y="7"/>
                      <a:pt x="8" y="4"/>
                    </a:cubicBezTo>
                    <a:cubicBezTo>
                      <a:pt x="8" y="3"/>
                      <a:pt x="10" y="1"/>
                      <a:pt x="11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2" name="Freeform 503">
                <a:extLst>
                  <a:ext uri="{FF2B5EF4-FFF2-40B4-BE49-F238E27FC236}">
                    <a16:creationId xmlns:a16="http://schemas.microsoft.com/office/drawing/2014/main" id="{67187C5A-074D-418D-B2AC-2A2536E55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3285"/>
                <a:ext cx="35" cy="64"/>
              </a:xfrm>
              <a:custGeom>
                <a:avLst/>
                <a:gdLst>
                  <a:gd name="T0" fmla="*/ 208 w 14"/>
                  <a:gd name="T1" fmla="*/ 21 h 24"/>
                  <a:gd name="T2" fmla="*/ 188 w 14"/>
                  <a:gd name="T3" fmla="*/ 264 h 24"/>
                  <a:gd name="T4" fmla="*/ 188 w 14"/>
                  <a:gd name="T5" fmla="*/ 419 h 24"/>
                  <a:gd name="T6" fmla="*/ 33 w 14"/>
                  <a:gd name="T7" fmla="*/ 227 h 24"/>
                  <a:gd name="T8" fmla="*/ 95 w 14"/>
                  <a:gd name="T9" fmla="*/ 0 h 24"/>
                  <a:gd name="T10" fmla="*/ 95 w 14"/>
                  <a:gd name="T11" fmla="*/ 136 h 24"/>
                  <a:gd name="T12" fmla="*/ 175 w 14"/>
                  <a:gd name="T13" fmla="*/ 205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3" y="1"/>
                    </a:moveTo>
                    <a:cubicBezTo>
                      <a:pt x="9" y="4"/>
                      <a:pt x="11" y="9"/>
                      <a:pt x="12" y="14"/>
                    </a:cubicBezTo>
                    <a:cubicBezTo>
                      <a:pt x="13" y="16"/>
                      <a:pt x="14" y="20"/>
                      <a:pt x="12" y="22"/>
                    </a:cubicBezTo>
                    <a:cubicBezTo>
                      <a:pt x="8" y="24"/>
                      <a:pt x="3" y="14"/>
                      <a:pt x="2" y="12"/>
                    </a:cubicBezTo>
                    <a:cubicBezTo>
                      <a:pt x="0" y="7"/>
                      <a:pt x="2" y="4"/>
                      <a:pt x="6" y="0"/>
                    </a:cubicBezTo>
                    <a:cubicBezTo>
                      <a:pt x="6" y="3"/>
                      <a:pt x="5" y="5"/>
                      <a:pt x="6" y="7"/>
                    </a:cubicBezTo>
                    <a:cubicBezTo>
                      <a:pt x="6" y="9"/>
                      <a:pt x="9" y="13"/>
                      <a:pt x="1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3" name="Freeform 504">
                <a:extLst>
                  <a:ext uri="{FF2B5EF4-FFF2-40B4-BE49-F238E27FC236}">
                    <a16:creationId xmlns:a16="http://schemas.microsoft.com/office/drawing/2014/main" id="{19D915FF-B822-4167-A3A3-C8C137791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3280"/>
                <a:ext cx="45" cy="69"/>
              </a:xfrm>
              <a:custGeom>
                <a:avLst/>
                <a:gdLst>
                  <a:gd name="T0" fmla="*/ 250 w 18"/>
                  <a:gd name="T1" fmla="*/ 0 h 26"/>
                  <a:gd name="T2" fmla="*/ 220 w 18"/>
                  <a:gd name="T3" fmla="*/ 191 h 26"/>
                  <a:gd name="T4" fmla="*/ 270 w 18"/>
                  <a:gd name="T5" fmla="*/ 353 h 26"/>
                  <a:gd name="T6" fmla="*/ 0 w 18"/>
                  <a:gd name="T7" fmla="*/ 395 h 26"/>
                  <a:gd name="T8" fmla="*/ 145 w 18"/>
                  <a:gd name="T9" fmla="*/ 149 h 26"/>
                  <a:gd name="T10" fmla="*/ 145 w 18"/>
                  <a:gd name="T11" fmla="*/ 281 h 26"/>
                  <a:gd name="T12" fmla="*/ 208 w 18"/>
                  <a:gd name="T13" fmla="*/ 31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16" y="0"/>
                    </a:moveTo>
                    <a:cubicBezTo>
                      <a:pt x="14" y="3"/>
                      <a:pt x="14" y="7"/>
                      <a:pt x="14" y="10"/>
                    </a:cubicBezTo>
                    <a:cubicBezTo>
                      <a:pt x="15" y="13"/>
                      <a:pt x="18" y="16"/>
                      <a:pt x="17" y="19"/>
                    </a:cubicBezTo>
                    <a:cubicBezTo>
                      <a:pt x="16" y="26"/>
                      <a:pt x="4" y="24"/>
                      <a:pt x="0" y="21"/>
                    </a:cubicBezTo>
                    <a:cubicBezTo>
                      <a:pt x="7" y="18"/>
                      <a:pt x="9" y="15"/>
                      <a:pt x="9" y="8"/>
                    </a:cubicBezTo>
                    <a:cubicBezTo>
                      <a:pt x="9" y="10"/>
                      <a:pt x="8" y="13"/>
                      <a:pt x="9" y="15"/>
                    </a:cubicBezTo>
                    <a:cubicBezTo>
                      <a:pt x="9" y="17"/>
                      <a:pt x="12" y="19"/>
                      <a:pt x="13" y="1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4" name="Freeform 505">
                <a:extLst>
                  <a:ext uri="{FF2B5EF4-FFF2-40B4-BE49-F238E27FC236}">
                    <a16:creationId xmlns:a16="http://schemas.microsoft.com/office/drawing/2014/main" id="{3B70DF45-A09C-41C6-8ED8-0ECF2B67F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256"/>
                <a:ext cx="195" cy="67"/>
              </a:xfrm>
              <a:custGeom>
                <a:avLst/>
                <a:gdLst>
                  <a:gd name="T0" fmla="*/ 50 w 78"/>
                  <a:gd name="T1" fmla="*/ 0 h 25"/>
                  <a:gd name="T2" fmla="*/ 95 w 78"/>
                  <a:gd name="T3" fmla="*/ 137 h 25"/>
                  <a:gd name="T4" fmla="*/ 20 w 78"/>
                  <a:gd name="T5" fmla="*/ 273 h 25"/>
                  <a:gd name="T6" fmla="*/ 175 w 78"/>
                  <a:gd name="T7" fmla="*/ 252 h 25"/>
                  <a:gd name="T8" fmla="*/ 408 w 78"/>
                  <a:gd name="T9" fmla="*/ 252 h 25"/>
                  <a:gd name="T10" fmla="*/ 783 w 78"/>
                  <a:gd name="T11" fmla="*/ 308 h 25"/>
                  <a:gd name="T12" fmla="*/ 1020 w 78"/>
                  <a:gd name="T13" fmla="*/ 367 h 25"/>
                  <a:gd name="T14" fmla="*/ 1220 w 78"/>
                  <a:gd name="T15" fmla="*/ 482 h 25"/>
                  <a:gd name="T16" fmla="*/ 1020 w 78"/>
                  <a:gd name="T17" fmla="*/ 287 h 25"/>
                  <a:gd name="T18" fmla="*/ 675 w 78"/>
                  <a:gd name="T19" fmla="*/ 193 h 25"/>
                  <a:gd name="T20" fmla="*/ 270 w 78"/>
                  <a:gd name="T21" fmla="*/ 137 h 25"/>
                  <a:gd name="T22" fmla="*/ 63 w 78"/>
                  <a:gd name="T23" fmla="*/ 21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25">
                    <a:moveTo>
                      <a:pt x="3" y="0"/>
                    </a:moveTo>
                    <a:cubicBezTo>
                      <a:pt x="5" y="1"/>
                      <a:pt x="6" y="5"/>
                      <a:pt x="6" y="7"/>
                    </a:cubicBezTo>
                    <a:cubicBezTo>
                      <a:pt x="5" y="9"/>
                      <a:pt x="0" y="12"/>
                      <a:pt x="1" y="14"/>
                    </a:cubicBezTo>
                    <a:cubicBezTo>
                      <a:pt x="1" y="16"/>
                      <a:pt x="9" y="13"/>
                      <a:pt x="11" y="13"/>
                    </a:cubicBezTo>
                    <a:cubicBezTo>
                      <a:pt x="16" y="12"/>
                      <a:pt x="21" y="13"/>
                      <a:pt x="26" y="13"/>
                    </a:cubicBezTo>
                    <a:cubicBezTo>
                      <a:pt x="34" y="15"/>
                      <a:pt x="42" y="15"/>
                      <a:pt x="50" y="16"/>
                    </a:cubicBezTo>
                    <a:cubicBezTo>
                      <a:pt x="55" y="17"/>
                      <a:pt x="60" y="18"/>
                      <a:pt x="65" y="19"/>
                    </a:cubicBezTo>
                    <a:cubicBezTo>
                      <a:pt x="70" y="21"/>
                      <a:pt x="74" y="23"/>
                      <a:pt x="78" y="25"/>
                    </a:cubicBezTo>
                    <a:cubicBezTo>
                      <a:pt x="76" y="20"/>
                      <a:pt x="69" y="17"/>
                      <a:pt x="65" y="15"/>
                    </a:cubicBezTo>
                    <a:cubicBezTo>
                      <a:pt x="58" y="12"/>
                      <a:pt x="51" y="12"/>
                      <a:pt x="43" y="10"/>
                    </a:cubicBezTo>
                    <a:cubicBezTo>
                      <a:pt x="34" y="9"/>
                      <a:pt x="26" y="10"/>
                      <a:pt x="17" y="7"/>
                    </a:cubicBezTo>
                    <a:cubicBezTo>
                      <a:pt x="15" y="6"/>
                      <a:pt x="5" y="4"/>
                      <a:pt x="4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5" name="Freeform 506">
                <a:extLst>
                  <a:ext uri="{FF2B5EF4-FFF2-40B4-BE49-F238E27FC236}">
                    <a16:creationId xmlns:a16="http://schemas.microsoft.com/office/drawing/2014/main" id="{7D0C5AEE-0800-4BE1-A520-AEA3AF038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307"/>
                <a:ext cx="147" cy="74"/>
              </a:xfrm>
              <a:custGeom>
                <a:avLst/>
                <a:gdLst>
                  <a:gd name="T0" fmla="*/ 0 w 59"/>
                  <a:gd name="T1" fmla="*/ 0 h 28"/>
                  <a:gd name="T2" fmla="*/ 12 w 59"/>
                  <a:gd name="T3" fmla="*/ 167 h 28"/>
                  <a:gd name="T4" fmla="*/ 105 w 59"/>
                  <a:gd name="T5" fmla="*/ 238 h 28"/>
                  <a:gd name="T6" fmla="*/ 528 w 59"/>
                  <a:gd name="T7" fmla="*/ 315 h 28"/>
                  <a:gd name="T8" fmla="*/ 837 w 59"/>
                  <a:gd name="T9" fmla="*/ 497 h 28"/>
                  <a:gd name="T10" fmla="*/ 912 w 59"/>
                  <a:gd name="T11" fmla="*/ 441 h 28"/>
                  <a:gd name="T12" fmla="*/ 870 w 59"/>
                  <a:gd name="T13" fmla="*/ 293 h 28"/>
                  <a:gd name="T14" fmla="*/ 787 w 59"/>
                  <a:gd name="T15" fmla="*/ 349 h 28"/>
                  <a:gd name="T16" fmla="*/ 590 w 59"/>
                  <a:gd name="T17" fmla="*/ 259 h 28"/>
                  <a:gd name="T18" fmla="*/ 311 w 59"/>
                  <a:gd name="T19" fmla="*/ 182 h 28"/>
                  <a:gd name="T20" fmla="*/ 42 w 59"/>
                  <a:gd name="T21" fmla="*/ 34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28">
                    <a:moveTo>
                      <a:pt x="0" y="0"/>
                    </a:moveTo>
                    <a:cubicBezTo>
                      <a:pt x="2" y="2"/>
                      <a:pt x="1" y="7"/>
                      <a:pt x="1" y="9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5" y="15"/>
                      <a:pt x="34" y="17"/>
                    </a:cubicBezTo>
                    <a:cubicBezTo>
                      <a:pt x="41" y="20"/>
                      <a:pt x="47" y="23"/>
                      <a:pt x="54" y="27"/>
                    </a:cubicBezTo>
                    <a:cubicBezTo>
                      <a:pt x="57" y="28"/>
                      <a:pt x="59" y="28"/>
                      <a:pt x="59" y="24"/>
                    </a:cubicBezTo>
                    <a:cubicBezTo>
                      <a:pt x="58" y="22"/>
                      <a:pt x="57" y="18"/>
                      <a:pt x="56" y="16"/>
                    </a:cubicBezTo>
                    <a:cubicBezTo>
                      <a:pt x="56" y="19"/>
                      <a:pt x="54" y="21"/>
                      <a:pt x="51" y="19"/>
                    </a:cubicBezTo>
                    <a:cubicBezTo>
                      <a:pt x="46" y="18"/>
                      <a:pt x="43" y="15"/>
                      <a:pt x="38" y="14"/>
                    </a:cubicBezTo>
                    <a:cubicBezTo>
                      <a:pt x="32" y="12"/>
                      <a:pt x="26" y="12"/>
                      <a:pt x="20" y="10"/>
                    </a:cubicBezTo>
                    <a:cubicBezTo>
                      <a:pt x="14" y="8"/>
                      <a:pt x="7" y="6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6" name="Freeform 507">
                <a:extLst>
                  <a:ext uri="{FF2B5EF4-FFF2-40B4-BE49-F238E27FC236}">
                    <a16:creationId xmlns:a16="http://schemas.microsoft.com/office/drawing/2014/main" id="{F5EE8891-C5B4-4A93-BA10-C52C7F523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3328"/>
                <a:ext cx="25" cy="75"/>
              </a:xfrm>
              <a:custGeom>
                <a:avLst/>
                <a:gdLst>
                  <a:gd name="T0" fmla="*/ 33 w 10"/>
                  <a:gd name="T1" fmla="*/ 193 h 28"/>
                  <a:gd name="T2" fmla="*/ 63 w 10"/>
                  <a:gd name="T3" fmla="*/ 21 h 28"/>
                  <a:gd name="T4" fmla="*/ 145 w 10"/>
                  <a:gd name="T5" fmla="*/ 21 h 28"/>
                  <a:gd name="T6" fmla="*/ 125 w 10"/>
                  <a:gd name="T7" fmla="*/ 137 h 28"/>
                  <a:gd name="T8" fmla="*/ 113 w 10"/>
                  <a:gd name="T9" fmla="*/ 445 h 28"/>
                  <a:gd name="T10" fmla="*/ 20 w 10"/>
                  <a:gd name="T11" fmla="*/ 402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8">
                    <a:moveTo>
                      <a:pt x="2" y="10"/>
                    </a:moveTo>
                    <a:cubicBezTo>
                      <a:pt x="0" y="8"/>
                      <a:pt x="2" y="2"/>
                      <a:pt x="4" y="1"/>
                    </a:cubicBezTo>
                    <a:cubicBezTo>
                      <a:pt x="5" y="0"/>
                      <a:pt x="8" y="0"/>
                      <a:pt x="9" y="1"/>
                    </a:cubicBezTo>
                    <a:cubicBezTo>
                      <a:pt x="10" y="2"/>
                      <a:pt x="9" y="6"/>
                      <a:pt x="8" y="7"/>
                    </a:cubicBezTo>
                    <a:cubicBezTo>
                      <a:pt x="7" y="12"/>
                      <a:pt x="10" y="19"/>
                      <a:pt x="7" y="23"/>
                    </a:cubicBezTo>
                    <a:cubicBezTo>
                      <a:pt x="4" y="28"/>
                      <a:pt x="3" y="24"/>
                      <a:pt x="1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7" name="Freeform 508">
                <a:extLst>
                  <a:ext uri="{FF2B5EF4-FFF2-40B4-BE49-F238E27FC236}">
                    <a16:creationId xmlns:a16="http://schemas.microsoft.com/office/drawing/2014/main" id="{8E9582DD-239C-44FE-9DC3-00A7B018A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341"/>
                <a:ext cx="62" cy="48"/>
              </a:xfrm>
              <a:custGeom>
                <a:avLst/>
                <a:gdLst>
                  <a:gd name="T0" fmla="*/ 382 w 25"/>
                  <a:gd name="T1" fmla="*/ 320 h 18"/>
                  <a:gd name="T2" fmla="*/ 216 w 25"/>
                  <a:gd name="T3" fmla="*/ 285 h 18"/>
                  <a:gd name="T4" fmla="*/ 92 w 25"/>
                  <a:gd name="T5" fmla="*/ 341 h 18"/>
                  <a:gd name="T6" fmla="*/ 124 w 25"/>
                  <a:gd name="T7" fmla="*/ 21 h 18"/>
                  <a:gd name="T8" fmla="*/ 104 w 25"/>
                  <a:gd name="T9" fmla="*/ 149 h 18"/>
                  <a:gd name="T10" fmla="*/ 278 w 25"/>
                  <a:gd name="T11" fmla="*/ 264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25" y="17"/>
                    </a:moveTo>
                    <a:cubicBezTo>
                      <a:pt x="22" y="15"/>
                      <a:pt x="19" y="14"/>
                      <a:pt x="14" y="15"/>
                    </a:cubicBezTo>
                    <a:cubicBezTo>
                      <a:pt x="11" y="16"/>
                      <a:pt x="9" y="18"/>
                      <a:pt x="6" y="18"/>
                    </a:cubicBezTo>
                    <a:cubicBezTo>
                      <a:pt x="0" y="17"/>
                      <a:pt x="2" y="0"/>
                      <a:pt x="8" y="1"/>
                    </a:cubicBezTo>
                    <a:cubicBezTo>
                      <a:pt x="7" y="4"/>
                      <a:pt x="6" y="6"/>
                      <a:pt x="7" y="8"/>
                    </a:cubicBezTo>
                    <a:cubicBezTo>
                      <a:pt x="9" y="13"/>
                      <a:pt x="15" y="11"/>
                      <a:pt x="18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8" name="Freeform 509">
                <a:extLst>
                  <a:ext uri="{FF2B5EF4-FFF2-40B4-BE49-F238E27FC236}">
                    <a16:creationId xmlns:a16="http://schemas.microsoft.com/office/drawing/2014/main" id="{BFBE2DAA-1682-44DA-9ECC-00472E77F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3379"/>
                <a:ext cx="63" cy="42"/>
              </a:xfrm>
              <a:custGeom>
                <a:avLst/>
                <a:gdLst>
                  <a:gd name="T0" fmla="*/ 272 w 25"/>
                  <a:gd name="T1" fmla="*/ 0 h 16"/>
                  <a:gd name="T2" fmla="*/ 350 w 25"/>
                  <a:gd name="T3" fmla="*/ 234 h 16"/>
                  <a:gd name="T4" fmla="*/ 83 w 25"/>
                  <a:gd name="T5" fmla="*/ 221 h 16"/>
                  <a:gd name="T6" fmla="*/ 146 w 25"/>
                  <a:gd name="T7" fmla="*/ 179 h 16"/>
                  <a:gd name="T8" fmla="*/ 255 w 25"/>
                  <a:gd name="T9" fmla="*/ 5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17" y="0"/>
                    </a:moveTo>
                    <a:cubicBezTo>
                      <a:pt x="20" y="2"/>
                      <a:pt x="25" y="9"/>
                      <a:pt x="22" y="13"/>
                    </a:cubicBezTo>
                    <a:cubicBezTo>
                      <a:pt x="20" y="16"/>
                      <a:pt x="9" y="12"/>
                      <a:pt x="5" y="12"/>
                    </a:cubicBezTo>
                    <a:cubicBezTo>
                      <a:pt x="0" y="12"/>
                      <a:pt x="6" y="10"/>
                      <a:pt x="9" y="10"/>
                    </a:cubicBezTo>
                    <a:cubicBezTo>
                      <a:pt x="14" y="9"/>
                      <a:pt x="18" y="10"/>
                      <a:pt x="16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9" name="Freeform 510">
                <a:extLst>
                  <a:ext uri="{FF2B5EF4-FFF2-40B4-BE49-F238E27FC236}">
                    <a16:creationId xmlns:a16="http://schemas.microsoft.com/office/drawing/2014/main" id="{5625EB1E-6657-43E9-BB43-E4C1C2BCE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315"/>
                <a:ext cx="50" cy="32"/>
              </a:xfrm>
              <a:custGeom>
                <a:avLst/>
                <a:gdLst>
                  <a:gd name="T0" fmla="*/ 20 w 20"/>
                  <a:gd name="T1" fmla="*/ 0 h 12"/>
                  <a:gd name="T2" fmla="*/ 83 w 20"/>
                  <a:gd name="T3" fmla="*/ 192 h 12"/>
                  <a:gd name="T4" fmla="*/ 313 w 20"/>
                  <a:gd name="T5" fmla="*/ 205 h 12"/>
                  <a:gd name="T6" fmla="*/ 50 w 20"/>
                  <a:gd name="T7" fmla="*/ 7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1" y="0"/>
                    </a:moveTo>
                    <a:cubicBezTo>
                      <a:pt x="3" y="5"/>
                      <a:pt x="0" y="8"/>
                      <a:pt x="5" y="10"/>
                    </a:cubicBezTo>
                    <a:cubicBezTo>
                      <a:pt x="10" y="12"/>
                      <a:pt x="15" y="9"/>
                      <a:pt x="20" y="11"/>
                    </a:cubicBezTo>
                    <a:cubicBezTo>
                      <a:pt x="14" y="9"/>
                      <a:pt x="9" y="9"/>
                      <a:pt x="3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0" name="Freeform 511">
                <a:extLst>
                  <a:ext uri="{FF2B5EF4-FFF2-40B4-BE49-F238E27FC236}">
                    <a16:creationId xmlns:a16="http://schemas.microsoft.com/office/drawing/2014/main" id="{EB08F7FA-C8F0-482F-ADDB-0601F876B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3237"/>
                <a:ext cx="102" cy="24"/>
              </a:xfrm>
              <a:custGeom>
                <a:avLst/>
                <a:gdLst>
                  <a:gd name="T0" fmla="*/ 0 w 41"/>
                  <a:gd name="T1" fmla="*/ 0 h 9"/>
                  <a:gd name="T2" fmla="*/ 216 w 41"/>
                  <a:gd name="T3" fmla="*/ 93 h 9"/>
                  <a:gd name="T4" fmla="*/ 632 w 41"/>
                  <a:gd name="T5" fmla="*/ 14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9">
                    <a:moveTo>
                      <a:pt x="0" y="0"/>
                    </a:moveTo>
                    <a:cubicBezTo>
                      <a:pt x="5" y="1"/>
                      <a:pt x="9" y="4"/>
                      <a:pt x="14" y="5"/>
                    </a:cubicBezTo>
                    <a:cubicBezTo>
                      <a:pt x="22" y="7"/>
                      <a:pt x="32" y="9"/>
                      <a:pt x="4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1" name="Freeform 512">
                <a:extLst>
                  <a:ext uri="{FF2B5EF4-FFF2-40B4-BE49-F238E27FC236}">
                    <a16:creationId xmlns:a16="http://schemas.microsoft.com/office/drawing/2014/main" id="{B9FFBD05-35B4-47D2-B985-8D57C829C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3272"/>
                <a:ext cx="70" cy="32"/>
              </a:xfrm>
              <a:custGeom>
                <a:avLst/>
                <a:gdLst>
                  <a:gd name="T0" fmla="*/ 0 w 28"/>
                  <a:gd name="T1" fmla="*/ 35 h 12"/>
                  <a:gd name="T2" fmla="*/ 175 w 28"/>
                  <a:gd name="T3" fmla="*/ 77 h 12"/>
                  <a:gd name="T4" fmla="*/ 438 w 28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2">
                    <a:moveTo>
                      <a:pt x="0" y="2"/>
                    </a:moveTo>
                    <a:cubicBezTo>
                      <a:pt x="3" y="0"/>
                      <a:pt x="8" y="2"/>
                      <a:pt x="11" y="4"/>
                    </a:cubicBezTo>
                    <a:cubicBezTo>
                      <a:pt x="17" y="6"/>
                      <a:pt x="22" y="9"/>
                      <a:pt x="28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2" name="Freeform 513">
                <a:extLst>
                  <a:ext uri="{FF2B5EF4-FFF2-40B4-BE49-F238E27FC236}">
                    <a16:creationId xmlns:a16="http://schemas.microsoft.com/office/drawing/2014/main" id="{1B6FD240-0749-4CA5-87BF-6E1DB8E17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352"/>
                <a:ext cx="50" cy="24"/>
              </a:xfrm>
              <a:custGeom>
                <a:avLst/>
                <a:gdLst>
                  <a:gd name="T0" fmla="*/ 0 w 20"/>
                  <a:gd name="T1" fmla="*/ 0 h 9"/>
                  <a:gd name="T2" fmla="*/ 313 w 20"/>
                  <a:gd name="T3" fmla="*/ 13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9">
                    <a:moveTo>
                      <a:pt x="0" y="0"/>
                    </a:moveTo>
                    <a:cubicBezTo>
                      <a:pt x="7" y="0"/>
                      <a:pt x="12" y="9"/>
                      <a:pt x="2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3" name="Freeform 514">
                <a:extLst>
                  <a:ext uri="{FF2B5EF4-FFF2-40B4-BE49-F238E27FC236}">
                    <a16:creationId xmlns:a16="http://schemas.microsoft.com/office/drawing/2014/main" id="{3B136414-9F62-4F06-B41E-EE00A0793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232"/>
                <a:ext cx="27" cy="56"/>
              </a:xfrm>
              <a:custGeom>
                <a:avLst/>
                <a:gdLst>
                  <a:gd name="T0" fmla="*/ 91 w 11"/>
                  <a:gd name="T1" fmla="*/ 0 h 21"/>
                  <a:gd name="T2" fmla="*/ 91 w 11"/>
                  <a:gd name="T3" fmla="*/ 205 h 21"/>
                  <a:gd name="T4" fmla="*/ 0 w 11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6" y="0"/>
                    </a:moveTo>
                    <a:cubicBezTo>
                      <a:pt x="5" y="3"/>
                      <a:pt x="3" y="5"/>
                      <a:pt x="6" y="11"/>
                    </a:cubicBezTo>
                    <a:cubicBezTo>
                      <a:pt x="11" y="20"/>
                      <a:pt x="1" y="18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4" name="Freeform 515">
                <a:extLst>
                  <a:ext uri="{FF2B5EF4-FFF2-40B4-BE49-F238E27FC236}">
                    <a16:creationId xmlns:a16="http://schemas.microsoft.com/office/drawing/2014/main" id="{291F0C7F-C4EF-462E-BECB-37BC98DAF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285"/>
                <a:ext cx="18" cy="46"/>
              </a:xfrm>
              <a:custGeom>
                <a:avLst/>
                <a:gdLst>
                  <a:gd name="T0" fmla="*/ 118 w 7"/>
                  <a:gd name="T1" fmla="*/ 0 h 17"/>
                  <a:gd name="T2" fmla="*/ 85 w 7"/>
                  <a:gd name="T3" fmla="*/ 162 h 17"/>
                  <a:gd name="T4" fmla="*/ 21 w 7"/>
                  <a:gd name="T5" fmla="*/ 33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7" y="0"/>
                    </a:moveTo>
                    <a:cubicBezTo>
                      <a:pt x="7" y="3"/>
                      <a:pt x="6" y="6"/>
                      <a:pt x="5" y="8"/>
                    </a:cubicBezTo>
                    <a:cubicBezTo>
                      <a:pt x="2" y="13"/>
                      <a:pt x="0" y="14"/>
                      <a:pt x="1" y="17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5" name="Freeform 516">
                <a:extLst>
                  <a:ext uri="{FF2B5EF4-FFF2-40B4-BE49-F238E27FC236}">
                    <a16:creationId xmlns:a16="http://schemas.microsoft.com/office/drawing/2014/main" id="{1FBF7B90-CA5E-4C5C-8F8B-3A06BE3D4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3363"/>
                <a:ext cx="18" cy="40"/>
              </a:xfrm>
              <a:custGeom>
                <a:avLst/>
                <a:gdLst>
                  <a:gd name="T0" fmla="*/ 67 w 7"/>
                  <a:gd name="T1" fmla="*/ 0 h 15"/>
                  <a:gd name="T2" fmla="*/ 85 w 7"/>
                  <a:gd name="T3" fmla="*/ 192 h 15"/>
                  <a:gd name="T4" fmla="*/ 0 w 7"/>
                  <a:gd name="T5" fmla="*/ 26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4" y="0"/>
                    </a:moveTo>
                    <a:cubicBezTo>
                      <a:pt x="2" y="5"/>
                      <a:pt x="3" y="5"/>
                      <a:pt x="5" y="10"/>
                    </a:cubicBezTo>
                    <a:cubicBezTo>
                      <a:pt x="7" y="15"/>
                      <a:pt x="5" y="13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6" name="Freeform 517">
                <a:extLst>
                  <a:ext uri="{FF2B5EF4-FFF2-40B4-BE49-F238E27FC236}">
                    <a16:creationId xmlns:a16="http://schemas.microsoft.com/office/drawing/2014/main" id="{EC9E4E52-2A4D-42D3-83A9-97F0B4E47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291"/>
                <a:ext cx="10" cy="45"/>
              </a:xfrm>
              <a:custGeom>
                <a:avLst/>
                <a:gdLst>
                  <a:gd name="T0" fmla="*/ 33 w 4"/>
                  <a:gd name="T1" fmla="*/ 315 h 17"/>
                  <a:gd name="T2" fmla="*/ 63 w 4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7">
                    <a:moveTo>
                      <a:pt x="2" y="17"/>
                    </a:moveTo>
                    <a:cubicBezTo>
                      <a:pt x="4" y="7"/>
                      <a:pt x="0" y="3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7" name="Freeform 518">
                <a:extLst>
                  <a:ext uri="{FF2B5EF4-FFF2-40B4-BE49-F238E27FC236}">
                    <a16:creationId xmlns:a16="http://schemas.microsoft.com/office/drawing/2014/main" id="{519E4B08-1EB5-4DAB-953A-70506B47B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3347"/>
                <a:ext cx="12" cy="34"/>
              </a:xfrm>
              <a:custGeom>
                <a:avLst/>
                <a:gdLst>
                  <a:gd name="T0" fmla="*/ 41 w 5"/>
                  <a:gd name="T1" fmla="*/ 233 h 13"/>
                  <a:gd name="T2" fmla="*/ 29 w 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3" y="13"/>
                    </a:moveTo>
                    <a:cubicBezTo>
                      <a:pt x="5" y="3"/>
                      <a:pt x="0" y="7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8" name="Freeform 519">
                <a:extLst>
                  <a:ext uri="{FF2B5EF4-FFF2-40B4-BE49-F238E27FC236}">
                    <a16:creationId xmlns:a16="http://schemas.microsoft.com/office/drawing/2014/main" id="{1FD06CD0-C758-4CD8-99C7-7D0603FA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320"/>
                <a:ext cx="163" cy="112"/>
              </a:xfrm>
              <a:custGeom>
                <a:avLst/>
                <a:gdLst>
                  <a:gd name="T0" fmla="*/ 567 w 65"/>
                  <a:gd name="T1" fmla="*/ 605 h 42"/>
                  <a:gd name="T2" fmla="*/ 742 w 65"/>
                  <a:gd name="T3" fmla="*/ 717 h 42"/>
                  <a:gd name="T4" fmla="*/ 1026 w 65"/>
                  <a:gd name="T5" fmla="*/ 627 h 42"/>
                  <a:gd name="T6" fmla="*/ 805 w 65"/>
                  <a:gd name="T7" fmla="*/ 264 h 42"/>
                  <a:gd name="T8" fmla="*/ 554 w 65"/>
                  <a:gd name="T9" fmla="*/ 264 h 42"/>
                  <a:gd name="T10" fmla="*/ 346 w 65"/>
                  <a:gd name="T11" fmla="*/ 136 h 42"/>
                  <a:gd name="T12" fmla="*/ 95 w 65"/>
                  <a:gd name="T13" fmla="*/ 56 h 42"/>
                  <a:gd name="T14" fmla="*/ 33 w 65"/>
                  <a:gd name="T15" fmla="*/ 285 h 42"/>
                  <a:gd name="T16" fmla="*/ 20 w 65"/>
                  <a:gd name="T17" fmla="*/ 491 h 42"/>
                  <a:gd name="T18" fmla="*/ 125 w 65"/>
                  <a:gd name="T19" fmla="*/ 547 h 42"/>
                  <a:gd name="T20" fmla="*/ 251 w 65"/>
                  <a:gd name="T21" fmla="*/ 533 h 42"/>
                  <a:gd name="T22" fmla="*/ 567 w 65"/>
                  <a:gd name="T23" fmla="*/ 605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2">
                    <a:moveTo>
                      <a:pt x="36" y="32"/>
                    </a:moveTo>
                    <a:cubicBezTo>
                      <a:pt x="36" y="32"/>
                      <a:pt x="38" y="42"/>
                      <a:pt x="47" y="38"/>
                    </a:cubicBezTo>
                    <a:cubicBezTo>
                      <a:pt x="56" y="35"/>
                      <a:pt x="65" y="39"/>
                      <a:pt x="65" y="33"/>
                    </a:cubicBezTo>
                    <a:cubicBezTo>
                      <a:pt x="65" y="27"/>
                      <a:pt x="57" y="12"/>
                      <a:pt x="51" y="14"/>
                    </a:cubicBezTo>
                    <a:cubicBezTo>
                      <a:pt x="46" y="15"/>
                      <a:pt x="42" y="16"/>
                      <a:pt x="35" y="14"/>
                    </a:cubicBezTo>
                    <a:cubicBezTo>
                      <a:pt x="31" y="13"/>
                      <a:pt x="26" y="9"/>
                      <a:pt x="22" y="7"/>
                    </a:cubicBezTo>
                    <a:cubicBezTo>
                      <a:pt x="19" y="6"/>
                      <a:pt x="8" y="0"/>
                      <a:pt x="6" y="3"/>
                    </a:cubicBezTo>
                    <a:cubicBezTo>
                      <a:pt x="3" y="6"/>
                      <a:pt x="2" y="11"/>
                      <a:pt x="2" y="15"/>
                    </a:cubicBezTo>
                    <a:cubicBezTo>
                      <a:pt x="3" y="19"/>
                      <a:pt x="0" y="22"/>
                      <a:pt x="1" y="26"/>
                    </a:cubicBezTo>
                    <a:cubicBezTo>
                      <a:pt x="1" y="29"/>
                      <a:pt x="3" y="30"/>
                      <a:pt x="8" y="29"/>
                    </a:cubicBezTo>
                    <a:cubicBezTo>
                      <a:pt x="14" y="30"/>
                      <a:pt x="15" y="32"/>
                      <a:pt x="16" y="28"/>
                    </a:cubicBezTo>
                    <a:cubicBezTo>
                      <a:pt x="18" y="25"/>
                      <a:pt x="32" y="30"/>
                      <a:pt x="36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9" name="Freeform 520">
                <a:extLst>
                  <a:ext uri="{FF2B5EF4-FFF2-40B4-BE49-F238E27FC236}">
                    <a16:creationId xmlns:a16="http://schemas.microsoft.com/office/drawing/2014/main" id="{CE1B87D9-0FB7-40BD-BA35-1D9CB75BF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3240"/>
                <a:ext cx="23" cy="8"/>
              </a:xfrm>
              <a:custGeom>
                <a:avLst/>
                <a:gdLst>
                  <a:gd name="T0" fmla="*/ 0 w 9"/>
                  <a:gd name="T1" fmla="*/ 35 h 3"/>
                  <a:gd name="T2" fmla="*/ 151 w 9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cubicBezTo>
                      <a:pt x="2" y="0"/>
                      <a:pt x="6" y="2"/>
                      <a:pt x="9" y="3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0" name="Freeform 521">
                <a:extLst>
                  <a:ext uri="{FF2B5EF4-FFF2-40B4-BE49-F238E27FC236}">
                    <a16:creationId xmlns:a16="http://schemas.microsoft.com/office/drawing/2014/main" id="{1F1EA3D6-8170-445B-8111-D88EC0E26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3299"/>
                <a:ext cx="20" cy="8"/>
              </a:xfrm>
              <a:custGeom>
                <a:avLst/>
                <a:gdLst>
                  <a:gd name="T0" fmla="*/ 125 w 8"/>
                  <a:gd name="T1" fmla="*/ 56 h 3"/>
                  <a:gd name="T2" fmla="*/ 0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1"/>
                      <a:pt x="3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1" name="Freeform 522">
                <a:extLst>
                  <a:ext uri="{FF2B5EF4-FFF2-40B4-BE49-F238E27FC236}">
                    <a16:creationId xmlns:a16="http://schemas.microsoft.com/office/drawing/2014/main" id="{7BDE2623-0AE8-463E-B387-FE796A8C0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301"/>
                <a:ext cx="17" cy="3"/>
              </a:xfrm>
              <a:custGeom>
                <a:avLst/>
                <a:gdLst>
                  <a:gd name="T0" fmla="*/ 0 w 7"/>
                  <a:gd name="T1" fmla="*/ 0 h 1"/>
                  <a:gd name="T2" fmla="*/ 100 w 7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3" y="1"/>
                      <a:pt x="5" y="1"/>
                      <a:pt x="7" y="1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2" name="Freeform 523">
                <a:extLst>
                  <a:ext uri="{FF2B5EF4-FFF2-40B4-BE49-F238E27FC236}">
                    <a16:creationId xmlns:a16="http://schemas.microsoft.com/office/drawing/2014/main" id="{B4070687-3690-4D42-BF6F-4A3DACC22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3192"/>
                <a:ext cx="595" cy="136"/>
              </a:xfrm>
              <a:custGeom>
                <a:avLst/>
                <a:gdLst>
                  <a:gd name="T0" fmla="*/ 3188 w 238"/>
                  <a:gd name="T1" fmla="*/ 776 h 51"/>
                  <a:gd name="T2" fmla="*/ 2300 w 238"/>
                  <a:gd name="T3" fmla="*/ 739 h 51"/>
                  <a:gd name="T4" fmla="*/ 1145 w 238"/>
                  <a:gd name="T5" fmla="*/ 776 h 51"/>
                  <a:gd name="T6" fmla="*/ 845 w 238"/>
                  <a:gd name="T7" fmla="*/ 853 h 51"/>
                  <a:gd name="T8" fmla="*/ 658 w 238"/>
                  <a:gd name="T9" fmla="*/ 968 h 51"/>
                  <a:gd name="T10" fmla="*/ 488 w 238"/>
                  <a:gd name="T11" fmla="*/ 931 h 51"/>
                  <a:gd name="T12" fmla="*/ 408 w 238"/>
                  <a:gd name="T13" fmla="*/ 909 h 51"/>
                  <a:gd name="T14" fmla="*/ 63 w 238"/>
                  <a:gd name="T15" fmla="*/ 627 h 51"/>
                  <a:gd name="T16" fmla="*/ 33 w 238"/>
                  <a:gd name="T17" fmla="*/ 320 h 51"/>
                  <a:gd name="T18" fmla="*/ 145 w 238"/>
                  <a:gd name="T19" fmla="*/ 192 h 51"/>
                  <a:gd name="T20" fmla="*/ 645 w 238"/>
                  <a:gd name="T21" fmla="*/ 35 h 51"/>
                  <a:gd name="T22" fmla="*/ 1033 w 238"/>
                  <a:gd name="T23" fmla="*/ 115 h 51"/>
                  <a:gd name="T24" fmla="*/ 2333 w 238"/>
                  <a:gd name="T25" fmla="*/ 227 h 51"/>
                  <a:gd name="T26" fmla="*/ 3050 w 238"/>
                  <a:gd name="T27" fmla="*/ 171 h 51"/>
                  <a:gd name="T28" fmla="*/ 3300 w 238"/>
                  <a:gd name="T29" fmla="*/ 77 h 51"/>
                  <a:gd name="T30" fmla="*/ 3688 w 238"/>
                  <a:gd name="T31" fmla="*/ 435 h 51"/>
                  <a:gd name="T32" fmla="*/ 3425 w 238"/>
                  <a:gd name="T33" fmla="*/ 832 h 51"/>
                  <a:gd name="T34" fmla="*/ 3188 w 238"/>
                  <a:gd name="T35" fmla="*/ 776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8" h="51">
                    <a:moveTo>
                      <a:pt x="204" y="41"/>
                    </a:moveTo>
                    <a:cubicBezTo>
                      <a:pt x="192" y="39"/>
                      <a:pt x="166" y="38"/>
                      <a:pt x="147" y="39"/>
                    </a:cubicBezTo>
                    <a:cubicBezTo>
                      <a:pt x="125" y="40"/>
                      <a:pt x="80" y="41"/>
                      <a:pt x="73" y="41"/>
                    </a:cubicBezTo>
                    <a:cubicBezTo>
                      <a:pt x="66" y="41"/>
                      <a:pt x="70" y="40"/>
                      <a:pt x="54" y="45"/>
                    </a:cubicBezTo>
                    <a:cubicBezTo>
                      <a:pt x="52" y="46"/>
                      <a:pt x="43" y="50"/>
                      <a:pt x="42" y="51"/>
                    </a:cubicBezTo>
                    <a:cubicBezTo>
                      <a:pt x="40" y="50"/>
                      <a:pt x="35" y="48"/>
                      <a:pt x="31" y="49"/>
                    </a:cubicBezTo>
                    <a:cubicBezTo>
                      <a:pt x="29" y="49"/>
                      <a:pt x="28" y="49"/>
                      <a:pt x="26" y="48"/>
                    </a:cubicBezTo>
                    <a:cubicBezTo>
                      <a:pt x="27" y="42"/>
                      <a:pt x="9" y="43"/>
                      <a:pt x="4" y="33"/>
                    </a:cubicBezTo>
                    <a:cubicBezTo>
                      <a:pt x="0" y="25"/>
                      <a:pt x="5" y="18"/>
                      <a:pt x="2" y="17"/>
                    </a:cubicBezTo>
                    <a:cubicBezTo>
                      <a:pt x="2" y="14"/>
                      <a:pt x="3" y="12"/>
                      <a:pt x="9" y="10"/>
                    </a:cubicBezTo>
                    <a:cubicBezTo>
                      <a:pt x="16" y="7"/>
                      <a:pt x="36" y="2"/>
                      <a:pt x="41" y="2"/>
                    </a:cubicBezTo>
                    <a:cubicBezTo>
                      <a:pt x="44" y="1"/>
                      <a:pt x="60" y="2"/>
                      <a:pt x="66" y="6"/>
                    </a:cubicBezTo>
                    <a:cubicBezTo>
                      <a:pt x="71" y="11"/>
                      <a:pt x="132" y="11"/>
                      <a:pt x="149" y="12"/>
                    </a:cubicBezTo>
                    <a:cubicBezTo>
                      <a:pt x="165" y="13"/>
                      <a:pt x="177" y="12"/>
                      <a:pt x="195" y="9"/>
                    </a:cubicBezTo>
                    <a:cubicBezTo>
                      <a:pt x="199" y="9"/>
                      <a:pt x="208" y="5"/>
                      <a:pt x="211" y="4"/>
                    </a:cubicBezTo>
                    <a:cubicBezTo>
                      <a:pt x="223" y="0"/>
                      <a:pt x="236" y="8"/>
                      <a:pt x="236" y="23"/>
                    </a:cubicBezTo>
                    <a:cubicBezTo>
                      <a:pt x="236" y="37"/>
                      <a:pt x="238" y="43"/>
                      <a:pt x="219" y="44"/>
                    </a:cubicBezTo>
                    <a:cubicBezTo>
                      <a:pt x="213" y="44"/>
                      <a:pt x="211" y="42"/>
                      <a:pt x="204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3" name="Freeform 524">
                <a:extLst>
                  <a:ext uri="{FF2B5EF4-FFF2-40B4-BE49-F238E27FC236}">
                    <a16:creationId xmlns:a16="http://schemas.microsoft.com/office/drawing/2014/main" id="{E97865E9-9A70-4D4A-B683-77B065FDF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3192"/>
                <a:ext cx="595" cy="136"/>
              </a:xfrm>
              <a:custGeom>
                <a:avLst/>
                <a:gdLst>
                  <a:gd name="T0" fmla="*/ 3188 w 238"/>
                  <a:gd name="T1" fmla="*/ 776 h 51"/>
                  <a:gd name="T2" fmla="*/ 2300 w 238"/>
                  <a:gd name="T3" fmla="*/ 739 h 51"/>
                  <a:gd name="T4" fmla="*/ 1145 w 238"/>
                  <a:gd name="T5" fmla="*/ 776 h 51"/>
                  <a:gd name="T6" fmla="*/ 845 w 238"/>
                  <a:gd name="T7" fmla="*/ 853 h 51"/>
                  <a:gd name="T8" fmla="*/ 658 w 238"/>
                  <a:gd name="T9" fmla="*/ 968 h 51"/>
                  <a:gd name="T10" fmla="*/ 488 w 238"/>
                  <a:gd name="T11" fmla="*/ 931 h 51"/>
                  <a:gd name="T12" fmla="*/ 408 w 238"/>
                  <a:gd name="T13" fmla="*/ 909 h 51"/>
                  <a:gd name="T14" fmla="*/ 63 w 238"/>
                  <a:gd name="T15" fmla="*/ 627 h 51"/>
                  <a:gd name="T16" fmla="*/ 33 w 238"/>
                  <a:gd name="T17" fmla="*/ 320 h 51"/>
                  <a:gd name="T18" fmla="*/ 145 w 238"/>
                  <a:gd name="T19" fmla="*/ 192 h 51"/>
                  <a:gd name="T20" fmla="*/ 645 w 238"/>
                  <a:gd name="T21" fmla="*/ 35 h 51"/>
                  <a:gd name="T22" fmla="*/ 1033 w 238"/>
                  <a:gd name="T23" fmla="*/ 115 h 51"/>
                  <a:gd name="T24" fmla="*/ 2333 w 238"/>
                  <a:gd name="T25" fmla="*/ 227 h 51"/>
                  <a:gd name="T26" fmla="*/ 3050 w 238"/>
                  <a:gd name="T27" fmla="*/ 171 h 51"/>
                  <a:gd name="T28" fmla="*/ 3300 w 238"/>
                  <a:gd name="T29" fmla="*/ 77 h 51"/>
                  <a:gd name="T30" fmla="*/ 3688 w 238"/>
                  <a:gd name="T31" fmla="*/ 435 h 51"/>
                  <a:gd name="T32" fmla="*/ 3425 w 238"/>
                  <a:gd name="T33" fmla="*/ 832 h 51"/>
                  <a:gd name="T34" fmla="*/ 3188 w 238"/>
                  <a:gd name="T35" fmla="*/ 776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8" h="51">
                    <a:moveTo>
                      <a:pt x="204" y="41"/>
                    </a:moveTo>
                    <a:cubicBezTo>
                      <a:pt x="192" y="39"/>
                      <a:pt x="166" y="38"/>
                      <a:pt x="147" y="39"/>
                    </a:cubicBezTo>
                    <a:cubicBezTo>
                      <a:pt x="125" y="40"/>
                      <a:pt x="80" y="41"/>
                      <a:pt x="73" y="41"/>
                    </a:cubicBezTo>
                    <a:cubicBezTo>
                      <a:pt x="66" y="41"/>
                      <a:pt x="70" y="40"/>
                      <a:pt x="54" y="45"/>
                    </a:cubicBezTo>
                    <a:cubicBezTo>
                      <a:pt x="52" y="46"/>
                      <a:pt x="43" y="50"/>
                      <a:pt x="42" y="51"/>
                    </a:cubicBezTo>
                    <a:cubicBezTo>
                      <a:pt x="40" y="50"/>
                      <a:pt x="35" y="48"/>
                      <a:pt x="31" y="49"/>
                    </a:cubicBezTo>
                    <a:cubicBezTo>
                      <a:pt x="29" y="49"/>
                      <a:pt x="28" y="49"/>
                      <a:pt x="26" y="48"/>
                    </a:cubicBezTo>
                    <a:cubicBezTo>
                      <a:pt x="27" y="42"/>
                      <a:pt x="9" y="43"/>
                      <a:pt x="4" y="33"/>
                    </a:cubicBezTo>
                    <a:cubicBezTo>
                      <a:pt x="0" y="25"/>
                      <a:pt x="5" y="18"/>
                      <a:pt x="2" y="17"/>
                    </a:cubicBezTo>
                    <a:cubicBezTo>
                      <a:pt x="2" y="14"/>
                      <a:pt x="3" y="12"/>
                      <a:pt x="9" y="10"/>
                    </a:cubicBezTo>
                    <a:cubicBezTo>
                      <a:pt x="16" y="7"/>
                      <a:pt x="36" y="2"/>
                      <a:pt x="41" y="2"/>
                    </a:cubicBezTo>
                    <a:cubicBezTo>
                      <a:pt x="44" y="1"/>
                      <a:pt x="60" y="2"/>
                      <a:pt x="66" y="6"/>
                    </a:cubicBezTo>
                    <a:cubicBezTo>
                      <a:pt x="71" y="11"/>
                      <a:pt x="132" y="11"/>
                      <a:pt x="149" y="12"/>
                    </a:cubicBezTo>
                    <a:cubicBezTo>
                      <a:pt x="165" y="13"/>
                      <a:pt x="177" y="12"/>
                      <a:pt x="195" y="9"/>
                    </a:cubicBezTo>
                    <a:cubicBezTo>
                      <a:pt x="199" y="9"/>
                      <a:pt x="208" y="5"/>
                      <a:pt x="211" y="4"/>
                    </a:cubicBezTo>
                    <a:cubicBezTo>
                      <a:pt x="223" y="0"/>
                      <a:pt x="236" y="8"/>
                      <a:pt x="236" y="23"/>
                    </a:cubicBezTo>
                    <a:cubicBezTo>
                      <a:pt x="236" y="37"/>
                      <a:pt x="238" y="43"/>
                      <a:pt x="219" y="44"/>
                    </a:cubicBezTo>
                    <a:cubicBezTo>
                      <a:pt x="213" y="44"/>
                      <a:pt x="211" y="42"/>
                      <a:pt x="204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4" name="Freeform 525">
                <a:extLst>
                  <a:ext uri="{FF2B5EF4-FFF2-40B4-BE49-F238E27FC236}">
                    <a16:creationId xmlns:a16="http://schemas.microsoft.com/office/drawing/2014/main" id="{AD2CEDE3-7785-4D15-ACF3-DD75CBD0E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3293"/>
                <a:ext cx="497" cy="163"/>
              </a:xfrm>
              <a:custGeom>
                <a:avLst/>
                <a:gdLst>
                  <a:gd name="T0" fmla="*/ 2353 w 199"/>
                  <a:gd name="T1" fmla="*/ 1072 h 61"/>
                  <a:gd name="T2" fmla="*/ 1683 w 199"/>
                  <a:gd name="T3" fmla="*/ 901 h 61"/>
                  <a:gd name="T4" fmla="*/ 637 w 199"/>
                  <a:gd name="T5" fmla="*/ 879 h 61"/>
                  <a:gd name="T6" fmla="*/ 292 w 199"/>
                  <a:gd name="T7" fmla="*/ 842 h 61"/>
                  <a:gd name="T8" fmla="*/ 0 w 199"/>
                  <a:gd name="T9" fmla="*/ 649 h 61"/>
                  <a:gd name="T10" fmla="*/ 0 w 199"/>
                  <a:gd name="T11" fmla="*/ 649 h 61"/>
                  <a:gd name="T12" fmla="*/ 137 w 199"/>
                  <a:gd name="T13" fmla="*/ 550 h 61"/>
                  <a:gd name="T14" fmla="*/ 250 w 199"/>
                  <a:gd name="T15" fmla="*/ 251 h 61"/>
                  <a:gd name="T16" fmla="*/ 280 w 199"/>
                  <a:gd name="T17" fmla="*/ 35 h 61"/>
                  <a:gd name="T18" fmla="*/ 762 w 199"/>
                  <a:gd name="T19" fmla="*/ 307 h 61"/>
                  <a:gd name="T20" fmla="*/ 1978 w 199"/>
                  <a:gd name="T21" fmla="*/ 550 h 61"/>
                  <a:gd name="T22" fmla="*/ 2525 w 199"/>
                  <a:gd name="T23" fmla="*/ 534 h 61"/>
                  <a:gd name="T24" fmla="*/ 2757 w 199"/>
                  <a:gd name="T25" fmla="*/ 457 h 61"/>
                  <a:gd name="T26" fmla="*/ 2725 w 199"/>
                  <a:gd name="T27" fmla="*/ 1072 h 61"/>
                  <a:gd name="T28" fmla="*/ 2353 w 199"/>
                  <a:gd name="T29" fmla="*/ 1072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9" h="61">
                    <a:moveTo>
                      <a:pt x="151" y="56"/>
                    </a:moveTo>
                    <a:cubicBezTo>
                      <a:pt x="137" y="52"/>
                      <a:pt x="125" y="46"/>
                      <a:pt x="108" y="47"/>
                    </a:cubicBezTo>
                    <a:cubicBezTo>
                      <a:pt x="93" y="47"/>
                      <a:pt x="54" y="45"/>
                      <a:pt x="41" y="46"/>
                    </a:cubicBezTo>
                    <a:cubicBezTo>
                      <a:pt x="28" y="48"/>
                      <a:pt x="23" y="46"/>
                      <a:pt x="19" y="44"/>
                    </a:cubicBezTo>
                    <a:cubicBezTo>
                      <a:pt x="14" y="41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1"/>
                      <a:pt x="9" y="29"/>
                    </a:cubicBezTo>
                    <a:cubicBezTo>
                      <a:pt x="11" y="25"/>
                      <a:pt x="16" y="21"/>
                      <a:pt x="16" y="13"/>
                    </a:cubicBezTo>
                    <a:cubicBezTo>
                      <a:pt x="17" y="13"/>
                      <a:pt x="17" y="2"/>
                      <a:pt x="18" y="2"/>
                    </a:cubicBezTo>
                    <a:cubicBezTo>
                      <a:pt x="23" y="0"/>
                      <a:pt x="43" y="13"/>
                      <a:pt x="49" y="16"/>
                    </a:cubicBezTo>
                    <a:cubicBezTo>
                      <a:pt x="55" y="18"/>
                      <a:pt x="124" y="29"/>
                      <a:pt x="127" y="29"/>
                    </a:cubicBezTo>
                    <a:cubicBezTo>
                      <a:pt x="138" y="30"/>
                      <a:pt x="151" y="30"/>
                      <a:pt x="162" y="28"/>
                    </a:cubicBezTo>
                    <a:cubicBezTo>
                      <a:pt x="167" y="27"/>
                      <a:pt x="173" y="24"/>
                      <a:pt x="177" y="24"/>
                    </a:cubicBezTo>
                    <a:cubicBezTo>
                      <a:pt x="189" y="26"/>
                      <a:pt x="199" y="45"/>
                      <a:pt x="175" y="56"/>
                    </a:cubicBezTo>
                    <a:cubicBezTo>
                      <a:pt x="164" y="61"/>
                      <a:pt x="161" y="59"/>
                      <a:pt x="151" y="5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5" name="Freeform 526">
                <a:extLst>
                  <a:ext uri="{FF2B5EF4-FFF2-40B4-BE49-F238E27FC236}">
                    <a16:creationId xmlns:a16="http://schemas.microsoft.com/office/drawing/2014/main" id="{411F087D-1218-4476-884A-B5563A261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3293"/>
                <a:ext cx="497" cy="163"/>
              </a:xfrm>
              <a:custGeom>
                <a:avLst/>
                <a:gdLst>
                  <a:gd name="T0" fmla="*/ 2353 w 199"/>
                  <a:gd name="T1" fmla="*/ 1072 h 61"/>
                  <a:gd name="T2" fmla="*/ 1683 w 199"/>
                  <a:gd name="T3" fmla="*/ 901 h 61"/>
                  <a:gd name="T4" fmla="*/ 637 w 199"/>
                  <a:gd name="T5" fmla="*/ 879 h 61"/>
                  <a:gd name="T6" fmla="*/ 292 w 199"/>
                  <a:gd name="T7" fmla="*/ 842 h 61"/>
                  <a:gd name="T8" fmla="*/ 0 w 199"/>
                  <a:gd name="T9" fmla="*/ 649 h 61"/>
                  <a:gd name="T10" fmla="*/ 0 w 199"/>
                  <a:gd name="T11" fmla="*/ 649 h 61"/>
                  <a:gd name="T12" fmla="*/ 137 w 199"/>
                  <a:gd name="T13" fmla="*/ 550 h 61"/>
                  <a:gd name="T14" fmla="*/ 250 w 199"/>
                  <a:gd name="T15" fmla="*/ 251 h 61"/>
                  <a:gd name="T16" fmla="*/ 280 w 199"/>
                  <a:gd name="T17" fmla="*/ 35 h 61"/>
                  <a:gd name="T18" fmla="*/ 762 w 199"/>
                  <a:gd name="T19" fmla="*/ 307 h 61"/>
                  <a:gd name="T20" fmla="*/ 1978 w 199"/>
                  <a:gd name="T21" fmla="*/ 550 h 61"/>
                  <a:gd name="T22" fmla="*/ 2525 w 199"/>
                  <a:gd name="T23" fmla="*/ 534 h 61"/>
                  <a:gd name="T24" fmla="*/ 2757 w 199"/>
                  <a:gd name="T25" fmla="*/ 457 h 61"/>
                  <a:gd name="T26" fmla="*/ 2725 w 199"/>
                  <a:gd name="T27" fmla="*/ 1072 h 61"/>
                  <a:gd name="T28" fmla="*/ 2353 w 199"/>
                  <a:gd name="T29" fmla="*/ 1072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9" h="61">
                    <a:moveTo>
                      <a:pt x="151" y="56"/>
                    </a:moveTo>
                    <a:cubicBezTo>
                      <a:pt x="137" y="52"/>
                      <a:pt x="125" y="46"/>
                      <a:pt x="108" y="47"/>
                    </a:cubicBezTo>
                    <a:cubicBezTo>
                      <a:pt x="93" y="47"/>
                      <a:pt x="54" y="45"/>
                      <a:pt x="41" y="46"/>
                    </a:cubicBezTo>
                    <a:cubicBezTo>
                      <a:pt x="28" y="48"/>
                      <a:pt x="23" y="46"/>
                      <a:pt x="19" y="44"/>
                    </a:cubicBezTo>
                    <a:cubicBezTo>
                      <a:pt x="14" y="41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1"/>
                      <a:pt x="9" y="29"/>
                    </a:cubicBezTo>
                    <a:cubicBezTo>
                      <a:pt x="11" y="25"/>
                      <a:pt x="16" y="21"/>
                      <a:pt x="16" y="13"/>
                    </a:cubicBezTo>
                    <a:cubicBezTo>
                      <a:pt x="17" y="13"/>
                      <a:pt x="17" y="2"/>
                      <a:pt x="18" y="2"/>
                    </a:cubicBezTo>
                    <a:cubicBezTo>
                      <a:pt x="23" y="0"/>
                      <a:pt x="43" y="13"/>
                      <a:pt x="49" y="16"/>
                    </a:cubicBezTo>
                    <a:cubicBezTo>
                      <a:pt x="55" y="18"/>
                      <a:pt x="124" y="29"/>
                      <a:pt x="127" y="29"/>
                    </a:cubicBezTo>
                    <a:cubicBezTo>
                      <a:pt x="138" y="30"/>
                      <a:pt x="151" y="30"/>
                      <a:pt x="162" y="28"/>
                    </a:cubicBezTo>
                    <a:cubicBezTo>
                      <a:pt x="167" y="27"/>
                      <a:pt x="173" y="24"/>
                      <a:pt x="177" y="24"/>
                    </a:cubicBezTo>
                    <a:cubicBezTo>
                      <a:pt x="189" y="26"/>
                      <a:pt x="199" y="45"/>
                      <a:pt x="175" y="56"/>
                    </a:cubicBezTo>
                    <a:cubicBezTo>
                      <a:pt x="164" y="61"/>
                      <a:pt x="161" y="59"/>
                      <a:pt x="151" y="5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6" name="Freeform 527">
                <a:extLst>
                  <a:ext uri="{FF2B5EF4-FFF2-40B4-BE49-F238E27FC236}">
                    <a16:creationId xmlns:a16="http://schemas.microsoft.com/office/drawing/2014/main" id="{FF1F838C-0A25-42AA-9924-3FC7B2E9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3357"/>
                <a:ext cx="292" cy="147"/>
              </a:xfrm>
              <a:custGeom>
                <a:avLst/>
                <a:gdLst>
                  <a:gd name="T0" fmla="*/ 1370 w 117"/>
                  <a:gd name="T1" fmla="*/ 513 h 55"/>
                  <a:gd name="T2" fmla="*/ 1774 w 117"/>
                  <a:gd name="T3" fmla="*/ 436 h 55"/>
                  <a:gd name="T4" fmla="*/ 1807 w 117"/>
                  <a:gd name="T5" fmla="*/ 457 h 55"/>
                  <a:gd name="T6" fmla="*/ 1819 w 117"/>
                  <a:gd name="T7" fmla="*/ 478 h 55"/>
                  <a:gd name="T8" fmla="*/ 1725 w 117"/>
                  <a:gd name="T9" fmla="*/ 914 h 55"/>
                  <a:gd name="T10" fmla="*/ 1682 w 117"/>
                  <a:gd name="T11" fmla="*/ 1016 h 55"/>
                  <a:gd name="T12" fmla="*/ 1695 w 117"/>
                  <a:gd name="T13" fmla="*/ 1016 h 55"/>
                  <a:gd name="T14" fmla="*/ 1695 w 117"/>
                  <a:gd name="T15" fmla="*/ 1016 h 55"/>
                  <a:gd name="T16" fmla="*/ 1695 w 117"/>
                  <a:gd name="T17" fmla="*/ 1016 h 55"/>
                  <a:gd name="T18" fmla="*/ 1153 w 117"/>
                  <a:gd name="T19" fmla="*/ 842 h 55"/>
                  <a:gd name="T20" fmla="*/ 404 w 117"/>
                  <a:gd name="T21" fmla="*/ 708 h 55"/>
                  <a:gd name="T22" fmla="*/ 62 w 117"/>
                  <a:gd name="T23" fmla="*/ 671 h 55"/>
                  <a:gd name="T24" fmla="*/ 30 w 117"/>
                  <a:gd name="T25" fmla="*/ 556 h 55"/>
                  <a:gd name="T26" fmla="*/ 217 w 117"/>
                  <a:gd name="T27" fmla="*/ 115 h 55"/>
                  <a:gd name="T28" fmla="*/ 312 w 117"/>
                  <a:gd name="T29" fmla="*/ 35 h 55"/>
                  <a:gd name="T30" fmla="*/ 512 w 117"/>
                  <a:gd name="T31" fmla="*/ 150 h 55"/>
                  <a:gd name="T32" fmla="*/ 1370 w 117"/>
                  <a:gd name="T33" fmla="*/ 51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55">
                    <a:moveTo>
                      <a:pt x="88" y="27"/>
                    </a:moveTo>
                    <a:cubicBezTo>
                      <a:pt x="93" y="27"/>
                      <a:pt x="106" y="19"/>
                      <a:pt x="114" y="23"/>
                    </a:cubicBezTo>
                    <a:cubicBezTo>
                      <a:pt x="114" y="24"/>
                      <a:pt x="116" y="24"/>
                      <a:pt x="116" y="24"/>
                    </a:cubicBezTo>
                    <a:cubicBezTo>
                      <a:pt x="116" y="25"/>
                      <a:pt x="117" y="25"/>
                      <a:pt x="117" y="25"/>
                    </a:cubicBezTo>
                    <a:cubicBezTo>
                      <a:pt x="109" y="28"/>
                      <a:pt x="114" y="38"/>
                      <a:pt x="111" y="48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53"/>
                      <a:pt x="109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5" y="55"/>
                      <a:pt x="78" y="45"/>
                      <a:pt x="74" y="44"/>
                    </a:cubicBezTo>
                    <a:cubicBezTo>
                      <a:pt x="68" y="42"/>
                      <a:pt x="35" y="34"/>
                      <a:pt x="26" y="37"/>
                    </a:cubicBezTo>
                    <a:cubicBezTo>
                      <a:pt x="20" y="39"/>
                      <a:pt x="11" y="38"/>
                      <a:pt x="4" y="35"/>
                    </a:cubicBezTo>
                    <a:cubicBezTo>
                      <a:pt x="0" y="34"/>
                      <a:pt x="1" y="31"/>
                      <a:pt x="2" y="29"/>
                    </a:cubicBezTo>
                    <a:cubicBezTo>
                      <a:pt x="18" y="24"/>
                      <a:pt x="19" y="13"/>
                      <a:pt x="14" y="6"/>
                    </a:cubicBezTo>
                    <a:cubicBezTo>
                      <a:pt x="13" y="2"/>
                      <a:pt x="15" y="0"/>
                      <a:pt x="20" y="2"/>
                    </a:cubicBezTo>
                    <a:cubicBezTo>
                      <a:pt x="25" y="4"/>
                      <a:pt x="31" y="6"/>
                      <a:pt x="33" y="8"/>
                    </a:cubicBezTo>
                    <a:cubicBezTo>
                      <a:pt x="49" y="24"/>
                      <a:pt x="84" y="27"/>
                      <a:pt x="88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7" name="Freeform 528">
                <a:extLst>
                  <a:ext uri="{FF2B5EF4-FFF2-40B4-BE49-F238E27FC236}">
                    <a16:creationId xmlns:a16="http://schemas.microsoft.com/office/drawing/2014/main" id="{88933050-EC4D-405A-AB6B-A96B57595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357"/>
                <a:ext cx="295" cy="147"/>
              </a:xfrm>
              <a:custGeom>
                <a:avLst/>
                <a:gdLst>
                  <a:gd name="T0" fmla="*/ 1395 w 118"/>
                  <a:gd name="T1" fmla="*/ 513 h 55"/>
                  <a:gd name="T2" fmla="*/ 1800 w 118"/>
                  <a:gd name="T3" fmla="*/ 436 h 55"/>
                  <a:gd name="T4" fmla="*/ 1833 w 118"/>
                  <a:gd name="T5" fmla="*/ 457 h 55"/>
                  <a:gd name="T6" fmla="*/ 1845 w 118"/>
                  <a:gd name="T7" fmla="*/ 478 h 55"/>
                  <a:gd name="T8" fmla="*/ 1750 w 118"/>
                  <a:gd name="T9" fmla="*/ 914 h 55"/>
                  <a:gd name="T10" fmla="*/ 1708 w 118"/>
                  <a:gd name="T11" fmla="*/ 1016 h 55"/>
                  <a:gd name="T12" fmla="*/ 1720 w 118"/>
                  <a:gd name="T13" fmla="*/ 1016 h 55"/>
                  <a:gd name="T14" fmla="*/ 1720 w 118"/>
                  <a:gd name="T15" fmla="*/ 1016 h 55"/>
                  <a:gd name="T16" fmla="*/ 1720 w 118"/>
                  <a:gd name="T17" fmla="*/ 1016 h 55"/>
                  <a:gd name="T18" fmla="*/ 1175 w 118"/>
                  <a:gd name="T19" fmla="*/ 842 h 55"/>
                  <a:gd name="T20" fmla="*/ 425 w 118"/>
                  <a:gd name="T21" fmla="*/ 708 h 55"/>
                  <a:gd name="T22" fmla="*/ 83 w 118"/>
                  <a:gd name="T23" fmla="*/ 671 h 55"/>
                  <a:gd name="T24" fmla="*/ 20 w 118"/>
                  <a:gd name="T25" fmla="*/ 513 h 55"/>
                  <a:gd name="T26" fmla="*/ 208 w 118"/>
                  <a:gd name="T27" fmla="*/ 115 h 55"/>
                  <a:gd name="T28" fmla="*/ 333 w 118"/>
                  <a:gd name="T29" fmla="*/ 35 h 55"/>
                  <a:gd name="T30" fmla="*/ 533 w 118"/>
                  <a:gd name="T31" fmla="*/ 150 h 55"/>
                  <a:gd name="T32" fmla="*/ 1395 w 118"/>
                  <a:gd name="T33" fmla="*/ 51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8" h="55">
                    <a:moveTo>
                      <a:pt x="89" y="27"/>
                    </a:moveTo>
                    <a:cubicBezTo>
                      <a:pt x="94" y="27"/>
                      <a:pt x="107" y="19"/>
                      <a:pt x="115" y="23"/>
                    </a:cubicBezTo>
                    <a:cubicBezTo>
                      <a:pt x="115" y="24"/>
                      <a:pt x="117" y="24"/>
                      <a:pt x="117" y="24"/>
                    </a:cubicBezTo>
                    <a:cubicBezTo>
                      <a:pt x="117" y="25"/>
                      <a:pt x="118" y="25"/>
                      <a:pt x="118" y="25"/>
                    </a:cubicBezTo>
                    <a:cubicBezTo>
                      <a:pt x="110" y="28"/>
                      <a:pt x="115" y="38"/>
                      <a:pt x="112" y="48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10" y="53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06" y="55"/>
                      <a:pt x="79" y="45"/>
                      <a:pt x="75" y="44"/>
                    </a:cubicBezTo>
                    <a:cubicBezTo>
                      <a:pt x="69" y="42"/>
                      <a:pt x="36" y="34"/>
                      <a:pt x="27" y="37"/>
                    </a:cubicBezTo>
                    <a:cubicBezTo>
                      <a:pt x="21" y="39"/>
                      <a:pt x="12" y="38"/>
                      <a:pt x="5" y="35"/>
                    </a:cubicBezTo>
                    <a:cubicBezTo>
                      <a:pt x="1" y="34"/>
                      <a:pt x="0" y="29"/>
                      <a:pt x="1" y="27"/>
                    </a:cubicBezTo>
                    <a:cubicBezTo>
                      <a:pt x="17" y="22"/>
                      <a:pt x="17" y="13"/>
                      <a:pt x="13" y="6"/>
                    </a:cubicBezTo>
                    <a:cubicBezTo>
                      <a:pt x="12" y="2"/>
                      <a:pt x="16" y="0"/>
                      <a:pt x="21" y="2"/>
                    </a:cubicBezTo>
                    <a:cubicBezTo>
                      <a:pt x="26" y="4"/>
                      <a:pt x="32" y="6"/>
                      <a:pt x="34" y="8"/>
                    </a:cubicBezTo>
                    <a:cubicBezTo>
                      <a:pt x="50" y="24"/>
                      <a:pt x="85" y="27"/>
                      <a:pt x="89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8" name="Freeform 529">
                <a:extLst>
                  <a:ext uri="{FF2B5EF4-FFF2-40B4-BE49-F238E27FC236}">
                    <a16:creationId xmlns:a16="http://schemas.microsoft.com/office/drawing/2014/main" id="{763FEEC2-15D4-48C2-8B35-C67D1C374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808"/>
                <a:ext cx="585" cy="280"/>
              </a:xfrm>
              <a:custGeom>
                <a:avLst/>
                <a:gdLst>
                  <a:gd name="T0" fmla="*/ 595 w 234"/>
                  <a:gd name="T1" fmla="*/ 1843 h 105"/>
                  <a:gd name="T2" fmla="*/ 158 w 234"/>
                  <a:gd name="T3" fmla="*/ 1933 h 105"/>
                  <a:gd name="T4" fmla="*/ 95 w 234"/>
                  <a:gd name="T5" fmla="*/ 1899 h 105"/>
                  <a:gd name="T6" fmla="*/ 158 w 234"/>
                  <a:gd name="T7" fmla="*/ 1443 h 105"/>
                  <a:gd name="T8" fmla="*/ 0 w 234"/>
                  <a:gd name="T9" fmla="*/ 1195 h 105"/>
                  <a:gd name="T10" fmla="*/ 50 w 234"/>
                  <a:gd name="T11" fmla="*/ 1003 h 105"/>
                  <a:gd name="T12" fmla="*/ 95 w 234"/>
                  <a:gd name="T13" fmla="*/ 909 h 105"/>
                  <a:gd name="T14" fmla="*/ 238 w 234"/>
                  <a:gd name="T15" fmla="*/ 832 h 105"/>
                  <a:gd name="T16" fmla="*/ 270 w 234"/>
                  <a:gd name="T17" fmla="*/ 776 h 105"/>
                  <a:gd name="T18" fmla="*/ 408 w 234"/>
                  <a:gd name="T19" fmla="*/ 717 h 105"/>
                  <a:gd name="T20" fmla="*/ 583 w 234"/>
                  <a:gd name="T21" fmla="*/ 760 h 105"/>
                  <a:gd name="T22" fmla="*/ 2363 w 234"/>
                  <a:gd name="T23" fmla="*/ 363 h 105"/>
                  <a:gd name="T24" fmla="*/ 2863 w 234"/>
                  <a:gd name="T25" fmla="*/ 93 h 105"/>
                  <a:gd name="T26" fmla="*/ 3250 w 234"/>
                  <a:gd name="T27" fmla="*/ 35 h 105"/>
                  <a:gd name="T28" fmla="*/ 3563 w 234"/>
                  <a:gd name="T29" fmla="*/ 739 h 105"/>
                  <a:gd name="T30" fmla="*/ 2488 w 234"/>
                  <a:gd name="T31" fmla="*/ 1003 h 105"/>
                  <a:gd name="T32" fmla="*/ 908 w 234"/>
                  <a:gd name="T33" fmla="*/ 1501 h 105"/>
                  <a:gd name="T34" fmla="*/ 595 w 234"/>
                  <a:gd name="T35" fmla="*/ 1843 h 10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4" h="105">
                    <a:moveTo>
                      <a:pt x="38" y="97"/>
                    </a:moveTo>
                    <a:cubicBezTo>
                      <a:pt x="27" y="105"/>
                      <a:pt x="18" y="105"/>
                      <a:pt x="10" y="102"/>
                    </a:cubicBezTo>
                    <a:cubicBezTo>
                      <a:pt x="8" y="101"/>
                      <a:pt x="7" y="101"/>
                      <a:pt x="6" y="100"/>
                    </a:cubicBezTo>
                    <a:cubicBezTo>
                      <a:pt x="5" y="95"/>
                      <a:pt x="11" y="84"/>
                      <a:pt x="10" y="76"/>
                    </a:cubicBezTo>
                    <a:cubicBezTo>
                      <a:pt x="9" y="70"/>
                      <a:pt x="3" y="66"/>
                      <a:pt x="0" y="63"/>
                    </a:cubicBezTo>
                    <a:cubicBezTo>
                      <a:pt x="0" y="58"/>
                      <a:pt x="1" y="59"/>
                      <a:pt x="3" y="53"/>
                    </a:cubicBezTo>
                    <a:cubicBezTo>
                      <a:pt x="3" y="52"/>
                      <a:pt x="4" y="50"/>
                      <a:pt x="6" y="48"/>
                    </a:cubicBezTo>
                    <a:cubicBezTo>
                      <a:pt x="9" y="48"/>
                      <a:pt x="13" y="46"/>
                      <a:pt x="15" y="44"/>
                    </a:cubicBezTo>
                    <a:cubicBezTo>
                      <a:pt x="16" y="43"/>
                      <a:pt x="17" y="42"/>
                      <a:pt x="17" y="41"/>
                    </a:cubicBezTo>
                    <a:cubicBezTo>
                      <a:pt x="20" y="40"/>
                      <a:pt x="24" y="39"/>
                      <a:pt x="26" y="38"/>
                    </a:cubicBezTo>
                    <a:cubicBezTo>
                      <a:pt x="30" y="39"/>
                      <a:pt x="34" y="40"/>
                      <a:pt x="37" y="40"/>
                    </a:cubicBezTo>
                    <a:cubicBezTo>
                      <a:pt x="76" y="36"/>
                      <a:pt x="121" y="28"/>
                      <a:pt x="151" y="19"/>
                    </a:cubicBezTo>
                    <a:cubicBezTo>
                      <a:pt x="167" y="14"/>
                      <a:pt x="179" y="6"/>
                      <a:pt x="183" y="5"/>
                    </a:cubicBezTo>
                    <a:cubicBezTo>
                      <a:pt x="192" y="2"/>
                      <a:pt x="200" y="2"/>
                      <a:pt x="208" y="2"/>
                    </a:cubicBezTo>
                    <a:cubicBezTo>
                      <a:pt x="227" y="0"/>
                      <a:pt x="234" y="21"/>
                      <a:pt x="228" y="39"/>
                    </a:cubicBezTo>
                    <a:cubicBezTo>
                      <a:pt x="223" y="56"/>
                      <a:pt x="180" y="48"/>
                      <a:pt x="159" y="53"/>
                    </a:cubicBezTo>
                    <a:cubicBezTo>
                      <a:pt x="132" y="58"/>
                      <a:pt x="69" y="76"/>
                      <a:pt x="58" y="79"/>
                    </a:cubicBezTo>
                    <a:cubicBezTo>
                      <a:pt x="48" y="83"/>
                      <a:pt x="50" y="89"/>
                      <a:pt x="38" y="9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9" name="Freeform 530">
                <a:extLst>
                  <a:ext uri="{FF2B5EF4-FFF2-40B4-BE49-F238E27FC236}">
                    <a16:creationId xmlns:a16="http://schemas.microsoft.com/office/drawing/2014/main" id="{0745E2BB-FBCA-4A82-8B6B-661A3B57B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805"/>
                <a:ext cx="357" cy="142"/>
              </a:xfrm>
              <a:custGeom>
                <a:avLst/>
                <a:gdLst>
                  <a:gd name="T0" fmla="*/ 2149 w 143"/>
                  <a:gd name="T1" fmla="*/ 482 h 53"/>
                  <a:gd name="T2" fmla="*/ 2132 w 143"/>
                  <a:gd name="T3" fmla="*/ 689 h 53"/>
                  <a:gd name="T4" fmla="*/ 2182 w 143"/>
                  <a:gd name="T5" fmla="*/ 847 h 53"/>
                  <a:gd name="T6" fmla="*/ 1882 w 143"/>
                  <a:gd name="T7" fmla="*/ 940 h 53"/>
                  <a:gd name="T8" fmla="*/ 1758 w 143"/>
                  <a:gd name="T9" fmla="*/ 884 h 53"/>
                  <a:gd name="T10" fmla="*/ 654 w 143"/>
                  <a:gd name="T11" fmla="*/ 884 h 53"/>
                  <a:gd name="T12" fmla="*/ 105 w 143"/>
                  <a:gd name="T13" fmla="*/ 825 h 53"/>
                  <a:gd name="T14" fmla="*/ 0 w 143"/>
                  <a:gd name="T15" fmla="*/ 115 h 53"/>
                  <a:gd name="T16" fmla="*/ 342 w 143"/>
                  <a:gd name="T17" fmla="*/ 21 h 53"/>
                  <a:gd name="T18" fmla="*/ 654 w 143"/>
                  <a:gd name="T19" fmla="*/ 150 h 53"/>
                  <a:gd name="T20" fmla="*/ 1728 w 143"/>
                  <a:gd name="T21" fmla="*/ 287 h 53"/>
                  <a:gd name="T22" fmla="*/ 2057 w 143"/>
                  <a:gd name="T23" fmla="*/ 252 h 53"/>
                  <a:gd name="T24" fmla="*/ 2224 w 143"/>
                  <a:gd name="T25" fmla="*/ 308 h 53"/>
                  <a:gd name="T26" fmla="*/ 2149 w 143"/>
                  <a:gd name="T27" fmla="*/ 482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3" h="53">
                    <a:moveTo>
                      <a:pt x="138" y="25"/>
                    </a:moveTo>
                    <a:cubicBezTo>
                      <a:pt x="137" y="31"/>
                      <a:pt x="135" y="31"/>
                      <a:pt x="137" y="36"/>
                    </a:cubicBezTo>
                    <a:cubicBezTo>
                      <a:pt x="139" y="38"/>
                      <a:pt x="139" y="42"/>
                      <a:pt x="140" y="44"/>
                    </a:cubicBezTo>
                    <a:cubicBezTo>
                      <a:pt x="137" y="50"/>
                      <a:pt x="130" y="50"/>
                      <a:pt x="121" y="49"/>
                    </a:cubicBezTo>
                    <a:cubicBezTo>
                      <a:pt x="119" y="49"/>
                      <a:pt x="115" y="46"/>
                      <a:pt x="113" y="46"/>
                    </a:cubicBezTo>
                    <a:cubicBezTo>
                      <a:pt x="94" y="44"/>
                      <a:pt x="54" y="45"/>
                      <a:pt x="42" y="46"/>
                    </a:cubicBezTo>
                    <a:cubicBezTo>
                      <a:pt x="30" y="47"/>
                      <a:pt x="16" y="53"/>
                      <a:pt x="7" y="43"/>
                    </a:cubicBezTo>
                    <a:cubicBezTo>
                      <a:pt x="12" y="30"/>
                      <a:pt x="11" y="12"/>
                      <a:pt x="0" y="6"/>
                    </a:cubicBezTo>
                    <a:cubicBezTo>
                      <a:pt x="0" y="0"/>
                      <a:pt x="13" y="0"/>
                      <a:pt x="22" y="1"/>
                    </a:cubicBezTo>
                    <a:cubicBezTo>
                      <a:pt x="30" y="3"/>
                      <a:pt x="42" y="8"/>
                      <a:pt x="42" y="8"/>
                    </a:cubicBezTo>
                    <a:cubicBezTo>
                      <a:pt x="42" y="8"/>
                      <a:pt x="101" y="19"/>
                      <a:pt x="111" y="15"/>
                    </a:cubicBezTo>
                    <a:cubicBezTo>
                      <a:pt x="121" y="11"/>
                      <a:pt x="123" y="13"/>
                      <a:pt x="132" y="13"/>
                    </a:cubicBezTo>
                    <a:cubicBezTo>
                      <a:pt x="136" y="12"/>
                      <a:pt x="141" y="14"/>
                      <a:pt x="143" y="16"/>
                    </a:cubicBezTo>
                    <a:cubicBezTo>
                      <a:pt x="140" y="18"/>
                      <a:pt x="138" y="20"/>
                      <a:pt x="138" y="2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0" name="Freeform 531">
                <a:extLst>
                  <a:ext uri="{FF2B5EF4-FFF2-40B4-BE49-F238E27FC236}">
                    <a16:creationId xmlns:a16="http://schemas.microsoft.com/office/drawing/2014/main" id="{BAFEC636-E0E0-4565-B924-B8CC874FC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883"/>
                <a:ext cx="162" cy="117"/>
              </a:xfrm>
              <a:custGeom>
                <a:avLst/>
                <a:gdLst>
                  <a:gd name="T0" fmla="*/ 558 w 65"/>
                  <a:gd name="T1" fmla="*/ 622 h 44"/>
                  <a:gd name="T2" fmla="*/ 715 w 65"/>
                  <a:gd name="T3" fmla="*/ 750 h 44"/>
                  <a:gd name="T4" fmla="*/ 1007 w 65"/>
                  <a:gd name="T5" fmla="*/ 622 h 44"/>
                  <a:gd name="T6" fmla="*/ 778 w 65"/>
                  <a:gd name="T7" fmla="*/ 247 h 44"/>
                  <a:gd name="T8" fmla="*/ 528 w 65"/>
                  <a:gd name="T9" fmla="*/ 261 h 44"/>
                  <a:gd name="T10" fmla="*/ 324 w 65"/>
                  <a:gd name="T11" fmla="*/ 136 h 44"/>
                  <a:gd name="T12" fmla="*/ 75 w 65"/>
                  <a:gd name="T13" fmla="*/ 56 h 44"/>
                  <a:gd name="T14" fmla="*/ 12 w 65"/>
                  <a:gd name="T15" fmla="*/ 303 h 44"/>
                  <a:gd name="T16" fmla="*/ 0 w 65"/>
                  <a:gd name="T17" fmla="*/ 524 h 44"/>
                  <a:gd name="T18" fmla="*/ 105 w 65"/>
                  <a:gd name="T19" fmla="*/ 580 h 44"/>
                  <a:gd name="T20" fmla="*/ 249 w 65"/>
                  <a:gd name="T21" fmla="*/ 566 h 44"/>
                  <a:gd name="T22" fmla="*/ 558 w 65"/>
                  <a:gd name="T23" fmla="*/ 62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4">
                    <a:moveTo>
                      <a:pt x="36" y="33"/>
                    </a:moveTo>
                    <a:cubicBezTo>
                      <a:pt x="36" y="33"/>
                      <a:pt x="37" y="44"/>
                      <a:pt x="46" y="40"/>
                    </a:cubicBezTo>
                    <a:cubicBezTo>
                      <a:pt x="56" y="36"/>
                      <a:pt x="64" y="40"/>
                      <a:pt x="65" y="33"/>
                    </a:cubicBezTo>
                    <a:cubicBezTo>
                      <a:pt x="65" y="27"/>
                      <a:pt x="56" y="11"/>
                      <a:pt x="50" y="13"/>
                    </a:cubicBezTo>
                    <a:cubicBezTo>
                      <a:pt x="45" y="15"/>
                      <a:pt x="41" y="16"/>
                      <a:pt x="34" y="14"/>
                    </a:cubicBezTo>
                    <a:cubicBezTo>
                      <a:pt x="30" y="12"/>
                      <a:pt x="25" y="9"/>
                      <a:pt x="21" y="7"/>
                    </a:cubicBezTo>
                    <a:cubicBezTo>
                      <a:pt x="18" y="5"/>
                      <a:pt x="7" y="0"/>
                      <a:pt x="5" y="3"/>
                    </a:cubicBezTo>
                    <a:cubicBezTo>
                      <a:pt x="2" y="6"/>
                      <a:pt x="1" y="12"/>
                      <a:pt x="1" y="16"/>
                    </a:cubicBezTo>
                    <a:cubicBezTo>
                      <a:pt x="2" y="21"/>
                      <a:pt x="0" y="24"/>
                      <a:pt x="0" y="28"/>
                    </a:cubicBezTo>
                    <a:cubicBezTo>
                      <a:pt x="0" y="31"/>
                      <a:pt x="3" y="33"/>
                      <a:pt x="7" y="31"/>
                    </a:cubicBezTo>
                    <a:cubicBezTo>
                      <a:pt x="13" y="31"/>
                      <a:pt x="14" y="34"/>
                      <a:pt x="16" y="30"/>
                    </a:cubicBezTo>
                    <a:cubicBezTo>
                      <a:pt x="17" y="26"/>
                      <a:pt x="31" y="31"/>
                      <a:pt x="36" y="3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1" name="Freeform 532">
                <a:extLst>
                  <a:ext uri="{FF2B5EF4-FFF2-40B4-BE49-F238E27FC236}">
                    <a16:creationId xmlns:a16="http://schemas.microsoft.com/office/drawing/2014/main" id="{7BD8DF9C-3576-4BFA-A502-8F84C17DD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832"/>
                <a:ext cx="235" cy="136"/>
              </a:xfrm>
              <a:custGeom>
                <a:avLst/>
                <a:gdLst>
                  <a:gd name="T0" fmla="*/ 1438 w 94"/>
                  <a:gd name="T1" fmla="*/ 419 h 51"/>
                  <a:gd name="T2" fmla="*/ 1395 w 94"/>
                  <a:gd name="T3" fmla="*/ 683 h 51"/>
                  <a:gd name="T4" fmla="*/ 1395 w 94"/>
                  <a:gd name="T5" fmla="*/ 888 h 51"/>
                  <a:gd name="T6" fmla="*/ 1408 w 94"/>
                  <a:gd name="T7" fmla="*/ 947 h 51"/>
                  <a:gd name="T8" fmla="*/ 1300 w 94"/>
                  <a:gd name="T9" fmla="*/ 968 h 51"/>
                  <a:gd name="T10" fmla="*/ 720 w 94"/>
                  <a:gd name="T11" fmla="*/ 797 h 51"/>
                  <a:gd name="T12" fmla="*/ 333 w 94"/>
                  <a:gd name="T13" fmla="*/ 776 h 51"/>
                  <a:gd name="T14" fmla="*/ 125 w 94"/>
                  <a:gd name="T15" fmla="*/ 717 h 51"/>
                  <a:gd name="T16" fmla="*/ 33 w 94"/>
                  <a:gd name="T17" fmla="*/ 491 h 51"/>
                  <a:gd name="T18" fmla="*/ 33 w 94"/>
                  <a:gd name="T19" fmla="*/ 307 h 51"/>
                  <a:gd name="T20" fmla="*/ 145 w 94"/>
                  <a:gd name="T21" fmla="*/ 115 h 51"/>
                  <a:gd name="T22" fmla="*/ 863 w 94"/>
                  <a:gd name="T23" fmla="*/ 376 h 51"/>
                  <a:gd name="T24" fmla="*/ 1333 w 94"/>
                  <a:gd name="T25" fmla="*/ 363 h 51"/>
                  <a:gd name="T26" fmla="*/ 1470 w 94"/>
                  <a:gd name="T27" fmla="*/ 397 h 51"/>
                  <a:gd name="T28" fmla="*/ 1438 w 94"/>
                  <a:gd name="T29" fmla="*/ 419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4" h="51">
                    <a:moveTo>
                      <a:pt x="92" y="22"/>
                    </a:moveTo>
                    <a:cubicBezTo>
                      <a:pt x="90" y="26"/>
                      <a:pt x="89" y="31"/>
                      <a:pt x="89" y="36"/>
                    </a:cubicBezTo>
                    <a:cubicBezTo>
                      <a:pt x="90" y="40"/>
                      <a:pt x="88" y="43"/>
                      <a:pt x="89" y="47"/>
                    </a:cubicBezTo>
                    <a:cubicBezTo>
                      <a:pt x="89" y="48"/>
                      <a:pt x="89" y="49"/>
                      <a:pt x="90" y="50"/>
                    </a:cubicBezTo>
                    <a:cubicBezTo>
                      <a:pt x="88" y="51"/>
                      <a:pt x="86" y="51"/>
                      <a:pt x="83" y="51"/>
                    </a:cubicBezTo>
                    <a:cubicBezTo>
                      <a:pt x="78" y="50"/>
                      <a:pt x="57" y="44"/>
                      <a:pt x="46" y="42"/>
                    </a:cubicBezTo>
                    <a:cubicBezTo>
                      <a:pt x="39" y="41"/>
                      <a:pt x="26" y="40"/>
                      <a:pt x="21" y="41"/>
                    </a:cubicBezTo>
                    <a:cubicBezTo>
                      <a:pt x="16" y="42"/>
                      <a:pt x="14" y="41"/>
                      <a:pt x="8" y="38"/>
                    </a:cubicBezTo>
                    <a:cubicBezTo>
                      <a:pt x="3" y="35"/>
                      <a:pt x="4" y="31"/>
                      <a:pt x="2" y="26"/>
                    </a:cubicBezTo>
                    <a:cubicBezTo>
                      <a:pt x="0" y="21"/>
                      <a:pt x="1" y="22"/>
                      <a:pt x="2" y="16"/>
                    </a:cubicBezTo>
                    <a:cubicBezTo>
                      <a:pt x="3" y="10"/>
                      <a:pt x="6" y="7"/>
                      <a:pt x="9" y="6"/>
                    </a:cubicBezTo>
                    <a:cubicBezTo>
                      <a:pt x="12" y="0"/>
                      <a:pt x="48" y="18"/>
                      <a:pt x="55" y="20"/>
                    </a:cubicBezTo>
                    <a:cubicBezTo>
                      <a:pt x="63" y="22"/>
                      <a:pt x="74" y="17"/>
                      <a:pt x="85" y="19"/>
                    </a:cubicBezTo>
                    <a:cubicBezTo>
                      <a:pt x="89" y="20"/>
                      <a:pt x="92" y="21"/>
                      <a:pt x="94" y="21"/>
                    </a:cubicBezTo>
                    <a:cubicBezTo>
                      <a:pt x="93" y="22"/>
                      <a:pt x="92" y="22"/>
                      <a:pt x="92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2" name="Freeform 533">
                <a:extLst>
                  <a:ext uri="{FF2B5EF4-FFF2-40B4-BE49-F238E27FC236}">
                    <a16:creationId xmlns:a16="http://schemas.microsoft.com/office/drawing/2014/main" id="{925F779F-C1D6-4E3D-867F-D7DC85928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117"/>
                <a:ext cx="193" cy="115"/>
              </a:xfrm>
              <a:custGeom>
                <a:avLst/>
                <a:gdLst>
                  <a:gd name="T0" fmla="*/ 396 w 77"/>
                  <a:gd name="T1" fmla="*/ 136 h 43"/>
                  <a:gd name="T2" fmla="*/ 867 w 77"/>
                  <a:gd name="T3" fmla="*/ 265 h 43"/>
                  <a:gd name="T4" fmla="*/ 1181 w 77"/>
                  <a:gd name="T5" fmla="*/ 615 h 43"/>
                  <a:gd name="T6" fmla="*/ 805 w 77"/>
                  <a:gd name="T7" fmla="*/ 786 h 43"/>
                  <a:gd name="T8" fmla="*/ 426 w 77"/>
                  <a:gd name="T9" fmla="*/ 572 h 43"/>
                  <a:gd name="T10" fmla="*/ 63 w 77"/>
                  <a:gd name="T11" fmla="*/ 628 h 43"/>
                  <a:gd name="T12" fmla="*/ 83 w 77"/>
                  <a:gd name="T13" fmla="*/ 423 h 43"/>
                  <a:gd name="T14" fmla="*/ 95 w 77"/>
                  <a:gd name="T15" fmla="*/ 251 h 43"/>
                  <a:gd name="T16" fmla="*/ 125 w 77"/>
                  <a:gd name="T17" fmla="*/ 21 h 43"/>
                  <a:gd name="T18" fmla="*/ 396 w 77"/>
                  <a:gd name="T19" fmla="*/ 136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43">
                    <a:moveTo>
                      <a:pt x="25" y="7"/>
                    </a:moveTo>
                    <a:cubicBezTo>
                      <a:pt x="42" y="16"/>
                      <a:pt x="54" y="12"/>
                      <a:pt x="55" y="14"/>
                    </a:cubicBezTo>
                    <a:cubicBezTo>
                      <a:pt x="62" y="20"/>
                      <a:pt x="77" y="22"/>
                      <a:pt x="75" y="32"/>
                    </a:cubicBezTo>
                    <a:cubicBezTo>
                      <a:pt x="73" y="41"/>
                      <a:pt x="64" y="39"/>
                      <a:pt x="51" y="41"/>
                    </a:cubicBezTo>
                    <a:cubicBezTo>
                      <a:pt x="37" y="43"/>
                      <a:pt x="42" y="26"/>
                      <a:pt x="27" y="30"/>
                    </a:cubicBezTo>
                    <a:cubicBezTo>
                      <a:pt x="13" y="33"/>
                      <a:pt x="19" y="39"/>
                      <a:pt x="4" y="33"/>
                    </a:cubicBezTo>
                    <a:cubicBezTo>
                      <a:pt x="0" y="28"/>
                      <a:pt x="8" y="26"/>
                      <a:pt x="5" y="22"/>
                    </a:cubicBezTo>
                    <a:cubicBezTo>
                      <a:pt x="2" y="17"/>
                      <a:pt x="5" y="16"/>
                      <a:pt x="6" y="13"/>
                    </a:cubicBezTo>
                    <a:cubicBezTo>
                      <a:pt x="9" y="8"/>
                      <a:pt x="1" y="0"/>
                      <a:pt x="8" y="1"/>
                    </a:cubicBezTo>
                    <a:cubicBezTo>
                      <a:pt x="14" y="1"/>
                      <a:pt x="15" y="5"/>
                      <a:pt x="25" y="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3" name="Freeform 534">
                <a:extLst>
                  <a:ext uri="{FF2B5EF4-FFF2-40B4-BE49-F238E27FC236}">
                    <a16:creationId xmlns:a16="http://schemas.microsoft.com/office/drawing/2014/main" id="{64E56871-64E9-450D-9F1F-27B6D1D9B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051"/>
                <a:ext cx="255" cy="160"/>
              </a:xfrm>
              <a:custGeom>
                <a:avLst/>
                <a:gdLst>
                  <a:gd name="T0" fmla="*/ 1033 w 102"/>
                  <a:gd name="T1" fmla="*/ 419 h 60"/>
                  <a:gd name="T2" fmla="*/ 1395 w 102"/>
                  <a:gd name="T3" fmla="*/ 435 h 60"/>
                  <a:gd name="T4" fmla="*/ 1488 w 102"/>
                  <a:gd name="T5" fmla="*/ 491 h 60"/>
                  <a:gd name="T6" fmla="*/ 1550 w 102"/>
                  <a:gd name="T7" fmla="*/ 547 h 60"/>
                  <a:gd name="T8" fmla="*/ 1563 w 102"/>
                  <a:gd name="T9" fmla="*/ 717 h 60"/>
                  <a:gd name="T10" fmla="*/ 1550 w 102"/>
                  <a:gd name="T11" fmla="*/ 888 h 60"/>
                  <a:gd name="T12" fmla="*/ 1520 w 102"/>
                  <a:gd name="T13" fmla="*/ 1045 h 60"/>
                  <a:gd name="T14" fmla="*/ 783 w 102"/>
                  <a:gd name="T15" fmla="*/ 797 h 60"/>
                  <a:gd name="T16" fmla="*/ 345 w 102"/>
                  <a:gd name="T17" fmla="*/ 819 h 60"/>
                  <a:gd name="T18" fmla="*/ 113 w 102"/>
                  <a:gd name="T19" fmla="*/ 776 h 60"/>
                  <a:gd name="T20" fmla="*/ 63 w 102"/>
                  <a:gd name="T21" fmla="*/ 627 h 60"/>
                  <a:gd name="T22" fmla="*/ 220 w 102"/>
                  <a:gd name="T23" fmla="*/ 77 h 60"/>
                  <a:gd name="T24" fmla="*/ 488 w 102"/>
                  <a:gd name="T25" fmla="*/ 205 h 60"/>
                  <a:gd name="T26" fmla="*/ 1033 w 102"/>
                  <a:gd name="T27" fmla="*/ 419 h 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60">
                    <a:moveTo>
                      <a:pt x="66" y="22"/>
                    </a:moveTo>
                    <a:cubicBezTo>
                      <a:pt x="75" y="24"/>
                      <a:pt x="82" y="23"/>
                      <a:pt x="89" y="23"/>
                    </a:cubicBezTo>
                    <a:cubicBezTo>
                      <a:pt x="91" y="24"/>
                      <a:pt x="94" y="26"/>
                      <a:pt x="95" y="26"/>
                    </a:cubicBezTo>
                    <a:cubicBezTo>
                      <a:pt x="97" y="26"/>
                      <a:pt x="99" y="28"/>
                      <a:pt x="99" y="29"/>
                    </a:cubicBezTo>
                    <a:cubicBezTo>
                      <a:pt x="100" y="32"/>
                      <a:pt x="101" y="35"/>
                      <a:pt x="100" y="38"/>
                    </a:cubicBezTo>
                    <a:cubicBezTo>
                      <a:pt x="99" y="41"/>
                      <a:pt x="96" y="42"/>
                      <a:pt x="99" y="47"/>
                    </a:cubicBezTo>
                    <a:cubicBezTo>
                      <a:pt x="102" y="50"/>
                      <a:pt x="97" y="52"/>
                      <a:pt x="97" y="55"/>
                    </a:cubicBezTo>
                    <a:cubicBezTo>
                      <a:pt x="88" y="60"/>
                      <a:pt x="65" y="46"/>
                      <a:pt x="50" y="42"/>
                    </a:cubicBezTo>
                    <a:cubicBezTo>
                      <a:pt x="44" y="40"/>
                      <a:pt x="30" y="42"/>
                      <a:pt x="22" y="43"/>
                    </a:cubicBezTo>
                    <a:cubicBezTo>
                      <a:pt x="16" y="44"/>
                      <a:pt x="11" y="43"/>
                      <a:pt x="7" y="41"/>
                    </a:cubicBezTo>
                    <a:cubicBezTo>
                      <a:pt x="1" y="40"/>
                      <a:pt x="4" y="33"/>
                      <a:pt x="4" y="33"/>
                    </a:cubicBezTo>
                    <a:cubicBezTo>
                      <a:pt x="8" y="21"/>
                      <a:pt x="0" y="7"/>
                      <a:pt x="14" y="4"/>
                    </a:cubicBezTo>
                    <a:cubicBezTo>
                      <a:pt x="21" y="0"/>
                      <a:pt x="24" y="8"/>
                      <a:pt x="31" y="11"/>
                    </a:cubicBezTo>
                    <a:cubicBezTo>
                      <a:pt x="35" y="13"/>
                      <a:pt x="51" y="20"/>
                      <a:pt x="66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4" name="Freeform 535">
                <a:extLst>
                  <a:ext uri="{FF2B5EF4-FFF2-40B4-BE49-F238E27FC236}">
                    <a16:creationId xmlns:a16="http://schemas.microsoft.com/office/drawing/2014/main" id="{61F08CFA-EE93-4FC4-8DAF-7DF1244B7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3029"/>
                <a:ext cx="385" cy="131"/>
              </a:xfrm>
              <a:custGeom>
                <a:avLst/>
                <a:gdLst>
                  <a:gd name="T0" fmla="*/ 63 w 154"/>
                  <a:gd name="T1" fmla="*/ 786 h 49"/>
                  <a:gd name="T2" fmla="*/ 145 w 154"/>
                  <a:gd name="T3" fmla="*/ 537 h 49"/>
                  <a:gd name="T4" fmla="*/ 145 w 154"/>
                  <a:gd name="T5" fmla="*/ 479 h 49"/>
                  <a:gd name="T6" fmla="*/ 145 w 154"/>
                  <a:gd name="T7" fmla="*/ 457 h 49"/>
                  <a:gd name="T8" fmla="*/ 145 w 154"/>
                  <a:gd name="T9" fmla="*/ 422 h 49"/>
                  <a:gd name="T10" fmla="*/ 33 w 154"/>
                  <a:gd name="T11" fmla="*/ 115 h 49"/>
                  <a:gd name="T12" fmla="*/ 113 w 154"/>
                  <a:gd name="T13" fmla="*/ 0 h 49"/>
                  <a:gd name="T14" fmla="*/ 300 w 154"/>
                  <a:gd name="T15" fmla="*/ 21 h 49"/>
                  <a:gd name="T16" fmla="*/ 563 w 154"/>
                  <a:gd name="T17" fmla="*/ 150 h 49"/>
                  <a:gd name="T18" fmla="*/ 1395 w 154"/>
                  <a:gd name="T19" fmla="*/ 230 h 49"/>
                  <a:gd name="T20" fmla="*/ 1875 w 154"/>
                  <a:gd name="T21" fmla="*/ 307 h 49"/>
                  <a:gd name="T22" fmla="*/ 2313 w 154"/>
                  <a:gd name="T23" fmla="*/ 192 h 49"/>
                  <a:gd name="T24" fmla="*/ 2395 w 154"/>
                  <a:gd name="T25" fmla="*/ 265 h 49"/>
                  <a:gd name="T26" fmla="*/ 2375 w 154"/>
                  <a:gd name="T27" fmla="*/ 799 h 49"/>
                  <a:gd name="T28" fmla="*/ 2345 w 154"/>
                  <a:gd name="T29" fmla="*/ 880 h 49"/>
                  <a:gd name="T30" fmla="*/ 2208 w 154"/>
                  <a:gd name="T31" fmla="*/ 914 h 49"/>
                  <a:gd name="T32" fmla="*/ 1720 w 154"/>
                  <a:gd name="T33" fmla="*/ 730 h 49"/>
                  <a:gd name="T34" fmla="*/ 375 w 154"/>
                  <a:gd name="T35" fmla="*/ 799 h 49"/>
                  <a:gd name="T36" fmla="*/ 145 w 154"/>
                  <a:gd name="T37" fmla="*/ 858 h 49"/>
                  <a:gd name="T38" fmla="*/ 63 w 154"/>
                  <a:gd name="T39" fmla="*/ 786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4" h="49">
                    <a:moveTo>
                      <a:pt x="4" y="41"/>
                    </a:moveTo>
                    <a:cubicBezTo>
                      <a:pt x="8" y="36"/>
                      <a:pt x="8" y="31"/>
                      <a:pt x="9" y="28"/>
                    </a:cubicBezTo>
                    <a:cubicBezTo>
                      <a:pt x="9" y="27"/>
                      <a:pt x="9" y="26"/>
                      <a:pt x="9" y="25"/>
                    </a:cubicBezTo>
                    <a:cubicBezTo>
                      <a:pt x="9" y="25"/>
                      <a:pt x="9" y="24"/>
                      <a:pt x="9" y="24"/>
                    </a:cubicBezTo>
                    <a:cubicBezTo>
                      <a:pt x="9" y="23"/>
                      <a:pt x="9" y="23"/>
                      <a:pt x="9" y="22"/>
                    </a:cubicBezTo>
                    <a:cubicBezTo>
                      <a:pt x="9" y="16"/>
                      <a:pt x="7" y="10"/>
                      <a:pt x="2" y="6"/>
                    </a:cubicBezTo>
                    <a:cubicBezTo>
                      <a:pt x="0" y="3"/>
                      <a:pt x="5" y="0"/>
                      <a:pt x="7" y="0"/>
                    </a:cubicBezTo>
                    <a:cubicBezTo>
                      <a:pt x="13" y="0"/>
                      <a:pt x="14" y="1"/>
                      <a:pt x="19" y="1"/>
                    </a:cubicBezTo>
                    <a:cubicBezTo>
                      <a:pt x="25" y="2"/>
                      <a:pt x="29" y="6"/>
                      <a:pt x="36" y="8"/>
                    </a:cubicBezTo>
                    <a:cubicBezTo>
                      <a:pt x="40" y="8"/>
                      <a:pt x="70" y="11"/>
                      <a:pt x="89" y="12"/>
                    </a:cubicBezTo>
                    <a:cubicBezTo>
                      <a:pt x="106" y="13"/>
                      <a:pt x="116" y="16"/>
                      <a:pt x="120" y="16"/>
                    </a:cubicBezTo>
                    <a:cubicBezTo>
                      <a:pt x="125" y="16"/>
                      <a:pt x="138" y="10"/>
                      <a:pt x="148" y="10"/>
                    </a:cubicBezTo>
                    <a:cubicBezTo>
                      <a:pt x="151" y="10"/>
                      <a:pt x="154" y="13"/>
                      <a:pt x="153" y="14"/>
                    </a:cubicBezTo>
                    <a:cubicBezTo>
                      <a:pt x="146" y="20"/>
                      <a:pt x="154" y="31"/>
                      <a:pt x="152" y="42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45" y="49"/>
                      <a:pt x="141" y="48"/>
                    </a:cubicBezTo>
                    <a:cubicBezTo>
                      <a:pt x="130" y="45"/>
                      <a:pt x="114" y="39"/>
                      <a:pt x="110" y="38"/>
                    </a:cubicBezTo>
                    <a:cubicBezTo>
                      <a:pt x="102" y="37"/>
                      <a:pt x="35" y="37"/>
                      <a:pt x="24" y="42"/>
                    </a:cubicBezTo>
                    <a:cubicBezTo>
                      <a:pt x="18" y="44"/>
                      <a:pt x="16" y="44"/>
                      <a:pt x="9" y="45"/>
                    </a:cubicBezTo>
                    <a:cubicBezTo>
                      <a:pt x="7" y="45"/>
                      <a:pt x="3" y="42"/>
                      <a:pt x="4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5" name="Freeform 536">
                <a:extLst>
                  <a:ext uri="{FF2B5EF4-FFF2-40B4-BE49-F238E27FC236}">
                    <a16:creationId xmlns:a16="http://schemas.microsoft.com/office/drawing/2014/main" id="{C714BFDB-C02D-494D-9050-AC16324BE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3459"/>
                <a:ext cx="133" cy="85"/>
              </a:xfrm>
              <a:custGeom>
                <a:avLst/>
                <a:gdLst>
                  <a:gd name="T0" fmla="*/ 301 w 53"/>
                  <a:gd name="T1" fmla="*/ 93 h 32"/>
                  <a:gd name="T2" fmla="*/ 680 w 53"/>
                  <a:gd name="T3" fmla="*/ 205 h 32"/>
                  <a:gd name="T4" fmla="*/ 838 w 53"/>
                  <a:gd name="T5" fmla="*/ 452 h 32"/>
                  <a:gd name="T6" fmla="*/ 660 w 53"/>
                  <a:gd name="T7" fmla="*/ 566 h 32"/>
                  <a:gd name="T8" fmla="*/ 334 w 53"/>
                  <a:gd name="T9" fmla="*/ 430 h 32"/>
                  <a:gd name="T10" fmla="*/ 50 w 53"/>
                  <a:gd name="T11" fmla="*/ 507 h 32"/>
                  <a:gd name="T12" fmla="*/ 83 w 53"/>
                  <a:gd name="T13" fmla="*/ 353 h 32"/>
                  <a:gd name="T14" fmla="*/ 83 w 53"/>
                  <a:gd name="T15" fmla="*/ 226 h 32"/>
                  <a:gd name="T16" fmla="*/ 95 w 53"/>
                  <a:gd name="T17" fmla="*/ 0 h 32"/>
                  <a:gd name="T18" fmla="*/ 301 w 53"/>
                  <a:gd name="T19" fmla="*/ 93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32">
                    <a:moveTo>
                      <a:pt x="19" y="5"/>
                    </a:moveTo>
                    <a:cubicBezTo>
                      <a:pt x="33" y="13"/>
                      <a:pt x="42" y="9"/>
                      <a:pt x="43" y="11"/>
                    </a:cubicBezTo>
                    <a:cubicBezTo>
                      <a:pt x="49" y="16"/>
                      <a:pt x="53" y="15"/>
                      <a:pt x="53" y="24"/>
                    </a:cubicBezTo>
                    <a:cubicBezTo>
                      <a:pt x="52" y="28"/>
                      <a:pt x="51" y="28"/>
                      <a:pt x="42" y="30"/>
                    </a:cubicBezTo>
                    <a:cubicBezTo>
                      <a:pt x="31" y="32"/>
                      <a:pt x="32" y="19"/>
                      <a:pt x="21" y="23"/>
                    </a:cubicBezTo>
                    <a:cubicBezTo>
                      <a:pt x="10" y="27"/>
                      <a:pt x="15" y="32"/>
                      <a:pt x="3" y="27"/>
                    </a:cubicBezTo>
                    <a:cubicBezTo>
                      <a:pt x="0" y="22"/>
                      <a:pt x="7" y="23"/>
                      <a:pt x="5" y="19"/>
                    </a:cubicBezTo>
                    <a:cubicBezTo>
                      <a:pt x="2" y="15"/>
                      <a:pt x="5" y="14"/>
                      <a:pt x="5" y="12"/>
                    </a:cubicBezTo>
                    <a:cubicBezTo>
                      <a:pt x="7" y="6"/>
                      <a:pt x="1" y="0"/>
                      <a:pt x="6" y="0"/>
                    </a:cubicBezTo>
                    <a:cubicBezTo>
                      <a:pt x="11" y="0"/>
                      <a:pt x="12" y="3"/>
                      <a:pt x="19" y="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6" name="Freeform 537">
                <a:extLst>
                  <a:ext uri="{FF2B5EF4-FFF2-40B4-BE49-F238E27FC236}">
                    <a16:creationId xmlns:a16="http://schemas.microsoft.com/office/drawing/2014/main" id="{61562581-CCDF-426C-A826-53FA0D311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3411"/>
                <a:ext cx="183" cy="125"/>
              </a:xfrm>
              <a:custGeom>
                <a:avLst/>
                <a:gdLst>
                  <a:gd name="T0" fmla="*/ 1068 w 73"/>
                  <a:gd name="T1" fmla="*/ 362 h 47"/>
                  <a:gd name="T2" fmla="*/ 1101 w 73"/>
                  <a:gd name="T3" fmla="*/ 362 h 47"/>
                  <a:gd name="T4" fmla="*/ 1118 w 73"/>
                  <a:gd name="T5" fmla="*/ 566 h 47"/>
                  <a:gd name="T6" fmla="*/ 1118 w 73"/>
                  <a:gd name="T7" fmla="*/ 694 h 47"/>
                  <a:gd name="T8" fmla="*/ 1088 w 73"/>
                  <a:gd name="T9" fmla="*/ 793 h 47"/>
                  <a:gd name="T10" fmla="*/ 629 w 73"/>
                  <a:gd name="T11" fmla="*/ 694 h 47"/>
                  <a:gd name="T12" fmla="*/ 283 w 73"/>
                  <a:gd name="T13" fmla="*/ 678 h 47"/>
                  <a:gd name="T14" fmla="*/ 33 w 73"/>
                  <a:gd name="T15" fmla="*/ 622 h 47"/>
                  <a:gd name="T16" fmla="*/ 83 w 73"/>
                  <a:gd name="T17" fmla="*/ 524 h 47"/>
                  <a:gd name="T18" fmla="*/ 175 w 73"/>
                  <a:gd name="T19" fmla="*/ 77 h 47"/>
                  <a:gd name="T20" fmla="*/ 396 w 73"/>
                  <a:gd name="T21" fmla="*/ 191 h 47"/>
                  <a:gd name="T22" fmla="*/ 1068 w 73"/>
                  <a:gd name="T23" fmla="*/ 362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68" y="19"/>
                    </a:moveTo>
                    <a:cubicBezTo>
                      <a:pt x="68" y="19"/>
                      <a:pt x="69" y="19"/>
                      <a:pt x="70" y="19"/>
                    </a:cubicBezTo>
                    <a:cubicBezTo>
                      <a:pt x="69" y="21"/>
                      <a:pt x="73" y="26"/>
                      <a:pt x="71" y="30"/>
                    </a:cubicBezTo>
                    <a:cubicBezTo>
                      <a:pt x="71" y="32"/>
                      <a:pt x="68" y="33"/>
                      <a:pt x="71" y="37"/>
                    </a:cubicBezTo>
                    <a:cubicBezTo>
                      <a:pt x="73" y="40"/>
                      <a:pt x="69" y="39"/>
                      <a:pt x="69" y="42"/>
                    </a:cubicBezTo>
                    <a:cubicBezTo>
                      <a:pt x="62" y="47"/>
                      <a:pt x="51" y="40"/>
                      <a:pt x="40" y="37"/>
                    </a:cubicBezTo>
                    <a:cubicBezTo>
                      <a:pt x="35" y="35"/>
                      <a:pt x="25" y="35"/>
                      <a:pt x="18" y="36"/>
                    </a:cubicBezTo>
                    <a:cubicBezTo>
                      <a:pt x="12" y="38"/>
                      <a:pt x="6" y="35"/>
                      <a:pt x="2" y="33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8" y="17"/>
                      <a:pt x="0" y="7"/>
                      <a:pt x="11" y="4"/>
                    </a:cubicBezTo>
                    <a:cubicBezTo>
                      <a:pt x="17" y="0"/>
                      <a:pt x="19" y="7"/>
                      <a:pt x="25" y="10"/>
                    </a:cubicBezTo>
                    <a:cubicBezTo>
                      <a:pt x="30" y="13"/>
                      <a:pt x="60" y="20"/>
                      <a:pt x="68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7" name="Freeform 538">
                <a:extLst>
                  <a:ext uri="{FF2B5EF4-FFF2-40B4-BE49-F238E27FC236}">
                    <a16:creationId xmlns:a16="http://schemas.microsoft.com/office/drawing/2014/main" id="{384ABA83-D958-438C-87E5-8A22DF99E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997"/>
                <a:ext cx="70" cy="75"/>
              </a:xfrm>
              <a:custGeom>
                <a:avLst/>
                <a:gdLst>
                  <a:gd name="T0" fmla="*/ 50 w 28"/>
                  <a:gd name="T1" fmla="*/ 94 h 28"/>
                  <a:gd name="T2" fmla="*/ 33 w 28"/>
                  <a:gd name="T3" fmla="*/ 402 h 28"/>
                  <a:gd name="T4" fmla="*/ 208 w 28"/>
                  <a:gd name="T5" fmla="*/ 504 h 28"/>
                  <a:gd name="T6" fmla="*/ 438 w 28"/>
                  <a:gd name="T7" fmla="*/ 329 h 28"/>
                  <a:gd name="T8" fmla="*/ 363 w 28"/>
                  <a:gd name="T9" fmla="*/ 209 h 28"/>
                  <a:gd name="T10" fmla="*/ 300 w 28"/>
                  <a:gd name="T11" fmla="*/ 0 h 28"/>
                  <a:gd name="T12" fmla="*/ 158 w 28"/>
                  <a:gd name="T13" fmla="*/ 25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3" y="5"/>
                    </a:moveTo>
                    <a:cubicBezTo>
                      <a:pt x="5" y="11"/>
                      <a:pt x="3" y="15"/>
                      <a:pt x="2" y="21"/>
                    </a:cubicBezTo>
                    <a:cubicBezTo>
                      <a:pt x="0" y="28"/>
                      <a:pt x="8" y="28"/>
                      <a:pt x="13" y="26"/>
                    </a:cubicBezTo>
                    <a:cubicBezTo>
                      <a:pt x="16" y="26"/>
                      <a:pt x="28" y="21"/>
                      <a:pt x="28" y="17"/>
                    </a:cubicBezTo>
                    <a:cubicBezTo>
                      <a:pt x="28" y="15"/>
                      <a:pt x="24" y="12"/>
                      <a:pt x="23" y="11"/>
                    </a:cubicBezTo>
                    <a:cubicBezTo>
                      <a:pt x="20" y="8"/>
                      <a:pt x="19" y="4"/>
                      <a:pt x="19" y="0"/>
                    </a:cubicBezTo>
                    <a:cubicBezTo>
                      <a:pt x="20" y="6"/>
                      <a:pt x="17" y="13"/>
                      <a:pt x="10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8" name="Freeform 539">
                <a:extLst>
                  <a:ext uri="{FF2B5EF4-FFF2-40B4-BE49-F238E27FC236}">
                    <a16:creationId xmlns:a16="http://schemas.microsoft.com/office/drawing/2014/main" id="{AB2091BD-F21B-48EE-8958-8830EFD0B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3096"/>
                <a:ext cx="95" cy="99"/>
              </a:xfrm>
              <a:custGeom>
                <a:avLst/>
                <a:gdLst>
                  <a:gd name="T0" fmla="*/ 0 w 38"/>
                  <a:gd name="T1" fmla="*/ 265 h 37"/>
                  <a:gd name="T2" fmla="*/ 50 w 38"/>
                  <a:gd name="T3" fmla="*/ 500 h 37"/>
                  <a:gd name="T4" fmla="*/ 113 w 38"/>
                  <a:gd name="T5" fmla="*/ 688 h 37"/>
                  <a:gd name="T6" fmla="*/ 300 w 38"/>
                  <a:gd name="T7" fmla="*/ 615 h 37"/>
                  <a:gd name="T8" fmla="*/ 470 w 38"/>
                  <a:gd name="T9" fmla="*/ 629 h 37"/>
                  <a:gd name="T10" fmla="*/ 563 w 38"/>
                  <a:gd name="T11" fmla="*/ 559 h 37"/>
                  <a:gd name="T12" fmla="*/ 500 w 38"/>
                  <a:gd name="T13" fmla="*/ 500 h 37"/>
                  <a:gd name="T14" fmla="*/ 375 w 38"/>
                  <a:gd name="T15" fmla="*/ 401 h 37"/>
                  <a:gd name="T16" fmla="*/ 220 w 38"/>
                  <a:gd name="T17" fmla="*/ 230 h 37"/>
                  <a:gd name="T18" fmla="*/ 208 w 38"/>
                  <a:gd name="T19" fmla="*/ 115 h 37"/>
                  <a:gd name="T20" fmla="*/ 250 w 38"/>
                  <a:gd name="T21" fmla="*/ 0 h 37"/>
                  <a:gd name="T22" fmla="*/ 158 w 38"/>
                  <a:gd name="T23" fmla="*/ 209 h 37"/>
                  <a:gd name="T24" fmla="*/ 63 w 38"/>
                  <a:gd name="T25" fmla="*/ 364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37">
                    <a:moveTo>
                      <a:pt x="0" y="14"/>
                    </a:moveTo>
                    <a:cubicBezTo>
                      <a:pt x="0" y="18"/>
                      <a:pt x="2" y="23"/>
                      <a:pt x="3" y="26"/>
                    </a:cubicBezTo>
                    <a:cubicBezTo>
                      <a:pt x="4" y="29"/>
                      <a:pt x="4" y="35"/>
                      <a:pt x="7" y="36"/>
                    </a:cubicBezTo>
                    <a:cubicBezTo>
                      <a:pt x="10" y="37"/>
                      <a:pt x="16" y="33"/>
                      <a:pt x="19" y="32"/>
                    </a:cubicBezTo>
                    <a:cubicBezTo>
                      <a:pt x="23" y="31"/>
                      <a:pt x="26" y="33"/>
                      <a:pt x="30" y="33"/>
                    </a:cubicBezTo>
                    <a:cubicBezTo>
                      <a:pt x="32" y="33"/>
                      <a:pt x="38" y="33"/>
                      <a:pt x="36" y="29"/>
                    </a:cubicBezTo>
                    <a:cubicBezTo>
                      <a:pt x="36" y="27"/>
                      <a:pt x="33" y="27"/>
                      <a:pt x="32" y="26"/>
                    </a:cubicBezTo>
                    <a:cubicBezTo>
                      <a:pt x="30" y="24"/>
                      <a:pt x="27" y="23"/>
                      <a:pt x="24" y="21"/>
                    </a:cubicBezTo>
                    <a:cubicBezTo>
                      <a:pt x="21" y="19"/>
                      <a:pt x="16" y="16"/>
                      <a:pt x="14" y="12"/>
                    </a:cubicBezTo>
                    <a:cubicBezTo>
                      <a:pt x="12" y="10"/>
                      <a:pt x="12" y="8"/>
                      <a:pt x="13" y="6"/>
                    </a:cubicBezTo>
                    <a:cubicBezTo>
                      <a:pt x="14" y="4"/>
                      <a:pt x="16" y="2"/>
                      <a:pt x="16" y="0"/>
                    </a:cubicBezTo>
                    <a:cubicBezTo>
                      <a:pt x="11" y="1"/>
                      <a:pt x="9" y="7"/>
                      <a:pt x="10" y="11"/>
                    </a:cubicBezTo>
                    <a:cubicBezTo>
                      <a:pt x="10" y="15"/>
                      <a:pt x="10" y="21"/>
                      <a:pt x="4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9" name="Freeform 540">
                <a:extLst>
                  <a:ext uri="{FF2B5EF4-FFF2-40B4-BE49-F238E27FC236}">
                    <a16:creationId xmlns:a16="http://schemas.microsoft.com/office/drawing/2014/main" id="{2FD44673-CB8C-44B2-8731-F2CFC5DF0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3208"/>
                <a:ext cx="113" cy="99"/>
              </a:xfrm>
              <a:custGeom>
                <a:avLst/>
                <a:gdLst>
                  <a:gd name="T0" fmla="*/ 630 w 45"/>
                  <a:gd name="T1" fmla="*/ 56 h 37"/>
                  <a:gd name="T2" fmla="*/ 472 w 45"/>
                  <a:gd name="T3" fmla="*/ 209 h 37"/>
                  <a:gd name="T4" fmla="*/ 505 w 45"/>
                  <a:gd name="T5" fmla="*/ 401 h 37"/>
                  <a:gd name="T6" fmla="*/ 681 w 45"/>
                  <a:gd name="T7" fmla="*/ 573 h 37"/>
                  <a:gd name="T8" fmla="*/ 505 w 45"/>
                  <a:gd name="T9" fmla="*/ 688 h 37"/>
                  <a:gd name="T10" fmla="*/ 367 w 45"/>
                  <a:gd name="T11" fmla="*/ 688 h 37"/>
                  <a:gd name="T12" fmla="*/ 239 w 45"/>
                  <a:gd name="T13" fmla="*/ 709 h 37"/>
                  <a:gd name="T14" fmla="*/ 83 w 45"/>
                  <a:gd name="T15" fmla="*/ 252 h 37"/>
                  <a:gd name="T16" fmla="*/ 20 w 45"/>
                  <a:gd name="T17" fmla="*/ 115 h 37"/>
                  <a:gd name="T18" fmla="*/ 113 w 45"/>
                  <a:gd name="T19" fmla="*/ 78 h 37"/>
                  <a:gd name="T20" fmla="*/ 146 w 45"/>
                  <a:gd name="T21" fmla="*/ 21 h 37"/>
                  <a:gd name="T22" fmla="*/ 126 w 45"/>
                  <a:gd name="T23" fmla="*/ 171 h 37"/>
                  <a:gd name="T24" fmla="*/ 188 w 45"/>
                  <a:gd name="T25" fmla="*/ 308 h 37"/>
                  <a:gd name="T26" fmla="*/ 284 w 45"/>
                  <a:gd name="T27" fmla="*/ 423 h 37"/>
                  <a:gd name="T28" fmla="*/ 367 w 45"/>
                  <a:gd name="T29" fmla="*/ 385 h 37"/>
                  <a:gd name="T30" fmla="*/ 347 w 45"/>
                  <a:gd name="T31" fmla="*/ 265 h 37"/>
                  <a:gd name="T32" fmla="*/ 555 w 45"/>
                  <a:gd name="T33" fmla="*/ 35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37">
                    <a:moveTo>
                      <a:pt x="40" y="3"/>
                    </a:moveTo>
                    <a:cubicBezTo>
                      <a:pt x="36" y="6"/>
                      <a:pt x="32" y="7"/>
                      <a:pt x="30" y="11"/>
                    </a:cubicBezTo>
                    <a:cubicBezTo>
                      <a:pt x="28" y="15"/>
                      <a:pt x="29" y="18"/>
                      <a:pt x="32" y="21"/>
                    </a:cubicBezTo>
                    <a:cubicBezTo>
                      <a:pt x="35" y="25"/>
                      <a:pt x="40" y="25"/>
                      <a:pt x="43" y="30"/>
                    </a:cubicBezTo>
                    <a:cubicBezTo>
                      <a:pt x="45" y="36"/>
                      <a:pt x="36" y="37"/>
                      <a:pt x="32" y="36"/>
                    </a:cubicBezTo>
                    <a:cubicBezTo>
                      <a:pt x="29" y="36"/>
                      <a:pt x="26" y="35"/>
                      <a:pt x="23" y="36"/>
                    </a:cubicBezTo>
                    <a:cubicBezTo>
                      <a:pt x="20" y="36"/>
                      <a:pt x="18" y="37"/>
                      <a:pt x="15" y="37"/>
                    </a:cubicBezTo>
                    <a:cubicBezTo>
                      <a:pt x="14" y="29"/>
                      <a:pt x="9" y="20"/>
                      <a:pt x="5" y="13"/>
                    </a:cubicBezTo>
                    <a:cubicBezTo>
                      <a:pt x="3" y="11"/>
                      <a:pt x="0" y="9"/>
                      <a:pt x="1" y="6"/>
                    </a:cubicBezTo>
                    <a:cubicBezTo>
                      <a:pt x="1" y="3"/>
                      <a:pt x="4" y="3"/>
                      <a:pt x="7" y="4"/>
                    </a:cubicBezTo>
                    <a:cubicBezTo>
                      <a:pt x="8" y="5"/>
                      <a:pt x="9" y="0"/>
                      <a:pt x="9" y="1"/>
                    </a:cubicBezTo>
                    <a:cubicBezTo>
                      <a:pt x="8" y="3"/>
                      <a:pt x="7" y="6"/>
                      <a:pt x="8" y="9"/>
                    </a:cubicBezTo>
                    <a:cubicBezTo>
                      <a:pt x="8" y="12"/>
                      <a:pt x="10" y="14"/>
                      <a:pt x="12" y="16"/>
                    </a:cubicBezTo>
                    <a:cubicBezTo>
                      <a:pt x="13" y="19"/>
                      <a:pt x="14" y="21"/>
                      <a:pt x="18" y="22"/>
                    </a:cubicBezTo>
                    <a:cubicBezTo>
                      <a:pt x="19" y="22"/>
                      <a:pt x="22" y="22"/>
                      <a:pt x="23" y="20"/>
                    </a:cubicBezTo>
                    <a:cubicBezTo>
                      <a:pt x="24" y="18"/>
                      <a:pt x="22" y="16"/>
                      <a:pt x="22" y="14"/>
                    </a:cubicBezTo>
                    <a:cubicBezTo>
                      <a:pt x="21" y="7"/>
                      <a:pt x="31" y="5"/>
                      <a:pt x="35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0" name="Freeform 541">
                <a:extLst>
                  <a:ext uri="{FF2B5EF4-FFF2-40B4-BE49-F238E27FC236}">
                    <a16:creationId xmlns:a16="http://schemas.microsoft.com/office/drawing/2014/main" id="{008DC9F4-529E-4B85-9EC1-21D8C366D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3331"/>
                <a:ext cx="73" cy="80"/>
              </a:xfrm>
              <a:custGeom>
                <a:avLst/>
                <a:gdLst>
                  <a:gd name="T0" fmla="*/ 463 w 29"/>
                  <a:gd name="T1" fmla="*/ 93 h 30"/>
                  <a:gd name="T2" fmla="*/ 254 w 29"/>
                  <a:gd name="T3" fmla="*/ 205 h 30"/>
                  <a:gd name="T4" fmla="*/ 368 w 29"/>
                  <a:gd name="T5" fmla="*/ 419 h 30"/>
                  <a:gd name="T6" fmla="*/ 272 w 29"/>
                  <a:gd name="T7" fmla="*/ 533 h 30"/>
                  <a:gd name="T8" fmla="*/ 113 w 29"/>
                  <a:gd name="T9" fmla="*/ 419 h 30"/>
                  <a:gd name="T10" fmla="*/ 0 w 29"/>
                  <a:gd name="T11" fmla="*/ 363 h 30"/>
                  <a:gd name="T12" fmla="*/ 113 w 29"/>
                  <a:gd name="T13" fmla="*/ 205 h 30"/>
                  <a:gd name="T14" fmla="*/ 222 w 29"/>
                  <a:gd name="T15" fmla="*/ 21 h 30"/>
                  <a:gd name="T16" fmla="*/ 176 w 29"/>
                  <a:gd name="T17" fmla="*/ 136 h 30"/>
                  <a:gd name="T18" fmla="*/ 254 w 29"/>
                  <a:gd name="T19" fmla="*/ 149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30">
                    <a:moveTo>
                      <a:pt x="29" y="5"/>
                    </a:moveTo>
                    <a:cubicBezTo>
                      <a:pt x="26" y="7"/>
                      <a:pt x="17" y="4"/>
                      <a:pt x="16" y="11"/>
                    </a:cubicBezTo>
                    <a:cubicBezTo>
                      <a:pt x="15" y="16"/>
                      <a:pt x="21" y="18"/>
                      <a:pt x="23" y="22"/>
                    </a:cubicBezTo>
                    <a:cubicBezTo>
                      <a:pt x="24" y="26"/>
                      <a:pt x="23" y="30"/>
                      <a:pt x="17" y="28"/>
                    </a:cubicBezTo>
                    <a:cubicBezTo>
                      <a:pt x="13" y="27"/>
                      <a:pt x="10" y="24"/>
                      <a:pt x="7" y="22"/>
                    </a:cubicBezTo>
                    <a:cubicBezTo>
                      <a:pt x="5" y="22"/>
                      <a:pt x="1" y="22"/>
                      <a:pt x="0" y="19"/>
                    </a:cubicBezTo>
                    <a:cubicBezTo>
                      <a:pt x="3" y="17"/>
                      <a:pt x="5" y="14"/>
                      <a:pt x="7" y="11"/>
                    </a:cubicBezTo>
                    <a:cubicBezTo>
                      <a:pt x="8" y="9"/>
                      <a:pt x="11" y="0"/>
                      <a:pt x="14" y="1"/>
                    </a:cubicBezTo>
                    <a:cubicBezTo>
                      <a:pt x="14" y="3"/>
                      <a:pt x="11" y="5"/>
                      <a:pt x="11" y="7"/>
                    </a:cubicBezTo>
                    <a:cubicBezTo>
                      <a:pt x="12" y="10"/>
                      <a:pt x="15" y="10"/>
                      <a:pt x="16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1" name="Freeform 542">
                <a:extLst>
                  <a:ext uri="{FF2B5EF4-FFF2-40B4-BE49-F238E27FC236}">
                    <a16:creationId xmlns:a16="http://schemas.microsoft.com/office/drawing/2014/main" id="{3CD9AB3C-3E42-449E-AF60-75470CC04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867"/>
                <a:ext cx="420" cy="146"/>
              </a:xfrm>
              <a:custGeom>
                <a:avLst/>
                <a:gdLst>
                  <a:gd name="T0" fmla="*/ 20 w 168"/>
                  <a:gd name="T1" fmla="*/ 690 h 55"/>
                  <a:gd name="T2" fmla="*/ 33 w 168"/>
                  <a:gd name="T3" fmla="*/ 950 h 55"/>
                  <a:gd name="T4" fmla="*/ 208 w 168"/>
                  <a:gd name="T5" fmla="*/ 1009 h 55"/>
                  <a:gd name="T6" fmla="*/ 408 w 168"/>
                  <a:gd name="T7" fmla="*/ 937 h 55"/>
                  <a:gd name="T8" fmla="*/ 645 w 168"/>
                  <a:gd name="T9" fmla="*/ 860 h 55"/>
                  <a:gd name="T10" fmla="*/ 1550 w 168"/>
                  <a:gd name="T11" fmla="*/ 579 h 55"/>
                  <a:gd name="T12" fmla="*/ 1988 w 168"/>
                  <a:gd name="T13" fmla="*/ 507 h 55"/>
                  <a:gd name="T14" fmla="*/ 2333 w 168"/>
                  <a:gd name="T15" fmla="*/ 451 h 55"/>
                  <a:gd name="T16" fmla="*/ 2425 w 168"/>
                  <a:gd name="T17" fmla="*/ 396 h 55"/>
                  <a:gd name="T18" fmla="*/ 2458 w 168"/>
                  <a:gd name="T19" fmla="*/ 316 h 55"/>
                  <a:gd name="T20" fmla="*/ 2520 w 168"/>
                  <a:gd name="T21" fmla="*/ 281 h 55"/>
                  <a:gd name="T22" fmla="*/ 2613 w 168"/>
                  <a:gd name="T23" fmla="*/ 149 h 55"/>
                  <a:gd name="T24" fmla="*/ 2520 w 168"/>
                  <a:gd name="T25" fmla="*/ 0 h 55"/>
                  <a:gd name="T26" fmla="*/ 2458 w 168"/>
                  <a:gd name="T27" fmla="*/ 191 h 55"/>
                  <a:gd name="T28" fmla="*/ 2250 w 168"/>
                  <a:gd name="T29" fmla="*/ 295 h 55"/>
                  <a:gd name="T30" fmla="*/ 1938 w 168"/>
                  <a:gd name="T31" fmla="*/ 295 h 55"/>
                  <a:gd name="T32" fmla="*/ 1625 w 168"/>
                  <a:gd name="T33" fmla="*/ 409 h 55"/>
                  <a:gd name="T34" fmla="*/ 1283 w 168"/>
                  <a:gd name="T35" fmla="*/ 542 h 55"/>
                  <a:gd name="T36" fmla="*/ 925 w 168"/>
                  <a:gd name="T37" fmla="*/ 690 h 55"/>
                  <a:gd name="T38" fmla="*/ 720 w 168"/>
                  <a:gd name="T39" fmla="*/ 733 h 55"/>
                  <a:gd name="T40" fmla="*/ 500 w 168"/>
                  <a:gd name="T41" fmla="*/ 746 h 55"/>
                  <a:gd name="T42" fmla="*/ 175 w 168"/>
                  <a:gd name="T43" fmla="*/ 733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8" h="55">
                    <a:moveTo>
                      <a:pt x="1" y="37"/>
                    </a:moveTo>
                    <a:cubicBezTo>
                      <a:pt x="0" y="41"/>
                      <a:pt x="0" y="47"/>
                      <a:pt x="2" y="51"/>
                    </a:cubicBezTo>
                    <a:cubicBezTo>
                      <a:pt x="4" y="54"/>
                      <a:pt x="10" y="55"/>
                      <a:pt x="13" y="54"/>
                    </a:cubicBezTo>
                    <a:cubicBezTo>
                      <a:pt x="18" y="54"/>
                      <a:pt x="22" y="51"/>
                      <a:pt x="26" y="50"/>
                    </a:cubicBezTo>
                    <a:cubicBezTo>
                      <a:pt x="31" y="48"/>
                      <a:pt x="36" y="47"/>
                      <a:pt x="41" y="46"/>
                    </a:cubicBezTo>
                    <a:cubicBezTo>
                      <a:pt x="60" y="40"/>
                      <a:pt x="80" y="35"/>
                      <a:pt x="99" y="31"/>
                    </a:cubicBezTo>
                    <a:cubicBezTo>
                      <a:pt x="108" y="30"/>
                      <a:pt x="118" y="28"/>
                      <a:pt x="127" y="27"/>
                    </a:cubicBezTo>
                    <a:cubicBezTo>
                      <a:pt x="134" y="26"/>
                      <a:pt x="142" y="26"/>
                      <a:pt x="149" y="24"/>
                    </a:cubicBezTo>
                    <a:cubicBezTo>
                      <a:pt x="151" y="24"/>
                      <a:pt x="153" y="23"/>
                      <a:pt x="155" y="21"/>
                    </a:cubicBezTo>
                    <a:cubicBezTo>
                      <a:pt x="156" y="20"/>
                      <a:pt x="156" y="18"/>
                      <a:pt x="157" y="17"/>
                    </a:cubicBezTo>
                    <a:cubicBezTo>
                      <a:pt x="158" y="16"/>
                      <a:pt x="160" y="16"/>
                      <a:pt x="161" y="15"/>
                    </a:cubicBezTo>
                    <a:cubicBezTo>
                      <a:pt x="165" y="13"/>
                      <a:pt x="166" y="12"/>
                      <a:pt x="167" y="8"/>
                    </a:cubicBezTo>
                    <a:cubicBezTo>
                      <a:pt x="168" y="5"/>
                      <a:pt x="165" y="0"/>
                      <a:pt x="161" y="0"/>
                    </a:cubicBezTo>
                    <a:cubicBezTo>
                      <a:pt x="163" y="3"/>
                      <a:pt x="160" y="8"/>
                      <a:pt x="157" y="10"/>
                    </a:cubicBezTo>
                    <a:cubicBezTo>
                      <a:pt x="154" y="14"/>
                      <a:pt x="149" y="16"/>
                      <a:pt x="144" y="16"/>
                    </a:cubicBezTo>
                    <a:cubicBezTo>
                      <a:pt x="137" y="16"/>
                      <a:pt x="131" y="15"/>
                      <a:pt x="124" y="16"/>
                    </a:cubicBezTo>
                    <a:cubicBezTo>
                      <a:pt x="118" y="16"/>
                      <a:pt x="110" y="19"/>
                      <a:pt x="104" y="22"/>
                    </a:cubicBezTo>
                    <a:cubicBezTo>
                      <a:pt x="97" y="24"/>
                      <a:pt x="90" y="27"/>
                      <a:pt x="82" y="29"/>
                    </a:cubicBezTo>
                    <a:cubicBezTo>
                      <a:pt x="74" y="31"/>
                      <a:pt x="67" y="35"/>
                      <a:pt x="59" y="37"/>
                    </a:cubicBezTo>
                    <a:cubicBezTo>
                      <a:pt x="54" y="37"/>
                      <a:pt x="50" y="39"/>
                      <a:pt x="46" y="39"/>
                    </a:cubicBezTo>
                    <a:cubicBezTo>
                      <a:pt x="42" y="40"/>
                      <a:pt x="37" y="39"/>
                      <a:pt x="32" y="40"/>
                    </a:cubicBezTo>
                    <a:cubicBezTo>
                      <a:pt x="25" y="40"/>
                      <a:pt x="18" y="41"/>
                      <a:pt x="11" y="3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2" name="Freeform 543">
                <a:extLst>
                  <a:ext uri="{FF2B5EF4-FFF2-40B4-BE49-F238E27FC236}">
                    <a16:creationId xmlns:a16="http://schemas.microsoft.com/office/drawing/2014/main" id="{FFCF9FA6-6B3A-4CB1-8D4C-1818BA4FE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821"/>
                <a:ext cx="67" cy="110"/>
              </a:xfrm>
              <a:custGeom>
                <a:avLst/>
                <a:gdLst>
                  <a:gd name="T0" fmla="*/ 136 w 27"/>
                  <a:gd name="T1" fmla="*/ 0 h 41"/>
                  <a:gd name="T2" fmla="*/ 400 w 27"/>
                  <a:gd name="T3" fmla="*/ 330 h 41"/>
                  <a:gd name="T4" fmla="*/ 308 w 27"/>
                  <a:gd name="T5" fmla="*/ 735 h 41"/>
                  <a:gd name="T6" fmla="*/ 124 w 27"/>
                  <a:gd name="T7" fmla="*/ 770 h 41"/>
                  <a:gd name="T8" fmla="*/ 62 w 27"/>
                  <a:gd name="T9" fmla="*/ 676 h 41"/>
                  <a:gd name="T10" fmla="*/ 196 w 27"/>
                  <a:gd name="T11" fmla="*/ 461 h 41"/>
                  <a:gd name="T12" fmla="*/ 62 w 27"/>
                  <a:gd name="T13" fmla="*/ 231 h 41"/>
                  <a:gd name="T14" fmla="*/ 216 w 27"/>
                  <a:gd name="T15" fmla="*/ 252 h 41"/>
                  <a:gd name="T16" fmla="*/ 228 w 27"/>
                  <a:gd name="T17" fmla="*/ 94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1">
                    <a:moveTo>
                      <a:pt x="9" y="0"/>
                    </a:moveTo>
                    <a:cubicBezTo>
                      <a:pt x="19" y="2"/>
                      <a:pt x="24" y="8"/>
                      <a:pt x="26" y="17"/>
                    </a:cubicBezTo>
                    <a:cubicBezTo>
                      <a:pt x="27" y="24"/>
                      <a:pt x="27" y="33"/>
                      <a:pt x="20" y="38"/>
                    </a:cubicBezTo>
                    <a:cubicBezTo>
                      <a:pt x="17" y="40"/>
                      <a:pt x="13" y="41"/>
                      <a:pt x="8" y="40"/>
                    </a:cubicBezTo>
                    <a:cubicBezTo>
                      <a:pt x="4" y="40"/>
                      <a:pt x="0" y="38"/>
                      <a:pt x="4" y="35"/>
                    </a:cubicBezTo>
                    <a:cubicBezTo>
                      <a:pt x="9" y="32"/>
                      <a:pt x="11" y="29"/>
                      <a:pt x="13" y="24"/>
                    </a:cubicBezTo>
                    <a:cubicBezTo>
                      <a:pt x="15" y="17"/>
                      <a:pt x="8" y="17"/>
                      <a:pt x="4" y="12"/>
                    </a:cubicBezTo>
                    <a:cubicBezTo>
                      <a:pt x="6" y="9"/>
                      <a:pt x="11" y="13"/>
                      <a:pt x="14" y="13"/>
                    </a:cubicBezTo>
                    <a:cubicBezTo>
                      <a:pt x="18" y="12"/>
                      <a:pt x="18" y="7"/>
                      <a:pt x="15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3" name="Freeform 544">
                <a:extLst>
                  <a:ext uri="{FF2B5EF4-FFF2-40B4-BE49-F238E27FC236}">
                    <a16:creationId xmlns:a16="http://schemas.microsoft.com/office/drawing/2014/main" id="{415AF125-CCCE-4305-9F75-A13DA8812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3048"/>
                <a:ext cx="80" cy="99"/>
              </a:xfrm>
              <a:custGeom>
                <a:avLst/>
                <a:gdLst>
                  <a:gd name="T0" fmla="*/ 83 w 32"/>
                  <a:gd name="T1" fmla="*/ 0 h 37"/>
                  <a:gd name="T2" fmla="*/ 438 w 32"/>
                  <a:gd name="T3" fmla="*/ 423 h 37"/>
                  <a:gd name="T4" fmla="*/ 283 w 32"/>
                  <a:gd name="T5" fmla="*/ 615 h 37"/>
                  <a:gd name="T6" fmla="*/ 20 w 32"/>
                  <a:gd name="T7" fmla="*/ 629 h 37"/>
                  <a:gd name="T8" fmla="*/ 208 w 32"/>
                  <a:gd name="T9" fmla="*/ 423 h 37"/>
                  <a:gd name="T10" fmla="*/ 158 w 32"/>
                  <a:gd name="T11" fmla="*/ 252 h 37"/>
                  <a:gd name="T12" fmla="*/ 0 w 32"/>
                  <a:gd name="T13" fmla="*/ 193 h 37"/>
                  <a:gd name="T14" fmla="*/ 238 w 32"/>
                  <a:gd name="T15" fmla="*/ 252 h 37"/>
                  <a:gd name="T16" fmla="*/ 188 w 32"/>
                  <a:gd name="T17" fmla="*/ 5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37">
                    <a:moveTo>
                      <a:pt x="5" y="0"/>
                    </a:moveTo>
                    <a:cubicBezTo>
                      <a:pt x="18" y="0"/>
                      <a:pt x="32" y="8"/>
                      <a:pt x="28" y="22"/>
                    </a:cubicBezTo>
                    <a:cubicBezTo>
                      <a:pt x="27" y="27"/>
                      <a:pt x="23" y="30"/>
                      <a:pt x="18" y="32"/>
                    </a:cubicBezTo>
                    <a:cubicBezTo>
                      <a:pt x="14" y="33"/>
                      <a:pt x="4" y="37"/>
                      <a:pt x="1" y="33"/>
                    </a:cubicBezTo>
                    <a:cubicBezTo>
                      <a:pt x="4" y="29"/>
                      <a:pt x="11" y="28"/>
                      <a:pt x="13" y="22"/>
                    </a:cubicBezTo>
                    <a:cubicBezTo>
                      <a:pt x="13" y="19"/>
                      <a:pt x="12" y="15"/>
                      <a:pt x="10" y="13"/>
                    </a:cubicBezTo>
                    <a:cubicBezTo>
                      <a:pt x="7" y="11"/>
                      <a:pt x="3" y="11"/>
                      <a:pt x="0" y="10"/>
                    </a:cubicBezTo>
                    <a:cubicBezTo>
                      <a:pt x="4" y="7"/>
                      <a:pt x="11" y="12"/>
                      <a:pt x="15" y="13"/>
                    </a:cubicBezTo>
                    <a:cubicBezTo>
                      <a:pt x="24" y="13"/>
                      <a:pt x="17" y="4"/>
                      <a:pt x="12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4" name="Freeform 545">
                <a:extLst>
                  <a:ext uri="{FF2B5EF4-FFF2-40B4-BE49-F238E27FC236}">
                    <a16:creationId xmlns:a16="http://schemas.microsoft.com/office/drawing/2014/main" id="{83992317-E9DA-45C9-AAE8-207499EE7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3120"/>
                <a:ext cx="387" cy="51"/>
              </a:xfrm>
              <a:custGeom>
                <a:avLst/>
                <a:gdLst>
                  <a:gd name="T0" fmla="*/ 30 w 155"/>
                  <a:gd name="T1" fmla="*/ 0 h 19"/>
                  <a:gd name="T2" fmla="*/ 230 w 155"/>
                  <a:gd name="T3" fmla="*/ 150 h 19"/>
                  <a:gd name="T4" fmla="*/ 312 w 155"/>
                  <a:gd name="T5" fmla="*/ 252 h 19"/>
                  <a:gd name="T6" fmla="*/ 355 w 155"/>
                  <a:gd name="T7" fmla="*/ 330 h 19"/>
                  <a:gd name="T8" fmla="*/ 604 w 155"/>
                  <a:gd name="T9" fmla="*/ 346 h 19"/>
                  <a:gd name="T10" fmla="*/ 916 w 155"/>
                  <a:gd name="T11" fmla="*/ 287 h 19"/>
                  <a:gd name="T12" fmla="*/ 1603 w 155"/>
                  <a:gd name="T13" fmla="*/ 150 h 19"/>
                  <a:gd name="T14" fmla="*/ 1933 w 155"/>
                  <a:gd name="T15" fmla="*/ 115 h 19"/>
                  <a:gd name="T16" fmla="*/ 2412 w 155"/>
                  <a:gd name="T17" fmla="*/ 150 h 19"/>
                  <a:gd name="T18" fmla="*/ 1962 w 155"/>
                  <a:gd name="T19" fmla="*/ 35 h 19"/>
                  <a:gd name="T20" fmla="*/ 1653 w 155"/>
                  <a:gd name="T21" fmla="*/ 35 h 19"/>
                  <a:gd name="T22" fmla="*/ 1258 w 155"/>
                  <a:gd name="T23" fmla="*/ 81 h 19"/>
                  <a:gd name="T24" fmla="*/ 854 w 155"/>
                  <a:gd name="T25" fmla="*/ 150 h 19"/>
                  <a:gd name="T26" fmla="*/ 499 w 155"/>
                  <a:gd name="T27" fmla="*/ 172 h 19"/>
                  <a:gd name="T28" fmla="*/ 217 w 155"/>
                  <a:gd name="T29" fmla="*/ 81 h 19"/>
                  <a:gd name="T30" fmla="*/ 75 w 155"/>
                  <a:gd name="T31" fmla="*/ 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5" h="19">
                    <a:moveTo>
                      <a:pt x="2" y="0"/>
                    </a:moveTo>
                    <a:cubicBezTo>
                      <a:pt x="0" y="3"/>
                      <a:pt x="12" y="7"/>
                      <a:pt x="15" y="8"/>
                    </a:cubicBezTo>
                    <a:cubicBezTo>
                      <a:pt x="16" y="10"/>
                      <a:pt x="19" y="12"/>
                      <a:pt x="20" y="13"/>
                    </a:cubicBezTo>
                    <a:cubicBezTo>
                      <a:pt x="21" y="15"/>
                      <a:pt x="21" y="16"/>
                      <a:pt x="23" y="17"/>
                    </a:cubicBezTo>
                    <a:cubicBezTo>
                      <a:pt x="27" y="19"/>
                      <a:pt x="34" y="18"/>
                      <a:pt x="39" y="18"/>
                    </a:cubicBezTo>
                    <a:cubicBezTo>
                      <a:pt x="45" y="18"/>
                      <a:pt x="52" y="16"/>
                      <a:pt x="59" y="15"/>
                    </a:cubicBezTo>
                    <a:cubicBezTo>
                      <a:pt x="73" y="12"/>
                      <a:pt x="88" y="11"/>
                      <a:pt x="103" y="8"/>
                    </a:cubicBezTo>
                    <a:cubicBezTo>
                      <a:pt x="110" y="7"/>
                      <a:pt x="117" y="6"/>
                      <a:pt x="124" y="6"/>
                    </a:cubicBezTo>
                    <a:cubicBezTo>
                      <a:pt x="134" y="5"/>
                      <a:pt x="144" y="8"/>
                      <a:pt x="155" y="8"/>
                    </a:cubicBezTo>
                    <a:cubicBezTo>
                      <a:pt x="146" y="3"/>
                      <a:pt x="136" y="2"/>
                      <a:pt x="126" y="2"/>
                    </a:cubicBezTo>
                    <a:cubicBezTo>
                      <a:pt x="120" y="1"/>
                      <a:pt x="113" y="2"/>
                      <a:pt x="106" y="2"/>
                    </a:cubicBezTo>
                    <a:cubicBezTo>
                      <a:pt x="98" y="3"/>
                      <a:pt x="89" y="3"/>
                      <a:pt x="81" y="4"/>
                    </a:cubicBezTo>
                    <a:cubicBezTo>
                      <a:pt x="72" y="5"/>
                      <a:pt x="64" y="7"/>
                      <a:pt x="55" y="8"/>
                    </a:cubicBezTo>
                    <a:cubicBezTo>
                      <a:pt x="47" y="9"/>
                      <a:pt x="40" y="9"/>
                      <a:pt x="32" y="9"/>
                    </a:cubicBezTo>
                    <a:cubicBezTo>
                      <a:pt x="25" y="9"/>
                      <a:pt x="20" y="7"/>
                      <a:pt x="14" y="4"/>
                    </a:cubicBezTo>
                    <a:cubicBezTo>
                      <a:pt x="11" y="3"/>
                      <a:pt x="8" y="1"/>
                      <a:pt x="5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5" name="Freeform 546">
                <a:extLst>
                  <a:ext uri="{FF2B5EF4-FFF2-40B4-BE49-F238E27FC236}">
                    <a16:creationId xmlns:a16="http://schemas.microsoft.com/office/drawing/2014/main" id="{69C2DA99-76E5-4589-A581-35AB11C15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3240"/>
                <a:ext cx="405" cy="53"/>
              </a:xfrm>
              <a:custGeom>
                <a:avLst/>
                <a:gdLst>
                  <a:gd name="T0" fmla="*/ 145 w 162"/>
                  <a:gd name="T1" fmla="*/ 0 h 20"/>
                  <a:gd name="T2" fmla="*/ 0 w 162"/>
                  <a:gd name="T3" fmla="*/ 77 h 20"/>
                  <a:gd name="T4" fmla="*/ 83 w 162"/>
                  <a:gd name="T5" fmla="*/ 170 h 20"/>
                  <a:gd name="T6" fmla="*/ 220 w 162"/>
                  <a:gd name="T7" fmla="*/ 260 h 20"/>
                  <a:gd name="T8" fmla="*/ 333 w 162"/>
                  <a:gd name="T9" fmla="*/ 294 h 20"/>
                  <a:gd name="T10" fmla="*/ 720 w 162"/>
                  <a:gd name="T11" fmla="*/ 294 h 20"/>
                  <a:gd name="T12" fmla="*/ 1125 w 162"/>
                  <a:gd name="T13" fmla="*/ 294 h 20"/>
                  <a:gd name="T14" fmla="*/ 1988 w 162"/>
                  <a:gd name="T15" fmla="*/ 315 h 20"/>
                  <a:gd name="T16" fmla="*/ 2208 w 162"/>
                  <a:gd name="T17" fmla="*/ 337 h 20"/>
                  <a:gd name="T18" fmla="*/ 2333 w 162"/>
                  <a:gd name="T19" fmla="*/ 352 h 20"/>
                  <a:gd name="T20" fmla="*/ 2395 w 162"/>
                  <a:gd name="T21" fmla="*/ 281 h 20"/>
                  <a:gd name="T22" fmla="*/ 2533 w 162"/>
                  <a:gd name="T23" fmla="*/ 148 h 20"/>
                  <a:gd name="T24" fmla="*/ 2363 w 162"/>
                  <a:gd name="T25" fmla="*/ 133 h 20"/>
                  <a:gd name="T26" fmla="*/ 2333 w 162"/>
                  <a:gd name="T27" fmla="*/ 170 h 20"/>
                  <a:gd name="T28" fmla="*/ 2270 w 162"/>
                  <a:gd name="T29" fmla="*/ 191 h 20"/>
                  <a:gd name="T30" fmla="*/ 2000 w 162"/>
                  <a:gd name="T31" fmla="*/ 225 h 20"/>
                  <a:gd name="T32" fmla="*/ 1720 w 162"/>
                  <a:gd name="T33" fmla="*/ 225 h 20"/>
                  <a:gd name="T34" fmla="*/ 1395 w 162"/>
                  <a:gd name="T35" fmla="*/ 148 h 20"/>
                  <a:gd name="T36" fmla="*/ 988 w 162"/>
                  <a:gd name="T37" fmla="*/ 133 h 20"/>
                  <a:gd name="T38" fmla="*/ 520 w 162"/>
                  <a:gd name="T39" fmla="*/ 133 h 20"/>
                  <a:gd name="T40" fmla="*/ 250 w 162"/>
                  <a:gd name="T41" fmla="*/ 77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2" h="20">
                    <a:moveTo>
                      <a:pt x="9" y="0"/>
                    </a:moveTo>
                    <a:cubicBezTo>
                      <a:pt x="6" y="0"/>
                      <a:pt x="1" y="1"/>
                      <a:pt x="0" y="4"/>
                    </a:cubicBezTo>
                    <a:cubicBezTo>
                      <a:pt x="0" y="7"/>
                      <a:pt x="3" y="8"/>
                      <a:pt x="5" y="9"/>
                    </a:cubicBezTo>
                    <a:cubicBezTo>
                      <a:pt x="9" y="10"/>
                      <a:pt x="11" y="11"/>
                      <a:pt x="14" y="14"/>
                    </a:cubicBezTo>
                    <a:cubicBezTo>
                      <a:pt x="16" y="16"/>
                      <a:pt x="18" y="16"/>
                      <a:pt x="21" y="16"/>
                    </a:cubicBezTo>
                    <a:cubicBezTo>
                      <a:pt x="29" y="17"/>
                      <a:pt x="38" y="16"/>
                      <a:pt x="46" y="16"/>
                    </a:cubicBezTo>
                    <a:cubicBezTo>
                      <a:pt x="54" y="16"/>
                      <a:pt x="63" y="16"/>
                      <a:pt x="72" y="16"/>
                    </a:cubicBezTo>
                    <a:cubicBezTo>
                      <a:pt x="90" y="16"/>
                      <a:pt x="109" y="16"/>
                      <a:pt x="127" y="17"/>
                    </a:cubicBezTo>
                    <a:cubicBezTo>
                      <a:pt x="132" y="17"/>
                      <a:pt x="136" y="17"/>
                      <a:pt x="141" y="18"/>
                    </a:cubicBezTo>
                    <a:cubicBezTo>
                      <a:pt x="143" y="19"/>
                      <a:pt x="146" y="20"/>
                      <a:pt x="149" y="19"/>
                    </a:cubicBezTo>
                    <a:cubicBezTo>
                      <a:pt x="151" y="18"/>
                      <a:pt x="152" y="17"/>
                      <a:pt x="153" y="15"/>
                    </a:cubicBezTo>
                    <a:cubicBezTo>
                      <a:pt x="156" y="12"/>
                      <a:pt x="158" y="10"/>
                      <a:pt x="162" y="8"/>
                    </a:cubicBezTo>
                    <a:cubicBezTo>
                      <a:pt x="159" y="8"/>
                      <a:pt x="154" y="5"/>
                      <a:pt x="151" y="7"/>
                    </a:cubicBezTo>
                    <a:cubicBezTo>
                      <a:pt x="150" y="7"/>
                      <a:pt x="150" y="8"/>
                      <a:pt x="149" y="9"/>
                    </a:cubicBezTo>
                    <a:cubicBezTo>
                      <a:pt x="148" y="10"/>
                      <a:pt x="147" y="10"/>
                      <a:pt x="145" y="10"/>
                    </a:cubicBezTo>
                    <a:cubicBezTo>
                      <a:pt x="140" y="12"/>
                      <a:pt x="134" y="12"/>
                      <a:pt x="128" y="12"/>
                    </a:cubicBezTo>
                    <a:cubicBezTo>
                      <a:pt x="122" y="13"/>
                      <a:pt x="116" y="13"/>
                      <a:pt x="110" y="12"/>
                    </a:cubicBezTo>
                    <a:cubicBezTo>
                      <a:pt x="102" y="12"/>
                      <a:pt x="96" y="9"/>
                      <a:pt x="89" y="8"/>
                    </a:cubicBezTo>
                    <a:cubicBezTo>
                      <a:pt x="80" y="7"/>
                      <a:pt x="71" y="7"/>
                      <a:pt x="63" y="7"/>
                    </a:cubicBezTo>
                    <a:cubicBezTo>
                      <a:pt x="53" y="8"/>
                      <a:pt x="43" y="7"/>
                      <a:pt x="33" y="7"/>
                    </a:cubicBezTo>
                    <a:cubicBezTo>
                      <a:pt x="27" y="7"/>
                      <a:pt x="22" y="4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6" name="Freeform 547">
                <a:extLst>
                  <a:ext uri="{FF2B5EF4-FFF2-40B4-BE49-F238E27FC236}">
                    <a16:creationId xmlns:a16="http://schemas.microsoft.com/office/drawing/2014/main" id="{A4213EC4-B012-4E30-ABB3-1A6A7F7D4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3211"/>
                <a:ext cx="55" cy="93"/>
              </a:xfrm>
              <a:custGeom>
                <a:avLst/>
                <a:gdLst>
                  <a:gd name="T0" fmla="*/ 125 w 22"/>
                  <a:gd name="T1" fmla="*/ 0 h 35"/>
                  <a:gd name="T2" fmla="*/ 345 w 22"/>
                  <a:gd name="T3" fmla="*/ 260 h 35"/>
                  <a:gd name="T4" fmla="*/ 333 w 22"/>
                  <a:gd name="T5" fmla="*/ 465 h 35"/>
                  <a:gd name="T6" fmla="*/ 270 w 22"/>
                  <a:gd name="T7" fmla="*/ 622 h 35"/>
                  <a:gd name="T8" fmla="*/ 63 w 22"/>
                  <a:gd name="T9" fmla="*/ 601 h 35"/>
                  <a:gd name="T10" fmla="*/ 83 w 22"/>
                  <a:gd name="T11" fmla="*/ 465 h 35"/>
                  <a:gd name="T12" fmla="*/ 270 w 22"/>
                  <a:gd name="T13" fmla="*/ 375 h 35"/>
                  <a:gd name="T14" fmla="*/ 175 w 22"/>
                  <a:gd name="T15" fmla="*/ 17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35">
                    <a:moveTo>
                      <a:pt x="8" y="0"/>
                    </a:moveTo>
                    <a:cubicBezTo>
                      <a:pt x="15" y="0"/>
                      <a:pt x="21" y="8"/>
                      <a:pt x="22" y="14"/>
                    </a:cubicBezTo>
                    <a:cubicBezTo>
                      <a:pt x="22" y="18"/>
                      <a:pt x="22" y="22"/>
                      <a:pt x="21" y="25"/>
                    </a:cubicBezTo>
                    <a:cubicBezTo>
                      <a:pt x="21" y="29"/>
                      <a:pt x="21" y="32"/>
                      <a:pt x="17" y="33"/>
                    </a:cubicBezTo>
                    <a:cubicBezTo>
                      <a:pt x="13" y="35"/>
                      <a:pt x="7" y="34"/>
                      <a:pt x="4" y="32"/>
                    </a:cubicBezTo>
                    <a:cubicBezTo>
                      <a:pt x="0" y="30"/>
                      <a:pt x="1" y="27"/>
                      <a:pt x="5" y="25"/>
                    </a:cubicBezTo>
                    <a:cubicBezTo>
                      <a:pt x="9" y="24"/>
                      <a:pt x="15" y="25"/>
                      <a:pt x="17" y="20"/>
                    </a:cubicBezTo>
                    <a:cubicBezTo>
                      <a:pt x="20" y="14"/>
                      <a:pt x="11" y="14"/>
                      <a:pt x="11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7" name="Freeform 548">
                <a:extLst>
                  <a:ext uri="{FF2B5EF4-FFF2-40B4-BE49-F238E27FC236}">
                    <a16:creationId xmlns:a16="http://schemas.microsoft.com/office/drawing/2014/main" id="{679C7E96-991D-483B-88E6-9FA9B80A6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3371"/>
                <a:ext cx="67" cy="80"/>
              </a:xfrm>
              <a:custGeom>
                <a:avLst/>
                <a:gdLst>
                  <a:gd name="T0" fmla="*/ 337 w 27"/>
                  <a:gd name="T1" fmla="*/ 0 h 30"/>
                  <a:gd name="T2" fmla="*/ 400 w 27"/>
                  <a:gd name="T3" fmla="*/ 136 h 30"/>
                  <a:gd name="T4" fmla="*/ 370 w 27"/>
                  <a:gd name="T5" fmla="*/ 320 h 30"/>
                  <a:gd name="T6" fmla="*/ 0 w 27"/>
                  <a:gd name="T7" fmla="*/ 456 h 30"/>
                  <a:gd name="T8" fmla="*/ 136 w 27"/>
                  <a:gd name="T9" fmla="*/ 435 h 30"/>
                  <a:gd name="T10" fmla="*/ 290 w 27"/>
                  <a:gd name="T11" fmla="*/ 307 h 30"/>
                  <a:gd name="T12" fmla="*/ 258 w 27"/>
                  <a:gd name="T13" fmla="*/ 115 h 30"/>
                  <a:gd name="T14" fmla="*/ 228 w 27"/>
                  <a:gd name="T15" fmla="*/ 35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30">
                    <a:moveTo>
                      <a:pt x="22" y="0"/>
                    </a:moveTo>
                    <a:cubicBezTo>
                      <a:pt x="25" y="2"/>
                      <a:pt x="26" y="4"/>
                      <a:pt x="26" y="7"/>
                    </a:cubicBezTo>
                    <a:cubicBezTo>
                      <a:pt x="27" y="12"/>
                      <a:pt x="27" y="13"/>
                      <a:pt x="24" y="17"/>
                    </a:cubicBezTo>
                    <a:cubicBezTo>
                      <a:pt x="21" y="21"/>
                      <a:pt x="5" y="30"/>
                      <a:pt x="0" y="24"/>
                    </a:cubicBezTo>
                    <a:cubicBezTo>
                      <a:pt x="3" y="23"/>
                      <a:pt x="7" y="24"/>
                      <a:pt x="9" y="23"/>
                    </a:cubicBezTo>
                    <a:cubicBezTo>
                      <a:pt x="12" y="22"/>
                      <a:pt x="17" y="19"/>
                      <a:pt x="19" y="16"/>
                    </a:cubicBezTo>
                    <a:cubicBezTo>
                      <a:pt x="21" y="13"/>
                      <a:pt x="20" y="9"/>
                      <a:pt x="17" y="6"/>
                    </a:cubicBezTo>
                    <a:cubicBezTo>
                      <a:pt x="16" y="5"/>
                      <a:pt x="13" y="4"/>
                      <a:pt x="15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8" name="Freeform 549">
                <a:extLst>
                  <a:ext uri="{FF2B5EF4-FFF2-40B4-BE49-F238E27FC236}">
                    <a16:creationId xmlns:a16="http://schemas.microsoft.com/office/drawing/2014/main" id="{979C7A50-1517-470D-8A07-813AB18B8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3392"/>
                <a:ext cx="60" cy="61"/>
              </a:xfrm>
              <a:custGeom>
                <a:avLst/>
                <a:gdLst>
                  <a:gd name="T0" fmla="*/ 375 w 24"/>
                  <a:gd name="T1" fmla="*/ 77 h 23"/>
                  <a:gd name="T2" fmla="*/ 283 w 24"/>
                  <a:gd name="T3" fmla="*/ 353 h 23"/>
                  <a:gd name="T4" fmla="*/ 0 w 24"/>
                  <a:gd name="T5" fmla="*/ 316 h 23"/>
                  <a:gd name="T6" fmla="*/ 175 w 24"/>
                  <a:gd name="T7" fmla="*/ 225 h 23"/>
                  <a:gd name="T8" fmla="*/ 238 w 24"/>
                  <a:gd name="T9" fmla="*/ 77 h 23"/>
                  <a:gd name="T10" fmla="*/ 250 w 24"/>
                  <a:gd name="T11" fmla="*/ 0 h 23"/>
                  <a:gd name="T12" fmla="*/ 333 w 24"/>
                  <a:gd name="T13" fmla="*/ 7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cubicBezTo>
                      <a:pt x="18" y="7"/>
                      <a:pt x="14" y="14"/>
                      <a:pt x="18" y="19"/>
                    </a:cubicBezTo>
                    <a:cubicBezTo>
                      <a:pt x="13" y="23"/>
                      <a:pt x="4" y="21"/>
                      <a:pt x="0" y="17"/>
                    </a:cubicBezTo>
                    <a:cubicBezTo>
                      <a:pt x="4" y="15"/>
                      <a:pt x="8" y="17"/>
                      <a:pt x="11" y="12"/>
                    </a:cubicBezTo>
                    <a:cubicBezTo>
                      <a:pt x="13" y="10"/>
                      <a:pt x="15" y="7"/>
                      <a:pt x="15" y="4"/>
                    </a:cubicBezTo>
                    <a:cubicBezTo>
                      <a:pt x="16" y="3"/>
                      <a:pt x="15" y="0"/>
                      <a:pt x="16" y="0"/>
                    </a:cubicBezTo>
                    <a:cubicBezTo>
                      <a:pt x="15" y="3"/>
                      <a:pt x="17" y="8"/>
                      <a:pt x="21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9" name="Freeform 550">
                <a:extLst>
                  <a:ext uri="{FF2B5EF4-FFF2-40B4-BE49-F238E27FC236}">
                    <a16:creationId xmlns:a16="http://schemas.microsoft.com/office/drawing/2014/main" id="{A2C25277-E0E5-4027-B1FB-47D7B223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3037"/>
                <a:ext cx="55" cy="99"/>
              </a:xfrm>
              <a:custGeom>
                <a:avLst/>
                <a:gdLst>
                  <a:gd name="T0" fmla="*/ 175 w 22"/>
                  <a:gd name="T1" fmla="*/ 321 h 37"/>
                  <a:gd name="T2" fmla="*/ 158 w 22"/>
                  <a:gd name="T3" fmla="*/ 479 h 37"/>
                  <a:gd name="T4" fmla="*/ 300 w 22"/>
                  <a:gd name="T5" fmla="*/ 615 h 37"/>
                  <a:gd name="T6" fmla="*/ 283 w 22"/>
                  <a:gd name="T7" fmla="*/ 688 h 37"/>
                  <a:gd name="T8" fmla="*/ 145 w 22"/>
                  <a:gd name="T9" fmla="*/ 688 h 37"/>
                  <a:gd name="T10" fmla="*/ 63 w 22"/>
                  <a:gd name="T11" fmla="*/ 709 h 37"/>
                  <a:gd name="T12" fmla="*/ 95 w 22"/>
                  <a:gd name="T13" fmla="*/ 559 h 37"/>
                  <a:gd name="T14" fmla="*/ 145 w 22"/>
                  <a:gd name="T15" fmla="*/ 364 h 37"/>
                  <a:gd name="T16" fmla="*/ 50 w 22"/>
                  <a:gd name="T17" fmla="*/ 94 h 37"/>
                  <a:gd name="T18" fmla="*/ 33 w 22"/>
                  <a:gd name="T19" fmla="*/ 21 h 37"/>
                  <a:gd name="T20" fmla="*/ 125 w 22"/>
                  <a:gd name="T21" fmla="*/ 35 h 37"/>
                  <a:gd name="T22" fmla="*/ 113 w 22"/>
                  <a:gd name="T23" fmla="*/ 136 h 37"/>
                  <a:gd name="T24" fmla="*/ 145 w 22"/>
                  <a:gd name="T25" fmla="*/ 230 h 37"/>
                  <a:gd name="T26" fmla="*/ 270 w 22"/>
                  <a:gd name="T27" fmla="*/ 230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" h="37">
                    <a:moveTo>
                      <a:pt x="11" y="17"/>
                    </a:moveTo>
                    <a:cubicBezTo>
                      <a:pt x="10" y="21"/>
                      <a:pt x="8" y="22"/>
                      <a:pt x="10" y="25"/>
                    </a:cubicBezTo>
                    <a:cubicBezTo>
                      <a:pt x="12" y="29"/>
                      <a:pt x="16" y="29"/>
                      <a:pt x="19" y="32"/>
                    </a:cubicBezTo>
                    <a:cubicBezTo>
                      <a:pt x="22" y="34"/>
                      <a:pt x="21" y="35"/>
                      <a:pt x="18" y="36"/>
                    </a:cubicBezTo>
                    <a:cubicBezTo>
                      <a:pt x="15" y="36"/>
                      <a:pt x="12" y="35"/>
                      <a:pt x="9" y="36"/>
                    </a:cubicBezTo>
                    <a:cubicBezTo>
                      <a:pt x="8" y="36"/>
                      <a:pt x="6" y="37"/>
                      <a:pt x="4" y="37"/>
                    </a:cubicBezTo>
                    <a:cubicBezTo>
                      <a:pt x="5" y="34"/>
                      <a:pt x="5" y="31"/>
                      <a:pt x="6" y="29"/>
                    </a:cubicBezTo>
                    <a:cubicBezTo>
                      <a:pt x="7" y="25"/>
                      <a:pt x="9" y="23"/>
                      <a:pt x="9" y="19"/>
                    </a:cubicBezTo>
                    <a:cubicBezTo>
                      <a:pt x="8" y="14"/>
                      <a:pt x="7" y="9"/>
                      <a:pt x="3" y="5"/>
                    </a:cubicBezTo>
                    <a:cubicBezTo>
                      <a:pt x="2" y="4"/>
                      <a:pt x="0" y="3"/>
                      <a:pt x="2" y="1"/>
                    </a:cubicBezTo>
                    <a:cubicBezTo>
                      <a:pt x="3" y="0"/>
                      <a:pt x="7" y="1"/>
                      <a:pt x="8" y="2"/>
                    </a:cubicBezTo>
                    <a:cubicBezTo>
                      <a:pt x="8" y="4"/>
                      <a:pt x="7" y="5"/>
                      <a:pt x="7" y="7"/>
                    </a:cubicBezTo>
                    <a:cubicBezTo>
                      <a:pt x="7" y="8"/>
                      <a:pt x="8" y="10"/>
                      <a:pt x="9" y="12"/>
                    </a:cubicBezTo>
                    <a:cubicBezTo>
                      <a:pt x="12" y="16"/>
                      <a:pt x="13" y="13"/>
                      <a:pt x="17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0" name="Freeform 551">
                <a:extLst>
                  <a:ext uri="{FF2B5EF4-FFF2-40B4-BE49-F238E27FC236}">
                    <a16:creationId xmlns:a16="http://schemas.microsoft.com/office/drawing/2014/main" id="{CF547DA5-2A5B-4F97-AA7B-CC7990D9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3357"/>
                <a:ext cx="217" cy="54"/>
              </a:xfrm>
              <a:custGeom>
                <a:avLst/>
                <a:gdLst>
                  <a:gd name="T0" fmla="*/ 167 w 87"/>
                  <a:gd name="T1" fmla="*/ 22 h 20"/>
                  <a:gd name="T2" fmla="*/ 30 w 87"/>
                  <a:gd name="T3" fmla="*/ 59 h 20"/>
                  <a:gd name="T4" fmla="*/ 125 w 87"/>
                  <a:gd name="T5" fmla="*/ 219 h 20"/>
                  <a:gd name="T6" fmla="*/ 155 w 87"/>
                  <a:gd name="T7" fmla="*/ 278 h 20"/>
                  <a:gd name="T8" fmla="*/ 249 w 87"/>
                  <a:gd name="T9" fmla="*/ 313 h 20"/>
                  <a:gd name="T10" fmla="*/ 466 w 87"/>
                  <a:gd name="T11" fmla="*/ 313 h 20"/>
                  <a:gd name="T12" fmla="*/ 1349 w 87"/>
                  <a:gd name="T13" fmla="*/ 394 h 20"/>
                  <a:gd name="T14" fmla="*/ 1100 w 87"/>
                  <a:gd name="T15" fmla="*/ 300 h 20"/>
                  <a:gd name="T16" fmla="*/ 758 w 87"/>
                  <a:gd name="T17" fmla="*/ 232 h 20"/>
                  <a:gd name="T18" fmla="*/ 436 w 87"/>
                  <a:gd name="T19" fmla="*/ 197 h 20"/>
                  <a:gd name="T20" fmla="*/ 262 w 87"/>
                  <a:gd name="T21" fmla="*/ 116 h 20"/>
                  <a:gd name="T22" fmla="*/ 200 w 87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20">
                    <a:moveTo>
                      <a:pt x="11" y="1"/>
                    </a:moveTo>
                    <a:cubicBezTo>
                      <a:pt x="9" y="1"/>
                      <a:pt x="3" y="1"/>
                      <a:pt x="2" y="3"/>
                    </a:cubicBezTo>
                    <a:cubicBezTo>
                      <a:pt x="0" y="7"/>
                      <a:pt x="6" y="9"/>
                      <a:pt x="8" y="11"/>
                    </a:cubicBezTo>
                    <a:cubicBezTo>
                      <a:pt x="9" y="12"/>
                      <a:pt x="9" y="14"/>
                      <a:pt x="10" y="14"/>
                    </a:cubicBezTo>
                    <a:cubicBezTo>
                      <a:pt x="11" y="16"/>
                      <a:pt x="14" y="16"/>
                      <a:pt x="16" y="16"/>
                    </a:cubicBezTo>
                    <a:cubicBezTo>
                      <a:pt x="21" y="16"/>
                      <a:pt x="25" y="15"/>
                      <a:pt x="30" y="16"/>
                    </a:cubicBezTo>
                    <a:cubicBezTo>
                      <a:pt x="49" y="16"/>
                      <a:pt x="68" y="16"/>
                      <a:pt x="87" y="20"/>
                    </a:cubicBezTo>
                    <a:cubicBezTo>
                      <a:pt x="82" y="18"/>
                      <a:pt x="77" y="15"/>
                      <a:pt x="71" y="15"/>
                    </a:cubicBezTo>
                    <a:cubicBezTo>
                      <a:pt x="64" y="14"/>
                      <a:pt x="57" y="13"/>
                      <a:pt x="49" y="12"/>
                    </a:cubicBezTo>
                    <a:cubicBezTo>
                      <a:pt x="42" y="12"/>
                      <a:pt x="35" y="12"/>
                      <a:pt x="28" y="10"/>
                    </a:cubicBezTo>
                    <a:cubicBezTo>
                      <a:pt x="24" y="9"/>
                      <a:pt x="20" y="9"/>
                      <a:pt x="17" y="6"/>
                    </a:cubicBezTo>
                    <a:cubicBezTo>
                      <a:pt x="15" y="4"/>
                      <a:pt x="15" y="2"/>
                      <a:pt x="13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1" name="Freeform 552">
                <a:extLst>
                  <a:ext uri="{FF2B5EF4-FFF2-40B4-BE49-F238E27FC236}">
                    <a16:creationId xmlns:a16="http://schemas.microsoft.com/office/drawing/2014/main" id="{58F3995D-12B8-4721-B598-77891039A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3421"/>
                <a:ext cx="137" cy="70"/>
              </a:xfrm>
              <a:custGeom>
                <a:avLst/>
                <a:gdLst>
                  <a:gd name="T0" fmla="*/ 633 w 55"/>
                  <a:gd name="T1" fmla="*/ 59 h 26"/>
                  <a:gd name="T2" fmla="*/ 807 w 55"/>
                  <a:gd name="T3" fmla="*/ 35 h 26"/>
                  <a:gd name="T4" fmla="*/ 820 w 55"/>
                  <a:gd name="T5" fmla="*/ 275 h 26"/>
                  <a:gd name="T6" fmla="*/ 712 w 55"/>
                  <a:gd name="T7" fmla="*/ 506 h 26"/>
                  <a:gd name="T8" fmla="*/ 620 w 55"/>
                  <a:gd name="T9" fmla="*/ 485 h 26"/>
                  <a:gd name="T10" fmla="*/ 416 w 55"/>
                  <a:gd name="T11" fmla="*/ 369 h 26"/>
                  <a:gd name="T12" fmla="*/ 199 w 55"/>
                  <a:gd name="T13" fmla="*/ 312 h 26"/>
                  <a:gd name="T14" fmla="*/ 0 w 55"/>
                  <a:gd name="T15" fmla="*/ 253 h 26"/>
                  <a:gd name="T16" fmla="*/ 279 w 55"/>
                  <a:gd name="T17" fmla="*/ 275 h 26"/>
                  <a:gd name="T18" fmla="*/ 558 w 55"/>
                  <a:gd name="T19" fmla="*/ 312 h 26"/>
                  <a:gd name="T20" fmla="*/ 695 w 55"/>
                  <a:gd name="T21" fmla="*/ 312 h 26"/>
                  <a:gd name="T22" fmla="*/ 653 w 55"/>
                  <a:gd name="T23" fmla="*/ 81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26">
                    <a:moveTo>
                      <a:pt x="41" y="3"/>
                    </a:moveTo>
                    <a:cubicBezTo>
                      <a:pt x="44" y="2"/>
                      <a:pt x="49" y="0"/>
                      <a:pt x="52" y="2"/>
                    </a:cubicBezTo>
                    <a:cubicBezTo>
                      <a:pt x="55" y="3"/>
                      <a:pt x="53" y="11"/>
                      <a:pt x="53" y="14"/>
                    </a:cubicBezTo>
                    <a:cubicBezTo>
                      <a:pt x="53" y="19"/>
                      <a:pt x="52" y="26"/>
                      <a:pt x="46" y="26"/>
                    </a:cubicBezTo>
                    <a:cubicBezTo>
                      <a:pt x="44" y="26"/>
                      <a:pt x="42" y="25"/>
                      <a:pt x="40" y="25"/>
                    </a:cubicBezTo>
                    <a:cubicBezTo>
                      <a:pt x="35" y="23"/>
                      <a:pt x="31" y="21"/>
                      <a:pt x="27" y="19"/>
                    </a:cubicBezTo>
                    <a:cubicBezTo>
                      <a:pt x="22" y="17"/>
                      <a:pt x="18" y="16"/>
                      <a:pt x="13" y="16"/>
                    </a:cubicBezTo>
                    <a:cubicBezTo>
                      <a:pt x="9" y="15"/>
                      <a:pt x="3" y="15"/>
                      <a:pt x="0" y="13"/>
                    </a:cubicBezTo>
                    <a:cubicBezTo>
                      <a:pt x="6" y="13"/>
                      <a:pt x="12" y="14"/>
                      <a:pt x="18" y="14"/>
                    </a:cubicBezTo>
                    <a:cubicBezTo>
                      <a:pt x="24" y="14"/>
                      <a:pt x="30" y="16"/>
                      <a:pt x="36" y="16"/>
                    </a:cubicBezTo>
                    <a:cubicBezTo>
                      <a:pt x="39" y="16"/>
                      <a:pt x="43" y="16"/>
                      <a:pt x="45" y="16"/>
                    </a:cubicBezTo>
                    <a:cubicBezTo>
                      <a:pt x="52" y="14"/>
                      <a:pt x="45" y="6"/>
                      <a:pt x="42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2" name="Freeform 553">
                <a:extLst>
                  <a:ext uri="{FF2B5EF4-FFF2-40B4-BE49-F238E27FC236}">
                    <a16:creationId xmlns:a16="http://schemas.microsoft.com/office/drawing/2014/main" id="{31167AAF-ED8C-4B7C-9450-C5052E663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3435"/>
                <a:ext cx="45" cy="74"/>
              </a:xfrm>
              <a:custGeom>
                <a:avLst/>
                <a:gdLst>
                  <a:gd name="T0" fmla="*/ 188 w 18"/>
                  <a:gd name="T1" fmla="*/ 111 h 28"/>
                  <a:gd name="T2" fmla="*/ 125 w 18"/>
                  <a:gd name="T3" fmla="*/ 225 h 28"/>
                  <a:gd name="T4" fmla="*/ 175 w 18"/>
                  <a:gd name="T5" fmla="*/ 391 h 28"/>
                  <a:gd name="T6" fmla="*/ 0 w 18"/>
                  <a:gd name="T7" fmla="*/ 426 h 28"/>
                  <a:gd name="T8" fmla="*/ 33 w 18"/>
                  <a:gd name="T9" fmla="*/ 349 h 28"/>
                  <a:gd name="T10" fmla="*/ 63 w 18"/>
                  <a:gd name="T11" fmla="*/ 148 h 28"/>
                  <a:gd name="T12" fmla="*/ 175 w 18"/>
                  <a:gd name="T13" fmla="*/ 21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8">
                    <a:moveTo>
                      <a:pt x="12" y="6"/>
                    </a:moveTo>
                    <a:cubicBezTo>
                      <a:pt x="11" y="8"/>
                      <a:pt x="9" y="9"/>
                      <a:pt x="8" y="12"/>
                    </a:cubicBezTo>
                    <a:cubicBezTo>
                      <a:pt x="8" y="15"/>
                      <a:pt x="9" y="18"/>
                      <a:pt x="11" y="21"/>
                    </a:cubicBezTo>
                    <a:cubicBezTo>
                      <a:pt x="18" y="28"/>
                      <a:pt x="4" y="26"/>
                      <a:pt x="0" y="23"/>
                    </a:cubicBezTo>
                    <a:cubicBezTo>
                      <a:pt x="1" y="21"/>
                      <a:pt x="2" y="20"/>
                      <a:pt x="2" y="19"/>
                    </a:cubicBezTo>
                    <a:cubicBezTo>
                      <a:pt x="3" y="15"/>
                      <a:pt x="3" y="11"/>
                      <a:pt x="4" y="8"/>
                    </a:cubicBezTo>
                    <a:cubicBezTo>
                      <a:pt x="4" y="2"/>
                      <a:pt x="4" y="0"/>
                      <a:pt x="11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3" name="Freeform 554">
                <a:extLst>
                  <a:ext uri="{FF2B5EF4-FFF2-40B4-BE49-F238E27FC236}">
                    <a16:creationId xmlns:a16="http://schemas.microsoft.com/office/drawing/2014/main" id="{13528635-D931-48AB-95B0-1A4FE94B1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3464"/>
                <a:ext cx="125" cy="56"/>
              </a:xfrm>
              <a:custGeom>
                <a:avLst/>
                <a:gdLst>
                  <a:gd name="T0" fmla="*/ 0 w 50"/>
                  <a:gd name="T1" fmla="*/ 149 h 21"/>
                  <a:gd name="T2" fmla="*/ 188 w 50"/>
                  <a:gd name="T3" fmla="*/ 227 h 21"/>
                  <a:gd name="T4" fmla="*/ 458 w 50"/>
                  <a:gd name="T5" fmla="*/ 307 h 21"/>
                  <a:gd name="T6" fmla="*/ 688 w 50"/>
                  <a:gd name="T7" fmla="*/ 397 h 21"/>
                  <a:gd name="T8" fmla="*/ 750 w 50"/>
                  <a:gd name="T9" fmla="*/ 285 h 21"/>
                  <a:gd name="T10" fmla="*/ 708 w 50"/>
                  <a:gd name="T11" fmla="*/ 77 h 21"/>
                  <a:gd name="T12" fmla="*/ 688 w 50"/>
                  <a:gd name="T13" fmla="*/ 171 h 21"/>
                  <a:gd name="T14" fmla="*/ 708 w 50"/>
                  <a:gd name="T15" fmla="*/ 285 h 21"/>
                  <a:gd name="T16" fmla="*/ 520 w 50"/>
                  <a:gd name="T17" fmla="*/ 248 h 21"/>
                  <a:gd name="T18" fmla="*/ 425 w 50"/>
                  <a:gd name="T19" fmla="*/ 171 h 21"/>
                  <a:gd name="T20" fmla="*/ 270 w 50"/>
                  <a:gd name="T21" fmla="*/ 149 h 21"/>
                  <a:gd name="T22" fmla="*/ 33 w 50"/>
                  <a:gd name="T23" fmla="*/ 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21">
                    <a:moveTo>
                      <a:pt x="0" y="8"/>
                    </a:moveTo>
                    <a:cubicBezTo>
                      <a:pt x="0" y="14"/>
                      <a:pt x="8" y="12"/>
                      <a:pt x="12" y="12"/>
                    </a:cubicBezTo>
                    <a:cubicBezTo>
                      <a:pt x="18" y="12"/>
                      <a:pt x="24" y="14"/>
                      <a:pt x="29" y="16"/>
                    </a:cubicBezTo>
                    <a:cubicBezTo>
                      <a:pt x="33" y="18"/>
                      <a:pt x="40" y="21"/>
                      <a:pt x="44" y="21"/>
                    </a:cubicBezTo>
                    <a:cubicBezTo>
                      <a:pt x="47" y="20"/>
                      <a:pt x="47" y="18"/>
                      <a:pt x="48" y="15"/>
                    </a:cubicBezTo>
                    <a:cubicBezTo>
                      <a:pt x="50" y="11"/>
                      <a:pt x="48" y="8"/>
                      <a:pt x="45" y="4"/>
                    </a:cubicBezTo>
                    <a:cubicBezTo>
                      <a:pt x="45" y="6"/>
                      <a:pt x="44" y="7"/>
                      <a:pt x="44" y="9"/>
                    </a:cubicBezTo>
                    <a:cubicBezTo>
                      <a:pt x="45" y="12"/>
                      <a:pt x="47" y="12"/>
                      <a:pt x="45" y="15"/>
                    </a:cubicBezTo>
                    <a:cubicBezTo>
                      <a:pt x="41" y="18"/>
                      <a:pt x="36" y="15"/>
                      <a:pt x="33" y="13"/>
                    </a:cubicBezTo>
                    <a:cubicBezTo>
                      <a:pt x="31" y="12"/>
                      <a:pt x="29" y="10"/>
                      <a:pt x="27" y="9"/>
                    </a:cubicBezTo>
                    <a:cubicBezTo>
                      <a:pt x="24" y="7"/>
                      <a:pt x="21" y="7"/>
                      <a:pt x="17" y="8"/>
                    </a:cubicBezTo>
                    <a:cubicBezTo>
                      <a:pt x="11" y="8"/>
                      <a:pt x="5" y="7"/>
                      <a:pt x="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4" name="Freeform 555">
                <a:extLst>
                  <a:ext uri="{FF2B5EF4-FFF2-40B4-BE49-F238E27FC236}">
                    <a16:creationId xmlns:a16="http://schemas.microsoft.com/office/drawing/2014/main" id="{D22A150A-5119-49A2-B32C-B1CBB87F2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3488"/>
                <a:ext cx="25" cy="45"/>
              </a:xfrm>
              <a:custGeom>
                <a:avLst/>
                <a:gdLst>
                  <a:gd name="T0" fmla="*/ 158 w 10"/>
                  <a:gd name="T1" fmla="*/ 21 h 17"/>
                  <a:gd name="T2" fmla="*/ 145 w 10"/>
                  <a:gd name="T3" fmla="*/ 204 h 17"/>
                  <a:gd name="T4" fmla="*/ 113 w 10"/>
                  <a:gd name="T5" fmla="*/ 315 h 17"/>
                  <a:gd name="T6" fmla="*/ 95 w 10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0" y="1"/>
                    </a:moveTo>
                    <a:cubicBezTo>
                      <a:pt x="9" y="5"/>
                      <a:pt x="9" y="7"/>
                      <a:pt x="9" y="11"/>
                    </a:cubicBezTo>
                    <a:cubicBezTo>
                      <a:pt x="10" y="13"/>
                      <a:pt x="10" y="17"/>
                      <a:pt x="7" y="17"/>
                    </a:cubicBezTo>
                    <a:cubicBezTo>
                      <a:pt x="0" y="17"/>
                      <a:pt x="7" y="3"/>
                      <a:pt x="6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5" name="Freeform 556">
                <a:extLst>
                  <a:ext uri="{FF2B5EF4-FFF2-40B4-BE49-F238E27FC236}">
                    <a16:creationId xmlns:a16="http://schemas.microsoft.com/office/drawing/2014/main" id="{B5469D4F-544E-406B-B668-F81D8F717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3493"/>
                <a:ext cx="95" cy="32"/>
              </a:xfrm>
              <a:custGeom>
                <a:avLst/>
                <a:gdLst>
                  <a:gd name="T0" fmla="*/ 20 w 38"/>
                  <a:gd name="T1" fmla="*/ 149 h 12"/>
                  <a:gd name="T2" fmla="*/ 33 w 38"/>
                  <a:gd name="T3" fmla="*/ 192 h 12"/>
                  <a:gd name="T4" fmla="*/ 125 w 38"/>
                  <a:gd name="T5" fmla="*/ 192 h 12"/>
                  <a:gd name="T6" fmla="*/ 333 w 38"/>
                  <a:gd name="T7" fmla="*/ 115 h 12"/>
                  <a:gd name="T8" fmla="*/ 425 w 38"/>
                  <a:gd name="T9" fmla="*/ 192 h 12"/>
                  <a:gd name="T10" fmla="*/ 533 w 38"/>
                  <a:gd name="T11" fmla="*/ 227 h 12"/>
                  <a:gd name="T12" fmla="*/ 595 w 38"/>
                  <a:gd name="T13" fmla="*/ 192 h 12"/>
                  <a:gd name="T14" fmla="*/ 520 w 38"/>
                  <a:gd name="T15" fmla="*/ 93 h 12"/>
                  <a:gd name="T16" fmla="*/ 313 w 38"/>
                  <a:gd name="T17" fmla="*/ 35 h 12"/>
                  <a:gd name="T18" fmla="*/ 175 w 38"/>
                  <a:gd name="T19" fmla="*/ 21 h 12"/>
                  <a:gd name="T20" fmla="*/ 95 w 38"/>
                  <a:gd name="T21" fmla="*/ 0 h 12"/>
                  <a:gd name="T22" fmla="*/ 113 w 38"/>
                  <a:gd name="T23" fmla="*/ 0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12">
                    <a:moveTo>
                      <a:pt x="1" y="8"/>
                    </a:moveTo>
                    <a:cubicBezTo>
                      <a:pt x="0" y="9"/>
                      <a:pt x="1" y="10"/>
                      <a:pt x="2" y="10"/>
                    </a:cubicBezTo>
                    <a:cubicBezTo>
                      <a:pt x="4" y="12"/>
                      <a:pt x="6" y="12"/>
                      <a:pt x="8" y="10"/>
                    </a:cubicBezTo>
                    <a:cubicBezTo>
                      <a:pt x="12" y="7"/>
                      <a:pt x="16" y="5"/>
                      <a:pt x="21" y="6"/>
                    </a:cubicBezTo>
                    <a:cubicBezTo>
                      <a:pt x="23" y="7"/>
                      <a:pt x="24" y="9"/>
                      <a:pt x="27" y="10"/>
                    </a:cubicBezTo>
                    <a:cubicBezTo>
                      <a:pt x="29" y="11"/>
                      <a:pt x="32" y="12"/>
                      <a:pt x="34" y="12"/>
                    </a:cubicBezTo>
                    <a:cubicBezTo>
                      <a:pt x="35" y="12"/>
                      <a:pt x="37" y="12"/>
                      <a:pt x="38" y="10"/>
                    </a:cubicBezTo>
                    <a:cubicBezTo>
                      <a:pt x="38" y="8"/>
                      <a:pt x="34" y="6"/>
                      <a:pt x="33" y="5"/>
                    </a:cubicBezTo>
                    <a:cubicBezTo>
                      <a:pt x="34" y="10"/>
                      <a:pt x="21" y="3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9" y="2"/>
                      <a:pt x="8" y="2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6" name="Freeform 557">
                <a:extLst>
                  <a:ext uri="{FF2B5EF4-FFF2-40B4-BE49-F238E27FC236}">
                    <a16:creationId xmlns:a16="http://schemas.microsoft.com/office/drawing/2014/main" id="{C1255865-FA1C-43F5-96AB-D255D0BF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171"/>
                <a:ext cx="75" cy="53"/>
              </a:xfrm>
              <a:custGeom>
                <a:avLst/>
                <a:gdLst>
                  <a:gd name="T0" fmla="*/ 220 w 30"/>
                  <a:gd name="T1" fmla="*/ 0 h 20"/>
                  <a:gd name="T2" fmla="*/ 425 w 30"/>
                  <a:gd name="T3" fmla="*/ 260 h 20"/>
                  <a:gd name="T4" fmla="*/ 238 w 30"/>
                  <a:gd name="T5" fmla="*/ 337 h 20"/>
                  <a:gd name="T6" fmla="*/ 0 w 30"/>
                  <a:gd name="T7" fmla="*/ 281 h 20"/>
                  <a:gd name="T8" fmla="*/ 50 w 30"/>
                  <a:gd name="T9" fmla="*/ 281 h 20"/>
                  <a:gd name="T10" fmla="*/ 188 w 30"/>
                  <a:gd name="T11" fmla="*/ 281 h 20"/>
                  <a:gd name="T12" fmla="*/ 270 w 30"/>
                  <a:gd name="T13" fmla="*/ 225 h 20"/>
                  <a:gd name="T14" fmla="*/ 250 w 30"/>
                  <a:gd name="T15" fmla="*/ 7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0">
                    <a:moveTo>
                      <a:pt x="14" y="0"/>
                    </a:moveTo>
                    <a:cubicBezTo>
                      <a:pt x="17" y="4"/>
                      <a:pt x="30" y="6"/>
                      <a:pt x="27" y="14"/>
                    </a:cubicBezTo>
                    <a:cubicBezTo>
                      <a:pt x="25" y="18"/>
                      <a:pt x="19" y="18"/>
                      <a:pt x="15" y="18"/>
                    </a:cubicBezTo>
                    <a:cubicBezTo>
                      <a:pt x="11" y="19"/>
                      <a:pt x="2" y="20"/>
                      <a:pt x="0" y="15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6" y="16"/>
                      <a:pt x="9" y="16"/>
                      <a:pt x="12" y="15"/>
                    </a:cubicBezTo>
                    <a:cubicBezTo>
                      <a:pt x="13" y="14"/>
                      <a:pt x="16" y="14"/>
                      <a:pt x="17" y="12"/>
                    </a:cubicBezTo>
                    <a:cubicBezTo>
                      <a:pt x="18" y="10"/>
                      <a:pt x="16" y="6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7" name="Freeform 558">
                <a:extLst>
                  <a:ext uri="{FF2B5EF4-FFF2-40B4-BE49-F238E27FC236}">
                    <a16:creationId xmlns:a16="http://schemas.microsoft.com/office/drawing/2014/main" id="{45FDE862-4FCB-4DA1-BE78-C6C067B2B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3181"/>
                <a:ext cx="37" cy="27"/>
              </a:xfrm>
              <a:custGeom>
                <a:avLst/>
                <a:gdLst>
                  <a:gd name="T0" fmla="*/ 91 w 15"/>
                  <a:gd name="T1" fmla="*/ 22 h 10"/>
                  <a:gd name="T2" fmla="*/ 0 w 15"/>
                  <a:gd name="T3" fmla="*/ 103 h 10"/>
                  <a:gd name="T4" fmla="*/ 62 w 15"/>
                  <a:gd name="T5" fmla="*/ 116 h 10"/>
                  <a:gd name="T6" fmla="*/ 12 w 1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6" y="1"/>
                    </a:moveTo>
                    <a:cubicBezTo>
                      <a:pt x="15" y="4"/>
                      <a:pt x="3" y="10"/>
                      <a:pt x="0" y="5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5" y="4"/>
                      <a:pt x="2" y="2"/>
                      <a:pt x="1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8" name="Freeform 559">
                <a:extLst>
                  <a:ext uri="{FF2B5EF4-FFF2-40B4-BE49-F238E27FC236}">
                    <a16:creationId xmlns:a16="http://schemas.microsoft.com/office/drawing/2014/main" id="{5764D0F2-2376-4CED-BEE1-D70AE7276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3144"/>
                <a:ext cx="38" cy="67"/>
              </a:xfrm>
              <a:custGeom>
                <a:avLst/>
                <a:gdLst>
                  <a:gd name="T0" fmla="*/ 147 w 15"/>
                  <a:gd name="T1" fmla="*/ 0 h 25"/>
                  <a:gd name="T2" fmla="*/ 180 w 15"/>
                  <a:gd name="T3" fmla="*/ 150 h 25"/>
                  <a:gd name="T4" fmla="*/ 180 w 15"/>
                  <a:gd name="T5" fmla="*/ 230 h 25"/>
                  <a:gd name="T6" fmla="*/ 160 w 15"/>
                  <a:gd name="T7" fmla="*/ 308 h 25"/>
                  <a:gd name="T8" fmla="*/ 243 w 15"/>
                  <a:gd name="T9" fmla="*/ 445 h 25"/>
                  <a:gd name="T10" fmla="*/ 20 w 15"/>
                  <a:gd name="T11" fmla="*/ 389 h 25"/>
                  <a:gd name="T12" fmla="*/ 33 w 15"/>
                  <a:gd name="T13" fmla="*/ 252 h 25"/>
                  <a:gd name="T14" fmla="*/ 63 w 15"/>
                  <a:gd name="T15" fmla="*/ 56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25">
                    <a:moveTo>
                      <a:pt x="9" y="0"/>
                    </a:moveTo>
                    <a:cubicBezTo>
                      <a:pt x="10" y="3"/>
                      <a:pt x="11" y="5"/>
                      <a:pt x="11" y="8"/>
                    </a:cubicBezTo>
                    <a:cubicBezTo>
                      <a:pt x="11" y="9"/>
                      <a:pt x="11" y="11"/>
                      <a:pt x="11" y="12"/>
                    </a:cubicBezTo>
                    <a:cubicBezTo>
                      <a:pt x="11" y="14"/>
                      <a:pt x="10" y="15"/>
                      <a:pt x="10" y="16"/>
                    </a:cubicBezTo>
                    <a:cubicBezTo>
                      <a:pt x="8" y="21"/>
                      <a:pt x="10" y="24"/>
                      <a:pt x="15" y="23"/>
                    </a:cubicBezTo>
                    <a:cubicBezTo>
                      <a:pt x="12" y="25"/>
                      <a:pt x="3" y="23"/>
                      <a:pt x="1" y="20"/>
                    </a:cubicBezTo>
                    <a:cubicBezTo>
                      <a:pt x="0" y="18"/>
                      <a:pt x="2" y="15"/>
                      <a:pt x="2" y="13"/>
                    </a:cubicBezTo>
                    <a:cubicBezTo>
                      <a:pt x="2" y="9"/>
                      <a:pt x="3" y="6"/>
                      <a:pt x="4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9" name="Freeform 560">
                <a:extLst>
                  <a:ext uri="{FF2B5EF4-FFF2-40B4-BE49-F238E27FC236}">
                    <a16:creationId xmlns:a16="http://schemas.microsoft.com/office/drawing/2014/main" id="{D6ACBDC4-8C8B-4EAB-8822-12537CA87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3125"/>
                <a:ext cx="28" cy="70"/>
              </a:xfrm>
              <a:custGeom>
                <a:avLst/>
                <a:gdLst>
                  <a:gd name="T0" fmla="*/ 51 w 11"/>
                  <a:gd name="T1" fmla="*/ 116 h 26"/>
                  <a:gd name="T2" fmla="*/ 117 w 11"/>
                  <a:gd name="T3" fmla="*/ 59 h 26"/>
                  <a:gd name="T4" fmla="*/ 130 w 11"/>
                  <a:gd name="T5" fmla="*/ 334 h 26"/>
                  <a:gd name="T6" fmla="*/ 97 w 11"/>
                  <a:gd name="T7" fmla="*/ 471 h 26"/>
                  <a:gd name="T8" fmla="*/ 33 w 11"/>
                  <a:gd name="T9" fmla="*/ 23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6">
                    <a:moveTo>
                      <a:pt x="3" y="6"/>
                    </a:moveTo>
                    <a:cubicBezTo>
                      <a:pt x="1" y="3"/>
                      <a:pt x="4" y="0"/>
                      <a:pt x="7" y="3"/>
                    </a:cubicBezTo>
                    <a:cubicBezTo>
                      <a:pt x="11" y="6"/>
                      <a:pt x="7" y="13"/>
                      <a:pt x="8" y="17"/>
                    </a:cubicBezTo>
                    <a:cubicBezTo>
                      <a:pt x="9" y="20"/>
                      <a:pt x="10" y="23"/>
                      <a:pt x="6" y="24"/>
                    </a:cubicBezTo>
                    <a:cubicBezTo>
                      <a:pt x="0" y="26"/>
                      <a:pt x="3" y="15"/>
                      <a:pt x="2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0" name="Freeform 561">
                <a:extLst>
                  <a:ext uri="{FF2B5EF4-FFF2-40B4-BE49-F238E27FC236}">
                    <a16:creationId xmlns:a16="http://schemas.microsoft.com/office/drawing/2014/main" id="{0CAC9C0E-8FE9-4ECA-9CC6-86749AC47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3067"/>
                <a:ext cx="55" cy="93"/>
              </a:xfrm>
              <a:custGeom>
                <a:avLst/>
                <a:gdLst>
                  <a:gd name="T0" fmla="*/ 345 w 22"/>
                  <a:gd name="T1" fmla="*/ 205 h 35"/>
                  <a:gd name="T2" fmla="*/ 238 w 22"/>
                  <a:gd name="T3" fmla="*/ 396 h 35"/>
                  <a:gd name="T4" fmla="*/ 283 w 22"/>
                  <a:gd name="T5" fmla="*/ 508 h 35"/>
                  <a:gd name="T6" fmla="*/ 333 w 22"/>
                  <a:gd name="T7" fmla="*/ 579 h 35"/>
                  <a:gd name="T8" fmla="*/ 188 w 22"/>
                  <a:gd name="T9" fmla="*/ 622 h 35"/>
                  <a:gd name="T10" fmla="*/ 33 w 22"/>
                  <a:gd name="T11" fmla="*/ 545 h 35"/>
                  <a:gd name="T12" fmla="*/ 50 w 22"/>
                  <a:gd name="T13" fmla="*/ 303 h 35"/>
                  <a:gd name="T14" fmla="*/ 113 w 22"/>
                  <a:gd name="T15" fmla="*/ 56 h 35"/>
                  <a:gd name="T16" fmla="*/ 188 w 22"/>
                  <a:gd name="T17" fmla="*/ 21 h 35"/>
                  <a:gd name="T18" fmla="*/ 145 w 22"/>
                  <a:gd name="T19" fmla="*/ 170 h 35"/>
                  <a:gd name="T20" fmla="*/ 188 w 22"/>
                  <a:gd name="T21" fmla="*/ 303 h 35"/>
                  <a:gd name="T22" fmla="*/ 270 w 22"/>
                  <a:gd name="T23" fmla="*/ 226 h 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" h="35">
                    <a:moveTo>
                      <a:pt x="22" y="11"/>
                    </a:moveTo>
                    <a:cubicBezTo>
                      <a:pt x="18" y="12"/>
                      <a:pt x="15" y="18"/>
                      <a:pt x="15" y="21"/>
                    </a:cubicBezTo>
                    <a:cubicBezTo>
                      <a:pt x="16" y="23"/>
                      <a:pt x="17" y="26"/>
                      <a:pt x="18" y="27"/>
                    </a:cubicBezTo>
                    <a:cubicBezTo>
                      <a:pt x="19" y="28"/>
                      <a:pt x="21" y="30"/>
                      <a:pt x="21" y="31"/>
                    </a:cubicBezTo>
                    <a:cubicBezTo>
                      <a:pt x="22" y="35"/>
                      <a:pt x="14" y="34"/>
                      <a:pt x="12" y="33"/>
                    </a:cubicBezTo>
                    <a:cubicBezTo>
                      <a:pt x="8" y="33"/>
                      <a:pt x="4" y="33"/>
                      <a:pt x="2" y="29"/>
                    </a:cubicBezTo>
                    <a:cubicBezTo>
                      <a:pt x="0" y="25"/>
                      <a:pt x="2" y="21"/>
                      <a:pt x="3" y="16"/>
                    </a:cubicBezTo>
                    <a:cubicBezTo>
                      <a:pt x="3" y="12"/>
                      <a:pt x="3" y="7"/>
                      <a:pt x="7" y="3"/>
                    </a:cubicBezTo>
                    <a:cubicBezTo>
                      <a:pt x="8" y="3"/>
                      <a:pt x="11" y="0"/>
                      <a:pt x="12" y="1"/>
                    </a:cubicBezTo>
                    <a:cubicBezTo>
                      <a:pt x="13" y="2"/>
                      <a:pt x="9" y="8"/>
                      <a:pt x="9" y="9"/>
                    </a:cubicBezTo>
                    <a:cubicBezTo>
                      <a:pt x="8" y="12"/>
                      <a:pt x="9" y="15"/>
                      <a:pt x="12" y="16"/>
                    </a:cubicBezTo>
                    <a:cubicBezTo>
                      <a:pt x="14" y="16"/>
                      <a:pt x="16" y="14"/>
                      <a:pt x="17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1" name="Freeform 562">
                <a:extLst>
                  <a:ext uri="{FF2B5EF4-FFF2-40B4-BE49-F238E27FC236}">
                    <a16:creationId xmlns:a16="http://schemas.microsoft.com/office/drawing/2014/main" id="{9C4FB62A-6F21-4BA3-86E1-7A6497270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3112"/>
                <a:ext cx="160" cy="75"/>
              </a:xfrm>
              <a:custGeom>
                <a:avLst/>
                <a:gdLst>
                  <a:gd name="T0" fmla="*/ 20 w 64"/>
                  <a:gd name="T1" fmla="*/ 115 h 28"/>
                  <a:gd name="T2" fmla="*/ 63 w 64"/>
                  <a:gd name="T3" fmla="*/ 230 h 28"/>
                  <a:gd name="T4" fmla="*/ 238 w 64"/>
                  <a:gd name="T5" fmla="*/ 252 h 28"/>
                  <a:gd name="T6" fmla="*/ 500 w 64"/>
                  <a:gd name="T7" fmla="*/ 346 h 28"/>
                  <a:gd name="T8" fmla="*/ 738 w 64"/>
                  <a:gd name="T9" fmla="*/ 423 h 28"/>
                  <a:gd name="T10" fmla="*/ 1000 w 64"/>
                  <a:gd name="T11" fmla="*/ 538 h 28"/>
                  <a:gd name="T12" fmla="*/ 845 w 64"/>
                  <a:gd name="T13" fmla="*/ 445 h 28"/>
                  <a:gd name="T14" fmla="*/ 520 w 64"/>
                  <a:gd name="T15" fmla="*/ 252 h 28"/>
                  <a:gd name="T16" fmla="*/ 238 w 64"/>
                  <a:gd name="T17" fmla="*/ 193 h 28"/>
                  <a:gd name="T18" fmla="*/ 83 w 64"/>
                  <a:gd name="T19" fmla="*/ 94 h 28"/>
                  <a:gd name="T20" fmla="*/ 0 w 64"/>
                  <a:gd name="T21" fmla="*/ 21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28">
                    <a:moveTo>
                      <a:pt x="1" y="6"/>
                    </a:moveTo>
                    <a:cubicBezTo>
                      <a:pt x="1" y="9"/>
                      <a:pt x="2" y="11"/>
                      <a:pt x="4" y="12"/>
                    </a:cubicBezTo>
                    <a:cubicBezTo>
                      <a:pt x="7" y="14"/>
                      <a:pt x="11" y="13"/>
                      <a:pt x="15" y="13"/>
                    </a:cubicBezTo>
                    <a:cubicBezTo>
                      <a:pt x="21" y="13"/>
                      <a:pt x="26" y="16"/>
                      <a:pt x="32" y="18"/>
                    </a:cubicBezTo>
                    <a:cubicBezTo>
                      <a:pt x="37" y="19"/>
                      <a:pt x="42" y="20"/>
                      <a:pt x="47" y="22"/>
                    </a:cubicBezTo>
                    <a:cubicBezTo>
                      <a:pt x="52" y="24"/>
                      <a:pt x="59" y="28"/>
                      <a:pt x="64" y="28"/>
                    </a:cubicBezTo>
                    <a:cubicBezTo>
                      <a:pt x="61" y="26"/>
                      <a:pt x="58" y="24"/>
                      <a:pt x="54" y="23"/>
                    </a:cubicBezTo>
                    <a:cubicBezTo>
                      <a:pt x="47" y="20"/>
                      <a:pt x="40" y="16"/>
                      <a:pt x="33" y="13"/>
                    </a:cubicBezTo>
                    <a:cubicBezTo>
                      <a:pt x="27" y="12"/>
                      <a:pt x="21" y="12"/>
                      <a:pt x="15" y="10"/>
                    </a:cubicBezTo>
                    <a:cubicBezTo>
                      <a:pt x="11" y="9"/>
                      <a:pt x="8" y="8"/>
                      <a:pt x="5" y="5"/>
                    </a:cubicBezTo>
                    <a:cubicBezTo>
                      <a:pt x="4" y="3"/>
                      <a:pt x="3" y="0"/>
                      <a:pt x="0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2" name="Freeform 563">
                <a:extLst>
                  <a:ext uri="{FF2B5EF4-FFF2-40B4-BE49-F238E27FC236}">
                    <a16:creationId xmlns:a16="http://schemas.microsoft.com/office/drawing/2014/main" id="{2A3DBBE5-1544-4269-A58F-6E936FD97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3083"/>
                <a:ext cx="295" cy="53"/>
              </a:xfrm>
              <a:custGeom>
                <a:avLst/>
                <a:gdLst>
                  <a:gd name="T0" fmla="*/ 125 w 118"/>
                  <a:gd name="T1" fmla="*/ 0 h 20"/>
                  <a:gd name="T2" fmla="*/ 0 w 118"/>
                  <a:gd name="T3" fmla="*/ 77 h 20"/>
                  <a:gd name="T4" fmla="*/ 113 w 118"/>
                  <a:gd name="T5" fmla="*/ 191 h 20"/>
                  <a:gd name="T6" fmla="*/ 270 w 118"/>
                  <a:gd name="T7" fmla="*/ 260 h 20"/>
                  <a:gd name="T8" fmla="*/ 375 w 118"/>
                  <a:gd name="T9" fmla="*/ 239 h 20"/>
                  <a:gd name="T10" fmla="*/ 533 w 118"/>
                  <a:gd name="T11" fmla="*/ 225 h 20"/>
                  <a:gd name="T12" fmla="*/ 833 w 118"/>
                  <a:gd name="T13" fmla="*/ 225 h 20"/>
                  <a:gd name="T14" fmla="*/ 1033 w 118"/>
                  <a:gd name="T15" fmla="*/ 239 h 20"/>
                  <a:gd name="T16" fmla="*/ 1425 w 118"/>
                  <a:gd name="T17" fmla="*/ 294 h 20"/>
                  <a:gd name="T18" fmla="*/ 1770 w 118"/>
                  <a:gd name="T19" fmla="*/ 337 h 20"/>
                  <a:gd name="T20" fmla="*/ 1833 w 118"/>
                  <a:gd name="T21" fmla="*/ 170 h 20"/>
                  <a:gd name="T22" fmla="*/ 1688 w 118"/>
                  <a:gd name="T23" fmla="*/ 204 h 20"/>
                  <a:gd name="T24" fmla="*/ 1375 w 118"/>
                  <a:gd name="T25" fmla="*/ 133 h 20"/>
                  <a:gd name="T26" fmla="*/ 1000 w 118"/>
                  <a:gd name="T27" fmla="*/ 111 h 20"/>
                  <a:gd name="T28" fmla="*/ 583 w 118"/>
                  <a:gd name="T29" fmla="*/ 133 h 20"/>
                  <a:gd name="T30" fmla="*/ 175 w 118"/>
                  <a:gd name="T31" fmla="*/ 21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8" h="20">
                    <a:moveTo>
                      <a:pt x="8" y="0"/>
                    </a:moveTo>
                    <a:cubicBezTo>
                      <a:pt x="6" y="1"/>
                      <a:pt x="0" y="1"/>
                      <a:pt x="0" y="4"/>
                    </a:cubicBezTo>
                    <a:cubicBezTo>
                      <a:pt x="0" y="7"/>
                      <a:pt x="5" y="9"/>
                      <a:pt x="7" y="10"/>
                    </a:cubicBezTo>
                    <a:cubicBezTo>
                      <a:pt x="10" y="12"/>
                      <a:pt x="14" y="14"/>
                      <a:pt x="17" y="14"/>
                    </a:cubicBezTo>
                    <a:cubicBezTo>
                      <a:pt x="19" y="14"/>
                      <a:pt x="21" y="13"/>
                      <a:pt x="24" y="13"/>
                    </a:cubicBezTo>
                    <a:cubicBezTo>
                      <a:pt x="27" y="12"/>
                      <a:pt x="31" y="12"/>
                      <a:pt x="34" y="12"/>
                    </a:cubicBezTo>
                    <a:cubicBezTo>
                      <a:pt x="41" y="12"/>
                      <a:pt x="47" y="11"/>
                      <a:pt x="53" y="12"/>
                    </a:cubicBezTo>
                    <a:cubicBezTo>
                      <a:pt x="58" y="13"/>
                      <a:pt x="61" y="13"/>
                      <a:pt x="66" y="13"/>
                    </a:cubicBezTo>
                    <a:cubicBezTo>
                      <a:pt x="74" y="13"/>
                      <a:pt x="83" y="14"/>
                      <a:pt x="91" y="16"/>
                    </a:cubicBezTo>
                    <a:cubicBezTo>
                      <a:pt x="98" y="18"/>
                      <a:pt x="106" y="20"/>
                      <a:pt x="113" y="18"/>
                    </a:cubicBezTo>
                    <a:cubicBezTo>
                      <a:pt x="116" y="17"/>
                      <a:pt x="118" y="12"/>
                      <a:pt x="117" y="9"/>
                    </a:cubicBezTo>
                    <a:cubicBezTo>
                      <a:pt x="116" y="4"/>
                      <a:pt x="111" y="10"/>
                      <a:pt x="108" y="11"/>
                    </a:cubicBezTo>
                    <a:cubicBezTo>
                      <a:pt x="102" y="13"/>
                      <a:pt x="93" y="8"/>
                      <a:pt x="88" y="7"/>
                    </a:cubicBezTo>
                    <a:cubicBezTo>
                      <a:pt x="80" y="5"/>
                      <a:pt x="72" y="6"/>
                      <a:pt x="64" y="6"/>
                    </a:cubicBezTo>
                    <a:cubicBezTo>
                      <a:pt x="55" y="5"/>
                      <a:pt x="46" y="6"/>
                      <a:pt x="37" y="7"/>
                    </a:cubicBezTo>
                    <a:cubicBezTo>
                      <a:pt x="29" y="7"/>
                      <a:pt x="18" y="6"/>
                      <a:pt x="11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3" name="Freeform 564">
                <a:extLst>
                  <a:ext uri="{FF2B5EF4-FFF2-40B4-BE49-F238E27FC236}">
                    <a16:creationId xmlns:a16="http://schemas.microsoft.com/office/drawing/2014/main" id="{6B8AFA57-7E43-43BB-9927-99E567EA0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3085"/>
                <a:ext cx="43" cy="70"/>
              </a:xfrm>
              <a:custGeom>
                <a:avLst/>
                <a:gdLst>
                  <a:gd name="T0" fmla="*/ 129 w 17"/>
                  <a:gd name="T1" fmla="*/ 197 h 26"/>
                  <a:gd name="T2" fmla="*/ 51 w 17"/>
                  <a:gd name="T3" fmla="*/ 412 h 26"/>
                  <a:gd name="T4" fmla="*/ 159 w 17"/>
                  <a:gd name="T5" fmla="*/ 485 h 26"/>
                  <a:gd name="T6" fmla="*/ 276 w 17"/>
                  <a:gd name="T7" fmla="*/ 275 h 26"/>
                  <a:gd name="T8" fmla="*/ 243 w 17"/>
                  <a:gd name="T9" fmla="*/ 94 h 26"/>
                  <a:gd name="T10" fmla="*/ 192 w 17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8" y="10"/>
                    </a:moveTo>
                    <a:cubicBezTo>
                      <a:pt x="10" y="15"/>
                      <a:pt x="4" y="18"/>
                      <a:pt x="3" y="21"/>
                    </a:cubicBezTo>
                    <a:cubicBezTo>
                      <a:pt x="0" y="26"/>
                      <a:pt x="7" y="26"/>
                      <a:pt x="10" y="25"/>
                    </a:cubicBezTo>
                    <a:cubicBezTo>
                      <a:pt x="13" y="23"/>
                      <a:pt x="17" y="18"/>
                      <a:pt x="17" y="14"/>
                    </a:cubicBezTo>
                    <a:cubicBezTo>
                      <a:pt x="17" y="12"/>
                      <a:pt x="16" y="7"/>
                      <a:pt x="15" y="5"/>
                    </a:cubicBezTo>
                    <a:cubicBezTo>
                      <a:pt x="14" y="3"/>
                      <a:pt x="12" y="2"/>
                      <a:pt x="1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4" name="Freeform 565">
                <a:extLst>
                  <a:ext uri="{FF2B5EF4-FFF2-40B4-BE49-F238E27FC236}">
                    <a16:creationId xmlns:a16="http://schemas.microsoft.com/office/drawing/2014/main" id="{452AA499-161A-4856-AD3A-50A8E26E0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845"/>
                <a:ext cx="50" cy="88"/>
              </a:xfrm>
              <a:custGeom>
                <a:avLst/>
                <a:gdLst>
                  <a:gd name="T0" fmla="*/ 113 w 20"/>
                  <a:gd name="T1" fmla="*/ 149 h 33"/>
                  <a:gd name="T2" fmla="*/ 158 w 20"/>
                  <a:gd name="T3" fmla="*/ 0 h 33"/>
                  <a:gd name="T4" fmla="*/ 208 w 20"/>
                  <a:gd name="T5" fmla="*/ 264 h 33"/>
                  <a:gd name="T6" fmla="*/ 250 w 20"/>
                  <a:gd name="T7" fmla="*/ 419 h 33"/>
                  <a:gd name="T8" fmla="*/ 283 w 20"/>
                  <a:gd name="T9" fmla="*/ 512 h 33"/>
                  <a:gd name="T10" fmla="*/ 188 w 20"/>
                  <a:gd name="T11" fmla="*/ 605 h 33"/>
                  <a:gd name="T12" fmla="*/ 0 w 20"/>
                  <a:gd name="T13" fmla="*/ 568 h 33"/>
                  <a:gd name="T14" fmla="*/ 50 w 20"/>
                  <a:gd name="T15" fmla="*/ 435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33">
                    <a:moveTo>
                      <a:pt x="7" y="8"/>
                    </a:moveTo>
                    <a:cubicBezTo>
                      <a:pt x="5" y="4"/>
                      <a:pt x="3" y="0"/>
                      <a:pt x="10" y="0"/>
                    </a:cubicBezTo>
                    <a:cubicBezTo>
                      <a:pt x="20" y="0"/>
                      <a:pt x="12" y="8"/>
                      <a:pt x="13" y="14"/>
                    </a:cubicBezTo>
                    <a:cubicBezTo>
                      <a:pt x="13" y="17"/>
                      <a:pt x="14" y="20"/>
                      <a:pt x="16" y="22"/>
                    </a:cubicBezTo>
                    <a:cubicBezTo>
                      <a:pt x="17" y="24"/>
                      <a:pt x="19" y="24"/>
                      <a:pt x="18" y="27"/>
                    </a:cubicBezTo>
                    <a:cubicBezTo>
                      <a:pt x="18" y="29"/>
                      <a:pt x="14" y="31"/>
                      <a:pt x="12" y="32"/>
                    </a:cubicBezTo>
                    <a:cubicBezTo>
                      <a:pt x="9" y="33"/>
                      <a:pt x="3" y="33"/>
                      <a:pt x="0" y="30"/>
                    </a:cubicBezTo>
                    <a:cubicBezTo>
                      <a:pt x="2" y="29"/>
                      <a:pt x="3" y="26"/>
                      <a:pt x="3" y="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5" name="Freeform 566">
                <a:extLst>
                  <a:ext uri="{FF2B5EF4-FFF2-40B4-BE49-F238E27FC236}">
                    <a16:creationId xmlns:a16="http://schemas.microsoft.com/office/drawing/2014/main" id="{753C9D4F-B31C-4909-84AD-AEBCB6823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901"/>
                <a:ext cx="45" cy="67"/>
              </a:xfrm>
              <a:custGeom>
                <a:avLst/>
                <a:gdLst>
                  <a:gd name="T0" fmla="*/ 145 w 18"/>
                  <a:gd name="T1" fmla="*/ 0 h 25"/>
                  <a:gd name="T2" fmla="*/ 125 w 18"/>
                  <a:gd name="T3" fmla="*/ 273 h 25"/>
                  <a:gd name="T4" fmla="*/ 0 w 18"/>
                  <a:gd name="T5" fmla="*/ 389 h 25"/>
                  <a:gd name="T6" fmla="*/ 63 w 18"/>
                  <a:gd name="T7" fmla="*/ 402 h 25"/>
                  <a:gd name="T8" fmla="*/ 188 w 18"/>
                  <a:gd name="T9" fmla="*/ 461 h 25"/>
                  <a:gd name="T10" fmla="*/ 270 w 18"/>
                  <a:gd name="T11" fmla="*/ 94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5">
                    <a:moveTo>
                      <a:pt x="9" y="0"/>
                    </a:moveTo>
                    <a:cubicBezTo>
                      <a:pt x="9" y="4"/>
                      <a:pt x="9" y="10"/>
                      <a:pt x="8" y="14"/>
                    </a:cubicBezTo>
                    <a:cubicBezTo>
                      <a:pt x="6" y="17"/>
                      <a:pt x="3" y="19"/>
                      <a:pt x="0" y="20"/>
                    </a:cubicBezTo>
                    <a:cubicBezTo>
                      <a:pt x="1" y="21"/>
                      <a:pt x="2" y="21"/>
                      <a:pt x="4" y="21"/>
                    </a:cubicBezTo>
                    <a:cubicBezTo>
                      <a:pt x="6" y="22"/>
                      <a:pt x="9" y="24"/>
                      <a:pt x="12" y="24"/>
                    </a:cubicBezTo>
                    <a:cubicBezTo>
                      <a:pt x="18" y="25"/>
                      <a:pt x="17" y="9"/>
                      <a:pt x="17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6" name="Freeform 567">
                <a:extLst>
                  <a:ext uri="{FF2B5EF4-FFF2-40B4-BE49-F238E27FC236}">
                    <a16:creationId xmlns:a16="http://schemas.microsoft.com/office/drawing/2014/main" id="{0084B0E9-89F6-4C1E-B938-B6258AEF2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877"/>
                <a:ext cx="142" cy="70"/>
              </a:xfrm>
              <a:custGeom>
                <a:avLst/>
                <a:gdLst>
                  <a:gd name="T0" fmla="*/ 125 w 57"/>
                  <a:gd name="T1" fmla="*/ 0 h 26"/>
                  <a:gd name="T2" fmla="*/ 75 w 57"/>
                  <a:gd name="T3" fmla="*/ 218 h 26"/>
                  <a:gd name="T4" fmla="*/ 249 w 57"/>
                  <a:gd name="T5" fmla="*/ 369 h 26"/>
                  <a:gd name="T6" fmla="*/ 384 w 57"/>
                  <a:gd name="T7" fmla="*/ 347 h 26"/>
                  <a:gd name="T8" fmla="*/ 541 w 57"/>
                  <a:gd name="T9" fmla="*/ 369 h 26"/>
                  <a:gd name="T10" fmla="*/ 882 w 57"/>
                  <a:gd name="T11" fmla="*/ 506 h 26"/>
                  <a:gd name="T12" fmla="*/ 837 w 57"/>
                  <a:gd name="T13" fmla="*/ 471 h 26"/>
                  <a:gd name="T14" fmla="*/ 683 w 57"/>
                  <a:gd name="T15" fmla="*/ 369 h 26"/>
                  <a:gd name="T16" fmla="*/ 384 w 57"/>
                  <a:gd name="T17" fmla="*/ 275 h 26"/>
                  <a:gd name="T18" fmla="*/ 167 w 57"/>
                  <a:gd name="T19" fmla="*/ 175 h 26"/>
                  <a:gd name="T20" fmla="*/ 92 w 57"/>
                  <a:gd name="T21" fmla="*/ 3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26">
                    <a:moveTo>
                      <a:pt x="8" y="0"/>
                    </a:moveTo>
                    <a:cubicBezTo>
                      <a:pt x="0" y="0"/>
                      <a:pt x="3" y="8"/>
                      <a:pt x="5" y="11"/>
                    </a:cubicBezTo>
                    <a:cubicBezTo>
                      <a:pt x="8" y="15"/>
                      <a:pt x="11" y="20"/>
                      <a:pt x="16" y="19"/>
                    </a:cubicBezTo>
                    <a:cubicBezTo>
                      <a:pt x="20" y="19"/>
                      <a:pt x="22" y="18"/>
                      <a:pt x="25" y="18"/>
                    </a:cubicBezTo>
                    <a:cubicBezTo>
                      <a:pt x="29" y="18"/>
                      <a:pt x="32" y="18"/>
                      <a:pt x="35" y="19"/>
                    </a:cubicBezTo>
                    <a:cubicBezTo>
                      <a:pt x="43" y="21"/>
                      <a:pt x="50" y="23"/>
                      <a:pt x="57" y="26"/>
                    </a:cubicBezTo>
                    <a:cubicBezTo>
                      <a:pt x="56" y="25"/>
                      <a:pt x="55" y="24"/>
                      <a:pt x="54" y="24"/>
                    </a:cubicBezTo>
                    <a:cubicBezTo>
                      <a:pt x="51" y="22"/>
                      <a:pt x="48" y="20"/>
                      <a:pt x="44" y="19"/>
                    </a:cubicBezTo>
                    <a:cubicBezTo>
                      <a:pt x="38" y="16"/>
                      <a:pt x="32" y="14"/>
                      <a:pt x="25" y="14"/>
                    </a:cubicBezTo>
                    <a:cubicBezTo>
                      <a:pt x="20" y="14"/>
                      <a:pt x="15" y="13"/>
                      <a:pt x="11" y="9"/>
                    </a:cubicBezTo>
                    <a:cubicBezTo>
                      <a:pt x="10" y="8"/>
                      <a:pt x="5" y="4"/>
                      <a:pt x="6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7" name="Freeform 568">
                <a:extLst>
                  <a:ext uri="{FF2B5EF4-FFF2-40B4-BE49-F238E27FC236}">
                    <a16:creationId xmlns:a16="http://schemas.microsoft.com/office/drawing/2014/main" id="{1CC1F2EA-EEC2-40DB-90C0-988420EF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821"/>
                <a:ext cx="63" cy="99"/>
              </a:xfrm>
              <a:custGeom>
                <a:avLst/>
                <a:gdLst>
                  <a:gd name="T0" fmla="*/ 305 w 25"/>
                  <a:gd name="T1" fmla="*/ 56 h 37"/>
                  <a:gd name="T2" fmla="*/ 318 w 25"/>
                  <a:gd name="T3" fmla="*/ 171 h 37"/>
                  <a:gd name="T4" fmla="*/ 255 w 25"/>
                  <a:gd name="T5" fmla="*/ 286 h 37"/>
                  <a:gd name="T6" fmla="*/ 338 w 25"/>
                  <a:gd name="T7" fmla="*/ 458 h 37"/>
                  <a:gd name="T8" fmla="*/ 401 w 25"/>
                  <a:gd name="T9" fmla="*/ 615 h 37"/>
                  <a:gd name="T10" fmla="*/ 242 w 25"/>
                  <a:gd name="T11" fmla="*/ 709 h 37"/>
                  <a:gd name="T12" fmla="*/ 50 w 25"/>
                  <a:gd name="T13" fmla="*/ 629 h 37"/>
                  <a:gd name="T14" fmla="*/ 33 w 25"/>
                  <a:gd name="T15" fmla="*/ 615 h 37"/>
                  <a:gd name="T16" fmla="*/ 63 w 25"/>
                  <a:gd name="T17" fmla="*/ 573 h 37"/>
                  <a:gd name="T18" fmla="*/ 96 w 25"/>
                  <a:gd name="T19" fmla="*/ 516 h 37"/>
                  <a:gd name="T20" fmla="*/ 96 w 25"/>
                  <a:gd name="T21" fmla="*/ 230 h 37"/>
                  <a:gd name="T22" fmla="*/ 50 w 25"/>
                  <a:gd name="T23" fmla="*/ 94 h 37"/>
                  <a:gd name="T24" fmla="*/ 0 w 25"/>
                  <a:gd name="T25" fmla="*/ 56 h 37"/>
                  <a:gd name="T26" fmla="*/ 96 w 25"/>
                  <a:gd name="T27" fmla="*/ 35 h 37"/>
                  <a:gd name="T28" fmla="*/ 96 w 25"/>
                  <a:gd name="T29" fmla="*/ 94 h 37"/>
                  <a:gd name="T30" fmla="*/ 126 w 25"/>
                  <a:gd name="T31" fmla="*/ 230 h 37"/>
                  <a:gd name="T32" fmla="*/ 192 w 25"/>
                  <a:gd name="T33" fmla="*/ 479 h 37"/>
                  <a:gd name="T34" fmla="*/ 242 w 25"/>
                  <a:gd name="T35" fmla="*/ 364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5" h="37">
                    <a:moveTo>
                      <a:pt x="19" y="3"/>
                    </a:moveTo>
                    <a:cubicBezTo>
                      <a:pt x="19" y="6"/>
                      <a:pt x="20" y="7"/>
                      <a:pt x="20" y="9"/>
                    </a:cubicBezTo>
                    <a:cubicBezTo>
                      <a:pt x="19" y="11"/>
                      <a:pt x="17" y="12"/>
                      <a:pt x="16" y="15"/>
                    </a:cubicBezTo>
                    <a:cubicBezTo>
                      <a:pt x="16" y="18"/>
                      <a:pt x="19" y="21"/>
                      <a:pt x="21" y="24"/>
                    </a:cubicBezTo>
                    <a:cubicBezTo>
                      <a:pt x="23" y="26"/>
                      <a:pt x="25" y="29"/>
                      <a:pt x="25" y="32"/>
                    </a:cubicBezTo>
                    <a:cubicBezTo>
                      <a:pt x="25" y="37"/>
                      <a:pt x="19" y="37"/>
                      <a:pt x="15" y="37"/>
                    </a:cubicBezTo>
                    <a:cubicBezTo>
                      <a:pt x="12" y="37"/>
                      <a:pt x="5" y="36"/>
                      <a:pt x="3" y="33"/>
                    </a:cubicBezTo>
                    <a:cubicBezTo>
                      <a:pt x="2" y="32"/>
                      <a:pt x="2" y="33"/>
                      <a:pt x="2" y="32"/>
                    </a:cubicBezTo>
                    <a:cubicBezTo>
                      <a:pt x="3" y="31"/>
                      <a:pt x="4" y="31"/>
                      <a:pt x="4" y="30"/>
                    </a:cubicBezTo>
                    <a:cubicBezTo>
                      <a:pt x="5" y="29"/>
                      <a:pt x="5" y="28"/>
                      <a:pt x="6" y="27"/>
                    </a:cubicBezTo>
                    <a:cubicBezTo>
                      <a:pt x="7" y="22"/>
                      <a:pt x="7" y="16"/>
                      <a:pt x="6" y="12"/>
                    </a:cubicBezTo>
                    <a:cubicBezTo>
                      <a:pt x="6" y="10"/>
                      <a:pt x="5" y="7"/>
                      <a:pt x="3" y="5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1" y="1"/>
                      <a:pt x="5" y="0"/>
                      <a:pt x="6" y="2"/>
                    </a:cubicBezTo>
                    <a:cubicBezTo>
                      <a:pt x="6" y="2"/>
                      <a:pt x="6" y="5"/>
                      <a:pt x="6" y="5"/>
                    </a:cubicBezTo>
                    <a:cubicBezTo>
                      <a:pt x="7" y="8"/>
                      <a:pt x="8" y="10"/>
                      <a:pt x="8" y="12"/>
                    </a:cubicBezTo>
                    <a:cubicBezTo>
                      <a:pt x="9" y="15"/>
                      <a:pt x="9" y="23"/>
                      <a:pt x="12" y="25"/>
                    </a:cubicBezTo>
                    <a:cubicBezTo>
                      <a:pt x="17" y="30"/>
                      <a:pt x="14" y="20"/>
                      <a:pt x="15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8" name="Freeform 569">
                <a:extLst>
                  <a:ext uri="{FF2B5EF4-FFF2-40B4-BE49-F238E27FC236}">
                    <a16:creationId xmlns:a16="http://schemas.microsoft.com/office/drawing/2014/main" id="{39388A73-BE39-4F46-9EEF-59FFE6468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864"/>
                <a:ext cx="215" cy="51"/>
              </a:xfrm>
              <a:custGeom>
                <a:avLst/>
                <a:gdLst>
                  <a:gd name="T0" fmla="*/ 83 w 86"/>
                  <a:gd name="T1" fmla="*/ 115 h 19"/>
                  <a:gd name="T2" fmla="*/ 145 w 86"/>
                  <a:gd name="T3" fmla="*/ 252 h 19"/>
                  <a:gd name="T4" fmla="*/ 270 w 86"/>
                  <a:gd name="T5" fmla="*/ 330 h 19"/>
                  <a:gd name="T6" fmla="*/ 645 w 86"/>
                  <a:gd name="T7" fmla="*/ 309 h 19"/>
                  <a:gd name="T8" fmla="*/ 988 w 86"/>
                  <a:gd name="T9" fmla="*/ 330 h 19"/>
                  <a:gd name="T10" fmla="*/ 1188 w 86"/>
                  <a:gd name="T11" fmla="*/ 346 h 19"/>
                  <a:gd name="T12" fmla="*/ 1345 w 86"/>
                  <a:gd name="T13" fmla="*/ 346 h 19"/>
                  <a:gd name="T14" fmla="*/ 1220 w 86"/>
                  <a:gd name="T15" fmla="*/ 287 h 19"/>
                  <a:gd name="T16" fmla="*/ 958 w 86"/>
                  <a:gd name="T17" fmla="*/ 252 h 19"/>
                  <a:gd name="T18" fmla="*/ 470 w 86"/>
                  <a:gd name="T19" fmla="*/ 252 h 19"/>
                  <a:gd name="T20" fmla="*/ 145 w 86"/>
                  <a:gd name="T21" fmla="*/ 115 h 19"/>
                  <a:gd name="T22" fmla="*/ 0 w 86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6" h="19">
                    <a:moveTo>
                      <a:pt x="5" y="6"/>
                    </a:moveTo>
                    <a:cubicBezTo>
                      <a:pt x="5" y="9"/>
                      <a:pt x="7" y="11"/>
                      <a:pt x="9" y="13"/>
                    </a:cubicBezTo>
                    <a:cubicBezTo>
                      <a:pt x="11" y="16"/>
                      <a:pt x="13" y="17"/>
                      <a:pt x="17" y="17"/>
                    </a:cubicBezTo>
                    <a:cubicBezTo>
                      <a:pt x="25" y="17"/>
                      <a:pt x="33" y="16"/>
                      <a:pt x="41" y="16"/>
                    </a:cubicBezTo>
                    <a:cubicBezTo>
                      <a:pt x="48" y="15"/>
                      <a:pt x="56" y="16"/>
                      <a:pt x="63" y="17"/>
                    </a:cubicBezTo>
                    <a:cubicBezTo>
                      <a:pt x="67" y="17"/>
                      <a:pt x="72" y="18"/>
                      <a:pt x="76" y="18"/>
                    </a:cubicBezTo>
                    <a:cubicBezTo>
                      <a:pt x="79" y="18"/>
                      <a:pt x="83" y="19"/>
                      <a:pt x="86" y="18"/>
                    </a:cubicBezTo>
                    <a:cubicBezTo>
                      <a:pt x="84" y="16"/>
                      <a:pt x="80" y="16"/>
                      <a:pt x="78" y="15"/>
                    </a:cubicBezTo>
                    <a:cubicBezTo>
                      <a:pt x="72" y="14"/>
                      <a:pt x="67" y="13"/>
                      <a:pt x="61" y="13"/>
                    </a:cubicBezTo>
                    <a:cubicBezTo>
                      <a:pt x="51" y="12"/>
                      <a:pt x="40" y="13"/>
                      <a:pt x="30" y="13"/>
                    </a:cubicBezTo>
                    <a:cubicBezTo>
                      <a:pt x="22" y="14"/>
                      <a:pt x="15" y="12"/>
                      <a:pt x="9" y="6"/>
                    </a:cubicBezTo>
                    <a:cubicBezTo>
                      <a:pt x="6" y="4"/>
                      <a:pt x="2" y="3"/>
                      <a:pt x="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9" name="Freeform 570">
                <a:extLst>
                  <a:ext uri="{FF2B5EF4-FFF2-40B4-BE49-F238E27FC236}">
                    <a16:creationId xmlns:a16="http://schemas.microsoft.com/office/drawing/2014/main" id="{9C62ADD4-99FC-4A86-8A15-5D3B4FBF6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896"/>
                <a:ext cx="50" cy="64"/>
              </a:xfrm>
              <a:custGeom>
                <a:avLst/>
                <a:gdLst>
                  <a:gd name="T0" fmla="*/ 63 w 20"/>
                  <a:gd name="T1" fmla="*/ 171 h 24"/>
                  <a:gd name="T2" fmla="*/ 113 w 20"/>
                  <a:gd name="T3" fmla="*/ 435 h 24"/>
                  <a:gd name="T4" fmla="*/ 175 w 20"/>
                  <a:gd name="T5" fmla="*/ 419 h 24"/>
                  <a:gd name="T6" fmla="*/ 313 w 20"/>
                  <a:gd name="T7" fmla="*/ 376 h 24"/>
                  <a:gd name="T8" fmla="*/ 95 w 20"/>
                  <a:gd name="T9" fmla="*/ 248 h 24"/>
                  <a:gd name="T10" fmla="*/ 63 w 20"/>
                  <a:gd name="T11" fmla="*/ 7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4">
                    <a:moveTo>
                      <a:pt x="4" y="9"/>
                    </a:moveTo>
                    <a:cubicBezTo>
                      <a:pt x="5" y="13"/>
                      <a:pt x="0" y="21"/>
                      <a:pt x="7" y="23"/>
                    </a:cubicBezTo>
                    <a:cubicBezTo>
                      <a:pt x="9" y="24"/>
                      <a:pt x="10" y="22"/>
                      <a:pt x="11" y="22"/>
                    </a:cubicBezTo>
                    <a:cubicBezTo>
                      <a:pt x="14" y="20"/>
                      <a:pt x="17" y="20"/>
                      <a:pt x="20" y="20"/>
                    </a:cubicBezTo>
                    <a:cubicBezTo>
                      <a:pt x="15" y="19"/>
                      <a:pt x="7" y="19"/>
                      <a:pt x="6" y="13"/>
                    </a:cubicBezTo>
                    <a:cubicBezTo>
                      <a:pt x="6" y="12"/>
                      <a:pt x="7" y="0"/>
                      <a:pt x="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0" name="Freeform 571">
                <a:extLst>
                  <a:ext uri="{FF2B5EF4-FFF2-40B4-BE49-F238E27FC236}">
                    <a16:creationId xmlns:a16="http://schemas.microsoft.com/office/drawing/2014/main" id="{BEDC7B3D-BCA6-4E51-B225-828988AB1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939"/>
                <a:ext cx="65" cy="45"/>
              </a:xfrm>
              <a:custGeom>
                <a:avLst/>
                <a:gdLst>
                  <a:gd name="T0" fmla="*/ 0 w 26"/>
                  <a:gd name="T1" fmla="*/ 148 h 17"/>
                  <a:gd name="T2" fmla="*/ 63 w 26"/>
                  <a:gd name="T3" fmla="*/ 183 h 17"/>
                  <a:gd name="T4" fmla="*/ 113 w 26"/>
                  <a:gd name="T5" fmla="*/ 281 h 17"/>
                  <a:gd name="T6" fmla="*/ 250 w 26"/>
                  <a:gd name="T7" fmla="*/ 259 h 17"/>
                  <a:gd name="T8" fmla="*/ 395 w 26"/>
                  <a:gd name="T9" fmla="*/ 238 h 17"/>
                  <a:gd name="T10" fmla="*/ 408 w 26"/>
                  <a:gd name="T11" fmla="*/ 132 h 17"/>
                  <a:gd name="T12" fmla="*/ 363 w 26"/>
                  <a:gd name="T13" fmla="*/ 90 h 17"/>
                  <a:gd name="T14" fmla="*/ 270 w 26"/>
                  <a:gd name="T15" fmla="*/ 0 h 17"/>
                  <a:gd name="T16" fmla="*/ 283 w 26"/>
                  <a:gd name="T17" fmla="*/ 204 h 17"/>
                  <a:gd name="T18" fmla="*/ 158 w 26"/>
                  <a:gd name="T19" fmla="*/ 204 h 17"/>
                  <a:gd name="T20" fmla="*/ 95 w 26"/>
                  <a:gd name="T21" fmla="*/ 225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0" y="8"/>
                    </a:moveTo>
                    <a:cubicBezTo>
                      <a:pt x="1" y="9"/>
                      <a:pt x="3" y="9"/>
                      <a:pt x="4" y="10"/>
                    </a:cubicBezTo>
                    <a:cubicBezTo>
                      <a:pt x="5" y="11"/>
                      <a:pt x="5" y="13"/>
                      <a:pt x="7" y="15"/>
                    </a:cubicBezTo>
                    <a:cubicBezTo>
                      <a:pt x="9" y="17"/>
                      <a:pt x="13" y="15"/>
                      <a:pt x="16" y="14"/>
                    </a:cubicBezTo>
                    <a:cubicBezTo>
                      <a:pt x="18" y="14"/>
                      <a:pt x="24" y="15"/>
                      <a:pt x="25" y="13"/>
                    </a:cubicBezTo>
                    <a:cubicBezTo>
                      <a:pt x="26" y="12"/>
                      <a:pt x="26" y="8"/>
                      <a:pt x="26" y="7"/>
                    </a:cubicBezTo>
                    <a:cubicBezTo>
                      <a:pt x="25" y="6"/>
                      <a:pt x="23" y="5"/>
                      <a:pt x="23" y="5"/>
                    </a:cubicBezTo>
                    <a:cubicBezTo>
                      <a:pt x="21" y="3"/>
                      <a:pt x="19" y="1"/>
                      <a:pt x="17" y="0"/>
                    </a:cubicBezTo>
                    <a:cubicBezTo>
                      <a:pt x="13" y="2"/>
                      <a:pt x="21" y="8"/>
                      <a:pt x="18" y="11"/>
                    </a:cubicBezTo>
                    <a:cubicBezTo>
                      <a:pt x="16" y="12"/>
                      <a:pt x="12" y="11"/>
                      <a:pt x="10" y="11"/>
                    </a:cubicBezTo>
                    <a:cubicBezTo>
                      <a:pt x="8" y="11"/>
                      <a:pt x="8" y="12"/>
                      <a:pt x="6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1" name="Freeform 572">
                <a:extLst>
                  <a:ext uri="{FF2B5EF4-FFF2-40B4-BE49-F238E27FC236}">
                    <a16:creationId xmlns:a16="http://schemas.microsoft.com/office/drawing/2014/main" id="{39C6377A-6336-4FA8-9FC4-91201DD78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3032"/>
                <a:ext cx="75" cy="37"/>
              </a:xfrm>
              <a:custGeom>
                <a:avLst/>
                <a:gdLst>
                  <a:gd name="T0" fmla="*/ 470 w 30"/>
                  <a:gd name="T1" fmla="*/ 111 h 14"/>
                  <a:gd name="T2" fmla="*/ 300 w 30"/>
                  <a:gd name="T3" fmla="*/ 225 h 14"/>
                  <a:gd name="T4" fmla="*/ 0 w 30"/>
                  <a:gd name="T5" fmla="*/ 182 h 14"/>
                  <a:gd name="T6" fmla="*/ 83 w 30"/>
                  <a:gd name="T7" fmla="*/ 0 h 14"/>
                  <a:gd name="T8" fmla="*/ 395 w 30"/>
                  <a:gd name="T9" fmla="*/ 1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4">
                    <a:moveTo>
                      <a:pt x="30" y="6"/>
                    </a:moveTo>
                    <a:cubicBezTo>
                      <a:pt x="25" y="7"/>
                      <a:pt x="23" y="11"/>
                      <a:pt x="19" y="12"/>
                    </a:cubicBezTo>
                    <a:cubicBezTo>
                      <a:pt x="13" y="14"/>
                      <a:pt x="4" y="14"/>
                      <a:pt x="0" y="10"/>
                    </a:cubicBezTo>
                    <a:cubicBezTo>
                      <a:pt x="2" y="7"/>
                      <a:pt x="3" y="3"/>
                      <a:pt x="5" y="0"/>
                    </a:cubicBezTo>
                    <a:cubicBezTo>
                      <a:pt x="7" y="11"/>
                      <a:pt x="16" y="8"/>
                      <a:pt x="25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2" name="Freeform 573">
                <a:extLst>
                  <a:ext uri="{FF2B5EF4-FFF2-40B4-BE49-F238E27FC236}">
                    <a16:creationId xmlns:a16="http://schemas.microsoft.com/office/drawing/2014/main" id="{357E6AA9-E043-43D5-9399-2B2D2A093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3149"/>
                <a:ext cx="85" cy="40"/>
              </a:xfrm>
              <a:custGeom>
                <a:avLst/>
                <a:gdLst>
                  <a:gd name="T0" fmla="*/ 33 w 34"/>
                  <a:gd name="T1" fmla="*/ 0 h 15"/>
                  <a:gd name="T2" fmla="*/ 175 w 34"/>
                  <a:gd name="T3" fmla="*/ 227 h 15"/>
                  <a:gd name="T4" fmla="*/ 408 w 34"/>
                  <a:gd name="T5" fmla="*/ 227 h 15"/>
                  <a:gd name="T6" fmla="*/ 533 w 34"/>
                  <a:gd name="T7" fmla="*/ 205 h 15"/>
                  <a:gd name="T8" fmla="*/ 375 w 34"/>
                  <a:gd name="T9" fmla="*/ 171 h 15"/>
                  <a:gd name="T10" fmla="*/ 188 w 34"/>
                  <a:gd name="T11" fmla="*/ 136 h 15"/>
                  <a:gd name="T12" fmla="*/ 50 w 34"/>
                  <a:gd name="T13" fmla="*/ 3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5">
                    <a:moveTo>
                      <a:pt x="2" y="0"/>
                    </a:moveTo>
                    <a:cubicBezTo>
                      <a:pt x="6" y="5"/>
                      <a:pt x="0" y="13"/>
                      <a:pt x="11" y="12"/>
                    </a:cubicBezTo>
                    <a:cubicBezTo>
                      <a:pt x="18" y="11"/>
                      <a:pt x="20" y="10"/>
                      <a:pt x="26" y="12"/>
                    </a:cubicBezTo>
                    <a:cubicBezTo>
                      <a:pt x="28" y="13"/>
                      <a:pt x="33" y="15"/>
                      <a:pt x="34" y="11"/>
                    </a:cubicBezTo>
                    <a:cubicBezTo>
                      <a:pt x="34" y="8"/>
                      <a:pt x="26" y="10"/>
                      <a:pt x="24" y="9"/>
                    </a:cubicBezTo>
                    <a:cubicBezTo>
                      <a:pt x="19" y="8"/>
                      <a:pt x="16" y="7"/>
                      <a:pt x="12" y="7"/>
                    </a:cubicBezTo>
                    <a:cubicBezTo>
                      <a:pt x="7" y="7"/>
                      <a:pt x="7" y="6"/>
                      <a:pt x="3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3" name="Freeform 574">
                <a:extLst>
                  <a:ext uri="{FF2B5EF4-FFF2-40B4-BE49-F238E27FC236}">
                    <a16:creationId xmlns:a16="http://schemas.microsoft.com/office/drawing/2014/main" id="{2991FFD1-584F-4EC1-BB78-68C926C36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3272"/>
                <a:ext cx="75" cy="40"/>
              </a:xfrm>
              <a:custGeom>
                <a:avLst/>
                <a:gdLst>
                  <a:gd name="T0" fmla="*/ 20 w 30"/>
                  <a:gd name="T1" fmla="*/ 0 h 15"/>
                  <a:gd name="T2" fmla="*/ 95 w 30"/>
                  <a:gd name="T3" fmla="*/ 205 h 15"/>
                  <a:gd name="T4" fmla="*/ 220 w 30"/>
                  <a:gd name="T5" fmla="*/ 227 h 15"/>
                  <a:gd name="T6" fmla="*/ 470 w 30"/>
                  <a:gd name="T7" fmla="*/ 136 h 15"/>
                  <a:gd name="T8" fmla="*/ 208 w 30"/>
                  <a:gd name="T9" fmla="*/ 171 h 15"/>
                  <a:gd name="T10" fmla="*/ 50 w 30"/>
                  <a:gd name="T11" fmla="*/ 93 h 15"/>
                  <a:gd name="T12" fmla="*/ 0 w 30"/>
                  <a:gd name="T13" fmla="*/ 2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5">
                    <a:moveTo>
                      <a:pt x="1" y="0"/>
                    </a:moveTo>
                    <a:cubicBezTo>
                      <a:pt x="5" y="3"/>
                      <a:pt x="4" y="8"/>
                      <a:pt x="6" y="11"/>
                    </a:cubicBezTo>
                    <a:cubicBezTo>
                      <a:pt x="9" y="14"/>
                      <a:pt x="10" y="13"/>
                      <a:pt x="14" y="12"/>
                    </a:cubicBezTo>
                    <a:cubicBezTo>
                      <a:pt x="19" y="11"/>
                      <a:pt x="29" y="15"/>
                      <a:pt x="30" y="7"/>
                    </a:cubicBezTo>
                    <a:cubicBezTo>
                      <a:pt x="24" y="8"/>
                      <a:pt x="19" y="9"/>
                      <a:pt x="13" y="9"/>
                    </a:cubicBezTo>
                    <a:cubicBezTo>
                      <a:pt x="10" y="9"/>
                      <a:pt x="6" y="8"/>
                      <a:pt x="3" y="5"/>
                    </a:cubicBezTo>
                    <a:cubicBezTo>
                      <a:pt x="2" y="4"/>
                      <a:pt x="3" y="2"/>
                      <a:pt x="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4" name="Freeform 575">
                <a:extLst>
                  <a:ext uri="{FF2B5EF4-FFF2-40B4-BE49-F238E27FC236}">
                    <a16:creationId xmlns:a16="http://schemas.microsoft.com/office/drawing/2014/main" id="{8E573FA0-2DA5-4FD6-A4D1-49A261F99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3357"/>
                <a:ext cx="50" cy="54"/>
              </a:xfrm>
              <a:custGeom>
                <a:avLst/>
                <a:gdLst>
                  <a:gd name="T0" fmla="*/ 20 w 20"/>
                  <a:gd name="T1" fmla="*/ 219 h 20"/>
                  <a:gd name="T2" fmla="*/ 125 w 20"/>
                  <a:gd name="T3" fmla="*/ 257 h 20"/>
                  <a:gd name="T4" fmla="*/ 208 w 20"/>
                  <a:gd name="T5" fmla="*/ 335 h 20"/>
                  <a:gd name="T6" fmla="*/ 313 w 20"/>
                  <a:gd name="T7" fmla="*/ 257 h 20"/>
                  <a:gd name="T8" fmla="*/ 145 w 20"/>
                  <a:gd name="T9" fmla="*/ 197 h 20"/>
                  <a:gd name="T10" fmla="*/ 145 w 20"/>
                  <a:gd name="T11" fmla="*/ 0 h 20"/>
                  <a:gd name="T12" fmla="*/ 0 w 20"/>
                  <a:gd name="T13" fmla="*/ 15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" y="11"/>
                    </a:moveTo>
                    <a:cubicBezTo>
                      <a:pt x="3" y="12"/>
                      <a:pt x="6" y="12"/>
                      <a:pt x="8" y="13"/>
                    </a:cubicBezTo>
                    <a:cubicBezTo>
                      <a:pt x="10" y="14"/>
                      <a:pt x="11" y="16"/>
                      <a:pt x="13" y="17"/>
                    </a:cubicBezTo>
                    <a:cubicBezTo>
                      <a:pt x="17" y="20"/>
                      <a:pt x="20" y="19"/>
                      <a:pt x="20" y="13"/>
                    </a:cubicBezTo>
                    <a:cubicBezTo>
                      <a:pt x="16" y="15"/>
                      <a:pt x="11" y="14"/>
                      <a:pt x="9" y="10"/>
                    </a:cubicBezTo>
                    <a:cubicBezTo>
                      <a:pt x="7" y="6"/>
                      <a:pt x="10" y="3"/>
                      <a:pt x="9" y="0"/>
                    </a:cubicBezTo>
                    <a:cubicBezTo>
                      <a:pt x="6" y="2"/>
                      <a:pt x="4" y="6"/>
                      <a:pt x="0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5" name="Freeform 576">
                <a:extLst>
                  <a:ext uri="{FF2B5EF4-FFF2-40B4-BE49-F238E27FC236}">
                    <a16:creationId xmlns:a16="http://schemas.microsoft.com/office/drawing/2014/main" id="{44297739-8753-449D-9F76-A992C79E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872"/>
                <a:ext cx="57" cy="59"/>
              </a:xfrm>
              <a:custGeom>
                <a:avLst/>
                <a:gdLst>
                  <a:gd name="T0" fmla="*/ 337 w 23"/>
                  <a:gd name="T1" fmla="*/ 0 h 22"/>
                  <a:gd name="T2" fmla="*/ 278 w 23"/>
                  <a:gd name="T3" fmla="*/ 308 h 22"/>
                  <a:gd name="T4" fmla="*/ 0 w 23"/>
                  <a:gd name="T5" fmla="*/ 367 h 22"/>
                  <a:gd name="T6" fmla="*/ 320 w 23"/>
                  <a:gd name="T7" fmla="*/ 3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22" y="0"/>
                    </a:moveTo>
                    <a:cubicBezTo>
                      <a:pt x="20" y="6"/>
                      <a:pt x="22" y="11"/>
                      <a:pt x="18" y="16"/>
                    </a:cubicBezTo>
                    <a:cubicBezTo>
                      <a:pt x="14" y="22"/>
                      <a:pt x="6" y="22"/>
                      <a:pt x="0" y="19"/>
                    </a:cubicBezTo>
                    <a:cubicBezTo>
                      <a:pt x="6" y="15"/>
                      <a:pt x="23" y="14"/>
                      <a:pt x="2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6" name="Freeform 577">
                <a:extLst>
                  <a:ext uri="{FF2B5EF4-FFF2-40B4-BE49-F238E27FC236}">
                    <a16:creationId xmlns:a16="http://schemas.microsoft.com/office/drawing/2014/main" id="{D7989CBB-ECA4-4FF9-AE79-C8EBD672D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3093"/>
                <a:ext cx="63" cy="48"/>
              </a:xfrm>
              <a:custGeom>
                <a:avLst/>
                <a:gdLst>
                  <a:gd name="T0" fmla="*/ 368 w 25"/>
                  <a:gd name="T1" fmla="*/ 21 h 18"/>
                  <a:gd name="T2" fmla="*/ 209 w 25"/>
                  <a:gd name="T3" fmla="*/ 307 h 18"/>
                  <a:gd name="T4" fmla="*/ 0 w 25"/>
                  <a:gd name="T5" fmla="*/ 307 h 18"/>
                  <a:gd name="T6" fmla="*/ 192 w 25"/>
                  <a:gd name="T7" fmla="*/ 227 h 18"/>
                  <a:gd name="T8" fmla="*/ 350 w 2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23" y="1"/>
                    </a:moveTo>
                    <a:cubicBezTo>
                      <a:pt x="25" y="7"/>
                      <a:pt x="19" y="14"/>
                      <a:pt x="13" y="16"/>
                    </a:cubicBezTo>
                    <a:cubicBezTo>
                      <a:pt x="9" y="18"/>
                      <a:pt x="4" y="15"/>
                      <a:pt x="0" y="16"/>
                    </a:cubicBezTo>
                    <a:cubicBezTo>
                      <a:pt x="4" y="14"/>
                      <a:pt x="8" y="15"/>
                      <a:pt x="12" y="12"/>
                    </a:cubicBezTo>
                    <a:cubicBezTo>
                      <a:pt x="16" y="10"/>
                      <a:pt x="21" y="4"/>
                      <a:pt x="2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7" name="Freeform 578">
                <a:extLst>
                  <a:ext uri="{FF2B5EF4-FFF2-40B4-BE49-F238E27FC236}">
                    <a16:creationId xmlns:a16="http://schemas.microsoft.com/office/drawing/2014/main" id="{7487C265-7B3D-4E49-A496-9D356B83C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3256"/>
                <a:ext cx="45" cy="48"/>
              </a:xfrm>
              <a:custGeom>
                <a:avLst/>
                <a:gdLst>
                  <a:gd name="T0" fmla="*/ 270 w 18"/>
                  <a:gd name="T1" fmla="*/ 0 h 18"/>
                  <a:gd name="T2" fmla="*/ 238 w 18"/>
                  <a:gd name="T3" fmla="*/ 248 h 18"/>
                  <a:gd name="T4" fmla="*/ 0 w 18"/>
                  <a:gd name="T5" fmla="*/ 264 h 18"/>
                  <a:gd name="T6" fmla="*/ 220 w 18"/>
                  <a:gd name="T7" fmla="*/ 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cubicBezTo>
                      <a:pt x="16" y="4"/>
                      <a:pt x="18" y="9"/>
                      <a:pt x="15" y="13"/>
                    </a:cubicBezTo>
                    <a:cubicBezTo>
                      <a:pt x="11" y="18"/>
                      <a:pt x="5" y="15"/>
                      <a:pt x="0" y="14"/>
                    </a:cubicBezTo>
                    <a:cubicBezTo>
                      <a:pt x="6" y="14"/>
                      <a:pt x="16" y="9"/>
                      <a:pt x="14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8" name="Freeform 579">
                <a:extLst>
                  <a:ext uri="{FF2B5EF4-FFF2-40B4-BE49-F238E27FC236}">
                    <a16:creationId xmlns:a16="http://schemas.microsoft.com/office/drawing/2014/main" id="{840059C9-F92B-4DE6-AAEC-21257D129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3229"/>
                <a:ext cx="78" cy="54"/>
              </a:xfrm>
              <a:custGeom>
                <a:avLst/>
                <a:gdLst>
                  <a:gd name="T0" fmla="*/ 221 w 31"/>
                  <a:gd name="T1" fmla="*/ 0 h 20"/>
                  <a:gd name="T2" fmla="*/ 83 w 31"/>
                  <a:gd name="T3" fmla="*/ 219 h 20"/>
                  <a:gd name="T4" fmla="*/ 493 w 31"/>
                  <a:gd name="T5" fmla="*/ 394 h 20"/>
                  <a:gd name="T6" fmla="*/ 189 w 31"/>
                  <a:gd name="T7" fmla="*/ 3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14" y="0"/>
                    </a:moveTo>
                    <a:cubicBezTo>
                      <a:pt x="11" y="3"/>
                      <a:pt x="0" y="4"/>
                      <a:pt x="5" y="11"/>
                    </a:cubicBezTo>
                    <a:cubicBezTo>
                      <a:pt x="9" y="16"/>
                      <a:pt x="25" y="20"/>
                      <a:pt x="31" y="20"/>
                    </a:cubicBezTo>
                    <a:cubicBezTo>
                      <a:pt x="27" y="18"/>
                      <a:pt x="3" y="10"/>
                      <a:pt x="1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9" name="Freeform 580">
                <a:extLst>
                  <a:ext uri="{FF2B5EF4-FFF2-40B4-BE49-F238E27FC236}">
                    <a16:creationId xmlns:a16="http://schemas.microsoft.com/office/drawing/2014/main" id="{54B69861-0189-49DB-902A-A807383A0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112"/>
                <a:ext cx="77" cy="45"/>
              </a:xfrm>
              <a:custGeom>
                <a:avLst/>
                <a:gdLst>
                  <a:gd name="T0" fmla="*/ 412 w 31"/>
                  <a:gd name="T1" fmla="*/ 294 h 17"/>
                  <a:gd name="T2" fmla="*/ 124 w 31"/>
                  <a:gd name="T3" fmla="*/ 0 h 17"/>
                  <a:gd name="T4" fmla="*/ 340 w 31"/>
                  <a:gd name="T5" fmla="*/ 148 h 17"/>
                  <a:gd name="T6" fmla="*/ 474 w 31"/>
                  <a:gd name="T7" fmla="*/ 3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7">
                    <a:moveTo>
                      <a:pt x="27" y="16"/>
                    </a:moveTo>
                    <a:cubicBezTo>
                      <a:pt x="24" y="12"/>
                      <a:pt x="0" y="7"/>
                      <a:pt x="8" y="0"/>
                    </a:cubicBezTo>
                    <a:cubicBezTo>
                      <a:pt x="10" y="5"/>
                      <a:pt x="17" y="6"/>
                      <a:pt x="22" y="8"/>
                    </a:cubicBezTo>
                    <a:cubicBezTo>
                      <a:pt x="25" y="10"/>
                      <a:pt x="28" y="14"/>
                      <a:pt x="31" y="1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0" name="Freeform 581">
                <a:extLst>
                  <a:ext uri="{FF2B5EF4-FFF2-40B4-BE49-F238E27FC236}">
                    <a16:creationId xmlns:a16="http://schemas.microsoft.com/office/drawing/2014/main" id="{A6327B81-8865-466F-B1AC-FD4750432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2955"/>
                <a:ext cx="80" cy="74"/>
              </a:xfrm>
              <a:custGeom>
                <a:avLst/>
                <a:gdLst>
                  <a:gd name="T0" fmla="*/ 50 w 32"/>
                  <a:gd name="T1" fmla="*/ 0 h 28"/>
                  <a:gd name="T2" fmla="*/ 95 w 32"/>
                  <a:gd name="T3" fmla="*/ 404 h 28"/>
                  <a:gd name="T4" fmla="*/ 500 w 32"/>
                  <a:gd name="T5" fmla="*/ 293 h 28"/>
                  <a:gd name="T6" fmla="*/ 188 w 32"/>
                  <a:gd name="T7" fmla="*/ 315 h 28"/>
                  <a:gd name="T8" fmla="*/ 83 w 32"/>
                  <a:gd name="T9" fmla="*/ 13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8">
                    <a:moveTo>
                      <a:pt x="3" y="0"/>
                    </a:moveTo>
                    <a:cubicBezTo>
                      <a:pt x="0" y="6"/>
                      <a:pt x="0" y="18"/>
                      <a:pt x="6" y="22"/>
                    </a:cubicBezTo>
                    <a:cubicBezTo>
                      <a:pt x="15" y="28"/>
                      <a:pt x="24" y="17"/>
                      <a:pt x="32" y="16"/>
                    </a:cubicBezTo>
                    <a:cubicBezTo>
                      <a:pt x="27" y="18"/>
                      <a:pt x="17" y="19"/>
                      <a:pt x="12" y="17"/>
                    </a:cubicBezTo>
                    <a:cubicBezTo>
                      <a:pt x="7" y="16"/>
                      <a:pt x="7" y="12"/>
                      <a:pt x="5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1" name="Freeform 582">
                <a:extLst>
                  <a:ext uri="{FF2B5EF4-FFF2-40B4-BE49-F238E27FC236}">
                    <a16:creationId xmlns:a16="http://schemas.microsoft.com/office/drawing/2014/main" id="{8267B113-10FC-4BB0-8C84-527C9C191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891"/>
                <a:ext cx="52" cy="37"/>
              </a:xfrm>
              <a:custGeom>
                <a:avLst/>
                <a:gdLst>
                  <a:gd name="T0" fmla="*/ 92 w 21"/>
                  <a:gd name="T1" fmla="*/ 0 h 14"/>
                  <a:gd name="T2" fmla="*/ 92 w 21"/>
                  <a:gd name="T3" fmla="*/ 225 h 14"/>
                  <a:gd name="T4" fmla="*/ 319 w 21"/>
                  <a:gd name="T5" fmla="*/ 182 h 14"/>
                  <a:gd name="T6" fmla="*/ 74 w 21"/>
                  <a:gd name="T7" fmla="*/ 9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6" y="0"/>
                    </a:moveTo>
                    <a:cubicBezTo>
                      <a:pt x="6" y="4"/>
                      <a:pt x="0" y="9"/>
                      <a:pt x="6" y="12"/>
                    </a:cubicBezTo>
                    <a:cubicBezTo>
                      <a:pt x="9" y="14"/>
                      <a:pt x="21" y="14"/>
                      <a:pt x="21" y="10"/>
                    </a:cubicBezTo>
                    <a:cubicBezTo>
                      <a:pt x="14" y="12"/>
                      <a:pt x="10" y="10"/>
                      <a:pt x="5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2" name="Freeform 583">
                <a:extLst>
                  <a:ext uri="{FF2B5EF4-FFF2-40B4-BE49-F238E27FC236}">
                    <a16:creationId xmlns:a16="http://schemas.microsoft.com/office/drawing/2014/main" id="{212BB332-84C6-4F5C-A3E5-BC0E28CBD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461"/>
                <a:ext cx="53" cy="27"/>
              </a:xfrm>
              <a:custGeom>
                <a:avLst/>
                <a:gdLst>
                  <a:gd name="T0" fmla="*/ 0 w 21"/>
                  <a:gd name="T1" fmla="*/ 116 h 10"/>
                  <a:gd name="T2" fmla="*/ 242 w 21"/>
                  <a:gd name="T3" fmla="*/ 197 h 10"/>
                  <a:gd name="T4" fmla="*/ 305 w 21"/>
                  <a:gd name="T5" fmla="*/ 0 h 10"/>
                  <a:gd name="T6" fmla="*/ 96 w 21"/>
                  <a:gd name="T7" fmla="*/ 13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0">
                    <a:moveTo>
                      <a:pt x="0" y="6"/>
                    </a:moveTo>
                    <a:cubicBezTo>
                      <a:pt x="4" y="9"/>
                      <a:pt x="10" y="10"/>
                      <a:pt x="15" y="10"/>
                    </a:cubicBezTo>
                    <a:cubicBezTo>
                      <a:pt x="21" y="10"/>
                      <a:pt x="20" y="5"/>
                      <a:pt x="19" y="0"/>
                    </a:cubicBezTo>
                    <a:cubicBezTo>
                      <a:pt x="16" y="6"/>
                      <a:pt x="12" y="8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13" name="Freeform 584">
              <a:extLst>
                <a:ext uri="{FF2B5EF4-FFF2-40B4-BE49-F238E27FC236}">
                  <a16:creationId xmlns:a16="http://schemas.microsoft.com/office/drawing/2014/main" id="{C3705D05-99B4-4117-8DE5-6CA5DF7B6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467"/>
              <a:ext cx="35" cy="5"/>
            </a:xfrm>
            <a:custGeom>
              <a:avLst/>
              <a:gdLst>
                <a:gd name="T0" fmla="*/ 0 w 14"/>
                <a:gd name="T1" fmla="*/ 20 h 2"/>
                <a:gd name="T2" fmla="*/ 220 w 1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">
                  <a:moveTo>
                    <a:pt x="0" y="1"/>
                  </a:moveTo>
                  <a:cubicBezTo>
                    <a:pt x="4" y="2"/>
                    <a:pt x="10" y="2"/>
                    <a:pt x="14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Freeform 585">
              <a:extLst>
                <a:ext uri="{FF2B5EF4-FFF2-40B4-BE49-F238E27FC236}">
                  <a16:creationId xmlns:a16="http://schemas.microsoft.com/office/drawing/2014/main" id="{9FBE8699-4C54-4444-A7B0-210575186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3477"/>
              <a:ext cx="28" cy="27"/>
            </a:xfrm>
            <a:custGeom>
              <a:avLst/>
              <a:gdLst>
                <a:gd name="T0" fmla="*/ 33 w 11"/>
                <a:gd name="T1" fmla="*/ 0 h 10"/>
                <a:gd name="T2" fmla="*/ 33 w 11"/>
                <a:gd name="T3" fmla="*/ 159 h 10"/>
                <a:gd name="T4" fmla="*/ 181 w 11"/>
                <a:gd name="T5" fmla="*/ 116 h 10"/>
                <a:gd name="T6" fmla="*/ 51 w 11"/>
                <a:gd name="T7" fmla="*/ 5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3" y="2"/>
                    <a:pt x="0" y="6"/>
                    <a:pt x="2" y="8"/>
                  </a:cubicBezTo>
                  <a:cubicBezTo>
                    <a:pt x="3" y="10"/>
                    <a:pt x="9" y="8"/>
                    <a:pt x="11" y="6"/>
                  </a:cubicBezTo>
                  <a:cubicBezTo>
                    <a:pt x="8" y="7"/>
                    <a:pt x="3" y="7"/>
                    <a:pt x="3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586">
              <a:extLst>
                <a:ext uri="{FF2B5EF4-FFF2-40B4-BE49-F238E27FC236}">
                  <a16:creationId xmlns:a16="http://schemas.microsoft.com/office/drawing/2014/main" id="{BF9E5F49-960D-4339-A806-A9731315A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3125"/>
              <a:ext cx="40" cy="35"/>
            </a:xfrm>
            <a:custGeom>
              <a:avLst/>
              <a:gdLst>
                <a:gd name="T0" fmla="*/ 33 w 16"/>
                <a:gd name="T1" fmla="*/ 0 h 13"/>
                <a:gd name="T2" fmla="*/ 33 w 16"/>
                <a:gd name="T3" fmla="*/ 197 h 13"/>
                <a:gd name="T4" fmla="*/ 250 w 16"/>
                <a:gd name="T5" fmla="*/ 197 h 13"/>
                <a:gd name="T6" fmla="*/ 33 w 16"/>
                <a:gd name="T7" fmla="*/ 3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3">
                  <a:moveTo>
                    <a:pt x="2" y="0"/>
                  </a:moveTo>
                  <a:cubicBezTo>
                    <a:pt x="0" y="2"/>
                    <a:pt x="0" y="8"/>
                    <a:pt x="2" y="10"/>
                  </a:cubicBezTo>
                  <a:cubicBezTo>
                    <a:pt x="5" y="13"/>
                    <a:pt x="13" y="11"/>
                    <a:pt x="16" y="10"/>
                  </a:cubicBezTo>
                  <a:cubicBezTo>
                    <a:pt x="13" y="8"/>
                    <a:pt x="1" y="7"/>
                    <a:pt x="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587">
              <a:extLst>
                <a:ext uri="{FF2B5EF4-FFF2-40B4-BE49-F238E27FC236}">
                  <a16:creationId xmlns:a16="http://schemas.microsoft.com/office/drawing/2014/main" id="{2E2CC871-3DE8-48DC-BAE4-F1676562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901"/>
              <a:ext cx="35" cy="30"/>
            </a:xfrm>
            <a:custGeom>
              <a:avLst/>
              <a:gdLst>
                <a:gd name="T0" fmla="*/ 175 w 14"/>
                <a:gd name="T1" fmla="*/ 0 h 11"/>
                <a:gd name="T2" fmla="*/ 208 w 14"/>
                <a:gd name="T3" fmla="*/ 142 h 11"/>
                <a:gd name="T4" fmla="*/ 0 w 14"/>
                <a:gd name="T5" fmla="*/ 164 h 11"/>
                <a:gd name="T6" fmla="*/ 175 w 14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cubicBezTo>
                    <a:pt x="11" y="3"/>
                    <a:pt x="14" y="4"/>
                    <a:pt x="13" y="7"/>
                  </a:cubicBezTo>
                  <a:cubicBezTo>
                    <a:pt x="11" y="11"/>
                    <a:pt x="2" y="11"/>
                    <a:pt x="0" y="8"/>
                  </a:cubicBezTo>
                  <a:cubicBezTo>
                    <a:pt x="5" y="10"/>
                    <a:pt x="9" y="5"/>
                    <a:pt x="11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588">
              <a:extLst>
                <a:ext uri="{FF2B5EF4-FFF2-40B4-BE49-F238E27FC236}">
                  <a16:creationId xmlns:a16="http://schemas.microsoft.com/office/drawing/2014/main" id="{24F9F902-0F5B-48DF-A52F-16D168D10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861"/>
              <a:ext cx="38" cy="62"/>
            </a:xfrm>
            <a:custGeom>
              <a:avLst/>
              <a:gdLst>
                <a:gd name="T0" fmla="*/ 84 w 15"/>
                <a:gd name="T1" fmla="*/ 0 h 23"/>
                <a:gd name="T2" fmla="*/ 243 w 15"/>
                <a:gd name="T3" fmla="*/ 218 h 23"/>
                <a:gd name="T4" fmla="*/ 0 w 15"/>
                <a:gd name="T5" fmla="*/ 429 h 23"/>
                <a:gd name="T6" fmla="*/ 147 w 15"/>
                <a:gd name="T7" fmla="*/ 275 h 23"/>
                <a:gd name="T8" fmla="*/ 117 w 15"/>
                <a:gd name="T9" fmla="*/ 3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8" y="4"/>
                    <a:pt x="15" y="5"/>
                    <a:pt x="15" y="11"/>
                  </a:cubicBezTo>
                  <a:cubicBezTo>
                    <a:pt x="15" y="17"/>
                    <a:pt x="4" y="23"/>
                    <a:pt x="0" y="22"/>
                  </a:cubicBezTo>
                  <a:cubicBezTo>
                    <a:pt x="2" y="19"/>
                    <a:pt x="7" y="18"/>
                    <a:pt x="9" y="14"/>
                  </a:cubicBezTo>
                  <a:cubicBezTo>
                    <a:pt x="11" y="10"/>
                    <a:pt x="11" y="5"/>
                    <a:pt x="7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589">
              <a:extLst>
                <a:ext uri="{FF2B5EF4-FFF2-40B4-BE49-F238E27FC236}">
                  <a16:creationId xmlns:a16="http://schemas.microsoft.com/office/drawing/2014/main" id="{C98534F1-3AEE-4F6B-87DA-75F9E056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925"/>
              <a:ext cx="52" cy="62"/>
            </a:xfrm>
            <a:custGeom>
              <a:avLst/>
              <a:gdLst>
                <a:gd name="T0" fmla="*/ 319 w 21"/>
                <a:gd name="T1" fmla="*/ 0 h 23"/>
                <a:gd name="T2" fmla="*/ 30 w 21"/>
                <a:gd name="T3" fmla="*/ 218 h 23"/>
                <a:gd name="T4" fmla="*/ 104 w 21"/>
                <a:gd name="T5" fmla="*/ 450 h 23"/>
                <a:gd name="T6" fmla="*/ 287 w 21"/>
                <a:gd name="T7" fmla="*/ 8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3">
                  <a:moveTo>
                    <a:pt x="21" y="0"/>
                  </a:moveTo>
                  <a:cubicBezTo>
                    <a:pt x="15" y="5"/>
                    <a:pt x="6" y="3"/>
                    <a:pt x="2" y="11"/>
                  </a:cubicBezTo>
                  <a:cubicBezTo>
                    <a:pt x="0" y="17"/>
                    <a:pt x="2" y="19"/>
                    <a:pt x="7" y="23"/>
                  </a:cubicBezTo>
                  <a:cubicBezTo>
                    <a:pt x="2" y="14"/>
                    <a:pt x="10" y="5"/>
                    <a:pt x="1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590">
              <a:extLst>
                <a:ext uri="{FF2B5EF4-FFF2-40B4-BE49-F238E27FC236}">
                  <a16:creationId xmlns:a16="http://schemas.microsoft.com/office/drawing/2014/main" id="{0935D221-6212-42CB-9167-E85B398FA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848"/>
              <a:ext cx="147" cy="27"/>
            </a:xfrm>
            <a:custGeom>
              <a:avLst/>
              <a:gdLst>
                <a:gd name="T0" fmla="*/ 0 w 59"/>
                <a:gd name="T1" fmla="*/ 0 h 10"/>
                <a:gd name="T2" fmla="*/ 590 w 59"/>
                <a:gd name="T3" fmla="*/ 138 h 10"/>
                <a:gd name="T4" fmla="*/ 912 w 59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0">
                  <a:moveTo>
                    <a:pt x="0" y="0"/>
                  </a:moveTo>
                  <a:cubicBezTo>
                    <a:pt x="13" y="3"/>
                    <a:pt x="24" y="5"/>
                    <a:pt x="38" y="7"/>
                  </a:cubicBezTo>
                  <a:cubicBezTo>
                    <a:pt x="44" y="7"/>
                    <a:pt x="53" y="10"/>
                    <a:pt x="5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591">
              <a:extLst>
                <a:ext uri="{FF2B5EF4-FFF2-40B4-BE49-F238E27FC236}">
                  <a16:creationId xmlns:a16="http://schemas.microsoft.com/office/drawing/2014/main" id="{64D85D4B-AC50-409B-A938-7BE59B3CB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067"/>
              <a:ext cx="122" cy="16"/>
            </a:xfrm>
            <a:custGeom>
              <a:avLst/>
              <a:gdLst>
                <a:gd name="T0" fmla="*/ 0 w 49"/>
                <a:gd name="T1" fmla="*/ 0 h 6"/>
                <a:gd name="T2" fmla="*/ 321 w 49"/>
                <a:gd name="T3" fmla="*/ 21 h 6"/>
                <a:gd name="T4" fmla="*/ 757 w 49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6">
                  <a:moveTo>
                    <a:pt x="0" y="0"/>
                  </a:moveTo>
                  <a:cubicBezTo>
                    <a:pt x="7" y="0"/>
                    <a:pt x="14" y="1"/>
                    <a:pt x="21" y="1"/>
                  </a:cubicBezTo>
                  <a:cubicBezTo>
                    <a:pt x="29" y="2"/>
                    <a:pt x="42" y="1"/>
                    <a:pt x="4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592">
              <a:extLst>
                <a:ext uri="{FF2B5EF4-FFF2-40B4-BE49-F238E27FC236}">
                  <a16:creationId xmlns:a16="http://schemas.microsoft.com/office/drawing/2014/main" id="{A55865D9-C229-401B-B714-1497E831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419"/>
              <a:ext cx="93" cy="26"/>
            </a:xfrm>
            <a:custGeom>
              <a:avLst/>
              <a:gdLst>
                <a:gd name="T0" fmla="*/ 0 w 37"/>
                <a:gd name="T1" fmla="*/ 0 h 10"/>
                <a:gd name="T2" fmla="*/ 221 w 37"/>
                <a:gd name="T3" fmla="*/ 109 h 10"/>
                <a:gd name="T4" fmla="*/ 588 w 37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0">
                  <a:moveTo>
                    <a:pt x="0" y="0"/>
                  </a:moveTo>
                  <a:cubicBezTo>
                    <a:pt x="5" y="0"/>
                    <a:pt x="9" y="4"/>
                    <a:pt x="14" y="6"/>
                  </a:cubicBezTo>
                  <a:cubicBezTo>
                    <a:pt x="21" y="8"/>
                    <a:pt x="29" y="10"/>
                    <a:pt x="3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593">
              <a:extLst>
                <a:ext uri="{FF2B5EF4-FFF2-40B4-BE49-F238E27FC236}">
                  <a16:creationId xmlns:a16="http://schemas.microsoft.com/office/drawing/2014/main" id="{D0D379A4-E065-4B71-AF48-7B3260DF9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451"/>
              <a:ext cx="80" cy="21"/>
            </a:xfrm>
            <a:custGeom>
              <a:avLst/>
              <a:gdLst>
                <a:gd name="T0" fmla="*/ 0 w 32"/>
                <a:gd name="T1" fmla="*/ 0 h 8"/>
                <a:gd name="T2" fmla="*/ 208 w 32"/>
                <a:gd name="T3" fmla="*/ 89 h 8"/>
                <a:gd name="T4" fmla="*/ 500 w 32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8">
                  <a:moveTo>
                    <a:pt x="0" y="0"/>
                  </a:moveTo>
                  <a:cubicBezTo>
                    <a:pt x="3" y="3"/>
                    <a:pt x="8" y="4"/>
                    <a:pt x="13" y="5"/>
                  </a:cubicBezTo>
                  <a:cubicBezTo>
                    <a:pt x="20" y="7"/>
                    <a:pt x="24" y="8"/>
                    <a:pt x="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594">
              <a:extLst>
                <a:ext uri="{FF2B5EF4-FFF2-40B4-BE49-F238E27FC236}">
                  <a16:creationId xmlns:a16="http://schemas.microsoft.com/office/drawing/2014/main" id="{FFF6CF87-F18A-404B-A5C2-0E27C917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3101"/>
              <a:ext cx="100" cy="35"/>
            </a:xfrm>
            <a:custGeom>
              <a:avLst/>
              <a:gdLst>
                <a:gd name="T0" fmla="*/ 0 w 40"/>
                <a:gd name="T1" fmla="*/ 0 h 13"/>
                <a:gd name="T2" fmla="*/ 625 w 40"/>
                <a:gd name="T3" fmla="*/ 19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3">
                  <a:moveTo>
                    <a:pt x="0" y="0"/>
                  </a:moveTo>
                  <a:cubicBezTo>
                    <a:pt x="14" y="1"/>
                    <a:pt x="26" y="13"/>
                    <a:pt x="4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595">
              <a:extLst>
                <a:ext uri="{FF2B5EF4-FFF2-40B4-BE49-F238E27FC236}">
                  <a16:creationId xmlns:a16="http://schemas.microsoft.com/office/drawing/2014/main" id="{5C92EB63-E5F4-4428-A253-CAD76417D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851"/>
              <a:ext cx="80" cy="32"/>
            </a:xfrm>
            <a:custGeom>
              <a:avLst/>
              <a:gdLst>
                <a:gd name="T0" fmla="*/ 0 w 32"/>
                <a:gd name="T1" fmla="*/ 77 h 12"/>
                <a:gd name="T2" fmla="*/ 500 w 3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2">
                  <a:moveTo>
                    <a:pt x="0" y="4"/>
                  </a:moveTo>
                  <a:cubicBezTo>
                    <a:pt x="12" y="0"/>
                    <a:pt x="21" y="8"/>
                    <a:pt x="3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596">
              <a:extLst>
                <a:ext uri="{FF2B5EF4-FFF2-40B4-BE49-F238E27FC236}">
                  <a16:creationId xmlns:a16="http://schemas.microsoft.com/office/drawing/2014/main" id="{A75AB019-ECF0-4A04-B54C-1E42AC9FA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909"/>
              <a:ext cx="48" cy="27"/>
            </a:xfrm>
            <a:custGeom>
              <a:avLst/>
              <a:gdLst>
                <a:gd name="T0" fmla="*/ 0 w 19"/>
                <a:gd name="T1" fmla="*/ 0 h 10"/>
                <a:gd name="T2" fmla="*/ 306 w 19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7" y="4"/>
                    <a:pt x="11" y="10"/>
                    <a:pt x="1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597">
              <a:extLst>
                <a:ext uri="{FF2B5EF4-FFF2-40B4-BE49-F238E27FC236}">
                  <a16:creationId xmlns:a16="http://schemas.microsoft.com/office/drawing/2014/main" id="{5BB30328-9BCD-45D7-8A71-CA1CB64D4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3147"/>
              <a:ext cx="45" cy="13"/>
            </a:xfrm>
            <a:custGeom>
              <a:avLst/>
              <a:gdLst>
                <a:gd name="T0" fmla="*/ 0 w 18"/>
                <a:gd name="T1" fmla="*/ 0 h 5"/>
                <a:gd name="T2" fmla="*/ 125 w 18"/>
                <a:gd name="T3" fmla="*/ 55 h 5"/>
                <a:gd name="T4" fmla="*/ 283 w 18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">
                  <a:moveTo>
                    <a:pt x="0" y="0"/>
                  </a:moveTo>
                  <a:cubicBezTo>
                    <a:pt x="4" y="0"/>
                    <a:pt x="5" y="2"/>
                    <a:pt x="8" y="3"/>
                  </a:cubicBezTo>
                  <a:cubicBezTo>
                    <a:pt x="11" y="5"/>
                    <a:pt x="15" y="5"/>
                    <a:pt x="1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598">
              <a:extLst>
                <a:ext uri="{FF2B5EF4-FFF2-40B4-BE49-F238E27FC236}">
                  <a16:creationId xmlns:a16="http://schemas.microsoft.com/office/drawing/2014/main" id="{8AE2FBDD-ACFB-494B-8AA0-4E23507FF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3475"/>
              <a:ext cx="32" cy="13"/>
            </a:xfrm>
            <a:custGeom>
              <a:avLst/>
              <a:gdLst>
                <a:gd name="T0" fmla="*/ 0 w 13"/>
                <a:gd name="T1" fmla="*/ 0 h 5"/>
                <a:gd name="T2" fmla="*/ 194 w 1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2" y="5"/>
                    <a:pt x="10" y="0"/>
                    <a:pt x="1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599">
              <a:extLst>
                <a:ext uri="{FF2B5EF4-FFF2-40B4-BE49-F238E27FC236}">
                  <a16:creationId xmlns:a16="http://schemas.microsoft.com/office/drawing/2014/main" id="{63132370-5E6B-4A6F-A4BA-E621F45A8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075"/>
              <a:ext cx="245" cy="29"/>
            </a:xfrm>
            <a:custGeom>
              <a:avLst/>
              <a:gdLst>
                <a:gd name="T0" fmla="*/ 0 w 98"/>
                <a:gd name="T1" fmla="*/ 145 h 11"/>
                <a:gd name="T2" fmla="*/ 1533 w 9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8" h="11">
                  <a:moveTo>
                    <a:pt x="0" y="8"/>
                  </a:moveTo>
                  <a:cubicBezTo>
                    <a:pt x="11" y="11"/>
                    <a:pt x="73" y="8"/>
                    <a:pt x="9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600">
              <a:extLst>
                <a:ext uri="{FF2B5EF4-FFF2-40B4-BE49-F238E27FC236}">
                  <a16:creationId xmlns:a16="http://schemas.microsoft.com/office/drawing/2014/main" id="{6B93F71A-6F74-4B04-A24C-C2179E020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360"/>
              <a:ext cx="202" cy="35"/>
            </a:xfrm>
            <a:custGeom>
              <a:avLst/>
              <a:gdLst>
                <a:gd name="T0" fmla="*/ 0 w 81"/>
                <a:gd name="T1" fmla="*/ 0 h 13"/>
                <a:gd name="T2" fmla="*/ 1257 w 81"/>
                <a:gd name="T3" fmla="*/ 19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13">
                  <a:moveTo>
                    <a:pt x="0" y="0"/>
                  </a:moveTo>
                  <a:cubicBezTo>
                    <a:pt x="16" y="5"/>
                    <a:pt x="64" y="13"/>
                    <a:pt x="8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601">
              <a:extLst>
                <a:ext uri="{FF2B5EF4-FFF2-40B4-BE49-F238E27FC236}">
                  <a16:creationId xmlns:a16="http://schemas.microsoft.com/office/drawing/2014/main" id="{AC4C13B5-4D90-4A50-B26B-3AF6DA384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3229"/>
              <a:ext cx="243" cy="22"/>
            </a:xfrm>
            <a:custGeom>
              <a:avLst/>
              <a:gdLst>
                <a:gd name="T0" fmla="*/ 0 w 97"/>
                <a:gd name="T1" fmla="*/ 0 h 8"/>
                <a:gd name="T2" fmla="*/ 1526 w 97"/>
                <a:gd name="T3" fmla="*/ 6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7" h="8">
                  <a:moveTo>
                    <a:pt x="0" y="0"/>
                  </a:moveTo>
                  <a:cubicBezTo>
                    <a:pt x="14" y="4"/>
                    <a:pt x="73" y="8"/>
                    <a:pt x="9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602">
              <a:extLst>
                <a:ext uri="{FF2B5EF4-FFF2-40B4-BE49-F238E27FC236}">
                  <a16:creationId xmlns:a16="http://schemas.microsoft.com/office/drawing/2014/main" id="{FE3F8399-C848-4B67-AE9D-D9F36BE2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869"/>
              <a:ext cx="235" cy="56"/>
            </a:xfrm>
            <a:custGeom>
              <a:avLst/>
              <a:gdLst>
                <a:gd name="T0" fmla="*/ 0 w 94"/>
                <a:gd name="T1" fmla="*/ 376 h 21"/>
                <a:gd name="T2" fmla="*/ 1470 w 94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21">
                  <a:moveTo>
                    <a:pt x="0" y="20"/>
                  </a:moveTo>
                  <a:cubicBezTo>
                    <a:pt x="19" y="21"/>
                    <a:pt x="77" y="10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603">
              <a:extLst>
                <a:ext uri="{FF2B5EF4-FFF2-40B4-BE49-F238E27FC236}">
                  <a16:creationId xmlns:a16="http://schemas.microsoft.com/office/drawing/2014/main" id="{B23562A3-42CC-4A04-851B-BF564BBDA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203"/>
              <a:ext cx="72" cy="34"/>
            </a:xfrm>
            <a:custGeom>
              <a:avLst/>
              <a:gdLst>
                <a:gd name="T0" fmla="*/ 0 w 29"/>
                <a:gd name="T1" fmla="*/ 68 h 13"/>
                <a:gd name="T2" fmla="*/ 216 w 29"/>
                <a:gd name="T3" fmla="*/ 68 h 13"/>
                <a:gd name="T4" fmla="*/ 444 w 29"/>
                <a:gd name="T5" fmla="*/ 55 h 13"/>
                <a:gd name="T6" fmla="*/ 104 w 29"/>
                <a:gd name="T7" fmla="*/ 233 h 13"/>
                <a:gd name="T8" fmla="*/ 0 w 29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3">
                  <a:moveTo>
                    <a:pt x="0" y="4"/>
                  </a:moveTo>
                  <a:cubicBezTo>
                    <a:pt x="3" y="0"/>
                    <a:pt x="10" y="3"/>
                    <a:pt x="14" y="4"/>
                  </a:cubicBezTo>
                  <a:cubicBezTo>
                    <a:pt x="20" y="5"/>
                    <a:pt x="24" y="4"/>
                    <a:pt x="29" y="3"/>
                  </a:cubicBezTo>
                  <a:cubicBezTo>
                    <a:pt x="26" y="10"/>
                    <a:pt x="8" y="4"/>
                    <a:pt x="7" y="13"/>
                  </a:cubicBezTo>
                  <a:cubicBezTo>
                    <a:pt x="4" y="11"/>
                    <a:pt x="6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604">
              <a:extLst>
                <a:ext uri="{FF2B5EF4-FFF2-40B4-BE49-F238E27FC236}">
                  <a16:creationId xmlns:a16="http://schemas.microsoft.com/office/drawing/2014/main" id="{568070E8-4D14-4A44-8AE6-48FCB5A46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088"/>
              <a:ext cx="30" cy="29"/>
            </a:xfrm>
            <a:custGeom>
              <a:avLst/>
              <a:gdLst>
                <a:gd name="T0" fmla="*/ 0 w 12"/>
                <a:gd name="T1" fmla="*/ 111 h 11"/>
                <a:gd name="T2" fmla="*/ 188 w 12"/>
                <a:gd name="T3" fmla="*/ 21 h 11"/>
                <a:gd name="T4" fmla="*/ 83 w 12"/>
                <a:gd name="T5" fmla="*/ 200 h 11"/>
                <a:gd name="T6" fmla="*/ 20 w 12"/>
                <a:gd name="T7" fmla="*/ 111 h 11"/>
                <a:gd name="T8" fmla="*/ 0 w 12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3" y="5"/>
                    <a:pt x="10" y="0"/>
                    <a:pt x="12" y="1"/>
                  </a:cubicBezTo>
                  <a:cubicBezTo>
                    <a:pt x="9" y="5"/>
                    <a:pt x="4" y="5"/>
                    <a:pt x="5" y="11"/>
                  </a:cubicBezTo>
                  <a:cubicBezTo>
                    <a:pt x="4" y="9"/>
                    <a:pt x="3" y="7"/>
                    <a:pt x="1" y="6"/>
                  </a:cubicBezTo>
                  <a:cubicBezTo>
                    <a:pt x="1" y="7"/>
                    <a:pt x="1" y="7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605">
              <a:extLst>
                <a:ext uri="{FF2B5EF4-FFF2-40B4-BE49-F238E27FC236}">
                  <a16:creationId xmlns:a16="http://schemas.microsoft.com/office/drawing/2014/main" id="{4CE912A8-BF35-4659-BBD5-302851B47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325"/>
              <a:ext cx="50" cy="16"/>
            </a:xfrm>
            <a:custGeom>
              <a:avLst/>
              <a:gdLst>
                <a:gd name="T0" fmla="*/ 20 w 20"/>
                <a:gd name="T1" fmla="*/ 77 h 6"/>
                <a:gd name="T2" fmla="*/ 313 w 20"/>
                <a:gd name="T3" fmla="*/ 93 h 6"/>
                <a:gd name="T4" fmla="*/ 125 w 20"/>
                <a:gd name="T5" fmla="*/ 93 h 6"/>
                <a:gd name="T6" fmla="*/ 0 w 20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1" y="4"/>
                  </a:moveTo>
                  <a:cubicBezTo>
                    <a:pt x="8" y="0"/>
                    <a:pt x="14" y="2"/>
                    <a:pt x="20" y="5"/>
                  </a:cubicBezTo>
                  <a:cubicBezTo>
                    <a:pt x="15" y="4"/>
                    <a:pt x="13" y="4"/>
                    <a:pt x="8" y="5"/>
                  </a:cubicBezTo>
                  <a:cubicBezTo>
                    <a:pt x="6" y="6"/>
                    <a:pt x="3" y="6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606">
              <a:extLst>
                <a:ext uri="{FF2B5EF4-FFF2-40B4-BE49-F238E27FC236}">
                  <a16:creationId xmlns:a16="http://schemas.microsoft.com/office/drawing/2014/main" id="{CBA671E0-5A0D-4488-B901-2F9CCCE29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944"/>
              <a:ext cx="35" cy="88"/>
            </a:xfrm>
            <a:custGeom>
              <a:avLst/>
              <a:gdLst>
                <a:gd name="T0" fmla="*/ 113 w 14"/>
                <a:gd name="T1" fmla="*/ 0 h 33"/>
                <a:gd name="T2" fmla="*/ 63 w 14"/>
                <a:gd name="T3" fmla="*/ 341 h 33"/>
                <a:gd name="T4" fmla="*/ 125 w 14"/>
                <a:gd name="T5" fmla="*/ 512 h 33"/>
                <a:gd name="T6" fmla="*/ 220 w 14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3">
                  <a:moveTo>
                    <a:pt x="7" y="0"/>
                  </a:moveTo>
                  <a:cubicBezTo>
                    <a:pt x="4" y="5"/>
                    <a:pt x="0" y="10"/>
                    <a:pt x="4" y="18"/>
                  </a:cubicBezTo>
                  <a:cubicBezTo>
                    <a:pt x="6" y="22"/>
                    <a:pt x="7" y="25"/>
                    <a:pt x="8" y="27"/>
                  </a:cubicBezTo>
                  <a:cubicBezTo>
                    <a:pt x="9" y="30"/>
                    <a:pt x="14" y="29"/>
                    <a:pt x="14" y="3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607">
              <a:extLst>
                <a:ext uri="{FF2B5EF4-FFF2-40B4-BE49-F238E27FC236}">
                  <a16:creationId xmlns:a16="http://schemas.microsoft.com/office/drawing/2014/main" id="{DE8EEBF7-716A-40BD-B91A-29443B4D8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3109"/>
              <a:ext cx="52" cy="48"/>
            </a:xfrm>
            <a:custGeom>
              <a:avLst/>
              <a:gdLst>
                <a:gd name="T0" fmla="*/ 30 w 21"/>
                <a:gd name="T1" fmla="*/ 0 h 18"/>
                <a:gd name="T2" fmla="*/ 154 w 21"/>
                <a:gd name="T3" fmla="*/ 248 h 18"/>
                <a:gd name="T4" fmla="*/ 319 w 21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" y="0"/>
                  </a:moveTo>
                  <a:cubicBezTo>
                    <a:pt x="0" y="6"/>
                    <a:pt x="0" y="9"/>
                    <a:pt x="10" y="13"/>
                  </a:cubicBezTo>
                  <a:cubicBezTo>
                    <a:pt x="15" y="14"/>
                    <a:pt x="19" y="16"/>
                    <a:pt x="21" y="1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608">
              <a:extLst>
                <a:ext uri="{FF2B5EF4-FFF2-40B4-BE49-F238E27FC236}">
                  <a16:creationId xmlns:a16="http://schemas.microsoft.com/office/drawing/2014/main" id="{49B1C3D7-81E2-488E-BA0D-0EEF9F847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224"/>
              <a:ext cx="32" cy="53"/>
            </a:xfrm>
            <a:custGeom>
              <a:avLst/>
              <a:gdLst>
                <a:gd name="T0" fmla="*/ 194 w 13"/>
                <a:gd name="T1" fmla="*/ 0 h 20"/>
                <a:gd name="T2" fmla="*/ 12 w 13"/>
                <a:gd name="T3" fmla="*/ 191 h 20"/>
                <a:gd name="T4" fmla="*/ 153 w 13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3" y="0"/>
                  </a:moveTo>
                  <a:cubicBezTo>
                    <a:pt x="6" y="2"/>
                    <a:pt x="0" y="5"/>
                    <a:pt x="1" y="10"/>
                  </a:cubicBezTo>
                  <a:cubicBezTo>
                    <a:pt x="1" y="15"/>
                    <a:pt x="6" y="18"/>
                    <a:pt x="10" y="2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609">
              <a:extLst>
                <a:ext uri="{FF2B5EF4-FFF2-40B4-BE49-F238E27FC236}">
                  <a16:creationId xmlns:a16="http://schemas.microsoft.com/office/drawing/2014/main" id="{5368F6B6-286A-4749-9D0D-A6CBF8368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381"/>
              <a:ext cx="25" cy="43"/>
            </a:xfrm>
            <a:custGeom>
              <a:avLst/>
              <a:gdLst>
                <a:gd name="T0" fmla="*/ 0 w 10"/>
                <a:gd name="T1" fmla="*/ 22 h 16"/>
                <a:gd name="T2" fmla="*/ 145 w 10"/>
                <a:gd name="T3" fmla="*/ 137 h 16"/>
                <a:gd name="T4" fmla="*/ 50 w 10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1" y="8"/>
                    <a:pt x="9" y="0"/>
                    <a:pt x="9" y="7"/>
                  </a:cubicBezTo>
                  <a:cubicBezTo>
                    <a:pt x="10" y="12"/>
                    <a:pt x="7" y="15"/>
                    <a:pt x="3" y="16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610">
              <a:extLst>
                <a:ext uri="{FF2B5EF4-FFF2-40B4-BE49-F238E27FC236}">
                  <a16:creationId xmlns:a16="http://schemas.microsoft.com/office/drawing/2014/main" id="{00EBBC2D-2E19-4D5C-8125-D1976F934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349"/>
              <a:ext cx="45" cy="30"/>
            </a:xfrm>
            <a:custGeom>
              <a:avLst/>
              <a:gdLst>
                <a:gd name="T0" fmla="*/ 283 w 18"/>
                <a:gd name="T1" fmla="*/ 0 h 11"/>
                <a:gd name="T2" fmla="*/ 33 w 18"/>
                <a:gd name="T3" fmla="*/ 104 h 11"/>
                <a:gd name="T4" fmla="*/ 83 w 18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1" y="2"/>
                    <a:pt x="0" y="1"/>
                    <a:pt x="2" y="5"/>
                  </a:cubicBezTo>
                  <a:cubicBezTo>
                    <a:pt x="2" y="7"/>
                    <a:pt x="4" y="9"/>
                    <a:pt x="5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611">
              <a:extLst>
                <a:ext uri="{FF2B5EF4-FFF2-40B4-BE49-F238E27FC236}">
                  <a16:creationId xmlns:a16="http://schemas.microsoft.com/office/drawing/2014/main" id="{CD0A2525-7EB5-47CD-9077-29DAD94C4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3080"/>
              <a:ext cx="25" cy="40"/>
            </a:xfrm>
            <a:custGeom>
              <a:avLst/>
              <a:gdLst>
                <a:gd name="T0" fmla="*/ 125 w 10"/>
                <a:gd name="T1" fmla="*/ 0 h 15"/>
                <a:gd name="T2" fmla="*/ 33 w 10"/>
                <a:gd name="T3" fmla="*/ 115 h 15"/>
                <a:gd name="T4" fmla="*/ 158 w 10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8" y="0"/>
                  </a:moveTo>
                  <a:cubicBezTo>
                    <a:pt x="5" y="2"/>
                    <a:pt x="0" y="2"/>
                    <a:pt x="2" y="6"/>
                  </a:cubicBezTo>
                  <a:cubicBezTo>
                    <a:pt x="4" y="12"/>
                    <a:pt x="10" y="14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612">
              <a:extLst>
                <a:ext uri="{FF2B5EF4-FFF2-40B4-BE49-F238E27FC236}">
                  <a16:creationId xmlns:a16="http://schemas.microsoft.com/office/drawing/2014/main" id="{70C387A1-E921-4852-8300-F7D90E131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099"/>
              <a:ext cx="10" cy="40"/>
            </a:xfrm>
            <a:custGeom>
              <a:avLst/>
              <a:gdLst>
                <a:gd name="T0" fmla="*/ 50 w 4"/>
                <a:gd name="T1" fmla="*/ 0 h 15"/>
                <a:gd name="T2" fmla="*/ 0 w 4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">
                  <a:moveTo>
                    <a:pt x="3" y="0"/>
                  </a:moveTo>
                  <a:cubicBezTo>
                    <a:pt x="4" y="5"/>
                    <a:pt x="2" y="12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613">
              <a:extLst>
                <a:ext uri="{FF2B5EF4-FFF2-40B4-BE49-F238E27FC236}">
                  <a16:creationId xmlns:a16="http://schemas.microsoft.com/office/drawing/2014/main" id="{F6DF334B-0952-43C1-ACAD-EE94A00E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843"/>
              <a:ext cx="47" cy="85"/>
            </a:xfrm>
            <a:custGeom>
              <a:avLst/>
              <a:gdLst>
                <a:gd name="T0" fmla="*/ 0 w 19"/>
                <a:gd name="T1" fmla="*/ 0 h 32"/>
                <a:gd name="T2" fmla="*/ 62 w 19"/>
                <a:gd name="T3" fmla="*/ 93 h 32"/>
                <a:gd name="T4" fmla="*/ 275 w 19"/>
                <a:gd name="T5" fmla="*/ 303 h 32"/>
                <a:gd name="T6" fmla="*/ 121 w 19"/>
                <a:gd name="T7" fmla="*/ 60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2">
                  <a:moveTo>
                    <a:pt x="0" y="0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8" y="7"/>
                    <a:pt x="19" y="7"/>
                    <a:pt x="18" y="16"/>
                  </a:cubicBezTo>
                  <a:cubicBezTo>
                    <a:pt x="17" y="26"/>
                    <a:pt x="6" y="26"/>
                    <a:pt x="8" y="3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614">
              <a:extLst>
                <a:ext uri="{FF2B5EF4-FFF2-40B4-BE49-F238E27FC236}">
                  <a16:creationId xmlns:a16="http://schemas.microsoft.com/office/drawing/2014/main" id="{C3297228-52DD-4499-AA88-6645A6C1F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056"/>
              <a:ext cx="55" cy="61"/>
            </a:xfrm>
            <a:custGeom>
              <a:avLst/>
              <a:gdLst>
                <a:gd name="T0" fmla="*/ 113 w 22"/>
                <a:gd name="T1" fmla="*/ 0 h 23"/>
                <a:gd name="T2" fmla="*/ 145 w 22"/>
                <a:gd name="T3" fmla="*/ 149 h 23"/>
                <a:gd name="T4" fmla="*/ 333 w 22"/>
                <a:gd name="T5" fmla="*/ 337 h 23"/>
                <a:gd name="T6" fmla="*/ 283 w 22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3">
                  <a:moveTo>
                    <a:pt x="7" y="0"/>
                  </a:moveTo>
                  <a:cubicBezTo>
                    <a:pt x="5" y="4"/>
                    <a:pt x="0" y="5"/>
                    <a:pt x="9" y="8"/>
                  </a:cubicBezTo>
                  <a:cubicBezTo>
                    <a:pt x="18" y="11"/>
                    <a:pt x="22" y="11"/>
                    <a:pt x="21" y="18"/>
                  </a:cubicBezTo>
                  <a:cubicBezTo>
                    <a:pt x="21" y="20"/>
                    <a:pt x="20" y="22"/>
                    <a:pt x="18" y="2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615">
              <a:extLst>
                <a:ext uri="{FF2B5EF4-FFF2-40B4-BE49-F238E27FC236}">
                  <a16:creationId xmlns:a16="http://schemas.microsoft.com/office/drawing/2014/main" id="{09730CB4-B615-4174-B35F-0F6153A3E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848"/>
              <a:ext cx="28" cy="67"/>
            </a:xfrm>
            <a:custGeom>
              <a:avLst/>
              <a:gdLst>
                <a:gd name="T0" fmla="*/ 84 w 11"/>
                <a:gd name="T1" fmla="*/ 0 h 25"/>
                <a:gd name="T2" fmla="*/ 64 w 11"/>
                <a:gd name="T3" fmla="*/ 172 h 25"/>
                <a:gd name="T4" fmla="*/ 163 w 11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5">
                  <a:moveTo>
                    <a:pt x="5" y="0"/>
                  </a:moveTo>
                  <a:cubicBezTo>
                    <a:pt x="3" y="2"/>
                    <a:pt x="0" y="3"/>
                    <a:pt x="4" y="9"/>
                  </a:cubicBezTo>
                  <a:cubicBezTo>
                    <a:pt x="9" y="19"/>
                    <a:pt x="11" y="21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616">
              <a:extLst>
                <a:ext uri="{FF2B5EF4-FFF2-40B4-BE49-F238E27FC236}">
                  <a16:creationId xmlns:a16="http://schemas.microsoft.com/office/drawing/2014/main" id="{F78BF5B2-4633-4BA9-A4E9-8D303831A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869"/>
              <a:ext cx="15" cy="51"/>
            </a:xfrm>
            <a:custGeom>
              <a:avLst/>
              <a:gdLst>
                <a:gd name="T0" fmla="*/ 83 w 6"/>
                <a:gd name="T1" fmla="*/ 0 h 19"/>
                <a:gd name="T2" fmla="*/ 83 w 6"/>
                <a:gd name="T3" fmla="*/ 193 h 19"/>
                <a:gd name="T4" fmla="*/ 20 w 6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9">
                  <a:moveTo>
                    <a:pt x="5" y="0"/>
                  </a:moveTo>
                  <a:cubicBezTo>
                    <a:pt x="6" y="3"/>
                    <a:pt x="6" y="7"/>
                    <a:pt x="5" y="10"/>
                  </a:cubicBezTo>
                  <a:cubicBezTo>
                    <a:pt x="2" y="15"/>
                    <a:pt x="0" y="17"/>
                    <a:pt x="1" y="1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617">
              <a:extLst>
                <a:ext uri="{FF2B5EF4-FFF2-40B4-BE49-F238E27FC236}">
                  <a16:creationId xmlns:a16="http://schemas.microsoft.com/office/drawing/2014/main" id="{2A3F419B-8436-4347-87A8-5AA95FD94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925"/>
              <a:ext cx="17" cy="40"/>
            </a:xfrm>
            <a:custGeom>
              <a:avLst/>
              <a:gdLst>
                <a:gd name="T0" fmla="*/ 41 w 7"/>
                <a:gd name="T1" fmla="*/ 0 h 15"/>
                <a:gd name="T2" fmla="*/ 70 w 7"/>
                <a:gd name="T3" fmla="*/ 192 h 15"/>
                <a:gd name="T4" fmla="*/ 0 w 7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1" y="5"/>
                    <a:pt x="3" y="5"/>
                    <a:pt x="5" y="10"/>
                  </a:cubicBezTo>
                  <a:cubicBezTo>
                    <a:pt x="7" y="15"/>
                    <a:pt x="4" y="13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618">
              <a:extLst>
                <a:ext uri="{FF2B5EF4-FFF2-40B4-BE49-F238E27FC236}">
                  <a16:creationId xmlns:a16="http://schemas.microsoft.com/office/drawing/2014/main" id="{D04D6B24-5F77-4576-9C6D-C98092915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893"/>
              <a:ext cx="15" cy="54"/>
            </a:xfrm>
            <a:custGeom>
              <a:avLst/>
              <a:gdLst>
                <a:gd name="T0" fmla="*/ 95 w 6"/>
                <a:gd name="T1" fmla="*/ 0 h 20"/>
                <a:gd name="T2" fmla="*/ 83 w 6"/>
                <a:gd name="T3" fmla="*/ 232 h 20"/>
                <a:gd name="T4" fmla="*/ 50 w 6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5" y="6"/>
                    <a:pt x="4" y="6"/>
                    <a:pt x="5" y="12"/>
                  </a:cubicBezTo>
                  <a:cubicBezTo>
                    <a:pt x="6" y="18"/>
                    <a:pt x="0" y="17"/>
                    <a:pt x="3" y="2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619">
              <a:extLst>
                <a:ext uri="{FF2B5EF4-FFF2-40B4-BE49-F238E27FC236}">
                  <a16:creationId xmlns:a16="http://schemas.microsoft.com/office/drawing/2014/main" id="{AA6C05F3-0CC8-4921-A952-2C84786FC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109"/>
              <a:ext cx="10" cy="35"/>
            </a:xfrm>
            <a:custGeom>
              <a:avLst/>
              <a:gdLst>
                <a:gd name="T0" fmla="*/ 50 w 4"/>
                <a:gd name="T1" fmla="*/ 0 h 13"/>
                <a:gd name="T2" fmla="*/ 0 w 4"/>
                <a:gd name="T3" fmla="*/ 94 h 13"/>
                <a:gd name="T4" fmla="*/ 63 w 4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1" y="10"/>
                    <a:pt x="4" y="13"/>
                    <a:pt x="4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620">
              <a:extLst>
                <a:ext uri="{FF2B5EF4-FFF2-40B4-BE49-F238E27FC236}">
                  <a16:creationId xmlns:a16="http://schemas.microsoft.com/office/drawing/2014/main" id="{CFA72209-1A0D-4656-B71C-950B3E8A3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3163"/>
              <a:ext cx="7" cy="32"/>
            </a:xfrm>
            <a:custGeom>
              <a:avLst/>
              <a:gdLst>
                <a:gd name="T0" fmla="*/ 28 w 3"/>
                <a:gd name="T1" fmla="*/ 0 h 12"/>
                <a:gd name="T2" fmla="*/ 0 w 3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2" y="0"/>
                  </a:moveTo>
                  <a:cubicBezTo>
                    <a:pt x="3" y="6"/>
                    <a:pt x="0" y="12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621">
              <a:extLst>
                <a:ext uri="{FF2B5EF4-FFF2-40B4-BE49-F238E27FC236}">
                  <a16:creationId xmlns:a16="http://schemas.microsoft.com/office/drawing/2014/main" id="{310A0A36-7664-4A79-8F2A-30682F208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3179"/>
              <a:ext cx="33" cy="29"/>
            </a:xfrm>
            <a:custGeom>
              <a:avLst/>
              <a:gdLst>
                <a:gd name="T0" fmla="*/ 96 w 13"/>
                <a:gd name="T1" fmla="*/ 0 h 11"/>
                <a:gd name="T2" fmla="*/ 193 w 13"/>
                <a:gd name="T3" fmla="*/ 111 h 11"/>
                <a:gd name="T4" fmla="*/ 0 w 13"/>
                <a:gd name="T5" fmla="*/ 16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6" y="0"/>
                  </a:moveTo>
                  <a:cubicBezTo>
                    <a:pt x="9" y="2"/>
                    <a:pt x="13" y="3"/>
                    <a:pt x="12" y="6"/>
                  </a:cubicBezTo>
                  <a:cubicBezTo>
                    <a:pt x="10" y="11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622">
              <a:extLst>
                <a:ext uri="{FF2B5EF4-FFF2-40B4-BE49-F238E27FC236}">
                  <a16:creationId xmlns:a16="http://schemas.microsoft.com/office/drawing/2014/main" id="{3516DA19-D2AC-444E-80E9-A6B9EB050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165"/>
              <a:ext cx="1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623">
              <a:extLst>
                <a:ext uri="{FF2B5EF4-FFF2-40B4-BE49-F238E27FC236}">
                  <a16:creationId xmlns:a16="http://schemas.microsoft.com/office/drawing/2014/main" id="{27217A17-F6B4-4EA4-A27F-044B8BD84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877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50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2"/>
                    <a:pt x="0" y="4"/>
                    <a:pt x="3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624">
              <a:extLst>
                <a:ext uri="{FF2B5EF4-FFF2-40B4-BE49-F238E27FC236}">
                  <a16:creationId xmlns:a16="http://schemas.microsoft.com/office/drawing/2014/main" id="{FB35A0CF-079A-4374-ACF3-FD154B48A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3155"/>
              <a:ext cx="5" cy="29"/>
            </a:xfrm>
            <a:custGeom>
              <a:avLst/>
              <a:gdLst>
                <a:gd name="T0" fmla="*/ 20 w 2"/>
                <a:gd name="T1" fmla="*/ 0 h 11"/>
                <a:gd name="T2" fmla="*/ 33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0" y="4"/>
                    <a:pt x="1" y="8"/>
                    <a:pt x="2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625">
              <a:extLst>
                <a:ext uri="{FF2B5EF4-FFF2-40B4-BE49-F238E27FC236}">
                  <a16:creationId xmlns:a16="http://schemas.microsoft.com/office/drawing/2014/main" id="{4A4D556E-D9D6-4813-89DB-D2E0E29D1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437"/>
              <a:ext cx="13" cy="30"/>
            </a:xfrm>
            <a:custGeom>
              <a:avLst/>
              <a:gdLst>
                <a:gd name="T0" fmla="*/ 0 w 5"/>
                <a:gd name="T1" fmla="*/ 0 h 11"/>
                <a:gd name="T2" fmla="*/ 34 w 5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4" y="3"/>
                    <a:pt x="5" y="7"/>
                    <a:pt x="2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626">
              <a:extLst>
                <a:ext uri="{FF2B5EF4-FFF2-40B4-BE49-F238E27FC236}">
                  <a16:creationId xmlns:a16="http://schemas.microsoft.com/office/drawing/2014/main" id="{340FA494-0D4A-483B-AEF7-1D54FD61F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3459"/>
              <a:ext cx="8" cy="37"/>
            </a:xfrm>
            <a:custGeom>
              <a:avLst/>
              <a:gdLst>
                <a:gd name="T0" fmla="*/ 56 w 3"/>
                <a:gd name="T1" fmla="*/ 0 h 14"/>
                <a:gd name="T2" fmla="*/ 0 w 3"/>
                <a:gd name="T3" fmla="*/ 132 h 14"/>
                <a:gd name="T4" fmla="*/ 56 w 3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0" y="10"/>
                    <a:pt x="3" y="14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627">
              <a:extLst>
                <a:ext uri="{FF2B5EF4-FFF2-40B4-BE49-F238E27FC236}">
                  <a16:creationId xmlns:a16="http://schemas.microsoft.com/office/drawing/2014/main" id="{AC17A693-F118-44B5-B674-D78AC3BB8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3501"/>
              <a:ext cx="5" cy="19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4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628">
              <a:extLst>
                <a:ext uri="{FF2B5EF4-FFF2-40B4-BE49-F238E27FC236}">
                  <a16:creationId xmlns:a16="http://schemas.microsoft.com/office/drawing/2014/main" id="{F5F6AFCD-4B5F-40CE-8974-5485294AC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496"/>
              <a:ext cx="25" cy="40"/>
            </a:xfrm>
            <a:custGeom>
              <a:avLst/>
              <a:gdLst>
                <a:gd name="T0" fmla="*/ 33 w 10"/>
                <a:gd name="T1" fmla="*/ 0 h 15"/>
                <a:gd name="T2" fmla="*/ 125 w 10"/>
                <a:gd name="T3" fmla="*/ 192 h 15"/>
                <a:gd name="T4" fmla="*/ 0 w 1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2" y="0"/>
                  </a:moveTo>
                  <a:cubicBezTo>
                    <a:pt x="1" y="7"/>
                    <a:pt x="10" y="5"/>
                    <a:pt x="8" y="10"/>
                  </a:cubicBezTo>
                  <a:cubicBezTo>
                    <a:pt x="7" y="15"/>
                    <a:pt x="0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629">
              <a:extLst>
                <a:ext uri="{FF2B5EF4-FFF2-40B4-BE49-F238E27FC236}">
                  <a16:creationId xmlns:a16="http://schemas.microsoft.com/office/drawing/2014/main" id="{39E08EC4-7095-47ED-AE6B-8B068F7C0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3491"/>
              <a:ext cx="2" cy="21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3"/>
                    <a:pt x="0" y="5"/>
                    <a:pt x="1" y="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630">
              <a:extLst>
                <a:ext uri="{FF2B5EF4-FFF2-40B4-BE49-F238E27FC236}">
                  <a16:creationId xmlns:a16="http://schemas.microsoft.com/office/drawing/2014/main" id="{6C9F64FB-32F5-4EB5-BACA-13562B492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3413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20 w 6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4" y="3"/>
                    <a:pt x="0" y="3"/>
                    <a:pt x="1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631">
              <a:extLst>
                <a:ext uri="{FF2B5EF4-FFF2-40B4-BE49-F238E27FC236}">
                  <a16:creationId xmlns:a16="http://schemas.microsoft.com/office/drawing/2014/main" id="{1E697A3E-4171-4D7C-A534-ADFF27792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3235"/>
              <a:ext cx="55" cy="50"/>
            </a:xfrm>
            <a:custGeom>
              <a:avLst/>
              <a:gdLst>
                <a:gd name="T0" fmla="*/ 158 w 22"/>
                <a:gd name="T1" fmla="*/ 0 h 19"/>
                <a:gd name="T2" fmla="*/ 250 w 22"/>
                <a:gd name="T3" fmla="*/ 55 h 19"/>
                <a:gd name="T4" fmla="*/ 125 w 22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10" y="0"/>
                  </a:moveTo>
                  <a:cubicBezTo>
                    <a:pt x="11" y="0"/>
                    <a:pt x="13" y="0"/>
                    <a:pt x="16" y="3"/>
                  </a:cubicBezTo>
                  <a:cubicBezTo>
                    <a:pt x="22" y="8"/>
                    <a:pt x="0" y="18"/>
                    <a:pt x="8" y="1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632">
              <a:extLst>
                <a:ext uri="{FF2B5EF4-FFF2-40B4-BE49-F238E27FC236}">
                  <a16:creationId xmlns:a16="http://schemas.microsoft.com/office/drawing/2014/main" id="{9EB10926-DFB1-4F99-BF10-F0067406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808"/>
              <a:ext cx="585" cy="280"/>
            </a:xfrm>
            <a:custGeom>
              <a:avLst/>
              <a:gdLst>
                <a:gd name="T0" fmla="*/ 595 w 234"/>
                <a:gd name="T1" fmla="*/ 1843 h 105"/>
                <a:gd name="T2" fmla="*/ 158 w 234"/>
                <a:gd name="T3" fmla="*/ 1933 h 105"/>
                <a:gd name="T4" fmla="*/ 95 w 234"/>
                <a:gd name="T5" fmla="*/ 1899 h 105"/>
                <a:gd name="T6" fmla="*/ 158 w 234"/>
                <a:gd name="T7" fmla="*/ 1443 h 105"/>
                <a:gd name="T8" fmla="*/ 0 w 234"/>
                <a:gd name="T9" fmla="*/ 1195 h 105"/>
                <a:gd name="T10" fmla="*/ 50 w 234"/>
                <a:gd name="T11" fmla="*/ 1003 h 105"/>
                <a:gd name="T12" fmla="*/ 95 w 234"/>
                <a:gd name="T13" fmla="*/ 909 h 105"/>
                <a:gd name="T14" fmla="*/ 238 w 234"/>
                <a:gd name="T15" fmla="*/ 832 h 105"/>
                <a:gd name="T16" fmla="*/ 270 w 234"/>
                <a:gd name="T17" fmla="*/ 776 h 105"/>
                <a:gd name="T18" fmla="*/ 408 w 234"/>
                <a:gd name="T19" fmla="*/ 717 h 105"/>
                <a:gd name="T20" fmla="*/ 583 w 234"/>
                <a:gd name="T21" fmla="*/ 760 h 105"/>
                <a:gd name="T22" fmla="*/ 2363 w 234"/>
                <a:gd name="T23" fmla="*/ 363 h 105"/>
                <a:gd name="T24" fmla="*/ 2863 w 234"/>
                <a:gd name="T25" fmla="*/ 93 h 105"/>
                <a:gd name="T26" fmla="*/ 3250 w 234"/>
                <a:gd name="T27" fmla="*/ 35 h 105"/>
                <a:gd name="T28" fmla="*/ 3563 w 234"/>
                <a:gd name="T29" fmla="*/ 739 h 105"/>
                <a:gd name="T30" fmla="*/ 2488 w 234"/>
                <a:gd name="T31" fmla="*/ 1003 h 105"/>
                <a:gd name="T32" fmla="*/ 908 w 234"/>
                <a:gd name="T33" fmla="*/ 1501 h 105"/>
                <a:gd name="T34" fmla="*/ 595 w 234"/>
                <a:gd name="T35" fmla="*/ 1843 h 10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4" h="105">
                  <a:moveTo>
                    <a:pt x="38" y="97"/>
                  </a:moveTo>
                  <a:cubicBezTo>
                    <a:pt x="27" y="105"/>
                    <a:pt x="18" y="105"/>
                    <a:pt x="10" y="102"/>
                  </a:cubicBezTo>
                  <a:cubicBezTo>
                    <a:pt x="8" y="101"/>
                    <a:pt x="7" y="101"/>
                    <a:pt x="6" y="100"/>
                  </a:cubicBezTo>
                  <a:cubicBezTo>
                    <a:pt x="5" y="95"/>
                    <a:pt x="11" y="84"/>
                    <a:pt x="10" y="76"/>
                  </a:cubicBezTo>
                  <a:cubicBezTo>
                    <a:pt x="9" y="70"/>
                    <a:pt x="3" y="66"/>
                    <a:pt x="0" y="63"/>
                  </a:cubicBezTo>
                  <a:cubicBezTo>
                    <a:pt x="0" y="58"/>
                    <a:pt x="1" y="59"/>
                    <a:pt x="3" y="53"/>
                  </a:cubicBezTo>
                  <a:cubicBezTo>
                    <a:pt x="3" y="52"/>
                    <a:pt x="4" y="50"/>
                    <a:pt x="6" y="48"/>
                  </a:cubicBezTo>
                  <a:cubicBezTo>
                    <a:pt x="9" y="48"/>
                    <a:pt x="13" y="46"/>
                    <a:pt x="15" y="44"/>
                  </a:cubicBezTo>
                  <a:cubicBezTo>
                    <a:pt x="16" y="43"/>
                    <a:pt x="17" y="42"/>
                    <a:pt x="17" y="41"/>
                  </a:cubicBezTo>
                  <a:cubicBezTo>
                    <a:pt x="20" y="40"/>
                    <a:pt x="24" y="39"/>
                    <a:pt x="26" y="38"/>
                  </a:cubicBezTo>
                  <a:cubicBezTo>
                    <a:pt x="30" y="39"/>
                    <a:pt x="34" y="40"/>
                    <a:pt x="37" y="40"/>
                  </a:cubicBezTo>
                  <a:cubicBezTo>
                    <a:pt x="76" y="36"/>
                    <a:pt x="121" y="28"/>
                    <a:pt x="151" y="19"/>
                  </a:cubicBezTo>
                  <a:cubicBezTo>
                    <a:pt x="167" y="14"/>
                    <a:pt x="179" y="6"/>
                    <a:pt x="183" y="5"/>
                  </a:cubicBezTo>
                  <a:cubicBezTo>
                    <a:pt x="192" y="2"/>
                    <a:pt x="200" y="2"/>
                    <a:pt x="208" y="2"/>
                  </a:cubicBezTo>
                  <a:cubicBezTo>
                    <a:pt x="227" y="0"/>
                    <a:pt x="234" y="21"/>
                    <a:pt x="228" y="39"/>
                  </a:cubicBezTo>
                  <a:cubicBezTo>
                    <a:pt x="223" y="56"/>
                    <a:pt x="180" y="48"/>
                    <a:pt x="159" y="53"/>
                  </a:cubicBezTo>
                  <a:cubicBezTo>
                    <a:pt x="132" y="58"/>
                    <a:pt x="69" y="76"/>
                    <a:pt x="58" y="79"/>
                  </a:cubicBezTo>
                  <a:cubicBezTo>
                    <a:pt x="48" y="83"/>
                    <a:pt x="50" y="89"/>
                    <a:pt x="38" y="9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633">
              <a:extLst>
                <a:ext uri="{FF2B5EF4-FFF2-40B4-BE49-F238E27FC236}">
                  <a16:creationId xmlns:a16="http://schemas.microsoft.com/office/drawing/2014/main" id="{400AB972-2514-4B17-A0AE-E1426BC15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805"/>
              <a:ext cx="357" cy="142"/>
            </a:xfrm>
            <a:custGeom>
              <a:avLst/>
              <a:gdLst>
                <a:gd name="T0" fmla="*/ 2149 w 143"/>
                <a:gd name="T1" fmla="*/ 482 h 53"/>
                <a:gd name="T2" fmla="*/ 2132 w 143"/>
                <a:gd name="T3" fmla="*/ 689 h 53"/>
                <a:gd name="T4" fmla="*/ 2182 w 143"/>
                <a:gd name="T5" fmla="*/ 847 h 53"/>
                <a:gd name="T6" fmla="*/ 1882 w 143"/>
                <a:gd name="T7" fmla="*/ 940 h 53"/>
                <a:gd name="T8" fmla="*/ 1758 w 143"/>
                <a:gd name="T9" fmla="*/ 884 h 53"/>
                <a:gd name="T10" fmla="*/ 654 w 143"/>
                <a:gd name="T11" fmla="*/ 884 h 53"/>
                <a:gd name="T12" fmla="*/ 105 w 143"/>
                <a:gd name="T13" fmla="*/ 825 h 53"/>
                <a:gd name="T14" fmla="*/ 0 w 143"/>
                <a:gd name="T15" fmla="*/ 115 h 53"/>
                <a:gd name="T16" fmla="*/ 342 w 143"/>
                <a:gd name="T17" fmla="*/ 21 h 53"/>
                <a:gd name="T18" fmla="*/ 654 w 143"/>
                <a:gd name="T19" fmla="*/ 150 h 53"/>
                <a:gd name="T20" fmla="*/ 1728 w 143"/>
                <a:gd name="T21" fmla="*/ 287 h 53"/>
                <a:gd name="T22" fmla="*/ 2057 w 143"/>
                <a:gd name="T23" fmla="*/ 252 h 53"/>
                <a:gd name="T24" fmla="*/ 2224 w 143"/>
                <a:gd name="T25" fmla="*/ 308 h 53"/>
                <a:gd name="T26" fmla="*/ 2149 w 143"/>
                <a:gd name="T27" fmla="*/ 482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53">
                  <a:moveTo>
                    <a:pt x="138" y="25"/>
                  </a:moveTo>
                  <a:cubicBezTo>
                    <a:pt x="137" y="31"/>
                    <a:pt x="135" y="31"/>
                    <a:pt x="137" y="36"/>
                  </a:cubicBezTo>
                  <a:cubicBezTo>
                    <a:pt x="139" y="38"/>
                    <a:pt x="139" y="42"/>
                    <a:pt x="140" y="44"/>
                  </a:cubicBezTo>
                  <a:cubicBezTo>
                    <a:pt x="137" y="50"/>
                    <a:pt x="130" y="50"/>
                    <a:pt x="121" y="49"/>
                  </a:cubicBezTo>
                  <a:cubicBezTo>
                    <a:pt x="119" y="49"/>
                    <a:pt x="115" y="46"/>
                    <a:pt x="113" y="46"/>
                  </a:cubicBezTo>
                  <a:cubicBezTo>
                    <a:pt x="94" y="44"/>
                    <a:pt x="54" y="45"/>
                    <a:pt x="42" y="46"/>
                  </a:cubicBezTo>
                  <a:cubicBezTo>
                    <a:pt x="30" y="47"/>
                    <a:pt x="16" y="53"/>
                    <a:pt x="7" y="43"/>
                  </a:cubicBezTo>
                  <a:cubicBezTo>
                    <a:pt x="12" y="30"/>
                    <a:pt x="11" y="12"/>
                    <a:pt x="0" y="6"/>
                  </a:cubicBezTo>
                  <a:cubicBezTo>
                    <a:pt x="0" y="0"/>
                    <a:pt x="13" y="0"/>
                    <a:pt x="22" y="1"/>
                  </a:cubicBezTo>
                  <a:cubicBezTo>
                    <a:pt x="30" y="3"/>
                    <a:pt x="42" y="8"/>
                    <a:pt x="42" y="8"/>
                  </a:cubicBezTo>
                  <a:cubicBezTo>
                    <a:pt x="42" y="8"/>
                    <a:pt x="101" y="19"/>
                    <a:pt x="111" y="15"/>
                  </a:cubicBezTo>
                  <a:cubicBezTo>
                    <a:pt x="121" y="11"/>
                    <a:pt x="123" y="13"/>
                    <a:pt x="132" y="13"/>
                  </a:cubicBezTo>
                  <a:cubicBezTo>
                    <a:pt x="136" y="12"/>
                    <a:pt x="141" y="14"/>
                    <a:pt x="143" y="16"/>
                  </a:cubicBezTo>
                  <a:cubicBezTo>
                    <a:pt x="140" y="18"/>
                    <a:pt x="138" y="20"/>
                    <a:pt x="138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634">
              <a:extLst>
                <a:ext uri="{FF2B5EF4-FFF2-40B4-BE49-F238E27FC236}">
                  <a16:creationId xmlns:a16="http://schemas.microsoft.com/office/drawing/2014/main" id="{38327117-38D2-47DA-87D7-B11BF6B09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883"/>
              <a:ext cx="162" cy="117"/>
            </a:xfrm>
            <a:custGeom>
              <a:avLst/>
              <a:gdLst>
                <a:gd name="T0" fmla="*/ 558 w 65"/>
                <a:gd name="T1" fmla="*/ 622 h 44"/>
                <a:gd name="T2" fmla="*/ 715 w 65"/>
                <a:gd name="T3" fmla="*/ 750 h 44"/>
                <a:gd name="T4" fmla="*/ 1007 w 65"/>
                <a:gd name="T5" fmla="*/ 622 h 44"/>
                <a:gd name="T6" fmla="*/ 778 w 65"/>
                <a:gd name="T7" fmla="*/ 247 h 44"/>
                <a:gd name="T8" fmla="*/ 528 w 65"/>
                <a:gd name="T9" fmla="*/ 261 h 44"/>
                <a:gd name="T10" fmla="*/ 324 w 65"/>
                <a:gd name="T11" fmla="*/ 136 h 44"/>
                <a:gd name="T12" fmla="*/ 75 w 65"/>
                <a:gd name="T13" fmla="*/ 56 h 44"/>
                <a:gd name="T14" fmla="*/ 12 w 65"/>
                <a:gd name="T15" fmla="*/ 303 h 44"/>
                <a:gd name="T16" fmla="*/ 0 w 65"/>
                <a:gd name="T17" fmla="*/ 524 h 44"/>
                <a:gd name="T18" fmla="*/ 105 w 65"/>
                <a:gd name="T19" fmla="*/ 580 h 44"/>
                <a:gd name="T20" fmla="*/ 249 w 65"/>
                <a:gd name="T21" fmla="*/ 566 h 44"/>
                <a:gd name="T22" fmla="*/ 558 w 65"/>
                <a:gd name="T23" fmla="*/ 622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44">
                  <a:moveTo>
                    <a:pt x="36" y="33"/>
                  </a:moveTo>
                  <a:cubicBezTo>
                    <a:pt x="36" y="33"/>
                    <a:pt x="37" y="44"/>
                    <a:pt x="46" y="40"/>
                  </a:cubicBezTo>
                  <a:cubicBezTo>
                    <a:pt x="56" y="36"/>
                    <a:pt x="64" y="40"/>
                    <a:pt x="65" y="33"/>
                  </a:cubicBezTo>
                  <a:cubicBezTo>
                    <a:pt x="65" y="27"/>
                    <a:pt x="56" y="11"/>
                    <a:pt x="50" y="13"/>
                  </a:cubicBezTo>
                  <a:cubicBezTo>
                    <a:pt x="45" y="15"/>
                    <a:pt x="41" y="16"/>
                    <a:pt x="34" y="14"/>
                  </a:cubicBezTo>
                  <a:cubicBezTo>
                    <a:pt x="30" y="12"/>
                    <a:pt x="25" y="9"/>
                    <a:pt x="21" y="7"/>
                  </a:cubicBezTo>
                  <a:cubicBezTo>
                    <a:pt x="18" y="5"/>
                    <a:pt x="7" y="0"/>
                    <a:pt x="5" y="3"/>
                  </a:cubicBezTo>
                  <a:cubicBezTo>
                    <a:pt x="2" y="6"/>
                    <a:pt x="1" y="12"/>
                    <a:pt x="1" y="16"/>
                  </a:cubicBezTo>
                  <a:cubicBezTo>
                    <a:pt x="2" y="21"/>
                    <a:pt x="0" y="24"/>
                    <a:pt x="0" y="28"/>
                  </a:cubicBezTo>
                  <a:cubicBezTo>
                    <a:pt x="0" y="31"/>
                    <a:pt x="3" y="33"/>
                    <a:pt x="7" y="31"/>
                  </a:cubicBezTo>
                  <a:cubicBezTo>
                    <a:pt x="13" y="31"/>
                    <a:pt x="14" y="34"/>
                    <a:pt x="16" y="30"/>
                  </a:cubicBezTo>
                  <a:cubicBezTo>
                    <a:pt x="17" y="26"/>
                    <a:pt x="31" y="31"/>
                    <a:pt x="36" y="3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635">
              <a:extLst>
                <a:ext uri="{FF2B5EF4-FFF2-40B4-BE49-F238E27FC236}">
                  <a16:creationId xmlns:a16="http://schemas.microsoft.com/office/drawing/2014/main" id="{04703A22-3E37-4D02-BC25-887A67E61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832"/>
              <a:ext cx="235" cy="136"/>
            </a:xfrm>
            <a:custGeom>
              <a:avLst/>
              <a:gdLst>
                <a:gd name="T0" fmla="*/ 1438 w 94"/>
                <a:gd name="T1" fmla="*/ 419 h 51"/>
                <a:gd name="T2" fmla="*/ 1395 w 94"/>
                <a:gd name="T3" fmla="*/ 683 h 51"/>
                <a:gd name="T4" fmla="*/ 1395 w 94"/>
                <a:gd name="T5" fmla="*/ 888 h 51"/>
                <a:gd name="T6" fmla="*/ 1408 w 94"/>
                <a:gd name="T7" fmla="*/ 947 h 51"/>
                <a:gd name="T8" fmla="*/ 1300 w 94"/>
                <a:gd name="T9" fmla="*/ 968 h 51"/>
                <a:gd name="T10" fmla="*/ 720 w 94"/>
                <a:gd name="T11" fmla="*/ 797 h 51"/>
                <a:gd name="T12" fmla="*/ 333 w 94"/>
                <a:gd name="T13" fmla="*/ 776 h 51"/>
                <a:gd name="T14" fmla="*/ 125 w 94"/>
                <a:gd name="T15" fmla="*/ 717 h 51"/>
                <a:gd name="T16" fmla="*/ 33 w 94"/>
                <a:gd name="T17" fmla="*/ 491 h 51"/>
                <a:gd name="T18" fmla="*/ 33 w 94"/>
                <a:gd name="T19" fmla="*/ 307 h 51"/>
                <a:gd name="T20" fmla="*/ 145 w 94"/>
                <a:gd name="T21" fmla="*/ 115 h 51"/>
                <a:gd name="T22" fmla="*/ 863 w 94"/>
                <a:gd name="T23" fmla="*/ 376 h 51"/>
                <a:gd name="T24" fmla="*/ 1333 w 94"/>
                <a:gd name="T25" fmla="*/ 363 h 51"/>
                <a:gd name="T26" fmla="*/ 1470 w 94"/>
                <a:gd name="T27" fmla="*/ 397 h 51"/>
                <a:gd name="T28" fmla="*/ 1438 w 94"/>
                <a:gd name="T29" fmla="*/ 419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4" h="51">
                  <a:moveTo>
                    <a:pt x="92" y="22"/>
                  </a:moveTo>
                  <a:cubicBezTo>
                    <a:pt x="90" y="26"/>
                    <a:pt x="89" y="31"/>
                    <a:pt x="89" y="36"/>
                  </a:cubicBezTo>
                  <a:cubicBezTo>
                    <a:pt x="90" y="40"/>
                    <a:pt x="88" y="43"/>
                    <a:pt x="89" y="47"/>
                  </a:cubicBezTo>
                  <a:cubicBezTo>
                    <a:pt x="89" y="48"/>
                    <a:pt x="89" y="49"/>
                    <a:pt x="90" y="50"/>
                  </a:cubicBezTo>
                  <a:cubicBezTo>
                    <a:pt x="88" y="51"/>
                    <a:pt x="86" y="51"/>
                    <a:pt x="83" y="51"/>
                  </a:cubicBezTo>
                  <a:cubicBezTo>
                    <a:pt x="78" y="50"/>
                    <a:pt x="57" y="44"/>
                    <a:pt x="46" y="42"/>
                  </a:cubicBezTo>
                  <a:cubicBezTo>
                    <a:pt x="39" y="41"/>
                    <a:pt x="26" y="40"/>
                    <a:pt x="21" y="41"/>
                  </a:cubicBezTo>
                  <a:cubicBezTo>
                    <a:pt x="16" y="42"/>
                    <a:pt x="14" y="41"/>
                    <a:pt x="8" y="38"/>
                  </a:cubicBezTo>
                  <a:cubicBezTo>
                    <a:pt x="3" y="35"/>
                    <a:pt x="4" y="31"/>
                    <a:pt x="2" y="26"/>
                  </a:cubicBezTo>
                  <a:cubicBezTo>
                    <a:pt x="0" y="21"/>
                    <a:pt x="1" y="22"/>
                    <a:pt x="2" y="16"/>
                  </a:cubicBezTo>
                  <a:cubicBezTo>
                    <a:pt x="3" y="10"/>
                    <a:pt x="6" y="7"/>
                    <a:pt x="9" y="6"/>
                  </a:cubicBezTo>
                  <a:cubicBezTo>
                    <a:pt x="12" y="0"/>
                    <a:pt x="48" y="18"/>
                    <a:pt x="55" y="20"/>
                  </a:cubicBezTo>
                  <a:cubicBezTo>
                    <a:pt x="63" y="22"/>
                    <a:pt x="74" y="17"/>
                    <a:pt x="85" y="19"/>
                  </a:cubicBezTo>
                  <a:cubicBezTo>
                    <a:pt x="89" y="20"/>
                    <a:pt x="92" y="21"/>
                    <a:pt x="94" y="21"/>
                  </a:cubicBezTo>
                  <a:cubicBezTo>
                    <a:pt x="93" y="22"/>
                    <a:pt x="92" y="22"/>
                    <a:pt x="92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636">
              <a:extLst>
                <a:ext uri="{FF2B5EF4-FFF2-40B4-BE49-F238E27FC236}">
                  <a16:creationId xmlns:a16="http://schemas.microsoft.com/office/drawing/2014/main" id="{15180674-6F8C-416B-8210-4E0CB3155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117"/>
              <a:ext cx="193" cy="115"/>
            </a:xfrm>
            <a:custGeom>
              <a:avLst/>
              <a:gdLst>
                <a:gd name="T0" fmla="*/ 396 w 77"/>
                <a:gd name="T1" fmla="*/ 136 h 43"/>
                <a:gd name="T2" fmla="*/ 867 w 77"/>
                <a:gd name="T3" fmla="*/ 265 h 43"/>
                <a:gd name="T4" fmla="*/ 1181 w 77"/>
                <a:gd name="T5" fmla="*/ 615 h 43"/>
                <a:gd name="T6" fmla="*/ 805 w 77"/>
                <a:gd name="T7" fmla="*/ 786 h 43"/>
                <a:gd name="T8" fmla="*/ 426 w 77"/>
                <a:gd name="T9" fmla="*/ 572 h 43"/>
                <a:gd name="T10" fmla="*/ 63 w 77"/>
                <a:gd name="T11" fmla="*/ 628 h 43"/>
                <a:gd name="T12" fmla="*/ 83 w 77"/>
                <a:gd name="T13" fmla="*/ 423 h 43"/>
                <a:gd name="T14" fmla="*/ 95 w 77"/>
                <a:gd name="T15" fmla="*/ 251 h 43"/>
                <a:gd name="T16" fmla="*/ 125 w 77"/>
                <a:gd name="T17" fmla="*/ 21 h 43"/>
                <a:gd name="T18" fmla="*/ 396 w 77"/>
                <a:gd name="T19" fmla="*/ 136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43">
                  <a:moveTo>
                    <a:pt x="25" y="7"/>
                  </a:moveTo>
                  <a:cubicBezTo>
                    <a:pt x="42" y="16"/>
                    <a:pt x="54" y="12"/>
                    <a:pt x="55" y="14"/>
                  </a:cubicBezTo>
                  <a:cubicBezTo>
                    <a:pt x="62" y="20"/>
                    <a:pt x="77" y="22"/>
                    <a:pt x="75" y="32"/>
                  </a:cubicBezTo>
                  <a:cubicBezTo>
                    <a:pt x="73" y="41"/>
                    <a:pt x="64" y="39"/>
                    <a:pt x="51" y="41"/>
                  </a:cubicBezTo>
                  <a:cubicBezTo>
                    <a:pt x="37" y="43"/>
                    <a:pt x="42" y="26"/>
                    <a:pt x="27" y="30"/>
                  </a:cubicBezTo>
                  <a:cubicBezTo>
                    <a:pt x="13" y="33"/>
                    <a:pt x="19" y="39"/>
                    <a:pt x="4" y="33"/>
                  </a:cubicBezTo>
                  <a:cubicBezTo>
                    <a:pt x="0" y="28"/>
                    <a:pt x="8" y="26"/>
                    <a:pt x="5" y="22"/>
                  </a:cubicBezTo>
                  <a:cubicBezTo>
                    <a:pt x="2" y="17"/>
                    <a:pt x="5" y="16"/>
                    <a:pt x="6" y="13"/>
                  </a:cubicBezTo>
                  <a:cubicBezTo>
                    <a:pt x="9" y="8"/>
                    <a:pt x="1" y="0"/>
                    <a:pt x="8" y="1"/>
                  </a:cubicBezTo>
                  <a:cubicBezTo>
                    <a:pt x="14" y="1"/>
                    <a:pt x="15" y="5"/>
                    <a:pt x="25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637">
              <a:extLst>
                <a:ext uri="{FF2B5EF4-FFF2-40B4-BE49-F238E27FC236}">
                  <a16:creationId xmlns:a16="http://schemas.microsoft.com/office/drawing/2014/main" id="{E2E3C36E-C153-4D79-8ABD-95EA01ED4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051"/>
              <a:ext cx="255" cy="160"/>
            </a:xfrm>
            <a:custGeom>
              <a:avLst/>
              <a:gdLst>
                <a:gd name="T0" fmla="*/ 1033 w 102"/>
                <a:gd name="T1" fmla="*/ 419 h 60"/>
                <a:gd name="T2" fmla="*/ 1395 w 102"/>
                <a:gd name="T3" fmla="*/ 435 h 60"/>
                <a:gd name="T4" fmla="*/ 1488 w 102"/>
                <a:gd name="T5" fmla="*/ 491 h 60"/>
                <a:gd name="T6" fmla="*/ 1550 w 102"/>
                <a:gd name="T7" fmla="*/ 547 h 60"/>
                <a:gd name="T8" fmla="*/ 1563 w 102"/>
                <a:gd name="T9" fmla="*/ 717 h 60"/>
                <a:gd name="T10" fmla="*/ 1550 w 102"/>
                <a:gd name="T11" fmla="*/ 888 h 60"/>
                <a:gd name="T12" fmla="*/ 1520 w 102"/>
                <a:gd name="T13" fmla="*/ 1045 h 60"/>
                <a:gd name="T14" fmla="*/ 783 w 102"/>
                <a:gd name="T15" fmla="*/ 797 h 60"/>
                <a:gd name="T16" fmla="*/ 345 w 102"/>
                <a:gd name="T17" fmla="*/ 819 h 60"/>
                <a:gd name="T18" fmla="*/ 113 w 102"/>
                <a:gd name="T19" fmla="*/ 776 h 60"/>
                <a:gd name="T20" fmla="*/ 63 w 102"/>
                <a:gd name="T21" fmla="*/ 627 h 60"/>
                <a:gd name="T22" fmla="*/ 220 w 102"/>
                <a:gd name="T23" fmla="*/ 77 h 60"/>
                <a:gd name="T24" fmla="*/ 488 w 102"/>
                <a:gd name="T25" fmla="*/ 205 h 60"/>
                <a:gd name="T26" fmla="*/ 1033 w 102"/>
                <a:gd name="T27" fmla="*/ 419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60">
                  <a:moveTo>
                    <a:pt x="66" y="22"/>
                  </a:moveTo>
                  <a:cubicBezTo>
                    <a:pt x="75" y="24"/>
                    <a:pt x="82" y="23"/>
                    <a:pt x="89" y="23"/>
                  </a:cubicBezTo>
                  <a:cubicBezTo>
                    <a:pt x="91" y="24"/>
                    <a:pt x="94" y="26"/>
                    <a:pt x="95" y="26"/>
                  </a:cubicBezTo>
                  <a:cubicBezTo>
                    <a:pt x="97" y="26"/>
                    <a:pt x="99" y="28"/>
                    <a:pt x="99" y="29"/>
                  </a:cubicBezTo>
                  <a:cubicBezTo>
                    <a:pt x="100" y="32"/>
                    <a:pt x="101" y="35"/>
                    <a:pt x="100" y="38"/>
                  </a:cubicBezTo>
                  <a:cubicBezTo>
                    <a:pt x="99" y="41"/>
                    <a:pt x="96" y="42"/>
                    <a:pt x="99" y="47"/>
                  </a:cubicBezTo>
                  <a:cubicBezTo>
                    <a:pt x="102" y="50"/>
                    <a:pt x="97" y="52"/>
                    <a:pt x="97" y="55"/>
                  </a:cubicBezTo>
                  <a:cubicBezTo>
                    <a:pt x="88" y="60"/>
                    <a:pt x="65" y="46"/>
                    <a:pt x="50" y="42"/>
                  </a:cubicBezTo>
                  <a:cubicBezTo>
                    <a:pt x="44" y="40"/>
                    <a:pt x="30" y="42"/>
                    <a:pt x="22" y="43"/>
                  </a:cubicBezTo>
                  <a:cubicBezTo>
                    <a:pt x="16" y="44"/>
                    <a:pt x="11" y="43"/>
                    <a:pt x="7" y="41"/>
                  </a:cubicBezTo>
                  <a:cubicBezTo>
                    <a:pt x="1" y="40"/>
                    <a:pt x="4" y="33"/>
                    <a:pt x="4" y="33"/>
                  </a:cubicBezTo>
                  <a:cubicBezTo>
                    <a:pt x="8" y="21"/>
                    <a:pt x="0" y="7"/>
                    <a:pt x="14" y="4"/>
                  </a:cubicBezTo>
                  <a:cubicBezTo>
                    <a:pt x="21" y="0"/>
                    <a:pt x="24" y="8"/>
                    <a:pt x="31" y="11"/>
                  </a:cubicBezTo>
                  <a:cubicBezTo>
                    <a:pt x="35" y="13"/>
                    <a:pt x="51" y="20"/>
                    <a:pt x="66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638">
              <a:extLst>
                <a:ext uri="{FF2B5EF4-FFF2-40B4-BE49-F238E27FC236}">
                  <a16:creationId xmlns:a16="http://schemas.microsoft.com/office/drawing/2014/main" id="{1D42BED1-890C-497C-9AE4-C909EC61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3029"/>
              <a:ext cx="385" cy="131"/>
            </a:xfrm>
            <a:custGeom>
              <a:avLst/>
              <a:gdLst>
                <a:gd name="T0" fmla="*/ 63 w 154"/>
                <a:gd name="T1" fmla="*/ 786 h 49"/>
                <a:gd name="T2" fmla="*/ 145 w 154"/>
                <a:gd name="T3" fmla="*/ 537 h 49"/>
                <a:gd name="T4" fmla="*/ 145 w 154"/>
                <a:gd name="T5" fmla="*/ 479 h 49"/>
                <a:gd name="T6" fmla="*/ 145 w 154"/>
                <a:gd name="T7" fmla="*/ 457 h 49"/>
                <a:gd name="T8" fmla="*/ 145 w 154"/>
                <a:gd name="T9" fmla="*/ 422 h 49"/>
                <a:gd name="T10" fmla="*/ 33 w 154"/>
                <a:gd name="T11" fmla="*/ 115 h 49"/>
                <a:gd name="T12" fmla="*/ 113 w 154"/>
                <a:gd name="T13" fmla="*/ 0 h 49"/>
                <a:gd name="T14" fmla="*/ 300 w 154"/>
                <a:gd name="T15" fmla="*/ 21 h 49"/>
                <a:gd name="T16" fmla="*/ 563 w 154"/>
                <a:gd name="T17" fmla="*/ 150 h 49"/>
                <a:gd name="T18" fmla="*/ 1395 w 154"/>
                <a:gd name="T19" fmla="*/ 230 h 49"/>
                <a:gd name="T20" fmla="*/ 1875 w 154"/>
                <a:gd name="T21" fmla="*/ 307 h 49"/>
                <a:gd name="T22" fmla="*/ 2313 w 154"/>
                <a:gd name="T23" fmla="*/ 192 h 49"/>
                <a:gd name="T24" fmla="*/ 2395 w 154"/>
                <a:gd name="T25" fmla="*/ 265 h 49"/>
                <a:gd name="T26" fmla="*/ 2375 w 154"/>
                <a:gd name="T27" fmla="*/ 799 h 49"/>
                <a:gd name="T28" fmla="*/ 2345 w 154"/>
                <a:gd name="T29" fmla="*/ 880 h 49"/>
                <a:gd name="T30" fmla="*/ 2208 w 154"/>
                <a:gd name="T31" fmla="*/ 914 h 49"/>
                <a:gd name="T32" fmla="*/ 1720 w 154"/>
                <a:gd name="T33" fmla="*/ 730 h 49"/>
                <a:gd name="T34" fmla="*/ 375 w 154"/>
                <a:gd name="T35" fmla="*/ 799 h 49"/>
                <a:gd name="T36" fmla="*/ 145 w 154"/>
                <a:gd name="T37" fmla="*/ 858 h 49"/>
                <a:gd name="T38" fmla="*/ 63 w 154"/>
                <a:gd name="T39" fmla="*/ 786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" h="49">
                  <a:moveTo>
                    <a:pt x="4" y="41"/>
                  </a:moveTo>
                  <a:cubicBezTo>
                    <a:pt x="8" y="36"/>
                    <a:pt x="8" y="31"/>
                    <a:pt x="9" y="28"/>
                  </a:cubicBezTo>
                  <a:cubicBezTo>
                    <a:pt x="9" y="27"/>
                    <a:pt x="9" y="26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16"/>
                    <a:pt x="7" y="10"/>
                    <a:pt x="2" y="6"/>
                  </a:cubicBezTo>
                  <a:cubicBezTo>
                    <a:pt x="0" y="3"/>
                    <a:pt x="5" y="0"/>
                    <a:pt x="7" y="0"/>
                  </a:cubicBezTo>
                  <a:cubicBezTo>
                    <a:pt x="13" y="0"/>
                    <a:pt x="14" y="1"/>
                    <a:pt x="19" y="1"/>
                  </a:cubicBezTo>
                  <a:cubicBezTo>
                    <a:pt x="25" y="2"/>
                    <a:pt x="29" y="6"/>
                    <a:pt x="36" y="8"/>
                  </a:cubicBezTo>
                  <a:cubicBezTo>
                    <a:pt x="40" y="8"/>
                    <a:pt x="70" y="11"/>
                    <a:pt x="89" y="12"/>
                  </a:cubicBezTo>
                  <a:cubicBezTo>
                    <a:pt x="106" y="13"/>
                    <a:pt x="116" y="16"/>
                    <a:pt x="120" y="16"/>
                  </a:cubicBezTo>
                  <a:cubicBezTo>
                    <a:pt x="125" y="16"/>
                    <a:pt x="138" y="10"/>
                    <a:pt x="148" y="10"/>
                  </a:cubicBezTo>
                  <a:cubicBezTo>
                    <a:pt x="151" y="10"/>
                    <a:pt x="154" y="13"/>
                    <a:pt x="153" y="14"/>
                  </a:cubicBezTo>
                  <a:cubicBezTo>
                    <a:pt x="146" y="20"/>
                    <a:pt x="154" y="31"/>
                    <a:pt x="152" y="42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45" y="49"/>
                    <a:pt x="141" y="48"/>
                  </a:cubicBezTo>
                  <a:cubicBezTo>
                    <a:pt x="130" y="45"/>
                    <a:pt x="114" y="39"/>
                    <a:pt x="110" y="38"/>
                  </a:cubicBezTo>
                  <a:cubicBezTo>
                    <a:pt x="102" y="37"/>
                    <a:pt x="35" y="37"/>
                    <a:pt x="24" y="42"/>
                  </a:cubicBezTo>
                  <a:cubicBezTo>
                    <a:pt x="18" y="44"/>
                    <a:pt x="16" y="44"/>
                    <a:pt x="9" y="45"/>
                  </a:cubicBezTo>
                  <a:cubicBezTo>
                    <a:pt x="7" y="45"/>
                    <a:pt x="3" y="42"/>
                    <a:pt x="4" y="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639">
              <a:extLst>
                <a:ext uri="{FF2B5EF4-FFF2-40B4-BE49-F238E27FC236}">
                  <a16:creationId xmlns:a16="http://schemas.microsoft.com/office/drawing/2014/main" id="{D7B1FD16-B295-437A-B8B4-08D3DAAEC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3459"/>
              <a:ext cx="133" cy="85"/>
            </a:xfrm>
            <a:custGeom>
              <a:avLst/>
              <a:gdLst>
                <a:gd name="T0" fmla="*/ 301 w 53"/>
                <a:gd name="T1" fmla="*/ 93 h 32"/>
                <a:gd name="T2" fmla="*/ 680 w 53"/>
                <a:gd name="T3" fmla="*/ 205 h 32"/>
                <a:gd name="T4" fmla="*/ 838 w 53"/>
                <a:gd name="T5" fmla="*/ 452 h 32"/>
                <a:gd name="T6" fmla="*/ 660 w 53"/>
                <a:gd name="T7" fmla="*/ 566 h 32"/>
                <a:gd name="T8" fmla="*/ 334 w 53"/>
                <a:gd name="T9" fmla="*/ 430 h 32"/>
                <a:gd name="T10" fmla="*/ 50 w 53"/>
                <a:gd name="T11" fmla="*/ 507 h 32"/>
                <a:gd name="T12" fmla="*/ 83 w 53"/>
                <a:gd name="T13" fmla="*/ 353 h 32"/>
                <a:gd name="T14" fmla="*/ 83 w 53"/>
                <a:gd name="T15" fmla="*/ 226 h 32"/>
                <a:gd name="T16" fmla="*/ 95 w 53"/>
                <a:gd name="T17" fmla="*/ 0 h 32"/>
                <a:gd name="T18" fmla="*/ 301 w 53"/>
                <a:gd name="T19" fmla="*/ 93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32">
                  <a:moveTo>
                    <a:pt x="19" y="5"/>
                  </a:moveTo>
                  <a:cubicBezTo>
                    <a:pt x="33" y="13"/>
                    <a:pt x="42" y="9"/>
                    <a:pt x="43" y="11"/>
                  </a:cubicBezTo>
                  <a:cubicBezTo>
                    <a:pt x="49" y="16"/>
                    <a:pt x="53" y="15"/>
                    <a:pt x="53" y="24"/>
                  </a:cubicBezTo>
                  <a:cubicBezTo>
                    <a:pt x="52" y="28"/>
                    <a:pt x="51" y="28"/>
                    <a:pt x="42" y="30"/>
                  </a:cubicBezTo>
                  <a:cubicBezTo>
                    <a:pt x="31" y="32"/>
                    <a:pt x="32" y="19"/>
                    <a:pt x="21" y="23"/>
                  </a:cubicBezTo>
                  <a:cubicBezTo>
                    <a:pt x="10" y="27"/>
                    <a:pt x="15" y="32"/>
                    <a:pt x="3" y="27"/>
                  </a:cubicBezTo>
                  <a:cubicBezTo>
                    <a:pt x="0" y="22"/>
                    <a:pt x="7" y="23"/>
                    <a:pt x="5" y="19"/>
                  </a:cubicBezTo>
                  <a:cubicBezTo>
                    <a:pt x="2" y="15"/>
                    <a:pt x="5" y="14"/>
                    <a:pt x="5" y="12"/>
                  </a:cubicBezTo>
                  <a:cubicBezTo>
                    <a:pt x="7" y="6"/>
                    <a:pt x="1" y="0"/>
                    <a:pt x="6" y="0"/>
                  </a:cubicBezTo>
                  <a:cubicBezTo>
                    <a:pt x="11" y="0"/>
                    <a:pt x="12" y="3"/>
                    <a:pt x="19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640">
              <a:extLst>
                <a:ext uri="{FF2B5EF4-FFF2-40B4-BE49-F238E27FC236}">
                  <a16:creationId xmlns:a16="http://schemas.microsoft.com/office/drawing/2014/main" id="{A16EDD09-0AC1-42A2-814C-A86137683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3411"/>
              <a:ext cx="183" cy="125"/>
            </a:xfrm>
            <a:custGeom>
              <a:avLst/>
              <a:gdLst>
                <a:gd name="T0" fmla="*/ 1068 w 73"/>
                <a:gd name="T1" fmla="*/ 362 h 47"/>
                <a:gd name="T2" fmla="*/ 1101 w 73"/>
                <a:gd name="T3" fmla="*/ 362 h 47"/>
                <a:gd name="T4" fmla="*/ 1118 w 73"/>
                <a:gd name="T5" fmla="*/ 566 h 47"/>
                <a:gd name="T6" fmla="*/ 1118 w 73"/>
                <a:gd name="T7" fmla="*/ 694 h 47"/>
                <a:gd name="T8" fmla="*/ 1088 w 73"/>
                <a:gd name="T9" fmla="*/ 793 h 47"/>
                <a:gd name="T10" fmla="*/ 629 w 73"/>
                <a:gd name="T11" fmla="*/ 694 h 47"/>
                <a:gd name="T12" fmla="*/ 283 w 73"/>
                <a:gd name="T13" fmla="*/ 678 h 47"/>
                <a:gd name="T14" fmla="*/ 33 w 73"/>
                <a:gd name="T15" fmla="*/ 622 h 47"/>
                <a:gd name="T16" fmla="*/ 83 w 73"/>
                <a:gd name="T17" fmla="*/ 524 h 47"/>
                <a:gd name="T18" fmla="*/ 175 w 73"/>
                <a:gd name="T19" fmla="*/ 77 h 47"/>
                <a:gd name="T20" fmla="*/ 396 w 73"/>
                <a:gd name="T21" fmla="*/ 191 h 47"/>
                <a:gd name="T22" fmla="*/ 1068 w 73"/>
                <a:gd name="T23" fmla="*/ 362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47">
                  <a:moveTo>
                    <a:pt x="68" y="19"/>
                  </a:moveTo>
                  <a:cubicBezTo>
                    <a:pt x="68" y="19"/>
                    <a:pt x="69" y="19"/>
                    <a:pt x="70" y="19"/>
                  </a:cubicBezTo>
                  <a:cubicBezTo>
                    <a:pt x="69" y="21"/>
                    <a:pt x="73" y="26"/>
                    <a:pt x="71" y="30"/>
                  </a:cubicBezTo>
                  <a:cubicBezTo>
                    <a:pt x="71" y="32"/>
                    <a:pt x="68" y="33"/>
                    <a:pt x="71" y="37"/>
                  </a:cubicBezTo>
                  <a:cubicBezTo>
                    <a:pt x="73" y="40"/>
                    <a:pt x="69" y="39"/>
                    <a:pt x="69" y="42"/>
                  </a:cubicBezTo>
                  <a:cubicBezTo>
                    <a:pt x="62" y="47"/>
                    <a:pt x="51" y="40"/>
                    <a:pt x="40" y="37"/>
                  </a:cubicBezTo>
                  <a:cubicBezTo>
                    <a:pt x="35" y="35"/>
                    <a:pt x="25" y="35"/>
                    <a:pt x="18" y="36"/>
                  </a:cubicBezTo>
                  <a:cubicBezTo>
                    <a:pt x="12" y="38"/>
                    <a:pt x="6" y="35"/>
                    <a:pt x="2" y="3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8" y="17"/>
                    <a:pt x="0" y="7"/>
                    <a:pt x="11" y="4"/>
                  </a:cubicBezTo>
                  <a:cubicBezTo>
                    <a:pt x="17" y="0"/>
                    <a:pt x="19" y="7"/>
                    <a:pt x="25" y="10"/>
                  </a:cubicBezTo>
                  <a:cubicBezTo>
                    <a:pt x="30" y="13"/>
                    <a:pt x="60" y="20"/>
                    <a:pt x="68" y="1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641">
              <a:extLst>
                <a:ext uri="{FF2B5EF4-FFF2-40B4-BE49-F238E27FC236}">
                  <a16:creationId xmlns:a16="http://schemas.microsoft.com/office/drawing/2014/main" id="{5798F322-144E-4525-8C57-00F4A339F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944"/>
              <a:ext cx="25" cy="32"/>
            </a:xfrm>
            <a:custGeom>
              <a:avLst/>
              <a:gdLst>
                <a:gd name="T0" fmla="*/ 95 w 10"/>
                <a:gd name="T1" fmla="*/ 35 h 12"/>
                <a:gd name="T2" fmla="*/ 158 w 10"/>
                <a:gd name="T3" fmla="*/ 56 h 12"/>
                <a:gd name="T4" fmla="*/ 125 w 1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6" y="2"/>
                  </a:moveTo>
                  <a:cubicBezTo>
                    <a:pt x="8" y="2"/>
                    <a:pt x="9" y="3"/>
                    <a:pt x="10" y="3"/>
                  </a:cubicBezTo>
                  <a:cubicBezTo>
                    <a:pt x="0" y="0"/>
                    <a:pt x="2" y="12"/>
                    <a:pt x="8" y="1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642">
              <a:extLst>
                <a:ext uri="{FF2B5EF4-FFF2-40B4-BE49-F238E27FC236}">
                  <a16:creationId xmlns:a16="http://schemas.microsoft.com/office/drawing/2014/main" id="{FB3E78E7-749D-4027-B25E-482EC84A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149"/>
              <a:ext cx="7" cy="11"/>
            </a:xfrm>
            <a:custGeom>
              <a:avLst/>
              <a:gdLst>
                <a:gd name="T0" fmla="*/ 37 w 3"/>
                <a:gd name="T1" fmla="*/ 0 h 4"/>
                <a:gd name="T2" fmla="*/ 0 w 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643">
              <a:extLst>
                <a:ext uri="{FF2B5EF4-FFF2-40B4-BE49-F238E27FC236}">
                  <a16:creationId xmlns:a16="http://schemas.microsoft.com/office/drawing/2014/main" id="{EBBC12C4-02EC-4469-80E1-4BA12EB36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3347"/>
              <a:ext cx="5" cy="10"/>
            </a:xfrm>
            <a:custGeom>
              <a:avLst/>
              <a:gdLst>
                <a:gd name="T0" fmla="*/ 0 w 2"/>
                <a:gd name="T1" fmla="*/ 0 h 4"/>
                <a:gd name="T2" fmla="*/ 33 w 2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644">
              <a:extLst>
                <a:ext uri="{FF2B5EF4-FFF2-40B4-BE49-F238E27FC236}">
                  <a16:creationId xmlns:a16="http://schemas.microsoft.com/office/drawing/2014/main" id="{9D419E86-2904-48D0-BCDA-C0253B451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3224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645">
              <a:extLst>
                <a:ext uri="{FF2B5EF4-FFF2-40B4-BE49-F238E27FC236}">
                  <a16:creationId xmlns:a16="http://schemas.microsoft.com/office/drawing/2014/main" id="{DA6ABB32-8CD4-469F-95E2-68378459A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859"/>
              <a:ext cx="13" cy="2"/>
            </a:xfrm>
            <a:custGeom>
              <a:avLst/>
              <a:gdLst>
                <a:gd name="T0" fmla="*/ 88 w 5"/>
                <a:gd name="T1" fmla="*/ 0 h 1"/>
                <a:gd name="T2" fmla="*/ 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646">
              <a:extLst>
                <a:ext uri="{FF2B5EF4-FFF2-40B4-BE49-F238E27FC236}">
                  <a16:creationId xmlns:a16="http://schemas.microsoft.com/office/drawing/2014/main" id="{C2BB7A4B-28CD-4530-98E2-2038745C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843"/>
              <a:ext cx="32" cy="29"/>
            </a:xfrm>
            <a:custGeom>
              <a:avLst/>
              <a:gdLst>
                <a:gd name="T0" fmla="*/ 91 w 13"/>
                <a:gd name="T1" fmla="*/ 0 h 11"/>
                <a:gd name="T2" fmla="*/ 0 w 13"/>
                <a:gd name="T3" fmla="*/ 145 h 11"/>
                <a:gd name="T4" fmla="*/ 194 w 13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6" y="0"/>
                  </a:moveTo>
                  <a:cubicBezTo>
                    <a:pt x="6" y="2"/>
                    <a:pt x="1" y="5"/>
                    <a:pt x="0" y="8"/>
                  </a:cubicBezTo>
                  <a:cubicBezTo>
                    <a:pt x="5" y="11"/>
                    <a:pt x="10" y="7"/>
                    <a:pt x="13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647">
              <a:extLst>
                <a:ext uri="{FF2B5EF4-FFF2-40B4-BE49-F238E27FC236}">
                  <a16:creationId xmlns:a16="http://schemas.microsoft.com/office/drawing/2014/main" id="{DF55DFFE-54C5-4B9F-B512-0555CB3A9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3067"/>
              <a:ext cx="22" cy="10"/>
            </a:xfrm>
            <a:custGeom>
              <a:avLst/>
              <a:gdLst>
                <a:gd name="T0" fmla="*/ 132 w 9"/>
                <a:gd name="T1" fmla="*/ 0 h 4"/>
                <a:gd name="T2" fmla="*/ 0 w 9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648">
              <a:extLst>
                <a:ext uri="{FF2B5EF4-FFF2-40B4-BE49-F238E27FC236}">
                  <a16:creationId xmlns:a16="http://schemas.microsoft.com/office/drawing/2014/main" id="{2EEC4D30-E599-4F02-A539-6A3CB2B38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232"/>
              <a:ext cx="10" cy="16"/>
            </a:xfrm>
            <a:custGeom>
              <a:avLst/>
              <a:gdLst>
                <a:gd name="T0" fmla="*/ 63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2"/>
                    <a:pt x="2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649">
              <a:extLst>
                <a:ext uri="{FF2B5EF4-FFF2-40B4-BE49-F238E27FC236}">
                  <a16:creationId xmlns:a16="http://schemas.microsoft.com/office/drawing/2014/main" id="{D93688D6-D38B-4FFA-BC7C-BB3785FBF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411"/>
              <a:ext cx="13" cy="8"/>
            </a:xfrm>
            <a:custGeom>
              <a:avLst/>
              <a:gdLst>
                <a:gd name="T0" fmla="*/ 0 w 5"/>
                <a:gd name="T1" fmla="*/ 21 h 3"/>
                <a:gd name="T2" fmla="*/ 88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2" y="0"/>
                    <a:pt x="4" y="1"/>
                    <a:pt x="5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650">
              <a:extLst>
                <a:ext uri="{FF2B5EF4-FFF2-40B4-BE49-F238E27FC236}">
                  <a16:creationId xmlns:a16="http://schemas.microsoft.com/office/drawing/2014/main" id="{FF3CFC74-2FEB-4D64-87DD-20C841EF5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416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100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3" y="1"/>
                    <a:pt x="5" y="2"/>
                    <a:pt x="7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651">
              <a:extLst>
                <a:ext uri="{FF2B5EF4-FFF2-40B4-BE49-F238E27FC236}">
                  <a16:creationId xmlns:a16="http://schemas.microsoft.com/office/drawing/2014/main" id="{1D6CDFE5-95E8-481D-86F3-6374F13D7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904"/>
              <a:ext cx="18" cy="8"/>
            </a:xfrm>
            <a:custGeom>
              <a:avLst/>
              <a:gdLst>
                <a:gd name="T0" fmla="*/ 118 w 7"/>
                <a:gd name="T1" fmla="*/ 0 h 3"/>
                <a:gd name="T2" fmla="*/ 0 w 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652">
              <a:extLst>
                <a:ext uri="{FF2B5EF4-FFF2-40B4-BE49-F238E27FC236}">
                  <a16:creationId xmlns:a16="http://schemas.microsoft.com/office/drawing/2014/main" id="{090EA302-C8C9-4CEE-A1BE-57CF4536E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3165"/>
              <a:ext cx="20" cy="3"/>
            </a:xfrm>
            <a:custGeom>
              <a:avLst/>
              <a:gdLst>
                <a:gd name="T0" fmla="*/ 125 w 8"/>
                <a:gd name="T1" fmla="*/ 0 h 1"/>
                <a:gd name="T2" fmla="*/ 0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653">
              <a:extLst>
                <a:ext uri="{FF2B5EF4-FFF2-40B4-BE49-F238E27FC236}">
                  <a16:creationId xmlns:a16="http://schemas.microsoft.com/office/drawing/2014/main" id="{87F30D9F-2C99-466E-8118-DDF565EA0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467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5" y="2"/>
                    <a:pt x="8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654">
              <a:extLst>
                <a:ext uri="{FF2B5EF4-FFF2-40B4-BE49-F238E27FC236}">
                  <a16:creationId xmlns:a16="http://schemas.microsoft.com/office/drawing/2014/main" id="{5062D3F9-E2E2-40BD-A49C-19FEA113D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171"/>
              <a:ext cx="15" cy="2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655">
              <a:extLst>
                <a:ext uri="{FF2B5EF4-FFF2-40B4-BE49-F238E27FC236}">
                  <a16:creationId xmlns:a16="http://schemas.microsoft.com/office/drawing/2014/main" id="{AB74B324-2A27-43C0-BEE6-A49471895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771"/>
              <a:ext cx="1235" cy="298"/>
            </a:xfrm>
            <a:custGeom>
              <a:avLst/>
              <a:gdLst>
                <a:gd name="T0" fmla="*/ 7595 w 494"/>
                <a:gd name="T1" fmla="*/ 1091 h 112"/>
                <a:gd name="T2" fmla="*/ 7720 w 494"/>
                <a:gd name="T3" fmla="*/ 907 h 112"/>
                <a:gd name="T4" fmla="*/ 7658 w 494"/>
                <a:gd name="T5" fmla="*/ 657 h 112"/>
                <a:gd name="T6" fmla="*/ 7050 w 494"/>
                <a:gd name="T7" fmla="*/ 623 h 112"/>
                <a:gd name="T8" fmla="*/ 0 w 494"/>
                <a:gd name="T9" fmla="*/ 0 h 112"/>
                <a:gd name="T10" fmla="*/ 0 w 494"/>
                <a:gd name="T11" fmla="*/ 1245 h 112"/>
                <a:gd name="T12" fmla="*/ 7333 w 494"/>
                <a:gd name="T13" fmla="*/ 2110 h 112"/>
                <a:gd name="T14" fmla="*/ 7345 w 494"/>
                <a:gd name="T15" fmla="*/ 2017 h 112"/>
                <a:gd name="T16" fmla="*/ 7333 w 494"/>
                <a:gd name="T17" fmla="*/ 1918 h 112"/>
                <a:gd name="T18" fmla="*/ 7488 w 494"/>
                <a:gd name="T19" fmla="*/ 1905 h 112"/>
                <a:gd name="T20" fmla="*/ 7363 w 494"/>
                <a:gd name="T21" fmla="*/ 1791 h 112"/>
                <a:gd name="T22" fmla="*/ 7520 w 494"/>
                <a:gd name="T23" fmla="*/ 1714 h 112"/>
                <a:gd name="T24" fmla="*/ 7458 w 494"/>
                <a:gd name="T25" fmla="*/ 1636 h 112"/>
                <a:gd name="T26" fmla="*/ 7583 w 494"/>
                <a:gd name="T27" fmla="*/ 1586 h 112"/>
                <a:gd name="T28" fmla="*/ 7458 w 494"/>
                <a:gd name="T29" fmla="*/ 1373 h 112"/>
                <a:gd name="T30" fmla="*/ 7708 w 494"/>
                <a:gd name="T31" fmla="*/ 1360 h 112"/>
                <a:gd name="T32" fmla="*/ 7595 w 494"/>
                <a:gd name="T33" fmla="*/ 1091 h 1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4" h="112">
                  <a:moveTo>
                    <a:pt x="486" y="58"/>
                  </a:moveTo>
                  <a:cubicBezTo>
                    <a:pt x="494" y="48"/>
                    <a:pt x="494" y="48"/>
                    <a:pt x="494" y="48"/>
                  </a:cubicBezTo>
                  <a:cubicBezTo>
                    <a:pt x="490" y="35"/>
                    <a:pt x="490" y="35"/>
                    <a:pt x="490" y="35"/>
                  </a:cubicBezTo>
                  <a:cubicBezTo>
                    <a:pt x="475" y="35"/>
                    <a:pt x="460" y="34"/>
                    <a:pt x="451" y="33"/>
                  </a:cubicBezTo>
                  <a:cubicBezTo>
                    <a:pt x="433" y="31"/>
                    <a:pt x="163" y="7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50" y="75"/>
                    <a:pt x="369" y="96"/>
                    <a:pt x="469" y="112"/>
                  </a:cubicBezTo>
                  <a:cubicBezTo>
                    <a:pt x="470" y="107"/>
                    <a:pt x="470" y="107"/>
                    <a:pt x="470" y="107"/>
                  </a:cubicBezTo>
                  <a:cubicBezTo>
                    <a:pt x="469" y="102"/>
                    <a:pt x="469" y="102"/>
                    <a:pt x="469" y="102"/>
                  </a:cubicBezTo>
                  <a:cubicBezTo>
                    <a:pt x="479" y="101"/>
                    <a:pt x="479" y="101"/>
                    <a:pt x="479" y="101"/>
                  </a:cubicBezTo>
                  <a:cubicBezTo>
                    <a:pt x="471" y="95"/>
                    <a:pt x="471" y="95"/>
                    <a:pt x="471" y="95"/>
                  </a:cubicBezTo>
                  <a:cubicBezTo>
                    <a:pt x="481" y="91"/>
                    <a:pt x="481" y="91"/>
                    <a:pt x="481" y="91"/>
                  </a:cubicBezTo>
                  <a:cubicBezTo>
                    <a:pt x="477" y="87"/>
                    <a:pt x="477" y="87"/>
                    <a:pt x="477" y="87"/>
                  </a:cubicBezTo>
                  <a:cubicBezTo>
                    <a:pt x="485" y="84"/>
                    <a:pt x="485" y="84"/>
                    <a:pt x="485" y="84"/>
                  </a:cubicBezTo>
                  <a:cubicBezTo>
                    <a:pt x="477" y="73"/>
                    <a:pt x="477" y="73"/>
                    <a:pt x="477" y="73"/>
                  </a:cubicBezTo>
                  <a:cubicBezTo>
                    <a:pt x="493" y="72"/>
                    <a:pt x="493" y="72"/>
                    <a:pt x="493" y="72"/>
                  </a:cubicBezTo>
                  <a:lnTo>
                    <a:pt x="486" y="58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656">
              <a:extLst>
                <a:ext uri="{FF2B5EF4-FFF2-40B4-BE49-F238E27FC236}">
                  <a16:creationId xmlns:a16="http://schemas.microsoft.com/office/drawing/2014/main" id="{B7310F68-820F-4745-9FF3-09C5939A5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787"/>
              <a:ext cx="385" cy="360"/>
            </a:xfrm>
            <a:custGeom>
              <a:avLst/>
              <a:gdLst>
                <a:gd name="T0" fmla="*/ 2063 w 154"/>
                <a:gd name="T1" fmla="*/ 264 h 135"/>
                <a:gd name="T2" fmla="*/ 1113 w 154"/>
                <a:gd name="T3" fmla="*/ 205 h 135"/>
                <a:gd name="T4" fmla="*/ 375 w 154"/>
                <a:gd name="T5" fmla="*/ 248 h 135"/>
                <a:gd name="T6" fmla="*/ 425 w 154"/>
                <a:gd name="T7" fmla="*/ 512 h 135"/>
                <a:gd name="T8" fmla="*/ 300 w 154"/>
                <a:gd name="T9" fmla="*/ 739 h 135"/>
                <a:gd name="T10" fmla="*/ 345 w 154"/>
                <a:gd name="T11" fmla="*/ 1003 h 135"/>
                <a:gd name="T12" fmla="*/ 220 w 154"/>
                <a:gd name="T13" fmla="*/ 1059 h 135"/>
                <a:gd name="T14" fmla="*/ 270 w 154"/>
                <a:gd name="T15" fmla="*/ 1195 h 135"/>
                <a:gd name="T16" fmla="*/ 158 w 154"/>
                <a:gd name="T17" fmla="*/ 1216 h 135"/>
                <a:gd name="T18" fmla="*/ 158 w 154"/>
                <a:gd name="T19" fmla="*/ 1309 h 135"/>
                <a:gd name="T20" fmla="*/ 63 w 154"/>
                <a:gd name="T21" fmla="*/ 1387 h 135"/>
                <a:gd name="T22" fmla="*/ 113 w 154"/>
                <a:gd name="T23" fmla="*/ 1480 h 135"/>
                <a:gd name="T24" fmla="*/ 0 w 154"/>
                <a:gd name="T25" fmla="*/ 1536 h 135"/>
                <a:gd name="T26" fmla="*/ 0 w 154"/>
                <a:gd name="T27" fmla="*/ 1613 h 135"/>
                <a:gd name="T28" fmla="*/ 50 w 154"/>
                <a:gd name="T29" fmla="*/ 1741 h 135"/>
                <a:gd name="T30" fmla="*/ 270 w 154"/>
                <a:gd name="T31" fmla="*/ 1843 h 135"/>
                <a:gd name="T32" fmla="*/ 1020 w 154"/>
                <a:gd name="T33" fmla="*/ 2333 h 135"/>
                <a:gd name="T34" fmla="*/ 1550 w 154"/>
                <a:gd name="T35" fmla="*/ 2048 h 135"/>
                <a:gd name="T36" fmla="*/ 1958 w 154"/>
                <a:gd name="T37" fmla="*/ 947 h 135"/>
                <a:gd name="T38" fmla="*/ 2063 w 154"/>
                <a:gd name="T39" fmla="*/ 264 h 1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" h="135">
                  <a:moveTo>
                    <a:pt x="132" y="14"/>
                  </a:moveTo>
                  <a:cubicBezTo>
                    <a:pt x="124" y="7"/>
                    <a:pt x="120" y="0"/>
                    <a:pt x="71" y="11"/>
                  </a:cubicBezTo>
                  <a:cubicBezTo>
                    <a:pt x="58" y="14"/>
                    <a:pt x="40" y="14"/>
                    <a:pt x="24" y="13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8" y="94"/>
                    <a:pt x="12" y="95"/>
                    <a:pt x="17" y="97"/>
                  </a:cubicBezTo>
                  <a:cubicBezTo>
                    <a:pt x="33" y="102"/>
                    <a:pt x="60" y="118"/>
                    <a:pt x="65" y="123"/>
                  </a:cubicBezTo>
                  <a:cubicBezTo>
                    <a:pt x="82" y="135"/>
                    <a:pt x="94" y="125"/>
                    <a:pt x="99" y="108"/>
                  </a:cubicBezTo>
                  <a:cubicBezTo>
                    <a:pt x="104" y="91"/>
                    <a:pt x="107" y="63"/>
                    <a:pt x="125" y="50"/>
                  </a:cubicBezTo>
                  <a:cubicBezTo>
                    <a:pt x="154" y="34"/>
                    <a:pt x="141" y="22"/>
                    <a:pt x="132" y="1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657">
              <a:extLst>
                <a:ext uri="{FF2B5EF4-FFF2-40B4-BE49-F238E27FC236}">
                  <a16:creationId xmlns:a16="http://schemas.microsoft.com/office/drawing/2014/main" id="{24F1BF4A-CA59-415F-9549-6313D7C3B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797"/>
              <a:ext cx="1235" cy="134"/>
            </a:xfrm>
            <a:custGeom>
              <a:avLst/>
              <a:gdLst>
                <a:gd name="T0" fmla="*/ 7720 w 494"/>
                <a:gd name="T1" fmla="*/ 732 h 50"/>
                <a:gd name="T2" fmla="*/ 7708 w 494"/>
                <a:gd name="T3" fmla="*/ 675 h 50"/>
                <a:gd name="T4" fmla="*/ 7658 w 494"/>
                <a:gd name="T5" fmla="*/ 675 h 50"/>
                <a:gd name="T6" fmla="*/ 1625 w 494"/>
                <a:gd name="T7" fmla="*/ 115 h 50"/>
                <a:gd name="T8" fmla="*/ 0 w 494"/>
                <a:gd name="T9" fmla="*/ 0 h 50"/>
                <a:gd name="T10" fmla="*/ 0 w 494"/>
                <a:gd name="T11" fmla="*/ 273 h 50"/>
                <a:gd name="T12" fmla="*/ 5470 w 494"/>
                <a:gd name="T13" fmla="*/ 710 h 50"/>
                <a:gd name="T14" fmla="*/ 7613 w 494"/>
                <a:gd name="T15" fmla="*/ 962 h 50"/>
                <a:gd name="T16" fmla="*/ 7595 w 494"/>
                <a:gd name="T17" fmla="*/ 927 h 50"/>
                <a:gd name="T18" fmla="*/ 7720 w 494"/>
                <a:gd name="T19" fmla="*/ 732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4" h="50">
                  <a:moveTo>
                    <a:pt x="494" y="38"/>
                  </a:moveTo>
                  <a:cubicBezTo>
                    <a:pt x="493" y="35"/>
                    <a:pt x="493" y="35"/>
                    <a:pt x="493" y="35"/>
                  </a:cubicBezTo>
                  <a:cubicBezTo>
                    <a:pt x="492" y="35"/>
                    <a:pt x="491" y="35"/>
                    <a:pt x="490" y="35"/>
                  </a:cubicBezTo>
                  <a:cubicBezTo>
                    <a:pt x="453" y="33"/>
                    <a:pt x="257" y="17"/>
                    <a:pt x="104" y="6"/>
                  </a:cubicBezTo>
                  <a:cubicBezTo>
                    <a:pt x="62" y="3"/>
                    <a:pt x="28" y="1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22" y="18"/>
                    <a:pt x="289" y="25"/>
                    <a:pt x="350" y="37"/>
                  </a:cubicBezTo>
                  <a:cubicBezTo>
                    <a:pt x="404" y="47"/>
                    <a:pt x="445" y="50"/>
                    <a:pt x="487" y="50"/>
                  </a:cubicBezTo>
                  <a:cubicBezTo>
                    <a:pt x="486" y="48"/>
                    <a:pt x="486" y="48"/>
                    <a:pt x="486" y="48"/>
                  </a:cubicBezTo>
                  <a:lnTo>
                    <a:pt x="494" y="38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658">
              <a:extLst>
                <a:ext uri="{FF2B5EF4-FFF2-40B4-BE49-F238E27FC236}">
                  <a16:creationId xmlns:a16="http://schemas.microsoft.com/office/drawing/2014/main" id="{487E1BB2-74F7-4945-99DA-592009E70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837"/>
              <a:ext cx="282" cy="72"/>
            </a:xfrm>
            <a:custGeom>
              <a:avLst/>
              <a:gdLst>
                <a:gd name="T0" fmla="*/ 1587 w 113"/>
                <a:gd name="T1" fmla="*/ 264 h 27"/>
                <a:gd name="T2" fmla="*/ 1091 w 113"/>
                <a:gd name="T3" fmla="*/ 21 h 27"/>
                <a:gd name="T4" fmla="*/ 105 w 113"/>
                <a:gd name="T5" fmla="*/ 93 h 27"/>
                <a:gd name="T6" fmla="*/ 125 w 113"/>
                <a:gd name="T7" fmla="*/ 149 h 27"/>
                <a:gd name="T8" fmla="*/ 0 w 113"/>
                <a:gd name="T9" fmla="*/ 363 h 27"/>
                <a:gd name="T10" fmla="*/ 1041 w 113"/>
                <a:gd name="T11" fmla="*/ 456 h 27"/>
                <a:gd name="T12" fmla="*/ 1587 w 113"/>
                <a:gd name="T13" fmla="*/ 26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7">
                  <a:moveTo>
                    <a:pt x="102" y="14"/>
                  </a:moveTo>
                  <a:cubicBezTo>
                    <a:pt x="102" y="14"/>
                    <a:pt x="82" y="2"/>
                    <a:pt x="70" y="1"/>
                  </a:cubicBezTo>
                  <a:cubicBezTo>
                    <a:pt x="60" y="0"/>
                    <a:pt x="38" y="7"/>
                    <a:pt x="7" y="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7" y="22"/>
                    <a:pt x="49" y="23"/>
                    <a:pt x="67" y="24"/>
                  </a:cubicBezTo>
                  <a:cubicBezTo>
                    <a:pt x="113" y="27"/>
                    <a:pt x="102" y="14"/>
                    <a:pt x="102" y="14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659">
              <a:extLst>
                <a:ext uri="{FF2B5EF4-FFF2-40B4-BE49-F238E27FC236}">
                  <a16:creationId xmlns:a16="http://schemas.microsoft.com/office/drawing/2014/main" id="{29234D6C-0B69-43C5-BA19-84622FF5A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29"/>
              <a:ext cx="1485" cy="318"/>
            </a:xfrm>
            <a:custGeom>
              <a:avLst/>
              <a:gdLst>
                <a:gd name="T0" fmla="*/ 9125 w 594"/>
                <a:gd name="T1" fmla="*/ 1777 h 119"/>
                <a:gd name="T2" fmla="*/ 8988 w 594"/>
                <a:gd name="T3" fmla="*/ 1427 h 119"/>
                <a:gd name="T4" fmla="*/ 9000 w 594"/>
                <a:gd name="T5" fmla="*/ 1106 h 119"/>
                <a:gd name="T6" fmla="*/ 8375 w 594"/>
                <a:gd name="T7" fmla="*/ 901 h 119"/>
                <a:gd name="T8" fmla="*/ 7488 w 594"/>
                <a:gd name="T9" fmla="*/ 1085 h 119"/>
                <a:gd name="T10" fmla="*/ 4720 w 594"/>
                <a:gd name="T11" fmla="*/ 730 h 119"/>
                <a:gd name="T12" fmla="*/ 0 w 594"/>
                <a:gd name="T13" fmla="*/ 0 h 119"/>
                <a:gd name="T14" fmla="*/ 0 w 594"/>
                <a:gd name="T15" fmla="*/ 1486 h 119"/>
                <a:gd name="T16" fmla="*/ 63 w 594"/>
                <a:gd name="T17" fmla="*/ 1486 h 119"/>
                <a:gd name="T18" fmla="*/ 8145 w 594"/>
                <a:gd name="T19" fmla="*/ 2079 h 119"/>
                <a:gd name="T20" fmla="*/ 8563 w 594"/>
                <a:gd name="T21" fmla="*/ 2191 h 119"/>
                <a:gd name="T22" fmla="*/ 9220 w 594"/>
                <a:gd name="T23" fmla="*/ 2007 h 119"/>
                <a:gd name="T24" fmla="*/ 9125 w 594"/>
                <a:gd name="T25" fmla="*/ 1777 h 1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4" h="119">
                  <a:moveTo>
                    <a:pt x="584" y="93"/>
                  </a:moveTo>
                  <a:cubicBezTo>
                    <a:pt x="579" y="90"/>
                    <a:pt x="573" y="84"/>
                    <a:pt x="575" y="75"/>
                  </a:cubicBezTo>
                  <a:cubicBezTo>
                    <a:pt x="577" y="68"/>
                    <a:pt x="579" y="66"/>
                    <a:pt x="576" y="58"/>
                  </a:cubicBezTo>
                  <a:cubicBezTo>
                    <a:pt x="574" y="51"/>
                    <a:pt x="553" y="39"/>
                    <a:pt x="536" y="47"/>
                  </a:cubicBezTo>
                  <a:cubicBezTo>
                    <a:pt x="524" y="52"/>
                    <a:pt x="506" y="62"/>
                    <a:pt x="479" y="57"/>
                  </a:cubicBezTo>
                  <a:cubicBezTo>
                    <a:pt x="462" y="54"/>
                    <a:pt x="311" y="41"/>
                    <a:pt x="302" y="38"/>
                  </a:cubicBezTo>
                  <a:cubicBezTo>
                    <a:pt x="249" y="31"/>
                    <a:pt x="110" y="14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" y="78"/>
                    <a:pt x="3" y="78"/>
                    <a:pt x="4" y="78"/>
                  </a:cubicBezTo>
                  <a:cubicBezTo>
                    <a:pt x="74" y="86"/>
                    <a:pt x="498" y="104"/>
                    <a:pt x="521" y="109"/>
                  </a:cubicBezTo>
                  <a:cubicBezTo>
                    <a:pt x="533" y="112"/>
                    <a:pt x="543" y="114"/>
                    <a:pt x="548" y="115"/>
                  </a:cubicBezTo>
                  <a:cubicBezTo>
                    <a:pt x="563" y="119"/>
                    <a:pt x="587" y="112"/>
                    <a:pt x="590" y="105"/>
                  </a:cubicBezTo>
                  <a:cubicBezTo>
                    <a:pt x="594" y="98"/>
                    <a:pt x="588" y="95"/>
                    <a:pt x="584" y="9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660">
              <a:extLst>
                <a:ext uri="{FF2B5EF4-FFF2-40B4-BE49-F238E27FC236}">
                  <a16:creationId xmlns:a16="http://schemas.microsoft.com/office/drawing/2014/main" id="{A9F6E31B-8400-4211-BF19-F21834C0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3021"/>
              <a:ext cx="215" cy="104"/>
            </a:xfrm>
            <a:custGeom>
              <a:avLst/>
              <a:gdLst>
                <a:gd name="T0" fmla="*/ 1063 w 86"/>
                <a:gd name="T1" fmla="*/ 456 h 39"/>
                <a:gd name="T2" fmla="*/ 1345 w 86"/>
                <a:gd name="T3" fmla="*/ 0 h 39"/>
                <a:gd name="T4" fmla="*/ 1220 w 86"/>
                <a:gd name="T5" fmla="*/ 589 h 39"/>
                <a:gd name="T6" fmla="*/ 470 w 86"/>
                <a:gd name="T7" fmla="*/ 248 h 39"/>
                <a:gd name="T8" fmla="*/ 0 w 86"/>
                <a:gd name="T9" fmla="*/ 35 h 39"/>
                <a:gd name="T10" fmla="*/ 1063 w 86"/>
                <a:gd name="T11" fmla="*/ 456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39">
                  <a:moveTo>
                    <a:pt x="68" y="24"/>
                  </a:moveTo>
                  <a:cubicBezTo>
                    <a:pt x="83" y="24"/>
                    <a:pt x="78" y="17"/>
                    <a:pt x="86" y="0"/>
                  </a:cubicBezTo>
                  <a:cubicBezTo>
                    <a:pt x="81" y="15"/>
                    <a:pt x="85" y="23"/>
                    <a:pt x="78" y="31"/>
                  </a:cubicBezTo>
                  <a:cubicBezTo>
                    <a:pt x="72" y="39"/>
                    <a:pt x="48" y="26"/>
                    <a:pt x="30" y="13"/>
                  </a:cubicBezTo>
                  <a:cubicBezTo>
                    <a:pt x="19" y="5"/>
                    <a:pt x="0" y="2"/>
                    <a:pt x="0" y="2"/>
                  </a:cubicBezTo>
                  <a:cubicBezTo>
                    <a:pt x="22" y="2"/>
                    <a:pt x="54" y="22"/>
                    <a:pt x="6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661">
              <a:extLst>
                <a:ext uri="{FF2B5EF4-FFF2-40B4-BE49-F238E27FC236}">
                  <a16:creationId xmlns:a16="http://schemas.microsoft.com/office/drawing/2014/main" id="{CAA6B471-3713-45C8-BD45-4EF50A67F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3272"/>
              <a:ext cx="30" cy="43"/>
            </a:xfrm>
            <a:custGeom>
              <a:avLst/>
              <a:gdLst>
                <a:gd name="T0" fmla="*/ 50 w 12"/>
                <a:gd name="T1" fmla="*/ 0 h 16"/>
                <a:gd name="T2" fmla="*/ 175 w 12"/>
                <a:gd name="T3" fmla="*/ 159 h 16"/>
                <a:gd name="T4" fmla="*/ 20 w 12"/>
                <a:gd name="T5" fmla="*/ 312 h 16"/>
                <a:gd name="T6" fmla="*/ 20 w 12"/>
                <a:gd name="T7" fmla="*/ 2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3" y="0"/>
                  </a:moveTo>
                  <a:cubicBezTo>
                    <a:pt x="3" y="5"/>
                    <a:pt x="10" y="4"/>
                    <a:pt x="11" y="8"/>
                  </a:cubicBezTo>
                  <a:cubicBezTo>
                    <a:pt x="12" y="12"/>
                    <a:pt x="4" y="16"/>
                    <a:pt x="1" y="16"/>
                  </a:cubicBezTo>
                  <a:cubicBezTo>
                    <a:pt x="5" y="11"/>
                    <a:pt x="0" y="6"/>
                    <a:pt x="1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662">
              <a:extLst>
                <a:ext uri="{FF2B5EF4-FFF2-40B4-BE49-F238E27FC236}">
                  <a16:creationId xmlns:a16="http://schemas.microsoft.com/office/drawing/2014/main" id="{B1B3BC72-FD22-4B80-BEF6-8A937510F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3272"/>
              <a:ext cx="257" cy="51"/>
            </a:xfrm>
            <a:custGeom>
              <a:avLst/>
              <a:gdLst>
                <a:gd name="T0" fmla="*/ 0 w 103"/>
                <a:gd name="T1" fmla="*/ 94 h 19"/>
                <a:gd name="T2" fmla="*/ 1165 w 103"/>
                <a:gd name="T3" fmla="*/ 274 h 19"/>
                <a:gd name="T4" fmla="*/ 1599 w 103"/>
                <a:gd name="T5" fmla="*/ 0 h 19"/>
                <a:gd name="T6" fmla="*/ 1153 w 103"/>
                <a:gd name="T7" fmla="*/ 193 h 19"/>
                <a:gd name="T8" fmla="*/ 0 w 103"/>
                <a:gd name="T9" fmla="*/ 9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9">
                  <a:moveTo>
                    <a:pt x="0" y="5"/>
                  </a:moveTo>
                  <a:cubicBezTo>
                    <a:pt x="15" y="5"/>
                    <a:pt x="46" y="9"/>
                    <a:pt x="75" y="14"/>
                  </a:cubicBezTo>
                  <a:cubicBezTo>
                    <a:pt x="103" y="19"/>
                    <a:pt x="103" y="17"/>
                    <a:pt x="103" y="0"/>
                  </a:cubicBezTo>
                  <a:cubicBezTo>
                    <a:pt x="99" y="9"/>
                    <a:pt x="91" y="12"/>
                    <a:pt x="74" y="10"/>
                  </a:cubicBezTo>
                  <a:cubicBezTo>
                    <a:pt x="57" y="7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663">
              <a:extLst>
                <a:ext uri="{FF2B5EF4-FFF2-40B4-BE49-F238E27FC236}">
                  <a16:creationId xmlns:a16="http://schemas.microsoft.com/office/drawing/2014/main" id="{38C39FCD-5C37-42C1-9C32-E17DA9C93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800"/>
              <a:ext cx="213" cy="133"/>
            </a:xfrm>
            <a:custGeom>
              <a:avLst/>
              <a:gdLst>
                <a:gd name="T0" fmla="*/ 396 w 85"/>
                <a:gd name="T1" fmla="*/ 192 h 50"/>
                <a:gd name="T2" fmla="*/ 1213 w 85"/>
                <a:gd name="T3" fmla="*/ 282 h 50"/>
                <a:gd name="T4" fmla="*/ 1180 w 85"/>
                <a:gd name="T5" fmla="*/ 580 h 50"/>
                <a:gd name="T6" fmla="*/ 847 w 85"/>
                <a:gd name="T7" fmla="*/ 942 h 50"/>
                <a:gd name="T8" fmla="*/ 867 w 85"/>
                <a:gd name="T9" fmla="*/ 362 h 50"/>
                <a:gd name="T10" fmla="*/ 501 w 85"/>
                <a:gd name="T11" fmla="*/ 362 h 50"/>
                <a:gd name="T12" fmla="*/ 0 w 85"/>
                <a:gd name="T13" fmla="*/ 226 h 50"/>
                <a:gd name="T14" fmla="*/ 396 w 85"/>
                <a:gd name="T15" fmla="*/ 205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50">
                  <a:moveTo>
                    <a:pt x="25" y="10"/>
                  </a:moveTo>
                  <a:cubicBezTo>
                    <a:pt x="42" y="6"/>
                    <a:pt x="64" y="0"/>
                    <a:pt x="77" y="15"/>
                  </a:cubicBezTo>
                  <a:cubicBezTo>
                    <a:pt x="85" y="23"/>
                    <a:pt x="84" y="26"/>
                    <a:pt x="75" y="31"/>
                  </a:cubicBezTo>
                  <a:cubicBezTo>
                    <a:pt x="66" y="36"/>
                    <a:pt x="61" y="43"/>
                    <a:pt x="54" y="50"/>
                  </a:cubicBezTo>
                  <a:cubicBezTo>
                    <a:pt x="61" y="41"/>
                    <a:pt x="72" y="23"/>
                    <a:pt x="55" y="19"/>
                  </a:cubicBezTo>
                  <a:cubicBezTo>
                    <a:pt x="47" y="18"/>
                    <a:pt x="40" y="20"/>
                    <a:pt x="32" y="19"/>
                  </a:cubicBezTo>
                  <a:cubicBezTo>
                    <a:pt x="21" y="18"/>
                    <a:pt x="10" y="14"/>
                    <a:pt x="0" y="12"/>
                  </a:cubicBezTo>
                  <a:cubicBezTo>
                    <a:pt x="8" y="13"/>
                    <a:pt x="17" y="12"/>
                    <a:pt x="25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664">
              <a:extLst>
                <a:ext uri="{FF2B5EF4-FFF2-40B4-BE49-F238E27FC236}">
                  <a16:creationId xmlns:a16="http://schemas.microsoft.com/office/drawing/2014/main" id="{E4D783B0-720D-4540-93CF-A7EA06581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3168"/>
              <a:ext cx="278" cy="53"/>
            </a:xfrm>
            <a:custGeom>
              <a:avLst/>
              <a:gdLst>
                <a:gd name="T0" fmla="*/ 1743 w 111"/>
                <a:gd name="T1" fmla="*/ 0 h 20"/>
                <a:gd name="T2" fmla="*/ 1004 w 111"/>
                <a:gd name="T3" fmla="*/ 204 h 20"/>
                <a:gd name="T4" fmla="*/ 0 w 111"/>
                <a:gd name="T5" fmla="*/ 77 h 20"/>
                <a:gd name="T6" fmla="*/ 1034 w 111"/>
                <a:gd name="T7" fmla="*/ 294 h 20"/>
                <a:gd name="T8" fmla="*/ 1743 w 11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20">
                  <a:moveTo>
                    <a:pt x="111" y="0"/>
                  </a:moveTo>
                  <a:cubicBezTo>
                    <a:pt x="96" y="6"/>
                    <a:pt x="82" y="14"/>
                    <a:pt x="64" y="11"/>
                  </a:cubicBezTo>
                  <a:cubicBezTo>
                    <a:pt x="45" y="8"/>
                    <a:pt x="6" y="3"/>
                    <a:pt x="0" y="4"/>
                  </a:cubicBezTo>
                  <a:cubicBezTo>
                    <a:pt x="18" y="5"/>
                    <a:pt x="54" y="13"/>
                    <a:pt x="66" y="16"/>
                  </a:cubicBezTo>
                  <a:cubicBezTo>
                    <a:pt x="79" y="20"/>
                    <a:pt x="103" y="6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665">
              <a:extLst>
                <a:ext uri="{FF2B5EF4-FFF2-40B4-BE49-F238E27FC236}">
                  <a16:creationId xmlns:a16="http://schemas.microsoft.com/office/drawing/2014/main" id="{F9696B40-D525-4B27-A836-8B4E7A451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3243"/>
              <a:ext cx="15" cy="90"/>
            </a:xfrm>
            <a:custGeom>
              <a:avLst/>
              <a:gdLst>
                <a:gd name="T0" fmla="*/ 50 w 6"/>
                <a:gd name="T1" fmla="*/ 0 h 34"/>
                <a:gd name="T2" fmla="*/ 0 w 6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4">
                  <a:moveTo>
                    <a:pt x="3" y="0"/>
                  </a:moveTo>
                  <a:cubicBezTo>
                    <a:pt x="3" y="22"/>
                    <a:pt x="6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666">
              <a:extLst>
                <a:ext uri="{FF2B5EF4-FFF2-40B4-BE49-F238E27FC236}">
                  <a16:creationId xmlns:a16="http://schemas.microsoft.com/office/drawing/2014/main" id="{B8F61868-5B87-4AE6-A840-7E01ABE79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771"/>
              <a:ext cx="1235" cy="298"/>
            </a:xfrm>
            <a:custGeom>
              <a:avLst/>
              <a:gdLst>
                <a:gd name="T0" fmla="*/ 0 w 494"/>
                <a:gd name="T1" fmla="*/ 1245 h 112"/>
                <a:gd name="T2" fmla="*/ 7333 w 494"/>
                <a:gd name="T3" fmla="*/ 2110 h 112"/>
                <a:gd name="T4" fmla="*/ 7345 w 494"/>
                <a:gd name="T5" fmla="*/ 2017 h 112"/>
                <a:gd name="T6" fmla="*/ 7333 w 494"/>
                <a:gd name="T7" fmla="*/ 1918 h 112"/>
                <a:gd name="T8" fmla="*/ 7488 w 494"/>
                <a:gd name="T9" fmla="*/ 1905 h 112"/>
                <a:gd name="T10" fmla="*/ 7363 w 494"/>
                <a:gd name="T11" fmla="*/ 1791 h 112"/>
                <a:gd name="T12" fmla="*/ 7520 w 494"/>
                <a:gd name="T13" fmla="*/ 1714 h 112"/>
                <a:gd name="T14" fmla="*/ 7458 w 494"/>
                <a:gd name="T15" fmla="*/ 1636 h 112"/>
                <a:gd name="T16" fmla="*/ 7583 w 494"/>
                <a:gd name="T17" fmla="*/ 1586 h 112"/>
                <a:gd name="T18" fmla="*/ 7458 w 494"/>
                <a:gd name="T19" fmla="*/ 1373 h 112"/>
                <a:gd name="T20" fmla="*/ 7708 w 494"/>
                <a:gd name="T21" fmla="*/ 1360 h 112"/>
                <a:gd name="T22" fmla="*/ 7595 w 494"/>
                <a:gd name="T23" fmla="*/ 1091 h 112"/>
                <a:gd name="T24" fmla="*/ 7720 w 494"/>
                <a:gd name="T25" fmla="*/ 907 h 112"/>
                <a:gd name="T26" fmla="*/ 7658 w 494"/>
                <a:gd name="T27" fmla="*/ 657 h 112"/>
                <a:gd name="T28" fmla="*/ 7050 w 494"/>
                <a:gd name="T29" fmla="*/ 623 h 112"/>
                <a:gd name="T30" fmla="*/ 0 w 494"/>
                <a:gd name="T31" fmla="*/ 0 h 11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4" h="112">
                  <a:moveTo>
                    <a:pt x="0" y="66"/>
                  </a:moveTo>
                  <a:cubicBezTo>
                    <a:pt x="150" y="75"/>
                    <a:pt x="369" y="96"/>
                    <a:pt x="469" y="112"/>
                  </a:cubicBezTo>
                  <a:cubicBezTo>
                    <a:pt x="470" y="107"/>
                    <a:pt x="470" y="107"/>
                    <a:pt x="470" y="107"/>
                  </a:cubicBezTo>
                  <a:cubicBezTo>
                    <a:pt x="469" y="102"/>
                    <a:pt x="469" y="102"/>
                    <a:pt x="469" y="102"/>
                  </a:cubicBezTo>
                  <a:cubicBezTo>
                    <a:pt x="479" y="101"/>
                    <a:pt x="479" y="101"/>
                    <a:pt x="479" y="101"/>
                  </a:cubicBezTo>
                  <a:cubicBezTo>
                    <a:pt x="471" y="95"/>
                    <a:pt x="471" y="95"/>
                    <a:pt x="471" y="95"/>
                  </a:cubicBezTo>
                  <a:cubicBezTo>
                    <a:pt x="481" y="91"/>
                    <a:pt x="481" y="91"/>
                    <a:pt x="481" y="91"/>
                  </a:cubicBezTo>
                  <a:cubicBezTo>
                    <a:pt x="477" y="87"/>
                    <a:pt x="477" y="87"/>
                    <a:pt x="477" y="87"/>
                  </a:cubicBezTo>
                  <a:cubicBezTo>
                    <a:pt x="485" y="84"/>
                    <a:pt x="485" y="84"/>
                    <a:pt x="485" y="84"/>
                  </a:cubicBezTo>
                  <a:cubicBezTo>
                    <a:pt x="477" y="73"/>
                    <a:pt x="477" y="73"/>
                    <a:pt x="477" y="73"/>
                  </a:cubicBezTo>
                  <a:cubicBezTo>
                    <a:pt x="493" y="72"/>
                    <a:pt x="493" y="72"/>
                    <a:pt x="493" y="72"/>
                  </a:cubicBezTo>
                  <a:cubicBezTo>
                    <a:pt x="486" y="58"/>
                    <a:pt x="486" y="58"/>
                    <a:pt x="486" y="58"/>
                  </a:cubicBezTo>
                  <a:cubicBezTo>
                    <a:pt x="494" y="48"/>
                    <a:pt x="494" y="48"/>
                    <a:pt x="494" y="48"/>
                  </a:cubicBezTo>
                  <a:cubicBezTo>
                    <a:pt x="490" y="35"/>
                    <a:pt x="490" y="35"/>
                    <a:pt x="490" y="35"/>
                  </a:cubicBezTo>
                  <a:cubicBezTo>
                    <a:pt x="475" y="35"/>
                    <a:pt x="460" y="34"/>
                    <a:pt x="451" y="33"/>
                  </a:cubicBezTo>
                  <a:cubicBezTo>
                    <a:pt x="433" y="31"/>
                    <a:pt x="163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667">
              <a:extLst>
                <a:ext uri="{FF2B5EF4-FFF2-40B4-BE49-F238E27FC236}">
                  <a16:creationId xmlns:a16="http://schemas.microsoft.com/office/drawing/2014/main" id="{D7FF3252-364E-49FE-B0CF-1DA11877A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787"/>
              <a:ext cx="385" cy="360"/>
            </a:xfrm>
            <a:custGeom>
              <a:avLst/>
              <a:gdLst>
                <a:gd name="T0" fmla="*/ 2063 w 154"/>
                <a:gd name="T1" fmla="*/ 264 h 135"/>
                <a:gd name="T2" fmla="*/ 1113 w 154"/>
                <a:gd name="T3" fmla="*/ 205 h 135"/>
                <a:gd name="T4" fmla="*/ 375 w 154"/>
                <a:gd name="T5" fmla="*/ 248 h 135"/>
                <a:gd name="T6" fmla="*/ 425 w 154"/>
                <a:gd name="T7" fmla="*/ 512 h 135"/>
                <a:gd name="T8" fmla="*/ 300 w 154"/>
                <a:gd name="T9" fmla="*/ 739 h 135"/>
                <a:gd name="T10" fmla="*/ 345 w 154"/>
                <a:gd name="T11" fmla="*/ 1003 h 135"/>
                <a:gd name="T12" fmla="*/ 220 w 154"/>
                <a:gd name="T13" fmla="*/ 1059 h 135"/>
                <a:gd name="T14" fmla="*/ 270 w 154"/>
                <a:gd name="T15" fmla="*/ 1195 h 135"/>
                <a:gd name="T16" fmla="*/ 158 w 154"/>
                <a:gd name="T17" fmla="*/ 1216 h 135"/>
                <a:gd name="T18" fmla="*/ 158 w 154"/>
                <a:gd name="T19" fmla="*/ 1309 h 135"/>
                <a:gd name="T20" fmla="*/ 63 w 154"/>
                <a:gd name="T21" fmla="*/ 1387 h 135"/>
                <a:gd name="T22" fmla="*/ 113 w 154"/>
                <a:gd name="T23" fmla="*/ 1480 h 135"/>
                <a:gd name="T24" fmla="*/ 0 w 154"/>
                <a:gd name="T25" fmla="*/ 1536 h 135"/>
                <a:gd name="T26" fmla="*/ 0 w 154"/>
                <a:gd name="T27" fmla="*/ 1613 h 135"/>
                <a:gd name="T28" fmla="*/ 50 w 154"/>
                <a:gd name="T29" fmla="*/ 1741 h 135"/>
                <a:gd name="T30" fmla="*/ 270 w 154"/>
                <a:gd name="T31" fmla="*/ 1843 h 135"/>
                <a:gd name="T32" fmla="*/ 1020 w 154"/>
                <a:gd name="T33" fmla="*/ 2333 h 135"/>
                <a:gd name="T34" fmla="*/ 1550 w 154"/>
                <a:gd name="T35" fmla="*/ 2048 h 135"/>
                <a:gd name="T36" fmla="*/ 1958 w 154"/>
                <a:gd name="T37" fmla="*/ 947 h 135"/>
                <a:gd name="T38" fmla="*/ 2063 w 154"/>
                <a:gd name="T39" fmla="*/ 264 h 1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" h="135">
                  <a:moveTo>
                    <a:pt x="132" y="14"/>
                  </a:moveTo>
                  <a:cubicBezTo>
                    <a:pt x="124" y="7"/>
                    <a:pt x="120" y="0"/>
                    <a:pt x="71" y="11"/>
                  </a:cubicBezTo>
                  <a:cubicBezTo>
                    <a:pt x="58" y="14"/>
                    <a:pt x="40" y="14"/>
                    <a:pt x="24" y="13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8" y="94"/>
                    <a:pt x="12" y="95"/>
                    <a:pt x="17" y="97"/>
                  </a:cubicBezTo>
                  <a:cubicBezTo>
                    <a:pt x="33" y="102"/>
                    <a:pt x="60" y="118"/>
                    <a:pt x="65" y="123"/>
                  </a:cubicBezTo>
                  <a:cubicBezTo>
                    <a:pt x="82" y="135"/>
                    <a:pt x="94" y="125"/>
                    <a:pt x="99" y="108"/>
                  </a:cubicBezTo>
                  <a:cubicBezTo>
                    <a:pt x="104" y="91"/>
                    <a:pt x="107" y="63"/>
                    <a:pt x="125" y="50"/>
                  </a:cubicBezTo>
                  <a:cubicBezTo>
                    <a:pt x="154" y="34"/>
                    <a:pt x="141" y="22"/>
                    <a:pt x="132" y="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668">
              <a:extLst>
                <a:ext uri="{FF2B5EF4-FFF2-40B4-BE49-F238E27FC236}">
                  <a16:creationId xmlns:a16="http://schemas.microsoft.com/office/drawing/2014/main" id="{FF3D4AD7-6E6E-4DE6-8556-52D62CE3F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29"/>
              <a:ext cx="1485" cy="318"/>
            </a:xfrm>
            <a:custGeom>
              <a:avLst/>
              <a:gdLst>
                <a:gd name="T0" fmla="*/ 0 w 594"/>
                <a:gd name="T1" fmla="*/ 1486 h 119"/>
                <a:gd name="T2" fmla="*/ 63 w 594"/>
                <a:gd name="T3" fmla="*/ 1486 h 119"/>
                <a:gd name="T4" fmla="*/ 8145 w 594"/>
                <a:gd name="T5" fmla="*/ 2079 h 119"/>
                <a:gd name="T6" fmla="*/ 8563 w 594"/>
                <a:gd name="T7" fmla="*/ 2191 h 119"/>
                <a:gd name="T8" fmla="*/ 9220 w 594"/>
                <a:gd name="T9" fmla="*/ 2007 h 119"/>
                <a:gd name="T10" fmla="*/ 9125 w 594"/>
                <a:gd name="T11" fmla="*/ 1777 h 119"/>
                <a:gd name="T12" fmla="*/ 8988 w 594"/>
                <a:gd name="T13" fmla="*/ 1427 h 119"/>
                <a:gd name="T14" fmla="*/ 9000 w 594"/>
                <a:gd name="T15" fmla="*/ 1106 h 119"/>
                <a:gd name="T16" fmla="*/ 8375 w 594"/>
                <a:gd name="T17" fmla="*/ 901 h 119"/>
                <a:gd name="T18" fmla="*/ 7488 w 594"/>
                <a:gd name="T19" fmla="*/ 1085 h 119"/>
                <a:gd name="T20" fmla="*/ 4720 w 594"/>
                <a:gd name="T21" fmla="*/ 730 h 119"/>
                <a:gd name="T22" fmla="*/ 0 w 594"/>
                <a:gd name="T23" fmla="*/ 0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4" h="119">
                  <a:moveTo>
                    <a:pt x="0" y="78"/>
                  </a:moveTo>
                  <a:cubicBezTo>
                    <a:pt x="1" y="78"/>
                    <a:pt x="3" y="78"/>
                    <a:pt x="4" y="78"/>
                  </a:cubicBezTo>
                  <a:cubicBezTo>
                    <a:pt x="74" y="86"/>
                    <a:pt x="498" y="104"/>
                    <a:pt x="521" y="109"/>
                  </a:cubicBezTo>
                  <a:cubicBezTo>
                    <a:pt x="533" y="112"/>
                    <a:pt x="543" y="114"/>
                    <a:pt x="548" y="115"/>
                  </a:cubicBezTo>
                  <a:cubicBezTo>
                    <a:pt x="563" y="119"/>
                    <a:pt x="587" y="112"/>
                    <a:pt x="590" y="105"/>
                  </a:cubicBezTo>
                  <a:cubicBezTo>
                    <a:pt x="594" y="98"/>
                    <a:pt x="588" y="95"/>
                    <a:pt x="584" y="93"/>
                  </a:cubicBezTo>
                  <a:cubicBezTo>
                    <a:pt x="579" y="90"/>
                    <a:pt x="573" y="84"/>
                    <a:pt x="575" y="75"/>
                  </a:cubicBezTo>
                  <a:cubicBezTo>
                    <a:pt x="577" y="68"/>
                    <a:pt x="579" y="66"/>
                    <a:pt x="576" y="58"/>
                  </a:cubicBezTo>
                  <a:cubicBezTo>
                    <a:pt x="574" y="51"/>
                    <a:pt x="553" y="39"/>
                    <a:pt x="536" y="47"/>
                  </a:cubicBezTo>
                  <a:cubicBezTo>
                    <a:pt x="524" y="52"/>
                    <a:pt x="506" y="62"/>
                    <a:pt x="479" y="57"/>
                  </a:cubicBezTo>
                  <a:cubicBezTo>
                    <a:pt x="462" y="54"/>
                    <a:pt x="311" y="41"/>
                    <a:pt x="302" y="38"/>
                  </a:cubicBezTo>
                  <a:cubicBezTo>
                    <a:pt x="249" y="31"/>
                    <a:pt x="110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669">
              <a:extLst>
                <a:ext uri="{FF2B5EF4-FFF2-40B4-BE49-F238E27FC236}">
                  <a16:creationId xmlns:a16="http://schemas.microsoft.com/office/drawing/2014/main" id="{82C6EF49-4C29-48B4-926B-7A95CB1FB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01"/>
              <a:ext cx="1030" cy="102"/>
            </a:xfrm>
            <a:custGeom>
              <a:avLst/>
              <a:gdLst>
                <a:gd name="T0" fmla="*/ 0 w 412"/>
                <a:gd name="T1" fmla="*/ 0 h 38"/>
                <a:gd name="T2" fmla="*/ 0 w 412"/>
                <a:gd name="T3" fmla="*/ 137 h 38"/>
                <a:gd name="T4" fmla="*/ 6438 w 412"/>
                <a:gd name="T5" fmla="*/ 735 h 38"/>
                <a:gd name="T6" fmla="*/ 0 w 412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2" h="38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12" y="38"/>
                    <a:pt x="412" y="38"/>
                    <a:pt x="412" y="38"/>
                  </a:cubicBezTo>
                  <a:cubicBezTo>
                    <a:pt x="352" y="20"/>
                    <a:pt x="13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670">
              <a:extLst>
                <a:ext uri="{FF2B5EF4-FFF2-40B4-BE49-F238E27FC236}">
                  <a16:creationId xmlns:a16="http://schemas.microsoft.com/office/drawing/2014/main" id="{87125C23-51A8-42CA-A379-B52CD4792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184"/>
              <a:ext cx="317" cy="45"/>
            </a:xfrm>
            <a:custGeom>
              <a:avLst/>
              <a:gdLst>
                <a:gd name="T0" fmla="*/ 0 w 127"/>
                <a:gd name="T1" fmla="*/ 0 h 17"/>
                <a:gd name="T2" fmla="*/ 0 w 127"/>
                <a:gd name="T3" fmla="*/ 111 h 17"/>
                <a:gd name="T4" fmla="*/ 1974 w 127"/>
                <a:gd name="T5" fmla="*/ 315 h 17"/>
                <a:gd name="T6" fmla="*/ 0 w 12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17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9" y="11"/>
                    <a:pt x="99" y="15"/>
                    <a:pt x="127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671">
              <a:extLst>
                <a:ext uri="{FF2B5EF4-FFF2-40B4-BE49-F238E27FC236}">
                  <a16:creationId xmlns:a16="http://schemas.microsoft.com/office/drawing/2014/main" id="{11F50D1F-8D66-4EEF-961A-EFC51FFDD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61"/>
              <a:ext cx="1420" cy="216"/>
            </a:xfrm>
            <a:custGeom>
              <a:avLst/>
              <a:gdLst>
                <a:gd name="T0" fmla="*/ 8813 w 568"/>
                <a:gd name="T1" fmla="*/ 947 h 81"/>
                <a:gd name="T2" fmla="*/ 8563 w 568"/>
                <a:gd name="T3" fmla="*/ 704 h 81"/>
                <a:gd name="T4" fmla="*/ 7813 w 568"/>
                <a:gd name="T5" fmla="*/ 1080 h 81"/>
                <a:gd name="T6" fmla="*/ 4708 w 568"/>
                <a:gd name="T7" fmla="*/ 661 h 81"/>
                <a:gd name="T8" fmla="*/ 0 w 568"/>
                <a:gd name="T9" fmla="*/ 0 h 81"/>
                <a:gd name="T10" fmla="*/ 0 w 568"/>
                <a:gd name="T11" fmla="*/ 248 h 81"/>
                <a:gd name="T12" fmla="*/ 438 w 568"/>
                <a:gd name="T13" fmla="*/ 320 h 81"/>
                <a:gd name="T14" fmla="*/ 7720 w 568"/>
                <a:gd name="T15" fmla="*/ 1309 h 81"/>
                <a:gd name="T16" fmla="*/ 8738 w 568"/>
                <a:gd name="T17" fmla="*/ 1331 h 81"/>
                <a:gd name="T18" fmla="*/ 8813 w 568"/>
                <a:gd name="T19" fmla="*/ 947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8" h="81">
                  <a:moveTo>
                    <a:pt x="564" y="50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23" y="61"/>
                    <a:pt x="500" y="57"/>
                  </a:cubicBezTo>
                  <a:cubicBezTo>
                    <a:pt x="477" y="54"/>
                    <a:pt x="342" y="36"/>
                    <a:pt x="301" y="35"/>
                  </a:cubicBezTo>
                  <a:cubicBezTo>
                    <a:pt x="271" y="34"/>
                    <a:pt x="118" y="15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1" y="15"/>
                    <a:pt x="21" y="16"/>
                    <a:pt x="28" y="17"/>
                  </a:cubicBezTo>
                  <a:cubicBezTo>
                    <a:pt x="85" y="27"/>
                    <a:pt x="467" y="67"/>
                    <a:pt x="494" y="69"/>
                  </a:cubicBezTo>
                  <a:cubicBezTo>
                    <a:pt x="521" y="72"/>
                    <a:pt x="550" y="81"/>
                    <a:pt x="559" y="70"/>
                  </a:cubicBezTo>
                  <a:cubicBezTo>
                    <a:pt x="568" y="59"/>
                    <a:pt x="564" y="50"/>
                    <a:pt x="564" y="50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1" name="Freeform 672">
              <a:extLst>
                <a:ext uri="{FF2B5EF4-FFF2-40B4-BE49-F238E27FC236}">
                  <a16:creationId xmlns:a16="http://schemas.microsoft.com/office/drawing/2014/main" id="{9AA2D35D-AB95-4F2C-B439-E699524B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869"/>
              <a:ext cx="175" cy="104"/>
            </a:xfrm>
            <a:custGeom>
              <a:avLst/>
              <a:gdLst>
                <a:gd name="T0" fmla="*/ 0 w 70"/>
                <a:gd name="T1" fmla="*/ 93 h 39"/>
                <a:gd name="T2" fmla="*/ 833 w 70"/>
                <a:gd name="T3" fmla="*/ 739 h 39"/>
                <a:gd name="T4" fmla="*/ 1095 w 70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9">
                  <a:moveTo>
                    <a:pt x="0" y="5"/>
                  </a:moveTo>
                  <a:cubicBezTo>
                    <a:pt x="32" y="10"/>
                    <a:pt x="33" y="20"/>
                    <a:pt x="53" y="39"/>
                  </a:cubicBezTo>
                  <a:cubicBezTo>
                    <a:pt x="56" y="25"/>
                    <a:pt x="69" y="14"/>
                    <a:pt x="7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2" name="Freeform 673">
              <a:extLst>
                <a:ext uri="{FF2B5EF4-FFF2-40B4-BE49-F238E27FC236}">
                  <a16:creationId xmlns:a16="http://schemas.microsoft.com/office/drawing/2014/main" id="{8FBB3E2F-7B9C-4463-A7F7-9BF66355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139"/>
              <a:ext cx="133" cy="82"/>
            </a:xfrm>
            <a:custGeom>
              <a:avLst/>
              <a:gdLst>
                <a:gd name="T0" fmla="*/ 725 w 53"/>
                <a:gd name="T1" fmla="*/ 497 h 31"/>
                <a:gd name="T2" fmla="*/ 0 w 53"/>
                <a:gd name="T3" fmla="*/ 484 h 31"/>
                <a:gd name="T4" fmla="*/ 713 w 53"/>
                <a:gd name="T5" fmla="*/ 574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1">
                  <a:moveTo>
                    <a:pt x="46" y="27"/>
                  </a:moveTo>
                  <a:cubicBezTo>
                    <a:pt x="53" y="0"/>
                    <a:pt x="11" y="23"/>
                    <a:pt x="0" y="26"/>
                  </a:cubicBezTo>
                  <a:cubicBezTo>
                    <a:pt x="19" y="23"/>
                    <a:pt x="29" y="29"/>
                    <a:pt x="45" y="3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3" name="Freeform 674">
              <a:extLst>
                <a:ext uri="{FF2B5EF4-FFF2-40B4-BE49-F238E27FC236}">
                  <a16:creationId xmlns:a16="http://schemas.microsoft.com/office/drawing/2014/main" id="{93675CEC-2E3B-4ADD-9E5C-A26F891B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789"/>
              <a:ext cx="210" cy="168"/>
            </a:xfrm>
            <a:custGeom>
              <a:avLst/>
              <a:gdLst>
                <a:gd name="T0" fmla="*/ 0 w 84"/>
                <a:gd name="T1" fmla="*/ 491 h 63"/>
                <a:gd name="T2" fmla="*/ 1313 w 84"/>
                <a:gd name="T3" fmla="*/ 456 h 63"/>
                <a:gd name="T4" fmla="*/ 833 w 84"/>
                <a:gd name="T5" fmla="*/ 1195 h 63"/>
                <a:gd name="T6" fmla="*/ 833 w 84"/>
                <a:gd name="T7" fmla="*/ 512 h 63"/>
                <a:gd name="T8" fmla="*/ 20 w 84"/>
                <a:gd name="T9" fmla="*/ 43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3">
                  <a:moveTo>
                    <a:pt x="0" y="26"/>
                  </a:moveTo>
                  <a:cubicBezTo>
                    <a:pt x="26" y="24"/>
                    <a:pt x="69" y="0"/>
                    <a:pt x="84" y="24"/>
                  </a:cubicBezTo>
                  <a:cubicBezTo>
                    <a:pt x="69" y="28"/>
                    <a:pt x="61" y="50"/>
                    <a:pt x="53" y="63"/>
                  </a:cubicBezTo>
                  <a:cubicBezTo>
                    <a:pt x="59" y="46"/>
                    <a:pt x="74" y="38"/>
                    <a:pt x="53" y="27"/>
                  </a:cubicBezTo>
                  <a:cubicBezTo>
                    <a:pt x="36" y="19"/>
                    <a:pt x="16" y="37"/>
                    <a:pt x="1" y="2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4" name="Freeform 675">
              <a:extLst>
                <a:ext uri="{FF2B5EF4-FFF2-40B4-BE49-F238E27FC236}">
                  <a16:creationId xmlns:a16="http://schemas.microsoft.com/office/drawing/2014/main" id="{7341DF67-4379-4049-A3DB-F00BA3E5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077"/>
              <a:ext cx="125" cy="192"/>
            </a:xfrm>
            <a:custGeom>
              <a:avLst/>
              <a:gdLst>
                <a:gd name="T0" fmla="*/ 33 w 50"/>
                <a:gd name="T1" fmla="*/ 477 h 72"/>
                <a:gd name="T2" fmla="*/ 220 w 50"/>
                <a:gd name="T3" fmla="*/ 149 h 72"/>
                <a:gd name="T4" fmla="*/ 720 w 50"/>
                <a:gd name="T5" fmla="*/ 93 h 72"/>
                <a:gd name="T6" fmla="*/ 750 w 50"/>
                <a:gd name="T7" fmla="*/ 717 h 72"/>
                <a:gd name="T8" fmla="*/ 613 w 50"/>
                <a:gd name="T9" fmla="*/ 1195 h 72"/>
                <a:gd name="T10" fmla="*/ 408 w 50"/>
                <a:gd name="T11" fmla="*/ 1216 h 72"/>
                <a:gd name="T12" fmla="*/ 270 w 50"/>
                <a:gd name="T13" fmla="*/ 1229 h 72"/>
                <a:gd name="T14" fmla="*/ 50 w 50"/>
                <a:gd name="T15" fmla="*/ 1045 h 72"/>
                <a:gd name="T16" fmla="*/ 33 w 50"/>
                <a:gd name="T17" fmla="*/ 477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72">
                  <a:moveTo>
                    <a:pt x="2" y="25"/>
                  </a:moveTo>
                  <a:cubicBezTo>
                    <a:pt x="4" y="16"/>
                    <a:pt x="6" y="10"/>
                    <a:pt x="14" y="8"/>
                  </a:cubicBezTo>
                  <a:cubicBezTo>
                    <a:pt x="21" y="7"/>
                    <a:pt x="42" y="0"/>
                    <a:pt x="46" y="5"/>
                  </a:cubicBezTo>
                  <a:cubicBezTo>
                    <a:pt x="50" y="10"/>
                    <a:pt x="47" y="26"/>
                    <a:pt x="48" y="38"/>
                  </a:cubicBezTo>
                  <a:cubicBezTo>
                    <a:pt x="49" y="46"/>
                    <a:pt x="45" y="58"/>
                    <a:pt x="39" y="63"/>
                  </a:cubicBezTo>
                  <a:cubicBezTo>
                    <a:pt x="35" y="67"/>
                    <a:pt x="28" y="64"/>
                    <a:pt x="26" y="64"/>
                  </a:cubicBezTo>
                  <a:cubicBezTo>
                    <a:pt x="23" y="63"/>
                    <a:pt x="17" y="65"/>
                    <a:pt x="17" y="65"/>
                  </a:cubicBezTo>
                  <a:cubicBezTo>
                    <a:pt x="17" y="65"/>
                    <a:pt x="7" y="72"/>
                    <a:pt x="3" y="55"/>
                  </a:cubicBezTo>
                  <a:cubicBezTo>
                    <a:pt x="0" y="51"/>
                    <a:pt x="0" y="34"/>
                    <a:pt x="2" y="2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5" name="Freeform 676">
              <a:extLst>
                <a:ext uri="{FF2B5EF4-FFF2-40B4-BE49-F238E27FC236}">
                  <a16:creationId xmlns:a16="http://schemas.microsoft.com/office/drawing/2014/main" id="{C14133D4-091D-4020-9019-10B8204A3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2803"/>
              <a:ext cx="150" cy="165"/>
            </a:xfrm>
            <a:custGeom>
              <a:avLst/>
              <a:gdLst>
                <a:gd name="T0" fmla="*/ 20 w 60"/>
                <a:gd name="T1" fmla="*/ 865 h 62"/>
                <a:gd name="T2" fmla="*/ 33 w 60"/>
                <a:gd name="T3" fmla="*/ 623 h 62"/>
                <a:gd name="T4" fmla="*/ 95 w 60"/>
                <a:gd name="T5" fmla="*/ 282 h 62"/>
                <a:gd name="T6" fmla="*/ 283 w 60"/>
                <a:gd name="T7" fmla="*/ 319 h 62"/>
                <a:gd name="T8" fmla="*/ 408 w 60"/>
                <a:gd name="T9" fmla="*/ 261 h 62"/>
                <a:gd name="T10" fmla="*/ 658 w 60"/>
                <a:gd name="T11" fmla="*/ 56 h 62"/>
                <a:gd name="T12" fmla="*/ 833 w 60"/>
                <a:gd name="T13" fmla="*/ 418 h 62"/>
                <a:gd name="T14" fmla="*/ 875 w 60"/>
                <a:gd name="T15" fmla="*/ 921 h 62"/>
                <a:gd name="T16" fmla="*/ 613 w 60"/>
                <a:gd name="T17" fmla="*/ 1112 h 62"/>
                <a:gd name="T18" fmla="*/ 438 w 60"/>
                <a:gd name="T19" fmla="*/ 1057 h 62"/>
                <a:gd name="T20" fmla="*/ 270 w 60"/>
                <a:gd name="T21" fmla="*/ 1112 h 62"/>
                <a:gd name="T22" fmla="*/ 20 w 60"/>
                <a:gd name="T23" fmla="*/ 865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62">
                  <a:moveTo>
                    <a:pt x="1" y="46"/>
                  </a:moveTo>
                  <a:cubicBezTo>
                    <a:pt x="1" y="41"/>
                    <a:pt x="1" y="40"/>
                    <a:pt x="2" y="33"/>
                  </a:cubicBezTo>
                  <a:cubicBezTo>
                    <a:pt x="4" y="26"/>
                    <a:pt x="0" y="17"/>
                    <a:pt x="6" y="15"/>
                  </a:cubicBezTo>
                  <a:cubicBezTo>
                    <a:pt x="11" y="13"/>
                    <a:pt x="17" y="14"/>
                    <a:pt x="18" y="17"/>
                  </a:cubicBezTo>
                  <a:cubicBezTo>
                    <a:pt x="22" y="16"/>
                    <a:pt x="24" y="17"/>
                    <a:pt x="26" y="14"/>
                  </a:cubicBezTo>
                  <a:cubicBezTo>
                    <a:pt x="27" y="11"/>
                    <a:pt x="37" y="0"/>
                    <a:pt x="42" y="3"/>
                  </a:cubicBezTo>
                  <a:cubicBezTo>
                    <a:pt x="47" y="5"/>
                    <a:pt x="46" y="15"/>
                    <a:pt x="53" y="22"/>
                  </a:cubicBezTo>
                  <a:cubicBezTo>
                    <a:pt x="59" y="29"/>
                    <a:pt x="60" y="43"/>
                    <a:pt x="56" y="49"/>
                  </a:cubicBezTo>
                  <a:cubicBezTo>
                    <a:pt x="53" y="56"/>
                    <a:pt x="55" y="62"/>
                    <a:pt x="39" y="59"/>
                  </a:cubicBezTo>
                  <a:cubicBezTo>
                    <a:pt x="35" y="59"/>
                    <a:pt x="32" y="56"/>
                    <a:pt x="28" y="56"/>
                  </a:cubicBezTo>
                  <a:cubicBezTo>
                    <a:pt x="25" y="56"/>
                    <a:pt x="22" y="61"/>
                    <a:pt x="17" y="59"/>
                  </a:cubicBezTo>
                  <a:cubicBezTo>
                    <a:pt x="12" y="58"/>
                    <a:pt x="1" y="52"/>
                    <a:pt x="1" y="4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677">
              <a:extLst>
                <a:ext uri="{FF2B5EF4-FFF2-40B4-BE49-F238E27FC236}">
                  <a16:creationId xmlns:a16="http://schemas.microsoft.com/office/drawing/2014/main" id="{6882C4D9-DF7D-49EF-8BE8-0E69EC90E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3029"/>
              <a:ext cx="227" cy="214"/>
            </a:xfrm>
            <a:custGeom>
              <a:avLst/>
              <a:gdLst>
                <a:gd name="T0" fmla="*/ 12 w 91"/>
                <a:gd name="T1" fmla="*/ 457 h 80"/>
                <a:gd name="T2" fmla="*/ 312 w 91"/>
                <a:gd name="T3" fmla="*/ 56 h 80"/>
                <a:gd name="T4" fmla="*/ 621 w 91"/>
                <a:gd name="T5" fmla="*/ 94 h 80"/>
                <a:gd name="T6" fmla="*/ 915 w 91"/>
                <a:gd name="T7" fmla="*/ 342 h 80"/>
                <a:gd name="T8" fmla="*/ 1382 w 91"/>
                <a:gd name="T9" fmla="*/ 500 h 80"/>
                <a:gd name="T10" fmla="*/ 1350 w 91"/>
                <a:gd name="T11" fmla="*/ 995 h 80"/>
                <a:gd name="T12" fmla="*/ 1257 w 91"/>
                <a:gd name="T13" fmla="*/ 1396 h 80"/>
                <a:gd name="T14" fmla="*/ 915 w 91"/>
                <a:gd name="T15" fmla="*/ 1418 h 80"/>
                <a:gd name="T16" fmla="*/ 30 w 91"/>
                <a:gd name="T17" fmla="*/ 824 h 80"/>
                <a:gd name="T18" fmla="*/ 12 w 91"/>
                <a:gd name="T19" fmla="*/ 457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80">
                  <a:moveTo>
                    <a:pt x="1" y="24"/>
                  </a:moveTo>
                  <a:cubicBezTo>
                    <a:pt x="3" y="16"/>
                    <a:pt x="9" y="4"/>
                    <a:pt x="20" y="3"/>
                  </a:cubicBezTo>
                  <a:cubicBezTo>
                    <a:pt x="31" y="1"/>
                    <a:pt x="37" y="0"/>
                    <a:pt x="40" y="5"/>
                  </a:cubicBezTo>
                  <a:cubicBezTo>
                    <a:pt x="42" y="9"/>
                    <a:pt x="51" y="16"/>
                    <a:pt x="59" y="18"/>
                  </a:cubicBezTo>
                  <a:cubicBezTo>
                    <a:pt x="66" y="20"/>
                    <a:pt x="87" y="21"/>
                    <a:pt x="89" y="26"/>
                  </a:cubicBezTo>
                  <a:cubicBezTo>
                    <a:pt x="91" y="32"/>
                    <a:pt x="86" y="44"/>
                    <a:pt x="87" y="52"/>
                  </a:cubicBezTo>
                  <a:cubicBezTo>
                    <a:pt x="87" y="61"/>
                    <a:pt x="90" y="69"/>
                    <a:pt x="81" y="73"/>
                  </a:cubicBezTo>
                  <a:cubicBezTo>
                    <a:pt x="71" y="77"/>
                    <a:pt x="73" y="80"/>
                    <a:pt x="59" y="74"/>
                  </a:cubicBezTo>
                  <a:cubicBezTo>
                    <a:pt x="45" y="68"/>
                    <a:pt x="13" y="60"/>
                    <a:pt x="2" y="43"/>
                  </a:cubicBezTo>
                  <a:cubicBezTo>
                    <a:pt x="0" y="4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678">
              <a:extLst>
                <a:ext uri="{FF2B5EF4-FFF2-40B4-BE49-F238E27FC236}">
                  <a16:creationId xmlns:a16="http://schemas.microsoft.com/office/drawing/2014/main" id="{574CE538-5F9F-46BB-9A38-ADF4EE6D5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160"/>
              <a:ext cx="258" cy="229"/>
            </a:xfrm>
            <a:custGeom>
              <a:avLst/>
              <a:gdLst>
                <a:gd name="T0" fmla="*/ 709 w 103"/>
                <a:gd name="T1" fmla="*/ 1148 h 86"/>
                <a:gd name="T2" fmla="*/ 113 w 103"/>
                <a:gd name="T3" fmla="*/ 588 h 86"/>
                <a:gd name="T4" fmla="*/ 220 w 103"/>
                <a:gd name="T5" fmla="*/ 0 h 86"/>
                <a:gd name="T6" fmla="*/ 301 w 103"/>
                <a:gd name="T7" fmla="*/ 77 h 86"/>
                <a:gd name="T8" fmla="*/ 1035 w 103"/>
                <a:gd name="T9" fmla="*/ 474 h 86"/>
                <a:gd name="T10" fmla="*/ 1192 w 103"/>
                <a:gd name="T11" fmla="*/ 533 h 86"/>
                <a:gd name="T12" fmla="*/ 1538 w 103"/>
                <a:gd name="T13" fmla="*/ 815 h 86"/>
                <a:gd name="T14" fmla="*/ 1305 w 103"/>
                <a:gd name="T15" fmla="*/ 1566 h 86"/>
                <a:gd name="T16" fmla="*/ 1035 w 103"/>
                <a:gd name="T17" fmla="*/ 1587 h 86"/>
                <a:gd name="T18" fmla="*/ 709 w 103"/>
                <a:gd name="T19" fmla="*/ 1148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86">
                  <a:moveTo>
                    <a:pt x="45" y="61"/>
                  </a:moveTo>
                  <a:cubicBezTo>
                    <a:pt x="33" y="50"/>
                    <a:pt x="16" y="41"/>
                    <a:pt x="7" y="31"/>
                  </a:cubicBezTo>
                  <a:cubicBezTo>
                    <a:pt x="0" y="23"/>
                    <a:pt x="13" y="0"/>
                    <a:pt x="14" y="0"/>
                  </a:cubicBezTo>
                  <a:cubicBezTo>
                    <a:pt x="16" y="2"/>
                    <a:pt x="18" y="3"/>
                    <a:pt x="19" y="4"/>
                  </a:cubicBezTo>
                  <a:cubicBezTo>
                    <a:pt x="34" y="14"/>
                    <a:pt x="55" y="20"/>
                    <a:pt x="66" y="25"/>
                  </a:cubicBezTo>
                  <a:cubicBezTo>
                    <a:pt x="71" y="27"/>
                    <a:pt x="74" y="28"/>
                    <a:pt x="76" y="28"/>
                  </a:cubicBezTo>
                  <a:cubicBezTo>
                    <a:pt x="77" y="34"/>
                    <a:pt x="93" y="15"/>
                    <a:pt x="98" y="43"/>
                  </a:cubicBezTo>
                  <a:cubicBezTo>
                    <a:pt x="103" y="70"/>
                    <a:pt x="90" y="77"/>
                    <a:pt x="83" y="83"/>
                  </a:cubicBezTo>
                  <a:cubicBezTo>
                    <a:pt x="79" y="86"/>
                    <a:pt x="73" y="86"/>
                    <a:pt x="66" y="84"/>
                  </a:cubicBezTo>
                  <a:cubicBezTo>
                    <a:pt x="61" y="83"/>
                    <a:pt x="56" y="70"/>
                    <a:pt x="45" y="6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679">
              <a:extLst>
                <a:ext uri="{FF2B5EF4-FFF2-40B4-BE49-F238E27FC236}">
                  <a16:creationId xmlns:a16="http://schemas.microsoft.com/office/drawing/2014/main" id="{197048A3-6A45-4871-A83D-E57E74479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949"/>
              <a:ext cx="128" cy="134"/>
            </a:xfrm>
            <a:custGeom>
              <a:avLst/>
              <a:gdLst>
                <a:gd name="T0" fmla="*/ 617 w 51"/>
                <a:gd name="T1" fmla="*/ 927 h 50"/>
                <a:gd name="T2" fmla="*/ 776 w 51"/>
                <a:gd name="T3" fmla="*/ 482 h 50"/>
                <a:gd name="T4" fmla="*/ 663 w 51"/>
                <a:gd name="T5" fmla="*/ 137 h 50"/>
                <a:gd name="T6" fmla="*/ 680 w 51"/>
                <a:gd name="T7" fmla="*/ 94 h 50"/>
                <a:gd name="T8" fmla="*/ 535 w 51"/>
                <a:gd name="T9" fmla="*/ 78 h 50"/>
                <a:gd name="T10" fmla="*/ 366 w 51"/>
                <a:gd name="T11" fmla="*/ 21 h 50"/>
                <a:gd name="T12" fmla="*/ 188 w 51"/>
                <a:gd name="T13" fmla="*/ 78 h 50"/>
                <a:gd name="T14" fmla="*/ 63 w 51"/>
                <a:gd name="T15" fmla="*/ 0 h 50"/>
                <a:gd name="T16" fmla="*/ 63 w 51"/>
                <a:gd name="T17" fmla="*/ 0 h 50"/>
                <a:gd name="T18" fmla="*/ 63 w 51"/>
                <a:gd name="T19" fmla="*/ 346 h 50"/>
                <a:gd name="T20" fmla="*/ 146 w 51"/>
                <a:gd name="T21" fmla="*/ 710 h 50"/>
                <a:gd name="T22" fmla="*/ 238 w 51"/>
                <a:gd name="T23" fmla="*/ 847 h 50"/>
                <a:gd name="T24" fmla="*/ 221 w 51"/>
                <a:gd name="T25" fmla="*/ 825 h 50"/>
                <a:gd name="T26" fmla="*/ 379 w 51"/>
                <a:gd name="T27" fmla="*/ 927 h 50"/>
                <a:gd name="T28" fmla="*/ 567 w 51"/>
                <a:gd name="T29" fmla="*/ 962 h 50"/>
                <a:gd name="T30" fmla="*/ 617 w 51"/>
                <a:gd name="T31" fmla="*/ 927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50">
                  <a:moveTo>
                    <a:pt x="39" y="48"/>
                  </a:moveTo>
                  <a:cubicBezTo>
                    <a:pt x="35" y="45"/>
                    <a:pt x="47" y="34"/>
                    <a:pt x="49" y="25"/>
                  </a:cubicBezTo>
                  <a:cubicBezTo>
                    <a:pt x="51" y="17"/>
                    <a:pt x="43" y="11"/>
                    <a:pt x="42" y="7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5"/>
                    <a:pt x="38" y="5"/>
                    <a:pt x="34" y="4"/>
                  </a:cubicBezTo>
                  <a:cubicBezTo>
                    <a:pt x="30" y="4"/>
                    <a:pt x="27" y="1"/>
                    <a:pt x="23" y="1"/>
                  </a:cubicBezTo>
                  <a:cubicBezTo>
                    <a:pt x="20" y="1"/>
                    <a:pt x="17" y="6"/>
                    <a:pt x="12" y="4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4" y="10"/>
                    <a:pt x="4" y="18"/>
                  </a:cubicBezTo>
                  <a:cubicBezTo>
                    <a:pt x="5" y="26"/>
                    <a:pt x="3" y="27"/>
                    <a:pt x="9" y="37"/>
                  </a:cubicBezTo>
                  <a:cubicBezTo>
                    <a:pt x="11" y="40"/>
                    <a:pt x="13" y="42"/>
                    <a:pt x="15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7" y="45"/>
                    <a:pt x="20" y="47"/>
                    <a:pt x="24" y="48"/>
                  </a:cubicBezTo>
                  <a:cubicBezTo>
                    <a:pt x="31" y="50"/>
                    <a:pt x="37" y="49"/>
                    <a:pt x="36" y="50"/>
                  </a:cubicBezTo>
                  <a:cubicBezTo>
                    <a:pt x="41" y="49"/>
                    <a:pt x="39" y="48"/>
                    <a:pt x="39" y="48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680">
              <a:extLst>
                <a:ext uri="{FF2B5EF4-FFF2-40B4-BE49-F238E27FC236}">
                  <a16:creationId xmlns:a16="http://schemas.microsoft.com/office/drawing/2014/main" id="{C1050B9C-CACF-44FB-8013-C4B8BE85E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429"/>
              <a:ext cx="270" cy="208"/>
            </a:xfrm>
            <a:custGeom>
              <a:avLst/>
              <a:gdLst>
                <a:gd name="T0" fmla="*/ 175 w 108"/>
                <a:gd name="T1" fmla="*/ 1443 h 78"/>
                <a:gd name="T2" fmla="*/ 613 w 108"/>
                <a:gd name="T3" fmla="*/ 1173 h 78"/>
                <a:gd name="T4" fmla="*/ 1188 w 108"/>
                <a:gd name="T5" fmla="*/ 760 h 78"/>
                <a:gd name="T6" fmla="*/ 1613 w 108"/>
                <a:gd name="T7" fmla="*/ 547 h 78"/>
                <a:gd name="T8" fmla="*/ 1470 w 108"/>
                <a:gd name="T9" fmla="*/ 35 h 78"/>
                <a:gd name="T10" fmla="*/ 1083 w 108"/>
                <a:gd name="T11" fmla="*/ 341 h 78"/>
                <a:gd name="T12" fmla="*/ 250 w 108"/>
                <a:gd name="T13" fmla="*/ 533 h 78"/>
                <a:gd name="T14" fmla="*/ 50 w 108"/>
                <a:gd name="T15" fmla="*/ 832 h 78"/>
                <a:gd name="T16" fmla="*/ 175 w 108"/>
                <a:gd name="T17" fmla="*/ 1443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78">
                  <a:moveTo>
                    <a:pt x="11" y="76"/>
                  </a:moveTo>
                  <a:cubicBezTo>
                    <a:pt x="26" y="78"/>
                    <a:pt x="36" y="71"/>
                    <a:pt x="39" y="62"/>
                  </a:cubicBezTo>
                  <a:cubicBezTo>
                    <a:pt x="42" y="53"/>
                    <a:pt x="68" y="39"/>
                    <a:pt x="76" y="40"/>
                  </a:cubicBezTo>
                  <a:cubicBezTo>
                    <a:pt x="84" y="41"/>
                    <a:pt x="97" y="44"/>
                    <a:pt x="103" y="29"/>
                  </a:cubicBezTo>
                  <a:cubicBezTo>
                    <a:pt x="108" y="14"/>
                    <a:pt x="103" y="0"/>
                    <a:pt x="94" y="2"/>
                  </a:cubicBezTo>
                  <a:cubicBezTo>
                    <a:pt x="84" y="4"/>
                    <a:pt x="78" y="13"/>
                    <a:pt x="69" y="18"/>
                  </a:cubicBezTo>
                  <a:cubicBezTo>
                    <a:pt x="60" y="23"/>
                    <a:pt x="25" y="22"/>
                    <a:pt x="16" y="28"/>
                  </a:cubicBezTo>
                  <a:cubicBezTo>
                    <a:pt x="7" y="35"/>
                    <a:pt x="0" y="39"/>
                    <a:pt x="3" y="44"/>
                  </a:cubicBezTo>
                  <a:cubicBezTo>
                    <a:pt x="19" y="56"/>
                    <a:pt x="12" y="69"/>
                    <a:pt x="11" y="7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681">
              <a:extLst>
                <a:ext uri="{FF2B5EF4-FFF2-40B4-BE49-F238E27FC236}">
                  <a16:creationId xmlns:a16="http://schemas.microsoft.com/office/drawing/2014/main" id="{95B48871-BBDA-4B2D-B09F-9D259FA7E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357"/>
              <a:ext cx="150" cy="158"/>
            </a:xfrm>
            <a:custGeom>
              <a:avLst/>
              <a:gdLst>
                <a:gd name="T0" fmla="*/ 113 w 60"/>
                <a:gd name="T1" fmla="*/ 1077 h 59"/>
                <a:gd name="T2" fmla="*/ 63 w 60"/>
                <a:gd name="T3" fmla="*/ 595 h 59"/>
                <a:gd name="T4" fmla="*/ 0 w 60"/>
                <a:gd name="T5" fmla="*/ 560 h 59"/>
                <a:gd name="T6" fmla="*/ 425 w 60"/>
                <a:gd name="T7" fmla="*/ 265 h 59"/>
                <a:gd name="T8" fmla="*/ 875 w 60"/>
                <a:gd name="T9" fmla="*/ 0 h 59"/>
                <a:gd name="T10" fmla="*/ 813 w 60"/>
                <a:gd name="T11" fmla="*/ 423 h 59"/>
                <a:gd name="T12" fmla="*/ 533 w 60"/>
                <a:gd name="T13" fmla="*/ 595 h 59"/>
                <a:gd name="T14" fmla="*/ 438 w 60"/>
                <a:gd name="T15" fmla="*/ 924 h 59"/>
                <a:gd name="T16" fmla="*/ 113 w 60"/>
                <a:gd name="T17" fmla="*/ 1077 h 59"/>
                <a:gd name="T18" fmla="*/ 113 w 60"/>
                <a:gd name="T19" fmla="*/ 1077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59">
                  <a:moveTo>
                    <a:pt x="7" y="56"/>
                  </a:moveTo>
                  <a:cubicBezTo>
                    <a:pt x="10" y="46"/>
                    <a:pt x="10" y="33"/>
                    <a:pt x="4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2" y="21"/>
                    <a:pt x="27" y="14"/>
                  </a:cubicBezTo>
                  <a:cubicBezTo>
                    <a:pt x="32" y="6"/>
                    <a:pt x="51" y="0"/>
                    <a:pt x="56" y="0"/>
                  </a:cubicBezTo>
                  <a:cubicBezTo>
                    <a:pt x="60" y="0"/>
                    <a:pt x="55" y="12"/>
                    <a:pt x="52" y="22"/>
                  </a:cubicBezTo>
                  <a:cubicBezTo>
                    <a:pt x="48" y="31"/>
                    <a:pt x="41" y="25"/>
                    <a:pt x="34" y="31"/>
                  </a:cubicBezTo>
                  <a:cubicBezTo>
                    <a:pt x="28" y="37"/>
                    <a:pt x="28" y="39"/>
                    <a:pt x="28" y="48"/>
                  </a:cubicBezTo>
                  <a:cubicBezTo>
                    <a:pt x="28" y="58"/>
                    <a:pt x="19" y="59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Freeform 682">
              <a:extLst>
                <a:ext uri="{FF2B5EF4-FFF2-40B4-BE49-F238E27FC236}">
                  <a16:creationId xmlns:a16="http://schemas.microsoft.com/office/drawing/2014/main" id="{48638874-FCAB-4110-AF2B-0E6E03E71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859"/>
              <a:ext cx="195" cy="237"/>
            </a:xfrm>
            <a:custGeom>
              <a:avLst/>
              <a:gdLst>
                <a:gd name="T0" fmla="*/ 145 w 78"/>
                <a:gd name="T1" fmla="*/ 1680 h 89"/>
                <a:gd name="T2" fmla="*/ 83 w 78"/>
                <a:gd name="T3" fmla="*/ 1624 h 89"/>
                <a:gd name="T4" fmla="*/ 158 w 78"/>
                <a:gd name="T5" fmla="*/ 772 h 89"/>
                <a:gd name="T6" fmla="*/ 408 w 78"/>
                <a:gd name="T7" fmla="*/ 546 h 89"/>
                <a:gd name="T8" fmla="*/ 563 w 78"/>
                <a:gd name="T9" fmla="*/ 418 h 89"/>
                <a:gd name="T10" fmla="*/ 770 w 78"/>
                <a:gd name="T11" fmla="*/ 21 h 89"/>
                <a:gd name="T12" fmla="*/ 1113 w 78"/>
                <a:gd name="T13" fmla="*/ 226 h 89"/>
                <a:gd name="T14" fmla="*/ 1095 w 78"/>
                <a:gd name="T15" fmla="*/ 474 h 89"/>
                <a:gd name="T16" fmla="*/ 1220 w 78"/>
                <a:gd name="T17" fmla="*/ 660 h 89"/>
                <a:gd name="T18" fmla="*/ 1220 w 78"/>
                <a:gd name="T19" fmla="*/ 660 h 89"/>
                <a:gd name="T20" fmla="*/ 1208 w 78"/>
                <a:gd name="T21" fmla="*/ 852 h 89"/>
                <a:gd name="T22" fmla="*/ 1208 w 78"/>
                <a:gd name="T23" fmla="*/ 831 h 89"/>
                <a:gd name="T24" fmla="*/ 1208 w 78"/>
                <a:gd name="T25" fmla="*/ 831 h 89"/>
                <a:gd name="T26" fmla="*/ 833 w 78"/>
                <a:gd name="T27" fmla="*/ 1284 h 89"/>
                <a:gd name="T28" fmla="*/ 833 w 78"/>
                <a:gd name="T29" fmla="*/ 1305 h 89"/>
                <a:gd name="T30" fmla="*/ 833 w 78"/>
                <a:gd name="T31" fmla="*/ 1305 h 89"/>
                <a:gd name="T32" fmla="*/ 625 w 78"/>
                <a:gd name="T33" fmla="*/ 1659 h 89"/>
                <a:gd name="T34" fmla="*/ 583 w 78"/>
                <a:gd name="T35" fmla="*/ 1646 h 89"/>
                <a:gd name="T36" fmla="*/ 158 w 78"/>
                <a:gd name="T37" fmla="*/ 1680 h 89"/>
                <a:gd name="T38" fmla="*/ 145 w 78"/>
                <a:gd name="T39" fmla="*/ 1680 h 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8" h="89">
                  <a:moveTo>
                    <a:pt x="9" y="89"/>
                  </a:moveTo>
                  <a:cubicBezTo>
                    <a:pt x="7" y="88"/>
                    <a:pt x="6" y="88"/>
                    <a:pt x="5" y="86"/>
                  </a:cubicBezTo>
                  <a:cubicBezTo>
                    <a:pt x="0" y="80"/>
                    <a:pt x="1" y="50"/>
                    <a:pt x="10" y="41"/>
                  </a:cubicBezTo>
                  <a:cubicBezTo>
                    <a:pt x="18" y="32"/>
                    <a:pt x="23" y="26"/>
                    <a:pt x="26" y="29"/>
                  </a:cubicBezTo>
                  <a:cubicBezTo>
                    <a:pt x="29" y="25"/>
                    <a:pt x="32" y="22"/>
                    <a:pt x="36" y="22"/>
                  </a:cubicBezTo>
                  <a:cubicBezTo>
                    <a:pt x="39" y="15"/>
                    <a:pt x="44" y="1"/>
                    <a:pt x="49" y="1"/>
                  </a:cubicBezTo>
                  <a:cubicBezTo>
                    <a:pt x="55" y="0"/>
                    <a:pt x="67" y="3"/>
                    <a:pt x="71" y="12"/>
                  </a:cubicBezTo>
                  <a:cubicBezTo>
                    <a:pt x="70" y="19"/>
                    <a:pt x="70" y="20"/>
                    <a:pt x="70" y="25"/>
                  </a:cubicBezTo>
                  <a:cubicBezTo>
                    <a:pt x="70" y="29"/>
                    <a:pt x="74" y="32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9"/>
                    <a:pt x="76" y="41"/>
                    <a:pt x="77" y="45"/>
                  </a:cubicBezTo>
                  <a:cubicBezTo>
                    <a:pt x="77" y="45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6" y="54"/>
                    <a:pt x="56" y="61"/>
                    <a:pt x="53" y="68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46" y="73"/>
                    <a:pt x="42" y="81"/>
                    <a:pt x="40" y="88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4" y="83"/>
                    <a:pt x="19" y="87"/>
                    <a:pt x="10" y="89"/>
                  </a:cubicBezTo>
                  <a:lnTo>
                    <a:pt x="9" y="89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Freeform 683">
              <a:extLst>
                <a:ext uri="{FF2B5EF4-FFF2-40B4-BE49-F238E27FC236}">
                  <a16:creationId xmlns:a16="http://schemas.microsoft.com/office/drawing/2014/main" id="{96525143-1D4C-4481-BCA8-87722DC77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240"/>
              <a:ext cx="170" cy="147"/>
            </a:xfrm>
            <a:custGeom>
              <a:avLst/>
              <a:gdLst>
                <a:gd name="T0" fmla="*/ 83 w 68"/>
                <a:gd name="T1" fmla="*/ 492 h 55"/>
                <a:gd name="T2" fmla="*/ 300 w 68"/>
                <a:gd name="T3" fmla="*/ 35 h 55"/>
                <a:gd name="T4" fmla="*/ 438 w 68"/>
                <a:gd name="T5" fmla="*/ 21 h 55"/>
                <a:gd name="T6" fmla="*/ 438 w 68"/>
                <a:gd name="T7" fmla="*/ 21 h 55"/>
                <a:gd name="T8" fmla="*/ 1020 w 68"/>
                <a:gd name="T9" fmla="*/ 572 h 55"/>
                <a:gd name="T10" fmla="*/ 770 w 68"/>
                <a:gd name="T11" fmla="*/ 1016 h 55"/>
                <a:gd name="T12" fmla="*/ 83 w 68"/>
                <a:gd name="T13" fmla="*/ 4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5">
                  <a:moveTo>
                    <a:pt x="5" y="26"/>
                  </a:moveTo>
                  <a:cubicBezTo>
                    <a:pt x="0" y="16"/>
                    <a:pt x="9" y="8"/>
                    <a:pt x="19" y="2"/>
                  </a:cubicBezTo>
                  <a:cubicBezTo>
                    <a:pt x="22" y="1"/>
                    <a:pt x="25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6" y="11"/>
                    <a:pt x="53" y="20"/>
                    <a:pt x="65" y="30"/>
                  </a:cubicBezTo>
                  <a:cubicBezTo>
                    <a:pt x="68" y="38"/>
                    <a:pt x="64" y="55"/>
                    <a:pt x="49" y="53"/>
                  </a:cubicBezTo>
                  <a:cubicBezTo>
                    <a:pt x="34" y="51"/>
                    <a:pt x="11" y="35"/>
                    <a:pt x="5" y="2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684">
              <a:extLst>
                <a:ext uri="{FF2B5EF4-FFF2-40B4-BE49-F238E27FC236}">
                  <a16:creationId xmlns:a16="http://schemas.microsoft.com/office/drawing/2014/main" id="{3D977CB3-098E-4DA5-BA89-AD87CA05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264"/>
              <a:ext cx="110" cy="104"/>
            </a:xfrm>
            <a:custGeom>
              <a:avLst/>
              <a:gdLst>
                <a:gd name="T0" fmla="*/ 113 w 44"/>
                <a:gd name="T1" fmla="*/ 264 h 39"/>
                <a:gd name="T2" fmla="*/ 563 w 44"/>
                <a:gd name="T3" fmla="*/ 171 h 39"/>
                <a:gd name="T4" fmla="*/ 470 w 44"/>
                <a:gd name="T5" fmla="*/ 661 h 39"/>
                <a:gd name="T6" fmla="*/ 113 w 44"/>
                <a:gd name="T7" fmla="*/ 26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9">
                  <a:moveTo>
                    <a:pt x="7" y="14"/>
                  </a:moveTo>
                  <a:cubicBezTo>
                    <a:pt x="13" y="0"/>
                    <a:pt x="27" y="3"/>
                    <a:pt x="36" y="9"/>
                  </a:cubicBezTo>
                  <a:cubicBezTo>
                    <a:pt x="44" y="16"/>
                    <a:pt x="41" y="31"/>
                    <a:pt x="30" y="35"/>
                  </a:cubicBezTo>
                  <a:cubicBezTo>
                    <a:pt x="18" y="39"/>
                    <a:pt x="0" y="28"/>
                    <a:pt x="7" y="1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685">
              <a:extLst>
                <a:ext uri="{FF2B5EF4-FFF2-40B4-BE49-F238E27FC236}">
                  <a16:creationId xmlns:a16="http://schemas.microsoft.com/office/drawing/2014/main" id="{774AF80C-EAAF-45BA-9FF5-F14F962AE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3099"/>
              <a:ext cx="202" cy="122"/>
            </a:xfrm>
            <a:custGeom>
              <a:avLst/>
              <a:gdLst>
                <a:gd name="T0" fmla="*/ 1132 w 81"/>
                <a:gd name="T1" fmla="*/ 0 h 46"/>
                <a:gd name="T2" fmla="*/ 1195 w 81"/>
                <a:gd name="T3" fmla="*/ 260 h 46"/>
                <a:gd name="T4" fmla="*/ 1182 w 81"/>
                <a:gd name="T5" fmla="*/ 520 h 46"/>
                <a:gd name="T6" fmla="*/ 1162 w 81"/>
                <a:gd name="T7" fmla="*/ 745 h 46"/>
                <a:gd name="T8" fmla="*/ 978 w 81"/>
                <a:gd name="T9" fmla="*/ 859 h 46"/>
                <a:gd name="T10" fmla="*/ 778 w 81"/>
                <a:gd name="T11" fmla="*/ 780 h 46"/>
                <a:gd name="T12" fmla="*/ 559 w 81"/>
                <a:gd name="T13" fmla="*/ 655 h 46"/>
                <a:gd name="T14" fmla="*/ 217 w 81"/>
                <a:gd name="T15" fmla="*/ 507 h 46"/>
                <a:gd name="T16" fmla="*/ 75 w 81"/>
                <a:gd name="T17" fmla="*/ 374 h 46"/>
                <a:gd name="T18" fmla="*/ 12 w 81"/>
                <a:gd name="T19" fmla="*/ 204 h 46"/>
                <a:gd name="T20" fmla="*/ 125 w 81"/>
                <a:gd name="T21" fmla="*/ 337 h 46"/>
                <a:gd name="T22" fmla="*/ 374 w 81"/>
                <a:gd name="T23" fmla="*/ 507 h 46"/>
                <a:gd name="T24" fmla="*/ 571 w 81"/>
                <a:gd name="T25" fmla="*/ 541 h 46"/>
                <a:gd name="T26" fmla="*/ 716 w 81"/>
                <a:gd name="T27" fmla="*/ 374 h 46"/>
                <a:gd name="T28" fmla="*/ 840 w 81"/>
                <a:gd name="T29" fmla="*/ 353 h 46"/>
                <a:gd name="T30" fmla="*/ 1008 w 81"/>
                <a:gd name="T31" fmla="*/ 260 h 46"/>
                <a:gd name="T32" fmla="*/ 1070 w 81"/>
                <a:gd name="T33" fmla="*/ 34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46">
                  <a:moveTo>
                    <a:pt x="73" y="0"/>
                  </a:moveTo>
                  <a:cubicBezTo>
                    <a:pt x="81" y="0"/>
                    <a:pt x="78" y="8"/>
                    <a:pt x="77" y="14"/>
                  </a:cubicBezTo>
                  <a:cubicBezTo>
                    <a:pt x="76" y="19"/>
                    <a:pt x="76" y="24"/>
                    <a:pt x="76" y="28"/>
                  </a:cubicBezTo>
                  <a:cubicBezTo>
                    <a:pt x="76" y="32"/>
                    <a:pt x="77" y="37"/>
                    <a:pt x="75" y="40"/>
                  </a:cubicBezTo>
                  <a:cubicBezTo>
                    <a:pt x="74" y="43"/>
                    <a:pt x="67" y="46"/>
                    <a:pt x="63" y="46"/>
                  </a:cubicBezTo>
                  <a:cubicBezTo>
                    <a:pt x="59" y="46"/>
                    <a:pt x="54" y="44"/>
                    <a:pt x="50" y="42"/>
                  </a:cubicBezTo>
                  <a:cubicBezTo>
                    <a:pt x="45" y="40"/>
                    <a:pt x="41" y="37"/>
                    <a:pt x="36" y="35"/>
                  </a:cubicBezTo>
                  <a:cubicBezTo>
                    <a:pt x="29" y="32"/>
                    <a:pt x="21" y="30"/>
                    <a:pt x="14" y="27"/>
                  </a:cubicBezTo>
                  <a:cubicBezTo>
                    <a:pt x="11" y="25"/>
                    <a:pt x="8" y="23"/>
                    <a:pt x="5" y="20"/>
                  </a:cubicBezTo>
                  <a:cubicBezTo>
                    <a:pt x="3" y="18"/>
                    <a:pt x="0" y="14"/>
                    <a:pt x="1" y="11"/>
                  </a:cubicBezTo>
                  <a:cubicBezTo>
                    <a:pt x="2" y="14"/>
                    <a:pt x="5" y="16"/>
                    <a:pt x="8" y="18"/>
                  </a:cubicBezTo>
                  <a:cubicBezTo>
                    <a:pt x="13" y="21"/>
                    <a:pt x="19" y="25"/>
                    <a:pt x="24" y="27"/>
                  </a:cubicBezTo>
                  <a:cubicBezTo>
                    <a:pt x="28" y="28"/>
                    <a:pt x="33" y="30"/>
                    <a:pt x="37" y="29"/>
                  </a:cubicBezTo>
                  <a:cubicBezTo>
                    <a:pt x="42" y="28"/>
                    <a:pt x="43" y="23"/>
                    <a:pt x="46" y="20"/>
                  </a:cubicBezTo>
                  <a:cubicBezTo>
                    <a:pt x="49" y="18"/>
                    <a:pt x="51" y="19"/>
                    <a:pt x="54" y="19"/>
                  </a:cubicBezTo>
                  <a:cubicBezTo>
                    <a:pt x="57" y="18"/>
                    <a:pt x="62" y="16"/>
                    <a:pt x="65" y="14"/>
                  </a:cubicBezTo>
                  <a:cubicBezTo>
                    <a:pt x="67" y="11"/>
                    <a:pt x="70" y="5"/>
                    <a:pt x="69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686">
              <a:extLst>
                <a:ext uri="{FF2B5EF4-FFF2-40B4-BE49-F238E27FC236}">
                  <a16:creationId xmlns:a16="http://schemas.microsoft.com/office/drawing/2014/main" id="{CE4BD104-ADEA-49F9-9D15-99A34853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037"/>
              <a:ext cx="102" cy="64"/>
            </a:xfrm>
            <a:custGeom>
              <a:avLst/>
              <a:gdLst>
                <a:gd name="T0" fmla="*/ 30 w 41"/>
                <a:gd name="T1" fmla="*/ 93 h 24"/>
                <a:gd name="T2" fmla="*/ 341 w 41"/>
                <a:gd name="T3" fmla="*/ 77 h 24"/>
                <a:gd name="T4" fmla="*/ 433 w 41"/>
                <a:gd name="T5" fmla="*/ 192 h 24"/>
                <a:gd name="T6" fmla="*/ 632 w 41"/>
                <a:gd name="T7" fmla="*/ 307 h 24"/>
                <a:gd name="T8" fmla="*/ 465 w 41"/>
                <a:gd name="T9" fmla="*/ 307 h 24"/>
                <a:gd name="T10" fmla="*/ 308 w 41"/>
                <a:gd name="T11" fmla="*/ 376 h 24"/>
                <a:gd name="T12" fmla="*/ 12 w 41"/>
                <a:gd name="T13" fmla="*/ 456 h 24"/>
                <a:gd name="T14" fmla="*/ 137 w 41"/>
                <a:gd name="T15" fmla="*/ 264 h 24"/>
                <a:gd name="T16" fmla="*/ 279 w 41"/>
                <a:gd name="T17" fmla="*/ 205 h 24"/>
                <a:gd name="T18" fmla="*/ 229 w 41"/>
                <a:gd name="T19" fmla="*/ 115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24">
                  <a:moveTo>
                    <a:pt x="2" y="5"/>
                  </a:moveTo>
                  <a:cubicBezTo>
                    <a:pt x="8" y="1"/>
                    <a:pt x="16" y="0"/>
                    <a:pt x="22" y="4"/>
                  </a:cubicBezTo>
                  <a:cubicBezTo>
                    <a:pt x="25" y="6"/>
                    <a:pt x="26" y="8"/>
                    <a:pt x="28" y="10"/>
                  </a:cubicBezTo>
                  <a:cubicBezTo>
                    <a:pt x="32" y="13"/>
                    <a:pt x="37" y="14"/>
                    <a:pt x="41" y="16"/>
                  </a:cubicBezTo>
                  <a:cubicBezTo>
                    <a:pt x="38" y="17"/>
                    <a:pt x="34" y="15"/>
                    <a:pt x="30" y="16"/>
                  </a:cubicBezTo>
                  <a:cubicBezTo>
                    <a:pt x="26" y="16"/>
                    <a:pt x="24" y="20"/>
                    <a:pt x="20" y="20"/>
                  </a:cubicBezTo>
                  <a:cubicBezTo>
                    <a:pt x="14" y="20"/>
                    <a:pt x="3" y="16"/>
                    <a:pt x="1" y="24"/>
                  </a:cubicBezTo>
                  <a:cubicBezTo>
                    <a:pt x="0" y="18"/>
                    <a:pt x="4" y="15"/>
                    <a:pt x="9" y="14"/>
                  </a:cubicBezTo>
                  <a:cubicBezTo>
                    <a:pt x="12" y="14"/>
                    <a:pt x="17" y="13"/>
                    <a:pt x="18" y="11"/>
                  </a:cubicBezTo>
                  <a:cubicBezTo>
                    <a:pt x="21" y="9"/>
                    <a:pt x="18" y="6"/>
                    <a:pt x="15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6" name="Freeform 687">
              <a:extLst>
                <a:ext uri="{FF2B5EF4-FFF2-40B4-BE49-F238E27FC236}">
                  <a16:creationId xmlns:a16="http://schemas.microsoft.com/office/drawing/2014/main" id="{99ED06FF-7E4B-4A09-95A8-9D73EE8C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3243"/>
              <a:ext cx="90" cy="141"/>
            </a:xfrm>
            <a:custGeom>
              <a:avLst/>
              <a:gdLst>
                <a:gd name="T0" fmla="*/ 333 w 36"/>
                <a:gd name="T1" fmla="*/ 0 h 53"/>
                <a:gd name="T2" fmla="*/ 438 w 36"/>
                <a:gd name="T3" fmla="*/ 0 h 53"/>
                <a:gd name="T4" fmla="*/ 533 w 36"/>
                <a:gd name="T5" fmla="*/ 114 h 53"/>
                <a:gd name="T6" fmla="*/ 550 w 36"/>
                <a:gd name="T7" fmla="*/ 431 h 53"/>
                <a:gd name="T8" fmla="*/ 363 w 36"/>
                <a:gd name="T9" fmla="*/ 907 h 53"/>
                <a:gd name="T10" fmla="*/ 158 w 36"/>
                <a:gd name="T11" fmla="*/ 942 h 53"/>
                <a:gd name="T12" fmla="*/ 33 w 36"/>
                <a:gd name="T13" fmla="*/ 750 h 53"/>
                <a:gd name="T14" fmla="*/ 113 w 36"/>
                <a:gd name="T15" fmla="*/ 580 h 53"/>
                <a:gd name="T16" fmla="*/ 113 w 36"/>
                <a:gd name="T17" fmla="*/ 375 h 53"/>
                <a:gd name="T18" fmla="*/ 220 w 36"/>
                <a:gd name="T19" fmla="*/ 511 h 53"/>
                <a:gd name="T20" fmla="*/ 270 w 36"/>
                <a:gd name="T21" fmla="*/ 474 h 53"/>
                <a:gd name="T22" fmla="*/ 283 w 36"/>
                <a:gd name="T23" fmla="*/ 375 h 53"/>
                <a:gd name="T24" fmla="*/ 375 w 36"/>
                <a:gd name="T25" fmla="*/ 452 h 53"/>
                <a:gd name="T26" fmla="*/ 270 w 36"/>
                <a:gd name="T27" fmla="*/ 678 h 53"/>
                <a:gd name="T28" fmla="*/ 488 w 36"/>
                <a:gd name="T29" fmla="*/ 474 h 53"/>
                <a:gd name="T30" fmla="*/ 408 w 36"/>
                <a:gd name="T31" fmla="*/ 247 h 53"/>
                <a:gd name="T32" fmla="*/ 270 w 36"/>
                <a:gd name="T33" fmla="*/ 192 h 53"/>
                <a:gd name="T34" fmla="*/ 270 w 36"/>
                <a:gd name="T35" fmla="*/ 114 h 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" h="53">
                  <a:moveTo>
                    <a:pt x="21" y="0"/>
                  </a:moveTo>
                  <a:cubicBezTo>
                    <a:pt x="23" y="1"/>
                    <a:pt x="26" y="0"/>
                    <a:pt x="28" y="0"/>
                  </a:cubicBezTo>
                  <a:cubicBezTo>
                    <a:pt x="32" y="0"/>
                    <a:pt x="32" y="3"/>
                    <a:pt x="34" y="6"/>
                  </a:cubicBezTo>
                  <a:cubicBezTo>
                    <a:pt x="36" y="12"/>
                    <a:pt x="36" y="18"/>
                    <a:pt x="35" y="23"/>
                  </a:cubicBezTo>
                  <a:cubicBezTo>
                    <a:pt x="35" y="32"/>
                    <a:pt x="31" y="43"/>
                    <a:pt x="23" y="48"/>
                  </a:cubicBezTo>
                  <a:cubicBezTo>
                    <a:pt x="19" y="51"/>
                    <a:pt x="14" y="53"/>
                    <a:pt x="10" y="50"/>
                  </a:cubicBezTo>
                  <a:cubicBezTo>
                    <a:pt x="6" y="48"/>
                    <a:pt x="0" y="44"/>
                    <a:pt x="2" y="40"/>
                  </a:cubicBezTo>
                  <a:cubicBezTo>
                    <a:pt x="3" y="37"/>
                    <a:pt x="6" y="34"/>
                    <a:pt x="7" y="31"/>
                  </a:cubicBezTo>
                  <a:cubicBezTo>
                    <a:pt x="9" y="27"/>
                    <a:pt x="5" y="24"/>
                    <a:pt x="7" y="20"/>
                  </a:cubicBezTo>
                  <a:cubicBezTo>
                    <a:pt x="8" y="23"/>
                    <a:pt x="9" y="27"/>
                    <a:pt x="14" y="27"/>
                  </a:cubicBezTo>
                  <a:cubicBezTo>
                    <a:pt x="16" y="27"/>
                    <a:pt x="16" y="26"/>
                    <a:pt x="17" y="25"/>
                  </a:cubicBezTo>
                  <a:cubicBezTo>
                    <a:pt x="19" y="22"/>
                    <a:pt x="18" y="22"/>
                    <a:pt x="18" y="20"/>
                  </a:cubicBezTo>
                  <a:cubicBezTo>
                    <a:pt x="18" y="15"/>
                    <a:pt x="24" y="20"/>
                    <a:pt x="24" y="24"/>
                  </a:cubicBezTo>
                  <a:cubicBezTo>
                    <a:pt x="23" y="29"/>
                    <a:pt x="16" y="31"/>
                    <a:pt x="17" y="36"/>
                  </a:cubicBezTo>
                  <a:cubicBezTo>
                    <a:pt x="19" y="45"/>
                    <a:pt x="31" y="29"/>
                    <a:pt x="31" y="25"/>
                  </a:cubicBezTo>
                  <a:cubicBezTo>
                    <a:pt x="31" y="20"/>
                    <a:pt x="32" y="15"/>
                    <a:pt x="26" y="13"/>
                  </a:cubicBezTo>
                  <a:cubicBezTo>
                    <a:pt x="24" y="12"/>
                    <a:pt x="19" y="12"/>
                    <a:pt x="17" y="10"/>
                  </a:cubicBezTo>
                  <a:cubicBezTo>
                    <a:pt x="16" y="9"/>
                    <a:pt x="17" y="8"/>
                    <a:pt x="17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Freeform 688">
              <a:extLst>
                <a:ext uri="{FF2B5EF4-FFF2-40B4-BE49-F238E27FC236}">
                  <a16:creationId xmlns:a16="http://schemas.microsoft.com/office/drawing/2014/main" id="{DCB296E8-8C56-40BD-9FB0-42E4032F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243"/>
              <a:ext cx="140" cy="125"/>
            </a:xfrm>
            <a:custGeom>
              <a:avLst/>
              <a:gdLst>
                <a:gd name="T0" fmla="*/ 50 w 56"/>
                <a:gd name="T1" fmla="*/ 56 h 47"/>
                <a:gd name="T2" fmla="*/ 613 w 56"/>
                <a:gd name="T3" fmla="*/ 580 h 47"/>
                <a:gd name="T4" fmla="*/ 708 w 56"/>
                <a:gd name="T5" fmla="*/ 715 h 47"/>
                <a:gd name="T6" fmla="*/ 813 w 56"/>
                <a:gd name="T7" fmla="*/ 862 h 47"/>
                <a:gd name="T8" fmla="*/ 845 w 56"/>
                <a:gd name="T9" fmla="*/ 771 h 47"/>
                <a:gd name="T10" fmla="*/ 875 w 56"/>
                <a:gd name="T11" fmla="*/ 580 h 47"/>
                <a:gd name="T12" fmla="*/ 750 w 56"/>
                <a:gd name="T13" fmla="*/ 566 h 47"/>
                <a:gd name="T14" fmla="*/ 708 w 56"/>
                <a:gd name="T15" fmla="*/ 418 h 47"/>
                <a:gd name="T16" fmla="*/ 688 w 56"/>
                <a:gd name="T17" fmla="*/ 319 h 47"/>
                <a:gd name="T18" fmla="*/ 688 w 56"/>
                <a:gd name="T19" fmla="*/ 261 h 47"/>
                <a:gd name="T20" fmla="*/ 595 w 56"/>
                <a:gd name="T21" fmla="*/ 247 h 47"/>
                <a:gd name="T22" fmla="*/ 458 w 56"/>
                <a:gd name="T23" fmla="*/ 282 h 47"/>
                <a:gd name="T24" fmla="*/ 270 w 56"/>
                <a:gd name="T25" fmla="*/ 247 h 47"/>
                <a:gd name="T26" fmla="*/ 0 w 56"/>
                <a:gd name="T27" fmla="*/ 0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47">
                  <a:moveTo>
                    <a:pt x="3" y="3"/>
                  </a:moveTo>
                  <a:cubicBezTo>
                    <a:pt x="12" y="16"/>
                    <a:pt x="28" y="20"/>
                    <a:pt x="39" y="31"/>
                  </a:cubicBezTo>
                  <a:cubicBezTo>
                    <a:pt x="41" y="33"/>
                    <a:pt x="43" y="36"/>
                    <a:pt x="45" y="38"/>
                  </a:cubicBezTo>
                  <a:cubicBezTo>
                    <a:pt x="47" y="41"/>
                    <a:pt x="49" y="45"/>
                    <a:pt x="52" y="46"/>
                  </a:cubicBezTo>
                  <a:cubicBezTo>
                    <a:pt x="55" y="47"/>
                    <a:pt x="55" y="44"/>
                    <a:pt x="54" y="41"/>
                  </a:cubicBezTo>
                  <a:cubicBezTo>
                    <a:pt x="54" y="38"/>
                    <a:pt x="55" y="34"/>
                    <a:pt x="56" y="31"/>
                  </a:cubicBezTo>
                  <a:cubicBezTo>
                    <a:pt x="53" y="32"/>
                    <a:pt x="51" y="33"/>
                    <a:pt x="48" y="30"/>
                  </a:cubicBezTo>
                  <a:cubicBezTo>
                    <a:pt x="47" y="28"/>
                    <a:pt x="46" y="25"/>
                    <a:pt x="45" y="22"/>
                  </a:cubicBezTo>
                  <a:cubicBezTo>
                    <a:pt x="44" y="20"/>
                    <a:pt x="44" y="19"/>
                    <a:pt x="44" y="17"/>
                  </a:cubicBezTo>
                  <a:cubicBezTo>
                    <a:pt x="44" y="15"/>
                    <a:pt x="45" y="15"/>
                    <a:pt x="44" y="14"/>
                  </a:cubicBezTo>
                  <a:cubicBezTo>
                    <a:pt x="43" y="11"/>
                    <a:pt x="41" y="12"/>
                    <a:pt x="38" y="13"/>
                  </a:cubicBezTo>
                  <a:cubicBezTo>
                    <a:pt x="35" y="14"/>
                    <a:pt x="33" y="15"/>
                    <a:pt x="29" y="15"/>
                  </a:cubicBezTo>
                  <a:cubicBezTo>
                    <a:pt x="25" y="16"/>
                    <a:pt x="21" y="14"/>
                    <a:pt x="17" y="13"/>
                  </a:cubicBezTo>
                  <a:cubicBezTo>
                    <a:pt x="11" y="10"/>
                    <a:pt x="5" y="5"/>
                    <a:pt x="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8" name="Freeform 689">
              <a:extLst>
                <a:ext uri="{FF2B5EF4-FFF2-40B4-BE49-F238E27FC236}">
                  <a16:creationId xmlns:a16="http://schemas.microsoft.com/office/drawing/2014/main" id="{258BBA9E-EA9A-49F9-AB8E-4505BB054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3171"/>
              <a:ext cx="82" cy="37"/>
            </a:xfrm>
            <a:custGeom>
              <a:avLst/>
              <a:gdLst>
                <a:gd name="T0" fmla="*/ 0 w 33"/>
                <a:gd name="T1" fmla="*/ 259 h 14"/>
                <a:gd name="T2" fmla="*/ 507 w 33"/>
                <a:gd name="T3" fmla="*/ 259 h 14"/>
                <a:gd name="T4" fmla="*/ 166 w 33"/>
                <a:gd name="T5" fmla="*/ 21 h 14"/>
                <a:gd name="T6" fmla="*/ 92 w 33"/>
                <a:gd name="T7" fmla="*/ 21 h 14"/>
                <a:gd name="T8" fmla="*/ 30 w 33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4">
                  <a:moveTo>
                    <a:pt x="0" y="14"/>
                  </a:moveTo>
                  <a:cubicBezTo>
                    <a:pt x="5" y="3"/>
                    <a:pt x="26" y="12"/>
                    <a:pt x="33" y="14"/>
                  </a:cubicBezTo>
                  <a:cubicBezTo>
                    <a:pt x="25" y="12"/>
                    <a:pt x="18" y="6"/>
                    <a:pt x="11" y="1"/>
                  </a:cubicBezTo>
                  <a:cubicBezTo>
                    <a:pt x="9" y="0"/>
                    <a:pt x="8" y="0"/>
                    <a:pt x="6" y="1"/>
                  </a:cubicBezTo>
                  <a:cubicBezTo>
                    <a:pt x="4" y="2"/>
                    <a:pt x="2" y="6"/>
                    <a:pt x="2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Freeform 690">
              <a:extLst>
                <a:ext uri="{FF2B5EF4-FFF2-40B4-BE49-F238E27FC236}">
                  <a16:creationId xmlns:a16="http://schemas.microsoft.com/office/drawing/2014/main" id="{13CC990B-7AA9-4E30-84B9-F6A763D5A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3296"/>
              <a:ext cx="77" cy="53"/>
            </a:xfrm>
            <a:custGeom>
              <a:avLst/>
              <a:gdLst>
                <a:gd name="T0" fmla="*/ 383 w 31"/>
                <a:gd name="T1" fmla="*/ 0 h 20"/>
                <a:gd name="T2" fmla="*/ 196 w 31"/>
                <a:gd name="T3" fmla="*/ 371 h 20"/>
                <a:gd name="T4" fmla="*/ 30 w 31"/>
                <a:gd name="T5" fmla="*/ 260 h 20"/>
                <a:gd name="T6" fmla="*/ 62 w 31"/>
                <a:gd name="T7" fmla="*/ 21 h 20"/>
                <a:gd name="T8" fmla="*/ 166 w 31"/>
                <a:gd name="T9" fmla="*/ 239 h 20"/>
                <a:gd name="T10" fmla="*/ 353 w 31"/>
                <a:gd name="T11" fmla="*/ 2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0">
                  <a:moveTo>
                    <a:pt x="25" y="0"/>
                  </a:moveTo>
                  <a:cubicBezTo>
                    <a:pt x="31" y="10"/>
                    <a:pt x="24" y="19"/>
                    <a:pt x="13" y="20"/>
                  </a:cubicBezTo>
                  <a:cubicBezTo>
                    <a:pt x="9" y="20"/>
                    <a:pt x="4" y="18"/>
                    <a:pt x="2" y="14"/>
                  </a:cubicBezTo>
                  <a:cubicBezTo>
                    <a:pt x="0" y="11"/>
                    <a:pt x="0" y="2"/>
                    <a:pt x="4" y="1"/>
                  </a:cubicBezTo>
                  <a:cubicBezTo>
                    <a:pt x="1" y="6"/>
                    <a:pt x="5" y="12"/>
                    <a:pt x="11" y="13"/>
                  </a:cubicBezTo>
                  <a:cubicBezTo>
                    <a:pt x="18" y="14"/>
                    <a:pt x="24" y="8"/>
                    <a:pt x="23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691">
              <a:extLst>
                <a:ext uri="{FF2B5EF4-FFF2-40B4-BE49-F238E27FC236}">
                  <a16:creationId xmlns:a16="http://schemas.microsoft.com/office/drawing/2014/main" id="{2EA2C649-FC10-4184-ABAC-CD27F058D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3312"/>
              <a:ext cx="63" cy="69"/>
            </a:xfrm>
            <a:custGeom>
              <a:avLst/>
              <a:gdLst>
                <a:gd name="T0" fmla="*/ 272 w 25"/>
                <a:gd name="T1" fmla="*/ 0 h 26"/>
                <a:gd name="T2" fmla="*/ 318 w 25"/>
                <a:gd name="T3" fmla="*/ 353 h 26"/>
                <a:gd name="T4" fmla="*/ 0 w 25"/>
                <a:gd name="T5" fmla="*/ 353 h 26"/>
                <a:gd name="T6" fmla="*/ 192 w 25"/>
                <a:gd name="T7" fmla="*/ 316 h 26"/>
                <a:gd name="T8" fmla="*/ 242 w 25"/>
                <a:gd name="T9" fmla="*/ 191 h 26"/>
                <a:gd name="T10" fmla="*/ 255 w 25"/>
                <a:gd name="T11" fmla="*/ 3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6">
                  <a:moveTo>
                    <a:pt x="17" y="0"/>
                  </a:moveTo>
                  <a:cubicBezTo>
                    <a:pt x="25" y="2"/>
                    <a:pt x="24" y="14"/>
                    <a:pt x="20" y="19"/>
                  </a:cubicBezTo>
                  <a:cubicBezTo>
                    <a:pt x="15" y="26"/>
                    <a:pt x="6" y="23"/>
                    <a:pt x="0" y="19"/>
                  </a:cubicBezTo>
                  <a:cubicBezTo>
                    <a:pt x="4" y="19"/>
                    <a:pt x="8" y="19"/>
                    <a:pt x="12" y="17"/>
                  </a:cubicBezTo>
                  <a:cubicBezTo>
                    <a:pt x="14" y="14"/>
                    <a:pt x="14" y="12"/>
                    <a:pt x="15" y="10"/>
                  </a:cubicBezTo>
                  <a:cubicBezTo>
                    <a:pt x="15" y="7"/>
                    <a:pt x="17" y="5"/>
                    <a:pt x="16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1" name="Freeform 692">
              <a:extLst>
                <a:ext uri="{FF2B5EF4-FFF2-40B4-BE49-F238E27FC236}">
                  <a16:creationId xmlns:a16="http://schemas.microsoft.com/office/drawing/2014/main" id="{8AB19D8C-06D8-4718-AFEA-3EE8E13EE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3261"/>
              <a:ext cx="32" cy="64"/>
            </a:xfrm>
            <a:custGeom>
              <a:avLst/>
              <a:gdLst>
                <a:gd name="T0" fmla="*/ 133 w 13"/>
                <a:gd name="T1" fmla="*/ 0 h 24"/>
                <a:gd name="T2" fmla="*/ 0 w 13"/>
                <a:gd name="T3" fmla="*/ 248 h 24"/>
                <a:gd name="T4" fmla="*/ 133 w 13"/>
                <a:gd name="T5" fmla="*/ 456 h 24"/>
                <a:gd name="T6" fmla="*/ 194 w 13"/>
                <a:gd name="T7" fmla="*/ 171 h 24"/>
                <a:gd name="T8" fmla="*/ 74 w 13"/>
                <a:gd name="T9" fmla="*/ 13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9" y="0"/>
                  </a:moveTo>
                  <a:cubicBezTo>
                    <a:pt x="5" y="4"/>
                    <a:pt x="1" y="7"/>
                    <a:pt x="0" y="13"/>
                  </a:cubicBezTo>
                  <a:cubicBezTo>
                    <a:pt x="0" y="18"/>
                    <a:pt x="5" y="21"/>
                    <a:pt x="9" y="24"/>
                  </a:cubicBezTo>
                  <a:cubicBezTo>
                    <a:pt x="6" y="18"/>
                    <a:pt x="9" y="13"/>
                    <a:pt x="13" y="9"/>
                  </a:cubicBezTo>
                  <a:cubicBezTo>
                    <a:pt x="10" y="12"/>
                    <a:pt x="6" y="12"/>
                    <a:pt x="5" y="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2" name="Freeform 693">
              <a:extLst>
                <a:ext uri="{FF2B5EF4-FFF2-40B4-BE49-F238E27FC236}">
                  <a16:creationId xmlns:a16="http://schemas.microsoft.com/office/drawing/2014/main" id="{6AD2D5B7-6B05-4110-8969-AD7C90B04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3109"/>
              <a:ext cx="97" cy="136"/>
            </a:xfrm>
            <a:custGeom>
              <a:avLst/>
              <a:gdLst>
                <a:gd name="T0" fmla="*/ 587 w 39"/>
                <a:gd name="T1" fmla="*/ 227 h 51"/>
                <a:gd name="T2" fmla="*/ 570 w 39"/>
                <a:gd name="T3" fmla="*/ 683 h 51"/>
                <a:gd name="T4" fmla="*/ 445 w 39"/>
                <a:gd name="T5" fmla="*/ 931 h 51"/>
                <a:gd name="T6" fmla="*/ 308 w 39"/>
                <a:gd name="T7" fmla="*/ 888 h 51"/>
                <a:gd name="T8" fmla="*/ 187 w 39"/>
                <a:gd name="T9" fmla="*/ 909 h 51"/>
                <a:gd name="T10" fmla="*/ 62 w 39"/>
                <a:gd name="T11" fmla="*/ 931 h 51"/>
                <a:gd name="T12" fmla="*/ 0 w 39"/>
                <a:gd name="T13" fmla="*/ 704 h 51"/>
                <a:gd name="T14" fmla="*/ 92 w 39"/>
                <a:gd name="T15" fmla="*/ 776 h 51"/>
                <a:gd name="T16" fmla="*/ 124 w 39"/>
                <a:gd name="T17" fmla="*/ 627 h 51"/>
                <a:gd name="T18" fmla="*/ 137 w 39"/>
                <a:gd name="T19" fmla="*/ 419 h 51"/>
                <a:gd name="T20" fmla="*/ 199 w 39"/>
                <a:gd name="T21" fmla="*/ 512 h 51"/>
                <a:gd name="T22" fmla="*/ 291 w 39"/>
                <a:gd name="T23" fmla="*/ 683 h 51"/>
                <a:gd name="T24" fmla="*/ 445 w 39"/>
                <a:gd name="T25" fmla="*/ 533 h 51"/>
                <a:gd name="T26" fmla="*/ 525 w 39"/>
                <a:gd name="T27" fmla="*/ 264 h 51"/>
                <a:gd name="T28" fmla="*/ 557 w 39"/>
                <a:gd name="T29" fmla="*/ 115 h 51"/>
                <a:gd name="T30" fmla="*/ 587 w 39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51">
                  <a:moveTo>
                    <a:pt x="38" y="12"/>
                  </a:moveTo>
                  <a:cubicBezTo>
                    <a:pt x="39" y="20"/>
                    <a:pt x="39" y="29"/>
                    <a:pt x="37" y="36"/>
                  </a:cubicBezTo>
                  <a:cubicBezTo>
                    <a:pt x="35" y="40"/>
                    <a:pt x="34" y="47"/>
                    <a:pt x="29" y="49"/>
                  </a:cubicBezTo>
                  <a:cubicBezTo>
                    <a:pt x="26" y="50"/>
                    <a:pt x="23" y="48"/>
                    <a:pt x="20" y="47"/>
                  </a:cubicBezTo>
                  <a:cubicBezTo>
                    <a:pt x="17" y="46"/>
                    <a:pt x="15" y="46"/>
                    <a:pt x="12" y="48"/>
                  </a:cubicBezTo>
                  <a:cubicBezTo>
                    <a:pt x="9" y="49"/>
                    <a:pt x="6" y="51"/>
                    <a:pt x="4" y="49"/>
                  </a:cubicBezTo>
                  <a:cubicBezTo>
                    <a:pt x="1" y="46"/>
                    <a:pt x="0" y="41"/>
                    <a:pt x="0" y="37"/>
                  </a:cubicBezTo>
                  <a:cubicBezTo>
                    <a:pt x="1" y="40"/>
                    <a:pt x="2" y="42"/>
                    <a:pt x="6" y="41"/>
                  </a:cubicBezTo>
                  <a:cubicBezTo>
                    <a:pt x="8" y="39"/>
                    <a:pt x="8" y="35"/>
                    <a:pt x="8" y="33"/>
                  </a:cubicBezTo>
                  <a:cubicBezTo>
                    <a:pt x="9" y="30"/>
                    <a:pt x="8" y="24"/>
                    <a:pt x="9" y="22"/>
                  </a:cubicBezTo>
                  <a:cubicBezTo>
                    <a:pt x="13" y="17"/>
                    <a:pt x="13" y="25"/>
                    <a:pt x="13" y="27"/>
                  </a:cubicBezTo>
                  <a:cubicBezTo>
                    <a:pt x="13" y="32"/>
                    <a:pt x="14" y="35"/>
                    <a:pt x="19" y="36"/>
                  </a:cubicBezTo>
                  <a:cubicBezTo>
                    <a:pt x="24" y="37"/>
                    <a:pt x="27" y="32"/>
                    <a:pt x="29" y="28"/>
                  </a:cubicBezTo>
                  <a:cubicBezTo>
                    <a:pt x="32" y="24"/>
                    <a:pt x="33" y="19"/>
                    <a:pt x="34" y="14"/>
                  </a:cubicBezTo>
                  <a:cubicBezTo>
                    <a:pt x="35" y="11"/>
                    <a:pt x="36" y="9"/>
                    <a:pt x="36" y="6"/>
                  </a:cubicBezTo>
                  <a:cubicBezTo>
                    <a:pt x="37" y="4"/>
                    <a:pt x="38" y="2"/>
                    <a:pt x="3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694">
              <a:extLst>
                <a:ext uri="{FF2B5EF4-FFF2-40B4-BE49-F238E27FC236}">
                  <a16:creationId xmlns:a16="http://schemas.microsoft.com/office/drawing/2014/main" id="{BEB3ED48-57FD-4C65-9F47-48CC1331A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957"/>
              <a:ext cx="135" cy="123"/>
            </a:xfrm>
            <a:custGeom>
              <a:avLst/>
              <a:gdLst>
                <a:gd name="T0" fmla="*/ 833 w 54"/>
                <a:gd name="T1" fmla="*/ 0 h 46"/>
                <a:gd name="T2" fmla="*/ 833 w 54"/>
                <a:gd name="T3" fmla="*/ 150 h 46"/>
                <a:gd name="T4" fmla="*/ 720 w 54"/>
                <a:gd name="T5" fmla="*/ 286 h 46"/>
                <a:gd name="T6" fmla="*/ 458 w 54"/>
                <a:gd name="T7" fmla="*/ 537 h 46"/>
                <a:gd name="T8" fmla="*/ 363 w 54"/>
                <a:gd name="T9" fmla="*/ 687 h 46"/>
                <a:gd name="T10" fmla="*/ 283 w 54"/>
                <a:gd name="T11" fmla="*/ 845 h 46"/>
                <a:gd name="T12" fmla="*/ 83 w 54"/>
                <a:gd name="T13" fmla="*/ 858 h 46"/>
                <a:gd name="T14" fmla="*/ 33 w 54"/>
                <a:gd name="T15" fmla="*/ 671 h 46"/>
                <a:gd name="T16" fmla="*/ 20 w 54"/>
                <a:gd name="T17" fmla="*/ 457 h 46"/>
                <a:gd name="T18" fmla="*/ 270 w 54"/>
                <a:gd name="T19" fmla="*/ 150 h 46"/>
                <a:gd name="T20" fmla="*/ 408 w 54"/>
                <a:gd name="T21" fmla="*/ 56 h 46"/>
                <a:gd name="T22" fmla="*/ 313 w 54"/>
                <a:gd name="T23" fmla="*/ 251 h 46"/>
                <a:gd name="T24" fmla="*/ 250 w 54"/>
                <a:gd name="T25" fmla="*/ 457 h 46"/>
                <a:gd name="T26" fmla="*/ 520 w 54"/>
                <a:gd name="T27" fmla="*/ 209 h 46"/>
                <a:gd name="T28" fmla="*/ 675 w 54"/>
                <a:gd name="T29" fmla="*/ 150 h 46"/>
                <a:gd name="T30" fmla="*/ 813 w 54"/>
                <a:gd name="T31" fmla="*/ 35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4" h="46">
                  <a:moveTo>
                    <a:pt x="53" y="0"/>
                  </a:moveTo>
                  <a:cubicBezTo>
                    <a:pt x="53" y="2"/>
                    <a:pt x="54" y="5"/>
                    <a:pt x="53" y="8"/>
                  </a:cubicBezTo>
                  <a:cubicBezTo>
                    <a:pt x="51" y="11"/>
                    <a:pt x="49" y="13"/>
                    <a:pt x="46" y="15"/>
                  </a:cubicBezTo>
                  <a:cubicBezTo>
                    <a:pt x="40" y="18"/>
                    <a:pt x="34" y="22"/>
                    <a:pt x="29" y="28"/>
                  </a:cubicBezTo>
                  <a:cubicBezTo>
                    <a:pt x="27" y="30"/>
                    <a:pt x="24" y="33"/>
                    <a:pt x="23" y="36"/>
                  </a:cubicBezTo>
                  <a:cubicBezTo>
                    <a:pt x="21" y="38"/>
                    <a:pt x="20" y="42"/>
                    <a:pt x="18" y="44"/>
                  </a:cubicBezTo>
                  <a:cubicBezTo>
                    <a:pt x="15" y="46"/>
                    <a:pt x="9" y="44"/>
                    <a:pt x="5" y="45"/>
                  </a:cubicBezTo>
                  <a:cubicBezTo>
                    <a:pt x="5" y="42"/>
                    <a:pt x="2" y="38"/>
                    <a:pt x="2" y="35"/>
                  </a:cubicBezTo>
                  <a:cubicBezTo>
                    <a:pt x="0" y="31"/>
                    <a:pt x="0" y="27"/>
                    <a:pt x="1" y="24"/>
                  </a:cubicBezTo>
                  <a:cubicBezTo>
                    <a:pt x="4" y="16"/>
                    <a:pt x="11" y="13"/>
                    <a:pt x="17" y="8"/>
                  </a:cubicBezTo>
                  <a:cubicBezTo>
                    <a:pt x="19" y="7"/>
                    <a:pt x="24" y="0"/>
                    <a:pt x="26" y="3"/>
                  </a:cubicBezTo>
                  <a:cubicBezTo>
                    <a:pt x="27" y="6"/>
                    <a:pt x="21" y="11"/>
                    <a:pt x="20" y="13"/>
                  </a:cubicBezTo>
                  <a:cubicBezTo>
                    <a:pt x="18" y="15"/>
                    <a:pt x="14" y="20"/>
                    <a:pt x="16" y="24"/>
                  </a:cubicBezTo>
                  <a:cubicBezTo>
                    <a:pt x="21" y="32"/>
                    <a:pt x="31" y="14"/>
                    <a:pt x="33" y="11"/>
                  </a:cubicBezTo>
                  <a:cubicBezTo>
                    <a:pt x="36" y="9"/>
                    <a:pt x="39" y="9"/>
                    <a:pt x="43" y="8"/>
                  </a:cubicBezTo>
                  <a:cubicBezTo>
                    <a:pt x="45" y="7"/>
                    <a:pt x="51" y="4"/>
                    <a:pt x="52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695">
              <a:extLst>
                <a:ext uri="{FF2B5EF4-FFF2-40B4-BE49-F238E27FC236}">
                  <a16:creationId xmlns:a16="http://schemas.microsoft.com/office/drawing/2014/main" id="{8B7A6537-B33B-4A75-A7F4-2FB1641CB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3024"/>
              <a:ext cx="85" cy="61"/>
            </a:xfrm>
            <a:custGeom>
              <a:avLst/>
              <a:gdLst>
                <a:gd name="T0" fmla="*/ 270 w 34"/>
                <a:gd name="T1" fmla="*/ 149 h 23"/>
                <a:gd name="T2" fmla="*/ 238 w 34"/>
                <a:gd name="T3" fmla="*/ 281 h 23"/>
                <a:gd name="T4" fmla="*/ 145 w 34"/>
                <a:gd name="T5" fmla="*/ 281 h 23"/>
                <a:gd name="T6" fmla="*/ 33 w 34"/>
                <a:gd name="T7" fmla="*/ 0 h 23"/>
                <a:gd name="T8" fmla="*/ 20 w 34"/>
                <a:gd name="T9" fmla="*/ 337 h 23"/>
                <a:gd name="T10" fmla="*/ 175 w 34"/>
                <a:gd name="T11" fmla="*/ 408 h 23"/>
                <a:gd name="T12" fmla="*/ 395 w 34"/>
                <a:gd name="T13" fmla="*/ 395 h 23"/>
                <a:gd name="T14" fmla="*/ 533 w 34"/>
                <a:gd name="T15" fmla="*/ 294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3">
                  <a:moveTo>
                    <a:pt x="17" y="8"/>
                  </a:moveTo>
                  <a:cubicBezTo>
                    <a:pt x="18" y="10"/>
                    <a:pt x="17" y="13"/>
                    <a:pt x="15" y="15"/>
                  </a:cubicBezTo>
                  <a:cubicBezTo>
                    <a:pt x="13" y="17"/>
                    <a:pt x="11" y="16"/>
                    <a:pt x="9" y="15"/>
                  </a:cubicBezTo>
                  <a:cubicBezTo>
                    <a:pt x="4" y="12"/>
                    <a:pt x="0" y="6"/>
                    <a:pt x="2" y="0"/>
                  </a:cubicBezTo>
                  <a:cubicBezTo>
                    <a:pt x="1" y="6"/>
                    <a:pt x="0" y="13"/>
                    <a:pt x="1" y="18"/>
                  </a:cubicBezTo>
                  <a:cubicBezTo>
                    <a:pt x="2" y="23"/>
                    <a:pt x="8" y="23"/>
                    <a:pt x="11" y="22"/>
                  </a:cubicBezTo>
                  <a:cubicBezTo>
                    <a:pt x="16" y="21"/>
                    <a:pt x="20" y="20"/>
                    <a:pt x="25" y="21"/>
                  </a:cubicBezTo>
                  <a:cubicBezTo>
                    <a:pt x="29" y="21"/>
                    <a:pt x="34" y="22"/>
                    <a:pt x="34" y="1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Freeform 696">
              <a:extLst>
                <a:ext uri="{FF2B5EF4-FFF2-40B4-BE49-F238E27FC236}">
                  <a16:creationId xmlns:a16="http://schemas.microsoft.com/office/drawing/2014/main" id="{E5DEC6EE-9197-43B7-AE94-1BE1256B3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867"/>
              <a:ext cx="73" cy="120"/>
            </a:xfrm>
            <a:custGeom>
              <a:avLst/>
              <a:gdLst>
                <a:gd name="T0" fmla="*/ 126 w 29"/>
                <a:gd name="T1" fmla="*/ 0 h 45"/>
                <a:gd name="T2" fmla="*/ 335 w 29"/>
                <a:gd name="T3" fmla="*/ 136 h 45"/>
                <a:gd name="T4" fmla="*/ 335 w 29"/>
                <a:gd name="T5" fmla="*/ 376 h 45"/>
                <a:gd name="T6" fmla="*/ 430 w 29"/>
                <a:gd name="T7" fmla="*/ 568 h 45"/>
                <a:gd name="T8" fmla="*/ 317 w 29"/>
                <a:gd name="T9" fmla="*/ 832 h 45"/>
                <a:gd name="T10" fmla="*/ 368 w 29"/>
                <a:gd name="T11" fmla="*/ 739 h 45"/>
                <a:gd name="T12" fmla="*/ 317 w 29"/>
                <a:gd name="T13" fmla="*/ 589 h 45"/>
                <a:gd name="T14" fmla="*/ 254 w 29"/>
                <a:gd name="T15" fmla="*/ 456 h 45"/>
                <a:gd name="T16" fmla="*/ 254 w 29"/>
                <a:gd name="T17" fmla="*/ 363 h 45"/>
                <a:gd name="T18" fmla="*/ 159 w 29"/>
                <a:gd name="T19" fmla="*/ 285 h 45"/>
                <a:gd name="T20" fmla="*/ 83 w 29"/>
                <a:gd name="T21" fmla="*/ 192 h 45"/>
                <a:gd name="T22" fmla="*/ 63 w 29"/>
                <a:gd name="T23" fmla="*/ 21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8" y="0"/>
                  </a:moveTo>
                  <a:cubicBezTo>
                    <a:pt x="12" y="2"/>
                    <a:pt x="18" y="4"/>
                    <a:pt x="21" y="7"/>
                  </a:cubicBezTo>
                  <a:cubicBezTo>
                    <a:pt x="24" y="12"/>
                    <a:pt x="21" y="16"/>
                    <a:pt x="21" y="20"/>
                  </a:cubicBezTo>
                  <a:cubicBezTo>
                    <a:pt x="21" y="25"/>
                    <a:pt x="25" y="27"/>
                    <a:pt x="27" y="30"/>
                  </a:cubicBezTo>
                  <a:cubicBezTo>
                    <a:pt x="29" y="35"/>
                    <a:pt x="25" y="45"/>
                    <a:pt x="20" y="44"/>
                  </a:cubicBezTo>
                  <a:cubicBezTo>
                    <a:pt x="21" y="42"/>
                    <a:pt x="22" y="41"/>
                    <a:pt x="23" y="39"/>
                  </a:cubicBezTo>
                  <a:cubicBezTo>
                    <a:pt x="25" y="35"/>
                    <a:pt x="22" y="33"/>
                    <a:pt x="20" y="31"/>
                  </a:cubicBezTo>
                  <a:cubicBezTo>
                    <a:pt x="18" y="29"/>
                    <a:pt x="16" y="26"/>
                    <a:pt x="16" y="24"/>
                  </a:cubicBezTo>
                  <a:cubicBezTo>
                    <a:pt x="15" y="22"/>
                    <a:pt x="16" y="20"/>
                    <a:pt x="16" y="19"/>
                  </a:cubicBezTo>
                  <a:cubicBezTo>
                    <a:pt x="15" y="17"/>
                    <a:pt x="12" y="16"/>
                    <a:pt x="10" y="15"/>
                  </a:cubicBezTo>
                  <a:cubicBezTo>
                    <a:pt x="8" y="14"/>
                    <a:pt x="6" y="13"/>
                    <a:pt x="5" y="10"/>
                  </a:cubicBezTo>
                  <a:cubicBezTo>
                    <a:pt x="3" y="7"/>
                    <a:pt x="0" y="3"/>
                    <a:pt x="4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6" name="Freeform 697">
              <a:extLst>
                <a:ext uri="{FF2B5EF4-FFF2-40B4-BE49-F238E27FC236}">
                  <a16:creationId xmlns:a16="http://schemas.microsoft.com/office/drawing/2014/main" id="{4ED86829-88C1-4659-A1DD-772B10B6C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2912"/>
              <a:ext cx="70" cy="64"/>
            </a:xfrm>
            <a:custGeom>
              <a:avLst/>
              <a:gdLst>
                <a:gd name="T0" fmla="*/ 63 w 28"/>
                <a:gd name="T1" fmla="*/ 0 h 24"/>
                <a:gd name="T2" fmla="*/ 300 w 28"/>
                <a:gd name="T3" fmla="*/ 149 h 24"/>
                <a:gd name="T4" fmla="*/ 375 w 28"/>
                <a:gd name="T5" fmla="*/ 192 h 24"/>
                <a:gd name="T6" fmla="*/ 425 w 28"/>
                <a:gd name="T7" fmla="*/ 341 h 24"/>
                <a:gd name="T8" fmla="*/ 188 w 28"/>
                <a:gd name="T9" fmla="*/ 248 h 24"/>
                <a:gd name="T10" fmla="*/ 113 w 28"/>
                <a:gd name="T11" fmla="*/ 363 h 24"/>
                <a:gd name="T12" fmla="*/ 0 w 28"/>
                <a:gd name="T13" fmla="*/ 456 h 24"/>
                <a:gd name="T14" fmla="*/ 83 w 28"/>
                <a:gd name="T15" fmla="*/ 285 h 24"/>
                <a:gd name="T16" fmla="*/ 83 w 28"/>
                <a:gd name="T17" fmla="*/ 136 h 24"/>
                <a:gd name="T18" fmla="*/ 63 w 28"/>
                <a:gd name="T19" fmla="*/ 5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4">
                  <a:moveTo>
                    <a:pt x="4" y="0"/>
                  </a:moveTo>
                  <a:cubicBezTo>
                    <a:pt x="4" y="6"/>
                    <a:pt x="15" y="8"/>
                    <a:pt x="19" y="8"/>
                  </a:cubicBezTo>
                  <a:cubicBezTo>
                    <a:pt x="21" y="9"/>
                    <a:pt x="23" y="9"/>
                    <a:pt x="24" y="10"/>
                  </a:cubicBezTo>
                  <a:cubicBezTo>
                    <a:pt x="26" y="11"/>
                    <a:pt x="28" y="16"/>
                    <a:pt x="27" y="18"/>
                  </a:cubicBezTo>
                  <a:cubicBezTo>
                    <a:pt x="23" y="17"/>
                    <a:pt x="17" y="10"/>
                    <a:pt x="12" y="13"/>
                  </a:cubicBezTo>
                  <a:cubicBezTo>
                    <a:pt x="10" y="15"/>
                    <a:pt x="9" y="17"/>
                    <a:pt x="7" y="19"/>
                  </a:cubicBezTo>
                  <a:cubicBezTo>
                    <a:pt x="6" y="21"/>
                    <a:pt x="3" y="24"/>
                    <a:pt x="0" y="24"/>
                  </a:cubicBezTo>
                  <a:cubicBezTo>
                    <a:pt x="2" y="21"/>
                    <a:pt x="4" y="19"/>
                    <a:pt x="5" y="15"/>
                  </a:cubicBezTo>
                  <a:cubicBezTo>
                    <a:pt x="6" y="13"/>
                    <a:pt x="7" y="9"/>
                    <a:pt x="5" y="7"/>
                  </a:cubicBezTo>
                  <a:cubicBezTo>
                    <a:pt x="5" y="6"/>
                    <a:pt x="1" y="4"/>
                    <a:pt x="4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7" name="Freeform 698">
              <a:extLst>
                <a:ext uri="{FF2B5EF4-FFF2-40B4-BE49-F238E27FC236}">
                  <a16:creationId xmlns:a16="http://schemas.microsoft.com/office/drawing/2014/main" id="{0F296C7A-5F92-4F75-AA1C-9A5A1E5C8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827"/>
              <a:ext cx="120" cy="130"/>
            </a:xfrm>
            <a:custGeom>
              <a:avLst/>
              <a:gdLst>
                <a:gd name="T0" fmla="*/ 645 w 48"/>
                <a:gd name="T1" fmla="*/ 191 h 49"/>
                <a:gd name="T2" fmla="*/ 658 w 48"/>
                <a:gd name="T3" fmla="*/ 260 h 49"/>
                <a:gd name="T4" fmla="*/ 708 w 48"/>
                <a:gd name="T5" fmla="*/ 374 h 49"/>
                <a:gd name="T6" fmla="*/ 750 w 48"/>
                <a:gd name="T7" fmla="*/ 634 h 49"/>
                <a:gd name="T8" fmla="*/ 563 w 48"/>
                <a:gd name="T9" fmla="*/ 860 h 49"/>
                <a:gd name="T10" fmla="*/ 283 w 48"/>
                <a:gd name="T11" fmla="*/ 822 h 49"/>
                <a:gd name="T12" fmla="*/ 145 w 48"/>
                <a:gd name="T13" fmla="*/ 860 h 49"/>
                <a:gd name="T14" fmla="*/ 0 w 48"/>
                <a:gd name="T15" fmla="*/ 690 h 49"/>
                <a:gd name="T16" fmla="*/ 333 w 48"/>
                <a:gd name="T17" fmla="*/ 690 h 49"/>
                <a:gd name="T18" fmla="*/ 438 w 48"/>
                <a:gd name="T19" fmla="*/ 655 h 49"/>
                <a:gd name="T20" fmla="*/ 500 w 48"/>
                <a:gd name="T21" fmla="*/ 562 h 49"/>
                <a:gd name="T22" fmla="*/ 408 w 48"/>
                <a:gd name="T23" fmla="*/ 395 h 49"/>
                <a:gd name="T24" fmla="*/ 520 w 48"/>
                <a:gd name="T25" fmla="*/ 281 h 49"/>
                <a:gd name="T26" fmla="*/ 550 w 48"/>
                <a:gd name="T27" fmla="*/ 133 h 49"/>
                <a:gd name="T28" fmla="*/ 595 w 48"/>
                <a:gd name="T29" fmla="*/ 56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49">
                  <a:moveTo>
                    <a:pt x="41" y="10"/>
                  </a:moveTo>
                  <a:cubicBezTo>
                    <a:pt x="41" y="12"/>
                    <a:pt x="41" y="13"/>
                    <a:pt x="42" y="14"/>
                  </a:cubicBezTo>
                  <a:cubicBezTo>
                    <a:pt x="44" y="16"/>
                    <a:pt x="45" y="18"/>
                    <a:pt x="45" y="20"/>
                  </a:cubicBezTo>
                  <a:cubicBezTo>
                    <a:pt x="47" y="24"/>
                    <a:pt x="48" y="30"/>
                    <a:pt x="48" y="34"/>
                  </a:cubicBezTo>
                  <a:cubicBezTo>
                    <a:pt x="47" y="40"/>
                    <a:pt x="44" y="49"/>
                    <a:pt x="36" y="46"/>
                  </a:cubicBezTo>
                  <a:cubicBezTo>
                    <a:pt x="29" y="44"/>
                    <a:pt x="25" y="40"/>
                    <a:pt x="18" y="44"/>
                  </a:cubicBezTo>
                  <a:cubicBezTo>
                    <a:pt x="15" y="46"/>
                    <a:pt x="12" y="48"/>
                    <a:pt x="9" y="46"/>
                  </a:cubicBezTo>
                  <a:cubicBezTo>
                    <a:pt x="6" y="45"/>
                    <a:pt x="0" y="41"/>
                    <a:pt x="0" y="37"/>
                  </a:cubicBezTo>
                  <a:cubicBezTo>
                    <a:pt x="7" y="42"/>
                    <a:pt x="15" y="45"/>
                    <a:pt x="21" y="37"/>
                  </a:cubicBezTo>
                  <a:cubicBezTo>
                    <a:pt x="23" y="34"/>
                    <a:pt x="25" y="34"/>
                    <a:pt x="28" y="35"/>
                  </a:cubicBezTo>
                  <a:cubicBezTo>
                    <a:pt x="31" y="35"/>
                    <a:pt x="33" y="34"/>
                    <a:pt x="32" y="30"/>
                  </a:cubicBezTo>
                  <a:cubicBezTo>
                    <a:pt x="31" y="27"/>
                    <a:pt x="26" y="25"/>
                    <a:pt x="26" y="21"/>
                  </a:cubicBezTo>
                  <a:cubicBezTo>
                    <a:pt x="26" y="17"/>
                    <a:pt x="30" y="16"/>
                    <a:pt x="33" y="15"/>
                  </a:cubicBezTo>
                  <a:cubicBezTo>
                    <a:pt x="36" y="13"/>
                    <a:pt x="36" y="10"/>
                    <a:pt x="35" y="7"/>
                  </a:cubicBezTo>
                  <a:cubicBezTo>
                    <a:pt x="35" y="6"/>
                    <a:pt x="36" y="0"/>
                    <a:pt x="38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8" name="Freeform 699">
              <a:extLst>
                <a:ext uri="{FF2B5EF4-FFF2-40B4-BE49-F238E27FC236}">
                  <a16:creationId xmlns:a16="http://schemas.microsoft.com/office/drawing/2014/main" id="{C55E63E1-A9D5-4F67-91CC-D0F22CF4F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2955"/>
              <a:ext cx="95" cy="122"/>
            </a:xfrm>
            <a:custGeom>
              <a:avLst/>
              <a:gdLst>
                <a:gd name="T0" fmla="*/ 550 w 38"/>
                <a:gd name="T1" fmla="*/ 191 h 46"/>
                <a:gd name="T2" fmla="*/ 563 w 38"/>
                <a:gd name="T3" fmla="*/ 260 h 46"/>
                <a:gd name="T4" fmla="*/ 583 w 38"/>
                <a:gd name="T5" fmla="*/ 316 h 46"/>
                <a:gd name="T6" fmla="*/ 583 w 38"/>
                <a:gd name="T7" fmla="*/ 464 h 46"/>
                <a:gd name="T8" fmla="*/ 488 w 38"/>
                <a:gd name="T9" fmla="*/ 618 h 46"/>
                <a:gd name="T10" fmla="*/ 458 w 38"/>
                <a:gd name="T11" fmla="*/ 745 h 46"/>
                <a:gd name="T12" fmla="*/ 188 w 38"/>
                <a:gd name="T13" fmla="*/ 724 h 46"/>
                <a:gd name="T14" fmla="*/ 20 w 38"/>
                <a:gd name="T15" fmla="*/ 353 h 46"/>
                <a:gd name="T16" fmla="*/ 238 w 38"/>
                <a:gd name="T17" fmla="*/ 597 h 46"/>
                <a:gd name="T18" fmla="*/ 375 w 38"/>
                <a:gd name="T19" fmla="*/ 541 h 46"/>
                <a:gd name="T20" fmla="*/ 408 w 38"/>
                <a:gd name="T21" fmla="*/ 316 h 46"/>
                <a:gd name="T22" fmla="*/ 313 w 38"/>
                <a:gd name="T23" fmla="*/ 133 h 46"/>
                <a:gd name="T24" fmla="*/ 220 w 38"/>
                <a:gd name="T25" fmla="*/ 56 h 46"/>
                <a:gd name="T26" fmla="*/ 458 w 38"/>
                <a:gd name="T27" fmla="*/ 111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46">
                  <a:moveTo>
                    <a:pt x="35" y="10"/>
                  </a:moveTo>
                  <a:cubicBezTo>
                    <a:pt x="34" y="12"/>
                    <a:pt x="36" y="12"/>
                    <a:pt x="36" y="14"/>
                  </a:cubicBezTo>
                  <a:cubicBezTo>
                    <a:pt x="37" y="15"/>
                    <a:pt x="37" y="16"/>
                    <a:pt x="37" y="17"/>
                  </a:cubicBezTo>
                  <a:cubicBezTo>
                    <a:pt x="38" y="20"/>
                    <a:pt x="38" y="22"/>
                    <a:pt x="37" y="25"/>
                  </a:cubicBezTo>
                  <a:cubicBezTo>
                    <a:pt x="35" y="28"/>
                    <a:pt x="33" y="30"/>
                    <a:pt x="31" y="33"/>
                  </a:cubicBezTo>
                  <a:cubicBezTo>
                    <a:pt x="30" y="35"/>
                    <a:pt x="30" y="38"/>
                    <a:pt x="29" y="40"/>
                  </a:cubicBezTo>
                  <a:cubicBezTo>
                    <a:pt x="26" y="46"/>
                    <a:pt x="16" y="40"/>
                    <a:pt x="12" y="39"/>
                  </a:cubicBezTo>
                  <a:cubicBezTo>
                    <a:pt x="3" y="34"/>
                    <a:pt x="0" y="29"/>
                    <a:pt x="1" y="19"/>
                  </a:cubicBezTo>
                  <a:cubicBezTo>
                    <a:pt x="2" y="26"/>
                    <a:pt x="8" y="31"/>
                    <a:pt x="15" y="32"/>
                  </a:cubicBezTo>
                  <a:cubicBezTo>
                    <a:pt x="19" y="33"/>
                    <a:pt x="23" y="33"/>
                    <a:pt x="24" y="29"/>
                  </a:cubicBezTo>
                  <a:cubicBezTo>
                    <a:pt x="25" y="25"/>
                    <a:pt x="27" y="21"/>
                    <a:pt x="26" y="17"/>
                  </a:cubicBezTo>
                  <a:cubicBezTo>
                    <a:pt x="25" y="13"/>
                    <a:pt x="24" y="10"/>
                    <a:pt x="20" y="7"/>
                  </a:cubicBezTo>
                  <a:cubicBezTo>
                    <a:pt x="19" y="7"/>
                    <a:pt x="14" y="5"/>
                    <a:pt x="14" y="3"/>
                  </a:cubicBezTo>
                  <a:cubicBezTo>
                    <a:pt x="16" y="0"/>
                    <a:pt x="27" y="5"/>
                    <a:pt x="29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9" name="Freeform 700">
              <a:extLst>
                <a:ext uri="{FF2B5EF4-FFF2-40B4-BE49-F238E27FC236}">
                  <a16:creationId xmlns:a16="http://schemas.microsoft.com/office/drawing/2014/main" id="{230F394B-62CD-413D-9FE8-101269D9A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781"/>
              <a:ext cx="72" cy="120"/>
            </a:xfrm>
            <a:custGeom>
              <a:avLst/>
              <a:gdLst>
                <a:gd name="T0" fmla="*/ 166 w 29"/>
                <a:gd name="T1" fmla="*/ 0 h 45"/>
                <a:gd name="T2" fmla="*/ 382 w 29"/>
                <a:gd name="T3" fmla="*/ 547 h 45"/>
                <a:gd name="T4" fmla="*/ 432 w 29"/>
                <a:gd name="T5" fmla="*/ 589 h 45"/>
                <a:gd name="T6" fmla="*/ 400 w 29"/>
                <a:gd name="T7" fmla="*/ 717 h 45"/>
                <a:gd name="T8" fmla="*/ 278 w 29"/>
                <a:gd name="T9" fmla="*/ 853 h 45"/>
                <a:gd name="T10" fmla="*/ 166 w 29"/>
                <a:gd name="T11" fmla="*/ 456 h 45"/>
                <a:gd name="T12" fmla="*/ 12 w 29"/>
                <a:gd name="T13" fmla="*/ 264 h 45"/>
                <a:gd name="T14" fmla="*/ 74 w 29"/>
                <a:gd name="T15" fmla="*/ 248 h 45"/>
                <a:gd name="T16" fmla="*/ 104 w 29"/>
                <a:gd name="T17" fmla="*/ 264 h 45"/>
                <a:gd name="T18" fmla="*/ 166 w 29"/>
                <a:gd name="T19" fmla="*/ 93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5">
                  <a:moveTo>
                    <a:pt x="11" y="0"/>
                  </a:moveTo>
                  <a:cubicBezTo>
                    <a:pt x="19" y="7"/>
                    <a:pt x="14" y="24"/>
                    <a:pt x="25" y="29"/>
                  </a:cubicBezTo>
                  <a:cubicBezTo>
                    <a:pt x="26" y="30"/>
                    <a:pt x="28" y="30"/>
                    <a:pt x="28" y="31"/>
                  </a:cubicBezTo>
                  <a:cubicBezTo>
                    <a:pt x="29" y="33"/>
                    <a:pt x="27" y="36"/>
                    <a:pt x="26" y="38"/>
                  </a:cubicBezTo>
                  <a:cubicBezTo>
                    <a:pt x="25" y="42"/>
                    <a:pt x="22" y="45"/>
                    <a:pt x="18" y="45"/>
                  </a:cubicBezTo>
                  <a:cubicBezTo>
                    <a:pt x="20" y="38"/>
                    <a:pt x="15" y="29"/>
                    <a:pt x="11" y="24"/>
                  </a:cubicBezTo>
                  <a:cubicBezTo>
                    <a:pt x="8" y="21"/>
                    <a:pt x="3" y="19"/>
                    <a:pt x="1" y="14"/>
                  </a:cubicBezTo>
                  <a:cubicBezTo>
                    <a:pt x="0" y="12"/>
                    <a:pt x="7" y="14"/>
                    <a:pt x="5" y="13"/>
                  </a:cubicBezTo>
                  <a:cubicBezTo>
                    <a:pt x="6" y="16"/>
                    <a:pt x="4" y="13"/>
                    <a:pt x="7" y="14"/>
                  </a:cubicBezTo>
                  <a:cubicBezTo>
                    <a:pt x="13" y="15"/>
                    <a:pt x="10" y="8"/>
                    <a:pt x="11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0" name="Freeform 701">
              <a:extLst>
                <a:ext uri="{FF2B5EF4-FFF2-40B4-BE49-F238E27FC236}">
                  <a16:creationId xmlns:a16="http://schemas.microsoft.com/office/drawing/2014/main" id="{3C2ABE92-3B99-49A1-9F89-37EFE3508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563"/>
              <a:ext cx="45" cy="96"/>
            </a:xfrm>
            <a:custGeom>
              <a:avLst/>
              <a:gdLst>
                <a:gd name="T0" fmla="*/ 158 w 18"/>
                <a:gd name="T1" fmla="*/ 0 h 36"/>
                <a:gd name="T2" fmla="*/ 250 w 18"/>
                <a:gd name="T3" fmla="*/ 419 h 36"/>
                <a:gd name="T4" fmla="*/ 0 w 18"/>
                <a:gd name="T5" fmla="*/ 627 h 36"/>
                <a:gd name="T6" fmla="*/ 95 w 18"/>
                <a:gd name="T7" fmla="*/ 477 h 36"/>
                <a:gd name="T8" fmla="*/ 50 w 18"/>
                <a:gd name="T9" fmla="*/ 149 h 36"/>
                <a:gd name="T10" fmla="*/ 188 w 18"/>
                <a:gd name="T11" fmla="*/ 205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6">
                  <a:moveTo>
                    <a:pt x="10" y="0"/>
                  </a:moveTo>
                  <a:cubicBezTo>
                    <a:pt x="16" y="6"/>
                    <a:pt x="18" y="13"/>
                    <a:pt x="16" y="22"/>
                  </a:cubicBezTo>
                  <a:cubicBezTo>
                    <a:pt x="15" y="29"/>
                    <a:pt x="8" y="36"/>
                    <a:pt x="0" y="33"/>
                  </a:cubicBezTo>
                  <a:cubicBezTo>
                    <a:pt x="1" y="30"/>
                    <a:pt x="5" y="29"/>
                    <a:pt x="6" y="25"/>
                  </a:cubicBezTo>
                  <a:cubicBezTo>
                    <a:pt x="7" y="19"/>
                    <a:pt x="5" y="13"/>
                    <a:pt x="3" y="8"/>
                  </a:cubicBezTo>
                  <a:cubicBezTo>
                    <a:pt x="5" y="8"/>
                    <a:pt x="10" y="15"/>
                    <a:pt x="12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1" name="Freeform 702">
              <a:extLst>
                <a:ext uri="{FF2B5EF4-FFF2-40B4-BE49-F238E27FC236}">
                  <a16:creationId xmlns:a16="http://schemas.microsoft.com/office/drawing/2014/main" id="{AE61BD7C-D422-449A-A9B7-578D2B7D1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592"/>
              <a:ext cx="285" cy="240"/>
            </a:xfrm>
            <a:custGeom>
              <a:avLst/>
              <a:gdLst>
                <a:gd name="T0" fmla="*/ 1720 w 114"/>
                <a:gd name="T1" fmla="*/ 136 h 90"/>
                <a:gd name="T2" fmla="*/ 1658 w 114"/>
                <a:gd name="T3" fmla="*/ 419 h 90"/>
                <a:gd name="T4" fmla="*/ 1645 w 114"/>
                <a:gd name="T5" fmla="*/ 456 h 90"/>
                <a:gd name="T6" fmla="*/ 1550 w 114"/>
                <a:gd name="T7" fmla="*/ 456 h 90"/>
                <a:gd name="T8" fmla="*/ 1375 w 114"/>
                <a:gd name="T9" fmla="*/ 512 h 90"/>
                <a:gd name="T10" fmla="*/ 1050 w 114"/>
                <a:gd name="T11" fmla="*/ 760 h 90"/>
                <a:gd name="T12" fmla="*/ 720 w 114"/>
                <a:gd name="T13" fmla="*/ 1003 h 90"/>
                <a:gd name="T14" fmla="*/ 408 w 114"/>
                <a:gd name="T15" fmla="*/ 1272 h 90"/>
                <a:gd name="T16" fmla="*/ 208 w 114"/>
                <a:gd name="T17" fmla="*/ 1501 h 90"/>
                <a:gd name="T18" fmla="*/ 95 w 114"/>
                <a:gd name="T19" fmla="*/ 1707 h 90"/>
                <a:gd name="T20" fmla="*/ 50 w 114"/>
                <a:gd name="T21" fmla="*/ 1557 h 90"/>
                <a:gd name="T22" fmla="*/ 0 w 114"/>
                <a:gd name="T23" fmla="*/ 1387 h 90"/>
                <a:gd name="T24" fmla="*/ 175 w 114"/>
                <a:gd name="T25" fmla="*/ 1331 h 90"/>
                <a:gd name="T26" fmla="*/ 438 w 114"/>
                <a:gd name="T27" fmla="*/ 1080 h 90"/>
                <a:gd name="T28" fmla="*/ 738 w 114"/>
                <a:gd name="T29" fmla="*/ 797 h 90"/>
                <a:gd name="T30" fmla="*/ 1050 w 114"/>
                <a:gd name="T31" fmla="*/ 605 h 90"/>
                <a:gd name="T32" fmla="*/ 1300 w 114"/>
                <a:gd name="T33" fmla="*/ 477 h 90"/>
                <a:gd name="T34" fmla="*/ 1488 w 114"/>
                <a:gd name="T35" fmla="*/ 341 h 90"/>
                <a:gd name="T36" fmla="*/ 1645 w 114"/>
                <a:gd name="T37" fmla="*/ 205 h 90"/>
                <a:gd name="T38" fmla="*/ 1658 w 114"/>
                <a:gd name="T39" fmla="*/ 77 h 90"/>
                <a:gd name="T40" fmla="*/ 1688 w 114"/>
                <a:gd name="T41" fmla="*/ 0 h 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4" h="90">
                  <a:moveTo>
                    <a:pt x="110" y="7"/>
                  </a:moveTo>
                  <a:cubicBezTo>
                    <a:pt x="114" y="12"/>
                    <a:pt x="108" y="19"/>
                    <a:pt x="106" y="22"/>
                  </a:cubicBezTo>
                  <a:cubicBezTo>
                    <a:pt x="105" y="23"/>
                    <a:pt x="106" y="23"/>
                    <a:pt x="105" y="24"/>
                  </a:cubicBezTo>
                  <a:cubicBezTo>
                    <a:pt x="105" y="24"/>
                    <a:pt x="100" y="24"/>
                    <a:pt x="99" y="24"/>
                  </a:cubicBezTo>
                  <a:cubicBezTo>
                    <a:pt x="96" y="25"/>
                    <a:pt x="92" y="25"/>
                    <a:pt x="88" y="27"/>
                  </a:cubicBezTo>
                  <a:cubicBezTo>
                    <a:pt x="81" y="30"/>
                    <a:pt x="73" y="35"/>
                    <a:pt x="67" y="40"/>
                  </a:cubicBezTo>
                  <a:cubicBezTo>
                    <a:pt x="60" y="45"/>
                    <a:pt x="53" y="48"/>
                    <a:pt x="46" y="53"/>
                  </a:cubicBezTo>
                  <a:cubicBezTo>
                    <a:pt x="39" y="57"/>
                    <a:pt x="33" y="63"/>
                    <a:pt x="26" y="67"/>
                  </a:cubicBezTo>
                  <a:cubicBezTo>
                    <a:pt x="21" y="71"/>
                    <a:pt x="16" y="74"/>
                    <a:pt x="13" y="79"/>
                  </a:cubicBezTo>
                  <a:cubicBezTo>
                    <a:pt x="11" y="81"/>
                    <a:pt x="9" y="90"/>
                    <a:pt x="6" y="90"/>
                  </a:cubicBezTo>
                  <a:cubicBezTo>
                    <a:pt x="4" y="89"/>
                    <a:pt x="4" y="83"/>
                    <a:pt x="3" y="82"/>
                  </a:cubicBezTo>
                  <a:cubicBezTo>
                    <a:pt x="3" y="79"/>
                    <a:pt x="1" y="76"/>
                    <a:pt x="0" y="73"/>
                  </a:cubicBezTo>
                  <a:cubicBezTo>
                    <a:pt x="4" y="74"/>
                    <a:pt x="7" y="73"/>
                    <a:pt x="11" y="70"/>
                  </a:cubicBezTo>
                  <a:cubicBezTo>
                    <a:pt x="16" y="66"/>
                    <a:pt x="22" y="61"/>
                    <a:pt x="28" y="57"/>
                  </a:cubicBezTo>
                  <a:cubicBezTo>
                    <a:pt x="35" y="52"/>
                    <a:pt x="41" y="47"/>
                    <a:pt x="47" y="42"/>
                  </a:cubicBezTo>
                  <a:cubicBezTo>
                    <a:pt x="53" y="37"/>
                    <a:pt x="60" y="35"/>
                    <a:pt x="67" y="32"/>
                  </a:cubicBezTo>
                  <a:cubicBezTo>
                    <a:pt x="72" y="30"/>
                    <a:pt x="77" y="26"/>
                    <a:pt x="83" y="25"/>
                  </a:cubicBezTo>
                  <a:cubicBezTo>
                    <a:pt x="88" y="23"/>
                    <a:pt x="91" y="21"/>
                    <a:pt x="95" y="18"/>
                  </a:cubicBezTo>
                  <a:cubicBezTo>
                    <a:pt x="98" y="16"/>
                    <a:pt x="103" y="14"/>
                    <a:pt x="105" y="11"/>
                  </a:cubicBezTo>
                  <a:cubicBezTo>
                    <a:pt x="106" y="8"/>
                    <a:pt x="105" y="7"/>
                    <a:pt x="106" y="4"/>
                  </a:cubicBezTo>
                  <a:cubicBezTo>
                    <a:pt x="106" y="3"/>
                    <a:pt x="107" y="2"/>
                    <a:pt x="10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2" name="Freeform 703">
              <a:extLst>
                <a:ext uri="{FF2B5EF4-FFF2-40B4-BE49-F238E27FC236}">
                  <a16:creationId xmlns:a16="http://schemas.microsoft.com/office/drawing/2014/main" id="{A8D019D9-DEF3-4A04-A894-06CC72DBF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488"/>
              <a:ext cx="43" cy="35"/>
            </a:xfrm>
            <a:custGeom>
              <a:avLst/>
              <a:gdLst>
                <a:gd name="T0" fmla="*/ 255 w 17"/>
                <a:gd name="T1" fmla="*/ 0 h 13"/>
                <a:gd name="T2" fmla="*/ 96 w 17"/>
                <a:gd name="T3" fmla="*/ 253 h 13"/>
                <a:gd name="T4" fmla="*/ 20 w 17"/>
                <a:gd name="T5" fmla="*/ 197 h 13"/>
                <a:gd name="T6" fmla="*/ 210 w 17"/>
                <a:gd name="T7" fmla="*/ 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16" y="0"/>
                  </a:moveTo>
                  <a:cubicBezTo>
                    <a:pt x="17" y="6"/>
                    <a:pt x="12" y="13"/>
                    <a:pt x="6" y="13"/>
                  </a:cubicBezTo>
                  <a:cubicBezTo>
                    <a:pt x="3" y="13"/>
                    <a:pt x="0" y="13"/>
                    <a:pt x="1" y="10"/>
                  </a:cubicBezTo>
                  <a:cubicBezTo>
                    <a:pt x="3" y="7"/>
                    <a:pt x="11" y="6"/>
                    <a:pt x="13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3" name="Freeform 704">
              <a:extLst>
                <a:ext uri="{FF2B5EF4-FFF2-40B4-BE49-F238E27FC236}">
                  <a16:creationId xmlns:a16="http://schemas.microsoft.com/office/drawing/2014/main" id="{87240D46-9DE3-4954-B42E-68619B80D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485"/>
              <a:ext cx="215" cy="150"/>
            </a:xfrm>
            <a:custGeom>
              <a:avLst/>
              <a:gdLst>
                <a:gd name="T0" fmla="*/ 1345 w 86"/>
                <a:gd name="T1" fmla="*/ 0 h 56"/>
                <a:gd name="T2" fmla="*/ 1175 w 86"/>
                <a:gd name="T3" fmla="*/ 137 h 56"/>
                <a:gd name="T4" fmla="*/ 1145 w 86"/>
                <a:gd name="T5" fmla="*/ 252 h 56"/>
                <a:gd name="T6" fmla="*/ 1050 w 86"/>
                <a:gd name="T7" fmla="*/ 252 h 56"/>
                <a:gd name="T8" fmla="*/ 645 w 86"/>
                <a:gd name="T9" fmla="*/ 458 h 56"/>
                <a:gd name="T10" fmla="*/ 113 w 86"/>
                <a:gd name="T11" fmla="*/ 962 h 56"/>
                <a:gd name="T12" fmla="*/ 125 w 86"/>
                <a:gd name="T13" fmla="*/ 675 h 56"/>
                <a:gd name="T14" fmla="*/ 83 w 86"/>
                <a:gd name="T15" fmla="*/ 517 h 56"/>
                <a:gd name="T16" fmla="*/ 0 w 86"/>
                <a:gd name="T17" fmla="*/ 445 h 56"/>
                <a:gd name="T18" fmla="*/ 300 w 86"/>
                <a:gd name="T19" fmla="*/ 654 h 56"/>
                <a:gd name="T20" fmla="*/ 408 w 86"/>
                <a:gd name="T21" fmla="*/ 329 h 56"/>
                <a:gd name="T22" fmla="*/ 720 w 86"/>
                <a:gd name="T23" fmla="*/ 287 h 56"/>
                <a:gd name="T24" fmla="*/ 1188 w 86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6" h="56">
                  <a:moveTo>
                    <a:pt x="86" y="0"/>
                  </a:moveTo>
                  <a:cubicBezTo>
                    <a:pt x="83" y="3"/>
                    <a:pt x="77" y="3"/>
                    <a:pt x="75" y="7"/>
                  </a:cubicBezTo>
                  <a:cubicBezTo>
                    <a:pt x="74" y="8"/>
                    <a:pt x="74" y="12"/>
                    <a:pt x="73" y="13"/>
                  </a:cubicBezTo>
                  <a:cubicBezTo>
                    <a:pt x="72" y="14"/>
                    <a:pt x="69" y="13"/>
                    <a:pt x="67" y="13"/>
                  </a:cubicBezTo>
                  <a:cubicBezTo>
                    <a:pt x="59" y="15"/>
                    <a:pt x="48" y="19"/>
                    <a:pt x="41" y="24"/>
                  </a:cubicBezTo>
                  <a:cubicBezTo>
                    <a:pt x="30" y="32"/>
                    <a:pt x="25" y="56"/>
                    <a:pt x="7" y="50"/>
                  </a:cubicBezTo>
                  <a:cubicBezTo>
                    <a:pt x="9" y="45"/>
                    <a:pt x="9" y="41"/>
                    <a:pt x="8" y="35"/>
                  </a:cubicBezTo>
                  <a:cubicBezTo>
                    <a:pt x="8" y="33"/>
                    <a:pt x="7" y="29"/>
                    <a:pt x="5" y="27"/>
                  </a:cubicBezTo>
                  <a:cubicBezTo>
                    <a:pt x="4" y="25"/>
                    <a:pt x="1" y="25"/>
                    <a:pt x="0" y="23"/>
                  </a:cubicBezTo>
                  <a:cubicBezTo>
                    <a:pt x="10" y="22"/>
                    <a:pt x="9" y="33"/>
                    <a:pt x="19" y="34"/>
                  </a:cubicBezTo>
                  <a:cubicBezTo>
                    <a:pt x="31" y="36"/>
                    <a:pt x="27" y="25"/>
                    <a:pt x="26" y="17"/>
                  </a:cubicBezTo>
                  <a:cubicBezTo>
                    <a:pt x="29" y="27"/>
                    <a:pt x="41" y="19"/>
                    <a:pt x="46" y="15"/>
                  </a:cubicBezTo>
                  <a:cubicBezTo>
                    <a:pt x="56" y="9"/>
                    <a:pt x="67" y="7"/>
                    <a:pt x="76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4" name="Freeform 705">
              <a:extLst>
                <a:ext uri="{FF2B5EF4-FFF2-40B4-BE49-F238E27FC236}">
                  <a16:creationId xmlns:a16="http://schemas.microsoft.com/office/drawing/2014/main" id="{3F20383E-8D33-4EED-91E0-DE81D4600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416"/>
              <a:ext cx="80" cy="91"/>
            </a:xfrm>
            <a:custGeom>
              <a:avLst/>
              <a:gdLst>
                <a:gd name="T0" fmla="*/ 0 w 32"/>
                <a:gd name="T1" fmla="*/ 286 h 34"/>
                <a:gd name="T2" fmla="*/ 63 w 32"/>
                <a:gd name="T3" fmla="*/ 594 h 34"/>
                <a:gd name="T4" fmla="*/ 250 w 32"/>
                <a:gd name="T5" fmla="*/ 517 h 34"/>
                <a:gd name="T6" fmla="*/ 333 w 32"/>
                <a:gd name="T7" fmla="*/ 230 h 34"/>
                <a:gd name="T8" fmla="*/ 500 w 32"/>
                <a:gd name="T9" fmla="*/ 21 h 34"/>
                <a:gd name="T10" fmla="*/ 270 w 32"/>
                <a:gd name="T11" fmla="*/ 230 h 34"/>
                <a:gd name="T12" fmla="*/ 175 w 32"/>
                <a:gd name="T13" fmla="*/ 367 h 34"/>
                <a:gd name="T14" fmla="*/ 33 w 32"/>
                <a:gd name="T15" fmla="*/ 308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4">
                  <a:moveTo>
                    <a:pt x="0" y="15"/>
                  </a:moveTo>
                  <a:cubicBezTo>
                    <a:pt x="5" y="18"/>
                    <a:pt x="1" y="27"/>
                    <a:pt x="4" y="31"/>
                  </a:cubicBezTo>
                  <a:cubicBezTo>
                    <a:pt x="7" y="34"/>
                    <a:pt x="15" y="30"/>
                    <a:pt x="16" y="27"/>
                  </a:cubicBezTo>
                  <a:cubicBezTo>
                    <a:pt x="18" y="21"/>
                    <a:pt x="16" y="17"/>
                    <a:pt x="21" y="12"/>
                  </a:cubicBezTo>
                  <a:cubicBezTo>
                    <a:pt x="24" y="8"/>
                    <a:pt x="28" y="4"/>
                    <a:pt x="32" y="1"/>
                  </a:cubicBezTo>
                  <a:cubicBezTo>
                    <a:pt x="24" y="0"/>
                    <a:pt x="21" y="6"/>
                    <a:pt x="17" y="12"/>
                  </a:cubicBezTo>
                  <a:cubicBezTo>
                    <a:pt x="15" y="14"/>
                    <a:pt x="14" y="18"/>
                    <a:pt x="11" y="19"/>
                  </a:cubicBezTo>
                  <a:cubicBezTo>
                    <a:pt x="8" y="19"/>
                    <a:pt x="5" y="16"/>
                    <a:pt x="2" y="1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5" name="Freeform 706">
              <a:extLst>
                <a:ext uri="{FF2B5EF4-FFF2-40B4-BE49-F238E27FC236}">
                  <a16:creationId xmlns:a16="http://schemas.microsoft.com/office/drawing/2014/main" id="{55CA7E94-49BE-4C58-9C85-D3778EFB2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371"/>
              <a:ext cx="40" cy="48"/>
            </a:xfrm>
            <a:custGeom>
              <a:avLst/>
              <a:gdLst>
                <a:gd name="T0" fmla="*/ 250 w 16"/>
                <a:gd name="T1" fmla="*/ 0 h 18"/>
                <a:gd name="T2" fmla="*/ 125 w 16"/>
                <a:gd name="T3" fmla="*/ 320 h 18"/>
                <a:gd name="T4" fmla="*/ 220 w 1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cubicBezTo>
                    <a:pt x="16" y="4"/>
                    <a:pt x="13" y="17"/>
                    <a:pt x="8" y="17"/>
                  </a:cubicBezTo>
                  <a:cubicBezTo>
                    <a:pt x="0" y="18"/>
                    <a:pt x="12" y="2"/>
                    <a:pt x="14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6" name="Freeform 707">
              <a:extLst>
                <a:ext uri="{FF2B5EF4-FFF2-40B4-BE49-F238E27FC236}">
                  <a16:creationId xmlns:a16="http://schemas.microsoft.com/office/drawing/2014/main" id="{8B334E45-8796-4851-BCA7-1E258F5E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933"/>
              <a:ext cx="105" cy="144"/>
            </a:xfrm>
            <a:custGeom>
              <a:avLst/>
              <a:gdLst>
                <a:gd name="T0" fmla="*/ 533 w 42"/>
                <a:gd name="T1" fmla="*/ 0 h 54"/>
                <a:gd name="T2" fmla="*/ 345 w 42"/>
                <a:gd name="T3" fmla="*/ 491 h 54"/>
                <a:gd name="T4" fmla="*/ 250 w 42"/>
                <a:gd name="T5" fmla="*/ 717 h 54"/>
                <a:gd name="T6" fmla="*/ 313 w 42"/>
                <a:gd name="T7" fmla="*/ 853 h 54"/>
                <a:gd name="T8" fmla="*/ 458 w 42"/>
                <a:gd name="T9" fmla="*/ 853 h 54"/>
                <a:gd name="T10" fmla="*/ 395 w 42"/>
                <a:gd name="T11" fmla="*/ 1003 h 54"/>
                <a:gd name="T12" fmla="*/ 158 w 42"/>
                <a:gd name="T13" fmla="*/ 931 h 54"/>
                <a:gd name="T14" fmla="*/ 395 w 42"/>
                <a:gd name="T15" fmla="*/ 341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4">
                  <a:moveTo>
                    <a:pt x="34" y="0"/>
                  </a:moveTo>
                  <a:cubicBezTo>
                    <a:pt x="42" y="7"/>
                    <a:pt x="25" y="21"/>
                    <a:pt x="22" y="26"/>
                  </a:cubicBezTo>
                  <a:cubicBezTo>
                    <a:pt x="20" y="29"/>
                    <a:pt x="16" y="35"/>
                    <a:pt x="16" y="38"/>
                  </a:cubicBezTo>
                  <a:cubicBezTo>
                    <a:pt x="16" y="42"/>
                    <a:pt x="18" y="43"/>
                    <a:pt x="20" y="45"/>
                  </a:cubicBezTo>
                  <a:cubicBezTo>
                    <a:pt x="23" y="46"/>
                    <a:pt x="27" y="44"/>
                    <a:pt x="29" y="45"/>
                  </a:cubicBezTo>
                  <a:cubicBezTo>
                    <a:pt x="33" y="48"/>
                    <a:pt x="29" y="52"/>
                    <a:pt x="25" y="53"/>
                  </a:cubicBezTo>
                  <a:cubicBezTo>
                    <a:pt x="20" y="54"/>
                    <a:pt x="13" y="52"/>
                    <a:pt x="10" y="49"/>
                  </a:cubicBezTo>
                  <a:cubicBezTo>
                    <a:pt x="0" y="34"/>
                    <a:pt x="21" y="29"/>
                    <a:pt x="25" y="1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7" name="Freeform 708">
              <a:extLst>
                <a:ext uri="{FF2B5EF4-FFF2-40B4-BE49-F238E27FC236}">
                  <a16:creationId xmlns:a16="http://schemas.microsoft.com/office/drawing/2014/main" id="{E0F93561-08A3-4A32-97B7-B73C5C82B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157"/>
              <a:ext cx="83" cy="80"/>
            </a:xfrm>
            <a:custGeom>
              <a:avLst/>
              <a:gdLst>
                <a:gd name="T0" fmla="*/ 475 w 33"/>
                <a:gd name="T1" fmla="*/ 0 h 30"/>
                <a:gd name="T2" fmla="*/ 430 w 33"/>
                <a:gd name="T3" fmla="*/ 341 h 30"/>
                <a:gd name="T4" fmla="*/ 347 w 33"/>
                <a:gd name="T5" fmla="*/ 533 h 30"/>
                <a:gd name="T6" fmla="*/ 176 w 33"/>
                <a:gd name="T7" fmla="*/ 491 h 30"/>
                <a:gd name="T8" fmla="*/ 0 w 33"/>
                <a:gd name="T9" fmla="*/ 547 h 30"/>
                <a:gd name="T10" fmla="*/ 158 w 33"/>
                <a:gd name="T11" fmla="*/ 363 h 30"/>
                <a:gd name="T12" fmla="*/ 443 w 33"/>
                <a:gd name="T13" fmla="*/ 149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0">
                  <a:moveTo>
                    <a:pt x="30" y="0"/>
                  </a:moveTo>
                  <a:cubicBezTo>
                    <a:pt x="33" y="4"/>
                    <a:pt x="29" y="13"/>
                    <a:pt x="27" y="18"/>
                  </a:cubicBezTo>
                  <a:cubicBezTo>
                    <a:pt x="27" y="22"/>
                    <a:pt x="26" y="26"/>
                    <a:pt x="22" y="28"/>
                  </a:cubicBezTo>
                  <a:cubicBezTo>
                    <a:pt x="18" y="29"/>
                    <a:pt x="15" y="27"/>
                    <a:pt x="11" y="26"/>
                  </a:cubicBezTo>
                  <a:cubicBezTo>
                    <a:pt x="7" y="26"/>
                    <a:pt x="4" y="30"/>
                    <a:pt x="0" y="29"/>
                  </a:cubicBezTo>
                  <a:cubicBezTo>
                    <a:pt x="1" y="25"/>
                    <a:pt x="9" y="24"/>
                    <a:pt x="10" y="19"/>
                  </a:cubicBezTo>
                  <a:cubicBezTo>
                    <a:pt x="18" y="27"/>
                    <a:pt x="26" y="16"/>
                    <a:pt x="28" y="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8" name="Freeform 709">
              <a:extLst>
                <a:ext uri="{FF2B5EF4-FFF2-40B4-BE49-F238E27FC236}">
                  <a16:creationId xmlns:a16="http://schemas.microsoft.com/office/drawing/2014/main" id="{666E31A3-A843-46CF-B1EA-22E1F319D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3315"/>
              <a:ext cx="63" cy="69"/>
            </a:xfrm>
            <a:custGeom>
              <a:avLst/>
              <a:gdLst>
                <a:gd name="T0" fmla="*/ 285 w 25"/>
                <a:gd name="T1" fmla="*/ 0 h 26"/>
                <a:gd name="T2" fmla="*/ 285 w 25"/>
                <a:gd name="T3" fmla="*/ 353 h 26"/>
                <a:gd name="T4" fmla="*/ 0 w 25"/>
                <a:gd name="T5" fmla="*/ 353 h 26"/>
                <a:gd name="T6" fmla="*/ 222 w 25"/>
                <a:gd name="T7" fmla="*/ 9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6">
                  <a:moveTo>
                    <a:pt x="18" y="0"/>
                  </a:moveTo>
                  <a:cubicBezTo>
                    <a:pt x="25" y="4"/>
                    <a:pt x="22" y="14"/>
                    <a:pt x="18" y="19"/>
                  </a:cubicBezTo>
                  <a:cubicBezTo>
                    <a:pt x="15" y="23"/>
                    <a:pt x="3" y="26"/>
                    <a:pt x="0" y="19"/>
                  </a:cubicBezTo>
                  <a:cubicBezTo>
                    <a:pt x="8" y="22"/>
                    <a:pt x="17" y="13"/>
                    <a:pt x="14" y="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9" name="Freeform 710">
              <a:extLst>
                <a:ext uri="{FF2B5EF4-FFF2-40B4-BE49-F238E27FC236}">
                  <a16:creationId xmlns:a16="http://schemas.microsoft.com/office/drawing/2014/main" id="{824A9037-01F9-4052-9135-14F1EAC71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3109"/>
              <a:ext cx="120" cy="118"/>
            </a:xfrm>
            <a:custGeom>
              <a:avLst/>
              <a:gdLst>
                <a:gd name="T0" fmla="*/ 720 w 48"/>
                <a:gd name="T1" fmla="*/ 56 h 44"/>
                <a:gd name="T2" fmla="*/ 675 w 48"/>
                <a:gd name="T3" fmla="*/ 504 h 44"/>
                <a:gd name="T4" fmla="*/ 583 w 48"/>
                <a:gd name="T5" fmla="*/ 791 h 44"/>
                <a:gd name="T6" fmla="*/ 313 w 48"/>
                <a:gd name="T7" fmla="*/ 735 h 44"/>
                <a:gd name="T8" fmla="*/ 0 w 48"/>
                <a:gd name="T9" fmla="*/ 539 h 44"/>
                <a:gd name="T10" fmla="*/ 563 w 48"/>
                <a:gd name="T11" fmla="*/ 598 h 44"/>
                <a:gd name="T12" fmla="*/ 595 w 48"/>
                <a:gd name="T13" fmla="*/ 252 h 44"/>
                <a:gd name="T14" fmla="*/ 750 w 48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4">
                  <a:moveTo>
                    <a:pt x="46" y="3"/>
                  </a:moveTo>
                  <a:cubicBezTo>
                    <a:pt x="45" y="11"/>
                    <a:pt x="41" y="17"/>
                    <a:pt x="43" y="26"/>
                  </a:cubicBezTo>
                  <a:cubicBezTo>
                    <a:pt x="44" y="33"/>
                    <a:pt x="44" y="38"/>
                    <a:pt x="37" y="41"/>
                  </a:cubicBezTo>
                  <a:cubicBezTo>
                    <a:pt x="30" y="44"/>
                    <a:pt x="26" y="41"/>
                    <a:pt x="20" y="38"/>
                  </a:cubicBezTo>
                  <a:cubicBezTo>
                    <a:pt x="13" y="35"/>
                    <a:pt x="6" y="32"/>
                    <a:pt x="0" y="28"/>
                  </a:cubicBezTo>
                  <a:cubicBezTo>
                    <a:pt x="7" y="30"/>
                    <a:pt x="33" y="42"/>
                    <a:pt x="36" y="31"/>
                  </a:cubicBezTo>
                  <a:cubicBezTo>
                    <a:pt x="38" y="26"/>
                    <a:pt x="36" y="19"/>
                    <a:pt x="38" y="13"/>
                  </a:cubicBezTo>
                  <a:cubicBezTo>
                    <a:pt x="39" y="9"/>
                    <a:pt x="43" y="1"/>
                    <a:pt x="48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0" name="Freeform 711">
              <a:extLst>
                <a:ext uri="{FF2B5EF4-FFF2-40B4-BE49-F238E27FC236}">
                  <a16:creationId xmlns:a16="http://schemas.microsoft.com/office/drawing/2014/main" id="{B9FF501D-2533-4319-937F-BF7C6EA0F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317"/>
              <a:ext cx="118" cy="56"/>
            </a:xfrm>
            <a:custGeom>
              <a:avLst/>
              <a:gdLst>
                <a:gd name="T0" fmla="*/ 743 w 47"/>
                <a:gd name="T1" fmla="*/ 21 h 21"/>
                <a:gd name="T2" fmla="*/ 409 w 47"/>
                <a:gd name="T3" fmla="*/ 397 h 21"/>
                <a:gd name="T4" fmla="*/ 221 w 47"/>
                <a:gd name="T5" fmla="*/ 285 h 21"/>
                <a:gd name="T6" fmla="*/ 0 w 47"/>
                <a:gd name="T7" fmla="*/ 0 h 21"/>
                <a:gd name="T8" fmla="*/ 208 w 47"/>
                <a:gd name="T9" fmla="*/ 192 h 21"/>
                <a:gd name="T10" fmla="*/ 397 w 47"/>
                <a:gd name="T11" fmla="*/ 285 h 21"/>
                <a:gd name="T12" fmla="*/ 472 w 47"/>
                <a:gd name="T13" fmla="*/ 227 h 21"/>
                <a:gd name="T14" fmla="*/ 555 w 47"/>
                <a:gd name="T15" fmla="*/ 227 h 21"/>
                <a:gd name="T16" fmla="*/ 726 w 47"/>
                <a:gd name="T17" fmla="*/ 2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1">
                  <a:moveTo>
                    <a:pt x="47" y="1"/>
                  </a:moveTo>
                  <a:cubicBezTo>
                    <a:pt x="47" y="11"/>
                    <a:pt x="36" y="21"/>
                    <a:pt x="26" y="21"/>
                  </a:cubicBezTo>
                  <a:cubicBezTo>
                    <a:pt x="20" y="21"/>
                    <a:pt x="17" y="20"/>
                    <a:pt x="14" y="15"/>
                  </a:cubicBezTo>
                  <a:cubicBezTo>
                    <a:pt x="10" y="9"/>
                    <a:pt x="4" y="5"/>
                    <a:pt x="0" y="0"/>
                  </a:cubicBezTo>
                  <a:cubicBezTo>
                    <a:pt x="4" y="3"/>
                    <a:pt x="9" y="6"/>
                    <a:pt x="13" y="10"/>
                  </a:cubicBezTo>
                  <a:cubicBezTo>
                    <a:pt x="17" y="14"/>
                    <a:pt x="20" y="17"/>
                    <a:pt x="25" y="15"/>
                  </a:cubicBezTo>
                  <a:cubicBezTo>
                    <a:pt x="27" y="14"/>
                    <a:pt x="27" y="13"/>
                    <a:pt x="30" y="12"/>
                  </a:cubicBezTo>
                  <a:cubicBezTo>
                    <a:pt x="32" y="12"/>
                    <a:pt x="33" y="13"/>
                    <a:pt x="35" y="12"/>
                  </a:cubicBezTo>
                  <a:cubicBezTo>
                    <a:pt x="39" y="10"/>
                    <a:pt x="46" y="5"/>
                    <a:pt x="46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1" name="Freeform 712">
              <a:extLst>
                <a:ext uri="{FF2B5EF4-FFF2-40B4-BE49-F238E27FC236}">
                  <a16:creationId xmlns:a16="http://schemas.microsoft.com/office/drawing/2014/main" id="{7956BEF0-819E-421A-986D-E6EBF766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877"/>
              <a:ext cx="70" cy="94"/>
            </a:xfrm>
            <a:custGeom>
              <a:avLst/>
              <a:gdLst>
                <a:gd name="T0" fmla="*/ 375 w 28"/>
                <a:gd name="T1" fmla="*/ 0 h 35"/>
                <a:gd name="T2" fmla="*/ 408 w 28"/>
                <a:gd name="T3" fmla="*/ 252 h 35"/>
                <a:gd name="T4" fmla="*/ 345 w 28"/>
                <a:gd name="T5" fmla="*/ 462 h 35"/>
                <a:gd name="T6" fmla="*/ 0 w 28"/>
                <a:gd name="T7" fmla="*/ 483 h 35"/>
                <a:gd name="T8" fmla="*/ 220 w 28"/>
                <a:gd name="T9" fmla="*/ 403 h 35"/>
                <a:gd name="T10" fmla="*/ 345 w 28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5">
                  <a:moveTo>
                    <a:pt x="24" y="0"/>
                  </a:moveTo>
                  <a:cubicBezTo>
                    <a:pt x="24" y="5"/>
                    <a:pt x="27" y="7"/>
                    <a:pt x="26" y="13"/>
                  </a:cubicBezTo>
                  <a:cubicBezTo>
                    <a:pt x="26" y="17"/>
                    <a:pt x="24" y="21"/>
                    <a:pt x="22" y="24"/>
                  </a:cubicBezTo>
                  <a:cubicBezTo>
                    <a:pt x="16" y="35"/>
                    <a:pt x="6" y="18"/>
                    <a:pt x="0" y="25"/>
                  </a:cubicBezTo>
                  <a:cubicBezTo>
                    <a:pt x="0" y="19"/>
                    <a:pt x="11" y="22"/>
                    <a:pt x="14" y="21"/>
                  </a:cubicBezTo>
                  <a:cubicBezTo>
                    <a:pt x="18" y="20"/>
                    <a:pt x="28" y="3"/>
                    <a:pt x="2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2" name="Freeform 713">
              <a:extLst>
                <a:ext uri="{FF2B5EF4-FFF2-40B4-BE49-F238E27FC236}">
                  <a16:creationId xmlns:a16="http://schemas.microsoft.com/office/drawing/2014/main" id="{D6572297-36DA-4CC7-A08D-C06C848D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019"/>
              <a:ext cx="60" cy="61"/>
            </a:xfrm>
            <a:custGeom>
              <a:avLst/>
              <a:gdLst>
                <a:gd name="T0" fmla="*/ 375 w 24"/>
                <a:gd name="T1" fmla="*/ 0 h 23"/>
                <a:gd name="T2" fmla="*/ 300 w 24"/>
                <a:gd name="T3" fmla="*/ 149 h 23"/>
                <a:gd name="T4" fmla="*/ 250 w 24"/>
                <a:gd name="T5" fmla="*/ 294 h 23"/>
                <a:gd name="T6" fmla="*/ 0 w 24"/>
                <a:gd name="T7" fmla="*/ 260 h 23"/>
                <a:gd name="T8" fmla="*/ 208 w 24"/>
                <a:gd name="T9" fmla="*/ 204 h 23"/>
                <a:gd name="T10" fmla="*/ 363 w 24"/>
                <a:gd name="T11" fmla="*/ 2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cubicBezTo>
                    <a:pt x="23" y="3"/>
                    <a:pt x="21" y="5"/>
                    <a:pt x="19" y="8"/>
                  </a:cubicBezTo>
                  <a:cubicBezTo>
                    <a:pt x="18" y="10"/>
                    <a:pt x="17" y="13"/>
                    <a:pt x="16" y="16"/>
                  </a:cubicBezTo>
                  <a:cubicBezTo>
                    <a:pt x="13" y="23"/>
                    <a:pt x="5" y="19"/>
                    <a:pt x="0" y="14"/>
                  </a:cubicBezTo>
                  <a:cubicBezTo>
                    <a:pt x="5" y="17"/>
                    <a:pt x="9" y="17"/>
                    <a:pt x="13" y="11"/>
                  </a:cubicBezTo>
                  <a:cubicBezTo>
                    <a:pt x="16" y="6"/>
                    <a:pt x="18" y="4"/>
                    <a:pt x="23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3" name="Freeform 714">
              <a:extLst>
                <a:ext uri="{FF2B5EF4-FFF2-40B4-BE49-F238E27FC236}">
                  <a16:creationId xmlns:a16="http://schemas.microsoft.com/office/drawing/2014/main" id="{B8214999-918D-4BF1-ADF2-E2DBC94ED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915"/>
              <a:ext cx="40" cy="93"/>
            </a:xfrm>
            <a:custGeom>
              <a:avLst/>
              <a:gdLst>
                <a:gd name="T0" fmla="*/ 145 w 16"/>
                <a:gd name="T1" fmla="*/ 0 h 35"/>
                <a:gd name="T2" fmla="*/ 238 w 16"/>
                <a:gd name="T3" fmla="*/ 319 h 35"/>
                <a:gd name="T4" fmla="*/ 33 w 16"/>
                <a:gd name="T5" fmla="*/ 601 h 35"/>
                <a:gd name="T6" fmla="*/ 113 w 16"/>
                <a:gd name="T7" fmla="*/ 340 h 35"/>
                <a:gd name="T8" fmla="*/ 113 w 16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9" y="0"/>
                  </a:moveTo>
                  <a:cubicBezTo>
                    <a:pt x="8" y="7"/>
                    <a:pt x="16" y="11"/>
                    <a:pt x="15" y="17"/>
                  </a:cubicBezTo>
                  <a:cubicBezTo>
                    <a:pt x="15" y="22"/>
                    <a:pt x="8" y="35"/>
                    <a:pt x="2" y="32"/>
                  </a:cubicBezTo>
                  <a:cubicBezTo>
                    <a:pt x="7" y="27"/>
                    <a:pt x="10" y="25"/>
                    <a:pt x="7" y="18"/>
                  </a:cubicBezTo>
                  <a:cubicBezTo>
                    <a:pt x="4" y="11"/>
                    <a:pt x="0" y="7"/>
                    <a:pt x="7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4" name="Freeform 715">
              <a:extLst>
                <a:ext uri="{FF2B5EF4-FFF2-40B4-BE49-F238E27FC236}">
                  <a16:creationId xmlns:a16="http://schemas.microsoft.com/office/drawing/2014/main" id="{B8D3DBBE-C9C2-4274-AE9C-5BF85F744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835"/>
              <a:ext cx="33" cy="66"/>
            </a:xfrm>
            <a:custGeom>
              <a:avLst/>
              <a:gdLst>
                <a:gd name="T0" fmla="*/ 33 w 13"/>
                <a:gd name="T1" fmla="*/ 0 h 25"/>
                <a:gd name="T2" fmla="*/ 117 w 13"/>
                <a:gd name="T3" fmla="*/ 182 h 25"/>
                <a:gd name="T4" fmla="*/ 160 w 13"/>
                <a:gd name="T5" fmla="*/ 314 h 25"/>
                <a:gd name="T6" fmla="*/ 63 w 13"/>
                <a:gd name="T7" fmla="*/ 459 h 25"/>
                <a:gd name="T8" fmla="*/ 0 w 13"/>
                <a:gd name="T9" fmla="*/ 314 h 25"/>
                <a:gd name="T10" fmla="*/ 96 w 13"/>
                <a:gd name="T11" fmla="*/ 22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5">
                  <a:moveTo>
                    <a:pt x="2" y="0"/>
                  </a:moveTo>
                  <a:cubicBezTo>
                    <a:pt x="4" y="4"/>
                    <a:pt x="4" y="7"/>
                    <a:pt x="7" y="10"/>
                  </a:cubicBezTo>
                  <a:cubicBezTo>
                    <a:pt x="11" y="13"/>
                    <a:pt x="13" y="12"/>
                    <a:pt x="10" y="17"/>
                  </a:cubicBezTo>
                  <a:cubicBezTo>
                    <a:pt x="10" y="19"/>
                    <a:pt x="6" y="25"/>
                    <a:pt x="4" y="25"/>
                  </a:cubicBezTo>
                  <a:cubicBezTo>
                    <a:pt x="0" y="25"/>
                    <a:pt x="0" y="19"/>
                    <a:pt x="0" y="17"/>
                  </a:cubicBezTo>
                  <a:cubicBezTo>
                    <a:pt x="4" y="20"/>
                    <a:pt x="8" y="17"/>
                    <a:pt x="6" y="1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5" name="Freeform 716">
              <a:extLst>
                <a:ext uri="{FF2B5EF4-FFF2-40B4-BE49-F238E27FC236}">
                  <a16:creationId xmlns:a16="http://schemas.microsoft.com/office/drawing/2014/main" id="{618671CB-71ED-449C-966A-82366060C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2544"/>
              <a:ext cx="85" cy="75"/>
            </a:xfrm>
            <a:custGeom>
              <a:avLst/>
              <a:gdLst>
                <a:gd name="T0" fmla="*/ 0 w 34"/>
                <a:gd name="T1" fmla="*/ 209 h 28"/>
                <a:gd name="T2" fmla="*/ 33 w 34"/>
                <a:gd name="T3" fmla="*/ 367 h 28"/>
                <a:gd name="T4" fmla="*/ 33 w 34"/>
                <a:gd name="T5" fmla="*/ 538 h 28"/>
                <a:gd name="T6" fmla="*/ 283 w 34"/>
                <a:gd name="T7" fmla="*/ 346 h 28"/>
                <a:gd name="T8" fmla="*/ 533 w 34"/>
                <a:gd name="T9" fmla="*/ 21 h 28"/>
                <a:gd name="T10" fmla="*/ 270 w 34"/>
                <a:gd name="T11" fmla="*/ 273 h 28"/>
                <a:gd name="T12" fmla="*/ 175 w 34"/>
                <a:gd name="T13" fmla="*/ 388 h 28"/>
                <a:gd name="T14" fmla="*/ 20 w 34"/>
                <a:gd name="T15" fmla="*/ 28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8">
                  <a:moveTo>
                    <a:pt x="0" y="11"/>
                  </a:moveTo>
                  <a:cubicBezTo>
                    <a:pt x="1" y="13"/>
                    <a:pt x="2" y="16"/>
                    <a:pt x="2" y="19"/>
                  </a:cubicBezTo>
                  <a:cubicBezTo>
                    <a:pt x="3" y="22"/>
                    <a:pt x="1" y="25"/>
                    <a:pt x="2" y="28"/>
                  </a:cubicBezTo>
                  <a:cubicBezTo>
                    <a:pt x="9" y="28"/>
                    <a:pt x="14" y="24"/>
                    <a:pt x="18" y="18"/>
                  </a:cubicBezTo>
                  <a:cubicBezTo>
                    <a:pt x="22" y="12"/>
                    <a:pt x="25" y="1"/>
                    <a:pt x="34" y="1"/>
                  </a:cubicBezTo>
                  <a:cubicBezTo>
                    <a:pt x="29" y="0"/>
                    <a:pt x="21" y="10"/>
                    <a:pt x="17" y="14"/>
                  </a:cubicBezTo>
                  <a:cubicBezTo>
                    <a:pt x="15" y="16"/>
                    <a:pt x="14" y="19"/>
                    <a:pt x="11" y="20"/>
                  </a:cubicBezTo>
                  <a:cubicBezTo>
                    <a:pt x="7" y="20"/>
                    <a:pt x="4" y="15"/>
                    <a:pt x="1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6" name="Freeform 717">
              <a:extLst>
                <a:ext uri="{FF2B5EF4-FFF2-40B4-BE49-F238E27FC236}">
                  <a16:creationId xmlns:a16="http://schemas.microsoft.com/office/drawing/2014/main" id="{8465DB04-654D-4EDB-ABB4-38B3D1449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603"/>
              <a:ext cx="42" cy="56"/>
            </a:xfrm>
            <a:custGeom>
              <a:avLst/>
              <a:gdLst>
                <a:gd name="T0" fmla="*/ 257 w 17"/>
                <a:gd name="T1" fmla="*/ 0 h 21"/>
                <a:gd name="T2" fmla="*/ 0 w 17"/>
                <a:gd name="T3" fmla="*/ 363 h 21"/>
                <a:gd name="T4" fmla="*/ 257 w 17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0"/>
                  </a:moveTo>
                  <a:cubicBezTo>
                    <a:pt x="17" y="8"/>
                    <a:pt x="9" y="21"/>
                    <a:pt x="0" y="19"/>
                  </a:cubicBezTo>
                  <a:cubicBezTo>
                    <a:pt x="7" y="15"/>
                    <a:pt x="12" y="9"/>
                    <a:pt x="17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718">
              <a:extLst>
                <a:ext uri="{FF2B5EF4-FFF2-40B4-BE49-F238E27FC236}">
                  <a16:creationId xmlns:a16="http://schemas.microsoft.com/office/drawing/2014/main" id="{66840D19-7508-4C47-98A3-182D688A7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472"/>
              <a:ext cx="40" cy="32"/>
            </a:xfrm>
            <a:custGeom>
              <a:avLst/>
              <a:gdLst>
                <a:gd name="T0" fmla="*/ 0 w 16"/>
                <a:gd name="T1" fmla="*/ 21 h 12"/>
                <a:gd name="T2" fmla="*/ 20 w 16"/>
                <a:gd name="T3" fmla="*/ 192 h 12"/>
                <a:gd name="T4" fmla="*/ 188 w 16"/>
                <a:gd name="T5" fmla="*/ 192 h 12"/>
                <a:gd name="T6" fmla="*/ 208 w 16"/>
                <a:gd name="T7" fmla="*/ 0 h 12"/>
                <a:gd name="T8" fmla="*/ 145 w 16"/>
                <a:gd name="T9" fmla="*/ 136 h 12"/>
                <a:gd name="T10" fmla="*/ 20 w 16"/>
                <a:gd name="T11" fmla="*/ 9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2">
                  <a:moveTo>
                    <a:pt x="0" y="1"/>
                  </a:moveTo>
                  <a:cubicBezTo>
                    <a:pt x="1" y="4"/>
                    <a:pt x="2" y="7"/>
                    <a:pt x="1" y="10"/>
                  </a:cubicBezTo>
                  <a:cubicBezTo>
                    <a:pt x="4" y="11"/>
                    <a:pt x="10" y="12"/>
                    <a:pt x="12" y="10"/>
                  </a:cubicBezTo>
                  <a:cubicBezTo>
                    <a:pt x="14" y="8"/>
                    <a:pt x="16" y="1"/>
                    <a:pt x="13" y="0"/>
                  </a:cubicBezTo>
                  <a:cubicBezTo>
                    <a:pt x="14" y="3"/>
                    <a:pt x="12" y="5"/>
                    <a:pt x="9" y="7"/>
                  </a:cubicBezTo>
                  <a:cubicBezTo>
                    <a:pt x="6" y="9"/>
                    <a:pt x="4" y="8"/>
                    <a:pt x="1" y="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719">
              <a:extLst>
                <a:ext uri="{FF2B5EF4-FFF2-40B4-BE49-F238E27FC236}">
                  <a16:creationId xmlns:a16="http://schemas.microsoft.com/office/drawing/2014/main" id="{74FA198D-11D6-4ABF-B6B0-559D3DA74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3096"/>
              <a:ext cx="55" cy="19"/>
            </a:xfrm>
            <a:custGeom>
              <a:avLst/>
              <a:gdLst>
                <a:gd name="T0" fmla="*/ 0 w 22"/>
                <a:gd name="T1" fmla="*/ 103 h 7"/>
                <a:gd name="T2" fmla="*/ 345 w 22"/>
                <a:gd name="T3" fmla="*/ 60 h 7"/>
                <a:gd name="T4" fmla="*/ 145 w 22"/>
                <a:gd name="T5" fmla="*/ 117 h 7"/>
                <a:gd name="T6" fmla="*/ 0 w 22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7">
                  <a:moveTo>
                    <a:pt x="0" y="5"/>
                  </a:moveTo>
                  <a:cubicBezTo>
                    <a:pt x="8" y="4"/>
                    <a:pt x="14" y="0"/>
                    <a:pt x="22" y="3"/>
                  </a:cubicBezTo>
                  <a:cubicBezTo>
                    <a:pt x="17" y="3"/>
                    <a:pt x="13" y="5"/>
                    <a:pt x="9" y="6"/>
                  </a:cubicBezTo>
                  <a:cubicBezTo>
                    <a:pt x="6" y="7"/>
                    <a:pt x="3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Freeform 720">
              <a:extLst>
                <a:ext uri="{FF2B5EF4-FFF2-40B4-BE49-F238E27FC236}">
                  <a16:creationId xmlns:a16="http://schemas.microsoft.com/office/drawing/2014/main" id="{967DD5F5-711C-4485-94ED-271B4145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203"/>
              <a:ext cx="130" cy="45"/>
            </a:xfrm>
            <a:custGeom>
              <a:avLst/>
              <a:gdLst>
                <a:gd name="T0" fmla="*/ 238 w 52"/>
                <a:gd name="T1" fmla="*/ 34 h 17"/>
                <a:gd name="T2" fmla="*/ 813 w 52"/>
                <a:gd name="T3" fmla="*/ 294 h 17"/>
                <a:gd name="T4" fmla="*/ 395 w 52"/>
                <a:gd name="T5" fmla="*/ 169 h 17"/>
                <a:gd name="T6" fmla="*/ 0 w 52"/>
                <a:gd name="T7" fmla="*/ 90 h 17"/>
                <a:gd name="T8" fmla="*/ 63 w 52"/>
                <a:gd name="T9" fmla="*/ 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7">
                  <a:moveTo>
                    <a:pt x="15" y="2"/>
                  </a:moveTo>
                  <a:cubicBezTo>
                    <a:pt x="28" y="3"/>
                    <a:pt x="40" y="17"/>
                    <a:pt x="52" y="16"/>
                  </a:cubicBezTo>
                  <a:cubicBezTo>
                    <a:pt x="43" y="15"/>
                    <a:pt x="34" y="13"/>
                    <a:pt x="25" y="9"/>
                  </a:cubicBezTo>
                  <a:cubicBezTo>
                    <a:pt x="17" y="6"/>
                    <a:pt x="8" y="0"/>
                    <a:pt x="0" y="5"/>
                  </a:cubicBezTo>
                  <a:cubicBezTo>
                    <a:pt x="1" y="3"/>
                    <a:pt x="2" y="3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0" name="Freeform 721">
              <a:extLst>
                <a:ext uri="{FF2B5EF4-FFF2-40B4-BE49-F238E27FC236}">
                  <a16:creationId xmlns:a16="http://schemas.microsoft.com/office/drawing/2014/main" id="{990D3463-6320-4DEE-8FD4-13D07652A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3280"/>
              <a:ext cx="35" cy="16"/>
            </a:xfrm>
            <a:custGeom>
              <a:avLst/>
              <a:gdLst>
                <a:gd name="T0" fmla="*/ 0 w 14"/>
                <a:gd name="T1" fmla="*/ 56 h 6"/>
                <a:gd name="T2" fmla="*/ 220 w 1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3"/>
                  </a:moveTo>
                  <a:cubicBezTo>
                    <a:pt x="5" y="3"/>
                    <a:pt x="10" y="0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1" name="Freeform 722">
              <a:extLst>
                <a:ext uri="{FF2B5EF4-FFF2-40B4-BE49-F238E27FC236}">
                  <a16:creationId xmlns:a16="http://schemas.microsoft.com/office/drawing/2014/main" id="{1CAB222D-7081-4494-BE7E-DF9C52B14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2936"/>
              <a:ext cx="78" cy="80"/>
            </a:xfrm>
            <a:custGeom>
              <a:avLst/>
              <a:gdLst>
                <a:gd name="T0" fmla="*/ 493 w 31"/>
                <a:gd name="T1" fmla="*/ 0 h 30"/>
                <a:gd name="T2" fmla="*/ 63 w 31"/>
                <a:gd name="T3" fmla="*/ 568 h 30"/>
                <a:gd name="T4" fmla="*/ 254 w 31"/>
                <a:gd name="T5" fmla="*/ 248 h 30"/>
                <a:gd name="T6" fmla="*/ 335 w 31"/>
                <a:gd name="T7" fmla="*/ 149 h 30"/>
                <a:gd name="T8" fmla="*/ 493 w 31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31" y="0"/>
                  </a:moveTo>
                  <a:cubicBezTo>
                    <a:pt x="20" y="2"/>
                    <a:pt x="0" y="17"/>
                    <a:pt x="4" y="30"/>
                  </a:cubicBezTo>
                  <a:cubicBezTo>
                    <a:pt x="4" y="23"/>
                    <a:pt x="11" y="17"/>
                    <a:pt x="16" y="13"/>
                  </a:cubicBezTo>
                  <a:cubicBezTo>
                    <a:pt x="18" y="11"/>
                    <a:pt x="19" y="9"/>
                    <a:pt x="21" y="8"/>
                  </a:cubicBezTo>
                  <a:cubicBezTo>
                    <a:pt x="25" y="5"/>
                    <a:pt x="29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2" name="Freeform 723">
              <a:extLst>
                <a:ext uri="{FF2B5EF4-FFF2-40B4-BE49-F238E27FC236}">
                  <a16:creationId xmlns:a16="http://schemas.microsoft.com/office/drawing/2014/main" id="{4CACA396-9866-473B-8605-DBFAF809B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851"/>
              <a:ext cx="27" cy="45"/>
            </a:xfrm>
            <a:custGeom>
              <a:avLst/>
              <a:gdLst>
                <a:gd name="T0" fmla="*/ 162 w 11"/>
                <a:gd name="T1" fmla="*/ 21 h 17"/>
                <a:gd name="T2" fmla="*/ 12 w 11"/>
                <a:gd name="T3" fmla="*/ 90 h 17"/>
                <a:gd name="T4" fmla="*/ 42 w 11"/>
                <a:gd name="T5" fmla="*/ 315 h 17"/>
                <a:gd name="T6" fmla="*/ 133 w 11"/>
                <a:gd name="T7" fmla="*/ 7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11" y="1"/>
                  </a:moveTo>
                  <a:cubicBezTo>
                    <a:pt x="6" y="0"/>
                    <a:pt x="2" y="0"/>
                    <a:pt x="1" y="5"/>
                  </a:cubicBezTo>
                  <a:cubicBezTo>
                    <a:pt x="0" y="9"/>
                    <a:pt x="0" y="14"/>
                    <a:pt x="3" y="17"/>
                  </a:cubicBezTo>
                  <a:cubicBezTo>
                    <a:pt x="2" y="11"/>
                    <a:pt x="3" y="5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3" name="Freeform 724">
              <a:extLst>
                <a:ext uri="{FF2B5EF4-FFF2-40B4-BE49-F238E27FC236}">
                  <a16:creationId xmlns:a16="http://schemas.microsoft.com/office/drawing/2014/main" id="{27A5A67C-1B38-4EF3-A437-D5AC95121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821"/>
              <a:ext cx="22" cy="35"/>
            </a:xfrm>
            <a:custGeom>
              <a:avLst/>
              <a:gdLst>
                <a:gd name="T0" fmla="*/ 132 w 9"/>
                <a:gd name="T1" fmla="*/ 0 h 13"/>
                <a:gd name="T2" fmla="*/ 0 w 9"/>
                <a:gd name="T3" fmla="*/ 137 h 13"/>
                <a:gd name="T4" fmla="*/ 0 w 9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1"/>
                    <a:pt x="2" y="4"/>
                    <a:pt x="0" y="7"/>
                  </a:cubicBezTo>
                  <a:cubicBezTo>
                    <a:pt x="0" y="9"/>
                    <a:pt x="1" y="11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4" name="Freeform 725">
              <a:extLst>
                <a:ext uri="{FF2B5EF4-FFF2-40B4-BE49-F238E27FC236}">
                  <a16:creationId xmlns:a16="http://schemas.microsoft.com/office/drawing/2014/main" id="{E9C7E54B-E8C7-48C4-BEC7-84C5A8E69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789"/>
              <a:ext cx="23" cy="14"/>
            </a:xfrm>
            <a:custGeom>
              <a:avLst/>
              <a:gdLst>
                <a:gd name="T0" fmla="*/ 151 w 9"/>
                <a:gd name="T1" fmla="*/ 0 h 5"/>
                <a:gd name="T2" fmla="*/ 0 w 9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5" y="0"/>
                    <a:pt x="1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726">
              <a:extLst>
                <a:ext uri="{FF2B5EF4-FFF2-40B4-BE49-F238E27FC236}">
                  <a16:creationId xmlns:a16="http://schemas.microsoft.com/office/drawing/2014/main" id="{B1FFFB0B-9A91-4577-B13E-BA7C8CCD3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589"/>
              <a:ext cx="165" cy="131"/>
            </a:xfrm>
            <a:custGeom>
              <a:avLst/>
              <a:gdLst>
                <a:gd name="T0" fmla="*/ 1033 w 66"/>
                <a:gd name="T1" fmla="*/ 0 h 49"/>
                <a:gd name="T2" fmla="*/ 533 w 66"/>
                <a:gd name="T3" fmla="*/ 422 h 49"/>
                <a:gd name="T4" fmla="*/ 0 w 66"/>
                <a:gd name="T5" fmla="*/ 936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9">
                  <a:moveTo>
                    <a:pt x="66" y="0"/>
                  </a:moveTo>
                  <a:cubicBezTo>
                    <a:pt x="56" y="8"/>
                    <a:pt x="44" y="14"/>
                    <a:pt x="34" y="22"/>
                  </a:cubicBezTo>
                  <a:cubicBezTo>
                    <a:pt x="22" y="30"/>
                    <a:pt x="10" y="39"/>
                    <a:pt x="0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727">
              <a:extLst>
                <a:ext uri="{FF2B5EF4-FFF2-40B4-BE49-F238E27FC236}">
                  <a16:creationId xmlns:a16="http://schemas.microsoft.com/office/drawing/2014/main" id="{36C790DA-56E7-4DCD-BB8F-B3C50A14F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496"/>
              <a:ext cx="80" cy="35"/>
            </a:xfrm>
            <a:custGeom>
              <a:avLst/>
              <a:gdLst>
                <a:gd name="T0" fmla="*/ 0 w 32"/>
                <a:gd name="T1" fmla="*/ 218 h 13"/>
                <a:gd name="T2" fmla="*/ 208 w 32"/>
                <a:gd name="T3" fmla="*/ 94 h 13"/>
                <a:gd name="T4" fmla="*/ 500 w 32"/>
                <a:gd name="T5" fmla="*/ 59 h 13"/>
                <a:gd name="T6" fmla="*/ 175 w 32"/>
                <a:gd name="T7" fmla="*/ 159 h 13"/>
                <a:gd name="T8" fmla="*/ 113 w 32"/>
                <a:gd name="T9" fmla="*/ 232 h 13"/>
                <a:gd name="T10" fmla="*/ 0 w 32"/>
                <a:gd name="T11" fmla="*/ 23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">
                  <a:moveTo>
                    <a:pt x="0" y="11"/>
                  </a:moveTo>
                  <a:cubicBezTo>
                    <a:pt x="4" y="10"/>
                    <a:pt x="8" y="6"/>
                    <a:pt x="13" y="5"/>
                  </a:cubicBezTo>
                  <a:cubicBezTo>
                    <a:pt x="17" y="3"/>
                    <a:pt x="30" y="0"/>
                    <a:pt x="32" y="3"/>
                  </a:cubicBezTo>
                  <a:cubicBezTo>
                    <a:pt x="26" y="2"/>
                    <a:pt x="17" y="4"/>
                    <a:pt x="11" y="8"/>
                  </a:cubicBezTo>
                  <a:cubicBezTo>
                    <a:pt x="9" y="9"/>
                    <a:pt x="9" y="11"/>
                    <a:pt x="7" y="12"/>
                  </a:cubicBezTo>
                  <a:cubicBezTo>
                    <a:pt x="4" y="13"/>
                    <a:pt x="2" y="11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Freeform 728">
              <a:extLst>
                <a:ext uri="{FF2B5EF4-FFF2-40B4-BE49-F238E27FC236}">
                  <a16:creationId xmlns:a16="http://schemas.microsoft.com/office/drawing/2014/main" id="{432B1F7D-B96F-46FC-B6CC-111F7586E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405"/>
              <a:ext cx="55" cy="38"/>
            </a:xfrm>
            <a:custGeom>
              <a:avLst/>
              <a:gdLst>
                <a:gd name="T0" fmla="*/ 20 w 22"/>
                <a:gd name="T1" fmla="*/ 220 h 14"/>
                <a:gd name="T2" fmla="*/ 345 w 22"/>
                <a:gd name="T3" fmla="*/ 0 h 14"/>
                <a:gd name="T4" fmla="*/ 188 w 22"/>
                <a:gd name="T5" fmla="*/ 198 h 14"/>
                <a:gd name="T6" fmla="*/ 0 w 22"/>
                <a:gd name="T7" fmla="*/ 28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1" y="11"/>
                  </a:moveTo>
                  <a:cubicBezTo>
                    <a:pt x="7" y="6"/>
                    <a:pt x="16" y="5"/>
                    <a:pt x="22" y="0"/>
                  </a:cubicBezTo>
                  <a:cubicBezTo>
                    <a:pt x="19" y="3"/>
                    <a:pt x="16" y="8"/>
                    <a:pt x="12" y="10"/>
                  </a:cubicBezTo>
                  <a:cubicBezTo>
                    <a:pt x="8" y="12"/>
                    <a:pt x="3" y="10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8" name="Freeform 729">
              <a:extLst>
                <a:ext uri="{FF2B5EF4-FFF2-40B4-BE49-F238E27FC236}">
                  <a16:creationId xmlns:a16="http://schemas.microsoft.com/office/drawing/2014/main" id="{A720BCE5-3A5E-4034-B69B-BC742770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059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2"/>
                    <a:pt x="1" y="7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9" name="Freeform 730">
              <a:extLst>
                <a:ext uri="{FF2B5EF4-FFF2-40B4-BE49-F238E27FC236}">
                  <a16:creationId xmlns:a16="http://schemas.microsoft.com/office/drawing/2014/main" id="{E67FD1E3-99D2-47B0-849D-4C453F15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085"/>
              <a:ext cx="113" cy="22"/>
            </a:xfrm>
            <a:custGeom>
              <a:avLst/>
              <a:gdLst>
                <a:gd name="T0" fmla="*/ 83 w 45"/>
                <a:gd name="T1" fmla="*/ 61 h 8"/>
                <a:gd name="T2" fmla="*/ 397 w 45"/>
                <a:gd name="T3" fmla="*/ 22 h 8"/>
                <a:gd name="T4" fmla="*/ 713 w 45"/>
                <a:gd name="T5" fmla="*/ 168 h 8"/>
                <a:gd name="T6" fmla="*/ 472 w 45"/>
                <a:gd name="T7" fmla="*/ 107 h 8"/>
                <a:gd name="T8" fmla="*/ 316 w 45"/>
                <a:gd name="T9" fmla="*/ 143 h 8"/>
                <a:gd name="T10" fmla="*/ 126 w 45"/>
                <a:gd name="T11" fmla="*/ 143 h 8"/>
                <a:gd name="T12" fmla="*/ 0 w 45"/>
                <a:gd name="T13" fmla="*/ 10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8">
                  <a:moveTo>
                    <a:pt x="5" y="3"/>
                  </a:moveTo>
                  <a:cubicBezTo>
                    <a:pt x="13" y="7"/>
                    <a:pt x="18" y="0"/>
                    <a:pt x="25" y="1"/>
                  </a:cubicBezTo>
                  <a:cubicBezTo>
                    <a:pt x="31" y="1"/>
                    <a:pt x="40" y="4"/>
                    <a:pt x="45" y="8"/>
                  </a:cubicBezTo>
                  <a:cubicBezTo>
                    <a:pt x="40" y="7"/>
                    <a:pt x="36" y="4"/>
                    <a:pt x="30" y="5"/>
                  </a:cubicBezTo>
                  <a:cubicBezTo>
                    <a:pt x="26" y="5"/>
                    <a:pt x="23" y="7"/>
                    <a:pt x="20" y="7"/>
                  </a:cubicBezTo>
                  <a:cubicBezTo>
                    <a:pt x="16" y="7"/>
                    <a:pt x="12" y="8"/>
                    <a:pt x="8" y="7"/>
                  </a:cubicBezTo>
                  <a:cubicBezTo>
                    <a:pt x="5" y="6"/>
                    <a:pt x="3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0" name="Freeform 731">
              <a:extLst>
                <a:ext uri="{FF2B5EF4-FFF2-40B4-BE49-F238E27FC236}">
                  <a16:creationId xmlns:a16="http://schemas.microsoft.com/office/drawing/2014/main" id="{4A0D6CC1-1239-46CF-B87C-4FF5343E0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2968"/>
              <a:ext cx="30" cy="40"/>
            </a:xfrm>
            <a:custGeom>
              <a:avLst/>
              <a:gdLst>
                <a:gd name="T0" fmla="*/ 175 w 12"/>
                <a:gd name="T1" fmla="*/ 0 h 15"/>
                <a:gd name="T2" fmla="*/ 50 w 12"/>
                <a:gd name="T3" fmla="*/ 35 h 15"/>
                <a:gd name="T4" fmla="*/ 95 w 12"/>
                <a:gd name="T5" fmla="*/ 285 h 15"/>
                <a:gd name="T6" fmla="*/ 83 w 12"/>
                <a:gd name="T7" fmla="*/ 149 h 15"/>
                <a:gd name="T8" fmla="*/ 158 w 12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2" y="4"/>
                    <a:pt x="5" y="3"/>
                    <a:pt x="3" y="2"/>
                  </a:cubicBezTo>
                  <a:cubicBezTo>
                    <a:pt x="0" y="5"/>
                    <a:pt x="2" y="13"/>
                    <a:pt x="6" y="15"/>
                  </a:cubicBezTo>
                  <a:cubicBezTo>
                    <a:pt x="5" y="14"/>
                    <a:pt x="4" y="9"/>
                    <a:pt x="5" y="8"/>
                  </a:cubicBezTo>
                  <a:cubicBezTo>
                    <a:pt x="7" y="5"/>
                    <a:pt x="9" y="6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1" name="Freeform 732">
              <a:extLst>
                <a:ext uri="{FF2B5EF4-FFF2-40B4-BE49-F238E27FC236}">
                  <a16:creationId xmlns:a16="http://schemas.microsoft.com/office/drawing/2014/main" id="{87738D36-3E6B-4710-A834-B575863CD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117"/>
              <a:ext cx="17" cy="64"/>
            </a:xfrm>
            <a:custGeom>
              <a:avLst/>
              <a:gdLst>
                <a:gd name="T0" fmla="*/ 100 w 7"/>
                <a:gd name="T1" fmla="*/ 0 h 24"/>
                <a:gd name="T2" fmla="*/ 12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2" y="7"/>
                    <a:pt x="0" y="14"/>
                    <a:pt x="1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2" name="Freeform 733">
              <a:extLst>
                <a:ext uri="{FF2B5EF4-FFF2-40B4-BE49-F238E27FC236}">
                  <a16:creationId xmlns:a16="http://schemas.microsoft.com/office/drawing/2014/main" id="{65DABDF6-080C-43DE-9D07-1182244EE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280"/>
              <a:ext cx="33" cy="11"/>
            </a:xfrm>
            <a:custGeom>
              <a:avLst/>
              <a:gdLst>
                <a:gd name="T0" fmla="*/ 0 w 13"/>
                <a:gd name="T1" fmla="*/ 83 h 4"/>
                <a:gd name="T2" fmla="*/ 213 w 1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3" y="0"/>
                    <a:pt x="10" y="1"/>
                    <a:pt x="1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734">
              <a:extLst>
                <a:ext uri="{FF2B5EF4-FFF2-40B4-BE49-F238E27FC236}">
                  <a16:creationId xmlns:a16="http://schemas.microsoft.com/office/drawing/2014/main" id="{697AB4C7-9977-470B-AF5E-1648AD35A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2781"/>
              <a:ext cx="35" cy="59"/>
            </a:xfrm>
            <a:custGeom>
              <a:avLst/>
              <a:gdLst>
                <a:gd name="T0" fmla="*/ 220 w 14"/>
                <a:gd name="T1" fmla="*/ 424 h 22"/>
                <a:gd name="T2" fmla="*/ 145 w 14"/>
                <a:gd name="T3" fmla="*/ 231 h 22"/>
                <a:gd name="T4" fmla="*/ 113 w 14"/>
                <a:gd name="T5" fmla="*/ 56 h 22"/>
                <a:gd name="T6" fmla="*/ 0 w 14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14" y="22"/>
                  </a:moveTo>
                  <a:cubicBezTo>
                    <a:pt x="12" y="20"/>
                    <a:pt x="10" y="16"/>
                    <a:pt x="9" y="12"/>
                  </a:cubicBezTo>
                  <a:cubicBezTo>
                    <a:pt x="8" y="6"/>
                    <a:pt x="11" y="7"/>
                    <a:pt x="7" y="3"/>
                  </a:cubicBezTo>
                  <a:cubicBezTo>
                    <a:pt x="6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735">
              <a:extLst>
                <a:ext uri="{FF2B5EF4-FFF2-40B4-BE49-F238E27FC236}">
                  <a16:creationId xmlns:a16="http://schemas.microsoft.com/office/drawing/2014/main" id="{4B6BEEFA-7B9A-41D6-A6E9-5B029F39B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89"/>
              <a:ext cx="25" cy="75"/>
            </a:xfrm>
            <a:custGeom>
              <a:avLst/>
              <a:gdLst>
                <a:gd name="T0" fmla="*/ 113 w 10"/>
                <a:gd name="T1" fmla="*/ 0 h 28"/>
                <a:gd name="T2" fmla="*/ 63 w 10"/>
                <a:gd name="T3" fmla="*/ 423 h 28"/>
                <a:gd name="T4" fmla="*/ 83 w 10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8">
                  <a:moveTo>
                    <a:pt x="7" y="0"/>
                  </a:moveTo>
                  <a:cubicBezTo>
                    <a:pt x="10" y="8"/>
                    <a:pt x="10" y="16"/>
                    <a:pt x="4" y="22"/>
                  </a:cubicBezTo>
                  <a:cubicBezTo>
                    <a:pt x="3" y="24"/>
                    <a:pt x="0" y="27"/>
                    <a:pt x="5" y="2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Freeform 736">
              <a:extLst>
                <a:ext uri="{FF2B5EF4-FFF2-40B4-BE49-F238E27FC236}">
                  <a16:creationId xmlns:a16="http://schemas.microsoft.com/office/drawing/2014/main" id="{5572144D-5EDA-4768-84C6-96C8F1C9B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573"/>
              <a:ext cx="5" cy="6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6" name="Freeform 737">
              <a:extLst>
                <a:ext uri="{FF2B5EF4-FFF2-40B4-BE49-F238E27FC236}">
                  <a16:creationId xmlns:a16="http://schemas.microsoft.com/office/drawing/2014/main" id="{EB141644-1444-4A94-ABE4-26B07739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939"/>
              <a:ext cx="60" cy="117"/>
            </a:xfrm>
            <a:custGeom>
              <a:avLst/>
              <a:gdLst>
                <a:gd name="T0" fmla="*/ 375 w 24"/>
                <a:gd name="T1" fmla="*/ 0 h 44"/>
                <a:gd name="T2" fmla="*/ 250 w 24"/>
                <a:gd name="T3" fmla="*/ 282 h 44"/>
                <a:gd name="T4" fmla="*/ 0 w 24"/>
                <a:gd name="T5" fmla="*/ 622 h 44"/>
                <a:gd name="T6" fmla="*/ 0 w 24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4">
                  <a:moveTo>
                    <a:pt x="24" y="0"/>
                  </a:moveTo>
                  <a:cubicBezTo>
                    <a:pt x="24" y="5"/>
                    <a:pt x="22" y="9"/>
                    <a:pt x="16" y="15"/>
                  </a:cubicBezTo>
                  <a:cubicBezTo>
                    <a:pt x="7" y="25"/>
                    <a:pt x="0" y="21"/>
                    <a:pt x="0" y="33"/>
                  </a:cubicBezTo>
                  <a:cubicBezTo>
                    <a:pt x="0" y="38"/>
                    <a:pt x="0" y="41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7" name="Freeform 738">
              <a:extLst>
                <a:ext uri="{FF2B5EF4-FFF2-40B4-BE49-F238E27FC236}">
                  <a16:creationId xmlns:a16="http://schemas.microsoft.com/office/drawing/2014/main" id="{505A8D66-2F75-40A4-AC4C-086CA6B5F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923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8" name="Freeform 739">
              <a:extLst>
                <a:ext uri="{FF2B5EF4-FFF2-40B4-BE49-F238E27FC236}">
                  <a16:creationId xmlns:a16="http://schemas.microsoft.com/office/drawing/2014/main" id="{7FA6C6D1-B3B3-494D-A682-AFD90C53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125"/>
              <a:ext cx="8" cy="78"/>
            </a:xfrm>
            <a:custGeom>
              <a:avLst/>
              <a:gdLst>
                <a:gd name="T0" fmla="*/ 56 w 3"/>
                <a:gd name="T1" fmla="*/ 0 h 29"/>
                <a:gd name="T2" fmla="*/ 21 w 3"/>
                <a:gd name="T3" fmla="*/ 253 h 29"/>
                <a:gd name="T4" fmla="*/ 21 w 3"/>
                <a:gd name="T5" fmla="*/ 5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9">
                  <a:moveTo>
                    <a:pt x="3" y="0"/>
                  </a:moveTo>
                  <a:cubicBezTo>
                    <a:pt x="3" y="5"/>
                    <a:pt x="0" y="7"/>
                    <a:pt x="1" y="13"/>
                  </a:cubicBezTo>
                  <a:cubicBezTo>
                    <a:pt x="1" y="19"/>
                    <a:pt x="2" y="25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9" name="Freeform 740">
              <a:extLst>
                <a:ext uri="{FF2B5EF4-FFF2-40B4-BE49-F238E27FC236}">
                  <a16:creationId xmlns:a16="http://schemas.microsoft.com/office/drawing/2014/main" id="{0BB41D36-5E42-4FE3-8A3C-8AE916424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088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0" name="Freeform 741">
              <a:extLst>
                <a:ext uri="{FF2B5EF4-FFF2-40B4-BE49-F238E27FC236}">
                  <a16:creationId xmlns:a16="http://schemas.microsoft.com/office/drawing/2014/main" id="{3E4919BA-B57A-4D7F-8F92-7D5FF4C4A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067"/>
              <a:ext cx="20" cy="10"/>
            </a:xfrm>
            <a:custGeom>
              <a:avLst/>
              <a:gdLst>
                <a:gd name="T0" fmla="*/ 125 w 8"/>
                <a:gd name="T1" fmla="*/ 0 h 4"/>
                <a:gd name="T2" fmla="*/ 0 w 8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742">
              <a:extLst>
                <a:ext uri="{FF2B5EF4-FFF2-40B4-BE49-F238E27FC236}">
                  <a16:creationId xmlns:a16="http://schemas.microsoft.com/office/drawing/2014/main" id="{44FA825E-1541-4E72-A926-75BEE1570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840"/>
              <a:ext cx="13" cy="35"/>
            </a:xfrm>
            <a:custGeom>
              <a:avLst/>
              <a:gdLst>
                <a:gd name="T0" fmla="*/ 88 w 5"/>
                <a:gd name="T1" fmla="*/ 0 h 13"/>
                <a:gd name="T2" fmla="*/ 68 w 5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2" y="6"/>
                    <a:pt x="0" y="7"/>
                    <a:pt x="4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743">
              <a:extLst>
                <a:ext uri="{FF2B5EF4-FFF2-40B4-BE49-F238E27FC236}">
                  <a16:creationId xmlns:a16="http://schemas.microsoft.com/office/drawing/2014/main" id="{78EC95A4-0F7B-4F25-A047-2A50220C9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528"/>
              <a:ext cx="13" cy="43"/>
            </a:xfrm>
            <a:custGeom>
              <a:avLst/>
              <a:gdLst>
                <a:gd name="T0" fmla="*/ 0 w 5"/>
                <a:gd name="T1" fmla="*/ 0 h 16"/>
                <a:gd name="T2" fmla="*/ 68 w 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3" y="6"/>
                    <a:pt x="5" y="11"/>
                    <a:pt x="4" y="16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Freeform 744">
              <a:extLst>
                <a:ext uri="{FF2B5EF4-FFF2-40B4-BE49-F238E27FC236}">
                  <a16:creationId xmlns:a16="http://schemas.microsoft.com/office/drawing/2014/main" id="{54D35A6E-EC4F-4052-9FB0-4A74785C8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469"/>
              <a:ext cx="38" cy="48"/>
            </a:xfrm>
            <a:custGeom>
              <a:avLst/>
              <a:gdLst>
                <a:gd name="T0" fmla="*/ 180 w 15"/>
                <a:gd name="T1" fmla="*/ 0 h 18"/>
                <a:gd name="T2" fmla="*/ 213 w 15"/>
                <a:gd name="T3" fmla="*/ 136 h 18"/>
                <a:gd name="T4" fmla="*/ 33 w 15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11" y="0"/>
                  </a:moveTo>
                  <a:cubicBezTo>
                    <a:pt x="14" y="1"/>
                    <a:pt x="15" y="4"/>
                    <a:pt x="13" y="7"/>
                  </a:cubicBezTo>
                  <a:cubicBezTo>
                    <a:pt x="8" y="13"/>
                    <a:pt x="0" y="12"/>
                    <a:pt x="2" y="1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4" name="Freeform 745">
              <a:extLst>
                <a:ext uri="{FF2B5EF4-FFF2-40B4-BE49-F238E27FC236}">
                  <a16:creationId xmlns:a16="http://schemas.microsoft.com/office/drawing/2014/main" id="{7EA2CD1C-95DF-44A0-9106-44C892696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403"/>
              <a:ext cx="8" cy="21"/>
            </a:xfrm>
            <a:custGeom>
              <a:avLst/>
              <a:gdLst>
                <a:gd name="T0" fmla="*/ 35 w 3"/>
                <a:gd name="T1" fmla="*/ 0 h 8"/>
                <a:gd name="T2" fmla="*/ 56 w 3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1" y="3"/>
                    <a:pt x="0" y="6"/>
                    <a:pt x="3" y="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5" name="Freeform 746">
              <a:extLst>
                <a:ext uri="{FF2B5EF4-FFF2-40B4-BE49-F238E27FC236}">
                  <a16:creationId xmlns:a16="http://schemas.microsoft.com/office/drawing/2014/main" id="{6EF8761D-12CD-4788-9D28-7B0FCA108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83"/>
              <a:ext cx="22" cy="34"/>
            </a:xfrm>
            <a:custGeom>
              <a:avLst/>
              <a:gdLst>
                <a:gd name="T0" fmla="*/ 0 w 9"/>
                <a:gd name="T1" fmla="*/ 0 h 13"/>
                <a:gd name="T2" fmla="*/ 132 w 9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1" y="7"/>
                    <a:pt x="5" y="11"/>
                    <a:pt x="9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6" name="Freeform 747">
              <a:extLst>
                <a:ext uri="{FF2B5EF4-FFF2-40B4-BE49-F238E27FC236}">
                  <a16:creationId xmlns:a16="http://schemas.microsoft.com/office/drawing/2014/main" id="{632276F6-7AC3-486D-A0E2-AAA53AB8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077"/>
              <a:ext cx="125" cy="192"/>
            </a:xfrm>
            <a:custGeom>
              <a:avLst/>
              <a:gdLst>
                <a:gd name="T0" fmla="*/ 33 w 50"/>
                <a:gd name="T1" fmla="*/ 477 h 72"/>
                <a:gd name="T2" fmla="*/ 220 w 50"/>
                <a:gd name="T3" fmla="*/ 149 h 72"/>
                <a:gd name="T4" fmla="*/ 720 w 50"/>
                <a:gd name="T5" fmla="*/ 93 h 72"/>
                <a:gd name="T6" fmla="*/ 750 w 50"/>
                <a:gd name="T7" fmla="*/ 717 h 72"/>
                <a:gd name="T8" fmla="*/ 613 w 50"/>
                <a:gd name="T9" fmla="*/ 1195 h 72"/>
                <a:gd name="T10" fmla="*/ 408 w 50"/>
                <a:gd name="T11" fmla="*/ 1216 h 72"/>
                <a:gd name="T12" fmla="*/ 270 w 50"/>
                <a:gd name="T13" fmla="*/ 1229 h 72"/>
                <a:gd name="T14" fmla="*/ 50 w 50"/>
                <a:gd name="T15" fmla="*/ 1045 h 72"/>
                <a:gd name="T16" fmla="*/ 33 w 50"/>
                <a:gd name="T17" fmla="*/ 477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72">
                  <a:moveTo>
                    <a:pt x="2" y="25"/>
                  </a:moveTo>
                  <a:cubicBezTo>
                    <a:pt x="4" y="16"/>
                    <a:pt x="6" y="10"/>
                    <a:pt x="14" y="8"/>
                  </a:cubicBezTo>
                  <a:cubicBezTo>
                    <a:pt x="21" y="7"/>
                    <a:pt x="42" y="0"/>
                    <a:pt x="46" y="5"/>
                  </a:cubicBezTo>
                  <a:cubicBezTo>
                    <a:pt x="50" y="10"/>
                    <a:pt x="47" y="26"/>
                    <a:pt x="48" y="38"/>
                  </a:cubicBezTo>
                  <a:cubicBezTo>
                    <a:pt x="49" y="46"/>
                    <a:pt x="45" y="58"/>
                    <a:pt x="39" y="63"/>
                  </a:cubicBezTo>
                  <a:cubicBezTo>
                    <a:pt x="35" y="67"/>
                    <a:pt x="28" y="64"/>
                    <a:pt x="26" y="64"/>
                  </a:cubicBezTo>
                  <a:cubicBezTo>
                    <a:pt x="23" y="63"/>
                    <a:pt x="17" y="65"/>
                    <a:pt x="17" y="65"/>
                  </a:cubicBezTo>
                  <a:cubicBezTo>
                    <a:pt x="17" y="65"/>
                    <a:pt x="7" y="72"/>
                    <a:pt x="3" y="55"/>
                  </a:cubicBezTo>
                  <a:cubicBezTo>
                    <a:pt x="0" y="51"/>
                    <a:pt x="0" y="34"/>
                    <a:pt x="2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7" name="Freeform 748">
              <a:extLst>
                <a:ext uri="{FF2B5EF4-FFF2-40B4-BE49-F238E27FC236}">
                  <a16:creationId xmlns:a16="http://schemas.microsoft.com/office/drawing/2014/main" id="{26D58F5F-E4E8-4D1F-B8C5-2B98A0ED8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2803"/>
              <a:ext cx="150" cy="165"/>
            </a:xfrm>
            <a:custGeom>
              <a:avLst/>
              <a:gdLst>
                <a:gd name="T0" fmla="*/ 20 w 60"/>
                <a:gd name="T1" fmla="*/ 865 h 62"/>
                <a:gd name="T2" fmla="*/ 33 w 60"/>
                <a:gd name="T3" fmla="*/ 623 h 62"/>
                <a:gd name="T4" fmla="*/ 95 w 60"/>
                <a:gd name="T5" fmla="*/ 282 h 62"/>
                <a:gd name="T6" fmla="*/ 283 w 60"/>
                <a:gd name="T7" fmla="*/ 319 h 62"/>
                <a:gd name="T8" fmla="*/ 408 w 60"/>
                <a:gd name="T9" fmla="*/ 261 h 62"/>
                <a:gd name="T10" fmla="*/ 658 w 60"/>
                <a:gd name="T11" fmla="*/ 56 h 62"/>
                <a:gd name="T12" fmla="*/ 833 w 60"/>
                <a:gd name="T13" fmla="*/ 418 h 62"/>
                <a:gd name="T14" fmla="*/ 875 w 60"/>
                <a:gd name="T15" fmla="*/ 921 h 62"/>
                <a:gd name="T16" fmla="*/ 613 w 60"/>
                <a:gd name="T17" fmla="*/ 1112 h 62"/>
                <a:gd name="T18" fmla="*/ 438 w 60"/>
                <a:gd name="T19" fmla="*/ 1057 h 62"/>
                <a:gd name="T20" fmla="*/ 270 w 60"/>
                <a:gd name="T21" fmla="*/ 1112 h 62"/>
                <a:gd name="T22" fmla="*/ 20 w 60"/>
                <a:gd name="T23" fmla="*/ 865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62">
                  <a:moveTo>
                    <a:pt x="1" y="46"/>
                  </a:moveTo>
                  <a:cubicBezTo>
                    <a:pt x="1" y="41"/>
                    <a:pt x="1" y="40"/>
                    <a:pt x="2" y="33"/>
                  </a:cubicBezTo>
                  <a:cubicBezTo>
                    <a:pt x="4" y="26"/>
                    <a:pt x="0" y="17"/>
                    <a:pt x="6" y="15"/>
                  </a:cubicBezTo>
                  <a:cubicBezTo>
                    <a:pt x="11" y="13"/>
                    <a:pt x="17" y="14"/>
                    <a:pt x="18" y="17"/>
                  </a:cubicBezTo>
                  <a:cubicBezTo>
                    <a:pt x="22" y="16"/>
                    <a:pt x="24" y="17"/>
                    <a:pt x="26" y="14"/>
                  </a:cubicBezTo>
                  <a:cubicBezTo>
                    <a:pt x="27" y="11"/>
                    <a:pt x="37" y="0"/>
                    <a:pt x="42" y="3"/>
                  </a:cubicBezTo>
                  <a:cubicBezTo>
                    <a:pt x="47" y="5"/>
                    <a:pt x="46" y="15"/>
                    <a:pt x="53" y="22"/>
                  </a:cubicBezTo>
                  <a:cubicBezTo>
                    <a:pt x="59" y="29"/>
                    <a:pt x="60" y="43"/>
                    <a:pt x="56" y="49"/>
                  </a:cubicBezTo>
                  <a:cubicBezTo>
                    <a:pt x="53" y="56"/>
                    <a:pt x="55" y="62"/>
                    <a:pt x="39" y="59"/>
                  </a:cubicBezTo>
                  <a:cubicBezTo>
                    <a:pt x="35" y="59"/>
                    <a:pt x="32" y="56"/>
                    <a:pt x="28" y="56"/>
                  </a:cubicBezTo>
                  <a:cubicBezTo>
                    <a:pt x="25" y="56"/>
                    <a:pt x="22" y="61"/>
                    <a:pt x="17" y="59"/>
                  </a:cubicBezTo>
                  <a:cubicBezTo>
                    <a:pt x="12" y="58"/>
                    <a:pt x="1" y="52"/>
                    <a:pt x="1" y="4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8" name="Freeform 749">
              <a:extLst>
                <a:ext uri="{FF2B5EF4-FFF2-40B4-BE49-F238E27FC236}">
                  <a16:creationId xmlns:a16="http://schemas.microsoft.com/office/drawing/2014/main" id="{4BE6CDE2-07A1-44A9-AAD9-314F106E2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3029"/>
              <a:ext cx="227" cy="214"/>
            </a:xfrm>
            <a:custGeom>
              <a:avLst/>
              <a:gdLst>
                <a:gd name="T0" fmla="*/ 12 w 91"/>
                <a:gd name="T1" fmla="*/ 457 h 80"/>
                <a:gd name="T2" fmla="*/ 312 w 91"/>
                <a:gd name="T3" fmla="*/ 56 h 80"/>
                <a:gd name="T4" fmla="*/ 621 w 91"/>
                <a:gd name="T5" fmla="*/ 94 h 80"/>
                <a:gd name="T6" fmla="*/ 915 w 91"/>
                <a:gd name="T7" fmla="*/ 342 h 80"/>
                <a:gd name="T8" fmla="*/ 1382 w 91"/>
                <a:gd name="T9" fmla="*/ 500 h 80"/>
                <a:gd name="T10" fmla="*/ 1350 w 91"/>
                <a:gd name="T11" fmla="*/ 995 h 80"/>
                <a:gd name="T12" fmla="*/ 1257 w 91"/>
                <a:gd name="T13" fmla="*/ 1396 h 80"/>
                <a:gd name="T14" fmla="*/ 915 w 91"/>
                <a:gd name="T15" fmla="*/ 1418 h 80"/>
                <a:gd name="T16" fmla="*/ 30 w 91"/>
                <a:gd name="T17" fmla="*/ 824 h 80"/>
                <a:gd name="T18" fmla="*/ 12 w 91"/>
                <a:gd name="T19" fmla="*/ 457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80">
                  <a:moveTo>
                    <a:pt x="1" y="24"/>
                  </a:moveTo>
                  <a:cubicBezTo>
                    <a:pt x="3" y="16"/>
                    <a:pt x="9" y="4"/>
                    <a:pt x="20" y="3"/>
                  </a:cubicBezTo>
                  <a:cubicBezTo>
                    <a:pt x="31" y="1"/>
                    <a:pt x="37" y="0"/>
                    <a:pt x="40" y="5"/>
                  </a:cubicBezTo>
                  <a:cubicBezTo>
                    <a:pt x="42" y="9"/>
                    <a:pt x="51" y="16"/>
                    <a:pt x="59" y="18"/>
                  </a:cubicBezTo>
                  <a:cubicBezTo>
                    <a:pt x="66" y="20"/>
                    <a:pt x="87" y="21"/>
                    <a:pt x="89" y="26"/>
                  </a:cubicBezTo>
                  <a:cubicBezTo>
                    <a:pt x="91" y="32"/>
                    <a:pt x="86" y="44"/>
                    <a:pt x="87" y="52"/>
                  </a:cubicBezTo>
                  <a:cubicBezTo>
                    <a:pt x="87" y="61"/>
                    <a:pt x="90" y="69"/>
                    <a:pt x="81" y="73"/>
                  </a:cubicBezTo>
                  <a:cubicBezTo>
                    <a:pt x="71" y="77"/>
                    <a:pt x="73" y="80"/>
                    <a:pt x="59" y="74"/>
                  </a:cubicBezTo>
                  <a:cubicBezTo>
                    <a:pt x="45" y="68"/>
                    <a:pt x="13" y="60"/>
                    <a:pt x="2" y="43"/>
                  </a:cubicBezTo>
                  <a:cubicBezTo>
                    <a:pt x="0" y="40"/>
                    <a:pt x="1" y="24"/>
                    <a:pt x="1" y="2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9" name="Freeform 750">
              <a:extLst>
                <a:ext uri="{FF2B5EF4-FFF2-40B4-BE49-F238E27FC236}">
                  <a16:creationId xmlns:a16="http://schemas.microsoft.com/office/drawing/2014/main" id="{6D9C532D-4809-4B31-A730-5ABC1901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160"/>
              <a:ext cx="258" cy="229"/>
            </a:xfrm>
            <a:custGeom>
              <a:avLst/>
              <a:gdLst>
                <a:gd name="T0" fmla="*/ 709 w 103"/>
                <a:gd name="T1" fmla="*/ 1148 h 86"/>
                <a:gd name="T2" fmla="*/ 113 w 103"/>
                <a:gd name="T3" fmla="*/ 588 h 86"/>
                <a:gd name="T4" fmla="*/ 220 w 103"/>
                <a:gd name="T5" fmla="*/ 0 h 86"/>
                <a:gd name="T6" fmla="*/ 301 w 103"/>
                <a:gd name="T7" fmla="*/ 77 h 86"/>
                <a:gd name="T8" fmla="*/ 1035 w 103"/>
                <a:gd name="T9" fmla="*/ 474 h 86"/>
                <a:gd name="T10" fmla="*/ 1192 w 103"/>
                <a:gd name="T11" fmla="*/ 533 h 86"/>
                <a:gd name="T12" fmla="*/ 1538 w 103"/>
                <a:gd name="T13" fmla="*/ 815 h 86"/>
                <a:gd name="T14" fmla="*/ 1305 w 103"/>
                <a:gd name="T15" fmla="*/ 1566 h 86"/>
                <a:gd name="T16" fmla="*/ 1035 w 103"/>
                <a:gd name="T17" fmla="*/ 1587 h 86"/>
                <a:gd name="T18" fmla="*/ 709 w 103"/>
                <a:gd name="T19" fmla="*/ 1148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86">
                  <a:moveTo>
                    <a:pt x="45" y="61"/>
                  </a:moveTo>
                  <a:cubicBezTo>
                    <a:pt x="33" y="50"/>
                    <a:pt x="16" y="41"/>
                    <a:pt x="7" y="31"/>
                  </a:cubicBezTo>
                  <a:cubicBezTo>
                    <a:pt x="0" y="23"/>
                    <a:pt x="13" y="0"/>
                    <a:pt x="14" y="0"/>
                  </a:cubicBezTo>
                  <a:cubicBezTo>
                    <a:pt x="16" y="2"/>
                    <a:pt x="18" y="3"/>
                    <a:pt x="19" y="4"/>
                  </a:cubicBezTo>
                  <a:cubicBezTo>
                    <a:pt x="34" y="14"/>
                    <a:pt x="55" y="20"/>
                    <a:pt x="66" y="25"/>
                  </a:cubicBezTo>
                  <a:cubicBezTo>
                    <a:pt x="71" y="27"/>
                    <a:pt x="74" y="28"/>
                    <a:pt x="76" y="28"/>
                  </a:cubicBezTo>
                  <a:cubicBezTo>
                    <a:pt x="77" y="34"/>
                    <a:pt x="93" y="15"/>
                    <a:pt x="98" y="43"/>
                  </a:cubicBezTo>
                  <a:cubicBezTo>
                    <a:pt x="103" y="70"/>
                    <a:pt x="90" y="77"/>
                    <a:pt x="83" y="83"/>
                  </a:cubicBezTo>
                  <a:cubicBezTo>
                    <a:pt x="79" y="86"/>
                    <a:pt x="73" y="86"/>
                    <a:pt x="66" y="84"/>
                  </a:cubicBezTo>
                  <a:cubicBezTo>
                    <a:pt x="61" y="83"/>
                    <a:pt x="56" y="70"/>
                    <a:pt x="45" y="6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0" name="Freeform 751">
              <a:extLst>
                <a:ext uri="{FF2B5EF4-FFF2-40B4-BE49-F238E27FC236}">
                  <a16:creationId xmlns:a16="http://schemas.microsoft.com/office/drawing/2014/main" id="{9574BC6A-BE6A-412B-A39F-CB51CBCC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3272"/>
              <a:ext cx="80" cy="67"/>
            </a:xfrm>
            <a:custGeom>
              <a:avLst/>
              <a:gdLst>
                <a:gd name="T0" fmla="*/ 63 w 32"/>
                <a:gd name="T1" fmla="*/ 346 h 25"/>
                <a:gd name="T2" fmla="*/ 50 w 32"/>
                <a:gd name="T3" fmla="*/ 230 h 25"/>
                <a:gd name="T4" fmla="*/ 158 w 32"/>
                <a:gd name="T5" fmla="*/ 21 h 25"/>
                <a:gd name="T6" fmla="*/ 458 w 32"/>
                <a:gd name="T7" fmla="*/ 273 h 25"/>
                <a:gd name="T8" fmla="*/ 333 w 32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4" y="18"/>
                  </a:moveTo>
                  <a:cubicBezTo>
                    <a:pt x="4" y="16"/>
                    <a:pt x="3" y="15"/>
                    <a:pt x="3" y="12"/>
                  </a:cubicBezTo>
                  <a:cubicBezTo>
                    <a:pt x="2" y="5"/>
                    <a:pt x="0" y="1"/>
                    <a:pt x="10" y="1"/>
                  </a:cubicBezTo>
                  <a:cubicBezTo>
                    <a:pt x="21" y="0"/>
                    <a:pt x="32" y="8"/>
                    <a:pt x="29" y="14"/>
                  </a:cubicBezTo>
                  <a:cubicBezTo>
                    <a:pt x="26" y="19"/>
                    <a:pt x="23" y="24"/>
                    <a:pt x="21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1" name="Freeform 752">
              <a:extLst>
                <a:ext uri="{FF2B5EF4-FFF2-40B4-BE49-F238E27FC236}">
                  <a16:creationId xmlns:a16="http://schemas.microsoft.com/office/drawing/2014/main" id="{2F764645-EDF0-4DB9-A64B-A76EF3EEA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949"/>
              <a:ext cx="128" cy="134"/>
            </a:xfrm>
            <a:custGeom>
              <a:avLst/>
              <a:gdLst>
                <a:gd name="T0" fmla="*/ 617 w 51"/>
                <a:gd name="T1" fmla="*/ 927 h 50"/>
                <a:gd name="T2" fmla="*/ 776 w 51"/>
                <a:gd name="T3" fmla="*/ 482 h 50"/>
                <a:gd name="T4" fmla="*/ 663 w 51"/>
                <a:gd name="T5" fmla="*/ 137 h 50"/>
                <a:gd name="T6" fmla="*/ 680 w 51"/>
                <a:gd name="T7" fmla="*/ 94 h 50"/>
                <a:gd name="T8" fmla="*/ 535 w 51"/>
                <a:gd name="T9" fmla="*/ 78 h 50"/>
                <a:gd name="T10" fmla="*/ 366 w 51"/>
                <a:gd name="T11" fmla="*/ 21 h 50"/>
                <a:gd name="T12" fmla="*/ 188 w 51"/>
                <a:gd name="T13" fmla="*/ 78 h 50"/>
                <a:gd name="T14" fmla="*/ 63 w 51"/>
                <a:gd name="T15" fmla="*/ 0 h 50"/>
                <a:gd name="T16" fmla="*/ 63 w 51"/>
                <a:gd name="T17" fmla="*/ 0 h 50"/>
                <a:gd name="T18" fmla="*/ 63 w 51"/>
                <a:gd name="T19" fmla="*/ 346 h 50"/>
                <a:gd name="T20" fmla="*/ 146 w 51"/>
                <a:gd name="T21" fmla="*/ 710 h 50"/>
                <a:gd name="T22" fmla="*/ 238 w 51"/>
                <a:gd name="T23" fmla="*/ 847 h 50"/>
                <a:gd name="T24" fmla="*/ 221 w 51"/>
                <a:gd name="T25" fmla="*/ 825 h 50"/>
                <a:gd name="T26" fmla="*/ 379 w 51"/>
                <a:gd name="T27" fmla="*/ 927 h 50"/>
                <a:gd name="T28" fmla="*/ 567 w 51"/>
                <a:gd name="T29" fmla="*/ 962 h 50"/>
                <a:gd name="T30" fmla="*/ 617 w 51"/>
                <a:gd name="T31" fmla="*/ 927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50">
                  <a:moveTo>
                    <a:pt x="39" y="48"/>
                  </a:moveTo>
                  <a:cubicBezTo>
                    <a:pt x="35" y="45"/>
                    <a:pt x="47" y="34"/>
                    <a:pt x="49" y="25"/>
                  </a:cubicBezTo>
                  <a:cubicBezTo>
                    <a:pt x="51" y="17"/>
                    <a:pt x="43" y="11"/>
                    <a:pt x="42" y="7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5"/>
                    <a:pt x="38" y="5"/>
                    <a:pt x="34" y="4"/>
                  </a:cubicBezTo>
                  <a:cubicBezTo>
                    <a:pt x="30" y="4"/>
                    <a:pt x="27" y="1"/>
                    <a:pt x="23" y="1"/>
                  </a:cubicBezTo>
                  <a:cubicBezTo>
                    <a:pt x="20" y="1"/>
                    <a:pt x="17" y="6"/>
                    <a:pt x="12" y="4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4" y="10"/>
                    <a:pt x="4" y="18"/>
                  </a:cubicBezTo>
                  <a:cubicBezTo>
                    <a:pt x="5" y="26"/>
                    <a:pt x="3" y="27"/>
                    <a:pt x="9" y="37"/>
                  </a:cubicBezTo>
                  <a:cubicBezTo>
                    <a:pt x="11" y="40"/>
                    <a:pt x="13" y="42"/>
                    <a:pt x="15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7" y="45"/>
                    <a:pt x="20" y="47"/>
                    <a:pt x="24" y="48"/>
                  </a:cubicBezTo>
                  <a:cubicBezTo>
                    <a:pt x="31" y="50"/>
                    <a:pt x="37" y="49"/>
                    <a:pt x="36" y="50"/>
                  </a:cubicBezTo>
                  <a:cubicBezTo>
                    <a:pt x="41" y="49"/>
                    <a:pt x="39" y="48"/>
                    <a:pt x="39" y="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2" name="Freeform 753">
              <a:extLst>
                <a:ext uri="{FF2B5EF4-FFF2-40B4-BE49-F238E27FC236}">
                  <a16:creationId xmlns:a16="http://schemas.microsoft.com/office/drawing/2014/main" id="{C9E37FCD-4062-47C9-AC75-35D7EFFB9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859"/>
              <a:ext cx="208" cy="237"/>
            </a:xfrm>
            <a:custGeom>
              <a:avLst/>
              <a:gdLst>
                <a:gd name="T0" fmla="*/ 1306 w 83"/>
                <a:gd name="T1" fmla="*/ 1339 h 89"/>
                <a:gd name="T2" fmla="*/ 1225 w 83"/>
                <a:gd name="T3" fmla="*/ 977 h 89"/>
                <a:gd name="T4" fmla="*/ 1225 w 83"/>
                <a:gd name="T5" fmla="*/ 660 h 89"/>
                <a:gd name="T6" fmla="*/ 1225 w 83"/>
                <a:gd name="T7" fmla="*/ 660 h 89"/>
                <a:gd name="T8" fmla="*/ 1100 w 83"/>
                <a:gd name="T9" fmla="*/ 474 h 89"/>
                <a:gd name="T10" fmla="*/ 1118 w 83"/>
                <a:gd name="T11" fmla="*/ 226 h 89"/>
                <a:gd name="T12" fmla="*/ 772 w 83"/>
                <a:gd name="T13" fmla="*/ 21 h 89"/>
                <a:gd name="T14" fmla="*/ 566 w 83"/>
                <a:gd name="T15" fmla="*/ 418 h 89"/>
                <a:gd name="T16" fmla="*/ 408 w 83"/>
                <a:gd name="T17" fmla="*/ 546 h 89"/>
                <a:gd name="T18" fmla="*/ 158 w 83"/>
                <a:gd name="T19" fmla="*/ 772 h 89"/>
                <a:gd name="T20" fmla="*/ 83 w 83"/>
                <a:gd name="T21" fmla="*/ 1624 h 89"/>
                <a:gd name="T22" fmla="*/ 145 w 83"/>
                <a:gd name="T23" fmla="*/ 1680 h 89"/>
                <a:gd name="T24" fmla="*/ 158 w 83"/>
                <a:gd name="T25" fmla="*/ 1680 h 89"/>
                <a:gd name="T26" fmla="*/ 584 w 83"/>
                <a:gd name="T27" fmla="*/ 1646 h 89"/>
                <a:gd name="T28" fmla="*/ 629 w 83"/>
                <a:gd name="T29" fmla="*/ 1659 h 89"/>
                <a:gd name="T30" fmla="*/ 930 w 83"/>
                <a:gd name="T31" fmla="*/ 1262 h 89"/>
                <a:gd name="T32" fmla="*/ 1243 w 83"/>
                <a:gd name="T33" fmla="*/ 1305 h 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89">
                  <a:moveTo>
                    <a:pt x="83" y="71"/>
                  </a:moveTo>
                  <a:cubicBezTo>
                    <a:pt x="77" y="61"/>
                    <a:pt x="79" y="60"/>
                    <a:pt x="78" y="52"/>
                  </a:cubicBezTo>
                  <a:cubicBezTo>
                    <a:pt x="78" y="45"/>
                    <a:pt x="74" y="41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4" y="32"/>
                    <a:pt x="70" y="29"/>
                    <a:pt x="70" y="25"/>
                  </a:cubicBezTo>
                  <a:cubicBezTo>
                    <a:pt x="70" y="20"/>
                    <a:pt x="70" y="19"/>
                    <a:pt x="71" y="12"/>
                  </a:cubicBezTo>
                  <a:cubicBezTo>
                    <a:pt x="67" y="3"/>
                    <a:pt x="55" y="0"/>
                    <a:pt x="49" y="1"/>
                  </a:cubicBezTo>
                  <a:cubicBezTo>
                    <a:pt x="44" y="1"/>
                    <a:pt x="39" y="15"/>
                    <a:pt x="36" y="22"/>
                  </a:cubicBezTo>
                  <a:cubicBezTo>
                    <a:pt x="32" y="22"/>
                    <a:pt x="29" y="25"/>
                    <a:pt x="26" y="29"/>
                  </a:cubicBezTo>
                  <a:cubicBezTo>
                    <a:pt x="23" y="26"/>
                    <a:pt x="18" y="32"/>
                    <a:pt x="10" y="41"/>
                  </a:cubicBezTo>
                  <a:cubicBezTo>
                    <a:pt x="1" y="50"/>
                    <a:pt x="0" y="80"/>
                    <a:pt x="5" y="86"/>
                  </a:cubicBezTo>
                  <a:cubicBezTo>
                    <a:pt x="6" y="88"/>
                    <a:pt x="7" y="88"/>
                    <a:pt x="9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9" y="87"/>
                    <a:pt x="34" y="83"/>
                    <a:pt x="37" y="8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2" y="80"/>
                    <a:pt x="48" y="68"/>
                    <a:pt x="59" y="67"/>
                  </a:cubicBezTo>
                  <a:cubicBezTo>
                    <a:pt x="70" y="65"/>
                    <a:pt x="76" y="64"/>
                    <a:pt x="79" y="6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3" name="Freeform 754">
              <a:extLst>
                <a:ext uri="{FF2B5EF4-FFF2-40B4-BE49-F238E27FC236}">
                  <a16:creationId xmlns:a16="http://schemas.microsoft.com/office/drawing/2014/main" id="{D8FA2FAD-6834-4A63-AF76-06DC59BE3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429"/>
              <a:ext cx="270" cy="208"/>
            </a:xfrm>
            <a:custGeom>
              <a:avLst/>
              <a:gdLst>
                <a:gd name="T0" fmla="*/ 175 w 108"/>
                <a:gd name="T1" fmla="*/ 1443 h 78"/>
                <a:gd name="T2" fmla="*/ 613 w 108"/>
                <a:gd name="T3" fmla="*/ 1173 h 78"/>
                <a:gd name="T4" fmla="*/ 1188 w 108"/>
                <a:gd name="T5" fmla="*/ 760 h 78"/>
                <a:gd name="T6" fmla="*/ 1613 w 108"/>
                <a:gd name="T7" fmla="*/ 547 h 78"/>
                <a:gd name="T8" fmla="*/ 1470 w 108"/>
                <a:gd name="T9" fmla="*/ 35 h 78"/>
                <a:gd name="T10" fmla="*/ 1083 w 108"/>
                <a:gd name="T11" fmla="*/ 341 h 78"/>
                <a:gd name="T12" fmla="*/ 250 w 108"/>
                <a:gd name="T13" fmla="*/ 533 h 78"/>
                <a:gd name="T14" fmla="*/ 50 w 108"/>
                <a:gd name="T15" fmla="*/ 832 h 78"/>
                <a:gd name="T16" fmla="*/ 175 w 108"/>
                <a:gd name="T17" fmla="*/ 1443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78">
                  <a:moveTo>
                    <a:pt x="11" y="76"/>
                  </a:moveTo>
                  <a:cubicBezTo>
                    <a:pt x="26" y="78"/>
                    <a:pt x="36" y="71"/>
                    <a:pt x="39" y="62"/>
                  </a:cubicBezTo>
                  <a:cubicBezTo>
                    <a:pt x="42" y="53"/>
                    <a:pt x="68" y="39"/>
                    <a:pt x="76" y="40"/>
                  </a:cubicBezTo>
                  <a:cubicBezTo>
                    <a:pt x="84" y="41"/>
                    <a:pt x="97" y="44"/>
                    <a:pt x="103" y="29"/>
                  </a:cubicBezTo>
                  <a:cubicBezTo>
                    <a:pt x="108" y="14"/>
                    <a:pt x="103" y="0"/>
                    <a:pt x="94" y="2"/>
                  </a:cubicBezTo>
                  <a:cubicBezTo>
                    <a:pt x="84" y="4"/>
                    <a:pt x="78" y="13"/>
                    <a:pt x="69" y="18"/>
                  </a:cubicBezTo>
                  <a:cubicBezTo>
                    <a:pt x="60" y="23"/>
                    <a:pt x="25" y="22"/>
                    <a:pt x="16" y="28"/>
                  </a:cubicBezTo>
                  <a:cubicBezTo>
                    <a:pt x="7" y="35"/>
                    <a:pt x="0" y="39"/>
                    <a:pt x="3" y="44"/>
                  </a:cubicBezTo>
                  <a:cubicBezTo>
                    <a:pt x="19" y="56"/>
                    <a:pt x="12" y="69"/>
                    <a:pt x="11" y="7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4" name="Freeform 755">
              <a:extLst>
                <a:ext uri="{FF2B5EF4-FFF2-40B4-BE49-F238E27FC236}">
                  <a16:creationId xmlns:a16="http://schemas.microsoft.com/office/drawing/2014/main" id="{822F31C6-A306-4CFE-9878-AA13363A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357"/>
              <a:ext cx="150" cy="158"/>
            </a:xfrm>
            <a:custGeom>
              <a:avLst/>
              <a:gdLst>
                <a:gd name="T0" fmla="*/ 113 w 60"/>
                <a:gd name="T1" fmla="*/ 1077 h 59"/>
                <a:gd name="T2" fmla="*/ 63 w 60"/>
                <a:gd name="T3" fmla="*/ 595 h 59"/>
                <a:gd name="T4" fmla="*/ 0 w 60"/>
                <a:gd name="T5" fmla="*/ 560 h 59"/>
                <a:gd name="T6" fmla="*/ 425 w 60"/>
                <a:gd name="T7" fmla="*/ 265 h 59"/>
                <a:gd name="T8" fmla="*/ 875 w 60"/>
                <a:gd name="T9" fmla="*/ 0 h 59"/>
                <a:gd name="T10" fmla="*/ 813 w 60"/>
                <a:gd name="T11" fmla="*/ 423 h 59"/>
                <a:gd name="T12" fmla="*/ 533 w 60"/>
                <a:gd name="T13" fmla="*/ 595 h 59"/>
                <a:gd name="T14" fmla="*/ 438 w 60"/>
                <a:gd name="T15" fmla="*/ 924 h 59"/>
                <a:gd name="T16" fmla="*/ 113 w 60"/>
                <a:gd name="T17" fmla="*/ 1077 h 59"/>
                <a:gd name="T18" fmla="*/ 113 w 60"/>
                <a:gd name="T19" fmla="*/ 1077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59">
                  <a:moveTo>
                    <a:pt x="7" y="56"/>
                  </a:moveTo>
                  <a:cubicBezTo>
                    <a:pt x="10" y="46"/>
                    <a:pt x="10" y="33"/>
                    <a:pt x="4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2" y="21"/>
                    <a:pt x="27" y="14"/>
                  </a:cubicBezTo>
                  <a:cubicBezTo>
                    <a:pt x="32" y="6"/>
                    <a:pt x="51" y="0"/>
                    <a:pt x="56" y="0"/>
                  </a:cubicBezTo>
                  <a:cubicBezTo>
                    <a:pt x="60" y="0"/>
                    <a:pt x="55" y="12"/>
                    <a:pt x="52" y="22"/>
                  </a:cubicBezTo>
                  <a:cubicBezTo>
                    <a:pt x="48" y="31"/>
                    <a:pt x="41" y="25"/>
                    <a:pt x="34" y="31"/>
                  </a:cubicBezTo>
                  <a:cubicBezTo>
                    <a:pt x="28" y="37"/>
                    <a:pt x="28" y="39"/>
                    <a:pt x="28" y="48"/>
                  </a:cubicBezTo>
                  <a:cubicBezTo>
                    <a:pt x="28" y="58"/>
                    <a:pt x="19" y="59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5" name="Freeform 756">
              <a:extLst>
                <a:ext uri="{FF2B5EF4-FFF2-40B4-BE49-F238E27FC236}">
                  <a16:creationId xmlns:a16="http://schemas.microsoft.com/office/drawing/2014/main" id="{1EDB1D7F-1E90-4488-B5BE-8E08C376E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976"/>
              <a:ext cx="77" cy="80"/>
            </a:xfrm>
            <a:custGeom>
              <a:avLst/>
              <a:gdLst>
                <a:gd name="T0" fmla="*/ 383 w 31"/>
                <a:gd name="T1" fmla="*/ 149 h 30"/>
                <a:gd name="T2" fmla="*/ 462 w 31"/>
                <a:gd name="T3" fmla="*/ 512 h 30"/>
                <a:gd name="T4" fmla="*/ 474 w 31"/>
                <a:gd name="T5" fmla="*/ 547 h 30"/>
                <a:gd name="T6" fmla="*/ 474 w 31"/>
                <a:gd name="T7" fmla="*/ 568 h 30"/>
                <a:gd name="T8" fmla="*/ 400 w 31"/>
                <a:gd name="T9" fmla="*/ 477 h 30"/>
                <a:gd name="T10" fmla="*/ 92 w 31"/>
                <a:gd name="T11" fmla="*/ 435 h 30"/>
                <a:gd name="T12" fmla="*/ 0 w 31"/>
                <a:gd name="T13" fmla="*/ 477 h 30"/>
                <a:gd name="T14" fmla="*/ 0 w 31"/>
                <a:gd name="T15" fmla="*/ 456 h 30"/>
                <a:gd name="T16" fmla="*/ 370 w 31"/>
                <a:gd name="T17" fmla="*/ 0 h 30"/>
                <a:gd name="T18" fmla="*/ 370 w 31"/>
                <a:gd name="T19" fmla="*/ 0 h 30"/>
                <a:gd name="T20" fmla="*/ 383 w 31"/>
                <a:gd name="T21" fmla="*/ 149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30">
                  <a:moveTo>
                    <a:pt x="25" y="8"/>
                  </a:moveTo>
                  <a:cubicBezTo>
                    <a:pt x="26" y="16"/>
                    <a:pt x="24" y="17"/>
                    <a:pt x="30" y="27"/>
                  </a:cubicBezTo>
                  <a:cubicBezTo>
                    <a:pt x="30" y="28"/>
                    <a:pt x="31" y="28"/>
                    <a:pt x="31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9" y="28"/>
                    <a:pt x="27" y="26"/>
                    <a:pt x="26" y="25"/>
                  </a:cubicBezTo>
                  <a:cubicBezTo>
                    <a:pt x="23" y="20"/>
                    <a:pt x="17" y="21"/>
                    <a:pt x="6" y="23"/>
                  </a:cubicBezTo>
                  <a:cubicBezTo>
                    <a:pt x="4" y="23"/>
                    <a:pt x="2" y="24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3" y="17"/>
                    <a:pt x="23" y="1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5" y="5"/>
                    <a:pt x="25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6" name="Freeform 757">
              <a:extLst>
                <a:ext uri="{FF2B5EF4-FFF2-40B4-BE49-F238E27FC236}">
                  <a16:creationId xmlns:a16="http://schemas.microsoft.com/office/drawing/2014/main" id="{50523815-DFD1-403E-85C4-F40B8CB08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240"/>
              <a:ext cx="170" cy="147"/>
            </a:xfrm>
            <a:custGeom>
              <a:avLst/>
              <a:gdLst>
                <a:gd name="T0" fmla="*/ 83 w 68"/>
                <a:gd name="T1" fmla="*/ 492 h 55"/>
                <a:gd name="T2" fmla="*/ 300 w 68"/>
                <a:gd name="T3" fmla="*/ 35 h 55"/>
                <a:gd name="T4" fmla="*/ 438 w 68"/>
                <a:gd name="T5" fmla="*/ 21 h 55"/>
                <a:gd name="T6" fmla="*/ 438 w 68"/>
                <a:gd name="T7" fmla="*/ 21 h 55"/>
                <a:gd name="T8" fmla="*/ 1020 w 68"/>
                <a:gd name="T9" fmla="*/ 572 h 55"/>
                <a:gd name="T10" fmla="*/ 770 w 68"/>
                <a:gd name="T11" fmla="*/ 1016 h 55"/>
                <a:gd name="T12" fmla="*/ 83 w 68"/>
                <a:gd name="T13" fmla="*/ 4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5">
                  <a:moveTo>
                    <a:pt x="5" y="26"/>
                  </a:moveTo>
                  <a:cubicBezTo>
                    <a:pt x="0" y="16"/>
                    <a:pt x="9" y="8"/>
                    <a:pt x="19" y="2"/>
                  </a:cubicBezTo>
                  <a:cubicBezTo>
                    <a:pt x="22" y="1"/>
                    <a:pt x="25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6" y="11"/>
                    <a:pt x="53" y="20"/>
                    <a:pt x="65" y="30"/>
                  </a:cubicBezTo>
                  <a:cubicBezTo>
                    <a:pt x="68" y="38"/>
                    <a:pt x="64" y="55"/>
                    <a:pt x="49" y="53"/>
                  </a:cubicBezTo>
                  <a:cubicBezTo>
                    <a:pt x="34" y="51"/>
                    <a:pt x="11" y="35"/>
                    <a:pt x="5" y="2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7" name="Freeform 758">
              <a:extLst>
                <a:ext uri="{FF2B5EF4-FFF2-40B4-BE49-F238E27FC236}">
                  <a16:creationId xmlns:a16="http://schemas.microsoft.com/office/drawing/2014/main" id="{8497C951-B24F-4173-922E-A189A46BC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264"/>
              <a:ext cx="110" cy="104"/>
            </a:xfrm>
            <a:custGeom>
              <a:avLst/>
              <a:gdLst>
                <a:gd name="T0" fmla="*/ 113 w 44"/>
                <a:gd name="T1" fmla="*/ 264 h 39"/>
                <a:gd name="T2" fmla="*/ 563 w 44"/>
                <a:gd name="T3" fmla="*/ 171 h 39"/>
                <a:gd name="T4" fmla="*/ 470 w 44"/>
                <a:gd name="T5" fmla="*/ 661 h 39"/>
                <a:gd name="T6" fmla="*/ 113 w 44"/>
                <a:gd name="T7" fmla="*/ 26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9">
                  <a:moveTo>
                    <a:pt x="7" y="14"/>
                  </a:moveTo>
                  <a:cubicBezTo>
                    <a:pt x="13" y="0"/>
                    <a:pt x="27" y="3"/>
                    <a:pt x="36" y="9"/>
                  </a:cubicBezTo>
                  <a:cubicBezTo>
                    <a:pt x="44" y="16"/>
                    <a:pt x="41" y="31"/>
                    <a:pt x="30" y="35"/>
                  </a:cubicBezTo>
                  <a:cubicBezTo>
                    <a:pt x="18" y="39"/>
                    <a:pt x="0" y="28"/>
                    <a:pt x="7" y="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8" name="Freeform 759">
              <a:extLst>
                <a:ext uri="{FF2B5EF4-FFF2-40B4-BE49-F238E27FC236}">
                  <a16:creationId xmlns:a16="http://schemas.microsoft.com/office/drawing/2014/main" id="{7AEAC6F1-46E7-41AF-B4C4-EE61A10AA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133"/>
              <a:ext cx="25" cy="19"/>
            </a:xfrm>
            <a:custGeom>
              <a:avLst/>
              <a:gdLst>
                <a:gd name="T0" fmla="*/ 33 w 10"/>
                <a:gd name="T1" fmla="*/ 0 h 7"/>
                <a:gd name="T2" fmla="*/ 158 w 10"/>
                <a:gd name="T3" fmla="*/ 38 h 7"/>
                <a:gd name="T4" fmla="*/ 0 w 10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5" y="0"/>
                    <a:pt x="8" y="0"/>
                    <a:pt x="10" y="2"/>
                  </a:cubicBezTo>
                  <a:cubicBezTo>
                    <a:pt x="9" y="5"/>
                    <a:pt x="3" y="7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9" name="Freeform 760">
              <a:extLst>
                <a:ext uri="{FF2B5EF4-FFF2-40B4-BE49-F238E27FC236}">
                  <a16:creationId xmlns:a16="http://schemas.microsoft.com/office/drawing/2014/main" id="{DF5E796B-0586-4AB9-B462-C75ABE86F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909"/>
              <a:ext cx="17" cy="6"/>
            </a:xfrm>
            <a:custGeom>
              <a:avLst/>
              <a:gdLst>
                <a:gd name="T0" fmla="*/ 100 w 7"/>
                <a:gd name="T1" fmla="*/ 0 h 2"/>
                <a:gd name="T2" fmla="*/ 0 w 7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0" name="Freeform 761">
              <a:extLst>
                <a:ext uri="{FF2B5EF4-FFF2-40B4-BE49-F238E27FC236}">
                  <a16:creationId xmlns:a16="http://schemas.microsoft.com/office/drawing/2014/main" id="{EDA1CD70-9CB0-49FD-9F81-66B168877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824"/>
              <a:ext cx="13" cy="5"/>
            </a:xfrm>
            <a:custGeom>
              <a:avLst/>
              <a:gdLst>
                <a:gd name="T0" fmla="*/ 88 w 5"/>
                <a:gd name="T1" fmla="*/ 0 h 2"/>
                <a:gd name="T2" fmla="*/ 0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1" name="Freeform 762">
              <a:extLst>
                <a:ext uri="{FF2B5EF4-FFF2-40B4-BE49-F238E27FC236}">
                  <a16:creationId xmlns:a16="http://schemas.microsoft.com/office/drawing/2014/main" id="{A203AFC7-97A8-4EA2-8B58-90FE194E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3309"/>
              <a:ext cx="15" cy="3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2" name="Freeform 763">
              <a:extLst>
                <a:ext uri="{FF2B5EF4-FFF2-40B4-BE49-F238E27FC236}">
                  <a16:creationId xmlns:a16="http://schemas.microsoft.com/office/drawing/2014/main" id="{86826668-033E-4E7B-B09A-50A97125A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3192"/>
              <a:ext cx="20" cy="3"/>
            </a:xfrm>
            <a:custGeom>
              <a:avLst/>
              <a:gdLst>
                <a:gd name="T0" fmla="*/ 125 w 8"/>
                <a:gd name="T1" fmla="*/ 27 h 1"/>
                <a:gd name="T2" fmla="*/ 0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5" y="1"/>
                    <a:pt x="3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3" name="Freeform 764">
              <a:extLst>
                <a:ext uri="{FF2B5EF4-FFF2-40B4-BE49-F238E27FC236}">
                  <a16:creationId xmlns:a16="http://schemas.microsoft.com/office/drawing/2014/main" id="{8212EE43-AD60-4A71-B2AB-FBD459083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027"/>
              <a:ext cx="25" cy="24"/>
            </a:xfrm>
            <a:custGeom>
              <a:avLst/>
              <a:gdLst>
                <a:gd name="T0" fmla="*/ 145 w 10"/>
                <a:gd name="T1" fmla="*/ 136 h 9"/>
                <a:gd name="T2" fmla="*/ 33 w 10"/>
                <a:gd name="T3" fmla="*/ 56 h 9"/>
                <a:gd name="T4" fmla="*/ 158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6" y="9"/>
                    <a:pt x="0" y="8"/>
                    <a:pt x="2" y="3"/>
                  </a:cubicBezTo>
                  <a:cubicBezTo>
                    <a:pt x="4" y="0"/>
                    <a:pt x="7" y="1"/>
                    <a:pt x="1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4" name="Freeform 765">
              <a:extLst>
                <a:ext uri="{FF2B5EF4-FFF2-40B4-BE49-F238E27FC236}">
                  <a16:creationId xmlns:a16="http://schemas.microsoft.com/office/drawing/2014/main" id="{0EF372B5-5B5A-40A3-A2C1-228BD3C66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784"/>
              <a:ext cx="33" cy="16"/>
            </a:xfrm>
            <a:custGeom>
              <a:avLst/>
              <a:gdLst>
                <a:gd name="T0" fmla="*/ 0 w 13"/>
                <a:gd name="T1" fmla="*/ 115 h 6"/>
                <a:gd name="T2" fmla="*/ 213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5"/>
                    <a:pt x="8" y="2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5" name="Freeform 766">
              <a:extLst>
                <a:ext uri="{FF2B5EF4-FFF2-40B4-BE49-F238E27FC236}">
                  <a16:creationId xmlns:a16="http://schemas.microsoft.com/office/drawing/2014/main" id="{905CB912-664D-4814-81E6-8386D2BD1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603"/>
              <a:ext cx="12" cy="2"/>
            </a:xfrm>
            <a:custGeom>
              <a:avLst/>
              <a:gdLst>
                <a:gd name="T0" fmla="*/ 70 w 5"/>
                <a:gd name="T1" fmla="*/ 8 h 1"/>
                <a:gd name="T2" fmla="*/ 0 w 5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6" name="Freeform 767">
              <a:extLst>
                <a:ext uri="{FF2B5EF4-FFF2-40B4-BE49-F238E27FC236}">
                  <a16:creationId xmlns:a16="http://schemas.microsoft.com/office/drawing/2014/main" id="{DBEA724E-27B1-4216-B0F2-B0A5522A0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3"/>
              <a:ext cx="25" cy="11"/>
            </a:xfrm>
            <a:custGeom>
              <a:avLst/>
              <a:gdLst>
                <a:gd name="T0" fmla="*/ 158 w 10"/>
                <a:gd name="T1" fmla="*/ 22 h 4"/>
                <a:gd name="T2" fmla="*/ 0 w 10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1"/>
                  </a:moveTo>
                  <a:cubicBezTo>
                    <a:pt x="6" y="0"/>
                    <a:pt x="4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7" name="Freeform 768">
              <a:extLst>
                <a:ext uri="{FF2B5EF4-FFF2-40B4-BE49-F238E27FC236}">
                  <a16:creationId xmlns:a16="http://schemas.microsoft.com/office/drawing/2014/main" id="{881B7F04-BA74-49AF-AC6D-7141BF5F4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477"/>
              <a:ext cx="13" cy="6"/>
            </a:xfrm>
            <a:custGeom>
              <a:avLst/>
              <a:gdLst>
                <a:gd name="T0" fmla="*/ 0 w 5"/>
                <a:gd name="T1" fmla="*/ 0 h 2"/>
                <a:gd name="T2" fmla="*/ 88 w 5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4" y="2"/>
                    <a:pt x="5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8" name="Freeform 769">
              <a:extLst>
                <a:ext uri="{FF2B5EF4-FFF2-40B4-BE49-F238E27FC236}">
                  <a16:creationId xmlns:a16="http://schemas.microsoft.com/office/drawing/2014/main" id="{0CF33348-5287-4006-A25D-1EFE659E9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413"/>
              <a:ext cx="18" cy="3"/>
            </a:xfrm>
            <a:custGeom>
              <a:avLst/>
              <a:gdLst>
                <a:gd name="T0" fmla="*/ 118 w 7"/>
                <a:gd name="T1" fmla="*/ 0 h 1"/>
                <a:gd name="T2" fmla="*/ 0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1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9" name="Freeform 770">
              <a:extLst>
                <a:ext uri="{FF2B5EF4-FFF2-40B4-BE49-F238E27FC236}">
                  <a16:creationId xmlns:a16="http://schemas.microsoft.com/office/drawing/2014/main" id="{4BA92672-C325-40B6-8D95-A8336505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864"/>
              <a:ext cx="63" cy="205"/>
            </a:xfrm>
            <a:custGeom>
              <a:avLst/>
              <a:gdLst>
                <a:gd name="T0" fmla="*/ 0 w 63"/>
                <a:gd name="T1" fmla="*/ 205 h 205"/>
                <a:gd name="T2" fmla="*/ 3 w 63"/>
                <a:gd name="T3" fmla="*/ 192 h 205"/>
                <a:gd name="T4" fmla="*/ 0 w 63"/>
                <a:gd name="T5" fmla="*/ 179 h 205"/>
                <a:gd name="T6" fmla="*/ 25 w 63"/>
                <a:gd name="T7" fmla="*/ 176 h 205"/>
                <a:gd name="T8" fmla="*/ 5 w 63"/>
                <a:gd name="T9" fmla="*/ 160 h 205"/>
                <a:gd name="T10" fmla="*/ 30 w 63"/>
                <a:gd name="T11" fmla="*/ 149 h 205"/>
                <a:gd name="T12" fmla="*/ 20 w 63"/>
                <a:gd name="T13" fmla="*/ 139 h 205"/>
                <a:gd name="T14" fmla="*/ 40 w 63"/>
                <a:gd name="T15" fmla="*/ 131 h 205"/>
                <a:gd name="T16" fmla="*/ 20 w 63"/>
                <a:gd name="T17" fmla="*/ 101 h 205"/>
                <a:gd name="T18" fmla="*/ 60 w 63"/>
                <a:gd name="T19" fmla="*/ 99 h 205"/>
                <a:gd name="T20" fmla="*/ 43 w 63"/>
                <a:gd name="T21" fmla="*/ 61 h 205"/>
                <a:gd name="T22" fmla="*/ 63 w 63"/>
                <a:gd name="T23" fmla="*/ 35 h 205"/>
                <a:gd name="T24" fmla="*/ 53 w 63"/>
                <a:gd name="T25" fmla="*/ 0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5">
                  <a:moveTo>
                    <a:pt x="0" y="205"/>
                  </a:moveTo>
                  <a:lnTo>
                    <a:pt x="3" y="192"/>
                  </a:lnTo>
                  <a:lnTo>
                    <a:pt x="0" y="179"/>
                  </a:lnTo>
                  <a:lnTo>
                    <a:pt x="25" y="176"/>
                  </a:lnTo>
                  <a:lnTo>
                    <a:pt x="5" y="160"/>
                  </a:lnTo>
                  <a:lnTo>
                    <a:pt x="30" y="149"/>
                  </a:lnTo>
                  <a:lnTo>
                    <a:pt x="20" y="139"/>
                  </a:lnTo>
                  <a:lnTo>
                    <a:pt x="40" y="131"/>
                  </a:lnTo>
                  <a:lnTo>
                    <a:pt x="20" y="101"/>
                  </a:lnTo>
                  <a:lnTo>
                    <a:pt x="60" y="99"/>
                  </a:lnTo>
                  <a:lnTo>
                    <a:pt x="43" y="61"/>
                  </a:lnTo>
                  <a:lnTo>
                    <a:pt x="63" y="35"/>
                  </a:lnTo>
                  <a:lnTo>
                    <a:pt x="53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0" name="Freeform 771">
              <a:extLst>
                <a:ext uri="{FF2B5EF4-FFF2-40B4-BE49-F238E27FC236}">
                  <a16:creationId xmlns:a16="http://schemas.microsoft.com/office/drawing/2014/main" id="{7B344DB4-B06E-4872-8BC2-0C6CE0538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827"/>
              <a:ext cx="68" cy="205"/>
            </a:xfrm>
            <a:custGeom>
              <a:avLst/>
              <a:gdLst>
                <a:gd name="T0" fmla="*/ 60 w 68"/>
                <a:gd name="T1" fmla="*/ 0 h 205"/>
                <a:gd name="T2" fmla="*/ 68 w 68"/>
                <a:gd name="T3" fmla="*/ 32 h 205"/>
                <a:gd name="T4" fmla="*/ 48 w 68"/>
                <a:gd name="T5" fmla="*/ 64 h 205"/>
                <a:gd name="T6" fmla="*/ 55 w 68"/>
                <a:gd name="T7" fmla="*/ 101 h 205"/>
                <a:gd name="T8" fmla="*/ 35 w 68"/>
                <a:gd name="T9" fmla="*/ 109 h 205"/>
                <a:gd name="T10" fmla="*/ 43 w 68"/>
                <a:gd name="T11" fmla="*/ 128 h 205"/>
                <a:gd name="T12" fmla="*/ 25 w 68"/>
                <a:gd name="T13" fmla="*/ 130 h 205"/>
                <a:gd name="T14" fmla="*/ 25 w 68"/>
                <a:gd name="T15" fmla="*/ 144 h 205"/>
                <a:gd name="T16" fmla="*/ 10 w 68"/>
                <a:gd name="T17" fmla="*/ 154 h 205"/>
                <a:gd name="T18" fmla="*/ 18 w 68"/>
                <a:gd name="T19" fmla="*/ 168 h 205"/>
                <a:gd name="T20" fmla="*/ 0 w 68"/>
                <a:gd name="T21" fmla="*/ 176 h 205"/>
                <a:gd name="T22" fmla="*/ 0 w 68"/>
                <a:gd name="T23" fmla="*/ 186 h 205"/>
                <a:gd name="T24" fmla="*/ 8 w 68"/>
                <a:gd name="T25" fmla="*/ 205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" h="205">
                  <a:moveTo>
                    <a:pt x="60" y="0"/>
                  </a:moveTo>
                  <a:lnTo>
                    <a:pt x="68" y="32"/>
                  </a:lnTo>
                  <a:lnTo>
                    <a:pt x="48" y="64"/>
                  </a:lnTo>
                  <a:lnTo>
                    <a:pt x="55" y="101"/>
                  </a:lnTo>
                  <a:lnTo>
                    <a:pt x="35" y="109"/>
                  </a:lnTo>
                  <a:lnTo>
                    <a:pt x="43" y="128"/>
                  </a:lnTo>
                  <a:lnTo>
                    <a:pt x="25" y="130"/>
                  </a:lnTo>
                  <a:lnTo>
                    <a:pt x="25" y="144"/>
                  </a:lnTo>
                  <a:lnTo>
                    <a:pt x="10" y="154"/>
                  </a:lnTo>
                  <a:lnTo>
                    <a:pt x="18" y="168"/>
                  </a:lnTo>
                  <a:lnTo>
                    <a:pt x="0" y="176"/>
                  </a:lnTo>
                  <a:lnTo>
                    <a:pt x="0" y="186"/>
                  </a:lnTo>
                  <a:lnTo>
                    <a:pt x="8" y="205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1" name="Freeform 772">
              <a:extLst>
                <a:ext uri="{FF2B5EF4-FFF2-40B4-BE49-F238E27FC236}">
                  <a16:creationId xmlns:a16="http://schemas.microsoft.com/office/drawing/2014/main" id="{1226A033-EA3E-4B54-8CFA-397C03BA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864"/>
              <a:ext cx="63" cy="205"/>
            </a:xfrm>
            <a:custGeom>
              <a:avLst/>
              <a:gdLst>
                <a:gd name="T0" fmla="*/ 0 w 63"/>
                <a:gd name="T1" fmla="*/ 205 h 205"/>
                <a:gd name="T2" fmla="*/ 3 w 63"/>
                <a:gd name="T3" fmla="*/ 192 h 205"/>
                <a:gd name="T4" fmla="*/ 0 w 63"/>
                <a:gd name="T5" fmla="*/ 179 h 205"/>
                <a:gd name="T6" fmla="*/ 25 w 63"/>
                <a:gd name="T7" fmla="*/ 176 h 205"/>
                <a:gd name="T8" fmla="*/ 5 w 63"/>
                <a:gd name="T9" fmla="*/ 160 h 205"/>
                <a:gd name="T10" fmla="*/ 30 w 63"/>
                <a:gd name="T11" fmla="*/ 149 h 205"/>
                <a:gd name="T12" fmla="*/ 20 w 63"/>
                <a:gd name="T13" fmla="*/ 139 h 205"/>
                <a:gd name="T14" fmla="*/ 40 w 63"/>
                <a:gd name="T15" fmla="*/ 131 h 205"/>
                <a:gd name="T16" fmla="*/ 20 w 63"/>
                <a:gd name="T17" fmla="*/ 101 h 205"/>
                <a:gd name="T18" fmla="*/ 60 w 63"/>
                <a:gd name="T19" fmla="*/ 99 h 205"/>
                <a:gd name="T20" fmla="*/ 43 w 63"/>
                <a:gd name="T21" fmla="*/ 61 h 205"/>
                <a:gd name="T22" fmla="*/ 63 w 63"/>
                <a:gd name="T23" fmla="*/ 35 h 205"/>
                <a:gd name="T24" fmla="*/ 53 w 63"/>
                <a:gd name="T25" fmla="*/ 0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5">
                  <a:moveTo>
                    <a:pt x="0" y="205"/>
                  </a:moveTo>
                  <a:lnTo>
                    <a:pt x="3" y="192"/>
                  </a:lnTo>
                  <a:lnTo>
                    <a:pt x="0" y="179"/>
                  </a:lnTo>
                  <a:lnTo>
                    <a:pt x="25" y="176"/>
                  </a:lnTo>
                  <a:lnTo>
                    <a:pt x="5" y="160"/>
                  </a:lnTo>
                  <a:lnTo>
                    <a:pt x="30" y="149"/>
                  </a:lnTo>
                  <a:lnTo>
                    <a:pt x="20" y="139"/>
                  </a:lnTo>
                  <a:lnTo>
                    <a:pt x="40" y="131"/>
                  </a:lnTo>
                  <a:lnTo>
                    <a:pt x="20" y="101"/>
                  </a:lnTo>
                  <a:lnTo>
                    <a:pt x="60" y="99"/>
                  </a:lnTo>
                  <a:lnTo>
                    <a:pt x="43" y="61"/>
                  </a:lnTo>
                  <a:lnTo>
                    <a:pt x="63" y="35"/>
                  </a:lnTo>
                  <a:lnTo>
                    <a:pt x="53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2" name="Freeform 773">
              <a:extLst>
                <a:ext uri="{FF2B5EF4-FFF2-40B4-BE49-F238E27FC236}">
                  <a16:creationId xmlns:a16="http://schemas.microsoft.com/office/drawing/2014/main" id="{3AD6A7F9-F4DF-4C84-8651-46B07A5E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827"/>
              <a:ext cx="68" cy="205"/>
            </a:xfrm>
            <a:custGeom>
              <a:avLst/>
              <a:gdLst>
                <a:gd name="T0" fmla="*/ 60 w 68"/>
                <a:gd name="T1" fmla="*/ 0 h 205"/>
                <a:gd name="T2" fmla="*/ 68 w 68"/>
                <a:gd name="T3" fmla="*/ 32 h 205"/>
                <a:gd name="T4" fmla="*/ 48 w 68"/>
                <a:gd name="T5" fmla="*/ 64 h 205"/>
                <a:gd name="T6" fmla="*/ 55 w 68"/>
                <a:gd name="T7" fmla="*/ 101 h 205"/>
                <a:gd name="T8" fmla="*/ 35 w 68"/>
                <a:gd name="T9" fmla="*/ 109 h 205"/>
                <a:gd name="T10" fmla="*/ 43 w 68"/>
                <a:gd name="T11" fmla="*/ 128 h 205"/>
                <a:gd name="T12" fmla="*/ 25 w 68"/>
                <a:gd name="T13" fmla="*/ 130 h 205"/>
                <a:gd name="T14" fmla="*/ 25 w 68"/>
                <a:gd name="T15" fmla="*/ 144 h 205"/>
                <a:gd name="T16" fmla="*/ 10 w 68"/>
                <a:gd name="T17" fmla="*/ 154 h 205"/>
                <a:gd name="T18" fmla="*/ 18 w 68"/>
                <a:gd name="T19" fmla="*/ 168 h 205"/>
                <a:gd name="T20" fmla="*/ 0 w 68"/>
                <a:gd name="T21" fmla="*/ 176 h 205"/>
                <a:gd name="T22" fmla="*/ 0 w 68"/>
                <a:gd name="T23" fmla="*/ 186 h 205"/>
                <a:gd name="T24" fmla="*/ 8 w 68"/>
                <a:gd name="T25" fmla="*/ 205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" h="205">
                  <a:moveTo>
                    <a:pt x="60" y="0"/>
                  </a:moveTo>
                  <a:lnTo>
                    <a:pt x="68" y="32"/>
                  </a:lnTo>
                  <a:lnTo>
                    <a:pt x="48" y="64"/>
                  </a:lnTo>
                  <a:lnTo>
                    <a:pt x="55" y="101"/>
                  </a:lnTo>
                  <a:lnTo>
                    <a:pt x="35" y="109"/>
                  </a:lnTo>
                  <a:lnTo>
                    <a:pt x="43" y="128"/>
                  </a:lnTo>
                  <a:lnTo>
                    <a:pt x="25" y="130"/>
                  </a:lnTo>
                  <a:lnTo>
                    <a:pt x="25" y="144"/>
                  </a:lnTo>
                  <a:lnTo>
                    <a:pt x="10" y="154"/>
                  </a:lnTo>
                  <a:lnTo>
                    <a:pt x="18" y="168"/>
                  </a:lnTo>
                  <a:lnTo>
                    <a:pt x="0" y="176"/>
                  </a:lnTo>
                  <a:lnTo>
                    <a:pt x="0" y="186"/>
                  </a:lnTo>
                  <a:lnTo>
                    <a:pt x="8" y="205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180931E8-2560-4C46-A5EE-676224F41F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Scaphoid fracture</a:t>
            </a:r>
          </a:p>
        </p:txBody>
      </p:sp>
      <p:grpSp>
        <p:nvGrpSpPr>
          <p:cNvPr id="44034" name="Group 3">
            <a:extLst>
              <a:ext uri="{FF2B5EF4-FFF2-40B4-BE49-F238E27FC236}">
                <a16:creationId xmlns:a16="http://schemas.microsoft.com/office/drawing/2014/main" id="{9257297E-7CF6-47D7-B122-B27E06BDA243}"/>
              </a:ext>
            </a:extLst>
          </p:cNvPr>
          <p:cNvGrpSpPr>
            <a:grpSpLocks/>
          </p:cNvGrpSpPr>
          <p:nvPr/>
        </p:nvGrpSpPr>
        <p:grpSpPr bwMode="auto">
          <a:xfrm>
            <a:off x="3597275" y="1760538"/>
            <a:ext cx="5027613" cy="3540125"/>
            <a:chOff x="1306" y="1035"/>
            <a:chExt cx="3167" cy="2230"/>
          </a:xfrm>
        </p:grpSpPr>
        <p:grpSp>
          <p:nvGrpSpPr>
            <p:cNvPr id="44035" name="Group 4">
              <a:extLst>
                <a:ext uri="{FF2B5EF4-FFF2-40B4-BE49-F238E27FC236}">
                  <a16:creationId xmlns:a16="http://schemas.microsoft.com/office/drawing/2014/main" id="{9CDA4A31-8158-4C09-8E61-F9EF019916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6" y="1035"/>
              <a:ext cx="3167" cy="2230"/>
              <a:chOff x="1306" y="1035"/>
              <a:chExt cx="3167" cy="2230"/>
            </a:xfrm>
          </p:grpSpPr>
          <p:sp>
            <p:nvSpPr>
              <p:cNvPr id="44163" name="Freeform 5">
                <a:extLst>
                  <a:ext uri="{FF2B5EF4-FFF2-40B4-BE49-F238E27FC236}">
                    <a16:creationId xmlns:a16="http://schemas.microsoft.com/office/drawing/2014/main" id="{70B950C6-7663-444E-8DD8-EF61BB3D2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035"/>
                <a:ext cx="3167" cy="2230"/>
              </a:xfrm>
              <a:custGeom>
                <a:avLst/>
                <a:gdLst>
                  <a:gd name="T0" fmla="*/ 1603 w 956"/>
                  <a:gd name="T1" fmla="*/ 12316 h 631"/>
                  <a:gd name="T2" fmla="*/ 5016 w 956"/>
                  <a:gd name="T3" fmla="*/ 11602 h 631"/>
                  <a:gd name="T4" fmla="*/ 8395 w 956"/>
                  <a:gd name="T5" fmla="*/ 8029 h 631"/>
                  <a:gd name="T6" fmla="*/ 13344 w 956"/>
                  <a:gd name="T7" fmla="*/ 4195 h 631"/>
                  <a:gd name="T8" fmla="*/ 16471 w 956"/>
                  <a:gd name="T9" fmla="*/ 1986 h 631"/>
                  <a:gd name="T10" fmla="*/ 19019 w 956"/>
                  <a:gd name="T11" fmla="*/ 576 h 631"/>
                  <a:gd name="T12" fmla="*/ 16110 w 956"/>
                  <a:gd name="T13" fmla="*/ 6580 h 631"/>
                  <a:gd name="T14" fmla="*/ 15375 w 956"/>
                  <a:gd name="T15" fmla="*/ 9581 h 631"/>
                  <a:gd name="T16" fmla="*/ 20609 w 956"/>
                  <a:gd name="T17" fmla="*/ 10330 h 631"/>
                  <a:gd name="T18" fmla="*/ 24836 w 956"/>
                  <a:gd name="T19" fmla="*/ 9705 h 631"/>
                  <a:gd name="T20" fmla="*/ 28831 w 956"/>
                  <a:gd name="T21" fmla="*/ 8779 h 631"/>
                  <a:gd name="T22" fmla="*/ 32538 w 956"/>
                  <a:gd name="T23" fmla="*/ 10991 h 631"/>
                  <a:gd name="T24" fmla="*/ 26691 w 956"/>
                  <a:gd name="T25" fmla="*/ 12839 h 631"/>
                  <a:gd name="T26" fmla="*/ 22036 w 956"/>
                  <a:gd name="T27" fmla="*/ 14737 h 631"/>
                  <a:gd name="T28" fmla="*/ 26393 w 956"/>
                  <a:gd name="T29" fmla="*/ 14264 h 631"/>
                  <a:gd name="T30" fmla="*/ 34569 w 956"/>
                  <a:gd name="T31" fmla="*/ 15052 h 631"/>
                  <a:gd name="T32" fmla="*/ 26469 w 956"/>
                  <a:gd name="T33" fmla="*/ 18010 h 631"/>
                  <a:gd name="T34" fmla="*/ 21487 w 956"/>
                  <a:gd name="T35" fmla="*/ 19247 h 631"/>
                  <a:gd name="T36" fmla="*/ 24836 w 956"/>
                  <a:gd name="T37" fmla="*/ 19335 h 631"/>
                  <a:gd name="T38" fmla="*/ 28940 w 956"/>
                  <a:gd name="T39" fmla="*/ 19158 h 631"/>
                  <a:gd name="T40" fmla="*/ 32243 w 956"/>
                  <a:gd name="T41" fmla="*/ 21494 h 631"/>
                  <a:gd name="T42" fmla="*/ 25263 w 956"/>
                  <a:gd name="T43" fmla="*/ 22558 h 631"/>
                  <a:gd name="T44" fmla="*/ 20181 w 956"/>
                  <a:gd name="T45" fmla="*/ 23657 h 631"/>
                  <a:gd name="T46" fmla="*/ 22682 w 956"/>
                  <a:gd name="T47" fmla="*/ 24367 h 631"/>
                  <a:gd name="T48" fmla="*/ 26833 w 956"/>
                  <a:gd name="T49" fmla="*/ 24943 h 631"/>
                  <a:gd name="T50" fmla="*/ 29805 w 956"/>
                  <a:gd name="T51" fmla="*/ 26527 h 631"/>
                  <a:gd name="T52" fmla="*/ 25416 w 956"/>
                  <a:gd name="T53" fmla="*/ 27679 h 631"/>
                  <a:gd name="T54" fmla="*/ 21662 w 956"/>
                  <a:gd name="T55" fmla="*/ 27329 h 631"/>
                  <a:gd name="T56" fmla="*/ 18031 w 956"/>
                  <a:gd name="T57" fmla="*/ 27241 h 631"/>
                  <a:gd name="T58" fmla="*/ 9021 w 956"/>
                  <a:gd name="T59" fmla="*/ 25378 h 631"/>
                  <a:gd name="T60" fmla="*/ 2875 w 956"/>
                  <a:gd name="T61" fmla="*/ 24491 h 631"/>
                  <a:gd name="T62" fmla="*/ 0 w 956"/>
                  <a:gd name="T63" fmla="*/ 24541 h 6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56" h="631">
                    <a:moveTo>
                      <a:pt x="0" y="280"/>
                    </a:moveTo>
                    <a:cubicBezTo>
                      <a:pt x="16" y="279"/>
                      <a:pt x="29" y="279"/>
                      <a:pt x="44" y="279"/>
                    </a:cubicBezTo>
                    <a:cubicBezTo>
                      <a:pt x="59" y="279"/>
                      <a:pt x="71" y="279"/>
                      <a:pt x="77" y="279"/>
                    </a:cubicBezTo>
                    <a:cubicBezTo>
                      <a:pt x="91" y="279"/>
                      <a:pt x="119" y="271"/>
                      <a:pt x="138" y="263"/>
                    </a:cubicBezTo>
                    <a:cubicBezTo>
                      <a:pt x="157" y="255"/>
                      <a:pt x="170" y="238"/>
                      <a:pt x="178" y="226"/>
                    </a:cubicBezTo>
                    <a:cubicBezTo>
                      <a:pt x="186" y="214"/>
                      <a:pt x="201" y="208"/>
                      <a:pt x="231" y="182"/>
                    </a:cubicBezTo>
                    <a:cubicBezTo>
                      <a:pt x="247" y="168"/>
                      <a:pt x="269" y="141"/>
                      <a:pt x="288" y="132"/>
                    </a:cubicBezTo>
                    <a:cubicBezTo>
                      <a:pt x="306" y="122"/>
                      <a:pt x="347" y="100"/>
                      <a:pt x="367" y="95"/>
                    </a:cubicBezTo>
                    <a:cubicBezTo>
                      <a:pt x="387" y="90"/>
                      <a:pt x="411" y="74"/>
                      <a:pt x="423" y="63"/>
                    </a:cubicBezTo>
                    <a:cubicBezTo>
                      <a:pt x="434" y="53"/>
                      <a:pt x="438" y="55"/>
                      <a:pt x="453" y="45"/>
                    </a:cubicBezTo>
                    <a:cubicBezTo>
                      <a:pt x="469" y="35"/>
                      <a:pt x="477" y="27"/>
                      <a:pt x="488" y="20"/>
                    </a:cubicBezTo>
                    <a:cubicBezTo>
                      <a:pt x="500" y="13"/>
                      <a:pt x="508" y="0"/>
                      <a:pt x="523" y="13"/>
                    </a:cubicBezTo>
                    <a:cubicBezTo>
                      <a:pt x="552" y="46"/>
                      <a:pt x="530" y="88"/>
                      <a:pt x="509" y="108"/>
                    </a:cubicBezTo>
                    <a:cubicBezTo>
                      <a:pt x="499" y="117"/>
                      <a:pt x="453" y="143"/>
                      <a:pt x="443" y="149"/>
                    </a:cubicBezTo>
                    <a:cubicBezTo>
                      <a:pt x="433" y="156"/>
                      <a:pt x="409" y="167"/>
                      <a:pt x="408" y="183"/>
                    </a:cubicBezTo>
                    <a:cubicBezTo>
                      <a:pt x="407" y="199"/>
                      <a:pt x="414" y="212"/>
                      <a:pt x="423" y="217"/>
                    </a:cubicBezTo>
                    <a:cubicBezTo>
                      <a:pt x="432" y="221"/>
                      <a:pt x="465" y="230"/>
                      <a:pt x="484" y="237"/>
                    </a:cubicBezTo>
                    <a:cubicBezTo>
                      <a:pt x="504" y="245"/>
                      <a:pt x="547" y="236"/>
                      <a:pt x="567" y="234"/>
                    </a:cubicBezTo>
                    <a:cubicBezTo>
                      <a:pt x="586" y="232"/>
                      <a:pt x="611" y="231"/>
                      <a:pt x="634" y="228"/>
                    </a:cubicBezTo>
                    <a:cubicBezTo>
                      <a:pt x="658" y="225"/>
                      <a:pt x="670" y="225"/>
                      <a:pt x="683" y="220"/>
                    </a:cubicBezTo>
                    <a:cubicBezTo>
                      <a:pt x="697" y="214"/>
                      <a:pt x="740" y="210"/>
                      <a:pt x="750" y="208"/>
                    </a:cubicBezTo>
                    <a:cubicBezTo>
                      <a:pt x="760" y="205"/>
                      <a:pt x="780" y="200"/>
                      <a:pt x="793" y="199"/>
                    </a:cubicBezTo>
                    <a:cubicBezTo>
                      <a:pt x="884" y="176"/>
                      <a:pt x="911" y="195"/>
                      <a:pt x="917" y="219"/>
                    </a:cubicBezTo>
                    <a:cubicBezTo>
                      <a:pt x="922" y="231"/>
                      <a:pt x="908" y="244"/>
                      <a:pt x="895" y="249"/>
                    </a:cubicBezTo>
                    <a:cubicBezTo>
                      <a:pt x="874" y="258"/>
                      <a:pt x="827" y="264"/>
                      <a:pt x="806" y="270"/>
                    </a:cubicBezTo>
                    <a:cubicBezTo>
                      <a:pt x="785" y="276"/>
                      <a:pt x="757" y="285"/>
                      <a:pt x="734" y="291"/>
                    </a:cubicBezTo>
                    <a:cubicBezTo>
                      <a:pt x="712" y="297"/>
                      <a:pt x="696" y="301"/>
                      <a:pt x="683" y="305"/>
                    </a:cubicBezTo>
                    <a:cubicBezTo>
                      <a:pt x="671" y="308"/>
                      <a:pt x="603" y="320"/>
                      <a:pt x="606" y="334"/>
                    </a:cubicBezTo>
                    <a:cubicBezTo>
                      <a:pt x="610" y="348"/>
                      <a:pt x="665" y="332"/>
                      <a:pt x="680" y="331"/>
                    </a:cubicBezTo>
                    <a:cubicBezTo>
                      <a:pt x="695" y="330"/>
                      <a:pt x="715" y="325"/>
                      <a:pt x="726" y="323"/>
                    </a:cubicBezTo>
                    <a:cubicBezTo>
                      <a:pt x="738" y="322"/>
                      <a:pt x="813" y="312"/>
                      <a:pt x="835" y="311"/>
                    </a:cubicBezTo>
                    <a:cubicBezTo>
                      <a:pt x="858" y="309"/>
                      <a:pt x="949" y="287"/>
                      <a:pt x="951" y="341"/>
                    </a:cubicBezTo>
                    <a:cubicBezTo>
                      <a:pt x="956" y="386"/>
                      <a:pt x="887" y="378"/>
                      <a:pt x="845" y="386"/>
                    </a:cubicBezTo>
                    <a:cubicBezTo>
                      <a:pt x="823" y="393"/>
                      <a:pt x="746" y="406"/>
                      <a:pt x="728" y="408"/>
                    </a:cubicBezTo>
                    <a:cubicBezTo>
                      <a:pt x="710" y="410"/>
                      <a:pt x="673" y="418"/>
                      <a:pt x="649" y="421"/>
                    </a:cubicBezTo>
                    <a:cubicBezTo>
                      <a:pt x="626" y="425"/>
                      <a:pt x="590" y="431"/>
                      <a:pt x="591" y="436"/>
                    </a:cubicBezTo>
                    <a:cubicBezTo>
                      <a:pt x="592" y="440"/>
                      <a:pt x="611" y="436"/>
                      <a:pt x="634" y="436"/>
                    </a:cubicBezTo>
                    <a:cubicBezTo>
                      <a:pt x="657" y="436"/>
                      <a:pt x="671" y="440"/>
                      <a:pt x="683" y="438"/>
                    </a:cubicBezTo>
                    <a:cubicBezTo>
                      <a:pt x="695" y="437"/>
                      <a:pt x="719" y="433"/>
                      <a:pt x="739" y="434"/>
                    </a:cubicBezTo>
                    <a:cubicBezTo>
                      <a:pt x="759" y="435"/>
                      <a:pt x="782" y="434"/>
                      <a:pt x="796" y="434"/>
                    </a:cubicBezTo>
                    <a:cubicBezTo>
                      <a:pt x="809" y="433"/>
                      <a:pt x="868" y="429"/>
                      <a:pt x="881" y="429"/>
                    </a:cubicBezTo>
                    <a:cubicBezTo>
                      <a:pt x="902" y="430"/>
                      <a:pt x="927" y="470"/>
                      <a:pt x="887" y="487"/>
                    </a:cubicBezTo>
                    <a:cubicBezTo>
                      <a:pt x="848" y="503"/>
                      <a:pt x="811" y="503"/>
                      <a:pt x="793" y="503"/>
                    </a:cubicBezTo>
                    <a:cubicBezTo>
                      <a:pt x="769" y="509"/>
                      <a:pt x="712" y="514"/>
                      <a:pt x="695" y="511"/>
                    </a:cubicBezTo>
                    <a:cubicBezTo>
                      <a:pt x="677" y="508"/>
                      <a:pt x="644" y="515"/>
                      <a:pt x="619" y="518"/>
                    </a:cubicBezTo>
                    <a:cubicBezTo>
                      <a:pt x="594" y="520"/>
                      <a:pt x="552" y="531"/>
                      <a:pt x="555" y="536"/>
                    </a:cubicBezTo>
                    <a:cubicBezTo>
                      <a:pt x="558" y="541"/>
                      <a:pt x="583" y="537"/>
                      <a:pt x="599" y="545"/>
                    </a:cubicBezTo>
                    <a:cubicBezTo>
                      <a:pt x="614" y="554"/>
                      <a:pt x="614" y="549"/>
                      <a:pt x="624" y="552"/>
                    </a:cubicBezTo>
                    <a:cubicBezTo>
                      <a:pt x="635" y="555"/>
                      <a:pt x="686" y="560"/>
                      <a:pt x="701" y="561"/>
                    </a:cubicBezTo>
                    <a:cubicBezTo>
                      <a:pt x="715" y="562"/>
                      <a:pt x="726" y="563"/>
                      <a:pt x="738" y="565"/>
                    </a:cubicBezTo>
                    <a:cubicBezTo>
                      <a:pt x="749" y="568"/>
                      <a:pt x="784" y="573"/>
                      <a:pt x="790" y="574"/>
                    </a:cubicBezTo>
                    <a:cubicBezTo>
                      <a:pt x="797" y="575"/>
                      <a:pt x="820" y="580"/>
                      <a:pt x="820" y="601"/>
                    </a:cubicBezTo>
                    <a:cubicBezTo>
                      <a:pt x="819" y="621"/>
                      <a:pt x="802" y="630"/>
                      <a:pt x="779" y="630"/>
                    </a:cubicBezTo>
                    <a:cubicBezTo>
                      <a:pt x="756" y="631"/>
                      <a:pt x="715" y="626"/>
                      <a:pt x="699" y="627"/>
                    </a:cubicBezTo>
                    <a:cubicBezTo>
                      <a:pt x="682" y="628"/>
                      <a:pt x="643" y="623"/>
                      <a:pt x="628" y="622"/>
                    </a:cubicBezTo>
                    <a:cubicBezTo>
                      <a:pt x="614" y="621"/>
                      <a:pt x="610" y="617"/>
                      <a:pt x="596" y="619"/>
                    </a:cubicBezTo>
                    <a:cubicBezTo>
                      <a:pt x="583" y="621"/>
                      <a:pt x="559" y="619"/>
                      <a:pt x="538" y="617"/>
                    </a:cubicBezTo>
                    <a:cubicBezTo>
                      <a:pt x="518" y="615"/>
                      <a:pt x="510" y="616"/>
                      <a:pt x="496" y="617"/>
                    </a:cubicBezTo>
                    <a:cubicBezTo>
                      <a:pt x="482" y="617"/>
                      <a:pt x="436" y="625"/>
                      <a:pt x="396" y="618"/>
                    </a:cubicBezTo>
                    <a:cubicBezTo>
                      <a:pt x="349" y="610"/>
                      <a:pt x="285" y="598"/>
                      <a:pt x="248" y="575"/>
                    </a:cubicBezTo>
                    <a:cubicBezTo>
                      <a:pt x="210" y="553"/>
                      <a:pt x="190" y="547"/>
                      <a:pt x="170" y="548"/>
                    </a:cubicBezTo>
                    <a:cubicBezTo>
                      <a:pt x="150" y="549"/>
                      <a:pt x="109" y="555"/>
                      <a:pt x="79" y="555"/>
                    </a:cubicBezTo>
                    <a:cubicBezTo>
                      <a:pt x="75" y="555"/>
                      <a:pt x="70" y="555"/>
                      <a:pt x="65" y="555"/>
                    </a:cubicBezTo>
                    <a:cubicBezTo>
                      <a:pt x="49" y="555"/>
                      <a:pt x="15" y="555"/>
                      <a:pt x="0" y="556"/>
                    </a:cubicBezTo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4" name="Freeform 6">
                <a:extLst>
                  <a:ext uri="{FF2B5EF4-FFF2-40B4-BE49-F238E27FC236}">
                    <a16:creationId xmlns:a16="http://schemas.microsoft.com/office/drawing/2014/main" id="{B15E6C61-DDC2-40EF-BFC4-855B29222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487"/>
                <a:ext cx="192" cy="368"/>
              </a:xfrm>
              <a:custGeom>
                <a:avLst/>
                <a:gdLst>
                  <a:gd name="T0" fmla="*/ 612 w 58"/>
                  <a:gd name="T1" fmla="*/ 3018 h 104"/>
                  <a:gd name="T2" fmla="*/ 0 w 58"/>
                  <a:gd name="T3" fmla="*/ 4607 h 104"/>
                  <a:gd name="T4" fmla="*/ 1238 w 58"/>
                  <a:gd name="T5" fmla="*/ 2254 h 104"/>
                  <a:gd name="T6" fmla="*/ 2105 w 58"/>
                  <a:gd name="T7" fmla="*/ 0 h 104"/>
                  <a:gd name="T8" fmla="*/ 1741 w 58"/>
                  <a:gd name="T9" fmla="*/ 0 h 104"/>
                  <a:gd name="T10" fmla="*/ 1414 w 58"/>
                  <a:gd name="T11" fmla="*/ 1154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04">
                    <a:moveTo>
                      <a:pt x="17" y="68"/>
                    </a:moveTo>
                    <a:cubicBezTo>
                      <a:pt x="10" y="81"/>
                      <a:pt x="4" y="91"/>
                      <a:pt x="0" y="104"/>
                    </a:cubicBezTo>
                    <a:cubicBezTo>
                      <a:pt x="17" y="76"/>
                      <a:pt x="22" y="73"/>
                      <a:pt x="34" y="51"/>
                    </a:cubicBezTo>
                    <a:cubicBezTo>
                      <a:pt x="43" y="34"/>
                      <a:pt x="52" y="19"/>
                      <a:pt x="58" y="0"/>
                    </a:cubicBezTo>
                    <a:cubicBezTo>
                      <a:pt x="55" y="1"/>
                      <a:pt x="51" y="1"/>
                      <a:pt x="48" y="0"/>
                    </a:cubicBezTo>
                    <a:cubicBezTo>
                      <a:pt x="49" y="10"/>
                      <a:pt x="43" y="17"/>
                      <a:pt x="39" y="26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7">
                <a:extLst>
                  <a:ext uri="{FF2B5EF4-FFF2-40B4-BE49-F238E27FC236}">
                    <a16:creationId xmlns:a16="http://schemas.microsoft.com/office/drawing/2014/main" id="{2E1280C8-C8F3-49C3-9BB0-F4AB3168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625"/>
                <a:ext cx="103" cy="343"/>
              </a:xfrm>
              <a:custGeom>
                <a:avLst/>
                <a:gdLst>
                  <a:gd name="T0" fmla="*/ 518 w 31"/>
                  <a:gd name="T1" fmla="*/ 1376 h 97"/>
                  <a:gd name="T2" fmla="*/ 186 w 31"/>
                  <a:gd name="T3" fmla="*/ 2875 h 97"/>
                  <a:gd name="T4" fmla="*/ 0 w 31"/>
                  <a:gd name="T5" fmla="*/ 4289 h 97"/>
                  <a:gd name="T6" fmla="*/ 552 w 31"/>
                  <a:gd name="T7" fmla="*/ 1864 h 97"/>
                  <a:gd name="T8" fmla="*/ 1136 w 31"/>
                  <a:gd name="T9" fmla="*/ 0 h 97"/>
                  <a:gd name="T10" fmla="*/ 841 w 31"/>
                  <a:gd name="T11" fmla="*/ 350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7">
                    <a:moveTo>
                      <a:pt x="14" y="31"/>
                    </a:moveTo>
                    <a:cubicBezTo>
                      <a:pt x="8" y="41"/>
                      <a:pt x="6" y="54"/>
                      <a:pt x="5" y="65"/>
                    </a:cubicBezTo>
                    <a:cubicBezTo>
                      <a:pt x="4" y="75"/>
                      <a:pt x="0" y="87"/>
                      <a:pt x="0" y="97"/>
                    </a:cubicBezTo>
                    <a:cubicBezTo>
                      <a:pt x="9" y="79"/>
                      <a:pt x="10" y="61"/>
                      <a:pt x="15" y="42"/>
                    </a:cubicBezTo>
                    <a:cubicBezTo>
                      <a:pt x="18" y="27"/>
                      <a:pt x="27" y="15"/>
                      <a:pt x="31" y="0"/>
                    </a:cubicBezTo>
                    <a:cubicBezTo>
                      <a:pt x="29" y="3"/>
                      <a:pt x="25" y="5"/>
                      <a:pt x="23" y="8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8">
                <a:extLst>
                  <a:ext uri="{FF2B5EF4-FFF2-40B4-BE49-F238E27FC236}">
                    <a16:creationId xmlns:a16="http://schemas.microsoft.com/office/drawing/2014/main" id="{CE30EA43-690D-4D9A-86C6-8C100825D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3011"/>
                <a:ext cx="30" cy="63"/>
              </a:xfrm>
              <a:custGeom>
                <a:avLst/>
                <a:gdLst>
                  <a:gd name="T0" fmla="*/ 33 w 9"/>
                  <a:gd name="T1" fmla="*/ 172 h 18"/>
                  <a:gd name="T2" fmla="*/ 33 w 9"/>
                  <a:gd name="T3" fmla="*/ 774 h 18"/>
                  <a:gd name="T4" fmla="*/ 333 w 9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8">
                    <a:moveTo>
                      <a:pt x="1" y="4"/>
                    </a:moveTo>
                    <a:cubicBezTo>
                      <a:pt x="2" y="9"/>
                      <a:pt x="0" y="14"/>
                      <a:pt x="1" y="18"/>
                    </a:cubicBezTo>
                    <a:cubicBezTo>
                      <a:pt x="4" y="13"/>
                      <a:pt x="6" y="6"/>
                      <a:pt x="9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9">
                <a:extLst>
                  <a:ext uri="{FF2B5EF4-FFF2-40B4-BE49-F238E27FC236}">
                    <a16:creationId xmlns:a16="http://schemas.microsoft.com/office/drawing/2014/main" id="{77940207-BC84-4E6E-B147-965E97967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311"/>
                <a:ext cx="43" cy="81"/>
              </a:xfrm>
              <a:custGeom>
                <a:avLst/>
                <a:gdLst>
                  <a:gd name="T0" fmla="*/ 470 w 13"/>
                  <a:gd name="T1" fmla="*/ 0 h 23"/>
                  <a:gd name="T2" fmla="*/ 0 w 13"/>
                  <a:gd name="T3" fmla="*/ 1004 h 23"/>
                  <a:gd name="T4" fmla="*/ 327 w 13"/>
                  <a:gd name="T5" fmla="*/ 954 h 23"/>
                  <a:gd name="T6" fmla="*/ 437 w 13"/>
                  <a:gd name="T7" fmla="*/ 39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11" y="8"/>
                      <a:pt x="5" y="17"/>
                      <a:pt x="0" y="23"/>
                    </a:cubicBezTo>
                    <a:cubicBezTo>
                      <a:pt x="3" y="22"/>
                      <a:pt x="7" y="23"/>
                      <a:pt x="9" y="22"/>
                    </a:cubicBezTo>
                    <a:cubicBezTo>
                      <a:pt x="11" y="20"/>
                      <a:pt x="11" y="12"/>
                      <a:pt x="12" y="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10">
                <a:extLst>
                  <a:ext uri="{FF2B5EF4-FFF2-40B4-BE49-F238E27FC236}">
                    <a16:creationId xmlns:a16="http://schemas.microsoft.com/office/drawing/2014/main" id="{6D59DC01-C3B3-47F2-84CE-8580AEC69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138"/>
                <a:ext cx="50" cy="60"/>
              </a:xfrm>
              <a:custGeom>
                <a:avLst/>
                <a:gdLst>
                  <a:gd name="T0" fmla="*/ 143 w 15"/>
                  <a:gd name="T1" fmla="*/ 0 h 17"/>
                  <a:gd name="T2" fmla="*/ 0 w 15"/>
                  <a:gd name="T3" fmla="*/ 748 h 17"/>
                  <a:gd name="T4" fmla="*/ 557 w 15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4" y="0"/>
                    </a:moveTo>
                    <a:cubicBezTo>
                      <a:pt x="4" y="6"/>
                      <a:pt x="0" y="11"/>
                      <a:pt x="0" y="17"/>
                    </a:cubicBezTo>
                    <a:cubicBezTo>
                      <a:pt x="4" y="12"/>
                      <a:pt x="10" y="4"/>
                      <a:pt x="15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11">
                <a:extLst>
                  <a:ext uri="{FF2B5EF4-FFF2-40B4-BE49-F238E27FC236}">
                    <a16:creationId xmlns:a16="http://schemas.microsoft.com/office/drawing/2014/main" id="{52587AA7-DE00-442C-B641-C9445B52D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3106"/>
                <a:ext cx="90" cy="110"/>
              </a:xfrm>
              <a:custGeom>
                <a:avLst/>
                <a:gdLst>
                  <a:gd name="T0" fmla="*/ 1000 w 27"/>
                  <a:gd name="T1" fmla="*/ 0 h 31"/>
                  <a:gd name="T2" fmla="*/ 0 w 27"/>
                  <a:gd name="T3" fmla="*/ 138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27" y="0"/>
                    </a:moveTo>
                    <a:cubicBezTo>
                      <a:pt x="21" y="11"/>
                      <a:pt x="17" y="26"/>
                      <a:pt x="0" y="31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0" name="Freeform 12">
                <a:extLst>
                  <a:ext uri="{FF2B5EF4-FFF2-40B4-BE49-F238E27FC236}">
                    <a16:creationId xmlns:a16="http://schemas.microsoft.com/office/drawing/2014/main" id="{89D70F7F-CFDE-4864-B6A3-D8D1BE71A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798"/>
                <a:ext cx="80" cy="198"/>
              </a:xfrm>
              <a:custGeom>
                <a:avLst/>
                <a:gdLst>
                  <a:gd name="T0" fmla="*/ 890 w 24"/>
                  <a:gd name="T1" fmla="*/ 2475 h 56"/>
                  <a:gd name="T2" fmla="*/ 777 w 24"/>
                  <a:gd name="T3" fmla="*/ 2125 h 56"/>
                  <a:gd name="T4" fmla="*/ 667 w 24"/>
                  <a:gd name="T5" fmla="*/ 1764 h 56"/>
                  <a:gd name="T6" fmla="*/ 0 w 24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56">
                    <a:moveTo>
                      <a:pt x="24" y="56"/>
                    </a:moveTo>
                    <a:cubicBezTo>
                      <a:pt x="23" y="54"/>
                      <a:pt x="22" y="51"/>
                      <a:pt x="21" y="48"/>
                    </a:cubicBezTo>
                    <a:cubicBezTo>
                      <a:pt x="20" y="44"/>
                      <a:pt x="18" y="40"/>
                      <a:pt x="18" y="40"/>
                    </a:cubicBezTo>
                    <a:cubicBezTo>
                      <a:pt x="13" y="26"/>
                      <a:pt x="7" y="1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1" name="Freeform 13">
                <a:extLst>
                  <a:ext uri="{FF2B5EF4-FFF2-40B4-BE49-F238E27FC236}">
                    <a16:creationId xmlns:a16="http://schemas.microsoft.com/office/drawing/2014/main" id="{25F38DB2-E46A-4A72-96B5-9BED12DC8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802"/>
                <a:ext cx="116" cy="131"/>
              </a:xfrm>
              <a:custGeom>
                <a:avLst/>
                <a:gdLst>
                  <a:gd name="T0" fmla="*/ 0 w 35"/>
                  <a:gd name="T1" fmla="*/ 0 h 37"/>
                  <a:gd name="T2" fmla="*/ 1273 w 35"/>
                  <a:gd name="T3" fmla="*/ 1643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cubicBezTo>
                      <a:pt x="14" y="10"/>
                      <a:pt x="27" y="20"/>
                      <a:pt x="35" y="37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2" name="Freeform 14">
                <a:extLst>
                  <a:ext uri="{FF2B5EF4-FFF2-40B4-BE49-F238E27FC236}">
                    <a16:creationId xmlns:a16="http://schemas.microsoft.com/office/drawing/2014/main" id="{A640FD05-38C9-4310-8981-5C11974C9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1897"/>
                <a:ext cx="76" cy="290"/>
              </a:xfrm>
              <a:custGeom>
                <a:avLst/>
                <a:gdLst>
                  <a:gd name="T0" fmla="*/ 687 w 23"/>
                  <a:gd name="T1" fmla="*/ 0 h 82"/>
                  <a:gd name="T2" fmla="*/ 829 w 23"/>
                  <a:gd name="T3" fmla="*/ 3629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82">
                    <a:moveTo>
                      <a:pt x="19" y="0"/>
                    </a:moveTo>
                    <a:cubicBezTo>
                      <a:pt x="0" y="24"/>
                      <a:pt x="11" y="56"/>
                      <a:pt x="23" y="82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3" name="Freeform 15">
                <a:extLst>
                  <a:ext uri="{FF2B5EF4-FFF2-40B4-BE49-F238E27FC236}">
                    <a16:creationId xmlns:a16="http://schemas.microsoft.com/office/drawing/2014/main" id="{2573977E-048B-4CE1-A81C-E1A644121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381"/>
                <a:ext cx="331" cy="799"/>
              </a:xfrm>
              <a:custGeom>
                <a:avLst/>
                <a:gdLst>
                  <a:gd name="T0" fmla="*/ 3628 w 100"/>
                  <a:gd name="T1" fmla="*/ 0 h 226"/>
                  <a:gd name="T2" fmla="*/ 2761 w 100"/>
                  <a:gd name="T3" fmla="*/ 1064 h 226"/>
                  <a:gd name="T4" fmla="*/ 2105 w 100"/>
                  <a:gd name="T5" fmla="*/ 3224 h 226"/>
                  <a:gd name="T6" fmla="*/ 1523 w 100"/>
                  <a:gd name="T7" fmla="*/ 5176 h 226"/>
                  <a:gd name="T8" fmla="*/ 910 w 100"/>
                  <a:gd name="T9" fmla="*/ 7824 h 226"/>
                  <a:gd name="T10" fmla="*/ 0 w 100"/>
                  <a:gd name="T11" fmla="*/ 9988 h 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226">
                    <a:moveTo>
                      <a:pt x="100" y="0"/>
                    </a:moveTo>
                    <a:cubicBezTo>
                      <a:pt x="90" y="4"/>
                      <a:pt x="80" y="11"/>
                      <a:pt x="76" y="24"/>
                    </a:cubicBezTo>
                    <a:cubicBezTo>
                      <a:pt x="72" y="37"/>
                      <a:pt x="65" y="56"/>
                      <a:pt x="58" y="73"/>
                    </a:cubicBezTo>
                    <a:cubicBezTo>
                      <a:pt x="50" y="91"/>
                      <a:pt x="44" y="108"/>
                      <a:pt x="42" y="117"/>
                    </a:cubicBezTo>
                    <a:cubicBezTo>
                      <a:pt x="37" y="136"/>
                      <a:pt x="33" y="159"/>
                      <a:pt x="25" y="177"/>
                    </a:cubicBezTo>
                    <a:cubicBezTo>
                      <a:pt x="18" y="195"/>
                      <a:pt x="17" y="220"/>
                      <a:pt x="0" y="226"/>
                    </a:cubicBezTo>
                  </a:path>
                </a:pathLst>
              </a:custGeom>
              <a:noFill/>
              <a:ln w="9525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4" name="Freeform 16">
                <a:extLst>
                  <a:ext uri="{FF2B5EF4-FFF2-40B4-BE49-F238E27FC236}">
                    <a16:creationId xmlns:a16="http://schemas.microsoft.com/office/drawing/2014/main" id="{8FEDC8EB-D66E-4160-8CC7-AF92BEFC3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2576"/>
                <a:ext cx="60" cy="95"/>
              </a:xfrm>
              <a:custGeom>
                <a:avLst/>
                <a:gdLst>
                  <a:gd name="T0" fmla="*/ 667 w 18"/>
                  <a:gd name="T1" fmla="*/ 0 h 27"/>
                  <a:gd name="T2" fmla="*/ 0 w 18"/>
                  <a:gd name="T3" fmla="*/ 1175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7">
                    <a:moveTo>
                      <a:pt x="18" y="0"/>
                    </a:moveTo>
                    <a:cubicBezTo>
                      <a:pt x="12" y="7"/>
                      <a:pt x="1" y="16"/>
                      <a:pt x="0" y="27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5" name="Freeform 17">
                <a:extLst>
                  <a:ext uri="{FF2B5EF4-FFF2-40B4-BE49-F238E27FC236}">
                    <a16:creationId xmlns:a16="http://schemas.microsoft.com/office/drawing/2014/main" id="{7B9E24F6-9ECC-490B-93D1-1EB8EEE80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010"/>
                <a:ext cx="47" cy="205"/>
              </a:xfrm>
              <a:custGeom>
                <a:avLst/>
                <a:gdLst>
                  <a:gd name="T0" fmla="*/ 0 w 14"/>
                  <a:gd name="T1" fmla="*/ 0 h 58"/>
                  <a:gd name="T2" fmla="*/ 530 w 14"/>
                  <a:gd name="T3" fmla="*/ 2563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8">
                    <a:moveTo>
                      <a:pt x="0" y="0"/>
                    </a:moveTo>
                    <a:cubicBezTo>
                      <a:pt x="14" y="34"/>
                      <a:pt x="13" y="55"/>
                      <a:pt x="14" y="58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6" name="Freeform 18">
                <a:extLst>
                  <a:ext uri="{FF2B5EF4-FFF2-40B4-BE49-F238E27FC236}">
                    <a16:creationId xmlns:a16="http://schemas.microsoft.com/office/drawing/2014/main" id="{9E500160-9451-4055-98DC-6CD52C1AF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035"/>
                <a:ext cx="3167" cy="2230"/>
              </a:xfrm>
              <a:custGeom>
                <a:avLst/>
                <a:gdLst>
                  <a:gd name="T0" fmla="*/ 1603 w 956"/>
                  <a:gd name="T1" fmla="*/ 12316 h 631"/>
                  <a:gd name="T2" fmla="*/ 5016 w 956"/>
                  <a:gd name="T3" fmla="*/ 11602 h 631"/>
                  <a:gd name="T4" fmla="*/ 8395 w 956"/>
                  <a:gd name="T5" fmla="*/ 8029 h 631"/>
                  <a:gd name="T6" fmla="*/ 13344 w 956"/>
                  <a:gd name="T7" fmla="*/ 4195 h 631"/>
                  <a:gd name="T8" fmla="*/ 16471 w 956"/>
                  <a:gd name="T9" fmla="*/ 1986 h 631"/>
                  <a:gd name="T10" fmla="*/ 19019 w 956"/>
                  <a:gd name="T11" fmla="*/ 576 h 631"/>
                  <a:gd name="T12" fmla="*/ 16110 w 956"/>
                  <a:gd name="T13" fmla="*/ 6580 h 631"/>
                  <a:gd name="T14" fmla="*/ 15375 w 956"/>
                  <a:gd name="T15" fmla="*/ 9581 h 631"/>
                  <a:gd name="T16" fmla="*/ 20609 w 956"/>
                  <a:gd name="T17" fmla="*/ 10330 h 631"/>
                  <a:gd name="T18" fmla="*/ 24836 w 956"/>
                  <a:gd name="T19" fmla="*/ 9705 h 631"/>
                  <a:gd name="T20" fmla="*/ 28831 w 956"/>
                  <a:gd name="T21" fmla="*/ 8779 h 631"/>
                  <a:gd name="T22" fmla="*/ 32538 w 956"/>
                  <a:gd name="T23" fmla="*/ 10991 h 631"/>
                  <a:gd name="T24" fmla="*/ 26691 w 956"/>
                  <a:gd name="T25" fmla="*/ 12839 h 631"/>
                  <a:gd name="T26" fmla="*/ 22036 w 956"/>
                  <a:gd name="T27" fmla="*/ 14737 h 631"/>
                  <a:gd name="T28" fmla="*/ 26393 w 956"/>
                  <a:gd name="T29" fmla="*/ 14264 h 631"/>
                  <a:gd name="T30" fmla="*/ 34569 w 956"/>
                  <a:gd name="T31" fmla="*/ 15052 h 631"/>
                  <a:gd name="T32" fmla="*/ 26469 w 956"/>
                  <a:gd name="T33" fmla="*/ 18010 h 631"/>
                  <a:gd name="T34" fmla="*/ 21487 w 956"/>
                  <a:gd name="T35" fmla="*/ 19247 h 631"/>
                  <a:gd name="T36" fmla="*/ 24836 w 956"/>
                  <a:gd name="T37" fmla="*/ 19335 h 631"/>
                  <a:gd name="T38" fmla="*/ 28940 w 956"/>
                  <a:gd name="T39" fmla="*/ 19158 h 631"/>
                  <a:gd name="T40" fmla="*/ 32243 w 956"/>
                  <a:gd name="T41" fmla="*/ 21494 h 631"/>
                  <a:gd name="T42" fmla="*/ 25263 w 956"/>
                  <a:gd name="T43" fmla="*/ 22558 h 631"/>
                  <a:gd name="T44" fmla="*/ 20181 w 956"/>
                  <a:gd name="T45" fmla="*/ 23657 h 631"/>
                  <a:gd name="T46" fmla="*/ 22682 w 956"/>
                  <a:gd name="T47" fmla="*/ 24367 h 631"/>
                  <a:gd name="T48" fmla="*/ 26833 w 956"/>
                  <a:gd name="T49" fmla="*/ 24943 h 631"/>
                  <a:gd name="T50" fmla="*/ 29805 w 956"/>
                  <a:gd name="T51" fmla="*/ 26527 h 631"/>
                  <a:gd name="T52" fmla="*/ 25416 w 956"/>
                  <a:gd name="T53" fmla="*/ 27679 h 631"/>
                  <a:gd name="T54" fmla="*/ 21662 w 956"/>
                  <a:gd name="T55" fmla="*/ 27329 h 631"/>
                  <a:gd name="T56" fmla="*/ 18031 w 956"/>
                  <a:gd name="T57" fmla="*/ 27241 h 631"/>
                  <a:gd name="T58" fmla="*/ 9021 w 956"/>
                  <a:gd name="T59" fmla="*/ 25378 h 631"/>
                  <a:gd name="T60" fmla="*/ 2875 w 956"/>
                  <a:gd name="T61" fmla="*/ 24491 h 631"/>
                  <a:gd name="T62" fmla="*/ 0 w 956"/>
                  <a:gd name="T63" fmla="*/ 24541 h 6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56" h="631">
                    <a:moveTo>
                      <a:pt x="0" y="280"/>
                    </a:moveTo>
                    <a:cubicBezTo>
                      <a:pt x="16" y="279"/>
                      <a:pt x="29" y="279"/>
                      <a:pt x="44" y="279"/>
                    </a:cubicBezTo>
                    <a:cubicBezTo>
                      <a:pt x="59" y="279"/>
                      <a:pt x="71" y="279"/>
                      <a:pt x="77" y="279"/>
                    </a:cubicBezTo>
                    <a:cubicBezTo>
                      <a:pt x="91" y="279"/>
                      <a:pt x="119" y="271"/>
                      <a:pt x="138" y="263"/>
                    </a:cubicBezTo>
                    <a:cubicBezTo>
                      <a:pt x="157" y="255"/>
                      <a:pt x="170" y="238"/>
                      <a:pt x="178" y="226"/>
                    </a:cubicBezTo>
                    <a:cubicBezTo>
                      <a:pt x="186" y="214"/>
                      <a:pt x="201" y="208"/>
                      <a:pt x="231" y="182"/>
                    </a:cubicBezTo>
                    <a:cubicBezTo>
                      <a:pt x="247" y="168"/>
                      <a:pt x="269" y="141"/>
                      <a:pt x="288" y="132"/>
                    </a:cubicBezTo>
                    <a:cubicBezTo>
                      <a:pt x="306" y="122"/>
                      <a:pt x="347" y="100"/>
                      <a:pt x="367" y="95"/>
                    </a:cubicBezTo>
                    <a:cubicBezTo>
                      <a:pt x="387" y="90"/>
                      <a:pt x="411" y="74"/>
                      <a:pt x="423" y="63"/>
                    </a:cubicBezTo>
                    <a:cubicBezTo>
                      <a:pt x="434" y="53"/>
                      <a:pt x="438" y="55"/>
                      <a:pt x="453" y="45"/>
                    </a:cubicBezTo>
                    <a:cubicBezTo>
                      <a:pt x="469" y="35"/>
                      <a:pt x="477" y="27"/>
                      <a:pt x="488" y="20"/>
                    </a:cubicBezTo>
                    <a:cubicBezTo>
                      <a:pt x="500" y="13"/>
                      <a:pt x="508" y="0"/>
                      <a:pt x="523" y="13"/>
                    </a:cubicBezTo>
                    <a:cubicBezTo>
                      <a:pt x="552" y="46"/>
                      <a:pt x="530" y="88"/>
                      <a:pt x="509" y="108"/>
                    </a:cubicBezTo>
                    <a:cubicBezTo>
                      <a:pt x="499" y="117"/>
                      <a:pt x="453" y="143"/>
                      <a:pt x="443" y="149"/>
                    </a:cubicBezTo>
                    <a:cubicBezTo>
                      <a:pt x="433" y="156"/>
                      <a:pt x="409" y="167"/>
                      <a:pt x="408" y="183"/>
                    </a:cubicBezTo>
                    <a:cubicBezTo>
                      <a:pt x="407" y="199"/>
                      <a:pt x="414" y="212"/>
                      <a:pt x="423" y="217"/>
                    </a:cubicBezTo>
                    <a:cubicBezTo>
                      <a:pt x="432" y="221"/>
                      <a:pt x="465" y="230"/>
                      <a:pt x="484" y="237"/>
                    </a:cubicBezTo>
                    <a:cubicBezTo>
                      <a:pt x="504" y="245"/>
                      <a:pt x="547" y="236"/>
                      <a:pt x="567" y="234"/>
                    </a:cubicBezTo>
                    <a:cubicBezTo>
                      <a:pt x="586" y="232"/>
                      <a:pt x="611" y="231"/>
                      <a:pt x="634" y="228"/>
                    </a:cubicBezTo>
                    <a:cubicBezTo>
                      <a:pt x="658" y="225"/>
                      <a:pt x="670" y="225"/>
                      <a:pt x="683" y="220"/>
                    </a:cubicBezTo>
                    <a:cubicBezTo>
                      <a:pt x="697" y="214"/>
                      <a:pt x="740" y="210"/>
                      <a:pt x="750" y="208"/>
                    </a:cubicBezTo>
                    <a:cubicBezTo>
                      <a:pt x="760" y="205"/>
                      <a:pt x="780" y="200"/>
                      <a:pt x="793" y="199"/>
                    </a:cubicBezTo>
                    <a:cubicBezTo>
                      <a:pt x="884" y="176"/>
                      <a:pt x="911" y="195"/>
                      <a:pt x="917" y="219"/>
                    </a:cubicBezTo>
                    <a:cubicBezTo>
                      <a:pt x="922" y="231"/>
                      <a:pt x="908" y="244"/>
                      <a:pt x="895" y="249"/>
                    </a:cubicBezTo>
                    <a:cubicBezTo>
                      <a:pt x="874" y="258"/>
                      <a:pt x="827" y="264"/>
                      <a:pt x="806" y="270"/>
                    </a:cubicBezTo>
                    <a:cubicBezTo>
                      <a:pt x="785" y="276"/>
                      <a:pt x="757" y="285"/>
                      <a:pt x="734" y="291"/>
                    </a:cubicBezTo>
                    <a:cubicBezTo>
                      <a:pt x="712" y="297"/>
                      <a:pt x="696" y="301"/>
                      <a:pt x="683" y="305"/>
                    </a:cubicBezTo>
                    <a:cubicBezTo>
                      <a:pt x="671" y="308"/>
                      <a:pt x="603" y="320"/>
                      <a:pt x="606" y="334"/>
                    </a:cubicBezTo>
                    <a:cubicBezTo>
                      <a:pt x="610" y="348"/>
                      <a:pt x="665" y="332"/>
                      <a:pt x="680" y="331"/>
                    </a:cubicBezTo>
                    <a:cubicBezTo>
                      <a:pt x="695" y="330"/>
                      <a:pt x="715" y="325"/>
                      <a:pt x="726" y="323"/>
                    </a:cubicBezTo>
                    <a:cubicBezTo>
                      <a:pt x="738" y="322"/>
                      <a:pt x="813" y="312"/>
                      <a:pt x="835" y="311"/>
                    </a:cubicBezTo>
                    <a:cubicBezTo>
                      <a:pt x="858" y="309"/>
                      <a:pt x="949" y="287"/>
                      <a:pt x="951" y="341"/>
                    </a:cubicBezTo>
                    <a:cubicBezTo>
                      <a:pt x="956" y="386"/>
                      <a:pt x="887" y="378"/>
                      <a:pt x="845" y="386"/>
                    </a:cubicBezTo>
                    <a:cubicBezTo>
                      <a:pt x="823" y="393"/>
                      <a:pt x="746" y="406"/>
                      <a:pt x="728" y="408"/>
                    </a:cubicBezTo>
                    <a:cubicBezTo>
                      <a:pt x="710" y="410"/>
                      <a:pt x="673" y="418"/>
                      <a:pt x="649" y="421"/>
                    </a:cubicBezTo>
                    <a:cubicBezTo>
                      <a:pt x="626" y="425"/>
                      <a:pt x="590" y="431"/>
                      <a:pt x="591" y="436"/>
                    </a:cubicBezTo>
                    <a:cubicBezTo>
                      <a:pt x="592" y="440"/>
                      <a:pt x="611" y="436"/>
                      <a:pt x="634" y="436"/>
                    </a:cubicBezTo>
                    <a:cubicBezTo>
                      <a:pt x="657" y="436"/>
                      <a:pt x="671" y="440"/>
                      <a:pt x="683" y="438"/>
                    </a:cubicBezTo>
                    <a:cubicBezTo>
                      <a:pt x="695" y="437"/>
                      <a:pt x="719" y="433"/>
                      <a:pt x="739" y="434"/>
                    </a:cubicBezTo>
                    <a:cubicBezTo>
                      <a:pt x="759" y="435"/>
                      <a:pt x="782" y="434"/>
                      <a:pt x="796" y="434"/>
                    </a:cubicBezTo>
                    <a:cubicBezTo>
                      <a:pt x="809" y="433"/>
                      <a:pt x="868" y="429"/>
                      <a:pt x="881" y="429"/>
                    </a:cubicBezTo>
                    <a:cubicBezTo>
                      <a:pt x="902" y="430"/>
                      <a:pt x="927" y="470"/>
                      <a:pt x="887" y="487"/>
                    </a:cubicBezTo>
                    <a:cubicBezTo>
                      <a:pt x="848" y="503"/>
                      <a:pt x="811" y="503"/>
                      <a:pt x="793" y="503"/>
                    </a:cubicBezTo>
                    <a:cubicBezTo>
                      <a:pt x="769" y="509"/>
                      <a:pt x="712" y="514"/>
                      <a:pt x="695" y="511"/>
                    </a:cubicBezTo>
                    <a:cubicBezTo>
                      <a:pt x="677" y="508"/>
                      <a:pt x="644" y="515"/>
                      <a:pt x="619" y="518"/>
                    </a:cubicBezTo>
                    <a:cubicBezTo>
                      <a:pt x="594" y="520"/>
                      <a:pt x="552" y="531"/>
                      <a:pt x="555" y="536"/>
                    </a:cubicBezTo>
                    <a:cubicBezTo>
                      <a:pt x="558" y="541"/>
                      <a:pt x="583" y="537"/>
                      <a:pt x="599" y="545"/>
                    </a:cubicBezTo>
                    <a:cubicBezTo>
                      <a:pt x="614" y="554"/>
                      <a:pt x="614" y="549"/>
                      <a:pt x="624" y="552"/>
                    </a:cubicBezTo>
                    <a:cubicBezTo>
                      <a:pt x="635" y="555"/>
                      <a:pt x="686" y="560"/>
                      <a:pt x="701" y="561"/>
                    </a:cubicBezTo>
                    <a:cubicBezTo>
                      <a:pt x="715" y="562"/>
                      <a:pt x="726" y="563"/>
                      <a:pt x="738" y="565"/>
                    </a:cubicBezTo>
                    <a:cubicBezTo>
                      <a:pt x="749" y="568"/>
                      <a:pt x="784" y="573"/>
                      <a:pt x="790" y="574"/>
                    </a:cubicBezTo>
                    <a:cubicBezTo>
                      <a:pt x="797" y="575"/>
                      <a:pt x="820" y="580"/>
                      <a:pt x="820" y="601"/>
                    </a:cubicBezTo>
                    <a:cubicBezTo>
                      <a:pt x="819" y="621"/>
                      <a:pt x="802" y="630"/>
                      <a:pt x="779" y="630"/>
                    </a:cubicBezTo>
                    <a:cubicBezTo>
                      <a:pt x="756" y="631"/>
                      <a:pt x="715" y="626"/>
                      <a:pt x="699" y="627"/>
                    </a:cubicBezTo>
                    <a:cubicBezTo>
                      <a:pt x="682" y="628"/>
                      <a:pt x="643" y="623"/>
                      <a:pt x="628" y="622"/>
                    </a:cubicBezTo>
                    <a:cubicBezTo>
                      <a:pt x="614" y="621"/>
                      <a:pt x="610" y="617"/>
                      <a:pt x="596" y="619"/>
                    </a:cubicBezTo>
                    <a:cubicBezTo>
                      <a:pt x="583" y="621"/>
                      <a:pt x="559" y="619"/>
                      <a:pt x="538" y="617"/>
                    </a:cubicBezTo>
                    <a:cubicBezTo>
                      <a:pt x="518" y="615"/>
                      <a:pt x="510" y="616"/>
                      <a:pt x="496" y="617"/>
                    </a:cubicBezTo>
                    <a:cubicBezTo>
                      <a:pt x="482" y="617"/>
                      <a:pt x="436" y="625"/>
                      <a:pt x="396" y="618"/>
                    </a:cubicBezTo>
                    <a:cubicBezTo>
                      <a:pt x="349" y="610"/>
                      <a:pt x="285" y="598"/>
                      <a:pt x="248" y="575"/>
                    </a:cubicBezTo>
                    <a:cubicBezTo>
                      <a:pt x="210" y="553"/>
                      <a:pt x="190" y="547"/>
                      <a:pt x="170" y="548"/>
                    </a:cubicBezTo>
                    <a:cubicBezTo>
                      <a:pt x="150" y="549"/>
                      <a:pt x="109" y="555"/>
                      <a:pt x="79" y="555"/>
                    </a:cubicBezTo>
                    <a:cubicBezTo>
                      <a:pt x="75" y="555"/>
                      <a:pt x="70" y="555"/>
                      <a:pt x="65" y="555"/>
                    </a:cubicBezTo>
                    <a:cubicBezTo>
                      <a:pt x="49" y="555"/>
                      <a:pt x="15" y="555"/>
                      <a:pt x="0" y="556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7" name="Freeform 19">
                <a:extLst>
                  <a:ext uri="{FF2B5EF4-FFF2-40B4-BE49-F238E27FC236}">
                    <a16:creationId xmlns:a16="http://schemas.microsoft.com/office/drawing/2014/main" id="{65FA9A8E-4FD3-40FE-8CB9-906B34232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1890"/>
                <a:ext cx="640" cy="647"/>
              </a:xfrm>
              <a:custGeom>
                <a:avLst/>
                <a:gdLst>
                  <a:gd name="T0" fmla="*/ 0 w 193"/>
                  <a:gd name="T1" fmla="*/ 8086 h 183"/>
                  <a:gd name="T2" fmla="*/ 5684 w 193"/>
                  <a:gd name="T3" fmla="*/ 3663 h 183"/>
                  <a:gd name="T4" fmla="*/ 7037 w 193"/>
                  <a:gd name="T5" fmla="*/ 0 h 1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" h="183">
                    <a:moveTo>
                      <a:pt x="0" y="183"/>
                    </a:moveTo>
                    <a:cubicBezTo>
                      <a:pt x="70" y="175"/>
                      <a:pt x="127" y="119"/>
                      <a:pt x="156" y="83"/>
                    </a:cubicBezTo>
                    <a:cubicBezTo>
                      <a:pt x="185" y="48"/>
                      <a:pt x="193" y="0"/>
                      <a:pt x="193" y="0"/>
                    </a:cubicBezTo>
                  </a:path>
                </a:pathLst>
              </a:custGeom>
              <a:noFill/>
              <a:ln w="9525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8" name="Freeform 20">
                <a:extLst>
                  <a:ext uri="{FF2B5EF4-FFF2-40B4-BE49-F238E27FC236}">
                    <a16:creationId xmlns:a16="http://schemas.microsoft.com/office/drawing/2014/main" id="{03810D67-7B85-46BD-84E3-BE4C59640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2024"/>
                <a:ext cx="357" cy="849"/>
              </a:xfrm>
              <a:custGeom>
                <a:avLst/>
                <a:gdLst>
                  <a:gd name="T0" fmla="*/ 0 w 108"/>
                  <a:gd name="T1" fmla="*/ 10623 h 240"/>
                  <a:gd name="T2" fmla="*/ 1990 w 108"/>
                  <a:gd name="T3" fmla="*/ 6594 h 240"/>
                  <a:gd name="T4" fmla="*/ 3901 w 108"/>
                  <a:gd name="T5" fmla="*/ 0 h 2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240">
                    <a:moveTo>
                      <a:pt x="0" y="240"/>
                    </a:moveTo>
                    <a:cubicBezTo>
                      <a:pt x="28" y="207"/>
                      <a:pt x="33" y="190"/>
                      <a:pt x="55" y="149"/>
                    </a:cubicBezTo>
                    <a:cubicBezTo>
                      <a:pt x="78" y="108"/>
                      <a:pt x="89" y="47"/>
                      <a:pt x="108" y="0"/>
                    </a:cubicBezTo>
                  </a:path>
                </a:pathLst>
              </a:custGeom>
              <a:noFill/>
              <a:ln w="9525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9" name="Freeform 21">
                <a:extLst>
                  <a:ext uri="{FF2B5EF4-FFF2-40B4-BE49-F238E27FC236}">
                    <a16:creationId xmlns:a16="http://schemas.microsoft.com/office/drawing/2014/main" id="{DF94BEB0-7C79-409C-9E86-6C82A6250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138"/>
                <a:ext cx="229" cy="844"/>
              </a:xfrm>
              <a:custGeom>
                <a:avLst/>
                <a:gdLst>
                  <a:gd name="T0" fmla="*/ 2522 w 69"/>
                  <a:gd name="T1" fmla="*/ 10524 h 239"/>
                  <a:gd name="T2" fmla="*/ 803 w 69"/>
                  <a:gd name="T3" fmla="*/ 7133 h 239"/>
                  <a:gd name="T4" fmla="*/ 299 w 69"/>
                  <a:gd name="T5" fmla="*/ 0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239">
                    <a:moveTo>
                      <a:pt x="69" y="239"/>
                    </a:moveTo>
                    <a:cubicBezTo>
                      <a:pt x="46" y="231"/>
                      <a:pt x="33" y="232"/>
                      <a:pt x="22" y="162"/>
                    </a:cubicBezTo>
                    <a:cubicBezTo>
                      <a:pt x="12" y="93"/>
                      <a:pt x="0" y="41"/>
                      <a:pt x="8" y="0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0" name="Freeform 22">
                <a:extLst>
                  <a:ext uri="{FF2B5EF4-FFF2-40B4-BE49-F238E27FC236}">
                    <a16:creationId xmlns:a16="http://schemas.microsoft.com/office/drawing/2014/main" id="{483203D7-BAE3-40FF-A893-CB6AC97B3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1922"/>
                <a:ext cx="49" cy="67"/>
              </a:xfrm>
              <a:custGeom>
                <a:avLst/>
                <a:gdLst>
                  <a:gd name="T0" fmla="*/ 310 w 15"/>
                  <a:gd name="T1" fmla="*/ 832 h 19"/>
                  <a:gd name="T2" fmla="*/ 523 w 15"/>
                  <a:gd name="T3" fmla="*/ 522 h 19"/>
                  <a:gd name="T4" fmla="*/ 137 w 15"/>
                  <a:gd name="T5" fmla="*/ 571 h 19"/>
                  <a:gd name="T6" fmla="*/ 448 w 15"/>
                  <a:gd name="T7" fmla="*/ 138 h 19"/>
                  <a:gd name="T8" fmla="*/ 0 w 15"/>
                  <a:gd name="T9" fmla="*/ 13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9" y="19"/>
                    </a:moveTo>
                    <a:cubicBezTo>
                      <a:pt x="12" y="18"/>
                      <a:pt x="15" y="15"/>
                      <a:pt x="15" y="12"/>
                    </a:cubicBezTo>
                    <a:cubicBezTo>
                      <a:pt x="12" y="10"/>
                      <a:pt x="8" y="13"/>
                      <a:pt x="4" y="13"/>
                    </a:cubicBezTo>
                    <a:cubicBezTo>
                      <a:pt x="5" y="11"/>
                      <a:pt x="14" y="6"/>
                      <a:pt x="13" y="3"/>
                    </a:cubicBezTo>
                    <a:cubicBezTo>
                      <a:pt x="11" y="0"/>
                      <a:pt x="3" y="3"/>
                      <a:pt x="0" y="3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23">
                <a:extLst>
                  <a:ext uri="{FF2B5EF4-FFF2-40B4-BE49-F238E27FC236}">
                    <a16:creationId xmlns:a16="http://schemas.microsoft.com/office/drawing/2014/main" id="{7E7C7B28-E104-4F2D-8568-203D14FE4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872"/>
                <a:ext cx="69" cy="64"/>
              </a:xfrm>
              <a:custGeom>
                <a:avLst/>
                <a:gdLst>
                  <a:gd name="T0" fmla="*/ 529 w 21"/>
                  <a:gd name="T1" fmla="*/ 811 h 18"/>
                  <a:gd name="T2" fmla="*/ 713 w 21"/>
                  <a:gd name="T3" fmla="*/ 583 h 18"/>
                  <a:gd name="T4" fmla="*/ 421 w 21"/>
                  <a:gd name="T5" fmla="*/ 633 h 18"/>
                  <a:gd name="T6" fmla="*/ 529 w 21"/>
                  <a:gd name="T7" fmla="*/ 228 h 18"/>
                  <a:gd name="T8" fmla="*/ 0 w 21"/>
                  <a:gd name="T9" fmla="*/ 26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">
                    <a:moveTo>
                      <a:pt x="15" y="18"/>
                    </a:moveTo>
                    <a:cubicBezTo>
                      <a:pt x="17" y="17"/>
                      <a:pt x="21" y="16"/>
                      <a:pt x="20" y="13"/>
                    </a:cubicBezTo>
                    <a:cubicBezTo>
                      <a:pt x="18" y="11"/>
                      <a:pt x="14" y="13"/>
                      <a:pt x="12" y="14"/>
                    </a:cubicBezTo>
                    <a:cubicBezTo>
                      <a:pt x="14" y="11"/>
                      <a:pt x="18" y="9"/>
                      <a:pt x="15" y="5"/>
                    </a:cubicBezTo>
                    <a:cubicBezTo>
                      <a:pt x="12" y="0"/>
                      <a:pt x="4" y="4"/>
                      <a:pt x="0" y="6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24">
                <a:extLst>
                  <a:ext uri="{FF2B5EF4-FFF2-40B4-BE49-F238E27FC236}">
                    <a16:creationId xmlns:a16="http://schemas.microsoft.com/office/drawing/2014/main" id="{3E10ECCF-FC2D-4D57-895A-E97E30542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183"/>
                <a:ext cx="76" cy="124"/>
              </a:xfrm>
              <a:custGeom>
                <a:avLst/>
                <a:gdLst>
                  <a:gd name="T0" fmla="*/ 829 w 23"/>
                  <a:gd name="T1" fmla="*/ 0 h 35"/>
                  <a:gd name="T2" fmla="*/ 611 w 23"/>
                  <a:gd name="T3" fmla="*/ 489 h 35"/>
                  <a:gd name="T4" fmla="*/ 142 w 23"/>
                  <a:gd name="T5" fmla="*/ 804 h 35"/>
                  <a:gd name="T6" fmla="*/ 611 w 23"/>
                  <a:gd name="T7" fmla="*/ 1017 h 35"/>
                  <a:gd name="T8" fmla="*/ 0 w 23"/>
                  <a:gd name="T9" fmla="*/ 1555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5">
                    <a:moveTo>
                      <a:pt x="23" y="0"/>
                    </a:moveTo>
                    <a:cubicBezTo>
                      <a:pt x="13" y="0"/>
                      <a:pt x="7" y="6"/>
                      <a:pt x="17" y="11"/>
                    </a:cubicBezTo>
                    <a:cubicBezTo>
                      <a:pt x="13" y="14"/>
                      <a:pt x="8" y="15"/>
                      <a:pt x="4" y="18"/>
                    </a:cubicBezTo>
                    <a:cubicBezTo>
                      <a:pt x="6" y="23"/>
                      <a:pt x="14" y="19"/>
                      <a:pt x="17" y="23"/>
                    </a:cubicBezTo>
                    <a:cubicBezTo>
                      <a:pt x="13" y="29"/>
                      <a:pt x="4" y="29"/>
                      <a:pt x="0" y="35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25">
                <a:extLst>
                  <a:ext uri="{FF2B5EF4-FFF2-40B4-BE49-F238E27FC236}">
                    <a16:creationId xmlns:a16="http://schemas.microsoft.com/office/drawing/2014/main" id="{37A13C23-9787-4F51-B359-03681C84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2205"/>
                <a:ext cx="110" cy="123"/>
              </a:xfrm>
              <a:custGeom>
                <a:avLst/>
                <a:gdLst>
                  <a:gd name="T0" fmla="*/ 477 w 33"/>
                  <a:gd name="T1" fmla="*/ 1518 h 35"/>
                  <a:gd name="T2" fmla="*/ 33 w 33"/>
                  <a:gd name="T3" fmla="*/ 952 h 35"/>
                  <a:gd name="T4" fmla="*/ 633 w 33"/>
                  <a:gd name="T5" fmla="*/ 1002 h 35"/>
                  <a:gd name="T6" fmla="*/ 523 w 33"/>
                  <a:gd name="T7" fmla="*/ 604 h 35"/>
                  <a:gd name="T8" fmla="*/ 1000 w 33"/>
                  <a:gd name="T9" fmla="*/ 654 h 35"/>
                  <a:gd name="T10" fmla="*/ 810 w 33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13" y="35"/>
                    </a:moveTo>
                    <a:cubicBezTo>
                      <a:pt x="9" y="35"/>
                      <a:pt x="0" y="27"/>
                      <a:pt x="1" y="22"/>
                    </a:cubicBezTo>
                    <a:cubicBezTo>
                      <a:pt x="5" y="22"/>
                      <a:pt x="12" y="27"/>
                      <a:pt x="17" y="23"/>
                    </a:cubicBezTo>
                    <a:cubicBezTo>
                      <a:pt x="21" y="20"/>
                      <a:pt x="18" y="16"/>
                      <a:pt x="14" y="14"/>
                    </a:cubicBezTo>
                    <a:cubicBezTo>
                      <a:pt x="17" y="15"/>
                      <a:pt x="24" y="18"/>
                      <a:pt x="27" y="15"/>
                    </a:cubicBezTo>
                    <a:cubicBezTo>
                      <a:pt x="33" y="10"/>
                      <a:pt x="26" y="3"/>
                      <a:pt x="22" y="0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26">
                <a:extLst>
                  <a:ext uri="{FF2B5EF4-FFF2-40B4-BE49-F238E27FC236}">
                    <a16:creationId xmlns:a16="http://schemas.microsoft.com/office/drawing/2014/main" id="{6F04C3C8-F63B-40E6-9A94-EF30976AF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3088"/>
                <a:ext cx="90" cy="92"/>
              </a:xfrm>
              <a:custGeom>
                <a:avLst/>
                <a:gdLst>
                  <a:gd name="T0" fmla="*/ 223 w 27"/>
                  <a:gd name="T1" fmla="*/ 1154 h 26"/>
                  <a:gd name="T2" fmla="*/ 0 w 27"/>
                  <a:gd name="T3" fmla="*/ 800 h 26"/>
                  <a:gd name="T4" fmla="*/ 523 w 27"/>
                  <a:gd name="T5" fmla="*/ 888 h 26"/>
                  <a:gd name="T6" fmla="*/ 190 w 27"/>
                  <a:gd name="T7" fmla="*/ 226 h 26"/>
                  <a:gd name="T8" fmla="*/ 1000 w 27"/>
                  <a:gd name="T9" fmla="*/ 40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6" y="26"/>
                    </a:moveTo>
                    <a:cubicBezTo>
                      <a:pt x="4" y="24"/>
                      <a:pt x="0" y="21"/>
                      <a:pt x="0" y="18"/>
                    </a:cubicBezTo>
                    <a:cubicBezTo>
                      <a:pt x="3" y="18"/>
                      <a:pt x="11" y="23"/>
                      <a:pt x="14" y="20"/>
                    </a:cubicBezTo>
                    <a:cubicBezTo>
                      <a:pt x="18" y="15"/>
                      <a:pt x="6" y="9"/>
                      <a:pt x="5" y="5"/>
                    </a:cubicBezTo>
                    <a:cubicBezTo>
                      <a:pt x="8" y="0"/>
                      <a:pt x="22" y="9"/>
                      <a:pt x="27" y="9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27">
                <a:extLst>
                  <a:ext uri="{FF2B5EF4-FFF2-40B4-BE49-F238E27FC236}">
                    <a16:creationId xmlns:a16="http://schemas.microsoft.com/office/drawing/2014/main" id="{27F3FECD-DE24-4D14-9CB3-581CCA0CB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516"/>
                <a:ext cx="69" cy="99"/>
              </a:xfrm>
              <a:custGeom>
                <a:avLst/>
                <a:gdLst>
                  <a:gd name="T0" fmla="*/ 713 w 21"/>
                  <a:gd name="T1" fmla="*/ 177 h 28"/>
                  <a:gd name="T2" fmla="*/ 388 w 21"/>
                  <a:gd name="T3" fmla="*/ 226 h 28"/>
                  <a:gd name="T4" fmla="*/ 355 w 21"/>
                  <a:gd name="T5" fmla="*/ 626 h 28"/>
                  <a:gd name="T6" fmla="*/ 529 w 21"/>
                  <a:gd name="T7" fmla="*/ 1064 h 28"/>
                  <a:gd name="T8" fmla="*/ 0 w 21"/>
                  <a:gd name="T9" fmla="*/ 123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8">
                    <a:moveTo>
                      <a:pt x="20" y="4"/>
                    </a:moveTo>
                    <a:cubicBezTo>
                      <a:pt x="18" y="0"/>
                      <a:pt x="12" y="1"/>
                      <a:pt x="11" y="5"/>
                    </a:cubicBezTo>
                    <a:cubicBezTo>
                      <a:pt x="21" y="9"/>
                      <a:pt x="20" y="11"/>
                      <a:pt x="10" y="14"/>
                    </a:cubicBezTo>
                    <a:cubicBezTo>
                      <a:pt x="0" y="18"/>
                      <a:pt x="9" y="20"/>
                      <a:pt x="15" y="24"/>
                    </a:cubicBezTo>
                    <a:cubicBezTo>
                      <a:pt x="10" y="26"/>
                      <a:pt x="5" y="27"/>
                      <a:pt x="0" y="28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6" name="Freeform 28">
                <a:extLst>
                  <a:ext uri="{FF2B5EF4-FFF2-40B4-BE49-F238E27FC236}">
                    <a16:creationId xmlns:a16="http://schemas.microsoft.com/office/drawing/2014/main" id="{271B5F06-98CC-4B2F-A1C3-04A7F76DE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049"/>
                <a:ext cx="76" cy="127"/>
              </a:xfrm>
              <a:custGeom>
                <a:avLst/>
                <a:gdLst>
                  <a:gd name="T0" fmla="*/ 611 w 23"/>
                  <a:gd name="T1" fmla="*/ 1580 h 36"/>
                  <a:gd name="T2" fmla="*/ 720 w 23"/>
                  <a:gd name="T3" fmla="*/ 1182 h 36"/>
                  <a:gd name="T4" fmla="*/ 393 w 23"/>
                  <a:gd name="T5" fmla="*/ 1358 h 36"/>
                  <a:gd name="T6" fmla="*/ 753 w 23"/>
                  <a:gd name="T7" fmla="*/ 610 h 36"/>
                  <a:gd name="T8" fmla="*/ 251 w 23"/>
                  <a:gd name="T9" fmla="*/ 833 h 36"/>
                  <a:gd name="T10" fmla="*/ 578 w 23"/>
                  <a:gd name="T11" fmla="*/ 88 h 36"/>
                  <a:gd name="T12" fmla="*/ 0 w 23"/>
                  <a:gd name="T13" fmla="*/ 261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6">
                    <a:moveTo>
                      <a:pt x="17" y="36"/>
                    </a:moveTo>
                    <a:cubicBezTo>
                      <a:pt x="19" y="34"/>
                      <a:pt x="21" y="30"/>
                      <a:pt x="20" y="27"/>
                    </a:cubicBezTo>
                    <a:cubicBezTo>
                      <a:pt x="17" y="26"/>
                      <a:pt x="14" y="29"/>
                      <a:pt x="11" y="31"/>
                    </a:cubicBezTo>
                    <a:cubicBezTo>
                      <a:pt x="12" y="28"/>
                      <a:pt x="23" y="18"/>
                      <a:pt x="21" y="14"/>
                    </a:cubicBezTo>
                    <a:cubicBezTo>
                      <a:pt x="19" y="11"/>
                      <a:pt x="10" y="18"/>
                      <a:pt x="7" y="19"/>
                    </a:cubicBezTo>
                    <a:cubicBezTo>
                      <a:pt x="9" y="13"/>
                      <a:pt x="17" y="8"/>
                      <a:pt x="16" y="2"/>
                    </a:cubicBezTo>
                    <a:cubicBezTo>
                      <a:pt x="11" y="0"/>
                      <a:pt x="5" y="4"/>
                      <a:pt x="0" y="6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7" name="Freeform 29">
                <a:extLst>
                  <a:ext uri="{FF2B5EF4-FFF2-40B4-BE49-F238E27FC236}">
                    <a16:creationId xmlns:a16="http://schemas.microsoft.com/office/drawing/2014/main" id="{7B4538F8-809F-4B22-A405-62F8A2700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685"/>
                <a:ext cx="87" cy="227"/>
              </a:xfrm>
              <a:custGeom>
                <a:avLst/>
                <a:gdLst>
                  <a:gd name="T0" fmla="*/ 368 w 26"/>
                  <a:gd name="T1" fmla="*/ 2855 h 64"/>
                  <a:gd name="T2" fmla="*/ 863 w 26"/>
                  <a:gd name="T3" fmla="*/ 2015 h 64"/>
                  <a:gd name="T4" fmla="*/ 368 w 26"/>
                  <a:gd name="T5" fmla="*/ 2139 h 64"/>
                  <a:gd name="T6" fmla="*/ 639 w 26"/>
                  <a:gd name="T7" fmla="*/ 1472 h 64"/>
                  <a:gd name="T8" fmla="*/ 191 w 26"/>
                  <a:gd name="T9" fmla="*/ 1472 h 64"/>
                  <a:gd name="T10" fmla="*/ 492 w 26"/>
                  <a:gd name="T11" fmla="*/ 929 h 64"/>
                  <a:gd name="T12" fmla="*/ 147 w 26"/>
                  <a:gd name="T13" fmla="*/ 982 h 64"/>
                  <a:gd name="T14" fmla="*/ 335 w 26"/>
                  <a:gd name="T15" fmla="*/ 578 h 64"/>
                  <a:gd name="T16" fmla="*/ 33 w 26"/>
                  <a:gd name="T17" fmla="*/ 578 h 64"/>
                  <a:gd name="T18" fmla="*/ 0 w 26"/>
                  <a:gd name="T19" fmla="*/ 227 h 64"/>
                  <a:gd name="T20" fmla="*/ 33 w 26"/>
                  <a:gd name="T21" fmla="*/ 177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64">
                    <a:moveTo>
                      <a:pt x="10" y="64"/>
                    </a:moveTo>
                    <a:cubicBezTo>
                      <a:pt x="12" y="62"/>
                      <a:pt x="26" y="49"/>
                      <a:pt x="23" y="45"/>
                    </a:cubicBezTo>
                    <a:cubicBezTo>
                      <a:pt x="20" y="43"/>
                      <a:pt x="13" y="47"/>
                      <a:pt x="10" y="48"/>
                    </a:cubicBezTo>
                    <a:cubicBezTo>
                      <a:pt x="13" y="45"/>
                      <a:pt x="20" y="37"/>
                      <a:pt x="17" y="33"/>
                    </a:cubicBezTo>
                    <a:cubicBezTo>
                      <a:pt x="14" y="29"/>
                      <a:pt x="8" y="31"/>
                      <a:pt x="5" y="33"/>
                    </a:cubicBezTo>
                    <a:cubicBezTo>
                      <a:pt x="7" y="32"/>
                      <a:pt x="15" y="24"/>
                      <a:pt x="13" y="21"/>
                    </a:cubicBezTo>
                    <a:cubicBezTo>
                      <a:pt x="11" y="18"/>
                      <a:pt x="6" y="20"/>
                      <a:pt x="4" y="22"/>
                    </a:cubicBezTo>
                    <a:cubicBezTo>
                      <a:pt x="6" y="20"/>
                      <a:pt x="11" y="16"/>
                      <a:pt x="9" y="13"/>
                    </a:cubicBezTo>
                    <a:cubicBezTo>
                      <a:pt x="8" y="11"/>
                      <a:pt x="3" y="13"/>
                      <a:pt x="1" y="13"/>
                    </a:cubicBezTo>
                    <a:cubicBezTo>
                      <a:pt x="5" y="8"/>
                      <a:pt x="12" y="0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30">
                <a:extLst>
                  <a:ext uri="{FF2B5EF4-FFF2-40B4-BE49-F238E27FC236}">
                    <a16:creationId xmlns:a16="http://schemas.microsoft.com/office/drawing/2014/main" id="{77E8A166-79F8-402E-8916-03A8D647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420"/>
                <a:ext cx="50" cy="280"/>
              </a:xfrm>
              <a:custGeom>
                <a:avLst/>
                <a:gdLst>
                  <a:gd name="T0" fmla="*/ 410 w 15"/>
                  <a:gd name="T1" fmla="*/ 2889 h 79"/>
                  <a:gd name="T2" fmla="*/ 557 w 15"/>
                  <a:gd name="T3" fmla="*/ 3516 h 79"/>
                  <a:gd name="T4" fmla="*/ 410 w 15"/>
                  <a:gd name="T5" fmla="*/ 2311 h 79"/>
                  <a:gd name="T6" fmla="*/ 300 w 15"/>
                  <a:gd name="T7" fmla="*/ 1783 h 79"/>
                  <a:gd name="T8" fmla="*/ 0 w 15"/>
                  <a:gd name="T9" fmla="*/ 0 h 79"/>
                  <a:gd name="T10" fmla="*/ 300 w 15"/>
                  <a:gd name="T11" fmla="*/ 199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79">
                    <a:moveTo>
                      <a:pt x="11" y="65"/>
                    </a:moveTo>
                    <a:cubicBezTo>
                      <a:pt x="13" y="70"/>
                      <a:pt x="14" y="75"/>
                      <a:pt x="15" y="79"/>
                    </a:cubicBezTo>
                    <a:cubicBezTo>
                      <a:pt x="14" y="70"/>
                      <a:pt x="12" y="61"/>
                      <a:pt x="11" y="52"/>
                    </a:cubicBezTo>
                    <a:cubicBezTo>
                      <a:pt x="11" y="48"/>
                      <a:pt x="9" y="44"/>
                      <a:pt x="8" y="40"/>
                    </a:cubicBezTo>
                    <a:cubicBezTo>
                      <a:pt x="5" y="27"/>
                      <a:pt x="1" y="13"/>
                      <a:pt x="0" y="0"/>
                    </a:cubicBezTo>
                    <a:cubicBezTo>
                      <a:pt x="8" y="14"/>
                      <a:pt x="6" y="30"/>
                      <a:pt x="8" y="45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31">
                <a:extLst>
                  <a:ext uri="{FF2B5EF4-FFF2-40B4-BE49-F238E27FC236}">
                    <a16:creationId xmlns:a16="http://schemas.microsoft.com/office/drawing/2014/main" id="{0E721AC7-01B9-4B1C-9785-C4C6A60A6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335"/>
                <a:ext cx="16" cy="135"/>
              </a:xfrm>
              <a:custGeom>
                <a:avLst/>
                <a:gdLst>
                  <a:gd name="T0" fmla="*/ 32 w 5"/>
                  <a:gd name="T1" fmla="*/ 455 h 38"/>
                  <a:gd name="T2" fmla="*/ 163 w 5"/>
                  <a:gd name="T3" fmla="*/ 1705 h 38"/>
                  <a:gd name="T4" fmla="*/ 32 w 5"/>
                  <a:gd name="T5" fmla="*/ 945 h 38"/>
                  <a:gd name="T6" fmla="*/ 61 w 5"/>
                  <a:gd name="T7" fmla="*/ 0 h 38"/>
                  <a:gd name="T8" fmla="*/ 134 w 5"/>
                  <a:gd name="T9" fmla="*/ 130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8">
                    <a:moveTo>
                      <a:pt x="1" y="10"/>
                    </a:moveTo>
                    <a:cubicBezTo>
                      <a:pt x="0" y="18"/>
                      <a:pt x="1" y="31"/>
                      <a:pt x="5" y="38"/>
                    </a:cubicBezTo>
                    <a:cubicBezTo>
                      <a:pt x="3" y="33"/>
                      <a:pt x="2" y="27"/>
                      <a:pt x="1" y="21"/>
                    </a:cubicBezTo>
                    <a:cubicBezTo>
                      <a:pt x="0" y="14"/>
                      <a:pt x="2" y="7"/>
                      <a:pt x="2" y="0"/>
                    </a:cubicBezTo>
                    <a:cubicBezTo>
                      <a:pt x="1" y="9"/>
                      <a:pt x="2" y="19"/>
                      <a:pt x="4" y="29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32">
                <a:extLst>
                  <a:ext uri="{FF2B5EF4-FFF2-40B4-BE49-F238E27FC236}">
                    <a16:creationId xmlns:a16="http://schemas.microsoft.com/office/drawing/2014/main" id="{EA644A49-7932-4B5F-BDEC-43276F104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155"/>
                <a:ext cx="26" cy="46"/>
              </a:xfrm>
              <a:custGeom>
                <a:avLst/>
                <a:gdLst>
                  <a:gd name="T0" fmla="*/ 0 w 8"/>
                  <a:gd name="T1" fmla="*/ 0 h 13"/>
                  <a:gd name="T2" fmla="*/ 244 w 8"/>
                  <a:gd name="T3" fmla="*/ 577 h 13"/>
                  <a:gd name="T4" fmla="*/ 107 w 8"/>
                  <a:gd name="T5" fmla="*/ 50 h 13"/>
                  <a:gd name="T6" fmla="*/ 276 w 8"/>
                  <a:gd name="T7" fmla="*/ 52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1" y="5"/>
                      <a:pt x="4" y="9"/>
                      <a:pt x="7" y="13"/>
                    </a:cubicBezTo>
                    <a:cubicBezTo>
                      <a:pt x="6" y="9"/>
                      <a:pt x="4" y="5"/>
                      <a:pt x="3" y="1"/>
                    </a:cubicBezTo>
                    <a:cubicBezTo>
                      <a:pt x="5" y="4"/>
                      <a:pt x="7" y="8"/>
                      <a:pt x="8" y="12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33">
                <a:extLst>
                  <a:ext uri="{FF2B5EF4-FFF2-40B4-BE49-F238E27FC236}">
                    <a16:creationId xmlns:a16="http://schemas.microsoft.com/office/drawing/2014/main" id="{D579B8B4-5840-4B7F-B6D7-F626A0C1D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063"/>
                <a:ext cx="20" cy="39"/>
              </a:xfrm>
              <a:custGeom>
                <a:avLst/>
                <a:gdLst>
                  <a:gd name="T0" fmla="*/ 0 w 6"/>
                  <a:gd name="T1" fmla="*/ 138 h 11"/>
                  <a:gd name="T2" fmla="*/ 33 w 6"/>
                  <a:gd name="T3" fmla="*/ 0 h 11"/>
                  <a:gd name="T4" fmla="*/ 223 w 6"/>
                  <a:gd name="T5" fmla="*/ 489 h 11"/>
                  <a:gd name="T6" fmla="*/ 143 w 6"/>
                  <a:gd name="T7" fmla="*/ 0 h 11"/>
                  <a:gd name="T8" fmla="*/ 190 w 6"/>
                  <a:gd name="T9" fmla="*/ 177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7"/>
                      <a:pt x="6" y="11"/>
                    </a:cubicBezTo>
                    <a:cubicBezTo>
                      <a:pt x="5" y="7"/>
                      <a:pt x="4" y="4"/>
                      <a:pt x="4" y="0"/>
                    </a:cubicBezTo>
                    <a:cubicBezTo>
                      <a:pt x="4" y="2"/>
                      <a:pt x="5" y="3"/>
                      <a:pt x="5" y="4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34">
                <a:extLst>
                  <a:ext uri="{FF2B5EF4-FFF2-40B4-BE49-F238E27FC236}">
                    <a16:creationId xmlns:a16="http://schemas.microsoft.com/office/drawing/2014/main" id="{1A4CF88D-9E20-42D5-AB58-7A5193E1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102"/>
                <a:ext cx="40" cy="74"/>
              </a:xfrm>
              <a:custGeom>
                <a:avLst/>
                <a:gdLst>
                  <a:gd name="T0" fmla="*/ 443 w 12"/>
                  <a:gd name="T1" fmla="*/ 49 h 21"/>
                  <a:gd name="T2" fmla="*/ 110 w 12"/>
                  <a:gd name="T3" fmla="*/ 433 h 21"/>
                  <a:gd name="T4" fmla="*/ 443 w 12"/>
                  <a:gd name="T5" fmla="*/ 310 h 21"/>
                  <a:gd name="T6" fmla="*/ 0 w 12"/>
                  <a:gd name="T7" fmla="*/ 92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12" y="1"/>
                    </a:moveTo>
                    <a:cubicBezTo>
                      <a:pt x="7" y="0"/>
                      <a:pt x="1" y="4"/>
                      <a:pt x="3" y="10"/>
                    </a:cubicBezTo>
                    <a:cubicBezTo>
                      <a:pt x="6" y="10"/>
                      <a:pt x="9" y="8"/>
                      <a:pt x="12" y="7"/>
                    </a:cubicBezTo>
                    <a:cubicBezTo>
                      <a:pt x="12" y="13"/>
                      <a:pt x="4" y="18"/>
                      <a:pt x="0" y="21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3" name="Freeform 35">
                <a:extLst>
                  <a:ext uri="{FF2B5EF4-FFF2-40B4-BE49-F238E27FC236}">
                    <a16:creationId xmlns:a16="http://schemas.microsoft.com/office/drawing/2014/main" id="{8EC5DBF0-D438-47F5-A017-E2A3FA50E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622"/>
                <a:ext cx="33" cy="56"/>
              </a:xfrm>
              <a:custGeom>
                <a:avLst/>
                <a:gdLst>
                  <a:gd name="T0" fmla="*/ 360 w 10"/>
                  <a:gd name="T1" fmla="*/ 0 h 16"/>
                  <a:gd name="T2" fmla="*/ 142 w 10"/>
                  <a:gd name="T3" fmla="*/ 480 h 16"/>
                  <a:gd name="T4" fmla="*/ 185 w 10"/>
                  <a:gd name="T5" fmla="*/ 49 h 16"/>
                  <a:gd name="T6" fmla="*/ 0 w 10"/>
                  <a:gd name="T7" fmla="*/ 68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cubicBezTo>
                      <a:pt x="7" y="3"/>
                      <a:pt x="5" y="6"/>
                      <a:pt x="4" y="11"/>
                    </a:cubicBezTo>
                    <a:cubicBezTo>
                      <a:pt x="4" y="7"/>
                      <a:pt x="4" y="4"/>
                      <a:pt x="5" y="1"/>
                    </a:cubicBezTo>
                    <a:cubicBezTo>
                      <a:pt x="5" y="6"/>
                      <a:pt x="1" y="11"/>
                      <a:pt x="0" y="16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4" name="Freeform 36">
                <a:extLst>
                  <a:ext uri="{FF2B5EF4-FFF2-40B4-BE49-F238E27FC236}">
                    <a16:creationId xmlns:a16="http://schemas.microsoft.com/office/drawing/2014/main" id="{C1B18148-1316-44BC-9F59-8E77553D3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2593"/>
                <a:ext cx="30" cy="22"/>
              </a:xfrm>
              <a:custGeom>
                <a:avLst/>
                <a:gdLst>
                  <a:gd name="T0" fmla="*/ 0 w 9"/>
                  <a:gd name="T1" fmla="*/ 0 h 6"/>
                  <a:gd name="T2" fmla="*/ 333 w 9"/>
                  <a:gd name="T3" fmla="*/ 29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2"/>
                      <a:pt x="6" y="4"/>
                      <a:pt x="9" y="6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5" name="Freeform 37">
                <a:extLst>
                  <a:ext uri="{FF2B5EF4-FFF2-40B4-BE49-F238E27FC236}">
                    <a16:creationId xmlns:a16="http://schemas.microsoft.com/office/drawing/2014/main" id="{80EA4AB0-B027-40C6-8103-2F567F26C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3085"/>
                <a:ext cx="23" cy="53"/>
              </a:xfrm>
              <a:custGeom>
                <a:avLst/>
                <a:gdLst>
                  <a:gd name="T0" fmla="*/ 141 w 7"/>
                  <a:gd name="T1" fmla="*/ 49 h 15"/>
                  <a:gd name="T2" fmla="*/ 0 w 7"/>
                  <a:gd name="T3" fmla="*/ 661 h 15"/>
                  <a:gd name="T4" fmla="*/ 250 w 7"/>
                  <a:gd name="T5" fmla="*/ 0 h 15"/>
                  <a:gd name="T6" fmla="*/ 217 w 7"/>
                  <a:gd name="T7" fmla="*/ 88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5">
                    <a:moveTo>
                      <a:pt x="4" y="1"/>
                    </a:moveTo>
                    <a:cubicBezTo>
                      <a:pt x="3" y="6"/>
                      <a:pt x="1" y="10"/>
                      <a:pt x="0" y="15"/>
                    </a:cubicBezTo>
                    <a:cubicBezTo>
                      <a:pt x="2" y="9"/>
                      <a:pt x="4" y="4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6" name="Freeform 38">
                <a:extLst>
                  <a:ext uri="{FF2B5EF4-FFF2-40B4-BE49-F238E27FC236}">
                    <a16:creationId xmlns:a16="http://schemas.microsoft.com/office/drawing/2014/main" id="{90A38CD5-C14A-421B-BA6C-B9805D438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141"/>
                <a:ext cx="63" cy="46"/>
              </a:xfrm>
              <a:custGeom>
                <a:avLst/>
                <a:gdLst>
                  <a:gd name="T0" fmla="*/ 693 w 19"/>
                  <a:gd name="T1" fmla="*/ 262 h 13"/>
                  <a:gd name="T2" fmla="*/ 186 w 19"/>
                  <a:gd name="T3" fmla="*/ 177 h 13"/>
                  <a:gd name="T4" fmla="*/ 550 w 19"/>
                  <a:gd name="T5" fmla="*/ 57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9" y="6"/>
                    </a:moveTo>
                    <a:cubicBezTo>
                      <a:pt x="16" y="4"/>
                      <a:pt x="8" y="0"/>
                      <a:pt x="5" y="4"/>
                    </a:cubicBezTo>
                    <a:cubicBezTo>
                      <a:pt x="0" y="10"/>
                      <a:pt x="10" y="13"/>
                      <a:pt x="15" y="13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7" name="Freeform 39">
                <a:extLst>
                  <a:ext uri="{FF2B5EF4-FFF2-40B4-BE49-F238E27FC236}">
                    <a16:creationId xmlns:a16="http://schemas.microsoft.com/office/drawing/2014/main" id="{1A8E13B2-604C-4999-B90B-113771B93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855"/>
                <a:ext cx="1119" cy="346"/>
              </a:xfrm>
              <a:custGeom>
                <a:avLst/>
                <a:gdLst>
                  <a:gd name="T0" fmla="*/ 0 w 338"/>
                  <a:gd name="T1" fmla="*/ 0 h 98"/>
                  <a:gd name="T2" fmla="*/ 1304 w 338"/>
                  <a:gd name="T3" fmla="*/ 1359 h 98"/>
                  <a:gd name="T4" fmla="*/ 3046 w 338"/>
                  <a:gd name="T5" fmla="*/ 2468 h 98"/>
                  <a:gd name="T6" fmla="*/ 8604 w 338"/>
                  <a:gd name="T7" fmla="*/ 4314 h 98"/>
                  <a:gd name="T8" fmla="*/ 11356 w 338"/>
                  <a:gd name="T9" fmla="*/ 4226 h 98"/>
                  <a:gd name="T10" fmla="*/ 12266 w 338"/>
                  <a:gd name="T11" fmla="*/ 3566 h 98"/>
                  <a:gd name="T12" fmla="*/ 9141 w 338"/>
                  <a:gd name="T13" fmla="*/ 4000 h 98"/>
                  <a:gd name="T14" fmla="*/ 7257 w 338"/>
                  <a:gd name="T15" fmla="*/ 3478 h 98"/>
                  <a:gd name="T16" fmla="*/ 3814 w 338"/>
                  <a:gd name="T17" fmla="*/ 2330 h 98"/>
                  <a:gd name="T18" fmla="*/ 1238 w 338"/>
                  <a:gd name="T19" fmla="*/ 798 h 98"/>
                  <a:gd name="T20" fmla="*/ 0 w 338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8" h="98">
                    <a:moveTo>
                      <a:pt x="0" y="0"/>
                    </a:moveTo>
                    <a:cubicBezTo>
                      <a:pt x="7" y="22"/>
                      <a:pt x="13" y="21"/>
                      <a:pt x="36" y="31"/>
                    </a:cubicBezTo>
                    <a:cubicBezTo>
                      <a:pt x="59" y="41"/>
                      <a:pt x="58" y="39"/>
                      <a:pt x="84" y="56"/>
                    </a:cubicBezTo>
                    <a:cubicBezTo>
                      <a:pt x="110" y="73"/>
                      <a:pt x="199" y="98"/>
                      <a:pt x="237" y="98"/>
                    </a:cubicBezTo>
                    <a:cubicBezTo>
                      <a:pt x="275" y="98"/>
                      <a:pt x="298" y="98"/>
                      <a:pt x="313" y="96"/>
                    </a:cubicBezTo>
                    <a:cubicBezTo>
                      <a:pt x="328" y="94"/>
                      <a:pt x="338" y="81"/>
                      <a:pt x="338" y="81"/>
                    </a:cubicBezTo>
                    <a:cubicBezTo>
                      <a:pt x="316" y="92"/>
                      <a:pt x="265" y="93"/>
                      <a:pt x="252" y="91"/>
                    </a:cubicBezTo>
                    <a:cubicBezTo>
                      <a:pt x="239" y="89"/>
                      <a:pt x="229" y="87"/>
                      <a:pt x="200" y="79"/>
                    </a:cubicBezTo>
                    <a:cubicBezTo>
                      <a:pt x="171" y="71"/>
                      <a:pt x="139" y="66"/>
                      <a:pt x="105" y="53"/>
                    </a:cubicBezTo>
                    <a:cubicBezTo>
                      <a:pt x="71" y="40"/>
                      <a:pt x="57" y="19"/>
                      <a:pt x="34" y="18"/>
                    </a:cubicBezTo>
                    <a:cubicBezTo>
                      <a:pt x="11" y="17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8" name="Freeform 40">
                <a:extLst>
                  <a:ext uri="{FF2B5EF4-FFF2-40B4-BE49-F238E27FC236}">
                    <a16:creationId xmlns:a16="http://schemas.microsoft.com/office/drawing/2014/main" id="{554A1BDB-DD3A-4EE3-AB0C-FEBE4BAD6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3159"/>
                <a:ext cx="967" cy="106"/>
              </a:xfrm>
              <a:custGeom>
                <a:avLst/>
                <a:gdLst>
                  <a:gd name="T0" fmla="*/ 0 w 292"/>
                  <a:gd name="T1" fmla="*/ 399 h 30"/>
                  <a:gd name="T2" fmla="*/ 2510 w 292"/>
                  <a:gd name="T3" fmla="*/ 523 h 30"/>
                  <a:gd name="T4" fmla="*/ 3928 w 292"/>
                  <a:gd name="T5" fmla="*/ 611 h 30"/>
                  <a:gd name="T6" fmla="*/ 6252 w 292"/>
                  <a:gd name="T7" fmla="*/ 887 h 30"/>
                  <a:gd name="T8" fmla="*/ 7994 w 292"/>
                  <a:gd name="T9" fmla="*/ 922 h 30"/>
                  <a:gd name="T10" fmla="*/ 10604 w 292"/>
                  <a:gd name="T11" fmla="*/ 311 h 30"/>
                  <a:gd name="T12" fmla="*/ 8531 w 292"/>
                  <a:gd name="T13" fmla="*/ 661 h 30"/>
                  <a:gd name="T14" fmla="*/ 6865 w 292"/>
                  <a:gd name="T15" fmla="*/ 523 h 30"/>
                  <a:gd name="T16" fmla="*/ 4146 w 292"/>
                  <a:gd name="T17" fmla="*/ 311 h 30"/>
                  <a:gd name="T18" fmla="*/ 2358 w 292"/>
                  <a:gd name="T19" fmla="*/ 226 h 30"/>
                  <a:gd name="T20" fmla="*/ 0 w 292"/>
                  <a:gd name="T21" fmla="*/ 399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2" h="30">
                    <a:moveTo>
                      <a:pt x="0" y="9"/>
                    </a:moveTo>
                    <a:cubicBezTo>
                      <a:pt x="22" y="12"/>
                      <a:pt x="48" y="14"/>
                      <a:pt x="69" y="12"/>
                    </a:cubicBezTo>
                    <a:cubicBezTo>
                      <a:pt x="90" y="10"/>
                      <a:pt x="82" y="10"/>
                      <a:pt x="108" y="14"/>
                    </a:cubicBezTo>
                    <a:cubicBezTo>
                      <a:pt x="134" y="18"/>
                      <a:pt x="146" y="20"/>
                      <a:pt x="172" y="20"/>
                    </a:cubicBezTo>
                    <a:cubicBezTo>
                      <a:pt x="198" y="20"/>
                      <a:pt x="204" y="20"/>
                      <a:pt x="220" y="21"/>
                    </a:cubicBezTo>
                    <a:cubicBezTo>
                      <a:pt x="236" y="22"/>
                      <a:pt x="284" y="30"/>
                      <a:pt x="292" y="7"/>
                    </a:cubicBezTo>
                    <a:cubicBezTo>
                      <a:pt x="283" y="16"/>
                      <a:pt x="254" y="15"/>
                      <a:pt x="235" y="15"/>
                    </a:cubicBezTo>
                    <a:cubicBezTo>
                      <a:pt x="216" y="15"/>
                      <a:pt x="208" y="10"/>
                      <a:pt x="189" y="12"/>
                    </a:cubicBezTo>
                    <a:cubicBezTo>
                      <a:pt x="170" y="14"/>
                      <a:pt x="133" y="11"/>
                      <a:pt x="114" y="7"/>
                    </a:cubicBezTo>
                    <a:cubicBezTo>
                      <a:pt x="95" y="3"/>
                      <a:pt x="82" y="0"/>
                      <a:pt x="65" y="5"/>
                    </a:cubicBezTo>
                    <a:cubicBezTo>
                      <a:pt x="48" y="10"/>
                      <a:pt x="5" y="7"/>
                      <a:pt x="0" y="9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9" name="Freeform 41">
                <a:extLst>
                  <a:ext uri="{FF2B5EF4-FFF2-40B4-BE49-F238E27FC236}">
                    <a16:creationId xmlns:a16="http://schemas.microsoft.com/office/drawing/2014/main" id="{651A56B7-CCA1-4399-B612-A593CB4CE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890"/>
                <a:ext cx="510" cy="85"/>
              </a:xfrm>
              <a:custGeom>
                <a:avLst/>
                <a:gdLst>
                  <a:gd name="T0" fmla="*/ 0 w 154"/>
                  <a:gd name="T1" fmla="*/ 1016 h 24"/>
                  <a:gd name="T2" fmla="*/ 2875 w 154"/>
                  <a:gd name="T3" fmla="*/ 1016 h 24"/>
                  <a:gd name="T4" fmla="*/ 5593 w 154"/>
                  <a:gd name="T5" fmla="*/ 754 h 24"/>
                  <a:gd name="T6" fmla="*/ 5199 w 154"/>
                  <a:gd name="T7" fmla="*/ 0 h 24"/>
                  <a:gd name="T8" fmla="*/ 0 w 154"/>
                  <a:gd name="T9" fmla="*/ 101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24">
                    <a:moveTo>
                      <a:pt x="0" y="23"/>
                    </a:moveTo>
                    <a:cubicBezTo>
                      <a:pt x="27" y="23"/>
                      <a:pt x="51" y="24"/>
                      <a:pt x="79" y="23"/>
                    </a:cubicBezTo>
                    <a:cubicBezTo>
                      <a:pt x="107" y="22"/>
                      <a:pt x="142" y="16"/>
                      <a:pt x="154" y="17"/>
                    </a:cubicBezTo>
                    <a:cubicBezTo>
                      <a:pt x="148" y="10"/>
                      <a:pt x="143" y="0"/>
                      <a:pt x="143" y="0"/>
                    </a:cubicBezTo>
                    <a:cubicBezTo>
                      <a:pt x="126" y="10"/>
                      <a:pt x="24" y="22"/>
                      <a:pt x="0" y="23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0" name="Freeform 42">
                <a:extLst>
                  <a:ext uri="{FF2B5EF4-FFF2-40B4-BE49-F238E27FC236}">
                    <a16:creationId xmlns:a16="http://schemas.microsoft.com/office/drawing/2014/main" id="{9EC3707F-DB24-4DD8-BA58-F90D1F5CD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700"/>
                <a:ext cx="1146" cy="197"/>
              </a:xfrm>
              <a:custGeom>
                <a:avLst/>
                <a:gdLst>
                  <a:gd name="T0" fmla="*/ 0 w 346"/>
                  <a:gd name="T1" fmla="*/ 2438 h 56"/>
                  <a:gd name="T2" fmla="*/ 3676 w 346"/>
                  <a:gd name="T3" fmla="*/ 1572 h 56"/>
                  <a:gd name="T4" fmla="*/ 5670 w 346"/>
                  <a:gd name="T5" fmla="*/ 1523 h 56"/>
                  <a:gd name="T6" fmla="*/ 8426 w 346"/>
                  <a:gd name="T7" fmla="*/ 1175 h 56"/>
                  <a:gd name="T8" fmla="*/ 10278 w 346"/>
                  <a:gd name="T9" fmla="*/ 1003 h 56"/>
                  <a:gd name="T10" fmla="*/ 12573 w 346"/>
                  <a:gd name="T11" fmla="*/ 0 h 56"/>
                  <a:gd name="T12" fmla="*/ 10248 w 346"/>
                  <a:gd name="T13" fmla="*/ 693 h 56"/>
                  <a:gd name="T14" fmla="*/ 8108 w 346"/>
                  <a:gd name="T15" fmla="*/ 915 h 56"/>
                  <a:gd name="T16" fmla="*/ 6002 w 346"/>
                  <a:gd name="T17" fmla="*/ 1224 h 56"/>
                  <a:gd name="T18" fmla="*/ 4574 w 346"/>
                  <a:gd name="T19" fmla="*/ 1224 h 56"/>
                  <a:gd name="T20" fmla="*/ 2030 w 346"/>
                  <a:gd name="T21" fmla="*/ 1572 h 56"/>
                  <a:gd name="T22" fmla="*/ 0 w 346"/>
                  <a:gd name="T23" fmla="*/ 2438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6" h="56">
                    <a:moveTo>
                      <a:pt x="0" y="56"/>
                    </a:moveTo>
                    <a:cubicBezTo>
                      <a:pt x="24" y="44"/>
                      <a:pt x="71" y="40"/>
                      <a:pt x="101" y="36"/>
                    </a:cubicBezTo>
                    <a:cubicBezTo>
                      <a:pt x="131" y="32"/>
                      <a:pt x="130" y="36"/>
                      <a:pt x="156" y="35"/>
                    </a:cubicBezTo>
                    <a:cubicBezTo>
                      <a:pt x="183" y="34"/>
                      <a:pt x="214" y="32"/>
                      <a:pt x="232" y="27"/>
                    </a:cubicBezTo>
                    <a:cubicBezTo>
                      <a:pt x="250" y="22"/>
                      <a:pt x="259" y="25"/>
                      <a:pt x="283" y="23"/>
                    </a:cubicBezTo>
                    <a:cubicBezTo>
                      <a:pt x="307" y="21"/>
                      <a:pt x="334" y="14"/>
                      <a:pt x="346" y="0"/>
                    </a:cubicBezTo>
                    <a:cubicBezTo>
                      <a:pt x="330" y="12"/>
                      <a:pt x="300" y="16"/>
                      <a:pt x="282" y="16"/>
                    </a:cubicBezTo>
                    <a:cubicBezTo>
                      <a:pt x="264" y="16"/>
                      <a:pt x="242" y="17"/>
                      <a:pt x="223" y="21"/>
                    </a:cubicBezTo>
                    <a:cubicBezTo>
                      <a:pt x="204" y="25"/>
                      <a:pt x="184" y="26"/>
                      <a:pt x="165" y="28"/>
                    </a:cubicBezTo>
                    <a:cubicBezTo>
                      <a:pt x="146" y="30"/>
                      <a:pt x="145" y="28"/>
                      <a:pt x="126" y="28"/>
                    </a:cubicBezTo>
                    <a:cubicBezTo>
                      <a:pt x="106" y="27"/>
                      <a:pt x="84" y="28"/>
                      <a:pt x="56" y="36"/>
                    </a:cubicBezTo>
                    <a:cubicBezTo>
                      <a:pt x="28" y="43"/>
                      <a:pt x="0" y="56"/>
                      <a:pt x="0" y="56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1" name="Freeform 43">
                <a:extLst>
                  <a:ext uri="{FF2B5EF4-FFF2-40B4-BE49-F238E27FC236}">
                    <a16:creationId xmlns:a16="http://schemas.microsoft.com/office/drawing/2014/main" id="{69B298BE-3649-4579-ABA7-DE6788BC0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2251"/>
                <a:ext cx="1173" cy="300"/>
              </a:xfrm>
              <a:custGeom>
                <a:avLst/>
                <a:gdLst>
                  <a:gd name="T0" fmla="*/ 0 w 354"/>
                  <a:gd name="T1" fmla="*/ 3738 h 85"/>
                  <a:gd name="T2" fmla="*/ 3569 w 354"/>
                  <a:gd name="T3" fmla="*/ 2816 h 85"/>
                  <a:gd name="T4" fmla="*/ 6511 w 354"/>
                  <a:gd name="T5" fmla="*/ 2241 h 85"/>
                  <a:gd name="T6" fmla="*/ 8980 w 354"/>
                  <a:gd name="T7" fmla="*/ 1631 h 85"/>
                  <a:gd name="T8" fmla="*/ 11419 w 354"/>
                  <a:gd name="T9" fmla="*/ 1271 h 85"/>
                  <a:gd name="T10" fmla="*/ 12847 w 354"/>
                  <a:gd name="T11" fmla="*/ 0 h 85"/>
                  <a:gd name="T12" fmla="*/ 11057 w 354"/>
                  <a:gd name="T13" fmla="*/ 1009 h 85"/>
                  <a:gd name="T14" fmla="*/ 8443 w 354"/>
                  <a:gd name="T15" fmla="*/ 1444 h 85"/>
                  <a:gd name="T16" fmla="*/ 5348 w 354"/>
                  <a:gd name="T17" fmla="*/ 2192 h 85"/>
                  <a:gd name="T18" fmla="*/ 1637 w 354"/>
                  <a:gd name="T19" fmla="*/ 2728 h 85"/>
                  <a:gd name="T20" fmla="*/ 0 w 354"/>
                  <a:gd name="T21" fmla="*/ 3738 h 8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54" h="85">
                    <a:moveTo>
                      <a:pt x="0" y="85"/>
                    </a:moveTo>
                    <a:cubicBezTo>
                      <a:pt x="24" y="76"/>
                      <a:pt x="67" y="71"/>
                      <a:pt x="98" y="64"/>
                    </a:cubicBezTo>
                    <a:cubicBezTo>
                      <a:pt x="128" y="57"/>
                      <a:pt x="149" y="55"/>
                      <a:pt x="179" y="51"/>
                    </a:cubicBezTo>
                    <a:cubicBezTo>
                      <a:pt x="209" y="47"/>
                      <a:pt x="225" y="41"/>
                      <a:pt x="247" y="37"/>
                    </a:cubicBezTo>
                    <a:cubicBezTo>
                      <a:pt x="269" y="32"/>
                      <a:pt x="297" y="33"/>
                      <a:pt x="314" y="29"/>
                    </a:cubicBezTo>
                    <a:cubicBezTo>
                      <a:pt x="332" y="25"/>
                      <a:pt x="354" y="12"/>
                      <a:pt x="353" y="0"/>
                    </a:cubicBezTo>
                    <a:cubicBezTo>
                      <a:pt x="344" y="17"/>
                      <a:pt x="331" y="21"/>
                      <a:pt x="304" y="23"/>
                    </a:cubicBezTo>
                    <a:cubicBezTo>
                      <a:pt x="278" y="26"/>
                      <a:pt x="264" y="25"/>
                      <a:pt x="232" y="33"/>
                    </a:cubicBezTo>
                    <a:cubicBezTo>
                      <a:pt x="201" y="41"/>
                      <a:pt x="179" y="43"/>
                      <a:pt x="147" y="50"/>
                    </a:cubicBezTo>
                    <a:cubicBezTo>
                      <a:pt x="115" y="57"/>
                      <a:pt x="81" y="51"/>
                      <a:pt x="45" y="62"/>
                    </a:cubicBezTo>
                    <a:cubicBezTo>
                      <a:pt x="9" y="73"/>
                      <a:pt x="0" y="85"/>
                      <a:pt x="0" y="85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2" name="Freeform 44">
                <a:extLst>
                  <a:ext uri="{FF2B5EF4-FFF2-40B4-BE49-F238E27FC236}">
                    <a16:creationId xmlns:a16="http://schemas.microsoft.com/office/drawing/2014/main" id="{9387C963-4A4B-424A-ABAC-C475AE3D6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929"/>
                <a:ext cx="828" cy="223"/>
              </a:xfrm>
              <a:custGeom>
                <a:avLst/>
                <a:gdLst>
                  <a:gd name="T0" fmla="*/ 0 w 250"/>
                  <a:gd name="T1" fmla="*/ 2793 h 63"/>
                  <a:gd name="T2" fmla="*/ 3127 w 250"/>
                  <a:gd name="T3" fmla="*/ 1816 h 63"/>
                  <a:gd name="T4" fmla="*/ 6538 w 250"/>
                  <a:gd name="T5" fmla="*/ 627 h 63"/>
                  <a:gd name="T6" fmla="*/ 9082 w 250"/>
                  <a:gd name="T7" fmla="*/ 0 h 63"/>
                  <a:gd name="T8" fmla="*/ 5091 w 250"/>
                  <a:gd name="T9" fmla="*/ 804 h 63"/>
                  <a:gd name="T10" fmla="*/ 0 w 250"/>
                  <a:gd name="T11" fmla="*/ 2793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0" h="63">
                    <a:moveTo>
                      <a:pt x="0" y="63"/>
                    </a:moveTo>
                    <a:cubicBezTo>
                      <a:pt x="29" y="52"/>
                      <a:pt x="46" y="52"/>
                      <a:pt x="86" y="41"/>
                    </a:cubicBezTo>
                    <a:cubicBezTo>
                      <a:pt x="126" y="30"/>
                      <a:pt x="144" y="25"/>
                      <a:pt x="180" y="14"/>
                    </a:cubicBezTo>
                    <a:cubicBezTo>
                      <a:pt x="216" y="4"/>
                      <a:pt x="238" y="2"/>
                      <a:pt x="250" y="0"/>
                    </a:cubicBezTo>
                    <a:cubicBezTo>
                      <a:pt x="227" y="2"/>
                      <a:pt x="174" y="10"/>
                      <a:pt x="140" y="18"/>
                    </a:cubicBezTo>
                    <a:cubicBezTo>
                      <a:pt x="105" y="26"/>
                      <a:pt x="24" y="45"/>
                      <a:pt x="0" y="63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3" name="Freeform 45">
                <a:extLst>
                  <a:ext uri="{FF2B5EF4-FFF2-40B4-BE49-F238E27FC236}">
                    <a16:creationId xmlns:a16="http://schemas.microsoft.com/office/drawing/2014/main" id="{9DEC3DEA-39A2-4D71-A9DC-302EA7E78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134"/>
                <a:ext cx="440" cy="548"/>
              </a:xfrm>
              <a:custGeom>
                <a:avLst/>
                <a:gdLst>
                  <a:gd name="T0" fmla="*/ 4486 w 133"/>
                  <a:gd name="T1" fmla="*/ 0 h 155"/>
                  <a:gd name="T2" fmla="*/ 3874 w 133"/>
                  <a:gd name="T3" fmla="*/ 3086 h 155"/>
                  <a:gd name="T4" fmla="*/ 1161 w 133"/>
                  <a:gd name="T5" fmla="*/ 5261 h 155"/>
                  <a:gd name="T6" fmla="*/ 33 w 133"/>
                  <a:gd name="T7" fmla="*/ 6848 h 155"/>
                  <a:gd name="T8" fmla="*/ 1194 w 133"/>
                  <a:gd name="T9" fmla="*/ 4900 h 155"/>
                  <a:gd name="T10" fmla="*/ 3765 w 133"/>
                  <a:gd name="T11" fmla="*/ 2425 h 155"/>
                  <a:gd name="T12" fmla="*/ 4486 w 133"/>
                  <a:gd name="T13" fmla="*/ 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155">
                    <a:moveTo>
                      <a:pt x="124" y="0"/>
                    </a:moveTo>
                    <a:cubicBezTo>
                      <a:pt x="133" y="21"/>
                      <a:pt x="129" y="49"/>
                      <a:pt x="107" y="70"/>
                    </a:cubicBezTo>
                    <a:cubicBezTo>
                      <a:pt x="86" y="91"/>
                      <a:pt x="51" y="105"/>
                      <a:pt x="32" y="119"/>
                    </a:cubicBezTo>
                    <a:cubicBezTo>
                      <a:pt x="13" y="133"/>
                      <a:pt x="0" y="138"/>
                      <a:pt x="1" y="155"/>
                    </a:cubicBezTo>
                    <a:cubicBezTo>
                      <a:pt x="1" y="136"/>
                      <a:pt x="18" y="121"/>
                      <a:pt x="33" y="111"/>
                    </a:cubicBezTo>
                    <a:cubicBezTo>
                      <a:pt x="47" y="101"/>
                      <a:pt x="89" y="81"/>
                      <a:pt x="104" y="55"/>
                    </a:cubicBezTo>
                    <a:cubicBezTo>
                      <a:pt x="119" y="30"/>
                      <a:pt x="124" y="15"/>
                      <a:pt x="124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4" name="Freeform 46">
                <a:extLst>
                  <a:ext uri="{FF2B5EF4-FFF2-40B4-BE49-F238E27FC236}">
                    <a16:creationId xmlns:a16="http://schemas.microsoft.com/office/drawing/2014/main" id="{79F47DA2-8CE7-481D-9A7B-A3D0E74CF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1349"/>
                <a:ext cx="732" cy="548"/>
              </a:xfrm>
              <a:custGeom>
                <a:avLst/>
                <a:gdLst>
                  <a:gd name="T0" fmla="*/ 1447 w 221"/>
                  <a:gd name="T1" fmla="*/ 5349 h 155"/>
                  <a:gd name="T2" fmla="*/ 3455 w 221"/>
                  <a:gd name="T3" fmla="*/ 3574 h 155"/>
                  <a:gd name="T4" fmla="*/ 5704 w 221"/>
                  <a:gd name="T5" fmla="*/ 1725 h 155"/>
                  <a:gd name="T6" fmla="*/ 8032 w 221"/>
                  <a:gd name="T7" fmla="*/ 0 h 155"/>
                  <a:gd name="T8" fmla="*/ 6429 w 221"/>
                  <a:gd name="T9" fmla="*/ 799 h 155"/>
                  <a:gd name="T10" fmla="*/ 4038 w 221"/>
                  <a:gd name="T11" fmla="*/ 2302 h 155"/>
                  <a:gd name="T12" fmla="*/ 2511 w 221"/>
                  <a:gd name="T13" fmla="*/ 4023 h 155"/>
                  <a:gd name="T14" fmla="*/ 725 w 221"/>
                  <a:gd name="T15" fmla="*/ 5749 h 155"/>
                  <a:gd name="T16" fmla="*/ 0 w 221"/>
                  <a:gd name="T17" fmla="*/ 6848 h 155"/>
                  <a:gd name="T18" fmla="*/ 1447 w 221"/>
                  <a:gd name="T19" fmla="*/ 5349 h 1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1" h="155">
                    <a:moveTo>
                      <a:pt x="40" y="121"/>
                    </a:moveTo>
                    <a:cubicBezTo>
                      <a:pt x="58" y="108"/>
                      <a:pt x="71" y="102"/>
                      <a:pt x="95" y="81"/>
                    </a:cubicBezTo>
                    <a:cubicBezTo>
                      <a:pt x="118" y="60"/>
                      <a:pt x="136" y="52"/>
                      <a:pt x="157" y="39"/>
                    </a:cubicBezTo>
                    <a:cubicBezTo>
                      <a:pt x="179" y="26"/>
                      <a:pt x="201" y="18"/>
                      <a:pt x="221" y="0"/>
                    </a:cubicBezTo>
                    <a:cubicBezTo>
                      <a:pt x="211" y="6"/>
                      <a:pt x="199" y="8"/>
                      <a:pt x="177" y="18"/>
                    </a:cubicBezTo>
                    <a:cubicBezTo>
                      <a:pt x="156" y="28"/>
                      <a:pt x="129" y="40"/>
                      <a:pt x="111" y="52"/>
                    </a:cubicBezTo>
                    <a:cubicBezTo>
                      <a:pt x="93" y="64"/>
                      <a:pt x="89" y="70"/>
                      <a:pt x="69" y="91"/>
                    </a:cubicBezTo>
                    <a:cubicBezTo>
                      <a:pt x="50" y="112"/>
                      <a:pt x="31" y="119"/>
                      <a:pt x="20" y="130"/>
                    </a:cubicBezTo>
                    <a:cubicBezTo>
                      <a:pt x="9" y="142"/>
                      <a:pt x="10" y="144"/>
                      <a:pt x="0" y="155"/>
                    </a:cubicBezTo>
                    <a:cubicBezTo>
                      <a:pt x="8" y="146"/>
                      <a:pt x="32" y="127"/>
                      <a:pt x="40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5" name="Freeform 47">
                <a:extLst>
                  <a:ext uri="{FF2B5EF4-FFF2-40B4-BE49-F238E27FC236}">
                    <a16:creationId xmlns:a16="http://schemas.microsoft.com/office/drawing/2014/main" id="{86BBED6A-B4EE-42C9-8F55-4F844B117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208"/>
                <a:ext cx="255" cy="46"/>
              </a:xfrm>
              <a:custGeom>
                <a:avLst/>
                <a:gdLst>
                  <a:gd name="T0" fmla="*/ 0 w 77"/>
                  <a:gd name="T1" fmla="*/ 577 h 13"/>
                  <a:gd name="T2" fmla="*/ 2795 w 77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13">
                    <a:moveTo>
                      <a:pt x="0" y="13"/>
                    </a:moveTo>
                    <a:cubicBezTo>
                      <a:pt x="17" y="6"/>
                      <a:pt x="65" y="1"/>
                      <a:pt x="7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6" name="Freeform 48">
                <a:extLst>
                  <a:ext uri="{FF2B5EF4-FFF2-40B4-BE49-F238E27FC236}">
                    <a16:creationId xmlns:a16="http://schemas.microsoft.com/office/drawing/2014/main" id="{4B02B3F3-CF07-4FB2-AD69-CBF03D49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152"/>
                <a:ext cx="318" cy="39"/>
              </a:xfrm>
              <a:custGeom>
                <a:avLst/>
                <a:gdLst>
                  <a:gd name="T0" fmla="*/ 0 w 96"/>
                  <a:gd name="T1" fmla="*/ 489 h 11"/>
                  <a:gd name="T2" fmla="*/ 3488 w 96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6" h="11">
                    <a:moveTo>
                      <a:pt x="0" y="11"/>
                    </a:moveTo>
                    <a:cubicBezTo>
                      <a:pt x="22" y="5"/>
                      <a:pt x="70" y="0"/>
                      <a:pt x="9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7" name="Freeform 49">
                <a:extLst>
                  <a:ext uri="{FF2B5EF4-FFF2-40B4-BE49-F238E27FC236}">
                    <a16:creationId xmlns:a16="http://schemas.microsoft.com/office/drawing/2014/main" id="{0D87C3F1-E5E5-43DB-AE72-EF39D1664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696"/>
                <a:ext cx="311" cy="74"/>
              </a:xfrm>
              <a:custGeom>
                <a:avLst/>
                <a:gdLst>
                  <a:gd name="T0" fmla="*/ 0 w 94"/>
                  <a:gd name="T1" fmla="*/ 610 h 21"/>
                  <a:gd name="T2" fmla="*/ 3404 w 94"/>
                  <a:gd name="T3" fmla="*/ 920 h 21"/>
                  <a:gd name="T4" fmla="*/ 0 w 94"/>
                  <a:gd name="T5" fmla="*/ 61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21">
                    <a:moveTo>
                      <a:pt x="0" y="14"/>
                    </a:moveTo>
                    <a:cubicBezTo>
                      <a:pt x="30" y="6"/>
                      <a:pt x="78" y="0"/>
                      <a:pt x="94" y="21"/>
                    </a:cubicBezTo>
                    <a:cubicBezTo>
                      <a:pt x="79" y="16"/>
                      <a:pt x="15" y="7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8" name="Freeform 50">
                <a:extLst>
                  <a:ext uri="{FF2B5EF4-FFF2-40B4-BE49-F238E27FC236}">
                    <a16:creationId xmlns:a16="http://schemas.microsoft.com/office/drawing/2014/main" id="{A4FE339F-0B65-41CF-A713-DBDEA5BDA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583"/>
                <a:ext cx="222" cy="32"/>
              </a:xfrm>
              <a:custGeom>
                <a:avLst/>
                <a:gdLst>
                  <a:gd name="T0" fmla="*/ 0 w 67"/>
                  <a:gd name="T1" fmla="*/ 267 h 9"/>
                  <a:gd name="T2" fmla="*/ 2439 w 67"/>
                  <a:gd name="T3" fmla="*/ 405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9">
                    <a:moveTo>
                      <a:pt x="0" y="6"/>
                    </a:moveTo>
                    <a:cubicBezTo>
                      <a:pt x="17" y="2"/>
                      <a:pt x="54" y="0"/>
                      <a:pt x="67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9" name="Freeform 51">
                <a:extLst>
                  <a:ext uri="{FF2B5EF4-FFF2-40B4-BE49-F238E27FC236}">
                    <a16:creationId xmlns:a16="http://schemas.microsoft.com/office/drawing/2014/main" id="{53A7BD9A-0655-479B-8399-B49278FBA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247"/>
                <a:ext cx="142" cy="99"/>
              </a:xfrm>
              <a:custGeom>
                <a:avLst/>
                <a:gdLst>
                  <a:gd name="T0" fmla="*/ 327 w 43"/>
                  <a:gd name="T1" fmla="*/ 177 h 28"/>
                  <a:gd name="T2" fmla="*/ 753 w 43"/>
                  <a:gd name="T3" fmla="*/ 50 h 28"/>
                  <a:gd name="T4" fmla="*/ 1047 w 43"/>
                  <a:gd name="T5" fmla="*/ 0 h 28"/>
                  <a:gd name="T6" fmla="*/ 1265 w 43"/>
                  <a:gd name="T7" fmla="*/ 177 h 28"/>
                  <a:gd name="T8" fmla="*/ 1407 w 43"/>
                  <a:gd name="T9" fmla="*/ 350 h 28"/>
                  <a:gd name="T10" fmla="*/ 1549 w 43"/>
                  <a:gd name="T11" fmla="*/ 887 h 28"/>
                  <a:gd name="T12" fmla="*/ 1080 w 43"/>
                  <a:gd name="T13" fmla="*/ 1188 h 28"/>
                  <a:gd name="T14" fmla="*/ 0 w 43"/>
                  <a:gd name="T15" fmla="*/ 887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8">
                    <a:moveTo>
                      <a:pt x="9" y="4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33" y="26"/>
                      <a:pt x="30" y="27"/>
                    </a:cubicBezTo>
                    <a:cubicBezTo>
                      <a:pt x="27" y="28"/>
                      <a:pt x="1" y="22"/>
                      <a:pt x="0" y="20"/>
                    </a:cubicBezTo>
                  </a:path>
                </a:pathLst>
              </a:custGeom>
              <a:solidFill>
                <a:srgbClr val="BEA66E"/>
              </a:solidFill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0" name="Freeform 52">
                <a:extLst>
                  <a:ext uri="{FF2B5EF4-FFF2-40B4-BE49-F238E27FC236}">
                    <a16:creationId xmlns:a16="http://schemas.microsoft.com/office/drawing/2014/main" id="{F38DE256-9893-490F-95D4-50EB91AE3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247"/>
                <a:ext cx="142" cy="99"/>
              </a:xfrm>
              <a:custGeom>
                <a:avLst/>
                <a:gdLst>
                  <a:gd name="T0" fmla="*/ 327 w 43"/>
                  <a:gd name="T1" fmla="*/ 177 h 28"/>
                  <a:gd name="T2" fmla="*/ 753 w 43"/>
                  <a:gd name="T3" fmla="*/ 50 h 28"/>
                  <a:gd name="T4" fmla="*/ 1047 w 43"/>
                  <a:gd name="T5" fmla="*/ 0 h 28"/>
                  <a:gd name="T6" fmla="*/ 1265 w 43"/>
                  <a:gd name="T7" fmla="*/ 177 h 28"/>
                  <a:gd name="T8" fmla="*/ 1407 w 43"/>
                  <a:gd name="T9" fmla="*/ 350 h 28"/>
                  <a:gd name="T10" fmla="*/ 1549 w 43"/>
                  <a:gd name="T11" fmla="*/ 887 h 28"/>
                  <a:gd name="T12" fmla="*/ 1080 w 43"/>
                  <a:gd name="T13" fmla="*/ 1188 h 28"/>
                  <a:gd name="T14" fmla="*/ 0 w 43"/>
                  <a:gd name="T15" fmla="*/ 887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8">
                    <a:moveTo>
                      <a:pt x="9" y="4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33" y="26"/>
                      <a:pt x="30" y="27"/>
                    </a:cubicBezTo>
                    <a:cubicBezTo>
                      <a:pt x="27" y="28"/>
                      <a:pt x="1" y="22"/>
                      <a:pt x="0" y="2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1" name="Freeform 53">
                <a:extLst>
                  <a:ext uri="{FF2B5EF4-FFF2-40B4-BE49-F238E27FC236}">
                    <a16:creationId xmlns:a16="http://schemas.microsoft.com/office/drawing/2014/main" id="{8758F7CA-7C0A-4557-B50B-F03337211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116"/>
                <a:ext cx="87" cy="138"/>
              </a:xfrm>
              <a:custGeom>
                <a:avLst/>
                <a:gdLst>
                  <a:gd name="T0" fmla="*/ 0 w 26"/>
                  <a:gd name="T1" fmla="*/ 527 h 39"/>
                  <a:gd name="T2" fmla="*/ 33 w 26"/>
                  <a:gd name="T3" fmla="*/ 888 h 39"/>
                  <a:gd name="T4" fmla="*/ 191 w 26"/>
                  <a:gd name="T5" fmla="*/ 977 h 39"/>
                  <a:gd name="T6" fmla="*/ 335 w 26"/>
                  <a:gd name="T7" fmla="*/ 1238 h 39"/>
                  <a:gd name="T8" fmla="*/ 448 w 26"/>
                  <a:gd name="T9" fmla="*/ 1504 h 39"/>
                  <a:gd name="T10" fmla="*/ 606 w 26"/>
                  <a:gd name="T11" fmla="*/ 1727 h 39"/>
                  <a:gd name="T12" fmla="*/ 974 w 26"/>
                  <a:gd name="T13" fmla="*/ 1589 h 39"/>
                  <a:gd name="T14" fmla="*/ 863 w 26"/>
                  <a:gd name="T15" fmla="*/ 400 h 39"/>
                  <a:gd name="T16" fmla="*/ 639 w 26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9">
                    <a:moveTo>
                      <a:pt x="0" y="12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4" y="11"/>
                      <a:pt x="23" y="9"/>
                    </a:cubicBezTo>
                    <a:cubicBezTo>
                      <a:pt x="23" y="8"/>
                      <a:pt x="17" y="0"/>
                      <a:pt x="17" y="0"/>
                    </a:cubicBezTo>
                  </a:path>
                </a:pathLst>
              </a:custGeom>
              <a:solidFill>
                <a:srgbClr val="BEA66E"/>
              </a:solidFill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2" name="Freeform 54">
                <a:extLst>
                  <a:ext uri="{FF2B5EF4-FFF2-40B4-BE49-F238E27FC236}">
                    <a16:creationId xmlns:a16="http://schemas.microsoft.com/office/drawing/2014/main" id="{8E316A18-CB98-4280-8A91-066B02A93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116"/>
                <a:ext cx="87" cy="138"/>
              </a:xfrm>
              <a:custGeom>
                <a:avLst/>
                <a:gdLst>
                  <a:gd name="T0" fmla="*/ 0 w 26"/>
                  <a:gd name="T1" fmla="*/ 527 h 39"/>
                  <a:gd name="T2" fmla="*/ 33 w 26"/>
                  <a:gd name="T3" fmla="*/ 888 h 39"/>
                  <a:gd name="T4" fmla="*/ 191 w 26"/>
                  <a:gd name="T5" fmla="*/ 977 h 39"/>
                  <a:gd name="T6" fmla="*/ 335 w 26"/>
                  <a:gd name="T7" fmla="*/ 1238 h 39"/>
                  <a:gd name="T8" fmla="*/ 448 w 26"/>
                  <a:gd name="T9" fmla="*/ 1504 h 39"/>
                  <a:gd name="T10" fmla="*/ 606 w 26"/>
                  <a:gd name="T11" fmla="*/ 1727 h 39"/>
                  <a:gd name="T12" fmla="*/ 974 w 26"/>
                  <a:gd name="T13" fmla="*/ 1589 h 39"/>
                  <a:gd name="T14" fmla="*/ 863 w 26"/>
                  <a:gd name="T15" fmla="*/ 400 h 39"/>
                  <a:gd name="T16" fmla="*/ 639 w 26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9">
                    <a:moveTo>
                      <a:pt x="0" y="12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4" y="11"/>
                      <a:pt x="23" y="9"/>
                    </a:cubicBezTo>
                    <a:cubicBezTo>
                      <a:pt x="23" y="8"/>
                      <a:pt x="17" y="0"/>
                      <a:pt x="17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3" name="Freeform 55">
                <a:extLst>
                  <a:ext uri="{FF2B5EF4-FFF2-40B4-BE49-F238E27FC236}">
                    <a16:creationId xmlns:a16="http://schemas.microsoft.com/office/drawing/2014/main" id="{0D926732-9F05-4A18-B05B-4AEB633CF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191"/>
                <a:ext cx="228" cy="300"/>
              </a:xfrm>
              <a:custGeom>
                <a:avLst/>
                <a:gdLst>
                  <a:gd name="T0" fmla="*/ 2488 w 69"/>
                  <a:gd name="T1" fmla="*/ 1581 h 85"/>
                  <a:gd name="T2" fmla="*/ 2379 w 69"/>
                  <a:gd name="T3" fmla="*/ 1581 h 85"/>
                  <a:gd name="T4" fmla="*/ 2303 w 69"/>
                  <a:gd name="T5" fmla="*/ 1496 h 85"/>
                  <a:gd name="T6" fmla="*/ 2204 w 69"/>
                  <a:gd name="T7" fmla="*/ 1631 h 85"/>
                  <a:gd name="T8" fmla="*/ 2161 w 69"/>
                  <a:gd name="T9" fmla="*/ 1359 h 85"/>
                  <a:gd name="T10" fmla="*/ 2019 w 69"/>
                  <a:gd name="T11" fmla="*/ 1359 h 85"/>
                  <a:gd name="T12" fmla="*/ 1844 w 69"/>
                  <a:gd name="T13" fmla="*/ 1320 h 85"/>
                  <a:gd name="T14" fmla="*/ 1768 w 69"/>
                  <a:gd name="T15" fmla="*/ 1182 h 85"/>
                  <a:gd name="T16" fmla="*/ 1626 w 69"/>
                  <a:gd name="T17" fmla="*/ 1182 h 85"/>
                  <a:gd name="T18" fmla="*/ 1474 w 69"/>
                  <a:gd name="T19" fmla="*/ 1320 h 85"/>
                  <a:gd name="T20" fmla="*/ 1332 w 69"/>
                  <a:gd name="T21" fmla="*/ 1232 h 85"/>
                  <a:gd name="T22" fmla="*/ 1408 w 69"/>
                  <a:gd name="T23" fmla="*/ 971 h 85"/>
                  <a:gd name="T24" fmla="*/ 1375 w 69"/>
                  <a:gd name="T25" fmla="*/ 833 h 85"/>
                  <a:gd name="T26" fmla="*/ 1266 w 69"/>
                  <a:gd name="T27" fmla="*/ 699 h 85"/>
                  <a:gd name="T28" fmla="*/ 1223 w 69"/>
                  <a:gd name="T29" fmla="*/ 487 h 85"/>
                  <a:gd name="T30" fmla="*/ 1223 w 69"/>
                  <a:gd name="T31" fmla="*/ 311 h 85"/>
                  <a:gd name="T32" fmla="*/ 1114 w 69"/>
                  <a:gd name="T33" fmla="*/ 226 h 85"/>
                  <a:gd name="T34" fmla="*/ 938 w 69"/>
                  <a:gd name="T35" fmla="*/ 226 h 85"/>
                  <a:gd name="T36" fmla="*/ 829 w 69"/>
                  <a:gd name="T37" fmla="*/ 0 h 85"/>
                  <a:gd name="T38" fmla="*/ 687 w 69"/>
                  <a:gd name="T39" fmla="*/ 138 h 85"/>
                  <a:gd name="T40" fmla="*/ 185 w 69"/>
                  <a:gd name="T41" fmla="*/ 1320 h 85"/>
                  <a:gd name="T42" fmla="*/ 644 w 69"/>
                  <a:gd name="T43" fmla="*/ 3649 h 85"/>
                  <a:gd name="T44" fmla="*/ 829 w 69"/>
                  <a:gd name="T45" fmla="*/ 3688 h 85"/>
                  <a:gd name="T46" fmla="*/ 862 w 69"/>
                  <a:gd name="T47" fmla="*/ 3688 h 85"/>
                  <a:gd name="T48" fmla="*/ 1877 w 69"/>
                  <a:gd name="T49" fmla="*/ 3078 h 85"/>
                  <a:gd name="T50" fmla="*/ 2128 w 69"/>
                  <a:gd name="T51" fmla="*/ 2591 h 85"/>
                  <a:gd name="T52" fmla="*/ 2488 w 69"/>
                  <a:gd name="T53" fmla="*/ 1581 h 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9" h="85">
                    <a:moveTo>
                      <a:pt x="69" y="36"/>
                    </a:moveTo>
                    <a:cubicBezTo>
                      <a:pt x="66" y="36"/>
                      <a:pt x="66" y="36"/>
                      <a:pt x="66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1" y="38"/>
                      <a:pt x="61" y="37"/>
                    </a:cubicBezTo>
                    <a:cubicBezTo>
                      <a:pt x="60" y="36"/>
                      <a:pt x="60" y="31"/>
                      <a:pt x="60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29"/>
                      <a:pt x="49" y="27"/>
                    </a:cubicBezTo>
                    <a:cubicBezTo>
                      <a:pt x="48" y="25"/>
                      <a:pt x="47" y="27"/>
                      <a:pt x="45" y="27"/>
                    </a:cubicBezTo>
                    <a:cubicBezTo>
                      <a:pt x="44" y="27"/>
                      <a:pt x="41" y="30"/>
                      <a:pt x="41" y="30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5" y="1"/>
                      <a:pt x="11" y="16"/>
                      <a:pt x="5" y="30"/>
                    </a:cubicBezTo>
                    <a:cubicBezTo>
                      <a:pt x="0" y="43"/>
                      <a:pt x="10" y="78"/>
                      <a:pt x="18" y="83"/>
                    </a:cubicBezTo>
                    <a:cubicBezTo>
                      <a:pt x="19" y="84"/>
                      <a:pt x="21" y="85"/>
                      <a:pt x="23" y="84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33" y="79"/>
                      <a:pt x="45" y="71"/>
                      <a:pt x="52" y="70"/>
                    </a:cubicBezTo>
                    <a:cubicBezTo>
                      <a:pt x="53" y="70"/>
                      <a:pt x="57" y="67"/>
                      <a:pt x="59" y="59"/>
                    </a:cubicBezTo>
                    <a:cubicBezTo>
                      <a:pt x="60" y="54"/>
                      <a:pt x="67" y="39"/>
                      <a:pt x="69" y="3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56">
                <a:extLst>
                  <a:ext uri="{FF2B5EF4-FFF2-40B4-BE49-F238E27FC236}">
                    <a16:creationId xmlns:a16="http://schemas.microsoft.com/office/drawing/2014/main" id="{03E92FF4-1561-4998-BBEC-6F44C0016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2958"/>
                <a:ext cx="494" cy="222"/>
              </a:xfrm>
              <a:custGeom>
                <a:avLst/>
                <a:gdLst>
                  <a:gd name="T0" fmla="*/ 4012 w 149"/>
                  <a:gd name="T1" fmla="*/ 1230 h 63"/>
                  <a:gd name="T2" fmla="*/ 5212 w 149"/>
                  <a:gd name="T3" fmla="*/ 969 h 63"/>
                  <a:gd name="T4" fmla="*/ 5398 w 149"/>
                  <a:gd name="T5" fmla="*/ 1142 h 63"/>
                  <a:gd name="T6" fmla="*/ 5431 w 149"/>
                  <a:gd name="T7" fmla="*/ 1180 h 63"/>
                  <a:gd name="T8" fmla="*/ 5288 w 149"/>
                  <a:gd name="T9" fmla="*/ 2322 h 63"/>
                  <a:gd name="T10" fmla="*/ 5179 w 149"/>
                  <a:gd name="T11" fmla="*/ 2622 h 63"/>
                  <a:gd name="T12" fmla="*/ 5179 w 149"/>
                  <a:gd name="T13" fmla="*/ 2622 h 63"/>
                  <a:gd name="T14" fmla="*/ 5179 w 149"/>
                  <a:gd name="T15" fmla="*/ 2622 h 63"/>
                  <a:gd name="T16" fmla="*/ 5212 w 149"/>
                  <a:gd name="T17" fmla="*/ 2671 h 63"/>
                  <a:gd name="T18" fmla="*/ 3428 w 149"/>
                  <a:gd name="T19" fmla="*/ 2234 h 63"/>
                  <a:gd name="T20" fmla="*/ 1197 w 149"/>
                  <a:gd name="T21" fmla="*/ 1973 h 63"/>
                  <a:gd name="T22" fmla="*/ 186 w 149"/>
                  <a:gd name="T23" fmla="*/ 1924 h 63"/>
                  <a:gd name="T24" fmla="*/ 76 w 149"/>
                  <a:gd name="T25" fmla="*/ 1614 h 63"/>
                  <a:gd name="T26" fmla="*/ 584 w 149"/>
                  <a:gd name="T27" fmla="*/ 261 h 63"/>
                  <a:gd name="T28" fmla="*/ 835 w 149"/>
                  <a:gd name="T29" fmla="*/ 88 h 63"/>
                  <a:gd name="T30" fmla="*/ 1462 w 149"/>
                  <a:gd name="T31" fmla="*/ 349 h 63"/>
                  <a:gd name="T32" fmla="*/ 4012 w 149"/>
                  <a:gd name="T33" fmla="*/ 123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9" h="63">
                    <a:moveTo>
                      <a:pt x="110" y="28"/>
                    </a:moveTo>
                    <a:cubicBezTo>
                      <a:pt x="116" y="28"/>
                      <a:pt x="133" y="18"/>
                      <a:pt x="143" y="22"/>
                    </a:cubicBezTo>
                    <a:cubicBezTo>
                      <a:pt x="143" y="23"/>
                      <a:pt x="148" y="26"/>
                      <a:pt x="148" y="26"/>
                    </a:cubicBezTo>
                    <a:cubicBezTo>
                      <a:pt x="148" y="26"/>
                      <a:pt x="148" y="27"/>
                      <a:pt x="149" y="27"/>
                    </a:cubicBezTo>
                    <a:cubicBezTo>
                      <a:pt x="139" y="31"/>
                      <a:pt x="148" y="40"/>
                      <a:pt x="145" y="53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1"/>
                      <a:pt x="142" y="61"/>
                      <a:pt x="143" y="61"/>
                    </a:cubicBezTo>
                    <a:cubicBezTo>
                      <a:pt x="137" y="63"/>
                      <a:pt x="99" y="52"/>
                      <a:pt x="94" y="51"/>
                    </a:cubicBezTo>
                    <a:cubicBezTo>
                      <a:pt x="87" y="49"/>
                      <a:pt x="44" y="41"/>
                      <a:pt x="33" y="45"/>
                    </a:cubicBezTo>
                    <a:cubicBezTo>
                      <a:pt x="25" y="48"/>
                      <a:pt x="13" y="47"/>
                      <a:pt x="5" y="44"/>
                    </a:cubicBezTo>
                    <a:cubicBezTo>
                      <a:pt x="0" y="43"/>
                      <a:pt x="0" y="39"/>
                      <a:pt x="2" y="37"/>
                    </a:cubicBezTo>
                    <a:cubicBezTo>
                      <a:pt x="21" y="29"/>
                      <a:pt x="22" y="16"/>
                      <a:pt x="16" y="6"/>
                    </a:cubicBezTo>
                    <a:cubicBezTo>
                      <a:pt x="14" y="2"/>
                      <a:pt x="17" y="0"/>
                      <a:pt x="23" y="2"/>
                    </a:cubicBezTo>
                    <a:cubicBezTo>
                      <a:pt x="29" y="4"/>
                      <a:pt x="36" y="5"/>
                      <a:pt x="40" y="8"/>
                    </a:cubicBezTo>
                    <a:cubicBezTo>
                      <a:pt x="61" y="27"/>
                      <a:pt x="106" y="29"/>
                      <a:pt x="110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Freeform 57">
                <a:extLst>
                  <a:ext uri="{FF2B5EF4-FFF2-40B4-BE49-F238E27FC236}">
                    <a16:creationId xmlns:a16="http://schemas.microsoft.com/office/drawing/2014/main" id="{7816457E-E4F3-4568-9BBA-89BADBB21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011"/>
                <a:ext cx="100" cy="102"/>
              </a:xfrm>
              <a:custGeom>
                <a:avLst/>
                <a:gdLst>
                  <a:gd name="T0" fmla="*/ 1110 w 30"/>
                  <a:gd name="T1" fmla="*/ 222 h 29"/>
                  <a:gd name="T2" fmla="*/ 857 w 30"/>
                  <a:gd name="T3" fmla="*/ 1038 h 29"/>
                  <a:gd name="T4" fmla="*/ 0 w 30"/>
                  <a:gd name="T5" fmla="*/ 1002 h 29"/>
                  <a:gd name="T6" fmla="*/ 523 w 30"/>
                  <a:gd name="T7" fmla="*/ 693 h 29"/>
                  <a:gd name="T8" fmla="*/ 700 w 30"/>
                  <a:gd name="T9" fmla="*/ 260 h 29"/>
                  <a:gd name="T10" fmla="*/ 700 w 30"/>
                  <a:gd name="T11" fmla="*/ 0 h 29"/>
                  <a:gd name="T12" fmla="*/ 1000 w 30"/>
                  <a:gd name="T13" fmla="*/ 222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9">
                    <a:moveTo>
                      <a:pt x="30" y="5"/>
                    </a:moveTo>
                    <a:cubicBezTo>
                      <a:pt x="22" y="8"/>
                      <a:pt x="18" y="18"/>
                      <a:pt x="23" y="24"/>
                    </a:cubicBezTo>
                    <a:cubicBezTo>
                      <a:pt x="17" y="29"/>
                      <a:pt x="6" y="28"/>
                      <a:pt x="0" y="23"/>
                    </a:cubicBezTo>
                    <a:cubicBezTo>
                      <a:pt x="5" y="20"/>
                      <a:pt x="10" y="22"/>
                      <a:pt x="14" y="16"/>
                    </a:cubicBezTo>
                    <a:cubicBezTo>
                      <a:pt x="16" y="13"/>
                      <a:pt x="19" y="9"/>
                      <a:pt x="19" y="6"/>
                    </a:cubicBezTo>
                    <a:cubicBezTo>
                      <a:pt x="19" y="4"/>
                      <a:pt x="18" y="1"/>
                      <a:pt x="19" y="0"/>
                    </a:cubicBezTo>
                    <a:cubicBezTo>
                      <a:pt x="19" y="4"/>
                      <a:pt x="21" y="10"/>
                      <a:pt x="27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6" name="Freeform 58">
                <a:extLst>
                  <a:ext uri="{FF2B5EF4-FFF2-40B4-BE49-F238E27FC236}">
                    <a16:creationId xmlns:a16="http://schemas.microsoft.com/office/drawing/2014/main" id="{101C965A-E964-48D4-B303-553654C7B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3042"/>
                <a:ext cx="228" cy="117"/>
              </a:xfrm>
              <a:custGeom>
                <a:avLst/>
                <a:gdLst>
                  <a:gd name="T0" fmla="*/ 1877 w 69"/>
                  <a:gd name="T1" fmla="*/ 177 h 33"/>
                  <a:gd name="T2" fmla="*/ 2346 w 69"/>
                  <a:gd name="T3" fmla="*/ 89 h 33"/>
                  <a:gd name="T4" fmla="*/ 2412 w 69"/>
                  <a:gd name="T5" fmla="*/ 755 h 33"/>
                  <a:gd name="T6" fmla="*/ 2128 w 69"/>
                  <a:gd name="T7" fmla="*/ 1471 h 33"/>
                  <a:gd name="T8" fmla="*/ 1877 w 69"/>
                  <a:gd name="T9" fmla="*/ 1383 h 33"/>
                  <a:gd name="T10" fmla="*/ 1223 w 69"/>
                  <a:gd name="T11" fmla="*/ 1120 h 33"/>
                  <a:gd name="T12" fmla="*/ 611 w 69"/>
                  <a:gd name="T13" fmla="*/ 982 h 33"/>
                  <a:gd name="T14" fmla="*/ 0 w 69"/>
                  <a:gd name="T15" fmla="*/ 893 h 33"/>
                  <a:gd name="T16" fmla="*/ 829 w 69"/>
                  <a:gd name="T17" fmla="*/ 844 h 33"/>
                  <a:gd name="T18" fmla="*/ 1659 w 69"/>
                  <a:gd name="T19" fmla="*/ 893 h 33"/>
                  <a:gd name="T20" fmla="*/ 2095 w 69"/>
                  <a:gd name="T21" fmla="*/ 893 h 33"/>
                  <a:gd name="T22" fmla="*/ 1910 w 69"/>
                  <a:gd name="T23" fmla="*/ 227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33">
                    <a:moveTo>
                      <a:pt x="52" y="4"/>
                    </a:moveTo>
                    <a:cubicBezTo>
                      <a:pt x="55" y="2"/>
                      <a:pt x="62" y="0"/>
                      <a:pt x="65" y="2"/>
                    </a:cubicBezTo>
                    <a:cubicBezTo>
                      <a:pt x="69" y="3"/>
                      <a:pt x="67" y="13"/>
                      <a:pt x="67" y="17"/>
                    </a:cubicBezTo>
                    <a:cubicBezTo>
                      <a:pt x="68" y="23"/>
                      <a:pt x="67" y="32"/>
                      <a:pt x="59" y="33"/>
                    </a:cubicBezTo>
                    <a:cubicBezTo>
                      <a:pt x="56" y="33"/>
                      <a:pt x="55" y="32"/>
                      <a:pt x="52" y="31"/>
                    </a:cubicBezTo>
                    <a:cubicBezTo>
                      <a:pt x="46" y="30"/>
                      <a:pt x="40" y="27"/>
                      <a:pt x="34" y="25"/>
                    </a:cubicBezTo>
                    <a:cubicBezTo>
                      <a:pt x="29" y="23"/>
                      <a:pt x="23" y="22"/>
                      <a:pt x="17" y="22"/>
                    </a:cubicBezTo>
                    <a:cubicBezTo>
                      <a:pt x="12" y="21"/>
                      <a:pt x="5" y="22"/>
                      <a:pt x="0" y="20"/>
                    </a:cubicBezTo>
                    <a:cubicBezTo>
                      <a:pt x="7" y="19"/>
                      <a:pt x="16" y="19"/>
                      <a:pt x="23" y="19"/>
                    </a:cubicBezTo>
                    <a:cubicBezTo>
                      <a:pt x="31" y="19"/>
                      <a:pt x="39" y="21"/>
                      <a:pt x="46" y="20"/>
                    </a:cubicBezTo>
                    <a:cubicBezTo>
                      <a:pt x="50" y="20"/>
                      <a:pt x="55" y="20"/>
                      <a:pt x="58" y="20"/>
                    </a:cubicBezTo>
                    <a:cubicBezTo>
                      <a:pt x="67" y="17"/>
                      <a:pt x="56" y="8"/>
                      <a:pt x="53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Freeform 59">
                <a:extLst>
                  <a:ext uri="{FF2B5EF4-FFF2-40B4-BE49-F238E27FC236}">
                    <a16:creationId xmlns:a16="http://schemas.microsoft.com/office/drawing/2014/main" id="{85BE1B34-4C21-4FEB-ADC1-C43516103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3106"/>
                <a:ext cx="86" cy="49"/>
              </a:xfrm>
              <a:custGeom>
                <a:avLst/>
                <a:gdLst>
                  <a:gd name="T0" fmla="*/ 0 w 26"/>
                  <a:gd name="T1" fmla="*/ 431 h 14"/>
                  <a:gd name="T2" fmla="*/ 688 w 26"/>
                  <a:gd name="T3" fmla="*/ 564 h 14"/>
                  <a:gd name="T4" fmla="*/ 830 w 26"/>
                  <a:gd name="T5" fmla="*/ 0 h 14"/>
                  <a:gd name="T6" fmla="*/ 251 w 26"/>
                  <a:gd name="T7" fmla="*/ 43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4">
                    <a:moveTo>
                      <a:pt x="0" y="10"/>
                    </a:moveTo>
                    <a:cubicBezTo>
                      <a:pt x="5" y="12"/>
                      <a:pt x="13" y="14"/>
                      <a:pt x="19" y="13"/>
                    </a:cubicBezTo>
                    <a:cubicBezTo>
                      <a:pt x="26" y="13"/>
                      <a:pt x="25" y="6"/>
                      <a:pt x="23" y="0"/>
                    </a:cubicBezTo>
                    <a:cubicBezTo>
                      <a:pt x="20" y="8"/>
                      <a:pt x="15" y="11"/>
                      <a:pt x="7" y="1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8" name="Freeform 60">
                <a:extLst>
                  <a:ext uri="{FF2B5EF4-FFF2-40B4-BE49-F238E27FC236}">
                    <a16:creationId xmlns:a16="http://schemas.microsoft.com/office/drawing/2014/main" id="{0D78C0C3-C79E-4795-8563-0C41584C3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3095"/>
                <a:ext cx="60" cy="7"/>
              </a:xfrm>
              <a:custGeom>
                <a:avLst/>
                <a:gdLst>
                  <a:gd name="T0" fmla="*/ 0 w 18"/>
                  <a:gd name="T1" fmla="*/ 0 h 2"/>
                  <a:gd name="T2" fmla="*/ 667 w 18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">
                    <a:moveTo>
                      <a:pt x="0" y="0"/>
                    </a:moveTo>
                    <a:cubicBezTo>
                      <a:pt x="5" y="2"/>
                      <a:pt x="12" y="2"/>
                      <a:pt x="18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9" name="Freeform 61">
                <a:extLst>
                  <a:ext uri="{FF2B5EF4-FFF2-40B4-BE49-F238E27FC236}">
                    <a16:creationId xmlns:a16="http://schemas.microsoft.com/office/drawing/2014/main" id="{E781F45B-9D33-4417-AFCF-27BCB16E6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3049"/>
                <a:ext cx="159" cy="43"/>
              </a:xfrm>
              <a:custGeom>
                <a:avLst/>
                <a:gdLst>
                  <a:gd name="T0" fmla="*/ 0 w 48"/>
                  <a:gd name="T1" fmla="*/ 0 h 12"/>
                  <a:gd name="T2" fmla="*/ 659 w 48"/>
                  <a:gd name="T3" fmla="*/ 323 h 12"/>
                  <a:gd name="T4" fmla="*/ 1746 w 48"/>
                  <a:gd name="T5" fmla="*/ 46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2">
                    <a:moveTo>
                      <a:pt x="0" y="0"/>
                    </a:moveTo>
                    <a:cubicBezTo>
                      <a:pt x="6" y="1"/>
                      <a:pt x="12" y="5"/>
                      <a:pt x="18" y="7"/>
                    </a:cubicBezTo>
                    <a:cubicBezTo>
                      <a:pt x="28" y="10"/>
                      <a:pt x="38" y="12"/>
                      <a:pt x="48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0" name="Freeform 62">
                <a:extLst>
                  <a:ext uri="{FF2B5EF4-FFF2-40B4-BE49-F238E27FC236}">
                    <a16:creationId xmlns:a16="http://schemas.microsoft.com/office/drawing/2014/main" id="{C7770FF6-C4F4-45EF-8E23-C21186EBD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3071"/>
                <a:ext cx="23" cy="46"/>
              </a:xfrm>
              <a:custGeom>
                <a:avLst/>
                <a:gdLst>
                  <a:gd name="T0" fmla="*/ 0 w 7"/>
                  <a:gd name="T1" fmla="*/ 0 h 13"/>
                  <a:gd name="T2" fmla="*/ 108 w 7"/>
                  <a:gd name="T3" fmla="*/ 577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0" y="0"/>
                    </a:moveTo>
                    <a:cubicBezTo>
                      <a:pt x="5" y="3"/>
                      <a:pt x="7" y="8"/>
                      <a:pt x="3" y="13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1" name="Freeform 63">
                <a:extLst>
                  <a:ext uri="{FF2B5EF4-FFF2-40B4-BE49-F238E27FC236}">
                    <a16:creationId xmlns:a16="http://schemas.microsoft.com/office/drawing/2014/main" id="{1A7235E7-D2C9-4F40-B247-775E90434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046"/>
                <a:ext cx="24" cy="39"/>
              </a:xfrm>
              <a:custGeom>
                <a:avLst/>
                <a:gdLst>
                  <a:gd name="T0" fmla="*/ 281 w 7"/>
                  <a:gd name="T1" fmla="*/ 0 h 11"/>
                  <a:gd name="T2" fmla="*/ 34 w 7"/>
                  <a:gd name="T3" fmla="*/ 489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4" y="3"/>
                      <a:pt x="0" y="4"/>
                      <a:pt x="1" y="1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2" name="Freeform 64">
                <a:extLst>
                  <a:ext uri="{FF2B5EF4-FFF2-40B4-BE49-F238E27FC236}">
                    <a16:creationId xmlns:a16="http://schemas.microsoft.com/office/drawing/2014/main" id="{26270E83-A367-45CE-A5CF-51F9E10D2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2958"/>
                <a:ext cx="494" cy="222"/>
              </a:xfrm>
              <a:custGeom>
                <a:avLst/>
                <a:gdLst>
                  <a:gd name="T0" fmla="*/ 4012 w 149"/>
                  <a:gd name="T1" fmla="*/ 1230 h 63"/>
                  <a:gd name="T2" fmla="*/ 5212 w 149"/>
                  <a:gd name="T3" fmla="*/ 969 h 63"/>
                  <a:gd name="T4" fmla="*/ 5398 w 149"/>
                  <a:gd name="T5" fmla="*/ 1142 h 63"/>
                  <a:gd name="T6" fmla="*/ 5431 w 149"/>
                  <a:gd name="T7" fmla="*/ 1180 h 63"/>
                  <a:gd name="T8" fmla="*/ 5288 w 149"/>
                  <a:gd name="T9" fmla="*/ 2322 h 63"/>
                  <a:gd name="T10" fmla="*/ 5179 w 149"/>
                  <a:gd name="T11" fmla="*/ 2622 h 63"/>
                  <a:gd name="T12" fmla="*/ 5179 w 149"/>
                  <a:gd name="T13" fmla="*/ 2622 h 63"/>
                  <a:gd name="T14" fmla="*/ 5179 w 149"/>
                  <a:gd name="T15" fmla="*/ 2622 h 63"/>
                  <a:gd name="T16" fmla="*/ 5212 w 149"/>
                  <a:gd name="T17" fmla="*/ 2671 h 63"/>
                  <a:gd name="T18" fmla="*/ 3428 w 149"/>
                  <a:gd name="T19" fmla="*/ 2234 h 63"/>
                  <a:gd name="T20" fmla="*/ 1197 w 149"/>
                  <a:gd name="T21" fmla="*/ 1973 h 63"/>
                  <a:gd name="T22" fmla="*/ 186 w 149"/>
                  <a:gd name="T23" fmla="*/ 1924 h 63"/>
                  <a:gd name="T24" fmla="*/ 76 w 149"/>
                  <a:gd name="T25" fmla="*/ 1614 h 63"/>
                  <a:gd name="T26" fmla="*/ 584 w 149"/>
                  <a:gd name="T27" fmla="*/ 261 h 63"/>
                  <a:gd name="T28" fmla="*/ 835 w 149"/>
                  <a:gd name="T29" fmla="*/ 88 h 63"/>
                  <a:gd name="T30" fmla="*/ 1462 w 149"/>
                  <a:gd name="T31" fmla="*/ 349 h 63"/>
                  <a:gd name="T32" fmla="*/ 4012 w 149"/>
                  <a:gd name="T33" fmla="*/ 123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9" h="63">
                    <a:moveTo>
                      <a:pt x="110" y="28"/>
                    </a:moveTo>
                    <a:cubicBezTo>
                      <a:pt x="116" y="28"/>
                      <a:pt x="133" y="18"/>
                      <a:pt x="143" y="22"/>
                    </a:cubicBezTo>
                    <a:cubicBezTo>
                      <a:pt x="143" y="23"/>
                      <a:pt x="148" y="26"/>
                      <a:pt x="148" y="26"/>
                    </a:cubicBezTo>
                    <a:cubicBezTo>
                      <a:pt x="148" y="26"/>
                      <a:pt x="148" y="27"/>
                      <a:pt x="149" y="27"/>
                    </a:cubicBezTo>
                    <a:cubicBezTo>
                      <a:pt x="139" y="31"/>
                      <a:pt x="148" y="40"/>
                      <a:pt x="145" y="53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1"/>
                      <a:pt x="142" y="61"/>
                      <a:pt x="143" y="61"/>
                    </a:cubicBezTo>
                    <a:cubicBezTo>
                      <a:pt x="137" y="63"/>
                      <a:pt x="99" y="52"/>
                      <a:pt x="94" y="51"/>
                    </a:cubicBezTo>
                    <a:cubicBezTo>
                      <a:pt x="87" y="49"/>
                      <a:pt x="44" y="41"/>
                      <a:pt x="33" y="45"/>
                    </a:cubicBezTo>
                    <a:cubicBezTo>
                      <a:pt x="25" y="48"/>
                      <a:pt x="13" y="47"/>
                      <a:pt x="5" y="44"/>
                    </a:cubicBezTo>
                    <a:cubicBezTo>
                      <a:pt x="0" y="43"/>
                      <a:pt x="0" y="39"/>
                      <a:pt x="2" y="37"/>
                    </a:cubicBezTo>
                    <a:cubicBezTo>
                      <a:pt x="21" y="29"/>
                      <a:pt x="22" y="16"/>
                      <a:pt x="16" y="6"/>
                    </a:cubicBezTo>
                    <a:cubicBezTo>
                      <a:pt x="14" y="2"/>
                      <a:pt x="17" y="0"/>
                      <a:pt x="23" y="2"/>
                    </a:cubicBezTo>
                    <a:cubicBezTo>
                      <a:pt x="29" y="4"/>
                      <a:pt x="36" y="5"/>
                      <a:pt x="40" y="8"/>
                    </a:cubicBezTo>
                    <a:cubicBezTo>
                      <a:pt x="61" y="27"/>
                      <a:pt x="106" y="29"/>
                      <a:pt x="110" y="2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3" name="Freeform 65">
                <a:extLst>
                  <a:ext uri="{FF2B5EF4-FFF2-40B4-BE49-F238E27FC236}">
                    <a16:creationId xmlns:a16="http://schemas.microsoft.com/office/drawing/2014/main" id="{774E6E5D-A934-4CE4-A551-A7E856581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3053"/>
                <a:ext cx="30" cy="14"/>
              </a:xfrm>
              <a:custGeom>
                <a:avLst/>
                <a:gdLst>
                  <a:gd name="T0" fmla="*/ 0 w 9"/>
                  <a:gd name="T1" fmla="*/ 0 h 4"/>
                  <a:gd name="T2" fmla="*/ 333 w 9"/>
                  <a:gd name="T3" fmla="*/ 17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4" y="0"/>
                      <a:pt x="6" y="2"/>
                      <a:pt x="9" y="4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4" name="Freeform 66">
                <a:extLst>
                  <a:ext uri="{FF2B5EF4-FFF2-40B4-BE49-F238E27FC236}">
                    <a16:creationId xmlns:a16="http://schemas.microsoft.com/office/drawing/2014/main" id="{61F4E0C5-6CB2-4F35-A99C-ACE62DBD3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523"/>
                <a:ext cx="911" cy="286"/>
              </a:xfrm>
              <a:custGeom>
                <a:avLst/>
                <a:gdLst>
                  <a:gd name="T0" fmla="*/ 8471 w 275"/>
                  <a:gd name="T1" fmla="*/ 3255 h 81"/>
                  <a:gd name="T2" fmla="*/ 5926 w 275"/>
                  <a:gd name="T3" fmla="*/ 2906 h 81"/>
                  <a:gd name="T4" fmla="*/ 2766 w 275"/>
                  <a:gd name="T5" fmla="*/ 2507 h 81"/>
                  <a:gd name="T6" fmla="*/ 1779 w 275"/>
                  <a:gd name="T7" fmla="*/ 2991 h 81"/>
                  <a:gd name="T8" fmla="*/ 1557 w 275"/>
                  <a:gd name="T9" fmla="*/ 3079 h 81"/>
                  <a:gd name="T10" fmla="*/ 1348 w 275"/>
                  <a:gd name="T11" fmla="*/ 2991 h 81"/>
                  <a:gd name="T12" fmla="*/ 659 w 275"/>
                  <a:gd name="T13" fmla="*/ 2955 h 81"/>
                  <a:gd name="T14" fmla="*/ 550 w 275"/>
                  <a:gd name="T15" fmla="*/ 2768 h 81"/>
                  <a:gd name="T16" fmla="*/ 504 w 275"/>
                  <a:gd name="T17" fmla="*/ 1497 h 81"/>
                  <a:gd name="T18" fmla="*/ 76 w 275"/>
                  <a:gd name="T19" fmla="*/ 837 h 81"/>
                  <a:gd name="T20" fmla="*/ 252 w 275"/>
                  <a:gd name="T21" fmla="*/ 311 h 81"/>
                  <a:gd name="T22" fmla="*/ 1348 w 275"/>
                  <a:gd name="T23" fmla="*/ 138 h 81"/>
                  <a:gd name="T24" fmla="*/ 1931 w 275"/>
                  <a:gd name="T25" fmla="*/ 261 h 81"/>
                  <a:gd name="T26" fmla="*/ 2624 w 275"/>
                  <a:gd name="T27" fmla="*/ 837 h 81"/>
                  <a:gd name="T28" fmla="*/ 6145 w 275"/>
                  <a:gd name="T29" fmla="*/ 1547 h 81"/>
                  <a:gd name="T30" fmla="*/ 8219 w 275"/>
                  <a:gd name="T31" fmla="*/ 1497 h 81"/>
                  <a:gd name="T32" fmla="*/ 8944 w 275"/>
                  <a:gd name="T33" fmla="*/ 1321 h 81"/>
                  <a:gd name="T34" fmla="*/ 9922 w 275"/>
                  <a:gd name="T35" fmla="*/ 2468 h 81"/>
                  <a:gd name="T36" fmla="*/ 9087 w 275"/>
                  <a:gd name="T37" fmla="*/ 3478 h 81"/>
                  <a:gd name="T38" fmla="*/ 8471 w 275"/>
                  <a:gd name="T39" fmla="*/ 3255 h 8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75" h="81">
                    <a:moveTo>
                      <a:pt x="233" y="74"/>
                    </a:moveTo>
                    <a:cubicBezTo>
                      <a:pt x="218" y="70"/>
                      <a:pt x="187" y="68"/>
                      <a:pt x="163" y="66"/>
                    </a:cubicBezTo>
                    <a:cubicBezTo>
                      <a:pt x="138" y="65"/>
                      <a:pt x="84" y="58"/>
                      <a:pt x="76" y="57"/>
                    </a:cubicBezTo>
                    <a:cubicBezTo>
                      <a:pt x="68" y="57"/>
                      <a:pt x="68" y="63"/>
                      <a:pt x="49" y="68"/>
                    </a:cubicBezTo>
                    <a:cubicBezTo>
                      <a:pt x="46" y="69"/>
                      <a:pt x="45" y="69"/>
                      <a:pt x="43" y="70"/>
                    </a:cubicBezTo>
                    <a:cubicBezTo>
                      <a:pt x="42" y="69"/>
                      <a:pt x="40" y="69"/>
                      <a:pt x="37" y="68"/>
                    </a:cubicBezTo>
                    <a:cubicBezTo>
                      <a:pt x="30" y="68"/>
                      <a:pt x="23" y="65"/>
                      <a:pt x="18" y="67"/>
                    </a:cubicBezTo>
                    <a:cubicBezTo>
                      <a:pt x="10" y="65"/>
                      <a:pt x="23" y="66"/>
                      <a:pt x="15" y="63"/>
                    </a:cubicBezTo>
                    <a:cubicBezTo>
                      <a:pt x="16" y="56"/>
                      <a:pt x="19" y="46"/>
                      <a:pt x="14" y="34"/>
                    </a:cubicBezTo>
                    <a:cubicBezTo>
                      <a:pt x="10" y="24"/>
                      <a:pt x="6" y="20"/>
                      <a:pt x="2" y="19"/>
                    </a:cubicBezTo>
                    <a:cubicBezTo>
                      <a:pt x="2" y="16"/>
                      <a:pt x="0" y="9"/>
                      <a:pt x="7" y="7"/>
                    </a:cubicBezTo>
                    <a:cubicBezTo>
                      <a:pt x="17" y="4"/>
                      <a:pt x="30" y="0"/>
                      <a:pt x="37" y="3"/>
                    </a:cubicBezTo>
                    <a:cubicBezTo>
                      <a:pt x="44" y="6"/>
                      <a:pt x="47" y="6"/>
                      <a:pt x="53" y="6"/>
                    </a:cubicBezTo>
                    <a:cubicBezTo>
                      <a:pt x="57" y="5"/>
                      <a:pt x="65" y="13"/>
                      <a:pt x="72" y="19"/>
                    </a:cubicBezTo>
                    <a:cubicBezTo>
                      <a:pt x="78" y="25"/>
                      <a:pt x="149" y="31"/>
                      <a:pt x="169" y="35"/>
                    </a:cubicBezTo>
                    <a:cubicBezTo>
                      <a:pt x="189" y="38"/>
                      <a:pt x="204" y="35"/>
                      <a:pt x="226" y="34"/>
                    </a:cubicBezTo>
                    <a:cubicBezTo>
                      <a:pt x="230" y="34"/>
                      <a:pt x="242" y="31"/>
                      <a:pt x="246" y="30"/>
                    </a:cubicBezTo>
                    <a:cubicBezTo>
                      <a:pt x="261" y="27"/>
                      <a:pt x="275" y="39"/>
                      <a:pt x="273" y="56"/>
                    </a:cubicBezTo>
                    <a:cubicBezTo>
                      <a:pt x="271" y="73"/>
                      <a:pt x="272" y="81"/>
                      <a:pt x="250" y="79"/>
                    </a:cubicBezTo>
                    <a:cubicBezTo>
                      <a:pt x="242" y="79"/>
                      <a:pt x="240" y="76"/>
                      <a:pt x="233" y="7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5" name="Freeform 67">
                <a:extLst>
                  <a:ext uri="{FF2B5EF4-FFF2-40B4-BE49-F238E27FC236}">
                    <a16:creationId xmlns:a16="http://schemas.microsoft.com/office/drawing/2014/main" id="{0DBE718B-1A9B-4294-BF75-8321F6BBB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523"/>
                <a:ext cx="911" cy="286"/>
              </a:xfrm>
              <a:custGeom>
                <a:avLst/>
                <a:gdLst>
                  <a:gd name="T0" fmla="*/ 8471 w 275"/>
                  <a:gd name="T1" fmla="*/ 3255 h 81"/>
                  <a:gd name="T2" fmla="*/ 5926 w 275"/>
                  <a:gd name="T3" fmla="*/ 2906 h 81"/>
                  <a:gd name="T4" fmla="*/ 2766 w 275"/>
                  <a:gd name="T5" fmla="*/ 2507 h 81"/>
                  <a:gd name="T6" fmla="*/ 1779 w 275"/>
                  <a:gd name="T7" fmla="*/ 2991 h 81"/>
                  <a:gd name="T8" fmla="*/ 1557 w 275"/>
                  <a:gd name="T9" fmla="*/ 3079 h 81"/>
                  <a:gd name="T10" fmla="*/ 1348 w 275"/>
                  <a:gd name="T11" fmla="*/ 2991 h 81"/>
                  <a:gd name="T12" fmla="*/ 659 w 275"/>
                  <a:gd name="T13" fmla="*/ 2955 h 81"/>
                  <a:gd name="T14" fmla="*/ 550 w 275"/>
                  <a:gd name="T15" fmla="*/ 2768 h 81"/>
                  <a:gd name="T16" fmla="*/ 504 w 275"/>
                  <a:gd name="T17" fmla="*/ 1497 h 81"/>
                  <a:gd name="T18" fmla="*/ 76 w 275"/>
                  <a:gd name="T19" fmla="*/ 837 h 81"/>
                  <a:gd name="T20" fmla="*/ 252 w 275"/>
                  <a:gd name="T21" fmla="*/ 311 h 81"/>
                  <a:gd name="T22" fmla="*/ 1348 w 275"/>
                  <a:gd name="T23" fmla="*/ 138 h 81"/>
                  <a:gd name="T24" fmla="*/ 1931 w 275"/>
                  <a:gd name="T25" fmla="*/ 261 h 81"/>
                  <a:gd name="T26" fmla="*/ 2624 w 275"/>
                  <a:gd name="T27" fmla="*/ 837 h 81"/>
                  <a:gd name="T28" fmla="*/ 6145 w 275"/>
                  <a:gd name="T29" fmla="*/ 1547 h 81"/>
                  <a:gd name="T30" fmla="*/ 8219 w 275"/>
                  <a:gd name="T31" fmla="*/ 1497 h 81"/>
                  <a:gd name="T32" fmla="*/ 8944 w 275"/>
                  <a:gd name="T33" fmla="*/ 1321 h 81"/>
                  <a:gd name="T34" fmla="*/ 9922 w 275"/>
                  <a:gd name="T35" fmla="*/ 2468 h 81"/>
                  <a:gd name="T36" fmla="*/ 9087 w 275"/>
                  <a:gd name="T37" fmla="*/ 3478 h 81"/>
                  <a:gd name="T38" fmla="*/ 8471 w 275"/>
                  <a:gd name="T39" fmla="*/ 3255 h 8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75" h="81">
                    <a:moveTo>
                      <a:pt x="233" y="74"/>
                    </a:moveTo>
                    <a:cubicBezTo>
                      <a:pt x="218" y="70"/>
                      <a:pt x="187" y="68"/>
                      <a:pt x="163" y="66"/>
                    </a:cubicBezTo>
                    <a:cubicBezTo>
                      <a:pt x="138" y="65"/>
                      <a:pt x="84" y="58"/>
                      <a:pt x="76" y="57"/>
                    </a:cubicBezTo>
                    <a:cubicBezTo>
                      <a:pt x="68" y="57"/>
                      <a:pt x="68" y="63"/>
                      <a:pt x="49" y="68"/>
                    </a:cubicBezTo>
                    <a:cubicBezTo>
                      <a:pt x="46" y="69"/>
                      <a:pt x="45" y="69"/>
                      <a:pt x="43" y="70"/>
                    </a:cubicBezTo>
                    <a:cubicBezTo>
                      <a:pt x="42" y="69"/>
                      <a:pt x="40" y="69"/>
                      <a:pt x="37" y="68"/>
                    </a:cubicBezTo>
                    <a:cubicBezTo>
                      <a:pt x="30" y="68"/>
                      <a:pt x="23" y="65"/>
                      <a:pt x="18" y="67"/>
                    </a:cubicBezTo>
                    <a:cubicBezTo>
                      <a:pt x="10" y="65"/>
                      <a:pt x="23" y="66"/>
                      <a:pt x="15" y="63"/>
                    </a:cubicBezTo>
                    <a:cubicBezTo>
                      <a:pt x="16" y="56"/>
                      <a:pt x="19" y="46"/>
                      <a:pt x="14" y="34"/>
                    </a:cubicBezTo>
                    <a:cubicBezTo>
                      <a:pt x="10" y="24"/>
                      <a:pt x="6" y="20"/>
                      <a:pt x="2" y="19"/>
                    </a:cubicBezTo>
                    <a:cubicBezTo>
                      <a:pt x="2" y="16"/>
                      <a:pt x="0" y="9"/>
                      <a:pt x="7" y="7"/>
                    </a:cubicBezTo>
                    <a:cubicBezTo>
                      <a:pt x="17" y="4"/>
                      <a:pt x="30" y="0"/>
                      <a:pt x="37" y="3"/>
                    </a:cubicBezTo>
                    <a:cubicBezTo>
                      <a:pt x="44" y="6"/>
                      <a:pt x="47" y="6"/>
                      <a:pt x="53" y="6"/>
                    </a:cubicBezTo>
                    <a:cubicBezTo>
                      <a:pt x="57" y="5"/>
                      <a:pt x="65" y="13"/>
                      <a:pt x="72" y="19"/>
                    </a:cubicBezTo>
                    <a:cubicBezTo>
                      <a:pt x="78" y="25"/>
                      <a:pt x="149" y="31"/>
                      <a:pt x="169" y="35"/>
                    </a:cubicBezTo>
                    <a:cubicBezTo>
                      <a:pt x="189" y="38"/>
                      <a:pt x="204" y="35"/>
                      <a:pt x="226" y="34"/>
                    </a:cubicBezTo>
                    <a:cubicBezTo>
                      <a:pt x="230" y="34"/>
                      <a:pt x="242" y="31"/>
                      <a:pt x="246" y="30"/>
                    </a:cubicBezTo>
                    <a:cubicBezTo>
                      <a:pt x="261" y="27"/>
                      <a:pt x="275" y="39"/>
                      <a:pt x="273" y="56"/>
                    </a:cubicBezTo>
                    <a:cubicBezTo>
                      <a:pt x="271" y="73"/>
                      <a:pt x="272" y="81"/>
                      <a:pt x="250" y="79"/>
                    </a:cubicBezTo>
                    <a:cubicBezTo>
                      <a:pt x="242" y="79"/>
                      <a:pt x="240" y="76"/>
                      <a:pt x="233" y="7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6" name="Freeform 68">
                <a:extLst>
                  <a:ext uri="{FF2B5EF4-FFF2-40B4-BE49-F238E27FC236}">
                    <a16:creationId xmlns:a16="http://schemas.microsoft.com/office/drawing/2014/main" id="{54E5A9EA-8A59-45F7-AECB-EDADDC4A2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753"/>
                <a:ext cx="862" cy="360"/>
              </a:xfrm>
              <a:custGeom>
                <a:avLst/>
                <a:gdLst>
                  <a:gd name="T0" fmla="*/ 7112 w 260"/>
                  <a:gd name="T1" fmla="*/ 4048 h 102"/>
                  <a:gd name="T2" fmla="*/ 5099 w 260"/>
                  <a:gd name="T3" fmla="*/ 3162 h 102"/>
                  <a:gd name="T4" fmla="*/ 1857 w 260"/>
                  <a:gd name="T5" fmla="*/ 2502 h 102"/>
                  <a:gd name="T6" fmla="*/ 802 w 260"/>
                  <a:gd name="T7" fmla="*/ 2156 h 102"/>
                  <a:gd name="T8" fmla="*/ 0 w 260"/>
                  <a:gd name="T9" fmla="*/ 1444 h 102"/>
                  <a:gd name="T10" fmla="*/ 0 w 260"/>
                  <a:gd name="T11" fmla="*/ 1408 h 102"/>
                  <a:gd name="T12" fmla="*/ 441 w 260"/>
                  <a:gd name="T13" fmla="*/ 1232 h 102"/>
                  <a:gd name="T14" fmla="*/ 1054 w 260"/>
                  <a:gd name="T15" fmla="*/ 0 h 102"/>
                  <a:gd name="T16" fmla="*/ 1131 w 260"/>
                  <a:gd name="T17" fmla="*/ 49 h 102"/>
                  <a:gd name="T18" fmla="*/ 1890 w 260"/>
                  <a:gd name="T19" fmla="*/ 138 h 102"/>
                  <a:gd name="T20" fmla="*/ 2802 w 260"/>
                  <a:gd name="T21" fmla="*/ 699 h 102"/>
                  <a:gd name="T22" fmla="*/ 6124 w 260"/>
                  <a:gd name="T23" fmla="*/ 2291 h 102"/>
                  <a:gd name="T24" fmla="*/ 7838 w 260"/>
                  <a:gd name="T25" fmla="*/ 2502 h 102"/>
                  <a:gd name="T26" fmla="*/ 8564 w 260"/>
                  <a:gd name="T27" fmla="*/ 2467 h 102"/>
                  <a:gd name="T28" fmla="*/ 8275 w 260"/>
                  <a:gd name="T29" fmla="*/ 4260 h 102"/>
                  <a:gd name="T30" fmla="*/ 7112 w 260"/>
                  <a:gd name="T31" fmla="*/ 4048 h 1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60" h="102">
                    <a:moveTo>
                      <a:pt x="195" y="92"/>
                    </a:moveTo>
                    <a:cubicBezTo>
                      <a:pt x="177" y="84"/>
                      <a:pt x="162" y="74"/>
                      <a:pt x="140" y="72"/>
                    </a:cubicBezTo>
                    <a:cubicBezTo>
                      <a:pt x="120" y="69"/>
                      <a:pt x="68" y="57"/>
                      <a:pt x="51" y="57"/>
                    </a:cubicBezTo>
                    <a:cubicBezTo>
                      <a:pt x="34" y="57"/>
                      <a:pt x="27" y="53"/>
                      <a:pt x="22" y="49"/>
                    </a:cubicBezTo>
                    <a:cubicBezTo>
                      <a:pt x="17" y="45"/>
                      <a:pt x="0" y="33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ubicBezTo>
                      <a:pt x="5" y="32"/>
                      <a:pt x="9" y="30"/>
                      <a:pt x="12" y="28"/>
                    </a:cubicBezTo>
                    <a:cubicBezTo>
                      <a:pt x="17" y="23"/>
                      <a:pt x="26" y="10"/>
                      <a:pt x="29" y="0"/>
                    </a:cubicBezTo>
                    <a:cubicBezTo>
                      <a:pt x="29" y="1"/>
                      <a:pt x="30" y="1"/>
                      <a:pt x="31" y="1"/>
                    </a:cubicBezTo>
                    <a:cubicBezTo>
                      <a:pt x="38" y="0"/>
                      <a:pt x="43" y="2"/>
                      <a:pt x="52" y="3"/>
                    </a:cubicBezTo>
                    <a:cubicBezTo>
                      <a:pt x="61" y="4"/>
                      <a:pt x="70" y="11"/>
                      <a:pt x="77" y="16"/>
                    </a:cubicBezTo>
                    <a:cubicBezTo>
                      <a:pt x="85" y="20"/>
                      <a:pt x="165" y="51"/>
                      <a:pt x="168" y="52"/>
                    </a:cubicBezTo>
                    <a:cubicBezTo>
                      <a:pt x="183" y="55"/>
                      <a:pt x="200" y="58"/>
                      <a:pt x="215" y="57"/>
                    </a:cubicBezTo>
                    <a:cubicBezTo>
                      <a:pt x="221" y="57"/>
                      <a:pt x="230" y="54"/>
                      <a:pt x="235" y="56"/>
                    </a:cubicBezTo>
                    <a:cubicBezTo>
                      <a:pt x="250" y="61"/>
                      <a:pt x="260" y="88"/>
                      <a:pt x="227" y="97"/>
                    </a:cubicBezTo>
                    <a:cubicBezTo>
                      <a:pt x="211" y="102"/>
                      <a:pt x="208" y="99"/>
                      <a:pt x="195" y="9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7" name="Freeform 69">
                <a:extLst>
                  <a:ext uri="{FF2B5EF4-FFF2-40B4-BE49-F238E27FC236}">
                    <a16:creationId xmlns:a16="http://schemas.microsoft.com/office/drawing/2014/main" id="{03EDE7B1-36C5-49FA-B0A0-8950838D1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788"/>
                <a:ext cx="139" cy="145"/>
              </a:xfrm>
              <a:custGeom>
                <a:avLst/>
                <a:gdLst>
                  <a:gd name="T0" fmla="*/ 1522 w 42"/>
                  <a:gd name="T1" fmla="*/ 439 h 41"/>
                  <a:gd name="T2" fmla="*/ 834 w 42"/>
                  <a:gd name="T3" fmla="*/ 661 h 41"/>
                  <a:gd name="T4" fmla="*/ 1086 w 42"/>
                  <a:gd name="T5" fmla="*/ 1376 h 41"/>
                  <a:gd name="T6" fmla="*/ 768 w 42"/>
                  <a:gd name="T7" fmla="*/ 1676 h 41"/>
                  <a:gd name="T8" fmla="*/ 285 w 42"/>
                  <a:gd name="T9" fmla="*/ 1238 h 41"/>
                  <a:gd name="T10" fmla="*/ 0 w 42"/>
                  <a:gd name="T11" fmla="*/ 976 h 41"/>
                  <a:gd name="T12" fmla="*/ 394 w 42"/>
                  <a:gd name="T13" fmla="*/ 576 h 41"/>
                  <a:gd name="T14" fmla="*/ 801 w 42"/>
                  <a:gd name="T15" fmla="*/ 88 h 41"/>
                  <a:gd name="T16" fmla="*/ 659 w 42"/>
                  <a:gd name="T17" fmla="*/ 400 h 41"/>
                  <a:gd name="T18" fmla="*/ 864 w 42"/>
                  <a:gd name="T19" fmla="*/ 488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41">
                    <a:moveTo>
                      <a:pt x="42" y="10"/>
                    </a:moveTo>
                    <a:cubicBezTo>
                      <a:pt x="36" y="12"/>
                      <a:pt x="26" y="7"/>
                      <a:pt x="23" y="15"/>
                    </a:cubicBezTo>
                    <a:cubicBezTo>
                      <a:pt x="21" y="21"/>
                      <a:pt x="28" y="25"/>
                      <a:pt x="30" y="31"/>
                    </a:cubicBezTo>
                    <a:cubicBezTo>
                      <a:pt x="31" y="37"/>
                      <a:pt x="28" y="41"/>
                      <a:pt x="21" y="38"/>
                    </a:cubicBezTo>
                    <a:cubicBezTo>
                      <a:pt x="16" y="36"/>
                      <a:pt x="13" y="31"/>
                      <a:pt x="8" y="28"/>
                    </a:cubicBezTo>
                    <a:cubicBezTo>
                      <a:pt x="6" y="27"/>
                      <a:pt x="0" y="26"/>
                      <a:pt x="0" y="22"/>
                    </a:cubicBezTo>
                    <a:cubicBezTo>
                      <a:pt x="5" y="20"/>
                      <a:pt x="7" y="17"/>
                      <a:pt x="11" y="13"/>
                    </a:cubicBezTo>
                    <a:cubicBezTo>
                      <a:pt x="13" y="11"/>
                      <a:pt x="19" y="0"/>
                      <a:pt x="22" y="2"/>
                    </a:cubicBezTo>
                    <a:cubicBezTo>
                      <a:pt x="21" y="5"/>
                      <a:pt x="17" y="6"/>
                      <a:pt x="18" y="9"/>
                    </a:cubicBezTo>
                    <a:cubicBezTo>
                      <a:pt x="18" y="13"/>
                      <a:pt x="21" y="14"/>
                      <a:pt x="24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8" name="Freeform 70">
                <a:extLst>
                  <a:ext uri="{FF2B5EF4-FFF2-40B4-BE49-F238E27FC236}">
                    <a16:creationId xmlns:a16="http://schemas.microsoft.com/office/drawing/2014/main" id="{3FB303FF-00EB-434F-9209-EFBF98C3A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975"/>
                <a:ext cx="126" cy="127"/>
              </a:xfrm>
              <a:custGeom>
                <a:avLst/>
                <a:gdLst>
                  <a:gd name="T0" fmla="*/ 1197 w 38"/>
                  <a:gd name="T1" fmla="*/ 0 h 36"/>
                  <a:gd name="T2" fmla="*/ 1386 w 38"/>
                  <a:gd name="T3" fmla="*/ 434 h 36"/>
                  <a:gd name="T4" fmla="*/ 1197 w 38"/>
                  <a:gd name="T5" fmla="*/ 1009 h 36"/>
                  <a:gd name="T6" fmla="*/ 0 w 38"/>
                  <a:gd name="T7" fmla="*/ 1182 h 36"/>
                  <a:gd name="T8" fmla="*/ 441 w 38"/>
                  <a:gd name="T9" fmla="*/ 1182 h 36"/>
                  <a:gd name="T10" fmla="*/ 945 w 38"/>
                  <a:gd name="T11" fmla="*/ 882 h 36"/>
                  <a:gd name="T12" fmla="*/ 945 w 38"/>
                  <a:gd name="T13" fmla="*/ 310 h 36"/>
                  <a:gd name="T14" fmla="*/ 879 w 38"/>
                  <a:gd name="T15" fmla="*/ 49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6">
                    <a:moveTo>
                      <a:pt x="33" y="0"/>
                    </a:moveTo>
                    <a:cubicBezTo>
                      <a:pt x="37" y="3"/>
                      <a:pt x="37" y="6"/>
                      <a:pt x="38" y="10"/>
                    </a:cubicBezTo>
                    <a:cubicBezTo>
                      <a:pt x="38" y="16"/>
                      <a:pt x="38" y="18"/>
                      <a:pt x="33" y="23"/>
                    </a:cubicBezTo>
                    <a:cubicBezTo>
                      <a:pt x="28" y="28"/>
                      <a:pt x="5" y="36"/>
                      <a:pt x="0" y="27"/>
                    </a:cubicBezTo>
                    <a:cubicBezTo>
                      <a:pt x="3" y="26"/>
                      <a:pt x="8" y="28"/>
                      <a:pt x="12" y="27"/>
                    </a:cubicBezTo>
                    <a:cubicBezTo>
                      <a:pt x="16" y="26"/>
                      <a:pt x="23" y="23"/>
                      <a:pt x="26" y="20"/>
                    </a:cubicBezTo>
                    <a:cubicBezTo>
                      <a:pt x="30" y="17"/>
                      <a:pt x="28" y="11"/>
                      <a:pt x="26" y="7"/>
                    </a:cubicBezTo>
                    <a:cubicBezTo>
                      <a:pt x="25" y="5"/>
                      <a:pt x="21" y="3"/>
                      <a:pt x="24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9" name="Freeform 71">
                <a:extLst>
                  <a:ext uri="{FF2B5EF4-FFF2-40B4-BE49-F238E27FC236}">
                    <a16:creationId xmlns:a16="http://schemas.microsoft.com/office/drawing/2014/main" id="{93A0EEE2-8D22-49F9-AF17-CD5A4255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848"/>
                <a:ext cx="374" cy="148"/>
              </a:xfrm>
              <a:custGeom>
                <a:avLst/>
                <a:gdLst>
                  <a:gd name="T0" fmla="*/ 579 w 113"/>
                  <a:gd name="T1" fmla="*/ 88 h 42"/>
                  <a:gd name="T2" fmla="*/ 109 w 113"/>
                  <a:gd name="T3" fmla="*/ 137 h 42"/>
                  <a:gd name="T4" fmla="*/ 328 w 113"/>
                  <a:gd name="T5" fmla="*/ 610 h 42"/>
                  <a:gd name="T6" fmla="*/ 437 w 113"/>
                  <a:gd name="T7" fmla="*/ 832 h 42"/>
                  <a:gd name="T8" fmla="*/ 692 w 113"/>
                  <a:gd name="T9" fmla="*/ 1004 h 42"/>
                  <a:gd name="T10" fmla="*/ 1380 w 113"/>
                  <a:gd name="T11" fmla="*/ 1092 h 42"/>
                  <a:gd name="T12" fmla="*/ 4097 w 113"/>
                  <a:gd name="T13" fmla="*/ 1839 h 42"/>
                  <a:gd name="T14" fmla="*/ 3330 w 113"/>
                  <a:gd name="T15" fmla="*/ 1402 h 42"/>
                  <a:gd name="T16" fmla="*/ 2323 w 113"/>
                  <a:gd name="T17" fmla="*/ 1092 h 42"/>
                  <a:gd name="T18" fmla="*/ 1304 w 113"/>
                  <a:gd name="T19" fmla="*/ 782 h 42"/>
                  <a:gd name="T20" fmla="*/ 834 w 113"/>
                  <a:gd name="T21" fmla="*/ 433 h 42"/>
                  <a:gd name="T22" fmla="*/ 659 w 113"/>
                  <a:gd name="T23" fmla="*/ 88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42">
                    <a:moveTo>
                      <a:pt x="16" y="2"/>
                    </a:moveTo>
                    <a:cubicBezTo>
                      <a:pt x="13" y="1"/>
                      <a:pt x="6" y="0"/>
                      <a:pt x="3" y="3"/>
                    </a:cubicBezTo>
                    <a:cubicBezTo>
                      <a:pt x="0" y="8"/>
                      <a:pt x="7" y="11"/>
                      <a:pt x="9" y="14"/>
                    </a:cubicBezTo>
                    <a:cubicBezTo>
                      <a:pt x="10" y="16"/>
                      <a:pt x="10" y="18"/>
                      <a:pt x="12" y="19"/>
                    </a:cubicBezTo>
                    <a:cubicBezTo>
                      <a:pt x="13" y="21"/>
                      <a:pt x="17" y="22"/>
                      <a:pt x="19" y="23"/>
                    </a:cubicBezTo>
                    <a:cubicBezTo>
                      <a:pt x="25" y="24"/>
                      <a:pt x="32" y="24"/>
                      <a:pt x="38" y="25"/>
                    </a:cubicBezTo>
                    <a:cubicBezTo>
                      <a:pt x="63" y="29"/>
                      <a:pt x="89" y="33"/>
                      <a:pt x="113" y="42"/>
                    </a:cubicBezTo>
                    <a:cubicBezTo>
                      <a:pt x="106" y="39"/>
                      <a:pt x="99" y="35"/>
                      <a:pt x="92" y="32"/>
                    </a:cubicBezTo>
                    <a:cubicBezTo>
                      <a:pt x="83" y="29"/>
                      <a:pt x="74" y="27"/>
                      <a:pt x="64" y="25"/>
                    </a:cubicBezTo>
                    <a:cubicBezTo>
                      <a:pt x="55" y="23"/>
                      <a:pt x="45" y="21"/>
                      <a:pt x="36" y="18"/>
                    </a:cubicBezTo>
                    <a:cubicBezTo>
                      <a:pt x="31" y="16"/>
                      <a:pt x="27" y="14"/>
                      <a:pt x="23" y="10"/>
                    </a:cubicBezTo>
                    <a:cubicBezTo>
                      <a:pt x="20" y="7"/>
                      <a:pt x="20" y="5"/>
                      <a:pt x="18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0" name="Freeform 72">
                <a:extLst>
                  <a:ext uri="{FF2B5EF4-FFF2-40B4-BE49-F238E27FC236}">
                    <a16:creationId xmlns:a16="http://schemas.microsoft.com/office/drawing/2014/main" id="{A87B6BDB-CC2F-42D3-85DF-1B722DF62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2830"/>
                <a:ext cx="82" cy="99"/>
              </a:xfrm>
              <a:custGeom>
                <a:avLst/>
                <a:gdLst>
                  <a:gd name="T0" fmla="*/ 33 w 25"/>
                  <a:gd name="T1" fmla="*/ 576 h 28"/>
                  <a:gd name="T2" fmla="*/ 321 w 25"/>
                  <a:gd name="T3" fmla="*/ 799 h 28"/>
                  <a:gd name="T4" fmla="*/ 528 w 25"/>
                  <a:gd name="T5" fmla="*/ 1064 h 28"/>
                  <a:gd name="T6" fmla="*/ 882 w 25"/>
                  <a:gd name="T7" fmla="*/ 926 h 28"/>
                  <a:gd name="T8" fmla="*/ 387 w 25"/>
                  <a:gd name="T9" fmla="*/ 576 h 28"/>
                  <a:gd name="T10" fmla="*/ 462 w 25"/>
                  <a:gd name="T11" fmla="*/ 0 h 28"/>
                  <a:gd name="T12" fmla="*/ 0 w 25"/>
                  <a:gd name="T13" fmla="*/ 40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8">
                    <a:moveTo>
                      <a:pt x="1" y="13"/>
                    </a:moveTo>
                    <a:cubicBezTo>
                      <a:pt x="3" y="15"/>
                      <a:pt x="7" y="16"/>
                      <a:pt x="9" y="18"/>
                    </a:cubicBezTo>
                    <a:cubicBezTo>
                      <a:pt x="12" y="20"/>
                      <a:pt x="13" y="23"/>
                      <a:pt x="15" y="24"/>
                    </a:cubicBezTo>
                    <a:cubicBezTo>
                      <a:pt x="20" y="28"/>
                      <a:pt x="24" y="27"/>
                      <a:pt x="25" y="21"/>
                    </a:cubicBezTo>
                    <a:cubicBezTo>
                      <a:pt x="19" y="21"/>
                      <a:pt x="13" y="19"/>
                      <a:pt x="11" y="13"/>
                    </a:cubicBezTo>
                    <a:cubicBezTo>
                      <a:pt x="10" y="8"/>
                      <a:pt x="13" y="5"/>
                      <a:pt x="13" y="0"/>
                    </a:cubicBezTo>
                    <a:cubicBezTo>
                      <a:pt x="8" y="2"/>
                      <a:pt x="6" y="8"/>
                      <a:pt x="0" y="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1" name="Freeform 73">
                <a:extLst>
                  <a:ext uri="{FF2B5EF4-FFF2-40B4-BE49-F238E27FC236}">
                    <a16:creationId xmlns:a16="http://schemas.microsoft.com/office/drawing/2014/main" id="{3BC57AD5-15F9-43F4-921D-F3337AB24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873"/>
                <a:ext cx="348" cy="109"/>
              </a:xfrm>
              <a:custGeom>
                <a:avLst/>
                <a:gdLst>
                  <a:gd name="T0" fmla="*/ 0 w 105"/>
                  <a:gd name="T1" fmla="*/ 0 h 31"/>
                  <a:gd name="T2" fmla="*/ 3821 w 105"/>
                  <a:gd name="T3" fmla="*/ 134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5" h="31">
                    <a:moveTo>
                      <a:pt x="0" y="0"/>
                    </a:moveTo>
                    <a:cubicBezTo>
                      <a:pt x="20" y="10"/>
                      <a:pt x="81" y="30"/>
                      <a:pt x="105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Freeform 74">
                <a:extLst>
                  <a:ext uri="{FF2B5EF4-FFF2-40B4-BE49-F238E27FC236}">
                    <a16:creationId xmlns:a16="http://schemas.microsoft.com/office/drawing/2014/main" id="{3312BC1B-CFCE-48C8-8875-B27A8C59E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788"/>
                <a:ext cx="86" cy="32"/>
              </a:xfrm>
              <a:custGeom>
                <a:avLst/>
                <a:gdLst>
                  <a:gd name="T0" fmla="*/ 76 w 26"/>
                  <a:gd name="T1" fmla="*/ 139 h 9"/>
                  <a:gd name="T2" fmla="*/ 939 w 26"/>
                  <a:gd name="T3" fmla="*/ 405 h 9"/>
                  <a:gd name="T4" fmla="*/ 394 w 26"/>
                  <a:gd name="T5" fmla="*/ 267 h 9"/>
                  <a:gd name="T6" fmla="*/ 0 w 26"/>
                  <a:gd name="T7" fmla="*/ 267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9">
                    <a:moveTo>
                      <a:pt x="2" y="3"/>
                    </a:moveTo>
                    <a:cubicBezTo>
                      <a:pt x="11" y="0"/>
                      <a:pt x="19" y="4"/>
                      <a:pt x="26" y="9"/>
                    </a:cubicBezTo>
                    <a:cubicBezTo>
                      <a:pt x="20" y="7"/>
                      <a:pt x="18" y="6"/>
                      <a:pt x="11" y="6"/>
                    </a:cubicBezTo>
                    <a:cubicBezTo>
                      <a:pt x="8" y="7"/>
                      <a:pt x="4" y="6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3" name="Freeform 75">
                <a:extLst>
                  <a:ext uri="{FF2B5EF4-FFF2-40B4-BE49-F238E27FC236}">
                    <a16:creationId xmlns:a16="http://schemas.microsoft.com/office/drawing/2014/main" id="{868F50BB-87B2-466C-9EA6-BC203ABFD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986"/>
                <a:ext cx="40" cy="74"/>
              </a:xfrm>
              <a:custGeom>
                <a:avLst/>
                <a:gdLst>
                  <a:gd name="T0" fmla="*/ 33 w 12"/>
                  <a:gd name="T1" fmla="*/ 49 h 21"/>
                  <a:gd name="T2" fmla="*/ 443 w 12"/>
                  <a:gd name="T3" fmla="*/ 483 h 21"/>
                  <a:gd name="T4" fmla="*/ 77 w 12"/>
                  <a:gd name="T5" fmla="*/ 92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1" y="1"/>
                    </a:moveTo>
                    <a:cubicBezTo>
                      <a:pt x="0" y="9"/>
                      <a:pt x="12" y="0"/>
                      <a:pt x="12" y="11"/>
                    </a:cubicBezTo>
                    <a:cubicBezTo>
                      <a:pt x="11" y="17"/>
                      <a:pt x="7" y="20"/>
                      <a:pt x="2" y="2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76">
                <a:extLst>
                  <a:ext uri="{FF2B5EF4-FFF2-40B4-BE49-F238E27FC236}">
                    <a16:creationId xmlns:a16="http://schemas.microsoft.com/office/drawing/2014/main" id="{B7A1E90C-DBB0-44B7-B1D8-14FDDF9D3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830"/>
                <a:ext cx="80" cy="46"/>
              </a:xfrm>
              <a:custGeom>
                <a:avLst/>
                <a:gdLst>
                  <a:gd name="T0" fmla="*/ 890 w 24"/>
                  <a:gd name="T1" fmla="*/ 88 h 13"/>
                  <a:gd name="T2" fmla="*/ 33 w 24"/>
                  <a:gd name="T3" fmla="*/ 226 h 13"/>
                  <a:gd name="T4" fmla="*/ 143 w 24"/>
                  <a:gd name="T5" fmla="*/ 57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24" y="2"/>
                    </a:moveTo>
                    <a:cubicBezTo>
                      <a:pt x="15" y="3"/>
                      <a:pt x="0" y="0"/>
                      <a:pt x="1" y="5"/>
                    </a:cubicBezTo>
                    <a:cubicBezTo>
                      <a:pt x="2" y="8"/>
                      <a:pt x="3" y="11"/>
                      <a:pt x="4" y="13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Freeform 77">
                <a:extLst>
                  <a:ext uri="{FF2B5EF4-FFF2-40B4-BE49-F238E27FC236}">
                    <a16:creationId xmlns:a16="http://schemas.microsoft.com/office/drawing/2014/main" id="{25DEEEAD-79B3-4194-BF23-1D5CF1AE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753"/>
                <a:ext cx="862" cy="360"/>
              </a:xfrm>
              <a:custGeom>
                <a:avLst/>
                <a:gdLst>
                  <a:gd name="T0" fmla="*/ 7112 w 260"/>
                  <a:gd name="T1" fmla="*/ 4048 h 102"/>
                  <a:gd name="T2" fmla="*/ 5099 w 260"/>
                  <a:gd name="T3" fmla="*/ 3162 h 102"/>
                  <a:gd name="T4" fmla="*/ 1857 w 260"/>
                  <a:gd name="T5" fmla="*/ 2502 h 102"/>
                  <a:gd name="T6" fmla="*/ 802 w 260"/>
                  <a:gd name="T7" fmla="*/ 2156 h 102"/>
                  <a:gd name="T8" fmla="*/ 0 w 260"/>
                  <a:gd name="T9" fmla="*/ 1444 h 102"/>
                  <a:gd name="T10" fmla="*/ 0 w 260"/>
                  <a:gd name="T11" fmla="*/ 1408 h 102"/>
                  <a:gd name="T12" fmla="*/ 441 w 260"/>
                  <a:gd name="T13" fmla="*/ 1232 h 102"/>
                  <a:gd name="T14" fmla="*/ 1054 w 260"/>
                  <a:gd name="T15" fmla="*/ 0 h 102"/>
                  <a:gd name="T16" fmla="*/ 1131 w 260"/>
                  <a:gd name="T17" fmla="*/ 49 h 102"/>
                  <a:gd name="T18" fmla="*/ 1890 w 260"/>
                  <a:gd name="T19" fmla="*/ 138 h 102"/>
                  <a:gd name="T20" fmla="*/ 2802 w 260"/>
                  <a:gd name="T21" fmla="*/ 699 h 102"/>
                  <a:gd name="T22" fmla="*/ 6124 w 260"/>
                  <a:gd name="T23" fmla="*/ 2291 h 102"/>
                  <a:gd name="T24" fmla="*/ 7838 w 260"/>
                  <a:gd name="T25" fmla="*/ 2502 h 102"/>
                  <a:gd name="T26" fmla="*/ 8564 w 260"/>
                  <a:gd name="T27" fmla="*/ 2467 h 102"/>
                  <a:gd name="T28" fmla="*/ 8275 w 260"/>
                  <a:gd name="T29" fmla="*/ 4260 h 102"/>
                  <a:gd name="T30" fmla="*/ 7112 w 260"/>
                  <a:gd name="T31" fmla="*/ 4048 h 1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60" h="102">
                    <a:moveTo>
                      <a:pt x="195" y="92"/>
                    </a:moveTo>
                    <a:cubicBezTo>
                      <a:pt x="177" y="84"/>
                      <a:pt x="162" y="74"/>
                      <a:pt x="140" y="72"/>
                    </a:cubicBezTo>
                    <a:cubicBezTo>
                      <a:pt x="120" y="69"/>
                      <a:pt x="68" y="57"/>
                      <a:pt x="51" y="57"/>
                    </a:cubicBezTo>
                    <a:cubicBezTo>
                      <a:pt x="34" y="57"/>
                      <a:pt x="27" y="53"/>
                      <a:pt x="22" y="49"/>
                    </a:cubicBezTo>
                    <a:cubicBezTo>
                      <a:pt x="17" y="45"/>
                      <a:pt x="0" y="33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ubicBezTo>
                      <a:pt x="5" y="32"/>
                      <a:pt x="9" y="30"/>
                      <a:pt x="12" y="28"/>
                    </a:cubicBezTo>
                    <a:cubicBezTo>
                      <a:pt x="17" y="23"/>
                      <a:pt x="26" y="10"/>
                      <a:pt x="29" y="0"/>
                    </a:cubicBezTo>
                    <a:cubicBezTo>
                      <a:pt x="29" y="1"/>
                      <a:pt x="30" y="1"/>
                      <a:pt x="31" y="1"/>
                    </a:cubicBezTo>
                    <a:cubicBezTo>
                      <a:pt x="38" y="0"/>
                      <a:pt x="43" y="2"/>
                      <a:pt x="52" y="3"/>
                    </a:cubicBezTo>
                    <a:cubicBezTo>
                      <a:pt x="61" y="4"/>
                      <a:pt x="70" y="11"/>
                      <a:pt x="77" y="16"/>
                    </a:cubicBezTo>
                    <a:cubicBezTo>
                      <a:pt x="85" y="20"/>
                      <a:pt x="165" y="51"/>
                      <a:pt x="168" y="52"/>
                    </a:cubicBezTo>
                    <a:cubicBezTo>
                      <a:pt x="183" y="55"/>
                      <a:pt x="200" y="58"/>
                      <a:pt x="215" y="57"/>
                    </a:cubicBezTo>
                    <a:cubicBezTo>
                      <a:pt x="221" y="57"/>
                      <a:pt x="230" y="54"/>
                      <a:pt x="235" y="56"/>
                    </a:cubicBezTo>
                    <a:cubicBezTo>
                      <a:pt x="250" y="61"/>
                      <a:pt x="260" y="88"/>
                      <a:pt x="227" y="97"/>
                    </a:cubicBezTo>
                    <a:cubicBezTo>
                      <a:pt x="211" y="102"/>
                      <a:pt x="208" y="99"/>
                      <a:pt x="195" y="9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6" name="Freeform 78">
                <a:extLst>
                  <a:ext uri="{FF2B5EF4-FFF2-40B4-BE49-F238E27FC236}">
                    <a16:creationId xmlns:a16="http://schemas.microsoft.com/office/drawing/2014/main" id="{4A9C9B7A-F61D-4AB1-95C7-125F1ED39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830"/>
                <a:ext cx="7" cy="18"/>
              </a:xfrm>
              <a:custGeom>
                <a:avLst/>
                <a:gdLst>
                  <a:gd name="T0" fmla="*/ 0 w 2"/>
                  <a:gd name="T1" fmla="*/ 0 h 5"/>
                  <a:gd name="T2" fmla="*/ 88 w 2"/>
                  <a:gd name="T3" fmla="*/ 23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7" name="Freeform 79">
                <a:extLst>
                  <a:ext uri="{FF2B5EF4-FFF2-40B4-BE49-F238E27FC236}">
                    <a16:creationId xmlns:a16="http://schemas.microsoft.com/office/drawing/2014/main" id="{2C8E488C-46AC-4ACF-8247-92187BF61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3039"/>
                <a:ext cx="20" cy="17"/>
              </a:xfrm>
              <a:custGeom>
                <a:avLst/>
                <a:gdLst>
                  <a:gd name="T0" fmla="*/ 0 w 6"/>
                  <a:gd name="T1" fmla="*/ 0 h 5"/>
                  <a:gd name="T2" fmla="*/ 223 w 6"/>
                  <a:gd name="T3" fmla="*/ 197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3" y="0"/>
                      <a:pt x="5" y="2"/>
                      <a:pt x="6" y="5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8" name="Freeform 80">
                <a:extLst>
                  <a:ext uri="{FF2B5EF4-FFF2-40B4-BE49-F238E27FC236}">
                    <a16:creationId xmlns:a16="http://schemas.microsoft.com/office/drawing/2014/main" id="{5FFE1268-A79C-4765-9E26-2204D5F49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625"/>
                <a:ext cx="477" cy="191"/>
              </a:xfrm>
              <a:custGeom>
                <a:avLst/>
                <a:gdLst>
                  <a:gd name="T0" fmla="*/ 33 w 144"/>
                  <a:gd name="T1" fmla="*/ 2165 h 54"/>
                  <a:gd name="T2" fmla="*/ 186 w 144"/>
                  <a:gd name="T3" fmla="*/ 1238 h 54"/>
                  <a:gd name="T4" fmla="*/ 186 w 144"/>
                  <a:gd name="T5" fmla="*/ 1203 h 54"/>
                  <a:gd name="T6" fmla="*/ 76 w 144"/>
                  <a:gd name="T7" fmla="*/ 577 h 54"/>
                  <a:gd name="T8" fmla="*/ 361 w 144"/>
                  <a:gd name="T9" fmla="*/ 177 h 54"/>
                  <a:gd name="T10" fmla="*/ 835 w 144"/>
                  <a:gd name="T11" fmla="*/ 439 h 54"/>
                  <a:gd name="T12" fmla="*/ 3488 w 144"/>
                  <a:gd name="T13" fmla="*/ 350 h 54"/>
                  <a:gd name="T14" fmla="*/ 4575 w 144"/>
                  <a:gd name="T15" fmla="*/ 50 h 54"/>
                  <a:gd name="T16" fmla="*/ 5124 w 144"/>
                  <a:gd name="T17" fmla="*/ 262 h 54"/>
                  <a:gd name="T18" fmla="*/ 4949 w 144"/>
                  <a:gd name="T19" fmla="*/ 799 h 54"/>
                  <a:gd name="T20" fmla="*/ 5048 w 144"/>
                  <a:gd name="T21" fmla="*/ 1287 h 54"/>
                  <a:gd name="T22" fmla="*/ 5234 w 144"/>
                  <a:gd name="T23" fmla="*/ 1638 h 54"/>
                  <a:gd name="T24" fmla="*/ 4465 w 144"/>
                  <a:gd name="T25" fmla="*/ 2041 h 54"/>
                  <a:gd name="T26" fmla="*/ 3786 w 144"/>
                  <a:gd name="T27" fmla="*/ 1864 h 54"/>
                  <a:gd name="T28" fmla="*/ 1239 w 144"/>
                  <a:gd name="T29" fmla="*/ 2041 h 54"/>
                  <a:gd name="T30" fmla="*/ 295 w 144"/>
                  <a:gd name="T31" fmla="*/ 2391 h 54"/>
                  <a:gd name="T32" fmla="*/ 33 w 144"/>
                  <a:gd name="T33" fmla="*/ 2165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4" h="54">
                    <a:moveTo>
                      <a:pt x="1" y="49"/>
                    </a:moveTo>
                    <a:cubicBezTo>
                      <a:pt x="6" y="45"/>
                      <a:pt x="5" y="38"/>
                      <a:pt x="5" y="28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2"/>
                      <a:pt x="4" y="17"/>
                      <a:pt x="2" y="13"/>
                    </a:cubicBezTo>
                    <a:cubicBezTo>
                      <a:pt x="0" y="10"/>
                      <a:pt x="5" y="4"/>
                      <a:pt x="10" y="4"/>
                    </a:cubicBezTo>
                    <a:cubicBezTo>
                      <a:pt x="19" y="4"/>
                      <a:pt x="23" y="10"/>
                      <a:pt x="23" y="10"/>
                    </a:cubicBezTo>
                    <a:cubicBezTo>
                      <a:pt x="23" y="10"/>
                      <a:pt x="85" y="14"/>
                      <a:pt x="96" y="8"/>
                    </a:cubicBezTo>
                    <a:cubicBezTo>
                      <a:pt x="113" y="0"/>
                      <a:pt x="113" y="4"/>
                      <a:pt x="126" y="1"/>
                    </a:cubicBezTo>
                    <a:cubicBezTo>
                      <a:pt x="130" y="0"/>
                      <a:pt x="139" y="3"/>
                      <a:pt x="141" y="6"/>
                    </a:cubicBezTo>
                    <a:cubicBezTo>
                      <a:pt x="138" y="8"/>
                      <a:pt x="135" y="12"/>
                      <a:pt x="136" y="18"/>
                    </a:cubicBezTo>
                    <a:cubicBezTo>
                      <a:pt x="136" y="25"/>
                      <a:pt x="135" y="24"/>
                      <a:pt x="139" y="29"/>
                    </a:cubicBezTo>
                    <a:cubicBezTo>
                      <a:pt x="141" y="32"/>
                      <a:pt x="142" y="35"/>
                      <a:pt x="144" y="37"/>
                    </a:cubicBezTo>
                    <a:cubicBezTo>
                      <a:pt x="141" y="44"/>
                      <a:pt x="134" y="45"/>
                      <a:pt x="123" y="46"/>
                    </a:cubicBezTo>
                    <a:cubicBezTo>
                      <a:pt x="122" y="46"/>
                      <a:pt x="107" y="41"/>
                      <a:pt x="104" y="42"/>
                    </a:cubicBezTo>
                    <a:cubicBezTo>
                      <a:pt x="82" y="43"/>
                      <a:pt x="49" y="43"/>
                      <a:pt x="34" y="46"/>
                    </a:cubicBezTo>
                    <a:cubicBezTo>
                      <a:pt x="26" y="48"/>
                      <a:pt x="17" y="52"/>
                      <a:pt x="8" y="54"/>
                    </a:cubicBezTo>
                    <a:cubicBezTo>
                      <a:pt x="6" y="54"/>
                      <a:pt x="1" y="51"/>
                      <a:pt x="1" y="4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9" name="Freeform 81">
                <a:extLst>
                  <a:ext uri="{FF2B5EF4-FFF2-40B4-BE49-F238E27FC236}">
                    <a16:creationId xmlns:a16="http://schemas.microsoft.com/office/drawing/2014/main" id="{71C5D87B-86EB-409E-A69C-440593F6F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608"/>
                <a:ext cx="259" cy="137"/>
              </a:xfrm>
              <a:custGeom>
                <a:avLst/>
                <a:gdLst>
                  <a:gd name="T0" fmla="*/ 1610 w 78"/>
                  <a:gd name="T1" fmla="*/ 1208 h 39"/>
                  <a:gd name="T2" fmla="*/ 2128 w 78"/>
                  <a:gd name="T3" fmla="*/ 1381 h 39"/>
                  <a:gd name="T4" fmla="*/ 2779 w 78"/>
                  <a:gd name="T5" fmla="*/ 826 h 39"/>
                  <a:gd name="T6" fmla="*/ 1972 w 78"/>
                  <a:gd name="T7" fmla="*/ 137 h 39"/>
                  <a:gd name="T8" fmla="*/ 1322 w 78"/>
                  <a:gd name="T9" fmla="*/ 393 h 39"/>
                  <a:gd name="T10" fmla="*/ 770 w 78"/>
                  <a:gd name="T11" fmla="*/ 309 h 39"/>
                  <a:gd name="T12" fmla="*/ 33 w 78"/>
                  <a:gd name="T13" fmla="*/ 344 h 39"/>
                  <a:gd name="T14" fmla="*/ 76 w 78"/>
                  <a:gd name="T15" fmla="*/ 948 h 39"/>
                  <a:gd name="T16" fmla="*/ 143 w 78"/>
                  <a:gd name="T17" fmla="*/ 1468 h 39"/>
                  <a:gd name="T18" fmla="*/ 475 w 78"/>
                  <a:gd name="T19" fmla="*/ 1556 h 39"/>
                  <a:gd name="T20" fmla="*/ 804 w 78"/>
                  <a:gd name="T21" fmla="*/ 1381 h 39"/>
                  <a:gd name="T22" fmla="*/ 1610 w 78"/>
                  <a:gd name="T23" fmla="*/ 1208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39">
                    <a:moveTo>
                      <a:pt x="44" y="28"/>
                    </a:moveTo>
                    <a:cubicBezTo>
                      <a:pt x="44" y="28"/>
                      <a:pt x="49" y="39"/>
                      <a:pt x="58" y="32"/>
                    </a:cubicBezTo>
                    <a:cubicBezTo>
                      <a:pt x="67" y="25"/>
                      <a:pt x="78" y="26"/>
                      <a:pt x="76" y="19"/>
                    </a:cubicBezTo>
                    <a:cubicBezTo>
                      <a:pt x="74" y="13"/>
                      <a:pt x="59" y="0"/>
                      <a:pt x="54" y="3"/>
                    </a:cubicBezTo>
                    <a:cubicBezTo>
                      <a:pt x="49" y="7"/>
                      <a:pt x="45" y="9"/>
                      <a:pt x="36" y="9"/>
                    </a:cubicBezTo>
                    <a:cubicBezTo>
                      <a:pt x="32" y="9"/>
                      <a:pt x="25" y="8"/>
                      <a:pt x="21" y="7"/>
                    </a:cubicBezTo>
                    <a:cubicBezTo>
                      <a:pt x="16" y="6"/>
                      <a:pt x="3" y="5"/>
                      <a:pt x="1" y="8"/>
                    </a:cubicBezTo>
                    <a:cubicBezTo>
                      <a:pt x="0" y="12"/>
                      <a:pt x="0" y="18"/>
                      <a:pt x="2" y="22"/>
                    </a:cubicBezTo>
                    <a:cubicBezTo>
                      <a:pt x="4" y="27"/>
                      <a:pt x="2" y="31"/>
                      <a:pt x="4" y="34"/>
                    </a:cubicBezTo>
                    <a:cubicBezTo>
                      <a:pt x="6" y="38"/>
                      <a:pt x="9" y="38"/>
                      <a:pt x="13" y="36"/>
                    </a:cubicBezTo>
                    <a:cubicBezTo>
                      <a:pt x="19" y="34"/>
                      <a:pt x="21" y="36"/>
                      <a:pt x="22" y="32"/>
                    </a:cubicBezTo>
                    <a:cubicBezTo>
                      <a:pt x="23" y="27"/>
                      <a:pt x="39" y="28"/>
                      <a:pt x="44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0" name="Freeform 82">
                <a:extLst>
                  <a:ext uri="{FF2B5EF4-FFF2-40B4-BE49-F238E27FC236}">
                    <a16:creationId xmlns:a16="http://schemas.microsoft.com/office/drawing/2014/main" id="{6EC0E004-1A1C-48D8-ACAF-5B68A2A6A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622"/>
                <a:ext cx="348" cy="152"/>
              </a:xfrm>
              <a:custGeom>
                <a:avLst/>
                <a:gdLst>
                  <a:gd name="T0" fmla="*/ 3636 w 105"/>
                  <a:gd name="T1" fmla="*/ 173 h 43"/>
                  <a:gd name="T2" fmla="*/ 3636 w 105"/>
                  <a:gd name="T3" fmla="*/ 350 h 43"/>
                  <a:gd name="T4" fmla="*/ 3679 w 105"/>
                  <a:gd name="T5" fmla="*/ 799 h 43"/>
                  <a:gd name="T6" fmla="*/ 3745 w 105"/>
                  <a:gd name="T7" fmla="*/ 1326 h 43"/>
                  <a:gd name="T8" fmla="*/ 3821 w 105"/>
                  <a:gd name="T9" fmla="*/ 1463 h 43"/>
                  <a:gd name="T10" fmla="*/ 3569 w 105"/>
                  <a:gd name="T11" fmla="*/ 1587 h 43"/>
                  <a:gd name="T12" fmla="*/ 2406 w 105"/>
                  <a:gd name="T13" fmla="*/ 1410 h 43"/>
                  <a:gd name="T14" fmla="*/ 1021 w 105"/>
                  <a:gd name="T15" fmla="*/ 1760 h 43"/>
                  <a:gd name="T16" fmla="*/ 504 w 105"/>
                  <a:gd name="T17" fmla="*/ 1760 h 43"/>
                  <a:gd name="T18" fmla="*/ 143 w 105"/>
                  <a:gd name="T19" fmla="*/ 1287 h 43"/>
                  <a:gd name="T20" fmla="*/ 33 w 105"/>
                  <a:gd name="T21" fmla="*/ 838 h 43"/>
                  <a:gd name="T22" fmla="*/ 252 w 105"/>
                  <a:gd name="T23" fmla="*/ 311 h 43"/>
                  <a:gd name="T24" fmla="*/ 2217 w 105"/>
                  <a:gd name="T25" fmla="*/ 438 h 43"/>
                  <a:gd name="T26" fmla="*/ 3351 w 105"/>
                  <a:gd name="T27" fmla="*/ 138 h 43"/>
                  <a:gd name="T28" fmla="*/ 3636 w 105"/>
                  <a:gd name="T29" fmla="*/ 173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5" h="43">
                    <a:moveTo>
                      <a:pt x="100" y="4"/>
                    </a:moveTo>
                    <a:cubicBezTo>
                      <a:pt x="100" y="5"/>
                      <a:pt x="100" y="7"/>
                      <a:pt x="100" y="8"/>
                    </a:cubicBezTo>
                    <a:cubicBezTo>
                      <a:pt x="99" y="11"/>
                      <a:pt x="100" y="15"/>
                      <a:pt x="101" y="18"/>
                    </a:cubicBezTo>
                    <a:cubicBezTo>
                      <a:pt x="103" y="23"/>
                      <a:pt x="101" y="27"/>
                      <a:pt x="103" y="30"/>
                    </a:cubicBezTo>
                    <a:cubicBezTo>
                      <a:pt x="104" y="31"/>
                      <a:pt x="104" y="32"/>
                      <a:pt x="105" y="33"/>
                    </a:cubicBezTo>
                    <a:cubicBezTo>
                      <a:pt x="103" y="34"/>
                      <a:pt x="101" y="35"/>
                      <a:pt x="98" y="36"/>
                    </a:cubicBezTo>
                    <a:cubicBezTo>
                      <a:pt x="93" y="36"/>
                      <a:pt x="78" y="32"/>
                      <a:pt x="66" y="32"/>
                    </a:cubicBezTo>
                    <a:cubicBezTo>
                      <a:pt x="58" y="33"/>
                      <a:pt x="34" y="38"/>
                      <a:pt x="28" y="40"/>
                    </a:cubicBezTo>
                    <a:cubicBezTo>
                      <a:pt x="23" y="43"/>
                      <a:pt x="21" y="42"/>
                      <a:pt x="14" y="40"/>
                    </a:cubicBezTo>
                    <a:cubicBezTo>
                      <a:pt x="7" y="39"/>
                      <a:pt x="8" y="34"/>
                      <a:pt x="4" y="29"/>
                    </a:cubicBezTo>
                    <a:cubicBezTo>
                      <a:pt x="0" y="25"/>
                      <a:pt x="1" y="25"/>
                      <a:pt x="1" y="19"/>
                    </a:cubicBezTo>
                    <a:cubicBezTo>
                      <a:pt x="0" y="12"/>
                      <a:pt x="4" y="9"/>
                      <a:pt x="7" y="7"/>
                    </a:cubicBezTo>
                    <a:cubicBezTo>
                      <a:pt x="9" y="0"/>
                      <a:pt x="52" y="10"/>
                      <a:pt x="61" y="10"/>
                    </a:cubicBezTo>
                    <a:cubicBezTo>
                      <a:pt x="70" y="9"/>
                      <a:pt x="79" y="3"/>
                      <a:pt x="92" y="3"/>
                    </a:cubicBezTo>
                    <a:cubicBezTo>
                      <a:pt x="96" y="3"/>
                      <a:pt x="101" y="4"/>
                      <a:pt x="100" y="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1" name="Freeform 83">
                <a:extLst>
                  <a:ext uri="{FF2B5EF4-FFF2-40B4-BE49-F238E27FC236}">
                    <a16:creationId xmlns:a16="http://schemas.microsoft.com/office/drawing/2014/main" id="{9A525BC2-7887-4EBC-9D37-95C7BCDB1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692"/>
                <a:ext cx="69" cy="117"/>
              </a:xfrm>
              <a:custGeom>
                <a:avLst/>
                <a:gdLst>
                  <a:gd name="T0" fmla="*/ 355 w 21"/>
                  <a:gd name="T1" fmla="*/ 262 h 33"/>
                  <a:gd name="T2" fmla="*/ 529 w 21"/>
                  <a:gd name="T3" fmla="*/ 805 h 33"/>
                  <a:gd name="T4" fmla="*/ 388 w 21"/>
                  <a:gd name="T5" fmla="*/ 1120 h 33"/>
                  <a:gd name="T6" fmla="*/ 325 w 21"/>
                  <a:gd name="T7" fmla="*/ 1333 h 33"/>
                  <a:gd name="T8" fmla="*/ 217 w 21"/>
                  <a:gd name="T9" fmla="*/ 805 h 33"/>
                  <a:gd name="T10" fmla="*/ 108 w 21"/>
                  <a:gd name="T11" fmla="*/ 262 h 33"/>
                  <a:gd name="T12" fmla="*/ 174 w 21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33">
                    <a:moveTo>
                      <a:pt x="10" y="6"/>
                    </a:moveTo>
                    <a:cubicBezTo>
                      <a:pt x="10" y="10"/>
                      <a:pt x="21" y="11"/>
                      <a:pt x="15" y="18"/>
                    </a:cubicBezTo>
                    <a:cubicBezTo>
                      <a:pt x="14" y="20"/>
                      <a:pt x="11" y="22"/>
                      <a:pt x="11" y="25"/>
                    </a:cubicBezTo>
                    <a:cubicBezTo>
                      <a:pt x="11" y="28"/>
                      <a:pt x="13" y="28"/>
                      <a:pt x="9" y="30"/>
                    </a:cubicBezTo>
                    <a:cubicBezTo>
                      <a:pt x="0" y="33"/>
                      <a:pt x="6" y="22"/>
                      <a:pt x="6" y="18"/>
                    </a:cubicBezTo>
                    <a:cubicBezTo>
                      <a:pt x="6" y="14"/>
                      <a:pt x="3" y="10"/>
                      <a:pt x="3" y="6"/>
                    </a:cubicBezTo>
                    <a:cubicBezTo>
                      <a:pt x="3" y="4"/>
                      <a:pt x="5" y="2"/>
                      <a:pt x="5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2" name="Freeform 84">
                <a:extLst>
                  <a:ext uri="{FF2B5EF4-FFF2-40B4-BE49-F238E27FC236}">
                    <a16:creationId xmlns:a16="http://schemas.microsoft.com/office/drawing/2014/main" id="{8158D20B-84CF-445A-9AFF-010F92B9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671"/>
                <a:ext cx="66" cy="99"/>
              </a:xfrm>
              <a:custGeom>
                <a:avLst/>
                <a:gdLst>
                  <a:gd name="T0" fmla="*/ 436 w 20"/>
                  <a:gd name="T1" fmla="*/ 0 h 28"/>
                  <a:gd name="T2" fmla="*/ 578 w 20"/>
                  <a:gd name="T3" fmla="*/ 661 h 28"/>
                  <a:gd name="T4" fmla="*/ 644 w 20"/>
                  <a:gd name="T5" fmla="*/ 1064 h 28"/>
                  <a:gd name="T6" fmla="*/ 142 w 20"/>
                  <a:gd name="T7" fmla="*/ 750 h 28"/>
                  <a:gd name="T8" fmla="*/ 142 w 20"/>
                  <a:gd name="T9" fmla="*/ 138 h 28"/>
                  <a:gd name="T10" fmla="*/ 218 w 20"/>
                  <a:gd name="T11" fmla="*/ 438 h 28"/>
                  <a:gd name="T12" fmla="*/ 469 w 20"/>
                  <a:gd name="T13" fmla="*/ 527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12" y="0"/>
                    </a:moveTo>
                    <a:cubicBezTo>
                      <a:pt x="9" y="6"/>
                      <a:pt x="13" y="11"/>
                      <a:pt x="16" y="15"/>
                    </a:cubicBezTo>
                    <a:cubicBezTo>
                      <a:pt x="17" y="17"/>
                      <a:pt x="20" y="21"/>
                      <a:pt x="18" y="24"/>
                    </a:cubicBezTo>
                    <a:cubicBezTo>
                      <a:pt x="15" y="28"/>
                      <a:pt x="6" y="19"/>
                      <a:pt x="4" y="17"/>
                    </a:cubicBezTo>
                    <a:cubicBezTo>
                      <a:pt x="0" y="12"/>
                      <a:pt x="1" y="8"/>
                      <a:pt x="4" y="3"/>
                    </a:cubicBezTo>
                    <a:cubicBezTo>
                      <a:pt x="5" y="5"/>
                      <a:pt x="5" y="8"/>
                      <a:pt x="6" y="10"/>
                    </a:cubicBezTo>
                    <a:cubicBezTo>
                      <a:pt x="7" y="12"/>
                      <a:pt x="11" y="15"/>
                      <a:pt x="13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3" name="Freeform 85">
                <a:extLst>
                  <a:ext uri="{FF2B5EF4-FFF2-40B4-BE49-F238E27FC236}">
                    <a16:creationId xmlns:a16="http://schemas.microsoft.com/office/drawing/2014/main" id="{F1F7D7CC-8E44-4538-B371-5C0D9CB73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675"/>
                <a:ext cx="69" cy="109"/>
              </a:xfrm>
              <a:custGeom>
                <a:avLst/>
                <a:gdLst>
                  <a:gd name="T0" fmla="*/ 463 w 21"/>
                  <a:gd name="T1" fmla="*/ 0 h 31"/>
                  <a:gd name="T2" fmla="*/ 496 w 21"/>
                  <a:gd name="T3" fmla="*/ 520 h 31"/>
                  <a:gd name="T4" fmla="*/ 713 w 21"/>
                  <a:gd name="T5" fmla="*/ 914 h 31"/>
                  <a:gd name="T6" fmla="*/ 0 w 21"/>
                  <a:gd name="T7" fmla="*/ 1262 h 31"/>
                  <a:gd name="T8" fmla="*/ 250 w 21"/>
                  <a:gd name="T9" fmla="*/ 482 h 31"/>
                  <a:gd name="T10" fmla="*/ 325 w 21"/>
                  <a:gd name="T11" fmla="*/ 830 h 31"/>
                  <a:gd name="T12" fmla="*/ 529 w 21"/>
                  <a:gd name="T13" fmla="*/ 91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31">
                    <a:moveTo>
                      <a:pt x="13" y="0"/>
                    </a:moveTo>
                    <a:cubicBezTo>
                      <a:pt x="12" y="4"/>
                      <a:pt x="12" y="9"/>
                      <a:pt x="14" y="12"/>
                    </a:cubicBezTo>
                    <a:cubicBezTo>
                      <a:pt x="15" y="15"/>
                      <a:pt x="20" y="18"/>
                      <a:pt x="20" y="21"/>
                    </a:cubicBezTo>
                    <a:cubicBezTo>
                      <a:pt x="21" y="30"/>
                      <a:pt x="6" y="31"/>
                      <a:pt x="0" y="29"/>
                    </a:cubicBezTo>
                    <a:cubicBezTo>
                      <a:pt x="7" y="24"/>
                      <a:pt x="9" y="20"/>
                      <a:pt x="7" y="11"/>
                    </a:cubicBezTo>
                    <a:cubicBezTo>
                      <a:pt x="8" y="14"/>
                      <a:pt x="8" y="17"/>
                      <a:pt x="9" y="19"/>
                    </a:cubicBezTo>
                    <a:cubicBezTo>
                      <a:pt x="10" y="21"/>
                      <a:pt x="14" y="23"/>
                      <a:pt x="15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4" name="Freeform 86">
                <a:extLst>
                  <a:ext uri="{FF2B5EF4-FFF2-40B4-BE49-F238E27FC236}">
                    <a16:creationId xmlns:a16="http://schemas.microsoft.com/office/drawing/2014/main" id="{DC71FDD5-B6D6-4ECC-9408-E8900DAE7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2717"/>
                <a:ext cx="315" cy="71"/>
              </a:xfrm>
              <a:custGeom>
                <a:avLst/>
                <a:gdLst>
                  <a:gd name="T0" fmla="*/ 0 w 95"/>
                  <a:gd name="T1" fmla="*/ 0 h 20"/>
                  <a:gd name="T2" fmla="*/ 219 w 95"/>
                  <a:gd name="T3" fmla="*/ 351 h 20"/>
                  <a:gd name="T4" fmla="*/ 33 w 95"/>
                  <a:gd name="T5" fmla="*/ 806 h 20"/>
                  <a:gd name="T6" fmla="*/ 474 w 95"/>
                  <a:gd name="T7" fmla="*/ 579 h 20"/>
                  <a:gd name="T8" fmla="*/ 1134 w 95"/>
                  <a:gd name="T9" fmla="*/ 454 h 20"/>
                  <a:gd name="T10" fmla="*/ 2155 w 95"/>
                  <a:gd name="T11" fmla="*/ 454 h 20"/>
                  <a:gd name="T12" fmla="*/ 2848 w 95"/>
                  <a:gd name="T13" fmla="*/ 405 h 20"/>
                  <a:gd name="T14" fmla="*/ 3462 w 95"/>
                  <a:gd name="T15" fmla="*/ 543 h 20"/>
                  <a:gd name="T16" fmla="*/ 2772 w 95"/>
                  <a:gd name="T17" fmla="*/ 178 h 20"/>
                  <a:gd name="T18" fmla="*/ 1781 w 95"/>
                  <a:gd name="T19" fmla="*/ 227 h 20"/>
                  <a:gd name="T20" fmla="*/ 693 w 95"/>
                  <a:gd name="T21" fmla="*/ 227 h 20"/>
                  <a:gd name="T22" fmla="*/ 76 w 95"/>
                  <a:gd name="T23" fmla="*/ 89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20">
                    <a:moveTo>
                      <a:pt x="0" y="0"/>
                    </a:moveTo>
                    <a:cubicBezTo>
                      <a:pt x="3" y="1"/>
                      <a:pt x="6" y="5"/>
                      <a:pt x="6" y="8"/>
                    </a:cubicBezTo>
                    <a:cubicBezTo>
                      <a:pt x="6" y="11"/>
                      <a:pt x="0" y="16"/>
                      <a:pt x="1" y="18"/>
                    </a:cubicBezTo>
                    <a:cubicBezTo>
                      <a:pt x="3" y="20"/>
                      <a:pt x="11" y="14"/>
                      <a:pt x="13" y="13"/>
                    </a:cubicBezTo>
                    <a:cubicBezTo>
                      <a:pt x="19" y="11"/>
                      <a:pt x="25" y="10"/>
                      <a:pt x="31" y="10"/>
                    </a:cubicBezTo>
                    <a:cubicBezTo>
                      <a:pt x="41" y="9"/>
                      <a:pt x="50" y="10"/>
                      <a:pt x="59" y="10"/>
                    </a:cubicBezTo>
                    <a:cubicBezTo>
                      <a:pt x="65" y="10"/>
                      <a:pt x="72" y="8"/>
                      <a:pt x="78" y="9"/>
                    </a:cubicBezTo>
                    <a:cubicBezTo>
                      <a:pt x="84" y="9"/>
                      <a:pt x="89" y="11"/>
                      <a:pt x="95" y="12"/>
                    </a:cubicBezTo>
                    <a:cubicBezTo>
                      <a:pt x="91" y="7"/>
                      <a:pt x="82" y="5"/>
                      <a:pt x="76" y="4"/>
                    </a:cubicBezTo>
                    <a:cubicBezTo>
                      <a:pt x="67" y="3"/>
                      <a:pt x="59" y="4"/>
                      <a:pt x="49" y="5"/>
                    </a:cubicBezTo>
                    <a:cubicBezTo>
                      <a:pt x="39" y="6"/>
                      <a:pt x="30" y="6"/>
                      <a:pt x="19" y="5"/>
                    </a:cubicBezTo>
                    <a:cubicBezTo>
                      <a:pt x="16" y="5"/>
                      <a:pt x="4" y="5"/>
                      <a:pt x="2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5" name="Freeform 87">
                <a:extLst>
                  <a:ext uri="{FF2B5EF4-FFF2-40B4-BE49-F238E27FC236}">
                    <a16:creationId xmlns:a16="http://schemas.microsoft.com/office/drawing/2014/main" id="{B6251D48-4C00-4939-9630-B37D95A90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685"/>
                <a:ext cx="242" cy="57"/>
              </a:xfrm>
              <a:custGeom>
                <a:avLst/>
                <a:gdLst>
                  <a:gd name="T0" fmla="*/ 0 w 73"/>
                  <a:gd name="T1" fmla="*/ 178 h 16"/>
                  <a:gd name="T2" fmla="*/ 143 w 73"/>
                  <a:gd name="T3" fmla="*/ 545 h 16"/>
                  <a:gd name="T4" fmla="*/ 441 w 73"/>
                  <a:gd name="T5" fmla="*/ 673 h 16"/>
                  <a:gd name="T6" fmla="*/ 1528 w 73"/>
                  <a:gd name="T7" fmla="*/ 456 h 16"/>
                  <a:gd name="T8" fmla="*/ 2440 w 73"/>
                  <a:gd name="T9" fmla="*/ 584 h 16"/>
                  <a:gd name="T10" fmla="*/ 2582 w 73"/>
                  <a:gd name="T11" fmla="*/ 406 h 16"/>
                  <a:gd name="T12" fmla="*/ 2364 w 73"/>
                  <a:gd name="T13" fmla="*/ 0 h 16"/>
                  <a:gd name="T14" fmla="*/ 2221 w 73"/>
                  <a:gd name="T15" fmla="*/ 267 h 16"/>
                  <a:gd name="T16" fmla="*/ 1671 w 73"/>
                  <a:gd name="T17" fmla="*/ 228 h 16"/>
                  <a:gd name="T18" fmla="*/ 878 w 73"/>
                  <a:gd name="T19" fmla="*/ 317 h 16"/>
                  <a:gd name="T20" fmla="*/ 109 w 73"/>
                  <a:gd name="T21" fmla="*/ 22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" h="16">
                    <a:moveTo>
                      <a:pt x="0" y="4"/>
                    </a:moveTo>
                    <a:cubicBezTo>
                      <a:pt x="2" y="5"/>
                      <a:pt x="3" y="10"/>
                      <a:pt x="4" y="12"/>
                    </a:cubicBezTo>
                    <a:cubicBezTo>
                      <a:pt x="6" y="16"/>
                      <a:pt x="8" y="16"/>
                      <a:pt x="12" y="15"/>
                    </a:cubicBezTo>
                    <a:cubicBezTo>
                      <a:pt x="22" y="12"/>
                      <a:pt x="32" y="10"/>
                      <a:pt x="42" y="10"/>
                    </a:cubicBezTo>
                    <a:cubicBezTo>
                      <a:pt x="50" y="10"/>
                      <a:pt x="58" y="12"/>
                      <a:pt x="67" y="13"/>
                    </a:cubicBezTo>
                    <a:cubicBezTo>
                      <a:pt x="70" y="13"/>
                      <a:pt x="73" y="12"/>
                      <a:pt x="71" y="9"/>
                    </a:cubicBezTo>
                    <a:cubicBezTo>
                      <a:pt x="70" y="7"/>
                      <a:pt x="67" y="2"/>
                      <a:pt x="65" y="0"/>
                    </a:cubicBezTo>
                    <a:cubicBezTo>
                      <a:pt x="66" y="4"/>
                      <a:pt x="65" y="6"/>
                      <a:pt x="61" y="6"/>
                    </a:cubicBezTo>
                    <a:cubicBezTo>
                      <a:pt x="56" y="6"/>
                      <a:pt x="51" y="5"/>
                      <a:pt x="46" y="5"/>
                    </a:cubicBezTo>
                    <a:cubicBezTo>
                      <a:pt x="39" y="5"/>
                      <a:pt x="31" y="7"/>
                      <a:pt x="24" y="7"/>
                    </a:cubicBezTo>
                    <a:cubicBezTo>
                      <a:pt x="18" y="7"/>
                      <a:pt x="10" y="8"/>
                      <a:pt x="3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6" name="Freeform 88">
                <a:extLst>
                  <a:ext uri="{FF2B5EF4-FFF2-40B4-BE49-F238E27FC236}">
                    <a16:creationId xmlns:a16="http://schemas.microsoft.com/office/drawing/2014/main" id="{3D79870F-E959-4139-91B7-D43A2BA0E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643"/>
                <a:ext cx="50" cy="110"/>
              </a:xfrm>
              <a:custGeom>
                <a:avLst/>
                <a:gdLst>
                  <a:gd name="T0" fmla="*/ 110 w 15"/>
                  <a:gd name="T1" fmla="*/ 578 h 31"/>
                  <a:gd name="T2" fmla="*/ 77 w 15"/>
                  <a:gd name="T3" fmla="*/ 89 h 31"/>
                  <a:gd name="T4" fmla="*/ 257 w 15"/>
                  <a:gd name="T5" fmla="*/ 0 h 31"/>
                  <a:gd name="T6" fmla="*/ 333 w 15"/>
                  <a:gd name="T7" fmla="*/ 351 h 31"/>
                  <a:gd name="T8" fmla="*/ 523 w 15"/>
                  <a:gd name="T9" fmla="*/ 1121 h 31"/>
                  <a:gd name="T10" fmla="*/ 223 w 15"/>
                  <a:gd name="T11" fmla="*/ 1121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1">
                    <a:moveTo>
                      <a:pt x="3" y="13"/>
                    </a:moveTo>
                    <a:cubicBezTo>
                      <a:pt x="0" y="11"/>
                      <a:pt x="0" y="4"/>
                      <a:pt x="2" y="2"/>
                    </a:cubicBezTo>
                    <a:cubicBezTo>
                      <a:pt x="3" y="1"/>
                      <a:pt x="6" y="0"/>
                      <a:pt x="7" y="0"/>
                    </a:cubicBezTo>
                    <a:cubicBezTo>
                      <a:pt x="10" y="1"/>
                      <a:pt x="9" y="6"/>
                      <a:pt x="9" y="8"/>
                    </a:cubicBezTo>
                    <a:cubicBezTo>
                      <a:pt x="10" y="13"/>
                      <a:pt x="15" y="20"/>
                      <a:pt x="14" y="25"/>
                    </a:cubicBezTo>
                    <a:cubicBezTo>
                      <a:pt x="12" y="31"/>
                      <a:pt x="9" y="27"/>
                      <a:pt x="6" y="2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Freeform 89">
                <a:extLst>
                  <a:ext uri="{FF2B5EF4-FFF2-40B4-BE49-F238E27FC236}">
                    <a16:creationId xmlns:a16="http://schemas.microsoft.com/office/drawing/2014/main" id="{6BEE22C5-81FC-4545-8E8B-410E4E38F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654"/>
                <a:ext cx="106" cy="70"/>
              </a:xfrm>
              <a:custGeom>
                <a:avLst/>
                <a:gdLst>
                  <a:gd name="T0" fmla="*/ 1163 w 32"/>
                  <a:gd name="T1" fmla="*/ 480 h 20"/>
                  <a:gd name="T2" fmla="*/ 692 w 32"/>
                  <a:gd name="T3" fmla="*/ 564 h 20"/>
                  <a:gd name="T4" fmla="*/ 394 w 32"/>
                  <a:gd name="T5" fmla="*/ 823 h 20"/>
                  <a:gd name="T6" fmla="*/ 252 w 32"/>
                  <a:gd name="T7" fmla="*/ 0 h 20"/>
                  <a:gd name="T8" fmla="*/ 328 w 32"/>
                  <a:gd name="T9" fmla="*/ 343 h 20"/>
                  <a:gd name="T10" fmla="*/ 802 w 32"/>
                  <a:gd name="T11" fmla="*/ 43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20">
                    <a:moveTo>
                      <a:pt x="32" y="11"/>
                    </a:moveTo>
                    <a:cubicBezTo>
                      <a:pt x="27" y="10"/>
                      <a:pt x="24" y="10"/>
                      <a:pt x="19" y="13"/>
                    </a:cubicBezTo>
                    <a:cubicBezTo>
                      <a:pt x="16" y="14"/>
                      <a:pt x="15" y="18"/>
                      <a:pt x="11" y="19"/>
                    </a:cubicBezTo>
                    <a:cubicBezTo>
                      <a:pt x="4" y="20"/>
                      <a:pt x="0" y="1"/>
                      <a:pt x="7" y="0"/>
                    </a:cubicBezTo>
                    <a:cubicBezTo>
                      <a:pt x="7" y="3"/>
                      <a:pt x="7" y="6"/>
                      <a:pt x="9" y="8"/>
                    </a:cubicBezTo>
                    <a:cubicBezTo>
                      <a:pt x="13" y="12"/>
                      <a:pt x="18" y="9"/>
                      <a:pt x="22" y="1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8" name="Freeform 90">
                <a:extLst>
                  <a:ext uri="{FF2B5EF4-FFF2-40B4-BE49-F238E27FC236}">
                    <a16:creationId xmlns:a16="http://schemas.microsoft.com/office/drawing/2014/main" id="{3E6AB45F-A731-4428-9D33-09AEB007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647"/>
                <a:ext cx="86" cy="63"/>
              </a:xfrm>
              <a:custGeom>
                <a:avLst/>
                <a:gdLst>
                  <a:gd name="T0" fmla="*/ 503 w 26"/>
                  <a:gd name="T1" fmla="*/ 0 h 18"/>
                  <a:gd name="T2" fmla="*/ 910 w 26"/>
                  <a:gd name="T3" fmla="*/ 480 h 18"/>
                  <a:gd name="T4" fmla="*/ 218 w 26"/>
                  <a:gd name="T5" fmla="*/ 735 h 18"/>
                  <a:gd name="T6" fmla="*/ 327 w 26"/>
                  <a:gd name="T7" fmla="*/ 515 h 18"/>
                  <a:gd name="T8" fmla="*/ 503 w 26"/>
                  <a:gd name="T9" fmla="*/ 13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14" y="0"/>
                    </a:moveTo>
                    <a:cubicBezTo>
                      <a:pt x="18" y="0"/>
                      <a:pt x="26" y="6"/>
                      <a:pt x="25" y="11"/>
                    </a:cubicBezTo>
                    <a:cubicBezTo>
                      <a:pt x="23" y="15"/>
                      <a:pt x="10" y="16"/>
                      <a:pt x="6" y="17"/>
                    </a:cubicBezTo>
                    <a:cubicBezTo>
                      <a:pt x="0" y="18"/>
                      <a:pt x="6" y="14"/>
                      <a:pt x="9" y="12"/>
                    </a:cubicBezTo>
                    <a:cubicBezTo>
                      <a:pt x="15" y="10"/>
                      <a:pt x="19" y="9"/>
                      <a:pt x="14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Freeform 91">
                <a:extLst>
                  <a:ext uri="{FF2B5EF4-FFF2-40B4-BE49-F238E27FC236}">
                    <a16:creationId xmlns:a16="http://schemas.microsoft.com/office/drawing/2014/main" id="{FF7DA6CB-CA67-4BBD-9995-87C9E4FCC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07"/>
                <a:ext cx="80" cy="35"/>
              </a:xfrm>
              <a:custGeom>
                <a:avLst/>
                <a:gdLst>
                  <a:gd name="T0" fmla="*/ 0 w 24"/>
                  <a:gd name="T1" fmla="*/ 0 h 10"/>
                  <a:gd name="T2" fmla="*/ 300 w 24"/>
                  <a:gd name="T3" fmla="*/ 431 h 10"/>
                  <a:gd name="T4" fmla="*/ 890 w 24"/>
                  <a:gd name="T5" fmla="*/ 221 h 10"/>
                  <a:gd name="T6" fmla="*/ 110 w 24"/>
                  <a:gd name="T7" fmla="*/ 17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cubicBezTo>
                      <a:pt x="3" y="5"/>
                      <a:pt x="1" y="9"/>
                      <a:pt x="8" y="10"/>
                    </a:cubicBezTo>
                    <a:cubicBezTo>
                      <a:pt x="14" y="10"/>
                      <a:pt x="18" y="5"/>
                      <a:pt x="24" y="5"/>
                    </a:cubicBezTo>
                    <a:cubicBezTo>
                      <a:pt x="16" y="5"/>
                      <a:pt x="11" y="7"/>
                      <a:pt x="3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0" name="Freeform 92">
                <a:extLst>
                  <a:ext uri="{FF2B5EF4-FFF2-40B4-BE49-F238E27FC236}">
                    <a16:creationId xmlns:a16="http://schemas.microsoft.com/office/drawing/2014/main" id="{125AAFBC-428F-4079-9EC2-271CA5BC9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2678"/>
                <a:ext cx="163" cy="22"/>
              </a:xfrm>
              <a:custGeom>
                <a:avLst/>
                <a:gdLst>
                  <a:gd name="T0" fmla="*/ 0 w 49"/>
                  <a:gd name="T1" fmla="*/ 55 h 6"/>
                  <a:gd name="T2" fmla="*/ 632 w 49"/>
                  <a:gd name="T3" fmla="*/ 147 h 6"/>
                  <a:gd name="T4" fmla="*/ 1803 w 49"/>
                  <a:gd name="T5" fmla="*/ 9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">
                    <a:moveTo>
                      <a:pt x="0" y="1"/>
                    </a:moveTo>
                    <a:cubicBezTo>
                      <a:pt x="6" y="0"/>
                      <a:pt x="12" y="3"/>
                      <a:pt x="17" y="3"/>
                    </a:cubicBezTo>
                    <a:cubicBezTo>
                      <a:pt x="27" y="2"/>
                      <a:pt x="40" y="6"/>
                      <a:pt x="4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1" name="Freeform 93">
                <a:extLst>
                  <a:ext uri="{FF2B5EF4-FFF2-40B4-BE49-F238E27FC236}">
                    <a16:creationId xmlns:a16="http://schemas.microsoft.com/office/drawing/2014/main" id="{BD211D0E-1AB5-4F94-8DA6-458A05022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650"/>
                <a:ext cx="113" cy="14"/>
              </a:xfrm>
              <a:custGeom>
                <a:avLst/>
                <a:gdLst>
                  <a:gd name="T0" fmla="*/ 0 w 34"/>
                  <a:gd name="T1" fmla="*/ 137 h 4"/>
                  <a:gd name="T2" fmla="*/ 475 w 34"/>
                  <a:gd name="T3" fmla="*/ 49 h 4"/>
                  <a:gd name="T4" fmla="*/ 1250 w 34"/>
                  <a:gd name="T5" fmla="*/ 17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">
                    <a:moveTo>
                      <a:pt x="0" y="3"/>
                    </a:moveTo>
                    <a:cubicBezTo>
                      <a:pt x="3" y="0"/>
                      <a:pt x="9" y="0"/>
                      <a:pt x="13" y="1"/>
                    </a:cubicBezTo>
                    <a:cubicBezTo>
                      <a:pt x="20" y="2"/>
                      <a:pt x="27" y="3"/>
                      <a:pt x="3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2" name="Freeform 94">
                <a:extLst>
                  <a:ext uri="{FF2B5EF4-FFF2-40B4-BE49-F238E27FC236}">
                    <a16:creationId xmlns:a16="http://schemas.microsoft.com/office/drawing/2014/main" id="{F4C0DBE3-6DC6-40C1-8C3B-FFDBB5BEA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647"/>
                <a:ext cx="80" cy="24"/>
              </a:xfrm>
              <a:custGeom>
                <a:avLst/>
                <a:gdLst>
                  <a:gd name="T0" fmla="*/ 0 w 24"/>
                  <a:gd name="T1" fmla="*/ 82 h 7"/>
                  <a:gd name="T2" fmla="*/ 890 w 24"/>
                  <a:gd name="T3" fmla="*/ 8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7">
                    <a:moveTo>
                      <a:pt x="0" y="2"/>
                    </a:moveTo>
                    <a:cubicBezTo>
                      <a:pt x="7" y="0"/>
                      <a:pt x="16" y="7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3" name="Freeform 95">
                <a:extLst>
                  <a:ext uri="{FF2B5EF4-FFF2-40B4-BE49-F238E27FC236}">
                    <a16:creationId xmlns:a16="http://schemas.microsoft.com/office/drawing/2014/main" id="{149DDC93-E0D4-402E-A9DF-103CDEA9F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685"/>
                <a:ext cx="43" cy="96"/>
              </a:xfrm>
              <a:custGeom>
                <a:avLst/>
                <a:gdLst>
                  <a:gd name="T0" fmla="*/ 76 w 13"/>
                  <a:gd name="T1" fmla="*/ 0 h 27"/>
                  <a:gd name="T2" fmla="*/ 185 w 13"/>
                  <a:gd name="T3" fmla="*/ 544 h 27"/>
                  <a:gd name="T4" fmla="*/ 33 w 13"/>
                  <a:gd name="T5" fmla="*/ 121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7">
                    <a:moveTo>
                      <a:pt x="2" y="0"/>
                    </a:moveTo>
                    <a:cubicBezTo>
                      <a:pt x="1" y="4"/>
                      <a:pt x="0" y="7"/>
                      <a:pt x="5" y="12"/>
                    </a:cubicBezTo>
                    <a:cubicBezTo>
                      <a:pt x="13" y="22"/>
                      <a:pt x="2" y="23"/>
                      <a:pt x="1" y="27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4" name="Freeform 96">
                <a:extLst>
                  <a:ext uri="{FF2B5EF4-FFF2-40B4-BE49-F238E27FC236}">
                    <a16:creationId xmlns:a16="http://schemas.microsoft.com/office/drawing/2014/main" id="{ED136572-B3DB-4062-9199-68D4DD10E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689"/>
                <a:ext cx="20" cy="74"/>
              </a:xfrm>
              <a:custGeom>
                <a:avLst/>
                <a:gdLst>
                  <a:gd name="T0" fmla="*/ 143 w 6"/>
                  <a:gd name="T1" fmla="*/ 0 h 21"/>
                  <a:gd name="T2" fmla="*/ 190 w 6"/>
                  <a:gd name="T3" fmla="*/ 433 h 21"/>
                  <a:gd name="T4" fmla="*/ 77 w 6"/>
                  <a:gd name="T5" fmla="*/ 92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5" y="3"/>
                      <a:pt x="6" y="7"/>
                      <a:pt x="5" y="10"/>
                    </a:cubicBezTo>
                    <a:cubicBezTo>
                      <a:pt x="3" y="17"/>
                      <a:pt x="0" y="19"/>
                      <a:pt x="2" y="2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5" name="Freeform 97">
                <a:extLst>
                  <a:ext uri="{FF2B5EF4-FFF2-40B4-BE49-F238E27FC236}">
                    <a16:creationId xmlns:a16="http://schemas.microsoft.com/office/drawing/2014/main" id="{F8BF04A2-F64E-4D0C-8692-799845C7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632"/>
                <a:ext cx="30" cy="57"/>
              </a:xfrm>
              <a:custGeom>
                <a:avLst/>
                <a:gdLst>
                  <a:gd name="T0" fmla="*/ 33 w 9"/>
                  <a:gd name="T1" fmla="*/ 0 h 16"/>
                  <a:gd name="T2" fmla="*/ 223 w 9"/>
                  <a:gd name="T3" fmla="*/ 456 h 16"/>
                  <a:gd name="T4" fmla="*/ 77 w 9"/>
                  <a:gd name="T5" fmla="*/ 72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1" y="0"/>
                    </a:moveTo>
                    <a:cubicBezTo>
                      <a:pt x="0" y="6"/>
                      <a:pt x="2" y="5"/>
                      <a:pt x="6" y="10"/>
                    </a:cubicBezTo>
                    <a:cubicBezTo>
                      <a:pt x="9" y="14"/>
                      <a:pt x="6" y="13"/>
                      <a:pt x="2" y="16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6" name="Freeform 98">
                <a:extLst>
                  <a:ext uri="{FF2B5EF4-FFF2-40B4-BE49-F238E27FC236}">
                    <a16:creationId xmlns:a16="http://schemas.microsoft.com/office/drawing/2014/main" id="{6A590F10-F358-4E40-AE60-31FAF3A88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678"/>
                <a:ext cx="23" cy="64"/>
              </a:xfrm>
              <a:custGeom>
                <a:avLst/>
                <a:gdLst>
                  <a:gd name="T0" fmla="*/ 250 w 7"/>
                  <a:gd name="T1" fmla="*/ 811 h 18"/>
                  <a:gd name="T2" fmla="*/ 108 w 7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8">
                    <a:moveTo>
                      <a:pt x="7" y="18"/>
                    </a:moveTo>
                    <a:cubicBezTo>
                      <a:pt x="6" y="7"/>
                      <a:pt x="0" y="5"/>
                      <a:pt x="3" y="0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7" name="Freeform 99">
                <a:extLst>
                  <a:ext uri="{FF2B5EF4-FFF2-40B4-BE49-F238E27FC236}">
                    <a16:creationId xmlns:a16="http://schemas.microsoft.com/office/drawing/2014/main" id="{E0A0E0CB-5243-496A-B5B0-FAE23DD89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678"/>
                <a:ext cx="20" cy="50"/>
              </a:xfrm>
              <a:custGeom>
                <a:avLst/>
                <a:gdLst>
                  <a:gd name="T0" fmla="*/ 223 w 6"/>
                  <a:gd name="T1" fmla="*/ 639 h 14"/>
                  <a:gd name="T2" fmla="*/ 0 w 6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4">
                    <a:moveTo>
                      <a:pt x="6" y="14"/>
                    </a:moveTo>
                    <a:cubicBezTo>
                      <a:pt x="4" y="2"/>
                      <a:pt x="0" y="9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8" name="Freeform 100">
                <a:extLst>
                  <a:ext uri="{FF2B5EF4-FFF2-40B4-BE49-F238E27FC236}">
                    <a16:creationId xmlns:a16="http://schemas.microsoft.com/office/drawing/2014/main" id="{2162B138-D4BF-441E-8C05-E5B29180D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625"/>
                <a:ext cx="477" cy="191"/>
              </a:xfrm>
              <a:custGeom>
                <a:avLst/>
                <a:gdLst>
                  <a:gd name="T0" fmla="*/ 33 w 144"/>
                  <a:gd name="T1" fmla="*/ 2165 h 54"/>
                  <a:gd name="T2" fmla="*/ 186 w 144"/>
                  <a:gd name="T3" fmla="*/ 1238 h 54"/>
                  <a:gd name="T4" fmla="*/ 186 w 144"/>
                  <a:gd name="T5" fmla="*/ 1203 h 54"/>
                  <a:gd name="T6" fmla="*/ 76 w 144"/>
                  <a:gd name="T7" fmla="*/ 577 h 54"/>
                  <a:gd name="T8" fmla="*/ 361 w 144"/>
                  <a:gd name="T9" fmla="*/ 177 h 54"/>
                  <a:gd name="T10" fmla="*/ 835 w 144"/>
                  <a:gd name="T11" fmla="*/ 439 h 54"/>
                  <a:gd name="T12" fmla="*/ 3488 w 144"/>
                  <a:gd name="T13" fmla="*/ 350 h 54"/>
                  <a:gd name="T14" fmla="*/ 4575 w 144"/>
                  <a:gd name="T15" fmla="*/ 50 h 54"/>
                  <a:gd name="T16" fmla="*/ 5124 w 144"/>
                  <a:gd name="T17" fmla="*/ 262 h 54"/>
                  <a:gd name="T18" fmla="*/ 4949 w 144"/>
                  <a:gd name="T19" fmla="*/ 799 h 54"/>
                  <a:gd name="T20" fmla="*/ 5048 w 144"/>
                  <a:gd name="T21" fmla="*/ 1287 h 54"/>
                  <a:gd name="T22" fmla="*/ 5234 w 144"/>
                  <a:gd name="T23" fmla="*/ 1638 h 54"/>
                  <a:gd name="T24" fmla="*/ 4465 w 144"/>
                  <a:gd name="T25" fmla="*/ 2041 h 54"/>
                  <a:gd name="T26" fmla="*/ 3786 w 144"/>
                  <a:gd name="T27" fmla="*/ 1864 h 54"/>
                  <a:gd name="T28" fmla="*/ 1239 w 144"/>
                  <a:gd name="T29" fmla="*/ 2041 h 54"/>
                  <a:gd name="T30" fmla="*/ 295 w 144"/>
                  <a:gd name="T31" fmla="*/ 2391 h 54"/>
                  <a:gd name="T32" fmla="*/ 33 w 144"/>
                  <a:gd name="T33" fmla="*/ 2165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4" h="54">
                    <a:moveTo>
                      <a:pt x="1" y="49"/>
                    </a:moveTo>
                    <a:cubicBezTo>
                      <a:pt x="6" y="45"/>
                      <a:pt x="5" y="38"/>
                      <a:pt x="5" y="28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2"/>
                      <a:pt x="4" y="17"/>
                      <a:pt x="2" y="13"/>
                    </a:cubicBezTo>
                    <a:cubicBezTo>
                      <a:pt x="0" y="10"/>
                      <a:pt x="5" y="4"/>
                      <a:pt x="10" y="4"/>
                    </a:cubicBezTo>
                    <a:cubicBezTo>
                      <a:pt x="19" y="4"/>
                      <a:pt x="23" y="10"/>
                      <a:pt x="23" y="10"/>
                    </a:cubicBezTo>
                    <a:cubicBezTo>
                      <a:pt x="23" y="10"/>
                      <a:pt x="85" y="14"/>
                      <a:pt x="96" y="8"/>
                    </a:cubicBezTo>
                    <a:cubicBezTo>
                      <a:pt x="113" y="0"/>
                      <a:pt x="113" y="4"/>
                      <a:pt x="126" y="1"/>
                    </a:cubicBezTo>
                    <a:cubicBezTo>
                      <a:pt x="130" y="0"/>
                      <a:pt x="139" y="3"/>
                      <a:pt x="141" y="6"/>
                    </a:cubicBezTo>
                    <a:cubicBezTo>
                      <a:pt x="138" y="8"/>
                      <a:pt x="135" y="12"/>
                      <a:pt x="136" y="18"/>
                    </a:cubicBezTo>
                    <a:cubicBezTo>
                      <a:pt x="136" y="25"/>
                      <a:pt x="135" y="24"/>
                      <a:pt x="139" y="29"/>
                    </a:cubicBezTo>
                    <a:cubicBezTo>
                      <a:pt x="141" y="32"/>
                      <a:pt x="142" y="35"/>
                      <a:pt x="144" y="37"/>
                    </a:cubicBezTo>
                    <a:cubicBezTo>
                      <a:pt x="141" y="44"/>
                      <a:pt x="134" y="45"/>
                      <a:pt x="123" y="46"/>
                    </a:cubicBezTo>
                    <a:cubicBezTo>
                      <a:pt x="122" y="46"/>
                      <a:pt x="107" y="41"/>
                      <a:pt x="104" y="42"/>
                    </a:cubicBezTo>
                    <a:cubicBezTo>
                      <a:pt x="82" y="43"/>
                      <a:pt x="49" y="43"/>
                      <a:pt x="34" y="46"/>
                    </a:cubicBezTo>
                    <a:cubicBezTo>
                      <a:pt x="26" y="48"/>
                      <a:pt x="17" y="52"/>
                      <a:pt x="8" y="54"/>
                    </a:cubicBezTo>
                    <a:cubicBezTo>
                      <a:pt x="6" y="54"/>
                      <a:pt x="1" y="51"/>
                      <a:pt x="1" y="49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9" name="Freeform 101">
                <a:extLst>
                  <a:ext uri="{FF2B5EF4-FFF2-40B4-BE49-F238E27FC236}">
                    <a16:creationId xmlns:a16="http://schemas.microsoft.com/office/drawing/2014/main" id="{7E6E4FA5-1D1F-4855-BCBF-EC8B55BD1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608"/>
                <a:ext cx="259" cy="137"/>
              </a:xfrm>
              <a:custGeom>
                <a:avLst/>
                <a:gdLst>
                  <a:gd name="T0" fmla="*/ 1610 w 78"/>
                  <a:gd name="T1" fmla="*/ 1208 h 39"/>
                  <a:gd name="T2" fmla="*/ 2128 w 78"/>
                  <a:gd name="T3" fmla="*/ 1381 h 39"/>
                  <a:gd name="T4" fmla="*/ 2779 w 78"/>
                  <a:gd name="T5" fmla="*/ 826 h 39"/>
                  <a:gd name="T6" fmla="*/ 1972 w 78"/>
                  <a:gd name="T7" fmla="*/ 137 h 39"/>
                  <a:gd name="T8" fmla="*/ 1322 w 78"/>
                  <a:gd name="T9" fmla="*/ 393 h 39"/>
                  <a:gd name="T10" fmla="*/ 770 w 78"/>
                  <a:gd name="T11" fmla="*/ 309 h 39"/>
                  <a:gd name="T12" fmla="*/ 33 w 78"/>
                  <a:gd name="T13" fmla="*/ 344 h 39"/>
                  <a:gd name="T14" fmla="*/ 76 w 78"/>
                  <a:gd name="T15" fmla="*/ 948 h 39"/>
                  <a:gd name="T16" fmla="*/ 143 w 78"/>
                  <a:gd name="T17" fmla="*/ 1468 h 39"/>
                  <a:gd name="T18" fmla="*/ 475 w 78"/>
                  <a:gd name="T19" fmla="*/ 1556 h 39"/>
                  <a:gd name="T20" fmla="*/ 804 w 78"/>
                  <a:gd name="T21" fmla="*/ 1381 h 39"/>
                  <a:gd name="T22" fmla="*/ 1610 w 78"/>
                  <a:gd name="T23" fmla="*/ 1208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39">
                    <a:moveTo>
                      <a:pt x="44" y="28"/>
                    </a:moveTo>
                    <a:cubicBezTo>
                      <a:pt x="44" y="28"/>
                      <a:pt x="49" y="39"/>
                      <a:pt x="58" y="32"/>
                    </a:cubicBezTo>
                    <a:cubicBezTo>
                      <a:pt x="67" y="25"/>
                      <a:pt x="78" y="26"/>
                      <a:pt x="76" y="19"/>
                    </a:cubicBezTo>
                    <a:cubicBezTo>
                      <a:pt x="74" y="13"/>
                      <a:pt x="59" y="0"/>
                      <a:pt x="54" y="3"/>
                    </a:cubicBezTo>
                    <a:cubicBezTo>
                      <a:pt x="49" y="7"/>
                      <a:pt x="45" y="9"/>
                      <a:pt x="36" y="9"/>
                    </a:cubicBezTo>
                    <a:cubicBezTo>
                      <a:pt x="32" y="9"/>
                      <a:pt x="25" y="8"/>
                      <a:pt x="21" y="7"/>
                    </a:cubicBezTo>
                    <a:cubicBezTo>
                      <a:pt x="16" y="6"/>
                      <a:pt x="3" y="5"/>
                      <a:pt x="1" y="8"/>
                    </a:cubicBezTo>
                    <a:cubicBezTo>
                      <a:pt x="0" y="12"/>
                      <a:pt x="0" y="18"/>
                      <a:pt x="2" y="22"/>
                    </a:cubicBezTo>
                    <a:cubicBezTo>
                      <a:pt x="4" y="27"/>
                      <a:pt x="2" y="31"/>
                      <a:pt x="4" y="34"/>
                    </a:cubicBezTo>
                    <a:cubicBezTo>
                      <a:pt x="6" y="38"/>
                      <a:pt x="9" y="38"/>
                      <a:pt x="13" y="36"/>
                    </a:cubicBezTo>
                    <a:cubicBezTo>
                      <a:pt x="19" y="34"/>
                      <a:pt x="21" y="36"/>
                      <a:pt x="22" y="32"/>
                    </a:cubicBezTo>
                    <a:cubicBezTo>
                      <a:pt x="23" y="27"/>
                      <a:pt x="39" y="28"/>
                      <a:pt x="44" y="2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0" name="Freeform 102">
                <a:extLst>
                  <a:ext uri="{FF2B5EF4-FFF2-40B4-BE49-F238E27FC236}">
                    <a16:creationId xmlns:a16="http://schemas.microsoft.com/office/drawing/2014/main" id="{9CF96373-B132-4AE7-BFCF-C7BC65FD9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622"/>
                <a:ext cx="348" cy="152"/>
              </a:xfrm>
              <a:custGeom>
                <a:avLst/>
                <a:gdLst>
                  <a:gd name="T0" fmla="*/ 3636 w 105"/>
                  <a:gd name="T1" fmla="*/ 173 h 43"/>
                  <a:gd name="T2" fmla="*/ 3636 w 105"/>
                  <a:gd name="T3" fmla="*/ 350 h 43"/>
                  <a:gd name="T4" fmla="*/ 3679 w 105"/>
                  <a:gd name="T5" fmla="*/ 799 h 43"/>
                  <a:gd name="T6" fmla="*/ 3745 w 105"/>
                  <a:gd name="T7" fmla="*/ 1326 h 43"/>
                  <a:gd name="T8" fmla="*/ 3821 w 105"/>
                  <a:gd name="T9" fmla="*/ 1463 h 43"/>
                  <a:gd name="T10" fmla="*/ 3569 w 105"/>
                  <a:gd name="T11" fmla="*/ 1587 h 43"/>
                  <a:gd name="T12" fmla="*/ 2406 w 105"/>
                  <a:gd name="T13" fmla="*/ 1410 h 43"/>
                  <a:gd name="T14" fmla="*/ 1021 w 105"/>
                  <a:gd name="T15" fmla="*/ 1760 h 43"/>
                  <a:gd name="T16" fmla="*/ 504 w 105"/>
                  <a:gd name="T17" fmla="*/ 1760 h 43"/>
                  <a:gd name="T18" fmla="*/ 143 w 105"/>
                  <a:gd name="T19" fmla="*/ 1287 h 43"/>
                  <a:gd name="T20" fmla="*/ 33 w 105"/>
                  <a:gd name="T21" fmla="*/ 838 h 43"/>
                  <a:gd name="T22" fmla="*/ 252 w 105"/>
                  <a:gd name="T23" fmla="*/ 311 h 43"/>
                  <a:gd name="T24" fmla="*/ 2217 w 105"/>
                  <a:gd name="T25" fmla="*/ 438 h 43"/>
                  <a:gd name="T26" fmla="*/ 3351 w 105"/>
                  <a:gd name="T27" fmla="*/ 138 h 43"/>
                  <a:gd name="T28" fmla="*/ 3636 w 105"/>
                  <a:gd name="T29" fmla="*/ 173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5" h="43">
                    <a:moveTo>
                      <a:pt x="100" y="4"/>
                    </a:moveTo>
                    <a:cubicBezTo>
                      <a:pt x="100" y="5"/>
                      <a:pt x="100" y="7"/>
                      <a:pt x="100" y="8"/>
                    </a:cubicBezTo>
                    <a:cubicBezTo>
                      <a:pt x="99" y="11"/>
                      <a:pt x="100" y="15"/>
                      <a:pt x="101" y="18"/>
                    </a:cubicBezTo>
                    <a:cubicBezTo>
                      <a:pt x="103" y="23"/>
                      <a:pt x="101" y="27"/>
                      <a:pt x="103" y="30"/>
                    </a:cubicBezTo>
                    <a:cubicBezTo>
                      <a:pt x="104" y="31"/>
                      <a:pt x="104" y="32"/>
                      <a:pt x="105" y="33"/>
                    </a:cubicBezTo>
                    <a:cubicBezTo>
                      <a:pt x="103" y="34"/>
                      <a:pt x="101" y="35"/>
                      <a:pt x="98" y="36"/>
                    </a:cubicBezTo>
                    <a:cubicBezTo>
                      <a:pt x="93" y="36"/>
                      <a:pt x="78" y="32"/>
                      <a:pt x="66" y="32"/>
                    </a:cubicBezTo>
                    <a:cubicBezTo>
                      <a:pt x="58" y="33"/>
                      <a:pt x="34" y="38"/>
                      <a:pt x="28" y="40"/>
                    </a:cubicBezTo>
                    <a:cubicBezTo>
                      <a:pt x="23" y="43"/>
                      <a:pt x="21" y="42"/>
                      <a:pt x="14" y="40"/>
                    </a:cubicBezTo>
                    <a:cubicBezTo>
                      <a:pt x="7" y="39"/>
                      <a:pt x="8" y="34"/>
                      <a:pt x="4" y="29"/>
                    </a:cubicBezTo>
                    <a:cubicBezTo>
                      <a:pt x="0" y="25"/>
                      <a:pt x="1" y="25"/>
                      <a:pt x="1" y="19"/>
                    </a:cubicBezTo>
                    <a:cubicBezTo>
                      <a:pt x="0" y="12"/>
                      <a:pt x="4" y="9"/>
                      <a:pt x="7" y="7"/>
                    </a:cubicBezTo>
                    <a:cubicBezTo>
                      <a:pt x="9" y="0"/>
                      <a:pt x="52" y="10"/>
                      <a:pt x="61" y="10"/>
                    </a:cubicBezTo>
                    <a:cubicBezTo>
                      <a:pt x="70" y="9"/>
                      <a:pt x="79" y="3"/>
                      <a:pt x="92" y="3"/>
                    </a:cubicBezTo>
                    <a:cubicBezTo>
                      <a:pt x="96" y="3"/>
                      <a:pt x="101" y="4"/>
                      <a:pt x="100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1" name="Freeform 103">
                <a:extLst>
                  <a:ext uri="{FF2B5EF4-FFF2-40B4-BE49-F238E27FC236}">
                    <a16:creationId xmlns:a16="http://schemas.microsoft.com/office/drawing/2014/main" id="{52A29EFD-46DE-4C05-9794-393A611AA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700"/>
                <a:ext cx="33" cy="10"/>
              </a:xfrm>
              <a:custGeom>
                <a:avLst/>
                <a:gdLst>
                  <a:gd name="T0" fmla="*/ 0 w 10"/>
                  <a:gd name="T1" fmla="*/ 110 h 3"/>
                  <a:gd name="T2" fmla="*/ 360 w 10"/>
                  <a:gd name="T3" fmla="*/ 3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cubicBezTo>
                      <a:pt x="2" y="0"/>
                      <a:pt x="7" y="1"/>
                      <a:pt x="10" y="1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2" name="Freeform 104">
                <a:extLst>
                  <a:ext uri="{FF2B5EF4-FFF2-40B4-BE49-F238E27FC236}">
                    <a16:creationId xmlns:a16="http://schemas.microsoft.com/office/drawing/2014/main" id="{2B8D5B8B-58CD-4421-9377-4D5BAD977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717"/>
                <a:ext cx="33" cy="4"/>
              </a:xfrm>
              <a:custGeom>
                <a:avLst/>
                <a:gdLst>
                  <a:gd name="T0" fmla="*/ 360 w 10"/>
                  <a:gd name="T1" fmla="*/ 64 h 1"/>
                  <a:gd name="T2" fmla="*/ 0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3" name="Freeform 105">
                <a:extLst>
                  <a:ext uri="{FF2B5EF4-FFF2-40B4-BE49-F238E27FC236}">
                    <a16:creationId xmlns:a16="http://schemas.microsoft.com/office/drawing/2014/main" id="{0AD43FE7-B0C4-4E06-9816-C24E78A37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692"/>
                <a:ext cx="23" cy="4"/>
              </a:xfrm>
              <a:custGeom>
                <a:avLst/>
                <a:gdLst>
                  <a:gd name="T0" fmla="*/ 0 w 7"/>
                  <a:gd name="T1" fmla="*/ 64 h 1"/>
                  <a:gd name="T2" fmla="*/ 250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3" y="1"/>
                      <a:pt x="5" y="1"/>
                      <a:pt x="7" y="0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4" name="Freeform 106">
                <a:extLst>
                  <a:ext uri="{FF2B5EF4-FFF2-40B4-BE49-F238E27FC236}">
                    <a16:creationId xmlns:a16="http://schemas.microsoft.com/office/drawing/2014/main" id="{D207EF1B-8C5C-45F3-A022-7E65D64B8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258"/>
                <a:ext cx="597" cy="233"/>
              </a:xfrm>
              <a:custGeom>
                <a:avLst/>
                <a:gdLst>
                  <a:gd name="T0" fmla="*/ 474 w 180"/>
                  <a:gd name="T1" fmla="*/ 2729 h 66"/>
                  <a:gd name="T2" fmla="*/ 617 w 180"/>
                  <a:gd name="T3" fmla="*/ 2019 h 66"/>
                  <a:gd name="T4" fmla="*/ 617 w 180"/>
                  <a:gd name="T5" fmla="*/ 1896 h 66"/>
                  <a:gd name="T6" fmla="*/ 617 w 180"/>
                  <a:gd name="T7" fmla="*/ 1808 h 66"/>
                  <a:gd name="T8" fmla="*/ 584 w 180"/>
                  <a:gd name="T9" fmla="*/ 1719 h 66"/>
                  <a:gd name="T10" fmla="*/ 143 w 180"/>
                  <a:gd name="T11" fmla="*/ 1010 h 66"/>
                  <a:gd name="T12" fmla="*/ 109 w 180"/>
                  <a:gd name="T13" fmla="*/ 699 h 66"/>
                  <a:gd name="T14" fmla="*/ 836 w 180"/>
                  <a:gd name="T15" fmla="*/ 611 h 66"/>
                  <a:gd name="T16" fmla="*/ 1572 w 180"/>
                  <a:gd name="T17" fmla="*/ 837 h 66"/>
                  <a:gd name="T18" fmla="*/ 3761 w 180"/>
                  <a:gd name="T19" fmla="*/ 611 h 66"/>
                  <a:gd name="T20" fmla="*/ 5071 w 180"/>
                  <a:gd name="T21" fmla="*/ 572 h 66"/>
                  <a:gd name="T22" fmla="*/ 6205 w 180"/>
                  <a:gd name="T23" fmla="*/ 49 h 66"/>
                  <a:gd name="T24" fmla="*/ 6424 w 180"/>
                  <a:gd name="T25" fmla="*/ 173 h 66"/>
                  <a:gd name="T26" fmla="*/ 6567 w 180"/>
                  <a:gd name="T27" fmla="*/ 1631 h 66"/>
                  <a:gd name="T28" fmla="*/ 6534 w 180"/>
                  <a:gd name="T29" fmla="*/ 1808 h 66"/>
                  <a:gd name="T30" fmla="*/ 6172 w 180"/>
                  <a:gd name="T31" fmla="*/ 1981 h 66"/>
                  <a:gd name="T32" fmla="*/ 4819 w 180"/>
                  <a:gd name="T33" fmla="*/ 1719 h 66"/>
                  <a:gd name="T34" fmla="*/ 1310 w 180"/>
                  <a:gd name="T35" fmla="*/ 2591 h 66"/>
                  <a:gd name="T36" fmla="*/ 693 w 180"/>
                  <a:gd name="T37" fmla="*/ 2852 h 66"/>
                  <a:gd name="T38" fmla="*/ 474 w 180"/>
                  <a:gd name="T39" fmla="*/ 2729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80" h="66">
                    <a:moveTo>
                      <a:pt x="13" y="62"/>
                    </a:moveTo>
                    <a:cubicBezTo>
                      <a:pt x="16" y="56"/>
                      <a:pt x="17" y="49"/>
                      <a:pt x="17" y="46"/>
                    </a:cubicBezTo>
                    <a:cubicBezTo>
                      <a:pt x="17" y="45"/>
                      <a:pt x="17" y="44"/>
                      <a:pt x="17" y="43"/>
                    </a:cubicBezTo>
                    <a:cubicBezTo>
                      <a:pt x="17" y="42"/>
                      <a:pt x="17" y="42"/>
                      <a:pt x="17" y="41"/>
                    </a:cubicBezTo>
                    <a:cubicBezTo>
                      <a:pt x="17" y="41"/>
                      <a:pt x="17" y="40"/>
                      <a:pt x="16" y="39"/>
                    </a:cubicBezTo>
                    <a:cubicBezTo>
                      <a:pt x="15" y="32"/>
                      <a:pt x="10" y="27"/>
                      <a:pt x="4" y="23"/>
                    </a:cubicBezTo>
                    <a:cubicBezTo>
                      <a:pt x="1" y="20"/>
                      <a:pt x="0" y="17"/>
                      <a:pt x="3" y="16"/>
                    </a:cubicBezTo>
                    <a:cubicBezTo>
                      <a:pt x="9" y="15"/>
                      <a:pt x="17" y="15"/>
                      <a:pt x="23" y="14"/>
                    </a:cubicBezTo>
                    <a:cubicBezTo>
                      <a:pt x="29" y="14"/>
                      <a:pt x="35" y="18"/>
                      <a:pt x="43" y="19"/>
                    </a:cubicBezTo>
                    <a:cubicBezTo>
                      <a:pt x="48" y="19"/>
                      <a:pt x="81" y="16"/>
                      <a:pt x="103" y="14"/>
                    </a:cubicBezTo>
                    <a:cubicBezTo>
                      <a:pt x="123" y="12"/>
                      <a:pt x="134" y="14"/>
                      <a:pt x="139" y="13"/>
                    </a:cubicBezTo>
                    <a:cubicBezTo>
                      <a:pt x="145" y="12"/>
                      <a:pt x="158" y="3"/>
                      <a:pt x="170" y="1"/>
                    </a:cubicBezTo>
                    <a:cubicBezTo>
                      <a:pt x="173" y="0"/>
                      <a:pt x="177" y="3"/>
                      <a:pt x="176" y="4"/>
                    </a:cubicBezTo>
                    <a:cubicBezTo>
                      <a:pt x="170" y="12"/>
                      <a:pt x="180" y="24"/>
                      <a:pt x="180" y="37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79" y="41"/>
                      <a:pt x="173" y="45"/>
                      <a:pt x="169" y="45"/>
                    </a:cubicBezTo>
                    <a:cubicBezTo>
                      <a:pt x="156" y="44"/>
                      <a:pt x="137" y="40"/>
                      <a:pt x="132" y="39"/>
                    </a:cubicBezTo>
                    <a:cubicBezTo>
                      <a:pt x="123" y="39"/>
                      <a:pt x="47" y="52"/>
                      <a:pt x="36" y="59"/>
                    </a:cubicBezTo>
                    <a:cubicBezTo>
                      <a:pt x="29" y="63"/>
                      <a:pt x="27" y="64"/>
                      <a:pt x="19" y="65"/>
                    </a:cubicBezTo>
                    <a:cubicBezTo>
                      <a:pt x="17" y="66"/>
                      <a:pt x="12" y="64"/>
                      <a:pt x="13" y="6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5" name="Freeform 107">
                <a:extLst>
                  <a:ext uri="{FF2B5EF4-FFF2-40B4-BE49-F238E27FC236}">
                    <a16:creationId xmlns:a16="http://schemas.microsoft.com/office/drawing/2014/main" id="{7E6AD2BC-0D21-4B8D-840C-2A25089FC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2321"/>
                <a:ext cx="99" cy="149"/>
              </a:xfrm>
              <a:custGeom>
                <a:avLst/>
                <a:gdLst>
                  <a:gd name="T0" fmla="*/ 502 w 30"/>
                  <a:gd name="T1" fmla="*/ 844 h 42"/>
                  <a:gd name="T2" fmla="*/ 545 w 30"/>
                  <a:gd name="T3" fmla="*/ 1245 h 42"/>
                  <a:gd name="T4" fmla="*/ 970 w 30"/>
                  <a:gd name="T5" fmla="*/ 1522 h 42"/>
                  <a:gd name="T6" fmla="*/ 904 w 30"/>
                  <a:gd name="T7" fmla="*/ 1699 h 42"/>
                  <a:gd name="T8" fmla="*/ 578 w 30"/>
                  <a:gd name="T9" fmla="*/ 1788 h 42"/>
                  <a:gd name="T10" fmla="*/ 393 w 30"/>
                  <a:gd name="T11" fmla="*/ 1877 h 42"/>
                  <a:gd name="T12" fmla="*/ 393 w 30"/>
                  <a:gd name="T13" fmla="*/ 1472 h 42"/>
                  <a:gd name="T14" fmla="*/ 436 w 30"/>
                  <a:gd name="T15" fmla="*/ 944 h 42"/>
                  <a:gd name="T16" fmla="*/ 142 w 30"/>
                  <a:gd name="T17" fmla="*/ 316 h 42"/>
                  <a:gd name="T18" fmla="*/ 76 w 30"/>
                  <a:gd name="T19" fmla="*/ 89 h 42"/>
                  <a:gd name="T20" fmla="*/ 284 w 30"/>
                  <a:gd name="T21" fmla="*/ 89 h 42"/>
                  <a:gd name="T22" fmla="*/ 327 w 30"/>
                  <a:gd name="T23" fmla="*/ 316 h 42"/>
                  <a:gd name="T24" fmla="*/ 436 w 30"/>
                  <a:gd name="T25" fmla="*/ 578 h 42"/>
                  <a:gd name="T26" fmla="*/ 719 w 30"/>
                  <a:gd name="T27" fmla="*/ 543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" h="42">
                    <a:moveTo>
                      <a:pt x="14" y="19"/>
                    </a:moveTo>
                    <a:cubicBezTo>
                      <a:pt x="14" y="22"/>
                      <a:pt x="13" y="24"/>
                      <a:pt x="15" y="28"/>
                    </a:cubicBezTo>
                    <a:cubicBezTo>
                      <a:pt x="18" y="32"/>
                      <a:pt x="23" y="31"/>
                      <a:pt x="27" y="34"/>
                    </a:cubicBezTo>
                    <a:cubicBezTo>
                      <a:pt x="30" y="36"/>
                      <a:pt x="29" y="37"/>
                      <a:pt x="25" y="38"/>
                    </a:cubicBezTo>
                    <a:cubicBezTo>
                      <a:pt x="22" y="39"/>
                      <a:pt x="19" y="38"/>
                      <a:pt x="16" y="40"/>
                    </a:cubicBezTo>
                    <a:cubicBezTo>
                      <a:pt x="14" y="40"/>
                      <a:pt x="13" y="42"/>
                      <a:pt x="11" y="42"/>
                    </a:cubicBezTo>
                    <a:cubicBezTo>
                      <a:pt x="11" y="39"/>
                      <a:pt x="11" y="35"/>
                      <a:pt x="11" y="33"/>
                    </a:cubicBezTo>
                    <a:cubicBezTo>
                      <a:pt x="12" y="28"/>
                      <a:pt x="14" y="25"/>
                      <a:pt x="12" y="21"/>
                    </a:cubicBezTo>
                    <a:cubicBezTo>
                      <a:pt x="11" y="15"/>
                      <a:pt x="8" y="10"/>
                      <a:pt x="4" y="7"/>
                    </a:cubicBezTo>
                    <a:cubicBezTo>
                      <a:pt x="3" y="5"/>
                      <a:pt x="0" y="5"/>
                      <a:pt x="2" y="2"/>
                    </a:cubicBezTo>
                    <a:cubicBezTo>
                      <a:pt x="3" y="0"/>
                      <a:pt x="7" y="1"/>
                      <a:pt x="8" y="2"/>
                    </a:cubicBezTo>
                    <a:cubicBezTo>
                      <a:pt x="9" y="4"/>
                      <a:pt x="8" y="5"/>
                      <a:pt x="9" y="7"/>
                    </a:cubicBezTo>
                    <a:cubicBezTo>
                      <a:pt x="9" y="9"/>
                      <a:pt x="11" y="11"/>
                      <a:pt x="12" y="13"/>
                    </a:cubicBezTo>
                    <a:cubicBezTo>
                      <a:pt x="15" y="17"/>
                      <a:pt x="16" y="14"/>
                      <a:pt x="20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6" name="Freeform 108">
                <a:extLst>
                  <a:ext uri="{FF2B5EF4-FFF2-40B4-BE49-F238E27FC236}">
                    <a16:creationId xmlns:a16="http://schemas.microsoft.com/office/drawing/2014/main" id="{50E5A98E-2468-49E8-8F48-2F0AAB25F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2321"/>
                <a:ext cx="444" cy="110"/>
              </a:xfrm>
              <a:custGeom>
                <a:avLst/>
                <a:gdLst>
                  <a:gd name="T0" fmla="*/ 295 w 134"/>
                  <a:gd name="T1" fmla="*/ 667 h 31"/>
                  <a:gd name="T2" fmla="*/ 0 w 134"/>
                  <a:gd name="T3" fmla="*/ 983 h 31"/>
                  <a:gd name="T4" fmla="*/ 328 w 134"/>
                  <a:gd name="T5" fmla="*/ 1210 h 31"/>
                  <a:gd name="T6" fmla="*/ 769 w 134"/>
                  <a:gd name="T7" fmla="*/ 1334 h 31"/>
                  <a:gd name="T8" fmla="*/ 1054 w 134"/>
                  <a:gd name="T9" fmla="*/ 1210 h 31"/>
                  <a:gd name="T10" fmla="*/ 1461 w 134"/>
                  <a:gd name="T11" fmla="*/ 1072 h 31"/>
                  <a:gd name="T12" fmla="*/ 2250 w 134"/>
                  <a:gd name="T13" fmla="*/ 944 h 31"/>
                  <a:gd name="T14" fmla="*/ 2767 w 134"/>
                  <a:gd name="T15" fmla="*/ 894 h 31"/>
                  <a:gd name="T16" fmla="*/ 3820 w 134"/>
                  <a:gd name="T17" fmla="*/ 805 h 31"/>
                  <a:gd name="T18" fmla="*/ 4732 w 134"/>
                  <a:gd name="T19" fmla="*/ 756 h 31"/>
                  <a:gd name="T20" fmla="*/ 4841 w 134"/>
                  <a:gd name="T21" fmla="*/ 266 h 31"/>
                  <a:gd name="T22" fmla="*/ 4480 w 134"/>
                  <a:gd name="T23" fmla="*/ 440 h 31"/>
                  <a:gd name="T24" fmla="*/ 3635 w 134"/>
                  <a:gd name="T25" fmla="*/ 405 h 31"/>
                  <a:gd name="T26" fmla="*/ 2657 w 134"/>
                  <a:gd name="T27" fmla="*/ 543 h 31"/>
                  <a:gd name="T28" fmla="*/ 1527 w 134"/>
                  <a:gd name="T29" fmla="*/ 805 h 31"/>
                  <a:gd name="T30" fmla="*/ 471 w 134"/>
                  <a:gd name="T31" fmla="*/ 717 h 3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4" h="31">
                    <a:moveTo>
                      <a:pt x="8" y="15"/>
                    </a:moveTo>
                    <a:cubicBezTo>
                      <a:pt x="7" y="17"/>
                      <a:pt x="0" y="18"/>
                      <a:pt x="0" y="22"/>
                    </a:cubicBezTo>
                    <a:cubicBezTo>
                      <a:pt x="0" y="24"/>
                      <a:pt x="7" y="26"/>
                      <a:pt x="9" y="27"/>
                    </a:cubicBezTo>
                    <a:cubicBezTo>
                      <a:pt x="13" y="29"/>
                      <a:pt x="18" y="31"/>
                      <a:pt x="21" y="30"/>
                    </a:cubicBezTo>
                    <a:cubicBezTo>
                      <a:pt x="24" y="29"/>
                      <a:pt x="26" y="27"/>
                      <a:pt x="29" y="27"/>
                    </a:cubicBezTo>
                    <a:cubicBezTo>
                      <a:pt x="32" y="26"/>
                      <a:pt x="36" y="25"/>
                      <a:pt x="40" y="24"/>
                    </a:cubicBezTo>
                    <a:cubicBezTo>
                      <a:pt x="47" y="23"/>
                      <a:pt x="55" y="21"/>
                      <a:pt x="62" y="21"/>
                    </a:cubicBezTo>
                    <a:cubicBezTo>
                      <a:pt x="67" y="21"/>
                      <a:pt x="71" y="20"/>
                      <a:pt x="76" y="20"/>
                    </a:cubicBezTo>
                    <a:cubicBezTo>
                      <a:pt x="86" y="19"/>
                      <a:pt x="96" y="17"/>
                      <a:pt x="105" y="18"/>
                    </a:cubicBezTo>
                    <a:cubicBezTo>
                      <a:pt x="113" y="19"/>
                      <a:pt x="122" y="20"/>
                      <a:pt x="130" y="17"/>
                    </a:cubicBezTo>
                    <a:cubicBezTo>
                      <a:pt x="134" y="15"/>
                      <a:pt x="134" y="9"/>
                      <a:pt x="133" y="6"/>
                    </a:cubicBezTo>
                    <a:cubicBezTo>
                      <a:pt x="131" y="0"/>
                      <a:pt x="126" y="8"/>
                      <a:pt x="123" y="10"/>
                    </a:cubicBezTo>
                    <a:cubicBezTo>
                      <a:pt x="117" y="13"/>
                      <a:pt x="106" y="9"/>
                      <a:pt x="100" y="9"/>
                    </a:cubicBezTo>
                    <a:cubicBezTo>
                      <a:pt x="91" y="8"/>
                      <a:pt x="82" y="11"/>
                      <a:pt x="73" y="12"/>
                    </a:cubicBezTo>
                    <a:cubicBezTo>
                      <a:pt x="62" y="13"/>
                      <a:pt x="53" y="15"/>
                      <a:pt x="42" y="18"/>
                    </a:cubicBezTo>
                    <a:cubicBezTo>
                      <a:pt x="33" y="20"/>
                      <a:pt x="21" y="20"/>
                      <a:pt x="13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7" name="Freeform 109">
                <a:extLst>
                  <a:ext uri="{FF2B5EF4-FFF2-40B4-BE49-F238E27FC236}">
                    <a16:creationId xmlns:a16="http://schemas.microsoft.com/office/drawing/2014/main" id="{2DC24750-2B37-4E92-89B1-E821EEC3C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304"/>
                <a:ext cx="57" cy="113"/>
              </a:xfrm>
              <a:custGeom>
                <a:avLst/>
                <a:gdLst>
                  <a:gd name="T0" fmla="*/ 225 w 17"/>
                  <a:gd name="T1" fmla="*/ 523 h 32"/>
                  <a:gd name="T2" fmla="*/ 77 w 17"/>
                  <a:gd name="T3" fmla="*/ 1148 h 32"/>
                  <a:gd name="T4" fmla="*/ 382 w 17"/>
                  <a:gd name="T5" fmla="*/ 1236 h 32"/>
                  <a:gd name="T6" fmla="*/ 640 w 17"/>
                  <a:gd name="T7" fmla="*/ 660 h 32"/>
                  <a:gd name="T8" fmla="*/ 496 w 17"/>
                  <a:gd name="T9" fmla="*/ 226 h 32"/>
                  <a:gd name="T10" fmla="*/ 305 w 17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2">
                    <a:moveTo>
                      <a:pt x="6" y="12"/>
                    </a:moveTo>
                    <a:cubicBezTo>
                      <a:pt x="9" y="18"/>
                      <a:pt x="3" y="22"/>
                      <a:pt x="2" y="26"/>
                    </a:cubicBezTo>
                    <a:cubicBezTo>
                      <a:pt x="0" y="32"/>
                      <a:pt x="7" y="30"/>
                      <a:pt x="10" y="28"/>
                    </a:cubicBezTo>
                    <a:cubicBezTo>
                      <a:pt x="14" y="26"/>
                      <a:pt x="17" y="20"/>
                      <a:pt x="17" y="15"/>
                    </a:cubicBezTo>
                    <a:cubicBezTo>
                      <a:pt x="16" y="13"/>
                      <a:pt x="14" y="8"/>
                      <a:pt x="13" y="5"/>
                    </a:cubicBezTo>
                    <a:cubicBezTo>
                      <a:pt x="11" y="3"/>
                      <a:pt x="9" y="2"/>
                      <a:pt x="8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8" name="Freeform 110">
                <a:extLst>
                  <a:ext uri="{FF2B5EF4-FFF2-40B4-BE49-F238E27FC236}">
                    <a16:creationId xmlns:a16="http://schemas.microsoft.com/office/drawing/2014/main" id="{2B395118-9053-4A4E-B7D3-F50698976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318"/>
                <a:ext cx="189" cy="25"/>
              </a:xfrm>
              <a:custGeom>
                <a:avLst/>
                <a:gdLst>
                  <a:gd name="T0" fmla="*/ 0 w 57"/>
                  <a:gd name="T1" fmla="*/ 318 h 7"/>
                  <a:gd name="T2" fmla="*/ 912 w 57"/>
                  <a:gd name="T3" fmla="*/ 179 h 7"/>
                  <a:gd name="T4" fmla="*/ 2079 w 57"/>
                  <a:gd name="T5" fmla="*/ 2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7">
                    <a:moveTo>
                      <a:pt x="0" y="7"/>
                    </a:moveTo>
                    <a:cubicBezTo>
                      <a:pt x="8" y="6"/>
                      <a:pt x="16" y="5"/>
                      <a:pt x="25" y="4"/>
                    </a:cubicBezTo>
                    <a:cubicBezTo>
                      <a:pt x="34" y="4"/>
                      <a:pt x="48" y="0"/>
                      <a:pt x="5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9" name="Freeform 111">
                <a:extLst>
                  <a:ext uri="{FF2B5EF4-FFF2-40B4-BE49-F238E27FC236}">
                    <a16:creationId xmlns:a16="http://schemas.microsoft.com/office/drawing/2014/main" id="{3C638BE3-9A2B-4D63-9E45-FF133A0F5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374"/>
                <a:ext cx="46" cy="60"/>
              </a:xfrm>
              <a:custGeom>
                <a:avLst/>
                <a:gdLst>
                  <a:gd name="T0" fmla="*/ 325 w 14"/>
                  <a:gd name="T1" fmla="*/ 0 h 17"/>
                  <a:gd name="T2" fmla="*/ 108 w 14"/>
                  <a:gd name="T3" fmla="*/ 349 h 17"/>
                  <a:gd name="T4" fmla="*/ 496 w 14"/>
                  <a:gd name="T5" fmla="*/ 74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9" y="0"/>
                    </a:moveTo>
                    <a:cubicBezTo>
                      <a:pt x="5" y="3"/>
                      <a:pt x="0" y="4"/>
                      <a:pt x="3" y="8"/>
                    </a:cubicBezTo>
                    <a:cubicBezTo>
                      <a:pt x="7" y="14"/>
                      <a:pt x="13" y="16"/>
                      <a:pt x="14" y="17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0" name="Freeform 112">
                <a:extLst>
                  <a:ext uri="{FF2B5EF4-FFF2-40B4-BE49-F238E27FC236}">
                    <a16:creationId xmlns:a16="http://schemas.microsoft.com/office/drawing/2014/main" id="{544F20F4-47F5-4C0A-BDF1-C85BF3E75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25"/>
                <a:ext cx="10" cy="63"/>
              </a:xfrm>
              <a:custGeom>
                <a:avLst/>
                <a:gdLst>
                  <a:gd name="T0" fmla="*/ 33 w 3"/>
                  <a:gd name="T1" fmla="*/ 0 h 18"/>
                  <a:gd name="T2" fmla="*/ 0 w 3"/>
                  <a:gd name="T3" fmla="*/ 77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1" y="0"/>
                    </a:moveTo>
                    <a:cubicBezTo>
                      <a:pt x="3" y="6"/>
                      <a:pt x="2" y="14"/>
                      <a:pt x="0" y="18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1" name="Freeform 113">
                <a:extLst>
                  <a:ext uri="{FF2B5EF4-FFF2-40B4-BE49-F238E27FC236}">
                    <a16:creationId xmlns:a16="http://schemas.microsoft.com/office/drawing/2014/main" id="{A06DE2E9-C3CD-4D12-BCD0-9BCCED957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258"/>
                <a:ext cx="597" cy="233"/>
              </a:xfrm>
              <a:custGeom>
                <a:avLst/>
                <a:gdLst>
                  <a:gd name="T0" fmla="*/ 474 w 180"/>
                  <a:gd name="T1" fmla="*/ 2729 h 66"/>
                  <a:gd name="T2" fmla="*/ 617 w 180"/>
                  <a:gd name="T3" fmla="*/ 2019 h 66"/>
                  <a:gd name="T4" fmla="*/ 617 w 180"/>
                  <a:gd name="T5" fmla="*/ 1896 h 66"/>
                  <a:gd name="T6" fmla="*/ 617 w 180"/>
                  <a:gd name="T7" fmla="*/ 1808 h 66"/>
                  <a:gd name="T8" fmla="*/ 584 w 180"/>
                  <a:gd name="T9" fmla="*/ 1719 h 66"/>
                  <a:gd name="T10" fmla="*/ 143 w 180"/>
                  <a:gd name="T11" fmla="*/ 1010 h 66"/>
                  <a:gd name="T12" fmla="*/ 109 w 180"/>
                  <a:gd name="T13" fmla="*/ 699 h 66"/>
                  <a:gd name="T14" fmla="*/ 836 w 180"/>
                  <a:gd name="T15" fmla="*/ 611 h 66"/>
                  <a:gd name="T16" fmla="*/ 1572 w 180"/>
                  <a:gd name="T17" fmla="*/ 837 h 66"/>
                  <a:gd name="T18" fmla="*/ 3761 w 180"/>
                  <a:gd name="T19" fmla="*/ 611 h 66"/>
                  <a:gd name="T20" fmla="*/ 5071 w 180"/>
                  <a:gd name="T21" fmla="*/ 572 h 66"/>
                  <a:gd name="T22" fmla="*/ 6205 w 180"/>
                  <a:gd name="T23" fmla="*/ 49 h 66"/>
                  <a:gd name="T24" fmla="*/ 6424 w 180"/>
                  <a:gd name="T25" fmla="*/ 173 h 66"/>
                  <a:gd name="T26" fmla="*/ 6567 w 180"/>
                  <a:gd name="T27" fmla="*/ 1631 h 66"/>
                  <a:gd name="T28" fmla="*/ 6534 w 180"/>
                  <a:gd name="T29" fmla="*/ 1808 h 66"/>
                  <a:gd name="T30" fmla="*/ 6172 w 180"/>
                  <a:gd name="T31" fmla="*/ 1981 h 66"/>
                  <a:gd name="T32" fmla="*/ 4819 w 180"/>
                  <a:gd name="T33" fmla="*/ 1719 h 66"/>
                  <a:gd name="T34" fmla="*/ 1310 w 180"/>
                  <a:gd name="T35" fmla="*/ 2591 h 66"/>
                  <a:gd name="T36" fmla="*/ 693 w 180"/>
                  <a:gd name="T37" fmla="*/ 2852 h 66"/>
                  <a:gd name="T38" fmla="*/ 474 w 180"/>
                  <a:gd name="T39" fmla="*/ 2729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80" h="66">
                    <a:moveTo>
                      <a:pt x="13" y="62"/>
                    </a:moveTo>
                    <a:cubicBezTo>
                      <a:pt x="16" y="56"/>
                      <a:pt x="17" y="49"/>
                      <a:pt x="17" y="46"/>
                    </a:cubicBezTo>
                    <a:cubicBezTo>
                      <a:pt x="17" y="45"/>
                      <a:pt x="17" y="44"/>
                      <a:pt x="17" y="43"/>
                    </a:cubicBezTo>
                    <a:cubicBezTo>
                      <a:pt x="17" y="42"/>
                      <a:pt x="17" y="42"/>
                      <a:pt x="17" y="41"/>
                    </a:cubicBezTo>
                    <a:cubicBezTo>
                      <a:pt x="17" y="41"/>
                      <a:pt x="17" y="40"/>
                      <a:pt x="16" y="39"/>
                    </a:cubicBezTo>
                    <a:cubicBezTo>
                      <a:pt x="15" y="32"/>
                      <a:pt x="10" y="27"/>
                      <a:pt x="4" y="23"/>
                    </a:cubicBezTo>
                    <a:cubicBezTo>
                      <a:pt x="1" y="20"/>
                      <a:pt x="0" y="17"/>
                      <a:pt x="3" y="16"/>
                    </a:cubicBezTo>
                    <a:cubicBezTo>
                      <a:pt x="9" y="15"/>
                      <a:pt x="17" y="15"/>
                      <a:pt x="23" y="14"/>
                    </a:cubicBezTo>
                    <a:cubicBezTo>
                      <a:pt x="29" y="14"/>
                      <a:pt x="35" y="18"/>
                      <a:pt x="43" y="19"/>
                    </a:cubicBezTo>
                    <a:cubicBezTo>
                      <a:pt x="48" y="19"/>
                      <a:pt x="81" y="16"/>
                      <a:pt x="103" y="14"/>
                    </a:cubicBezTo>
                    <a:cubicBezTo>
                      <a:pt x="123" y="12"/>
                      <a:pt x="134" y="14"/>
                      <a:pt x="139" y="13"/>
                    </a:cubicBezTo>
                    <a:cubicBezTo>
                      <a:pt x="145" y="12"/>
                      <a:pt x="158" y="3"/>
                      <a:pt x="170" y="1"/>
                    </a:cubicBezTo>
                    <a:cubicBezTo>
                      <a:pt x="173" y="0"/>
                      <a:pt x="177" y="3"/>
                      <a:pt x="176" y="4"/>
                    </a:cubicBezTo>
                    <a:cubicBezTo>
                      <a:pt x="170" y="12"/>
                      <a:pt x="180" y="24"/>
                      <a:pt x="180" y="37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79" y="41"/>
                      <a:pt x="173" y="45"/>
                      <a:pt x="169" y="45"/>
                    </a:cubicBezTo>
                    <a:cubicBezTo>
                      <a:pt x="156" y="44"/>
                      <a:pt x="137" y="40"/>
                      <a:pt x="132" y="39"/>
                    </a:cubicBezTo>
                    <a:cubicBezTo>
                      <a:pt x="123" y="39"/>
                      <a:pt x="47" y="52"/>
                      <a:pt x="36" y="59"/>
                    </a:cubicBezTo>
                    <a:cubicBezTo>
                      <a:pt x="29" y="63"/>
                      <a:pt x="27" y="64"/>
                      <a:pt x="19" y="65"/>
                    </a:cubicBezTo>
                    <a:cubicBezTo>
                      <a:pt x="17" y="66"/>
                      <a:pt x="12" y="64"/>
                      <a:pt x="13" y="6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2" name="Freeform 114">
                <a:extLst>
                  <a:ext uri="{FF2B5EF4-FFF2-40B4-BE49-F238E27FC236}">
                    <a16:creationId xmlns:a16="http://schemas.microsoft.com/office/drawing/2014/main" id="{BBF3F16A-8F9A-4A4C-B889-67E9600F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925"/>
                <a:ext cx="1008" cy="449"/>
              </a:xfrm>
              <a:custGeom>
                <a:avLst/>
                <a:gdLst>
                  <a:gd name="T0" fmla="*/ 1936 w 304"/>
                  <a:gd name="T1" fmla="*/ 5211 h 127"/>
                  <a:gd name="T2" fmla="*/ 660 w 304"/>
                  <a:gd name="T3" fmla="*/ 5437 h 127"/>
                  <a:gd name="T4" fmla="*/ 219 w 304"/>
                  <a:gd name="T5" fmla="*/ 5349 h 127"/>
                  <a:gd name="T6" fmla="*/ 395 w 304"/>
                  <a:gd name="T7" fmla="*/ 4151 h 127"/>
                  <a:gd name="T8" fmla="*/ 252 w 304"/>
                  <a:gd name="T9" fmla="*/ 3401 h 127"/>
                  <a:gd name="T10" fmla="*/ 143 w 304"/>
                  <a:gd name="T11" fmla="*/ 3002 h 127"/>
                  <a:gd name="T12" fmla="*/ 76 w 304"/>
                  <a:gd name="T13" fmla="*/ 2613 h 127"/>
                  <a:gd name="T14" fmla="*/ 474 w 304"/>
                  <a:gd name="T15" fmla="*/ 2386 h 127"/>
                  <a:gd name="T16" fmla="*/ 584 w 304"/>
                  <a:gd name="T17" fmla="*/ 2249 h 127"/>
                  <a:gd name="T18" fmla="*/ 945 w 304"/>
                  <a:gd name="T19" fmla="*/ 2075 h 127"/>
                  <a:gd name="T20" fmla="*/ 2079 w 304"/>
                  <a:gd name="T21" fmla="*/ 2337 h 127"/>
                  <a:gd name="T22" fmla="*/ 7179 w 304"/>
                  <a:gd name="T23" fmla="*/ 1188 h 127"/>
                  <a:gd name="T24" fmla="*/ 8863 w 304"/>
                  <a:gd name="T25" fmla="*/ 262 h 127"/>
                  <a:gd name="T26" fmla="*/ 9951 w 304"/>
                  <a:gd name="T27" fmla="*/ 88 h 127"/>
                  <a:gd name="T28" fmla="*/ 10829 w 304"/>
                  <a:gd name="T29" fmla="*/ 2075 h 127"/>
                  <a:gd name="T30" fmla="*/ 9148 w 304"/>
                  <a:gd name="T31" fmla="*/ 2613 h 127"/>
                  <a:gd name="T32" fmla="*/ 7288 w 304"/>
                  <a:gd name="T33" fmla="*/ 2786 h 127"/>
                  <a:gd name="T34" fmla="*/ 2805 w 304"/>
                  <a:gd name="T35" fmla="*/ 4288 h 127"/>
                  <a:gd name="T36" fmla="*/ 1936 w 304"/>
                  <a:gd name="T37" fmla="*/ 5211 h 1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04" h="127">
                    <a:moveTo>
                      <a:pt x="53" y="118"/>
                    </a:moveTo>
                    <a:cubicBezTo>
                      <a:pt x="39" y="127"/>
                      <a:pt x="28" y="127"/>
                      <a:pt x="18" y="123"/>
                    </a:cubicBezTo>
                    <a:cubicBezTo>
                      <a:pt x="17" y="123"/>
                      <a:pt x="7" y="122"/>
                      <a:pt x="6" y="121"/>
                    </a:cubicBezTo>
                    <a:cubicBezTo>
                      <a:pt x="4" y="115"/>
                      <a:pt x="11" y="104"/>
                      <a:pt x="11" y="94"/>
                    </a:cubicBezTo>
                    <a:cubicBezTo>
                      <a:pt x="10" y="86"/>
                      <a:pt x="11" y="80"/>
                      <a:pt x="7" y="77"/>
                    </a:cubicBezTo>
                    <a:cubicBezTo>
                      <a:pt x="7" y="70"/>
                      <a:pt x="2" y="74"/>
                      <a:pt x="4" y="68"/>
                    </a:cubicBezTo>
                    <a:cubicBezTo>
                      <a:pt x="4" y="66"/>
                      <a:pt x="0" y="61"/>
                      <a:pt x="2" y="59"/>
                    </a:cubicBezTo>
                    <a:cubicBezTo>
                      <a:pt x="5" y="59"/>
                      <a:pt x="11" y="56"/>
                      <a:pt x="13" y="54"/>
                    </a:cubicBezTo>
                    <a:cubicBezTo>
                      <a:pt x="14" y="53"/>
                      <a:pt x="15" y="52"/>
                      <a:pt x="16" y="51"/>
                    </a:cubicBezTo>
                    <a:cubicBezTo>
                      <a:pt x="20" y="49"/>
                      <a:pt x="23" y="48"/>
                      <a:pt x="26" y="47"/>
                    </a:cubicBezTo>
                    <a:cubicBezTo>
                      <a:pt x="31" y="47"/>
                      <a:pt x="49" y="54"/>
                      <a:pt x="57" y="53"/>
                    </a:cubicBezTo>
                    <a:cubicBezTo>
                      <a:pt x="105" y="48"/>
                      <a:pt x="161" y="37"/>
                      <a:pt x="197" y="27"/>
                    </a:cubicBezTo>
                    <a:cubicBezTo>
                      <a:pt x="216" y="21"/>
                      <a:pt x="239" y="7"/>
                      <a:pt x="243" y="6"/>
                    </a:cubicBezTo>
                    <a:cubicBezTo>
                      <a:pt x="254" y="3"/>
                      <a:pt x="264" y="3"/>
                      <a:pt x="273" y="2"/>
                    </a:cubicBezTo>
                    <a:cubicBezTo>
                      <a:pt x="296" y="0"/>
                      <a:pt x="304" y="26"/>
                      <a:pt x="297" y="47"/>
                    </a:cubicBezTo>
                    <a:cubicBezTo>
                      <a:pt x="294" y="59"/>
                      <a:pt x="275" y="58"/>
                      <a:pt x="251" y="59"/>
                    </a:cubicBezTo>
                    <a:cubicBezTo>
                      <a:pt x="233" y="60"/>
                      <a:pt x="210" y="61"/>
                      <a:pt x="200" y="63"/>
                    </a:cubicBezTo>
                    <a:cubicBezTo>
                      <a:pt x="167" y="69"/>
                      <a:pt x="90" y="93"/>
                      <a:pt x="77" y="97"/>
                    </a:cubicBezTo>
                    <a:cubicBezTo>
                      <a:pt x="64" y="101"/>
                      <a:pt x="68" y="108"/>
                      <a:pt x="53" y="11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3" name="Freeform 115">
                <a:extLst>
                  <a:ext uri="{FF2B5EF4-FFF2-40B4-BE49-F238E27FC236}">
                    <a16:creationId xmlns:a16="http://schemas.microsoft.com/office/drawing/2014/main" id="{FB5A5338-C808-4E41-B362-7896204B8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925"/>
                <a:ext cx="1008" cy="449"/>
              </a:xfrm>
              <a:custGeom>
                <a:avLst/>
                <a:gdLst>
                  <a:gd name="T0" fmla="*/ 1936 w 304"/>
                  <a:gd name="T1" fmla="*/ 5211 h 127"/>
                  <a:gd name="T2" fmla="*/ 660 w 304"/>
                  <a:gd name="T3" fmla="*/ 5437 h 127"/>
                  <a:gd name="T4" fmla="*/ 298 w 304"/>
                  <a:gd name="T5" fmla="*/ 5300 h 127"/>
                  <a:gd name="T6" fmla="*/ 361 w 304"/>
                  <a:gd name="T7" fmla="*/ 4151 h 127"/>
                  <a:gd name="T8" fmla="*/ 252 w 304"/>
                  <a:gd name="T9" fmla="*/ 3401 h 127"/>
                  <a:gd name="T10" fmla="*/ 186 w 304"/>
                  <a:gd name="T11" fmla="*/ 2913 h 127"/>
                  <a:gd name="T12" fmla="*/ 76 w 304"/>
                  <a:gd name="T13" fmla="*/ 2613 h 127"/>
                  <a:gd name="T14" fmla="*/ 474 w 304"/>
                  <a:gd name="T15" fmla="*/ 2386 h 127"/>
                  <a:gd name="T16" fmla="*/ 584 w 304"/>
                  <a:gd name="T17" fmla="*/ 2249 h 127"/>
                  <a:gd name="T18" fmla="*/ 945 w 304"/>
                  <a:gd name="T19" fmla="*/ 2075 h 127"/>
                  <a:gd name="T20" fmla="*/ 2079 w 304"/>
                  <a:gd name="T21" fmla="*/ 2337 h 127"/>
                  <a:gd name="T22" fmla="*/ 7179 w 304"/>
                  <a:gd name="T23" fmla="*/ 1188 h 127"/>
                  <a:gd name="T24" fmla="*/ 8863 w 304"/>
                  <a:gd name="T25" fmla="*/ 262 h 127"/>
                  <a:gd name="T26" fmla="*/ 9951 w 304"/>
                  <a:gd name="T27" fmla="*/ 88 h 127"/>
                  <a:gd name="T28" fmla="*/ 10829 w 304"/>
                  <a:gd name="T29" fmla="*/ 2075 h 127"/>
                  <a:gd name="T30" fmla="*/ 9082 w 304"/>
                  <a:gd name="T31" fmla="*/ 2613 h 127"/>
                  <a:gd name="T32" fmla="*/ 7288 w 304"/>
                  <a:gd name="T33" fmla="*/ 2786 h 127"/>
                  <a:gd name="T34" fmla="*/ 2805 w 304"/>
                  <a:gd name="T35" fmla="*/ 4288 h 127"/>
                  <a:gd name="T36" fmla="*/ 1936 w 304"/>
                  <a:gd name="T37" fmla="*/ 5211 h 1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04" h="127">
                    <a:moveTo>
                      <a:pt x="53" y="118"/>
                    </a:moveTo>
                    <a:cubicBezTo>
                      <a:pt x="39" y="127"/>
                      <a:pt x="28" y="127"/>
                      <a:pt x="18" y="123"/>
                    </a:cubicBezTo>
                    <a:cubicBezTo>
                      <a:pt x="17" y="123"/>
                      <a:pt x="9" y="121"/>
                      <a:pt x="8" y="120"/>
                    </a:cubicBezTo>
                    <a:cubicBezTo>
                      <a:pt x="7" y="115"/>
                      <a:pt x="10" y="103"/>
                      <a:pt x="10" y="94"/>
                    </a:cubicBezTo>
                    <a:cubicBezTo>
                      <a:pt x="9" y="86"/>
                      <a:pt x="11" y="80"/>
                      <a:pt x="7" y="77"/>
                    </a:cubicBezTo>
                    <a:cubicBezTo>
                      <a:pt x="7" y="70"/>
                      <a:pt x="3" y="72"/>
                      <a:pt x="5" y="66"/>
                    </a:cubicBezTo>
                    <a:cubicBezTo>
                      <a:pt x="5" y="64"/>
                      <a:pt x="0" y="61"/>
                      <a:pt x="2" y="59"/>
                    </a:cubicBezTo>
                    <a:cubicBezTo>
                      <a:pt x="5" y="59"/>
                      <a:pt x="11" y="56"/>
                      <a:pt x="13" y="54"/>
                    </a:cubicBezTo>
                    <a:cubicBezTo>
                      <a:pt x="14" y="53"/>
                      <a:pt x="15" y="52"/>
                      <a:pt x="16" y="51"/>
                    </a:cubicBezTo>
                    <a:cubicBezTo>
                      <a:pt x="20" y="49"/>
                      <a:pt x="23" y="48"/>
                      <a:pt x="26" y="47"/>
                    </a:cubicBezTo>
                    <a:cubicBezTo>
                      <a:pt x="31" y="47"/>
                      <a:pt x="47" y="55"/>
                      <a:pt x="57" y="53"/>
                    </a:cubicBezTo>
                    <a:cubicBezTo>
                      <a:pt x="105" y="48"/>
                      <a:pt x="161" y="37"/>
                      <a:pt x="197" y="27"/>
                    </a:cubicBezTo>
                    <a:cubicBezTo>
                      <a:pt x="216" y="21"/>
                      <a:pt x="239" y="7"/>
                      <a:pt x="243" y="6"/>
                    </a:cubicBezTo>
                    <a:cubicBezTo>
                      <a:pt x="254" y="3"/>
                      <a:pt x="264" y="3"/>
                      <a:pt x="273" y="2"/>
                    </a:cubicBezTo>
                    <a:cubicBezTo>
                      <a:pt x="296" y="0"/>
                      <a:pt x="304" y="26"/>
                      <a:pt x="297" y="47"/>
                    </a:cubicBezTo>
                    <a:cubicBezTo>
                      <a:pt x="293" y="59"/>
                      <a:pt x="274" y="58"/>
                      <a:pt x="249" y="59"/>
                    </a:cubicBezTo>
                    <a:cubicBezTo>
                      <a:pt x="232" y="60"/>
                      <a:pt x="210" y="61"/>
                      <a:pt x="200" y="63"/>
                    </a:cubicBezTo>
                    <a:cubicBezTo>
                      <a:pt x="167" y="69"/>
                      <a:pt x="90" y="93"/>
                      <a:pt x="77" y="97"/>
                    </a:cubicBezTo>
                    <a:cubicBezTo>
                      <a:pt x="64" y="101"/>
                      <a:pt x="68" y="108"/>
                      <a:pt x="53" y="11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4" name="Freeform 116">
                <a:extLst>
                  <a:ext uri="{FF2B5EF4-FFF2-40B4-BE49-F238E27FC236}">
                    <a16:creationId xmlns:a16="http://schemas.microsoft.com/office/drawing/2014/main" id="{B0D85776-DC88-45EC-A385-2A0159234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65"/>
                <a:ext cx="324" cy="353"/>
              </a:xfrm>
              <a:custGeom>
                <a:avLst/>
                <a:gdLst>
                  <a:gd name="T0" fmla="*/ 830 w 98"/>
                  <a:gd name="T1" fmla="*/ 4398 h 100"/>
                  <a:gd name="T2" fmla="*/ 1739 w 98"/>
                  <a:gd name="T3" fmla="*/ 3389 h 100"/>
                  <a:gd name="T4" fmla="*/ 2853 w 98"/>
                  <a:gd name="T5" fmla="*/ 1843 h 100"/>
                  <a:gd name="T6" fmla="*/ 3541 w 98"/>
                  <a:gd name="T7" fmla="*/ 1098 h 100"/>
                  <a:gd name="T8" fmla="*/ 2962 w 98"/>
                  <a:gd name="T9" fmla="*/ 226 h 100"/>
                  <a:gd name="T10" fmla="*/ 2351 w 98"/>
                  <a:gd name="T11" fmla="*/ 921 h 100"/>
                  <a:gd name="T12" fmla="*/ 469 w 98"/>
                  <a:gd name="T13" fmla="*/ 2107 h 100"/>
                  <a:gd name="T14" fmla="*/ 142 w 98"/>
                  <a:gd name="T15" fmla="*/ 3039 h 100"/>
                  <a:gd name="T16" fmla="*/ 830 w 98"/>
                  <a:gd name="T17" fmla="*/ 4398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100">
                    <a:moveTo>
                      <a:pt x="23" y="100"/>
                    </a:moveTo>
                    <a:cubicBezTo>
                      <a:pt x="39" y="97"/>
                      <a:pt x="48" y="87"/>
                      <a:pt x="48" y="77"/>
                    </a:cubicBezTo>
                    <a:cubicBezTo>
                      <a:pt x="48" y="66"/>
                      <a:pt x="71" y="43"/>
                      <a:pt x="79" y="42"/>
                    </a:cubicBezTo>
                    <a:cubicBezTo>
                      <a:pt x="88" y="40"/>
                      <a:pt x="97" y="43"/>
                      <a:pt x="98" y="25"/>
                    </a:cubicBezTo>
                    <a:cubicBezTo>
                      <a:pt x="98" y="8"/>
                      <a:pt x="91" y="0"/>
                      <a:pt x="82" y="5"/>
                    </a:cubicBezTo>
                    <a:cubicBezTo>
                      <a:pt x="72" y="10"/>
                      <a:pt x="73" y="13"/>
                      <a:pt x="65" y="21"/>
                    </a:cubicBezTo>
                    <a:cubicBezTo>
                      <a:pt x="58" y="29"/>
                      <a:pt x="21" y="39"/>
                      <a:pt x="13" y="48"/>
                    </a:cubicBezTo>
                    <a:cubicBezTo>
                      <a:pt x="6" y="58"/>
                      <a:pt x="0" y="65"/>
                      <a:pt x="4" y="69"/>
                    </a:cubicBezTo>
                    <a:cubicBezTo>
                      <a:pt x="25" y="77"/>
                      <a:pt x="22" y="93"/>
                      <a:pt x="23" y="10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5" name="Freeform 117">
                <a:extLst>
                  <a:ext uri="{FF2B5EF4-FFF2-40B4-BE49-F238E27FC236}">
                    <a16:creationId xmlns:a16="http://schemas.microsoft.com/office/drawing/2014/main" id="{19A5F03C-B22C-4764-A0F7-858593975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148"/>
                <a:ext cx="166" cy="198"/>
              </a:xfrm>
              <a:custGeom>
                <a:avLst/>
                <a:gdLst>
                  <a:gd name="T0" fmla="*/ 365 w 50"/>
                  <a:gd name="T1" fmla="*/ 2426 h 56"/>
                  <a:gd name="T2" fmla="*/ 0 w 50"/>
                  <a:gd name="T3" fmla="*/ 1588 h 56"/>
                  <a:gd name="T4" fmla="*/ 33 w 50"/>
                  <a:gd name="T5" fmla="*/ 1464 h 56"/>
                  <a:gd name="T6" fmla="*/ 803 w 50"/>
                  <a:gd name="T7" fmla="*/ 714 h 56"/>
                  <a:gd name="T8" fmla="*/ 1643 w 50"/>
                  <a:gd name="T9" fmla="*/ 50 h 56"/>
                  <a:gd name="T10" fmla="*/ 1643 w 50"/>
                  <a:gd name="T11" fmla="*/ 887 h 56"/>
                  <a:gd name="T12" fmla="*/ 1135 w 50"/>
                  <a:gd name="T13" fmla="*/ 1326 h 56"/>
                  <a:gd name="T14" fmla="*/ 993 w 50"/>
                  <a:gd name="T15" fmla="*/ 1764 h 56"/>
                  <a:gd name="T16" fmla="*/ 365 w 50"/>
                  <a:gd name="T17" fmla="*/ 2426 h 56"/>
                  <a:gd name="T18" fmla="*/ 365 w 50"/>
                  <a:gd name="T19" fmla="*/ 2426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56">
                    <a:moveTo>
                      <a:pt x="10" y="55"/>
                    </a:moveTo>
                    <a:cubicBezTo>
                      <a:pt x="10" y="45"/>
                      <a:pt x="5" y="37"/>
                      <a:pt x="0" y="36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9" y="23"/>
                      <a:pt x="22" y="16"/>
                    </a:cubicBezTo>
                    <a:cubicBezTo>
                      <a:pt x="26" y="9"/>
                      <a:pt x="41" y="1"/>
                      <a:pt x="45" y="1"/>
                    </a:cubicBezTo>
                    <a:cubicBezTo>
                      <a:pt x="50" y="0"/>
                      <a:pt x="47" y="11"/>
                      <a:pt x="45" y="20"/>
                    </a:cubicBezTo>
                    <a:cubicBezTo>
                      <a:pt x="43" y="29"/>
                      <a:pt x="36" y="24"/>
                      <a:pt x="31" y="30"/>
                    </a:cubicBezTo>
                    <a:cubicBezTo>
                      <a:pt x="26" y="36"/>
                      <a:pt x="26" y="32"/>
                      <a:pt x="27" y="40"/>
                    </a:cubicBezTo>
                    <a:cubicBezTo>
                      <a:pt x="28" y="48"/>
                      <a:pt x="21" y="56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6" name="Freeform 118">
                <a:extLst>
                  <a:ext uri="{FF2B5EF4-FFF2-40B4-BE49-F238E27FC236}">
                    <a16:creationId xmlns:a16="http://schemas.microsoft.com/office/drawing/2014/main" id="{18CE8EAE-F0F3-4681-AC12-8A87BD6AB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1339"/>
                <a:ext cx="53" cy="67"/>
              </a:xfrm>
              <a:custGeom>
                <a:avLst/>
                <a:gdLst>
                  <a:gd name="T0" fmla="*/ 470 w 16"/>
                  <a:gd name="T1" fmla="*/ 0 h 19"/>
                  <a:gd name="T2" fmla="*/ 252 w 16"/>
                  <a:gd name="T3" fmla="*/ 748 h 19"/>
                  <a:gd name="T4" fmla="*/ 33 w 16"/>
                  <a:gd name="T5" fmla="*/ 659 h 19"/>
                  <a:gd name="T6" fmla="*/ 361 w 16"/>
                  <a:gd name="T7" fmla="*/ 17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9">
                    <a:moveTo>
                      <a:pt x="13" y="0"/>
                    </a:moveTo>
                    <a:cubicBezTo>
                      <a:pt x="16" y="6"/>
                      <a:pt x="13" y="15"/>
                      <a:pt x="7" y="17"/>
                    </a:cubicBezTo>
                    <a:cubicBezTo>
                      <a:pt x="4" y="18"/>
                      <a:pt x="0" y="19"/>
                      <a:pt x="1" y="15"/>
                    </a:cubicBezTo>
                    <a:cubicBezTo>
                      <a:pt x="1" y="12"/>
                      <a:pt x="9" y="8"/>
                      <a:pt x="10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7" name="Freeform 119">
                <a:extLst>
                  <a:ext uri="{FF2B5EF4-FFF2-40B4-BE49-F238E27FC236}">
                    <a16:creationId xmlns:a16="http://schemas.microsoft.com/office/drawing/2014/main" id="{4B974F39-D4E5-4DA0-B3B9-46E07AC56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321"/>
                <a:ext cx="278" cy="276"/>
              </a:xfrm>
              <a:custGeom>
                <a:avLst/>
                <a:gdLst>
                  <a:gd name="T0" fmla="*/ 3045 w 84"/>
                  <a:gd name="T1" fmla="*/ 0 h 78"/>
                  <a:gd name="T2" fmla="*/ 2684 w 84"/>
                  <a:gd name="T3" fmla="*/ 527 h 78"/>
                  <a:gd name="T4" fmla="*/ 2684 w 84"/>
                  <a:gd name="T5" fmla="*/ 800 h 78"/>
                  <a:gd name="T6" fmla="*/ 2466 w 84"/>
                  <a:gd name="T7" fmla="*/ 927 h 78"/>
                  <a:gd name="T8" fmla="*/ 1599 w 84"/>
                  <a:gd name="T9" fmla="*/ 1776 h 78"/>
                  <a:gd name="T10" fmla="*/ 579 w 84"/>
                  <a:gd name="T11" fmla="*/ 3457 h 78"/>
                  <a:gd name="T12" fmla="*/ 470 w 84"/>
                  <a:gd name="T13" fmla="*/ 2742 h 78"/>
                  <a:gd name="T14" fmla="*/ 252 w 84"/>
                  <a:gd name="T15" fmla="*/ 2392 h 78"/>
                  <a:gd name="T16" fmla="*/ 0 w 84"/>
                  <a:gd name="T17" fmla="*/ 2254 h 78"/>
                  <a:gd name="T18" fmla="*/ 864 w 84"/>
                  <a:gd name="T19" fmla="*/ 2565 h 78"/>
                  <a:gd name="T20" fmla="*/ 943 w 84"/>
                  <a:gd name="T21" fmla="*/ 1642 h 78"/>
                  <a:gd name="T22" fmla="*/ 1665 w 84"/>
                  <a:gd name="T23" fmla="*/ 1288 h 78"/>
                  <a:gd name="T24" fmla="*/ 2651 w 84"/>
                  <a:gd name="T25" fmla="*/ 13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4" h="78">
                    <a:moveTo>
                      <a:pt x="84" y="0"/>
                    </a:moveTo>
                    <a:cubicBezTo>
                      <a:pt x="81" y="5"/>
                      <a:pt x="75" y="6"/>
                      <a:pt x="74" y="12"/>
                    </a:cubicBezTo>
                    <a:cubicBezTo>
                      <a:pt x="73" y="13"/>
                      <a:pt x="74" y="17"/>
                      <a:pt x="74" y="18"/>
                    </a:cubicBezTo>
                    <a:cubicBezTo>
                      <a:pt x="73" y="19"/>
                      <a:pt x="69" y="20"/>
                      <a:pt x="68" y="21"/>
                    </a:cubicBezTo>
                    <a:cubicBezTo>
                      <a:pt x="60" y="25"/>
                      <a:pt x="50" y="33"/>
                      <a:pt x="44" y="40"/>
                    </a:cubicBezTo>
                    <a:cubicBezTo>
                      <a:pt x="34" y="52"/>
                      <a:pt x="37" y="78"/>
                      <a:pt x="16" y="78"/>
                    </a:cubicBezTo>
                    <a:cubicBezTo>
                      <a:pt x="17" y="72"/>
                      <a:pt x="16" y="67"/>
                      <a:pt x="13" y="62"/>
                    </a:cubicBezTo>
                    <a:cubicBezTo>
                      <a:pt x="12" y="59"/>
                      <a:pt x="10" y="56"/>
                      <a:pt x="7" y="54"/>
                    </a:cubicBezTo>
                    <a:cubicBezTo>
                      <a:pt x="5" y="53"/>
                      <a:pt x="3" y="53"/>
                      <a:pt x="0" y="51"/>
                    </a:cubicBezTo>
                    <a:cubicBezTo>
                      <a:pt x="11" y="48"/>
                      <a:pt x="14" y="59"/>
                      <a:pt x="24" y="58"/>
                    </a:cubicBezTo>
                    <a:cubicBezTo>
                      <a:pt x="37" y="55"/>
                      <a:pt x="29" y="45"/>
                      <a:pt x="26" y="37"/>
                    </a:cubicBezTo>
                    <a:cubicBezTo>
                      <a:pt x="32" y="47"/>
                      <a:pt x="42" y="35"/>
                      <a:pt x="46" y="29"/>
                    </a:cubicBezTo>
                    <a:cubicBezTo>
                      <a:pt x="55" y="20"/>
                      <a:pt x="66" y="14"/>
                      <a:pt x="73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8" name="Freeform 120">
                <a:extLst>
                  <a:ext uri="{FF2B5EF4-FFF2-40B4-BE49-F238E27FC236}">
                    <a16:creationId xmlns:a16="http://schemas.microsoft.com/office/drawing/2014/main" id="{D551448C-EEEF-49CD-8286-C8B4497E6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226"/>
                <a:ext cx="86" cy="113"/>
              </a:xfrm>
              <a:custGeom>
                <a:avLst/>
                <a:gdLst>
                  <a:gd name="T0" fmla="*/ 0 w 26"/>
                  <a:gd name="T1" fmla="*/ 749 h 32"/>
                  <a:gd name="T2" fmla="*/ 218 w 26"/>
                  <a:gd name="T3" fmla="*/ 1271 h 32"/>
                  <a:gd name="T4" fmla="*/ 579 w 26"/>
                  <a:gd name="T5" fmla="*/ 1098 h 32"/>
                  <a:gd name="T6" fmla="*/ 655 w 26"/>
                  <a:gd name="T7" fmla="*/ 523 h 32"/>
                  <a:gd name="T8" fmla="*/ 939 w 26"/>
                  <a:gd name="T9" fmla="*/ 0 h 32"/>
                  <a:gd name="T10" fmla="*/ 503 w 26"/>
                  <a:gd name="T11" fmla="*/ 523 h 32"/>
                  <a:gd name="T12" fmla="*/ 361 w 26"/>
                  <a:gd name="T13" fmla="*/ 798 h 32"/>
                  <a:gd name="T14" fmla="*/ 76 w 26"/>
                  <a:gd name="T15" fmla="*/ 74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32">
                    <a:moveTo>
                      <a:pt x="0" y="17"/>
                    </a:moveTo>
                    <a:cubicBezTo>
                      <a:pt x="5" y="19"/>
                      <a:pt x="2" y="27"/>
                      <a:pt x="6" y="29"/>
                    </a:cubicBezTo>
                    <a:cubicBezTo>
                      <a:pt x="9" y="32"/>
                      <a:pt x="15" y="28"/>
                      <a:pt x="16" y="25"/>
                    </a:cubicBezTo>
                    <a:cubicBezTo>
                      <a:pt x="17" y="19"/>
                      <a:pt x="14" y="17"/>
                      <a:pt x="18" y="12"/>
                    </a:cubicBezTo>
                    <a:cubicBezTo>
                      <a:pt x="20" y="8"/>
                      <a:pt x="23" y="4"/>
                      <a:pt x="26" y="0"/>
                    </a:cubicBezTo>
                    <a:cubicBezTo>
                      <a:pt x="19" y="1"/>
                      <a:pt x="17" y="6"/>
                      <a:pt x="14" y="12"/>
                    </a:cubicBezTo>
                    <a:cubicBezTo>
                      <a:pt x="13" y="14"/>
                      <a:pt x="12" y="18"/>
                      <a:pt x="10" y="18"/>
                    </a:cubicBezTo>
                    <a:cubicBezTo>
                      <a:pt x="8" y="19"/>
                      <a:pt x="5" y="17"/>
                      <a:pt x="2" y="1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9" name="Freeform 121">
                <a:extLst>
                  <a:ext uri="{FF2B5EF4-FFF2-40B4-BE49-F238E27FC236}">
                    <a16:creationId xmlns:a16="http://schemas.microsoft.com/office/drawing/2014/main" id="{718AE877-026F-4563-AA50-D83B986FC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1166"/>
                <a:ext cx="40" cy="63"/>
              </a:xfrm>
              <a:custGeom>
                <a:avLst/>
                <a:gdLst>
                  <a:gd name="T0" fmla="*/ 443 w 12"/>
                  <a:gd name="T1" fmla="*/ 0 h 18"/>
                  <a:gd name="T2" fmla="*/ 257 w 12"/>
                  <a:gd name="T3" fmla="*/ 686 h 18"/>
                  <a:gd name="T4" fmla="*/ 367 w 12"/>
                  <a:gd name="T5" fmla="*/ 4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12" y="0"/>
                    </a:moveTo>
                    <a:cubicBezTo>
                      <a:pt x="12" y="4"/>
                      <a:pt x="12" y="16"/>
                      <a:pt x="7" y="16"/>
                    </a:cubicBezTo>
                    <a:cubicBezTo>
                      <a:pt x="0" y="18"/>
                      <a:pt x="8" y="3"/>
                      <a:pt x="10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0" name="Freeform 122">
                <a:extLst>
                  <a:ext uri="{FF2B5EF4-FFF2-40B4-BE49-F238E27FC236}">
                    <a16:creationId xmlns:a16="http://schemas.microsoft.com/office/drawing/2014/main" id="{F2752868-B17C-4D41-BF7B-1036A99D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452"/>
                <a:ext cx="110" cy="141"/>
              </a:xfrm>
              <a:custGeom>
                <a:avLst/>
                <a:gdLst>
                  <a:gd name="T0" fmla="*/ 0 w 33"/>
                  <a:gd name="T1" fmla="*/ 969 h 40"/>
                  <a:gd name="T2" fmla="*/ 190 w 33"/>
                  <a:gd name="T3" fmla="*/ 1318 h 40"/>
                  <a:gd name="T4" fmla="*/ 257 w 33"/>
                  <a:gd name="T5" fmla="*/ 1752 h 40"/>
                  <a:gd name="T6" fmla="*/ 777 w 33"/>
                  <a:gd name="T7" fmla="*/ 1058 h 40"/>
                  <a:gd name="T8" fmla="*/ 1223 w 33"/>
                  <a:gd name="T9" fmla="*/ 0 h 40"/>
                  <a:gd name="T10" fmla="*/ 700 w 33"/>
                  <a:gd name="T11" fmla="*/ 881 h 40"/>
                  <a:gd name="T12" fmla="*/ 523 w 33"/>
                  <a:gd name="T13" fmla="*/ 1230 h 40"/>
                  <a:gd name="T14" fmla="*/ 110 w 33"/>
                  <a:gd name="T15" fmla="*/ 1142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40">
                    <a:moveTo>
                      <a:pt x="0" y="22"/>
                    </a:moveTo>
                    <a:cubicBezTo>
                      <a:pt x="1" y="24"/>
                      <a:pt x="4" y="27"/>
                      <a:pt x="5" y="30"/>
                    </a:cubicBezTo>
                    <a:cubicBezTo>
                      <a:pt x="6" y="33"/>
                      <a:pt x="5" y="37"/>
                      <a:pt x="7" y="40"/>
                    </a:cubicBezTo>
                    <a:cubicBezTo>
                      <a:pt x="15" y="38"/>
                      <a:pt x="19" y="31"/>
                      <a:pt x="21" y="24"/>
                    </a:cubicBezTo>
                    <a:cubicBezTo>
                      <a:pt x="24" y="16"/>
                      <a:pt x="23" y="4"/>
                      <a:pt x="33" y="0"/>
                    </a:cubicBezTo>
                    <a:cubicBezTo>
                      <a:pt x="27" y="2"/>
                      <a:pt x="22" y="15"/>
                      <a:pt x="19" y="20"/>
                    </a:cubicBezTo>
                    <a:cubicBezTo>
                      <a:pt x="18" y="22"/>
                      <a:pt x="17" y="27"/>
                      <a:pt x="14" y="28"/>
                    </a:cubicBezTo>
                    <a:cubicBezTo>
                      <a:pt x="10" y="30"/>
                      <a:pt x="6" y="25"/>
                      <a:pt x="3" y="2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1" name="Freeform 123">
                <a:extLst>
                  <a:ext uri="{FF2B5EF4-FFF2-40B4-BE49-F238E27FC236}">
                    <a16:creationId xmlns:a16="http://schemas.microsoft.com/office/drawing/2014/main" id="{4B3FBA35-B5A4-4D4D-8E17-462C6F22B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296"/>
                <a:ext cx="43" cy="39"/>
              </a:xfrm>
              <a:custGeom>
                <a:avLst/>
                <a:gdLst>
                  <a:gd name="T0" fmla="*/ 0 w 13"/>
                  <a:gd name="T1" fmla="*/ 138 h 11"/>
                  <a:gd name="T2" fmla="*/ 76 w 13"/>
                  <a:gd name="T3" fmla="*/ 440 h 11"/>
                  <a:gd name="T4" fmla="*/ 437 w 13"/>
                  <a:gd name="T5" fmla="*/ 351 h 11"/>
                  <a:gd name="T6" fmla="*/ 394 w 13"/>
                  <a:gd name="T7" fmla="*/ 0 h 11"/>
                  <a:gd name="T8" fmla="*/ 284 w 13"/>
                  <a:gd name="T9" fmla="*/ 262 h 11"/>
                  <a:gd name="T10" fmla="*/ 33 w 13"/>
                  <a:gd name="T11" fmla="*/ 227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0" y="3"/>
                    </a:moveTo>
                    <a:cubicBezTo>
                      <a:pt x="1" y="5"/>
                      <a:pt x="3" y="8"/>
                      <a:pt x="2" y="10"/>
                    </a:cubicBezTo>
                    <a:cubicBezTo>
                      <a:pt x="4" y="11"/>
                      <a:pt x="10" y="11"/>
                      <a:pt x="12" y="8"/>
                    </a:cubicBezTo>
                    <a:cubicBezTo>
                      <a:pt x="13" y="6"/>
                      <a:pt x="13" y="0"/>
                      <a:pt x="11" y="0"/>
                    </a:cubicBezTo>
                    <a:cubicBezTo>
                      <a:pt x="12" y="2"/>
                      <a:pt x="10" y="5"/>
                      <a:pt x="8" y="6"/>
                    </a:cubicBezTo>
                    <a:cubicBezTo>
                      <a:pt x="6" y="8"/>
                      <a:pt x="4" y="8"/>
                      <a:pt x="1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2" name="Freeform 124">
                <a:extLst>
                  <a:ext uri="{FF2B5EF4-FFF2-40B4-BE49-F238E27FC236}">
                    <a16:creationId xmlns:a16="http://schemas.microsoft.com/office/drawing/2014/main" id="{9BFAC085-E7B2-4747-BFB8-8027F50D9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395"/>
                <a:ext cx="106" cy="78"/>
              </a:xfrm>
              <a:custGeom>
                <a:avLst/>
                <a:gdLst>
                  <a:gd name="T0" fmla="*/ 0 w 32"/>
                  <a:gd name="T1" fmla="*/ 929 h 22"/>
                  <a:gd name="T2" fmla="*/ 441 w 32"/>
                  <a:gd name="T3" fmla="*/ 440 h 22"/>
                  <a:gd name="T4" fmla="*/ 1163 w 32"/>
                  <a:gd name="T5" fmla="*/ 89 h 22"/>
                  <a:gd name="T6" fmla="*/ 394 w 32"/>
                  <a:gd name="T7" fmla="*/ 628 h 22"/>
                  <a:gd name="T8" fmla="*/ 295 w 32"/>
                  <a:gd name="T9" fmla="*/ 893 h 22"/>
                  <a:gd name="T10" fmla="*/ 0 w 32"/>
                  <a:gd name="T11" fmla="*/ 98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22">
                    <a:moveTo>
                      <a:pt x="0" y="21"/>
                    </a:moveTo>
                    <a:cubicBezTo>
                      <a:pt x="4" y="18"/>
                      <a:pt x="7" y="13"/>
                      <a:pt x="12" y="10"/>
                    </a:cubicBezTo>
                    <a:cubicBezTo>
                      <a:pt x="16" y="8"/>
                      <a:pt x="28" y="0"/>
                      <a:pt x="32" y="2"/>
                    </a:cubicBezTo>
                    <a:cubicBezTo>
                      <a:pt x="24" y="4"/>
                      <a:pt x="16" y="9"/>
                      <a:pt x="11" y="14"/>
                    </a:cubicBezTo>
                    <a:cubicBezTo>
                      <a:pt x="10" y="16"/>
                      <a:pt x="10" y="18"/>
                      <a:pt x="8" y="20"/>
                    </a:cubicBezTo>
                    <a:cubicBezTo>
                      <a:pt x="5" y="21"/>
                      <a:pt x="2" y="20"/>
                      <a:pt x="0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3" name="Freeform 125">
                <a:extLst>
                  <a:ext uri="{FF2B5EF4-FFF2-40B4-BE49-F238E27FC236}">
                    <a16:creationId xmlns:a16="http://schemas.microsoft.com/office/drawing/2014/main" id="{AC42889F-3DB9-4A22-917F-47317D6E2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215"/>
                <a:ext cx="59" cy="53"/>
              </a:xfrm>
              <a:custGeom>
                <a:avLst/>
                <a:gdLst>
                  <a:gd name="T0" fmla="*/ 33 w 18"/>
                  <a:gd name="T1" fmla="*/ 576 h 15"/>
                  <a:gd name="T2" fmla="*/ 633 w 18"/>
                  <a:gd name="T3" fmla="*/ 0 h 15"/>
                  <a:gd name="T4" fmla="*/ 354 w 18"/>
                  <a:gd name="T5" fmla="*/ 488 h 15"/>
                  <a:gd name="T6" fmla="*/ 0 w 18"/>
                  <a:gd name="T7" fmla="*/ 66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5">
                    <a:moveTo>
                      <a:pt x="1" y="13"/>
                    </a:moveTo>
                    <a:cubicBezTo>
                      <a:pt x="5" y="7"/>
                      <a:pt x="13" y="6"/>
                      <a:pt x="18" y="0"/>
                    </a:cubicBezTo>
                    <a:cubicBezTo>
                      <a:pt x="16" y="4"/>
                      <a:pt x="14" y="8"/>
                      <a:pt x="10" y="11"/>
                    </a:cubicBezTo>
                    <a:cubicBezTo>
                      <a:pt x="7" y="13"/>
                      <a:pt x="3" y="12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4" name="Freeform 126">
                <a:extLst>
                  <a:ext uri="{FF2B5EF4-FFF2-40B4-BE49-F238E27FC236}">
                    <a16:creationId xmlns:a16="http://schemas.microsoft.com/office/drawing/2014/main" id="{06D14F18-4265-4BBF-ADF4-354EDA1FE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455"/>
                <a:ext cx="29" cy="57"/>
              </a:xfrm>
              <a:custGeom>
                <a:avLst/>
                <a:gdLst>
                  <a:gd name="T0" fmla="*/ 0 w 9"/>
                  <a:gd name="T1" fmla="*/ 0 h 16"/>
                  <a:gd name="T2" fmla="*/ 300 w 9"/>
                  <a:gd name="T3" fmla="*/ 72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5" y="5"/>
                      <a:pt x="8" y="10"/>
                      <a:pt x="9" y="16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5" name="Freeform 127">
                <a:extLst>
                  <a:ext uri="{FF2B5EF4-FFF2-40B4-BE49-F238E27FC236}">
                    <a16:creationId xmlns:a16="http://schemas.microsoft.com/office/drawing/2014/main" id="{EB11F4A1-9D29-4744-8674-73294B290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321"/>
                <a:ext cx="46" cy="74"/>
              </a:xfrm>
              <a:custGeom>
                <a:avLst/>
                <a:gdLst>
                  <a:gd name="T0" fmla="*/ 279 w 14"/>
                  <a:gd name="T1" fmla="*/ 0 h 21"/>
                  <a:gd name="T2" fmla="*/ 421 w 14"/>
                  <a:gd name="T3" fmla="*/ 310 h 21"/>
                  <a:gd name="T4" fmla="*/ 141 w 14"/>
                  <a:gd name="T5" fmla="*/ 92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8" y="0"/>
                    </a:moveTo>
                    <a:cubicBezTo>
                      <a:pt x="11" y="1"/>
                      <a:pt x="14" y="2"/>
                      <a:pt x="12" y="7"/>
                    </a:cubicBezTo>
                    <a:cubicBezTo>
                      <a:pt x="8" y="15"/>
                      <a:pt x="0" y="16"/>
                      <a:pt x="4" y="2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6" name="Freeform 128">
                <a:extLst>
                  <a:ext uri="{FF2B5EF4-FFF2-40B4-BE49-F238E27FC236}">
                    <a16:creationId xmlns:a16="http://schemas.microsoft.com/office/drawing/2014/main" id="{B4B62DAC-F2B1-4F22-A336-360DA8236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1208"/>
                <a:ext cx="10" cy="28"/>
              </a:xfrm>
              <a:custGeom>
                <a:avLst/>
                <a:gdLst>
                  <a:gd name="T0" fmla="*/ 33 w 3"/>
                  <a:gd name="T1" fmla="*/ 0 h 8"/>
                  <a:gd name="T2" fmla="*/ 110 w 3"/>
                  <a:gd name="T3" fmla="*/ 34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0" y="3"/>
                      <a:pt x="0" y="6"/>
                      <a:pt x="3" y="8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7" name="Freeform 129">
                <a:extLst>
                  <a:ext uri="{FF2B5EF4-FFF2-40B4-BE49-F238E27FC236}">
                    <a16:creationId xmlns:a16="http://schemas.microsoft.com/office/drawing/2014/main" id="{7A62C80D-43DC-4B85-9543-44E4F54A4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65"/>
                <a:ext cx="324" cy="353"/>
              </a:xfrm>
              <a:custGeom>
                <a:avLst/>
                <a:gdLst>
                  <a:gd name="T0" fmla="*/ 830 w 98"/>
                  <a:gd name="T1" fmla="*/ 4398 h 100"/>
                  <a:gd name="T2" fmla="*/ 1739 w 98"/>
                  <a:gd name="T3" fmla="*/ 3389 h 100"/>
                  <a:gd name="T4" fmla="*/ 2853 w 98"/>
                  <a:gd name="T5" fmla="*/ 1843 h 100"/>
                  <a:gd name="T6" fmla="*/ 3541 w 98"/>
                  <a:gd name="T7" fmla="*/ 1098 h 100"/>
                  <a:gd name="T8" fmla="*/ 2962 w 98"/>
                  <a:gd name="T9" fmla="*/ 226 h 100"/>
                  <a:gd name="T10" fmla="*/ 2351 w 98"/>
                  <a:gd name="T11" fmla="*/ 921 h 100"/>
                  <a:gd name="T12" fmla="*/ 469 w 98"/>
                  <a:gd name="T13" fmla="*/ 2107 h 100"/>
                  <a:gd name="T14" fmla="*/ 142 w 98"/>
                  <a:gd name="T15" fmla="*/ 3039 h 100"/>
                  <a:gd name="T16" fmla="*/ 830 w 98"/>
                  <a:gd name="T17" fmla="*/ 4398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100">
                    <a:moveTo>
                      <a:pt x="23" y="100"/>
                    </a:moveTo>
                    <a:cubicBezTo>
                      <a:pt x="39" y="97"/>
                      <a:pt x="48" y="87"/>
                      <a:pt x="48" y="77"/>
                    </a:cubicBezTo>
                    <a:cubicBezTo>
                      <a:pt x="48" y="66"/>
                      <a:pt x="71" y="43"/>
                      <a:pt x="79" y="42"/>
                    </a:cubicBezTo>
                    <a:cubicBezTo>
                      <a:pt x="88" y="40"/>
                      <a:pt x="97" y="43"/>
                      <a:pt x="98" y="25"/>
                    </a:cubicBezTo>
                    <a:cubicBezTo>
                      <a:pt x="98" y="8"/>
                      <a:pt x="91" y="0"/>
                      <a:pt x="82" y="5"/>
                    </a:cubicBezTo>
                    <a:cubicBezTo>
                      <a:pt x="72" y="10"/>
                      <a:pt x="73" y="13"/>
                      <a:pt x="65" y="21"/>
                    </a:cubicBezTo>
                    <a:cubicBezTo>
                      <a:pt x="58" y="29"/>
                      <a:pt x="21" y="39"/>
                      <a:pt x="13" y="48"/>
                    </a:cubicBezTo>
                    <a:cubicBezTo>
                      <a:pt x="6" y="58"/>
                      <a:pt x="0" y="65"/>
                      <a:pt x="4" y="69"/>
                    </a:cubicBezTo>
                    <a:cubicBezTo>
                      <a:pt x="25" y="77"/>
                      <a:pt x="22" y="93"/>
                      <a:pt x="23" y="10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8" name="Freeform 130">
                <a:extLst>
                  <a:ext uri="{FF2B5EF4-FFF2-40B4-BE49-F238E27FC236}">
                    <a16:creationId xmlns:a16="http://schemas.microsoft.com/office/drawing/2014/main" id="{08D66C63-568E-4FDA-ACAC-2469E31B2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148"/>
                <a:ext cx="166" cy="198"/>
              </a:xfrm>
              <a:custGeom>
                <a:avLst/>
                <a:gdLst>
                  <a:gd name="T0" fmla="*/ 365 w 50"/>
                  <a:gd name="T1" fmla="*/ 2426 h 56"/>
                  <a:gd name="T2" fmla="*/ 0 w 50"/>
                  <a:gd name="T3" fmla="*/ 1588 h 56"/>
                  <a:gd name="T4" fmla="*/ 33 w 50"/>
                  <a:gd name="T5" fmla="*/ 1464 h 56"/>
                  <a:gd name="T6" fmla="*/ 803 w 50"/>
                  <a:gd name="T7" fmla="*/ 714 h 56"/>
                  <a:gd name="T8" fmla="*/ 1643 w 50"/>
                  <a:gd name="T9" fmla="*/ 50 h 56"/>
                  <a:gd name="T10" fmla="*/ 1643 w 50"/>
                  <a:gd name="T11" fmla="*/ 887 h 56"/>
                  <a:gd name="T12" fmla="*/ 1135 w 50"/>
                  <a:gd name="T13" fmla="*/ 1326 h 56"/>
                  <a:gd name="T14" fmla="*/ 993 w 50"/>
                  <a:gd name="T15" fmla="*/ 1764 h 56"/>
                  <a:gd name="T16" fmla="*/ 365 w 50"/>
                  <a:gd name="T17" fmla="*/ 2426 h 56"/>
                  <a:gd name="T18" fmla="*/ 365 w 50"/>
                  <a:gd name="T19" fmla="*/ 2426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56">
                    <a:moveTo>
                      <a:pt x="10" y="55"/>
                    </a:moveTo>
                    <a:cubicBezTo>
                      <a:pt x="10" y="45"/>
                      <a:pt x="5" y="37"/>
                      <a:pt x="0" y="36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9" y="23"/>
                      <a:pt x="22" y="16"/>
                    </a:cubicBezTo>
                    <a:cubicBezTo>
                      <a:pt x="26" y="9"/>
                      <a:pt x="41" y="1"/>
                      <a:pt x="45" y="1"/>
                    </a:cubicBezTo>
                    <a:cubicBezTo>
                      <a:pt x="50" y="0"/>
                      <a:pt x="47" y="11"/>
                      <a:pt x="45" y="20"/>
                    </a:cubicBezTo>
                    <a:cubicBezTo>
                      <a:pt x="43" y="29"/>
                      <a:pt x="36" y="24"/>
                      <a:pt x="31" y="30"/>
                    </a:cubicBezTo>
                    <a:cubicBezTo>
                      <a:pt x="26" y="36"/>
                      <a:pt x="26" y="32"/>
                      <a:pt x="27" y="40"/>
                    </a:cubicBezTo>
                    <a:cubicBezTo>
                      <a:pt x="28" y="48"/>
                      <a:pt x="21" y="56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9" name="Freeform 131">
                <a:extLst>
                  <a:ext uri="{FF2B5EF4-FFF2-40B4-BE49-F238E27FC236}">
                    <a16:creationId xmlns:a16="http://schemas.microsoft.com/office/drawing/2014/main" id="{DE38463E-3786-4736-9D09-F81C2D9CE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59"/>
                <a:ext cx="33" cy="21"/>
              </a:xfrm>
              <a:custGeom>
                <a:avLst/>
                <a:gdLst>
                  <a:gd name="T0" fmla="*/ 360 w 10"/>
                  <a:gd name="T1" fmla="*/ 0 h 6"/>
                  <a:gd name="T2" fmla="*/ 0 w 10"/>
                  <a:gd name="T3" fmla="*/ 25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6" y="0"/>
                      <a:pt x="4" y="4"/>
                      <a:pt x="0" y="6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0" name="Freeform 132">
                <a:extLst>
                  <a:ext uri="{FF2B5EF4-FFF2-40B4-BE49-F238E27FC236}">
                    <a16:creationId xmlns:a16="http://schemas.microsoft.com/office/drawing/2014/main" id="{1468D983-1B58-49F2-AC00-0FBCE4CAA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335"/>
                <a:ext cx="19" cy="1"/>
              </a:xfrm>
              <a:custGeom>
                <a:avLst/>
                <a:gdLst>
                  <a:gd name="T0" fmla="*/ 0 w 6"/>
                  <a:gd name="T1" fmla="*/ 0 h 1"/>
                  <a:gd name="T2" fmla="*/ 19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1" name="Freeform 133">
                <a:extLst>
                  <a:ext uri="{FF2B5EF4-FFF2-40B4-BE49-F238E27FC236}">
                    <a16:creationId xmlns:a16="http://schemas.microsoft.com/office/drawing/2014/main" id="{5090BFE5-B927-4E19-A1D3-200CD257A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19"/>
                <a:ext cx="23" cy="7"/>
              </a:xfrm>
              <a:custGeom>
                <a:avLst/>
                <a:gdLst>
                  <a:gd name="T0" fmla="*/ 250 w 7"/>
                  <a:gd name="T1" fmla="*/ 0 h 2"/>
                  <a:gd name="T2" fmla="*/ 0 w 7"/>
                  <a:gd name="T3" fmla="*/ 8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cubicBezTo>
                      <a:pt x="5" y="2"/>
                      <a:pt x="2" y="1"/>
                      <a:pt x="0" y="2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2" name="Freeform 134">
                <a:extLst>
                  <a:ext uri="{FF2B5EF4-FFF2-40B4-BE49-F238E27FC236}">
                    <a16:creationId xmlns:a16="http://schemas.microsoft.com/office/drawing/2014/main" id="{E51EAA17-2CBF-4D1A-91BF-D62B737A8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455"/>
                <a:ext cx="557" cy="668"/>
              </a:xfrm>
              <a:custGeom>
                <a:avLst/>
                <a:gdLst>
                  <a:gd name="T0" fmla="*/ 1386 w 168"/>
                  <a:gd name="T1" fmla="*/ 8168 h 189"/>
                  <a:gd name="T2" fmla="*/ 1310 w 168"/>
                  <a:gd name="T3" fmla="*/ 7906 h 189"/>
                  <a:gd name="T4" fmla="*/ 945 w 168"/>
                  <a:gd name="T5" fmla="*/ 6846 h 189"/>
                  <a:gd name="T6" fmla="*/ 219 w 168"/>
                  <a:gd name="T7" fmla="*/ 6185 h 189"/>
                  <a:gd name="T8" fmla="*/ 76 w 168"/>
                  <a:gd name="T9" fmla="*/ 6221 h 189"/>
                  <a:gd name="T10" fmla="*/ 219 w 168"/>
                  <a:gd name="T11" fmla="*/ 5648 h 189"/>
                  <a:gd name="T12" fmla="*/ 660 w 168"/>
                  <a:gd name="T13" fmla="*/ 5210 h 189"/>
                  <a:gd name="T14" fmla="*/ 1353 w 168"/>
                  <a:gd name="T15" fmla="*/ 4634 h 189"/>
                  <a:gd name="T16" fmla="*/ 3826 w 168"/>
                  <a:gd name="T17" fmla="*/ 1463 h 189"/>
                  <a:gd name="T18" fmla="*/ 5354 w 168"/>
                  <a:gd name="T19" fmla="*/ 399 h 189"/>
                  <a:gd name="T20" fmla="*/ 5981 w 168"/>
                  <a:gd name="T21" fmla="*/ 1848 h 189"/>
                  <a:gd name="T22" fmla="*/ 5179 w 168"/>
                  <a:gd name="T23" fmla="*/ 2824 h 189"/>
                  <a:gd name="T24" fmla="*/ 3969 w 168"/>
                  <a:gd name="T25" fmla="*/ 3485 h 189"/>
                  <a:gd name="T26" fmla="*/ 2298 w 168"/>
                  <a:gd name="T27" fmla="*/ 6097 h 189"/>
                  <a:gd name="T28" fmla="*/ 2188 w 168"/>
                  <a:gd name="T29" fmla="*/ 7196 h 189"/>
                  <a:gd name="T30" fmla="*/ 2079 w 168"/>
                  <a:gd name="T31" fmla="*/ 7822 h 189"/>
                  <a:gd name="T32" fmla="*/ 1386 w 168"/>
                  <a:gd name="T33" fmla="*/ 8168 h 1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89">
                    <a:moveTo>
                      <a:pt x="38" y="185"/>
                    </a:moveTo>
                    <a:cubicBezTo>
                      <a:pt x="39" y="183"/>
                      <a:pt x="37" y="181"/>
                      <a:pt x="36" y="179"/>
                    </a:cubicBezTo>
                    <a:cubicBezTo>
                      <a:pt x="34" y="171"/>
                      <a:pt x="34" y="159"/>
                      <a:pt x="26" y="155"/>
                    </a:cubicBezTo>
                    <a:cubicBezTo>
                      <a:pt x="16" y="150"/>
                      <a:pt x="12" y="140"/>
                      <a:pt x="6" y="140"/>
                    </a:cubicBezTo>
                    <a:cubicBezTo>
                      <a:pt x="4" y="140"/>
                      <a:pt x="3" y="140"/>
                      <a:pt x="2" y="141"/>
                    </a:cubicBezTo>
                    <a:cubicBezTo>
                      <a:pt x="0" y="137"/>
                      <a:pt x="4" y="132"/>
                      <a:pt x="6" y="128"/>
                    </a:cubicBezTo>
                    <a:cubicBezTo>
                      <a:pt x="8" y="122"/>
                      <a:pt x="11" y="122"/>
                      <a:pt x="18" y="118"/>
                    </a:cubicBezTo>
                    <a:cubicBezTo>
                      <a:pt x="18" y="113"/>
                      <a:pt x="27" y="112"/>
                      <a:pt x="37" y="105"/>
                    </a:cubicBezTo>
                    <a:cubicBezTo>
                      <a:pt x="56" y="79"/>
                      <a:pt x="98" y="42"/>
                      <a:pt x="105" y="33"/>
                    </a:cubicBezTo>
                    <a:cubicBezTo>
                      <a:pt x="111" y="23"/>
                      <a:pt x="126" y="0"/>
                      <a:pt x="147" y="9"/>
                    </a:cubicBezTo>
                    <a:cubicBezTo>
                      <a:pt x="168" y="18"/>
                      <a:pt x="163" y="35"/>
                      <a:pt x="164" y="42"/>
                    </a:cubicBezTo>
                    <a:cubicBezTo>
                      <a:pt x="165" y="50"/>
                      <a:pt x="149" y="64"/>
                      <a:pt x="142" y="64"/>
                    </a:cubicBezTo>
                    <a:cubicBezTo>
                      <a:pt x="135" y="65"/>
                      <a:pt x="118" y="70"/>
                      <a:pt x="109" y="79"/>
                    </a:cubicBezTo>
                    <a:cubicBezTo>
                      <a:pt x="94" y="91"/>
                      <a:pt x="70" y="125"/>
                      <a:pt x="63" y="138"/>
                    </a:cubicBezTo>
                    <a:cubicBezTo>
                      <a:pt x="57" y="152"/>
                      <a:pt x="62" y="155"/>
                      <a:pt x="60" y="163"/>
                    </a:cubicBezTo>
                    <a:cubicBezTo>
                      <a:pt x="58" y="172"/>
                      <a:pt x="61" y="172"/>
                      <a:pt x="57" y="177"/>
                    </a:cubicBezTo>
                    <a:cubicBezTo>
                      <a:pt x="54" y="180"/>
                      <a:pt x="39" y="189"/>
                      <a:pt x="38" y="18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3" name="Freeform 135">
                <a:extLst>
                  <a:ext uri="{FF2B5EF4-FFF2-40B4-BE49-F238E27FC236}">
                    <a16:creationId xmlns:a16="http://schemas.microsoft.com/office/drawing/2014/main" id="{90E2CCEA-4360-4661-AE69-515A14884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908"/>
                <a:ext cx="136" cy="173"/>
              </a:xfrm>
              <a:custGeom>
                <a:avLst/>
                <a:gdLst>
                  <a:gd name="T0" fmla="*/ 474 w 41"/>
                  <a:gd name="T1" fmla="*/ 0 h 49"/>
                  <a:gd name="T2" fmla="*/ 1310 w 41"/>
                  <a:gd name="T3" fmla="*/ 1320 h 49"/>
                  <a:gd name="T4" fmla="*/ 1463 w 41"/>
                  <a:gd name="T5" fmla="*/ 1359 h 49"/>
                  <a:gd name="T6" fmla="*/ 1463 w 41"/>
                  <a:gd name="T7" fmla="*/ 1719 h 49"/>
                  <a:gd name="T8" fmla="*/ 1168 w 41"/>
                  <a:gd name="T9" fmla="*/ 2157 h 49"/>
                  <a:gd name="T10" fmla="*/ 693 w 41"/>
                  <a:gd name="T11" fmla="*/ 1183 h 49"/>
                  <a:gd name="T12" fmla="*/ 186 w 41"/>
                  <a:gd name="T13" fmla="*/ 837 h 49"/>
                  <a:gd name="T14" fmla="*/ 0 w 41"/>
                  <a:gd name="T15" fmla="*/ 399 h 49"/>
                  <a:gd name="T16" fmla="*/ 441 w 41"/>
                  <a:gd name="T17" fmla="*/ 748 h 49"/>
                  <a:gd name="T18" fmla="*/ 551 w 41"/>
                  <a:gd name="T19" fmla="*/ 261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" h="49">
                    <a:moveTo>
                      <a:pt x="13" y="0"/>
                    </a:moveTo>
                    <a:cubicBezTo>
                      <a:pt x="24" y="6"/>
                      <a:pt x="22" y="26"/>
                      <a:pt x="36" y="30"/>
                    </a:cubicBezTo>
                    <a:cubicBezTo>
                      <a:pt x="37" y="30"/>
                      <a:pt x="39" y="29"/>
                      <a:pt x="40" y="31"/>
                    </a:cubicBezTo>
                    <a:cubicBezTo>
                      <a:pt x="41" y="33"/>
                      <a:pt x="40" y="37"/>
                      <a:pt x="40" y="39"/>
                    </a:cubicBezTo>
                    <a:cubicBezTo>
                      <a:pt x="39" y="43"/>
                      <a:pt x="36" y="48"/>
                      <a:pt x="32" y="49"/>
                    </a:cubicBezTo>
                    <a:cubicBezTo>
                      <a:pt x="33" y="41"/>
                      <a:pt x="24" y="32"/>
                      <a:pt x="19" y="27"/>
                    </a:cubicBezTo>
                    <a:cubicBezTo>
                      <a:pt x="15" y="24"/>
                      <a:pt x="9" y="23"/>
                      <a:pt x="5" y="19"/>
                    </a:cubicBezTo>
                    <a:cubicBezTo>
                      <a:pt x="4" y="17"/>
                      <a:pt x="2" y="10"/>
                      <a:pt x="0" y="9"/>
                    </a:cubicBezTo>
                    <a:cubicBezTo>
                      <a:pt x="1" y="13"/>
                      <a:pt x="8" y="17"/>
                      <a:pt x="12" y="17"/>
                    </a:cubicBezTo>
                    <a:cubicBezTo>
                      <a:pt x="19" y="16"/>
                      <a:pt x="14" y="10"/>
                      <a:pt x="15" y="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4" name="Freeform 136">
                <a:extLst>
                  <a:ext uri="{FF2B5EF4-FFF2-40B4-BE49-F238E27FC236}">
                    <a16:creationId xmlns:a16="http://schemas.microsoft.com/office/drawing/2014/main" id="{6D734E45-F894-4852-9817-46F605DAE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512"/>
                <a:ext cx="63" cy="145"/>
              </a:xfrm>
              <a:custGeom>
                <a:avLst/>
                <a:gdLst>
                  <a:gd name="T0" fmla="*/ 219 w 19"/>
                  <a:gd name="T1" fmla="*/ 0 h 41"/>
                  <a:gd name="T2" fmla="*/ 660 w 19"/>
                  <a:gd name="T3" fmla="*/ 1011 h 41"/>
                  <a:gd name="T4" fmla="*/ 109 w 19"/>
                  <a:gd name="T5" fmla="*/ 1726 h 41"/>
                  <a:gd name="T6" fmla="*/ 252 w 19"/>
                  <a:gd name="T7" fmla="*/ 1287 h 41"/>
                  <a:gd name="T8" fmla="*/ 0 w 19"/>
                  <a:gd name="T9" fmla="*/ 439 h 41"/>
                  <a:gd name="T10" fmla="*/ 395 w 19"/>
                  <a:gd name="T11" fmla="*/ 488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1">
                    <a:moveTo>
                      <a:pt x="6" y="0"/>
                    </a:moveTo>
                    <a:cubicBezTo>
                      <a:pt x="14" y="5"/>
                      <a:pt x="19" y="13"/>
                      <a:pt x="18" y="23"/>
                    </a:cubicBezTo>
                    <a:cubicBezTo>
                      <a:pt x="18" y="31"/>
                      <a:pt x="12" y="41"/>
                      <a:pt x="3" y="39"/>
                    </a:cubicBezTo>
                    <a:cubicBezTo>
                      <a:pt x="4" y="35"/>
                      <a:pt x="7" y="33"/>
                      <a:pt x="7" y="29"/>
                    </a:cubicBezTo>
                    <a:cubicBezTo>
                      <a:pt x="7" y="22"/>
                      <a:pt x="3" y="16"/>
                      <a:pt x="0" y="10"/>
                    </a:cubicBezTo>
                    <a:cubicBezTo>
                      <a:pt x="2" y="10"/>
                      <a:pt x="10" y="16"/>
                      <a:pt x="1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5" name="Freeform 137">
                <a:extLst>
                  <a:ext uri="{FF2B5EF4-FFF2-40B4-BE49-F238E27FC236}">
                    <a16:creationId xmlns:a16="http://schemas.microsoft.com/office/drawing/2014/main" id="{9F48DCAE-87AA-419B-AD3A-717BE2EBE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572"/>
                <a:ext cx="314" cy="396"/>
              </a:xfrm>
              <a:custGeom>
                <a:avLst/>
                <a:gdLst>
                  <a:gd name="T0" fmla="*/ 3246 w 95"/>
                  <a:gd name="T1" fmla="*/ 311 h 112"/>
                  <a:gd name="T2" fmla="*/ 3180 w 95"/>
                  <a:gd name="T3" fmla="*/ 1100 h 112"/>
                  <a:gd name="T4" fmla="*/ 3180 w 95"/>
                  <a:gd name="T5" fmla="*/ 1188 h 112"/>
                  <a:gd name="T6" fmla="*/ 2962 w 95"/>
                  <a:gd name="T7" fmla="*/ 1287 h 112"/>
                  <a:gd name="T8" fmla="*/ 2525 w 95"/>
                  <a:gd name="T9" fmla="*/ 1549 h 112"/>
                  <a:gd name="T10" fmla="*/ 1692 w 95"/>
                  <a:gd name="T11" fmla="*/ 2652 h 112"/>
                  <a:gd name="T12" fmla="*/ 1015 w 95"/>
                  <a:gd name="T13" fmla="*/ 3575 h 112"/>
                  <a:gd name="T14" fmla="*/ 578 w 95"/>
                  <a:gd name="T15" fmla="*/ 4338 h 112"/>
                  <a:gd name="T16" fmla="*/ 393 w 95"/>
                  <a:gd name="T17" fmla="*/ 4901 h 112"/>
                  <a:gd name="T18" fmla="*/ 218 w 95"/>
                  <a:gd name="T19" fmla="*/ 4550 h 112"/>
                  <a:gd name="T20" fmla="*/ 0 w 95"/>
                  <a:gd name="T21" fmla="*/ 4151 h 112"/>
                  <a:gd name="T22" fmla="*/ 436 w 95"/>
                  <a:gd name="T23" fmla="*/ 3889 h 112"/>
                  <a:gd name="T24" fmla="*/ 1015 w 95"/>
                  <a:gd name="T25" fmla="*/ 3051 h 112"/>
                  <a:gd name="T26" fmla="*/ 1659 w 95"/>
                  <a:gd name="T27" fmla="*/ 2125 h 112"/>
                  <a:gd name="T28" fmla="*/ 2271 w 95"/>
                  <a:gd name="T29" fmla="*/ 1499 h 112"/>
                  <a:gd name="T30" fmla="*/ 2710 w 95"/>
                  <a:gd name="T31" fmla="*/ 1011 h 112"/>
                  <a:gd name="T32" fmla="*/ 3038 w 95"/>
                  <a:gd name="T33" fmla="*/ 527 h 112"/>
                  <a:gd name="T34" fmla="*/ 3038 w 95"/>
                  <a:gd name="T35" fmla="*/ 226 h 112"/>
                  <a:gd name="T36" fmla="*/ 3071 w 95"/>
                  <a:gd name="T37" fmla="*/ 0 h 1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5" h="112">
                    <a:moveTo>
                      <a:pt x="90" y="7"/>
                    </a:moveTo>
                    <a:cubicBezTo>
                      <a:pt x="95" y="11"/>
                      <a:pt x="90" y="21"/>
                      <a:pt x="88" y="25"/>
                    </a:cubicBezTo>
                    <a:cubicBezTo>
                      <a:pt x="88" y="26"/>
                      <a:pt x="89" y="26"/>
                      <a:pt x="88" y="27"/>
                    </a:cubicBezTo>
                    <a:cubicBezTo>
                      <a:pt x="88" y="28"/>
                      <a:pt x="83" y="29"/>
                      <a:pt x="82" y="29"/>
                    </a:cubicBezTo>
                    <a:cubicBezTo>
                      <a:pt x="78" y="31"/>
                      <a:pt x="73" y="32"/>
                      <a:pt x="70" y="35"/>
                    </a:cubicBezTo>
                    <a:cubicBezTo>
                      <a:pt x="62" y="41"/>
                      <a:pt x="54" y="53"/>
                      <a:pt x="47" y="60"/>
                    </a:cubicBezTo>
                    <a:cubicBezTo>
                      <a:pt x="40" y="67"/>
                      <a:pt x="35" y="74"/>
                      <a:pt x="28" y="81"/>
                    </a:cubicBezTo>
                    <a:cubicBezTo>
                      <a:pt x="23" y="86"/>
                      <a:pt x="18" y="91"/>
                      <a:pt x="16" y="98"/>
                    </a:cubicBezTo>
                    <a:cubicBezTo>
                      <a:pt x="15" y="101"/>
                      <a:pt x="14" y="112"/>
                      <a:pt x="11" y="111"/>
                    </a:cubicBezTo>
                    <a:cubicBezTo>
                      <a:pt x="9" y="111"/>
                      <a:pt x="7" y="105"/>
                      <a:pt x="6" y="103"/>
                    </a:cubicBezTo>
                    <a:cubicBezTo>
                      <a:pt x="5" y="100"/>
                      <a:pt x="2" y="97"/>
                      <a:pt x="0" y="94"/>
                    </a:cubicBezTo>
                    <a:cubicBezTo>
                      <a:pt x="5" y="94"/>
                      <a:pt x="8" y="92"/>
                      <a:pt x="12" y="88"/>
                    </a:cubicBezTo>
                    <a:cubicBezTo>
                      <a:pt x="17" y="82"/>
                      <a:pt x="22" y="76"/>
                      <a:pt x="28" y="69"/>
                    </a:cubicBezTo>
                    <a:cubicBezTo>
                      <a:pt x="34" y="62"/>
                      <a:pt x="40" y="55"/>
                      <a:pt x="46" y="48"/>
                    </a:cubicBezTo>
                    <a:cubicBezTo>
                      <a:pt x="51" y="41"/>
                      <a:pt x="57" y="37"/>
                      <a:pt x="63" y="34"/>
                    </a:cubicBezTo>
                    <a:cubicBezTo>
                      <a:pt x="68" y="31"/>
                      <a:pt x="71" y="27"/>
                      <a:pt x="75" y="23"/>
                    </a:cubicBezTo>
                    <a:cubicBezTo>
                      <a:pt x="79" y="20"/>
                      <a:pt x="83" y="17"/>
                      <a:pt x="84" y="12"/>
                    </a:cubicBezTo>
                    <a:cubicBezTo>
                      <a:pt x="85" y="9"/>
                      <a:pt x="84" y="8"/>
                      <a:pt x="84" y="5"/>
                    </a:cubicBezTo>
                    <a:cubicBezTo>
                      <a:pt x="84" y="3"/>
                      <a:pt x="85" y="2"/>
                      <a:pt x="85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6" name="Freeform 138">
                <a:extLst>
                  <a:ext uri="{FF2B5EF4-FFF2-40B4-BE49-F238E27FC236}">
                    <a16:creationId xmlns:a16="http://schemas.microsoft.com/office/drawing/2014/main" id="{5C8F9F7C-5364-4AE8-BBC9-0FD494A94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982"/>
                <a:ext cx="46" cy="99"/>
              </a:xfrm>
              <a:custGeom>
                <a:avLst/>
                <a:gdLst>
                  <a:gd name="T0" fmla="*/ 0 w 14"/>
                  <a:gd name="T1" fmla="*/ 0 h 28"/>
                  <a:gd name="T2" fmla="*/ 250 w 14"/>
                  <a:gd name="T3" fmla="*/ 400 h 28"/>
                  <a:gd name="T4" fmla="*/ 463 w 14"/>
                  <a:gd name="T5" fmla="*/ 750 h 28"/>
                  <a:gd name="T6" fmla="*/ 250 w 14"/>
                  <a:gd name="T7" fmla="*/ 1188 h 28"/>
                  <a:gd name="T8" fmla="*/ 76 w 14"/>
                  <a:gd name="T9" fmla="*/ 838 h 28"/>
                  <a:gd name="T10" fmla="*/ 250 w 14"/>
                  <a:gd name="T11" fmla="*/ 527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8">
                    <a:moveTo>
                      <a:pt x="0" y="0"/>
                    </a:moveTo>
                    <a:cubicBezTo>
                      <a:pt x="2" y="3"/>
                      <a:pt x="3" y="7"/>
                      <a:pt x="7" y="9"/>
                    </a:cubicBezTo>
                    <a:cubicBezTo>
                      <a:pt x="12" y="12"/>
                      <a:pt x="14" y="10"/>
                      <a:pt x="13" y="17"/>
                    </a:cubicBezTo>
                    <a:cubicBezTo>
                      <a:pt x="12" y="18"/>
                      <a:pt x="9" y="26"/>
                      <a:pt x="7" y="27"/>
                    </a:cubicBezTo>
                    <a:cubicBezTo>
                      <a:pt x="3" y="28"/>
                      <a:pt x="1" y="22"/>
                      <a:pt x="2" y="19"/>
                    </a:cubicBezTo>
                    <a:cubicBezTo>
                      <a:pt x="7" y="22"/>
                      <a:pt x="10" y="17"/>
                      <a:pt x="7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7" name="Freeform 139">
                <a:extLst>
                  <a:ext uri="{FF2B5EF4-FFF2-40B4-BE49-F238E27FC236}">
                    <a16:creationId xmlns:a16="http://schemas.microsoft.com/office/drawing/2014/main" id="{2458FABF-4992-4F3F-A2E3-46E655E2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565"/>
                <a:ext cx="56" cy="92"/>
              </a:xfrm>
              <a:custGeom>
                <a:avLst/>
                <a:gdLst>
                  <a:gd name="T0" fmla="*/ 530 w 17"/>
                  <a:gd name="T1" fmla="*/ 0 h 26"/>
                  <a:gd name="T2" fmla="*/ 0 w 17"/>
                  <a:gd name="T3" fmla="*/ 1100 h 26"/>
                  <a:gd name="T4" fmla="*/ 530 w 17"/>
                  <a:gd name="T5" fmla="*/ 13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6">
                    <a:moveTo>
                      <a:pt x="15" y="0"/>
                    </a:moveTo>
                    <a:cubicBezTo>
                      <a:pt x="17" y="9"/>
                      <a:pt x="11" y="26"/>
                      <a:pt x="0" y="25"/>
                    </a:cubicBezTo>
                    <a:cubicBezTo>
                      <a:pt x="7" y="19"/>
                      <a:pt x="11" y="11"/>
                      <a:pt x="15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8" name="Freeform 140">
                <a:extLst>
                  <a:ext uri="{FF2B5EF4-FFF2-40B4-BE49-F238E27FC236}">
                    <a16:creationId xmlns:a16="http://schemas.microsoft.com/office/drawing/2014/main" id="{4F2E2A23-D5DE-432A-9235-B6EEA8778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901"/>
                <a:ext cx="30" cy="24"/>
              </a:xfrm>
              <a:custGeom>
                <a:avLst/>
                <a:gdLst>
                  <a:gd name="T0" fmla="*/ 333 w 9"/>
                  <a:gd name="T1" fmla="*/ 0 h 7"/>
                  <a:gd name="T2" fmla="*/ 0 w 9"/>
                  <a:gd name="T3" fmla="*/ 28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9" name="Freeform 141">
                <a:extLst>
                  <a:ext uri="{FF2B5EF4-FFF2-40B4-BE49-F238E27FC236}">
                    <a16:creationId xmlns:a16="http://schemas.microsoft.com/office/drawing/2014/main" id="{E18E0082-82BD-4E11-BACE-8699A31B5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636"/>
                <a:ext cx="176" cy="173"/>
              </a:xfrm>
              <a:custGeom>
                <a:avLst/>
                <a:gdLst>
                  <a:gd name="T0" fmla="*/ 1939 w 53"/>
                  <a:gd name="T1" fmla="*/ 0 h 49"/>
                  <a:gd name="T2" fmla="*/ 1278 w 53"/>
                  <a:gd name="T3" fmla="*/ 611 h 49"/>
                  <a:gd name="T4" fmla="*/ 0 w 53"/>
                  <a:gd name="T5" fmla="*/ 215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9">
                    <a:moveTo>
                      <a:pt x="53" y="0"/>
                    </a:moveTo>
                    <a:cubicBezTo>
                      <a:pt x="41" y="10"/>
                      <a:pt x="46" y="4"/>
                      <a:pt x="35" y="14"/>
                    </a:cubicBezTo>
                    <a:cubicBezTo>
                      <a:pt x="23" y="25"/>
                      <a:pt x="10" y="36"/>
                      <a:pt x="0" y="4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0" name="Freeform 142">
                <a:extLst>
                  <a:ext uri="{FF2B5EF4-FFF2-40B4-BE49-F238E27FC236}">
                    <a16:creationId xmlns:a16="http://schemas.microsoft.com/office/drawing/2014/main" id="{904F6736-CEDE-44B4-BFDD-F68B738F1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880"/>
                <a:ext cx="100" cy="106"/>
              </a:xfrm>
              <a:custGeom>
                <a:avLst/>
                <a:gdLst>
                  <a:gd name="T0" fmla="*/ 1110 w 30"/>
                  <a:gd name="T1" fmla="*/ 1325 h 30"/>
                  <a:gd name="T2" fmla="*/ 810 w 30"/>
                  <a:gd name="T3" fmla="*/ 837 h 30"/>
                  <a:gd name="T4" fmla="*/ 333 w 30"/>
                  <a:gd name="T5" fmla="*/ 138 h 30"/>
                  <a:gd name="T6" fmla="*/ 0 w 30"/>
                  <a:gd name="T7" fmla="*/ 49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0">
                    <a:moveTo>
                      <a:pt x="30" y="30"/>
                    </a:moveTo>
                    <a:cubicBezTo>
                      <a:pt x="27" y="27"/>
                      <a:pt x="24" y="24"/>
                      <a:pt x="22" y="19"/>
                    </a:cubicBezTo>
                    <a:cubicBezTo>
                      <a:pt x="19" y="13"/>
                      <a:pt x="13" y="7"/>
                      <a:pt x="9" y="3"/>
                    </a:cubicBezTo>
                    <a:cubicBezTo>
                      <a:pt x="7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1" name="Freeform 143">
                <a:extLst>
                  <a:ext uri="{FF2B5EF4-FFF2-40B4-BE49-F238E27FC236}">
                    <a16:creationId xmlns:a16="http://schemas.microsoft.com/office/drawing/2014/main" id="{AE4D1FAA-069E-41B5-A1EF-19311CA27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561"/>
                <a:ext cx="26" cy="110"/>
              </a:xfrm>
              <a:custGeom>
                <a:avLst/>
                <a:gdLst>
                  <a:gd name="T0" fmla="*/ 33 w 8"/>
                  <a:gd name="T1" fmla="*/ 0 h 31"/>
                  <a:gd name="T2" fmla="*/ 107 w 8"/>
                  <a:gd name="T3" fmla="*/ 1121 h 31"/>
                  <a:gd name="T4" fmla="*/ 211 w 8"/>
                  <a:gd name="T5" fmla="*/ 138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1">
                    <a:moveTo>
                      <a:pt x="1" y="0"/>
                    </a:moveTo>
                    <a:cubicBezTo>
                      <a:pt x="6" y="8"/>
                      <a:pt x="8" y="17"/>
                      <a:pt x="3" y="25"/>
                    </a:cubicBezTo>
                    <a:cubicBezTo>
                      <a:pt x="3" y="28"/>
                      <a:pt x="0" y="31"/>
                      <a:pt x="6" y="3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2" name="Freeform 144">
                <a:extLst>
                  <a:ext uri="{FF2B5EF4-FFF2-40B4-BE49-F238E27FC236}">
                    <a16:creationId xmlns:a16="http://schemas.microsoft.com/office/drawing/2014/main" id="{F23FC25E-7817-41D5-A862-276C75027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540"/>
                <a:ext cx="10" cy="7"/>
              </a:xfrm>
              <a:custGeom>
                <a:avLst/>
                <a:gdLst>
                  <a:gd name="T0" fmla="*/ 0 w 3"/>
                  <a:gd name="T1" fmla="*/ 0 h 2"/>
                  <a:gd name="T2" fmla="*/ 110 w 3"/>
                  <a:gd name="T3" fmla="*/ 8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3" name="Freeform 145">
                <a:extLst>
                  <a:ext uri="{FF2B5EF4-FFF2-40B4-BE49-F238E27FC236}">
                    <a16:creationId xmlns:a16="http://schemas.microsoft.com/office/drawing/2014/main" id="{C877A7BB-6A95-4117-A400-3E63A82D5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455"/>
                <a:ext cx="557" cy="668"/>
              </a:xfrm>
              <a:custGeom>
                <a:avLst/>
                <a:gdLst>
                  <a:gd name="T0" fmla="*/ 1386 w 168"/>
                  <a:gd name="T1" fmla="*/ 8168 h 189"/>
                  <a:gd name="T2" fmla="*/ 1310 w 168"/>
                  <a:gd name="T3" fmla="*/ 7906 h 189"/>
                  <a:gd name="T4" fmla="*/ 945 w 168"/>
                  <a:gd name="T5" fmla="*/ 6846 h 189"/>
                  <a:gd name="T6" fmla="*/ 219 w 168"/>
                  <a:gd name="T7" fmla="*/ 6185 h 189"/>
                  <a:gd name="T8" fmla="*/ 76 w 168"/>
                  <a:gd name="T9" fmla="*/ 6221 h 189"/>
                  <a:gd name="T10" fmla="*/ 219 w 168"/>
                  <a:gd name="T11" fmla="*/ 5648 h 189"/>
                  <a:gd name="T12" fmla="*/ 660 w 168"/>
                  <a:gd name="T13" fmla="*/ 5210 h 189"/>
                  <a:gd name="T14" fmla="*/ 1353 w 168"/>
                  <a:gd name="T15" fmla="*/ 4634 h 189"/>
                  <a:gd name="T16" fmla="*/ 3826 w 168"/>
                  <a:gd name="T17" fmla="*/ 1463 h 189"/>
                  <a:gd name="T18" fmla="*/ 5354 w 168"/>
                  <a:gd name="T19" fmla="*/ 399 h 189"/>
                  <a:gd name="T20" fmla="*/ 5981 w 168"/>
                  <a:gd name="T21" fmla="*/ 1848 h 189"/>
                  <a:gd name="T22" fmla="*/ 5179 w 168"/>
                  <a:gd name="T23" fmla="*/ 2824 h 189"/>
                  <a:gd name="T24" fmla="*/ 3969 w 168"/>
                  <a:gd name="T25" fmla="*/ 3485 h 189"/>
                  <a:gd name="T26" fmla="*/ 2298 w 168"/>
                  <a:gd name="T27" fmla="*/ 6097 h 189"/>
                  <a:gd name="T28" fmla="*/ 2188 w 168"/>
                  <a:gd name="T29" fmla="*/ 7196 h 189"/>
                  <a:gd name="T30" fmla="*/ 2079 w 168"/>
                  <a:gd name="T31" fmla="*/ 7822 h 189"/>
                  <a:gd name="T32" fmla="*/ 1386 w 168"/>
                  <a:gd name="T33" fmla="*/ 8168 h 1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89">
                    <a:moveTo>
                      <a:pt x="38" y="185"/>
                    </a:moveTo>
                    <a:cubicBezTo>
                      <a:pt x="39" y="183"/>
                      <a:pt x="37" y="181"/>
                      <a:pt x="36" y="179"/>
                    </a:cubicBezTo>
                    <a:cubicBezTo>
                      <a:pt x="34" y="171"/>
                      <a:pt x="34" y="159"/>
                      <a:pt x="26" y="155"/>
                    </a:cubicBezTo>
                    <a:cubicBezTo>
                      <a:pt x="16" y="150"/>
                      <a:pt x="12" y="140"/>
                      <a:pt x="6" y="140"/>
                    </a:cubicBezTo>
                    <a:cubicBezTo>
                      <a:pt x="4" y="140"/>
                      <a:pt x="3" y="140"/>
                      <a:pt x="2" y="141"/>
                    </a:cubicBezTo>
                    <a:cubicBezTo>
                      <a:pt x="0" y="137"/>
                      <a:pt x="4" y="132"/>
                      <a:pt x="6" y="128"/>
                    </a:cubicBezTo>
                    <a:cubicBezTo>
                      <a:pt x="8" y="122"/>
                      <a:pt x="11" y="122"/>
                      <a:pt x="18" y="118"/>
                    </a:cubicBezTo>
                    <a:cubicBezTo>
                      <a:pt x="18" y="113"/>
                      <a:pt x="27" y="112"/>
                      <a:pt x="37" y="105"/>
                    </a:cubicBezTo>
                    <a:cubicBezTo>
                      <a:pt x="56" y="79"/>
                      <a:pt x="98" y="42"/>
                      <a:pt x="105" y="33"/>
                    </a:cubicBezTo>
                    <a:cubicBezTo>
                      <a:pt x="111" y="23"/>
                      <a:pt x="126" y="0"/>
                      <a:pt x="147" y="9"/>
                    </a:cubicBezTo>
                    <a:cubicBezTo>
                      <a:pt x="168" y="18"/>
                      <a:pt x="163" y="35"/>
                      <a:pt x="164" y="42"/>
                    </a:cubicBezTo>
                    <a:cubicBezTo>
                      <a:pt x="165" y="50"/>
                      <a:pt x="149" y="64"/>
                      <a:pt x="142" y="64"/>
                    </a:cubicBezTo>
                    <a:cubicBezTo>
                      <a:pt x="135" y="65"/>
                      <a:pt x="118" y="70"/>
                      <a:pt x="109" y="79"/>
                    </a:cubicBezTo>
                    <a:cubicBezTo>
                      <a:pt x="94" y="91"/>
                      <a:pt x="70" y="125"/>
                      <a:pt x="63" y="138"/>
                    </a:cubicBezTo>
                    <a:cubicBezTo>
                      <a:pt x="57" y="152"/>
                      <a:pt x="62" y="155"/>
                      <a:pt x="60" y="163"/>
                    </a:cubicBezTo>
                    <a:cubicBezTo>
                      <a:pt x="58" y="172"/>
                      <a:pt x="61" y="172"/>
                      <a:pt x="57" y="177"/>
                    </a:cubicBezTo>
                    <a:cubicBezTo>
                      <a:pt x="54" y="180"/>
                      <a:pt x="39" y="189"/>
                      <a:pt x="38" y="18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4" name="Freeform 146">
                <a:extLst>
                  <a:ext uri="{FF2B5EF4-FFF2-40B4-BE49-F238E27FC236}">
                    <a16:creationId xmlns:a16="http://schemas.microsoft.com/office/drawing/2014/main" id="{6B5FEA04-8BB7-48BB-B9A6-2BE7D9982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957"/>
                <a:ext cx="17" cy="11"/>
              </a:xfrm>
              <a:custGeom>
                <a:avLst/>
                <a:gdLst>
                  <a:gd name="T0" fmla="*/ 197 w 5"/>
                  <a:gd name="T1" fmla="*/ 0 h 3"/>
                  <a:gd name="T2" fmla="*/ 0 w 5"/>
                  <a:gd name="T3" fmla="*/ 14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3" y="1"/>
                      <a:pt x="1" y="2"/>
                      <a:pt x="0" y="3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5" name="Freeform 147">
                <a:extLst>
                  <a:ext uri="{FF2B5EF4-FFF2-40B4-BE49-F238E27FC236}">
                    <a16:creationId xmlns:a16="http://schemas.microsoft.com/office/drawing/2014/main" id="{609E34F1-3B39-468D-B0F6-F79A10687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862"/>
                <a:ext cx="33" cy="46"/>
              </a:xfrm>
              <a:custGeom>
                <a:avLst/>
                <a:gdLst>
                  <a:gd name="T0" fmla="*/ 0 w 10"/>
                  <a:gd name="T1" fmla="*/ 577 h 13"/>
                  <a:gd name="T2" fmla="*/ 360 w 10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3">
                    <a:moveTo>
                      <a:pt x="0" y="13"/>
                    </a:moveTo>
                    <a:cubicBezTo>
                      <a:pt x="4" y="9"/>
                      <a:pt x="7" y="4"/>
                      <a:pt x="10" y="0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Freeform 148">
                <a:extLst>
                  <a:ext uri="{FF2B5EF4-FFF2-40B4-BE49-F238E27FC236}">
                    <a16:creationId xmlns:a16="http://schemas.microsoft.com/office/drawing/2014/main" id="{0A27D489-FBD3-4337-A594-C8A077E5B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579"/>
                <a:ext cx="20" cy="7"/>
              </a:xfrm>
              <a:custGeom>
                <a:avLst/>
                <a:gdLst>
                  <a:gd name="T0" fmla="*/ 223 w 6"/>
                  <a:gd name="T1" fmla="*/ 0 h 2"/>
                  <a:gd name="T2" fmla="*/ 0 w 6"/>
                  <a:gd name="T3" fmla="*/ 8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7" name="Freeform 149">
                <a:extLst>
                  <a:ext uri="{FF2B5EF4-FFF2-40B4-BE49-F238E27FC236}">
                    <a16:creationId xmlns:a16="http://schemas.microsoft.com/office/drawing/2014/main" id="{283334AF-6BD7-4833-A127-698977672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933"/>
                <a:ext cx="255" cy="265"/>
              </a:xfrm>
              <a:custGeom>
                <a:avLst/>
                <a:gdLst>
                  <a:gd name="T0" fmla="*/ 285 w 77"/>
                  <a:gd name="T1" fmla="*/ 2784 h 75"/>
                  <a:gd name="T2" fmla="*/ 219 w 77"/>
                  <a:gd name="T3" fmla="*/ 2074 h 75"/>
                  <a:gd name="T4" fmla="*/ 185 w 77"/>
                  <a:gd name="T5" fmla="*/ 1099 h 75"/>
                  <a:gd name="T6" fmla="*/ 768 w 77"/>
                  <a:gd name="T7" fmla="*/ 1060 h 75"/>
                  <a:gd name="T8" fmla="*/ 1053 w 77"/>
                  <a:gd name="T9" fmla="*/ 837 h 75"/>
                  <a:gd name="T10" fmla="*/ 1633 w 77"/>
                  <a:gd name="T11" fmla="*/ 49 h 75"/>
                  <a:gd name="T12" fmla="*/ 2292 w 77"/>
                  <a:gd name="T13" fmla="*/ 922 h 75"/>
                  <a:gd name="T14" fmla="*/ 2686 w 77"/>
                  <a:gd name="T15" fmla="*/ 2297 h 75"/>
                  <a:gd name="T16" fmla="*/ 2030 w 77"/>
                  <a:gd name="T17" fmla="*/ 2996 h 75"/>
                  <a:gd name="T18" fmla="*/ 1556 w 77"/>
                  <a:gd name="T19" fmla="*/ 2996 h 75"/>
                  <a:gd name="T20" fmla="*/ 1086 w 77"/>
                  <a:gd name="T21" fmla="*/ 3258 h 75"/>
                  <a:gd name="T22" fmla="*/ 285 w 77"/>
                  <a:gd name="T23" fmla="*/ 2784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75">
                    <a:moveTo>
                      <a:pt x="8" y="63"/>
                    </a:moveTo>
                    <a:cubicBezTo>
                      <a:pt x="7" y="56"/>
                      <a:pt x="7" y="55"/>
                      <a:pt x="6" y="47"/>
                    </a:cubicBezTo>
                    <a:cubicBezTo>
                      <a:pt x="6" y="38"/>
                      <a:pt x="0" y="29"/>
                      <a:pt x="5" y="25"/>
                    </a:cubicBezTo>
                    <a:cubicBezTo>
                      <a:pt x="11" y="21"/>
                      <a:pt x="19" y="20"/>
                      <a:pt x="21" y="24"/>
                    </a:cubicBezTo>
                    <a:cubicBezTo>
                      <a:pt x="25" y="22"/>
                      <a:pt x="27" y="23"/>
                      <a:pt x="29" y="19"/>
                    </a:cubicBezTo>
                    <a:cubicBezTo>
                      <a:pt x="30" y="15"/>
                      <a:pt x="38" y="0"/>
                      <a:pt x="45" y="1"/>
                    </a:cubicBezTo>
                    <a:cubicBezTo>
                      <a:pt x="51" y="3"/>
                      <a:pt x="53" y="14"/>
                      <a:pt x="63" y="21"/>
                    </a:cubicBezTo>
                    <a:cubicBezTo>
                      <a:pt x="72" y="28"/>
                      <a:pt x="77" y="44"/>
                      <a:pt x="74" y="52"/>
                    </a:cubicBezTo>
                    <a:cubicBezTo>
                      <a:pt x="71" y="61"/>
                      <a:pt x="76" y="68"/>
                      <a:pt x="56" y="68"/>
                    </a:cubicBezTo>
                    <a:cubicBezTo>
                      <a:pt x="51" y="69"/>
                      <a:pt x="47" y="67"/>
                      <a:pt x="43" y="68"/>
                    </a:cubicBezTo>
                    <a:cubicBezTo>
                      <a:pt x="38" y="68"/>
                      <a:pt x="37" y="75"/>
                      <a:pt x="30" y="74"/>
                    </a:cubicBezTo>
                    <a:cubicBezTo>
                      <a:pt x="24" y="74"/>
                      <a:pt x="10" y="70"/>
                      <a:pt x="8" y="6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8" name="Freeform 150">
                <a:extLst>
                  <a:ext uri="{FF2B5EF4-FFF2-40B4-BE49-F238E27FC236}">
                    <a16:creationId xmlns:a16="http://schemas.microsoft.com/office/drawing/2014/main" id="{A52C577F-0B2F-41DF-8185-F744B1B94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311"/>
                <a:ext cx="387" cy="300"/>
              </a:xfrm>
              <a:custGeom>
                <a:avLst/>
                <a:gdLst>
                  <a:gd name="T0" fmla="*/ 0 w 117"/>
                  <a:gd name="T1" fmla="*/ 1631 h 85"/>
                  <a:gd name="T2" fmla="*/ 612 w 117"/>
                  <a:gd name="T3" fmla="*/ 349 h 85"/>
                  <a:gd name="T4" fmla="*/ 1488 w 117"/>
                  <a:gd name="T5" fmla="*/ 226 h 85"/>
                  <a:gd name="T6" fmla="*/ 2385 w 117"/>
                  <a:gd name="T7" fmla="*/ 699 h 85"/>
                  <a:gd name="T8" fmla="*/ 3764 w 117"/>
                  <a:gd name="T9" fmla="*/ 798 h 85"/>
                  <a:gd name="T10" fmla="*/ 3906 w 117"/>
                  <a:gd name="T11" fmla="*/ 2156 h 85"/>
                  <a:gd name="T12" fmla="*/ 3873 w 117"/>
                  <a:gd name="T13" fmla="*/ 3300 h 85"/>
                  <a:gd name="T14" fmla="*/ 2931 w 117"/>
                  <a:gd name="T15" fmla="*/ 3600 h 85"/>
                  <a:gd name="T16" fmla="*/ 218 w 117"/>
                  <a:gd name="T17" fmla="*/ 2640 h 85"/>
                  <a:gd name="T18" fmla="*/ 0 w 117"/>
                  <a:gd name="T19" fmla="*/ 1631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7" h="85">
                    <a:moveTo>
                      <a:pt x="0" y="37"/>
                    </a:moveTo>
                    <a:cubicBezTo>
                      <a:pt x="0" y="28"/>
                      <a:pt x="5" y="13"/>
                      <a:pt x="17" y="8"/>
                    </a:cubicBezTo>
                    <a:cubicBezTo>
                      <a:pt x="29" y="3"/>
                      <a:pt x="37" y="0"/>
                      <a:pt x="41" y="5"/>
                    </a:cubicBezTo>
                    <a:cubicBezTo>
                      <a:pt x="45" y="10"/>
                      <a:pt x="57" y="15"/>
                      <a:pt x="66" y="16"/>
                    </a:cubicBezTo>
                    <a:cubicBezTo>
                      <a:pt x="76" y="16"/>
                      <a:pt x="100" y="12"/>
                      <a:pt x="104" y="18"/>
                    </a:cubicBezTo>
                    <a:cubicBezTo>
                      <a:pt x="108" y="23"/>
                      <a:pt x="106" y="39"/>
                      <a:pt x="108" y="49"/>
                    </a:cubicBezTo>
                    <a:cubicBezTo>
                      <a:pt x="111" y="59"/>
                      <a:pt x="117" y="68"/>
                      <a:pt x="107" y="75"/>
                    </a:cubicBezTo>
                    <a:cubicBezTo>
                      <a:pt x="97" y="82"/>
                      <a:pt x="100" y="85"/>
                      <a:pt x="81" y="82"/>
                    </a:cubicBezTo>
                    <a:cubicBezTo>
                      <a:pt x="63" y="78"/>
                      <a:pt x="24" y="76"/>
                      <a:pt x="6" y="60"/>
                    </a:cubicBezTo>
                    <a:cubicBezTo>
                      <a:pt x="3" y="5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9" name="Freeform 151">
                <a:extLst>
                  <a:ext uri="{FF2B5EF4-FFF2-40B4-BE49-F238E27FC236}">
                    <a16:creationId xmlns:a16="http://schemas.microsoft.com/office/drawing/2014/main" id="{72198B2B-A184-49F1-86E4-AE5271E59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530"/>
                <a:ext cx="434" cy="339"/>
              </a:xfrm>
              <a:custGeom>
                <a:avLst/>
                <a:gdLst>
                  <a:gd name="T0" fmla="*/ 2107 w 131"/>
                  <a:gd name="T1" fmla="*/ 3341 h 96"/>
                  <a:gd name="T2" fmla="*/ 394 w 131"/>
                  <a:gd name="T3" fmla="*/ 2295 h 96"/>
                  <a:gd name="T4" fmla="*/ 328 w 131"/>
                  <a:gd name="T5" fmla="*/ 173 h 96"/>
                  <a:gd name="T6" fmla="*/ 583 w 131"/>
                  <a:gd name="T7" fmla="*/ 311 h 96"/>
                  <a:gd name="T8" fmla="*/ 2766 w 131"/>
                  <a:gd name="T9" fmla="*/ 886 h 96"/>
                  <a:gd name="T10" fmla="*/ 3237 w 131"/>
                  <a:gd name="T11" fmla="*/ 922 h 96"/>
                  <a:gd name="T12" fmla="*/ 4290 w 131"/>
                  <a:gd name="T13" fmla="*/ 1409 h 96"/>
                  <a:gd name="T14" fmla="*/ 4072 w 131"/>
                  <a:gd name="T15" fmla="*/ 3655 h 96"/>
                  <a:gd name="T16" fmla="*/ 3237 w 131"/>
                  <a:gd name="T17" fmla="*/ 4227 h 96"/>
                  <a:gd name="T18" fmla="*/ 2107 w 131"/>
                  <a:gd name="T19" fmla="*/ 3341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" h="96">
                    <a:moveTo>
                      <a:pt x="58" y="76"/>
                    </a:moveTo>
                    <a:cubicBezTo>
                      <a:pt x="41" y="67"/>
                      <a:pt x="24" y="62"/>
                      <a:pt x="11" y="52"/>
                    </a:cubicBezTo>
                    <a:cubicBezTo>
                      <a:pt x="0" y="44"/>
                      <a:pt x="7" y="4"/>
                      <a:pt x="9" y="4"/>
                    </a:cubicBezTo>
                    <a:cubicBezTo>
                      <a:pt x="11" y="5"/>
                      <a:pt x="14" y="6"/>
                      <a:pt x="16" y="7"/>
                    </a:cubicBezTo>
                    <a:cubicBezTo>
                      <a:pt x="35" y="15"/>
                      <a:pt x="62" y="17"/>
                      <a:pt x="76" y="20"/>
                    </a:cubicBezTo>
                    <a:cubicBezTo>
                      <a:pt x="83" y="21"/>
                      <a:pt x="87" y="21"/>
                      <a:pt x="89" y="21"/>
                    </a:cubicBezTo>
                    <a:cubicBezTo>
                      <a:pt x="91" y="27"/>
                      <a:pt x="106" y="0"/>
                      <a:pt x="118" y="32"/>
                    </a:cubicBezTo>
                    <a:cubicBezTo>
                      <a:pt x="131" y="64"/>
                      <a:pt x="119" y="75"/>
                      <a:pt x="112" y="83"/>
                    </a:cubicBezTo>
                    <a:cubicBezTo>
                      <a:pt x="108" y="88"/>
                      <a:pt x="98" y="96"/>
                      <a:pt x="89" y="96"/>
                    </a:cubicBezTo>
                    <a:cubicBezTo>
                      <a:pt x="83" y="96"/>
                      <a:pt x="74" y="84"/>
                      <a:pt x="58" y="7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0" name="Freeform 152">
                <a:extLst>
                  <a:ext uri="{FF2B5EF4-FFF2-40B4-BE49-F238E27FC236}">
                    <a16:creationId xmlns:a16="http://schemas.microsoft.com/office/drawing/2014/main" id="{4A3B4918-D628-4087-9B59-FBD9E3E19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169"/>
                <a:ext cx="208" cy="198"/>
              </a:xfrm>
              <a:custGeom>
                <a:avLst/>
                <a:gdLst>
                  <a:gd name="T0" fmla="*/ 2050 w 63"/>
                  <a:gd name="T1" fmla="*/ 2249 h 56"/>
                  <a:gd name="T2" fmla="*/ 2235 w 63"/>
                  <a:gd name="T3" fmla="*/ 926 h 56"/>
                  <a:gd name="T4" fmla="*/ 1766 w 63"/>
                  <a:gd name="T5" fmla="*/ 88 h 56"/>
                  <a:gd name="T6" fmla="*/ 1799 w 63"/>
                  <a:gd name="T7" fmla="*/ 0 h 56"/>
                  <a:gd name="T8" fmla="*/ 1406 w 63"/>
                  <a:gd name="T9" fmla="*/ 50 h 56"/>
                  <a:gd name="T10" fmla="*/ 938 w 63"/>
                  <a:gd name="T11" fmla="*/ 50 h 56"/>
                  <a:gd name="T12" fmla="*/ 469 w 63"/>
                  <a:gd name="T13" fmla="*/ 311 h 56"/>
                  <a:gd name="T14" fmla="*/ 76 w 63"/>
                  <a:gd name="T15" fmla="*/ 226 h 56"/>
                  <a:gd name="T16" fmla="*/ 109 w 63"/>
                  <a:gd name="T17" fmla="*/ 177 h 56"/>
                  <a:gd name="T18" fmla="*/ 284 w 63"/>
                  <a:gd name="T19" fmla="*/ 1100 h 56"/>
                  <a:gd name="T20" fmla="*/ 644 w 63"/>
                  <a:gd name="T21" fmla="*/ 2075 h 56"/>
                  <a:gd name="T22" fmla="*/ 971 w 63"/>
                  <a:gd name="T23" fmla="*/ 2387 h 56"/>
                  <a:gd name="T24" fmla="*/ 938 w 63"/>
                  <a:gd name="T25" fmla="*/ 2337 h 56"/>
                  <a:gd name="T26" fmla="*/ 1364 w 63"/>
                  <a:gd name="T27" fmla="*/ 2475 h 56"/>
                  <a:gd name="T28" fmla="*/ 1941 w 63"/>
                  <a:gd name="T29" fmla="*/ 2426 h 56"/>
                  <a:gd name="T30" fmla="*/ 2050 w 63"/>
                  <a:gd name="T31" fmla="*/ 2249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3" h="56">
                    <a:moveTo>
                      <a:pt x="57" y="51"/>
                    </a:moveTo>
                    <a:cubicBezTo>
                      <a:pt x="51" y="49"/>
                      <a:pt x="62" y="33"/>
                      <a:pt x="62" y="21"/>
                    </a:cubicBezTo>
                    <a:cubicBezTo>
                      <a:pt x="63" y="12"/>
                      <a:pt x="51" y="7"/>
                      <a:pt x="49" y="2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7" y="1"/>
                      <a:pt x="44" y="1"/>
                      <a:pt x="39" y="1"/>
                    </a:cubicBezTo>
                    <a:cubicBezTo>
                      <a:pt x="34" y="2"/>
                      <a:pt x="30" y="0"/>
                      <a:pt x="26" y="1"/>
                    </a:cubicBezTo>
                    <a:cubicBezTo>
                      <a:pt x="21" y="1"/>
                      <a:pt x="20" y="8"/>
                      <a:pt x="13" y="7"/>
                    </a:cubicBezTo>
                    <a:cubicBezTo>
                      <a:pt x="10" y="7"/>
                      <a:pt x="6" y="6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13"/>
                      <a:pt x="5" y="17"/>
                      <a:pt x="8" y="25"/>
                    </a:cubicBezTo>
                    <a:cubicBezTo>
                      <a:pt x="10" y="34"/>
                      <a:pt x="8" y="36"/>
                      <a:pt x="18" y="47"/>
                    </a:cubicBezTo>
                    <a:cubicBezTo>
                      <a:pt x="21" y="49"/>
                      <a:pt x="24" y="52"/>
                      <a:pt x="27" y="54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30" y="54"/>
                      <a:pt x="34" y="55"/>
                      <a:pt x="38" y="56"/>
                    </a:cubicBezTo>
                    <a:cubicBezTo>
                      <a:pt x="48" y="56"/>
                      <a:pt x="55" y="53"/>
                      <a:pt x="54" y="55"/>
                    </a:cubicBezTo>
                    <a:cubicBezTo>
                      <a:pt x="59" y="53"/>
                      <a:pt x="57" y="51"/>
                      <a:pt x="57" y="5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1" name="Freeform 153">
                <a:extLst>
                  <a:ext uri="{FF2B5EF4-FFF2-40B4-BE49-F238E27FC236}">
                    <a16:creationId xmlns:a16="http://schemas.microsoft.com/office/drawing/2014/main" id="{D58E1D7C-4E79-4741-AC41-6642B1FA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307"/>
                <a:ext cx="915" cy="244"/>
              </a:xfrm>
              <a:custGeom>
                <a:avLst/>
                <a:gdLst>
                  <a:gd name="T0" fmla="*/ 8275 w 276"/>
                  <a:gd name="T1" fmla="*/ 2652 h 69"/>
                  <a:gd name="T2" fmla="*/ 7615 w 276"/>
                  <a:gd name="T3" fmla="*/ 2525 h 69"/>
                  <a:gd name="T4" fmla="*/ 5321 w 276"/>
                  <a:gd name="T5" fmla="*/ 2652 h 69"/>
                  <a:gd name="T6" fmla="*/ 2364 w 276"/>
                  <a:gd name="T7" fmla="*/ 2652 h 69"/>
                  <a:gd name="T8" fmla="*/ 1857 w 276"/>
                  <a:gd name="T9" fmla="*/ 2914 h 69"/>
                  <a:gd name="T10" fmla="*/ 1681 w 276"/>
                  <a:gd name="T11" fmla="*/ 2825 h 69"/>
                  <a:gd name="T12" fmla="*/ 583 w 276"/>
                  <a:gd name="T13" fmla="*/ 3002 h 69"/>
                  <a:gd name="T14" fmla="*/ 507 w 276"/>
                  <a:gd name="T15" fmla="*/ 3052 h 69"/>
                  <a:gd name="T16" fmla="*/ 507 w 276"/>
                  <a:gd name="T17" fmla="*/ 3052 h 69"/>
                  <a:gd name="T18" fmla="*/ 395 w 276"/>
                  <a:gd name="T19" fmla="*/ 2914 h 69"/>
                  <a:gd name="T20" fmla="*/ 252 w 276"/>
                  <a:gd name="T21" fmla="*/ 2214 h 69"/>
                  <a:gd name="T22" fmla="*/ 109 w 276"/>
                  <a:gd name="T23" fmla="*/ 838 h 69"/>
                  <a:gd name="T24" fmla="*/ 0 w 276"/>
                  <a:gd name="T25" fmla="*/ 750 h 69"/>
                  <a:gd name="T26" fmla="*/ 769 w 276"/>
                  <a:gd name="T27" fmla="*/ 488 h 69"/>
                  <a:gd name="T28" fmla="*/ 988 w 276"/>
                  <a:gd name="T29" fmla="*/ 311 h 69"/>
                  <a:gd name="T30" fmla="*/ 1054 w 276"/>
                  <a:gd name="T31" fmla="*/ 350 h 69"/>
                  <a:gd name="T32" fmla="*/ 2045 w 276"/>
                  <a:gd name="T33" fmla="*/ 799 h 69"/>
                  <a:gd name="T34" fmla="*/ 7695 w 276"/>
                  <a:gd name="T35" fmla="*/ 661 h 69"/>
                  <a:gd name="T36" fmla="*/ 8388 w 276"/>
                  <a:gd name="T37" fmla="*/ 226 h 69"/>
                  <a:gd name="T38" fmla="*/ 10022 w 276"/>
                  <a:gd name="T39" fmla="*/ 1376 h 69"/>
                  <a:gd name="T40" fmla="*/ 9551 w 276"/>
                  <a:gd name="T41" fmla="*/ 2387 h 69"/>
                  <a:gd name="T42" fmla="*/ 8275 w 276"/>
                  <a:gd name="T43" fmla="*/ 2652 h 6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76" h="69">
                    <a:moveTo>
                      <a:pt x="227" y="60"/>
                    </a:moveTo>
                    <a:cubicBezTo>
                      <a:pt x="221" y="59"/>
                      <a:pt x="213" y="57"/>
                      <a:pt x="209" y="57"/>
                    </a:cubicBezTo>
                    <a:cubicBezTo>
                      <a:pt x="192" y="56"/>
                      <a:pt x="183" y="58"/>
                      <a:pt x="146" y="60"/>
                    </a:cubicBezTo>
                    <a:cubicBezTo>
                      <a:pt x="111" y="62"/>
                      <a:pt x="68" y="59"/>
                      <a:pt x="65" y="60"/>
                    </a:cubicBezTo>
                    <a:cubicBezTo>
                      <a:pt x="60" y="62"/>
                      <a:pt x="56" y="63"/>
                      <a:pt x="51" y="66"/>
                    </a:cubicBezTo>
                    <a:cubicBezTo>
                      <a:pt x="49" y="65"/>
                      <a:pt x="48" y="65"/>
                      <a:pt x="46" y="64"/>
                    </a:cubicBezTo>
                    <a:cubicBezTo>
                      <a:pt x="39" y="61"/>
                      <a:pt x="25" y="65"/>
                      <a:pt x="16" y="68"/>
                    </a:cubicBezTo>
                    <a:cubicBezTo>
                      <a:pt x="15" y="68"/>
                      <a:pt x="14" y="68"/>
                      <a:pt x="14" y="69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2" y="67"/>
                      <a:pt x="11" y="66"/>
                    </a:cubicBezTo>
                    <a:cubicBezTo>
                      <a:pt x="12" y="61"/>
                      <a:pt x="9" y="56"/>
                      <a:pt x="7" y="50"/>
                    </a:cubicBezTo>
                    <a:cubicBezTo>
                      <a:pt x="5" y="40"/>
                      <a:pt x="7" y="24"/>
                      <a:pt x="3" y="19"/>
                    </a:cubicBezTo>
                    <a:cubicBezTo>
                      <a:pt x="2" y="18"/>
                      <a:pt x="1" y="17"/>
                      <a:pt x="0" y="17"/>
                    </a:cubicBezTo>
                    <a:cubicBezTo>
                      <a:pt x="6" y="17"/>
                      <a:pt x="13" y="15"/>
                      <a:pt x="21" y="11"/>
                    </a:cubicBezTo>
                    <a:cubicBezTo>
                      <a:pt x="23" y="9"/>
                      <a:pt x="25" y="8"/>
                      <a:pt x="27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39" y="10"/>
                      <a:pt x="36" y="16"/>
                      <a:pt x="56" y="18"/>
                    </a:cubicBezTo>
                    <a:cubicBezTo>
                      <a:pt x="74" y="21"/>
                      <a:pt x="198" y="18"/>
                      <a:pt x="211" y="15"/>
                    </a:cubicBezTo>
                    <a:cubicBezTo>
                      <a:pt x="221" y="13"/>
                      <a:pt x="223" y="7"/>
                      <a:pt x="230" y="5"/>
                    </a:cubicBezTo>
                    <a:cubicBezTo>
                      <a:pt x="252" y="0"/>
                      <a:pt x="276" y="10"/>
                      <a:pt x="275" y="31"/>
                    </a:cubicBezTo>
                    <a:cubicBezTo>
                      <a:pt x="275" y="36"/>
                      <a:pt x="273" y="49"/>
                      <a:pt x="262" y="54"/>
                    </a:cubicBezTo>
                    <a:cubicBezTo>
                      <a:pt x="251" y="59"/>
                      <a:pt x="231" y="60"/>
                      <a:pt x="227" y="6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2" name="Freeform 154">
                <a:extLst>
                  <a:ext uri="{FF2B5EF4-FFF2-40B4-BE49-F238E27FC236}">
                    <a16:creationId xmlns:a16="http://schemas.microsoft.com/office/drawing/2014/main" id="{4ADC36C6-9B26-4D80-ADB7-858E7C99E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1841"/>
                <a:ext cx="560" cy="282"/>
              </a:xfrm>
              <a:custGeom>
                <a:avLst/>
                <a:gdLst>
                  <a:gd name="T0" fmla="*/ 5786 w 169"/>
                  <a:gd name="T1" fmla="*/ 694 h 80"/>
                  <a:gd name="T2" fmla="*/ 5928 w 169"/>
                  <a:gd name="T3" fmla="*/ 1230 h 80"/>
                  <a:gd name="T4" fmla="*/ 6150 w 169"/>
                  <a:gd name="T5" fmla="*/ 1579 h 80"/>
                  <a:gd name="T6" fmla="*/ 5424 w 169"/>
                  <a:gd name="T7" fmla="*/ 2062 h 80"/>
                  <a:gd name="T8" fmla="*/ 5063 w 169"/>
                  <a:gd name="T9" fmla="*/ 1974 h 80"/>
                  <a:gd name="T10" fmla="*/ 1998 w 169"/>
                  <a:gd name="T11" fmla="*/ 2809 h 80"/>
                  <a:gd name="T12" fmla="*/ 504 w 169"/>
                  <a:gd name="T13" fmla="*/ 3070 h 80"/>
                  <a:gd name="T14" fmla="*/ 33 w 169"/>
                  <a:gd name="T15" fmla="*/ 1269 h 80"/>
                  <a:gd name="T16" fmla="*/ 693 w 169"/>
                  <a:gd name="T17" fmla="*/ 747 h 80"/>
                  <a:gd name="T18" fmla="*/ 1637 w 169"/>
                  <a:gd name="T19" fmla="*/ 881 h 80"/>
                  <a:gd name="T20" fmla="*/ 4656 w 169"/>
                  <a:gd name="T21" fmla="*/ 398 h 80"/>
                  <a:gd name="T22" fmla="*/ 5567 w 169"/>
                  <a:gd name="T23" fmla="*/ 49 h 80"/>
                  <a:gd name="T24" fmla="*/ 5895 w 169"/>
                  <a:gd name="T25" fmla="*/ 137 h 80"/>
                  <a:gd name="T26" fmla="*/ 5786 w 169"/>
                  <a:gd name="T27" fmla="*/ 694 h 8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9" h="80">
                    <a:moveTo>
                      <a:pt x="159" y="16"/>
                    </a:moveTo>
                    <a:cubicBezTo>
                      <a:pt x="160" y="23"/>
                      <a:pt x="158" y="23"/>
                      <a:pt x="163" y="28"/>
                    </a:cubicBezTo>
                    <a:cubicBezTo>
                      <a:pt x="166" y="30"/>
                      <a:pt x="167" y="33"/>
                      <a:pt x="169" y="36"/>
                    </a:cubicBezTo>
                    <a:cubicBezTo>
                      <a:pt x="167" y="43"/>
                      <a:pt x="160" y="45"/>
                      <a:pt x="149" y="47"/>
                    </a:cubicBezTo>
                    <a:cubicBezTo>
                      <a:pt x="147" y="47"/>
                      <a:pt x="142" y="44"/>
                      <a:pt x="139" y="45"/>
                    </a:cubicBezTo>
                    <a:cubicBezTo>
                      <a:pt x="117" y="48"/>
                      <a:pt x="70" y="59"/>
                      <a:pt x="55" y="64"/>
                    </a:cubicBezTo>
                    <a:cubicBezTo>
                      <a:pt x="42" y="69"/>
                      <a:pt x="27" y="80"/>
                      <a:pt x="14" y="70"/>
                    </a:cubicBezTo>
                    <a:cubicBezTo>
                      <a:pt x="16" y="53"/>
                      <a:pt x="15" y="33"/>
                      <a:pt x="1" y="29"/>
                    </a:cubicBezTo>
                    <a:cubicBezTo>
                      <a:pt x="0" y="23"/>
                      <a:pt x="9" y="18"/>
                      <a:pt x="19" y="17"/>
                    </a:cubicBezTo>
                    <a:cubicBezTo>
                      <a:pt x="29" y="16"/>
                      <a:pt x="45" y="20"/>
                      <a:pt x="45" y="20"/>
                    </a:cubicBezTo>
                    <a:cubicBezTo>
                      <a:pt x="45" y="20"/>
                      <a:pt x="118" y="16"/>
                      <a:pt x="128" y="9"/>
                    </a:cubicBezTo>
                    <a:cubicBezTo>
                      <a:pt x="139" y="2"/>
                      <a:pt x="141" y="4"/>
                      <a:pt x="153" y="1"/>
                    </a:cubicBezTo>
                    <a:cubicBezTo>
                      <a:pt x="157" y="0"/>
                      <a:pt x="160" y="0"/>
                      <a:pt x="162" y="3"/>
                    </a:cubicBezTo>
                    <a:cubicBezTo>
                      <a:pt x="160" y="5"/>
                      <a:pt x="158" y="10"/>
                      <a:pt x="159" y="1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3" name="Freeform 155">
                <a:extLst>
                  <a:ext uri="{FF2B5EF4-FFF2-40B4-BE49-F238E27FC236}">
                    <a16:creationId xmlns:a16="http://schemas.microsoft.com/office/drawing/2014/main" id="{4221AA2C-7C1D-4E22-AA56-41D404F5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752"/>
                <a:ext cx="279" cy="170"/>
              </a:xfrm>
              <a:custGeom>
                <a:avLst/>
                <a:gdLst>
                  <a:gd name="T0" fmla="*/ 1797 w 84"/>
                  <a:gd name="T1" fmla="*/ 1466 h 48"/>
                  <a:gd name="T2" fmla="*/ 2348 w 84"/>
                  <a:gd name="T3" fmla="*/ 1604 h 48"/>
                  <a:gd name="T4" fmla="*/ 2966 w 84"/>
                  <a:gd name="T5" fmla="*/ 928 h 48"/>
                  <a:gd name="T6" fmla="*/ 2053 w 84"/>
                  <a:gd name="T7" fmla="*/ 177 h 48"/>
                  <a:gd name="T8" fmla="*/ 1392 w 84"/>
                  <a:gd name="T9" fmla="*/ 577 h 48"/>
                  <a:gd name="T10" fmla="*/ 774 w 84"/>
                  <a:gd name="T11" fmla="*/ 489 h 48"/>
                  <a:gd name="T12" fmla="*/ 0 w 84"/>
                  <a:gd name="T13" fmla="*/ 627 h 48"/>
                  <a:gd name="T14" fmla="*/ 110 w 84"/>
                  <a:gd name="T15" fmla="*/ 1328 h 48"/>
                  <a:gd name="T16" fmla="*/ 219 w 84"/>
                  <a:gd name="T17" fmla="*/ 1959 h 48"/>
                  <a:gd name="T18" fmla="*/ 585 w 84"/>
                  <a:gd name="T19" fmla="*/ 1959 h 48"/>
                  <a:gd name="T20" fmla="*/ 917 w 84"/>
                  <a:gd name="T21" fmla="*/ 1732 h 48"/>
                  <a:gd name="T22" fmla="*/ 1797 w 84"/>
                  <a:gd name="T23" fmla="*/ 1466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48">
                    <a:moveTo>
                      <a:pt x="49" y="33"/>
                    </a:moveTo>
                    <a:cubicBezTo>
                      <a:pt x="49" y="33"/>
                      <a:pt x="55" y="45"/>
                      <a:pt x="64" y="36"/>
                    </a:cubicBezTo>
                    <a:cubicBezTo>
                      <a:pt x="72" y="27"/>
                      <a:pt x="84" y="28"/>
                      <a:pt x="81" y="21"/>
                    </a:cubicBezTo>
                    <a:cubicBezTo>
                      <a:pt x="78" y="13"/>
                      <a:pt x="61" y="0"/>
                      <a:pt x="56" y="4"/>
                    </a:cubicBezTo>
                    <a:cubicBezTo>
                      <a:pt x="51" y="9"/>
                      <a:pt x="47" y="12"/>
                      <a:pt x="38" y="13"/>
                    </a:cubicBezTo>
                    <a:cubicBezTo>
                      <a:pt x="33" y="13"/>
                      <a:pt x="26" y="11"/>
                      <a:pt x="21" y="11"/>
                    </a:cubicBezTo>
                    <a:cubicBezTo>
                      <a:pt x="16" y="11"/>
                      <a:pt x="1" y="10"/>
                      <a:pt x="0" y="14"/>
                    </a:cubicBezTo>
                    <a:cubicBezTo>
                      <a:pt x="0" y="19"/>
                      <a:pt x="0" y="26"/>
                      <a:pt x="3" y="30"/>
                    </a:cubicBezTo>
                    <a:cubicBezTo>
                      <a:pt x="5" y="35"/>
                      <a:pt x="4" y="40"/>
                      <a:pt x="6" y="44"/>
                    </a:cubicBezTo>
                    <a:cubicBezTo>
                      <a:pt x="9" y="48"/>
                      <a:pt x="12" y="48"/>
                      <a:pt x="16" y="44"/>
                    </a:cubicBezTo>
                    <a:cubicBezTo>
                      <a:pt x="22" y="42"/>
                      <a:pt x="25" y="44"/>
                      <a:pt x="25" y="39"/>
                    </a:cubicBezTo>
                    <a:cubicBezTo>
                      <a:pt x="25" y="34"/>
                      <a:pt x="43" y="33"/>
                      <a:pt x="49" y="3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Freeform 156">
                <a:extLst>
                  <a:ext uri="{FF2B5EF4-FFF2-40B4-BE49-F238E27FC236}">
                    <a16:creationId xmlns:a16="http://schemas.microsoft.com/office/drawing/2014/main" id="{B42D44F4-B70B-4E6F-A6E3-63EB99BD4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795"/>
                <a:ext cx="384" cy="191"/>
              </a:xfrm>
              <a:custGeom>
                <a:avLst/>
                <a:gdLst>
                  <a:gd name="T0" fmla="*/ 3880 w 116"/>
                  <a:gd name="T1" fmla="*/ 88 h 54"/>
                  <a:gd name="T2" fmla="*/ 3989 w 116"/>
                  <a:gd name="T3" fmla="*/ 799 h 54"/>
                  <a:gd name="T4" fmla="*/ 4098 w 116"/>
                  <a:gd name="T5" fmla="*/ 1415 h 54"/>
                  <a:gd name="T6" fmla="*/ 4207 w 116"/>
                  <a:gd name="T7" fmla="*/ 1500 h 54"/>
                  <a:gd name="T8" fmla="*/ 3956 w 116"/>
                  <a:gd name="T9" fmla="*/ 1677 h 54"/>
                  <a:gd name="T10" fmla="*/ 2248 w 116"/>
                  <a:gd name="T11" fmla="*/ 1864 h 54"/>
                  <a:gd name="T12" fmla="*/ 1195 w 116"/>
                  <a:gd name="T13" fmla="*/ 2253 h 54"/>
                  <a:gd name="T14" fmla="*/ 659 w 116"/>
                  <a:gd name="T15" fmla="*/ 2303 h 54"/>
                  <a:gd name="T16" fmla="*/ 218 w 116"/>
                  <a:gd name="T17" fmla="*/ 1815 h 54"/>
                  <a:gd name="T18" fmla="*/ 76 w 116"/>
                  <a:gd name="T19" fmla="*/ 1287 h 54"/>
                  <a:gd name="T20" fmla="*/ 252 w 116"/>
                  <a:gd name="T21" fmla="*/ 626 h 54"/>
                  <a:gd name="T22" fmla="*/ 2357 w 116"/>
                  <a:gd name="T23" fmla="*/ 577 h 54"/>
                  <a:gd name="T24" fmla="*/ 3552 w 116"/>
                  <a:gd name="T25" fmla="*/ 50 h 54"/>
                  <a:gd name="T26" fmla="*/ 3956 w 116"/>
                  <a:gd name="T27" fmla="*/ 0 h 54"/>
                  <a:gd name="T28" fmla="*/ 3880 w 116"/>
                  <a:gd name="T29" fmla="*/ 88 h 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6" h="54">
                    <a:moveTo>
                      <a:pt x="107" y="2"/>
                    </a:moveTo>
                    <a:cubicBezTo>
                      <a:pt x="107" y="7"/>
                      <a:pt x="107" y="14"/>
                      <a:pt x="110" y="18"/>
                    </a:cubicBezTo>
                    <a:cubicBezTo>
                      <a:pt x="112" y="23"/>
                      <a:pt x="111" y="28"/>
                      <a:pt x="113" y="32"/>
                    </a:cubicBezTo>
                    <a:cubicBezTo>
                      <a:pt x="114" y="33"/>
                      <a:pt x="115" y="34"/>
                      <a:pt x="116" y="34"/>
                    </a:cubicBezTo>
                    <a:cubicBezTo>
                      <a:pt x="114" y="36"/>
                      <a:pt x="112" y="38"/>
                      <a:pt x="109" y="38"/>
                    </a:cubicBezTo>
                    <a:cubicBezTo>
                      <a:pt x="103" y="40"/>
                      <a:pt x="76" y="40"/>
                      <a:pt x="62" y="42"/>
                    </a:cubicBezTo>
                    <a:cubicBezTo>
                      <a:pt x="55" y="44"/>
                      <a:pt x="39" y="48"/>
                      <a:pt x="33" y="51"/>
                    </a:cubicBezTo>
                    <a:cubicBezTo>
                      <a:pt x="28" y="54"/>
                      <a:pt x="25" y="54"/>
                      <a:pt x="18" y="52"/>
                    </a:cubicBezTo>
                    <a:cubicBezTo>
                      <a:pt x="10" y="51"/>
                      <a:pt x="10" y="45"/>
                      <a:pt x="6" y="41"/>
                    </a:cubicBezTo>
                    <a:cubicBezTo>
                      <a:pt x="1" y="36"/>
                      <a:pt x="3" y="36"/>
                      <a:pt x="2" y="29"/>
                    </a:cubicBezTo>
                    <a:cubicBezTo>
                      <a:pt x="0" y="22"/>
                      <a:pt x="4" y="17"/>
                      <a:pt x="7" y="14"/>
                    </a:cubicBezTo>
                    <a:cubicBezTo>
                      <a:pt x="8" y="7"/>
                      <a:pt x="55" y="15"/>
                      <a:pt x="65" y="13"/>
                    </a:cubicBezTo>
                    <a:cubicBezTo>
                      <a:pt x="74" y="12"/>
                      <a:pt x="85" y="3"/>
                      <a:pt x="98" y="1"/>
                    </a:cubicBezTo>
                    <a:cubicBezTo>
                      <a:pt x="103" y="1"/>
                      <a:pt x="107" y="0"/>
                      <a:pt x="109" y="0"/>
                    </a:cubicBezTo>
                    <a:cubicBezTo>
                      <a:pt x="108" y="1"/>
                      <a:pt x="108" y="2"/>
                      <a:pt x="107" y="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5" name="Freeform 157">
                <a:extLst>
                  <a:ext uri="{FF2B5EF4-FFF2-40B4-BE49-F238E27FC236}">
                    <a16:creationId xmlns:a16="http://schemas.microsoft.com/office/drawing/2014/main" id="{37587663-79FA-483D-8D05-0282BB016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024"/>
                <a:ext cx="580" cy="612"/>
              </a:xfrm>
              <a:custGeom>
                <a:avLst/>
                <a:gdLst>
                  <a:gd name="T0" fmla="*/ 1462 w 175"/>
                  <a:gd name="T1" fmla="*/ 6509 h 173"/>
                  <a:gd name="T2" fmla="*/ 0 w 175"/>
                  <a:gd name="T3" fmla="*/ 6559 h 173"/>
                  <a:gd name="T4" fmla="*/ 0 w 175"/>
                  <a:gd name="T5" fmla="*/ 2391 h 173"/>
                  <a:gd name="T6" fmla="*/ 2625 w 175"/>
                  <a:gd name="T7" fmla="*/ 1288 h 173"/>
                  <a:gd name="T8" fmla="*/ 5207 w 175"/>
                  <a:gd name="T9" fmla="*/ 527 h 173"/>
                  <a:gd name="T10" fmla="*/ 5392 w 175"/>
                  <a:gd name="T11" fmla="*/ 2441 h 173"/>
                  <a:gd name="T12" fmla="*/ 5064 w 175"/>
                  <a:gd name="T13" fmla="*/ 5756 h 173"/>
                  <a:gd name="T14" fmla="*/ 4988 w 175"/>
                  <a:gd name="T15" fmla="*/ 7570 h 173"/>
                  <a:gd name="T16" fmla="*/ 3679 w 175"/>
                  <a:gd name="T17" fmla="*/ 7309 h 173"/>
                  <a:gd name="T18" fmla="*/ 1462 w 175"/>
                  <a:gd name="T19" fmla="*/ 6509 h 1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5" h="173">
                    <a:moveTo>
                      <a:pt x="40" y="147"/>
                    </a:moveTo>
                    <a:cubicBezTo>
                      <a:pt x="29" y="147"/>
                      <a:pt x="16" y="148"/>
                      <a:pt x="0" y="14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5" y="48"/>
                      <a:pt x="53" y="40"/>
                      <a:pt x="72" y="29"/>
                    </a:cubicBezTo>
                    <a:cubicBezTo>
                      <a:pt x="124" y="0"/>
                      <a:pt x="130" y="6"/>
                      <a:pt x="143" y="12"/>
                    </a:cubicBezTo>
                    <a:cubicBezTo>
                      <a:pt x="156" y="17"/>
                      <a:pt x="175" y="27"/>
                      <a:pt x="148" y="55"/>
                    </a:cubicBezTo>
                    <a:cubicBezTo>
                      <a:pt x="132" y="76"/>
                      <a:pt x="138" y="109"/>
                      <a:pt x="139" y="130"/>
                    </a:cubicBezTo>
                    <a:cubicBezTo>
                      <a:pt x="139" y="151"/>
                      <a:pt x="143" y="171"/>
                      <a:pt x="137" y="171"/>
                    </a:cubicBezTo>
                    <a:cubicBezTo>
                      <a:pt x="129" y="173"/>
                      <a:pt x="112" y="172"/>
                      <a:pt x="101" y="165"/>
                    </a:cubicBezTo>
                    <a:cubicBezTo>
                      <a:pt x="94" y="161"/>
                      <a:pt x="61" y="148"/>
                      <a:pt x="40" y="14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6" name="Freeform 158">
                <a:extLst>
                  <a:ext uri="{FF2B5EF4-FFF2-40B4-BE49-F238E27FC236}">
                    <a16:creationId xmlns:a16="http://schemas.microsoft.com/office/drawing/2014/main" id="{C26E78CE-C44A-4DDE-9DDE-D44824E94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593"/>
                <a:ext cx="533" cy="343"/>
              </a:xfrm>
              <a:custGeom>
                <a:avLst/>
                <a:gdLst>
                  <a:gd name="T0" fmla="*/ 0 w 161"/>
                  <a:gd name="T1" fmla="*/ 4289 h 97"/>
                  <a:gd name="T2" fmla="*/ 0 w 161"/>
                  <a:gd name="T3" fmla="*/ 1637 h 97"/>
                  <a:gd name="T4" fmla="*/ 579 w 161"/>
                  <a:gd name="T5" fmla="*/ 1588 h 97"/>
                  <a:gd name="T6" fmla="*/ 3410 w 161"/>
                  <a:gd name="T7" fmla="*/ 0 h 97"/>
                  <a:gd name="T8" fmla="*/ 3661 w 161"/>
                  <a:gd name="T9" fmla="*/ 177 h 97"/>
                  <a:gd name="T10" fmla="*/ 4648 w 161"/>
                  <a:gd name="T11" fmla="*/ 488 h 97"/>
                  <a:gd name="T12" fmla="*/ 4714 w 161"/>
                  <a:gd name="T13" fmla="*/ 527 h 97"/>
                  <a:gd name="T14" fmla="*/ 4867 w 161"/>
                  <a:gd name="T15" fmla="*/ 1376 h 97"/>
                  <a:gd name="T16" fmla="*/ 5370 w 161"/>
                  <a:gd name="T17" fmla="*/ 2214 h 97"/>
                  <a:gd name="T18" fmla="*/ 5764 w 161"/>
                  <a:gd name="T19" fmla="*/ 2790 h 97"/>
                  <a:gd name="T20" fmla="*/ 4098 w 161"/>
                  <a:gd name="T21" fmla="*/ 3801 h 97"/>
                  <a:gd name="T22" fmla="*/ 2903 w 161"/>
                  <a:gd name="T23" fmla="*/ 3801 h 97"/>
                  <a:gd name="T24" fmla="*/ 0 w 161"/>
                  <a:gd name="T25" fmla="*/ 4289 h 9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1" h="97">
                    <a:moveTo>
                      <a:pt x="0" y="9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8" y="37"/>
                      <a:pt x="13" y="36"/>
                      <a:pt x="16" y="36"/>
                    </a:cubicBezTo>
                    <a:cubicBezTo>
                      <a:pt x="62" y="33"/>
                      <a:pt x="79" y="5"/>
                      <a:pt x="94" y="0"/>
                    </a:cubicBezTo>
                    <a:cubicBezTo>
                      <a:pt x="97" y="2"/>
                      <a:pt x="100" y="3"/>
                      <a:pt x="101" y="4"/>
                    </a:cubicBezTo>
                    <a:cubicBezTo>
                      <a:pt x="109" y="9"/>
                      <a:pt x="119" y="11"/>
                      <a:pt x="128" y="11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34" y="17"/>
                      <a:pt x="134" y="23"/>
                      <a:pt x="134" y="31"/>
                    </a:cubicBezTo>
                    <a:cubicBezTo>
                      <a:pt x="133" y="42"/>
                      <a:pt x="142" y="48"/>
                      <a:pt x="148" y="50"/>
                    </a:cubicBezTo>
                    <a:cubicBezTo>
                      <a:pt x="154" y="51"/>
                      <a:pt x="161" y="53"/>
                      <a:pt x="159" y="63"/>
                    </a:cubicBezTo>
                    <a:cubicBezTo>
                      <a:pt x="157" y="72"/>
                      <a:pt x="131" y="86"/>
                      <a:pt x="113" y="86"/>
                    </a:cubicBezTo>
                    <a:cubicBezTo>
                      <a:pt x="107" y="86"/>
                      <a:pt x="94" y="86"/>
                      <a:pt x="80" y="86"/>
                    </a:cubicBezTo>
                    <a:cubicBezTo>
                      <a:pt x="72" y="85"/>
                      <a:pt x="42" y="90"/>
                      <a:pt x="0" y="9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7" name="Freeform 159">
                <a:extLst>
                  <a:ext uri="{FF2B5EF4-FFF2-40B4-BE49-F238E27FC236}">
                    <a16:creationId xmlns:a16="http://schemas.microsoft.com/office/drawing/2014/main" id="{96530650-1C40-4E20-BF14-F4023146F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654"/>
                <a:ext cx="444" cy="247"/>
              </a:xfrm>
              <a:custGeom>
                <a:avLst/>
                <a:gdLst>
                  <a:gd name="T0" fmla="*/ 0 w 134"/>
                  <a:gd name="T1" fmla="*/ 3077 h 70"/>
                  <a:gd name="T2" fmla="*/ 0 w 134"/>
                  <a:gd name="T3" fmla="*/ 2590 h 70"/>
                  <a:gd name="T4" fmla="*/ 109 w 134"/>
                  <a:gd name="T5" fmla="*/ 2551 h 70"/>
                  <a:gd name="T6" fmla="*/ 3820 w 134"/>
                  <a:gd name="T7" fmla="*/ 1493 h 70"/>
                  <a:gd name="T8" fmla="*/ 4622 w 134"/>
                  <a:gd name="T9" fmla="*/ 311 h 70"/>
                  <a:gd name="T10" fmla="*/ 4874 w 134"/>
                  <a:gd name="T11" fmla="*/ 1980 h 70"/>
                  <a:gd name="T12" fmla="*/ 3678 w 134"/>
                  <a:gd name="T13" fmla="*/ 2590 h 70"/>
                  <a:gd name="T14" fmla="*/ 0 w 134"/>
                  <a:gd name="T15" fmla="*/ 3077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4" h="70">
                    <a:moveTo>
                      <a:pt x="0" y="70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2" y="59"/>
                      <a:pt x="3" y="58"/>
                    </a:cubicBezTo>
                    <a:cubicBezTo>
                      <a:pt x="49" y="51"/>
                      <a:pt x="82" y="49"/>
                      <a:pt x="105" y="34"/>
                    </a:cubicBezTo>
                    <a:cubicBezTo>
                      <a:pt x="128" y="20"/>
                      <a:pt x="125" y="0"/>
                      <a:pt x="127" y="7"/>
                    </a:cubicBezTo>
                    <a:cubicBezTo>
                      <a:pt x="130" y="13"/>
                      <a:pt x="133" y="32"/>
                      <a:pt x="134" y="45"/>
                    </a:cubicBezTo>
                    <a:cubicBezTo>
                      <a:pt x="134" y="59"/>
                      <a:pt x="122" y="62"/>
                      <a:pt x="101" y="59"/>
                    </a:cubicBezTo>
                    <a:cubicBezTo>
                      <a:pt x="81" y="55"/>
                      <a:pt x="70" y="58"/>
                      <a:pt x="0" y="70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8" name="Freeform 160">
                <a:extLst>
                  <a:ext uri="{FF2B5EF4-FFF2-40B4-BE49-F238E27FC236}">
                    <a16:creationId xmlns:a16="http://schemas.microsoft.com/office/drawing/2014/main" id="{A4CA07D6-0988-4F44-BBAE-69CF0D01A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229"/>
                <a:ext cx="444" cy="396"/>
              </a:xfrm>
              <a:custGeom>
                <a:avLst/>
                <a:gdLst>
                  <a:gd name="T0" fmla="*/ 0 w 134"/>
                  <a:gd name="T1" fmla="*/ 3451 h 112"/>
                  <a:gd name="T2" fmla="*/ 0 w 134"/>
                  <a:gd name="T3" fmla="*/ 2652 h 112"/>
                  <a:gd name="T4" fmla="*/ 3820 w 134"/>
                  <a:gd name="T5" fmla="*/ 2737 h 112"/>
                  <a:gd name="T6" fmla="*/ 4874 w 134"/>
                  <a:gd name="T7" fmla="*/ 0 h 112"/>
                  <a:gd name="T8" fmla="*/ 4689 w 134"/>
                  <a:gd name="T9" fmla="*/ 3850 h 112"/>
                  <a:gd name="T10" fmla="*/ 3161 w 134"/>
                  <a:gd name="T11" fmla="*/ 4063 h 112"/>
                  <a:gd name="T12" fmla="*/ 0 w 134"/>
                  <a:gd name="T13" fmla="*/ 3451 h 1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112">
                    <a:moveTo>
                      <a:pt x="0" y="78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79" y="57"/>
                      <a:pt x="88" y="71"/>
                      <a:pt x="105" y="62"/>
                    </a:cubicBezTo>
                    <a:cubicBezTo>
                      <a:pt x="124" y="52"/>
                      <a:pt x="109" y="32"/>
                      <a:pt x="134" y="0"/>
                    </a:cubicBezTo>
                    <a:cubicBezTo>
                      <a:pt x="120" y="23"/>
                      <a:pt x="129" y="70"/>
                      <a:pt x="129" y="87"/>
                    </a:cubicBezTo>
                    <a:cubicBezTo>
                      <a:pt x="129" y="104"/>
                      <a:pt x="129" y="112"/>
                      <a:pt x="87" y="92"/>
                    </a:cubicBezTo>
                    <a:cubicBezTo>
                      <a:pt x="68" y="82"/>
                      <a:pt x="41" y="78"/>
                      <a:pt x="0" y="78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9" name="Freeform 161">
                <a:extLst>
                  <a:ext uri="{FF2B5EF4-FFF2-40B4-BE49-F238E27FC236}">
                    <a16:creationId xmlns:a16="http://schemas.microsoft.com/office/drawing/2014/main" id="{F8E78A6E-BB83-4461-9B8F-158991721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410"/>
                <a:ext cx="444" cy="205"/>
              </a:xfrm>
              <a:custGeom>
                <a:avLst/>
                <a:gdLst>
                  <a:gd name="T0" fmla="*/ 0 w 134"/>
                  <a:gd name="T1" fmla="*/ 1188 h 58"/>
                  <a:gd name="T2" fmla="*/ 0 w 134"/>
                  <a:gd name="T3" fmla="*/ 976 h 58"/>
                  <a:gd name="T4" fmla="*/ 4148 w 134"/>
                  <a:gd name="T5" fmla="*/ 1499 h 58"/>
                  <a:gd name="T6" fmla="*/ 4579 w 134"/>
                  <a:gd name="T7" fmla="*/ 0 h 58"/>
                  <a:gd name="T8" fmla="*/ 4732 w 134"/>
                  <a:gd name="T9" fmla="*/ 2036 h 58"/>
                  <a:gd name="T10" fmla="*/ 2472 w 134"/>
                  <a:gd name="T11" fmla="*/ 1548 h 58"/>
                  <a:gd name="T12" fmla="*/ 0 w 134"/>
                  <a:gd name="T13" fmla="*/ 1188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58">
                    <a:moveTo>
                      <a:pt x="0" y="27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53" y="18"/>
                      <a:pt x="100" y="38"/>
                      <a:pt x="114" y="34"/>
                    </a:cubicBezTo>
                    <a:cubicBezTo>
                      <a:pt x="133" y="29"/>
                      <a:pt x="123" y="22"/>
                      <a:pt x="126" y="0"/>
                    </a:cubicBezTo>
                    <a:cubicBezTo>
                      <a:pt x="127" y="19"/>
                      <a:pt x="134" y="34"/>
                      <a:pt x="130" y="46"/>
                    </a:cubicBezTo>
                    <a:cubicBezTo>
                      <a:pt x="126" y="58"/>
                      <a:pt x="93" y="44"/>
                      <a:pt x="68" y="35"/>
                    </a:cubicBezTo>
                    <a:cubicBezTo>
                      <a:pt x="50" y="29"/>
                      <a:pt x="29" y="26"/>
                      <a:pt x="0" y="27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0" name="Freeform 162">
                <a:extLst>
                  <a:ext uri="{FF2B5EF4-FFF2-40B4-BE49-F238E27FC236}">
                    <a16:creationId xmlns:a16="http://schemas.microsoft.com/office/drawing/2014/main" id="{43B34054-7D4E-4A1F-A8FD-6E94E3374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770"/>
                <a:ext cx="53" cy="67"/>
              </a:xfrm>
              <a:custGeom>
                <a:avLst/>
                <a:gdLst>
                  <a:gd name="T0" fmla="*/ 76 w 16"/>
                  <a:gd name="T1" fmla="*/ 0 h 19"/>
                  <a:gd name="T2" fmla="*/ 470 w 16"/>
                  <a:gd name="T3" fmla="*/ 310 h 19"/>
                  <a:gd name="T4" fmla="*/ 142 w 16"/>
                  <a:gd name="T5" fmla="*/ 832 h 19"/>
                  <a:gd name="T6" fmla="*/ 0 w 16"/>
                  <a:gd name="T7" fmla="*/ 4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9">
                    <a:moveTo>
                      <a:pt x="2" y="0"/>
                    </a:moveTo>
                    <a:cubicBezTo>
                      <a:pt x="3" y="6"/>
                      <a:pt x="11" y="2"/>
                      <a:pt x="13" y="7"/>
                    </a:cubicBezTo>
                    <a:cubicBezTo>
                      <a:pt x="16" y="12"/>
                      <a:pt x="8" y="18"/>
                      <a:pt x="4" y="19"/>
                    </a:cubicBezTo>
                    <a:cubicBezTo>
                      <a:pt x="8" y="12"/>
                      <a:pt x="0" y="7"/>
                      <a:pt x="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1" name="Freeform 163">
                <a:extLst>
                  <a:ext uri="{FF2B5EF4-FFF2-40B4-BE49-F238E27FC236}">
                    <a16:creationId xmlns:a16="http://schemas.microsoft.com/office/drawing/2014/main" id="{EA99D3B5-A97B-41C9-A33D-649843475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74"/>
                <a:ext cx="411" cy="120"/>
              </a:xfrm>
              <a:custGeom>
                <a:avLst/>
                <a:gdLst>
                  <a:gd name="T0" fmla="*/ 0 w 124"/>
                  <a:gd name="T1" fmla="*/ 1496 h 34"/>
                  <a:gd name="T2" fmla="*/ 3242 w 124"/>
                  <a:gd name="T3" fmla="*/ 1098 h 34"/>
                  <a:gd name="T4" fmla="*/ 4329 w 124"/>
                  <a:gd name="T5" fmla="*/ 0 h 34"/>
                  <a:gd name="T6" fmla="*/ 3165 w 124"/>
                  <a:gd name="T7" fmla="*/ 886 h 34"/>
                  <a:gd name="T8" fmla="*/ 0 w 124"/>
                  <a:gd name="T9" fmla="*/ 149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4">
                    <a:moveTo>
                      <a:pt x="0" y="34"/>
                    </a:moveTo>
                    <a:cubicBezTo>
                      <a:pt x="16" y="30"/>
                      <a:pt x="54" y="27"/>
                      <a:pt x="89" y="25"/>
                    </a:cubicBezTo>
                    <a:cubicBezTo>
                      <a:pt x="124" y="23"/>
                      <a:pt x="123" y="20"/>
                      <a:pt x="119" y="0"/>
                    </a:cubicBezTo>
                    <a:cubicBezTo>
                      <a:pt x="117" y="12"/>
                      <a:pt x="107" y="18"/>
                      <a:pt x="87" y="20"/>
                    </a:cubicBezTo>
                    <a:cubicBezTo>
                      <a:pt x="67" y="21"/>
                      <a:pt x="13" y="28"/>
                      <a:pt x="0" y="34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2" name="Freeform 164">
                <a:extLst>
                  <a:ext uri="{FF2B5EF4-FFF2-40B4-BE49-F238E27FC236}">
                    <a16:creationId xmlns:a16="http://schemas.microsoft.com/office/drawing/2014/main" id="{BE8CC56D-12FC-4E0D-BB9A-7D3D26D31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49"/>
                <a:ext cx="335" cy="212"/>
              </a:xfrm>
              <a:custGeom>
                <a:avLst/>
                <a:gdLst>
                  <a:gd name="T0" fmla="*/ 1022 w 101"/>
                  <a:gd name="T1" fmla="*/ 1099 h 60"/>
                  <a:gd name="T2" fmla="*/ 3244 w 101"/>
                  <a:gd name="T3" fmla="*/ 523 h 60"/>
                  <a:gd name="T4" fmla="*/ 3390 w 101"/>
                  <a:gd name="T5" fmla="*/ 1374 h 60"/>
                  <a:gd name="T6" fmla="*/ 2740 w 101"/>
                  <a:gd name="T7" fmla="*/ 2646 h 60"/>
                  <a:gd name="T8" fmla="*/ 2375 w 101"/>
                  <a:gd name="T9" fmla="*/ 1099 h 60"/>
                  <a:gd name="T10" fmla="*/ 1420 w 101"/>
                  <a:gd name="T11" fmla="*/ 1459 h 60"/>
                  <a:gd name="T12" fmla="*/ 0 w 101"/>
                  <a:gd name="T13" fmla="*/ 1636 h 60"/>
                  <a:gd name="T14" fmla="*/ 1022 w 101"/>
                  <a:gd name="T15" fmla="*/ 1187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60">
                    <a:moveTo>
                      <a:pt x="28" y="25"/>
                    </a:moveTo>
                    <a:cubicBezTo>
                      <a:pt x="45" y="14"/>
                      <a:pt x="69" y="0"/>
                      <a:pt x="89" y="12"/>
                    </a:cubicBezTo>
                    <a:cubicBezTo>
                      <a:pt x="101" y="18"/>
                      <a:pt x="101" y="23"/>
                      <a:pt x="93" y="31"/>
                    </a:cubicBezTo>
                    <a:cubicBezTo>
                      <a:pt x="84" y="40"/>
                      <a:pt x="81" y="50"/>
                      <a:pt x="75" y="60"/>
                    </a:cubicBezTo>
                    <a:cubicBezTo>
                      <a:pt x="80" y="47"/>
                      <a:pt x="86" y="22"/>
                      <a:pt x="65" y="25"/>
                    </a:cubicBezTo>
                    <a:cubicBezTo>
                      <a:pt x="56" y="26"/>
                      <a:pt x="48" y="31"/>
                      <a:pt x="39" y="33"/>
                    </a:cubicBezTo>
                    <a:cubicBezTo>
                      <a:pt x="26" y="35"/>
                      <a:pt x="13" y="36"/>
                      <a:pt x="0" y="37"/>
                    </a:cubicBezTo>
                    <a:cubicBezTo>
                      <a:pt x="9" y="35"/>
                      <a:pt x="19" y="30"/>
                      <a:pt x="28" y="2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3" name="Freeform 165">
                <a:extLst>
                  <a:ext uri="{FF2B5EF4-FFF2-40B4-BE49-F238E27FC236}">
                    <a16:creationId xmlns:a16="http://schemas.microsoft.com/office/drawing/2014/main" id="{3CA93C4E-51DF-4D4B-8DE3-489FD0095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643"/>
                <a:ext cx="252" cy="113"/>
              </a:xfrm>
              <a:custGeom>
                <a:avLst/>
                <a:gdLst>
                  <a:gd name="T0" fmla="*/ 2772 w 76"/>
                  <a:gd name="T1" fmla="*/ 0 h 32"/>
                  <a:gd name="T2" fmla="*/ 879 w 76"/>
                  <a:gd name="T3" fmla="*/ 1098 h 32"/>
                  <a:gd name="T4" fmla="*/ 0 w 76"/>
                  <a:gd name="T5" fmla="*/ 1409 h 32"/>
                  <a:gd name="T6" fmla="*/ 1021 w 76"/>
                  <a:gd name="T7" fmla="*/ 1360 h 32"/>
                  <a:gd name="T8" fmla="*/ 2772 w 7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32">
                    <a:moveTo>
                      <a:pt x="76" y="0"/>
                    </a:moveTo>
                    <a:cubicBezTo>
                      <a:pt x="61" y="11"/>
                      <a:pt x="46" y="24"/>
                      <a:pt x="24" y="25"/>
                    </a:cubicBezTo>
                    <a:cubicBezTo>
                      <a:pt x="1" y="26"/>
                      <a:pt x="7" y="30"/>
                      <a:pt x="0" y="32"/>
                    </a:cubicBezTo>
                    <a:cubicBezTo>
                      <a:pt x="21" y="29"/>
                      <a:pt x="13" y="30"/>
                      <a:pt x="28" y="31"/>
                    </a:cubicBezTo>
                    <a:cubicBezTo>
                      <a:pt x="44" y="31"/>
                      <a:pt x="68" y="9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4" name="Freeform 166">
                <a:extLst>
                  <a:ext uri="{FF2B5EF4-FFF2-40B4-BE49-F238E27FC236}">
                    <a16:creationId xmlns:a16="http://schemas.microsoft.com/office/drawing/2014/main" id="{70C20930-E816-4FEA-9505-6BED4D16C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374"/>
                <a:ext cx="321" cy="212"/>
              </a:xfrm>
              <a:custGeom>
                <a:avLst/>
                <a:gdLst>
                  <a:gd name="T0" fmla="*/ 2968 w 97"/>
                  <a:gd name="T1" fmla="*/ 88 h 60"/>
                  <a:gd name="T2" fmla="*/ 3296 w 97"/>
                  <a:gd name="T3" fmla="*/ 749 h 60"/>
                  <a:gd name="T4" fmla="*/ 3372 w 97"/>
                  <a:gd name="T5" fmla="*/ 1548 h 60"/>
                  <a:gd name="T6" fmla="*/ 3481 w 97"/>
                  <a:gd name="T7" fmla="*/ 2124 h 60"/>
                  <a:gd name="T8" fmla="*/ 3011 w 97"/>
                  <a:gd name="T9" fmla="*/ 2597 h 60"/>
                  <a:gd name="T10" fmla="*/ 2432 w 97"/>
                  <a:gd name="T11" fmla="*/ 2558 h 60"/>
                  <a:gd name="T12" fmla="*/ 1708 w 97"/>
                  <a:gd name="T13" fmla="*/ 2336 h 60"/>
                  <a:gd name="T14" fmla="*/ 721 w 97"/>
                  <a:gd name="T15" fmla="*/ 2124 h 60"/>
                  <a:gd name="T16" fmla="*/ 252 w 97"/>
                  <a:gd name="T17" fmla="*/ 1897 h 60"/>
                  <a:gd name="T18" fmla="*/ 0 w 97"/>
                  <a:gd name="T19" fmla="*/ 1498 h 60"/>
                  <a:gd name="T20" fmla="*/ 394 w 97"/>
                  <a:gd name="T21" fmla="*/ 1760 h 60"/>
                  <a:gd name="T22" fmla="*/ 1162 w 97"/>
                  <a:gd name="T23" fmla="*/ 2035 h 60"/>
                  <a:gd name="T24" fmla="*/ 1741 w 97"/>
                  <a:gd name="T25" fmla="*/ 2035 h 60"/>
                  <a:gd name="T26" fmla="*/ 2025 w 97"/>
                  <a:gd name="T27" fmla="*/ 1459 h 60"/>
                  <a:gd name="T28" fmla="*/ 2353 w 97"/>
                  <a:gd name="T29" fmla="*/ 1272 h 60"/>
                  <a:gd name="T30" fmla="*/ 2760 w 97"/>
                  <a:gd name="T31" fmla="*/ 887 h 60"/>
                  <a:gd name="T32" fmla="*/ 2826 w 97"/>
                  <a:gd name="T33" fmla="*/ 226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60">
                    <a:moveTo>
                      <a:pt x="82" y="2"/>
                    </a:moveTo>
                    <a:cubicBezTo>
                      <a:pt x="92" y="0"/>
                      <a:pt x="91" y="10"/>
                      <a:pt x="91" y="17"/>
                    </a:cubicBezTo>
                    <a:cubicBezTo>
                      <a:pt x="90" y="23"/>
                      <a:pt x="92" y="29"/>
                      <a:pt x="93" y="35"/>
                    </a:cubicBezTo>
                    <a:cubicBezTo>
                      <a:pt x="95" y="39"/>
                      <a:pt x="97" y="44"/>
                      <a:pt x="96" y="48"/>
                    </a:cubicBezTo>
                    <a:cubicBezTo>
                      <a:pt x="94" y="52"/>
                      <a:pt x="87" y="58"/>
                      <a:pt x="83" y="59"/>
                    </a:cubicBezTo>
                    <a:cubicBezTo>
                      <a:pt x="78" y="60"/>
                      <a:pt x="71" y="58"/>
                      <a:pt x="67" y="58"/>
                    </a:cubicBezTo>
                    <a:cubicBezTo>
                      <a:pt x="60" y="57"/>
                      <a:pt x="54" y="54"/>
                      <a:pt x="47" y="53"/>
                    </a:cubicBezTo>
                    <a:cubicBezTo>
                      <a:pt x="38" y="52"/>
                      <a:pt x="29" y="50"/>
                      <a:pt x="20" y="48"/>
                    </a:cubicBezTo>
                    <a:cubicBezTo>
                      <a:pt x="15" y="48"/>
                      <a:pt x="12" y="46"/>
                      <a:pt x="7" y="43"/>
                    </a:cubicBezTo>
                    <a:cubicBezTo>
                      <a:pt x="5" y="41"/>
                      <a:pt x="0" y="37"/>
                      <a:pt x="0" y="34"/>
                    </a:cubicBezTo>
                    <a:cubicBezTo>
                      <a:pt x="3" y="37"/>
                      <a:pt x="7" y="39"/>
                      <a:pt x="11" y="40"/>
                    </a:cubicBezTo>
                    <a:cubicBezTo>
                      <a:pt x="18" y="42"/>
                      <a:pt x="25" y="45"/>
                      <a:pt x="32" y="46"/>
                    </a:cubicBezTo>
                    <a:cubicBezTo>
                      <a:pt x="37" y="47"/>
                      <a:pt x="44" y="48"/>
                      <a:pt x="48" y="46"/>
                    </a:cubicBezTo>
                    <a:cubicBezTo>
                      <a:pt x="53" y="43"/>
                      <a:pt x="52" y="36"/>
                      <a:pt x="56" y="33"/>
                    </a:cubicBezTo>
                    <a:cubicBezTo>
                      <a:pt x="59" y="30"/>
                      <a:pt x="62" y="30"/>
                      <a:pt x="65" y="29"/>
                    </a:cubicBezTo>
                    <a:cubicBezTo>
                      <a:pt x="69" y="27"/>
                      <a:pt x="74" y="24"/>
                      <a:pt x="76" y="20"/>
                    </a:cubicBezTo>
                    <a:cubicBezTo>
                      <a:pt x="79" y="17"/>
                      <a:pt x="81" y="9"/>
                      <a:pt x="78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5" name="Freeform 167">
                <a:extLst>
                  <a:ext uri="{FF2B5EF4-FFF2-40B4-BE49-F238E27FC236}">
                    <a16:creationId xmlns:a16="http://schemas.microsoft.com/office/drawing/2014/main" id="{CD872789-B5B6-43E0-B4E3-D1715C95D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332"/>
                <a:ext cx="163" cy="113"/>
              </a:xfrm>
              <a:custGeom>
                <a:avLst/>
                <a:gdLst>
                  <a:gd name="T0" fmla="*/ 0 w 49"/>
                  <a:gd name="T1" fmla="*/ 399 h 32"/>
                  <a:gd name="T2" fmla="*/ 885 w 49"/>
                  <a:gd name="T3" fmla="*/ 138 h 32"/>
                  <a:gd name="T4" fmla="*/ 1174 w 49"/>
                  <a:gd name="T5" fmla="*/ 350 h 32"/>
                  <a:gd name="T6" fmla="*/ 1803 w 49"/>
                  <a:gd name="T7" fmla="*/ 523 h 32"/>
                  <a:gd name="T8" fmla="*/ 1327 w 49"/>
                  <a:gd name="T9" fmla="*/ 660 h 32"/>
                  <a:gd name="T10" fmla="*/ 918 w 49"/>
                  <a:gd name="T11" fmla="*/ 1010 h 32"/>
                  <a:gd name="T12" fmla="*/ 190 w 49"/>
                  <a:gd name="T13" fmla="*/ 1409 h 32"/>
                  <a:gd name="T14" fmla="*/ 409 w 49"/>
                  <a:gd name="T15" fmla="*/ 837 h 32"/>
                  <a:gd name="T16" fmla="*/ 775 w 49"/>
                  <a:gd name="T17" fmla="*/ 572 h 32"/>
                  <a:gd name="T18" fmla="*/ 585 w 49"/>
                  <a:gd name="T19" fmla="*/ 35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32">
                    <a:moveTo>
                      <a:pt x="0" y="9"/>
                    </a:moveTo>
                    <a:cubicBezTo>
                      <a:pt x="6" y="4"/>
                      <a:pt x="15" y="0"/>
                      <a:pt x="24" y="3"/>
                    </a:cubicBezTo>
                    <a:cubicBezTo>
                      <a:pt x="27" y="5"/>
                      <a:pt x="29" y="7"/>
                      <a:pt x="32" y="8"/>
                    </a:cubicBezTo>
                    <a:cubicBezTo>
                      <a:pt x="37" y="12"/>
                      <a:pt x="44" y="11"/>
                      <a:pt x="49" y="12"/>
                    </a:cubicBezTo>
                    <a:cubicBezTo>
                      <a:pt x="45" y="14"/>
                      <a:pt x="40" y="14"/>
                      <a:pt x="36" y="15"/>
                    </a:cubicBezTo>
                    <a:cubicBezTo>
                      <a:pt x="31" y="17"/>
                      <a:pt x="29" y="21"/>
                      <a:pt x="25" y="23"/>
                    </a:cubicBezTo>
                    <a:cubicBezTo>
                      <a:pt x="18" y="25"/>
                      <a:pt x="4" y="22"/>
                      <a:pt x="5" y="32"/>
                    </a:cubicBezTo>
                    <a:cubicBezTo>
                      <a:pt x="2" y="25"/>
                      <a:pt x="5" y="21"/>
                      <a:pt x="11" y="19"/>
                    </a:cubicBezTo>
                    <a:cubicBezTo>
                      <a:pt x="14" y="17"/>
                      <a:pt x="19" y="15"/>
                      <a:pt x="21" y="13"/>
                    </a:cubicBezTo>
                    <a:cubicBezTo>
                      <a:pt x="23" y="9"/>
                      <a:pt x="20" y="7"/>
                      <a:pt x="16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6" name="Freeform 168">
                <a:extLst>
                  <a:ext uri="{FF2B5EF4-FFF2-40B4-BE49-F238E27FC236}">
                    <a16:creationId xmlns:a16="http://schemas.microsoft.com/office/drawing/2014/main" id="{3E5A3A4E-3094-47C9-BE13-FC453D511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2601"/>
                <a:ext cx="123" cy="236"/>
              </a:xfrm>
              <a:custGeom>
                <a:avLst/>
                <a:gdLst>
                  <a:gd name="T0" fmla="*/ 442 w 37"/>
                  <a:gd name="T1" fmla="*/ 137 h 67"/>
                  <a:gd name="T2" fmla="*/ 775 w 37"/>
                  <a:gd name="T3" fmla="*/ 49 h 67"/>
                  <a:gd name="T4" fmla="*/ 1060 w 37"/>
                  <a:gd name="T5" fmla="*/ 310 h 67"/>
                  <a:gd name="T6" fmla="*/ 1326 w 37"/>
                  <a:gd name="T7" fmla="*/ 1141 h 67"/>
                  <a:gd name="T8" fmla="*/ 1027 w 37"/>
                  <a:gd name="T9" fmla="*/ 2582 h 67"/>
                  <a:gd name="T10" fmla="*/ 442 w 37"/>
                  <a:gd name="T11" fmla="*/ 2843 h 67"/>
                  <a:gd name="T12" fmla="*/ 33 w 37"/>
                  <a:gd name="T13" fmla="*/ 2406 h 67"/>
                  <a:gd name="T14" fmla="*/ 189 w 37"/>
                  <a:gd name="T15" fmla="*/ 1874 h 67"/>
                  <a:gd name="T16" fmla="*/ 33 w 37"/>
                  <a:gd name="T17" fmla="*/ 1314 h 67"/>
                  <a:gd name="T18" fmla="*/ 409 w 37"/>
                  <a:gd name="T19" fmla="*/ 1575 h 67"/>
                  <a:gd name="T20" fmla="*/ 552 w 37"/>
                  <a:gd name="T21" fmla="*/ 1441 h 67"/>
                  <a:gd name="T22" fmla="*/ 519 w 37"/>
                  <a:gd name="T23" fmla="*/ 1180 h 67"/>
                  <a:gd name="T24" fmla="*/ 808 w 37"/>
                  <a:gd name="T25" fmla="*/ 1353 h 67"/>
                  <a:gd name="T26" fmla="*/ 628 w 37"/>
                  <a:gd name="T27" fmla="*/ 2011 h 67"/>
                  <a:gd name="T28" fmla="*/ 1137 w 37"/>
                  <a:gd name="T29" fmla="*/ 1265 h 67"/>
                  <a:gd name="T30" fmla="*/ 808 w 37"/>
                  <a:gd name="T31" fmla="*/ 694 h 67"/>
                  <a:gd name="T32" fmla="*/ 409 w 37"/>
                  <a:gd name="T33" fmla="*/ 694 h 67"/>
                  <a:gd name="T34" fmla="*/ 332 w 37"/>
                  <a:gd name="T35" fmla="*/ 4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7" h="67">
                    <a:moveTo>
                      <a:pt x="12" y="3"/>
                    </a:moveTo>
                    <a:cubicBezTo>
                      <a:pt x="15" y="4"/>
                      <a:pt x="18" y="1"/>
                      <a:pt x="21" y="1"/>
                    </a:cubicBezTo>
                    <a:cubicBezTo>
                      <a:pt x="25" y="0"/>
                      <a:pt x="27" y="3"/>
                      <a:pt x="29" y="7"/>
                    </a:cubicBezTo>
                    <a:cubicBezTo>
                      <a:pt x="33" y="12"/>
                      <a:pt x="34" y="20"/>
                      <a:pt x="36" y="26"/>
                    </a:cubicBezTo>
                    <a:cubicBezTo>
                      <a:pt x="37" y="37"/>
                      <a:pt x="36" y="51"/>
                      <a:pt x="28" y="59"/>
                    </a:cubicBezTo>
                    <a:cubicBezTo>
                      <a:pt x="24" y="64"/>
                      <a:pt x="19" y="67"/>
                      <a:pt x="12" y="65"/>
                    </a:cubicBezTo>
                    <a:cubicBezTo>
                      <a:pt x="7" y="63"/>
                      <a:pt x="0" y="60"/>
                      <a:pt x="1" y="55"/>
                    </a:cubicBezTo>
                    <a:cubicBezTo>
                      <a:pt x="2" y="51"/>
                      <a:pt x="4" y="47"/>
                      <a:pt x="5" y="43"/>
                    </a:cubicBezTo>
                    <a:cubicBezTo>
                      <a:pt x="6" y="38"/>
                      <a:pt x="0" y="35"/>
                      <a:pt x="1" y="30"/>
                    </a:cubicBezTo>
                    <a:cubicBezTo>
                      <a:pt x="4" y="33"/>
                      <a:pt x="5" y="38"/>
                      <a:pt x="11" y="36"/>
                    </a:cubicBezTo>
                    <a:cubicBezTo>
                      <a:pt x="14" y="36"/>
                      <a:pt x="14" y="35"/>
                      <a:pt x="15" y="33"/>
                    </a:cubicBezTo>
                    <a:cubicBezTo>
                      <a:pt x="16" y="30"/>
                      <a:pt x="14" y="29"/>
                      <a:pt x="14" y="27"/>
                    </a:cubicBezTo>
                    <a:cubicBezTo>
                      <a:pt x="13" y="21"/>
                      <a:pt x="22" y="26"/>
                      <a:pt x="22" y="31"/>
                    </a:cubicBezTo>
                    <a:cubicBezTo>
                      <a:pt x="22" y="37"/>
                      <a:pt x="15" y="40"/>
                      <a:pt x="17" y="46"/>
                    </a:cubicBezTo>
                    <a:cubicBezTo>
                      <a:pt x="22" y="57"/>
                      <a:pt x="32" y="35"/>
                      <a:pt x="31" y="29"/>
                    </a:cubicBezTo>
                    <a:cubicBezTo>
                      <a:pt x="30" y="23"/>
                      <a:pt x="30" y="17"/>
                      <a:pt x="22" y="16"/>
                    </a:cubicBezTo>
                    <a:cubicBezTo>
                      <a:pt x="19" y="16"/>
                      <a:pt x="13" y="17"/>
                      <a:pt x="11" y="16"/>
                    </a:cubicBezTo>
                    <a:cubicBezTo>
                      <a:pt x="8" y="14"/>
                      <a:pt x="10" y="13"/>
                      <a:pt x="9" y="1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7" name="Freeform 169">
                <a:extLst>
                  <a:ext uri="{FF2B5EF4-FFF2-40B4-BE49-F238E27FC236}">
                    <a16:creationId xmlns:a16="http://schemas.microsoft.com/office/drawing/2014/main" id="{0CB7054F-2FCB-44C9-9044-7117CC9DB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671"/>
                <a:ext cx="255" cy="145"/>
              </a:xfrm>
              <a:custGeom>
                <a:avLst/>
                <a:gdLst>
                  <a:gd name="T0" fmla="*/ 185 w 77"/>
                  <a:gd name="T1" fmla="*/ 138 h 41"/>
                  <a:gd name="T2" fmla="*/ 1931 w 77"/>
                  <a:gd name="T3" fmla="*/ 1188 h 41"/>
                  <a:gd name="T4" fmla="*/ 2292 w 77"/>
                  <a:gd name="T5" fmla="*/ 1500 h 41"/>
                  <a:gd name="T6" fmla="*/ 2610 w 77"/>
                  <a:gd name="T7" fmla="*/ 1814 h 41"/>
                  <a:gd name="T8" fmla="*/ 2719 w 77"/>
                  <a:gd name="T9" fmla="*/ 1500 h 41"/>
                  <a:gd name="T10" fmla="*/ 2686 w 77"/>
                  <a:gd name="T11" fmla="*/ 976 h 41"/>
                  <a:gd name="T12" fmla="*/ 2358 w 77"/>
                  <a:gd name="T13" fmla="*/ 1011 h 41"/>
                  <a:gd name="T14" fmla="*/ 2139 w 77"/>
                  <a:gd name="T15" fmla="*/ 661 h 41"/>
                  <a:gd name="T16" fmla="*/ 2030 w 77"/>
                  <a:gd name="T17" fmla="*/ 350 h 41"/>
                  <a:gd name="T18" fmla="*/ 1997 w 77"/>
                  <a:gd name="T19" fmla="*/ 226 h 41"/>
                  <a:gd name="T20" fmla="*/ 1745 w 77"/>
                  <a:gd name="T21" fmla="*/ 226 h 41"/>
                  <a:gd name="T22" fmla="*/ 1381 w 77"/>
                  <a:gd name="T23" fmla="*/ 488 h 41"/>
                  <a:gd name="T24" fmla="*/ 868 w 77"/>
                  <a:gd name="T25" fmla="*/ 488 h 41"/>
                  <a:gd name="T26" fmla="*/ 0 w 77"/>
                  <a:gd name="T27" fmla="*/ 0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" h="41">
                    <a:moveTo>
                      <a:pt x="5" y="3"/>
                    </a:moveTo>
                    <a:cubicBezTo>
                      <a:pt x="18" y="16"/>
                      <a:pt x="38" y="16"/>
                      <a:pt x="53" y="27"/>
                    </a:cubicBezTo>
                    <a:cubicBezTo>
                      <a:pt x="57" y="29"/>
                      <a:pt x="60" y="31"/>
                      <a:pt x="63" y="34"/>
                    </a:cubicBezTo>
                    <a:cubicBezTo>
                      <a:pt x="66" y="36"/>
                      <a:pt x="69" y="40"/>
                      <a:pt x="72" y="41"/>
                    </a:cubicBezTo>
                    <a:cubicBezTo>
                      <a:pt x="77" y="41"/>
                      <a:pt x="75" y="37"/>
                      <a:pt x="75" y="34"/>
                    </a:cubicBezTo>
                    <a:cubicBezTo>
                      <a:pt x="74" y="31"/>
                      <a:pt x="74" y="26"/>
                      <a:pt x="74" y="22"/>
                    </a:cubicBezTo>
                    <a:cubicBezTo>
                      <a:pt x="71" y="24"/>
                      <a:pt x="68" y="26"/>
                      <a:pt x="65" y="23"/>
                    </a:cubicBezTo>
                    <a:cubicBezTo>
                      <a:pt x="62" y="21"/>
                      <a:pt x="60" y="18"/>
                      <a:pt x="59" y="15"/>
                    </a:cubicBezTo>
                    <a:cubicBezTo>
                      <a:pt x="57" y="12"/>
                      <a:pt x="57" y="11"/>
                      <a:pt x="56" y="8"/>
                    </a:cubicBezTo>
                    <a:cubicBezTo>
                      <a:pt x="56" y="7"/>
                      <a:pt x="56" y="6"/>
                      <a:pt x="55" y="5"/>
                    </a:cubicBezTo>
                    <a:cubicBezTo>
                      <a:pt x="54" y="2"/>
                      <a:pt x="51" y="3"/>
                      <a:pt x="48" y="5"/>
                    </a:cubicBezTo>
                    <a:cubicBezTo>
                      <a:pt x="45" y="7"/>
                      <a:pt x="42" y="9"/>
                      <a:pt x="38" y="11"/>
                    </a:cubicBezTo>
                    <a:cubicBezTo>
                      <a:pt x="34" y="12"/>
                      <a:pt x="28" y="11"/>
                      <a:pt x="24" y="11"/>
                    </a:cubicBezTo>
                    <a:cubicBezTo>
                      <a:pt x="15" y="9"/>
                      <a:pt x="7" y="5"/>
                      <a:pt x="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8" name="Freeform 170">
                <a:extLst>
                  <a:ext uri="{FF2B5EF4-FFF2-40B4-BE49-F238E27FC236}">
                    <a16:creationId xmlns:a16="http://schemas.microsoft.com/office/drawing/2014/main" id="{9AA7F112-8C05-420A-B364-2492A1FE0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555"/>
                <a:ext cx="129" cy="67"/>
              </a:xfrm>
              <a:custGeom>
                <a:avLst/>
                <a:gdLst>
                  <a:gd name="T0" fmla="*/ 0 w 39"/>
                  <a:gd name="T1" fmla="*/ 832 h 19"/>
                  <a:gd name="T2" fmla="*/ 1412 w 39"/>
                  <a:gd name="T3" fmla="*/ 434 h 19"/>
                  <a:gd name="T4" fmla="*/ 327 w 39"/>
                  <a:gd name="T5" fmla="*/ 49 h 19"/>
                  <a:gd name="T6" fmla="*/ 109 w 39"/>
                  <a:gd name="T7" fmla="*/ 88 h 19"/>
                  <a:gd name="T8" fmla="*/ 0 w 39"/>
                  <a:gd name="T9" fmla="*/ 52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9">
                    <a:moveTo>
                      <a:pt x="0" y="19"/>
                    </a:moveTo>
                    <a:cubicBezTo>
                      <a:pt x="2" y="4"/>
                      <a:pt x="30" y="10"/>
                      <a:pt x="39" y="10"/>
                    </a:cubicBezTo>
                    <a:cubicBezTo>
                      <a:pt x="28" y="10"/>
                      <a:pt x="18" y="5"/>
                      <a:pt x="9" y="1"/>
                    </a:cubicBezTo>
                    <a:cubicBezTo>
                      <a:pt x="6" y="1"/>
                      <a:pt x="5" y="0"/>
                      <a:pt x="3" y="2"/>
                    </a:cubicBezTo>
                    <a:cubicBezTo>
                      <a:pt x="1" y="4"/>
                      <a:pt x="0" y="9"/>
                      <a:pt x="0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9" name="Freeform 171">
                <a:extLst>
                  <a:ext uri="{FF2B5EF4-FFF2-40B4-BE49-F238E27FC236}">
                    <a16:creationId xmlns:a16="http://schemas.microsoft.com/office/drawing/2014/main" id="{739386E2-8BB2-4DC6-AF8C-6BE5E0DF9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268"/>
                <a:ext cx="119" cy="170"/>
              </a:xfrm>
              <a:custGeom>
                <a:avLst/>
                <a:gdLst>
                  <a:gd name="T0" fmla="*/ 1266 w 36"/>
                  <a:gd name="T1" fmla="*/ 666 h 48"/>
                  <a:gd name="T2" fmla="*/ 1223 w 36"/>
                  <a:gd name="T3" fmla="*/ 400 h 48"/>
                  <a:gd name="T4" fmla="*/ 1081 w 36"/>
                  <a:gd name="T5" fmla="*/ 400 h 48"/>
                  <a:gd name="T6" fmla="*/ 1048 w 36"/>
                  <a:gd name="T7" fmla="*/ 400 h 48"/>
                  <a:gd name="T8" fmla="*/ 612 w 36"/>
                  <a:gd name="T9" fmla="*/ 889 h 48"/>
                  <a:gd name="T10" fmla="*/ 612 w 36"/>
                  <a:gd name="T11" fmla="*/ 262 h 48"/>
                  <a:gd name="T12" fmla="*/ 545 w 36"/>
                  <a:gd name="T13" fmla="*/ 351 h 48"/>
                  <a:gd name="T14" fmla="*/ 393 w 36"/>
                  <a:gd name="T15" fmla="*/ 262 h 48"/>
                  <a:gd name="T16" fmla="*/ 469 w 36"/>
                  <a:gd name="T17" fmla="*/ 0 h 48"/>
                  <a:gd name="T18" fmla="*/ 469 w 36"/>
                  <a:gd name="T19" fmla="*/ 0 h 48"/>
                  <a:gd name="T20" fmla="*/ 436 w 36"/>
                  <a:gd name="T21" fmla="*/ 89 h 48"/>
                  <a:gd name="T22" fmla="*/ 33 w 36"/>
                  <a:gd name="T23" fmla="*/ 1155 h 48"/>
                  <a:gd name="T24" fmla="*/ 185 w 36"/>
                  <a:gd name="T25" fmla="*/ 1693 h 48"/>
                  <a:gd name="T26" fmla="*/ 436 w 36"/>
                  <a:gd name="T27" fmla="*/ 2132 h 48"/>
                  <a:gd name="T28" fmla="*/ 1015 w 36"/>
                  <a:gd name="T29" fmla="*/ 1820 h 48"/>
                  <a:gd name="T30" fmla="*/ 1081 w 36"/>
                  <a:gd name="T31" fmla="*/ 1381 h 48"/>
                  <a:gd name="T32" fmla="*/ 1223 w 36"/>
                  <a:gd name="T33" fmla="*/ 839 h 48"/>
                  <a:gd name="T34" fmla="*/ 1299 w 36"/>
                  <a:gd name="T35" fmla="*/ 627 h 48"/>
                  <a:gd name="T36" fmla="*/ 1266 w 36"/>
                  <a:gd name="T37" fmla="*/ 666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6" h="48">
                    <a:moveTo>
                      <a:pt x="35" y="15"/>
                    </a:moveTo>
                    <a:cubicBezTo>
                      <a:pt x="34" y="14"/>
                      <a:pt x="34" y="9"/>
                      <a:pt x="34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6" y="16"/>
                      <a:pt x="23" y="25"/>
                      <a:pt x="17" y="20"/>
                    </a:cubicBezTo>
                    <a:cubicBezTo>
                      <a:pt x="14" y="17"/>
                      <a:pt x="16" y="10"/>
                      <a:pt x="17" y="6"/>
                    </a:cubicBezTo>
                    <a:cubicBezTo>
                      <a:pt x="16" y="7"/>
                      <a:pt x="15" y="8"/>
                      <a:pt x="15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1"/>
                      <a:pt x="12" y="2"/>
                    </a:cubicBezTo>
                    <a:cubicBezTo>
                      <a:pt x="7" y="9"/>
                      <a:pt x="0" y="16"/>
                      <a:pt x="1" y="26"/>
                    </a:cubicBezTo>
                    <a:cubicBezTo>
                      <a:pt x="1" y="30"/>
                      <a:pt x="2" y="34"/>
                      <a:pt x="5" y="38"/>
                    </a:cubicBezTo>
                    <a:cubicBezTo>
                      <a:pt x="7" y="41"/>
                      <a:pt x="12" y="44"/>
                      <a:pt x="12" y="48"/>
                    </a:cubicBezTo>
                    <a:cubicBezTo>
                      <a:pt x="17" y="45"/>
                      <a:pt x="25" y="45"/>
                      <a:pt x="28" y="41"/>
                    </a:cubicBezTo>
                    <a:cubicBezTo>
                      <a:pt x="29" y="39"/>
                      <a:pt x="29" y="34"/>
                      <a:pt x="30" y="31"/>
                    </a:cubicBezTo>
                    <a:cubicBezTo>
                      <a:pt x="31" y="27"/>
                      <a:pt x="32" y="23"/>
                      <a:pt x="34" y="19"/>
                    </a:cubicBezTo>
                    <a:cubicBezTo>
                      <a:pt x="34" y="17"/>
                      <a:pt x="35" y="16"/>
                      <a:pt x="36" y="14"/>
                    </a:cubicBezTo>
                    <a:cubicBezTo>
                      <a:pt x="35" y="15"/>
                      <a:pt x="35" y="16"/>
                      <a:pt x="35" y="15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Freeform 172">
                <a:extLst>
                  <a:ext uri="{FF2B5EF4-FFF2-40B4-BE49-F238E27FC236}">
                    <a16:creationId xmlns:a16="http://schemas.microsoft.com/office/drawing/2014/main" id="{592A4F72-F02C-4156-830A-1C7AE298C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385"/>
                <a:ext cx="149" cy="92"/>
              </a:xfrm>
              <a:custGeom>
                <a:avLst/>
                <a:gdLst>
                  <a:gd name="T0" fmla="*/ 692 w 45"/>
                  <a:gd name="T1" fmla="*/ 138 h 26"/>
                  <a:gd name="T2" fmla="*/ 768 w 45"/>
                  <a:gd name="T3" fmla="*/ 488 h 26"/>
                  <a:gd name="T4" fmla="*/ 470 w 45"/>
                  <a:gd name="T5" fmla="*/ 577 h 26"/>
                  <a:gd name="T6" fmla="*/ 0 w 45"/>
                  <a:gd name="T7" fmla="*/ 0 h 26"/>
                  <a:gd name="T8" fmla="*/ 219 w 45"/>
                  <a:gd name="T9" fmla="*/ 927 h 26"/>
                  <a:gd name="T10" fmla="*/ 692 w 45"/>
                  <a:gd name="T11" fmla="*/ 927 h 26"/>
                  <a:gd name="T12" fmla="*/ 1238 w 45"/>
                  <a:gd name="T13" fmla="*/ 626 h 26"/>
                  <a:gd name="T14" fmla="*/ 1556 w 45"/>
                  <a:gd name="T15" fmla="*/ 226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6">
                    <a:moveTo>
                      <a:pt x="19" y="3"/>
                    </a:moveTo>
                    <a:cubicBezTo>
                      <a:pt x="21" y="5"/>
                      <a:pt x="22" y="8"/>
                      <a:pt x="21" y="11"/>
                    </a:cubicBezTo>
                    <a:cubicBezTo>
                      <a:pt x="19" y="15"/>
                      <a:pt x="17" y="14"/>
                      <a:pt x="13" y="13"/>
                    </a:cubicBezTo>
                    <a:cubicBezTo>
                      <a:pt x="7" y="13"/>
                      <a:pt x="0" y="8"/>
                      <a:pt x="0" y="0"/>
                    </a:cubicBezTo>
                    <a:cubicBezTo>
                      <a:pt x="1" y="7"/>
                      <a:pt x="2" y="15"/>
                      <a:pt x="6" y="21"/>
                    </a:cubicBezTo>
                    <a:cubicBezTo>
                      <a:pt x="9" y="26"/>
                      <a:pt x="15" y="24"/>
                      <a:pt x="19" y="21"/>
                    </a:cubicBezTo>
                    <a:cubicBezTo>
                      <a:pt x="24" y="18"/>
                      <a:pt x="29" y="15"/>
                      <a:pt x="34" y="14"/>
                    </a:cubicBezTo>
                    <a:cubicBezTo>
                      <a:pt x="39" y="13"/>
                      <a:pt x="45" y="12"/>
                      <a:pt x="43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1" name="Freeform 173">
                <a:extLst>
                  <a:ext uri="{FF2B5EF4-FFF2-40B4-BE49-F238E27FC236}">
                    <a16:creationId xmlns:a16="http://schemas.microsoft.com/office/drawing/2014/main" id="{5C8995C3-C1CA-4E34-B949-0BCBAE042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989"/>
                <a:ext cx="206" cy="311"/>
              </a:xfrm>
              <a:custGeom>
                <a:avLst/>
                <a:gdLst>
                  <a:gd name="T0" fmla="*/ 1688 w 62"/>
                  <a:gd name="T1" fmla="*/ 3796 h 88"/>
                  <a:gd name="T2" fmla="*/ 2087 w 62"/>
                  <a:gd name="T3" fmla="*/ 3273 h 88"/>
                  <a:gd name="T4" fmla="*/ 1910 w 62"/>
                  <a:gd name="T5" fmla="*/ 2297 h 88"/>
                  <a:gd name="T6" fmla="*/ 1754 w 62"/>
                  <a:gd name="T7" fmla="*/ 1675 h 88"/>
                  <a:gd name="T8" fmla="*/ 1655 w 62"/>
                  <a:gd name="T9" fmla="*/ 926 h 88"/>
                  <a:gd name="T10" fmla="*/ 585 w 62"/>
                  <a:gd name="T11" fmla="*/ 350 h 88"/>
                  <a:gd name="T12" fmla="*/ 186 w 62"/>
                  <a:gd name="T13" fmla="*/ 1375 h 88"/>
                  <a:gd name="T14" fmla="*/ 0 w 62"/>
                  <a:gd name="T15" fmla="*/ 2124 h 88"/>
                  <a:gd name="T16" fmla="*/ 186 w 62"/>
                  <a:gd name="T17" fmla="*/ 1986 h 88"/>
                  <a:gd name="T18" fmla="*/ 253 w 62"/>
                  <a:gd name="T19" fmla="*/ 2212 h 88"/>
                  <a:gd name="T20" fmla="*/ 442 w 62"/>
                  <a:gd name="T21" fmla="*/ 2248 h 88"/>
                  <a:gd name="T22" fmla="*/ 552 w 62"/>
                  <a:gd name="T23" fmla="*/ 2386 h 88"/>
                  <a:gd name="T24" fmla="*/ 518 w 62"/>
                  <a:gd name="T25" fmla="*/ 2559 h 88"/>
                  <a:gd name="T26" fmla="*/ 552 w 62"/>
                  <a:gd name="T27" fmla="*/ 2785 h 88"/>
                  <a:gd name="T28" fmla="*/ 618 w 62"/>
                  <a:gd name="T29" fmla="*/ 2909 h 88"/>
                  <a:gd name="T30" fmla="*/ 661 w 62"/>
                  <a:gd name="T31" fmla="*/ 3046 h 88"/>
                  <a:gd name="T32" fmla="*/ 585 w 62"/>
                  <a:gd name="T33" fmla="*/ 3311 h 88"/>
                  <a:gd name="T34" fmla="*/ 694 w 62"/>
                  <a:gd name="T35" fmla="*/ 3396 h 88"/>
                  <a:gd name="T36" fmla="*/ 884 w 62"/>
                  <a:gd name="T37" fmla="*/ 3311 h 88"/>
                  <a:gd name="T38" fmla="*/ 993 w 62"/>
                  <a:gd name="T39" fmla="*/ 3311 h 88"/>
                  <a:gd name="T40" fmla="*/ 1060 w 62"/>
                  <a:gd name="T41" fmla="*/ 3485 h 88"/>
                  <a:gd name="T42" fmla="*/ 1246 w 62"/>
                  <a:gd name="T43" fmla="*/ 3534 h 88"/>
                  <a:gd name="T44" fmla="*/ 1392 w 62"/>
                  <a:gd name="T45" fmla="*/ 3534 h 88"/>
                  <a:gd name="T46" fmla="*/ 1392 w 62"/>
                  <a:gd name="T47" fmla="*/ 3796 h 88"/>
                  <a:gd name="T48" fmla="*/ 1545 w 62"/>
                  <a:gd name="T49" fmla="*/ 3711 h 88"/>
                  <a:gd name="T50" fmla="*/ 1578 w 62"/>
                  <a:gd name="T51" fmla="*/ 3796 h 88"/>
                  <a:gd name="T52" fmla="*/ 1688 w 62"/>
                  <a:gd name="T53" fmla="*/ 3796 h 8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" h="88">
                    <a:moveTo>
                      <a:pt x="46" y="86"/>
                    </a:moveTo>
                    <a:cubicBezTo>
                      <a:pt x="49" y="82"/>
                      <a:pt x="53" y="78"/>
                      <a:pt x="57" y="74"/>
                    </a:cubicBezTo>
                    <a:cubicBezTo>
                      <a:pt x="62" y="68"/>
                      <a:pt x="55" y="56"/>
                      <a:pt x="52" y="52"/>
                    </a:cubicBezTo>
                    <a:cubicBezTo>
                      <a:pt x="49" y="47"/>
                      <a:pt x="48" y="40"/>
                      <a:pt x="48" y="38"/>
                    </a:cubicBezTo>
                    <a:cubicBezTo>
                      <a:pt x="46" y="31"/>
                      <a:pt x="47" y="26"/>
                      <a:pt x="45" y="21"/>
                    </a:cubicBezTo>
                    <a:cubicBezTo>
                      <a:pt x="37" y="0"/>
                      <a:pt x="22" y="7"/>
                      <a:pt x="16" y="8"/>
                    </a:cubicBezTo>
                    <a:cubicBezTo>
                      <a:pt x="9" y="10"/>
                      <a:pt x="7" y="22"/>
                      <a:pt x="5" y="31"/>
                    </a:cubicBezTo>
                    <a:cubicBezTo>
                      <a:pt x="1" y="33"/>
                      <a:pt x="3" y="42"/>
                      <a:pt x="0" y="48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7"/>
                      <a:pt x="22" y="75"/>
                      <a:pt x="24" y="75"/>
                    </a:cubicBezTo>
                    <a:cubicBezTo>
                      <a:pt x="25" y="75"/>
                      <a:pt x="27" y="73"/>
                      <a:pt x="27" y="75"/>
                    </a:cubicBezTo>
                    <a:cubicBezTo>
                      <a:pt x="28" y="77"/>
                      <a:pt x="29" y="79"/>
                      <a:pt x="29" y="79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5"/>
                      <a:pt x="38" y="86"/>
                    </a:cubicBezTo>
                    <a:cubicBezTo>
                      <a:pt x="38" y="88"/>
                      <a:pt x="42" y="84"/>
                      <a:pt x="42" y="84"/>
                    </a:cubicBezTo>
                    <a:cubicBezTo>
                      <a:pt x="43" y="86"/>
                      <a:pt x="43" y="86"/>
                      <a:pt x="43" y="86"/>
                    </a:cubicBez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2" name="Freeform 174">
                <a:extLst>
                  <a:ext uri="{FF2B5EF4-FFF2-40B4-BE49-F238E27FC236}">
                    <a16:creationId xmlns:a16="http://schemas.microsoft.com/office/drawing/2014/main" id="{A172C237-9674-4F8C-A1FF-A61D822ECA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9" y="2169"/>
                <a:ext cx="132" cy="124"/>
              </a:xfrm>
              <a:custGeom>
                <a:avLst/>
                <a:gdLst>
                  <a:gd name="T0" fmla="*/ 1112 w 40"/>
                  <a:gd name="T1" fmla="*/ 0 h 35"/>
                  <a:gd name="T2" fmla="*/ 1046 w 40"/>
                  <a:gd name="T3" fmla="*/ 227 h 35"/>
                  <a:gd name="T4" fmla="*/ 1155 w 40"/>
                  <a:gd name="T5" fmla="*/ 489 h 35"/>
                  <a:gd name="T6" fmla="*/ 795 w 40"/>
                  <a:gd name="T7" fmla="*/ 804 h 35"/>
                  <a:gd name="T8" fmla="*/ 611 w 40"/>
                  <a:gd name="T9" fmla="*/ 1244 h 35"/>
                  <a:gd name="T10" fmla="*/ 644 w 40"/>
                  <a:gd name="T11" fmla="*/ 1244 h 35"/>
                  <a:gd name="T12" fmla="*/ 828 w 40"/>
                  <a:gd name="T13" fmla="*/ 1293 h 35"/>
                  <a:gd name="T14" fmla="*/ 795 w 40"/>
                  <a:gd name="T15" fmla="*/ 1555 h 35"/>
                  <a:gd name="T16" fmla="*/ 861 w 40"/>
                  <a:gd name="T17" fmla="*/ 1506 h 35"/>
                  <a:gd name="T18" fmla="*/ 1330 w 40"/>
                  <a:gd name="T19" fmla="*/ 840 h 35"/>
                  <a:gd name="T20" fmla="*/ 1330 w 40"/>
                  <a:gd name="T21" fmla="*/ 400 h 35"/>
                  <a:gd name="T22" fmla="*/ 1112 w 40"/>
                  <a:gd name="T23" fmla="*/ 0 h 35"/>
                  <a:gd name="T24" fmla="*/ 109 w 40"/>
                  <a:gd name="T25" fmla="*/ 755 h 35"/>
                  <a:gd name="T26" fmla="*/ 109 w 40"/>
                  <a:gd name="T27" fmla="*/ 755 h 35"/>
                  <a:gd name="T28" fmla="*/ 0 w 40"/>
                  <a:gd name="T29" fmla="*/ 1017 h 35"/>
                  <a:gd name="T30" fmla="*/ 142 w 40"/>
                  <a:gd name="T31" fmla="*/ 1155 h 35"/>
                  <a:gd name="T32" fmla="*/ 218 w 40"/>
                  <a:gd name="T33" fmla="*/ 1066 h 35"/>
                  <a:gd name="T34" fmla="*/ 218 w 40"/>
                  <a:gd name="T35" fmla="*/ 1066 h 35"/>
                  <a:gd name="T36" fmla="*/ 360 w 40"/>
                  <a:gd name="T37" fmla="*/ 439 h 35"/>
                  <a:gd name="T38" fmla="*/ 109 w 40"/>
                  <a:gd name="T39" fmla="*/ 755 h 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35">
                    <a:moveTo>
                      <a:pt x="31" y="0"/>
                    </a:moveTo>
                    <a:cubicBezTo>
                      <a:pt x="29" y="5"/>
                      <a:pt x="29" y="5"/>
                      <a:pt x="29" y="5"/>
                    </a:cubicBezTo>
                    <a:cubicBezTo>
                      <a:pt x="29" y="9"/>
                      <a:pt x="35" y="10"/>
                      <a:pt x="32" y="11"/>
                    </a:cubicBezTo>
                    <a:cubicBezTo>
                      <a:pt x="28" y="13"/>
                      <a:pt x="25" y="14"/>
                      <a:pt x="22" y="18"/>
                    </a:cubicBezTo>
                    <a:cubicBezTo>
                      <a:pt x="21" y="20"/>
                      <a:pt x="19" y="24"/>
                      <a:pt x="17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2" y="33"/>
                      <a:pt x="22" y="35"/>
                    </a:cubicBezTo>
                    <a:cubicBezTo>
                      <a:pt x="22" y="35"/>
                      <a:pt x="23" y="35"/>
                      <a:pt x="24" y="34"/>
                    </a:cubicBezTo>
                    <a:cubicBezTo>
                      <a:pt x="28" y="29"/>
                      <a:pt x="32" y="24"/>
                      <a:pt x="37" y="19"/>
                    </a:cubicBezTo>
                    <a:cubicBezTo>
                      <a:pt x="40" y="16"/>
                      <a:pt x="36" y="14"/>
                      <a:pt x="37" y="9"/>
                    </a:cubicBezTo>
                    <a:cubicBezTo>
                      <a:pt x="38" y="6"/>
                      <a:pt x="31" y="3"/>
                      <a:pt x="31" y="0"/>
                    </a:cubicBezTo>
                    <a:close/>
                    <a:moveTo>
                      <a:pt x="3" y="17"/>
                    </a:moveTo>
                    <a:cubicBezTo>
                      <a:pt x="3" y="17"/>
                      <a:pt x="3" y="17"/>
                      <a:pt x="3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5" y="25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1"/>
                      <a:pt x="13" y="13"/>
                      <a:pt x="10" y="10"/>
                    </a:cubicBezTo>
                    <a:cubicBezTo>
                      <a:pt x="8" y="8"/>
                      <a:pt x="5" y="14"/>
                      <a:pt x="3" y="17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3" name="Freeform 175">
                <a:extLst>
                  <a:ext uri="{FF2B5EF4-FFF2-40B4-BE49-F238E27FC236}">
                    <a16:creationId xmlns:a16="http://schemas.microsoft.com/office/drawing/2014/main" id="{97338255-D0A9-4834-B462-D83944F08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035"/>
                <a:ext cx="102" cy="194"/>
              </a:xfrm>
              <a:custGeom>
                <a:avLst/>
                <a:gdLst>
                  <a:gd name="T0" fmla="*/ 326 w 31"/>
                  <a:gd name="T1" fmla="*/ 0 h 55"/>
                  <a:gd name="T2" fmla="*/ 855 w 31"/>
                  <a:gd name="T3" fmla="*/ 434 h 55"/>
                  <a:gd name="T4" fmla="*/ 780 w 31"/>
                  <a:gd name="T5" fmla="*/ 1146 h 55"/>
                  <a:gd name="T6" fmla="*/ 1030 w 31"/>
                  <a:gd name="T7" fmla="*/ 1718 h 55"/>
                  <a:gd name="T8" fmla="*/ 638 w 31"/>
                  <a:gd name="T9" fmla="*/ 2363 h 55"/>
                  <a:gd name="T10" fmla="*/ 823 w 31"/>
                  <a:gd name="T11" fmla="*/ 2102 h 55"/>
                  <a:gd name="T12" fmla="*/ 714 w 31"/>
                  <a:gd name="T13" fmla="*/ 1668 h 55"/>
                  <a:gd name="T14" fmla="*/ 573 w 31"/>
                  <a:gd name="T15" fmla="*/ 1319 h 55"/>
                  <a:gd name="T16" fmla="*/ 573 w 31"/>
                  <a:gd name="T17" fmla="*/ 1009 h 55"/>
                  <a:gd name="T18" fmla="*/ 359 w 31"/>
                  <a:gd name="T19" fmla="*/ 832 h 55"/>
                  <a:gd name="T20" fmla="*/ 141 w 31"/>
                  <a:gd name="T21" fmla="*/ 487 h 55"/>
                  <a:gd name="T22" fmla="*/ 174 w 31"/>
                  <a:gd name="T23" fmla="*/ 49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55">
                    <a:moveTo>
                      <a:pt x="9" y="0"/>
                    </a:moveTo>
                    <a:cubicBezTo>
                      <a:pt x="14" y="2"/>
                      <a:pt x="21" y="5"/>
                      <a:pt x="24" y="10"/>
                    </a:cubicBezTo>
                    <a:cubicBezTo>
                      <a:pt x="27" y="16"/>
                      <a:pt x="23" y="20"/>
                      <a:pt x="22" y="26"/>
                    </a:cubicBezTo>
                    <a:cubicBezTo>
                      <a:pt x="22" y="31"/>
                      <a:pt x="27" y="34"/>
                      <a:pt x="29" y="39"/>
                    </a:cubicBezTo>
                    <a:cubicBezTo>
                      <a:pt x="31" y="44"/>
                      <a:pt x="24" y="55"/>
                      <a:pt x="18" y="54"/>
                    </a:cubicBezTo>
                    <a:cubicBezTo>
                      <a:pt x="19" y="52"/>
                      <a:pt x="22" y="50"/>
                      <a:pt x="23" y="48"/>
                    </a:cubicBezTo>
                    <a:cubicBezTo>
                      <a:pt x="25" y="44"/>
                      <a:pt x="22" y="42"/>
                      <a:pt x="20" y="38"/>
                    </a:cubicBezTo>
                    <a:cubicBezTo>
                      <a:pt x="18" y="36"/>
                      <a:pt x="16" y="33"/>
                      <a:pt x="16" y="30"/>
                    </a:cubicBezTo>
                    <a:cubicBezTo>
                      <a:pt x="15" y="28"/>
                      <a:pt x="17" y="25"/>
                      <a:pt x="16" y="23"/>
                    </a:cubicBezTo>
                    <a:cubicBezTo>
                      <a:pt x="15" y="21"/>
                      <a:pt x="12" y="20"/>
                      <a:pt x="10" y="19"/>
                    </a:cubicBezTo>
                    <a:cubicBezTo>
                      <a:pt x="7" y="16"/>
                      <a:pt x="6" y="15"/>
                      <a:pt x="4" y="11"/>
                    </a:cubicBezTo>
                    <a:cubicBezTo>
                      <a:pt x="3" y="7"/>
                      <a:pt x="0" y="3"/>
                      <a:pt x="5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4" name="Freeform 176">
                <a:extLst>
                  <a:ext uri="{FF2B5EF4-FFF2-40B4-BE49-F238E27FC236}">
                    <a16:creationId xmlns:a16="http://schemas.microsoft.com/office/drawing/2014/main" id="{12A271FB-031C-4802-8F1F-F738426D9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127"/>
                <a:ext cx="116" cy="102"/>
              </a:xfrm>
              <a:custGeom>
                <a:avLst/>
                <a:gdLst>
                  <a:gd name="T0" fmla="*/ 76 w 35"/>
                  <a:gd name="T1" fmla="*/ 0 h 29"/>
                  <a:gd name="T2" fmla="*/ 802 w 35"/>
                  <a:gd name="T3" fmla="*/ 260 h 29"/>
                  <a:gd name="T4" fmla="*/ 1054 w 35"/>
                  <a:gd name="T5" fmla="*/ 260 h 29"/>
                  <a:gd name="T6" fmla="*/ 1243 w 35"/>
                  <a:gd name="T7" fmla="*/ 654 h 29"/>
                  <a:gd name="T8" fmla="*/ 550 w 35"/>
                  <a:gd name="T9" fmla="*/ 605 h 29"/>
                  <a:gd name="T10" fmla="*/ 394 w 35"/>
                  <a:gd name="T11" fmla="*/ 914 h 29"/>
                  <a:gd name="T12" fmla="*/ 109 w 35"/>
                  <a:gd name="T13" fmla="*/ 1263 h 29"/>
                  <a:gd name="T14" fmla="*/ 252 w 35"/>
                  <a:gd name="T15" fmla="*/ 781 h 29"/>
                  <a:gd name="T16" fmla="*/ 186 w 35"/>
                  <a:gd name="T17" fmla="*/ 345 h 29"/>
                  <a:gd name="T18" fmla="*/ 76 w 35"/>
                  <a:gd name="T19" fmla="*/ 137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29">
                    <a:moveTo>
                      <a:pt x="2" y="0"/>
                    </a:moveTo>
                    <a:cubicBezTo>
                      <a:pt x="3" y="7"/>
                      <a:pt x="17" y="6"/>
                      <a:pt x="22" y="6"/>
                    </a:cubicBezTo>
                    <a:cubicBezTo>
                      <a:pt x="24" y="6"/>
                      <a:pt x="27" y="5"/>
                      <a:pt x="29" y="6"/>
                    </a:cubicBezTo>
                    <a:cubicBezTo>
                      <a:pt x="31" y="8"/>
                      <a:pt x="35" y="13"/>
                      <a:pt x="34" y="15"/>
                    </a:cubicBezTo>
                    <a:cubicBezTo>
                      <a:pt x="28" y="15"/>
                      <a:pt x="20" y="8"/>
                      <a:pt x="15" y="14"/>
                    </a:cubicBezTo>
                    <a:cubicBezTo>
                      <a:pt x="12" y="16"/>
                      <a:pt x="13" y="19"/>
                      <a:pt x="11" y="21"/>
                    </a:cubicBezTo>
                    <a:cubicBezTo>
                      <a:pt x="9" y="24"/>
                      <a:pt x="6" y="28"/>
                      <a:pt x="3" y="29"/>
                    </a:cubicBezTo>
                    <a:cubicBezTo>
                      <a:pt x="5" y="25"/>
                      <a:pt x="7" y="22"/>
                      <a:pt x="7" y="18"/>
                    </a:cubicBezTo>
                    <a:cubicBezTo>
                      <a:pt x="8" y="14"/>
                      <a:pt x="8" y="10"/>
                      <a:pt x="5" y="8"/>
                    </a:cubicBezTo>
                    <a:cubicBezTo>
                      <a:pt x="4" y="6"/>
                      <a:pt x="0" y="5"/>
                      <a:pt x="2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5" name="Freeform 177">
                <a:extLst>
                  <a:ext uri="{FF2B5EF4-FFF2-40B4-BE49-F238E27FC236}">
                    <a16:creationId xmlns:a16="http://schemas.microsoft.com/office/drawing/2014/main" id="{3AB5B251-2053-4F16-B636-08E0CE55C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961"/>
                <a:ext cx="185" cy="222"/>
              </a:xfrm>
              <a:custGeom>
                <a:avLst/>
                <a:gdLst>
                  <a:gd name="T0" fmla="*/ 1473 w 56"/>
                  <a:gd name="T1" fmla="*/ 483 h 63"/>
                  <a:gd name="T2" fmla="*/ 1582 w 56"/>
                  <a:gd name="T3" fmla="*/ 694 h 63"/>
                  <a:gd name="T4" fmla="*/ 1767 w 56"/>
                  <a:gd name="T5" fmla="*/ 969 h 63"/>
                  <a:gd name="T6" fmla="*/ 1985 w 56"/>
                  <a:gd name="T7" fmla="*/ 1614 h 63"/>
                  <a:gd name="T8" fmla="*/ 1625 w 56"/>
                  <a:gd name="T9" fmla="*/ 2410 h 63"/>
                  <a:gd name="T10" fmla="*/ 829 w 56"/>
                  <a:gd name="T11" fmla="*/ 2534 h 63"/>
                  <a:gd name="T12" fmla="*/ 469 w 56"/>
                  <a:gd name="T13" fmla="*/ 2706 h 63"/>
                  <a:gd name="T14" fmla="*/ 0 w 56"/>
                  <a:gd name="T15" fmla="*/ 2322 h 63"/>
                  <a:gd name="T16" fmla="*/ 905 w 56"/>
                  <a:gd name="T17" fmla="*/ 2100 h 63"/>
                  <a:gd name="T18" fmla="*/ 1189 w 56"/>
                  <a:gd name="T19" fmla="*/ 1889 h 63"/>
                  <a:gd name="T20" fmla="*/ 1298 w 56"/>
                  <a:gd name="T21" fmla="*/ 1614 h 63"/>
                  <a:gd name="T22" fmla="*/ 971 w 56"/>
                  <a:gd name="T23" fmla="*/ 1230 h 63"/>
                  <a:gd name="T24" fmla="*/ 1189 w 56"/>
                  <a:gd name="T25" fmla="*/ 832 h 63"/>
                  <a:gd name="T26" fmla="*/ 1189 w 56"/>
                  <a:gd name="T27" fmla="*/ 398 h 63"/>
                  <a:gd name="T28" fmla="*/ 1298 w 56"/>
                  <a:gd name="T29" fmla="*/ 173 h 6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6" h="63">
                    <a:moveTo>
                      <a:pt x="41" y="11"/>
                    </a:moveTo>
                    <a:cubicBezTo>
                      <a:pt x="41" y="13"/>
                      <a:pt x="42" y="14"/>
                      <a:pt x="44" y="16"/>
                    </a:cubicBezTo>
                    <a:cubicBezTo>
                      <a:pt x="46" y="18"/>
                      <a:pt x="47" y="19"/>
                      <a:pt x="49" y="22"/>
                    </a:cubicBezTo>
                    <a:cubicBezTo>
                      <a:pt x="52" y="26"/>
                      <a:pt x="55" y="32"/>
                      <a:pt x="55" y="37"/>
                    </a:cubicBezTo>
                    <a:cubicBezTo>
                      <a:pt x="56" y="45"/>
                      <a:pt x="55" y="56"/>
                      <a:pt x="45" y="55"/>
                    </a:cubicBezTo>
                    <a:cubicBezTo>
                      <a:pt x="36" y="54"/>
                      <a:pt x="30" y="51"/>
                      <a:pt x="23" y="58"/>
                    </a:cubicBezTo>
                    <a:cubicBezTo>
                      <a:pt x="20" y="60"/>
                      <a:pt x="17" y="63"/>
                      <a:pt x="13" y="62"/>
                    </a:cubicBezTo>
                    <a:cubicBezTo>
                      <a:pt x="9" y="62"/>
                      <a:pt x="1" y="58"/>
                      <a:pt x="0" y="53"/>
                    </a:cubicBezTo>
                    <a:cubicBezTo>
                      <a:pt x="9" y="58"/>
                      <a:pt x="20" y="58"/>
                      <a:pt x="25" y="48"/>
                    </a:cubicBezTo>
                    <a:cubicBezTo>
                      <a:pt x="27" y="44"/>
                      <a:pt x="28" y="43"/>
                      <a:pt x="33" y="43"/>
                    </a:cubicBezTo>
                    <a:cubicBezTo>
                      <a:pt x="37" y="43"/>
                      <a:pt x="38" y="41"/>
                      <a:pt x="36" y="37"/>
                    </a:cubicBezTo>
                    <a:cubicBezTo>
                      <a:pt x="34" y="34"/>
                      <a:pt x="28" y="32"/>
                      <a:pt x="27" y="28"/>
                    </a:cubicBezTo>
                    <a:cubicBezTo>
                      <a:pt x="26" y="23"/>
                      <a:pt x="30" y="21"/>
                      <a:pt x="33" y="19"/>
                    </a:cubicBezTo>
                    <a:cubicBezTo>
                      <a:pt x="36" y="15"/>
                      <a:pt x="35" y="13"/>
                      <a:pt x="33" y="9"/>
                    </a:cubicBezTo>
                    <a:cubicBezTo>
                      <a:pt x="33" y="7"/>
                      <a:pt x="32" y="0"/>
                      <a:pt x="3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6" name="Freeform 178">
                <a:extLst>
                  <a:ext uri="{FF2B5EF4-FFF2-40B4-BE49-F238E27FC236}">
                    <a16:creationId xmlns:a16="http://schemas.microsoft.com/office/drawing/2014/main" id="{8AB9AEBF-73D5-461B-9167-9543CF2E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173"/>
                <a:ext cx="149" cy="184"/>
              </a:xfrm>
              <a:custGeom>
                <a:avLst/>
                <a:gdLst>
                  <a:gd name="T0" fmla="*/ 1348 w 45"/>
                  <a:gd name="T1" fmla="*/ 350 h 52"/>
                  <a:gd name="T2" fmla="*/ 1447 w 45"/>
                  <a:gd name="T3" fmla="*/ 488 h 52"/>
                  <a:gd name="T4" fmla="*/ 1523 w 45"/>
                  <a:gd name="T5" fmla="*/ 715 h 52"/>
                  <a:gd name="T6" fmla="*/ 1599 w 45"/>
                  <a:gd name="T7" fmla="*/ 1065 h 52"/>
                  <a:gd name="T8" fmla="*/ 1414 w 45"/>
                  <a:gd name="T9" fmla="*/ 1553 h 52"/>
                  <a:gd name="T10" fmla="*/ 1381 w 45"/>
                  <a:gd name="T11" fmla="*/ 1992 h 52"/>
                  <a:gd name="T12" fmla="*/ 659 w 45"/>
                  <a:gd name="T13" fmla="*/ 2077 h 52"/>
                  <a:gd name="T14" fmla="*/ 0 w 45"/>
                  <a:gd name="T15" fmla="*/ 1203 h 52"/>
                  <a:gd name="T16" fmla="*/ 725 w 45"/>
                  <a:gd name="T17" fmla="*/ 1727 h 52"/>
                  <a:gd name="T18" fmla="*/ 1053 w 45"/>
                  <a:gd name="T19" fmla="*/ 1465 h 52"/>
                  <a:gd name="T20" fmla="*/ 1053 w 45"/>
                  <a:gd name="T21" fmla="*/ 839 h 52"/>
                  <a:gd name="T22" fmla="*/ 692 w 45"/>
                  <a:gd name="T23" fmla="*/ 350 h 52"/>
                  <a:gd name="T24" fmla="*/ 437 w 45"/>
                  <a:gd name="T25" fmla="*/ 226 h 52"/>
                  <a:gd name="T26" fmla="*/ 1086 w 45"/>
                  <a:gd name="T27" fmla="*/ 177 h 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5" h="52">
                    <a:moveTo>
                      <a:pt x="37" y="8"/>
                    </a:moveTo>
                    <a:cubicBezTo>
                      <a:pt x="37" y="10"/>
                      <a:pt x="39" y="10"/>
                      <a:pt x="40" y="11"/>
                    </a:cubicBezTo>
                    <a:cubicBezTo>
                      <a:pt x="41" y="13"/>
                      <a:pt x="42" y="14"/>
                      <a:pt x="42" y="16"/>
                    </a:cubicBezTo>
                    <a:cubicBezTo>
                      <a:pt x="44" y="19"/>
                      <a:pt x="45" y="21"/>
                      <a:pt x="44" y="24"/>
                    </a:cubicBezTo>
                    <a:cubicBezTo>
                      <a:pt x="43" y="28"/>
                      <a:pt x="40" y="31"/>
                      <a:pt x="39" y="35"/>
                    </a:cubicBezTo>
                    <a:cubicBezTo>
                      <a:pt x="38" y="39"/>
                      <a:pt x="39" y="42"/>
                      <a:pt x="38" y="45"/>
                    </a:cubicBezTo>
                    <a:cubicBezTo>
                      <a:pt x="36" y="52"/>
                      <a:pt x="23" y="48"/>
                      <a:pt x="18" y="47"/>
                    </a:cubicBezTo>
                    <a:cubicBezTo>
                      <a:pt x="6" y="45"/>
                      <a:pt x="2" y="38"/>
                      <a:pt x="0" y="27"/>
                    </a:cubicBezTo>
                    <a:cubicBezTo>
                      <a:pt x="2" y="35"/>
                      <a:pt x="12" y="39"/>
                      <a:pt x="20" y="39"/>
                    </a:cubicBezTo>
                    <a:cubicBezTo>
                      <a:pt x="24" y="39"/>
                      <a:pt x="29" y="38"/>
                      <a:pt x="29" y="33"/>
                    </a:cubicBezTo>
                    <a:cubicBezTo>
                      <a:pt x="30" y="28"/>
                      <a:pt x="31" y="23"/>
                      <a:pt x="29" y="19"/>
                    </a:cubicBezTo>
                    <a:cubicBezTo>
                      <a:pt x="27" y="13"/>
                      <a:pt x="25" y="10"/>
                      <a:pt x="19" y="8"/>
                    </a:cubicBezTo>
                    <a:cubicBezTo>
                      <a:pt x="18" y="8"/>
                      <a:pt x="11" y="7"/>
                      <a:pt x="12" y="5"/>
                    </a:cubicBezTo>
                    <a:cubicBezTo>
                      <a:pt x="12" y="0"/>
                      <a:pt x="27" y="4"/>
                      <a:pt x="30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7" name="Freeform 179">
                <a:extLst>
                  <a:ext uri="{FF2B5EF4-FFF2-40B4-BE49-F238E27FC236}">
                    <a16:creationId xmlns:a16="http://schemas.microsoft.com/office/drawing/2014/main" id="{69C101FC-49DB-4361-A05B-CDFFAD8DE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233"/>
                <a:ext cx="113" cy="117"/>
              </a:xfrm>
              <a:custGeom>
                <a:avLst/>
                <a:gdLst>
                  <a:gd name="T0" fmla="*/ 189 w 34"/>
                  <a:gd name="T1" fmla="*/ 227 h 33"/>
                  <a:gd name="T2" fmla="*/ 76 w 34"/>
                  <a:gd name="T3" fmla="*/ 1067 h 33"/>
                  <a:gd name="T4" fmla="*/ 585 w 34"/>
                  <a:gd name="T5" fmla="*/ 1383 h 33"/>
                  <a:gd name="T6" fmla="*/ 1250 w 34"/>
                  <a:gd name="T7" fmla="*/ 893 h 33"/>
                  <a:gd name="T8" fmla="*/ 1027 w 34"/>
                  <a:gd name="T9" fmla="*/ 578 h 33"/>
                  <a:gd name="T10" fmla="*/ 841 w 34"/>
                  <a:gd name="T11" fmla="*/ 0 h 33"/>
                  <a:gd name="T12" fmla="*/ 442 w 34"/>
                  <a:gd name="T13" fmla="*/ 66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5" y="5"/>
                    </a:moveTo>
                    <a:cubicBezTo>
                      <a:pt x="6" y="12"/>
                      <a:pt x="4" y="18"/>
                      <a:pt x="2" y="24"/>
                    </a:cubicBezTo>
                    <a:cubicBezTo>
                      <a:pt x="0" y="33"/>
                      <a:pt x="10" y="33"/>
                      <a:pt x="16" y="31"/>
                    </a:cubicBezTo>
                    <a:cubicBezTo>
                      <a:pt x="20" y="30"/>
                      <a:pt x="33" y="24"/>
                      <a:pt x="34" y="20"/>
                    </a:cubicBezTo>
                    <a:cubicBezTo>
                      <a:pt x="34" y="17"/>
                      <a:pt x="29" y="14"/>
                      <a:pt x="28" y="13"/>
                    </a:cubicBezTo>
                    <a:cubicBezTo>
                      <a:pt x="25" y="9"/>
                      <a:pt x="23" y="5"/>
                      <a:pt x="23" y="0"/>
                    </a:cubicBezTo>
                    <a:cubicBezTo>
                      <a:pt x="25" y="7"/>
                      <a:pt x="20" y="15"/>
                      <a:pt x="12" y="1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8" name="Freeform 180">
                <a:extLst>
                  <a:ext uri="{FF2B5EF4-FFF2-40B4-BE49-F238E27FC236}">
                    <a16:creationId xmlns:a16="http://schemas.microsoft.com/office/drawing/2014/main" id="{BB4A6058-4977-47B8-B49C-A0CC4CF6B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374"/>
                <a:ext cx="142" cy="156"/>
              </a:xfrm>
              <a:custGeom>
                <a:avLst/>
                <a:gdLst>
                  <a:gd name="T0" fmla="*/ 0 w 43"/>
                  <a:gd name="T1" fmla="*/ 716 h 44"/>
                  <a:gd name="T2" fmla="*/ 76 w 43"/>
                  <a:gd name="T3" fmla="*/ 1383 h 44"/>
                  <a:gd name="T4" fmla="*/ 251 w 43"/>
                  <a:gd name="T5" fmla="*/ 1911 h 44"/>
                  <a:gd name="T6" fmla="*/ 753 w 43"/>
                  <a:gd name="T7" fmla="*/ 1734 h 44"/>
                  <a:gd name="T8" fmla="*/ 1222 w 43"/>
                  <a:gd name="T9" fmla="*/ 1872 h 44"/>
                  <a:gd name="T10" fmla="*/ 1516 w 43"/>
                  <a:gd name="T11" fmla="*/ 1645 h 44"/>
                  <a:gd name="T12" fmla="*/ 1331 w 43"/>
                  <a:gd name="T13" fmla="*/ 1471 h 44"/>
                  <a:gd name="T14" fmla="*/ 1047 w 43"/>
                  <a:gd name="T15" fmla="*/ 1205 h 44"/>
                  <a:gd name="T16" fmla="*/ 611 w 43"/>
                  <a:gd name="T17" fmla="*/ 667 h 44"/>
                  <a:gd name="T18" fmla="*/ 611 w 43"/>
                  <a:gd name="T19" fmla="*/ 316 h 44"/>
                  <a:gd name="T20" fmla="*/ 720 w 43"/>
                  <a:gd name="T21" fmla="*/ 0 h 44"/>
                  <a:gd name="T22" fmla="*/ 436 w 43"/>
                  <a:gd name="T23" fmla="*/ 578 h 44"/>
                  <a:gd name="T24" fmla="*/ 142 w 43"/>
                  <a:gd name="T25" fmla="*/ 982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44">
                    <a:moveTo>
                      <a:pt x="0" y="16"/>
                    </a:moveTo>
                    <a:cubicBezTo>
                      <a:pt x="0" y="21"/>
                      <a:pt x="1" y="26"/>
                      <a:pt x="2" y="31"/>
                    </a:cubicBezTo>
                    <a:cubicBezTo>
                      <a:pt x="3" y="34"/>
                      <a:pt x="3" y="41"/>
                      <a:pt x="7" y="43"/>
                    </a:cubicBezTo>
                    <a:cubicBezTo>
                      <a:pt x="10" y="44"/>
                      <a:pt x="17" y="40"/>
                      <a:pt x="21" y="39"/>
                    </a:cubicBezTo>
                    <a:cubicBezTo>
                      <a:pt x="26" y="39"/>
                      <a:pt x="29" y="41"/>
                      <a:pt x="34" y="42"/>
                    </a:cubicBezTo>
                    <a:cubicBezTo>
                      <a:pt x="37" y="42"/>
                      <a:pt x="43" y="42"/>
                      <a:pt x="42" y="37"/>
                    </a:cubicBezTo>
                    <a:cubicBezTo>
                      <a:pt x="42" y="36"/>
                      <a:pt x="39" y="34"/>
                      <a:pt x="37" y="33"/>
                    </a:cubicBezTo>
                    <a:cubicBezTo>
                      <a:pt x="35" y="31"/>
                      <a:pt x="32" y="29"/>
                      <a:pt x="29" y="27"/>
                    </a:cubicBezTo>
                    <a:cubicBezTo>
                      <a:pt x="25" y="24"/>
                      <a:pt x="19" y="20"/>
                      <a:pt x="17" y="15"/>
                    </a:cubicBezTo>
                    <a:cubicBezTo>
                      <a:pt x="16" y="12"/>
                      <a:pt x="15" y="10"/>
                      <a:pt x="17" y="7"/>
                    </a:cubicBezTo>
                    <a:cubicBezTo>
                      <a:pt x="18" y="5"/>
                      <a:pt x="21" y="3"/>
                      <a:pt x="20" y="0"/>
                    </a:cubicBezTo>
                    <a:cubicBezTo>
                      <a:pt x="14" y="1"/>
                      <a:pt x="12" y="8"/>
                      <a:pt x="12" y="13"/>
                    </a:cubicBezTo>
                    <a:cubicBezTo>
                      <a:pt x="13" y="19"/>
                      <a:pt x="11" y="25"/>
                      <a:pt x="4" y="2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9" name="Freeform 181">
                <a:extLst>
                  <a:ext uri="{FF2B5EF4-FFF2-40B4-BE49-F238E27FC236}">
                    <a16:creationId xmlns:a16="http://schemas.microsoft.com/office/drawing/2014/main" id="{1D2A0CF2-23D6-495A-864C-DD4965C45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555"/>
                <a:ext cx="173" cy="173"/>
              </a:xfrm>
              <a:custGeom>
                <a:avLst/>
                <a:gdLst>
                  <a:gd name="T0" fmla="*/ 1770 w 52"/>
                  <a:gd name="T1" fmla="*/ 399 h 49"/>
                  <a:gd name="T2" fmla="*/ 1327 w 52"/>
                  <a:gd name="T3" fmla="*/ 798 h 49"/>
                  <a:gd name="T4" fmla="*/ 1361 w 52"/>
                  <a:gd name="T5" fmla="*/ 1320 h 49"/>
                  <a:gd name="T6" fmla="*/ 1803 w 52"/>
                  <a:gd name="T7" fmla="*/ 1808 h 49"/>
                  <a:gd name="T8" fmla="*/ 1327 w 52"/>
                  <a:gd name="T9" fmla="*/ 2108 h 49"/>
                  <a:gd name="T10" fmla="*/ 918 w 52"/>
                  <a:gd name="T11" fmla="*/ 2069 h 49"/>
                  <a:gd name="T12" fmla="*/ 552 w 52"/>
                  <a:gd name="T13" fmla="*/ 2069 h 49"/>
                  <a:gd name="T14" fmla="*/ 190 w 52"/>
                  <a:gd name="T15" fmla="*/ 798 h 49"/>
                  <a:gd name="T16" fmla="*/ 33 w 52"/>
                  <a:gd name="T17" fmla="*/ 399 h 49"/>
                  <a:gd name="T18" fmla="*/ 442 w 52"/>
                  <a:gd name="T19" fmla="*/ 49 h 49"/>
                  <a:gd name="T20" fmla="*/ 409 w 52"/>
                  <a:gd name="T21" fmla="*/ 138 h 49"/>
                  <a:gd name="T22" fmla="*/ 333 w 52"/>
                  <a:gd name="T23" fmla="*/ 572 h 49"/>
                  <a:gd name="T24" fmla="*/ 476 w 52"/>
                  <a:gd name="T25" fmla="*/ 971 h 49"/>
                  <a:gd name="T26" fmla="*/ 742 w 52"/>
                  <a:gd name="T27" fmla="*/ 1320 h 49"/>
                  <a:gd name="T28" fmla="*/ 961 w 52"/>
                  <a:gd name="T29" fmla="*/ 1236 h 49"/>
                  <a:gd name="T30" fmla="*/ 918 w 52"/>
                  <a:gd name="T31" fmla="*/ 921 h 49"/>
                  <a:gd name="T32" fmla="*/ 1550 w 52"/>
                  <a:gd name="T33" fmla="*/ 311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49">
                    <a:moveTo>
                      <a:pt x="48" y="9"/>
                    </a:moveTo>
                    <a:cubicBezTo>
                      <a:pt x="44" y="12"/>
                      <a:pt x="39" y="13"/>
                      <a:pt x="36" y="18"/>
                    </a:cubicBezTo>
                    <a:cubicBezTo>
                      <a:pt x="33" y="22"/>
                      <a:pt x="34" y="26"/>
                      <a:pt x="37" y="30"/>
                    </a:cubicBezTo>
                    <a:cubicBezTo>
                      <a:pt x="41" y="35"/>
                      <a:pt x="47" y="35"/>
                      <a:pt x="49" y="41"/>
                    </a:cubicBezTo>
                    <a:cubicBezTo>
                      <a:pt x="52" y="49"/>
                      <a:pt x="41" y="49"/>
                      <a:pt x="36" y="48"/>
                    </a:cubicBezTo>
                    <a:cubicBezTo>
                      <a:pt x="32" y="47"/>
                      <a:pt x="29" y="46"/>
                      <a:pt x="25" y="47"/>
                    </a:cubicBezTo>
                    <a:cubicBezTo>
                      <a:pt x="22" y="47"/>
                      <a:pt x="19" y="48"/>
                      <a:pt x="15" y="47"/>
                    </a:cubicBezTo>
                    <a:cubicBezTo>
                      <a:pt x="15" y="37"/>
                      <a:pt x="10" y="26"/>
                      <a:pt x="5" y="18"/>
                    </a:cubicBezTo>
                    <a:cubicBezTo>
                      <a:pt x="3" y="15"/>
                      <a:pt x="0" y="13"/>
                      <a:pt x="1" y="9"/>
                    </a:cubicBezTo>
                    <a:cubicBezTo>
                      <a:pt x="2" y="5"/>
                      <a:pt x="8" y="0"/>
                      <a:pt x="12" y="1"/>
                    </a:cubicBezTo>
                    <a:cubicBezTo>
                      <a:pt x="12" y="2"/>
                      <a:pt x="11" y="2"/>
                      <a:pt x="11" y="3"/>
                    </a:cubicBezTo>
                    <a:cubicBezTo>
                      <a:pt x="10" y="6"/>
                      <a:pt x="9" y="10"/>
                      <a:pt x="9" y="13"/>
                    </a:cubicBezTo>
                    <a:cubicBezTo>
                      <a:pt x="9" y="17"/>
                      <a:pt x="12" y="19"/>
                      <a:pt x="13" y="22"/>
                    </a:cubicBezTo>
                    <a:cubicBezTo>
                      <a:pt x="15" y="26"/>
                      <a:pt x="16" y="29"/>
                      <a:pt x="20" y="30"/>
                    </a:cubicBezTo>
                    <a:cubicBezTo>
                      <a:pt x="22" y="30"/>
                      <a:pt x="25" y="30"/>
                      <a:pt x="26" y="28"/>
                    </a:cubicBezTo>
                    <a:cubicBezTo>
                      <a:pt x="28" y="25"/>
                      <a:pt x="25" y="23"/>
                      <a:pt x="25" y="21"/>
                    </a:cubicBezTo>
                    <a:cubicBezTo>
                      <a:pt x="25" y="12"/>
                      <a:pt x="38" y="11"/>
                      <a:pt x="42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0" name="Freeform 182">
                <a:extLst>
                  <a:ext uri="{FF2B5EF4-FFF2-40B4-BE49-F238E27FC236}">
                    <a16:creationId xmlns:a16="http://schemas.microsoft.com/office/drawing/2014/main" id="{67879CFA-04D6-485B-A233-99BEE0A57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017"/>
                <a:ext cx="722" cy="237"/>
              </a:xfrm>
              <a:custGeom>
                <a:avLst/>
                <a:gdLst>
                  <a:gd name="T0" fmla="*/ 76 w 218"/>
                  <a:gd name="T1" fmla="*/ 2041 h 67"/>
                  <a:gd name="T2" fmla="*/ 76 w 218"/>
                  <a:gd name="T3" fmla="*/ 2791 h 67"/>
                  <a:gd name="T4" fmla="*/ 583 w 218"/>
                  <a:gd name="T5" fmla="*/ 2964 h 67"/>
                  <a:gd name="T6" fmla="*/ 1162 w 218"/>
                  <a:gd name="T7" fmla="*/ 2741 h 67"/>
                  <a:gd name="T8" fmla="*/ 1779 w 218"/>
                  <a:gd name="T9" fmla="*/ 2529 h 67"/>
                  <a:gd name="T10" fmla="*/ 4070 w 218"/>
                  <a:gd name="T11" fmla="*/ 1765 h 67"/>
                  <a:gd name="T12" fmla="*/ 5485 w 218"/>
                  <a:gd name="T13" fmla="*/ 1376 h 67"/>
                  <a:gd name="T14" fmla="*/ 7054 w 218"/>
                  <a:gd name="T15" fmla="*/ 1288 h 67"/>
                  <a:gd name="T16" fmla="*/ 7306 w 218"/>
                  <a:gd name="T17" fmla="*/ 1150 h 67"/>
                  <a:gd name="T18" fmla="*/ 7415 w 218"/>
                  <a:gd name="T19" fmla="*/ 927 h 67"/>
                  <a:gd name="T20" fmla="*/ 7591 w 218"/>
                  <a:gd name="T21" fmla="*/ 799 h 67"/>
                  <a:gd name="T22" fmla="*/ 7886 w 218"/>
                  <a:gd name="T23" fmla="*/ 439 h 67"/>
                  <a:gd name="T24" fmla="*/ 7591 w 218"/>
                  <a:gd name="T25" fmla="*/ 0 h 67"/>
                  <a:gd name="T26" fmla="*/ 7449 w 218"/>
                  <a:gd name="T27" fmla="*/ 527 h 67"/>
                  <a:gd name="T28" fmla="*/ 6833 w 218"/>
                  <a:gd name="T29" fmla="*/ 838 h 67"/>
                  <a:gd name="T30" fmla="*/ 5451 w 218"/>
                  <a:gd name="T31" fmla="*/ 1015 h 67"/>
                  <a:gd name="T32" fmla="*/ 4574 w 218"/>
                  <a:gd name="T33" fmla="*/ 1288 h 67"/>
                  <a:gd name="T34" fmla="*/ 3630 w 218"/>
                  <a:gd name="T35" fmla="*/ 1677 h 67"/>
                  <a:gd name="T36" fmla="*/ 2577 w 218"/>
                  <a:gd name="T37" fmla="*/ 2076 h 67"/>
                  <a:gd name="T38" fmla="*/ 2030 w 218"/>
                  <a:gd name="T39" fmla="*/ 2214 h 67"/>
                  <a:gd name="T40" fmla="*/ 1414 w 218"/>
                  <a:gd name="T41" fmla="*/ 2214 h 67"/>
                  <a:gd name="T42" fmla="*/ 470 w 218"/>
                  <a:gd name="T43" fmla="*/ 2165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8" h="67">
                    <a:moveTo>
                      <a:pt x="2" y="46"/>
                    </a:moveTo>
                    <a:cubicBezTo>
                      <a:pt x="0" y="51"/>
                      <a:pt x="0" y="58"/>
                      <a:pt x="2" y="63"/>
                    </a:cubicBezTo>
                    <a:cubicBezTo>
                      <a:pt x="4" y="67"/>
                      <a:pt x="12" y="67"/>
                      <a:pt x="16" y="67"/>
                    </a:cubicBezTo>
                    <a:cubicBezTo>
                      <a:pt x="21" y="67"/>
                      <a:pt x="27" y="64"/>
                      <a:pt x="32" y="62"/>
                    </a:cubicBezTo>
                    <a:cubicBezTo>
                      <a:pt x="37" y="60"/>
                      <a:pt x="43" y="59"/>
                      <a:pt x="49" y="57"/>
                    </a:cubicBezTo>
                    <a:cubicBezTo>
                      <a:pt x="72" y="50"/>
                      <a:pt x="89" y="44"/>
                      <a:pt x="112" y="40"/>
                    </a:cubicBezTo>
                    <a:cubicBezTo>
                      <a:pt x="124" y="38"/>
                      <a:pt x="140" y="33"/>
                      <a:pt x="151" y="31"/>
                    </a:cubicBezTo>
                    <a:cubicBezTo>
                      <a:pt x="160" y="31"/>
                      <a:pt x="185" y="32"/>
                      <a:pt x="194" y="29"/>
                    </a:cubicBezTo>
                    <a:cubicBezTo>
                      <a:pt x="197" y="29"/>
                      <a:pt x="199" y="28"/>
                      <a:pt x="201" y="26"/>
                    </a:cubicBezTo>
                    <a:cubicBezTo>
                      <a:pt x="202" y="24"/>
                      <a:pt x="202" y="22"/>
                      <a:pt x="204" y="21"/>
                    </a:cubicBezTo>
                    <a:cubicBezTo>
                      <a:pt x="205" y="20"/>
                      <a:pt x="207" y="19"/>
                      <a:pt x="209" y="18"/>
                    </a:cubicBezTo>
                    <a:cubicBezTo>
                      <a:pt x="213" y="16"/>
                      <a:pt x="215" y="15"/>
                      <a:pt x="217" y="10"/>
                    </a:cubicBezTo>
                    <a:cubicBezTo>
                      <a:pt x="218" y="6"/>
                      <a:pt x="213" y="0"/>
                      <a:pt x="209" y="0"/>
                    </a:cubicBezTo>
                    <a:cubicBezTo>
                      <a:pt x="211" y="4"/>
                      <a:pt x="207" y="9"/>
                      <a:pt x="205" y="12"/>
                    </a:cubicBezTo>
                    <a:cubicBezTo>
                      <a:pt x="200" y="17"/>
                      <a:pt x="194" y="19"/>
                      <a:pt x="188" y="19"/>
                    </a:cubicBezTo>
                    <a:cubicBezTo>
                      <a:pt x="180" y="19"/>
                      <a:pt x="158" y="22"/>
                      <a:pt x="150" y="23"/>
                    </a:cubicBezTo>
                    <a:cubicBezTo>
                      <a:pt x="142" y="23"/>
                      <a:pt x="133" y="27"/>
                      <a:pt x="126" y="29"/>
                    </a:cubicBezTo>
                    <a:cubicBezTo>
                      <a:pt x="117" y="32"/>
                      <a:pt x="108" y="35"/>
                      <a:pt x="100" y="38"/>
                    </a:cubicBezTo>
                    <a:cubicBezTo>
                      <a:pt x="90" y="41"/>
                      <a:pt x="81" y="45"/>
                      <a:pt x="71" y="47"/>
                    </a:cubicBezTo>
                    <a:cubicBezTo>
                      <a:pt x="66" y="47"/>
                      <a:pt x="61" y="49"/>
                      <a:pt x="56" y="50"/>
                    </a:cubicBezTo>
                    <a:cubicBezTo>
                      <a:pt x="50" y="50"/>
                      <a:pt x="45" y="49"/>
                      <a:pt x="39" y="50"/>
                    </a:cubicBezTo>
                    <a:cubicBezTo>
                      <a:pt x="31" y="50"/>
                      <a:pt x="21" y="51"/>
                      <a:pt x="13" y="4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1" name="Freeform 183">
                <a:extLst>
                  <a:ext uri="{FF2B5EF4-FFF2-40B4-BE49-F238E27FC236}">
                    <a16:creationId xmlns:a16="http://schemas.microsoft.com/office/drawing/2014/main" id="{251FDAE5-BC60-470E-B46A-ABB324C0D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950"/>
                <a:ext cx="109" cy="170"/>
              </a:xfrm>
              <a:custGeom>
                <a:avLst/>
                <a:gdLst>
                  <a:gd name="T0" fmla="*/ 393 w 33"/>
                  <a:gd name="T1" fmla="*/ 0 h 48"/>
                  <a:gd name="T2" fmla="*/ 1113 w 33"/>
                  <a:gd name="T3" fmla="*/ 839 h 48"/>
                  <a:gd name="T4" fmla="*/ 905 w 33"/>
                  <a:gd name="T5" fmla="*/ 1994 h 48"/>
                  <a:gd name="T6" fmla="*/ 360 w 33"/>
                  <a:gd name="T7" fmla="*/ 2132 h 48"/>
                  <a:gd name="T8" fmla="*/ 185 w 33"/>
                  <a:gd name="T9" fmla="*/ 1820 h 48"/>
                  <a:gd name="T10" fmla="*/ 578 w 33"/>
                  <a:gd name="T11" fmla="*/ 1243 h 48"/>
                  <a:gd name="T12" fmla="*/ 218 w 33"/>
                  <a:gd name="T13" fmla="*/ 577 h 48"/>
                  <a:gd name="T14" fmla="*/ 611 w 33"/>
                  <a:gd name="T15" fmla="*/ 627 h 48"/>
                  <a:gd name="T16" fmla="*/ 687 w 33"/>
                  <a:gd name="T17" fmla="*/ 227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48">
                    <a:moveTo>
                      <a:pt x="11" y="0"/>
                    </a:moveTo>
                    <a:cubicBezTo>
                      <a:pt x="23" y="1"/>
                      <a:pt x="29" y="8"/>
                      <a:pt x="31" y="19"/>
                    </a:cubicBezTo>
                    <a:cubicBezTo>
                      <a:pt x="33" y="28"/>
                      <a:pt x="33" y="39"/>
                      <a:pt x="25" y="45"/>
                    </a:cubicBezTo>
                    <a:cubicBezTo>
                      <a:pt x="20" y="48"/>
                      <a:pt x="15" y="48"/>
                      <a:pt x="10" y="48"/>
                    </a:cubicBezTo>
                    <a:cubicBezTo>
                      <a:pt x="5" y="47"/>
                      <a:pt x="0" y="45"/>
                      <a:pt x="5" y="41"/>
                    </a:cubicBezTo>
                    <a:cubicBezTo>
                      <a:pt x="11" y="37"/>
                      <a:pt x="13" y="35"/>
                      <a:pt x="16" y="28"/>
                    </a:cubicBezTo>
                    <a:cubicBezTo>
                      <a:pt x="19" y="19"/>
                      <a:pt x="10" y="19"/>
                      <a:pt x="6" y="13"/>
                    </a:cubicBezTo>
                    <a:cubicBezTo>
                      <a:pt x="8" y="10"/>
                      <a:pt x="14" y="15"/>
                      <a:pt x="17" y="14"/>
                    </a:cubicBezTo>
                    <a:cubicBezTo>
                      <a:pt x="23" y="14"/>
                      <a:pt x="22" y="8"/>
                      <a:pt x="19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2" name="Freeform 184">
                <a:extLst>
                  <a:ext uri="{FF2B5EF4-FFF2-40B4-BE49-F238E27FC236}">
                    <a16:creationId xmlns:a16="http://schemas.microsoft.com/office/drawing/2014/main" id="{33D22A8B-B300-4418-B62D-CBB15DF00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339"/>
                <a:ext cx="126" cy="163"/>
              </a:xfrm>
              <a:custGeom>
                <a:avLst/>
                <a:gdLst>
                  <a:gd name="T0" fmla="*/ 186 w 38"/>
                  <a:gd name="T1" fmla="*/ 50 h 46"/>
                  <a:gd name="T2" fmla="*/ 1197 w 38"/>
                  <a:gd name="T3" fmla="*/ 1244 h 46"/>
                  <a:gd name="T4" fmla="*/ 769 w 38"/>
                  <a:gd name="T5" fmla="*/ 1733 h 46"/>
                  <a:gd name="T6" fmla="*/ 0 w 38"/>
                  <a:gd name="T7" fmla="*/ 1821 h 46"/>
                  <a:gd name="T8" fmla="*/ 507 w 38"/>
                  <a:gd name="T9" fmla="*/ 1244 h 46"/>
                  <a:gd name="T10" fmla="*/ 395 w 38"/>
                  <a:gd name="T11" fmla="*/ 755 h 46"/>
                  <a:gd name="T12" fmla="*/ 0 w 38"/>
                  <a:gd name="T13" fmla="*/ 539 h 46"/>
                  <a:gd name="T14" fmla="*/ 617 w 38"/>
                  <a:gd name="T15" fmla="*/ 716 h 46"/>
                  <a:gd name="T16" fmla="*/ 507 w 38"/>
                  <a:gd name="T17" fmla="*/ 177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46">
                    <a:moveTo>
                      <a:pt x="5" y="1"/>
                    </a:moveTo>
                    <a:cubicBezTo>
                      <a:pt x="20" y="0"/>
                      <a:pt x="38" y="11"/>
                      <a:pt x="33" y="28"/>
                    </a:cubicBezTo>
                    <a:cubicBezTo>
                      <a:pt x="31" y="34"/>
                      <a:pt x="27" y="37"/>
                      <a:pt x="21" y="39"/>
                    </a:cubicBezTo>
                    <a:cubicBezTo>
                      <a:pt x="16" y="41"/>
                      <a:pt x="4" y="46"/>
                      <a:pt x="0" y="41"/>
                    </a:cubicBezTo>
                    <a:cubicBezTo>
                      <a:pt x="4" y="35"/>
                      <a:pt x="13" y="35"/>
                      <a:pt x="14" y="28"/>
                    </a:cubicBezTo>
                    <a:cubicBezTo>
                      <a:pt x="15" y="24"/>
                      <a:pt x="14" y="19"/>
                      <a:pt x="11" y="17"/>
                    </a:cubicBezTo>
                    <a:cubicBezTo>
                      <a:pt x="8" y="14"/>
                      <a:pt x="3" y="15"/>
                      <a:pt x="0" y="12"/>
                    </a:cubicBezTo>
                    <a:cubicBezTo>
                      <a:pt x="5" y="10"/>
                      <a:pt x="12" y="16"/>
                      <a:pt x="17" y="16"/>
                    </a:cubicBezTo>
                    <a:cubicBezTo>
                      <a:pt x="28" y="17"/>
                      <a:pt x="20" y="5"/>
                      <a:pt x="1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3" name="Freeform 185">
                <a:extLst>
                  <a:ext uri="{FF2B5EF4-FFF2-40B4-BE49-F238E27FC236}">
                    <a16:creationId xmlns:a16="http://schemas.microsoft.com/office/drawing/2014/main" id="{AF710836-2A5E-4C4F-BD27-147319AFC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417"/>
                <a:ext cx="613" cy="92"/>
              </a:xfrm>
              <a:custGeom>
                <a:avLst/>
                <a:gdLst>
                  <a:gd name="T0" fmla="*/ 109 w 185"/>
                  <a:gd name="T1" fmla="*/ 0 h 26"/>
                  <a:gd name="T2" fmla="*/ 616 w 185"/>
                  <a:gd name="T3" fmla="*/ 527 h 26"/>
                  <a:gd name="T4" fmla="*/ 835 w 185"/>
                  <a:gd name="T5" fmla="*/ 800 h 26"/>
                  <a:gd name="T6" fmla="*/ 944 w 185"/>
                  <a:gd name="T7" fmla="*/ 1016 h 26"/>
                  <a:gd name="T8" fmla="*/ 1604 w 185"/>
                  <a:gd name="T9" fmla="*/ 1100 h 26"/>
                  <a:gd name="T10" fmla="*/ 2515 w 185"/>
                  <a:gd name="T11" fmla="*/ 1065 h 26"/>
                  <a:gd name="T12" fmla="*/ 4480 w 185"/>
                  <a:gd name="T13" fmla="*/ 927 h 26"/>
                  <a:gd name="T14" fmla="*/ 5381 w 185"/>
                  <a:gd name="T15" fmla="*/ 800 h 26"/>
                  <a:gd name="T16" fmla="*/ 6730 w 185"/>
                  <a:gd name="T17" fmla="*/ 888 h 26"/>
                  <a:gd name="T18" fmla="*/ 5490 w 185"/>
                  <a:gd name="T19" fmla="*/ 577 h 26"/>
                  <a:gd name="T20" fmla="*/ 4622 w 185"/>
                  <a:gd name="T21" fmla="*/ 626 h 26"/>
                  <a:gd name="T22" fmla="*/ 3526 w 185"/>
                  <a:gd name="T23" fmla="*/ 577 h 26"/>
                  <a:gd name="T24" fmla="*/ 2359 w 185"/>
                  <a:gd name="T25" fmla="*/ 715 h 26"/>
                  <a:gd name="T26" fmla="*/ 1385 w 185"/>
                  <a:gd name="T27" fmla="*/ 626 h 26"/>
                  <a:gd name="T28" fmla="*/ 583 w 185"/>
                  <a:gd name="T29" fmla="*/ 262 h 26"/>
                  <a:gd name="T30" fmla="*/ 219 w 185"/>
                  <a:gd name="T31" fmla="*/ 50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5" h="26">
                    <a:moveTo>
                      <a:pt x="3" y="0"/>
                    </a:moveTo>
                    <a:cubicBezTo>
                      <a:pt x="0" y="4"/>
                      <a:pt x="14" y="10"/>
                      <a:pt x="17" y="12"/>
                    </a:cubicBezTo>
                    <a:cubicBezTo>
                      <a:pt x="19" y="13"/>
                      <a:pt x="21" y="16"/>
                      <a:pt x="23" y="18"/>
                    </a:cubicBezTo>
                    <a:cubicBezTo>
                      <a:pt x="24" y="20"/>
                      <a:pt x="24" y="22"/>
                      <a:pt x="26" y="23"/>
                    </a:cubicBezTo>
                    <a:cubicBezTo>
                      <a:pt x="30" y="26"/>
                      <a:pt x="39" y="25"/>
                      <a:pt x="44" y="25"/>
                    </a:cubicBezTo>
                    <a:cubicBezTo>
                      <a:pt x="53" y="26"/>
                      <a:pt x="61" y="24"/>
                      <a:pt x="69" y="24"/>
                    </a:cubicBezTo>
                    <a:cubicBezTo>
                      <a:pt x="87" y="22"/>
                      <a:pt x="105" y="22"/>
                      <a:pt x="123" y="21"/>
                    </a:cubicBezTo>
                    <a:cubicBezTo>
                      <a:pt x="131" y="20"/>
                      <a:pt x="139" y="18"/>
                      <a:pt x="148" y="18"/>
                    </a:cubicBezTo>
                    <a:cubicBezTo>
                      <a:pt x="161" y="17"/>
                      <a:pt x="173" y="20"/>
                      <a:pt x="185" y="20"/>
                    </a:cubicBezTo>
                    <a:cubicBezTo>
                      <a:pt x="175" y="15"/>
                      <a:pt x="162" y="14"/>
                      <a:pt x="151" y="13"/>
                    </a:cubicBezTo>
                    <a:cubicBezTo>
                      <a:pt x="143" y="12"/>
                      <a:pt x="135" y="14"/>
                      <a:pt x="127" y="14"/>
                    </a:cubicBezTo>
                    <a:cubicBezTo>
                      <a:pt x="118" y="13"/>
                      <a:pt x="107" y="13"/>
                      <a:pt x="97" y="13"/>
                    </a:cubicBezTo>
                    <a:cubicBezTo>
                      <a:pt x="86" y="14"/>
                      <a:pt x="76" y="15"/>
                      <a:pt x="65" y="16"/>
                    </a:cubicBezTo>
                    <a:cubicBezTo>
                      <a:pt x="56" y="16"/>
                      <a:pt x="47" y="14"/>
                      <a:pt x="38" y="14"/>
                    </a:cubicBezTo>
                    <a:cubicBezTo>
                      <a:pt x="29" y="13"/>
                      <a:pt x="23" y="11"/>
                      <a:pt x="16" y="6"/>
                    </a:cubicBezTo>
                    <a:cubicBezTo>
                      <a:pt x="13" y="4"/>
                      <a:pt x="9" y="2"/>
                      <a:pt x="6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4" name="Freeform 186">
                <a:extLst>
                  <a:ext uri="{FF2B5EF4-FFF2-40B4-BE49-F238E27FC236}">
                    <a16:creationId xmlns:a16="http://schemas.microsoft.com/office/drawing/2014/main" id="{A669FAED-B2A9-4F33-8A33-9B0E87896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622"/>
                <a:ext cx="646" cy="145"/>
              </a:xfrm>
              <a:custGeom>
                <a:avLst/>
                <a:gdLst>
                  <a:gd name="T0" fmla="*/ 441 w 195"/>
                  <a:gd name="T1" fmla="*/ 0 h 41"/>
                  <a:gd name="T2" fmla="*/ 33 w 195"/>
                  <a:gd name="T3" fmla="*/ 226 h 41"/>
                  <a:gd name="T4" fmla="*/ 252 w 195"/>
                  <a:gd name="T5" fmla="*/ 488 h 41"/>
                  <a:gd name="T6" fmla="*/ 616 w 195"/>
                  <a:gd name="T7" fmla="*/ 799 h 41"/>
                  <a:gd name="T8" fmla="*/ 944 w 195"/>
                  <a:gd name="T9" fmla="*/ 976 h 41"/>
                  <a:gd name="T10" fmla="*/ 1965 w 195"/>
                  <a:gd name="T11" fmla="*/ 1100 h 41"/>
                  <a:gd name="T12" fmla="*/ 3094 w 195"/>
                  <a:gd name="T13" fmla="*/ 1287 h 41"/>
                  <a:gd name="T14" fmla="*/ 5532 w 195"/>
                  <a:gd name="T15" fmla="*/ 1553 h 41"/>
                  <a:gd name="T16" fmla="*/ 6112 w 195"/>
                  <a:gd name="T17" fmla="*/ 1676 h 41"/>
                  <a:gd name="T18" fmla="*/ 6477 w 195"/>
                  <a:gd name="T19" fmla="*/ 1765 h 41"/>
                  <a:gd name="T20" fmla="*/ 6652 w 195"/>
                  <a:gd name="T21" fmla="*/ 1637 h 41"/>
                  <a:gd name="T22" fmla="*/ 7089 w 195"/>
                  <a:gd name="T23" fmla="*/ 1326 h 41"/>
                  <a:gd name="T24" fmla="*/ 6619 w 195"/>
                  <a:gd name="T25" fmla="*/ 1149 h 41"/>
                  <a:gd name="T26" fmla="*/ 6540 w 195"/>
                  <a:gd name="T27" fmla="*/ 1238 h 41"/>
                  <a:gd name="T28" fmla="*/ 6364 w 195"/>
                  <a:gd name="T29" fmla="*/ 1326 h 41"/>
                  <a:gd name="T30" fmla="*/ 5599 w 195"/>
                  <a:gd name="T31" fmla="*/ 1287 h 41"/>
                  <a:gd name="T32" fmla="*/ 4731 w 195"/>
                  <a:gd name="T33" fmla="*/ 1188 h 41"/>
                  <a:gd name="T34" fmla="*/ 3853 w 195"/>
                  <a:gd name="T35" fmla="*/ 976 h 41"/>
                  <a:gd name="T36" fmla="*/ 2766 w 195"/>
                  <a:gd name="T37" fmla="*/ 750 h 41"/>
                  <a:gd name="T38" fmla="*/ 1461 w 195"/>
                  <a:gd name="T39" fmla="*/ 576 h 41"/>
                  <a:gd name="T40" fmla="*/ 692 w 195"/>
                  <a:gd name="T41" fmla="*/ 26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5" h="41">
                    <a:moveTo>
                      <a:pt x="12" y="0"/>
                    </a:moveTo>
                    <a:cubicBezTo>
                      <a:pt x="8" y="1"/>
                      <a:pt x="2" y="1"/>
                      <a:pt x="1" y="5"/>
                    </a:cubicBezTo>
                    <a:cubicBezTo>
                      <a:pt x="0" y="9"/>
                      <a:pt x="4" y="10"/>
                      <a:pt x="7" y="11"/>
                    </a:cubicBezTo>
                    <a:cubicBezTo>
                      <a:pt x="11" y="13"/>
                      <a:pt x="14" y="15"/>
                      <a:pt x="17" y="18"/>
                    </a:cubicBezTo>
                    <a:cubicBezTo>
                      <a:pt x="20" y="20"/>
                      <a:pt x="22" y="21"/>
                      <a:pt x="26" y="22"/>
                    </a:cubicBezTo>
                    <a:cubicBezTo>
                      <a:pt x="35" y="23"/>
                      <a:pt x="44" y="24"/>
                      <a:pt x="54" y="25"/>
                    </a:cubicBezTo>
                    <a:cubicBezTo>
                      <a:pt x="64" y="27"/>
                      <a:pt x="75" y="28"/>
                      <a:pt x="85" y="29"/>
                    </a:cubicBezTo>
                    <a:cubicBezTo>
                      <a:pt x="107" y="32"/>
                      <a:pt x="130" y="31"/>
                      <a:pt x="152" y="35"/>
                    </a:cubicBezTo>
                    <a:cubicBezTo>
                      <a:pt x="157" y="36"/>
                      <a:pt x="163" y="37"/>
                      <a:pt x="168" y="38"/>
                    </a:cubicBezTo>
                    <a:cubicBezTo>
                      <a:pt x="171" y="39"/>
                      <a:pt x="175" y="41"/>
                      <a:pt x="178" y="40"/>
                    </a:cubicBezTo>
                    <a:cubicBezTo>
                      <a:pt x="180" y="40"/>
                      <a:pt x="182" y="38"/>
                      <a:pt x="183" y="37"/>
                    </a:cubicBezTo>
                    <a:cubicBezTo>
                      <a:pt x="187" y="33"/>
                      <a:pt x="190" y="31"/>
                      <a:pt x="195" y="30"/>
                    </a:cubicBezTo>
                    <a:cubicBezTo>
                      <a:pt x="191" y="29"/>
                      <a:pt x="186" y="25"/>
                      <a:pt x="182" y="26"/>
                    </a:cubicBezTo>
                    <a:cubicBezTo>
                      <a:pt x="181" y="27"/>
                      <a:pt x="181" y="28"/>
                      <a:pt x="180" y="28"/>
                    </a:cubicBezTo>
                    <a:cubicBezTo>
                      <a:pt x="178" y="29"/>
                      <a:pt x="177" y="29"/>
                      <a:pt x="175" y="30"/>
                    </a:cubicBezTo>
                    <a:cubicBezTo>
                      <a:pt x="168" y="30"/>
                      <a:pt x="161" y="30"/>
                      <a:pt x="154" y="29"/>
                    </a:cubicBezTo>
                    <a:cubicBezTo>
                      <a:pt x="146" y="29"/>
                      <a:pt x="137" y="29"/>
                      <a:pt x="130" y="27"/>
                    </a:cubicBezTo>
                    <a:cubicBezTo>
                      <a:pt x="122" y="25"/>
                      <a:pt x="115" y="25"/>
                      <a:pt x="106" y="22"/>
                    </a:cubicBezTo>
                    <a:cubicBezTo>
                      <a:pt x="96" y="20"/>
                      <a:pt x="86" y="18"/>
                      <a:pt x="76" y="17"/>
                    </a:cubicBezTo>
                    <a:cubicBezTo>
                      <a:pt x="64" y="16"/>
                      <a:pt x="52" y="14"/>
                      <a:pt x="40" y="13"/>
                    </a:cubicBezTo>
                    <a:cubicBezTo>
                      <a:pt x="33" y="12"/>
                      <a:pt x="27" y="7"/>
                      <a:pt x="19" y="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5" name="Freeform 187">
                <a:extLst>
                  <a:ext uri="{FF2B5EF4-FFF2-40B4-BE49-F238E27FC236}">
                    <a16:creationId xmlns:a16="http://schemas.microsoft.com/office/drawing/2014/main" id="{A064D420-6FFB-498E-8E05-58F3CB44E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650"/>
                <a:ext cx="93" cy="148"/>
              </a:xfrm>
              <a:custGeom>
                <a:avLst/>
                <a:gdLst>
                  <a:gd name="T0" fmla="*/ 475 w 28"/>
                  <a:gd name="T1" fmla="*/ 0 h 42"/>
                  <a:gd name="T2" fmla="*/ 1026 w 28"/>
                  <a:gd name="T3" fmla="*/ 782 h 42"/>
                  <a:gd name="T4" fmla="*/ 950 w 28"/>
                  <a:gd name="T5" fmla="*/ 1402 h 42"/>
                  <a:gd name="T6" fmla="*/ 727 w 28"/>
                  <a:gd name="T7" fmla="*/ 1751 h 42"/>
                  <a:gd name="T8" fmla="*/ 143 w 28"/>
                  <a:gd name="T9" fmla="*/ 1614 h 42"/>
                  <a:gd name="T10" fmla="*/ 219 w 28"/>
                  <a:gd name="T11" fmla="*/ 1265 h 42"/>
                  <a:gd name="T12" fmla="*/ 774 w 28"/>
                  <a:gd name="T13" fmla="*/ 1092 h 42"/>
                  <a:gd name="T14" fmla="*/ 585 w 28"/>
                  <a:gd name="T15" fmla="*/ 483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42">
                    <a:moveTo>
                      <a:pt x="13" y="0"/>
                    </a:moveTo>
                    <a:cubicBezTo>
                      <a:pt x="21" y="0"/>
                      <a:pt x="28" y="10"/>
                      <a:pt x="28" y="18"/>
                    </a:cubicBezTo>
                    <a:cubicBezTo>
                      <a:pt x="28" y="22"/>
                      <a:pt x="27" y="27"/>
                      <a:pt x="26" y="32"/>
                    </a:cubicBezTo>
                    <a:cubicBezTo>
                      <a:pt x="25" y="36"/>
                      <a:pt x="24" y="39"/>
                      <a:pt x="20" y="40"/>
                    </a:cubicBezTo>
                    <a:cubicBezTo>
                      <a:pt x="15" y="42"/>
                      <a:pt x="8" y="40"/>
                      <a:pt x="4" y="37"/>
                    </a:cubicBezTo>
                    <a:cubicBezTo>
                      <a:pt x="0" y="34"/>
                      <a:pt x="2" y="30"/>
                      <a:pt x="6" y="29"/>
                    </a:cubicBezTo>
                    <a:cubicBezTo>
                      <a:pt x="11" y="28"/>
                      <a:pt x="18" y="30"/>
                      <a:pt x="21" y="25"/>
                    </a:cubicBezTo>
                    <a:cubicBezTo>
                      <a:pt x="26" y="18"/>
                      <a:pt x="15" y="16"/>
                      <a:pt x="16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Freeform 188">
                <a:extLst>
                  <a:ext uri="{FF2B5EF4-FFF2-40B4-BE49-F238E27FC236}">
                    <a16:creationId xmlns:a16="http://schemas.microsoft.com/office/drawing/2014/main" id="{9EE51818-0D0D-4C4E-AE27-567A65726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848"/>
                <a:ext cx="83" cy="148"/>
              </a:xfrm>
              <a:custGeom>
                <a:avLst/>
                <a:gdLst>
                  <a:gd name="T0" fmla="*/ 219 w 25"/>
                  <a:gd name="T1" fmla="*/ 571 h 42"/>
                  <a:gd name="T2" fmla="*/ 299 w 25"/>
                  <a:gd name="T3" fmla="*/ 88 h 42"/>
                  <a:gd name="T4" fmla="*/ 508 w 25"/>
                  <a:gd name="T5" fmla="*/ 744 h 42"/>
                  <a:gd name="T6" fmla="*/ 727 w 25"/>
                  <a:gd name="T7" fmla="*/ 1142 h 42"/>
                  <a:gd name="T8" fmla="*/ 916 w 25"/>
                  <a:gd name="T9" fmla="*/ 1353 h 42"/>
                  <a:gd name="T10" fmla="*/ 694 w 25"/>
                  <a:gd name="T11" fmla="*/ 1702 h 42"/>
                  <a:gd name="T12" fmla="*/ 143 w 25"/>
                  <a:gd name="T13" fmla="*/ 1787 h 42"/>
                  <a:gd name="T14" fmla="*/ 219 w 25"/>
                  <a:gd name="T15" fmla="*/ 1353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42">
                    <a:moveTo>
                      <a:pt x="6" y="13"/>
                    </a:moveTo>
                    <a:cubicBezTo>
                      <a:pt x="3" y="8"/>
                      <a:pt x="0" y="4"/>
                      <a:pt x="8" y="2"/>
                    </a:cubicBezTo>
                    <a:cubicBezTo>
                      <a:pt x="19" y="0"/>
                      <a:pt x="11" y="11"/>
                      <a:pt x="14" y="17"/>
                    </a:cubicBezTo>
                    <a:cubicBezTo>
                      <a:pt x="16" y="21"/>
                      <a:pt x="17" y="24"/>
                      <a:pt x="20" y="26"/>
                    </a:cubicBezTo>
                    <a:cubicBezTo>
                      <a:pt x="22" y="28"/>
                      <a:pt x="25" y="28"/>
                      <a:pt x="25" y="31"/>
                    </a:cubicBezTo>
                    <a:cubicBezTo>
                      <a:pt x="24" y="34"/>
                      <a:pt x="21" y="38"/>
                      <a:pt x="19" y="39"/>
                    </a:cubicBezTo>
                    <a:cubicBezTo>
                      <a:pt x="15" y="42"/>
                      <a:pt x="8" y="42"/>
                      <a:pt x="4" y="41"/>
                    </a:cubicBezTo>
                    <a:cubicBezTo>
                      <a:pt x="6" y="38"/>
                      <a:pt x="6" y="34"/>
                      <a:pt x="6" y="3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7" name="Freeform 189">
                <a:extLst>
                  <a:ext uri="{FF2B5EF4-FFF2-40B4-BE49-F238E27FC236}">
                    <a16:creationId xmlns:a16="http://schemas.microsoft.com/office/drawing/2014/main" id="{5D0BDCED-D9A2-4239-948C-5ED127963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830"/>
                <a:ext cx="80" cy="99"/>
              </a:xfrm>
              <a:custGeom>
                <a:avLst/>
                <a:gdLst>
                  <a:gd name="T0" fmla="*/ 143 w 24"/>
                  <a:gd name="T1" fmla="*/ 0 h 28"/>
                  <a:gd name="T2" fmla="*/ 257 w 24"/>
                  <a:gd name="T3" fmla="*/ 750 h 28"/>
                  <a:gd name="T4" fmla="*/ 0 w 24"/>
                  <a:gd name="T5" fmla="*/ 1149 h 28"/>
                  <a:gd name="T6" fmla="*/ 223 w 24"/>
                  <a:gd name="T7" fmla="*/ 1188 h 28"/>
                  <a:gd name="T8" fmla="*/ 590 w 24"/>
                  <a:gd name="T9" fmla="*/ 1188 h 28"/>
                  <a:gd name="T10" fmla="*/ 557 w 24"/>
                  <a:gd name="T11" fmla="*/ 8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8">
                    <a:moveTo>
                      <a:pt x="4" y="0"/>
                    </a:moveTo>
                    <a:cubicBezTo>
                      <a:pt x="5" y="5"/>
                      <a:pt x="8" y="11"/>
                      <a:pt x="7" y="17"/>
                    </a:cubicBezTo>
                    <a:cubicBezTo>
                      <a:pt x="7" y="21"/>
                      <a:pt x="3" y="24"/>
                      <a:pt x="0" y="26"/>
                    </a:cubicBezTo>
                    <a:cubicBezTo>
                      <a:pt x="2" y="27"/>
                      <a:pt x="4" y="27"/>
                      <a:pt x="6" y="27"/>
                    </a:cubicBezTo>
                    <a:cubicBezTo>
                      <a:pt x="8" y="27"/>
                      <a:pt x="13" y="28"/>
                      <a:pt x="16" y="27"/>
                    </a:cubicBezTo>
                    <a:cubicBezTo>
                      <a:pt x="24" y="25"/>
                      <a:pt x="16" y="7"/>
                      <a:pt x="15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8" name="Freeform 190">
                <a:extLst>
                  <a:ext uri="{FF2B5EF4-FFF2-40B4-BE49-F238E27FC236}">
                    <a16:creationId xmlns:a16="http://schemas.microsoft.com/office/drawing/2014/main" id="{7EA2A15D-A77E-4943-8835-79AB550F6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880"/>
                <a:ext cx="248" cy="77"/>
              </a:xfrm>
              <a:custGeom>
                <a:avLst/>
                <a:gdLst>
                  <a:gd name="T0" fmla="*/ 327 w 75"/>
                  <a:gd name="T1" fmla="*/ 0 h 22"/>
                  <a:gd name="T2" fmla="*/ 360 w 75"/>
                  <a:gd name="T3" fmla="*/ 602 h 22"/>
                  <a:gd name="T4" fmla="*/ 939 w 75"/>
                  <a:gd name="T5" fmla="*/ 823 h 22"/>
                  <a:gd name="T6" fmla="*/ 1300 w 75"/>
                  <a:gd name="T7" fmla="*/ 651 h 22"/>
                  <a:gd name="T8" fmla="*/ 1696 w 75"/>
                  <a:gd name="T9" fmla="*/ 515 h 22"/>
                  <a:gd name="T10" fmla="*/ 2711 w 75"/>
                  <a:gd name="T11" fmla="*/ 480 h 22"/>
                  <a:gd name="T12" fmla="*/ 2569 w 75"/>
                  <a:gd name="T13" fmla="*/ 431 h 22"/>
                  <a:gd name="T14" fmla="*/ 2100 w 75"/>
                  <a:gd name="T15" fmla="*/ 343 h 22"/>
                  <a:gd name="T16" fmla="*/ 1223 w 75"/>
                  <a:gd name="T17" fmla="*/ 392 h 22"/>
                  <a:gd name="T18" fmla="*/ 579 w 75"/>
                  <a:gd name="T19" fmla="*/ 431 h 22"/>
                  <a:gd name="T20" fmla="*/ 251 w 75"/>
                  <a:gd name="T21" fmla="*/ 137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22">
                    <a:moveTo>
                      <a:pt x="9" y="0"/>
                    </a:moveTo>
                    <a:cubicBezTo>
                      <a:pt x="0" y="3"/>
                      <a:pt x="6" y="11"/>
                      <a:pt x="10" y="14"/>
                    </a:cubicBezTo>
                    <a:cubicBezTo>
                      <a:pt x="15" y="18"/>
                      <a:pt x="20" y="22"/>
                      <a:pt x="26" y="19"/>
                    </a:cubicBezTo>
                    <a:cubicBezTo>
                      <a:pt x="30" y="17"/>
                      <a:pt x="32" y="16"/>
                      <a:pt x="36" y="15"/>
                    </a:cubicBezTo>
                    <a:cubicBezTo>
                      <a:pt x="40" y="13"/>
                      <a:pt x="43" y="12"/>
                      <a:pt x="47" y="12"/>
                    </a:cubicBezTo>
                    <a:cubicBezTo>
                      <a:pt x="57" y="11"/>
                      <a:pt x="66" y="11"/>
                      <a:pt x="75" y="11"/>
                    </a:cubicBezTo>
                    <a:cubicBezTo>
                      <a:pt x="74" y="10"/>
                      <a:pt x="73" y="10"/>
                      <a:pt x="71" y="10"/>
                    </a:cubicBezTo>
                    <a:cubicBezTo>
                      <a:pt x="66" y="9"/>
                      <a:pt x="62" y="8"/>
                      <a:pt x="58" y="8"/>
                    </a:cubicBezTo>
                    <a:cubicBezTo>
                      <a:pt x="50" y="7"/>
                      <a:pt x="42" y="7"/>
                      <a:pt x="34" y="9"/>
                    </a:cubicBezTo>
                    <a:cubicBezTo>
                      <a:pt x="28" y="11"/>
                      <a:pt x="22" y="13"/>
                      <a:pt x="16" y="10"/>
                    </a:cubicBezTo>
                    <a:cubicBezTo>
                      <a:pt x="14" y="9"/>
                      <a:pt x="7" y="6"/>
                      <a:pt x="7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9" name="Freeform 191">
                <a:extLst>
                  <a:ext uri="{FF2B5EF4-FFF2-40B4-BE49-F238E27FC236}">
                    <a16:creationId xmlns:a16="http://schemas.microsoft.com/office/drawing/2014/main" id="{925F76CC-49C9-447B-A1D9-83800B483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1929"/>
                <a:ext cx="129" cy="148"/>
              </a:xfrm>
              <a:custGeom>
                <a:avLst/>
                <a:gdLst>
                  <a:gd name="T0" fmla="*/ 830 w 39"/>
                  <a:gd name="T1" fmla="*/ 0 h 42"/>
                  <a:gd name="T2" fmla="*/ 910 w 39"/>
                  <a:gd name="T3" fmla="*/ 261 h 42"/>
                  <a:gd name="T4" fmla="*/ 830 w 39"/>
                  <a:gd name="T5" fmla="*/ 610 h 42"/>
                  <a:gd name="T6" fmla="*/ 1128 w 39"/>
                  <a:gd name="T7" fmla="*/ 1004 h 42"/>
                  <a:gd name="T8" fmla="*/ 1379 w 39"/>
                  <a:gd name="T9" fmla="*/ 1402 h 42"/>
                  <a:gd name="T10" fmla="*/ 1019 w 39"/>
                  <a:gd name="T11" fmla="*/ 1787 h 42"/>
                  <a:gd name="T12" fmla="*/ 437 w 39"/>
                  <a:gd name="T13" fmla="*/ 1702 h 42"/>
                  <a:gd name="T14" fmla="*/ 394 w 39"/>
                  <a:gd name="T15" fmla="*/ 1663 h 42"/>
                  <a:gd name="T16" fmla="*/ 470 w 39"/>
                  <a:gd name="T17" fmla="*/ 1526 h 42"/>
                  <a:gd name="T18" fmla="*/ 503 w 39"/>
                  <a:gd name="T19" fmla="*/ 1353 h 42"/>
                  <a:gd name="T20" fmla="*/ 361 w 39"/>
                  <a:gd name="T21" fmla="*/ 571 h 42"/>
                  <a:gd name="T22" fmla="*/ 185 w 39"/>
                  <a:gd name="T23" fmla="*/ 261 h 42"/>
                  <a:gd name="T24" fmla="*/ 0 w 39"/>
                  <a:gd name="T25" fmla="*/ 173 h 42"/>
                  <a:gd name="T26" fmla="*/ 284 w 39"/>
                  <a:gd name="T27" fmla="*/ 88 h 42"/>
                  <a:gd name="T28" fmla="*/ 327 w 39"/>
                  <a:gd name="T29" fmla="*/ 261 h 42"/>
                  <a:gd name="T30" fmla="*/ 470 w 39"/>
                  <a:gd name="T31" fmla="*/ 571 h 42"/>
                  <a:gd name="T32" fmla="*/ 721 w 39"/>
                  <a:gd name="T33" fmla="*/ 1230 h 42"/>
                  <a:gd name="T34" fmla="*/ 797 w 39"/>
                  <a:gd name="T35" fmla="*/ 832 h 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42">
                    <a:moveTo>
                      <a:pt x="23" y="0"/>
                    </a:moveTo>
                    <a:cubicBezTo>
                      <a:pt x="24" y="2"/>
                      <a:pt x="25" y="3"/>
                      <a:pt x="25" y="6"/>
                    </a:cubicBezTo>
                    <a:cubicBezTo>
                      <a:pt x="25" y="9"/>
                      <a:pt x="23" y="11"/>
                      <a:pt x="23" y="14"/>
                    </a:cubicBezTo>
                    <a:cubicBezTo>
                      <a:pt x="23" y="18"/>
                      <a:pt x="28" y="20"/>
                      <a:pt x="31" y="23"/>
                    </a:cubicBezTo>
                    <a:cubicBezTo>
                      <a:pt x="33" y="25"/>
                      <a:pt x="38" y="29"/>
                      <a:pt x="38" y="32"/>
                    </a:cubicBezTo>
                    <a:cubicBezTo>
                      <a:pt x="39" y="38"/>
                      <a:pt x="32" y="40"/>
                      <a:pt x="28" y="41"/>
                    </a:cubicBezTo>
                    <a:cubicBezTo>
                      <a:pt x="24" y="41"/>
                      <a:pt x="16" y="42"/>
                      <a:pt x="12" y="39"/>
                    </a:cubicBezTo>
                    <a:cubicBezTo>
                      <a:pt x="11" y="38"/>
                      <a:pt x="11" y="39"/>
                      <a:pt x="11" y="38"/>
                    </a:cubicBezTo>
                    <a:cubicBezTo>
                      <a:pt x="11" y="37"/>
                      <a:pt x="13" y="36"/>
                      <a:pt x="13" y="35"/>
                    </a:cubicBezTo>
                    <a:cubicBezTo>
                      <a:pt x="14" y="34"/>
                      <a:pt x="14" y="32"/>
                      <a:pt x="14" y="31"/>
                    </a:cubicBezTo>
                    <a:cubicBezTo>
                      <a:pt x="14" y="26"/>
                      <a:pt x="13" y="18"/>
                      <a:pt x="10" y="13"/>
                    </a:cubicBezTo>
                    <a:cubicBezTo>
                      <a:pt x="9" y="11"/>
                      <a:pt x="8" y="8"/>
                      <a:pt x="5" y="6"/>
                    </a:cubicBezTo>
                    <a:cubicBezTo>
                      <a:pt x="4" y="5"/>
                      <a:pt x="2" y="6"/>
                      <a:pt x="0" y="4"/>
                    </a:cubicBezTo>
                    <a:cubicBezTo>
                      <a:pt x="1" y="2"/>
                      <a:pt x="6" y="0"/>
                      <a:pt x="8" y="2"/>
                    </a:cubicBezTo>
                    <a:cubicBezTo>
                      <a:pt x="8" y="2"/>
                      <a:pt x="8" y="5"/>
                      <a:pt x="9" y="6"/>
                    </a:cubicBezTo>
                    <a:cubicBezTo>
                      <a:pt x="10" y="8"/>
                      <a:pt x="12" y="10"/>
                      <a:pt x="13" y="13"/>
                    </a:cubicBezTo>
                    <a:cubicBezTo>
                      <a:pt x="14" y="17"/>
                      <a:pt x="16" y="25"/>
                      <a:pt x="20" y="28"/>
                    </a:cubicBezTo>
                    <a:cubicBezTo>
                      <a:pt x="28" y="32"/>
                      <a:pt x="21" y="21"/>
                      <a:pt x="22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0" name="Freeform 192">
                <a:extLst>
                  <a:ext uri="{FF2B5EF4-FFF2-40B4-BE49-F238E27FC236}">
                    <a16:creationId xmlns:a16="http://schemas.microsoft.com/office/drawing/2014/main" id="{F5771FF8-CFE5-4319-AFE4-9E7EDA1BA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1968"/>
                <a:ext cx="355" cy="71"/>
              </a:xfrm>
              <a:custGeom>
                <a:avLst/>
                <a:gdLst>
                  <a:gd name="T0" fmla="*/ 299 w 107"/>
                  <a:gd name="T1" fmla="*/ 405 h 20"/>
                  <a:gd name="T2" fmla="*/ 551 w 107"/>
                  <a:gd name="T3" fmla="*/ 756 h 20"/>
                  <a:gd name="T4" fmla="*/ 912 w 107"/>
                  <a:gd name="T5" fmla="*/ 845 h 20"/>
                  <a:gd name="T6" fmla="*/ 1938 w 107"/>
                  <a:gd name="T7" fmla="*/ 490 h 20"/>
                  <a:gd name="T8" fmla="*/ 2883 w 107"/>
                  <a:gd name="T9" fmla="*/ 266 h 20"/>
                  <a:gd name="T10" fmla="*/ 3467 w 107"/>
                  <a:gd name="T11" fmla="*/ 178 h 20"/>
                  <a:gd name="T12" fmla="*/ 3908 w 107"/>
                  <a:gd name="T13" fmla="*/ 50 h 20"/>
                  <a:gd name="T14" fmla="*/ 3543 w 107"/>
                  <a:gd name="T15" fmla="*/ 0 h 20"/>
                  <a:gd name="T16" fmla="*/ 2774 w 107"/>
                  <a:gd name="T17" fmla="*/ 89 h 20"/>
                  <a:gd name="T18" fmla="*/ 1463 w 107"/>
                  <a:gd name="T19" fmla="*/ 490 h 20"/>
                  <a:gd name="T20" fmla="*/ 474 w 107"/>
                  <a:gd name="T21" fmla="*/ 351 h 20"/>
                  <a:gd name="T22" fmla="*/ 0 w 107"/>
                  <a:gd name="T23" fmla="*/ 138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7" h="20">
                    <a:moveTo>
                      <a:pt x="8" y="9"/>
                    </a:moveTo>
                    <a:cubicBezTo>
                      <a:pt x="9" y="12"/>
                      <a:pt x="12" y="15"/>
                      <a:pt x="15" y="17"/>
                    </a:cubicBezTo>
                    <a:cubicBezTo>
                      <a:pt x="18" y="20"/>
                      <a:pt x="21" y="20"/>
                      <a:pt x="25" y="19"/>
                    </a:cubicBezTo>
                    <a:cubicBezTo>
                      <a:pt x="34" y="17"/>
                      <a:pt x="44" y="14"/>
                      <a:pt x="53" y="11"/>
                    </a:cubicBezTo>
                    <a:cubicBezTo>
                      <a:pt x="61" y="8"/>
                      <a:pt x="71" y="7"/>
                      <a:pt x="79" y="6"/>
                    </a:cubicBezTo>
                    <a:cubicBezTo>
                      <a:pt x="84" y="5"/>
                      <a:pt x="90" y="5"/>
                      <a:pt x="95" y="4"/>
                    </a:cubicBezTo>
                    <a:cubicBezTo>
                      <a:pt x="99" y="3"/>
                      <a:pt x="104" y="3"/>
                      <a:pt x="107" y="1"/>
                    </a:cubicBezTo>
                    <a:cubicBezTo>
                      <a:pt x="104" y="0"/>
                      <a:pt x="99" y="0"/>
                      <a:pt x="97" y="0"/>
                    </a:cubicBezTo>
                    <a:cubicBezTo>
                      <a:pt x="90" y="0"/>
                      <a:pt x="83" y="1"/>
                      <a:pt x="76" y="2"/>
                    </a:cubicBezTo>
                    <a:cubicBezTo>
                      <a:pt x="64" y="4"/>
                      <a:pt x="52" y="7"/>
                      <a:pt x="40" y="11"/>
                    </a:cubicBezTo>
                    <a:cubicBezTo>
                      <a:pt x="30" y="14"/>
                      <a:pt x="22" y="13"/>
                      <a:pt x="13" y="8"/>
                    </a:cubicBezTo>
                    <a:cubicBezTo>
                      <a:pt x="9" y="6"/>
                      <a:pt x="4" y="7"/>
                      <a:pt x="0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1" name="Freeform 193">
                <a:extLst>
                  <a:ext uri="{FF2B5EF4-FFF2-40B4-BE49-F238E27FC236}">
                    <a16:creationId xmlns:a16="http://schemas.microsoft.com/office/drawing/2014/main" id="{1A4C5B41-CAA4-4D0E-855A-17E244696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805"/>
                <a:ext cx="82" cy="96"/>
              </a:xfrm>
              <a:custGeom>
                <a:avLst/>
                <a:gdLst>
                  <a:gd name="T0" fmla="*/ 33 w 25"/>
                  <a:gd name="T1" fmla="*/ 494 h 27"/>
                  <a:gd name="T2" fmla="*/ 387 w 25"/>
                  <a:gd name="T3" fmla="*/ 1163 h 27"/>
                  <a:gd name="T4" fmla="*/ 561 w 25"/>
                  <a:gd name="T5" fmla="*/ 985 h 27"/>
                  <a:gd name="T6" fmla="*/ 882 w 25"/>
                  <a:gd name="T7" fmla="*/ 722 h 27"/>
                  <a:gd name="T8" fmla="*/ 216 w 25"/>
                  <a:gd name="T9" fmla="*/ 633 h 27"/>
                  <a:gd name="T10" fmla="*/ 0 w 25"/>
                  <a:gd name="T11" fmla="*/ 228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7">
                    <a:moveTo>
                      <a:pt x="1" y="11"/>
                    </a:moveTo>
                    <a:cubicBezTo>
                      <a:pt x="5" y="15"/>
                      <a:pt x="3" y="27"/>
                      <a:pt x="11" y="26"/>
                    </a:cubicBezTo>
                    <a:cubicBezTo>
                      <a:pt x="14" y="25"/>
                      <a:pt x="14" y="24"/>
                      <a:pt x="16" y="22"/>
                    </a:cubicBezTo>
                    <a:cubicBezTo>
                      <a:pt x="18" y="20"/>
                      <a:pt x="21" y="17"/>
                      <a:pt x="25" y="16"/>
                    </a:cubicBezTo>
                    <a:cubicBezTo>
                      <a:pt x="19" y="18"/>
                      <a:pt x="10" y="21"/>
                      <a:pt x="6" y="14"/>
                    </a:cubicBezTo>
                    <a:cubicBezTo>
                      <a:pt x="6" y="14"/>
                      <a:pt x="1" y="0"/>
                      <a:pt x="0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2" name="Freeform 194">
                <a:extLst>
                  <a:ext uri="{FF2B5EF4-FFF2-40B4-BE49-F238E27FC236}">
                    <a16:creationId xmlns:a16="http://schemas.microsoft.com/office/drawing/2014/main" id="{5C379D9F-6C58-4F2D-BABC-BDD99B1EA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795"/>
                <a:ext cx="102" cy="81"/>
              </a:xfrm>
              <a:custGeom>
                <a:avLst/>
                <a:gdLst>
                  <a:gd name="T0" fmla="*/ 0 w 31"/>
                  <a:gd name="T1" fmla="*/ 743 h 23"/>
                  <a:gd name="T2" fmla="*/ 174 w 31"/>
                  <a:gd name="T3" fmla="*/ 782 h 23"/>
                  <a:gd name="T4" fmla="*/ 359 w 31"/>
                  <a:gd name="T5" fmla="*/ 954 h 23"/>
                  <a:gd name="T6" fmla="*/ 747 w 31"/>
                  <a:gd name="T7" fmla="*/ 743 h 23"/>
                  <a:gd name="T8" fmla="*/ 1073 w 31"/>
                  <a:gd name="T9" fmla="*/ 482 h 23"/>
                  <a:gd name="T10" fmla="*/ 997 w 31"/>
                  <a:gd name="T11" fmla="*/ 222 h 23"/>
                  <a:gd name="T12" fmla="*/ 855 w 31"/>
                  <a:gd name="T13" fmla="*/ 137 h 23"/>
                  <a:gd name="T14" fmla="*/ 573 w 31"/>
                  <a:gd name="T15" fmla="*/ 0 h 23"/>
                  <a:gd name="T16" fmla="*/ 747 w 31"/>
                  <a:gd name="T17" fmla="*/ 521 h 23"/>
                  <a:gd name="T18" fmla="*/ 421 w 31"/>
                  <a:gd name="T19" fmla="*/ 694 h 23"/>
                  <a:gd name="T20" fmla="*/ 326 w 31"/>
                  <a:gd name="T21" fmla="*/ 831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23">
                    <a:moveTo>
                      <a:pt x="0" y="17"/>
                    </a:moveTo>
                    <a:cubicBezTo>
                      <a:pt x="2" y="17"/>
                      <a:pt x="4" y="17"/>
                      <a:pt x="5" y="18"/>
                    </a:cubicBezTo>
                    <a:cubicBezTo>
                      <a:pt x="7" y="19"/>
                      <a:pt x="8" y="21"/>
                      <a:pt x="10" y="22"/>
                    </a:cubicBezTo>
                    <a:cubicBezTo>
                      <a:pt x="14" y="23"/>
                      <a:pt x="18" y="19"/>
                      <a:pt x="21" y="17"/>
                    </a:cubicBezTo>
                    <a:cubicBezTo>
                      <a:pt x="23" y="16"/>
                      <a:pt x="30" y="14"/>
                      <a:pt x="30" y="11"/>
                    </a:cubicBezTo>
                    <a:cubicBezTo>
                      <a:pt x="31" y="11"/>
                      <a:pt x="29" y="5"/>
                      <a:pt x="28" y="5"/>
                    </a:cubicBezTo>
                    <a:cubicBezTo>
                      <a:pt x="27" y="4"/>
                      <a:pt x="25" y="4"/>
                      <a:pt x="24" y="3"/>
                    </a:cubicBezTo>
                    <a:cubicBezTo>
                      <a:pt x="21" y="2"/>
                      <a:pt x="19" y="1"/>
                      <a:pt x="16" y="0"/>
                    </a:cubicBezTo>
                    <a:cubicBezTo>
                      <a:pt x="12" y="4"/>
                      <a:pt x="24" y="8"/>
                      <a:pt x="21" y="12"/>
                    </a:cubicBezTo>
                    <a:cubicBezTo>
                      <a:pt x="20" y="15"/>
                      <a:pt x="14" y="15"/>
                      <a:pt x="12" y="16"/>
                    </a:cubicBezTo>
                    <a:cubicBezTo>
                      <a:pt x="10" y="17"/>
                      <a:pt x="10" y="18"/>
                      <a:pt x="9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3" name="Freeform 195">
                <a:extLst>
                  <a:ext uri="{FF2B5EF4-FFF2-40B4-BE49-F238E27FC236}">
                    <a16:creationId xmlns:a16="http://schemas.microsoft.com/office/drawing/2014/main" id="{7E7D6A48-8F93-4FCB-AB44-A765B370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297"/>
                <a:ext cx="135" cy="134"/>
              </a:xfrm>
              <a:custGeom>
                <a:avLst/>
                <a:gdLst>
                  <a:gd name="T0" fmla="*/ 780 w 41"/>
                  <a:gd name="T1" fmla="*/ 0 h 38"/>
                  <a:gd name="T2" fmla="*/ 715 w 41"/>
                  <a:gd name="T3" fmla="*/ 173 h 38"/>
                  <a:gd name="T4" fmla="*/ 682 w 41"/>
                  <a:gd name="T5" fmla="*/ 920 h 38"/>
                  <a:gd name="T6" fmla="*/ 889 w 41"/>
                  <a:gd name="T7" fmla="*/ 1143 h 38"/>
                  <a:gd name="T8" fmla="*/ 1291 w 41"/>
                  <a:gd name="T9" fmla="*/ 1058 h 38"/>
                  <a:gd name="T10" fmla="*/ 1215 w 41"/>
                  <a:gd name="T11" fmla="*/ 1492 h 38"/>
                  <a:gd name="T12" fmla="*/ 576 w 41"/>
                  <a:gd name="T13" fmla="*/ 1530 h 38"/>
                  <a:gd name="T14" fmla="*/ 715 w 41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38">
                    <a:moveTo>
                      <a:pt x="22" y="0"/>
                    </a:moveTo>
                    <a:cubicBezTo>
                      <a:pt x="21" y="2"/>
                      <a:pt x="21" y="3"/>
                      <a:pt x="20" y="4"/>
                    </a:cubicBezTo>
                    <a:cubicBezTo>
                      <a:pt x="19" y="9"/>
                      <a:pt x="18" y="17"/>
                      <a:pt x="19" y="21"/>
                    </a:cubicBezTo>
                    <a:cubicBezTo>
                      <a:pt x="20" y="25"/>
                      <a:pt x="22" y="26"/>
                      <a:pt x="25" y="26"/>
                    </a:cubicBezTo>
                    <a:cubicBezTo>
                      <a:pt x="29" y="27"/>
                      <a:pt x="33" y="23"/>
                      <a:pt x="36" y="24"/>
                    </a:cubicBezTo>
                    <a:cubicBezTo>
                      <a:pt x="41" y="25"/>
                      <a:pt x="38" y="31"/>
                      <a:pt x="34" y="34"/>
                    </a:cubicBezTo>
                    <a:cubicBezTo>
                      <a:pt x="29" y="37"/>
                      <a:pt x="20" y="38"/>
                      <a:pt x="16" y="35"/>
                    </a:cubicBezTo>
                    <a:cubicBezTo>
                      <a:pt x="0" y="24"/>
                      <a:pt x="16" y="11"/>
                      <a:pt x="2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Freeform 196">
                <a:extLst>
                  <a:ext uri="{FF2B5EF4-FFF2-40B4-BE49-F238E27FC236}">
                    <a16:creationId xmlns:a16="http://schemas.microsoft.com/office/drawing/2014/main" id="{B658569E-209D-4E8D-8609-140372FA5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59"/>
                <a:ext cx="50" cy="102"/>
              </a:xfrm>
              <a:custGeom>
                <a:avLst/>
                <a:gdLst>
                  <a:gd name="T0" fmla="*/ 190 w 15"/>
                  <a:gd name="T1" fmla="*/ 0 h 29"/>
                  <a:gd name="T2" fmla="*/ 0 w 15"/>
                  <a:gd name="T3" fmla="*/ 12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9">
                    <a:moveTo>
                      <a:pt x="5" y="0"/>
                    </a:moveTo>
                    <a:cubicBezTo>
                      <a:pt x="15" y="5"/>
                      <a:pt x="5" y="20"/>
                      <a:pt x="0" y="2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5" name="Freeform 197">
                <a:extLst>
                  <a:ext uri="{FF2B5EF4-FFF2-40B4-BE49-F238E27FC236}">
                    <a16:creationId xmlns:a16="http://schemas.microsoft.com/office/drawing/2014/main" id="{35539464-40D8-44BE-AE72-3ED8C473E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392"/>
                <a:ext cx="182" cy="198"/>
              </a:xfrm>
              <a:custGeom>
                <a:avLst/>
                <a:gdLst>
                  <a:gd name="T0" fmla="*/ 1741 w 55"/>
                  <a:gd name="T1" fmla="*/ 177 h 56"/>
                  <a:gd name="T2" fmla="*/ 1850 w 55"/>
                  <a:gd name="T3" fmla="*/ 1375 h 56"/>
                  <a:gd name="T4" fmla="*/ 1741 w 55"/>
                  <a:gd name="T5" fmla="*/ 2249 h 56"/>
                  <a:gd name="T6" fmla="*/ 943 w 55"/>
                  <a:gd name="T7" fmla="*/ 2302 h 56"/>
                  <a:gd name="T8" fmla="*/ 0 w 55"/>
                  <a:gd name="T9" fmla="*/ 2037 h 56"/>
                  <a:gd name="T10" fmla="*/ 1598 w 55"/>
                  <a:gd name="T11" fmla="*/ 1725 h 56"/>
                  <a:gd name="T12" fmla="*/ 1522 w 55"/>
                  <a:gd name="T13" fmla="*/ 799 h 56"/>
                  <a:gd name="T14" fmla="*/ 1774 w 55"/>
                  <a:gd name="T15" fmla="*/ 0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6">
                    <a:moveTo>
                      <a:pt x="48" y="4"/>
                    </a:moveTo>
                    <a:cubicBezTo>
                      <a:pt x="49" y="13"/>
                      <a:pt x="46" y="22"/>
                      <a:pt x="51" y="31"/>
                    </a:cubicBezTo>
                    <a:cubicBezTo>
                      <a:pt x="54" y="39"/>
                      <a:pt x="55" y="45"/>
                      <a:pt x="48" y="51"/>
                    </a:cubicBezTo>
                    <a:cubicBezTo>
                      <a:pt x="41" y="56"/>
                      <a:pt x="35" y="53"/>
                      <a:pt x="26" y="52"/>
                    </a:cubicBezTo>
                    <a:cubicBezTo>
                      <a:pt x="18" y="50"/>
                      <a:pt x="9" y="48"/>
                      <a:pt x="0" y="46"/>
                    </a:cubicBezTo>
                    <a:cubicBezTo>
                      <a:pt x="10" y="46"/>
                      <a:pt x="42" y="53"/>
                      <a:pt x="44" y="39"/>
                    </a:cubicBezTo>
                    <a:cubicBezTo>
                      <a:pt x="45" y="32"/>
                      <a:pt x="41" y="25"/>
                      <a:pt x="42" y="18"/>
                    </a:cubicBezTo>
                    <a:cubicBezTo>
                      <a:pt x="42" y="13"/>
                      <a:pt x="44" y="3"/>
                      <a:pt x="49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6" name="Freeform 198">
                <a:extLst>
                  <a:ext uri="{FF2B5EF4-FFF2-40B4-BE49-F238E27FC236}">
                    <a16:creationId xmlns:a16="http://schemas.microsoft.com/office/drawing/2014/main" id="{2CE9782C-188D-426F-9171-D2F96205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717"/>
                <a:ext cx="193" cy="110"/>
              </a:xfrm>
              <a:custGeom>
                <a:avLst/>
                <a:gdLst>
                  <a:gd name="T0" fmla="*/ 2060 w 58"/>
                  <a:gd name="T1" fmla="*/ 0 h 31"/>
                  <a:gd name="T2" fmla="*/ 1328 w 58"/>
                  <a:gd name="T3" fmla="*/ 1334 h 31"/>
                  <a:gd name="T4" fmla="*/ 775 w 58"/>
                  <a:gd name="T5" fmla="*/ 1157 h 31"/>
                  <a:gd name="T6" fmla="*/ 0 w 58"/>
                  <a:gd name="T7" fmla="*/ 490 h 31"/>
                  <a:gd name="T8" fmla="*/ 666 w 58"/>
                  <a:gd name="T9" fmla="*/ 894 h 31"/>
                  <a:gd name="T10" fmla="*/ 1251 w 58"/>
                  <a:gd name="T11" fmla="*/ 983 h 31"/>
                  <a:gd name="T12" fmla="*/ 1394 w 58"/>
                  <a:gd name="T13" fmla="*/ 805 h 31"/>
                  <a:gd name="T14" fmla="*/ 1660 w 58"/>
                  <a:gd name="T15" fmla="*/ 717 h 31"/>
                  <a:gd name="T16" fmla="*/ 2027 w 58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31">
                    <a:moveTo>
                      <a:pt x="56" y="0"/>
                    </a:moveTo>
                    <a:cubicBezTo>
                      <a:pt x="58" y="12"/>
                      <a:pt x="48" y="27"/>
                      <a:pt x="36" y="30"/>
                    </a:cubicBezTo>
                    <a:cubicBezTo>
                      <a:pt x="29" y="31"/>
                      <a:pt x="25" y="31"/>
                      <a:pt x="21" y="26"/>
                    </a:cubicBezTo>
                    <a:cubicBezTo>
                      <a:pt x="14" y="20"/>
                      <a:pt x="6" y="17"/>
                      <a:pt x="0" y="11"/>
                    </a:cubicBezTo>
                    <a:cubicBezTo>
                      <a:pt x="6" y="14"/>
                      <a:pt x="12" y="17"/>
                      <a:pt x="18" y="20"/>
                    </a:cubicBezTo>
                    <a:cubicBezTo>
                      <a:pt x="24" y="24"/>
                      <a:pt x="28" y="26"/>
                      <a:pt x="34" y="22"/>
                    </a:cubicBezTo>
                    <a:cubicBezTo>
                      <a:pt x="36" y="21"/>
                      <a:pt x="36" y="20"/>
                      <a:pt x="38" y="18"/>
                    </a:cubicBezTo>
                    <a:cubicBezTo>
                      <a:pt x="40" y="17"/>
                      <a:pt x="43" y="18"/>
                      <a:pt x="45" y="16"/>
                    </a:cubicBezTo>
                    <a:cubicBezTo>
                      <a:pt x="49" y="13"/>
                      <a:pt x="55" y="5"/>
                      <a:pt x="55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7" name="Freeform 199">
                <a:extLst>
                  <a:ext uri="{FF2B5EF4-FFF2-40B4-BE49-F238E27FC236}">
                    <a16:creationId xmlns:a16="http://schemas.microsoft.com/office/drawing/2014/main" id="{BAF46858-3233-4D51-A205-998941BBD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2032"/>
                <a:ext cx="99" cy="155"/>
              </a:xfrm>
              <a:custGeom>
                <a:avLst/>
                <a:gdLst>
                  <a:gd name="T0" fmla="*/ 828 w 30"/>
                  <a:gd name="T1" fmla="*/ 0 h 44"/>
                  <a:gd name="T2" fmla="*/ 1079 w 30"/>
                  <a:gd name="T3" fmla="*/ 659 h 44"/>
                  <a:gd name="T4" fmla="*/ 1003 w 30"/>
                  <a:gd name="T5" fmla="*/ 1265 h 44"/>
                  <a:gd name="T6" fmla="*/ 76 w 30"/>
                  <a:gd name="T7" fmla="*/ 1525 h 44"/>
                  <a:gd name="T8" fmla="*/ 611 w 30"/>
                  <a:gd name="T9" fmla="*/ 1229 h 44"/>
                  <a:gd name="T10" fmla="*/ 795 w 30"/>
                  <a:gd name="T11" fmla="*/ 13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44">
                    <a:moveTo>
                      <a:pt x="23" y="0"/>
                    </a:moveTo>
                    <a:cubicBezTo>
                      <a:pt x="25" y="6"/>
                      <a:pt x="29" y="8"/>
                      <a:pt x="30" y="15"/>
                    </a:cubicBezTo>
                    <a:cubicBezTo>
                      <a:pt x="30" y="19"/>
                      <a:pt x="29" y="25"/>
                      <a:pt x="28" y="29"/>
                    </a:cubicBezTo>
                    <a:cubicBezTo>
                      <a:pt x="23" y="44"/>
                      <a:pt x="7" y="26"/>
                      <a:pt x="2" y="35"/>
                    </a:cubicBezTo>
                    <a:cubicBezTo>
                      <a:pt x="0" y="29"/>
                      <a:pt x="14" y="30"/>
                      <a:pt x="17" y="28"/>
                    </a:cubicBezTo>
                    <a:cubicBezTo>
                      <a:pt x="21" y="25"/>
                      <a:pt x="28" y="3"/>
                      <a:pt x="22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8" name="Freeform 200">
                <a:extLst>
                  <a:ext uri="{FF2B5EF4-FFF2-40B4-BE49-F238E27FC236}">
                    <a16:creationId xmlns:a16="http://schemas.microsoft.com/office/drawing/2014/main" id="{B71A6DBC-9BAB-4122-99D1-FE9E78CFC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2258"/>
                <a:ext cx="86" cy="106"/>
              </a:xfrm>
              <a:custGeom>
                <a:avLst/>
                <a:gdLst>
                  <a:gd name="T0" fmla="*/ 939 w 26"/>
                  <a:gd name="T1" fmla="*/ 0 h 30"/>
                  <a:gd name="T2" fmla="*/ 797 w 26"/>
                  <a:gd name="T3" fmla="*/ 438 h 30"/>
                  <a:gd name="T4" fmla="*/ 721 w 26"/>
                  <a:gd name="T5" fmla="*/ 922 h 30"/>
                  <a:gd name="T6" fmla="*/ 0 w 26"/>
                  <a:gd name="T7" fmla="*/ 975 h 30"/>
                  <a:gd name="T8" fmla="*/ 546 w 26"/>
                  <a:gd name="T9" fmla="*/ 710 h 30"/>
                  <a:gd name="T10" fmla="*/ 910 w 26"/>
                  <a:gd name="T11" fmla="*/ 4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30">
                    <a:moveTo>
                      <a:pt x="26" y="0"/>
                    </a:moveTo>
                    <a:cubicBezTo>
                      <a:pt x="25" y="3"/>
                      <a:pt x="23" y="6"/>
                      <a:pt x="22" y="10"/>
                    </a:cubicBezTo>
                    <a:cubicBezTo>
                      <a:pt x="21" y="13"/>
                      <a:pt x="21" y="17"/>
                      <a:pt x="20" y="21"/>
                    </a:cubicBezTo>
                    <a:cubicBezTo>
                      <a:pt x="18" y="30"/>
                      <a:pt x="8" y="27"/>
                      <a:pt x="0" y="22"/>
                    </a:cubicBezTo>
                    <a:cubicBezTo>
                      <a:pt x="8" y="25"/>
                      <a:pt x="12" y="23"/>
                      <a:pt x="15" y="16"/>
                    </a:cubicBezTo>
                    <a:cubicBezTo>
                      <a:pt x="17" y="9"/>
                      <a:pt x="20" y="6"/>
                      <a:pt x="25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9" name="Freeform 201">
                <a:extLst>
                  <a:ext uri="{FF2B5EF4-FFF2-40B4-BE49-F238E27FC236}">
                    <a16:creationId xmlns:a16="http://schemas.microsoft.com/office/drawing/2014/main" id="{7087E4B8-4F63-42E5-9E39-27F819406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113"/>
                <a:ext cx="70" cy="148"/>
              </a:xfrm>
              <a:custGeom>
                <a:avLst/>
                <a:gdLst>
                  <a:gd name="T0" fmla="*/ 300 w 21"/>
                  <a:gd name="T1" fmla="*/ 0 h 42"/>
                  <a:gd name="T2" fmla="*/ 743 w 21"/>
                  <a:gd name="T3" fmla="*/ 832 h 42"/>
                  <a:gd name="T4" fmla="*/ 333 w 21"/>
                  <a:gd name="T5" fmla="*/ 1751 h 42"/>
                  <a:gd name="T6" fmla="*/ 410 w 21"/>
                  <a:gd name="T7" fmla="*/ 1004 h 42"/>
                  <a:gd name="T8" fmla="*/ 257 w 21"/>
                  <a:gd name="T9" fmla="*/ 4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2">
                    <a:moveTo>
                      <a:pt x="8" y="0"/>
                    </a:moveTo>
                    <a:cubicBezTo>
                      <a:pt x="9" y="10"/>
                      <a:pt x="20" y="12"/>
                      <a:pt x="20" y="19"/>
                    </a:cubicBezTo>
                    <a:cubicBezTo>
                      <a:pt x="21" y="25"/>
                      <a:pt x="17" y="42"/>
                      <a:pt x="9" y="40"/>
                    </a:cubicBezTo>
                    <a:cubicBezTo>
                      <a:pt x="14" y="33"/>
                      <a:pt x="17" y="30"/>
                      <a:pt x="11" y="23"/>
                    </a:cubicBezTo>
                    <a:cubicBezTo>
                      <a:pt x="6" y="15"/>
                      <a:pt x="0" y="11"/>
                      <a:pt x="7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0" name="Freeform 202">
                <a:extLst>
                  <a:ext uri="{FF2B5EF4-FFF2-40B4-BE49-F238E27FC236}">
                    <a16:creationId xmlns:a16="http://schemas.microsoft.com/office/drawing/2014/main" id="{094764C5-25D3-47C8-88BB-34582D1FC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297"/>
                <a:ext cx="113" cy="60"/>
              </a:xfrm>
              <a:custGeom>
                <a:avLst/>
                <a:gdLst>
                  <a:gd name="T0" fmla="*/ 1250 w 34"/>
                  <a:gd name="T1" fmla="*/ 138 h 17"/>
                  <a:gd name="T2" fmla="*/ 808 w 34"/>
                  <a:gd name="T3" fmla="*/ 522 h 17"/>
                  <a:gd name="T4" fmla="*/ 0 w 34"/>
                  <a:gd name="T5" fmla="*/ 572 h 17"/>
                  <a:gd name="T6" fmla="*/ 143 w 34"/>
                  <a:gd name="T7" fmla="*/ 0 h 17"/>
                  <a:gd name="T8" fmla="*/ 1027 w 34"/>
                  <a:gd name="T9" fmla="*/ 17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7">
                    <a:moveTo>
                      <a:pt x="34" y="3"/>
                    </a:moveTo>
                    <a:cubicBezTo>
                      <a:pt x="29" y="5"/>
                      <a:pt x="27" y="10"/>
                      <a:pt x="22" y="12"/>
                    </a:cubicBezTo>
                    <a:cubicBezTo>
                      <a:pt x="16" y="15"/>
                      <a:pt x="6" y="17"/>
                      <a:pt x="0" y="13"/>
                    </a:cubicBezTo>
                    <a:cubicBezTo>
                      <a:pt x="1" y="9"/>
                      <a:pt x="3" y="4"/>
                      <a:pt x="4" y="0"/>
                    </a:cubicBezTo>
                    <a:cubicBezTo>
                      <a:pt x="8" y="13"/>
                      <a:pt x="19" y="8"/>
                      <a:pt x="28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1" name="Freeform 203">
                <a:extLst>
                  <a:ext uri="{FF2B5EF4-FFF2-40B4-BE49-F238E27FC236}">
                    <a16:creationId xmlns:a16="http://schemas.microsoft.com/office/drawing/2014/main" id="{95C6C29F-9C62-4714-97B9-32C04CA50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473"/>
                <a:ext cx="132" cy="57"/>
              </a:xfrm>
              <a:custGeom>
                <a:avLst/>
                <a:gdLst>
                  <a:gd name="T0" fmla="*/ 0 w 40"/>
                  <a:gd name="T1" fmla="*/ 0 h 16"/>
                  <a:gd name="T2" fmla="*/ 436 w 40"/>
                  <a:gd name="T3" fmla="*/ 634 h 16"/>
                  <a:gd name="T4" fmla="*/ 1112 w 40"/>
                  <a:gd name="T5" fmla="*/ 584 h 16"/>
                  <a:gd name="T6" fmla="*/ 1439 w 40"/>
                  <a:gd name="T7" fmla="*/ 495 h 16"/>
                  <a:gd name="T8" fmla="*/ 970 w 40"/>
                  <a:gd name="T9" fmla="*/ 406 h 16"/>
                  <a:gd name="T10" fmla="*/ 469 w 40"/>
                  <a:gd name="T11" fmla="*/ 367 h 16"/>
                  <a:gd name="T12" fmla="*/ 33 w 40"/>
                  <a:gd name="T13" fmla="*/ 8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6">
                    <a:moveTo>
                      <a:pt x="0" y="0"/>
                    </a:moveTo>
                    <a:cubicBezTo>
                      <a:pt x="6" y="7"/>
                      <a:pt x="0" y="16"/>
                      <a:pt x="12" y="14"/>
                    </a:cubicBezTo>
                    <a:cubicBezTo>
                      <a:pt x="20" y="12"/>
                      <a:pt x="23" y="11"/>
                      <a:pt x="31" y="13"/>
                    </a:cubicBezTo>
                    <a:cubicBezTo>
                      <a:pt x="33" y="14"/>
                      <a:pt x="39" y="16"/>
                      <a:pt x="40" y="11"/>
                    </a:cubicBezTo>
                    <a:cubicBezTo>
                      <a:pt x="40" y="7"/>
                      <a:pt x="30" y="10"/>
                      <a:pt x="27" y="9"/>
                    </a:cubicBezTo>
                    <a:cubicBezTo>
                      <a:pt x="22" y="9"/>
                      <a:pt x="18" y="7"/>
                      <a:pt x="13" y="8"/>
                    </a:cubicBezTo>
                    <a:cubicBezTo>
                      <a:pt x="7" y="8"/>
                      <a:pt x="7" y="8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2" name="Freeform 204">
                <a:extLst>
                  <a:ext uri="{FF2B5EF4-FFF2-40B4-BE49-F238E27FC236}">
                    <a16:creationId xmlns:a16="http://schemas.microsoft.com/office/drawing/2014/main" id="{879A2816-1417-41D2-9171-DA922CCC2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668"/>
                <a:ext cx="115" cy="70"/>
              </a:xfrm>
              <a:custGeom>
                <a:avLst/>
                <a:gdLst>
                  <a:gd name="T0" fmla="*/ 33 w 35"/>
                  <a:gd name="T1" fmla="*/ 0 h 20"/>
                  <a:gd name="T2" fmla="*/ 250 w 35"/>
                  <a:gd name="T3" fmla="*/ 602 h 20"/>
                  <a:gd name="T4" fmla="*/ 572 w 35"/>
                  <a:gd name="T5" fmla="*/ 651 h 20"/>
                  <a:gd name="T6" fmla="*/ 1242 w 35"/>
                  <a:gd name="T7" fmla="*/ 480 h 20"/>
                  <a:gd name="T8" fmla="*/ 529 w 35"/>
                  <a:gd name="T9" fmla="*/ 480 h 20"/>
                  <a:gd name="T10" fmla="*/ 141 w 35"/>
                  <a:gd name="T11" fmla="*/ 259 h 20"/>
                  <a:gd name="T12" fmla="*/ 0 w 35"/>
                  <a:gd name="T13" fmla="*/ 4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0">
                    <a:moveTo>
                      <a:pt x="1" y="0"/>
                    </a:moveTo>
                    <a:cubicBezTo>
                      <a:pt x="6" y="4"/>
                      <a:pt x="4" y="10"/>
                      <a:pt x="7" y="14"/>
                    </a:cubicBezTo>
                    <a:cubicBezTo>
                      <a:pt x="10" y="18"/>
                      <a:pt x="11" y="16"/>
                      <a:pt x="16" y="15"/>
                    </a:cubicBezTo>
                    <a:cubicBezTo>
                      <a:pt x="22" y="15"/>
                      <a:pt x="33" y="20"/>
                      <a:pt x="35" y="11"/>
                    </a:cubicBezTo>
                    <a:cubicBezTo>
                      <a:pt x="29" y="12"/>
                      <a:pt x="22" y="12"/>
                      <a:pt x="15" y="11"/>
                    </a:cubicBezTo>
                    <a:cubicBezTo>
                      <a:pt x="11" y="11"/>
                      <a:pt x="7" y="10"/>
                      <a:pt x="4" y="6"/>
                    </a:cubicBezTo>
                    <a:cubicBezTo>
                      <a:pt x="2" y="4"/>
                      <a:pt x="3" y="2"/>
                      <a:pt x="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36" name="Freeform 205">
              <a:extLst>
                <a:ext uri="{FF2B5EF4-FFF2-40B4-BE49-F238E27FC236}">
                  <a16:creationId xmlns:a16="http://schemas.microsoft.com/office/drawing/2014/main" id="{F3AE377B-F5E0-4EA9-B65F-B6856A16F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028"/>
              <a:ext cx="93" cy="95"/>
            </a:xfrm>
            <a:custGeom>
              <a:avLst/>
              <a:gdLst>
                <a:gd name="T0" fmla="*/ 1026 w 28"/>
                <a:gd name="T1" fmla="*/ 0 h 27"/>
                <a:gd name="T2" fmla="*/ 837 w 28"/>
                <a:gd name="T3" fmla="*/ 866 h 27"/>
                <a:gd name="T4" fmla="*/ 0 w 28"/>
                <a:gd name="T5" fmla="*/ 1003 h 27"/>
                <a:gd name="T6" fmla="*/ 950 w 28"/>
                <a:gd name="T7" fmla="*/ 8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7">
                  <a:moveTo>
                    <a:pt x="28" y="0"/>
                  </a:moveTo>
                  <a:cubicBezTo>
                    <a:pt x="26" y="7"/>
                    <a:pt x="28" y="13"/>
                    <a:pt x="23" y="20"/>
                  </a:cubicBezTo>
                  <a:cubicBezTo>
                    <a:pt x="18" y="27"/>
                    <a:pt x="8" y="26"/>
                    <a:pt x="0" y="23"/>
                  </a:cubicBezTo>
                  <a:cubicBezTo>
                    <a:pt x="9" y="19"/>
                    <a:pt x="28" y="17"/>
                    <a:pt x="26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7" name="Freeform 206">
              <a:extLst>
                <a:ext uri="{FF2B5EF4-FFF2-40B4-BE49-F238E27FC236}">
                  <a16:creationId xmlns:a16="http://schemas.microsoft.com/office/drawing/2014/main" id="{BB29DEAA-6831-4CF9-A770-CE8142E9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413"/>
              <a:ext cx="99" cy="78"/>
            </a:xfrm>
            <a:custGeom>
              <a:avLst/>
              <a:gdLst>
                <a:gd name="T0" fmla="*/ 1003 w 30"/>
                <a:gd name="T1" fmla="*/ 89 h 22"/>
                <a:gd name="T2" fmla="*/ 578 w 30"/>
                <a:gd name="T3" fmla="*/ 893 h 22"/>
                <a:gd name="T4" fmla="*/ 0 w 30"/>
                <a:gd name="T5" fmla="*/ 844 h 22"/>
                <a:gd name="T6" fmla="*/ 545 w 30"/>
                <a:gd name="T7" fmla="*/ 667 h 22"/>
                <a:gd name="T8" fmla="*/ 970 w 3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">
                  <a:moveTo>
                    <a:pt x="28" y="2"/>
                  </a:moveTo>
                  <a:cubicBezTo>
                    <a:pt x="30" y="9"/>
                    <a:pt x="22" y="18"/>
                    <a:pt x="16" y="20"/>
                  </a:cubicBezTo>
                  <a:cubicBezTo>
                    <a:pt x="10" y="22"/>
                    <a:pt x="4" y="19"/>
                    <a:pt x="0" y="19"/>
                  </a:cubicBezTo>
                  <a:cubicBezTo>
                    <a:pt x="5" y="17"/>
                    <a:pt x="10" y="18"/>
                    <a:pt x="15" y="15"/>
                  </a:cubicBezTo>
                  <a:cubicBezTo>
                    <a:pt x="19" y="12"/>
                    <a:pt x="26" y="5"/>
                    <a:pt x="27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207">
              <a:extLst>
                <a:ext uri="{FF2B5EF4-FFF2-40B4-BE49-F238E27FC236}">
                  <a16:creationId xmlns:a16="http://schemas.microsoft.com/office/drawing/2014/main" id="{13822699-1EF5-4142-BEA6-12552DED2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724"/>
              <a:ext cx="73" cy="74"/>
            </a:xfrm>
            <a:custGeom>
              <a:avLst/>
              <a:gdLst>
                <a:gd name="T0" fmla="*/ 803 w 22"/>
                <a:gd name="T1" fmla="*/ 0 h 21"/>
                <a:gd name="T2" fmla="*/ 660 w 22"/>
                <a:gd name="T3" fmla="*/ 694 h 21"/>
                <a:gd name="T4" fmla="*/ 0 w 22"/>
                <a:gd name="T5" fmla="*/ 610 h 21"/>
                <a:gd name="T6" fmla="*/ 660 w 22"/>
                <a:gd name="T7" fmla="*/ 4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22" y="0"/>
                  </a:moveTo>
                  <a:cubicBezTo>
                    <a:pt x="20" y="5"/>
                    <a:pt x="22" y="11"/>
                    <a:pt x="18" y="16"/>
                  </a:cubicBezTo>
                  <a:cubicBezTo>
                    <a:pt x="12" y="21"/>
                    <a:pt x="5" y="16"/>
                    <a:pt x="0" y="14"/>
                  </a:cubicBezTo>
                  <a:cubicBezTo>
                    <a:pt x="7" y="15"/>
                    <a:pt x="19" y="11"/>
                    <a:pt x="18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208">
              <a:extLst>
                <a:ext uri="{FF2B5EF4-FFF2-40B4-BE49-F238E27FC236}">
                  <a16:creationId xmlns:a16="http://schemas.microsoft.com/office/drawing/2014/main" id="{848B1778-298F-47C4-B621-0D768207F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608"/>
              <a:ext cx="116" cy="92"/>
            </a:xfrm>
            <a:custGeom>
              <a:avLst/>
              <a:gdLst>
                <a:gd name="T0" fmla="*/ 616 w 35"/>
                <a:gd name="T1" fmla="*/ 0 h 26"/>
                <a:gd name="T2" fmla="*/ 219 w 35"/>
                <a:gd name="T3" fmla="*/ 577 h 26"/>
                <a:gd name="T4" fmla="*/ 1273 w 35"/>
                <a:gd name="T5" fmla="*/ 1154 h 26"/>
                <a:gd name="T6" fmla="*/ 550 w 35"/>
                <a:gd name="T7" fmla="*/ 13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6">
                  <a:moveTo>
                    <a:pt x="17" y="0"/>
                  </a:moveTo>
                  <a:cubicBezTo>
                    <a:pt x="13" y="4"/>
                    <a:pt x="0" y="3"/>
                    <a:pt x="6" y="13"/>
                  </a:cubicBezTo>
                  <a:cubicBezTo>
                    <a:pt x="10" y="19"/>
                    <a:pt x="29" y="25"/>
                    <a:pt x="35" y="26"/>
                  </a:cubicBezTo>
                  <a:cubicBezTo>
                    <a:pt x="32" y="23"/>
                    <a:pt x="3" y="11"/>
                    <a:pt x="15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209">
              <a:extLst>
                <a:ext uri="{FF2B5EF4-FFF2-40B4-BE49-F238E27FC236}">
                  <a16:creationId xmlns:a16="http://schemas.microsoft.com/office/drawing/2014/main" id="{4B3D1B23-6CDE-4DBD-B5BD-C2C8F3FD5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403"/>
              <a:ext cx="123" cy="81"/>
            </a:xfrm>
            <a:custGeom>
              <a:avLst/>
              <a:gdLst>
                <a:gd name="T0" fmla="*/ 1170 w 37"/>
                <a:gd name="T1" fmla="*/ 954 h 23"/>
                <a:gd name="T2" fmla="*/ 409 w 37"/>
                <a:gd name="T3" fmla="*/ 0 h 23"/>
                <a:gd name="T4" fmla="*/ 951 w 37"/>
                <a:gd name="T5" fmla="*/ 521 h 23"/>
                <a:gd name="T6" fmla="*/ 1360 w 37"/>
                <a:gd name="T7" fmla="*/ 100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3">
                  <a:moveTo>
                    <a:pt x="32" y="22"/>
                  </a:moveTo>
                  <a:cubicBezTo>
                    <a:pt x="29" y="17"/>
                    <a:pt x="0" y="8"/>
                    <a:pt x="11" y="0"/>
                  </a:cubicBezTo>
                  <a:cubicBezTo>
                    <a:pt x="13" y="7"/>
                    <a:pt x="21" y="9"/>
                    <a:pt x="26" y="12"/>
                  </a:cubicBezTo>
                  <a:cubicBezTo>
                    <a:pt x="31" y="15"/>
                    <a:pt x="33" y="19"/>
                    <a:pt x="37" y="2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210">
              <a:extLst>
                <a:ext uri="{FF2B5EF4-FFF2-40B4-BE49-F238E27FC236}">
                  <a16:creationId xmlns:a16="http://schemas.microsoft.com/office/drawing/2014/main" id="{2B2F327B-5F9F-44A0-83EF-DAB36EE9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162"/>
              <a:ext cx="129" cy="124"/>
            </a:xfrm>
            <a:custGeom>
              <a:avLst/>
              <a:gdLst>
                <a:gd name="T0" fmla="*/ 142 w 39"/>
                <a:gd name="T1" fmla="*/ 0 h 35"/>
                <a:gd name="T2" fmla="*/ 284 w 39"/>
                <a:gd name="T3" fmla="*/ 1205 h 35"/>
                <a:gd name="T4" fmla="*/ 1412 w 39"/>
                <a:gd name="T5" fmla="*/ 893 h 35"/>
                <a:gd name="T6" fmla="*/ 579 w 39"/>
                <a:gd name="T7" fmla="*/ 928 h 35"/>
                <a:gd name="T8" fmla="*/ 251 w 39"/>
                <a:gd name="T9" fmla="*/ 40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5">
                  <a:moveTo>
                    <a:pt x="4" y="0"/>
                  </a:moveTo>
                  <a:cubicBezTo>
                    <a:pt x="0" y="7"/>
                    <a:pt x="0" y="22"/>
                    <a:pt x="8" y="27"/>
                  </a:cubicBezTo>
                  <a:cubicBezTo>
                    <a:pt x="19" y="35"/>
                    <a:pt x="29" y="21"/>
                    <a:pt x="39" y="20"/>
                  </a:cubicBezTo>
                  <a:cubicBezTo>
                    <a:pt x="34" y="22"/>
                    <a:pt x="22" y="23"/>
                    <a:pt x="16" y="21"/>
                  </a:cubicBezTo>
                  <a:cubicBezTo>
                    <a:pt x="10" y="20"/>
                    <a:pt x="8" y="15"/>
                    <a:pt x="7" y="9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211">
              <a:extLst>
                <a:ext uri="{FF2B5EF4-FFF2-40B4-BE49-F238E27FC236}">
                  <a16:creationId xmlns:a16="http://schemas.microsoft.com/office/drawing/2014/main" id="{6B3AE549-59B7-4752-9C75-DC8477278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032"/>
              <a:ext cx="86" cy="56"/>
            </a:xfrm>
            <a:custGeom>
              <a:avLst/>
              <a:gdLst>
                <a:gd name="T0" fmla="*/ 142 w 26"/>
                <a:gd name="T1" fmla="*/ 0 h 16"/>
                <a:gd name="T2" fmla="*/ 284 w 26"/>
                <a:gd name="T3" fmla="*/ 651 h 16"/>
                <a:gd name="T4" fmla="*/ 910 w 26"/>
                <a:gd name="T5" fmla="*/ 392 h 16"/>
                <a:gd name="T6" fmla="*/ 185 w 26"/>
                <a:gd name="T7" fmla="*/ 30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6">
                  <a:moveTo>
                    <a:pt x="4" y="0"/>
                  </a:moveTo>
                  <a:cubicBezTo>
                    <a:pt x="6" y="6"/>
                    <a:pt x="0" y="13"/>
                    <a:pt x="8" y="15"/>
                  </a:cubicBezTo>
                  <a:cubicBezTo>
                    <a:pt x="12" y="16"/>
                    <a:pt x="26" y="13"/>
                    <a:pt x="25" y="9"/>
                  </a:cubicBezTo>
                  <a:cubicBezTo>
                    <a:pt x="18" y="13"/>
                    <a:pt x="12" y="11"/>
                    <a:pt x="5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212">
              <a:extLst>
                <a:ext uri="{FF2B5EF4-FFF2-40B4-BE49-F238E27FC236}">
                  <a16:creationId xmlns:a16="http://schemas.microsoft.com/office/drawing/2014/main" id="{84EC5128-46C8-4445-864C-8104C012D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940"/>
              <a:ext cx="50" cy="53"/>
            </a:xfrm>
            <a:custGeom>
              <a:avLst/>
              <a:gdLst>
                <a:gd name="T0" fmla="*/ 410 w 15"/>
                <a:gd name="T1" fmla="*/ 0 h 15"/>
                <a:gd name="T2" fmla="*/ 557 w 15"/>
                <a:gd name="T3" fmla="*/ 350 h 15"/>
                <a:gd name="T4" fmla="*/ 0 w 15"/>
                <a:gd name="T5" fmla="*/ 576 h 15"/>
                <a:gd name="T6" fmla="*/ 410 w 15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2" y="3"/>
                    <a:pt x="15" y="5"/>
                    <a:pt x="15" y="8"/>
                  </a:cubicBezTo>
                  <a:cubicBezTo>
                    <a:pt x="13" y="13"/>
                    <a:pt x="3" y="15"/>
                    <a:pt x="0" y="13"/>
                  </a:cubicBezTo>
                  <a:cubicBezTo>
                    <a:pt x="7" y="13"/>
                    <a:pt x="10" y="6"/>
                    <a:pt x="11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213">
              <a:extLst>
                <a:ext uri="{FF2B5EF4-FFF2-40B4-BE49-F238E27FC236}">
                  <a16:creationId xmlns:a16="http://schemas.microsoft.com/office/drawing/2014/main" id="{378215EE-D5B8-48E5-87ED-47D5A4DC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010"/>
              <a:ext cx="63" cy="96"/>
            </a:xfrm>
            <a:custGeom>
              <a:avLst/>
              <a:gdLst>
                <a:gd name="T0" fmla="*/ 219 w 19"/>
                <a:gd name="T1" fmla="*/ 0 h 27"/>
                <a:gd name="T2" fmla="*/ 693 w 19"/>
                <a:gd name="T3" fmla="*/ 633 h 27"/>
                <a:gd name="T4" fmla="*/ 0 w 19"/>
                <a:gd name="T5" fmla="*/ 1212 h 27"/>
                <a:gd name="T6" fmla="*/ 395 w 19"/>
                <a:gd name="T7" fmla="*/ 757 h 27"/>
                <a:gd name="T8" fmla="*/ 328 w 19"/>
                <a:gd name="T9" fmla="*/ 8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7">
                  <a:moveTo>
                    <a:pt x="6" y="0"/>
                  </a:moveTo>
                  <a:cubicBezTo>
                    <a:pt x="10" y="4"/>
                    <a:pt x="19" y="7"/>
                    <a:pt x="19" y="14"/>
                  </a:cubicBezTo>
                  <a:cubicBezTo>
                    <a:pt x="18" y="20"/>
                    <a:pt x="6" y="27"/>
                    <a:pt x="0" y="27"/>
                  </a:cubicBezTo>
                  <a:cubicBezTo>
                    <a:pt x="3" y="23"/>
                    <a:pt x="8" y="22"/>
                    <a:pt x="11" y="17"/>
                  </a:cubicBezTo>
                  <a:cubicBezTo>
                    <a:pt x="14" y="12"/>
                    <a:pt x="14" y="6"/>
                    <a:pt x="9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214">
              <a:extLst>
                <a:ext uri="{FF2B5EF4-FFF2-40B4-BE49-F238E27FC236}">
                  <a16:creationId xmlns:a16="http://schemas.microsoft.com/office/drawing/2014/main" id="{19A3ACC4-824D-42EB-9D2E-79F5ED442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593"/>
              <a:ext cx="215" cy="46"/>
            </a:xfrm>
            <a:custGeom>
              <a:avLst/>
              <a:gdLst>
                <a:gd name="T0" fmla="*/ 655 w 65"/>
                <a:gd name="T1" fmla="*/ 88 h 13"/>
                <a:gd name="T2" fmla="*/ 2352 w 65"/>
                <a:gd name="T3" fmla="*/ 400 h 13"/>
                <a:gd name="T4" fmla="*/ 1128 w 65"/>
                <a:gd name="T5" fmla="*/ 350 h 13"/>
                <a:gd name="T6" fmla="*/ 0 w 65"/>
                <a:gd name="T7" fmla="*/ 439 h 13"/>
                <a:gd name="T8" fmla="*/ 185 w 65"/>
                <a:gd name="T9" fmla="*/ 26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3">
                  <a:moveTo>
                    <a:pt x="18" y="2"/>
                  </a:moveTo>
                  <a:cubicBezTo>
                    <a:pt x="34" y="0"/>
                    <a:pt x="51" y="13"/>
                    <a:pt x="65" y="9"/>
                  </a:cubicBezTo>
                  <a:cubicBezTo>
                    <a:pt x="53" y="10"/>
                    <a:pt x="43" y="10"/>
                    <a:pt x="31" y="8"/>
                  </a:cubicBezTo>
                  <a:cubicBezTo>
                    <a:pt x="21" y="6"/>
                    <a:pt x="9" y="2"/>
                    <a:pt x="0" y="10"/>
                  </a:cubicBezTo>
                  <a:cubicBezTo>
                    <a:pt x="1" y="8"/>
                    <a:pt x="3" y="6"/>
                    <a:pt x="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215">
              <a:extLst>
                <a:ext uri="{FF2B5EF4-FFF2-40B4-BE49-F238E27FC236}">
                  <a16:creationId xmlns:a16="http://schemas.microsoft.com/office/drawing/2014/main" id="{0A3DE67D-B472-4CC3-99A7-A1470197F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028"/>
              <a:ext cx="37" cy="74"/>
            </a:xfrm>
            <a:custGeom>
              <a:avLst/>
              <a:gdLst>
                <a:gd name="T0" fmla="*/ 417 w 11"/>
                <a:gd name="T1" fmla="*/ 0 h 21"/>
                <a:gd name="T2" fmla="*/ 0 w 11"/>
                <a:gd name="T3" fmla="*/ 349 h 21"/>
                <a:gd name="T4" fmla="*/ 225 w 11"/>
                <a:gd name="T5" fmla="*/ 920 h 21"/>
                <a:gd name="T6" fmla="*/ 383 w 11"/>
                <a:gd name="T7" fmla="*/ 17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5" y="0"/>
                    <a:pt x="0" y="0"/>
                    <a:pt x="0" y="8"/>
                  </a:cubicBezTo>
                  <a:cubicBezTo>
                    <a:pt x="0" y="12"/>
                    <a:pt x="2" y="18"/>
                    <a:pt x="6" y="21"/>
                  </a:cubicBezTo>
                  <a:cubicBezTo>
                    <a:pt x="3" y="14"/>
                    <a:pt x="2" y="7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216">
              <a:extLst>
                <a:ext uri="{FF2B5EF4-FFF2-40B4-BE49-F238E27FC236}">
                  <a16:creationId xmlns:a16="http://schemas.microsoft.com/office/drawing/2014/main" id="{C87A6274-02BE-4152-9DF2-1BFADEE3C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957"/>
              <a:ext cx="27" cy="67"/>
            </a:xfrm>
            <a:custGeom>
              <a:avLst/>
              <a:gdLst>
                <a:gd name="T0" fmla="*/ 307 w 8"/>
                <a:gd name="T1" fmla="*/ 0 h 19"/>
                <a:gd name="T2" fmla="*/ 0 w 8"/>
                <a:gd name="T3" fmla="*/ 487 h 19"/>
                <a:gd name="T4" fmla="*/ 34 w 8"/>
                <a:gd name="T5" fmla="*/ 83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6" y="3"/>
                    <a:pt x="0" y="7"/>
                    <a:pt x="0" y="11"/>
                  </a:cubicBezTo>
                  <a:cubicBezTo>
                    <a:pt x="0" y="14"/>
                    <a:pt x="2" y="16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217">
              <a:extLst>
                <a:ext uri="{FF2B5EF4-FFF2-40B4-BE49-F238E27FC236}">
                  <a16:creationId xmlns:a16="http://schemas.microsoft.com/office/drawing/2014/main" id="{46E481D2-39FA-40AA-AC3B-429FC409F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113"/>
              <a:ext cx="86" cy="99"/>
            </a:xfrm>
            <a:custGeom>
              <a:avLst/>
              <a:gdLst>
                <a:gd name="T0" fmla="*/ 939 w 26"/>
                <a:gd name="T1" fmla="*/ 0 h 28"/>
                <a:gd name="T2" fmla="*/ 142 w 26"/>
                <a:gd name="T3" fmla="*/ 626 h 28"/>
                <a:gd name="T4" fmla="*/ 327 w 26"/>
                <a:gd name="T5" fmla="*/ 1238 h 28"/>
                <a:gd name="T6" fmla="*/ 863 w 26"/>
                <a:gd name="T7" fmla="*/ 22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cubicBezTo>
                    <a:pt x="19" y="7"/>
                    <a:pt x="9" y="4"/>
                    <a:pt x="4" y="14"/>
                  </a:cubicBezTo>
                  <a:cubicBezTo>
                    <a:pt x="0" y="21"/>
                    <a:pt x="4" y="23"/>
                    <a:pt x="9" y="28"/>
                  </a:cubicBezTo>
                  <a:cubicBezTo>
                    <a:pt x="3" y="18"/>
                    <a:pt x="13" y="7"/>
                    <a:pt x="2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218">
              <a:extLst>
                <a:ext uri="{FF2B5EF4-FFF2-40B4-BE49-F238E27FC236}">
                  <a16:creationId xmlns:a16="http://schemas.microsoft.com/office/drawing/2014/main" id="{FAFFADAA-6D93-48F0-B623-C25B0D740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1911"/>
              <a:ext cx="235" cy="29"/>
            </a:xfrm>
            <a:custGeom>
              <a:avLst/>
              <a:gdLst>
                <a:gd name="T0" fmla="*/ 0 w 71"/>
                <a:gd name="T1" fmla="*/ 330 h 8"/>
                <a:gd name="T2" fmla="*/ 1665 w 71"/>
                <a:gd name="T3" fmla="*/ 236 h 8"/>
                <a:gd name="T4" fmla="*/ 2575 w 7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8">
                  <a:moveTo>
                    <a:pt x="0" y="7"/>
                  </a:moveTo>
                  <a:cubicBezTo>
                    <a:pt x="16" y="8"/>
                    <a:pt x="30" y="7"/>
                    <a:pt x="46" y="5"/>
                  </a:cubicBezTo>
                  <a:cubicBezTo>
                    <a:pt x="53" y="5"/>
                    <a:pt x="65" y="5"/>
                    <a:pt x="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219">
              <a:extLst>
                <a:ext uri="{FF2B5EF4-FFF2-40B4-BE49-F238E27FC236}">
                  <a16:creationId xmlns:a16="http://schemas.microsoft.com/office/drawing/2014/main" id="{B184D174-85E7-44B7-AE4F-17BEB0DF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1834"/>
              <a:ext cx="132" cy="31"/>
            </a:xfrm>
            <a:custGeom>
              <a:avLst/>
              <a:gdLst>
                <a:gd name="T0" fmla="*/ 0 w 40"/>
                <a:gd name="T1" fmla="*/ 369 h 9"/>
                <a:gd name="T2" fmla="*/ 1439 w 40"/>
                <a:gd name="T3" fmla="*/ 24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9">
                  <a:moveTo>
                    <a:pt x="0" y="9"/>
                  </a:moveTo>
                  <a:cubicBezTo>
                    <a:pt x="13" y="0"/>
                    <a:pt x="26" y="6"/>
                    <a:pt x="4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220">
              <a:extLst>
                <a:ext uri="{FF2B5EF4-FFF2-40B4-BE49-F238E27FC236}">
                  <a16:creationId xmlns:a16="http://schemas.microsoft.com/office/drawing/2014/main" id="{D297262A-B443-4224-AD8F-42C23B4AF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812"/>
              <a:ext cx="83" cy="22"/>
            </a:xfrm>
            <a:custGeom>
              <a:avLst/>
              <a:gdLst>
                <a:gd name="T0" fmla="*/ 0 w 25"/>
                <a:gd name="T1" fmla="*/ 0 h 6"/>
                <a:gd name="T2" fmla="*/ 916 w 25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0" y="0"/>
                  </a:moveTo>
                  <a:cubicBezTo>
                    <a:pt x="9" y="1"/>
                    <a:pt x="17" y="6"/>
                    <a:pt x="2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221">
              <a:extLst>
                <a:ext uri="{FF2B5EF4-FFF2-40B4-BE49-F238E27FC236}">
                  <a16:creationId xmlns:a16="http://schemas.microsoft.com/office/drawing/2014/main" id="{C8B80EFB-7D61-4BEC-BEA6-671FE8104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385"/>
              <a:ext cx="381" cy="32"/>
            </a:xfrm>
            <a:custGeom>
              <a:avLst/>
              <a:gdLst>
                <a:gd name="T0" fmla="*/ 0 w 115"/>
                <a:gd name="T1" fmla="*/ 89 h 9"/>
                <a:gd name="T2" fmla="*/ 4181 w 1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5" h="9">
                  <a:moveTo>
                    <a:pt x="0" y="2"/>
                  </a:moveTo>
                  <a:cubicBezTo>
                    <a:pt x="13" y="6"/>
                    <a:pt x="86" y="9"/>
                    <a:pt x="1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222">
              <a:extLst>
                <a:ext uri="{FF2B5EF4-FFF2-40B4-BE49-F238E27FC236}">
                  <a16:creationId xmlns:a16="http://schemas.microsoft.com/office/drawing/2014/main" id="{F8ECCC20-1F86-4FEA-9D27-5D3B6BF88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636"/>
              <a:ext cx="388" cy="49"/>
            </a:xfrm>
            <a:custGeom>
              <a:avLst/>
              <a:gdLst>
                <a:gd name="T0" fmla="*/ 0 w 117"/>
                <a:gd name="T1" fmla="*/ 0 h 14"/>
                <a:gd name="T2" fmla="*/ 4268 w 117"/>
                <a:gd name="T3" fmla="*/ 4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7" h="14">
                  <a:moveTo>
                    <a:pt x="0" y="0"/>
                  </a:moveTo>
                  <a:cubicBezTo>
                    <a:pt x="17" y="6"/>
                    <a:pt x="87" y="14"/>
                    <a:pt x="11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223">
              <a:extLst>
                <a:ext uri="{FF2B5EF4-FFF2-40B4-BE49-F238E27FC236}">
                  <a16:creationId xmlns:a16="http://schemas.microsoft.com/office/drawing/2014/main" id="{6BD5B4D7-84E4-4F4F-A521-49EAFA07C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046"/>
              <a:ext cx="381" cy="84"/>
            </a:xfrm>
            <a:custGeom>
              <a:avLst/>
              <a:gdLst>
                <a:gd name="T0" fmla="*/ 0 w 115"/>
                <a:gd name="T1" fmla="*/ 994 h 24"/>
                <a:gd name="T2" fmla="*/ 4181 w 115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5" h="24">
                  <a:moveTo>
                    <a:pt x="0" y="23"/>
                  </a:moveTo>
                  <a:cubicBezTo>
                    <a:pt x="24" y="24"/>
                    <a:pt x="94" y="12"/>
                    <a:pt x="1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224">
              <a:extLst>
                <a:ext uri="{FF2B5EF4-FFF2-40B4-BE49-F238E27FC236}">
                  <a16:creationId xmlns:a16="http://schemas.microsoft.com/office/drawing/2014/main" id="{7CEDD769-170B-48B0-9B8F-1CE12E4DD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374"/>
              <a:ext cx="23" cy="57"/>
            </a:xfrm>
            <a:custGeom>
              <a:avLst/>
              <a:gdLst>
                <a:gd name="T0" fmla="*/ 250 w 7"/>
                <a:gd name="T1" fmla="*/ 0 h 16"/>
                <a:gd name="T2" fmla="*/ 0 w 7"/>
                <a:gd name="T3" fmla="*/ 72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4"/>
                    <a:pt x="0" y="10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225">
              <a:extLst>
                <a:ext uri="{FF2B5EF4-FFF2-40B4-BE49-F238E27FC236}">
                  <a16:creationId xmlns:a16="http://schemas.microsoft.com/office/drawing/2014/main" id="{F15B658E-BCCD-4428-AAD7-154F397BA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388"/>
              <a:ext cx="176" cy="46"/>
            </a:xfrm>
            <a:custGeom>
              <a:avLst/>
              <a:gdLst>
                <a:gd name="T0" fmla="*/ 219 w 53"/>
                <a:gd name="T1" fmla="*/ 400 h 13"/>
                <a:gd name="T2" fmla="*/ 1059 w 53"/>
                <a:gd name="T3" fmla="*/ 50 h 13"/>
                <a:gd name="T4" fmla="*/ 1939 w 53"/>
                <a:gd name="T5" fmla="*/ 226 h 13"/>
                <a:gd name="T6" fmla="*/ 1322 w 53"/>
                <a:gd name="T7" fmla="*/ 226 h 13"/>
                <a:gd name="T8" fmla="*/ 883 w 53"/>
                <a:gd name="T9" fmla="*/ 439 h 13"/>
                <a:gd name="T10" fmla="*/ 408 w 53"/>
                <a:gd name="T11" fmla="*/ 577 h 13"/>
                <a:gd name="T12" fmla="*/ 0 w 53"/>
                <a:gd name="T13" fmla="*/ 57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3">
                  <a:moveTo>
                    <a:pt x="6" y="9"/>
                  </a:moveTo>
                  <a:cubicBezTo>
                    <a:pt x="16" y="12"/>
                    <a:pt x="20" y="3"/>
                    <a:pt x="29" y="1"/>
                  </a:cubicBezTo>
                  <a:cubicBezTo>
                    <a:pt x="36" y="0"/>
                    <a:pt x="47" y="1"/>
                    <a:pt x="53" y="5"/>
                  </a:cubicBezTo>
                  <a:cubicBezTo>
                    <a:pt x="47" y="5"/>
                    <a:pt x="42" y="3"/>
                    <a:pt x="36" y="5"/>
                  </a:cubicBezTo>
                  <a:cubicBezTo>
                    <a:pt x="31" y="6"/>
                    <a:pt x="28" y="9"/>
                    <a:pt x="24" y="10"/>
                  </a:cubicBezTo>
                  <a:cubicBezTo>
                    <a:pt x="20" y="11"/>
                    <a:pt x="15" y="13"/>
                    <a:pt x="11" y="13"/>
                  </a:cubicBezTo>
                  <a:cubicBezTo>
                    <a:pt x="7" y="13"/>
                    <a:pt x="4" y="10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226">
              <a:extLst>
                <a:ext uri="{FF2B5EF4-FFF2-40B4-BE49-F238E27FC236}">
                  <a16:creationId xmlns:a16="http://schemas.microsoft.com/office/drawing/2014/main" id="{671332A4-CF41-4FD1-8425-612E1938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201"/>
              <a:ext cx="43" cy="67"/>
            </a:xfrm>
            <a:custGeom>
              <a:avLst/>
              <a:gdLst>
                <a:gd name="T0" fmla="*/ 394 w 13"/>
                <a:gd name="T1" fmla="*/ 0 h 19"/>
                <a:gd name="T2" fmla="*/ 76 w 13"/>
                <a:gd name="T3" fmla="*/ 173 h 19"/>
                <a:gd name="T4" fmla="*/ 327 w 13"/>
                <a:gd name="T5" fmla="*/ 832 h 19"/>
                <a:gd name="T6" fmla="*/ 251 w 13"/>
                <a:gd name="T7" fmla="*/ 434 h 19"/>
                <a:gd name="T8" fmla="*/ 437 w 13"/>
                <a:gd name="T9" fmla="*/ 17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11" y="0"/>
                  </a:moveTo>
                  <a:cubicBezTo>
                    <a:pt x="13" y="5"/>
                    <a:pt x="5" y="4"/>
                    <a:pt x="2" y="4"/>
                  </a:cubicBezTo>
                  <a:cubicBezTo>
                    <a:pt x="0" y="8"/>
                    <a:pt x="4" y="17"/>
                    <a:pt x="9" y="19"/>
                  </a:cubicBezTo>
                  <a:cubicBezTo>
                    <a:pt x="7" y="18"/>
                    <a:pt x="6" y="12"/>
                    <a:pt x="7" y="10"/>
                  </a:cubicBezTo>
                  <a:cubicBezTo>
                    <a:pt x="8" y="7"/>
                    <a:pt x="10" y="8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227">
              <a:extLst>
                <a:ext uri="{FF2B5EF4-FFF2-40B4-BE49-F238E27FC236}">
                  <a16:creationId xmlns:a16="http://schemas.microsoft.com/office/drawing/2014/main" id="{58122F28-14BD-4CED-A996-FF1A9C598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678"/>
              <a:ext cx="53" cy="22"/>
            </a:xfrm>
            <a:custGeom>
              <a:avLst/>
              <a:gdLst>
                <a:gd name="T0" fmla="*/ 0 w 16"/>
                <a:gd name="T1" fmla="*/ 297 h 6"/>
                <a:gd name="T2" fmla="*/ 583 w 16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3" y="1"/>
                    <a:pt x="12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228">
              <a:extLst>
                <a:ext uri="{FF2B5EF4-FFF2-40B4-BE49-F238E27FC236}">
                  <a16:creationId xmlns:a16="http://schemas.microsoft.com/office/drawing/2014/main" id="{DD3C7671-1DCD-4D34-82B1-539606EB3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544"/>
              <a:ext cx="116" cy="57"/>
            </a:xfrm>
            <a:custGeom>
              <a:avLst/>
              <a:gdLst>
                <a:gd name="T0" fmla="*/ 33 w 35"/>
                <a:gd name="T1" fmla="*/ 178 h 16"/>
                <a:gd name="T2" fmla="*/ 616 w 35"/>
                <a:gd name="T3" fmla="*/ 228 h 16"/>
                <a:gd name="T4" fmla="*/ 1273 w 35"/>
                <a:gd name="T5" fmla="*/ 267 h 16"/>
                <a:gd name="T6" fmla="*/ 252 w 35"/>
                <a:gd name="T7" fmla="*/ 723 h 16"/>
                <a:gd name="T8" fmla="*/ 0 w 35"/>
                <a:gd name="T9" fmla="*/ 26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6">
                  <a:moveTo>
                    <a:pt x="1" y="4"/>
                  </a:moveTo>
                  <a:cubicBezTo>
                    <a:pt x="4" y="0"/>
                    <a:pt x="13" y="4"/>
                    <a:pt x="17" y="5"/>
                  </a:cubicBezTo>
                  <a:cubicBezTo>
                    <a:pt x="24" y="7"/>
                    <a:pt x="28" y="6"/>
                    <a:pt x="35" y="6"/>
                  </a:cubicBezTo>
                  <a:cubicBezTo>
                    <a:pt x="31" y="13"/>
                    <a:pt x="9" y="5"/>
                    <a:pt x="7" y="16"/>
                  </a:cubicBezTo>
                  <a:cubicBezTo>
                    <a:pt x="4" y="13"/>
                    <a:pt x="8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229">
              <a:extLst>
                <a:ext uri="{FF2B5EF4-FFF2-40B4-BE49-F238E27FC236}">
                  <a16:creationId xmlns:a16="http://schemas.microsoft.com/office/drawing/2014/main" id="{1F958DB8-9940-4EE4-B4A3-7E9619A4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360"/>
              <a:ext cx="49" cy="46"/>
            </a:xfrm>
            <a:custGeom>
              <a:avLst/>
              <a:gdLst>
                <a:gd name="T0" fmla="*/ 0 w 15"/>
                <a:gd name="T1" fmla="*/ 262 h 13"/>
                <a:gd name="T2" fmla="*/ 523 w 15"/>
                <a:gd name="T3" fmla="*/ 88 h 13"/>
                <a:gd name="T4" fmla="*/ 212 w 15"/>
                <a:gd name="T5" fmla="*/ 577 h 13"/>
                <a:gd name="T6" fmla="*/ 33 w 15"/>
                <a:gd name="T7" fmla="*/ 311 h 13"/>
                <a:gd name="T8" fmla="*/ 0 w 15"/>
                <a:gd name="T9" fmla="*/ 35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0" y="6"/>
                  </a:moveTo>
                  <a:cubicBezTo>
                    <a:pt x="4" y="5"/>
                    <a:pt x="13" y="0"/>
                    <a:pt x="15" y="2"/>
                  </a:cubicBezTo>
                  <a:cubicBezTo>
                    <a:pt x="11" y="6"/>
                    <a:pt x="5" y="6"/>
                    <a:pt x="6" y="13"/>
                  </a:cubicBezTo>
                  <a:cubicBezTo>
                    <a:pt x="5" y="11"/>
                    <a:pt x="4" y="8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230">
              <a:extLst>
                <a:ext uri="{FF2B5EF4-FFF2-40B4-BE49-F238E27FC236}">
                  <a16:creationId xmlns:a16="http://schemas.microsoft.com/office/drawing/2014/main" id="{28ED2853-CB44-46A9-92B5-40B00C654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145"/>
              <a:ext cx="53" cy="145"/>
            </a:xfrm>
            <a:custGeom>
              <a:avLst/>
              <a:gdLst>
                <a:gd name="T0" fmla="*/ 295 w 16"/>
                <a:gd name="T1" fmla="*/ 0 h 41"/>
                <a:gd name="T2" fmla="*/ 142 w 16"/>
                <a:gd name="T3" fmla="*/ 976 h 41"/>
                <a:gd name="T4" fmla="*/ 295 w 16"/>
                <a:gd name="T5" fmla="*/ 1464 h 41"/>
                <a:gd name="T6" fmla="*/ 583 w 16"/>
                <a:gd name="T7" fmla="*/ 181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1">
                  <a:moveTo>
                    <a:pt x="8" y="0"/>
                  </a:moveTo>
                  <a:cubicBezTo>
                    <a:pt x="4" y="6"/>
                    <a:pt x="0" y="12"/>
                    <a:pt x="4" y="22"/>
                  </a:cubicBezTo>
                  <a:cubicBezTo>
                    <a:pt x="6" y="27"/>
                    <a:pt x="7" y="30"/>
                    <a:pt x="8" y="33"/>
                  </a:cubicBezTo>
                  <a:cubicBezTo>
                    <a:pt x="9" y="36"/>
                    <a:pt x="16" y="35"/>
                    <a:pt x="16" y="41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231">
              <a:extLst>
                <a:ext uri="{FF2B5EF4-FFF2-40B4-BE49-F238E27FC236}">
                  <a16:creationId xmlns:a16="http://schemas.microsoft.com/office/drawing/2014/main" id="{05865EFD-B1F8-438B-9722-D840C4042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399"/>
              <a:ext cx="83" cy="81"/>
            </a:xfrm>
            <a:custGeom>
              <a:avLst/>
              <a:gdLst>
                <a:gd name="T0" fmla="*/ 110 w 25"/>
                <a:gd name="T1" fmla="*/ 0 h 23"/>
                <a:gd name="T2" fmla="*/ 442 w 25"/>
                <a:gd name="T3" fmla="*/ 694 h 23"/>
                <a:gd name="T4" fmla="*/ 916 w 25"/>
                <a:gd name="T5" fmla="*/ 10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3">
                  <a:moveTo>
                    <a:pt x="3" y="0"/>
                  </a:moveTo>
                  <a:cubicBezTo>
                    <a:pt x="1" y="7"/>
                    <a:pt x="0" y="10"/>
                    <a:pt x="12" y="16"/>
                  </a:cubicBezTo>
                  <a:cubicBezTo>
                    <a:pt x="18" y="18"/>
                    <a:pt x="22" y="21"/>
                    <a:pt x="25" y="23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232">
              <a:extLst>
                <a:ext uri="{FF2B5EF4-FFF2-40B4-BE49-F238E27FC236}">
                  <a16:creationId xmlns:a16="http://schemas.microsoft.com/office/drawing/2014/main" id="{22408587-D9D3-49CB-954D-EF7B353D6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601"/>
              <a:ext cx="56" cy="81"/>
            </a:xfrm>
            <a:custGeom>
              <a:avLst/>
              <a:gdLst>
                <a:gd name="T0" fmla="*/ 606 w 17"/>
                <a:gd name="T1" fmla="*/ 0 h 23"/>
                <a:gd name="T2" fmla="*/ 0 w 17"/>
                <a:gd name="T3" fmla="*/ 482 h 23"/>
                <a:gd name="T4" fmla="*/ 392 w 17"/>
                <a:gd name="T5" fmla="*/ 10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17" y="0"/>
                  </a:moveTo>
                  <a:cubicBezTo>
                    <a:pt x="8" y="2"/>
                    <a:pt x="0" y="4"/>
                    <a:pt x="0" y="11"/>
                  </a:cubicBezTo>
                  <a:cubicBezTo>
                    <a:pt x="1" y="17"/>
                    <a:pt x="7" y="20"/>
                    <a:pt x="11" y="23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233">
              <a:extLst>
                <a:ext uri="{FF2B5EF4-FFF2-40B4-BE49-F238E27FC236}">
                  <a16:creationId xmlns:a16="http://schemas.microsoft.com/office/drawing/2014/main" id="{423BB257-306C-431C-98F4-E58DD6274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978"/>
              <a:ext cx="73" cy="138"/>
            </a:xfrm>
            <a:custGeom>
              <a:avLst/>
              <a:gdLst>
                <a:gd name="T0" fmla="*/ 0 w 22"/>
                <a:gd name="T1" fmla="*/ 0 h 39"/>
                <a:gd name="T2" fmla="*/ 143 w 22"/>
                <a:gd name="T3" fmla="*/ 311 h 39"/>
                <a:gd name="T4" fmla="*/ 770 w 22"/>
                <a:gd name="T5" fmla="*/ 888 h 39"/>
                <a:gd name="T6" fmla="*/ 299 w 22"/>
                <a:gd name="T7" fmla="*/ 1727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9">
                  <a:moveTo>
                    <a:pt x="0" y="0"/>
                  </a:moveTo>
                  <a:cubicBezTo>
                    <a:pt x="0" y="3"/>
                    <a:pt x="1" y="5"/>
                    <a:pt x="4" y="7"/>
                  </a:cubicBezTo>
                  <a:cubicBezTo>
                    <a:pt x="10" y="9"/>
                    <a:pt x="22" y="9"/>
                    <a:pt x="21" y="20"/>
                  </a:cubicBezTo>
                  <a:cubicBezTo>
                    <a:pt x="19" y="32"/>
                    <a:pt x="6" y="31"/>
                    <a:pt x="8" y="39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234">
              <a:extLst>
                <a:ext uri="{FF2B5EF4-FFF2-40B4-BE49-F238E27FC236}">
                  <a16:creationId xmlns:a16="http://schemas.microsoft.com/office/drawing/2014/main" id="{8E47DBCC-0123-4F4D-A605-8F60F6E99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353"/>
              <a:ext cx="87" cy="99"/>
            </a:xfrm>
            <a:custGeom>
              <a:avLst/>
              <a:gdLst>
                <a:gd name="T0" fmla="*/ 301 w 26"/>
                <a:gd name="T1" fmla="*/ 0 h 28"/>
                <a:gd name="T2" fmla="*/ 368 w 26"/>
                <a:gd name="T3" fmla="*/ 438 h 28"/>
                <a:gd name="T4" fmla="*/ 940 w 26"/>
                <a:gd name="T5" fmla="*/ 976 h 28"/>
                <a:gd name="T6" fmla="*/ 783 w 26"/>
                <a:gd name="T7" fmla="*/ 12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">
                  <a:moveTo>
                    <a:pt x="8" y="0"/>
                  </a:moveTo>
                  <a:cubicBezTo>
                    <a:pt x="6" y="5"/>
                    <a:pt x="0" y="6"/>
                    <a:pt x="10" y="10"/>
                  </a:cubicBezTo>
                  <a:cubicBezTo>
                    <a:pt x="21" y="14"/>
                    <a:pt x="26" y="13"/>
                    <a:pt x="25" y="22"/>
                  </a:cubicBezTo>
                  <a:cubicBezTo>
                    <a:pt x="25" y="25"/>
                    <a:pt x="23" y="27"/>
                    <a:pt x="21" y="28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235">
              <a:extLst>
                <a:ext uri="{FF2B5EF4-FFF2-40B4-BE49-F238E27FC236}">
                  <a16:creationId xmlns:a16="http://schemas.microsoft.com/office/drawing/2014/main" id="{FD20EAE5-D7AE-4B8E-8B29-5C0D6424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957"/>
              <a:ext cx="56" cy="96"/>
            </a:xfrm>
            <a:custGeom>
              <a:avLst/>
              <a:gdLst>
                <a:gd name="T0" fmla="*/ 142 w 17"/>
                <a:gd name="T1" fmla="*/ 0 h 27"/>
                <a:gd name="T2" fmla="*/ 217 w 17"/>
                <a:gd name="T3" fmla="*/ 494 h 27"/>
                <a:gd name="T4" fmla="*/ 606 w 17"/>
                <a:gd name="T5" fmla="*/ 12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4" y="0"/>
                  </a:moveTo>
                  <a:cubicBezTo>
                    <a:pt x="3" y="3"/>
                    <a:pt x="0" y="5"/>
                    <a:pt x="6" y="11"/>
                  </a:cubicBezTo>
                  <a:cubicBezTo>
                    <a:pt x="15" y="20"/>
                    <a:pt x="17" y="23"/>
                    <a:pt x="17" y="27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236">
              <a:extLst>
                <a:ext uri="{FF2B5EF4-FFF2-40B4-BE49-F238E27FC236}">
                  <a16:creationId xmlns:a16="http://schemas.microsoft.com/office/drawing/2014/main" id="{923389C8-05F1-4FA0-B22D-0D997833A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894"/>
              <a:ext cx="13" cy="88"/>
            </a:xfrm>
            <a:custGeom>
              <a:avLst/>
              <a:gdLst>
                <a:gd name="T0" fmla="*/ 33 w 4"/>
                <a:gd name="T1" fmla="*/ 0 h 25"/>
                <a:gd name="T2" fmla="*/ 137 w 4"/>
                <a:gd name="T3" fmla="*/ 570 h 25"/>
                <a:gd name="T4" fmla="*/ 75 w 4"/>
                <a:gd name="T5" fmla="*/ 109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5">
                  <a:moveTo>
                    <a:pt x="1" y="0"/>
                  </a:moveTo>
                  <a:cubicBezTo>
                    <a:pt x="3" y="4"/>
                    <a:pt x="4" y="9"/>
                    <a:pt x="4" y="13"/>
                  </a:cubicBezTo>
                  <a:cubicBezTo>
                    <a:pt x="2" y="20"/>
                    <a:pt x="0" y="22"/>
                    <a:pt x="2" y="25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237">
              <a:extLst>
                <a:ext uri="{FF2B5EF4-FFF2-40B4-BE49-F238E27FC236}">
                  <a16:creationId xmlns:a16="http://schemas.microsoft.com/office/drawing/2014/main" id="{3ACAD79A-3847-4668-8CFA-0EFA25C1C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781"/>
              <a:ext cx="36" cy="67"/>
            </a:xfrm>
            <a:custGeom>
              <a:avLst/>
              <a:gdLst>
                <a:gd name="T0" fmla="*/ 0 w 11"/>
                <a:gd name="T1" fmla="*/ 0 h 19"/>
                <a:gd name="T2" fmla="*/ 213 w 11"/>
                <a:gd name="T3" fmla="*/ 487 h 19"/>
                <a:gd name="T4" fmla="*/ 108 w 11"/>
                <a:gd name="T5" fmla="*/ 83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0" y="7"/>
                    <a:pt x="2" y="6"/>
                    <a:pt x="6" y="11"/>
                  </a:cubicBezTo>
                  <a:cubicBezTo>
                    <a:pt x="11" y="16"/>
                    <a:pt x="7" y="15"/>
                    <a:pt x="3" y="19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238">
              <a:extLst>
                <a:ext uri="{FF2B5EF4-FFF2-40B4-BE49-F238E27FC236}">
                  <a16:creationId xmlns:a16="http://schemas.microsoft.com/office/drawing/2014/main" id="{BC7ED6B8-A116-4BFD-82FF-AA124A635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819"/>
              <a:ext cx="23" cy="85"/>
            </a:xfrm>
            <a:custGeom>
              <a:avLst/>
              <a:gdLst>
                <a:gd name="T0" fmla="*/ 33 w 7"/>
                <a:gd name="T1" fmla="*/ 0 h 24"/>
                <a:gd name="T2" fmla="*/ 141 w 7"/>
                <a:gd name="T3" fmla="*/ 577 h 24"/>
                <a:gd name="T4" fmla="*/ 174 w 7"/>
                <a:gd name="T5" fmla="*/ 106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4">
                  <a:moveTo>
                    <a:pt x="1" y="0"/>
                  </a:moveTo>
                  <a:cubicBezTo>
                    <a:pt x="1" y="7"/>
                    <a:pt x="0" y="7"/>
                    <a:pt x="4" y="13"/>
                  </a:cubicBezTo>
                  <a:cubicBezTo>
                    <a:pt x="7" y="20"/>
                    <a:pt x="0" y="21"/>
                    <a:pt x="5" y="24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239">
              <a:extLst>
                <a:ext uri="{FF2B5EF4-FFF2-40B4-BE49-F238E27FC236}">
                  <a16:creationId xmlns:a16="http://schemas.microsoft.com/office/drawing/2014/main" id="{75011A90-775E-4E79-B274-E12F6EF4C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890"/>
              <a:ext cx="19" cy="35"/>
            </a:xfrm>
            <a:custGeom>
              <a:avLst/>
              <a:gdLst>
                <a:gd name="T0" fmla="*/ 101 w 6"/>
                <a:gd name="T1" fmla="*/ 0 h 10"/>
                <a:gd name="T2" fmla="*/ 190 w 6"/>
                <a:gd name="T3" fmla="*/ 43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1" y="2"/>
                    <a:pt x="0" y="5"/>
                    <a:pt x="6" y="10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240">
              <a:extLst>
                <a:ext uri="{FF2B5EF4-FFF2-40B4-BE49-F238E27FC236}">
                  <a16:creationId xmlns:a16="http://schemas.microsoft.com/office/drawing/2014/main" id="{29F306AC-4B6C-46D7-9EB5-244A0E9A0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682"/>
              <a:ext cx="96" cy="78"/>
            </a:xfrm>
            <a:custGeom>
              <a:avLst/>
              <a:gdLst>
                <a:gd name="T0" fmla="*/ 579 w 29"/>
                <a:gd name="T1" fmla="*/ 0 h 22"/>
                <a:gd name="T2" fmla="*/ 801 w 29"/>
                <a:gd name="T3" fmla="*/ 177 h 22"/>
                <a:gd name="T4" fmla="*/ 361 w 29"/>
                <a:gd name="T5" fmla="*/ 98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2">
                  <a:moveTo>
                    <a:pt x="16" y="0"/>
                  </a:moveTo>
                  <a:cubicBezTo>
                    <a:pt x="17" y="0"/>
                    <a:pt x="19" y="1"/>
                    <a:pt x="22" y="4"/>
                  </a:cubicBezTo>
                  <a:cubicBezTo>
                    <a:pt x="29" y="12"/>
                    <a:pt x="0" y="20"/>
                    <a:pt x="10" y="22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241">
              <a:extLst>
                <a:ext uri="{FF2B5EF4-FFF2-40B4-BE49-F238E27FC236}">
                  <a16:creationId xmlns:a16="http://schemas.microsoft.com/office/drawing/2014/main" id="{CC644943-4E91-487F-8670-5FB39378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268"/>
              <a:ext cx="57" cy="145"/>
            </a:xfrm>
            <a:custGeom>
              <a:avLst/>
              <a:gdLst>
                <a:gd name="T0" fmla="*/ 640 w 17"/>
                <a:gd name="T1" fmla="*/ 0 h 41"/>
                <a:gd name="T2" fmla="*/ 607 w 17"/>
                <a:gd name="T3" fmla="*/ 88 h 41"/>
                <a:gd name="T4" fmla="*/ 191 w 17"/>
                <a:gd name="T5" fmla="*/ 1287 h 41"/>
                <a:gd name="T6" fmla="*/ 382 w 17"/>
                <a:gd name="T7" fmla="*/ 181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1">
                  <a:moveTo>
                    <a:pt x="17" y="0"/>
                  </a:moveTo>
                  <a:cubicBezTo>
                    <a:pt x="17" y="0"/>
                    <a:pt x="17" y="1"/>
                    <a:pt x="16" y="2"/>
                  </a:cubicBezTo>
                  <a:cubicBezTo>
                    <a:pt x="10" y="16"/>
                    <a:pt x="0" y="15"/>
                    <a:pt x="5" y="29"/>
                  </a:cubicBezTo>
                  <a:cubicBezTo>
                    <a:pt x="7" y="34"/>
                    <a:pt x="8" y="38"/>
                    <a:pt x="10" y="41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242">
              <a:extLst>
                <a:ext uri="{FF2B5EF4-FFF2-40B4-BE49-F238E27FC236}">
                  <a16:creationId xmlns:a16="http://schemas.microsoft.com/office/drawing/2014/main" id="{23982B9D-71E8-493C-B977-01D325774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198"/>
              <a:ext cx="17" cy="63"/>
            </a:xfrm>
            <a:custGeom>
              <a:avLst/>
              <a:gdLst>
                <a:gd name="T0" fmla="*/ 163 w 5"/>
                <a:gd name="T1" fmla="*/ 0 h 18"/>
                <a:gd name="T2" fmla="*/ 0 w 5"/>
                <a:gd name="T3" fmla="*/ 77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8">
                  <a:moveTo>
                    <a:pt x="4" y="0"/>
                  </a:moveTo>
                  <a:cubicBezTo>
                    <a:pt x="5" y="5"/>
                    <a:pt x="4" y="10"/>
                    <a:pt x="0" y="18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243">
              <a:extLst>
                <a:ext uri="{FF2B5EF4-FFF2-40B4-BE49-F238E27FC236}">
                  <a16:creationId xmlns:a16="http://schemas.microsoft.com/office/drawing/2014/main" id="{F8367311-56E7-4A92-A4AC-6157A9B7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145"/>
              <a:ext cx="7" cy="10"/>
            </a:xfrm>
            <a:custGeom>
              <a:avLst/>
              <a:gdLst>
                <a:gd name="T0" fmla="*/ 0 w 2"/>
                <a:gd name="T1" fmla="*/ 0 h 3"/>
                <a:gd name="T2" fmla="*/ 88 w 2"/>
                <a:gd name="T3" fmla="*/ 11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244">
              <a:extLst>
                <a:ext uri="{FF2B5EF4-FFF2-40B4-BE49-F238E27FC236}">
                  <a16:creationId xmlns:a16="http://schemas.microsoft.com/office/drawing/2014/main" id="{12B3C77C-FB00-4620-8625-0FD2BE304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427"/>
              <a:ext cx="1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245">
              <a:extLst>
                <a:ext uri="{FF2B5EF4-FFF2-40B4-BE49-F238E27FC236}">
                  <a16:creationId xmlns:a16="http://schemas.microsoft.com/office/drawing/2014/main" id="{354AEA43-2DA4-441F-B477-F71427C7C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385"/>
              <a:ext cx="30" cy="25"/>
            </a:xfrm>
            <a:custGeom>
              <a:avLst/>
              <a:gdLst>
                <a:gd name="T0" fmla="*/ 333 w 9"/>
                <a:gd name="T1" fmla="*/ 0 h 7"/>
                <a:gd name="T2" fmla="*/ 0 w 9"/>
                <a:gd name="T3" fmla="*/ 3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5" y="2"/>
                    <a:pt x="2" y="4"/>
                    <a:pt x="0" y="7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246">
              <a:extLst>
                <a:ext uri="{FF2B5EF4-FFF2-40B4-BE49-F238E27FC236}">
                  <a16:creationId xmlns:a16="http://schemas.microsoft.com/office/drawing/2014/main" id="{B0C0DF5B-CC8D-4639-A97D-018E751D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000"/>
              <a:ext cx="20" cy="56"/>
            </a:xfrm>
            <a:custGeom>
              <a:avLst/>
              <a:gdLst>
                <a:gd name="T0" fmla="*/ 143 w 6"/>
                <a:gd name="T1" fmla="*/ 0 h 16"/>
                <a:gd name="T2" fmla="*/ 223 w 6"/>
                <a:gd name="T3" fmla="*/ 68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2" y="8"/>
                    <a:pt x="0" y="9"/>
                    <a:pt x="6" y="16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247">
              <a:extLst>
                <a:ext uri="{FF2B5EF4-FFF2-40B4-BE49-F238E27FC236}">
                  <a16:creationId xmlns:a16="http://schemas.microsoft.com/office/drawing/2014/main" id="{65C2E9EE-87E6-42EE-8C23-78206DBB8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085"/>
              <a:ext cx="46" cy="45"/>
            </a:xfrm>
            <a:custGeom>
              <a:avLst/>
              <a:gdLst>
                <a:gd name="T0" fmla="*/ 0 w 14"/>
                <a:gd name="T1" fmla="*/ 0 h 13"/>
                <a:gd name="T2" fmla="*/ 496 w 14"/>
                <a:gd name="T3" fmla="*/ 54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3" y="7"/>
                    <a:pt x="8" y="11"/>
                    <a:pt x="14" y="13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248">
              <a:extLst>
                <a:ext uri="{FF2B5EF4-FFF2-40B4-BE49-F238E27FC236}">
                  <a16:creationId xmlns:a16="http://schemas.microsoft.com/office/drawing/2014/main" id="{0F717AEC-B4EF-4CCE-9213-95D10863F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933"/>
              <a:ext cx="255" cy="265"/>
            </a:xfrm>
            <a:custGeom>
              <a:avLst/>
              <a:gdLst>
                <a:gd name="T0" fmla="*/ 285 w 77"/>
                <a:gd name="T1" fmla="*/ 2784 h 75"/>
                <a:gd name="T2" fmla="*/ 219 w 77"/>
                <a:gd name="T3" fmla="*/ 2074 h 75"/>
                <a:gd name="T4" fmla="*/ 185 w 77"/>
                <a:gd name="T5" fmla="*/ 1099 h 75"/>
                <a:gd name="T6" fmla="*/ 768 w 77"/>
                <a:gd name="T7" fmla="*/ 1060 h 75"/>
                <a:gd name="T8" fmla="*/ 1053 w 77"/>
                <a:gd name="T9" fmla="*/ 837 h 75"/>
                <a:gd name="T10" fmla="*/ 1633 w 77"/>
                <a:gd name="T11" fmla="*/ 49 h 75"/>
                <a:gd name="T12" fmla="*/ 2292 w 77"/>
                <a:gd name="T13" fmla="*/ 922 h 75"/>
                <a:gd name="T14" fmla="*/ 2686 w 77"/>
                <a:gd name="T15" fmla="*/ 2297 h 75"/>
                <a:gd name="T16" fmla="*/ 2030 w 77"/>
                <a:gd name="T17" fmla="*/ 2996 h 75"/>
                <a:gd name="T18" fmla="*/ 1556 w 77"/>
                <a:gd name="T19" fmla="*/ 2996 h 75"/>
                <a:gd name="T20" fmla="*/ 1086 w 77"/>
                <a:gd name="T21" fmla="*/ 3258 h 75"/>
                <a:gd name="T22" fmla="*/ 285 w 77"/>
                <a:gd name="T23" fmla="*/ 2784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75">
                  <a:moveTo>
                    <a:pt x="8" y="63"/>
                  </a:moveTo>
                  <a:cubicBezTo>
                    <a:pt x="7" y="56"/>
                    <a:pt x="7" y="55"/>
                    <a:pt x="6" y="47"/>
                  </a:cubicBezTo>
                  <a:cubicBezTo>
                    <a:pt x="6" y="38"/>
                    <a:pt x="0" y="29"/>
                    <a:pt x="5" y="25"/>
                  </a:cubicBezTo>
                  <a:cubicBezTo>
                    <a:pt x="11" y="21"/>
                    <a:pt x="19" y="20"/>
                    <a:pt x="21" y="24"/>
                  </a:cubicBezTo>
                  <a:cubicBezTo>
                    <a:pt x="25" y="22"/>
                    <a:pt x="27" y="23"/>
                    <a:pt x="29" y="19"/>
                  </a:cubicBezTo>
                  <a:cubicBezTo>
                    <a:pt x="30" y="15"/>
                    <a:pt x="38" y="0"/>
                    <a:pt x="45" y="1"/>
                  </a:cubicBezTo>
                  <a:cubicBezTo>
                    <a:pt x="51" y="3"/>
                    <a:pt x="53" y="14"/>
                    <a:pt x="63" y="21"/>
                  </a:cubicBezTo>
                  <a:cubicBezTo>
                    <a:pt x="72" y="28"/>
                    <a:pt x="77" y="44"/>
                    <a:pt x="74" y="52"/>
                  </a:cubicBezTo>
                  <a:cubicBezTo>
                    <a:pt x="71" y="61"/>
                    <a:pt x="76" y="68"/>
                    <a:pt x="56" y="68"/>
                  </a:cubicBezTo>
                  <a:cubicBezTo>
                    <a:pt x="51" y="69"/>
                    <a:pt x="47" y="67"/>
                    <a:pt x="43" y="68"/>
                  </a:cubicBezTo>
                  <a:cubicBezTo>
                    <a:pt x="38" y="68"/>
                    <a:pt x="37" y="75"/>
                    <a:pt x="30" y="74"/>
                  </a:cubicBezTo>
                  <a:cubicBezTo>
                    <a:pt x="24" y="74"/>
                    <a:pt x="10" y="70"/>
                    <a:pt x="8" y="6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249">
              <a:extLst>
                <a:ext uri="{FF2B5EF4-FFF2-40B4-BE49-F238E27FC236}">
                  <a16:creationId xmlns:a16="http://schemas.microsoft.com/office/drawing/2014/main" id="{9369CE1E-1166-4EF8-ACF4-ADFEF781F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311"/>
              <a:ext cx="387" cy="300"/>
            </a:xfrm>
            <a:custGeom>
              <a:avLst/>
              <a:gdLst>
                <a:gd name="T0" fmla="*/ 0 w 117"/>
                <a:gd name="T1" fmla="*/ 1631 h 85"/>
                <a:gd name="T2" fmla="*/ 612 w 117"/>
                <a:gd name="T3" fmla="*/ 349 h 85"/>
                <a:gd name="T4" fmla="*/ 1488 w 117"/>
                <a:gd name="T5" fmla="*/ 226 h 85"/>
                <a:gd name="T6" fmla="*/ 2385 w 117"/>
                <a:gd name="T7" fmla="*/ 699 h 85"/>
                <a:gd name="T8" fmla="*/ 3764 w 117"/>
                <a:gd name="T9" fmla="*/ 798 h 85"/>
                <a:gd name="T10" fmla="*/ 3906 w 117"/>
                <a:gd name="T11" fmla="*/ 2156 h 85"/>
                <a:gd name="T12" fmla="*/ 3873 w 117"/>
                <a:gd name="T13" fmla="*/ 3300 h 85"/>
                <a:gd name="T14" fmla="*/ 2931 w 117"/>
                <a:gd name="T15" fmla="*/ 3600 h 85"/>
                <a:gd name="T16" fmla="*/ 218 w 117"/>
                <a:gd name="T17" fmla="*/ 2640 h 85"/>
                <a:gd name="T18" fmla="*/ 0 w 117"/>
                <a:gd name="T19" fmla="*/ 1631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85">
                  <a:moveTo>
                    <a:pt x="0" y="37"/>
                  </a:moveTo>
                  <a:cubicBezTo>
                    <a:pt x="0" y="28"/>
                    <a:pt x="5" y="13"/>
                    <a:pt x="17" y="8"/>
                  </a:cubicBezTo>
                  <a:cubicBezTo>
                    <a:pt x="29" y="3"/>
                    <a:pt x="37" y="0"/>
                    <a:pt x="41" y="5"/>
                  </a:cubicBezTo>
                  <a:cubicBezTo>
                    <a:pt x="45" y="10"/>
                    <a:pt x="57" y="15"/>
                    <a:pt x="66" y="16"/>
                  </a:cubicBezTo>
                  <a:cubicBezTo>
                    <a:pt x="76" y="16"/>
                    <a:pt x="100" y="12"/>
                    <a:pt x="104" y="18"/>
                  </a:cubicBezTo>
                  <a:cubicBezTo>
                    <a:pt x="108" y="23"/>
                    <a:pt x="106" y="39"/>
                    <a:pt x="108" y="49"/>
                  </a:cubicBezTo>
                  <a:cubicBezTo>
                    <a:pt x="111" y="59"/>
                    <a:pt x="117" y="68"/>
                    <a:pt x="107" y="75"/>
                  </a:cubicBezTo>
                  <a:cubicBezTo>
                    <a:pt x="97" y="82"/>
                    <a:pt x="100" y="85"/>
                    <a:pt x="81" y="82"/>
                  </a:cubicBezTo>
                  <a:cubicBezTo>
                    <a:pt x="63" y="78"/>
                    <a:pt x="24" y="76"/>
                    <a:pt x="6" y="60"/>
                  </a:cubicBezTo>
                  <a:cubicBezTo>
                    <a:pt x="3" y="57"/>
                    <a:pt x="0" y="37"/>
                    <a:pt x="0" y="3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250">
              <a:extLst>
                <a:ext uri="{FF2B5EF4-FFF2-40B4-BE49-F238E27FC236}">
                  <a16:creationId xmlns:a16="http://schemas.microsoft.com/office/drawing/2014/main" id="{5149D7FE-901E-4EA1-B669-9D2D6354F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530"/>
              <a:ext cx="434" cy="339"/>
            </a:xfrm>
            <a:custGeom>
              <a:avLst/>
              <a:gdLst>
                <a:gd name="T0" fmla="*/ 2140 w 131"/>
                <a:gd name="T1" fmla="*/ 3394 h 96"/>
                <a:gd name="T2" fmla="*/ 394 w 131"/>
                <a:gd name="T3" fmla="*/ 2295 h 96"/>
                <a:gd name="T4" fmla="*/ 328 w 131"/>
                <a:gd name="T5" fmla="*/ 173 h 96"/>
                <a:gd name="T6" fmla="*/ 583 w 131"/>
                <a:gd name="T7" fmla="*/ 311 h 96"/>
                <a:gd name="T8" fmla="*/ 2766 w 131"/>
                <a:gd name="T9" fmla="*/ 886 h 96"/>
                <a:gd name="T10" fmla="*/ 3237 w 131"/>
                <a:gd name="T11" fmla="*/ 922 h 96"/>
                <a:gd name="T12" fmla="*/ 4290 w 131"/>
                <a:gd name="T13" fmla="*/ 1409 h 96"/>
                <a:gd name="T14" fmla="*/ 4072 w 131"/>
                <a:gd name="T15" fmla="*/ 3655 h 96"/>
                <a:gd name="T16" fmla="*/ 3237 w 131"/>
                <a:gd name="T17" fmla="*/ 4227 h 96"/>
                <a:gd name="T18" fmla="*/ 2140 w 131"/>
                <a:gd name="T19" fmla="*/ 3394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1" h="96">
                  <a:moveTo>
                    <a:pt x="59" y="77"/>
                  </a:moveTo>
                  <a:cubicBezTo>
                    <a:pt x="42" y="68"/>
                    <a:pt x="24" y="62"/>
                    <a:pt x="11" y="52"/>
                  </a:cubicBezTo>
                  <a:cubicBezTo>
                    <a:pt x="0" y="44"/>
                    <a:pt x="7" y="4"/>
                    <a:pt x="9" y="4"/>
                  </a:cubicBezTo>
                  <a:cubicBezTo>
                    <a:pt x="11" y="5"/>
                    <a:pt x="14" y="6"/>
                    <a:pt x="16" y="7"/>
                  </a:cubicBezTo>
                  <a:cubicBezTo>
                    <a:pt x="35" y="15"/>
                    <a:pt x="62" y="17"/>
                    <a:pt x="76" y="20"/>
                  </a:cubicBezTo>
                  <a:cubicBezTo>
                    <a:pt x="83" y="21"/>
                    <a:pt x="87" y="21"/>
                    <a:pt x="89" y="21"/>
                  </a:cubicBezTo>
                  <a:cubicBezTo>
                    <a:pt x="91" y="27"/>
                    <a:pt x="106" y="0"/>
                    <a:pt x="118" y="32"/>
                  </a:cubicBezTo>
                  <a:cubicBezTo>
                    <a:pt x="131" y="64"/>
                    <a:pt x="119" y="75"/>
                    <a:pt x="112" y="83"/>
                  </a:cubicBezTo>
                  <a:cubicBezTo>
                    <a:pt x="108" y="88"/>
                    <a:pt x="98" y="96"/>
                    <a:pt x="89" y="96"/>
                  </a:cubicBezTo>
                  <a:cubicBezTo>
                    <a:pt x="83" y="96"/>
                    <a:pt x="74" y="85"/>
                    <a:pt x="59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251">
              <a:extLst>
                <a:ext uri="{FF2B5EF4-FFF2-40B4-BE49-F238E27FC236}">
                  <a16:creationId xmlns:a16="http://schemas.microsoft.com/office/drawing/2014/main" id="{FB60EB8A-8DD0-432F-926E-6435421F9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654"/>
              <a:ext cx="132" cy="109"/>
            </a:xfrm>
            <a:custGeom>
              <a:avLst/>
              <a:gdLst>
                <a:gd name="T0" fmla="*/ 360 w 40"/>
                <a:gd name="T1" fmla="*/ 1125 h 31"/>
                <a:gd name="T2" fmla="*/ 218 w 40"/>
                <a:gd name="T3" fmla="*/ 865 h 31"/>
                <a:gd name="T4" fmla="*/ 436 w 40"/>
                <a:gd name="T5" fmla="*/ 172 h 31"/>
                <a:gd name="T6" fmla="*/ 1363 w 40"/>
                <a:gd name="T7" fmla="*/ 605 h 31"/>
                <a:gd name="T8" fmla="*/ 1112 w 40"/>
                <a:gd name="T9" fmla="*/ 13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10" y="26"/>
                  </a:moveTo>
                  <a:cubicBezTo>
                    <a:pt x="8" y="25"/>
                    <a:pt x="7" y="23"/>
                    <a:pt x="6" y="20"/>
                  </a:cubicBezTo>
                  <a:cubicBezTo>
                    <a:pt x="3" y="12"/>
                    <a:pt x="0" y="8"/>
                    <a:pt x="12" y="4"/>
                  </a:cubicBezTo>
                  <a:cubicBezTo>
                    <a:pt x="25" y="0"/>
                    <a:pt x="40" y="7"/>
                    <a:pt x="38" y="14"/>
                  </a:cubicBezTo>
                  <a:cubicBezTo>
                    <a:pt x="35" y="22"/>
                    <a:pt x="33" y="28"/>
                    <a:pt x="31" y="3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252">
              <a:extLst>
                <a:ext uri="{FF2B5EF4-FFF2-40B4-BE49-F238E27FC236}">
                  <a16:creationId xmlns:a16="http://schemas.microsoft.com/office/drawing/2014/main" id="{D24EC937-C6D9-49EA-9FF8-D46AB165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169"/>
              <a:ext cx="208" cy="198"/>
            </a:xfrm>
            <a:custGeom>
              <a:avLst/>
              <a:gdLst>
                <a:gd name="T0" fmla="*/ 2050 w 63"/>
                <a:gd name="T1" fmla="*/ 2249 h 56"/>
                <a:gd name="T2" fmla="*/ 2235 w 63"/>
                <a:gd name="T3" fmla="*/ 926 h 56"/>
                <a:gd name="T4" fmla="*/ 1766 w 63"/>
                <a:gd name="T5" fmla="*/ 88 h 56"/>
                <a:gd name="T6" fmla="*/ 1799 w 63"/>
                <a:gd name="T7" fmla="*/ 0 h 56"/>
                <a:gd name="T8" fmla="*/ 1406 w 63"/>
                <a:gd name="T9" fmla="*/ 50 h 56"/>
                <a:gd name="T10" fmla="*/ 938 w 63"/>
                <a:gd name="T11" fmla="*/ 50 h 56"/>
                <a:gd name="T12" fmla="*/ 469 w 63"/>
                <a:gd name="T13" fmla="*/ 311 h 56"/>
                <a:gd name="T14" fmla="*/ 76 w 63"/>
                <a:gd name="T15" fmla="*/ 226 h 56"/>
                <a:gd name="T16" fmla="*/ 109 w 63"/>
                <a:gd name="T17" fmla="*/ 177 h 56"/>
                <a:gd name="T18" fmla="*/ 284 w 63"/>
                <a:gd name="T19" fmla="*/ 1100 h 56"/>
                <a:gd name="T20" fmla="*/ 644 w 63"/>
                <a:gd name="T21" fmla="*/ 2075 h 56"/>
                <a:gd name="T22" fmla="*/ 971 w 63"/>
                <a:gd name="T23" fmla="*/ 2387 h 56"/>
                <a:gd name="T24" fmla="*/ 938 w 63"/>
                <a:gd name="T25" fmla="*/ 2337 h 56"/>
                <a:gd name="T26" fmla="*/ 1364 w 63"/>
                <a:gd name="T27" fmla="*/ 2475 h 56"/>
                <a:gd name="T28" fmla="*/ 1941 w 63"/>
                <a:gd name="T29" fmla="*/ 2426 h 56"/>
                <a:gd name="T30" fmla="*/ 2050 w 63"/>
                <a:gd name="T31" fmla="*/ 2249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56">
                  <a:moveTo>
                    <a:pt x="57" y="51"/>
                  </a:moveTo>
                  <a:cubicBezTo>
                    <a:pt x="51" y="49"/>
                    <a:pt x="62" y="33"/>
                    <a:pt x="62" y="21"/>
                  </a:cubicBezTo>
                  <a:cubicBezTo>
                    <a:pt x="63" y="12"/>
                    <a:pt x="51" y="7"/>
                    <a:pt x="49" y="2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1"/>
                    <a:pt x="44" y="1"/>
                    <a:pt x="39" y="1"/>
                  </a:cubicBezTo>
                  <a:cubicBezTo>
                    <a:pt x="34" y="2"/>
                    <a:pt x="30" y="0"/>
                    <a:pt x="26" y="1"/>
                  </a:cubicBezTo>
                  <a:cubicBezTo>
                    <a:pt x="21" y="1"/>
                    <a:pt x="20" y="8"/>
                    <a:pt x="13" y="7"/>
                  </a:cubicBezTo>
                  <a:cubicBezTo>
                    <a:pt x="10" y="7"/>
                    <a:pt x="6" y="6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3"/>
                    <a:pt x="5" y="17"/>
                    <a:pt x="8" y="25"/>
                  </a:cubicBezTo>
                  <a:cubicBezTo>
                    <a:pt x="10" y="34"/>
                    <a:pt x="8" y="36"/>
                    <a:pt x="18" y="47"/>
                  </a:cubicBezTo>
                  <a:cubicBezTo>
                    <a:pt x="21" y="49"/>
                    <a:pt x="24" y="52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30" y="54"/>
                    <a:pt x="34" y="55"/>
                    <a:pt x="38" y="56"/>
                  </a:cubicBezTo>
                  <a:cubicBezTo>
                    <a:pt x="48" y="56"/>
                    <a:pt x="55" y="53"/>
                    <a:pt x="54" y="55"/>
                  </a:cubicBezTo>
                  <a:cubicBezTo>
                    <a:pt x="59" y="53"/>
                    <a:pt x="57" y="51"/>
                    <a:pt x="57" y="5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253">
              <a:extLst>
                <a:ext uri="{FF2B5EF4-FFF2-40B4-BE49-F238E27FC236}">
                  <a16:creationId xmlns:a16="http://schemas.microsoft.com/office/drawing/2014/main" id="{17C56A8B-A683-4485-BE35-CCEF460D6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307"/>
              <a:ext cx="915" cy="244"/>
            </a:xfrm>
            <a:custGeom>
              <a:avLst/>
              <a:gdLst>
                <a:gd name="T0" fmla="*/ 8275 w 276"/>
                <a:gd name="T1" fmla="*/ 2652 h 69"/>
                <a:gd name="T2" fmla="*/ 7615 w 276"/>
                <a:gd name="T3" fmla="*/ 2525 h 69"/>
                <a:gd name="T4" fmla="*/ 5321 w 276"/>
                <a:gd name="T5" fmla="*/ 2652 h 69"/>
                <a:gd name="T6" fmla="*/ 2364 w 276"/>
                <a:gd name="T7" fmla="*/ 2652 h 69"/>
                <a:gd name="T8" fmla="*/ 1857 w 276"/>
                <a:gd name="T9" fmla="*/ 2914 h 69"/>
                <a:gd name="T10" fmla="*/ 1681 w 276"/>
                <a:gd name="T11" fmla="*/ 2825 h 69"/>
                <a:gd name="T12" fmla="*/ 583 w 276"/>
                <a:gd name="T13" fmla="*/ 3002 h 69"/>
                <a:gd name="T14" fmla="*/ 507 w 276"/>
                <a:gd name="T15" fmla="*/ 3052 h 69"/>
                <a:gd name="T16" fmla="*/ 507 w 276"/>
                <a:gd name="T17" fmla="*/ 3052 h 69"/>
                <a:gd name="T18" fmla="*/ 395 w 276"/>
                <a:gd name="T19" fmla="*/ 2914 h 69"/>
                <a:gd name="T20" fmla="*/ 252 w 276"/>
                <a:gd name="T21" fmla="*/ 2214 h 69"/>
                <a:gd name="T22" fmla="*/ 109 w 276"/>
                <a:gd name="T23" fmla="*/ 838 h 69"/>
                <a:gd name="T24" fmla="*/ 0 w 276"/>
                <a:gd name="T25" fmla="*/ 750 h 69"/>
                <a:gd name="T26" fmla="*/ 769 w 276"/>
                <a:gd name="T27" fmla="*/ 488 h 69"/>
                <a:gd name="T28" fmla="*/ 988 w 276"/>
                <a:gd name="T29" fmla="*/ 311 h 69"/>
                <a:gd name="T30" fmla="*/ 1054 w 276"/>
                <a:gd name="T31" fmla="*/ 350 h 69"/>
                <a:gd name="T32" fmla="*/ 2045 w 276"/>
                <a:gd name="T33" fmla="*/ 799 h 69"/>
                <a:gd name="T34" fmla="*/ 7695 w 276"/>
                <a:gd name="T35" fmla="*/ 661 h 69"/>
                <a:gd name="T36" fmla="*/ 8388 w 276"/>
                <a:gd name="T37" fmla="*/ 226 h 69"/>
                <a:gd name="T38" fmla="*/ 10022 w 276"/>
                <a:gd name="T39" fmla="*/ 1376 h 69"/>
                <a:gd name="T40" fmla="*/ 9551 w 276"/>
                <a:gd name="T41" fmla="*/ 2387 h 69"/>
                <a:gd name="T42" fmla="*/ 8275 w 276"/>
                <a:gd name="T43" fmla="*/ 2652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76" h="69">
                  <a:moveTo>
                    <a:pt x="227" y="60"/>
                  </a:moveTo>
                  <a:cubicBezTo>
                    <a:pt x="221" y="59"/>
                    <a:pt x="213" y="57"/>
                    <a:pt x="209" y="57"/>
                  </a:cubicBezTo>
                  <a:cubicBezTo>
                    <a:pt x="192" y="56"/>
                    <a:pt x="183" y="58"/>
                    <a:pt x="146" y="60"/>
                  </a:cubicBezTo>
                  <a:cubicBezTo>
                    <a:pt x="111" y="62"/>
                    <a:pt x="68" y="59"/>
                    <a:pt x="65" y="60"/>
                  </a:cubicBezTo>
                  <a:cubicBezTo>
                    <a:pt x="60" y="62"/>
                    <a:pt x="56" y="63"/>
                    <a:pt x="51" y="66"/>
                  </a:cubicBezTo>
                  <a:cubicBezTo>
                    <a:pt x="49" y="65"/>
                    <a:pt x="48" y="65"/>
                    <a:pt x="46" y="64"/>
                  </a:cubicBezTo>
                  <a:cubicBezTo>
                    <a:pt x="39" y="61"/>
                    <a:pt x="25" y="65"/>
                    <a:pt x="16" y="68"/>
                  </a:cubicBezTo>
                  <a:cubicBezTo>
                    <a:pt x="15" y="68"/>
                    <a:pt x="14" y="68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8"/>
                    <a:pt x="12" y="67"/>
                    <a:pt x="11" y="66"/>
                  </a:cubicBezTo>
                  <a:cubicBezTo>
                    <a:pt x="12" y="61"/>
                    <a:pt x="9" y="56"/>
                    <a:pt x="7" y="50"/>
                  </a:cubicBezTo>
                  <a:cubicBezTo>
                    <a:pt x="5" y="40"/>
                    <a:pt x="7" y="24"/>
                    <a:pt x="3" y="19"/>
                  </a:cubicBezTo>
                  <a:cubicBezTo>
                    <a:pt x="2" y="18"/>
                    <a:pt x="1" y="17"/>
                    <a:pt x="0" y="17"/>
                  </a:cubicBezTo>
                  <a:cubicBezTo>
                    <a:pt x="6" y="17"/>
                    <a:pt x="13" y="15"/>
                    <a:pt x="21" y="11"/>
                  </a:cubicBezTo>
                  <a:cubicBezTo>
                    <a:pt x="23" y="9"/>
                    <a:pt x="25" y="8"/>
                    <a:pt x="27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39" y="10"/>
                    <a:pt x="36" y="16"/>
                    <a:pt x="56" y="18"/>
                  </a:cubicBezTo>
                  <a:cubicBezTo>
                    <a:pt x="74" y="21"/>
                    <a:pt x="198" y="18"/>
                    <a:pt x="211" y="15"/>
                  </a:cubicBezTo>
                  <a:cubicBezTo>
                    <a:pt x="221" y="13"/>
                    <a:pt x="223" y="7"/>
                    <a:pt x="230" y="5"/>
                  </a:cubicBezTo>
                  <a:cubicBezTo>
                    <a:pt x="252" y="0"/>
                    <a:pt x="276" y="10"/>
                    <a:pt x="275" y="31"/>
                  </a:cubicBezTo>
                  <a:cubicBezTo>
                    <a:pt x="275" y="36"/>
                    <a:pt x="273" y="49"/>
                    <a:pt x="262" y="54"/>
                  </a:cubicBezTo>
                  <a:cubicBezTo>
                    <a:pt x="251" y="59"/>
                    <a:pt x="231" y="60"/>
                    <a:pt x="227" y="6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254">
              <a:extLst>
                <a:ext uri="{FF2B5EF4-FFF2-40B4-BE49-F238E27FC236}">
                  <a16:creationId xmlns:a16="http://schemas.microsoft.com/office/drawing/2014/main" id="{83CCCA9A-7EA4-4193-A7A6-A93553DDF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841"/>
              <a:ext cx="560" cy="282"/>
            </a:xfrm>
            <a:custGeom>
              <a:avLst/>
              <a:gdLst>
                <a:gd name="T0" fmla="*/ 5786 w 169"/>
                <a:gd name="T1" fmla="*/ 694 h 80"/>
                <a:gd name="T2" fmla="*/ 5928 w 169"/>
                <a:gd name="T3" fmla="*/ 1230 h 80"/>
                <a:gd name="T4" fmla="*/ 6150 w 169"/>
                <a:gd name="T5" fmla="*/ 1579 h 80"/>
                <a:gd name="T6" fmla="*/ 5424 w 169"/>
                <a:gd name="T7" fmla="*/ 2062 h 80"/>
                <a:gd name="T8" fmla="*/ 5063 w 169"/>
                <a:gd name="T9" fmla="*/ 1974 h 80"/>
                <a:gd name="T10" fmla="*/ 1998 w 169"/>
                <a:gd name="T11" fmla="*/ 2809 h 80"/>
                <a:gd name="T12" fmla="*/ 504 w 169"/>
                <a:gd name="T13" fmla="*/ 3070 h 80"/>
                <a:gd name="T14" fmla="*/ 33 w 169"/>
                <a:gd name="T15" fmla="*/ 1269 h 80"/>
                <a:gd name="T16" fmla="*/ 693 w 169"/>
                <a:gd name="T17" fmla="*/ 747 h 80"/>
                <a:gd name="T18" fmla="*/ 1637 w 169"/>
                <a:gd name="T19" fmla="*/ 881 h 80"/>
                <a:gd name="T20" fmla="*/ 4656 w 169"/>
                <a:gd name="T21" fmla="*/ 398 h 80"/>
                <a:gd name="T22" fmla="*/ 5567 w 169"/>
                <a:gd name="T23" fmla="*/ 49 h 80"/>
                <a:gd name="T24" fmla="*/ 5895 w 169"/>
                <a:gd name="T25" fmla="*/ 137 h 80"/>
                <a:gd name="T26" fmla="*/ 5786 w 169"/>
                <a:gd name="T27" fmla="*/ 694 h 8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" h="80">
                  <a:moveTo>
                    <a:pt x="159" y="16"/>
                  </a:moveTo>
                  <a:cubicBezTo>
                    <a:pt x="160" y="23"/>
                    <a:pt x="158" y="23"/>
                    <a:pt x="163" y="28"/>
                  </a:cubicBezTo>
                  <a:cubicBezTo>
                    <a:pt x="166" y="30"/>
                    <a:pt x="167" y="33"/>
                    <a:pt x="169" y="36"/>
                  </a:cubicBezTo>
                  <a:cubicBezTo>
                    <a:pt x="167" y="43"/>
                    <a:pt x="160" y="45"/>
                    <a:pt x="149" y="47"/>
                  </a:cubicBezTo>
                  <a:cubicBezTo>
                    <a:pt x="147" y="47"/>
                    <a:pt x="142" y="44"/>
                    <a:pt x="139" y="45"/>
                  </a:cubicBezTo>
                  <a:cubicBezTo>
                    <a:pt x="117" y="48"/>
                    <a:pt x="70" y="59"/>
                    <a:pt x="55" y="64"/>
                  </a:cubicBezTo>
                  <a:cubicBezTo>
                    <a:pt x="42" y="69"/>
                    <a:pt x="27" y="80"/>
                    <a:pt x="14" y="70"/>
                  </a:cubicBezTo>
                  <a:cubicBezTo>
                    <a:pt x="16" y="53"/>
                    <a:pt x="15" y="33"/>
                    <a:pt x="1" y="29"/>
                  </a:cubicBezTo>
                  <a:cubicBezTo>
                    <a:pt x="0" y="23"/>
                    <a:pt x="9" y="18"/>
                    <a:pt x="19" y="17"/>
                  </a:cubicBezTo>
                  <a:cubicBezTo>
                    <a:pt x="29" y="16"/>
                    <a:pt x="45" y="20"/>
                    <a:pt x="45" y="20"/>
                  </a:cubicBezTo>
                  <a:cubicBezTo>
                    <a:pt x="45" y="20"/>
                    <a:pt x="118" y="16"/>
                    <a:pt x="128" y="9"/>
                  </a:cubicBezTo>
                  <a:cubicBezTo>
                    <a:pt x="139" y="2"/>
                    <a:pt x="141" y="4"/>
                    <a:pt x="153" y="1"/>
                  </a:cubicBezTo>
                  <a:cubicBezTo>
                    <a:pt x="157" y="0"/>
                    <a:pt x="160" y="0"/>
                    <a:pt x="162" y="3"/>
                  </a:cubicBezTo>
                  <a:cubicBezTo>
                    <a:pt x="160" y="5"/>
                    <a:pt x="158" y="10"/>
                    <a:pt x="159" y="1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255">
              <a:extLst>
                <a:ext uri="{FF2B5EF4-FFF2-40B4-BE49-F238E27FC236}">
                  <a16:creationId xmlns:a16="http://schemas.microsoft.com/office/drawing/2014/main" id="{FA953225-FF4B-4FB3-A539-AF9621EE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752"/>
              <a:ext cx="279" cy="170"/>
            </a:xfrm>
            <a:custGeom>
              <a:avLst/>
              <a:gdLst>
                <a:gd name="T0" fmla="*/ 1797 w 84"/>
                <a:gd name="T1" fmla="*/ 1466 h 48"/>
                <a:gd name="T2" fmla="*/ 2348 w 84"/>
                <a:gd name="T3" fmla="*/ 1604 h 48"/>
                <a:gd name="T4" fmla="*/ 2966 w 84"/>
                <a:gd name="T5" fmla="*/ 928 h 48"/>
                <a:gd name="T6" fmla="*/ 2053 w 84"/>
                <a:gd name="T7" fmla="*/ 177 h 48"/>
                <a:gd name="T8" fmla="*/ 1392 w 84"/>
                <a:gd name="T9" fmla="*/ 577 h 48"/>
                <a:gd name="T10" fmla="*/ 774 w 84"/>
                <a:gd name="T11" fmla="*/ 489 h 48"/>
                <a:gd name="T12" fmla="*/ 0 w 84"/>
                <a:gd name="T13" fmla="*/ 627 h 48"/>
                <a:gd name="T14" fmla="*/ 110 w 84"/>
                <a:gd name="T15" fmla="*/ 1328 h 48"/>
                <a:gd name="T16" fmla="*/ 219 w 84"/>
                <a:gd name="T17" fmla="*/ 1959 h 48"/>
                <a:gd name="T18" fmla="*/ 585 w 84"/>
                <a:gd name="T19" fmla="*/ 1959 h 48"/>
                <a:gd name="T20" fmla="*/ 917 w 84"/>
                <a:gd name="T21" fmla="*/ 1732 h 48"/>
                <a:gd name="T22" fmla="*/ 1797 w 84"/>
                <a:gd name="T23" fmla="*/ 1466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48">
                  <a:moveTo>
                    <a:pt x="49" y="33"/>
                  </a:moveTo>
                  <a:cubicBezTo>
                    <a:pt x="49" y="33"/>
                    <a:pt x="55" y="45"/>
                    <a:pt x="64" y="36"/>
                  </a:cubicBezTo>
                  <a:cubicBezTo>
                    <a:pt x="72" y="27"/>
                    <a:pt x="84" y="28"/>
                    <a:pt x="81" y="21"/>
                  </a:cubicBezTo>
                  <a:cubicBezTo>
                    <a:pt x="78" y="13"/>
                    <a:pt x="61" y="0"/>
                    <a:pt x="56" y="4"/>
                  </a:cubicBezTo>
                  <a:cubicBezTo>
                    <a:pt x="51" y="9"/>
                    <a:pt x="47" y="12"/>
                    <a:pt x="38" y="13"/>
                  </a:cubicBezTo>
                  <a:cubicBezTo>
                    <a:pt x="33" y="13"/>
                    <a:pt x="26" y="11"/>
                    <a:pt x="21" y="11"/>
                  </a:cubicBezTo>
                  <a:cubicBezTo>
                    <a:pt x="16" y="11"/>
                    <a:pt x="1" y="10"/>
                    <a:pt x="0" y="14"/>
                  </a:cubicBezTo>
                  <a:cubicBezTo>
                    <a:pt x="0" y="19"/>
                    <a:pt x="0" y="26"/>
                    <a:pt x="3" y="30"/>
                  </a:cubicBezTo>
                  <a:cubicBezTo>
                    <a:pt x="5" y="35"/>
                    <a:pt x="4" y="40"/>
                    <a:pt x="6" y="44"/>
                  </a:cubicBezTo>
                  <a:cubicBezTo>
                    <a:pt x="9" y="48"/>
                    <a:pt x="12" y="48"/>
                    <a:pt x="16" y="44"/>
                  </a:cubicBezTo>
                  <a:cubicBezTo>
                    <a:pt x="22" y="42"/>
                    <a:pt x="25" y="44"/>
                    <a:pt x="25" y="39"/>
                  </a:cubicBezTo>
                  <a:cubicBezTo>
                    <a:pt x="25" y="34"/>
                    <a:pt x="43" y="33"/>
                    <a:pt x="49" y="3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256">
              <a:extLst>
                <a:ext uri="{FF2B5EF4-FFF2-40B4-BE49-F238E27FC236}">
                  <a16:creationId xmlns:a16="http://schemas.microsoft.com/office/drawing/2014/main" id="{E7C7E66E-FB69-4C2A-853F-BD7840AA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95"/>
              <a:ext cx="384" cy="191"/>
            </a:xfrm>
            <a:custGeom>
              <a:avLst/>
              <a:gdLst>
                <a:gd name="T0" fmla="*/ 3880 w 116"/>
                <a:gd name="T1" fmla="*/ 88 h 54"/>
                <a:gd name="T2" fmla="*/ 3989 w 116"/>
                <a:gd name="T3" fmla="*/ 799 h 54"/>
                <a:gd name="T4" fmla="*/ 4098 w 116"/>
                <a:gd name="T5" fmla="*/ 1415 h 54"/>
                <a:gd name="T6" fmla="*/ 4207 w 116"/>
                <a:gd name="T7" fmla="*/ 1500 h 54"/>
                <a:gd name="T8" fmla="*/ 3956 w 116"/>
                <a:gd name="T9" fmla="*/ 1677 h 54"/>
                <a:gd name="T10" fmla="*/ 2248 w 116"/>
                <a:gd name="T11" fmla="*/ 1864 h 54"/>
                <a:gd name="T12" fmla="*/ 1195 w 116"/>
                <a:gd name="T13" fmla="*/ 2253 h 54"/>
                <a:gd name="T14" fmla="*/ 659 w 116"/>
                <a:gd name="T15" fmla="*/ 2303 h 54"/>
                <a:gd name="T16" fmla="*/ 218 w 116"/>
                <a:gd name="T17" fmla="*/ 1815 h 54"/>
                <a:gd name="T18" fmla="*/ 76 w 116"/>
                <a:gd name="T19" fmla="*/ 1287 h 54"/>
                <a:gd name="T20" fmla="*/ 252 w 116"/>
                <a:gd name="T21" fmla="*/ 626 h 54"/>
                <a:gd name="T22" fmla="*/ 2357 w 116"/>
                <a:gd name="T23" fmla="*/ 577 h 54"/>
                <a:gd name="T24" fmla="*/ 3552 w 116"/>
                <a:gd name="T25" fmla="*/ 50 h 54"/>
                <a:gd name="T26" fmla="*/ 3956 w 116"/>
                <a:gd name="T27" fmla="*/ 0 h 54"/>
                <a:gd name="T28" fmla="*/ 3880 w 116"/>
                <a:gd name="T29" fmla="*/ 88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6" h="54">
                  <a:moveTo>
                    <a:pt x="107" y="2"/>
                  </a:moveTo>
                  <a:cubicBezTo>
                    <a:pt x="107" y="7"/>
                    <a:pt x="107" y="14"/>
                    <a:pt x="110" y="18"/>
                  </a:cubicBezTo>
                  <a:cubicBezTo>
                    <a:pt x="112" y="23"/>
                    <a:pt x="111" y="28"/>
                    <a:pt x="113" y="32"/>
                  </a:cubicBezTo>
                  <a:cubicBezTo>
                    <a:pt x="114" y="33"/>
                    <a:pt x="115" y="34"/>
                    <a:pt x="116" y="34"/>
                  </a:cubicBezTo>
                  <a:cubicBezTo>
                    <a:pt x="114" y="36"/>
                    <a:pt x="112" y="38"/>
                    <a:pt x="109" y="38"/>
                  </a:cubicBezTo>
                  <a:cubicBezTo>
                    <a:pt x="103" y="40"/>
                    <a:pt x="76" y="40"/>
                    <a:pt x="62" y="42"/>
                  </a:cubicBezTo>
                  <a:cubicBezTo>
                    <a:pt x="55" y="44"/>
                    <a:pt x="39" y="48"/>
                    <a:pt x="33" y="51"/>
                  </a:cubicBezTo>
                  <a:cubicBezTo>
                    <a:pt x="28" y="54"/>
                    <a:pt x="25" y="54"/>
                    <a:pt x="18" y="52"/>
                  </a:cubicBezTo>
                  <a:cubicBezTo>
                    <a:pt x="10" y="51"/>
                    <a:pt x="10" y="45"/>
                    <a:pt x="6" y="41"/>
                  </a:cubicBezTo>
                  <a:cubicBezTo>
                    <a:pt x="1" y="36"/>
                    <a:pt x="3" y="36"/>
                    <a:pt x="2" y="29"/>
                  </a:cubicBezTo>
                  <a:cubicBezTo>
                    <a:pt x="0" y="22"/>
                    <a:pt x="4" y="17"/>
                    <a:pt x="7" y="14"/>
                  </a:cubicBezTo>
                  <a:cubicBezTo>
                    <a:pt x="8" y="7"/>
                    <a:pt x="55" y="15"/>
                    <a:pt x="65" y="13"/>
                  </a:cubicBezTo>
                  <a:cubicBezTo>
                    <a:pt x="74" y="12"/>
                    <a:pt x="85" y="3"/>
                    <a:pt x="98" y="1"/>
                  </a:cubicBezTo>
                  <a:cubicBezTo>
                    <a:pt x="103" y="1"/>
                    <a:pt x="107" y="0"/>
                    <a:pt x="109" y="0"/>
                  </a:cubicBezTo>
                  <a:cubicBezTo>
                    <a:pt x="108" y="1"/>
                    <a:pt x="108" y="2"/>
                    <a:pt x="107" y="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257">
              <a:extLst>
                <a:ext uri="{FF2B5EF4-FFF2-40B4-BE49-F238E27FC236}">
                  <a16:creationId xmlns:a16="http://schemas.microsoft.com/office/drawing/2014/main" id="{D8318E7B-F500-4E69-95D7-9A2F81366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728"/>
              <a:ext cx="36" cy="141"/>
            </a:xfrm>
            <a:custGeom>
              <a:avLst/>
              <a:gdLst>
                <a:gd name="T0" fmla="*/ 0 w 11"/>
                <a:gd name="T1" fmla="*/ 0 h 40"/>
                <a:gd name="T2" fmla="*/ 170 w 11"/>
                <a:gd name="T3" fmla="*/ 175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0">
                  <a:moveTo>
                    <a:pt x="0" y="0"/>
                  </a:moveTo>
                  <a:cubicBezTo>
                    <a:pt x="5" y="25"/>
                    <a:pt x="11" y="35"/>
                    <a:pt x="5" y="4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258">
              <a:extLst>
                <a:ext uri="{FF2B5EF4-FFF2-40B4-BE49-F238E27FC236}">
                  <a16:creationId xmlns:a16="http://schemas.microsoft.com/office/drawing/2014/main" id="{4282C727-DAB5-409A-8076-4D2064D5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024"/>
              <a:ext cx="580" cy="612"/>
            </a:xfrm>
            <a:custGeom>
              <a:avLst/>
              <a:gdLst>
                <a:gd name="T0" fmla="*/ 0 w 175"/>
                <a:gd name="T1" fmla="*/ 2391 h 173"/>
                <a:gd name="T2" fmla="*/ 2625 w 175"/>
                <a:gd name="T3" fmla="*/ 1288 h 173"/>
                <a:gd name="T4" fmla="*/ 5207 w 175"/>
                <a:gd name="T5" fmla="*/ 527 h 173"/>
                <a:gd name="T6" fmla="*/ 5392 w 175"/>
                <a:gd name="T7" fmla="*/ 2441 h 173"/>
                <a:gd name="T8" fmla="*/ 5064 w 175"/>
                <a:gd name="T9" fmla="*/ 5756 h 173"/>
                <a:gd name="T10" fmla="*/ 4988 w 175"/>
                <a:gd name="T11" fmla="*/ 7570 h 173"/>
                <a:gd name="T12" fmla="*/ 3679 w 175"/>
                <a:gd name="T13" fmla="*/ 7309 h 173"/>
                <a:gd name="T14" fmla="*/ 1462 w 175"/>
                <a:gd name="T15" fmla="*/ 6509 h 173"/>
                <a:gd name="T16" fmla="*/ 0 w 175"/>
                <a:gd name="T17" fmla="*/ 6559 h 1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5" h="173">
                  <a:moveTo>
                    <a:pt x="0" y="54"/>
                  </a:moveTo>
                  <a:cubicBezTo>
                    <a:pt x="25" y="48"/>
                    <a:pt x="53" y="40"/>
                    <a:pt x="72" y="29"/>
                  </a:cubicBezTo>
                  <a:cubicBezTo>
                    <a:pt x="124" y="0"/>
                    <a:pt x="130" y="6"/>
                    <a:pt x="143" y="12"/>
                  </a:cubicBezTo>
                  <a:cubicBezTo>
                    <a:pt x="156" y="17"/>
                    <a:pt x="175" y="27"/>
                    <a:pt x="148" y="55"/>
                  </a:cubicBezTo>
                  <a:cubicBezTo>
                    <a:pt x="132" y="76"/>
                    <a:pt x="138" y="109"/>
                    <a:pt x="139" y="130"/>
                  </a:cubicBezTo>
                  <a:cubicBezTo>
                    <a:pt x="139" y="151"/>
                    <a:pt x="143" y="171"/>
                    <a:pt x="137" y="171"/>
                  </a:cubicBezTo>
                  <a:cubicBezTo>
                    <a:pt x="129" y="173"/>
                    <a:pt x="112" y="172"/>
                    <a:pt x="101" y="165"/>
                  </a:cubicBezTo>
                  <a:cubicBezTo>
                    <a:pt x="94" y="161"/>
                    <a:pt x="61" y="148"/>
                    <a:pt x="40" y="147"/>
                  </a:cubicBezTo>
                  <a:cubicBezTo>
                    <a:pt x="29" y="147"/>
                    <a:pt x="16" y="148"/>
                    <a:pt x="0" y="1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259">
              <a:extLst>
                <a:ext uri="{FF2B5EF4-FFF2-40B4-BE49-F238E27FC236}">
                  <a16:creationId xmlns:a16="http://schemas.microsoft.com/office/drawing/2014/main" id="{03FC8D69-B83F-4C50-810B-C1B86F807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593"/>
              <a:ext cx="533" cy="343"/>
            </a:xfrm>
            <a:custGeom>
              <a:avLst/>
              <a:gdLst>
                <a:gd name="T0" fmla="*/ 0 w 161"/>
                <a:gd name="T1" fmla="*/ 1637 h 97"/>
                <a:gd name="T2" fmla="*/ 579 w 161"/>
                <a:gd name="T3" fmla="*/ 1588 h 97"/>
                <a:gd name="T4" fmla="*/ 3410 w 161"/>
                <a:gd name="T5" fmla="*/ 0 h 97"/>
                <a:gd name="T6" fmla="*/ 3661 w 161"/>
                <a:gd name="T7" fmla="*/ 177 h 97"/>
                <a:gd name="T8" fmla="*/ 4648 w 161"/>
                <a:gd name="T9" fmla="*/ 488 h 97"/>
                <a:gd name="T10" fmla="*/ 4714 w 161"/>
                <a:gd name="T11" fmla="*/ 527 h 97"/>
                <a:gd name="T12" fmla="*/ 4867 w 161"/>
                <a:gd name="T13" fmla="*/ 1376 h 97"/>
                <a:gd name="T14" fmla="*/ 5370 w 161"/>
                <a:gd name="T15" fmla="*/ 2214 h 97"/>
                <a:gd name="T16" fmla="*/ 5764 w 161"/>
                <a:gd name="T17" fmla="*/ 2790 h 97"/>
                <a:gd name="T18" fmla="*/ 4098 w 161"/>
                <a:gd name="T19" fmla="*/ 3801 h 97"/>
                <a:gd name="T20" fmla="*/ 2903 w 161"/>
                <a:gd name="T21" fmla="*/ 3801 h 97"/>
                <a:gd name="T22" fmla="*/ 0 w 161"/>
                <a:gd name="T23" fmla="*/ 4289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" h="97">
                  <a:moveTo>
                    <a:pt x="0" y="37"/>
                  </a:moveTo>
                  <a:cubicBezTo>
                    <a:pt x="8" y="37"/>
                    <a:pt x="13" y="36"/>
                    <a:pt x="16" y="36"/>
                  </a:cubicBezTo>
                  <a:cubicBezTo>
                    <a:pt x="62" y="33"/>
                    <a:pt x="79" y="5"/>
                    <a:pt x="94" y="0"/>
                  </a:cubicBezTo>
                  <a:cubicBezTo>
                    <a:pt x="97" y="2"/>
                    <a:pt x="100" y="3"/>
                    <a:pt x="101" y="4"/>
                  </a:cubicBezTo>
                  <a:cubicBezTo>
                    <a:pt x="109" y="9"/>
                    <a:pt x="119" y="11"/>
                    <a:pt x="128" y="11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4" y="17"/>
                    <a:pt x="134" y="23"/>
                    <a:pt x="134" y="31"/>
                  </a:cubicBezTo>
                  <a:cubicBezTo>
                    <a:pt x="133" y="42"/>
                    <a:pt x="142" y="48"/>
                    <a:pt x="148" y="50"/>
                  </a:cubicBezTo>
                  <a:cubicBezTo>
                    <a:pt x="154" y="51"/>
                    <a:pt x="161" y="53"/>
                    <a:pt x="159" y="63"/>
                  </a:cubicBezTo>
                  <a:cubicBezTo>
                    <a:pt x="157" y="72"/>
                    <a:pt x="131" y="86"/>
                    <a:pt x="113" y="86"/>
                  </a:cubicBezTo>
                  <a:cubicBezTo>
                    <a:pt x="107" y="86"/>
                    <a:pt x="94" y="86"/>
                    <a:pt x="80" y="86"/>
                  </a:cubicBezTo>
                  <a:cubicBezTo>
                    <a:pt x="72" y="85"/>
                    <a:pt x="42" y="90"/>
                    <a:pt x="0" y="9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260">
              <a:extLst>
                <a:ext uri="{FF2B5EF4-FFF2-40B4-BE49-F238E27FC236}">
                  <a16:creationId xmlns:a16="http://schemas.microsoft.com/office/drawing/2014/main" id="{F4C4D8D6-2C4F-462C-839B-8145B18E1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116"/>
              <a:ext cx="23" cy="18"/>
            </a:xfrm>
            <a:custGeom>
              <a:avLst/>
              <a:gdLst>
                <a:gd name="T0" fmla="*/ 250 w 7"/>
                <a:gd name="T1" fmla="*/ 0 h 5"/>
                <a:gd name="T2" fmla="*/ 0 w 7"/>
                <a:gd name="T3" fmla="*/ 2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2" y="2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261">
              <a:extLst>
                <a:ext uri="{FF2B5EF4-FFF2-40B4-BE49-F238E27FC236}">
                  <a16:creationId xmlns:a16="http://schemas.microsoft.com/office/drawing/2014/main" id="{A12BA7F2-033E-45A8-84E4-1CBC0CB4E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148"/>
              <a:ext cx="43" cy="50"/>
            </a:xfrm>
            <a:custGeom>
              <a:avLst/>
              <a:gdLst>
                <a:gd name="T0" fmla="*/ 284 w 13"/>
                <a:gd name="T1" fmla="*/ 50 h 14"/>
                <a:gd name="T2" fmla="*/ 470 w 13"/>
                <a:gd name="T3" fmla="*/ 139 h 14"/>
                <a:gd name="T4" fmla="*/ 361 w 13"/>
                <a:gd name="T5" fmla="*/ 63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8" y="1"/>
                  </a:moveTo>
                  <a:cubicBezTo>
                    <a:pt x="10" y="2"/>
                    <a:pt x="11" y="3"/>
                    <a:pt x="13" y="3"/>
                  </a:cubicBezTo>
                  <a:cubicBezTo>
                    <a:pt x="0" y="0"/>
                    <a:pt x="3" y="14"/>
                    <a:pt x="10" y="14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262">
              <a:extLst>
                <a:ext uri="{FF2B5EF4-FFF2-40B4-BE49-F238E27FC236}">
                  <a16:creationId xmlns:a16="http://schemas.microsoft.com/office/drawing/2014/main" id="{8DC61D88-CE36-485C-9FC4-300A0B52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466"/>
              <a:ext cx="10" cy="18"/>
            </a:xfrm>
            <a:custGeom>
              <a:avLst/>
              <a:gdLst>
                <a:gd name="T0" fmla="*/ 110 w 3"/>
                <a:gd name="T1" fmla="*/ 0 h 5"/>
                <a:gd name="T2" fmla="*/ 0 w 3"/>
                <a:gd name="T3" fmla="*/ 2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263">
              <a:extLst>
                <a:ext uri="{FF2B5EF4-FFF2-40B4-BE49-F238E27FC236}">
                  <a16:creationId xmlns:a16="http://schemas.microsoft.com/office/drawing/2014/main" id="{079F2727-EEDC-424E-94C4-AD9B51DA4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601"/>
              <a:ext cx="10" cy="10"/>
            </a:xfrm>
            <a:custGeom>
              <a:avLst/>
              <a:gdLst>
                <a:gd name="T0" fmla="*/ 0 w 3"/>
                <a:gd name="T1" fmla="*/ 0 h 3"/>
                <a:gd name="T2" fmla="*/ 110 w 3"/>
                <a:gd name="T3" fmla="*/ 11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264">
              <a:extLst>
                <a:ext uri="{FF2B5EF4-FFF2-40B4-BE49-F238E27FC236}">
                  <a16:creationId xmlns:a16="http://schemas.microsoft.com/office/drawing/2014/main" id="{B5D41921-870E-4B7A-B14A-191DE5D0A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728"/>
              <a:ext cx="20" cy="10"/>
            </a:xfrm>
            <a:custGeom>
              <a:avLst/>
              <a:gdLst>
                <a:gd name="T0" fmla="*/ 223 w 6"/>
                <a:gd name="T1" fmla="*/ 0 h 3"/>
                <a:gd name="T2" fmla="*/ 0 w 6"/>
                <a:gd name="T3" fmla="*/ 11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3" y="1"/>
                    <a:pt x="1" y="1"/>
                    <a:pt x="0" y="3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265">
              <a:extLst>
                <a:ext uri="{FF2B5EF4-FFF2-40B4-BE49-F238E27FC236}">
                  <a16:creationId xmlns:a16="http://schemas.microsoft.com/office/drawing/2014/main" id="{DA7E704A-C941-4093-B1E9-D4BD93221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371"/>
              <a:ext cx="33" cy="39"/>
            </a:xfrm>
            <a:custGeom>
              <a:avLst/>
              <a:gdLst>
                <a:gd name="T0" fmla="*/ 360 w 10"/>
                <a:gd name="T1" fmla="*/ 316 h 11"/>
                <a:gd name="T2" fmla="*/ 33 w 10"/>
                <a:gd name="T3" fmla="*/ 227 h 11"/>
                <a:gd name="T4" fmla="*/ 284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7"/>
                  </a:moveTo>
                  <a:cubicBezTo>
                    <a:pt x="6" y="10"/>
                    <a:pt x="0" y="11"/>
                    <a:pt x="1" y="5"/>
                  </a:cubicBezTo>
                  <a:cubicBezTo>
                    <a:pt x="1" y="1"/>
                    <a:pt x="5" y="1"/>
                    <a:pt x="8" y="0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266">
              <a:extLst>
                <a:ext uri="{FF2B5EF4-FFF2-40B4-BE49-F238E27FC236}">
                  <a16:creationId xmlns:a16="http://schemas.microsoft.com/office/drawing/2014/main" id="{486239EC-A19F-491C-AC32-7AEB34A59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975"/>
              <a:ext cx="20" cy="3"/>
            </a:xfrm>
            <a:custGeom>
              <a:avLst/>
              <a:gdLst>
                <a:gd name="T0" fmla="*/ 223 w 6"/>
                <a:gd name="T1" fmla="*/ 0 h 1"/>
                <a:gd name="T2" fmla="*/ 0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267">
              <a:extLst>
                <a:ext uri="{FF2B5EF4-FFF2-40B4-BE49-F238E27FC236}">
                  <a16:creationId xmlns:a16="http://schemas.microsoft.com/office/drawing/2014/main" id="{4CA3E1B4-49A2-44E1-970F-D206206B4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982"/>
              <a:ext cx="50" cy="46"/>
            </a:xfrm>
            <a:custGeom>
              <a:avLst/>
              <a:gdLst>
                <a:gd name="T0" fmla="*/ 257 w 15"/>
                <a:gd name="T1" fmla="*/ 0 h 13"/>
                <a:gd name="T2" fmla="*/ 0 w 15"/>
                <a:gd name="T3" fmla="*/ 400 h 13"/>
                <a:gd name="T4" fmla="*/ 557 w 15"/>
                <a:gd name="T5" fmla="*/ 22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7" y="0"/>
                  </a:moveTo>
                  <a:cubicBezTo>
                    <a:pt x="7" y="2"/>
                    <a:pt x="0" y="5"/>
                    <a:pt x="0" y="9"/>
                  </a:cubicBezTo>
                  <a:cubicBezTo>
                    <a:pt x="5" y="13"/>
                    <a:pt x="11" y="8"/>
                    <a:pt x="15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268">
              <a:extLst>
                <a:ext uri="{FF2B5EF4-FFF2-40B4-BE49-F238E27FC236}">
                  <a16:creationId xmlns:a16="http://schemas.microsoft.com/office/drawing/2014/main" id="{8691D560-41DC-4066-B7A4-D29763E6D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371"/>
              <a:ext cx="40" cy="17"/>
            </a:xfrm>
            <a:custGeom>
              <a:avLst/>
              <a:gdLst>
                <a:gd name="T0" fmla="*/ 443 w 12"/>
                <a:gd name="T1" fmla="*/ 0 h 5"/>
                <a:gd name="T2" fmla="*/ 0 w 12"/>
                <a:gd name="T3" fmla="*/ 19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8" y="1"/>
                    <a:pt x="3" y="2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269">
              <a:extLst>
                <a:ext uri="{FF2B5EF4-FFF2-40B4-BE49-F238E27FC236}">
                  <a16:creationId xmlns:a16="http://schemas.microsoft.com/office/drawing/2014/main" id="{5E10080C-8012-42BE-884C-1435DF54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2682"/>
              <a:ext cx="20" cy="21"/>
            </a:xfrm>
            <a:custGeom>
              <a:avLst/>
              <a:gdLst>
                <a:gd name="T0" fmla="*/ 223 w 6"/>
                <a:gd name="T1" fmla="*/ 0 h 6"/>
                <a:gd name="T2" fmla="*/ 0 w 6"/>
                <a:gd name="T3" fmla="*/ 25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270">
              <a:extLst>
                <a:ext uri="{FF2B5EF4-FFF2-40B4-BE49-F238E27FC236}">
                  <a16:creationId xmlns:a16="http://schemas.microsoft.com/office/drawing/2014/main" id="{79BD28DE-22DB-48CD-B548-295544113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834"/>
              <a:ext cx="26" cy="17"/>
            </a:xfrm>
            <a:custGeom>
              <a:avLst/>
              <a:gdLst>
                <a:gd name="T0" fmla="*/ 276 w 8"/>
                <a:gd name="T1" fmla="*/ 0 h 5"/>
                <a:gd name="T2" fmla="*/ 0 w 8"/>
                <a:gd name="T3" fmla="*/ 19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2"/>
                    <a:pt x="3" y="4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271">
              <a:extLst>
                <a:ext uri="{FF2B5EF4-FFF2-40B4-BE49-F238E27FC236}">
                  <a16:creationId xmlns:a16="http://schemas.microsoft.com/office/drawing/2014/main" id="{9AD0B8CB-951F-4540-B007-4D6901BE9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194"/>
              <a:ext cx="305" cy="149"/>
            </a:xfrm>
            <a:custGeom>
              <a:avLst/>
              <a:gdLst>
                <a:gd name="T0" fmla="*/ 1021 w 92"/>
                <a:gd name="T1" fmla="*/ 266 h 42"/>
                <a:gd name="T2" fmla="*/ 2297 w 92"/>
                <a:gd name="T3" fmla="*/ 50 h 42"/>
                <a:gd name="T4" fmla="*/ 3275 w 92"/>
                <a:gd name="T5" fmla="*/ 543 h 42"/>
                <a:gd name="T6" fmla="*/ 2516 w 92"/>
                <a:gd name="T7" fmla="*/ 1384 h 42"/>
                <a:gd name="T8" fmla="*/ 1419 w 92"/>
                <a:gd name="T9" fmla="*/ 1295 h 42"/>
                <a:gd name="T10" fmla="*/ 617 w 92"/>
                <a:gd name="T11" fmla="*/ 1823 h 42"/>
                <a:gd name="T12" fmla="*/ 474 w 92"/>
                <a:gd name="T13" fmla="*/ 1295 h 42"/>
                <a:gd name="T14" fmla="*/ 395 w 92"/>
                <a:gd name="T15" fmla="*/ 894 h 42"/>
                <a:gd name="T16" fmla="*/ 252 w 92"/>
                <a:gd name="T17" fmla="*/ 266 h 42"/>
                <a:gd name="T18" fmla="*/ 1021 w 92"/>
                <a:gd name="T19" fmla="*/ 26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42">
                  <a:moveTo>
                    <a:pt x="28" y="6"/>
                  </a:moveTo>
                  <a:cubicBezTo>
                    <a:pt x="50" y="9"/>
                    <a:pt x="60" y="0"/>
                    <a:pt x="63" y="1"/>
                  </a:cubicBezTo>
                  <a:cubicBezTo>
                    <a:pt x="72" y="4"/>
                    <a:pt x="89" y="2"/>
                    <a:pt x="90" y="12"/>
                  </a:cubicBezTo>
                  <a:cubicBezTo>
                    <a:pt x="92" y="23"/>
                    <a:pt x="82" y="24"/>
                    <a:pt x="69" y="31"/>
                  </a:cubicBezTo>
                  <a:cubicBezTo>
                    <a:pt x="55" y="39"/>
                    <a:pt x="53" y="19"/>
                    <a:pt x="39" y="29"/>
                  </a:cubicBezTo>
                  <a:cubicBezTo>
                    <a:pt x="26" y="38"/>
                    <a:pt x="35" y="42"/>
                    <a:pt x="17" y="41"/>
                  </a:cubicBezTo>
                  <a:cubicBezTo>
                    <a:pt x="10" y="37"/>
                    <a:pt x="19" y="33"/>
                    <a:pt x="13" y="29"/>
                  </a:cubicBezTo>
                  <a:cubicBezTo>
                    <a:pt x="8" y="26"/>
                    <a:pt x="11" y="23"/>
                    <a:pt x="11" y="20"/>
                  </a:cubicBezTo>
                  <a:cubicBezTo>
                    <a:pt x="11" y="13"/>
                    <a:pt x="0" y="8"/>
                    <a:pt x="7" y="6"/>
                  </a:cubicBezTo>
                  <a:cubicBezTo>
                    <a:pt x="15" y="4"/>
                    <a:pt x="17" y="7"/>
                    <a:pt x="28" y="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272">
              <a:extLst>
                <a:ext uri="{FF2B5EF4-FFF2-40B4-BE49-F238E27FC236}">
                  <a16:creationId xmlns:a16="http://schemas.microsoft.com/office/drawing/2014/main" id="{90501524-3181-4AAA-ADFC-686CF9E93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222"/>
              <a:ext cx="411" cy="188"/>
            </a:xfrm>
            <a:custGeom>
              <a:avLst/>
              <a:gdLst>
                <a:gd name="T0" fmla="*/ 2734 w 124"/>
                <a:gd name="T1" fmla="*/ 404 h 53"/>
                <a:gd name="T2" fmla="*/ 3636 w 124"/>
                <a:gd name="T3" fmla="*/ 50 h 53"/>
                <a:gd name="T4" fmla="*/ 3934 w 124"/>
                <a:gd name="T5" fmla="*/ 50 h 53"/>
                <a:gd name="T6" fmla="*/ 4120 w 124"/>
                <a:gd name="T7" fmla="*/ 138 h 53"/>
                <a:gd name="T8" fmla="*/ 4296 w 124"/>
                <a:gd name="T9" fmla="*/ 543 h 53"/>
                <a:gd name="T10" fmla="*/ 4372 w 124"/>
                <a:gd name="T11" fmla="*/ 929 h 53"/>
                <a:gd name="T12" fmla="*/ 4405 w 124"/>
                <a:gd name="T13" fmla="*/ 1383 h 53"/>
                <a:gd name="T14" fmla="*/ 2439 w 124"/>
                <a:gd name="T15" fmla="*/ 1561 h 53"/>
                <a:gd name="T16" fmla="*/ 1352 w 124"/>
                <a:gd name="T17" fmla="*/ 2139 h 53"/>
                <a:gd name="T18" fmla="*/ 769 w 124"/>
                <a:gd name="T19" fmla="*/ 2316 h 53"/>
                <a:gd name="T20" fmla="*/ 550 w 124"/>
                <a:gd name="T21" fmla="*/ 1962 h 53"/>
                <a:gd name="T22" fmla="*/ 474 w 124"/>
                <a:gd name="T23" fmla="*/ 490 h 53"/>
                <a:gd name="T24" fmla="*/ 1243 w 124"/>
                <a:gd name="T25" fmla="*/ 490 h 53"/>
                <a:gd name="T26" fmla="*/ 2734 w 124"/>
                <a:gd name="T27" fmla="*/ 404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4" h="53">
                  <a:moveTo>
                    <a:pt x="75" y="9"/>
                  </a:moveTo>
                  <a:cubicBezTo>
                    <a:pt x="86" y="7"/>
                    <a:pt x="93" y="3"/>
                    <a:pt x="100" y="1"/>
                  </a:cubicBezTo>
                  <a:cubicBezTo>
                    <a:pt x="103" y="0"/>
                    <a:pt x="107" y="2"/>
                    <a:pt x="108" y="1"/>
                  </a:cubicBezTo>
                  <a:cubicBezTo>
                    <a:pt x="109" y="1"/>
                    <a:pt x="112" y="2"/>
                    <a:pt x="113" y="3"/>
                  </a:cubicBezTo>
                  <a:cubicBezTo>
                    <a:pt x="115" y="5"/>
                    <a:pt x="118" y="9"/>
                    <a:pt x="118" y="12"/>
                  </a:cubicBezTo>
                  <a:cubicBezTo>
                    <a:pt x="118" y="15"/>
                    <a:pt x="115" y="18"/>
                    <a:pt x="120" y="21"/>
                  </a:cubicBezTo>
                  <a:cubicBezTo>
                    <a:pt x="124" y="24"/>
                    <a:pt x="120" y="27"/>
                    <a:pt x="121" y="31"/>
                  </a:cubicBezTo>
                  <a:cubicBezTo>
                    <a:pt x="114" y="39"/>
                    <a:pt x="84" y="34"/>
                    <a:pt x="67" y="35"/>
                  </a:cubicBezTo>
                  <a:cubicBezTo>
                    <a:pt x="60" y="36"/>
                    <a:pt x="45" y="43"/>
                    <a:pt x="37" y="48"/>
                  </a:cubicBezTo>
                  <a:cubicBezTo>
                    <a:pt x="32" y="51"/>
                    <a:pt x="26" y="52"/>
                    <a:pt x="21" y="52"/>
                  </a:cubicBezTo>
                  <a:cubicBezTo>
                    <a:pt x="15" y="53"/>
                    <a:pt x="15" y="44"/>
                    <a:pt x="15" y="44"/>
                  </a:cubicBezTo>
                  <a:cubicBezTo>
                    <a:pt x="14" y="30"/>
                    <a:pt x="0" y="19"/>
                    <a:pt x="13" y="11"/>
                  </a:cubicBezTo>
                  <a:cubicBezTo>
                    <a:pt x="19" y="3"/>
                    <a:pt x="25" y="10"/>
                    <a:pt x="34" y="11"/>
                  </a:cubicBezTo>
                  <a:cubicBezTo>
                    <a:pt x="39" y="11"/>
                    <a:pt x="59" y="12"/>
                    <a:pt x="75" y="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273">
              <a:extLst>
                <a:ext uri="{FF2B5EF4-FFF2-40B4-BE49-F238E27FC236}">
                  <a16:creationId xmlns:a16="http://schemas.microsoft.com/office/drawing/2014/main" id="{4371091D-311B-4D71-B303-1A3C37937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215"/>
              <a:ext cx="92" cy="89"/>
            </a:xfrm>
            <a:custGeom>
              <a:avLst/>
              <a:gdLst>
                <a:gd name="T0" fmla="*/ 279 w 28"/>
                <a:gd name="T1" fmla="*/ 0 h 25"/>
                <a:gd name="T2" fmla="*/ 992 w 28"/>
                <a:gd name="T3" fmla="*/ 406 h 25"/>
                <a:gd name="T4" fmla="*/ 605 w 28"/>
                <a:gd name="T5" fmla="*/ 862 h 25"/>
                <a:gd name="T6" fmla="*/ 0 w 28"/>
                <a:gd name="T7" fmla="*/ 951 h 25"/>
                <a:gd name="T8" fmla="*/ 141 w 28"/>
                <a:gd name="T9" fmla="*/ 901 h 25"/>
                <a:gd name="T10" fmla="*/ 421 w 28"/>
                <a:gd name="T11" fmla="*/ 723 h 25"/>
                <a:gd name="T12" fmla="*/ 605 w 28"/>
                <a:gd name="T13" fmla="*/ 495 h 25"/>
                <a:gd name="T14" fmla="*/ 421 w 28"/>
                <a:gd name="T15" fmla="*/ 139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5">
                  <a:moveTo>
                    <a:pt x="8" y="0"/>
                  </a:moveTo>
                  <a:cubicBezTo>
                    <a:pt x="13" y="2"/>
                    <a:pt x="28" y="0"/>
                    <a:pt x="28" y="9"/>
                  </a:cubicBezTo>
                  <a:cubicBezTo>
                    <a:pt x="28" y="14"/>
                    <a:pt x="21" y="17"/>
                    <a:pt x="17" y="19"/>
                  </a:cubicBezTo>
                  <a:cubicBezTo>
                    <a:pt x="13" y="21"/>
                    <a:pt x="4" y="25"/>
                    <a:pt x="0" y="21"/>
                  </a:cubicBezTo>
                  <a:cubicBezTo>
                    <a:pt x="1" y="19"/>
                    <a:pt x="2" y="20"/>
                    <a:pt x="4" y="20"/>
                  </a:cubicBezTo>
                  <a:cubicBezTo>
                    <a:pt x="7" y="19"/>
                    <a:pt x="10" y="18"/>
                    <a:pt x="12" y="16"/>
                  </a:cubicBezTo>
                  <a:cubicBezTo>
                    <a:pt x="14" y="15"/>
                    <a:pt x="16" y="13"/>
                    <a:pt x="17" y="11"/>
                  </a:cubicBezTo>
                  <a:cubicBezTo>
                    <a:pt x="17" y="9"/>
                    <a:pt x="14" y="5"/>
                    <a:pt x="12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274">
              <a:extLst>
                <a:ext uri="{FF2B5EF4-FFF2-40B4-BE49-F238E27FC236}">
                  <a16:creationId xmlns:a16="http://schemas.microsoft.com/office/drawing/2014/main" id="{BED8F931-1C9D-4B68-90CB-D0E8137BE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244"/>
              <a:ext cx="53" cy="38"/>
            </a:xfrm>
            <a:custGeom>
              <a:avLst/>
              <a:gdLst>
                <a:gd name="T0" fmla="*/ 186 w 16"/>
                <a:gd name="T1" fmla="*/ 0 h 11"/>
                <a:gd name="T2" fmla="*/ 0 w 16"/>
                <a:gd name="T3" fmla="*/ 287 h 11"/>
                <a:gd name="T4" fmla="*/ 219 w 16"/>
                <a:gd name="T5" fmla="*/ 287 h 11"/>
                <a:gd name="T6" fmla="*/ 0 w 16"/>
                <a:gd name="T7" fmla="*/ 3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5" y="0"/>
                  </a:moveTo>
                  <a:cubicBezTo>
                    <a:pt x="16" y="0"/>
                    <a:pt x="6" y="11"/>
                    <a:pt x="0" y="7"/>
                  </a:cubicBezTo>
                  <a:cubicBezTo>
                    <a:pt x="2" y="6"/>
                    <a:pt x="4" y="7"/>
                    <a:pt x="6" y="7"/>
                  </a:cubicBezTo>
                  <a:cubicBezTo>
                    <a:pt x="6" y="4"/>
                    <a:pt x="2" y="3"/>
                    <a:pt x="0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275">
              <a:extLst>
                <a:ext uri="{FF2B5EF4-FFF2-40B4-BE49-F238E27FC236}">
                  <a16:creationId xmlns:a16="http://schemas.microsoft.com/office/drawing/2014/main" id="{E6ED4113-40B7-409B-995F-2F19A5935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244"/>
              <a:ext cx="62" cy="91"/>
            </a:xfrm>
            <a:custGeom>
              <a:avLst/>
              <a:gdLst>
                <a:gd name="T0" fmla="*/ 137 w 19"/>
                <a:gd name="T1" fmla="*/ 0 h 26"/>
                <a:gd name="T2" fmla="*/ 310 w 19"/>
                <a:gd name="T3" fmla="*/ 308 h 26"/>
                <a:gd name="T4" fmla="*/ 382 w 19"/>
                <a:gd name="T5" fmla="*/ 515 h 26"/>
                <a:gd name="T6" fmla="*/ 382 w 19"/>
                <a:gd name="T7" fmla="*/ 735 h 26"/>
                <a:gd name="T8" fmla="*/ 659 w 19"/>
                <a:gd name="T9" fmla="*/ 945 h 26"/>
                <a:gd name="T10" fmla="*/ 137 w 19"/>
                <a:gd name="T11" fmla="*/ 1029 h 26"/>
                <a:gd name="T12" fmla="*/ 33 w 19"/>
                <a:gd name="T13" fmla="*/ 686 h 26"/>
                <a:gd name="T14" fmla="*/ 0 w 19"/>
                <a:gd name="T15" fmla="*/ 22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26">
                  <a:moveTo>
                    <a:pt x="4" y="0"/>
                  </a:moveTo>
                  <a:cubicBezTo>
                    <a:pt x="6" y="2"/>
                    <a:pt x="7" y="4"/>
                    <a:pt x="9" y="7"/>
                  </a:cubicBezTo>
                  <a:cubicBezTo>
                    <a:pt x="9" y="8"/>
                    <a:pt x="11" y="10"/>
                    <a:pt x="11" y="12"/>
                  </a:cubicBezTo>
                  <a:cubicBezTo>
                    <a:pt x="11" y="14"/>
                    <a:pt x="11" y="15"/>
                    <a:pt x="11" y="17"/>
                  </a:cubicBezTo>
                  <a:cubicBezTo>
                    <a:pt x="11" y="22"/>
                    <a:pt x="14" y="25"/>
                    <a:pt x="19" y="22"/>
                  </a:cubicBezTo>
                  <a:cubicBezTo>
                    <a:pt x="17" y="25"/>
                    <a:pt x="7" y="26"/>
                    <a:pt x="4" y="24"/>
                  </a:cubicBezTo>
                  <a:cubicBezTo>
                    <a:pt x="1" y="22"/>
                    <a:pt x="2" y="18"/>
                    <a:pt x="1" y="16"/>
                  </a:cubicBezTo>
                  <a:cubicBezTo>
                    <a:pt x="0" y="12"/>
                    <a:pt x="0" y="9"/>
                    <a:pt x="0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276">
              <a:extLst>
                <a:ext uri="{FF2B5EF4-FFF2-40B4-BE49-F238E27FC236}">
                  <a16:creationId xmlns:a16="http://schemas.microsoft.com/office/drawing/2014/main" id="{26AD10CC-0C2F-4181-AEDB-543189066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2237"/>
              <a:ext cx="53" cy="98"/>
            </a:xfrm>
            <a:custGeom>
              <a:avLst/>
              <a:gdLst>
                <a:gd name="T0" fmla="*/ 109 w 16"/>
                <a:gd name="T1" fmla="*/ 308 h 28"/>
                <a:gd name="T2" fmla="*/ 219 w 16"/>
                <a:gd name="T3" fmla="*/ 49 h 28"/>
                <a:gd name="T4" fmla="*/ 441 w 16"/>
                <a:gd name="T5" fmla="*/ 686 h 28"/>
                <a:gd name="T6" fmla="*/ 470 w 16"/>
                <a:gd name="T7" fmla="*/ 1029 h 28"/>
                <a:gd name="T8" fmla="*/ 142 w 16"/>
                <a:gd name="T9" fmla="*/ 56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3" y="7"/>
                  </a:moveTo>
                  <a:cubicBezTo>
                    <a:pt x="0" y="4"/>
                    <a:pt x="1" y="0"/>
                    <a:pt x="6" y="1"/>
                  </a:cubicBezTo>
                  <a:cubicBezTo>
                    <a:pt x="11" y="3"/>
                    <a:pt x="9" y="12"/>
                    <a:pt x="12" y="16"/>
                  </a:cubicBezTo>
                  <a:cubicBezTo>
                    <a:pt x="14" y="18"/>
                    <a:pt x="16" y="21"/>
                    <a:pt x="13" y="24"/>
                  </a:cubicBezTo>
                  <a:cubicBezTo>
                    <a:pt x="8" y="28"/>
                    <a:pt x="7" y="15"/>
                    <a:pt x="4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277">
              <a:extLst>
                <a:ext uri="{FF2B5EF4-FFF2-40B4-BE49-F238E27FC236}">
                  <a16:creationId xmlns:a16="http://schemas.microsoft.com/office/drawing/2014/main" id="{035445E4-AE16-4509-BC85-FAAEFC713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268"/>
              <a:ext cx="103" cy="131"/>
            </a:xfrm>
            <a:custGeom>
              <a:avLst/>
              <a:gdLst>
                <a:gd name="T0" fmla="*/ 774 w 31"/>
                <a:gd name="T1" fmla="*/ 262 h 37"/>
                <a:gd name="T2" fmla="*/ 694 w 31"/>
                <a:gd name="T3" fmla="*/ 889 h 37"/>
                <a:gd name="T4" fmla="*/ 884 w 31"/>
                <a:gd name="T5" fmla="*/ 1115 h 37"/>
                <a:gd name="T6" fmla="*/ 1060 w 31"/>
                <a:gd name="T7" fmla="*/ 1204 h 37"/>
                <a:gd name="T8" fmla="*/ 694 w 31"/>
                <a:gd name="T9" fmla="*/ 1505 h 37"/>
                <a:gd name="T10" fmla="*/ 299 w 31"/>
                <a:gd name="T11" fmla="*/ 1466 h 37"/>
                <a:gd name="T12" fmla="*/ 110 w 31"/>
                <a:gd name="T13" fmla="*/ 839 h 37"/>
                <a:gd name="T14" fmla="*/ 110 w 31"/>
                <a:gd name="T15" fmla="*/ 177 h 37"/>
                <a:gd name="T16" fmla="*/ 253 w 31"/>
                <a:gd name="T17" fmla="*/ 0 h 37"/>
                <a:gd name="T18" fmla="*/ 253 w 31"/>
                <a:gd name="T19" fmla="*/ 400 h 37"/>
                <a:gd name="T20" fmla="*/ 475 w 31"/>
                <a:gd name="T21" fmla="*/ 666 h 37"/>
                <a:gd name="T22" fmla="*/ 618 w 31"/>
                <a:gd name="T23" fmla="*/ 439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7">
                  <a:moveTo>
                    <a:pt x="21" y="6"/>
                  </a:moveTo>
                  <a:cubicBezTo>
                    <a:pt x="18" y="9"/>
                    <a:pt x="17" y="16"/>
                    <a:pt x="19" y="20"/>
                  </a:cubicBezTo>
                  <a:cubicBezTo>
                    <a:pt x="20" y="21"/>
                    <a:pt x="22" y="24"/>
                    <a:pt x="24" y="25"/>
                  </a:cubicBezTo>
                  <a:cubicBezTo>
                    <a:pt x="25" y="26"/>
                    <a:pt x="28" y="26"/>
                    <a:pt x="29" y="27"/>
                  </a:cubicBezTo>
                  <a:cubicBezTo>
                    <a:pt x="31" y="31"/>
                    <a:pt x="22" y="33"/>
                    <a:pt x="19" y="34"/>
                  </a:cubicBezTo>
                  <a:cubicBezTo>
                    <a:pt x="15" y="35"/>
                    <a:pt x="11" y="37"/>
                    <a:pt x="8" y="33"/>
                  </a:cubicBezTo>
                  <a:cubicBezTo>
                    <a:pt x="4" y="30"/>
                    <a:pt x="4" y="24"/>
                    <a:pt x="3" y="19"/>
                  </a:cubicBezTo>
                  <a:cubicBezTo>
                    <a:pt x="2" y="14"/>
                    <a:pt x="0" y="9"/>
                    <a:pt x="3" y="4"/>
                  </a:cubicBezTo>
                  <a:cubicBezTo>
                    <a:pt x="3" y="3"/>
                    <a:pt x="5" y="0"/>
                    <a:pt x="7" y="0"/>
                  </a:cubicBezTo>
                  <a:cubicBezTo>
                    <a:pt x="8" y="0"/>
                    <a:pt x="6" y="8"/>
                    <a:pt x="7" y="9"/>
                  </a:cubicBezTo>
                  <a:cubicBezTo>
                    <a:pt x="7" y="12"/>
                    <a:pt x="10" y="16"/>
                    <a:pt x="13" y="15"/>
                  </a:cubicBezTo>
                  <a:cubicBezTo>
                    <a:pt x="15" y="14"/>
                    <a:pt x="16" y="12"/>
                    <a:pt x="17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Freeform 278">
              <a:extLst>
                <a:ext uri="{FF2B5EF4-FFF2-40B4-BE49-F238E27FC236}">
                  <a16:creationId xmlns:a16="http://schemas.microsoft.com/office/drawing/2014/main" id="{0D28176D-26B7-4B00-8087-54EEDDB7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07"/>
              <a:ext cx="258" cy="46"/>
            </a:xfrm>
            <a:custGeom>
              <a:avLst/>
              <a:gdLst>
                <a:gd name="T0" fmla="*/ 109 w 78"/>
                <a:gd name="T1" fmla="*/ 311 h 13"/>
                <a:gd name="T2" fmla="*/ 327 w 78"/>
                <a:gd name="T3" fmla="*/ 577 h 13"/>
                <a:gd name="T4" fmla="*/ 721 w 78"/>
                <a:gd name="T5" fmla="*/ 439 h 13"/>
                <a:gd name="T6" fmla="*/ 1445 w 78"/>
                <a:gd name="T7" fmla="*/ 311 h 13"/>
                <a:gd name="T8" fmla="*/ 2100 w 78"/>
                <a:gd name="T9" fmla="*/ 262 h 13"/>
                <a:gd name="T10" fmla="*/ 2821 w 78"/>
                <a:gd name="T11" fmla="*/ 226 h 13"/>
                <a:gd name="T12" fmla="*/ 2385 w 78"/>
                <a:gd name="T13" fmla="*/ 177 h 13"/>
                <a:gd name="T14" fmla="*/ 1445 w 78"/>
                <a:gd name="T15" fmla="*/ 88 h 13"/>
                <a:gd name="T16" fmla="*/ 688 w 78"/>
                <a:gd name="T17" fmla="*/ 262 h 13"/>
                <a:gd name="T18" fmla="*/ 251 w 78"/>
                <a:gd name="T19" fmla="*/ 226 h 13"/>
                <a:gd name="T20" fmla="*/ 0 w 78"/>
                <a:gd name="T21" fmla="*/ 88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13">
                  <a:moveTo>
                    <a:pt x="3" y="7"/>
                  </a:moveTo>
                  <a:cubicBezTo>
                    <a:pt x="5" y="10"/>
                    <a:pt x="6" y="12"/>
                    <a:pt x="9" y="13"/>
                  </a:cubicBezTo>
                  <a:cubicBezTo>
                    <a:pt x="13" y="13"/>
                    <a:pt x="17" y="11"/>
                    <a:pt x="20" y="10"/>
                  </a:cubicBezTo>
                  <a:cubicBezTo>
                    <a:pt x="27" y="7"/>
                    <a:pt x="34" y="8"/>
                    <a:pt x="40" y="7"/>
                  </a:cubicBezTo>
                  <a:cubicBezTo>
                    <a:pt x="46" y="7"/>
                    <a:pt x="52" y="6"/>
                    <a:pt x="58" y="6"/>
                  </a:cubicBezTo>
                  <a:cubicBezTo>
                    <a:pt x="64" y="6"/>
                    <a:pt x="73" y="8"/>
                    <a:pt x="78" y="5"/>
                  </a:cubicBezTo>
                  <a:cubicBezTo>
                    <a:pt x="74" y="4"/>
                    <a:pt x="70" y="4"/>
                    <a:pt x="66" y="4"/>
                  </a:cubicBezTo>
                  <a:cubicBezTo>
                    <a:pt x="57" y="3"/>
                    <a:pt x="49" y="2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5" y="6"/>
                    <a:pt x="11" y="6"/>
                    <a:pt x="7" y="5"/>
                  </a:cubicBezTo>
                  <a:cubicBezTo>
                    <a:pt x="5" y="3"/>
                    <a:pt x="3" y="0"/>
                    <a:pt x="0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Freeform 279">
              <a:extLst>
                <a:ext uri="{FF2B5EF4-FFF2-40B4-BE49-F238E27FC236}">
                  <a16:creationId xmlns:a16="http://schemas.microsoft.com/office/drawing/2014/main" id="{9B2E1280-AEB5-433A-AEC3-68DEBC79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353"/>
              <a:ext cx="70" cy="46"/>
            </a:xfrm>
            <a:custGeom>
              <a:avLst/>
              <a:gdLst>
                <a:gd name="T0" fmla="*/ 33 w 21"/>
                <a:gd name="T1" fmla="*/ 0 h 13"/>
                <a:gd name="T2" fmla="*/ 223 w 21"/>
                <a:gd name="T3" fmla="*/ 488 h 13"/>
                <a:gd name="T4" fmla="*/ 777 w 21"/>
                <a:gd name="T5" fmla="*/ 226 h 13"/>
                <a:gd name="T6" fmla="*/ 77 w 21"/>
                <a:gd name="T7" fmla="*/ 8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3">
                  <a:moveTo>
                    <a:pt x="1" y="0"/>
                  </a:moveTo>
                  <a:cubicBezTo>
                    <a:pt x="0" y="3"/>
                    <a:pt x="3" y="9"/>
                    <a:pt x="6" y="11"/>
                  </a:cubicBezTo>
                  <a:cubicBezTo>
                    <a:pt x="10" y="13"/>
                    <a:pt x="18" y="8"/>
                    <a:pt x="21" y="5"/>
                  </a:cubicBezTo>
                  <a:cubicBezTo>
                    <a:pt x="17" y="4"/>
                    <a:pt x="4" y="8"/>
                    <a:pt x="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280">
              <a:extLst>
                <a:ext uri="{FF2B5EF4-FFF2-40B4-BE49-F238E27FC236}">
                  <a16:creationId xmlns:a16="http://schemas.microsoft.com/office/drawing/2014/main" id="{56301853-624A-4701-BFC3-F4364BB37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261"/>
              <a:ext cx="153" cy="36"/>
            </a:xfrm>
            <a:custGeom>
              <a:avLst/>
              <a:gdLst>
                <a:gd name="T0" fmla="*/ 0 w 46"/>
                <a:gd name="T1" fmla="*/ 284 h 10"/>
                <a:gd name="T2" fmla="*/ 1693 w 4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0">
                  <a:moveTo>
                    <a:pt x="0" y="6"/>
                  </a:moveTo>
                  <a:cubicBezTo>
                    <a:pt x="15" y="2"/>
                    <a:pt x="33" y="10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281">
              <a:extLst>
                <a:ext uri="{FF2B5EF4-FFF2-40B4-BE49-F238E27FC236}">
                  <a16:creationId xmlns:a16="http://schemas.microsoft.com/office/drawing/2014/main" id="{F92CE593-2FE4-4FFC-8ED2-EBF206268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229"/>
              <a:ext cx="70" cy="11"/>
            </a:xfrm>
            <a:custGeom>
              <a:avLst/>
              <a:gdLst>
                <a:gd name="T0" fmla="*/ 0 w 21"/>
                <a:gd name="T1" fmla="*/ 95 h 3"/>
                <a:gd name="T2" fmla="*/ 333 w 21"/>
                <a:gd name="T3" fmla="*/ 147 h 3"/>
                <a:gd name="T4" fmla="*/ 777 w 2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">
                  <a:moveTo>
                    <a:pt x="0" y="2"/>
                  </a:moveTo>
                  <a:cubicBezTo>
                    <a:pt x="3" y="0"/>
                    <a:pt x="6" y="2"/>
                    <a:pt x="9" y="3"/>
                  </a:cubicBezTo>
                  <a:cubicBezTo>
                    <a:pt x="13" y="3"/>
                    <a:pt x="17" y="1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282">
              <a:extLst>
                <a:ext uri="{FF2B5EF4-FFF2-40B4-BE49-F238E27FC236}">
                  <a16:creationId xmlns:a16="http://schemas.microsoft.com/office/drawing/2014/main" id="{0AEB5652-2E31-415F-86A1-00E99BD8B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2314"/>
              <a:ext cx="30" cy="50"/>
            </a:xfrm>
            <a:custGeom>
              <a:avLst/>
              <a:gdLst>
                <a:gd name="T0" fmla="*/ 110 w 9"/>
                <a:gd name="T1" fmla="*/ 0 h 14"/>
                <a:gd name="T2" fmla="*/ 77 w 9"/>
                <a:gd name="T3" fmla="*/ 318 h 14"/>
                <a:gd name="T4" fmla="*/ 333 w 9"/>
                <a:gd name="T5" fmla="*/ 63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3" y="0"/>
                  </a:moveTo>
                  <a:cubicBezTo>
                    <a:pt x="2" y="2"/>
                    <a:pt x="0" y="4"/>
                    <a:pt x="2" y="7"/>
                  </a:cubicBezTo>
                  <a:cubicBezTo>
                    <a:pt x="4" y="11"/>
                    <a:pt x="9" y="14"/>
                    <a:pt x="9" y="14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283">
              <a:extLst>
                <a:ext uri="{FF2B5EF4-FFF2-40B4-BE49-F238E27FC236}">
                  <a16:creationId xmlns:a16="http://schemas.microsoft.com/office/drawing/2014/main" id="{7268ACF5-74A4-454A-8996-8278C4C1E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265"/>
              <a:ext cx="10" cy="46"/>
            </a:xfrm>
            <a:custGeom>
              <a:avLst/>
              <a:gdLst>
                <a:gd name="T0" fmla="*/ 0 w 3"/>
                <a:gd name="T1" fmla="*/ 0 h 13"/>
                <a:gd name="T2" fmla="*/ 77 w 3"/>
                <a:gd name="T3" fmla="*/ 57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3" y="7"/>
                    <a:pt x="2" y="13"/>
                    <a:pt x="2" y="13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284">
              <a:extLst>
                <a:ext uri="{FF2B5EF4-FFF2-40B4-BE49-F238E27FC236}">
                  <a16:creationId xmlns:a16="http://schemas.microsoft.com/office/drawing/2014/main" id="{2E6424A6-16BE-47C5-8158-B2746CD45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240"/>
              <a:ext cx="36" cy="39"/>
            </a:xfrm>
            <a:custGeom>
              <a:avLst/>
              <a:gdLst>
                <a:gd name="T0" fmla="*/ 108 w 11"/>
                <a:gd name="T1" fmla="*/ 0 h 11"/>
                <a:gd name="T2" fmla="*/ 386 w 11"/>
                <a:gd name="T3" fmla="*/ 177 h 11"/>
                <a:gd name="T4" fmla="*/ 0 w 11"/>
                <a:gd name="T5" fmla="*/ 48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3" y="0"/>
                  </a:moveTo>
                  <a:cubicBezTo>
                    <a:pt x="7" y="1"/>
                    <a:pt x="11" y="0"/>
                    <a:pt x="11" y="4"/>
                  </a:cubicBezTo>
                  <a:cubicBezTo>
                    <a:pt x="11" y="10"/>
                    <a:pt x="0" y="11"/>
                    <a:pt x="0" y="11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285">
              <a:extLst>
                <a:ext uri="{FF2B5EF4-FFF2-40B4-BE49-F238E27FC236}">
                  <a16:creationId xmlns:a16="http://schemas.microsoft.com/office/drawing/2014/main" id="{2A56A792-FFDA-4E23-B622-4431F22FA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226"/>
              <a:ext cx="4" cy="7"/>
            </a:xfrm>
            <a:custGeom>
              <a:avLst/>
              <a:gdLst>
                <a:gd name="T0" fmla="*/ 0 w 1"/>
                <a:gd name="T1" fmla="*/ 0 h 2"/>
                <a:gd name="T2" fmla="*/ 64 w 1"/>
                <a:gd name="T3" fmla="*/ 8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286">
              <a:extLst>
                <a:ext uri="{FF2B5EF4-FFF2-40B4-BE49-F238E27FC236}">
                  <a16:creationId xmlns:a16="http://schemas.microsoft.com/office/drawing/2014/main" id="{D17FFD8D-A55B-4AA0-AFC5-B1C436884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282"/>
              <a:ext cx="20" cy="39"/>
            </a:xfrm>
            <a:custGeom>
              <a:avLst/>
              <a:gdLst>
                <a:gd name="T0" fmla="*/ 0 w 6"/>
                <a:gd name="T1" fmla="*/ 0 h 11"/>
                <a:gd name="T2" fmla="*/ 223 w 6"/>
                <a:gd name="T3" fmla="*/ 489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1" y="4"/>
                    <a:pt x="3" y="8"/>
                    <a:pt x="6" y="11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287">
              <a:extLst>
                <a:ext uri="{FF2B5EF4-FFF2-40B4-BE49-F238E27FC236}">
                  <a16:creationId xmlns:a16="http://schemas.microsoft.com/office/drawing/2014/main" id="{B2ED1674-8754-4B8E-8C88-9976F8C72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194"/>
              <a:ext cx="305" cy="149"/>
            </a:xfrm>
            <a:custGeom>
              <a:avLst/>
              <a:gdLst>
                <a:gd name="T0" fmla="*/ 1021 w 92"/>
                <a:gd name="T1" fmla="*/ 266 h 42"/>
                <a:gd name="T2" fmla="*/ 2297 w 92"/>
                <a:gd name="T3" fmla="*/ 50 h 42"/>
                <a:gd name="T4" fmla="*/ 3275 w 92"/>
                <a:gd name="T5" fmla="*/ 543 h 42"/>
                <a:gd name="T6" fmla="*/ 2516 w 92"/>
                <a:gd name="T7" fmla="*/ 1384 h 42"/>
                <a:gd name="T8" fmla="*/ 1419 w 92"/>
                <a:gd name="T9" fmla="*/ 1295 h 42"/>
                <a:gd name="T10" fmla="*/ 617 w 92"/>
                <a:gd name="T11" fmla="*/ 1823 h 42"/>
                <a:gd name="T12" fmla="*/ 474 w 92"/>
                <a:gd name="T13" fmla="*/ 1295 h 42"/>
                <a:gd name="T14" fmla="*/ 395 w 92"/>
                <a:gd name="T15" fmla="*/ 894 h 42"/>
                <a:gd name="T16" fmla="*/ 252 w 92"/>
                <a:gd name="T17" fmla="*/ 266 h 42"/>
                <a:gd name="T18" fmla="*/ 1021 w 92"/>
                <a:gd name="T19" fmla="*/ 26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42">
                  <a:moveTo>
                    <a:pt x="28" y="6"/>
                  </a:moveTo>
                  <a:cubicBezTo>
                    <a:pt x="50" y="9"/>
                    <a:pt x="60" y="0"/>
                    <a:pt x="63" y="1"/>
                  </a:cubicBezTo>
                  <a:cubicBezTo>
                    <a:pt x="72" y="4"/>
                    <a:pt x="89" y="2"/>
                    <a:pt x="90" y="12"/>
                  </a:cubicBezTo>
                  <a:cubicBezTo>
                    <a:pt x="92" y="23"/>
                    <a:pt x="82" y="24"/>
                    <a:pt x="69" y="31"/>
                  </a:cubicBezTo>
                  <a:cubicBezTo>
                    <a:pt x="55" y="39"/>
                    <a:pt x="53" y="19"/>
                    <a:pt x="39" y="29"/>
                  </a:cubicBezTo>
                  <a:cubicBezTo>
                    <a:pt x="26" y="38"/>
                    <a:pt x="35" y="42"/>
                    <a:pt x="17" y="41"/>
                  </a:cubicBezTo>
                  <a:cubicBezTo>
                    <a:pt x="10" y="37"/>
                    <a:pt x="19" y="33"/>
                    <a:pt x="13" y="29"/>
                  </a:cubicBezTo>
                  <a:cubicBezTo>
                    <a:pt x="8" y="26"/>
                    <a:pt x="11" y="23"/>
                    <a:pt x="11" y="20"/>
                  </a:cubicBezTo>
                  <a:cubicBezTo>
                    <a:pt x="11" y="13"/>
                    <a:pt x="0" y="8"/>
                    <a:pt x="7" y="6"/>
                  </a:cubicBezTo>
                  <a:cubicBezTo>
                    <a:pt x="15" y="4"/>
                    <a:pt x="17" y="7"/>
                    <a:pt x="28" y="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288">
              <a:extLst>
                <a:ext uri="{FF2B5EF4-FFF2-40B4-BE49-F238E27FC236}">
                  <a16:creationId xmlns:a16="http://schemas.microsoft.com/office/drawing/2014/main" id="{5F6AFB99-7D32-469F-9885-244B67BFB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222"/>
              <a:ext cx="411" cy="188"/>
            </a:xfrm>
            <a:custGeom>
              <a:avLst/>
              <a:gdLst>
                <a:gd name="T0" fmla="*/ 2734 w 124"/>
                <a:gd name="T1" fmla="*/ 404 h 53"/>
                <a:gd name="T2" fmla="*/ 3636 w 124"/>
                <a:gd name="T3" fmla="*/ 50 h 53"/>
                <a:gd name="T4" fmla="*/ 3934 w 124"/>
                <a:gd name="T5" fmla="*/ 50 h 53"/>
                <a:gd name="T6" fmla="*/ 4120 w 124"/>
                <a:gd name="T7" fmla="*/ 138 h 53"/>
                <a:gd name="T8" fmla="*/ 4296 w 124"/>
                <a:gd name="T9" fmla="*/ 543 h 53"/>
                <a:gd name="T10" fmla="*/ 4372 w 124"/>
                <a:gd name="T11" fmla="*/ 929 h 53"/>
                <a:gd name="T12" fmla="*/ 4405 w 124"/>
                <a:gd name="T13" fmla="*/ 1383 h 53"/>
                <a:gd name="T14" fmla="*/ 2439 w 124"/>
                <a:gd name="T15" fmla="*/ 1561 h 53"/>
                <a:gd name="T16" fmla="*/ 1352 w 124"/>
                <a:gd name="T17" fmla="*/ 2139 h 53"/>
                <a:gd name="T18" fmla="*/ 769 w 124"/>
                <a:gd name="T19" fmla="*/ 2316 h 53"/>
                <a:gd name="T20" fmla="*/ 550 w 124"/>
                <a:gd name="T21" fmla="*/ 1962 h 53"/>
                <a:gd name="T22" fmla="*/ 474 w 124"/>
                <a:gd name="T23" fmla="*/ 490 h 53"/>
                <a:gd name="T24" fmla="*/ 1243 w 124"/>
                <a:gd name="T25" fmla="*/ 490 h 53"/>
                <a:gd name="T26" fmla="*/ 2734 w 124"/>
                <a:gd name="T27" fmla="*/ 404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4" h="53">
                  <a:moveTo>
                    <a:pt x="75" y="9"/>
                  </a:moveTo>
                  <a:cubicBezTo>
                    <a:pt x="86" y="7"/>
                    <a:pt x="93" y="3"/>
                    <a:pt x="100" y="1"/>
                  </a:cubicBezTo>
                  <a:cubicBezTo>
                    <a:pt x="103" y="0"/>
                    <a:pt x="107" y="2"/>
                    <a:pt x="108" y="1"/>
                  </a:cubicBezTo>
                  <a:cubicBezTo>
                    <a:pt x="109" y="1"/>
                    <a:pt x="112" y="2"/>
                    <a:pt x="113" y="3"/>
                  </a:cubicBezTo>
                  <a:cubicBezTo>
                    <a:pt x="115" y="5"/>
                    <a:pt x="118" y="9"/>
                    <a:pt x="118" y="12"/>
                  </a:cubicBezTo>
                  <a:cubicBezTo>
                    <a:pt x="118" y="15"/>
                    <a:pt x="115" y="18"/>
                    <a:pt x="120" y="21"/>
                  </a:cubicBezTo>
                  <a:cubicBezTo>
                    <a:pt x="124" y="24"/>
                    <a:pt x="120" y="27"/>
                    <a:pt x="121" y="31"/>
                  </a:cubicBezTo>
                  <a:cubicBezTo>
                    <a:pt x="114" y="39"/>
                    <a:pt x="84" y="34"/>
                    <a:pt x="67" y="35"/>
                  </a:cubicBezTo>
                  <a:cubicBezTo>
                    <a:pt x="60" y="36"/>
                    <a:pt x="45" y="43"/>
                    <a:pt x="37" y="48"/>
                  </a:cubicBezTo>
                  <a:cubicBezTo>
                    <a:pt x="32" y="51"/>
                    <a:pt x="26" y="52"/>
                    <a:pt x="21" y="52"/>
                  </a:cubicBezTo>
                  <a:cubicBezTo>
                    <a:pt x="15" y="53"/>
                    <a:pt x="15" y="44"/>
                    <a:pt x="15" y="44"/>
                  </a:cubicBezTo>
                  <a:cubicBezTo>
                    <a:pt x="14" y="30"/>
                    <a:pt x="0" y="19"/>
                    <a:pt x="13" y="11"/>
                  </a:cubicBezTo>
                  <a:cubicBezTo>
                    <a:pt x="19" y="3"/>
                    <a:pt x="25" y="10"/>
                    <a:pt x="34" y="11"/>
                  </a:cubicBezTo>
                  <a:cubicBezTo>
                    <a:pt x="39" y="11"/>
                    <a:pt x="59" y="12"/>
                    <a:pt x="75" y="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Freeform 289">
              <a:extLst>
                <a:ext uri="{FF2B5EF4-FFF2-40B4-BE49-F238E27FC236}">
                  <a16:creationId xmlns:a16="http://schemas.microsoft.com/office/drawing/2014/main" id="{2D45E789-B7F1-418F-A737-0D1331126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293"/>
              <a:ext cx="27" cy="18"/>
            </a:xfrm>
            <a:custGeom>
              <a:avLst/>
              <a:gdLst>
                <a:gd name="T0" fmla="*/ 307 w 8"/>
                <a:gd name="T1" fmla="*/ 0 h 5"/>
                <a:gd name="T2" fmla="*/ 0 w 8"/>
                <a:gd name="T3" fmla="*/ 2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Freeform 290">
              <a:extLst>
                <a:ext uri="{FF2B5EF4-FFF2-40B4-BE49-F238E27FC236}">
                  <a16:creationId xmlns:a16="http://schemas.microsoft.com/office/drawing/2014/main" id="{F5B6BF30-8FEF-4D80-A5CD-AA0F1516A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272"/>
              <a:ext cx="20" cy="7"/>
            </a:xfrm>
            <a:custGeom>
              <a:avLst/>
              <a:gdLst>
                <a:gd name="T0" fmla="*/ 0 w 6"/>
                <a:gd name="T1" fmla="*/ 88 h 2"/>
                <a:gd name="T2" fmla="*/ 223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291">
              <a:extLst>
                <a:ext uri="{FF2B5EF4-FFF2-40B4-BE49-F238E27FC236}">
                  <a16:creationId xmlns:a16="http://schemas.microsoft.com/office/drawing/2014/main" id="{597975E8-0C9D-4B21-9D3D-5A383D7DE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721"/>
              <a:ext cx="288" cy="205"/>
            </a:xfrm>
            <a:custGeom>
              <a:avLst/>
              <a:gdLst>
                <a:gd name="T0" fmla="*/ 328 w 87"/>
                <a:gd name="T1" fmla="*/ 1587 h 58"/>
                <a:gd name="T2" fmla="*/ 722 w 87"/>
                <a:gd name="T3" fmla="*/ 226 h 58"/>
                <a:gd name="T4" fmla="*/ 1053 w 87"/>
                <a:gd name="T5" fmla="*/ 0 h 58"/>
                <a:gd name="T6" fmla="*/ 1086 w 87"/>
                <a:gd name="T7" fmla="*/ 49 h 58"/>
                <a:gd name="T8" fmla="*/ 2903 w 87"/>
                <a:gd name="T9" fmla="*/ 1099 h 58"/>
                <a:gd name="T10" fmla="*/ 2466 w 87"/>
                <a:gd name="T11" fmla="*/ 2474 h 58"/>
                <a:gd name="T12" fmla="*/ 328 w 87"/>
                <a:gd name="T13" fmla="*/ 158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58">
                  <a:moveTo>
                    <a:pt x="9" y="36"/>
                  </a:moveTo>
                  <a:cubicBezTo>
                    <a:pt x="0" y="26"/>
                    <a:pt x="9" y="13"/>
                    <a:pt x="20" y="5"/>
                  </a:cubicBezTo>
                  <a:cubicBezTo>
                    <a:pt x="23" y="2"/>
                    <a:pt x="26" y="1"/>
                    <a:pt x="29" y="0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42" y="10"/>
                    <a:pt x="63" y="16"/>
                    <a:pt x="80" y="25"/>
                  </a:cubicBezTo>
                  <a:cubicBezTo>
                    <a:pt x="87" y="33"/>
                    <a:pt x="86" y="55"/>
                    <a:pt x="68" y="56"/>
                  </a:cubicBezTo>
                  <a:cubicBezTo>
                    <a:pt x="50" y="58"/>
                    <a:pt x="18" y="45"/>
                    <a:pt x="9" y="3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292">
              <a:extLst>
                <a:ext uri="{FF2B5EF4-FFF2-40B4-BE49-F238E27FC236}">
                  <a16:creationId xmlns:a16="http://schemas.microsoft.com/office/drawing/2014/main" id="{C9F6A7F5-6370-4B2A-AEF3-406EA73AF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756"/>
              <a:ext cx="162" cy="159"/>
            </a:xfrm>
            <a:custGeom>
              <a:avLst/>
              <a:gdLst>
                <a:gd name="T0" fmla="*/ 142 w 49"/>
                <a:gd name="T1" fmla="*/ 837 h 45"/>
                <a:gd name="T2" fmla="*/ 1332 w 49"/>
                <a:gd name="T3" fmla="*/ 261 h 45"/>
                <a:gd name="T4" fmla="*/ 1332 w 49"/>
                <a:gd name="T5" fmla="*/ 1671 h 45"/>
                <a:gd name="T6" fmla="*/ 142 w 49"/>
                <a:gd name="T7" fmla="*/ 83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5">
                  <a:moveTo>
                    <a:pt x="4" y="19"/>
                  </a:moveTo>
                  <a:cubicBezTo>
                    <a:pt x="8" y="1"/>
                    <a:pt x="26" y="0"/>
                    <a:pt x="37" y="6"/>
                  </a:cubicBezTo>
                  <a:cubicBezTo>
                    <a:pt x="49" y="11"/>
                    <a:pt x="49" y="30"/>
                    <a:pt x="37" y="38"/>
                  </a:cubicBezTo>
                  <a:cubicBezTo>
                    <a:pt x="24" y="45"/>
                    <a:pt x="0" y="38"/>
                    <a:pt x="4" y="1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Freeform 293">
              <a:extLst>
                <a:ext uri="{FF2B5EF4-FFF2-40B4-BE49-F238E27FC236}">
                  <a16:creationId xmlns:a16="http://schemas.microsoft.com/office/drawing/2014/main" id="{5015ED06-035B-461B-A4F2-56E1ED80F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788"/>
              <a:ext cx="130" cy="99"/>
            </a:xfrm>
            <a:custGeom>
              <a:avLst/>
              <a:gdLst>
                <a:gd name="T0" fmla="*/ 1077 w 39"/>
                <a:gd name="T1" fmla="*/ 0 h 28"/>
                <a:gd name="T2" fmla="*/ 777 w 39"/>
                <a:gd name="T3" fmla="*/ 1188 h 28"/>
                <a:gd name="T4" fmla="*/ 190 w 39"/>
                <a:gd name="T5" fmla="*/ 1011 h 28"/>
                <a:gd name="T6" fmla="*/ 190 w 39"/>
                <a:gd name="T7" fmla="*/ 311 h 28"/>
                <a:gd name="T8" fmla="*/ 590 w 39"/>
                <a:gd name="T9" fmla="*/ 838 h 28"/>
                <a:gd name="T10" fmla="*/ 1000 w 39"/>
                <a:gd name="T11" fmla="*/ 8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8">
                  <a:moveTo>
                    <a:pt x="29" y="0"/>
                  </a:moveTo>
                  <a:cubicBezTo>
                    <a:pt x="39" y="11"/>
                    <a:pt x="33" y="23"/>
                    <a:pt x="21" y="27"/>
                  </a:cubicBezTo>
                  <a:cubicBezTo>
                    <a:pt x="16" y="28"/>
                    <a:pt x="9" y="27"/>
                    <a:pt x="5" y="23"/>
                  </a:cubicBezTo>
                  <a:cubicBezTo>
                    <a:pt x="2" y="20"/>
                    <a:pt x="0" y="9"/>
                    <a:pt x="5" y="7"/>
                  </a:cubicBezTo>
                  <a:cubicBezTo>
                    <a:pt x="2" y="14"/>
                    <a:pt x="9" y="20"/>
                    <a:pt x="16" y="19"/>
                  </a:cubicBezTo>
                  <a:cubicBezTo>
                    <a:pt x="25" y="18"/>
                    <a:pt x="30" y="10"/>
                    <a:pt x="27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Freeform 294">
              <a:extLst>
                <a:ext uri="{FF2B5EF4-FFF2-40B4-BE49-F238E27FC236}">
                  <a16:creationId xmlns:a16="http://schemas.microsoft.com/office/drawing/2014/main" id="{E7239E4E-9045-4491-A900-7147D2779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806"/>
              <a:ext cx="92" cy="109"/>
            </a:xfrm>
            <a:custGeom>
              <a:avLst/>
              <a:gdLst>
                <a:gd name="T0" fmla="*/ 529 w 28"/>
                <a:gd name="T1" fmla="*/ 0 h 31"/>
                <a:gd name="T2" fmla="*/ 854 w 28"/>
                <a:gd name="T3" fmla="*/ 953 h 31"/>
                <a:gd name="T4" fmla="*/ 0 w 28"/>
                <a:gd name="T5" fmla="*/ 1174 h 31"/>
                <a:gd name="T6" fmla="*/ 463 w 28"/>
                <a:gd name="T7" fmla="*/ 914 h 31"/>
                <a:gd name="T8" fmla="*/ 529 w 28"/>
                <a:gd name="T9" fmla="*/ 520 h 31"/>
                <a:gd name="T10" fmla="*/ 529 w 28"/>
                <a:gd name="T11" fmla="*/ 13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1">
                  <a:moveTo>
                    <a:pt x="15" y="0"/>
                  </a:moveTo>
                  <a:cubicBezTo>
                    <a:pt x="26" y="1"/>
                    <a:pt x="28" y="15"/>
                    <a:pt x="24" y="22"/>
                  </a:cubicBezTo>
                  <a:cubicBezTo>
                    <a:pt x="20" y="31"/>
                    <a:pt x="8" y="30"/>
                    <a:pt x="0" y="27"/>
                  </a:cubicBezTo>
                  <a:cubicBezTo>
                    <a:pt x="5" y="26"/>
                    <a:pt x="10" y="25"/>
                    <a:pt x="13" y="21"/>
                  </a:cubicBezTo>
                  <a:cubicBezTo>
                    <a:pt x="16" y="18"/>
                    <a:pt x="15" y="15"/>
                    <a:pt x="15" y="12"/>
                  </a:cubicBezTo>
                  <a:cubicBezTo>
                    <a:pt x="15" y="9"/>
                    <a:pt x="17" y="6"/>
                    <a:pt x="15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Freeform 295">
              <a:extLst>
                <a:ext uri="{FF2B5EF4-FFF2-40B4-BE49-F238E27FC236}">
                  <a16:creationId xmlns:a16="http://schemas.microsoft.com/office/drawing/2014/main" id="{5312B6FC-79BB-4C83-B765-ADCA1164F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767"/>
              <a:ext cx="50" cy="95"/>
            </a:xfrm>
            <a:custGeom>
              <a:avLst/>
              <a:gdLst>
                <a:gd name="T0" fmla="*/ 300 w 15"/>
                <a:gd name="T1" fmla="*/ 0 h 27"/>
                <a:gd name="T2" fmla="*/ 33 w 15"/>
                <a:gd name="T3" fmla="*/ 742 h 27"/>
                <a:gd name="T4" fmla="*/ 523 w 15"/>
                <a:gd name="T5" fmla="*/ 1175 h 27"/>
                <a:gd name="T6" fmla="*/ 557 w 15"/>
                <a:gd name="T7" fmla="*/ 398 h 27"/>
                <a:gd name="T8" fmla="*/ 190 w 15"/>
                <a:gd name="T9" fmla="*/ 39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7">
                  <a:moveTo>
                    <a:pt x="8" y="0"/>
                  </a:moveTo>
                  <a:cubicBezTo>
                    <a:pt x="4" y="5"/>
                    <a:pt x="0" y="10"/>
                    <a:pt x="1" y="17"/>
                  </a:cubicBezTo>
                  <a:cubicBezTo>
                    <a:pt x="2" y="23"/>
                    <a:pt x="9" y="25"/>
                    <a:pt x="14" y="27"/>
                  </a:cubicBezTo>
                  <a:cubicBezTo>
                    <a:pt x="9" y="21"/>
                    <a:pt x="11" y="15"/>
                    <a:pt x="15" y="9"/>
                  </a:cubicBezTo>
                  <a:cubicBezTo>
                    <a:pt x="12" y="14"/>
                    <a:pt x="7" y="14"/>
                    <a:pt x="5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Freeform 296">
              <a:extLst>
                <a:ext uri="{FF2B5EF4-FFF2-40B4-BE49-F238E27FC236}">
                  <a16:creationId xmlns:a16="http://schemas.microsoft.com/office/drawing/2014/main" id="{7E5B4FF1-1A4A-4409-AD49-8A7A26CCE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809"/>
              <a:ext cx="82" cy="117"/>
            </a:xfrm>
            <a:custGeom>
              <a:avLst/>
              <a:gdLst>
                <a:gd name="T0" fmla="*/ 561 w 25"/>
                <a:gd name="T1" fmla="*/ 0 h 33"/>
                <a:gd name="T2" fmla="*/ 741 w 25"/>
                <a:gd name="T3" fmla="*/ 929 h 33"/>
                <a:gd name="T4" fmla="*/ 0 w 25"/>
                <a:gd name="T5" fmla="*/ 1205 h 33"/>
                <a:gd name="T6" fmla="*/ 462 w 25"/>
                <a:gd name="T7" fmla="*/ 31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3">
                  <a:moveTo>
                    <a:pt x="16" y="0"/>
                  </a:moveTo>
                  <a:cubicBezTo>
                    <a:pt x="25" y="3"/>
                    <a:pt x="25" y="14"/>
                    <a:pt x="21" y="21"/>
                  </a:cubicBezTo>
                  <a:cubicBezTo>
                    <a:pt x="19" y="28"/>
                    <a:pt x="5" y="33"/>
                    <a:pt x="0" y="27"/>
                  </a:cubicBezTo>
                  <a:cubicBezTo>
                    <a:pt x="10" y="28"/>
                    <a:pt x="18" y="15"/>
                    <a:pt x="13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Freeform 297">
              <a:extLst>
                <a:ext uri="{FF2B5EF4-FFF2-40B4-BE49-F238E27FC236}">
                  <a16:creationId xmlns:a16="http://schemas.microsoft.com/office/drawing/2014/main" id="{486572AF-4EF7-4D35-8F82-E76304269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795"/>
              <a:ext cx="56" cy="21"/>
            </a:xfrm>
            <a:custGeom>
              <a:avLst/>
              <a:gdLst>
                <a:gd name="T0" fmla="*/ 0 w 17"/>
                <a:gd name="T1" fmla="*/ 259 h 6"/>
                <a:gd name="T2" fmla="*/ 606 w 17"/>
                <a:gd name="T3" fmla="*/ 2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6"/>
                  </a:moveTo>
                  <a:cubicBezTo>
                    <a:pt x="6" y="4"/>
                    <a:pt x="11" y="0"/>
                    <a:pt x="1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Freeform 298">
              <a:extLst>
                <a:ext uri="{FF2B5EF4-FFF2-40B4-BE49-F238E27FC236}">
                  <a16:creationId xmlns:a16="http://schemas.microsoft.com/office/drawing/2014/main" id="{3F698D1A-5F87-40C9-924B-6EE48BF9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721"/>
              <a:ext cx="285" cy="205"/>
            </a:xfrm>
            <a:custGeom>
              <a:avLst/>
              <a:gdLst>
                <a:gd name="T0" fmla="*/ 328 w 86"/>
                <a:gd name="T1" fmla="*/ 1587 h 58"/>
                <a:gd name="T2" fmla="*/ 726 w 86"/>
                <a:gd name="T3" fmla="*/ 226 h 58"/>
                <a:gd name="T4" fmla="*/ 1054 w 86"/>
                <a:gd name="T5" fmla="*/ 0 h 58"/>
                <a:gd name="T6" fmla="*/ 1087 w 86"/>
                <a:gd name="T7" fmla="*/ 49 h 58"/>
                <a:gd name="T8" fmla="*/ 2910 w 86"/>
                <a:gd name="T9" fmla="*/ 1149 h 58"/>
                <a:gd name="T10" fmla="*/ 2472 w 86"/>
                <a:gd name="T11" fmla="*/ 2474 h 58"/>
                <a:gd name="T12" fmla="*/ 328 w 86"/>
                <a:gd name="T13" fmla="*/ 158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58">
                  <a:moveTo>
                    <a:pt x="9" y="36"/>
                  </a:moveTo>
                  <a:cubicBezTo>
                    <a:pt x="0" y="26"/>
                    <a:pt x="9" y="13"/>
                    <a:pt x="20" y="5"/>
                  </a:cubicBezTo>
                  <a:cubicBezTo>
                    <a:pt x="23" y="2"/>
                    <a:pt x="26" y="1"/>
                    <a:pt x="29" y="0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45" y="9"/>
                    <a:pt x="63" y="18"/>
                    <a:pt x="80" y="26"/>
                  </a:cubicBezTo>
                  <a:cubicBezTo>
                    <a:pt x="86" y="35"/>
                    <a:pt x="86" y="55"/>
                    <a:pt x="68" y="56"/>
                  </a:cubicBezTo>
                  <a:cubicBezTo>
                    <a:pt x="50" y="58"/>
                    <a:pt x="18" y="45"/>
                    <a:pt x="9" y="3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299">
              <a:extLst>
                <a:ext uri="{FF2B5EF4-FFF2-40B4-BE49-F238E27FC236}">
                  <a16:creationId xmlns:a16="http://schemas.microsoft.com/office/drawing/2014/main" id="{BD14BDBF-61BE-4619-A80A-66F6CC320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756"/>
              <a:ext cx="162" cy="159"/>
            </a:xfrm>
            <a:custGeom>
              <a:avLst/>
              <a:gdLst>
                <a:gd name="T0" fmla="*/ 142 w 49"/>
                <a:gd name="T1" fmla="*/ 837 h 45"/>
                <a:gd name="T2" fmla="*/ 1332 w 49"/>
                <a:gd name="T3" fmla="*/ 261 h 45"/>
                <a:gd name="T4" fmla="*/ 1332 w 49"/>
                <a:gd name="T5" fmla="*/ 1671 h 45"/>
                <a:gd name="T6" fmla="*/ 142 w 49"/>
                <a:gd name="T7" fmla="*/ 83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5">
                  <a:moveTo>
                    <a:pt x="4" y="19"/>
                  </a:moveTo>
                  <a:cubicBezTo>
                    <a:pt x="8" y="1"/>
                    <a:pt x="26" y="0"/>
                    <a:pt x="37" y="6"/>
                  </a:cubicBezTo>
                  <a:cubicBezTo>
                    <a:pt x="49" y="11"/>
                    <a:pt x="49" y="30"/>
                    <a:pt x="37" y="38"/>
                  </a:cubicBezTo>
                  <a:cubicBezTo>
                    <a:pt x="24" y="45"/>
                    <a:pt x="0" y="38"/>
                    <a:pt x="4" y="1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300">
              <a:extLst>
                <a:ext uri="{FF2B5EF4-FFF2-40B4-BE49-F238E27FC236}">
                  <a16:creationId xmlns:a16="http://schemas.microsoft.com/office/drawing/2014/main" id="{A12E1C37-BFDE-4190-BF09-F035FE2EF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3095"/>
              <a:ext cx="196" cy="124"/>
            </a:xfrm>
            <a:custGeom>
              <a:avLst/>
              <a:gdLst>
                <a:gd name="T0" fmla="*/ 774 w 59"/>
                <a:gd name="T1" fmla="*/ 227 h 35"/>
                <a:gd name="T2" fmla="*/ 1754 w 59"/>
                <a:gd name="T3" fmla="*/ 400 h 35"/>
                <a:gd name="T4" fmla="*/ 2163 w 59"/>
                <a:gd name="T5" fmla="*/ 1017 h 35"/>
                <a:gd name="T6" fmla="*/ 1721 w 59"/>
                <a:gd name="T7" fmla="*/ 1332 h 35"/>
                <a:gd name="T8" fmla="*/ 884 w 59"/>
                <a:gd name="T9" fmla="*/ 1066 h 35"/>
                <a:gd name="T10" fmla="*/ 186 w 59"/>
                <a:gd name="T11" fmla="*/ 1293 h 35"/>
                <a:gd name="T12" fmla="*/ 219 w 59"/>
                <a:gd name="T13" fmla="*/ 928 h 35"/>
                <a:gd name="T14" fmla="*/ 219 w 59"/>
                <a:gd name="T15" fmla="*/ 577 h 35"/>
                <a:gd name="T16" fmla="*/ 219 w 59"/>
                <a:gd name="T17" fmla="*/ 0 h 35"/>
                <a:gd name="T18" fmla="*/ 774 w 59"/>
                <a:gd name="T19" fmla="*/ 227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35">
                  <a:moveTo>
                    <a:pt x="21" y="5"/>
                  </a:moveTo>
                  <a:cubicBezTo>
                    <a:pt x="37" y="12"/>
                    <a:pt x="46" y="7"/>
                    <a:pt x="48" y="9"/>
                  </a:cubicBezTo>
                  <a:cubicBezTo>
                    <a:pt x="54" y="14"/>
                    <a:pt x="59" y="13"/>
                    <a:pt x="59" y="23"/>
                  </a:cubicBezTo>
                  <a:cubicBezTo>
                    <a:pt x="59" y="27"/>
                    <a:pt x="58" y="28"/>
                    <a:pt x="47" y="30"/>
                  </a:cubicBezTo>
                  <a:cubicBezTo>
                    <a:pt x="35" y="33"/>
                    <a:pt x="36" y="19"/>
                    <a:pt x="24" y="24"/>
                  </a:cubicBezTo>
                  <a:cubicBezTo>
                    <a:pt x="12" y="29"/>
                    <a:pt x="18" y="35"/>
                    <a:pt x="5" y="29"/>
                  </a:cubicBezTo>
                  <a:cubicBezTo>
                    <a:pt x="1" y="24"/>
                    <a:pt x="9" y="25"/>
                    <a:pt x="6" y="21"/>
                  </a:cubicBezTo>
                  <a:cubicBezTo>
                    <a:pt x="3" y="17"/>
                    <a:pt x="5" y="15"/>
                    <a:pt x="6" y="13"/>
                  </a:cubicBezTo>
                  <a:cubicBezTo>
                    <a:pt x="8" y="7"/>
                    <a:pt x="0" y="0"/>
                    <a:pt x="6" y="0"/>
                  </a:cubicBezTo>
                  <a:cubicBezTo>
                    <a:pt x="12" y="0"/>
                    <a:pt x="13" y="3"/>
                    <a:pt x="21" y="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Freeform 301">
              <a:extLst>
                <a:ext uri="{FF2B5EF4-FFF2-40B4-BE49-F238E27FC236}">
                  <a16:creationId xmlns:a16="http://schemas.microsoft.com/office/drawing/2014/main" id="{5EA8B5C1-1C57-4F56-9431-F05CE1D2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035"/>
              <a:ext cx="272" cy="173"/>
            </a:xfrm>
            <a:custGeom>
              <a:avLst/>
              <a:gdLst>
                <a:gd name="T0" fmla="*/ 2740 w 82"/>
                <a:gd name="T1" fmla="*/ 798 h 49"/>
                <a:gd name="T2" fmla="*/ 2849 w 82"/>
                <a:gd name="T3" fmla="*/ 798 h 49"/>
                <a:gd name="T4" fmla="*/ 2916 w 82"/>
                <a:gd name="T5" fmla="*/ 1320 h 49"/>
                <a:gd name="T6" fmla="*/ 2916 w 82"/>
                <a:gd name="T7" fmla="*/ 1670 h 49"/>
                <a:gd name="T8" fmla="*/ 2849 w 82"/>
                <a:gd name="T9" fmla="*/ 1896 h 49"/>
                <a:gd name="T10" fmla="*/ 1685 w 82"/>
                <a:gd name="T11" fmla="*/ 1719 h 49"/>
                <a:gd name="T12" fmla="*/ 803 w 82"/>
                <a:gd name="T13" fmla="*/ 1808 h 49"/>
                <a:gd name="T14" fmla="*/ 109 w 82"/>
                <a:gd name="T15" fmla="*/ 1670 h 49"/>
                <a:gd name="T16" fmla="*/ 219 w 82"/>
                <a:gd name="T17" fmla="*/ 1409 h 49"/>
                <a:gd name="T18" fmla="*/ 395 w 82"/>
                <a:gd name="T19" fmla="*/ 226 h 49"/>
                <a:gd name="T20" fmla="*/ 992 w 82"/>
                <a:gd name="T21" fmla="*/ 487 h 49"/>
                <a:gd name="T22" fmla="*/ 2740 w 82"/>
                <a:gd name="T23" fmla="*/ 798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" h="49">
                  <a:moveTo>
                    <a:pt x="75" y="18"/>
                  </a:moveTo>
                  <a:cubicBezTo>
                    <a:pt x="76" y="18"/>
                    <a:pt x="77" y="18"/>
                    <a:pt x="78" y="18"/>
                  </a:cubicBezTo>
                  <a:cubicBezTo>
                    <a:pt x="77" y="20"/>
                    <a:pt x="81" y="25"/>
                    <a:pt x="80" y="30"/>
                  </a:cubicBezTo>
                  <a:cubicBezTo>
                    <a:pt x="79" y="32"/>
                    <a:pt x="77" y="34"/>
                    <a:pt x="80" y="38"/>
                  </a:cubicBezTo>
                  <a:cubicBezTo>
                    <a:pt x="82" y="41"/>
                    <a:pt x="78" y="40"/>
                    <a:pt x="78" y="43"/>
                  </a:cubicBezTo>
                  <a:cubicBezTo>
                    <a:pt x="71" y="49"/>
                    <a:pt x="58" y="42"/>
                    <a:pt x="46" y="39"/>
                  </a:cubicBezTo>
                  <a:cubicBezTo>
                    <a:pt x="40" y="38"/>
                    <a:pt x="28" y="38"/>
                    <a:pt x="22" y="41"/>
                  </a:cubicBezTo>
                  <a:cubicBezTo>
                    <a:pt x="15" y="43"/>
                    <a:pt x="8" y="41"/>
                    <a:pt x="3" y="38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20"/>
                    <a:pt x="0" y="9"/>
                    <a:pt x="11" y="5"/>
                  </a:cubicBezTo>
                  <a:cubicBezTo>
                    <a:pt x="17" y="0"/>
                    <a:pt x="20" y="8"/>
                    <a:pt x="27" y="11"/>
                  </a:cubicBezTo>
                  <a:cubicBezTo>
                    <a:pt x="33" y="13"/>
                    <a:pt x="67" y="20"/>
                    <a:pt x="75" y="18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Freeform 302">
              <a:extLst>
                <a:ext uri="{FF2B5EF4-FFF2-40B4-BE49-F238E27FC236}">
                  <a16:creationId xmlns:a16="http://schemas.microsoft.com/office/drawing/2014/main" id="{6993480A-9F9C-4994-8F99-E8DD91DEC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074"/>
              <a:ext cx="63" cy="106"/>
            </a:xfrm>
            <a:custGeom>
              <a:avLst/>
              <a:gdLst>
                <a:gd name="T0" fmla="*/ 441 w 19"/>
                <a:gd name="T1" fmla="*/ 261 h 30"/>
                <a:gd name="T2" fmla="*/ 298 w 19"/>
                <a:gd name="T3" fmla="*/ 576 h 30"/>
                <a:gd name="T4" fmla="*/ 441 w 19"/>
                <a:gd name="T5" fmla="*/ 975 h 30"/>
                <a:gd name="T6" fmla="*/ 0 w 19"/>
                <a:gd name="T7" fmla="*/ 1099 h 30"/>
                <a:gd name="T8" fmla="*/ 33 w 19"/>
                <a:gd name="T9" fmla="*/ 922 h 30"/>
                <a:gd name="T10" fmla="*/ 76 w 19"/>
                <a:gd name="T11" fmla="*/ 350 h 30"/>
                <a:gd name="T12" fmla="*/ 361 w 19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0">
                  <a:moveTo>
                    <a:pt x="12" y="6"/>
                  </a:moveTo>
                  <a:cubicBezTo>
                    <a:pt x="10" y="8"/>
                    <a:pt x="8" y="10"/>
                    <a:pt x="8" y="13"/>
                  </a:cubicBezTo>
                  <a:cubicBezTo>
                    <a:pt x="8" y="17"/>
                    <a:pt x="9" y="20"/>
                    <a:pt x="12" y="22"/>
                  </a:cubicBezTo>
                  <a:cubicBezTo>
                    <a:pt x="19" y="30"/>
                    <a:pt x="4" y="29"/>
                    <a:pt x="0" y="25"/>
                  </a:cubicBezTo>
                  <a:cubicBezTo>
                    <a:pt x="0" y="24"/>
                    <a:pt x="1" y="23"/>
                    <a:pt x="1" y="21"/>
                  </a:cubicBezTo>
                  <a:cubicBezTo>
                    <a:pt x="2" y="17"/>
                    <a:pt x="2" y="12"/>
                    <a:pt x="2" y="8"/>
                  </a:cubicBezTo>
                  <a:cubicBezTo>
                    <a:pt x="3" y="3"/>
                    <a:pt x="2" y="0"/>
                    <a:pt x="1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Freeform 303">
              <a:extLst>
                <a:ext uri="{FF2B5EF4-FFF2-40B4-BE49-F238E27FC236}">
                  <a16:creationId xmlns:a16="http://schemas.microsoft.com/office/drawing/2014/main" id="{E4C5E050-163B-4CC5-99C4-2A8A4DD88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3117"/>
              <a:ext cx="183" cy="70"/>
            </a:xfrm>
            <a:custGeom>
              <a:avLst/>
              <a:gdLst>
                <a:gd name="T0" fmla="*/ 0 w 55"/>
                <a:gd name="T1" fmla="*/ 392 h 20"/>
                <a:gd name="T2" fmla="*/ 476 w 55"/>
                <a:gd name="T3" fmla="*/ 515 h 20"/>
                <a:gd name="T4" fmla="*/ 1218 w 55"/>
                <a:gd name="T5" fmla="*/ 651 h 20"/>
                <a:gd name="T6" fmla="*/ 1837 w 55"/>
                <a:gd name="T7" fmla="*/ 823 h 20"/>
                <a:gd name="T8" fmla="*/ 1993 w 55"/>
                <a:gd name="T9" fmla="*/ 564 h 20"/>
                <a:gd name="T10" fmla="*/ 1837 w 55"/>
                <a:gd name="T11" fmla="*/ 49 h 20"/>
                <a:gd name="T12" fmla="*/ 1803 w 55"/>
                <a:gd name="T13" fmla="*/ 259 h 20"/>
                <a:gd name="T14" fmla="*/ 1837 w 55"/>
                <a:gd name="T15" fmla="*/ 515 h 20"/>
                <a:gd name="T16" fmla="*/ 1328 w 55"/>
                <a:gd name="T17" fmla="*/ 480 h 20"/>
                <a:gd name="T18" fmla="*/ 1108 w 55"/>
                <a:gd name="T19" fmla="*/ 308 h 20"/>
                <a:gd name="T20" fmla="*/ 699 w 55"/>
                <a:gd name="T21" fmla="*/ 308 h 20"/>
                <a:gd name="T22" fmla="*/ 77 w 55"/>
                <a:gd name="T23" fmla="*/ 0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20">
                  <a:moveTo>
                    <a:pt x="0" y="9"/>
                  </a:moveTo>
                  <a:cubicBezTo>
                    <a:pt x="1" y="15"/>
                    <a:pt x="10" y="12"/>
                    <a:pt x="13" y="12"/>
                  </a:cubicBezTo>
                  <a:cubicBezTo>
                    <a:pt x="20" y="11"/>
                    <a:pt x="27" y="14"/>
                    <a:pt x="33" y="15"/>
                  </a:cubicBezTo>
                  <a:cubicBezTo>
                    <a:pt x="37" y="17"/>
                    <a:pt x="45" y="20"/>
                    <a:pt x="50" y="19"/>
                  </a:cubicBezTo>
                  <a:cubicBezTo>
                    <a:pt x="52" y="18"/>
                    <a:pt x="53" y="15"/>
                    <a:pt x="54" y="13"/>
                  </a:cubicBezTo>
                  <a:cubicBezTo>
                    <a:pt x="55" y="8"/>
                    <a:pt x="53" y="5"/>
                    <a:pt x="50" y="1"/>
                  </a:cubicBezTo>
                  <a:cubicBezTo>
                    <a:pt x="50" y="3"/>
                    <a:pt x="48" y="4"/>
                    <a:pt x="49" y="6"/>
                  </a:cubicBezTo>
                  <a:cubicBezTo>
                    <a:pt x="50" y="9"/>
                    <a:pt x="53" y="9"/>
                    <a:pt x="50" y="12"/>
                  </a:cubicBezTo>
                  <a:cubicBezTo>
                    <a:pt x="46" y="17"/>
                    <a:pt x="40" y="14"/>
                    <a:pt x="36" y="11"/>
                  </a:cubicBezTo>
                  <a:cubicBezTo>
                    <a:pt x="34" y="10"/>
                    <a:pt x="32" y="8"/>
                    <a:pt x="30" y="7"/>
                  </a:cubicBezTo>
                  <a:cubicBezTo>
                    <a:pt x="26" y="5"/>
                    <a:pt x="23" y="6"/>
                    <a:pt x="19" y="7"/>
                  </a:cubicBezTo>
                  <a:cubicBezTo>
                    <a:pt x="12" y="8"/>
                    <a:pt x="5" y="7"/>
                    <a:pt x="2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Freeform 304">
              <a:extLst>
                <a:ext uri="{FF2B5EF4-FFF2-40B4-BE49-F238E27FC236}">
                  <a16:creationId xmlns:a16="http://schemas.microsoft.com/office/drawing/2014/main" id="{61759D60-6D50-4726-BB0D-AB297AE1F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3138"/>
              <a:ext cx="36" cy="67"/>
            </a:xfrm>
            <a:custGeom>
              <a:avLst/>
              <a:gdLst>
                <a:gd name="T0" fmla="*/ 353 w 11"/>
                <a:gd name="T1" fmla="*/ 49 h 19"/>
                <a:gd name="T2" fmla="*/ 353 w 11"/>
                <a:gd name="T3" fmla="*/ 487 h 19"/>
                <a:gd name="T4" fmla="*/ 278 w 11"/>
                <a:gd name="T5" fmla="*/ 832 h 19"/>
                <a:gd name="T6" fmla="*/ 170 w 11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9">
                  <a:moveTo>
                    <a:pt x="10" y="1"/>
                  </a:moveTo>
                  <a:cubicBezTo>
                    <a:pt x="9" y="5"/>
                    <a:pt x="9" y="7"/>
                    <a:pt x="10" y="11"/>
                  </a:cubicBezTo>
                  <a:cubicBezTo>
                    <a:pt x="11" y="14"/>
                    <a:pt x="11" y="18"/>
                    <a:pt x="8" y="19"/>
                  </a:cubicBezTo>
                  <a:cubicBezTo>
                    <a:pt x="0" y="19"/>
                    <a:pt x="6" y="3"/>
                    <a:pt x="5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Freeform 305">
              <a:extLst>
                <a:ext uri="{FF2B5EF4-FFF2-40B4-BE49-F238E27FC236}">
                  <a16:creationId xmlns:a16="http://schemas.microsoft.com/office/drawing/2014/main" id="{7FF89F02-DC7A-4E55-8518-E60BD8731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3141"/>
              <a:ext cx="142" cy="50"/>
            </a:xfrm>
            <a:custGeom>
              <a:avLst/>
              <a:gdLst>
                <a:gd name="T0" fmla="*/ 33 w 43"/>
                <a:gd name="T1" fmla="*/ 407 h 14"/>
                <a:gd name="T2" fmla="*/ 76 w 43"/>
                <a:gd name="T3" fmla="*/ 550 h 14"/>
                <a:gd name="T4" fmla="*/ 327 w 43"/>
                <a:gd name="T5" fmla="*/ 496 h 14"/>
                <a:gd name="T6" fmla="*/ 829 w 43"/>
                <a:gd name="T7" fmla="*/ 268 h 14"/>
                <a:gd name="T8" fmla="*/ 1080 w 43"/>
                <a:gd name="T9" fmla="*/ 461 h 14"/>
                <a:gd name="T10" fmla="*/ 1364 w 43"/>
                <a:gd name="T11" fmla="*/ 496 h 14"/>
                <a:gd name="T12" fmla="*/ 1549 w 43"/>
                <a:gd name="T13" fmla="*/ 407 h 14"/>
                <a:gd name="T14" fmla="*/ 1331 w 43"/>
                <a:gd name="T15" fmla="*/ 179 h 14"/>
                <a:gd name="T16" fmla="*/ 796 w 43"/>
                <a:gd name="T17" fmla="*/ 89 h 14"/>
                <a:gd name="T18" fmla="*/ 436 w 43"/>
                <a:gd name="T19" fmla="*/ 50 h 14"/>
                <a:gd name="T20" fmla="*/ 218 w 43"/>
                <a:gd name="T21" fmla="*/ 0 h 14"/>
                <a:gd name="T22" fmla="*/ 251 w 43"/>
                <a:gd name="T23" fmla="*/ 5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14">
                  <a:moveTo>
                    <a:pt x="1" y="9"/>
                  </a:moveTo>
                  <a:cubicBezTo>
                    <a:pt x="0" y="11"/>
                    <a:pt x="1" y="11"/>
                    <a:pt x="2" y="12"/>
                  </a:cubicBezTo>
                  <a:cubicBezTo>
                    <a:pt x="5" y="14"/>
                    <a:pt x="7" y="13"/>
                    <a:pt x="9" y="11"/>
                  </a:cubicBezTo>
                  <a:cubicBezTo>
                    <a:pt x="13" y="8"/>
                    <a:pt x="17" y="5"/>
                    <a:pt x="23" y="6"/>
                  </a:cubicBezTo>
                  <a:cubicBezTo>
                    <a:pt x="26" y="7"/>
                    <a:pt x="28" y="9"/>
                    <a:pt x="30" y="10"/>
                  </a:cubicBezTo>
                  <a:cubicBezTo>
                    <a:pt x="32" y="11"/>
                    <a:pt x="36" y="11"/>
                    <a:pt x="38" y="11"/>
                  </a:cubicBezTo>
                  <a:cubicBezTo>
                    <a:pt x="40" y="11"/>
                    <a:pt x="42" y="11"/>
                    <a:pt x="43" y="9"/>
                  </a:cubicBezTo>
                  <a:cubicBezTo>
                    <a:pt x="43" y="7"/>
                    <a:pt x="38" y="5"/>
                    <a:pt x="37" y="4"/>
                  </a:cubicBezTo>
                  <a:cubicBezTo>
                    <a:pt x="39" y="9"/>
                    <a:pt x="24" y="2"/>
                    <a:pt x="22" y="2"/>
                  </a:cubicBezTo>
                  <a:cubicBezTo>
                    <a:pt x="19" y="1"/>
                    <a:pt x="15" y="0"/>
                    <a:pt x="12" y="1"/>
                  </a:cubicBezTo>
                  <a:cubicBezTo>
                    <a:pt x="9" y="2"/>
                    <a:pt x="9" y="3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306">
              <a:extLst>
                <a:ext uri="{FF2B5EF4-FFF2-40B4-BE49-F238E27FC236}">
                  <a16:creationId xmlns:a16="http://schemas.microsoft.com/office/drawing/2014/main" id="{EB127B26-7249-4531-A205-BC4B381AB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3138"/>
              <a:ext cx="40" cy="39"/>
            </a:xfrm>
            <a:custGeom>
              <a:avLst/>
              <a:gdLst>
                <a:gd name="T0" fmla="*/ 77 w 12"/>
                <a:gd name="T1" fmla="*/ 0 h 11"/>
                <a:gd name="T2" fmla="*/ 33 w 12"/>
                <a:gd name="T3" fmla="*/ 351 h 11"/>
                <a:gd name="T4" fmla="*/ 443 w 12"/>
                <a:gd name="T5" fmla="*/ 262 h 11"/>
                <a:gd name="T6" fmla="*/ 110 w 12"/>
                <a:gd name="T7" fmla="*/ 13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1">
                  <a:moveTo>
                    <a:pt x="2" y="0"/>
                  </a:moveTo>
                  <a:cubicBezTo>
                    <a:pt x="2" y="3"/>
                    <a:pt x="0" y="7"/>
                    <a:pt x="1" y="8"/>
                  </a:cubicBezTo>
                  <a:cubicBezTo>
                    <a:pt x="4" y="11"/>
                    <a:pt x="10" y="8"/>
                    <a:pt x="12" y="6"/>
                  </a:cubicBezTo>
                  <a:cubicBezTo>
                    <a:pt x="9" y="7"/>
                    <a:pt x="3" y="7"/>
                    <a:pt x="3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307">
              <a:extLst>
                <a:ext uri="{FF2B5EF4-FFF2-40B4-BE49-F238E27FC236}">
                  <a16:creationId xmlns:a16="http://schemas.microsoft.com/office/drawing/2014/main" id="{8FA7D29A-C3BF-4293-AD40-711F74728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3092"/>
              <a:ext cx="120" cy="25"/>
            </a:xfrm>
            <a:custGeom>
              <a:avLst/>
              <a:gdLst>
                <a:gd name="T0" fmla="*/ 0 w 36"/>
                <a:gd name="T1" fmla="*/ 0 h 7"/>
                <a:gd name="T2" fmla="*/ 557 w 36"/>
                <a:gd name="T3" fmla="*/ 229 h 7"/>
                <a:gd name="T4" fmla="*/ 1333 w 36"/>
                <a:gd name="T5" fmla="*/ 22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4" y="4"/>
                    <a:pt x="10" y="4"/>
                    <a:pt x="15" y="5"/>
                  </a:cubicBezTo>
                  <a:cubicBezTo>
                    <a:pt x="23" y="7"/>
                    <a:pt x="28" y="7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Freeform 308">
              <a:extLst>
                <a:ext uri="{FF2B5EF4-FFF2-40B4-BE49-F238E27FC236}">
                  <a16:creationId xmlns:a16="http://schemas.microsoft.com/office/drawing/2014/main" id="{772013EF-E2E4-40CD-82CB-3CEDDA7F9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117"/>
              <a:ext cx="46" cy="21"/>
            </a:xfrm>
            <a:custGeom>
              <a:avLst/>
              <a:gdLst>
                <a:gd name="T0" fmla="*/ 0 w 14"/>
                <a:gd name="T1" fmla="*/ 0 h 6"/>
                <a:gd name="T2" fmla="*/ 496 w 14"/>
                <a:gd name="T3" fmla="*/ 17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2" y="6"/>
                    <a:pt x="11" y="0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Freeform 309">
              <a:extLst>
                <a:ext uri="{FF2B5EF4-FFF2-40B4-BE49-F238E27FC236}">
                  <a16:creationId xmlns:a16="http://schemas.microsoft.com/office/drawing/2014/main" id="{A591808B-9EF1-4FB7-82AE-26017BF0F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110"/>
              <a:ext cx="14" cy="49"/>
            </a:xfrm>
            <a:custGeom>
              <a:avLst/>
              <a:gdLst>
                <a:gd name="T0" fmla="*/ 137 w 4"/>
                <a:gd name="T1" fmla="*/ 0 h 14"/>
                <a:gd name="T2" fmla="*/ 0 w 4"/>
                <a:gd name="T3" fmla="*/ 308 h 14"/>
                <a:gd name="T4" fmla="*/ 172 w 4"/>
                <a:gd name="T5" fmla="*/ 60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1" y="11"/>
                    <a:pt x="4" y="14"/>
                    <a:pt x="4" y="14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Freeform 310">
              <a:extLst>
                <a:ext uri="{FF2B5EF4-FFF2-40B4-BE49-F238E27FC236}">
                  <a16:creationId xmlns:a16="http://schemas.microsoft.com/office/drawing/2014/main" id="{C96C8635-8043-4FDF-905C-E05EAE1F5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155"/>
              <a:ext cx="6" cy="25"/>
            </a:xfrm>
            <a:custGeom>
              <a:avLst/>
              <a:gdLst>
                <a:gd name="T0" fmla="*/ 54 w 2"/>
                <a:gd name="T1" fmla="*/ 0 h 7"/>
                <a:gd name="T2" fmla="*/ 0 w 2"/>
                <a:gd name="T3" fmla="*/ 3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4"/>
                    <a:pt x="0" y="7"/>
                    <a:pt x="0" y="7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311">
              <a:extLst>
                <a:ext uri="{FF2B5EF4-FFF2-40B4-BE49-F238E27FC236}">
                  <a16:creationId xmlns:a16="http://schemas.microsoft.com/office/drawing/2014/main" id="{8CB45A0C-A561-4A78-8A52-30F7233F9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3141"/>
              <a:ext cx="36" cy="53"/>
            </a:xfrm>
            <a:custGeom>
              <a:avLst/>
              <a:gdLst>
                <a:gd name="T0" fmla="*/ 75 w 11"/>
                <a:gd name="T1" fmla="*/ 0 h 15"/>
                <a:gd name="T2" fmla="*/ 311 w 11"/>
                <a:gd name="T3" fmla="*/ 438 h 15"/>
                <a:gd name="T4" fmla="*/ 0 w 11"/>
                <a:gd name="T5" fmla="*/ 6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0"/>
                  </a:moveTo>
                  <a:cubicBezTo>
                    <a:pt x="1" y="7"/>
                    <a:pt x="11" y="5"/>
                    <a:pt x="9" y="10"/>
                  </a:cubicBezTo>
                  <a:cubicBezTo>
                    <a:pt x="8" y="15"/>
                    <a:pt x="0" y="14"/>
                    <a:pt x="0" y="14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Freeform 312">
              <a:extLst>
                <a:ext uri="{FF2B5EF4-FFF2-40B4-BE49-F238E27FC236}">
                  <a16:creationId xmlns:a16="http://schemas.microsoft.com/office/drawing/2014/main" id="{F53CC19F-8917-424A-A17D-3D082DBCB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141"/>
              <a:ext cx="7" cy="32"/>
            </a:xfrm>
            <a:custGeom>
              <a:avLst/>
              <a:gdLst>
                <a:gd name="T0" fmla="*/ 0 w 2"/>
                <a:gd name="T1" fmla="*/ 0 h 9"/>
                <a:gd name="T2" fmla="*/ 88 w 2"/>
                <a:gd name="T3" fmla="*/ 40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0" y="3"/>
                    <a:pt x="0" y="6"/>
                    <a:pt x="2" y="9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Freeform 313">
              <a:extLst>
                <a:ext uri="{FF2B5EF4-FFF2-40B4-BE49-F238E27FC236}">
                  <a16:creationId xmlns:a16="http://schemas.microsoft.com/office/drawing/2014/main" id="{4D8A0FA6-46C6-4190-8E64-4ED9DEE3D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3095"/>
              <a:ext cx="196" cy="124"/>
            </a:xfrm>
            <a:custGeom>
              <a:avLst/>
              <a:gdLst>
                <a:gd name="T0" fmla="*/ 774 w 59"/>
                <a:gd name="T1" fmla="*/ 227 h 35"/>
                <a:gd name="T2" fmla="*/ 1754 w 59"/>
                <a:gd name="T3" fmla="*/ 400 h 35"/>
                <a:gd name="T4" fmla="*/ 2163 w 59"/>
                <a:gd name="T5" fmla="*/ 1017 h 35"/>
                <a:gd name="T6" fmla="*/ 1721 w 59"/>
                <a:gd name="T7" fmla="*/ 1332 h 35"/>
                <a:gd name="T8" fmla="*/ 884 w 59"/>
                <a:gd name="T9" fmla="*/ 1066 h 35"/>
                <a:gd name="T10" fmla="*/ 186 w 59"/>
                <a:gd name="T11" fmla="*/ 1293 h 35"/>
                <a:gd name="T12" fmla="*/ 219 w 59"/>
                <a:gd name="T13" fmla="*/ 928 h 35"/>
                <a:gd name="T14" fmla="*/ 219 w 59"/>
                <a:gd name="T15" fmla="*/ 577 h 35"/>
                <a:gd name="T16" fmla="*/ 219 w 59"/>
                <a:gd name="T17" fmla="*/ 0 h 35"/>
                <a:gd name="T18" fmla="*/ 774 w 59"/>
                <a:gd name="T19" fmla="*/ 227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35">
                  <a:moveTo>
                    <a:pt x="21" y="5"/>
                  </a:moveTo>
                  <a:cubicBezTo>
                    <a:pt x="37" y="12"/>
                    <a:pt x="46" y="7"/>
                    <a:pt x="48" y="9"/>
                  </a:cubicBezTo>
                  <a:cubicBezTo>
                    <a:pt x="54" y="14"/>
                    <a:pt x="59" y="13"/>
                    <a:pt x="59" y="23"/>
                  </a:cubicBezTo>
                  <a:cubicBezTo>
                    <a:pt x="59" y="27"/>
                    <a:pt x="58" y="28"/>
                    <a:pt x="47" y="30"/>
                  </a:cubicBezTo>
                  <a:cubicBezTo>
                    <a:pt x="35" y="33"/>
                    <a:pt x="36" y="19"/>
                    <a:pt x="24" y="24"/>
                  </a:cubicBezTo>
                  <a:cubicBezTo>
                    <a:pt x="12" y="29"/>
                    <a:pt x="18" y="35"/>
                    <a:pt x="5" y="29"/>
                  </a:cubicBezTo>
                  <a:cubicBezTo>
                    <a:pt x="1" y="24"/>
                    <a:pt x="9" y="25"/>
                    <a:pt x="6" y="21"/>
                  </a:cubicBezTo>
                  <a:cubicBezTo>
                    <a:pt x="3" y="17"/>
                    <a:pt x="5" y="15"/>
                    <a:pt x="6" y="13"/>
                  </a:cubicBezTo>
                  <a:cubicBezTo>
                    <a:pt x="8" y="7"/>
                    <a:pt x="0" y="0"/>
                    <a:pt x="6" y="0"/>
                  </a:cubicBezTo>
                  <a:cubicBezTo>
                    <a:pt x="12" y="0"/>
                    <a:pt x="13" y="3"/>
                    <a:pt x="21" y="5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Freeform 314">
              <a:extLst>
                <a:ext uri="{FF2B5EF4-FFF2-40B4-BE49-F238E27FC236}">
                  <a16:creationId xmlns:a16="http://schemas.microsoft.com/office/drawing/2014/main" id="{A577B2F7-E716-4455-8B47-FA631AF0B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035"/>
              <a:ext cx="272" cy="173"/>
            </a:xfrm>
            <a:custGeom>
              <a:avLst/>
              <a:gdLst>
                <a:gd name="T0" fmla="*/ 2740 w 82"/>
                <a:gd name="T1" fmla="*/ 798 h 49"/>
                <a:gd name="T2" fmla="*/ 2849 w 82"/>
                <a:gd name="T3" fmla="*/ 798 h 49"/>
                <a:gd name="T4" fmla="*/ 2916 w 82"/>
                <a:gd name="T5" fmla="*/ 1320 h 49"/>
                <a:gd name="T6" fmla="*/ 2916 w 82"/>
                <a:gd name="T7" fmla="*/ 1670 h 49"/>
                <a:gd name="T8" fmla="*/ 2849 w 82"/>
                <a:gd name="T9" fmla="*/ 1896 h 49"/>
                <a:gd name="T10" fmla="*/ 1685 w 82"/>
                <a:gd name="T11" fmla="*/ 1719 h 49"/>
                <a:gd name="T12" fmla="*/ 803 w 82"/>
                <a:gd name="T13" fmla="*/ 1808 h 49"/>
                <a:gd name="T14" fmla="*/ 109 w 82"/>
                <a:gd name="T15" fmla="*/ 1670 h 49"/>
                <a:gd name="T16" fmla="*/ 219 w 82"/>
                <a:gd name="T17" fmla="*/ 1409 h 49"/>
                <a:gd name="T18" fmla="*/ 395 w 82"/>
                <a:gd name="T19" fmla="*/ 226 h 49"/>
                <a:gd name="T20" fmla="*/ 992 w 82"/>
                <a:gd name="T21" fmla="*/ 487 h 49"/>
                <a:gd name="T22" fmla="*/ 2740 w 82"/>
                <a:gd name="T23" fmla="*/ 798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" h="49">
                  <a:moveTo>
                    <a:pt x="75" y="18"/>
                  </a:moveTo>
                  <a:cubicBezTo>
                    <a:pt x="76" y="18"/>
                    <a:pt x="77" y="18"/>
                    <a:pt x="78" y="18"/>
                  </a:cubicBezTo>
                  <a:cubicBezTo>
                    <a:pt x="77" y="20"/>
                    <a:pt x="81" y="25"/>
                    <a:pt x="80" y="30"/>
                  </a:cubicBezTo>
                  <a:cubicBezTo>
                    <a:pt x="79" y="32"/>
                    <a:pt x="77" y="34"/>
                    <a:pt x="80" y="38"/>
                  </a:cubicBezTo>
                  <a:cubicBezTo>
                    <a:pt x="82" y="41"/>
                    <a:pt x="78" y="40"/>
                    <a:pt x="78" y="43"/>
                  </a:cubicBezTo>
                  <a:cubicBezTo>
                    <a:pt x="71" y="49"/>
                    <a:pt x="58" y="42"/>
                    <a:pt x="46" y="39"/>
                  </a:cubicBezTo>
                  <a:cubicBezTo>
                    <a:pt x="40" y="38"/>
                    <a:pt x="28" y="38"/>
                    <a:pt x="22" y="41"/>
                  </a:cubicBezTo>
                  <a:cubicBezTo>
                    <a:pt x="15" y="43"/>
                    <a:pt x="8" y="41"/>
                    <a:pt x="3" y="38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20"/>
                    <a:pt x="0" y="9"/>
                    <a:pt x="11" y="5"/>
                  </a:cubicBezTo>
                  <a:cubicBezTo>
                    <a:pt x="17" y="0"/>
                    <a:pt x="20" y="8"/>
                    <a:pt x="27" y="11"/>
                  </a:cubicBezTo>
                  <a:cubicBezTo>
                    <a:pt x="33" y="13"/>
                    <a:pt x="67" y="20"/>
                    <a:pt x="75" y="1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315">
              <a:extLst>
                <a:ext uri="{FF2B5EF4-FFF2-40B4-BE49-F238E27FC236}">
                  <a16:creationId xmlns:a16="http://schemas.microsoft.com/office/drawing/2014/main" id="{EF5682F7-AFF3-4394-9E64-B20D65C19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3120"/>
              <a:ext cx="26" cy="11"/>
            </a:xfrm>
            <a:custGeom>
              <a:avLst/>
              <a:gdLst>
                <a:gd name="T0" fmla="*/ 0 w 8"/>
                <a:gd name="T1" fmla="*/ 0 h 3"/>
                <a:gd name="T2" fmla="*/ 276 w 8"/>
                <a:gd name="T3" fmla="*/ 14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6" y="1"/>
                    <a:pt x="8" y="3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316">
              <a:extLst>
                <a:ext uri="{FF2B5EF4-FFF2-40B4-BE49-F238E27FC236}">
                  <a16:creationId xmlns:a16="http://schemas.microsoft.com/office/drawing/2014/main" id="{41AFE5FE-7BFC-4054-ABCF-77C72DCAC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989"/>
              <a:ext cx="206" cy="311"/>
            </a:xfrm>
            <a:custGeom>
              <a:avLst/>
              <a:gdLst>
                <a:gd name="T0" fmla="*/ 1688 w 62"/>
                <a:gd name="T1" fmla="*/ 3796 h 88"/>
                <a:gd name="T2" fmla="*/ 2087 w 62"/>
                <a:gd name="T3" fmla="*/ 3273 h 88"/>
                <a:gd name="T4" fmla="*/ 1910 w 62"/>
                <a:gd name="T5" fmla="*/ 2297 h 88"/>
                <a:gd name="T6" fmla="*/ 1754 w 62"/>
                <a:gd name="T7" fmla="*/ 1675 h 88"/>
                <a:gd name="T8" fmla="*/ 1655 w 62"/>
                <a:gd name="T9" fmla="*/ 926 h 88"/>
                <a:gd name="T10" fmla="*/ 585 w 62"/>
                <a:gd name="T11" fmla="*/ 350 h 88"/>
                <a:gd name="T12" fmla="*/ 186 w 62"/>
                <a:gd name="T13" fmla="*/ 1375 h 88"/>
                <a:gd name="T14" fmla="*/ 0 w 62"/>
                <a:gd name="T15" fmla="*/ 2124 h 88"/>
                <a:gd name="T16" fmla="*/ 186 w 62"/>
                <a:gd name="T17" fmla="*/ 1986 h 88"/>
                <a:gd name="T18" fmla="*/ 253 w 62"/>
                <a:gd name="T19" fmla="*/ 2212 h 88"/>
                <a:gd name="T20" fmla="*/ 442 w 62"/>
                <a:gd name="T21" fmla="*/ 2248 h 88"/>
                <a:gd name="T22" fmla="*/ 552 w 62"/>
                <a:gd name="T23" fmla="*/ 2386 h 88"/>
                <a:gd name="T24" fmla="*/ 518 w 62"/>
                <a:gd name="T25" fmla="*/ 2559 h 88"/>
                <a:gd name="T26" fmla="*/ 552 w 62"/>
                <a:gd name="T27" fmla="*/ 2785 h 88"/>
                <a:gd name="T28" fmla="*/ 618 w 62"/>
                <a:gd name="T29" fmla="*/ 2909 h 88"/>
                <a:gd name="T30" fmla="*/ 661 w 62"/>
                <a:gd name="T31" fmla="*/ 3046 h 88"/>
                <a:gd name="T32" fmla="*/ 585 w 62"/>
                <a:gd name="T33" fmla="*/ 3311 h 88"/>
                <a:gd name="T34" fmla="*/ 694 w 62"/>
                <a:gd name="T35" fmla="*/ 3396 h 88"/>
                <a:gd name="T36" fmla="*/ 884 w 62"/>
                <a:gd name="T37" fmla="*/ 3311 h 88"/>
                <a:gd name="T38" fmla="*/ 993 w 62"/>
                <a:gd name="T39" fmla="*/ 3311 h 88"/>
                <a:gd name="T40" fmla="*/ 1060 w 62"/>
                <a:gd name="T41" fmla="*/ 3485 h 88"/>
                <a:gd name="T42" fmla="*/ 1246 w 62"/>
                <a:gd name="T43" fmla="*/ 3534 h 88"/>
                <a:gd name="T44" fmla="*/ 1392 w 62"/>
                <a:gd name="T45" fmla="*/ 3534 h 88"/>
                <a:gd name="T46" fmla="*/ 1392 w 62"/>
                <a:gd name="T47" fmla="*/ 3796 h 88"/>
                <a:gd name="T48" fmla="*/ 1545 w 62"/>
                <a:gd name="T49" fmla="*/ 3711 h 88"/>
                <a:gd name="T50" fmla="*/ 1578 w 62"/>
                <a:gd name="T51" fmla="*/ 3796 h 88"/>
                <a:gd name="T52" fmla="*/ 1688 w 62"/>
                <a:gd name="T53" fmla="*/ 3796 h 8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2" h="88">
                  <a:moveTo>
                    <a:pt x="46" y="86"/>
                  </a:moveTo>
                  <a:cubicBezTo>
                    <a:pt x="49" y="82"/>
                    <a:pt x="53" y="78"/>
                    <a:pt x="57" y="74"/>
                  </a:cubicBezTo>
                  <a:cubicBezTo>
                    <a:pt x="62" y="68"/>
                    <a:pt x="55" y="56"/>
                    <a:pt x="52" y="52"/>
                  </a:cubicBezTo>
                  <a:cubicBezTo>
                    <a:pt x="49" y="47"/>
                    <a:pt x="48" y="40"/>
                    <a:pt x="48" y="38"/>
                  </a:cubicBezTo>
                  <a:cubicBezTo>
                    <a:pt x="46" y="31"/>
                    <a:pt x="47" y="26"/>
                    <a:pt x="45" y="21"/>
                  </a:cubicBezTo>
                  <a:cubicBezTo>
                    <a:pt x="37" y="0"/>
                    <a:pt x="22" y="7"/>
                    <a:pt x="16" y="8"/>
                  </a:cubicBezTo>
                  <a:cubicBezTo>
                    <a:pt x="9" y="10"/>
                    <a:pt x="7" y="22"/>
                    <a:pt x="5" y="31"/>
                  </a:cubicBezTo>
                  <a:cubicBezTo>
                    <a:pt x="1" y="33"/>
                    <a:pt x="3" y="42"/>
                    <a:pt x="0" y="48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77"/>
                    <a:pt x="22" y="75"/>
                    <a:pt x="24" y="75"/>
                  </a:cubicBezTo>
                  <a:cubicBezTo>
                    <a:pt x="25" y="75"/>
                    <a:pt x="27" y="73"/>
                    <a:pt x="27" y="75"/>
                  </a:cubicBezTo>
                  <a:cubicBezTo>
                    <a:pt x="28" y="77"/>
                    <a:pt x="29" y="79"/>
                    <a:pt x="29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0"/>
                    <a:pt x="38" y="85"/>
                    <a:pt x="38" y="86"/>
                  </a:cubicBezTo>
                  <a:cubicBezTo>
                    <a:pt x="38" y="88"/>
                    <a:pt x="42" y="84"/>
                    <a:pt x="42" y="84"/>
                  </a:cubicBezTo>
                  <a:cubicBezTo>
                    <a:pt x="43" y="86"/>
                    <a:pt x="43" y="86"/>
                    <a:pt x="43" y="86"/>
                  </a:cubicBezTo>
                  <a:lnTo>
                    <a:pt x="46" y="86"/>
                  </a:ln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317">
              <a:extLst>
                <a:ext uri="{FF2B5EF4-FFF2-40B4-BE49-F238E27FC236}">
                  <a16:creationId xmlns:a16="http://schemas.microsoft.com/office/drawing/2014/main" id="{45FA2F51-5282-4CAB-B3D7-9B2E0988F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191"/>
              <a:ext cx="228" cy="300"/>
            </a:xfrm>
            <a:custGeom>
              <a:avLst/>
              <a:gdLst>
                <a:gd name="T0" fmla="*/ 2488 w 69"/>
                <a:gd name="T1" fmla="*/ 1581 h 85"/>
                <a:gd name="T2" fmla="*/ 2379 w 69"/>
                <a:gd name="T3" fmla="*/ 1581 h 85"/>
                <a:gd name="T4" fmla="*/ 2303 w 69"/>
                <a:gd name="T5" fmla="*/ 1496 h 85"/>
                <a:gd name="T6" fmla="*/ 2204 w 69"/>
                <a:gd name="T7" fmla="*/ 1631 h 85"/>
                <a:gd name="T8" fmla="*/ 2161 w 69"/>
                <a:gd name="T9" fmla="*/ 1359 h 85"/>
                <a:gd name="T10" fmla="*/ 2019 w 69"/>
                <a:gd name="T11" fmla="*/ 1359 h 85"/>
                <a:gd name="T12" fmla="*/ 1844 w 69"/>
                <a:gd name="T13" fmla="*/ 1320 h 85"/>
                <a:gd name="T14" fmla="*/ 1768 w 69"/>
                <a:gd name="T15" fmla="*/ 1182 h 85"/>
                <a:gd name="T16" fmla="*/ 1626 w 69"/>
                <a:gd name="T17" fmla="*/ 1182 h 85"/>
                <a:gd name="T18" fmla="*/ 1474 w 69"/>
                <a:gd name="T19" fmla="*/ 1320 h 85"/>
                <a:gd name="T20" fmla="*/ 1332 w 69"/>
                <a:gd name="T21" fmla="*/ 1232 h 85"/>
                <a:gd name="T22" fmla="*/ 1408 w 69"/>
                <a:gd name="T23" fmla="*/ 971 h 85"/>
                <a:gd name="T24" fmla="*/ 1375 w 69"/>
                <a:gd name="T25" fmla="*/ 833 h 85"/>
                <a:gd name="T26" fmla="*/ 1266 w 69"/>
                <a:gd name="T27" fmla="*/ 699 h 85"/>
                <a:gd name="T28" fmla="*/ 1223 w 69"/>
                <a:gd name="T29" fmla="*/ 487 h 85"/>
                <a:gd name="T30" fmla="*/ 1223 w 69"/>
                <a:gd name="T31" fmla="*/ 311 h 85"/>
                <a:gd name="T32" fmla="*/ 1114 w 69"/>
                <a:gd name="T33" fmla="*/ 226 h 85"/>
                <a:gd name="T34" fmla="*/ 938 w 69"/>
                <a:gd name="T35" fmla="*/ 226 h 85"/>
                <a:gd name="T36" fmla="*/ 829 w 69"/>
                <a:gd name="T37" fmla="*/ 0 h 85"/>
                <a:gd name="T38" fmla="*/ 687 w 69"/>
                <a:gd name="T39" fmla="*/ 138 h 85"/>
                <a:gd name="T40" fmla="*/ 185 w 69"/>
                <a:gd name="T41" fmla="*/ 1320 h 85"/>
                <a:gd name="T42" fmla="*/ 644 w 69"/>
                <a:gd name="T43" fmla="*/ 3649 h 85"/>
                <a:gd name="T44" fmla="*/ 829 w 69"/>
                <a:gd name="T45" fmla="*/ 3688 h 85"/>
                <a:gd name="T46" fmla="*/ 862 w 69"/>
                <a:gd name="T47" fmla="*/ 3688 h 85"/>
                <a:gd name="T48" fmla="*/ 1877 w 69"/>
                <a:gd name="T49" fmla="*/ 3078 h 85"/>
                <a:gd name="T50" fmla="*/ 2128 w 69"/>
                <a:gd name="T51" fmla="*/ 2591 h 85"/>
                <a:gd name="T52" fmla="*/ 2488 w 69"/>
                <a:gd name="T53" fmla="*/ 1581 h 8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9" h="85">
                  <a:moveTo>
                    <a:pt x="69" y="36"/>
                  </a:moveTo>
                  <a:cubicBezTo>
                    <a:pt x="66" y="36"/>
                    <a:pt x="66" y="36"/>
                    <a:pt x="66" y="36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1" y="38"/>
                    <a:pt x="61" y="37"/>
                  </a:cubicBezTo>
                  <a:cubicBezTo>
                    <a:pt x="60" y="36"/>
                    <a:pt x="60" y="31"/>
                    <a:pt x="60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0" y="29"/>
                    <a:pt x="49" y="27"/>
                  </a:cubicBezTo>
                  <a:cubicBezTo>
                    <a:pt x="48" y="25"/>
                    <a:pt x="47" y="27"/>
                    <a:pt x="45" y="27"/>
                  </a:cubicBezTo>
                  <a:cubicBezTo>
                    <a:pt x="44" y="27"/>
                    <a:pt x="41" y="30"/>
                    <a:pt x="41" y="30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5" y="1"/>
                    <a:pt x="11" y="16"/>
                    <a:pt x="5" y="30"/>
                  </a:cubicBezTo>
                  <a:cubicBezTo>
                    <a:pt x="0" y="43"/>
                    <a:pt x="10" y="78"/>
                    <a:pt x="18" y="83"/>
                  </a:cubicBezTo>
                  <a:cubicBezTo>
                    <a:pt x="19" y="84"/>
                    <a:pt x="21" y="85"/>
                    <a:pt x="23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33" y="79"/>
                    <a:pt x="45" y="71"/>
                    <a:pt x="52" y="70"/>
                  </a:cubicBezTo>
                  <a:cubicBezTo>
                    <a:pt x="53" y="70"/>
                    <a:pt x="57" y="67"/>
                    <a:pt x="59" y="59"/>
                  </a:cubicBezTo>
                  <a:cubicBezTo>
                    <a:pt x="60" y="54"/>
                    <a:pt x="67" y="39"/>
                    <a:pt x="69" y="3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318">
              <a:extLst>
                <a:ext uri="{FF2B5EF4-FFF2-40B4-BE49-F238E27FC236}">
                  <a16:creationId xmlns:a16="http://schemas.microsoft.com/office/drawing/2014/main" id="{095E7245-464A-46C6-B12E-7FE40179C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424"/>
              <a:ext cx="205" cy="350"/>
            </a:xfrm>
            <a:custGeom>
              <a:avLst/>
              <a:gdLst>
                <a:gd name="T0" fmla="*/ 33 w 62"/>
                <a:gd name="T1" fmla="*/ 1814 h 99"/>
                <a:gd name="T2" fmla="*/ 360 w 62"/>
                <a:gd name="T3" fmla="*/ 799 h 99"/>
                <a:gd name="T4" fmla="*/ 1739 w 62"/>
                <a:gd name="T5" fmla="*/ 226 h 99"/>
                <a:gd name="T6" fmla="*/ 2133 w 62"/>
                <a:gd name="T7" fmla="*/ 1952 h 99"/>
                <a:gd name="T8" fmla="*/ 2057 w 62"/>
                <a:gd name="T9" fmla="*/ 3801 h 99"/>
                <a:gd name="T10" fmla="*/ 1081 w 62"/>
                <a:gd name="T11" fmla="*/ 4324 h 99"/>
                <a:gd name="T12" fmla="*/ 327 w 62"/>
                <a:gd name="T13" fmla="*/ 3362 h 99"/>
                <a:gd name="T14" fmla="*/ 33 w 62"/>
                <a:gd name="T15" fmla="*/ 1814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99">
                  <a:moveTo>
                    <a:pt x="1" y="41"/>
                  </a:moveTo>
                  <a:cubicBezTo>
                    <a:pt x="0" y="30"/>
                    <a:pt x="1" y="21"/>
                    <a:pt x="10" y="18"/>
                  </a:cubicBezTo>
                  <a:cubicBezTo>
                    <a:pt x="19" y="14"/>
                    <a:pt x="41" y="0"/>
                    <a:pt x="48" y="5"/>
                  </a:cubicBezTo>
                  <a:cubicBezTo>
                    <a:pt x="54" y="10"/>
                    <a:pt x="54" y="29"/>
                    <a:pt x="59" y="44"/>
                  </a:cubicBezTo>
                  <a:cubicBezTo>
                    <a:pt x="61" y="53"/>
                    <a:pt x="62" y="79"/>
                    <a:pt x="57" y="86"/>
                  </a:cubicBezTo>
                  <a:cubicBezTo>
                    <a:pt x="52" y="91"/>
                    <a:pt x="36" y="99"/>
                    <a:pt x="30" y="98"/>
                  </a:cubicBezTo>
                  <a:cubicBezTo>
                    <a:pt x="25" y="96"/>
                    <a:pt x="19" y="95"/>
                    <a:pt x="9" y="76"/>
                  </a:cubicBezTo>
                  <a:cubicBezTo>
                    <a:pt x="5" y="71"/>
                    <a:pt x="1" y="52"/>
                    <a:pt x="1" y="4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Freeform 319">
              <a:extLst>
                <a:ext uri="{FF2B5EF4-FFF2-40B4-BE49-F238E27FC236}">
                  <a16:creationId xmlns:a16="http://schemas.microsoft.com/office/drawing/2014/main" id="{A0766D58-B2D3-415F-AB36-E76D4853E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512"/>
              <a:ext cx="142" cy="237"/>
            </a:xfrm>
            <a:custGeom>
              <a:avLst/>
              <a:gdLst>
                <a:gd name="T0" fmla="*/ 1364 w 43"/>
                <a:gd name="T1" fmla="*/ 626 h 67"/>
                <a:gd name="T2" fmla="*/ 1516 w 43"/>
                <a:gd name="T3" fmla="*/ 1864 h 67"/>
                <a:gd name="T4" fmla="*/ 1298 w 43"/>
                <a:gd name="T5" fmla="*/ 2614 h 67"/>
                <a:gd name="T6" fmla="*/ 938 w 43"/>
                <a:gd name="T7" fmla="*/ 2614 h 67"/>
                <a:gd name="T8" fmla="*/ 578 w 43"/>
                <a:gd name="T9" fmla="*/ 2741 h 67"/>
                <a:gd name="T10" fmla="*/ 251 w 43"/>
                <a:gd name="T11" fmla="*/ 2879 h 67"/>
                <a:gd name="T12" fmla="*/ 0 w 43"/>
                <a:gd name="T13" fmla="*/ 2338 h 67"/>
                <a:gd name="T14" fmla="*/ 251 w 43"/>
                <a:gd name="T15" fmla="*/ 2441 h 67"/>
                <a:gd name="T16" fmla="*/ 284 w 43"/>
                <a:gd name="T17" fmla="*/ 1988 h 67"/>
                <a:gd name="T18" fmla="*/ 218 w 43"/>
                <a:gd name="T19" fmla="*/ 1415 h 67"/>
                <a:gd name="T20" fmla="*/ 436 w 43"/>
                <a:gd name="T21" fmla="*/ 1677 h 67"/>
                <a:gd name="T22" fmla="*/ 753 w 43"/>
                <a:gd name="T23" fmla="*/ 2041 h 67"/>
                <a:gd name="T24" fmla="*/ 1156 w 43"/>
                <a:gd name="T25" fmla="*/ 1553 h 67"/>
                <a:gd name="T26" fmla="*/ 1222 w 43"/>
                <a:gd name="T27" fmla="*/ 715 h 67"/>
                <a:gd name="T28" fmla="*/ 1222 w 43"/>
                <a:gd name="T29" fmla="*/ 311 h 67"/>
                <a:gd name="T30" fmla="*/ 1222 w 43"/>
                <a:gd name="T31" fmla="*/ 0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3" h="67">
                  <a:moveTo>
                    <a:pt x="38" y="14"/>
                  </a:moveTo>
                  <a:cubicBezTo>
                    <a:pt x="41" y="22"/>
                    <a:pt x="43" y="33"/>
                    <a:pt x="42" y="42"/>
                  </a:cubicBezTo>
                  <a:cubicBezTo>
                    <a:pt x="42" y="47"/>
                    <a:pt x="42" y="56"/>
                    <a:pt x="36" y="59"/>
                  </a:cubicBezTo>
                  <a:cubicBezTo>
                    <a:pt x="33" y="61"/>
                    <a:pt x="29" y="60"/>
                    <a:pt x="26" y="59"/>
                  </a:cubicBezTo>
                  <a:cubicBezTo>
                    <a:pt x="22" y="59"/>
                    <a:pt x="19" y="60"/>
                    <a:pt x="16" y="62"/>
                  </a:cubicBezTo>
                  <a:cubicBezTo>
                    <a:pt x="13" y="65"/>
                    <a:pt x="10" y="67"/>
                    <a:pt x="7" y="65"/>
                  </a:cubicBezTo>
                  <a:cubicBezTo>
                    <a:pt x="3" y="63"/>
                    <a:pt x="0" y="57"/>
                    <a:pt x="0" y="53"/>
                  </a:cubicBezTo>
                  <a:cubicBezTo>
                    <a:pt x="1" y="56"/>
                    <a:pt x="4" y="58"/>
                    <a:pt x="7" y="55"/>
                  </a:cubicBezTo>
                  <a:cubicBezTo>
                    <a:pt x="9" y="53"/>
                    <a:pt x="8" y="48"/>
                    <a:pt x="8" y="45"/>
                  </a:cubicBezTo>
                  <a:cubicBezTo>
                    <a:pt x="8" y="42"/>
                    <a:pt x="5" y="36"/>
                    <a:pt x="6" y="32"/>
                  </a:cubicBezTo>
                  <a:cubicBezTo>
                    <a:pt x="9" y="26"/>
                    <a:pt x="11" y="35"/>
                    <a:pt x="12" y="38"/>
                  </a:cubicBezTo>
                  <a:cubicBezTo>
                    <a:pt x="14" y="43"/>
                    <a:pt x="15" y="46"/>
                    <a:pt x="21" y="46"/>
                  </a:cubicBezTo>
                  <a:cubicBezTo>
                    <a:pt x="28" y="46"/>
                    <a:pt x="30" y="40"/>
                    <a:pt x="32" y="35"/>
                  </a:cubicBezTo>
                  <a:cubicBezTo>
                    <a:pt x="34" y="28"/>
                    <a:pt x="33" y="23"/>
                    <a:pt x="34" y="16"/>
                  </a:cubicBezTo>
                  <a:cubicBezTo>
                    <a:pt x="34" y="13"/>
                    <a:pt x="35" y="11"/>
                    <a:pt x="34" y="7"/>
                  </a:cubicBezTo>
                  <a:cubicBezTo>
                    <a:pt x="34" y="5"/>
                    <a:pt x="35" y="2"/>
                    <a:pt x="34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320">
              <a:extLst>
                <a:ext uri="{FF2B5EF4-FFF2-40B4-BE49-F238E27FC236}">
                  <a16:creationId xmlns:a16="http://schemas.microsoft.com/office/drawing/2014/main" id="{9400558E-35AE-4B64-87D9-41C34C023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583"/>
              <a:ext cx="109" cy="152"/>
            </a:xfrm>
            <a:custGeom>
              <a:avLst/>
              <a:gdLst>
                <a:gd name="T0" fmla="*/ 1004 w 33"/>
                <a:gd name="T1" fmla="*/ 0 h 43"/>
                <a:gd name="T2" fmla="*/ 1080 w 33"/>
                <a:gd name="T3" fmla="*/ 1011 h 43"/>
                <a:gd name="T4" fmla="*/ 938 w 33"/>
                <a:gd name="T5" fmla="*/ 1548 h 43"/>
                <a:gd name="T6" fmla="*/ 436 w 33"/>
                <a:gd name="T7" fmla="*/ 1637 h 43"/>
                <a:gd name="T8" fmla="*/ 0 w 33"/>
                <a:gd name="T9" fmla="*/ 1898 h 43"/>
                <a:gd name="T10" fmla="*/ 327 w 33"/>
                <a:gd name="T11" fmla="*/ 1237 h 43"/>
                <a:gd name="T12" fmla="*/ 1004 w 33"/>
                <a:gd name="T13" fmla="*/ 48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3">
                  <a:moveTo>
                    <a:pt x="28" y="0"/>
                  </a:moveTo>
                  <a:cubicBezTo>
                    <a:pt x="33" y="5"/>
                    <a:pt x="30" y="16"/>
                    <a:pt x="30" y="23"/>
                  </a:cubicBezTo>
                  <a:cubicBezTo>
                    <a:pt x="29" y="27"/>
                    <a:pt x="29" y="32"/>
                    <a:pt x="26" y="35"/>
                  </a:cubicBezTo>
                  <a:cubicBezTo>
                    <a:pt x="22" y="38"/>
                    <a:pt x="17" y="36"/>
                    <a:pt x="12" y="37"/>
                  </a:cubicBezTo>
                  <a:cubicBezTo>
                    <a:pt x="8" y="38"/>
                    <a:pt x="5" y="43"/>
                    <a:pt x="0" y="43"/>
                  </a:cubicBezTo>
                  <a:cubicBezTo>
                    <a:pt x="1" y="37"/>
                    <a:pt x="10" y="34"/>
                    <a:pt x="9" y="28"/>
                  </a:cubicBezTo>
                  <a:cubicBezTo>
                    <a:pt x="21" y="36"/>
                    <a:pt x="27" y="20"/>
                    <a:pt x="28" y="1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Freeform 321">
              <a:extLst>
                <a:ext uri="{FF2B5EF4-FFF2-40B4-BE49-F238E27FC236}">
                  <a16:creationId xmlns:a16="http://schemas.microsoft.com/office/drawing/2014/main" id="{76693072-BD13-4633-ADD0-0C438E8CB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463"/>
              <a:ext cx="80" cy="42"/>
            </a:xfrm>
            <a:custGeom>
              <a:avLst/>
              <a:gdLst>
                <a:gd name="T0" fmla="*/ 0 w 24"/>
                <a:gd name="T1" fmla="*/ 392 h 12"/>
                <a:gd name="T2" fmla="*/ 890 w 24"/>
                <a:gd name="T3" fmla="*/ 49 h 12"/>
                <a:gd name="T4" fmla="*/ 367 w 24"/>
                <a:gd name="T5" fmla="*/ 392 h 12"/>
                <a:gd name="T6" fmla="*/ 0 w 24"/>
                <a:gd name="T7" fmla="*/ 51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2">
                  <a:moveTo>
                    <a:pt x="0" y="9"/>
                  </a:moveTo>
                  <a:cubicBezTo>
                    <a:pt x="8" y="6"/>
                    <a:pt x="15" y="0"/>
                    <a:pt x="24" y="1"/>
                  </a:cubicBezTo>
                  <a:cubicBezTo>
                    <a:pt x="19" y="3"/>
                    <a:pt x="15" y="6"/>
                    <a:pt x="10" y="9"/>
                  </a:cubicBezTo>
                  <a:cubicBezTo>
                    <a:pt x="7" y="11"/>
                    <a:pt x="3" y="10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Freeform 322">
              <a:extLst>
                <a:ext uri="{FF2B5EF4-FFF2-40B4-BE49-F238E27FC236}">
                  <a16:creationId xmlns:a16="http://schemas.microsoft.com/office/drawing/2014/main" id="{9056D2DF-EC69-493B-AF7A-8831D683D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516"/>
              <a:ext cx="17" cy="106"/>
            </a:xfrm>
            <a:custGeom>
              <a:avLst/>
              <a:gdLst>
                <a:gd name="T0" fmla="*/ 197 w 5"/>
                <a:gd name="T1" fmla="*/ 0 h 30"/>
                <a:gd name="T2" fmla="*/ 116 w 5"/>
                <a:gd name="T3" fmla="*/ 132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1" y="10"/>
                    <a:pt x="0" y="19"/>
                    <a:pt x="3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Freeform 323">
              <a:extLst>
                <a:ext uri="{FF2B5EF4-FFF2-40B4-BE49-F238E27FC236}">
                  <a16:creationId xmlns:a16="http://schemas.microsoft.com/office/drawing/2014/main" id="{A2F1AE33-580B-4E90-AD68-AE7DF5F70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526"/>
              <a:ext cx="19" cy="124"/>
            </a:xfrm>
            <a:custGeom>
              <a:avLst/>
              <a:gdLst>
                <a:gd name="T0" fmla="*/ 32 w 6"/>
                <a:gd name="T1" fmla="*/ 0 h 35"/>
                <a:gd name="T2" fmla="*/ 60 w 6"/>
                <a:gd name="T3" fmla="*/ 716 h 35"/>
                <a:gd name="T4" fmla="*/ 190 w 6"/>
                <a:gd name="T5" fmla="*/ 155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5">
                  <a:moveTo>
                    <a:pt x="1" y="0"/>
                  </a:moveTo>
                  <a:cubicBezTo>
                    <a:pt x="2" y="5"/>
                    <a:pt x="0" y="9"/>
                    <a:pt x="2" y="16"/>
                  </a:cubicBezTo>
                  <a:cubicBezTo>
                    <a:pt x="4" y="22"/>
                    <a:pt x="6" y="30"/>
                    <a:pt x="6" y="35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Freeform 324">
              <a:extLst>
                <a:ext uri="{FF2B5EF4-FFF2-40B4-BE49-F238E27FC236}">
                  <a16:creationId xmlns:a16="http://schemas.microsoft.com/office/drawing/2014/main" id="{B2F40C1D-1103-4346-A136-F9328FC6A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424"/>
              <a:ext cx="205" cy="350"/>
            </a:xfrm>
            <a:custGeom>
              <a:avLst/>
              <a:gdLst>
                <a:gd name="T0" fmla="*/ 33 w 62"/>
                <a:gd name="T1" fmla="*/ 1814 h 99"/>
                <a:gd name="T2" fmla="*/ 360 w 62"/>
                <a:gd name="T3" fmla="*/ 799 h 99"/>
                <a:gd name="T4" fmla="*/ 1739 w 62"/>
                <a:gd name="T5" fmla="*/ 226 h 99"/>
                <a:gd name="T6" fmla="*/ 2133 w 62"/>
                <a:gd name="T7" fmla="*/ 1952 h 99"/>
                <a:gd name="T8" fmla="*/ 2057 w 62"/>
                <a:gd name="T9" fmla="*/ 3801 h 99"/>
                <a:gd name="T10" fmla="*/ 1081 w 62"/>
                <a:gd name="T11" fmla="*/ 4324 h 99"/>
                <a:gd name="T12" fmla="*/ 327 w 62"/>
                <a:gd name="T13" fmla="*/ 3362 h 99"/>
                <a:gd name="T14" fmla="*/ 33 w 62"/>
                <a:gd name="T15" fmla="*/ 1814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99">
                  <a:moveTo>
                    <a:pt x="1" y="41"/>
                  </a:moveTo>
                  <a:cubicBezTo>
                    <a:pt x="0" y="30"/>
                    <a:pt x="1" y="21"/>
                    <a:pt x="10" y="18"/>
                  </a:cubicBezTo>
                  <a:cubicBezTo>
                    <a:pt x="19" y="14"/>
                    <a:pt x="41" y="0"/>
                    <a:pt x="48" y="5"/>
                  </a:cubicBezTo>
                  <a:cubicBezTo>
                    <a:pt x="54" y="10"/>
                    <a:pt x="54" y="29"/>
                    <a:pt x="59" y="44"/>
                  </a:cubicBezTo>
                  <a:cubicBezTo>
                    <a:pt x="61" y="53"/>
                    <a:pt x="62" y="79"/>
                    <a:pt x="57" y="86"/>
                  </a:cubicBezTo>
                  <a:cubicBezTo>
                    <a:pt x="52" y="91"/>
                    <a:pt x="36" y="99"/>
                    <a:pt x="30" y="98"/>
                  </a:cubicBezTo>
                  <a:cubicBezTo>
                    <a:pt x="25" y="96"/>
                    <a:pt x="19" y="95"/>
                    <a:pt x="9" y="76"/>
                  </a:cubicBezTo>
                  <a:cubicBezTo>
                    <a:pt x="5" y="71"/>
                    <a:pt x="1" y="52"/>
                    <a:pt x="1" y="4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Freeform 325">
              <a:extLst>
                <a:ext uri="{FF2B5EF4-FFF2-40B4-BE49-F238E27FC236}">
                  <a16:creationId xmlns:a16="http://schemas.microsoft.com/office/drawing/2014/main" id="{C41BAC8A-A016-414E-AAB1-D2EE26D88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533"/>
              <a:ext cx="36" cy="36"/>
            </a:xfrm>
            <a:custGeom>
              <a:avLst/>
              <a:gdLst>
                <a:gd name="T0" fmla="*/ 33 w 11"/>
                <a:gd name="T1" fmla="*/ 90 h 10"/>
                <a:gd name="T2" fmla="*/ 386 w 11"/>
                <a:gd name="T3" fmla="*/ 90 h 10"/>
                <a:gd name="T4" fmla="*/ 0 w 11"/>
                <a:gd name="T5" fmla="*/ 41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" y="2"/>
                  </a:moveTo>
                  <a:cubicBezTo>
                    <a:pt x="5" y="2"/>
                    <a:pt x="9" y="0"/>
                    <a:pt x="11" y="2"/>
                  </a:cubicBezTo>
                  <a:cubicBezTo>
                    <a:pt x="11" y="7"/>
                    <a:pt x="5" y="10"/>
                    <a:pt x="0" y="9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Freeform 326">
              <a:extLst>
                <a:ext uri="{FF2B5EF4-FFF2-40B4-BE49-F238E27FC236}">
                  <a16:creationId xmlns:a16="http://schemas.microsoft.com/office/drawing/2014/main" id="{9FEDEE92-B906-4696-8E92-3EC9E86E1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632"/>
              <a:ext cx="29" cy="7"/>
            </a:xfrm>
            <a:custGeom>
              <a:avLst/>
              <a:gdLst>
                <a:gd name="T0" fmla="*/ 300 w 9"/>
                <a:gd name="T1" fmla="*/ 0 h 2"/>
                <a:gd name="T2" fmla="*/ 0 w 9"/>
                <a:gd name="T3" fmla="*/ 8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Freeform 327">
              <a:extLst>
                <a:ext uri="{FF2B5EF4-FFF2-40B4-BE49-F238E27FC236}">
                  <a16:creationId xmlns:a16="http://schemas.microsoft.com/office/drawing/2014/main" id="{0FF3F500-7B02-405C-9982-3AFD9AE20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067"/>
              <a:ext cx="40" cy="74"/>
            </a:xfrm>
            <a:custGeom>
              <a:avLst/>
              <a:gdLst>
                <a:gd name="T0" fmla="*/ 110 w 12"/>
                <a:gd name="T1" fmla="*/ 0 h 21"/>
                <a:gd name="T2" fmla="*/ 110 w 12"/>
                <a:gd name="T3" fmla="*/ 310 h 21"/>
                <a:gd name="T4" fmla="*/ 33 w 12"/>
                <a:gd name="T5" fmla="*/ 571 h 21"/>
                <a:gd name="T6" fmla="*/ 300 w 12"/>
                <a:gd name="T7" fmla="*/ 694 h 21"/>
                <a:gd name="T8" fmla="*/ 443 w 12"/>
                <a:gd name="T9" fmla="*/ 920 h 21"/>
                <a:gd name="T10" fmla="*/ 143 w 12"/>
                <a:gd name="T11" fmla="*/ 3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1">
                  <a:moveTo>
                    <a:pt x="3" y="0"/>
                  </a:moveTo>
                  <a:cubicBezTo>
                    <a:pt x="3" y="3"/>
                    <a:pt x="3" y="5"/>
                    <a:pt x="3" y="7"/>
                  </a:cubicBezTo>
                  <a:cubicBezTo>
                    <a:pt x="2" y="9"/>
                    <a:pt x="0" y="11"/>
                    <a:pt x="1" y="13"/>
                  </a:cubicBezTo>
                  <a:cubicBezTo>
                    <a:pt x="2" y="14"/>
                    <a:pt x="6" y="15"/>
                    <a:pt x="8" y="16"/>
                  </a:cubicBezTo>
                  <a:cubicBezTo>
                    <a:pt x="9" y="18"/>
                    <a:pt x="10" y="21"/>
                    <a:pt x="12" y="21"/>
                  </a:cubicBezTo>
                  <a:cubicBezTo>
                    <a:pt x="11" y="17"/>
                    <a:pt x="2" y="11"/>
                    <a:pt x="4" y="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Freeform 328">
              <a:extLst>
                <a:ext uri="{FF2B5EF4-FFF2-40B4-BE49-F238E27FC236}">
                  <a16:creationId xmlns:a16="http://schemas.microsoft.com/office/drawing/2014/main" id="{3ACDFAF7-7657-49A4-A246-D43ACB458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215"/>
              <a:ext cx="43" cy="156"/>
            </a:xfrm>
            <a:custGeom>
              <a:avLst/>
              <a:gdLst>
                <a:gd name="T0" fmla="*/ 470 w 13"/>
                <a:gd name="T1" fmla="*/ 0 h 44"/>
                <a:gd name="T2" fmla="*/ 251 w 13"/>
                <a:gd name="T3" fmla="*/ 401 h 44"/>
                <a:gd name="T4" fmla="*/ 142 w 13"/>
                <a:gd name="T5" fmla="*/ 893 h 44"/>
                <a:gd name="T6" fmla="*/ 33 w 13"/>
                <a:gd name="T7" fmla="*/ 1244 h 44"/>
                <a:gd name="T8" fmla="*/ 142 w 13"/>
                <a:gd name="T9" fmla="*/ 1961 h 44"/>
                <a:gd name="T10" fmla="*/ 142 w 13"/>
                <a:gd name="T11" fmla="*/ 1333 h 44"/>
                <a:gd name="T12" fmla="*/ 361 w 13"/>
                <a:gd name="T13" fmla="*/ 893 h 44"/>
                <a:gd name="T14" fmla="*/ 470 w 13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44">
                  <a:moveTo>
                    <a:pt x="13" y="0"/>
                  </a:moveTo>
                  <a:cubicBezTo>
                    <a:pt x="10" y="3"/>
                    <a:pt x="8" y="5"/>
                    <a:pt x="7" y="9"/>
                  </a:cubicBezTo>
                  <a:cubicBezTo>
                    <a:pt x="6" y="13"/>
                    <a:pt x="6" y="16"/>
                    <a:pt x="4" y="20"/>
                  </a:cubicBezTo>
                  <a:cubicBezTo>
                    <a:pt x="3" y="22"/>
                    <a:pt x="1" y="25"/>
                    <a:pt x="1" y="28"/>
                  </a:cubicBezTo>
                  <a:cubicBezTo>
                    <a:pt x="0" y="33"/>
                    <a:pt x="2" y="39"/>
                    <a:pt x="4" y="44"/>
                  </a:cubicBezTo>
                  <a:cubicBezTo>
                    <a:pt x="6" y="40"/>
                    <a:pt x="4" y="35"/>
                    <a:pt x="4" y="30"/>
                  </a:cubicBezTo>
                  <a:cubicBezTo>
                    <a:pt x="5" y="25"/>
                    <a:pt x="7" y="24"/>
                    <a:pt x="10" y="20"/>
                  </a:cubicBezTo>
                  <a:cubicBezTo>
                    <a:pt x="13" y="14"/>
                    <a:pt x="9" y="5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Freeform 329">
              <a:extLst>
                <a:ext uri="{FF2B5EF4-FFF2-40B4-BE49-F238E27FC236}">
                  <a16:creationId xmlns:a16="http://schemas.microsoft.com/office/drawing/2014/main" id="{2819FD18-8D29-4652-A550-661CFD1FD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010"/>
              <a:ext cx="63" cy="46"/>
            </a:xfrm>
            <a:custGeom>
              <a:avLst/>
              <a:gdLst>
                <a:gd name="T0" fmla="*/ 0 w 19"/>
                <a:gd name="T1" fmla="*/ 577 h 13"/>
                <a:gd name="T2" fmla="*/ 693 w 19"/>
                <a:gd name="T3" fmla="*/ 177 h 13"/>
                <a:gd name="T4" fmla="*/ 219 w 19"/>
                <a:gd name="T5" fmla="*/ 43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1" y="5"/>
                    <a:pt x="12" y="0"/>
                    <a:pt x="19" y="4"/>
                  </a:cubicBezTo>
                  <a:cubicBezTo>
                    <a:pt x="14" y="1"/>
                    <a:pt x="9" y="7"/>
                    <a:pt x="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Freeform 330">
              <a:extLst>
                <a:ext uri="{FF2B5EF4-FFF2-40B4-BE49-F238E27FC236}">
                  <a16:creationId xmlns:a16="http://schemas.microsoft.com/office/drawing/2014/main" id="{548508D5-EF6C-4F07-A13D-4E5331D46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148"/>
              <a:ext cx="150" cy="152"/>
            </a:xfrm>
            <a:custGeom>
              <a:avLst/>
              <a:gdLst>
                <a:gd name="T0" fmla="*/ 0 w 45"/>
                <a:gd name="T1" fmla="*/ 138 h 43"/>
                <a:gd name="T2" fmla="*/ 190 w 45"/>
                <a:gd name="T3" fmla="*/ 0 h 43"/>
                <a:gd name="T4" fmla="*/ 257 w 45"/>
                <a:gd name="T5" fmla="*/ 226 h 43"/>
                <a:gd name="T6" fmla="*/ 443 w 45"/>
                <a:gd name="T7" fmla="*/ 262 h 43"/>
                <a:gd name="T8" fmla="*/ 557 w 45"/>
                <a:gd name="T9" fmla="*/ 399 h 43"/>
                <a:gd name="T10" fmla="*/ 523 w 45"/>
                <a:gd name="T11" fmla="*/ 576 h 43"/>
                <a:gd name="T12" fmla="*/ 557 w 45"/>
                <a:gd name="T13" fmla="*/ 799 h 43"/>
                <a:gd name="T14" fmla="*/ 633 w 45"/>
                <a:gd name="T15" fmla="*/ 926 h 43"/>
                <a:gd name="T16" fmla="*/ 667 w 45"/>
                <a:gd name="T17" fmla="*/ 1060 h 43"/>
                <a:gd name="T18" fmla="*/ 590 w 45"/>
                <a:gd name="T19" fmla="*/ 1326 h 43"/>
                <a:gd name="T20" fmla="*/ 700 w 45"/>
                <a:gd name="T21" fmla="*/ 1410 h 43"/>
                <a:gd name="T22" fmla="*/ 890 w 45"/>
                <a:gd name="T23" fmla="*/ 1326 h 43"/>
                <a:gd name="T24" fmla="*/ 1000 w 45"/>
                <a:gd name="T25" fmla="*/ 1326 h 43"/>
                <a:gd name="T26" fmla="*/ 1077 w 45"/>
                <a:gd name="T27" fmla="*/ 1499 h 43"/>
                <a:gd name="T28" fmla="*/ 1257 w 45"/>
                <a:gd name="T29" fmla="*/ 1548 h 43"/>
                <a:gd name="T30" fmla="*/ 1410 w 45"/>
                <a:gd name="T31" fmla="*/ 1548 h 43"/>
                <a:gd name="T32" fmla="*/ 1410 w 45"/>
                <a:gd name="T33" fmla="*/ 1813 h 43"/>
                <a:gd name="T34" fmla="*/ 1557 w 45"/>
                <a:gd name="T35" fmla="*/ 1725 h 43"/>
                <a:gd name="T36" fmla="*/ 1590 w 45"/>
                <a:gd name="T37" fmla="*/ 1813 h 43"/>
                <a:gd name="T38" fmla="*/ 1667 w 45"/>
                <a:gd name="T39" fmla="*/ 1813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" h="43">
                  <a:moveTo>
                    <a:pt x="0" y="3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2" y="30"/>
                    <a:pt x="24" y="30"/>
                  </a:cubicBezTo>
                  <a:cubicBezTo>
                    <a:pt x="25" y="30"/>
                    <a:pt x="27" y="28"/>
                    <a:pt x="27" y="30"/>
                  </a:cubicBezTo>
                  <a:cubicBezTo>
                    <a:pt x="28" y="32"/>
                    <a:pt x="29" y="34"/>
                    <a:pt x="29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40"/>
                    <a:pt x="38" y="41"/>
                  </a:cubicBezTo>
                  <a:cubicBezTo>
                    <a:pt x="38" y="43"/>
                    <a:pt x="42" y="39"/>
                    <a:pt x="42" y="39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5" y="41"/>
                    <a:pt x="45" y="41"/>
                    <a:pt x="45" y="41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Freeform 331">
              <a:extLst>
                <a:ext uri="{FF2B5EF4-FFF2-40B4-BE49-F238E27FC236}">
                  <a16:creationId xmlns:a16="http://schemas.microsoft.com/office/drawing/2014/main" id="{578BDB1C-4704-4644-B4EA-5116651DC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191"/>
              <a:ext cx="169" cy="134"/>
            </a:xfrm>
            <a:custGeom>
              <a:avLst/>
              <a:gdLst>
                <a:gd name="T0" fmla="*/ 1823 w 51"/>
                <a:gd name="T1" fmla="*/ 1615 h 38"/>
                <a:gd name="T2" fmla="*/ 1856 w 51"/>
                <a:gd name="T3" fmla="*/ 1580 h 38"/>
                <a:gd name="T4" fmla="*/ 1746 w 51"/>
                <a:gd name="T5" fmla="*/ 1580 h 38"/>
                <a:gd name="T6" fmla="*/ 1670 w 51"/>
                <a:gd name="T7" fmla="*/ 1492 h 38"/>
                <a:gd name="T8" fmla="*/ 1561 w 51"/>
                <a:gd name="T9" fmla="*/ 1615 h 38"/>
                <a:gd name="T10" fmla="*/ 1528 w 51"/>
                <a:gd name="T11" fmla="*/ 1354 h 38"/>
                <a:gd name="T12" fmla="*/ 1385 w 51"/>
                <a:gd name="T13" fmla="*/ 1354 h 38"/>
                <a:gd name="T14" fmla="*/ 1196 w 51"/>
                <a:gd name="T15" fmla="*/ 1319 h 38"/>
                <a:gd name="T16" fmla="*/ 1130 w 51"/>
                <a:gd name="T17" fmla="*/ 1181 h 38"/>
                <a:gd name="T18" fmla="*/ 978 w 51"/>
                <a:gd name="T19" fmla="*/ 1181 h 38"/>
                <a:gd name="T20" fmla="*/ 835 w 51"/>
                <a:gd name="T21" fmla="*/ 1319 h 38"/>
                <a:gd name="T22" fmla="*/ 693 w 51"/>
                <a:gd name="T23" fmla="*/ 1231 h 38"/>
                <a:gd name="T24" fmla="*/ 769 w 51"/>
                <a:gd name="T25" fmla="*/ 970 h 38"/>
                <a:gd name="T26" fmla="*/ 726 w 51"/>
                <a:gd name="T27" fmla="*/ 832 h 38"/>
                <a:gd name="T28" fmla="*/ 616 w 51"/>
                <a:gd name="T29" fmla="*/ 695 h 38"/>
                <a:gd name="T30" fmla="*/ 583 w 51"/>
                <a:gd name="T31" fmla="*/ 487 h 38"/>
                <a:gd name="T32" fmla="*/ 583 w 51"/>
                <a:gd name="T33" fmla="*/ 310 h 38"/>
                <a:gd name="T34" fmla="*/ 471 w 51"/>
                <a:gd name="T35" fmla="*/ 222 h 38"/>
                <a:gd name="T36" fmla="*/ 295 w 51"/>
                <a:gd name="T37" fmla="*/ 222 h 38"/>
                <a:gd name="T38" fmla="*/ 186 w 51"/>
                <a:gd name="T39" fmla="*/ 0 h 38"/>
                <a:gd name="T40" fmla="*/ 33 w 51"/>
                <a:gd name="T41" fmla="*/ 138 h 38"/>
                <a:gd name="T42" fmla="*/ 0 w 51"/>
                <a:gd name="T43" fmla="*/ 138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1" h="38">
                  <a:moveTo>
                    <a:pt x="50" y="37"/>
                  </a:moveTo>
                  <a:cubicBezTo>
                    <a:pt x="50" y="37"/>
                    <a:pt x="50" y="36"/>
                    <a:pt x="51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3" y="38"/>
                    <a:pt x="43" y="37"/>
                  </a:cubicBezTo>
                  <a:cubicBezTo>
                    <a:pt x="42" y="36"/>
                    <a:pt x="42" y="31"/>
                    <a:pt x="42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2" y="29"/>
                    <a:pt x="31" y="27"/>
                  </a:cubicBezTo>
                  <a:cubicBezTo>
                    <a:pt x="30" y="25"/>
                    <a:pt x="29" y="27"/>
                    <a:pt x="27" y="27"/>
                  </a:cubicBezTo>
                  <a:cubicBezTo>
                    <a:pt x="26" y="27"/>
                    <a:pt x="23" y="30"/>
                    <a:pt x="23" y="3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54836AA2-0B8C-41C4-B4BF-B7F88DA993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Finger fractures</a:t>
            </a:r>
          </a:p>
        </p:txBody>
      </p:sp>
      <p:grpSp>
        <p:nvGrpSpPr>
          <p:cNvPr id="45058" name="Group 3">
            <a:extLst>
              <a:ext uri="{FF2B5EF4-FFF2-40B4-BE49-F238E27FC236}">
                <a16:creationId xmlns:a16="http://schemas.microsoft.com/office/drawing/2014/main" id="{48B46EBA-58F8-4F75-9D92-175F399F5131}"/>
              </a:ext>
            </a:extLst>
          </p:cNvPr>
          <p:cNvGrpSpPr>
            <a:grpSpLocks/>
          </p:cNvGrpSpPr>
          <p:nvPr/>
        </p:nvGrpSpPr>
        <p:grpSpPr bwMode="auto">
          <a:xfrm>
            <a:off x="3541713" y="1760538"/>
            <a:ext cx="5137150" cy="4044950"/>
            <a:chOff x="1271" y="963"/>
            <a:chExt cx="3236" cy="2548"/>
          </a:xfrm>
        </p:grpSpPr>
        <p:sp>
          <p:nvSpPr>
            <p:cNvPr id="45059" name="Freeform 4">
              <a:extLst>
                <a:ext uri="{FF2B5EF4-FFF2-40B4-BE49-F238E27FC236}">
                  <a16:creationId xmlns:a16="http://schemas.microsoft.com/office/drawing/2014/main" id="{505862F9-D16A-4504-975C-C8CE74B46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44"/>
              <a:ext cx="647" cy="456"/>
            </a:xfrm>
            <a:custGeom>
              <a:avLst/>
              <a:gdLst>
                <a:gd name="T0" fmla="*/ 7664 w 188"/>
                <a:gd name="T1" fmla="*/ 6167 h 124"/>
                <a:gd name="T2" fmla="*/ 7010 w 188"/>
                <a:gd name="T3" fmla="*/ 5071 h 124"/>
                <a:gd name="T4" fmla="*/ 3789 w 188"/>
                <a:gd name="T5" fmla="*/ 1191 h 124"/>
                <a:gd name="T6" fmla="*/ 403 w 188"/>
                <a:gd name="T7" fmla="*/ 2232 h 124"/>
                <a:gd name="T8" fmla="*/ 1920 w 188"/>
                <a:gd name="T9" fmla="*/ 5667 h 124"/>
                <a:gd name="T10" fmla="*/ 2120 w 188"/>
                <a:gd name="T11" fmla="*/ 6167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8" h="124">
                  <a:moveTo>
                    <a:pt x="188" y="124"/>
                  </a:moveTo>
                  <a:cubicBezTo>
                    <a:pt x="182" y="118"/>
                    <a:pt x="176" y="111"/>
                    <a:pt x="172" y="102"/>
                  </a:cubicBezTo>
                  <a:cubicBezTo>
                    <a:pt x="156" y="67"/>
                    <a:pt x="126" y="43"/>
                    <a:pt x="93" y="24"/>
                  </a:cubicBezTo>
                  <a:cubicBezTo>
                    <a:pt x="48" y="0"/>
                    <a:pt x="0" y="28"/>
                    <a:pt x="10" y="45"/>
                  </a:cubicBezTo>
                  <a:cubicBezTo>
                    <a:pt x="20" y="62"/>
                    <a:pt x="34" y="83"/>
                    <a:pt x="47" y="114"/>
                  </a:cubicBezTo>
                  <a:cubicBezTo>
                    <a:pt x="49" y="118"/>
                    <a:pt x="51" y="121"/>
                    <a:pt x="52" y="124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0" name="Freeform 5">
              <a:extLst>
                <a:ext uri="{FF2B5EF4-FFF2-40B4-BE49-F238E27FC236}">
                  <a16:creationId xmlns:a16="http://schemas.microsoft.com/office/drawing/2014/main" id="{F05A22CA-345F-4592-82DB-0D1A3A822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963"/>
              <a:ext cx="2382" cy="2537"/>
            </a:xfrm>
            <a:custGeom>
              <a:avLst/>
              <a:gdLst>
                <a:gd name="T0" fmla="*/ 22245 w 691"/>
                <a:gd name="T1" fmla="*/ 34297 h 690"/>
                <a:gd name="T2" fmla="*/ 23386 w 691"/>
                <a:gd name="T3" fmla="*/ 29080 h 690"/>
                <a:gd name="T4" fmla="*/ 24003 w 691"/>
                <a:gd name="T5" fmla="*/ 26833 h 690"/>
                <a:gd name="T6" fmla="*/ 24575 w 691"/>
                <a:gd name="T7" fmla="*/ 25550 h 690"/>
                <a:gd name="T8" fmla="*/ 25075 w 691"/>
                <a:gd name="T9" fmla="*/ 23807 h 690"/>
                <a:gd name="T10" fmla="*/ 25440 w 691"/>
                <a:gd name="T11" fmla="*/ 23065 h 690"/>
                <a:gd name="T12" fmla="*/ 27033 w 691"/>
                <a:gd name="T13" fmla="*/ 17549 h 690"/>
                <a:gd name="T14" fmla="*/ 27081 w 691"/>
                <a:gd name="T15" fmla="*/ 13222 h 690"/>
                <a:gd name="T16" fmla="*/ 24623 w 691"/>
                <a:gd name="T17" fmla="*/ 15115 h 690"/>
                <a:gd name="T18" fmla="*/ 22900 w 691"/>
                <a:gd name="T19" fmla="*/ 19535 h 690"/>
                <a:gd name="T20" fmla="*/ 21628 w 691"/>
                <a:gd name="T21" fmla="*/ 22116 h 690"/>
                <a:gd name="T22" fmla="*/ 21055 w 691"/>
                <a:gd name="T23" fmla="*/ 23065 h 690"/>
                <a:gd name="T24" fmla="*/ 20404 w 691"/>
                <a:gd name="T25" fmla="*/ 24752 h 690"/>
                <a:gd name="T26" fmla="*/ 18680 w 691"/>
                <a:gd name="T27" fmla="*/ 27782 h 690"/>
                <a:gd name="T28" fmla="*/ 17980 w 691"/>
                <a:gd name="T29" fmla="*/ 25201 h 690"/>
                <a:gd name="T30" fmla="*/ 18346 w 691"/>
                <a:gd name="T31" fmla="*/ 21616 h 690"/>
                <a:gd name="T32" fmla="*/ 18715 w 691"/>
                <a:gd name="T33" fmla="*/ 19888 h 690"/>
                <a:gd name="T34" fmla="*/ 18797 w 691"/>
                <a:gd name="T35" fmla="*/ 17641 h 690"/>
                <a:gd name="T36" fmla="*/ 19452 w 691"/>
                <a:gd name="T37" fmla="*/ 12126 h 690"/>
                <a:gd name="T38" fmla="*/ 19583 w 691"/>
                <a:gd name="T39" fmla="*/ 11086 h 690"/>
                <a:gd name="T40" fmla="*/ 19749 w 691"/>
                <a:gd name="T41" fmla="*/ 9692 h 690"/>
                <a:gd name="T42" fmla="*/ 20321 w 691"/>
                <a:gd name="T43" fmla="*/ 6015 h 690"/>
                <a:gd name="T44" fmla="*/ 18928 w 691"/>
                <a:gd name="T45" fmla="*/ 3772 h 690"/>
                <a:gd name="T46" fmla="*/ 16708 w 691"/>
                <a:gd name="T47" fmla="*/ 5273 h 690"/>
                <a:gd name="T48" fmla="*/ 15971 w 691"/>
                <a:gd name="T49" fmla="*/ 9394 h 690"/>
                <a:gd name="T50" fmla="*/ 15733 w 691"/>
                <a:gd name="T51" fmla="*/ 10343 h 690"/>
                <a:gd name="T52" fmla="*/ 15602 w 691"/>
                <a:gd name="T53" fmla="*/ 11328 h 690"/>
                <a:gd name="T54" fmla="*/ 14713 w 691"/>
                <a:gd name="T55" fmla="*/ 16060 h 690"/>
                <a:gd name="T56" fmla="*/ 14213 w 691"/>
                <a:gd name="T57" fmla="*/ 18141 h 690"/>
                <a:gd name="T58" fmla="*/ 13761 w 691"/>
                <a:gd name="T59" fmla="*/ 20833 h 690"/>
                <a:gd name="T60" fmla="*/ 13072 w 691"/>
                <a:gd name="T61" fmla="*/ 25605 h 690"/>
                <a:gd name="T62" fmla="*/ 12489 w 691"/>
                <a:gd name="T63" fmla="*/ 22767 h 690"/>
                <a:gd name="T64" fmla="*/ 12334 w 691"/>
                <a:gd name="T65" fmla="*/ 18590 h 690"/>
                <a:gd name="T66" fmla="*/ 12455 w 691"/>
                <a:gd name="T67" fmla="*/ 16454 h 690"/>
                <a:gd name="T68" fmla="*/ 12251 w 691"/>
                <a:gd name="T69" fmla="*/ 14020 h 690"/>
                <a:gd name="T70" fmla="*/ 12120 w 691"/>
                <a:gd name="T71" fmla="*/ 10733 h 690"/>
                <a:gd name="T72" fmla="*/ 12286 w 691"/>
                <a:gd name="T73" fmla="*/ 5166 h 690"/>
                <a:gd name="T74" fmla="*/ 11751 w 691"/>
                <a:gd name="T75" fmla="*/ 1151 h 690"/>
                <a:gd name="T76" fmla="*/ 8687 w 691"/>
                <a:gd name="T77" fmla="*/ 1298 h 690"/>
                <a:gd name="T78" fmla="*/ 8115 w 691"/>
                <a:gd name="T79" fmla="*/ 7207 h 690"/>
                <a:gd name="T80" fmla="*/ 7701 w 691"/>
                <a:gd name="T81" fmla="*/ 13424 h 690"/>
                <a:gd name="T82" fmla="*/ 7536 w 691"/>
                <a:gd name="T83" fmla="*/ 15505 h 690"/>
                <a:gd name="T84" fmla="*/ 7580 w 691"/>
                <a:gd name="T85" fmla="*/ 17641 h 690"/>
                <a:gd name="T86" fmla="*/ 7580 w 691"/>
                <a:gd name="T87" fmla="*/ 20575 h 690"/>
                <a:gd name="T88" fmla="*/ 7084 w 691"/>
                <a:gd name="T89" fmla="*/ 25752 h 690"/>
                <a:gd name="T90" fmla="*/ 6477 w 691"/>
                <a:gd name="T91" fmla="*/ 23807 h 690"/>
                <a:gd name="T92" fmla="*/ 6108 w 691"/>
                <a:gd name="T93" fmla="*/ 20035 h 690"/>
                <a:gd name="T94" fmla="*/ 5774 w 691"/>
                <a:gd name="T95" fmla="*/ 17994 h 690"/>
                <a:gd name="T96" fmla="*/ 5574 w 691"/>
                <a:gd name="T97" fmla="*/ 15803 h 690"/>
                <a:gd name="T98" fmla="*/ 5574 w 691"/>
                <a:gd name="T99" fmla="*/ 12979 h 690"/>
                <a:gd name="T100" fmla="*/ 5657 w 691"/>
                <a:gd name="T101" fmla="*/ 11883 h 690"/>
                <a:gd name="T102" fmla="*/ 5609 w 691"/>
                <a:gd name="T103" fmla="*/ 10692 h 690"/>
                <a:gd name="T104" fmla="*/ 5205 w 691"/>
                <a:gd name="T105" fmla="*/ 4828 h 690"/>
                <a:gd name="T106" fmla="*/ 2092 w 691"/>
                <a:gd name="T107" fmla="*/ 4975 h 690"/>
                <a:gd name="T108" fmla="*/ 1675 w 691"/>
                <a:gd name="T109" fmla="*/ 8843 h 690"/>
                <a:gd name="T110" fmla="*/ 1472 w 691"/>
                <a:gd name="T111" fmla="*/ 11383 h 690"/>
                <a:gd name="T112" fmla="*/ 1389 w 691"/>
                <a:gd name="T113" fmla="*/ 15156 h 690"/>
                <a:gd name="T114" fmla="*/ 903 w 691"/>
                <a:gd name="T115" fmla="*/ 21969 h 690"/>
                <a:gd name="T116" fmla="*/ 34 w 691"/>
                <a:gd name="T117" fmla="*/ 30620 h 690"/>
                <a:gd name="T118" fmla="*/ 34 w 691"/>
                <a:gd name="T119" fmla="*/ 34297 h 6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91" h="690">
                  <a:moveTo>
                    <a:pt x="543" y="690"/>
                  </a:moveTo>
                  <a:cubicBezTo>
                    <a:pt x="549" y="646"/>
                    <a:pt x="561" y="618"/>
                    <a:pt x="571" y="585"/>
                  </a:cubicBezTo>
                  <a:cubicBezTo>
                    <a:pt x="576" y="568"/>
                    <a:pt x="581" y="553"/>
                    <a:pt x="586" y="540"/>
                  </a:cubicBezTo>
                  <a:cubicBezTo>
                    <a:pt x="589" y="530"/>
                    <a:pt x="596" y="523"/>
                    <a:pt x="600" y="514"/>
                  </a:cubicBezTo>
                  <a:cubicBezTo>
                    <a:pt x="604" y="503"/>
                    <a:pt x="607" y="490"/>
                    <a:pt x="612" y="479"/>
                  </a:cubicBezTo>
                  <a:cubicBezTo>
                    <a:pt x="615" y="474"/>
                    <a:pt x="618" y="469"/>
                    <a:pt x="621" y="464"/>
                  </a:cubicBezTo>
                  <a:cubicBezTo>
                    <a:pt x="641" y="428"/>
                    <a:pt x="652" y="375"/>
                    <a:pt x="660" y="353"/>
                  </a:cubicBezTo>
                  <a:cubicBezTo>
                    <a:pt x="668" y="332"/>
                    <a:pt x="691" y="284"/>
                    <a:pt x="661" y="266"/>
                  </a:cubicBezTo>
                  <a:cubicBezTo>
                    <a:pt x="631" y="249"/>
                    <a:pt x="613" y="275"/>
                    <a:pt x="601" y="304"/>
                  </a:cubicBezTo>
                  <a:cubicBezTo>
                    <a:pt x="588" y="333"/>
                    <a:pt x="574" y="361"/>
                    <a:pt x="559" y="393"/>
                  </a:cubicBezTo>
                  <a:cubicBezTo>
                    <a:pt x="551" y="409"/>
                    <a:pt x="539" y="427"/>
                    <a:pt x="528" y="445"/>
                  </a:cubicBezTo>
                  <a:cubicBezTo>
                    <a:pt x="524" y="452"/>
                    <a:pt x="518" y="457"/>
                    <a:pt x="514" y="464"/>
                  </a:cubicBezTo>
                  <a:cubicBezTo>
                    <a:pt x="508" y="475"/>
                    <a:pt x="503" y="487"/>
                    <a:pt x="498" y="498"/>
                  </a:cubicBezTo>
                  <a:cubicBezTo>
                    <a:pt x="483" y="532"/>
                    <a:pt x="469" y="552"/>
                    <a:pt x="456" y="559"/>
                  </a:cubicBezTo>
                  <a:cubicBezTo>
                    <a:pt x="442" y="566"/>
                    <a:pt x="435" y="543"/>
                    <a:pt x="439" y="507"/>
                  </a:cubicBezTo>
                  <a:cubicBezTo>
                    <a:pt x="441" y="489"/>
                    <a:pt x="444" y="463"/>
                    <a:pt x="448" y="435"/>
                  </a:cubicBezTo>
                  <a:cubicBezTo>
                    <a:pt x="450" y="423"/>
                    <a:pt x="455" y="412"/>
                    <a:pt x="457" y="400"/>
                  </a:cubicBezTo>
                  <a:cubicBezTo>
                    <a:pt x="459" y="384"/>
                    <a:pt x="457" y="368"/>
                    <a:pt x="459" y="355"/>
                  </a:cubicBezTo>
                  <a:cubicBezTo>
                    <a:pt x="464" y="319"/>
                    <a:pt x="471" y="276"/>
                    <a:pt x="475" y="244"/>
                  </a:cubicBezTo>
                  <a:cubicBezTo>
                    <a:pt x="476" y="236"/>
                    <a:pt x="477" y="229"/>
                    <a:pt x="478" y="223"/>
                  </a:cubicBezTo>
                  <a:cubicBezTo>
                    <a:pt x="479" y="214"/>
                    <a:pt x="481" y="205"/>
                    <a:pt x="482" y="195"/>
                  </a:cubicBezTo>
                  <a:cubicBezTo>
                    <a:pt x="487" y="169"/>
                    <a:pt x="494" y="140"/>
                    <a:pt x="496" y="121"/>
                  </a:cubicBezTo>
                  <a:cubicBezTo>
                    <a:pt x="498" y="95"/>
                    <a:pt x="479" y="80"/>
                    <a:pt x="462" y="76"/>
                  </a:cubicBezTo>
                  <a:cubicBezTo>
                    <a:pt x="445" y="73"/>
                    <a:pt x="416" y="73"/>
                    <a:pt x="408" y="106"/>
                  </a:cubicBezTo>
                  <a:cubicBezTo>
                    <a:pt x="402" y="128"/>
                    <a:pt x="395" y="163"/>
                    <a:pt x="390" y="189"/>
                  </a:cubicBezTo>
                  <a:cubicBezTo>
                    <a:pt x="388" y="195"/>
                    <a:pt x="385" y="203"/>
                    <a:pt x="384" y="208"/>
                  </a:cubicBezTo>
                  <a:cubicBezTo>
                    <a:pt x="383" y="214"/>
                    <a:pt x="383" y="219"/>
                    <a:pt x="381" y="228"/>
                  </a:cubicBezTo>
                  <a:cubicBezTo>
                    <a:pt x="373" y="258"/>
                    <a:pt x="362" y="301"/>
                    <a:pt x="359" y="323"/>
                  </a:cubicBezTo>
                  <a:cubicBezTo>
                    <a:pt x="358" y="336"/>
                    <a:pt x="351" y="349"/>
                    <a:pt x="347" y="365"/>
                  </a:cubicBezTo>
                  <a:cubicBezTo>
                    <a:pt x="341" y="384"/>
                    <a:pt x="339" y="407"/>
                    <a:pt x="336" y="419"/>
                  </a:cubicBezTo>
                  <a:cubicBezTo>
                    <a:pt x="326" y="463"/>
                    <a:pt x="326" y="502"/>
                    <a:pt x="319" y="515"/>
                  </a:cubicBezTo>
                  <a:cubicBezTo>
                    <a:pt x="312" y="528"/>
                    <a:pt x="305" y="517"/>
                    <a:pt x="305" y="458"/>
                  </a:cubicBezTo>
                  <a:cubicBezTo>
                    <a:pt x="305" y="429"/>
                    <a:pt x="303" y="402"/>
                    <a:pt x="301" y="374"/>
                  </a:cubicBezTo>
                  <a:cubicBezTo>
                    <a:pt x="301" y="360"/>
                    <a:pt x="304" y="344"/>
                    <a:pt x="304" y="331"/>
                  </a:cubicBezTo>
                  <a:cubicBezTo>
                    <a:pt x="304" y="313"/>
                    <a:pt x="300" y="299"/>
                    <a:pt x="299" y="282"/>
                  </a:cubicBezTo>
                  <a:cubicBezTo>
                    <a:pt x="298" y="262"/>
                    <a:pt x="296" y="241"/>
                    <a:pt x="296" y="216"/>
                  </a:cubicBezTo>
                  <a:cubicBezTo>
                    <a:pt x="295" y="171"/>
                    <a:pt x="301" y="145"/>
                    <a:pt x="300" y="104"/>
                  </a:cubicBezTo>
                  <a:cubicBezTo>
                    <a:pt x="299" y="64"/>
                    <a:pt x="297" y="40"/>
                    <a:pt x="287" y="23"/>
                  </a:cubicBezTo>
                  <a:cubicBezTo>
                    <a:pt x="272" y="0"/>
                    <a:pt x="226" y="0"/>
                    <a:pt x="212" y="26"/>
                  </a:cubicBezTo>
                  <a:cubicBezTo>
                    <a:pt x="199" y="52"/>
                    <a:pt x="199" y="122"/>
                    <a:pt x="198" y="145"/>
                  </a:cubicBezTo>
                  <a:cubicBezTo>
                    <a:pt x="198" y="164"/>
                    <a:pt x="191" y="225"/>
                    <a:pt x="188" y="270"/>
                  </a:cubicBezTo>
                  <a:cubicBezTo>
                    <a:pt x="187" y="279"/>
                    <a:pt x="185" y="305"/>
                    <a:pt x="184" y="312"/>
                  </a:cubicBezTo>
                  <a:cubicBezTo>
                    <a:pt x="184" y="329"/>
                    <a:pt x="185" y="338"/>
                    <a:pt x="185" y="355"/>
                  </a:cubicBezTo>
                  <a:cubicBezTo>
                    <a:pt x="185" y="382"/>
                    <a:pt x="186" y="398"/>
                    <a:pt x="185" y="414"/>
                  </a:cubicBezTo>
                  <a:cubicBezTo>
                    <a:pt x="183" y="441"/>
                    <a:pt x="176" y="509"/>
                    <a:pt x="173" y="518"/>
                  </a:cubicBezTo>
                  <a:cubicBezTo>
                    <a:pt x="167" y="535"/>
                    <a:pt x="161" y="509"/>
                    <a:pt x="158" y="479"/>
                  </a:cubicBezTo>
                  <a:cubicBezTo>
                    <a:pt x="157" y="471"/>
                    <a:pt x="150" y="411"/>
                    <a:pt x="149" y="403"/>
                  </a:cubicBezTo>
                  <a:cubicBezTo>
                    <a:pt x="146" y="384"/>
                    <a:pt x="141" y="369"/>
                    <a:pt x="141" y="362"/>
                  </a:cubicBezTo>
                  <a:cubicBezTo>
                    <a:pt x="140" y="351"/>
                    <a:pt x="136" y="331"/>
                    <a:pt x="136" y="318"/>
                  </a:cubicBezTo>
                  <a:cubicBezTo>
                    <a:pt x="135" y="299"/>
                    <a:pt x="136" y="279"/>
                    <a:pt x="136" y="261"/>
                  </a:cubicBezTo>
                  <a:cubicBezTo>
                    <a:pt x="136" y="252"/>
                    <a:pt x="138" y="246"/>
                    <a:pt x="138" y="239"/>
                  </a:cubicBezTo>
                  <a:cubicBezTo>
                    <a:pt x="139" y="231"/>
                    <a:pt x="137" y="221"/>
                    <a:pt x="137" y="215"/>
                  </a:cubicBezTo>
                  <a:cubicBezTo>
                    <a:pt x="138" y="183"/>
                    <a:pt x="136" y="121"/>
                    <a:pt x="127" y="97"/>
                  </a:cubicBezTo>
                  <a:cubicBezTo>
                    <a:pt x="117" y="72"/>
                    <a:pt x="69" y="66"/>
                    <a:pt x="51" y="100"/>
                  </a:cubicBezTo>
                  <a:cubicBezTo>
                    <a:pt x="42" y="116"/>
                    <a:pt x="42" y="164"/>
                    <a:pt x="41" y="178"/>
                  </a:cubicBezTo>
                  <a:cubicBezTo>
                    <a:pt x="40" y="192"/>
                    <a:pt x="37" y="210"/>
                    <a:pt x="36" y="229"/>
                  </a:cubicBezTo>
                  <a:cubicBezTo>
                    <a:pt x="35" y="258"/>
                    <a:pt x="36" y="288"/>
                    <a:pt x="34" y="305"/>
                  </a:cubicBezTo>
                  <a:cubicBezTo>
                    <a:pt x="29" y="343"/>
                    <a:pt x="24" y="404"/>
                    <a:pt x="22" y="442"/>
                  </a:cubicBezTo>
                  <a:cubicBezTo>
                    <a:pt x="22" y="442"/>
                    <a:pt x="0" y="584"/>
                    <a:pt x="1" y="616"/>
                  </a:cubicBezTo>
                  <a:cubicBezTo>
                    <a:pt x="2" y="653"/>
                    <a:pt x="2" y="673"/>
                    <a:pt x="1" y="690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Freeform 6">
              <a:extLst>
                <a:ext uri="{FF2B5EF4-FFF2-40B4-BE49-F238E27FC236}">
                  <a16:creationId xmlns:a16="http://schemas.microsoft.com/office/drawing/2014/main" id="{E2A09135-E948-4AC8-955B-1BA97E0F8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691"/>
              <a:ext cx="41" cy="975"/>
            </a:xfrm>
            <a:custGeom>
              <a:avLst/>
              <a:gdLst>
                <a:gd name="T0" fmla="*/ 280 w 12"/>
                <a:gd name="T1" fmla="*/ 3885 h 265"/>
                <a:gd name="T2" fmla="*/ 396 w 12"/>
                <a:gd name="T3" fmla="*/ 7715 h 265"/>
                <a:gd name="T4" fmla="*/ 444 w 12"/>
                <a:gd name="T5" fmla="*/ 13197 h 265"/>
                <a:gd name="T6" fmla="*/ 34 w 12"/>
                <a:gd name="T7" fmla="*/ 9518 h 265"/>
                <a:gd name="T8" fmla="*/ 82 w 12"/>
                <a:gd name="T9" fmla="*/ 6078 h 265"/>
                <a:gd name="T10" fmla="*/ 34 w 12"/>
                <a:gd name="T11" fmla="*/ 0 h 265"/>
                <a:gd name="T12" fmla="*/ 280 w 12"/>
                <a:gd name="T13" fmla="*/ 4183 h 2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65">
                  <a:moveTo>
                    <a:pt x="7" y="78"/>
                  </a:moveTo>
                  <a:cubicBezTo>
                    <a:pt x="10" y="104"/>
                    <a:pt x="12" y="129"/>
                    <a:pt x="10" y="155"/>
                  </a:cubicBezTo>
                  <a:cubicBezTo>
                    <a:pt x="7" y="192"/>
                    <a:pt x="12" y="228"/>
                    <a:pt x="11" y="265"/>
                  </a:cubicBezTo>
                  <a:cubicBezTo>
                    <a:pt x="10" y="240"/>
                    <a:pt x="1" y="216"/>
                    <a:pt x="1" y="191"/>
                  </a:cubicBezTo>
                  <a:cubicBezTo>
                    <a:pt x="0" y="168"/>
                    <a:pt x="2" y="145"/>
                    <a:pt x="2" y="122"/>
                  </a:cubicBezTo>
                  <a:cubicBezTo>
                    <a:pt x="2" y="82"/>
                    <a:pt x="3" y="40"/>
                    <a:pt x="1" y="0"/>
                  </a:cubicBezTo>
                  <a:cubicBezTo>
                    <a:pt x="5" y="28"/>
                    <a:pt x="2" y="57"/>
                    <a:pt x="7" y="84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2" name="Freeform 7">
              <a:extLst>
                <a:ext uri="{FF2B5EF4-FFF2-40B4-BE49-F238E27FC236}">
                  <a16:creationId xmlns:a16="http://schemas.microsoft.com/office/drawing/2014/main" id="{9699CC32-F5EF-45F2-B35A-B24ABF5EC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743"/>
              <a:ext cx="151" cy="996"/>
            </a:xfrm>
            <a:custGeom>
              <a:avLst/>
              <a:gdLst>
                <a:gd name="T0" fmla="*/ 1778 w 44"/>
                <a:gd name="T1" fmla="*/ 0 h 271"/>
                <a:gd name="T2" fmla="*/ 1531 w 44"/>
                <a:gd name="T3" fmla="*/ 1540 h 271"/>
                <a:gd name="T4" fmla="*/ 1297 w 44"/>
                <a:gd name="T5" fmla="*/ 3282 h 271"/>
                <a:gd name="T6" fmla="*/ 848 w 44"/>
                <a:gd name="T7" fmla="*/ 6645 h 271"/>
                <a:gd name="T8" fmla="*/ 566 w 44"/>
                <a:gd name="T9" fmla="*/ 9240 h 271"/>
                <a:gd name="T10" fmla="*/ 34 w 44"/>
                <a:gd name="T11" fmla="*/ 13455 h 271"/>
                <a:gd name="T12" fmla="*/ 34 w 44"/>
                <a:gd name="T13" fmla="*/ 11375 h 271"/>
                <a:gd name="T14" fmla="*/ 199 w 44"/>
                <a:gd name="T15" fmla="*/ 9240 h 271"/>
                <a:gd name="T16" fmla="*/ 566 w 44"/>
                <a:gd name="T17" fmla="*/ 6105 h 271"/>
                <a:gd name="T18" fmla="*/ 1613 w 44"/>
                <a:gd name="T19" fmla="*/ 647 h 2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271">
                  <a:moveTo>
                    <a:pt x="44" y="0"/>
                  </a:moveTo>
                  <a:cubicBezTo>
                    <a:pt x="39" y="8"/>
                    <a:pt x="39" y="22"/>
                    <a:pt x="38" y="31"/>
                  </a:cubicBezTo>
                  <a:cubicBezTo>
                    <a:pt x="35" y="43"/>
                    <a:pt x="34" y="54"/>
                    <a:pt x="32" y="66"/>
                  </a:cubicBezTo>
                  <a:cubicBezTo>
                    <a:pt x="28" y="89"/>
                    <a:pt x="25" y="111"/>
                    <a:pt x="21" y="134"/>
                  </a:cubicBezTo>
                  <a:cubicBezTo>
                    <a:pt x="17" y="151"/>
                    <a:pt x="18" y="169"/>
                    <a:pt x="14" y="186"/>
                  </a:cubicBezTo>
                  <a:cubicBezTo>
                    <a:pt x="7" y="213"/>
                    <a:pt x="1" y="243"/>
                    <a:pt x="1" y="271"/>
                  </a:cubicBezTo>
                  <a:cubicBezTo>
                    <a:pt x="2" y="257"/>
                    <a:pt x="0" y="243"/>
                    <a:pt x="1" y="229"/>
                  </a:cubicBezTo>
                  <a:cubicBezTo>
                    <a:pt x="2" y="215"/>
                    <a:pt x="5" y="200"/>
                    <a:pt x="5" y="186"/>
                  </a:cubicBezTo>
                  <a:cubicBezTo>
                    <a:pt x="6" y="165"/>
                    <a:pt x="10" y="144"/>
                    <a:pt x="14" y="123"/>
                  </a:cubicBezTo>
                  <a:cubicBezTo>
                    <a:pt x="20" y="85"/>
                    <a:pt x="28" y="49"/>
                    <a:pt x="40" y="1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8">
              <a:extLst>
                <a:ext uri="{FF2B5EF4-FFF2-40B4-BE49-F238E27FC236}">
                  <a16:creationId xmlns:a16="http://schemas.microsoft.com/office/drawing/2014/main" id="{B410E58F-F3C5-41D6-A73C-0E9F7C42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971"/>
              <a:ext cx="183" cy="1430"/>
            </a:xfrm>
            <a:custGeom>
              <a:avLst/>
              <a:gdLst>
                <a:gd name="T0" fmla="*/ 1896 w 53"/>
                <a:gd name="T1" fmla="*/ 0 h 389"/>
                <a:gd name="T2" fmla="*/ 1360 w 53"/>
                <a:gd name="T3" fmla="*/ 7852 h 389"/>
                <a:gd name="T4" fmla="*/ 1157 w 53"/>
                <a:gd name="T5" fmla="*/ 10528 h 389"/>
                <a:gd name="T6" fmla="*/ 622 w 53"/>
                <a:gd name="T7" fmla="*/ 19325 h 389"/>
                <a:gd name="T8" fmla="*/ 943 w 53"/>
                <a:gd name="T9" fmla="*/ 15498 h 389"/>
                <a:gd name="T10" fmla="*/ 1360 w 53"/>
                <a:gd name="T11" fmla="*/ 12660 h 389"/>
                <a:gd name="T12" fmla="*/ 1847 w 53"/>
                <a:gd name="T13" fmla="*/ 7742 h 389"/>
                <a:gd name="T14" fmla="*/ 2099 w 53"/>
                <a:gd name="T15" fmla="*/ 3919 h 389"/>
                <a:gd name="T16" fmla="*/ 1978 w 53"/>
                <a:gd name="T17" fmla="*/ 147 h 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89">
                  <a:moveTo>
                    <a:pt x="46" y="0"/>
                  </a:moveTo>
                  <a:cubicBezTo>
                    <a:pt x="41" y="50"/>
                    <a:pt x="37" y="108"/>
                    <a:pt x="33" y="158"/>
                  </a:cubicBezTo>
                  <a:cubicBezTo>
                    <a:pt x="31" y="176"/>
                    <a:pt x="30" y="194"/>
                    <a:pt x="28" y="212"/>
                  </a:cubicBezTo>
                  <a:cubicBezTo>
                    <a:pt x="23" y="259"/>
                    <a:pt x="0" y="342"/>
                    <a:pt x="15" y="389"/>
                  </a:cubicBezTo>
                  <a:cubicBezTo>
                    <a:pt x="17" y="372"/>
                    <a:pt x="21" y="329"/>
                    <a:pt x="23" y="312"/>
                  </a:cubicBezTo>
                  <a:cubicBezTo>
                    <a:pt x="25" y="293"/>
                    <a:pt x="29" y="274"/>
                    <a:pt x="33" y="255"/>
                  </a:cubicBezTo>
                  <a:cubicBezTo>
                    <a:pt x="39" y="223"/>
                    <a:pt x="44" y="189"/>
                    <a:pt x="45" y="156"/>
                  </a:cubicBezTo>
                  <a:cubicBezTo>
                    <a:pt x="46" y="130"/>
                    <a:pt x="48" y="105"/>
                    <a:pt x="51" y="79"/>
                  </a:cubicBezTo>
                  <a:cubicBezTo>
                    <a:pt x="53" y="58"/>
                    <a:pt x="47" y="24"/>
                    <a:pt x="4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9">
              <a:extLst>
                <a:ext uri="{FF2B5EF4-FFF2-40B4-BE49-F238E27FC236}">
                  <a16:creationId xmlns:a16="http://schemas.microsoft.com/office/drawing/2014/main" id="{F687B0F8-D202-4AAD-AD1D-F00FCAC1B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419"/>
              <a:ext cx="293" cy="750"/>
            </a:xfrm>
            <a:custGeom>
              <a:avLst/>
              <a:gdLst>
                <a:gd name="T0" fmla="*/ 3482 w 85"/>
                <a:gd name="T1" fmla="*/ 0 h 204"/>
                <a:gd name="T2" fmla="*/ 2496 w 85"/>
                <a:gd name="T3" fmla="*/ 3029 h 204"/>
                <a:gd name="T4" fmla="*/ 1675 w 85"/>
                <a:gd name="T5" fmla="*/ 5162 h 204"/>
                <a:gd name="T6" fmla="*/ 34 w 85"/>
                <a:gd name="T7" fmla="*/ 10136 h 204"/>
                <a:gd name="T8" fmla="*/ 1724 w 85"/>
                <a:gd name="T9" fmla="*/ 3974 h 204"/>
                <a:gd name="T10" fmla="*/ 2865 w 85"/>
                <a:gd name="T11" fmla="*/ 1393 h 204"/>
                <a:gd name="T12" fmla="*/ 3399 w 85"/>
                <a:gd name="T13" fmla="*/ 147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204">
                  <a:moveTo>
                    <a:pt x="85" y="0"/>
                  </a:moveTo>
                  <a:cubicBezTo>
                    <a:pt x="83" y="16"/>
                    <a:pt x="67" y="46"/>
                    <a:pt x="61" y="61"/>
                  </a:cubicBezTo>
                  <a:cubicBezTo>
                    <a:pt x="54" y="75"/>
                    <a:pt x="48" y="90"/>
                    <a:pt x="41" y="104"/>
                  </a:cubicBezTo>
                  <a:cubicBezTo>
                    <a:pt x="26" y="136"/>
                    <a:pt x="11" y="169"/>
                    <a:pt x="1" y="204"/>
                  </a:cubicBezTo>
                  <a:cubicBezTo>
                    <a:pt x="0" y="162"/>
                    <a:pt x="24" y="117"/>
                    <a:pt x="42" y="80"/>
                  </a:cubicBezTo>
                  <a:cubicBezTo>
                    <a:pt x="50" y="62"/>
                    <a:pt x="60" y="46"/>
                    <a:pt x="70" y="28"/>
                  </a:cubicBezTo>
                  <a:cubicBezTo>
                    <a:pt x="73" y="23"/>
                    <a:pt x="83" y="9"/>
                    <a:pt x="83" y="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10">
              <a:extLst>
                <a:ext uri="{FF2B5EF4-FFF2-40B4-BE49-F238E27FC236}">
                  <a16:creationId xmlns:a16="http://schemas.microsoft.com/office/drawing/2014/main" id="{45E704A9-4BCD-48A6-B5FA-18BAFCC9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173"/>
              <a:ext cx="134" cy="805"/>
            </a:xfrm>
            <a:custGeom>
              <a:avLst/>
              <a:gdLst>
                <a:gd name="T0" fmla="*/ 82 w 39"/>
                <a:gd name="T1" fmla="*/ 2040 h 219"/>
                <a:gd name="T2" fmla="*/ 732 w 39"/>
                <a:gd name="T3" fmla="*/ 7146 h 219"/>
                <a:gd name="T4" fmla="*/ 1581 w 39"/>
                <a:gd name="T5" fmla="*/ 9932 h 219"/>
                <a:gd name="T6" fmla="*/ 34 w 39"/>
                <a:gd name="T7" fmla="*/ 5216 h 219"/>
                <a:gd name="T8" fmla="*/ 0 w 39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19">
                  <a:moveTo>
                    <a:pt x="2" y="41"/>
                  </a:moveTo>
                  <a:cubicBezTo>
                    <a:pt x="10" y="75"/>
                    <a:pt x="13" y="109"/>
                    <a:pt x="18" y="144"/>
                  </a:cubicBezTo>
                  <a:cubicBezTo>
                    <a:pt x="20" y="153"/>
                    <a:pt x="23" y="205"/>
                    <a:pt x="39" y="200"/>
                  </a:cubicBezTo>
                  <a:cubicBezTo>
                    <a:pt x="14" y="219"/>
                    <a:pt x="1" y="118"/>
                    <a:pt x="1" y="105"/>
                  </a:cubicBezTo>
                  <a:cubicBezTo>
                    <a:pt x="0" y="70"/>
                    <a:pt x="0" y="35"/>
                    <a:pt x="0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11">
              <a:extLst>
                <a:ext uri="{FF2B5EF4-FFF2-40B4-BE49-F238E27FC236}">
                  <a16:creationId xmlns:a16="http://schemas.microsoft.com/office/drawing/2014/main" id="{81BC9806-8EAE-4050-BD88-8BBAF0E93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133"/>
              <a:ext cx="379" cy="334"/>
            </a:xfrm>
            <a:custGeom>
              <a:avLst/>
              <a:gdLst>
                <a:gd name="T0" fmla="*/ 699 w 110"/>
                <a:gd name="T1" fmla="*/ 95 h 91"/>
                <a:gd name="T2" fmla="*/ 2908 w 110"/>
                <a:gd name="T3" fmla="*/ 2022 h 91"/>
                <a:gd name="T4" fmla="*/ 3762 w 110"/>
                <a:gd name="T5" fmla="*/ 3259 h 91"/>
                <a:gd name="T6" fmla="*/ 4500 w 110"/>
                <a:gd name="T7" fmla="*/ 4500 h 91"/>
                <a:gd name="T8" fmla="*/ 1960 w 110"/>
                <a:gd name="T9" fmla="*/ 1685 h 91"/>
                <a:gd name="T10" fmla="*/ 0 w 110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91">
                  <a:moveTo>
                    <a:pt x="17" y="2"/>
                  </a:moveTo>
                  <a:cubicBezTo>
                    <a:pt x="36" y="14"/>
                    <a:pt x="56" y="24"/>
                    <a:pt x="71" y="41"/>
                  </a:cubicBezTo>
                  <a:cubicBezTo>
                    <a:pt x="78" y="49"/>
                    <a:pt x="86" y="57"/>
                    <a:pt x="92" y="66"/>
                  </a:cubicBezTo>
                  <a:cubicBezTo>
                    <a:pt x="97" y="75"/>
                    <a:pt x="100" y="86"/>
                    <a:pt x="110" y="91"/>
                  </a:cubicBezTo>
                  <a:cubicBezTo>
                    <a:pt x="81" y="84"/>
                    <a:pt x="68" y="53"/>
                    <a:pt x="48" y="34"/>
                  </a:cubicBezTo>
                  <a:cubicBezTo>
                    <a:pt x="37" y="24"/>
                    <a:pt x="16" y="1"/>
                    <a:pt x="0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12">
              <a:extLst>
                <a:ext uri="{FF2B5EF4-FFF2-40B4-BE49-F238E27FC236}">
                  <a16:creationId xmlns:a16="http://schemas.microsoft.com/office/drawing/2014/main" id="{658A8516-7E3B-47B2-9F52-42E1969FF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1" y="963"/>
              <a:ext cx="3236" cy="2537"/>
            </a:xfrm>
            <a:custGeom>
              <a:avLst/>
              <a:gdLst>
                <a:gd name="T0" fmla="*/ 33514 w 939"/>
                <a:gd name="T1" fmla="*/ 29080 h 690"/>
                <a:gd name="T2" fmla="*/ 34703 w 939"/>
                <a:gd name="T3" fmla="*/ 25550 h 690"/>
                <a:gd name="T4" fmla="*/ 35568 w 939"/>
                <a:gd name="T5" fmla="*/ 23065 h 690"/>
                <a:gd name="T6" fmla="*/ 37209 w 939"/>
                <a:gd name="T7" fmla="*/ 13222 h 690"/>
                <a:gd name="T8" fmla="*/ 33029 w 939"/>
                <a:gd name="T9" fmla="*/ 19535 h 690"/>
                <a:gd name="T10" fmla="*/ 31188 w 939"/>
                <a:gd name="T11" fmla="*/ 23065 h 690"/>
                <a:gd name="T12" fmla="*/ 28814 w 939"/>
                <a:gd name="T13" fmla="*/ 27782 h 690"/>
                <a:gd name="T14" fmla="*/ 28490 w 939"/>
                <a:gd name="T15" fmla="*/ 21616 h 690"/>
                <a:gd name="T16" fmla="*/ 28931 w 939"/>
                <a:gd name="T17" fmla="*/ 17641 h 690"/>
                <a:gd name="T18" fmla="*/ 29713 w 939"/>
                <a:gd name="T19" fmla="*/ 11086 h 690"/>
                <a:gd name="T20" fmla="*/ 30451 w 939"/>
                <a:gd name="T21" fmla="*/ 6015 h 690"/>
                <a:gd name="T22" fmla="*/ 26853 w 939"/>
                <a:gd name="T23" fmla="*/ 5273 h 690"/>
                <a:gd name="T24" fmla="*/ 25867 w 939"/>
                <a:gd name="T25" fmla="*/ 10343 h 690"/>
                <a:gd name="T26" fmla="*/ 24844 w 939"/>
                <a:gd name="T27" fmla="*/ 16060 h 690"/>
                <a:gd name="T28" fmla="*/ 23906 w 939"/>
                <a:gd name="T29" fmla="*/ 20833 h 690"/>
                <a:gd name="T30" fmla="*/ 22635 w 939"/>
                <a:gd name="T31" fmla="*/ 22767 h 690"/>
                <a:gd name="T32" fmla="*/ 22590 w 939"/>
                <a:gd name="T33" fmla="*/ 16454 h 690"/>
                <a:gd name="T34" fmla="*/ 22269 w 939"/>
                <a:gd name="T35" fmla="*/ 10733 h 690"/>
                <a:gd name="T36" fmla="*/ 21901 w 939"/>
                <a:gd name="T37" fmla="*/ 1151 h 690"/>
                <a:gd name="T38" fmla="*/ 18255 w 939"/>
                <a:gd name="T39" fmla="*/ 7207 h 690"/>
                <a:gd name="T40" fmla="*/ 17683 w 939"/>
                <a:gd name="T41" fmla="*/ 15505 h 690"/>
                <a:gd name="T42" fmla="*/ 17720 w 939"/>
                <a:gd name="T43" fmla="*/ 20575 h 690"/>
                <a:gd name="T44" fmla="*/ 16614 w 939"/>
                <a:gd name="T45" fmla="*/ 23807 h 690"/>
                <a:gd name="T46" fmla="*/ 15925 w 939"/>
                <a:gd name="T47" fmla="*/ 17994 h 690"/>
                <a:gd name="T48" fmla="*/ 15711 w 939"/>
                <a:gd name="T49" fmla="*/ 12979 h 690"/>
                <a:gd name="T50" fmla="*/ 15760 w 939"/>
                <a:gd name="T51" fmla="*/ 10692 h 690"/>
                <a:gd name="T52" fmla="*/ 12234 w 939"/>
                <a:gd name="T53" fmla="*/ 4975 h 690"/>
                <a:gd name="T54" fmla="*/ 11628 w 939"/>
                <a:gd name="T55" fmla="*/ 11383 h 690"/>
                <a:gd name="T56" fmla="*/ 11045 w 939"/>
                <a:gd name="T57" fmla="*/ 21969 h 690"/>
                <a:gd name="T58" fmla="*/ 10190 w 939"/>
                <a:gd name="T59" fmla="*/ 34297 h 690"/>
                <a:gd name="T60" fmla="*/ 7044 w 939"/>
                <a:gd name="T61" fmla="*/ 33202 h 690"/>
                <a:gd name="T62" fmla="*/ 403 w 939"/>
                <a:gd name="T63" fmla="*/ 30378 h 690"/>
                <a:gd name="T64" fmla="*/ 2126 w 939"/>
                <a:gd name="T65" fmla="*/ 34297 h 69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39" h="690">
                  <a:moveTo>
                    <a:pt x="791" y="690"/>
                  </a:moveTo>
                  <a:cubicBezTo>
                    <a:pt x="797" y="646"/>
                    <a:pt x="809" y="618"/>
                    <a:pt x="819" y="585"/>
                  </a:cubicBezTo>
                  <a:cubicBezTo>
                    <a:pt x="824" y="568"/>
                    <a:pt x="829" y="553"/>
                    <a:pt x="834" y="540"/>
                  </a:cubicBezTo>
                  <a:cubicBezTo>
                    <a:pt x="837" y="530"/>
                    <a:pt x="844" y="523"/>
                    <a:pt x="848" y="514"/>
                  </a:cubicBezTo>
                  <a:cubicBezTo>
                    <a:pt x="852" y="503"/>
                    <a:pt x="855" y="490"/>
                    <a:pt x="860" y="479"/>
                  </a:cubicBezTo>
                  <a:cubicBezTo>
                    <a:pt x="863" y="474"/>
                    <a:pt x="866" y="469"/>
                    <a:pt x="869" y="464"/>
                  </a:cubicBezTo>
                  <a:cubicBezTo>
                    <a:pt x="889" y="428"/>
                    <a:pt x="900" y="375"/>
                    <a:pt x="908" y="353"/>
                  </a:cubicBezTo>
                  <a:cubicBezTo>
                    <a:pt x="916" y="332"/>
                    <a:pt x="939" y="284"/>
                    <a:pt x="909" y="266"/>
                  </a:cubicBezTo>
                  <a:cubicBezTo>
                    <a:pt x="879" y="249"/>
                    <a:pt x="861" y="275"/>
                    <a:pt x="849" y="304"/>
                  </a:cubicBezTo>
                  <a:cubicBezTo>
                    <a:pt x="836" y="333"/>
                    <a:pt x="822" y="361"/>
                    <a:pt x="807" y="393"/>
                  </a:cubicBezTo>
                  <a:cubicBezTo>
                    <a:pt x="799" y="409"/>
                    <a:pt x="787" y="427"/>
                    <a:pt x="776" y="445"/>
                  </a:cubicBezTo>
                  <a:cubicBezTo>
                    <a:pt x="772" y="452"/>
                    <a:pt x="766" y="457"/>
                    <a:pt x="762" y="464"/>
                  </a:cubicBezTo>
                  <a:cubicBezTo>
                    <a:pt x="756" y="475"/>
                    <a:pt x="751" y="487"/>
                    <a:pt x="746" y="498"/>
                  </a:cubicBezTo>
                  <a:cubicBezTo>
                    <a:pt x="731" y="532"/>
                    <a:pt x="717" y="552"/>
                    <a:pt x="704" y="559"/>
                  </a:cubicBezTo>
                  <a:cubicBezTo>
                    <a:pt x="690" y="566"/>
                    <a:pt x="683" y="543"/>
                    <a:pt x="687" y="507"/>
                  </a:cubicBezTo>
                  <a:cubicBezTo>
                    <a:pt x="689" y="489"/>
                    <a:pt x="692" y="463"/>
                    <a:pt x="696" y="435"/>
                  </a:cubicBezTo>
                  <a:cubicBezTo>
                    <a:pt x="698" y="423"/>
                    <a:pt x="703" y="412"/>
                    <a:pt x="705" y="400"/>
                  </a:cubicBezTo>
                  <a:cubicBezTo>
                    <a:pt x="707" y="384"/>
                    <a:pt x="705" y="368"/>
                    <a:pt x="707" y="355"/>
                  </a:cubicBezTo>
                  <a:cubicBezTo>
                    <a:pt x="712" y="319"/>
                    <a:pt x="719" y="276"/>
                    <a:pt x="723" y="244"/>
                  </a:cubicBezTo>
                  <a:cubicBezTo>
                    <a:pt x="724" y="236"/>
                    <a:pt x="725" y="229"/>
                    <a:pt x="726" y="223"/>
                  </a:cubicBezTo>
                  <a:cubicBezTo>
                    <a:pt x="727" y="214"/>
                    <a:pt x="729" y="205"/>
                    <a:pt x="730" y="195"/>
                  </a:cubicBezTo>
                  <a:cubicBezTo>
                    <a:pt x="735" y="169"/>
                    <a:pt x="742" y="140"/>
                    <a:pt x="744" y="121"/>
                  </a:cubicBezTo>
                  <a:cubicBezTo>
                    <a:pt x="746" y="95"/>
                    <a:pt x="727" y="80"/>
                    <a:pt x="710" y="76"/>
                  </a:cubicBezTo>
                  <a:cubicBezTo>
                    <a:pt x="693" y="73"/>
                    <a:pt x="664" y="73"/>
                    <a:pt x="656" y="106"/>
                  </a:cubicBezTo>
                  <a:cubicBezTo>
                    <a:pt x="650" y="128"/>
                    <a:pt x="643" y="163"/>
                    <a:pt x="638" y="189"/>
                  </a:cubicBezTo>
                  <a:cubicBezTo>
                    <a:pt x="636" y="195"/>
                    <a:pt x="633" y="203"/>
                    <a:pt x="632" y="208"/>
                  </a:cubicBezTo>
                  <a:cubicBezTo>
                    <a:pt x="631" y="214"/>
                    <a:pt x="631" y="219"/>
                    <a:pt x="629" y="228"/>
                  </a:cubicBezTo>
                  <a:cubicBezTo>
                    <a:pt x="621" y="258"/>
                    <a:pt x="610" y="301"/>
                    <a:pt x="607" y="323"/>
                  </a:cubicBezTo>
                  <a:cubicBezTo>
                    <a:pt x="606" y="336"/>
                    <a:pt x="599" y="349"/>
                    <a:pt x="595" y="365"/>
                  </a:cubicBezTo>
                  <a:cubicBezTo>
                    <a:pt x="589" y="384"/>
                    <a:pt x="587" y="407"/>
                    <a:pt x="584" y="419"/>
                  </a:cubicBezTo>
                  <a:cubicBezTo>
                    <a:pt x="574" y="463"/>
                    <a:pt x="574" y="502"/>
                    <a:pt x="567" y="515"/>
                  </a:cubicBezTo>
                  <a:cubicBezTo>
                    <a:pt x="560" y="528"/>
                    <a:pt x="553" y="517"/>
                    <a:pt x="553" y="458"/>
                  </a:cubicBezTo>
                  <a:cubicBezTo>
                    <a:pt x="553" y="429"/>
                    <a:pt x="551" y="402"/>
                    <a:pt x="549" y="374"/>
                  </a:cubicBezTo>
                  <a:cubicBezTo>
                    <a:pt x="549" y="360"/>
                    <a:pt x="552" y="344"/>
                    <a:pt x="552" y="331"/>
                  </a:cubicBezTo>
                  <a:cubicBezTo>
                    <a:pt x="552" y="313"/>
                    <a:pt x="548" y="299"/>
                    <a:pt x="547" y="282"/>
                  </a:cubicBezTo>
                  <a:cubicBezTo>
                    <a:pt x="546" y="262"/>
                    <a:pt x="544" y="241"/>
                    <a:pt x="544" y="216"/>
                  </a:cubicBezTo>
                  <a:cubicBezTo>
                    <a:pt x="543" y="171"/>
                    <a:pt x="549" y="145"/>
                    <a:pt x="548" y="104"/>
                  </a:cubicBezTo>
                  <a:cubicBezTo>
                    <a:pt x="547" y="64"/>
                    <a:pt x="545" y="40"/>
                    <a:pt x="535" y="23"/>
                  </a:cubicBezTo>
                  <a:cubicBezTo>
                    <a:pt x="520" y="0"/>
                    <a:pt x="474" y="0"/>
                    <a:pt x="460" y="26"/>
                  </a:cubicBezTo>
                  <a:cubicBezTo>
                    <a:pt x="447" y="52"/>
                    <a:pt x="447" y="122"/>
                    <a:pt x="446" y="145"/>
                  </a:cubicBezTo>
                  <a:cubicBezTo>
                    <a:pt x="446" y="164"/>
                    <a:pt x="439" y="225"/>
                    <a:pt x="436" y="270"/>
                  </a:cubicBezTo>
                  <a:cubicBezTo>
                    <a:pt x="435" y="279"/>
                    <a:pt x="433" y="305"/>
                    <a:pt x="432" y="312"/>
                  </a:cubicBezTo>
                  <a:cubicBezTo>
                    <a:pt x="432" y="329"/>
                    <a:pt x="433" y="338"/>
                    <a:pt x="433" y="355"/>
                  </a:cubicBezTo>
                  <a:cubicBezTo>
                    <a:pt x="433" y="382"/>
                    <a:pt x="434" y="398"/>
                    <a:pt x="433" y="414"/>
                  </a:cubicBezTo>
                  <a:cubicBezTo>
                    <a:pt x="431" y="441"/>
                    <a:pt x="424" y="509"/>
                    <a:pt x="421" y="518"/>
                  </a:cubicBezTo>
                  <a:cubicBezTo>
                    <a:pt x="415" y="535"/>
                    <a:pt x="409" y="509"/>
                    <a:pt x="406" y="479"/>
                  </a:cubicBezTo>
                  <a:cubicBezTo>
                    <a:pt x="405" y="471"/>
                    <a:pt x="398" y="411"/>
                    <a:pt x="397" y="403"/>
                  </a:cubicBezTo>
                  <a:cubicBezTo>
                    <a:pt x="394" y="384"/>
                    <a:pt x="389" y="369"/>
                    <a:pt x="389" y="362"/>
                  </a:cubicBezTo>
                  <a:cubicBezTo>
                    <a:pt x="388" y="351"/>
                    <a:pt x="384" y="331"/>
                    <a:pt x="384" y="318"/>
                  </a:cubicBezTo>
                  <a:cubicBezTo>
                    <a:pt x="383" y="299"/>
                    <a:pt x="384" y="279"/>
                    <a:pt x="384" y="261"/>
                  </a:cubicBezTo>
                  <a:cubicBezTo>
                    <a:pt x="384" y="252"/>
                    <a:pt x="386" y="246"/>
                    <a:pt x="386" y="239"/>
                  </a:cubicBezTo>
                  <a:cubicBezTo>
                    <a:pt x="387" y="231"/>
                    <a:pt x="385" y="221"/>
                    <a:pt x="385" y="215"/>
                  </a:cubicBezTo>
                  <a:cubicBezTo>
                    <a:pt x="386" y="183"/>
                    <a:pt x="384" y="121"/>
                    <a:pt x="375" y="97"/>
                  </a:cubicBezTo>
                  <a:cubicBezTo>
                    <a:pt x="365" y="72"/>
                    <a:pt x="317" y="66"/>
                    <a:pt x="299" y="100"/>
                  </a:cubicBezTo>
                  <a:cubicBezTo>
                    <a:pt x="290" y="116"/>
                    <a:pt x="290" y="164"/>
                    <a:pt x="289" y="178"/>
                  </a:cubicBezTo>
                  <a:cubicBezTo>
                    <a:pt x="288" y="192"/>
                    <a:pt x="285" y="210"/>
                    <a:pt x="284" y="229"/>
                  </a:cubicBezTo>
                  <a:cubicBezTo>
                    <a:pt x="283" y="258"/>
                    <a:pt x="284" y="288"/>
                    <a:pt x="282" y="305"/>
                  </a:cubicBezTo>
                  <a:cubicBezTo>
                    <a:pt x="277" y="343"/>
                    <a:pt x="272" y="404"/>
                    <a:pt x="270" y="442"/>
                  </a:cubicBezTo>
                  <a:cubicBezTo>
                    <a:pt x="270" y="442"/>
                    <a:pt x="248" y="584"/>
                    <a:pt x="249" y="616"/>
                  </a:cubicBezTo>
                  <a:cubicBezTo>
                    <a:pt x="250" y="653"/>
                    <a:pt x="250" y="673"/>
                    <a:pt x="249" y="690"/>
                  </a:cubicBezTo>
                  <a:moveTo>
                    <a:pt x="188" y="690"/>
                  </a:moveTo>
                  <a:cubicBezTo>
                    <a:pt x="182" y="684"/>
                    <a:pt x="176" y="677"/>
                    <a:pt x="172" y="668"/>
                  </a:cubicBezTo>
                  <a:cubicBezTo>
                    <a:pt x="156" y="633"/>
                    <a:pt x="126" y="609"/>
                    <a:pt x="93" y="590"/>
                  </a:cubicBezTo>
                  <a:cubicBezTo>
                    <a:pt x="48" y="566"/>
                    <a:pt x="0" y="594"/>
                    <a:pt x="10" y="611"/>
                  </a:cubicBezTo>
                  <a:cubicBezTo>
                    <a:pt x="20" y="628"/>
                    <a:pt x="34" y="649"/>
                    <a:pt x="47" y="680"/>
                  </a:cubicBezTo>
                  <a:cubicBezTo>
                    <a:pt x="49" y="684"/>
                    <a:pt x="51" y="687"/>
                    <a:pt x="52" y="690"/>
                  </a:cubicBezTo>
                </a:path>
              </a:pathLst>
            </a:custGeom>
            <a:noFill/>
            <a:ln w="17463" cap="rnd">
              <a:solidFill>
                <a:srgbClr val="1A1A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13">
              <a:extLst>
                <a:ext uri="{FF2B5EF4-FFF2-40B4-BE49-F238E27FC236}">
                  <a16:creationId xmlns:a16="http://schemas.microsoft.com/office/drawing/2014/main" id="{5E21701C-2893-45CA-A821-FA16664D3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147"/>
              <a:ext cx="94" cy="180"/>
            </a:xfrm>
            <a:custGeom>
              <a:avLst/>
              <a:gdLst>
                <a:gd name="T0" fmla="*/ 338 w 27"/>
                <a:gd name="T1" fmla="*/ 55 h 49"/>
                <a:gd name="T2" fmla="*/ 171 w 27"/>
                <a:gd name="T3" fmla="*/ 298 h 49"/>
                <a:gd name="T4" fmla="*/ 0 w 27"/>
                <a:gd name="T5" fmla="*/ 647 h 49"/>
                <a:gd name="T6" fmla="*/ 35 w 27"/>
                <a:gd name="T7" fmla="*/ 889 h 49"/>
                <a:gd name="T8" fmla="*/ 205 w 27"/>
                <a:gd name="T9" fmla="*/ 1337 h 49"/>
                <a:gd name="T10" fmla="*/ 547 w 27"/>
                <a:gd name="T11" fmla="*/ 2226 h 49"/>
                <a:gd name="T12" fmla="*/ 884 w 27"/>
                <a:gd name="T13" fmla="*/ 2377 h 49"/>
                <a:gd name="T14" fmla="*/ 1138 w 27"/>
                <a:gd name="T15" fmla="*/ 2186 h 49"/>
                <a:gd name="T16" fmla="*/ 849 w 27"/>
                <a:gd name="T17" fmla="*/ 1539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9">
                  <a:moveTo>
                    <a:pt x="8" y="1"/>
                  </a:moveTo>
                  <a:cubicBezTo>
                    <a:pt x="7" y="0"/>
                    <a:pt x="4" y="4"/>
                    <a:pt x="4" y="6"/>
                  </a:cubicBezTo>
                  <a:cubicBezTo>
                    <a:pt x="3" y="7"/>
                    <a:pt x="1" y="11"/>
                    <a:pt x="0" y="13"/>
                  </a:cubicBezTo>
                  <a:cubicBezTo>
                    <a:pt x="0" y="15"/>
                    <a:pt x="1" y="16"/>
                    <a:pt x="1" y="18"/>
                  </a:cubicBezTo>
                  <a:cubicBezTo>
                    <a:pt x="1" y="22"/>
                    <a:pt x="4" y="24"/>
                    <a:pt x="5" y="27"/>
                  </a:cubicBezTo>
                  <a:cubicBezTo>
                    <a:pt x="7" y="33"/>
                    <a:pt x="8" y="40"/>
                    <a:pt x="13" y="45"/>
                  </a:cubicBezTo>
                  <a:cubicBezTo>
                    <a:pt x="14" y="46"/>
                    <a:pt x="19" y="49"/>
                    <a:pt x="21" y="48"/>
                  </a:cubicBezTo>
                  <a:cubicBezTo>
                    <a:pt x="22" y="47"/>
                    <a:pt x="27" y="45"/>
                    <a:pt x="27" y="44"/>
                  </a:cubicBezTo>
                  <a:cubicBezTo>
                    <a:pt x="27" y="40"/>
                    <a:pt x="21" y="35"/>
                    <a:pt x="20" y="31"/>
                  </a:cubicBezTo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14">
              <a:extLst>
                <a:ext uri="{FF2B5EF4-FFF2-40B4-BE49-F238E27FC236}">
                  <a16:creationId xmlns:a16="http://schemas.microsoft.com/office/drawing/2014/main" id="{3D4A67C5-DE59-4156-B71F-DDBEA3818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6" y="1779"/>
              <a:ext cx="251" cy="611"/>
            </a:xfrm>
            <a:custGeom>
              <a:avLst/>
              <a:gdLst>
                <a:gd name="T0" fmla="*/ 0 w 73"/>
                <a:gd name="T1" fmla="*/ 5190 h 166"/>
                <a:gd name="T2" fmla="*/ 83 w 73"/>
                <a:gd name="T3" fmla="*/ 4987 h 166"/>
                <a:gd name="T4" fmla="*/ 83 w 73"/>
                <a:gd name="T5" fmla="*/ 4987 h 166"/>
                <a:gd name="T6" fmla="*/ 0 w 73"/>
                <a:gd name="T7" fmla="*/ 5190 h 166"/>
                <a:gd name="T8" fmla="*/ 2850 w 73"/>
                <a:gd name="T9" fmla="*/ 243 h 166"/>
                <a:gd name="T10" fmla="*/ 2685 w 73"/>
                <a:gd name="T11" fmla="*/ 353 h 166"/>
                <a:gd name="T12" fmla="*/ 1867 w 73"/>
                <a:gd name="T13" fmla="*/ 298 h 166"/>
                <a:gd name="T14" fmla="*/ 1135 w 73"/>
                <a:gd name="T15" fmla="*/ 202 h 166"/>
                <a:gd name="T16" fmla="*/ 935 w 73"/>
                <a:gd name="T17" fmla="*/ 55 h 166"/>
                <a:gd name="T18" fmla="*/ 650 w 73"/>
                <a:gd name="T19" fmla="*/ 703 h 166"/>
                <a:gd name="T20" fmla="*/ 615 w 73"/>
                <a:gd name="T21" fmla="*/ 3291 h 166"/>
                <a:gd name="T22" fmla="*/ 83 w 73"/>
                <a:gd name="T23" fmla="*/ 4987 h 166"/>
                <a:gd name="T24" fmla="*/ 117 w 73"/>
                <a:gd name="T25" fmla="*/ 5282 h 166"/>
                <a:gd name="T26" fmla="*/ 83 w 73"/>
                <a:gd name="T27" fmla="*/ 5731 h 166"/>
                <a:gd name="T28" fmla="*/ 368 w 73"/>
                <a:gd name="T29" fmla="*/ 5838 h 166"/>
                <a:gd name="T30" fmla="*/ 285 w 73"/>
                <a:gd name="T31" fmla="*/ 6327 h 166"/>
                <a:gd name="T32" fmla="*/ 450 w 73"/>
                <a:gd name="T33" fmla="*/ 6787 h 166"/>
                <a:gd name="T34" fmla="*/ 684 w 73"/>
                <a:gd name="T35" fmla="*/ 7030 h 166"/>
                <a:gd name="T36" fmla="*/ 650 w 73"/>
                <a:gd name="T37" fmla="*/ 7479 h 166"/>
                <a:gd name="T38" fmla="*/ 450 w 73"/>
                <a:gd name="T39" fmla="*/ 7829 h 166"/>
                <a:gd name="T40" fmla="*/ 897 w 73"/>
                <a:gd name="T41" fmla="*/ 7737 h 166"/>
                <a:gd name="T42" fmla="*/ 853 w 73"/>
                <a:gd name="T43" fmla="*/ 7980 h 166"/>
                <a:gd name="T44" fmla="*/ 1018 w 73"/>
                <a:gd name="T45" fmla="*/ 8182 h 166"/>
                <a:gd name="T46" fmla="*/ 1018 w 73"/>
                <a:gd name="T47" fmla="*/ 8278 h 166"/>
                <a:gd name="T48" fmla="*/ 1018 w 73"/>
                <a:gd name="T49" fmla="*/ 8278 h 166"/>
                <a:gd name="T50" fmla="*/ 1833 w 73"/>
                <a:gd name="T51" fmla="*/ 7737 h 166"/>
                <a:gd name="T52" fmla="*/ 2070 w 73"/>
                <a:gd name="T53" fmla="*/ 6585 h 166"/>
                <a:gd name="T54" fmla="*/ 2201 w 73"/>
                <a:gd name="T55" fmla="*/ 3386 h 166"/>
                <a:gd name="T56" fmla="*/ 2933 w 73"/>
                <a:gd name="T57" fmla="*/ 854 h 166"/>
                <a:gd name="T58" fmla="*/ 2850 w 73"/>
                <a:gd name="T59" fmla="*/ 243 h 1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3" h="166">
                  <a:moveTo>
                    <a:pt x="0" y="104"/>
                  </a:moveTo>
                  <a:cubicBezTo>
                    <a:pt x="1" y="102"/>
                    <a:pt x="2" y="101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1"/>
                    <a:pt x="1" y="102"/>
                    <a:pt x="0" y="104"/>
                  </a:cubicBezTo>
                  <a:close/>
                  <a:moveTo>
                    <a:pt x="70" y="5"/>
                  </a:moveTo>
                  <a:cubicBezTo>
                    <a:pt x="69" y="6"/>
                    <a:pt x="68" y="7"/>
                    <a:pt x="66" y="7"/>
                  </a:cubicBezTo>
                  <a:cubicBezTo>
                    <a:pt x="59" y="8"/>
                    <a:pt x="53" y="5"/>
                    <a:pt x="46" y="6"/>
                  </a:cubicBezTo>
                  <a:cubicBezTo>
                    <a:pt x="40" y="7"/>
                    <a:pt x="33" y="6"/>
                    <a:pt x="28" y="4"/>
                  </a:cubicBezTo>
                  <a:cubicBezTo>
                    <a:pt x="26" y="3"/>
                    <a:pt x="24" y="2"/>
                    <a:pt x="23" y="1"/>
                  </a:cubicBezTo>
                  <a:cubicBezTo>
                    <a:pt x="22" y="0"/>
                    <a:pt x="18" y="7"/>
                    <a:pt x="16" y="14"/>
                  </a:cubicBezTo>
                  <a:cubicBezTo>
                    <a:pt x="12" y="35"/>
                    <a:pt x="18" y="52"/>
                    <a:pt x="15" y="66"/>
                  </a:cubicBezTo>
                  <a:cubicBezTo>
                    <a:pt x="14" y="72"/>
                    <a:pt x="8" y="85"/>
                    <a:pt x="2" y="100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7" y="124"/>
                    <a:pt x="7" y="127"/>
                  </a:cubicBezTo>
                  <a:cubicBezTo>
                    <a:pt x="7" y="129"/>
                    <a:pt x="10" y="134"/>
                    <a:pt x="11" y="136"/>
                  </a:cubicBezTo>
                  <a:cubicBezTo>
                    <a:pt x="13" y="138"/>
                    <a:pt x="17" y="141"/>
                    <a:pt x="17" y="141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33" y="163"/>
                    <a:pt x="40" y="165"/>
                    <a:pt x="45" y="155"/>
                  </a:cubicBezTo>
                  <a:cubicBezTo>
                    <a:pt x="51" y="145"/>
                    <a:pt x="53" y="141"/>
                    <a:pt x="51" y="132"/>
                  </a:cubicBezTo>
                  <a:cubicBezTo>
                    <a:pt x="49" y="122"/>
                    <a:pt x="52" y="81"/>
                    <a:pt x="54" y="68"/>
                  </a:cubicBezTo>
                  <a:cubicBezTo>
                    <a:pt x="57" y="48"/>
                    <a:pt x="71" y="27"/>
                    <a:pt x="72" y="17"/>
                  </a:cubicBezTo>
                  <a:cubicBezTo>
                    <a:pt x="73" y="12"/>
                    <a:pt x="72" y="8"/>
                    <a:pt x="70" y="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15">
              <a:extLst>
                <a:ext uri="{FF2B5EF4-FFF2-40B4-BE49-F238E27FC236}">
                  <a16:creationId xmlns:a16="http://schemas.microsoft.com/office/drawing/2014/main" id="{EEB7703E-E8C9-481B-A1F2-9370D10D3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779"/>
              <a:ext cx="245" cy="611"/>
            </a:xfrm>
            <a:custGeom>
              <a:avLst/>
              <a:gdLst>
                <a:gd name="T0" fmla="*/ 2799 w 71"/>
                <a:gd name="T1" fmla="*/ 243 h 166"/>
                <a:gd name="T2" fmla="*/ 2633 w 71"/>
                <a:gd name="T3" fmla="*/ 353 h 166"/>
                <a:gd name="T4" fmla="*/ 1812 w 71"/>
                <a:gd name="T5" fmla="*/ 298 h 166"/>
                <a:gd name="T6" fmla="*/ 1073 w 71"/>
                <a:gd name="T7" fmla="*/ 202 h 166"/>
                <a:gd name="T8" fmla="*/ 856 w 71"/>
                <a:gd name="T9" fmla="*/ 55 h 166"/>
                <a:gd name="T10" fmla="*/ 573 w 71"/>
                <a:gd name="T11" fmla="*/ 703 h 166"/>
                <a:gd name="T12" fmla="*/ 535 w 71"/>
                <a:gd name="T13" fmla="*/ 3291 h 166"/>
                <a:gd name="T14" fmla="*/ 0 w 71"/>
                <a:gd name="T15" fmla="*/ 4987 h 166"/>
                <a:gd name="T16" fmla="*/ 35 w 71"/>
                <a:gd name="T17" fmla="*/ 5282 h 166"/>
                <a:gd name="T18" fmla="*/ 0 w 71"/>
                <a:gd name="T19" fmla="*/ 5731 h 166"/>
                <a:gd name="T20" fmla="*/ 286 w 71"/>
                <a:gd name="T21" fmla="*/ 5838 h 166"/>
                <a:gd name="T22" fmla="*/ 204 w 71"/>
                <a:gd name="T23" fmla="*/ 6327 h 166"/>
                <a:gd name="T24" fmla="*/ 369 w 71"/>
                <a:gd name="T25" fmla="*/ 6787 h 166"/>
                <a:gd name="T26" fmla="*/ 618 w 71"/>
                <a:gd name="T27" fmla="*/ 7030 h 166"/>
                <a:gd name="T28" fmla="*/ 573 w 71"/>
                <a:gd name="T29" fmla="*/ 7479 h 166"/>
                <a:gd name="T30" fmla="*/ 369 w 71"/>
                <a:gd name="T31" fmla="*/ 7829 h 166"/>
                <a:gd name="T32" fmla="*/ 821 w 71"/>
                <a:gd name="T33" fmla="*/ 7737 h 166"/>
                <a:gd name="T34" fmla="*/ 787 w 71"/>
                <a:gd name="T35" fmla="*/ 7980 h 166"/>
                <a:gd name="T36" fmla="*/ 942 w 71"/>
                <a:gd name="T37" fmla="*/ 8182 h 166"/>
                <a:gd name="T38" fmla="*/ 942 w 71"/>
                <a:gd name="T39" fmla="*/ 8278 h 166"/>
                <a:gd name="T40" fmla="*/ 942 w 71"/>
                <a:gd name="T41" fmla="*/ 8278 h 166"/>
                <a:gd name="T42" fmla="*/ 1763 w 71"/>
                <a:gd name="T43" fmla="*/ 7737 h 166"/>
                <a:gd name="T44" fmla="*/ 2012 w 71"/>
                <a:gd name="T45" fmla="*/ 6585 h 166"/>
                <a:gd name="T46" fmla="*/ 2133 w 71"/>
                <a:gd name="T47" fmla="*/ 3386 h 166"/>
                <a:gd name="T48" fmla="*/ 2881 w 71"/>
                <a:gd name="T49" fmla="*/ 854 h 166"/>
                <a:gd name="T50" fmla="*/ 2799 w 71"/>
                <a:gd name="T51" fmla="*/ 243 h 16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1" h="166">
                  <a:moveTo>
                    <a:pt x="68" y="5"/>
                  </a:moveTo>
                  <a:cubicBezTo>
                    <a:pt x="67" y="6"/>
                    <a:pt x="66" y="7"/>
                    <a:pt x="64" y="7"/>
                  </a:cubicBezTo>
                  <a:cubicBezTo>
                    <a:pt x="57" y="8"/>
                    <a:pt x="51" y="5"/>
                    <a:pt x="44" y="6"/>
                  </a:cubicBezTo>
                  <a:cubicBezTo>
                    <a:pt x="38" y="7"/>
                    <a:pt x="31" y="6"/>
                    <a:pt x="26" y="4"/>
                  </a:cubicBezTo>
                  <a:cubicBezTo>
                    <a:pt x="24" y="3"/>
                    <a:pt x="22" y="2"/>
                    <a:pt x="21" y="1"/>
                  </a:cubicBezTo>
                  <a:cubicBezTo>
                    <a:pt x="20" y="0"/>
                    <a:pt x="16" y="7"/>
                    <a:pt x="14" y="14"/>
                  </a:cubicBezTo>
                  <a:cubicBezTo>
                    <a:pt x="10" y="35"/>
                    <a:pt x="16" y="52"/>
                    <a:pt x="13" y="66"/>
                  </a:cubicBezTo>
                  <a:cubicBezTo>
                    <a:pt x="12" y="72"/>
                    <a:pt x="6" y="85"/>
                    <a:pt x="0" y="100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5" y="124"/>
                    <a:pt x="5" y="127"/>
                  </a:cubicBezTo>
                  <a:cubicBezTo>
                    <a:pt x="5" y="129"/>
                    <a:pt x="8" y="134"/>
                    <a:pt x="9" y="136"/>
                  </a:cubicBezTo>
                  <a:cubicBezTo>
                    <a:pt x="11" y="138"/>
                    <a:pt x="15" y="141"/>
                    <a:pt x="15" y="141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31" y="163"/>
                    <a:pt x="38" y="165"/>
                    <a:pt x="43" y="155"/>
                  </a:cubicBezTo>
                  <a:cubicBezTo>
                    <a:pt x="49" y="145"/>
                    <a:pt x="51" y="141"/>
                    <a:pt x="49" y="132"/>
                  </a:cubicBezTo>
                  <a:cubicBezTo>
                    <a:pt x="47" y="122"/>
                    <a:pt x="50" y="81"/>
                    <a:pt x="52" y="68"/>
                  </a:cubicBezTo>
                  <a:cubicBezTo>
                    <a:pt x="55" y="48"/>
                    <a:pt x="69" y="27"/>
                    <a:pt x="70" y="17"/>
                  </a:cubicBezTo>
                  <a:cubicBezTo>
                    <a:pt x="71" y="12"/>
                    <a:pt x="70" y="8"/>
                    <a:pt x="68" y="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16">
              <a:extLst>
                <a:ext uri="{FF2B5EF4-FFF2-40B4-BE49-F238E27FC236}">
                  <a16:creationId xmlns:a16="http://schemas.microsoft.com/office/drawing/2014/main" id="{D83AF557-6D1A-4B6D-AD53-B99E5289E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361"/>
              <a:ext cx="196" cy="139"/>
            </a:xfrm>
            <a:custGeom>
              <a:avLst/>
              <a:gdLst>
                <a:gd name="T0" fmla="*/ 117 w 57"/>
                <a:gd name="T1" fmla="*/ 1178 h 38"/>
                <a:gd name="T2" fmla="*/ 0 w 57"/>
                <a:gd name="T3" fmla="*/ 1858 h 38"/>
                <a:gd name="T4" fmla="*/ 2318 w 57"/>
                <a:gd name="T5" fmla="*/ 1858 h 38"/>
                <a:gd name="T6" fmla="*/ 117 w 57"/>
                <a:gd name="T7" fmla="*/ 117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8">
                  <a:moveTo>
                    <a:pt x="3" y="24"/>
                  </a:moveTo>
                  <a:cubicBezTo>
                    <a:pt x="1" y="27"/>
                    <a:pt x="0" y="33"/>
                    <a:pt x="0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0" y="0"/>
                    <a:pt x="14" y="5"/>
                    <a:pt x="3" y="2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17">
              <a:extLst>
                <a:ext uri="{FF2B5EF4-FFF2-40B4-BE49-F238E27FC236}">
                  <a16:creationId xmlns:a16="http://schemas.microsoft.com/office/drawing/2014/main" id="{9E558493-23CA-4130-98AE-5B832D41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3122"/>
              <a:ext cx="293" cy="378"/>
            </a:xfrm>
            <a:custGeom>
              <a:avLst/>
              <a:gdLst>
                <a:gd name="T0" fmla="*/ 1889 w 85"/>
                <a:gd name="T1" fmla="*/ 297 h 103"/>
                <a:gd name="T2" fmla="*/ 83 w 85"/>
                <a:gd name="T3" fmla="*/ 2224 h 103"/>
                <a:gd name="T4" fmla="*/ 248 w 85"/>
                <a:gd name="T5" fmla="*/ 3758 h 103"/>
                <a:gd name="T6" fmla="*/ 117 w 85"/>
                <a:gd name="T7" fmla="*/ 5090 h 103"/>
                <a:gd name="T8" fmla="*/ 2375 w 85"/>
                <a:gd name="T9" fmla="*/ 5090 h 103"/>
                <a:gd name="T10" fmla="*/ 2782 w 85"/>
                <a:gd name="T11" fmla="*/ 3516 h 103"/>
                <a:gd name="T12" fmla="*/ 3233 w 85"/>
                <a:gd name="T13" fmla="*/ 2224 h 103"/>
                <a:gd name="T14" fmla="*/ 1889 w 85"/>
                <a:gd name="T15" fmla="*/ 297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103">
                  <a:moveTo>
                    <a:pt x="46" y="6"/>
                  </a:moveTo>
                  <a:cubicBezTo>
                    <a:pt x="20" y="0"/>
                    <a:pt x="0" y="21"/>
                    <a:pt x="2" y="45"/>
                  </a:cubicBezTo>
                  <a:cubicBezTo>
                    <a:pt x="2" y="51"/>
                    <a:pt x="6" y="69"/>
                    <a:pt x="6" y="76"/>
                  </a:cubicBezTo>
                  <a:cubicBezTo>
                    <a:pt x="5" y="86"/>
                    <a:pt x="4" y="95"/>
                    <a:pt x="3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61" y="90"/>
                    <a:pt x="65" y="79"/>
                    <a:pt x="68" y="71"/>
                  </a:cubicBezTo>
                  <a:cubicBezTo>
                    <a:pt x="72" y="60"/>
                    <a:pt x="77" y="57"/>
                    <a:pt x="79" y="45"/>
                  </a:cubicBezTo>
                  <a:cubicBezTo>
                    <a:pt x="85" y="11"/>
                    <a:pt x="73" y="11"/>
                    <a:pt x="46" y="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18">
              <a:extLst>
                <a:ext uri="{FF2B5EF4-FFF2-40B4-BE49-F238E27FC236}">
                  <a16:creationId xmlns:a16="http://schemas.microsoft.com/office/drawing/2014/main" id="{F35DE957-D545-40B4-BF4F-014684EB7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283"/>
              <a:ext cx="318" cy="217"/>
            </a:xfrm>
            <a:custGeom>
              <a:avLst/>
              <a:gdLst>
                <a:gd name="T0" fmla="*/ 3177 w 92"/>
                <a:gd name="T1" fmla="*/ 743 h 59"/>
                <a:gd name="T2" fmla="*/ 83 w 92"/>
                <a:gd name="T3" fmla="*/ 2082 h 59"/>
                <a:gd name="T4" fmla="*/ 0 w 92"/>
                <a:gd name="T5" fmla="*/ 2935 h 59"/>
                <a:gd name="T6" fmla="*/ 3716 w 92"/>
                <a:gd name="T7" fmla="*/ 2935 h 59"/>
                <a:gd name="T8" fmla="*/ 3177 w 92"/>
                <a:gd name="T9" fmla="*/ 74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59">
                  <a:moveTo>
                    <a:pt x="77" y="15"/>
                  </a:moveTo>
                  <a:cubicBezTo>
                    <a:pt x="47" y="0"/>
                    <a:pt x="5" y="6"/>
                    <a:pt x="2" y="42"/>
                  </a:cubicBezTo>
                  <a:cubicBezTo>
                    <a:pt x="2" y="47"/>
                    <a:pt x="1" y="53"/>
                    <a:pt x="0" y="59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92" y="39"/>
                    <a:pt x="90" y="21"/>
                    <a:pt x="77" y="1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19">
              <a:extLst>
                <a:ext uri="{FF2B5EF4-FFF2-40B4-BE49-F238E27FC236}">
                  <a16:creationId xmlns:a16="http://schemas.microsoft.com/office/drawing/2014/main" id="{179A0B3A-27ED-4436-870E-36B6A4474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099"/>
              <a:ext cx="314" cy="401"/>
            </a:xfrm>
            <a:custGeom>
              <a:avLst/>
              <a:gdLst>
                <a:gd name="T0" fmla="*/ 2177 w 91"/>
                <a:gd name="T1" fmla="*/ 243 h 109"/>
                <a:gd name="T2" fmla="*/ 166 w 91"/>
                <a:gd name="T3" fmla="*/ 3385 h 109"/>
                <a:gd name="T4" fmla="*/ 618 w 91"/>
                <a:gd name="T5" fmla="*/ 4830 h 109"/>
                <a:gd name="T6" fmla="*/ 618 w 91"/>
                <a:gd name="T7" fmla="*/ 5426 h 109"/>
                <a:gd name="T8" fmla="*/ 3250 w 91"/>
                <a:gd name="T9" fmla="*/ 5426 h 109"/>
                <a:gd name="T10" fmla="*/ 3571 w 91"/>
                <a:gd name="T11" fmla="*/ 4128 h 109"/>
                <a:gd name="T12" fmla="*/ 3537 w 91"/>
                <a:gd name="T13" fmla="*/ 1449 h 109"/>
                <a:gd name="T14" fmla="*/ 2177 w 91"/>
                <a:gd name="T15" fmla="*/ 243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09">
                  <a:moveTo>
                    <a:pt x="53" y="5"/>
                  </a:moveTo>
                  <a:cubicBezTo>
                    <a:pt x="21" y="0"/>
                    <a:pt x="0" y="34"/>
                    <a:pt x="4" y="68"/>
                  </a:cubicBezTo>
                  <a:cubicBezTo>
                    <a:pt x="5" y="78"/>
                    <a:pt x="14" y="83"/>
                    <a:pt x="15" y="97"/>
                  </a:cubicBezTo>
                  <a:cubicBezTo>
                    <a:pt x="15" y="100"/>
                    <a:pt x="15" y="104"/>
                    <a:pt x="15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81" y="103"/>
                    <a:pt x="86" y="91"/>
                    <a:pt x="87" y="83"/>
                  </a:cubicBezTo>
                  <a:cubicBezTo>
                    <a:pt x="88" y="76"/>
                    <a:pt x="91" y="47"/>
                    <a:pt x="86" y="29"/>
                  </a:cubicBezTo>
                  <a:cubicBezTo>
                    <a:pt x="81" y="12"/>
                    <a:pt x="61" y="7"/>
                    <a:pt x="53" y="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20">
              <a:extLst>
                <a:ext uri="{FF2B5EF4-FFF2-40B4-BE49-F238E27FC236}">
                  <a16:creationId xmlns:a16="http://schemas.microsoft.com/office/drawing/2014/main" id="{EBD06324-2F1E-415D-873B-C11B7B105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423"/>
              <a:ext cx="341" cy="945"/>
            </a:xfrm>
            <a:custGeom>
              <a:avLst/>
              <a:gdLst>
                <a:gd name="T0" fmla="*/ 1354 w 99"/>
                <a:gd name="T1" fmla="*/ 541 h 257"/>
                <a:gd name="T2" fmla="*/ 2125 w 99"/>
                <a:gd name="T3" fmla="*/ 353 h 257"/>
                <a:gd name="T4" fmla="*/ 2694 w 99"/>
                <a:gd name="T5" fmla="*/ 0 h 257"/>
                <a:gd name="T6" fmla="*/ 3193 w 99"/>
                <a:gd name="T7" fmla="*/ 1636 h 257"/>
                <a:gd name="T8" fmla="*/ 2942 w 99"/>
                <a:gd name="T9" fmla="*/ 2434 h 257"/>
                <a:gd name="T10" fmla="*/ 3345 w 99"/>
                <a:gd name="T11" fmla="*/ 9046 h 257"/>
                <a:gd name="T12" fmla="*/ 3310 w 99"/>
                <a:gd name="T13" fmla="*/ 12278 h 257"/>
                <a:gd name="T14" fmla="*/ 568 w 99"/>
                <a:gd name="T15" fmla="*/ 12723 h 257"/>
                <a:gd name="T16" fmla="*/ 34 w 99"/>
                <a:gd name="T17" fmla="*/ 11182 h 257"/>
                <a:gd name="T18" fmla="*/ 451 w 99"/>
                <a:gd name="T19" fmla="*/ 9303 h 257"/>
                <a:gd name="T20" fmla="*/ 617 w 99"/>
                <a:gd name="T21" fmla="*/ 2784 h 257"/>
                <a:gd name="T22" fmla="*/ 331 w 99"/>
                <a:gd name="T23" fmla="*/ 853 h 257"/>
                <a:gd name="T24" fmla="*/ 534 w 99"/>
                <a:gd name="T25" fmla="*/ 96 h 257"/>
                <a:gd name="T26" fmla="*/ 1354 w 99"/>
                <a:gd name="T27" fmla="*/ 541 h 2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9" h="257">
                  <a:moveTo>
                    <a:pt x="33" y="11"/>
                  </a:moveTo>
                  <a:cubicBezTo>
                    <a:pt x="44" y="11"/>
                    <a:pt x="44" y="13"/>
                    <a:pt x="52" y="7"/>
                  </a:cubicBezTo>
                  <a:cubicBezTo>
                    <a:pt x="57" y="4"/>
                    <a:pt x="62" y="3"/>
                    <a:pt x="66" y="0"/>
                  </a:cubicBezTo>
                  <a:cubicBezTo>
                    <a:pt x="77" y="5"/>
                    <a:pt x="78" y="17"/>
                    <a:pt x="78" y="33"/>
                  </a:cubicBezTo>
                  <a:cubicBezTo>
                    <a:pt x="78" y="36"/>
                    <a:pt x="73" y="44"/>
                    <a:pt x="72" y="49"/>
                  </a:cubicBezTo>
                  <a:cubicBezTo>
                    <a:pt x="72" y="83"/>
                    <a:pt x="78" y="158"/>
                    <a:pt x="82" y="182"/>
                  </a:cubicBezTo>
                  <a:cubicBezTo>
                    <a:pt x="86" y="204"/>
                    <a:pt x="99" y="228"/>
                    <a:pt x="81" y="247"/>
                  </a:cubicBezTo>
                  <a:cubicBezTo>
                    <a:pt x="56" y="239"/>
                    <a:pt x="24" y="236"/>
                    <a:pt x="14" y="256"/>
                  </a:cubicBezTo>
                  <a:cubicBezTo>
                    <a:pt x="4" y="257"/>
                    <a:pt x="0" y="241"/>
                    <a:pt x="1" y="225"/>
                  </a:cubicBezTo>
                  <a:cubicBezTo>
                    <a:pt x="2" y="210"/>
                    <a:pt x="11" y="187"/>
                    <a:pt x="11" y="187"/>
                  </a:cubicBezTo>
                  <a:cubicBezTo>
                    <a:pt x="11" y="187"/>
                    <a:pt x="23" y="74"/>
                    <a:pt x="15" y="56"/>
                  </a:cubicBezTo>
                  <a:cubicBezTo>
                    <a:pt x="7" y="38"/>
                    <a:pt x="10" y="35"/>
                    <a:pt x="8" y="17"/>
                  </a:cubicBezTo>
                  <a:cubicBezTo>
                    <a:pt x="7" y="10"/>
                    <a:pt x="9" y="5"/>
                    <a:pt x="13" y="2"/>
                  </a:cubicBezTo>
                  <a:cubicBezTo>
                    <a:pt x="17" y="7"/>
                    <a:pt x="23" y="11"/>
                    <a:pt x="33" y="1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21">
              <a:extLst>
                <a:ext uri="{FF2B5EF4-FFF2-40B4-BE49-F238E27FC236}">
                  <a16:creationId xmlns:a16="http://schemas.microsoft.com/office/drawing/2014/main" id="{0403588E-A5BC-4DD4-9F4F-F86F01B00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382"/>
              <a:ext cx="234" cy="471"/>
            </a:xfrm>
            <a:custGeom>
              <a:avLst/>
              <a:gdLst>
                <a:gd name="T0" fmla="*/ 1955 w 68"/>
                <a:gd name="T1" fmla="*/ 2734 h 128"/>
                <a:gd name="T2" fmla="*/ 2285 w 68"/>
                <a:gd name="T3" fmla="*/ 1637 h 128"/>
                <a:gd name="T4" fmla="*/ 1504 w 68"/>
                <a:gd name="T5" fmla="*/ 147 h 128"/>
                <a:gd name="T6" fmla="*/ 248 w 68"/>
                <a:gd name="T7" fmla="*/ 1840 h 128"/>
                <a:gd name="T8" fmla="*/ 568 w 68"/>
                <a:gd name="T9" fmla="*/ 3345 h 128"/>
                <a:gd name="T10" fmla="*/ 330 w 68"/>
                <a:gd name="T11" fmla="*/ 4629 h 128"/>
                <a:gd name="T12" fmla="*/ 330 w 68"/>
                <a:gd name="T13" fmla="*/ 6230 h 128"/>
                <a:gd name="T14" fmla="*/ 1349 w 68"/>
                <a:gd name="T15" fmla="*/ 6230 h 128"/>
                <a:gd name="T16" fmla="*/ 2202 w 68"/>
                <a:gd name="T17" fmla="*/ 6134 h 128"/>
                <a:gd name="T18" fmla="*/ 2368 w 68"/>
                <a:gd name="T19" fmla="*/ 5376 h 128"/>
                <a:gd name="T20" fmla="*/ 2120 w 68"/>
                <a:gd name="T21" fmla="*/ 4629 h 128"/>
                <a:gd name="T22" fmla="*/ 1955 w 68"/>
                <a:gd name="T23" fmla="*/ 2734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28">
                  <a:moveTo>
                    <a:pt x="48" y="55"/>
                  </a:moveTo>
                  <a:cubicBezTo>
                    <a:pt x="48" y="55"/>
                    <a:pt x="68" y="48"/>
                    <a:pt x="56" y="33"/>
                  </a:cubicBezTo>
                  <a:cubicBezTo>
                    <a:pt x="45" y="18"/>
                    <a:pt x="49" y="0"/>
                    <a:pt x="37" y="3"/>
                  </a:cubicBezTo>
                  <a:cubicBezTo>
                    <a:pt x="25" y="5"/>
                    <a:pt x="0" y="28"/>
                    <a:pt x="6" y="37"/>
                  </a:cubicBezTo>
                  <a:cubicBezTo>
                    <a:pt x="11" y="46"/>
                    <a:pt x="15" y="53"/>
                    <a:pt x="14" y="67"/>
                  </a:cubicBezTo>
                  <a:cubicBezTo>
                    <a:pt x="13" y="74"/>
                    <a:pt x="9" y="85"/>
                    <a:pt x="8" y="93"/>
                  </a:cubicBezTo>
                  <a:cubicBezTo>
                    <a:pt x="6" y="100"/>
                    <a:pt x="1" y="122"/>
                    <a:pt x="8" y="125"/>
                  </a:cubicBezTo>
                  <a:cubicBezTo>
                    <a:pt x="15" y="127"/>
                    <a:pt x="25" y="128"/>
                    <a:pt x="33" y="125"/>
                  </a:cubicBezTo>
                  <a:cubicBezTo>
                    <a:pt x="41" y="123"/>
                    <a:pt x="47" y="125"/>
                    <a:pt x="54" y="123"/>
                  </a:cubicBezTo>
                  <a:cubicBezTo>
                    <a:pt x="61" y="121"/>
                    <a:pt x="62" y="116"/>
                    <a:pt x="58" y="108"/>
                  </a:cubicBezTo>
                  <a:cubicBezTo>
                    <a:pt x="56" y="98"/>
                    <a:pt x="59" y="95"/>
                    <a:pt x="52" y="93"/>
                  </a:cubicBezTo>
                  <a:cubicBezTo>
                    <a:pt x="44" y="92"/>
                    <a:pt x="47" y="64"/>
                    <a:pt x="48" y="5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Freeform 22">
              <a:extLst>
                <a:ext uri="{FF2B5EF4-FFF2-40B4-BE49-F238E27FC236}">
                  <a16:creationId xmlns:a16="http://schemas.microsoft.com/office/drawing/2014/main" id="{4E1E8663-9475-4F66-AEB5-6E4C2C91C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824"/>
              <a:ext cx="269" cy="647"/>
            </a:xfrm>
            <a:custGeom>
              <a:avLst/>
              <a:gdLst>
                <a:gd name="T0" fmla="*/ 738 w 78"/>
                <a:gd name="T1" fmla="*/ 243 h 176"/>
                <a:gd name="T2" fmla="*/ 1759 w 78"/>
                <a:gd name="T3" fmla="*/ 243 h 176"/>
                <a:gd name="T4" fmla="*/ 2628 w 78"/>
                <a:gd name="T5" fmla="*/ 147 h 176"/>
                <a:gd name="T6" fmla="*/ 2831 w 78"/>
                <a:gd name="T7" fmla="*/ 0 h 176"/>
                <a:gd name="T8" fmla="*/ 2997 w 78"/>
                <a:gd name="T9" fmla="*/ 596 h 176"/>
                <a:gd name="T10" fmla="*/ 2793 w 78"/>
                <a:gd name="T11" fmla="*/ 4176 h 176"/>
                <a:gd name="T12" fmla="*/ 3031 w 78"/>
                <a:gd name="T13" fmla="*/ 6459 h 176"/>
                <a:gd name="T14" fmla="*/ 2997 w 78"/>
                <a:gd name="T15" fmla="*/ 7702 h 176"/>
                <a:gd name="T16" fmla="*/ 2128 w 78"/>
                <a:gd name="T17" fmla="*/ 8448 h 176"/>
                <a:gd name="T18" fmla="*/ 1355 w 78"/>
                <a:gd name="T19" fmla="*/ 8650 h 176"/>
                <a:gd name="T20" fmla="*/ 486 w 78"/>
                <a:gd name="T21" fmla="*/ 8054 h 176"/>
                <a:gd name="T22" fmla="*/ 986 w 78"/>
                <a:gd name="T23" fmla="*/ 3621 h 176"/>
                <a:gd name="T24" fmla="*/ 572 w 78"/>
                <a:gd name="T25" fmla="*/ 945 h 176"/>
                <a:gd name="T26" fmla="*/ 617 w 78"/>
                <a:gd name="T27" fmla="*/ 96 h 176"/>
                <a:gd name="T28" fmla="*/ 738 w 78"/>
                <a:gd name="T29" fmla="*/ 243 h 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176">
                  <a:moveTo>
                    <a:pt x="18" y="5"/>
                  </a:moveTo>
                  <a:cubicBezTo>
                    <a:pt x="25" y="7"/>
                    <a:pt x="35" y="8"/>
                    <a:pt x="43" y="5"/>
                  </a:cubicBezTo>
                  <a:cubicBezTo>
                    <a:pt x="51" y="3"/>
                    <a:pt x="57" y="5"/>
                    <a:pt x="64" y="3"/>
                  </a:cubicBezTo>
                  <a:cubicBezTo>
                    <a:pt x="66" y="2"/>
                    <a:pt x="68" y="1"/>
                    <a:pt x="69" y="0"/>
                  </a:cubicBezTo>
                  <a:cubicBezTo>
                    <a:pt x="71" y="3"/>
                    <a:pt x="73" y="7"/>
                    <a:pt x="73" y="12"/>
                  </a:cubicBezTo>
                  <a:cubicBezTo>
                    <a:pt x="74" y="21"/>
                    <a:pt x="68" y="63"/>
                    <a:pt x="68" y="84"/>
                  </a:cubicBezTo>
                  <a:cubicBezTo>
                    <a:pt x="68" y="96"/>
                    <a:pt x="70" y="122"/>
                    <a:pt x="74" y="130"/>
                  </a:cubicBezTo>
                  <a:cubicBezTo>
                    <a:pt x="78" y="139"/>
                    <a:pt x="77" y="143"/>
                    <a:pt x="73" y="155"/>
                  </a:cubicBezTo>
                  <a:cubicBezTo>
                    <a:pt x="69" y="166"/>
                    <a:pt x="60" y="164"/>
                    <a:pt x="52" y="170"/>
                  </a:cubicBezTo>
                  <a:cubicBezTo>
                    <a:pt x="44" y="176"/>
                    <a:pt x="44" y="174"/>
                    <a:pt x="33" y="174"/>
                  </a:cubicBezTo>
                  <a:cubicBezTo>
                    <a:pt x="21" y="174"/>
                    <a:pt x="15" y="168"/>
                    <a:pt x="12" y="162"/>
                  </a:cubicBezTo>
                  <a:cubicBezTo>
                    <a:pt x="0" y="159"/>
                    <a:pt x="24" y="88"/>
                    <a:pt x="24" y="73"/>
                  </a:cubicBezTo>
                  <a:cubicBezTo>
                    <a:pt x="25" y="58"/>
                    <a:pt x="13" y="40"/>
                    <a:pt x="14" y="19"/>
                  </a:cubicBezTo>
                  <a:cubicBezTo>
                    <a:pt x="14" y="11"/>
                    <a:pt x="15" y="6"/>
                    <a:pt x="15" y="2"/>
                  </a:cubicBezTo>
                  <a:cubicBezTo>
                    <a:pt x="16" y="3"/>
                    <a:pt x="17" y="4"/>
                    <a:pt x="18" y="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Freeform 23">
              <a:extLst>
                <a:ext uri="{FF2B5EF4-FFF2-40B4-BE49-F238E27FC236}">
                  <a16:creationId xmlns:a16="http://schemas.microsoft.com/office/drawing/2014/main" id="{EA0574E7-4F46-4A49-91E4-B5126C5CA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103"/>
              <a:ext cx="235" cy="526"/>
            </a:xfrm>
            <a:custGeom>
              <a:avLst/>
              <a:gdLst>
                <a:gd name="T0" fmla="*/ 287 w 68"/>
                <a:gd name="T1" fmla="*/ 4870 h 143"/>
                <a:gd name="T2" fmla="*/ 335 w 68"/>
                <a:gd name="T3" fmla="*/ 2041 h 143"/>
                <a:gd name="T4" fmla="*/ 1362 w 68"/>
                <a:gd name="T5" fmla="*/ 0 h 143"/>
                <a:gd name="T6" fmla="*/ 2436 w 68"/>
                <a:gd name="T7" fmla="*/ 1894 h 143"/>
                <a:gd name="T8" fmla="*/ 1935 w 68"/>
                <a:gd name="T9" fmla="*/ 4234 h 143"/>
                <a:gd name="T10" fmla="*/ 2557 w 68"/>
                <a:gd name="T11" fmla="*/ 6224 h 143"/>
                <a:gd name="T12" fmla="*/ 1697 w 68"/>
                <a:gd name="T13" fmla="*/ 6319 h 143"/>
                <a:gd name="T14" fmla="*/ 1075 w 68"/>
                <a:gd name="T15" fmla="*/ 6426 h 143"/>
                <a:gd name="T16" fmla="*/ 83 w 68"/>
                <a:gd name="T17" fmla="*/ 6522 h 143"/>
                <a:gd name="T18" fmla="*/ 287 w 68"/>
                <a:gd name="T19" fmla="*/ 4870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43">
                  <a:moveTo>
                    <a:pt x="7" y="98"/>
                  </a:moveTo>
                  <a:cubicBezTo>
                    <a:pt x="17" y="64"/>
                    <a:pt x="5" y="45"/>
                    <a:pt x="8" y="41"/>
                  </a:cubicBezTo>
                  <a:cubicBezTo>
                    <a:pt x="15" y="26"/>
                    <a:pt x="15" y="0"/>
                    <a:pt x="33" y="0"/>
                  </a:cubicBezTo>
                  <a:cubicBezTo>
                    <a:pt x="51" y="0"/>
                    <a:pt x="51" y="16"/>
                    <a:pt x="59" y="38"/>
                  </a:cubicBezTo>
                  <a:cubicBezTo>
                    <a:pt x="67" y="63"/>
                    <a:pt x="35" y="61"/>
                    <a:pt x="47" y="85"/>
                  </a:cubicBezTo>
                  <a:cubicBezTo>
                    <a:pt x="59" y="110"/>
                    <a:pt x="68" y="97"/>
                    <a:pt x="62" y="125"/>
                  </a:cubicBezTo>
                  <a:cubicBezTo>
                    <a:pt x="53" y="134"/>
                    <a:pt x="48" y="120"/>
                    <a:pt x="41" y="127"/>
                  </a:cubicBezTo>
                  <a:cubicBezTo>
                    <a:pt x="34" y="135"/>
                    <a:pt x="30" y="130"/>
                    <a:pt x="26" y="129"/>
                  </a:cubicBezTo>
                  <a:cubicBezTo>
                    <a:pt x="14" y="126"/>
                    <a:pt x="3" y="143"/>
                    <a:pt x="2" y="131"/>
                  </a:cubicBezTo>
                  <a:cubicBezTo>
                    <a:pt x="0" y="119"/>
                    <a:pt x="6" y="117"/>
                    <a:pt x="7" y="98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9" name="Freeform 24">
              <a:extLst>
                <a:ext uri="{FF2B5EF4-FFF2-40B4-BE49-F238E27FC236}">
                  <a16:creationId xmlns:a16="http://schemas.microsoft.com/office/drawing/2014/main" id="{7BB2E315-7539-4090-B04E-1A33929CC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551"/>
              <a:ext cx="289" cy="729"/>
            </a:xfrm>
            <a:custGeom>
              <a:avLst/>
              <a:gdLst>
                <a:gd name="T0" fmla="*/ 984 w 84"/>
                <a:gd name="T1" fmla="*/ 3686 h 198"/>
                <a:gd name="T2" fmla="*/ 688 w 84"/>
                <a:gd name="T3" fmla="*/ 1653 h 198"/>
                <a:gd name="T4" fmla="*/ 815 w 84"/>
                <a:gd name="T5" fmla="*/ 1001 h 198"/>
                <a:gd name="T6" fmla="*/ 984 w 84"/>
                <a:gd name="T7" fmla="*/ 596 h 198"/>
                <a:gd name="T8" fmla="*/ 1669 w 84"/>
                <a:gd name="T9" fmla="*/ 353 h 198"/>
                <a:gd name="T10" fmla="*/ 2284 w 84"/>
                <a:gd name="T11" fmla="*/ 243 h 198"/>
                <a:gd name="T12" fmla="*/ 2935 w 84"/>
                <a:gd name="T13" fmla="*/ 298 h 198"/>
                <a:gd name="T14" fmla="*/ 2653 w 84"/>
                <a:gd name="T15" fmla="*/ 4746 h 198"/>
                <a:gd name="T16" fmla="*/ 3172 w 84"/>
                <a:gd name="T17" fmla="*/ 7238 h 198"/>
                <a:gd name="T18" fmla="*/ 3303 w 84"/>
                <a:gd name="T19" fmla="*/ 8634 h 198"/>
                <a:gd name="T20" fmla="*/ 2687 w 84"/>
                <a:gd name="T21" fmla="*/ 8987 h 198"/>
                <a:gd name="T22" fmla="*/ 403 w 84"/>
                <a:gd name="T23" fmla="*/ 8689 h 198"/>
                <a:gd name="T24" fmla="*/ 650 w 84"/>
                <a:gd name="T25" fmla="*/ 6981 h 198"/>
                <a:gd name="T26" fmla="*/ 984 w 84"/>
                <a:gd name="T27" fmla="*/ 3686 h 1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4" h="198">
                  <a:moveTo>
                    <a:pt x="24" y="74"/>
                  </a:moveTo>
                  <a:cubicBezTo>
                    <a:pt x="24" y="57"/>
                    <a:pt x="18" y="44"/>
                    <a:pt x="17" y="33"/>
                  </a:cubicBezTo>
                  <a:cubicBezTo>
                    <a:pt x="17" y="28"/>
                    <a:pt x="21" y="22"/>
                    <a:pt x="20" y="20"/>
                  </a:cubicBezTo>
                  <a:cubicBezTo>
                    <a:pt x="19" y="18"/>
                    <a:pt x="22" y="13"/>
                    <a:pt x="24" y="12"/>
                  </a:cubicBezTo>
                  <a:cubicBezTo>
                    <a:pt x="29" y="10"/>
                    <a:pt x="34" y="6"/>
                    <a:pt x="41" y="7"/>
                  </a:cubicBezTo>
                  <a:cubicBezTo>
                    <a:pt x="45" y="8"/>
                    <a:pt x="49" y="13"/>
                    <a:pt x="56" y="5"/>
                  </a:cubicBezTo>
                  <a:cubicBezTo>
                    <a:pt x="62" y="0"/>
                    <a:pt x="66" y="7"/>
                    <a:pt x="72" y="6"/>
                  </a:cubicBezTo>
                  <a:cubicBezTo>
                    <a:pt x="84" y="20"/>
                    <a:pt x="67" y="67"/>
                    <a:pt x="65" y="95"/>
                  </a:cubicBezTo>
                  <a:cubicBezTo>
                    <a:pt x="65" y="106"/>
                    <a:pt x="73" y="131"/>
                    <a:pt x="78" y="145"/>
                  </a:cubicBezTo>
                  <a:cubicBezTo>
                    <a:pt x="82" y="155"/>
                    <a:pt x="82" y="164"/>
                    <a:pt x="81" y="173"/>
                  </a:cubicBezTo>
                  <a:cubicBezTo>
                    <a:pt x="80" y="183"/>
                    <a:pt x="66" y="180"/>
                    <a:pt x="66" y="180"/>
                  </a:cubicBezTo>
                  <a:cubicBezTo>
                    <a:pt x="43" y="177"/>
                    <a:pt x="21" y="198"/>
                    <a:pt x="10" y="174"/>
                  </a:cubicBezTo>
                  <a:cubicBezTo>
                    <a:pt x="0" y="163"/>
                    <a:pt x="13" y="155"/>
                    <a:pt x="16" y="140"/>
                  </a:cubicBezTo>
                  <a:cubicBezTo>
                    <a:pt x="18" y="133"/>
                    <a:pt x="24" y="101"/>
                    <a:pt x="24" y="7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0" name="Freeform 25">
              <a:extLst>
                <a:ext uri="{FF2B5EF4-FFF2-40B4-BE49-F238E27FC236}">
                  <a16:creationId xmlns:a16="http://schemas.microsoft.com/office/drawing/2014/main" id="{D3E3EB30-A1F5-477F-82A1-2F3CAE0C7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206"/>
              <a:ext cx="272" cy="989"/>
            </a:xfrm>
            <a:custGeom>
              <a:avLst/>
              <a:gdLst>
                <a:gd name="T0" fmla="*/ 2975 w 79"/>
                <a:gd name="T1" fmla="*/ 12721 h 269"/>
                <a:gd name="T2" fmla="*/ 1956 w 79"/>
                <a:gd name="T3" fmla="*/ 12328 h 269"/>
                <a:gd name="T4" fmla="*/ 1790 w 79"/>
                <a:gd name="T5" fmla="*/ 12328 h 269"/>
                <a:gd name="T6" fmla="*/ 1670 w 79"/>
                <a:gd name="T7" fmla="*/ 12328 h 269"/>
                <a:gd name="T8" fmla="*/ 1553 w 79"/>
                <a:gd name="T9" fmla="*/ 12328 h 269"/>
                <a:gd name="T10" fmla="*/ 451 w 79"/>
                <a:gd name="T11" fmla="*/ 13125 h 269"/>
                <a:gd name="T12" fmla="*/ 34 w 79"/>
                <a:gd name="T13" fmla="*/ 13166 h 269"/>
                <a:gd name="T14" fmla="*/ 34 w 79"/>
                <a:gd name="T15" fmla="*/ 11680 h 269"/>
                <a:gd name="T16" fmla="*/ 403 w 79"/>
                <a:gd name="T17" fmla="*/ 10232 h 269"/>
                <a:gd name="T18" fmla="*/ 451 w 79"/>
                <a:gd name="T19" fmla="*/ 5662 h 269"/>
                <a:gd name="T20" fmla="*/ 568 w 79"/>
                <a:gd name="T21" fmla="*/ 2989 h 269"/>
                <a:gd name="T22" fmla="*/ 0 w 79"/>
                <a:gd name="T23" fmla="*/ 596 h 269"/>
                <a:gd name="T24" fmla="*/ 286 w 79"/>
                <a:gd name="T25" fmla="*/ 202 h 269"/>
                <a:gd name="T26" fmla="*/ 2324 w 79"/>
                <a:gd name="T27" fmla="*/ 96 h 269"/>
                <a:gd name="T28" fmla="*/ 2572 w 79"/>
                <a:gd name="T29" fmla="*/ 202 h 269"/>
                <a:gd name="T30" fmla="*/ 2775 w 79"/>
                <a:gd name="T31" fmla="*/ 1000 h 269"/>
                <a:gd name="T32" fmla="*/ 2241 w 79"/>
                <a:gd name="T33" fmla="*/ 3677 h 269"/>
                <a:gd name="T34" fmla="*/ 2892 w 79"/>
                <a:gd name="T35" fmla="*/ 11030 h 269"/>
                <a:gd name="T36" fmla="*/ 3226 w 79"/>
                <a:gd name="T37" fmla="*/ 12328 h 269"/>
                <a:gd name="T38" fmla="*/ 2975 w 79"/>
                <a:gd name="T39" fmla="*/ 12721 h 2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9" h="269">
                  <a:moveTo>
                    <a:pt x="73" y="256"/>
                  </a:moveTo>
                  <a:cubicBezTo>
                    <a:pt x="64" y="250"/>
                    <a:pt x="54" y="248"/>
                    <a:pt x="48" y="248"/>
                  </a:cubicBezTo>
                  <a:cubicBezTo>
                    <a:pt x="47" y="247"/>
                    <a:pt x="45" y="248"/>
                    <a:pt x="44" y="248"/>
                  </a:cubicBezTo>
                  <a:cubicBezTo>
                    <a:pt x="43" y="248"/>
                    <a:pt x="42" y="248"/>
                    <a:pt x="41" y="248"/>
                  </a:cubicBezTo>
                  <a:cubicBezTo>
                    <a:pt x="40" y="248"/>
                    <a:pt x="39" y="248"/>
                    <a:pt x="38" y="248"/>
                  </a:cubicBezTo>
                  <a:cubicBezTo>
                    <a:pt x="27" y="249"/>
                    <a:pt x="18" y="255"/>
                    <a:pt x="11" y="264"/>
                  </a:cubicBezTo>
                  <a:cubicBezTo>
                    <a:pt x="6" y="268"/>
                    <a:pt x="1" y="269"/>
                    <a:pt x="1" y="265"/>
                  </a:cubicBezTo>
                  <a:cubicBezTo>
                    <a:pt x="0" y="255"/>
                    <a:pt x="0" y="244"/>
                    <a:pt x="1" y="235"/>
                  </a:cubicBezTo>
                  <a:cubicBezTo>
                    <a:pt x="1" y="225"/>
                    <a:pt x="8" y="217"/>
                    <a:pt x="10" y="206"/>
                  </a:cubicBezTo>
                  <a:cubicBezTo>
                    <a:pt x="11" y="198"/>
                    <a:pt x="11" y="147"/>
                    <a:pt x="11" y="114"/>
                  </a:cubicBezTo>
                  <a:cubicBezTo>
                    <a:pt x="11" y="84"/>
                    <a:pt x="15" y="68"/>
                    <a:pt x="14" y="60"/>
                  </a:cubicBezTo>
                  <a:cubicBezTo>
                    <a:pt x="13" y="51"/>
                    <a:pt x="2" y="30"/>
                    <a:pt x="0" y="12"/>
                  </a:cubicBezTo>
                  <a:cubicBezTo>
                    <a:pt x="0" y="7"/>
                    <a:pt x="5" y="2"/>
                    <a:pt x="7" y="4"/>
                  </a:cubicBezTo>
                  <a:cubicBezTo>
                    <a:pt x="18" y="14"/>
                    <a:pt x="37" y="0"/>
                    <a:pt x="57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70" y="13"/>
                    <a:pt x="68" y="20"/>
                  </a:cubicBezTo>
                  <a:cubicBezTo>
                    <a:pt x="65" y="39"/>
                    <a:pt x="56" y="67"/>
                    <a:pt x="55" y="74"/>
                  </a:cubicBezTo>
                  <a:cubicBezTo>
                    <a:pt x="53" y="88"/>
                    <a:pt x="62" y="203"/>
                    <a:pt x="71" y="222"/>
                  </a:cubicBezTo>
                  <a:cubicBezTo>
                    <a:pt x="77" y="232"/>
                    <a:pt x="78" y="235"/>
                    <a:pt x="79" y="248"/>
                  </a:cubicBezTo>
                  <a:cubicBezTo>
                    <a:pt x="79" y="251"/>
                    <a:pt x="75" y="258"/>
                    <a:pt x="73" y="25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1" name="Freeform 26">
              <a:extLst>
                <a:ext uri="{FF2B5EF4-FFF2-40B4-BE49-F238E27FC236}">
                  <a16:creationId xmlns:a16="http://schemas.microsoft.com/office/drawing/2014/main" id="{B297F3E7-AA47-4ECF-AF58-40B676D7A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349"/>
              <a:ext cx="365" cy="850"/>
            </a:xfrm>
            <a:custGeom>
              <a:avLst/>
              <a:gdLst>
                <a:gd name="T0" fmla="*/ 2693 w 106"/>
                <a:gd name="T1" fmla="*/ 11510 h 231"/>
                <a:gd name="T2" fmla="*/ 1436 w 106"/>
                <a:gd name="T3" fmla="*/ 10763 h 231"/>
                <a:gd name="T4" fmla="*/ 1388 w 106"/>
                <a:gd name="T5" fmla="*/ 10763 h 231"/>
                <a:gd name="T6" fmla="*/ 486 w 106"/>
                <a:gd name="T7" fmla="*/ 10711 h 231"/>
                <a:gd name="T8" fmla="*/ 83 w 106"/>
                <a:gd name="T9" fmla="*/ 9965 h 231"/>
                <a:gd name="T10" fmla="*/ 616 w 106"/>
                <a:gd name="T11" fmla="*/ 9070 h 231"/>
                <a:gd name="T12" fmla="*/ 1470 w 106"/>
                <a:gd name="T13" fmla="*/ 3440 h 231"/>
                <a:gd name="T14" fmla="*/ 1470 w 106"/>
                <a:gd name="T15" fmla="*/ 1001 h 231"/>
                <a:gd name="T16" fmla="*/ 2004 w 106"/>
                <a:gd name="T17" fmla="*/ 0 h 231"/>
                <a:gd name="T18" fmla="*/ 2655 w 106"/>
                <a:gd name="T19" fmla="*/ 596 h 231"/>
                <a:gd name="T20" fmla="*/ 3392 w 106"/>
                <a:gd name="T21" fmla="*/ 596 h 231"/>
                <a:gd name="T22" fmla="*/ 3960 w 106"/>
                <a:gd name="T23" fmla="*/ 394 h 231"/>
                <a:gd name="T24" fmla="*/ 4163 w 106"/>
                <a:gd name="T25" fmla="*/ 2097 h 231"/>
                <a:gd name="T26" fmla="*/ 3629 w 106"/>
                <a:gd name="T27" fmla="*/ 3492 h 231"/>
                <a:gd name="T28" fmla="*/ 3023 w 106"/>
                <a:gd name="T29" fmla="*/ 8923 h 231"/>
                <a:gd name="T30" fmla="*/ 3106 w 106"/>
                <a:gd name="T31" fmla="*/ 11010 h 231"/>
                <a:gd name="T32" fmla="*/ 2693 w 106"/>
                <a:gd name="T33" fmla="*/ 11510 h 2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6" h="231">
                  <a:moveTo>
                    <a:pt x="66" y="231"/>
                  </a:moveTo>
                  <a:cubicBezTo>
                    <a:pt x="62" y="221"/>
                    <a:pt x="51" y="219"/>
                    <a:pt x="35" y="216"/>
                  </a:cubicBezTo>
                  <a:cubicBezTo>
                    <a:pt x="35" y="216"/>
                    <a:pt x="34" y="216"/>
                    <a:pt x="34" y="216"/>
                  </a:cubicBezTo>
                  <a:cubicBezTo>
                    <a:pt x="26" y="213"/>
                    <a:pt x="18" y="213"/>
                    <a:pt x="12" y="215"/>
                  </a:cubicBezTo>
                  <a:cubicBezTo>
                    <a:pt x="7" y="217"/>
                    <a:pt x="0" y="207"/>
                    <a:pt x="2" y="200"/>
                  </a:cubicBezTo>
                  <a:cubicBezTo>
                    <a:pt x="5" y="185"/>
                    <a:pt x="15" y="182"/>
                    <a:pt x="15" y="182"/>
                  </a:cubicBezTo>
                  <a:cubicBezTo>
                    <a:pt x="15" y="182"/>
                    <a:pt x="40" y="88"/>
                    <a:pt x="36" y="69"/>
                  </a:cubicBezTo>
                  <a:cubicBezTo>
                    <a:pt x="30" y="41"/>
                    <a:pt x="35" y="42"/>
                    <a:pt x="36" y="20"/>
                  </a:cubicBezTo>
                  <a:cubicBezTo>
                    <a:pt x="37" y="14"/>
                    <a:pt x="45" y="3"/>
                    <a:pt x="49" y="0"/>
                  </a:cubicBezTo>
                  <a:cubicBezTo>
                    <a:pt x="51" y="5"/>
                    <a:pt x="56" y="11"/>
                    <a:pt x="65" y="12"/>
                  </a:cubicBezTo>
                  <a:cubicBezTo>
                    <a:pt x="76" y="14"/>
                    <a:pt x="75" y="16"/>
                    <a:pt x="83" y="12"/>
                  </a:cubicBezTo>
                  <a:cubicBezTo>
                    <a:pt x="88" y="9"/>
                    <a:pt x="93" y="9"/>
                    <a:pt x="97" y="8"/>
                  </a:cubicBezTo>
                  <a:cubicBezTo>
                    <a:pt x="106" y="14"/>
                    <a:pt x="106" y="25"/>
                    <a:pt x="102" y="42"/>
                  </a:cubicBezTo>
                  <a:cubicBezTo>
                    <a:pt x="102" y="45"/>
                    <a:pt x="90" y="65"/>
                    <a:pt x="89" y="70"/>
                  </a:cubicBezTo>
                  <a:cubicBezTo>
                    <a:pt x="82" y="104"/>
                    <a:pt x="74" y="155"/>
                    <a:pt x="74" y="179"/>
                  </a:cubicBezTo>
                  <a:cubicBezTo>
                    <a:pt x="74" y="191"/>
                    <a:pt x="76" y="207"/>
                    <a:pt x="76" y="221"/>
                  </a:cubicBezTo>
                  <a:cubicBezTo>
                    <a:pt x="75" y="225"/>
                    <a:pt x="69" y="230"/>
                    <a:pt x="66" y="23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2" name="Freeform 27">
              <a:extLst>
                <a:ext uri="{FF2B5EF4-FFF2-40B4-BE49-F238E27FC236}">
                  <a16:creationId xmlns:a16="http://schemas.microsoft.com/office/drawing/2014/main" id="{1C9614FB-4F47-4E42-A8E8-B06E97268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357"/>
              <a:ext cx="255" cy="452"/>
            </a:xfrm>
            <a:custGeom>
              <a:avLst/>
              <a:gdLst>
                <a:gd name="T0" fmla="*/ 2257 w 74"/>
                <a:gd name="T1" fmla="*/ 2727 h 123"/>
                <a:gd name="T2" fmla="*/ 2695 w 74"/>
                <a:gd name="T3" fmla="*/ 1687 h 123"/>
                <a:gd name="T4" fmla="*/ 2209 w 74"/>
                <a:gd name="T5" fmla="*/ 55 h 123"/>
                <a:gd name="T6" fmla="*/ 772 w 74"/>
                <a:gd name="T7" fmla="*/ 1444 h 123"/>
                <a:gd name="T8" fmla="*/ 903 w 74"/>
                <a:gd name="T9" fmla="*/ 3024 h 123"/>
                <a:gd name="T10" fmla="*/ 451 w 74"/>
                <a:gd name="T11" fmla="*/ 4175 h 123"/>
                <a:gd name="T12" fmla="*/ 248 w 74"/>
                <a:gd name="T13" fmla="*/ 5751 h 123"/>
                <a:gd name="T14" fmla="*/ 1189 w 74"/>
                <a:gd name="T15" fmla="*/ 6008 h 123"/>
                <a:gd name="T16" fmla="*/ 2006 w 74"/>
                <a:gd name="T17" fmla="*/ 6049 h 123"/>
                <a:gd name="T18" fmla="*/ 2209 w 74"/>
                <a:gd name="T19" fmla="*/ 5362 h 123"/>
                <a:gd name="T20" fmla="*/ 2088 w 74"/>
                <a:gd name="T21" fmla="*/ 4619 h 123"/>
                <a:gd name="T22" fmla="*/ 2257 w 74"/>
                <a:gd name="T23" fmla="*/ 2727 h 1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123">
                  <a:moveTo>
                    <a:pt x="55" y="55"/>
                  </a:moveTo>
                  <a:cubicBezTo>
                    <a:pt x="55" y="55"/>
                    <a:pt x="74" y="51"/>
                    <a:pt x="66" y="34"/>
                  </a:cubicBezTo>
                  <a:cubicBezTo>
                    <a:pt x="59" y="17"/>
                    <a:pt x="65" y="0"/>
                    <a:pt x="54" y="1"/>
                  </a:cubicBezTo>
                  <a:cubicBezTo>
                    <a:pt x="42" y="1"/>
                    <a:pt x="15" y="19"/>
                    <a:pt x="19" y="29"/>
                  </a:cubicBezTo>
                  <a:cubicBezTo>
                    <a:pt x="23" y="39"/>
                    <a:pt x="25" y="46"/>
                    <a:pt x="22" y="61"/>
                  </a:cubicBezTo>
                  <a:cubicBezTo>
                    <a:pt x="20" y="67"/>
                    <a:pt x="14" y="77"/>
                    <a:pt x="11" y="84"/>
                  </a:cubicBezTo>
                  <a:cubicBezTo>
                    <a:pt x="8" y="92"/>
                    <a:pt x="0" y="112"/>
                    <a:pt x="6" y="116"/>
                  </a:cubicBezTo>
                  <a:cubicBezTo>
                    <a:pt x="11" y="120"/>
                    <a:pt x="21" y="122"/>
                    <a:pt x="29" y="121"/>
                  </a:cubicBezTo>
                  <a:cubicBezTo>
                    <a:pt x="36" y="120"/>
                    <a:pt x="42" y="123"/>
                    <a:pt x="49" y="122"/>
                  </a:cubicBezTo>
                  <a:cubicBezTo>
                    <a:pt x="55" y="121"/>
                    <a:pt x="57" y="117"/>
                    <a:pt x="54" y="108"/>
                  </a:cubicBezTo>
                  <a:cubicBezTo>
                    <a:pt x="54" y="98"/>
                    <a:pt x="58" y="96"/>
                    <a:pt x="51" y="93"/>
                  </a:cubicBezTo>
                  <a:cubicBezTo>
                    <a:pt x="45" y="90"/>
                    <a:pt x="52" y="63"/>
                    <a:pt x="55" y="5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3" name="Freeform 28">
              <a:extLst>
                <a:ext uri="{FF2B5EF4-FFF2-40B4-BE49-F238E27FC236}">
                  <a16:creationId xmlns:a16="http://schemas.microsoft.com/office/drawing/2014/main" id="{CED83A37-F19B-4277-A157-DFFBC64EF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007"/>
              <a:ext cx="269" cy="379"/>
            </a:xfrm>
            <a:custGeom>
              <a:avLst/>
              <a:gdLst>
                <a:gd name="T0" fmla="*/ 821 w 78"/>
                <a:gd name="T1" fmla="*/ 2936 h 103"/>
                <a:gd name="T2" fmla="*/ 1676 w 78"/>
                <a:gd name="T3" fmla="*/ 854 h 103"/>
                <a:gd name="T4" fmla="*/ 2866 w 78"/>
                <a:gd name="T5" fmla="*/ 243 h 103"/>
                <a:gd name="T6" fmla="*/ 3118 w 78"/>
                <a:gd name="T7" fmla="*/ 1450 h 103"/>
                <a:gd name="T8" fmla="*/ 2211 w 78"/>
                <a:gd name="T9" fmla="*/ 3183 h 103"/>
                <a:gd name="T10" fmla="*/ 2128 w 78"/>
                <a:gd name="T11" fmla="*/ 4927 h 103"/>
                <a:gd name="T12" fmla="*/ 1607 w 78"/>
                <a:gd name="T13" fmla="*/ 4629 h 103"/>
                <a:gd name="T14" fmla="*/ 986 w 78"/>
                <a:gd name="T15" fmla="*/ 4427 h 103"/>
                <a:gd name="T16" fmla="*/ 117 w 78"/>
                <a:gd name="T17" fmla="*/ 4037 h 103"/>
                <a:gd name="T18" fmla="*/ 821 w 78"/>
                <a:gd name="T19" fmla="*/ 2936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03">
                  <a:moveTo>
                    <a:pt x="20" y="59"/>
                  </a:moveTo>
                  <a:cubicBezTo>
                    <a:pt x="41" y="37"/>
                    <a:pt x="37" y="18"/>
                    <a:pt x="41" y="17"/>
                  </a:cubicBezTo>
                  <a:cubicBezTo>
                    <a:pt x="53" y="8"/>
                    <a:pt x="54" y="0"/>
                    <a:pt x="70" y="5"/>
                  </a:cubicBezTo>
                  <a:cubicBezTo>
                    <a:pt x="78" y="8"/>
                    <a:pt x="78" y="10"/>
                    <a:pt x="76" y="29"/>
                  </a:cubicBezTo>
                  <a:cubicBezTo>
                    <a:pt x="75" y="51"/>
                    <a:pt x="52" y="41"/>
                    <a:pt x="54" y="64"/>
                  </a:cubicBezTo>
                  <a:cubicBezTo>
                    <a:pt x="55" y="87"/>
                    <a:pt x="68" y="80"/>
                    <a:pt x="52" y="99"/>
                  </a:cubicBezTo>
                  <a:cubicBezTo>
                    <a:pt x="42" y="103"/>
                    <a:pt x="47" y="90"/>
                    <a:pt x="39" y="93"/>
                  </a:cubicBezTo>
                  <a:cubicBezTo>
                    <a:pt x="30" y="96"/>
                    <a:pt x="28" y="91"/>
                    <a:pt x="24" y="89"/>
                  </a:cubicBezTo>
                  <a:cubicBezTo>
                    <a:pt x="16" y="82"/>
                    <a:pt x="0" y="91"/>
                    <a:pt x="3" y="81"/>
                  </a:cubicBezTo>
                  <a:cubicBezTo>
                    <a:pt x="6" y="71"/>
                    <a:pt x="12" y="72"/>
                    <a:pt x="20" y="5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4" name="Freeform 29">
              <a:extLst>
                <a:ext uri="{FF2B5EF4-FFF2-40B4-BE49-F238E27FC236}">
                  <a16:creationId xmlns:a16="http://schemas.microsoft.com/office/drawing/2014/main" id="{D119E7C8-14A3-41F8-B21A-6AB80FD8E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316"/>
              <a:ext cx="379" cy="500"/>
            </a:xfrm>
            <a:custGeom>
              <a:avLst/>
              <a:gdLst>
                <a:gd name="T0" fmla="*/ 2457 w 110"/>
                <a:gd name="T1" fmla="*/ 298 h 136"/>
                <a:gd name="T2" fmla="*/ 2539 w 110"/>
                <a:gd name="T3" fmla="*/ 55 h 136"/>
                <a:gd name="T4" fmla="*/ 3359 w 110"/>
                <a:gd name="T5" fmla="*/ 243 h 136"/>
                <a:gd name="T6" fmla="*/ 3966 w 110"/>
                <a:gd name="T7" fmla="*/ 445 h 136"/>
                <a:gd name="T8" fmla="*/ 4296 w 110"/>
                <a:gd name="T9" fmla="*/ 743 h 136"/>
                <a:gd name="T10" fmla="*/ 3277 w 110"/>
                <a:gd name="T11" fmla="*/ 3283 h 136"/>
                <a:gd name="T12" fmla="*/ 2825 w 110"/>
                <a:gd name="T13" fmla="*/ 5313 h 136"/>
                <a:gd name="T14" fmla="*/ 2257 w 110"/>
                <a:gd name="T15" fmla="*/ 6757 h 136"/>
                <a:gd name="T16" fmla="*/ 1874 w 110"/>
                <a:gd name="T17" fmla="*/ 6368 h 136"/>
                <a:gd name="T18" fmla="*/ 203 w 110"/>
                <a:gd name="T19" fmla="*/ 5217 h 136"/>
                <a:gd name="T20" fmla="*/ 903 w 110"/>
                <a:gd name="T21" fmla="*/ 4070 h 136"/>
                <a:gd name="T22" fmla="*/ 2457 w 110"/>
                <a:gd name="T23" fmla="*/ 298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136">
                  <a:moveTo>
                    <a:pt x="60" y="6"/>
                  </a:moveTo>
                  <a:cubicBezTo>
                    <a:pt x="61" y="4"/>
                    <a:pt x="61" y="3"/>
                    <a:pt x="62" y="1"/>
                  </a:cubicBezTo>
                  <a:cubicBezTo>
                    <a:pt x="65" y="4"/>
                    <a:pt x="76" y="0"/>
                    <a:pt x="82" y="5"/>
                  </a:cubicBezTo>
                  <a:cubicBezTo>
                    <a:pt x="86" y="7"/>
                    <a:pt x="88" y="12"/>
                    <a:pt x="97" y="9"/>
                  </a:cubicBezTo>
                  <a:cubicBezTo>
                    <a:pt x="103" y="7"/>
                    <a:pt x="100" y="14"/>
                    <a:pt x="105" y="15"/>
                  </a:cubicBezTo>
                  <a:cubicBezTo>
                    <a:pt x="110" y="30"/>
                    <a:pt x="92" y="47"/>
                    <a:pt x="80" y="66"/>
                  </a:cubicBezTo>
                  <a:cubicBezTo>
                    <a:pt x="76" y="74"/>
                    <a:pt x="69" y="94"/>
                    <a:pt x="69" y="107"/>
                  </a:cubicBezTo>
                  <a:cubicBezTo>
                    <a:pt x="69" y="120"/>
                    <a:pt x="62" y="130"/>
                    <a:pt x="55" y="136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27" y="118"/>
                    <a:pt x="5" y="126"/>
                    <a:pt x="5" y="105"/>
                  </a:cubicBezTo>
                  <a:cubicBezTo>
                    <a:pt x="0" y="93"/>
                    <a:pt x="14" y="91"/>
                    <a:pt x="22" y="82"/>
                  </a:cubicBezTo>
                  <a:cubicBezTo>
                    <a:pt x="30" y="73"/>
                    <a:pt x="59" y="21"/>
                    <a:pt x="60" y="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5" name="Freeform 30">
              <a:extLst>
                <a:ext uri="{FF2B5EF4-FFF2-40B4-BE49-F238E27FC236}">
                  <a16:creationId xmlns:a16="http://schemas.microsoft.com/office/drawing/2014/main" id="{2E6F85E7-A675-41C3-A299-CDB8247B8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717"/>
              <a:ext cx="479" cy="783"/>
            </a:xfrm>
            <a:custGeom>
              <a:avLst/>
              <a:gdLst>
                <a:gd name="T0" fmla="*/ 5607 w 139"/>
                <a:gd name="T1" fmla="*/ 1298 h 213"/>
                <a:gd name="T2" fmla="*/ 5607 w 139"/>
                <a:gd name="T3" fmla="*/ 1338 h 213"/>
                <a:gd name="T4" fmla="*/ 5238 w 139"/>
                <a:gd name="T5" fmla="*/ 945 h 213"/>
                <a:gd name="T6" fmla="*/ 3563 w 139"/>
                <a:gd name="T7" fmla="*/ 0 h 213"/>
                <a:gd name="T8" fmla="*/ 3515 w 139"/>
                <a:gd name="T9" fmla="*/ 55 h 213"/>
                <a:gd name="T10" fmla="*/ 3398 w 139"/>
                <a:gd name="T11" fmla="*/ 243 h 213"/>
                <a:gd name="T12" fmla="*/ 3229 w 139"/>
                <a:gd name="T13" fmla="*/ 2731 h 213"/>
                <a:gd name="T14" fmla="*/ 903 w 139"/>
                <a:gd name="T15" fmla="*/ 7499 h 213"/>
                <a:gd name="T16" fmla="*/ 203 w 139"/>
                <a:gd name="T17" fmla="*/ 8650 h 213"/>
                <a:gd name="T18" fmla="*/ 403 w 139"/>
                <a:gd name="T19" fmla="*/ 9282 h 213"/>
                <a:gd name="T20" fmla="*/ 1961 w 139"/>
                <a:gd name="T21" fmla="*/ 10580 h 213"/>
                <a:gd name="T22" fmla="*/ 2626 w 139"/>
                <a:gd name="T23" fmla="*/ 10580 h 213"/>
                <a:gd name="T24" fmla="*/ 3029 w 139"/>
                <a:gd name="T25" fmla="*/ 8742 h 213"/>
                <a:gd name="T26" fmla="*/ 4335 w 139"/>
                <a:gd name="T27" fmla="*/ 4363 h 213"/>
                <a:gd name="T28" fmla="*/ 5652 w 139"/>
                <a:gd name="T29" fmla="*/ 1243 h 213"/>
                <a:gd name="T30" fmla="*/ 5607 w 139"/>
                <a:gd name="T31" fmla="*/ 1298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9" h="213">
                  <a:moveTo>
                    <a:pt x="137" y="26"/>
                  </a:moveTo>
                  <a:cubicBezTo>
                    <a:pt x="137" y="26"/>
                    <a:pt x="137" y="26"/>
                    <a:pt x="137" y="27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10" y="9"/>
                    <a:pt x="90" y="16"/>
                    <a:pt x="87" y="0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5" y="1"/>
                    <a:pt x="84" y="4"/>
                    <a:pt x="83" y="5"/>
                  </a:cubicBezTo>
                  <a:cubicBezTo>
                    <a:pt x="73" y="18"/>
                    <a:pt x="81" y="46"/>
                    <a:pt x="79" y="55"/>
                  </a:cubicBezTo>
                  <a:cubicBezTo>
                    <a:pt x="78" y="62"/>
                    <a:pt x="57" y="127"/>
                    <a:pt x="22" y="151"/>
                  </a:cubicBezTo>
                  <a:cubicBezTo>
                    <a:pt x="16" y="155"/>
                    <a:pt x="11" y="166"/>
                    <a:pt x="5" y="174"/>
                  </a:cubicBezTo>
                  <a:cubicBezTo>
                    <a:pt x="0" y="182"/>
                    <a:pt x="2" y="187"/>
                    <a:pt x="10" y="187"/>
                  </a:cubicBezTo>
                  <a:cubicBezTo>
                    <a:pt x="24" y="181"/>
                    <a:pt x="43" y="187"/>
                    <a:pt x="48" y="213"/>
                  </a:cubicBezTo>
                  <a:cubicBezTo>
                    <a:pt x="64" y="213"/>
                    <a:pt x="64" y="213"/>
                    <a:pt x="64" y="213"/>
                  </a:cubicBezTo>
                  <a:cubicBezTo>
                    <a:pt x="70" y="202"/>
                    <a:pt x="75" y="187"/>
                    <a:pt x="74" y="176"/>
                  </a:cubicBezTo>
                  <a:cubicBezTo>
                    <a:pt x="72" y="158"/>
                    <a:pt x="101" y="98"/>
                    <a:pt x="106" y="88"/>
                  </a:cubicBezTo>
                  <a:cubicBezTo>
                    <a:pt x="109" y="81"/>
                    <a:pt x="139" y="34"/>
                    <a:pt x="138" y="25"/>
                  </a:cubicBezTo>
                  <a:cubicBezTo>
                    <a:pt x="138" y="26"/>
                    <a:pt x="138" y="26"/>
                    <a:pt x="137" y="2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31">
              <a:extLst>
                <a:ext uri="{FF2B5EF4-FFF2-40B4-BE49-F238E27FC236}">
                  <a16:creationId xmlns:a16="http://schemas.microsoft.com/office/drawing/2014/main" id="{12C41792-4857-4E5C-99EF-2B4B340A3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3335"/>
              <a:ext cx="266" cy="176"/>
            </a:xfrm>
            <a:custGeom>
              <a:avLst/>
              <a:gdLst>
                <a:gd name="T0" fmla="*/ 0 w 77"/>
                <a:gd name="T1" fmla="*/ 1276 h 48"/>
                <a:gd name="T2" fmla="*/ 1444 w 77"/>
                <a:gd name="T3" fmla="*/ 55 h 48"/>
                <a:gd name="T4" fmla="*/ 3009 w 77"/>
                <a:gd name="T5" fmla="*/ 832 h 48"/>
                <a:gd name="T6" fmla="*/ 3054 w 77"/>
                <a:gd name="T7" fmla="*/ 1976 h 48"/>
                <a:gd name="T8" fmla="*/ 2684 w 77"/>
                <a:gd name="T9" fmla="*/ 1720 h 48"/>
                <a:gd name="T10" fmla="*/ 1848 w 77"/>
                <a:gd name="T11" fmla="*/ 1331 h 48"/>
                <a:gd name="T12" fmla="*/ 822 w 77"/>
                <a:gd name="T13" fmla="*/ 1921 h 48"/>
                <a:gd name="T14" fmla="*/ 991 w 77"/>
                <a:gd name="T15" fmla="*/ 1089 h 48"/>
                <a:gd name="T16" fmla="*/ 418 w 77"/>
                <a:gd name="T17" fmla="*/ 83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48">
                  <a:moveTo>
                    <a:pt x="0" y="26"/>
                  </a:moveTo>
                  <a:cubicBezTo>
                    <a:pt x="5" y="9"/>
                    <a:pt x="18" y="2"/>
                    <a:pt x="35" y="1"/>
                  </a:cubicBezTo>
                  <a:cubicBezTo>
                    <a:pt x="50" y="0"/>
                    <a:pt x="66" y="4"/>
                    <a:pt x="73" y="17"/>
                  </a:cubicBezTo>
                  <a:cubicBezTo>
                    <a:pt x="77" y="24"/>
                    <a:pt x="76" y="33"/>
                    <a:pt x="74" y="40"/>
                  </a:cubicBezTo>
                  <a:cubicBezTo>
                    <a:pt x="72" y="48"/>
                    <a:pt x="70" y="45"/>
                    <a:pt x="65" y="35"/>
                  </a:cubicBezTo>
                  <a:cubicBezTo>
                    <a:pt x="61" y="25"/>
                    <a:pt x="54" y="33"/>
                    <a:pt x="45" y="27"/>
                  </a:cubicBezTo>
                  <a:cubicBezTo>
                    <a:pt x="33" y="20"/>
                    <a:pt x="30" y="33"/>
                    <a:pt x="20" y="39"/>
                  </a:cubicBezTo>
                  <a:cubicBezTo>
                    <a:pt x="16" y="35"/>
                    <a:pt x="24" y="26"/>
                    <a:pt x="24" y="22"/>
                  </a:cubicBezTo>
                  <a:cubicBezTo>
                    <a:pt x="25" y="13"/>
                    <a:pt x="16" y="12"/>
                    <a:pt x="10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Freeform 32">
              <a:extLst>
                <a:ext uri="{FF2B5EF4-FFF2-40B4-BE49-F238E27FC236}">
                  <a16:creationId xmlns:a16="http://schemas.microsoft.com/office/drawing/2014/main" id="{48DBD199-C68F-486B-8077-1C7B92BBF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3114"/>
              <a:ext cx="241" cy="228"/>
            </a:xfrm>
            <a:custGeom>
              <a:avLst/>
              <a:gdLst>
                <a:gd name="T0" fmla="*/ 0 w 70"/>
                <a:gd name="T1" fmla="*/ 2284 h 62"/>
                <a:gd name="T2" fmla="*/ 1956 w 70"/>
                <a:gd name="T3" fmla="*/ 500 h 62"/>
                <a:gd name="T4" fmla="*/ 2572 w 70"/>
                <a:gd name="T5" fmla="*/ 1489 h 62"/>
                <a:gd name="T6" fmla="*/ 2489 w 70"/>
                <a:gd name="T7" fmla="*/ 3082 h 62"/>
                <a:gd name="T8" fmla="*/ 1790 w 70"/>
                <a:gd name="T9" fmla="*/ 1894 h 62"/>
                <a:gd name="T10" fmla="*/ 1067 w 70"/>
                <a:gd name="T11" fmla="*/ 2041 h 62"/>
                <a:gd name="T12" fmla="*/ 699 w 70"/>
                <a:gd name="T13" fmla="*/ 2787 h 62"/>
                <a:gd name="T14" fmla="*/ 1067 w 70"/>
                <a:gd name="T15" fmla="*/ 1541 h 62"/>
                <a:gd name="T16" fmla="*/ 331 w 70"/>
                <a:gd name="T17" fmla="*/ 163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2">
                  <a:moveTo>
                    <a:pt x="0" y="46"/>
                  </a:moveTo>
                  <a:cubicBezTo>
                    <a:pt x="3" y="23"/>
                    <a:pt x="22" y="0"/>
                    <a:pt x="48" y="10"/>
                  </a:cubicBezTo>
                  <a:cubicBezTo>
                    <a:pt x="57" y="14"/>
                    <a:pt x="61" y="21"/>
                    <a:pt x="63" y="30"/>
                  </a:cubicBezTo>
                  <a:cubicBezTo>
                    <a:pt x="65" y="38"/>
                    <a:pt x="70" y="57"/>
                    <a:pt x="61" y="62"/>
                  </a:cubicBezTo>
                  <a:cubicBezTo>
                    <a:pt x="53" y="55"/>
                    <a:pt x="54" y="41"/>
                    <a:pt x="44" y="38"/>
                  </a:cubicBezTo>
                  <a:cubicBezTo>
                    <a:pt x="38" y="36"/>
                    <a:pt x="30" y="37"/>
                    <a:pt x="26" y="41"/>
                  </a:cubicBezTo>
                  <a:cubicBezTo>
                    <a:pt x="21" y="45"/>
                    <a:pt x="21" y="53"/>
                    <a:pt x="17" y="56"/>
                  </a:cubicBezTo>
                  <a:cubicBezTo>
                    <a:pt x="14" y="49"/>
                    <a:pt x="25" y="38"/>
                    <a:pt x="26" y="31"/>
                  </a:cubicBezTo>
                  <a:cubicBezTo>
                    <a:pt x="30" y="15"/>
                    <a:pt x="10" y="25"/>
                    <a:pt x="8" y="3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33">
              <a:extLst>
                <a:ext uri="{FF2B5EF4-FFF2-40B4-BE49-F238E27FC236}">
                  <a16:creationId xmlns:a16="http://schemas.microsoft.com/office/drawing/2014/main" id="{D1AF6696-5B6D-4D11-BA82-E648E246F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3430"/>
              <a:ext cx="34" cy="70"/>
            </a:xfrm>
            <a:custGeom>
              <a:avLst/>
              <a:gdLst>
                <a:gd name="T0" fmla="*/ 231 w 10"/>
                <a:gd name="T1" fmla="*/ 951 h 19"/>
                <a:gd name="T2" fmla="*/ 394 w 10"/>
                <a:gd name="T3" fmla="*/ 0 h 19"/>
                <a:gd name="T4" fmla="*/ 0 w 10"/>
                <a:gd name="T5" fmla="*/ 951 h 19"/>
                <a:gd name="T6" fmla="*/ 231 w 10"/>
                <a:gd name="T7" fmla="*/ 95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9">
                  <a:moveTo>
                    <a:pt x="6" y="19"/>
                  </a:moveTo>
                  <a:cubicBezTo>
                    <a:pt x="8" y="13"/>
                    <a:pt x="9" y="7"/>
                    <a:pt x="10" y="0"/>
                  </a:cubicBezTo>
                  <a:cubicBezTo>
                    <a:pt x="6" y="6"/>
                    <a:pt x="3" y="12"/>
                    <a:pt x="0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Freeform 34">
              <a:extLst>
                <a:ext uri="{FF2B5EF4-FFF2-40B4-BE49-F238E27FC236}">
                  <a16:creationId xmlns:a16="http://schemas.microsoft.com/office/drawing/2014/main" id="{E1166849-2D4E-4761-B5A3-A2EBA77F8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3298"/>
              <a:ext cx="79" cy="202"/>
            </a:xfrm>
            <a:custGeom>
              <a:avLst/>
              <a:gdLst>
                <a:gd name="T0" fmla="*/ 364 w 23"/>
                <a:gd name="T1" fmla="*/ 0 h 55"/>
                <a:gd name="T2" fmla="*/ 34 w 23"/>
                <a:gd name="T3" fmla="*/ 944 h 55"/>
                <a:gd name="T4" fmla="*/ 165 w 23"/>
                <a:gd name="T5" fmla="*/ 1135 h 55"/>
                <a:gd name="T6" fmla="*/ 247 w 23"/>
                <a:gd name="T7" fmla="*/ 1539 h 55"/>
                <a:gd name="T8" fmla="*/ 117 w 23"/>
                <a:gd name="T9" fmla="*/ 2725 h 55"/>
                <a:gd name="T10" fmla="*/ 567 w 23"/>
                <a:gd name="T11" fmla="*/ 2725 h 55"/>
                <a:gd name="T12" fmla="*/ 732 w 23"/>
                <a:gd name="T13" fmla="*/ 2079 h 55"/>
                <a:gd name="T14" fmla="*/ 931 w 23"/>
                <a:gd name="T15" fmla="*/ 1388 h 55"/>
                <a:gd name="T16" fmla="*/ 732 w 23"/>
                <a:gd name="T17" fmla="*/ 944 h 55"/>
                <a:gd name="T18" fmla="*/ 364 w 23"/>
                <a:gd name="T19" fmla="*/ 0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55">
                  <a:moveTo>
                    <a:pt x="9" y="0"/>
                  </a:moveTo>
                  <a:cubicBezTo>
                    <a:pt x="7" y="5"/>
                    <a:pt x="0" y="13"/>
                    <a:pt x="1" y="19"/>
                  </a:cubicBezTo>
                  <a:cubicBezTo>
                    <a:pt x="2" y="21"/>
                    <a:pt x="3" y="21"/>
                    <a:pt x="4" y="23"/>
                  </a:cubicBezTo>
                  <a:cubicBezTo>
                    <a:pt x="5" y="26"/>
                    <a:pt x="6" y="28"/>
                    <a:pt x="6" y="31"/>
                  </a:cubicBezTo>
                  <a:cubicBezTo>
                    <a:pt x="6" y="39"/>
                    <a:pt x="5" y="47"/>
                    <a:pt x="3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5" y="51"/>
                    <a:pt x="17" y="47"/>
                    <a:pt x="18" y="42"/>
                  </a:cubicBezTo>
                  <a:cubicBezTo>
                    <a:pt x="20" y="38"/>
                    <a:pt x="23" y="33"/>
                    <a:pt x="23" y="28"/>
                  </a:cubicBezTo>
                  <a:cubicBezTo>
                    <a:pt x="22" y="24"/>
                    <a:pt x="20" y="22"/>
                    <a:pt x="18" y="19"/>
                  </a:cubicBezTo>
                  <a:cubicBezTo>
                    <a:pt x="13" y="13"/>
                    <a:pt x="11" y="7"/>
                    <a:pt x="9" y="0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Freeform 35">
              <a:extLst>
                <a:ext uri="{FF2B5EF4-FFF2-40B4-BE49-F238E27FC236}">
                  <a16:creationId xmlns:a16="http://schemas.microsoft.com/office/drawing/2014/main" id="{BB1C0F37-DBFC-4F8A-A34C-FCCE70B78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3166"/>
              <a:ext cx="231" cy="172"/>
            </a:xfrm>
            <a:custGeom>
              <a:avLst/>
              <a:gdLst>
                <a:gd name="T0" fmla="*/ 0 w 67"/>
                <a:gd name="T1" fmla="*/ 1032 h 47"/>
                <a:gd name="T2" fmla="*/ 1272 w 67"/>
                <a:gd name="T3" fmla="*/ 55 h 47"/>
                <a:gd name="T4" fmla="*/ 2127 w 67"/>
                <a:gd name="T5" fmla="*/ 296 h 47"/>
                <a:gd name="T6" fmla="*/ 2662 w 67"/>
                <a:gd name="T7" fmla="*/ 831 h 47"/>
                <a:gd name="T8" fmla="*/ 2341 w 67"/>
                <a:gd name="T9" fmla="*/ 2064 h 47"/>
                <a:gd name="T10" fmla="*/ 1841 w 67"/>
                <a:gd name="T11" fmla="*/ 1768 h 47"/>
                <a:gd name="T12" fmla="*/ 1676 w 67"/>
                <a:gd name="T13" fmla="*/ 589 h 47"/>
                <a:gd name="T14" fmla="*/ 738 w 67"/>
                <a:gd name="T15" fmla="*/ 937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7">
                  <a:moveTo>
                    <a:pt x="0" y="21"/>
                  </a:moveTo>
                  <a:cubicBezTo>
                    <a:pt x="3" y="9"/>
                    <a:pt x="19" y="0"/>
                    <a:pt x="31" y="1"/>
                  </a:cubicBezTo>
                  <a:cubicBezTo>
                    <a:pt x="38" y="1"/>
                    <a:pt x="45" y="4"/>
                    <a:pt x="52" y="6"/>
                  </a:cubicBezTo>
                  <a:cubicBezTo>
                    <a:pt x="58" y="8"/>
                    <a:pt x="63" y="10"/>
                    <a:pt x="65" y="17"/>
                  </a:cubicBezTo>
                  <a:cubicBezTo>
                    <a:pt x="67" y="25"/>
                    <a:pt x="62" y="36"/>
                    <a:pt x="57" y="42"/>
                  </a:cubicBezTo>
                  <a:cubicBezTo>
                    <a:pt x="52" y="47"/>
                    <a:pt x="46" y="43"/>
                    <a:pt x="45" y="36"/>
                  </a:cubicBezTo>
                  <a:cubicBezTo>
                    <a:pt x="44" y="29"/>
                    <a:pt x="48" y="18"/>
                    <a:pt x="41" y="12"/>
                  </a:cubicBezTo>
                  <a:cubicBezTo>
                    <a:pt x="31" y="5"/>
                    <a:pt x="26" y="20"/>
                    <a:pt x="18" y="1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Freeform 36">
              <a:extLst>
                <a:ext uri="{FF2B5EF4-FFF2-40B4-BE49-F238E27FC236}">
                  <a16:creationId xmlns:a16="http://schemas.microsoft.com/office/drawing/2014/main" id="{3055FBB6-09A7-4DF9-AC68-E114D645F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427"/>
              <a:ext cx="128" cy="81"/>
            </a:xfrm>
            <a:custGeom>
              <a:avLst/>
              <a:gdLst>
                <a:gd name="T0" fmla="*/ 1411 w 37"/>
                <a:gd name="T1" fmla="*/ 556 h 22"/>
                <a:gd name="T2" fmla="*/ 740 w 37"/>
                <a:gd name="T3" fmla="*/ 0 h 22"/>
                <a:gd name="T4" fmla="*/ 83 w 37"/>
                <a:gd name="T5" fmla="*/ 203 h 22"/>
                <a:gd name="T6" fmla="*/ 0 w 37"/>
                <a:gd name="T7" fmla="*/ 854 h 22"/>
                <a:gd name="T8" fmla="*/ 419 w 37"/>
                <a:gd name="T9" fmla="*/ 799 h 22"/>
                <a:gd name="T10" fmla="*/ 1197 w 37"/>
                <a:gd name="T11" fmla="*/ 1001 h 22"/>
                <a:gd name="T12" fmla="*/ 1197 w 37"/>
                <a:gd name="T13" fmla="*/ 1001 h 22"/>
                <a:gd name="T14" fmla="*/ 1533 w 37"/>
                <a:gd name="T15" fmla="*/ 1001 h 22"/>
                <a:gd name="T16" fmla="*/ 1411 w 37"/>
                <a:gd name="T17" fmla="*/ 55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2">
                  <a:moveTo>
                    <a:pt x="34" y="11"/>
                  </a:moveTo>
                  <a:cubicBezTo>
                    <a:pt x="29" y="3"/>
                    <a:pt x="26" y="2"/>
                    <a:pt x="18" y="0"/>
                  </a:cubicBezTo>
                  <a:cubicBezTo>
                    <a:pt x="12" y="0"/>
                    <a:pt x="7" y="0"/>
                    <a:pt x="2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2"/>
                    <a:pt x="6" y="17"/>
                    <a:pt x="10" y="16"/>
                  </a:cubicBezTo>
                  <a:cubicBezTo>
                    <a:pt x="16" y="14"/>
                    <a:pt x="25" y="14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16"/>
                    <a:pt x="35" y="13"/>
                    <a:pt x="34" y="1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2" name="Freeform 37">
              <a:extLst>
                <a:ext uri="{FF2B5EF4-FFF2-40B4-BE49-F238E27FC236}">
                  <a16:creationId xmlns:a16="http://schemas.microsoft.com/office/drawing/2014/main" id="{0F8D521A-D9BB-436D-8F61-9E8D14F1B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3320"/>
              <a:ext cx="148" cy="188"/>
            </a:xfrm>
            <a:custGeom>
              <a:avLst/>
              <a:gdLst>
                <a:gd name="T0" fmla="*/ 485 w 43"/>
                <a:gd name="T1" fmla="*/ 0 h 51"/>
                <a:gd name="T2" fmla="*/ 1552 w 43"/>
                <a:gd name="T3" fmla="*/ 855 h 51"/>
                <a:gd name="T4" fmla="*/ 1136 w 43"/>
                <a:gd name="T5" fmla="*/ 2555 h 51"/>
                <a:gd name="T6" fmla="*/ 936 w 43"/>
                <a:gd name="T7" fmla="*/ 1360 h 51"/>
                <a:gd name="T8" fmla="*/ 368 w 43"/>
                <a:gd name="T9" fmla="*/ 748 h 51"/>
                <a:gd name="T10" fmla="*/ 0 w 43"/>
                <a:gd name="T11" fmla="*/ 652 h 51"/>
                <a:gd name="T12" fmla="*/ 451 w 43"/>
                <a:gd name="T13" fmla="*/ 203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1">
                  <a:moveTo>
                    <a:pt x="12" y="0"/>
                  </a:moveTo>
                  <a:cubicBezTo>
                    <a:pt x="14" y="12"/>
                    <a:pt x="26" y="22"/>
                    <a:pt x="38" y="17"/>
                  </a:cubicBezTo>
                  <a:cubicBezTo>
                    <a:pt x="43" y="28"/>
                    <a:pt x="36" y="44"/>
                    <a:pt x="28" y="51"/>
                  </a:cubicBezTo>
                  <a:cubicBezTo>
                    <a:pt x="25" y="42"/>
                    <a:pt x="30" y="35"/>
                    <a:pt x="23" y="27"/>
                  </a:cubicBezTo>
                  <a:cubicBezTo>
                    <a:pt x="19" y="23"/>
                    <a:pt x="14" y="17"/>
                    <a:pt x="9" y="15"/>
                  </a:cubicBezTo>
                  <a:cubicBezTo>
                    <a:pt x="7" y="15"/>
                    <a:pt x="1" y="15"/>
                    <a:pt x="0" y="13"/>
                  </a:cubicBezTo>
                  <a:cubicBezTo>
                    <a:pt x="7" y="15"/>
                    <a:pt x="16" y="14"/>
                    <a:pt x="11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38">
              <a:extLst>
                <a:ext uri="{FF2B5EF4-FFF2-40B4-BE49-F238E27FC236}">
                  <a16:creationId xmlns:a16="http://schemas.microsoft.com/office/drawing/2014/main" id="{26A86E60-559D-453D-A616-6DF7CED24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3048"/>
              <a:ext cx="168" cy="147"/>
            </a:xfrm>
            <a:custGeom>
              <a:avLst/>
              <a:gdLst>
                <a:gd name="T0" fmla="*/ 483 w 49"/>
                <a:gd name="T1" fmla="*/ 687 h 40"/>
                <a:gd name="T2" fmla="*/ 1293 w 49"/>
                <a:gd name="T3" fmla="*/ 540 h 40"/>
                <a:gd name="T4" fmla="*/ 1611 w 49"/>
                <a:gd name="T5" fmla="*/ 1000 h 40"/>
                <a:gd name="T6" fmla="*/ 1893 w 49"/>
                <a:gd name="T7" fmla="*/ 1242 h 40"/>
                <a:gd name="T8" fmla="*/ 1128 w 49"/>
                <a:gd name="T9" fmla="*/ 1242 h 40"/>
                <a:gd name="T10" fmla="*/ 363 w 49"/>
                <a:gd name="T11" fmla="*/ 1187 h 40"/>
                <a:gd name="T12" fmla="*/ 0 w 49"/>
                <a:gd name="T13" fmla="*/ 94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0">
                  <a:moveTo>
                    <a:pt x="12" y="14"/>
                  </a:moveTo>
                  <a:cubicBezTo>
                    <a:pt x="17" y="15"/>
                    <a:pt x="24" y="0"/>
                    <a:pt x="32" y="11"/>
                  </a:cubicBezTo>
                  <a:cubicBezTo>
                    <a:pt x="35" y="14"/>
                    <a:pt x="36" y="19"/>
                    <a:pt x="40" y="20"/>
                  </a:cubicBezTo>
                  <a:cubicBezTo>
                    <a:pt x="45" y="22"/>
                    <a:pt x="46" y="18"/>
                    <a:pt x="47" y="25"/>
                  </a:cubicBezTo>
                  <a:cubicBezTo>
                    <a:pt x="49" y="40"/>
                    <a:pt x="35" y="26"/>
                    <a:pt x="28" y="25"/>
                  </a:cubicBezTo>
                  <a:cubicBezTo>
                    <a:pt x="22" y="24"/>
                    <a:pt x="15" y="26"/>
                    <a:pt x="9" y="24"/>
                  </a:cubicBezTo>
                  <a:cubicBezTo>
                    <a:pt x="6" y="23"/>
                    <a:pt x="4" y="20"/>
                    <a:pt x="0" y="1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Freeform 39">
              <a:extLst>
                <a:ext uri="{FF2B5EF4-FFF2-40B4-BE49-F238E27FC236}">
                  <a16:creationId xmlns:a16="http://schemas.microsoft.com/office/drawing/2014/main" id="{C2AEFD92-98BA-472C-8E36-7BDB9FE79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008"/>
              <a:ext cx="227" cy="147"/>
            </a:xfrm>
            <a:custGeom>
              <a:avLst/>
              <a:gdLst>
                <a:gd name="T0" fmla="*/ 1218 w 66"/>
                <a:gd name="T1" fmla="*/ 1000 h 40"/>
                <a:gd name="T2" fmla="*/ 1785 w 66"/>
                <a:gd name="T3" fmla="*/ 1040 h 40"/>
                <a:gd name="T4" fmla="*/ 2236 w 66"/>
                <a:gd name="T5" fmla="*/ 202 h 40"/>
                <a:gd name="T6" fmla="*/ 2483 w 66"/>
                <a:gd name="T7" fmla="*/ 353 h 40"/>
                <a:gd name="T8" fmla="*/ 2566 w 66"/>
                <a:gd name="T9" fmla="*/ 1040 h 40"/>
                <a:gd name="T10" fmla="*/ 2648 w 66"/>
                <a:gd name="T11" fmla="*/ 1444 h 40"/>
                <a:gd name="T12" fmla="*/ 2071 w 66"/>
                <a:gd name="T13" fmla="*/ 1393 h 40"/>
                <a:gd name="T14" fmla="*/ 1348 w 66"/>
                <a:gd name="T15" fmla="*/ 1187 h 40"/>
                <a:gd name="T16" fmla="*/ 402 w 66"/>
                <a:gd name="T17" fmla="*/ 1687 h 40"/>
                <a:gd name="T18" fmla="*/ 117 w 66"/>
                <a:gd name="T19" fmla="*/ 1893 h 40"/>
                <a:gd name="T20" fmla="*/ 165 w 66"/>
                <a:gd name="T21" fmla="*/ 1393 h 40"/>
                <a:gd name="T22" fmla="*/ 485 w 66"/>
                <a:gd name="T23" fmla="*/ 1393 h 40"/>
                <a:gd name="T24" fmla="*/ 815 w 66"/>
                <a:gd name="T25" fmla="*/ 1187 h 40"/>
                <a:gd name="T26" fmla="*/ 815 w 66"/>
                <a:gd name="T27" fmla="*/ 50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40">
                  <a:moveTo>
                    <a:pt x="30" y="20"/>
                  </a:moveTo>
                  <a:cubicBezTo>
                    <a:pt x="36" y="21"/>
                    <a:pt x="38" y="24"/>
                    <a:pt x="44" y="21"/>
                  </a:cubicBezTo>
                  <a:cubicBezTo>
                    <a:pt x="51" y="17"/>
                    <a:pt x="51" y="10"/>
                    <a:pt x="55" y="4"/>
                  </a:cubicBezTo>
                  <a:cubicBezTo>
                    <a:pt x="59" y="0"/>
                    <a:pt x="60" y="1"/>
                    <a:pt x="61" y="7"/>
                  </a:cubicBezTo>
                  <a:cubicBezTo>
                    <a:pt x="62" y="11"/>
                    <a:pt x="61" y="16"/>
                    <a:pt x="63" y="21"/>
                  </a:cubicBezTo>
                  <a:cubicBezTo>
                    <a:pt x="64" y="23"/>
                    <a:pt x="66" y="26"/>
                    <a:pt x="65" y="29"/>
                  </a:cubicBezTo>
                  <a:cubicBezTo>
                    <a:pt x="61" y="28"/>
                    <a:pt x="56" y="28"/>
                    <a:pt x="51" y="28"/>
                  </a:cubicBezTo>
                  <a:cubicBezTo>
                    <a:pt x="44" y="26"/>
                    <a:pt x="41" y="22"/>
                    <a:pt x="33" y="24"/>
                  </a:cubicBezTo>
                  <a:cubicBezTo>
                    <a:pt x="24" y="26"/>
                    <a:pt x="16" y="29"/>
                    <a:pt x="10" y="34"/>
                  </a:cubicBezTo>
                  <a:cubicBezTo>
                    <a:pt x="8" y="36"/>
                    <a:pt x="6" y="40"/>
                    <a:pt x="3" y="38"/>
                  </a:cubicBezTo>
                  <a:cubicBezTo>
                    <a:pt x="0" y="35"/>
                    <a:pt x="1" y="29"/>
                    <a:pt x="4" y="28"/>
                  </a:cubicBezTo>
                  <a:cubicBezTo>
                    <a:pt x="7" y="26"/>
                    <a:pt x="9" y="28"/>
                    <a:pt x="12" y="28"/>
                  </a:cubicBezTo>
                  <a:cubicBezTo>
                    <a:pt x="14" y="27"/>
                    <a:pt x="18" y="25"/>
                    <a:pt x="20" y="24"/>
                  </a:cubicBezTo>
                  <a:cubicBezTo>
                    <a:pt x="28" y="19"/>
                    <a:pt x="23" y="17"/>
                    <a:pt x="20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5" name="Freeform 40">
              <a:extLst>
                <a:ext uri="{FF2B5EF4-FFF2-40B4-BE49-F238E27FC236}">
                  <a16:creationId xmlns:a16="http://schemas.microsoft.com/office/drawing/2014/main" id="{2AE94BD2-AFB6-4714-9648-EA27130C7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746"/>
              <a:ext cx="173" cy="401"/>
            </a:xfrm>
            <a:custGeom>
              <a:avLst/>
              <a:gdLst>
                <a:gd name="T0" fmla="*/ 83 w 50"/>
                <a:gd name="T1" fmla="*/ 1243 h 109"/>
                <a:gd name="T2" fmla="*/ 166 w 50"/>
                <a:gd name="T3" fmla="*/ 243 h 109"/>
                <a:gd name="T4" fmla="*/ 1114 w 50"/>
                <a:gd name="T5" fmla="*/ 394 h 109"/>
                <a:gd name="T6" fmla="*/ 1986 w 50"/>
                <a:gd name="T7" fmla="*/ 1299 h 109"/>
                <a:gd name="T8" fmla="*/ 1785 w 50"/>
                <a:gd name="T9" fmla="*/ 1839 h 109"/>
                <a:gd name="T10" fmla="*/ 1114 w 50"/>
                <a:gd name="T11" fmla="*/ 2991 h 109"/>
                <a:gd name="T12" fmla="*/ 623 w 50"/>
                <a:gd name="T13" fmla="*/ 4183 h 109"/>
                <a:gd name="T14" fmla="*/ 204 w 50"/>
                <a:gd name="T15" fmla="*/ 5426 h 109"/>
                <a:gd name="T16" fmla="*/ 540 w 50"/>
                <a:gd name="T17" fmla="*/ 3683 h 109"/>
                <a:gd name="T18" fmla="*/ 993 w 50"/>
                <a:gd name="T19" fmla="*/ 1990 h 109"/>
                <a:gd name="T20" fmla="*/ 1114 w 50"/>
                <a:gd name="T21" fmla="*/ 1151 h 109"/>
                <a:gd name="T22" fmla="*/ 166 w 50"/>
                <a:gd name="T23" fmla="*/ 1243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109">
                  <a:moveTo>
                    <a:pt x="2" y="25"/>
                  </a:moveTo>
                  <a:cubicBezTo>
                    <a:pt x="1" y="20"/>
                    <a:pt x="0" y="10"/>
                    <a:pt x="4" y="5"/>
                  </a:cubicBezTo>
                  <a:cubicBezTo>
                    <a:pt x="8" y="0"/>
                    <a:pt x="21" y="6"/>
                    <a:pt x="27" y="8"/>
                  </a:cubicBezTo>
                  <a:cubicBezTo>
                    <a:pt x="36" y="10"/>
                    <a:pt x="50" y="15"/>
                    <a:pt x="48" y="26"/>
                  </a:cubicBezTo>
                  <a:cubicBezTo>
                    <a:pt x="47" y="31"/>
                    <a:pt x="45" y="33"/>
                    <a:pt x="43" y="37"/>
                  </a:cubicBezTo>
                  <a:cubicBezTo>
                    <a:pt x="38" y="45"/>
                    <a:pt x="32" y="52"/>
                    <a:pt x="27" y="60"/>
                  </a:cubicBezTo>
                  <a:cubicBezTo>
                    <a:pt x="22" y="67"/>
                    <a:pt x="18" y="76"/>
                    <a:pt x="15" y="84"/>
                  </a:cubicBezTo>
                  <a:cubicBezTo>
                    <a:pt x="11" y="91"/>
                    <a:pt x="10" y="103"/>
                    <a:pt x="5" y="109"/>
                  </a:cubicBezTo>
                  <a:cubicBezTo>
                    <a:pt x="6" y="97"/>
                    <a:pt x="11" y="85"/>
                    <a:pt x="13" y="74"/>
                  </a:cubicBezTo>
                  <a:cubicBezTo>
                    <a:pt x="16" y="63"/>
                    <a:pt x="22" y="52"/>
                    <a:pt x="24" y="40"/>
                  </a:cubicBezTo>
                  <a:cubicBezTo>
                    <a:pt x="25" y="35"/>
                    <a:pt x="28" y="28"/>
                    <a:pt x="27" y="23"/>
                  </a:cubicBezTo>
                  <a:cubicBezTo>
                    <a:pt x="27" y="9"/>
                    <a:pt x="10" y="21"/>
                    <a:pt x="4" y="2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6" name="Freeform 41">
              <a:extLst>
                <a:ext uri="{FF2B5EF4-FFF2-40B4-BE49-F238E27FC236}">
                  <a16:creationId xmlns:a16="http://schemas.microsoft.com/office/drawing/2014/main" id="{536BACFB-8489-4553-9AE5-D94E0CA7B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680"/>
              <a:ext cx="207" cy="111"/>
            </a:xfrm>
            <a:custGeom>
              <a:avLst/>
              <a:gdLst>
                <a:gd name="T0" fmla="*/ 618 w 60"/>
                <a:gd name="T1" fmla="*/ 0 h 30"/>
                <a:gd name="T2" fmla="*/ 1025 w 60"/>
                <a:gd name="T3" fmla="*/ 507 h 30"/>
                <a:gd name="T4" fmla="*/ 1763 w 60"/>
                <a:gd name="T5" fmla="*/ 451 h 30"/>
                <a:gd name="T6" fmla="*/ 1677 w 60"/>
                <a:gd name="T7" fmla="*/ 1521 h 30"/>
                <a:gd name="T8" fmla="*/ 1439 w 60"/>
                <a:gd name="T9" fmla="*/ 1273 h 30"/>
                <a:gd name="T10" fmla="*/ 573 w 60"/>
                <a:gd name="T11" fmla="*/ 807 h 30"/>
                <a:gd name="T12" fmla="*/ 204 w 60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0">
                  <a:moveTo>
                    <a:pt x="15" y="0"/>
                  </a:moveTo>
                  <a:cubicBezTo>
                    <a:pt x="19" y="3"/>
                    <a:pt x="20" y="8"/>
                    <a:pt x="25" y="10"/>
                  </a:cubicBezTo>
                  <a:cubicBezTo>
                    <a:pt x="31" y="13"/>
                    <a:pt x="37" y="11"/>
                    <a:pt x="43" y="9"/>
                  </a:cubicBezTo>
                  <a:cubicBezTo>
                    <a:pt x="60" y="0"/>
                    <a:pt x="49" y="25"/>
                    <a:pt x="41" y="30"/>
                  </a:cubicBezTo>
                  <a:cubicBezTo>
                    <a:pt x="39" y="29"/>
                    <a:pt x="37" y="27"/>
                    <a:pt x="35" y="25"/>
                  </a:cubicBezTo>
                  <a:cubicBezTo>
                    <a:pt x="29" y="22"/>
                    <a:pt x="21" y="19"/>
                    <a:pt x="14" y="16"/>
                  </a:cubicBezTo>
                  <a:cubicBezTo>
                    <a:pt x="5" y="13"/>
                    <a:pt x="0" y="12"/>
                    <a:pt x="5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7" name="Freeform 42">
              <a:extLst>
                <a:ext uri="{FF2B5EF4-FFF2-40B4-BE49-F238E27FC236}">
                  <a16:creationId xmlns:a16="http://schemas.microsoft.com/office/drawing/2014/main" id="{67F1B7AD-BD33-4276-B338-8BAFE161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338"/>
              <a:ext cx="200" cy="346"/>
            </a:xfrm>
            <a:custGeom>
              <a:avLst/>
              <a:gdLst>
                <a:gd name="T0" fmla="*/ 572 w 58"/>
                <a:gd name="T1" fmla="*/ 4594 h 94"/>
                <a:gd name="T2" fmla="*/ 1069 w 58"/>
                <a:gd name="T3" fmla="*/ 3537 h 94"/>
                <a:gd name="T4" fmla="*/ 1759 w 58"/>
                <a:gd name="T5" fmla="*/ 2102 h 94"/>
                <a:gd name="T6" fmla="*/ 2379 w 58"/>
                <a:gd name="T7" fmla="*/ 744 h 94"/>
                <a:gd name="T8" fmla="*/ 2045 w 58"/>
                <a:gd name="T9" fmla="*/ 243 h 94"/>
                <a:gd name="T10" fmla="*/ 1152 w 58"/>
                <a:gd name="T11" fmla="*/ 243 h 94"/>
                <a:gd name="T12" fmla="*/ 1476 w 58"/>
                <a:gd name="T13" fmla="*/ 501 h 94"/>
                <a:gd name="T14" fmla="*/ 1928 w 58"/>
                <a:gd name="T15" fmla="*/ 541 h 94"/>
                <a:gd name="T16" fmla="*/ 1559 w 58"/>
                <a:gd name="T17" fmla="*/ 1638 h 94"/>
                <a:gd name="T18" fmla="*/ 1152 w 58"/>
                <a:gd name="T19" fmla="*/ 2047 h 94"/>
                <a:gd name="T20" fmla="*/ 855 w 58"/>
                <a:gd name="T21" fmla="*/ 2993 h 94"/>
                <a:gd name="T22" fmla="*/ 0 w 58"/>
                <a:gd name="T23" fmla="*/ 4185 h 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94">
                  <a:moveTo>
                    <a:pt x="14" y="92"/>
                  </a:moveTo>
                  <a:cubicBezTo>
                    <a:pt x="24" y="94"/>
                    <a:pt x="25" y="78"/>
                    <a:pt x="26" y="71"/>
                  </a:cubicBezTo>
                  <a:cubicBezTo>
                    <a:pt x="29" y="61"/>
                    <a:pt x="37" y="50"/>
                    <a:pt x="43" y="42"/>
                  </a:cubicBezTo>
                  <a:cubicBezTo>
                    <a:pt x="48" y="35"/>
                    <a:pt x="58" y="24"/>
                    <a:pt x="58" y="15"/>
                  </a:cubicBezTo>
                  <a:cubicBezTo>
                    <a:pt x="58" y="10"/>
                    <a:pt x="54" y="8"/>
                    <a:pt x="50" y="5"/>
                  </a:cubicBezTo>
                  <a:cubicBezTo>
                    <a:pt x="42" y="0"/>
                    <a:pt x="36" y="2"/>
                    <a:pt x="28" y="5"/>
                  </a:cubicBezTo>
                  <a:cubicBezTo>
                    <a:pt x="31" y="7"/>
                    <a:pt x="32" y="10"/>
                    <a:pt x="36" y="10"/>
                  </a:cubicBezTo>
                  <a:cubicBezTo>
                    <a:pt x="42" y="9"/>
                    <a:pt x="43" y="5"/>
                    <a:pt x="47" y="11"/>
                  </a:cubicBezTo>
                  <a:cubicBezTo>
                    <a:pt x="52" y="19"/>
                    <a:pt x="44" y="29"/>
                    <a:pt x="38" y="33"/>
                  </a:cubicBezTo>
                  <a:cubicBezTo>
                    <a:pt x="35" y="36"/>
                    <a:pt x="31" y="38"/>
                    <a:pt x="28" y="41"/>
                  </a:cubicBezTo>
                  <a:cubicBezTo>
                    <a:pt x="22" y="46"/>
                    <a:pt x="22" y="53"/>
                    <a:pt x="21" y="60"/>
                  </a:cubicBezTo>
                  <a:cubicBezTo>
                    <a:pt x="19" y="72"/>
                    <a:pt x="14" y="82"/>
                    <a:pt x="0" y="8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Freeform 43">
              <a:extLst>
                <a:ext uri="{FF2B5EF4-FFF2-40B4-BE49-F238E27FC236}">
                  <a16:creationId xmlns:a16="http://schemas.microsoft.com/office/drawing/2014/main" id="{A74CCE1D-713D-46CB-AD51-4871265C5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294"/>
              <a:ext cx="117" cy="96"/>
            </a:xfrm>
            <a:custGeom>
              <a:avLst/>
              <a:gdLst>
                <a:gd name="T0" fmla="*/ 203 w 34"/>
                <a:gd name="T1" fmla="*/ 0 h 26"/>
                <a:gd name="T2" fmla="*/ 902 w 34"/>
                <a:gd name="T3" fmla="*/ 299 h 26"/>
                <a:gd name="T4" fmla="*/ 1304 w 34"/>
                <a:gd name="T5" fmla="*/ 709 h 26"/>
                <a:gd name="T6" fmla="*/ 0 w 34"/>
                <a:gd name="T7" fmla="*/ 35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6">
                  <a:moveTo>
                    <a:pt x="5" y="0"/>
                  </a:moveTo>
                  <a:cubicBezTo>
                    <a:pt x="11" y="3"/>
                    <a:pt x="14" y="5"/>
                    <a:pt x="22" y="6"/>
                  </a:cubicBezTo>
                  <a:cubicBezTo>
                    <a:pt x="26" y="6"/>
                    <a:pt x="34" y="8"/>
                    <a:pt x="32" y="14"/>
                  </a:cubicBezTo>
                  <a:cubicBezTo>
                    <a:pt x="29" y="26"/>
                    <a:pt x="6" y="7"/>
                    <a:pt x="0" y="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44">
              <a:extLst>
                <a:ext uri="{FF2B5EF4-FFF2-40B4-BE49-F238E27FC236}">
                  <a16:creationId xmlns:a16="http://schemas.microsoft.com/office/drawing/2014/main" id="{E3785F4C-F83D-4312-B5BD-2A50B611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063"/>
              <a:ext cx="128" cy="272"/>
            </a:xfrm>
            <a:custGeom>
              <a:avLst/>
              <a:gdLst>
                <a:gd name="T0" fmla="*/ 502 w 37"/>
                <a:gd name="T1" fmla="*/ 3525 h 74"/>
                <a:gd name="T2" fmla="*/ 740 w 37"/>
                <a:gd name="T3" fmla="*/ 3525 h 74"/>
                <a:gd name="T4" fmla="*/ 827 w 37"/>
                <a:gd name="T5" fmla="*/ 2933 h 74"/>
                <a:gd name="T6" fmla="*/ 789 w 37"/>
                <a:gd name="T7" fmla="*/ 1636 h 74"/>
                <a:gd name="T8" fmla="*/ 1245 w 37"/>
                <a:gd name="T9" fmla="*/ 1187 h 74"/>
                <a:gd name="T10" fmla="*/ 1450 w 37"/>
                <a:gd name="T11" fmla="*/ 540 h 74"/>
                <a:gd name="T12" fmla="*/ 1411 w 37"/>
                <a:gd name="T13" fmla="*/ 96 h 74"/>
                <a:gd name="T14" fmla="*/ 958 w 37"/>
                <a:gd name="T15" fmla="*/ 445 h 74"/>
                <a:gd name="T16" fmla="*/ 453 w 37"/>
                <a:gd name="T17" fmla="*/ 1595 h 74"/>
                <a:gd name="T18" fmla="*/ 204 w 37"/>
                <a:gd name="T19" fmla="*/ 2433 h 74"/>
                <a:gd name="T20" fmla="*/ 0 w 37"/>
                <a:gd name="T21" fmla="*/ 2878 h 74"/>
                <a:gd name="T22" fmla="*/ 35 w 37"/>
                <a:gd name="T23" fmla="*/ 2782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74">
                  <a:moveTo>
                    <a:pt x="12" y="71"/>
                  </a:moveTo>
                  <a:cubicBezTo>
                    <a:pt x="14" y="74"/>
                    <a:pt x="16" y="72"/>
                    <a:pt x="18" y="71"/>
                  </a:cubicBezTo>
                  <a:cubicBezTo>
                    <a:pt x="22" y="68"/>
                    <a:pt x="22" y="64"/>
                    <a:pt x="20" y="59"/>
                  </a:cubicBezTo>
                  <a:cubicBezTo>
                    <a:pt x="16" y="50"/>
                    <a:pt x="14" y="42"/>
                    <a:pt x="19" y="33"/>
                  </a:cubicBezTo>
                  <a:cubicBezTo>
                    <a:pt x="22" y="29"/>
                    <a:pt x="27" y="27"/>
                    <a:pt x="30" y="24"/>
                  </a:cubicBezTo>
                  <a:cubicBezTo>
                    <a:pt x="32" y="20"/>
                    <a:pt x="34" y="15"/>
                    <a:pt x="35" y="11"/>
                  </a:cubicBezTo>
                  <a:cubicBezTo>
                    <a:pt x="36" y="8"/>
                    <a:pt x="37" y="4"/>
                    <a:pt x="34" y="2"/>
                  </a:cubicBezTo>
                  <a:cubicBezTo>
                    <a:pt x="31" y="0"/>
                    <a:pt x="25" y="7"/>
                    <a:pt x="23" y="9"/>
                  </a:cubicBezTo>
                  <a:cubicBezTo>
                    <a:pt x="32" y="9"/>
                    <a:pt x="13" y="30"/>
                    <a:pt x="11" y="32"/>
                  </a:cubicBezTo>
                  <a:cubicBezTo>
                    <a:pt x="7" y="37"/>
                    <a:pt x="5" y="43"/>
                    <a:pt x="5" y="49"/>
                  </a:cubicBezTo>
                  <a:cubicBezTo>
                    <a:pt x="4" y="54"/>
                    <a:pt x="5" y="55"/>
                    <a:pt x="0" y="58"/>
                  </a:cubicBezTo>
                  <a:cubicBezTo>
                    <a:pt x="0" y="57"/>
                    <a:pt x="1" y="57"/>
                    <a:pt x="1" y="5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45">
              <a:extLst>
                <a:ext uri="{FF2B5EF4-FFF2-40B4-BE49-F238E27FC236}">
                  <a16:creationId xmlns:a16="http://schemas.microsoft.com/office/drawing/2014/main" id="{E6A68563-ADF4-42B8-A154-4946C200A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2294"/>
              <a:ext cx="155" cy="103"/>
            </a:xfrm>
            <a:custGeom>
              <a:avLst/>
              <a:gdLst>
                <a:gd name="T0" fmla="*/ 0 w 45"/>
                <a:gd name="T1" fmla="*/ 202 h 28"/>
                <a:gd name="T2" fmla="*/ 1020 w 45"/>
                <a:gd name="T3" fmla="*/ 202 h 28"/>
                <a:gd name="T4" fmla="*/ 1636 w 45"/>
                <a:gd name="T5" fmla="*/ 202 h 28"/>
                <a:gd name="T6" fmla="*/ 937 w 45"/>
                <a:gd name="T7" fmla="*/ 1151 h 28"/>
                <a:gd name="T8" fmla="*/ 0 w 45"/>
                <a:gd name="T9" fmla="*/ 894 h 28"/>
                <a:gd name="T10" fmla="*/ 534 w 45"/>
                <a:gd name="T11" fmla="*/ 853 h 28"/>
                <a:gd name="T12" fmla="*/ 772 w 45"/>
                <a:gd name="T13" fmla="*/ 39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8">
                  <a:moveTo>
                    <a:pt x="0" y="4"/>
                  </a:moveTo>
                  <a:cubicBezTo>
                    <a:pt x="7" y="12"/>
                    <a:pt x="16" y="7"/>
                    <a:pt x="25" y="4"/>
                  </a:cubicBezTo>
                  <a:cubicBezTo>
                    <a:pt x="28" y="3"/>
                    <a:pt x="37" y="0"/>
                    <a:pt x="40" y="4"/>
                  </a:cubicBezTo>
                  <a:cubicBezTo>
                    <a:pt x="45" y="10"/>
                    <a:pt x="27" y="21"/>
                    <a:pt x="23" y="23"/>
                  </a:cubicBezTo>
                  <a:cubicBezTo>
                    <a:pt x="14" y="28"/>
                    <a:pt x="7" y="25"/>
                    <a:pt x="0" y="18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6" y="16"/>
                    <a:pt x="23" y="11"/>
                    <a:pt x="19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Freeform 46">
              <a:extLst>
                <a:ext uri="{FF2B5EF4-FFF2-40B4-BE49-F238E27FC236}">
                  <a16:creationId xmlns:a16="http://schemas.microsoft.com/office/drawing/2014/main" id="{00D5353D-1036-4AFD-9C46-D2ED8E8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2390"/>
              <a:ext cx="166" cy="121"/>
            </a:xfrm>
            <a:custGeom>
              <a:avLst/>
              <a:gdLst>
                <a:gd name="T0" fmla="*/ 0 w 48"/>
                <a:gd name="T1" fmla="*/ 147 h 33"/>
                <a:gd name="T2" fmla="*/ 740 w 48"/>
                <a:gd name="T3" fmla="*/ 297 h 33"/>
                <a:gd name="T4" fmla="*/ 1446 w 48"/>
                <a:gd name="T5" fmla="*/ 0 h 33"/>
                <a:gd name="T6" fmla="*/ 1567 w 48"/>
                <a:gd name="T7" fmla="*/ 1628 h 33"/>
                <a:gd name="T8" fmla="*/ 623 w 48"/>
                <a:gd name="T9" fmla="*/ 741 h 33"/>
                <a:gd name="T10" fmla="*/ 1114 w 48"/>
                <a:gd name="T11" fmla="*/ 792 h 33"/>
                <a:gd name="T12" fmla="*/ 1328 w 48"/>
                <a:gd name="T13" fmla="*/ 389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3">
                  <a:moveTo>
                    <a:pt x="0" y="3"/>
                  </a:moveTo>
                  <a:cubicBezTo>
                    <a:pt x="5" y="6"/>
                    <a:pt x="12" y="7"/>
                    <a:pt x="18" y="6"/>
                  </a:cubicBezTo>
                  <a:cubicBezTo>
                    <a:pt x="23" y="5"/>
                    <a:pt x="29" y="0"/>
                    <a:pt x="35" y="0"/>
                  </a:cubicBezTo>
                  <a:cubicBezTo>
                    <a:pt x="48" y="2"/>
                    <a:pt x="44" y="26"/>
                    <a:pt x="38" y="33"/>
                  </a:cubicBezTo>
                  <a:cubicBezTo>
                    <a:pt x="33" y="20"/>
                    <a:pt x="28" y="16"/>
                    <a:pt x="15" y="15"/>
                  </a:cubicBezTo>
                  <a:cubicBezTo>
                    <a:pt x="19" y="15"/>
                    <a:pt x="23" y="17"/>
                    <a:pt x="27" y="16"/>
                  </a:cubicBezTo>
                  <a:cubicBezTo>
                    <a:pt x="31" y="15"/>
                    <a:pt x="35" y="10"/>
                    <a:pt x="32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2" name="Freeform 47">
              <a:extLst>
                <a:ext uri="{FF2B5EF4-FFF2-40B4-BE49-F238E27FC236}">
                  <a16:creationId xmlns:a16="http://schemas.microsoft.com/office/drawing/2014/main" id="{C7FD931D-607B-4D4C-AF73-8F784771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530"/>
              <a:ext cx="165" cy="540"/>
            </a:xfrm>
            <a:custGeom>
              <a:avLst/>
              <a:gdLst>
                <a:gd name="T0" fmla="*/ 0 w 48"/>
                <a:gd name="T1" fmla="*/ 6936 h 147"/>
                <a:gd name="T2" fmla="*/ 567 w 48"/>
                <a:gd name="T3" fmla="*/ 6693 h 147"/>
                <a:gd name="T4" fmla="*/ 1100 w 48"/>
                <a:gd name="T5" fmla="*/ 7193 h 147"/>
                <a:gd name="T6" fmla="*/ 980 w 48"/>
                <a:gd name="T7" fmla="*/ 6249 h 147"/>
                <a:gd name="T8" fmla="*/ 1052 w 48"/>
                <a:gd name="T9" fmla="*/ 4805 h 147"/>
                <a:gd name="T10" fmla="*/ 1299 w 48"/>
                <a:gd name="T11" fmla="*/ 2630 h 147"/>
                <a:gd name="T12" fmla="*/ 1502 w 48"/>
                <a:gd name="T13" fmla="*/ 1187 h 147"/>
                <a:gd name="T14" fmla="*/ 1949 w 48"/>
                <a:gd name="T15" fmla="*/ 0 h 147"/>
                <a:gd name="T16" fmla="*/ 1217 w 48"/>
                <a:gd name="T17" fmla="*/ 1242 h 147"/>
                <a:gd name="T18" fmla="*/ 815 w 48"/>
                <a:gd name="T19" fmla="*/ 3266 h 147"/>
                <a:gd name="T20" fmla="*/ 567 w 48"/>
                <a:gd name="T21" fmla="*/ 5653 h 147"/>
                <a:gd name="T22" fmla="*/ 117 w 48"/>
                <a:gd name="T23" fmla="*/ 6895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147">
                  <a:moveTo>
                    <a:pt x="0" y="140"/>
                  </a:moveTo>
                  <a:cubicBezTo>
                    <a:pt x="2" y="136"/>
                    <a:pt x="9" y="134"/>
                    <a:pt x="14" y="135"/>
                  </a:cubicBezTo>
                  <a:cubicBezTo>
                    <a:pt x="18" y="136"/>
                    <a:pt x="23" y="147"/>
                    <a:pt x="27" y="145"/>
                  </a:cubicBezTo>
                  <a:cubicBezTo>
                    <a:pt x="30" y="144"/>
                    <a:pt x="24" y="129"/>
                    <a:pt x="24" y="126"/>
                  </a:cubicBezTo>
                  <a:cubicBezTo>
                    <a:pt x="23" y="116"/>
                    <a:pt x="24" y="106"/>
                    <a:pt x="26" y="97"/>
                  </a:cubicBezTo>
                  <a:cubicBezTo>
                    <a:pt x="28" y="82"/>
                    <a:pt x="29" y="67"/>
                    <a:pt x="32" y="53"/>
                  </a:cubicBezTo>
                  <a:cubicBezTo>
                    <a:pt x="33" y="43"/>
                    <a:pt x="34" y="33"/>
                    <a:pt x="37" y="24"/>
                  </a:cubicBezTo>
                  <a:cubicBezTo>
                    <a:pt x="40" y="15"/>
                    <a:pt x="44" y="7"/>
                    <a:pt x="48" y="0"/>
                  </a:cubicBezTo>
                  <a:cubicBezTo>
                    <a:pt x="40" y="4"/>
                    <a:pt x="34" y="16"/>
                    <a:pt x="30" y="25"/>
                  </a:cubicBezTo>
                  <a:cubicBezTo>
                    <a:pt x="24" y="38"/>
                    <a:pt x="22" y="51"/>
                    <a:pt x="20" y="66"/>
                  </a:cubicBezTo>
                  <a:cubicBezTo>
                    <a:pt x="18" y="82"/>
                    <a:pt x="19" y="98"/>
                    <a:pt x="14" y="114"/>
                  </a:cubicBezTo>
                  <a:cubicBezTo>
                    <a:pt x="12" y="118"/>
                    <a:pt x="7" y="137"/>
                    <a:pt x="3" y="13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48">
              <a:extLst>
                <a:ext uri="{FF2B5EF4-FFF2-40B4-BE49-F238E27FC236}">
                  <a16:creationId xmlns:a16="http://schemas.microsoft.com/office/drawing/2014/main" id="{23EB5206-BD0E-4382-AF0B-7B493EF89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868"/>
              <a:ext cx="151" cy="415"/>
            </a:xfrm>
            <a:custGeom>
              <a:avLst/>
              <a:gdLst>
                <a:gd name="T0" fmla="*/ 0 w 44"/>
                <a:gd name="T1" fmla="*/ 5597 h 113"/>
                <a:gd name="T2" fmla="*/ 601 w 44"/>
                <a:gd name="T3" fmla="*/ 5502 h 113"/>
                <a:gd name="T4" fmla="*/ 896 w 44"/>
                <a:gd name="T5" fmla="*/ 4855 h 113"/>
                <a:gd name="T6" fmla="*/ 1095 w 44"/>
                <a:gd name="T7" fmla="*/ 2428 h 113"/>
                <a:gd name="T8" fmla="*/ 1695 w 44"/>
                <a:gd name="T9" fmla="*/ 499 h 113"/>
                <a:gd name="T10" fmla="*/ 1496 w 44"/>
                <a:gd name="T11" fmla="*/ 55 h 113"/>
                <a:gd name="T12" fmla="*/ 848 w 44"/>
                <a:gd name="T13" fmla="*/ 393 h 113"/>
                <a:gd name="T14" fmla="*/ 1177 w 44"/>
                <a:gd name="T15" fmla="*/ 837 h 113"/>
                <a:gd name="T16" fmla="*/ 813 w 44"/>
                <a:gd name="T17" fmla="*/ 1983 h 113"/>
                <a:gd name="T18" fmla="*/ 601 w 44"/>
                <a:gd name="T19" fmla="*/ 3764 h 113"/>
                <a:gd name="T20" fmla="*/ 117 w 44"/>
                <a:gd name="T21" fmla="*/ 5395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113">
                  <a:moveTo>
                    <a:pt x="0" y="113"/>
                  </a:moveTo>
                  <a:cubicBezTo>
                    <a:pt x="2" y="111"/>
                    <a:pt x="11" y="112"/>
                    <a:pt x="15" y="111"/>
                  </a:cubicBezTo>
                  <a:cubicBezTo>
                    <a:pt x="22" y="109"/>
                    <a:pt x="23" y="105"/>
                    <a:pt x="22" y="98"/>
                  </a:cubicBezTo>
                  <a:cubicBezTo>
                    <a:pt x="22" y="82"/>
                    <a:pt x="23" y="65"/>
                    <a:pt x="27" y="49"/>
                  </a:cubicBezTo>
                  <a:cubicBezTo>
                    <a:pt x="31" y="35"/>
                    <a:pt x="37" y="23"/>
                    <a:pt x="42" y="10"/>
                  </a:cubicBezTo>
                  <a:cubicBezTo>
                    <a:pt x="44" y="4"/>
                    <a:pt x="43" y="0"/>
                    <a:pt x="37" y="1"/>
                  </a:cubicBezTo>
                  <a:cubicBezTo>
                    <a:pt x="33" y="2"/>
                    <a:pt x="24" y="6"/>
                    <a:pt x="21" y="8"/>
                  </a:cubicBezTo>
                  <a:cubicBezTo>
                    <a:pt x="28" y="7"/>
                    <a:pt x="30" y="10"/>
                    <a:pt x="29" y="17"/>
                  </a:cubicBezTo>
                  <a:cubicBezTo>
                    <a:pt x="26" y="25"/>
                    <a:pt x="22" y="32"/>
                    <a:pt x="20" y="40"/>
                  </a:cubicBezTo>
                  <a:cubicBezTo>
                    <a:pt x="17" y="52"/>
                    <a:pt x="18" y="64"/>
                    <a:pt x="15" y="76"/>
                  </a:cubicBezTo>
                  <a:cubicBezTo>
                    <a:pt x="12" y="87"/>
                    <a:pt x="10" y="100"/>
                    <a:pt x="3" y="10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49">
              <a:extLst>
                <a:ext uri="{FF2B5EF4-FFF2-40B4-BE49-F238E27FC236}">
                  <a16:creationId xmlns:a16="http://schemas.microsoft.com/office/drawing/2014/main" id="{D59BDDB1-06B4-4E85-BFE6-1F4C7139B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1794"/>
              <a:ext cx="183" cy="74"/>
            </a:xfrm>
            <a:custGeom>
              <a:avLst/>
              <a:gdLst>
                <a:gd name="T0" fmla="*/ 822 w 53"/>
                <a:gd name="T1" fmla="*/ 807 h 20"/>
                <a:gd name="T2" fmla="*/ 83 w 53"/>
                <a:gd name="T3" fmla="*/ 659 h 20"/>
                <a:gd name="T4" fmla="*/ 35 w 53"/>
                <a:gd name="T5" fmla="*/ 207 h 20"/>
                <a:gd name="T6" fmla="*/ 573 w 53"/>
                <a:gd name="T7" fmla="*/ 207 h 20"/>
                <a:gd name="T8" fmla="*/ 1813 w 53"/>
                <a:gd name="T9" fmla="*/ 259 h 20"/>
                <a:gd name="T10" fmla="*/ 1692 w 53"/>
                <a:gd name="T11" fmla="*/ 80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0">
                  <a:moveTo>
                    <a:pt x="20" y="16"/>
                  </a:moveTo>
                  <a:cubicBezTo>
                    <a:pt x="16" y="20"/>
                    <a:pt x="5" y="17"/>
                    <a:pt x="2" y="13"/>
                  </a:cubicBezTo>
                  <a:cubicBezTo>
                    <a:pt x="1" y="11"/>
                    <a:pt x="0" y="6"/>
                    <a:pt x="1" y="4"/>
                  </a:cubicBezTo>
                  <a:cubicBezTo>
                    <a:pt x="4" y="1"/>
                    <a:pt x="11" y="4"/>
                    <a:pt x="14" y="4"/>
                  </a:cubicBezTo>
                  <a:cubicBezTo>
                    <a:pt x="23" y="5"/>
                    <a:pt x="36" y="0"/>
                    <a:pt x="44" y="5"/>
                  </a:cubicBezTo>
                  <a:cubicBezTo>
                    <a:pt x="53" y="10"/>
                    <a:pt x="45" y="12"/>
                    <a:pt x="41" y="1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50">
              <a:extLst>
                <a:ext uri="{FF2B5EF4-FFF2-40B4-BE49-F238E27FC236}">
                  <a16:creationId xmlns:a16="http://schemas.microsoft.com/office/drawing/2014/main" id="{8A5ED020-7B46-48F4-BCBF-21A0ABF3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618"/>
              <a:ext cx="114" cy="176"/>
            </a:xfrm>
            <a:custGeom>
              <a:avLst/>
              <a:gdLst>
                <a:gd name="T0" fmla="*/ 1192 w 33"/>
                <a:gd name="T1" fmla="*/ 0 h 48"/>
                <a:gd name="T2" fmla="*/ 1074 w 33"/>
                <a:gd name="T3" fmla="*/ 983 h 48"/>
                <a:gd name="T4" fmla="*/ 1361 w 33"/>
                <a:gd name="T5" fmla="*/ 1775 h 48"/>
                <a:gd name="T6" fmla="*/ 35 w 33"/>
                <a:gd name="T7" fmla="*/ 1720 h 48"/>
                <a:gd name="T8" fmla="*/ 622 w 33"/>
                <a:gd name="T9" fmla="*/ 1720 h 48"/>
                <a:gd name="T10" fmla="*/ 943 w 33"/>
                <a:gd name="T11" fmla="*/ 68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8">
                  <a:moveTo>
                    <a:pt x="29" y="0"/>
                  </a:moveTo>
                  <a:cubicBezTo>
                    <a:pt x="26" y="7"/>
                    <a:pt x="24" y="12"/>
                    <a:pt x="26" y="20"/>
                  </a:cubicBezTo>
                  <a:cubicBezTo>
                    <a:pt x="28" y="26"/>
                    <a:pt x="33" y="30"/>
                    <a:pt x="33" y="36"/>
                  </a:cubicBezTo>
                  <a:cubicBezTo>
                    <a:pt x="32" y="48"/>
                    <a:pt x="0" y="46"/>
                    <a:pt x="1" y="35"/>
                  </a:cubicBezTo>
                  <a:cubicBezTo>
                    <a:pt x="6" y="35"/>
                    <a:pt x="10" y="37"/>
                    <a:pt x="15" y="35"/>
                  </a:cubicBezTo>
                  <a:cubicBezTo>
                    <a:pt x="23" y="31"/>
                    <a:pt x="19" y="21"/>
                    <a:pt x="23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Freeform 51">
              <a:extLst>
                <a:ext uri="{FF2B5EF4-FFF2-40B4-BE49-F238E27FC236}">
                  <a16:creationId xmlns:a16="http://schemas.microsoft.com/office/drawing/2014/main" id="{5B08D737-3334-4832-B18A-8319574E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360"/>
              <a:ext cx="100" cy="173"/>
            </a:xfrm>
            <a:custGeom>
              <a:avLst/>
              <a:gdLst>
                <a:gd name="T0" fmla="*/ 0 w 29"/>
                <a:gd name="T1" fmla="*/ 854 h 47"/>
                <a:gd name="T2" fmla="*/ 986 w 29"/>
                <a:gd name="T3" fmla="*/ 243 h 47"/>
                <a:gd name="T4" fmla="*/ 986 w 29"/>
                <a:gd name="T5" fmla="*/ 1804 h 47"/>
                <a:gd name="T6" fmla="*/ 786 w 29"/>
                <a:gd name="T7" fmla="*/ 1546 h 47"/>
                <a:gd name="T8" fmla="*/ 203 w 29"/>
                <a:gd name="T9" fmla="*/ 89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7">
                  <a:moveTo>
                    <a:pt x="0" y="17"/>
                  </a:moveTo>
                  <a:cubicBezTo>
                    <a:pt x="2" y="10"/>
                    <a:pt x="16" y="0"/>
                    <a:pt x="24" y="5"/>
                  </a:cubicBezTo>
                  <a:cubicBezTo>
                    <a:pt x="29" y="8"/>
                    <a:pt x="24" y="30"/>
                    <a:pt x="24" y="36"/>
                  </a:cubicBezTo>
                  <a:cubicBezTo>
                    <a:pt x="24" y="47"/>
                    <a:pt x="20" y="36"/>
                    <a:pt x="19" y="31"/>
                  </a:cubicBezTo>
                  <a:cubicBezTo>
                    <a:pt x="17" y="20"/>
                    <a:pt x="18" y="13"/>
                    <a:pt x="5" y="1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52">
              <a:extLst>
                <a:ext uri="{FF2B5EF4-FFF2-40B4-BE49-F238E27FC236}">
                  <a16:creationId xmlns:a16="http://schemas.microsoft.com/office/drawing/2014/main" id="{CAF11A54-54D0-4EFE-94B3-8306798C2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103"/>
              <a:ext cx="138" cy="187"/>
            </a:xfrm>
            <a:custGeom>
              <a:avLst/>
              <a:gdLst>
                <a:gd name="T0" fmla="*/ 0 w 40"/>
                <a:gd name="T1" fmla="*/ 1533 h 51"/>
                <a:gd name="T2" fmla="*/ 821 w 40"/>
                <a:gd name="T3" fmla="*/ 95 h 51"/>
                <a:gd name="T4" fmla="*/ 1356 w 40"/>
                <a:gd name="T5" fmla="*/ 1089 h 51"/>
                <a:gd name="T6" fmla="*/ 1311 w 40"/>
                <a:gd name="T7" fmla="*/ 2515 h 51"/>
                <a:gd name="T8" fmla="*/ 1311 w 40"/>
                <a:gd name="T9" fmla="*/ 2163 h 51"/>
                <a:gd name="T10" fmla="*/ 1156 w 40"/>
                <a:gd name="T11" fmla="*/ 1426 h 51"/>
                <a:gd name="T12" fmla="*/ 856 w 40"/>
                <a:gd name="T13" fmla="*/ 1034 h 51"/>
                <a:gd name="T14" fmla="*/ 286 w 40"/>
                <a:gd name="T15" fmla="*/ 1276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51">
                  <a:moveTo>
                    <a:pt x="0" y="31"/>
                  </a:moveTo>
                  <a:cubicBezTo>
                    <a:pt x="6" y="24"/>
                    <a:pt x="6" y="0"/>
                    <a:pt x="20" y="2"/>
                  </a:cubicBezTo>
                  <a:cubicBezTo>
                    <a:pt x="28" y="4"/>
                    <a:pt x="31" y="15"/>
                    <a:pt x="33" y="22"/>
                  </a:cubicBezTo>
                  <a:cubicBezTo>
                    <a:pt x="35" y="30"/>
                    <a:pt x="40" y="44"/>
                    <a:pt x="32" y="51"/>
                  </a:cubicBezTo>
                  <a:cubicBezTo>
                    <a:pt x="30" y="49"/>
                    <a:pt x="31" y="47"/>
                    <a:pt x="32" y="44"/>
                  </a:cubicBezTo>
                  <a:cubicBezTo>
                    <a:pt x="32" y="39"/>
                    <a:pt x="31" y="34"/>
                    <a:pt x="28" y="29"/>
                  </a:cubicBezTo>
                  <a:cubicBezTo>
                    <a:pt x="26" y="26"/>
                    <a:pt x="24" y="22"/>
                    <a:pt x="21" y="21"/>
                  </a:cubicBezTo>
                  <a:cubicBezTo>
                    <a:pt x="17" y="21"/>
                    <a:pt x="10" y="24"/>
                    <a:pt x="7" y="2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53">
              <a:extLst>
                <a:ext uri="{FF2B5EF4-FFF2-40B4-BE49-F238E27FC236}">
                  <a16:creationId xmlns:a16="http://schemas.microsoft.com/office/drawing/2014/main" id="{B1228302-FA30-46B9-A4B3-3C6C73C2C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206"/>
              <a:ext cx="62" cy="99"/>
            </a:xfrm>
            <a:custGeom>
              <a:avLst/>
              <a:gdLst>
                <a:gd name="T0" fmla="*/ 0 w 18"/>
                <a:gd name="T1" fmla="*/ 832 h 27"/>
                <a:gd name="T2" fmla="*/ 403 w 18"/>
                <a:gd name="T3" fmla="*/ 1331 h 27"/>
                <a:gd name="T4" fmla="*/ 451 w 18"/>
                <a:gd name="T5" fmla="*/ 887 h 27"/>
                <a:gd name="T6" fmla="*/ 0 w 18"/>
                <a:gd name="T7" fmla="*/ 123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7">
                  <a:moveTo>
                    <a:pt x="0" y="17"/>
                  </a:moveTo>
                  <a:cubicBezTo>
                    <a:pt x="3" y="0"/>
                    <a:pt x="18" y="19"/>
                    <a:pt x="10" y="27"/>
                  </a:cubicBezTo>
                  <a:cubicBezTo>
                    <a:pt x="9" y="24"/>
                    <a:pt x="12" y="21"/>
                    <a:pt x="11" y="18"/>
                  </a:cubicBezTo>
                  <a:cubicBezTo>
                    <a:pt x="7" y="17"/>
                    <a:pt x="4" y="23"/>
                    <a:pt x="0" y="2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54">
              <a:extLst>
                <a:ext uri="{FF2B5EF4-FFF2-40B4-BE49-F238E27FC236}">
                  <a16:creationId xmlns:a16="http://schemas.microsoft.com/office/drawing/2014/main" id="{0DDB7AF4-3A58-474E-B491-C254F9FBC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467"/>
              <a:ext cx="155" cy="103"/>
            </a:xfrm>
            <a:custGeom>
              <a:avLst/>
              <a:gdLst>
                <a:gd name="T0" fmla="*/ 0 w 45"/>
                <a:gd name="T1" fmla="*/ 894 h 28"/>
                <a:gd name="T2" fmla="*/ 534 w 45"/>
                <a:gd name="T3" fmla="*/ 651 h 28"/>
                <a:gd name="T4" fmla="*/ 854 w 45"/>
                <a:gd name="T5" fmla="*/ 500 h 28"/>
                <a:gd name="T6" fmla="*/ 1185 w 45"/>
                <a:gd name="T7" fmla="*/ 596 h 28"/>
                <a:gd name="T8" fmla="*/ 1591 w 45"/>
                <a:gd name="T9" fmla="*/ 0 h 28"/>
                <a:gd name="T10" fmla="*/ 1591 w 45"/>
                <a:gd name="T11" fmla="*/ 1243 h 28"/>
                <a:gd name="T12" fmla="*/ 1020 w 45"/>
                <a:gd name="T13" fmla="*/ 1339 h 28"/>
                <a:gd name="T14" fmla="*/ 286 w 45"/>
                <a:gd name="T15" fmla="*/ 1299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28">
                  <a:moveTo>
                    <a:pt x="0" y="18"/>
                  </a:moveTo>
                  <a:cubicBezTo>
                    <a:pt x="4" y="15"/>
                    <a:pt x="8" y="14"/>
                    <a:pt x="13" y="13"/>
                  </a:cubicBezTo>
                  <a:cubicBezTo>
                    <a:pt x="15" y="12"/>
                    <a:pt x="19" y="11"/>
                    <a:pt x="21" y="10"/>
                  </a:cubicBezTo>
                  <a:cubicBezTo>
                    <a:pt x="24" y="10"/>
                    <a:pt x="26" y="12"/>
                    <a:pt x="29" y="12"/>
                  </a:cubicBezTo>
                  <a:cubicBezTo>
                    <a:pt x="38" y="12"/>
                    <a:pt x="44" y="9"/>
                    <a:pt x="39" y="0"/>
                  </a:cubicBezTo>
                  <a:cubicBezTo>
                    <a:pt x="45" y="5"/>
                    <a:pt x="44" y="21"/>
                    <a:pt x="39" y="25"/>
                  </a:cubicBezTo>
                  <a:cubicBezTo>
                    <a:pt x="35" y="28"/>
                    <a:pt x="30" y="26"/>
                    <a:pt x="25" y="27"/>
                  </a:cubicBezTo>
                  <a:cubicBezTo>
                    <a:pt x="19" y="28"/>
                    <a:pt x="13" y="27"/>
                    <a:pt x="7" y="2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55">
              <a:extLst>
                <a:ext uri="{FF2B5EF4-FFF2-40B4-BE49-F238E27FC236}">
                  <a16:creationId xmlns:a16="http://schemas.microsoft.com/office/drawing/2014/main" id="{48A3AF6A-D515-4068-9128-26BCAFE03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562"/>
              <a:ext cx="169" cy="81"/>
            </a:xfrm>
            <a:custGeom>
              <a:avLst/>
              <a:gdLst>
                <a:gd name="T0" fmla="*/ 486 w 49"/>
                <a:gd name="T1" fmla="*/ 895 h 22"/>
                <a:gd name="T2" fmla="*/ 117 w 49"/>
                <a:gd name="T3" fmla="*/ 596 h 22"/>
                <a:gd name="T4" fmla="*/ 1190 w 49"/>
                <a:gd name="T5" fmla="*/ 243 h 22"/>
                <a:gd name="T6" fmla="*/ 1759 w 49"/>
                <a:gd name="T7" fmla="*/ 353 h 22"/>
                <a:gd name="T8" fmla="*/ 904 w 49"/>
                <a:gd name="T9" fmla="*/ 8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2">
                  <a:moveTo>
                    <a:pt x="12" y="18"/>
                  </a:moveTo>
                  <a:cubicBezTo>
                    <a:pt x="7" y="22"/>
                    <a:pt x="0" y="19"/>
                    <a:pt x="3" y="12"/>
                  </a:cubicBezTo>
                  <a:cubicBezTo>
                    <a:pt x="7" y="3"/>
                    <a:pt x="21" y="9"/>
                    <a:pt x="29" y="5"/>
                  </a:cubicBezTo>
                  <a:cubicBezTo>
                    <a:pt x="34" y="3"/>
                    <a:pt x="39" y="0"/>
                    <a:pt x="43" y="7"/>
                  </a:cubicBezTo>
                  <a:cubicBezTo>
                    <a:pt x="49" y="16"/>
                    <a:pt x="27" y="14"/>
                    <a:pt x="22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56">
              <a:extLst>
                <a:ext uri="{FF2B5EF4-FFF2-40B4-BE49-F238E27FC236}">
                  <a16:creationId xmlns:a16="http://schemas.microsoft.com/office/drawing/2014/main" id="{6B4AA104-468D-4CEE-BF42-CFA035CA0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059"/>
              <a:ext cx="217" cy="158"/>
            </a:xfrm>
            <a:custGeom>
              <a:avLst/>
              <a:gdLst>
                <a:gd name="T0" fmla="*/ 617 w 63"/>
                <a:gd name="T1" fmla="*/ 445 h 43"/>
                <a:gd name="T2" fmla="*/ 1505 w 63"/>
                <a:gd name="T3" fmla="*/ 838 h 43"/>
                <a:gd name="T4" fmla="*/ 1874 w 63"/>
                <a:gd name="T5" fmla="*/ 500 h 43"/>
                <a:gd name="T6" fmla="*/ 2125 w 63"/>
                <a:gd name="T7" fmla="*/ 96 h 43"/>
                <a:gd name="T8" fmla="*/ 2456 w 63"/>
                <a:gd name="T9" fmla="*/ 944 h 43"/>
                <a:gd name="T10" fmla="*/ 2291 w 63"/>
                <a:gd name="T11" fmla="*/ 1889 h 43"/>
                <a:gd name="T12" fmla="*/ 1305 w 63"/>
                <a:gd name="T13" fmla="*/ 2039 h 43"/>
                <a:gd name="T14" fmla="*/ 286 w 63"/>
                <a:gd name="T15" fmla="*/ 1889 h 43"/>
                <a:gd name="T16" fmla="*/ 34 w 63"/>
                <a:gd name="T17" fmla="*/ 1540 h 43"/>
                <a:gd name="T18" fmla="*/ 651 w 63"/>
                <a:gd name="T19" fmla="*/ 1635 h 43"/>
                <a:gd name="T20" fmla="*/ 1102 w 63"/>
                <a:gd name="T21" fmla="*/ 1187 h 43"/>
                <a:gd name="T22" fmla="*/ 820 w 63"/>
                <a:gd name="T23" fmla="*/ 838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" h="43">
                  <a:moveTo>
                    <a:pt x="15" y="9"/>
                  </a:moveTo>
                  <a:cubicBezTo>
                    <a:pt x="18" y="15"/>
                    <a:pt x="30" y="19"/>
                    <a:pt x="37" y="17"/>
                  </a:cubicBezTo>
                  <a:cubicBezTo>
                    <a:pt x="40" y="16"/>
                    <a:pt x="44" y="13"/>
                    <a:pt x="46" y="10"/>
                  </a:cubicBezTo>
                  <a:cubicBezTo>
                    <a:pt x="48" y="8"/>
                    <a:pt x="49" y="3"/>
                    <a:pt x="52" y="2"/>
                  </a:cubicBezTo>
                  <a:cubicBezTo>
                    <a:pt x="58" y="0"/>
                    <a:pt x="59" y="14"/>
                    <a:pt x="60" y="19"/>
                  </a:cubicBezTo>
                  <a:cubicBezTo>
                    <a:pt x="61" y="26"/>
                    <a:pt x="63" y="33"/>
                    <a:pt x="56" y="38"/>
                  </a:cubicBezTo>
                  <a:cubicBezTo>
                    <a:pt x="49" y="43"/>
                    <a:pt x="41" y="41"/>
                    <a:pt x="32" y="41"/>
                  </a:cubicBezTo>
                  <a:cubicBezTo>
                    <a:pt x="24" y="42"/>
                    <a:pt x="15" y="43"/>
                    <a:pt x="7" y="38"/>
                  </a:cubicBezTo>
                  <a:cubicBezTo>
                    <a:pt x="5" y="37"/>
                    <a:pt x="0" y="33"/>
                    <a:pt x="1" y="31"/>
                  </a:cubicBezTo>
                  <a:cubicBezTo>
                    <a:pt x="2" y="28"/>
                    <a:pt x="14" y="33"/>
                    <a:pt x="16" y="33"/>
                  </a:cubicBezTo>
                  <a:cubicBezTo>
                    <a:pt x="21" y="33"/>
                    <a:pt x="28" y="30"/>
                    <a:pt x="27" y="24"/>
                  </a:cubicBezTo>
                  <a:cubicBezTo>
                    <a:pt x="27" y="21"/>
                    <a:pt x="23" y="19"/>
                    <a:pt x="20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57">
              <a:extLst>
                <a:ext uri="{FF2B5EF4-FFF2-40B4-BE49-F238E27FC236}">
                  <a16:creationId xmlns:a16="http://schemas.microsoft.com/office/drawing/2014/main" id="{E11A3F33-A63A-42BB-9E67-AD0A607E6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629"/>
              <a:ext cx="107" cy="452"/>
            </a:xfrm>
            <a:custGeom>
              <a:avLst/>
              <a:gdLst>
                <a:gd name="T0" fmla="*/ 490 w 31"/>
                <a:gd name="T1" fmla="*/ 5957 h 123"/>
                <a:gd name="T2" fmla="*/ 904 w 31"/>
                <a:gd name="T3" fmla="*/ 5564 h 123"/>
                <a:gd name="T4" fmla="*/ 821 w 31"/>
                <a:gd name="T5" fmla="*/ 4619 h 123"/>
                <a:gd name="T6" fmla="*/ 859 w 31"/>
                <a:gd name="T7" fmla="*/ 3024 h 123"/>
                <a:gd name="T8" fmla="*/ 987 w 31"/>
                <a:gd name="T9" fmla="*/ 1595 h 123"/>
                <a:gd name="T10" fmla="*/ 1156 w 31"/>
                <a:gd name="T11" fmla="*/ 0 h 123"/>
                <a:gd name="T12" fmla="*/ 904 w 31"/>
                <a:gd name="T13" fmla="*/ 944 h 123"/>
                <a:gd name="T14" fmla="*/ 535 w 31"/>
                <a:gd name="T15" fmla="*/ 2929 h 123"/>
                <a:gd name="T16" fmla="*/ 573 w 31"/>
                <a:gd name="T17" fmla="*/ 4660 h 123"/>
                <a:gd name="T18" fmla="*/ 335 w 31"/>
                <a:gd name="T19" fmla="*/ 5604 h 123"/>
                <a:gd name="T20" fmla="*/ 83 w 31"/>
                <a:gd name="T21" fmla="*/ 6104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123">
                  <a:moveTo>
                    <a:pt x="12" y="120"/>
                  </a:moveTo>
                  <a:cubicBezTo>
                    <a:pt x="16" y="118"/>
                    <a:pt x="20" y="117"/>
                    <a:pt x="22" y="112"/>
                  </a:cubicBezTo>
                  <a:cubicBezTo>
                    <a:pt x="24" y="106"/>
                    <a:pt x="21" y="98"/>
                    <a:pt x="20" y="93"/>
                  </a:cubicBezTo>
                  <a:cubicBezTo>
                    <a:pt x="18" y="82"/>
                    <a:pt x="20" y="71"/>
                    <a:pt x="21" y="61"/>
                  </a:cubicBezTo>
                  <a:cubicBezTo>
                    <a:pt x="23" y="51"/>
                    <a:pt x="23" y="42"/>
                    <a:pt x="24" y="32"/>
                  </a:cubicBezTo>
                  <a:cubicBezTo>
                    <a:pt x="26" y="23"/>
                    <a:pt x="31" y="9"/>
                    <a:pt x="28" y="0"/>
                  </a:cubicBezTo>
                  <a:cubicBezTo>
                    <a:pt x="26" y="6"/>
                    <a:pt x="24" y="12"/>
                    <a:pt x="22" y="19"/>
                  </a:cubicBezTo>
                  <a:cubicBezTo>
                    <a:pt x="19" y="32"/>
                    <a:pt x="15" y="46"/>
                    <a:pt x="13" y="59"/>
                  </a:cubicBezTo>
                  <a:cubicBezTo>
                    <a:pt x="12" y="71"/>
                    <a:pt x="15" y="82"/>
                    <a:pt x="14" y="94"/>
                  </a:cubicBezTo>
                  <a:cubicBezTo>
                    <a:pt x="13" y="100"/>
                    <a:pt x="12" y="107"/>
                    <a:pt x="8" y="113"/>
                  </a:cubicBezTo>
                  <a:cubicBezTo>
                    <a:pt x="6" y="116"/>
                    <a:pt x="0" y="118"/>
                    <a:pt x="2" y="12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58">
              <a:extLst>
                <a:ext uri="{FF2B5EF4-FFF2-40B4-BE49-F238E27FC236}">
                  <a16:creationId xmlns:a16="http://schemas.microsoft.com/office/drawing/2014/main" id="{713ED989-D1D8-407B-8CEF-480B97B3B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291"/>
              <a:ext cx="107" cy="746"/>
            </a:xfrm>
            <a:custGeom>
              <a:avLst/>
              <a:gdLst>
                <a:gd name="T0" fmla="*/ 249 w 31"/>
                <a:gd name="T1" fmla="*/ 9426 h 203"/>
                <a:gd name="T2" fmla="*/ 618 w 31"/>
                <a:gd name="T3" fmla="*/ 10073 h 203"/>
                <a:gd name="T4" fmla="*/ 1025 w 31"/>
                <a:gd name="T5" fmla="*/ 9426 h 203"/>
                <a:gd name="T6" fmla="*/ 1239 w 31"/>
                <a:gd name="T7" fmla="*/ 8537 h 203"/>
                <a:gd name="T8" fmla="*/ 1108 w 31"/>
                <a:gd name="T9" fmla="*/ 7997 h 203"/>
                <a:gd name="T10" fmla="*/ 1025 w 31"/>
                <a:gd name="T11" fmla="*/ 7104 h 203"/>
                <a:gd name="T12" fmla="*/ 942 w 31"/>
                <a:gd name="T13" fmla="*/ 5457 h 203"/>
                <a:gd name="T14" fmla="*/ 904 w 31"/>
                <a:gd name="T15" fmla="*/ 4362 h 203"/>
                <a:gd name="T16" fmla="*/ 987 w 31"/>
                <a:gd name="T17" fmla="*/ 2187 h 203"/>
                <a:gd name="T18" fmla="*/ 1073 w 31"/>
                <a:gd name="T19" fmla="*/ 353 h 203"/>
                <a:gd name="T20" fmla="*/ 369 w 31"/>
                <a:gd name="T21" fmla="*/ 55 h 203"/>
                <a:gd name="T22" fmla="*/ 535 w 31"/>
                <a:gd name="T23" fmla="*/ 838 h 203"/>
                <a:gd name="T24" fmla="*/ 369 w 31"/>
                <a:gd name="T25" fmla="*/ 2525 h 203"/>
                <a:gd name="T26" fmla="*/ 418 w 31"/>
                <a:gd name="T27" fmla="*/ 4619 h 203"/>
                <a:gd name="T28" fmla="*/ 618 w 31"/>
                <a:gd name="T29" fmla="*/ 6901 h 203"/>
                <a:gd name="T30" fmla="*/ 335 w 31"/>
                <a:gd name="T31" fmla="*/ 9088 h 2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1" h="203">
                  <a:moveTo>
                    <a:pt x="6" y="190"/>
                  </a:moveTo>
                  <a:cubicBezTo>
                    <a:pt x="9" y="192"/>
                    <a:pt x="9" y="203"/>
                    <a:pt x="15" y="203"/>
                  </a:cubicBezTo>
                  <a:cubicBezTo>
                    <a:pt x="19" y="203"/>
                    <a:pt x="23" y="193"/>
                    <a:pt x="25" y="190"/>
                  </a:cubicBezTo>
                  <a:cubicBezTo>
                    <a:pt x="28" y="185"/>
                    <a:pt x="31" y="178"/>
                    <a:pt x="30" y="172"/>
                  </a:cubicBezTo>
                  <a:cubicBezTo>
                    <a:pt x="29" y="168"/>
                    <a:pt x="27" y="165"/>
                    <a:pt x="27" y="161"/>
                  </a:cubicBezTo>
                  <a:cubicBezTo>
                    <a:pt x="26" y="155"/>
                    <a:pt x="26" y="149"/>
                    <a:pt x="25" y="143"/>
                  </a:cubicBezTo>
                  <a:cubicBezTo>
                    <a:pt x="24" y="132"/>
                    <a:pt x="22" y="121"/>
                    <a:pt x="23" y="110"/>
                  </a:cubicBezTo>
                  <a:cubicBezTo>
                    <a:pt x="23" y="103"/>
                    <a:pt x="23" y="96"/>
                    <a:pt x="22" y="88"/>
                  </a:cubicBezTo>
                  <a:cubicBezTo>
                    <a:pt x="22" y="74"/>
                    <a:pt x="21" y="59"/>
                    <a:pt x="24" y="44"/>
                  </a:cubicBezTo>
                  <a:cubicBezTo>
                    <a:pt x="26" y="32"/>
                    <a:pt x="29" y="19"/>
                    <a:pt x="26" y="7"/>
                  </a:cubicBezTo>
                  <a:cubicBezTo>
                    <a:pt x="24" y="1"/>
                    <a:pt x="15" y="0"/>
                    <a:pt x="9" y="1"/>
                  </a:cubicBezTo>
                  <a:cubicBezTo>
                    <a:pt x="0" y="4"/>
                    <a:pt x="11" y="12"/>
                    <a:pt x="13" y="17"/>
                  </a:cubicBezTo>
                  <a:cubicBezTo>
                    <a:pt x="18" y="26"/>
                    <a:pt x="11" y="42"/>
                    <a:pt x="9" y="51"/>
                  </a:cubicBezTo>
                  <a:cubicBezTo>
                    <a:pt x="7" y="65"/>
                    <a:pt x="10" y="79"/>
                    <a:pt x="10" y="93"/>
                  </a:cubicBezTo>
                  <a:cubicBezTo>
                    <a:pt x="10" y="108"/>
                    <a:pt x="12" y="123"/>
                    <a:pt x="15" y="139"/>
                  </a:cubicBezTo>
                  <a:cubicBezTo>
                    <a:pt x="16" y="152"/>
                    <a:pt x="15" y="171"/>
                    <a:pt x="8" y="18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59">
              <a:extLst>
                <a:ext uri="{FF2B5EF4-FFF2-40B4-BE49-F238E27FC236}">
                  <a16:creationId xmlns:a16="http://schemas.microsoft.com/office/drawing/2014/main" id="{9B53FA24-73C8-47A5-8D87-A05F8A096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210"/>
              <a:ext cx="162" cy="99"/>
            </a:xfrm>
            <a:custGeom>
              <a:avLst/>
              <a:gdLst>
                <a:gd name="T0" fmla="*/ 738 w 47"/>
                <a:gd name="T1" fmla="*/ 792 h 27"/>
                <a:gd name="T2" fmla="*/ 1592 w 47"/>
                <a:gd name="T3" fmla="*/ 1184 h 27"/>
                <a:gd name="T4" fmla="*/ 1806 w 47"/>
                <a:gd name="T5" fmla="*/ 539 h 27"/>
                <a:gd name="T6" fmla="*/ 986 w 47"/>
                <a:gd name="T7" fmla="*/ 0 h 27"/>
                <a:gd name="T8" fmla="*/ 334 w 47"/>
                <a:gd name="T9" fmla="*/ 242 h 27"/>
                <a:gd name="T10" fmla="*/ 0 w 47"/>
                <a:gd name="T11" fmla="*/ 539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7">
                  <a:moveTo>
                    <a:pt x="18" y="16"/>
                  </a:moveTo>
                  <a:cubicBezTo>
                    <a:pt x="27" y="11"/>
                    <a:pt x="32" y="22"/>
                    <a:pt x="39" y="24"/>
                  </a:cubicBezTo>
                  <a:cubicBezTo>
                    <a:pt x="47" y="27"/>
                    <a:pt x="46" y="16"/>
                    <a:pt x="44" y="11"/>
                  </a:cubicBezTo>
                  <a:cubicBezTo>
                    <a:pt x="41" y="6"/>
                    <a:pt x="31" y="0"/>
                    <a:pt x="24" y="0"/>
                  </a:cubicBezTo>
                  <a:cubicBezTo>
                    <a:pt x="20" y="0"/>
                    <a:pt x="12" y="3"/>
                    <a:pt x="8" y="5"/>
                  </a:cubicBezTo>
                  <a:cubicBezTo>
                    <a:pt x="5" y="6"/>
                    <a:pt x="3" y="10"/>
                    <a:pt x="0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Freeform 60">
              <a:extLst>
                <a:ext uri="{FF2B5EF4-FFF2-40B4-BE49-F238E27FC236}">
                  <a16:creationId xmlns:a16="http://schemas.microsoft.com/office/drawing/2014/main" id="{B426D380-DD9F-4369-A030-9EB5AA42D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423"/>
              <a:ext cx="217" cy="129"/>
            </a:xfrm>
            <a:custGeom>
              <a:avLst/>
              <a:gdLst>
                <a:gd name="T0" fmla="*/ 699 w 63"/>
                <a:gd name="T1" fmla="*/ 1305 h 35"/>
                <a:gd name="T2" fmla="*/ 34 w 63"/>
                <a:gd name="T3" fmla="*/ 1047 h 35"/>
                <a:gd name="T4" fmla="*/ 1068 w 63"/>
                <a:gd name="T5" fmla="*/ 708 h 35"/>
                <a:gd name="T6" fmla="*/ 1674 w 63"/>
                <a:gd name="T7" fmla="*/ 354 h 35"/>
                <a:gd name="T8" fmla="*/ 2039 w 63"/>
                <a:gd name="T9" fmla="*/ 96 h 35"/>
                <a:gd name="T10" fmla="*/ 2456 w 63"/>
                <a:gd name="T11" fmla="*/ 597 h 35"/>
                <a:gd name="T12" fmla="*/ 2408 w 63"/>
                <a:gd name="T13" fmla="*/ 1751 h 35"/>
                <a:gd name="T14" fmla="*/ 1839 w 63"/>
                <a:gd name="T15" fmla="*/ 1507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35">
                  <a:moveTo>
                    <a:pt x="17" y="26"/>
                  </a:moveTo>
                  <a:cubicBezTo>
                    <a:pt x="8" y="29"/>
                    <a:pt x="2" y="33"/>
                    <a:pt x="1" y="21"/>
                  </a:cubicBezTo>
                  <a:cubicBezTo>
                    <a:pt x="0" y="2"/>
                    <a:pt x="15" y="17"/>
                    <a:pt x="26" y="14"/>
                  </a:cubicBezTo>
                  <a:cubicBezTo>
                    <a:pt x="31" y="12"/>
                    <a:pt x="37" y="11"/>
                    <a:pt x="41" y="7"/>
                  </a:cubicBezTo>
                  <a:cubicBezTo>
                    <a:pt x="44" y="5"/>
                    <a:pt x="45" y="0"/>
                    <a:pt x="50" y="2"/>
                  </a:cubicBezTo>
                  <a:cubicBezTo>
                    <a:pt x="53" y="2"/>
                    <a:pt x="59" y="9"/>
                    <a:pt x="60" y="12"/>
                  </a:cubicBezTo>
                  <a:cubicBezTo>
                    <a:pt x="63" y="19"/>
                    <a:pt x="62" y="29"/>
                    <a:pt x="59" y="35"/>
                  </a:cubicBezTo>
                  <a:cubicBezTo>
                    <a:pt x="55" y="32"/>
                    <a:pt x="49" y="31"/>
                    <a:pt x="45" y="3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61">
              <a:extLst>
                <a:ext uri="{FF2B5EF4-FFF2-40B4-BE49-F238E27FC236}">
                  <a16:creationId xmlns:a16="http://schemas.microsoft.com/office/drawing/2014/main" id="{A31019B0-E6F4-4AB4-BEDA-C0EC65F9E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813"/>
              <a:ext cx="155" cy="132"/>
            </a:xfrm>
            <a:custGeom>
              <a:avLst/>
              <a:gdLst>
                <a:gd name="T0" fmla="*/ 0 w 45"/>
                <a:gd name="T1" fmla="*/ 1184 h 36"/>
                <a:gd name="T2" fmla="*/ 1102 w 45"/>
                <a:gd name="T3" fmla="*/ 1129 h 36"/>
                <a:gd name="T4" fmla="*/ 1591 w 45"/>
                <a:gd name="T5" fmla="*/ 1775 h 36"/>
                <a:gd name="T6" fmla="*/ 1719 w 45"/>
                <a:gd name="T7" fmla="*/ 1386 h 36"/>
                <a:gd name="T8" fmla="*/ 1839 w 45"/>
                <a:gd name="T9" fmla="*/ 645 h 36"/>
                <a:gd name="T10" fmla="*/ 286 w 45"/>
                <a:gd name="T11" fmla="*/ 38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6">
                  <a:moveTo>
                    <a:pt x="0" y="24"/>
                  </a:moveTo>
                  <a:cubicBezTo>
                    <a:pt x="9" y="25"/>
                    <a:pt x="19" y="21"/>
                    <a:pt x="27" y="23"/>
                  </a:cubicBezTo>
                  <a:cubicBezTo>
                    <a:pt x="33" y="25"/>
                    <a:pt x="37" y="31"/>
                    <a:pt x="39" y="36"/>
                  </a:cubicBezTo>
                  <a:cubicBezTo>
                    <a:pt x="41" y="34"/>
                    <a:pt x="41" y="31"/>
                    <a:pt x="42" y="28"/>
                  </a:cubicBezTo>
                  <a:cubicBezTo>
                    <a:pt x="42" y="24"/>
                    <a:pt x="45" y="17"/>
                    <a:pt x="45" y="13"/>
                  </a:cubicBezTo>
                  <a:cubicBezTo>
                    <a:pt x="43" y="0"/>
                    <a:pt x="14" y="7"/>
                    <a:pt x="7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62">
              <a:extLst>
                <a:ext uri="{FF2B5EF4-FFF2-40B4-BE49-F238E27FC236}">
                  <a16:creationId xmlns:a16="http://schemas.microsoft.com/office/drawing/2014/main" id="{F01FC964-573F-4BCF-AD5E-1C50FCC7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985"/>
              <a:ext cx="121" cy="416"/>
            </a:xfrm>
            <a:custGeom>
              <a:avLst/>
              <a:gdLst>
                <a:gd name="T0" fmla="*/ 0 w 35"/>
                <a:gd name="T1" fmla="*/ 4933 h 113"/>
                <a:gd name="T2" fmla="*/ 871 w 35"/>
                <a:gd name="T3" fmla="*/ 4988 h 113"/>
                <a:gd name="T4" fmla="*/ 1328 w 35"/>
                <a:gd name="T5" fmla="*/ 3891 h 113"/>
                <a:gd name="T6" fmla="*/ 1158 w 35"/>
                <a:gd name="T7" fmla="*/ 3048 h 113"/>
                <a:gd name="T8" fmla="*/ 1113 w 35"/>
                <a:gd name="T9" fmla="*/ 2143 h 113"/>
                <a:gd name="T10" fmla="*/ 1328 w 35"/>
                <a:gd name="T11" fmla="*/ 0 h 113"/>
                <a:gd name="T12" fmla="*/ 1196 w 35"/>
                <a:gd name="T13" fmla="*/ 353 h 113"/>
                <a:gd name="T14" fmla="*/ 958 w 35"/>
                <a:gd name="T15" fmla="*/ 1300 h 113"/>
                <a:gd name="T16" fmla="*/ 826 w 35"/>
                <a:gd name="T17" fmla="*/ 3144 h 113"/>
                <a:gd name="T18" fmla="*/ 657 w 35"/>
                <a:gd name="T19" fmla="*/ 4488 h 113"/>
                <a:gd name="T20" fmla="*/ 166 w 35"/>
                <a:gd name="T21" fmla="*/ 5095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113">
                  <a:moveTo>
                    <a:pt x="0" y="99"/>
                  </a:moveTo>
                  <a:cubicBezTo>
                    <a:pt x="1" y="113"/>
                    <a:pt x="15" y="106"/>
                    <a:pt x="21" y="100"/>
                  </a:cubicBezTo>
                  <a:cubicBezTo>
                    <a:pt x="28" y="95"/>
                    <a:pt x="35" y="87"/>
                    <a:pt x="32" y="78"/>
                  </a:cubicBezTo>
                  <a:cubicBezTo>
                    <a:pt x="31" y="72"/>
                    <a:pt x="28" y="68"/>
                    <a:pt x="28" y="61"/>
                  </a:cubicBezTo>
                  <a:cubicBezTo>
                    <a:pt x="27" y="55"/>
                    <a:pt x="26" y="49"/>
                    <a:pt x="27" y="43"/>
                  </a:cubicBezTo>
                  <a:cubicBezTo>
                    <a:pt x="27" y="28"/>
                    <a:pt x="29" y="15"/>
                    <a:pt x="32" y="0"/>
                  </a:cubicBezTo>
                  <a:cubicBezTo>
                    <a:pt x="30" y="2"/>
                    <a:pt x="30" y="4"/>
                    <a:pt x="29" y="7"/>
                  </a:cubicBezTo>
                  <a:cubicBezTo>
                    <a:pt x="27" y="13"/>
                    <a:pt x="25" y="19"/>
                    <a:pt x="23" y="26"/>
                  </a:cubicBezTo>
                  <a:cubicBezTo>
                    <a:pt x="20" y="38"/>
                    <a:pt x="18" y="51"/>
                    <a:pt x="20" y="63"/>
                  </a:cubicBezTo>
                  <a:cubicBezTo>
                    <a:pt x="21" y="73"/>
                    <a:pt x="21" y="82"/>
                    <a:pt x="16" y="90"/>
                  </a:cubicBezTo>
                  <a:cubicBezTo>
                    <a:pt x="14" y="94"/>
                    <a:pt x="8" y="103"/>
                    <a:pt x="4" y="10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63">
              <a:extLst>
                <a:ext uri="{FF2B5EF4-FFF2-40B4-BE49-F238E27FC236}">
                  <a16:creationId xmlns:a16="http://schemas.microsoft.com/office/drawing/2014/main" id="{19CC382C-CB1D-406B-A85E-5694D1619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3147"/>
              <a:ext cx="234" cy="188"/>
            </a:xfrm>
            <a:custGeom>
              <a:avLst/>
              <a:gdLst>
                <a:gd name="T0" fmla="*/ 165 w 68"/>
                <a:gd name="T1" fmla="*/ 748 h 51"/>
                <a:gd name="T2" fmla="*/ 568 w 68"/>
                <a:gd name="T3" fmla="*/ 652 h 51"/>
                <a:gd name="T4" fmla="*/ 1019 w 68"/>
                <a:gd name="T5" fmla="*/ 951 h 51"/>
                <a:gd name="T6" fmla="*/ 1717 w 68"/>
                <a:gd name="T7" fmla="*/ 450 h 51"/>
                <a:gd name="T8" fmla="*/ 2319 w 68"/>
                <a:gd name="T9" fmla="*/ 0 h 51"/>
                <a:gd name="T10" fmla="*/ 2770 w 68"/>
                <a:gd name="T11" fmla="*/ 896 h 51"/>
                <a:gd name="T12" fmla="*/ 2522 w 68"/>
                <a:gd name="T13" fmla="*/ 2053 h 51"/>
                <a:gd name="T14" fmla="*/ 2405 w 68"/>
                <a:gd name="T15" fmla="*/ 2160 h 51"/>
                <a:gd name="T16" fmla="*/ 2285 w 68"/>
                <a:gd name="T17" fmla="*/ 1957 h 51"/>
                <a:gd name="T18" fmla="*/ 2037 w 68"/>
                <a:gd name="T19" fmla="*/ 1847 h 51"/>
                <a:gd name="T20" fmla="*/ 902 w 68"/>
                <a:gd name="T21" fmla="*/ 1902 h 51"/>
                <a:gd name="T22" fmla="*/ 403 w 68"/>
                <a:gd name="T23" fmla="*/ 2201 h 51"/>
                <a:gd name="T24" fmla="*/ 203 w 68"/>
                <a:gd name="T25" fmla="*/ 2555 h 51"/>
                <a:gd name="T26" fmla="*/ 117 w 68"/>
                <a:gd name="T27" fmla="*/ 1998 h 51"/>
                <a:gd name="T28" fmla="*/ 403 w 68"/>
                <a:gd name="T29" fmla="*/ 1957 h 51"/>
                <a:gd name="T30" fmla="*/ 853 w 68"/>
                <a:gd name="T31" fmla="*/ 1699 h 51"/>
                <a:gd name="T32" fmla="*/ 1872 w 68"/>
                <a:gd name="T33" fmla="*/ 1305 h 51"/>
                <a:gd name="T34" fmla="*/ 1349 w 68"/>
                <a:gd name="T35" fmla="*/ 1047 h 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8" h="51">
                  <a:moveTo>
                    <a:pt x="4" y="15"/>
                  </a:moveTo>
                  <a:cubicBezTo>
                    <a:pt x="8" y="15"/>
                    <a:pt x="10" y="12"/>
                    <a:pt x="14" y="13"/>
                  </a:cubicBezTo>
                  <a:cubicBezTo>
                    <a:pt x="19" y="15"/>
                    <a:pt x="21" y="19"/>
                    <a:pt x="25" y="19"/>
                  </a:cubicBezTo>
                  <a:cubicBezTo>
                    <a:pt x="32" y="20"/>
                    <a:pt x="37" y="12"/>
                    <a:pt x="42" y="9"/>
                  </a:cubicBezTo>
                  <a:cubicBezTo>
                    <a:pt x="46" y="6"/>
                    <a:pt x="52" y="0"/>
                    <a:pt x="57" y="0"/>
                  </a:cubicBezTo>
                  <a:cubicBezTo>
                    <a:pt x="66" y="0"/>
                    <a:pt x="67" y="10"/>
                    <a:pt x="68" y="18"/>
                  </a:cubicBezTo>
                  <a:cubicBezTo>
                    <a:pt x="68" y="25"/>
                    <a:pt x="68" y="36"/>
                    <a:pt x="62" y="41"/>
                  </a:cubicBezTo>
                  <a:cubicBezTo>
                    <a:pt x="60" y="44"/>
                    <a:pt x="62" y="43"/>
                    <a:pt x="59" y="43"/>
                  </a:cubicBezTo>
                  <a:cubicBezTo>
                    <a:pt x="58" y="42"/>
                    <a:pt x="57" y="40"/>
                    <a:pt x="56" y="39"/>
                  </a:cubicBezTo>
                  <a:cubicBezTo>
                    <a:pt x="54" y="38"/>
                    <a:pt x="52" y="37"/>
                    <a:pt x="50" y="37"/>
                  </a:cubicBezTo>
                  <a:cubicBezTo>
                    <a:pt x="41" y="35"/>
                    <a:pt x="30" y="36"/>
                    <a:pt x="22" y="38"/>
                  </a:cubicBezTo>
                  <a:cubicBezTo>
                    <a:pt x="18" y="39"/>
                    <a:pt x="12" y="41"/>
                    <a:pt x="10" y="44"/>
                  </a:cubicBezTo>
                  <a:cubicBezTo>
                    <a:pt x="8" y="47"/>
                    <a:pt x="8" y="49"/>
                    <a:pt x="5" y="51"/>
                  </a:cubicBezTo>
                  <a:cubicBezTo>
                    <a:pt x="2" y="50"/>
                    <a:pt x="0" y="42"/>
                    <a:pt x="3" y="40"/>
                  </a:cubicBezTo>
                  <a:cubicBezTo>
                    <a:pt x="4" y="39"/>
                    <a:pt x="9" y="39"/>
                    <a:pt x="10" y="39"/>
                  </a:cubicBezTo>
                  <a:cubicBezTo>
                    <a:pt x="14" y="38"/>
                    <a:pt x="17" y="35"/>
                    <a:pt x="21" y="34"/>
                  </a:cubicBezTo>
                  <a:cubicBezTo>
                    <a:pt x="28" y="33"/>
                    <a:pt x="42" y="32"/>
                    <a:pt x="46" y="26"/>
                  </a:cubicBezTo>
                  <a:cubicBezTo>
                    <a:pt x="54" y="16"/>
                    <a:pt x="36" y="23"/>
                    <a:pt x="33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64">
              <a:extLst>
                <a:ext uri="{FF2B5EF4-FFF2-40B4-BE49-F238E27FC236}">
                  <a16:creationId xmlns:a16="http://schemas.microsoft.com/office/drawing/2014/main" id="{39880AE2-5F9F-4EC8-8854-FA67893A9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585"/>
              <a:ext cx="100" cy="599"/>
            </a:xfrm>
            <a:custGeom>
              <a:avLst/>
              <a:gdLst>
                <a:gd name="T0" fmla="*/ 452 w 29"/>
                <a:gd name="T1" fmla="*/ 7644 h 163"/>
                <a:gd name="T2" fmla="*/ 986 w 29"/>
                <a:gd name="T3" fmla="*/ 7199 h 163"/>
                <a:gd name="T4" fmla="*/ 1190 w 29"/>
                <a:gd name="T5" fmla="*/ 6457 h 163"/>
                <a:gd name="T6" fmla="*/ 986 w 29"/>
                <a:gd name="T7" fmla="*/ 4175 h 163"/>
                <a:gd name="T8" fmla="*/ 903 w 29"/>
                <a:gd name="T9" fmla="*/ 2135 h 163"/>
                <a:gd name="T10" fmla="*/ 938 w 29"/>
                <a:gd name="T11" fmla="*/ 893 h 163"/>
                <a:gd name="T12" fmla="*/ 903 w 29"/>
                <a:gd name="T13" fmla="*/ 0 h 163"/>
                <a:gd name="T14" fmla="*/ 738 w 29"/>
                <a:gd name="T15" fmla="*/ 742 h 163"/>
                <a:gd name="T16" fmla="*/ 655 w 29"/>
                <a:gd name="T17" fmla="*/ 2337 h 163"/>
                <a:gd name="T18" fmla="*/ 855 w 29"/>
                <a:gd name="T19" fmla="*/ 5159 h 163"/>
                <a:gd name="T20" fmla="*/ 403 w 29"/>
                <a:gd name="T21" fmla="*/ 7199 h 163"/>
                <a:gd name="T22" fmla="*/ 0 w 29"/>
                <a:gd name="T23" fmla="*/ 8088 h 1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163">
                  <a:moveTo>
                    <a:pt x="11" y="154"/>
                  </a:moveTo>
                  <a:cubicBezTo>
                    <a:pt x="15" y="152"/>
                    <a:pt x="20" y="148"/>
                    <a:pt x="24" y="145"/>
                  </a:cubicBezTo>
                  <a:cubicBezTo>
                    <a:pt x="29" y="141"/>
                    <a:pt x="29" y="136"/>
                    <a:pt x="29" y="130"/>
                  </a:cubicBezTo>
                  <a:cubicBezTo>
                    <a:pt x="29" y="115"/>
                    <a:pt x="26" y="99"/>
                    <a:pt x="24" y="84"/>
                  </a:cubicBezTo>
                  <a:cubicBezTo>
                    <a:pt x="22" y="71"/>
                    <a:pt x="23" y="57"/>
                    <a:pt x="22" y="43"/>
                  </a:cubicBezTo>
                  <a:cubicBezTo>
                    <a:pt x="22" y="35"/>
                    <a:pt x="23" y="26"/>
                    <a:pt x="23" y="18"/>
                  </a:cubicBezTo>
                  <a:cubicBezTo>
                    <a:pt x="23" y="12"/>
                    <a:pt x="25" y="5"/>
                    <a:pt x="22" y="0"/>
                  </a:cubicBezTo>
                  <a:cubicBezTo>
                    <a:pt x="20" y="3"/>
                    <a:pt x="19" y="11"/>
                    <a:pt x="18" y="15"/>
                  </a:cubicBezTo>
                  <a:cubicBezTo>
                    <a:pt x="17" y="25"/>
                    <a:pt x="16" y="36"/>
                    <a:pt x="16" y="47"/>
                  </a:cubicBezTo>
                  <a:cubicBezTo>
                    <a:pt x="15" y="66"/>
                    <a:pt x="18" y="86"/>
                    <a:pt x="21" y="104"/>
                  </a:cubicBezTo>
                  <a:cubicBezTo>
                    <a:pt x="23" y="120"/>
                    <a:pt x="20" y="133"/>
                    <a:pt x="10" y="145"/>
                  </a:cubicBezTo>
                  <a:cubicBezTo>
                    <a:pt x="6" y="151"/>
                    <a:pt x="6" y="160"/>
                    <a:pt x="0" y="16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65">
              <a:extLst>
                <a:ext uri="{FF2B5EF4-FFF2-40B4-BE49-F238E27FC236}">
                  <a16:creationId xmlns:a16="http://schemas.microsoft.com/office/drawing/2014/main" id="{AC1F71A4-3595-4F5D-9590-270C58487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699"/>
              <a:ext cx="148" cy="128"/>
            </a:xfrm>
            <a:custGeom>
              <a:avLst/>
              <a:gdLst>
                <a:gd name="T0" fmla="*/ 733 w 43"/>
                <a:gd name="T1" fmla="*/ 1712 h 35"/>
                <a:gd name="T2" fmla="*/ 1752 w 43"/>
                <a:gd name="T3" fmla="*/ 1123 h 35"/>
                <a:gd name="T4" fmla="*/ 1552 w 43"/>
                <a:gd name="T5" fmla="*/ 735 h 35"/>
                <a:gd name="T6" fmla="*/ 1304 w 43"/>
                <a:gd name="T7" fmla="*/ 0 h 35"/>
                <a:gd name="T8" fmla="*/ 984 w 43"/>
                <a:gd name="T9" fmla="*/ 1364 h 35"/>
                <a:gd name="T10" fmla="*/ 330 w 43"/>
                <a:gd name="T11" fmla="*/ 171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35">
                  <a:moveTo>
                    <a:pt x="18" y="35"/>
                  </a:moveTo>
                  <a:cubicBezTo>
                    <a:pt x="25" y="30"/>
                    <a:pt x="42" y="35"/>
                    <a:pt x="43" y="23"/>
                  </a:cubicBezTo>
                  <a:cubicBezTo>
                    <a:pt x="43" y="19"/>
                    <a:pt x="40" y="18"/>
                    <a:pt x="38" y="15"/>
                  </a:cubicBezTo>
                  <a:cubicBezTo>
                    <a:pt x="35" y="11"/>
                    <a:pt x="32" y="5"/>
                    <a:pt x="32" y="0"/>
                  </a:cubicBezTo>
                  <a:cubicBezTo>
                    <a:pt x="33" y="9"/>
                    <a:pt x="35" y="24"/>
                    <a:pt x="24" y="28"/>
                  </a:cubicBezTo>
                  <a:cubicBezTo>
                    <a:pt x="23" y="28"/>
                    <a:pt x="0" y="32"/>
                    <a:pt x="8" y="3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66">
              <a:extLst>
                <a:ext uri="{FF2B5EF4-FFF2-40B4-BE49-F238E27FC236}">
                  <a16:creationId xmlns:a16="http://schemas.microsoft.com/office/drawing/2014/main" id="{C0DF6C28-AB4B-4339-BD2B-7AABE72A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419"/>
              <a:ext cx="121" cy="177"/>
            </a:xfrm>
            <a:custGeom>
              <a:avLst/>
              <a:gdLst>
                <a:gd name="T0" fmla="*/ 958 w 35"/>
                <a:gd name="T1" fmla="*/ 2408 h 48"/>
                <a:gd name="T2" fmla="*/ 1027 w 35"/>
                <a:gd name="T3" fmla="*/ 2054 h 48"/>
                <a:gd name="T4" fmla="*/ 1328 w 35"/>
                <a:gd name="T5" fmla="*/ 1700 h 48"/>
                <a:gd name="T6" fmla="*/ 1158 w 35"/>
                <a:gd name="T7" fmla="*/ 856 h 48"/>
                <a:gd name="T8" fmla="*/ 871 w 35"/>
                <a:gd name="T9" fmla="*/ 0 h 48"/>
                <a:gd name="T10" fmla="*/ 453 w 35"/>
                <a:gd name="T11" fmla="*/ 96 h 48"/>
                <a:gd name="T12" fmla="*/ 287 w 35"/>
                <a:gd name="T13" fmla="*/ 450 h 48"/>
                <a:gd name="T14" fmla="*/ 0 w 35"/>
                <a:gd name="T15" fmla="*/ 1007 h 48"/>
                <a:gd name="T16" fmla="*/ 826 w 35"/>
                <a:gd name="T17" fmla="*/ 749 h 48"/>
                <a:gd name="T18" fmla="*/ 992 w 35"/>
                <a:gd name="T19" fmla="*/ 1508 h 48"/>
                <a:gd name="T20" fmla="*/ 1158 w 35"/>
                <a:gd name="T21" fmla="*/ 1755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48">
                  <a:moveTo>
                    <a:pt x="23" y="48"/>
                  </a:moveTo>
                  <a:cubicBezTo>
                    <a:pt x="23" y="46"/>
                    <a:pt x="24" y="43"/>
                    <a:pt x="25" y="41"/>
                  </a:cubicBezTo>
                  <a:cubicBezTo>
                    <a:pt x="27" y="38"/>
                    <a:pt x="31" y="37"/>
                    <a:pt x="32" y="34"/>
                  </a:cubicBezTo>
                  <a:cubicBezTo>
                    <a:pt x="35" y="28"/>
                    <a:pt x="30" y="22"/>
                    <a:pt x="28" y="17"/>
                  </a:cubicBezTo>
                  <a:cubicBezTo>
                    <a:pt x="26" y="13"/>
                    <a:pt x="25" y="2"/>
                    <a:pt x="21" y="0"/>
                  </a:cubicBezTo>
                  <a:cubicBezTo>
                    <a:pt x="20" y="0"/>
                    <a:pt x="12" y="2"/>
                    <a:pt x="11" y="2"/>
                  </a:cubicBezTo>
                  <a:cubicBezTo>
                    <a:pt x="9" y="3"/>
                    <a:pt x="8" y="7"/>
                    <a:pt x="7" y="9"/>
                  </a:cubicBezTo>
                  <a:cubicBezTo>
                    <a:pt x="5" y="13"/>
                    <a:pt x="2" y="16"/>
                    <a:pt x="0" y="20"/>
                  </a:cubicBezTo>
                  <a:cubicBezTo>
                    <a:pt x="5" y="27"/>
                    <a:pt x="13" y="10"/>
                    <a:pt x="20" y="15"/>
                  </a:cubicBezTo>
                  <a:cubicBezTo>
                    <a:pt x="24" y="18"/>
                    <a:pt x="23" y="26"/>
                    <a:pt x="24" y="30"/>
                  </a:cubicBezTo>
                  <a:cubicBezTo>
                    <a:pt x="25" y="33"/>
                    <a:pt x="26" y="33"/>
                    <a:pt x="28" y="3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67">
              <a:extLst>
                <a:ext uri="{FF2B5EF4-FFF2-40B4-BE49-F238E27FC236}">
                  <a16:creationId xmlns:a16="http://schemas.microsoft.com/office/drawing/2014/main" id="{31E48847-EDF6-4BCC-9152-D9E9BD4C1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3335"/>
              <a:ext cx="131" cy="154"/>
            </a:xfrm>
            <a:custGeom>
              <a:avLst/>
              <a:gdLst>
                <a:gd name="T0" fmla="*/ 0 w 38"/>
                <a:gd name="T1" fmla="*/ 0 h 42"/>
                <a:gd name="T2" fmla="*/ 1189 w 38"/>
                <a:gd name="T3" fmla="*/ 645 h 42"/>
                <a:gd name="T4" fmla="*/ 1224 w 38"/>
                <a:gd name="T5" fmla="*/ 2072 h 42"/>
                <a:gd name="T6" fmla="*/ 117 w 38"/>
                <a:gd name="T7" fmla="*/ 14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2">
                  <a:moveTo>
                    <a:pt x="0" y="0"/>
                  </a:moveTo>
                  <a:cubicBezTo>
                    <a:pt x="10" y="6"/>
                    <a:pt x="20" y="4"/>
                    <a:pt x="29" y="13"/>
                  </a:cubicBezTo>
                  <a:cubicBezTo>
                    <a:pt x="38" y="22"/>
                    <a:pt x="37" y="32"/>
                    <a:pt x="30" y="42"/>
                  </a:cubicBezTo>
                  <a:cubicBezTo>
                    <a:pt x="25" y="28"/>
                    <a:pt x="25" y="4"/>
                    <a:pt x="3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68">
              <a:extLst>
                <a:ext uri="{FF2B5EF4-FFF2-40B4-BE49-F238E27FC236}">
                  <a16:creationId xmlns:a16="http://schemas.microsoft.com/office/drawing/2014/main" id="{1978B3F1-E2C3-47DC-A8B8-6F9A7B94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3144"/>
              <a:ext cx="104" cy="176"/>
            </a:xfrm>
            <a:custGeom>
              <a:avLst/>
              <a:gdLst>
                <a:gd name="T0" fmla="*/ 83 w 30"/>
                <a:gd name="T1" fmla="*/ 147 h 48"/>
                <a:gd name="T2" fmla="*/ 1165 w 30"/>
                <a:gd name="T3" fmla="*/ 1184 h 48"/>
                <a:gd name="T4" fmla="*/ 998 w 30"/>
                <a:gd name="T5" fmla="*/ 2365 h 48"/>
                <a:gd name="T6" fmla="*/ 829 w 30"/>
                <a:gd name="T7" fmla="*/ 1236 h 48"/>
                <a:gd name="T8" fmla="*/ 0 w 30"/>
                <a:gd name="T9" fmla="*/ 20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8">
                  <a:moveTo>
                    <a:pt x="2" y="3"/>
                  </a:moveTo>
                  <a:cubicBezTo>
                    <a:pt x="14" y="0"/>
                    <a:pt x="26" y="14"/>
                    <a:pt x="28" y="24"/>
                  </a:cubicBezTo>
                  <a:cubicBezTo>
                    <a:pt x="30" y="33"/>
                    <a:pt x="24" y="41"/>
                    <a:pt x="24" y="48"/>
                  </a:cubicBezTo>
                  <a:cubicBezTo>
                    <a:pt x="22" y="40"/>
                    <a:pt x="25" y="33"/>
                    <a:pt x="20" y="25"/>
                  </a:cubicBezTo>
                  <a:cubicBezTo>
                    <a:pt x="17" y="18"/>
                    <a:pt x="8" y="7"/>
                    <a:pt x="0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69">
              <a:extLst>
                <a:ext uri="{FF2B5EF4-FFF2-40B4-BE49-F238E27FC236}">
                  <a16:creationId xmlns:a16="http://schemas.microsoft.com/office/drawing/2014/main" id="{8F524CAE-EFB8-40E6-8B3A-C000F839D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177"/>
              <a:ext cx="107" cy="136"/>
            </a:xfrm>
            <a:custGeom>
              <a:avLst/>
              <a:gdLst>
                <a:gd name="T0" fmla="*/ 0 w 31"/>
                <a:gd name="T1" fmla="*/ 0 h 37"/>
                <a:gd name="T2" fmla="*/ 942 w 31"/>
                <a:gd name="T3" fmla="*/ 445 h 37"/>
                <a:gd name="T4" fmla="*/ 739 w 31"/>
                <a:gd name="T5" fmla="*/ 1838 h 37"/>
                <a:gd name="T6" fmla="*/ 35 w 31"/>
                <a:gd name="T7" fmla="*/ 35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0" y="0"/>
                  </a:moveTo>
                  <a:cubicBezTo>
                    <a:pt x="7" y="5"/>
                    <a:pt x="17" y="2"/>
                    <a:pt x="23" y="9"/>
                  </a:cubicBezTo>
                  <a:cubicBezTo>
                    <a:pt x="31" y="18"/>
                    <a:pt x="23" y="28"/>
                    <a:pt x="18" y="37"/>
                  </a:cubicBezTo>
                  <a:cubicBezTo>
                    <a:pt x="21" y="25"/>
                    <a:pt x="16" y="6"/>
                    <a:pt x="1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70">
              <a:extLst>
                <a:ext uri="{FF2B5EF4-FFF2-40B4-BE49-F238E27FC236}">
                  <a16:creationId xmlns:a16="http://schemas.microsoft.com/office/drawing/2014/main" id="{97E53BDD-78C9-478F-ABC4-F3602C8E7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169"/>
              <a:ext cx="90" cy="144"/>
            </a:xfrm>
            <a:custGeom>
              <a:avLst/>
              <a:gdLst>
                <a:gd name="T0" fmla="*/ 0 w 26"/>
                <a:gd name="T1" fmla="*/ 1514 h 39"/>
                <a:gd name="T2" fmla="*/ 993 w 26"/>
                <a:gd name="T3" fmla="*/ 1362 h 39"/>
                <a:gd name="T4" fmla="*/ 744 w 26"/>
                <a:gd name="T5" fmla="*/ 0 h 39"/>
                <a:gd name="T6" fmla="*/ 457 w 26"/>
                <a:gd name="T7" fmla="*/ 155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9">
                  <a:moveTo>
                    <a:pt x="0" y="30"/>
                  </a:moveTo>
                  <a:cubicBezTo>
                    <a:pt x="9" y="28"/>
                    <a:pt x="19" y="39"/>
                    <a:pt x="24" y="27"/>
                  </a:cubicBezTo>
                  <a:cubicBezTo>
                    <a:pt x="26" y="21"/>
                    <a:pt x="25" y="0"/>
                    <a:pt x="18" y="0"/>
                  </a:cubicBezTo>
                  <a:cubicBezTo>
                    <a:pt x="23" y="12"/>
                    <a:pt x="18" y="20"/>
                    <a:pt x="11" y="3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71">
              <a:extLst>
                <a:ext uri="{FF2B5EF4-FFF2-40B4-BE49-F238E27FC236}">
                  <a16:creationId xmlns:a16="http://schemas.microsoft.com/office/drawing/2014/main" id="{07239FB7-BABD-4197-AB7F-C2ACEB72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2783"/>
              <a:ext cx="66" cy="140"/>
            </a:xfrm>
            <a:custGeom>
              <a:avLst/>
              <a:gdLst>
                <a:gd name="T0" fmla="*/ 205 w 19"/>
                <a:gd name="T1" fmla="*/ 1901 h 38"/>
                <a:gd name="T2" fmla="*/ 712 w 19"/>
                <a:gd name="T3" fmla="*/ 597 h 38"/>
                <a:gd name="T4" fmla="*/ 0 w 19"/>
                <a:gd name="T5" fmla="*/ 0 h 38"/>
                <a:gd name="T6" fmla="*/ 337 w 19"/>
                <a:gd name="T7" fmla="*/ 1396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8">
                  <a:moveTo>
                    <a:pt x="5" y="38"/>
                  </a:moveTo>
                  <a:cubicBezTo>
                    <a:pt x="11" y="32"/>
                    <a:pt x="16" y="20"/>
                    <a:pt x="17" y="12"/>
                  </a:cubicBezTo>
                  <a:cubicBezTo>
                    <a:pt x="19" y="0"/>
                    <a:pt x="10" y="0"/>
                    <a:pt x="0" y="0"/>
                  </a:cubicBezTo>
                  <a:cubicBezTo>
                    <a:pt x="10" y="7"/>
                    <a:pt x="12" y="17"/>
                    <a:pt x="8" y="2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72">
              <a:extLst>
                <a:ext uri="{FF2B5EF4-FFF2-40B4-BE49-F238E27FC236}">
                  <a16:creationId xmlns:a16="http://schemas.microsoft.com/office/drawing/2014/main" id="{FF7888E4-955E-431D-9725-EFEC61137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3394"/>
              <a:ext cx="27" cy="99"/>
            </a:xfrm>
            <a:custGeom>
              <a:avLst/>
              <a:gdLst>
                <a:gd name="T0" fmla="*/ 0 w 8"/>
                <a:gd name="T1" fmla="*/ 1331 h 27"/>
                <a:gd name="T2" fmla="*/ 307 w 8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0" y="27"/>
                  </a:moveTo>
                  <a:cubicBezTo>
                    <a:pt x="6" y="19"/>
                    <a:pt x="8" y="9"/>
                    <a:pt x="8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73">
              <a:extLst>
                <a:ext uri="{FF2B5EF4-FFF2-40B4-BE49-F238E27FC236}">
                  <a16:creationId xmlns:a16="http://schemas.microsoft.com/office/drawing/2014/main" id="{D9A1D7D6-031A-4ACE-94FB-AB95B9AF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710"/>
              <a:ext cx="65" cy="73"/>
            </a:xfrm>
            <a:custGeom>
              <a:avLst/>
              <a:gdLst>
                <a:gd name="T0" fmla="*/ 0 w 19"/>
                <a:gd name="T1" fmla="*/ 679 h 20"/>
                <a:gd name="T2" fmla="*/ 517 w 19"/>
                <a:gd name="T3" fmla="*/ 880 h 20"/>
                <a:gd name="T4" fmla="*/ 595 w 19"/>
                <a:gd name="T5" fmla="*/ 0 h 20"/>
                <a:gd name="T6" fmla="*/ 198 w 19"/>
                <a:gd name="T7" fmla="*/ 62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0">
                  <a:moveTo>
                    <a:pt x="0" y="14"/>
                  </a:moveTo>
                  <a:cubicBezTo>
                    <a:pt x="4" y="14"/>
                    <a:pt x="10" y="20"/>
                    <a:pt x="13" y="18"/>
                  </a:cubicBezTo>
                  <a:cubicBezTo>
                    <a:pt x="19" y="16"/>
                    <a:pt x="18" y="4"/>
                    <a:pt x="15" y="0"/>
                  </a:cubicBezTo>
                  <a:cubicBezTo>
                    <a:pt x="16" y="5"/>
                    <a:pt x="12" y="15"/>
                    <a:pt x="5" y="1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74">
              <a:extLst>
                <a:ext uri="{FF2B5EF4-FFF2-40B4-BE49-F238E27FC236}">
                  <a16:creationId xmlns:a16="http://schemas.microsoft.com/office/drawing/2014/main" id="{7C2DAA26-0D2B-4B50-BBB7-C3BD7C135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140"/>
              <a:ext cx="76" cy="143"/>
            </a:xfrm>
            <a:custGeom>
              <a:avLst/>
              <a:gdLst>
                <a:gd name="T0" fmla="*/ 0 w 22"/>
                <a:gd name="T1" fmla="*/ 1870 h 39"/>
                <a:gd name="T2" fmla="*/ 788 w 22"/>
                <a:gd name="T3" fmla="*/ 1386 h 39"/>
                <a:gd name="T4" fmla="*/ 739 w 22"/>
                <a:gd name="T5" fmla="*/ 0 h 39"/>
                <a:gd name="T6" fmla="*/ 335 w 22"/>
                <a:gd name="T7" fmla="*/ 1679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9">
                  <a:moveTo>
                    <a:pt x="0" y="38"/>
                  </a:moveTo>
                  <a:cubicBezTo>
                    <a:pt x="8" y="34"/>
                    <a:pt x="15" y="39"/>
                    <a:pt x="19" y="28"/>
                  </a:cubicBezTo>
                  <a:cubicBezTo>
                    <a:pt x="22" y="19"/>
                    <a:pt x="15" y="10"/>
                    <a:pt x="18" y="0"/>
                  </a:cubicBezTo>
                  <a:cubicBezTo>
                    <a:pt x="15" y="13"/>
                    <a:pt x="15" y="22"/>
                    <a:pt x="8" y="3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75">
              <a:extLst>
                <a:ext uri="{FF2B5EF4-FFF2-40B4-BE49-F238E27FC236}">
                  <a16:creationId xmlns:a16="http://schemas.microsoft.com/office/drawing/2014/main" id="{4FB30B83-1A2D-49AA-A069-7BD2E303D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081"/>
              <a:ext cx="79" cy="121"/>
            </a:xfrm>
            <a:custGeom>
              <a:avLst/>
              <a:gdLst>
                <a:gd name="T0" fmla="*/ 0 w 23"/>
                <a:gd name="T1" fmla="*/ 1478 h 33"/>
                <a:gd name="T2" fmla="*/ 766 w 23"/>
                <a:gd name="T3" fmla="*/ 1276 h 33"/>
                <a:gd name="T4" fmla="*/ 532 w 23"/>
                <a:gd name="T5" fmla="*/ 0 h 33"/>
                <a:gd name="T6" fmla="*/ 165 w 23"/>
                <a:gd name="T7" fmla="*/ 142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3">
                  <a:moveTo>
                    <a:pt x="0" y="30"/>
                  </a:moveTo>
                  <a:cubicBezTo>
                    <a:pt x="5" y="33"/>
                    <a:pt x="16" y="31"/>
                    <a:pt x="19" y="26"/>
                  </a:cubicBezTo>
                  <a:cubicBezTo>
                    <a:pt x="23" y="19"/>
                    <a:pt x="17" y="6"/>
                    <a:pt x="13" y="0"/>
                  </a:cubicBezTo>
                  <a:cubicBezTo>
                    <a:pt x="11" y="6"/>
                    <a:pt x="14" y="29"/>
                    <a:pt x="4" y="29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76">
              <a:extLst>
                <a:ext uri="{FF2B5EF4-FFF2-40B4-BE49-F238E27FC236}">
                  <a16:creationId xmlns:a16="http://schemas.microsoft.com/office/drawing/2014/main" id="{B2E95485-E42B-477F-B8E2-0B2A27862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452"/>
              <a:ext cx="76" cy="96"/>
            </a:xfrm>
            <a:custGeom>
              <a:avLst/>
              <a:gdLst>
                <a:gd name="T0" fmla="*/ 0 w 22"/>
                <a:gd name="T1" fmla="*/ 244 h 26"/>
                <a:gd name="T2" fmla="*/ 573 w 22"/>
                <a:gd name="T3" fmla="*/ 96 h 26"/>
                <a:gd name="T4" fmla="*/ 739 w 22"/>
                <a:gd name="T5" fmla="*/ 1307 h 26"/>
                <a:gd name="T6" fmla="*/ 35 w 22"/>
                <a:gd name="T7" fmla="*/ 299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6">
                  <a:moveTo>
                    <a:pt x="0" y="5"/>
                  </a:moveTo>
                  <a:cubicBezTo>
                    <a:pt x="6" y="5"/>
                    <a:pt x="9" y="0"/>
                    <a:pt x="14" y="2"/>
                  </a:cubicBezTo>
                  <a:cubicBezTo>
                    <a:pt x="22" y="5"/>
                    <a:pt x="22" y="21"/>
                    <a:pt x="18" y="26"/>
                  </a:cubicBezTo>
                  <a:cubicBezTo>
                    <a:pt x="20" y="15"/>
                    <a:pt x="10" y="9"/>
                    <a:pt x="1" y="6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77">
              <a:extLst>
                <a:ext uri="{FF2B5EF4-FFF2-40B4-BE49-F238E27FC236}">
                  <a16:creationId xmlns:a16="http://schemas.microsoft.com/office/drawing/2014/main" id="{B342FC79-A576-4769-8528-319CB3A45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666"/>
              <a:ext cx="41" cy="411"/>
            </a:xfrm>
            <a:custGeom>
              <a:avLst/>
              <a:gdLst>
                <a:gd name="T0" fmla="*/ 0 w 12"/>
                <a:gd name="T1" fmla="*/ 5534 h 112"/>
                <a:gd name="T2" fmla="*/ 362 w 12"/>
                <a:gd name="T3" fmla="*/ 2018 h 112"/>
                <a:gd name="T4" fmla="*/ 246 w 12"/>
                <a:gd name="T5" fmla="*/ 0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2">
                  <a:moveTo>
                    <a:pt x="0" y="112"/>
                  </a:moveTo>
                  <a:cubicBezTo>
                    <a:pt x="6" y="88"/>
                    <a:pt x="8" y="66"/>
                    <a:pt x="9" y="41"/>
                  </a:cubicBezTo>
                  <a:cubicBezTo>
                    <a:pt x="9" y="29"/>
                    <a:pt x="12" y="1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78">
              <a:extLst>
                <a:ext uri="{FF2B5EF4-FFF2-40B4-BE49-F238E27FC236}">
                  <a16:creationId xmlns:a16="http://schemas.microsoft.com/office/drawing/2014/main" id="{E730879F-4269-4C47-9D33-1F29AD904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574"/>
              <a:ext cx="27" cy="316"/>
            </a:xfrm>
            <a:custGeom>
              <a:avLst/>
              <a:gdLst>
                <a:gd name="T0" fmla="*/ 159 w 8"/>
                <a:gd name="T1" fmla="*/ 4266 h 86"/>
                <a:gd name="T2" fmla="*/ 159 w 8"/>
                <a:gd name="T3" fmla="*/ 2429 h 86"/>
                <a:gd name="T4" fmla="*/ 307 w 8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6">
                  <a:moveTo>
                    <a:pt x="4" y="86"/>
                  </a:moveTo>
                  <a:cubicBezTo>
                    <a:pt x="4" y="74"/>
                    <a:pt x="4" y="61"/>
                    <a:pt x="4" y="49"/>
                  </a:cubicBezTo>
                  <a:cubicBezTo>
                    <a:pt x="4" y="35"/>
                    <a:pt x="0" y="1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79">
              <a:extLst>
                <a:ext uri="{FF2B5EF4-FFF2-40B4-BE49-F238E27FC236}">
                  <a16:creationId xmlns:a16="http://schemas.microsoft.com/office/drawing/2014/main" id="{707E5620-3F89-489D-8FDF-D2C9506F5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691"/>
              <a:ext cx="59" cy="276"/>
            </a:xfrm>
            <a:custGeom>
              <a:avLst/>
              <a:gdLst>
                <a:gd name="T0" fmla="*/ 0 w 17"/>
                <a:gd name="T1" fmla="*/ 3739 h 75"/>
                <a:gd name="T2" fmla="*/ 375 w 17"/>
                <a:gd name="T3" fmla="*/ 2491 h 75"/>
                <a:gd name="T4" fmla="*/ 673 w 17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5">
                  <a:moveTo>
                    <a:pt x="0" y="75"/>
                  </a:moveTo>
                  <a:cubicBezTo>
                    <a:pt x="1" y="67"/>
                    <a:pt x="7" y="59"/>
                    <a:pt x="9" y="50"/>
                  </a:cubicBezTo>
                  <a:cubicBezTo>
                    <a:pt x="13" y="35"/>
                    <a:pt x="17" y="15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80">
              <a:extLst>
                <a:ext uri="{FF2B5EF4-FFF2-40B4-BE49-F238E27FC236}">
                  <a16:creationId xmlns:a16="http://schemas.microsoft.com/office/drawing/2014/main" id="{2EBA3B26-08DF-4E6D-93B1-0036C1793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982"/>
              <a:ext cx="114" cy="246"/>
            </a:xfrm>
            <a:custGeom>
              <a:avLst/>
              <a:gdLst>
                <a:gd name="T0" fmla="*/ 0 w 33"/>
                <a:gd name="T1" fmla="*/ 3315 h 67"/>
                <a:gd name="T2" fmla="*/ 656 w 33"/>
                <a:gd name="T3" fmla="*/ 2130 h 67"/>
                <a:gd name="T4" fmla="*/ 1361 w 33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7">
                  <a:moveTo>
                    <a:pt x="0" y="67"/>
                  </a:moveTo>
                  <a:cubicBezTo>
                    <a:pt x="3" y="58"/>
                    <a:pt x="11" y="51"/>
                    <a:pt x="16" y="43"/>
                  </a:cubicBezTo>
                  <a:cubicBezTo>
                    <a:pt x="24" y="30"/>
                    <a:pt x="31" y="15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81">
              <a:extLst>
                <a:ext uri="{FF2B5EF4-FFF2-40B4-BE49-F238E27FC236}">
                  <a16:creationId xmlns:a16="http://schemas.microsoft.com/office/drawing/2014/main" id="{5B4367FF-D18D-4407-B09B-0B6000BC6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397"/>
              <a:ext cx="94" cy="210"/>
            </a:xfrm>
            <a:custGeom>
              <a:avLst/>
              <a:gdLst>
                <a:gd name="T0" fmla="*/ 0 w 27"/>
                <a:gd name="T1" fmla="*/ 2852 h 57"/>
                <a:gd name="T2" fmla="*/ 630 w 27"/>
                <a:gd name="T3" fmla="*/ 1750 h 57"/>
                <a:gd name="T4" fmla="*/ 1138 w 27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7">
                  <a:moveTo>
                    <a:pt x="0" y="57"/>
                  </a:moveTo>
                  <a:cubicBezTo>
                    <a:pt x="7" y="52"/>
                    <a:pt x="11" y="42"/>
                    <a:pt x="15" y="35"/>
                  </a:cubicBezTo>
                  <a:cubicBezTo>
                    <a:pt x="23" y="22"/>
                    <a:pt x="27" y="15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82">
              <a:extLst>
                <a:ext uri="{FF2B5EF4-FFF2-40B4-BE49-F238E27FC236}">
                  <a16:creationId xmlns:a16="http://schemas.microsoft.com/office/drawing/2014/main" id="{D18457BF-3760-48AA-8702-2A6B87269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746"/>
              <a:ext cx="62" cy="276"/>
            </a:xfrm>
            <a:custGeom>
              <a:avLst/>
              <a:gdLst>
                <a:gd name="T0" fmla="*/ 117 w 18"/>
                <a:gd name="T1" fmla="*/ 3739 h 75"/>
                <a:gd name="T2" fmla="*/ 248 w 18"/>
                <a:gd name="T3" fmla="*/ 0 h 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75">
                  <a:moveTo>
                    <a:pt x="3" y="75"/>
                  </a:moveTo>
                  <a:cubicBezTo>
                    <a:pt x="0" y="51"/>
                    <a:pt x="18" y="23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83">
              <a:extLst>
                <a:ext uri="{FF2B5EF4-FFF2-40B4-BE49-F238E27FC236}">
                  <a16:creationId xmlns:a16="http://schemas.microsoft.com/office/drawing/2014/main" id="{D7644887-6B0B-4B2D-9F18-AE91D71FB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184"/>
              <a:ext cx="52" cy="228"/>
            </a:xfrm>
            <a:custGeom>
              <a:avLst/>
              <a:gdLst>
                <a:gd name="T0" fmla="*/ 419 w 15"/>
                <a:gd name="T1" fmla="*/ 3082 h 62"/>
                <a:gd name="T2" fmla="*/ 624 w 15"/>
                <a:gd name="T3" fmla="*/ 0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2">
                  <a:moveTo>
                    <a:pt x="10" y="62"/>
                  </a:moveTo>
                  <a:cubicBezTo>
                    <a:pt x="0" y="41"/>
                    <a:pt x="11" y="22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84">
              <a:extLst>
                <a:ext uri="{FF2B5EF4-FFF2-40B4-BE49-F238E27FC236}">
                  <a16:creationId xmlns:a16="http://schemas.microsoft.com/office/drawing/2014/main" id="{5368A8E5-BDAC-40C9-9269-11E27C740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603"/>
              <a:ext cx="45" cy="140"/>
            </a:xfrm>
            <a:custGeom>
              <a:avLst/>
              <a:gdLst>
                <a:gd name="T0" fmla="*/ 0 w 13"/>
                <a:gd name="T1" fmla="*/ 1901 h 38"/>
                <a:gd name="T2" fmla="*/ 419 w 13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8">
                  <a:moveTo>
                    <a:pt x="0" y="38"/>
                  </a:moveTo>
                  <a:cubicBezTo>
                    <a:pt x="4" y="26"/>
                    <a:pt x="13" y="14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85">
              <a:extLst>
                <a:ext uri="{FF2B5EF4-FFF2-40B4-BE49-F238E27FC236}">
                  <a16:creationId xmlns:a16="http://schemas.microsoft.com/office/drawing/2014/main" id="{509C86B3-34AE-42BE-9662-F00574829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364"/>
              <a:ext cx="20" cy="125"/>
            </a:xfrm>
            <a:custGeom>
              <a:avLst/>
              <a:gdLst>
                <a:gd name="T0" fmla="*/ 33 w 6"/>
                <a:gd name="T1" fmla="*/ 1691 h 34"/>
                <a:gd name="T2" fmla="*/ 190 w 6"/>
                <a:gd name="T3" fmla="*/ 893 h 34"/>
                <a:gd name="T4" fmla="*/ 143 w 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4">
                  <a:moveTo>
                    <a:pt x="1" y="34"/>
                  </a:moveTo>
                  <a:cubicBezTo>
                    <a:pt x="0" y="28"/>
                    <a:pt x="4" y="24"/>
                    <a:pt x="5" y="18"/>
                  </a:cubicBezTo>
                  <a:cubicBezTo>
                    <a:pt x="6" y="12"/>
                    <a:pt x="5" y="6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86">
              <a:extLst>
                <a:ext uri="{FF2B5EF4-FFF2-40B4-BE49-F238E27FC236}">
                  <a16:creationId xmlns:a16="http://schemas.microsoft.com/office/drawing/2014/main" id="{BDB6AD50-E0FF-404C-B044-1DC4FDE19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540"/>
              <a:ext cx="52" cy="140"/>
            </a:xfrm>
            <a:custGeom>
              <a:avLst/>
              <a:gdLst>
                <a:gd name="T0" fmla="*/ 35 w 15"/>
                <a:gd name="T1" fmla="*/ 1901 h 38"/>
                <a:gd name="T2" fmla="*/ 419 w 15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8">
                  <a:moveTo>
                    <a:pt x="1" y="38"/>
                  </a:moveTo>
                  <a:cubicBezTo>
                    <a:pt x="0" y="26"/>
                    <a:pt x="15" y="14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87">
              <a:extLst>
                <a:ext uri="{FF2B5EF4-FFF2-40B4-BE49-F238E27FC236}">
                  <a16:creationId xmlns:a16="http://schemas.microsoft.com/office/drawing/2014/main" id="{5DDBC1C3-E20C-4D64-8859-0663D5F08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202"/>
              <a:ext cx="55" cy="81"/>
            </a:xfrm>
            <a:custGeom>
              <a:avLst/>
              <a:gdLst>
                <a:gd name="T0" fmla="*/ 0 w 16"/>
                <a:gd name="T1" fmla="*/ 1097 h 22"/>
                <a:gd name="T2" fmla="*/ 650 w 16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2">
                  <a:moveTo>
                    <a:pt x="0" y="22"/>
                  </a:moveTo>
                  <a:cubicBezTo>
                    <a:pt x="11" y="21"/>
                    <a:pt x="6" y="4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88">
              <a:extLst>
                <a:ext uri="{FF2B5EF4-FFF2-40B4-BE49-F238E27FC236}">
                  <a16:creationId xmlns:a16="http://schemas.microsoft.com/office/drawing/2014/main" id="{60DBB3B9-AB4A-4F87-AF57-26C79284F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3004"/>
              <a:ext cx="93" cy="70"/>
            </a:xfrm>
            <a:custGeom>
              <a:avLst/>
              <a:gdLst>
                <a:gd name="T0" fmla="*/ 0 w 27"/>
                <a:gd name="T1" fmla="*/ 243 h 19"/>
                <a:gd name="T2" fmla="*/ 486 w 27"/>
                <a:gd name="T3" fmla="*/ 799 h 19"/>
                <a:gd name="T4" fmla="*/ 1102 w 2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9">
                  <a:moveTo>
                    <a:pt x="0" y="5"/>
                  </a:moveTo>
                  <a:cubicBezTo>
                    <a:pt x="4" y="11"/>
                    <a:pt x="5" y="19"/>
                    <a:pt x="12" y="16"/>
                  </a:cubicBezTo>
                  <a:cubicBezTo>
                    <a:pt x="21" y="10"/>
                    <a:pt x="25" y="1"/>
                    <a:pt x="27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4" name="Freeform 89">
              <a:extLst>
                <a:ext uri="{FF2B5EF4-FFF2-40B4-BE49-F238E27FC236}">
                  <a16:creationId xmlns:a16="http://schemas.microsoft.com/office/drawing/2014/main" id="{8643BB6B-2027-495D-986F-6F5F222EF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257"/>
              <a:ext cx="96" cy="23"/>
            </a:xfrm>
            <a:custGeom>
              <a:avLst/>
              <a:gdLst>
                <a:gd name="T0" fmla="*/ 0 w 28"/>
                <a:gd name="T1" fmla="*/ 119 h 6"/>
                <a:gd name="T2" fmla="*/ 1128 w 28"/>
                <a:gd name="T3" fmla="*/ 3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">
                  <a:moveTo>
                    <a:pt x="0" y="2"/>
                  </a:moveTo>
                  <a:cubicBezTo>
                    <a:pt x="9" y="0"/>
                    <a:pt x="22" y="2"/>
                    <a:pt x="28" y="6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5" name="Freeform 90">
              <a:extLst>
                <a:ext uri="{FF2B5EF4-FFF2-40B4-BE49-F238E27FC236}">
                  <a16:creationId xmlns:a16="http://schemas.microsoft.com/office/drawing/2014/main" id="{753207D9-C126-421F-AF7A-A10333AD0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3456"/>
              <a:ext cx="93" cy="41"/>
            </a:xfrm>
            <a:custGeom>
              <a:avLst/>
              <a:gdLst>
                <a:gd name="T0" fmla="*/ 0 w 27"/>
                <a:gd name="T1" fmla="*/ 570 h 11"/>
                <a:gd name="T2" fmla="*/ 737 w 27"/>
                <a:gd name="T3" fmla="*/ 153 h 11"/>
                <a:gd name="T4" fmla="*/ 1102 w 27"/>
                <a:gd name="T5" fmla="*/ 47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1">
                  <a:moveTo>
                    <a:pt x="0" y="11"/>
                  </a:moveTo>
                  <a:cubicBezTo>
                    <a:pt x="3" y="5"/>
                    <a:pt x="8" y="0"/>
                    <a:pt x="18" y="3"/>
                  </a:cubicBezTo>
                  <a:cubicBezTo>
                    <a:pt x="22" y="4"/>
                    <a:pt x="25" y="6"/>
                    <a:pt x="27" y="9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91">
              <a:extLst>
                <a:ext uri="{FF2B5EF4-FFF2-40B4-BE49-F238E27FC236}">
                  <a16:creationId xmlns:a16="http://schemas.microsoft.com/office/drawing/2014/main" id="{084E3C09-041A-42A9-A152-ADD1638D2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272"/>
              <a:ext cx="162" cy="144"/>
            </a:xfrm>
            <a:custGeom>
              <a:avLst/>
              <a:gdLst>
                <a:gd name="T0" fmla="*/ 0 w 47"/>
                <a:gd name="T1" fmla="*/ 1215 h 39"/>
                <a:gd name="T2" fmla="*/ 655 w 47"/>
                <a:gd name="T3" fmla="*/ 1215 h 39"/>
                <a:gd name="T4" fmla="*/ 1558 w 47"/>
                <a:gd name="T5" fmla="*/ 203 h 39"/>
                <a:gd name="T6" fmla="*/ 1923 w 47"/>
                <a:gd name="T7" fmla="*/ 558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9">
                  <a:moveTo>
                    <a:pt x="0" y="24"/>
                  </a:moveTo>
                  <a:cubicBezTo>
                    <a:pt x="7" y="29"/>
                    <a:pt x="9" y="39"/>
                    <a:pt x="16" y="24"/>
                  </a:cubicBezTo>
                  <a:cubicBezTo>
                    <a:pt x="24" y="9"/>
                    <a:pt x="25" y="0"/>
                    <a:pt x="38" y="4"/>
                  </a:cubicBezTo>
                  <a:cubicBezTo>
                    <a:pt x="42" y="5"/>
                    <a:pt x="45" y="8"/>
                    <a:pt x="47" y="11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92">
              <a:extLst>
                <a:ext uri="{FF2B5EF4-FFF2-40B4-BE49-F238E27FC236}">
                  <a16:creationId xmlns:a16="http://schemas.microsoft.com/office/drawing/2014/main" id="{87E7C754-B845-467E-A58A-B75A26409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151"/>
              <a:ext cx="159" cy="81"/>
            </a:xfrm>
            <a:custGeom>
              <a:avLst/>
              <a:gdLst>
                <a:gd name="T0" fmla="*/ 0 w 46"/>
                <a:gd name="T1" fmla="*/ 703 h 22"/>
                <a:gd name="T2" fmla="*/ 740 w 46"/>
                <a:gd name="T3" fmla="*/ 703 h 22"/>
                <a:gd name="T4" fmla="*/ 1901 w 46"/>
                <a:gd name="T5" fmla="*/ 9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2">
                  <a:moveTo>
                    <a:pt x="0" y="14"/>
                  </a:moveTo>
                  <a:cubicBezTo>
                    <a:pt x="5" y="17"/>
                    <a:pt x="7" y="22"/>
                    <a:pt x="18" y="14"/>
                  </a:cubicBezTo>
                  <a:cubicBezTo>
                    <a:pt x="35" y="3"/>
                    <a:pt x="39" y="0"/>
                    <a:pt x="46" y="2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93">
              <a:extLst>
                <a:ext uri="{FF2B5EF4-FFF2-40B4-BE49-F238E27FC236}">
                  <a16:creationId xmlns:a16="http://schemas.microsoft.com/office/drawing/2014/main" id="{7508DCB5-74EF-4D8B-A3AF-B5296E2E6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511"/>
              <a:ext cx="131" cy="37"/>
            </a:xfrm>
            <a:custGeom>
              <a:avLst/>
              <a:gdLst>
                <a:gd name="T0" fmla="*/ 0 w 38"/>
                <a:gd name="T1" fmla="*/ 152 h 10"/>
                <a:gd name="T2" fmla="*/ 820 w 38"/>
                <a:gd name="T3" fmla="*/ 96 h 10"/>
                <a:gd name="T4" fmla="*/ 1558 w 38"/>
                <a:gd name="T5" fmla="*/ 3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0">
                  <a:moveTo>
                    <a:pt x="0" y="3"/>
                  </a:moveTo>
                  <a:cubicBezTo>
                    <a:pt x="7" y="1"/>
                    <a:pt x="14" y="0"/>
                    <a:pt x="20" y="2"/>
                  </a:cubicBezTo>
                  <a:cubicBezTo>
                    <a:pt x="30" y="6"/>
                    <a:pt x="33" y="10"/>
                    <a:pt x="38" y="7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Freeform 94">
              <a:extLst>
                <a:ext uri="{FF2B5EF4-FFF2-40B4-BE49-F238E27FC236}">
                  <a16:creationId xmlns:a16="http://schemas.microsoft.com/office/drawing/2014/main" id="{45EF3277-D73E-4E31-98CC-6C05DD2C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474"/>
              <a:ext cx="100" cy="55"/>
            </a:xfrm>
            <a:custGeom>
              <a:avLst/>
              <a:gdLst>
                <a:gd name="T0" fmla="*/ 0 w 29"/>
                <a:gd name="T1" fmla="*/ 645 h 15"/>
                <a:gd name="T2" fmla="*/ 738 w 29"/>
                <a:gd name="T3" fmla="*/ 297 h 15"/>
                <a:gd name="T4" fmla="*/ 1190 w 29"/>
                <a:gd name="T5" fmla="*/ 64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5">
                  <a:moveTo>
                    <a:pt x="0" y="13"/>
                  </a:moveTo>
                  <a:cubicBezTo>
                    <a:pt x="10" y="15"/>
                    <a:pt x="10" y="12"/>
                    <a:pt x="18" y="6"/>
                  </a:cubicBezTo>
                  <a:cubicBezTo>
                    <a:pt x="26" y="0"/>
                    <a:pt x="24" y="6"/>
                    <a:pt x="29" y="13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95">
              <a:extLst>
                <a:ext uri="{FF2B5EF4-FFF2-40B4-BE49-F238E27FC236}">
                  <a16:creationId xmlns:a16="http://schemas.microsoft.com/office/drawing/2014/main" id="{52AE4217-FC80-45E0-BB1B-C74A3B750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879"/>
              <a:ext cx="131" cy="44"/>
            </a:xfrm>
            <a:custGeom>
              <a:avLst/>
              <a:gdLst>
                <a:gd name="T0" fmla="*/ 0 w 38"/>
                <a:gd name="T1" fmla="*/ 297 h 12"/>
                <a:gd name="T2" fmla="*/ 903 w 38"/>
                <a:gd name="T3" fmla="*/ 242 h 12"/>
                <a:gd name="T4" fmla="*/ 1558 w 38"/>
                <a:gd name="T5" fmla="*/ 24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2">
                  <a:moveTo>
                    <a:pt x="0" y="6"/>
                  </a:moveTo>
                  <a:cubicBezTo>
                    <a:pt x="12" y="7"/>
                    <a:pt x="11" y="9"/>
                    <a:pt x="22" y="5"/>
                  </a:cubicBezTo>
                  <a:cubicBezTo>
                    <a:pt x="32" y="0"/>
                    <a:pt x="32" y="12"/>
                    <a:pt x="38" y="5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96">
              <a:extLst>
                <a:ext uri="{FF2B5EF4-FFF2-40B4-BE49-F238E27FC236}">
                  <a16:creationId xmlns:a16="http://schemas.microsoft.com/office/drawing/2014/main" id="{77B71BEA-0512-40DB-A10B-080BABF93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085"/>
              <a:ext cx="86" cy="40"/>
            </a:xfrm>
            <a:custGeom>
              <a:avLst/>
              <a:gdLst>
                <a:gd name="T0" fmla="*/ 0 w 25"/>
                <a:gd name="T1" fmla="*/ 291 h 11"/>
                <a:gd name="T2" fmla="*/ 485 w 25"/>
                <a:gd name="T3" fmla="*/ 476 h 11"/>
                <a:gd name="T4" fmla="*/ 1018 w 2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1">
                  <a:moveTo>
                    <a:pt x="0" y="6"/>
                  </a:moveTo>
                  <a:cubicBezTo>
                    <a:pt x="4" y="9"/>
                    <a:pt x="7" y="11"/>
                    <a:pt x="12" y="10"/>
                  </a:cubicBezTo>
                  <a:cubicBezTo>
                    <a:pt x="19" y="7"/>
                    <a:pt x="25" y="0"/>
                    <a:pt x="25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97">
              <a:extLst>
                <a:ext uri="{FF2B5EF4-FFF2-40B4-BE49-F238E27FC236}">
                  <a16:creationId xmlns:a16="http://schemas.microsoft.com/office/drawing/2014/main" id="{D79471DE-99F1-43A1-BC17-4B191FA31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00"/>
              <a:ext cx="79" cy="11"/>
            </a:xfrm>
            <a:custGeom>
              <a:avLst/>
              <a:gdLst>
                <a:gd name="T0" fmla="*/ 0 w 23"/>
                <a:gd name="T1" fmla="*/ 147 h 3"/>
                <a:gd name="T2" fmla="*/ 931 w 23"/>
                <a:gd name="T3" fmla="*/ 14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">
                  <a:moveTo>
                    <a:pt x="0" y="3"/>
                  </a:moveTo>
                  <a:cubicBezTo>
                    <a:pt x="12" y="0"/>
                    <a:pt x="23" y="3"/>
                    <a:pt x="23" y="3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98">
              <a:extLst>
                <a:ext uri="{FF2B5EF4-FFF2-40B4-BE49-F238E27FC236}">
                  <a16:creationId xmlns:a16="http://schemas.microsoft.com/office/drawing/2014/main" id="{08E3B5FA-5CF8-4DEC-AE2B-507A937E5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228"/>
              <a:ext cx="66" cy="73"/>
            </a:xfrm>
            <a:custGeom>
              <a:avLst/>
              <a:gdLst>
                <a:gd name="T0" fmla="*/ 0 w 19"/>
                <a:gd name="T1" fmla="*/ 628 h 20"/>
                <a:gd name="T2" fmla="*/ 375 w 19"/>
                <a:gd name="T3" fmla="*/ 55 h 20"/>
                <a:gd name="T4" fmla="*/ 761 w 19"/>
                <a:gd name="T5" fmla="*/ 9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0" y="13"/>
                  </a:moveTo>
                  <a:cubicBezTo>
                    <a:pt x="3" y="8"/>
                    <a:pt x="2" y="0"/>
                    <a:pt x="9" y="1"/>
                  </a:cubicBezTo>
                  <a:cubicBezTo>
                    <a:pt x="19" y="3"/>
                    <a:pt x="18" y="20"/>
                    <a:pt x="18" y="2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99">
              <a:extLst>
                <a:ext uri="{FF2B5EF4-FFF2-40B4-BE49-F238E27FC236}">
                  <a16:creationId xmlns:a16="http://schemas.microsoft.com/office/drawing/2014/main" id="{97A3D019-F254-4CC8-97B1-19258B551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294"/>
              <a:ext cx="14" cy="1"/>
            </a:xfrm>
            <a:custGeom>
              <a:avLst/>
              <a:gdLst>
                <a:gd name="T0" fmla="*/ 0 w 4"/>
                <a:gd name="T1" fmla="*/ 0 h 1"/>
                <a:gd name="T2" fmla="*/ 172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100">
              <a:extLst>
                <a:ext uri="{FF2B5EF4-FFF2-40B4-BE49-F238E27FC236}">
                  <a16:creationId xmlns:a16="http://schemas.microsoft.com/office/drawing/2014/main" id="{332DD41D-F526-4A5C-A048-4954B9D63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379"/>
              <a:ext cx="55" cy="29"/>
            </a:xfrm>
            <a:custGeom>
              <a:avLst/>
              <a:gdLst>
                <a:gd name="T0" fmla="*/ 0 w 16"/>
                <a:gd name="T1" fmla="*/ 91 h 8"/>
                <a:gd name="T2" fmla="*/ 650 w 1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8">
                  <a:moveTo>
                    <a:pt x="0" y="2"/>
                  </a:moveTo>
                  <a:cubicBezTo>
                    <a:pt x="4" y="5"/>
                    <a:pt x="7" y="8"/>
                    <a:pt x="16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101">
              <a:extLst>
                <a:ext uri="{FF2B5EF4-FFF2-40B4-BE49-F238E27FC236}">
                  <a16:creationId xmlns:a16="http://schemas.microsoft.com/office/drawing/2014/main" id="{80E02536-5FB3-4E1D-A9DA-C174C6DE8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3033"/>
              <a:ext cx="134" cy="78"/>
            </a:xfrm>
            <a:custGeom>
              <a:avLst/>
              <a:gdLst>
                <a:gd name="T0" fmla="*/ 0 w 39"/>
                <a:gd name="T1" fmla="*/ 457 h 21"/>
                <a:gd name="T2" fmla="*/ 766 w 39"/>
                <a:gd name="T3" fmla="*/ 457 h 21"/>
                <a:gd name="T4" fmla="*/ 1581 w 39"/>
                <a:gd name="T5" fmla="*/ 107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1">
                  <a:moveTo>
                    <a:pt x="0" y="9"/>
                  </a:moveTo>
                  <a:cubicBezTo>
                    <a:pt x="5" y="12"/>
                    <a:pt x="9" y="14"/>
                    <a:pt x="19" y="9"/>
                  </a:cubicBezTo>
                  <a:cubicBezTo>
                    <a:pt x="36" y="0"/>
                    <a:pt x="34" y="18"/>
                    <a:pt x="39" y="21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102">
              <a:extLst>
                <a:ext uri="{FF2B5EF4-FFF2-40B4-BE49-F238E27FC236}">
                  <a16:creationId xmlns:a16="http://schemas.microsoft.com/office/drawing/2014/main" id="{E8F5F605-567F-433C-AF9C-0AEE3F053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449"/>
              <a:ext cx="110" cy="47"/>
            </a:xfrm>
            <a:custGeom>
              <a:avLst/>
              <a:gdLst>
                <a:gd name="T0" fmla="*/ 0 w 32"/>
                <a:gd name="T1" fmla="*/ 0 h 13"/>
                <a:gd name="T2" fmla="*/ 684 w 32"/>
                <a:gd name="T3" fmla="*/ 145 h 13"/>
                <a:gd name="T4" fmla="*/ 1299 w 32"/>
                <a:gd name="T5" fmla="*/ 52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3">
                  <a:moveTo>
                    <a:pt x="0" y="0"/>
                  </a:moveTo>
                  <a:cubicBezTo>
                    <a:pt x="6" y="0"/>
                    <a:pt x="12" y="0"/>
                    <a:pt x="17" y="3"/>
                  </a:cubicBezTo>
                  <a:cubicBezTo>
                    <a:pt x="25" y="8"/>
                    <a:pt x="27" y="13"/>
                    <a:pt x="32" y="11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103">
              <a:extLst>
                <a:ext uri="{FF2B5EF4-FFF2-40B4-BE49-F238E27FC236}">
                  <a16:creationId xmlns:a16="http://schemas.microsoft.com/office/drawing/2014/main" id="{A74AA641-1C36-4C9F-9C88-BA864C544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441"/>
              <a:ext cx="93" cy="52"/>
            </a:xfrm>
            <a:custGeom>
              <a:avLst/>
              <a:gdLst>
                <a:gd name="T0" fmla="*/ 0 w 27"/>
                <a:gd name="T1" fmla="*/ 412 h 14"/>
                <a:gd name="T2" fmla="*/ 737 w 27"/>
                <a:gd name="T3" fmla="*/ 264 h 14"/>
                <a:gd name="T4" fmla="*/ 1102 w 27"/>
                <a:gd name="T5" fmla="*/ 7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4">
                  <a:moveTo>
                    <a:pt x="0" y="8"/>
                  </a:moveTo>
                  <a:cubicBezTo>
                    <a:pt x="10" y="12"/>
                    <a:pt x="10" y="9"/>
                    <a:pt x="18" y="5"/>
                  </a:cubicBezTo>
                  <a:cubicBezTo>
                    <a:pt x="27" y="0"/>
                    <a:pt x="24" y="5"/>
                    <a:pt x="27" y="14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104">
              <a:extLst>
                <a:ext uri="{FF2B5EF4-FFF2-40B4-BE49-F238E27FC236}">
                  <a16:creationId xmlns:a16="http://schemas.microsoft.com/office/drawing/2014/main" id="{1AF011F5-931B-4CE5-92A7-2801B359E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302"/>
              <a:ext cx="107" cy="33"/>
            </a:xfrm>
            <a:custGeom>
              <a:avLst/>
              <a:gdLst>
                <a:gd name="T0" fmla="*/ 1274 w 31"/>
                <a:gd name="T1" fmla="*/ 95 h 9"/>
                <a:gd name="T2" fmla="*/ 0 w 31"/>
                <a:gd name="T3" fmla="*/ 5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9">
                  <a:moveTo>
                    <a:pt x="31" y="2"/>
                  </a:moveTo>
                  <a:cubicBezTo>
                    <a:pt x="12" y="0"/>
                    <a:pt x="6" y="9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105">
              <a:extLst>
                <a:ext uri="{FF2B5EF4-FFF2-40B4-BE49-F238E27FC236}">
                  <a16:creationId xmlns:a16="http://schemas.microsoft.com/office/drawing/2014/main" id="{F19416CF-1721-4F36-9E78-33F025F58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846"/>
              <a:ext cx="83" cy="33"/>
            </a:xfrm>
            <a:custGeom>
              <a:avLst/>
              <a:gdLst>
                <a:gd name="T0" fmla="*/ 993 w 24"/>
                <a:gd name="T1" fmla="*/ 95 h 9"/>
                <a:gd name="T2" fmla="*/ 0 w 24"/>
                <a:gd name="T3" fmla="*/ 24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24" y="2"/>
                  </a:moveTo>
                  <a:cubicBezTo>
                    <a:pt x="5" y="0"/>
                    <a:pt x="14" y="9"/>
                    <a:pt x="0" y="5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106">
              <a:extLst>
                <a:ext uri="{FF2B5EF4-FFF2-40B4-BE49-F238E27FC236}">
                  <a16:creationId xmlns:a16="http://schemas.microsoft.com/office/drawing/2014/main" id="{D87A4BB5-15AD-4E7C-8927-406A2FF57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14"/>
              <a:ext cx="66" cy="26"/>
            </a:xfrm>
            <a:custGeom>
              <a:avLst/>
              <a:gdLst>
                <a:gd name="T0" fmla="*/ 0 w 19"/>
                <a:gd name="T1" fmla="*/ 360 h 7"/>
                <a:gd name="T2" fmla="*/ 795 w 1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7" y="6"/>
                    <a:pt x="14" y="4"/>
                    <a:pt x="19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2" name="Freeform 107">
              <a:extLst>
                <a:ext uri="{FF2B5EF4-FFF2-40B4-BE49-F238E27FC236}">
                  <a16:creationId xmlns:a16="http://schemas.microsoft.com/office/drawing/2014/main" id="{A2C479E2-45B7-47B3-9DE2-31798078C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794"/>
              <a:ext cx="72" cy="26"/>
            </a:xfrm>
            <a:custGeom>
              <a:avLst/>
              <a:gdLst>
                <a:gd name="T0" fmla="*/ 0 w 21"/>
                <a:gd name="T1" fmla="*/ 305 h 7"/>
                <a:gd name="T2" fmla="*/ 847 w 21"/>
                <a:gd name="T3" fmla="*/ 36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6"/>
                  </a:moveTo>
                  <a:cubicBezTo>
                    <a:pt x="6" y="0"/>
                    <a:pt x="15" y="0"/>
                    <a:pt x="21" y="7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108">
              <a:extLst>
                <a:ext uri="{FF2B5EF4-FFF2-40B4-BE49-F238E27FC236}">
                  <a16:creationId xmlns:a16="http://schemas.microsoft.com/office/drawing/2014/main" id="{722CB63D-AC42-4266-B12F-98C2135DA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669"/>
              <a:ext cx="87" cy="41"/>
            </a:xfrm>
            <a:custGeom>
              <a:avLst/>
              <a:gdLst>
                <a:gd name="T0" fmla="*/ 0 w 25"/>
                <a:gd name="T1" fmla="*/ 0 h 11"/>
                <a:gd name="T2" fmla="*/ 425 w 25"/>
                <a:gd name="T3" fmla="*/ 514 h 11"/>
                <a:gd name="T4" fmla="*/ 1054 w 25"/>
                <a:gd name="T5" fmla="*/ 41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1">
                  <a:moveTo>
                    <a:pt x="0" y="0"/>
                  </a:moveTo>
                  <a:cubicBezTo>
                    <a:pt x="3" y="4"/>
                    <a:pt x="5" y="9"/>
                    <a:pt x="10" y="10"/>
                  </a:cubicBezTo>
                  <a:cubicBezTo>
                    <a:pt x="18" y="11"/>
                    <a:pt x="25" y="8"/>
                    <a:pt x="25" y="8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109">
              <a:extLst>
                <a:ext uri="{FF2B5EF4-FFF2-40B4-BE49-F238E27FC236}">
                  <a16:creationId xmlns:a16="http://schemas.microsoft.com/office/drawing/2014/main" id="{E83ECC24-7781-4671-BA20-3C8F4C946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291"/>
              <a:ext cx="38" cy="25"/>
            </a:xfrm>
            <a:custGeom>
              <a:avLst/>
              <a:gdLst>
                <a:gd name="T0" fmla="*/ 0 w 11"/>
                <a:gd name="T1" fmla="*/ 0 h 7"/>
                <a:gd name="T2" fmla="*/ 453 w 11"/>
                <a:gd name="T3" fmla="*/ 3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8" y="3"/>
                    <a:pt x="11" y="7"/>
                    <a:pt x="11" y="7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110">
              <a:extLst>
                <a:ext uri="{FF2B5EF4-FFF2-40B4-BE49-F238E27FC236}">
                  <a16:creationId xmlns:a16="http://schemas.microsoft.com/office/drawing/2014/main" id="{6CEDCD5D-EA59-49DC-8218-C2EA6531C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044"/>
              <a:ext cx="100" cy="85"/>
            </a:xfrm>
            <a:custGeom>
              <a:avLst/>
              <a:gdLst>
                <a:gd name="T0" fmla="*/ 0 w 29"/>
                <a:gd name="T1" fmla="*/ 602 h 23"/>
                <a:gd name="T2" fmla="*/ 855 w 29"/>
                <a:gd name="T3" fmla="*/ 248 h 23"/>
                <a:gd name="T4" fmla="*/ 903 w 29"/>
                <a:gd name="T5" fmla="*/ 116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3">
                  <a:moveTo>
                    <a:pt x="0" y="12"/>
                  </a:moveTo>
                  <a:cubicBezTo>
                    <a:pt x="11" y="17"/>
                    <a:pt x="13" y="0"/>
                    <a:pt x="21" y="5"/>
                  </a:cubicBezTo>
                  <a:cubicBezTo>
                    <a:pt x="29" y="10"/>
                    <a:pt x="22" y="23"/>
                    <a:pt x="22" y="23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111">
              <a:extLst>
                <a:ext uri="{FF2B5EF4-FFF2-40B4-BE49-F238E27FC236}">
                  <a16:creationId xmlns:a16="http://schemas.microsoft.com/office/drawing/2014/main" id="{2E72F028-2EA9-4596-B74E-EBFAA0DC9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382"/>
              <a:ext cx="55" cy="15"/>
            </a:xfrm>
            <a:custGeom>
              <a:avLst/>
              <a:gdLst>
                <a:gd name="T0" fmla="*/ 0 w 16"/>
                <a:gd name="T1" fmla="*/ 0 h 4"/>
                <a:gd name="T2" fmla="*/ 650 w 16"/>
                <a:gd name="T3" fmla="*/ 15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">
                  <a:moveTo>
                    <a:pt x="0" y="0"/>
                  </a:moveTo>
                  <a:cubicBezTo>
                    <a:pt x="5" y="3"/>
                    <a:pt x="10" y="4"/>
                    <a:pt x="16" y="3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112">
              <a:extLst>
                <a:ext uri="{FF2B5EF4-FFF2-40B4-BE49-F238E27FC236}">
                  <a16:creationId xmlns:a16="http://schemas.microsoft.com/office/drawing/2014/main" id="{C9572AB7-6CB2-48DD-A2A0-30659A7B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3313"/>
              <a:ext cx="48" cy="51"/>
            </a:xfrm>
            <a:custGeom>
              <a:avLst/>
              <a:gdLst>
                <a:gd name="T0" fmla="*/ 0 w 14"/>
                <a:gd name="T1" fmla="*/ 0 h 14"/>
                <a:gd name="T2" fmla="*/ 566 w 14"/>
                <a:gd name="T3" fmla="*/ 67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4" y="6"/>
                    <a:pt x="3" y="12"/>
                    <a:pt x="14" y="14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113">
              <a:extLst>
                <a:ext uri="{FF2B5EF4-FFF2-40B4-BE49-F238E27FC236}">
                  <a16:creationId xmlns:a16="http://schemas.microsoft.com/office/drawing/2014/main" id="{241D398A-16FB-453B-9AA5-AA602F466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217"/>
              <a:ext cx="117" cy="166"/>
            </a:xfrm>
            <a:custGeom>
              <a:avLst/>
              <a:gdLst>
                <a:gd name="T0" fmla="*/ 0 w 34"/>
                <a:gd name="T1" fmla="*/ 952 h 45"/>
                <a:gd name="T2" fmla="*/ 330 w 34"/>
                <a:gd name="T3" fmla="*/ 450 h 45"/>
                <a:gd name="T4" fmla="*/ 1387 w 34"/>
                <a:gd name="T5" fmla="*/ 15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5">
                  <a:moveTo>
                    <a:pt x="0" y="19"/>
                  </a:moveTo>
                  <a:cubicBezTo>
                    <a:pt x="1" y="17"/>
                    <a:pt x="2" y="13"/>
                    <a:pt x="8" y="9"/>
                  </a:cubicBezTo>
                  <a:cubicBezTo>
                    <a:pt x="20" y="0"/>
                    <a:pt x="29" y="45"/>
                    <a:pt x="34" y="31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114">
              <a:extLst>
                <a:ext uri="{FF2B5EF4-FFF2-40B4-BE49-F238E27FC236}">
                  <a16:creationId xmlns:a16="http://schemas.microsoft.com/office/drawing/2014/main" id="{F6CB90B9-F20A-414C-AFF7-ECC91DF30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361"/>
              <a:ext cx="196" cy="139"/>
            </a:xfrm>
            <a:custGeom>
              <a:avLst/>
              <a:gdLst>
                <a:gd name="T0" fmla="*/ 2318 w 57"/>
                <a:gd name="T1" fmla="*/ 1858 h 38"/>
                <a:gd name="T2" fmla="*/ 117 w 57"/>
                <a:gd name="T3" fmla="*/ 1178 h 38"/>
                <a:gd name="T4" fmla="*/ 0 w 57"/>
                <a:gd name="T5" fmla="*/ 185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8">
                  <a:moveTo>
                    <a:pt x="57" y="38"/>
                  </a:moveTo>
                  <a:cubicBezTo>
                    <a:pt x="50" y="0"/>
                    <a:pt x="14" y="5"/>
                    <a:pt x="3" y="24"/>
                  </a:cubicBezTo>
                  <a:cubicBezTo>
                    <a:pt x="1" y="27"/>
                    <a:pt x="0" y="33"/>
                    <a:pt x="0" y="3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115">
              <a:extLst>
                <a:ext uri="{FF2B5EF4-FFF2-40B4-BE49-F238E27FC236}">
                  <a16:creationId xmlns:a16="http://schemas.microsoft.com/office/drawing/2014/main" id="{4E543BB0-AE9B-4D1D-94DF-566AD6C36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3122"/>
              <a:ext cx="293" cy="378"/>
            </a:xfrm>
            <a:custGeom>
              <a:avLst/>
              <a:gdLst>
                <a:gd name="T0" fmla="*/ 2375 w 85"/>
                <a:gd name="T1" fmla="*/ 5090 h 103"/>
                <a:gd name="T2" fmla="*/ 2782 w 85"/>
                <a:gd name="T3" fmla="*/ 3516 h 103"/>
                <a:gd name="T4" fmla="*/ 3233 w 85"/>
                <a:gd name="T5" fmla="*/ 2224 h 103"/>
                <a:gd name="T6" fmla="*/ 1889 w 85"/>
                <a:gd name="T7" fmla="*/ 297 h 103"/>
                <a:gd name="T8" fmla="*/ 83 w 85"/>
                <a:gd name="T9" fmla="*/ 2224 h 103"/>
                <a:gd name="T10" fmla="*/ 248 w 85"/>
                <a:gd name="T11" fmla="*/ 3758 h 103"/>
                <a:gd name="T12" fmla="*/ 117 w 85"/>
                <a:gd name="T13" fmla="*/ 509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03">
                  <a:moveTo>
                    <a:pt x="58" y="103"/>
                  </a:moveTo>
                  <a:cubicBezTo>
                    <a:pt x="61" y="90"/>
                    <a:pt x="65" y="79"/>
                    <a:pt x="68" y="71"/>
                  </a:cubicBezTo>
                  <a:cubicBezTo>
                    <a:pt x="72" y="60"/>
                    <a:pt x="77" y="57"/>
                    <a:pt x="79" y="45"/>
                  </a:cubicBezTo>
                  <a:cubicBezTo>
                    <a:pt x="85" y="11"/>
                    <a:pt x="73" y="11"/>
                    <a:pt x="46" y="6"/>
                  </a:cubicBezTo>
                  <a:cubicBezTo>
                    <a:pt x="20" y="0"/>
                    <a:pt x="0" y="21"/>
                    <a:pt x="2" y="45"/>
                  </a:cubicBezTo>
                  <a:cubicBezTo>
                    <a:pt x="2" y="51"/>
                    <a:pt x="6" y="69"/>
                    <a:pt x="6" y="76"/>
                  </a:cubicBezTo>
                  <a:cubicBezTo>
                    <a:pt x="5" y="86"/>
                    <a:pt x="4" y="95"/>
                    <a:pt x="3" y="10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116">
              <a:extLst>
                <a:ext uri="{FF2B5EF4-FFF2-40B4-BE49-F238E27FC236}">
                  <a16:creationId xmlns:a16="http://schemas.microsoft.com/office/drawing/2014/main" id="{CA7ED9AC-B70C-4F6B-861C-854158E8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283"/>
              <a:ext cx="318" cy="217"/>
            </a:xfrm>
            <a:custGeom>
              <a:avLst/>
              <a:gdLst>
                <a:gd name="T0" fmla="*/ 3716 w 92"/>
                <a:gd name="T1" fmla="*/ 2935 h 59"/>
                <a:gd name="T2" fmla="*/ 3177 w 92"/>
                <a:gd name="T3" fmla="*/ 743 h 59"/>
                <a:gd name="T4" fmla="*/ 83 w 92"/>
                <a:gd name="T5" fmla="*/ 2082 h 59"/>
                <a:gd name="T6" fmla="*/ 0 w 92"/>
                <a:gd name="T7" fmla="*/ 2935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59">
                  <a:moveTo>
                    <a:pt x="90" y="59"/>
                  </a:moveTo>
                  <a:cubicBezTo>
                    <a:pt x="92" y="39"/>
                    <a:pt x="90" y="21"/>
                    <a:pt x="77" y="15"/>
                  </a:cubicBezTo>
                  <a:cubicBezTo>
                    <a:pt x="47" y="0"/>
                    <a:pt x="5" y="6"/>
                    <a:pt x="2" y="42"/>
                  </a:cubicBezTo>
                  <a:cubicBezTo>
                    <a:pt x="2" y="47"/>
                    <a:pt x="1" y="53"/>
                    <a:pt x="0" y="5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117">
              <a:extLst>
                <a:ext uri="{FF2B5EF4-FFF2-40B4-BE49-F238E27FC236}">
                  <a16:creationId xmlns:a16="http://schemas.microsoft.com/office/drawing/2014/main" id="{8C27C05C-E8FF-41CB-AF8F-B9D733F69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099"/>
              <a:ext cx="314" cy="401"/>
            </a:xfrm>
            <a:custGeom>
              <a:avLst/>
              <a:gdLst>
                <a:gd name="T0" fmla="*/ 3250 w 91"/>
                <a:gd name="T1" fmla="*/ 5426 h 109"/>
                <a:gd name="T2" fmla="*/ 3571 w 91"/>
                <a:gd name="T3" fmla="*/ 4128 h 109"/>
                <a:gd name="T4" fmla="*/ 3537 w 91"/>
                <a:gd name="T5" fmla="*/ 1449 h 109"/>
                <a:gd name="T6" fmla="*/ 2177 w 91"/>
                <a:gd name="T7" fmla="*/ 243 h 109"/>
                <a:gd name="T8" fmla="*/ 166 w 91"/>
                <a:gd name="T9" fmla="*/ 3385 h 109"/>
                <a:gd name="T10" fmla="*/ 618 w 91"/>
                <a:gd name="T11" fmla="*/ 4830 h 109"/>
                <a:gd name="T12" fmla="*/ 618 w 91"/>
                <a:gd name="T13" fmla="*/ 5426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09">
                  <a:moveTo>
                    <a:pt x="79" y="109"/>
                  </a:moveTo>
                  <a:cubicBezTo>
                    <a:pt x="81" y="103"/>
                    <a:pt x="86" y="91"/>
                    <a:pt x="87" y="83"/>
                  </a:cubicBezTo>
                  <a:cubicBezTo>
                    <a:pt x="88" y="76"/>
                    <a:pt x="91" y="47"/>
                    <a:pt x="86" y="29"/>
                  </a:cubicBezTo>
                  <a:cubicBezTo>
                    <a:pt x="81" y="12"/>
                    <a:pt x="61" y="7"/>
                    <a:pt x="53" y="5"/>
                  </a:cubicBezTo>
                  <a:cubicBezTo>
                    <a:pt x="21" y="0"/>
                    <a:pt x="0" y="34"/>
                    <a:pt x="4" y="68"/>
                  </a:cubicBezTo>
                  <a:cubicBezTo>
                    <a:pt x="5" y="78"/>
                    <a:pt x="14" y="83"/>
                    <a:pt x="15" y="97"/>
                  </a:cubicBezTo>
                  <a:cubicBezTo>
                    <a:pt x="15" y="100"/>
                    <a:pt x="15" y="104"/>
                    <a:pt x="15" y="10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118">
              <a:extLst>
                <a:ext uri="{FF2B5EF4-FFF2-40B4-BE49-F238E27FC236}">
                  <a16:creationId xmlns:a16="http://schemas.microsoft.com/office/drawing/2014/main" id="{2B04825A-871A-4C55-B965-C02D8A9AD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423"/>
              <a:ext cx="341" cy="945"/>
            </a:xfrm>
            <a:custGeom>
              <a:avLst/>
              <a:gdLst>
                <a:gd name="T0" fmla="*/ 1354 w 99"/>
                <a:gd name="T1" fmla="*/ 541 h 257"/>
                <a:gd name="T2" fmla="*/ 2125 w 99"/>
                <a:gd name="T3" fmla="*/ 353 h 257"/>
                <a:gd name="T4" fmla="*/ 2694 w 99"/>
                <a:gd name="T5" fmla="*/ 0 h 257"/>
                <a:gd name="T6" fmla="*/ 3193 w 99"/>
                <a:gd name="T7" fmla="*/ 1636 h 257"/>
                <a:gd name="T8" fmla="*/ 2942 w 99"/>
                <a:gd name="T9" fmla="*/ 2434 h 257"/>
                <a:gd name="T10" fmla="*/ 3345 w 99"/>
                <a:gd name="T11" fmla="*/ 9046 h 257"/>
                <a:gd name="T12" fmla="*/ 3310 w 99"/>
                <a:gd name="T13" fmla="*/ 12278 h 257"/>
                <a:gd name="T14" fmla="*/ 568 w 99"/>
                <a:gd name="T15" fmla="*/ 12723 h 257"/>
                <a:gd name="T16" fmla="*/ 34 w 99"/>
                <a:gd name="T17" fmla="*/ 11182 h 257"/>
                <a:gd name="T18" fmla="*/ 451 w 99"/>
                <a:gd name="T19" fmla="*/ 9303 h 257"/>
                <a:gd name="T20" fmla="*/ 617 w 99"/>
                <a:gd name="T21" fmla="*/ 2784 h 257"/>
                <a:gd name="T22" fmla="*/ 331 w 99"/>
                <a:gd name="T23" fmla="*/ 853 h 257"/>
                <a:gd name="T24" fmla="*/ 534 w 99"/>
                <a:gd name="T25" fmla="*/ 96 h 257"/>
                <a:gd name="T26" fmla="*/ 1354 w 99"/>
                <a:gd name="T27" fmla="*/ 541 h 2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9" h="257">
                  <a:moveTo>
                    <a:pt x="33" y="11"/>
                  </a:moveTo>
                  <a:cubicBezTo>
                    <a:pt x="44" y="11"/>
                    <a:pt x="44" y="13"/>
                    <a:pt x="52" y="7"/>
                  </a:cubicBezTo>
                  <a:cubicBezTo>
                    <a:pt x="57" y="4"/>
                    <a:pt x="62" y="3"/>
                    <a:pt x="66" y="0"/>
                  </a:cubicBezTo>
                  <a:cubicBezTo>
                    <a:pt x="77" y="5"/>
                    <a:pt x="78" y="17"/>
                    <a:pt x="78" y="33"/>
                  </a:cubicBezTo>
                  <a:cubicBezTo>
                    <a:pt x="78" y="36"/>
                    <a:pt x="73" y="44"/>
                    <a:pt x="72" y="49"/>
                  </a:cubicBezTo>
                  <a:cubicBezTo>
                    <a:pt x="72" y="83"/>
                    <a:pt x="78" y="158"/>
                    <a:pt x="82" y="182"/>
                  </a:cubicBezTo>
                  <a:cubicBezTo>
                    <a:pt x="86" y="204"/>
                    <a:pt x="99" y="228"/>
                    <a:pt x="81" y="247"/>
                  </a:cubicBezTo>
                  <a:cubicBezTo>
                    <a:pt x="56" y="239"/>
                    <a:pt x="24" y="236"/>
                    <a:pt x="14" y="256"/>
                  </a:cubicBezTo>
                  <a:cubicBezTo>
                    <a:pt x="4" y="257"/>
                    <a:pt x="0" y="241"/>
                    <a:pt x="1" y="225"/>
                  </a:cubicBezTo>
                  <a:cubicBezTo>
                    <a:pt x="2" y="210"/>
                    <a:pt x="11" y="187"/>
                    <a:pt x="11" y="187"/>
                  </a:cubicBezTo>
                  <a:cubicBezTo>
                    <a:pt x="11" y="187"/>
                    <a:pt x="23" y="74"/>
                    <a:pt x="15" y="56"/>
                  </a:cubicBezTo>
                  <a:cubicBezTo>
                    <a:pt x="7" y="38"/>
                    <a:pt x="10" y="35"/>
                    <a:pt x="8" y="17"/>
                  </a:cubicBezTo>
                  <a:cubicBezTo>
                    <a:pt x="7" y="10"/>
                    <a:pt x="9" y="5"/>
                    <a:pt x="13" y="2"/>
                  </a:cubicBezTo>
                  <a:cubicBezTo>
                    <a:pt x="17" y="7"/>
                    <a:pt x="23" y="11"/>
                    <a:pt x="33" y="1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119">
              <a:extLst>
                <a:ext uri="{FF2B5EF4-FFF2-40B4-BE49-F238E27FC236}">
                  <a16:creationId xmlns:a16="http://schemas.microsoft.com/office/drawing/2014/main" id="{2B48D7A7-6CE5-440E-B5EE-4AA369189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382"/>
              <a:ext cx="234" cy="471"/>
            </a:xfrm>
            <a:custGeom>
              <a:avLst/>
              <a:gdLst>
                <a:gd name="T0" fmla="*/ 1955 w 68"/>
                <a:gd name="T1" fmla="*/ 2734 h 128"/>
                <a:gd name="T2" fmla="*/ 2285 w 68"/>
                <a:gd name="T3" fmla="*/ 1637 h 128"/>
                <a:gd name="T4" fmla="*/ 1504 w 68"/>
                <a:gd name="T5" fmla="*/ 147 h 128"/>
                <a:gd name="T6" fmla="*/ 248 w 68"/>
                <a:gd name="T7" fmla="*/ 1840 h 128"/>
                <a:gd name="T8" fmla="*/ 568 w 68"/>
                <a:gd name="T9" fmla="*/ 3345 h 128"/>
                <a:gd name="T10" fmla="*/ 330 w 68"/>
                <a:gd name="T11" fmla="*/ 4629 h 128"/>
                <a:gd name="T12" fmla="*/ 330 w 68"/>
                <a:gd name="T13" fmla="*/ 6230 h 128"/>
                <a:gd name="T14" fmla="*/ 1349 w 68"/>
                <a:gd name="T15" fmla="*/ 6230 h 128"/>
                <a:gd name="T16" fmla="*/ 2202 w 68"/>
                <a:gd name="T17" fmla="*/ 6134 h 128"/>
                <a:gd name="T18" fmla="*/ 2368 w 68"/>
                <a:gd name="T19" fmla="*/ 5376 h 128"/>
                <a:gd name="T20" fmla="*/ 2120 w 68"/>
                <a:gd name="T21" fmla="*/ 4629 h 128"/>
                <a:gd name="T22" fmla="*/ 1955 w 68"/>
                <a:gd name="T23" fmla="*/ 2734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28">
                  <a:moveTo>
                    <a:pt x="48" y="55"/>
                  </a:moveTo>
                  <a:cubicBezTo>
                    <a:pt x="48" y="55"/>
                    <a:pt x="68" y="48"/>
                    <a:pt x="56" y="33"/>
                  </a:cubicBezTo>
                  <a:cubicBezTo>
                    <a:pt x="45" y="18"/>
                    <a:pt x="49" y="0"/>
                    <a:pt x="37" y="3"/>
                  </a:cubicBezTo>
                  <a:cubicBezTo>
                    <a:pt x="25" y="5"/>
                    <a:pt x="0" y="28"/>
                    <a:pt x="6" y="37"/>
                  </a:cubicBezTo>
                  <a:cubicBezTo>
                    <a:pt x="11" y="46"/>
                    <a:pt x="15" y="53"/>
                    <a:pt x="14" y="67"/>
                  </a:cubicBezTo>
                  <a:cubicBezTo>
                    <a:pt x="13" y="74"/>
                    <a:pt x="9" y="85"/>
                    <a:pt x="8" y="93"/>
                  </a:cubicBezTo>
                  <a:cubicBezTo>
                    <a:pt x="6" y="100"/>
                    <a:pt x="1" y="122"/>
                    <a:pt x="8" y="125"/>
                  </a:cubicBezTo>
                  <a:cubicBezTo>
                    <a:pt x="15" y="127"/>
                    <a:pt x="25" y="128"/>
                    <a:pt x="33" y="125"/>
                  </a:cubicBezTo>
                  <a:cubicBezTo>
                    <a:pt x="41" y="123"/>
                    <a:pt x="47" y="125"/>
                    <a:pt x="54" y="123"/>
                  </a:cubicBezTo>
                  <a:cubicBezTo>
                    <a:pt x="61" y="121"/>
                    <a:pt x="62" y="116"/>
                    <a:pt x="58" y="108"/>
                  </a:cubicBezTo>
                  <a:cubicBezTo>
                    <a:pt x="56" y="98"/>
                    <a:pt x="59" y="95"/>
                    <a:pt x="52" y="93"/>
                  </a:cubicBezTo>
                  <a:cubicBezTo>
                    <a:pt x="44" y="92"/>
                    <a:pt x="47" y="64"/>
                    <a:pt x="48" y="5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5" name="Freeform 120">
              <a:extLst>
                <a:ext uri="{FF2B5EF4-FFF2-40B4-BE49-F238E27FC236}">
                  <a16:creationId xmlns:a16="http://schemas.microsoft.com/office/drawing/2014/main" id="{D8193155-3B79-431E-A541-33309D82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824"/>
              <a:ext cx="269" cy="647"/>
            </a:xfrm>
            <a:custGeom>
              <a:avLst/>
              <a:gdLst>
                <a:gd name="T0" fmla="*/ 738 w 78"/>
                <a:gd name="T1" fmla="*/ 243 h 176"/>
                <a:gd name="T2" fmla="*/ 1759 w 78"/>
                <a:gd name="T3" fmla="*/ 243 h 176"/>
                <a:gd name="T4" fmla="*/ 2628 w 78"/>
                <a:gd name="T5" fmla="*/ 147 h 176"/>
                <a:gd name="T6" fmla="*/ 2831 w 78"/>
                <a:gd name="T7" fmla="*/ 0 h 176"/>
                <a:gd name="T8" fmla="*/ 2997 w 78"/>
                <a:gd name="T9" fmla="*/ 596 h 176"/>
                <a:gd name="T10" fmla="*/ 2793 w 78"/>
                <a:gd name="T11" fmla="*/ 4176 h 176"/>
                <a:gd name="T12" fmla="*/ 3031 w 78"/>
                <a:gd name="T13" fmla="*/ 6459 h 176"/>
                <a:gd name="T14" fmla="*/ 2997 w 78"/>
                <a:gd name="T15" fmla="*/ 7702 h 176"/>
                <a:gd name="T16" fmla="*/ 2128 w 78"/>
                <a:gd name="T17" fmla="*/ 8448 h 176"/>
                <a:gd name="T18" fmla="*/ 1355 w 78"/>
                <a:gd name="T19" fmla="*/ 8650 h 176"/>
                <a:gd name="T20" fmla="*/ 486 w 78"/>
                <a:gd name="T21" fmla="*/ 8054 h 176"/>
                <a:gd name="T22" fmla="*/ 986 w 78"/>
                <a:gd name="T23" fmla="*/ 3621 h 176"/>
                <a:gd name="T24" fmla="*/ 572 w 78"/>
                <a:gd name="T25" fmla="*/ 945 h 176"/>
                <a:gd name="T26" fmla="*/ 617 w 78"/>
                <a:gd name="T27" fmla="*/ 96 h 176"/>
                <a:gd name="T28" fmla="*/ 738 w 78"/>
                <a:gd name="T29" fmla="*/ 243 h 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176">
                  <a:moveTo>
                    <a:pt x="18" y="5"/>
                  </a:moveTo>
                  <a:cubicBezTo>
                    <a:pt x="25" y="7"/>
                    <a:pt x="35" y="8"/>
                    <a:pt x="43" y="5"/>
                  </a:cubicBezTo>
                  <a:cubicBezTo>
                    <a:pt x="51" y="3"/>
                    <a:pt x="57" y="5"/>
                    <a:pt x="64" y="3"/>
                  </a:cubicBezTo>
                  <a:cubicBezTo>
                    <a:pt x="66" y="2"/>
                    <a:pt x="68" y="1"/>
                    <a:pt x="69" y="0"/>
                  </a:cubicBezTo>
                  <a:cubicBezTo>
                    <a:pt x="71" y="3"/>
                    <a:pt x="73" y="7"/>
                    <a:pt x="73" y="12"/>
                  </a:cubicBezTo>
                  <a:cubicBezTo>
                    <a:pt x="74" y="21"/>
                    <a:pt x="68" y="63"/>
                    <a:pt x="68" y="84"/>
                  </a:cubicBezTo>
                  <a:cubicBezTo>
                    <a:pt x="68" y="96"/>
                    <a:pt x="70" y="122"/>
                    <a:pt x="74" y="130"/>
                  </a:cubicBezTo>
                  <a:cubicBezTo>
                    <a:pt x="78" y="139"/>
                    <a:pt x="77" y="143"/>
                    <a:pt x="73" y="155"/>
                  </a:cubicBezTo>
                  <a:cubicBezTo>
                    <a:pt x="69" y="166"/>
                    <a:pt x="60" y="164"/>
                    <a:pt x="52" y="170"/>
                  </a:cubicBezTo>
                  <a:cubicBezTo>
                    <a:pt x="44" y="176"/>
                    <a:pt x="44" y="174"/>
                    <a:pt x="33" y="174"/>
                  </a:cubicBezTo>
                  <a:cubicBezTo>
                    <a:pt x="21" y="174"/>
                    <a:pt x="15" y="168"/>
                    <a:pt x="12" y="162"/>
                  </a:cubicBezTo>
                  <a:cubicBezTo>
                    <a:pt x="0" y="159"/>
                    <a:pt x="24" y="88"/>
                    <a:pt x="24" y="73"/>
                  </a:cubicBezTo>
                  <a:cubicBezTo>
                    <a:pt x="25" y="58"/>
                    <a:pt x="13" y="40"/>
                    <a:pt x="14" y="19"/>
                  </a:cubicBezTo>
                  <a:cubicBezTo>
                    <a:pt x="14" y="11"/>
                    <a:pt x="15" y="6"/>
                    <a:pt x="15" y="2"/>
                  </a:cubicBezTo>
                  <a:cubicBezTo>
                    <a:pt x="16" y="3"/>
                    <a:pt x="17" y="4"/>
                    <a:pt x="18" y="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121">
              <a:extLst>
                <a:ext uri="{FF2B5EF4-FFF2-40B4-BE49-F238E27FC236}">
                  <a16:creationId xmlns:a16="http://schemas.microsoft.com/office/drawing/2014/main" id="{AE675D60-FEDE-45D0-B431-1A553205E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103"/>
              <a:ext cx="235" cy="526"/>
            </a:xfrm>
            <a:custGeom>
              <a:avLst/>
              <a:gdLst>
                <a:gd name="T0" fmla="*/ 287 w 68"/>
                <a:gd name="T1" fmla="*/ 4870 h 143"/>
                <a:gd name="T2" fmla="*/ 335 w 68"/>
                <a:gd name="T3" fmla="*/ 2041 h 143"/>
                <a:gd name="T4" fmla="*/ 1362 w 68"/>
                <a:gd name="T5" fmla="*/ 0 h 143"/>
                <a:gd name="T6" fmla="*/ 2436 w 68"/>
                <a:gd name="T7" fmla="*/ 1894 h 143"/>
                <a:gd name="T8" fmla="*/ 1935 w 68"/>
                <a:gd name="T9" fmla="*/ 4234 h 143"/>
                <a:gd name="T10" fmla="*/ 2557 w 68"/>
                <a:gd name="T11" fmla="*/ 6224 h 143"/>
                <a:gd name="T12" fmla="*/ 1697 w 68"/>
                <a:gd name="T13" fmla="*/ 6319 h 143"/>
                <a:gd name="T14" fmla="*/ 1075 w 68"/>
                <a:gd name="T15" fmla="*/ 6426 h 143"/>
                <a:gd name="T16" fmla="*/ 83 w 68"/>
                <a:gd name="T17" fmla="*/ 6522 h 143"/>
                <a:gd name="T18" fmla="*/ 287 w 68"/>
                <a:gd name="T19" fmla="*/ 4870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43">
                  <a:moveTo>
                    <a:pt x="7" y="98"/>
                  </a:moveTo>
                  <a:cubicBezTo>
                    <a:pt x="17" y="64"/>
                    <a:pt x="5" y="45"/>
                    <a:pt x="8" y="41"/>
                  </a:cubicBezTo>
                  <a:cubicBezTo>
                    <a:pt x="15" y="26"/>
                    <a:pt x="15" y="0"/>
                    <a:pt x="33" y="0"/>
                  </a:cubicBezTo>
                  <a:cubicBezTo>
                    <a:pt x="51" y="0"/>
                    <a:pt x="51" y="16"/>
                    <a:pt x="59" y="38"/>
                  </a:cubicBezTo>
                  <a:cubicBezTo>
                    <a:pt x="67" y="63"/>
                    <a:pt x="35" y="61"/>
                    <a:pt x="47" y="85"/>
                  </a:cubicBezTo>
                  <a:cubicBezTo>
                    <a:pt x="59" y="110"/>
                    <a:pt x="68" y="97"/>
                    <a:pt x="62" y="125"/>
                  </a:cubicBezTo>
                  <a:cubicBezTo>
                    <a:pt x="53" y="134"/>
                    <a:pt x="48" y="120"/>
                    <a:pt x="41" y="127"/>
                  </a:cubicBezTo>
                  <a:cubicBezTo>
                    <a:pt x="34" y="135"/>
                    <a:pt x="30" y="130"/>
                    <a:pt x="26" y="129"/>
                  </a:cubicBezTo>
                  <a:cubicBezTo>
                    <a:pt x="14" y="126"/>
                    <a:pt x="3" y="143"/>
                    <a:pt x="2" y="131"/>
                  </a:cubicBezTo>
                  <a:cubicBezTo>
                    <a:pt x="0" y="119"/>
                    <a:pt x="6" y="117"/>
                    <a:pt x="7" y="9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122">
              <a:extLst>
                <a:ext uri="{FF2B5EF4-FFF2-40B4-BE49-F238E27FC236}">
                  <a16:creationId xmlns:a16="http://schemas.microsoft.com/office/drawing/2014/main" id="{0E072E79-624B-4FD4-BFA5-CE2716E6D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551"/>
              <a:ext cx="289" cy="729"/>
            </a:xfrm>
            <a:custGeom>
              <a:avLst/>
              <a:gdLst>
                <a:gd name="T0" fmla="*/ 984 w 84"/>
                <a:gd name="T1" fmla="*/ 3686 h 198"/>
                <a:gd name="T2" fmla="*/ 688 w 84"/>
                <a:gd name="T3" fmla="*/ 1653 h 198"/>
                <a:gd name="T4" fmla="*/ 815 w 84"/>
                <a:gd name="T5" fmla="*/ 1001 h 198"/>
                <a:gd name="T6" fmla="*/ 984 w 84"/>
                <a:gd name="T7" fmla="*/ 596 h 198"/>
                <a:gd name="T8" fmla="*/ 1669 w 84"/>
                <a:gd name="T9" fmla="*/ 353 h 198"/>
                <a:gd name="T10" fmla="*/ 2284 w 84"/>
                <a:gd name="T11" fmla="*/ 243 h 198"/>
                <a:gd name="T12" fmla="*/ 2935 w 84"/>
                <a:gd name="T13" fmla="*/ 298 h 198"/>
                <a:gd name="T14" fmla="*/ 2653 w 84"/>
                <a:gd name="T15" fmla="*/ 4746 h 198"/>
                <a:gd name="T16" fmla="*/ 3172 w 84"/>
                <a:gd name="T17" fmla="*/ 7238 h 198"/>
                <a:gd name="T18" fmla="*/ 3303 w 84"/>
                <a:gd name="T19" fmla="*/ 8634 h 198"/>
                <a:gd name="T20" fmla="*/ 2687 w 84"/>
                <a:gd name="T21" fmla="*/ 8987 h 198"/>
                <a:gd name="T22" fmla="*/ 403 w 84"/>
                <a:gd name="T23" fmla="*/ 8689 h 198"/>
                <a:gd name="T24" fmla="*/ 650 w 84"/>
                <a:gd name="T25" fmla="*/ 6981 h 198"/>
                <a:gd name="T26" fmla="*/ 984 w 84"/>
                <a:gd name="T27" fmla="*/ 3686 h 1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4" h="198">
                  <a:moveTo>
                    <a:pt x="24" y="74"/>
                  </a:moveTo>
                  <a:cubicBezTo>
                    <a:pt x="24" y="57"/>
                    <a:pt x="18" y="44"/>
                    <a:pt x="17" y="33"/>
                  </a:cubicBezTo>
                  <a:cubicBezTo>
                    <a:pt x="17" y="28"/>
                    <a:pt x="21" y="22"/>
                    <a:pt x="20" y="20"/>
                  </a:cubicBezTo>
                  <a:cubicBezTo>
                    <a:pt x="19" y="18"/>
                    <a:pt x="22" y="13"/>
                    <a:pt x="24" y="12"/>
                  </a:cubicBezTo>
                  <a:cubicBezTo>
                    <a:pt x="29" y="10"/>
                    <a:pt x="34" y="6"/>
                    <a:pt x="41" y="7"/>
                  </a:cubicBezTo>
                  <a:cubicBezTo>
                    <a:pt x="45" y="8"/>
                    <a:pt x="49" y="13"/>
                    <a:pt x="56" y="5"/>
                  </a:cubicBezTo>
                  <a:cubicBezTo>
                    <a:pt x="62" y="0"/>
                    <a:pt x="66" y="7"/>
                    <a:pt x="72" y="6"/>
                  </a:cubicBezTo>
                  <a:cubicBezTo>
                    <a:pt x="84" y="20"/>
                    <a:pt x="67" y="67"/>
                    <a:pt x="65" y="95"/>
                  </a:cubicBezTo>
                  <a:cubicBezTo>
                    <a:pt x="65" y="106"/>
                    <a:pt x="73" y="131"/>
                    <a:pt x="78" y="145"/>
                  </a:cubicBezTo>
                  <a:cubicBezTo>
                    <a:pt x="82" y="155"/>
                    <a:pt x="82" y="164"/>
                    <a:pt x="81" y="173"/>
                  </a:cubicBezTo>
                  <a:cubicBezTo>
                    <a:pt x="80" y="183"/>
                    <a:pt x="66" y="180"/>
                    <a:pt x="66" y="180"/>
                  </a:cubicBezTo>
                  <a:cubicBezTo>
                    <a:pt x="43" y="177"/>
                    <a:pt x="21" y="198"/>
                    <a:pt x="10" y="174"/>
                  </a:cubicBezTo>
                  <a:cubicBezTo>
                    <a:pt x="0" y="163"/>
                    <a:pt x="13" y="155"/>
                    <a:pt x="16" y="140"/>
                  </a:cubicBezTo>
                  <a:cubicBezTo>
                    <a:pt x="18" y="133"/>
                    <a:pt x="24" y="101"/>
                    <a:pt x="24" y="7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123">
              <a:extLst>
                <a:ext uri="{FF2B5EF4-FFF2-40B4-BE49-F238E27FC236}">
                  <a16:creationId xmlns:a16="http://schemas.microsoft.com/office/drawing/2014/main" id="{18D53FC5-765D-4A57-8895-11EE6F55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206"/>
              <a:ext cx="272" cy="989"/>
            </a:xfrm>
            <a:custGeom>
              <a:avLst/>
              <a:gdLst>
                <a:gd name="T0" fmla="*/ 2975 w 79"/>
                <a:gd name="T1" fmla="*/ 12721 h 269"/>
                <a:gd name="T2" fmla="*/ 1956 w 79"/>
                <a:gd name="T3" fmla="*/ 12328 h 269"/>
                <a:gd name="T4" fmla="*/ 1790 w 79"/>
                <a:gd name="T5" fmla="*/ 12328 h 269"/>
                <a:gd name="T6" fmla="*/ 1670 w 79"/>
                <a:gd name="T7" fmla="*/ 12328 h 269"/>
                <a:gd name="T8" fmla="*/ 1553 w 79"/>
                <a:gd name="T9" fmla="*/ 12328 h 269"/>
                <a:gd name="T10" fmla="*/ 451 w 79"/>
                <a:gd name="T11" fmla="*/ 13125 h 269"/>
                <a:gd name="T12" fmla="*/ 34 w 79"/>
                <a:gd name="T13" fmla="*/ 13166 h 269"/>
                <a:gd name="T14" fmla="*/ 34 w 79"/>
                <a:gd name="T15" fmla="*/ 11680 h 269"/>
                <a:gd name="T16" fmla="*/ 403 w 79"/>
                <a:gd name="T17" fmla="*/ 10232 h 269"/>
                <a:gd name="T18" fmla="*/ 451 w 79"/>
                <a:gd name="T19" fmla="*/ 5662 h 269"/>
                <a:gd name="T20" fmla="*/ 568 w 79"/>
                <a:gd name="T21" fmla="*/ 2989 h 269"/>
                <a:gd name="T22" fmla="*/ 0 w 79"/>
                <a:gd name="T23" fmla="*/ 596 h 269"/>
                <a:gd name="T24" fmla="*/ 286 w 79"/>
                <a:gd name="T25" fmla="*/ 202 h 269"/>
                <a:gd name="T26" fmla="*/ 2324 w 79"/>
                <a:gd name="T27" fmla="*/ 96 h 269"/>
                <a:gd name="T28" fmla="*/ 2572 w 79"/>
                <a:gd name="T29" fmla="*/ 202 h 269"/>
                <a:gd name="T30" fmla="*/ 2775 w 79"/>
                <a:gd name="T31" fmla="*/ 1000 h 269"/>
                <a:gd name="T32" fmla="*/ 2241 w 79"/>
                <a:gd name="T33" fmla="*/ 3677 h 269"/>
                <a:gd name="T34" fmla="*/ 2892 w 79"/>
                <a:gd name="T35" fmla="*/ 11030 h 269"/>
                <a:gd name="T36" fmla="*/ 3226 w 79"/>
                <a:gd name="T37" fmla="*/ 12328 h 269"/>
                <a:gd name="T38" fmla="*/ 2975 w 79"/>
                <a:gd name="T39" fmla="*/ 12721 h 2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9" h="269">
                  <a:moveTo>
                    <a:pt x="73" y="256"/>
                  </a:moveTo>
                  <a:cubicBezTo>
                    <a:pt x="64" y="250"/>
                    <a:pt x="54" y="248"/>
                    <a:pt x="48" y="248"/>
                  </a:cubicBezTo>
                  <a:cubicBezTo>
                    <a:pt x="47" y="247"/>
                    <a:pt x="45" y="248"/>
                    <a:pt x="44" y="248"/>
                  </a:cubicBezTo>
                  <a:cubicBezTo>
                    <a:pt x="43" y="248"/>
                    <a:pt x="42" y="248"/>
                    <a:pt x="41" y="248"/>
                  </a:cubicBezTo>
                  <a:cubicBezTo>
                    <a:pt x="40" y="248"/>
                    <a:pt x="39" y="248"/>
                    <a:pt x="38" y="248"/>
                  </a:cubicBezTo>
                  <a:cubicBezTo>
                    <a:pt x="27" y="249"/>
                    <a:pt x="18" y="255"/>
                    <a:pt x="11" y="264"/>
                  </a:cubicBezTo>
                  <a:cubicBezTo>
                    <a:pt x="6" y="268"/>
                    <a:pt x="1" y="269"/>
                    <a:pt x="1" y="265"/>
                  </a:cubicBezTo>
                  <a:cubicBezTo>
                    <a:pt x="0" y="255"/>
                    <a:pt x="0" y="244"/>
                    <a:pt x="1" y="235"/>
                  </a:cubicBezTo>
                  <a:cubicBezTo>
                    <a:pt x="1" y="225"/>
                    <a:pt x="8" y="217"/>
                    <a:pt x="10" y="206"/>
                  </a:cubicBezTo>
                  <a:cubicBezTo>
                    <a:pt x="11" y="198"/>
                    <a:pt x="11" y="147"/>
                    <a:pt x="11" y="114"/>
                  </a:cubicBezTo>
                  <a:cubicBezTo>
                    <a:pt x="11" y="84"/>
                    <a:pt x="15" y="68"/>
                    <a:pt x="14" y="60"/>
                  </a:cubicBezTo>
                  <a:cubicBezTo>
                    <a:pt x="13" y="51"/>
                    <a:pt x="2" y="30"/>
                    <a:pt x="0" y="12"/>
                  </a:cubicBezTo>
                  <a:cubicBezTo>
                    <a:pt x="0" y="7"/>
                    <a:pt x="5" y="2"/>
                    <a:pt x="7" y="4"/>
                  </a:cubicBezTo>
                  <a:cubicBezTo>
                    <a:pt x="18" y="14"/>
                    <a:pt x="37" y="0"/>
                    <a:pt x="57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70" y="13"/>
                    <a:pt x="68" y="20"/>
                  </a:cubicBezTo>
                  <a:cubicBezTo>
                    <a:pt x="65" y="39"/>
                    <a:pt x="56" y="67"/>
                    <a:pt x="55" y="74"/>
                  </a:cubicBezTo>
                  <a:cubicBezTo>
                    <a:pt x="53" y="88"/>
                    <a:pt x="62" y="203"/>
                    <a:pt x="71" y="222"/>
                  </a:cubicBezTo>
                  <a:cubicBezTo>
                    <a:pt x="77" y="232"/>
                    <a:pt x="78" y="235"/>
                    <a:pt x="79" y="248"/>
                  </a:cubicBezTo>
                  <a:cubicBezTo>
                    <a:pt x="79" y="251"/>
                    <a:pt x="75" y="258"/>
                    <a:pt x="73" y="25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124">
              <a:extLst>
                <a:ext uri="{FF2B5EF4-FFF2-40B4-BE49-F238E27FC236}">
                  <a16:creationId xmlns:a16="http://schemas.microsoft.com/office/drawing/2014/main" id="{47D0A52E-497B-4CA3-BE16-66A82B033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349"/>
              <a:ext cx="365" cy="850"/>
            </a:xfrm>
            <a:custGeom>
              <a:avLst/>
              <a:gdLst>
                <a:gd name="T0" fmla="*/ 2693 w 106"/>
                <a:gd name="T1" fmla="*/ 11510 h 231"/>
                <a:gd name="T2" fmla="*/ 1436 w 106"/>
                <a:gd name="T3" fmla="*/ 10763 h 231"/>
                <a:gd name="T4" fmla="*/ 1388 w 106"/>
                <a:gd name="T5" fmla="*/ 10763 h 231"/>
                <a:gd name="T6" fmla="*/ 486 w 106"/>
                <a:gd name="T7" fmla="*/ 10711 h 231"/>
                <a:gd name="T8" fmla="*/ 83 w 106"/>
                <a:gd name="T9" fmla="*/ 9965 h 231"/>
                <a:gd name="T10" fmla="*/ 616 w 106"/>
                <a:gd name="T11" fmla="*/ 9070 h 231"/>
                <a:gd name="T12" fmla="*/ 1470 w 106"/>
                <a:gd name="T13" fmla="*/ 3440 h 231"/>
                <a:gd name="T14" fmla="*/ 1470 w 106"/>
                <a:gd name="T15" fmla="*/ 1001 h 231"/>
                <a:gd name="T16" fmla="*/ 2004 w 106"/>
                <a:gd name="T17" fmla="*/ 0 h 231"/>
                <a:gd name="T18" fmla="*/ 2655 w 106"/>
                <a:gd name="T19" fmla="*/ 596 h 231"/>
                <a:gd name="T20" fmla="*/ 3392 w 106"/>
                <a:gd name="T21" fmla="*/ 596 h 231"/>
                <a:gd name="T22" fmla="*/ 3960 w 106"/>
                <a:gd name="T23" fmla="*/ 394 h 231"/>
                <a:gd name="T24" fmla="*/ 4163 w 106"/>
                <a:gd name="T25" fmla="*/ 2097 h 231"/>
                <a:gd name="T26" fmla="*/ 3629 w 106"/>
                <a:gd name="T27" fmla="*/ 3492 h 231"/>
                <a:gd name="T28" fmla="*/ 3023 w 106"/>
                <a:gd name="T29" fmla="*/ 8923 h 231"/>
                <a:gd name="T30" fmla="*/ 3106 w 106"/>
                <a:gd name="T31" fmla="*/ 11010 h 231"/>
                <a:gd name="T32" fmla="*/ 2693 w 106"/>
                <a:gd name="T33" fmla="*/ 11510 h 2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6" h="231">
                  <a:moveTo>
                    <a:pt x="66" y="231"/>
                  </a:moveTo>
                  <a:cubicBezTo>
                    <a:pt x="62" y="221"/>
                    <a:pt x="51" y="219"/>
                    <a:pt x="35" y="216"/>
                  </a:cubicBezTo>
                  <a:cubicBezTo>
                    <a:pt x="35" y="216"/>
                    <a:pt x="34" y="216"/>
                    <a:pt x="34" y="216"/>
                  </a:cubicBezTo>
                  <a:cubicBezTo>
                    <a:pt x="26" y="213"/>
                    <a:pt x="18" y="213"/>
                    <a:pt x="12" y="215"/>
                  </a:cubicBezTo>
                  <a:cubicBezTo>
                    <a:pt x="7" y="217"/>
                    <a:pt x="0" y="207"/>
                    <a:pt x="2" y="200"/>
                  </a:cubicBezTo>
                  <a:cubicBezTo>
                    <a:pt x="5" y="185"/>
                    <a:pt x="15" y="182"/>
                    <a:pt x="15" y="182"/>
                  </a:cubicBezTo>
                  <a:cubicBezTo>
                    <a:pt x="15" y="182"/>
                    <a:pt x="40" y="88"/>
                    <a:pt x="36" y="69"/>
                  </a:cubicBezTo>
                  <a:cubicBezTo>
                    <a:pt x="30" y="41"/>
                    <a:pt x="35" y="42"/>
                    <a:pt x="36" y="20"/>
                  </a:cubicBezTo>
                  <a:cubicBezTo>
                    <a:pt x="37" y="14"/>
                    <a:pt x="45" y="3"/>
                    <a:pt x="49" y="0"/>
                  </a:cubicBezTo>
                  <a:cubicBezTo>
                    <a:pt x="51" y="5"/>
                    <a:pt x="56" y="11"/>
                    <a:pt x="65" y="12"/>
                  </a:cubicBezTo>
                  <a:cubicBezTo>
                    <a:pt x="76" y="14"/>
                    <a:pt x="75" y="16"/>
                    <a:pt x="83" y="12"/>
                  </a:cubicBezTo>
                  <a:cubicBezTo>
                    <a:pt x="88" y="9"/>
                    <a:pt x="93" y="9"/>
                    <a:pt x="97" y="8"/>
                  </a:cubicBezTo>
                  <a:cubicBezTo>
                    <a:pt x="106" y="14"/>
                    <a:pt x="106" y="25"/>
                    <a:pt x="102" y="42"/>
                  </a:cubicBezTo>
                  <a:cubicBezTo>
                    <a:pt x="102" y="45"/>
                    <a:pt x="90" y="65"/>
                    <a:pt x="89" y="70"/>
                  </a:cubicBezTo>
                  <a:cubicBezTo>
                    <a:pt x="82" y="104"/>
                    <a:pt x="74" y="155"/>
                    <a:pt x="74" y="179"/>
                  </a:cubicBezTo>
                  <a:cubicBezTo>
                    <a:pt x="74" y="191"/>
                    <a:pt x="76" y="207"/>
                    <a:pt x="76" y="221"/>
                  </a:cubicBezTo>
                  <a:cubicBezTo>
                    <a:pt x="75" y="225"/>
                    <a:pt x="69" y="230"/>
                    <a:pt x="66" y="23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0" name="Freeform 125">
              <a:extLst>
                <a:ext uri="{FF2B5EF4-FFF2-40B4-BE49-F238E27FC236}">
                  <a16:creationId xmlns:a16="http://schemas.microsoft.com/office/drawing/2014/main" id="{FFB8549E-31EF-40AE-AB0F-3A81EB30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357"/>
              <a:ext cx="255" cy="452"/>
            </a:xfrm>
            <a:custGeom>
              <a:avLst/>
              <a:gdLst>
                <a:gd name="T0" fmla="*/ 2257 w 74"/>
                <a:gd name="T1" fmla="*/ 2727 h 123"/>
                <a:gd name="T2" fmla="*/ 2695 w 74"/>
                <a:gd name="T3" fmla="*/ 1687 h 123"/>
                <a:gd name="T4" fmla="*/ 2209 w 74"/>
                <a:gd name="T5" fmla="*/ 55 h 123"/>
                <a:gd name="T6" fmla="*/ 772 w 74"/>
                <a:gd name="T7" fmla="*/ 1444 h 123"/>
                <a:gd name="T8" fmla="*/ 903 w 74"/>
                <a:gd name="T9" fmla="*/ 3024 h 123"/>
                <a:gd name="T10" fmla="*/ 451 w 74"/>
                <a:gd name="T11" fmla="*/ 4175 h 123"/>
                <a:gd name="T12" fmla="*/ 248 w 74"/>
                <a:gd name="T13" fmla="*/ 5751 h 123"/>
                <a:gd name="T14" fmla="*/ 1189 w 74"/>
                <a:gd name="T15" fmla="*/ 6008 h 123"/>
                <a:gd name="T16" fmla="*/ 2006 w 74"/>
                <a:gd name="T17" fmla="*/ 6049 h 123"/>
                <a:gd name="T18" fmla="*/ 2209 w 74"/>
                <a:gd name="T19" fmla="*/ 5362 h 123"/>
                <a:gd name="T20" fmla="*/ 2088 w 74"/>
                <a:gd name="T21" fmla="*/ 4619 h 123"/>
                <a:gd name="T22" fmla="*/ 2257 w 74"/>
                <a:gd name="T23" fmla="*/ 2727 h 1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123">
                  <a:moveTo>
                    <a:pt x="55" y="55"/>
                  </a:moveTo>
                  <a:cubicBezTo>
                    <a:pt x="55" y="55"/>
                    <a:pt x="74" y="51"/>
                    <a:pt x="66" y="34"/>
                  </a:cubicBezTo>
                  <a:cubicBezTo>
                    <a:pt x="59" y="17"/>
                    <a:pt x="65" y="0"/>
                    <a:pt x="54" y="1"/>
                  </a:cubicBezTo>
                  <a:cubicBezTo>
                    <a:pt x="42" y="1"/>
                    <a:pt x="15" y="19"/>
                    <a:pt x="19" y="29"/>
                  </a:cubicBezTo>
                  <a:cubicBezTo>
                    <a:pt x="23" y="39"/>
                    <a:pt x="25" y="46"/>
                    <a:pt x="22" y="61"/>
                  </a:cubicBezTo>
                  <a:cubicBezTo>
                    <a:pt x="20" y="67"/>
                    <a:pt x="14" y="77"/>
                    <a:pt x="11" y="84"/>
                  </a:cubicBezTo>
                  <a:cubicBezTo>
                    <a:pt x="8" y="92"/>
                    <a:pt x="0" y="112"/>
                    <a:pt x="6" y="116"/>
                  </a:cubicBezTo>
                  <a:cubicBezTo>
                    <a:pt x="11" y="120"/>
                    <a:pt x="21" y="122"/>
                    <a:pt x="29" y="121"/>
                  </a:cubicBezTo>
                  <a:cubicBezTo>
                    <a:pt x="36" y="120"/>
                    <a:pt x="42" y="123"/>
                    <a:pt x="49" y="122"/>
                  </a:cubicBezTo>
                  <a:cubicBezTo>
                    <a:pt x="55" y="121"/>
                    <a:pt x="57" y="117"/>
                    <a:pt x="54" y="108"/>
                  </a:cubicBezTo>
                  <a:cubicBezTo>
                    <a:pt x="54" y="98"/>
                    <a:pt x="58" y="96"/>
                    <a:pt x="51" y="93"/>
                  </a:cubicBezTo>
                  <a:cubicBezTo>
                    <a:pt x="45" y="90"/>
                    <a:pt x="52" y="63"/>
                    <a:pt x="55" y="5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126">
              <a:extLst>
                <a:ext uri="{FF2B5EF4-FFF2-40B4-BE49-F238E27FC236}">
                  <a16:creationId xmlns:a16="http://schemas.microsoft.com/office/drawing/2014/main" id="{4A9894E8-79F6-4BD1-99A5-A06BE7875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007"/>
              <a:ext cx="269" cy="379"/>
            </a:xfrm>
            <a:custGeom>
              <a:avLst/>
              <a:gdLst>
                <a:gd name="T0" fmla="*/ 821 w 78"/>
                <a:gd name="T1" fmla="*/ 2936 h 103"/>
                <a:gd name="T2" fmla="*/ 1676 w 78"/>
                <a:gd name="T3" fmla="*/ 854 h 103"/>
                <a:gd name="T4" fmla="*/ 2866 w 78"/>
                <a:gd name="T5" fmla="*/ 243 h 103"/>
                <a:gd name="T6" fmla="*/ 3118 w 78"/>
                <a:gd name="T7" fmla="*/ 1450 h 103"/>
                <a:gd name="T8" fmla="*/ 2211 w 78"/>
                <a:gd name="T9" fmla="*/ 3183 h 103"/>
                <a:gd name="T10" fmla="*/ 2128 w 78"/>
                <a:gd name="T11" fmla="*/ 4927 h 103"/>
                <a:gd name="T12" fmla="*/ 1607 w 78"/>
                <a:gd name="T13" fmla="*/ 4629 h 103"/>
                <a:gd name="T14" fmla="*/ 986 w 78"/>
                <a:gd name="T15" fmla="*/ 4427 h 103"/>
                <a:gd name="T16" fmla="*/ 117 w 78"/>
                <a:gd name="T17" fmla="*/ 4037 h 103"/>
                <a:gd name="T18" fmla="*/ 821 w 78"/>
                <a:gd name="T19" fmla="*/ 2936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03">
                  <a:moveTo>
                    <a:pt x="20" y="59"/>
                  </a:moveTo>
                  <a:cubicBezTo>
                    <a:pt x="41" y="37"/>
                    <a:pt x="37" y="18"/>
                    <a:pt x="41" y="17"/>
                  </a:cubicBezTo>
                  <a:cubicBezTo>
                    <a:pt x="53" y="8"/>
                    <a:pt x="54" y="0"/>
                    <a:pt x="70" y="5"/>
                  </a:cubicBezTo>
                  <a:cubicBezTo>
                    <a:pt x="78" y="8"/>
                    <a:pt x="78" y="10"/>
                    <a:pt x="76" y="29"/>
                  </a:cubicBezTo>
                  <a:cubicBezTo>
                    <a:pt x="75" y="51"/>
                    <a:pt x="52" y="41"/>
                    <a:pt x="54" y="64"/>
                  </a:cubicBezTo>
                  <a:cubicBezTo>
                    <a:pt x="55" y="87"/>
                    <a:pt x="68" y="80"/>
                    <a:pt x="52" y="99"/>
                  </a:cubicBezTo>
                  <a:cubicBezTo>
                    <a:pt x="42" y="103"/>
                    <a:pt x="47" y="90"/>
                    <a:pt x="39" y="93"/>
                  </a:cubicBezTo>
                  <a:cubicBezTo>
                    <a:pt x="30" y="96"/>
                    <a:pt x="28" y="91"/>
                    <a:pt x="24" y="89"/>
                  </a:cubicBezTo>
                  <a:cubicBezTo>
                    <a:pt x="16" y="82"/>
                    <a:pt x="0" y="91"/>
                    <a:pt x="3" y="81"/>
                  </a:cubicBezTo>
                  <a:cubicBezTo>
                    <a:pt x="6" y="71"/>
                    <a:pt x="12" y="72"/>
                    <a:pt x="20" y="59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127">
              <a:extLst>
                <a:ext uri="{FF2B5EF4-FFF2-40B4-BE49-F238E27FC236}">
                  <a16:creationId xmlns:a16="http://schemas.microsoft.com/office/drawing/2014/main" id="{5879C90D-4CFA-418A-B5F0-1F6C8DDF4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316"/>
              <a:ext cx="379" cy="500"/>
            </a:xfrm>
            <a:custGeom>
              <a:avLst/>
              <a:gdLst>
                <a:gd name="T0" fmla="*/ 2457 w 110"/>
                <a:gd name="T1" fmla="*/ 298 h 136"/>
                <a:gd name="T2" fmla="*/ 2539 w 110"/>
                <a:gd name="T3" fmla="*/ 55 h 136"/>
                <a:gd name="T4" fmla="*/ 3359 w 110"/>
                <a:gd name="T5" fmla="*/ 243 h 136"/>
                <a:gd name="T6" fmla="*/ 3966 w 110"/>
                <a:gd name="T7" fmla="*/ 445 h 136"/>
                <a:gd name="T8" fmla="*/ 4296 w 110"/>
                <a:gd name="T9" fmla="*/ 743 h 136"/>
                <a:gd name="T10" fmla="*/ 3277 w 110"/>
                <a:gd name="T11" fmla="*/ 3283 h 136"/>
                <a:gd name="T12" fmla="*/ 2825 w 110"/>
                <a:gd name="T13" fmla="*/ 5313 h 136"/>
                <a:gd name="T14" fmla="*/ 2257 w 110"/>
                <a:gd name="T15" fmla="*/ 6757 h 136"/>
                <a:gd name="T16" fmla="*/ 1874 w 110"/>
                <a:gd name="T17" fmla="*/ 6368 h 136"/>
                <a:gd name="T18" fmla="*/ 203 w 110"/>
                <a:gd name="T19" fmla="*/ 5217 h 136"/>
                <a:gd name="T20" fmla="*/ 903 w 110"/>
                <a:gd name="T21" fmla="*/ 4070 h 136"/>
                <a:gd name="T22" fmla="*/ 2457 w 110"/>
                <a:gd name="T23" fmla="*/ 298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136">
                  <a:moveTo>
                    <a:pt x="60" y="6"/>
                  </a:moveTo>
                  <a:cubicBezTo>
                    <a:pt x="61" y="4"/>
                    <a:pt x="61" y="3"/>
                    <a:pt x="62" y="1"/>
                  </a:cubicBezTo>
                  <a:cubicBezTo>
                    <a:pt x="65" y="4"/>
                    <a:pt x="76" y="0"/>
                    <a:pt x="82" y="5"/>
                  </a:cubicBezTo>
                  <a:cubicBezTo>
                    <a:pt x="86" y="7"/>
                    <a:pt x="88" y="12"/>
                    <a:pt x="97" y="9"/>
                  </a:cubicBezTo>
                  <a:cubicBezTo>
                    <a:pt x="103" y="7"/>
                    <a:pt x="100" y="14"/>
                    <a:pt x="105" y="15"/>
                  </a:cubicBezTo>
                  <a:cubicBezTo>
                    <a:pt x="110" y="30"/>
                    <a:pt x="92" y="47"/>
                    <a:pt x="80" y="66"/>
                  </a:cubicBezTo>
                  <a:cubicBezTo>
                    <a:pt x="76" y="74"/>
                    <a:pt x="69" y="94"/>
                    <a:pt x="69" y="107"/>
                  </a:cubicBezTo>
                  <a:cubicBezTo>
                    <a:pt x="69" y="120"/>
                    <a:pt x="62" y="130"/>
                    <a:pt x="55" y="136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27" y="118"/>
                    <a:pt x="5" y="126"/>
                    <a:pt x="5" y="105"/>
                  </a:cubicBezTo>
                  <a:cubicBezTo>
                    <a:pt x="0" y="93"/>
                    <a:pt x="14" y="91"/>
                    <a:pt x="22" y="82"/>
                  </a:cubicBezTo>
                  <a:cubicBezTo>
                    <a:pt x="30" y="73"/>
                    <a:pt x="59" y="21"/>
                    <a:pt x="60" y="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128">
              <a:extLst>
                <a:ext uri="{FF2B5EF4-FFF2-40B4-BE49-F238E27FC236}">
                  <a16:creationId xmlns:a16="http://schemas.microsoft.com/office/drawing/2014/main" id="{09DE4F12-9F9F-481B-B4FD-64E672885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717"/>
              <a:ext cx="479" cy="783"/>
            </a:xfrm>
            <a:custGeom>
              <a:avLst/>
              <a:gdLst>
                <a:gd name="T0" fmla="*/ 2626 w 139"/>
                <a:gd name="T1" fmla="*/ 10580 h 213"/>
                <a:gd name="T2" fmla="*/ 3029 w 139"/>
                <a:gd name="T3" fmla="*/ 8742 h 213"/>
                <a:gd name="T4" fmla="*/ 4335 w 139"/>
                <a:gd name="T5" fmla="*/ 4363 h 213"/>
                <a:gd name="T6" fmla="*/ 5652 w 139"/>
                <a:gd name="T7" fmla="*/ 1243 h 213"/>
                <a:gd name="T8" fmla="*/ 5607 w 139"/>
                <a:gd name="T9" fmla="*/ 1298 h 213"/>
                <a:gd name="T10" fmla="*/ 5607 w 139"/>
                <a:gd name="T11" fmla="*/ 1298 h 213"/>
                <a:gd name="T12" fmla="*/ 5607 w 139"/>
                <a:gd name="T13" fmla="*/ 1338 h 213"/>
                <a:gd name="T14" fmla="*/ 5238 w 139"/>
                <a:gd name="T15" fmla="*/ 945 h 213"/>
                <a:gd name="T16" fmla="*/ 3563 w 139"/>
                <a:gd name="T17" fmla="*/ 0 h 213"/>
                <a:gd name="T18" fmla="*/ 3515 w 139"/>
                <a:gd name="T19" fmla="*/ 55 h 213"/>
                <a:gd name="T20" fmla="*/ 3398 w 139"/>
                <a:gd name="T21" fmla="*/ 243 h 213"/>
                <a:gd name="T22" fmla="*/ 3229 w 139"/>
                <a:gd name="T23" fmla="*/ 2731 h 213"/>
                <a:gd name="T24" fmla="*/ 903 w 139"/>
                <a:gd name="T25" fmla="*/ 7499 h 213"/>
                <a:gd name="T26" fmla="*/ 203 w 139"/>
                <a:gd name="T27" fmla="*/ 8650 h 213"/>
                <a:gd name="T28" fmla="*/ 403 w 139"/>
                <a:gd name="T29" fmla="*/ 9282 h 213"/>
                <a:gd name="T30" fmla="*/ 1961 w 139"/>
                <a:gd name="T31" fmla="*/ 1058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9" h="213">
                  <a:moveTo>
                    <a:pt x="64" y="213"/>
                  </a:moveTo>
                  <a:cubicBezTo>
                    <a:pt x="70" y="202"/>
                    <a:pt x="75" y="187"/>
                    <a:pt x="74" y="176"/>
                  </a:cubicBezTo>
                  <a:cubicBezTo>
                    <a:pt x="72" y="158"/>
                    <a:pt x="101" y="98"/>
                    <a:pt x="106" y="88"/>
                  </a:cubicBezTo>
                  <a:cubicBezTo>
                    <a:pt x="109" y="81"/>
                    <a:pt x="139" y="34"/>
                    <a:pt x="138" y="25"/>
                  </a:cubicBezTo>
                  <a:cubicBezTo>
                    <a:pt x="138" y="26"/>
                    <a:pt x="138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7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10" y="9"/>
                    <a:pt x="90" y="16"/>
                    <a:pt x="87" y="0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5" y="1"/>
                    <a:pt x="84" y="4"/>
                    <a:pt x="83" y="5"/>
                  </a:cubicBezTo>
                  <a:cubicBezTo>
                    <a:pt x="73" y="18"/>
                    <a:pt x="81" y="46"/>
                    <a:pt x="79" y="55"/>
                  </a:cubicBezTo>
                  <a:cubicBezTo>
                    <a:pt x="78" y="62"/>
                    <a:pt x="57" y="127"/>
                    <a:pt x="22" y="151"/>
                  </a:cubicBezTo>
                  <a:cubicBezTo>
                    <a:pt x="16" y="155"/>
                    <a:pt x="11" y="166"/>
                    <a:pt x="5" y="174"/>
                  </a:cubicBezTo>
                  <a:cubicBezTo>
                    <a:pt x="0" y="182"/>
                    <a:pt x="2" y="187"/>
                    <a:pt x="10" y="187"/>
                  </a:cubicBezTo>
                  <a:cubicBezTo>
                    <a:pt x="24" y="181"/>
                    <a:pt x="43" y="187"/>
                    <a:pt x="48" y="2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129">
              <a:extLst>
                <a:ext uri="{FF2B5EF4-FFF2-40B4-BE49-F238E27FC236}">
                  <a16:creationId xmlns:a16="http://schemas.microsoft.com/office/drawing/2014/main" id="{6AEFBCAF-3920-44C2-8954-86F57C010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3195"/>
              <a:ext cx="3" cy="41"/>
            </a:xfrm>
            <a:custGeom>
              <a:avLst/>
              <a:gdLst>
                <a:gd name="T0" fmla="*/ 0 w 1"/>
                <a:gd name="T1" fmla="*/ 0 h 11"/>
                <a:gd name="T2" fmla="*/ 27 w 1"/>
                <a:gd name="T3" fmla="*/ 57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1" y="4"/>
                    <a:pt x="1" y="8"/>
                    <a:pt x="1" y="11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130">
              <a:extLst>
                <a:ext uri="{FF2B5EF4-FFF2-40B4-BE49-F238E27FC236}">
                  <a16:creationId xmlns:a16="http://schemas.microsoft.com/office/drawing/2014/main" id="{A3C6D578-F997-4C13-9F12-370601076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346"/>
              <a:ext cx="20" cy="66"/>
            </a:xfrm>
            <a:custGeom>
              <a:avLst/>
              <a:gdLst>
                <a:gd name="T0" fmla="*/ 0 w 6"/>
                <a:gd name="T1" fmla="*/ 0 h 18"/>
                <a:gd name="T2" fmla="*/ 223 w 6"/>
                <a:gd name="T3" fmla="*/ 88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0" y="0"/>
                  </a:moveTo>
                  <a:cubicBezTo>
                    <a:pt x="1" y="6"/>
                    <a:pt x="1" y="14"/>
                    <a:pt x="6" y="18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131">
              <a:extLst>
                <a:ext uri="{FF2B5EF4-FFF2-40B4-BE49-F238E27FC236}">
                  <a16:creationId xmlns:a16="http://schemas.microsoft.com/office/drawing/2014/main" id="{38829767-BF08-4004-8EEE-59EBB599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258"/>
              <a:ext cx="31" cy="36"/>
            </a:xfrm>
            <a:custGeom>
              <a:avLst/>
              <a:gdLst>
                <a:gd name="T0" fmla="*/ 0 w 9"/>
                <a:gd name="T1" fmla="*/ 0 h 10"/>
                <a:gd name="T2" fmla="*/ 369 w 9"/>
                <a:gd name="T3" fmla="*/ 4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3" y="3"/>
                    <a:pt x="6" y="7"/>
                    <a:pt x="9" y="10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132">
              <a:extLst>
                <a:ext uri="{FF2B5EF4-FFF2-40B4-BE49-F238E27FC236}">
                  <a16:creationId xmlns:a16="http://schemas.microsoft.com/office/drawing/2014/main" id="{291B1476-D397-41FA-BFE3-7A11EE4AE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030"/>
              <a:ext cx="17" cy="58"/>
            </a:xfrm>
            <a:custGeom>
              <a:avLst/>
              <a:gdLst>
                <a:gd name="T0" fmla="*/ 163 w 5"/>
                <a:gd name="T1" fmla="*/ 761 h 16"/>
                <a:gd name="T2" fmla="*/ 197 w 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4" y="16"/>
                  </a:moveTo>
                  <a:cubicBezTo>
                    <a:pt x="0" y="11"/>
                    <a:pt x="3" y="5"/>
                    <a:pt x="5" y="0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133">
              <a:extLst>
                <a:ext uri="{FF2B5EF4-FFF2-40B4-BE49-F238E27FC236}">
                  <a16:creationId xmlns:a16="http://schemas.microsoft.com/office/drawing/2014/main" id="{37ACB470-E85B-4DE2-BD41-B6B2714E7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445"/>
              <a:ext cx="14" cy="59"/>
            </a:xfrm>
            <a:custGeom>
              <a:avLst/>
              <a:gdLst>
                <a:gd name="T0" fmla="*/ 172 w 4"/>
                <a:gd name="T1" fmla="*/ 0 h 16"/>
                <a:gd name="T2" fmla="*/ 0 w 4"/>
                <a:gd name="T3" fmla="*/ 80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2" y="5"/>
                    <a:pt x="1" y="10"/>
                    <a:pt x="0" y="16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134">
              <a:extLst>
                <a:ext uri="{FF2B5EF4-FFF2-40B4-BE49-F238E27FC236}">
                  <a16:creationId xmlns:a16="http://schemas.microsoft.com/office/drawing/2014/main" id="{44A94178-7DB8-4435-BC19-2688FEE73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886"/>
              <a:ext cx="24" cy="48"/>
            </a:xfrm>
            <a:custGeom>
              <a:avLst/>
              <a:gdLst>
                <a:gd name="T0" fmla="*/ 0 w 7"/>
                <a:gd name="T1" fmla="*/ 0 h 13"/>
                <a:gd name="T2" fmla="*/ 281 w 7"/>
                <a:gd name="T3" fmla="*/ 65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3" y="4"/>
                    <a:pt x="5" y="9"/>
                    <a:pt x="7" y="13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0" name="Freeform 135">
              <a:extLst>
                <a:ext uri="{FF2B5EF4-FFF2-40B4-BE49-F238E27FC236}">
                  <a16:creationId xmlns:a16="http://schemas.microsoft.com/office/drawing/2014/main" id="{42DDE8CC-E27B-4D80-A8B6-E9A797950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625"/>
              <a:ext cx="17" cy="51"/>
            </a:xfrm>
            <a:custGeom>
              <a:avLst/>
              <a:gdLst>
                <a:gd name="T0" fmla="*/ 0 w 5"/>
                <a:gd name="T1" fmla="*/ 0 h 14"/>
                <a:gd name="T2" fmla="*/ 197 w 5"/>
                <a:gd name="T3" fmla="*/ 67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0" y="5"/>
                    <a:pt x="3" y="9"/>
                    <a:pt x="5" y="14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136">
              <a:extLst>
                <a:ext uri="{FF2B5EF4-FFF2-40B4-BE49-F238E27FC236}">
                  <a16:creationId xmlns:a16="http://schemas.microsoft.com/office/drawing/2014/main" id="{2F44C350-11A0-4C6C-89D2-15C5794BF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666"/>
              <a:ext cx="35" cy="44"/>
            </a:xfrm>
            <a:custGeom>
              <a:avLst/>
              <a:gdLst>
                <a:gd name="T0" fmla="*/ 0 w 10"/>
                <a:gd name="T1" fmla="*/ 590 h 12"/>
                <a:gd name="T2" fmla="*/ 431 w 1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2" y="7"/>
                    <a:pt x="6" y="3"/>
                    <a:pt x="10" y="0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137">
              <a:extLst>
                <a:ext uri="{FF2B5EF4-FFF2-40B4-BE49-F238E27FC236}">
                  <a16:creationId xmlns:a16="http://schemas.microsoft.com/office/drawing/2014/main" id="{2E467BDE-E511-49EF-83BD-17247D58A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478"/>
              <a:ext cx="7" cy="40"/>
            </a:xfrm>
            <a:custGeom>
              <a:avLst/>
              <a:gdLst>
                <a:gd name="T0" fmla="*/ 88 w 2"/>
                <a:gd name="T1" fmla="*/ 527 h 11"/>
                <a:gd name="T2" fmla="*/ 49 w 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11"/>
                  </a:moveTo>
                  <a:cubicBezTo>
                    <a:pt x="1" y="7"/>
                    <a:pt x="0" y="3"/>
                    <a:pt x="1" y="0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138">
              <a:extLst>
                <a:ext uri="{FF2B5EF4-FFF2-40B4-BE49-F238E27FC236}">
                  <a16:creationId xmlns:a16="http://schemas.microsoft.com/office/drawing/2014/main" id="{7C8DE395-079C-4EA0-951F-517BACB64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3247"/>
              <a:ext cx="279" cy="253"/>
            </a:xfrm>
            <a:custGeom>
              <a:avLst/>
              <a:gdLst>
                <a:gd name="T0" fmla="*/ 2539 w 81"/>
                <a:gd name="T1" fmla="*/ 2757 h 69"/>
                <a:gd name="T2" fmla="*/ 1839 w 81"/>
                <a:gd name="T3" fmla="*/ 942 h 69"/>
                <a:gd name="T4" fmla="*/ 0 w 81"/>
                <a:gd name="T5" fmla="*/ 444 h 69"/>
                <a:gd name="T6" fmla="*/ 1020 w 81"/>
                <a:gd name="T7" fmla="*/ 3403 h 69"/>
                <a:gd name="T8" fmla="*/ 3310 w 81"/>
                <a:gd name="T9" fmla="*/ 3403 h 69"/>
                <a:gd name="T10" fmla="*/ 2539 w 81"/>
                <a:gd name="T11" fmla="*/ 2757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69">
                  <a:moveTo>
                    <a:pt x="62" y="56"/>
                  </a:moveTo>
                  <a:cubicBezTo>
                    <a:pt x="50" y="42"/>
                    <a:pt x="64" y="27"/>
                    <a:pt x="45" y="19"/>
                  </a:cubicBezTo>
                  <a:cubicBezTo>
                    <a:pt x="26" y="12"/>
                    <a:pt x="1" y="0"/>
                    <a:pt x="0" y="9"/>
                  </a:cubicBezTo>
                  <a:cubicBezTo>
                    <a:pt x="0" y="19"/>
                    <a:pt x="10" y="58"/>
                    <a:pt x="25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74" y="68"/>
                    <a:pt x="70" y="65"/>
                    <a:pt x="62" y="5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139">
              <a:extLst>
                <a:ext uri="{FF2B5EF4-FFF2-40B4-BE49-F238E27FC236}">
                  <a16:creationId xmlns:a16="http://schemas.microsoft.com/office/drawing/2014/main" id="{6CBA0FFE-240D-46F3-B402-E4D662C35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405"/>
              <a:ext cx="89" cy="95"/>
            </a:xfrm>
            <a:custGeom>
              <a:avLst/>
              <a:gdLst>
                <a:gd name="T0" fmla="*/ 962 w 26"/>
                <a:gd name="T1" fmla="*/ 1217 h 26"/>
                <a:gd name="T2" fmla="*/ 82 w 26"/>
                <a:gd name="T3" fmla="*/ 0 h 26"/>
                <a:gd name="T4" fmla="*/ 599 w 26"/>
                <a:gd name="T5" fmla="*/ 1268 h 26"/>
                <a:gd name="T6" fmla="*/ 1044 w 26"/>
                <a:gd name="T7" fmla="*/ 1268 h 26"/>
                <a:gd name="T8" fmla="*/ 962 w 26"/>
                <a:gd name="T9" fmla="*/ 121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6">
                  <a:moveTo>
                    <a:pt x="24" y="25"/>
                  </a:moveTo>
                  <a:cubicBezTo>
                    <a:pt x="16" y="17"/>
                    <a:pt x="8" y="9"/>
                    <a:pt x="2" y="0"/>
                  </a:cubicBezTo>
                  <a:cubicBezTo>
                    <a:pt x="0" y="14"/>
                    <a:pt x="6" y="20"/>
                    <a:pt x="15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4" y="25"/>
                    <a:pt x="24" y="2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40">
              <a:extLst>
                <a:ext uri="{FF2B5EF4-FFF2-40B4-BE49-F238E27FC236}">
                  <a16:creationId xmlns:a16="http://schemas.microsoft.com/office/drawing/2014/main" id="{E33EEE9C-E5FC-4E87-9FAB-AD980AA46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3294"/>
              <a:ext cx="124" cy="129"/>
            </a:xfrm>
            <a:custGeom>
              <a:avLst/>
              <a:gdLst>
                <a:gd name="T0" fmla="*/ 34 w 36"/>
                <a:gd name="T1" fmla="*/ 55 h 35"/>
                <a:gd name="T2" fmla="*/ 1471 w 36"/>
                <a:gd name="T3" fmla="*/ 855 h 35"/>
                <a:gd name="T4" fmla="*/ 0 w 36"/>
                <a:gd name="T5" fmla="*/ 24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1" y="1"/>
                  </a:moveTo>
                  <a:cubicBezTo>
                    <a:pt x="8" y="0"/>
                    <a:pt x="36" y="7"/>
                    <a:pt x="36" y="17"/>
                  </a:cubicBezTo>
                  <a:cubicBezTo>
                    <a:pt x="36" y="35"/>
                    <a:pt x="4" y="9"/>
                    <a:pt x="0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41">
              <a:extLst>
                <a:ext uri="{FF2B5EF4-FFF2-40B4-BE49-F238E27FC236}">
                  <a16:creationId xmlns:a16="http://schemas.microsoft.com/office/drawing/2014/main" id="{E2FA9E87-2697-4415-8834-10A8D4CC7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3401"/>
              <a:ext cx="59" cy="22"/>
            </a:xfrm>
            <a:custGeom>
              <a:avLst/>
              <a:gdLst>
                <a:gd name="T0" fmla="*/ 0 w 17"/>
                <a:gd name="T1" fmla="*/ 55 h 6"/>
                <a:gd name="T2" fmla="*/ 711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1"/>
                  </a:moveTo>
                  <a:cubicBezTo>
                    <a:pt x="5" y="4"/>
                    <a:pt x="13" y="6"/>
                    <a:pt x="17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42">
              <a:extLst>
                <a:ext uri="{FF2B5EF4-FFF2-40B4-BE49-F238E27FC236}">
                  <a16:creationId xmlns:a16="http://schemas.microsoft.com/office/drawing/2014/main" id="{F9EE62A0-E368-4AF0-8FD0-DB9568BE3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3247"/>
              <a:ext cx="279" cy="253"/>
            </a:xfrm>
            <a:custGeom>
              <a:avLst/>
              <a:gdLst>
                <a:gd name="T0" fmla="*/ 3310 w 81"/>
                <a:gd name="T1" fmla="*/ 3403 h 69"/>
                <a:gd name="T2" fmla="*/ 2539 w 81"/>
                <a:gd name="T3" fmla="*/ 2757 h 69"/>
                <a:gd name="T4" fmla="*/ 1839 w 81"/>
                <a:gd name="T5" fmla="*/ 942 h 69"/>
                <a:gd name="T6" fmla="*/ 0 w 81"/>
                <a:gd name="T7" fmla="*/ 444 h 69"/>
                <a:gd name="T8" fmla="*/ 1020 w 81"/>
                <a:gd name="T9" fmla="*/ 340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69">
                  <a:moveTo>
                    <a:pt x="81" y="69"/>
                  </a:moveTo>
                  <a:cubicBezTo>
                    <a:pt x="74" y="68"/>
                    <a:pt x="70" y="65"/>
                    <a:pt x="62" y="56"/>
                  </a:cubicBezTo>
                  <a:cubicBezTo>
                    <a:pt x="50" y="42"/>
                    <a:pt x="64" y="27"/>
                    <a:pt x="45" y="19"/>
                  </a:cubicBezTo>
                  <a:cubicBezTo>
                    <a:pt x="26" y="12"/>
                    <a:pt x="1" y="0"/>
                    <a:pt x="0" y="9"/>
                  </a:cubicBezTo>
                  <a:cubicBezTo>
                    <a:pt x="0" y="19"/>
                    <a:pt x="10" y="58"/>
                    <a:pt x="25" y="6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43">
              <a:extLst>
                <a:ext uri="{FF2B5EF4-FFF2-40B4-BE49-F238E27FC236}">
                  <a16:creationId xmlns:a16="http://schemas.microsoft.com/office/drawing/2014/main" id="{ADE26F3A-1B74-4081-9B4C-BB5BAC3A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3394"/>
              <a:ext cx="7" cy="58"/>
            </a:xfrm>
            <a:custGeom>
              <a:avLst/>
              <a:gdLst>
                <a:gd name="T0" fmla="*/ 0 w 2"/>
                <a:gd name="T1" fmla="*/ 0 h 16"/>
                <a:gd name="T2" fmla="*/ 88 w 2"/>
                <a:gd name="T3" fmla="*/ 76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6"/>
                    <a:pt x="0" y="11"/>
                    <a:pt x="2" y="16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44">
              <a:extLst>
                <a:ext uri="{FF2B5EF4-FFF2-40B4-BE49-F238E27FC236}">
                  <a16:creationId xmlns:a16="http://schemas.microsoft.com/office/drawing/2014/main" id="{9EDFAF19-3533-4F83-90F2-1680B60D8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221"/>
              <a:ext cx="89" cy="55"/>
            </a:xfrm>
            <a:custGeom>
              <a:avLst/>
              <a:gdLst>
                <a:gd name="T0" fmla="*/ 0 w 26"/>
                <a:gd name="T1" fmla="*/ 444 h 15"/>
                <a:gd name="T2" fmla="*/ 82 w 26"/>
                <a:gd name="T3" fmla="*/ 590 h 15"/>
                <a:gd name="T4" fmla="*/ 397 w 26"/>
                <a:gd name="T5" fmla="*/ 348 h 15"/>
                <a:gd name="T6" fmla="*/ 561 w 26"/>
                <a:gd name="T7" fmla="*/ 499 h 15"/>
                <a:gd name="T8" fmla="*/ 726 w 26"/>
                <a:gd name="T9" fmla="*/ 348 h 15"/>
                <a:gd name="T10" fmla="*/ 1044 w 26"/>
                <a:gd name="T11" fmla="*/ 645 h 15"/>
                <a:gd name="T12" fmla="*/ 880 w 26"/>
                <a:gd name="T13" fmla="*/ 297 h 15"/>
                <a:gd name="T14" fmla="*/ 681 w 26"/>
                <a:gd name="T15" fmla="*/ 242 h 15"/>
                <a:gd name="T16" fmla="*/ 82 w 26"/>
                <a:gd name="T17" fmla="*/ 34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15">
                  <a:moveTo>
                    <a:pt x="0" y="9"/>
                  </a:moveTo>
                  <a:cubicBezTo>
                    <a:pt x="0" y="10"/>
                    <a:pt x="1" y="11"/>
                    <a:pt x="2" y="12"/>
                  </a:cubicBezTo>
                  <a:cubicBezTo>
                    <a:pt x="5" y="10"/>
                    <a:pt x="4" y="5"/>
                    <a:pt x="10" y="7"/>
                  </a:cubicBezTo>
                  <a:cubicBezTo>
                    <a:pt x="11" y="8"/>
                    <a:pt x="12" y="10"/>
                    <a:pt x="14" y="10"/>
                  </a:cubicBezTo>
                  <a:cubicBezTo>
                    <a:pt x="16" y="10"/>
                    <a:pt x="17" y="8"/>
                    <a:pt x="18" y="7"/>
                  </a:cubicBezTo>
                  <a:cubicBezTo>
                    <a:pt x="20" y="10"/>
                    <a:pt x="22" y="15"/>
                    <a:pt x="26" y="13"/>
                  </a:cubicBezTo>
                  <a:cubicBezTo>
                    <a:pt x="25" y="11"/>
                    <a:pt x="24" y="8"/>
                    <a:pt x="22" y="6"/>
                  </a:cubicBezTo>
                  <a:cubicBezTo>
                    <a:pt x="20" y="3"/>
                    <a:pt x="20" y="4"/>
                    <a:pt x="17" y="5"/>
                  </a:cubicBezTo>
                  <a:cubicBezTo>
                    <a:pt x="10" y="7"/>
                    <a:pt x="8" y="0"/>
                    <a:pt x="2" y="7"/>
                  </a:cubicBezTo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Freeform 145">
              <a:extLst>
                <a:ext uri="{FF2B5EF4-FFF2-40B4-BE49-F238E27FC236}">
                  <a16:creationId xmlns:a16="http://schemas.microsoft.com/office/drawing/2014/main" id="{84D873DC-5A82-4356-A045-91C306C8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191"/>
              <a:ext cx="179" cy="85"/>
            </a:xfrm>
            <a:custGeom>
              <a:avLst/>
              <a:gdLst>
                <a:gd name="T0" fmla="*/ 0 w 52"/>
                <a:gd name="T1" fmla="*/ 0 h 23"/>
                <a:gd name="T2" fmla="*/ 248 w 52"/>
                <a:gd name="T3" fmla="*/ 96 h 23"/>
                <a:gd name="T4" fmla="*/ 286 w 52"/>
                <a:gd name="T5" fmla="*/ 451 h 23"/>
                <a:gd name="T6" fmla="*/ 568 w 52"/>
                <a:gd name="T7" fmla="*/ 410 h 23"/>
                <a:gd name="T8" fmla="*/ 616 w 52"/>
                <a:gd name="T9" fmla="*/ 710 h 23"/>
                <a:gd name="T10" fmla="*/ 985 w 52"/>
                <a:gd name="T11" fmla="*/ 602 h 23"/>
                <a:gd name="T12" fmla="*/ 1067 w 52"/>
                <a:gd name="T13" fmla="*/ 1105 h 23"/>
                <a:gd name="T14" fmla="*/ 1387 w 52"/>
                <a:gd name="T15" fmla="*/ 710 h 23"/>
                <a:gd name="T16" fmla="*/ 1552 w 52"/>
                <a:gd name="T17" fmla="*/ 917 h 23"/>
                <a:gd name="T18" fmla="*/ 1790 w 52"/>
                <a:gd name="T19" fmla="*/ 806 h 23"/>
                <a:gd name="T20" fmla="*/ 1921 w 52"/>
                <a:gd name="T21" fmla="*/ 1160 h 23"/>
                <a:gd name="T22" fmla="*/ 2120 w 52"/>
                <a:gd name="T23" fmla="*/ 116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23">
                  <a:moveTo>
                    <a:pt x="0" y="0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13"/>
                    <a:pt x="15" y="14"/>
                  </a:cubicBezTo>
                  <a:cubicBezTo>
                    <a:pt x="16" y="16"/>
                    <a:pt x="24" y="12"/>
                    <a:pt x="24" y="1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7" y="17"/>
                    <a:pt x="38" y="18"/>
                  </a:cubicBezTo>
                  <a:cubicBezTo>
                    <a:pt x="39" y="20"/>
                    <a:pt x="44" y="16"/>
                    <a:pt x="44" y="16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52" y="23"/>
                    <a:pt x="52" y="23"/>
                    <a:pt x="52" y="23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1" name="Freeform 146">
              <a:extLst>
                <a:ext uri="{FF2B5EF4-FFF2-40B4-BE49-F238E27FC236}">
                  <a16:creationId xmlns:a16="http://schemas.microsoft.com/office/drawing/2014/main" id="{B884F6EB-B727-4952-BE73-7163ABAF6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886"/>
              <a:ext cx="59" cy="250"/>
            </a:xfrm>
            <a:custGeom>
              <a:avLst/>
              <a:gdLst>
                <a:gd name="T0" fmla="*/ 288 w 17"/>
                <a:gd name="T1" fmla="*/ 0 h 68"/>
                <a:gd name="T2" fmla="*/ 375 w 17"/>
                <a:gd name="T3" fmla="*/ 1485 h 68"/>
                <a:gd name="T4" fmla="*/ 0 w 17"/>
                <a:gd name="T5" fmla="*/ 3379 h 68"/>
                <a:gd name="T6" fmla="*/ 673 w 17"/>
                <a:gd name="T7" fmla="*/ 1393 h 68"/>
                <a:gd name="T8" fmla="*/ 420 w 17"/>
                <a:gd name="T9" fmla="*/ 55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8">
                  <a:moveTo>
                    <a:pt x="7" y="0"/>
                  </a:moveTo>
                  <a:cubicBezTo>
                    <a:pt x="8" y="10"/>
                    <a:pt x="10" y="20"/>
                    <a:pt x="9" y="30"/>
                  </a:cubicBezTo>
                  <a:cubicBezTo>
                    <a:pt x="9" y="44"/>
                    <a:pt x="3" y="55"/>
                    <a:pt x="0" y="68"/>
                  </a:cubicBezTo>
                  <a:cubicBezTo>
                    <a:pt x="6" y="56"/>
                    <a:pt x="15" y="41"/>
                    <a:pt x="16" y="28"/>
                  </a:cubicBezTo>
                  <a:cubicBezTo>
                    <a:pt x="17" y="18"/>
                    <a:pt x="13" y="10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47">
              <a:extLst>
                <a:ext uri="{FF2B5EF4-FFF2-40B4-BE49-F238E27FC236}">
                  <a16:creationId xmlns:a16="http://schemas.microsoft.com/office/drawing/2014/main" id="{063380B6-EEDD-4B94-B47D-3348E71AC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158"/>
              <a:ext cx="159" cy="254"/>
            </a:xfrm>
            <a:custGeom>
              <a:avLst/>
              <a:gdLst>
                <a:gd name="T0" fmla="*/ 1863 w 46"/>
                <a:gd name="T1" fmla="*/ 2996 h 69"/>
                <a:gd name="T2" fmla="*/ 1649 w 46"/>
                <a:gd name="T3" fmla="*/ 2846 h 69"/>
                <a:gd name="T4" fmla="*/ 1697 w 46"/>
                <a:gd name="T5" fmla="*/ 2588 h 69"/>
                <a:gd name="T6" fmla="*/ 1241 w 46"/>
                <a:gd name="T7" fmla="*/ 2739 h 69"/>
                <a:gd name="T8" fmla="*/ 1410 w 46"/>
                <a:gd name="T9" fmla="*/ 2400 h 69"/>
                <a:gd name="T10" fmla="*/ 1410 w 46"/>
                <a:gd name="T11" fmla="*/ 1896 h 69"/>
                <a:gd name="T12" fmla="*/ 1110 w 46"/>
                <a:gd name="T13" fmla="*/ 1749 h 69"/>
                <a:gd name="T14" fmla="*/ 909 w 46"/>
                <a:gd name="T15" fmla="*/ 1299 h 69"/>
                <a:gd name="T16" fmla="*/ 909 w 46"/>
                <a:gd name="T17" fmla="*/ 854 h 69"/>
                <a:gd name="T18" fmla="*/ 622 w 46"/>
                <a:gd name="T19" fmla="*/ 799 h 69"/>
                <a:gd name="T20" fmla="*/ 574 w 46"/>
                <a:gd name="T21" fmla="*/ 353 h 69"/>
                <a:gd name="T22" fmla="*/ 491 w 46"/>
                <a:gd name="T23" fmla="*/ 0 h 69"/>
                <a:gd name="T24" fmla="*/ 287 w 46"/>
                <a:gd name="T25" fmla="*/ 2739 h 69"/>
                <a:gd name="T26" fmla="*/ 1075 w 46"/>
                <a:gd name="T27" fmla="*/ 3346 h 69"/>
                <a:gd name="T28" fmla="*/ 1815 w 46"/>
                <a:gd name="T29" fmla="*/ 3144 h 69"/>
                <a:gd name="T30" fmla="*/ 1901 w 46"/>
                <a:gd name="T31" fmla="*/ 3088 h 69"/>
                <a:gd name="T32" fmla="*/ 1863 w 46"/>
                <a:gd name="T33" fmla="*/ 2996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69">
                  <a:moveTo>
                    <a:pt x="45" y="60"/>
                  </a:moveTo>
                  <a:cubicBezTo>
                    <a:pt x="40" y="57"/>
                    <a:pt x="40" y="57"/>
                    <a:pt x="40" y="5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29" y="37"/>
                    <a:pt x="27" y="35"/>
                  </a:cubicBezTo>
                  <a:cubicBezTo>
                    <a:pt x="26" y="33"/>
                    <a:pt x="22" y="29"/>
                    <a:pt x="22" y="26"/>
                  </a:cubicBezTo>
                  <a:cubicBezTo>
                    <a:pt x="21" y="24"/>
                    <a:pt x="22" y="17"/>
                    <a:pt x="22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25"/>
                    <a:pt x="0" y="52"/>
                    <a:pt x="7" y="55"/>
                  </a:cubicBezTo>
                  <a:cubicBezTo>
                    <a:pt x="10" y="60"/>
                    <a:pt x="16" y="67"/>
                    <a:pt x="26" y="67"/>
                  </a:cubicBezTo>
                  <a:cubicBezTo>
                    <a:pt x="37" y="67"/>
                    <a:pt x="36" y="69"/>
                    <a:pt x="44" y="63"/>
                  </a:cubicBezTo>
                  <a:cubicBezTo>
                    <a:pt x="45" y="63"/>
                    <a:pt x="45" y="62"/>
                    <a:pt x="46" y="62"/>
                  </a:cubicBezTo>
                  <a:lnTo>
                    <a:pt x="45" y="60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48">
              <a:extLst>
                <a:ext uri="{FF2B5EF4-FFF2-40B4-BE49-F238E27FC236}">
                  <a16:creationId xmlns:a16="http://schemas.microsoft.com/office/drawing/2014/main" id="{3A3F192D-9BA9-4D7D-A14D-94A3CFE69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158"/>
              <a:ext cx="159" cy="254"/>
            </a:xfrm>
            <a:custGeom>
              <a:avLst/>
              <a:gdLst>
                <a:gd name="T0" fmla="*/ 1863 w 46"/>
                <a:gd name="T1" fmla="*/ 2996 h 69"/>
                <a:gd name="T2" fmla="*/ 1649 w 46"/>
                <a:gd name="T3" fmla="*/ 2846 h 69"/>
                <a:gd name="T4" fmla="*/ 1697 w 46"/>
                <a:gd name="T5" fmla="*/ 2588 h 69"/>
                <a:gd name="T6" fmla="*/ 1241 w 46"/>
                <a:gd name="T7" fmla="*/ 2739 h 69"/>
                <a:gd name="T8" fmla="*/ 1410 w 46"/>
                <a:gd name="T9" fmla="*/ 2400 h 69"/>
                <a:gd name="T10" fmla="*/ 1410 w 46"/>
                <a:gd name="T11" fmla="*/ 1896 h 69"/>
                <a:gd name="T12" fmla="*/ 1110 w 46"/>
                <a:gd name="T13" fmla="*/ 1749 h 69"/>
                <a:gd name="T14" fmla="*/ 909 w 46"/>
                <a:gd name="T15" fmla="*/ 1299 h 69"/>
                <a:gd name="T16" fmla="*/ 909 w 46"/>
                <a:gd name="T17" fmla="*/ 854 h 69"/>
                <a:gd name="T18" fmla="*/ 622 w 46"/>
                <a:gd name="T19" fmla="*/ 799 h 69"/>
                <a:gd name="T20" fmla="*/ 574 w 46"/>
                <a:gd name="T21" fmla="*/ 353 h 69"/>
                <a:gd name="T22" fmla="*/ 491 w 46"/>
                <a:gd name="T23" fmla="*/ 0 h 69"/>
                <a:gd name="T24" fmla="*/ 287 w 46"/>
                <a:gd name="T25" fmla="*/ 2739 h 69"/>
                <a:gd name="T26" fmla="*/ 1075 w 46"/>
                <a:gd name="T27" fmla="*/ 3346 h 69"/>
                <a:gd name="T28" fmla="*/ 1815 w 46"/>
                <a:gd name="T29" fmla="*/ 3144 h 69"/>
                <a:gd name="T30" fmla="*/ 1901 w 46"/>
                <a:gd name="T31" fmla="*/ 3088 h 69"/>
                <a:gd name="T32" fmla="*/ 1863 w 46"/>
                <a:gd name="T33" fmla="*/ 2996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69">
                  <a:moveTo>
                    <a:pt x="45" y="60"/>
                  </a:moveTo>
                  <a:cubicBezTo>
                    <a:pt x="40" y="57"/>
                    <a:pt x="40" y="57"/>
                    <a:pt x="40" y="5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29" y="37"/>
                    <a:pt x="27" y="35"/>
                  </a:cubicBezTo>
                  <a:cubicBezTo>
                    <a:pt x="26" y="33"/>
                    <a:pt x="22" y="29"/>
                    <a:pt x="22" y="26"/>
                  </a:cubicBezTo>
                  <a:cubicBezTo>
                    <a:pt x="21" y="24"/>
                    <a:pt x="22" y="17"/>
                    <a:pt x="22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25"/>
                    <a:pt x="0" y="52"/>
                    <a:pt x="7" y="55"/>
                  </a:cubicBezTo>
                  <a:cubicBezTo>
                    <a:pt x="10" y="60"/>
                    <a:pt x="16" y="67"/>
                    <a:pt x="26" y="67"/>
                  </a:cubicBezTo>
                  <a:cubicBezTo>
                    <a:pt x="37" y="67"/>
                    <a:pt x="36" y="69"/>
                    <a:pt x="44" y="63"/>
                  </a:cubicBezTo>
                  <a:cubicBezTo>
                    <a:pt x="45" y="63"/>
                    <a:pt x="45" y="62"/>
                    <a:pt x="46" y="62"/>
                  </a:cubicBezTo>
                  <a:lnTo>
                    <a:pt x="45" y="60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49">
              <a:extLst>
                <a:ext uri="{FF2B5EF4-FFF2-40B4-BE49-F238E27FC236}">
                  <a16:creationId xmlns:a16="http://schemas.microsoft.com/office/drawing/2014/main" id="{E0389BF8-A5E6-4157-96E4-B6C7838D8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243"/>
              <a:ext cx="21" cy="95"/>
            </a:xfrm>
            <a:custGeom>
              <a:avLst/>
              <a:gdLst>
                <a:gd name="T0" fmla="*/ 172 w 6"/>
                <a:gd name="T1" fmla="*/ 55 h 26"/>
                <a:gd name="T2" fmla="*/ 172 w 6"/>
                <a:gd name="T3" fmla="*/ 1268 h 26"/>
                <a:gd name="T4" fmla="*/ 259 w 6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6">
                  <a:moveTo>
                    <a:pt x="4" y="1"/>
                  </a:moveTo>
                  <a:cubicBezTo>
                    <a:pt x="0" y="9"/>
                    <a:pt x="1" y="18"/>
                    <a:pt x="4" y="26"/>
                  </a:cubicBezTo>
                  <a:cubicBezTo>
                    <a:pt x="5" y="18"/>
                    <a:pt x="3" y="7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50">
              <a:extLst>
                <a:ext uri="{FF2B5EF4-FFF2-40B4-BE49-F238E27FC236}">
                  <a16:creationId xmlns:a16="http://schemas.microsoft.com/office/drawing/2014/main" id="{1BFC476C-376E-4B43-872A-2E4981142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324"/>
              <a:ext cx="100" cy="69"/>
            </a:xfrm>
            <a:custGeom>
              <a:avLst/>
              <a:gdLst>
                <a:gd name="T0" fmla="*/ 117 w 29"/>
                <a:gd name="T1" fmla="*/ 672 h 19"/>
                <a:gd name="T2" fmla="*/ 403 w 29"/>
                <a:gd name="T3" fmla="*/ 817 h 19"/>
                <a:gd name="T4" fmla="*/ 700 w 29"/>
                <a:gd name="T5" fmla="*/ 912 h 19"/>
                <a:gd name="T6" fmla="*/ 986 w 29"/>
                <a:gd name="T7" fmla="*/ 857 h 19"/>
                <a:gd name="T8" fmla="*/ 1152 w 29"/>
                <a:gd name="T9" fmla="*/ 621 h 19"/>
                <a:gd name="T10" fmla="*/ 1024 w 29"/>
                <a:gd name="T11" fmla="*/ 672 h 19"/>
                <a:gd name="T12" fmla="*/ 738 w 29"/>
                <a:gd name="T13" fmla="*/ 672 h 19"/>
                <a:gd name="T14" fmla="*/ 655 w 29"/>
                <a:gd name="T15" fmla="*/ 436 h 19"/>
                <a:gd name="T16" fmla="*/ 700 w 29"/>
                <a:gd name="T17" fmla="*/ 330 h 19"/>
                <a:gd name="T18" fmla="*/ 786 w 29"/>
                <a:gd name="T19" fmla="*/ 196 h 19"/>
                <a:gd name="T20" fmla="*/ 334 w 29"/>
                <a:gd name="T21" fmla="*/ 330 h 19"/>
                <a:gd name="T22" fmla="*/ 0 w 29"/>
                <a:gd name="T23" fmla="*/ 381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19">
                  <a:moveTo>
                    <a:pt x="3" y="14"/>
                  </a:moveTo>
                  <a:cubicBezTo>
                    <a:pt x="6" y="15"/>
                    <a:pt x="8" y="16"/>
                    <a:pt x="10" y="17"/>
                  </a:cubicBezTo>
                  <a:cubicBezTo>
                    <a:pt x="12" y="18"/>
                    <a:pt x="15" y="18"/>
                    <a:pt x="17" y="19"/>
                  </a:cubicBezTo>
                  <a:cubicBezTo>
                    <a:pt x="19" y="19"/>
                    <a:pt x="22" y="18"/>
                    <a:pt x="24" y="18"/>
                  </a:cubicBezTo>
                  <a:cubicBezTo>
                    <a:pt x="27" y="17"/>
                    <a:pt x="29" y="16"/>
                    <a:pt x="28" y="13"/>
                  </a:cubicBezTo>
                  <a:cubicBezTo>
                    <a:pt x="26" y="13"/>
                    <a:pt x="26" y="14"/>
                    <a:pt x="25" y="14"/>
                  </a:cubicBezTo>
                  <a:cubicBezTo>
                    <a:pt x="23" y="15"/>
                    <a:pt x="20" y="14"/>
                    <a:pt x="18" y="14"/>
                  </a:cubicBezTo>
                  <a:cubicBezTo>
                    <a:pt x="15" y="14"/>
                    <a:pt x="16" y="12"/>
                    <a:pt x="16" y="9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6"/>
                    <a:pt x="19" y="5"/>
                    <a:pt x="19" y="4"/>
                  </a:cubicBezTo>
                  <a:cubicBezTo>
                    <a:pt x="18" y="0"/>
                    <a:pt x="10" y="6"/>
                    <a:pt x="8" y="7"/>
                  </a:cubicBezTo>
                  <a:cubicBezTo>
                    <a:pt x="6" y="9"/>
                    <a:pt x="3" y="9"/>
                    <a:pt x="0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51">
              <a:extLst>
                <a:ext uri="{FF2B5EF4-FFF2-40B4-BE49-F238E27FC236}">
                  <a16:creationId xmlns:a16="http://schemas.microsoft.com/office/drawing/2014/main" id="{C52016C3-DE0E-40C3-B6DC-77EE40CC8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147"/>
              <a:ext cx="80" cy="235"/>
            </a:xfrm>
            <a:custGeom>
              <a:avLst/>
              <a:gdLst>
                <a:gd name="T0" fmla="*/ 0 w 23"/>
                <a:gd name="T1" fmla="*/ 0 h 64"/>
                <a:gd name="T2" fmla="*/ 35 w 23"/>
                <a:gd name="T3" fmla="*/ 297 h 64"/>
                <a:gd name="T4" fmla="*/ 0 w 23"/>
                <a:gd name="T5" fmla="*/ 742 h 64"/>
                <a:gd name="T6" fmla="*/ 289 w 23"/>
                <a:gd name="T7" fmla="*/ 837 h 64"/>
                <a:gd name="T8" fmla="*/ 205 w 23"/>
                <a:gd name="T9" fmla="*/ 1337 h 64"/>
                <a:gd name="T10" fmla="*/ 376 w 23"/>
                <a:gd name="T11" fmla="*/ 1781 h 64"/>
                <a:gd name="T12" fmla="*/ 630 w 23"/>
                <a:gd name="T13" fmla="*/ 2034 h 64"/>
                <a:gd name="T14" fmla="*/ 591 w 23"/>
                <a:gd name="T15" fmla="*/ 2482 h 64"/>
                <a:gd name="T16" fmla="*/ 376 w 23"/>
                <a:gd name="T17" fmla="*/ 2816 h 64"/>
                <a:gd name="T18" fmla="*/ 845 w 23"/>
                <a:gd name="T19" fmla="*/ 2725 h 64"/>
                <a:gd name="T20" fmla="*/ 800 w 23"/>
                <a:gd name="T21" fmla="*/ 2967 h 64"/>
                <a:gd name="T22" fmla="*/ 967 w 23"/>
                <a:gd name="T23" fmla="*/ 3169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" h="64">
                  <a:moveTo>
                    <a:pt x="0" y="0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5" y="24"/>
                    <a:pt x="5" y="27"/>
                  </a:cubicBezTo>
                  <a:cubicBezTo>
                    <a:pt x="5" y="29"/>
                    <a:pt x="8" y="34"/>
                    <a:pt x="9" y="36"/>
                  </a:cubicBezTo>
                  <a:cubicBezTo>
                    <a:pt x="11" y="38"/>
                    <a:pt x="15" y="41"/>
                    <a:pt x="15" y="41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3" y="64"/>
                    <a:pt x="23" y="64"/>
                    <a:pt x="23" y="64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152">
              <a:extLst>
                <a:ext uri="{FF2B5EF4-FFF2-40B4-BE49-F238E27FC236}">
                  <a16:creationId xmlns:a16="http://schemas.microsoft.com/office/drawing/2014/main" id="{A038B7DE-385D-400C-A482-71F584204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162"/>
              <a:ext cx="113" cy="217"/>
            </a:xfrm>
            <a:custGeom>
              <a:avLst/>
              <a:gdLst>
                <a:gd name="T0" fmla="*/ 0 w 33"/>
                <a:gd name="T1" fmla="*/ 0 h 59"/>
                <a:gd name="T2" fmla="*/ 116 w 33"/>
                <a:gd name="T3" fmla="*/ 298 h 59"/>
                <a:gd name="T4" fmla="*/ 116 w 33"/>
                <a:gd name="T5" fmla="*/ 743 h 59"/>
                <a:gd name="T6" fmla="*/ 397 w 33"/>
                <a:gd name="T7" fmla="*/ 798 h 59"/>
                <a:gd name="T8" fmla="*/ 397 w 33"/>
                <a:gd name="T9" fmla="*/ 1243 h 59"/>
                <a:gd name="T10" fmla="*/ 599 w 33"/>
                <a:gd name="T11" fmla="*/ 1692 h 59"/>
                <a:gd name="T12" fmla="*/ 880 w 33"/>
                <a:gd name="T13" fmla="*/ 1839 h 59"/>
                <a:gd name="T14" fmla="*/ 880 w 33"/>
                <a:gd name="T15" fmla="*/ 2339 h 59"/>
                <a:gd name="T16" fmla="*/ 726 w 33"/>
                <a:gd name="T17" fmla="*/ 2692 h 59"/>
                <a:gd name="T18" fmla="*/ 1161 w 33"/>
                <a:gd name="T19" fmla="*/ 2490 h 59"/>
                <a:gd name="T20" fmla="*/ 1161 w 33"/>
                <a:gd name="T21" fmla="*/ 2788 h 59"/>
                <a:gd name="T22" fmla="*/ 1325 w 33"/>
                <a:gd name="T23" fmla="*/ 2935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59">
                  <a:moveTo>
                    <a:pt x="0" y="0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23"/>
                    <a:pt x="10" y="25"/>
                  </a:cubicBezTo>
                  <a:cubicBezTo>
                    <a:pt x="10" y="28"/>
                    <a:pt x="14" y="32"/>
                    <a:pt x="15" y="34"/>
                  </a:cubicBezTo>
                  <a:cubicBezTo>
                    <a:pt x="17" y="36"/>
                    <a:pt x="22" y="37"/>
                    <a:pt x="22" y="3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9"/>
                    <a:pt x="33" y="59"/>
                    <a:pt x="33" y="59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153">
              <a:extLst>
                <a:ext uri="{FF2B5EF4-FFF2-40B4-BE49-F238E27FC236}">
                  <a16:creationId xmlns:a16="http://schemas.microsoft.com/office/drawing/2014/main" id="{F9001304-96C6-45B8-8BFD-88065BE4A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147"/>
              <a:ext cx="27" cy="37"/>
            </a:xfrm>
            <a:custGeom>
              <a:avLst/>
              <a:gdLst>
                <a:gd name="T0" fmla="*/ 307 w 8"/>
                <a:gd name="T1" fmla="*/ 0 h 10"/>
                <a:gd name="T2" fmla="*/ 159 w 8"/>
                <a:gd name="T3" fmla="*/ 259 h 10"/>
                <a:gd name="T4" fmla="*/ 0 w 8"/>
                <a:gd name="T5" fmla="*/ 50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7" y="2"/>
                    <a:pt x="5" y="4"/>
                    <a:pt x="4" y="5"/>
                  </a:cubicBezTo>
                  <a:cubicBezTo>
                    <a:pt x="3" y="7"/>
                    <a:pt x="2" y="9"/>
                    <a:pt x="0" y="10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154">
              <a:extLst>
                <a:ext uri="{FF2B5EF4-FFF2-40B4-BE49-F238E27FC236}">
                  <a16:creationId xmlns:a16="http://schemas.microsoft.com/office/drawing/2014/main" id="{07186B12-4BF9-4CE6-BC02-620310141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228"/>
              <a:ext cx="93" cy="33"/>
            </a:xfrm>
            <a:custGeom>
              <a:avLst/>
              <a:gdLst>
                <a:gd name="T0" fmla="*/ 0 w 93"/>
                <a:gd name="T1" fmla="*/ 22 h 33"/>
                <a:gd name="T2" fmla="*/ 21 w 93"/>
                <a:gd name="T3" fmla="*/ 0 h 33"/>
                <a:gd name="T4" fmla="*/ 48 w 93"/>
                <a:gd name="T5" fmla="*/ 15 h 33"/>
                <a:gd name="T6" fmla="*/ 72 w 93"/>
                <a:gd name="T7" fmla="*/ 7 h 33"/>
                <a:gd name="T8" fmla="*/ 83 w 93"/>
                <a:gd name="T9" fmla="*/ 33 h 33"/>
                <a:gd name="T10" fmla="*/ 93 w 93"/>
                <a:gd name="T11" fmla="*/ 3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33">
                  <a:moveTo>
                    <a:pt x="0" y="22"/>
                  </a:moveTo>
                  <a:lnTo>
                    <a:pt x="21" y="0"/>
                  </a:lnTo>
                  <a:lnTo>
                    <a:pt x="48" y="15"/>
                  </a:lnTo>
                  <a:lnTo>
                    <a:pt x="72" y="7"/>
                  </a:lnTo>
                  <a:lnTo>
                    <a:pt x="83" y="33"/>
                  </a:lnTo>
                  <a:lnTo>
                    <a:pt x="93" y="33"/>
                  </a:ln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155">
              <a:extLst>
                <a:ext uri="{FF2B5EF4-FFF2-40B4-BE49-F238E27FC236}">
                  <a16:creationId xmlns:a16="http://schemas.microsoft.com/office/drawing/2014/main" id="{D6C59205-91AC-48E0-8F6C-78FBB4EE4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261"/>
              <a:ext cx="204" cy="276"/>
            </a:xfrm>
            <a:custGeom>
              <a:avLst/>
              <a:gdLst>
                <a:gd name="T0" fmla="*/ 0 w 59"/>
                <a:gd name="T1" fmla="*/ 1152 h 75"/>
                <a:gd name="T2" fmla="*/ 491 w 59"/>
                <a:gd name="T3" fmla="*/ 3238 h 75"/>
                <a:gd name="T4" fmla="*/ 1902 w 59"/>
                <a:gd name="T5" fmla="*/ 3290 h 75"/>
                <a:gd name="T6" fmla="*/ 2320 w 59"/>
                <a:gd name="T7" fmla="*/ 1041 h 75"/>
                <a:gd name="T8" fmla="*/ 0 w 59"/>
                <a:gd name="T9" fmla="*/ 1152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5">
                  <a:moveTo>
                    <a:pt x="0" y="23"/>
                  </a:moveTo>
                  <a:cubicBezTo>
                    <a:pt x="0" y="30"/>
                    <a:pt x="2" y="56"/>
                    <a:pt x="12" y="65"/>
                  </a:cubicBezTo>
                  <a:cubicBezTo>
                    <a:pt x="23" y="75"/>
                    <a:pt x="38" y="74"/>
                    <a:pt x="46" y="66"/>
                  </a:cubicBezTo>
                  <a:cubicBezTo>
                    <a:pt x="56" y="56"/>
                    <a:pt x="59" y="30"/>
                    <a:pt x="56" y="21"/>
                  </a:cubicBezTo>
                  <a:cubicBezTo>
                    <a:pt x="54" y="4"/>
                    <a:pt x="5" y="0"/>
                    <a:pt x="0" y="23"/>
                  </a:cubicBezTo>
                  <a:close/>
                </a:path>
              </a:pathLst>
            </a:custGeom>
            <a:noFill/>
            <a:ln w="11113" cap="rnd">
              <a:solidFill>
                <a:srgbClr val="2B2B2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156">
              <a:extLst>
                <a:ext uri="{FF2B5EF4-FFF2-40B4-BE49-F238E27FC236}">
                  <a16:creationId xmlns:a16="http://schemas.microsoft.com/office/drawing/2014/main" id="{FF84705A-920E-4CB1-A205-851685FF3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015"/>
              <a:ext cx="207" cy="275"/>
            </a:xfrm>
            <a:custGeom>
              <a:avLst/>
              <a:gdLst>
                <a:gd name="T0" fmla="*/ 83 w 60"/>
                <a:gd name="T1" fmla="*/ 983 h 75"/>
                <a:gd name="T2" fmla="*/ 335 w 60"/>
                <a:gd name="T3" fmla="*/ 2904 h 75"/>
                <a:gd name="T4" fmla="*/ 1677 w 60"/>
                <a:gd name="T5" fmla="*/ 3454 h 75"/>
                <a:gd name="T6" fmla="*/ 2381 w 60"/>
                <a:gd name="T7" fmla="*/ 942 h 75"/>
                <a:gd name="T8" fmla="*/ 83 w 60"/>
                <a:gd name="T9" fmla="*/ 98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75">
                  <a:moveTo>
                    <a:pt x="2" y="20"/>
                  </a:moveTo>
                  <a:cubicBezTo>
                    <a:pt x="0" y="32"/>
                    <a:pt x="2" y="51"/>
                    <a:pt x="8" y="59"/>
                  </a:cubicBezTo>
                  <a:cubicBezTo>
                    <a:pt x="14" y="67"/>
                    <a:pt x="27" y="75"/>
                    <a:pt x="41" y="70"/>
                  </a:cubicBezTo>
                  <a:cubicBezTo>
                    <a:pt x="54" y="65"/>
                    <a:pt x="60" y="42"/>
                    <a:pt x="58" y="19"/>
                  </a:cubicBezTo>
                  <a:cubicBezTo>
                    <a:pt x="54" y="0"/>
                    <a:pt x="6" y="1"/>
                    <a:pt x="2" y="20"/>
                  </a:cubicBezTo>
                  <a:close/>
                </a:path>
              </a:pathLst>
            </a:custGeom>
            <a:noFill/>
            <a:ln w="11113" cap="rnd">
              <a:solidFill>
                <a:srgbClr val="2B2B2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157">
              <a:extLst>
                <a:ext uri="{FF2B5EF4-FFF2-40B4-BE49-F238E27FC236}">
                  <a16:creationId xmlns:a16="http://schemas.microsoft.com/office/drawing/2014/main" id="{FF70BEC2-A351-4C35-869F-7F08CA2BC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246"/>
              <a:ext cx="238" cy="294"/>
            </a:xfrm>
            <a:custGeom>
              <a:avLst/>
              <a:gdLst>
                <a:gd name="T0" fmla="*/ 369 w 69"/>
                <a:gd name="T1" fmla="*/ 893 h 80"/>
                <a:gd name="T2" fmla="*/ 335 w 69"/>
                <a:gd name="T3" fmla="*/ 2878 h 80"/>
                <a:gd name="T4" fmla="*/ 1676 w 69"/>
                <a:gd name="T5" fmla="*/ 3726 h 80"/>
                <a:gd name="T6" fmla="*/ 2580 w 69"/>
                <a:gd name="T7" fmla="*/ 1838 h 80"/>
                <a:gd name="T8" fmla="*/ 369 w 69"/>
                <a:gd name="T9" fmla="*/ 893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80">
                  <a:moveTo>
                    <a:pt x="9" y="18"/>
                  </a:moveTo>
                  <a:cubicBezTo>
                    <a:pt x="9" y="18"/>
                    <a:pt x="0" y="39"/>
                    <a:pt x="8" y="58"/>
                  </a:cubicBezTo>
                  <a:cubicBezTo>
                    <a:pt x="13" y="72"/>
                    <a:pt x="31" y="80"/>
                    <a:pt x="41" y="75"/>
                  </a:cubicBezTo>
                  <a:cubicBezTo>
                    <a:pt x="51" y="70"/>
                    <a:pt x="59" y="60"/>
                    <a:pt x="63" y="37"/>
                  </a:cubicBezTo>
                  <a:cubicBezTo>
                    <a:pt x="69" y="11"/>
                    <a:pt x="18" y="0"/>
                    <a:pt x="9" y="18"/>
                  </a:cubicBezTo>
                  <a:close/>
                </a:path>
              </a:pathLst>
            </a:custGeom>
            <a:noFill/>
            <a:ln w="11113" cap="rnd">
              <a:solidFill>
                <a:srgbClr val="2B2B2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158">
              <a:extLst>
                <a:ext uri="{FF2B5EF4-FFF2-40B4-BE49-F238E27FC236}">
                  <a16:creationId xmlns:a16="http://schemas.microsoft.com/office/drawing/2014/main" id="{EE64D5D6-6CB2-49F2-A5A6-82534C5A4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934"/>
              <a:ext cx="169" cy="228"/>
            </a:xfrm>
            <a:custGeom>
              <a:avLst/>
              <a:gdLst>
                <a:gd name="T0" fmla="*/ 1976 w 49"/>
                <a:gd name="T1" fmla="*/ 1096 h 62"/>
                <a:gd name="T2" fmla="*/ 655 w 49"/>
                <a:gd name="T3" fmla="*/ 2637 h 62"/>
                <a:gd name="T4" fmla="*/ 738 w 49"/>
                <a:gd name="T5" fmla="*/ 445 h 62"/>
                <a:gd name="T6" fmla="*/ 1976 w 49"/>
                <a:gd name="T7" fmla="*/ 1096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2">
                  <a:moveTo>
                    <a:pt x="48" y="22"/>
                  </a:moveTo>
                  <a:cubicBezTo>
                    <a:pt x="48" y="43"/>
                    <a:pt x="31" y="62"/>
                    <a:pt x="16" y="53"/>
                  </a:cubicBezTo>
                  <a:cubicBezTo>
                    <a:pt x="0" y="45"/>
                    <a:pt x="8" y="23"/>
                    <a:pt x="18" y="9"/>
                  </a:cubicBezTo>
                  <a:cubicBezTo>
                    <a:pt x="23" y="0"/>
                    <a:pt x="49" y="11"/>
                    <a:pt x="48" y="22"/>
                  </a:cubicBezTo>
                  <a:close/>
                </a:path>
              </a:pathLst>
            </a:custGeom>
            <a:noFill/>
            <a:ln w="11113" cap="rnd">
              <a:solidFill>
                <a:srgbClr val="2B2B2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159">
              <a:extLst>
                <a:ext uri="{FF2B5EF4-FFF2-40B4-BE49-F238E27FC236}">
                  <a16:creationId xmlns:a16="http://schemas.microsoft.com/office/drawing/2014/main" id="{81F8604C-439A-408E-A611-B11F28BC3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379"/>
              <a:ext cx="114" cy="150"/>
            </a:xfrm>
            <a:custGeom>
              <a:avLst/>
              <a:gdLst>
                <a:gd name="T0" fmla="*/ 1278 w 33"/>
                <a:gd name="T1" fmla="*/ 0 h 41"/>
                <a:gd name="T2" fmla="*/ 0 w 33"/>
                <a:gd name="T3" fmla="*/ 1767 h 41"/>
                <a:gd name="T4" fmla="*/ 1278 w 33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1">
                  <a:moveTo>
                    <a:pt x="31" y="0"/>
                  </a:moveTo>
                  <a:cubicBezTo>
                    <a:pt x="32" y="15"/>
                    <a:pt x="16" y="41"/>
                    <a:pt x="0" y="36"/>
                  </a:cubicBezTo>
                  <a:cubicBezTo>
                    <a:pt x="8" y="31"/>
                    <a:pt x="33" y="9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Freeform 160">
              <a:extLst>
                <a:ext uri="{FF2B5EF4-FFF2-40B4-BE49-F238E27FC236}">
                  <a16:creationId xmlns:a16="http://schemas.microsoft.com/office/drawing/2014/main" id="{0BD3AD24-C888-43DC-B038-F7320B479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022"/>
              <a:ext cx="86" cy="107"/>
            </a:xfrm>
            <a:custGeom>
              <a:avLst/>
              <a:gdLst>
                <a:gd name="T0" fmla="*/ 0 w 25"/>
                <a:gd name="T1" fmla="*/ 1457 h 29"/>
                <a:gd name="T2" fmla="*/ 984 w 25"/>
                <a:gd name="T3" fmla="*/ 0 h 29"/>
                <a:gd name="T4" fmla="*/ 0 w 25"/>
                <a:gd name="T5" fmla="*/ 145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9">
                  <a:moveTo>
                    <a:pt x="0" y="29"/>
                  </a:moveTo>
                  <a:cubicBezTo>
                    <a:pt x="7" y="29"/>
                    <a:pt x="25" y="16"/>
                    <a:pt x="24" y="0"/>
                  </a:cubicBezTo>
                  <a:cubicBezTo>
                    <a:pt x="20" y="9"/>
                    <a:pt x="7" y="26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161">
              <a:extLst>
                <a:ext uri="{FF2B5EF4-FFF2-40B4-BE49-F238E27FC236}">
                  <a16:creationId xmlns:a16="http://schemas.microsoft.com/office/drawing/2014/main" id="{405E4987-35BE-489B-8FBB-1B1AC134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132"/>
              <a:ext cx="86" cy="133"/>
            </a:xfrm>
            <a:custGeom>
              <a:avLst/>
              <a:gdLst>
                <a:gd name="T0" fmla="*/ 936 w 25"/>
                <a:gd name="T1" fmla="*/ 0 h 36"/>
                <a:gd name="T2" fmla="*/ 0 w 25"/>
                <a:gd name="T3" fmla="*/ 1814 h 36"/>
                <a:gd name="T4" fmla="*/ 936 w 2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6">
                  <a:moveTo>
                    <a:pt x="23" y="0"/>
                  </a:moveTo>
                  <a:cubicBezTo>
                    <a:pt x="25" y="19"/>
                    <a:pt x="16" y="35"/>
                    <a:pt x="0" y="36"/>
                  </a:cubicBezTo>
                  <a:cubicBezTo>
                    <a:pt x="11" y="33"/>
                    <a:pt x="25" y="6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162">
              <a:extLst>
                <a:ext uri="{FF2B5EF4-FFF2-40B4-BE49-F238E27FC236}">
                  <a16:creationId xmlns:a16="http://schemas.microsoft.com/office/drawing/2014/main" id="{66BD4611-2F54-49DE-BAEF-0A2D5EFF6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357"/>
              <a:ext cx="87" cy="161"/>
            </a:xfrm>
            <a:custGeom>
              <a:avLst/>
              <a:gdLst>
                <a:gd name="T0" fmla="*/ 0 w 25"/>
                <a:gd name="T1" fmla="*/ 2100 h 44"/>
                <a:gd name="T2" fmla="*/ 967 w 25"/>
                <a:gd name="T3" fmla="*/ 0 h 44"/>
                <a:gd name="T4" fmla="*/ 0 w 25"/>
                <a:gd name="T5" fmla="*/ 210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4">
                  <a:moveTo>
                    <a:pt x="0" y="43"/>
                  </a:moveTo>
                  <a:cubicBezTo>
                    <a:pt x="11" y="44"/>
                    <a:pt x="25" y="28"/>
                    <a:pt x="23" y="0"/>
                  </a:cubicBezTo>
                  <a:cubicBezTo>
                    <a:pt x="20" y="13"/>
                    <a:pt x="11" y="37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163">
              <a:extLst>
                <a:ext uri="{FF2B5EF4-FFF2-40B4-BE49-F238E27FC236}">
                  <a16:creationId xmlns:a16="http://schemas.microsoft.com/office/drawing/2014/main" id="{63CE29F0-855F-45B1-9CA5-90FCB98A4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3206"/>
              <a:ext cx="190" cy="298"/>
            </a:xfrm>
            <a:custGeom>
              <a:avLst/>
              <a:gdLst>
                <a:gd name="T0" fmla="*/ 0 w 55"/>
                <a:gd name="T1" fmla="*/ 394 h 81"/>
                <a:gd name="T2" fmla="*/ 871 w 55"/>
                <a:gd name="T3" fmla="*/ 147 h 81"/>
                <a:gd name="T4" fmla="*/ 2100 w 55"/>
                <a:gd name="T5" fmla="*/ 2546 h 81"/>
                <a:gd name="T6" fmla="*/ 1779 w 55"/>
                <a:gd name="T7" fmla="*/ 4032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81">
                  <a:moveTo>
                    <a:pt x="0" y="8"/>
                  </a:moveTo>
                  <a:cubicBezTo>
                    <a:pt x="3" y="6"/>
                    <a:pt x="12" y="0"/>
                    <a:pt x="21" y="3"/>
                  </a:cubicBezTo>
                  <a:cubicBezTo>
                    <a:pt x="30" y="7"/>
                    <a:pt x="47" y="39"/>
                    <a:pt x="51" y="51"/>
                  </a:cubicBezTo>
                  <a:cubicBezTo>
                    <a:pt x="55" y="63"/>
                    <a:pt x="52" y="74"/>
                    <a:pt x="43" y="81"/>
                  </a:cubicBezTo>
                </a:path>
              </a:pathLst>
            </a:custGeom>
            <a:noFill/>
            <a:ln w="11113" cap="rnd">
              <a:solidFill>
                <a:srgbClr val="2B2B2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F54FA629-85ED-476A-B069-9BC592B3D6C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Skull fractures</a:t>
            </a:r>
          </a:p>
        </p:txBody>
      </p:sp>
      <p:grpSp>
        <p:nvGrpSpPr>
          <p:cNvPr id="46082" name="Group 3">
            <a:extLst>
              <a:ext uri="{FF2B5EF4-FFF2-40B4-BE49-F238E27FC236}">
                <a16:creationId xmlns:a16="http://schemas.microsoft.com/office/drawing/2014/main" id="{5B3B8693-47FF-4FE0-AC17-2A92B8231439}"/>
              </a:ext>
            </a:extLst>
          </p:cNvPr>
          <p:cNvGrpSpPr>
            <a:grpSpLocks/>
          </p:cNvGrpSpPr>
          <p:nvPr/>
        </p:nvGrpSpPr>
        <p:grpSpPr bwMode="auto">
          <a:xfrm>
            <a:off x="3940175" y="1560513"/>
            <a:ext cx="3795713" cy="4460875"/>
            <a:chOff x="1522" y="802"/>
            <a:chExt cx="2391" cy="2810"/>
          </a:xfrm>
        </p:grpSpPr>
        <p:grpSp>
          <p:nvGrpSpPr>
            <p:cNvPr id="46083" name="Group 4">
              <a:extLst>
                <a:ext uri="{FF2B5EF4-FFF2-40B4-BE49-F238E27FC236}">
                  <a16:creationId xmlns:a16="http://schemas.microsoft.com/office/drawing/2014/main" id="{2CA61927-6BB1-4B31-8172-58504FCDA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2" y="802"/>
              <a:ext cx="2391" cy="2810"/>
              <a:chOff x="1522" y="802"/>
              <a:chExt cx="2391" cy="2810"/>
            </a:xfrm>
          </p:grpSpPr>
          <p:sp>
            <p:nvSpPr>
              <p:cNvPr id="46100" name="Freeform 5">
                <a:extLst>
                  <a:ext uri="{FF2B5EF4-FFF2-40B4-BE49-F238E27FC236}">
                    <a16:creationId xmlns:a16="http://schemas.microsoft.com/office/drawing/2014/main" id="{BA573824-42F6-46E5-875A-B0AEDC28F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608"/>
                <a:ext cx="503" cy="725"/>
              </a:xfrm>
              <a:custGeom>
                <a:avLst/>
                <a:gdLst>
                  <a:gd name="T0" fmla="*/ 2034 w 185"/>
                  <a:gd name="T1" fmla="*/ 708 h 250"/>
                  <a:gd name="T2" fmla="*/ 968 w 185"/>
                  <a:gd name="T3" fmla="*/ 49 h 250"/>
                  <a:gd name="T4" fmla="*/ 302 w 185"/>
                  <a:gd name="T5" fmla="*/ 2488 h 250"/>
                  <a:gd name="T6" fmla="*/ 2572 w 185"/>
                  <a:gd name="T7" fmla="*/ 5585 h 250"/>
                  <a:gd name="T8" fmla="*/ 3252 w 185"/>
                  <a:gd name="T9" fmla="*/ 2271 h 2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250">
                    <a:moveTo>
                      <a:pt x="101" y="29"/>
                    </a:moveTo>
                    <a:cubicBezTo>
                      <a:pt x="93" y="10"/>
                      <a:pt x="67" y="0"/>
                      <a:pt x="48" y="2"/>
                    </a:cubicBezTo>
                    <a:cubicBezTo>
                      <a:pt x="0" y="7"/>
                      <a:pt x="11" y="67"/>
                      <a:pt x="15" y="102"/>
                    </a:cubicBezTo>
                    <a:cubicBezTo>
                      <a:pt x="23" y="152"/>
                      <a:pt x="58" y="250"/>
                      <a:pt x="128" y="229"/>
                    </a:cubicBezTo>
                    <a:cubicBezTo>
                      <a:pt x="185" y="211"/>
                      <a:pt x="178" y="135"/>
                      <a:pt x="162" y="9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1" name="Freeform 6">
                <a:extLst>
                  <a:ext uri="{FF2B5EF4-FFF2-40B4-BE49-F238E27FC236}">
                    <a16:creationId xmlns:a16="http://schemas.microsoft.com/office/drawing/2014/main" id="{D1AF2297-9247-4A46-B66C-51618B6043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6" y="802"/>
                <a:ext cx="2377" cy="2810"/>
              </a:xfrm>
              <a:custGeom>
                <a:avLst/>
                <a:gdLst>
                  <a:gd name="T0" fmla="*/ 16857 w 874"/>
                  <a:gd name="T1" fmla="*/ 8636 h 969"/>
                  <a:gd name="T2" fmla="*/ 14564 w 874"/>
                  <a:gd name="T3" fmla="*/ 2633 h 969"/>
                  <a:gd name="T4" fmla="*/ 14319 w 874"/>
                  <a:gd name="T5" fmla="*/ 2465 h 969"/>
                  <a:gd name="T6" fmla="*/ 13862 w 874"/>
                  <a:gd name="T7" fmla="*/ 2001 h 969"/>
                  <a:gd name="T8" fmla="*/ 13277 w 874"/>
                  <a:gd name="T9" fmla="*/ 1682 h 969"/>
                  <a:gd name="T10" fmla="*/ 13033 w 874"/>
                  <a:gd name="T11" fmla="*/ 1488 h 969"/>
                  <a:gd name="T12" fmla="*/ 12448 w 874"/>
                  <a:gd name="T13" fmla="*/ 974 h 969"/>
                  <a:gd name="T14" fmla="*/ 2619 w 874"/>
                  <a:gd name="T15" fmla="*/ 3581 h 969"/>
                  <a:gd name="T16" fmla="*/ 326 w 874"/>
                  <a:gd name="T17" fmla="*/ 13221 h 969"/>
                  <a:gd name="T18" fmla="*/ 465 w 874"/>
                  <a:gd name="T19" fmla="*/ 12757 h 969"/>
                  <a:gd name="T20" fmla="*/ 865 w 874"/>
                  <a:gd name="T21" fmla="*/ 13168 h 969"/>
                  <a:gd name="T22" fmla="*/ 985 w 874"/>
                  <a:gd name="T23" fmla="*/ 13682 h 969"/>
                  <a:gd name="T24" fmla="*/ 1390 w 874"/>
                  <a:gd name="T25" fmla="*/ 13925 h 969"/>
                  <a:gd name="T26" fmla="*/ 1066 w 874"/>
                  <a:gd name="T27" fmla="*/ 14439 h 969"/>
                  <a:gd name="T28" fmla="*/ 1308 w 874"/>
                  <a:gd name="T29" fmla="*/ 14926 h 969"/>
                  <a:gd name="T30" fmla="*/ 1428 w 874"/>
                  <a:gd name="T31" fmla="*/ 15506 h 969"/>
                  <a:gd name="T32" fmla="*/ 1251 w 874"/>
                  <a:gd name="T33" fmla="*/ 15775 h 969"/>
                  <a:gd name="T34" fmla="*/ 4830 w 874"/>
                  <a:gd name="T35" fmla="*/ 19023 h 969"/>
                  <a:gd name="T36" fmla="*/ 6236 w 874"/>
                  <a:gd name="T37" fmla="*/ 18188 h 969"/>
                  <a:gd name="T38" fmla="*/ 6478 w 874"/>
                  <a:gd name="T39" fmla="*/ 19073 h 969"/>
                  <a:gd name="T40" fmla="*/ 9513 w 874"/>
                  <a:gd name="T41" fmla="*/ 22242 h 969"/>
                  <a:gd name="T42" fmla="*/ 14602 w 874"/>
                  <a:gd name="T43" fmla="*/ 23219 h 969"/>
                  <a:gd name="T44" fmla="*/ 16435 w 874"/>
                  <a:gd name="T45" fmla="*/ 21024 h 969"/>
                  <a:gd name="T46" fmla="*/ 16517 w 874"/>
                  <a:gd name="T47" fmla="*/ 16532 h 969"/>
                  <a:gd name="T48" fmla="*/ 16693 w 874"/>
                  <a:gd name="T49" fmla="*/ 14070 h 969"/>
                  <a:gd name="T50" fmla="*/ 17161 w 874"/>
                  <a:gd name="T51" fmla="*/ 11336 h 969"/>
                  <a:gd name="T52" fmla="*/ 9720 w 874"/>
                  <a:gd name="T53" fmla="*/ 19870 h 969"/>
                  <a:gd name="T54" fmla="*/ 8869 w 874"/>
                  <a:gd name="T55" fmla="*/ 18046 h 969"/>
                  <a:gd name="T56" fmla="*/ 8224 w 874"/>
                  <a:gd name="T57" fmla="*/ 15726 h 969"/>
                  <a:gd name="T58" fmla="*/ 9940 w 874"/>
                  <a:gd name="T59" fmla="*/ 17802 h 969"/>
                  <a:gd name="T60" fmla="*/ 9940 w 874"/>
                  <a:gd name="T61" fmla="*/ 17829 h 969"/>
                  <a:gd name="T62" fmla="*/ 9957 w 874"/>
                  <a:gd name="T63" fmla="*/ 18728 h 9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74" h="969">
                    <a:moveTo>
                      <a:pt x="853" y="465"/>
                    </a:moveTo>
                    <a:cubicBezTo>
                      <a:pt x="844" y="424"/>
                      <a:pt x="846" y="384"/>
                      <a:pt x="838" y="354"/>
                    </a:cubicBezTo>
                    <a:cubicBezTo>
                      <a:pt x="829" y="319"/>
                      <a:pt x="822" y="278"/>
                      <a:pt x="793" y="238"/>
                    </a:cubicBezTo>
                    <a:cubicBezTo>
                      <a:pt x="767" y="203"/>
                      <a:pt x="770" y="166"/>
                      <a:pt x="724" y="108"/>
                    </a:cubicBezTo>
                    <a:cubicBezTo>
                      <a:pt x="723" y="108"/>
                      <a:pt x="722" y="108"/>
                      <a:pt x="722" y="107"/>
                    </a:cubicBezTo>
                    <a:cubicBezTo>
                      <a:pt x="719" y="106"/>
                      <a:pt x="715" y="102"/>
                      <a:pt x="712" y="101"/>
                    </a:cubicBezTo>
                    <a:cubicBezTo>
                      <a:pt x="708" y="99"/>
                      <a:pt x="699" y="99"/>
                      <a:pt x="696" y="96"/>
                    </a:cubicBezTo>
                    <a:cubicBezTo>
                      <a:pt x="692" y="93"/>
                      <a:pt x="689" y="82"/>
                      <a:pt x="689" y="82"/>
                    </a:cubicBezTo>
                    <a:cubicBezTo>
                      <a:pt x="689" y="82"/>
                      <a:pt x="678" y="80"/>
                      <a:pt x="673" y="77"/>
                    </a:cubicBezTo>
                    <a:cubicBezTo>
                      <a:pt x="667" y="73"/>
                      <a:pt x="667" y="72"/>
                      <a:pt x="660" y="69"/>
                    </a:cubicBezTo>
                    <a:cubicBezTo>
                      <a:pt x="657" y="68"/>
                      <a:pt x="655" y="68"/>
                      <a:pt x="653" y="67"/>
                    </a:cubicBezTo>
                    <a:cubicBezTo>
                      <a:pt x="651" y="66"/>
                      <a:pt x="648" y="61"/>
                      <a:pt x="648" y="61"/>
                    </a:cubicBezTo>
                    <a:cubicBezTo>
                      <a:pt x="648" y="61"/>
                      <a:pt x="640" y="63"/>
                      <a:pt x="636" y="61"/>
                    </a:cubicBezTo>
                    <a:cubicBezTo>
                      <a:pt x="628" y="58"/>
                      <a:pt x="627" y="45"/>
                      <a:pt x="619" y="40"/>
                    </a:cubicBezTo>
                    <a:cubicBezTo>
                      <a:pt x="552" y="16"/>
                      <a:pt x="462" y="0"/>
                      <a:pt x="387" y="7"/>
                    </a:cubicBezTo>
                    <a:cubicBezTo>
                      <a:pt x="241" y="25"/>
                      <a:pt x="197" y="78"/>
                      <a:pt x="130" y="147"/>
                    </a:cubicBezTo>
                    <a:cubicBezTo>
                      <a:pt x="73" y="207"/>
                      <a:pt x="5" y="327"/>
                      <a:pt x="2" y="429"/>
                    </a:cubicBezTo>
                    <a:cubicBezTo>
                      <a:pt x="0" y="469"/>
                      <a:pt x="6" y="507"/>
                      <a:pt x="16" y="542"/>
                    </a:cubicBezTo>
                    <a:cubicBezTo>
                      <a:pt x="18" y="540"/>
                      <a:pt x="20" y="537"/>
                      <a:pt x="19" y="535"/>
                    </a:cubicBezTo>
                    <a:cubicBezTo>
                      <a:pt x="18" y="529"/>
                      <a:pt x="23" y="523"/>
                      <a:pt x="23" y="523"/>
                    </a:cubicBezTo>
                    <a:cubicBezTo>
                      <a:pt x="31" y="539"/>
                      <a:pt x="31" y="539"/>
                      <a:pt x="31" y="539"/>
                    </a:cubicBezTo>
                    <a:cubicBezTo>
                      <a:pt x="31" y="539"/>
                      <a:pt x="39" y="540"/>
                      <a:pt x="43" y="540"/>
                    </a:cubicBezTo>
                    <a:cubicBezTo>
                      <a:pt x="47" y="540"/>
                      <a:pt x="54" y="543"/>
                      <a:pt x="54" y="543"/>
                    </a:cubicBezTo>
                    <a:cubicBezTo>
                      <a:pt x="49" y="561"/>
                      <a:pt x="49" y="561"/>
                      <a:pt x="49" y="561"/>
                    </a:cubicBezTo>
                    <a:cubicBezTo>
                      <a:pt x="63" y="563"/>
                      <a:pt x="63" y="563"/>
                      <a:pt x="63" y="563"/>
                    </a:cubicBezTo>
                    <a:cubicBezTo>
                      <a:pt x="69" y="571"/>
                      <a:pt x="69" y="571"/>
                      <a:pt x="69" y="571"/>
                    </a:cubicBezTo>
                    <a:cubicBezTo>
                      <a:pt x="58" y="588"/>
                      <a:pt x="58" y="588"/>
                      <a:pt x="58" y="588"/>
                    </a:cubicBezTo>
                    <a:cubicBezTo>
                      <a:pt x="53" y="592"/>
                      <a:pt x="53" y="592"/>
                      <a:pt x="53" y="592"/>
                    </a:cubicBezTo>
                    <a:cubicBezTo>
                      <a:pt x="59" y="608"/>
                      <a:pt x="59" y="608"/>
                      <a:pt x="59" y="608"/>
                    </a:cubicBezTo>
                    <a:cubicBezTo>
                      <a:pt x="65" y="612"/>
                      <a:pt x="65" y="612"/>
                      <a:pt x="65" y="612"/>
                    </a:cubicBezTo>
                    <a:cubicBezTo>
                      <a:pt x="65" y="612"/>
                      <a:pt x="75" y="616"/>
                      <a:pt x="75" y="620"/>
                    </a:cubicBezTo>
                    <a:cubicBezTo>
                      <a:pt x="75" y="624"/>
                      <a:pt x="71" y="636"/>
                      <a:pt x="71" y="636"/>
                    </a:cubicBezTo>
                    <a:cubicBezTo>
                      <a:pt x="63" y="644"/>
                      <a:pt x="63" y="644"/>
                      <a:pt x="63" y="644"/>
                    </a:cubicBezTo>
                    <a:cubicBezTo>
                      <a:pt x="62" y="647"/>
                      <a:pt x="62" y="647"/>
                      <a:pt x="62" y="647"/>
                    </a:cubicBezTo>
                    <a:cubicBezTo>
                      <a:pt x="71" y="661"/>
                      <a:pt x="80" y="675"/>
                      <a:pt x="89" y="688"/>
                    </a:cubicBezTo>
                    <a:cubicBezTo>
                      <a:pt x="139" y="754"/>
                      <a:pt x="212" y="788"/>
                      <a:pt x="240" y="780"/>
                    </a:cubicBezTo>
                    <a:cubicBezTo>
                      <a:pt x="255" y="776"/>
                      <a:pt x="245" y="768"/>
                      <a:pt x="263" y="754"/>
                    </a:cubicBezTo>
                    <a:cubicBezTo>
                      <a:pt x="276" y="744"/>
                      <a:pt x="298" y="749"/>
                      <a:pt x="310" y="746"/>
                    </a:cubicBezTo>
                    <a:cubicBezTo>
                      <a:pt x="311" y="747"/>
                      <a:pt x="311" y="747"/>
                      <a:pt x="311" y="747"/>
                    </a:cubicBezTo>
                    <a:cubicBezTo>
                      <a:pt x="315" y="758"/>
                      <a:pt x="318" y="770"/>
                      <a:pt x="322" y="782"/>
                    </a:cubicBezTo>
                    <a:cubicBezTo>
                      <a:pt x="332" y="815"/>
                      <a:pt x="345" y="854"/>
                      <a:pt x="360" y="865"/>
                    </a:cubicBezTo>
                    <a:cubicBezTo>
                      <a:pt x="401" y="896"/>
                      <a:pt x="445" y="902"/>
                      <a:pt x="473" y="912"/>
                    </a:cubicBezTo>
                    <a:cubicBezTo>
                      <a:pt x="502" y="923"/>
                      <a:pt x="552" y="951"/>
                      <a:pt x="628" y="960"/>
                    </a:cubicBezTo>
                    <a:cubicBezTo>
                      <a:pt x="704" y="969"/>
                      <a:pt x="704" y="961"/>
                      <a:pt x="726" y="952"/>
                    </a:cubicBezTo>
                    <a:cubicBezTo>
                      <a:pt x="748" y="942"/>
                      <a:pt x="768" y="943"/>
                      <a:pt x="782" y="932"/>
                    </a:cubicBezTo>
                    <a:cubicBezTo>
                      <a:pt x="799" y="918"/>
                      <a:pt x="822" y="907"/>
                      <a:pt x="817" y="862"/>
                    </a:cubicBezTo>
                    <a:cubicBezTo>
                      <a:pt x="812" y="809"/>
                      <a:pt x="826" y="785"/>
                      <a:pt x="821" y="766"/>
                    </a:cubicBezTo>
                    <a:cubicBezTo>
                      <a:pt x="821" y="678"/>
                      <a:pt x="821" y="678"/>
                      <a:pt x="821" y="678"/>
                    </a:cubicBezTo>
                    <a:cubicBezTo>
                      <a:pt x="820" y="650"/>
                      <a:pt x="814" y="649"/>
                      <a:pt x="813" y="628"/>
                    </a:cubicBezTo>
                    <a:cubicBezTo>
                      <a:pt x="813" y="614"/>
                      <a:pt x="806" y="584"/>
                      <a:pt x="830" y="577"/>
                    </a:cubicBezTo>
                    <a:cubicBezTo>
                      <a:pt x="854" y="570"/>
                      <a:pt x="860" y="574"/>
                      <a:pt x="870" y="553"/>
                    </a:cubicBezTo>
                    <a:cubicBezTo>
                      <a:pt x="874" y="530"/>
                      <a:pt x="860" y="500"/>
                      <a:pt x="853" y="465"/>
                    </a:cubicBezTo>
                    <a:close/>
                    <a:moveTo>
                      <a:pt x="479" y="810"/>
                    </a:moveTo>
                    <a:cubicBezTo>
                      <a:pt x="480" y="812"/>
                      <a:pt x="481" y="814"/>
                      <a:pt x="483" y="815"/>
                    </a:cubicBezTo>
                    <a:cubicBezTo>
                      <a:pt x="483" y="815"/>
                      <a:pt x="483" y="815"/>
                      <a:pt x="483" y="815"/>
                    </a:cubicBezTo>
                    <a:cubicBezTo>
                      <a:pt x="450" y="798"/>
                      <a:pt x="458" y="800"/>
                      <a:pt x="441" y="740"/>
                    </a:cubicBezTo>
                    <a:cubicBezTo>
                      <a:pt x="424" y="680"/>
                      <a:pt x="434" y="678"/>
                      <a:pt x="410" y="646"/>
                    </a:cubicBezTo>
                    <a:cubicBezTo>
                      <a:pt x="409" y="645"/>
                      <a:pt x="409" y="645"/>
                      <a:pt x="409" y="645"/>
                    </a:cubicBezTo>
                    <a:cubicBezTo>
                      <a:pt x="410" y="645"/>
                      <a:pt x="410" y="646"/>
                      <a:pt x="411" y="646"/>
                    </a:cubicBezTo>
                    <a:cubicBezTo>
                      <a:pt x="459" y="674"/>
                      <a:pt x="464" y="708"/>
                      <a:pt x="494" y="730"/>
                    </a:cubicBezTo>
                    <a:cubicBezTo>
                      <a:pt x="494" y="731"/>
                      <a:pt x="494" y="731"/>
                      <a:pt x="494" y="731"/>
                    </a:cubicBezTo>
                    <a:cubicBezTo>
                      <a:pt x="494" y="731"/>
                      <a:pt x="494" y="731"/>
                      <a:pt x="494" y="731"/>
                    </a:cubicBezTo>
                    <a:cubicBezTo>
                      <a:pt x="487" y="743"/>
                      <a:pt x="488" y="760"/>
                      <a:pt x="491" y="765"/>
                    </a:cubicBezTo>
                    <a:cubicBezTo>
                      <a:pt x="493" y="767"/>
                      <a:pt x="494" y="768"/>
                      <a:pt x="495" y="768"/>
                    </a:cubicBezTo>
                    <a:cubicBezTo>
                      <a:pt x="483" y="777"/>
                      <a:pt x="475" y="798"/>
                      <a:pt x="479" y="81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2" name="Freeform 7">
                <a:extLst>
                  <a:ext uri="{FF2B5EF4-FFF2-40B4-BE49-F238E27FC236}">
                    <a16:creationId xmlns:a16="http://schemas.microsoft.com/office/drawing/2014/main" id="{823D6716-A2C0-4913-A741-F77854E8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814"/>
                <a:ext cx="530" cy="867"/>
              </a:xfrm>
              <a:custGeom>
                <a:avLst/>
                <a:gdLst>
                  <a:gd name="T0" fmla="*/ 0 w 195"/>
                  <a:gd name="T1" fmla="*/ 7020 h 299"/>
                  <a:gd name="T2" fmla="*/ 2047 w 195"/>
                  <a:gd name="T3" fmla="*/ 6339 h 299"/>
                  <a:gd name="T4" fmla="*/ 3392 w 195"/>
                  <a:gd name="T5" fmla="*/ 4750 h 299"/>
                  <a:gd name="T6" fmla="*/ 3552 w 195"/>
                  <a:gd name="T7" fmla="*/ 2120 h 299"/>
                  <a:gd name="T8" fmla="*/ 3517 w 195"/>
                  <a:gd name="T9" fmla="*/ 0 h 299"/>
                  <a:gd name="T10" fmla="*/ 3354 w 195"/>
                  <a:gd name="T11" fmla="*/ 1783 h 299"/>
                  <a:gd name="T12" fmla="*/ 2816 w 195"/>
                  <a:gd name="T13" fmla="*/ 3952 h 299"/>
                  <a:gd name="T14" fmla="*/ 2047 w 195"/>
                  <a:gd name="T15" fmla="*/ 5683 h 299"/>
                  <a:gd name="T16" fmla="*/ 701 w 195"/>
                  <a:gd name="T17" fmla="*/ 6608 h 299"/>
                  <a:gd name="T18" fmla="*/ 0 w 195"/>
                  <a:gd name="T19" fmla="*/ 7020 h 29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5" h="299">
                    <a:moveTo>
                      <a:pt x="0" y="288"/>
                    </a:moveTo>
                    <a:cubicBezTo>
                      <a:pt x="7" y="299"/>
                      <a:pt x="43" y="271"/>
                      <a:pt x="102" y="260"/>
                    </a:cubicBezTo>
                    <a:cubicBezTo>
                      <a:pt x="162" y="250"/>
                      <a:pt x="160" y="227"/>
                      <a:pt x="169" y="195"/>
                    </a:cubicBezTo>
                    <a:cubicBezTo>
                      <a:pt x="178" y="163"/>
                      <a:pt x="162" y="145"/>
                      <a:pt x="177" y="87"/>
                    </a:cubicBezTo>
                    <a:cubicBezTo>
                      <a:pt x="192" y="30"/>
                      <a:pt x="195" y="17"/>
                      <a:pt x="175" y="0"/>
                    </a:cubicBezTo>
                    <a:cubicBezTo>
                      <a:pt x="180" y="18"/>
                      <a:pt x="180" y="41"/>
                      <a:pt x="167" y="73"/>
                    </a:cubicBezTo>
                    <a:cubicBezTo>
                      <a:pt x="154" y="105"/>
                      <a:pt x="141" y="131"/>
                      <a:pt x="140" y="162"/>
                    </a:cubicBezTo>
                    <a:cubicBezTo>
                      <a:pt x="139" y="193"/>
                      <a:pt x="132" y="212"/>
                      <a:pt x="102" y="233"/>
                    </a:cubicBezTo>
                    <a:cubicBezTo>
                      <a:pt x="73" y="253"/>
                      <a:pt x="63" y="259"/>
                      <a:pt x="35" y="271"/>
                    </a:cubicBezTo>
                    <a:cubicBezTo>
                      <a:pt x="7" y="284"/>
                      <a:pt x="0" y="288"/>
                      <a:pt x="0" y="288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3" name="Freeform 8">
                <a:extLst>
                  <a:ext uri="{FF2B5EF4-FFF2-40B4-BE49-F238E27FC236}">
                    <a16:creationId xmlns:a16="http://schemas.microsoft.com/office/drawing/2014/main" id="{74E68929-C6C9-4406-A359-A7CD77275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744"/>
                <a:ext cx="585" cy="714"/>
              </a:xfrm>
              <a:custGeom>
                <a:avLst/>
                <a:gdLst>
                  <a:gd name="T0" fmla="*/ 4310 w 215"/>
                  <a:gd name="T1" fmla="*/ 3352 h 246"/>
                  <a:gd name="T2" fmla="*/ 2857 w 215"/>
                  <a:gd name="T3" fmla="*/ 5552 h 246"/>
                  <a:gd name="T4" fmla="*/ 585 w 215"/>
                  <a:gd name="T5" fmla="*/ 4885 h 246"/>
                  <a:gd name="T6" fmla="*/ 563 w 215"/>
                  <a:gd name="T7" fmla="*/ 1492 h 246"/>
                  <a:gd name="T8" fmla="*/ 2939 w 215"/>
                  <a:gd name="T9" fmla="*/ 75 h 246"/>
                  <a:gd name="T10" fmla="*/ 4087 w 215"/>
                  <a:gd name="T11" fmla="*/ 1170 h 246"/>
                  <a:gd name="T12" fmla="*/ 4310 w 215"/>
                  <a:gd name="T13" fmla="*/ 3352 h 2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5" h="246">
                    <a:moveTo>
                      <a:pt x="214" y="137"/>
                    </a:moveTo>
                    <a:cubicBezTo>
                      <a:pt x="215" y="179"/>
                      <a:pt x="181" y="209"/>
                      <a:pt x="142" y="227"/>
                    </a:cubicBezTo>
                    <a:cubicBezTo>
                      <a:pt x="104" y="246"/>
                      <a:pt x="53" y="235"/>
                      <a:pt x="29" y="200"/>
                    </a:cubicBezTo>
                    <a:cubicBezTo>
                      <a:pt x="6" y="166"/>
                      <a:pt x="0" y="90"/>
                      <a:pt x="28" y="61"/>
                    </a:cubicBezTo>
                    <a:cubicBezTo>
                      <a:pt x="56" y="33"/>
                      <a:pt x="103" y="0"/>
                      <a:pt x="146" y="3"/>
                    </a:cubicBezTo>
                    <a:cubicBezTo>
                      <a:pt x="174" y="5"/>
                      <a:pt x="196" y="19"/>
                      <a:pt x="203" y="48"/>
                    </a:cubicBezTo>
                    <a:cubicBezTo>
                      <a:pt x="210" y="76"/>
                      <a:pt x="215" y="119"/>
                      <a:pt x="214" y="137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4" name="Freeform 9">
                <a:extLst>
                  <a:ext uri="{FF2B5EF4-FFF2-40B4-BE49-F238E27FC236}">
                    <a16:creationId xmlns:a16="http://schemas.microsoft.com/office/drawing/2014/main" id="{EF77D9AC-EECF-49A0-AE38-ACE98F320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1640"/>
                <a:ext cx="411" cy="557"/>
              </a:xfrm>
              <a:custGeom>
                <a:avLst/>
                <a:gdLst>
                  <a:gd name="T0" fmla="*/ 2401 w 151"/>
                  <a:gd name="T1" fmla="*/ 925 h 192"/>
                  <a:gd name="T2" fmla="*/ 2882 w 151"/>
                  <a:gd name="T3" fmla="*/ 2953 h 192"/>
                  <a:gd name="T4" fmla="*/ 2624 w 151"/>
                  <a:gd name="T5" fmla="*/ 4418 h 192"/>
                  <a:gd name="T6" fmla="*/ 1127 w 151"/>
                  <a:gd name="T7" fmla="*/ 3879 h 192"/>
                  <a:gd name="T8" fmla="*/ 82 w 151"/>
                  <a:gd name="T9" fmla="*/ 1245 h 192"/>
                  <a:gd name="T10" fmla="*/ 1290 w 151"/>
                  <a:gd name="T11" fmla="*/ 142 h 192"/>
                  <a:gd name="T12" fmla="*/ 2401 w 151"/>
                  <a:gd name="T13" fmla="*/ 925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192">
                    <a:moveTo>
                      <a:pt x="119" y="38"/>
                    </a:moveTo>
                    <a:cubicBezTo>
                      <a:pt x="131" y="52"/>
                      <a:pt x="145" y="97"/>
                      <a:pt x="143" y="121"/>
                    </a:cubicBezTo>
                    <a:cubicBezTo>
                      <a:pt x="142" y="146"/>
                      <a:pt x="151" y="171"/>
                      <a:pt x="130" y="181"/>
                    </a:cubicBezTo>
                    <a:cubicBezTo>
                      <a:pt x="107" y="192"/>
                      <a:pt x="96" y="178"/>
                      <a:pt x="56" y="159"/>
                    </a:cubicBezTo>
                    <a:cubicBezTo>
                      <a:pt x="16" y="141"/>
                      <a:pt x="8" y="84"/>
                      <a:pt x="4" y="51"/>
                    </a:cubicBezTo>
                    <a:cubicBezTo>
                      <a:pt x="0" y="18"/>
                      <a:pt x="23" y="0"/>
                      <a:pt x="64" y="6"/>
                    </a:cubicBezTo>
                    <a:cubicBezTo>
                      <a:pt x="88" y="10"/>
                      <a:pt x="107" y="21"/>
                      <a:pt x="119" y="38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5" name="Freeform 10">
                <a:extLst>
                  <a:ext uri="{FF2B5EF4-FFF2-40B4-BE49-F238E27FC236}">
                    <a16:creationId xmlns:a16="http://schemas.microsoft.com/office/drawing/2014/main" id="{C0F74939-5BD3-4328-B3B1-6D256646F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089"/>
                <a:ext cx="301" cy="505"/>
              </a:xfrm>
              <a:custGeom>
                <a:avLst/>
                <a:gdLst>
                  <a:gd name="T0" fmla="*/ 876 w 111"/>
                  <a:gd name="T1" fmla="*/ 0 h 174"/>
                  <a:gd name="T2" fmla="*/ 420 w 111"/>
                  <a:gd name="T3" fmla="*/ 1077 h 174"/>
                  <a:gd name="T4" fmla="*/ 301 w 111"/>
                  <a:gd name="T5" fmla="*/ 1660 h 174"/>
                  <a:gd name="T6" fmla="*/ 241 w 111"/>
                  <a:gd name="T7" fmla="*/ 2130 h 174"/>
                  <a:gd name="T8" fmla="*/ 103 w 111"/>
                  <a:gd name="T9" fmla="*/ 3149 h 174"/>
                  <a:gd name="T10" fmla="*/ 523 w 111"/>
                  <a:gd name="T11" fmla="*/ 3933 h 174"/>
                  <a:gd name="T12" fmla="*/ 1397 w 111"/>
                  <a:gd name="T13" fmla="*/ 4179 h 174"/>
                  <a:gd name="T14" fmla="*/ 1955 w 111"/>
                  <a:gd name="T15" fmla="*/ 3790 h 174"/>
                  <a:gd name="T16" fmla="*/ 2191 w 111"/>
                  <a:gd name="T17" fmla="*/ 2714 h 174"/>
                  <a:gd name="T18" fmla="*/ 1817 w 111"/>
                  <a:gd name="T19" fmla="*/ 978 h 174"/>
                  <a:gd name="T20" fmla="*/ 1058 w 111"/>
                  <a:gd name="T21" fmla="*/ 142 h 1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1" h="174">
                    <a:moveTo>
                      <a:pt x="44" y="0"/>
                    </a:moveTo>
                    <a:cubicBezTo>
                      <a:pt x="27" y="4"/>
                      <a:pt x="21" y="44"/>
                      <a:pt x="21" y="44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9" y="79"/>
                      <a:pt x="12" y="87"/>
                    </a:cubicBezTo>
                    <a:cubicBezTo>
                      <a:pt x="14" y="96"/>
                      <a:pt x="0" y="103"/>
                      <a:pt x="5" y="129"/>
                    </a:cubicBezTo>
                    <a:cubicBezTo>
                      <a:pt x="10" y="155"/>
                      <a:pt x="9" y="152"/>
                      <a:pt x="26" y="161"/>
                    </a:cubicBezTo>
                    <a:cubicBezTo>
                      <a:pt x="44" y="169"/>
                      <a:pt x="46" y="174"/>
                      <a:pt x="70" y="171"/>
                    </a:cubicBezTo>
                    <a:cubicBezTo>
                      <a:pt x="94" y="168"/>
                      <a:pt x="91" y="157"/>
                      <a:pt x="98" y="155"/>
                    </a:cubicBezTo>
                    <a:cubicBezTo>
                      <a:pt x="104" y="152"/>
                      <a:pt x="108" y="130"/>
                      <a:pt x="110" y="111"/>
                    </a:cubicBezTo>
                    <a:cubicBezTo>
                      <a:pt x="111" y="91"/>
                      <a:pt x="104" y="57"/>
                      <a:pt x="91" y="40"/>
                    </a:cubicBezTo>
                    <a:cubicBezTo>
                      <a:pt x="77" y="23"/>
                      <a:pt x="53" y="6"/>
                      <a:pt x="53" y="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6" name="Freeform 11">
                <a:extLst>
                  <a:ext uri="{FF2B5EF4-FFF2-40B4-BE49-F238E27FC236}">
                    <a16:creationId xmlns:a16="http://schemas.microsoft.com/office/drawing/2014/main" id="{CEB2A58D-9AB8-4733-BAFF-168B228A6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875"/>
                <a:ext cx="128" cy="229"/>
              </a:xfrm>
              <a:custGeom>
                <a:avLst/>
                <a:gdLst>
                  <a:gd name="T0" fmla="*/ 245 w 47"/>
                  <a:gd name="T1" fmla="*/ 26 h 79"/>
                  <a:gd name="T2" fmla="*/ 22 w 47"/>
                  <a:gd name="T3" fmla="*/ 655 h 79"/>
                  <a:gd name="T4" fmla="*/ 142 w 47"/>
                  <a:gd name="T5" fmla="*/ 1731 h 79"/>
                  <a:gd name="T6" fmla="*/ 624 w 47"/>
                  <a:gd name="T7" fmla="*/ 1823 h 79"/>
                  <a:gd name="T8" fmla="*/ 926 w 47"/>
                  <a:gd name="T9" fmla="*/ 1461 h 79"/>
                  <a:gd name="T10" fmla="*/ 645 w 47"/>
                  <a:gd name="T11" fmla="*/ 461 h 79"/>
                  <a:gd name="T12" fmla="*/ 245 w 47"/>
                  <a:gd name="T13" fmla="*/ 26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9">
                    <a:moveTo>
                      <a:pt x="12" y="1"/>
                    </a:moveTo>
                    <a:cubicBezTo>
                      <a:pt x="0" y="5"/>
                      <a:pt x="1" y="11"/>
                      <a:pt x="1" y="27"/>
                    </a:cubicBezTo>
                    <a:cubicBezTo>
                      <a:pt x="0" y="43"/>
                      <a:pt x="2" y="62"/>
                      <a:pt x="7" y="71"/>
                    </a:cubicBezTo>
                    <a:cubicBezTo>
                      <a:pt x="12" y="79"/>
                      <a:pt x="22" y="76"/>
                      <a:pt x="31" y="75"/>
                    </a:cubicBezTo>
                    <a:cubicBezTo>
                      <a:pt x="40" y="74"/>
                      <a:pt x="47" y="67"/>
                      <a:pt x="46" y="60"/>
                    </a:cubicBezTo>
                    <a:cubicBezTo>
                      <a:pt x="46" y="53"/>
                      <a:pt x="37" y="31"/>
                      <a:pt x="32" y="19"/>
                    </a:cubicBezTo>
                    <a:cubicBezTo>
                      <a:pt x="27" y="7"/>
                      <a:pt x="17" y="0"/>
                      <a:pt x="12" y="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7" name="Freeform 12">
                <a:extLst>
                  <a:ext uri="{FF2B5EF4-FFF2-40B4-BE49-F238E27FC236}">
                    <a16:creationId xmlns:a16="http://schemas.microsoft.com/office/drawing/2014/main" id="{42AF84E8-8CA8-483E-B17D-53E7173F5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823"/>
                <a:ext cx="166" cy="264"/>
              </a:xfrm>
              <a:custGeom>
                <a:avLst/>
                <a:gdLst>
                  <a:gd name="T0" fmla="*/ 645 w 61"/>
                  <a:gd name="T1" fmla="*/ 270 h 91"/>
                  <a:gd name="T2" fmla="*/ 60 w 61"/>
                  <a:gd name="T3" fmla="*/ 615 h 91"/>
                  <a:gd name="T4" fmla="*/ 223 w 61"/>
                  <a:gd name="T5" fmla="*/ 1833 h 91"/>
                  <a:gd name="T6" fmla="*/ 748 w 61"/>
                  <a:gd name="T7" fmla="*/ 2054 h 91"/>
                  <a:gd name="T8" fmla="*/ 1230 w 61"/>
                  <a:gd name="T9" fmla="*/ 1784 h 91"/>
                  <a:gd name="T10" fmla="*/ 890 w 61"/>
                  <a:gd name="T11" fmla="*/ 708 h 91"/>
                  <a:gd name="T12" fmla="*/ 645 w 61"/>
                  <a:gd name="T13" fmla="*/ 27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91">
                    <a:moveTo>
                      <a:pt x="32" y="11"/>
                    </a:moveTo>
                    <a:cubicBezTo>
                      <a:pt x="20" y="0"/>
                      <a:pt x="0" y="11"/>
                      <a:pt x="3" y="25"/>
                    </a:cubicBezTo>
                    <a:cubicBezTo>
                      <a:pt x="5" y="35"/>
                      <a:pt x="9" y="59"/>
                      <a:pt x="11" y="75"/>
                    </a:cubicBezTo>
                    <a:cubicBezTo>
                      <a:pt x="13" y="91"/>
                      <a:pt x="26" y="87"/>
                      <a:pt x="37" y="84"/>
                    </a:cubicBezTo>
                    <a:cubicBezTo>
                      <a:pt x="49" y="82"/>
                      <a:pt x="60" y="80"/>
                      <a:pt x="61" y="73"/>
                    </a:cubicBezTo>
                    <a:cubicBezTo>
                      <a:pt x="61" y="67"/>
                      <a:pt x="49" y="40"/>
                      <a:pt x="44" y="29"/>
                    </a:cubicBezTo>
                    <a:cubicBezTo>
                      <a:pt x="41" y="24"/>
                      <a:pt x="38" y="16"/>
                      <a:pt x="32" y="1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8" name="Freeform 13">
                <a:extLst>
                  <a:ext uri="{FF2B5EF4-FFF2-40B4-BE49-F238E27FC236}">
                    <a16:creationId xmlns:a16="http://schemas.microsoft.com/office/drawing/2014/main" id="{3D3000F9-0980-4B74-9DC5-A113B688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794"/>
                <a:ext cx="145" cy="249"/>
              </a:xfrm>
              <a:custGeom>
                <a:avLst/>
                <a:gdLst>
                  <a:gd name="T0" fmla="*/ 164 w 53"/>
                  <a:gd name="T1" fmla="*/ 142 h 86"/>
                  <a:gd name="T2" fmla="*/ 82 w 53"/>
                  <a:gd name="T3" fmla="*/ 898 h 86"/>
                  <a:gd name="T4" fmla="*/ 388 w 53"/>
                  <a:gd name="T5" fmla="*/ 2038 h 86"/>
                  <a:gd name="T6" fmla="*/ 1086 w 53"/>
                  <a:gd name="T7" fmla="*/ 1627 h 86"/>
                  <a:gd name="T8" fmla="*/ 733 w 53"/>
                  <a:gd name="T9" fmla="*/ 460 h 86"/>
                  <a:gd name="T10" fmla="*/ 164 w 53"/>
                  <a:gd name="T11" fmla="*/ 142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86">
                    <a:moveTo>
                      <a:pt x="8" y="6"/>
                    </a:moveTo>
                    <a:cubicBezTo>
                      <a:pt x="0" y="10"/>
                      <a:pt x="1" y="21"/>
                      <a:pt x="4" y="37"/>
                    </a:cubicBezTo>
                    <a:cubicBezTo>
                      <a:pt x="7" y="53"/>
                      <a:pt x="9" y="86"/>
                      <a:pt x="19" y="84"/>
                    </a:cubicBezTo>
                    <a:cubicBezTo>
                      <a:pt x="30" y="83"/>
                      <a:pt x="53" y="77"/>
                      <a:pt x="53" y="67"/>
                    </a:cubicBezTo>
                    <a:cubicBezTo>
                      <a:pt x="53" y="57"/>
                      <a:pt x="42" y="28"/>
                      <a:pt x="36" y="19"/>
                    </a:cubicBezTo>
                    <a:cubicBezTo>
                      <a:pt x="30" y="9"/>
                      <a:pt x="18" y="0"/>
                      <a:pt x="8" y="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9" name="Freeform 14">
                <a:extLst>
                  <a:ext uri="{FF2B5EF4-FFF2-40B4-BE49-F238E27FC236}">
                    <a16:creationId xmlns:a16="http://schemas.microsoft.com/office/drawing/2014/main" id="{3C297B4A-4EAF-42EE-85FD-7A7653F9B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42"/>
                <a:ext cx="109" cy="246"/>
              </a:xfrm>
              <a:custGeom>
                <a:avLst/>
                <a:gdLst>
                  <a:gd name="T0" fmla="*/ 788 w 40"/>
                  <a:gd name="T1" fmla="*/ 1499 h 85"/>
                  <a:gd name="T2" fmla="*/ 469 w 40"/>
                  <a:gd name="T3" fmla="*/ 142 h 85"/>
                  <a:gd name="T4" fmla="*/ 387 w 40"/>
                  <a:gd name="T5" fmla="*/ 344 h 85"/>
                  <a:gd name="T6" fmla="*/ 185 w 40"/>
                  <a:gd name="T7" fmla="*/ 269 h 85"/>
                  <a:gd name="T8" fmla="*/ 82 w 40"/>
                  <a:gd name="T9" fmla="*/ 946 h 85"/>
                  <a:gd name="T10" fmla="*/ 60 w 40"/>
                  <a:gd name="T11" fmla="*/ 972 h 85"/>
                  <a:gd name="T12" fmla="*/ 387 w 40"/>
                  <a:gd name="T13" fmla="*/ 2061 h 85"/>
                  <a:gd name="T14" fmla="*/ 728 w 40"/>
                  <a:gd name="T15" fmla="*/ 1844 h 85"/>
                  <a:gd name="T16" fmla="*/ 788 w 40"/>
                  <a:gd name="T17" fmla="*/ 1499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85">
                    <a:moveTo>
                      <a:pt x="39" y="62"/>
                    </a:moveTo>
                    <a:cubicBezTo>
                      <a:pt x="38" y="46"/>
                      <a:pt x="30" y="10"/>
                      <a:pt x="23" y="6"/>
                    </a:cubicBezTo>
                    <a:cubicBezTo>
                      <a:pt x="20" y="5"/>
                      <a:pt x="21" y="0"/>
                      <a:pt x="19" y="14"/>
                    </a:cubicBezTo>
                    <a:cubicBezTo>
                      <a:pt x="19" y="14"/>
                      <a:pt x="14" y="8"/>
                      <a:pt x="9" y="11"/>
                    </a:cubicBezTo>
                    <a:cubicBezTo>
                      <a:pt x="0" y="16"/>
                      <a:pt x="4" y="31"/>
                      <a:pt x="4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9" y="52"/>
                      <a:pt x="19" y="76"/>
                      <a:pt x="19" y="85"/>
                    </a:cubicBezTo>
                    <a:cubicBezTo>
                      <a:pt x="26" y="83"/>
                      <a:pt x="31" y="83"/>
                      <a:pt x="36" y="76"/>
                    </a:cubicBezTo>
                    <a:cubicBezTo>
                      <a:pt x="36" y="76"/>
                      <a:pt x="40" y="72"/>
                      <a:pt x="39" y="6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0" name="Freeform 15">
                <a:extLst>
                  <a:ext uri="{FF2B5EF4-FFF2-40B4-BE49-F238E27FC236}">
                    <a16:creationId xmlns:a16="http://schemas.microsoft.com/office/drawing/2014/main" id="{98FEDFBA-A642-49BB-96C5-B13287B42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884"/>
                <a:ext cx="128" cy="226"/>
              </a:xfrm>
              <a:custGeom>
                <a:avLst/>
                <a:gdLst>
                  <a:gd name="T0" fmla="*/ 305 w 47"/>
                  <a:gd name="T1" fmla="*/ 75 h 78"/>
                  <a:gd name="T2" fmla="*/ 103 w 47"/>
                  <a:gd name="T3" fmla="*/ 562 h 78"/>
                  <a:gd name="T4" fmla="*/ 103 w 47"/>
                  <a:gd name="T5" fmla="*/ 1269 h 78"/>
                  <a:gd name="T6" fmla="*/ 586 w 47"/>
                  <a:gd name="T7" fmla="*/ 1898 h 78"/>
                  <a:gd name="T8" fmla="*/ 831 w 47"/>
                  <a:gd name="T9" fmla="*/ 1460 h 78"/>
                  <a:gd name="T10" fmla="*/ 831 w 47"/>
                  <a:gd name="T11" fmla="*/ 704 h 78"/>
                  <a:gd name="T12" fmla="*/ 305 w 47"/>
                  <a:gd name="T13" fmla="*/ 7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8">
                    <a:moveTo>
                      <a:pt x="15" y="3"/>
                    </a:moveTo>
                    <a:cubicBezTo>
                      <a:pt x="6" y="4"/>
                      <a:pt x="6" y="13"/>
                      <a:pt x="5" y="23"/>
                    </a:cubicBezTo>
                    <a:cubicBezTo>
                      <a:pt x="4" y="33"/>
                      <a:pt x="0" y="33"/>
                      <a:pt x="5" y="52"/>
                    </a:cubicBezTo>
                    <a:cubicBezTo>
                      <a:pt x="9" y="71"/>
                      <a:pt x="21" y="78"/>
                      <a:pt x="29" y="78"/>
                    </a:cubicBezTo>
                    <a:cubicBezTo>
                      <a:pt x="36" y="78"/>
                      <a:pt x="38" y="72"/>
                      <a:pt x="41" y="60"/>
                    </a:cubicBezTo>
                    <a:cubicBezTo>
                      <a:pt x="45" y="49"/>
                      <a:pt x="47" y="46"/>
                      <a:pt x="41" y="29"/>
                    </a:cubicBezTo>
                    <a:cubicBezTo>
                      <a:pt x="35" y="13"/>
                      <a:pt x="19" y="0"/>
                      <a:pt x="15" y="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1" name="Freeform 16">
                <a:extLst>
                  <a:ext uri="{FF2B5EF4-FFF2-40B4-BE49-F238E27FC236}">
                    <a16:creationId xmlns:a16="http://schemas.microsoft.com/office/drawing/2014/main" id="{37DB9B96-6A20-40ED-8EE8-0D4E6A8D6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922"/>
                <a:ext cx="395" cy="194"/>
              </a:xfrm>
              <a:custGeom>
                <a:avLst/>
                <a:gdLst>
                  <a:gd name="T0" fmla="*/ 142 w 145"/>
                  <a:gd name="T1" fmla="*/ 0 h 67"/>
                  <a:gd name="T2" fmla="*/ 82 w 145"/>
                  <a:gd name="T3" fmla="*/ 822 h 67"/>
                  <a:gd name="T4" fmla="*/ 259 w 145"/>
                  <a:gd name="T5" fmla="*/ 924 h 67"/>
                  <a:gd name="T6" fmla="*/ 482 w 145"/>
                  <a:gd name="T7" fmla="*/ 1115 h 67"/>
                  <a:gd name="T8" fmla="*/ 646 w 145"/>
                  <a:gd name="T9" fmla="*/ 999 h 67"/>
                  <a:gd name="T10" fmla="*/ 831 w 145"/>
                  <a:gd name="T11" fmla="*/ 1309 h 67"/>
                  <a:gd name="T12" fmla="*/ 1210 w 145"/>
                  <a:gd name="T13" fmla="*/ 1407 h 67"/>
                  <a:gd name="T14" fmla="*/ 1455 w 145"/>
                  <a:gd name="T15" fmla="*/ 1358 h 67"/>
                  <a:gd name="T16" fmla="*/ 1899 w 145"/>
                  <a:gd name="T17" fmla="*/ 1485 h 67"/>
                  <a:gd name="T18" fmla="*/ 2160 w 145"/>
                  <a:gd name="T19" fmla="*/ 1384 h 67"/>
                  <a:gd name="T20" fmla="*/ 2626 w 145"/>
                  <a:gd name="T21" fmla="*/ 1575 h 67"/>
                  <a:gd name="T22" fmla="*/ 2909 w 145"/>
                  <a:gd name="T23" fmla="*/ 1190 h 67"/>
                  <a:gd name="T24" fmla="*/ 2730 w 145"/>
                  <a:gd name="T25" fmla="*/ 319 h 67"/>
                  <a:gd name="T26" fmla="*/ 2367 w 145"/>
                  <a:gd name="T27" fmla="*/ 119 h 67"/>
                  <a:gd name="T28" fmla="*/ 2040 w 145"/>
                  <a:gd name="T29" fmla="*/ 319 h 67"/>
                  <a:gd name="T30" fmla="*/ 1596 w 145"/>
                  <a:gd name="T31" fmla="*/ 319 h 67"/>
                  <a:gd name="T32" fmla="*/ 1136 w 145"/>
                  <a:gd name="T33" fmla="*/ 362 h 67"/>
                  <a:gd name="T34" fmla="*/ 586 w 145"/>
                  <a:gd name="T35" fmla="*/ 119 h 67"/>
                  <a:gd name="T36" fmla="*/ 142 w 145"/>
                  <a:gd name="T37" fmla="*/ 0 h 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67">
                    <a:moveTo>
                      <a:pt x="7" y="0"/>
                    </a:moveTo>
                    <a:cubicBezTo>
                      <a:pt x="0" y="12"/>
                      <a:pt x="1" y="29"/>
                      <a:pt x="4" y="34"/>
                    </a:cubicBezTo>
                    <a:cubicBezTo>
                      <a:pt x="8" y="40"/>
                      <a:pt x="11" y="34"/>
                      <a:pt x="13" y="38"/>
                    </a:cubicBezTo>
                    <a:cubicBezTo>
                      <a:pt x="15" y="43"/>
                      <a:pt x="17" y="44"/>
                      <a:pt x="24" y="46"/>
                    </a:cubicBezTo>
                    <a:cubicBezTo>
                      <a:pt x="31" y="47"/>
                      <a:pt x="32" y="41"/>
                      <a:pt x="32" y="41"/>
                    </a:cubicBezTo>
                    <a:cubicBezTo>
                      <a:pt x="36" y="48"/>
                      <a:pt x="32" y="50"/>
                      <a:pt x="41" y="54"/>
                    </a:cubicBezTo>
                    <a:cubicBezTo>
                      <a:pt x="50" y="57"/>
                      <a:pt x="52" y="57"/>
                      <a:pt x="60" y="58"/>
                    </a:cubicBezTo>
                    <a:cubicBezTo>
                      <a:pt x="69" y="58"/>
                      <a:pt x="70" y="62"/>
                      <a:pt x="72" y="56"/>
                    </a:cubicBezTo>
                    <a:cubicBezTo>
                      <a:pt x="76" y="61"/>
                      <a:pt x="88" y="63"/>
                      <a:pt x="94" y="61"/>
                    </a:cubicBezTo>
                    <a:cubicBezTo>
                      <a:pt x="101" y="59"/>
                      <a:pt x="102" y="58"/>
                      <a:pt x="107" y="57"/>
                    </a:cubicBezTo>
                    <a:cubicBezTo>
                      <a:pt x="115" y="63"/>
                      <a:pt x="121" y="67"/>
                      <a:pt x="130" y="65"/>
                    </a:cubicBezTo>
                    <a:cubicBezTo>
                      <a:pt x="139" y="64"/>
                      <a:pt x="143" y="59"/>
                      <a:pt x="144" y="49"/>
                    </a:cubicBezTo>
                    <a:cubicBezTo>
                      <a:pt x="145" y="38"/>
                      <a:pt x="139" y="20"/>
                      <a:pt x="135" y="13"/>
                    </a:cubicBezTo>
                    <a:cubicBezTo>
                      <a:pt x="131" y="5"/>
                      <a:pt x="126" y="3"/>
                      <a:pt x="117" y="5"/>
                    </a:cubicBezTo>
                    <a:cubicBezTo>
                      <a:pt x="108" y="7"/>
                      <a:pt x="108" y="12"/>
                      <a:pt x="101" y="13"/>
                    </a:cubicBezTo>
                    <a:cubicBezTo>
                      <a:pt x="93" y="13"/>
                      <a:pt x="91" y="11"/>
                      <a:pt x="79" y="13"/>
                    </a:cubicBezTo>
                    <a:cubicBezTo>
                      <a:pt x="66" y="16"/>
                      <a:pt x="73" y="16"/>
                      <a:pt x="56" y="15"/>
                    </a:cubicBezTo>
                    <a:cubicBezTo>
                      <a:pt x="39" y="13"/>
                      <a:pt x="38" y="7"/>
                      <a:pt x="29" y="5"/>
                    </a:cubicBezTo>
                    <a:cubicBezTo>
                      <a:pt x="19" y="2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2" name="Freeform 17">
                <a:extLst>
                  <a:ext uri="{FF2B5EF4-FFF2-40B4-BE49-F238E27FC236}">
                    <a16:creationId xmlns:a16="http://schemas.microsoft.com/office/drawing/2014/main" id="{E260BC2E-457A-483A-9DE8-FDF051FD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994"/>
                <a:ext cx="927" cy="264"/>
              </a:xfrm>
              <a:custGeom>
                <a:avLst/>
                <a:gdLst>
                  <a:gd name="T0" fmla="*/ 6829 w 341"/>
                  <a:gd name="T1" fmla="*/ 0 h 91"/>
                  <a:gd name="T2" fmla="*/ 6829 w 341"/>
                  <a:gd name="T3" fmla="*/ 708 h 91"/>
                  <a:gd name="T4" fmla="*/ 6451 w 341"/>
                  <a:gd name="T5" fmla="*/ 1102 h 91"/>
                  <a:gd name="T6" fmla="*/ 6089 w 341"/>
                  <a:gd name="T7" fmla="*/ 1195 h 91"/>
                  <a:gd name="T8" fmla="*/ 5741 w 341"/>
                  <a:gd name="T9" fmla="*/ 1390 h 91"/>
                  <a:gd name="T10" fmla="*/ 5402 w 341"/>
                  <a:gd name="T11" fmla="*/ 1488 h 91"/>
                  <a:gd name="T12" fmla="*/ 4958 w 341"/>
                  <a:gd name="T13" fmla="*/ 1659 h 91"/>
                  <a:gd name="T14" fmla="*/ 4619 w 341"/>
                  <a:gd name="T15" fmla="*/ 1903 h 91"/>
                  <a:gd name="T16" fmla="*/ 4382 w 341"/>
                  <a:gd name="T17" fmla="*/ 1903 h 91"/>
                  <a:gd name="T18" fmla="*/ 4021 w 341"/>
                  <a:gd name="T19" fmla="*/ 2121 h 91"/>
                  <a:gd name="T20" fmla="*/ 3518 w 341"/>
                  <a:gd name="T21" fmla="*/ 1979 h 91"/>
                  <a:gd name="T22" fmla="*/ 3110 w 341"/>
                  <a:gd name="T23" fmla="*/ 2080 h 91"/>
                  <a:gd name="T24" fmla="*/ 2610 w 341"/>
                  <a:gd name="T25" fmla="*/ 1979 h 91"/>
                  <a:gd name="T26" fmla="*/ 2232 w 341"/>
                  <a:gd name="T27" fmla="*/ 2002 h 91"/>
                  <a:gd name="T28" fmla="*/ 1849 w 341"/>
                  <a:gd name="T29" fmla="*/ 1833 h 91"/>
                  <a:gd name="T30" fmla="*/ 1484 w 341"/>
                  <a:gd name="T31" fmla="*/ 1851 h 91"/>
                  <a:gd name="T32" fmla="*/ 924 w 341"/>
                  <a:gd name="T33" fmla="*/ 1607 h 91"/>
                  <a:gd name="T34" fmla="*/ 748 w 341"/>
                  <a:gd name="T35" fmla="*/ 1590 h 91"/>
                  <a:gd name="T36" fmla="*/ 443 w 341"/>
                  <a:gd name="T37" fmla="*/ 1540 h 91"/>
                  <a:gd name="T38" fmla="*/ 82 w 341"/>
                  <a:gd name="T39" fmla="*/ 1320 h 91"/>
                  <a:gd name="T40" fmla="*/ 421 w 341"/>
                  <a:gd name="T41" fmla="*/ 270 h 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1" h="91">
                    <a:moveTo>
                      <a:pt x="340" y="0"/>
                    </a:moveTo>
                    <a:cubicBezTo>
                      <a:pt x="341" y="9"/>
                      <a:pt x="341" y="22"/>
                      <a:pt x="340" y="29"/>
                    </a:cubicBezTo>
                    <a:cubicBezTo>
                      <a:pt x="337" y="34"/>
                      <a:pt x="330" y="42"/>
                      <a:pt x="321" y="45"/>
                    </a:cubicBezTo>
                    <a:cubicBezTo>
                      <a:pt x="311" y="48"/>
                      <a:pt x="308" y="49"/>
                      <a:pt x="303" y="49"/>
                    </a:cubicBezTo>
                    <a:cubicBezTo>
                      <a:pt x="297" y="48"/>
                      <a:pt x="299" y="53"/>
                      <a:pt x="286" y="57"/>
                    </a:cubicBezTo>
                    <a:cubicBezTo>
                      <a:pt x="272" y="61"/>
                      <a:pt x="276" y="53"/>
                      <a:pt x="269" y="61"/>
                    </a:cubicBezTo>
                    <a:cubicBezTo>
                      <a:pt x="262" y="69"/>
                      <a:pt x="253" y="66"/>
                      <a:pt x="247" y="68"/>
                    </a:cubicBezTo>
                    <a:cubicBezTo>
                      <a:pt x="242" y="70"/>
                      <a:pt x="242" y="76"/>
                      <a:pt x="230" y="78"/>
                    </a:cubicBezTo>
                    <a:cubicBezTo>
                      <a:pt x="219" y="80"/>
                      <a:pt x="225" y="76"/>
                      <a:pt x="218" y="78"/>
                    </a:cubicBezTo>
                    <a:cubicBezTo>
                      <a:pt x="210" y="81"/>
                      <a:pt x="213" y="83"/>
                      <a:pt x="200" y="87"/>
                    </a:cubicBezTo>
                    <a:cubicBezTo>
                      <a:pt x="188" y="91"/>
                      <a:pt x="180" y="80"/>
                      <a:pt x="175" y="81"/>
                    </a:cubicBezTo>
                    <a:cubicBezTo>
                      <a:pt x="170" y="81"/>
                      <a:pt x="172" y="83"/>
                      <a:pt x="155" y="85"/>
                    </a:cubicBezTo>
                    <a:cubicBezTo>
                      <a:pt x="137" y="87"/>
                      <a:pt x="137" y="82"/>
                      <a:pt x="130" y="81"/>
                    </a:cubicBezTo>
                    <a:cubicBezTo>
                      <a:pt x="124" y="79"/>
                      <a:pt x="121" y="83"/>
                      <a:pt x="111" y="82"/>
                    </a:cubicBezTo>
                    <a:cubicBezTo>
                      <a:pt x="100" y="80"/>
                      <a:pt x="98" y="75"/>
                      <a:pt x="92" y="75"/>
                    </a:cubicBezTo>
                    <a:cubicBezTo>
                      <a:pt x="85" y="74"/>
                      <a:pt x="88" y="76"/>
                      <a:pt x="74" y="76"/>
                    </a:cubicBezTo>
                    <a:cubicBezTo>
                      <a:pt x="60" y="76"/>
                      <a:pt x="50" y="68"/>
                      <a:pt x="46" y="66"/>
                    </a:cubicBezTo>
                    <a:cubicBezTo>
                      <a:pt x="42" y="64"/>
                      <a:pt x="37" y="65"/>
                      <a:pt x="37" y="65"/>
                    </a:cubicBezTo>
                    <a:cubicBezTo>
                      <a:pt x="37" y="65"/>
                      <a:pt x="30" y="67"/>
                      <a:pt x="22" y="63"/>
                    </a:cubicBezTo>
                    <a:cubicBezTo>
                      <a:pt x="15" y="60"/>
                      <a:pt x="6" y="61"/>
                      <a:pt x="4" y="54"/>
                    </a:cubicBezTo>
                    <a:cubicBezTo>
                      <a:pt x="0" y="42"/>
                      <a:pt x="8" y="20"/>
                      <a:pt x="21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3" name="Freeform 18">
                <a:extLst>
                  <a:ext uri="{FF2B5EF4-FFF2-40B4-BE49-F238E27FC236}">
                    <a16:creationId xmlns:a16="http://schemas.microsoft.com/office/drawing/2014/main" id="{17B53B5F-B1B3-4795-8D69-463BF1D1D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875"/>
                <a:ext cx="128" cy="229"/>
              </a:xfrm>
              <a:custGeom>
                <a:avLst/>
                <a:gdLst>
                  <a:gd name="T0" fmla="*/ 245 w 47"/>
                  <a:gd name="T1" fmla="*/ 26 h 79"/>
                  <a:gd name="T2" fmla="*/ 22 w 47"/>
                  <a:gd name="T3" fmla="*/ 655 h 79"/>
                  <a:gd name="T4" fmla="*/ 142 w 47"/>
                  <a:gd name="T5" fmla="*/ 1731 h 79"/>
                  <a:gd name="T6" fmla="*/ 624 w 47"/>
                  <a:gd name="T7" fmla="*/ 1823 h 79"/>
                  <a:gd name="T8" fmla="*/ 926 w 47"/>
                  <a:gd name="T9" fmla="*/ 1461 h 79"/>
                  <a:gd name="T10" fmla="*/ 645 w 47"/>
                  <a:gd name="T11" fmla="*/ 461 h 79"/>
                  <a:gd name="T12" fmla="*/ 245 w 47"/>
                  <a:gd name="T13" fmla="*/ 26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9">
                    <a:moveTo>
                      <a:pt x="12" y="1"/>
                    </a:moveTo>
                    <a:cubicBezTo>
                      <a:pt x="0" y="5"/>
                      <a:pt x="1" y="11"/>
                      <a:pt x="1" y="27"/>
                    </a:cubicBezTo>
                    <a:cubicBezTo>
                      <a:pt x="0" y="43"/>
                      <a:pt x="2" y="62"/>
                      <a:pt x="7" y="71"/>
                    </a:cubicBezTo>
                    <a:cubicBezTo>
                      <a:pt x="12" y="79"/>
                      <a:pt x="22" y="76"/>
                      <a:pt x="31" y="75"/>
                    </a:cubicBezTo>
                    <a:cubicBezTo>
                      <a:pt x="40" y="74"/>
                      <a:pt x="47" y="67"/>
                      <a:pt x="46" y="60"/>
                    </a:cubicBezTo>
                    <a:cubicBezTo>
                      <a:pt x="46" y="53"/>
                      <a:pt x="37" y="31"/>
                      <a:pt x="32" y="19"/>
                    </a:cubicBezTo>
                    <a:cubicBezTo>
                      <a:pt x="27" y="7"/>
                      <a:pt x="17" y="0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4" name="Freeform 19">
                <a:extLst>
                  <a:ext uri="{FF2B5EF4-FFF2-40B4-BE49-F238E27FC236}">
                    <a16:creationId xmlns:a16="http://schemas.microsoft.com/office/drawing/2014/main" id="{AC3FA282-4E37-4DA1-B208-455EA8617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823"/>
                <a:ext cx="166" cy="264"/>
              </a:xfrm>
              <a:custGeom>
                <a:avLst/>
                <a:gdLst>
                  <a:gd name="T0" fmla="*/ 645 w 61"/>
                  <a:gd name="T1" fmla="*/ 270 h 91"/>
                  <a:gd name="T2" fmla="*/ 60 w 61"/>
                  <a:gd name="T3" fmla="*/ 615 h 91"/>
                  <a:gd name="T4" fmla="*/ 223 w 61"/>
                  <a:gd name="T5" fmla="*/ 1833 h 91"/>
                  <a:gd name="T6" fmla="*/ 748 w 61"/>
                  <a:gd name="T7" fmla="*/ 2054 h 91"/>
                  <a:gd name="T8" fmla="*/ 1230 w 61"/>
                  <a:gd name="T9" fmla="*/ 1784 h 91"/>
                  <a:gd name="T10" fmla="*/ 890 w 61"/>
                  <a:gd name="T11" fmla="*/ 708 h 91"/>
                  <a:gd name="T12" fmla="*/ 645 w 61"/>
                  <a:gd name="T13" fmla="*/ 27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91">
                    <a:moveTo>
                      <a:pt x="32" y="11"/>
                    </a:moveTo>
                    <a:cubicBezTo>
                      <a:pt x="20" y="0"/>
                      <a:pt x="0" y="11"/>
                      <a:pt x="3" y="25"/>
                    </a:cubicBezTo>
                    <a:cubicBezTo>
                      <a:pt x="5" y="35"/>
                      <a:pt x="9" y="59"/>
                      <a:pt x="11" y="75"/>
                    </a:cubicBezTo>
                    <a:cubicBezTo>
                      <a:pt x="13" y="91"/>
                      <a:pt x="26" y="87"/>
                      <a:pt x="37" y="84"/>
                    </a:cubicBezTo>
                    <a:cubicBezTo>
                      <a:pt x="49" y="82"/>
                      <a:pt x="60" y="80"/>
                      <a:pt x="61" y="73"/>
                    </a:cubicBezTo>
                    <a:cubicBezTo>
                      <a:pt x="61" y="67"/>
                      <a:pt x="49" y="40"/>
                      <a:pt x="44" y="29"/>
                    </a:cubicBezTo>
                    <a:cubicBezTo>
                      <a:pt x="41" y="24"/>
                      <a:pt x="38" y="16"/>
                      <a:pt x="3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5" name="Freeform 20">
                <a:extLst>
                  <a:ext uri="{FF2B5EF4-FFF2-40B4-BE49-F238E27FC236}">
                    <a16:creationId xmlns:a16="http://schemas.microsoft.com/office/drawing/2014/main" id="{88CC3920-2DD8-4FC1-84D6-2A54A3F68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794"/>
                <a:ext cx="145" cy="249"/>
              </a:xfrm>
              <a:custGeom>
                <a:avLst/>
                <a:gdLst>
                  <a:gd name="T0" fmla="*/ 164 w 53"/>
                  <a:gd name="T1" fmla="*/ 142 h 86"/>
                  <a:gd name="T2" fmla="*/ 82 w 53"/>
                  <a:gd name="T3" fmla="*/ 898 h 86"/>
                  <a:gd name="T4" fmla="*/ 388 w 53"/>
                  <a:gd name="T5" fmla="*/ 2038 h 86"/>
                  <a:gd name="T6" fmla="*/ 1086 w 53"/>
                  <a:gd name="T7" fmla="*/ 1627 h 86"/>
                  <a:gd name="T8" fmla="*/ 733 w 53"/>
                  <a:gd name="T9" fmla="*/ 460 h 86"/>
                  <a:gd name="T10" fmla="*/ 164 w 53"/>
                  <a:gd name="T11" fmla="*/ 142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86">
                    <a:moveTo>
                      <a:pt x="8" y="6"/>
                    </a:moveTo>
                    <a:cubicBezTo>
                      <a:pt x="0" y="10"/>
                      <a:pt x="1" y="21"/>
                      <a:pt x="4" y="37"/>
                    </a:cubicBezTo>
                    <a:cubicBezTo>
                      <a:pt x="7" y="53"/>
                      <a:pt x="9" y="86"/>
                      <a:pt x="19" y="84"/>
                    </a:cubicBezTo>
                    <a:cubicBezTo>
                      <a:pt x="30" y="83"/>
                      <a:pt x="53" y="77"/>
                      <a:pt x="53" y="67"/>
                    </a:cubicBezTo>
                    <a:cubicBezTo>
                      <a:pt x="53" y="57"/>
                      <a:pt x="42" y="28"/>
                      <a:pt x="36" y="19"/>
                    </a:cubicBezTo>
                    <a:cubicBezTo>
                      <a:pt x="30" y="9"/>
                      <a:pt x="18" y="0"/>
                      <a:pt x="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6" name="Freeform 21">
                <a:extLst>
                  <a:ext uri="{FF2B5EF4-FFF2-40B4-BE49-F238E27FC236}">
                    <a16:creationId xmlns:a16="http://schemas.microsoft.com/office/drawing/2014/main" id="{50B8C394-C489-483B-A7A0-E2387D204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42"/>
                <a:ext cx="109" cy="243"/>
              </a:xfrm>
              <a:custGeom>
                <a:avLst/>
                <a:gdLst>
                  <a:gd name="T0" fmla="*/ 788 w 40"/>
                  <a:gd name="T1" fmla="*/ 1499 h 84"/>
                  <a:gd name="T2" fmla="*/ 469 w 40"/>
                  <a:gd name="T3" fmla="*/ 142 h 84"/>
                  <a:gd name="T4" fmla="*/ 387 w 40"/>
                  <a:gd name="T5" fmla="*/ 344 h 84"/>
                  <a:gd name="T6" fmla="*/ 185 w 40"/>
                  <a:gd name="T7" fmla="*/ 269 h 84"/>
                  <a:gd name="T8" fmla="*/ 82 w 40"/>
                  <a:gd name="T9" fmla="*/ 946 h 84"/>
                  <a:gd name="T10" fmla="*/ 60 w 40"/>
                  <a:gd name="T11" fmla="*/ 972 h 84"/>
                  <a:gd name="T12" fmla="*/ 365 w 40"/>
                  <a:gd name="T13" fmla="*/ 1958 h 84"/>
                  <a:gd name="T14" fmla="*/ 728 w 40"/>
                  <a:gd name="T15" fmla="*/ 1840 h 84"/>
                  <a:gd name="T16" fmla="*/ 788 w 40"/>
                  <a:gd name="T17" fmla="*/ 1499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84">
                    <a:moveTo>
                      <a:pt x="39" y="62"/>
                    </a:moveTo>
                    <a:cubicBezTo>
                      <a:pt x="38" y="46"/>
                      <a:pt x="30" y="10"/>
                      <a:pt x="23" y="6"/>
                    </a:cubicBezTo>
                    <a:cubicBezTo>
                      <a:pt x="20" y="5"/>
                      <a:pt x="21" y="0"/>
                      <a:pt x="19" y="14"/>
                    </a:cubicBezTo>
                    <a:cubicBezTo>
                      <a:pt x="19" y="14"/>
                      <a:pt x="14" y="8"/>
                      <a:pt x="9" y="11"/>
                    </a:cubicBezTo>
                    <a:cubicBezTo>
                      <a:pt x="0" y="16"/>
                      <a:pt x="4" y="31"/>
                      <a:pt x="4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9" y="52"/>
                      <a:pt x="18" y="72"/>
                      <a:pt x="18" y="81"/>
                    </a:cubicBezTo>
                    <a:cubicBezTo>
                      <a:pt x="26" y="84"/>
                      <a:pt x="31" y="83"/>
                      <a:pt x="36" y="76"/>
                    </a:cubicBezTo>
                    <a:cubicBezTo>
                      <a:pt x="36" y="76"/>
                      <a:pt x="40" y="72"/>
                      <a:pt x="39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7" name="Freeform 22">
                <a:extLst>
                  <a:ext uri="{FF2B5EF4-FFF2-40B4-BE49-F238E27FC236}">
                    <a16:creationId xmlns:a16="http://schemas.microsoft.com/office/drawing/2014/main" id="{3A83D956-6C93-48FB-B4C2-A77B2AAF1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884"/>
                <a:ext cx="128" cy="226"/>
              </a:xfrm>
              <a:custGeom>
                <a:avLst/>
                <a:gdLst>
                  <a:gd name="T0" fmla="*/ 305 w 47"/>
                  <a:gd name="T1" fmla="*/ 75 h 78"/>
                  <a:gd name="T2" fmla="*/ 103 w 47"/>
                  <a:gd name="T3" fmla="*/ 562 h 78"/>
                  <a:gd name="T4" fmla="*/ 103 w 47"/>
                  <a:gd name="T5" fmla="*/ 1269 h 78"/>
                  <a:gd name="T6" fmla="*/ 586 w 47"/>
                  <a:gd name="T7" fmla="*/ 1898 h 78"/>
                  <a:gd name="T8" fmla="*/ 831 w 47"/>
                  <a:gd name="T9" fmla="*/ 1460 h 78"/>
                  <a:gd name="T10" fmla="*/ 831 w 47"/>
                  <a:gd name="T11" fmla="*/ 704 h 78"/>
                  <a:gd name="T12" fmla="*/ 305 w 47"/>
                  <a:gd name="T13" fmla="*/ 7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8">
                    <a:moveTo>
                      <a:pt x="15" y="3"/>
                    </a:moveTo>
                    <a:cubicBezTo>
                      <a:pt x="6" y="4"/>
                      <a:pt x="6" y="13"/>
                      <a:pt x="5" y="23"/>
                    </a:cubicBezTo>
                    <a:cubicBezTo>
                      <a:pt x="4" y="33"/>
                      <a:pt x="0" y="33"/>
                      <a:pt x="5" y="52"/>
                    </a:cubicBezTo>
                    <a:cubicBezTo>
                      <a:pt x="9" y="71"/>
                      <a:pt x="21" y="78"/>
                      <a:pt x="29" y="78"/>
                    </a:cubicBezTo>
                    <a:cubicBezTo>
                      <a:pt x="36" y="78"/>
                      <a:pt x="38" y="72"/>
                      <a:pt x="41" y="60"/>
                    </a:cubicBezTo>
                    <a:cubicBezTo>
                      <a:pt x="45" y="49"/>
                      <a:pt x="47" y="46"/>
                      <a:pt x="41" y="29"/>
                    </a:cubicBezTo>
                    <a:cubicBezTo>
                      <a:pt x="35" y="13"/>
                      <a:pt x="19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8" name="Freeform 23">
                <a:extLst>
                  <a:ext uri="{FF2B5EF4-FFF2-40B4-BE49-F238E27FC236}">
                    <a16:creationId xmlns:a16="http://schemas.microsoft.com/office/drawing/2014/main" id="{AA6C8BD1-1FE3-47D5-892A-B345B0EA3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980"/>
                <a:ext cx="19" cy="98"/>
              </a:xfrm>
              <a:custGeom>
                <a:avLst/>
                <a:gdLst>
                  <a:gd name="T0" fmla="*/ 141 w 7"/>
                  <a:gd name="T1" fmla="*/ 0 h 34"/>
                  <a:gd name="T2" fmla="*/ 0 w 7"/>
                  <a:gd name="T3" fmla="*/ 0 h 34"/>
                  <a:gd name="T4" fmla="*/ 0 w 7"/>
                  <a:gd name="T5" fmla="*/ 115 h 34"/>
                  <a:gd name="T6" fmla="*/ 22 w 7"/>
                  <a:gd name="T7" fmla="*/ 115 h 34"/>
                  <a:gd name="T8" fmla="*/ 22 w 7"/>
                  <a:gd name="T9" fmla="*/ 813 h 34"/>
                  <a:gd name="T10" fmla="*/ 141 w 7"/>
                  <a:gd name="T11" fmla="*/ 0 h 34"/>
                  <a:gd name="T12" fmla="*/ 141 w 7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34">
                    <a:moveTo>
                      <a:pt x="7" y="0"/>
                    </a:moveTo>
                    <a:cubicBezTo>
                      <a:pt x="4" y="0"/>
                      <a:pt x="2" y="1"/>
                      <a:pt x="0" y="0"/>
                    </a:cubicBezTo>
                    <a:cubicBezTo>
                      <a:pt x="0" y="1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6"/>
                      <a:pt x="2" y="27"/>
                      <a:pt x="1" y="34"/>
                    </a:cubicBezTo>
                    <a:cubicBezTo>
                      <a:pt x="7" y="26"/>
                      <a:pt x="7" y="15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9" name="Freeform 24">
                <a:extLst>
                  <a:ext uri="{FF2B5EF4-FFF2-40B4-BE49-F238E27FC236}">
                    <a16:creationId xmlns:a16="http://schemas.microsoft.com/office/drawing/2014/main" id="{E8E4BC13-6622-4C9A-AA62-FEB6F6E0D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110"/>
                <a:ext cx="193" cy="452"/>
              </a:xfrm>
              <a:custGeom>
                <a:avLst/>
                <a:gdLst>
                  <a:gd name="T0" fmla="*/ 946 w 71"/>
                  <a:gd name="T1" fmla="*/ 362 h 156"/>
                  <a:gd name="T2" fmla="*/ 821 w 71"/>
                  <a:gd name="T3" fmla="*/ 1116 h 156"/>
                  <a:gd name="T4" fmla="*/ 1028 w 71"/>
                  <a:gd name="T5" fmla="*/ 2089 h 156"/>
                  <a:gd name="T6" fmla="*/ 245 w 71"/>
                  <a:gd name="T7" fmla="*/ 3796 h 156"/>
                  <a:gd name="T8" fmla="*/ 383 w 71"/>
                  <a:gd name="T9" fmla="*/ 3013 h 156"/>
                  <a:gd name="T10" fmla="*/ 821 w 71"/>
                  <a:gd name="T11" fmla="*/ 2871 h 156"/>
                  <a:gd name="T12" fmla="*/ 1427 w 71"/>
                  <a:gd name="T13" fmla="*/ 2167 h 156"/>
                  <a:gd name="T14" fmla="*/ 1144 w 71"/>
                  <a:gd name="T15" fmla="*/ 1023 h 156"/>
                  <a:gd name="T16" fmla="*/ 924 w 71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156">
                    <a:moveTo>
                      <a:pt x="47" y="15"/>
                    </a:moveTo>
                    <a:cubicBezTo>
                      <a:pt x="51" y="26"/>
                      <a:pt x="39" y="35"/>
                      <a:pt x="41" y="46"/>
                    </a:cubicBezTo>
                    <a:cubicBezTo>
                      <a:pt x="43" y="64"/>
                      <a:pt x="62" y="71"/>
                      <a:pt x="51" y="86"/>
                    </a:cubicBezTo>
                    <a:cubicBezTo>
                      <a:pt x="34" y="109"/>
                      <a:pt x="0" y="113"/>
                      <a:pt x="12" y="156"/>
                    </a:cubicBezTo>
                    <a:cubicBezTo>
                      <a:pt x="11" y="146"/>
                      <a:pt x="10" y="132"/>
                      <a:pt x="19" y="124"/>
                    </a:cubicBezTo>
                    <a:cubicBezTo>
                      <a:pt x="26" y="117"/>
                      <a:pt x="31" y="120"/>
                      <a:pt x="41" y="118"/>
                    </a:cubicBezTo>
                    <a:cubicBezTo>
                      <a:pt x="56" y="114"/>
                      <a:pt x="71" y="107"/>
                      <a:pt x="71" y="89"/>
                    </a:cubicBezTo>
                    <a:cubicBezTo>
                      <a:pt x="71" y="73"/>
                      <a:pt x="62" y="57"/>
                      <a:pt x="57" y="42"/>
                    </a:cubicBezTo>
                    <a:cubicBezTo>
                      <a:pt x="53" y="28"/>
                      <a:pt x="49" y="13"/>
                      <a:pt x="46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0" name="Freeform 25">
                <a:extLst>
                  <a:ext uri="{FF2B5EF4-FFF2-40B4-BE49-F238E27FC236}">
                    <a16:creationId xmlns:a16="http://schemas.microsoft.com/office/drawing/2014/main" id="{B7685674-8F3F-4CD8-BCD8-A41BF452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3119"/>
                <a:ext cx="101" cy="368"/>
              </a:xfrm>
              <a:custGeom>
                <a:avLst/>
                <a:gdLst>
                  <a:gd name="T0" fmla="*/ 753 w 37"/>
                  <a:gd name="T1" fmla="*/ 0 h 127"/>
                  <a:gd name="T2" fmla="*/ 732 w 37"/>
                  <a:gd name="T3" fmla="*/ 1779 h 127"/>
                  <a:gd name="T4" fmla="*/ 0 w 37"/>
                  <a:gd name="T5" fmla="*/ 3089 h 127"/>
                  <a:gd name="T6" fmla="*/ 551 w 37"/>
                  <a:gd name="T7" fmla="*/ 2359 h 127"/>
                  <a:gd name="T8" fmla="*/ 366 w 37"/>
                  <a:gd name="T9" fmla="*/ 1681 h 127"/>
                  <a:gd name="T10" fmla="*/ 693 w 37"/>
                  <a:gd name="T11" fmla="*/ 0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27">
                    <a:moveTo>
                      <a:pt x="37" y="0"/>
                    </a:moveTo>
                    <a:cubicBezTo>
                      <a:pt x="27" y="25"/>
                      <a:pt x="35" y="47"/>
                      <a:pt x="36" y="73"/>
                    </a:cubicBezTo>
                    <a:cubicBezTo>
                      <a:pt x="37" y="105"/>
                      <a:pt x="22" y="108"/>
                      <a:pt x="0" y="127"/>
                    </a:cubicBezTo>
                    <a:cubicBezTo>
                      <a:pt x="9" y="120"/>
                      <a:pt x="27" y="111"/>
                      <a:pt x="27" y="97"/>
                    </a:cubicBezTo>
                    <a:cubicBezTo>
                      <a:pt x="28" y="89"/>
                      <a:pt x="19" y="78"/>
                      <a:pt x="18" y="69"/>
                    </a:cubicBezTo>
                    <a:cubicBezTo>
                      <a:pt x="13" y="43"/>
                      <a:pt x="15" y="19"/>
                      <a:pt x="34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1" name="Freeform 26">
                <a:extLst>
                  <a:ext uri="{FF2B5EF4-FFF2-40B4-BE49-F238E27FC236}">
                    <a16:creationId xmlns:a16="http://schemas.microsoft.com/office/drawing/2014/main" id="{12AB8BEE-C44A-40D1-B845-8EC9B448C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3270"/>
                <a:ext cx="335" cy="307"/>
              </a:xfrm>
              <a:custGeom>
                <a:avLst/>
                <a:gdLst>
                  <a:gd name="T0" fmla="*/ 2100 w 123"/>
                  <a:gd name="T1" fmla="*/ 194 h 106"/>
                  <a:gd name="T2" fmla="*/ 2427 w 123"/>
                  <a:gd name="T3" fmla="*/ 973 h 106"/>
                  <a:gd name="T4" fmla="*/ 2143 w 123"/>
                  <a:gd name="T5" fmla="*/ 1796 h 106"/>
                  <a:gd name="T6" fmla="*/ 1351 w 123"/>
                  <a:gd name="T7" fmla="*/ 2499 h 106"/>
                  <a:gd name="T8" fmla="*/ 0 w 123"/>
                  <a:gd name="T9" fmla="*/ 2305 h 106"/>
                  <a:gd name="T10" fmla="*/ 765 w 123"/>
                  <a:gd name="T11" fmla="*/ 2114 h 106"/>
                  <a:gd name="T12" fmla="*/ 1721 w 123"/>
                  <a:gd name="T13" fmla="*/ 1871 h 106"/>
                  <a:gd name="T14" fmla="*/ 2203 w 123"/>
                  <a:gd name="T15" fmla="*/ 437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3" h="106">
                    <a:moveTo>
                      <a:pt x="104" y="8"/>
                    </a:moveTo>
                    <a:cubicBezTo>
                      <a:pt x="123" y="0"/>
                      <a:pt x="119" y="29"/>
                      <a:pt x="120" y="40"/>
                    </a:cubicBezTo>
                    <a:cubicBezTo>
                      <a:pt x="120" y="60"/>
                      <a:pt x="118" y="59"/>
                      <a:pt x="106" y="74"/>
                    </a:cubicBezTo>
                    <a:cubicBezTo>
                      <a:pt x="95" y="86"/>
                      <a:pt x="84" y="100"/>
                      <a:pt x="67" y="103"/>
                    </a:cubicBezTo>
                    <a:cubicBezTo>
                      <a:pt x="46" y="106"/>
                      <a:pt x="19" y="101"/>
                      <a:pt x="0" y="95"/>
                    </a:cubicBezTo>
                    <a:cubicBezTo>
                      <a:pt x="8" y="96"/>
                      <a:pt x="26" y="89"/>
                      <a:pt x="38" y="87"/>
                    </a:cubicBezTo>
                    <a:cubicBezTo>
                      <a:pt x="54" y="86"/>
                      <a:pt x="70" y="86"/>
                      <a:pt x="85" y="77"/>
                    </a:cubicBezTo>
                    <a:cubicBezTo>
                      <a:pt x="105" y="67"/>
                      <a:pt x="116" y="37"/>
                      <a:pt x="109" y="18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2" name="Freeform 27">
                <a:extLst>
                  <a:ext uri="{FF2B5EF4-FFF2-40B4-BE49-F238E27FC236}">
                    <a16:creationId xmlns:a16="http://schemas.microsoft.com/office/drawing/2014/main" id="{3558B027-75A6-4ECF-8341-B3FC19E4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3362"/>
                <a:ext cx="362" cy="209"/>
              </a:xfrm>
              <a:custGeom>
                <a:avLst/>
                <a:gdLst>
                  <a:gd name="T0" fmla="*/ 0 w 133"/>
                  <a:gd name="T1" fmla="*/ 1762 h 72"/>
                  <a:gd name="T2" fmla="*/ 1592 w 133"/>
                  <a:gd name="T3" fmla="*/ 1196 h 72"/>
                  <a:gd name="T4" fmla="*/ 2518 w 133"/>
                  <a:gd name="T5" fmla="*/ 0 h 72"/>
                  <a:gd name="T6" fmla="*/ 2216 w 133"/>
                  <a:gd name="T7" fmla="*/ 514 h 72"/>
                  <a:gd name="T8" fmla="*/ 1712 w 133"/>
                  <a:gd name="T9" fmla="*/ 903 h 72"/>
                  <a:gd name="T10" fmla="*/ 808 w 133"/>
                  <a:gd name="T11" fmla="*/ 81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72">
                    <a:moveTo>
                      <a:pt x="0" y="72"/>
                    </a:moveTo>
                    <a:cubicBezTo>
                      <a:pt x="27" y="68"/>
                      <a:pt x="52" y="55"/>
                      <a:pt x="79" y="49"/>
                    </a:cubicBezTo>
                    <a:cubicBezTo>
                      <a:pt x="99" y="45"/>
                      <a:pt x="133" y="26"/>
                      <a:pt x="125" y="0"/>
                    </a:cubicBezTo>
                    <a:cubicBezTo>
                      <a:pt x="128" y="14"/>
                      <a:pt x="119" y="17"/>
                      <a:pt x="110" y="21"/>
                    </a:cubicBezTo>
                    <a:cubicBezTo>
                      <a:pt x="101" y="26"/>
                      <a:pt x="94" y="32"/>
                      <a:pt x="85" y="37"/>
                    </a:cubicBezTo>
                    <a:cubicBezTo>
                      <a:pt x="67" y="48"/>
                      <a:pt x="53" y="46"/>
                      <a:pt x="40" y="33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3" name="Freeform 28">
                <a:extLst>
                  <a:ext uri="{FF2B5EF4-FFF2-40B4-BE49-F238E27FC236}">
                    <a16:creationId xmlns:a16="http://schemas.microsoft.com/office/drawing/2014/main" id="{5E66C1AD-FE42-4B93-A102-69B83CD1B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3162"/>
                <a:ext cx="285" cy="148"/>
              </a:xfrm>
              <a:custGeom>
                <a:avLst/>
                <a:gdLst>
                  <a:gd name="T0" fmla="*/ 0 w 105"/>
                  <a:gd name="T1" fmla="*/ 0 h 51"/>
                  <a:gd name="T2" fmla="*/ 383 w 105"/>
                  <a:gd name="T3" fmla="*/ 731 h 51"/>
                  <a:gd name="T4" fmla="*/ 942 w 105"/>
                  <a:gd name="T5" fmla="*/ 1245 h 51"/>
                  <a:gd name="T6" fmla="*/ 1143 w 105"/>
                  <a:gd name="T7" fmla="*/ 589 h 51"/>
                  <a:gd name="T8" fmla="*/ 2101 w 105"/>
                  <a:gd name="T9" fmla="*/ 757 h 51"/>
                  <a:gd name="T10" fmla="*/ 1083 w 105"/>
                  <a:gd name="T11" fmla="*/ 371 h 51"/>
                  <a:gd name="T12" fmla="*/ 220 w 105"/>
                  <a:gd name="T13" fmla="*/ 102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" h="51">
                    <a:moveTo>
                      <a:pt x="0" y="0"/>
                    </a:moveTo>
                    <a:cubicBezTo>
                      <a:pt x="7" y="9"/>
                      <a:pt x="10" y="21"/>
                      <a:pt x="19" y="30"/>
                    </a:cubicBezTo>
                    <a:cubicBezTo>
                      <a:pt x="26" y="37"/>
                      <a:pt x="44" y="42"/>
                      <a:pt x="47" y="51"/>
                    </a:cubicBezTo>
                    <a:cubicBezTo>
                      <a:pt x="42" y="35"/>
                      <a:pt x="33" y="22"/>
                      <a:pt x="57" y="24"/>
                    </a:cubicBezTo>
                    <a:cubicBezTo>
                      <a:pt x="70" y="25"/>
                      <a:pt x="93" y="38"/>
                      <a:pt x="105" y="31"/>
                    </a:cubicBezTo>
                    <a:cubicBezTo>
                      <a:pt x="88" y="28"/>
                      <a:pt x="71" y="17"/>
                      <a:pt x="54" y="15"/>
                    </a:cubicBezTo>
                    <a:cubicBezTo>
                      <a:pt x="40" y="14"/>
                      <a:pt x="22" y="16"/>
                      <a:pt x="11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4" name="Freeform 29">
                <a:extLst>
                  <a:ext uri="{FF2B5EF4-FFF2-40B4-BE49-F238E27FC236}">
                    <a16:creationId xmlns:a16="http://schemas.microsoft.com/office/drawing/2014/main" id="{3FCFA9F8-BD2D-45AE-A85C-B2840A82B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605"/>
                <a:ext cx="144" cy="157"/>
              </a:xfrm>
              <a:custGeom>
                <a:avLst/>
                <a:gdLst>
                  <a:gd name="T0" fmla="*/ 103 w 53"/>
                  <a:gd name="T1" fmla="*/ 465 h 54"/>
                  <a:gd name="T2" fmla="*/ 924 w 53"/>
                  <a:gd name="T3" fmla="*/ 643 h 54"/>
                  <a:gd name="T4" fmla="*/ 0 w 53"/>
                  <a:gd name="T5" fmla="*/ 372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54">
                    <a:moveTo>
                      <a:pt x="5" y="19"/>
                    </a:moveTo>
                    <a:cubicBezTo>
                      <a:pt x="17" y="29"/>
                      <a:pt x="39" y="54"/>
                      <a:pt x="46" y="26"/>
                    </a:cubicBezTo>
                    <a:cubicBezTo>
                      <a:pt x="53" y="0"/>
                      <a:pt x="15" y="11"/>
                      <a:pt x="0" y="15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5" name="Freeform 30">
                <a:extLst>
                  <a:ext uri="{FF2B5EF4-FFF2-40B4-BE49-F238E27FC236}">
                    <a16:creationId xmlns:a16="http://schemas.microsoft.com/office/drawing/2014/main" id="{3F3EA858-07B4-416D-B44E-1676D33C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684"/>
                <a:ext cx="332" cy="356"/>
              </a:xfrm>
              <a:custGeom>
                <a:avLst/>
                <a:gdLst>
                  <a:gd name="T0" fmla="*/ 748 w 122"/>
                  <a:gd name="T1" fmla="*/ 1022 h 123"/>
                  <a:gd name="T2" fmla="*/ 1897 w 122"/>
                  <a:gd name="T3" fmla="*/ 561 h 123"/>
                  <a:gd name="T4" fmla="*/ 2457 w 122"/>
                  <a:gd name="T5" fmla="*/ 2229 h 123"/>
                  <a:gd name="T6" fmla="*/ 1393 w 122"/>
                  <a:gd name="T7" fmla="*/ 2420 h 123"/>
                  <a:gd name="T8" fmla="*/ 865 w 122"/>
                  <a:gd name="T9" fmla="*/ 2958 h 123"/>
                  <a:gd name="T10" fmla="*/ 0 w 122"/>
                  <a:gd name="T11" fmla="*/ 2405 h 123"/>
                  <a:gd name="T12" fmla="*/ 865 w 122"/>
                  <a:gd name="T13" fmla="*/ 2379 h 123"/>
                  <a:gd name="T14" fmla="*/ 1192 w 122"/>
                  <a:gd name="T15" fmla="*/ 1942 h 123"/>
                  <a:gd name="T16" fmla="*/ 1554 w 122"/>
                  <a:gd name="T17" fmla="*/ 1716 h 123"/>
                  <a:gd name="T18" fmla="*/ 1695 w 122"/>
                  <a:gd name="T19" fmla="*/ 1088 h 123"/>
                  <a:gd name="T20" fmla="*/ 969 w 122"/>
                  <a:gd name="T21" fmla="*/ 972 h 1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2" h="123">
                    <a:moveTo>
                      <a:pt x="37" y="42"/>
                    </a:moveTo>
                    <a:cubicBezTo>
                      <a:pt x="48" y="19"/>
                      <a:pt x="75" y="0"/>
                      <a:pt x="94" y="23"/>
                    </a:cubicBezTo>
                    <a:cubicBezTo>
                      <a:pt x="108" y="40"/>
                      <a:pt x="120" y="70"/>
                      <a:pt x="122" y="92"/>
                    </a:cubicBezTo>
                    <a:cubicBezTo>
                      <a:pt x="103" y="95"/>
                      <a:pt x="86" y="86"/>
                      <a:pt x="69" y="100"/>
                    </a:cubicBezTo>
                    <a:cubicBezTo>
                      <a:pt x="60" y="108"/>
                      <a:pt x="57" y="122"/>
                      <a:pt x="43" y="122"/>
                    </a:cubicBezTo>
                    <a:cubicBezTo>
                      <a:pt x="30" y="123"/>
                      <a:pt x="9" y="107"/>
                      <a:pt x="0" y="99"/>
                    </a:cubicBezTo>
                    <a:cubicBezTo>
                      <a:pt x="12" y="104"/>
                      <a:pt x="31" y="104"/>
                      <a:pt x="43" y="98"/>
                    </a:cubicBezTo>
                    <a:cubicBezTo>
                      <a:pt x="50" y="93"/>
                      <a:pt x="52" y="86"/>
                      <a:pt x="59" y="80"/>
                    </a:cubicBezTo>
                    <a:cubicBezTo>
                      <a:pt x="64" y="75"/>
                      <a:pt x="70" y="75"/>
                      <a:pt x="77" y="71"/>
                    </a:cubicBezTo>
                    <a:cubicBezTo>
                      <a:pt x="85" y="66"/>
                      <a:pt x="100" y="52"/>
                      <a:pt x="84" y="45"/>
                    </a:cubicBezTo>
                    <a:cubicBezTo>
                      <a:pt x="74" y="41"/>
                      <a:pt x="51" y="58"/>
                      <a:pt x="48" y="4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6" name="Freeform 31">
                <a:extLst>
                  <a:ext uri="{FF2B5EF4-FFF2-40B4-BE49-F238E27FC236}">
                    <a16:creationId xmlns:a16="http://schemas.microsoft.com/office/drawing/2014/main" id="{32D9DD0C-81A1-4DE4-A4A8-FF2BB187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710"/>
                <a:ext cx="1004" cy="243"/>
              </a:xfrm>
              <a:custGeom>
                <a:avLst/>
                <a:gdLst>
                  <a:gd name="T0" fmla="*/ 0 w 369"/>
                  <a:gd name="T1" fmla="*/ 0 h 84"/>
                  <a:gd name="T2" fmla="*/ 422 w 369"/>
                  <a:gd name="T3" fmla="*/ 628 h 84"/>
                  <a:gd name="T4" fmla="*/ 726 w 369"/>
                  <a:gd name="T5" fmla="*/ 995 h 84"/>
                  <a:gd name="T6" fmla="*/ 1265 w 369"/>
                  <a:gd name="T7" fmla="*/ 1649 h 84"/>
                  <a:gd name="T8" fmla="*/ 2822 w 369"/>
                  <a:gd name="T9" fmla="*/ 1866 h 84"/>
                  <a:gd name="T10" fmla="*/ 3162 w 369"/>
                  <a:gd name="T11" fmla="*/ 1698 h 84"/>
                  <a:gd name="T12" fmla="*/ 3545 w 369"/>
                  <a:gd name="T13" fmla="*/ 1623 h 84"/>
                  <a:gd name="T14" fmla="*/ 3992 w 369"/>
                  <a:gd name="T15" fmla="*/ 1331 h 84"/>
                  <a:gd name="T16" fmla="*/ 4389 w 369"/>
                  <a:gd name="T17" fmla="*/ 1380 h 84"/>
                  <a:gd name="T18" fmla="*/ 4797 w 369"/>
                  <a:gd name="T19" fmla="*/ 1163 h 84"/>
                  <a:gd name="T20" fmla="*/ 5300 w 369"/>
                  <a:gd name="T21" fmla="*/ 1137 h 84"/>
                  <a:gd name="T22" fmla="*/ 5820 w 369"/>
                  <a:gd name="T23" fmla="*/ 920 h 84"/>
                  <a:gd name="T24" fmla="*/ 6307 w 369"/>
                  <a:gd name="T25" fmla="*/ 897 h 84"/>
                  <a:gd name="T26" fmla="*/ 6604 w 369"/>
                  <a:gd name="T27" fmla="*/ 677 h 84"/>
                  <a:gd name="T28" fmla="*/ 6965 w 369"/>
                  <a:gd name="T29" fmla="*/ 677 h 84"/>
                  <a:gd name="T30" fmla="*/ 7433 w 369"/>
                  <a:gd name="T31" fmla="*/ 292 h 84"/>
                  <a:gd name="T32" fmla="*/ 6930 w 369"/>
                  <a:gd name="T33" fmla="*/ 509 h 84"/>
                  <a:gd name="T34" fmla="*/ 6427 w 369"/>
                  <a:gd name="T35" fmla="*/ 509 h 84"/>
                  <a:gd name="T36" fmla="*/ 6100 w 369"/>
                  <a:gd name="T37" fmla="*/ 654 h 84"/>
                  <a:gd name="T38" fmla="*/ 5700 w 369"/>
                  <a:gd name="T39" fmla="*/ 628 h 84"/>
                  <a:gd name="T40" fmla="*/ 5278 w 369"/>
                  <a:gd name="T41" fmla="*/ 871 h 84"/>
                  <a:gd name="T42" fmla="*/ 4813 w 369"/>
                  <a:gd name="T43" fmla="*/ 871 h 84"/>
                  <a:gd name="T44" fmla="*/ 4190 w 369"/>
                  <a:gd name="T45" fmla="*/ 1137 h 84"/>
                  <a:gd name="T46" fmla="*/ 3768 w 369"/>
                  <a:gd name="T47" fmla="*/ 1114 h 84"/>
                  <a:gd name="T48" fmla="*/ 3020 w 369"/>
                  <a:gd name="T49" fmla="*/ 1455 h 84"/>
                  <a:gd name="T50" fmla="*/ 1733 w 369"/>
                  <a:gd name="T51" fmla="*/ 1499 h 84"/>
                  <a:gd name="T52" fmla="*/ 830 w 369"/>
                  <a:gd name="T53" fmla="*/ 703 h 84"/>
                  <a:gd name="T54" fmla="*/ 60 w 369"/>
                  <a:gd name="T55" fmla="*/ 0 h 8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69" h="84">
                    <a:moveTo>
                      <a:pt x="0" y="0"/>
                    </a:moveTo>
                    <a:cubicBezTo>
                      <a:pt x="8" y="5"/>
                      <a:pt x="14" y="18"/>
                      <a:pt x="21" y="26"/>
                    </a:cubicBezTo>
                    <a:cubicBezTo>
                      <a:pt x="26" y="31"/>
                      <a:pt x="32" y="36"/>
                      <a:pt x="36" y="41"/>
                    </a:cubicBezTo>
                    <a:cubicBezTo>
                      <a:pt x="45" y="52"/>
                      <a:pt x="51" y="62"/>
                      <a:pt x="63" y="68"/>
                    </a:cubicBezTo>
                    <a:cubicBezTo>
                      <a:pt x="88" y="80"/>
                      <a:pt x="115" y="84"/>
                      <a:pt x="140" y="77"/>
                    </a:cubicBezTo>
                    <a:cubicBezTo>
                      <a:pt x="145" y="75"/>
                      <a:pt x="151" y="72"/>
                      <a:pt x="157" y="70"/>
                    </a:cubicBezTo>
                    <a:cubicBezTo>
                      <a:pt x="164" y="69"/>
                      <a:pt x="170" y="69"/>
                      <a:pt x="176" y="67"/>
                    </a:cubicBezTo>
                    <a:cubicBezTo>
                      <a:pt x="182" y="65"/>
                      <a:pt x="189" y="57"/>
                      <a:pt x="198" y="55"/>
                    </a:cubicBezTo>
                    <a:cubicBezTo>
                      <a:pt x="204" y="54"/>
                      <a:pt x="214" y="57"/>
                      <a:pt x="218" y="57"/>
                    </a:cubicBezTo>
                    <a:cubicBezTo>
                      <a:pt x="226" y="56"/>
                      <a:pt x="232" y="50"/>
                      <a:pt x="238" y="48"/>
                    </a:cubicBezTo>
                    <a:cubicBezTo>
                      <a:pt x="247" y="46"/>
                      <a:pt x="253" y="51"/>
                      <a:pt x="263" y="47"/>
                    </a:cubicBezTo>
                    <a:cubicBezTo>
                      <a:pt x="272" y="44"/>
                      <a:pt x="279" y="38"/>
                      <a:pt x="289" y="38"/>
                    </a:cubicBezTo>
                    <a:cubicBezTo>
                      <a:pt x="302" y="38"/>
                      <a:pt x="303" y="42"/>
                      <a:pt x="313" y="37"/>
                    </a:cubicBezTo>
                    <a:cubicBezTo>
                      <a:pt x="317" y="34"/>
                      <a:pt x="322" y="29"/>
                      <a:pt x="328" y="28"/>
                    </a:cubicBezTo>
                    <a:cubicBezTo>
                      <a:pt x="332" y="26"/>
                      <a:pt x="342" y="29"/>
                      <a:pt x="346" y="28"/>
                    </a:cubicBezTo>
                    <a:cubicBezTo>
                      <a:pt x="355" y="25"/>
                      <a:pt x="362" y="16"/>
                      <a:pt x="369" y="12"/>
                    </a:cubicBezTo>
                    <a:cubicBezTo>
                      <a:pt x="360" y="15"/>
                      <a:pt x="353" y="20"/>
                      <a:pt x="344" y="21"/>
                    </a:cubicBezTo>
                    <a:cubicBezTo>
                      <a:pt x="337" y="22"/>
                      <a:pt x="327" y="19"/>
                      <a:pt x="319" y="21"/>
                    </a:cubicBezTo>
                    <a:cubicBezTo>
                      <a:pt x="313" y="22"/>
                      <a:pt x="309" y="25"/>
                      <a:pt x="303" y="27"/>
                    </a:cubicBezTo>
                    <a:cubicBezTo>
                      <a:pt x="294" y="29"/>
                      <a:pt x="292" y="26"/>
                      <a:pt x="283" y="26"/>
                    </a:cubicBezTo>
                    <a:cubicBezTo>
                      <a:pt x="276" y="26"/>
                      <a:pt x="269" y="34"/>
                      <a:pt x="262" y="36"/>
                    </a:cubicBezTo>
                    <a:cubicBezTo>
                      <a:pt x="255" y="38"/>
                      <a:pt x="246" y="35"/>
                      <a:pt x="239" y="36"/>
                    </a:cubicBezTo>
                    <a:cubicBezTo>
                      <a:pt x="226" y="38"/>
                      <a:pt x="221" y="46"/>
                      <a:pt x="208" y="47"/>
                    </a:cubicBezTo>
                    <a:cubicBezTo>
                      <a:pt x="201" y="48"/>
                      <a:pt x="194" y="44"/>
                      <a:pt x="187" y="46"/>
                    </a:cubicBezTo>
                    <a:cubicBezTo>
                      <a:pt x="177" y="48"/>
                      <a:pt x="160" y="58"/>
                      <a:pt x="150" y="60"/>
                    </a:cubicBezTo>
                    <a:cubicBezTo>
                      <a:pt x="129" y="65"/>
                      <a:pt x="107" y="66"/>
                      <a:pt x="86" y="62"/>
                    </a:cubicBezTo>
                    <a:cubicBezTo>
                      <a:pt x="65" y="58"/>
                      <a:pt x="52" y="45"/>
                      <a:pt x="41" y="29"/>
                    </a:cubicBezTo>
                    <a:cubicBezTo>
                      <a:pt x="30" y="13"/>
                      <a:pt x="21" y="8"/>
                      <a:pt x="3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7" name="Freeform 32">
                <a:extLst>
                  <a:ext uri="{FF2B5EF4-FFF2-40B4-BE49-F238E27FC236}">
                    <a16:creationId xmlns:a16="http://schemas.microsoft.com/office/drawing/2014/main" id="{9E81B5AC-8D2F-4ABF-B13D-F641B2F60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652"/>
                <a:ext cx="144" cy="348"/>
              </a:xfrm>
              <a:custGeom>
                <a:avLst/>
                <a:gdLst>
                  <a:gd name="T0" fmla="*/ 0 w 53"/>
                  <a:gd name="T1" fmla="*/ 0 h 120"/>
                  <a:gd name="T2" fmla="*/ 959 w 53"/>
                  <a:gd name="T3" fmla="*/ 731 h 120"/>
                  <a:gd name="T4" fmla="*/ 864 w 53"/>
                  <a:gd name="T5" fmla="*/ 1633 h 120"/>
                  <a:gd name="T6" fmla="*/ 1062 w 53"/>
                  <a:gd name="T7" fmla="*/ 2926 h 120"/>
                  <a:gd name="T8" fmla="*/ 744 w 53"/>
                  <a:gd name="T9" fmla="*/ 2027 h 120"/>
                  <a:gd name="T10" fmla="*/ 619 w 53"/>
                  <a:gd name="T11" fmla="*/ 1053 h 120"/>
                  <a:gd name="T12" fmla="*/ 60 w 53"/>
                  <a:gd name="T13" fmla="*/ 142 h 1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20">
                    <a:moveTo>
                      <a:pt x="0" y="0"/>
                    </a:moveTo>
                    <a:cubicBezTo>
                      <a:pt x="18" y="0"/>
                      <a:pt x="46" y="8"/>
                      <a:pt x="48" y="30"/>
                    </a:cubicBezTo>
                    <a:cubicBezTo>
                      <a:pt x="49" y="42"/>
                      <a:pt x="43" y="55"/>
                      <a:pt x="43" y="67"/>
                    </a:cubicBezTo>
                    <a:cubicBezTo>
                      <a:pt x="43" y="86"/>
                      <a:pt x="50" y="103"/>
                      <a:pt x="53" y="120"/>
                    </a:cubicBezTo>
                    <a:cubicBezTo>
                      <a:pt x="46" y="108"/>
                      <a:pt x="41" y="96"/>
                      <a:pt x="37" y="83"/>
                    </a:cubicBezTo>
                    <a:cubicBezTo>
                      <a:pt x="33" y="69"/>
                      <a:pt x="33" y="57"/>
                      <a:pt x="31" y="43"/>
                    </a:cubicBezTo>
                    <a:cubicBezTo>
                      <a:pt x="28" y="26"/>
                      <a:pt x="16" y="16"/>
                      <a:pt x="3" y="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8" name="Freeform 33">
                <a:extLst>
                  <a:ext uri="{FF2B5EF4-FFF2-40B4-BE49-F238E27FC236}">
                    <a16:creationId xmlns:a16="http://schemas.microsoft.com/office/drawing/2014/main" id="{26A59C21-8EFE-48DE-A3AE-E3D73551F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652"/>
                <a:ext cx="95" cy="104"/>
              </a:xfrm>
              <a:custGeom>
                <a:avLst/>
                <a:gdLst>
                  <a:gd name="T0" fmla="*/ 0 w 35"/>
                  <a:gd name="T1" fmla="*/ 358 h 36"/>
                  <a:gd name="T2" fmla="*/ 700 w 35"/>
                  <a:gd name="T3" fmla="*/ 142 h 36"/>
                  <a:gd name="T4" fmla="*/ 383 w 35"/>
                  <a:gd name="T5" fmla="*/ 867 h 36"/>
                  <a:gd name="T6" fmla="*/ 103 w 35"/>
                  <a:gd name="T7" fmla="*/ 41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6">
                    <a:moveTo>
                      <a:pt x="0" y="15"/>
                    </a:moveTo>
                    <a:cubicBezTo>
                      <a:pt x="6" y="11"/>
                      <a:pt x="28" y="0"/>
                      <a:pt x="35" y="6"/>
                    </a:cubicBezTo>
                    <a:cubicBezTo>
                      <a:pt x="26" y="15"/>
                      <a:pt x="14" y="19"/>
                      <a:pt x="19" y="36"/>
                    </a:cubicBezTo>
                    <a:cubicBezTo>
                      <a:pt x="17" y="28"/>
                      <a:pt x="9" y="23"/>
                      <a:pt x="5" y="17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9" name="Freeform 34">
                <a:extLst>
                  <a:ext uri="{FF2B5EF4-FFF2-40B4-BE49-F238E27FC236}">
                    <a16:creationId xmlns:a16="http://schemas.microsoft.com/office/drawing/2014/main" id="{A5592AC5-F6AC-4694-AA85-ADAA3F3C7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110"/>
                <a:ext cx="253" cy="104"/>
              </a:xfrm>
              <a:custGeom>
                <a:avLst/>
                <a:gdLst>
                  <a:gd name="T0" fmla="*/ 199 w 93"/>
                  <a:gd name="T1" fmla="*/ 26 h 36"/>
                  <a:gd name="T2" fmla="*/ 1088 w 93"/>
                  <a:gd name="T3" fmla="*/ 508 h 36"/>
                  <a:gd name="T4" fmla="*/ 1872 w 93"/>
                  <a:gd name="T5" fmla="*/ 676 h 36"/>
                  <a:gd name="T6" fmla="*/ 1548 w 93"/>
                  <a:gd name="T7" fmla="*/ 867 h 36"/>
                  <a:gd name="T8" fmla="*/ 1088 w 93"/>
                  <a:gd name="T9" fmla="*/ 702 h 36"/>
                  <a:gd name="T10" fmla="*/ 585 w 93"/>
                  <a:gd name="T11" fmla="*/ 751 h 36"/>
                  <a:gd name="T12" fmla="*/ 340 w 93"/>
                  <a:gd name="T13" fmla="*/ 358 h 36"/>
                  <a:gd name="T14" fmla="*/ 0 w 93"/>
                  <a:gd name="T15" fmla="*/ 49 h 36"/>
                  <a:gd name="T16" fmla="*/ 199 w 93"/>
                  <a:gd name="T17" fmla="*/ 0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36">
                    <a:moveTo>
                      <a:pt x="10" y="1"/>
                    </a:moveTo>
                    <a:cubicBezTo>
                      <a:pt x="26" y="5"/>
                      <a:pt x="40" y="13"/>
                      <a:pt x="54" y="21"/>
                    </a:cubicBezTo>
                    <a:cubicBezTo>
                      <a:pt x="68" y="29"/>
                      <a:pt x="77" y="27"/>
                      <a:pt x="93" y="28"/>
                    </a:cubicBezTo>
                    <a:cubicBezTo>
                      <a:pt x="88" y="30"/>
                      <a:pt x="82" y="35"/>
                      <a:pt x="77" y="36"/>
                    </a:cubicBezTo>
                    <a:cubicBezTo>
                      <a:pt x="70" y="36"/>
                      <a:pt x="60" y="31"/>
                      <a:pt x="54" y="29"/>
                    </a:cubicBezTo>
                    <a:cubicBezTo>
                      <a:pt x="44" y="24"/>
                      <a:pt x="30" y="15"/>
                      <a:pt x="29" y="31"/>
                    </a:cubicBezTo>
                    <a:cubicBezTo>
                      <a:pt x="25" y="25"/>
                      <a:pt x="21" y="20"/>
                      <a:pt x="17" y="15"/>
                    </a:cubicBezTo>
                    <a:cubicBezTo>
                      <a:pt x="12" y="11"/>
                      <a:pt x="1" y="7"/>
                      <a:pt x="0" y="2"/>
                    </a:cubicBezTo>
                    <a:cubicBezTo>
                      <a:pt x="3" y="0"/>
                      <a:pt x="7" y="0"/>
                      <a:pt x="10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0" name="Freeform 35">
                <a:extLst>
                  <a:ext uri="{FF2B5EF4-FFF2-40B4-BE49-F238E27FC236}">
                    <a16:creationId xmlns:a16="http://schemas.microsoft.com/office/drawing/2014/main" id="{33BFECCE-9EFB-480F-9A75-10744623E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202"/>
                <a:ext cx="269" cy="389"/>
              </a:xfrm>
              <a:custGeom>
                <a:avLst/>
                <a:gdLst>
                  <a:gd name="T0" fmla="*/ 1986 w 99"/>
                  <a:gd name="T1" fmla="*/ 0 h 134"/>
                  <a:gd name="T2" fmla="*/ 1100 w 99"/>
                  <a:gd name="T3" fmla="*/ 1518 h 134"/>
                  <a:gd name="T4" fmla="*/ 340 w 99"/>
                  <a:gd name="T5" fmla="*/ 1954 h 134"/>
                  <a:gd name="T6" fmla="*/ 245 w 99"/>
                  <a:gd name="T7" fmla="*/ 2276 h 134"/>
                  <a:gd name="T8" fmla="*/ 804 w 99"/>
                  <a:gd name="T9" fmla="*/ 2378 h 134"/>
                  <a:gd name="T10" fmla="*/ 1122 w 99"/>
                  <a:gd name="T11" fmla="*/ 2839 h 134"/>
                  <a:gd name="T12" fmla="*/ 1505 w 99"/>
                  <a:gd name="T13" fmla="*/ 2325 h 134"/>
                  <a:gd name="T14" fmla="*/ 1225 w 99"/>
                  <a:gd name="T15" fmla="*/ 2392 h 134"/>
                  <a:gd name="T16" fmla="*/ 1122 w 99"/>
                  <a:gd name="T17" fmla="*/ 2224 h 134"/>
                  <a:gd name="T18" fmla="*/ 959 w 99"/>
                  <a:gd name="T19" fmla="*/ 2174 h 134"/>
                  <a:gd name="T20" fmla="*/ 959 w 99"/>
                  <a:gd name="T21" fmla="*/ 1954 h 134"/>
                  <a:gd name="T22" fmla="*/ 1647 w 99"/>
                  <a:gd name="T23" fmla="*/ 1147 h 134"/>
                  <a:gd name="T24" fmla="*/ 1948 w 99"/>
                  <a:gd name="T25" fmla="*/ 195 h 1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9" h="134">
                    <a:moveTo>
                      <a:pt x="99" y="0"/>
                    </a:moveTo>
                    <a:cubicBezTo>
                      <a:pt x="85" y="23"/>
                      <a:pt x="78" y="47"/>
                      <a:pt x="55" y="62"/>
                    </a:cubicBezTo>
                    <a:cubicBezTo>
                      <a:pt x="43" y="70"/>
                      <a:pt x="29" y="73"/>
                      <a:pt x="17" y="80"/>
                    </a:cubicBezTo>
                    <a:cubicBezTo>
                      <a:pt x="10" y="84"/>
                      <a:pt x="0" y="90"/>
                      <a:pt x="12" y="93"/>
                    </a:cubicBezTo>
                    <a:cubicBezTo>
                      <a:pt x="21" y="95"/>
                      <a:pt x="31" y="94"/>
                      <a:pt x="40" y="97"/>
                    </a:cubicBezTo>
                    <a:cubicBezTo>
                      <a:pt x="53" y="101"/>
                      <a:pt x="51" y="106"/>
                      <a:pt x="56" y="116"/>
                    </a:cubicBezTo>
                    <a:cubicBezTo>
                      <a:pt x="66" y="134"/>
                      <a:pt x="77" y="105"/>
                      <a:pt x="75" y="95"/>
                    </a:cubicBezTo>
                    <a:cubicBezTo>
                      <a:pt x="68" y="96"/>
                      <a:pt x="66" y="103"/>
                      <a:pt x="61" y="98"/>
                    </a:cubicBezTo>
                    <a:cubicBezTo>
                      <a:pt x="59" y="96"/>
                      <a:pt x="59" y="93"/>
                      <a:pt x="56" y="91"/>
                    </a:cubicBezTo>
                    <a:cubicBezTo>
                      <a:pt x="54" y="89"/>
                      <a:pt x="51" y="90"/>
                      <a:pt x="48" y="89"/>
                    </a:cubicBezTo>
                    <a:cubicBezTo>
                      <a:pt x="42" y="86"/>
                      <a:pt x="43" y="85"/>
                      <a:pt x="48" y="80"/>
                    </a:cubicBezTo>
                    <a:cubicBezTo>
                      <a:pt x="61" y="68"/>
                      <a:pt x="73" y="63"/>
                      <a:pt x="82" y="47"/>
                    </a:cubicBezTo>
                    <a:cubicBezTo>
                      <a:pt x="89" y="35"/>
                      <a:pt x="92" y="21"/>
                      <a:pt x="97" y="8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1" name="Freeform 36">
                <a:extLst>
                  <a:ext uri="{FF2B5EF4-FFF2-40B4-BE49-F238E27FC236}">
                    <a16:creationId xmlns:a16="http://schemas.microsoft.com/office/drawing/2014/main" id="{9A2E82FE-4274-475B-86CF-80D96D10F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846"/>
                <a:ext cx="185" cy="536"/>
              </a:xfrm>
              <a:custGeom>
                <a:avLst/>
                <a:gdLst>
                  <a:gd name="T0" fmla="*/ 1265 w 68"/>
                  <a:gd name="T1" fmla="*/ 75 h 185"/>
                  <a:gd name="T2" fmla="*/ 623 w 68"/>
                  <a:gd name="T3" fmla="*/ 805 h 185"/>
                  <a:gd name="T4" fmla="*/ 384 w 68"/>
                  <a:gd name="T5" fmla="*/ 2190 h 185"/>
                  <a:gd name="T6" fmla="*/ 422 w 68"/>
                  <a:gd name="T7" fmla="*/ 3384 h 185"/>
                  <a:gd name="T8" fmla="*/ 808 w 68"/>
                  <a:gd name="T9" fmla="*/ 4500 h 185"/>
                  <a:gd name="T10" fmla="*/ 120 w 68"/>
                  <a:gd name="T11" fmla="*/ 3309 h 185"/>
                  <a:gd name="T12" fmla="*/ 103 w 68"/>
                  <a:gd name="T13" fmla="*/ 2411 h 185"/>
                  <a:gd name="T14" fmla="*/ 60 w 68"/>
                  <a:gd name="T15" fmla="*/ 1536 h 185"/>
                  <a:gd name="T16" fmla="*/ 280 w 68"/>
                  <a:gd name="T17" fmla="*/ 704 h 185"/>
                  <a:gd name="T18" fmla="*/ 808 w 68"/>
                  <a:gd name="T19" fmla="*/ 243 h 185"/>
                  <a:gd name="T20" fmla="*/ 1368 w 68"/>
                  <a:gd name="T21" fmla="*/ 0 h 18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185">
                    <a:moveTo>
                      <a:pt x="63" y="3"/>
                    </a:moveTo>
                    <a:cubicBezTo>
                      <a:pt x="52" y="13"/>
                      <a:pt x="40" y="20"/>
                      <a:pt x="31" y="33"/>
                    </a:cubicBezTo>
                    <a:cubicBezTo>
                      <a:pt x="19" y="48"/>
                      <a:pt x="19" y="71"/>
                      <a:pt x="19" y="90"/>
                    </a:cubicBezTo>
                    <a:cubicBezTo>
                      <a:pt x="20" y="106"/>
                      <a:pt x="20" y="123"/>
                      <a:pt x="21" y="139"/>
                    </a:cubicBezTo>
                    <a:cubicBezTo>
                      <a:pt x="23" y="157"/>
                      <a:pt x="32" y="169"/>
                      <a:pt x="40" y="185"/>
                    </a:cubicBezTo>
                    <a:cubicBezTo>
                      <a:pt x="18" y="178"/>
                      <a:pt x="11" y="157"/>
                      <a:pt x="6" y="136"/>
                    </a:cubicBezTo>
                    <a:cubicBezTo>
                      <a:pt x="3" y="124"/>
                      <a:pt x="6" y="111"/>
                      <a:pt x="5" y="99"/>
                    </a:cubicBezTo>
                    <a:cubicBezTo>
                      <a:pt x="5" y="86"/>
                      <a:pt x="0" y="76"/>
                      <a:pt x="3" y="63"/>
                    </a:cubicBezTo>
                    <a:cubicBezTo>
                      <a:pt x="5" y="53"/>
                      <a:pt x="9" y="39"/>
                      <a:pt x="14" y="29"/>
                    </a:cubicBezTo>
                    <a:cubicBezTo>
                      <a:pt x="21" y="19"/>
                      <a:pt x="30" y="15"/>
                      <a:pt x="40" y="10"/>
                    </a:cubicBezTo>
                    <a:cubicBezTo>
                      <a:pt x="50" y="5"/>
                      <a:pt x="58" y="2"/>
                      <a:pt x="68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2" name="Freeform 37">
                <a:extLst>
                  <a:ext uri="{FF2B5EF4-FFF2-40B4-BE49-F238E27FC236}">
                    <a16:creationId xmlns:a16="http://schemas.microsoft.com/office/drawing/2014/main" id="{DFC19FD0-699D-4203-ABE4-C30722DEF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1637"/>
                <a:ext cx="103" cy="304"/>
              </a:xfrm>
              <a:custGeom>
                <a:avLst/>
                <a:gdLst>
                  <a:gd name="T0" fmla="*/ 756 w 38"/>
                  <a:gd name="T1" fmla="*/ 0 h 105"/>
                  <a:gd name="T2" fmla="*/ 339 w 38"/>
                  <a:gd name="T3" fmla="*/ 437 h 105"/>
                  <a:gd name="T4" fmla="*/ 317 w 38"/>
                  <a:gd name="T5" fmla="*/ 1115 h 105"/>
                  <a:gd name="T6" fmla="*/ 499 w 38"/>
                  <a:gd name="T7" fmla="*/ 2548 h 105"/>
                  <a:gd name="T8" fmla="*/ 198 w 38"/>
                  <a:gd name="T9" fmla="*/ 1650 h 105"/>
                  <a:gd name="T10" fmla="*/ 22 w 38"/>
                  <a:gd name="T11" fmla="*/ 579 h 105"/>
                  <a:gd name="T12" fmla="*/ 756 w 38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105">
                    <a:moveTo>
                      <a:pt x="38" y="0"/>
                    </a:moveTo>
                    <a:cubicBezTo>
                      <a:pt x="30" y="6"/>
                      <a:pt x="21" y="9"/>
                      <a:pt x="17" y="18"/>
                    </a:cubicBezTo>
                    <a:cubicBezTo>
                      <a:pt x="13" y="26"/>
                      <a:pt x="15" y="37"/>
                      <a:pt x="16" y="46"/>
                    </a:cubicBezTo>
                    <a:cubicBezTo>
                      <a:pt x="18" y="66"/>
                      <a:pt x="21" y="86"/>
                      <a:pt x="25" y="105"/>
                    </a:cubicBezTo>
                    <a:cubicBezTo>
                      <a:pt x="21" y="93"/>
                      <a:pt x="14" y="80"/>
                      <a:pt x="10" y="68"/>
                    </a:cubicBezTo>
                    <a:cubicBezTo>
                      <a:pt x="6" y="55"/>
                      <a:pt x="0" y="37"/>
                      <a:pt x="1" y="24"/>
                    </a:cubicBezTo>
                    <a:cubicBezTo>
                      <a:pt x="2" y="6"/>
                      <a:pt x="23" y="1"/>
                      <a:pt x="38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Freeform 38">
                <a:extLst>
                  <a:ext uri="{FF2B5EF4-FFF2-40B4-BE49-F238E27FC236}">
                    <a16:creationId xmlns:a16="http://schemas.microsoft.com/office/drawing/2014/main" id="{3BC2FBCF-2990-437D-B517-B63BFB9C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831"/>
                <a:ext cx="1164" cy="757"/>
              </a:xfrm>
              <a:custGeom>
                <a:avLst/>
                <a:gdLst>
                  <a:gd name="T0" fmla="*/ 0 w 428"/>
                  <a:gd name="T1" fmla="*/ 244 h 261"/>
                  <a:gd name="T2" fmla="*/ 2434 w 428"/>
                  <a:gd name="T3" fmla="*/ 270 h 261"/>
                  <a:gd name="T4" fmla="*/ 6236 w 428"/>
                  <a:gd name="T5" fmla="*/ 1810 h 261"/>
                  <a:gd name="T6" fmla="*/ 7359 w 428"/>
                  <a:gd name="T7" fmla="*/ 3608 h 261"/>
                  <a:gd name="T8" fmla="*/ 8004 w 428"/>
                  <a:gd name="T9" fmla="*/ 5267 h 261"/>
                  <a:gd name="T10" fmla="*/ 8610 w 428"/>
                  <a:gd name="T11" fmla="*/ 6369 h 261"/>
                  <a:gd name="T12" fmla="*/ 7484 w 428"/>
                  <a:gd name="T13" fmla="*/ 4954 h 261"/>
                  <a:gd name="T14" fmla="*/ 5651 w 428"/>
                  <a:gd name="T15" fmla="*/ 1952 h 261"/>
                  <a:gd name="T16" fmla="*/ 0 w 428"/>
                  <a:gd name="T17" fmla="*/ 244 h 2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8" h="261">
                    <a:moveTo>
                      <a:pt x="0" y="10"/>
                    </a:moveTo>
                    <a:cubicBezTo>
                      <a:pt x="34" y="0"/>
                      <a:pt x="66" y="6"/>
                      <a:pt x="121" y="11"/>
                    </a:cubicBezTo>
                    <a:cubicBezTo>
                      <a:pt x="176" y="17"/>
                      <a:pt x="282" y="52"/>
                      <a:pt x="310" y="74"/>
                    </a:cubicBezTo>
                    <a:cubicBezTo>
                      <a:pt x="338" y="96"/>
                      <a:pt x="351" y="116"/>
                      <a:pt x="366" y="148"/>
                    </a:cubicBezTo>
                    <a:cubicBezTo>
                      <a:pt x="382" y="179"/>
                      <a:pt x="384" y="201"/>
                      <a:pt x="398" y="216"/>
                    </a:cubicBezTo>
                    <a:cubicBezTo>
                      <a:pt x="412" y="231"/>
                      <a:pt x="424" y="252"/>
                      <a:pt x="428" y="261"/>
                    </a:cubicBezTo>
                    <a:cubicBezTo>
                      <a:pt x="417" y="244"/>
                      <a:pt x="385" y="231"/>
                      <a:pt x="372" y="203"/>
                    </a:cubicBezTo>
                    <a:cubicBezTo>
                      <a:pt x="359" y="175"/>
                      <a:pt x="325" y="105"/>
                      <a:pt x="281" y="80"/>
                    </a:cubicBezTo>
                    <a:cubicBezTo>
                      <a:pt x="238" y="54"/>
                      <a:pt x="112" y="4"/>
                      <a:pt x="0" y="10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4" name="Freeform 39">
                <a:extLst>
                  <a:ext uri="{FF2B5EF4-FFF2-40B4-BE49-F238E27FC236}">
                    <a16:creationId xmlns:a16="http://schemas.microsoft.com/office/drawing/2014/main" id="{F253FA87-ADD3-4D79-A8F9-3DAC7542B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077"/>
                <a:ext cx="547" cy="1569"/>
              </a:xfrm>
              <a:custGeom>
                <a:avLst/>
                <a:gdLst>
                  <a:gd name="T0" fmla="*/ 4052 w 201"/>
                  <a:gd name="T1" fmla="*/ 0 h 541"/>
                  <a:gd name="T2" fmla="*/ 784 w 201"/>
                  <a:gd name="T3" fmla="*/ 5777 h 541"/>
                  <a:gd name="T4" fmla="*/ 1510 w 201"/>
                  <a:gd name="T5" fmla="*/ 13196 h 541"/>
                  <a:gd name="T6" fmla="*/ 1252 w 201"/>
                  <a:gd name="T7" fmla="*/ 5586 h 541"/>
                  <a:gd name="T8" fmla="*/ 4052 w 201"/>
                  <a:gd name="T9" fmla="*/ 0 h 5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541">
                    <a:moveTo>
                      <a:pt x="201" y="0"/>
                    </a:moveTo>
                    <a:cubicBezTo>
                      <a:pt x="160" y="42"/>
                      <a:pt x="77" y="118"/>
                      <a:pt x="39" y="237"/>
                    </a:cubicBezTo>
                    <a:cubicBezTo>
                      <a:pt x="0" y="357"/>
                      <a:pt x="23" y="452"/>
                      <a:pt x="75" y="541"/>
                    </a:cubicBezTo>
                    <a:cubicBezTo>
                      <a:pt x="61" y="503"/>
                      <a:pt x="8" y="364"/>
                      <a:pt x="62" y="229"/>
                    </a:cubicBezTo>
                    <a:cubicBezTo>
                      <a:pt x="115" y="94"/>
                      <a:pt x="192" y="6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5" name="Freeform 40">
                <a:extLst>
                  <a:ext uri="{FF2B5EF4-FFF2-40B4-BE49-F238E27FC236}">
                    <a16:creationId xmlns:a16="http://schemas.microsoft.com/office/drawing/2014/main" id="{C52BC9D9-2BE7-4A42-82D8-76E5AD42A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2086"/>
                <a:ext cx="403" cy="569"/>
              </a:xfrm>
              <a:custGeom>
                <a:avLst/>
                <a:gdLst>
                  <a:gd name="T0" fmla="*/ 2802 w 148"/>
                  <a:gd name="T1" fmla="*/ 389 h 196"/>
                  <a:gd name="T2" fmla="*/ 2788 w 148"/>
                  <a:gd name="T3" fmla="*/ 1324 h 196"/>
                  <a:gd name="T4" fmla="*/ 2767 w 148"/>
                  <a:gd name="T5" fmla="*/ 2131 h 196"/>
                  <a:gd name="T6" fmla="*/ 2440 w 148"/>
                  <a:gd name="T7" fmla="*/ 3472 h 196"/>
                  <a:gd name="T8" fmla="*/ 1476 w 148"/>
                  <a:gd name="T9" fmla="*/ 4180 h 196"/>
                  <a:gd name="T10" fmla="*/ 869 w 148"/>
                  <a:gd name="T11" fmla="*/ 4331 h 196"/>
                  <a:gd name="T12" fmla="*/ 0 w 148"/>
                  <a:gd name="T13" fmla="*/ 4694 h 196"/>
                  <a:gd name="T14" fmla="*/ 2824 w 148"/>
                  <a:gd name="T15" fmla="*/ 3153 h 196"/>
                  <a:gd name="T16" fmla="*/ 2930 w 148"/>
                  <a:gd name="T17" fmla="*/ 1417 h 196"/>
                  <a:gd name="T18" fmla="*/ 2870 w 148"/>
                  <a:gd name="T19" fmla="*/ 833 h 196"/>
                  <a:gd name="T20" fmla="*/ 2870 w 148"/>
                  <a:gd name="T21" fmla="*/ 0 h 1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8" h="196">
                    <a:moveTo>
                      <a:pt x="139" y="16"/>
                    </a:moveTo>
                    <a:cubicBezTo>
                      <a:pt x="137" y="29"/>
                      <a:pt x="137" y="40"/>
                      <a:pt x="138" y="54"/>
                    </a:cubicBezTo>
                    <a:cubicBezTo>
                      <a:pt x="139" y="65"/>
                      <a:pt x="140" y="76"/>
                      <a:pt x="137" y="87"/>
                    </a:cubicBezTo>
                    <a:cubicBezTo>
                      <a:pt x="134" y="105"/>
                      <a:pt x="130" y="126"/>
                      <a:pt x="121" y="142"/>
                    </a:cubicBezTo>
                    <a:cubicBezTo>
                      <a:pt x="111" y="160"/>
                      <a:pt x="92" y="166"/>
                      <a:pt x="73" y="171"/>
                    </a:cubicBezTo>
                    <a:cubicBezTo>
                      <a:pt x="63" y="174"/>
                      <a:pt x="53" y="176"/>
                      <a:pt x="43" y="177"/>
                    </a:cubicBezTo>
                    <a:cubicBezTo>
                      <a:pt x="27" y="180"/>
                      <a:pt x="14" y="187"/>
                      <a:pt x="0" y="192"/>
                    </a:cubicBezTo>
                    <a:cubicBezTo>
                      <a:pt x="47" y="174"/>
                      <a:pt x="129" y="196"/>
                      <a:pt x="140" y="129"/>
                    </a:cubicBezTo>
                    <a:cubicBezTo>
                      <a:pt x="144" y="104"/>
                      <a:pt x="148" y="83"/>
                      <a:pt x="145" y="58"/>
                    </a:cubicBezTo>
                    <a:cubicBezTo>
                      <a:pt x="144" y="50"/>
                      <a:pt x="143" y="42"/>
                      <a:pt x="142" y="34"/>
                    </a:cubicBezTo>
                    <a:cubicBezTo>
                      <a:pt x="141" y="28"/>
                      <a:pt x="138" y="5"/>
                      <a:pt x="1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6" name="Freeform 41">
                <a:extLst>
                  <a:ext uri="{FF2B5EF4-FFF2-40B4-BE49-F238E27FC236}">
                    <a16:creationId xmlns:a16="http://schemas.microsoft.com/office/drawing/2014/main" id="{AE7E0826-3527-47B3-A8CA-65C707987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1727"/>
                <a:ext cx="168" cy="429"/>
              </a:xfrm>
              <a:custGeom>
                <a:avLst/>
                <a:gdLst>
                  <a:gd name="T0" fmla="*/ 0 w 62"/>
                  <a:gd name="T1" fmla="*/ 101 h 148"/>
                  <a:gd name="T2" fmla="*/ 794 w 62"/>
                  <a:gd name="T3" fmla="*/ 730 h 148"/>
                  <a:gd name="T4" fmla="*/ 1057 w 62"/>
                  <a:gd name="T5" fmla="*/ 1974 h 148"/>
                  <a:gd name="T6" fmla="*/ 1116 w 62"/>
                  <a:gd name="T7" fmla="*/ 2925 h 148"/>
                  <a:gd name="T8" fmla="*/ 1130 w 62"/>
                  <a:gd name="T9" fmla="*/ 3606 h 148"/>
                  <a:gd name="T10" fmla="*/ 1198 w 62"/>
                  <a:gd name="T11" fmla="*/ 3000 h 148"/>
                  <a:gd name="T12" fmla="*/ 1233 w 62"/>
                  <a:gd name="T13" fmla="*/ 2067 h 148"/>
                  <a:gd name="T14" fmla="*/ 1198 w 62"/>
                  <a:gd name="T15" fmla="*/ 1142 h 148"/>
                  <a:gd name="T16" fmla="*/ 1057 w 62"/>
                  <a:gd name="T17" fmla="*/ 345 h 148"/>
                  <a:gd name="T18" fmla="*/ 515 w 62"/>
                  <a:gd name="T19" fmla="*/ 49 h 148"/>
                  <a:gd name="T20" fmla="*/ 0 w 62"/>
                  <a:gd name="T21" fmla="*/ 75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148">
                    <a:moveTo>
                      <a:pt x="0" y="4"/>
                    </a:moveTo>
                    <a:cubicBezTo>
                      <a:pt x="18" y="5"/>
                      <a:pt x="30" y="17"/>
                      <a:pt x="40" y="30"/>
                    </a:cubicBezTo>
                    <a:cubicBezTo>
                      <a:pt x="51" y="45"/>
                      <a:pt x="50" y="63"/>
                      <a:pt x="53" y="81"/>
                    </a:cubicBezTo>
                    <a:cubicBezTo>
                      <a:pt x="55" y="94"/>
                      <a:pt x="55" y="107"/>
                      <a:pt x="56" y="120"/>
                    </a:cubicBezTo>
                    <a:cubicBezTo>
                      <a:pt x="57" y="129"/>
                      <a:pt x="56" y="139"/>
                      <a:pt x="57" y="148"/>
                    </a:cubicBezTo>
                    <a:cubicBezTo>
                      <a:pt x="57" y="140"/>
                      <a:pt x="59" y="132"/>
                      <a:pt x="60" y="123"/>
                    </a:cubicBezTo>
                    <a:cubicBezTo>
                      <a:pt x="62" y="111"/>
                      <a:pt x="62" y="98"/>
                      <a:pt x="62" y="85"/>
                    </a:cubicBezTo>
                    <a:cubicBezTo>
                      <a:pt x="61" y="72"/>
                      <a:pt x="60" y="60"/>
                      <a:pt x="60" y="47"/>
                    </a:cubicBezTo>
                    <a:cubicBezTo>
                      <a:pt x="60" y="36"/>
                      <a:pt x="59" y="23"/>
                      <a:pt x="53" y="14"/>
                    </a:cubicBezTo>
                    <a:cubicBezTo>
                      <a:pt x="45" y="0"/>
                      <a:pt x="40" y="1"/>
                      <a:pt x="26" y="2"/>
                    </a:cubicBezTo>
                    <a:cubicBezTo>
                      <a:pt x="19" y="3"/>
                      <a:pt x="5" y="0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7" name="Freeform 42">
                <a:extLst>
                  <a:ext uri="{FF2B5EF4-FFF2-40B4-BE49-F238E27FC236}">
                    <a16:creationId xmlns:a16="http://schemas.microsoft.com/office/drawing/2014/main" id="{74D0E0C5-ECE4-4F5D-874B-E9EC509CA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593"/>
                <a:ext cx="275" cy="166"/>
              </a:xfrm>
              <a:custGeom>
                <a:avLst/>
                <a:gdLst>
                  <a:gd name="T0" fmla="*/ 245 w 101"/>
                  <a:gd name="T1" fmla="*/ 347 h 57"/>
                  <a:gd name="T2" fmla="*/ 547 w 101"/>
                  <a:gd name="T3" fmla="*/ 271 h 57"/>
                  <a:gd name="T4" fmla="*/ 890 w 101"/>
                  <a:gd name="T5" fmla="*/ 373 h 57"/>
                  <a:gd name="T6" fmla="*/ 1476 w 101"/>
                  <a:gd name="T7" fmla="*/ 644 h 57"/>
                  <a:gd name="T8" fmla="*/ 1816 w 101"/>
                  <a:gd name="T9" fmla="*/ 984 h 57"/>
                  <a:gd name="T10" fmla="*/ 2018 w 101"/>
                  <a:gd name="T11" fmla="*/ 1407 h 57"/>
                  <a:gd name="T12" fmla="*/ 1756 w 101"/>
                  <a:gd name="T13" fmla="*/ 440 h 57"/>
                  <a:gd name="T14" fmla="*/ 972 w 101"/>
                  <a:gd name="T15" fmla="*/ 50 h 57"/>
                  <a:gd name="T16" fmla="*/ 340 w 101"/>
                  <a:gd name="T17" fmla="*/ 128 h 57"/>
                  <a:gd name="T18" fmla="*/ 0 w 101"/>
                  <a:gd name="T19" fmla="*/ 347 h 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57">
                    <a:moveTo>
                      <a:pt x="12" y="14"/>
                    </a:moveTo>
                    <a:cubicBezTo>
                      <a:pt x="17" y="13"/>
                      <a:pt x="22" y="11"/>
                      <a:pt x="27" y="11"/>
                    </a:cubicBezTo>
                    <a:cubicBezTo>
                      <a:pt x="33" y="11"/>
                      <a:pt x="39" y="14"/>
                      <a:pt x="44" y="15"/>
                    </a:cubicBezTo>
                    <a:cubicBezTo>
                      <a:pt x="55" y="18"/>
                      <a:pt x="64" y="21"/>
                      <a:pt x="73" y="26"/>
                    </a:cubicBezTo>
                    <a:cubicBezTo>
                      <a:pt x="80" y="29"/>
                      <a:pt x="85" y="33"/>
                      <a:pt x="90" y="40"/>
                    </a:cubicBezTo>
                    <a:cubicBezTo>
                      <a:pt x="94" y="45"/>
                      <a:pt x="97" y="52"/>
                      <a:pt x="100" y="57"/>
                    </a:cubicBezTo>
                    <a:cubicBezTo>
                      <a:pt x="99" y="48"/>
                      <a:pt x="101" y="31"/>
                      <a:pt x="87" y="18"/>
                    </a:cubicBezTo>
                    <a:cubicBezTo>
                      <a:pt x="77" y="9"/>
                      <a:pt x="52" y="4"/>
                      <a:pt x="48" y="2"/>
                    </a:cubicBezTo>
                    <a:cubicBezTo>
                      <a:pt x="37" y="0"/>
                      <a:pt x="26" y="2"/>
                      <a:pt x="17" y="5"/>
                    </a:cubicBezTo>
                    <a:cubicBezTo>
                      <a:pt x="10" y="7"/>
                      <a:pt x="6" y="11"/>
                      <a:pt x="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8" name="Freeform 43">
                <a:extLst>
                  <a:ext uri="{FF2B5EF4-FFF2-40B4-BE49-F238E27FC236}">
                    <a16:creationId xmlns:a16="http://schemas.microsoft.com/office/drawing/2014/main" id="{982AA735-B4E3-43C5-A11B-865874680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2779"/>
                <a:ext cx="324" cy="76"/>
              </a:xfrm>
              <a:custGeom>
                <a:avLst/>
                <a:gdLst>
                  <a:gd name="T0" fmla="*/ 22 w 119"/>
                  <a:gd name="T1" fmla="*/ 649 h 26"/>
                  <a:gd name="T2" fmla="*/ 444 w 119"/>
                  <a:gd name="T3" fmla="*/ 479 h 26"/>
                  <a:gd name="T4" fmla="*/ 727 w 119"/>
                  <a:gd name="T5" fmla="*/ 497 h 26"/>
                  <a:gd name="T6" fmla="*/ 1312 w 119"/>
                  <a:gd name="T7" fmla="*/ 275 h 26"/>
                  <a:gd name="T8" fmla="*/ 1816 w 119"/>
                  <a:gd name="T9" fmla="*/ 222 h 26"/>
                  <a:gd name="T10" fmla="*/ 2401 w 119"/>
                  <a:gd name="T11" fmla="*/ 0 h 26"/>
                  <a:gd name="T12" fmla="*/ 1816 w 119"/>
                  <a:gd name="T13" fmla="*/ 129 h 26"/>
                  <a:gd name="T14" fmla="*/ 1252 w 119"/>
                  <a:gd name="T15" fmla="*/ 129 h 26"/>
                  <a:gd name="T16" fmla="*/ 749 w 119"/>
                  <a:gd name="T17" fmla="*/ 427 h 26"/>
                  <a:gd name="T18" fmla="*/ 0 w 119"/>
                  <a:gd name="T19" fmla="*/ 62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9" h="26">
                    <a:moveTo>
                      <a:pt x="1" y="26"/>
                    </a:moveTo>
                    <a:cubicBezTo>
                      <a:pt x="8" y="23"/>
                      <a:pt x="14" y="19"/>
                      <a:pt x="22" y="19"/>
                    </a:cubicBezTo>
                    <a:cubicBezTo>
                      <a:pt x="26" y="19"/>
                      <a:pt x="31" y="20"/>
                      <a:pt x="36" y="20"/>
                    </a:cubicBezTo>
                    <a:cubicBezTo>
                      <a:pt x="47" y="21"/>
                      <a:pt x="55" y="15"/>
                      <a:pt x="65" y="11"/>
                    </a:cubicBezTo>
                    <a:cubicBezTo>
                      <a:pt x="73" y="9"/>
                      <a:pt x="81" y="10"/>
                      <a:pt x="90" y="9"/>
                    </a:cubicBezTo>
                    <a:cubicBezTo>
                      <a:pt x="100" y="9"/>
                      <a:pt x="108" y="0"/>
                      <a:pt x="119" y="0"/>
                    </a:cubicBezTo>
                    <a:cubicBezTo>
                      <a:pt x="109" y="0"/>
                      <a:pt x="99" y="3"/>
                      <a:pt x="90" y="5"/>
                    </a:cubicBezTo>
                    <a:cubicBezTo>
                      <a:pt x="80" y="7"/>
                      <a:pt x="72" y="3"/>
                      <a:pt x="62" y="5"/>
                    </a:cubicBezTo>
                    <a:cubicBezTo>
                      <a:pt x="54" y="7"/>
                      <a:pt x="45" y="16"/>
                      <a:pt x="37" y="17"/>
                    </a:cubicBezTo>
                    <a:cubicBezTo>
                      <a:pt x="28" y="18"/>
                      <a:pt x="14" y="9"/>
                      <a:pt x="0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9" name="Freeform 44">
                <a:extLst>
                  <a:ext uri="{FF2B5EF4-FFF2-40B4-BE49-F238E27FC236}">
                    <a16:creationId xmlns:a16="http://schemas.microsoft.com/office/drawing/2014/main" id="{C6D9A8F3-6512-434B-BCE2-7584D66C9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3145"/>
                <a:ext cx="342" cy="154"/>
              </a:xfrm>
              <a:custGeom>
                <a:avLst/>
                <a:gdLst>
                  <a:gd name="T0" fmla="*/ 1401 w 126"/>
                  <a:gd name="T1" fmla="*/ 540 h 53"/>
                  <a:gd name="T2" fmla="*/ 1680 w 126"/>
                  <a:gd name="T3" fmla="*/ 346 h 53"/>
                  <a:gd name="T4" fmla="*/ 1938 w 126"/>
                  <a:gd name="T5" fmla="*/ 296 h 53"/>
                  <a:gd name="T6" fmla="*/ 2218 w 126"/>
                  <a:gd name="T7" fmla="*/ 102 h 53"/>
                  <a:gd name="T8" fmla="*/ 2519 w 126"/>
                  <a:gd name="T9" fmla="*/ 0 h 53"/>
                  <a:gd name="T10" fmla="*/ 1857 w 126"/>
                  <a:gd name="T11" fmla="*/ 389 h 53"/>
                  <a:gd name="T12" fmla="*/ 1224 w 126"/>
                  <a:gd name="T13" fmla="*/ 785 h 53"/>
                  <a:gd name="T14" fmla="*/ 920 w 126"/>
                  <a:gd name="T15" fmla="*/ 912 h 53"/>
                  <a:gd name="T16" fmla="*/ 641 w 126"/>
                  <a:gd name="T17" fmla="*/ 1029 h 53"/>
                  <a:gd name="T18" fmla="*/ 524 w 126"/>
                  <a:gd name="T19" fmla="*/ 1005 h 53"/>
                  <a:gd name="T20" fmla="*/ 383 w 126"/>
                  <a:gd name="T21" fmla="*/ 1081 h 53"/>
                  <a:gd name="T22" fmla="*/ 0 w 126"/>
                  <a:gd name="T23" fmla="*/ 1130 h 53"/>
                  <a:gd name="T24" fmla="*/ 456 w 126"/>
                  <a:gd name="T25" fmla="*/ 886 h 53"/>
                  <a:gd name="T26" fmla="*/ 782 w 126"/>
                  <a:gd name="T27" fmla="*/ 811 h 53"/>
                  <a:gd name="T28" fmla="*/ 1121 w 126"/>
                  <a:gd name="T29" fmla="*/ 616 h 53"/>
                  <a:gd name="T30" fmla="*/ 1401 w 126"/>
                  <a:gd name="T31" fmla="*/ 567 h 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26" h="53">
                    <a:moveTo>
                      <a:pt x="70" y="22"/>
                    </a:moveTo>
                    <a:cubicBezTo>
                      <a:pt x="77" y="23"/>
                      <a:pt x="79" y="17"/>
                      <a:pt x="84" y="14"/>
                    </a:cubicBezTo>
                    <a:cubicBezTo>
                      <a:pt x="87" y="12"/>
                      <a:pt x="92" y="13"/>
                      <a:pt x="97" y="12"/>
                    </a:cubicBezTo>
                    <a:cubicBezTo>
                      <a:pt x="102" y="11"/>
                      <a:pt x="106" y="6"/>
                      <a:pt x="111" y="4"/>
                    </a:cubicBezTo>
                    <a:cubicBezTo>
                      <a:pt x="116" y="2"/>
                      <a:pt x="121" y="4"/>
                      <a:pt x="126" y="0"/>
                    </a:cubicBezTo>
                    <a:cubicBezTo>
                      <a:pt x="117" y="9"/>
                      <a:pt x="104" y="11"/>
                      <a:pt x="93" y="16"/>
                    </a:cubicBezTo>
                    <a:cubicBezTo>
                      <a:pt x="82" y="22"/>
                      <a:pt x="72" y="26"/>
                      <a:pt x="61" y="32"/>
                    </a:cubicBezTo>
                    <a:cubicBezTo>
                      <a:pt x="56" y="34"/>
                      <a:pt x="51" y="35"/>
                      <a:pt x="46" y="37"/>
                    </a:cubicBezTo>
                    <a:cubicBezTo>
                      <a:pt x="41" y="38"/>
                      <a:pt x="37" y="42"/>
                      <a:pt x="32" y="42"/>
                    </a:cubicBezTo>
                    <a:cubicBezTo>
                      <a:pt x="30" y="43"/>
                      <a:pt x="28" y="41"/>
                      <a:pt x="26" y="41"/>
                    </a:cubicBezTo>
                    <a:cubicBezTo>
                      <a:pt x="23" y="41"/>
                      <a:pt x="21" y="43"/>
                      <a:pt x="19" y="44"/>
                    </a:cubicBezTo>
                    <a:cubicBezTo>
                      <a:pt x="14" y="47"/>
                      <a:pt x="5" y="53"/>
                      <a:pt x="0" y="46"/>
                    </a:cubicBezTo>
                    <a:cubicBezTo>
                      <a:pt x="10" y="47"/>
                      <a:pt x="16" y="40"/>
                      <a:pt x="23" y="36"/>
                    </a:cubicBezTo>
                    <a:cubicBezTo>
                      <a:pt x="28" y="33"/>
                      <a:pt x="34" y="35"/>
                      <a:pt x="39" y="33"/>
                    </a:cubicBezTo>
                    <a:cubicBezTo>
                      <a:pt x="45" y="31"/>
                      <a:pt x="50" y="27"/>
                      <a:pt x="56" y="25"/>
                    </a:cubicBezTo>
                    <a:cubicBezTo>
                      <a:pt x="61" y="24"/>
                      <a:pt x="66" y="25"/>
                      <a:pt x="70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0" name="Freeform 45">
                <a:extLst>
                  <a:ext uri="{FF2B5EF4-FFF2-40B4-BE49-F238E27FC236}">
                    <a16:creationId xmlns:a16="http://schemas.microsoft.com/office/drawing/2014/main" id="{85C9A18C-448F-4989-8DD0-0BC9C48DA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2695"/>
                <a:ext cx="119" cy="99"/>
              </a:xfrm>
              <a:custGeom>
                <a:avLst/>
                <a:gdLst>
                  <a:gd name="T0" fmla="*/ 0 w 44"/>
                  <a:gd name="T1" fmla="*/ 373 h 34"/>
                  <a:gd name="T2" fmla="*/ 498 w 44"/>
                  <a:gd name="T3" fmla="*/ 518 h 34"/>
                  <a:gd name="T4" fmla="*/ 811 w 44"/>
                  <a:gd name="T5" fmla="*/ 0 h 34"/>
                  <a:gd name="T6" fmla="*/ 636 w 44"/>
                  <a:gd name="T7" fmla="*/ 737 h 34"/>
                  <a:gd name="T8" fmla="*/ 162 w 44"/>
                  <a:gd name="T9" fmla="*/ 492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0" y="15"/>
                    </a:moveTo>
                    <a:cubicBezTo>
                      <a:pt x="8" y="18"/>
                      <a:pt x="17" y="24"/>
                      <a:pt x="25" y="21"/>
                    </a:cubicBezTo>
                    <a:cubicBezTo>
                      <a:pt x="34" y="18"/>
                      <a:pt x="41" y="9"/>
                      <a:pt x="41" y="0"/>
                    </a:cubicBezTo>
                    <a:cubicBezTo>
                      <a:pt x="44" y="9"/>
                      <a:pt x="41" y="26"/>
                      <a:pt x="32" y="30"/>
                    </a:cubicBezTo>
                    <a:cubicBezTo>
                      <a:pt x="24" y="34"/>
                      <a:pt x="14" y="25"/>
                      <a:pt x="8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46">
                <a:extLst>
                  <a:ext uri="{FF2B5EF4-FFF2-40B4-BE49-F238E27FC236}">
                    <a16:creationId xmlns:a16="http://schemas.microsoft.com/office/drawing/2014/main" id="{A9899BF3-EDBC-4876-921F-D454945DD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2846"/>
                <a:ext cx="367" cy="548"/>
              </a:xfrm>
              <a:custGeom>
                <a:avLst/>
                <a:gdLst>
                  <a:gd name="T0" fmla="*/ 0 w 135"/>
                  <a:gd name="T1" fmla="*/ 0 h 189"/>
                  <a:gd name="T2" fmla="*/ 805 w 135"/>
                  <a:gd name="T3" fmla="*/ 2783 h 189"/>
                  <a:gd name="T4" fmla="*/ 1544 w 135"/>
                  <a:gd name="T5" fmla="*/ 4045 h 189"/>
                  <a:gd name="T6" fmla="*/ 2713 w 135"/>
                  <a:gd name="T7" fmla="*/ 4607 h 189"/>
                  <a:gd name="T8" fmla="*/ 1405 w 135"/>
                  <a:gd name="T9" fmla="*/ 3514 h 189"/>
                  <a:gd name="T10" fmla="*/ 723 w 135"/>
                  <a:gd name="T11" fmla="*/ 1731 h 189"/>
                  <a:gd name="T12" fmla="*/ 0 w 135"/>
                  <a:gd name="T13" fmla="*/ 0 h 1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89">
                    <a:moveTo>
                      <a:pt x="0" y="0"/>
                    </a:moveTo>
                    <a:cubicBezTo>
                      <a:pt x="18" y="41"/>
                      <a:pt x="23" y="80"/>
                      <a:pt x="40" y="114"/>
                    </a:cubicBezTo>
                    <a:cubicBezTo>
                      <a:pt x="56" y="148"/>
                      <a:pt x="56" y="154"/>
                      <a:pt x="77" y="166"/>
                    </a:cubicBezTo>
                    <a:cubicBezTo>
                      <a:pt x="97" y="178"/>
                      <a:pt x="126" y="185"/>
                      <a:pt x="135" y="189"/>
                    </a:cubicBezTo>
                    <a:cubicBezTo>
                      <a:pt x="113" y="181"/>
                      <a:pt x="85" y="167"/>
                      <a:pt x="70" y="144"/>
                    </a:cubicBezTo>
                    <a:cubicBezTo>
                      <a:pt x="55" y="121"/>
                      <a:pt x="44" y="97"/>
                      <a:pt x="36" y="71"/>
                    </a:cubicBezTo>
                    <a:cubicBezTo>
                      <a:pt x="28" y="45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47">
                <a:extLst>
                  <a:ext uri="{FF2B5EF4-FFF2-40B4-BE49-F238E27FC236}">
                    <a16:creationId xmlns:a16="http://schemas.microsoft.com/office/drawing/2014/main" id="{5445A2FA-1FD9-4F3A-B02D-1B62E1AC4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3368"/>
                <a:ext cx="73" cy="67"/>
              </a:xfrm>
              <a:custGeom>
                <a:avLst/>
                <a:gdLst>
                  <a:gd name="T0" fmla="*/ 533 w 27"/>
                  <a:gd name="T1" fmla="*/ 195 h 23"/>
                  <a:gd name="T2" fmla="*/ 160 w 27"/>
                  <a:gd name="T3" fmla="*/ 146 h 23"/>
                  <a:gd name="T4" fmla="*/ 497 w 27"/>
                  <a:gd name="T5" fmla="*/ 46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3">
                    <a:moveTo>
                      <a:pt x="27" y="8"/>
                    </a:moveTo>
                    <a:cubicBezTo>
                      <a:pt x="21" y="7"/>
                      <a:pt x="12" y="0"/>
                      <a:pt x="8" y="6"/>
                    </a:cubicBezTo>
                    <a:cubicBezTo>
                      <a:pt x="0" y="17"/>
                      <a:pt x="18" y="23"/>
                      <a:pt x="25" y="19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48">
                <a:extLst>
                  <a:ext uri="{FF2B5EF4-FFF2-40B4-BE49-F238E27FC236}">
                    <a16:creationId xmlns:a16="http://schemas.microsoft.com/office/drawing/2014/main" id="{75360FCB-3168-414E-813F-05B820694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272"/>
                <a:ext cx="87" cy="116"/>
              </a:xfrm>
              <a:custGeom>
                <a:avLst/>
                <a:gdLst>
                  <a:gd name="T0" fmla="*/ 644 w 32"/>
                  <a:gd name="T1" fmla="*/ 464 h 40"/>
                  <a:gd name="T2" fmla="*/ 620 w 32"/>
                  <a:gd name="T3" fmla="*/ 876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0">
                    <a:moveTo>
                      <a:pt x="32" y="19"/>
                    </a:moveTo>
                    <a:cubicBezTo>
                      <a:pt x="2" y="0"/>
                      <a:pt x="0" y="40"/>
                      <a:pt x="31" y="3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49">
                <a:extLst>
                  <a:ext uri="{FF2B5EF4-FFF2-40B4-BE49-F238E27FC236}">
                    <a16:creationId xmlns:a16="http://schemas.microsoft.com/office/drawing/2014/main" id="{9072E659-9CE4-4995-98A6-544797D09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310"/>
                <a:ext cx="52" cy="69"/>
              </a:xfrm>
              <a:custGeom>
                <a:avLst/>
                <a:gdLst>
                  <a:gd name="T0" fmla="*/ 367 w 19"/>
                  <a:gd name="T1" fmla="*/ 101 h 24"/>
                  <a:gd name="T2" fmla="*/ 82 w 19"/>
                  <a:gd name="T3" fmla="*/ 239 h 24"/>
                  <a:gd name="T4" fmla="*/ 389 w 19"/>
                  <a:gd name="T5" fmla="*/ 11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4">
                    <a:moveTo>
                      <a:pt x="18" y="4"/>
                    </a:moveTo>
                    <a:cubicBezTo>
                      <a:pt x="13" y="2"/>
                      <a:pt x="0" y="0"/>
                      <a:pt x="4" y="10"/>
                    </a:cubicBezTo>
                    <a:cubicBezTo>
                      <a:pt x="9" y="24"/>
                      <a:pt x="17" y="7"/>
                      <a:pt x="19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50">
                <a:extLst>
                  <a:ext uri="{FF2B5EF4-FFF2-40B4-BE49-F238E27FC236}">
                    <a16:creationId xmlns:a16="http://schemas.microsoft.com/office/drawing/2014/main" id="{0718F335-EE31-4B50-8240-BED1CFDF6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472"/>
                <a:ext cx="63" cy="75"/>
              </a:xfrm>
              <a:custGeom>
                <a:avLst/>
                <a:gdLst>
                  <a:gd name="T0" fmla="*/ 307 w 23"/>
                  <a:gd name="T1" fmla="*/ 0 h 26"/>
                  <a:gd name="T2" fmla="*/ 436 w 23"/>
                  <a:gd name="T3" fmla="*/ 24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6">
                    <a:moveTo>
                      <a:pt x="15" y="0"/>
                    </a:moveTo>
                    <a:cubicBezTo>
                      <a:pt x="0" y="15"/>
                      <a:pt x="23" y="26"/>
                      <a:pt x="21" y="1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6" name="Freeform 51">
                <a:extLst>
                  <a:ext uri="{FF2B5EF4-FFF2-40B4-BE49-F238E27FC236}">
                    <a16:creationId xmlns:a16="http://schemas.microsoft.com/office/drawing/2014/main" id="{591F5563-F4F1-44A8-A64F-37FF9ED1A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744"/>
                <a:ext cx="563" cy="714"/>
              </a:xfrm>
              <a:custGeom>
                <a:avLst/>
                <a:gdLst>
                  <a:gd name="T0" fmla="*/ 3239 w 207"/>
                  <a:gd name="T1" fmla="*/ 4792 h 246"/>
                  <a:gd name="T2" fmla="*/ 3041 w 207"/>
                  <a:gd name="T3" fmla="*/ 4743 h 246"/>
                  <a:gd name="T4" fmla="*/ 2774 w 207"/>
                  <a:gd name="T5" fmla="*/ 4844 h 246"/>
                  <a:gd name="T6" fmla="*/ 2456 w 207"/>
                  <a:gd name="T7" fmla="*/ 4304 h 246"/>
                  <a:gd name="T8" fmla="*/ 2211 w 207"/>
                  <a:gd name="T9" fmla="*/ 3497 h 246"/>
                  <a:gd name="T10" fmla="*/ 1428 w 207"/>
                  <a:gd name="T11" fmla="*/ 2789 h 246"/>
                  <a:gd name="T12" fmla="*/ 985 w 207"/>
                  <a:gd name="T13" fmla="*/ 2882 h 246"/>
                  <a:gd name="T14" fmla="*/ 1836 w 207"/>
                  <a:gd name="T15" fmla="*/ 3419 h 246"/>
                  <a:gd name="T16" fmla="*/ 1591 w 207"/>
                  <a:gd name="T17" fmla="*/ 4792 h 246"/>
                  <a:gd name="T18" fmla="*/ 830 w 207"/>
                  <a:gd name="T19" fmla="*/ 2812 h 246"/>
                  <a:gd name="T20" fmla="*/ 1811 w 207"/>
                  <a:gd name="T21" fmla="*/ 1196 h 246"/>
                  <a:gd name="T22" fmla="*/ 2997 w 207"/>
                  <a:gd name="T23" fmla="*/ 128 h 246"/>
                  <a:gd name="T24" fmla="*/ 3019 w 207"/>
                  <a:gd name="T25" fmla="*/ 102 h 246"/>
                  <a:gd name="T26" fmla="*/ 2937 w 207"/>
                  <a:gd name="T27" fmla="*/ 75 h 246"/>
                  <a:gd name="T28" fmla="*/ 563 w 207"/>
                  <a:gd name="T29" fmla="*/ 1492 h 246"/>
                  <a:gd name="T30" fmla="*/ 585 w 207"/>
                  <a:gd name="T31" fmla="*/ 4885 h 246"/>
                  <a:gd name="T32" fmla="*/ 2856 w 207"/>
                  <a:gd name="T33" fmla="*/ 5552 h 246"/>
                  <a:gd name="T34" fmla="*/ 3884 w 207"/>
                  <a:gd name="T35" fmla="*/ 4667 h 246"/>
                  <a:gd name="T36" fmla="*/ 4164 w 207"/>
                  <a:gd name="T37" fmla="*/ 4011 h 246"/>
                  <a:gd name="T38" fmla="*/ 3239 w 207"/>
                  <a:gd name="T39" fmla="*/ 4792 h 2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7" h="246">
                    <a:moveTo>
                      <a:pt x="161" y="196"/>
                    </a:moveTo>
                    <a:cubicBezTo>
                      <a:pt x="157" y="196"/>
                      <a:pt x="155" y="194"/>
                      <a:pt x="151" y="194"/>
                    </a:cubicBezTo>
                    <a:cubicBezTo>
                      <a:pt x="147" y="194"/>
                      <a:pt x="142" y="197"/>
                      <a:pt x="138" y="198"/>
                    </a:cubicBezTo>
                    <a:cubicBezTo>
                      <a:pt x="122" y="200"/>
                      <a:pt x="126" y="190"/>
                      <a:pt x="122" y="176"/>
                    </a:cubicBezTo>
                    <a:cubicBezTo>
                      <a:pt x="119" y="164"/>
                      <a:pt x="118" y="152"/>
                      <a:pt x="110" y="143"/>
                    </a:cubicBezTo>
                    <a:cubicBezTo>
                      <a:pt x="102" y="133"/>
                      <a:pt x="80" y="121"/>
                      <a:pt x="71" y="114"/>
                    </a:cubicBezTo>
                    <a:cubicBezTo>
                      <a:pt x="65" y="109"/>
                      <a:pt x="50" y="104"/>
                      <a:pt x="49" y="118"/>
                    </a:cubicBezTo>
                    <a:cubicBezTo>
                      <a:pt x="49" y="126"/>
                      <a:pt x="85" y="136"/>
                      <a:pt x="91" y="140"/>
                    </a:cubicBezTo>
                    <a:cubicBezTo>
                      <a:pt x="107" y="151"/>
                      <a:pt x="131" y="202"/>
                      <a:pt x="79" y="196"/>
                    </a:cubicBezTo>
                    <a:cubicBezTo>
                      <a:pt x="48" y="193"/>
                      <a:pt x="38" y="141"/>
                      <a:pt x="41" y="115"/>
                    </a:cubicBezTo>
                    <a:cubicBezTo>
                      <a:pt x="44" y="87"/>
                      <a:pt x="65" y="60"/>
                      <a:pt x="90" y="49"/>
                    </a:cubicBezTo>
                    <a:cubicBezTo>
                      <a:pt x="115" y="38"/>
                      <a:pt x="127" y="18"/>
                      <a:pt x="149" y="5"/>
                    </a:cubicBezTo>
                    <a:cubicBezTo>
                      <a:pt x="150" y="5"/>
                      <a:pt x="150" y="4"/>
                      <a:pt x="150" y="4"/>
                    </a:cubicBezTo>
                    <a:cubicBezTo>
                      <a:pt x="149" y="4"/>
                      <a:pt x="147" y="3"/>
                      <a:pt x="146" y="3"/>
                    </a:cubicBezTo>
                    <a:cubicBezTo>
                      <a:pt x="103" y="0"/>
                      <a:pt x="56" y="33"/>
                      <a:pt x="28" y="61"/>
                    </a:cubicBezTo>
                    <a:cubicBezTo>
                      <a:pt x="0" y="90"/>
                      <a:pt x="6" y="166"/>
                      <a:pt x="29" y="200"/>
                    </a:cubicBezTo>
                    <a:cubicBezTo>
                      <a:pt x="53" y="235"/>
                      <a:pt x="104" y="246"/>
                      <a:pt x="142" y="227"/>
                    </a:cubicBezTo>
                    <a:cubicBezTo>
                      <a:pt x="162" y="218"/>
                      <a:pt x="180" y="206"/>
                      <a:pt x="193" y="191"/>
                    </a:cubicBezTo>
                    <a:cubicBezTo>
                      <a:pt x="198" y="182"/>
                      <a:pt x="203" y="173"/>
                      <a:pt x="207" y="164"/>
                    </a:cubicBezTo>
                    <a:cubicBezTo>
                      <a:pt x="197" y="184"/>
                      <a:pt x="182" y="194"/>
                      <a:pt x="161" y="196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7" name="Freeform 52">
                <a:extLst>
                  <a:ext uri="{FF2B5EF4-FFF2-40B4-BE49-F238E27FC236}">
                    <a16:creationId xmlns:a16="http://schemas.microsoft.com/office/drawing/2014/main" id="{DB427CA6-0625-4E4B-A42D-F813598A3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1640"/>
                <a:ext cx="365" cy="557"/>
              </a:xfrm>
              <a:custGeom>
                <a:avLst/>
                <a:gdLst>
                  <a:gd name="T0" fmla="*/ 2626 w 134"/>
                  <a:gd name="T1" fmla="*/ 4418 h 192"/>
                  <a:gd name="T2" fmla="*/ 2708 w 134"/>
                  <a:gd name="T3" fmla="*/ 4343 h 192"/>
                  <a:gd name="T4" fmla="*/ 1068 w 134"/>
                  <a:gd name="T5" fmla="*/ 2095 h 192"/>
                  <a:gd name="T6" fmla="*/ 1781 w 134"/>
                  <a:gd name="T7" fmla="*/ 1027 h 192"/>
                  <a:gd name="T8" fmla="*/ 2285 w 134"/>
                  <a:gd name="T9" fmla="*/ 1221 h 192"/>
                  <a:gd name="T10" fmla="*/ 2590 w 134"/>
                  <a:gd name="T11" fmla="*/ 1320 h 192"/>
                  <a:gd name="T12" fmla="*/ 2405 w 134"/>
                  <a:gd name="T13" fmla="*/ 925 h 192"/>
                  <a:gd name="T14" fmla="*/ 1291 w 134"/>
                  <a:gd name="T15" fmla="*/ 142 h 192"/>
                  <a:gd name="T16" fmla="*/ 82 w 134"/>
                  <a:gd name="T17" fmla="*/ 1245 h 192"/>
                  <a:gd name="T18" fmla="*/ 1136 w 134"/>
                  <a:gd name="T19" fmla="*/ 3879 h 192"/>
                  <a:gd name="T20" fmla="*/ 2626 w 134"/>
                  <a:gd name="T21" fmla="*/ 4418 h 1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" h="192">
                    <a:moveTo>
                      <a:pt x="130" y="181"/>
                    </a:moveTo>
                    <a:cubicBezTo>
                      <a:pt x="132" y="180"/>
                      <a:pt x="133" y="179"/>
                      <a:pt x="134" y="178"/>
                    </a:cubicBezTo>
                    <a:cubicBezTo>
                      <a:pt x="88" y="173"/>
                      <a:pt x="49" y="136"/>
                      <a:pt x="53" y="86"/>
                    </a:cubicBezTo>
                    <a:cubicBezTo>
                      <a:pt x="54" y="64"/>
                      <a:pt x="61" y="40"/>
                      <a:pt x="88" y="42"/>
                    </a:cubicBezTo>
                    <a:cubicBezTo>
                      <a:pt x="97" y="43"/>
                      <a:pt x="105" y="49"/>
                      <a:pt x="113" y="50"/>
                    </a:cubicBezTo>
                    <a:cubicBezTo>
                      <a:pt x="119" y="51"/>
                      <a:pt x="124" y="53"/>
                      <a:pt x="128" y="54"/>
                    </a:cubicBezTo>
                    <a:cubicBezTo>
                      <a:pt x="125" y="47"/>
                      <a:pt x="122" y="42"/>
                      <a:pt x="119" y="38"/>
                    </a:cubicBezTo>
                    <a:cubicBezTo>
                      <a:pt x="107" y="21"/>
                      <a:pt x="88" y="10"/>
                      <a:pt x="64" y="6"/>
                    </a:cubicBezTo>
                    <a:cubicBezTo>
                      <a:pt x="23" y="0"/>
                      <a:pt x="0" y="18"/>
                      <a:pt x="4" y="51"/>
                    </a:cubicBezTo>
                    <a:cubicBezTo>
                      <a:pt x="8" y="84"/>
                      <a:pt x="16" y="141"/>
                      <a:pt x="56" y="159"/>
                    </a:cubicBezTo>
                    <a:cubicBezTo>
                      <a:pt x="96" y="178"/>
                      <a:pt x="107" y="192"/>
                      <a:pt x="130" y="181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53">
                <a:extLst>
                  <a:ext uri="{FF2B5EF4-FFF2-40B4-BE49-F238E27FC236}">
                    <a16:creationId xmlns:a16="http://schemas.microsoft.com/office/drawing/2014/main" id="{AB017C04-4ED0-4FC2-9A19-F554727C5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107"/>
                <a:ext cx="228" cy="487"/>
              </a:xfrm>
              <a:custGeom>
                <a:avLst/>
                <a:gdLst>
                  <a:gd name="T0" fmla="*/ 1599 w 84"/>
                  <a:gd name="T1" fmla="*/ 3899 h 168"/>
                  <a:gd name="T2" fmla="*/ 1121 w 84"/>
                  <a:gd name="T3" fmla="*/ 3412 h 168"/>
                  <a:gd name="T4" fmla="*/ 942 w 84"/>
                  <a:gd name="T5" fmla="*/ 2310 h 168"/>
                  <a:gd name="T6" fmla="*/ 1018 w 84"/>
                  <a:gd name="T7" fmla="*/ 1000 h 168"/>
                  <a:gd name="T8" fmla="*/ 839 w 84"/>
                  <a:gd name="T9" fmla="*/ 0 h 168"/>
                  <a:gd name="T10" fmla="*/ 817 w 84"/>
                  <a:gd name="T11" fmla="*/ 75 h 168"/>
                  <a:gd name="T12" fmla="*/ 700 w 84"/>
                  <a:gd name="T13" fmla="*/ 0 h 168"/>
                  <a:gd name="T14" fmla="*/ 421 w 84"/>
                  <a:gd name="T15" fmla="*/ 925 h 168"/>
                  <a:gd name="T16" fmla="*/ 301 w 84"/>
                  <a:gd name="T17" fmla="*/ 1513 h 168"/>
                  <a:gd name="T18" fmla="*/ 244 w 84"/>
                  <a:gd name="T19" fmla="*/ 1974 h 168"/>
                  <a:gd name="T20" fmla="*/ 103 w 84"/>
                  <a:gd name="T21" fmla="*/ 3000 h 168"/>
                  <a:gd name="T22" fmla="*/ 524 w 84"/>
                  <a:gd name="T23" fmla="*/ 3774 h 168"/>
                  <a:gd name="T24" fmla="*/ 1401 w 84"/>
                  <a:gd name="T25" fmla="*/ 4018 h 168"/>
                  <a:gd name="T26" fmla="*/ 1680 w 84"/>
                  <a:gd name="T27" fmla="*/ 3925 h 168"/>
                  <a:gd name="T28" fmla="*/ 1599 w 84"/>
                  <a:gd name="T29" fmla="*/ 3899 h 1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4" h="168">
                    <a:moveTo>
                      <a:pt x="80" y="160"/>
                    </a:moveTo>
                    <a:cubicBezTo>
                      <a:pt x="70" y="156"/>
                      <a:pt x="61" y="151"/>
                      <a:pt x="56" y="140"/>
                    </a:cubicBezTo>
                    <a:cubicBezTo>
                      <a:pt x="50" y="128"/>
                      <a:pt x="49" y="109"/>
                      <a:pt x="47" y="95"/>
                    </a:cubicBezTo>
                    <a:cubicBezTo>
                      <a:pt x="43" y="76"/>
                      <a:pt x="53" y="60"/>
                      <a:pt x="51" y="41"/>
                    </a:cubicBezTo>
                    <a:cubicBezTo>
                      <a:pt x="49" y="28"/>
                      <a:pt x="45" y="13"/>
                      <a:pt x="42" y="0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9" y="1"/>
                      <a:pt x="37" y="0"/>
                      <a:pt x="35" y="0"/>
                    </a:cubicBezTo>
                    <a:cubicBezTo>
                      <a:pt x="25" y="13"/>
                      <a:pt x="21" y="38"/>
                      <a:pt x="21" y="38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9" y="73"/>
                      <a:pt x="12" y="81"/>
                    </a:cubicBezTo>
                    <a:cubicBezTo>
                      <a:pt x="14" y="90"/>
                      <a:pt x="0" y="97"/>
                      <a:pt x="5" y="123"/>
                    </a:cubicBezTo>
                    <a:cubicBezTo>
                      <a:pt x="10" y="149"/>
                      <a:pt x="9" y="146"/>
                      <a:pt x="26" y="155"/>
                    </a:cubicBezTo>
                    <a:cubicBezTo>
                      <a:pt x="44" y="163"/>
                      <a:pt x="46" y="168"/>
                      <a:pt x="70" y="165"/>
                    </a:cubicBezTo>
                    <a:cubicBezTo>
                      <a:pt x="76" y="164"/>
                      <a:pt x="81" y="163"/>
                      <a:pt x="84" y="161"/>
                    </a:cubicBezTo>
                    <a:cubicBezTo>
                      <a:pt x="83" y="161"/>
                      <a:pt x="81" y="161"/>
                      <a:pt x="80" y="160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54">
                <a:extLst>
                  <a:ext uri="{FF2B5EF4-FFF2-40B4-BE49-F238E27FC236}">
                    <a16:creationId xmlns:a16="http://schemas.microsoft.com/office/drawing/2014/main" id="{BEF57C88-40AA-4D97-A11A-C3C55524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2405"/>
                <a:ext cx="210" cy="183"/>
              </a:xfrm>
              <a:custGeom>
                <a:avLst/>
                <a:gdLst>
                  <a:gd name="T0" fmla="*/ 1339 w 77"/>
                  <a:gd name="T1" fmla="*/ 1519 h 63"/>
                  <a:gd name="T2" fmla="*/ 1563 w 77"/>
                  <a:gd name="T3" fmla="*/ 1467 h 63"/>
                  <a:gd name="T4" fmla="*/ 1317 w 77"/>
                  <a:gd name="T5" fmla="*/ 1223 h 63"/>
                  <a:gd name="T6" fmla="*/ 1137 w 77"/>
                  <a:gd name="T7" fmla="*/ 1054 h 63"/>
                  <a:gd name="T8" fmla="*/ 930 w 77"/>
                  <a:gd name="T9" fmla="*/ 886 h 63"/>
                  <a:gd name="T10" fmla="*/ 706 w 77"/>
                  <a:gd name="T11" fmla="*/ 683 h 63"/>
                  <a:gd name="T12" fmla="*/ 483 w 77"/>
                  <a:gd name="T13" fmla="*/ 540 h 63"/>
                  <a:gd name="T14" fmla="*/ 387 w 77"/>
                  <a:gd name="T15" fmla="*/ 372 h 63"/>
                  <a:gd name="T16" fmla="*/ 22 w 77"/>
                  <a:gd name="T17" fmla="*/ 0 h 63"/>
                  <a:gd name="T18" fmla="*/ 0 w 77"/>
                  <a:gd name="T19" fmla="*/ 102 h 63"/>
                  <a:gd name="T20" fmla="*/ 586 w 77"/>
                  <a:gd name="T21" fmla="*/ 860 h 63"/>
                  <a:gd name="T22" fmla="*/ 810 w 77"/>
                  <a:gd name="T23" fmla="*/ 1130 h 63"/>
                  <a:gd name="T24" fmla="*/ 952 w 77"/>
                  <a:gd name="T25" fmla="*/ 1418 h 63"/>
                  <a:gd name="T26" fmla="*/ 1077 w 77"/>
                  <a:gd name="T27" fmla="*/ 1545 h 63"/>
                  <a:gd name="T28" fmla="*/ 1339 w 77"/>
                  <a:gd name="T29" fmla="*/ 1519 h 6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63">
                    <a:moveTo>
                      <a:pt x="66" y="62"/>
                    </a:moveTo>
                    <a:cubicBezTo>
                      <a:pt x="71" y="62"/>
                      <a:pt x="74" y="61"/>
                      <a:pt x="77" y="60"/>
                    </a:cubicBezTo>
                    <a:cubicBezTo>
                      <a:pt x="75" y="56"/>
                      <a:pt x="68" y="53"/>
                      <a:pt x="65" y="50"/>
                    </a:cubicBezTo>
                    <a:cubicBezTo>
                      <a:pt x="61" y="48"/>
                      <a:pt x="59" y="45"/>
                      <a:pt x="56" y="43"/>
                    </a:cubicBezTo>
                    <a:cubicBezTo>
                      <a:pt x="53" y="40"/>
                      <a:pt x="49" y="39"/>
                      <a:pt x="46" y="36"/>
                    </a:cubicBezTo>
                    <a:cubicBezTo>
                      <a:pt x="42" y="34"/>
                      <a:pt x="39" y="30"/>
                      <a:pt x="35" y="28"/>
                    </a:cubicBezTo>
                    <a:cubicBezTo>
                      <a:pt x="32" y="25"/>
                      <a:pt x="27" y="24"/>
                      <a:pt x="24" y="22"/>
                    </a:cubicBezTo>
                    <a:cubicBezTo>
                      <a:pt x="22" y="20"/>
                      <a:pt x="21" y="17"/>
                      <a:pt x="19" y="15"/>
                    </a:cubicBezTo>
                    <a:cubicBezTo>
                      <a:pt x="17" y="13"/>
                      <a:pt x="8" y="6"/>
                      <a:pt x="1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0" y="15"/>
                      <a:pt x="27" y="32"/>
                      <a:pt x="29" y="35"/>
                    </a:cubicBezTo>
                    <a:cubicBezTo>
                      <a:pt x="32" y="40"/>
                      <a:pt x="36" y="42"/>
                      <a:pt x="40" y="46"/>
                    </a:cubicBezTo>
                    <a:cubicBezTo>
                      <a:pt x="44" y="49"/>
                      <a:pt x="43" y="54"/>
                      <a:pt x="47" y="58"/>
                    </a:cubicBezTo>
                    <a:cubicBezTo>
                      <a:pt x="48" y="60"/>
                      <a:pt x="51" y="61"/>
                      <a:pt x="53" y="63"/>
                    </a:cubicBezTo>
                    <a:cubicBezTo>
                      <a:pt x="56" y="63"/>
                      <a:pt x="61" y="63"/>
                      <a:pt x="66" y="6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55">
                <a:extLst>
                  <a:ext uri="{FF2B5EF4-FFF2-40B4-BE49-F238E27FC236}">
                    <a16:creationId xmlns:a16="http://schemas.microsoft.com/office/drawing/2014/main" id="{7188C553-DFE3-4394-BC71-02FF74C0D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417"/>
                <a:ext cx="100" cy="101"/>
              </a:xfrm>
              <a:custGeom>
                <a:avLst/>
                <a:gdLst>
                  <a:gd name="T0" fmla="*/ 0 w 37"/>
                  <a:gd name="T1" fmla="*/ 0 h 35"/>
                  <a:gd name="T2" fmla="*/ 176 w 37"/>
                  <a:gd name="T3" fmla="*/ 216 h 35"/>
                  <a:gd name="T4" fmla="*/ 335 w 37"/>
                  <a:gd name="T5" fmla="*/ 433 h 35"/>
                  <a:gd name="T6" fmla="*/ 673 w 37"/>
                  <a:gd name="T7" fmla="*/ 840 h 35"/>
                  <a:gd name="T8" fmla="*/ 730 w 37"/>
                  <a:gd name="T9" fmla="*/ 724 h 35"/>
                  <a:gd name="T10" fmla="*/ 430 w 37"/>
                  <a:gd name="T11" fmla="*/ 482 h 35"/>
                  <a:gd name="T12" fmla="*/ 197 w 37"/>
                  <a:gd name="T13" fmla="*/ 167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5">
                    <a:moveTo>
                      <a:pt x="0" y="0"/>
                    </a:moveTo>
                    <a:cubicBezTo>
                      <a:pt x="2" y="4"/>
                      <a:pt x="6" y="6"/>
                      <a:pt x="9" y="9"/>
                    </a:cubicBezTo>
                    <a:cubicBezTo>
                      <a:pt x="11" y="13"/>
                      <a:pt x="14" y="15"/>
                      <a:pt x="17" y="18"/>
                    </a:cubicBezTo>
                    <a:cubicBezTo>
                      <a:pt x="23" y="23"/>
                      <a:pt x="28" y="30"/>
                      <a:pt x="34" y="35"/>
                    </a:cubicBezTo>
                    <a:cubicBezTo>
                      <a:pt x="35" y="33"/>
                      <a:pt x="36" y="32"/>
                      <a:pt x="37" y="30"/>
                    </a:cubicBezTo>
                    <a:cubicBezTo>
                      <a:pt x="32" y="27"/>
                      <a:pt x="27" y="23"/>
                      <a:pt x="22" y="20"/>
                    </a:cubicBezTo>
                    <a:cubicBezTo>
                      <a:pt x="18" y="16"/>
                      <a:pt x="13" y="12"/>
                      <a:pt x="10" y="7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56">
                <a:extLst>
                  <a:ext uri="{FF2B5EF4-FFF2-40B4-BE49-F238E27FC236}">
                    <a16:creationId xmlns:a16="http://schemas.microsoft.com/office/drawing/2014/main" id="{3739F933-D60E-4619-9C77-B2F51B270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240"/>
                <a:ext cx="46" cy="232"/>
              </a:xfrm>
              <a:custGeom>
                <a:avLst/>
                <a:gdLst>
                  <a:gd name="T0" fmla="*/ 0 w 17"/>
                  <a:gd name="T1" fmla="*/ 0 h 80"/>
                  <a:gd name="T2" fmla="*/ 138 w 17"/>
                  <a:gd name="T3" fmla="*/ 319 h 80"/>
                  <a:gd name="T4" fmla="*/ 300 w 17"/>
                  <a:gd name="T5" fmla="*/ 1053 h 80"/>
                  <a:gd name="T6" fmla="*/ 198 w 17"/>
                  <a:gd name="T7" fmla="*/ 1952 h 80"/>
                  <a:gd name="T8" fmla="*/ 198 w 17"/>
                  <a:gd name="T9" fmla="*/ 1488 h 80"/>
                  <a:gd name="T10" fmla="*/ 176 w 17"/>
                  <a:gd name="T11" fmla="*/ 1119 h 80"/>
                  <a:gd name="T12" fmla="*/ 116 w 17"/>
                  <a:gd name="T13" fmla="*/ 615 h 80"/>
                  <a:gd name="T14" fmla="*/ 81 w 17"/>
                  <a:gd name="T15" fmla="*/ 194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80">
                    <a:moveTo>
                      <a:pt x="0" y="0"/>
                    </a:moveTo>
                    <a:cubicBezTo>
                      <a:pt x="4" y="3"/>
                      <a:pt x="5" y="8"/>
                      <a:pt x="7" y="13"/>
                    </a:cubicBezTo>
                    <a:cubicBezTo>
                      <a:pt x="10" y="22"/>
                      <a:pt x="14" y="33"/>
                      <a:pt x="15" y="43"/>
                    </a:cubicBezTo>
                    <a:cubicBezTo>
                      <a:pt x="17" y="54"/>
                      <a:pt x="12" y="69"/>
                      <a:pt x="10" y="80"/>
                    </a:cubicBezTo>
                    <a:cubicBezTo>
                      <a:pt x="8" y="74"/>
                      <a:pt x="9" y="67"/>
                      <a:pt x="10" y="61"/>
                    </a:cubicBezTo>
                    <a:cubicBezTo>
                      <a:pt x="11" y="55"/>
                      <a:pt x="10" y="52"/>
                      <a:pt x="9" y="46"/>
                    </a:cubicBezTo>
                    <a:cubicBezTo>
                      <a:pt x="7" y="40"/>
                      <a:pt x="6" y="32"/>
                      <a:pt x="6" y="25"/>
                    </a:cubicBezTo>
                    <a:cubicBezTo>
                      <a:pt x="6" y="19"/>
                      <a:pt x="4" y="14"/>
                      <a:pt x="4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57">
                <a:extLst>
                  <a:ext uri="{FF2B5EF4-FFF2-40B4-BE49-F238E27FC236}">
                    <a16:creationId xmlns:a16="http://schemas.microsoft.com/office/drawing/2014/main" id="{C3302C2E-A531-4F74-95EB-FF1A45D29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2307"/>
                <a:ext cx="16" cy="87"/>
              </a:xfrm>
              <a:custGeom>
                <a:avLst/>
                <a:gdLst>
                  <a:gd name="T0" fmla="*/ 0 w 6"/>
                  <a:gd name="T1" fmla="*/ 0 h 30"/>
                  <a:gd name="T2" fmla="*/ 115 w 6"/>
                  <a:gd name="T3" fmla="*/ 731 h 30"/>
                  <a:gd name="T4" fmla="*/ 77 w 6"/>
                  <a:gd name="T5" fmla="*/ 296 h 30"/>
                  <a:gd name="T6" fmla="*/ 35 w 6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0">
                    <a:moveTo>
                      <a:pt x="0" y="0"/>
                    </a:moveTo>
                    <a:cubicBezTo>
                      <a:pt x="1" y="7"/>
                      <a:pt x="0" y="24"/>
                      <a:pt x="6" y="30"/>
                    </a:cubicBezTo>
                    <a:cubicBezTo>
                      <a:pt x="2" y="25"/>
                      <a:pt x="5" y="18"/>
                      <a:pt x="4" y="12"/>
                    </a:cubicBezTo>
                    <a:cubicBezTo>
                      <a:pt x="4" y="8"/>
                      <a:pt x="3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3" name="Freeform 58">
                <a:extLst>
                  <a:ext uri="{FF2B5EF4-FFF2-40B4-BE49-F238E27FC236}">
                    <a16:creationId xmlns:a16="http://schemas.microsoft.com/office/drawing/2014/main" id="{15389105-C2AF-45D1-89D0-99D40A7B7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275"/>
                <a:ext cx="41" cy="243"/>
              </a:xfrm>
              <a:custGeom>
                <a:avLst/>
                <a:gdLst>
                  <a:gd name="T0" fmla="*/ 38 w 15"/>
                  <a:gd name="T1" fmla="*/ 0 h 84"/>
                  <a:gd name="T2" fmla="*/ 120 w 15"/>
                  <a:gd name="T3" fmla="*/ 460 h 84"/>
                  <a:gd name="T4" fmla="*/ 142 w 15"/>
                  <a:gd name="T5" fmla="*/ 1062 h 84"/>
                  <a:gd name="T6" fmla="*/ 104 w 15"/>
                  <a:gd name="T7" fmla="*/ 1623 h 84"/>
                  <a:gd name="T8" fmla="*/ 0 w 15"/>
                  <a:gd name="T9" fmla="*/ 2034 h 84"/>
                  <a:gd name="T10" fmla="*/ 246 w 15"/>
                  <a:gd name="T11" fmla="*/ 1021 h 84"/>
                  <a:gd name="T12" fmla="*/ 142 w 15"/>
                  <a:gd name="T13" fmla="*/ 75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84">
                    <a:moveTo>
                      <a:pt x="2" y="0"/>
                    </a:moveTo>
                    <a:cubicBezTo>
                      <a:pt x="7" y="3"/>
                      <a:pt x="5" y="14"/>
                      <a:pt x="6" y="19"/>
                    </a:cubicBezTo>
                    <a:cubicBezTo>
                      <a:pt x="7" y="27"/>
                      <a:pt x="8" y="35"/>
                      <a:pt x="7" y="44"/>
                    </a:cubicBezTo>
                    <a:cubicBezTo>
                      <a:pt x="6" y="52"/>
                      <a:pt x="6" y="60"/>
                      <a:pt x="5" y="67"/>
                    </a:cubicBezTo>
                    <a:cubicBezTo>
                      <a:pt x="5" y="73"/>
                      <a:pt x="2" y="79"/>
                      <a:pt x="0" y="84"/>
                    </a:cubicBezTo>
                    <a:cubicBezTo>
                      <a:pt x="13" y="74"/>
                      <a:pt x="10" y="57"/>
                      <a:pt x="12" y="42"/>
                    </a:cubicBezTo>
                    <a:cubicBezTo>
                      <a:pt x="15" y="29"/>
                      <a:pt x="14" y="15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4" name="Freeform 59">
                <a:extLst>
                  <a:ext uri="{FF2B5EF4-FFF2-40B4-BE49-F238E27FC236}">
                    <a16:creationId xmlns:a16="http://schemas.microsoft.com/office/drawing/2014/main" id="{F2AD972D-BD8C-42C2-9863-568C945D8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397"/>
                <a:ext cx="177" cy="374"/>
              </a:xfrm>
              <a:custGeom>
                <a:avLst/>
                <a:gdLst>
                  <a:gd name="T0" fmla="*/ 444 w 65"/>
                  <a:gd name="T1" fmla="*/ 101 h 129"/>
                  <a:gd name="T2" fmla="*/ 280 w 65"/>
                  <a:gd name="T3" fmla="*/ 1487 h 129"/>
                  <a:gd name="T4" fmla="*/ 185 w 65"/>
                  <a:gd name="T5" fmla="*/ 2386 h 129"/>
                  <a:gd name="T6" fmla="*/ 468 w 65"/>
                  <a:gd name="T7" fmla="*/ 1244 h 129"/>
                  <a:gd name="T8" fmla="*/ 831 w 65"/>
                  <a:gd name="T9" fmla="*/ 1539 h 129"/>
                  <a:gd name="T10" fmla="*/ 1054 w 65"/>
                  <a:gd name="T11" fmla="*/ 2438 h 129"/>
                  <a:gd name="T12" fmla="*/ 705 w 65"/>
                  <a:gd name="T13" fmla="*/ 3143 h 129"/>
                  <a:gd name="T14" fmla="*/ 1253 w 65"/>
                  <a:gd name="T15" fmla="*/ 2824 h 129"/>
                  <a:gd name="T16" fmla="*/ 1111 w 65"/>
                  <a:gd name="T17" fmla="*/ 2050 h 129"/>
                  <a:gd name="T18" fmla="*/ 912 w 65"/>
                  <a:gd name="T19" fmla="*/ 1142 h 129"/>
                  <a:gd name="T20" fmla="*/ 831 w 65"/>
                  <a:gd name="T21" fmla="*/ 731 h 129"/>
                  <a:gd name="T22" fmla="*/ 869 w 65"/>
                  <a:gd name="T23" fmla="*/ 293 h 129"/>
                  <a:gd name="T24" fmla="*/ 504 w 65"/>
                  <a:gd name="T25" fmla="*/ 0 h 1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5" h="129">
                    <a:moveTo>
                      <a:pt x="22" y="4"/>
                    </a:moveTo>
                    <a:cubicBezTo>
                      <a:pt x="25" y="23"/>
                      <a:pt x="19" y="42"/>
                      <a:pt x="14" y="61"/>
                    </a:cubicBezTo>
                    <a:cubicBezTo>
                      <a:pt x="11" y="73"/>
                      <a:pt x="0" y="86"/>
                      <a:pt x="9" y="98"/>
                    </a:cubicBezTo>
                    <a:cubicBezTo>
                      <a:pt x="9" y="81"/>
                      <a:pt x="16" y="66"/>
                      <a:pt x="23" y="51"/>
                    </a:cubicBezTo>
                    <a:cubicBezTo>
                      <a:pt x="31" y="32"/>
                      <a:pt x="37" y="55"/>
                      <a:pt x="41" y="63"/>
                    </a:cubicBezTo>
                    <a:cubicBezTo>
                      <a:pt x="46" y="73"/>
                      <a:pt x="51" y="89"/>
                      <a:pt x="52" y="100"/>
                    </a:cubicBezTo>
                    <a:cubicBezTo>
                      <a:pt x="53" y="114"/>
                      <a:pt x="37" y="117"/>
                      <a:pt x="35" y="129"/>
                    </a:cubicBezTo>
                    <a:cubicBezTo>
                      <a:pt x="45" y="128"/>
                      <a:pt x="59" y="128"/>
                      <a:pt x="62" y="116"/>
                    </a:cubicBezTo>
                    <a:cubicBezTo>
                      <a:pt x="65" y="105"/>
                      <a:pt x="60" y="95"/>
                      <a:pt x="55" y="84"/>
                    </a:cubicBezTo>
                    <a:cubicBezTo>
                      <a:pt x="50" y="73"/>
                      <a:pt x="48" y="60"/>
                      <a:pt x="45" y="47"/>
                    </a:cubicBezTo>
                    <a:cubicBezTo>
                      <a:pt x="43" y="41"/>
                      <a:pt x="41" y="36"/>
                      <a:pt x="41" y="30"/>
                    </a:cubicBezTo>
                    <a:cubicBezTo>
                      <a:pt x="41" y="24"/>
                      <a:pt x="43" y="18"/>
                      <a:pt x="43" y="12"/>
                    </a:cubicBezTo>
                    <a:cubicBezTo>
                      <a:pt x="35" y="17"/>
                      <a:pt x="27" y="8"/>
                      <a:pt x="25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5" name="Freeform 60">
                <a:extLst>
                  <a:ext uri="{FF2B5EF4-FFF2-40B4-BE49-F238E27FC236}">
                    <a16:creationId xmlns:a16="http://schemas.microsoft.com/office/drawing/2014/main" id="{62B8C976-3727-4011-B0F5-A2EBD69D6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574"/>
                <a:ext cx="163" cy="60"/>
              </a:xfrm>
              <a:custGeom>
                <a:avLst/>
                <a:gdLst>
                  <a:gd name="T0" fmla="*/ 0 w 60"/>
                  <a:gd name="T1" fmla="*/ 140 h 21"/>
                  <a:gd name="T2" fmla="*/ 679 w 60"/>
                  <a:gd name="T3" fmla="*/ 303 h 21"/>
                  <a:gd name="T4" fmla="*/ 981 w 60"/>
                  <a:gd name="T5" fmla="*/ 211 h 21"/>
                  <a:gd name="T6" fmla="*/ 1203 w 60"/>
                  <a:gd name="T7" fmla="*/ 0 h 21"/>
                  <a:gd name="T8" fmla="*/ 804 w 60"/>
                  <a:gd name="T9" fmla="*/ 466 h 21"/>
                  <a:gd name="T10" fmla="*/ 443 w 60"/>
                  <a:gd name="T11" fmla="*/ 466 h 21"/>
                  <a:gd name="T12" fmla="*/ 177 w 60"/>
                  <a:gd name="T13" fmla="*/ 32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1">
                    <a:moveTo>
                      <a:pt x="0" y="6"/>
                    </a:moveTo>
                    <a:cubicBezTo>
                      <a:pt x="11" y="9"/>
                      <a:pt x="21" y="14"/>
                      <a:pt x="34" y="13"/>
                    </a:cubicBezTo>
                    <a:cubicBezTo>
                      <a:pt x="39" y="13"/>
                      <a:pt x="45" y="12"/>
                      <a:pt x="49" y="9"/>
                    </a:cubicBezTo>
                    <a:cubicBezTo>
                      <a:pt x="53" y="7"/>
                      <a:pt x="56" y="2"/>
                      <a:pt x="60" y="0"/>
                    </a:cubicBezTo>
                    <a:cubicBezTo>
                      <a:pt x="54" y="7"/>
                      <a:pt x="50" y="19"/>
                      <a:pt x="40" y="20"/>
                    </a:cubicBezTo>
                    <a:cubicBezTo>
                      <a:pt x="35" y="21"/>
                      <a:pt x="27" y="21"/>
                      <a:pt x="22" y="20"/>
                    </a:cubicBezTo>
                    <a:cubicBezTo>
                      <a:pt x="17" y="19"/>
                      <a:pt x="14" y="15"/>
                      <a:pt x="9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6" name="Freeform 61">
                <a:extLst>
                  <a:ext uri="{FF2B5EF4-FFF2-40B4-BE49-F238E27FC236}">
                    <a16:creationId xmlns:a16="http://schemas.microsoft.com/office/drawing/2014/main" id="{DDB08C80-64F0-47AC-8490-5C1F63783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2112"/>
                <a:ext cx="345" cy="493"/>
              </a:xfrm>
              <a:custGeom>
                <a:avLst/>
                <a:gdLst>
                  <a:gd name="T0" fmla="*/ 2486 w 127"/>
                  <a:gd name="T1" fmla="*/ 0 h 170"/>
                  <a:gd name="T2" fmla="*/ 2184 w 127"/>
                  <a:gd name="T3" fmla="*/ 1607 h 170"/>
                  <a:gd name="T4" fmla="*/ 1040 w 127"/>
                  <a:gd name="T5" fmla="*/ 3828 h 170"/>
                  <a:gd name="T6" fmla="*/ 1040 w 127"/>
                  <a:gd name="T7" fmla="*/ 3828 h 170"/>
                  <a:gd name="T8" fmla="*/ 2244 w 127"/>
                  <a:gd name="T9" fmla="*/ 2903 h 170"/>
                  <a:gd name="T10" fmla="*/ 2464 w 127"/>
                  <a:gd name="T11" fmla="*/ 1589 h 170"/>
                  <a:gd name="T12" fmla="*/ 2510 w 127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" h="170">
                    <a:moveTo>
                      <a:pt x="124" y="0"/>
                    </a:moveTo>
                    <a:cubicBezTo>
                      <a:pt x="112" y="30"/>
                      <a:pt x="109" y="35"/>
                      <a:pt x="109" y="66"/>
                    </a:cubicBezTo>
                    <a:cubicBezTo>
                      <a:pt x="108" y="96"/>
                      <a:pt x="105" y="145"/>
                      <a:pt x="52" y="157"/>
                    </a:cubicBezTo>
                    <a:cubicBezTo>
                      <a:pt x="0" y="170"/>
                      <a:pt x="52" y="157"/>
                      <a:pt x="52" y="157"/>
                    </a:cubicBezTo>
                    <a:cubicBezTo>
                      <a:pt x="52" y="157"/>
                      <a:pt x="101" y="154"/>
                      <a:pt x="112" y="119"/>
                    </a:cubicBezTo>
                    <a:cubicBezTo>
                      <a:pt x="123" y="83"/>
                      <a:pt x="127" y="77"/>
                      <a:pt x="123" y="65"/>
                    </a:cubicBezTo>
                    <a:cubicBezTo>
                      <a:pt x="119" y="52"/>
                      <a:pt x="120" y="10"/>
                      <a:pt x="125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7" name="Freeform 62">
                <a:extLst>
                  <a:ext uri="{FF2B5EF4-FFF2-40B4-BE49-F238E27FC236}">
                    <a16:creationId xmlns:a16="http://schemas.microsoft.com/office/drawing/2014/main" id="{2E76C8AE-C817-4D57-96D0-1FDD8D79C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617"/>
                <a:ext cx="134" cy="139"/>
              </a:xfrm>
              <a:custGeom>
                <a:avLst/>
                <a:gdLst>
                  <a:gd name="T0" fmla="*/ 0 w 49"/>
                  <a:gd name="T1" fmla="*/ 345 h 48"/>
                  <a:gd name="T2" fmla="*/ 837 w 49"/>
                  <a:gd name="T3" fmla="*/ 756 h 48"/>
                  <a:gd name="T4" fmla="*/ 943 w 49"/>
                  <a:gd name="T5" fmla="*/ 217 h 48"/>
                  <a:gd name="T6" fmla="*/ 284 w 49"/>
                  <a:gd name="T7" fmla="*/ 31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8">
                    <a:moveTo>
                      <a:pt x="0" y="14"/>
                    </a:moveTo>
                    <a:cubicBezTo>
                      <a:pt x="10" y="21"/>
                      <a:pt x="26" y="48"/>
                      <a:pt x="41" y="31"/>
                    </a:cubicBezTo>
                    <a:cubicBezTo>
                      <a:pt x="44" y="28"/>
                      <a:pt x="49" y="13"/>
                      <a:pt x="46" y="9"/>
                    </a:cubicBezTo>
                    <a:cubicBezTo>
                      <a:pt x="40" y="0"/>
                      <a:pt x="21" y="11"/>
                      <a:pt x="14" y="1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8" name="Freeform 63">
                <a:extLst>
                  <a:ext uri="{FF2B5EF4-FFF2-40B4-BE49-F238E27FC236}">
                    <a16:creationId xmlns:a16="http://schemas.microsoft.com/office/drawing/2014/main" id="{690CED08-0079-4061-92FC-A47C78795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736"/>
                <a:ext cx="81" cy="75"/>
              </a:xfrm>
              <a:custGeom>
                <a:avLst/>
                <a:gdLst>
                  <a:gd name="T0" fmla="*/ 0 w 30"/>
                  <a:gd name="T1" fmla="*/ 525 h 26"/>
                  <a:gd name="T2" fmla="*/ 554 w 30"/>
                  <a:gd name="T3" fmla="*/ 623 h 26"/>
                  <a:gd name="T4" fmla="*/ 116 w 30"/>
                  <a:gd name="T5" fmla="*/ 482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6">
                    <a:moveTo>
                      <a:pt x="0" y="22"/>
                    </a:moveTo>
                    <a:cubicBezTo>
                      <a:pt x="0" y="0"/>
                      <a:pt x="30" y="8"/>
                      <a:pt x="28" y="26"/>
                    </a:cubicBezTo>
                    <a:cubicBezTo>
                      <a:pt x="20" y="21"/>
                      <a:pt x="13" y="22"/>
                      <a:pt x="6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9" name="Freeform 64">
                <a:extLst>
                  <a:ext uri="{FF2B5EF4-FFF2-40B4-BE49-F238E27FC236}">
                    <a16:creationId xmlns:a16="http://schemas.microsoft.com/office/drawing/2014/main" id="{A32EE4F3-862A-423B-9869-2823C0701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17"/>
                <a:ext cx="174" cy="186"/>
              </a:xfrm>
              <a:custGeom>
                <a:avLst/>
                <a:gdLst>
                  <a:gd name="T0" fmla="*/ 1006 w 64"/>
                  <a:gd name="T1" fmla="*/ 0 h 64"/>
                  <a:gd name="T2" fmla="*/ 1248 w 64"/>
                  <a:gd name="T3" fmla="*/ 886 h 64"/>
                  <a:gd name="T4" fmla="*/ 1028 w 64"/>
                  <a:gd name="T5" fmla="*/ 1081 h 64"/>
                  <a:gd name="T6" fmla="*/ 0 w 64"/>
                  <a:gd name="T7" fmla="*/ 1572 h 64"/>
                  <a:gd name="T8" fmla="*/ 821 w 64"/>
                  <a:gd name="T9" fmla="*/ 837 h 64"/>
                  <a:gd name="T10" fmla="*/ 1028 w 64"/>
                  <a:gd name="T11" fmla="*/ 76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64">
                    <a:moveTo>
                      <a:pt x="50" y="0"/>
                    </a:moveTo>
                    <a:cubicBezTo>
                      <a:pt x="52" y="12"/>
                      <a:pt x="60" y="24"/>
                      <a:pt x="62" y="36"/>
                    </a:cubicBezTo>
                    <a:cubicBezTo>
                      <a:pt x="64" y="47"/>
                      <a:pt x="61" y="47"/>
                      <a:pt x="51" y="44"/>
                    </a:cubicBezTo>
                    <a:cubicBezTo>
                      <a:pt x="28" y="39"/>
                      <a:pt x="20" y="53"/>
                      <a:pt x="0" y="64"/>
                    </a:cubicBezTo>
                    <a:cubicBezTo>
                      <a:pt x="5" y="42"/>
                      <a:pt x="26" y="43"/>
                      <a:pt x="41" y="34"/>
                    </a:cubicBezTo>
                    <a:cubicBezTo>
                      <a:pt x="52" y="28"/>
                      <a:pt x="50" y="14"/>
                      <a:pt x="51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0" name="Freeform 65">
                <a:extLst>
                  <a:ext uri="{FF2B5EF4-FFF2-40B4-BE49-F238E27FC236}">
                    <a16:creationId xmlns:a16="http://schemas.microsoft.com/office/drawing/2014/main" id="{0350D38E-75AD-40E5-BCFD-DF14AE6F3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197"/>
                <a:ext cx="62" cy="189"/>
              </a:xfrm>
              <a:custGeom>
                <a:avLst/>
                <a:gdLst>
                  <a:gd name="T0" fmla="*/ 291 w 23"/>
                  <a:gd name="T1" fmla="*/ 26 h 65"/>
                  <a:gd name="T2" fmla="*/ 450 w 23"/>
                  <a:gd name="T3" fmla="*/ 1599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65">
                    <a:moveTo>
                      <a:pt x="15" y="1"/>
                    </a:moveTo>
                    <a:cubicBezTo>
                      <a:pt x="0" y="0"/>
                      <a:pt x="12" y="55"/>
                      <a:pt x="23" y="65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1" name="Freeform 66">
                <a:extLst>
                  <a:ext uri="{FF2B5EF4-FFF2-40B4-BE49-F238E27FC236}">
                    <a16:creationId xmlns:a16="http://schemas.microsoft.com/office/drawing/2014/main" id="{446FE556-C7D9-41E5-9A5A-076A536E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252"/>
                <a:ext cx="65" cy="221"/>
              </a:xfrm>
              <a:custGeom>
                <a:avLst/>
                <a:gdLst>
                  <a:gd name="T0" fmla="*/ 0 w 24"/>
                  <a:gd name="T1" fmla="*/ 221 h 76"/>
                  <a:gd name="T2" fmla="*/ 360 w 24"/>
                  <a:gd name="T3" fmla="*/ 980 h 76"/>
                  <a:gd name="T4" fmla="*/ 163 w 24"/>
                  <a:gd name="T5" fmla="*/ 187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76">
                    <a:moveTo>
                      <a:pt x="0" y="9"/>
                    </a:moveTo>
                    <a:cubicBezTo>
                      <a:pt x="20" y="0"/>
                      <a:pt x="17" y="28"/>
                      <a:pt x="18" y="40"/>
                    </a:cubicBezTo>
                    <a:cubicBezTo>
                      <a:pt x="21" y="58"/>
                      <a:pt x="24" y="65"/>
                      <a:pt x="8" y="76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2" name="Freeform 67">
                <a:extLst>
                  <a:ext uri="{FF2B5EF4-FFF2-40B4-BE49-F238E27FC236}">
                    <a16:creationId xmlns:a16="http://schemas.microsoft.com/office/drawing/2014/main" id="{76D54E66-B36C-4005-9936-664AD5E90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770"/>
                <a:ext cx="321" cy="235"/>
              </a:xfrm>
              <a:custGeom>
                <a:avLst/>
                <a:gdLst>
                  <a:gd name="T0" fmla="*/ 0 w 118"/>
                  <a:gd name="T1" fmla="*/ 1979 h 81"/>
                  <a:gd name="T2" fmla="*/ 22 w 118"/>
                  <a:gd name="T3" fmla="*/ 1683 h 81"/>
                  <a:gd name="T4" fmla="*/ 141 w 118"/>
                  <a:gd name="T5" fmla="*/ 1297 h 81"/>
                  <a:gd name="T6" fmla="*/ 362 w 118"/>
                  <a:gd name="T7" fmla="*/ 1514 h 81"/>
                  <a:gd name="T8" fmla="*/ 482 w 118"/>
                  <a:gd name="T9" fmla="*/ 1195 h 81"/>
                  <a:gd name="T10" fmla="*/ 666 w 118"/>
                  <a:gd name="T11" fmla="*/ 952 h 81"/>
                  <a:gd name="T12" fmla="*/ 1007 w 118"/>
                  <a:gd name="T13" fmla="*/ 1027 h 81"/>
                  <a:gd name="T14" fmla="*/ 1311 w 118"/>
                  <a:gd name="T15" fmla="*/ 296 h 81"/>
                  <a:gd name="T16" fmla="*/ 1931 w 118"/>
                  <a:gd name="T17" fmla="*/ 386 h 81"/>
                  <a:gd name="T18" fmla="*/ 1991 w 118"/>
                  <a:gd name="T19" fmla="*/ 371 h 81"/>
                  <a:gd name="T20" fmla="*/ 2155 w 118"/>
                  <a:gd name="T21" fmla="*/ 589 h 81"/>
                  <a:gd name="T22" fmla="*/ 2375 w 118"/>
                  <a:gd name="T23" fmla="*/ 589 h 8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8" h="81">
                    <a:moveTo>
                      <a:pt x="0" y="81"/>
                    </a:moveTo>
                    <a:cubicBezTo>
                      <a:pt x="0" y="77"/>
                      <a:pt x="0" y="73"/>
                      <a:pt x="1" y="69"/>
                    </a:cubicBezTo>
                    <a:cubicBezTo>
                      <a:pt x="10" y="76"/>
                      <a:pt x="7" y="57"/>
                      <a:pt x="7" y="53"/>
                    </a:cubicBezTo>
                    <a:cubicBezTo>
                      <a:pt x="11" y="56"/>
                      <a:pt x="14" y="59"/>
                      <a:pt x="18" y="62"/>
                    </a:cubicBezTo>
                    <a:cubicBezTo>
                      <a:pt x="19" y="57"/>
                      <a:pt x="22" y="53"/>
                      <a:pt x="24" y="49"/>
                    </a:cubicBezTo>
                    <a:cubicBezTo>
                      <a:pt x="30" y="50"/>
                      <a:pt x="32" y="43"/>
                      <a:pt x="33" y="39"/>
                    </a:cubicBezTo>
                    <a:cubicBezTo>
                      <a:pt x="38" y="42"/>
                      <a:pt x="43" y="39"/>
                      <a:pt x="50" y="42"/>
                    </a:cubicBezTo>
                    <a:cubicBezTo>
                      <a:pt x="47" y="32"/>
                      <a:pt x="57" y="17"/>
                      <a:pt x="65" y="12"/>
                    </a:cubicBezTo>
                    <a:cubicBezTo>
                      <a:pt x="74" y="7"/>
                      <a:pt x="95" y="0"/>
                      <a:pt x="96" y="16"/>
                    </a:cubicBezTo>
                    <a:cubicBezTo>
                      <a:pt x="97" y="15"/>
                      <a:pt x="98" y="15"/>
                      <a:pt x="99" y="15"/>
                    </a:cubicBezTo>
                    <a:cubicBezTo>
                      <a:pt x="102" y="18"/>
                      <a:pt x="103" y="22"/>
                      <a:pt x="107" y="24"/>
                    </a:cubicBezTo>
                    <a:cubicBezTo>
                      <a:pt x="109" y="20"/>
                      <a:pt x="115" y="20"/>
                      <a:pt x="118" y="24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3" name="Freeform 68">
                <a:extLst>
                  <a:ext uri="{FF2B5EF4-FFF2-40B4-BE49-F238E27FC236}">
                    <a16:creationId xmlns:a16="http://schemas.microsoft.com/office/drawing/2014/main" id="{715D65FF-27BA-4415-A42C-E2C74465D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1796"/>
                <a:ext cx="71" cy="293"/>
              </a:xfrm>
              <a:custGeom>
                <a:avLst/>
                <a:gdLst>
                  <a:gd name="T0" fmla="*/ 530 w 26"/>
                  <a:gd name="T1" fmla="*/ 2466 h 101"/>
                  <a:gd name="T2" fmla="*/ 344 w 26"/>
                  <a:gd name="T3" fmla="*/ 1877 h 101"/>
                  <a:gd name="T4" fmla="*/ 344 w 26"/>
                  <a:gd name="T5" fmla="*/ 1590 h 101"/>
                  <a:gd name="T6" fmla="*/ 186 w 26"/>
                  <a:gd name="T7" fmla="*/ 1465 h 101"/>
                  <a:gd name="T8" fmla="*/ 246 w 26"/>
                  <a:gd name="T9" fmla="*/ 1169 h 101"/>
                  <a:gd name="T10" fmla="*/ 142 w 26"/>
                  <a:gd name="T11" fmla="*/ 899 h 101"/>
                  <a:gd name="T12" fmla="*/ 186 w 26"/>
                  <a:gd name="T13" fmla="*/ 731 h 101"/>
                  <a:gd name="T14" fmla="*/ 60 w 26"/>
                  <a:gd name="T15" fmla="*/ 632 h 101"/>
                  <a:gd name="T16" fmla="*/ 60 w 26"/>
                  <a:gd name="T17" fmla="*/ 270 h 101"/>
                  <a:gd name="T18" fmla="*/ 104 w 26"/>
                  <a:gd name="T19" fmla="*/ 0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101">
                    <a:moveTo>
                      <a:pt x="26" y="101"/>
                    </a:moveTo>
                    <a:cubicBezTo>
                      <a:pt x="22" y="95"/>
                      <a:pt x="18" y="85"/>
                      <a:pt x="17" y="77"/>
                    </a:cubicBezTo>
                    <a:cubicBezTo>
                      <a:pt x="17" y="73"/>
                      <a:pt x="20" y="70"/>
                      <a:pt x="17" y="65"/>
                    </a:cubicBezTo>
                    <a:cubicBezTo>
                      <a:pt x="15" y="62"/>
                      <a:pt x="10" y="62"/>
                      <a:pt x="9" y="60"/>
                    </a:cubicBezTo>
                    <a:cubicBezTo>
                      <a:pt x="8" y="55"/>
                      <a:pt x="13" y="52"/>
                      <a:pt x="12" y="48"/>
                    </a:cubicBezTo>
                    <a:cubicBezTo>
                      <a:pt x="12" y="45"/>
                      <a:pt x="8" y="41"/>
                      <a:pt x="7" y="37"/>
                    </a:cubicBezTo>
                    <a:cubicBezTo>
                      <a:pt x="7" y="35"/>
                      <a:pt x="10" y="33"/>
                      <a:pt x="9" y="30"/>
                    </a:cubicBezTo>
                    <a:cubicBezTo>
                      <a:pt x="8" y="28"/>
                      <a:pt x="4" y="28"/>
                      <a:pt x="3" y="26"/>
                    </a:cubicBezTo>
                    <a:cubicBezTo>
                      <a:pt x="0" y="21"/>
                      <a:pt x="5" y="17"/>
                      <a:pt x="3" y="1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4" name="Freeform 69">
                <a:extLst>
                  <a:ext uri="{FF2B5EF4-FFF2-40B4-BE49-F238E27FC236}">
                    <a16:creationId xmlns:a16="http://schemas.microsoft.com/office/drawing/2014/main" id="{4DA0369B-AB4F-4093-97FE-F8250DC24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886"/>
                <a:ext cx="101" cy="461"/>
              </a:xfrm>
              <a:custGeom>
                <a:avLst/>
                <a:gdLst>
                  <a:gd name="T0" fmla="*/ 0 w 37"/>
                  <a:gd name="T1" fmla="*/ 0 h 159"/>
                  <a:gd name="T2" fmla="*/ 38 w 37"/>
                  <a:gd name="T3" fmla="*/ 168 h 159"/>
                  <a:gd name="T4" fmla="*/ 120 w 37"/>
                  <a:gd name="T5" fmla="*/ 362 h 159"/>
                  <a:gd name="T6" fmla="*/ 82 w 37"/>
                  <a:gd name="T7" fmla="*/ 562 h 159"/>
                  <a:gd name="T8" fmla="*/ 262 w 37"/>
                  <a:gd name="T9" fmla="*/ 1296 h 159"/>
                  <a:gd name="T10" fmla="*/ 448 w 37"/>
                  <a:gd name="T11" fmla="*/ 1708 h 159"/>
                  <a:gd name="T12" fmla="*/ 551 w 37"/>
                  <a:gd name="T13" fmla="*/ 2218 h 159"/>
                  <a:gd name="T14" fmla="*/ 647 w 37"/>
                  <a:gd name="T15" fmla="*/ 2708 h 159"/>
                  <a:gd name="T16" fmla="*/ 633 w 37"/>
                  <a:gd name="T17" fmla="*/ 2798 h 159"/>
                  <a:gd name="T18" fmla="*/ 715 w 37"/>
                  <a:gd name="T19" fmla="*/ 2876 h 159"/>
                  <a:gd name="T20" fmla="*/ 732 w 37"/>
                  <a:gd name="T21" fmla="*/ 3120 h 159"/>
                  <a:gd name="T22" fmla="*/ 672 w 37"/>
                  <a:gd name="T23" fmla="*/ 3488 h 159"/>
                  <a:gd name="T24" fmla="*/ 693 w 37"/>
                  <a:gd name="T25" fmla="*/ 3876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159">
                    <a:moveTo>
                      <a:pt x="0" y="0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19" y="30"/>
                      <a:pt x="11" y="41"/>
                      <a:pt x="13" y="53"/>
                    </a:cubicBezTo>
                    <a:cubicBezTo>
                      <a:pt x="14" y="59"/>
                      <a:pt x="19" y="64"/>
                      <a:pt x="22" y="70"/>
                    </a:cubicBezTo>
                    <a:cubicBezTo>
                      <a:pt x="26" y="77"/>
                      <a:pt x="27" y="83"/>
                      <a:pt x="27" y="91"/>
                    </a:cubicBezTo>
                    <a:cubicBezTo>
                      <a:pt x="28" y="98"/>
                      <a:pt x="30" y="105"/>
                      <a:pt x="32" y="111"/>
                    </a:cubicBezTo>
                    <a:cubicBezTo>
                      <a:pt x="32" y="112"/>
                      <a:pt x="31" y="114"/>
                      <a:pt x="31" y="115"/>
                    </a:cubicBezTo>
                    <a:cubicBezTo>
                      <a:pt x="32" y="117"/>
                      <a:pt x="34" y="117"/>
                      <a:pt x="35" y="118"/>
                    </a:cubicBezTo>
                    <a:cubicBezTo>
                      <a:pt x="36" y="121"/>
                      <a:pt x="37" y="124"/>
                      <a:pt x="36" y="128"/>
                    </a:cubicBezTo>
                    <a:cubicBezTo>
                      <a:pt x="33" y="143"/>
                      <a:pt x="33" y="143"/>
                      <a:pt x="33" y="143"/>
                    </a:cubicBezTo>
                    <a:cubicBezTo>
                      <a:pt x="34" y="159"/>
                      <a:pt x="34" y="159"/>
                      <a:pt x="34" y="159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5" name="Freeform 70">
                <a:extLst>
                  <a:ext uri="{FF2B5EF4-FFF2-40B4-BE49-F238E27FC236}">
                    <a16:creationId xmlns:a16="http://schemas.microsoft.com/office/drawing/2014/main" id="{AEF3B672-AE13-48F6-ADBB-6384DD49F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933"/>
                <a:ext cx="147" cy="75"/>
              </a:xfrm>
              <a:custGeom>
                <a:avLst/>
                <a:gdLst>
                  <a:gd name="T0" fmla="*/ 0 w 54"/>
                  <a:gd name="T1" fmla="*/ 358 h 26"/>
                  <a:gd name="T2" fmla="*/ 223 w 54"/>
                  <a:gd name="T3" fmla="*/ 0 h 26"/>
                  <a:gd name="T4" fmla="*/ 305 w 54"/>
                  <a:gd name="T5" fmla="*/ 190 h 26"/>
                  <a:gd name="T6" fmla="*/ 444 w 54"/>
                  <a:gd name="T7" fmla="*/ 75 h 26"/>
                  <a:gd name="T8" fmla="*/ 547 w 54"/>
                  <a:gd name="T9" fmla="*/ 291 h 26"/>
                  <a:gd name="T10" fmla="*/ 844 w 54"/>
                  <a:gd name="T11" fmla="*/ 623 h 26"/>
                  <a:gd name="T12" fmla="*/ 1089 w 54"/>
                  <a:gd name="T13" fmla="*/ 482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6">
                    <a:moveTo>
                      <a:pt x="0" y="15"/>
                    </a:moveTo>
                    <a:cubicBezTo>
                      <a:pt x="5" y="11"/>
                      <a:pt x="9" y="5"/>
                      <a:pt x="11" y="0"/>
                    </a:cubicBezTo>
                    <a:cubicBezTo>
                      <a:pt x="13" y="2"/>
                      <a:pt x="13" y="6"/>
                      <a:pt x="15" y="8"/>
                    </a:cubicBezTo>
                    <a:cubicBezTo>
                      <a:pt x="17" y="6"/>
                      <a:pt x="19" y="4"/>
                      <a:pt x="22" y="3"/>
                    </a:cubicBezTo>
                    <a:cubicBezTo>
                      <a:pt x="22" y="7"/>
                      <a:pt x="24" y="10"/>
                      <a:pt x="27" y="12"/>
                    </a:cubicBezTo>
                    <a:cubicBezTo>
                      <a:pt x="35" y="3"/>
                      <a:pt x="37" y="22"/>
                      <a:pt x="42" y="26"/>
                    </a:cubicBezTo>
                    <a:cubicBezTo>
                      <a:pt x="54" y="20"/>
                      <a:pt x="54" y="20"/>
                      <a:pt x="54" y="20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6" name="Freeform 71">
                <a:extLst>
                  <a:ext uri="{FF2B5EF4-FFF2-40B4-BE49-F238E27FC236}">
                    <a16:creationId xmlns:a16="http://schemas.microsoft.com/office/drawing/2014/main" id="{5C96D4F4-F70D-452E-BFB9-2B6D2FFB2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429"/>
                <a:ext cx="57" cy="226"/>
              </a:xfrm>
              <a:custGeom>
                <a:avLst/>
                <a:gdLst>
                  <a:gd name="T0" fmla="*/ 176 w 21"/>
                  <a:gd name="T1" fmla="*/ 0 h 78"/>
                  <a:gd name="T2" fmla="*/ 421 w 21"/>
                  <a:gd name="T3" fmla="*/ 1898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78">
                    <a:moveTo>
                      <a:pt x="9" y="0"/>
                    </a:moveTo>
                    <a:cubicBezTo>
                      <a:pt x="0" y="11"/>
                      <a:pt x="4" y="43"/>
                      <a:pt x="21" y="7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7" name="Freeform 72">
                <a:extLst>
                  <a:ext uri="{FF2B5EF4-FFF2-40B4-BE49-F238E27FC236}">
                    <a16:creationId xmlns:a16="http://schemas.microsoft.com/office/drawing/2014/main" id="{2781A91D-DD42-4D91-9489-96E66C4F9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405"/>
                <a:ext cx="87" cy="256"/>
              </a:xfrm>
              <a:custGeom>
                <a:avLst/>
                <a:gdLst>
                  <a:gd name="T0" fmla="*/ 481 w 32"/>
                  <a:gd name="T1" fmla="*/ 0 h 88"/>
                  <a:gd name="T2" fmla="*/ 620 w 32"/>
                  <a:gd name="T3" fmla="*/ 439 h 88"/>
                  <a:gd name="T4" fmla="*/ 400 w 32"/>
                  <a:gd name="T5" fmla="*/ 617 h 88"/>
                  <a:gd name="T6" fmla="*/ 644 w 32"/>
                  <a:gd name="T7" fmla="*/ 913 h 88"/>
                  <a:gd name="T8" fmla="*/ 383 w 32"/>
                  <a:gd name="T9" fmla="*/ 1135 h 88"/>
                  <a:gd name="T10" fmla="*/ 525 w 32"/>
                  <a:gd name="T11" fmla="*/ 1379 h 88"/>
                  <a:gd name="T12" fmla="*/ 177 w 32"/>
                  <a:gd name="T13" fmla="*/ 1548 h 88"/>
                  <a:gd name="T14" fmla="*/ 258 w 32"/>
                  <a:gd name="T15" fmla="*/ 1725 h 88"/>
                  <a:gd name="T16" fmla="*/ 0 w 32"/>
                  <a:gd name="T17" fmla="*/ 2167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88">
                    <a:moveTo>
                      <a:pt x="24" y="0"/>
                    </a:moveTo>
                    <a:cubicBezTo>
                      <a:pt x="28" y="5"/>
                      <a:pt x="28" y="12"/>
                      <a:pt x="31" y="18"/>
                    </a:cubicBezTo>
                    <a:cubicBezTo>
                      <a:pt x="26" y="19"/>
                      <a:pt x="23" y="22"/>
                      <a:pt x="20" y="25"/>
                    </a:cubicBezTo>
                    <a:cubicBezTo>
                      <a:pt x="23" y="30"/>
                      <a:pt x="29" y="32"/>
                      <a:pt x="32" y="37"/>
                    </a:cubicBezTo>
                    <a:cubicBezTo>
                      <a:pt x="27" y="39"/>
                      <a:pt x="23" y="42"/>
                      <a:pt x="19" y="46"/>
                    </a:cubicBezTo>
                    <a:cubicBezTo>
                      <a:pt x="21" y="49"/>
                      <a:pt x="24" y="53"/>
                      <a:pt x="26" y="56"/>
                    </a:cubicBezTo>
                    <a:cubicBezTo>
                      <a:pt x="20" y="59"/>
                      <a:pt x="14" y="60"/>
                      <a:pt x="9" y="63"/>
                    </a:cubicBezTo>
                    <a:cubicBezTo>
                      <a:pt x="10" y="65"/>
                      <a:pt x="11" y="68"/>
                      <a:pt x="13" y="70"/>
                    </a:cubicBezTo>
                    <a:cubicBezTo>
                      <a:pt x="8" y="76"/>
                      <a:pt x="1" y="82"/>
                      <a:pt x="0" y="88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8" name="Freeform 73">
                <a:extLst>
                  <a:ext uri="{FF2B5EF4-FFF2-40B4-BE49-F238E27FC236}">
                    <a16:creationId xmlns:a16="http://schemas.microsoft.com/office/drawing/2014/main" id="{AFBD2E02-0FF4-4A1A-AE1A-848ACACD8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179"/>
                <a:ext cx="174" cy="226"/>
              </a:xfrm>
              <a:custGeom>
                <a:avLst/>
                <a:gdLst>
                  <a:gd name="T0" fmla="*/ 0 w 64"/>
                  <a:gd name="T1" fmla="*/ 0 h 78"/>
                  <a:gd name="T2" fmla="*/ 362 w 64"/>
                  <a:gd name="T3" fmla="*/ 562 h 78"/>
                  <a:gd name="T4" fmla="*/ 606 w 64"/>
                  <a:gd name="T5" fmla="*/ 629 h 78"/>
                  <a:gd name="T6" fmla="*/ 585 w 64"/>
                  <a:gd name="T7" fmla="*/ 1049 h 78"/>
                  <a:gd name="T8" fmla="*/ 843 w 64"/>
                  <a:gd name="T9" fmla="*/ 1023 h 78"/>
                  <a:gd name="T10" fmla="*/ 843 w 64"/>
                  <a:gd name="T11" fmla="*/ 1310 h 78"/>
                  <a:gd name="T12" fmla="*/ 1123 w 64"/>
                  <a:gd name="T13" fmla="*/ 1779 h 78"/>
                  <a:gd name="T14" fmla="*/ 1286 w 64"/>
                  <a:gd name="T15" fmla="*/ 1898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78">
                    <a:moveTo>
                      <a:pt x="0" y="0"/>
                    </a:moveTo>
                    <a:cubicBezTo>
                      <a:pt x="22" y="0"/>
                      <a:pt x="5" y="17"/>
                      <a:pt x="18" y="23"/>
                    </a:cubicBezTo>
                    <a:cubicBezTo>
                      <a:pt x="23" y="25"/>
                      <a:pt x="27" y="20"/>
                      <a:pt x="30" y="26"/>
                    </a:cubicBezTo>
                    <a:cubicBezTo>
                      <a:pt x="33" y="30"/>
                      <a:pt x="26" y="38"/>
                      <a:pt x="29" y="43"/>
                    </a:cubicBezTo>
                    <a:cubicBezTo>
                      <a:pt x="32" y="43"/>
                      <a:pt x="39" y="40"/>
                      <a:pt x="42" y="42"/>
                    </a:cubicBezTo>
                    <a:cubicBezTo>
                      <a:pt x="45" y="45"/>
                      <a:pt x="40" y="51"/>
                      <a:pt x="42" y="54"/>
                    </a:cubicBezTo>
                    <a:cubicBezTo>
                      <a:pt x="46" y="61"/>
                      <a:pt x="64" y="59"/>
                      <a:pt x="56" y="73"/>
                    </a:cubicBezTo>
                    <a:cubicBezTo>
                      <a:pt x="59" y="74"/>
                      <a:pt x="61" y="76"/>
                      <a:pt x="64" y="78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9" name="Freeform 74">
                <a:extLst>
                  <a:ext uri="{FF2B5EF4-FFF2-40B4-BE49-F238E27FC236}">
                    <a16:creationId xmlns:a16="http://schemas.microsoft.com/office/drawing/2014/main" id="{D26C2A89-5573-4CB5-A7EE-EF4BC6D18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2843"/>
                <a:ext cx="291" cy="81"/>
              </a:xfrm>
              <a:custGeom>
                <a:avLst/>
                <a:gdLst>
                  <a:gd name="T0" fmla="*/ 0 w 107"/>
                  <a:gd name="T1" fmla="*/ 677 h 28"/>
                  <a:gd name="T2" fmla="*/ 541 w 107"/>
                  <a:gd name="T3" fmla="*/ 535 h 28"/>
                  <a:gd name="T4" fmla="*/ 748 w 107"/>
                  <a:gd name="T5" fmla="*/ 359 h 28"/>
                  <a:gd name="T6" fmla="*/ 1066 w 107"/>
                  <a:gd name="T7" fmla="*/ 194 h 28"/>
                  <a:gd name="T8" fmla="*/ 1488 w 107"/>
                  <a:gd name="T9" fmla="*/ 269 h 28"/>
                  <a:gd name="T10" fmla="*/ 1768 w 107"/>
                  <a:gd name="T11" fmla="*/ 49 h 28"/>
                  <a:gd name="T12" fmla="*/ 2151 w 107"/>
                  <a:gd name="T13" fmla="*/ 4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28">
                    <a:moveTo>
                      <a:pt x="0" y="28"/>
                    </a:moveTo>
                    <a:cubicBezTo>
                      <a:pt x="10" y="22"/>
                      <a:pt x="17" y="23"/>
                      <a:pt x="27" y="22"/>
                    </a:cubicBezTo>
                    <a:cubicBezTo>
                      <a:pt x="33" y="21"/>
                      <a:pt x="33" y="18"/>
                      <a:pt x="37" y="15"/>
                    </a:cubicBezTo>
                    <a:cubicBezTo>
                      <a:pt x="41" y="11"/>
                      <a:pt x="47" y="8"/>
                      <a:pt x="53" y="8"/>
                    </a:cubicBezTo>
                    <a:cubicBezTo>
                      <a:pt x="61" y="9"/>
                      <a:pt x="66" y="14"/>
                      <a:pt x="74" y="11"/>
                    </a:cubicBezTo>
                    <a:cubicBezTo>
                      <a:pt x="79" y="8"/>
                      <a:pt x="82" y="4"/>
                      <a:pt x="88" y="2"/>
                    </a:cubicBezTo>
                    <a:cubicBezTo>
                      <a:pt x="95" y="0"/>
                      <a:pt x="100" y="2"/>
                      <a:pt x="107" y="2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0" name="Freeform 75">
                <a:extLst>
                  <a:ext uri="{FF2B5EF4-FFF2-40B4-BE49-F238E27FC236}">
                    <a16:creationId xmlns:a16="http://schemas.microsoft.com/office/drawing/2014/main" id="{D7595E7E-A284-48DB-9495-1A6D6473F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811"/>
                <a:ext cx="109" cy="32"/>
              </a:xfrm>
              <a:custGeom>
                <a:avLst/>
                <a:gdLst>
                  <a:gd name="T0" fmla="*/ 0 w 40"/>
                  <a:gd name="T1" fmla="*/ 271 h 11"/>
                  <a:gd name="T2" fmla="*/ 526 w 40"/>
                  <a:gd name="T3" fmla="*/ 49 h 11"/>
                  <a:gd name="T4" fmla="*/ 809 w 40"/>
                  <a:gd name="T5" fmla="*/ 10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1">
                    <a:moveTo>
                      <a:pt x="0" y="11"/>
                    </a:moveTo>
                    <a:cubicBezTo>
                      <a:pt x="8" y="4"/>
                      <a:pt x="16" y="0"/>
                      <a:pt x="26" y="2"/>
                    </a:cubicBezTo>
                    <a:cubicBezTo>
                      <a:pt x="32" y="3"/>
                      <a:pt x="35" y="4"/>
                      <a:pt x="40" y="4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1" name="Freeform 76">
                <a:extLst>
                  <a:ext uri="{FF2B5EF4-FFF2-40B4-BE49-F238E27FC236}">
                    <a16:creationId xmlns:a16="http://schemas.microsoft.com/office/drawing/2014/main" id="{1E8A410F-0D9F-49E8-83D1-91018AE02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762"/>
                <a:ext cx="125" cy="52"/>
              </a:xfrm>
              <a:custGeom>
                <a:avLst/>
                <a:gdLst>
                  <a:gd name="T0" fmla="*/ 0 w 46"/>
                  <a:gd name="T1" fmla="*/ 433 h 18"/>
                  <a:gd name="T2" fmla="*/ 280 w 46"/>
                  <a:gd name="T3" fmla="*/ 217 h 18"/>
                  <a:gd name="T4" fmla="*/ 524 w 46"/>
                  <a:gd name="T5" fmla="*/ 266 h 18"/>
                  <a:gd name="T6" fmla="*/ 723 w 46"/>
                  <a:gd name="T7" fmla="*/ 168 h 18"/>
                  <a:gd name="T8" fmla="*/ 924 w 46"/>
                  <a:gd name="T9" fmla="*/ 2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8">
                    <a:moveTo>
                      <a:pt x="0" y="18"/>
                    </a:moveTo>
                    <a:cubicBezTo>
                      <a:pt x="5" y="15"/>
                      <a:pt x="8" y="10"/>
                      <a:pt x="14" y="9"/>
                    </a:cubicBezTo>
                    <a:cubicBezTo>
                      <a:pt x="18" y="9"/>
                      <a:pt x="21" y="11"/>
                      <a:pt x="26" y="11"/>
                    </a:cubicBezTo>
                    <a:cubicBezTo>
                      <a:pt x="31" y="11"/>
                      <a:pt x="33" y="10"/>
                      <a:pt x="36" y="7"/>
                    </a:cubicBezTo>
                    <a:cubicBezTo>
                      <a:pt x="39" y="4"/>
                      <a:pt x="42" y="0"/>
                      <a:pt x="46" y="1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2" name="Freeform 77">
                <a:extLst>
                  <a:ext uri="{FF2B5EF4-FFF2-40B4-BE49-F238E27FC236}">
                    <a16:creationId xmlns:a16="http://schemas.microsoft.com/office/drawing/2014/main" id="{7D5F5032-FB7E-418E-B66E-AA4E74DCD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3220"/>
                <a:ext cx="176" cy="58"/>
              </a:xfrm>
              <a:custGeom>
                <a:avLst/>
                <a:gdLst>
                  <a:gd name="T0" fmla="*/ 0 w 65"/>
                  <a:gd name="T1" fmla="*/ 386 h 20"/>
                  <a:gd name="T2" fmla="*/ 374 w 65"/>
                  <a:gd name="T3" fmla="*/ 412 h 20"/>
                  <a:gd name="T4" fmla="*/ 653 w 65"/>
                  <a:gd name="T5" fmla="*/ 194 h 20"/>
                  <a:gd name="T6" fmla="*/ 931 w 65"/>
                  <a:gd name="T7" fmla="*/ 168 h 20"/>
                  <a:gd name="T8" fmla="*/ 1292 w 65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0">
                    <a:moveTo>
                      <a:pt x="0" y="16"/>
                    </a:moveTo>
                    <a:cubicBezTo>
                      <a:pt x="5" y="20"/>
                      <a:pt x="13" y="20"/>
                      <a:pt x="19" y="17"/>
                    </a:cubicBezTo>
                    <a:cubicBezTo>
                      <a:pt x="25" y="15"/>
                      <a:pt x="28" y="11"/>
                      <a:pt x="33" y="8"/>
                    </a:cubicBezTo>
                    <a:cubicBezTo>
                      <a:pt x="37" y="6"/>
                      <a:pt x="43" y="8"/>
                      <a:pt x="47" y="7"/>
                    </a:cubicBezTo>
                    <a:cubicBezTo>
                      <a:pt x="54" y="6"/>
                      <a:pt x="59" y="2"/>
                      <a:pt x="65" y="0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3" name="Freeform 78">
                <a:extLst>
                  <a:ext uri="{FF2B5EF4-FFF2-40B4-BE49-F238E27FC236}">
                    <a16:creationId xmlns:a16="http://schemas.microsoft.com/office/drawing/2014/main" id="{6C546BCA-4B32-4703-B50F-67276592A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802"/>
                <a:ext cx="2377" cy="2285"/>
              </a:xfrm>
              <a:custGeom>
                <a:avLst/>
                <a:gdLst>
                  <a:gd name="T0" fmla="*/ 16517 w 874"/>
                  <a:gd name="T1" fmla="*/ 16531 h 788"/>
                  <a:gd name="T2" fmla="*/ 16353 w 874"/>
                  <a:gd name="T3" fmla="*/ 15311 h 788"/>
                  <a:gd name="T4" fmla="*/ 16693 w 874"/>
                  <a:gd name="T5" fmla="*/ 14067 h 788"/>
                  <a:gd name="T6" fmla="*/ 17501 w 874"/>
                  <a:gd name="T7" fmla="*/ 13487 h 788"/>
                  <a:gd name="T8" fmla="*/ 17161 w 874"/>
                  <a:gd name="T9" fmla="*/ 11335 h 788"/>
                  <a:gd name="T10" fmla="*/ 16857 w 874"/>
                  <a:gd name="T11" fmla="*/ 8635 h 788"/>
                  <a:gd name="T12" fmla="*/ 15954 w 874"/>
                  <a:gd name="T13" fmla="*/ 5802 h 788"/>
                  <a:gd name="T14" fmla="*/ 14564 w 874"/>
                  <a:gd name="T15" fmla="*/ 2633 h 788"/>
                  <a:gd name="T16" fmla="*/ 14526 w 874"/>
                  <a:gd name="T17" fmla="*/ 2607 h 788"/>
                  <a:gd name="T18" fmla="*/ 14319 w 874"/>
                  <a:gd name="T19" fmla="*/ 2465 h 788"/>
                  <a:gd name="T20" fmla="*/ 14001 w 874"/>
                  <a:gd name="T21" fmla="*/ 2337 h 788"/>
                  <a:gd name="T22" fmla="*/ 13862 w 874"/>
                  <a:gd name="T23" fmla="*/ 2001 h 788"/>
                  <a:gd name="T24" fmla="*/ 13536 w 874"/>
                  <a:gd name="T25" fmla="*/ 1876 h 788"/>
                  <a:gd name="T26" fmla="*/ 13277 w 874"/>
                  <a:gd name="T27" fmla="*/ 1682 h 788"/>
                  <a:gd name="T28" fmla="*/ 13136 w 874"/>
                  <a:gd name="T29" fmla="*/ 1633 h 788"/>
                  <a:gd name="T30" fmla="*/ 13033 w 874"/>
                  <a:gd name="T31" fmla="*/ 1488 h 788"/>
                  <a:gd name="T32" fmla="*/ 12796 w 874"/>
                  <a:gd name="T33" fmla="*/ 1488 h 788"/>
                  <a:gd name="T34" fmla="*/ 12448 w 874"/>
                  <a:gd name="T35" fmla="*/ 974 h 788"/>
                  <a:gd name="T36" fmla="*/ 7789 w 874"/>
                  <a:gd name="T37" fmla="*/ 168 h 788"/>
                  <a:gd name="T38" fmla="*/ 2619 w 874"/>
                  <a:gd name="T39" fmla="*/ 3581 h 788"/>
                  <a:gd name="T40" fmla="*/ 38 w 874"/>
                  <a:gd name="T41" fmla="*/ 10459 h 788"/>
                  <a:gd name="T42" fmla="*/ 326 w 874"/>
                  <a:gd name="T43" fmla="*/ 13217 h 788"/>
                  <a:gd name="T44" fmla="*/ 383 w 874"/>
                  <a:gd name="T45" fmla="*/ 13043 h 788"/>
                  <a:gd name="T46" fmla="*/ 465 w 874"/>
                  <a:gd name="T47" fmla="*/ 12756 h 788"/>
                  <a:gd name="T48" fmla="*/ 620 w 874"/>
                  <a:gd name="T49" fmla="*/ 13142 h 788"/>
                  <a:gd name="T50" fmla="*/ 865 w 874"/>
                  <a:gd name="T51" fmla="*/ 13168 h 788"/>
                  <a:gd name="T52" fmla="*/ 1088 w 874"/>
                  <a:gd name="T53" fmla="*/ 13243 h 788"/>
                  <a:gd name="T54" fmla="*/ 985 w 874"/>
                  <a:gd name="T55" fmla="*/ 13681 h 788"/>
                  <a:gd name="T56" fmla="*/ 1265 w 874"/>
                  <a:gd name="T57" fmla="*/ 13730 h 788"/>
                  <a:gd name="T58" fmla="*/ 1390 w 874"/>
                  <a:gd name="T59" fmla="*/ 13925 h 788"/>
                  <a:gd name="T60" fmla="*/ 1169 w 874"/>
                  <a:gd name="T61" fmla="*/ 14336 h 788"/>
                  <a:gd name="T62" fmla="*/ 1066 w 874"/>
                  <a:gd name="T63" fmla="*/ 14438 h 788"/>
                  <a:gd name="T64" fmla="*/ 1183 w 874"/>
                  <a:gd name="T65" fmla="*/ 14824 h 788"/>
                  <a:gd name="T66" fmla="*/ 1308 w 874"/>
                  <a:gd name="T67" fmla="*/ 14925 h 788"/>
                  <a:gd name="T68" fmla="*/ 1509 w 874"/>
                  <a:gd name="T69" fmla="*/ 15119 h 788"/>
                  <a:gd name="T70" fmla="*/ 1428 w 874"/>
                  <a:gd name="T71" fmla="*/ 15505 h 788"/>
                  <a:gd name="T72" fmla="*/ 1265 w 874"/>
                  <a:gd name="T73" fmla="*/ 15699 h 788"/>
                  <a:gd name="T74" fmla="*/ 1251 w 874"/>
                  <a:gd name="T75" fmla="*/ 15775 h 788"/>
                  <a:gd name="T76" fmla="*/ 1790 w 874"/>
                  <a:gd name="T77" fmla="*/ 16775 h 788"/>
                  <a:gd name="T78" fmla="*/ 4830 w 874"/>
                  <a:gd name="T79" fmla="*/ 19019 h 788"/>
                  <a:gd name="T80" fmla="*/ 5290 w 874"/>
                  <a:gd name="T81" fmla="*/ 18381 h 788"/>
                  <a:gd name="T82" fmla="*/ 6236 w 874"/>
                  <a:gd name="T83" fmla="*/ 18187 h 7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74" h="788">
                    <a:moveTo>
                      <a:pt x="821" y="678"/>
                    </a:moveTo>
                    <a:cubicBezTo>
                      <a:pt x="820" y="650"/>
                      <a:pt x="814" y="649"/>
                      <a:pt x="813" y="628"/>
                    </a:cubicBezTo>
                    <a:cubicBezTo>
                      <a:pt x="813" y="614"/>
                      <a:pt x="806" y="584"/>
                      <a:pt x="830" y="577"/>
                    </a:cubicBezTo>
                    <a:cubicBezTo>
                      <a:pt x="854" y="570"/>
                      <a:pt x="860" y="574"/>
                      <a:pt x="870" y="553"/>
                    </a:cubicBezTo>
                    <a:cubicBezTo>
                      <a:pt x="874" y="530"/>
                      <a:pt x="860" y="500"/>
                      <a:pt x="853" y="465"/>
                    </a:cubicBezTo>
                    <a:cubicBezTo>
                      <a:pt x="844" y="424"/>
                      <a:pt x="846" y="384"/>
                      <a:pt x="838" y="354"/>
                    </a:cubicBezTo>
                    <a:cubicBezTo>
                      <a:pt x="829" y="319"/>
                      <a:pt x="822" y="278"/>
                      <a:pt x="793" y="238"/>
                    </a:cubicBezTo>
                    <a:cubicBezTo>
                      <a:pt x="767" y="203"/>
                      <a:pt x="770" y="166"/>
                      <a:pt x="724" y="108"/>
                    </a:cubicBezTo>
                    <a:cubicBezTo>
                      <a:pt x="723" y="108"/>
                      <a:pt x="722" y="108"/>
                      <a:pt x="722" y="107"/>
                    </a:cubicBezTo>
                    <a:cubicBezTo>
                      <a:pt x="719" y="106"/>
                      <a:pt x="715" y="102"/>
                      <a:pt x="712" y="101"/>
                    </a:cubicBezTo>
                    <a:cubicBezTo>
                      <a:pt x="708" y="99"/>
                      <a:pt x="699" y="99"/>
                      <a:pt x="696" y="96"/>
                    </a:cubicBezTo>
                    <a:cubicBezTo>
                      <a:pt x="692" y="93"/>
                      <a:pt x="689" y="82"/>
                      <a:pt x="689" y="82"/>
                    </a:cubicBezTo>
                    <a:cubicBezTo>
                      <a:pt x="689" y="82"/>
                      <a:pt x="678" y="80"/>
                      <a:pt x="673" y="77"/>
                    </a:cubicBezTo>
                    <a:cubicBezTo>
                      <a:pt x="667" y="73"/>
                      <a:pt x="667" y="72"/>
                      <a:pt x="660" y="69"/>
                    </a:cubicBezTo>
                    <a:cubicBezTo>
                      <a:pt x="657" y="68"/>
                      <a:pt x="655" y="68"/>
                      <a:pt x="653" y="67"/>
                    </a:cubicBezTo>
                    <a:cubicBezTo>
                      <a:pt x="651" y="66"/>
                      <a:pt x="648" y="61"/>
                      <a:pt x="648" y="61"/>
                    </a:cubicBezTo>
                    <a:cubicBezTo>
                      <a:pt x="648" y="61"/>
                      <a:pt x="640" y="63"/>
                      <a:pt x="636" y="61"/>
                    </a:cubicBezTo>
                    <a:cubicBezTo>
                      <a:pt x="628" y="58"/>
                      <a:pt x="627" y="45"/>
                      <a:pt x="619" y="40"/>
                    </a:cubicBezTo>
                    <a:cubicBezTo>
                      <a:pt x="552" y="16"/>
                      <a:pt x="462" y="0"/>
                      <a:pt x="387" y="7"/>
                    </a:cubicBezTo>
                    <a:cubicBezTo>
                      <a:pt x="241" y="25"/>
                      <a:pt x="197" y="78"/>
                      <a:pt x="130" y="147"/>
                    </a:cubicBezTo>
                    <a:cubicBezTo>
                      <a:pt x="73" y="207"/>
                      <a:pt x="5" y="327"/>
                      <a:pt x="2" y="429"/>
                    </a:cubicBezTo>
                    <a:cubicBezTo>
                      <a:pt x="0" y="469"/>
                      <a:pt x="6" y="507"/>
                      <a:pt x="16" y="542"/>
                    </a:cubicBezTo>
                    <a:cubicBezTo>
                      <a:pt x="18" y="540"/>
                      <a:pt x="20" y="537"/>
                      <a:pt x="19" y="535"/>
                    </a:cubicBezTo>
                    <a:cubicBezTo>
                      <a:pt x="18" y="529"/>
                      <a:pt x="23" y="523"/>
                      <a:pt x="23" y="523"/>
                    </a:cubicBezTo>
                    <a:cubicBezTo>
                      <a:pt x="31" y="539"/>
                      <a:pt x="31" y="539"/>
                      <a:pt x="31" y="539"/>
                    </a:cubicBezTo>
                    <a:cubicBezTo>
                      <a:pt x="31" y="539"/>
                      <a:pt x="39" y="540"/>
                      <a:pt x="43" y="540"/>
                    </a:cubicBezTo>
                    <a:cubicBezTo>
                      <a:pt x="47" y="540"/>
                      <a:pt x="54" y="543"/>
                      <a:pt x="54" y="543"/>
                    </a:cubicBezTo>
                    <a:cubicBezTo>
                      <a:pt x="49" y="561"/>
                      <a:pt x="49" y="561"/>
                      <a:pt x="49" y="561"/>
                    </a:cubicBezTo>
                    <a:cubicBezTo>
                      <a:pt x="63" y="563"/>
                      <a:pt x="63" y="563"/>
                      <a:pt x="63" y="563"/>
                    </a:cubicBezTo>
                    <a:cubicBezTo>
                      <a:pt x="69" y="571"/>
                      <a:pt x="69" y="571"/>
                      <a:pt x="69" y="571"/>
                    </a:cubicBezTo>
                    <a:cubicBezTo>
                      <a:pt x="58" y="588"/>
                      <a:pt x="58" y="588"/>
                      <a:pt x="58" y="588"/>
                    </a:cubicBezTo>
                    <a:cubicBezTo>
                      <a:pt x="53" y="592"/>
                      <a:pt x="53" y="592"/>
                      <a:pt x="53" y="592"/>
                    </a:cubicBezTo>
                    <a:cubicBezTo>
                      <a:pt x="59" y="608"/>
                      <a:pt x="59" y="608"/>
                      <a:pt x="59" y="608"/>
                    </a:cubicBezTo>
                    <a:cubicBezTo>
                      <a:pt x="65" y="612"/>
                      <a:pt x="65" y="612"/>
                      <a:pt x="65" y="612"/>
                    </a:cubicBezTo>
                    <a:cubicBezTo>
                      <a:pt x="65" y="612"/>
                      <a:pt x="75" y="616"/>
                      <a:pt x="75" y="620"/>
                    </a:cubicBezTo>
                    <a:cubicBezTo>
                      <a:pt x="75" y="624"/>
                      <a:pt x="71" y="636"/>
                      <a:pt x="71" y="636"/>
                    </a:cubicBezTo>
                    <a:cubicBezTo>
                      <a:pt x="63" y="644"/>
                      <a:pt x="63" y="644"/>
                      <a:pt x="63" y="644"/>
                    </a:cubicBezTo>
                    <a:cubicBezTo>
                      <a:pt x="62" y="647"/>
                      <a:pt x="62" y="647"/>
                      <a:pt x="62" y="647"/>
                    </a:cubicBezTo>
                    <a:cubicBezTo>
                      <a:pt x="71" y="661"/>
                      <a:pt x="80" y="675"/>
                      <a:pt x="89" y="688"/>
                    </a:cubicBezTo>
                    <a:cubicBezTo>
                      <a:pt x="139" y="754"/>
                      <a:pt x="212" y="788"/>
                      <a:pt x="240" y="780"/>
                    </a:cubicBezTo>
                    <a:cubicBezTo>
                      <a:pt x="255" y="776"/>
                      <a:pt x="245" y="768"/>
                      <a:pt x="263" y="754"/>
                    </a:cubicBezTo>
                    <a:cubicBezTo>
                      <a:pt x="276" y="744"/>
                      <a:pt x="298" y="749"/>
                      <a:pt x="310" y="746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4" name="Freeform 79">
                <a:extLst>
                  <a:ext uri="{FF2B5EF4-FFF2-40B4-BE49-F238E27FC236}">
                    <a16:creationId xmlns:a16="http://schemas.microsoft.com/office/drawing/2014/main" id="{4D28FCBE-2D73-4A43-8F06-938E29990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637"/>
                <a:ext cx="139" cy="99"/>
              </a:xfrm>
              <a:custGeom>
                <a:avLst/>
                <a:gdLst>
                  <a:gd name="T0" fmla="*/ 0 w 51"/>
                  <a:gd name="T1" fmla="*/ 146 h 34"/>
                  <a:gd name="T2" fmla="*/ 809 w 51"/>
                  <a:gd name="T3" fmla="*/ 737 h 34"/>
                  <a:gd name="T4" fmla="*/ 1033 w 5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4">
                    <a:moveTo>
                      <a:pt x="0" y="6"/>
                    </a:moveTo>
                    <a:cubicBezTo>
                      <a:pt x="20" y="31"/>
                      <a:pt x="28" y="34"/>
                      <a:pt x="40" y="30"/>
                    </a:cubicBezTo>
                    <a:cubicBezTo>
                      <a:pt x="51" y="26"/>
                      <a:pt x="51" y="0"/>
                      <a:pt x="51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5" name="Freeform 80">
                <a:extLst>
                  <a:ext uri="{FF2B5EF4-FFF2-40B4-BE49-F238E27FC236}">
                    <a16:creationId xmlns:a16="http://schemas.microsoft.com/office/drawing/2014/main" id="{973B1F07-0517-4567-8989-887B44AC1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2675"/>
                <a:ext cx="198" cy="490"/>
              </a:xfrm>
              <a:custGeom>
                <a:avLst/>
                <a:gdLst>
                  <a:gd name="T0" fmla="*/ 0 w 73"/>
                  <a:gd name="T1" fmla="*/ 0 h 169"/>
                  <a:gd name="T2" fmla="*/ 618 w 73"/>
                  <a:gd name="T3" fmla="*/ 2296 h 169"/>
                  <a:gd name="T4" fmla="*/ 1457 w 73"/>
                  <a:gd name="T5" fmla="*/ 4120 h 1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69">
                    <a:moveTo>
                      <a:pt x="0" y="0"/>
                    </a:moveTo>
                    <a:cubicBezTo>
                      <a:pt x="24" y="32"/>
                      <a:pt x="14" y="34"/>
                      <a:pt x="31" y="94"/>
                    </a:cubicBezTo>
                    <a:cubicBezTo>
                      <a:pt x="48" y="154"/>
                      <a:pt x="40" y="152"/>
                      <a:pt x="73" y="169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6" name="Freeform 81">
                <a:extLst>
                  <a:ext uri="{FF2B5EF4-FFF2-40B4-BE49-F238E27FC236}">
                    <a16:creationId xmlns:a16="http://schemas.microsoft.com/office/drawing/2014/main" id="{E4717FBD-4A04-41A4-BA7D-3F2A9AF9D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2594"/>
                <a:ext cx="739" cy="325"/>
              </a:xfrm>
              <a:custGeom>
                <a:avLst/>
                <a:gdLst>
                  <a:gd name="T0" fmla="*/ 0 w 272"/>
                  <a:gd name="T1" fmla="*/ 1634 h 112"/>
                  <a:gd name="T2" fmla="*/ 3787 w 272"/>
                  <a:gd name="T3" fmla="*/ 682 h 112"/>
                  <a:gd name="T4" fmla="*/ 5456 w 272"/>
                  <a:gd name="T5" fmla="*/ 2736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2" h="112">
                    <a:moveTo>
                      <a:pt x="0" y="67"/>
                    </a:moveTo>
                    <a:cubicBezTo>
                      <a:pt x="30" y="18"/>
                      <a:pt x="141" y="0"/>
                      <a:pt x="189" y="28"/>
                    </a:cubicBezTo>
                    <a:cubicBezTo>
                      <a:pt x="237" y="56"/>
                      <a:pt x="242" y="90"/>
                      <a:pt x="272" y="11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7" name="Freeform 82">
                <a:extLst>
                  <a:ext uri="{FF2B5EF4-FFF2-40B4-BE49-F238E27FC236}">
                    <a16:creationId xmlns:a16="http://schemas.microsoft.com/office/drawing/2014/main" id="{72656787-B634-49A9-AE52-753570272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744"/>
                <a:ext cx="585" cy="714"/>
              </a:xfrm>
              <a:custGeom>
                <a:avLst/>
                <a:gdLst>
                  <a:gd name="T0" fmla="*/ 2939 w 215"/>
                  <a:gd name="T1" fmla="*/ 75 h 246"/>
                  <a:gd name="T2" fmla="*/ 563 w 215"/>
                  <a:gd name="T3" fmla="*/ 1492 h 246"/>
                  <a:gd name="T4" fmla="*/ 585 w 215"/>
                  <a:gd name="T5" fmla="*/ 4885 h 246"/>
                  <a:gd name="T6" fmla="*/ 2857 w 215"/>
                  <a:gd name="T7" fmla="*/ 5552 h 246"/>
                  <a:gd name="T8" fmla="*/ 4310 w 215"/>
                  <a:gd name="T9" fmla="*/ 3352 h 2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5" h="246">
                    <a:moveTo>
                      <a:pt x="146" y="3"/>
                    </a:moveTo>
                    <a:cubicBezTo>
                      <a:pt x="103" y="0"/>
                      <a:pt x="56" y="33"/>
                      <a:pt x="28" y="61"/>
                    </a:cubicBezTo>
                    <a:cubicBezTo>
                      <a:pt x="0" y="90"/>
                      <a:pt x="6" y="166"/>
                      <a:pt x="29" y="200"/>
                    </a:cubicBezTo>
                    <a:cubicBezTo>
                      <a:pt x="53" y="235"/>
                      <a:pt x="104" y="246"/>
                      <a:pt x="142" y="227"/>
                    </a:cubicBezTo>
                    <a:cubicBezTo>
                      <a:pt x="181" y="209"/>
                      <a:pt x="215" y="179"/>
                      <a:pt x="214" y="13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8" name="Freeform 83">
                <a:extLst>
                  <a:ext uri="{FF2B5EF4-FFF2-40B4-BE49-F238E27FC236}">
                    <a16:creationId xmlns:a16="http://schemas.microsoft.com/office/drawing/2014/main" id="{4FA5B0B4-EBA3-44C0-A423-68FF88CB2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1640"/>
                <a:ext cx="411" cy="557"/>
              </a:xfrm>
              <a:custGeom>
                <a:avLst/>
                <a:gdLst>
                  <a:gd name="T0" fmla="*/ 1290 w 151"/>
                  <a:gd name="T1" fmla="*/ 142 h 192"/>
                  <a:gd name="T2" fmla="*/ 82 w 151"/>
                  <a:gd name="T3" fmla="*/ 1245 h 192"/>
                  <a:gd name="T4" fmla="*/ 1127 w 151"/>
                  <a:gd name="T5" fmla="*/ 3879 h 192"/>
                  <a:gd name="T6" fmla="*/ 2624 w 151"/>
                  <a:gd name="T7" fmla="*/ 4418 h 192"/>
                  <a:gd name="T8" fmla="*/ 2882 w 151"/>
                  <a:gd name="T9" fmla="*/ 2953 h 192"/>
                  <a:gd name="T10" fmla="*/ 2401 w 151"/>
                  <a:gd name="T11" fmla="*/ 925 h 1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92">
                    <a:moveTo>
                      <a:pt x="64" y="6"/>
                    </a:moveTo>
                    <a:cubicBezTo>
                      <a:pt x="23" y="0"/>
                      <a:pt x="0" y="18"/>
                      <a:pt x="4" y="51"/>
                    </a:cubicBezTo>
                    <a:cubicBezTo>
                      <a:pt x="8" y="84"/>
                      <a:pt x="16" y="141"/>
                      <a:pt x="56" y="159"/>
                    </a:cubicBezTo>
                    <a:cubicBezTo>
                      <a:pt x="96" y="178"/>
                      <a:pt x="107" y="192"/>
                      <a:pt x="130" y="181"/>
                    </a:cubicBezTo>
                    <a:cubicBezTo>
                      <a:pt x="151" y="171"/>
                      <a:pt x="142" y="146"/>
                      <a:pt x="143" y="121"/>
                    </a:cubicBezTo>
                    <a:cubicBezTo>
                      <a:pt x="145" y="97"/>
                      <a:pt x="131" y="52"/>
                      <a:pt x="119" y="3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9" name="Freeform 84">
                <a:extLst>
                  <a:ext uri="{FF2B5EF4-FFF2-40B4-BE49-F238E27FC236}">
                    <a16:creationId xmlns:a16="http://schemas.microsoft.com/office/drawing/2014/main" id="{3D69950D-4E11-4F7B-A40C-C7773CA14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089"/>
                <a:ext cx="301" cy="505"/>
              </a:xfrm>
              <a:custGeom>
                <a:avLst/>
                <a:gdLst>
                  <a:gd name="T0" fmla="*/ 876 w 111"/>
                  <a:gd name="T1" fmla="*/ 0 h 174"/>
                  <a:gd name="T2" fmla="*/ 420 w 111"/>
                  <a:gd name="T3" fmla="*/ 1077 h 174"/>
                  <a:gd name="T4" fmla="*/ 301 w 111"/>
                  <a:gd name="T5" fmla="*/ 1660 h 174"/>
                  <a:gd name="T6" fmla="*/ 241 w 111"/>
                  <a:gd name="T7" fmla="*/ 2130 h 174"/>
                  <a:gd name="T8" fmla="*/ 103 w 111"/>
                  <a:gd name="T9" fmla="*/ 3149 h 174"/>
                  <a:gd name="T10" fmla="*/ 523 w 111"/>
                  <a:gd name="T11" fmla="*/ 3933 h 174"/>
                  <a:gd name="T12" fmla="*/ 1397 w 111"/>
                  <a:gd name="T13" fmla="*/ 4179 h 174"/>
                  <a:gd name="T14" fmla="*/ 1955 w 111"/>
                  <a:gd name="T15" fmla="*/ 3790 h 174"/>
                  <a:gd name="T16" fmla="*/ 2191 w 111"/>
                  <a:gd name="T17" fmla="*/ 2714 h 174"/>
                  <a:gd name="T18" fmla="*/ 1817 w 111"/>
                  <a:gd name="T19" fmla="*/ 978 h 174"/>
                  <a:gd name="T20" fmla="*/ 1058 w 111"/>
                  <a:gd name="T21" fmla="*/ 142 h 1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1" h="174">
                    <a:moveTo>
                      <a:pt x="44" y="0"/>
                    </a:moveTo>
                    <a:cubicBezTo>
                      <a:pt x="27" y="4"/>
                      <a:pt x="21" y="44"/>
                      <a:pt x="21" y="44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9" y="79"/>
                      <a:pt x="12" y="87"/>
                    </a:cubicBezTo>
                    <a:cubicBezTo>
                      <a:pt x="14" y="96"/>
                      <a:pt x="0" y="103"/>
                      <a:pt x="5" y="129"/>
                    </a:cubicBezTo>
                    <a:cubicBezTo>
                      <a:pt x="10" y="155"/>
                      <a:pt x="9" y="152"/>
                      <a:pt x="26" y="161"/>
                    </a:cubicBezTo>
                    <a:cubicBezTo>
                      <a:pt x="44" y="169"/>
                      <a:pt x="46" y="174"/>
                      <a:pt x="70" y="171"/>
                    </a:cubicBezTo>
                    <a:cubicBezTo>
                      <a:pt x="94" y="168"/>
                      <a:pt x="91" y="157"/>
                      <a:pt x="98" y="155"/>
                    </a:cubicBezTo>
                    <a:cubicBezTo>
                      <a:pt x="104" y="152"/>
                      <a:pt x="108" y="130"/>
                      <a:pt x="110" y="111"/>
                    </a:cubicBezTo>
                    <a:cubicBezTo>
                      <a:pt x="111" y="91"/>
                      <a:pt x="104" y="57"/>
                      <a:pt x="91" y="40"/>
                    </a:cubicBezTo>
                    <a:cubicBezTo>
                      <a:pt x="77" y="23"/>
                      <a:pt x="53" y="6"/>
                      <a:pt x="53" y="6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0" name="Freeform 85">
                <a:extLst>
                  <a:ext uri="{FF2B5EF4-FFF2-40B4-BE49-F238E27FC236}">
                    <a16:creationId xmlns:a16="http://schemas.microsoft.com/office/drawing/2014/main" id="{0C71975F-25A9-47D3-9EAD-42AD08C73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814"/>
                <a:ext cx="530" cy="867"/>
              </a:xfrm>
              <a:custGeom>
                <a:avLst/>
                <a:gdLst>
                  <a:gd name="T0" fmla="*/ 0 w 195"/>
                  <a:gd name="T1" fmla="*/ 7020 h 299"/>
                  <a:gd name="T2" fmla="*/ 2047 w 195"/>
                  <a:gd name="T3" fmla="*/ 6339 h 299"/>
                  <a:gd name="T4" fmla="*/ 3392 w 195"/>
                  <a:gd name="T5" fmla="*/ 4750 h 299"/>
                  <a:gd name="T6" fmla="*/ 3552 w 195"/>
                  <a:gd name="T7" fmla="*/ 2120 h 299"/>
                  <a:gd name="T8" fmla="*/ 3517 w 195"/>
                  <a:gd name="T9" fmla="*/ 0 h 2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5" h="299">
                    <a:moveTo>
                      <a:pt x="0" y="288"/>
                    </a:moveTo>
                    <a:cubicBezTo>
                      <a:pt x="7" y="299"/>
                      <a:pt x="43" y="271"/>
                      <a:pt x="102" y="260"/>
                    </a:cubicBezTo>
                    <a:cubicBezTo>
                      <a:pt x="162" y="250"/>
                      <a:pt x="160" y="227"/>
                      <a:pt x="169" y="195"/>
                    </a:cubicBezTo>
                    <a:cubicBezTo>
                      <a:pt x="178" y="163"/>
                      <a:pt x="162" y="145"/>
                      <a:pt x="177" y="87"/>
                    </a:cubicBezTo>
                    <a:cubicBezTo>
                      <a:pt x="192" y="30"/>
                      <a:pt x="195" y="17"/>
                      <a:pt x="175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1" name="Freeform 86">
                <a:extLst>
                  <a:ext uri="{FF2B5EF4-FFF2-40B4-BE49-F238E27FC236}">
                    <a16:creationId xmlns:a16="http://schemas.microsoft.com/office/drawing/2014/main" id="{4561CD93-D6B5-4814-91CB-30366FF3F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698"/>
                <a:ext cx="1536" cy="914"/>
              </a:xfrm>
              <a:custGeom>
                <a:avLst/>
                <a:gdLst>
                  <a:gd name="T0" fmla="*/ 11315 w 565"/>
                  <a:gd name="T1" fmla="*/ 2931 h 315"/>
                  <a:gd name="T2" fmla="*/ 11250 w 565"/>
                  <a:gd name="T3" fmla="*/ 5086 h 315"/>
                  <a:gd name="T4" fmla="*/ 10545 w 565"/>
                  <a:gd name="T5" fmla="*/ 6796 h 315"/>
                  <a:gd name="T6" fmla="*/ 9423 w 565"/>
                  <a:gd name="T7" fmla="*/ 7283 h 315"/>
                  <a:gd name="T8" fmla="*/ 7457 w 565"/>
                  <a:gd name="T9" fmla="*/ 7477 h 315"/>
                  <a:gd name="T10" fmla="*/ 4339 w 565"/>
                  <a:gd name="T11" fmla="*/ 6305 h 315"/>
                  <a:gd name="T12" fmla="*/ 2069 w 565"/>
                  <a:gd name="T13" fmla="*/ 5153 h 315"/>
                  <a:gd name="T14" fmla="*/ 1308 w 565"/>
                  <a:gd name="T15" fmla="*/ 3122 h 315"/>
                  <a:gd name="T16" fmla="*/ 0 w 565"/>
                  <a:gd name="T17" fmla="*/ 0 h 3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5" h="315">
                    <a:moveTo>
                      <a:pt x="563" y="120"/>
                    </a:moveTo>
                    <a:cubicBezTo>
                      <a:pt x="565" y="136"/>
                      <a:pt x="555" y="158"/>
                      <a:pt x="560" y="208"/>
                    </a:cubicBezTo>
                    <a:cubicBezTo>
                      <a:pt x="565" y="253"/>
                      <a:pt x="542" y="264"/>
                      <a:pt x="525" y="278"/>
                    </a:cubicBezTo>
                    <a:cubicBezTo>
                      <a:pt x="511" y="289"/>
                      <a:pt x="491" y="288"/>
                      <a:pt x="469" y="298"/>
                    </a:cubicBezTo>
                    <a:cubicBezTo>
                      <a:pt x="447" y="307"/>
                      <a:pt x="447" y="315"/>
                      <a:pt x="371" y="306"/>
                    </a:cubicBezTo>
                    <a:cubicBezTo>
                      <a:pt x="295" y="297"/>
                      <a:pt x="245" y="269"/>
                      <a:pt x="216" y="258"/>
                    </a:cubicBezTo>
                    <a:cubicBezTo>
                      <a:pt x="188" y="248"/>
                      <a:pt x="144" y="242"/>
                      <a:pt x="103" y="211"/>
                    </a:cubicBezTo>
                    <a:cubicBezTo>
                      <a:pt x="88" y="200"/>
                      <a:pt x="75" y="161"/>
                      <a:pt x="65" y="128"/>
                    </a:cubicBezTo>
                    <a:cubicBezTo>
                      <a:pt x="48" y="74"/>
                      <a:pt x="34" y="19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2" name="Freeform 87">
                <a:extLst>
                  <a:ext uri="{FF2B5EF4-FFF2-40B4-BE49-F238E27FC236}">
                    <a16:creationId xmlns:a16="http://schemas.microsoft.com/office/drawing/2014/main" id="{BD5A4461-0DDD-46D0-B122-271CF2B9F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875"/>
                <a:ext cx="128" cy="229"/>
              </a:xfrm>
              <a:custGeom>
                <a:avLst/>
                <a:gdLst>
                  <a:gd name="T0" fmla="*/ 245 w 47"/>
                  <a:gd name="T1" fmla="*/ 26 h 79"/>
                  <a:gd name="T2" fmla="*/ 22 w 47"/>
                  <a:gd name="T3" fmla="*/ 655 h 79"/>
                  <a:gd name="T4" fmla="*/ 142 w 47"/>
                  <a:gd name="T5" fmla="*/ 1731 h 79"/>
                  <a:gd name="T6" fmla="*/ 624 w 47"/>
                  <a:gd name="T7" fmla="*/ 1823 h 79"/>
                  <a:gd name="T8" fmla="*/ 926 w 47"/>
                  <a:gd name="T9" fmla="*/ 1461 h 79"/>
                  <a:gd name="T10" fmla="*/ 645 w 47"/>
                  <a:gd name="T11" fmla="*/ 461 h 79"/>
                  <a:gd name="T12" fmla="*/ 245 w 47"/>
                  <a:gd name="T13" fmla="*/ 26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9">
                    <a:moveTo>
                      <a:pt x="12" y="1"/>
                    </a:moveTo>
                    <a:cubicBezTo>
                      <a:pt x="0" y="5"/>
                      <a:pt x="1" y="11"/>
                      <a:pt x="1" y="27"/>
                    </a:cubicBezTo>
                    <a:cubicBezTo>
                      <a:pt x="0" y="43"/>
                      <a:pt x="2" y="62"/>
                      <a:pt x="7" y="71"/>
                    </a:cubicBezTo>
                    <a:cubicBezTo>
                      <a:pt x="12" y="79"/>
                      <a:pt x="22" y="76"/>
                      <a:pt x="31" y="75"/>
                    </a:cubicBezTo>
                    <a:cubicBezTo>
                      <a:pt x="40" y="74"/>
                      <a:pt x="47" y="67"/>
                      <a:pt x="46" y="60"/>
                    </a:cubicBezTo>
                    <a:cubicBezTo>
                      <a:pt x="46" y="53"/>
                      <a:pt x="37" y="31"/>
                      <a:pt x="32" y="19"/>
                    </a:cubicBezTo>
                    <a:cubicBezTo>
                      <a:pt x="27" y="7"/>
                      <a:pt x="17" y="0"/>
                      <a:pt x="12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3" name="Freeform 88">
                <a:extLst>
                  <a:ext uri="{FF2B5EF4-FFF2-40B4-BE49-F238E27FC236}">
                    <a16:creationId xmlns:a16="http://schemas.microsoft.com/office/drawing/2014/main" id="{7B941C4B-A117-49AF-AE57-F2066E81A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823"/>
                <a:ext cx="163" cy="264"/>
              </a:xfrm>
              <a:custGeom>
                <a:avLst/>
                <a:gdLst>
                  <a:gd name="T0" fmla="*/ 641 w 60"/>
                  <a:gd name="T1" fmla="*/ 270 h 91"/>
                  <a:gd name="T2" fmla="*/ 60 w 60"/>
                  <a:gd name="T3" fmla="*/ 615 h 91"/>
                  <a:gd name="T4" fmla="*/ 223 w 60"/>
                  <a:gd name="T5" fmla="*/ 1833 h 91"/>
                  <a:gd name="T6" fmla="*/ 782 w 60"/>
                  <a:gd name="T7" fmla="*/ 1926 h 91"/>
                  <a:gd name="T8" fmla="*/ 1182 w 60"/>
                  <a:gd name="T9" fmla="*/ 1659 h 91"/>
                  <a:gd name="T10" fmla="*/ 886 w 60"/>
                  <a:gd name="T11" fmla="*/ 708 h 91"/>
                  <a:gd name="T12" fmla="*/ 641 w 60"/>
                  <a:gd name="T13" fmla="*/ 27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1">
                    <a:moveTo>
                      <a:pt x="32" y="11"/>
                    </a:moveTo>
                    <a:cubicBezTo>
                      <a:pt x="20" y="0"/>
                      <a:pt x="0" y="11"/>
                      <a:pt x="3" y="25"/>
                    </a:cubicBezTo>
                    <a:cubicBezTo>
                      <a:pt x="5" y="35"/>
                      <a:pt x="9" y="59"/>
                      <a:pt x="11" y="75"/>
                    </a:cubicBezTo>
                    <a:cubicBezTo>
                      <a:pt x="13" y="91"/>
                      <a:pt x="27" y="81"/>
                      <a:pt x="39" y="79"/>
                    </a:cubicBezTo>
                    <a:cubicBezTo>
                      <a:pt x="51" y="77"/>
                      <a:pt x="59" y="74"/>
                      <a:pt x="59" y="68"/>
                    </a:cubicBezTo>
                    <a:cubicBezTo>
                      <a:pt x="60" y="61"/>
                      <a:pt x="49" y="40"/>
                      <a:pt x="44" y="29"/>
                    </a:cubicBezTo>
                    <a:cubicBezTo>
                      <a:pt x="41" y="24"/>
                      <a:pt x="38" y="16"/>
                      <a:pt x="32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4" name="Freeform 89">
                <a:extLst>
                  <a:ext uri="{FF2B5EF4-FFF2-40B4-BE49-F238E27FC236}">
                    <a16:creationId xmlns:a16="http://schemas.microsoft.com/office/drawing/2014/main" id="{DA36E20B-81E6-4EB7-B92C-84A8C74EA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794"/>
                <a:ext cx="139" cy="232"/>
              </a:xfrm>
              <a:custGeom>
                <a:avLst/>
                <a:gdLst>
                  <a:gd name="T0" fmla="*/ 164 w 51"/>
                  <a:gd name="T1" fmla="*/ 142 h 80"/>
                  <a:gd name="T2" fmla="*/ 82 w 51"/>
                  <a:gd name="T3" fmla="*/ 899 h 80"/>
                  <a:gd name="T4" fmla="*/ 409 w 51"/>
                  <a:gd name="T5" fmla="*/ 1926 h 80"/>
                  <a:gd name="T6" fmla="*/ 1033 w 51"/>
                  <a:gd name="T7" fmla="*/ 1514 h 80"/>
                  <a:gd name="T8" fmla="*/ 728 w 51"/>
                  <a:gd name="T9" fmla="*/ 464 h 80"/>
                  <a:gd name="T10" fmla="*/ 164 w 51"/>
                  <a:gd name="T11" fmla="*/ 142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80">
                    <a:moveTo>
                      <a:pt x="8" y="6"/>
                    </a:moveTo>
                    <a:cubicBezTo>
                      <a:pt x="0" y="10"/>
                      <a:pt x="1" y="21"/>
                      <a:pt x="4" y="37"/>
                    </a:cubicBezTo>
                    <a:cubicBezTo>
                      <a:pt x="7" y="53"/>
                      <a:pt x="9" y="80"/>
                      <a:pt x="20" y="79"/>
                    </a:cubicBezTo>
                    <a:cubicBezTo>
                      <a:pt x="30" y="77"/>
                      <a:pt x="51" y="71"/>
                      <a:pt x="51" y="62"/>
                    </a:cubicBezTo>
                    <a:cubicBezTo>
                      <a:pt x="51" y="52"/>
                      <a:pt x="42" y="28"/>
                      <a:pt x="36" y="19"/>
                    </a:cubicBezTo>
                    <a:cubicBezTo>
                      <a:pt x="30" y="9"/>
                      <a:pt x="18" y="0"/>
                      <a:pt x="8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5" name="Freeform 90">
                <a:extLst>
                  <a:ext uri="{FF2B5EF4-FFF2-40B4-BE49-F238E27FC236}">
                    <a16:creationId xmlns:a16="http://schemas.microsoft.com/office/drawing/2014/main" id="{63DB4570-9843-4FC8-AD05-26A7F2A43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42"/>
                <a:ext cx="109" cy="243"/>
              </a:xfrm>
              <a:custGeom>
                <a:avLst/>
                <a:gdLst>
                  <a:gd name="T0" fmla="*/ 788 w 40"/>
                  <a:gd name="T1" fmla="*/ 1499 h 84"/>
                  <a:gd name="T2" fmla="*/ 469 w 40"/>
                  <a:gd name="T3" fmla="*/ 142 h 84"/>
                  <a:gd name="T4" fmla="*/ 387 w 40"/>
                  <a:gd name="T5" fmla="*/ 344 h 84"/>
                  <a:gd name="T6" fmla="*/ 185 w 40"/>
                  <a:gd name="T7" fmla="*/ 269 h 84"/>
                  <a:gd name="T8" fmla="*/ 82 w 40"/>
                  <a:gd name="T9" fmla="*/ 946 h 84"/>
                  <a:gd name="T10" fmla="*/ 60 w 40"/>
                  <a:gd name="T11" fmla="*/ 972 h 84"/>
                  <a:gd name="T12" fmla="*/ 365 w 40"/>
                  <a:gd name="T13" fmla="*/ 1958 h 84"/>
                  <a:gd name="T14" fmla="*/ 728 w 40"/>
                  <a:gd name="T15" fmla="*/ 1840 h 84"/>
                  <a:gd name="T16" fmla="*/ 788 w 40"/>
                  <a:gd name="T17" fmla="*/ 1499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84">
                    <a:moveTo>
                      <a:pt x="39" y="62"/>
                    </a:moveTo>
                    <a:cubicBezTo>
                      <a:pt x="38" y="46"/>
                      <a:pt x="30" y="10"/>
                      <a:pt x="23" y="6"/>
                    </a:cubicBezTo>
                    <a:cubicBezTo>
                      <a:pt x="20" y="5"/>
                      <a:pt x="21" y="0"/>
                      <a:pt x="19" y="14"/>
                    </a:cubicBezTo>
                    <a:cubicBezTo>
                      <a:pt x="19" y="14"/>
                      <a:pt x="14" y="8"/>
                      <a:pt x="9" y="11"/>
                    </a:cubicBezTo>
                    <a:cubicBezTo>
                      <a:pt x="0" y="16"/>
                      <a:pt x="4" y="31"/>
                      <a:pt x="4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9" y="52"/>
                      <a:pt x="18" y="72"/>
                      <a:pt x="18" y="81"/>
                    </a:cubicBezTo>
                    <a:cubicBezTo>
                      <a:pt x="26" y="84"/>
                      <a:pt x="31" y="83"/>
                      <a:pt x="36" y="76"/>
                    </a:cubicBezTo>
                    <a:cubicBezTo>
                      <a:pt x="36" y="76"/>
                      <a:pt x="40" y="72"/>
                      <a:pt x="39" y="6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6" name="Freeform 91">
                <a:extLst>
                  <a:ext uri="{FF2B5EF4-FFF2-40B4-BE49-F238E27FC236}">
                    <a16:creationId xmlns:a16="http://schemas.microsoft.com/office/drawing/2014/main" id="{62C24DD6-FE1A-4BBD-AFED-DB32FCDE1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782"/>
                <a:ext cx="46" cy="177"/>
              </a:xfrm>
              <a:custGeom>
                <a:avLst/>
                <a:gdLst>
                  <a:gd name="T0" fmla="*/ 0 w 17"/>
                  <a:gd name="T1" fmla="*/ 0 h 61"/>
                  <a:gd name="T2" fmla="*/ 314 w 17"/>
                  <a:gd name="T3" fmla="*/ 1491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61">
                    <a:moveTo>
                      <a:pt x="0" y="0"/>
                    </a:moveTo>
                    <a:cubicBezTo>
                      <a:pt x="9" y="8"/>
                      <a:pt x="17" y="46"/>
                      <a:pt x="16" y="6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7" name="Freeform 92">
                <a:extLst>
                  <a:ext uri="{FF2B5EF4-FFF2-40B4-BE49-F238E27FC236}">
                    <a16:creationId xmlns:a16="http://schemas.microsoft.com/office/drawing/2014/main" id="{F08AC84F-DEF3-44D6-9D22-A033A9EA6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884"/>
                <a:ext cx="128" cy="226"/>
              </a:xfrm>
              <a:custGeom>
                <a:avLst/>
                <a:gdLst>
                  <a:gd name="T0" fmla="*/ 305 w 47"/>
                  <a:gd name="T1" fmla="*/ 75 h 78"/>
                  <a:gd name="T2" fmla="*/ 103 w 47"/>
                  <a:gd name="T3" fmla="*/ 562 h 78"/>
                  <a:gd name="T4" fmla="*/ 103 w 47"/>
                  <a:gd name="T5" fmla="*/ 1269 h 78"/>
                  <a:gd name="T6" fmla="*/ 586 w 47"/>
                  <a:gd name="T7" fmla="*/ 1898 h 78"/>
                  <a:gd name="T8" fmla="*/ 831 w 47"/>
                  <a:gd name="T9" fmla="*/ 1460 h 78"/>
                  <a:gd name="T10" fmla="*/ 831 w 47"/>
                  <a:gd name="T11" fmla="*/ 704 h 78"/>
                  <a:gd name="T12" fmla="*/ 305 w 47"/>
                  <a:gd name="T13" fmla="*/ 7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8">
                    <a:moveTo>
                      <a:pt x="15" y="3"/>
                    </a:moveTo>
                    <a:cubicBezTo>
                      <a:pt x="6" y="4"/>
                      <a:pt x="6" y="13"/>
                      <a:pt x="5" y="23"/>
                    </a:cubicBezTo>
                    <a:cubicBezTo>
                      <a:pt x="4" y="33"/>
                      <a:pt x="0" y="33"/>
                      <a:pt x="5" y="52"/>
                    </a:cubicBezTo>
                    <a:cubicBezTo>
                      <a:pt x="9" y="71"/>
                      <a:pt x="21" y="78"/>
                      <a:pt x="29" y="78"/>
                    </a:cubicBezTo>
                    <a:cubicBezTo>
                      <a:pt x="36" y="78"/>
                      <a:pt x="38" y="72"/>
                      <a:pt x="41" y="60"/>
                    </a:cubicBezTo>
                    <a:cubicBezTo>
                      <a:pt x="45" y="49"/>
                      <a:pt x="47" y="46"/>
                      <a:pt x="41" y="29"/>
                    </a:cubicBezTo>
                    <a:cubicBezTo>
                      <a:pt x="35" y="13"/>
                      <a:pt x="19" y="0"/>
                      <a:pt x="15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8" name="Freeform 93">
                <a:extLst>
                  <a:ext uri="{FF2B5EF4-FFF2-40B4-BE49-F238E27FC236}">
                    <a16:creationId xmlns:a16="http://schemas.microsoft.com/office/drawing/2014/main" id="{7DC2B60B-933E-472C-8779-E473DC32B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922"/>
                <a:ext cx="395" cy="194"/>
              </a:xfrm>
              <a:custGeom>
                <a:avLst/>
                <a:gdLst>
                  <a:gd name="T0" fmla="*/ 142 w 145"/>
                  <a:gd name="T1" fmla="*/ 0 h 67"/>
                  <a:gd name="T2" fmla="*/ 82 w 145"/>
                  <a:gd name="T3" fmla="*/ 822 h 67"/>
                  <a:gd name="T4" fmla="*/ 259 w 145"/>
                  <a:gd name="T5" fmla="*/ 924 h 67"/>
                  <a:gd name="T6" fmla="*/ 482 w 145"/>
                  <a:gd name="T7" fmla="*/ 1115 h 67"/>
                  <a:gd name="T8" fmla="*/ 646 w 145"/>
                  <a:gd name="T9" fmla="*/ 999 h 67"/>
                  <a:gd name="T10" fmla="*/ 831 w 145"/>
                  <a:gd name="T11" fmla="*/ 1309 h 67"/>
                  <a:gd name="T12" fmla="*/ 1210 w 145"/>
                  <a:gd name="T13" fmla="*/ 1407 h 67"/>
                  <a:gd name="T14" fmla="*/ 1455 w 145"/>
                  <a:gd name="T15" fmla="*/ 1358 h 67"/>
                  <a:gd name="T16" fmla="*/ 1899 w 145"/>
                  <a:gd name="T17" fmla="*/ 1485 h 67"/>
                  <a:gd name="T18" fmla="*/ 2160 w 145"/>
                  <a:gd name="T19" fmla="*/ 1384 h 67"/>
                  <a:gd name="T20" fmla="*/ 2626 w 145"/>
                  <a:gd name="T21" fmla="*/ 1575 h 67"/>
                  <a:gd name="T22" fmla="*/ 2909 w 145"/>
                  <a:gd name="T23" fmla="*/ 1190 h 67"/>
                  <a:gd name="T24" fmla="*/ 2730 w 145"/>
                  <a:gd name="T25" fmla="*/ 319 h 67"/>
                  <a:gd name="T26" fmla="*/ 2367 w 145"/>
                  <a:gd name="T27" fmla="*/ 119 h 67"/>
                  <a:gd name="T28" fmla="*/ 2040 w 145"/>
                  <a:gd name="T29" fmla="*/ 319 h 67"/>
                  <a:gd name="T30" fmla="*/ 1596 w 145"/>
                  <a:gd name="T31" fmla="*/ 319 h 67"/>
                  <a:gd name="T32" fmla="*/ 1136 w 145"/>
                  <a:gd name="T33" fmla="*/ 362 h 67"/>
                  <a:gd name="T34" fmla="*/ 586 w 145"/>
                  <a:gd name="T35" fmla="*/ 119 h 67"/>
                  <a:gd name="T36" fmla="*/ 142 w 145"/>
                  <a:gd name="T37" fmla="*/ 0 h 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67">
                    <a:moveTo>
                      <a:pt x="7" y="0"/>
                    </a:moveTo>
                    <a:cubicBezTo>
                      <a:pt x="0" y="12"/>
                      <a:pt x="1" y="29"/>
                      <a:pt x="4" y="34"/>
                    </a:cubicBezTo>
                    <a:cubicBezTo>
                      <a:pt x="8" y="40"/>
                      <a:pt x="11" y="34"/>
                      <a:pt x="13" y="38"/>
                    </a:cubicBezTo>
                    <a:cubicBezTo>
                      <a:pt x="15" y="43"/>
                      <a:pt x="17" y="44"/>
                      <a:pt x="24" y="46"/>
                    </a:cubicBezTo>
                    <a:cubicBezTo>
                      <a:pt x="31" y="47"/>
                      <a:pt x="32" y="41"/>
                      <a:pt x="32" y="41"/>
                    </a:cubicBezTo>
                    <a:cubicBezTo>
                      <a:pt x="36" y="48"/>
                      <a:pt x="32" y="50"/>
                      <a:pt x="41" y="54"/>
                    </a:cubicBezTo>
                    <a:cubicBezTo>
                      <a:pt x="50" y="57"/>
                      <a:pt x="52" y="57"/>
                      <a:pt x="60" y="58"/>
                    </a:cubicBezTo>
                    <a:cubicBezTo>
                      <a:pt x="69" y="58"/>
                      <a:pt x="70" y="62"/>
                      <a:pt x="72" y="56"/>
                    </a:cubicBezTo>
                    <a:cubicBezTo>
                      <a:pt x="76" y="61"/>
                      <a:pt x="88" y="63"/>
                      <a:pt x="94" y="61"/>
                    </a:cubicBezTo>
                    <a:cubicBezTo>
                      <a:pt x="101" y="59"/>
                      <a:pt x="102" y="58"/>
                      <a:pt x="107" y="57"/>
                    </a:cubicBezTo>
                    <a:cubicBezTo>
                      <a:pt x="115" y="63"/>
                      <a:pt x="121" y="67"/>
                      <a:pt x="130" y="65"/>
                    </a:cubicBezTo>
                    <a:cubicBezTo>
                      <a:pt x="139" y="64"/>
                      <a:pt x="143" y="59"/>
                      <a:pt x="144" y="49"/>
                    </a:cubicBezTo>
                    <a:cubicBezTo>
                      <a:pt x="145" y="38"/>
                      <a:pt x="139" y="20"/>
                      <a:pt x="135" y="13"/>
                    </a:cubicBezTo>
                    <a:cubicBezTo>
                      <a:pt x="131" y="5"/>
                      <a:pt x="126" y="3"/>
                      <a:pt x="117" y="5"/>
                    </a:cubicBezTo>
                    <a:cubicBezTo>
                      <a:pt x="108" y="7"/>
                      <a:pt x="108" y="12"/>
                      <a:pt x="101" y="13"/>
                    </a:cubicBezTo>
                    <a:cubicBezTo>
                      <a:pt x="93" y="13"/>
                      <a:pt x="91" y="11"/>
                      <a:pt x="79" y="13"/>
                    </a:cubicBezTo>
                    <a:cubicBezTo>
                      <a:pt x="66" y="16"/>
                      <a:pt x="73" y="16"/>
                      <a:pt x="56" y="15"/>
                    </a:cubicBezTo>
                    <a:cubicBezTo>
                      <a:pt x="39" y="13"/>
                      <a:pt x="38" y="7"/>
                      <a:pt x="29" y="5"/>
                    </a:cubicBezTo>
                    <a:cubicBezTo>
                      <a:pt x="19" y="2"/>
                      <a:pt x="7" y="0"/>
                      <a:pt x="7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9" name="Freeform 94">
                <a:extLst>
                  <a:ext uri="{FF2B5EF4-FFF2-40B4-BE49-F238E27FC236}">
                    <a16:creationId xmlns:a16="http://schemas.microsoft.com/office/drawing/2014/main" id="{F2CFA7A2-F078-40DC-8656-FEFE37E11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663"/>
                <a:ext cx="212" cy="105"/>
              </a:xfrm>
              <a:custGeom>
                <a:avLst/>
                <a:gdLst>
                  <a:gd name="T0" fmla="*/ 0 w 78"/>
                  <a:gd name="T1" fmla="*/ 0 h 36"/>
                  <a:gd name="T2" fmla="*/ 1566 w 78"/>
                  <a:gd name="T3" fmla="*/ 89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36">
                    <a:moveTo>
                      <a:pt x="0" y="0"/>
                    </a:moveTo>
                    <a:cubicBezTo>
                      <a:pt x="30" y="3"/>
                      <a:pt x="56" y="17"/>
                      <a:pt x="78" y="36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0" name="Freeform 95">
                <a:extLst>
                  <a:ext uri="{FF2B5EF4-FFF2-40B4-BE49-F238E27FC236}">
                    <a16:creationId xmlns:a16="http://schemas.microsoft.com/office/drawing/2014/main" id="{FDE1DB5E-E7D4-4762-8D05-1E5D8B377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945"/>
                <a:ext cx="11" cy="95"/>
              </a:xfrm>
              <a:custGeom>
                <a:avLst/>
                <a:gdLst>
                  <a:gd name="T0" fmla="*/ 83 w 4"/>
                  <a:gd name="T1" fmla="*/ 0 h 33"/>
                  <a:gd name="T2" fmla="*/ 83 w 4"/>
                  <a:gd name="T3" fmla="*/ 78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3">
                    <a:moveTo>
                      <a:pt x="4" y="0"/>
                    </a:moveTo>
                    <a:cubicBezTo>
                      <a:pt x="1" y="13"/>
                      <a:pt x="0" y="24"/>
                      <a:pt x="4" y="3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1" name="Freeform 96">
                <a:extLst>
                  <a:ext uri="{FF2B5EF4-FFF2-40B4-BE49-F238E27FC236}">
                    <a16:creationId xmlns:a16="http://schemas.microsoft.com/office/drawing/2014/main" id="{E0ECCD2F-6516-4306-A651-36B12A115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968"/>
                <a:ext cx="30" cy="113"/>
              </a:xfrm>
              <a:custGeom>
                <a:avLst/>
                <a:gdLst>
                  <a:gd name="T0" fmla="*/ 120 w 11"/>
                  <a:gd name="T1" fmla="*/ 0 h 39"/>
                  <a:gd name="T2" fmla="*/ 224 w 11"/>
                  <a:gd name="T3" fmla="*/ 94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9">
                    <a:moveTo>
                      <a:pt x="6" y="0"/>
                    </a:moveTo>
                    <a:cubicBezTo>
                      <a:pt x="0" y="10"/>
                      <a:pt x="7" y="33"/>
                      <a:pt x="11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Freeform 97">
                <a:extLst>
                  <a:ext uri="{FF2B5EF4-FFF2-40B4-BE49-F238E27FC236}">
                    <a16:creationId xmlns:a16="http://schemas.microsoft.com/office/drawing/2014/main" id="{00757CA3-63F7-4D14-8D0A-D41679836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953"/>
                <a:ext cx="22" cy="134"/>
              </a:xfrm>
              <a:custGeom>
                <a:avLst/>
                <a:gdLst>
                  <a:gd name="T0" fmla="*/ 107 w 8"/>
                  <a:gd name="T1" fmla="*/ 0 h 46"/>
                  <a:gd name="T2" fmla="*/ 168 w 8"/>
                  <a:gd name="T3" fmla="*/ 1136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6">
                    <a:moveTo>
                      <a:pt x="5" y="0"/>
                    </a:moveTo>
                    <a:cubicBezTo>
                      <a:pt x="0" y="12"/>
                      <a:pt x="4" y="38"/>
                      <a:pt x="8" y="46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3" name="Freeform 98">
                <a:extLst>
                  <a:ext uri="{FF2B5EF4-FFF2-40B4-BE49-F238E27FC236}">
                    <a16:creationId xmlns:a16="http://schemas.microsoft.com/office/drawing/2014/main" id="{F30F46D3-D693-4803-974C-D7105FBE2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081"/>
                <a:ext cx="188" cy="261"/>
              </a:xfrm>
              <a:custGeom>
                <a:avLst/>
                <a:gdLst>
                  <a:gd name="T0" fmla="*/ 0 w 69"/>
                  <a:gd name="T1" fmla="*/ 0 h 90"/>
                  <a:gd name="T2" fmla="*/ 1395 w 69"/>
                  <a:gd name="T3" fmla="*/ 2195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90">
                    <a:moveTo>
                      <a:pt x="0" y="0"/>
                    </a:moveTo>
                    <a:cubicBezTo>
                      <a:pt x="13" y="39"/>
                      <a:pt x="11" y="63"/>
                      <a:pt x="69" y="9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4" name="Freeform 99">
                <a:extLst>
                  <a:ext uri="{FF2B5EF4-FFF2-40B4-BE49-F238E27FC236}">
                    <a16:creationId xmlns:a16="http://schemas.microsoft.com/office/drawing/2014/main" id="{7EDF22D1-268E-4F9B-83FE-2FAE272C5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3386"/>
                <a:ext cx="38" cy="29"/>
              </a:xfrm>
              <a:custGeom>
                <a:avLst/>
                <a:gdLst>
                  <a:gd name="T0" fmla="*/ 0 w 14"/>
                  <a:gd name="T1" fmla="*/ 0 h 10"/>
                  <a:gd name="T2" fmla="*/ 81 w 14"/>
                  <a:gd name="T3" fmla="*/ 24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8" y="0"/>
                      <a:pt x="14" y="9"/>
                      <a:pt x="4" y="1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5" name="Freeform 100">
                <a:extLst>
                  <a:ext uri="{FF2B5EF4-FFF2-40B4-BE49-F238E27FC236}">
                    <a16:creationId xmlns:a16="http://schemas.microsoft.com/office/drawing/2014/main" id="{F8009342-A45C-4D99-8377-9D5C3666B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3075"/>
                <a:ext cx="33" cy="105"/>
              </a:xfrm>
              <a:custGeom>
                <a:avLst/>
                <a:gdLst>
                  <a:gd name="T0" fmla="*/ 212 w 12"/>
                  <a:gd name="T1" fmla="*/ 0 h 36"/>
                  <a:gd name="T2" fmla="*/ 47 w 12"/>
                  <a:gd name="T3" fmla="*/ 569 h 36"/>
                  <a:gd name="T4" fmla="*/ 22 w 12"/>
                  <a:gd name="T5" fmla="*/ 89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6">
                    <a:moveTo>
                      <a:pt x="10" y="0"/>
                    </a:moveTo>
                    <a:cubicBezTo>
                      <a:pt x="12" y="3"/>
                      <a:pt x="3" y="19"/>
                      <a:pt x="2" y="23"/>
                    </a:cubicBezTo>
                    <a:cubicBezTo>
                      <a:pt x="1" y="27"/>
                      <a:pt x="0" y="32"/>
                      <a:pt x="1" y="36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6" name="Freeform 101">
                <a:extLst>
                  <a:ext uri="{FF2B5EF4-FFF2-40B4-BE49-F238E27FC236}">
                    <a16:creationId xmlns:a16="http://schemas.microsoft.com/office/drawing/2014/main" id="{6AEBF40D-FF4A-4242-A990-1C6AFD700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3101"/>
                <a:ext cx="19" cy="111"/>
              </a:xfrm>
              <a:custGeom>
                <a:avLst/>
                <a:gdLst>
                  <a:gd name="T0" fmla="*/ 141 w 7"/>
                  <a:gd name="T1" fmla="*/ 0 h 38"/>
                  <a:gd name="T2" fmla="*/ 38 w 7"/>
                  <a:gd name="T3" fmla="*/ 946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8">
                    <a:moveTo>
                      <a:pt x="7" y="0"/>
                    </a:moveTo>
                    <a:cubicBezTo>
                      <a:pt x="1" y="7"/>
                      <a:pt x="0" y="29"/>
                      <a:pt x="2" y="38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102">
                <a:extLst>
                  <a:ext uri="{FF2B5EF4-FFF2-40B4-BE49-F238E27FC236}">
                    <a16:creationId xmlns:a16="http://schemas.microsoft.com/office/drawing/2014/main" id="{5D8EC579-3DC4-4FD2-9C54-4C3AFEC99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113"/>
                <a:ext cx="14" cy="113"/>
              </a:xfrm>
              <a:custGeom>
                <a:avLst/>
                <a:gdLst>
                  <a:gd name="T0" fmla="*/ 22 w 5"/>
                  <a:gd name="T1" fmla="*/ 0 h 39"/>
                  <a:gd name="T2" fmla="*/ 48 w 5"/>
                  <a:gd name="T3" fmla="*/ 94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9">
                    <a:moveTo>
                      <a:pt x="1" y="0"/>
                    </a:moveTo>
                    <a:cubicBezTo>
                      <a:pt x="0" y="9"/>
                      <a:pt x="5" y="30"/>
                      <a:pt x="2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103">
                <a:extLst>
                  <a:ext uri="{FF2B5EF4-FFF2-40B4-BE49-F238E27FC236}">
                    <a16:creationId xmlns:a16="http://schemas.microsoft.com/office/drawing/2014/main" id="{A64CD19E-835D-454F-A781-5DA81FF10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078"/>
                <a:ext cx="33" cy="142"/>
              </a:xfrm>
              <a:custGeom>
                <a:avLst/>
                <a:gdLst>
                  <a:gd name="T0" fmla="*/ 0 w 12"/>
                  <a:gd name="T1" fmla="*/ 0 h 49"/>
                  <a:gd name="T2" fmla="*/ 22 w 12"/>
                  <a:gd name="T3" fmla="*/ 362 h 49"/>
                  <a:gd name="T4" fmla="*/ 250 w 12"/>
                  <a:gd name="T5" fmla="*/ 119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9">
                    <a:moveTo>
                      <a:pt x="0" y="0"/>
                    </a:moveTo>
                    <a:cubicBezTo>
                      <a:pt x="0" y="4"/>
                      <a:pt x="0" y="9"/>
                      <a:pt x="1" y="15"/>
                    </a:cubicBezTo>
                    <a:cubicBezTo>
                      <a:pt x="4" y="27"/>
                      <a:pt x="7" y="47"/>
                      <a:pt x="12" y="4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104">
                <a:extLst>
                  <a:ext uri="{FF2B5EF4-FFF2-40B4-BE49-F238E27FC236}">
                    <a16:creationId xmlns:a16="http://schemas.microsoft.com/office/drawing/2014/main" id="{7FD779D7-EB52-4D17-A21F-481043677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084"/>
                <a:ext cx="16" cy="113"/>
              </a:xfrm>
              <a:custGeom>
                <a:avLst/>
                <a:gdLst>
                  <a:gd name="T0" fmla="*/ 0 w 6"/>
                  <a:gd name="T1" fmla="*/ 0 h 39"/>
                  <a:gd name="T2" fmla="*/ 56 w 6"/>
                  <a:gd name="T3" fmla="*/ 94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9">
                    <a:moveTo>
                      <a:pt x="0" y="0"/>
                    </a:moveTo>
                    <a:cubicBezTo>
                      <a:pt x="4" y="7"/>
                      <a:pt x="6" y="31"/>
                      <a:pt x="3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105">
                <a:extLst>
                  <a:ext uri="{FF2B5EF4-FFF2-40B4-BE49-F238E27FC236}">
                    <a16:creationId xmlns:a16="http://schemas.microsoft.com/office/drawing/2014/main" id="{4A055922-415B-4A84-9C6E-CC67363F3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3038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106">
                <a:extLst>
                  <a:ext uri="{FF2B5EF4-FFF2-40B4-BE49-F238E27FC236}">
                    <a16:creationId xmlns:a16="http://schemas.microsoft.com/office/drawing/2014/main" id="{154216AE-8619-47B2-90ED-37AEA7B7B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058"/>
                <a:ext cx="14" cy="101"/>
              </a:xfrm>
              <a:custGeom>
                <a:avLst/>
                <a:gdLst>
                  <a:gd name="T0" fmla="*/ 0 w 5"/>
                  <a:gd name="T1" fmla="*/ 0 h 35"/>
                  <a:gd name="T2" fmla="*/ 87 w 5"/>
                  <a:gd name="T3" fmla="*/ 84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5">
                    <a:moveTo>
                      <a:pt x="0" y="0"/>
                    </a:moveTo>
                    <a:cubicBezTo>
                      <a:pt x="3" y="9"/>
                      <a:pt x="5" y="30"/>
                      <a:pt x="4" y="3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2" name="Freeform 107">
                <a:extLst>
                  <a:ext uri="{FF2B5EF4-FFF2-40B4-BE49-F238E27FC236}">
                    <a16:creationId xmlns:a16="http://schemas.microsoft.com/office/drawing/2014/main" id="{0190FE98-5A54-4BBF-BA6B-2051800B2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3029"/>
                <a:ext cx="11" cy="107"/>
              </a:xfrm>
              <a:custGeom>
                <a:avLst/>
                <a:gdLst>
                  <a:gd name="T0" fmla="*/ 0 w 4"/>
                  <a:gd name="T1" fmla="*/ 0 h 37"/>
                  <a:gd name="T2" fmla="*/ 61 w 4"/>
                  <a:gd name="T3" fmla="*/ 894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7">
                    <a:moveTo>
                      <a:pt x="0" y="0"/>
                    </a:moveTo>
                    <a:cubicBezTo>
                      <a:pt x="4" y="12"/>
                      <a:pt x="4" y="30"/>
                      <a:pt x="3" y="37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3" name="Freeform 108">
                <a:extLst>
                  <a:ext uri="{FF2B5EF4-FFF2-40B4-BE49-F238E27FC236}">
                    <a16:creationId xmlns:a16="http://schemas.microsoft.com/office/drawing/2014/main" id="{D1EAFBC7-3F54-421E-A9A5-29B64153D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3009"/>
                <a:ext cx="13" cy="113"/>
              </a:xfrm>
              <a:custGeom>
                <a:avLst/>
                <a:gdLst>
                  <a:gd name="T0" fmla="*/ 0 w 5"/>
                  <a:gd name="T1" fmla="*/ 0 h 39"/>
                  <a:gd name="T2" fmla="*/ 55 w 5"/>
                  <a:gd name="T3" fmla="*/ 94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9">
                    <a:moveTo>
                      <a:pt x="0" y="0"/>
                    </a:moveTo>
                    <a:cubicBezTo>
                      <a:pt x="2" y="11"/>
                      <a:pt x="5" y="36"/>
                      <a:pt x="3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4" name="Freeform 109">
                <a:extLst>
                  <a:ext uri="{FF2B5EF4-FFF2-40B4-BE49-F238E27FC236}">
                    <a16:creationId xmlns:a16="http://schemas.microsoft.com/office/drawing/2014/main" id="{E3DF5D9C-3753-4BF6-929E-69F9DB56D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994"/>
                <a:ext cx="927" cy="264"/>
              </a:xfrm>
              <a:custGeom>
                <a:avLst/>
                <a:gdLst>
                  <a:gd name="T0" fmla="*/ 6829 w 341"/>
                  <a:gd name="T1" fmla="*/ 0 h 91"/>
                  <a:gd name="T2" fmla="*/ 6829 w 341"/>
                  <a:gd name="T3" fmla="*/ 708 h 91"/>
                  <a:gd name="T4" fmla="*/ 6451 w 341"/>
                  <a:gd name="T5" fmla="*/ 1102 h 91"/>
                  <a:gd name="T6" fmla="*/ 6089 w 341"/>
                  <a:gd name="T7" fmla="*/ 1195 h 91"/>
                  <a:gd name="T8" fmla="*/ 5741 w 341"/>
                  <a:gd name="T9" fmla="*/ 1390 h 91"/>
                  <a:gd name="T10" fmla="*/ 5402 w 341"/>
                  <a:gd name="T11" fmla="*/ 1488 h 91"/>
                  <a:gd name="T12" fmla="*/ 4958 w 341"/>
                  <a:gd name="T13" fmla="*/ 1659 h 91"/>
                  <a:gd name="T14" fmla="*/ 4619 w 341"/>
                  <a:gd name="T15" fmla="*/ 1903 h 91"/>
                  <a:gd name="T16" fmla="*/ 4382 w 341"/>
                  <a:gd name="T17" fmla="*/ 1903 h 91"/>
                  <a:gd name="T18" fmla="*/ 4021 w 341"/>
                  <a:gd name="T19" fmla="*/ 2121 h 91"/>
                  <a:gd name="T20" fmla="*/ 3518 w 341"/>
                  <a:gd name="T21" fmla="*/ 1979 h 91"/>
                  <a:gd name="T22" fmla="*/ 3110 w 341"/>
                  <a:gd name="T23" fmla="*/ 2080 h 91"/>
                  <a:gd name="T24" fmla="*/ 2610 w 341"/>
                  <a:gd name="T25" fmla="*/ 1979 h 91"/>
                  <a:gd name="T26" fmla="*/ 2232 w 341"/>
                  <a:gd name="T27" fmla="*/ 2002 h 91"/>
                  <a:gd name="T28" fmla="*/ 1849 w 341"/>
                  <a:gd name="T29" fmla="*/ 1833 h 91"/>
                  <a:gd name="T30" fmla="*/ 1484 w 341"/>
                  <a:gd name="T31" fmla="*/ 1851 h 91"/>
                  <a:gd name="T32" fmla="*/ 924 w 341"/>
                  <a:gd name="T33" fmla="*/ 1607 h 91"/>
                  <a:gd name="T34" fmla="*/ 748 w 341"/>
                  <a:gd name="T35" fmla="*/ 1590 h 91"/>
                  <a:gd name="T36" fmla="*/ 443 w 341"/>
                  <a:gd name="T37" fmla="*/ 1540 h 91"/>
                  <a:gd name="T38" fmla="*/ 82 w 341"/>
                  <a:gd name="T39" fmla="*/ 1320 h 91"/>
                  <a:gd name="T40" fmla="*/ 421 w 341"/>
                  <a:gd name="T41" fmla="*/ 270 h 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1" h="91">
                    <a:moveTo>
                      <a:pt x="340" y="0"/>
                    </a:moveTo>
                    <a:cubicBezTo>
                      <a:pt x="341" y="9"/>
                      <a:pt x="341" y="22"/>
                      <a:pt x="340" y="29"/>
                    </a:cubicBezTo>
                    <a:cubicBezTo>
                      <a:pt x="337" y="34"/>
                      <a:pt x="330" y="42"/>
                      <a:pt x="321" y="45"/>
                    </a:cubicBezTo>
                    <a:cubicBezTo>
                      <a:pt x="311" y="48"/>
                      <a:pt x="308" y="49"/>
                      <a:pt x="303" y="49"/>
                    </a:cubicBezTo>
                    <a:cubicBezTo>
                      <a:pt x="297" y="48"/>
                      <a:pt x="299" y="53"/>
                      <a:pt x="286" y="57"/>
                    </a:cubicBezTo>
                    <a:cubicBezTo>
                      <a:pt x="272" y="61"/>
                      <a:pt x="276" y="53"/>
                      <a:pt x="269" y="61"/>
                    </a:cubicBezTo>
                    <a:cubicBezTo>
                      <a:pt x="262" y="69"/>
                      <a:pt x="253" y="66"/>
                      <a:pt x="247" y="68"/>
                    </a:cubicBezTo>
                    <a:cubicBezTo>
                      <a:pt x="242" y="70"/>
                      <a:pt x="242" y="76"/>
                      <a:pt x="230" y="78"/>
                    </a:cubicBezTo>
                    <a:cubicBezTo>
                      <a:pt x="219" y="80"/>
                      <a:pt x="225" y="76"/>
                      <a:pt x="218" y="78"/>
                    </a:cubicBezTo>
                    <a:cubicBezTo>
                      <a:pt x="210" y="81"/>
                      <a:pt x="213" y="83"/>
                      <a:pt x="200" y="87"/>
                    </a:cubicBezTo>
                    <a:cubicBezTo>
                      <a:pt x="188" y="91"/>
                      <a:pt x="180" y="80"/>
                      <a:pt x="175" y="81"/>
                    </a:cubicBezTo>
                    <a:cubicBezTo>
                      <a:pt x="170" y="81"/>
                      <a:pt x="172" y="83"/>
                      <a:pt x="155" y="85"/>
                    </a:cubicBezTo>
                    <a:cubicBezTo>
                      <a:pt x="137" y="87"/>
                      <a:pt x="137" y="82"/>
                      <a:pt x="130" y="81"/>
                    </a:cubicBezTo>
                    <a:cubicBezTo>
                      <a:pt x="124" y="79"/>
                      <a:pt x="121" y="83"/>
                      <a:pt x="111" y="82"/>
                    </a:cubicBezTo>
                    <a:cubicBezTo>
                      <a:pt x="100" y="80"/>
                      <a:pt x="98" y="75"/>
                      <a:pt x="92" y="75"/>
                    </a:cubicBezTo>
                    <a:cubicBezTo>
                      <a:pt x="85" y="74"/>
                      <a:pt x="88" y="76"/>
                      <a:pt x="74" y="76"/>
                    </a:cubicBezTo>
                    <a:cubicBezTo>
                      <a:pt x="60" y="76"/>
                      <a:pt x="50" y="68"/>
                      <a:pt x="46" y="66"/>
                    </a:cubicBezTo>
                    <a:cubicBezTo>
                      <a:pt x="42" y="64"/>
                      <a:pt x="37" y="65"/>
                      <a:pt x="37" y="65"/>
                    </a:cubicBezTo>
                    <a:cubicBezTo>
                      <a:pt x="37" y="65"/>
                      <a:pt x="30" y="67"/>
                      <a:pt x="22" y="63"/>
                    </a:cubicBezTo>
                    <a:cubicBezTo>
                      <a:pt x="15" y="60"/>
                      <a:pt x="6" y="61"/>
                      <a:pt x="4" y="54"/>
                    </a:cubicBezTo>
                    <a:cubicBezTo>
                      <a:pt x="0" y="42"/>
                      <a:pt x="8" y="20"/>
                      <a:pt x="21" y="1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5" name="Freeform 110">
                <a:extLst>
                  <a:ext uri="{FF2B5EF4-FFF2-40B4-BE49-F238E27FC236}">
                    <a16:creationId xmlns:a16="http://schemas.microsoft.com/office/drawing/2014/main" id="{EEFD9660-86F6-47F1-A44B-FF7D1CAE6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977"/>
                <a:ext cx="22" cy="101"/>
              </a:xfrm>
              <a:custGeom>
                <a:avLst/>
                <a:gdLst>
                  <a:gd name="T0" fmla="*/ 168 w 8"/>
                  <a:gd name="T1" fmla="*/ 26 h 35"/>
                  <a:gd name="T2" fmla="*/ 0 w 8"/>
                  <a:gd name="T3" fmla="*/ 0 h 35"/>
                  <a:gd name="T4" fmla="*/ 47 w 8"/>
                  <a:gd name="T5" fmla="*/ 141 h 35"/>
                  <a:gd name="T6" fmla="*/ 47 w 8"/>
                  <a:gd name="T7" fmla="*/ 840 h 35"/>
                  <a:gd name="T8" fmla="*/ 168 w 8"/>
                  <a:gd name="T9" fmla="*/ 26 h 35"/>
                  <a:gd name="T10" fmla="*/ 168 w 8"/>
                  <a:gd name="T11" fmla="*/ 2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5">
                    <a:moveTo>
                      <a:pt x="8" y="1"/>
                    </a:moveTo>
                    <a:cubicBezTo>
                      <a:pt x="5" y="2"/>
                      <a:pt x="2" y="1"/>
                      <a:pt x="0" y="0"/>
                    </a:cubicBezTo>
                    <a:cubicBezTo>
                      <a:pt x="0" y="1"/>
                      <a:pt x="2" y="6"/>
                      <a:pt x="2" y="6"/>
                    </a:cubicBezTo>
                    <a:cubicBezTo>
                      <a:pt x="3" y="17"/>
                      <a:pt x="3" y="28"/>
                      <a:pt x="2" y="35"/>
                    </a:cubicBezTo>
                    <a:cubicBezTo>
                      <a:pt x="8" y="27"/>
                      <a:pt x="8" y="16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6" name="Freeform 111">
                <a:extLst>
                  <a:ext uri="{FF2B5EF4-FFF2-40B4-BE49-F238E27FC236}">
                    <a16:creationId xmlns:a16="http://schemas.microsoft.com/office/drawing/2014/main" id="{0C10A28F-899A-4EA1-BBAF-AED097B11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3067"/>
                <a:ext cx="54" cy="159"/>
              </a:xfrm>
              <a:custGeom>
                <a:avLst/>
                <a:gdLst>
                  <a:gd name="T0" fmla="*/ 0 w 20"/>
                  <a:gd name="T1" fmla="*/ 0 h 55"/>
                  <a:gd name="T2" fmla="*/ 313 w 20"/>
                  <a:gd name="T3" fmla="*/ 133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5">
                    <a:moveTo>
                      <a:pt x="0" y="0"/>
                    </a:moveTo>
                    <a:cubicBezTo>
                      <a:pt x="20" y="1"/>
                      <a:pt x="13" y="44"/>
                      <a:pt x="16" y="5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7" name="Freeform 112">
                <a:extLst>
                  <a:ext uri="{FF2B5EF4-FFF2-40B4-BE49-F238E27FC236}">
                    <a16:creationId xmlns:a16="http://schemas.microsoft.com/office/drawing/2014/main" id="{0FB62F18-0E65-4720-98F9-C7F8DE842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469"/>
                <a:ext cx="38" cy="67"/>
              </a:xfrm>
              <a:custGeom>
                <a:avLst/>
                <a:gdLst>
                  <a:gd name="T0" fmla="*/ 0 w 14"/>
                  <a:gd name="T1" fmla="*/ 169 h 23"/>
                  <a:gd name="T2" fmla="*/ 163 w 14"/>
                  <a:gd name="T3" fmla="*/ 0 h 23"/>
                  <a:gd name="T4" fmla="*/ 103 w 14"/>
                  <a:gd name="T5" fmla="*/ 56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3">
                    <a:moveTo>
                      <a:pt x="0" y="7"/>
                    </a:moveTo>
                    <a:cubicBezTo>
                      <a:pt x="1" y="3"/>
                      <a:pt x="4" y="1"/>
                      <a:pt x="8" y="0"/>
                    </a:cubicBezTo>
                    <a:cubicBezTo>
                      <a:pt x="14" y="7"/>
                      <a:pt x="7" y="16"/>
                      <a:pt x="5" y="2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8" name="Freeform 113">
                <a:extLst>
                  <a:ext uri="{FF2B5EF4-FFF2-40B4-BE49-F238E27FC236}">
                    <a16:creationId xmlns:a16="http://schemas.microsoft.com/office/drawing/2014/main" id="{6CA1D5AE-4C84-4688-8277-2E58EE9E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301"/>
                <a:ext cx="60" cy="43"/>
              </a:xfrm>
              <a:custGeom>
                <a:avLst/>
                <a:gdLst>
                  <a:gd name="T0" fmla="*/ 447 w 22"/>
                  <a:gd name="T1" fmla="*/ 140 h 15"/>
                  <a:gd name="T2" fmla="*/ 104 w 22"/>
                  <a:gd name="T3" fmla="*/ 75 h 15"/>
                  <a:gd name="T4" fmla="*/ 142 w 22"/>
                  <a:gd name="T5" fmla="*/ 35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22" y="6"/>
                    </a:moveTo>
                    <a:cubicBezTo>
                      <a:pt x="18" y="5"/>
                      <a:pt x="9" y="0"/>
                      <a:pt x="5" y="3"/>
                    </a:cubicBezTo>
                    <a:cubicBezTo>
                      <a:pt x="0" y="6"/>
                      <a:pt x="3" y="12"/>
                      <a:pt x="7" y="1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9" name="Freeform 114">
                <a:extLst>
                  <a:ext uri="{FF2B5EF4-FFF2-40B4-BE49-F238E27FC236}">
                    <a16:creationId xmlns:a16="http://schemas.microsoft.com/office/drawing/2014/main" id="{68295572-1C4E-4836-9F21-0EE535A12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1947"/>
                <a:ext cx="536" cy="131"/>
              </a:xfrm>
              <a:custGeom>
                <a:avLst/>
                <a:gdLst>
                  <a:gd name="T0" fmla="*/ 0 w 197"/>
                  <a:gd name="T1" fmla="*/ 891 h 45"/>
                  <a:gd name="T2" fmla="*/ 245 w 197"/>
                  <a:gd name="T3" fmla="*/ 1109 h 45"/>
                  <a:gd name="T4" fmla="*/ 326 w 197"/>
                  <a:gd name="T5" fmla="*/ 812 h 45"/>
                  <a:gd name="T6" fmla="*/ 422 w 197"/>
                  <a:gd name="T7" fmla="*/ 838 h 45"/>
                  <a:gd name="T8" fmla="*/ 541 w 197"/>
                  <a:gd name="T9" fmla="*/ 643 h 45"/>
                  <a:gd name="T10" fmla="*/ 808 w 197"/>
                  <a:gd name="T11" fmla="*/ 102 h 45"/>
                  <a:gd name="T12" fmla="*/ 1230 w 197"/>
                  <a:gd name="T13" fmla="*/ 416 h 45"/>
                  <a:gd name="T14" fmla="*/ 1369 w 197"/>
                  <a:gd name="T15" fmla="*/ 373 h 45"/>
                  <a:gd name="T16" fmla="*/ 1673 w 197"/>
                  <a:gd name="T17" fmla="*/ 49 h 45"/>
                  <a:gd name="T18" fmla="*/ 2177 w 197"/>
                  <a:gd name="T19" fmla="*/ 49 h 45"/>
                  <a:gd name="T20" fmla="*/ 2539 w 197"/>
                  <a:gd name="T21" fmla="*/ 416 h 45"/>
                  <a:gd name="T22" fmla="*/ 2762 w 197"/>
                  <a:gd name="T23" fmla="*/ 26 h 45"/>
                  <a:gd name="T24" fmla="*/ 2960 w 197"/>
                  <a:gd name="T25" fmla="*/ 102 h 45"/>
                  <a:gd name="T26" fmla="*/ 3102 w 197"/>
                  <a:gd name="T27" fmla="*/ 346 h 45"/>
                  <a:gd name="T28" fmla="*/ 3347 w 197"/>
                  <a:gd name="T29" fmla="*/ 245 h 45"/>
                  <a:gd name="T30" fmla="*/ 3583 w 197"/>
                  <a:gd name="T31" fmla="*/ 865 h 45"/>
                  <a:gd name="T32" fmla="*/ 3850 w 197"/>
                  <a:gd name="T33" fmla="*/ 737 h 45"/>
                  <a:gd name="T34" fmla="*/ 3967 w 197"/>
                  <a:gd name="T35" fmla="*/ 518 h 4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7" h="45">
                    <a:moveTo>
                      <a:pt x="0" y="36"/>
                    </a:moveTo>
                    <a:cubicBezTo>
                      <a:pt x="5" y="37"/>
                      <a:pt x="12" y="45"/>
                      <a:pt x="12" y="45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5" y="30"/>
                      <a:pt x="27" y="26"/>
                    </a:cubicBezTo>
                    <a:cubicBezTo>
                      <a:pt x="31" y="18"/>
                      <a:pt x="34" y="12"/>
                      <a:pt x="40" y="4"/>
                    </a:cubicBezTo>
                    <a:cubicBezTo>
                      <a:pt x="45" y="9"/>
                      <a:pt x="54" y="16"/>
                      <a:pt x="61" y="17"/>
                    </a:cubicBezTo>
                    <a:cubicBezTo>
                      <a:pt x="67" y="18"/>
                      <a:pt x="63" y="20"/>
                      <a:pt x="68" y="15"/>
                    </a:cubicBezTo>
                    <a:cubicBezTo>
                      <a:pt x="74" y="11"/>
                      <a:pt x="76" y="4"/>
                      <a:pt x="83" y="2"/>
                    </a:cubicBezTo>
                    <a:cubicBezTo>
                      <a:pt x="87" y="11"/>
                      <a:pt x="103" y="4"/>
                      <a:pt x="108" y="2"/>
                    </a:cubicBezTo>
                    <a:cubicBezTo>
                      <a:pt x="121" y="0"/>
                      <a:pt x="121" y="5"/>
                      <a:pt x="126" y="17"/>
                    </a:cubicBezTo>
                    <a:cubicBezTo>
                      <a:pt x="131" y="11"/>
                      <a:pt x="134" y="9"/>
                      <a:pt x="137" y="1"/>
                    </a:cubicBezTo>
                    <a:cubicBezTo>
                      <a:pt x="140" y="4"/>
                      <a:pt x="144" y="3"/>
                      <a:pt x="147" y="4"/>
                    </a:cubicBezTo>
                    <a:cubicBezTo>
                      <a:pt x="149" y="6"/>
                      <a:pt x="152" y="14"/>
                      <a:pt x="154" y="14"/>
                    </a:cubicBezTo>
                    <a:cubicBezTo>
                      <a:pt x="158" y="15"/>
                      <a:pt x="161" y="9"/>
                      <a:pt x="166" y="10"/>
                    </a:cubicBezTo>
                    <a:cubicBezTo>
                      <a:pt x="171" y="12"/>
                      <a:pt x="175" y="31"/>
                      <a:pt x="178" y="35"/>
                    </a:cubicBezTo>
                    <a:cubicBezTo>
                      <a:pt x="182" y="32"/>
                      <a:pt x="188" y="33"/>
                      <a:pt x="191" y="30"/>
                    </a:cubicBezTo>
                    <a:cubicBezTo>
                      <a:pt x="194" y="27"/>
                      <a:pt x="192" y="23"/>
                      <a:pt x="197" y="2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0" name="Freeform 115">
                <a:extLst>
                  <a:ext uri="{FF2B5EF4-FFF2-40B4-BE49-F238E27FC236}">
                    <a16:creationId xmlns:a16="http://schemas.microsoft.com/office/drawing/2014/main" id="{5F629541-CDB8-4B3A-9178-6C0B52AFE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049"/>
                <a:ext cx="193" cy="237"/>
              </a:xfrm>
              <a:custGeom>
                <a:avLst/>
                <a:gdLst>
                  <a:gd name="T0" fmla="*/ 318 w 71"/>
                  <a:gd name="T1" fmla="*/ 266 h 82"/>
                  <a:gd name="T2" fmla="*/ 82 w 71"/>
                  <a:gd name="T3" fmla="*/ 384 h 82"/>
                  <a:gd name="T4" fmla="*/ 642 w 71"/>
                  <a:gd name="T5" fmla="*/ 725 h 82"/>
                  <a:gd name="T6" fmla="*/ 1182 w 71"/>
                  <a:gd name="T7" fmla="*/ 1428 h 82"/>
                  <a:gd name="T8" fmla="*/ 1427 w 71"/>
                  <a:gd name="T9" fmla="*/ 181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82">
                    <a:moveTo>
                      <a:pt x="16" y="11"/>
                    </a:moveTo>
                    <a:cubicBezTo>
                      <a:pt x="9" y="0"/>
                      <a:pt x="0" y="3"/>
                      <a:pt x="4" y="16"/>
                    </a:cubicBezTo>
                    <a:cubicBezTo>
                      <a:pt x="9" y="31"/>
                      <a:pt x="20" y="27"/>
                      <a:pt x="32" y="30"/>
                    </a:cubicBezTo>
                    <a:cubicBezTo>
                      <a:pt x="48" y="33"/>
                      <a:pt x="55" y="44"/>
                      <a:pt x="59" y="59"/>
                    </a:cubicBezTo>
                    <a:cubicBezTo>
                      <a:pt x="60" y="62"/>
                      <a:pt x="65" y="82"/>
                      <a:pt x="71" y="7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116">
                <a:extLst>
                  <a:ext uri="{FF2B5EF4-FFF2-40B4-BE49-F238E27FC236}">
                    <a16:creationId xmlns:a16="http://schemas.microsoft.com/office/drawing/2014/main" id="{45568834-2099-4749-B393-65019EFE5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257"/>
                <a:ext cx="177" cy="56"/>
              </a:xfrm>
              <a:custGeom>
                <a:avLst/>
                <a:gdLst>
                  <a:gd name="T0" fmla="*/ 0 w 65"/>
                  <a:gd name="T1" fmla="*/ 486 h 19"/>
                  <a:gd name="T2" fmla="*/ 504 w 65"/>
                  <a:gd name="T3" fmla="*/ 53 h 19"/>
                  <a:gd name="T4" fmla="*/ 727 w 65"/>
                  <a:gd name="T5" fmla="*/ 130 h 19"/>
                  <a:gd name="T6" fmla="*/ 1313 w 65"/>
                  <a:gd name="T7" fmla="*/ 18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19">
                    <a:moveTo>
                      <a:pt x="0" y="19"/>
                    </a:moveTo>
                    <a:cubicBezTo>
                      <a:pt x="9" y="15"/>
                      <a:pt x="17" y="5"/>
                      <a:pt x="25" y="2"/>
                    </a:cubicBezTo>
                    <a:cubicBezTo>
                      <a:pt x="31" y="0"/>
                      <a:pt x="30" y="3"/>
                      <a:pt x="36" y="5"/>
                    </a:cubicBezTo>
                    <a:cubicBezTo>
                      <a:pt x="47" y="8"/>
                      <a:pt x="55" y="1"/>
                      <a:pt x="65" y="7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2" name="Freeform 117">
                <a:extLst>
                  <a:ext uri="{FF2B5EF4-FFF2-40B4-BE49-F238E27FC236}">
                    <a16:creationId xmlns:a16="http://schemas.microsoft.com/office/drawing/2014/main" id="{57A3165C-0E3F-435B-A803-248C5BD43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759"/>
                <a:ext cx="299" cy="150"/>
              </a:xfrm>
              <a:custGeom>
                <a:avLst/>
                <a:gdLst>
                  <a:gd name="T0" fmla="*/ 0 w 110"/>
                  <a:gd name="T1" fmla="*/ 1108 h 52"/>
                  <a:gd name="T2" fmla="*/ 340 w 110"/>
                  <a:gd name="T3" fmla="*/ 1056 h 52"/>
                  <a:gd name="T4" fmla="*/ 701 w 110"/>
                  <a:gd name="T5" fmla="*/ 1223 h 52"/>
                  <a:gd name="T6" fmla="*/ 984 w 110"/>
                  <a:gd name="T7" fmla="*/ 1223 h 52"/>
                  <a:gd name="T8" fmla="*/ 1166 w 110"/>
                  <a:gd name="T9" fmla="*/ 958 h 52"/>
                  <a:gd name="T10" fmla="*/ 1509 w 110"/>
                  <a:gd name="T11" fmla="*/ 865 h 52"/>
                  <a:gd name="T12" fmla="*/ 1604 w 110"/>
                  <a:gd name="T13" fmla="*/ 574 h 52"/>
                  <a:gd name="T14" fmla="*/ 1848 w 110"/>
                  <a:gd name="T15" fmla="*/ 332 h 52"/>
                  <a:gd name="T16" fmla="*/ 2069 w 110"/>
                  <a:gd name="T17" fmla="*/ 141 h 52"/>
                  <a:gd name="T18" fmla="*/ 2210 w 110"/>
                  <a:gd name="T19" fmla="*/ 0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0" h="52">
                    <a:moveTo>
                      <a:pt x="0" y="46"/>
                    </a:moveTo>
                    <a:cubicBezTo>
                      <a:pt x="5" y="47"/>
                      <a:pt x="12" y="43"/>
                      <a:pt x="17" y="44"/>
                    </a:cubicBezTo>
                    <a:cubicBezTo>
                      <a:pt x="24" y="46"/>
                      <a:pt x="25" y="52"/>
                      <a:pt x="35" y="51"/>
                    </a:cubicBezTo>
                    <a:cubicBezTo>
                      <a:pt x="38" y="51"/>
                      <a:pt x="46" y="52"/>
                      <a:pt x="49" y="51"/>
                    </a:cubicBezTo>
                    <a:cubicBezTo>
                      <a:pt x="55" y="48"/>
                      <a:pt x="53" y="43"/>
                      <a:pt x="58" y="40"/>
                    </a:cubicBezTo>
                    <a:cubicBezTo>
                      <a:pt x="64" y="36"/>
                      <a:pt x="70" y="41"/>
                      <a:pt x="75" y="36"/>
                    </a:cubicBezTo>
                    <a:cubicBezTo>
                      <a:pt x="77" y="33"/>
                      <a:pt x="78" y="27"/>
                      <a:pt x="80" y="24"/>
                    </a:cubicBezTo>
                    <a:cubicBezTo>
                      <a:pt x="83" y="20"/>
                      <a:pt x="87" y="16"/>
                      <a:pt x="92" y="14"/>
                    </a:cubicBezTo>
                    <a:cubicBezTo>
                      <a:pt x="98" y="10"/>
                      <a:pt x="98" y="11"/>
                      <a:pt x="103" y="6"/>
                    </a:cubicBezTo>
                    <a:cubicBezTo>
                      <a:pt x="106" y="3"/>
                      <a:pt x="107" y="1"/>
                      <a:pt x="11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3" name="Freeform 118">
                <a:extLst>
                  <a:ext uri="{FF2B5EF4-FFF2-40B4-BE49-F238E27FC236}">
                    <a16:creationId xmlns:a16="http://schemas.microsoft.com/office/drawing/2014/main" id="{E63E4530-9617-4630-A053-17AD12F0C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1880"/>
                <a:ext cx="16" cy="186"/>
              </a:xfrm>
              <a:custGeom>
                <a:avLst/>
                <a:gdLst>
                  <a:gd name="T0" fmla="*/ 35 w 6"/>
                  <a:gd name="T1" fmla="*/ 0 h 64"/>
                  <a:gd name="T2" fmla="*/ 77 w 6"/>
                  <a:gd name="T3" fmla="*/ 244 h 64"/>
                  <a:gd name="T4" fmla="*/ 77 w 6"/>
                  <a:gd name="T5" fmla="*/ 491 h 64"/>
                  <a:gd name="T6" fmla="*/ 0 w 6"/>
                  <a:gd name="T7" fmla="*/ 735 h 64"/>
                  <a:gd name="T8" fmla="*/ 77 w 6"/>
                  <a:gd name="T9" fmla="*/ 953 h 64"/>
                  <a:gd name="T10" fmla="*/ 56 w 6"/>
                  <a:gd name="T11" fmla="*/ 1131 h 64"/>
                  <a:gd name="T12" fmla="*/ 115 w 6"/>
                  <a:gd name="T13" fmla="*/ 1302 h 64"/>
                  <a:gd name="T14" fmla="*/ 0 w 6"/>
                  <a:gd name="T15" fmla="*/ 1572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64">
                    <a:moveTo>
                      <a:pt x="2" y="0"/>
                    </a:moveTo>
                    <a:cubicBezTo>
                      <a:pt x="1" y="5"/>
                      <a:pt x="3" y="6"/>
                      <a:pt x="4" y="10"/>
                    </a:cubicBezTo>
                    <a:cubicBezTo>
                      <a:pt x="5" y="17"/>
                      <a:pt x="6" y="13"/>
                      <a:pt x="4" y="20"/>
                    </a:cubicBezTo>
                    <a:cubicBezTo>
                      <a:pt x="3" y="24"/>
                      <a:pt x="0" y="24"/>
                      <a:pt x="0" y="30"/>
                    </a:cubicBezTo>
                    <a:cubicBezTo>
                      <a:pt x="1" y="33"/>
                      <a:pt x="3" y="36"/>
                      <a:pt x="4" y="39"/>
                    </a:cubicBezTo>
                    <a:cubicBezTo>
                      <a:pt x="4" y="42"/>
                      <a:pt x="3" y="44"/>
                      <a:pt x="3" y="46"/>
                    </a:cubicBezTo>
                    <a:cubicBezTo>
                      <a:pt x="4" y="48"/>
                      <a:pt x="6" y="53"/>
                      <a:pt x="6" y="53"/>
                    </a:cubicBezTo>
                    <a:cubicBezTo>
                      <a:pt x="6" y="59"/>
                      <a:pt x="4" y="60"/>
                      <a:pt x="0" y="6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4" name="Freeform 119">
                <a:extLst>
                  <a:ext uri="{FF2B5EF4-FFF2-40B4-BE49-F238E27FC236}">
                    <a16:creationId xmlns:a16="http://schemas.microsoft.com/office/drawing/2014/main" id="{81E72D2A-90A4-4D1C-A14E-7718508EA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736"/>
                <a:ext cx="84" cy="61"/>
              </a:xfrm>
              <a:custGeom>
                <a:avLst/>
                <a:gdLst>
                  <a:gd name="T0" fmla="*/ 0 w 31"/>
                  <a:gd name="T1" fmla="*/ 439 h 21"/>
                  <a:gd name="T2" fmla="*/ 618 w 31"/>
                  <a:gd name="T3" fmla="*/ 514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1">
                    <a:moveTo>
                      <a:pt x="0" y="18"/>
                    </a:moveTo>
                    <a:cubicBezTo>
                      <a:pt x="7" y="0"/>
                      <a:pt x="27" y="3"/>
                      <a:pt x="31" y="2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5" name="Freeform 120">
                <a:extLst>
                  <a:ext uri="{FF2B5EF4-FFF2-40B4-BE49-F238E27FC236}">
                    <a16:creationId xmlns:a16="http://schemas.microsoft.com/office/drawing/2014/main" id="{50AC64D7-D170-4EF8-91F1-22FFE1BA8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3055"/>
                <a:ext cx="19" cy="6"/>
              </a:xfrm>
              <a:custGeom>
                <a:avLst/>
                <a:gdLst>
                  <a:gd name="T0" fmla="*/ 141 w 7"/>
                  <a:gd name="T1" fmla="*/ 27 h 2"/>
                  <a:gd name="T2" fmla="*/ 0 w 7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5" y="0"/>
                      <a:pt x="1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6" name="Freeform 121">
                <a:extLst>
                  <a:ext uri="{FF2B5EF4-FFF2-40B4-BE49-F238E27FC236}">
                    <a16:creationId xmlns:a16="http://schemas.microsoft.com/office/drawing/2014/main" id="{24AD0008-83DE-440F-A184-236BBF63C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3304"/>
                <a:ext cx="68" cy="64"/>
              </a:xfrm>
              <a:custGeom>
                <a:avLst/>
                <a:gdLst>
                  <a:gd name="T0" fmla="*/ 384 w 25"/>
                  <a:gd name="T1" fmla="*/ 399 h 22"/>
                  <a:gd name="T2" fmla="*/ 326 w 25"/>
                  <a:gd name="T3" fmla="*/ 169 h 22"/>
                  <a:gd name="T4" fmla="*/ 163 w 25"/>
                  <a:gd name="T5" fmla="*/ 541 h 22"/>
                  <a:gd name="T6" fmla="*/ 223 w 25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2">
                    <a:moveTo>
                      <a:pt x="19" y="16"/>
                    </a:moveTo>
                    <a:cubicBezTo>
                      <a:pt x="25" y="11"/>
                      <a:pt x="24" y="4"/>
                      <a:pt x="16" y="7"/>
                    </a:cubicBezTo>
                    <a:cubicBezTo>
                      <a:pt x="9" y="9"/>
                      <a:pt x="13" y="17"/>
                      <a:pt x="8" y="22"/>
                    </a:cubicBezTo>
                    <a:cubicBezTo>
                      <a:pt x="0" y="17"/>
                      <a:pt x="7" y="5"/>
                      <a:pt x="11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7" name="Freeform 122">
                <a:extLst>
                  <a:ext uri="{FF2B5EF4-FFF2-40B4-BE49-F238E27FC236}">
                    <a16:creationId xmlns:a16="http://schemas.microsoft.com/office/drawing/2014/main" id="{BA6FA5F2-E756-4FD1-84EE-A4E7ABAAF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1799"/>
                <a:ext cx="33" cy="29"/>
              </a:xfrm>
              <a:custGeom>
                <a:avLst/>
                <a:gdLst>
                  <a:gd name="T0" fmla="*/ 0 w 12"/>
                  <a:gd name="T1" fmla="*/ 244 h 10"/>
                  <a:gd name="T2" fmla="*/ 250 w 12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4" y="7"/>
                      <a:pt x="8" y="3"/>
                      <a:pt x="12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8" name="Freeform 123">
                <a:extLst>
                  <a:ext uri="{FF2B5EF4-FFF2-40B4-BE49-F238E27FC236}">
                    <a16:creationId xmlns:a16="http://schemas.microsoft.com/office/drawing/2014/main" id="{53214ECF-1BEA-4B8E-A6A4-1B5AC3BAE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730"/>
                <a:ext cx="29" cy="32"/>
              </a:xfrm>
              <a:custGeom>
                <a:avLst/>
                <a:gdLst>
                  <a:gd name="T0" fmla="*/ 182 w 11"/>
                  <a:gd name="T1" fmla="*/ 271 h 11"/>
                  <a:gd name="T2" fmla="*/ 55 w 11"/>
                  <a:gd name="T3" fmla="*/ 0 h 11"/>
                  <a:gd name="T4" fmla="*/ 21 w 11"/>
                  <a:gd name="T5" fmla="*/ 24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0" y="11"/>
                    </a:moveTo>
                    <a:cubicBezTo>
                      <a:pt x="11" y="6"/>
                      <a:pt x="7" y="2"/>
                      <a:pt x="3" y="0"/>
                    </a:cubicBezTo>
                    <a:cubicBezTo>
                      <a:pt x="1" y="3"/>
                      <a:pt x="0" y="7"/>
                      <a:pt x="1" y="1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9" name="Freeform 124">
                <a:extLst>
                  <a:ext uri="{FF2B5EF4-FFF2-40B4-BE49-F238E27FC236}">
                    <a16:creationId xmlns:a16="http://schemas.microsoft.com/office/drawing/2014/main" id="{FA30C5B6-7E28-4136-9AA1-944A82BD2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075"/>
                <a:ext cx="43" cy="49"/>
              </a:xfrm>
              <a:custGeom>
                <a:avLst/>
                <a:gdLst>
                  <a:gd name="T0" fmla="*/ 312 w 16"/>
                  <a:gd name="T1" fmla="*/ 216 h 17"/>
                  <a:gd name="T2" fmla="*/ 196 w 16"/>
                  <a:gd name="T3" fmla="*/ 40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16" y="9"/>
                    </a:moveTo>
                    <a:cubicBezTo>
                      <a:pt x="9" y="0"/>
                      <a:pt x="0" y="10"/>
                      <a:pt x="10" y="17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0" name="Freeform 125">
                <a:extLst>
                  <a:ext uri="{FF2B5EF4-FFF2-40B4-BE49-F238E27FC236}">
                    <a16:creationId xmlns:a16="http://schemas.microsoft.com/office/drawing/2014/main" id="{9E48CDF8-74B8-4FF7-B73E-153073A6C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01"/>
                <a:ext cx="8" cy="17"/>
              </a:xfrm>
              <a:custGeom>
                <a:avLst/>
                <a:gdLst>
                  <a:gd name="T0" fmla="*/ 0 w 3"/>
                  <a:gd name="T1" fmla="*/ 136 h 6"/>
                  <a:gd name="T2" fmla="*/ 56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1" y="4"/>
                      <a:pt x="2" y="2"/>
                      <a:pt x="3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1" name="Freeform 126">
                <a:extLst>
                  <a:ext uri="{FF2B5EF4-FFF2-40B4-BE49-F238E27FC236}">
                    <a16:creationId xmlns:a16="http://schemas.microsoft.com/office/drawing/2014/main" id="{CB37F54C-60C4-46C4-A75B-0A9EBDA8C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431"/>
                <a:ext cx="38" cy="44"/>
              </a:xfrm>
              <a:custGeom>
                <a:avLst/>
                <a:gdLst>
                  <a:gd name="T0" fmla="*/ 0 w 14"/>
                  <a:gd name="T1" fmla="*/ 0 h 15"/>
                  <a:gd name="T2" fmla="*/ 0 w 14"/>
                  <a:gd name="T3" fmla="*/ 27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5">
                    <a:moveTo>
                      <a:pt x="0" y="0"/>
                    </a:moveTo>
                    <a:cubicBezTo>
                      <a:pt x="14" y="4"/>
                      <a:pt x="8" y="15"/>
                      <a:pt x="0" y="11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2" name="Freeform 127">
                <a:extLst>
                  <a:ext uri="{FF2B5EF4-FFF2-40B4-BE49-F238E27FC236}">
                    <a16:creationId xmlns:a16="http://schemas.microsoft.com/office/drawing/2014/main" id="{6216EE20-CBEF-460E-95F5-AE78A82A3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521"/>
                <a:ext cx="27" cy="6"/>
              </a:xfrm>
              <a:custGeom>
                <a:avLst/>
                <a:gdLst>
                  <a:gd name="T0" fmla="*/ 0 w 10"/>
                  <a:gd name="T1" fmla="*/ 0 h 2"/>
                  <a:gd name="T2" fmla="*/ 197 w 10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cubicBezTo>
                      <a:pt x="4" y="0"/>
                      <a:pt x="7" y="1"/>
                      <a:pt x="10" y="2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3" name="Freeform 128">
                <a:extLst>
                  <a:ext uri="{FF2B5EF4-FFF2-40B4-BE49-F238E27FC236}">
                    <a16:creationId xmlns:a16="http://schemas.microsoft.com/office/drawing/2014/main" id="{B8520AF6-3DF3-47AC-AA8B-15C44752B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736"/>
                <a:ext cx="27" cy="26"/>
              </a:xfrm>
              <a:custGeom>
                <a:avLst/>
                <a:gdLst>
                  <a:gd name="T0" fmla="*/ 116 w 10"/>
                  <a:gd name="T1" fmla="*/ 217 h 9"/>
                  <a:gd name="T2" fmla="*/ 138 w 10"/>
                  <a:gd name="T3" fmla="*/ 0 h 9"/>
                  <a:gd name="T4" fmla="*/ 0 w 10"/>
                  <a:gd name="T5" fmla="*/ 1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4" y="0"/>
                      <a:pt x="1" y="2"/>
                      <a:pt x="0" y="5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4" name="Freeform 129">
                <a:extLst>
                  <a:ext uri="{FF2B5EF4-FFF2-40B4-BE49-F238E27FC236}">
                    <a16:creationId xmlns:a16="http://schemas.microsoft.com/office/drawing/2014/main" id="{433F689C-2D05-4081-9387-D9531CC33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768"/>
                <a:ext cx="11" cy="11"/>
              </a:xfrm>
              <a:custGeom>
                <a:avLst/>
                <a:gdLst>
                  <a:gd name="T0" fmla="*/ 83 w 4"/>
                  <a:gd name="T1" fmla="*/ 83 h 4"/>
                  <a:gd name="T2" fmla="*/ 0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5" name="Freeform 130">
                <a:extLst>
                  <a:ext uri="{FF2B5EF4-FFF2-40B4-BE49-F238E27FC236}">
                    <a16:creationId xmlns:a16="http://schemas.microsoft.com/office/drawing/2014/main" id="{416A82EE-1C1E-40C6-9EB7-7622006B9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643"/>
                <a:ext cx="65" cy="41"/>
              </a:xfrm>
              <a:custGeom>
                <a:avLst/>
                <a:gdLst>
                  <a:gd name="T0" fmla="*/ 241 w 24"/>
                  <a:gd name="T1" fmla="*/ 26 h 14"/>
                  <a:gd name="T2" fmla="*/ 360 w 2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4">
                    <a:moveTo>
                      <a:pt x="12" y="1"/>
                    </a:moveTo>
                    <a:cubicBezTo>
                      <a:pt x="0" y="14"/>
                      <a:pt x="24" y="13"/>
                      <a:pt x="18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6" name="Freeform 131">
                <a:extLst>
                  <a:ext uri="{FF2B5EF4-FFF2-40B4-BE49-F238E27FC236}">
                    <a16:creationId xmlns:a16="http://schemas.microsoft.com/office/drawing/2014/main" id="{C3F02D0A-DF11-42F9-B36E-6A67071C4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3261"/>
                <a:ext cx="60" cy="75"/>
              </a:xfrm>
              <a:custGeom>
                <a:avLst/>
                <a:gdLst>
                  <a:gd name="T0" fmla="*/ 22 w 22"/>
                  <a:gd name="T1" fmla="*/ 190 h 26"/>
                  <a:gd name="T2" fmla="*/ 142 w 22"/>
                  <a:gd name="T3" fmla="*/ 0 h 26"/>
                  <a:gd name="T4" fmla="*/ 60 w 22"/>
                  <a:gd name="T5" fmla="*/ 317 h 26"/>
                  <a:gd name="T6" fmla="*/ 164 w 22"/>
                  <a:gd name="T7" fmla="*/ 62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6">
                    <a:moveTo>
                      <a:pt x="1" y="8"/>
                    </a:moveTo>
                    <a:cubicBezTo>
                      <a:pt x="0" y="3"/>
                      <a:pt x="3" y="1"/>
                      <a:pt x="7" y="0"/>
                    </a:cubicBezTo>
                    <a:cubicBezTo>
                      <a:pt x="9" y="5"/>
                      <a:pt x="6" y="9"/>
                      <a:pt x="3" y="13"/>
                    </a:cubicBezTo>
                    <a:cubicBezTo>
                      <a:pt x="18" y="9"/>
                      <a:pt x="22" y="20"/>
                      <a:pt x="8" y="26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7" name="Freeform 132">
                <a:extLst>
                  <a:ext uri="{FF2B5EF4-FFF2-40B4-BE49-F238E27FC236}">
                    <a16:creationId xmlns:a16="http://schemas.microsoft.com/office/drawing/2014/main" id="{2D172FAA-B39B-4C19-BA1C-CB4E4139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3217"/>
                <a:ext cx="22" cy="12"/>
              </a:xfrm>
              <a:custGeom>
                <a:avLst/>
                <a:gdLst>
                  <a:gd name="T0" fmla="*/ 168 w 8"/>
                  <a:gd name="T1" fmla="*/ 27 h 4"/>
                  <a:gd name="T2" fmla="*/ 0 w 8"/>
                  <a:gd name="T3" fmla="*/ 10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5" y="0"/>
                      <a:pt x="1" y="0"/>
                      <a:pt x="0" y="4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8" name="Freeform 133">
                <a:extLst>
                  <a:ext uri="{FF2B5EF4-FFF2-40B4-BE49-F238E27FC236}">
                    <a16:creationId xmlns:a16="http://schemas.microsoft.com/office/drawing/2014/main" id="{06E5F704-554E-4267-9AD7-0F2A5182C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3429"/>
                <a:ext cx="44" cy="58"/>
              </a:xfrm>
              <a:custGeom>
                <a:avLst/>
                <a:gdLst>
                  <a:gd name="T0" fmla="*/ 0 w 16"/>
                  <a:gd name="T1" fmla="*/ 218 h 20"/>
                  <a:gd name="T2" fmla="*/ 83 w 16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0">
                    <a:moveTo>
                      <a:pt x="0" y="9"/>
                    </a:moveTo>
                    <a:cubicBezTo>
                      <a:pt x="6" y="20"/>
                      <a:pt x="16" y="6"/>
                      <a:pt x="4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9" name="Freeform 134">
                <a:extLst>
                  <a:ext uri="{FF2B5EF4-FFF2-40B4-BE49-F238E27FC236}">
                    <a16:creationId xmlns:a16="http://schemas.microsoft.com/office/drawing/2014/main" id="{9EA6AB5A-ECDA-4B06-A65E-BEFCBB16F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3371"/>
                <a:ext cx="25" cy="12"/>
              </a:xfrm>
              <a:custGeom>
                <a:avLst/>
                <a:gdLst>
                  <a:gd name="T0" fmla="*/ 192 w 9"/>
                  <a:gd name="T1" fmla="*/ 0 h 4"/>
                  <a:gd name="T2" fmla="*/ 0 w 9"/>
                  <a:gd name="T3" fmla="*/ 10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7" y="2"/>
                      <a:pt x="4" y="4"/>
                      <a:pt x="0" y="4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0" name="Freeform 135">
                <a:extLst>
                  <a:ext uri="{FF2B5EF4-FFF2-40B4-BE49-F238E27FC236}">
                    <a16:creationId xmlns:a16="http://schemas.microsoft.com/office/drawing/2014/main" id="{7730549A-A0F3-4DC4-8461-D3B998C59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3264"/>
                <a:ext cx="17" cy="35"/>
              </a:xfrm>
              <a:custGeom>
                <a:avLst/>
                <a:gdLst>
                  <a:gd name="T0" fmla="*/ 136 w 6"/>
                  <a:gd name="T1" fmla="*/ 0 h 12"/>
                  <a:gd name="T2" fmla="*/ 0 w 6"/>
                  <a:gd name="T3" fmla="*/ 29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cubicBezTo>
                      <a:pt x="5" y="4"/>
                      <a:pt x="2" y="8"/>
                      <a:pt x="0" y="12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1" name="Freeform 136">
                <a:extLst>
                  <a:ext uri="{FF2B5EF4-FFF2-40B4-BE49-F238E27FC236}">
                    <a16:creationId xmlns:a16="http://schemas.microsoft.com/office/drawing/2014/main" id="{27923C61-A339-4721-B104-1C85ACDB5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2846"/>
                <a:ext cx="5" cy="18"/>
              </a:xfrm>
              <a:custGeom>
                <a:avLst/>
                <a:gdLst>
                  <a:gd name="T0" fmla="*/ 33 w 2"/>
                  <a:gd name="T1" fmla="*/ 0 h 6"/>
                  <a:gd name="T2" fmla="*/ 33 w 2"/>
                  <a:gd name="T3" fmla="*/ 16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4"/>
                      <a:pt x="2" y="6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2" name="Freeform 137">
                <a:extLst>
                  <a:ext uri="{FF2B5EF4-FFF2-40B4-BE49-F238E27FC236}">
                    <a16:creationId xmlns:a16="http://schemas.microsoft.com/office/drawing/2014/main" id="{EBF9D630-51E6-4A6D-88C1-766FE7A54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829"/>
                <a:ext cx="3" cy="14"/>
              </a:xfrm>
              <a:custGeom>
                <a:avLst/>
                <a:gdLst>
                  <a:gd name="T0" fmla="*/ 27 w 1"/>
                  <a:gd name="T1" fmla="*/ 0 h 5"/>
                  <a:gd name="T2" fmla="*/ 27 w 1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2"/>
                      <a:pt x="0" y="3"/>
                      <a:pt x="1" y="5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3" name="Freeform 138">
                <a:extLst>
                  <a:ext uri="{FF2B5EF4-FFF2-40B4-BE49-F238E27FC236}">
                    <a16:creationId xmlns:a16="http://schemas.microsoft.com/office/drawing/2014/main" id="{0EEE8FAF-4AB6-460B-A81E-4711E9921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916"/>
                <a:ext cx="5" cy="14"/>
              </a:xfrm>
              <a:custGeom>
                <a:avLst/>
                <a:gdLst>
                  <a:gd name="T0" fmla="*/ 20 w 2"/>
                  <a:gd name="T1" fmla="*/ 0 h 5"/>
                  <a:gd name="T2" fmla="*/ 33 w 2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2"/>
                      <a:pt x="0" y="4"/>
                      <a:pt x="2" y="5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4" name="Freeform 139">
                <a:extLst>
                  <a:ext uri="{FF2B5EF4-FFF2-40B4-BE49-F238E27FC236}">
                    <a16:creationId xmlns:a16="http://schemas.microsoft.com/office/drawing/2014/main" id="{9A602DF3-E78D-4AC6-B6D5-A59C29348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272"/>
                <a:ext cx="44" cy="67"/>
              </a:xfrm>
              <a:custGeom>
                <a:avLst/>
                <a:gdLst>
                  <a:gd name="T0" fmla="*/ 333 w 16"/>
                  <a:gd name="T1" fmla="*/ 519 h 23"/>
                  <a:gd name="T2" fmla="*/ 83 w 16"/>
                  <a:gd name="T3" fmla="*/ 542 h 23"/>
                  <a:gd name="T4" fmla="*/ 272 w 16"/>
                  <a:gd name="T5" fmla="*/ 399 h 23"/>
                  <a:gd name="T6" fmla="*/ 311 w 16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6" y="21"/>
                    </a:moveTo>
                    <a:cubicBezTo>
                      <a:pt x="12" y="22"/>
                      <a:pt x="7" y="23"/>
                      <a:pt x="4" y="22"/>
                    </a:cubicBezTo>
                    <a:cubicBezTo>
                      <a:pt x="6" y="19"/>
                      <a:pt x="9" y="16"/>
                      <a:pt x="13" y="16"/>
                    </a:cubicBezTo>
                    <a:cubicBezTo>
                      <a:pt x="0" y="13"/>
                      <a:pt x="12" y="6"/>
                      <a:pt x="15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5" name="Freeform 140">
                <a:extLst>
                  <a:ext uri="{FF2B5EF4-FFF2-40B4-BE49-F238E27FC236}">
                    <a16:creationId xmlns:a16="http://schemas.microsoft.com/office/drawing/2014/main" id="{ADAB8ABB-61AF-450A-965C-AB789AD0C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049"/>
                <a:ext cx="52" cy="32"/>
              </a:xfrm>
              <a:custGeom>
                <a:avLst/>
                <a:gdLst>
                  <a:gd name="T0" fmla="*/ 246 w 19"/>
                  <a:gd name="T1" fmla="*/ 271 h 11"/>
                  <a:gd name="T2" fmla="*/ 389 w 19"/>
                  <a:gd name="T3" fmla="*/ 26 h 11"/>
                  <a:gd name="T4" fmla="*/ 0 w 19"/>
                  <a:gd name="T5" fmla="*/ 14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12" y="11"/>
                    </a:moveTo>
                    <a:cubicBezTo>
                      <a:pt x="16" y="8"/>
                      <a:pt x="19" y="5"/>
                      <a:pt x="19" y="1"/>
                    </a:cubicBezTo>
                    <a:cubicBezTo>
                      <a:pt x="13" y="0"/>
                      <a:pt x="5" y="3"/>
                      <a:pt x="0" y="6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6" name="Freeform 141">
                <a:extLst>
                  <a:ext uri="{FF2B5EF4-FFF2-40B4-BE49-F238E27FC236}">
                    <a16:creationId xmlns:a16="http://schemas.microsoft.com/office/drawing/2014/main" id="{EF26AA4E-A987-43BF-9110-2EBFBF5E3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260"/>
                <a:ext cx="63" cy="58"/>
              </a:xfrm>
              <a:custGeom>
                <a:avLst/>
                <a:gdLst>
                  <a:gd name="T0" fmla="*/ 38 w 23"/>
                  <a:gd name="T1" fmla="*/ 487 h 20"/>
                  <a:gd name="T2" fmla="*/ 0 w 23"/>
                  <a:gd name="T3" fmla="*/ 270 h 20"/>
                  <a:gd name="T4" fmla="*/ 225 w 23"/>
                  <a:gd name="T5" fmla="*/ 371 h 20"/>
                  <a:gd name="T6" fmla="*/ 271 w 23"/>
                  <a:gd name="T7" fmla="*/ 0 h 20"/>
                  <a:gd name="T8" fmla="*/ 474 w 23"/>
                  <a:gd name="T9" fmla="*/ 31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2" y="20"/>
                    </a:moveTo>
                    <a:cubicBezTo>
                      <a:pt x="3" y="17"/>
                      <a:pt x="2" y="13"/>
                      <a:pt x="0" y="11"/>
                    </a:cubicBezTo>
                    <a:cubicBezTo>
                      <a:pt x="2" y="12"/>
                      <a:pt x="8" y="17"/>
                      <a:pt x="11" y="15"/>
                    </a:cubicBezTo>
                    <a:cubicBezTo>
                      <a:pt x="15" y="11"/>
                      <a:pt x="8" y="4"/>
                      <a:pt x="13" y="0"/>
                    </a:cubicBezTo>
                    <a:cubicBezTo>
                      <a:pt x="17" y="4"/>
                      <a:pt x="19" y="10"/>
                      <a:pt x="23" y="13"/>
                    </a:cubicBezTo>
                  </a:path>
                </a:pathLst>
              </a:custGeom>
              <a:noFill/>
              <a:ln w="17463" cap="flat">
                <a:solidFill>
                  <a:srgbClr val="F9D3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7" name="Freeform 142">
                <a:extLst>
                  <a:ext uri="{FF2B5EF4-FFF2-40B4-BE49-F238E27FC236}">
                    <a16:creationId xmlns:a16="http://schemas.microsoft.com/office/drawing/2014/main" id="{E05EAA3B-9D16-4C76-8CBF-52E087697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011"/>
                <a:ext cx="27" cy="26"/>
              </a:xfrm>
              <a:custGeom>
                <a:avLst/>
                <a:gdLst>
                  <a:gd name="T0" fmla="*/ 38 w 10"/>
                  <a:gd name="T1" fmla="*/ 191 h 9"/>
                  <a:gd name="T2" fmla="*/ 197 w 10"/>
                  <a:gd name="T3" fmla="*/ 142 h 9"/>
                  <a:gd name="T4" fmla="*/ 0 w 10"/>
                  <a:gd name="T5" fmla="*/ 26 h 9"/>
                  <a:gd name="T6" fmla="*/ 22 w 1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2" y="8"/>
                    </a:moveTo>
                    <a:cubicBezTo>
                      <a:pt x="5" y="9"/>
                      <a:pt x="8" y="8"/>
                      <a:pt x="10" y="6"/>
                    </a:cubicBezTo>
                    <a:cubicBezTo>
                      <a:pt x="7" y="2"/>
                      <a:pt x="3" y="3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7463" cap="flat">
                <a:solidFill>
                  <a:srgbClr val="F9D3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8" name="Freeform 143">
                <a:extLst>
                  <a:ext uri="{FF2B5EF4-FFF2-40B4-BE49-F238E27FC236}">
                    <a16:creationId xmlns:a16="http://schemas.microsoft.com/office/drawing/2014/main" id="{B5540C6E-D966-4AEF-B110-F86DCE8E9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768"/>
                <a:ext cx="41" cy="272"/>
              </a:xfrm>
              <a:custGeom>
                <a:avLst/>
                <a:gdLst>
                  <a:gd name="T0" fmla="*/ 0 w 15"/>
                  <a:gd name="T1" fmla="*/ 2277 h 94"/>
                  <a:gd name="T2" fmla="*/ 22 w 15"/>
                  <a:gd name="T3" fmla="*/ 1768 h 94"/>
                  <a:gd name="T4" fmla="*/ 224 w 15"/>
                  <a:gd name="T5" fmla="*/ 1623 h 94"/>
                  <a:gd name="T6" fmla="*/ 284 w 15"/>
                  <a:gd name="T7" fmla="*/ 1282 h 94"/>
                  <a:gd name="T8" fmla="*/ 22 w 15"/>
                  <a:gd name="T9" fmla="*/ 0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94">
                    <a:moveTo>
                      <a:pt x="0" y="94"/>
                    </a:moveTo>
                    <a:cubicBezTo>
                      <a:pt x="1" y="88"/>
                      <a:pt x="1" y="81"/>
                      <a:pt x="1" y="73"/>
                    </a:cubicBezTo>
                    <a:cubicBezTo>
                      <a:pt x="5" y="73"/>
                      <a:pt x="8" y="71"/>
                      <a:pt x="11" y="67"/>
                    </a:cubicBezTo>
                    <a:cubicBezTo>
                      <a:pt x="11" y="67"/>
                      <a:pt x="15" y="63"/>
                      <a:pt x="14" y="53"/>
                    </a:cubicBezTo>
                    <a:cubicBezTo>
                      <a:pt x="13" y="39"/>
                      <a:pt x="7" y="9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9" name="Freeform 144">
                <a:extLst>
                  <a:ext uri="{FF2B5EF4-FFF2-40B4-BE49-F238E27FC236}">
                    <a16:creationId xmlns:a16="http://schemas.microsoft.com/office/drawing/2014/main" id="{8DF598BD-337E-4C71-AB57-D740D76E9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1277"/>
                <a:ext cx="30" cy="32"/>
              </a:xfrm>
              <a:custGeom>
                <a:avLst/>
                <a:gdLst>
                  <a:gd name="T0" fmla="*/ 224 w 11"/>
                  <a:gd name="T1" fmla="*/ 0 h 11"/>
                  <a:gd name="T2" fmla="*/ 120 w 11"/>
                  <a:gd name="T3" fmla="*/ 271 h 11"/>
                  <a:gd name="T4" fmla="*/ 0 w 11"/>
                  <a:gd name="T5" fmla="*/ 10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cubicBezTo>
                      <a:pt x="8" y="3"/>
                      <a:pt x="6" y="7"/>
                      <a:pt x="6" y="11"/>
                    </a:cubicBezTo>
                    <a:cubicBezTo>
                      <a:pt x="5" y="8"/>
                      <a:pt x="1" y="5"/>
                      <a:pt x="0" y="4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0" name="Freeform 145">
                <a:extLst>
                  <a:ext uri="{FF2B5EF4-FFF2-40B4-BE49-F238E27FC236}">
                    <a16:creationId xmlns:a16="http://schemas.microsoft.com/office/drawing/2014/main" id="{162E9B55-3AE1-4894-8279-70CDF9AFD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1008"/>
                <a:ext cx="27" cy="31"/>
              </a:xfrm>
              <a:custGeom>
                <a:avLst/>
                <a:gdLst>
                  <a:gd name="T0" fmla="*/ 81 w 10"/>
                  <a:gd name="T1" fmla="*/ 0 h 11"/>
                  <a:gd name="T2" fmla="*/ 197 w 10"/>
                  <a:gd name="T3" fmla="*/ 158 h 11"/>
                  <a:gd name="T4" fmla="*/ 0 w 10"/>
                  <a:gd name="T5" fmla="*/ 24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cubicBezTo>
                      <a:pt x="5" y="3"/>
                      <a:pt x="7" y="6"/>
                      <a:pt x="10" y="7"/>
                    </a:cubicBezTo>
                    <a:cubicBezTo>
                      <a:pt x="7" y="8"/>
                      <a:pt x="3" y="10"/>
                      <a:pt x="0" y="11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1" name="Freeform 146">
                <a:extLst>
                  <a:ext uri="{FF2B5EF4-FFF2-40B4-BE49-F238E27FC236}">
                    <a16:creationId xmlns:a16="http://schemas.microsoft.com/office/drawing/2014/main" id="{DD5768E7-6CD7-462A-8B77-4EB55F64B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1034"/>
                <a:ext cx="47" cy="26"/>
              </a:xfrm>
              <a:custGeom>
                <a:avLst/>
                <a:gdLst>
                  <a:gd name="T0" fmla="*/ 337 w 17"/>
                  <a:gd name="T1" fmla="*/ 0 h 9"/>
                  <a:gd name="T2" fmla="*/ 359 w 17"/>
                  <a:gd name="T3" fmla="*/ 217 h 9"/>
                  <a:gd name="T4" fmla="*/ 0 w 17"/>
                  <a:gd name="T5" fmla="*/ 21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16" y="0"/>
                    </a:moveTo>
                    <a:cubicBezTo>
                      <a:pt x="16" y="3"/>
                      <a:pt x="16" y="6"/>
                      <a:pt x="17" y="9"/>
                    </a:cubicBezTo>
                    <a:cubicBezTo>
                      <a:pt x="12" y="9"/>
                      <a:pt x="5" y="9"/>
                      <a:pt x="0" y="9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2" name="Freeform 147">
                <a:extLst>
                  <a:ext uri="{FF2B5EF4-FFF2-40B4-BE49-F238E27FC236}">
                    <a16:creationId xmlns:a16="http://schemas.microsoft.com/office/drawing/2014/main" id="{EE291B48-52E3-47A0-8F4F-5EFC5837F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405"/>
                <a:ext cx="35" cy="58"/>
              </a:xfrm>
              <a:custGeom>
                <a:avLst/>
                <a:gdLst>
                  <a:gd name="T0" fmla="*/ 197 w 13"/>
                  <a:gd name="T1" fmla="*/ 0 h 20"/>
                  <a:gd name="T2" fmla="*/ 35 w 13"/>
                  <a:gd name="T3" fmla="*/ 75 h 20"/>
                  <a:gd name="T4" fmla="*/ 22 w 13"/>
                  <a:gd name="T5" fmla="*/ 244 h 20"/>
                  <a:gd name="T6" fmla="*/ 81 w 13"/>
                  <a:gd name="T7" fmla="*/ 371 h 20"/>
                  <a:gd name="T8" fmla="*/ 197 w 13"/>
                  <a:gd name="T9" fmla="*/ 487 h 20"/>
                  <a:gd name="T10" fmla="*/ 232 w 13"/>
                  <a:gd name="T11" fmla="*/ 270 h 20"/>
                  <a:gd name="T12" fmla="*/ 253 w 13"/>
                  <a:gd name="T13" fmla="*/ 10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20">
                    <a:moveTo>
                      <a:pt x="10" y="0"/>
                    </a:moveTo>
                    <a:cubicBezTo>
                      <a:pt x="8" y="1"/>
                      <a:pt x="4" y="2"/>
                      <a:pt x="2" y="3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13"/>
                      <a:pt x="1" y="13"/>
                      <a:pt x="4" y="15"/>
                    </a:cubicBezTo>
                    <a:cubicBezTo>
                      <a:pt x="6" y="16"/>
                      <a:pt x="8" y="20"/>
                      <a:pt x="10" y="20"/>
                    </a:cubicBezTo>
                    <a:cubicBezTo>
                      <a:pt x="12" y="17"/>
                      <a:pt x="11" y="14"/>
                      <a:pt x="12" y="11"/>
                    </a:cubicBezTo>
                    <a:cubicBezTo>
                      <a:pt x="13" y="8"/>
                      <a:pt x="13" y="6"/>
                      <a:pt x="13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3" name="Freeform 148">
                <a:extLst>
                  <a:ext uri="{FF2B5EF4-FFF2-40B4-BE49-F238E27FC236}">
                    <a16:creationId xmlns:a16="http://schemas.microsoft.com/office/drawing/2014/main" id="{B0FEA776-4EE6-4771-AFC6-3D9E91F96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312"/>
                <a:ext cx="46" cy="49"/>
              </a:xfrm>
              <a:custGeom>
                <a:avLst/>
                <a:gdLst>
                  <a:gd name="T0" fmla="*/ 162 w 17"/>
                  <a:gd name="T1" fmla="*/ 0 h 17"/>
                  <a:gd name="T2" fmla="*/ 38 w 17"/>
                  <a:gd name="T3" fmla="*/ 167 h 17"/>
                  <a:gd name="T4" fmla="*/ 0 w 17"/>
                  <a:gd name="T5" fmla="*/ 291 h 17"/>
                  <a:gd name="T6" fmla="*/ 116 w 17"/>
                  <a:gd name="T7" fmla="*/ 357 h 17"/>
                  <a:gd name="T8" fmla="*/ 176 w 17"/>
                  <a:gd name="T9" fmla="*/ 406 h 17"/>
                  <a:gd name="T10" fmla="*/ 314 w 17"/>
                  <a:gd name="T11" fmla="*/ 190 h 17"/>
                  <a:gd name="T12" fmla="*/ 219 w 17"/>
                  <a:gd name="T13" fmla="*/ 2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8" y="0"/>
                    </a:moveTo>
                    <a:cubicBezTo>
                      <a:pt x="5" y="1"/>
                      <a:pt x="3" y="5"/>
                      <a:pt x="2" y="7"/>
                    </a:cubicBezTo>
                    <a:cubicBezTo>
                      <a:pt x="2" y="8"/>
                      <a:pt x="0" y="12"/>
                      <a:pt x="0" y="12"/>
                    </a:cubicBezTo>
                    <a:cubicBezTo>
                      <a:pt x="1" y="13"/>
                      <a:pt x="5" y="15"/>
                      <a:pt x="6" y="15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2" y="15"/>
                      <a:pt x="15" y="11"/>
                      <a:pt x="16" y="8"/>
                    </a:cubicBezTo>
                    <a:cubicBezTo>
                      <a:pt x="17" y="4"/>
                      <a:pt x="13" y="4"/>
                      <a:pt x="11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4" name="Freeform 149">
                <a:extLst>
                  <a:ext uri="{FF2B5EF4-FFF2-40B4-BE49-F238E27FC236}">
                    <a16:creationId xmlns:a16="http://schemas.microsoft.com/office/drawing/2014/main" id="{49AB7E84-9C45-490A-801A-7B88C682A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318"/>
                <a:ext cx="24" cy="32"/>
              </a:xfrm>
              <a:custGeom>
                <a:avLst/>
                <a:gdLst>
                  <a:gd name="T0" fmla="*/ 77 w 9"/>
                  <a:gd name="T1" fmla="*/ 0 h 11"/>
                  <a:gd name="T2" fmla="*/ 0 w 9"/>
                  <a:gd name="T3" fmla="*/ 76 h 11"/>
                  <a:gd name="T4" fmla="*/ 56 w 9"/>
                  <a:gd name="T5" fmla="*/ 244 h 11"/>
                  <a:gd name="T6" fmla="*/ 77 w 9"/>
                  <a:gd name="T7" fmla="*/ 271 h 11"/>
                  <a:gd name="T8" fmla="*/ 149 w 9"/>
                  <a:gd name="T9" fmla="*/ 169 h 11"/>
                  <a:gd name="T10" fmla="*/ 171 w 9"/>
                  <a:gd name="T11" fmla="*/ 12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5"/>
                      <a:pt x="2" y="8"/>
                      <a:pt x="3" y="10"/>
                    </a:cubicBezTo>
                    <a:cubicBezTo>
                      <a:pt x="3" y="10"/>
                      <a:pt x="3" y="11"/>
                      <a:pt x="4" y="11"/>
                    </a:cubicBezTo>
                    <a:cubicBezTo>
                      <a:pt x="5" y="11"/>
                      <a:pt x="7" y="8"/>
                      <a:pt x="8" y="7"/>
                    </a:cubicBezTo>
                    <a:cubicBezTo>
                      <a:pt x="9" y="6"/>
                      <a:pt x="9" y="6"/>
                      <a:pt x="9" y="5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5" name="Freeform 150">
                <a:extLst>
                  <a:ext uri="{FF2B5EF4-FFF2-40B4-BE49-F238E27FC236}">
                    <a16:creationId xmlns:a16="http://schemas.microsoft.com/office/drawing/2014/main" id="{50765924-19C0-4919-8373-7C57DBF9E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553"/>
                <a:ext cx="16" cy="20"/>
              </a:xfrm>
              <a:custGeom>
                <a:avLst/>
                <a:gdLst>
                  <a:gd name="T0" fmla="*/ 0 w 6"/>
                  <a:gd name="T1" fmla="*/ 0 h 7"/>
                  <a:gd name="T2" fmla="*/ 77 w 6"/>
                  <a:gd name="T3" fmla="*/ 163 h 7"/>
                  <a:gd name="T4" fmla="*/ 115 w 6"/>
                  <a:gd name="T5" fmla="*/ 2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2"/>
                      <a:pt x="3" y="6"/>
                      <a:pt x="4" y="7"/>
                    </a:cubicBezTo>
                    <a:cubicBezTo>
                      <a:pt x="5" y="5"/>
                      <a:pt x="5" y="3"/>
                      <a:pt x="6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6" name="Freeform 151">
                <a:extLst>
                  <a:ext uri="{FF2B5EF4-FFF2-40B4-BE49-F238E27FC236}">
                    <a16:creationId xmlns:a16="http://schemas.microsoft.com/office/drawing/2014/main" id="{4A3A19D6-828D-45AA-B94B-11CFAD94C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408"/>
                <a:ext cx="54" cy="49"/>
              </a:xfrm>
              <a:custGeom>
                <a:avLst/>
                <a:gdLst>
                  <a:gd name="T0" fmla="*/ 0 w 20"/>
                  <a:gd name="T1" fmla="*/ 115 h 17"/>
                  <a:gd name="T2" fmla="*/ 176 w 20"/>
                  <a:gd name="T3" fmla="*/ 406 h 17"/>
                  <a:gd name="T4" fmla="*/ 394 w 20"/>
                  <a:gd name="T5" fmla="*/ 216 h 17"/>
                  <a:gd name="T6" fmla="*/ 38 w 20"/>
                  <a:gd name="T7" fmla="*/ 1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0" y="5"/>
                    </a:moveTo>
                    <a:cubicBezTo>
                      <a:pt x="2" y="9"/>
                      <a:pt x="6" y="14"/>
                      <a:pt x="9" y="17"/>
                    </a:cubicBezTo>
                    <a:cubicBezTo>
                      <a:pt x="12" y="14"/>
                      <a:pt x="20" y="14"/>
                      <a:pt x="20" y="9"/>
                    </a:cubicBezTo>
                    <a:cubicBezTo>
                      <a:pt x="18" y="0"/>
                      <a:pt x="8" y="6"/>
                      <a:pt x="2" y="5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7" name="Freeform 152">
                <a:extLst>
                  <a:ext uri="{FF2B5EF4-FFF2-40B4-BE49-F238E27FC236}">
                    <a16:creationId xmlns:a16="http://schemas.microsoft.com/office/drawing/2014/main" id="{CCAACC2A-A66D-411B-B39D-538D90E3B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396"/>
                <a:ext cx="152" cy="157"/>
              </a:xfrm>
              <a:custGeom>
                <a:avLst/>
                <a:gdLst>
                  <a:gd name="T0" fmla="*/ 318 w 56"/>
                  <a:gd name="T1" fmla="*/ 372 h 54"/>
                  <a:gd name="T2" fmla="*/ 141 w 56"/>
                  <a:gd name="T3" fmla="*/ 567 h 54"/>
                  <a:gd name="T4" fmla="*/ 0 w 56"/>
                  <a:gd name="T5" fmla="*/ 669 h 54"/>
                  <a:gd name="T6" fmla="*/ 117 w 56"/>
                  <a:gd name="T7" fmla="*/ 864 h 54"/>
                  <a:gd name="T8" fmla="*/ 38 w 56"/>
                  <a:gd name="T9" fmla="*/ 1108 h 54"/>
                  <a:gd name="T10" fmla="*/ 22 w 56"/>
                  <a:gd name="T11" fmla="*/ 1326 h 54"/>
                  <a:gd name="T12" fmla="*/ 383 w 56"/>
                  <a:gd name="T13" fmla="*/ 1134 h 54"/>
                  <a:gd name="T14" fmla="*/ 581 w 56"/>
                  <a:gd name="T15" fmla="*/ 1276 h 54"/>
                  <a:gd name="T16" fmla="*/ 662 w 56"/>
                  <a:gd name="T17" fmla="*/ 1006 h 54"/>
                  <a:gd name="T18" fmla="*/ 760 w 56"/>
                  <a:gd name="T19" fmla="*/ 1006 h 54"/>
                  <a:gd name="T20" fmla="*/ 920 w 56"/>
                  <a:gd name="T21" fmla="*/ 980 h 54"/>
                  <a:gd name="T22" fmla="*/ 958 w 56"/>
                  <a:gd name="T23" fmla="*/ 643 h 54"/>
                  <a:gd name="T24" fmla="*/ 1121 w 56"/>
                  <a:gd name="T25" fmla="*/ 398 h 54"/>
                  <a:gd name="T26" fmla="*/ 898 w 56"/>
                  <a:gd name="T27" fmla="*/ 320 h 54"/>
                  <a:gd name="T28" fmla="*/ 817 w 56"/>
                  <a:gd name="T29" fmla="*/ 221 h 54"/>
                  <a:gd name="T30" fmla="*/ 736 w 56"/>
                  <a:gd name="T31" fmla="*/ 221 h 54"/>
                  <a:gd name="T32" fmla="*/ 679 w 56"/>
                  <a:gd name="T33" fmla="*/ 128 h 54"/>
                  <a:gd name="T34" fmla="*/ 641 w 56"/>
                  <a:gd name="T35" fmla="*/ 49 h 54"/>
                  <a:gd name="T36" fmla="*/ 537 w 56"/>
                  <a:gd name="T37" fmla="*/ 49 h 54"/>
                  <a:gd name="T38" fmla="*/ 258 w 56"/>
                  <a:gd name="T39" fmla="*/ 26 h 54"/>
                  <a:gd name="T40" fmla="*/ 280 w 56"/>
                  <a:gd name="T41" fmla="*/ 439 h 54"/>
                  <a:gd name="T42" fmla="*/ 38 w 56"/>
                  <a:gd name="T43" fmla="*/ 643 h 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6" h="54">
                    <a:moveTo>
                      <a:pt x="16" y="15"/>
                    </a:moveTo>
                    <a:cubicBezTo>
                      <a:pt x="13" y="18"/>
                      <a:pt x="11" y="21"/>
                      <a:pt x="7" y="23"/>
                    </a:cubicBezTo>
                    <a:cubicBezTo>
                      <a:pt x="5" y="25"/>
                      <a:pt x="2" y="25"/>
                      <a:pt x="0" y="27"/>
                    </a:cubicBezTo>
                    <a:cubicBezTo>
                      <a:pt x="2" y="31"/>
                      <a:pt x="6" y="30"/>
                      <a:pt x="6" y="35"/>
                    </a:cubicBezTo>
                    <a:cubicBezTo>
                      <a:pt x="5" y="38"/>
                      <a:pt x="3" y="42"/>
                      <a:pt x="2" y="45"/>
                    </a:cubicBezTo>
                    <a:cubicBezTo>
                      <a:pt x="2" y="48"/>
                      <a:pt x="1" y="51"/>
                      <a:pt x="1" y="54"/>
                    </a:cubicBezTo>
                    <a:cubicBezTo>
                      <a:pt x="5" y="50"/>
                      <a:pt x="13" y="45"/>
                      <a:pt x="19" y="46"/>
                    </a:cubicBezTo>
                    <a:cubicBezTo>
                      <a:pt x="22" y="46"/>
                      <a:pt x="27" y="50"/>
                      <a:pt x="29" y="52"/>
                    </a:cubicBezTo>
                    <a:cubicBezTo>
                      <a:pt x="29" y="48"/>
                      <a:pt x="29" y="43"/>
                      <a:pt x="33" y="41"/>
                    </a:cubicBezTo>
                    <a:cubicBezTo>
                      <a:pt x="34" y="40"/>
                      <a:pt x="37" y="41"/>
                      <a:pt x="38" y="41"/>
                    </a:cubicBezTo>
                    <a:cubicBezTo>
                      <a:pt x="40" y="40"/>
                      <a:pt x="44" y="41"/>
                      <a:pt x="46" y="40"/>
                    </a:cubicBezTo>
                    <a:cubicBezTo>
                      <a:pt x="48" y="38"/>
                      <a:pt x="47" y="29"/>
                      <a:pt x="48" y="26"/>
                    </a:cubicBezTo>
                    <a:cubicBezTo>
                      <a:pt x="50" y="22"/>
                      <a:pt x="55" y="20"/>
                      <a:pt x="56" y="16"/>
                    </a:cubicBezTo>
                    <a:cubicBezTo>
                      <a:pt x="53" y="14"/>
                      <a:pt x="48" y="15"/>
                      <a:pt x="45" y="13"/>
                    </a:cubicBezTo>
                    <a:cubicBezTo>
                      <a:pt x="44" y="12"/>
                      <a:pt x="43" y="10"/>
                      <a:pt x="41" y="9"/>
                    </a:cubicBezTo>
                    <a:cubicBezTo>
                      <a:pt x="40" y="9"/>
                      <a:pt x="39" y="10"/>
                      <a:pt x="37" y="9"/>
                    </a:cubicBezTo>
                    <a:cubicBezTo>
                      <a:pt x="36" y="8"/>
                      <a:pt x="35" y="7"/>
                      <a:pt x="34" y="5"/>
                    </a:cubicBezTo>
                    <a:cubicBezTo>
                      <a:pt x="34" y="5"/>
                      <a:pt x="33" y="2"/>
                      <a:pt x="32" y="2"/>
                    </a:cubicBezTo>
                    <a:cubicBezTo>
                      <a:pt x="31" y="1"/>
                      <a:pt x="28" y="2"/>
                      <a:pt x="27" y="2"/>
                    </a:cubicBezTo>
                    <a:cubicBezTo>
                      <a:pt x="23" y="2"/>
                      <a:pt x="17" y="0"/>
                      <a:pt x="13" y="1"/>
                    </a:cubicBezTo>
                    <a:cubicBezTo>
                      <a:pt x="15" y="6"/>
                      <a:pt x="16" y="13"/>
                      <a:pt x="14" y="18"/>
                    </a:cubicBezTo>
                    <a:cubicBezTo>
                      <a:pt x="13" y="22"/>
                      <a:pt x="5" y="24"/>
                      <a:pt x="2" y="2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8" name="Freeform 153">
                <a:extLst>
                  <a:ext uri="{FF2B5EF4-FFF2-40B4-BE49-F238E27FC236}">
                    <a16:creationId xmlns:a16="http://schemas.microsoft.com/office/drawing/2014/main" id="{8A2968BA-772E-445C-9CB5-BB06415B5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454"/>
                <a:ext cx="60" cy="41"/>
              </a:xfrm>
              <a:custGeom>
                <a:avLst/>
                <a:gdLst>
                  <a:gd name="T0" fmla="*/ 0 w 22"/>
                  <a:gd name="T1" fmla="*/ 179 h 14"/>
                  <a:gd name="T2" fmla="*/ 120 w 22"/>
                  <a:gd name="T3" fmla="*/ 53 h 14"/>
                  <a:gd name="T4" fmla="*/ 185 w 22"/>
                  <a:gd name="T5" fmla="*/ 0 h 14"/>
                  <a:gd name="T6" fmla="*/ 305 w 22"/>
                  <a:gd name="T7" fmla="*/ 76 h 14"/>
                  <a:gd name="T8" fmla="*/ 447 w 22"/>
                  <a:gd name="T9" fmla="*/ 325 h 14"/>
                  <a:gd name="T10" fmla="*/ 224 w 22"/>
                  <a:gd name="T11" fmla="*/ 325 h 14"/>
                  <a:gd name="T12" fmla="*/ 120 w 22"/>
                  <a:gd name="T13" fmla="*/ 325 h 14"/>
                  <a:gd name="T14" fmla="*/ 104 w 22"/>
                  <a:gd name="T15" fmla="*/ 275 h 14"/>
                  <a:gd name="T16" fmla="*/ 0 w 22"/>
                  <a:gd name="T17" fmla="*/ 179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14">
                    <a:moveTo>
                      <a:pt x="0" y="7"/>
                    </a:moveTo>
                    <a:cubicBezTo>
                      <a:pt x="2" y="6"/>
                      <a:pt x="4" y="3"/>
                      <a:pt x="6" y="2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4" y="2"/>
                      <a:pt x="15" y="3"/>
                    </a:cubicBezTo>
                    <a:cubicBezTo>
                      <a:pt x="18" y="5"/>
                      <a:pt x="21" y="10"/>
                      <a:pt x="22" y="13"/>
                    </a:cubicBezTo>
                    <a:cubicBezTo>
                      <a:pt x="18" y="13"/>
                      <a:pt x="15" y="13"/>
                      <a:pt x="11" y="13"/>
                    </a:cubicBezTo>
                    <a:cubicBezTo>
                      <a:pt x="10" y="13"/>
                      <a:pt x="7" y="14"/>
                      <a:pt x="6" y="13"/>
                    </a:cubicBezTo>
                    <a:cubicBezTo>
                      <a:pt x="6" y="13"/>
                      <a:pt x="5" y="12"/>
                      <a:pt x="5" y="11"/>
                    </a:cubicBezTo>
                    <a:cubicBezTo>
                      <a:pt x="3" y="10"/>
                      <a:pt x="2" y="8"/>
                      <a:pt x="0" y="7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9" name="Freeform 154">
                <a:extLst>
                  <a:ext uri="{FF2B5EF4-FFF2-40B4-BE49-F238E27FC236}">
                    <a16:creationId xmlns:a16="http://schemas.microsoft.com/office/drawing/2014/main" id="{380982E5-2626-4A12-A0DE-8DCC311E7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469"/>
                <a:ext cx="33" cy="26"/>
              </a:xfrm>
              <a:custGeom>
                <a:avLst/>
                <a:gdLst>
                  <a:gd name="T0" fmla="*/ 107 w 12"/>
                  <a:gd name="T1" fmla="*/ 0 h 9"/>
                  <a:gd name="T2" fmla="*/ 0 w 12"/>
                  <a:gd name="T3" fmla="*/ 116 h 9"/>
                  <a:gd name="T4" fmla="*/ 0 w 12"/>
                  <a:gd name="T5" fmla="*/ 217 h 9"/>
                  <a:gd name="T6" fmla="*/ 168 w 12"/>
                  <a:gd name="T7" fmla="*/ 191 h 9"/>
                  <a:gd name="T8" fmla="*/ 250 w 12"/>
                  <a:gd name="T9" fmla="*/ 191 h 9"/>
                  <a:gd name="T10" fmla="*/ 168 w 12"/>
                  <a:gd name="T11" fmla="*/ 26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3" y="0"/>
                      <a:pt x="1" y="3"/>
                      <a:pt x="0" y="5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3" y="8"/>
                      <a:pt x="6" y="8"/>
                      <a:pt x="8" y="8"/>
                    </a:cubicBezTo>
                    <a:cubicBezTo>
                      <a:pt x="9" y="8"/>
                      <a:pt x="11" y="8"/>
                      <a:pt x="12" y="8"/>
                    </a:cubicBezTo>
                    <a:cubicBezTo>
                      <a:pt x="12" y="6"/>
                      <a:pt x="9" y="3"/>
                      <a:pt x="8" y="1"/>
                    </a:cubicBezTo>
                  </a:path>
                </a:pathLst>
              </a:custGeom>
              <a:solidFill>
                <a:srgbClr val="6F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0" name="Freeform 155">
                <a:extLst>
                  <a:ext uri="{FF2B5EF4-FFF2-40B4-BE49-F238E27FC236}">
                    <a16:creationId xmlns:a16="http://schemas.microsoft.com/office/drawing/2014/main" id="{9023E591-92F1-4AF2-804E-57B0D2738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440"/>
                <a:ext cx="49" cy="78"/>
              </a:xfrm>
              <a:custGeom>
                <a:avLst/>
                <a:gdLst>
                  <a:gd name="T0" fmla="*/ 0 w 18"/>
                  <a:gd name="T1" fmla="*/ 243 h 27"/>
                  <a:gd name="T2" fmla="*/ 142 w 18"/>
                  <a:gd name="T3" fmla="*/ 75 h 27"/>
                  <a:gd name="T4" fmla="*/ 201 w 18"/>
                  <a:gd name="T5" fmla="*/ 0 h 27"/>
                  <a:gd name="T6" fmla="*/ 305 w 18"/>
                  <a:gd name="T7" fmla="*/ 116 h 27"/>
                  <a:gd name="T8" fmla="*/ 305 w 18"/>
                  <a:gd name="T9" fmla="*/ 318 h 27"/>
                  <a:gd name="T10" fmla="*/ 280 w 18"/>
                  <a:gd name="T11" fmla="*/ 552 h 27"/>
                  <a:gd name="T12" fmla="*/ 223 w 18"/>
                  <a:gd name="T13" fmla="*/ 601 h 27"/>
                  <a:gd name="T14" fmla="*/ 103 w 18"/>
                  <a:gd name="T15" fmla="*/ 627 h 27"/>
                  <a:gd name="T16" fmla="*/ 103 w 18"/>
                  <a:gd name="T17" fmla="*/ 433 h 27"/>
                  <a:gd name="T18" fmla="*/ 0 w 18"/>
                  <a:gd name="T19" fmla="*/ 243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27">
                    <a:moveTo>
                      <a:pt x="0" y="10"/>
                    </a:moveTo>
                    <a:cubicBezTo>
                      <a:pt x="2" y="8"/>
                      <a:pt x="5" y="5"/>
                      <a:pt x="7" y="3"/>
                    </a:cubicBezTo>
                    <a:cubicBezTo>
                      <a:pt x="8" y="2"/>
                      <a:pt x="9" y="0"/>
                      <a:pt x="10" y="0"/>
                    </a:cubicBezTo>
                    <a:cubicBezTo>
                      <a:pt x="12" y="0"/>
                      <a:pt x="14" y="4"/>
                      <a:pt x="15" y="5"/>
                    </a:cubicBezTo>
                    <a:cubicBezTo>
                      <a:pt x="18" y="8"/>
                      <a:pt x="16" y="8"/>
                      <a:pt x="15" y="13"/>
                    </a:cubicBezTo>
                    <a:cubicBezTo>
                      <a:pt x="15" y="16"/>
                      <a:pt x="15" y="20"/>
                      <a:pt x="14" y="23"/>
                    </a:cubicBezTo>
                    <a:cubicBezTo>
                      <a:pt x="14" y="26"/>
                      <a:pt x="14" y="25"/>
                      <a:pt x="11" y="25"/>
                    </a:cubicBezTo>
                    <a:cubicBezTo>
                      <a:pt x="9" y="25"/>
                      <a:pt x="6" y="27"/>
                      <a:pt x="5" y="26"/>
                    </a:cubicBezTo>
                    <a:cubicBezTo>
                      <a:pt x="4" y="24"/>
                      <a:pt x="5" y="20"/>
                      <a:pt x="5" y="18"/>
                    </a:cubicBezTo>
                    <a:cubicBezTo>
                      <a:pt x="4" y="16"/>
                      <a:pt x="1" y="13"/>
                      <a:pt x="0" y="1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1" name="Freeform 156">
                <a:extLst>
                  <a:ext uri="{FF2B5EF4-FFF2-40B4-BE49-F238E27FC236}">
                    <a16:creationId xmlns:a16="http://schemas.microsoft.com/office/drawing/2014/main" id="{0669F55B-DB5A-486E-BCEA-679FE8B18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440"/>
                <a:ext cx="60" cy="46"/>
              </a:xfrm>
              <a:custGeom>
                <a:avLst/>
                <a:gdLst>
                  <a:gd name="T0" fmla="*/ 0 w 22"/>
                  <a:gd name="T1" fmla="*/ 290 h 16"/>
                  <a:gd name="T2" fmla="*/ 142 w 22"/>
                  <a:gd name="T3" fmla="*/ 357 h 16"/>
                  <a:gd name="T4" fmla="*/ 245 w 22"/>
                  <a:gd name="T5" fmla="*/ 265 h 16"/>
                  <a:gd name="T6" fmla="*/ 447 w 22"/>
                  <a:gd name="T7" fmla="*/ 115 h 16"/>
                  <a:gd name="T8" fmla="*/ 327 w 22"/>
                  <a:gd name="T9" fmla="*/ 0 h 16"/>
                  <a:gd name="T10" fmla="*/ 142 w 22"/>
                  <a:gd name="T11" fmla="*/ 19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0" y="12"/>
                    </a:moveTo>
                    <a:cubicBezTo>
                      <a:pt x="2" y="13"/>
                      <a:pt x="5" y="16"/>
                      <a:pt x="7" y="15"/>
                    </a:cubicBezTo>
                    <a:cubicBezTo>
                      <a:pt x="9" y="15"/>
                      <a:pt x="11" y="12"/>
                      <a:pt x="12" y="11"/>
                    </a:cubicBezTo>
                    <a:cubicBezTo>
                      <a:pt x="16" y="10"/>
                      <a:pt x="20" y="8"/>
                      <a:pt x="22" y="5"/>
                    </a:cubicBezTo>
                    <a:cubicBezTo>
                      <a:pt x="20" y="3"/>
                      <a:pt x="18" y="2"/>
                      <a:pt x="16" y="0"/>
                    </a:cubicBezTo>
                    <a:cubicBezTo>
                      <a:pt x="14" y="3"/>
                      <a:pt x="10" y="5"/>
                      <a:pt x="7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2" name="Freeform 157">
                <a:extLst>
                  <a:ext uri="{FF2B5EF4-FFF2-40B4-BE49-F238E27FC236}">
                    <a16:creationId xmlns:a16="http://schemas.microsoft.com/office/drawing/2014/main" id="{582AFDD3-A8B6-43D9-A47B-2CCBC8DA9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240"/>
                <a:ext cx="46" cy="162"/>
              </a:xfrm>
              <a:custGeom>
                <a:avLst/>
                <a:gdLst>
                  <a:gd name="T0" fmla="*/ 103 w 17"/>
                  <a:gd name="T1" fmla="*/ 0 h 56"/>
                  <a:gd name="T2" fmla="*/ 22 w 17"/>
                  <a:gd name="T3" fmla="*/ 359 h 56"/>
                  <a:gd name="T4" fmla="*/ 235 w 17"/>
                  <a:gd name="T5" fmla="*/ 579 h 56"/>
                  <a:gd name="T6" fmla="*/ 81 w 17"/>
                  <a:gd name="T7" fmla="*/ 920 h 56"/>
                  <a:gd name="T8" fmla="*/ 336 w 17"/>
                  <a:gd name="T9" fmla="*/ 135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6">
                    <a:moveTo>
                      <a:pt x="5" y="0"/>
                    </a:moveTo>
                    <a:cubicBezTo>
                      <a:pt x="5" y="4"/>
                      <a:pt x="0" y="12"/>
                      <a:pt x="1" y="15"/>
                    </a:cubicBezTo>
                    <a:cubicBezTo>
                      <a:pt x="2" y="18"/>
                      <a:pt x="10" y="21"/>
                      <a:pt x="12" y="24"/>
                    </a:cubicBezTo>
                    <a:cubicBezTo>
                      <a:pt x="8" y="28"/>
                      <a:pt x="4" y="32"/>
                      <a:pt x="4" y="38"/>
                    </a:cubicBezTo>
                    <a:cubicBezTo>
                      <a:pt x="17" y="39"/>
                      <a:pt x="14" y="49"/>
                      <a:pt x="17" y="56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3" name="Freeform 158">
                <a:extLst>
                  <a:ext uri="{FF2B5EF4-FFF2-40B4-BE49-F238E27FC236}">
                    <a16:creationId xmlns:a16="http://schemas.microsoft.com/office/drawing/2014/main" id="{4D4605A5-B684-40B2-A35E-42B3E690B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396"/>
                <a:ext cx="169" cy="160"/>
              </a:xfrm>
              <a:custGeom>
                <a:avLst/>
                <a:gdLst>
                  <a:gd name="T0" fmla="*/ 564 w 62"/>
                  <a:gd name="T1" fmla="*/ 26 h 55"/>
                  <a:gd name="T2" fmla="*/ 305 w 62"/>
                  <a:gd name="T3" fmla="*/ 0 h 55"/>
                  <a:gd name="T4" fmla="*/ 341 w 62"/>
                  <a:gd name="T5" fmla="*/ 346 h 55"/>
                  <a:gd name="T6" fmla="*/ 0 w 62"/>
                  <a:gd name="T7" fmla="*/ 669 h 55"/>
                  <a:gd name="T8" fmla="*/ 164 w 62"/>
                  <a:gd name="T9" fmla="*/ 788 h 55"/>
                  <a:gd name="T10" fmla="*/ 22 w 62"/>
                  <a:gd name="T11" fmla="*/ 1353 h 55"/>
                  <a:gd name="T12" fmla="*/ 632 w 62"/>
                  <a:gd name="T13" fmla="*/ 1329 h 55"/>
                  <a:gd name="T14" fmla="*/ 973 w 62"/>
                  <a:gd name="T15" fmla="*/ 1007 h 55"/>
                  <a:gd name="T16" fmla="*/ 1257 w 62"/>
                  <a:gd name="T17" fmla="*/ 346 h 55"/>
                  <a:gd name="T18" fmla="*/ 951 w 62"/>
                  <a:gd name="T19" fmla="*/ 195 h 55"/>
                  <a:gd name="T20" fmla="*/ 668 w 62"/>
                  <a:gd name="T21" fmla="*/ 26 h 55"/>
                  <a:gd name="T22" fmla="*/ 564 w 62"/>
                  <a:gd name="T23" fmla="*/ 26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55">
                    <a:moveTo>
                      <a:pt x="28" y="1"/>
                    </a:moveTo>
                    <a:cubicBezTo>
                      <a:pt x="24" y="1"/>
                      <a:pt x="19" y="1"/>
                      <a:pt x="15" y="0"/>
                    </a:cubicBezTo>
                    <a:cubicBezTo>
                      <a:pt x="13" y="5"/>
                      <a:pt x="17" y="9"/>
                      <a:pt x="17" y="14"/>
                    </a:cubicBezTo>
                    <a:cubicBezTo>
                      <a:pt x="15" y="21"/>
                      <a:pt x="7" y="23"/>
                      <a:pt x="0" y="27"/>
                    </a:cubicBezTo>
                    <a:cubicBezTo>
                      <a:pt x="3" y="29"/>
                      <a:pt x="4" y="31"/>
                      <a:pt x="8" y="32"/>
                    </a:cubicBezTo>
                    <a:cubicBezTo>
                      <a:pt x="6" y="39"/>
                      <a:pt x="3" y="47"/>
                      <a:pt x="1" y="55"/>
                    </a:cubicBezTo>
                    <a:cubicBezTo>
                      <a:pt x="16" y="41"/>
                      <a:pt x="19" y="45"/>
                      <a:pt x="31" y="54"/>
                    </a:cubicBezTo>
                    <a:cubicBezTo>
                      <a:pt x="27" y="39"/>
                      <a:pt x="36" y="41"/>
                      <a:pt x="48" y="41"/>
                    </a:cubicBezTo>
                    <a:cubicBezTo>
                      <a:pt x="48" y="24"/>
                      <a:pt x="49" y="23"/>
                      <a:pt x="62" y="14"/>
                    </a:cubicBezTo>
                    <a:cubicBezTo>
                      <a:pt x="55" y="5"/>
                      <a:pt x="57" y="7"/>
                      <a:pt x="47" y="8"/>
                    </a:cubicBezTo>
                    <a:cubicBezTo>
                      <a:pt x="39" y="9"/>
                      <a:pt x="35" y="11"/>
                      <a:pt x="33" y="1"/>
                    </a:cubicBezTo>
                    <a:cubicBezTo>
                      <a:pt x="32" y="1"/>
                      <a:pt x="29" y="1"/>
                      <a:pt x="28" y="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4" name="Freeform 159">
                <a:extLst>
                  <a:ext uri="{FF2B5EF4-FFF2-40B4-BE49-F238E27FC236}">
                    <a16:creationId xmlns:a16="http://schemas.microsoft.com/office/drawing/2014/main" id="{51E3840F-8CBA-4EE2-AB85-61D6EC1E9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344"/>
                <a:ext cx="122" cy="72"/>
              </a:xfrm>
              <a:custGeom>
                <a:avLst/>
                <a:gdLst>
                  <a:gd name="T0" fmla="*/ 0 w 45"/>
                  <a:gd name="T1" fmla="*/ 596 h 25"/>
                  <a:gd name="T2" fmla="*/ 279 w 45"/>
                  <a:gd name="T3" fmla="*/ 432 h 25"/>
                  <a:gd name="T4" fmla="*/ 442 w 45"/>
                  <a:gd name="T5" fmla="*/ 115 h 25"/>
                  <a:gd name="T6" fmla="*/ 897 w 45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25">
                    <a:moveTo>
                      <a:pt x="0" y="25"/>
                    </a:moveTo>
                    <a:cubicBezTo>
                      <a:pt x="5" y="23"/>
                      <a:pt x="10" y="21"/>
                      <a:pt x="14" y="18"/>
                    </a:cubicBezTo>
                    <a:cubicBezTo>
                      <a:pt x="17" y="15"/>
                      <a:pt x="19" y="8"/>
                      <a:pt x="22" y="5"/>
                    </a:cubicBezTo>
                    <a:cubicBezTo>
                      <a:pt x="29" y="9"/>
                      <a:pt x="41" y="8"/>
                      <a:pt x="45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5" name="Freeform 160">
                <a:extLst>
                  <a:ext uri="{FF2B5EF4-FFF2-40B4-BE49-F238E27FC236}">
                    <a16:creationId xmlns:a16="http://schemas.microsoft.com/office/drawing/2014/main" id="{E056A4D6-57C0-4615-B491-01132ED19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414"/>
                <a:ext cx="158" cy="40"/>
              </a:xfrm>
              <a:custGeom>
                <a:avLst/>
                <a:gdLst>
                  <a:gd name="T0" fmla="*/ 0 w 58"/>
                  <a:gd name="T1" fmla="*/ 163 h 14"/>
                  <a:gd name="T2" fmla="*/ 444 w 58"/>
                  <a:gd name="T3" fmla="*/ 237 h 14"/>
                  <a:gd name="T4" fmla="*/ 624 w 58"/>
                  <a:gd name="T5" fmla="*/ 140 h 14"/>
                  <a:gd name="T6" fmla="*/ 973 w 58"/>
                  <a:gd name="T7" fmla="*/ 211 h 14"/>
                  <a:gd name="T8" fmla="*/ 1171 w 58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4">
                    <a:moveTo>
                      <a:pt x="0" y="7"/>
                    </a:moveTo>
                    <a:cubicBezTo>
                      <a:pt x="8" y="14"/>
                      <a:pt x="14" y="12"/>
                      <a:pt x="22" y="10"/>
                    </a:cubicBezTo>
                    <a:cubicBezTo>
                      <a:pt x="26" y="9"/>
                      <a:pt x="27" y="7"/>
                      <a:pt x="31" y="6"/>
                    </a:cubicBezTo>
                    <a:cubicBezTo>
                      <a:pt x="35" y="6"/>
                      <a:pt x="43" y="8"/>
                      <a:pt x="48" y="9"/>
                    </a:cubicBezTo>
                    <a:cubicBezTo>
                      <a:pt x="50" y="5"/>
                      <a:pt x="53" y="2"/>
                      <a:pt x="58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6" name="Freeform 161">
                <a:extLst>
                  <a:ext uri="{FF2B5EF4-FFF2-40B4-BE49-F238E27FC236}">
                    <a16:creationId xmlns:a16="http://schemas.microsoft.com/office/drawing/2014/main" id="{25F3C57E-4394-406E-8C71-35E3B3D6E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443"/>
                <a:ext cx="14" cy="29"/>
              </a:xfrm>
              <a:custGeom>
                <a:avLst/>
                <a:gdLst>
                  <a:gd name="T0" fmla="*/ 0 w 5"/>
                  <a:gd name="T1" fmla="*/ 0 h 10"/>
                  <a:gd name="T2" fmla="*/ 109 w 5"/>
                  <a:gd name="T3" fmla="*/ 24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3" y="3"/>
                      <a:pt x="5" y="6"/>
                      <a:pt x="5" y="1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7" name="Freeform 162">
                <a:extLst>
                  <a:ext uri="{FF2B5EF4-FFF2-40B4-BE49-F238E27FC236}">
                    <a16:creationId xmlns:a16="http://schemas.microsoft.com/office/drawing/2014/main" id="{D7AD5938-2465-42C3-9E69-9A5E84ECA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512"/>
                <a:ext cx="68" cy="102"/>
              </a:xfrm>
              <a:custGeom>
                <a:avLst/>
                <a:gdLst>
                  <a:gd name="T0" fmla="*/ 38 w 25"/>
                  <a:gd name="T1" fmla="*/ 0 h 35"/>
                  <a:gd name="T2" fmla="*/ 326 w 25"/>
                  <a:gd name="T3" fmla="*/ 399 h 35"/>
                  <a:gd name="T4" fmla="*/ 503 w 25"/>
                  <a:gd name="T5" fmla="*/ 866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5">
                    <a:moveTo>
                      <a:pt x="2" y="0"/>
                    </a:moveTo>
                    <a:cubicBezTo>
                      <a:pt x="0" y="15"/>
                      <a:pt x="7" y="9"/>
                      <a:pt x="16" y="16"/>
                    </a:cubicBezTo>
                    <a:cubicBezTo>
                      <a:pt x="8" y="33"/>
                      <a:pt x="23" y="28"/>
                      <a:pt x="25" y="3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8" name="Freeform 163">
                <a:extLst>
                  <a:ext uri="{FF2B5EF4-FFF2-40B4-BE49-F238E27FC236}">
                    <a16:creationId xmlns:a16="http://schemas.microsoft.com/office/drawing/2014/main" id="{BD1E4BB3-8298-42AB-B8B8-47924812F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41"/>
                <a:ext cx="90" cy="26"/>
              </a:xfrm>
              <a:custGeom>
                <a:avLst/>
                <a:gdLst>
                  <a:gd name="T0" fmla="*/ 0 w 33"/>
                  <a:gd name="T1" fmla="*/ 116 h 9"/>
                  <a:gd name="T2" fmla="*/ 409 w 33"/>
                  <a:gd name="T3" fmla="*/ 26 h 9"/>
                  <a:gd name="T4" fmla="*/ 668 w 33"/>
                  <a:gd name="T5" fmla="*/ 21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9">
                    <a:moveTo>
                      <a:pt x="0" y="5"/>
                    </a:moveTo>
                    <a:cubicBezTo>
                      <a:pt x="7" y="5"/>
                      <a:pt x="14" y="0"/>
                      <a:pt x="20" y="1"/>
                    </a:cubicBezTo>
                    <a:cubicBezTo>
                      <a:pt x="24" y="2"/>
                      <a:pt x="31" y="7"/>
                      <a:pt x="33" y="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9" name="Freeform 164">
                <a:extLst>
                  <a:ext uri="{FF2B5EF4-FFF2-40B4-BE49-F238E27FC236}">
                    <a16:creationId xmlns:a16="http://schemas.microsoft.com/office/drawing/2014/main" id="{A2E2CC7F-5A46-4CA5-90D8-BFAAD316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1550"/>
                <a:ext cx="32" cy="78"/>
              </a:xfrm>
              <a:custGeom>
                <a:avLst/>
                <a:gdLst>
                  <a:gd name="T0" fmla="*/ 0 w 12"/>
                  <a:gd name="T1" fmla="*/ 0 h 27"/>
                  <a:gd name="T2" fmla="*/ 205 w 12"/>
                  <a:gd name="T3" fmla="*/ 318 h 27"/>
                  <a:gd name="T4" fmla="*/ 192 w 12"/>
                  <a:gd name="T5" fmla="*/ 65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cubicBezTo>
                      <a:pt x="3" y="5"/>
                      <a:pt x="10" y="8"/>
                      <a:pt x="11" y="13"/>
                    </a:cubicBezTo>
                    <a:cubicBezTo>
                      <a:pt x="12" y="15"/>
                      <a:pt x="10" y="24"/>
                      <a:pt x="10" y="27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0" name="Freeform 165">
                <a:extLst>
                  <a:ext uri="{FF2B5EF4-FFF2-40B4-BE49-F238E27FC236}">
                    <a16:creationId xmlns:a16="http://schemas.microsoft.com/office/drawing/2014/main" id="{562E3806-D947-48D6-B336-2FBF592C4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553"/>
                <a:ext cx="95" cy="93"/>
              </a:xfrm>
              <a:custGeom>
                <a:avLst/>
                <a:gdLst>
                  <a:gd name="T0" fmla="*/ 700 w 35"/>
                  <a:gd name="T1" fmla="*/ 0 h 32"/>
                  <a:gd name="T2" fmla="*/ 502 w 35"/>
                  <a:gd name="T3" fmla="*/ 398 h 32"/>
                  <a:gd name="T4" fmla="*/ 301 w 35"/>
                  <a:gd name="T5" fmla="*/ 491 h 32"/>
                  <a:gd name="T6" fmla="*/ 163 w 35"/>
                  <a:gd name="T7" fmla="*/ 590 h 32"/>
                  <a:gd name="T8" fmla="*/ 0 w 35"/>
                  <a:gd name="T9" fmla="*/ 78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5" y="0"/>
                    </a:moveTo>
                    <a:cubicBezTo>
                      <a:pt x="33" y="6"/>
                      <a:pt x="30" y="12"/>
                      <a:pt x="25" y="16"/>
                    </a:cubicBezTo>
                    <a:cubicBezTo>
                      <a:pt x="21" y="20"/>
                      <a:pt x="19" y="18"/>
                      <a:pt x="15" y="20"/>
                    </a:cubicBezTo>
                    <a:cubicBezTo>
                      <a:pt x="11" y="22"/>
                      <a:pt x="11" y="22"/>
                      <a:pt x="8" y="24"/>
                    </a:cubicBezTo>
                    <a:cubicBezTo>
                      <a:pt x="5" y="27"/>
                      <a:pt x="4" y="32"/>
                      <a:pt x="0" y="3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1" name="Freeform 166">
                <a:extLst>
                  <a:ext uri="{FF2B5EF4-FFF2-40B4-BE49-F238E27FC236}">
                    <a16:creationId xmlns:a16="http://schemas.microsoft.com/office/drawing/2014/main" id="{87FF2D3F-127D-46FE-B4B0-635F26883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599"/>
                <a:ext cx="5" cy="41"/>
              </a:xfrm>
              <a:custGeom>
                <a:avLst/>
                <a:gdLst>
                  <a:gd name="T0" fmla="*/ 0 w 2"/>
                  <a:gd name="T1" fmla="*/ 0 h 14"/>
                  <a:gd name="T2" fmla="*/ 33 w 2"/>
                  <a:gd name="T3" fmla="*/ 35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0" y="5"/>
                      <a:pt x="1" y="10"/>
                      <a:pt x="2" y="1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2" name="Freeform 167">
                <a:extLst>
                  <a:ext uri="{FF2B5EF4-FFF2-40B4-BE49-F238E27FC236}">
                    <a16:creationId xmlns:a16="http://schemas.microsoft.com/office/drawing/2014/main" id="{3F6CDAA1-05E4-4724-BEA0-2BF34972E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419"/>
                <a:ext cx="84" cy="55"/>
              </a:xfrm>
              <a:custGeom>
                <a:avLst/>
                <a:gdLst>
                  <a:gd name="T0" fmla="*/ 618 w 31"/>
                  <a:gd name="T1" fmla="*/ 460 h 19"/>
                  <a:gd name="T2" fmla="*/ 360 w 31"/>
                  <a:gd name="T3" fmla="*/ 168 h 19"/>
                  <a:gd name="T4" fmla="*/ 60 w 31"/>
                  <a:gd name="T5" fmla="*/ 194 h 19"/>
                  <a:gd name="T6" fmla="*/ 0 w 3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9">
                    <a:moveTo>
                      <a:pt x="31" y="19"/>
                    </a:moveTo>
                    <a:cubicBezTo>
                      <a:pt x="26" y="16"/>
                      <a:pt x="23" y="9"/>
                      <a:pt x="18" y="7"/>
                    </a:cubicBezTo>
                    <a:cubicBezTo>
                      <a:pt x="13" y="6"/>
                      <a:pt x="8" y="8"/>
                      <a:pt x="3" y="8"/>
                    </a:cubicBezTo>
                    <a:cubicBezTo>
                      <a:pt x="3" y="4"/>
                      <a:pt x="1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3" name="Freeform 168">
                <a:extLst>
                  <a:ext uri="{FF2B5EF4-FFF2-40B4-BE49-F238E27FC236}">
                    <a16:creationId xmlns:a16="http://schemas.microsoft.com/office/drawing/2014/main" id="{2F310DAA-5182-4000-887E-0BB8202F5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1321"/>
                <a:ext cx="98" cy="75"/>
              </a:xfrm>
              <a:custGeom>
                <a:avLst/>
                <a:gdLst>
                  <a:gd name="T0" fmla="*/ 727 w 36"/>
                  <a:gd name="T1" fmla="*/ 623 h 26"/>
                  <a:gd name="T2" fmla="*/ 482 w 36"/>
                  <a:gd name="T3" fmla="*/ 332 h 26"/>
                  <a:gd name="T4" fmla="*/ 142 w 36"/>
                  <a:gd name="T5" fmla="*/ 317 h 26"/>
                  <a:gd name="T6" fmla="*/ 0 w 36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36" y="26"/>
                    </a:moveTo>
                    <a:cubicBezTo>
                      <a:pt x="31" y="24"/>
                      <a:pt x="25" y="20"/>
                      <a:pt x="24" y="14"/>
                    </a:cubicBezTo>
                    <a:cubicBezTo>
                      <a:pt x="18" y="13"/>
                      <a:pt x="12" y="16"/>
                      <a:pt x="7" y="13"/>
                    </a:cubicBezTo>
                    <a:cubicBezTo>
                      <a:pt x="4" y="10"/>
                      <a:pt x="3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4" name="Freeform 169">
                <a:extLst>
                  <a:ext uri="{FF2B5EF4-FFF2-40B4-BE49-F238E27FC236}">
                    <a16:creationId xmlns:a16="http://schemas.microsoft.com/office/drawing/2014/main" id="{715B362B-E153-49DC-8369-420523B14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385"/>
                <a:ext cx="54" cy="58"/>
              </a:xfrm>
              <a:custGeom>
                <a:avLst/>
                <a:gdLst>
                  <a:gd name="T0" fmla="*/ 22 w 20"/>
                  <a:gd name="T1" fmla="*/ 487 h 20"/>
                  <a:gd name="T2" fmla="*/ 22 w 20"/>
                  <a:gd name="T3" fmla="*/ 319 h 20"/>
                  <a:gd name="T4" fmla="*/ 159 w 20"/>
                  <a:gd name="T5" fmla="*/ 194 h 20"/>
                  <a:gd name="T6" fmla="*/ 394 w 2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" y="20"/>
                    </a:moveTo>
                    <a:cubicBezTo>
                      <a:pt x="1" y="18"/>
                      <a:pt x="0" y="15"/>
                      <a:pt x="1" y="13"/>
                    </a:cubicBezTo>
                    <a:cubicBezTo>
                      <a:pt x="2" y="11"/>
                      <a:pt x="6" y="9"/>
                      <a:pt x="8" y="8"/>
                    </a:cubicBezTo>
                    <a:cubicBezTo>
                      <a:pt x="11" y="5"/>
                      <a:pt x="16" y="1"/>
                      <a:pt x="2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5" name="Freeform 170">
                <a:extLst>
                  <a:ext uri="{FF2B5EF4-FFF2-40B4-BE49-F238E27FC236}">
                    <a16:creationId xmlns:a16="http://schemas.microsoft.com/office/drawing/2014/main" id="{D1E1ABF0-A30A-426A-B712-596022077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405"/>
                <a:ext cx="11" cy="61"/>
              </a:xfrm>
              <a:custGeom>
                <a:avLst/>
                <a:gdLst>
                  <a:gd name="T0" fmla="*/ 0 w 4"/>
                  <a:gd name="T1" fmla="*/ 0 h 21"/>
                  <a:gd name="T2" fmla="*/ 61 w 4"/>
                  <a:gd name="T3" fmla="*/ 168 h 21"/>
                  <a:gd name="T4" fmla="*/ 0 w 4"/>
                  <a:gd name="T5" fmla="*/ 51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4" y="2"/>
                      <a:pt x="4" y="2"/>
                      <a:pt x="3" y="7"/>
                    </a:cubicBezTo>
                    <a:cubicBezTo>
                      <a:pt x="2" y="11"/>
                      <a:pt x="2" y="17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6" name="Line 171">
                <a:extLst>
                  <a:ext uri="{FF2B5EF4-FFF2-40B4-BE49-F238E27FC236}">
                    <a16:creationId xmlns:a16="http://schemas.microsoft.com/office/drawing/2014/main" id="{C825AAD1-479E-4717-8622-3CAEC10A3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1" y="1425"/>
                <a:ext cx="27" cy="35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7" name="Freeform 172">
                <a:extLst>
                  <a:ext uri="{FF2B5EF4-FFF2-40B4-BE49-F238E27FC236}">
                    <a16:creationId xmlns:a16="http://schemas.microsoft.com/office/drawing/2014/main" id="{280C6094-6FAD-4B0F-ABC6-E9FDB32DF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440"/>
                <a:ext cx="30" cy="75"/>
              </a:xfrm>
              <a:custGeom>
                <a:avLst/>
                <a:gdLst>
                  <a:gd name="T0" fmla="*/ 30 w 30"/>
                  <a:gd name="T1" fmla="*/ 0 h 75"/>
                  <a:gd name="T2" fmla="*/ 0 w 30"/>
                  <a:gd name="T3" fmla="*/ 29 h 75"/>
                  <a:gd name="T4" fmla="*/ 17 w 30"/>
                  <a:gd name="T5" fmla="*/ 55 h 75"/>
                  <a:gd name="T6" fmla="*/ 14 w 30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75">
                    <a:moveTo>
                      <a:pt x="30" y="0"/>
                    </a:moveTo>
                    <a:lnTo>
                      <a:pt x="0" y="29"/>
                    </a:lnTo>
                    <a:lnTo>
                      <a:pt x="17" y="55"/>
                    </a:lnTo>
                    <a:lnTo>
                      <a:pt x="14" y="75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8" name="Line 173">
                <a:extLst>
                  <a:ext uri="{FF2B5EF4-FFF2-40B4-BE49-F238E27FC236}">
                    <a16:creationId xmlns:a16="http://schemas.microsoft.com/office/drawing/2014/main" id="{5E1EA2DD-3F43-4113-A595-F973F2AC6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26" y="1437"/>
                <a:ext cx="40" cy="32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9" name="Line 174">
                <a:extLst>
                  <a:ext uri="{FF2B5EF4-FFF2-40B4-BE49-F238E27FC236}">
                    <a16:creationId xmlns:a16="http://schemas.microsoft.com/office/drawing/2014/main" id="{27E3CE11-0580-4035-85A0-4BB4733686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01" y="1451"/>
                <a:ext cx="44" cy="38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0" name="Freeform 175">
                <a:extLst>
                  <a:ext uri="{FF2B5EF4-FFF2-40B4-BE49-F238E27FC236}">
                    <a16:creationId xmlns:a16="http://schemas.microsoft.com/office/drawing/2014/main" id="{7D1D6240-5114-453E-945F-D4D9638D9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474"/>
                <a:ext cx="22" cy="58"/>
              </a:xfrm>
              <a:custGeom>
                <a:avLst/>
                <a:gdLst>
                  <a:gd name="T0" fmla="*/ 0 w 22"/>
                  <a:gd name="T1" fmla="*/ 0 h 58"/>
                  <a:gd name="T2" fmla="*/ 22 w 22"/>
                  <a:gd name="T3" fmla="*/ 18 h 58"/>
                  <a:gd name="T4" fmla="*/ 14 w 22"/>
                  <a:gd name="T5" fmla="*/ 58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58">
                    <a:moveTo>
                      <a:pt x="0" y="0"/>
                    </a:moveTo>
                    <a:lnTo>
                      <a:pt x="22" y="18"/>
                    </a:lnTo>
                    <a:lnTo>
                      <a:pt x="14" y="58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1" name="Line 176">
                <a:extLst>
                  <a:ext uri="{FF2B5EF4-FFF2-40B4-BE49-F238E27FC236}">
                    <a16:creationId xmlns:a16="http://schemas.microsoft.com/office/drawing/2014/main" id="{DAED74F1-E97A-48FD-8C71-CA1F0BE830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9" y="1492"/>
                <a:ext cx="44" cy="3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2" name="Line 177">
                <a:extLst>
                  <a:ext uri="{FF2B5EF4-FFF2-40B4-BE49-F238E27FC236}">
                    <a16:creationId xmlns:a16="http://schemas.microsoft.com/office/drawing/2014/main" id="{0BD4E61B-3D42-4A65-BB26-0A1413CA58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4" y="1588"/>
                <a:ext cx="49" cy="2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3" name="Line 178">
                <a:extLst>
                  <a:ext uri="{FF2B5EF4-FFF2-40B4-BE49-F238E27FC236}">
                    <a16:creationId xmlns:a16="http://schemas.microsoft.com/office/drawing/2014/main" id="{449C248A-092A-44F5-858F-5EDCDFDAF0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3" y="1550"/>
                <a:ext cx="17" cy="20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4" name="Freeform 179">
                <a:extLst>
                  <a:ext uri="{FF2B5EF4-FFF2-40B4-BE49-F238E27FC236}">
                    <a16:creationId xmlns:a16="http://schemas.microsoft.com/office/drawing/2014/main" id="{EE427948-4D4C-4032-A08C-645E1058E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260"/>
                <a:ext cx="46" cy="104"/>
              </a:xfrm>
              <a:custGeom>
                <a:avLst/>
                <a:gdLst>
                  <a:gd name="T0" fmla="*/ 0 w 46"/>
                  <a:gd name="T1" fmla="*/ 104 h 104"/>
                  <a:gd name="T2" fmla="*/ 22 w 46"/>
                  <a:gd name="T3" fmla="*/ 69 h 104"/>
                  <a:gd name="T4" fmla="*/ 16 w 46"/>
                  <a:gd name="T5" fmla="*/ 26 h 104"/>
                  <a:gd name="T6" fmla="*/ 46 w 46"/>
                  <a:gd name="T7" fmla="*/ 0 h 1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104">
                    <a:moveTo>
                      <a:pt x="0" y="104"/>
                    </a:moveTo>
                    <a:lnTo>
                      <a:pt x="22" y="69"/>
                    </a:lnTo>
                    <a:lnTo>
                      <a:pt x="16" y="26"/>
                    </a:lnTo>
                    <a:lnTo>
                      <a:pt x="46" y="0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5" name="Line 180">
                <a:extLst>
                  <a:ext uri="{FF2B5EF4-FFF2-40B4-BE49-F238E27FC236}">
                    <a16:creationId xmlns:a16="http://schemas.microsoft.com/office/drawing/2014/main" id="{CD429DD7-4673-418C-9C37-736930304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6" y="1309"/>
                <a:ext cx="27" cy="20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6" name="Freeform 181">
                <a:extLst>
                  <a:ext uri="{FF2B5EF4-FFF2-40B4-BE49-F238E27FC236}">
                    <a16:creationId xmlns:a16="http://schemas.microsoft.com/office/drawing/2014/main" id="{66C04E53-1A3F-465D-843C-3AD8298A7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318"/>
                <a:ext cx="158" cy="363"/>
              </a:xfrm>
              <a:custGeom>
                <a:avLst/>
                <a:gdLst>
                  <a:gd name="T0" fmla="*/ 973 w 58"/>
                  <a:gd name="T1" fmla="*/ 2175 h 125"/>
                  <a:gd name="T2" fmla="*/ 847 w 58"/>
                  <a:gd name="T3" fmla="*/ 2082 h 125"/>
                  <a:gd name="T4" fmla="*/ 727 w 58"/>
                  <a:gd name="T5" fmla="*/ 1687 h 125"/>
                  <a:gd name="T6" fmla="*/ 831 w 58"/>
                  <a:gd name="T7" fmla="*/ 1594 h 125"/>
                  <a:gd name="T8" fmla="*/ 1054 w 58"/>
                  <a:gd name="T9" fmla="*/ 1173 h 125"/>
                  <a:gd name="T10" fmla="*/ 929 w 58"/>
                  <a:gd name="T11" fmla="*/ 979 h 125"/>
                  <a:gd name="T12" fmla="*/ 646 w 58"/>
                  <a:gd name="T13" fmla="*/ 926 h 125"/>
                  <a:gd name="T14" fmla="*/ 749 w 58"/>
                  <a:gd name="T15" fmla="*/ 488 h 125"/>
                  <a:gd name="T16" fmla="*/ 526 w 58"/>
                  <a:gd name="T17" fmla="*/ 412 h 125"/>
                  <a:gd name="T18" fmla="*/ 283 w 58"/>
                  <a:gd name="T19" fmla="*/ 389 h 125"/>
                  <a:gd name="T20" fmla="*/ 120 w 58"/>
                  <a:gd name="T21" fmla="*/ 0 h 125"/>
                  <a:gd name="T22" fmla="*/ 38 w 58"/>
                  <a:gd name="T23" fmla="*/ 296 h 125"/>
                  <a:gd name="T24" fmla="*/ 0 w 58"/>
                  <a:gd name="T25" fmla="*/ 465 h 125"/>
                  <a:gd name="T26" fmla="*/ 104 w 58"/>
                  <a:gd name="T27" fmla="*/ 616 h 125"/>
                  <a:gd name="T28" fmla="*/ 163 w 58"/>
                  <a:gd name="T29" fmla="*/ 1054 h 125"/>
                  <a:gd name="T30" fmla="*/ 400 w 58"/>
                  <a:gd name="T31" fmla="*/ 1104 h 125"/>
                  <a:gd name="T32" fmla="*/ 362 w 58"/>
                  <a:gd name="T33" fmla="*/ 1443 h 125"/>
                  <a:gd name="T34" fmla="*/ 387 w 58"/>
                  <a:gd name="T35" fmla="*/ 1789 h 125"/>
                  <a:gd name="T36" fmla="*/ 586 w 58"/>
                  <a:gd name="T37" fmla="*/ 2033 h 125"/>
                  <a:gd name="T38" fmla="*/ 550 w 58"/>
                  <a:gd name="T39" fmla="*/ 2277 h 125"/>
                  <a:gd name="T40" fmla="*/ 771 w 58"/>
                  <a:gd name="T41" fmla="*/ 2419 h 125"/>
                  <a:gd name="T42" fmla="*/ 913 w 58"/>
                  <a:gd name="T43" fmla="*/ 2715 h 125"/>
                  <a:gd name="T44" fmla="*/ 891 w 58"/>
                  <a:gd name="T45" fmla="*/ 3061 h 125"/>
                  <a:gd name="T46" fmla="*/ 913 w 58"/>
                  <a:gd name="T47" fmla="*/ 3061 h 125"/>
                  <a:gd name="T48" fmla="*/ 929 w 58"/>
                  <a:gd name="T49" fmla="*/ 2959 h 125"/>
                  <a:gd name="T50" fmla="*/ 1090 w 58"/>
                  <a:gd name="T51" fmla="*/ 2768 h 125"/>
                  <a:gd name="T52" fmla="*/ 1171 w 58"/>
                  <a:gd name="T53" fmla="*/ 2378 h 125"/>
                  <a:gd name="T54" fmla="*/ 973 w 58"/>
                  <a:gd name="T55" fmla="*/ 2175 h 1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25">
                    <a:moveTo>
                      <a:pt x="48" y="89"/>
                    </a:moveTo>
                    <a:cubicBezTo>
                      <a:pt x="42" y="85"/>
                      <a:pt x="42" y="85"/>
                      <a:pt x="42" y="85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0" y="17"/>
                      <a:pt x="26" y="17"/>
                    </a:cubicBezTo>
                    <a:cubicBezTo>
                      <a:pt x="22" y="17"/>
                      <a:pt x="14" y="16"/>
                      <a:pt x="14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1" y="6"/>
                      <a:pt x="2" y="12"/>
                    </a:cubicBezTo>
                    <a:cubicBezTo>
                      <a:pt x="3" y="14"/>
                      <a:pt x="2" y="16"/>
                      <a:pt x="0" y="19"/>
                    </a:cubicBezTo>
                    <a:cubicBezTo>
                      <a:pt x="1" y="20"/>
                      <a:pt x="2" y="22"/>
                      <a:pt x="5" y="25"/>
                    </a:cubicBezTo>
                    <a:cubicBezTo>
                      <a:pt x="12" y="32"/>
                      <a:pt x="11" y="33"/>
                      <a:pt x="8" y="43"/>
                    </a:cubicBezTo>
                    <a:cubicBezTo>
                      <a:pt x="12" y="43"/>
                      <a:pt x="16" y="44"/>
                      <a:pt x="20" y="45"/>
                    </a:cubicBezTo>
                    <a:cubicBezTo>
                      <a:pt x="20" y="50"/>
                      <a:pt x="19" y="54"/>
                      <a:pt x="18" y="59"/>
                    </a:cubicBezTo>
                    <a:cubicBezTo>
                      <a:pt x="28" y="60"/>
                      <a:pt x="21" y="67"/>
                      <a:pt x="19" y="73"/>
                    </a:cubicBezTo>
                    <a:cubicBezTo>
                      <a:pt x="23" y="75"/>
                      <a:pt x="28" y="79"/>
                      <a:pt x="29" y="83"/>
                    </a:cubicBezTo>
                    <a:cubicBezTo>
                      <a:pt x="30" y="87"/>
                      <a:pt x="25" y="89"/>
                      <a:pt x="27" y="93"/>
                    </a:cubicBezTo>
                    <a:cubicBezTo>
                      <a:pt x="29" y="96"/>
                      <a:pt x="36" y="97"/>
                      <a:pt x="38" y="99"/>
                    </a:cubicBezTo>
                    <a:cubicBezTo>
                      <a:pt x="42" y="102"/>
                      <a:pt x="44" y="107"/>
                      <a:pt x="45" y="111"/>
                    </a:cubicBezTo>
                    <a:cubicBezTo>
                      <a:pt x="45" y="115"/>
                      <a:pt x="41" y="121"/>
                      <a:pt x="44" y="125"/>
                    </a:cubicBezTo>
                    <a:cubicBezTo>
                      <a:pt x="44" y="125"/>
                      <a:pt x="44" y="125"/>
                      <a:pt x="45" y="125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8" y="101"/>
                      <a:pt x="58" y="97"/>
                    </a:cubicBezTo>
                    <a:cubicBezTo>
                      <a:pt x="58" y="93"/>
                      <a:pt x="48" y="89"/>
                      <a:pt x="48" y="89"/>
                    </a:cubicBezTo>
                    <a:close/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7" name="Freeform 182">
                <a:extLst>
                  <a:ext uri="{FF2B5EF4-FFF2-40B4-BE49-F238E27FC236}">
                    <a16:creationId xmlns:a16="http://schemas.microsoft.com/office/drawing/2014/main" id="{D536394D-23F2-4096-902D-93B084157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318"/>
                <a:ext cx="158" cy="351"/>
              </a:xfrm>
              <a:custGeom>
                <a:avLst/>
                <a:gdLst>
                  <a:gd name="T0" fmla="*/ 0 w 58"/>
                  <a:gd name="T1" fmla="*/ 438 h 121"/>
                  <a:gd name="T2" fmla="*/ 38 w 58"/>
                  <a:gd name="T3" fmla="*/ 296 h 121"/>
                  <a:gd name="T4" fmla="*/ 120 w 58"/>
                  <a:gd name="T5" fmla="*/ 0 h 121"/>
                  <a:gd name="T6" fmla="*/ 283 w 58"/>
                  <a:gd name="T7" fmla="*/ 386 h 121"/>
                  <a:gd name="T8" fmla="*/ 526 w 58"/>
                  <a:gd name="T9" fmla="*/ 412 h 121"/>
                  <a:gd name="T10" fmla="*/ 749 w 58"/>
                  <a:gd name="T11" fmla="*/ 487 h 121"/>
                  <a:gd name="T12" fmla="*/ 646 w 58"/>
                  <a:gd name="T13" fmla="*/ 925 h 121"/>
                  <a:gd name="T14" fmla="*/ 929 w 58"/>
                  <a:gd name="T15" fmla="*/ 975 h 121"/>
                  <a:gd name="T16" fmla="*/ 1054 w 58"/>
                  <a:gd name="T17" fmla="*/ 1169 h 121"/>
                  <a:gd name="T18" fmla="*/ 831 w 58"/>
                  <a:gd name="T19" fmla="*/ 1590 h 121"/>
                  <a:gd name="T20" fmla="*/ 727 w 58"/>
                  <a:gd name="T21" fmla="*/ 1682 h 121"/>
                  <a:gd name="T22" fmla="*/ 847 w 58"/>
                  <a:gd name="T23" fmla="*/ 2080 h 121"/>
                  <a:gd name="T24" fmla="*/ 973 w 58"/>
                  <a:gd name="T25" fmla="*/ 2170 h 121"/>
                  <a:gd name="T26" fmla="*/ 1171 w 58"/>
                  <a:gd name="T27" fmla="*/ 2364 h 121"/>
                  <a:gd name="T28" fmla="*/ 1090 w 58"/>
                  <a:gd name="T29" fmla="*/ 2759 h 121"/>
                  <a:gd name="T30" fmla="*/ 929 w 58"/>
                  <a:gd name="T31" fmla="*/ 2953 h 1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121">
                    <a:moveTo>
                      <a:pt x="0" y="18"/>
                    </a:moveTo>
                    <a:cubicBezTo>
                      <a:pt x="2" y="16"/>
                      <a:pt x="3" y="14"/>
                      <a:pt x="2" y="12"/>
                    </a:cubicBezTo>
                    <a:cubicBezTo>
                      <a:pt x="1" y="6"/>
                      <a:pt x="6" y="0"/>
                      <a:pt x="6" y="0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22" y="17"/>
                      <a:pt x="26" y="17"/>
                    </a:cubicBezTo>
                    <a:cubicBezTo>
                      <a:pt x="30" y="17"/>
                      <a:pt x="37" y="20"/>
                      <a:pt x="37" y="20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58" y="93"/>
                      <a:pt x="58" y="97"/>
                    </a:cubicBezTo>
                    <a:cubicBezTo>
                      <a:pt x="58" y="101"/>
                      <a:pt x="54" y="113"/>
                      <a:pt x="54" y="113"/>
                    </a:cubicBezTo>
                    <a:cubicBezTo>
                      <a:pt x="46" y="121"/>
                      <a:pt x="46" y="121"/>
                      <a:pt x="46" y="12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8" name="Freeform 183">
                <a:extLst>
                  <a:ext uri="{FF2B5EF4-FFF2-40B4-BE49-F238E27FC236}">
                    <a16:creationId xmlns:a16="http://schemas.microsoft.com/office/drawing/2014/main" id="{DD3A648A-2783-49C1-9560-2E07306BD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397"/>
                <a:ext cx="40" cy="43"/>
              </a:xfrm>
              <a:custGeom>
                <a:avLst/>
                <a:gdLst>
                  <a:gd name="T0" fmla="*/ 171 w 15"/>
                  <a:gd name="T1" fmla="*/ 0 h 15"/>
                  <a:gd name="T2" fmla="*/ 0 w 15"/>
                  <a:gd name="T3" fmla="*/ 26 h 15"/>
                  <a:gd name="T4" fmla="*/ 115 w 15"/>
                  <a:gd name="T5" fmla="*/ 353 h 15"/>
                  <a:gd name="T6" fmla="*/ 285 w 15"/>
                  <a:gd name="T7" fmla="*/ 189 h 15"/>
                  <a:gd name="T8" fmla="*/ 171 w 1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4"/>
                      <a:pt x="3" y="14"/>
                      <a:pt x="6" y="15"/>
                    </a:cubicBezTo>
                    <a:cubicBezTo>
                      <a:pt x="8" y="15"/>
                      <a:pt x="13" y="9"/>
                      <a:pt x="15" y="8"/>
                    </a:cubicBezTo>
                    <a:cubicBezTo>
                      <a:pt x="14" y="5"/>
                      <a:pt x="11" y="2"/>
                      <a:pt x="9" y="0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9" name="Freeform 184">
                <a:extLst>
                  <a:ext uri="{FF2B5EF4-FFF2-40B4-BE49-F238E27FC236}">
                    <a16:creationId xmlns:a16="http://schemas.microsoft.com/office/drawing/2014/main" id="{EC9AA2EE-0A6E-431B-8CC9-0C95DD76B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397"/>
                <a:ext cx="40" cy="43"/>
              </a:xfrm>
              <a:custGeom>
                <a:avLst/>
                <a:gdLst>
                  <a:gd name="T0" fmla="*/ 171 w 15"/>
                  <a:gd name="T1" fmla="*/ 0 h 15"/>
                  <a:gd name="T2" fmla="*/ 0 w 15"/>
                  <a:gd name="T3" fmla="*/ 26 h 15"/>
                  <a:gd name="T4" fmla="*/ 115 w 15"/>
                  <a:gd name="T5" fmla="*/ 353 h 15"/>
                  <a:gd name="T6" fmla="*/ 285 w 15"/>
                  <a:gd name="T7" fmla="*/ 189 h 15"/>
                  <a:gd name="T8" fmla="*/ 171 w 1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4"/>
                      <a:pt x="3" y="14"/>
                      <a:pt x="6" y="15"/>
                    </a:cubicBezTo>
                    <a:cubicBezTo>
                      <a:pt x="8" y="15"/>
                      <a:pt x="13" y="9"/>
                      <a:pt x="15" y="8"/>
                    </a:cubicBezTo>
                    <a:cubicBezTo>
                      <a:pt x="14" y="5"/>
                      <a:pt x="11" y="2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0" name="Freeform 185">
                <a:extLst>
                  <a:ext uri="{FF2B5EF4-FFF2-40B4-BE49-F238E27FC236}">
                    <a16:creationId xmlns:a16="http://schemas.microsoft.com/office/drawing/2014/main" id="{33E006E6-C386-4740-ABD3-3CF933C51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463"/>
                <a:ext cx="32" cy="26"/>
              </a:xfrm>
              <a:custGeom>
                <a:avLst/>
                <a:gdLst>
                  <a:gd name="T0" fmla="*/ 77 w 12"/>
                  <a:gd name="T1" fmla="*/ 26 h 9"/>
                  <a:gd name="T2" fmla="*/ 0 w 12"/>
                  <a:gd name="T3" fmla="*/ 49 h 9"/>
                  <a:gd name="T4" fmla="*/ 77 w 12"/>
                  <a:gd name="T5" fmla="*/ 217 h 9"/>
                  <a:gd name="T6" fmla="*/ 115 w 12"/>
                  <a:gd name="T7" fmla="*/ 2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4" y="1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5"/>
                      <a:pt x="2" y="7"/>
                      <a:pt x="4" y="9"/>
                    </a:cubicBezTo>
                    <a:cubicBezTo>
                      <a:pt x="7" y="7"/>
                      <a:pt x="12" y="0"/>
                      <a:pt x="6" y="1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1" name="Freeform 186">
                <a:extLst>
                  <a:ext uri="{FF2B5EF4-FFF2-40B4-BE49-F238E27FC236}">
                    <a16:creationId xmlns:a16="http://schemas.microsoft.com/office/drawing/2014/main" id="{D0BC96AF-2033-46CC-8EE9-7C264DF6E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463"/>
                <a:ext cx="32" cy="26"/>
              </a:xfrm>
              <a:custGeom>
                <a:avLst/>
                <a:gdLst>
                  <a:gd name="T0" fmla="*/ 77 w 12"/>
                  <a:gd name="T1" fmla="*/ 26 h 9"/>
                  <a:gd name="T2" fmla="*/ 0 w 12"/>
                  <a:gd name="T3" fmla="*/ 49 h 9"/>
                  <a:gd name="T4" fmla="*/ 77 w 12"/>
                  <a:gd name="T5" fmla="*/ 217 h 9"/>
                  <a:gd name="T6" fmla="*/ 115 w 12"/>
                  <a:gd name="T7" fmla="*/ 2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4" y="1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5"/>
                      <a:pt x="2" y="7"/>
                      <a:pt x="4" y="9"/>
                    </a:cubicBezTo>
                    <a:cubicBezTo>
                      <a:pt x="7" y="7"/>
                      <a:pt x="12" y="0"/>
                      <a:pt x="6" y="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2" name="Freeform 187">
                <a:extLst>
                  <a:ext uri="{FF2B5EF4-FFF2-40B4-BE49-F238E27FC236}">
                    <a16:creationId xmlns:a16="http://schemas.microsoft.com/office/drawing/2014/main" id="{90F533BD-6004-4493-B191-6383E2B36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547"/>
                <a:ext cx="32" cy="29"/>
              </a:xfrm>
              <a:custGeom>
                <a:avLst/>
                <a:gdLst>
                  <a:gd name="T0" fmla="*/ 93 w 12"/>
                  <a:gd name="T1" fmla="*/ 0 h 10"/>
                  <a:gd name="T2" fmla="*/ 0 w 12"/>
                  <a:gd name="T3" fmla="*/ 49 h 10"/>
                  <a:gd name="T4" fmla="*/ 115 w 12"/>
                  <a:gd name="T5" fmla="*/ 244 h 10"/>
                  <a:gd name="T6" fmla="*/ 227 w 12"/>
                  <a:gd name="T7" fmla="*/ 128 h 10"/>
                  <a:gd name="T8" fmla="*/ 136 w 12"/>
                  <a:gd name="T9" fmla="*/ 4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5"/>
                      <a:pt x="4" y="8"/>
                      <a:pt x="6" y="10"/>
                    </a:cubicBezTo>
                    <a:cubicBezTo>
                      <a:pt x="8" y="8"/>
                      <a:pt x="10" y="7"/>
                      <a:pt x="12" y="5"/>
                    </a:cubicBezTo>
                    <a:cubicBezTo>
                      <a:pt x="10" y="3"/>
                      <a:pt x="8" y="2"/>
                      <a:pt x="7" y="2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3" name="Freeform 188">
                <a:extLst>
                  <a:ext uri="{FF2B5EF4-FFF2-40B4-BE49-F238E27FC236}">
                    <a16:creationId xmlns:a16="http://schemas.microsoft.com/office/drawing/2014/main" id="{0ACD18DB-9244-4AD3-9672-DF2F5E515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547"/>
                <a:ext cx="32" cy="29"/>
              </a:xfrm>
              <a:custGeom>
                <a:avLst/>
                <a:gdLst>
                  <a:gd name="T0" fmla="*/ 93 w 12"/>
                  <a:gd name="T1" fmla="*/ 0 h 10"/>
                  <a:gd name="T2" fmla="*/ 0 w 12"/>
                  <a:gd name="T3" fmla="*/ 49 h 10"/>
                  <a:gd name="T4" fmla="*/ 115 w 12"/>
                  <a:gd name="T5" fmla="*/ 244 h 10"/>
                  <a:gd name="T6" fmla="*/ 227 w 12"/>
                  <a:gd name="T7" fmla="*/ 128 h 10"/>
                  <a:gd name="T8" fmla="*/ 136 w 12"/>
                  <a:gd name="T9" fmla="*/ 4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5"/>
                      <a:pt x="4" y="8"/>
                      <a:pt x="6" y="10"/>
                    </a:cubicBezTo>
                    <a:cubicBezTo>
                      <a:pt x="8" y="8"/>
                      <a:pt x="10" y="7"/>
                      <a:pt x="12" y="5"/>
                    </a:cubicBezTo>
                    <a:cubicBezTo>
                      <a:pt x="10" y="3"/>
                      <a:pt x="8" y="2"/>
                      <a:pt x="7" y="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4" name="Freeform 189">
                <a:extLst>
                  <a:ext uri="{FF2B5EF4-FFF2-40B4-BE49-F238E27FC236}">
                    <a16:creationId xmlns:a16="http://schemas.microsoft.com/office/drawing/2014/main" id="{1DF6AB57-6395-4066-869C-781960571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611"/>
                <a:ext cx="46" cy="50"/>
              </a:xfrm>
              <a:custGeom>
                <a:avLst/>
                <a:gdLst>
                  <a:gd name="T0" fmla="*/ 176 w 17"/>
                  <a:gd name="T1" fmla="*/ 0 h 17"/>
                  <a:gd name="T2" fmla="*/ 0 w 17"/>
                  <a:gd name="T3" fmla="*/ 53 h 17"/>
                  <a:gd name="T4" fmla="*/ 257 w 17"/>
                  <a:gd name="T5" fmla="*/ 303 h 17"/>
                  <a:gd name="T6" fmla="*/ 300 w 17"/>
                  <a:gd name="T7" fmla="*/ 0 h 17"/>
                  <a:gd name="T8" fmla="*/ 219 w 17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9" y="0"/>
                    </a:moveTo>
                    <a:cubicBezTo>
                      <a:pt x="6" y="1"/>
                      <a:pt x="3" y="2"/>
                      <a:pt x="0" y="2"/>
                    </a:cubicBezTo>
                    <a:cubicBezTo>
                      <a:pt x="1" y="8"/>
                      <a:pt x="7" y="17"/>
                      <a:pt x="13" y="12"/>
                    </a:cubicBezTo>
                    <a:cubicBezTo>
                      <a:pt x="17" y="10"/>
                      <a:pt x="13" y="5"/>
                      <a:pt x="15" y="0"/>
                    </a:cubicBezTo>
                    <a:cubicBezTo>
                      <a:pt x="14" y="0"/>
                      <a:pt x="12" y="0"/>
                      <a:pt x="11" y="0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5" name="Freeform 190">
                <a:extLst>
                  <a:ext uri="{FF2B5EF4-FFF2-40B4-BE49-F238E27FC236}">
                    <a16:creationId xmlns:a16="http://schemas.microsoft.com/office/drawing/2014/main" id="{9EEAFB55-E5C5-483E-BFFA-B7637C67D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611"/>
                <a:ext cx="46" cy="50"/>
              </a:xfrm>
              <a:custGeom>
                <a:avLst/>
                <a:gdLst>
                  <a:gd name="T0" fmla="*/ 176 w 17"/>
                  <a:gd name="T1" fmla="*/ 0 h 17"/>
                  <a:gd name="T2" fmla="*/ 0 w 17"/>
                  <a:gd name="T3" fmla="*/ 53 h 17"/>
                  <a:gd name="T4" fmla="*/ 257 w 17"/>
                  <a:gd name="T5" fmla="*/ 303 h 17"/>
                  <a:gd name="T6" fmla="*/ 300 w 17"/>
                  <a:gd name="T7" fmla="*/ 0 h 17"/>
                  <a:gd name="T8" fmla="*/ 219 w 17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9" y="0"/>
                    </a:moveTo>
                    <a:cubicBezTo>
                      <a:pt x="6" y="1"/>
                      <a:pt x="3" y="2"/>
                      <a:pt x="0" y="2"/>
                    </a:cubicBezTo>
                    <a:cubicBezTo>
                      <a:pt x="1" y="8"/>
                      <a:pt x="7" y="17"/>
                      <a:pt x="13" y="12"/>
                    </a:cubicBezTo>
                    <a:cubicBezTo>
                      <a:pt x="17" y="10"/>
                      <a:pt x="13" y="5"/>
                      <a:pt x="15" y="0"/>
                    </a:cubicBezTo>
                    <a:cubicBezTo>
                      <a:pt x="14" y="0"/>
                      <a:pt x="12" y="0"/>
                      <a:pt x="11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6" name="Freeform 191">
                <a:extLst>
                  <a:ext uri="{FF2B5EF4-FFF2-40B4-BE49-F238E27FC236}">
                    <a16:creationId xmlns:a16="http://schemas.microsoft.com/office/drawing/2014/main" id="{541586A0-8232-47E8-8176-842AE7C1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440"/>
                <a:ext cx="49" cy="44"/>
              </a:xfrm>
              <a:custGeom>
                <a:avLst/>
                <a:gdLst>
                  <a:gd name="T0" fmla="*/ 0 w 18"/>
                  <a:gd name="T1" fmla="*/ 155 h 15"/>
                  <a:gd name="T2" fmla="*/ 103 w 18"/>
                  <a:gd name="T3" fmla="*/ 53 h 15"/>
                  <a:gd name="T4" fmla="*/ 245 w 18"/>
                  <a:gd name="T5" fmla="*/ 26 h 15"/>
                  <a:gd name="T6" fmla="*/ 362 w 18"/>
                  <a:gd name="T7" fmla="*/ 155 h 15"/>
                  <a:gd name="T8" fmla="*/ 223 w 18"/>
                  <a:gd name="T9" fmla="*/ 378 h 15"/>
                  <a:gd name="T10" fmla="*/ 60 w 18"/>
                  <a:gd name="T11" fmla="*/ 326 h 15"/>
                  <a:gd name="T12" fmla="*/ 0 w 18"/>
                  <a:gd name="T13" fmla="*/ 15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5">
                    <a:moveTo>
                      <a:pt x="0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10" y="0"/>
                      <a:pt x="12" y="1"/>
                    </a:cubicBezTo>
                    <a:cubicBezTo>
                      <a:pt x="14" y="2"/>
                      <a:pt x="18" y="6"/>
                      <a:pt x="18" y="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7" name="Freeform 192">
                <a:extLst>
                  <a:ext uri="{FF2B5EF4-FFF2-40B4-BE49-F238E27FC236}">
                    <a16:creationId xmlns:a16="http://schemas.microsoft.com/office/drawing/2014/main" id="{BCF5E128-32CF-4B10-A453-9263C1612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539"/>
                <a:ext cx="47" cy="49"/>
              </a:xfrm>
              <a:custGeom>
                <a:avLst/>
                <a:gdLst>
                  <a:gd name="T0" fmla="*/ 17 w 47"/>
                  <a:gd name="T1" fmla="*/ 0 h 49"/>
                  <a:gd name="T2" fmla="*/ 0 w 47"/>
                  <a:gd name="T3" fmla="*/ 26 h 49"/>
                  <a:gd name="T4" fmla="*/ 11 w 47"/>
                  <a:gd name="T5" fmla="*/ 49 h 49"/>
                  <a:gd name="T6" fmla="*/ 30 w 47"/>
                  <a:gd name="T7" fmla="*/ 49 h 49"/>
                  <a:gd name="T8" fmla="*/ 47 w 47"/>
                  <a:gd name="T9" fmla="*/ 35 h 49"/>
                  <a:gd name="T10" fmla="*/ 39 w 47"/>
                  <a:gd name="T11" fmla="*/ 6 h 49"/>
                  <a:gd name="T12" fmla="*/ 17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17" y="0"/>
                    </a:moveTo>
                    <a:lnTo>
                      <a:pt x="0" y="26"/>
                    </a:lnTo>
                    <a:lnTo>
                      <a:pt x="11" y="49"/>
                    </a:lnTo>
                    <a:lnTo>
                      <a:pt x="30" y="49"/>
                    </a:lnTo>
                    <a:lnTo>
                      <a:pt x="47" y="35"/>
                    </a:lnTo>
                    <a:lnTo>
                      <a:pt x="39" y="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8" name="Freeform 193">
                <a:extLst>
                  <a:ext uri="{FF2B5EF4-FFF2-40B4-BE49-F238E27FC236}">
                    <a16:creationId xmlns:a16="http://schemas.microsoft.com/office/drawing/2014/main" id="{7D66D311-02BA-4ADD-8720-8A483F047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481"/>
                <a:ext cx="33" cy="40"/>
              </a:xfrm>
              <a:custGeom>
                <a:avLst/>
                <a:gdLst>
                  <a:gd name="T0" fmla="*/ 0 w 12"/>
                  <a:gd name="T1" fmla="*/ 140 h 14"/>
                  <a:gd name="T2" fmla="*/ 22 w 12"/>
                  <a:gd name="T3" fmla="*/ 303 h 14"/>
                  <a:gd name="T4" fmla="*/ 168 w 12"/>
                  <a:gd name="T5" fmla="*/ 326 h 14"/>
                  <a:gd name="T6" fmla="*/ 250 w 12"/>
                  <a:gd name="T7" fmla="*/ 211 h 14"/>
                  <a:gd name="T8" fmla="*/ 228 w 12"/>
                  <a:gd name="T9" fmla="*/ 49 h 14"/>
                  <a:gd name="T10" fmla="*/ 83 w 12"/>
                  <a:gd name="T11" fmla="*/ 0 h 14"/>
                  <a:gd name="T12" fmla="*/ 0 w 12"/>
                  <a:gd name="T13" fmla="*/ 14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0" y="6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12" y="10"/>
                      <a:pt x="12" y="9"/>
                    </a:cubicBezTo>
                    <a:cubicBezTo>
                      <a:pt x="12" y="7"/>
                      <a:pt x="11" y="2"/>
                      <a:pt x="11" y="2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9" name="Freeform 194">
                <a:extLst>
                  <a:ext uri="{FF2B5EF4-FFF2-40B4-BE49-F238E27FC236}">
                    <a16:creationId xmlns:a16="http://schemas.microsoft.com/office/drawing/2014/main" id="{777864A1-79A0-4E80-B80E-A59B71377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2373"/>
                <a:ext cx="27" cy="35"/>
              </a:xfrm>
              <a:custGeom>
                <a:avLst/>
                <a:gdLst>
                  <a:gd name="T0" fmla="*/ 6 w 27"/>
                  <a:gd name="T1" fmla="*/ 18 h 35"/>
                  <a:gd name="T2" fmla="*/ 6 w 27"/>
                  <a:gd name="T3" fmla="*/ 35 h 35"/>
                  <a:gd name="T4" fmla="*/ 22 w 27"/>
                  <a:gd name="T5" fmla="*/ 32 h 35"/>
                  <a:gd name="T6" fmla="*/ 27 w 27"/>
                  <a:gd name="T7" fmla="*/ 18 h 35"/>
                  <a:gd name="T8" fmla="*/ 19 w 27"/>
                  <a:gd name="T9" fmla="*/ 3 h 35"/>
                  <a:gd name="T10" fmla="*/ 0 w 27"/>
                  <a:gd name="T11" fmla="*/ 0 h 35"/>
                  <a:gd name="T12" fmla="*/ 6 w 27"/>
                  <a:gd name="T13" fmla="*/ 1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35">
                    <a:moveTo>
                      <a:pt x="6" y="18"/>
                    </a:moveTo>
                    <a:lnTo>
                      <a:pt x="6" y="35"/>
                    </a:lnTo>
                    <a:lnTo>
                      <a:pt x="22" y="32"/>
                    </a:lnTo>
                    <a:lnTo>
                      <a:pt x="27" y="18"/>
                    </a:lnTo>
                    <a:lnTo>
                      <a:pt x="19" y="3"/>
                    </a:lnTo>
                    <a:lnTo>
                      <a:pt x="0" y="0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0" name="Freeform 195">
                <a:extLst>
                  <a:ext uri="{FF2B5EF4-FFF2-40B4-BE49-F238E27FC236}">
                    <a16:creationId xmlns:a16="http://schemas.microsoft.com/office/drawing/2014/main" id="{C6D56905-5798-4EB8-905D-FA31582D4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475"/>
                <a:ext cx="38" cy="49"/>
              </a:xfrm>
              <a:custGeom>
                <a:avLst/>
                <a:gdLst>
                  <a:gd name="T0" fmla="*/ 141 w 14"/>
                  <a:gd name="T1" fmla="*/ 0 h 17"/>
                  <a:gd name="T2" fmla="*/ 0 w 14"/>
                  <a:gd name="T3" fmla="*/ 75 h 17"/>
                  <a:gd name="T4" fmla="*/ 0 w 14"/>
                  <a:gd name="T5" fmla="*/ 242 h 17"/>
                  <a:gd name="T6" fmla="*/ 38 w 14"/>
                  <a:gd name="T7" fmla="*/ 406 h 17"/>
                  <a:gd name="T8" fmla="*/ 198 w 14"/>
                  <a:gd name="T9" fmla="*/ 406 h 17"/>
                  <a:gd name="T10" fmla="*/ 280 w 14"/>
                  <a:gd name="T11" fmla="*/ 383 h 17"/>
                  <a:gd name="T12" fmla="*/ 280 w 14"/>
                  <a:gd name="T13" fmla="*/ 167 h 17"/>
                  <a:gd name="T14" fmla="*/ 141 w 14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7"/>
                      <a:pt x="2" y="17"/>
                    </a:cubicBezTo>
                    <a:cubicBezTo>
                      <a:pt x="4" y="17"/>
                      <a:pt x="10" y="17"/>
                      <a:pt x="10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7"/>
                      <a:pt x="14" y="7"/>
                      <a:pt x="14" y="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1" name="Freeform 196">
                <a:extLst>
                  <a:ext uri="{FF2B5EF4-FFF2-40B4-BE49-F238E27FC236}">
                    <a16:creationId xmlns:a16="http://schemas.microsoft.com/office/drawing/2014/main" id="{7A88B1FF-4655-4E64-946B-F39EBFD4C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429"/>
                <a:ext cx="43" cy="40"/>
              </a:xfrm>
              <a:custGeom>
                <a:avLst/>
                <a:gdLst>
                  <a:gd name="T0" fmla="*/ 81 w 16"/>
                  <a:gd name="T1" fmla="*/ 237 h 14"/>
                  <a:gd name="T2" fmla="*/ 22 w 16"/>
                  <a:gd name="T3" fmla="*/ 74 h 14"/>
                  <a:gd name="T4" fmla="*/ 137 w 16"/>
                  <a:gd name="T5" fmla="*/ 0 h 14"/>
                  <a:gd name="T6" fmla="*/ 253 w 16"/>
                  <a:gd name="T7" fmla="*/ 0 h 14"/>
                  <a:gd name="T8" fmla="*/ 312 w 16"/>
                  <a:gd name="T9" fmla="*/ 74 h 14"/>
                  <a:gd name="T10" fmla="*/ 290 w 16"/>
                  <a:gd name="T11" fmla="*/ 254 h 14"/>
                  <a:gd name="T12" fmla="*/ 218 w 16"/>
                  <a:gd name="T13" fmla="*/ 326 h 14"/>
                  <a:gd name="T14" fmla="*/ 81 w 16"/>
                  <a:gd name="T15" fmla="*/ 237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4" y="10"/>
                    </a:moveTo>
                    <a:cubicBezTo>
                      <a:pt x="4" y="10"/>
                      <a:pt x="0" y="5"/>
                      <a:pt x="1" y="3"/>
                    </a:cubicBezTo>
                    <a:cubicBezTo>
                      <a:pt x="3" y="2"/>
                      <a:pt x="7" y="0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14"/>
                      <a:pt x="11" y="14"/>
                      <a:pt x="11" y="14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2" name="Freeform 197">
                <a:extLst>
                  <a:ext uri="{FF2B5EF4-FFF2-40B4-BE49-F238E27FC236}">
                    <a16:creationId xmlns:a16="http://schemas.microsoft.com/office/drawing/2014/main" id="{39104105-A0CD-4A1B-AABF-DF3D821C7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469"/>
                <a:ext cx="24" cy="29"/>
              </a:xfrm>
              <a:custGeom>
                <a:avLst/>
                <a:gdLst>
                  <a:gd name="T0" fmla="*/ 0 w 24"/>
                  <a:gd name="T1" fmla="*/ 12 h 29"/>
                  <a:gd name="T2" fmla="*/ 8 w 24"/>
                  <a:gd name="T3" fmla="*/ 29 h 29"/>
                  <a:gd name="T4" fmla="*/ 21 w 24"/>
                  <a:gd name="T5" fmla="*/ 26 h 29"/>
                  <a:gd name="T6" fmla="*/ 24 w 24"/>
                  <a:gd name="T7" fmla="*/ 15 h 29"/>
                  <a:gd name="T8" fmla="*/ 19 w 24"/>
                  <a:gd name="T9" fmla="*/ 0 h 29"/>
                  <a:gd name="T10" fmla="*/ 5 w 24"/>
                  <a:gd name="T11" fmla="*/ 3 h 29"/>
                  <a:gd name="T12" fmla="*/ 0 w 24"/>
                  <a:gd name="T13" fmla="*/ 12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9">
                    <a:moveTo>
                      <a:pt x="0" y="12"/>
                    </a:moveTo>
                    <a:lnTo>
                      <a:pt x="8" y="29"/>
                    </a:lnTo>
                    <a:lnTo>
                      <a:pt x="21" y="26"/>
                    </a:lnTo>
                    <a:lnTo>
                      <a:pt x="24" y="15"/>
                    </a:lnTo>
                    <a:lnTo>
                      <a:pt x="19" y="0"/>
                    </a:lnTo>
                    <a:lnTo>
                      <a:pt x="5" y="3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3" name="Freeform 198">
                <a:extLst>
                  <a:ext uri="{FF2B5EF4-FFF2-40B4-BE49-F238E27FC236}">
                    <a16:creationId xmlns:a16="http://schemas.microsoft.com/office/drawing/2014/main" id="{6E51F7A0-6793-43E3-8040-54865B8C3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327"/>
                <a:ext cx="62" cy="90"/>
              </a:xfrm>
              <a:custGeom>
                <a:avLst/>
                <a:gdLst>
                  <a:gd name="T0" fmla="*/ 13 w 62"/>
                  <a:gd name="T1" fmla="*/ 35 h 90"/>
                  <a:gd name="T2" fmla="*/ 0 w 62"/>
                  <a:gd name="T3" fmla="*/ 55 h 90"/>
                  <a:gd name="T4" fmla="*/ 0 w 62"/>
                  <a:gd name="T5" fmla="*/ 78 h 90"/>
                  <a:gd name="T6" fmla="*/ 19 w 62"/>
                  <a:gd name="T7" fmla="*/ 90 h 90"/>
                  <a:gd name="T8" fmla="*/ 40 w 62"/>
                  <a:gd name="T9" fmla="*/ 81 h 90"/>
                  <a:gd name="T10" fmla="*/ 54 w 62"/>
                  <a:gd name="T11" fmla="*/ 55 h 90"/>
                  <a:gd name="T12" fmla="*/ 62 w 62"/>
                  <a:gd name="T13" fmla="*/ 23 h 90"/>
                  <a:gd name="T14" fmla="*/ 49 w 62"/>
                  <a:gd name="T15" fmla="*/ 6 h 90"/>
                  <a:gd name="T16" fmla="*/ 38 w 62"/>
                  <a:gd name="T17" fmla="*/ 0 h 90"/>
                  <a:gd name="T18" fmla="*/ 29 w 62"/>
                  <a:gd name="T19" fmla="*/ 26 h 90"/>
                  <a:gd name="T20" fmla="*/ 13 w 62"/>
                  <a:gd name="T21" fmla="*/ 35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90">
                    <a:moveTo>
                      <a:pt x="13" y="35"/>
                    </a:moveTo>
                    <a:lnTo>
                      <a:pt x="0" y="55"/>
                    </a:lnTo>
                    <a:lnTo>
                      <a:pt x="0" y="78"/>
                    </a:lnTo>
                    <a:lnTo>
                      <a:pt x="19" y="90"/>
                    </a:lnTo>
                    <a:lnTo>
                      <a:pt x="40" y="81"/>
                    </a:lnTo>
                    <a:lnTo>
                      <a:pt x="54" y="55"/>
                    </a:lnTo>
                    <a:lnTo>
                      <a:pt x="62" y="23"/>
                    </a:lnTo>
                    <a:lnTo>
                      <a:pt x="49" y="6"/>
                    </a:lnTo>
                    <a:lnTo>
                      <a:pt x="38" y="0"/>
                    </a:lnTo>
                    <a:lnTo>
                      <a:pt x="29" y="26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4" name="Freeform 199">
                <a:extLst>
                  <a:ext uri="{FF2B5EF4-FFF2-40B4-BE49-F238E27FC236}">
                    <a16:creationId xmlns:a16="http://schemas.microsoft.com/office/drawing/2014/main" id="{1E23793D-4E1B-4869-97A9-8674A8C87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646"/>
                <a:ext cx="44" cy="32"/>
              </a:xfrm>
              <a:custGeom>
                <a:avLst/>
                <a:gdLst>
                  <a:gd name="T0" fmla="*/ 0 w 44"/>
                  <a:gd name="T1" fmla="*/ 0 h 32"/>
                  <a:gd name="T2" fmla="*/ 6 w 44"/>
                  <a:gd name="T3" fmla="*/ 17 h 32"/>
                  <a:gd name="T4" fmla="*/ 33 w 44"/>
                  <a:gd name="T5" fmla="*/ 12 h 32"/>
                  <a:gd name="T6" fmla="*/ 44 w 44"/>
                  <a:gd name="T7" fmla="*/ 32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32">
                    <a:moveTo>
                      <a:pt x="0" y="0"/>
                    </a:moveTo>
                    <a:lnTo>
                      <a:pt x="6" y="17"/>
                    </a:lnTo>
                    <a:lnTo>
                      <a:pt x="33" y="12"/>
                    </a:lnTo>
                    <a:lnTo>
                      <a:pt x="44" y="32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5" name="Freeform 200">
                <a:extLst>
                  <a:ext uri="{FF2B5EF4-FFF2-40B4-BE49-F238E27FC236}">
                    <a16:creationId xmlns:a16="http://schemas.microsoft.com/office/drawing/2014/main" id="{0A1985CA-275D-4533-9E05-6F7D3A509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228"/>
                <a:ext cx="11" cy="90"/>
              </a:xfrm>
              <a:custGeom>
                <a:avLst/>
                <a:gdLst>
                  <a:gd name="T0" fmla="*/ 61 w 4"/>
                  <a:gd name="T1" fmla="*/ 758 h 31"/>
                  <a:gd name="T2" fmla="*/ 61 w 4"/>
                  <a:gd name="T3" fmla="*/ 540 h 31"/>
                  <a:gd name="T4" fmla="*/ 61 w 4"/>
                  <a:gd name="T5" fmla="*/ 372 h 31"/>
                  <a:gd name="T6" fmla="*/ 0 w 4"/>
                  <a:gd name="T7" fmla="*/ 142 h 31"/>
                  <a:gd name="T8" fmla="*/ 83 w 4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1">
                    <a:moveTo>
                      <a:pt x="3" y="31"/>
                    </a:moveTo>
                    <a:cubicBezTo>
                      <a:pt x="3" y="31"/>
                      <a:pt x="3" y="24"/>
                      <a:pt x="3" y="22"/>
                    </a:cubicBezTo>
                    <a:cubicBezTo>
                      <a:pt x="3" y="21"/>
                      <a:pt x="3" y="15"/>
                      <a:pt x="3" y="15"/>
                    </a:cubicBezTo>
                    <a:cubicBezTo>
                      <a:pt x="3" y="15"/>
                      <a:pt x="0" y="7"/>
                      <a:pt x="0" y="6"/>
                    </a:cubicBezTo>
                    <a:cubicBezTo>
                      <a:pt x="0" y="5"/>
                      <a:pt x="4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Line 201">
                <a:extLst>
                  <a:ext uri="{FF2B5EF4-FFF2-40B4-BE49-F238E27FC236}">
                    <a16:creationId xmlns:a16="http://schemas.microsoft.com/office/drawing/2014/main" id="{CCE58058-7B6C-4582-84CA-C7217CCB7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4" y="2649"/>
                <a:ext cx="14" cy="9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7" name="Freeform 202">
                <a:extLst>
                  <a:ext uri="{FF2B5EF4-FFF2-40B4-BE49-F238E27FC236}">
                    <a16:creationId xmlns:a16="http://schemas.microsoft.com/office/drawing/2014/main" id="{1BD0CB2F-2800-42E5-AA9B-513F42DDD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385"/>
                <a:ext cx="44" cy="46"/>
              </a:xfrm>
              <a:custGeom>
                <a:avLst/>
                <a:gdLst>
                  <a:gd name="T0" fmla="*/ 0 w 44"/>
                  <a:gd name="T1" fmla="*/ 46 h 46"/>
                  <a:gd name="T2" fmla="*/ 14 w 44"/>
                  <a:gd name="T3" fmla="*/ 32 h 46"/>
                  <a:gd name="T4" fmla="*/ 28 w 44"/>
                  <a:gd name="T5" fmla="*/ 26 h 46"/>
                  <a:gd name="T6" fmla="*/ 38 w 44"/>
                  <a:gd name="T7" fmla="*/ 15 h 46"/>
                  <a:gd name="T8" fmla="*/ 44 w 4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6">
                    <a:moveTo>
                      <a:pt x="0" y="46"/>
                    </a:moveTo>
                    <a:lnTo>
                      <a:pt x="14" y="32"/>
                    </a:lnTo>
                    <a:lnTo>
                      <a:pt x="28" y="26"/>
                    </a:lnTo>
                    <a:lnTo>
                      <a:pt x="38" y="15"/>
                    </a:lnTo>
                    <a:lnTo>
                      <a:pt x="44" y="0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8" name="Freeform 203">
                <a:extLst>
                  <a:ext uri="{FF2B5EF4-FFF2-40B4-BE49-F238E27FC236}">
                    <a16:creationId xmlns:a16="http://schemas.microsoft.com/office/drawing/2014/main" id="{EA91D841-313F-465A-947D-F552E8B87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025"/>
                <a:ext cx="810" cy="357"/>
              </a:xfrm>
              <a:custGeom>
                <a:avLst/>
                <a:gdLst>
                  <a:gd name="T0" fmla="*/ 0 w 298"/>
                  <a:gd name="T1" fmla="*/ 3007 h 123"/>
                  <a:gd name="T2" fmla="*/ 481 w 298"/>
                  <a:gd name="T3" fmla="*/ 2662 h 123"/>
                  <a:gd name="T4" fmla="*/ 2107 w 298"/>
                  <a:gd name="T5" fmla="*/ 1660 h 123"/>
                  <a:gd name="T6" fmla="*/ 3892 w 298"/>
                  <a:gd name="T7" fmla="*/ 319 h 123"/>
                  <a:gd name="T8" fmla="*/ 5985 w 298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" h="123">
                    <a:moveTo>
                      <a:pt x="0" y="123"/>
                    </a:moveTo>
                    <a:cubicBezTo>
                      <a:pt x="7" y="118"/>
                      <a:pt x="14" y="114"/>
                      <a:pt x="24" y="109"/>
                    </a:cubicBezTo>
                    <a:cubicBezTo>
                      <a:pt x="46" y="100"/>
                      <a:pt x="63" y="104"/>
                      <a:pt x="105" y="68"/>
                    </a:cubicBezTo>
                    <a:cubicBezTo>
                      <a:pt x="147" y="32"/>
                      <a:pt x="155" y="19"/>
                      <a:pt x="194" y="13"/>
                    </a:cubicBezTo>
                    <a:cubicBezTo>
                      <a:pt x="233" y="7"/>
                      <a:pt x="268" y="15"/>
                      <a:pt x="298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9" name="Freeform 204">
                <a:extLst>
                  <a:ext uri="{FF2B5EF4-FFF2-40B4-BE49-F238E27FC236}">
                    <a16:creationId xmlns:a16="http://schemas.microsoft.com/office/drawing/2014/main" id="{C5EB33B3-1E30-4D69-ACB3-F6D4E3F63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871"/>
                <a:ext cx="378" cy="206"/>
              </a:xfrm>
              <a:custGeom>
                <a:avLst/>
                <a:gdLst>
                  <a:gd name="T0" fmla="*/ 0 w 139"/>
                  <a:gd name="T1" fmla="*/ 1735 h 71"/>
                  <a:gd name="T2" fmla="*/ 1686 w 139"/>
                  <a:gd name="T3" fmla="*/ 589 h 71"/>
                  <a:gd name="T4" fmla="*/ 2796 w 139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9" h="71">
                    <a:moveTo>
                      <a:pt x="0" y="71"/>
                    </a:moveTo>
                    <a:cubicBezTo>
                      <a:pt x="27" y="60"/>
                      <a:pt x="60" y="48"/>
                      <a:pt x="84" y="24"/>
                    </a:cubicBezTo>
                    <a:cubicBezTo>
                      <a:pt x="109" y="1"/>
                      <a:pt x="129" y="1"/>
                      <a:pt x="139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084" name="Freeform 205">
              <a:extLst>
                <a:ext uri="{FF2B5EF4-FFF2-40B4-BE49-F238E27FC236}">
                  <a16:creationId xmlns:a16="http://schemas.microsoft.com/office/drawing/2014/main" id="{D74CA1E4-FFA3-4634-954A-A52EF028C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251"/>
              <a:ext cx="343" cy="61"/>
            </a:xfrm>
            <a:custGeom>
              <a:avLst/>
              <a:gdLst>
                <a:gd name="T0" fmla="*/ 0 w 126"/>
                <a:gd name="T1" fmla="*/ 346 h 21"/>
                <a:gd name="T2" fmla="*/ 1192 w 126"/>
                <a:gd name="T3" fmla="*/ 270 h 21"/>
                <a:gd name="T4" fmla="*/ 2543 w 126"/>
                <a:gd name="T5" fmla="*/ 14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1">
                  <a:moveTo>
                    <a:pt x="0" y="14"/>
                  </a:moveTo>
                  <a:cubicBezTo>
                    <a:pt x="30" y="5"/>
                    <a:pt x="36" y="0"/>
                    <a:pt x="59" y="11"/>
                  </a:cubicBezTo>
                  <a:cubicBezTo>
                    <a:pt x="82" y="21"/>
                    <a:pt x="106" y="8"/>
                    <a:pt x="126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5" name="Freeform 206">
              <a:extLst>
                <a:ext uri="{FF2B5EF4-FFF2-40B4-BE49-F238E27FC236}">
                  <a16:creationId xmlns:a16="http://schemas.microsoft.com/office/drawing/2014/main" id="{28CDBE4A-2FB5-4DC8-9B15-893E23345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286"/>
              <a:ext cx="57" cy="43"/>
            </a:xfrm>
            <a:custGeom>
              <a:avLst/>
              <a:gdLst>
                <a:gd name="T0" fmla="*/ 0 w 21"/>
                <a:gd name="T1" fmla="*/ 0 h 15"/>
                <a:gd name="T2" fmla="*/ 421 w 21"/>
                <a:gd name="T3" fmla="*/ 33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0" y="0"/>
                  </a:moveTo>
                  <a:cubicBezTo>
                    <a:pt x="8" y="3"/>
                    <a:pt x="11" y="15"/>
                    <a:pt x="21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6" name="Freeform 207">
              <a:extLst>
                <a:ext uri="{FF2B5EF4-FFF2-40B4-BE49-F238E27FC236}">
                  <a16:creationId xmlns:a16="http://schemas.microsoft.com/office/drawing/2014/main" id="{0070C404-A60F-44BB-A9CB-677749CD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999"/>
              <a:ext cx="32" cy="46"/>
            </a:xfrm>
            <a:custGeom>
              <a:avLst/>
              <a:gdLst>
                <a:gd name="T0" fmla="*/ 227 w 12"/>
                <a:gd name="T1" fmla="*/ 0 h 16"/>
                <a:gd name="T2" fmla="*/ 0 w 12"/>
                <a:gd name="T3" fmla="*/ 38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8" y="9"/>
                    <a:pt x="5" y="14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7" name="Freeform 208">
              <a:extLst>
                <a:ext uri="{FF2B5EF4-FFF2-40B4-BE49-F238E27FC236}">
                  <a16:creationId xmlns:a16="http://schemas.microsoft.com/office/drawing/2014/main" id="{5BCA13FD-F900-4C19-9C25-2C2ECCF9E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883"/>
              <a:ext cx="79" cy="14"/>
            </a:xfrm>
            <a:custGeom>
              <a:avLst/>
              <a:gdLst>
                <a:gd name="T0" fmla="*/ 0 w 29"/>
                <a:gd name="T1" fmla="*/ 62 h 5"/>
                <a:gd name="T2" fmla="*/ 586 w 29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3"/>
                  </a:moveTo>
                  <a:cubicBezTo>
                    <a:pt x="8" y="0"/>
                    <a:pt x="29" y="5"/>
                    <a:pt x="29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Freeform 209">
              <a:extLst>
                <a:ext uri="{FF2B5EF4-FFF2-40B4-BE49-F238E27FC236}">
                  <a16:creationId xmlns:a16="http://schemas.microsoft.com/office/drawing/2014/main" id="{24A170B0-7B10-49E1-ABA6-D2C7CDB30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935"/>
              <a:ext cx="52" cy="46"/>
            </a:xfrm>
            <a:custGeom>
              <a:avLst/>
              <a:gdLst>
                <a:gd name="T0" fmla="*/ 389 w 19"/>
                <a:gd name="T1" fmla="*/ 380 h 16"/>
                <a:gd name="T2" fmla="*/ 307 w 19"/>
                <a:gd name="T3" fmla="*/ 190 h 16"/>
                <a:gd name="T4" fmla="*/ 0 w 19"/>
                <a:gd name="T5" fmla="*/ 0 h 16"/>
                <a:gd name="T6" fmla="*/ 246 w 19"/>
                <a:gd name="T7" fmla="*/ 357 h 16"/>
                <a:gd name="T8" fmla="*/ 389 w 19"/>
                <a:gd name="T9" fmla="*/ 38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19" y="16"/>
                  </a:moveTo>
                  <a:cubicBezTo>
                    <a:pt x="18" y="13"/>
                    <a:pt x="17" y="10"/>
                    <a:pt x="15" y="8"/>
                  </a:cubicBezTo>
                  <a:cubicBezTo>
                    <a:pt x="11" y="5"/>
                    <a:pt x="4" y="3"/>
                    <a:pt x="0" y="0"/>
                  </a:cubicBezTo>
                  <a:cubicBezTo>
                    <a:pt x="4" y="5"/>
                    <a:pt x="7" y="13"/>
                    <a:pt x="12" y="15"/>
                  </a:cubicBezTo>
                  <a:cubicBezTo>
                    <a:pt x="14" y="16"/>
                    <a:pt x="17" y="16"/>
                    <a:pt x="19" y="16"/>
                  </a:cubicBezTo>
                  <a:close/>
                </a:path>
              </a:pathLst>
            </a:custGeom>
            <a:solidFill>
              <a:srgbClr val="BEA66E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9" name="Freeform 210">
              <a:extLst>
                <a:ext uri="{FF2B5EF4-FFF2-40B4-BE49-F238E27FC236}">
                  <a16:creationId xmlns:a16="http://schemas.microsoft.com/office/drawing/2014/main" id="{33E7E74C-CE9E-45EF-8FD9-CF0887B9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967"/>
              <a:ext cx="51" cy="270"/>
            </a:xfrm>
            <a:custGeom>
              <a:avLst/>
              <a:gdLst>
                <a:gd name="T0" fmla="*/ 0 w 19"/>
                <a:gd name="T1" fmla="*/ 0 h 93"/>
                <a:gd name="T2" fmla="*/ 217 w 19"/>
                <a:gd name="T3" fmla="*/ 784 h 93"/>
                <a:gd name="T4" fmla="*/ 193 w 19"/>
                <a:gd name="T5" fmla="*/ 1417 h 93"/>
                <a:gd name="T6" fmla="*/ 346 w 19"/>
                <a:gd name="T7" fmla="*/ 1931 h 93"/>
                <a:gd name="T8" fmla="*/ 252 w 19"/>
                <a:gd name="T9" fmla="*/ 2276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93">
                  <a:moveTo>
                    <a:pt x="0" y="0"/>
                  </a:moveTo>
                  <a:cubicBezTo>
                    <a:pt x="4" y="11"/>
                    <a:pt x="10" y="20"/>
                    <a:pt x="11" y="32"/>
                  </a:cubicBezTo>
                  <a:cubicBezTo>
                    <a:pt x="12" y="41"/>
                    <a:pt x="8" y="49"/>
                    <a:pt x="10" y="58"/>
                  </a:cubicBezTo>
                  <a:cubicBezTo>
                    <a:pt x="12" y="65"/>
                    <a:pt x="19" y="71"/>
                    <a:pt x="18" y="79"/>
                  </a:cubicBezTo>
                  <a:cubicBezTo>
                    <a:pt x="18" y="84"/>
                    <a:pt x="14" y="88"/>
                    <a:pt x="13" y="9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211">
              <a:extLst>
                <a:ext uri="{FF2B5EF4-FFF2-40B4-BE49-F238E27FC236}">
                  <a16:creationId xmlns:a16="http://schemas.microsoft.com/office/drawing/2014/main" id="{0CB4A500-B3AE-47F2-8F90-1E211AFD0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199"/>
              <a:ext cx="27" cy="38"/>
            </a:xfrm>
            <a:custGeom>
              <a:avLst/>
              <a:gdLst>
                <a:gd name="T0" fmla="*/ 0 w 10"/>
                <a:gd name="T1" fmla="*/ 0 h 13"/>
                <a:gd name="T2" fmla="*/ 197 w 10"/>
                <a:gd name="T3" fmla="*/ 32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cubicBezTo>
                    <a:pt x="5" y="2"/>
                    <a:pt x="8" y="8"/>
                    <a:pt x="10" y="1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212">
              <a:extLst>
                <a:ext uri="{FF2B5EF4-FFF2-40B4-BE49-F238E27FC236}">
                  <a16:creationId xmlns:a16="http://schemas.microsoft.com/office/drawing/2014/main" id="{B57B97B3-23F1-42A2-80C0-848C29E4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031"/>
              <a:ext cx="68" cy="165"/>
            </a:xfrm>
            <a:custGeom>
              <a:avLst/>
              <a:gdLst>
                <a:gd name="T0" fmla="*/ 481 w 25"/>
                <a:gd name="T1" fmla="*/ 0 h 57"/>
                <a:gd name="T2" fmla="*/ 362 w 25"/>
                <a:gd name="T3" fmla="*/ 845 h 57"/>
                <a:gd name="T4" fmla="*/ 103 w 25"/>
                <a:gd name="T5" fmla="*/ 1164 h 57"/>
                <a:gd name="T6" fmla="*/ 0 w 25"/>
                <a:gd name="T7" fmla="*/ 1384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7">
                  <a:moveTo>
                    <a:pt x="24" y="0"/>
                  </a:moveTo>
                  <a:cubicBezTo>
                    <a:pt x="10" y="12"/>
                    <a:pt x="25" y="22"/>
                    <a:pt x="18" y="35"/>
                  </a:cubicBezTo>
                  <a:cubicBezTo>
                    <a:pt x="16" y="39"/>
                    <a:pt x="8" y="44"/>
                    <a:pt x="5" y="48"/>
                  </a:cubicBezTo>
                  <a:cubicBezTo>
                    <a:pt x="3" y="51"/>
                    <a:pt x="1" y="56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213">
              <a:extLst>
                <a:ext uri="{FF2B5EF4-FFF2-40B4-BE49-F238E27FC236}">
                  <a16:creationId xmlns:a16="http://schemas.microsoft.com/office/drawing/2014/main" id="{2522F689-22AC-4428-9824-1A81ABCE8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126"/>
              <a:ext cx="35" cy="128"/>
            </a:xfrm>
            <a:custGeom>
              <a:avLst/>
              <a:gdLst>
                <a:gd name="T0" fmla="*/ 35 w 13"/>
                <a:gd name="T1" fmla="*/ 0 h 44"/>
                <a:gd name="T2" fmla="*/ 218 w 13"/>
                <a:gd name="T3" fmla="*/ 669 h 44"/>
                <a:gd name="T4" fmla="*/ 253 w 13"/>
                <a:gd name="T5" fmla="*/ 108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4">
                  <a:moveTo>
                    <a:pt x="2" y="0"/>
                  </a:moveTo>
                  <a:cubicBezTo>
                    <a:pt x="0" y="11"/>
                    <a:pt x="9" y="18"/>
                    <a:pt x="11" y="27"/>
                  </a:cubicBezTo>
                  <a:cubicBezTo>
                    <a:pt x="12" y="33"/>
                    <a:pt x="10" y="38"/>
                    <a:pt x="13" y="4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214">
              <a:extLst>
                <a:ext uri="{FF2B5EF4-FFF2-40B4-BE49-F238E27FC236}">
                  <a16:creationId xmlns:a16="http://schemas.microsoft.com/office/drawing/2014/main" id="{0151D0C6-E420-470B-AA3B-4176749BA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080"/>
              <a:ext cx="33" cy="220"/>
            </a:xfrm>
            <a:custGeom>
              <a:avLst/>
              <a:gdLst>
                <a:gd name="T0" fmla="*/ 143 w 12"/>
                <a:gd name="T1" fmla="*/ 0 h 76"/>
                <a:gd name="T2" fmla="*/ 47 w 12"/>
                <a:gd name="T3" fmla="*/ 536 h 76"/>
                <a:gd name="T4" fmla="*/ 168 w 12"/>
                <a:gd name="T5" fmla="*/ 1065 h 76"/>
                <a:gd name="T6" fmla="*/ 168 w 12"/>
                <a:gd name="T7" fmla="*/ 1499 h 76"/>
                <a:gd name="T8" fmla="*/ 250 w 12"/>
                <a:gd name="T9" fmla="*/ 184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6">
                  <a:moveTo>
                    <a:pt x="7" y="0"/>
                  </a:moveTo>
                  <a:cubicBezTo>
                    <a:pt x="11" y="11"/>
                    <a:pt x="5" y="12"/>
                    <a:pt x="2" y="22"/>
                  </a:cubicBezTo>
                  <a:cubicBezTo>
                    <a:pt x="0" y="30"/>
                    <a:pt x="8" y="37"/>
                    <a:pt x="8" y="44"/>
                  </a:cubicBezTo>
                  <a:cubicBezTo>
                    <a:pt x="8" y="52"/>
                    <a:pt x="6" y="55"/>
                    <a:pt x="8" y="62"/>
                  </a:cubicBezTo>
                  <a:cubicBezTo>
                    <a:pt x="9" y="67"/>
                    <a:pt x="12" y="73"/>
                    <a:pt x="12" y="7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215">
              <a:extLst>
                <a:ext uri="{FF2B5EF4-FFF2-40B4-BE49-F238E27FC236}">
                  <a16:creationId xmlns:a16="http://schemas.microsoft.com/office/drawing/2014/main" id="{DE94C7A1-2FDF-4F20-B8C0-672C89DF6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109"/>
              <a:ext cx="41" cy="157"/>
            </a:xfrm>
            <a:custGeom>
              <a:avLst/>
              <a:gdLst>
                <a:gd name="T0" fmla="*/ 0 w 15"/>
                <a:gd name="T1" fmla="*/ 0 h 54"/>
                <a:gd name="T2" fmla="*/ 224 w 15"/>
                <a:gd name="T3" fmla="*/ 491 h 54"/>
                <a:gd name="T4" fmla="*/ 142 w 15"/>
                <a:gd name="T5" fmla="*/ 913 h 54"/>
                <a:gd name="T6" fmla="*/ 306 w 15"/>
                <a:gd name="T7" fmla="*/ 1326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4">
                  <a:moveTo>
                    <a:pt x="0" y="0"/>
                  </a:moveTo>
                  <a:cubicBezTo>
                    <a:pt x="2" y="7"/>
                    <a:pt x="10" y="12"/>
                    <a:pt x="11" y="20"/>
                  </a:cubicBezTo>
                  <a:cubicBezTo>
                    <a:pt x="11" y="26"/>
                    <a:pt x="6" y="31"/>
                    <a:pt x="7" y="37"/>
                  </a:cubicBezTo>
                  <a:cubicBezTo>
                    <a:pt x="7" y="44"/>
                    <a:pt x="15" y="45"/>
                    <a:pt x="15" y="5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216">
              <a:extLst>
                <a:ext uri="{FF2B5EF4-FFF2-40B4-BE49-F238E27FC236}">
                  <a16:creationId xmlns:a16="http://schemas.microsoft.com/office/drawing/2014/main" id="{212197CD-46D5-4EF0-B50A-94BDB7C78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103"/>
              <a:ext cx="84" cy="128"/>
            </a:xfrm>
            <a:custGeom>
              <a:avLst/>
              <a:gdLst>
                <a:gd name="T0" fmla="*/ 0 w 31"/>
                <a:gd name="T1" fmla="*/ 0 h 44"/>
                <a:gd name="T2" fmla="*/ 81 w 31"/>
                <a:gd name="T3" fmla="*/ 372 h 44"/>
                <a:gd name="T4" fmla="*/ 317 w 31"/>
                <a:gd name="T5" fmla="*/ 617 h 44"/>
                <a:gd name="T6" fmla="*/ 618 w 31"/>
                <a:gd name="T7" fmla="*/ 108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4">
                  <a:moveTo>
                    <a:pt x="0" y="0"/>
                  </a:moveTo>
                  <a:cubicBezTo>
                    <a:pt x="2" y="4"/>
                    <a:pt x="2" y="11"/>
                    <a:pt x="4" y="15"/>
                  </a:cubicBezTo>
                  <a:cubicBezTo>
                    <a:pt x="6" y="18"/>
                    <a:pt x="12" y="21"/>
                    <a:pt x="16" y="25"/>
                  </a:cubicBezTo>
                  <a:cubicBezTo>
                    <a:pt x="22" y="31"/>
                    <a:pt x="23" y="42"/>
                    <a:pt x="31" y="4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217">
              <a:extLst>
                <a:ext uri="{FF2B5EF4-FFF2-40B4-BE49-F238E27FC236}">
                  <a16:creationId xmlns:a16="http://schemas.microsoft.com/office/drawing/2014/main" id="{E7B2990F-37CC-4CA5-B1C0-453027B80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915"/>
              <a:ext cx="293" cy="200"/>
            </a:xfrm>
            <a:custGeom>
              <a:avLst/>
              <a:gdLst>
                <a:gd name="T0" fmla="*/ 0 w 108"/>
                <a:gd name="T1" fmla="*/ 0 h 69"/>
                <a:gd name="T2" fmla="*/ 361 w 108"/>
                <a:gd name="T3" fmla="*/ 539 h 69"/>
                <a:gd name="T4" fmla="*/ 597 w 108"/>
                <a:gd name="T5" fmla="*/ 539 h 69"/>
                <a:gd name="T6" fmla="*/ 700 w 108"/>
                <a:gd name="T7" fmla="*/ 681 h 69"/>
                <a:gd name="T8" fmla="*/ 838 w 108"/>
                <a:gd name="T9" fmla="*/ 730 h 69"/>
                <a:gd name="T10" fmla="*/ 1096 w 108"/>
                <a:gd name="T11" fmla="*/ 925 h 69"/>
                <a:gd name="T12" fmla="*/ 1422 w 108"/>
                <a:gd name="T13" fmla="*/ 1049 h 69"/>
                <a:gd name="T14" fmla="*/ 1560 w 108"/>
                <a:gd name="T15" fmla="*/ 1386 h 69"/>
                <a:gd name="T16" fmla="*/ 1877 w 108"/>
                <a:gd name="T17" fmla="*/ 1513 h 69"/>
                <a:gd name="T18" fmla="*/ 2075 w 108"/>
                <a:gd name="T19" fmla="*/ 1655 h 69"/>
                <a:gd name="T20" fmla="*/ 2157 w 108"/>
                <a:gd name="T21" fmla="*/ 1681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8" h="69">
                  <a:moveTo>
                    <a:pt x="0" y="0"/>
                  </a:moveTo>
                  <a:cubicBezTo>
                    <a:pt x="9" y="5"/>
                    <a:pt x="10" y="19"/>
                    <a:pt x="18" y="22"/>
                  </a:cubicBezTo>
                  <a:cubicBezTo>
                    <a:pt x="22" y="24"/>
                    <a:pt x="30" y="22"/>
                    <a:pt x="30" y="22"/>
                  </a:cubicBezTo>
                  <a:cubicBezTo>
                    <a:pt x="30" y="22"/>
                    <a:pt x="33" y="27"/>
                    <a:pt x="35" y="28"/>
                  </a:cubicBezTo>
                  <a:cubicBezTo>
                    <a:pt x="37" y="29"/>
                    <a:pt x="39" y="29"/>
                    <a:pt x="42" y="30"/>
                  </a:cubicBezTo>
                  <a:cubicBezTo>
                    <a:pt x="49" y="33"/>
                    <a:pt x="49" y="34"/>
                    <a:pt x="55" y="38"/>
                  </a:cubicBezTo>
                  <a:cubicBezTo>
                    <a:pt x="60" y="41"/>
                    <a:pt x="71" y="43"/>
                    <a:pt x="71" y="43"/>
                  </a:cubicBezTo>
                  <a:cubicBezTo>
                    <a:pt x="71" y="43"/>
                    <a:pt x="74" y="54"/>
                    <a:pt x="78" y="57"/>
                  </a:cubicBezTo>
                  <a:cubicBezTo>
                    <a:pt x="81" y="60"/>
                    <a:pt x="90" y="60"/>
                    <a:pt x="94" y="62"/>
                  </a:cubicBezTo>
                  <a:cubicBezTo>
                    <a:pt x="97" y="63"/>
                    <a:pt x="101" y="67"/>
                    <a:pt x="104" y="68"/>
                  </a:cubicBezTo>
                  <a:cubicBezTo>
                    <a:pt x="105" y="69"/>
                    <a:pt x="107" y="69"/>
                    <a:pt x="108" y="6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218">
              <a:extLst>
                <a:ext uri="{FF2B5EF4-FFF2-40B4-BE49-F238E27FC236}">
                  <a16:creationId xmlns:a16="http://schemas.microsoft.com/office/drawing/2014/main" id="{7F4BA0E3-92FC-4C28-84BB-6A56AA037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1039"/>
              <a:ext cx="38" cy="50"/>
            </a:xfrm>
            <a:custGeom>
              <a:avLst/>
              <a:gdLst>
                <a:gd name="T0" fmla="*/ 280 w 14"/>
                <a:gd name="T1" fmla="*/ 406 h 17"/>
                <a:gd name="T2" fmla="*/ 141 w 14"/>
                <a:gd name="T3" fmla="*/ 209 h 17"/>
                <a:gd name="T4" fmla="*/ 0 w 14"/>
                <a:gd name="T5" fmla="*/ 0 h 17"/>
                <a:gd name="T6" fmla="*/ 0 w 14"/>
                <a:gd name="T7" fmla="*/ 53 h 17"/>
                <a:gd name="T8" fmla="*/ 117 w 14"/>
                <a:gd name="T9" fmla="*/ 356 h 17"/>
                <a:gd name="T10" fmla="*/ 280 w 14"/>
                <a:gd name="T11" fmla="*/ 432 h 17"/>
                <a:gd name="T12" fmla="*/ 280 w 14"/>
                <a:gd name="T13" fmla="*/ 40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14" y="16"/>
                  </a:moveTo>
                  <a:cubicBezTo>
                    <a:pt x="12" y="13"/>
                    <a:pt x="10" y="10"/>
                    <a:pt x="7" y="8"/>
                  </a:cubicBezTo>
                  <a:cubicBezTo>
                    <a:pt x="4" y="6"/>
                    <a:pt x="1" y="3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3" y="12"/>
                    <a:pt x="6" y="14"/>
                  </a:cubicBezTo>
                  <a:cubicBezTo>
                    <a:pt x="8" y="15"/>
                    <a:pt x="11" y="16"/>
                    <a:pt x="14" y="17"/>
                  </a:cubicBezTo>
                  <a:cubicBezTo>
                    <a:pt x="14" y="17"/>
                    <a:pt x="14" y="17"/>
                    <a:pt x="14" y="16"/>
                  </a:cubicBezTo>
                  <a:close/>
                </a:path>
              </a:pathLst>
            </a:custGeom>
            <a:solidFill>
              <a:srgbClr val="BEA66E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219">
              <a:extLst>
                <a:ext uri="{FF2B5EF4-FFF2-40B4-BE49-F238E27FC236}">
                  <a16:creationId xmlns:a16="http://schemas.microsoft.com/office/drawing/2014/main" id="{A7F3B4F4-F12A-4D90-979B-23EA6AF3E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976"/>
              <a:ext cx="71" cy="124"/>
            </a:xfrm>
            <a:custGeom>
              <a:avLst/>
              <a:gdLst>
                <a:gd name="T0" fmla="*/ 470 w 26"/>
                <a:gd name="T1" fmla="*/ 0 h 43"/>
                <a:gd name="T2" fmla="*/ 448 w 26"/>
                <a:gd name="T3" fmla="*/ 291 h 43"/>
                <a:gd name="T4" fmla="*/ 224 w 26"/>
                <a:gd name="T5" fmla="*/ 574 h 43"/>
                <a:gd name="T6" fmla="*/ 142 w 26"/>
                <a:gd name="T7" fmla="*/ 865 h 43"/>
                <a:gd name="T8" fmla="*/ 104 w 26"/>
                <a:gd name="T9" fmla="*/ 957 h 43"/>
                <a:gd name="T10" fmla="*/ 0 w 26"/>
                <a:gd name="T11" fmla="*/ 1032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23" y="0"/>
                  </a:moveTo>
                  <a:cubicBezTo>
                    <a:pt x="24" y="5"/>
                    <a:pt x="26" y="8"/>
                    <a:pt x="22" y="12"/>
                  </a:cubicBezTo>
                  <a:cubicBezTo>
                    <a:pt x="19" y="16"/>
                    <a:pt x="14" y="19"/>
                    <a:pt x="11" y="24"/>
                  </a:cubicBezTo>
                  <a:cubicBezTo>
                    <a:pt x="9" y="27"/>
                    <a:pt x="8" y="32"/>
                    <a:pt x="7" y="36"/>
                  </a:cubicBezTo>
                  <a:cubicBezTo>
                    <a:pt x="6" y="37"/>
                    <a:pt x="6" y="39"/>
                    <a:pt x="5" y="40"/>
                  </a:cubicBezTo>
                  <a:cubicBezTo>
                    <a:pt x="4" y="42"/>
                    <a:pt x="2" y="42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220">
              <a:extLst>
                <a:ext uri="{FF2B5EF4-FFF2-40B4-BE49-F238E27FC236}">
                  <a16:creationId xmlns:a16="http://schemas.microsoft.com/office/drawing/2014/main" id="{DA9A3517-09D7-4F61-8D9B-19566763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663"/>
              <a:ext cx="742" cy="357"/>
            </a:xfrm>
            <a:custGeom>
              <a:avLst/>
              <a:gdLst>
                <a:gd name="T0" fmla="*/ 5061 w 273"/>
                <a:gd name="T1" fmla="*/ 2865 h 123"/>
                <a:gd name="T2" fmla="*/ 4898 w 273"/>
                <a:gd name="T3" fmla="*/ 2635 h 123"/>
                <a:gd name="T4" fmla="*/ 5199 w 273"/>
                <a:gd name="T5" fmla="*/ 2595 h 123"/>
                <a:gd name="T6" fmla="*/ 5422 w 273"/>
                <a:gd name="T7" fmla="*/ 2545 h 123"/>
                <a:gd name="T8" fmla="*/ 5015 w 273"/>
                <a:gd name="T9" fmla="*/ 2569 h 123"/>
                <a:gd name="T10" fmla="*/ 4455 w 273"/>
                <a:gd name="T11" fmla="*/ 2569 h 123"/>
                <a:gd name="T12" fmla="*/ 4395 w 273"/>
                <a:gd name="T13" fmla="*/ 2493 h 123"/>
                <a:gd name="T14" fmla="*/ 4395 w 273"/>
                <a:gd name="T15" fmla="*/ 2493 h 123"/>
                <a:gd name="T16" fmla="*/ 3892 w 273"/>
                <a:gd name="T17" fmla="*/ 2055 h 123"/>
                <a:gd name="T18" fmla="*/ 4816 w 273"/>
                <a:gd name="T19" fmla="*/ 1860 h 123"/>
                <a:gd name="T20" fmla="*/ 5482 w 273"/>
                <a:gd name="T21" fmla="*/ 1736 h 123"/>
                <a:gd name="T22" fmla="*/ 4476 w 273"/>
                <a:gd name="T23" fmla="*/ 1811 h 123"/>
                <a:gd name="T24" fmla="*/ 4941 w 273"/>
                <a:gd name="T25" fmla="*/ 1515 h 123"/>
                <a:gd name="T26" fmla="*/ 5401 w 273"/>
                <a:gd name="T27" fmla="*/ 1347 h 123"/>
                <a:gd name="T28" fmla="*/ 5224 w 273"/>
                <a:gd name="T29" fmla="*/ 1373 h 123"/>
                <a:gd name="T30" fmla="*/ 4675 w 273"/>
                <a:gd name="T31" fmla="*/ 1617 h 123"/>
                <a:gd name="T32" fmla="*/ 4335 w 273"/>
                <a:gd name="T33" fmla="*/ 1837 h 123"/>
                <a:gd name="T34" fmla="*/ 3552 w 273"/>
                <a:gd name="T35" fmla="*/ 2130 h 123"/>
                <a:gd name="T36" fmla="*/ 2933 w 273"/>
                <a:gd name="T37" fmla="*/ 1979 h 123"/>
                <a:gd name="T38" fmla="*/ 2128 w 273"/>
                <a:gd name="T39" fmla="*/ 1324 h 123"/>
                <a:gd name="T40" fmla="*/ 2791 w 273"/>
                <a:gd name="T41" fmla="*/ 1440 h 123"/>
                <a:gd name="T42" fmla="*/ 3775 w 273"/>
                <a:gd name="T43" fmla="*/ 1416 h 123"/>
                <a:gd name="T44" fmla="*/ 3074 w 273"/>
                <a:gd name="T45" fmla="*/ 1373 h 123"/>
                <a:gd name="T46" fmla="*/ 2172 w 273"/>
                <a:gd name="T47" fmla="*/ 1297 h 123"/>
                <a:gd name="T48" fmla="*/ 1226 w 273"/>
                <a:gd name="T49" fmla="*/ 926 h 123"/>
                <a:gd name="T50" fmla="*/ 103 w 273"/>
                <a:gd name="T51" fmla="*/ 0 h 123"/>
                <a:gd name="T52" fmla="*/ 864 w 273"/>
                <a:gd name="T53" fmla="*/ 978 h 123"/>
                <a:gd name="T54" fmla="*/ 1905 w 273"/>
                <a:gd name="T55" fmla="*/ 1271 h 123"/>
                <a:gd name="T56" fmla="*/ 1905 w 273"/>
                <a:gd name="T57" fmla="*/ 1271 h 123"/>
                <a:gd name="T58" fmla="*/ 2468 w 273"/>
                <a:gd name="T59" fmla="*/ 1683 h 123"/>
                <a:gd name="T60" fmla="*/ 3531 w 273"/>
                <a:gd name="T61" fmla="*/ 2174 h 123"/>
                <a:gd name="T62" fmla="*/ 4417 w 273"/>
                <a:gd name="T63" fmla="*/ 2569 h 123"/>
                <a:gd name="T64" fmla="*/ 4455 w 273"/>
                <a:gd name="T65" fmla="*/ 2621 h 123"/>
                <a:gd name="T66" fmla="*/ 5178 w 273"/>
                <a:gd name="T67" fmla="*/ 2905 h 123"/>
                <a:gd name="T68" fmla="*/ 5460 w 273"/>
                <a:gd name="T69" fmla="*/ 3007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73" h="123">
                  <a:moveTo>
                    <a:pt x="258" y="117"/>
                  </a:moveTo>
                  <a:cubicBezTo>
                    <a:pt x="252" y="117"/>
                    <a:pt x="252" y="117"/>
                    <a:pt x="252" y="117"/>
                  </a:cubicBezTo>
                  <a:cubicBezTo>
                    <a:pt x="243" y="116"/>
                    <a:pt x="236" y="113"/>
                    <a:pt x="229" y="109"/>
                  </a:cubicBezTo>
                  <a:cubicBezTo>
                    <a:pt x="234" y="110"/>
                    <a:pt x="239" y="109"/>
                    <a:pt x="244" y="108"/>
                  </a:cubicBezTo>
                  <a:cubicBezTo>
                    <a:pt x="251" y="107"/>
                    <a:pt x="251" y="107"/>
                    <a:pt x="251" y="107"/>
                  </a:cubicBezTo>
                  <a:cubicBezTo>
                    <a:pt x="251" y="107"/>
                    <a:pt x="259" y="106"/>
                    <a:pt x="259" y="106"/>
                  </a:cubicBezTo>
                  <a:cubicBezTo>
                    <a:pt x="263" y="106"/>
                    <a:pt x="267" y="106"/>
                    <a:pt x="270" y="104"/>
                  </a:cubicBezTo>
                  <a:cubicBezTo>
                    <a:pt x="270" y="104"/>
                    <a:pt x="270" y="104"/>
                    <a:pt x="270" y="104"/>
                  </a:cubicBezTo>
                  <a:cubicBezTo>
                    <a:pt x="267" y="105"/>
                    <a:pt x="263" y="104"/>
                    <a:pt x="259" y="104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36" y="107"/>
                    <a:pt x="229" y="109"/>
                    <a:pt x="222" y="105"/>
                  </a:cubicBezTo>
                  <a:cubicBezTo>
                    <a:pt x="220" y="103"/>
                    <a:pt x="220" y="103"/>
                    <a:pt x="220" y="103"/>
                  </a:cubicBezTo>
                  <a:cubicBezTo>
                    <a:pt x="220" y="103"/>
                    <a:pt x="219" y="103"/>
                    <a:pt x="219" y="102"/>
                  </a:cubicBezTo>
                  <a:cubicBezTo>
                    <a:pt x="219" y="102"/>
                    <a:pt x="219" y="102"/>
                    <a:pt x="219" y="102"/>
                  </a:cubicBezTo>
                  <a:cubicBezTo>
                    <a:pt x="219" y="102"/>
                    <a:pt x="219" y="102"/>
                    <a:pt x="219" y="102"/>
                  </a:cubicBezTo>
                  <a:cubicBezTo>
                    <a:pt x="205" y="93"/>
                    <a:pt x="198" y="87"/>
                    <a:pt x="185" y="87"/>
                  </a:cubicBezTo>
                  <a:cubicBezTo>
                    <a:pt x="188" y="86"/>
                    <a:pt x="191" y="85"/>
                    <a:pt x="194" y="84"/>
                  </a:cubicBezTo>
                  <a:cubicBezTo>
                    <a:pt x="202" y="81"/>
                    <a:pt x="210" y="78"/>
                    <a:pt x="220" y="76"/>
                  </a:cubicBezTo>
                  <a:cubicBezTo>
                    <a:pt x="226" y="76"/>
                    <a:pt x="233" y="76"/>
                    <a:pt x="240" y="76"/>
                  </a:cubicBezTo>
                  <a:cubicBezTo>
                    <a:pt x="252" y="77"/>
                    <a:pt x="264" y="77"/>
                    <a:pt x="273" y="71"/>
                  </a:cubicBezTo>
                  <a:cubicBezTo>
                    <a:pt x="273" y="71"/>
                    <a:pt x="273" y="71"/>
                    <a:pt x="273" y="71"/>
                  </a:cubicBezTo>
                  <a:cubicBezTo>
                    <a:pt x="265" y="77"/>
                    <a:pt x="252" y="75"/>
                    <a:pt x="240" y="75"/>
                  </a:cubicBezTo>
                  <a:cubicBezTo>
                    <a:pt x="234" y="74"/>
                    <a:pt x="229" y="74"/>
                    <a:pt x="223" y="74"/>
                  </a:cubicBezTo>
                  <a:cubicBezTo>
                    <a:pt x="227" y="72"/>
                    <a:pt x="231" y="70"/>
                    <a:pt x="234" y="68"/>
                  </a:cubicBezTo>
                  <a:cubicBezTo>
                    <a:pt x="238" y="66"/>
                    <a:pt x="241" y="64"/>
                    <a:pt x="246" y="62"/>
                  </a:cubicBezTo>
                  <a:cubicBezTo>
                    <a:pt x="251" y="60"/>
                    <a:pt x="256" y="59"/>
                    <a:pt x="260" y="58"/>
                  </a:cubicBezTo>
                  <a:cubicBezTo>
                    <a:pt x="269" y="55"/>
                    <a:pt x="269" y="55"/>
                    <a:pt x="269" y="55"/>
                  </a:cubicBezTo>
                  <a:cubicBezTo>
                    <a:pt x="269" y="55"/>
                    <a:pt x="269" y="55"/>
                    <a:pt x="269" y="55"/>
                  </a:cubicBezTo>
                  <a:cubicBezTo>
                    <a:pt x="260" y="56"/>
                    <a:pt x="260" y="56"/>
                    <a:pt x="260" y="56"/>
                  </a:cubicBezTo>
                  <a:cubicBezTo>
                    <a:pt x="255" y="57"/>
                    <a:pt x="250" y="58"/>
                    <a:pt x="245" y="60"/>
                  </a:cubicBezTo>
                  <a:cubicBezTo>
                    <a:pt x="241" y="62"/>
                    <a:pt x="237" y="64"/>
                    <a:pt x="233" y="66"/>
                  </a:cubicBezTo>
                  <a:cubicBezTo>
                    <a:pt x="228" y="70"/>
                    <a:pt x="223" y="73"/>
                    <a:pt x="216" y="75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07" y="77"/>
                    <a:pt x="200" y="79"/>
                    <a:pt x="193" y="82"/>
                  </a:cubicBezTo>
                  <a:cubicBezTo>
                    <a:pt x="188" y="84"/>
                    <a:pt x="182" y="85"/>
                    <a:pt x="177" y="87"/>
                  </a:cubicBezTo>
                  <a:cubicBezTo>
                    <a:pt x="175" y="87"/>
                    <a:pt x="173" y="87"/>
                    <a:pt x="168" y="87"/>
                  </a:cubicBezTo>
                  <a:cubicBezTo>
                    <a:pt x="164" y="87"/>
                    <a:pt x="155" y="86"/>
                    <a:pt x="146" y="81"/>
                  </a:cubicBezTo>
                  <a:cubicBezTo>
                    <a:pt x="138" y="77"/>
                    <a:pt x="132" y="73"/>
                    <a:pt x="125" y="67"/>
                  </a:cubicBezTo>
                  <a:cubicBezTo>
                    <a:pt x="119" y="62"/>
                    <a:pt x="114" y="58"/>
                    <a:pt x="106" y="54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18" y="57"/>
                    <a:pt x="127" y="59"/>
                    <a:pt x="139" y="59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65" y="56"/>
                    <a:pt x="177" y="54"/>
                    <a:pt x="188" y="58"/>
                  </a:cubicBezTo>
                  <a:cubicBezTo>
                    <a:pt x="188" y="58"/>
                    <a:pt x="188" y="58"/>
                    <a:pt x="188" y="58"/>
                  </a:cubicBezTo>
                  <a:cubicBezTo>
                    <a:pt x="176" y="54"/>
                    <a:pt x="165" y="54"/>
                    <a:pt x="153" y="56"/>
                  </a:cubicBezTo>
                  <a:cubicBezTo>
                    <a:pt x="139" y="57"/>
                    <a:pt x="139" y="57"/>
                    <a:pt x="139" y="57"/>
                  </a:cubicBezTo>
                  <a:cubicBezTo>
                    <a:pt x="128" y="57"/>
                    <a:pt x="118" y="55"/>
                    <a:pt x="108" y="53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85" y="43"/>
                    <a:pt x="74" y="40"/>
                    <a:pt x="61" y="38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26" y="30"/>
                    <a:pt x="8" y="21"/>
                    <a:pt x="5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28"/>
                    <a:pt x="23" y="35"/>
                    <a:pt x="43" y="40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71" y="45"/>
                    <a:pt x="84" y="47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7" y="52"/>
                    <a:pt x="98" y="53"/>
                    <a:pt x="99" y="53"/>
                  </a:cubicBezTo>
                  <a:cubicBezTo>
                    <a:pt x="108" y="57"/>
                    <a:pt x="115" y="63"/>
                    <a:pt x="123" y="69"/>
                  </a:cubicBezTo>
                  <a:cubicBezTo>
                    <a:pt x="130" y="74"/>
                    <a:pt x="137" y="80"/>
                    <a:pt x="145" y="84"/>
                  </a:cubicBezTo>
                  <a:cubicBezTo>
                    <a:pt x="158" y="90"/>
                    <a:pt x="166" y="92"/>
                    <a:pt x="176" y="89"/>
                  </a:cubicBezTo>
                  <a:cubicBezTo>
                    <a:pt x="193" y="89"/>
                    <a:pt x="202" y="93"/>
                    <a:pt x="217" y="104"/>
                  </a:cubicBezTo>
                  <a:cubicBezTo>
                    <a:pt x="220" y="105"/>
                    <a:pt x="220" y="105"/>
                    <a:pt x="220" y="105"/>
                  </a:cubicBezTo>
                  <a:cubicBezTo>
                    <a:pt x="220" y="105"/>
                    <a:pt x="221" y="106"/>
                    <a:pt x="221" y="106"/>
                  </a:cubicBezTo>
                  <a:cubicBezTo>
                    <a:pt x="222" y="107"/>
                    <a:pt x="222" y="107"/>
                    <a:pt x="222" y="107"/>
                  </a:cubicBezTo>
                  <a:cubicBezTo>
                    <a:pt x="232" y="114"/>
                    <a:pt x="240" y="118"/>
                    <a:pt x="252" y="119"/>
                  </a:cubicBezTo>
                  <a:cubicBezTo>
                    <a:pt x="258" y="119"/>
                    <a:pt x="258" y="119"/>
                    <a:pt x="258" y="119"/>
                  </a:cubicBezTo>
                  <a:cubicBezTo>
                    <a:pt x="263" y="119"/>
                    <a:pt x="268" y="118"/>
                    <a:pt x="272" y="123"/>
                  </a:cubicBezTo>
                  <a:cubicBezTo>
                    <a:pt x="272" y="123"/>
                    <a:pt x="272" y="123"/>
                    <a:pt x="272" y="123"/>
                  </a:cubicBezTo>
                  <a:cubicBezTo>
                    <a:pt x="268" y="117"/>
                    <a:pt x="263" y="117"/>
                    <a:pt x="258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5CDB04FA-F486-4BD8-834E-3E54FCDBAA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Fracture repair</a:t>
            </a:r>
          </a:p>
        </p:txBody>
      </p:sp>
      <p:grpSp>
        <p:nvGrpSpPr>
          <p:cNvPr id="47106" name="Group 3">
            <a:extLst>
              <a:ext uri="{FF2B5EF4-FFF2-40B4-BE49-F238E27FC236}">
                <a16:creationId xmlns:a16="http://schemas.microsoft.com/office/drawing/2014/main" id="{92D8D10C-78C9-4331-9C4C-AD99806316CF}"/>
              </a:ext>
            </a:extLst>
          </p:cNvPr>
          <p:cNvGrpSpPr>
            <a:grpSpLocks/>
          </p:cNvGrpSpPr>
          <p:nvPr/>
        </p:nvGrpSpPr>
        <p:grpSpPr bwMode="auto">
          <a:xfrm>
            <a:off x="2217738" y="2168525"/>
            <a:ext cx="1616075" cy="3060700"/>
            <a:chOff x="437" y="1147"/>
            <a:chExt cx="1018" cy="1928"/>
          </a:xfrm>
        </p:grpSpPr>
        <p:sp>
          <p:nvSpPr>
            <p:cNvPr id="47701" name="Freeform 4">
              <a:extLst>
                <a:ext uri="{FF2B5EF4-FFF2-40B4-BE49-F238E27FC236}">
                  <a16:creationId xmlns:a16="http://schemas.microsoft.com/office/drawing/2014/main" id="{E8DDBA96-CD68-4B6D-8152-AE502E5E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432"/>
              <a:ext cx="272" cy="747"/>
            </a:xfrm>
            <a:custGeom>
              <a:avLst/>
              <a:gdLst>
                <a:gd name="T0" fmla="*/ 92 w 109"/>
                <a:gd name="T1" fmla="*/ 4976 h 280"/>
                <a:gd name="T2" fmla="*/ 137 w 109"/>
                <a:gd name="T3" fmla="*/ 5112 h 280"/>
                <a:gd name="T4" fmla="*/ 324 w 109"/>
                <a:gd name="T5" fmla="*/ 4954 h 280"/>
                <a:gd name="T6" fmla="*/ 437 w 109"/>
                <a:gd name="T7" fmla="*/ 5112 h 280"/>
                <a:gd name="T8" fmla="*/ 574 w 109"/>
                <a:gd name="T9" fmla="*/ 5125 h 280"/>
                <a:gd name="T10" fmla="*/ 729 w 109"/>
                <a:gd name="T11" fmla="*/ 4997 h 280"/>
                <a:gd name="T12" fmla="*/ 946 w 109"/>
                <a:gd name="T13" fmla="*/ 5168 h 280"/>
                <a:gd name="T14" fmla="*/ 1133 w 109"/>
                <a:gd name="T15" fmla="*/ 5112 h 280"/>
                <a:gd name="T16" fmla="*/ 1245 w 109"/>
                <a:gd name="T17" fmla="*/ 4976 h 280"/>
                <a:gd name="T18" fmla="*/ 1290 w 109"/>
                <a:gd name="T19" fmla="*/ 5146 h 280"/>
                <a:gd name="T20" fmla="*/ 1370 w 109"/>
                <a:gd name="T21" fmla="*/ 5317 h 280"/>
                <a:gd name="T22" fmla="*/ 1495 w 109"/>
                <a:gd name="T23" fmla="*/ 5282 h 280"/>
                <a:gd name="T24" fmla="*/ 1587 w 109"/>
                <a:gd name="T25" fmla="*/ 5261 h 280"/>
                <a:gd name="T26" fmla="*/ 1632 w 109"/>
                <a:gd name="T27" fmla="*/ 5090 h 280"/>
                <a:gd name="T28" fmla="*/ 1662 w 109"/>
                <a:gd name="T29" fmla="*/ 4519 h 280"/>
                <a:gd name="T30" fmla="*/ 1632 w 109"/>
                <a:gd name="T31" fmla="*/ 3345 h 280"/>
                <a:gd name="T32" fmla="*/ 1694 w 109"/>
                <a:gd name="T33" fmla="*/ 2278 h 280"/>
                <a:gd name="T34" fmla="*/ 1632 w 109"/>
                <a:gd name="T35" fmla="*/ 1387 h 280"/>
                <a:gd name="T36" fmla="*/ 1682 w 109"/>
                <a:gd name="T37" fmla="*/ 456 h 280"/>
                <a:gd name="T38" fmla="*/ 1682 w 109"/>
                <a:gd name="T39" fmla="*/ 0 h 280"/>
                <a:gd name="T40" fmla="*/ 0 w 109"/>
                <a:gd name="T41" fmla="*/ 0 h 280"/>
                <a:gd name="T42" fmla="*/ 0 w 109"/>
                <a:gd name="T43" fmla="*/ 5053 h 280"/>
                <a:gd name="T44" fmla="*/ 92 w 109"/>
                <a:gd name="T45" fmla="*/ 497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6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3" y="271"/>
                    <a:pt x="83" y="271"/>
                    <a:pt x="83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2" y="277"/>
                    <a:pt x="102" y="277"/>
                    <a:pt x="102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7" y="248"/>
                    <a:pt x="107" y="238"/>
                  </a:cubicBezTo>
                  <a:cubicBezTo>
                    <a:pt x="107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6" y="262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2" name="Freeform 5">
              <a:extLst>
                <a:ext uri="{FF2B5EF4-FFF2-40B4-BE49-F238E27FC236}">
                  <a16:creationId xmlns:a16="http://schemas.microsoft.com/office/drawing/2014/main" id="{98D8D999-BA38-4BD3-9A41-3882B8AA9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165"/>
              <a:ext cx="862" cy="267"/>
            </a:xfrm>
            <a:custGeom>
              <a:avLst/>
              <a:gdLst>
                <a:gd name="T0" fmla="*/ 1687 w 345"/>
                <a:gd name="T1" fmla="*/ 1904 h 100"/>
                <a:gd name="T2" fmla="*/ 1687 w 345"/>
                <a:gd name="T3" fmla="*/ 1904 h 100"/>
                <a:gd name="T4" fmla="*/ 1687 w 345"/>
                <a:gd name="T5" fmla="*/ 1904 h 100"/>
                <a:gd name="T6" fmla="*/ 2683 w 345"/>
                <a:gd name="T7" fmla="*/ 1220 h 100"/>
                <a:gd name="T8" fmla="*/ 3683 w 345"/>
                <a:gd name="T9" fmla="*/ 1904 h 100"/>
                <a:gd name="T10" fmla="*/ 5382 w 345"/>
                <a:gd name="T11" fmla="*/ 1904 h 100"/>
                <a:gd name="T12" fmla="*/ 2683 w 345"/>
                <a:gd name="T13" fmla="*/ 0 h 100"/>
                <a:gd name="T14" fmla="*/ 0 w 345"/>
                <a:gd name="T15" fmla="*/ 1904 h 100"/>
                <a:gd name="T16" fmla="*/ 1687 w 345"/>
                <a:gd name="T17" fmla="*/ 1904 h 100"/>
                <a:gd name="T18" fmla="*/ 1687 w 345"/>
                <a:gd name="T19" fmla="*/ 1904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5" h="100">
                  <a:moveTo>
                    <a:pt x="108" y="100"/>
                  </a:move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9" y="80"/>
                    <a:pt x="137" y="64"/>
                    <a:pt x="172" y="64"/>
                  </a:cubicBezTo>
                  <a:cubicBezTo>
                    <a:pt x="208" y="64"/>
                    <a:pt x="236" y="80"/>
                    <a:pt x="236" y="100"/>
                  </a:cubicBezTo>
                  <a:cubicBezTo>
                    <a:pt x="345" y="100"/>
                    <a:pt x="345" y="100"/>
                    <a:pt x="345" y="100"/>
                  </a:cubicBezTo>
                  <a:cubicBezTo>
                    <a:pt x="345" y="47"/>
                    <a:pt x="267" y="0"/>
                    <a:pt x="172" y="0"/>
                  </a:cubicBezTo>
                  <a:cubicBezTo>
                    <a:pt x="77" y="0"/>
                    <a:pt x="0" y="47"/>
                    <a:pt x="0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lose/>
                </a:path>
              </a:pathLst>
            </a:custGeom>
            <a:solidFill>
              <a:srgbClr val="FF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3" name="Freeform 6">
              <a:extLst>
                <a:ext uri="{FF2B5EF4-FFF2-40B4-BE49-F238E27FC236}">
                  <a16:creationId xmlns:a16="http://schemas.microsoft.com/office/drawing/2014/main" id="{EE2AF9A4-F62F-4F7F-B3B7-F479A2A1D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2387"/>
              <a:ext cx="272" cy="682"/>
            </a:xfrm>
            <a:custGeom>
              <a:avLst/>
              <a:gdLst>
                <a:gd name="T0" fmla="*/ 1662 w 109"/>
                <a:gd name="T1" fmla="*/ 3762 h 256"/>
                <a:gd name="T2" fmla="*/ 1662 w 109"/>
                <a:gd name="T3" fmla="*/ 2440 h 256"/>
                <a:gd name="T4" fmla="*/ 1620 w 109"/>
                <a:gd name="T5" fmla="*/ 1420 h 256"/>
                <a:gd name="T6" fmla="*/ 1649 w 109"/>
                <a:gd name="T7" fmla="*/ 320 h 256"/>
                <a:gd name="T8" fmla="*/ 1495 w 109"/>
                <a:gd name="T9" fmla="*/ 285 h 256"/>
                <a:gd name="T10" fmla="*/ 1370 w 109"/>
                <a:gd name="T11" fmla="*/ 320 h 256"/>
                <a:gd name="T12" fmla="*/ 1290 w 109"/>
                <a:gd name="T13" fmla="*/ 149 h 256"/>
                <a:gd name="T14" fmla="*/ 1133 w 109"/>
                <a:gd name="T15" fmla="*/ 115 h 256"/>
                <a:gd name="T16" fmla="*/ 946 w 109"/>
                <a:gd name="T17" fmla="*/ 171 h 256"/>
                <a:gd name="T18" fmla="*/ 729 w 109"/>
                <a:gd name="T19" fmla="*/ 0 h 256"/>
                <a:gd name="T20" fmla="*/ 574 w 109"/>
                <a:gd name="T21" fmla="*/ 136 h 256"/>
                <a:gd name="T22" fmla="*/ 437 w 109"/>
                <a:gd name="T23" fmla="*/ 115 h 256"/>
                <a:gd name="T24" fmla="*/ 292 w 109"/>
                <a:gd name="T25" fmla="*/ 264 h 256"/>
                <a:gd name="T26" fmla="*/ 137 w 109"/>
                <a:gd name="T27" fmla="*/ 306 h 256"/>
                <a:gd name="T28" fmla="*/ 92 w 109"/>
                <a:gd name="T29" fmla="*/ 264 h 256"/>
                <a:gd name="T30" fmla="*/ 12 w 109"/>
                <a:gd name="T31" fmla="*/ 376 h 256"/>
                <a:gd name="T32" fmla="*/ 0 w 109"/>
                <a:gd name="T33" fmla="*/ 376 h 256"/>
                <a:gd name="T34" fmla="*/ 0 w 109"/>
                <a:gd name="T35" fmla="*/ 4841 h 256"/>
                <a:gd name="T36" fmla="*/ 1682 w 109"/>
                <a:gd name="T37" fmla="*/ 4841 h 256"/>
                <a:gd name="T38" fmla="*/ 1662 w 109"/>
                <a:gd name="T39" fmla="*/ 3762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3" y="96"/>
                    <a:pt x="104" y="75"/>
                  </a:cubicBezTo>
                  <a:cubicBezTo>
                    <a:pt x="105" y="55"/>
                    <a:pt x="105" y="42"/>
                    <a:pt x="106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8" y="236"/>
                    <a:pt x="106" y="222"/>
                    <a:pt x="107" y="19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4" name="Freeform 7">
              <a:extLst>
                <a:ext uri="{FF2B5EF4-FFF2-40B4-BE49-F238E27FC236}">
                  <a16:creationId xmlns:a16="http://schemas.microsoft.com/office/drawing/2014/main" id="{0C8ECA59-74EE-4A5E-AFC0-67EDA65DE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427"/>
              <a:ext cx="287" cy="642"/>
            </a:xfrm>
            <a:custGeom>
              <a:avLst/>
              <a:gdLst>
                <a:gd name="T0" fmla="*/ 1787 w 115"/>
                <a:gd name="T1" fmla="*/ 4555 h 241"/>
                <a:gd name="T2" fmla="*/ 1787 w 115"/>
                <a:gd name="T3" fmla="*/ 376 h 241"/>
                <a:gd name="T4" fmla="*/ 1774 w 115"/>
                <a:gd name="T5" fmla="*/ 376 h 241"/>
                <a:gd name="T6" fmla="*/ 1650 w 115"/>
                <a:gd name="T7" fmla="*/ 248 h 241"/>
                <a:gd name="T8" fmla="*/ 1525 w 115"/>
                <a:gd name="T9" fmla="*/ 285 h 241"/>
                <a:gd name="T10" fmla="*/ 1340 w 115"/>
                <a:gd name="T11" fmla="*/ 205 h 241"/>
                <a:gd name="T12" fmla="*/ 1228 w 115"/>
                <a:gd name="T13" fmla="*/ 285 h 241"/>
                <a:gd name="T14" fmla="*/ 1133 w 115"/>
                <a:gd name="T15" fmla="*/ 226 h 241"/>
                <a:gd name="T16" fmla="*/ 1058 w 115"/>
                <a:gd name="T17" fmla="*/ 192 h 241"/>
                <a:gd name="T18" fmla="*/ 903 w 115"/>
                <a:gd name="T19" fmla="*/ 306 h 241"/>
                <a:gd name="T20" fmla="*/ 746 w 115"/>
                <a:gd name="T21" fmla="*/ 248 h 241"/>
                <a:gd name="T22" fmla="*/ 591 w 115"/>
                <a:gd name="T23" fmla="*/ 170 h 241"/>
                <a:gd name="T24" fmla="*/ 512 w 115"/>
                <a:gd name="T25" fmla="*/ 35 h 241"/>
                <a:gd name="T26" fmla="*/ 404 w 115"/>
                <a:gd name="T27" fmla="*/ 136 h 241"/>
                <a:gd name="T28" fmla="*/ 280 w 115"/>
                <a:gd name="T29" fmla="*/ 0 h 241"/>
                <a:gd name="T30" fmla="*/ 200 w 115"/>
                <a:gd name="T31" fmla="*/ 93 h 241"/>
                <a:gd name="T32" fmla="*/ 75 w 115"/>
                <a:gd name="T33" fmla="*/ 93 h 241"/>
                <a:gd name="T34" fmla="*/ 30 w 115"/>
                <a:gd name="T35" fmla="*/ 77 h 241"/>
                <a:gd name="T36" fmla="*/ 42 w 115"/>
                <a:gd name="T37" fmla="*/ 682 h 241"/>
                <a:gd name="T38" fmla="*/ 105 w 115"/>
                <a:gd name="T39" fmla="*/ 2059 h 241"/>
                <a:gd name="T40" fmla="*/ 12 w 115"/>
                <a:gd name="T41" fmla="*/ 3514 h 241"/>
                <a:gd name="T42" fmla="*/ 105 w 115"/>
                <a:gd name="T43" fmla="*/ 4555 h 241"/>
                <a:gd name="T44" fmla="*/ 1787 w 115"/>
                <a:gd name="T45" fmla="*/ 4555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5" h="241">
                  <a:moveTo>
                    <a:pt x="115" y="241"/>
                  </a:moveTo>
                  <a:cubicBezTo>
                    <a:pt x="115" y="20"/>
                    <a:pt x="115" y="20"/>
                    <a:pt x="115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5"/>
                    <a:pt x="3" y="26"/>
                    <a:pt x="3" y="36"/>
                  </a:cubicBezTo>
                  <a:cubicBezTo>
                    <a:pt x="3" y="57"/>
                    <a:pt x="7" y="84"/>
                    <a:pt x="7" y="109"/>
                  </a:cubicBezTo>
                  <a:cubicBezTo>
                    <a:pt x="7" y="133"/>
                    <a:pt x="3" y="160"/>
                    <a:pt x="1" y="186"/>
                  </a:cubicBezTo>
                  <a:cubicBezTo>
                    <a:pt x="0" y="212"/>
                    <a:pt x="7" y="241"/>
                    <a:pt x="7" y="241"/>
                  </a:cubicBezTo>
                  <a:lnTo>
                    <a:pt x="115" y="241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5" name="Freeform 8">
              <a:extLst>
                <a:ext uri="{FF2B5EF4-FFF2-40B4-BE49-F238E27FC236}">
                  <a16:creationId xmlns:a16="http://schemas.microsoft.com/office/drawing/2014/main" id="{1F19BEF6-B88B-458D-9628-C52157E83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376"/>
              <a:ext cx="335" cy="691"/>
            </a:xfrm>
            <a:custGeom>
              <a:avLst/>
              <a:gdLst>
                <a:gd name="T0" fmla="*/ 83 w 134"/>
                <a:gd name="T1" fmla="*/ 4920 h 259"/>
                <a:gd name="T2" fmla="*/ 83 w 134"/>
                <a:gd name="T3" fmla="*/ 4920 h 259"/>
                <a:gd name="T4" fmla="*/ 1083 w 134"/>
                <a:gd name="T5" fmla="*/ 4255 h 259"/>
                <a:gd name="T6" fmla="*/ 2063 w 134"/>
                <a:gd name="T7" fmla="*/ 4826 h 259"/>
                <a:gd name="T8" fmla="*/ 2000 w 134"/>
                <a:gd name="T9" fmla="*/ 3893 h 259"/>
                <a:gd name="T10" fmla="*/ 2095 w 134"/>
                <a:gd name="T11" fmla="*/ 2428 h 259"/>
                <a:gd name="T12" fmla="*/ 2033 w 134"/>
                <a:gd name="T13" fmla="*/ 1046 h 259"/>
                <a:gd name="T14" fmla="*/ 2020 w 134"/>
                <a:gd name="T15" fmla="*/ 435 h 259"/>
                <a:gd name="T16" fmla="*/ 2020 w 134"/>
                <a:gd name="T17" fmla="*/ 435 h 259"/>
                <a:gd name="T18" fmla="*/ 1925 w 134"/>
                <a:gd name="T19" fmla="*/ 264 h 259"/>
                <a:gd name="T20" fmla="*/ 1908 w 134"/>
                <a:gd name="T21" fmla="*/ 285 h 259"/>
                <a:gd name="T22" fmla="*/ 1783 w 134"/>
                <a:gd name="T23" fmla="*/ 171 h 259"/>
                <a:gd name="T24" fmla="*/ 1658 w 134"/>
                <a:gd name="T25" fmla="*/ 205 h 259"/>
                <a:gd name="T26" fmla="*/ 1625 w 134"/>
                <a:gd name="T27" fmla="*/ 93 h 259"/>
                <a:gd name="T28" fmla="*/ 1458 w 134"/>
                <a:gd name="T29" fmla="*/ 77 h 259"/>
                <a:gd name="T30" fmla="*/ 1375 w 134"/>
                <a:gd name="T31" fmla="*/ 115 h 259"/>
                <a:gd name="T32" fmla="*/ 1220 w 134"/>
                <a:gd name="T33" fmla="*/ 0 h 259"/>
                <a:gd name="T34" fmla="*/ 1095 w 134"/>
                <a:gd name="T35" fmla="*/ 192 h 259"/>
                <a:gd name="T36" fmla="*/ 988 w 134"/>
                <a:gd name="T37" fmla="*/ 77 h 259"/>
                <a:gd name="T38" fmla="*/ 813 w 134"/>
                <a:gd name="T39" fmla="*/ 136 h 259"/>
                <a:gd name="T40" fmla="*/ 720 w 134"/>
                <a:gd name="T41" fmla="*/ 77 h 259"/>
                <a:gd name="T42" fmla="*/ 583 w 134"/>
                <a:gd name="T43" fmla="*/ 248 h 259"/>
                <a:gd name="T44" fmla="*/ 533 w 134"/>
                <a:gd name="T45" fmla="*/ 136 h 259"/>
                <a:gd name="T46" fmla="*/ 458 w 134"/>
                <a:gd name="T47" fmla="*/ 93 h 259"/>
                <a:gd name="T48" fmla="*/ 300 w 134"/>
                <a:gd name="T49" fmla="*/ 171 h 259"/>
                <a:gd name="T50" fmla="*/ 238 w 134"/>
                <a:gd name="T51" fmla="*/ 93 h 259"/>
                <a:gd name="T52" fmla="*/ 145 w 134"/>
                <a:gd name="T53" fmla="*/ 149 h 259"/>
                <a:gd name="T54" fmla="*/ 50 w 134"/>
                <a:gd name="T55" fmla="*/ 398 h 259"/>
                <a:gd name="T56" fmla="*/ 50 w 134"/>
                <a:gd name="T57" fmla="*/ 398 h 259"/>
                <a:gd name="T58" fmla="*/ 20 w 134"/>
                <a:gd name="T59" fmla="*/ 1502 h 259"/>
                <a:gd name="T60" fmla="*/ 63 w 134"/>
                <a:gd name="T61" fmla="*/ 2527 h 259"/>
                <a:gd name="T62" fmla="*/ 63 w 134"/>
                <a:gd name="T63" fmla="*/ 3858 h 259"/>
                <a:gd name="T64" fmla="*/ 83 w 134"/>
                <a:gd name="T65" fmla="*/ 4920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5" y="259"/>
                  </a:moveTo>
                  <a:cubicBezTo>
                    <a:pt x="5" y="259"/>
                    <a:pt x="5" y="259"/>
                    <a:pt x="5" y="259"/>
                  </a:cubicBezTo>
                  <a:cubicBezTo>
                    <a:pt x="6" y="240"/>
                    <a:pt x="34" y="224"/>
                    <a:pt x="69" y="224"/>
                  </a:cubicBezTo>
                  <a:cubicBezTo>
                    <a:pt x="101" y="224"/>
                    <a:pt x="128" y="237"/>
                    <a:pt x="132" y="254"/>
                  </a:cubicBezTo>
                  <a:cubicBezTo>
                    <a:pt x="131" y="244"/>
                    <a:pt x="127" y="224"/>
                    <a:pt x="128" y="205"/>
                  </a:cubicBezTo>
                  <a:cubicBezTo>
                    <a:pt x="130" y="179"/>
                    <a:pt x="134" y="152"/>
                    <a:pt x="134" y="128"/>
                  </a:cubicBezTo>
                  <a:cubicBezTo>
                    <a:pt x="134" y="103"/>
                    <a:pt x="130" y="76"/>
                    <a:pt x="130" y="55"/>
                  </a:cubicBezTo>
                  <a:cubicBezTo>
                    <a:pt x="130" y="45"/>
                    <a:pt x="130" y="34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2" y="59"/>
                    <a:pt x="1" y="79"/>
                  </a:cubicBezTo>
                  <a:cubicBezTo>
                    <a:pt x="0" y="100"/>
                    <a:pt x="4" y="111"/>
                    <a:pt x="4" y="133"/>
                  </a:cubicBezTo>
                  <a:cubicBezTo>
                    <a:pt x="4" y="156"/>
                    <a:pt x="6" y="181"/>
                    <a:pt x="4" y="203"/>
                  </a:cubicBezTo>
                  <a:cubicBezTo>
                    <a:pt x="3" y="226"/>
                    <a:pt x="5" y="240"/>
                    <a:pt x="5" y="259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6" name="Freeform 9">
              <a:extLst>
                <a:ext uri="{FF2B5EF4-FFF2-40B4-BE49-F238E27FC236}">
                  <a16:creationId xmlns:a16="http://schemas.microsoft.com/office/drawing/2014/main" id="{D9A08453-26F5-4241-A0FB-C886E8D94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432"/>
              <a:ext cx="282" cy="755"/>
            </a:xfrm>
            <a:custGeom>
              <a:avLst/>
              <a:gdLst>
                <a:gd name="T0" fmla="*/ 30 w 113"/>
                <a:gd name="T1" fmla="*/ 5373 h 283"/>
                <a:gd name="T2" fmla="*/ 42 w 113"/>
                <a:gd name="T3" fmla="*/ 5373 h 283"/>
                <a:gd name="T4" fmla="*/ 167 w 113"/>
                <a:gd name="T5" fmla="*/ 5373 h 283"/>
                <a:gd name="T6" fmla="*/ 250 w 113"/>
                <a:gd name="T7" fmla="*/ 5202 h 283"/>
                <a:gd name="T8" fmla="*/ 374 w 113"/>
                <a:gd name="T9" fmla="*/ 5317 h 283"/>
                <a:gd name="T10" fmla="*/ 479 w 113"/>
                <a:gd name="T11" fmla="*/ 5224 h 283"/>
                <a:gd name="T12" fmla="*/ 562 w 113"/>
                <a:gd name="T13" fmla="*/ 5373 h 283"/>
                <a:gd name="T14" fmla="*/ 699 w 113"/>
                <a:gd name="T15" fmla="*/ 5202 h 283"/>
                <a:gd name="T16" fmla="*/ 871 w 113"/>
                <a:gd name="T17" fmla="*/ 5352 h 283"/>
                <a:gd name="T18" fmla="*/ 1091 w 113"/>
                <a:gd name="T19" fmla="*/ 5202 h 283"/>
                <a:gd name="T20" fmla="*/ 1103 w 113"/>
                <a:gd name="T21" fmla="*/ 5282 h 283"/>
                <a:gd name="T22" fmla="*/ 1195 w 113"/>
                <a:gd name="T23" fmla="*/ 5338 h 283"/>
                <a:gd name="T24" fmla="*/ 1308 w 113"/>
                <a:gd name="T25" fmla="*/ 5261 h 283"/>
                <a:gd name="T26" fmla="*/ 1495 w 113"/>
                <a:gd name="T27" fmla="*/ 5338 h 283"/>
                <a:gd name="T28" fmla="*/ 1620 w 113"/>
                <a:gd name="T29" fmla="*/ 5296 h 283"/>
                <a:gd name="T30" fmla="*/ 1744 w 113"/>
                <a:gd name="T31" fmla="*/ 5317 h 283"/>
                <a:gd name="T32" fmla="*/ 1757 w 113"/>
                <a:gd name="T33" fmla="*/ 5338 h 283"/>
                <a:gd name="T34" fmla="*/ 1757 w 113"/>
                <a:gd name="T35" fmla="*/ 0 h 283"/>
                <a:gd name="T36" fmla="*/ 62 w 113"/>
                <a:gd name="T37" fmla="*/ 0 h 283"/>
                <a:gd name="T38" fmla="*/ 62 w 113"/>
                <a:gd name="T39" fmla="*/ 478 h 283"/>
                <a:gd name="T40" fmla="*/ 75 w 113"/>
                <a:gd name="T41" fmla="*/ 1673 h 283"/>
                <a:gd name="T42" fmla="*/ 30 w 113"/>
                <a:gd name="T43" fmla="*/ 2561 h 283"/>
                <a:gd name="T44" fmla="*/ 12 w 113"/>
                <a:gd name="T45" fmla="*/ 3858 h 283"/>
                <a:gd name="T46" fmla="*/ 30 w 113"/>
                <a:gd name="T47" fmla="*/ 537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3" h="283">
                  <a:moveTo>
                    <a:pt x="2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6" y="282"/>
                    <a:pt x="56" y="282"/>
                    <a:pt x="56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4" y="277"/>
                    <a:pt x="84" y="277"/>
                    <a:pt x="84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3" y="281"/>
                    <a:pt x="113" y="281"/>
                    <a:pt x="113" y="28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43"/>
                    <a:pt x="6" y="73"/>
                    <a:pt x="5" y="88"/>
                  </a:cubicBezTo>
                  <a:cubicBezTo>
                    <a:pt x="5" y="102"/>
                    <a:pt x="3" y="118"/>
                    <a:pt x="2" y="135"/>
                  </a:cubicBezTo>
                  <a:cubicBezTo>
                    <a:pt x="2" y="153"/>
                    <a:pt x="0" y="177"/>
                    <a:pt x="1" y="203"/>
                  </a:cubicBezTo>
                  <a:cubicBezTo>
                    <a:pt x="1" y="224"/>
                    <a:pt x="2" y="260"/>
                    <a:pt x="2" y="28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7" name="Freeform 10">
              <a:extLst>
                <a:ext uri="{FF2B5EF4-FFF2-40B4-BE49-F238E27FC236}">
                  <a16:creationId xmlns:a16="http://schemas.microsoft.com/office/drawing/2014/main" id="{D3333E95-D124-437E-961D-2FA72BA00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336"/>
              <a:ext cx="333" cy="851"/>
            </a:xfrm>
            <a:custGeom>
              <a:avLst/>
              <a:gdLst>
                <a:gd name="T0" fmla="*/ 33 w 133"/>
                <a:gd name="T1" fmla="*/ 5202 h 319"/>
                <a:gd name="T2" fmla="*/ 0 w 133"/>
                <a:gd name="T3" fmla="*/ 5773 h 319"/>
                <a:gd name="T4" fmla="*/ 63 w 133"/>
                <a:gd name="T5" fmla="*/ 5621 h 319"/>
                <a:gd name="T6" fmla="*/ 125 w 133"/>
                <a:gd name="T7" fmla="*/ 5509 h 319"/>
                <a:gd name="T8" fmla="*/ 220 w 133"/>
                <a:gd name="T9" fmla="*/ 5450 h 319"/>
                <a:gd name="T10" fmla="*/ 283 w 133"/>
                <a:gd name="T11" fmla="*/ 5522 h 319"/>
                <a:gd name="T12" fmla="*/ 458 w 133"/>
                <a:gd name="T13" fmla="*/ 5450 h 319"/>
                <a:gd name="T14" fmla="*/ 521 w 133"/>
                <a:gd name="T15" fmla="*/ 5487 h 319"/>
                <a:gd name="T16" fmla="*/ 563 w 133"/>
                <a:gd name="T17" fmla="*/ 5578 h 319"/>
                <a:gd name="T18" fmla="*/ 721 w 133"/>
                <a:gd name="T19" fmla="*/ 5407 h 319"/>
                <a:gd name="T20" fmla="*/ 801 w 133"/>
                <a:gd name="T21" fmla="*/ 5487 h 319"/>
                <a:gd name="T22" fmla="*/ 971 w 133"/>
                <a:gd name="T23" fmla="*/ 5429 h 319"/>
                <a:gd name="T24" fmla="*/ 1084 w 133"/>
                <a:gd name="T25" fmla="*/ 5544 h 319"/>
                <a:gd name="T26" fmla="*/ 1192 w 133"/>
                <a:gd name="T27" fmla="*/ 5450 h 319"/>
                <a:gd name="T28" fmla="*/ 1222 w 133"/>
                <a:gd name="T29" fmla="*/ 5373 h 319"/>
                <a:gd name="T30" fmla="*/ 1347 w 133"/>
                <a:gd name="T31" fmla="*/ 5544 h 319"/>
                <a:gd name="T32" fmla="*/ 1442 w 133"/>
                <a:gd name="T33" fmla="*/ 5509 h 319"/>
                <a:gd name="T34" fmla="*/ 1597 w 133"/>
                <a:gd name="T35" fmla="*/ 5522 h 319"/>
                <a:gd name="T36" fmla="*/ 1630 w 133"/>
                <a:gd name="T37" fmla="*/ 5658 h 319"/>
                <a:gd name="T38" fmla="*/ 1755 w 133"/>
                <a:gd name="T39" fmla="*/ 5621 h 319"/>
                <a:gd name="T40" fmla="*/ 1880 w 133"/>
                <a:gd name="T41" fmla="*/ 5714 h 319"/>
                <a:gd name="T42" fmla="*/ 1900 w 133"/>
                <a:gd name="T43" fmla="*/ 5864 h 319"/>
                <a:gd name="T44" fmla="*/ 1993 w 133"/>
                <a:gd name="T45" fmla="*/ 6034 h 319"/>
                <a:gd name="T46" fmla="*/ 2026 w 133"/>
                <a:gd name="T47" fmla="*/ 6056 h 319"/>
                <a:gd name="T48" fmla="*/ 2006 w 133"/>
                <a:gd name="T49" fmla="*/ 4540 h 319"/>
                <a:gd name="T50" fmla="*/ 2026 w 133"/>
                <a:gd name="T51" fmla="*/ 3244 h 319"/>
                <a:gd name="T52" fmla="*/ 2068 w 133"/>
                <a:gd name="T53" fmla="*/ 2356 h 319"/>
                <a:gd name="T54" fmla="*/ 2056 w 133"/>
                <a:gd name="T55" fmla="*/ 1160 h 319"/>
                <a:gd name="T56" fmla="*/ 2056 w 133"/>
                <a:gd name="T57" fmla="*/ 683 h 319"/>
                <a:gd name="T58" fmla="*/ 2056 w 133"/>
                <a:gd name="T59" fmla="*/ 683 h 319"/>
                <a:gd name="T60" fmla="*/ 1054 w 133"/>
                <a:gd name="T61" fmla="*/ 0 h 319"/>
                <a:gd name="T62" fmla="*/ 50 w 133"/>
                <a:gd name="T63" fmla="*/ 683 h 319"/>
                <a:gd name="T64" fmla="*/ 50 w 133"/>
                <a:gd name="T65" fmla="*/ 683 h 319"/>
                <a:gd name="T66" fmla="*/ 50 w 133"/>
                <a:gd name="T67" fmla="*/ 683 h 319"/>
                <a:gd name="T68" fmla="*/ 50 w 133"/>
                <a:gd name="T69" fmla="*/ 683 h 319"/>
                <a:gd name="T70" fmla="*/ 50 w 133"/>
                <a:gd name="T71" fmla="*/ 683 h 319"/>
                <a:gd name="T72" fmla="*/ 50 w 133"/>
                <a:gd name="T73" fmla="*/ 1139 h 319"/>
                <a:gd name="T74" fmla="*/ 0 w 133"/>
                <a:gd name="T75" fmla="*/ 2070 h 319"/>
                <a:gd name="T76" fmla="*/ 63 w 133"/>
                <a:gd name="T77" fmla="*/ 2961 h 319"/>
                <a:gd name="T78" fmla="*/ 0 w 133"/>
                <a:gd name="T79" fmla="*/ 4028 h 319"/>
                <a:gd name="T80" fmla="*/ 33 w 133"/>
                <a:gd name="T81" fmla="*/ 5202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2" y="274"/>
                  </a:moveTo>
                  <a:cubicBezTo>
                    <a:pt x="2" y="284"/>
                    <a:pt x="0" y="295"/>
                    <a:pt x="0" y="304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2" y="290"/>
                    <a:pt x="92" y="290"/>
                    <a:pt x="92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9" y="319"/>
                    <a:pt x="129" y="319"/>
                    <a:pt x="129" y="319"/>
                  </a:cubicBezTo>
                  <a:cubicBezTo>
                    <a:pt x="129" y="296"/>
                    <a:pt x="128" y="260"/>
                    <a:pt x="128" y="239"/>
                  </a:cubicBezTo>
                  <a:cubicBezTo>
                    <a:pt x="127" y="213"/>
                    <a:pt x="129" y="189"/>
                    <a:pt x="129" y="171"/>
                  </a:cubicBezTo>
                  <a:cubicBezTo>
                    <a:pt x="130" y="154"/>
                    <a:pt x="132" y="138"/>
                    <a:pt x="132" y="124"/>
                  </a:cubicBezTo>
                  <a:cubicBezTo>
                    <a:pt x="133" y="109"/>
                    <a:pt x="132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3" y="0"/>
                    <a:pt x="67" y="0"/>
                  </a:cubicBezTo>
                  <a:cubicBezTo>
                    <a:pt x="32" y="0"/>
                    <a:pt x="4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8" name="Freeform 11">
              <a:extLst>
                <a:ext uri="{FF2B5EF4-FFF2-40B4-BE49-F238E27FC236}">
                  <a16:creationId xmlns:a16="http://schemas.microsoft.com/office/drawing/2014/main" id="{4F5D9497-2732-4D55-BF77-C9AE3B427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432"/>
              <a:ext cx="78" cy="1637"/>
            </a:xfrm>
            <a:custGeom>
              <a:avLst/>
              <a:gdLst>
                <a:gd name="T0" fmla="*/ 113 w 31"/>
                <a:gd name="T1" fmla="*/ 0 h 614"/>
                <a:gd name="T2" fmla="*/ 0 w 31"/>
                <a:gd name="T3" fmla="*/ 0 h 614"/>
                <a:gd name="T4" fmla="*/ 0 w 31"/>
                <a:gd name="T5" fmla="*/ 2807 h 614"/>
                <a:gd name="T6" fmla="*/ 0 w 31"/>
                <a:gd name="T7" fmla="*/ 2807 h 614"/>
                <a:gd name="T8" fmla="*/ 367 w 31"/>
                <a:gd name="T9" fmla="*/ 6156 h 614"/>
                <a:gd name="T10" fmla="*/ 0 w 31"/>
                <a:gd name="T11" fmla="*/ 9739 h 614"/>
                <a:gd name="T12" fmla="*/ 0 w 31"/>
                <a:gd name="T13" fmla="*/ 9782 h 614"/>
                <a:gd name="T14" fmla="*/ 0 w 31"/>
                <a:gd name="T15" fmla="*/ 11635 h 614"/>
                <a:gd name="T16" fmla="*/ 113 w 31"/>
                <a:gd name="T17" fmla="*/ 11635 h 614"/>
                <a:gd name="T18" fmla="*/ 113 w 31"/>
                <a:gd name="T19" fmla="*/ 9761 h 614"/>
                <a:gd name="T20" fmla="*/ 493 w 31"/>
                <a:gd name="T21" fmla="*/ 6156 h 614"/>
                <a:gd name="T22" fmla="*/ 113 w 31"/>
                <a:gd name="T23" fmla="*/ 2807 h 614"/>
                <a:gd name="T24" fmla="*/ 113 w 31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614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99"/>
                    <a:pt x="23" y="264"/>
                    <a:pt x="23" y="325"/>
                  </a:cubicBezTo>
                  <a:cubicBezTo>
                    <a:pt x="23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7" y="614"/>
                    <a:pt x="7" y="614"/>
                    <a:pt x="7" y="614"/>
                  </a:cubicBezTo>
                  <a:cubicBezTo>
                    <a:pt x="7" y="602"/>
                    <a:pt x="7" y="589"/>
                    <a:pt x="7" y="515"/>
                  </a:cubicBezTo>
                  <a:cubicBezTo>
                    <a:pt x="7" y="431"/>
                    <a:pt x="31" y="386"/>
                    <a:pt x="31" y="325"/>
                  </a:cubicBezTo>
                  <a:cubicBezTo>
                    <a:pt x="31" y="264"/>
                    <a:pt x="7" y="199"/>
                    <a:pt x="7" y="148"/>
                  </a:cubicBezTo>
                  <a:cubicBezTo>
                    <a:pt x="7" y="97"/>
                    <a:pt x="7" y="58"/>
                    <a:pt x="7" y="0"/>
                  </a:cubicBez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9" name="Freeform 12">
              <a:extLst>
                <a:ext uri="{FF2B5EF4-FFF2-40B4-BE49-F238E27FC236}">
                  <a16:creationId xmlns:a16="http://schemas.microsoft.com/office/drawing/2014/main" id="{9E506E1C-D034-47EA-B110-757FF9E62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432"/>
              <a:ext cx="78" cy="1637"/>
            </a:xfrm>
            <a:custGeom>
              <a:avLst/>
              <a:gdLst>
                <a:gd name="T0" fmla="*/ 493 w 31"/>
                <a:gd name="T1" fmla="*/ 11635 h 614"/>
                <a:gd name="T2" fmla="*/ 493 w 31"/>
                <a:gd name="T3" fmla="*/ 8486 h 614"/>
                <a:gd name="T4" fmla="*/ 146 w 31"/>
                <a:gd name="T5" fmla="*/ 5836 h 614"/>
                <a:gd name="T6" fmla="*/ 493 w 31"/>
                <a:gd name="T7" fmla="*/ 2479 h 614"/>
                <a:gd name="T8" fmla="*/ 493 w 31"/>
                <a:gd name="T9" fmla="*/ 0 h 614"/>
                <a:gd name="T10" fmla="*/ 380 w 31"/>
                <a:gd name="T11" fmla="*/ 0 h 614"/>
                <a:gd name="T12" fmla="*/ 367 w 31"/>
                <a:gd name="T13" fmla="*/ 2501 h 614"/>
                <a:gd name="T14" fmla="*/ 0 w 31"/>
                <a:gd name="T15" fmla="*/ 5836 h 614"/>
                <a:gd name="T16" fmla="*/ 380 w 31"/>
                <a:gd name="T17" fmla="*/ 8849 h 614"/>
                <a:gd name="T18" fmla="*/ 380 w 31"/>
                <a:gd name="T19" fmla="*/ 11635 h 614"/>
                <a:gd name="T20" fmla="*/ 493 w 31"/>
                <a:gd name="T21" fmla="*/ 11635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614">
                  <a:moveTo>
                    <a:pt x="31" y="614"/>
                  </a:moveTo>
                  <a:cubicBezTo>
                    <a:pt x="31" y="448"/>
                    <a:pt x="31" y="448"/>
                    <a:pt x="31" y="448"/>
                  </a:cubicBezTo>
                  <a:cubicBezTo>
                    <a:pt x="27" y="397"/>
                    <a:pt x="9" y="366"/>
                    <a:pt x="9" y="308"/>
                  </a:cubicBezTo>
                  <a:cubicBezTo>
                    <a:pt x="9" y="242"/>
                    <a:pt x="31" y="185"/>
                    <a:pt x="31" y="1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4" y="405"/>
                    <a:pt x="24" y="467"/>
                  </a:cubicBezTo>
                  <a:cubicBezTo>
                    <a:pt x="24" y="522"/>
                    <a:pt x="24" y="593"/>
                    <a:pt x="24" y="614"/>
                  </a:cubicBezTo>
                  <a:lnTo>
                    <a:pt x="31" y="614"/>
                  </a:ln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0" name="Freeform 13">
              <a:extLst>
                <a:ext uri="{FF2B5EF4-FFF2-40B4-BE49-F238E27FC236}">
                  <a16:creationId xmlns:a16="http://schemas.microsoft.com/office/drawing/2014/main" id="{E6362BF1-0301-4BC9-A244-BEBF42702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1781"/>
              <a:ext cx="976" cy="1027"/>
            </a:xfrm>
            <a:custGeom>
              <a:avLst/>
              <a:gdLst>
                <a:gd name="T0" fmla="*/ 5748 w 390"/>
                <a:gd name="T1" fmla="*/ 7272 h 385"/>
                <a:gd name="T2" fmla="*/ 5748 w 390"/>
                <a:gd name="T3" fmla="*/ 320 h 385"/>
                <a:gd name="T4" fmla="*/ 5748 w 390"/>
                <a:gd name="T5" fmla="*/ 2846 h 385"/>
                <a:gd name="T6" fmla="*/ 5611 w 390"/>
                <a:gd name="T7" fmla="*/ 2812 h 385"/>
                <a:gd name="T8" fmla="*/ 5298 w 390"/>
                <a:gd name="T9" fmla="*/ 2769 h 385"/>
                <a:gd name="T10" fmla="*/ 5093 w 390"/>
                <a:gd name="T11" fmla="*/ 2790 h 385"/>
                <a:gd name="T12" fmla="*/ 4860 w 390"/>
                <a:gd name="T13" fmla="*/ 2868 h 385"/>
                <a:gd name="T14" fmla="*/ 4547 w 390"/>
                <a:gd name="T15" fmla="*/ 2881 h 385"/>
                <a:gd name="T16" fmla="*/ 4359 w 390"/>
                <a:gd name="T17" fmla="*/ 2825 h 385"/>
                <a:gd name="T18" fmla="*/ 4152 w 390"/>
                <a:gd name="T19" fmla="*/ 2881 h 385"/>
                <a:gd name="T20" fmla="*/ 4014 w 390"/>
                <a:gd name="T21" fmla="*/ 2881 h 385"/>
                <a:gd name="T22" fmla="*/ 3889 w 390"/>
                <a:gd name="T23" fmla="*/ 2697 h 385"/>
                <a:gd name="T24" fmla="*/ 3746 w 390"/>
                <a:gd name="T25" fmla="*/ 2449 h 385"/>
                <a:gd name="T26" fmla="*/ 3589 w 390"/>
                <a:gd name="T27" fmla="*/ 2355 h 385"/>
                <a:gd name="T28" fmla="*/ 3338 w 390"/>
                <a:gd name="T29" fmla="*/ 2369 h 385"/>
                <a:gd name="T30" fmla="*/ 3181 w 390"/>
                <a:gd name="T31" fmla="*/ 2278 h 385"/>
                <a:gd name="T32" fmla="*/ 2963 w 390"/>
                <a:gd name="T33" fmla="*/ 2257 h 385"/>
                <a:gd name="T34" fmla="*/ 2713 w 390"/>
                <a:gd name="T35" fmla="*/ 2241 h 385"/>
                <a:gd name="T36" fmla="*/ 2505 w 390"/>
                <a:gd name="T37" fmla="*/ 2313 h 385"/>
                <a:gd name="T38" fmla="*/ 2272 w 390"/>
                <a:gd name="T39" fmla="*/ 2355 h 385"/>
                <a:gd name="T40" fmla="*/ 2117 w 390"/>
                <a:gd name="T41" fmla="*/ 2334 h 385"/>
                <a:gd name="T42" fmla="*/ 1992 w 390"/>
                <a:gd name="T43" fmla="*/ 2598 h 385"/>
                <a:gd name="T44" fmla="*/ 1847 w 390"/>
                <a:gd name="T45" fmla="*/ 2790 h 385"/>
                <a:gd name="T46" fmla="*/ 1647 w 390"/>
                <a:gd name="T47" fmla="*/ 2654 h 385"/>
                <a:gd name="T48" fmla="*/ 1492 w 390"/>
                <a:gd name="T49" fmla="*/ 2620 h 385"/>
                <a:gd name="T50" fmla="*/ 1084 w 390"/>
                <a:gd name="T51" fmla="*/ 2505 h 385"/>
                <a:gd name="T52" fmla="*/ 783 w 390"/>
                <a:gd name="T53" fmla="*/ 2620 h 385"/>
                <a:gd name="T54" fmla="*/ 488 w 390"/>
                <a:gd name="T55" fmla="*/ 2620 h 385"/>
                <a:gd name="T56" fmla="*/ 345 w 390"/>
                <a:gd name="T57" fmla="*/ 2561 h 385"/>
                <a:gd name="T58" fmla="*/ 0 w 390"/>
                <a:gd name="T59" fmla="*/ 3358 h 385"/>
                <a:gd name="T60" fmla="*/ 345 w 390"/>
                <a:gd name="T61" fmla="*/ 4690 h 385"/>
                <a:gd name="T62" fmla="*/ 438 w 390"/>
                <a:gd name="T63" fmla="*/ 4575 h 385"/>
                <a:gd name="T64" fmla="*/ 646 w 390"/>
                <a:gd name="T65" fmla="*/ 4575 h 385"/>
                <a:gd name="T66" fmla="*/ 926 w 390"/>
                <a:gd name="T67" fmla="*/ 4441 h 385"/>
                <a:gd name="T68" fmla="*/ 1304 w 390"/>
                <a:gd name="T69" fmla="*/ 4484 h 385"/>
                <a:gd name="T70" fmla="*/ 1647 w 390"/>
                <a:gd name="T71" fmla="*/ 4463 h 385"/>
                <a:gd name="T72" fmla="*/ 1847 w 390"/>
                <a:gd name="T73" fmla="*/ 4596 h 385"/>
                <a:gd name="T74" fmla="*/ 2005 w 390"/>
                <a:gd name="T75" fmla="*/ 4634 h 385"/>
                <a:gd name="T76" fmla="*/ 2192 w 390"/>
                <a:gd name="T77" fmla="*/ 4327 h 385"/>
                <a:gd name="T78" fmla="*/ 2410 w 390"/>
                <a:gd name="T79" fmla="*/ 4327 h 385"/>
                <a:gd name="T80" fmla="*/ 2538 w 390"/>
                <a:gd name="T81" fmla="*/ 4484 h 385"/>
                <a:gd name="T82" fmla="*/ 2775 w 390"/>
                <a:gd name="T83" fmla="*/ 4369 h 385"/>
                <a:gd name="T84" fmla="*/ 3056 w 390"/>
                <a:gd name="T85" fmla="*/ 4425 h 385"/>
                <a:gd name="T86" fmla="*/ 3338 w 390"/>
                <a:gd name="T87" fmla="*/ 4348 h 385"/>
                <a:gd name="T88" fmla="*/ 3589 w 390"/>
                <a:gd name="T89" fmla="*/ 4327 h 385"/>
                <a:gd name="T90" fmla="*/ 3746 w 390"/>
                <a:gd name="T91" fmla="*/ 4404 h 385"/>
                <a:gd name="T92" fmla="*/ 3889 w 390"/>
                <a:gd name="T93" fmla="*/ 4497 h 385"/>
                <a:gd name="T94" fmla="*/ 3984 w 390"/>
                <a:gd name="T95" fmla="*/ 4668 h 385"/>
                <a:gd name="T96" fmla="*/ 4152 w 390"/>
                <a:gd name="T97" fmla="*/ 4690 h 385"/>
                <a:gd name="T98" fmla="*/ 4359 w 390"/>
                <a:gd name="T99" fmla="*/ 4724 h 385"/>
                <a:gd name="T100" fmla="*/ 4547 w 390"/>
                <a:gd name="T101" fmla="*/ 4767 h 385"/>
                <a:gd name="T102" fmla="*/ 4860 w 390"/>
                <a:gd name="T103" fmla="*/ 4895 h 385"/>
                <a:gd name="T104" fmla="*/ 5093 w 390"/>
                <a:gd name="T105" fmla="*/ 4826 h 385"/>
                <a:gd name="T106" fmla="*/ 5298 w 390"/>
                <a:gd name="T107" fmla="*/ 4804 h 385"/>
                <a:gd name="T108" fmla="*/ 5611 w 390"/>
                <a:gd name="T109" fmla="*/ 4839 h 385"/>
                <a:gd name="T110" fmla="*/ 5748 w 390"/>
                <a:gd name="T111" fmla="*/ 4975 h 38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90" h="385">
                  <a:moveTo>
                    <a:pt x="367" y="385"/>
                  </a:moveTo>
                  <a:cubicBezTo>
                    <a:pt x="367" y="383"/>
                    <a:pt x="367" y="383"/>
                    <a:pt x="367" y="383"/>
                  </a:cubicBezTo>
                  <a:cubicBezTo>
                    <a:pt x="367" y="299"/>
                    <a:pt x="390" y="255"/>
                    <a:pt x="390" y="194"/>
                  </a:cubicBezTo>
                  <a:cubicBezTo>
                    <a:pt x="390" y="133"/>
                    <a:pt x="367" y="68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58" y="148"/>
                    <a:pt x="358" y="148"/>
                    <a:pt x="358" y="148"/>
                  </a:cubicBezTo>
                  <a:cubicBezTo>
                    <a:pt x="350" y="150"/>
                    <a:pt x="350" y="150"/>
                    <a:pt x="350" y="150"/>
                  </a:cubicBezTo>
                  <a:cubicBezTo>
                    <a:pt x="338" y="146"/>
                    <a:pt x="338" y="146"/>
                    <a:pt x="338" y="146"/>
                  </a:cubicBezTo>
                  <a:cubicBezTo>
                    <a:pt x="331" y="150"/>
                    <a:pt x="331" y="150"/>
                    <a:pt x="331" y="150"/>
                  </a:cubicBezTo>
                  <a:cubicBezTo>
                    <a:pt x="325" y="147"/>
                    <a:pt x="325" y="147"/>
                    <a:pt x="325" y="147"/>
                  </a:cubicBezTo>
                  <a:cubicBezTo>
                    <a:pt x="324" y="143"/>
                    <a:pt x="324" y="143"/>
                    <a:pt x="324" y="143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299" y="143"/>
                    <a:pt x="299" y="143"/>
                    <a:pt x="299" y="14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5" y="144"/>
                    <a:pt x="285" y="144"/>
                    <a:pt x="285" y="144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0" y="143"/>
                    <a:pt x="270" y="143"/>
                    <a:pt x="270" y="143"/>
                  </a:cubicBezTo>
                  <a:cubicBezTo>
                    <a:pt x="265" y="152"/>
                    <a:pt x="265" y="152"/>
                    <a:pt x="265" y="152"/>
                  </a:cubicBezTo>
                  <a:cubicBezTo>
                    <a:pt x="257" y="152"/>
                    <a:pt x="257" y="152"/>
                    <a:pt x="257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48" y="142"/>
                    <a:pt x="248" y="142"/>
                    <a:pt x="248" y="142"/>
                  </a:cubicBezTo>
                  <a:cubicBezTo>
                    <a:pt x="247" y="134"/>
                    <a:pt x="247" y="134"/>
                    <a:pt x="247" y="134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1" y="131"/>
                    <a:pt x="231" y="131"/>
                    <a:pt x="231" y="131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19" y="123"/>
                    <a:pt x="219" y="123"/>
                    <a:pt x="219" y="123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05" y="116"/>
                    <a:pt x="205" y="116"/>
                    <a:pt x="205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196" y="125"/>
                    <a:pt x="196" y="125"/>
                    <a:pt x="196" y="125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78" y="122"/>
                    <a:pt x="178" y="122"/>
                    <a:pt x="178" y="122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27" y="137"/>
                    <a:pt x="127" y="137"/>
                    <a:pt x="127" y="137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95" y="138"/>
                    <a:pt x="95" y="138"/>
                    <a:pt x="95" y="138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4"/>
                    <a:pt x="0" y="111"/>
                    <a:pt x="0" y="177"/>
                  </a:cubicBezTo>
                  <a:cubicBezTo>
                    <a:pt x="0" y="235"/>
                    <a:pt x="18" y="266"/>
                    <a:pt x="22" y="317"/>
                  </a:cubicBezTo>
                  <a:cubicBezTo>
                    <a:pt x="22" y="247"/>
                    <a:pt x="22" y="247"/>
                    <a:pt x="22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8" y="241"/>
                    <a:pt x="28" y="241"/>
                    <a:pt x="28" y="241"/>
                  </a:cubicBezTo>
                  <a:cubicBezTo>
                    <a:pt x="31" y="243"/>
                    <a:pt x="31" y="243"/>
                    <a:pt x="31" y="243"/>
                  </a:cubicBezTo>
                  <a:cubicBezTo>
                    <a:pt x="41" y="241"/>
                    <a:pt x="41" y="241"/>
                    <a:pt x="41" y="241"/>
                  </a:cubicBezTo>
                  <a:cubicBezTo>
                    <a:pt x="50" y="233"/>
                    <a:pt x="50" y="233"/>
                    <a:pt x="50" y="233"/>
                  </a:cubicBezTo>
                  <a:cubicBezTo>
                    <a:pt x="59" y="234"/>
                    <a:pt x="59" y="234"/>
                    <a:pt x="59" y="234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10" y="244"/>
                    <a:pt x="110" y="244"/>
                    <a:pt x="110" y="244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54" y="228"/>
                    <a:pt x="154" y="228"/>
                    <a:pt x="154" y="228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62" y="236"/>
                    <a:pt x="162" y="236"/>
                    <a:pt x="162" y="236"/>
                  </a:cubicBezTo>
                  <a:cubicBezTo>
                    <a:pt x="171" y="227"/>
                    <a:pt x="171" y="227"/>
                    <a:pt x="171" y="227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88" y="227"/>
                    <a:pt x="188" y="227"/>
                    <a:pt x="188" y="227"/>
                  </a:cubicBezTo>
                  <a:cubicBezTo>
                    <a:pt x="195" y="233"/>
                    <a:pt x="195" y="233"/>
                    <a:pt x="195" y="233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13" y="229"/>
                    <a:pt x="213" y="229"/>
                    <a:pt x="213" y="229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29" y="228"/>
                    <a:pt x="229" y="228"/>
                    <a:pt x="229" y="228"/>
                  </a:cubicBezTo>
                  <a:cubicBezTo>
                    <a:pt x="231" y="234"/>
                    <a:pt x="231" y="234"/>
                    <a:pt x="231" y="234"/>
                  </a:cubicBezTo>
                  <a:cubicBezTo>
                    <a:pt x="239" y="232"/>
                    <a:pt x="239" y="232"/>
                    <a:pt x="239" y="232"/>
                  </a:cubicBezTo>
                  <a:cubicBezTo>
                    <a:pt x="247" y="238"/>
                    <a:pt x="247" y="238"/>
                    <a:pt x="247" y="238"/>
                  </a:cubicBezTo>
                  <a:cubicBezTo>
                    <a:pt x="248" y="237"/>
                    <a:pt x="248" y="237"/>
                    <a:pt x="248" y="237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7" y="247"/>
                    <a:pt x="257" y="247"/>
                    <a:pt x="257" y="247"/>
                  </a:cubicBezTo>
                  <a:cubicBezTo>
                    <a:pt x="265" y="247"/>
                    <a:pt x="265" y="247"/>
                    <a:pt x="265" y="247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8" y="249"/>
                    <a:pt x="278" y="249"/>
                    <a:pt x="278" y="249"/>
                  </a:cubicBezTo>
                  <a:cubicBezTo>
                    <a:pt x="285" y="244"/>
                    <a:pt x="285" y="244"/>
                    <a:pt x="285" y="244"/>
                  </a:cubicBezTo>
                  <a:cubicBezTo>
                    <a:pt x="290" y="251"/>
                    <a:pt x="290" y="251"/>
                    <a:pt x="290" y="251"/>
                  </a:cubicBezTo>
                  <a:cubicBezTo>
                    <a:pt x="300" y="255"/>
                    <a:pt x="300" y="255"/>
                    <a:pt x="300" y="255"/>
                  </a:cubicBezTo>
                  <a:cubicBezTo>
                    <a:pt x="310" y="258"/>
                    <a:pt x="310" y="258"/>
                    <a:pt x="310" y="258"/>
                  </a:cubicBezTo>
                  <a:cubicBezTo>
                    <a:pt x="320" y="252"/>
                    <a:pt x="320" y="252"/>
                    <a:pt x="320" y="252"/>
                  </a:cubicBezTo>
                  <a:cubicBezTo>
                    <a:pt x="325" y="254"/>
                    <a:pt x="325" y="254"/>
                    <a:pt x="325" y="254"/>
                  </a:cubicBezTo>
                  <a:cubicBezTo>
                    <a:pt x="331" y="257"/>
                    <a:pt x="331" y="257"/>
                    <a:pt x="331" y="257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50" y="257"/>
                    <a:pt x="350" y="257"/>
                    <a:pt x="350" y="257"/>
                  </a:cubicBezTo>
                  <a:cubicBezTo>
                    <a:pt x="358" y="255"/>
                    <a:pt x="358" y="255"/>
                    <a:pt x="358" y="255"/>
                  </a:cubicBezTo>
                  <a:cubicBezTo>
                    <a:pt x="366" y="262"/>
                    <a:pt x="366" y="262"/>
                    <a:pt x="366" y="262"/>
                  </a:cubicBezTo>
                  <a:cubicBezTo>
                    <a:pt x="367" y="262"/>
                    <a:pt x="367" y="262"/>
                    <a:pt x="367" y="262"/>
                  </a:cubicBezTo>
                  <a:lnTo>
                    <a:pt x="367" y="385"/>
                  </a:lnTo>
                  <a:close/>
                </a:path>
              </a:pathLst>
            </a:custGeom>
            <a:solidFill>
              <a:srgbClr val="EC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1" name="Freeform 14">
              <a:extLst>
                <a:ext uri="{FF2B5EF4-FFF2-40B4-BE49-F238E27FC236}">
                  <a16:creationId xmlns:a16="http://schemas.microsoft.com/office/drawing/2014/main" id="{69999ACF-8845-4438-9E20-D6F935BEB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1147"/>
              <a:ext cx="898" cy="285"/>
            </a:xfrm>
            <a:custGeom>
              <a:avLst/>
              <a:gdLst>
                <a:gd name="T0" fmla="*/ 2804 w 359"/>
                <a:gd name="T1" fmla="*/ 0 h 107"/>
                <a:gd name="T2" fmla="*/ 0 w 359"/>
                <a:gd name="T3" fmla="*/ 2022 h 107"/>
                <a:gd name="T4" fmla="*/ 113 w 359"/>
                <a:gd name="T5" fmla="*/ 2022 h 107"/>
                <a:gd name="T6" fmla="*/ 2804 w 359"/>
                <a:gd name="T7" fmla="*/ 136 h 107"/>
                <a:gd name="T8" fmla="*/ 5506 w 359"/>
                <a:gd name="T9" fmla="*/ 2022 h 107"/>
                <a:gd name="T10" fmla="*/ 5618 w 359"/>
                <a:gd name="T11" fmla="*/ 2022 h 107"/>
                <a:gd name="T12" fmla="*/ 2804 w 359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9" h="107">
                  <a:moveTo>
                    <a:pt x="179" y="0"/>
                  </a:moveTo>
                  <a:cubicBezTo>
                    <a:pt x="82" y="0"/>
                    <a:pt x="0" y="49"/>
                    <a:pt x="0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54"/>
                    <a:pt x="84" y="7"/>
                    <a:pt x="179" y="7"/>
                  </a:cubicBezTo>
                  <a:cubicBezTo>
                    <a:pt x="274" y="7"/>
                    <a:pt x="352" y="54"/>
                    <a:pt x="352" y="107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59" y="49"/>
                    <a:pt x="277" y="0"/>
                    <a:pt x="179" y="0"/>
                  </a:cubicBezTo>
                  <a:close/>
                </a:path>
              </a:pathLst>
            </a:custGeom>
            <a:solidFill>
              <a:srgbClr val="FF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2" name="Freeform 15">
              <a:extLst>
                <a:ext uri="{FF2B5EF4-FFF2-40B4-BE49-F238E27FC236}">
                  <a16:creationId xmlns:a16="http://schemas.microsoft.com/office/drawing/2014/main" id="{1BFFF07A-760C-43EF-BDF5-3FA4ED04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389"/>
              <a:ext cx="330" cy="678"/>
            </a:xfrm>
            <a:custGeom>
              <a:avLst/>
              <a:gdLst>
                <a:gd name="T0" fmla="*/ 2063 w 132"/>
                <a:gd name="T1" fmla="*/ 4738 h 254"/>
                <a:gd name="T2" fmla="*/ 2020 w 132"/>
                <a:gd name="T3" fmla="*/ 4354 h 254"/>
                <a:gd name="T4" fmla="*/ 1688 w 132"/>
                <a:gd name="T5" fmla="*/ 3975 h 254"/>
                <a:gd name="T6" fmla="*/ 875 w 132"/>
                <a:gd name="T7" fmla="*/ 3478 h 254"/>
                <a:gd name="T8" fmla="*/ 645 w 132"/>
                <a:gd name="T9" fmla="*/ 2587 h 254"/>
                <a:gd name="T10" fmla="*/ 613 w 132"/>
                <a:gd name="T11" fmla="*/ 1255 h 254"/>
                <a:gd name="T12" fmla="*/ 645 w 132"/>
                <a:gd name="T13" fmla="*/ 77 h 254"/>
                <a:gd name="T14" fmla="*/ 583 w 132"/>
                <a:gd name="T15" fmla="*/ 149 h 254"/>
                <a:gd name="T16" fmla="*/ 533 w 132"/>
                <a:gd name="T17" fmla="*/ 35 h 254"/>
                <a:gd name="T18" fmla="*/ 458 w 132"/>
                <a:gd name="T19" fmla="*/ 0 h 254"/>
                <a:gd name="T20" fmla="*/ 300 w 132"/>
                <a:gd name="T21" fmla="*/ 77 h 254"/>
                <a:gd name="T22" fmla="*/ 238 w 132"/>
                <a:gd name="T23" fmla="*/ 0 h 254"/>
                <a:gd name="T24" fmla="*/ 145 w 132"/>
                <a:gd name="T25" fmla="*/ 56 h 254"/>
                <a:gd name="T26" fmla="*/ 50 w 132"/>
                <a:gd name="T27" fmla="*/ 307 h 254"/>
                <a:gd name="T28" fmla="*/ 50 w 132"/>
                <a:gd name="T29" fmla="*/ 307 h 254"/>
                <a:gd name="T30" fmla="*/ 20 w 132"/>
                <a:gd name="T31" fmla="*/ 1412 h 254"/>
                <a:gd name="T32" fmla="*/ 63 w 132"/>
                <a:gd name="T33" fmla="*/ 2437 h 254"/>
                <a:gd name="T34" fmla="*/ 63 w 132"/>
                <a:gd name="T35" fmla="*/ 3769 h 254"/>
                <a:gd name="T36" fmla="*/ 83 w 132"/>
                <a:gd name="T37" fmla="*/ 4831 h 254"/>
                <a:gd name="T38" fmla="*/ 83 w 132"/>
                <a:gd name="T39" fmla="*/ 4831 h 254"/>
                <a:gd name="T40" fmla="*/ 1083 w 132"/>
                <a:gd name="T41" fmla="*/ 4169 h 254"/>
                <a:gd name="T42" fmla="*/ 2063 w 132"/>
                <a:gd name="T43" fmla="*/ 4738 h 2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2" h="254">
                  <a:moveTo>
                    <a:pt x="132" y="249"/>
                  </a:moveTo>
                  <a:cubicBezTo>
                    <a:pt x="131" y="244"/>
                    <a:pt x="130" y="237"/>
                    <a:pt x="129" y="229"/>
                  </a:cubicBezTo>
                  <a:cubicBezTo>
                    <a:pt x="124" y="221"/>
                    <a:pt x="117" y="214"/>
                    <a:pt x="108" y="209"/>
                  </a:cubicBezTo>
                  <a:cubicBezTo>
                    <a:pt x="92" y="199"/>
                    <a:pt x="71" y="193"/>
                    <a:pt x="56" y="183"/>
                  </a:cubicBezTo>
                  <a:cubicBezTo>
                    <a:pt x="40" y="173"/>
                    <a:pt x="42" y="152"/>
                    <a:pt x="41" y="136"/>
                  </a:cubicBezTo>
                  <a:cubicBezTo>
                    <a:pt x="39" y="113"/>
                    <a:pt x="40" y="89"/>
                    <a:pt x="39" y="66"/>
                  </a:cubicBezTo>
                  <a:cubicBezTo>
                    <a:pt x="38" y="45"/>
                    <a:pt x="40" y="25"/>
                    <a:pt x="41" y="4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41"/>
                    <a:pt x="2" y="54"/>
                    <a:pt x="1" y="74"/>
                  </a:cubicBezTo>
                  <a:cubicBezTo>
                    <a:pt x="0" y="95"/>
                    <a:pt x="4" y="106"/>
                    <a:pt x="4" y="128"/>
                  </a:cubicBezTo>
                  <a:cubicBezTo>
                    <a:pt x="4" y="151"/>
                    <a:pt x="6" y="176"/>
                    <a:pt x="4" y="198"/>
                  </a:cubicBezTo>
                  <a:cubicBezTo>
                    <a:pt x="3" y="221"/>
                    <a:pt x="5" y="235"/>
                    <a:pt x="5" y="254"/>
                  </a:cubicBezTo>
                  <a:cubicBezTo>
                    <a:pt x="5" y="254"/>
                    <a:pt x="5" y="254"/>
                    <a:pt x="5" y="254"/>
                  </a:cubicBezTo>
                  <a:cubicBezTo>
                    <a:pt x="6" y="235"/>
                    <a:pt x="34" y="219"/>
                    <a:pt x="69" y="219"/>
                  </a:cubicBezTo>
                  <a:cubicBezTo>
                    <a:pt x="101" y="219"/>
                    <a:pt x="128" y="232"/>
                    <a:pt x="132" y="249"/>
                  </a:cubicBez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3" name="Freeform 16">
              <a:extLst>
                <a:ext uri="{FF2B5EF4-FFF2-40B4-BE49-F238E27FC236}">
                  <a16:creationId xmlns:a16="http://schemas.microsoft.com/office/drawing/2014/main" id="{752CB737-242E-45AF-A7A6-B9DC1ADC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336"/>
              <a:ext cx="328" cy="811"/>
            </a:xfrm>
            <a:custGeom>
              <a:avLst/>
              <a:gdLst>
                <a:gd name="T0" fmla="*/ 563 w 131"/>
                <a:gd name="T1" fmla="*/ 5581 h 304"/>
                <a:gd name="T2" fmla="*/ 583 w 131"/>
                <a:gd name="T3" fmla="*/ 5581 h 304"/>
                <a:gd name="T4" fmla="*/ 596 w 131"/>
                <a:gd name="T5" fmla="*/ 5432 h 304"/>
                <a:gd name="T6" fmla="*/ 659 w 131"/>
                <a:gd name="T7" fmla="*/ 3460 h 304"/>
                <a:gd name="T8" fmla="*/ 659 w 131"/>
                <a:gd name="T9" fmla="*/ 2129 h 304"/>
                <a:gd name="T10" fmla="*/ 751 w 131"/>
                <a:gd name="T11" fmla="*/ 1003 h 304"/>
                <a:gd name="T12" fmla="*/ 2056 w 131"/>
                <a:gd name="T13" fmla="*/ 760 h 304"/>
                <a:gd name="T14" fmla="*/ 2056 w 131"/>
                <a:gd name="T15" fmla="*/ 683 h 304"/>
                <a:gd name="T16" fmla="*/ 2056 w 131"/>
                <a:gd name="T17" fmla="*/ 683 h 304"/>
                <a:gd name="T18" fmla="*/ 1054 w 131"/>
                <a:gd name="T19" fmla="*/ 0 h 304"/>
                <a:gd name="T20" fmla="*/ 50 w 131"/>
                <a:gd name="T21" fmla="*/ 683 h 304"/>
                <a:gd name="T22" fmla="*/ 50 w 131"/>
                <a:gd name="T23" fmla="*/ 683 h 304"/>
                <a:gd name="T24" fmla="*/ 50 w 131"/>
                <a:gd name="T25" fmla="*/ 683 h 304"/>
                <a:gd name="T26" fmla="*/ 50 w 131"/>
                <a:gd name="T27" fmla="*/ 683 h 304"/>
                <a:gd name="T28" fmla="*/ 50 w 131"/>
                <a:gd name="T29" fmla="*/ 683 h 304"/>
                <a:gd name="T30" fmla="*/ 50 w 131"/>
                <a:gd name="T31" fmla="*/ 1139 h 304"/>
                <a:gd name="T32" fmla="*/ 0 w 131"/>
                <a:gd name="T33" fmla="*/ 2070 h 304"/>
                <a:gd name="T34" fmla="*/ 63 w 131"/>
                <a:gd name="T35" fmla="*/ 2961 h 304"/>
                <a:gd name="T36" fmla="*/ 0 w 131"/>
                <a:gd name="T37" fmla="*/ 4028 h 304"/>
                <a:gd name="T38" fmla="*/ 33 w 131"/>
                <a:gd name="T39" fmla="*/ 5202 h 304"/>
                <a:gd name="T40" fmla="*/ 0 w 131"/>
                <a:gd name="T41" fmla="*/ 5773 h 304"/>
                <a:gd name="T42" fmla="*/ 63 w 131"/>
                <a:gd name="T43" fmla="*/ 5624 h 304"/>
                <a:gd name="T44" fmla="*/ 125 w 131"/>
                <a:gd name="T45" fmla="*/ 5509 h 304"/>
                <a:gd name="T46" fmla="*/ 220 w 131"/>
                <a:gd name="T47" fmla="*/ 5453 h 304"/>
                <a:gd name="T48" fmla="*/ 283 w 131"/>
                <a:gd name="T49" fmla="*/ 5522 h 304"/>
                <a:gd name="T50" fmla="*/ 458 w 131"/>
                <a:gd name="T51" fmla="*/ 5453 h 304"/>
                <a:gd name="T52" fmla="*/ 521 w 131"/>
                <a:gd name="T53" fmla="*/ 5488 h 304"/>
                <a:gd name="T54" fmla="*/ 563 w 131"/>
                <a:gd name="T55" fmla="*/ 5581 h 30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1" h="304">
                  <a:moveTo>
                    <a:pt x="36" y="294"/>
                  </a:moveTo>
                  <a:cubicBezTo>
                    <a:pt x="37" y="294"/>
                    <a:pt x="37" y="294"/>
                    <a:pt x="37" y="294"/>
                  </a:cubicBezTo>
                  <a:cubicBezTo>
                    <a:pt x="37" y="291"/>
                    <a:pt x="37" y="289"/>
                    <a:pt x="38" y="286"/>
                  </a:cubicBezTo>
                  <a:cubicBezTo>
                    <a:pt x="40" y="251"/>
                    <a:pt x="42" y="216"/>
                    <a:pt x="42" y="182"/>
                  </a:cubicBezTo>
                  <a:cubicBezTo>
                    <a:pt x="42" y="158"/>
                    <a:pt x="39" y="135"/>
                    <a:pt x="42" y="112"/>
                  </a:cubicBezTo>
                  <a:cubicBezTo>
                    <a:pt x="45" y="94"/>
                    <a:pt x="40" y="70"/>
                    <a:pt x="48" y="53"/>
                  </a:cubicBezTo>
                  <a:cubicBezTo>
                    <a:pt x="57" y="34"/>
                    <a:pt x="118" y="17"/>
                    <a:pt x="131" y="40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3" y="0"/>
                    <a:pt x="67" y="0"/>
                  </a:cubicBezTo>
                  <a:cubicBezTo>
                    <a:pt x="32" y="0"/>
                    <a:pt x="4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ubicBezTo>
                    <a:pt x="2" y="284"/>
                    <a:pt x="0" y="295"/>
                    <a:pt x="0" y="304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33" y="289"/>
                    <a:pt x="33" y="289"/>
                    <a:pt x="33" y="289"/>
                  </a:cubicBezTo>
                  <a:lnTo>
                    <a:pt x="36" y="294"/>
                  </a:ln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4" name="Freeform 17">
              <a:extLst>
                <a:ext uri="{FF2B5EF4-FFF2-40B4-BE49-F238E27FC236}">
                  <a16:creationId xmlns:a16="http://schemas.microsoft.com/office/drawing/2014/main" id="{FEAE1E6B-E8FF-4DFA-9F1B-1FDF8F3B8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120"/>
              <a:ext cx="165" cy="88"/>
            </a:xfrm>
            <a:custGeom>
              <a:avLst/>
              <a:gdLst>
                <a:gd name="T0" fmla="*/ 1033 w 66"/>
                <a:gd name="T1" fmla="*/ 0 h 33"/>
                <a:gd name="T2" fmla="*/ 938 w 66"/>
                <a:gd name="T3" fmla="*/ 149 h 33"/>
                <a:gd name="T4" fmla="*/ 845 w 66"/>
                <a:gd name="T5" fmla="*/ 419 h 33"/>
                <a:gd name="T6" fmla="*/ 613 w 66"/>
                <a:gd name="T7" fmla="*/ 512 h 33"/>
                <a:gd name="T8" fmla="*/ 425 w 66"/>
                <a:gd name="T9" fmla="*/ 320 h 33"/>
                <a:gd name="T10" fmla="*/ 220 w 66"/>
                <a:gd name="T11" fmla="*/ 341 h 33"/>
                <a:gd name="T12" fmla="*/ 0 w 66"/>
                <a:gd name="T13" fmla="*/ 285 h 33"/>
                <a:gd name="T14" fmla="*/ 238 w 66"/>
                <a:gd name="T15" fmla="*/ 419 h 33"/>
                <a:gd name="T16" fmla="*/ 408 w 66"/>
                <a:gd name="T17" fmla="*/ 477 h 33"/>
                <a:gd name="T18" fmla="*/ 625 w 66"/>
                <a:gd name="T19" fmla="*/ 605 h 33"/>
                <a:gd name="T20" fmla="*/ 908 w 66"/>
                <a:gd name="T21" fmla="*/ 435 h 33"/>
                <a:gd name="T22" fmla="*/ 1033 w 66"/>
                <a:gd name="T23" fmla="*/ 0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33">
                  <a:moveTo>
                    <a:pt x="66" y="0"/>
                  </a:moveTo>
                  <a:cubicBezTo>
                    <a:pt x="62" y="2"/>
                    <a:pt x="61" y="3"/>
                    <a:pt x="60" y="8"/>
                  </a:cubicBezTo>
                  <a:cubicBezTo>
                    <a:pt x="58" y="13"/>
                    <a:pt x="57" y="19"/>
                    <a:pt x="54" y="22"/>
                  </a:cubicBezTo>
                  <a:cubicBezTo>
                    <a:pt x="51" y="26"/>
                    <a:pt x="48" y="25"/>
                    <a:pt x="39" y="27"/>
                  </a:cubicBezTo>
                  <a:cubicBezTo>
                    <a:pt x="30" y="30"/>
                    <a:pt x="30" y="22"/>
                    <a:pt x="27" y="17"/>
                  </a:cubicBezTo>
                  <a:cubicBezTo>
                    <a:pt x="24" y="11"/>
                    <a:pt x="22" y="16"/>
                    <a:pt x="14" y="18"/>
                  </a:cubicBezTo>
                  <a:cubicBezTo>
                    <a:pt x="7" y="20"/>
                    <a:pt x="6" y="18"/>
                    <a:pt x="0" y="15"/>
                  </a:cubicBezTo>
                  <a:cubicBezTo>
                    <a:pt x="5" y="20"/>
                    <a:pt x="9" y="23"/>
                    <a:pt x="15" y="22"/>
                  </a:cubicBezTo>
                  <a:cubicBezTo>
                    <a:pt x="21" y="20"/>
                    <a:pt x="24" y="18"/>
                    <a:pt x="26" y="25"/>
                  </a:cubicBezTo>
                  <a:cubicBezTo>
                    <a:pt x="29" y="32"/>
                    <a:pt x="31" y="33"/>
                    <a:pt x="40" y="32"/>
                  </a:cubicBezTo>
                  <a:cubicBezTo>
                    <a:pt x="50" y="30"/>
                    <a:pt x="56" y="28"/>
                    <a:pt x="58" y="23"/>
                  </a:cubicBezTo>
                  <a:cubicBezTo>
                    <a:pt x="61" y="18"/>
                    <a:pt x="61" y="1"/>
                    <a:pt x="66" y="0"/>
                  </a:cubicBezTo>
                  <a:close/>
                </a:path>
              </a:pathLst>
            </a:custGeom>
            <a:solidFill>
              <a:srgbClr val="F8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5" name="Freeform 18">
              <a:extLst>
                <a:ext uri="{FF2B5EF4-FFF2-40B4-BE49-F238E27FC236}">
                  <a16:creationId xmlns:a16="http://schemas.microsoft.com/office/drawing/2014/main" id="{78920982-F9FE-4999-9D6D-098147920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187"/>
              <a:ext cx="165" cy="29"/>
            </a:xfrm>
            <a:custGeom>
              <a:avLst/>
              <a:gdLst>
                <a:gd name="T0" fmla="*/ 0 w 66"/>
                <a:gd name="T1" fmla="*/ 111 h 11"/>
                <a:gd name="T2" fmla="*/ 220 w 66"/>
                <a:gd name="T3" fmla="*/ 55 h 11"/>
                <a:gd name="T4" fmla="*/ 333 w 66"/>
                <a:gd name="T5" fmla="*/ 76 h 11"/>
                <a:gd name="T6" fmla="*/ 458 w 66"/>
                <a:gd name="T7" fmla="*/ 76 h 11"/>
                <a:gd name="T8" fmla="*/ 595 w 66"/>
                <a:gd name="T9" fmla="*/ 90 h 11"/>
                <a:gd name="T10" fmla="*/ 708 w 66"/>
                <a:gd name="T11" fmla="*/ 21 h 11"/>
                <a:gd name="T12" fmla="*/ 845 w 66"/>
                <a:gd name="T13" fmla="*/ 90 h 11"/>
                <a:gd name="T14" fmla="*/ 1033 w 66"/>
                <a:gd name="T15" fmla="*/ 0 h 11"/>
                <a:gd name="T16" fmla="*/ 845 w 66"/>
                <a:gd name="T17" fmla="*/ 166 h 11"/>
                <a:gd name="T18" fmla="*/ 688 w 66"/>
                <a:gd name="T19" fmla="*/ 111 h 11"/>
                <a:gd name="T20" fmla="*/ 533 w 66"/>
                <a:gd name="T21" fmla="*/ 166 h 11"/>
                <a:gd name="T22" fmla="*/ 395 w 66"/>
                <a:gd name="T23" fmla="*/ 124 h 11"/>
                <a:gd name="T24" fmla="*/ 300 w 66"/>
                <a:gd name="T25" fmla="*/ 111 h 11"/>
                <a:gd name="T26" fmla="*/ 0 w 66"/>
                <a:gd name="T27" fmla="*/ 111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11">
                  <a:moveTo>
                    <a:pt x="0" y="6"/>
                  </a:moveTo>
                  <a:cubicBezTo>
                    <a:pt x="9" y="7"/>
                    <a:pt x="12" y="6"/>
                    <a:pt x="14" y="3"/>
                  </a:cubicBezTo>
                  <a:cubicBezTo>
                    <a:pt x="17" y="1"/>
                    <a:pt x="17" y="3"/>
                    <a:pt x="21" y="4"/>
                  </a:cubicBezTo>
                  <a:cubicBezTo>
                    <a:pt x="26" y="4"/>
                    <a:pt x="26" y="2"/>
                    <a:pt x="29" y="4"/>
                  </a:cubicBezTo>
                  <a:cubicBezTo>
                    <a:pt x="32" y="5"/>
                    <a:pt x="35" y="6"/>
                    <a:pt x="38" y="5"/>
                  </a:cubicBezTo>
                  <a:cubicBezTo>
                    <a:pt x="41" y="5"/>
                    <a:pt x="42" y="0"/>
                    <a:pt x="45" y="1"/>
                  </a:cubicBezTo>
                  <a:cubicBezTo>
                    <a:pt x="48" y="1"/>
                    <a:pt x="51" y="5"/>
                    <a:pt x="54" y="5"/>
                  </a:cubicBezTo>
                  <a:cubicBezTo>
                    <a:pt x="57" y="5"/>
                    <a:pt x="64" y="0"/>
                    <a:pt x="66" y="0"/>
                  </a:cubicBezTo>
                  <a:cubicBezTo>
                    <a:pt x="61" y="3"/>
                    <a:pt x="61" y="9"/>
                    <a:pt x="54" y="9"/>
                  </a:cubicBezTo>
                  <a:cubicBezTo>
                    <a:pt x="48" y="8"/>
                    <a:pt x="46" y="4"/>
                    <a:pt x="44" y="6"/>
                  </a:cubicBezTo>
                  <a:cubicBezTo>
                    <a:pt x="41" y="7"/>
                    <a:pt x="40" y="11"/>
                    <a:pt x="34" y="9"/>
                  </a:cubicBezTo>
                  <a:cubicBezTo>
                    <a:pt x="29" y="8"/>
                    <a:pt x="28" y="6"/>
                    <a:pt x="25" y="7"/>
                  </a:cubicBezTo>
                  <a:cubicBezTo>
                    <a:pt x="22" y="7"/>
                    <a:pt x="21" y="7"/>
                    <a:pt x="19" y="6"/>
                  </a:cubicBezTo>
                  <a:cubicBezTo>
                    <a:pt x="16" y="5"/>
                    <a:pt x="9" y="10"/>
                    <a:pt x="0" y="6"/>
                  </a:cubicBezTo>
                  <a:close/>
                </a:path>
              </a:pathLst>
            </a:custGeom>
            <a:solidFill>
              <a:srgbClr val="F8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6" name="Freeform 19">
              <a:extLst>
                <a:ext uri="{FF2B5EF4-FFF2-40B4-BE49-F238E27FC236}">
                  <a16:creationId xmlns:a16="http://schemas.microsoft.com/office/drawing/2014/main" id="{9874C1F0-284C-4C15-9DD5-40AAD4023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2160"/>
              <a:ext cx="33" cy="245"/>
            </a:xfrm>
            <a:custGeom>
              <a:avLst/>
              <a:gdLst>
                <a:gd name="T0" fmla="*/ 213 w 13"/>
                <a:gd name="T1" fmla="*/ 1736 h 92"/>
                <a:gd name="T2" fmla="*/ 160 w 13"/>
                <a:gd name="T3" fmla="*/ 0 h 92"/>
                <a:gd name="T4" fmla="*/ 213 w 13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2">
                  <a:moveTo>
                    <a:pt x="13" y="92"/>
                  </a:moveTo>
                  <a:cubicBezTo>
                    <a:pt x="0" y="40"/>
                    <a:pt x="7" y="8"/>
                    <a:pt x="10" y="0"/>
                  </a:cubicBezTo>
                  <a:cubicBezTo>
                    <a:pt x="9" y="12"/>
                    <a:pt x="8" y="68"/>
                    <a:pt x="13" y="92"/>
                  </a:cubicBezTo>
                  <a:close/>
                </a:path>
              </a:pathLst>
            </a:custGeom>
            <a:solidFill>
              <a:srgbClr val="F8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7" name="Freeform 20">
              <a:extLst>
                <a:ext uri="{FF2B5EF4-FFF2-40B4-BE49-F238E27FC236}">
                  <a16:creationId xmlns:a16="http://schemas.microsoft.com/office/drawing/2014/main" id="{4E5D4C4F-274B-4DCF-8755-A0315B20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192"/>
              <a:ext cx="32" cy="16"/>
            </a:xfrm>
            <a:custGeom>
              <a:avLst/>
              <a:gdLst>
                <a:gd name="T0" fmla="*/ 121 w 13"/>
                <a:gd name="T1" fmla="*/ 0 h 6"/>
                <a:gd name="T2" fmla="*/ 74 w 13"/>
                <a:gd name="T3" fmla="*/ 56 h 6"/>
                <a:gd name="T4" fmla="*/ 0 w 13"/>
                <a:gd name="T5" fmla="*/ 93 h 6"/>
                <a:gd name="T6" fmla="*/ 62 w 13"/>
                <a:gd name="T7" fmla="*/ 93 h 6"/>
                <a:gd name="T8" fmla="*/ 91 w 13"/>
                <a:gd name="T9" fmla="*/ 77 h 6"/>
                <a:gd name="T10" fmla="*/ 194 w 13"/>
                <a:gd name="T11" fmla="*/ 56 h 6"/>
                <a:gd name="T12" fmla="*/ 121 w 13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6">
                  <a:moveTo>
                    <a:pt x="8" y="0"/>
                  </a:moveTo>
                  <a:cubicBezTo>
                    <a:pt x="6" y="0"/>
                    <a:pt x="6" y="2"/>
                    <a:pt x="5" y="3"/>
                  </a:cubicBezTo>
                  <a:cubicBezTo>
                    <a:pt x="3" y="4"/>
                    <a:pt x="2" y="5"/>
                    <a:pt x="0" y="5"/>
                  </a:cubicBezTo>
                  <a:cubicBezTo>
                    <a:pt x="1" y="5"/>
                    <a:pt x="2" y="6"/>
                    <a:pt x="4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9" y="3"/>
                    <a:pt x="11" y="2"/>
                    <a:pt x="13" y="3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8" name="Freeform 21">
              <a:extLst>
                <a:ext uri="{FF2B5EF4-FFF2-40B4-BE49-F238E27FC236}">
                  <a16:creationId xmlns:a16="http://schemas.microsoft.com/office/drawing/2014/main" id="{899FFB63-D58B-412E-8EA0-A15F423EA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192"/>
              <a:ext cx="25" cy="16"/>
            </a:xfrm>
            <a:custGeom>
              <a:avLst/>
              <a:gdLst>
                <a:gd name="T0" fmla="*/ 0 w 10"/>
                <a:gd name="T1" fmla="*/ 56 h 6"/>
                <a:gd name="T2" fmla="*/ 63 w 10"/>
                <a:gd name="T3" fmla="*/ 35 h 6"/>
                <a:gd name="T4" fmla="*/ 158 w 10"/>
                <a:gd name="T5" fmla="*/ 35 h 6"/>
                <a:gd name="T6" fmla="*/ 50 w 10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1" y="0"/>
                    <a:pt x="2" y="2"/>
                    <a:pt x="4" y="2"/>
                  </a:cubicBezTo>
                  <a:cubicBezTo>
                    <a:pt x="6" y="3"/>
                    <a:pt x="8" y="2"/>
                    <a:pt x="10" y="2"/>
                  </a:cubicBezTo>
                  <a:cubicBezTo>
                    <a:pt x="9" y="6"/>
                    <a:pt x="6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9" name="Freeform 22">
              <a:extLst>
                <a:ext uri="{FF2B5EF4-FFF2-40B4-BE49-F238E27FC236}">
                  <a16:creationId xmlns:a16="http://schemas.microsoft.com/office/drawing/2014/main" id="{02737AED-1C84-4FB3-B8BD-83224ADEF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155"/>
              <a:ext cx="25" cy="21"/>
            </a:xfrm>
            <a:custGeom>
              <a:avLst/>
              <a:gdLst>
                <a:gd name="T0" fmla="*/ 0 w 10"/>
                <a:gd name="T1" fmla="*/ 89 h 8"/>
                <a:gd name="T2" fmla="*/ 158 w 10"/>
                <a:gd name="T3" fmla="*/ 144 h 8"/>
                <a:gd name="T4" fmla="*/ 50 w 10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cubicBezTo>
                    <a:pt x="4" y="5"/>
                    <a:pt x="10" y="0"/>
                    <a:pt x="10" y="8"/>
                  </a:cubicBezTo>
                  <a:cubicBezTo>
                    <a:pt x="9" y="6"/>
                    <a:pt x="5" y="3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0" name="Freeform 23">
              <a:extLst>
                <a:ext uri="{FF2B5EF4-FFF2-40B4-BE49-F238E27FC236}">
                  <a16:creationId xmlns:a16="http://schemas.microsoft.com/office/drawing/2014/main" id="{789D45C9-ECD0-42AB-8837-585383418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2160"/>
              <a:ext cx="28" cy="32"/>
            </a:xfrm>
            <a:custGeom>
              <a:avLst/>
              <a:gdLst>
                <a:gd name="T0" fmla="*/ 0 w 11"/>
                <a:gd name="T1" fmla="*/ 205 h 12"/>
                <a:gd name="T2" fmla="*/ 163 w 11"/>
                <a:gd name="T3" fmla="*/ 0 h 12"/>
                <a:gd name="T4" fmla="*/ 163 w 11"/>
                <a:gd name="T5" fmla="*/ 149 h 12"/>
                <a:gd name="T6" fmla="*/ 20 w 11"/>
                <a:gd name="T7" fmla="*/ 2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1"/>
                  </a:moveTo>
                  <a:cubicBezTo>
                    <a:pt x="5" y="10"/>
                    <a:pt x="10" y="6"/>
                    <a:pt x="10" y="0"/>
                  </a:cubicBezTo>
                  <a:cubicBezTo>
                    <a:pt x="11" y="2"/>
                    <a:pt x="11" y="6"/>
                    <a:pt x="10" y="8"/>
                  </a:cubicBezTo>
                  <a:cubicBezTo>
                    <a:pt x="7" y="12"/>
                    <a:pt x="4" y="10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1" name="Freeform 24">
              <a:extLst>
                <a:ext uri="{FF2B5EF4-FFF2-40B4-BE49-F238E27FC236}">
                  <a16:creationId xmlns:a16="http://schemas.microsoft.com/office/drawing/2014/main" id="{68340F76-84CD-40E1-80F3-459C9F6D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189"/>
              <a:ext cx="15" cy="11"/>
            </a:xfrm>
            <a:custGeom>
              <a:avLst/>
              <a:gdLst>
                <a:gd name="T0" fmla="*/ 83 w 6"/>
                <a:gd name="T1" fmla="*/ 0 h 4"/>
                <a:gd name="T2" fmla="*/ 0 w 6"/>
                <a:gd name="T3" fmla="*/ 47 h 4"/>
                <a:gd name="T4" fmla="*/ 95 w 6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3" y="3"/>
                    <a:pt x="5" y="4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2" name="Freeform 25">
              <a:extLst>
                <a:ext uri="{FF2B5EF4-FFF2-40B4-BE49-F238E27FC236}">
                  <a16:creationId xmlns:a16="http://schemas.microsoft.com/office/drawing/2014/main" id="{37E2DF5B-4968-4406-82F6-18ED188AE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248"/>
              <a:ext cx="12" cy="51"/>
            </a:xfrm>
            <a:custGeom>
              <a:avLst/>
              <a:gdLst>
                <a:gd name="T0" fmla="*/ 41 w 5"/>
                <a:gd name="T1" fmla="*/ 0 h 19"/>
                <a:gd name="T2" fmla="*/ 58 w 5"/>
                <a:gd name="T3" fmla="*/ 368 h 19"/>
                <a:gd name="T4" fmla="*/ 58 w 5"/>
                <a:gd name="T5" fmla="*/ 217 h 19"/>
                <a:gd name="T6" fmla="*/ 58 w 5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9">
                  <a:moveTo>
                    <a:pt x="3" y="0"/>
                  </a:moveTo>
                  <a:cubicBezTo>
                    <a:pt x="3" y="5"/>
                    <a:pt x="0" y="17"/>
                    <a:pt x="4" y="19"/>
                  </a:cubicBezTo>
                  <a:cubicBezTo>
                    <a:pt x="4" y="17"/>
                    <a:pt x="4" y="13"/>
                    <a:pt x="4" y="11"/>
                  </a:cubicBezTo>
                  <a:cubicBezTo>
                    <a:pt x="5" y="7"/>
                    <a:pt x="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3" name="Freeform 26">
              <a:extLst>
                <a:ext uri="{FF2B5EF4-FFF2-40B4-BE49-F238E27FC236}">
                  <a16:creationId xmlns:a16="http://schemas.microsoft.com/office/drawing/2014/main" id="{8840BA51-B83F-4322-9EFF-FBB91CEAF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229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35 w 3"/>
                <a:gd name="T3" fmla="*/ 8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3" y="4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4" name="Freeform 27">
              <a:extLst>
                <a:ext uri="{FF2B5EF4-FFF2-40B4-BE49-F238E27FC236}">
                  <a16:creationId xmlns:a16="http://schemas.microsoft.com/office/drawing/2014/main" id="{B24BACC4-ED87-445A-933A-62C9A7D40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2309"/>
              <a:ext cx="5" cy="11"/>
            </a:xfrm>
            <a:custGeom>
              <a:avLst/>
              <a:gdLst>
                <a:gd name="T0" fmla="*/ 0 w 2"/>
                <a:gd name="T1" fmla="*/ 0 h 4"/>
                <a:gd name="T2" fmla="*/ 33 w 2"/>
                <a:gd name="T3" fmla="*/ 83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5" name="Freeform 28">
              <a:extLst>
                <a:ext uri="{FF2B5EF4-FFF2-40B4-BE49-F238E27FC236}">
                  <a16:creationId xmlns:a16="http://schemas.microsoft.com/office/drawing/2014/main" id="{41DAF952-2360-49DB-8A13-FCDEFA5A9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387"/>
              <a:ext cx="300" cy="680"/>
            </a:xfrm>
            <a:custGeom>
              <a:avLst/>
              <a:gdLst>
                <a:gd name="T0" fmla="*/ 1875 w 120"/>
                <a:gd name="T1" fmla="*/ 4437 h 255"/>
                <a:gd name="T2" fmla="*/ 770 w 120"/>
                <a:gd name="T3" fmla="*/ 3947 h 255"/>
                <a:gd name="T4" fmla="*/ 363 w 120"/>
                <a:gd name="T5" fmla="*/ 3413 h 255"/>
                <a:gd name="T6" fmla="*/ 375 w 120"/>
                <a:gd name="T7" fmla="*/ 2141 h 255"/>
                <a:gd name="T8" fmla="*/ 363 w 120"/>
                <a:gd name="T9" fmla="*/ 568 h 255"/>
                <a:gd name="T10" fmla="*/ 375 w 120"/>
                <a:gd name="T11" fmla="*/ 56 h 255"/>
                <a:gd name="T12" fmla="*/ 313 w 120"/>
                <a:gd name="T13" fmla="*/ 93 h 255"/>
                <a:gd name="T14" fmla="*/ 238 w 120"/>
                <a:gd name="T15" fmla="*/ 0 h 255"/>
                <a:gd name="T16" fmla="*/ 158 w 120"/>
                <a:gd name="T17" fmla="*/ 77 h 255"/>
                <a:gd name="T18" fmla="*/ 50 w 120"/>
                <a:gd name="T19" fmla="*/ 320 h 255"/>
                <a:gd name="T20" fmla="*/ 50 w 120"/>
                <a:gd name="T21" fmla="*/ 320 h 255"/>
                <a:gd name="T22" fmla="*/ 20 w 120"/>
                <a:gd name="T23" fmla="*/ 1400 h 255"/>
                <a:gd name="T24" fmla="*/ 63 w 120"/>
                <a:gd name="T25" fmla="*/ 2445 h 255"/>
                <a:gd name="T26" fmla="*/ 63 w 120"/>
                <a:gd name="T27" fmla="*/ 3776 h 255"/>
                <a:gd name="T28" fmla="*/ 63 w 120"/>
                <a:gd name="T29" fmla="*/ 4813 h 255"/>
                <a:gd name="T30" fmla="*/ 63 w 120"/>
                <a:gd name="T31" fmla="*/ 4835 h 255"/>
                <a:gd name="T32" fmla="*/ 1083 w 120"/>
                <a:gd name="T33" fmla="*/ 4173 h 255"/>
                <a:gd name="T34" fmla="*/ 1875 w 120"/>
                <a:gd name="T35" fmla="*/ 4459 h 255"/>
                <a:gd name="T36" fmla="*/ 1875 w 120"/>
                <a:gd name="T37" fmla="*/ 4437 h 25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255">
                  <a:moveTo>
                    <a:pt x="120" y="234"/>
                  </a:moveTo>
                  <a:cubicBezTo>
                    <a:pt x="112" y="221"/>
                    <a:pt x="68" y="210"/>
                    <a:pt x="49" y="208"/>
                  </a:cubicBezTo>
                  <a:cubicBezTo>
                    <a:pt x="29" y="205"/>
                    <a:pt x="24" y="202"/>
                    <a:pt x="23" y="180"/>
                  </a:cubicBezTo>
                  <a:cubicBezTo>
                    <a:pt x="22" y="158"/>
                    <a:pt x="28" y="149"/>
                    <a:pt x="24" y="113"/>
                  </a:cubicBezTo>
                  <a:cubicBezTo>
                    <a:pt x="20" y="76"/>
                    <a:pt x="22" y="54"/>
                    <a:pt x="23" y="3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41"/>
                    <a:pt x="3" y="55"/>
                    <a:pt x="1" y="74"/>
                  </a:cubicBezTo>
                  <a:cubicBezTo>
                    <a:pt x="0" y="96"/>
                    <a:pt x="4" y="106"/>
                    <a:pt x="4" y="129"/>
                  </a:cubicBezTo>
                  <a:cubicBezTo>
                    <a:pt x="4" y="151"/>
                    <a:pt x="5" y="176"/>
                    <a:pt x="4" y="199"/>
                  </a:cubicBezTo>
                  <a:cubicBezTo>
                    <a:pt x="2" y="221"/>
                    <a:pt x="4" y="235"/>
                    <a:pt x="4" y="254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5" y="235"/>
                    <a:pt x="33" y="219"/>
                    <a:pt x="69" y="220"/>
                  </a:cubicBezTo>
                  <a:cubicBezTo>
                    <a:pt x="90" y="220"/>
                    <a:pt x="108" y="226"/>
                    <a:pt x="120" y="235"/>
                  </a:cubicBezTo>
                  <a:cubicBezTo>
                    <a:pt x="120" y="235"/>
                    <a:pt x="120" y="234"/>
                    <a:pt x="120" y="234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6" name="Freeform 29">
              <a:extLst>
                <a:ext uri="{FF2B5EF4-FFF2-40B4-BE49-F238E27FC236}">
                  <a16:creationId xmlns:a16="http://schemas.microsoft.com/office/drawing/2014/main" id="{220D07A9-BF4F-4E49-B123-0D581216A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336"/>
              <a:ext cx="330" cy="811"/>
            </a:xfrm>
            <a:custGeom>
              <a:avLst/>
              <a:gdLst>
                <a:gd name="T0" fmla="*/ 2063 w 132"/>
                <a:gd name="T1" fmla="*/ 547 h 304"/>
                <a:gd name="T2" fmla="*/ 1083 w 132"/>
                <a:gd name="T3" fmla="*/ 0 h 304"/>
                <a:gd name="T4" fmla="*/ 83 w 132"/>
                <a:gd name="T5" fmla="*/ 683 h 304"/>
                <a:gd name="T6" fmla="*/ 83 w 132"/>
                <a:gd name="T7" fmla="*/ 683 h 304"/>
                <a:gd name="T8" fmla="*/ 83 w 132"/>
                <a:gd name="T9" fmla="*/ 683 h 304"/>
                <a:gd name="T10" fmla="*/ 83 w 132"/>
                <a:gd name="T11" fmla="*/ 683 h 304"/>
                <a:gd name="T12" fmla="*/ 83 w 132"/>
                <a:gd name="T13" fmla="*/ 683 h 304"/>
                <a:gd name="T14" fmla="*/ 83 w 132"/>
                <a:gd name="T15" fmla="*/ 1139 h 304"/>
                <a:gd name="T16" fmla="*/ 33 w 132"/>
                <a:gd name="T17" fmla="*/ 2049 h 304"/>
                <a:gd name="T18" fmla="*/ 83 w 132"/>
                <a:gd name="T19" fmla="*/ 2961 h 304"/>
                <a:gd name="T20" fmla="*/ 20 w 132"/>
                <a:gd name="T21" fmla="*/ 4007 h 304"/>
                <a:gd name="T22" fmla="*/ 33 w 132"/>
                <a:gd name="T23" fmla="*/ 5202 h 304"/>
                <a:gd name="T24" fmla="*/ 0 w 132"/>
                <a:gd name="T25" fmla="*/ 5773 h 304"/>
                <a:gd name="T26" fmla="*/ 63 w 132"/>
                <a:gd name="T27" fmla="*/ 5602 h 304"/>
                <a:gd name="T28" fmla="*/ 125 w 132"/>
                <a:gd name="T29" fmla="*/ 5509 h 304"/>
                <a:gd name="T30" fmla="*/ 220 w 132"/>
                <a:gd name="T31" fmla="*/ 5432 h 304"/>
                <a:gd name="T32" fmla="*/ 300 w 132"/>
                <a:gd name="T33" fmla="*/ 5522 h 304"/>
                <a:gd name="T34" fmla="*/ 363 w 132"/>
                <a:gd name="T35" fmla="*/ 5488 h 304"/>
                <a:gd name="T36" fmla="*/ 363 w 132"/>
                <a:gd name="T37" fmla="*/ 5453 h 304"/>
                <a:gd name="T38" fmla="*/ 345 w 132"/>
                <a:gd name="T39" fmla="*/ 4404 h 304"/>
                <a:gd name="T40" fmla="*/ 375 w 132"/>
                <a:gd name="T41" fmla="*/ 3324 h 304"/>
                <a:gd name="T42" fmla="*/ 345 w 132"/>
                <a:gd name="T43" fmla="*/ 1993 h 304"/>
                <a:gd name="T44" fmla="*/ 425 w 132"/>
                <a:gd name="T45" fmla="*/ 1139 h 304"/>
                <a:gd name="T46" fmla="*/ 813 w 132"/>
                <a:gd name="T47" fmla="*/ 363 h 304"/>
                <a:gd name="T48" fmla="*/ 2063 w 132"/>
                <a:gd name="T49" fmla="*/ 547 h 3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2" h="304">
                  <a:moveTo>
                    <a:pt x="132" y="29"/>
                  </a:moveTo>
                  <a:cubicBezTo>
                    <a:pt x="125" y="13"/>
                    <a:pt x="100" y="1"/>
                    <a:pt x="69" y="0"/>
                  </a:cubicBezTo>
                  <a:cubicBezTo>
                    <a:pt x="34" y="0"/>
                    <a:pt x="5" y="1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2" y="87"/>
                    <a:pt x="2" y="108"/>
                  </a:cubicBezTo>
                  <a:cubicBezTo>
                    <a:pt x="1" y="130"/>
                    <a:pt x="5" y="129"/>
                    <a:pt x="5" y="156"/>
                  </a:cubicBezTo>
                  <a:cubicBezTo>
                    <a:pt x="5" y="183"/>
                    <a:pt x="1" y="211"/>
                    <a:pt x="1" y="211"/>
                  </a:cubicBezTo>
                  <a:cubicBezTo>
                    <a:pt x="1" y="211"/>
                    <a:pt x="2" y="239"/>
                    <a:pt x="2" y="274"/>
                  </a:cubicBezTo>
                  <a:cubicBezTo>
                    <a:pt x="2" y="283"/>
                    <a:pt x="1" y="294"/>
                    <a:pt x="0" y="304"/>
                  </a:cubicBezTo>
                  <a:cubicBezTo>
                    <a:pt x="4" y="295"/>
                    <a:pt x="4" y="295"/>
                    <a:pt x="4" y="295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6"/>
                    <a:pt x="14" y="286"/>
                    <a:pt x="14" y="286"/>
                  </a:cubicBezTo>
                  <a:cubicBezTo>
                    <a:pt x="19" y="291"/>
                    <a:pt x="19" y="291"/>
                    <a:pt x="19" y="291"/>
                  </a:cubicBezTo>
                  <a:cubicBezTo>
                    <a:pt x="23" y="289"/>
                    <a:pt x="23" y="289"/>
                    <a:pt x="23" y="289"/>
                  </a:cubicBezTo>
                  <a:cubicBezTo>
                    <a:pt x="23" y="287"/>
                    <a:pt x="23" y="287"/>
                    <a:pt x="23" y="287"/>
                  </a:cubicBezTo>
                  <a:cubicBezTo>
                    <a:pt x="23" y="287"/>
                    <a:pt x="22" y="256"/>
                    <a:pt x="22" y="232"/>
                  </a:cubicBezTo>
                  <a:cubicBezTo>
                    <a:pt x="22" y="209"/>
                    <a:pt x="21" y="205"/>
                    <a:pt x="24" y="175"/>
                  </a:cubicBezTo>
                  <a:cubicBezTo>
                    <a:pt x="27" y="146"/>
                    <a:pt x="21" y="123"/>
                    <a:pt x="22" y="105"/>
                  </a:cubicBezTo>
                  <a:cubicBezTo>
                    <a:pt x="23" y="88"/>
                    <a:pt x="27" y="86"/>
                    <a:pt x="27" y="60"/>
                  </a:cubicBezTo>
                  <a:cubicBezTo>
                    <a:pt x="27" y="35"/>
                    <a:pt x="30" y="28"/>
                    <a:pt x="52" y="19"/>
                  </a:cubicBezTo>
                  <a:cubicBezTo>
                    <a:pt x="72" y="11"/>
                    <a:pt x="120" y="17"/>
                    <a:pt x="132" y="29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7" name="Freeform 30">
              <a:extLst>
                <a:ext uri="{FF2B5EF4-FFF2-40B4-BE49-F238E27FC236}">
                  <a16:creationId xmlns:a16="http://schemas.microsoft.com/office/drawing/2014/main" id="{597CD6D4-3D72-4FAE-A2D6-4D2DE6FF7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872"/>
              <a:ext cx="153" cy="107"/>
            </a:xfrm>
            <a:custGeom>
              <a:avLst/>
              <a:gdLst>
                <a:gd name="T0" fmla="*/ 0 w 61"/>
                <a:gd name="T1" fmla="*/ 78 h 40"/>
                <a:gd name="T2" fmla="*/ 238 w 61"/>
                <a:gd name="T3" fmla="*/ 56 h 40"/>
                <a:gd name="T4" fmla="*/ 429 w 61"/>
                <a:gd name="T5" fmla="*/ 286 h 40"/>
                <a:gd name="T6" fmla="*/ 963 w 61"/>
                <a:gd name="T7" fmla="*/ 765 h 40"/>
                <a:gd name="T8" fmla="*/ 409 w 61"/>
                <a:gd name="T9" fmla="*/ 385 h 40"/>
                <a:gd name="T10" fmla="*/ 145 w 61"/>
                <a:gd name="T11" fmla="*/ 11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40">
                  <a:moveTo>
                    <a:pt x="0" y="4"/>
                  </a:moveTo>
                  <a:cubicBezTo>
                    <a:pt x="6" y="7"/>
                    <a:pt x="9" y="0"/>
                    <a:pt x="15" y="3"/>
                  </a:cubicBezTo>
                  <a:cubicBezTo>
                    <a:pt x="20" y="5"/>
                    <a:pt x="24" y="11"/>
                    <a:pt x="27" y="15"/>
                  </a:cubicBezTo>
                  <a:cubicBezTo>
                    <a:pt x="38" y="25"/>
                    <a:pt x="55" y="24"/>
                    <a:pt x="61" y="40"/>
                  </a:cubicBezTo>
                  <a:cubicBezTo>
                    <a:pt x="57" y="27"/>
                    <a:pt x="35" y="29"/>
                    <a:pt x="26" y="20"/>
                  </a:cubicBezTo>
                  <a:cubicBezTo>
                    <a:pt x="18" y="14"/>
                    <a:pt x="19" y="8"/>
                    <a:pt x="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8" name="Freeform 31">
              <a:extLst>
                <a:ext uri="{FF2B5EF4-FFF2-40B4-BE49-F238E27FC236}">
                  <a16:creationId xmlns:a16="http://schemas.microsoft.com/office/drawing/2014/main" id="{109AA673-530D-4FCE-8374-791AC8BC8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677"/>
              <a:ext cx="95" cy="99"/>
            </a:xfrm>
            <a:custGeom>
              <a:avLst/>
              <a:gdLst>
                <a:gd name="T0" fmla="*/ 0 w 38"/>
                <a:gd name="T1" fmla="*/ 709 h 37"/>
                <a:gd name="T2" fmla="*/ 113 w 38"/>
                <a:gd name="T3" fmla="*/ 444 h 37"/>
                <a:gd name="T4" fmla="*/ 300 w 38"/>
                <a:gd name="T5" fmla="*/ 364 h 37"/>
                <a:gd name="T6" fmla="*/ 595 w 38"/>
                <a:gd name="T7" fmla="*/ 0 h 37"/>
                <a:gd name="T8" fmla="*/ 363 w 38"/>
                <a:gd name="T9" fmla="*/ 423 h 37"/>
                <a:gd name="T10" fmla="*/ 63 w 38"/>
                <a:gd name="T11" fmla="*/ 59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7">
                  <a:moveTo>
                    <a:pt x="0" y="37"/>
                  </a:moveTo>
                  <a:cubicBezTo>
                    <a:pt x="3" y="32"/>
                    <a:pt x="3" y="26"/>
                    <a:pt x="7" y="23"/>
                  </a:cubicBezTo>
                  <a:cubicBezTo>
                    <a:pt x="11" y="21"/>
                    <a:pt x="16" y="21"/>
                    <a:pt x="19" y="19"/>
                  </a:cubicBezTo>
                  <a:cubicBezTo>
                    <a:pt x="30" y="16"/>
                    <a:pt x="29" y="6"/>
                    <a:pt x="38" y="0"/>
                  </a:cubicBezTo>
                  <a:cubicBezTo>
                    <a:pt x="30" y="6"/>
                    <a:pt x="34" y="17"/>
                    <a:pt x="23" y="22"/>
                  </a:cubicBezTo>
                  <a:cubicBezTo>
                    <a:pt x="16" y="24"/>
                    <a:pt x="8" y="23"/>
                    <a:pt x="4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9" name="Freeform 32">
              <a:extLst>
                <a:ext uri="{FF2B5EF4-FFF2-40B4-BE49-F238E27FC236}">
                  <a16:creationId xmlns:a16="http://schemas.microsoft.com/office/drawing/2014/main" id="{B815A8FF-376C-4585-862E-708D225F5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1627"/>
              <a:ext cx="150" cy="56"/>
            </a:xfrm>
            <a:custGeom>
              <a:avLst/>
              <a:gdLst>
                <a:gd name="T0" fmla="*/ 0 w 60"/>
                <a:gd name="T1" fmla="*/ 35 h 21"/>
                <a:gd name="T2" fmla="*/ 470 w 60"/>
                <a:gd name="T3" fmla="*/ 35 h 21"/>
                <a:gd name="T4" fmla="*/ 938 w 60"/>
                <a:gd name="T5" fmla="*/ 320 h 21"/>
                <a:gd name="T6" fmla="*/ 708 w 60"/>
                <a:gd name="T7" fmla="*/ 341 h 21"/>
                <a:gd name="T8" fmla="*/ 500 w 60"/>
                <a:gd name="T9" fmla="*/ 136 h 21"/>
                <a:gd name="T10" fmla="*/ 300 w 60"/>
                <a:gd name="T11" fmla="*/ 136 h 21"/>
                <a:gd name="T12" fmla="*/ 33 w 60"/>
                <a:gd name="T13" fmla="*/ 9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1">
                  <a:moveTo>
                    <a:pt x="0" y="2"/>
                  </a:moveTo>
                  <a:cubicBezTo>
                    <a:pt x="10" y="8"/>
                    <a:pt x="20" y="0"/>
                    <a:pt x="30" y="2"/>
                  </a:cubicBezTo>
                  <a:cubicBezTo>
                    <a:pt x="43" y="4"/>
                    <a:pt x="46" y="18"/>
                    <a:pt x="60" y="17"/>
                  </a:cubicBezTo>
                  <a:cubicBezTo>
                    <a:pt x="54" y="19"/>
                    <a:pt x="51" y="21"/>
                    <a:pt x="45" y="18"/>
                  </a:cubicBezTo>
                  <a:cubicBezTo>
                    <a:pt x="40" y="15"/>
                    <a:pt x="38" y="9"/>
                    <a:pt x="32" y="7"/>
                  </a:cubicBezTo>
                  <a:cubicBezTo>
                    <a:pt x="28" y="5"/>
                    <a:pt x="24" y="7"/>
                    <a:pt x="19" y="7"/>
                  </a:cubicBezTo>
                  <a:cubicBezTo>
                    <a:pt x="13" y="8"/>
                    <a:pt x="8" y="6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0" name="Freeform 33">
              <a:extLst>
                <a:ext uri="{FF2B5EF4-FFF2-40B4-BE49-F238E27FC236}">
                  <a16:creationId xmlns:a16="http://schemas.microsoft.com/office/drawing/2014/main" id="{1ABDDF88-64C2-4B40-AE88-3DE86ACA2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2541"/>
              <a:ext cx="145" cy="59"/>
            </a:xfrm>
            <a:custGeom>
              <a:avLst/>
              <a:gdLst>
                <a:gd name="T0" fmla="*/ 0 w 58"/>
                <a:gd name="T1" fmla="*/ 367 h 22"/>
                <a:gd name="T2" fmla="*/ 238 w 58"/>
                <a:gd name="T3" fmla="*/ 231 h 22"/>
                <a:gd name="T4" fmla="*/ 488 w 58"/>
                <a:gd name="T5" fmla="*/ 231 h 22"/>
                <a:gd name="T6" fmla="*/ 625 w 58"/>
                <a:gd name="T7" fmla="*/ 56 h 22"/>
                <a:gd name="T8" fmla="*/ 908 w 58"/>
                <a:gd name="T9" fmla="*/ 0 h 22"/>
                <a:gd name="T10" fmla="*/ 675 w 58"/>
                <a:gd name="T11" fmla="*/ 115 h 22"/>
                <a:gd name="T12" fmla="*/ 488 w 58"/>
                <a:gd name="T13" fmla="*/ 308 h 22"/>
                <a:gd name="T14" fmla="*/ 33 w 58"/>
                <a:gd name="T15" fmla="*/ 33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22">
                  <a:moveTo>
                    <a:pt x="0" y="19"/>
                  </a:moveTo>
                  <a:cubicBezTo>
                    <a:pt x="5" y="15"/>
                    <a:pt x="8" y="11"/>
                    <a:pt x="15" y="12"/>
                  </a:cubicBezTo>
                  <a:cubicBezTo>
                    <a:pt x="21" y="13"/>
                    <a:pt x="25" y="16"/>
                    <a:pt x="31" y="12"/>
                  </a:cubicBezTo>
                  <a:cubicBezTo>
                    <a:pt x="35" y="10"/>
                    <a:pt x="37" y="6"/>
                    <a:pt x="40" y="3"/>
                  </a:cubicBezTo>
                  <a:cubicBezTo>
                    <a:pt x="45" y="0"/>
                    <a:pt x="52" y="3"/>
                    <a:pt x="58" y="0"/>
                  </a:cubicBezTo>
                  <a:cubicBezTo>
                    <a:pt x="54" y="4"/>
                    <a:pt x="48" y="4"/>
                    <a:pt x="43" y="6"/>
                  </a:cubicBezTo>
                  <a:cubicBezTo>
                    <a:pt x="38" y="9"/>
                    <a:pt x="36" y="14"/>
                    <a:pt x="31" y="16"/>
                  </a:cubicBezTo>
                  <a:cubicBezTo>
                    <a:pt x="22" y="22"/>
                    <a:pt x="12" y="14"/>
                    <a:pt x="2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1" name="Freeform 34">
              <a:extLst>
                <a:ext uri="{FF2B5EF4-FFF2-40B4-BE49-F238E27FC236}">
                  <a16:creationId xmlns:a16="http://schemas.microsoft.com/office/drawing/2014/main" id="{3D4DA3ED-D525-48FA-8FF7-B2821F728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827"/>
              <a:ext cx="95" cy="194"/>
            </a:xfrm>
            <a:custGeom>
              <a:avLst/>
              <a:gdLst>
                <a:gd name="T0" fmla="*/ 595 w 38"/>
                <a:gd name="T1" fmla="*/ 0 h 73"/>
                <a:gd name="T2" fmla="*/ 283 w 38"/>
                <a:gd name="T3" fmla="*/ 691 h 73"/>
                <a:gd name="T4" fmla="*/ 188 w 38"/>
                <a:gd name="T5" fmla="*/ 959 h 73"/>
                <a:gd name="T6" fmla="*/ 0 w 38"/>
                <a:gd name="T7" fmla="*/ 1371 h 73"/>
                <a:gd name="T8" fmla="*/ 238 w 38"/>
                <a:gd name="T9" fmla="*/ 959 h 73"/>
                <a:gd name="T10" fmla="*/ 345 w 38"/>
                <a:gd name="T11" fmla="*/ 712 h 73"/>
                <a:gd name="T12" fmla="*/ 520 w 38"/>
                <a:gd name="T13" fmla="*/ 452 h 73"/>
                <a:gd name="T14" fmla="*/ 595 w 38"/>
                <a:gd name="T15" fmla="*/ 149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73">
                  <a:moveTo>
                    <a:pt x="38" y="0"/>
                  </a:moveTo>
                  <a:cubicBezTo>
                    <a:pt x="38" y="17"/>
                    <a:pt x="29" y="26"/>
                    <a:pt x="18" y="37"/>
                  </a:cubicBezTo>
                  <a:cubicBezTo>
                    <a:pt x="13" y="41"/>
                    <a:pt x="14" y="45"/>
                    <a:pt x="12" y="51"/>
                  </a:cubicBezTo>
                  <a:cubicBezTo>
                    <a:pt x="10" y="59"/>
                    <a:pt x="6" y="67"/>
                    <a:pt x="0" y="73"/>
                  </a:cubicBezTo>
                  <a:cubicBezTo>
                    <a:pt x="7" y="69"/>
                    <a:pt x="13" y="59"/>
                    <a:pt x="15" y="51"/>
                  </a:cubicBezTo>
                  <a:cubicBezTo>
                    <a:pt x="18" y="45"/>
                    <a:pt x="17" y="43"/>
                    <a:pt x="22" y="38"/>
                  </a:cubicBezTo>
                  <a:cubicBezTo>
                    <a:pt x="27" y="33"/>
                    <a:pt x="30" y="31"/>
                    <a:pt x="33" y="24"/>
                  </a:cubicBezTo>
                  <a:cubicBezTo>
                    <a:pt x="36" y="19"/>
                    <a:pt x="36" y="13"/>
                    <a:pt x="3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2" name="Freeform 35">
              <a:extLst>
                <a:ext uri="{FF2B5EF4-FFF2-40B4-BE49-F238E27FC236}">
                  <a16:creationId xmlns:a16="http://schemas.microsoft.com/office/drawing/2014/main" id="{04267CE7-7A0B-4B79-B82D-C41D7B6FB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2736"/>
              <a:ext cx="30" cy="109"/>
            </a:xfrm>
            <a:custGeom>
              <a:avLst/>
              <a:gdLst>
                <a:gd name="T0" fmla="*/ 50 w 12"/>
                <a:gd name="T1" fmla="*/ 0 h 41"/>
                <a:gd name="T2" fmla="*/ 188 w 12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1">
                  <a:moveTo>
                    <a:pt x="3" y="0"/>
                  </a:moveTo>
                  <a:cubicBezTo>
                    <a:pt x="0" y="13"/>
                    <a:pt x="7" y="29"/>
                    <a:pt x="12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3" name="Freeform 36">
              <a:extLst>
                <a:ext uri="{FF2B5EF4-FFF2-40B4-BE49-F238E27FC236}">
                  <a16:creationId xmlns:a16="http://schemas.microsoft.com/office/drawing/2014/main" id="{16AE8089-599D-4123-B309-19015245E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491"/>
              <a:ext cx="38" cy="450"/>
            </a:xfrm>
            <a:custGeom>
              <a:avLst/>
              <a:gdLst>
                <a:gd name="T0" fmla="*/ 63 w 15"/>
                <a:gd name="T1" fmla="*/ 0 h 169"/>
                <a:gd name="T2" fmla="*/ 96 w 15"/>
                <a:gd name="T3" fmla="*/ 964 h 169"/>
                <a:gd name="T4" fmla="*/ 96 w 15"/>
                <a:gd name="T5" fmla="*/ 2056 h 169"/>
                <a:gd name="T6" fmla="*/ 33 w 15"/>
                <a:gd name="T7" fmla="*/ 3190 h 169"/>
                <a:gd name="T8" fmla="*/ 193 w 15"/>
                <a:gd name="T9" fmla="*/ 1795 h 169"/>
                <a:gd name="T10" fmla="*/ 160 w 15"/>
                <a:gd name="T11" fmla="*/ 602 h 169"/>
                <a:gd name="T12" fmla="*/ 63 w 1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69">
                  <a:moveTo>
                    <a:pt x="4" y="0"/>
                  </a:moveTo>
                  <a:cubicBezTo>
                    <a:pt x="3" y="21"/>
                    <a:pt x="4" y="34"/>
                    <a:pt x="6" y="51"/>
                  </a:cubicBezTo>
                  <a:cubicBezTo>
                    <a:pt x="8" y="68"/>
                    <a:pt x="7" y="90"/>
                    <a:pt x="6" y="109"/>
                  </a:cubicBezTo>
                  <a:cubicBezTo>
                    <a:pt x="6" y="129"/>
                    <a:pt x="0" y="156"/>
                    <a:pt x="2" y="169"/>
                  </a:cubicBezTo>
                  <a:cubicBezTo>
                    <a:pt x="3" y="156"/>
                    <a:pt x="10" y="121"/>
                    <a:pt x="12" y="95"/>
                  </a:cubicBezTo>
                  <a:cubicBezTo>
                    <a:pt x="15" y="68"/>
                    <a:pt x="12" y="51"/>
                    <a:pt x="10" y="32"/>
                  </a:cubicBezTo>
                  <a:cubicBezTo>
                    <a:pt x="8" y="1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4" name="Freeform 37">
              <a:extLst>
                <a:ext uri="{FF2B5EF4-FFF2-40B4-BE49-F238E27FC236}">
                  <a16:creationId xmlns:a16="http://schemas.microsoft.com/office/drawing/2014/main" id="{2BFD7E05-78BD-4064-BC43-973853E01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472"/>
              <a:ext cx="25" cy="565"/>
            </a:xfrm>
            <a:custGeom>
              <a:avLst/>
              <a:gdLst>
                <a:gd name="T0" fmla="*/ 0 w 10"/>
                <a:gd name="T1" fmla="*/ 0 h 212"/>
                <a:gd name="T2" fmla="*/ 33 w 10"/>
                <a:gd name="T3" fmla="*/ 4014 h 212"/>
                <a:gd name="T4" fmla="*/ 0 w 10"/>
                <a:gd name="T5" fmla="*/ 0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2">
                  <a:moveTo>
                    <a:pt x="0" y="0"/>
                  </a:moveTo>
                  <a:cubicBezTo>
                    <a:pt x="2" y="212"/>
                    <a:pt x="2" y="212"/>
                    <a:pt x="2" y="212"/>
                  </a:cubicBezTo>
                  <a:cubicBezTo>
                    <a:pt x="10" y="188"/>
                    <a:pt x="6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5" name="Freeform 38">
              <a:extLst>
                <a:ext uri="{FF2B5EF4-FFF2-40B4-BE49-F238E27FC236}">
                  <a16:creationId xmlns:a16="http://schemas.microsoft.com/office/drawing/2014/main" id="{4106F328-5370-4009-ABDC-81FA0086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451"/>
              <a:ext cx="12" cy="605"/>
            </a:xfrm>
            <a:custGeom>
              <a:avLst/>
              <a:gdLst>
                <a:gd name="T0" fmla="*/ 0 w 5"/>
                <a:gd name="T1" fmla="*/ 0 h 227"/>
                <a:gd name="T2" fmla="*/ 12 w 5"/>
                <a:gd name="T3" fmla="*/ 4296 h 227"/>
                <a:gd name="T4" fmla="*/ 0 w 5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27">
                  <a:moveTo>
                    <a:pt x="0" y="0"/>
                  </a:moveTo>
                  <a:cubicBezTo>
                    <a:pt x="0" y="16"/>
                    <a:pt x="1" y="227"/>
                    <a:pt x="1" y="227"/>
                  </a:cubicBezTo>
                  <a:cubicBezTo>
                    <a:pt x="5" y="201"/>
                    <a:pt x="5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6" name="Freeform 39">
              <a:extLst>
                <a:ext uri="{FF2B5EF4-FFF2-40B4-BE49-F238E27FC236}">
                  <a16:creationId xmlns:a16="http://schemas.microsoft.com/office/drawing/2014/main" id="{B872F4CE-5CBD-4C5C-B758-D83942F6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547"/>
              <a:ext cx="22" cy="242"/>
            </a:xfrm>
            <a:custGeom>
              <a:avLst/>
              <a:gdLst>
                <a:gd name="T0" fmla="*/ 42 w 9"/>
                <a:gd name="T1" fmla="*/ 0 h 91"/>
                <a:gd name="T2" fmla="*/ 59 w 9"/>
                <a:gd name="T3" fmla="*/ 883 h 91"/>
                <a:gd name="T4" fmla="*/ 0 w 9"/>
                <a:gd name="T5" fmla="*/ 1713 h 91"/>
                <a:gd name="T6" fmla="*/ 132 w 9"/>
                <a:gd name="T7" fmla="*/ 792 h 91"/>
                <a:gd name="T8" fmla="*/ 42 w 9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1">
                  <a:moveTo>
                    <a:pt x="3" y="0"/>
                  </a:moveTo>
                  <a:cubicBezTo>
                    <a:pt x="4" y="24"/>
                    <a:pt x="4" y="36"/>
                    <a:pt x="4" y="47"/>
                  </a:cubicBezTo>
                  <a:cubicBezTo>
                    <a:pt x="3" y="59"/>
                    <a:pt x="0" y="84"/>
                    <a:pt x="0" y="91"/>
                  </a:cubicBezTo>
                  <a:cubicBezTo>
                    <a:pt x="1" y="83"/>
                    <a:pt x="9" y="60"/>
                    <a:pt x="9" y="42"/>
                  </a:cubicBezTo>
                  <a:cubicBezTo>
                    <a:pt x="9" y="25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7" name="Freeform 40">
              <a:extLst>
                <a:ext uri="{FF2B5EF4-FFF2-40B4-BE49-F238E27FC236}">
                  <a16:creationId xmlns:a16="http://schemas.microsoft.com/office/drawing/2014/main" id="{1A0FDFE1-9C30-4D1B-A0F1-6AAE855F7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899"/>
              <a:ext cx="18" cy="253"/>
            </a:xfrm>
            <a:custGeom>
              <a:avLst/>
              <a:gdLst>
                <a:gd name="T0" fmla="*/ 33 w 7"/>
                <a:gd name="T1" fmla="*/ 1795 h 95"/>
                <a:gd name="T2" fmla="*/ 0 w 7"/>
                <a:gd name="T3" fmla="*/ 0 h 95"/>
                <a:gd name="T4" fmla="*/ 33 w 7"/>
                <a:gd name="T5" fmla="*/ 1795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5">
                  <a:moveTo>
                    <a:pt x="2" y="95"/>
                  </a:moveTo>
                  <a:cubicBezTo>
                    <a:pt x="1" y="78"/>
                    <a:pt x="0" y="13"/>
                    <a:pt x="0" y="0"/>
                  </a:cubicBezTo>
                  <a:cubicBezTo>
                    <a:pt x="2" y="12"/>
                    <a:pt x="7" y="64"/>
                    <a:pt x="2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8" name="Freeform 41">
              <a:extLst>
                <a:ext uri="{FF2B5EF4-FFF2-40B4-BE49-F238E27FC236}">
                  <a16:creationId xmlns:a16="http://schemas.microsoft.com/office/drawing/2014/main" id="{C1597637-76E8-410D-A9C4-152E62AD7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309"/>
              <a:ext cx="372" cy="110"/>
            </a:xfrm>
            <a:custGeom>
              <a:avLst/>
              <a:gdLst>
                <a:gd name="T0" fmla="*/ 0 w 149"/>
                <a:gd name="T1" fmla="*/ 791 h 41"/>
                <a:gd name="T2" fmla="*/ 1091 w 149"/>
                <a:gd name="T3" fmla="*/ 791 h 41"/>
                <a:gd name="T4" fmla="*/ 1291 w 149"/>
                <a:gd name="T5" fmla="*/ 655 h 41"/>
                <a:gd name="T6" fmla="*/ 2319 w 149"/>
                <a:gd name="T7" fmla="*/ 94 h 41"/>
                <a:gd name="T8" fmla="*/ 1153 w 149"/>
                <a:gd name="T9" fmla="*/ 504 h 41"/>
                <a:gd name="T10" fmla="*/ 0 w 149"/>
                <a:gd name="T11" fmla="*/ 79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41">
                  <a:moveTo>
                    <a:pt x="0" y="41"/>
                  </a:move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8" y="41"/>
                    <a:pt x="83" y="34"/>
                  </a:cubicBezTo>
                  <a:cubicBezTo>
                    <a:pt x="91" y="21"/>
                    <a:pt x="110" y="5"/>
                    <a:pt x="149" y="5"/>
                  </a:cubicBezTo>
                  <a:cubicBezTo>
                    <a:pt x="130" y="0"/>
                    <a:pt x="87" y="18"/>
                    <a:pt x="74" y="26"/>
                  </a:cubicBezTo>
                  <a:cubicBezTo>
                    <a:pt x="63" y="35"/>
                    <a:pt x="14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9" name="Freeform 42">
              <a:extLst>
                <a:ext uri="{FF2B5EF4-FFF2-40B4-BE49-F238E27FC236}">
                  <a16:creationId xmlns:a16="http://schemas.microsoft.com/office/drawing/2014/main" id="{D53A0FF1-0070-447C-80A8-9F9E33151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1696"/>
              <a:ext cx="47" cy="472"/>
            </a:xfrm>
            <a:custGeom>
              <a:avLst/>
              <a:gdLst>
                <a:gd name="T0" fmla="*/ 228 w 19"/>
                <a:gd name="T1" fmla="*/ 0 h 177"/>
                <a:gd name="T2" fmla="*/ 245 w 19"/>
                <a:gd name="T3" fmla="*/ 35 h 177"/>
                <a:gd name="T4" fmla="*/ 215 w 19"/>
                <a:gd name="T5" fmla="*/ 1309 h 177"/>
                <a:gd name="T6" fmla="*/ 215 w 19"/>
                <a:gd name="T7" fmla="*/ 2027 h 177"/>
                <a:gd name="T8" fmla="*/ 215 w 19"/>
                <a:gd name="T9" fmla="*/ 3208 h 177"/>
                <a:gd name="T10" fmla="*/ 42 w 19"/>
                <a:gd name="T11" fmla="*/ 3299 h 177"/>
                <a:gd name="T12" fmla="*/ 0 w 19"/>
                <a:gd name="T13" fmla="*/ 3051 h 177"/>
                <a:gd name="T14" fmla="*/ 104 w 19"/>
                <a:gd name="T15" fmla="*/ 2083 h 177"/>
                <a:gd name="T16" fmla="*/ 183 w 19"/>
                <a:gd name="T17" fmla="*/ 739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7">
                  <a:moveTo>
                    <a:pt x="15" y="0"/>
                  </a:moveTo>
                  <a:cubicBezTo>
                    <a:pt x="16" y="1"/>
                    <a:pt x="16" y="2"/>
                    <a:pt x="16" y="2"/>
                  </a:cubicBezTo>
                  <a:cubicBezTo>
                    <a:pt x="19" y="26"/>
                    <a:pt x="16" y="52"/>
                    <a:pt x="14" y="69"/>
                  </a:cubicBezTo>
                  <a:cubicBezTo>
                    <a:pt x="12" y="86"/>
                    <a:pt x="14" y="88"/>
                    <a:pt x="14" y="107"/>
                  </a:cubicBezTo>
                  <a:cubicBezTo>
                    <a:pt x="14" y="125"/>
                    <a:pt x="15" y="162"/>
                    <a:pt x="14" y="169"/>
                  </a:cubicBezTo>
                  <a:cubicBezTo>
                    <a:pt x="12" y="177"/>
                    <a:pt x="3" y="174"/>
                    <a:pt x="3" y="174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7" y="130"/>
                    <a:pt x="7" y="110"/>
                  </a:cubicBezTo>
                  <a:cubicBezTo>
                    <a:pt x="7" y="91"/>
                    <a:pt x="6" y="64"/>
                    <a:pt x="12" y="3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0" name="Freeform 43">
              <a:extLst>
                <a:ext uri="{FF2B5EF4-FFF2-40B4-BE49-F238E27FC236}">
                  <a16:creationId xmlns:a16="http://schemas.microsoft.com/office/drawing/2014/main" id="{055ACF97-0229-48F9-BA8C-DC504C0A4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677"/>
              <a:ext cx="80" cy="491"/>
            </a:xfrm>
            <a:custGeom>
              <a:avLst/>
              <a:gdLst>
                <a:gd name="T0" fmla="*/ 500 w 32"/>
                <a:gd name="T1" fmla="*/ 0 h 184"/>
                <a:gd name="T2" fmla="*/ 500 w 32"/>
                <a:gd name="T3" fmla="*/ 3418 h 184"/>
                <a:gd name="T4" fmla="*/ 395 w 32"/>
                <a:gd name="T5" fmla="*/ 3461 h 184"/>
                <a:gd name="T6" fmla="*/ 333 w 32"/>
                <a:gd name="T7" fmla="*/ 3496 h 184"/>
                <a:gd name="T8" fmla="*/ 125 w 32"/>
                <a:gd name="T9" fmla="*/ 3405 h 184"/>
                <a:gd name="T10" fmla="*/ 0 w 32"/>
                <a:gd name="T11" fmla="*/ 3461 h 184"/>
                <a:gd name="T12" fmla="*/ 145 w 32"/>
                <a:gd name="T13" fmla="*/ 3248 h 184"/>
                <a:gd name="T14" fmla="*/ 375 w 32"/>
                <a:gd name="T15" fmla="*/ 2642 h 184"/>
                <a:gd name="T16" fmla="*/ 500 w 32"/>
                <a:gd name="T17" fmla="*/ 0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84">
                  <a:moveTo>
                    <a:pt x="32" y="0"/>
                  </a:moveTo>
                  <a:cubicBezTo>
                    <a:pt x="32" y="180"/>
                    <a:pt x="32" y="180"/>
                    <a:pt x="32" y="180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8" y="179"/>
                    <a:pt x="8" y="179"/>
                    <a:pt x="8" y="179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2"/>
                    <a:pt x="1" y="176"/>
                    <a:pt x="9" y="171"/>
                  </a:cubicBezTo>
                  <a:cubicBezTo>
                    <a:pt x="16" y="166"/>
                    <a:pt x="23" y="162"/>
                    <a:pt x="24" y="139"/>
                  </a:cubicBezTo>
                  <a:cubicBezTo>
                    <a:pt x="26" y="117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1" name="Freeform 44">
              <a:extLst>
                <a:ext uri="{FF2B5EF4-FFF2-40B4-BE49-F238E27FC236}">
                  <a16:creationId xmlns:a16="http://schemas.microsoft.com/office/drawing/2014/main" id="{15178F9E-8BA0-46B7-8C06-BE66F2DEB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1445"/>
              <a:ext cx="237" cy="144"/>
            </a:xfrm>
            <a:custGeom>
              <a:avLst/>
              <a:gdLst>
                <a:gd name="T0" fmla="*/ 0 w 95"/>
                <a:gd name="T1" fmla="*/ 0 h 54"/>
                <a:gd name="T2" fmla="*/ 1474 w 95"/>
                <a:gd name="T3" fmla="*/ 0 h 54"/>
                <a:gd name="T4" fmla="*/ 1474 w 95"/>
                <a:gd name="T5" fmla="*/ 1024 h 54"/>
                <a:gd name="T6" fmla="*/ 1245 w 95"/>
                <a:gd name="T7" fmla="*/ 192 h 54"/>
                <a:gd name="T8" fmla="*/ 0 w 95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4">
                  <a:moveTo>
                    <a:pt x="0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32"/>
                    <a:pt x="90" y="13"/>
                    <a:pt x="80" y="10"/>
                  </a:cubicBezTo>
                  <a:cubicBezTo>
                    <a:pt x="71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2" name="Freeform 45">
              <a:extLst>
                <a:ext uri="{FF2B5EF4-FFF2-40B4-BE49-F238E27FC236}">
                  <a16:creationId xmlns:a16="http://schemas.microsoft.com/office/drawing/2014/main" id="{9FC9BDA8-EDB3-49A3-8406-DBD1EB00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443"/>
              <a:ext cx="103" cy="168"/>
            </a:xfrm>
            <a:custGeom>
              <a:avLst/>
              <a:gdLst>
                <a:gd name="T0" fmla="*/ 0 w 41"/>
                <a:gd name="T1" fmla="*/ 35 h 63"/>
                <a:gd name="T2" fmla="*/ 651 w 41"/>
                <a:gd name="T3" fmla="*/ 35 h 63"/>
                <a:gd name="T4" fmla="*/ 651 w 41"/>
                <a:gd name="T5" fmla="*/ 435 h 63"/>
                <a:gd name="T6" fmla="*/ 600 w 41"/>
                <a:gd name="T7" fmla="*/ 1195 h 63"/>
                <a:gd name="T8" fmla="*/ 555 w 41"/>
                <a:gd name="T9" fmla="*/ 341 h 63"/>
                <a:gd name="T10" fmla="*/ 0 w 41"/>
                <a:gd name="T11" fmla="*/ 35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63">
                  <a:moveTo>
                    <a:pt x="0" y="2"/>
                  </a:moveTo>
                  <a:cubicBezTo>
                    <a:pt x="41" y="2"/>
                    <a:pt x="41" y="2"/>
                    <a:pt x="41" y="2"/>
                  </a:cubicBezTo>
                  <a:cubicBezTo>
                    <a:pt x="41" y="10"/>
                    <a:pt x="41" y="14"/>
                    <a:pt x="41" y="23"/>
                  </a:cubicBezTo>
                  <a:cubicBezTo>
                    <a:pt x="40" y="31"/>
                    <a:pt x="38" y="51"/>
                    <a:pt x="38" y="63"/>
                  </a:cubicBezTo>
                  <a:cubicBezTo>
                    <a:pt x="35" y="43"/>
                    <a:pt x="36" y="29"/>
                    <a:pt x="35" y="18"/>
                  </a:cubicBezTo>
                  <a:cubicBezTo>
                    <a:pt x="33" y="8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3" name="Freeform 46">
              <a:extLst>
                <a:ext uri="{FF2B5EF4-FFF2-40B4-BE49-F238E27FC236}">
                  <a16:creationId xmlns:a16="http://schemas.microsoft.com/office/drawing/2014/main" id="{B97906C5-F465-4532-B22E-6409622CA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579"/>
              <a:ext cx="33" cy="458"/>
            </a:xfrm>
            <a:custGeom>
              <a:avLst/>
              <a:gdLst>
                <a:gd name="T0" fmla="*/ 20 w 13"/>
                <a:gd name="T1" fmla="*/ 887 h 172"/>
                <a:gd name="T2" fmla="*/ 51 w 13"/>
                <a:gd name="T3" fmla="*/ 2098 h 172"/>
                <a:gd name="T4" fmla="*/ 160 w 13"/>
                <a:gd name="T5" fmla="*/ 3249 h 172"/>
                <a:gd name="T6" fmla="*/ 160 w 13"/>
                <a:gd name="T7" fmla="*/ 2282 h 172"/>
                <a:gd name="T8" fmla="*/ 160 w 13"/>
                <a:gd name="T9" fmla="*/ 1544 h 172"/>
                <a:gd name="T10" fmla="*/ 147 w 13"/>
                <a:gd name="T11" fmla="*/ 716 h 172"/>
                <a:gd name="T12" fmla="*/ 117 w 13"/>
                <a:gd name="T13" fmla="*/ 0 h 172"/>
                <a:gd name="T14" fmla="*/ 20 w 13"/>
                <a:gd name="T15" fmla="*/ 887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172">
                  <a:moveTo>
                    <a:pt x="1" y="47"/>
                  </a:moveTo>
                  <a:cubicBezTo>
                    <a:pt x="2" y="69"/>
                    <a:pt x="4" y="90"/>
                    <a:pt x="3" y="111"/>
                  </a:cubicBezTo>
                  <a:cubicBezTo>
                    <a:pt x="2" y="131"/>
                    <a:pt x="4" y="149"/>
                    <a:pt x="10" y="172"/>
                  </a:cubicBezTo>
                  <a:cubicBezTo>
                    <a:pt x="10" y="163"/>
                    <a:pt x="7" y="143"/>
                    <a:pt x="10" y="121"/>
                  </a:cubicBezTo>
                  <a:cubicBezTo>
                    <a:pt x="13" y="99"/>
                    <a:pt x="12" y="96"/>
                    <a:pt x="10" y="82"/>
                  </a:cubicBezTo>
                  <a:cubicBezTo>
                    <a:pt x="9" y="68"/>
                    <a:pt x="11" y="54"/>
                    <a:pt x="9" y="38"/>
                  </a:cubicBezTo>
                  <a:cubicBezTo>
                    <a:pt x="7" y="22"/>
                    <a:pt x="6" y="17"/>
                    <a:pt x="7" y="0"/>
                  </a:cubicBezTo>
                  <a:cubicBezTo>
                    <a:pt x="3" y="7"/>
                    <a:pt x="0" y="28"/>
                    <a:pt x="1" y="47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4" name="Freeform 47">
              <a:extLst>
                <a:ext uri="{FF2B5EF4-FFF2-40B4-BE49-F238E27FC236}">
                  <a16:creationId xmlns:a16="http://schemas.microsoft.com/office/drawing/2014/main" id="{2CC664AB-667E-4603-9937-141B796C8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507"/>
              <a:ext cx="23" cy="546"/>
            </a:xfrm>
            <a:custGeom>
              <a:avLst/>
              <a:gdLst>
                <a:gd name="T0" fmla="*/ 151 w 9"/>
                <a:gd name="T1" fmla="*/ 0 h 205"/>
                <a:gd name="T2" fmla="*/ 151 w 9"/>
                <a:gd name="T3" fmla="*/ 3873 h 205"/>
                <a:gd name="T4" fmla="*/ 0 w 9"/>
                <a:gd name="T5" fmla="*/ 1761 h 205"/>
                <a:gd name="T6" fmla="*/ 151 w 9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05">
                  <a:moveTo>
                    <a:pt x="9" y="0"/>
                  </a:moveTo>
                  <a:cubicBezTo>
                    <a:pt x="9" y="205"/>
                    <a:pt x="9" y="205"/>
                    <a:pt x="9" y="205"/>
                  </a:cubicBezTo>
                  <a:cubicBezTo>
                    <a:pt x="6" y="191"/>
                    <a:pt x="0" y="116"/>
                    <a:pt x="0" y="93"/>
                  </a:cubicBezTo>
                  <a:cubicBezTo>
                    <a:pt x="0" y="7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5" name="Freeform 48">
              <a:extLst>
                <a:ext uri="{FF2B5EF4-FFF2-40B4-BE49-F238E27FC236}">
                  <a16:creationId xmlns:a16="http://schemas.microsoft.com/office/drawing/2014/main" id="{DD9BE800-0765-47AE-B575-B1254CDD7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65"/>
              <a:ext cx="175" cy="304"/>
            </a:xfrm>
            <a:custGeom>
              <a:avLst/>
              <a:gdLst>
                <a:gd name="T0" fmla="*/ 1095 w 70"/>
                <a:gd name="T1" fmla="*/ 0 h 114"/>
                <a:gd name="T2" fmla="*/ 895 w 70"/>
                <a:gd name="T3" fmla="*/ 456 h 114"/>
                <a:gd name="T4" fmla="*/ 738 w 70"/>
                <a:gd name="T5" fmla="*/ 832 h 114"/>
                <a:gd name="T6" fmla="*/ 595 w 70"/>
                <a:gd name="T7" fmla="*/ 909 h 114"/>
                <a:gd name="T8" fmla="*/ 520 w 70"/>
                <a:gd name="T9" fmla="*/ 1080 h 114"/>
                <a:gd name="T10" fmla="*/ 470 w 70"/>
                <a:gd name="T11" fmla="*/ 1365 h 114"/>
                <a:gd name="T12" fmla="*/ 83 w 70"/>
                <a:gd name="T13" fmla="*/ 2013 h 114"/>
                <a:gd name="T14" fmla="*/ 83 w 70"/>
                <a:gd name="T15" fmla="*/ 2163 h 114"/>
                <a:gd name="T16" fmla="*/ 333 w 70"/>
                <a:gd name="T17" fmla="*/ 1971 h 114"/>
                <a:gd name="T18" fmla="*/ 625 w 70"/>
                <a:gd name="T19" fmla="*/ 1400 h 114"/>
                <a:gd name="T20" fmla="*/ 800 w 70"/>
                <a:gd name="T21" fmla="*/ 989 h 114"/>
                <a:gd name="T22" fmla="*/ 1000 w 70"/>
                <a:gd name="T23" fmla="*/ 627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114">
                  <a:moveTo>
                    <a:pt x="70" y="0"/>
                  </a:moveTo>
                  <a:cubicBezTo>
                    <a:pt x="64" y="7"/>
                    <a:pt x="60" y="14"/>
                    <a:pt x="57" y="24"/>
                  </a:cubicBezTo>
                  <a:cubicBezTo>
                    <a:pt x="55" y="34"/>
                    <a:pt x="52" y="40"/>
                    <a:pt x="47" y="44"/>
                  </a:cubicBezTo>
                  <a:cubicBezTo>
                    <a:pt x="42" y="48"/>
                    <a:pt x="38" y="48"/>
                    <a:pt x="38" y="48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6" y="60"/>
                    <a:pt x="30" y="72"/>
                  </a:cubicBezTo>
                  <a:cubicBezTo>
                    <a:pt x="25" y="84"/>
                    <a:pt x="9" y="102"/>
                    <a:pt x="5" y="106"/>
                  </a:cubicBezTo>
                  <a:cubicBezTo>
                    <a:pt x="0" y="110"/>
                    <a:pt x="5" y="114"/>
                    <a:pt x="5" y="11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64" y="33"/>
                    <a:pt x="64" y="33"/>
                    <a:pt x="64" y="3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6" name="Freeform 49">
              <a:extLst>
                <a:ext uri="{FF2B5EF4-FFF2-40B4-BE49-F238E27FC236}">
                  <a16:creationId xmlns:a16="http://schemas.microsoft.com/office/drawing/2014/main" id="{2CC123A1-EBDA-4DAF-8B00-366BA0F25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2749"/>
              <a:ext cx="60" cy="219"/>
            </a:xfrm>
            <a:custGeom>
              <a:avLst/>
              <a:gdLst>
                <a:gd name="T0" fmla="*/ 33 w 24"/>
                <a:gd name="T1" fmla="*/ 0 h 82"/>
                <a:gd name="T2" fmla="*/ 188 w 24"/>
                <a:gd name="T3" fmla="*/ 1127 h 82"/>
                <a:gd name="T4" fmla="*/ 313 w 24"/>
                <a:gd name="T5" fmla="*/ 1562 h 82"/>
                <a:gd name="T6" fmla="*/ 375 w 24"/>
                <a:gd name="T7" fmla="*/ 114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82">
                  <a:moveTo>
                    <a:pt x="2" y="0"/>
                  </a:moveTo>
                  <a:cubicBezTo>
                    <a:pt x="0" y="18"/>
                    <a:pt x="6" y="39"/>
                    <a:pt x="12" y="59"/>
                  </a:cubicBezTo>
                  <a:cubicBezTo>
                    <a:pt x="18" y="79"/>
                    <a:pt x="20" y="82"/>
                    <a:pt x="20" y="82"/>
                  </a:cubicBezTo>
                  <a:cubicBezTo>
                    <a:pt x="24" y="60"/>
                    <a:pt x="24" y="60"/>
                    <a:pt x="24" y="6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7" name="Freeform 50">
              <a:extLst>
                <a:ext uri="{FF2B5EF4-FFF2-40B4-BE49-F238E27FC236}">
                  <a16:creationId xmlns:a16="http://schemas.microsoft.com/office/drawing/2014/main" id="{3C43A0CD-C67A-4E4B-8F02-E4BC6D1DD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413"/>
              <a:ext cx="105" cy="120"/>
            </a:xfrm>
            <a:custGeom>
              <a:avLst/>
              <a:gdLst>
                <a:gd name="T0" fmla="*/ 0 w 42"/>
                <a:gd name="T1" fmla="*/ 0 h 45"/>
                <a:gd name="T2" fmla="*/ 188 w 42"/>
                <a:gd name="T3" fmla="*/ 605 h 45"/>
                <a:gd name="T4" fmla="*/ 550 w 42"/>
                <a:gd name="T5" fmla="*/ 853 h 45"/>
                <a:gd name="T6" fmla="*/ 658 w 42"/>
                <a:gd name="T7" fmla="*/ 760 h 45"/>
                <a:gd name="T8" fmla="*/ 313 w 42"/>
                <a:gd name="T9" fmla="*/ 54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cubicBezTo>
                    <a:pt x="2" y="17"/>
                    <a:pt x="5" y="25"/>
                    <a:pt x="12" y="32"/>
                  </a:cubicBezTo>
                  <a:cubicBezTo>
                    <a:pt x="18" y="38"/>
                    <a:pt x="35" y="45"/>
                    <a:pt x="35" y="45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20" y="29"/>
                    <a:pt x="20" y="29"/>
                    <a:pt x="20" y="2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8" name="Freeform 51">
              <a:extLst>
                <a:ext uri="{FF2B5EF4-FFF2-40B4-BE49-F238E27FC236}">
                  <a16:creationId xmlns:a16="http://schemas.microsoft.com/office/drawing/2014/main" id="{03658B55-10BF-412C-9017-38BAFB46B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491"/>
              <a:ext cx="40" cy="133"/>
            </a:xfrm>
            <a:custGeom>
              <a:avLst/>
              <a:gdLst>
                <a:gd name="T0" fmla="*/ 0 w 16"/>
                <a:gd name="T1" fmla="*/ 0 h 50"/>
                <a:gd name="T2" fmla="*/ 83 w 16"/>
                <a:gd name="T3" fmla="*/ 303 h 50"/>
                <a:gd name="T4" fmla="*/ 113 w 16"/>
                <a:gd name="T5" fmla="*/ 737 h 50"/>
                <a:gd name="T6" fmla="*/ 250 w 16"/>
                <a:gd name="T7" fmla="*/ 942 h 50"/>
                <a:gd name="T8" fmla="*/ 220 w 16"/>
                <a:gd name="T9" fmla="*/ 524 h 50"/>
                <a:gd name="T10" fmla="*/ 188 w 16"/>
                <a:gd name="T11" fmla="*/ 77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0">
                  <a:moveTo>
                    <a:pt x="0" y="0"/>
                  </a:moveTo>
                  <a:cubicBezTo>
                    <a:pt x="3" y="8"/>
                    <a:pt x="5" y="6"/>
                    <a:pt x="5" y="16"/>
                  </a:cubicBezTo>
                  <a:cubicBezTo>
                    <a:pt x="5" y="26"/>
                    <a:pt x="4" y="30"/>
                    <a:pt x="7" y="39"/>
                  </a:cubicBezTo>
                  <a:cubicBezTo>
                    <a:pt x="10" y="48"/>
                    <a:pt x="16" y="50"/>
                    <a:pt x="16" y="50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4"/>
                    <a:pt x="12" y="4"/>
                    <a:pt x="12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9" name="Freeform 52">
              <a:extLst>
                <a:ext uri="{FF2B5EF4-FFF2-40B4-BE49-F238E27FC236}">
                  <a16:creationId xmlns:a16="http://schemas.microsoft.com/office/drawing/2014/main" id="{6BBBEA11-A9C3-493B-A68D-938EBD58C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517"/>
              <a:ext cx="157" cy="326"/>
            </a:xfrm>
            <a:custGeom>
              <a:avLst/>
              <a:gdLst>
                <a:gd name="T0" fmla="*/ 787 w 63"/>
                <a:gd name="T1" fmla="*/ 0 h 122"/>
                <a:gd name="T2" fmla="*/ 758 w 63"/>
                <a:gd name="T3" fmla="*/ 593 h 122"/>
                <a:gd name="T4" fmla="*/ 558 w 63"/>
                <a:gd name="T5" fmla="*/ 1128 h 122"/>
                <a:gd name="T6" fmla="*/ 466 w 63"/>
                <a:gd name="T7" fmla="*/ 1699 h 122"/>
                <a:gd name="T8" fmla="*/ 217 w 63"/>
                <a:gd name="T9" fmla="*/ 2122 h 122"/>
                <a:gd name="T10" fmla="*/ 0 w 63"/>
                <a:gd name="T11" fmla="*/ 2327 h 122"/>
                <a:gd name="T12" fmla="*/ 199 w 63"/>
                <a:gd name="T13" fmla="*/ 2327 h 122"/>
                <a:gd name="T14" fmla="*/ 591 w 63"/>
                <a:gd name="T15" fmla="*/ 1699 h 122"/>
                <a:gd name="T16" fmla="*/ 715 w 63"/>
                <a:gd name="T17" fmla="*/ 1243 h 122"/>
                <a:gd name="T18" fmla="*/ 870 w 63"/>
                <a:gd name="T19" fmla="*/ 743 h 122"/>
                <a:gd name="T20" fmla="*/ 974 w 63"/>
                <a:gd name="T21" fmla="*/ 379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122">
                  <a:moveTo>
                    <a:pt x="51" y="0"/>
                  </a:moveTo>
                  <a:cubicBezTo>
                    <a:pt x="53" y="11"/>
                    <a:pt x="54" y="17"/>
                    <a:pt x="49" y="31"/>
                  </a:cubicBezTo>
                  <a:cubicBezTo>
                    <a:pt x="44" y="45"/>
                    <a:pt x="38" y="50"/>
                    <a:pt x="36" y="59"/>
                  </a:cubicBezTo>
                  <a:cubicBezTo>
                    <a:pt x="34" y="68"/>
                    <a:pt x="35" y="81"/>
                    <a:pt x="30" y="89"/>
                  </a:cubicBezTo>
                  <a:cubicBezTo>
                    <a:pt x="25" y="97"/>
                    <a:pt x="21" y="106"/>
                    <a:pt x="14" y="111"/>
                  </a:cubicBezTo>
                  <a:cubicBezTo>
                    <a:pt x="7" y="115"/>
                    <a:pt x="0" y="122"/>
                    <a:pt x="0" y="122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63" y="20"/>
                    <a:pt x="63" y="20"/>
                    <a:pt x="63" y="2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0" name="Freeform 53">
              <a:extLst>
                <a:ext uri="{FF2B5EF4-FFF2-40B4-BE49-F238E27FC236}">
                  <a16:creationId xmlns:a16="http://schemas.microsoft.com/office/drawing/2014/main" id="{620C1270-B15A-4534-B8C9-1E189CCF5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829"/>
              <a:ext cx="113" cy="134"/>
            </a:xfrm>
            <a:custGeom>
              <a:avLst/>
              <a:gdLst>
                <a:gd name="T0" fmla="*/ 0 w 45"/>
                <a:gd name="T1" fmla="*/ 0 h 50"/>
                <a:gd name="T2" fmla="*/ 271 w 45"/>
                <a:gd name="T3" fmla="*/ 230 h 50"/>
                <a:gd name="T4" fmla="*/ 555 w 45"/>
                <a:gd name="T5" fmla="*/ 560 h 50"/>
                <a:gd name="T6" fmla="*/ 713 w 45"/>
                <a:gd name="T7" fmla="*/ 962 h 50"/>
                <a:gd name="T8" fmla="*/ 429 w 45"/>
                <a:gd name="T9" fmla="*/ 595 h 50"/>
                <a:gd name="T10" fmla="*/ 146 w 45"/>
                <a:gd name="T11" fmla="*/ 273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50">
                  <a:moveTo>
                    <a:pt x="0" y="0"/>
                  </a:moveTo>
                  <a:cubicBezTo>
                    <a:pt x="12" y="2"/>
                    <a:pt x="11" y="6"/>
                    <a:pt x="17" y="12"/>
                  </a:cubicBezTo>
                  <a:cubicBezTo>
                    <a:pt x="23" y="18"/>
                    <a:pt x="25" y="23"/>
                    <a:pt x="35" y="29"/>
                  </a:cubicBezTo>
                  <a:cubicBezTo>
                    <a:pt x="45" y="35"/>
                    <a:pt x="45" y="50"/>
                    <a:pt x="45" y="5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9" y="14"/>
                    <a:pt x="9" y="14"/>
                    <a:pt x="9" y="1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1" name="Freeform 54">
              <a:extLst>
                <a:ext uri="{FF2B5EF4-FFF2-40B4-BE49-F238E27FC236}">
                  <a16:creationId xmlns:a16="http://schemas.microsoft.com/office/drawing/2014/main" id="{40E4B5F8-FC8F-473B-9DF0-FC3A8AAB0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1795"/>
              <a:ext cx="90" cy="309"/>
            </a:xfrm>
            <a:custGeom>
              <a:avLst/>
              <a:gdLst>
                <a:gd name="T0" fmla="*/ 0 w 36"/>
                <a:gd name="T1" fmla="*/ 418 h 116"/>
                <a:gd name="T2" fmla="*/ 125 w 36"/>
                <a:gd name="T3" fmla="*/ 815 h 116"/>
                <a:gd name="T4" fmla="*/ 188 w 36"/>
                <a:gd name="T5" fmla="*/ 1249 h 116"/>
                <a:gd name="T6" fmla="*/ 395 w 36"/>
                <a:gd name="T7" fmla="*/ 2192 h 116"/>
                <a:gd name="T8" fmla="*/ 408 w 36"/>
                <a:gd name="T9" fmla="*/ 1249 h 116"/>
                <a:gd name="T10" fmla="*/ 300 w 36"/>
                <a:gd name="T11" fmla="*/ 511 h 116"/>
                <a:gd name="T12" fmla="*/ 20 w 36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16">
                  <a:moveTo>
                    <a:pt x="0" y="22"/>
                  </a:moveTo>
                  <a:cubicBezTo>
                    <a:pt x="3" y="29"/>
                    <a:pt x="6" y="35"/>
                    <a:pt x="8" y="43"/>
                  </a:cubicBezTo>
                  <a:cubicBezTo>
                    <a:pt x="10" y="51"/>
                    <a:pt x="11" y="58"/>
                    <a:pt x="12" y="66"/>
                  </a:cubicBezTo>
                  <a:cubicBezTo>
                    <a:pt x="14" y="83"/>
                    <a:pt x="22" y="98"/>
                    <a:pt x="25" y="116"/>
                  </a:cubicBezTo>
                  <a:cubicBezTo>
                    <a:pt x="36" y="113"/>
                    <a:pt x="27" y="74"/>
                    <a:pt x="26" y="66"/>
                  </a:cubicBezTo>
                  <a:cubicBezTo>
                    <a:pt x="25" y="54"/>
                    <a:pt x="23" y="39"/>
                    <a:pt x="19" y="27"/>
                  </a:cubicBezTo>
                  <a:cubicBezTo>
                    <a:pt x="15" y="18"/>
                    <a:pt x="1" y="10"/>
                    <a:pt x="1" y="0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2" name="Freeform 55">
              <a:extLst>
                <a:ext uri="{FF2B5EF4-FFF2-40B4-BE49-F238E27FC236}">
                  <a16:creationId xmlns:a16="http://schemas.microsoft.com/office/drawing/2014/main" id="{84ECE02F-2088-4AA0-AAD1-8BB43F772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835"/>
              <a:ext cx="80" cy="290"/>
            </a:xfrm>
            <a:custGeom>
              <a:avLst/>
              <a:gdLst>
                <a:gd name="T0" fmla="*/ 408 w 32"/>
                <a:gd name="T1" fmla="*/ 56 h 109"/>
                <a:gd name="T2" fmla="*/ 158 w 32"/>
                <a:gd name="T3" fmla="*/ 1245 h 109"/>
                <a:gd name="T4" fmla="*/ 0 w 32"/>
                <a:gd name="T5" fmla="*/ 1884 h 109"/>
                <a:gd name="T6" fmla="*/ 220 w 32"/>
                <a:gd name="T7" fmla="*/ 1846 h 109"/>
                <a:gd name="T8" fmla="*/ 283 w 32"/>
                <a:gd name="T9" fmla="*/ 1338 h 109"/>
                <a:gd name="T10" fmla="*/ 333 w 32"/>
                <a:gd name="T11" fmla="*/ 793 h 109"/>
                <a:gd name="T12" fmla="*/ 395 w 32"/>
                <a:gd name="T13" fmla="*/ 396 h 109"/>
                <a:gd name="T14" fmla="*/ 425 w 32"/>
                <a:gd name="T15" fmla="*/ 511 h 109"/>
                <a:gd name="T16" fmla="*/ 458 w 32"/>
                <a:gd name="T17" fmla="*/ 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09">
                  <a:moveTo>
                    <a:pt x="26" y="3"/>
                  </a:moveTo>
                  <a:cubicBezTo>
                    <a:pt x="11" y="16"/>
                    <a:pt x="12" y="49"/>
                    <a:pt x="10" y="66"/>
                  </a:cubicBezTo>
                  <a:cubicBezTo>
                    <a:pt x="8" y="76"/>
                    <a:pt x="13" y="96"/>
                    <a:pt x="0" y="100"/>
                  </a:cubicBezTo>
                  <a:cubicBezTo>
                    <a:pt x="2" y="109"/>
                    <a:pt x="12" y="104"/>
                    <a:pt x="14" y="98"/>
                  </a:cubicBezTo>
                  <a:cubicBezTo>
                    <a:pt x="17" y="92"/>
                    <a:pt x="17" y="79"/>
                    <a:pt x="18" y="71"/>
                  </a:cubicBezTo>
                  <a:cubicBezTo>
                    <a:pt x="19" y="62"/>
                    <a:pt x="20" y="52"/>
                    <a:pt x="21" y="42"/>
                  </a:cubicBezTo>
                  <a:cubicBezTo>
                    <a:pt x="21" y="35"/>
                    <a:pt x="22" y="28"/>
                    <a:pt x="25" y="21"/>
                  </a:cubicBezTo>
                  <a:cubicBezTo>
                    <a:pt x="27" y="23"/>
                    <a:pt x="27" y="25"/>
                    <a:pt x="27" y="27"/>
                  </a:cubicBezTo>
                  <a:cubicBezTo>
                    <a:pt x="29" y="20"/>
                    <a:pt x="32" y="7"/>
                    <a:pt x="29" y="0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3" name="Freeform 56">
              <a:extLst>
                <a:ext uri="{FF2B5EF4-FFF2-40B4-BE49-F238E27FC236}">
                  <a16:creationId xmlns:a16="http://schemas.microsoft.com/office/drawing/2014/main" id="{67BC2379-A4DB-4F18-BF5C-AF73E208B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397"/>
              <a:ext cx="180" cy="536"/>
            </a:xfrm>
            <a:custGeom>
              <a:avLst/>
              <a:gdLst>
                <a:gd name="T0" fmla="*/ 188 w 72"/>
                <a:gd name="T1" fmla="*/ 0 h 201"/>
                <a:gd name="T2" fmla="*/ 458 w 72"/>
                <a:gd name="T3" fmla="*/ 931 h 201"/>
                <a:gd name="T4" fmla="*/ 533 w 72"/>
                <a:gd name="T5" fmla="*/ 1387 h 201"/>
                <a:gd name="T6" fmla="*/ 470 w 72"/>
                <a:gd name="T7" fmla="*/ 1784 h 201"/>
                <a:gd name="T8" fmla="*/ 675 w 72"/>
                <a:gd name="T9" fmla="*/ 2219 h 201"/>
                <a:gd name="T10" fmla="*/ 925 w 72"/>
                <a:gd name="T11" fmla="*/ 2653 h 201"/>
                <a:gd name="T12" fmla="*/ 1033 w 72"/>
                <a:gd name="T13" fmla="*/ 3107 h 201"/>
                <a:gd name="T14" fmla="*/ 1083 w 72"/>
                <a:gd name="T15" fmla="*/ 3755 h 201"/>
                <a:gd name="T16" fmla="*/ 938 w 72"/>
                <a:gd name="T17" fmla="*/ 3413 h 201"/>
                <a:gd name="T18" fmla="*/ 908 w 72"/>
                <a:gd name="T19" fmla="*/ 3584 h 201"/>
                <a:gd name="T20" fmla="*/ 875 w 72"/>
                <a:gd name="T21" fmla="*/ 3605 h 201"/>
                <a:gd name="T22" fmla="*/ 958 w 72"/>
                <a:gd name="T23" fmla="*/ 3811 h 201"/>
                <a:gd name="T24" fmla="*/ 613 w 72"/>
                <a:gd name="T25" fmla="*/ 2765 h 201"/>
                <a:gd name="T26" fmla="*/ 0 w 72"/>
                <a:gd name="T27" fmla="*/ 1557 h 201"/>
                <a:gd name="T28" fmla="*/ 188 w 72"/>
                <a:gd name="T29" fmla="*/ 1480 h 201"/>
                <a:gd name="T30" fmla="*/ 220 w 72"/>
                <a:gd name="T31" fmla="*/ 1173 h 201"/>
                <a:gd name="T32" fmla="*/ 95 w 72"/>
                <a:gd name="T33" fmla="*/ 888 h 201"/>
                <a:gd name="T34" fmla="*/ 63 w 72"/>
                <a:gd name="T35" fmla="*/ 491 h 2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201">
                  <a:moveTo>
                    <a:pt x="12" y="0"/>
                  </a:moveTo>
                  <a:cubicBezTo>
                    <a:pt x="11" y="16"/>
                    <a:pt x="23" y="34"/>
                    <a:pt x="29" y="49"/>
                  </a:cubicBezTo>
                  <a:cubicBezTo>
                    <a:pt x="32" y="57"/>
                    <a:pt x="34" y="64"/>
                    <a:pt x="34" y="73"/>
                  </a:cubicBezTo>
                  <a:cubicBezTo>
                    <a:pt x="33" y="80"/>
                    <a:pt x="30" y="87"/>
                    <a:pt x="30" y="94"/>
                  </a:cubicBezTo>
                  <a:cubicBezTo>
                    <a:pt x="30" y="104"/>
                    <a:pt x="38" y="110"/>
                    <a:pt x="43" y="117"/>
                  </a:cubicBezTo>
                  <a:cubicBezTo>
                    <a:pt x="49" y="125"/>
                    <a:pt x="54" y="132"/>
                    <a:pt x="59" y="140"/>
                  </a:cubicBezTo>
                  <a:cubicBezTo>
                    <a:pt x="62" y="148"/>
                    <a:pt x="65" y="156"/>
                    <a:pt x="66" y="164"/>
                  </a:cubicBezTo>
                  <a:cubicBezTo>
                    <a:pt x="68" y="174"/>
                    <a:pt x="72" y="189"/>
                    <a:pt x="69" y="198"/>
                  </a:cubicBezTo>
                  <a:cubicBezTo>
                    <a:pt x="63" y="194"/>
                    <a:pt x="61" y="186"/>
                    <a:pt x="60" y="180"/>
                  </a:cubicBezTo>
                  <a:cubicBezTo>
                    <a:pt x="58" y="182"/>
                    <a:pt x="58" y="186"/>
                    <a:pt x="58" y="189"/>
                  </a:cubicBezTo>
                  <a:cubicBezTo>
                    <a:pt x="57" y="189"/>
                    <a:pt x="57" y="189"/>
                    <a:pt x="56" y="190"/>
                  </a:cubicBezTo>
                  <a:cubicBezTo>
                    <a:pt x="57" y="194"/>
                    <a:pt x="61" y="197"/>
                    <a:pt x="61" y="201"/>
                  </a:cubicBezTo>
                  <a:cubicBezTo>
                    <a:pt x="43" y="194"/>
                    <a:pt x="47" y="161"/>
                    <a:pt x="39" y="146"/>
                  </a:cubicBezTo>
                  <a:cubicBezTo>
                    <a:pt x="27" y="124"/>
                    <a:pt x="4" y="109"/>
                    <a:pt x="0" y="82"/>
                  </a:cubicBezTo>
                  <a:cubicBezTo>
                    <a:pt x="9" y="81"/>
                    <a:pt x="8" y="87"/>
                    <a:pt x="12" y="78"/>
                  </a:cubicBezTo>
                  <a:cubicBezTo>
                    <a:pt x="15" y="71"/>
                    <a:pt x="16" y="70"/>
                    <a:pt x="14" y="62"/>
                  </a:cubicBezTo>
                  <a:cubicBezTo>
                    <a:pt x="12" y="56"/>
                    <a:pt x="9" y="52"/>
                    <a:pt x="6" y="47"/>
                  </a:cubicBezTo>
                  <a:cubicBezTo>
                    <a:pt x="0" y="38"/>
                    <a:pt x="7" y="34"/>
                    <a:pt x="4" y="26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4" name="Freeform 57">
              <a:extLst>
                <a:ext uri="{FF2B5EF4-FFF2-40B4-BE49-F238E27FC236}">
                  <a16:creationId xmlns:a16="http://schemas.microsoft.com/office/drawing/2014/main" id="{015A6E95-FD81-4871-834E-2D1B0A2F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2392"/>
              <a:ext cx="100" cy="597"/>
            </a:xfrm>
            <a:custGeom>
              <a:avLst/>
              <a:gdLst>
                <a:gd name="T0" fmla="*/ 283 w 40"/>
                <a:gd name="T1" fmla="*/ 0 h 224"/>
                <a:gd name="T2" fmla="*/ 250 w 40"/>
                <a:gd name="T3" fmla="*/ 418 h 224"/>
                <a:gd name="T4" fmla="*/ 220 w 40"/>
                <a:gd name="T5" fmla="*/ 853 h 224"/>
                <a:gd name="T6" fmla="*/ 83 w 40"/>
                <a:gd name="T7" fmla="*/ 1783 h 224"/>
                <a:gd name="T8" fmla="*/ 238 w 40"/>
                <a:gd name="T9" fmla="*/ 2934 h 224"/>
                <a:gd name="T10" fmla="*/ 438 w 40"/>
                <a:gd name="T11" fmla="*/ 4104 h 224"/>
                <a:gd name="T12" fmla="*/ 520 w 40"/>
                <a:gd name="T13" fmla="*/ 3331 h 224"/>
                <a:gd name="T14" fmla="*/ 533 w 40"/>
                <a:gd name="T15" fmla="*/ 2388 h 224"/>
                <a:gd name="T16" fmla="*/ 395 w 40"/>
                <a:gd name="T17" fmla="*/ 1556 h 224"/>
                <a:gd name="T18" fmla="*/ 550 w 40"/>
                <a:gd name="T19" fmla="*/ 760 h 224"/>
                <a:gd name="T20" fmla="*/ 425 w 40"/>
                <a:gd name="T21" fmla="*/ 21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24">
                  <a:moveTo>
                    <a:pt x="18" y="0"/>
                  </a:moveTo>
                  <a:cubicBezTo>
                    <a:pt x="18" y="7"/>
                    <a:pt x="16" y="14"/>
                    <a:pt x="16" y="22"/>
                  </a:cubicBezTo>
                  <a:cubicBezTo>
                    <a:pt x="16" y="30"/>
                    <a:pt x="17" y="38"/>
                    <a:pt x="14" y="45"/>
                  </a:cubicBezTo>
                  <a:cubicBezTo>
                    <a:pt x="9" y="61"/>
                    <a:pt x="3" y="76"/>
                    <a:pt x="5" y="94"/>
                  </a:cubicBezTo>
                  <a:cubicBezTo>
                    <a:pt x="7" y="115"/>
                    <a:pt x="15" y="133"/>
                    <a:pt x="15" y="155"/>
                  </a:cubicBezTo>
                  <a:cubicBezTo>
                    <a:pt x="14" y="169"/>
                    <a:pt x="0" y="224"/>
                    <a:pt x="28" y="217"/>
                  </a:cubicBezTo>
                  <a:cubicBezTo>
                    <a:pt x="22" y="205"/>
                    <a:pt x="30" y="188"/>
                    <a:pt x="33" y="176"/>
                  </a:cubicBezTo>
                  <a:cubicBezTo>
                    <a:pt x="36" y="161"/>
                    <a:pt x="37" y="141"/>
                    <a:pt x="34" y="126"/>
                  </a:cubicBezTo>
                  <a:cubicBezTo>
                    <a:pt x="32" y="111"/>
                    <a:pt x="23" y="97"/>
                    <a:pt x="25" y="82"/>
                  </a:cubicBezTo>
                  <a:cubicBezTo>
                    <a:pt x="26" y="69"/>
                    <a:pt x="35" y="54"/>
                    <a:pt x="35" y="40"/>
                  </a:cubicBezTo>
                  <a:cubicBezTo>
                    <a:pt x="35" y="30"/>
                    <a:pt x="40" y="5"/>
                    <a:pt x="27" y="1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5" name="Freeform 58">
              <a:extLst>
                <a:ext uri="{FF2B5EF4-FFF2-40B4-BE49-F238E27FC236}">
                  <a16:creationId xmlns:a16="http://schemas.microsoft.com/office/drawing/2014/main" id="{66729C10-C2C7-4E38-AB83-EF5178BD5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429"/>
              <a:ext cx="70" cy="494"/>
            </a:xfrm>
            <a:custGeom>
              <a:avLst/>
              <a:gdLst>
                <a:gd name="T0" fmla="*/ 0 w 28"/>
                <a:gd name="T1" fmla="*/ 0 h 185"/>
                <a:gd name="T2" fmla="*/ 375 w 28"/>
                <a:gd name="T3" fmla="*/ 991 h 185"/>
                <a:gd name="T4" fmla="*/ 375 w 28"/>
                <a:gd name="T5" fmla="*/ 2075 h 185"/>
                <a:gd name="T6" fmla="*/ 375 w 28"/>
                <a:gd name="T7" fmla="*/ 2566 h 185"/>
                <a:gd name="T8" fmla="*/ 313 w 28"/>
                <a:gd name="T9" fmla="*/ 2929 h 185"/>
                <a:gd name="T10" fmla="*/ 333 w 28"/>
                <a:gd name="T11" fmla="*/ 3522 h 185"/>
                <a:gd name="T12" fmla="*/ 188 w 28"/>
                <a:gd name="T13" fmla="*/ 2873 h 185"/>
                <a:gd name="T14" fmla="*/ 250 w 28"/>
                <a:gd name="T15" fmla="*/ 1848 h 185"/>
                <a:gd name="T16" fmla="*/ 113 w 28"/>
                <a:gd name="T17" fmla="*/ 478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185">
                  <a:moveTo>
                    <a:pt x="0" y="0"/>
                  </a:moveTo>
                  <a:cubicBezTo>
                    <a:pt x="1" y="19"/>
                    <a:pt x="22" y="32"/>
                    <a:pt x="24" y="52"/>
                  </a:cubicBezTo>
                  <a:cubicBezTo>
                    <a:pt x="27" y="71"/>
                    <a:pt x="24" y="90"/>
                    <a:pt x="24" y="109"/>
                  </a:cubicBezTo>
                  <a:cubicBezTo>
                    <a:pt x="24" y="118"/>
                    <a:pt x="25" y="127"/>
                    <a:pt x="24" y="135"/>
                  </a:cubicBezTo>
                  <a:cubicBezTo>
                    <a:pt x="23" y="141"/>
                    <a:pt x="20" y="148"/>
                    <a:pt x="20" y="154"/>
                  </a:cubicBezTo>
                  <a:cubicBezTo>
                    <a:pt x="20" y="165"/>
                    <a:pt x="28" y="176"/>
                    <a:pt x="21" y="185"/>
                  </a:cubicBezTo>
                  <a:cubicBezTo>
                    <a:pt x="16" y="173"/>
                    <a:pt x="12" y="165"/>
                    <a:pt x="12" y="151"/>
                  </a:cubicBezTo>
                  <a:cubicBezTo>
                    <a:pt x="12" y="133"/>
                    <a:pt x="13" y="114"/>
                    <a:pt x="16" y="97"/>
                  </a:cubicBezTo>
                  <a:cubicBezTo>
                    <a:pt x="20" y="75"/>
                    <a:pt x="18" y="45"/>
                    <a:pt x="7" y="25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6" name="Freeform 59">
              <a:extLst>
                <a:ext uri="{FF2B5EF4-FFF2-40B4-BE49-F238E27FC236}">
                  <a16:creationId xmlns:a16="http://schemas.microsoft.com/office/drawing/2014/main" id="{CA9B03AC-9921-428B-AF0E-405D7217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832"/>
              <a:ext cx="50" cy="272"/>
            </a:xfrm>
            <a:custGeom>
              <a:avLst/>
              <a:gdLst>
                <a:gd name="T0" fmla="*/ 20 w 20"/>
                <a:gd name="T1" fmla="*/ 0 h 102"/>
                <a:gd name="T2" fmla="*/ 158 w 20"/>
                <a:gd name="T3" fmla="*/ 888 h 102"/>
                <a:gd name="T4" fmla="*/ 220 w 20"/>
                <a:gd name="T5" fmla="*/ 1933 h 102"/>
                <a:gd name="T6" fmla="*/ 95 w 20"/>
                <a:gd name="T7" fmla="*/ 1229 h 102"/>
                <a:gd name="T8" fmla="*/ 20 w 20"/>
                <a:gd name="T9" fmla="*/ 54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2">
                  <a:moveTo>
                    <a:pt x="1" y="0"/>
                  </a:moveTo>
                  <a:cubicBezTo>
                    <a:pt x="4" y="15"/>
                    <a:pt x="7" y="32"/>
                    <a:pt x="10" y="47"/>
                  </a:cubicBezTo>
                  <a:cubicBezTo>
                    <a:pt x="13" y="62"/>
                    <a:pt x="20" y="89"/>
                    <a:pt x="14" y="102"/>
                  </a:cubicBezTo>
                  <a:cubicBezTo>
                    <a:pt x="8" y="92"/>
                    <a:pt x="9" y="76"/>
                    <a:pt x="6" y="65"/>
                  </a:cubicBezTo>
                  <a:cubicBezTo>
                    <a:pt x="3" y="52"/>
                    <a:pt x="0" y="42"/>
                    <a:pt x="1" y="29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7" name="Freeform 60">
              <a:extLst>
                <a:ext uri="{FF2B5EF4-FFF2-40B4-BE49-F238E27FC236}">
                  <a16:creationId xmlns:a16="http://schemas.microsoft.com/office/drawing/2014/main" id="{30541105-81A0-4BB4-8F0B-E25BF6F8E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539"/>
              <a:ext cx="35" cy="221"/>
            </a:xfrm>
            <a:custGeom>
              <a:avLst/>
              <a:gdLst>
                <a:gd name="T0" fmla="*/ 188 w 14"/>
                <a:gd name="T1" fmla="*/ 0 h 83"/>
                <a:gd name="T2" fmla="*/ 50 w 14"/>
                <a:gd name="T3" fmla="*/ 703 h 83"/>
                <a:gd name="T4" fmla="*/ 220 w 14"/>
                <a:gd name="T5" fmla="*/ 1566 h 83"/>
                <a:gd name="T6" fmla="*/ 95 w 14"/>
                <a:gd name="T7" fmla="*/ 738 h 83"/>
                <a:gd name="T8" fmla="*/ 188 w 14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3">
                  <a:moveTo>
                    <a:pt x="12" y="0"/>
                  </a:moveTo>
                  <a:cubicBezTo>
                    <a:pt x="7" y="13"/>
                    <a:pt x="0" y="25"/>
                    <a:pt x="3" y="37"/>
                  </a:cubicBezTo>
                  <a:cubicBezTo>
                    <a:pt x="6" y="49"/>
                    <a:pt x="14" y="69"/>
                    <a:pt x="14" y="83"/>
                  </a:cubicBezTo>
                  <a:cubicBezTo>
                    <a:pt x="14" y="68"/>
                    <a:pt x="9" y="50"/>
                    <a:pt x="6" y="39"/>
                  </a:cubicBezTo>
                  <a:cubicBezTo>
                    <a:pt x="4" y="29"/>
                    <a:pt x="9" y="13"/>
                    <a:pt x="12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8" name="Freeform 61">
              <a:extLst>
                <a:ext uri="{FF2B5EF4-FFF2-40B4-BE49-F238E27FC236}">
                  <a16:creationId xmlns:a16="http://schemas.microsoft.com/office/drawing/2014/main" id="{88F58E8B-B663-43A6-B6CB-487393A4C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499"/>
              <a:ext cx="27" cy="162"/>
            </a:xfrm>
            <a:custGeom>
              <a:avLst/>
              <a:gdLst>
                <a:gd name="T0" fmla="*/ 0 w 11"/>
                <a:gd name="T1" fmla="*/ 0 h 61"/>
                <a:gd name="T2" fmla="*/ 103 w 11"/>
                <a:gd name="T3" fmla="*/ 677 h 61"/>
                <a:gd name="T4" fmla="*/ 71 w 11"/>
                <a:gd name="T5" fmla="*/ 1142 h 61"/>
                <a:gd name="T6" fmla="*/ 162 w 11"/>
                <a:gd name="T7" fmla="*/ 507 h 61"/>
                <a:gd name="T8" fmla="*/ 0 w 11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1">
                  <a:moveTo>
                    <a:pt x="0" y="0"/>
                  </a:moveTo>
                  <a:cubicBezTo>
                    <a:pt x="7" y="14"/>
                    <a:pt x="8" y="25"/>
                    <a:pt x="7" y="36"/>
                  </a:cubicBezTo>
                  <a:cubicBezTo>
                    <a:pt x="6" y="47"/>
                    <a:pt x="3" y="54"/>
                    <a:pt x="5" y="61"/>
                  </a:cubicBezTo>
                  <a:cubicBezTo>
                    <a:pt x="6" y="48"/>
                    <a:pt x="11" y="41"/>
                    <a:pt x="11" y="27"/>
                  </a:cubicBezTo>
                  <a:cubicBezTo>
                    <a:pt x="11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9" name="Freeform 62">
              <a:extLst>
                <a:ext uri="{FF2B5EF4-FFF2-40B4-BE49-F238E27FC236}">
                  <a16:creationId xmlns:a16="http://schemas.microsoft.com/office/drawing/2014/main" id="{E997F891-A006-4289-B541-8482EE80B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571"/>
              <a:ext cx="15" cy="197"/>
            </a:xfrm>
            <a:custGeom>
              <a:avLst/>
              <a:gdLst>
                <a:gd name="T0" fmla="*/ 0 w 6"/>
                <a:gd name="T1" fmla="*/ 0 h 74"/>
                <a:gd name="T2" fmla="*/ 20 w 6"/>
                <a:gd name="T3" fmla="*/ 1395 h 74"/>
                <a:gd name="T4" fmla="*/ 0 w 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4">
                  <a:moveTo>
                    <a:pt x="0" y="0"/>
                  </a:moveTo>
                  <a:cubicBezTo>
                    <a:pt x="1" y="18"/>
                    <a:pt x="2" y="56"/>
                    <a:pt x="1" y="74"/>
                  </a:cubicBezTo>
                  <a:cubicBezTo>
                    <a:pt x="6" y="54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0" name="Freeform 63">
              <a:extLst>
                <a:ext uri="{FF2B5EF4-FFF2-40B4-BE49-F238E27FC236}">
                  <a16:creationId xmlns:a16="http://schemas.microsoft.com/office/drawing/2014/main" id="{946ABAE4-1EEF-4CED-A156-62989588C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1915"/>
              <a:ext cx="33" cy="154"/>
            </a:xfrm>
            <a:custGeom>
              <a:avLst/>
              <a:gdLst>
                <a:gd name="T0" fmla="*/ 0 w 13"/>
                <a:gd name="T1" fmla="*/ 0 h 58"/>
                <a:gd name="T2" fmla="*/ 96 w 13"/>
                <a:gd name="T3" fmla="*/ 600 h 58"/>
                <a:gd name="T4" fmla="*/ 147 w 13"/>
                <a:gd name="T5" fmla="*/ 1086 h 58"/>
                <a:gd name="T6" fmla="*/ 0 w 13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8">
                  <a:moveTo>
                    <a:pt x="0" y="0"/>
                  </a:moveTo>
                  <a:cubicBezTo>
                    <a:pt x="1" y="12"/>
                    <a:pt x="3" y="20"/>
                    <a:pt x="6" y="32"/>
                  </a:cubicBezTo>
                  <a:cubicBezTo>
                    <a:pt x="9" y="44"/>
                    <a:pt x="9" y="58"/>
                    <a:pt x="9" y="58"/>
                  </a:cubicBezTo>
                  <a:cubicBezTo>
                    <a:pt x="13" y="34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1" name="Freeform 64">
              <a:extLst>
                <a:ext uri="{FF2B5EF4-FFF2-40B4-BE49-F238E27FC236}">
                  <a16:creationId xmlns:a16="http://schemas.microsoft.com/office/drawing/2014/main" id="{DE5E95C8-A3C1-4119-B8F3-BA73B6084F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" y="1781"/>
              <a:ext cx="976" cy="1027"/>
            </a:xfrm>
            <a:custGeom>
              <a:avLst/>
              <a:gdLst>
                <a:gd name="T0" fmla="*/ 5611 w 390"/>
                <a:gd name="T1" fmla="*/ 2812 h 385"/>
                <a:gd name="T2" fmla="*/ 5080 w 390"/>
                <a:gd name="T3" fmla="*/ 2710 h 385"/>
                <a:gd name="T4" fmla="*/ 4359 w 390"/>
                <a:gd name="T5" fmla="*/ 2825 h 385"/>
                <a:gd name="T6" fmla="*/ 3984 w 390"/>
                <a:gd name="T7" fmla="*/ 2868 h 385"/>
                <a:gd name="T8" fmla="*/ 3589 w 390"/>
                <a:gd name="T9" fmla="*/ 2355 h 385"/>
                <a:gd name="T10" fmla="*/ 3076 w 390"/>
                <a:gd name="T11" fmla="*/ 2369 h 385"/>
                <a:gd name="T12" fmla="*/ 2505 w 390"/>
                <a:gd name="T13" fmla="*/ 2313 h 385"/>
                <a:gd name="T14" fmla="*/ 2055 w 390"/>
                <a:gd name="T15" fmla="*/ 2449 h 385"/>
                <a:gd name="T16" fmla="*/ 1647 w 390"/>
                <a:gd name="T17" fmla="*/ 2654 h 385"/>
                <a:gd name="T18" fmla="*/ 926 w 390"/>
                <a:gd name="T19" fmla="*/ 2641 h 385"/>
                <a:gd name="T20" fmla="*/ 345 w 390"/>
                <a:gd name="T21" fmla="*/ 2561 h 385"/>
                <a:gd name="T22" fmla="*/ 363 w 390"/>
                <a:gd name="T23" fmla="*/ 4690 h 385"/>
                <a:gd name="T24" fmla="*/ 926 w 390"/>
                <a:gd name="T25" fmla="*/ 4441 h 385"/>
                <a:gd name="T26" fmla="*/ 1722 w 390"/>
                <a:gd name="T27" fmla="*/ 4634 h 385"/>
                <a:gd name="T28" fmla="*/ 2192 w 390"/>
                <a:gd name="T29" fmla="*/ 4327 h 385"/>
                <a:gd name="T30" fmla="*/ 2680 w 390"/>
                <a:gd name="T31" fmla="*/ 4313 h 385"/>
                <a:gd name="T32" fmla="*/ 3338 w 390"/>
                <a:gd name="T33" fmla="*/ 4348 h 385"/>
                <a:gd name="T34" fmla="*/ 3871 w 390"/>
                <a:gd name="T35" fmla="*/ 4519 h 385"/>
                <a:gd name="T36" fmla="*/ 4152 w 390"/>
                <a:gd name="T37" fmla="*/ 4690 h 385"/>
                <a:gd name="T38" fmla="*/ 4702 w 390"/>
                <a:gd name="T39" fmla="*/ 4839 h 385"/>
                <a:gd name="T40" fmla="*/ 5298 w 390"/>
                <a:gd name="T41" fmla="*/ 4804 h 385"/>
                <a:gd name="T42" fmla="*/ 5748 w 390"/>
                <a:gd name="T43" fmla="*/ 7309 h 385"/>
                <a:gd name="T44" fmla="*/ 5811 w 390"/>
                <a:gd name="T45" fmla="*/ 4975 h 385"/>
                <a:gd name="T46" fmla="*/ 5310 w 390"/>
                <a:gd name="T47" fmla="*/ 4724 h 385"/>
                <a:gd name="T48" fmla="*/ 5048 w 390"/>
                <a:gd name="T49" fmla="*/ 4711 h 385"/>
                <a:gd name="T50" fmla="*/ 4527 w 390"/>
                <a:gd name="T51" fmla="*/ 4575 h 385"/>
                <a:gd name="T52" fmla="*/ 4184 w 390"/>
                <a:gd name="T53" fmla="*/ 4540 h 385"/>
                <a:gd name="T54" fmla="*/ 3901 w 390"/>
                <a:gd name="T55" fmla="*/ 4404 h 385"/>
                <a:gd name="T56" fmla="*/ 3651 w 390"/>
                <a:gd name="T57" fmla="*/ 4292 h 385"/>
                <a:gd name="T58" fmla="*/ 3213 w 390"/>
                <a:gd name="T59" fmla="*/ 4156 h 385"/>
                <a:gd name="T60" fmla="*/ 2788 w 390"/>
                <a:gd name="T61" fmla="*/ 4271 h 385"/>
                <a:gd name="T62" fmla="*/ 2525 w 390"/>
                <a:gd name="T63" fmla="*/ 4292 h 385"/>
                <a:gd name="T64" fmla="*/ 2147 w 390"/>
                <a:gd name="T65" fmla="*/ 4255 h 385"/>
                <a:gd name="T66" fmla="*/ 1834 w 390"/>
                <a:gd name="T67" fmla="*/ 4497 h 385"/>
                <a:gd name="T68" fmla="*/ 1472 w 390"/>
                <a:gd name="T69" fmla="*/ 4327 h 385"/>
                <a:gd name="T70" fmla="*/ 801 w 390"/>
                <a:gd name="T71" fmla="*/ 4327 h 385"/>
                <a:gd name="T72" fmla="*/ 375 w 390"/>
                <a:gd name="T73" fmla="*/ 4519 h 385"/>
                <a:gd name="T74" fmla="*/ 63 w 390"/>
                <a:gd name="T75" fmla="*/ 3358 h 385"/>
                <a:gd name="T76" fmla="*/ 395 w 390"/>
                <a:gd name="T77" fmla="*/ 2641 h 385"/>
                <a:gd name="T78" fmla="*/ 676 w 390"/>
                <a:gd name="T79" fmla="*/ 2582 h 385"/>
                <a:gd name="T80" fmla="*/ 1084 w 390"/>
                <a:gd name="T81" fmla="*/ 2598 h 385"/>
                <a:gd name="T82" fmla="*/ 1567 w 390"/>
                <a:gd name="T83" fmla="*/ 2654 h 385"/>
                <a:gd name="T84" fmla="*/ 1867 w 390"/>
                <a:gd name="T85" fmla="*/ 2868 h 385"/>
                <a:gd name="T86" fmla="*/ 2192 w 390"/>
                <a:gd name="T87" fmla="*/ 2369 h 385"/>
                <a:gd name="T88" fmla="*/ 2505 w 390"/>
                <a:gd name="T89" fmla="*/ 2470 h 385"/>
                <a:gd name="T90" fmla="*/ 2805 w 390"/>
                <a:gd name="T91" fmla="*/ 2390 h 385"/>
                <a:gd name="T92" fmla="*/ 3293 w 390"/>
                <a:gd name="T93" fmla="*/ 2427 h 385"/>
                <a:gd name="T94" fmla="*/ 3651 w 390"/>
                <a:gd name="T95" fmla="*/ 2561 h 385"/>
                <a:gd name="T96" fmla="*/ 3922 w 390"/>
                <a:gd name="T97" fmla="*/ 2924 h 385"/>
                <a:gd name="T98" fmla="*/ 4214 w 390"/>
                <a:gd name="T99" fmla="*/ 2924 h 385"/>
                <a:gd name="T100" fmla="*/ 4497 w 390"/>
                <a:gd name="T101" fmla="*/ 2924 h 385"/>
                <a:gd name="T102" fmla="*/ 4893 w 390"/>
                <a:gd name="T103" fmla="*/ 2940 h 385"/>
                <a:gd name="T104" fmla="*/ 5298 w 390"/>
                <a:gd name="T105" fmla="*/ 2868 h 385"/>
                <a:gd name="T106" fmla="*/ 5781 w 390"/>
                <a:gd name="T107" fmla="*/ 2902 h 385"/>
                <a:gd name="T108" fmla="*/ 5894 w 390"/>
                <a:gd name="T109" fmla="*/ 5167 h 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90" h="385">
                  <a:moveTo>
                    <a:pt x="367" y="17"/>
                  </a:moveTo>
                  <a:cubicBezTo>
                    <a:pt x="367" y="17"/>
                    <a:pt x="367" y="17"/>
                    <a:pt x="367" y="17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58" y="148"/>
                    <a:pt x="358" y="148"/>
                    <a:pt x="358" y="148"/>
                  </a:cubicBezTo>
                  <a:cubicBezTo>
                    <a:pt x="350" y="150"/>
                    <a:pt x="350" y="150"/>
                    <a:pt x="350" y="150"/>
                  </a:cubicBezTo>
                  <a:cubicBezTo>
                    <a:pt x="338" y="146"/>
                    <a:pt x="338" y="146"/>
                    <a:pt x="338" y="146"/>
                  </a:cubicBezTo>
                  <a:cubicBezTo>
                    <a:pt x="331" y="150"/>
                    <a:pt x="331" y="150"/>
                    <a:pt x="331" y="150"/>
                  </a:cubicBezTo>
                  <a:cubicBezTo>
                    <a:pt x="325" y="147"/>
                    <a:pt x="325" y="147"/>
                    <a:pt x="325" y="147"/>
                  </a:cubicBezTo>
                  <a:cubicBezTo>
                    <a:pt x="324" y="143"/>
                    <a:pt x="324" y="143"/>
                    <a:pt x="324" y="143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299" y="143"/>
                    <a:pt x="299" y="143"/>
                    <a:pt x="299" y="14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5" y="144"/>
                    <a:pt x="285" y="144"/>
                    <a:pt x="285" y="144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0" y="143"/>
                    <a:pt x="270" y="143"/>
                    <a:pt x="270" y="143"/>
                  </a:cubicBezTo>
                  <a:cubicBezTo>
                    <a:pt x="265" y="152"/>
                    <a:pt x="265" y="152"/>
                    <a:pt x="265" y="152"/>
                  </a:cubicBezTo>
                  <a:cubicBezTo>
                    <a:pt x="257" y="152"/>
                    <a:pt x="257" y="152"/>
                    <a:pt x="257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48" y="142"/>
                    <a:pt x="248" y="142"/>
                    <a:pt x="248" y="142"/>
                  </a:cubicBezTo>
                  <a:cubicBezTo>
                    <a:pt x="247" y="134"/>
                    <a:pt x="247" y="134"/>
                    <a:pt x="247" y="134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1" y="131"/>
                    <a:pt x="231" y="131"/>
                    <a:pt x="231" y="131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19" y="123"/>
                    <a:pt x="219" y="123"/>
                    <a:pt x="219" y="123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05" y="116"/>
                    <a:pt x="205" y="116"/>
                    <a:pt x="205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196" y="125"/>
                    <a:pt x="196" y="125"/>
                    <a:pt x="196" y="125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78" y="122"/>
                    <a:pt x="178" y="122"/>
                    <a:pt x="178" y="122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27" y="137"/>
                    <a:pt x="127" y="137"/>
                    <a:pt x="127" y="137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95" y="138"/>
                    <a:pt x="95" y="138"/>
                    <a:pt x="95" y="138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4"/>
                    <a:pt x="0" y="111"/>
                    <a:pt x="0" y="177"/>
                  </a:cubicBezTo>
                  <a:cubicBezTo>
                    <a:pt x="0" y="235"/>
                    <a:pt x="18" y="266"/>
                    <a:pt x="22" y="317"/>
                  </a:cubicBezTo>
                  <a:cubicBezTo>
                    <a:pt x="22" y="247"/>
                    <a:pt x="22" y="247"/>
                    <a:pt x="22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8" y="241"/>
                    <a:pt x="28" y="241"/>
                    <a:pt x="28" y="241"/>
                  </a:cubicBezTo>
                  <a:cubicBezTo>
                    <a:pt x="31" y="243"/>
                    <a:pt x="31" y="243"/>
                    <a:pt x="31" y="243"/>
                  </a:cubicBezTo>
                  <a:cubicBezTo>
                    <a:pt x="41" y="241"/>
                    <a:pt x="41" y="241"/>
                    <a:pt x="41" y="241"/>
                  </a:cubicBezTo>
                  <a:cubicBezTo>
                    <a:pt x="50" y="233"/>
                    <a:pt x="50" y="233"/>
                    <a:pt x="50" y="233"/>
                  </a:cubicBezTo>
                  <a:cubicBezTo>
                    <a:pt x="59" y="234"/>
                    <a:pt x="59" y="234"/>
                    <a:pt x="59" y="234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10" y="244"/>
                    <a:pt x="110" y="244"/>
                    <a:pt x="110" y="244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54" y="228"/>
                    <a:pt x="154" y="228"/>
                    <a:pt x="154" y="228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62" y="236"/>
                    <a:pt x="162" y="236"/>
                    <a:pt x="162" y="236"/>
                  </a:cubicBezTo>
                  <a:cubicBezTo>
                    <a:pt x="171" y="227"/>
                    <a:pt x="171" y="227"/>
                    <a:pt x="171" y="227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88" y="227"/>
                    <a:pt x="188" y="227"/>
                    <a:pt x="188" y="227"/>
                  </a:cubicBezTo>
                  <a:cubicBezTo>
                    <a:pt x="195" y="233"/>
                    <a:pt x="195" y="233"/>
                    <a:pt x="195" y="233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13" y="229"/>
                    <a:pt x="213" y="229"/>
                    <a:pt x="213" y="229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29" y="228"/>
                    <a:pt x="229" y="228"/>
                    <a:pt x="229" y="228"/>
                  </a:cubicBezTo>
                  <a:cubicBezTo>
                    <a:pt x="231" y="234"/>
                    <a:pt x="231" y="234"/>
                    <a:pt x="231" y="234"/>
                  </a:cubicBezTo>
                  <a:cubicBezTo>
                    <a:pt x="239" y="232"/>
                    <a:pt x="239" y="232"/>
                    <a:pt x="239" y="232"/>
                  </a:cubicBezTo>
                  <a:cubicBezTo>
                    <a:pt x="247" y="238"/>
                    <a:pt x="247" y="238"/>
                    <a:pt x="247" y="238"/>
                  </a:cubicBezTo>
                  <a:cubicBezTo>
                    <a:pt x="248" y="237"/>
                    <a:pt x="248" y="237"/>
                    <a:pt x="248" y="237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7" y="247"/>
                    <a:pt x="257" y="247"/>
                    <a:pt x="257" y="247"/>
                  </a:cubicBezTo>
                  <a:cubicBezTo>
                    <a:pt x="265" y="247"/>
                    <a:pt x="265" y="247"/>
                    <a:pt x="265" y="247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8" y="249"/>
                    <a:pt x="278" y="249"/>
                    <a:pt x="278" y="249"/>
                  </a:cubicBezTo>
                  <a:cubicBezTo>
                    <a:pt x="285" y="244"/>
                    <a:pt x="285" y="244"/>
                    <a:pt x="285" y="244"/>
                  </a:cubicBezTo>
                  <a:cubicBezTo>
                    <a:pt x="290" y="251"/>
                    <a:pt x="290" y="251"/>
                    <a:pt x="290" y="251"/>
                  </a:cubicBezTo>
                  <a:cubicBezTo>
                    <a:pt x="300" y="255"/>
                    <a:pt x="300" y="255"/>
                    <a:pt x="300" y="255"/>
                  </a:cubicBezTo>
                  <a:cubicBezTo>
                    <a:pt x="310" y="258"/>
                    <a:pt x="310" y="258"/>
                    <a:pt x="310" y="258"/>
                  </a:cubicBezTo>
                  <a:cubicBezTo>
                    <a:pt x="320" y="252"/>
                    <a:pt x="320" y="252"/>
                    <a:pt x="320" y="252"/>
                  </a:cubicBezTo>
                  <a:cubicBezTo>
                    <a:pt x="325" y="254"/>
                    <a:pt x="325" y="254"/>
                    <a:pt x="325" y="254"/>
                  </a:cubicBezTo>
                  <a:cubicBezTo>
                    <a:pt x="331" y="257"/>
                    <a:pt x="331" y="257"/>
                    <a:pt x="331" y="257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50" y="257"/>
                    <a:pt x="350" y="257"/>
                    <a:pt x="350" y="257"/>
                  </a:cubicBezTo>
                  <a:cubicBezTo>
                    <a:pt x="358" y="255"/>
                    <a:pt x="358" y="255"/>
                    <a:pt x="358" y="255"/>
                  </a:cubicBezTo>
                  <a:cubicBezTo>
                    <a:pt x="366" y="262"/>
                    <a:pt x="366" y="262"/>
                    <a:pt x="366" y="262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67" y="385"/>
                    <a:pt x="367" y="385"/>
                    <a:pt x="367" y="385"/>
                  </a:cubicBezTo>
                  <a:cubicBezTo>
                    <a:pt x="367" y="383"/>
                    <a:pt x="367" y="383"/>
                    <a:pt x="367" y="383"/>
                  </a:cubicBezTo>
                  <a:cubicBezTo>
                    <a:pt x="367" y="299"/>
                    <a:pt x="390" y="255"/>
                    <a:pt x="390" y="194"/>
                  </a:cubicBezTo>
                  <a:cubicBezTo>
                    <a:pt x="390" y="133"/>
                    <a:pt x="367" y="68"/>
                    <a:pt x="367" y="17"/>
                  </a:cubicBezTo>
                  <a:close/>
                  <a:moveTo>
                    <a:pt x="371" y="294"/>
                  </a:moveTo>
                  <a:cubicBezTo>
                    <a:pt x="371" y="282"/>
                    <a:pt x="371" y="262"/>
                    <a:pt x="371" y="262"/>
                  </a:cubicBezTo>
                  <a:cubicBezTo>
                    <a:pt x="371" y="261"/>
                    <a:pt x="370" y="259"/>
                    <a:pt x="369" y="258"/>
                  </a:cubicBezTo>
                  <a:cubicBezTo>
                    <a:pt x="361" y="252"/>
                    <a:pt x="361" y="252"/>
                    <a:pt x="361" y="252"/>
                  </a:cubicBezTo>
                  <a:cubicBezTo>
                    <a:pt x="360" y="251"/>
                    <a:pt x="358" y="250"/>
                    <a:pt x="357" y="251"/>
                  </a:cubicBezTo>
                  <a:cubicBezTo>
                    <a:pt x="357" y="251"/>
                    <a:pt x="352" y="252"/>
                    <a:pt x="350" y="253"/>
                  </a:cubicBezTo>
                  <a:cubicBezTo>
                    <a:pt x="348" y="252"/>
                    <a:pt x="339" y="249"/>
                    <a:pt x="339" y="249"/>
                  </a:cubicBezTo>
                  <a:cubicBezTo>
                    <a:pt x="338" y="248"/>
                    <a:pt x="337" y="248"/>
                    <a:pt x="335" y="249"/>
                  </a:cubicBezTo>
                  <a:cubicBezTo>
                    <a:pt x="335" y="249"/>
                    <a:pt x="333" y="251"/>
                    <a:pt x="331" y="252"/>
                  </a:cubicBezTo>
                  <a:cubicBezTo>
                    <a:pt x="329" y="251"/>
                    <a:pt x="328" y="250"/>
                    <a:pt x="328" y="250"/>
                  </a:cubicBezTo>
                  <a:cubicBezTo>
                    <a:pt x="327" y="250"/>
                    <a:pt x="327" y="250"/>
                    <a:pt x="327" y="250"/>
                  </a:cubicBezTo>
                  <a:cubicBezTo>
                    <a:pt x="322" y="248"/>
                    <a:pt x="322" y="248"/>
                    <a:pt x="322" y="248"/>
                  </a:cubicBezTo>
                  <a:cubicBezTo>
                    <a:pt x="321" y="247"/>
                    <a:pt x="319" y="247"/>
                    <a:pt x="318" y="248"/>
                  </a:cubicBezTo>
                  <a:cubicBezTo>
                    <a:pt x="318" y="248"/>
                    <a:pt x="312" y="252"/>
                    <a:pt x="309" y="253"/>
                  </a:cubicBezTo>
                  <a:cubicBezTo>
                    <a:pt x="307" y="252"/>
                    <a:pt x="301" y="251"/>
                    <a:pt x="301" y="251"/>
                  </a:cubicBezTo>
                  <a:cubicBezTo>
                    <a:pt x="301" y="251"/>
                    <a:pt x="295" y="248"/>
                    <a:pt x="293" y="248"/>
                  </a:cubicBezTo>
                  <a:cubicBezTo>
                    <a:pt x="292" y="246"/>
                    <a:pt x="289" y="241"/>
                    <a:pt x="289" y="241"/>
                  </a:cubicBezTo>
                  <a:cubicBezTo>
                    <a:pt x="288" y="240"/>
                    <a:pt x="287" y="239"/>
                    <a:pt x="286" y="239"/>
                  </a:cubicBezTo>
                  <a:cubicBezTo>
                    <a:pt x="284" y="239"/>
                    <a:pt x="283" y="239"/>
                    <a:pt x="282" y="240"/>
                  </a:cubicBezTo>
                  <a:cubicBezTo>
                    <a:pt x="282" y="240"/>
                    <a:pt x="280" y="242"/>
                    <a:pt x="278" y="243"/>
                  </a:cubicBezTo>
                  <a:cubicBezTo>
                    <a:pt x="276" y="241"/>
                    <a:pt x="273" y="239"/>
                    <a:pt x="273" y="239"/>
                  </a:cubicBezTo>
                  <a:cubicBezTo>
                    <a:pt x="271" y="237"/>
                    <a:pt x="268" y="237"/>
                    <a:pt x="267" y="239"/>
                  </a:cubicBezTo>
                  <a:cubicBezTo>
                    <a:pt x="267" y="239"/>
                    <a:pt x="265" y="241"/>
                    <a:pt x="263" y="242"/>
                  </a:cubicBezTo>
                  <a:cubicBezTo>
                    <a:pt x="262" y="243"/>
                    <a:pt x="259" y="243"/>
                    <a:pt x="258" y="243"/>
                  </a:cubicBezTo>
                  <a:cubicBezTo>
                    <a:pt x="257" y="243"/>
                    <a:pt x="257" y="243"/>
                    <a:pt x="257" y="243"/>
                  </a:cubicBezTo>
                  <a:cubicBezTo>
                    <a:pt x="256" y="241"/>
                    <a:pt x="252" y="234"/>
                    <a:pt x="252" y="234"/>
                  </a:cubicBezTo>
                  <a:cubicBezTo>
                    <a:pt x="251" y="233"/>
                    <a:pt x="250" y="233"/>
                    <a:pt x="249" y="232"/>
                  </a:cubicBezTo>
                  <a:cubicBezTo>
                    <a:pt x="248" y="232"/>
                    <a:pt x="248" y="233"/>
                    <a:pt x="247" y="233"/>
                  </a:cubicBezTo>
                  <a:cubicBezTo>
                    <a:pt x="245" y="231"/>
                    <a:pt x="241" y="229"/>
                    <a:pt x="241" y="229"/>
                  </a:cubicBezTo>
                  <a:cubicBezTo>
                    <a:pt x="240" y="228"/>
                    <a:pt x="239" y="227"/>
                    <a:pt x="238" y="228"/>
                  </a:cubicBezTo>
                  <a:cubicBezTo>
                    <a:pt x="238" y="228"/>
                    <a:pt x="236" y="228"/>
                    <a:pt x="234" y="229"/>
                  </a:cubicBezTo>
                  <a:cubicBezTo>
                    <a:pt x="233" y="228"/>
                    <a:pt x="233" y="226"/>
                    <a:pt x="233" y="226"/>
                  </a:cubicBezTo>
                  <a:cubicBezTo>
                    <a:pt x="232" y="225"/>
                    <a:pt x="231" y="223"/>
                    <a:pt x="229" y="223"/>
                  </a:cubicBezTo>
                  <a:cubicBezTo>
                    <a:pt x="218" y="222"/>
                    <a:pt x="218" y="222"/>
                    <a:pt x="218" y="222"/>
                  </a:cubicBezTo>
                  <a:cubicBezTo>
                    <a:pt x="218" y="222"/>
                    <a:pt x="217" y="222"/>
                    <a:pt x="216" y="222"/>
                  </a:cubicBezTo>
                  <a:cubicBezTo>
                    <a:pt x="216" y="222"/>
                    <a:pt x="214" y="223"/>
                    <a:pt x="213" y="224"/>
                  </a:cubicBezTo>
                  <a:cubicBezTo>
                    <a:pt x="210" y="222"/>
                    <a:pt x="205" y="219"/>
                    <a:pt x="205" y="219"/>
                  </a:cubicBezTo>
                  <a:cubicBezTo>
                    <a:pt x="203" y="218"/>
                    <a:pt x="200" y="219"/>
                    <a:pt x="199" y="220"/>
                  </a:cubicBezTo>
                  <a:cubicBezTo>
                    <a:pt x="199" y="220"/>
                    <a:pt x="196" y="224"/>
                    <a:pt x="194" y="227"/>
                  </a:cubicBezTo>
                  <a:cubicBezTo>
                    <a:pt x="193" y="225"/>
                    <a:pt x="191" y="224"/>
                    <a:pt x="191" y="224"/>
                  </a:cubicBezTo>
                  <a:cubicBezTo>
                    <a:pt x="190" y="223"/>
                    <a:pt x="188" y="223"/>
                    <a:pt x="187" y="223"/>
                  </a:cubicBezTo>
                  <a:cubicBezTo>
                    <a:pt x="187" y="223"/>
                    <a:pt x="180" y="224"/>
                    <a:pt x="178" y="225"/>
                  </a:cubicBezTo>
                  <a:cubicBezTo>
                    <a:pt x="176" y="224"/>
                    <a:pt x="174" y="223"/>
                    <a:pt x="174" y="223"/>
                  </a:cubicBezTo>
                  <a:cubicBezTo>
                    <a:pt x="172" y="222"/>
                    <a:pt x="170" y="222"/>
                    <a:pt x="168" y="223"/>
                  </a:cubicBezTo>
                  <a:cubicBezTo>
                    <a:pt x="168" y="223"/>
                    <a:pt x="166" y="226"/>
                    <a:pt x="163" y="228"/>
                  </a:cubicBezTo>
                  <a:cubicBezTo>
                    <a:pt x="163" y="228"/>
                    <a:pt x="163" y="228"/>
                    <a:pt x="163" y="228"/>
                  </a:cubicBezTo>
                  <a:cubicBezTo>
                    <a:pt x="162" y="227"/>
                    <a:pt x="162" y="226"/>
                    <a:pt x="161" y="226"/>
                  </a:cubicBezTo>
                  <a:cubicBezTo>
                    <a:pt x="156" y="224"/>
                    <a:pt x="156" y="224"/>
                    <a:pt x="156" y="224"/>
                  </a:cubicBezTo>
                  <a:cubicBezTo>
                    <a:pt x="155" y="223"/>
                    <a:pt x="154" y="223"/>
                    <a:pt x="153" y="224"/>
                  </a:cubicBezTo>
                  <a:cubicBezTo>
                    <a:pt x="153" y="224"/>
                    <a:pt x="148" y="225"/>
                    <a:pt x="145" y="227"/>
                  </a:cubicBezTo>
                  <a:cubicBezTo>
                    <a:pt x="144" y="226"/>
                    <a:pt x="143" y="224"/>
                    <a:pt x="143" y="224"/>
                  </a:cubicBezTo>
                  <a:cubicBezTo>
                    <a:pt x="141" y="223"/>
                    <a:pt x="139" y="223"/>
                    <a:pt x="137" y="224"/>
                  </a:cubicBezTo>
                  <a:cubicBezTo>
                    <a:pt x="132" y="227"/>
                    <a:pt x="132" y="227"/>
                    <a:pt x="132" y="227"/>
                  </a:cubicBezTo>
                  <a:cubicBezTo>
                    <a:pt x="131" y="228"/>
                    <a:pt x="130" y="228"/>
                    <a:pt x="130" y="229"/>
                  </a:cubicBezTo>
                  <a:cubicBezTo>
                    <a:pt x="130" y="229"/>
                    <a:pt x="127" y="235"/>
                    <a:pt x="125" y="239"/>
                  </a:cubicBezTo>
                  <a:cubicBezTo>
                    <a:pt x="123" y="238"/>
                    <a:pt x="119" y="237"/>
                    <a:pt x="119" y="237"/>
                  </a:cubicBezTo>
                  <a:cubicBezTo>
                    <a:pt x="119" y="237"/>
                    <a:pt x="118" y="237"/>
                    <a:pt x="117" y="237"/>
                  </a:cubicBezTo>
                  <a:cubicBezTo>
                    <a:pt x="117" y="237"/>
                    <a:pt x="115" y="238"/>
                    <a:pt x="112" y="239"/>
                  </a:cubicBezTo>
                  <a:cubicBezTo>
                    <a:pt x="111" y="236"/>
                    <a:pt x="108" y="233"/>
                    <a:pt x="108" y="233"/>
                  </a:cubicBezTo>
                  <a:cubicBezTo>
                    <a:pt x="108" y="232"/>
                    <a:pt x="107" y="231"/>
                    <a:pt x="106" y="231"/>
                  </a:cubicBezTo>
                  <a:cubicBezTo>
                    <a:pt x="97" y="228"/>
                    <a:pt x="97" y="228"/>
                    <a:pt x="97" y="228"/>
                  </a:cubicBezTo>
                  <a:cubicBezTo>
                    <a:pt x="96" y="228"/>
                    <a:pt x="95" y="228"/>
                    <a:pt x="94" y="228"/>
                  </a:cubicBezTo>
                  <a:cubicBezTo>
                    <a:pt x="94" y="228"/>
                    <a:pt x="87" y="230"/>
                    <a:pt x="84" y="231"/>
                  </a:cubicBezTo>
                  <a:cubicBezTo>
                    <a:pt x="81" y="230"/>
                    <a:pt x="72" y="223"/>
                    <a:pt x="72" y="223"/>
                  </a:cubicBezTo>
                  <a:cubicBezTo>
                    <a:pt x="70" y="222"/>
                    <a:pt x="68" y="222"/>
                    <a:pt x="67" y="223"/>
                  </a:cubicBezTo>
                  <a:cubicBezTo>
                    <a:pt x="67" y="223"/>
                    <a:pt x="60" y="228"/>
                    <a:pt x="58" y="229"/>
                  </a:cubicBezTo>
                  <a:cubicBezTo>
                    <a:pt x="56" y="229"/>
                    <a:pt x="51" y="228"/>
                    <a:pt x="51" y="228"/>
                  </a:cubicBezTo>
                  <a:cubicBezTo>
                    <a:pt x="49" y="228"/>
                    <a:pt x="48" y="229"/>
                    <a:pt x="47" y="229"/>
                  </a:cubicBezTo>
                  <a:cubicBezTo>
                    <a:pt x="47" y="229"/>
                    <a:pt x="40" y="235"/>
                    <a:pt x="39" y="237"/>
                  </a:cubicBezTo>
                  <a:cubicBezTo>
                    <a:pt x="38" y="237"/>
                    <a:pt x="34" y="238"/>
                    <a:pt x="32" y="238"/>
                  </a:cubicBezTo>
                  <a:cubicBezTo>
                    <a:pt x="31" y="238"/>
                    <a:pt x="30" y="237"/>
                    <a:pt x="30" y="237"/>
                  </a:cubicBezTo>
                  <a:cubicBezTo>
                    <a:pt x="28" y="236"/>
                    <a:pt x="25" y="236"/>
                    <a:pt x="24" y="238"/>
                  </a:cubicBezTo>
                  <a:cubicBezTo>
                    <a:pt x="24" y="238"/>
                    <a:pt x="21" y="242"/>
                    <a:pt x="20" y="243"/>
                  </a:cubicBezTo>
                  <a:cubicBezTo>
                    <a:pt x="19" y="244"/>
                    <a:pt x="18" y="245"/>
                    <a:pt x="18" y="247"/>
                  </a:cubicBezTo>
                  <a:cubicBezTo>
                    <a:pt x="18" y="247"/>
                    <a:pt x="18" y="258"/>
                    <a:pt x="18" y="265"/>
                  </a:cubicBezTo>
                  <a:cubicBezTo>
                    <a:pt x="17" y="262"/>
                    <a:pt x="17" y="260"/>
                    <a:pt x="16" y="257"/>
                  </a:cubicBezTo>
                  <a:cubicBezTo>
                    <a:pt x="10" y="234"/>
                    <a:pt x="4" y="209"/>
                    <a:pt x="4" y="177"/>
                  </a:cubicBezTo>
                  <a:cubicBezTo>
                    <a:pt x="4" y="143"/>
                    <a:pt x="10" y="111"/>
                    <a:pt x="16" y="81"/>
                  </a:cubicBezTo>
                  <a:cubicBezTo>
                    <a:pt x="17" y="78"/>
                    <a:pt x="17" y="75"/>
                    <a:pt x="18" y="73"/>
                  </a:cubicBezTo>
                  <a:cubicBezTo>
                    <a:pt x="18" y="104"/>
                    <a:pt x="18" y="135"/>
                    <a:pt x="18" y="135"/>
                  </a:cubicBezTo>
                  <a:cubicBezTo>
                    <a:pt x="18" y="137"/>
                    <a:pt x="19" y="138"/>
                    <a:pt x="20" y="139"/>
                  </a:cubicBezTo>
                  <a:cubicBezTo>
                    <a:pt x="22" y="140"/>
                    <a:pt x="24" y="140"/>
                    <a:pt x="25" y="139"/>
                  </a:cubicBezTo>
                  <a:cubicBezTo>
                    <a:pt x="25" y="139"/>
                    <a:pt x="26" y="138"/>
                    <a:pt x="26" y="138"/>
                  </a:cubicBezTo>
                  <a:cubicBezTo>
                    <a:pt x="26" y="139"/>
                    <a:pt x="27" y="140"/>
                    <a:pt x="27" y="140"/>
                  </a:cubicBezTo>
                  <a:cubicBezTo>
                    <a:pt x="27" y="141"/>
                    <a:pt x="29" y="142"/>
                    <a:pt x="30" y="142"/>
                  </a:cubicBezTo>
                  <a:cubicBezTo>
                    <a:pt x="31" y="142"/>
                    <a:pt x="32" y="142"/>
                    <a:pt x="33" y="141"/>
                  </a:cubicBezTo>
                  <a:cubicBezTo>
                    <a:pt x="33" y="141"/>
                    <a:pt x="39" y="138"/>
                    <a:pt x="43" y="136"/>
                  </a:cubicBezTo>
                  <a:cubicBezTo>
                    <a:pt x="45" y="138"/>
                    <a:pt x="47" y="141"/>
                    <a:pt x="47" y="141"/>
                  </a:cubicBezTo>
                  <a:cubicBezTo>
                    <a:pt x="47" y="141"/>
                    <a:pt x="49" y="142"/>
                    <a:pt x="50" y="142"/>
                  </a:cubicBezTo>
                  <a:cubicBezTo>
                    <a:pt x="59" y="143"/>
                    <a:pt x="59" y="143"/>
                    <a:pt x="59" y="143"/>
                  </a:cubicBezTo>
                  <a:cubicBezTo>
                    <a:pt x="60" y="143"/>
                    <a:pt x="61" y="143"/>
                    <a:pt x="62" y="143"/>
                  </a:cubicBezTo>
                  <a:cubicBezTo>
                    <a:pt x="62" y="143"/>
                    <a:pt x="67" y="139"/>
                    <a:pt x="69" y="137"/>
                  </a:cubicBezTo>
                  <a:cubicBezTo>
                    <a:pt x="73" y="140"/>
                    <a:pt x="81" y="145"/>
                    <a:pt x="81" y="145"/>
                  </a:cubicBezTo>
                  <a:cubicBezTo>
                    <a:pt x="82" y="146"/>
                    <a:pt x="83" y="146"/>
                    <a:pt x="8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7" y="142"/>
                    <a:pt x="98" y="141"/>
                    <a:pt x="99" y="141"/>
                  </a:cubicBezTo>
                  <a:cubicBezTo>
                    <a:pt x="99" y="141"/>
                    <a:pt x="100" y="140"/>
                    <a:pt x="100" y="140"/>
                  </a:cubicBezTo>
                  <a:cubicBezTo>
                    <a:pt x="100" y="140"/>
                    <a:pt x="100" y="141"/>
                    <a:pt x="100" y="141"/>
                  </a:cubicBezTo>
                  <a:cubicBezTo>
                    <a:pt x="100" y="141"/>
                    <a:pt x="100" y="142"/>
                    <a:pt x="101" y="142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7" y="153"/>
                    <a:pt x="110" y="154"/>
                    <a:pt x="111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5" y="150"/>
                    <a:pt x="125" y="150"/>
                    <a:pt x="125" y="150"/>
                  </a:cubicBezTo>
                  <a:cubicBezTo>
                    <a:pt x="126" y="150"/>
                    <a:pt x="127" y="149"/>
                    <a:pt x="128" y="147"/>
                  </a:cubicBezTo>
                  <a:cubicBezTo>
                    <a:pt x="128" y="147"/>
                    <a:pt x="134" y="132"/>
                    <a:pt x="135" y="131"/>
                  </a:cubicBezTo>
                  <a:cubicBezTo>
                    <a:pt x="135" y="130"/>
                    <a:pt x="137" y="127"/>
                    <a:pt x="138" y="126"/>
                  </a:cubicBezTo>
                  <a:cubicBezTo>
                    <a:pt x="139" y="126"/>
                    <a:pt x="139" y="126"/>
                    <a:pt x="140" y="125"/>
                  </a:cubicBezTo>
                  <a:cubicBezTo>
                    <a:pt x="141" y="126"/>
                    <a:pt x="142" y="127"/>
                    <a:pt x="142" y="127"/>
                  </a:cubicBezTo>
                  <a:cubicBezTo>
                    <a:pt x="143" y="129"/>
                    <a:pt x="145" y="129"/>
                    <a:pt x="147" y="128"/>
                  </a:cubicBezTo>
                  <a:cubicBezTo>
                    <a:pt x="147" y="128"/>
                    <a:pt x="153" y="126"/>
                    <a:pt x="155" y="125"/>
                  </a:cubicBezTo>
                  <a:cubicBezTo>
                    <a:pt x="156" y="125"/>
                    <a:pt x="156" y="125"/>
                    <a:pt x="157" y="125"/>
                  </a:cubicBezTo>
                  <a:cubicBezTo>
                    <a:pt x="158" y="127"/>
                    <a:pt x="160" y="130"/>
                    <a:pt x="160" y="130"/>
                  </a:cubicBezTo>
                  <a:cubicBezTo>
                    <a:pt x="160" y="131"/>
                    <a:pt x="162" y="132"/>
                    <a:pt x="163" y="132"/>
                  </a:cubicBezTo>
                  <a:cubicBezTo>
                    <a:pt x="164" y="132"/>
                    <a:pt x="166" y="132"/>
                    <a:pt x="167" y="131"/>
                  </a:cubicBezTo>
                  <a:cubicBezTo>
                    <a:pt x="167" y="131"/>
                    <a:pt x="171" y="127"/>
                    <a:pt x="173" y="124"/>
                  </a:cubicBezTo>
                  <a:cubicBezTo>
                    <a:pt x="175" y="125"/>
                    <a:pt x="176" y="126"/>
                    <a:pt x="176" y="126"/>
                  </a:cubicBezTo>
                  <a:cubicBezTo>
                    <a:pt x="177" y="126"/>
                    <a:pt x="178" y="126"/>
                    <a:pt x="179" y="126"/>
                  </a:cubicBezTo>
                  <a:cubicBezTo>
                    <a:pt x="179" y="126"/>
                    <a:pt x="185" y="125"/>
                    <a:pt x="188" y="124"/>
                  </a:cubicBezTo>
                  <a:cubicBezTo>
                    <a:pt x="190" y="126"/>
                    <a:pt x="193" y="129"/>
                    <a:pt x="193" y="129"/>
                  </a:cubicBezTo>
                  <a:cubicBezTo>
                    <a:pt x="195" y="130"/>
                    <a:pt x="197" y="130"/>
                    <a:pt x="199" y="129"/>
                  </a:cubicBezTo>
                  <a:cubicBezTo>
                    <a:pt x="199" y="129"/>
                    <a:pt x="205" y="124"/>
                    <a:pt x="206" y="123"/>
                  </a:cubicBezTo>
                  <a:cubicBezTo>
                    <a:pt x="208" y="126"/>
                    <a:pt x="210" y="128"/>
                    <a:pt x="210" y="128"/>
                  </a:cubicBezTo>
                  <a:cubicBezTo>
                    <a:pt x="211" y="130"/>
                    <a:pt x="213" y="130"/>
                    <a:pt x="215" y="129"/>
                  </a:cubicBezTo>
                  <a:cubicBezTo>
                    <a:pt x="215" y="129"/>
                    <a:pt x="218" y="128"/>
                    <a:pt x="219" y="128"/>
                  </a:cubicBezTo>
                  <a:cubicBezTo>
                    <a:pt x="221" y="128"/>
                    <a:pt x="223" y="128"/>
                    <a:pt x="226" y="128"/>
                  </a:cubicBezTo>
                  <a:cubicBezTo>
                    <a:pt x="226" y="130"/>
                    <a:pt x="227" y="132"/>
                    <a:pt x="227" y="132"/>
                  </a:cubicBezTo>
                  <a:cubicBezTo>
                    <a:pt x="228" y="135"/>
                    <a:pt x="230" y="136"/>
                    <a:pt x="233" y="135"/>
                  </a:cubicBezTo>
                  <a:cubicBezTo>
                    <a:pt x="233" y="135"/>
                    <a:pt x="236" y="134"/>
                    <a:pt x="238" y="134"/>
                  </a:cubicBezTo>
                  <a:cubicBezTo>
                    <a:pt x="240" y="135"/>
                    <a:pt x="241" y="136"/>
                    <a:pt x="243" y="137"/>
                  </a:cubicBezTo>
                  <a:cubicBezTo>
                    <a:pt x="243" y="139"/>
                    <a:pt x="243" y="142"/>
                    <a:pt x="243" y="142"/>
                  </a:cubicBezTo>
                  <a:cubicBezTo>
                    <a:pt x="244" y="143"/>
                    <a:pt x="244" y="144"/>
                    <a:pt x="244" y="144"/>
                  </a:cubicBezTo>
                  <a:cubicBezTo>
                    <a:pt x="250" y="154"/>
                    <a:pt x="250" y="154"/>
                    <a:pt x="250" y="154"/>
                  </a:cubicBezTo>
                  <a:cubicBezTo>
                    <a:pt x="251" y="155"/>
                    <a:pt x="252" y="155"/>
                    <a:pt x="252" y="155"/>
                  </a:cubicBezTo>
                  <a:cubicBezTo>
                    <a:pt x="255" y="157"/>
                    <a:pt x="255" y="157"/>
                    <a:pt x="255" y="157"/>
                  </a:cubicBezTo>
                  <a:cubicBezTo>
                    <a:pt x="256" y="157"/>
                    <a:pt x="257" y="157"/>
                    <a:pt x="257" y="157"/>
                  </a:cubicBezTo>
                  <a:cubicBezTo>
                    <a:pt x="266" y="156"/>
                    <a:pt x="266" y="156"/>
                    <a:pt x="266" y="156"/>
                  </a:cubicBezTo>
                  <a:cubicBezTo>
                    <a:pt x="267" y="156"/>
                    <a:pt x="269" y="155"/>
                    <a:pt x="269" y="154"/>
                  </a:cubicBezTo>
                  <a:cubicBezTo>
                    <a:pt x="269" y="154"/>
                    <a:pt x="270" y="152"/>
                    <a:pt x="271" y="150"/>
                  </a:cubicBezTo>
                  <a:cubicBezTo>
                    <a:pt x="273" y="151"/>
                    <a:pt x="275" y="153"/>
                    <a:pt x="275" y="153"/>
                  </a:cubicBezTo>
                  <a:cubicBezTo>
                    <a:pt x="277" y="154"/>
                    <a:pt x="279" y="154"/>
                    <a:pt x="281" y="153"/>
                  </a:cubicBezTo>
                  <a:cubicBezTo>
                    <a:pt x="281" y="153"/>
                    <a:pt x="283" y="152"/>
                    <a:pt x="284" y="151"/>
                  </a:cubicBezTo>
                  <a:cubicBezTo>
                    <a:pt x="285" y="152"/>
                    <a:pt x="287" y="154"/>
                    <a:pt x="287" y="154"/>
                  </a:cubicBezTo>
                  <a:cubicBezTo>
                    <a:pt x="287" y="155"/>
                    <a:pt x="288" y="156"/>
                    <a:pt x="290" y="156"/>
                  </a:cubicBezTo>
                  <a:cubicBezTo>
                    <a:pt x="291" y="156"/>
                    <a:pt x="292" y="156"/>
                    <a:pt x="293" y="155"/>
                  </a:cubicBezTo>
                  <a:cubicBezTo>
                    <a:pt x="293" y="155"/>
                    <a:pt x="297" y="152"/>
                    <a:pt x="300" y="149"/>
                  </a:cubicBezTo>
                  <a:cubicBezTo>
                    <a:pt x="303" y="151"/>
                    <a:pt x="307" y="155"/>
                    <a:pt x="307" y="155"/>
                  </a:cubicBezTo>
                  <a:cubicBezTo>
                    <a:pt x="309" y="156"/>
                    <a:pt x="310" y="156"/>
                    <a:pt x="312" y="155"/>
                  </a:cubicBezTo>
                  <a:cubicBezTo>
                    <a:pt x="312" y="155"/>
                    <a:pt x="318" y="152"/>
                    <a:pt x="322" y="150"/>
                  </a:cubicBezTo>
                  <a:cubicBezTo>
                    <a:pt x="322" y="150"/>
                    <a:pt x="323" y="150"/>
                    <a:pt x="323" y="151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30" y="155"/>
                    <a:pt x="332" y="155"/>
                    <a:pt x="334" y="154"/>
                  </a:cubicBezTo>
                  <a:cubicBezTo>
                    <a:pt x="334" y="154"/>
                    <a:pt x="336" y="152"/>
                    <a:pt x="338" y="151"/>
                  </a:cubicBezTo>
                  <a:cubicBezTo>
                    <a:pt x="341" y="152"/>
                    <a:pt x="349" y="154"/>
                    <a:pt x="349" y="154"/>
                  </a:cubicBezTo>
                  <a:cubicBezTo>
                    <a:pt x="350" y="155"/>
                    <a:pt x="351" y="155"/>
                    <a:pt x="352" y="154"/>
                  </a:cubicBezTo>
                  <a:cubicBezTo>
                    <a:pt x="352" y="154"/>
                    <a:pt x="357" y="153"/>
                    <a:pt x="358" y="152"/>
                  </a:cubicBezTo>
                  <a:cubicBezTo>
                    <a:pt x="360" y="153"/>
                    <a:pt x="365" y="154"/>
                    <a:pt x="365" y="154"/>
                  </a:cubicBezTo>
                  <a:cubicBezTo>
                    <a:pt x="367" y="154"/>
                    <a:pt x="368" y="154"/>
                    <a:pt x="369" y="153"/>
                  </a:cubicBezTo>
                  <a:cubicBezTo>
                    <a:pt x="370" y="152"/>
                    <a:pt x="371" y="151"/>
                    <a:pt x="371" y="150"/>
                  </a:cubicBezTo>
                  <a:cubicBezTo>
                    <a:pt x="371" y="150"/>
                    <a:pt x="371" y="118"/>
                    <a:pt x="371" y="87"/>
                  </a:cubicBezTo>
                  <a:cubicBezTo>
                    <a:pt x="372" y="91"/>
                    <a:pt x="373" y="95"/>
                    <a:pt x="373" y="99"/>
                  </a:cubicBezTo>
                  <a:cubicBezTo>
                    <a:pt x="380" y="130"/>
                    <a:pt x="386" y="163"/>
                    <a:pt x="386" y="194"/>
                  </a:cubicBezTo>
                  <a:cubicBezTo>
                    <a:pt x="386" y="222"/>
                    <a:pt x="381" y="246"/>
                    <a:pt x="376" y="272"/>
                  </a:cubicBezTo>
                  <a:cubicBezTo>
                    <a:pt x="374" y="279"/>
                    <a:pt x="373" y="287"/>
                    <a:pt x="371" y="294"/>
                  </a:cubicBezTo>
                  <a:close/>
                </a:path>
              </a:pathLst>
            </a:custGeom>
            <a:solidFill>
              <a:srgbClr val="CC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2" name="Freeform 65">
              <a:extLst>
                <a:ext uri="{FF2B5EF4-FFF2-40B4-BE49-F238E27FC236}">
                  <a16:creationId xmlns:a16="http://schemas.microsoft.com/office/drawing/2014/main" id="{71602408-C5B8-4300-B231-F8D7C6224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2387"/>
              <a:ext cx="272" cy="682"/>
            </a:xfrm>
            <a:custGeom>
              <a:avLst/>
              <a:gdLst>
                <a:gd name="T0" fmla="*/ 1662 w 109"/>
                <a:gd name="T1" fmla="*/ 3762 h 256"/>
                <a:gd name="T2" fmla="*/ 1662 w 109"/>
                <a:gd name="T3" fmla="*/ 2440 h 256"/>
                <a:gd name="T4" fmla="*/ 1620 w 109"/>
                <a:gd name="T5" fmla="*/ 1420 h 256"/>
                <a:gd name="T6" fmla="*/ 1649 w 109"/>
                <a:gd name="T7" fmla="*/ 320 h 256"/>
                <a:gd name="T8" fmla="*/ 1495 w 109"/>
                <a:gd name="T9" fmla="*/ 285 h 256"/>
                <a:gd name="T10" fmla="*/ 1370 w 109"/>
                <a:gd name="T11" fmla="*/ 320 h 256"/>
                <a:gd name="T12" fmla="*/ 1290 w 109"/>
                <a:gd name="T13" fmla="*/ 149 h 256"/>
                <a:gd name="T14" fmla="*/ 1133 w 109"/>
                <a:gd name="T15" fmla="*/ 115 h 256"/>
                <a:gd name="T16" fmla="*/ 946 w 109"/>
                <a:gd name="T17" fmla="*/ 171 h 256"/>
                <a:gd name="T18" fmla="*/ 729 w 109"/>
                <a:gd name="T19" fmla="*/ 0 h 256"/>
                <a:gd name="T20" fmla="*/ 574 w 109"/>
                <a:gd name="T21" fmla="*/ 136 h 256"/>
                <a:gd name="T22" fmla="*/ 437 w 109"/>
                <a:gd name="T23" fmla="*/ 115 h 256"/>
                <a:gd name="T24" fmla="*/ 292 w 109"/>
                <a:gd name="T25" fmla="*/ 264 h 256"/>
                <a:gd name="T26" fmla="*/ 137 w 109"/>
                <a:gd name="T27" fmla="*/ 306 h 256"/>
                <a:gd name="T28" fmla="*/ 92 w 109"/>
                <a:gd name="T29" fmla="*/ 264 h 256"/>
                <a:gd name="T30" fmla="*/ 12 w 109"/>
                <a:gd name="T31" fmla="*/ 376 h 256"/>
                <a:gd name="T32" fmla="*/ 0 w 109"/>
                <a:gd name="T33" fmla="*/ 376 h 256"/>
                <a:gd name="T34" fmla="*/ 0 w 109"/>
                <a:gd name="T35" fmla="*/ 4841 h 256"/>
                <a:gd name="T36" fmla="*/ 1682 w 109"/>
                <a:gd name="T37" fmla="*/ 4841 h 256"/>
                <a:gd name="T38" fmla="*/ 1662 w 109"/>
                <a:gd name="T39" fmla="*/ 3762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3" y="96"/>
                    <a:pt x="104" y="75"/>
                  </a:cubicBezTo>
                  <a:cubicBezTo>
                    <a:pt x="105" y="55"/>
                    <a:pt x="105" y="42"/>
                    <a:pt x="106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8" y="236"/>
                    <a:pt x="106" y="222"/>
                    <a:pt x="107" y="19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3" name="Freeform 66">
              <a:extLst>
                <a:ext uri="{FF2B5EF4-FFF2-40B4-BE49-F238E27FC236}">
                  <a16:creationId xmlns:a16="http://schemas.microsoft.com/office/drawing/2014/main" id="{E460DA54-5C1E-47E3-A292-7B72F9D55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427"/>
              <a:ext cx="287" cy="642"/>
            </a:xfrm>
            <a:custGeom>
              <a:avLst/>
              <a:gdLst>
                <a:gd name="T0" fmla="*/ 1787 w 115"/>
                <a:gd name="T1" fmla="*/ 4555 h 241"/>
                <a:gd name="T2" fmla="*/ 1787 w 115"/>
                <a:gd name="T3" fmla="*/ 376 h 241"/>
                <a:gd name="T4" fmla="*/ 1774 w 115"/>
                <a:gd name="T5" fmla="*/ 376 h 241"/>
                <a:gd name="T6" fmla="*/ 1650 w 115"/>
                <a:gd name="T7" fmla="*/ 248 h 241"/>
                <a:gd name="T8" fmla="*/ 1525 w 115"/>
                <a:gd name="T9" fmla="*/ 285 h 241"/>
                <a:gd name="T10" fmla="*/ 1340 w 115"/>
                <a:gd name="T11" fmla="*/ 205 h 241"/>
                <a:gd name="T12" fmla="*/ 1228 w 115"/>
                <a:gd name="T13" fmla="*/ 285 h 241"/>
                <a:gd name="T14" fmla="*/ 1133 w 115"/>
                <a:gd name="T15" fmla="*/ 226 h 241"/>
                <a:gd name="T16" fmla="*/ 1058 w 115"/>
                <a:gd name="T17" fmla="*/ 192 h 241"/>
                <a:gd name="T18" fmla="*/ 903 w 115"/>
                <a:gd name="T19" fmla="*/ 306 h 241"/>
                <a:gd name="T20" fmla="*/ 746 w 115"/>
                <a:gd name="T21" fmla="*/ 248 h 241"/>
                <a:gd name="T22" fmla="*/ 591 w 115"/>
                <a:gd name="T23" fmla="*/ 170 h 241"/>
                <a:gd name="T24" fmla="*/ 512 w 115"/>
                <a:gd name="T25" fmla="*/ 35 h 241"/>
                <a:gd name="T26" fmla="*/ 404 w 115"/>
                <a:gd name="T27" fmla="*/ 136 h 241"/>
                <a:gd name="T28" fmla="*/ 280 w 115"/>
                <a:gd name="T29" fmla="*/ 0 h 241"/>
                <a:gd name="T30" fmla="*/ 200 w 115"/>
                <a:gd name="T31" fmla="*/ 93 h 241"/>
                <a:gd name="T32" fmla="*/ 75 w 115"/>
                <a:gd name="T33" fmla="*/ 93 h 241"/>
                <a:gd name="T34" fmla="*/ 30 w 115"/>
                <a:gd name="T35" fmla="*/ 77 h 241"/>
                <a:gd name="T36" fmla="*/ 42 w 115"/>
                <a:gd name="T37" fmla="*/ 682 h 241"/>
                <a:gd name="T38" fmla="*/ 105 w 115"/>
                <a:gd name="T39" fmla="*/ 2059 h 241"/>
                <a:gd name="T40" fmla="*/ 12 w 115"/>
                <a:gd name="T41" fmla="*/ 3514 h 241"/>
                <a:gd name="T42" fmla="*/ 105 w 115"/>
                <a:gd name="T43" fmla="*/ 4555 h 241"/>
                <a:gd name="T44" fmla="*/ 1787 w 115"/>
                <a:gd name="T45" fmla="*/ 4555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5" h="241">
                  <a:moveTo>
                    <a:pt x="115" y="241"/>
                  </a:moveTo>
                  <a:cubicBezTo>
                    <a:pt x="115" y="20"/>
                    <a:pt x="115" y="20"/>
                    <a:pt x="115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5"/>
                    <a:pt x="3" y="26"/>
                    <a:pt x="3" y="36"/>
                  </a:cubicBezTo>
                  <a:cubicBezTo>
                    <a:pt x="3" y="57"/>
                    <a:pt x="7" y="84"/>
                    <a:pt x="7" y="109"/>
                  </a:cubicBezTo>
                  <a:cubicBezTo>
                    <a:pt x="7" y="133"/>
                    <a:pt x="3" y="160"/>
                    <a:pt x="1" y="186"/>
                  </a:cubicBezTo>
                  <a:cubicBezTo>
                    <a:pt x="0" y="212"/>
                    <a:pt x="7" y="241"/>
                    <a:pt x="7" y="241"/>
                  </a:cubicBezTo>
                  <a:lnTo>
                    <a:pt x="115" y="24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4" name="Freeform 67">
              <a:extLst>
                <a:ext uri="{FF2B5EF4-FFF2-40B4-BE49-F238E27FC236}">
                  <a16:creationId xmlns:a16="http://schemas.microsoft.com/office/drawing/2014/main" id="{A46A391C-F23A-454C-A45B-D578A6FFA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376"/>
              <a:ext cx="335" cy="691"/>
            </a:xfrm>
            <a:custGeom>
              <a:avLst/>
              <a:gdLst>
                <a:gd name="T0" fmla="*/ 83 w 134"/>
                <a:gd name="T1" fmla="*/ 4920 h 259"/>
                <a:gd name="T2" fmla="*/ 83 w 134"/>
                <a:gd name="T3" fmla="*/ 4920 h 259"/>
                <a:gd name="T4" fmla="*/ 1083 w 134"/>
                <a:gd name="T5" fmla="*/ 4255 h 259"/>
                <a:gd name="T6" fmla="*/ 2063 w 134"/>
                <a:gd name="T7" fmla="*/ 4826 h 259"/>
                <a:gd name="T8" fmla="*/ 2000 w 134"/>
                <a:gd name="T9" fmla="*/ 3893 h 259"/>
                <a:gd name="T10" fmla="*/ 2095 w 134"/>
                <a:gd name="T11" fmla="*/ 2428 h 259"/>
                <a:gd name="T12" fmla="*/ 2033 w 134"/>
                <a:gd name="T13" fmla="*/ 1046 h 259"/>
                <a:gd name="T14" fmla="*/ 2020 w 134"/>
                <a:gd name="T15" fmla="*/ 435 h 259"/>
                <a:gd name="T16" fmla="*/ 2020 w 134"/>
                <a:gd name="T17" fmla="*/ 435 h 259"/>
                <a:gd name="T18" fmla="*/ 1925 w 134"/>
                <a:gd name="T19" fmla="*/ 264 h 259"/>
                <a:gd name="T20" fmla="*/ 1908 w 134"/>
                <a:gd name="T21" fmla="*/ 285 h 259"/>
                <a:gd name="T22" fmla="*/ 1783 w 134"/>
                <a:gd name="T23" fmla="*/ 171 h 259"/>
                <a:gd name="T24" fmla="*/ 1658 w 134"/>
                <a:gd name="T25" fmla="*/ 205 h 259"/>
                <a:gd name="T26" fmla="*/ 1625 w 134"/>
                <a:gd name="T27" fmla="*/ 93 h 259"/>
                <a:gd name="T28" fmla="*/ 1458 w 134"/>
                <a:gd name="T29" fmla="*/ 77 h 259"/>
                <a:gd name="T30" fmla="*/ 1375 w 134"/>
                <a:gd name="T31" fmla="*/ 115 h 259"/>
                <a:gd name="T32" fmla="*/ 1220 w 134"/>
                <a:gd name="T33" fmla="*/ 0 h 259"/>
                <a:gd name="T34" fmla="*/ 1095 w 134"/>
                <a:gd name="T35" fmla="*/ 192 h 259"/>
                <a:gd name="T36" fmla="*/ 988 w 134"/>
                <a:gd name="T37" fmla="*/ 77 h 259"/>
                <a:gd name="T38" fmla="*/ 813 w 134"/>
                <a:gd name="T39" fmla="*/ 136 h 259"/>
                <a:gd name="T40" fmla="*/ 720 w 134"/>
                <a:gd name="T41" fmla="*/ 77 h 259"/>
                <a:gd name="T42" fmla="*/ 583 w 134"/>
                <a:gd name="T43" fmla="*/ 248 h 259"/>
                <a:gd name="T44" fmla="*/ 533 w 134"/>
                <a:gd name="T45" fmla="*/ 136 h 259"/>
                <a:gd name="T46" fmla="*/ 458 w 134"/>
                <a:gd name="T47" fmla="*/ 93 h 259"/>
                <a:gd name="T48" fmla="*/ 300 w 134"/>
                <a:gd name="T49" fmla="*/ 171 h 259"/>
                <a:gd name="T50" fmla="*/ 238 w 134"/>
                <a:gd name="T51" fmla="*/ 93 h 259"/>
                <a:gd name="T52" fmla="*/ 145 w 134"/>
                <a:gd name="T53" fmla="*/ 149 h 259"/>
                <a:gd name="T54" fmla="*/ 50 w 134"/>
                <a:gd name="T55" fmla="*/ 398 h 259"/>
                <a:gd name="T56" fmla="*/ 50 w 134"/>
                <a:gd name="T57" fmla="*/ 398 h 259"/>
                <a:gd name="T58" fmla="*/ 20 w 134"/>
                <a:gd name="T59" fmla="*/ 1502 h 259"/>
                <a:gd name="T60" fmla="*/ 63 w 134"/>
                <a:gd name="T61" fmla="*/ 2527 h 259"/>
                <a:gd name="T62" fmla="*/ 63 w 134"/>
                <a:gd name="T63" fmla="*/ 3858 h 259"/>
                <a:gd name="T64" fmla="*/ 83 w 134"/>
                <a:gd name="T65" fmla="*/ 4920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5" y="259"/>
                  </a:moveTo>
                  <a:cubicBezTo>
                    <a:pt x="5" y="259"/>
                    <a:pt x="5" y="259"/>
                    <a:pt x="5" y="259"/>
                  </a:cubicBezTo>
                  <a:cubicBezTo>
                    <a:pt x="6" y="240"/>
                    <a:pt x="34" y="224"/>
                    <a:pt x="69" y="224"/>
                  </a:cubicBezTo>
                  <a:cubicBezTo>
                    <a:pt x="101" y="224"/>
                    <a:pt x="128" y="237"/>
                    <a:pt x="132" y="254"/>
                  </a:cubicBezTo>
                  <a:cubicBezTo>
                    <a:pt x="131" y="244"/>
                    <a:pt x="127" y="224"/>
                    <a:pt x="128" y="205"/>
                  </a:cubicBezTo>
                  <a:cubicBezTo>
                    <a:pt x="130" y="179"/>
                    <a:pt x="134" y="152"/>
                    <a:pt x="134" y="128"/>
                  </a:cubicBezTo>
                  <a:cubicBezTo>
                    <a:pt x="134" y="103"/>
                    <a:pt x="130" y="76"/>
                    <a:pt x="130" y="55"/>
                  </a:cubicBezTo>
                  <a:cubicBezTo>
                    <a:pt x="130" y="45"/>
                    <a:pt x="130" y="34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2" y="59"/>
                    <a:pt x="1" y="79"/>
                  </a:cubicBezTo>
                  <a:cubicBezTo>
                    <a:pt x="0" y="100"/>
                    <a:pt x="4" y="111"/>
                    <a:pt x="4" y="133"/>
                  </a:cubicBezTo>
                  <a:cubicBezTo>
                    <a:pt x="4" y="156"/>
                    <a:pt x="6" y="181"/>
                    <a:pt x="4" y="203"/>
                  </a:cubicBezTo>
                  <a:cubicBezTo>
                    <a:pt x="3" y="226"/>
                    <a:pt x="5" y="240"/>
                    <a:pt x="5" y="25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5" name="Freeform 68">
              <a:extLst>
                <a:ext uri="{FF2B5EF4-FFF2-40B4-BE49-F238E27FC236}">
                  <a16:creationId xmlns:a16="http://schemas.microsoft.com/office/drawing/2014/main" id="{1AFEFF3B-A96F-4D3B-9E83-F5D89FB4D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432"/>
              <a:ext cx="282" cy="755"/>
            </a:xfrm>
            <a:custGeom>
              <a:avLst/>
              <a:gdLst>
                <a:gd name="T0" fmla="*/ 30 w 113"/>
                <a:gd name="T1" fmla="*/ 5373 h 283"/>
                <a:gd name="T2" fmla="*/ 42 w 113"/>
                <a:gd name="T3" fmla="*/ 5373 h 283"/>
                <a:gd name="T4" fmla="*/ 167 w 113"/>
                <a:gd name="T5" fmla="*/ 5373 h 283"/>
                <a:gd name="T6" fmla="*/ 250 w 113"/>
                <a:gd name="T7" fmla="*/ 5202 h 283"/>
                <a:gd name="T8" fmla="*/ 374 w 113"/>
                <a:gd name="T9" fmla="*/ 5317 h 283"/>
                <a:gd name="T10" fmla="*/ 479 w 113"/>
                <a:gd name="T11" fmla="*/ 5224 h 283"/>
                <a:gd name="T12" fmla="*/ 562 w 113"/>
                <a:gd name="T13" fmla="*/ 5373 h 283"/>
                <a:gd name="T14" fmla="*/ 699 w 113"/>
                <a:gd name="T15" fmla="*/ 5202 h 283"/>
                <a:gd name="T16" fmla="*/ 871 w 113"/>
                <a:gd name="T17" fmla="*/ 5352 h 283"/>
                <a:gd name="T18" fmla="*/ 1091 w 113"/>
                <a:gd name="T19" fmla="*/ 5202 h 283"/>
                <a:gd name="T20" fmla="*/ 1103 w 113"/>
                <a:gd name="T21" fmla="*/ 5282 h 283"/>
                <a:gd name="T22" fmla="*/ 1195 w 113"/>
                <a:gd name="T23" fmla="*/ 5338 h 283"/>
                <a:gd name="T24" fmla="*/ 1308 w 113"/>
                <a:gd name="T25" fmla="*/ 5261 h 283"/>
                <a:gd name="T26" fmla="*/ 1495 w 113"/>
                <a:gd name="T27" fmla="*/ 5338 h 283"/>
                <a:gd name="T28" fmla="*/ 1620 w 113"/>
                <a:gd name="T29" fmla="*/ 5296 h 283"/>
                <a:gd name="T30" fmla="*/ 1744 w 113"/>
                <a:gd name="T31" fmla="*/ 5317 h 283"/>
                <a:gd name="T32" fmla="*/ 1757 w 113"/>
                <a:gd name="T33" fmla="*/ 5338 h 283"/>
                <a:gd name="T34" fmla="*/ 1757 w 113"/>
                <a:gd name="T35" fmla="*/ 0 h 283"/>
                <a:gd name="T36" fmla="*/ 62 w 113"/>
                <a:gd name="T37" fmla="*/ 0 h 283"/>
                <a:gd name="T38" fmla="*/ 62 w 113"/>
                <a:gd name="T39" fmla="*/ 478 h 283"/>
                <a:gd name="T40" fmla="*/ 75 w 113"/>
                <a:gd name="T41" fmla="*/ 1673 h 283"/>
                <a:gd name="T42" fmla="*/ 30 w 113"/>
                <a:gd name="T43" fmla="*/ 2561 h 283"/>
                <a:gd name="T44" fmla="*/ 12 w 113"/>
                <a:gd name="T45" fmla="*/ 3858 h 283"/>
                <a:gd name="T46" fmla="*/ 30 w 113"/>
                <a:gd name="T47" fmla="*/ 537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3" h="283">
                  <a:moveTo>
                    <a:pt x="2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6" y="282"/>
                    <a:pt x="56" y="282"/>
                    <a:pt x="56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4" y="277"/>
                    <a:pt x="84" y="277"/>
                    <a:pt x="84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3" y="281"/>
                    <a:pt x="113" y="281"/>
                    <a:pt x="113" y="28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43"/>
                    <a:pt x="6" y="73"/>
                    <a:pt x="5" y="88"/>
                  </a:cubicBezTo>
                  <a:cubicBezTo>
                    <a:pt x="5" y="102"/>
                    <a:pt x="3" y="118"/>
                    <a:pt x="2" y="135"/>
                  </a:cubicBezTo>
                  <a:cubicBezTo>
                    <a:pt x="2" y="153"/>
                    <a:pt x="0" y="177"/>
                    <a:pt x="1" y="203"/>
                  </a:cubicBezTo>
                  <a:cubicBezTo>
                    <a:pt x="1" y="224"/>
                    <a:pt x="2" y="260"/>
                    <a:pt x="2" y="28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6" name="Freeform 69">
              <a:extLst>
                <a:ext uri="{FF2B5EF4-FFF2-40B4-BE49-F238E27FC236}">
                  <a16:creationId xmlns:a16="http://schemas.microsoft.com/office/drawing/2014/main" id="{80E35BB6-2C37-4929-9D16-0BB711EB4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336"/>
              <a:ext cx="333" cy="851"/>
            </a:xfrm>
            <a:custGeom>
              <a:avLst/>
              <a:gdLst>
                <a:gd name="T0" fmla="*/ 33 w 133"/>
                <a:gd name="T1" fmla="*/ 5202 h 319"/>
                <a:gd name="T2" fmla="*/ 0 w 133"/>
                <a:gd name="T3" fmla="*/ 5773 h 319"/>
                <a:gd name="T4" fmla="*/ 63 w 133"/>
                <a:gd name="T5" fmla="*/ 5621 h 319"/>
                <a:gd name="T6" fmla="*/ 125 w 133"/>
                <a:gd name="T7" fmla="*/ 5509 h 319"/>
                <a:gd name="T8" fmla="*/ 220 w 133"/>
                <a:gd name="T9" fmla="*/ 5450 h 319"/>
                <a:gd name="T10" fmla="*/ 283 w 133"/>
                <a:gd name="T11" fmla="*/ 5522 h 319"/>
                <a:gd name="T12" fmla="*/ 458 w 133"/>
                <a:gd name="T13" fmla="*/ 5450 h 319"/>
                <a:gd name="T14" fmla="*/ 521 w 133"/>
                <a:gd name="T15" fmla="*/ 5487 h 319"/>
                <a:gd name="T16" fmla="*/ 563 w 133"/>
                <a:gd name="T17" fmla="*/ 5578 h 319"/>
                <a:gd name="T18" fmla="*/ 721 w 133"/>
                <a:gd name="T19" fmla="*/ 5407 h 319"/>
                <a:gd name="T20" fmla="*/ 801 w 133"/>
                <a:gd name="T21" fmla="*/ 5487 h 319"/>
                <a:gd name="T22" fmla="*/ 971 w 133"/>
                <a:gd name="T23" fmla="*/ 5429 h 319"/>
                <a:gd name="T24" fmla="*/ 1084 w 133"/>
                <a:gd name="T25" fmla="*/ 5544 h 319"/>
                <a:gd name="T26" fmla="*/ 1192 w 133"/>
                <a:gd name="T27" fmla="*/ 5450 h 319"/>
                <a:gd name="T28" fmla="*/ 1222 w 133"/>
                <a:gd name="T29" fmla="*/ 5373 h 319"/>
                <a:gd name="T30" fmla="*/ 1347 w 133"/>
                <a:gd name="T31" fmla="*/ 5544 h 319"/>
                <a:gd name="T32" fmla="*/ 1442 w 133"/>
                <a:gd name="T33" fmla="*/ 5509 h 319"/>
                <a:gd name="T34" fmla="*/ 1597 w 133"/>
                <a:gd name="T35" fmla="*/ 5522 h 319"/>
                <a:gd name="T36" fmla="*/ 1630 w 133"/>
                <a:gd name="T37" fmla="*/ 5658 h 319"/>
                <a:gd name="T38" fmla="*/ 1755 w 133"/>
                <a:gd name="T39" fmla="*/ 5621 h 319"/>
                <a:gd name="T40" fmla="*/ 1880 w 133"/>
                <a:gd name="T41" fmla="*/ 5714 h 319"/>
                <a:gd name="T42" fmla="*/ 1900 w 133"/>
                <a:gd name="T43" fmla="*/ 5864 h 319"/>
                <a:gd name="T44" fmla="*/ 1993 w 133"/>
                <a:gd name="T45" fmla="*/ 6034 h 319"/>
                <a:gd name="T46" fmla="*/ 2026 w 133"/>
                <a:gd name="T47" fmla="*/ 6056 h 319"/>
                <a:gd name="T48" fmla="*/ 2006 w 133"/>
                <a:gd name="T49" fmla="*/ 4540 h 319"/>
                <a:gd name="T50" fmla="*/ 2026 w 133"/>
                <a:gd name="T51" fmla="*/ 3244 h 319"/>
                <a:gd name="T52" fmla="*/ 2068 w 133"/>
                <a:gd name="T53" fmla="*/ 2356 h 319"/>
                <a:gd name="T54" fmla="*/ 2056 w 133"/>
                <a:gd name="T55" fmla="*/ 1160 h 319"/>
                <a:gd name="T56" fmla="*/ 2056 w 133"/>
                <a:gd name="T57" fmla="*/ 683 h 319"/>
                <a:gd name="T58" fmla="*/ 2056 w 133"/>
                <a:gd name="T59" fmla="*/ 683 h 319"/>
                <a:gd name="T60" fmla="*/ 1054 w 133"/>
                <a:gd name="T61" fmla="*/ 0 h 319"/>
                <a:gd name="T62" fmla="*/ 50 w 133"/>
                <a:gd name="T63" fmla="*/ 683 h 319"/>
                <a:gd name="T64" fmla="*/ 50 w 133"/>
                <a:gd name="T65" fmla="*/ 683 h 319"/>
                <a:gd name="T66" fmla="*/ 50 w 133"/>
                <a:gd name="T67" fmla="*/ 683 h 319"/>
                <a:gd name="T68" fmla="*/ 50 w 133"/>
                <a:gd name="T69" fmla="*/ 683 h 319"/>
                <a:gd name="T70" fmla="*/ 50 w 133"/>
                <a:gd name="T71" fmla="*/ 683 h 319"/>
                <a:gd name="T72" fmla="*/ 50 w 133"/>
                <a:gd name="T73" fmla="*/ 1139 h 319"/>
                <a:gd name="T74" fmla="*/ 0 w 133"/>
                <a:gd name="T75" fmla="*/ 2070 h 319"/>
                <a:gd name="T76" fmla="*/ 63 w 133"/>
                <a:gd name="T77" fmla="*/ 2961 h 319"/>
                <a:gd name="T78" fmla="*/ 0 w 133"/>
                <a:gd name="T79" fmla="*/ 4028 h 319"/>
                <a:gd name="T80" fmla="*/ 33 w 133"/>
                <a:gd name="T81" fmla="*/ 5202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2" y="274"/>
                  </a:moveTo>
                  <a:cubicBezTo>
                    <a:pt x="2" y="284"/>
                    <a:pt x="0" y="295"/>
                    <a:pt x="0" y="304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2" y="290"/>
                    <a:pt x="92" y="290"/>
                    <a:pt x="92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9" y="319"/>
                    <a:pt x="129" y="319"/>
                    <a:pt x="129" y="319"/>
                  </a:cubicBezTo>
                  <a:cubicBezTo>
                    <a:pt x="129" y="296"/>
                    <a:pt x="128" y="260"/>
                    <a:pt x="128" y="239"/>
                  </a:cubicBezTo>
                  <a:cubicBezTo>
                    <a:pt x="127" y="213"/>
                    <a:pt x="129" y="189"/>
                    <a:pt x="129" y="171"/>
                  </a:cubicBezTo>
                  <a:cubicBezTo>
                    <a:pt x="130" y="154"/>
                    <a:pt x="132" y="138"/>
                    <a:pt x="132" y="124"/>
                  </a:cubicBezTo>
                  <a:cubicBezTo>
                    <a:pt x="133" y="109"/>
                    <a:pt x="132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3" y="0"/>
                    <a:pt x="67" y="0"/>
                  </a:cubicBezTo>
                  <a:cubicBezTo>
                    <a:pt x="32" y="0"/>
                    <a:pt x="4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7" name="Freeform 70">
              <a:extLst>
                <a:ext uri="{FF2B5EF4-FFF2-40B4-BE49-F238E27FC236}">
                  <a16:creationId xmlns:a16="http://schemas.microsoft.com/office/drawing/2014/main" id="{18E4149D-9E67-41E5-9B63-13FE691E4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432"/>
              <a:ext cx="272" cy="747"/>
            </a:xfrm>
            <a:custGeom>
              <a:avLst/>
              <a:gdLst>
                <a:gd name="T0" fmla="*/ 92 w 109"/>
                <a:gd name="T1" fmla="*/ 4976 h 280"/>
                <a:gd name="T2" fmla="*/ 137 w 109"/>
                <a:gd name="T3" fmla="*/ 5112 h 280"/>
                <a:gd name="T4" fmla="*/ 324 w 109"/>
                <a:gd name="T5" fmla="*/ 4954 h 280"/>
                <a:gd name="T6" fmla="*/ 437 w 109"/>
                <a:gd name="T7" fmla="*/ 5112 h 280"/>
                <a:gd name="T8" fmla="*/ 574 w 109"/>
                <a:gd name="T9" fmla="*/ 5125 h 280"/>
                <a:gd name="T10" fmla="*/ 729 w 109"/>
                <a:gd name="T11" fmla="*/ 4997 h 280"/>
                <a:gd name="T12" fmla="*/ 946 w 109"/>
                <a:gd name="T13" fmla="*/ 5168 h 280"/>
                <a:gd name="T14" fmla="*/ 1133 w 109"/>
                <a:gd name="T15" fmla="*/ 5112 h 280"/>
                <a:gd name="T16" fmla="*/ 1245 w 109"/>
                <a:gd name="T17" fmla="*/ 4976 h 280"/>
                <a:gd name="T18" fmla="*/ 1290 w 109"/>
                <a:gd name="T19" fmla="*/ 5146 h 280"/>
                <a:gd name="T20" fmla="*/ 1370 w 109"/>
                <a:gd name="T21" fmla="*/ 5317 h 280"/>
                <a:gd name="T22" fmla="*/ 1495 w 109"/>
                <a:gd name="T23" fmla="*/ 5282 h 280"/>
                <a:gd name="T24" fmla="*/ 1587 w 109"/>
                <a:gd name="T25" fmla="*/ 5261 h 280"/>
                <a:gd name="T26" fmla="*/ 1632 w 109"/>
                <a:gd name="T27" fmla="*/ 5090 h 280"/>
                <a:gd name="T28" fmla="*/ 1662 w 109"/>
                <a:gd name="T29" fmla="*/ 4519 h 280"/>
                <a:gd name="T30" fmla="*/ 1632 w 109"/>
                <a:gd name="T31" fmla="*/ 3345 h 280"/>
                <a:gd name="T32" fmla="*/ 1694 w 109"/>
                <a:gd name="T33" fmla="*/ 2278 h 280"/>
                <a:gd name="T34" fmla="*/ 1632 w 109"/>
                <a:gd name="T35" fmla="*/ 1387 h 280"/>
                <a:gd name="T36" fmla="*/ 1682 w 109"/>
                <a:gd name="T37" fmla="*/ 456 h 280"/>
                <a:gd name="T38" fmla="*/ 1682 w 109"/>
                <a:gd name="T39" fmla="*/ 0 h 280"/>
                <a:gd name="T40" fmla="*/ 0 w 109"/>
                <a:gd name="T41" fmla="*/ 0 h 280"/>
                <a:gd name="T42" fmla="*/ 0 w 109"/>
                <a:gd name="T43" fmla="*/ 5053 h 280"/>
                <a:gd name="T44" fmla="*/ 92 w 109"/>
                <a:gd name="T45" fmla="*/ 497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6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3" y="271"/>
                    <a:pt x="83" y="271"/>
                    <a:pt x="83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2" y="277"/>
                    <a:pt x="102" y="277"/>
                    <a:pt x="102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7" y="248"/>
                    <a:pt x="107" y="238"/>
                  </a:cubicBezTo>
                  <a:cubicBezTo>
                    <a:pt x="107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6" y="262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8" name="Freeform 71">
              <a:extLst>
                <a:ext uri="{FF2B5EF4-FFF2-40B4-BE49-F238E27FC236}">
                  <a16:creationId xmlns:a16="http://schemas.microsoft.com/office/drawing/2014/main" id="{3B125FAE-C651-4F74-9CE0-80CABDBFA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432"/>
              <a:ext cx="1018" cy="1637"/>
            </a:xfrm>
            <a:custGeom>
              <a:avLst/>
              <a:gdLst>
                <a:gd name="T0" fmla="*/ 5993 w 407"/>
                <a:gd name="T1" fmla="*/ 0 h 614"/>
                <a:gd name="T2" fmla="*/ 5880 w 407"/>
                <a:gd name="T3" fmla="*/ 5324 h 614"/>
                <a:gd name="T4" fmla="*/ 5743 w 407"/>
                <a:gd name="T5" fmla="*/ 5290 h 614"/>
                <a:gd name="T6" fmla="*/ 5430 w 407"/>
                <a:gd name="T7" fmla="*/ 5252 h 614"/>
                <a:gd name="T8" fmla="*/ 5225 w 407"/>
                <a:gd name="T9" fmla="*/ 5268 h 614"/>
                <a:gd name="T10" fmla="*/ 4992 w 407"/>
                <a:gd name="T11" fmla="*/ 5346 h 614"/>
                <a:gd name="T12" fmla="*/ 4680 w 407"/>
                <a:gd name="T13" fmla="*/ 5367 h 614"/>
                <a:gd name="T14" fmla="*/ 4492 w 407"/>
                <a:gd name="T15" fmla="*/ 5311 h 614"/>
                <a:gd name="T16" fmla="*/ 4285 w 407"/>
                <a:gd name="T17" fmla="*/ 5367 h 614"/>
                <a:gd name="T18" fmla="*/ 4147 w 407"/>
                <a:gd name="T19" fmla="*/ 5367 h 614"/>
                <a:gd name="T20" fmla="*/ 4022 w 407"/>
                <a:gd name="T21" fmla="*/ 5175 h 614"/>
                <a:gd name="T22" fmla="*/ 3879 w 407"/>
                <a:gd name="T23" fmla="*/ 4927 h 614"/>
                <a:gd name="T24" fmla="*/ 3722 w 407"/>
                <a:gd name="T25" fmla="*/ 4834 h 614"/>
                <a:gd name="T26" fmla="*/ 3472 w 407"/>
                <a:gd name="T27" fmla="*/ 4855 h 614"/>
                <a:gd name="T28" fmla="*/ 3317 w 407"/>
                <a:gd name="T29" fmla="*/ 4756 h 614"/>
                <a:gd name="T30" fmla="*/ 3097 w 407"/>
                <a:gd name="T31" fmla="*/ 4740 h 614"/>
                <a:gd name="T32" fmla="*/ 2846 w 407"/>
                <a:gd name="T33" fmla="*/ 4719 h 614"/>
                <a:gd name="T34" fmla="*/ 2646 w 407"/>
                <a:gd name="T35" fmla="*/ 4799 h 614"/>
                <a:gd name="T36" fmla="*/ 2409 w 407"/>
                <a:gd name="T37" fmla="*/ 4834 h 614"/>
                <a:gd name="T38" fmla="*/ 2251 w 407"/>
                <a:gd name="T39" fmla="*/ 4812 h 614"/>
                <a:gd name="T40" fmla="*/ 2126 w 407"/>
                <a:gd name="T41" fmla="*/ 5082 h 614"/>
                <a:gd name="T42" fmla="*/ 1988 w 407"/>
                <a:gd name="T43" fmla="*/ 5268 h 614"/>
                <a:gd name="T44" fmla="*/ 1783 w 407"/>
                <a:gd name="T45" fmla="*/ 5140 h 614"/>
                <a:gd name="T46" fmla="*/ 1626 w 407"/>
                <a:gd name="T47" fmla="*/ 5098 h 614"/>
                <a:gd name="T48" fmla="*/ 1221 w 407"/>
                <a:gd name="T49" fmla="*/ 4983 h 614"/>
                <a:gd name="T50" fmla="*/ 925 w 407"/>
                <a:gd name="T51" fmla="*/ 5098 h 614"/>
                <a:gd name="T52" fmla="*/ 625 w 407"/>
                <a:gd name="T53" fmla="*/ 5098 h 614"/>
                <a:gd name="T54" fmla="*/ 488 w 407"/>
                <a:gd name="T55" fmla="*/ 5039 h 614"/>
                <a:gd name="T56" fmla="*/ 375 w 407"/>
                <a:gd name="T57" fmla="*/ 0 h 614"/>
                <a:gd name="T58" fmla="*/ 0 w 407"/>
                <a:gd name="T59" fmla="*/ 5836 h 614"/>
                <a:gd name="T60" fmla="*/ 375 w 407"/>
                <a:gd name="T61" fmla="*/ 11635 h 614"/>
                <a:gd name="T62" fmla="*/ 488 w 407"/>
                <a:gd name="T63" fmla="*/ 7164 h 614"/>
                <a:gd name="T64" fmla="*/ 583 w 407"/>
                <a:gd name="T65" fmla="*/ 7052 h 614"/>
                <a:gd name="T66" fmla="*/ 783 w 407"/>
                <a:gd name="T67" fmla="*/ 7052 h 614"/>
                <a:gd name="T68" fmla="*/ 1063 w 407"/>
                <a:gd name="T69" fmla="*/ 6916 h 614"/>
                <a:gd name="T70" fmla="*/ 1438 w 407"/>
                <a:gd name="T71" fmla="*/ 6951 h 614"/>
                <a:gd name="T72" fmla="*/ 1783 w 407"/>
                <a:gd name="T73" fmla="*/ 6937 h 614"/>
                <a:gd name="T74" fmla="*/ 1988 w 407"/>
                <a:gd name="T75" fmla="*/ 7065 h 614"/>
                <a:gd name="T76" fmla="*/ 2146 w 407"/>
                <a:gd name="T77" fmla="*/ 7108 h 614"/>
                <a:gd name="T78" fmla="*/ 2334 w 407"/>
                <a:gd name="T79" fmla="*/ 6801 h 614"/>
                <a:gd name="T80" fmla="*/ 2554 w 407"/>
                <a:gd name="T81" fmla="*/ 6801 h 614"/>
                <a:gd name="T82" fmla="*/ 2679 w 407"/>
                <a:gd name="T83" fmla="*/ 6951 h 614"/>
                <a:gd name="T84" fmla="*/ 2909 w 407"/>
                <a:gd name="T85" fmla="*/ 6839 h 614"/>
                <a:gd name="T86" fmla="*/ 3192 w 407"/>
                <a:gd name="T87" fmla="*/ 6895 h 614"/>
                <a:gd name="T88" fmla="*/ 3472 w 407"/>
                <a:gd name="T89" fmla="*/ 6823 h 614"/>
                <a:gd name="T90" fmla="*/ 3722 w 407"/>
                <a:gd name="T91" fmla="*/ 6801 h 614"/>
                <a:gd name="T92" fmla="*/ 3879 w 407"/>
                <a:gd name="T93" fmla="*/ 6881 h 614"/>
                <a:gd name="T94" fmla="*/ 4022 w 407"/>
                <a:gd name="T95" fmla="*/ 6972 h 614"/>
                <a:gd name="T96" fmla="*/ 4117 w 407"/>
                <a:gd name="T97" fmla="*/ 7143 h 614"/>
                <a:gd name="T98" fmla="*/ 4285 w 407"/>
                <a:gd name="T99" fmla="*/ 7164 h 614"/>
                <a:gd name="T100" fmla="*/ 4492 w 407"/>
                <a:gd name="T101" fmla="*/ 7201 h 614"/>
                <a:gd name="T102" fmla="*/ 4680 w 407"/>
                <a:gd name="T103" fmla="*/ 7236 h 614"/>
                <a:gd name="T104" fmla="*/ 4992 w 407"/>
                <a:gd name="T105" fmla="*/ 7372 h 614"/>
                <a:gd name="T106" fmla="*/ 5225 w 407"/>
                <a:gd name="T107" fmla="*/ 7292 h 614"/>
                <a:gd name="T108" fmla="*/ 5430 w 407"/>
                <a:gd name="T109" fmla="*/ 7279 h 614"/>
                <a:gd name="T110" fmla="*/ 5743 w 407"/>
                <a:gd name="T111" fmla="*/ 7313 h 614"/>
                <a:gd name="T112" fmla="*/ 5880 w 407"/>
                <a:gd name="T113" fmla="*/ 7449 h 614"/>
                <a:gd name="T114" fmla="*/ 5993 w 407"/>
                <a:gd name="T115" fmla="*/ 11635 h 614"/>
                <a:gd name="T116" fmla="*/ 6368 w 407"/>
                <a:gd name="T117" fmla="*/ 6156 h 6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7" h="614">
                  <a:moveTo>
                    <a:pt x="383" y="148"/>
                  </a:moveTo>
                  <a:cubicBezTo>
                    <a:pt x="383" y="97"/>
                    <a:pt x="383" y="58"/>
                    <a:pt x="383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6" y="281"/>
                    <a:pt x="376" y="281"/>
                    <a:pt x="376" y="281"/>
                  </a:cubicBezTo>
                  <a:cubicBezTo>
                    <a:pt x="375" y="280"/>
                    <a:pt x="375" y="280"/>
                    <a:pt x="375" y="280"/>
                  </a:cubicBezTo>
                  <a:cubicBezTo>
                    <a:pt x="367" y="279"/>
                    <a:pt x="367" y="279"/>
                    <a:pt x="367" y="279"/>
                  </a:cubicBezTo>
                  <a:cubicBezTo>
                    <a:pt x="359" y="281"/>
                    <a:pt x="359" y="281"/>
                    <a:pt x="359" y="28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0" y="281"/>
                    <a:pt x="340" y="281"/>
                    <a:pt x="340" y="281"/>
                  </a:cubicBezTo>
                  <a:cubicBezTo>
                    <a:pt x="334" y="278"/>
                    <a:pt x="334" y="278"/>
                    <a:pt x="334" y="278"/>
                  </a:cubicBezTo>
                  <a:cubicBezTo>
                    <a:pt x="333" y="274"/>
                    <a:pt x="333" y="274"/>
                    <a:pt x="333" y="274"/>
                  </a:cubicBezTo>
                  <a:cubicBezTo>
                    <a:pt x="319" y="282"/>
                    <a:pt x="319" y="282"/>
                    <a:pt x="319" y="282"/>
                  </a:cubicBezTo>
                  <a:cubicBezTo>
                    <a:pt x="308" y="274"/>
                    <a:pt x="308" y="274"/>
                    <a:pt x="308" y="274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4" y="275"/>
                    <a:pt x="294" y="275"/>
                    <a:pt x="294" y="275"/>
                  </a:cubicBezTo>
                  <a:cubicBezTo>
                    <a:pt x="287" y="280"/>
                    <a:pt x="287" y="280"/>
                    <a:pt x="287" y="280"/>
                  </a:cubicBezTo>
                  <a:cubicBezTo>
                    <a:pt x="279" y="274"/>
                    <a:pt x="279" y="274"/>
                    <a:pt x="279" y="274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66" y="283"/>
                    <a:pt x="266" y="283"/>
                    <a:pt x="266" y="283"/>
                  </a:cubicBezTo>
                  <a:cubicBezTo>
                    <a:pt x="265" y="283"/>
                    <a:pt x="265" y="283"/>
                    <a:pt x="265" y="283"/>
                  </a:cubicBezTo>
                  <a:cubicBezTo>
                    <a:pt x="263" y="282"/>
                    <a:pt x="263" y="282"/>
                    <a:pt x="263" y="282"/>
                  </a:cubicBezTo>
                  <a:cubicBezTo>
                    <a:pt x="257" y="273"/>
                    <a:pt x="257" y="273"/>
                    <a:pt x="257" y="273"/>
                  </a:cubicBezTo>
                  <a:cubicBezTo>
                    <a:pt x="256" y="265"/>
                    <a:pt x="256" y="265"/>
                    <a:pt x="256" y="265"/>
                  </a:cubicBezTo>
                  <a:cubicBezTo>
                    <a:pt x="248" y="260"/>
                    <a:pt x="248" y="260"/>
                    <a:pt x="248" y="260"/>
                  </a:cubicBezTo>
                  <a:cubicBezTo>
                    <a:pt x="240" y="262"/>
                    <a:pt x="240" y="262"/>
                    <a:pt x="240" y="262"/>
                  </a:cubicBezTo>
                  <a:cubicBezTo>
                    <a:pt x="238" y="255"/>
                    <a:pt x="238" y="255"/>
                    <a:pt x="238" y="255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2" y="256"/>
                    <a:pt x="222" y="256"/>
                    <a:pt x="222" y="256"/>
                  </a:cubicBezTo>
                  <a:cubicBezTo>
                    <a:pt x="214" y="247"/>
                    <a:pt x="214" y="247"/>
                    <a:pt x="214" y="247"/>
                  </a:cubicBezTo>
                  <a:cubicBezTo>
                    <a:pt x="212" y="251"/>
                    <a:pt x="212" y="251"/>
                    <a:pt x="212" y="251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8" y="250"/>
                    <a:pt x="198" y="250"/>
                    <a:pt x="198" y="250"/>
                  </a:cubicBezTo>
                  <a:cubicBezTo>
                    <a:pt x="187" y="253"/>
                    <a:pt x="187" y="253"/>
                    <a:pt x="187" y="253"/>
                  </a:cubicBezTo>
                  <a:cubicBezTo>
                    <a:pt x="182" y="249"/>
                    <a:pt x="182" y="249"/>
                    <a:pt x="182" y="249"/>
                  </a:cubicBezTo>
                  <a:cubicBezTo>
                    <a:pt x="172" y="258"/>
                    <a:pt x="172" y="258"/>
                    <a:pt x="172" y="258"/>
                  </a:cubicBezTo>
                  <a:cubicBezTo>
                    <a:pt x="169" y="253"/>
                    <a:pt x="169" y="253"/>
                    <a:pt x="169" y="253"/>
                  </a:cubicBezTo>
                  <a:cubicBezTo>
                    <a:pt x="165" y="251"/>
                    <a:pt x="165" y="251"/>
                    <a:pt x="165" y="251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0" y="251"/>
                    <a:pt x="150" y="251"/>
                    <a:pt x="150" y="251"/>
                  </a:cubicBezTo>
                  <a:cubicBezTo>
                    <a:pt x="144" y="254"/>
                    <a:pt x="144" y="254"/>
                    <a:pt x="144" y="254"/>
                  </a:cubicBezTo>
                  <a:cubicBezTo>
                    <a:pt x="140" y="260"/>
                    <a:pt x="140" y="260"/>
                    <a:pt x="140" y="260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3" y="277"/>
                    <a:pt x="133" y="277"/>
                    <a:pt x="133" y="277"/>
                  </a:cubicBezTo>
                  <a:cubicBezTo>
                    <a:pt x="127" y="278"/>
                    <a:pt x="127" y="278"/>
                    <a:pt x="127" y="278"/>
                  </a:cubicBezTo>
                  <a:cubicBezTo>
                    <a:pt x="119" y="280"/>
                    <a:pt x="119" y="280"/>
                    <a:pt x="119" y="280"/>
                  </a:cubicBezTo>
                  <a:cubicBezTo>
                    <a:pt x="114" y="271"/>
                    <a:pt x="114" y="271"/>
                    <a:pt x="114" y="271"/>
                  </a:cubicBezTo>
                  <a:cubicBezTo>
                    <a:pt x="111" y="262"/>
                    <a:pt x="111" y="262"/>
                    <a:pt x="111" y="262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78" y="263"/>
                    <a:pt x="78" y="263"/>
                    <a:pt x="78" y="263"/>
                  </a:cubicBezTo>
                  <a:cubicBezTo>
                    <a:pt x="68" y="270"/>
                    <a:pt x="68" y="270"/>
                    <a:pt x="68" y="270"/>
                  </a:cubicBezTo>
                  <a:cubicBezTo>
                    <a:pt x="59" y="269"/>
                    <a:pt x="59" y="269"/>
                    <a:pt x="59" y="269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1" y="266"/>
                    <a:pt x="31" y="266"/>
                    <a:pt x="31" y="26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4" y="405"/>
                    <a:pt x="24" y="467"/>
                  </a:cubicBezTo>
                  <a:cubicBezTo>
                    <a:pt x="24" y="522"/>
                    <a:pt x="24" y="593"/>
                    <a:pt x="24" y="614"/>
                  </a:cubicBezTo>
                  <a:cubicBezTo>
                    <a:pt x="31" y="614"/>
                    <a:pt x="31" y="614"/>
                    <a:pt x="31" y="614"/>
                  </a:cubicBezTo>
                  <a:cubicBezTo>
                    <a:pt x="31" y="378"/>
                    <a:pt x="31" y="378"/>
                    <a:pt x="31" y="378"/>
                  </a:cubicBezTo>
                  <a:cubicBezTo>
                    <a:pt x="32" y="378"/>
                    <a:pt x="32" y="378"/>
                    <a:pt x="32" y="378"/>
                  </a:cubicBezTo>
                  <a:cubicBezTo>
                    <a:pt x="37" y="372"/>
                    <a:pt x="37" y="372"/>
                    <a:pt x="37" y="372"/>
                  </a:cubicBezTo>
                  <a:cubicBezTo>
                    <a:pt x="40" y="374"/>
                    <a:pt x="40" y="374"/>
                    <a:pt x="40" y="374"/>
                  </a:cubicBezTo>
                  <a:cubicBezTo>
                    <a:pt x="50" y="372"/>
                    <a:pt x="50" y="372"/>
                    <a:pt x="50" y="372"/>
                  </a:cubicBezTo>
                  <a:cubicBezTo>
                    <a:pt x="59" y="364"/>
                    <a:pt x="59" y="364"/>
                    <a:pt x="59" y="364"/>
                  </a:cubicBezTo>
                  <a:cubicBezTo>
                    <a:pt x="68" y="365"/>
                    <a:pt x="68" y="365"/>
                    <a:pt x="68" y="365"/>
                  </a:cubicBezTo>
                  <a:cubicBezTo>
                    <a:pt x="78" y="358"/>
                    <a:pt x="78" y="358"/>
                    <a:pt x="78" y="358"/>
                  </a:cubicBezTo>
                  <a:cubicBezTo>
                    <a:pt x="92" y="367"/>
                    <a:pt x="92" y="367"/>
                    <a:pt x="92" y="367"/>
                  </a:cubicBezTo>
                  <a:cubicBezTo>
                    <a:pt x="104" y="364"/>
                    <a:pt x="104" y="364"/>
                    <a:pt x="104" y="364"/>
                  </a:cubicBezTo>
                  <a:cubicBezTo>
                    <a:pt x="114" y="366"/>
                    <a:pt x="114" y="366"/>
                    <a:pt x="114" y="366"/>
                  </a:cubicBezTo>
                  <a:cubicBezTo>
                    <a:pt x="119" y="375"/>
                    <a:pt x="119" y="375"/>
                    <a:pt x="119" y="375"/>
                  </a:cubicBezTo>
                  <a:cubicBezTo>
                    <a:pt x="127" y="373"/>
                    <a:pt x="127" y="373"/>
                    <a:pt x="127" y="373"/>
                  </a:cubicBezTo>
                  <a:cubicBezTo>
                    <a:pt x="137" y="375"/>
                    <a:pt x="137" y="375"/>
                    <a:pt x="137" y="375"/>
                  </a:cubicBezTo>
                  <a:cubicBezTo>
                    <a:pt x="137" y="375"/>
                    <a:pt x="137" y="375"/>
                    <a:pt x="137" y="375"/>
                  </a:cubicBezTo>
                  <a:cubicBezTo>
                    <a:pt x="143" y="362"/>
                    <a:pt x="143" y="362"/>
                    <a:pt x="143" y="362"/>
                  </a:cubicBezTo>
                  <a:cubicBezTo>
                    <a:pt x="149" y="359"/>
                    <a:pt x="149" y="359"/>
                    <a:pt x="149" y="359"/>
                  </a:cubicBezTo>
                  <a:cubicBezTo>
                    <a:pt x="153" y="363"/>
                    <a:pt x="153" y="363"/>
                    <a:pt x="153" y="363"/>
                  </a:cubicBezTo>
                  <a:cubicBezTo>
                    <a:pt x="163" y="359"/>
                    <a:pt x="163" y="359"/>
                    <a:pt x="163" y="359"/>
                  </a:cubicBezTo>
                  <a:cubicBezTo>
                    <a:pt x="168" y="361"/>
                    <a:pt x="168" y="361"/>
                    <a:pt x="168" y="361"/>
                  </a:cubicBezTo>
                  <a:cubicBezTo>
                    <a:pt x="171" y="367"/>
                    <a:pt x="171" y="367"/>
                    <a:pt x="171" y="367"/>
                  </a:cubicBezTo>
                  <a:cubicBezTo>
                    <a:pt x="180" y="358"/>
                    <a:pt x="180" y="358"/>
                    <a:pt x="180" y="358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97" y="358"/>
                    <a:pt x="197" y="358"/>
                    <a:pt x="197" y="358"/>
                  </a:cubicBezTo>
                  <a:cubicBezTo>
                    <a:pt x="204" y="364"/>
                    <a:pt x="204" y="364"/>
                    <a:pt x="204" y="364"/>
                  </a:cubicBezTo>
                  <a:cubicBezTo>
                    <a:pt x="212" y="354"/>
                    <a:pt x="212" y="354"/>
                    <a:pt x="212" y="354"/>
                  </a:cubicBezTo>
                  <a:cubicBezTo>
                    <a:pt x="222" y="360"/>
                    <a:pt x="222" y="360"/>
                    <a:pt x="222" y="360"/>
                  </a:cubicBezTo>
                  <a:cubicBezTo>
                    <a:pt x="227" y="358"/>
                    <a:pt x="227" y="358"/>
                    <a:pt x="227" y="358"/>
                  </a:cubicBezTo>
                  <a:cubicBezTo>
                    <a:pt x="238" y="359"/>
                    <a:pt x="238" y="359"/>
                    <a:pt x="238" y="359"/>
                  </a:cubicBezTo>
                  <a:cubicBezTo>
                    <a:pt x="240" y="365"/>
                    <a:pt x="240" y="365"/>
                    <a:pt x="240" y="365"/>
                  </a:cubicBezTo>
                  <a:cubicBezTo>
                    <a:pt x="248" y="363"/>
                    <a:pt x="248" y="363"/>
                    <a:pt x="248" y="363"/>
                  </a:cubicBezTo>
                  <a:cubicBezTo>
                    <a:pt x="256" y="369"/>
                    <a:pt x="256" y="369"/>
                    <a:pt x="256" y="369"/>
                  </a:cubicBezTo>
                  <a:cubicBezTo>
                    <a:pt x="257" y="368"/>
                    <a:pt x="257" y="368"/>
                    <a:pt x="257" y="368"/>
                  </a:cubicBezTo>
                  <a:cubicBezTo>
                    <a:pt x="263" y="377"/>
                    <a:pt x="263" y="377"/>
                    <a:pt x="263" y="377"/>
                  </a:cubicBezTo>
                  <a:cubicBezTo>
                    <a:pt x="263" y="377"/>
                    <a:pt x="263" y="377"/>
                    <a:pt x="263" y="377"/>
                  </a:cubicBezTo>
                  <a:cubicBezTo>
                    <a:pt x="266" y="378"/>
                    <a:pt x="266" y="378"/>
                    <a:pt x="266" y="378"/>
                  </a:cubicBezTo>
                  <a:cubicBezTo>
                    <a:pt x="274" y="378"/>
                    <a:pt x="274" y="378"/>
                    <a:pt x="274" y="378"/>
                  </a:cubicBezTo>
                  <a:cubicBezTo>
                    <a:pt x="279" y="373"/>
                    <a:pt x="279" y="373"/>
                    <a:pt x="279" y="373"/>
                  </a:cubicBezTo>
                  <a:cubicBezTo>
                    <a:pt x="287" y="380"/>
                    <a:pt x="287" y="380"/>
                    <a:pt x="287" y="380"/>
                  </a:cubicBezTo>
                  <a:cubicBezTo>
                    <a:pt x="294" y="375"/>
                    <a:pt x="294" y="375"/>
                    <a:pt x="294" y="375"/>
                  </a:cubicBezTo>
                  <a:cubicBezTo>
                    <a:pt x="299" y="382"/>
                    <a:pt x="299" y="382"/>
                    <a:pt x="299" y="382"/>
                  </a:cubicBezTo>
                  <a:cubicBezTo>
                    <a:pt x="309" y="386"/>
                    <a:pt x="309" y="386"/>
                    <a:pt x="309" y="386"/>
                  </a:cubicBezTo>
                  <a:cubicBezTo>
                    <a:pt x="319" y="389"/>
                    <a:pt x="319" y="389"/>
                    <a:pt x="319" y="389"/>
                  </a:cubicBezTo>
                  <a:cubicBezTo>
                    <a:pt x="329" y="383"/>
                    <a:pt x="329" y="383"/>
                    <a:pt x="329" y="383"/>
                  </a:cubicBezTo>
                  <a:cubicBezTo>
                    <a:pt x="334" y="385"/>
                    <a:pt x="334" y="385"/>
                    <a:pt x="334" y="385"/>
                  </a:cubicBezTo>
                  <a:cubicBezTo>
                    <a:pt x="340" y="388"/>
                    <a:pt x="340" y="388"/>
                    <a:pt x="340" y="388"/>
                  </a:cubicBezTo>
                  <a:cubicBezTo>
                    <a:pt x="347" y="384"/>
                    <a:pt x="347" y="384"/>
                    <a:pt x="347" y="384"/>
                  </a:cubicBezTo>
                  <a:cubicBezTo>
                    <a:pt x="359" y="388"/>
                    <a:pt x="359" y="388"/>
                    <a:pt x="359" y="388"/>
                  </a:cubicBezTo>
                  <a:cubicBezTo>
                    <a:pt x="367" y="386"/>
                    <a:pt x="367" y="386"/>
                    <a:pt x="367" y="386"/>
                  </a:cubicBezTo>
                  <a:cubicBezTo>
                    <a:pt x="375" y="393"/>
                    <a:pt x="375" y="393"/>
                    <a:pt x="375" y="393"/>
                  </a:cubicBezTo>
                  <a:cubicBezTo>
                    <a:pt x="376" y="393"/>
                    <a:pt x="376" y="393"/>
                    <a:pt x="376" y="393"/>
                  </a:cubicBezTo>
                  <a:cubicBezTo>
                    <a:pt x="376" y="614"/>
                    <a:pt x="376" y="614"/>
                    <a:pt x="376" y="614"/>
                  </a:cubicBezTo>
                  <a:cubicBezTo>
                    <a:pt x="383" y="614"/>
                    <a:pt x="383" y="614"/>
                    <a:pt x="383" y="614"/>
                  </a:cubicBezTo>
                  <a:cubicBezTo>
                    <a:pt x="383" y="602"/>
                    <a:pt x="383" y="589"/>
                    <a:pt x="383" y="515"/>
                  </a:cubicBezTo>
                  <a:cubicBezTo>
                    <a:pt x="383" y="431"/>
                    <a:pt x="407" y="386"/>
                    <a:pt x="407" y="325"/>
                  </a:cubicBezTo>
                  <a:cubicBezTo>
                    <a:pt x="407" y="264"/>
                    <a:pt x="383" y="199"/>
                    <a:pt x="383" y="1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9" name="Freeform 72">
              <a:extLst>
                <a:ext uri="{FF2B5EF4-FFF2-40B4-BE49-F238E27FC236}">
                  <a16:creationId xmlns:a16="http://schemas.microsoft.com/office/drawing/2014/main" id="{400E1E0B-DD74-400D-9276-52F422743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432"/>
              <a:ext cx="78" cy="1637"/>
            </a:xfrm>
            <a:custGeom>
              <a:avLst/>
              <a:gdLst>
                <a:gd name="T0" fmla="*/ 113 w 31"/>
                <a:gd name="T1" fmla="*/ 0 h 614"/>
                <a:gd name="T2" fmla="*/ 0 w 31"/>
                <a:gd name="T3" fmla="*/ 0 h 614"/>
                <a:gd name="T4" fmla="*/ 0 w 31"/>
                <a:gd name="T5" fmla="*/ 2807 h 614"/>
                <a:gd name="T6" fmla="*/ 0 w 31"/>
                <a:gd name="T7" fmla="*/ 2807 h 614"/>
                <a:gd name="T8" fmla="*/ 367 w 31"/>
                <a:gd name="T9" fmla="*/ 6156 h 614"/>
                <a:gd name="T10" fmla="*/ 0 w 31"/>
                <a:gd name="T11" fmla="*/ 9739 h 614"/>
                <a:gd name="T12" fmla="*/ 0 w 31"/>
                <a:gd name="T13" fmla="*/ 9782 h 614"/>
                <a:gd name="T14" fmla="*/ 0 w 31"/>
                <a:gd name="T15" fmla="*/ 11635 h 614"/>
                <a:gd name="T16" fmla="*/ 113 w 31"/>
                <a:gd name="T17" fmla="*/ 11635 h 614"/>
                <a:gd name="T18" fmla="*/ 113 w 31"/>
                <a:gd name="T19" fmla="*/ 9761 h 614"/>
                <a:gd name="T20" fmla="*/ 493 w 31"/>
                <a:gd name="T21" fmla="*/ 6156 h 614"/>
                <a:gd name="T22" fmla="*/ 113 w 31"/>
                <a:gd name="T23" fmla="*/ 2807 h 614"/>
                <a:gd name="T24" fmla="*/ 113 w 31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614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99"/>
                    <a:pt x="23" y="264"/>
                    <a:pt x="23" y="325"/>
                  </a:cubicBezTo>
                  <a:cubicBezTo>
                    <a:pt x="23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7" y="614"/>
                    <a:pt x="7" y="614"/>
                    <a:pt x="7" y="614"/>
                  </a:cubicBezTo>
                  <a:cubicBezTo>
                    <a:pt x="7" y="602"/>
                    <a:pt x="7" y="589"/>
                    <a:pt x="7" y="515"/>
                  </a:cubicBezTo>
                  <a:cubicBezTo>
                    <a:pt x="7" y="431"/>
                    <a:pt x="31" y="386"/>
                    <a:pt x="31" y="325"/>
                  </a:cubicBezTo>
                  <a:cubicBezTo>
                    <a:pt x="31" y="264"/>
                    <a:pt x="7" y="199"/>
                    <a:pt x="7" y="148"/>
                  </a:cubicBezTo>
                  <a:cubicBezTo>
                    <a:pt x="7" y="97"/>
                    <a:pt x="7" y="58"/>
                    <a:pt x="7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0" name="Freeform 73">
              <a:extLst>
                <a:ext uri="{FF2B5EF4-FFF2-40B4-BE49-F238E27FC236}">
                  <a16:creationId xmlns:a16="http://schemas.microsoft.com/office/drawing/2014/main" id="{8783835A-CD0D-4158-8DDF-AD0F8514C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432"/>
              <a:ext cx="78" cy="1637"/>
            </a:xfrm>
            <a:custGeom>
              <a:avLst/>
              <a:gdLst>
                <a:gd name="T0" fmla="*/ 493 w 31"/>
                <a:gd name="T1" fmla="*/ 11635 h 614"/>
                <a:gd name="T2" fmla="*/ 493 w 31"/>
                <a:gd name="T3" fmla="*/ 8486 h 614"/>
                <a:gd name="T4" fmla="*/ 146 w 31"/>
                <a:gd name="T5" fmla="*/ 5836 h 614"/>
                <a:gd name="T6" fmla="*/ 493 w 31"/>
                <a:gd name="T7" fmla="*/ 2479 h 614"/>
                <a:gd name="T8" fmla="*/ 493 w 31"/>
                <a:gd name="T9" fmla="*/ 0 h 614"/>
                <a:gd name="T10" fmla="*/ 380 w 31"/>
                <a:gd name="T11" fmla="*/ 0 h 614"/>
                <a:gd name="T12" fmla="*/ 367 w 31"/>
                <a:gd name="T13" fmla="*/ 2501 h 614"/>
                <a:gd name="T14" fmla="*/ 0 w 31"/>
                <a:gd name="T15" fmla="*/ 5836 h 614"/>
                <a:gd name="T16" fmla="*/ 380 w 31"/>
                <a:gd name="T17" fmla="*/ 8849 h 614"/>
                <a:gd name="T18" fmla="*/ 380 w 31"/>
                <a:gd name="T19" fmla="*/ 11635 h 614"/>
                <a:gd name="T20" fmla="*/ 493 w 31"/>
                <a:gd name="T21" fmla="*/ 11635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614">
                  <a:moveTo>
                    <a:pt x="31" y="614"/>
                  </a:moveTo>
                  <a:cubicBezTo>
                    <a:pt x="31" y="448"/>
                    <a:pt x="31" y="448"/>
                    <a:pt x="31" y="448"/>
                  </a:cubicBezTo>
                  <a:cubicBezTo>
                    <a:pt x="27" y="397"/>
                    <a:pt x="9" y="366"/>
                    <a:pt x="9" y="308"/>
                  </a:cubicBezTo>
                  <a:cubicBezTo>
                    <a:pt x="9" y="242"/>
                    <a:pt x="31" y="185"/>
                    <a:pt x="31" y="1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4" y="405"/>
                    <a:pt x="24" y="467"/>
                  </a:cubicBezTo>
                  <a:cubicBezTo>
                    <a:pt x="24" y="522"/>
                    <a:pt x="24" y="593"/>
                    <a:pt x="24" y="614"/>
                  </a:cubicBezTo>
                  <a:lnTo>
                    <a:pt x="31" y="614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1" name="Freeform 74">
              <a:extLst>
                <a:ext uri="{FF2B5EF4-FFF2-40B4-BE49-F238E27FC236}">
                  <a16:creationId xmlns:a16="http://schemas.microsoft.com/office/drawing/2014/main" id="{89AF5185-0454-4293-AB09-7E4FC2B44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1147"/>
              <a:ext cx="898" cy="285"/>
            </a:xfrm>
            <a:custGeom>
              <a:avLst/>
              <a:gdLst>
                <a:gd name="T0" fmla="*/ 2804 w 359"/>
                <a:gd name="T1" fmla="*/ 0 h 107"/>
                <a:gd name="T2" fmla="*/ 0 w 359"/>
                <a:gd name="T3" fmla="*/ 2022 h 107"/>
                <a:gd name="T4" fmla="*/ 113 w 359"/>
                <a:gd name="T5" fmla="*/ 2022 h 107"/>
                <a:gd name="T6" fmla="*/ 2804 w 359"/>
                <a:gd name="T7" fmla="*/ 136 h 107"/>
                <a:gd name="T8" fmla="*/ 5506 w 359"/>
                <a:gd name="T9" fmla="*/ 2022 h 107"/>
                <a:gd name="T10" fmla="*/ 5618 w 359"/>
                <a:gd name="T11" fmla="*/ 2022 h 107"/>
                <a:gd name="T12" fmla="*/ 2804 w 359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9" h="107">
                  <a:moveTo>
                    <a:pt x="179" y="0"/>
                  </a:moveTo>
                  <a:cubicBezTo>
                    <a:pt x="82" y="0"/>
                    <a:pt x="0" y="49"/>
                    <a:pt x="0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54"/>
                    <a:pt x="84" y="7"/>
                    <a:pt x="179" y="7"/>
                  </a:cubicBezTo>
                  <a:cubicBezTo>
                    <a:pt x="274" y="7"/>
                    <a:pt x="352" y="54"/>
                    <a:pt x="352" y="107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59" y="49"/>
                    <a:pt x="277" y="0"/>
                    <a:pt x="179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2" name="Freeform 75">
              <a:extLst>
                <a:ext uri="{FF2B5EF4-FFF2-40B4-BE49-F238E27FC236}">
                  <a16:creationId xmlns:a16="http://schemas.microsoft.com/office/drawing/2014/main" id="{2272B591-46BE-4A2E-B23D-83CF28AE02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1451"/>
              <a:ext cx="335" cy="672"/>
            </a:xfrm>
            <a:custGeom>
              <a:avLst/>
              <a:gdLst>
                <a:gd name="T0" fmla="*/ 458 w 134"/>
                <a:gd name="T1" fmla="*/ 35 h 252"/>
                <a:gd name="T2" fmla="*/ 458 w 134"/>
                <a:gd name="T3" fmla="*/ 35 h 252"/>
                <a:gd name="T4" fmla="*/ 613 w 134"/>
                <a:gd name="T5" fmla="*/ 363 h 252"/>
                <a:gd name="T6" fmla="*/ 708 w 134"/>
                <a:gd name="T7" fmla="*/ 627 h 252"/>
                <a:gd name="T8" fmla="*/ 708 w 134"/>
                <a:gd name="T9" fmla="*/ 853 h 252"/>
                <a:gd name="T10" fmla="*/ 738 w 134"/>
                <a:gd name="T11" fmla="*/ 1101 h 252"/>
                <a:gd name="T12" fmla="*/ 50 w 134"/>
                <a:gd name="T13" fmla="*/ 989 h 252"/>
                <a:gd name="T14" fmla="*/ 50 w 134"/>
                <a:gd name="T15" fmla="*/ 989 h 252"/>
                <a:gd name="T16" fmla="*/ 0 w 134"/>
                <a:gd name="T17" fmla="*/ 1003 h 252"/>
                <a:gd name="T18" fmla="*/ 20 w 134"/>
                <a:gd name="T19" fmla="*/ 1024 h 252"/>
                <a:gd name="T20" fmla="*/ 833 w 134"/>
                <a:gd name="T21" fmla="*/ 1331 h 252"/>
                <a:gd name="T22" fmla="*/ 1000 w 134"/>
                <a:gd name="T23" fmla="*/ 1501 h 252"/>
                <a:gd name="T24" fmla="*/ 1333 w 134"/>
                <a:gd name="T25" fmla="*/ 1856 h 252"/>
                <a:gd name="T26" fmla="*/ 1770 w 134"/>
                <a:gd name="T27" fmla="*/ 3491 h 252"/>
                <a:gd name="T28" fmla="*/ 1845 w 134"/>
                <a:gd name="T29" fmla="*/ 4003 h 252"/>
                <a:gd name="T30" fmla="*/ 1875 w 134"/>
                <a:gd name="T31" fmla="*/ 4744 h 252"/>
                <a:gd name="T32" fmla="*/ 1895 w 134"/>
                <a:gd name="T33" fmla="*/ 4779 h 252"/>
                <a:gd name="T34" fmla="*/ 2020 w 134"/>
                <a:gd name="T35" fmla="*/ 4779 h 252"/>
                <a:gd name="T36" fmla="*/ 2000 w 134"/>
                <a:gd name="T37" fmla="*/ 3947 h 252"/>
                <a:gd name="T38" fmla="*/ 1925 w 134"/>
                <a:gd name="T39" fmla="*/ 3469 h 252"/>
                <a:gd name="T40" fmla="*/ 1488 w 134"/>
                <a:gd name="T41" fmla="*/ 1821 h 252"/>
                <a:gd name="T42" fmla="*/ 1238 w 134"/>
                <a:gd name="T43" fmla="*/ 1272 h 252"/>
                <a:gd name="T44" fmla="*/ 1050 w 134"/>
                <a:gd name="T45" fmla="*/ 1365 h 252"/>
                <a:gd name="T46" fmla="*/ 833 w 134"/>
                <a:gd name="T47" fmla="*/ 739 h 252"/>
                <a:gd name="T48" fmla="*/ 783 w 134"/>
                <a:gd name="T49" fmla="*/ 363 h 252"/>
                <a:gd name="T50" fmla="*/ 645 w 134"/>
                <a:gd name="T51" fmla="*/ 205 h 252"/>
                <a:gd name="T52" fmla="*/ 520 w 134"/>
                <a:gd name="T53" fmla="*/ 21 h 252"/>
                <a:gd name="T54" fmla="*/ 800 w 134"/>
                <a:gd name="T55" fmla="*/ 1173 h 252"/>
                <a:gd name="T56" fmla="*/ 800 w 134"/>
                <a:gd name="T57" fmla="*/ 1117 h 252"/>
                <a:gd name="T58" fmla="*/ 750 w 134"/>
                <a:gd name="T59" fmla="*/ 853 h 252"/>
                <a:gd name="T60" fmla="*/ 750 w 134"/>
                <a:gd name="T61" fmla="*/ 627 h 252"/>
                <a:gd name="T62" fmla="*/ 645 w 134"/>
                <a:gd name="T63" fmla="*/ 307 h 252"/>
                <a:gd name="T64" fmla="*/ 613 w 134"/>
                <a:gd name="T65" fmla="*/ 264 h 252"/>
                <a:gd name="T66" fmla="*/ 738 w 134"/>
                <a:gd name="T67" fmla="*/ 376 h 252"/>
                <a:gd name="T68" fmla="*/ 770 w 134"/>
                <a:gd name="T69" fmla="*/ 739 h 252"/>
                <a:gd name="T70" fmla="*/ 1033 w 134"/>
                <a:gd name="T71" fmla="*/ 1421 h 252"/>
                <a:gd name="T72" fmla="*/ 1238 w 134"/>
                <a:gd name="T73" fmla="*/ 1387 h 252"/>
                <a:gd name="T74" fmla="*/ 908 w 134"/>
                <a:gd name="T75" fmla="*/ 1331 h 252"/>
                <a:gd name="T76" fmla="*/ 425 w 134"/>
                <a:gd name="T77" fmla="*/ 1173 h 252"/>
                <a:gd name="T78" fmla="*/ 425 w 134"/>
                <a:gd name="T79" fmla="*/ 1160 h 252"/>
                <a:gd name="T80" fmla="*/ 800 w 134"/>
                <a:gd name="T81" fmla="*/ 1173 h 252"/>
                <a:gd name="T82" fmla="*/ 1438 w 134"/>
                <a:gd name="T83" fmla="*/ 1843 h 252"/>
                <a:gd name="T84" fmla="*/ 1875 w 134"/>
                <a:gd name="T85" fmla="*/ 3469 h 252"/>
                <a:gd name="T86" fmla="*/ 1958 w 134"/>
                <a:gd name="T87" fmla="*/ 3960 h 252"/>
                <a:gd name="T88" fmla="*/ 1988 w 134"/>
                <a:gd name="T89" fmla="*/ 4723 h 252"/>
                <a:gd name="T90" fmla="*/ 1958 w 134"/>
                <a:gd name="T91" fmla="*/ 4493 h 252"/>
                <a:gd name="T92" fmla="*/ 1908 w 134"/>
                <a:gd name="T93" fmla="*/ 3981 h 252"/>
                <a:gd name="T94" fmla="*/ 1813 w 134"/>
                <a:gd name="T95" fmla="*/ 3469 h 252"/>
                <a:gd name="T96" fmla="*/ 1375 w 134"/>
                <a:gd name="T97" fmla="*/ 1843 h 252"/>
                <a:gd name="T98" fmla="*/ 1283 w 134"/>
                <a:gd name="T99" fmla="*/ 1331 h 252"/>
                <a:gd name="T100" fmla="*/ 1270 w 134"/>
                <a:gd name="T101" fmla="*/ 1331 h 2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4" h="252">
                  <a:moveTo>
                    <a:pt x="31" y="0"/>
                  </a:moveTo>
                  <a:cubicBezTo>
                    <a:pt x="30" y="0"/>
                    <a:pt x="29" y="1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11"/>
                    <a:pt x="34" y="15"/>
                    <a:pt x="39" y="19"/>
                  </a:cubicBezTo>
                  <a:cubicBezTo>
                    <a:pt x="41" y="20"/>
                    <a:pt x="42" y="21"/>
                    <a:pt x="43" y="23"/>
                  </a:cubicBezTo>
                  <a:cubicBezTo>
                    <a:pt x="45" y="25"/>
                    <a:pt x="45" y="29"/>
                    <a:pt x="45" y="33"/>
                  </a:cubicBezTo>
                  <a:cubicBezTo>
                    <a:pt x="45" y="35"/>
                    <a:pt x="45" y="37"/>
                    <a:pt x="45" y="39"/>
                  </a:cubicBezTo>
                  <a:cubicBezTo>
                    <a:pt x="45" y="41"/>
                    <a:pt x="45" y="43"/>
                    <a:pt x="45" y="45"/>
                  </a:cubicBezTo>
                  <a:cubicBezTo>
                    <a:pt x="45" y="47"/>
                    <a:pt x="45" y="48"/>
                    <a:pt x="45" y="50"/>
                  </a:cubicBezTo>
                  <a:cubicBezTo>
                    <a:pt x="45" y="53"/>
                    <a:pt x="46" y="55"/>
                    <a:pt x="47" y="58"/>
                  </a:cubicBezTo>
                  <a:cubicBezTo>
                    <a:pt x="41" y="56"/>
                    <a:pt x="35" y="55"/>
                    <a:pt x="26" y="57"/>
                  </a:cubicBezTo>
                  <a:cubicBezTo>
                    <a:pt x="16" y="60"/>
                    <a:pt x="11" y="6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1"/>
                    <a:pt x="2" y="51"/>
                    <a:pt x="1" y="52"/>
                  </a:cubicBezTo>
                  <a:cubicBezTo>
                    <a:pt x="1" y="52"/>
                    <a:pt x="0" y="53"/>
                    <a:pt x="0" y="53"/>
                  </a:cubicBezTo>
                  <a:cubicBezTo>
                    <a:pt x="0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0" y="65"/>
                    <a:pt x="15" y="68"/>
                    <a:pt x="28" y="65"/>
                  </a:cubicBezTo>
                  <a:cubicBezTo>
                    <a:pt x="40" y="63"/>
                    <a:pt x="43" y="64"/>
                    <a:pt x="53" y="70"/>
                  </a:cubicBezTo>
                  <a:cubicBezTo>
                    <a:pt x="53" y="70"/>
                    <a:pt x="55" y="73"/>
                    <a:pt x="55" y="73"/>
                  </a:cubicBezTo>
                  <a:cubicBezTo>
                    <a:pt x="58" y="76"/>
                    <a:pt x="61" y="78"/>
                    <a:pt x="64" y="79"/>
                  </a:cubicBezTo>
                  <a:cubicBezTo>
                    <a:pt x="68" y="81"/>
                    <a:pt x="74" y="81"/>
                    <a:pt x="81" y="76"/>
                  </a:cubicBezTo>
                  <a:cubicBezTo>
                    <a:pt x="82" y="78"/>
                    <a:pt x="84" y="91"/>
                    <a:pt x="85" y="98"/>
                  </a:cubicBezTo>
                  <a:cubicBezTo>
                    <a:pt x="87" y="115"/>
                    <a:pt x="91" y="138"/>
                    <a:pt x="101" y="150"/>
                  </a:cubicBezTo>
                  <a:cubicBezTo>
                    <a:pt x="110" y="159"/>
                    <a:pt x="112" y="171"/>
                    <a:pt x="113" y="184"/>
                  </a:cubicBezTo>
                  <a:cubicBezTo>
                    <a:pt x="114" y="190"/>
                    <a:pt x="115" y="196"/>
                    <a:pt x="116" y="203"/>
                  </a:cubicBezTo>
                  <a:cubicBezTo>
                    <a:pt x="116" y="203"/>
                    <a:pt x="118" y="211"/>
                    <a:pt x="118" y="211"/>
                  </a:cubicBezTo>
                  <a:cubicBezTo>
                    <a:pt x="120" y="217"/>
                    <a:pt x="122" y="227"/>
                    <a:pt x="122" y="237"/>
                  </a:cubicBezTo>
                  <a:cubicBezTo>
                    <a:pt x="122" y="241"/>
                    <a:pt x="122" y="246"/>
                    <a:pt x="120" y="250"/>
                  </a:cubicBezTo>
                  <a:cubicBezTo>
                    <a:pt x="120" y="250"/>
                    <a:pt x="120" y="250"/>
                    <a:pt x="120" y="251"/>
                  </a:cubicBezTo>
                  <a:cubicBezTo>
                    <a:pt x="120" y="251"/>
                    <a:pt x="120" y="251"/>
                    <a:pt x="121" y="252"/>
                  </a:cubicBezTo>
                  <a:cubicBezTo>
                    <a:pt x="121" y="252"/>
                    <a:pt x="121" y="252"/>
                    <a:pt x="122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2"/>
                    <a:pt x="130" y="252"/>
                    <a:pt x="130" y="251"/>
                  </a:cubicBezTo>
                  <a:cubicBezTo>
                    <a:pt x="134" y="236"/>
                    <a:pt x="131" y="217"/>
                    <a:pt x="128" y="208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5" y="194"/>
                    <a:pt x="124" y="188"/>
                    <a:pt x="123" y="183"/>
                  </a:cubicBezTo>
                  <a:cubicBezTo>
                    <a:pt x="122" y="168"/>
                    <a:pt x="120" y="155"/>
                    <a:pt x="109" y="143"/>
                  </a:cubicBezTo>
                  <a:cubicBezTo>
                    <a:pt x="100" y="133"/>
                    <a:pt x="97" y="113"/>
                    <a:pt x="95" y="96"/>
                  </a:cubicBezTo>
                  <a:cubicBezTo>
                    <a:pt x="93" y="79"/>
                    <a:pt x="91" y="71"/>
                    <a:pt x="86" y="67"/>
                  </a:cubicBezTo>
                  <a:cubicBezTo>
                    <a:pt x="83" y="66"/>
                    <a:pt x="81" y="66"/>
                    <a:pt x="79" y="67"/>
                  </a:cubicBezTo>
                  <a:cubicBezTo>
                    <a:pt x="78" y="67"/>
                    <a:pt x="78" y="67"/>
                    <a:pt x="78" y="68"/>
                  </a:cubicBezTo>
                  <a:cubicBezTo>
                    <a:pt x="74" y="71"/>
                    <a:pt x="70" y="73"/>
                    <a:pt x="67" y="72"/>
                  </a:cubicBezTo>
                  <a:cubicBezTo>
                    <a:pt x="60" y="69"/>
                    <a:pt x="54" y="56"/>
                    <a:pt x="53" y="4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7"/>
                    <a:pt x="53" y="35"/>
                    <a:pt x="53" y="33"/>
                  </a:cubicBezTo>
                  <a:cubicBezTo>
                    <a:pt x="53" y="28"/>
                    <a:pt x="52" y="23"/>
                    <a:pt x="50" y="19"/>
                  </a:cubicBezTo>
                  <a:cubicBezTo>
                    <a:pt x="48" y="16"/>
                    <a:pt x="46" y="14"/>
                    <a:pt x="43" y="12"/>
                  </a:cubicBezTo>
                  <a:cubicBezTo>
                    <a:pt x="43" y="12"/>
                    <a:pt x="41" y="11"/>
                    <a:pt x="41" y="11"/>
                  </a:cubicBezTo>
                  <a:cubicBezTo>
                    <a:pt x="38" y="9"/>
                    <a:pt x="34" y="6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2" y="0"/>
                    <a:pt x="31" y="0"/>
                  </a:cubicBezTo>
                  <a:close/>
                  <a:moveTo>
                    <a:pt x="51" y="62"/>
                  </a:moveTo>
                  <a:cubicBezTo>
                    <a:pt x="51" y="62"/>
                    <a:pt x="51" y="61"/>
                    <a:pt x="51" y="60"/>
                  </a:cubicBezTo>
                  <a:cubicBezTo>
                    <a:pt x="51" y="60"/>
                    <a:pt x="51" y="60"/>
                    <a:pt x="51" y="59"/>
                  </a:cubicBezTo>
                  <a:cubicBezTo>
                    <a:pt x="50" y="56"/>
                    <a:pt x="49" y="52"/>
                    <a:pt x="48" y="50"/>
                  </a:cubicBezTo>
                  <a:cubicBezTo>
                    <a:pt x="48" y="48"/>
                    <a:pt x="48" y="47"/>
                    <a:pt x="48" y="45"/>
                  </a:cubicBezTo>
                  <a:cubicBezTo>
                    <a:pt x="48" y="43"/>
                    <a:pt x="48" y="41"/>
                    <a:pt x="48" y="39"/>
                  </a:cubicBezTo>
                  <a:cubicBezTo>
                    <a:pt x="48" y="37"/>
                    <a:pt x="48" y="35"/>
                    <a:pt x="48" y="33"/>
                  </a:cubicBezTo>
                  <a:cubicBezTo>
                    <a:pt x="48" y="28"/>
                    <a:pt x="48" y="24"/>
                    <a:pt x="46" y="21"/>
                  </a:cubicBezTo>
                  <a:cubicBezTo>
                    <a:pt x="45" y="19"/>
                    <a:pt x="43" y="17"/>
                    <a:pt x="41" y="16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8" y="13"/>
                    <a:pt x="39" y="13"/>
                    <a:pt x="39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3" y="17"/>
                    <a:pt x="45" y="18"/>
                    <a:pt x="47" y="20"/>
                  </a:cubicBezTo>
                  <a:cubicBezTo>
                    <a:pt x="49" y="24"/>
                    <a:pt x="50" y="28"/>
                    <a:pt x="50" y="33"/>
                  </a:cubicBezTo>
                  <a:cubicBezTo>
                    <a:pt x="50" y="35"/>
                    <a:pt x="49" y="37"/>
                    <a:pt x="49" y="3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0" y="58"/>
                    <a:pt x="57" y="72"/>
                    <a:pt x="66" y="75"/>
                  </a:cubicBezTo>
                  <a:cubicBezTo>
                    <a:pt x="70" y="76"/>
                    <a:pt x="74" y="74"/>
                    <a:pt x="78" y="71"/>
                  </a:cubicBezTo>
                  <a:cubicBezTo>
                    <a:pt x="78" y="72"/>
                    <a:pt x="79" y="73"/>
                    <a:pt x="79" y="73"/>
                  </a:cubicBezTo>
                  <a:cubicBezTo>
                    <a:pt x="73" y="78"/>
                    <a:pt x="69" y="77"/>
                    <a:pt x="65" y="76"/>
                  </a:cubicBezTo>
                  <a:cubicBezTo>
                    <a:pt x="63" y="75"/>
                    <a:pt x="60" y="73"/>
                    <a:pt x="58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44" y="61"/>
                    <a:pt x="40" y="59"/>
                    <a:pt x="27" y="62"/>
                  </a:cubicBezTo>
                  <a:cubicBezTo>
                    <a:pt x="23" y="63"/>
                    <a:pt x="19" y="63"/>
                    <a:pt x="16" y="62"/>
                  </a:cubicBezTo>
                  <a:cubicBezTo>
                    <a:pt x="20" y="62"/>
                    <a:pt x="23" y="62"/>
                    <a:pt x="27" y="61"/>
                  </a:cubicBezTo>
                  <a:cubicBezTo>
                    <a:pt x="37" y="59"/>
                    <a:pt x="42" y="59"/>
                    <a:pt x="48" y="62"/>
                  </a:cubicBezTo>
                  <a:cubicBezTo>
                    <a:pt x="49" y="63"/>
                    <a:pt x="50" y="63"/>
                    <a:pt x="51" y="62"/>
                  </a:cubicBezTo>
                  <a:close/>
                  <a:moveTo>
                    <a:pt x="84" y="70"/>
                  </a:moveTo>
                  <a:cubicBezTo>
                    <a:pt x="88" y="73"/>
                    <a:pt x="89" y="81"/>
                    <a:pt x="92" y="97"/>
                  </a:cubicBezTo>
                  <a:cubicBezTo>
                    <a:pt x="94" y="114"/>
                    <a:pt x="97" y="135"/>
                    <a:pt x="106" y="145"/>
                  </a:cubicBezTo>
                  <a:cubicBezTo>
                    <a:pt x="117" y="156"/>
                    <a:pt x="118" y="169"/>
                    <a:pt x="120" y="183"/>
                  </a:cubicBezTo>
                  <a:cubicBezTo>
                    <a:pt x="121" y="189"/>
                    <a:pt x="121" y="195"/>
                    <a:pt x="123" y="201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7" y="215"/>
                    <a:pt x="128" y="225"/>
                    <a:pt x="128" y="236"/>
                  </a:cubicBezTo>
                  <a:cubicBezTo>
                    <a:pt x="128" y="240"/>
                    <a:pt x="128" y="245"/>
                    <a:pt x="127" y="249"/>
                  </a:cubicBezTo>
                  <a:cubicBezTo>
                    <a:pt x="126" y="249"/>
                    <a:pt x="125" y="249"/>
                    <a:pt x="124" y="249"/>
                  </a:cubicBezTo>
                  <a:cubicBezTo>
                    <a:pt x="125" y="245"/>
                    <a:pt x="125" y="241"/>
                    <a:pt x="125" y="237"/>
                  </a:cubicBezTo>
                  <a:cubicBezTo>
                    <a:pt x="125" y="227"/>
                    <a:pt x="124" y="216"/>
                    <a:pt x="122" y="210"/>
                  </a:cubicBezTo>
                  <a:cubicBezTo>
                    <a:pt x="122" y="210"/>
                    <a:pt x="122" y="210"/>
                    <a:pt x="122" y="210"/>
                  </a:cubicBezTo>
                  <a:cubicBezTo>
                    <a:pt x="120" y="202"/>
                    <a:pt x="120" y="202"/>
                    <a:pt x="120" y="202"/>
                  </a:cubicBezTo>
                  <a:cubicBezTo>
                    <a:pt x="118" y="196"/>
                    <a:pt x="117" y="189"/>
                    <a:pt x="116" y="183"/>
                  </a:cubicBezTo>
                  <a:cubicBezTo>
                    <a:pt x="115" y="170"/>
                    <a:pt x="113" y="158"/>
                    <a:pt x="104" y="147"/>
                  </a:cubicBezTo>
                  <a:cubicBezTo>
                    <a:pt x="94" y="136"/>
                    <a:pt x="91" y="114"/>
                    <a:pt x="88" y="97"/>
                  </a:cubicBezTo>
                  <a:cubicBezTo>
                    <a:pt x="86" y="83"/>
                    <a:pt x="85" y="76"/>
                    <a:pt x="83" y="74"/>
                  </a:cubicBezTo>
                  <a:cubicBezTo>
                    <a:pt x="83" y="74"/>
                    <a:pt x="82" y="70"/>
                    <a:pt x="82" y="70"/>
                  </a:cubicBezTo>
                  <a:cubicBezTo>
                    <a:pt x="82" y="70"/>
                    <a:pt x="81" y="70"/>
                    <a:pt x="81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2" y="69"/>
                    <a:pt x="83" y="70"/>
                    <a:pt x="84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3" name="Freeform 76">
              <a:extLst>
                <a:ext uri="{FF2B5EF4-FFF2-40B4-BE49-F238E27FC236}">
                  <a16:creationId xmlns:a16="http://schemas.microsoft.com/office/drawing/2014/main" id="{8131CFD3-1B8B-4ED1-ACC9-19DAC464A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5" y="1507"/>
              <a:ext cx="232" cy="472"/>
            </a:xfrm>
            <a:custGeom>
              <a:avLst/>
              <a:gdLst>
                <a:gd name="T0" fmla="*/ 903 w 93"/>
                <a:gd name="T1" fmla="*/ 56 h 177"/>
                <a:gd name="T2" fmla="*/ 853 w 93"/>
                <a:gd name="T3" fmla="*/ 1045 h 177"/>
                <a:gd name="T4" fmla="*/ 728 w 93"/>
                <a:gd name="T5" fmla="*/ 1501 h 177"/>
                <a:gd name="T6" fmla="*/ 217 w 93"/>
                <a:gd name="T7" fmla="*/ 2411 h 177"/>
                <a:gd name="T8" fmla="*/ 42 w 93"/>
                <a:gd name="T9" fmla="*/ 2141 h 177"/>
                <a:gd name="T10" fmla="*/ 0 w 93"/>
                <a:gd name="T11" fmla="*/ 2163 h 177"/>
                <a:gd name="T12" fmla="*/ 0 w 93"/>
                <a:gd name="T13" fmla="*/ 2296 h 177"/>
                <a:gd name="T14" fmla="*/ 354 w 93"/>
                <a:gd name="T15" fmla="*/ 2504 h 177"/>
                <a:gd name="T16" fmla="*/ 758 w 93"/>
                <a:gd name="T17" fmla="*/ 2845 h 177"/>
                <a:gd name="T18" fmla="*/ 1008 w 93"/>
                <a:gd name="T19" fmla="*/ 3051 h 177"/>
                <a:gd name="T20" fmla="*/ 1225 w 93"/>
                <a:gd name="T21" fmla="*/ 3320 h 177"/>
                <a:gd name="T22" fmla="*/ 1275 w 93"/>
                <a:gd name="T23" fmla="*/ 3320 h 177"/>
                <a:gd name="T24" fmla="*/ 1275 w 93"/>
                <a:gd name="T25" fmla="*/ 3320 h 177"/>
                <a:gd name="T26" fmla="*/ 1028 w 93"/>
                <a:gd name="T27" fmla="*/ 2901 h 177"/>
                <a:gd name="T28" fmla="*/ 808 w 93"/>
                <a:gd name="T29" fmla="*/ 2675 h 177"/>
                <a:gd name="T30" fmla="*/ 499 w 93"/>
                <a:gd name="T31" fmla="*/ 2355 h 177"/>
                <a:gd name="T32" fmla="*/ 841 w 93"/>
                <a:gd name="T33" fmla="*/ 1685 h 177"/>
                <a:gd name="T34" fmla="*/ 1133 w 93"/>
                <a:gd name="T35" fmla="*/ 1501 h 177"/>
                <a:gd name="T36" fmla="*/ 1350 w 93"/>
                <a:gd name="T37" fmla="*/ 1216 h 177"/>
                <a:gd name="T38" fmla="*/ 1432 w 93"/>
                <a:gd name="T39" fmla="*/ 1101 h 177"/>
                <a:gd name="T40" fmla="*/ 1444 w 93"/>
                <a:gd name="T41" fmla="*/ 1059 h 177"/>
                <a:gd name="T42" fmla="*/ 1412 w 93"/>
                <a:gd name="T43" fmla="*/ 1024 h 177"/>
                <a:gd name="T44" fmla="*/ 1212 w 93"/>
                <a:gd name="T45" fmla="*/ 1195 h 177"/>
                <a:gd name="T46" fmla="*/ 1070 w 93"/>
                <a:gd name="T47" fmla="*/ 1365 h 177"/>
                <a:gd name="T48" fmla="*/ 965 w 93"/>
                <a:gd name="T49" fmla="*/ 1400 h 177"/>
                <a:gd name="T50" fmla="*/ 871 w 93"/>
                <a:gd name="T51" fmla="*/ 1387 h 177"/>
                <a:gd name="T52" fmla="*/ 1028 w 93"/>
                <a:gd name="T53" fmla="*/ 989 h 177"/>
                <a:gd name="T54" fmla="*/ 933 w 93"/>
                <a:gd name="T55" fmla="*/ 21 h 177"/>
                <a:gd name="T56" fmla="*/ 933 w 93"/>
                <a:gd name="T57" fmla="*/ 21 h 177"/>
                <a:gd name="T58" fmla="*/ 903 w 93"/>
                <a:gd name="T59" fmla="*/ 0 h 177"/>
                <a:gd name="T60" fmla="*/ 1070 w 93"/>
                <a:gd name="T61" fmla="*/ 456 h 177"/>
                <a:gd name="T62" fmla="*/ 728 w 93"/>
                <a:gd name="T63" fmla="*/ 1763 h 177"/>
                <a:gd name="T64" fmla="*/ 808 w 93"/>
                <a:gd name="T65" fmla="*/ 1365 h 177"/>
                <a:gd name="T66" fmla="*/ 965 w 93"/>
                <a:gd name="T67" fmla="*/ 947 h 177"/>
                <a:gd name="T68" fmla="*/ 1070 w 93"/>
                <a:gd name="T69" fmla="*/ 533 h 177"/>
                <a:gd name="T70" fmla="*/ 916 w 93"/>
                <a:gd name="T71" fmla="*/ 1080 h 177"/>
                <a:gd name="T72" fmla="*/ 808 w 93"/>
                <a:gd name="T73" fmla="*/ 1459 h 177"/>
                <a:gd name="T74" fmla="*/ 808 w 93"/>
                <a:gd name="T75" fmla="*/ 1480 h 177"/>
                <a:gd name="T76" fmla="*/ 978 w 93"/>
                <a:gd name="T77" fmla="*/ 1459 h 177"/>
                <a:gd name="T78" fmla="*/ 1257 w 93"/>
                <a:gd name="T79" fmla="*/ 1229 h 177"/>
                <a:gd name="T80" fmla="*/ 1307 w 93"/>
                <a:gd name="T81" fmla="*/ 1173 h 177"/>
                <a:gd name="T82" fmla="*/ 1275 w 93"/>
                <a:gd name="T83" fmla="*/ 1251 h 177"/>
                <a:gd name="T84" fmla="*/ 978 w 93"/>
                <a:gd name="T85" fmla="*/ 1480 h 177"/>
                <a:gd name="T86" fmla="*/ 746 w 93"/>
                <a:gd name="T87" fmla="*/ 1763 h 177"/>
                <a:gd name="T88" fmla="*/ 437 w 93"/>
                <a:gd name="T89" fmla="*/ 2368 h 177"/>
                <a:gd name="T90" fmla="*/ 466 w 93"/>
                <a:gd name="T91" fmla="*/ 2411 h 177"/>
                <a:gd name="T92" fmla="*/ 758 w 93"/>
                <a:gd name="T93" fmla="*/ 2709 h 177"/>
                <a:gd name="T94" fmla="*/ 1008 w 93"/>
                <a:gd name="T95" fmla="*/ 2957 h 177"/>
                <a:gd name="T96" fmla="*/ 1153 w 93"/>
                <a:gd name="T97" fmla="*/ 3093 h 177"/>
                <a:gd name="T98" fmla="*/ 995 w 93"/>
                <a:gd name="T99" fmla="*/ 2979 h 177"/>
                <a:gd name="T100" fmla="*/ 746 w 93"/>
                <a:gd name="T101" fmla="*/ 2731 h 177"/>
                <a:gd name="T102" fmla="*/ 324 w 93"/>
                <a:gd name="T103" fmla="*/ 2445 h 177"/>
                <a:gd name="T104" fmla="*/ 42 w 93"/>
                <a:gd name="T105" fmla="*/ 2275 h 177"/>
                <a:gd name="T106" fmla="*/ 75 w 93"/>
                <a:gd name="T107" fmla="*/ 2312 h 177"/>
                <a:gd name="T108" fmla="*/ 728 w 93"/>
                <a:gd name="T109" fmla="*/ 1763 h 177"/>
                <a:gd name="T110" fmla="*/ 871 w 93"/>
                <a:gd name="T111" fmla="*/ 1459 h 177"/>
                <a:gd name="T112" fmla="*/ 853 w 93"/>
                <a:gd name="T113" fmla="*/ 1459 h 17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" h="177">
                  <a:moveTo>
                    <a:pt x="58" y="0"/>
                  </a:moveTo>
                  <a:cubicBezTo>
                    <a:pt x="57" y="1"/>
                    <a:pt x="57" y="2"/>
                    <a:pt x="58" y="3"/>
                  </a:cubicBezTo>
                  <a:cubicBezTo>
                    <a:pt x="68" y="17"/>
                    <a:pt x="68" y="31"/>
                    <a:pt x="59" y="48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2" y="60"/>
                    <a:pt x="50" y="64"/>
                    <a:pt x="48" y="71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83"/>
                    <a:pt x="46" y="87"/>
                    <a:pt x="44" y="92"/>
                  </a:cubicBezTo>
                  <a:cubicBezTo>
                    <a:pt x="39" y="104"/>
                    <a:pt x="23" y="127"/>
                    <a:pt x="14" y="127"/>
                  </a:cubicBezTo>
                  <a:cubicBezTo>
                    <a:pt x="12" y="127"/>
                    <a:pt x="10" y="125"/>
                    <a:pt x="8" y="121"/>
                  </a:cubicBezTo>
                  <a:cubicBezTo>
                    <a:pt x="6" y="115"/>
                    <a:pt x="4" y="113"/>
                    <a:pt x="3" y="113"/>
                  </a:cubicBezTo>
                  <a:cubicBezTo>
                    <a:pt x="2" y="113"/>
                    <a:pt x="2" y="113"/>
                    <a:pt x="1" y="113"/>
                  </a:cubicBezTo>
                  <a:cubicBezTo>
                    <a:pt x="1" y="113"/>
                    <a:pt x="0" y="114"/>
                    <a:pt x="0" y="11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1"/>
                    <a:pt x="0" y="121"/>
                  </a:cubicBezTo>
                  <a:cubicBezTo>
                    <a:pt x="3" y="130"/>
                    <a:pt x="8" y="134"/>
                    <a:pt x="14" y="135"/>
                  </a:cubicBezTo>
                  <a:cubicBezTo>
                    <a:pt x="17" y="135"/>
                    <a:pt x="20" y="134"/>
                    <a:pt x="23" y="132"/>
                  </a:cubicBezTo>
                  <a:cubicBezTo>
                    <a:pt x="32" y="130"/>
                    <a:pt x="39" y="137"/>
                    <a:pt x="46" y="146"/>
                  </a:cubicBezTo>
                  <a:cubicBezTo>
                    <a:pt x="49" y="150"/>
                    <a:pt x="49" y="150"/>
                    <a:pt x="49" y="150"/>
                  </a:cubicBezTo>
                  <a:cubicBezTo>
                    <a:pt x="55" y="156"/>
                    <a:pt x="56" y="157"/>
                    <a:pt x="62" y="160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72" y="165"/>
                    <a:pt x="78" y="168"/>
                    <a:pt x="79" y="175"/>
                  </a:cubicBezTo>
                  <a:cubicBezTo>
                    <a:pt x="79" y="175"/>
                    <a:pt x="79" y="175"/>
                    <a:pt x="79" y="175"/>
                  </a:cubicBezTo>
                  <a:cubicBezTo>
                    <a:pt x="79" y="176"/>
                    <a:pt x="80" y="177"/>
                    <a:pt x="81" y="176"/>
                  </a:cubicBezTo>
                  <a:cubicBezTo>
                    <a:pt x="82" y="176"/>
                    <a:pt x="82" y="176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65"/>
                    <a:pt x="77" y="159"/>
                    <a:pt x="69" y="154"/>
                  </a:cubicBezTo>
                  <a:cubicBezTo>
                    <a:pt x="66" y="153"/>
                    <a:pt x="66" y="153"/>
                    <a:pt x="66" y="153"/>
                  </a:cubicBezTo>
                  <a:cubicBezTo>
                    <a:pt x="60" y="150"/>
                    <a:pt x="60" y="150"/>
                    <a:pt x="55" y="145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0" y="139"/>
                    <a:pt x="50" y="139"/>
                  </a:cubicBezTo>
                  <a:cubicBezTo>
                    <a:pt x="45" y="133"/>
                    <a:pt x="40" y="126"/>
                    <a:pt x="32" y="124"/>
                  </a:cubicBezTo>
                  <a:cubicBezTo>
                    <a:pt x="42" y="114"/>
                    <a:pt x="50" y="99"/>
                    <a:pt x="52" y="95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6" y="83"/>
                    <a:pt x="59" y="83"/>
                    <a:pt x="64" y="82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8" y="77"/>
                    <a:pt x="82" y="72"/>
                    <a:pt x="84" y="68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8" y="61"/>
                    <a:pt x="90" y="58"/>
                    <a:pt x="92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3" y="57"/>
                    <a:pt x="93" y="57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5"/>
                    <a:pt x="92" y="54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85" y="56"/>
                    <a:pt x="81" y="59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5" y="67"/>
                    <a:pt x="73" y="70"/>
                    <a:pt x="69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69" y="72"/>
                    <a:pt x="67" y="72"/>
                    <a:pt x="62" y="74"/>
                  </a:cubicBezTo>
                  <a:cubicBezTo>
                    <a:pt x="60" y="74"/>
                    <a:pt x="58" y="75"/>
                    <a:pt x="55" y="76"/>
                  </a:cubicBezTo>
                  <a:cubicBezTo>
                    <a:pt x="56" y="75"/>
                    <a:pt x="56" y="73"/>
                    <a:pt x="56" y="73"/>
                  </a:cubicBezTo>
                  <a:cubicBezTo>
                    <a:pt x="57" y="67"/>
                    <a:pt x="59" y="63"/>
                    <a:pt x="62" y="59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71" y="44"/>
                    <a:pt x="73" y="36"/>
                    <a:pt x="73" y="28"/>
                  </a:cubicBezTo>
                  <a:cubicBezTo>
                    <a:pt x="73" y="18"/>
                    <a:pt x="69" y="9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0"/>
                  </a:cubicBezTo>
                  <a:cubicBezTo>
                    <a:pt x="59" y="0"/>
                    <a:pt x="58" y="0"/>
                    <a:pt x="58" y="0"/>
                  </a:cubicBezTo>
                  <a:close/>
                  <a:moveTo>
                    <a:pt x="68" y="20"/>
                  </a:moveTo>
                  <a:cubicBezTo>
                    <a:pt x="69" y="21"/>
                    <a:pt x="69" y="23"/>
                    <a:pt x="69" y="24"/>
                  </a:cubicBezTo>
                  <a:cubicBezTo>
                    <a:pt x="69" y="23"/>
                    <a:pt x="68" y="21"/>
                    <a:pt x="68" y="20"/>
                  </a:cubicBezTo>
                  <a:close/>
                  <a:moveTo>
                    <a:pt x="47" y="93"/>
                  </a:moveTo>
                  <a:cubicBezTo>
                    <a:pt x="50" y="88"/>
                    <a:pt x="50" y="84"/>
                    <a:pt x="50" y="79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3" y="66"/>
                    <a:pt x="55" y="61"/>
                    <a:pt x="58" y="56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7" y="41"/>
                    <a:pt x="69" y="33"/>
                    <a:pt x="69" y="26"/>
                  </a:cubicBezTo>
                  <a:cubicBezTo>
                    <a:pt x="69" y="26"/>
                    <a:pt x="69" y="27"/>
                    <a:pt x="69" y="28"/>
                  </a:cubicBezTo>
                  <a:cubicBezTo>
                    <a:pt x="69" y="35"/>
                    <a:pt x="67" y="43"/>
                    <a:pt x="63" y="50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6" y="62"/>
                    <a:pt x="54" y="66"/>
                    <a:pt x="53" y="72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80"/>
                    <a:pt x="55" y="80"/>
                    <a:pt x="56" y="80"/>
                  </a:cubicBezTo>
                  <a:cubicBezTo>
                    <a:pt x="58" y="78"/>
                    <a:pt x="60" y="78"/>
                    <a:pt x="63" y="77"/>
                  </a:cubicBezTo>
                  <a:cubicBezTo>
                    <a:pt x="63" y="77"/>
                    <a:pt x="71" y="75"/>
                    <a:pt x="71" y="75"/>
                  </a:cubicBezTo>
                  <a:cubicBezTo>
                    <a:pt x="75" y="73"/>
                    <a:pt x="78" y="69"/>
                    <a:pt x="81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2" y="64"/>
                    <a:pt x="83" y="63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79" y="70"/>
                    <a:pt x="76" y="74"/>
                    <a:pt x="71" y="76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58" y="80"/>
                    <a:pt x="54" y="81"/>
                    <a:pt x="50" y="88"/>
                  </a:cubicBezTo>
                  <a:cubicBezTo>
                    <a:pt x="50" y="88"/>
                    <a:pt x="48" y="93"/>
                    <a:pt x="48" y="93"/>
                  </a:cubicBezTo>
                  <a:cubicBezTo>
                    <a:pt x="46" y="99"/>
                    <a:pt x="38" y="113"/>
                    <a:pt x="29" y="123"/>
                  </a:cubicBezTo>
                  <a:cubicBezTo>
                    <a:pt x="29" y="123"/>
                    <a:pt x="28" y="124"/>
                    <a:pt x="28" y="125"/>
                  </a:cubicBezTo>
                  <a:cubicBezTo>
                    <a:pt x="28" y="125"/>
                    <a:pt x="28" y="125"/>
                    <a:pt x="28" y="126"/>
                  </a:cubicBezTo>
                  <a:cubicBezTo>
                    <a:pt x="29" y="127"/>
                    <a:pt x="29" y="127"/>
                    <a:pt x="30" y="127"/>
                  </a:cubicBezTo>
                  <a:cubicBezTo>
                    <a:pt x="37" y="129"/>
                    <a:pt x="42" y="135"/>
                    <a:pt x="47" y="141"/>
                  </a:cubicBezTo>
                  <a:cubicBezTo>
                    <a:pt x="49" y="143"/>
                    <a:pt x="49" y="143"/>
                    <a:pt x="49" y="143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7" y="153"/>
                    <a:pt x="59" y="153"/>
                    <a:pt x="65" y="156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70" y="159"/>
                    <a:pt x="72" y="161"/>
                    <a:pt x="74" y="163"/>
                  </a:cubicBezTo>
                  <a:cubicBezTo>
                    <a:pt x="72" y="161"/>
                    <a:pt x="69" y="160"/>
                    <a:pt x="66" y="158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58" y="154"/>
                    <a:pt x="57" y="153"/>
                    <a:pt x="52" y="148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1" y="135"/>
                    <a:pt x="34" y="126"/>
                    <a:pt x="22" y="129"/>
                  </a:cubicBezTo>
                  <a:cubicBezTo>
                    <a:pt x="22" y="129"/>
                    <a:pt x="22" y="129"/>
                    <a:pt x="21" y="129"/>
                  </a:cubicBezTo>
                  <a:cubicBezTo>
                    <a:pt x="19" y="130"/>
                    <a:pt x="16" y="131"/>
                    <a:pt x="14" y="131"/>
                  </a:cubicBezTo>
                  <a:cubicBezTo>
                    <a:pt x="9" y="131"/>
                    <a:pt x="6" y="127"/>
                    <a:pt x="3" y="120"/>
                  </a:cubicBezTo>
                  <a:cubicBezTo>
                    <a:pt x="3" y="120"/>
                    <a:pt x="3" y="119"/>
                    <a:pt x="3" y="118"/>
                  </a:cubicBezTo>
                  <a:cubicBezTo>
                    <a:pt x="4" y="119"/>
                    <a:pt x="4" y="120"/>
                    <a:pt x="5" y="122"/>
                  </a:cubicBezTo>
                  <a:cubicBezTo>
                    <a:pt x="7" y="127"/>
                    <a:pt x="11" y="130"/>
                    <a:pt x="14" y="130"/>
                  </a:cubicBezTo>
                  <a:cubicBezTo>
                    <a:pt x="27" y="130"/>
                    <a:pt x="44" y="101"/>
                    <a:pt x="47" y="93"/>
                  </a:cubicBezTo>
                  <a:close/>
                  <a:moveTo>
                    <a:pt x="55" y="77"/>
                  </a:moveTo>
                  <a:cubicBezTo>
                    <a:pt x="55" y="77"/>
                    <a:pt x="56" y="77"/>
                    <a:pt x="56" y="77"/>
                  </a:cubicBezTo>
                  <a:cubicBezTo>
                    <a:pt x="56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4" name="Freeform 77">
              <a:extLst>
                <a:ext uri="{FF2B5EF4-FFF2-40B4-BE49-F238E27FC236}">
                  <a16:creationId xmlns:a16="http://schemas.microsoft.com/office/drawing/2014/main" id="{9177D2BA-96CA-47E0-BEC1-044C7D2CEC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" y="1421"/>
              <a:ext cx="117" cy="680"/>
            </a:xfrm>
            <a:custGeom>
              <a:avLst/>
              <a:gdLst>
                <a:gd name="T0" fmla="*/ 0 w 47"/>
                <a:gd name="T1" fmla="*/ 35 h 255"/>
                <a:gd name="T2" fmla="*/ 0 w 47"/>
                <a:gd name="T3" fmla="*/ 56 h 255"/>
                <a:gd name="T4" fmla="*/ 0 w 47"/>
                <a:gd name="T5" fmla="*/ 93 h 255"/>
                <a:gd name="T6" fmla="*/ 167 w 47"/>
                <a:gd name="T7" fmla="*/ 776 h 255"/>
                <a:gd name="T8" fmla="*/ 229 w 47"/>
                <a:gd name="T9" fmla="*/ 1288 h 255"/>
                <a:gd name="T10" fmla="*/ 187 w 47"/>
                <a:gd name="T11" fmla="*/ 2637 h 255"/>
                <a:gd name="T12" fmla="*/ 187 w 47"/>
                <a:gd name="T13" fmla="*/ 2765 h 255"/>
                <a:gd name="T14" fmla="*/ 199 w 47"/>
                <a:gd name="T15" fmla="*/ 3336 h 255"/>
                <a:gd name="T16" fmla="*/ 321 w 47"/>
                <a:gd name="T17" fmla="*/ 3832 h 255"/>
                <a:gd name="T18" fmla="*/ 291 w 47"/>
                <a:gd name="T19" fmla="*/ 4381 h 255"/>
                <a:gd name="T20" fmla="*/ 249 w 47"/>
                <a:gd name="T21" fmla="*/ 4744 h 255"/>
                <a:gd name="T22" fmla="*/ 279 w 47"/>
                <a:gd name="T23" fmla="*/ 4835 h 255"/>
                <a:gd name="T24" fmla="*/ 403 w 47"/>
                <a:gd name="T25" fmla="*/ 4813 h 255"/>
                <a:gd name="T26" fmla="*/ 416 w 47"/>
                <a:gd name="T27" fmla="*/ 4573 h 255"/>
                <a:gd name="T28" fmla="*/ 478 w 47"/>
                <a:gd name="T29" fmla="*/ 3960 h 255"/>
                <a:gd name="T30" fmla="*/ 478 w 47"/>
                <a:gd name="T31" fmla="*/ 3891 h 255"/>
                <a:gd name="T32" fmla="*/ 695 w 47"/>
                <a:gd name="T33" fmla="*/ 2979 h 255"/>
                <a:gd name="T34" fmla="*/ 712 w 47"/>
                <a:gd name="T35" fmla="*/ 2787 h 255"/>
                <a:gd name="T36" fmla="*/ 695 w 47"/>
                <a:gd name="T37" fmla="*/ 2752 h 255"/>
                <a:gd name="T38" fmla="*/ 383 w 47"/>
                <a:gd name="T39" fmla="*/ 3379 h 255"/>
                <a:gd name="T40" fmla="*/ 309 w 47"/>
                <a:gd name="T41" fmla="*/ 2995 h 255"/>
                <a:gd name="T42" fmla="*/ 321 w 47"/>
                <a:gd name="T43" fmla="*/ 2696 h 255"/>
                <a:gd name="T44" fmla="*/ 353 w 47"/>
                <a:gd name="T45" fmla="*/ 1272 h 255"/>
                <a:gd name="T46" fmla="*/ 279 w 47"/>
                <a:gd name="T47" fmla="*/ 704 h 255"/>
                <a:gd name="T48" fmla="*/ 199 w 47"/>
                <a:gd name="T49" fmla="*/ 491 h 255"/>
                <a:gd name="T50" fmla="*/ 62 w 47"/>
                <a:gd name="T51" fmla="*/ 35 h 255"/>
                <a:gd name="T52" fmla="*/ 30 w 47"/>
                <a:gd name="T53" fmla="*/ 0 h 255"/>
                <a:gd name="T54" fmla="*/ 309 w 47"/>
                <a:gd name="T55" fmla="*/ 4744 h 255"/>
                <a:gd name="T56" fmla="*/ 341 w 47"/>
                <a:gd name="T57" fmla="*/ 4403 h 255"/>
                <a:gd name="T58" fmla="*/ 371 w 47"/>
                <a:gd name="T59" fmla="*/ 3832 h 255"/>
                <a:gd name="T60" fmla="*/ 249 w 47"/>
                <a:gd name="T61" fmla="*/ 3320 h 255"/>
                <a:gd name="T62" fmla="*/ 229 w 47"/>
                <a:gd name="T63" fmla="*/ 2787 h 255"/>
                <a:gd name="T64" fmla="*/ 249 w 47"/>
                <a:gd name="T65" fmla="*/ 2653 h 255"/>
                <a:gd name="T66" fmla="*/ 279 w 47"/>
                <a:gd name="T67" fmla="*/ 1272 h 255"/>
                <a:gd name="T68" fmla="*/ 217 w 47"/>
                <a:gd name="T69" fmla="*/ 760 h 255"/>
                <a:gd name="T70" fmla="*/ 105 w 47"/>
                <a:gd name="T71" fmla="*/ 435 h 255"/>
                <a:gd name="T72" fmla="*/ 217 w 47"/>
                <a:gd name="T73" fmla="*/ 683 h 255"/>
                <a:gd name="T74" fmla="*/ 291 w 47"/>
                <a:gd name="T75" fmla="*/ 1173 h 255"/>
                <a:gd name="T76" fmla="*/ 321 w 47"/>
                <a:gd name="T77" fmla="*/ 1800 h 255"/>
                <a:gd name="T78" fmla="*/ 261 w 47"/>
                <a:gd name="T79" fmla="*/ 2709 h 255"/>
                <a:gd name="T80" fmla="*/ 291 w 47"/>
                <a:gd name="T81" fmla="*/ 3277 h 255"/>
                <a:gd name="T82" fmla="*/ 383 w 47"/>
                <a:gd name="T83" fmla="*/ 3469 h 255"/>
                <a:gd name="T84" fmla="*/ 446 w 47"/>
                <a:gd name="T85" fmla="*/ 3336 h 255"/>
                <a:gd name="T86" fmla="*/ 662 w 47"/>
                <a:gd name="T87" fmla="*/ 2923 h 255"/>
                <a:gd name="T88" fmla="*/ 433 w 47"/>
                <a:gd name="T89" fmla="*/ 3891 h 255"/>
                <a:gd name="T90" fmla="*/ 383 w 47"/>
                <a:gd name="T91" fmla="*/ 4403 h 255"/>
                <a:gd name="T92" fmla="*/ 353 w 47"/>
                <a:gd name="T93" fmla="*/ 4744 h 255"/>
                <a:gd name="T94" fmla="*/ 309 w 47"/>
                <a:gd name="T95" fmla="*/ 4757 h 255"/>
                <a:gd name="T96" fmla="*/ 0 w 47"/>
                <a:gd name="T97" fmla="*/ 35 h 255"/>
                <a:gd name="T98" fmla="*/ 0 w 47"/>
                <a:gd name="T99" fmla="*/ 35 h 255"/>
                <a:gd name="T100" fmla="*/ 403 w 47"/>
                <a:gd name="T101" fmla="*/ 3320 h 255"/>
                <a:gd name="T102" fmla="*/ 403 w 47"/>
                <a:gd name="T103" fmla="*/ 3320 h 25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7" h="25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14"/>
                    <a:pt x="3" y="25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47"/>
                    <a:pt x="14" y="54"/>
                    <a:pt x="14" y="62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76"/>
                    <a:pt x="16" y="84"/>
                    <a:pt x="16" y="92"/>
                  </a:cubicBezTo>
                  <a:cubicBezTo>
                    <a:pt x="16" y="107"/>
                    <a:pt x="15" y="123"/>
                    <a:pt x="12" y="139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1" y="151"/>
                    <a:pt x="10" y="156"/>
                    <a:pt x="10" y="161"/>
                  </a:cubicBezTo>
                  <a:cubicBezTo>
                    <a:pt x="10" y="165"/>
                    <a:pt x="11" y="170"/>
                    <a:pt x="13" y="176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8" y="188"/>
                    <a:pt x="20" y="194"/>
                    <a:pt x="21" y="202"/>
                  </a:cubicBezTo>
                  <a:cubicBezTo>
                    <a:pt x="21" y="203"/>
                    <a:pt x="21" y="204"/>
                    <a:pt x="21" y="206"/>
                  </a:cubicBezTo>
                  <a:cubicBezTo>
                    <a:pt x="21" y="214"/>
                    <a:pt x="20" y="222"/>
                    <a:pt x="19" y="231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7" y="243"/>
                    <a:pt x="16" y="245"/>
                    <a:pt x="16" y="250"/>
                  </a:cubicBezTo>
                  <a:cubicBezTo>
                    <a:pt x="16" y="251"/>
                    <a:pt x="16" y="252"/>
                    <a:pt x="16" y="253"/>
                  </a:cubicBezTo>
                  <a:cubicBezTo>
                    <a:pt x="16" y="254"/>
                    <a:pt x="17" y="255"/>
                    <a:pt x="18" y="255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5" y="255"/>
                    <a:pt x="26" y="254"/>
                    <a:pt x="26" y="254"/>
                  </a:cubicBezTo>
                  <a:cubicBezTo>
                    <a:pt x="26" y="254"/>
                    <a:pt x="26" y="253"/>
                    <a:pt x="26" y="253"/>
                  </a:cubicBezTo>
                  <a:cubicBezTo>
                    <a:pt x="26" y="247"/>
                    <a:pt x="27" y="244"/>
                    <a:pt x="27" y="241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30" y="225"/>
                    <a:pt x="31" y="217"/>
                    <a:pt x="31" y="209"/>
                  </a:cubicBezTo>
                  <a:cubicBezTo>
                    <a:pt x="31" y="209"/>
                    <a:pt x="31" y="207"/>
                    <a:pt x="31" y="207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32" y="196"/>
                    <a:pt x="33" y="186"/>
                    <a:pt x="35" y="178"/>
                  </a:cubicBezTo>
                  <a:cubicBezTo>
                    <a:pt x="40" y="163"/>
                    <a:pt x="44" y="157"/>
                    <a:pt x="45" y="157"/>
                  </a:cubicBezTo>
                  <a:cubicBezTo>
                    <a:pt x="46" y="156"/>
                    <a:pt x="47" y="156"/>
                    <a:pt x="47" y="155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6"/>
                    <a:pt x="46" y="146"/>
                    <a:pt x="46" y="145"/>
                  </a:cubicBezTo>
                  <a:cubicBezTo>
                    <a:pt x="46" y="145"/>
                    <a:pt x="45" y="145"/>
                    <a:pt x="45" y="145"/>
                  </a:cubicBezTo>
                  <a:cubicBezTo>
                    <a:pt x="37" y="145"/>
                    <a:pt x="31" y="155"/>
                    <a:pt x="26" y="175"/>
                  </a:cubicBezTo>
                  <a:cubicBezTo>
                    <a:pt x="26" y="175"/>
                    <a:pt x="25" y="177"/>
                    <a:pt x="25" y="178"/>
                  </a:cubicBezTo>
                  <a:cubicBezTo>
                    <a:pt x="25" y="178"/>
                    <a:pt x="22" y="172"/>
                    <a:pt x="22" y="172"/>
                  </a:cubicBezTo>
                  <a:cubicBezTo>
                    <a:pt x="20" y="167"/>
                    <a:pt x="20" y="162"/>
                    <a:pt x="20" y="158"/>
                  </a:cubicBezTo>
                  <a:cubicBezTo>
                    <a:pt x="20" y="153"/>
                    <a:pt x="20" y="149"/>
                    <a:pt x="21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3" y="126"/>
                    <a:pt x="24" y="111"/>
                    <a:pt x="24" y="95"/>
                  </a:cubicBezTo>
                  <a:cubicBezTo>
                    <a:pt x="24" y="86"/>
                    <a:pt x="24" y="76"/>
                    <a:pt x="23" y="67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54"/>
                    <a:pt x="22" y="45"/>
                    <a:pt x="18" y="37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3" y="26"/>
                    <a:pt x="13" y="26"/>
                  </a:cubicBezTo>
                  <a:cubicBezTo>
                    <a:pt x="9" y="19"/>
                    <a:pt x="4" y="10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  <a:moveTo>
                    <a:pt x="20" y="250"/>
                  </a:moveTo>
                  <a:cubicBezTo>
                    <a:pt x="20" y="245"/>
                    <a:pt x="20" y="243"/>
                    <a:pt x="21" y="240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23"/>
                    <a:pt x="24" y="214"/>
                    <a:pt x="24" y="206"/>
                  </a:cubicBezTo>
                  <a:cubicBezTo>
                    <a:pt x="24" y="204"/>
                    <a:pt x="24" y="203"/>
                    <a:pt x="24" y="202"/>
                  </a:cubicBezTo>
                  <a:cubicBezTo>
                    <a:pt x="24" y="194"/>
                    <a:pt x="21" y="187"/>
                    <a:pt x="18" y="180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4" y="170"/>
                    <a:pt x="13" y="165"/>
                    <a:pt x="13" y="161"/>
                  </a:cubicBezTo>
                  <a:cubicBezTo>
                    <a:pt x="13" y="156"/>
                    <a:pt x="14" y="152"/>
                    <a:pt x="15" y="147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23"/>
                    <a:pt x="19" y="107"/>
                    <a:pt x="19" y="92"/>
                  </a:cubicBezTo>
                  <a:cubicBezTo>
                    <a:pt x="19" y="84"/>
                    <a:pt x="19" y="76"/>
                    <a:pt x="18" y="67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7" y="54"/>
                    <a:pt x="17" y="47"/>
                    <a:pt x="14" y="40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0" y="32"/>
                    <a:pt x="9" y="28"/>
                    <a:pt x="7" y="23"/>
                  </a:cubicBezTo>
                  <a:cubicBezTo>
                    <a:pt x="8" y="25"/>
                    <a:pt x="9" y="26"/>
                    <a:pt x="10" y="2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46"/>
                    <a:pt x="19" y="54"/>
                    <a:pt x="19" y="62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77"/>
                    <a:pt x="21" y="86"/>
                    <a:pt x="21" y="95"/>
                  </a:cubicBezTo>
                  <a:cubicBezTo>
                    <a:pt x="21" y="111"/>
                    <a:pt x="20" y="126"/>
                    <a:pt x="18" y="141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7" y="149"/>
                    <a:pt x="16" y="153"/>
                    <a:pt x="16" y="158"/>
                  </a:cubicBezTo>
                  <a:cubicBezTo>
                    <a:pt x="16" y="163"/>
                    <a:pt x="17" y="168"/>
                    <a:pt x="19" y="173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3" y="183"/>
                    <a:pt x="24" y="183"/>
                    <a:pt x="25" y="183"/>
                  </a:cubicBezTo>
                  <a:cubicBezTo>
                    <a:pt x="26" y="183"/>
                    <a:pt x="27" y="182"/>
                    <a:pt x="28" y="181"/>
                  </a:cubicBezTo>
                  <a:cubicBezTo>
                    <a:pt x="28" y="181"/>
                    <a:pt x="29" y="176"/>
                    <a:pt x="29" y="176"/>
                  </a:cubicBezTo>
                  <a:cubicBezTo>
                    <a:pt x="33" y="161"/>
                    <a:pt x="38" y="151"/>
                    <a:pt x="43" y="149"/>
                  </a:cubicBezTo>
                  <a:cubicBezTo>
                    <a:pt x="43" y="151"/>
                    <a:pt x="43" y="153"/>
                    <a:pt x="43" y="154"/>
                  </a:cubicBezTo>
                  <a:cubicBezTo>
                    <a:pt x="40" y="156"/>
                    <a:pt x="35" y="165"/>
                    <a:pt x="32" y="177"/>
                  </a:cubicBezTo>
                  <a:cubicBezTo>
                    <a:pt x="30" y="185"/>
                    <a:pt x="29" y="195"/>
                    <a:pt x="28" y="205"/>
                  </a:cubicBezTo>
                  <a:cubicBezTo>
                    <a:pt x="28" y="205"/>
                    <a:pt x="27" y="209"/>
                    <a:pt x="27" y="209"/>
                  </a:cubicBezTo>
                  <a:cubicBezTo>
                    <a:pt x="27" y="217"/>
                    <a:pt x="26" y="225"/>
                    <a:pt x="25" y="232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3" y="243"/>
                    <a:pt x="23" y="245"/>
                    <a:pt x="23" y="250"/>
                  </a:cubicBezTo>
                  <a:cubicBezTo>
                    <a:pt x="23" y="250"/>
                    <a:pt x="23" y="251"/>
                    <a:pt x="23" y="251"/>
                  </a:cubicBezTo>
                  <a:cubicBezTo>
                    <a:pt x="22" y="251"/>
                    <a:pt x="21" y="251"/>
                    <a:pt x="20" y="251"/>
                  </a:cubicBezTo>
                  <a:cubicBezTo>
                    <a:pt x="20" y="251"/>
                    <a:pt x="20" y="250"/>
                    <a:pt x="20" y="250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26" y="175"/>
                  </a:moveTo>
                  <a:cubicBezTo>
                    <a:pt x="26" y="175"/>
                    <a:pt x="26" y="175"/>
                    <a:pt x="26" y="175"/>
                  </a:cubicBezTo>
                  <a:cubicBezTo>
                    <a:pt x="26" y="175"/>
                    <a:pt x="26" y="175"/>
                    <a:pt x="26" y="1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5" name="Freeform 78">
              <a:extLst>
                <a:ext uri="{FF2B5EF4-FFF2-40B4-BE49-F238E27FC236}">
                  <a16:creationId xmlns:a16="http://schemas.microsoft.com/office/drawing/2014/main" id="{5A6F2E12-03F1-4605-A740-B045346E1A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7" y="2715"/>
              <a:ext cx="170" cy="357"/>
            </a:xfrm>
            <a:custGeom>
              <a:avLst/>
              <a:gdLst>
                <a:gd name="T0" fmla="*/ 250 w 68"/>
                <a:gd name="T1" fmla="*/ 21 h 134"/>
                <a:gd name="T2" fmla="*/ 250 w 68"/>
                <a:gd name="T3" fmla="*/ 35 h 134"/>
                <a:gd name="T4" fmla="*/ 208 w 68"/>
                <a:gd name="T5" fmla="*/ 362 h 134"/>
                <a:gd name="T6" fmla="*/ 520 w 68"/>
                <a:gd name="T7" fmla="*/ 1625 h 134"/>
                <a:gd name="T8" fmla="*/ 208 w 68"/>
                <a:gd name="T9" fmla="*/ 2230 h 134"/>
                <a:gd name="T10" fmla="*/ 0 w 68"/>
                <a:gd name="T11" fmla="*/ 2499 h 134"/>
                <a:gd name="T12" fmla="*/ 20 w 68"/>
                <a:gd name="T13" fmla="*/ 2534 h 134"/>
                <a:gd name="T14" fmla="*/ 145 w 68"/>
                <a:gd name="T15" fmla="*/ 2534 h 134"/>
                <a:gd name="T16" fmla="*/ 645 w 68"/>
                <a:gd name="T17" fmla="*/ 1681 h 134"/>
                <a:gd name="T18" fmla="*/ 925 w 68"/>
                <a:gd name="T19" fmla="*/ 1194 h 134"/>
                <a:gd name="T20" fmla="*/ 1033 w 68"/>
                <a:gd name="T21" fmla="*/ 717 h 134"/>
                <a:gd name="T22" fmla="*/ 1063 w 68"/>
                <a:gd name="T23" fmla="*/ 362 h 134"/>
                <a:gd name="T24" fmla="*/ 1063 w 68"/>
                <a:gd name="T25" fmla="*/ 362 h 134"/>
                <a:gd name="T26" fmla="*/ 1020 w 68"/>
                <a:gd name="T27" fmla="*/ 341 h 134"/>
                <a:gd name="T28" fmla="*/ 1020 w 68"/>
                <a:gd name="T29" fmla="*/ 341 h 134"/>
                <a:gd name="T30" fmla="*/ 833 w 68"/>
                <a:gd name="T31" fmla="*/ 1100 h 134"/>
                <a:gd name="T32" fmla="*/ 613 w 68"/>
                <a:gd name="T33" fmla="*/ 1377 h 134"/>
                <a:gd name="T34" fmla="*/ 283 w 68"/>
                <a:gd name="T35" fmla="*/ 226 h 134"/>
                <a:gd name="T36" fmla="*/ 300 w 68"/>
                <a:gd name="T37" fmla="*/ 35 h 134"/>
                <a:gd name="T38" fmla="*/ 250 w 68"/>
                <a:gd name="T39" fmla="*/ 21 h 134"/>
                <a:gd name="T40" fmla="*/ 238 w 68"/>
                <a:gd name="T41" fmla="*/ 2273 h 134"/>
                <a:gd name="T42" fmla="*/ 563 w 68"/>
                <a:gd name="T43" fmla="*/ 1625 h 134"/>
                <a:gd name="T44" fmla="*/ 270 w 68"/>
                <a:gd name="T45" fmla="*/ 533 h 134"/>
                <a:gd name="T46" fmla="*/ 563 w 68"/>
                <a:gd name="T47" fmla="*/ 1420 h 134"/>
                <a:gd name="T48" fmla="*/ 625 w 68"/>
                <a:gd name="T49" fmla="*/ 1433 h 134"/>
                <a:gd name="T50" fmla="*/ 875 w 68"/>
                <a:gd name="T51" fmla="*/ 1135 h 134"/>
                <a:gd name="T52" fmla="*/ 988 w 68"/>
                <a:gd name="T53" fmla="*/ 703 h 134"/>
                <a:gd name="T54" fmla="*/ 988 w 68"/>
                <a:gd name="T55" fmla="*/ 738 h 134"/>
                <a:gd name="T56" fmla="*/ 750 w 68"/>
                <a:gd name="T57" fmla="*/ 1321 h 134"/>
                <a:gd name="T58" fmla="*/ 250 w 68"/>
                <a:gd name="T59" fmla="*/ 2286 h 134"/>
                <a:gd name="T60" fmla="*/ 83 w 68"/>
                <a:gd name="T61" fmla="*/ 2478 h 134"/>
                <a:gd name="T62" fmla="*/ 250 w 68"/>
                <a:gd name="T63" fmla="*/ 21 h 134"/>
                <a:gd name="T64" fmla="*/ 250 w 68"/>
                <a:gd name="T65" fmla="*/ 21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8" h="134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4" y="8"/>
                    <a:pt x="13" y="14"/>
                    <a:pt x="13" y="19"/>
                  </a:cubicBezTo>
                  <a:cubicBezTo>
                    <a:pt x="13" y="32"/>
                    <a:pt x="17" y="42"/>
                    <a:pt x="22" y="52"/>
                  </a:cubicBezTo>
                  <a:cubicBezTo>
                    <a:pt x="27" y="63"/>
                    <a:pt x="32" y="74"/>
                    <a:pt x="33" y="86"/>
                  </a:cubicBezTo>
                  <a:cubicBezTo>
                    <a:pt x="33" y="86"/>
                    <a:pt x="33" y="86"/>
                    <a:pt x="33" y="87"/>
                  </a:cubicBezTo>
                  <a:cubicBezTo>
                    <a:pt x="33" y="99"/>
                    <a:pt x="23" y="108"/>
                    <a:pt x="13" y="118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9" y="122"/>
                    <a:pt x="4" y="127"/>
                    <a:pt x="0" y="132"/>
                  </a:cubicBezTo>
                  <a:cubicBezTo>
                    <a:pt x="0" y="132"/>
                    <a:pt x="0" y="133"/>
                    <a:pt x="0" y="133"/>
                  </a:cubicBezTo>
                  <a:cubicBezTo>
                    <a:pt x="0" y="134"/>
                    <a:pt x="1" y="134"/>
                    <a:pt x="1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8" y="134"/>
                    <a:pt x="8" y="134"/>
                    <a:pt x="9" y="13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9" y="114"/>
                    <a:pt x="40" y="104"/>
                    <a:pt x="41" y="89"/>
                  </a:cubicBezTo>
                  <a:cubicBezTo>
                    <a:pt x="41" y="81"/>
                    <a:pt x="45" y="77"/>
                    <a:pt x="50" y="72"/>
                  </a:cubicBezTo>
                  <a:cubicBezTo>
                    <a:pt x="53" y="70"/>
                    <a:pt x="57" y="67"/>
                    <a:pt x="59" y="63"/>
                  </a:cubicBezTo>
                  <a:cubicBezTo>
                    <a:pt x="64" y="56"/>
                    <a:pt x="65" y="48"/>
                    <a:pt x="66" y="40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7" y="31"/>
                    <a:pt x="67" y="31"/>
                  </a:cubicBezTo>
                  <a:cubicBezTo>
                    <a:pt x="67" y="27"/>
                    <a:pt x="67" y="22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8"/>
                    <a:pt x="68" y="17"/>
                    <a:pt x="67" y="17"/>
                  </a:cubicBezTo>
                  <a:cubicBezTo>
                    <a:pt x="66" y="17"/>
                    <a:pt x="65" y="17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3" y="23"/>
                    <a:pt x="60" y="30"/>
                    <a:pt x="60" y="37"/>
                  </a:cubicBezTo>
                  <a:cubicBezTo>
                    <a:pt x="58" y="47"/>
                    <a:pt x="56" y="54"/>
                    <a:pt x="53" y="58"/>
                  </a:cubicBezTo>
                  <a:cubicBezTo>
                    <a:pt x="51" y="62"/>
                    <a:pt x="48" y="64"/>
                    <a:pt x="45" y="66"/>
                  </a:cubicBezTo>
                  <a:cubicBezTo>
                    <a:pt x="43" y="69"/>
                    <a:pt x="41" y="71"/>
                    <a:pt x="39" y="73"/>
                  </a:cubicBezTo>
                  <a:cubicBezTo>
                    <a:pt x="36" y="64"/>
                    <a:pt x="33" y="56"/>
                    <a:pt x="29" y="49"/>
                  </a:cubicBezTo>
                  <a:cubicBezTo>
                    <a:pt x="24" y="37"/>
                    <a:pt x="18" y="25"/>
                    <a:pt x="18" y="12"/>
                  </a:cubicBezTo>
                  <a:cubicBezTo>
                    <a:pt x="18" y="9"/>
                    <a:pt x="18" y="6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lose/>
                  <a:moveTo>
                    <a:pt x="15" y="120"/>
                  </a:moveTo>
                  <a:cubicBezTo>
                    <a:pt x="15" y="120"/>
                    <a:pt x="15" y="120"/>
                    <a:pt x="15" y="120"/>
                  </a:cubicBezTo>
                  <a:cubicBezTo>
                    <a:pt x="26" y="110"/>
                    <a:pt x="36" y="101"/>
                    <a:pt x="36" y="87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73"/>
                    <a:pt x="30" y="62"/>
                    <a:pt x="25" y="51"/>
                  </a:cubicBezTo>
                  <a:cubicBezTo>
                    <a:pt x="22" y="44"/>
                    <a:pt x="18" y="36"/>
                    <a:pt x="17" y="28"/>
                  </a:cubicBezTo>
                  <a:cubicBezTo>
                    <a:pt x="19" y="36"/>
                    <a:pt x="23" y="43"/>
                    <a:pt x="26" y="50"/>
                  </a:cubicBezTo>
                  <a:cubicBezTo>
                    <a:pt x="30" y="58"/>
                    <a:pt x="34" y="66"/>
                    <a:pt x="36" y="75"/>
                  </a:cubicBezTo>
                  <a:cubicBezTo>
                    <a:pt x="36" y="76"/>
                    <a:pt x="37" y="77"/>
                    <a:pt x="38" y="77"/>
                  </a:cubicBezTo>
                  <a:cubicBezTo>
                    <a:pt x="39" y="77"/>
                    <a:pt x="40" y="77"/>
                    <a:pt x="40" y="76"/>
                  </a:cubicBezTo>
                  <a:cubicBezTo>
                    <a:pt x="42" y="73"/>
                    <a:pt x="45" y="71"/>
                    <a:pt x="47" y="69"/>
                  </a:cubicBezTo>
                  <a:cubicBezTo>
                    <a:pt x="50" y="67"/>
                    <a:pt x="53" y="64"/>
                    <a:pt x="56" y="60"/>
                  </a:cubicBezTo>
                  <a:cubicBezTo>
                    <a:pt x="59" y="55"/>
                    <a:pt x="62" y="48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7"/>
                    <a:pt x="63" y="38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8"/>
                    <a:pt x="61" y="55"/>
                    <a:pt x="57" y="61"/>
                  </a:cubicBezTo>
                  <a:cubicBezTo>
                    <a:pt x="54" y="65"/>
                    <a:pt x="51" y="67"/>
                    <a:pt x="48" y="70"/>
                  </a:cubicBezTo>
                  <a:cubicBezTo>
                    <a:pt x="42" y="75"/>
                    <a:pt x="38" y="79"/>
                    <a:pt x="37" y="89"/>
                  </a:cubicBezTo>
                  <a:cubicBezTo>
                    <a:pt x="36" y="102"/>
                    <a:pt x="26" y="112"/>
                    <a:pt x="16" y="121"/>
                  </a:cubicBezTo>
                  <a:cubicBezTo>
                    <a:pt x="16" y="121"/>
                    <a:pt x="8" y="130"/>
                    <a:pt x="7" y="131"/>
                  </a:cubicBezTo>
                  <a:cubicBezTo>
                    <a:pt x="6" y="131"/>
                    <a:pt x="6" y="131"/>
                    <a:pt x="5" y="131"/>
                  </a:cubicBezTo>
                  <a:cubicBezTo>
                    <a:pt x="8" y="127"/>
                    <a:pt x="12" y="124"/>
                    <a:pt x="15" y="120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6" name="Freeform 79">
              <a:extLst>
                <a:ext uri="{FF2B5EF4-FFF2-40B4-BE49-F238E27FC236}">
                  <a16:creationId xmlns:a16="http://schemas.microsoft.com/office/drawing/2014/main" id="{CAC33CB4-05E7-401C-ADEF-28C68FC35E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2" y="2371"/>
              <a:ext cx="488" cy="704"/>
            </a:xfrm>
            <a:custGeom>
              <a:avLst/>
              <a:gdLst>
                <a:gd name="T0" fmla="*/ 2868 w 195"/>
                <a:gd name="T1" fmla="*/ 77 h 264"/>
                <a:gd name="T2" fmla="*/ 2850 w 195"/>
                <a:gd name="T3" fmla="*/ 648 h 264"/>
                <a:gd name="T4" fmla="*/ 2775 w 195"/>
                <a:gd name="T5" fmla="*/ 1309 h 264"/>
                <a:gd name="T6" fmla="*/ 2868 w 195"/>
                <a:gd name="T7" fmla="*/ 2731 h 264"/>
                <a:gd name="T8" fmla="*/ 2788 w 195"/>
                <a:gd name="T9" fmla="*/ 3699 h 264"/>
                <a:gd name="T10" fmla="*/ 2713 w 195"/>
                <a:gd name="T11" fmla="*/ 3528 h 264"/>
                <a:gd name="T12" fmla="*/ 2130 w 195"/>
                <a:gd name="T13" fmla="*/ 1784 h 264"/>
                <a:gd name="T14" fmla="*/ 1847 w 195"/>
                <a:gd name="T15" fmla="*/ 35 h 264"/>
                <a:gd name="T16" fmla="*/ 1867 w 195"/>
                <a:gd name="T17" fmla="*/ 1003 h 264"/>
                <a:gd name="T18" fmla="*/ 1647 w 195"/>
                <a:gd name="T19" fmla="*/ 1365 h 264"/>
                <a:gd name="T20" fmla="*/ 926 w 195"/>
                <a:gd name="T21" fmla="*/ 1003 h 264"/>
                <a:gd name="T22" fmla="*/ 363 w 195"/>
                <a:gd name="T23" fmla="*/ 739 h 264"/>
                <a:gd name="T24" fmla="*/ 220 w 195"/>
                <a:gd name="T25" fmla="*/ 376 h 264"/>
                <a:gd name="T26" fmla="*/ 20 w 195"/>
                <a:gd name="T27" fmla="*/ 115 h 264"/>
                <a:gd name="T28" fmla="*/ 175 w 195"/>
                <a:gd name="T29" fmla="*/ 627 h 264"/>
                <a:gd name="T30" fmla="*/ 488 w 195"/>
                <a:gd name="T31" fmla="*/ 989 h 264"/>
                <a:gd name="T32" fmla="*/ 551 w 195"/>
                <a:gd name="T33" fmla="*/ 1216 h 264"/>
                <a:gd name="T34" fmla="*/ 50 w 195"/>
                <a:gd name="T35" fmla="*/ 1421 h 264"/>
                <a:gd name="T36" fmla="*/ 0 w 195"/>
                <a:gd name="T37" fmla="*/ 1501 h 264"/>
                <a:gd name="T38" fmla="*/ 50 w 195"/>
                <a:gd name="T39" fmla="*/ 1515 h 264"/>
                <a:gd name="T40" fmla="*/ 613 w 195"/>
                <a:gd name="T41" fmla="*/ 1344 h 264"/>
                <a:gd name="T42" fmla="*/ 1001 w 195"/>
                <a:gd name="T43" fmla="*/ 1160 h 264"/>
                <a:gd name="T44" fmla="*/ 1316 w 195"/>
                <a:gd name="T45" fmla="*/ 1229 h 264"/>
                <a:gd name="T46" fmla="*/ 2005 w 195"/>
                <a:gd name="T47" fmla="*/ 2253 h 264"/>
                <a:gd name="T48" fmla="*/ 2525 w 195"/>
                <a:gd name="T49" fmla="*/ 3549 h 264"/>
                <a:gd name="T50" fmla="*/ 2850 w 195"/>
                <a:gd name="T51" fmla="*/ 4984 h 264"/>
                <a:gd name="T52" fmla="*/ 2976 w 195"/>
                <a:gd name="T53" fmla="*/ 4416 h 264"/>
                <a:gd name="T54" fmla="*/ 2976 w 195"/>
                <a:gd name="T55" fmla="*/ 3448 h 264"/>
                <a:gd name="T56" fmla="*/ 2850 w 195"/>
                <a:gd name="T57" fmla="*/ 1843 h 264"/>
                <a:gd name="T58" fmla="*/ 3038 w 195"/>
                <a:gd name="T59" fmla="*/ 533 h 264"/>
                <a:gd name="T60" fmla="*/ 1804 w 195"/>
                <a:gd name="T61" fmla="*/ 56 h 264"/>
                <a:gd name="T62" fmla="*/ 658 w 195"/>
                <a:gd name="T63" fmla="*/ 1101 h 264"/>
                <a:gd name="T64" fmla="*/ 2993 w 195"/>
                <a:gd name="T65" fmla="*/ 264 h 264"/>
                <a:gd name="T66" fmla="*/ 2976 w 195"/>
                <a:gd name="T67" fmla="*/ 888 h 264"/>
                <a:gd name="T68" fmla="*/ 2900 w 195"/>
                <a:gd name="T69" fmla="*/ 2355 h 264"/>
                <a:gd name="T70" fmla="*/ 2931 w 195"/>
                <a:gd name="T71" fmla="*/ 3435 h 264"/>
                <a:gd name="T72" fmla="*/ 2913 w 195"/>
                <a:gd name="T73" fmla="*/ 4437 h 264"/>
                <a:gd name="T74" fmla="*/ 2838 w 195"/>
                <a:gd name="T75" fmla="*/ 4472 h 264"/>
                <a:gd name="T76" fmla="*/ 2443 w 195"/>
                <a:gd name="T77" fmla="*/ 2880 h 264"/>
                <a:gd name="T78" fmla="*/ 1879 w 195"/>
                <a:gd name="T79" fmla="*/ 1843 h 264"/>
                <a:gd name="T80" fmla="*/ 1304 w 195"/>
                <a:gd name="T81" fmla="*/ 1173 h 264"/>
                <a:gd name="T82" fmla="*/ 833 w 195"/>
                <a:gd name="T83" fmla="*/ 1101 h 264"/>
                <a:gd name="T84" fmla="*/ 220 w 195"/>
                <a:gd name="T85" fmla="*/ 1309 h 264"/>
                <a:gd name="T86" fmla="*/ 220 w 195"/>
                <a:gd name="T87" fmla="*/ 1288 h 264"/>
                <a:gd name="T88" fmla="*/ 688 w 195"/>
                <a:gd name="T89" fmla="*/ 1139 h 264"/>
                <a:gd name="T90" fmla="*/ 563 w 195"/>
                <a:gd name="T91" fmla="*/ 968 h 264"/>
                <a:gd name="T92" fmla="*/ 250 w 195"/>
                <a:gd name="T93" fmla="*/ 683 h 264"/>
                <a:gd name="T94" fmla="*/ 95 w 195"/>
                <a:gd name="T95" fmla="*/ 171 h 264"/>
                <a:gd name="T96" fmla="*/ 333 w 195"/>
                <a:gd name="T97" fmla="*/ 776 h 264"/>
                <a:gd name="T98" fmla="*/ 926 w 195"/>
                <a:gd name="T99" fmla="*/ 1080 h 264"/>
                <a:gd name="T100" fmla="*/ 1472 w 195"/>
                <a:gd name="T101" fmla="*/ 1272 h 264"/>
                <a:gd name="T102" fmla="*/ 1972 w 195"/>
                <a:gd name="T103" fmla="*/ 1877 h 264"/>
                <a:gd name="T104" fmla="*/ 2055 w 195"/>
                <a:gd name="T105" fmla="*/ 1501 h 264"/>
                <a:gd name="T106" fmla="*/ 1804 w 195"/>
                <a:gd name="T107" fmla="*/ 93 h 264"/>
                <a:gd name="T108" fmla="*/ 2117 w 195"/>
                <a:gd name="T109" fmla="*/ 1557 h 264"/>
                <a:gd name="T110" fmla="*/ 2317 w 195"/>
                <a:gd name="T111" fmla="*/ 2595 h 264"/>
                <a:gd name="T112" fmla="*/ 2713 w 195"/>
                <a:gd name="T113" fmla="*/ 3904 h 264"/>
                <a:gd name="T114" fmla="*/ 2838 w 195"/>
                <a:gd name="T115" fmla="*/ 3720 h 264"/>
                <a:gd name="T116" fmla="*/ 2838 w 195"/>
                <a:gd name="T117" fmla="*/ 2389 h 264"/>
                <a:gd name="T118" fmla="*/ 2913 w 195"/>
                <a:gd name="T119" fmla="*/ 853 h 264"/>
                <a:gd name="T120" fmla="*/ 2931 w 195"/>
                <a:gd name="T121" fmla="*/ 93 h 264"/>
                <a:gd name="T122" fmla="*/ 2931 w 195"/>
                <a:gd name="T123" fmla="*/ 77 h 2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5" h="264">
                  <a:moveTo>
                    <a:pt x="191" y="1"/>
                  </a:moveTo>
                  <a:cubicBezTo>
                    <a:pt x="185" y="2"/>
                    <a:pt x="185" y="2"/>
                    <a:pt x="185" y="2"/>
                  </a:cubicBezTo>
                  <a:cubicBezTo>
                    <a:pt x="184" y="2"/>
                    <a:pt x="184" y="3"/>
                    <a:pt x="184" y="3"/>
                  </a:cubicBezTo>
                  <a:cubicBezTo>
                    <a:pt x="183" y="3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4" y="6"/>
                    <a:pt x="184" y="8"/>
                    <a:pt x="184" y="10"/>
                  </a:cubicBezTo>
                  <a:cubicBezTo>
                    <a:pt x="184" y="14"/>
                    <a:pt x="183" y="20"/>
                    <a:pt x="183" y="2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2" y="46"/>
                    <a:pt x="182" y="46"/>
                    <a:pt x="182" y="47"/>
                  </a:cubicBezTo>
                  <a:cubicBezTo>
                    <a:pt x="182" y="54"/>
                    <a:pt x="180" y="61"/>
                    <a:pt x="177" y="68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4" y="77"/>
                    <a:pt x="171" y="86"/>
                    <a:pt x="171" y="95"/>
                  </a:cubicBezTo>
                  <a:cubicBezTo>
                    <a:pt x="171" y="96"/>
                    <a:pt x="171" y="96"/>
                    <a:pt x="171" y="97"/>
                  </a:cubicBezTo>
                  <a:cubicBezTo>
                    <a:pt x="171" y="108"/>
                    <a:pt x="175" y="118"/>
                    <a:pt x="178" y="127"/>
                  </a:cubicBezTo>
                  <a:cubicBezTo>
                    <a:pt x="180" y="133"/>
                    <a:pt x="182" y="138"/>
                    <a:pt x="183" y="144"/>
                  </a:cubicBezTo>
                  <a:cubicBezTo>
                    <a:pt x="183" y="146"/>
                    <a:pt x="184" y="148"/>
                    <a:pt x="184" y="150"/>
                  </a:cubicBezTo>
                  <a:cubicBezTo>
                    <a:pt x="184" y="156"/>
                    <a:pt x="182" y="162"/>
                    <a:pt x="181" y="168"/>
                  </a:cubicBezTo>
                  <a:cubicBezTo>
                    <a:pt x="179" y="181"/>
                    <a:pt x="179" y="181"/>
                    <a:pt x="179" y="181"/>
                  </a:cubicBezTo>
                  <a:cubicBezTo>
                    <a:pt x="178" y="195"/>
                    <a:pt x="178" y="195"/>
                    <a:pt x="178" y="195"/>
                  </a:cubicBezTo>
                  <a:cubicBezTo>
                    <a:pt x="178" y="195"/>
                    <a:pt x="177" y="196"/>
                    <a:pt x="177" y="196"/>
                  </a:cubicBezTo>
                  <a:cubicBezTo>
                    <a:pt x="176" y="205"/>
                    <a:pt x="176" y="205"/>
                    <a:pt x="176" y="205"/>
                  </a:cubicBezTo>
                  <a:cubicBezTo>
                    <a:pt x="175" y="202"/>
                    <a:pt x="174" y="198"/>
                    <a:pt x="174" y="194"/>
                  </a:cubicBezTo>
                  <a:cubicBezTo>
                    <a:pt x="173" y="186"/>
                    <a:pt x="173" y="186"/>
                    <a:pt x="173" y="186"/>
                  </a:cubicBezTo>
                  <a:cubicBezTo>
                    <a:pt x="172" y="172"/>
                    <a:pt x="170" y="161"/>
                    <a:pt x="161" y="14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46" y="129"/>
                    <a:pt x="141" y="123"/>
                    <a:pt x="138" y="117"/>
                  </a:cubicBezTo>
                  <a:cubicBezTo>
                    <a:pt x="133" y="108"/>
                    <a:pt x="134" y="102"/>
                    <a:pt x="136" y="9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9" y="70"/>
                    <a:pt x="134" y="59"/>
                    <a:pt x="128" y="48"/>
                  </a:cubicBezTo>
                  <a:cubicBezTo>
                    <a:pt x="121" y="35"/>
                    <a:pt x="115" y="16"/>
                    <a:pt x="119" y="4"/>
                  </a:cubicBezTo>
                  <a:cubicBezTo>
                    <a:pt x="119" y="3"/>
                    <a:pt x="119" y="3"/>
                    <a:pt x="118" y="2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09" y="2"/>
                    <a:pt x="109" y="3"/>
                  </a:cubicBezTo>
                  <a:cubicBezTo>
                    <a:pt x="105" y="16"/>
                    <a:pt x="108" y="32"/>
                    <a:pt x="119" y="53"/>
                  </a:cubicBezTo>
                  <a:cubicBezTo>
                    <a:pt x="124" y="63"/>
                    <a:pt x="129" y="72"/>
                    <a:pt x="128" y="8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2"/>
                    <a:pt x="126" y="93"/>
                    <a:pt x="126" y="94"/>
                  </a:cubicBezTo>
                  <a:cubicBezTo>
                    <a:pt x="122" y="85"/>
                    <a:pt x="118" y="75"/>
                    <a:pt x="105" y="72"/>
                  </a:cubicBezTo>
                  <a:cubicBezTo>
                    <a:pt x="103" y="72"/>
                    <a:pt x="99" y="67"/>
                    <a:pt x="97" y="64"/>
                  </a:cubicBezTo>
                  <a:cubicBezTo>
                    <a:pt x="92" y="59"/>
                    <a:pt x="87" y="54"/>
                    <a:pt x="82" y="56"/>
                  </a:cubicBezTo>
                  <a:cubicBezTo>
                    <a:pt x="75" y="51"/>
                    <a:pt x="68" y="52"/>
                    <a:pt x="62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0" y="54"/>
                    <a:pt x="45" y="51"/>
                    <a:pt x="38" y="47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7" y="42"/>
                    <a:pt x="25" y="40"/>
                    <a:pt x="23" y="39"/>
                  </a:cubicBezTo>
                  <a:cubicBezTo>
                    <a:pt x="21" y="37"/>
                    <a:pt x="21" y="36"/>
                    <a:pt x="21" y="34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7" y="27"/>
                    <a:pt x="14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5"/>
                    <a:pt x="7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9"/>
                    <a:pt x="14" y="41"/>
                    <a:pt x="18" y="45"/>
                  </a:cubicBezTo>
                  <a:cubicBezTo>
                    <a:pt x="20" y="47"/>
                    <a:pt x="24" y="48"/>
                    <a:pt x="27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41" y="58"/>
                    <a:pt x="41" y="58"/>
                  </a:cubicBezTo>
                  <a:cubicBezTo>
                    <a:pt x="41" y="59"/>
                    <a:pt x="39" y="60"/>
                    <a:pt x="39" y="60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2" y="66"/>
                    <a:pt x="28" y="65"/>
                    <a:pt x="25" y="65"/>
                  </a:cubicBezTo>
                  <a:cubicBezTo>
                    <a:pt x="21" y="64"/>
                    <a:pt x="17" y="63"/>
                    <a:pt x="13" y="65"/>
                  </a:cubicBezTo>
                  <a:cubicBezTo>
                    <a:pt x="9" y="66"/>
                    <a:pt x="6" y="69"/>
                    <a:pt x="4" y="72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2" y="76"/>
                    <a:pt x="2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1" y="81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6" y="80"/>
                    <a:pt x="9" y="79"/>
                    <a:pt x="11" y="76"/>
                  </a:cubicBezTo>
                  <a:cubicBezTo>
                    <a:pt x="12" y="74"/>
                    <a:pt x="14" y="73"/>
                    <a:pt x="15" y="72"/>
                  </a:cubicBezTo>
                  <a:cubicBezTo>
                    <a:pt x="18" y="71"/>
                    <a:pt x="20" y="72"/>
                    <a:pt x="23" y="72"/>
                  </a:cubicBezTo>
                  <a:cubicBezTo>
                    <a:pt x="28" y="73"/>
                    <a:pt x="34" y="74"/>
                    <a:pt x="39" y="71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8" y="63"/>
                    <a:pt x="49" y="61"/>
                    <a:pt x="53" y="61"/>
                  </a:cubicBezTo>
                  <a:cubicBezTo>
                    <a:pt x="53" y="61"/>
                    <a:pt x="59" y="61"/>
                    <a:pt x="59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9" y="60"/>
                    <a:pt x="74" y="59"/>
                    <a:pt x="80" y="6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1" y="65"/>
                    <a:pt x="82" y="66"/>
                    <a:pt x="82" y="66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4" y="66"/>
                    <a:pt x="88" y="70"/>
                    <a:pt x="89" y="71"/>
                  </a:cubicBezTo>
                  <a:cubicBezTo>
                    <a:pt x="93" y="76"/>
                    <a:pt x="98" y="81"/>
                    <a:pt x="103" y="82"/>
                  </a:cubicBezTo>
                  <a:cubicBezTo>
                    <a:pt x="111" y="84"/>
                    <a:pt x="113" y="90"/>
                    <a:pt x="116" y="98"/>
                  </a:cubicBezTo>
                  <a:cubicBezTo>
                    <a:pt x="118" y="103"/>
                    <a:pt x="125" y="114"/>
                    <a:pt x="128" y="119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33" y="129"/>
                    <a:pt x="138" y="135"/>
                    <a:pt x="143" y="141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60" y="165"/>
                    <a:pt x="161" y="175"/>
                    <a:pt x="161" y="187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63" y="207"/>
                    <a:pt x="168" y="214"/>
                    <a:pt x="172" y="221"/>
                  </a:cubicBezTo>
                  <a:cubicBezTo>
                    <a:pt x="172" y="221"/>
                    <a:pt x="176" y="228"/>
                    <a:pt x="178" y="237"/>
                  </a:cubicBezTo>
                  <a:cubicBezTo>
                    <a:pt x="181" y="245"/>
                    <a:pt x="182" y="251"/>
                    <a:pt x="182" y="263"/>
                  </a:cubicBezTo>
                  <a:cubicBezTo>
                    <a:pt x="182" y="263"/>
                    <a:pt x="183" y="264"/>
                    <a:pt x="184" y="264"/>
                  </a:cubicBezTo>
                  <a:cubicBezTo>
                    <a:pt x="193" y="264"/>
                    <a:pt x="193" y="264"/>
                    <a:pt x="193" y="264"/>
                  </a:cubicBezTo>
                  <a:cubicBezTo>
                    <a:pt x="194" y="264"/>
                    <a:pt x="195" y="263"/>
                    <a:pt x="195" y="263"/>
                  </a:cubicBezTo>
                  <a:cubicBezTo>
                    <a:pt x="195" y="249"/>
                    <a:pt x="192" y="240"/>
                    <a:pt x="190" y="233"/>
                  </a:cubicBezTo>
                  <a:cubicBezTo>
                    <a:pt x="190" y="233"/>
                    <a:pt x="190" y="233"/>
                    <a:pt x="190" y="233"/>
                  </a:cubicBezTo>
                  <a:cubicBezTo>
                    <a:pt x="188" y="229"/>
                    <a:pt x="187" y="225"/>
                    <a:pt x="187" y="221"/>
                  </a:cubicBezTo>
                  <a:cubicBezTo>
                    <a:pt x="186" y="213"/>
                    <a:pt x="187" y="205"/>
                    <a:pt x="188" y="197"/>
                  </a:cubicBezTo>
                  <a:cubicBezTo>
                    <a:pt x="190" y="182"/>
                    <a:pt x="190" y="182"/>
                    <a:pt x="190" y="182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4" y="160"/>
                    <a:pt x="195" y="151"/>
                    <a:pt x="194" y="142"/>
                  </a:cubicBezTo>
                  <a:cubicBezTo>
                    <a:pt x="193" y="135"/>
                    <a:pt x="190" y="129"/>
                    <a:pt x="188" y="123"/>
                  </a:cubicBezTo>
                  <a:cubicBezTo>
                    <a:pt x="185" y="115"/>
                    <a:pt x="183" y="107"/>
                    <a:pt x="182" y="97"/>
                  </a:cubicBezTo>
                  <a:cubicBezTo>
                    <a:pt x="182" y="89"/>
                    <a:pt x="185" y="81"/>
                    <a:pt x="188" y="73"/>
                  </a:cubicBezTo>
                  <a:cubicBezTo>
                    <a:pt x="191" y="65"/>
                    <a:pt x="194" y="56"/>
                    <a:pt x="193" y="46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35"/>
                    <a:pt x="194" y="28"/>
                    <a:pt x="194" y="28"/>
                  </a:cubicBezTo>
                  <a:cubicBezTo>
                    <a:pt x="194" y="19"/>
                    <a:pt x="195" y="8"/>
                    <a:pt x="193" y="2"/>
                  </a:cubicBezTo>
                  <a:cubicBezTo>
                    <a:pt x="193" y="1"/>
                    <a:pt x="193" y="1"/>
                    <a:pt x="192" y="1"/>
                  </a:cubicBezTo>
                  <a:cubicBezTo>
                    <a:pt x="192" y="1"/>
                    <a:pt x="192" y="0"/>
                    <a:pt x="191" y="1"/>
                  </a:cubicBezTo>
                  <a:close/>
                  <a:moveTo>
                    <a:pt x="115" y="3"/>
                  </a:moveTo>
                  <a:cubicBezTo>
                    <a:pt x="115" y="3"/>
                    <a:pt x="115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lose/>
                  <a:moveTo>
                    <a:pt x="42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lose/>
                  <a:moveTo>
                    <a:pt x="190" y="4"/>
                  </a:moveTo>
                  <a:cubicBezTo>
                    <a:pt x="191" y="7"/>
                    <a:pt x="191" y="10"/>
                    <a:pt x="191" y="14"/>
                  </a:cubicBezTo>
                  <a:cubicBezTo>
                    <a:pt x="191" y="19"/>
                    <a:pt x="191" y="24"/>
                    <a:pt x="190" y="2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90" y="46"/>
                    <a:pt x="190" y="47"/>
                    <a:pt x="190" y="47"/>
                  </a:cubicBezTo>
                  <a:cubicBezTo>
                    <a:pt x="190" y="56"/>
                    <a:pt x="187" y="64"/>
                    <a:pt x="184" y="72"/>
                  </a:cubicBezTo>
                  <a:cubicBezTo>
                    <a:pt x="182" y="80"/>
                    <a:pt x="179" y="87"/>
                    <a:pt x="179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107"/>
                    <a:pt x="182" y="115"/>
                    <a:pt x="185" y="124"/>
                  </a:cubicBezTo>
                  <a:cubicBezTo>
                    <a:pt x="187" y="130"/>
                    <a:pt x="189" y="136"/>
                    <a:pt x="190" y="142"/>
                  </a:cubicBezTo>
                  <a:cubicBezTo>
                    <a:pt x="191" y="145"/>
                    <a:pt x="191" y="147"/>
                    <a:pt x="191" y="150"/>
                  </a:cubicBezTo>
                  <a:cubicBezTo>
                    <a:pt x="191" y="156"/>
                    <a:pt x="190" y="162"/>
                    <a:pt x="189" y="169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84" y="203"/>
                    <a:pt x="183" y="209"/>
                    <a:pt x="183" y="216"/>
                  </a:cubicBezTo>
                  <a:cubicBezTo>
                    <a:pt x="183" y="218"/>
                    <a:pt x="183" y="220"/>
                    <a:pt x="183" y="221"/>
                  </a:cubicBezTo>
                  <a:cubicBezTo>
                    <a:pt x="184" y="226"/>
                    <a:pt x="185" y="229"/>
                    <a:pt x="186" y="234"/>
                  </a:cubicBezTo>
                  <a:cubicBezTo>
                    <a:pt x="186" y="234"/>
                    <a:pt x="186" y="234"/>
                    <a:pt x="186" y="234"/>
                  </a:cubicBezTo>
                  <a:cubicBezTo>
                    <a:pt x="189" y="241"/>
                    <a:pt x="191" y="249"/>
                    <a:pt x="192" y="261"/>
                  </a:cubicBezTo>
                  <a:cubicBezTo>
                    <a:pt x="190" y="261"/>
                    <a:pt x="187" y="261"/>
                    <a:pt x="185" y="261"/>
                  </a:cubicBezTo>
                  <a:cubicBezTo>
                    <a:pt x="185" y="250"/>
                    <a:pt x="184" y="243"/>
                    <a:pt x="181" y="236"/>
                  </a:cubicBezTo>
                  <a:cubicBezTo>
                    <a:pt x="179" y="227"/>
                    <a:pt x="175" y="220"/>
                    <a:pt x="175" y="219"/>
                  </a:cubicBezTo>
                  <a:cubicBezTo>
                    <a:pt x="171" y="212"/>
                    <a:pt x="166" y="206"/>
                    <a:pt x="165" y="195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64" y="174"/>
                    <a:pt x="163" y="164"/>
                    <a:pt x="156" y="152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1" y="133"/>
                    <a:pt x="135" y="127"/>
                    <a:pt x="132" y="120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8" y="113"/>
                    <a:pt x="121" y="101"/>
                    <a:pt x="120" y="97"/>
                  </a:cubicBezTo>
                  <a:cubicBezTo>
                    <a:pt x="116" y="88"/>
                    <a:pt x="114" y="81"/>
                    <a:pt x="104" y="79"/>
                  </a:cubicBezTo>
                  <a:cubicBezTo>
                    <a:pt x="100" y="78"/>
                    <a:pt x="96" y="73"/>
                    <a:pt x="92" y="69"/>
                  </a:cubicBezTo>
                  <a:cubicBezTo>
                    <a:pt x="88" y="65"/>
                    <a:pt x="86" y="62"/>
                    <a:pt x="84" y="62"/>
                  </a:cubicBezTo>
                  <a:cubicBezTo>
                    <a:pt x="84" y="62"/>
                    <a:pt x="83" y="62"/>
                    <a:pt x="83" y="62"/>
                  </a:cubicBezTo>
                  <a:cubicBezTo>
                    <a:pt x="82" y="62"/>
                    <a:pt x="82" y="61"/>
                    <a:pt x="82" y="61"/>
                  </a:cubicBezTo>
                  <a:cubicBezTo>
                    <a:pt x="75" y="55"/>
                    <a:pt x="69" y="56"/>
                    <a:pt x="63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3" y="58"/>
                    <a:pt x="53" y="58"/>
                  </a:cubicBezTo>
                  <a:cubicBezTo>
                    <a:pt x="48" y="58"/>
                    <a:pt x="45" y="60"/>
                    <a:pt x="42" y="63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3" y="71"/>
                    <a:pt x="28" y="70"/>
                    <a:pt x="24" y="69"/>
                  </a:cubicBezTo>
                  <a:cubicBezTo>
                    <a:pt x="20" y="69"/>
                    <a:pt x="17" y="68"/>
                    <a:pt x="14" y="69"/>
                  </a:cubicBezTo>
                  <a:cubicBezTo>
                    <a:pt x="12" y="70"/>
                    <a:pt x="10" y="72"/>
                    <a:pt x="8" y="74"/>
                  </a:cubicBezTo>
                  <a:cubicBezTo>
                    <a:pt x="8" y="75"/>
                    <a:pt x="7" y="75"/>
                    <a:pt x="6" y="76"/>
                  </a:cubicBezTo>
                  <a:cubicBezTo>
                    <a:pt x="6" y="76"/>
                    <a:pt x="7" y="74"/>
                    <a:pt x="7" y="74"/>
                  </a:cubicBezTo>
                  <a:cubicBezTo>
                    <a:pt x="9" y="71"/>
                    <a:pt x="11" y="69"/>
                    <a:pt x="14" y="68"/>
                  </a:cubicBezTo>
                  <a:cubicBezTo>
                    <a:pt x="17" y="67"/>
                    <a:pt x="21" y="67"/>
                    <a:pt x="24" y="68"/>
                  </a:cubicBezTo>
                  <a:cubicBezTo>
                    <a:pt x="28" y="69"/>
                    <a:pt x="33" y="69"/>
                    <a:pt x="37" y="67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2" y="63"/>
                    <a:pt x="44" y="60"/>
                    <a:pt x="44" y="60"/>
                  </a:cubicBezTo>
                  <a:cubicBezTo>
                    <a:pt x="45" y="60"/>
                    <a:pt x="45" y="59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7"/>
                    <a:pt x="44" y="56"/>
                    <a:pt x="43" y="55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2" y="44"/>
                    <a:pt x="20" y="42"/>
                  </a:cubicBezTo>
                  <a:cubicBezTo>
                    <a:pt x="17" y="39"/>
                    <a:pt x="17" y="38"/>
                    <a:pt x="16" y="3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6" y="12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1"/>
                    <a:pt x="11" y="21"/>
                    <a:pt x="11" y="21"/>
                  </a:cubicBezTo>
                  <a:cubicBezTo>
                    <a:pt x="11" y="22"/>
                    <a:pt x="15" y="30"/>
                    <a:pt x="15" y="3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7"/>
                    <a:pt x="18" y="39"/>
                    <a:pt x="21" y="41"/>
                  </a:cubicBezTo>
                  <a:cubicBezTo>
                    <a:pt x="23" y="43"/>
                    <a:pt x="26" y="45"/>
                    <a:pt x="29" y="46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4" y="54"/>
                    <a:pt x="49" y="58"/>
                    <a:pt x="59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8" y="55"/>
                    <a:pt x="75" y="54"/>
                    <a:pt x="81" y="59"/>
                  </a:cubicBezTo>
                  <a:cubicBezTo>
                    <a:pt x="81" y="59"/>
                    <a:pt x="82" y="59"/>
                    <a:pt x="82" y="59"/>
                  </a:cubicBezTo>
                  <a:cubicBezTo>
                    <a:pt x="86" y="58"/>
                    <a:pt x="90" y="62"/>
                    <a:pt x="94" y="67"/>
                  </a:cubicBezTo>
                  <a:cubicBezTo>
                    <a:pt x="98" y="71"/>
                    <a:pt x="102" y="75"/>
                    <a:pt x="105" y="75"/>
                  </a:cubicBezTo>
                  <a:cubicBezTo>
                    <a:pt x="116" y="78"/>
                    <a:pt x="119" y="86"/>
                    <a:pt x="123" y="95"/>
                  </a:cubicBezTo>
                  <a:cubicBezTo>
                    <a:pt x="123" y="95"/>
                    <a:pt x="124" y="97"/>
                    <a:pt x="124" y="97"/>
                  </a:cubicBezTo>
                  <a:cubicBezTo>
                    <a:pt x="124" y="98"/>
                    <a:pt x="125" y="99"/>
                    <a:pt x="126" y="99"/>
                  </a:cubicBezTo>
                  <a:cubicBezTo>
                    <a:pt x="127" y="99"/>
                    <a:pt x="128" y="98"/>
                    <a:pt x="129" y="96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1" y="81"/>
                    <a:pt x="131" y="80"/>
                    <a:pt x="131" y="79"/>
                  </a:cubicBezTo>
                  <a:cubicBezTo>
                    <a:pt x="131" y="69"/>
                    <a:pt x="127" y="60"/>
                    <a:pt x="122" y="51"/>
                  </a:cubicBezTo>
                  <a:cubicBezTo>
                    <a:pt x="114" y="37"/>
                    <a:pt x="111" y="25"/>
                    <a:pt x="111" y="15"/>
                  </a:cubicBezTo>
                  <a:cubicBezTo>
                    <a:pt x="111" y="11"/>
                    <a:pt x="111" y="8"/>
                    <a:pt x="112" y="5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5" y="8"/>
                    <a:pt x="114" y="10"/>
                    <a:pt x="114" y="13"/>
                  </a:cubicBezTo>
                  <a:cubicBezTo>
                    <a:pt x="114" y="28"/>
                    <a:pt x="123" y="46"/>
                    <a:pt x="125" y="50"/>
                  </a:cubicBezTo>
                  <a:cubicBezTo>
                    <a:pt x="130" y="59"/>
                    <a:pt x="135" y="68"/>
                    <a:pt x="135" y="79"/>
                  </a:cubicBezTo>
                  <a:cubicBezTo>
                    <a:pt x="135" y="80"/>
                    <a:pt x="135" y="81"/>
                    <a:pt x="135" y="82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2" y="97"/>
                    <a:pt x="131" y="101"/>
                    <a:pt x="131" y="105"/>
                  </a:cubicBezTo>
                  <a:cubicBezTo>
                    <a:pt x="131" y="109"/>
                    <a:pt x="132" y="113"/>
                    <a:pt x="135" y="118"/>
                  </a:cubicBezTo>
                  <a:cubicBezTo>
                    <a:pt x="138" y="125"/>
                    <a:pt x="143" y="131"/>
                    <a:pt x="148" y="137"/>
                  </a:cubicBezTo>
                  <a:cubicBezTo>
                    <a:pt x="158" y="151"/>
                    <a:pt x="158" y="151"/>
                    <a:pt x="158" y="151"/>
                  </a:cubicBezTo>
                  <a:cubicBezTo>
                    <a:pt x="167" y="163"/>
                    <a:pt x="169" y="173"/>
                    <a:pt x="170" y="186"/>
                  </a:cubicBezTo>
                  <a:cubicBezTo>
                    <a:pt x="170" y="194"/>
                    <a:pt x="170" y="194"/>
                    <a:pt x="170" y="194"/>
                  </a:cubicBezTo>
                  <a:cubicBezTo>
                    <a:pt x="171" y="199"/>
                    <a:pt x="172" y="203"/>
                    <a:pt x="173" y="206"/>
                  </a:cubicBezTo>
                  <a:cubicBezTo>
                    <a:pt x="174" y="208"/>
                    <a:pt x="175" y="209"/>
                    <a:pt x="177" y="208"/>
                  </a:cubicBezTo>
                  <a:cubicBezTo>
                    <a:pt x="178" y="208"/>
                    <a:pt x="179" y="207"/>
                    <a:pt x="179" y="206"/>
                  </a:cubicBezTo>
                  <a:cubicBezTo>
                    <a:pt x="181" y="197"/>
                    <a:pt x="181" y="197"/>
                    <a:pt x="181" y="197"/>
                  </a:cubicBezTo>
                  <a:cubicBezTo>
                    <a:pt x="181" y="196"/>
                    <a:pt x="181" y="196"/>
                    <a:pt x="181" y="196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5" y="168"/>
                    <a:pt x="185" y="168"/>
                    <a:pt x="185" y="168"/>
                  </a:cubicBezTo>
                  <a:cubicBezTo>
                    <a:pt x="186" y="160"/>
                    <a:pt x="188" y="151"/>
                    <a:pt x="186" y="144"/>
                  </a:cubicBezTo>
                  <a:cubicBezTo>
                    <a:pt x="185" y="137"/>
                    <a:pt x="183" y="132"/>
                    <a:pt x="181" y="126"/>
                  </a:cubicBezTo>
                  <a:cubicBezTo>
                    <a:pt x="178" y="117"/>
                    <a:pt x="175" y="107"/>
                    <a:pt x="174" y="97"/>
                  </a:cubicBezTo>
                  <a:cubicBezTo>
                    <a:pt x="174" y="87"/>
                    <a:pt x="177" y="78"/>
                    <a:pt x="180" y="70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3" y="61"/>
                    <a:pt x="186" y="54"/>
                    <a:pt x="186" y="45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6" y="35"/>
                    <a:pt x="186" y="25"/>
                    <a:pt x="186" y="25"/>
                  </a:cubicBezTo>
                  <a:cubicBezTo>
                    <a:pt x="187" y="20"/>
                    <a:pt x="187" y="14"/>
                    <a:pt x="187" y="10"/>
                  </a:cubicBezTo>
                  <a:cubicBezTo>
                    <a:pt x="187" y="8"/>
                    <a:pt x="187" y="7"/>
                    <a:pt x="187" y="5"/>
                  </a:cubicBezTo>
                  <a:cubicBezTo>
                    <a:pt x="188" y="5"/>
                    <a:pt x="189" y="5"/>
                    <a:pt x="190" y="4"/>
                  </a:cubicBezTo>
                  <a:close/>
                  <a:moveTo>
                    <a:pt x="187" y="4"/>
                  </a:move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7" name="Freeform 80">
              <a:extLst>
                <a:ext uri="{FF2B5EF4-FFF2-40B4-BE49-F238E27FC236}">
                  <a16:creationId xmlns:a16="http://schemas.microsoft.com/office/drawing/2014/main" id="{41A9494F-6622-4D12-99F9-3793F50A91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" y="1963"/>
              <a:ext cx="82" cy="178"/>
            </a:xfrm>
            <a:custGeom>
              <a:avLst/>
              <a:gdLst>
                <a:gd name="T0" fmla="*/ 12 w 33"/>
                <a:gd name="T1" fmla="*/ 0 h 67"/>
                <a:gd name="T2" fmla="*/ 0 w 33"/>
                <a:gd name="T3" fmla="*/ 35 h 67"/>
                <a:gd name="T4" fmla="*/ 30 w 33"/>
                <a:gd name="T5" fmla="*/ 409 h 67"/>
                <a:gd name="T6" fmla="*/ 75 w 33"/>
                <a:gd name="T7" fmla="*/ 622 h 67"/>
                <a:gd name="T8" fmla="*/ 124 w 33"/>
                <a:gd name="T9" fmla="*/ 792 h 67"/>
                <a:gd name="T10" fmla="*/ 137 w 33"/>
                <a:gd name="T11" fmla="*/ 1010 h 67"/>
                <a:gd name="T12" fmla="*/ 166 w 33"/>
                <a:gd name="T13" fmla="*/ 1222 h 67"/>
                <a:gd name="T14" fmla="*/ 199 w 33"/>
                <a:gd name="T15" fmla="*/ 1235 h 67"/>
                <a:gd name="T16" fmla="*/ 258 w 33"/>
                <a:gd name="T17" fmla="*/ 1257 h 67"/>
                <a:gd name="T18" fmla="*/ 291 w 33"/>
                <a:gd name="T19" fmla="*/ 1235 h 67"/>
                <a:gd name="T20" fmla="*/ 291 w 33"/>
                <a:gd name="T21" fmla="*/ 1222 h 67"/>
                <a:gd name="T22" fmla="*/ 291 w 33"/>
                <a:gd name="T23" fmla="*/ 1222 h 67"/>
                <a:gd name="T24" fmla="*/ 258 w 33"/>
                <a:gd name="T25" fmla="*/ 996 h 67"/>
                <a:gd name="T26" fmla="*/ 258 w 33"/>
                <a:gd name="T27" fmla="*/ 938 h 67"/>
                <a:gd name="T28" fmla="*/ 258 w 33"/>
                <a:gd name="T29" fmla="*/ 917 h 67"/>
                <a:gd name="T30" fmla="*/ 383 w 33"/>
                <a:gd name="T31" fmla="*/ 733 h 67"/>
                <a:gd name="T32" fmla="*/ 507 w 33"/>
                <a:gd name="T33" fmla="*/ 523 h 67"/>
                <a:gd name="T34" fmla="*/ 507 w 33"/>
                <a:gd name="T35" fmla="*/ 523 h 67"/>
                <a:gd name="T36" fmla="*/ 507 w 33"/>
                <a:gd name="T37" fmla="*/ 523 h 67"/>
                <a:gd name="T38" fmla="*/ 507 w 33"/>
                <a:gd name="T39" fmla="*/ 523 h 67"/>
                <a:gd name="T40" fmla="*/ 507 w 33"/>
                <a:gd name="T41" fmla="*/ 507 h 67"/>
                <a:gd name="T42" fmla="*/ 494 w 33"/>
                <a:gd name="T43" fmla="*/ 465 h 67"/>
                <a:gd name="T44" fmla="*/ 462 w 33"/>
                <a:gd name="T45" fmla="*/ 486 h 67"/>
                <a:gd name="T46" fmla="*/ 370 w 33"/>
                <a:gd name="T47" fmla="*/ 579 h 67"/>
                <a:gd name="T48" fmla="*/ 321 w 33"/>
                <a:gd name="T49" fmla="*/ 622 h 67"/>
                <a:gd name="T50" fmla="*/ 291 w 33"/>
                <a:gd name="T51" fmla="*/ 635 h 67"/>
                <a:gd name="T52" fmla="*/ 229 w 33"/>
                <a:gd name="T53" fmla="*/ 691 h 67"/>
                <a:gd name="T54" fmla="*/ 216 w 33"/>
                <a:gd name="T55" fmla="*/ 635 h 67"/>
                <a:gd name="T56" fmla="*/ 186 w 33"/>
                <a:gd name="T57" fmla="*/ 579 h 67"/>
                <a:gd name="T58" fmla="*/ 166 w 33"/>
                <a:gd name="T59" fmla="*/ 566 h 67"/>
                <a:gd name="T60" fmla="*/ 124 w 33"/>
                <a:gd name="T61" fmla="*/ 396 h 67"/>
                <a:gd name="T62" fmla="*/ 42 w 33"/>
                <a:gd name="T63" fmla="*/ 21 h 67"/>
                <a:gd name="T64" fmla="*/ 12 w 33"/>
                <a:gd name="T65" fmla="*/ 0 h 67"/>
                <a:gd name="T66" fmla="*/ 199 w 33"/>
                <a:gd name="T67" fmla="*/ 1010 h 67"/>
                <a:gd name="T68" fmla="*/ 186 w 33"/>
                <a:gd name="T69" fmla="*/ 770 h 67"/>
                <a:gd name="T70" fmla="*/ 124 w 33"/>
                <a:gd name="T71" fmla="*/ 600 h 67"/>
                <a:gd name="T72" fmla="*/ 92 w 33"/>
                <a:gd name="T73" fmla="*/ 486 h 67"/>
                <a:gd name="T74" fmla="*/ 124 w 33"/>
                <a:gd name="T75" fmla="*/ 579 h 67"/>
                <a:gd name="T76" fmla="*/ 137 w 33"/>
                <a:gd name="T77" fmla="*/ 622 h 67"/>
                <a:gd name="T78" fmla="*/ 166 w 33"/>
                <a:gd name="T79" fmla="*/ 677 h 67"/>
                <a:gd name="T80" fmla="*/ 186 w 33"/>
                <a:gd name="T81" fmla="*/ 733 h 67"/>
                <a:gd name="T82" fmla="*/ 216 w 33"/>
                <a:gd name="T83" fmla="*/ 792 h 67"/>
                <a:gd name="T84" fmla="*/ 246 w 33"/>
                <a:gd name="T85" fmla="*/ 770 h 67"/>
                <a:gd name="T86" fmla="*/ 321 w 33"/>
                <a:gd name="T87" fmla="*/ 691 h 67"/>
                <a:gd name="T88" fmla="*/ 340 w 33"/>
                <a:gd name="T89" fmla="*/ 677 h 67"/>
                <a:gd name="T90" fmla="*/ 340 w 33"/>
                <a:gd name="T91" fmla="*/ 677 h 67"/>
                <a:gd name="T92" fmla="*/ 370 w 33"/>
                <a:gd name="T93" fmla="*/ 656 h 67"/>
                <a:gd name="T94" fmla="*/ 353 w 33"/>
                <a:gd name="T95" fmla="*/ 677 h 67"/>
                <a:gd name="T96" fmla="*/ 216 w 33"/>
                <a:gd name="T97" fmla="*/ 917 h 67"/>
                <a:gd name="T98" fmla="*/ 216 w 33"/>
                <a:gd name="T99" fmla="*/ 938 h 67"/>
                <a:gd name="T100" fmla="*/ 216 w 33"/>
                <a:gd name="T101" fmla="*/ 938 h 67"/>
                <a:gd name="T102" fmla="*/ 216 w 33"/>
                <a:gd name="T103" fmla="*/ 996 h 67"/>
                <a:gd name="T104" fmla="*/ 229 w 33"/>
                <a:gd name="T105" fmla="*/ 1180 h 67"/>
                <a:gd name="T106" fmla="*/ 216 w 33"/>
                <a:gd name="T107" fmla="*/ 1180 h 67"/>
                <a:gd name="T108" fmla="*/ 199 w 33"/>
                <a:gd name="T109" fmla="*/ 1010 h 67"/>
                <a:gd name="T110" fmla="*/ 321 w 33"/>
                <a:gd name="T111" fmla="*/ 622 h 67"/>
                <a:gd name="T112" fmla="*/ 321 w 33"/>
                <a:gd name="T113" fmla="*/ 622 h 67"/>
                <a:gd name="T114" fmla="*/ 321 w 33"/>
                <a:gd name="T115" fmla="*/ 622 h 6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3" h="67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19"/>
                    <a:pt x="2" y="22"/>
                  </a:cubicBezTo>
                  <a:cubicBezTo>
                    <a:pt x="2" y="25"/>
                    <a:pt x="4" y="30"/>
                    <a:pt x="5" y="33"/>
                  </a:cubicBezTo>
                  <a:cubicBezTo>
                    <a:pt x="6" y="36"/>
                    <a:pt x="8" y="39"/>
                    <a:pt x="8" y="42"/>
                  </a:cubicBezTo>
                  <a:cubicBezTo>
                    <a:pt x="9" y="46"/>
                    <a:pt x="9" y="50"/>
                    <a:pt x="9" y="54"/>
                  </a:cubicBezTo>
                  <a:cubicBezTo>
                    <a:pt x="9" y="59"/>
                    <a:pt x="10" y="60"/>
                    <a:pt x="11" y="65"/>
                  </a:cubicBezTo>
                  <a:cubicBezTo>
                    <a:pt x="11" y="66"/>
                    <a:pt x="12" y="66"/>
                    <a:pt x="13" y="66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8" y="67"/>
                    <a:pt x="19" y="66"/>
                  </a:cubicBezTo>
                  <a:cubicBezTo>
                    <a:pt x="19" y="66"/>
                    <a:pt x="19" y="66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0"/>
                    <a:pt x="17" y="58"/>
                    <a:pt x="17" y="53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45"/>
                    <a:pt x="20" y="42"/>
                    <a:pt x="25" y="39"/>
                  </a:cubicBezTo>
                  <a:cubicBezTo>
                    <a:pt x="29" y="36"/>
                    <a:pt x="31" y="32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2" y="25"/>
                  </a:cubicBezTo>
                  <a:cubicBezTo>
                    <a:pt x="31" y="25"/>
                    <a:pt x="30" y="25"/>
                    <a:pt x="30" y="26"/>
                  </a:cubicBezTo>
                  <a:cubicBezTo>
                    <a:pt x="29" y="28"/>
                    <a:pt x="26" y="30"/>
                    <a:pt x="24" y="31"/>
                  </a:cubicBezTo>
                  <a:cubicBezTo>
                    <a:pt x="24" y="31"/>
                    <a:pt x="21" y="33"/>
                    <a:pt x="21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7" y="36"/>
                    <a:pt x="15" y="37"/>
                  </a:cubicBezTo>
                  <a:cubicBezTo>
                    <a:pt x="14" y="36"/>
                    <a:pt x="14" y="34"/>
                    <a:pt x="14" y="34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7"/>
                    <a:pt x="9" y="24"/>
                    <a:pt x="8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3" y="54"/>
                  </a:moveTo>
                  <a:cubicBezTo>
                    <a:pt x="12" y="49"/>
                    <a:pt x="12" y="45"/>
                    <a:pt x="12" y="41"/>
                  </a:cubicBezTo>
                  <a:cubicBezTo>
                    <a:pt x="11" y="38"/>
                    <a:pt x="10" y="35"/>
                    <a:pt x="8" y="32"/>
                  </a:cubicBezTo>
                  <a:cubicBezTo>
                    <a:pt x="7" y="30"/>
                    <a:pt x="7" y="28"/>
                    <a:pt x="6" y="26"/>
                  </a:cubicBezTo>
                  <a:cubicBezTo>
                    <a:pt x="7" y="28"/>
                    <a:pt x="8" y="29"/>
                    <a:pt x="8" y="3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3" y="41"/>
                    <a:pt x="14" y="42"/>
                  </a:cubicBezTo>
                  <a:cubicBezTo>
                    <a:pt x="15" y="42"/>
                    <a:pt x="16" y="41"/>
                    <a:pt x="16" y="41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3" y="36"/>
                    <a:pt x="22" y="36"/>
                  </a:cubicBezTo>
                  <a:cubicBezTo>
                    <a:pt x="22" y="36"/>
                    <a:pt x="23" y="36"/>
                    <a:pt x="24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8" y="40"/>
                    <a:pt x="14" y="43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3"/>
                    <a:pt x="14" y="53"/>
                  </a:cubicBezTo>
                  <a:cubicBezTo>
                    <a:pt x="14" y="58"/>
                    <a:pt x="14" y="60"/>
                    <a:pt x="15" y="63"/>
                  </a:cubicBezTo>
                  <a:cubicBezTo>
                    <a:pt x="15" y="63"/>
                    <a:pt x="15" y="63"/>
                    <a:pt x="14" y="63"/>
                  </a:cubicBezTo>
                  <a:cubicBezTo>
                    <a:pt x="13" y="59"/>
                    <a:pt x="13" y="58"/>
                    <a:pt x="13" y="5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8" name="Oval 81">
              <a:extLst>
                <a:ext uri="{FF2B5EF4-FFF2-40B4-BE49-F238E27FC236}">
                  <a16:creationId xmlns:a16="http://schemas.microsoft.com/office/drawing/2014/main" id="{C1A1F7DF-8F83-4CAB-A23C-40D2207DB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2088"/>
              <a:ext cx="25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9" name="Freeform 82">
              <a:extLst>
                <a:ext uri="{FF2B5EF4-FFF2-40B4-BE49-F238E27FC236}">
                  <a16:creationId xmlns:a16="http://schemas.microsoft.com/office/drawing/2014/main" id="{4290F766-6FE2-4F41-86F8-0776AA8406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0" y="2091"/>
              <a:ext cx="15" cy="10"/>
            </a:xfrm>
            <a:custGeom>
              <a:avLst/>
              <a:gdLst>
                <a:gd name="T0" fmla="*/ 0 w 6"/>
                <a:gd name="T1" fmla="*/ 33 h 4"/>
                <a:gd name="T2" fmla="*/ 50 w 6"/>
                <a:gd name="T3" fmla="*/ 63 h 4"/>
                <a:gd name="T4" fmla="*/ 95 w 6"/>
                <a:gd name="T5" fmla="*/ 33 h 4"/>
                <a:gd name="T6" fmla="*/ 50 w 6"/>
                <a:gd name="T7" fmla="*/ 0 h 4"/>
                <a:gd name="T8" fmla="*/ 0 w 6"/>
                <a:gd name="T9" fmla="*/ 33 h 4"/>
                <a:gd name="T10" fmla="*/ 50 w 6"/>
                <a:gd name="T11" fmla="*/ 33 h 4"/>
                <a:gd name="T12" fmla="*/ 50 w 6"/>
                <a:gd name="T13" fmla="*/ 33 h 4"/>
                <a:gd name="T14" fmla="*/ 63 w 6"/>
                <a:gd name="T15" fmla="*/ 33 h 4"/>
                <a:gd name="T16" fmla="*/ 50 w 6"/>
                <a:gd name="T17" fmla="*/ 50 h 4"/>
                <a:gd name="T18" fmla="*/ 50 w 6"/>
                <a:gd name="T19" fmla="*/ 33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0" name="Oval 83">
              <a:extLst>
                <a:ext uri="{FF2B5EF4-FFF2-40B4-BE49-F238E27FC236}">
                  <a16:creationId xmlns:a16="http://schemas.microsoft.com/office/drawing/2014/main" id="{D367AD0F-00E2-43A0-AC08-23F377FC4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" y="2109"/>
              <a:ext cx="28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81" name="Freeform 84">
              <a:extLst>
                <a:ext uri="{FF2B5EF4-FFF2-40B4-BE49-F238E27FC236}">
                  <a16:creationId xmlns:a16="http://schemas.microsoft.com/office/drawing/2014/main" id="{6A2A954A-552F-463B-8438-28B269E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" y="2112"/>
              <a:ext cx="18" cy="13"/>
            </a:xfrm>
            <a:custGeom>
              <a:avLst/>
              <a:gdLst>
                <a:gd name="T0" fmla="*/ 0 w 7"/>
                <a:gd name="T1" fmla="*/ 34 h 5"/>
                <a:gd name="T2" fmla="*/ 67 w 7"/>
                <a:gd name="T3" fmla="*/ 88 h 5"/>
                <a:gd name="T4" fmla="*/ 118 w 7"/>
                <a:gd name="T5" fmla="*/ 34 h 5"/>
                <a:gd name="T6" fmla="*/ 67 w 7"/>
                <a:gd name="T7" fmla="*/ 0 h 5"/>
                <a:gd name="T8" fmla="*/ 0 w 7"/>
                <a:gd name="T9" fmla="*/ 34 h 5"/>
                <a:gd name="T10" fmla="*/ 54 w 7"/>
                <a:gd name="T11" fmla="*/ 34 h 5"/>
                <a:gd name="T12" fmla="*/ 67 w 7"/>
                <a:gd name="T13" fmla="*/ 34 h 5"/>
                <a:gd name="T14" fmla="*/ 67 w 7"/>
                <a:gd name="T15" fmla="*/ 34 h 5"/>
                <a:gd name="T16" fmla="*/ 67 w 7"/>
                <a:gd name="T17" fmla="*/ 55 h 5"/>
                <a:gd name="T18" fmla="*/ 54 w 7"/>
                <a:gd name="T19" fmla="*/ 34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0" y="3"/>
                    <a:pt x="1" y="5"/>
                    <a:pt x="4" y="5"/>
                  </a:cubicBezTo>
                  <a:cubicBezTo>
                    <a:pt x="6" y="5"/>
                    <a:pt x="7" y="3"/>
                    <a:pt x="7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2" name="Oval 85">
              <a:extLst>
                <a:ext uri="{FF2B5EF4-FFF2-40B4-BE49-F238E27FC236}">
                  <a16:creationId xmlns:a16="http://schemas.microsoft.com/office/drawing/2014/main" id="{1152DFE7-9C07-4448-B739-E3712B548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28"/>
              <a:ext cx="20" cy="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83" name="Freeform 86">
              <a:extLst>
                <a:ext uri="{FF2B5EF4-FFF2-40B4-BE49-F238E27FC236}">
                  <a16:creationId xmlns:a16="http://schemas.microsoft.com/office/drawing/2014/main" id="{1206F526-DC9E-4ABE-89AF-3268F4C345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" y="2131"/>
              <a:ext cx="15" cy="10"/>
            </a:xfrm>
            <a:custGeom>
              <a:avLst/>
              <a:gdLst>
                <a:gd name="T0" fmla="*/ 0 w 6"/>
                <a:gd name="T1" fmla="*/ 33 h 4"/>
                <a:gd name="T2" fmla="*/ 50 w 6"/>
                <a:gd name="T3" fmla="*/ 63 h 4"/>
                <a:gd name="T4" fmla="*/ 95 w 6"/>
                <a:gd name="T5" fmla="*/ 33 h 4"/>
                <a:gd name="T6" fmla="*/ 50 w 6"/>
                <a:gd name="T7" fmla="*/ 0 h 4"/>
                <a:gd name="T8" fmla="*/ 0 w 6"/>
                <a:gd name="T9" fmla="*/ 33 h 4"/>
                <a:gd name="T10" fmla="*/ 33 w 6"/>
                <a:gd name="T11" fmla="*/ 33 h 4"/>
                <a:gd name="T12" fmla="*/ 50 w 6"/>
                <a:gd name="T13" fmla="*/ 0 h 4"/>
                <a:gd name="T14" fmla="*/ 63 w 6"/>
                <a:gd name="T15" fmla="*/ 33 h 4"/>
                <a:gd name="T16" fmla="*/ 50 w 6"/>
                <a:gd name="T17" fmla="*/ 50 h 4"/>
                <a:gd name="T18" fmla="*/ 33 w 6"/>
                <a:gd name="T19" fmla="*/ 33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4" name="Oval 87">
              <a:extLst>
                <a:ext uri="{FF2B5EF4-FFF2-40B4-BE49-F238E27FC236}">
                  <a16:creationId xmlns:a16="http://schemas.microsoft.com/office/drawing/2014/main" id="{1382BC1E-0FFC-4D78-A3EF-425B618FD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" y="2373"/>
              <a:ext cx="25" cy="1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85" name="Freeform 88">
              <a:extLst>
                <a:ext uri="{FF2B5EF4-FFF2-40B4-BE49-F238E27FC236}">
                  <a16:creationId xmlns:a16="http://schemas.microsoft.com/office/drawing/2014/main" id="{4103F00F-3871-47A5-8AEC-50BCE27421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" y="2373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50 w 6"/>
                <a:gd name="T3" fmla="*/ 109 h 5"/>
                <a:gd name="T4" fmla="*/ 95 w 6"/>
                <a:gd name="T5" fmla="*/ 48 h 5"/>
                <a:gd name="T6" fmla="*/ 50 w 6"/>
                <a:gd name="T7" fmla="*/ 0 h 5"/>
                <a:gd name="T8" fmla="*/ 0 w 6"/>
                <a:gd name="T9" fmla="*/ 48 h 5"/>
                <a:gd name="T10" fmla="*/ 33 w 6"/>
                <a:gd name="T11" fmla="*/ 48 h 5"/>
                <a:gd name="T12" fmla="*/ 50 w 6"/>
                <a:gd name="T13" fmla="*/ 48 h 5"/>
                <a:gd name="T14" fmla="*/ 50 w 6"/>
                <a:gd name="T15" fmla="*/ 48 h 5"/>
                <a:gd name="T16" fmla="*/ 50 w 6"/>
                <a:gd name="T17" fmla="*/ 62 h 5"/>
                <a:gd name="T18" fmla="*/ 33 w 6"/>
                <a:gd name="T19" fmla="*/ 4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1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6" name="Oval 89">
              <a:extLst>
                <a:ext uri="{FF2B5EF4-FFF2-40B4-BE49-F238E27FC236}">
                  <a16:creationId xmlns:a16="http://schemas.microsoft.com/office/drawing/2014/main" id="{08C9E8EF-24FC-4F51-8F60-A864D7E26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" y="2384"/>
              <a:ext cx="20" cy="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87" name="Freeform 90">
              <a:extLst>
                <a:ext uri="{FF2B5EF4-FFF2-40B4-BE49-F238E27FC236}">
                  <a16:creationId xmlns:a16="http://schemas.microsoft.com/office/drawing/2014/main" id="{E0731B32-2E27-4BDF-946C-049C238806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2384"/>
              <a:ext cx="15" cy="11"/>
            </a:xfrm>
            <a:custGeom>
              <a:avLst/>
              <a:gdLst>
                <a:gd name="T0" fmla="*/ 0 w 6"/>
                <a:gd name="T1" fmla="*/ 47 h 4"/>
                <a:gd name="T2" fmla="*/ 50 w 6"/>
                <a:gd name="T3" fmla="*/ 83 h 4"/>
                <a:gd name="T4" fmla="*/ 95 w 6"/>
                <a:gd name="T5" fmla="*/ 47 h 4"/>
                <a:gd name="T6" fmla="*/ 50 w 6"/>
                <a:gd name="T7" fmla="*/ 0 h 4"/>
                <a:gd name="T8" fmla="*/ 0 w 6"/>
                <a:gd name="T9" fmla="*/ 47 h 4"/>
                <a:gd name="T10" fmla="*/ 33 w 6"/>
                <a:gd name="T11" fmla="*/ 47 h 4"/>
                <a:gd name="T12" fmla="*/ 50 w 6"/>
                <a:gd name="T13" fmla="*/ 22 h 4"/>
                <a:gd name="T14" fmla="*/ 50 w 6"/>
                <a:gd name="T15" fmla="*/ 47 h 4"/>
                <a:gd name="T16" fmla="*/ 50 w 6"/>
                <a:gd name="T17" fmla="*/ 83 h 4"/>
                <a:gd name="T18" fmla="*/ 33 w 6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8" name="Freeform 91">
              <a:extLst>
                <a:ext uri="{FF2B5EF4-FFF2-40B4-BE49-F238E27FC236}">
                  <a16:creationId xmlns:a16="http://schemas.microsoft.com/office/drawing/2014/main" id="{D5185A88-E0E2-4C6A-92C4-473A5DFDF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371"/>
              <a:ext cx="27" cy="18"/>
            </a:xfrm>
            <a:custGeom>
              <a:avLst/>
              <a:gdLst>
                <a:gd name="T0" fmla="*/ 71 w 11"/>
                <a:gd name="T1" fmla="*/ 0 h 7"/>
                <a:gd name="T2" fmla="*/ 12 w 11"/>
                <a:gd name="T3" fmla="*/ 54 h 7"/>
                <a:gd name="T4" fmla="*/ 12 w 11"/>
                <a:gd name="T5" fmla="*/ 100 h 7"/>
                <a:gd name="T6" fmla="*/ 91 w 11"/>
                <a:gd name="T7" fmla="*/ 100 h 7"/>
                <a:gd name="T8" fmla="*/ 150 w 11"/>
                <a:gd name="T9" fmla="*/ 67 h 7"/>
                <a:gd name="T10" fmla="*/ 150 w 11"/>
                <a:gd name="T11" fmla="*/ 33 h 7"/>
                <a:gd name="T12" fmla="*/ 133 w 11"/>
                <a:gd name="T13" fmla="*/ 21 h 7"/>
                <a:gd name="T14" fmla="*/ 71 w 11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4" y="0"/>
                    <a:pt x="1" y="1"/>
                    <a:pt x="1" y="3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3" y="7"/>
                    <a:pt x="5" y="6"/>
                    <a:pt x="6" y="6"/>
                  </a:cubicBezTo>
                  <a:cubicBezTo>
                    <a:pt x="7" y="6"/>
                    <a:pt x="9" y="5"/>
                    <a:pt x="10" y="4"/>
                  </a:cubicBezTo>
                  <a:cubicBezTo>
                    <a:pt x="10" y="3"/>
                    <a:pt x="11" y="3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9" name="Freeform 92">
              <a:extLst>
                <a:ext uri="{FF2B5EF4-FFF2-40B4-BE49-F238E27FC236}">
                  <a16:creationId xmlns:a16="http://schemas.microsoft.com/office/drawing/2014/main" id="{65CBB56C-8997-489E-B9A1-EC3534632E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5" y="2371"/>
              <a:ext cx="17" cy="16"/>
            </a:xfrm>
            <a:custGeom>
              <a:avLst/>
              <a:gdLst>
                <a:gd name="T0" fmla="*/ 41 w 7"/>
                <a:gd name="T1" fmla="*/ 21 h 6"/>
                <a:gd name="T2" fmla="*/ 0 w 7"/>
                <a:gd name="T3" fmla="*/ 77 h 6"/>
                <a:gd name="T4" fmla="*/ 0 w 7"/>
                <a:gd name="T5" fmla="*/ 77 h 6"/>
                <a:gd name="T6" fmla="*/ 58 w 7"/>
                <a:gd name="T7" fmla="*/ 93 h 6"/>
                <a:gd name="T8" fmla="*/ 87 w 7"/>
                <a:gd name="T9" fmla="*/ 35 h 6"/>
                <a:gd name="T10" fmla="*/ 41 w 7"/>
                <a:gd name="T11" fmla="*/ 21 h 6"/>
                <a:gd name="T12" fmla="*/ 41 w 7"/>
                <a:gd name="T13" fmla="*/ 56 h 6"/>
                <a:gd name="T14" fmla="*/ 41 w 7"/>
                <a:gd name="T15" fmla="*/ 56 h 6"/>
                <a:gd name="T16" fmla="*/ 41 w 7"/>
                <a:gd name="T17" fmla="*/ 56 h 6"/>
                <a:gd name="T18" fmla="*/ 41 w 7"/>
                <a:gd name="T19" fmla="*/ 56 h 6"/>
                <a:gd name="T20" fmla="*/ 58 w 7"/>
                <a:gd name="T21" fmla="*/ 56 h 6"/>
                <a:gd name="T22" fmla="*/ 58 w 7"/>
                <a:gd name="T23" fmla="*/ 56 h 6"/>
                <a:gd name="T24" fmla="*/ 41 w 7"/>
                <a:gd name="T25" fmla="*/ 77 h 6"/>
                <a:gd name="T26" fmla="*/ 41 w 7"/>
                <a:gd name="T27" fmla="*/ 56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4" y="5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6" y="1"/>
                    <a:pt x="5" y="0"/>
                    <a:pt x="3" y="1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0" name="Freeform 93">
              <a:extLst>
                <a:ext uri="{FF2B5EF4-FFF2-40B4-BE49-F238E27FC236}">
                  <a16:creationId xmlns:a16="http://schemas.microsoft.com/office/drawing/2014/main" id="{F3336118-4FB5-46E8-B437-AFD4922D0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456"/>
              <a:ext cx="325" cy="664"/>
            </a:xfrm>
            <a:custGeom>
              <a:avLst/>
              <a:gdLst>
                <a:gd name="T0" fmla="*/ 1845 w 130"/>
                <a:gd name="T1" fmla="*/ 3960 h 249"/>
                <a:gd name="T2" fmla="*/ 1875 w 130"/>
                <a:gd name="T3" fmla="*/ 4723 h 249"/>
                <a:gd name="T4" fmla="*/ 1988 w 130"/>
                <a:gd name="T5" fmla="*/ 4723 h 249"/>
                <a:gd name="T6" fmla="*/ 1958 w 130"/>
                <a:gd name="T7" fmla="*/ 3925 h 249"/>
                <a:gd name="T8" fmla="*/ 1908 w 130"/>
                <a:gd name="T9" fmla="*/ 3776 h 249"/>
                <a:gd name="T10" fmla="*/ 1875 w 130"/>
                <a:gd name="T11" fmla="*/ 3435 h 249"/>
                <a:gd name="T12" fmla="*/ 1658 w 130"/>
                <a:gd name="T13" fmla="*/ 2696 h 249"/>
                <a:gd name="T14" fmla="*/ 1425 w 130"/>
                <a:gd name="T15" fmla="*/ 1784 h 249"/>
                <a:gd name="T16" fmla="*/ 1300 w 130"/>
                <a:gd name="T17" fmla="*/ 1272 h 249"/>
                <a:gd name="T18" fmla="*/ 1208 w 130"/>
                <a:gd name="T19" fmla="*/ 1251 h 249"/>
                <a:gd name="T20" fmla="*/ 1208 w 130"/>
                <a:gd name="T21" fmla="*/ 1272 h 249"/>
                <a:gd name="T22" fmla="*/ 1000 w 130"/>
                <a:gd name="T23" fmla="*/ 1344 h 249"/>
                <a:gd name="T24" fmla="*/ 770 w 130"/>
                <a:gd name="T25" fmla="*/ 888 h 249"/>
                <a:gd name="T26" fmla="*/ 770 w 130"/>
                <a:gd name="T27" fmla="*/ 704 h 249"/>
                <a:gd name="T28" fmla="*/ 720 w 130"/>
                <a:gd name="T29" fmla="*/ 320 h 249"/>
                <a:gd name="T30" fmla="*/ 625 w 130"/>
                <a:gd name="T31" fmla="*/ 227 h 249"/>
                <a:gd name="T32" fmla="*/ 458 w 130"/>
                <a:gd name="T33" fmla="*/ 0 h 249"/>
                <a:gd name="T34" fmla="*/ 595 w 130"/>
                <a:gd name="T35" fmla="*/ 285 h 249"/>
                <a:gd name="T36" fmla="*/ 658 w 130"/>
                <a:gd name="T37" fmla="*/ 376 h 249"/>
                <a:gd name="T38" fmla="*/ 688 w 130"/>
                <a:gd name="T39" fmla="*/ 704 h 249"/>
                <a:gd name="T40" fmla="*/ 708 w 130"/>
                <a:gd name="T41" fmla="*/ 909 h 249"/>
                <a:gd name="T42" fmla="*/ 738 w 130"/>
                <a:gd name="T43" fmla="*/ 1101 h 249"/>
                <a:gd name="T44" fmla="*/ 738 w 130"/>
                <a:gd name="T45" fmla="*/ 1117 h 249"/>
                <a:gd name="T46" fmla="*/ 395 w 130"/>
                <a:gd name="T47" fmla="*/ 1080 h 249"/>
                <a:gd name="T48" fmla="*/ 0 w 130"/>
                <a:gd name="T49" fmla="*/ 968 h 249"/>
                <a:gd name="T50" fmla="*/ 408 w 130"/>
                <a:gd name="T51" fmla="*/ 1160 h 249"/>
                <a:gd name="T52" fmla="*/ 813 w 130"/>
                <a:gd name="T53" fmla="*/ 1272 h 249"/>
                <a:gd name="T54" fmla="*/ 863 w 130"/>
                <a:gd name="T55" fmla="*/ 1331 h 249"/>
                <a:gd name="T56" fmla="*/ 988 w 130"/>
                <a:gd name="T57" fmla="*/ 1443 h 249"/>
                <a:gd name="T58" fmla="*/ 1238 w 130"/>
                <a:gd name="T59" fmla="*/ 1365 h 249"/>
                <a:gd name="T60" fmla="*/ 1220 w 130"/>
                <a:gd name="T61" fmla="*/ 1309 h 249"/>
                <a:gd name="T62" fmla="*/ 1238 w 130"/>
                <a:gd name="T63" fmla="*/ 1387 h 249"/>
                <a:gd name="T64" fmla="*/ 1238 w 130"/>
                <a:gd name="T65" fmla="*/ 1387 h 249"/>
                <a:gd name="T66" fmla="*/ 1333 w 130"/>
                <a:gd name="T67" fmla="*/ 1800 h 249"/>
                <a:gd name="T68" fmla="*/ 1583 w 130"/>
                <a:gd name="T69" fmla="*/ 2765 h 249"/>
                <a:gd name="T70" fmla="*/ 1770 w 130"/>
                <a:gd name="T71" fmla="*/ 3448 h 249"/>
                <a:gd name="T72" fmla="*/ 1813 w 130"/>
                <a:gd name="T73" fmla="*/ 3789 h 249"/>
                <a:gd name="T74" fmla="*/ 1845 w 130"/>
                <a:gd name="T75" fmla="*/ 3960 h 2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0" h="249">
                  <a:moveTo>
                    <a:pt x="118" y="209"/>
                  </a:moveTo>
                  <a:cubicBezTo>
                    <a:pt x="121" y="219"/>
                    <a:pt x="123" y="237"/>
                    <a:pt x="120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30" y="235"/>
                    <a:pt x="127" y="217"/>
                    <a:pt x="125" y="207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1" y="193"/>
                    <a:pt x="120" y="187"/>
                    <a:pt x="120" y="181"/>
                  </a:cubicBezTo>
                  <a:cubicBezTo>
                    <a:pt x="118" y="167"/>
                    <a:pt x="116" y="154"/>
                    <a:pt x="106" y="142"/>
                  </a:cubicBezTo>
                  <a:cubicBezTo>
                    <a:pt x="97" y="132"/>
                    <a:pt x="94" y="111"/>
                    <a:pt x="91" y="94"/>
                  </a:cubicBezTo>
                  <a:cubicBezTo>
                    <a:pt x="89" y="78"/>
                    <a:pt x="87" y="70"/>
                    <a:pt x="83" y="67"/>
                  </a:cubicBezTo>
                  <a:cubicBezTo>
                    <a:pt x="81" y="66"/>
                    <a:pt x="79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4" y="70"/>
                    <a:pt x="68" y="73"/>
                    <a:pt x="64" y="71"/>
                  </a:cubicBezTo>
                  <a:cubicBezTo>
                    <a:pt x="56" y="68"/>
                    <a:pt x="50" y="55"/>
                    <a:pt x="49" y="47"/>
                  </a:cubicBezTo>
                  <a:cubicBezTo>
                    <a:pt x="49" y="44"/>
                    <a:pt x="49" y="41"/>
                    <a:pt x="49" y="37"/>
                  </a:cubicBezTo>
                  <a:cubicBezTo>
                    <a:pt x="49" y="30"/>
                    <a:pt x="50" y="23"/>
                    <a:pt x="46" y="17"/>
                  </a:cubicBezTo>
                  <a:cubicBezTo>
                    <a:pt x="45" y="15"/>
                    <a:pt x="43" y="13"/>
                    <a:pt x="40" y="12"/>
                  </a:cubicBezTo>
                  <a:cubicBezTo>
                    <a:pt x="37" y="9"/>
                    <a:pt x="31" y="7"/>
                    <a:pt x="29" y="0"/>
                  </a:cubicBezTo>
                  <a:cubicBezTo>
                    <a:pt x="31" y="9"/>
                    <a:pt x="34" y="13"/>
                    <a:pt x="38" y="15"/>
                  </a:cubicBezTo>
                  <a:cubicBezTo>
                    <a:pt x="40" y="17"/>
                    <a:pt x="41" y="18"/>
                    <a:pt x="42" y="20"/>
                  </a:cubicBezTo>
                  <a:cubicBezTo>
                    <a:pt x="45" y="25"/>
                    <a:pt x="45" y="31"/>
                    <a:pt x="44" y="37"/>
                  </a:cubicBezTo>
                  <a:cubicBezTo>
                    <a:pt x="44" y="41"/>
                    <a:pt x="44" y="44"/>
                    <a:pt x="45" y="48"/>
                  </a:cubicBezTo>
                  <a:cubicBezTo>
                    <a:pt x="45" y="51"/>
                    <a:pt x="46" y="54"/>
                    <a:pt x="47" y="58"/>
                  </a:cubicBezTo>
                  <a:cubicBezTo>
                    <a:pt x="48" y="58"/>
                    <a:pt x="47" y="59"/>
                    <a:pt x="47" y="59"/>
                  </a:cubicBezTo>
                  <a:cubicBezTo>
                    <a:pt x="40" y="55"/>
                    <a:pt x="35" y="55"/>
                    <a:pt x="25" y="57"/>
                  </a:cubicBezTo>
                  <a:cubicBezTo>
                    <a:pt x="14" y="59"/>
                    <a:pt x="8" y="60"/>
                    <a:pt x="0" y="51"/>
                  </a:cubicBezTo>
                  <a:cubicBezTo>
                    <a:pt x="9" y="62"/>
                    <a:pt x="14" y="64"/>
                    <a:pt x="26" y="61"/>
                  </a:cubicBezTo>
                  <a:cubicBezTo>
                    <a:pt x="38" y="59"/>
                    <a:pt x="41" y="60"/>
                    <a:pt x="52" y="67"/>
                  </a:cubicBezTo>
                  <a:cubicBezTo>
                    <a:pt x="52" y="67"/>
                    <a:pt x="54" y="69"/>
                    <a:pt x="55" y="70"/>
                  </a:cubicBezTo>
                  <a:cubicBezTo>
                    <a:pt x="57" y="72"/>
                    <a:pt x="60" y="74"/>
                    <a:pt x="63" y="76"/>
                  </a:cubicBezTo>
                  <a:cubicBezTo>
                    <a:pt x="66" y="77"/>
                    <a:pt x="72" y="78"/>
                    <a:pt x="79" y="7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1" y="74"/>
                    <a:pt x="83" y="86"/>
                    <a:pt x="85" y="95"/>
                  </a:cubicBezTo>
                  <a:cubicBezTo>
                    <a:pt x="87" y="113"/>
                    <a:pt x="90" y="135"/>
                    <a:pt x="101" y="146"/>
                  </a:cubicBezTo>
                  <a:cubicBezTo>
                    <a:pt x="110" y="157"/>
                    <a:pt x="111" y="168"/>
                    <a:pt x="113" y="182"/>
                  </a:cubicBezTo>
                  <a:cubicBezTo>
                    <a:pt x="114" y="188"/>
                    <a:pt x="114" y="194"/>
                    <a:pt x="116" y="200"/>
                  </a:cubicBezTo>
                  <a:lnTo>
                    <a:pt x="118" y="209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1" name="Freeform 94">
              <a:extLst>
                <a:ext uri="{FF2B5EF4-FFF2-40B4-BE49-F238E27FC236}">
                  <a16:creationId xmlns:a16="http://schemas.microsoft.com/office/drawing/2014/main" id="{EA16B30D-3281-4666-917E-3579722CD5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" y="1632"/>
              <a:ext cx="128" cy="485"/>
            </a:xfrm>
            <a:custGeom>
              <a:avLst/>
              <a:gdLst>
                <a:gd name="T0" fmla="*/ 743 w 51"/>
                <a:gd name="T1" fmla="*/ 2670 h 182"/>
                <a:gd name="T2" fmla="*/ 693 w 51"/>
                <a:gd name="T3" fmla="*/ 2513 h 182"/>
                <a:gd name="T4" fmla="*/ 663 w 51"/>
                <a:gd name="T5" fmla="*/ 2172 h 182"/>
                <a:gd name="T6" fmla="*/ 442 w 51"/>
                <a:gd name="T7" fmla="*/ 1442 h 182"/>
                <a:gd name="T8" fmla="*/ 208 w 51"/>
                <a:gd name="T9" fmla="*/ 533 h 182"/>
                <a:gd name="T10" fmla="*/ 83 w 51"/>
                <a:gd name="T11" fmla="*/ 21 h 182"/>
                <a:gd name="T12" fmla="*/ 0 w 51"/>
                <a:gd name="T13" fmla="*/ 0 h 182"/>
                <a:gd name="T14" fmla="*/ 0 w 51"/>
                <a:gd name="T15" fmla="*/ 77 h 182"/>
                <a:gd name="T16" fmla="*/ 20 w 51"/>
                <a:gd name="T17" fmla="*/ 136 h 182"/>
                <a:gd name="T18" fmla="*/ 20 w 51"/>
                <a:gd name="T19" fmla="*/ 136 h 182"/>
                <a:gd name="T20" fmla="*/ 113 w 51"/>
                <a:gd name="T21" fmla="*/ 546 h 182"/>
                <a:gd name="T22" fmla="*/ 366 w 51"/>
                <a:gd name="T23" fmla="*/ 1514 h 182"/>
                <a:gd name="T24" fmla="*/ 555 w 51"/>
                <a:gd name="T25" fmla="*/ 2193 h 182"/>
                <a:gd name="T26" fmla="*/ 597 w 51"/>
                <a:gd name="T27" fmla="*/ 2534 h 182"/>
                <a:gd name="T28" fmla="*/ 630 w 51"/>
                <a:gd name="T29" fmla="*/ 2705 h 182"/>
                <a:gd name="T30" fmla="*/ 680 w 51"/>
                <a:gd name="T31" fmla="*/ 3352 h 182"/>
                <a:gd name="T32" fmla="*/ 663 w 51"/>
                <a:gd name="T33" fmla="*/ 3422 h 182"/>
                <a:gd name="T34" fmla="*/ 776 w 51"/>
                <a:gd name="T35" fmla="*/ 3443 h 182"/>
                <a:gd name="T36" fmla="*/ 788 w 51"/>
                <a:gd name="T37" fmla="*/ 3352 h 182"/>
                <a:gd name="T38" fmla="*/ 743 w 51"/>
                <a:gd name="T39" fmla="*/ 2670 h 182"/>
                <a:gd name="T40" fmla="*/ 0 w 51"/>
                <a:gd name="T41" fmla="*/ 115 h 182"/>
                <a:gd name="T42" fmla="*/ 20 w 51"/>
                <a:gd name="T43" fmla="*/ 115 h 182"/>
                <a:gd name="T44" fmla="*/ 0 w 51"/>
                <a:gd name="T45" fmla="*/ 115 h 182"/>
                <a:gd name="T46" fmla="*/ 0 w 51"/>
                <a:gd name="T47" fmla="*/ 115 h 18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1" h="182">
                  <a:moveTo>
                    <a:pt x="47" y="141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3" y="127"/>
                    <a:pt x="42" y="121"/>
                    <a:pt x="42" y="115"/>
                  </a:cubicBezTo>
                  <a:cubicBezTo>
                    <a:pt x="40" y="101"/>
                    <a:pt x="38" y="88"/>
                    <a:pt x="28" y="76"/>
                  </a:cubicBezTo>
                  <a:cubicBezTo>
                    <a:pt x="19" y="66"/>
                    <a:pt x="16" y="45"/>
                    <a:pt x="13" y="28"/>
                  </a:cubicBezTo>
                  <a:cubicBezTo>
                    <a:pt x="11" y="12"/>
                    <a:pt x="9" y="4"/>
                    <a:pt x="5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5" y="20"/>
                    <a:pt x="7" y="29"/>
                  </a:cubicBezTo>
                  <a:cubicBezTo>
                    <a:pt x="9" y="47"/>
                    <a:pt x="12" y="69"/>
                    <a:pt x="23" y="80"/>
                  </a:cubicBezTo>
                  <a:cubicBezTo>
                    <a:pt x="32" y="91"/>
                    <a:pt x="33" y="102"/>
                    <a:pt x="35" y="116"/>
                  </a:cubicBezTo>
                  <a:cubicBezTo>
                    <a:pt x="36" y="122"/>
                    <a:pt x="36" y="128"/>
                    <a:pt x="38" y="134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3" y="151"/>
                    <a:pt x="45" y="166"/>
                    <a:pt x="43" y="177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50" y="177"/>
                    <a:pt x="50" y="177"/>
                    <a:pt x="50" y="177"/>
                  </a:cubicBezTo>
                  <a:cubicBezTo>
                    <a:pt x="51" y="164"/>
                    <a:pt x="49" y="149"/>
                    <a:pt x="47" y="141"/>
                  </a:cubicBezTo>
                  <a:close/>
                  <a:moveTo>
                    <a:pt x="0" y="6"/>
                  </a:moveTo>
                  <a:cubicBezTo>
                    <a:pt x="0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2" name="Freeform 95">
              <a:extLst>
                <a:ext uri="{FF2B5EF4-FFF2-40B4-BE49-F238E27FC236}">
                  <a16:creationId xmlns:a16="http://schemas.microsoft.com/office/drawing/2014/main" id="{DC2B767D-F978-47D4-AF00-4DB25B2E3F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" y="1427"/>
              <a:ext cx="338" cy="669"/>
            </a:xfrm>
            <a:custGeom>
              <a:avLst/>
              <a:gdLst>
                <a:gd name="T0" fmla="*/ 676 w 135"/>
                <a:gd name="T1" fmla="*/ 2764 h 251"/>
                <a:gd name="T2" fmla="*/ 709 w 135"/>
                <a:gd name="T3" fmla="*/ 2913 h 251"/>
                <a:gd name="T4" fmla="*/ 1022 w 135"/>
                <a:gd name="T5" fmla="*/ 3025 h 251"/>
                <a:gd name="T6" fmla="*/ 1460 w 135"/>
                <a:gd name="T7" fmla="*/ 3388 h 251"/>
                <a:gd name="T8" fmla="*/ 1713 w 135"/>
                <a:gd name="T9" fmla="*/ 3596 h 251"/>
                <a:gd name="T10" fmla="*/ 1743 w 135"/>
                <a:gd name="T11" fmla="*/ 3524 h 251"/>
                <a:gd name="T12" fmla="*/ 1522 w 135"/>
                <a:gd name="T13" fmla="*/ 3332 h 251"/>
                <a:gd name="T14" fmla="*/ 1159 w 135"/>
                <a:gd name="T15" fmla="*/ 2956 h 251"/>
                <a:gd name="T16" fmla="*/ 1460 w 135"/>
                <a:gd name="T17" fmla="*/ 2351 h 251"/>
                <a:gd name="T18" fmla="*/ 1492 w 135"/>
                <a:gd name="T19" fmla="*/ 2252 h 251"/>
                <a:gd name="T20" fmla="*/ 1805 w 135"/>
                <a:gd name="T21" fmla="*/ 2026 h 251"/>
                <a:gd name="T22" fmla="*/ 2118 w 135"/>
                <a:gd name="T23" fmla="*/ 1626 h 251"/>
                <a:gd name="T24" fmla="*/ 1775 w 135"/>
                <a:gd name="T25" fmla="*/ 1954 h 251"/>
                <a:gd name="T26" fmla="*/ 1535 w 135"/>
                <a:gd name="T27" fmla="*/ 2047 h 251"/>
                <a:gd name="T28" fmla="*/ 1522 w 135"/>
                <a:gd name="T29" fmla="*/ 1954 h 251"/>
                <a:gd name="T30" fmla="*/ 1693 w 135"/>
                <a:gd name="T31" fmla="*/ 1535 h 251"/>
                <a:gd name="T32" fmla="*/ 1630 w 135"/>
                <a:gd name="T33" fmla="*/ 1498 h 251"/>
                <a:gd name="T34" fmla="*/ 1460 w 135"/>
                <a:gd name="T35" fmla="*/ 1932 h 251"/>
                <a:gd name="T36" fmla="*/ 1397 w 135"/>
                <a:gd name="T37" fmla="*/ 2308 h 251"/>
                <a:gd name="T38" fmla="*/ 784 w 135"/>
                <a:gd name="T39" fmla="*/ 2855 h 251"/>
                <a:gd name="T40" fmla="*/ 689 w 135"/>
                <a:gd name="T41" fmla="*/ 2743 h 251"/>
                <a:gd name="T42" fmla="*/ 396 w 135"/>
                <a:gd name="T43" fmla="*/ 3388 h 251"/>
                <a:gd name="T44" fmla="*/ 346 w 135"/>
                <a:gd name="T45" fmla="*/ 3332 h 251"/>
                <a:gd name="T46" fmla="*/ 283 w 135"/>
                <a:gd name="T47" fmla="*/ 2671 h 251"/>
                <a:gd name="T48" fmla="*/ 313 w 135"/>
                <a:gd name="T49" fmla="*/ 1229 h 251"/>
                <a:gd name="T50" fmla="*/ 250 w 135"/>
                <a:gd name="T51" fmla="*/ 682 h 251"/>
                <a:gd name="T52" fmla="*/ 20 w 135"/>
                <a:gd name="T53" fmla="*/ 0 h 251"/>
                <a:gd name="T54" fmla="*/ 175 w 135"/>
                <a:gd name="T55" fmla="*/ 738 h 251"/>
                <a:gd name="T56" fmla="*/ 238 w 135"/>
                <a:gd name="T57" fmla="*/ 1229 h 251"/>
                <a:gd name="T58" fmla="*/ 208 w 135"/>
                <a:gd name="T59" fmla="*/ 2628 h 251"/>
                <a:gd name="T60" fmla="*/ 250 w 135"/>
                <a:gd name="T61" fmla="*/ 3388 h 251"/>
                <a:gd name="T62" fmla="*/ 300 w 135"/>
                <a:gd name="T63" fmla="*/ 4355 h 251"/>
                <a:gd name="T64" fmla="*/ 376 w 135"/>
                <a:gd name="T65" fmla="*/ 4752 h 251"/>
                <a:gd name="T66" fmla="*/ 438 w 135"/>
                <a:gd name="T67" fmla="*/ 3921 h 251"/>
                <a:gd name="T68" fmla="*/ 521 w 135"/>
                <a:gd name="T69" fmla="*/ 3310 h 251"/>
                <a:gd name="T70" fmla="*/ 689 w 135"/>
                <a:gd name="T71" fmla="*/ 2743 h 2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5" h="251">
                  <a:moveTo>
                    <a:pt x="44" y="145"/>
                  </a:moveTo>
                  <a:cubicBezTo>
                    <a:pt x="43" y="146"/>
                    <a:pt x="43" y="146"/>
                    <a:pt x="43" y="146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3"/>
                    <a:pt x="45" y="152"/>
                    <a:pt x="45" y="154"/>
                  </a:cubicBezTo>
                  <a:cubicBezTo>
                    <a:pt x="48" y="161"/>
                    <a:pt x="52" y="163"/>
                    <a:pt x="57" y="163"/>
                  </a:cubicBezTo>
                  <a:cubicBezTo>
                    <a:pt x="60" y="163"/>
                    <a:pt x="63" y="162"/>
                    <a:pt x="65" y="160"/>
                  </a:cubicBezTo>
                  <a:cubicBezTo>
                    <a:pt x="76" y="158"/>
                    <a:pt x="83" y="166"/>
                    <a:pt x="90" y="175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9" y="185"/>
                    <a:pt x="100" y="186"/>
                    <a:pt x="106" y="189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16" y="194"/>
                    <a:pt x="123" y="197"/>
                    <a:pt x="124" y="205"/>
                  </a:cubicBezTo>
                  <a:cubicBezTo>
                    <a:pt x="123" y="195"/>
                    <a:pt x="118" y="190"/>
                    <a:pt x="111" y="186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02" y="182"/>
                    <a:pt x="102" y="181"/>
                    <a:pt x="97" y="176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88" y="165"/>
                    <a:pt x="82" y="157"/>
                    <a:pt x="74" y="156"/>
                  </a:cubicBezTo>
                  <a:cubicBezTo>
                    <a:pt x="73" y="156"/>
                    <a:pt x="73" y="154"/>
                    <a:pt x="73" y="154"/>
                  </a:cubicBezTo>
                  <a:cubicBezTo>
                    <a:pt x="83" y="144"/>
                    <a:pt x="91" y="129"/>
                    <a:pt x="93" y="124"/>
                  </a:cubicBezTo>
                  <a:cubicBezTo>
                    <a:pt x="94" y="122"/>
                    <a:pt x="94" y="120"/>
                    <a:pt x="95" y="119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8" y="112"/>
                    <a:pt x="101" y="111"/>
                    <a:pt x="107" y="110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20" y="105"/>
                    <a:pt x="123" y="101"/>
                    <a:pt x="126" y="97"/>
                  </a:cubicBezTo>
                  <a:cubicBezTo>
                    <a:pt x="129" y="93"/>
                    <a:pt x="131" y="87"/>
                    <a:pt x="135" y="86"/>
                  </a:cubicBezTo>
                  <a:cubicBezTo>
                    <a:pt x="129" y="88"/>
                    <a:pt x="125" y="90"/>
                    <a:pt x="122" y="94"/>
                  </a:cubicBezTo>
                  <a:cubicBezTo>
                    <a:pt x="120" y="98"/>
                    <a:pt x="117" y="102"/>
                    <a:pt x="113" y="103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03" y="106"/>
                    <a:pt x="100" y="107"/>
                    <a:pt x="98" y="108"/>
                  </a:cubicBezTo>
                  <a:cubicBezTo>
                    <a:pt x="97" y="108"/>
                    <a:pt x="97" y="107"/>
                    <a:pt x="97" y="107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8" y="97"/>
                    <a:pt x="101" y="93"/>
                    <a:pt x="104" y="88"/>
                  </a:cubicBezTo>
                  <a:cubicBezTo>
                    <a:pt x="108" y="81"/>
                    <a:pt x="108" y="81"/>
                    <a:pt x="108" y="81"/>
                  </a:cubicBezTo>
                  <a:cubicBezTo>
                    <a:pt x="117" y="63"/>
                    <a:pt x="116" y="46"/>
                    <a:pt x="102" y="32"/>
                  </a:cubicBezTo>
                  <a:cubicBezTo>
                    <a:pt x="113" y="47"/>
                    <a:pt x="113" y="62"/>
                    <a:pt x="104" y="7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97" y="90"/>
                    <a:pt x="94" y="95"/>
                    <a:pt x="93" y="102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1" y="114"/>
                    <a:pt x="91" y="118"/>
                    <a:pt x="89" y="122"/>
                  </a:cubicBezTo>
                  <a:cubicBezTo>
                    <a:pt x="84" y="133"/>
                    <a:pt x="68" y="159"/>
                    <a:pt x="57" y="158"/>
                  </a:cubicBezTo>
                  <a:cubicBezTo>
                    <a:pt x="54" y="158"/>
                    <a:pt x="52" y="156"/>
                    <a:pt x="50" y="151"/>
                  </a:cubicBezTo>
                  <a:cubicBezTo>
                    <a:pt x="46" y="144"/>
                    <a:pt x="45" y="144"/>
                    <a:pt x="45" y="144"/>
                  </a:cubicBezTo>
                  <a:lnTo>
                    <a:pt x="44" y="145"/>
                  </a:lnTo>
                  <a:close/>
                  <a:moveTo>
                    <a:pt x="26" y="173"/>
                  </a:moveTo>
                  <a:cubicBezTo>
                    <a:pt x="26" y="175"/>
                    <a:pt x="25" y="177"/>
                    <a:pt x="25" y="179"/>
                  </a:cubicBezTo>
                  <a:cubicBezTo>
                    <a:pt x="25" y="180"/>
                    <a:pt x="23" y="180"/>
                    <a:pt x="23" y="179"/>
                  </a:cubicBezTo>
                  <a:cubicBezTo>
                    <a:pt x="23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6" y="160"/>
                    <a:pt x="17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2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2"/>
                    <a:pt x="19" y="44"/>
                    <a:pt x="16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5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9" y="161"/>
                    <a:pt x="13" y="173"/>
                  </a:cubicBezTo>
                  <a:cubicBezTo>
                    <a:pt x="16" y="179"/>
                    <a:pt x="16" y="179"/>
                    <a:pt x="16" y="179"/>
                  </a:cubicBezTo>
                  <a:cubicBezTo>
                    <a:pt x="19" y="186"/>
                    <a:pt x="21" y="192"/>
                    <a:pt x="21" y="200"/>
                  </a:cubicBezTo>
                  <a:cubicBezTo>
                    <a:pt x="22" y="210"/>
                    <a:pt x="20" y="219"/>
                    <a:pt x="19" y="230"/>
                  </a:cubicBezTo>
                  <a:cubicBezTo>
                    <a:pt x="18" y="240"/>
                    <a:pt x="17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3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8" y="204"/>
                    <a:pt x="29" y="203"/>
                  </a:cubicBezTo>
                  <a:cubicBezTo>
                    <a:pt x="29" y="193"/>
                    <a:pt x="30" y="184"/>
                    <a:pt x="33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36" y="145"/>
                    <a:pt x="30" y="161"/>
                    <a:pt x="26" y="17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3" name="Freeform 96">
              <a:extLst>
                <a:ext uri="{FF2B5EF4-FFF2-40B4-BE49-F238E27FC236}">
                  <a16:creationId xmlns:a16="http://schemas.microsoft.com/office/drawing/2014/main" id="{ED983AB3-5A8D-4B4F-B7F9-E4DF6F22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427"/>
              <a:ext cx="113" cy="669"/>
            </a:xfrm>
            <a:custGeom>
              <a:avLst/>
              <a:gdLst>
                <a:gd name="T0" fmla="*/ 693 w 45"/>
                <a:gd name="T1" fmla="*/ 2743 h 251"/>
                <a:gd name="T2" fmla="*/ 409 w 45"/>
                <a:gd name="T3" fmla="*/ 3276 h 251"/>
                <a:gd name="T4" fmla="*/ 397 w 45"/>
                <a:gd name="T5" fmla="*/ 3388 h 251"/>
                <a:gd name="T6" fmla="*/ 367 w 45"/>
                <a:gd name="T7" fmla="*/ 3388 h 251"/>
                <a:gd name="T8" fmla="*/ 347 w 45"/>
                <a:gd name="T9" fmla="*/ 3332 h 251"/>
                <a:gd name="T10" fmla="*/ 316 w 45"/>
                <a:gd name="T11" fmla="*/ 3238 h 251"/>
                <a:gd name="T12" fmla="*/ 284 w 45"/>
                <a:gd name="T13" fmla="*/ 2671 h 251"/>
                <a:gd name="T14" fmla="*/ 284 w 45"/>
                <a:gd name="T15" fmla="*/ 2628 h 251"/>
                <a:gd name="T16" fmla="*/ 316 w 45"/>
                <a:gd name="T17" fmla="*/ 1229 h 251"/>
                <a:gd name="T18" fmla="*/ 316 w 45"/>
                <a:gd name="T19" fmla="*/ 1135 h 251"/>
                <a:gd name="T20" fmla="*/ 251 w 45"/>
                <a:gd name="T21" fmla="*/ 682 h 251"/>
                <a:gd name="T22" fmla="*/ 221 w 45"/>
                <a:gd name="T23" fmla="*/ 626 h 251"/>
                <a:gd name="T24" fmla="*/ 20 w 45"/>
                <a:gd name="T25" fmla="*/ 0 h 251"/>
                <a:gd name="T26" fmla="*/ 158 w 45"/>
                <a:gd name="T27" fmla="*/ 682 h 251"/>
                <a:gd name="T28" fmla="*/ 176 w 45"/>
                <a:gd name="T29" fmla="*/ 738 h 251"/>
                <a:gd name="T30" fmla="*/ 239 w 45"/>
                <a:gd name="T31" fmla="*/ 1135 h 251"/>
                <a:gd name="T32" fmla="*/ 239 w 45"/>
                <a:gd name="T33" fmla="*/ 1229 h 251"/>
                <a:gd name="T34" fmla="*/ 208 w 45"/>
                <a:gd name="T35" fmla="*/ 2593 h 251"/>
                <a:gd name="T36" fmla="*/ 208 w 45"/>
                <a:gd name="T37" fmla="*/ 2628 h 251"/>
                <a:gd name="T38" fmla="*/ 208 w 45"/>
                <a:gd name="T39" fmla="*/ 3276 h 251"/>
                <a:gd name="T40" fmla="*/ 251 w 45"/>
                <a:gd name="T41" fmla="*/ 3388 h 251"/>
                <a:gd name="T42" fmla="*/ 334 w 45"/>
                <a:gd name="T43" fmla="*/ 3787 h 251"/>
                <a:gd name="T44" fmla="*/ 304 w 45"/>
                <a:gd name="T45" fmla="*/ 4355 h 251"/>
                <a:gd name="T46" fmla="*/ 271 w 45"/>
                <a:gd name="T47" fmla="*/ 4752 h 251"/>
                <a:gd name="T48" fmla="*/ 379 w 45"/>
                <a:gd name="T49" fmla="*/ 4752 h 251"/>
                <a:gd name="T50" fmla="*/ 409 w 45"/>
                <a:gd name="T51" fmla="*/ 4376 h 251"/>
                <a:gd name="T52" fmla="*/ 442 w 45"/>
                <a:gd name="T53" fmla="*/ 3921 h 251"/>
                <a:gd name="T54" fmla="*/ 460 w 45"/>
                <a:gd name="T55" fmla="*/ 3843 h 251"/>
                <a:gd name="T56" fmla="*/ 522 w 45"/>
                <a:gd name="T57" fmla="*/ 3310 h 251"/>
                <a:gd name="T58" fmla="*/ 693 w 45"/>
                <a:gd name="T59" fmla="*/ 2897 h 251"/>
                <a:gd name="T60" fmla="*/ 693 w 45"/>
                <a:gd name="T61" fmla="*/ 2897 h 251"/>
                <a:gd name="T62" fmla="*/ 713 w 45"/>
                <a:gd name="T63" fmla="*/ 2897 h 251"/>
                <a:gd name="T64" fmla="*/ 713 w 45"/>
                <a:gd name="T65" fmla="*/ 2727 h 251"/>
                <a:gd name="T66" fmla="*/ 693 w 45"/>
                <a:gd name="T67" fmla="*/ 2743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251">
                  <a:moveTo>
                    <a:pt x="44" y="145"/>
                  </a:moveTo>
                  <a:cubicBezTo>
                    <a:pt x="36" y="145"/>
                    <a:pt x="30" y="161"/>
                    <a:pt x="26" y="173"/>
                  </a:cubicBezTo>
                  <a:cubicBezTo>
                    <a:pt x="26" y="175"/>
                    <a:pt x="25" y="177"/>
                    <a:pt x="25" y="179"/>
                  </a:cubicBezTo>
                  <a:cubicBezTo>
                    <a:pt x="25" y="180"/>
                    <a:pt x="23" y="180"/>
                    <a:pt x="23" y="179"/>
                  </a:cubicBezTo>
                  <a:cubicBezTo>
                    <a:pt x="23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6" y="160"/>
                    <a:pt x="17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2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2"/>
                    <a:pt x="19" y="44"/>
                    <a:pt x="16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5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9" y="161"/>
                    <a:pt x="13" y="173"/>
                  </a:cubicBezTo>
                  <a:cubicBezTo>
                    <a:pt x="16" y="179"/>
                    <a:pt x="16" y="179"/>
                    <a:pt x="16" y="179"/>
                  </a:cubicBezTo>
                  <a:cubicBezTo>
                    <a:pt x="19" y="186"/>
                    <a:pt x="21" y="192"/>
                    <a:pt x="21" y="200"/>
                  </a:cubicBezTo>
                  <a:cubicBezTo>
                    <a:pt x="22" y="210"/>
                    <a:pt x="20" y="219"/>
                    <a:pt x="19" y="230"/>
                  </a:cubicBezTo>
                  <a:cubicBezTo>
                    <a:pt x="18" y="240"/>
                    <a:pt x="17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3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8" y="204"/>
                    <a:pt x="29" y="203"/>
                  </a:cubicBezTo>
                  <a:cubicBezTo>
                    <a:pt x="29" y="193"/>
                    <a:pt x="30" y="184"/>
                    <a:pt x="33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4" y="153"/>
                    <a:pt x="45" y="153"/>
                  </a:cubicBezTo>
                  <a:cubicBezTo>
                    <a:pt x="45" y="150"/>
                    <a:pt x="45" y="147"/>
                    <a:pt x="45" y="144"/>
                  </a:cubicBezTo>
                  <a:lnTo>
                    <a:pt x="44" y="145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4" name="Freeform 97">
              <a:extLst>
                <a:ext uri="{FF2B5EF4-FFF2-40B4-BE49-F238E27FC236}">
                  <a16:creationId xmlns:a16="http://schemas.microsoft.com/office/drawing/2014/main" id="{0BE26D27-B9F3-4487-A386-E6A0E4AD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720"/>
              <a:ext cx="162" cy="349"/>
            </a:xfrm>
            <a:custGeom>
              <a:avLst/>
              <a:gdLst>
                <a:gd name="T0" fmla="*/ 199 w 65"/>
                <a:gd name="T1" fmla="*/ 2214 h 131"/>
                <a:gd name="T2" fmla="*/ 0 w 65"/>
                <a:gd name="T3" fmla="*/ 2478 h 131"/>
                <a:gd name="T4" fmla="*/ 92 w 65"/>
                <a:gd name="T5" fmla="*/ 2478 h 131"/>
                <a:gd name="T6" fmla="*/ 249 w 65"/>
                <a:gd name="T7" fmla="*/ 2286 h 131"/>
                <a:gd name="T8" fmla="*/ 591 w 65"/>
                <a:gd name="T9" fmla="*/ 1646 h 131"/>
                <a:gd name="T10" fmla="*/ 591 w 65"/>
                <a:gd name="T11" fmla="*/ 1646 h 131"/>
                <a:gd name="T12" fmla="*/ 745 w 65"/>
                <a:gd name="T13" fmla="*/ 1305 h 131"/>
                <a:gd name="T14" fmla="*/ 882 w 65"/>
                <a:gd name="T15" fmla="*/ 1135 h 131"/>
                <a:gd name="T16" fmla="*/ 994 w 65"/>
                <a:gd name="T17" fmla="*/ 682 h 131"/>
                <a:gd name="T18" fmla="*/ 1007 w 65"/>
                <a:gd name="T19" fmla="*/ 320 h 131"/>
                <a:gd name="T20" fmla="*/ 932 w 65"/>
                <a:gd name="T21" fmla="*/ 661 h 131"/>
                <a:gd name="T22" fmla="*/ 820 w 65"/>
                <a:gd name="T23" fmla="*/ 1079 h 131"/>
                <a:gd name="T24" fmla="*/ 695 w 65"/>
                <a:gd name="T25" fmla="*/ 1249 h 131"/>
                <a:gd name="T26" fmla="*/ 591 w 65"/>
                <a:gd name="T27" fmla="*/ 1377 h 131"/>
                <a:gd name="T28" fmla="*/ 571 w 65"/>
                <a:gd name="T29" fmla="*/ 1377 h 131"/>
                <a:gd name="T30" fmla="*/ 416 w 65"/>
                <a:gd name="T31" fmla="*/ 908 h 131"/>
                <a:gd name="T32" fmla="*/ 262 w 65"/>
                <a:gd name="T33" fmla="*/ 0 h 131"/>
                <a:gd name="T34" fmla="*/ 354 w 65"/>
                <a:gd name="T35" fmla="*/ 943 h 131"/>
                <a:gd name="T36" fmla="*/ 528 w 65"/>
                <a:gd name="T37" fmla="*/ 1590 h 131"/>
                <a:gd name="T38" fmla="*/ 199 w 65"/>
                <a:gd name="T39" fmla="*/ 2214 h 1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5" h="131">
                  <a:moveTo>
                    <a:pt x="13" y="117"/>
                  </a:moveTo>
                  <a:cubicBezTo>
                    <a:pt x="9" y="121"/>
                    <a:pt x="4" y="126"/>
                    <a:pt x="0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9" y="127"/>
                    <a:pt x="13" y="124"/>
                    <a:pt x="16" y="121"/>
                  </a:cubicBezTo>
                  <a:cubicBezTo>
                    <a:pt x="27" y="111"/>
                    <a:pt x="37" y="101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78"/>
                    <a:pt x="43" y="74"/>
                    <a:pt x="48" y="69"/>
                  </a:cubicBezTo>
                  <a:cubicBezTo>
                    <a:pt x="51" y="67"/>
                    <a:pt x="54" y="64"/>
                    <a:pt x="57" y="60"/>
                  </a:cubicBezTo>
                  <a:cubicBezTo>
                    <a:pt x="62" y="53"/>
                    <a:pt x="63" y="45"/>
                    <a:pt x="64" y="36"/>
                  </a:cubicBezTo>
                  <a:cubicBezTo>
                    <a:pt x="64" y="30"/>
                    <a:pt x="63" y="22"/>
                    <a:pt x="65" y="17"/>
                  </a:cubicBezTo>
                  <a:cubicBezTo>
                    <a:pt x="63" y="22"/>
                    <a:pt x="61" y="29"/>
                    <a:pt x="60" y="35"/>
                  </a:cubicBezTo>
                  <a:cubicBezTo>
                    <a:pt x="59" y="44"/>
                    <a:pt x="57" y="52"/>
                    <a:pt x="53" y="57"/>
                  </a:cubicBezTo>
                  <a:cubicBezTo>
                    <a:pt x="51" y="61"/>
                    <a:pt x="48" y="63"/>
                    <a:pt x="45" y="66"/>
                  </a:cubicBezTo>
                  <a:cubicBezTo>
                    <a:pt x="43" y="68"/>
                    <a:pt x="40" y="70"/>
                    <a:pt x="38" y="73"/>
                  </a:cubicBezTo>
                  <a:cubicBezTo>
                    <a:pt x="38" y="74"/>
                    <a:pt x="37" y="74"/>
                    <a:pt x="37" y="73"/>
                  </a:cubicBezTo>
                  <a:cubicBezTo>
                    <a:pt x="34" y="64"/>
                    <a:pt x="31" y="56"/>
                    <a:pt x="27" y="48"/>
                  </a:cubicBezTo>
                  <a:cubicBezTo>
                    <a:pt x="20" y="33"/>
                    <a:pt x="12" y="17"/>
                    <a:pt x="17" y="0"/>
                  </a:cubicBezTo>
                  <a:cubicBezTo>
                    <a:pt x="10" y="19"/>
                    <a:pt x="15" y="34"/>
                    <a:pt x="23" y="50"/>
                  </a:cubicBezTo>
                  <a:cubicBezTo>
                    <a:pt x="28" y="60"/>
                    <a:pt x="33" y="71"/>
                    <a:pt x="34" y="84"/>
                  </a:cubicBezTo>
                  <a:cubicBezTo>
                    <a:pt x="34" y="98"/>
                    <a:pt x="24" y="107"/>
                    <a:pt x="13" y="117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5" name="Freeform 98">
              <a:extLst>
                <a:ext uri="{FF2B5EF4-FFF2-40B4-BE49-F238E27FC236}">
                  <a16:creationId xmlns:a16="http://schemas.microsoft.com/office/drawing/2014/main" id="{FDED32BB-56D7-4BCC-B003-588472BFD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376"/>
              <a:ext cx="482" cy="696"/>
            </a:xfrm>
            <a:custGeom>
              <a:avLst/>
              <a:gdLst>
                <a:gd name="T0" fmla="*/ 2870 w 193"/>
                <a:gd name="T1" fmla="*/ 4152 h 261"/>
                <a:gd name="T2" fmla="*/ 2932 w 193"/>
                <a:gd name="T3" fmla="*/ 3413 h 261"/>
                <a:gd name="T4" fmla="*/ 2974 w 193"/>
                <a:gd name="T5" fmla="*/ 2653 h 261"/>
                <a:gd name="T6" fmla="*/ 2807 w 193"/>
                <a:gd name="T7" fmla="*/ 1800 h 261"/>
                <a:gd name="T8" fmla="*/ 2974 w 193"/>
                <a:gd name="T9" fmla="*/ 832 h 261"/>
                <a:gd name="T10" fmla="*/ 2974 w 193"/>
                <a:gd name="T11" fmla="*/ 0 h 261"/>
                <a:gd name="T12" fmla="*/ 2850 w 193"/>
                <a:gd name="T13" fmla="*/ 627 h 261"/>
                <a:gd name="T14" fmla="*/ 2775 w 193"/>
                <a:gd name="T15" fmla="*/ 1288 h 261"/>
                <a:gd name="T16" fmla="*/ 2787 w 193"/>
                <a:gd name="T17" fmla="*/ 2355 h 261"/>
                <a:gd name="T18" fmla="*/ 2837 w 193"/>
                <a:gd name="T19" fmla="*/ 3149 h 261"/>
                <a:gd name="T20" fmla="*/ 2775 w 193"/>
                <a:gd name="T21" fmla="*/ 3677 h 261"/>
                <a:gd name="T22" fmla="*/ 2712 w 193"/>
                <a:gd name="T23" fmla="*/ 3869 h 261"/>
                <a:gd name="T24" fmla="*/ 2650 w 193"/>
                <a:gd name="T25" fmla="*/ 3491 h 261"/>
                <a:gd name="T26" fmla="*/ 2320 w 193"/>
                <a:gd name="T27" fmla="*/ 2539 h 261"/>
                <a:gd name="T28" fmla="*/ 2090 w 193"/>
                <a:gd name="T29" fmla="*/ 1728 h 261"/>
                <a:gd name="T30" fmla="*/ 1945 w 193"/>
                <a:gd name="T31" fmla="*/ 888 h 261"/>
                <a:gd name="T32" fmla="*/ 1716 w 193"/>
                <a:gd name="T33" fmla="*/ 35 h 261"/>
                <a:gd name="T34" fmla="*/ 2008 w 193"/>
                <a:gd name="T35" fmla="*/ 1515 h 261"/>
                <a:gd name="T36" fmla="*/ 1965 w 193"/>
                <a:gd name="T37" fmla="*/ 1784 h 261"/>
                <a:gd name="T38" fmla="*/ 1916 w 193"/>
                <a:gd name="T39" fmla="*/ 1763 h 261"/>
                <a:gd name="T40" fmla="*/ 1466 w 193"/>
                <a:gd name="T41" fmla="*/ 1216 h 261"/>
                <a:gd name="T42" fmla="*/ 1259 w 193"/>
                <a:gd name="T43" fmla="*/ 1045 h 261"/>
                <a:gd name="T44" fmla="*/ 904 w 193"/>
                <a:gd name="T45" fmla="*/ 1003 h 261"/>
                <a:gd name="T46" fmla="*/ 512 w 193"/>
                <a:gd name="T47" fmla="*/ 853 h 261"/>
                <a:gd name="T48" fmla="*/ 325 w 193"/>
                <a:gd name="T49" fmla="*/ 717 h 261"/>
                <a:gd name="T50" fmla="*/ 250 w 193"/>
                <a:gd name="T51" fmla="*/ 533 h 261"/>
                <a:gd name="T52" fmla="*/ 92 w 193"/>
                <a:gd name="T53" fmla="*/ 93 h 261"/>
                <a:gd name="T54" fmla="*/ 125 w 193"/>
                <a:gd name="T55" fmla="*/ 397 h 261"/>
                <a:gd name="T56" fmla="*/ 217 w 193"/>
                <a:gd name="T57" fmla="*/ 648 h 261"/>
                <a:gd name="T58" fmla="*/ 405 w 193"/>
                <a:gd name="T59" fmla="*/ 875 h 261"/>
                <a:gd name="T60" fmla="*/ 529 w 193"/>
                <a:gd name="T61" fmla="*/ 947 h 261"/>
                <a:gd name="T62" fmla="*/ 654 w 193"/>
                <a:gd name="T63" fmla="*/ 1080 h 261"/>
                <a:gd name="T64" fmla="*/ 542 w 193"/>
                <a:gd name="T65" fmla="*/ 1195 h 261"/>
                <a:gd name="T66" fmla="*/ 200 w 193"/>
                <a:gd name="T67" fmla="*/ 1216 h 261"/>
                <a:gd name="T68" fmla="*/ 0 w 193"/>
                <a:gd name="T69" fmla="*/ 1459 h 261"/>
                <a:gd name="T70" fmla="*/ 217 w 193"/>
                <a:gd name="T71" fmla="*/ 1288 h 261"/>
                <a:gd name="T72" fmla="*/ 574 w 193"/>
                <a:gd name="T73" fmla="*/ 1272 h 261"/>
                <a:gd name="T74" fmla="*/ 812 w 193"/>
                <a:gd name="T75" fmla="*/ 1101 h 261"/>
                <a:gd name="T76" fmla="*/ 904 w 193"/>
                <a:gd name="T77" fmla="*/ 1101 h 261"/>
                <a:gd name="T78" fmla="*/ 1246 w 193"/>
                <a:gd name="T79" fmla="*/ 1139 h 261"/>
                <a:gd name="T80" fmla="*/ 1291 w 193"/>
                <a:gd name="T81" fmla="*/ 1173 h 261"/>
                <a:gd name="T82" fmla="*/ 1603 w 193"/>
                <a:gd name="T83" fmla="*/ 1480 h 261"/>
                <a:gd name="T84" fmla="*/ 2008 w 193"/>
                <a:gd name="T85" fmla="*/ 2253 h 261"/>
                <a:gd name="T86" fmla="*/ 2383 w 193"/>
                <a:gd name="T87" fmla="*/ 2867 h 261"/>
                <a:gd name="T88" fmla="*/ 2537 w 193"/>
                <a:gd name="T89" fmla="*/ 3677 h 261"/>
                <a:gd name="T90" fmla="*/ 2787 w 193"/>
                <a:gd name="T91" fmla="*/ 4459 h 261"/>
                <a:gd name="T92" fmla="*/ 2994 w 193"/>
                <a:gd name="T93" fmla="*/ 4949 h 2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3" h="261">
                  <a:moveTo>
                    <a:pt x="187" y="231"/>
                  </a:moveTo>
                  <a:cubicBezTo>
                    <a:pt x="186" y="227"/>
                    <a:pt x="184" y="223"/>
                    <a:pt x="184" y="219"/>
                  </a:cubicBezTo>
                  <a:cubicBezTo>
                    <a:pt x="183" y="211"/>
                    <a:pt x="184" y="203"/>
                    <a:pt x="186" y="194"/>
                  </a:cubicBezTo>
                  <a:cubicBezTo>
                    <a:pt x="188" y="180"/>
                    <a:pt x="188" y="180"/>
                    <a:pt x="188" y="180"/>
                  </a:cubicBezTo>
                  <a:cubicBezTo>
                    <a:pt x="190" y="167"/>
                    <a:pt x="190" y="167"/>
                    <a:pt x="190" y="167"/>
                  </a:cubicBezTo>
                  <a:cubicBezTo>
                    <a:pt x="191" y="158"/>
                    <a:pt x="193" y="149"/>
                    <a:pt x="191" y="140"/>
                  </a:cubicBezTo>
                  <a:cubicBezTo>
                    <a:pt x="190" y="134"/>
                    <a:pt x="188" y="128"/>
                    <a:pt x="186" y="122"/>
                  </a:cubicBezTo>
                  <a:cubicBezTo>
                    <a:pt x="183" y="113"/>
                    <a:pt x="180" y="105"/>
                    <a:pt x="180" y="95"/>
                  </a:cubicBezTo>
                  <a:cubicBezTo>
                    <a:pt x="179" y="87"/>
                    <a:pt x="182" y="79"/>
                    <a:pt x="185" y="71"/>
                  </a:cubicBezTo>
                  <a:cubicBezTo>
                    <a:pt x="188" y="62"/>
                    <a:pt x="191" y="54"/>
                    <a:pt x="191" y="44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24"/>
                    <a:pt x="192" y="8"/>
                    <a:pt x="191" y="0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6" y="8"/>
                    <a:pt x="183" y="24"/>
                    <a:pt x="183" y="33"/>
                  </a:cubicBezTo>
                  <a:cubicBezTo>
                    <a:pt x="183" y="44"/>
                    <a:pt x="183" y="44"/>
                    <a:pt x="183" y="44"/>
                  </a:cubicBezTo>
                  <a:cubicBezTo>
                    <a:pt x="183" y="52"/>
                    <a:pt x="180" y="59"/>
                    <a:pt x="178" y="68"/>
                  </a:cubicBezTo>
                  <a:cubicBezTo>
                    <a:pt x="175" y="76"/>
                    <a:pt x="171" y="85"/>
                    <a:pt x="172" y="95"/>
                  </a:cubicBezTo>
                  <a:cubicBezTo>
                    <a:pt x="172" y="105"/>
                    <a:pt x="176" y="115"/>
                    <a:pt x="179" y="124"/>
                  </a:cubicBezTo>
                  <a:cubicBezTo>
                    <a:pt x="181" y="130"/>
                    <a:pt x="183" y="136"/>
                    <a:pt x="184" y="142"/>
                  </a:cubicBezTo>
                  <a:cubicBezTo>
                    <a:pt x="185" y="149"/>
                    <a:pt x="184" y="158"/>
                    <a:pt x="182" y="166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8" y="197"/>
                    <a:pt x="177" y="200"/>
                    <a:pt x="177" y="203"/>
                  </a:cubicBezTo>
                  <a:cubicBezTo>
                    <a:pt x="177" y="205"/>
                    <a:pt x="175" y="205"/>
                    <a:pt x="174" y="204"/>
                  </a:cubicBezTo>
                  <a:cubicBezTo>
                    <a:pt x="172" y="200"/>
                    <a:pt x="171" y="197"/>
                    <a:pt x="171" y="192"/>
                  </a:cubicBezTo>
                  <a:cubicBezTo>
                    <a:pt x="170" y="184"/>
                    <a:pt x="170" y="184"/>
                    <a:pt x="170" y="184"/>
                  </a:cubicBezTo>
                  <a:cubicBezTo>
                    <a:pt x="169" y="171"/>
                    <a:pt x="167" y="160"/>
                    <a:pt x="159" y="147"/>
                  </a:cubicBezTo>
                  <a:cubicBezTo>
                    <a:pt x="149" y="134"/>
                    <a:pt x="149" y="134"/>
                    <a:pt x="149" y="134"/>
                  </a:cubicBezTo>
                  <a:cubicBezTo>
                    <a:pt x="144" y="128"/>
                    <a:pt x="139" y="122"/>
                    <a:pt x="135" y="115"/>
                  </a:cubicBezTo>
                  <a:cubicBezTo>
                    <a:pt x="130" y="107"/>
                    <a:pt x="132" y="100"/>
                    <a:pt x="134" y="9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7" y="68"/>
                    <a:pt x="131" y="57"/>
                    <a:pt x="125" y="47"/>
                  </a:cubicBezTo>
                  <a:cubicBezTo>
                    <a:pt x="119" y="35"/>
                    <a:pt x="112" y="15"/>
                    <a:pt x="116" y="1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04" y="18"/>
                    <a:pt x="113" y="38"/>
                    <a:pt x="119" y="50"/>
                  </a:cubicBezTo>
                  <a:cubicBezTo>
                    <a:pt x="125" y="60"/>
                    <a:pt x="130" y="69"/>
                    <a:pt x="129" y="80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7" y="91"/>
                    <a:pt x="126" y="93"/>
                    <a:pt x="126" y="94"/>
                  </a:cubicBezTo>
                  <a:cubicBezTo>
                    <a:pt x="126" y="95"/>
                    <a:pt x="125" y="96"/>
                    <a:pt x="124" y="95"/>
                  </a:cubicBezTo>
                  <a:cubicBezTo>
                    <a:pt x="124" y="94"/>
                    <a:pt x="124" y="93"/>
                    <a:pt x="123" y="93"/>
                  </a:cubicBezTo>
                  <a:cubicBezTo>
                    <a:pt x="120" y="84"/>
                    <a:pt x="116" y="74"/>
                    <a:pt x="104" y="72"/>
                  </a:cubicBezTo>
                  <a:cubicBezTo>
                    <a:pt x="101" y="71"/>
                    <a:pt x="98" y="67"/>
                    <a:pt x="94" y="64"/>
                  </a:cubicBezTo>
                  <a:cubicBezTo>
                    <a:pt x="90" y="58"/>
                    <a:pt x="86" y="54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4" y="50"/>
                    <a:pt x="67" y="51"/>
                    <a:pt x="62" y="52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48" y="54"/>
                    <a:pt x="43" y="51"/>
                    <a:pt x="36" y="47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6" y="41"/>
                    <a:pt x="23" y="40"/>
                    <a:pt x="21" y="38"/>
                  </a:cubicBezTo>
                  <a:cubicBezTo>
                    <a:pt x="19" y="36"/>
                    <a:pt x="18" y="35"/>
                    <a:pt x="18" y="33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6"/>
                    <a:pt x="15" y="38"/>
                    <a:pt x="18" y="41"/>
                  </a:cubicBezTo>
                  <a:cubicBezTo>
                    <a:pt x="20" y="43"/>
                    <a:pt x="23" y="45"/>
                    <a:pt x="26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6" y="52"/>
                    <a:pt x="39" y="53"/>
                    <a:pt x="41" y="55"/>
                  </a:cubicBezTo>
                  <a:cubicBezTo>
                    <a:pt x="42" y="55"/>
                    <a:pt x="42" y="56"/>
                    <a:pt x="42" y="57"/>
                  </a:cubicBezTo>
                  <a:cubicBezTo>
                    <a:pt x="41" y="58"/>
                    <a:pt x="40" y="59"/>
                    <a:pt x="39" y="59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1" y="66"/>
                    <a:pt x="27" y="65"/>
                    <a:pt x="23" y="64"/>
                  </a:cubicBezTo>
                  <a:cubicBezTo>
                    <a:pt x="20" y="64"/>
                    <a:pt x="16" y="63"/>
                    <a:pt x="13" y="64"/>
                  </a:cubicBezTo>
                  <a:cubicBezTo>
                    <a:pt x="9" y="65"/>
                    <a:pt x="7" y="68"/>
                    <a:pt x="5" y="71"/>
                  </a:cubicBezTo>
                  <a:cubicBezTo>
                    <a:pt x="3" y="73"/>
                    <a:pt x="3" y="77"/>
                    <a:pt x="0" y="77"/>
                  </a:cubicBezTo>
                  <a:cubicBezTo>
                    <a:pt x="4" y="76"/>
                    <a:pt x="7" y="76"/>
                    <a:pt x="8" y="73"/>
                  </a:cubicBezTo>
                  <a:cubicBezTo>
                    <a:pt x="10" y="71"/>
                    <a:pt x="12" y="69"/>
                    <a:pt x="14" y="68"/>
                  </a:cubicBezTo>
                  <a:cubicBezTo>
                    <a:pt x="16" y="68"/>
                    <a:pt x="19" y="68"/>
                    <a:pt x="22" y="69"/>
                  </a:cubicBezTo>
                  <a:cubicBezTo>
                    <a:pt x="27" y="70"/>
                    <a:pt x="32" y="70"/>
                    <a:pt x="37" y="67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6" y="60"/>
                    <a:pt x="48" y="57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4" y="58"/>
                    <a:pt x="56" y="58"/>
                    <a:pt x="58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8" y="56"/>
                    <a:pt x="74" y="55"/>
                    <a:pt x="80" y="60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4" y="62"/>
                    <a:pt x="87" y="66"/>
                    <a:pt x="89" y="68"/>
                  </a:cubicBezTo>
                  <a:cubicBezTo>
                    <a:pt x="94" y="73"/>
                    <a:pt x="98" y="77"/>
                    <a:pt x="103" y="78"/>
                  </a:cubicBezTo>
                  <a:cubicBezTo>
                    <a:pt x="111" y="80"/>
                    <a:pt x="114" y="87"/>
                    <a:pt x="117" y="95"/>
                  </a:cubicBezTo>
                  <a:cubicBezTo>
                    <a:pt x="119" y="101"/>
                    <a:pt x="128" y="116"/>
                    <a:pt x="129" y="119"/>
                  </a:cubicBezTo>
                  <a:cubicBezTo>
                    <a:pt x="133" y="126"/>
                    <a:pt x="138" y="132"/>
                    <a:pt x="143" y="138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61" y="162"/>
                    <a:pt x="161" y="172"/>
                    <a:pt x="162" y="185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4" y="204"/>
                    <a:pt x="168" y="211"/>
                    <a:pt x="173" y="218"/>
                  </a:cubicBezTo>
                  <a:cubicBezTo>
                    <a:pt x="173" y="218"/>
                    <a:pt x="177" y="225"/>
                    <a:pt x="179" y="235"/>
                  </a:cubicBezTo>
                  <a:cubicBezTo>
                    <a:pt x="181" y="242"/>
                    <a:pt x="183" y="249"/>
                    <a:pt x="183" y="261"/>
                  </a:cubicBezTo>
                  <a:cubicBezTo>
                    <a:pt x="192" y="261"/>
                    <a:pt x="192" y="261"/>
                    <a:pt x="192" y="261"/>
                  </a:cubicBezTo>
                  <a:cubicBezTo>
                    <a:pt x="192" y="248"/>
                    <a:pt x="189" y="239"/>
                    <a:pt x="187" y="231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6" name="Freeform 99">
              <a:extLst>
                <a:ext uri="{FF2B5EF4-FFF2-40B4-BE49-F238E27FC236}">
                  <a16:creationId xmlns:a16="http://schemas.microsoft.com/office/drawing/2014/main" id="{178BE33D-7CC5-4E35-8E32-51C82BA4E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376"/>
              <a:ext cx="280" cy="696"/>
            </a:xfrm>
            <a:custGeom>
              <a:avLst/>
              <a:gdLst>
                <a:gd name="T0" fmla="*/ 1658 w 112"/>
                <a:gd name="T1" fmla="*/ 4381 h 261"/>
                <a:gd name="T2" fmla="*/ 1613 w 112"/>
                <a:gd name="T3" fmla="*/ 4152 h 261"/>
                <a:gd name="T4" fmla="*/ 1645 w 112"/>
                <a:gd name="T5" fmla="*/ 3677 h 261"/>
                <a:gd name="T6" fmla="*/ 1675 w 112"/>
                <a:gd name="T7" fmla="*/ 3413 h 261"/>
                <a:gd name="T8" fmla="*/ 1708 w 112"/>
                <a:gd name="T9" fmla="*/ 3165 h 261"/>
                <a:gd name="T10" fmla="*/ 1720 w 112"/>
                <a:gd name="T11" fmla="*/ 2653 h 261"/>
                <a:gd name="T12" fmla="*/ 1645 w 112"/>
                <a:gd name="T13" fmla="*/ 2312 h 261"/>
                <a:gd name="T14" fmla="*/ 1550 w 112"/>
                <a:gd name="T15" fmla="*/ 1800 h 261"/>
                <a:gd name="T16" fmla="*/ 1625 w 112"/>
                <a:gd name="T17" fmla="*/ 1344 h 261"/>
                <a:gd name="T18" fmla="*/ 1720 w 112"/>
                <a:gd name="T19" fmla="*/ 832 h 261"/>
                <a:gd name="T20" fmla="*/ 1720 w 112"/>
                <a:gd name="T21" fmla="*/ 627 h 261"/>
                <a:gd name="T22" fmla="*/ 1720 w 112"/>
                <a:gd name="T23" fmla="*/ 0 h 261"/>
                <a:gd name="T24" fmla="*/ 1613 w 112"/>
                <a:gd name="T25" fmla="*/ 35 h 261"/>
                <a:gd name="T26" fmla="*/ 1595 w 112"/>
                <a:gd name="T27" fmla="*/ 627 h 261"/>
                <a:gd name="T28" fmla="*/ 1595 w 112"/>
                <a:gd name="T29" fmla="*/ 832 h 261"/>
                <a:gd name="T30" fmla="*/ 1520 w 112"/>
                <a:gd name="T31" fmla="*/ 1288 h 261"/>
                <a:gd name="T32" fmla="*/ 1425 w 112"/>
                <a:gd name="T33" fmla="*/ 1800 h 261"/>
                <a:gd name="T34" fmla="*/ 1533 w 112"/>
                <a:gd name="T35" fmla="*/ 2355 h 261"/>
                <a:gd name="T36" fmla="*/ 1613 w 112"/>
                <a:gd name="T37" fmla="*/ 2696 h 261"/>
                <a:gd name="T38" fmla="*/ 1583 w 112"/>
                <a:gd name="T39" fmla="*/ 3149 h 261"/>
                <a:gd name="T40" fmla="*/ 1550 w 112"/>
                <a:gd name="T41" fmla="*/ 3413 h 261"/>
                <a:gd name="T42" fmla="*/ 1520 w 112"/>
                <a:gd name="T43" fmla="*/ 3677 h 261"/>
                <a:gd name="T44" fmla="*/ 1500 w 112"/>
                <a:gd name="T45" fmla="*/ 3848 h 261"/>
                <a:gd name="T46" fmla="*/ 1458 w 112"/>
                <a:gd name="T47" fmla="*/ 3869 h 261"/>
                <a:gd name="T48" fmla="*/ 1408 w 112"/>
                <a:gd name="T49" fmla="*/ 3640 h 261"/>
                <a:gd name="T50" fmla="*/ 1395 w 112"/>
                <a:gd name="T51" fmla="*/ 3491 h 261"/>
                <a:gd name="T52" fmla="*/ 1220 w 112"/>
                <a:gd name="T53" fmla="*/ 2787 h 261"/>
                <a:gd name="T54" fmla="*/ 1063 w 112"/>
                <a:gd name="T55" fmla="*/ 2539 h 261"/>
                <a:gd name="T56" fmla="*/ 845 w 112"/>
                <a:gd name="T57" fmla="*/ 2184 h 261"/>
                <a:gd name="T58" fmla="*/ 833 w 112"/>
                <a:gd name="T59" fmla="*/ 1728 h 261"/>
                <a:gd name="T60" fmla="*/ 845 w 112"/>
                <a:gd name="T61" fmla="*/ 1536 h 261"/>
                <a:gd name="T62" fmla="*/ 688 w 112"/>
                <a:gd name="T63" fmla="*/ 888 h 261"/>
                <a:gd name="T64" fmla="*/ 550 w 112"/>
                <a:gd name="T65" fmla="*/ 21 h 261"/>
                <a:gd name="T66" fmla="*/ 458 w 112"/>
                <a:gd name="T67" fmla="*/ 35 h 261"/>
                <a:gd name="T68" fmla="*/ 595 w 112"/>
                <a:gd name="T69" fmla="*/ 947 h 261"/>
                <a:gd name="T70" fmla="*/ 750 w 112"/>
                <a:gd name="T71" fmla="*/ 1515 h 261"/>
                <a:gd name="T72" fmla="*/ 720 w 112"/>
                <a:gd name="T73" fmla="*/ 1707 h 261"/>
                <a:gd name="T74" fmla="*/ 708 w 112"/>
                <a:gd name="T75" fmla="*/ 1784 h 261"/>
                <a:gd name="T76" fmla="*/ 675 w 112"/>
                <a:gd name="T77" fmla="*/ 1800 h 261"/>
                <a:gd name="T78" fmla="*/ 658 w 112"/>
                <a:gd name="T79" fmla="*/ 1763 h 261"/>
                <a:gd name="T80" fmla="*/ 363 w 112"/>
                <a:gd name="T81" fmla="*/ 1365 h 261"/>
                <a:gd name="T82" fmla="*/ 208 w 112"/>
                <a:gd name="T83" fmla="*/ 1216 h 261"/>
                <a:gd name="T84" fmla="*/ 0 w 112"/>
                <a:gd name="T85" fmla="*/ 1045 h 261"/>
                <a:gd name="T86" fmla="*/ 0 w 112"/>
                <a:gd name="T87" fmla="*/ 1173 h 261"/>
                <a:gd name="T88" fmla="*/ 0 w 112"/>
                <a:gd name="T89" fmla="*/ 1173 h 261"/>
                <a:gd name="T90" fmla="*/ 33 w 112"/>
                <a:gd name="T91" fmla="*/ 1173 h 261"/>
                <a:gd name="T92" fmla="*/ 125 w 112"/>
                <a:gd name="T93" fmla="*/ 1288 h 261"/>
                <a:gd name="T94" fmla="*/ 345 w 112"/>
                <a:gd name="T95" fmla="*/ 1480 h 261"/>
                <a:gd name="T96" fmla="*/ 563 w 112"/>
                <a:gd name="T97" fmla="*/ 1800 h 261"/>
                <a:gd name="T98" fmla="*/ 750 w 112"/>
                <a:gd name="T99" fmla="*/ 2253 h 261"/>
                <a:gd name="T100" fmla="*/ 970 w 112"/>
                <a:gd name="T101" fmla="*/ 2616 h 261"/>
                <a:gd name="T102" fmla="*/ 1125 w 112"/>
                <a:gd name="T103" fmla="*/ 2867 h 261"/>
                <a:gd name="T104" fmla="*/ 1270 w 112"/>
                <a:gd name="T105" fmla="*/ 3507 h 261"/>
                <a:gd name="T106" fmla="*/ 1283 w 112"/>
                <a:gd name="T107" fmla="*/ 3677 h 261"/>
                <a:gd name="T108" fmla="*/ 1438 w 112"/>
                <a:gd name="T109" fmla="*/ 4131 h 261"/>
                <a:gd name="T110" fmla="*/ 1533 w 112"/>
                <a:gd name="T111" fmla="*/ 4459 h 261"/>
                <a:gd name="T112" fmla="*/ 1595 w 112"/>
                <a:gd name="T113" fmla="*/ 4949 h 261"/>
                <a:gd name="T114" fmla="*/ 1738 w 112"/>
                <a:gd name="T115" fmla="*/ 4949 h 261"/>
                <a:gd name="T116" fmla="*/ 1658 w 112"/>
                <a:gd name="T117" fmla="*/ 4381 h 2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2" h="261">
                  <a:moveTo>
                    <a:pt x="106" y="231"/>
                  </a:moveTo>
                  <a:cubicBezTo>
                    <a:pt x="105" y="227"/>
                    <a:pt x="103" y="223"/>
                    <a:pt x="103" y="219"/>
                  </a:cubicBezTo>
                  <a:cubicBezTo>
                    <a:pt x="102" y="211"/>
                    <a:pt x="103" y="203"/>
                    <a:pt x="105" y="194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10" y="158"/>
                    <a:pt x="112" y="149"/>
                    <a:pt x="110" y="140"/>
                  </a:cubicBezTo>
                  <a:cubicBezTo>
                    <a:pt x="109" y="134"/>
                    <a:pt x="107" y="128"/>
                    <a:pt x="105" y="122"/>
                  </a:cubicBezTo>
                  <a:cubicBezTo>
                    <a:pt x="102" y="113"/>
                    <a:pt x="99" y="105"/>
                    <a:pt x="99" y="95"/>
                  </a:cubicBezTo>
                  <a:cubicBezTo>
                    <a:pt x="98" y="87"/>
                    <a:pt x="101" y="79"/>
                    <a:pt x="104" y="71"/>
                  </a:cubicBezTo>
                  <a:cubicBezTo>
                    <a:pt x="107" y="62"/>
                    <a:pt x="110" y="54"/>
                    <a:pt x="110" y="44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24"/>
                    <a:pt x="111" y="8"/>
                    <a:pt x="110" y="0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5" y="8"/>
                    <a:pt x="102" y="24"/>
                    <a:pt x="102" y="33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52"/>
                    <a:pt x="99" y="59"/>
                    <a:pt x="97" y="68"/>
                  </a:cubicBezTo>
                  <a:cubicBezTo>
                    <a:pt x="94" y="76"/>
                    <a:pt x="90" y="85"/>
                    <a:pt x="91" y="95"/>
                  </a:cubicBezTo>
                  <a:cubicBezTo>
                    <a:pt x="91" y="105"/>
                    <a:pt x="95" y="115"/>
                    <a:pt x="98" y="124"/>
                  </a:cubicBezTo>
                  <a:cubicBezTo>
                    <a:pt x="100" y="130"/>
                    <a:pt x="102" y="136"/>
                    <a:pt x="103" y="142"/>
                  </a:cubicBezTo>
                  <a:cubicBezTo>
                    <a:pt x="104" y="149"/>
                    <a:pt x="103" y="158"/>
                    <a:pt x="101" y="166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7" y="194"/>
                    <a:pt x="97" y="194"/>
                    <a:pt x="97" y="194"/>
                  </a:cubicBezTo>
                  <a:cubicBezTo>
                    <a:pt x="97" y="197"/>
                    <a:pt x="96" y="200"/>
                    <a:pt x="96" y="203"/>
                  </a:cubicBezTo>
                  <a:cubicBezTo>
                    <a:pt x="96" y="205"/>
                    <a:pt x="94" y="205"/>
                    <a:pt x="93" y="204"/>
                  </a:cubicBezTo>
                  <a:cubicBezTo>
                    <a:pt x="91" y="200"/>
                    <a:pt x="90" y="197"/>
                    <a:pt x="90" y="192"/>
                  </a:cubicBezTo>
                  <a:cubicBezTo>
                    <a:pt x="89" y="184"/>
                    <a:pt x="89" y="184"/>
                    <a:pt x="89" y="184"/>
                  </a:cubicBezTo>
                  <a:cubicBezTo>
                    <a:pt x="88" y="171"/>
                    <a:pt x="86" y="160"/>
                    <a:pt x="78" y="147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3" y="128"/>
                    <a:pt x="58" y="122"/>
                    <a:pt x="54" y="115"/>
                  </a:cubicBezTo>
                  <a:cubicBezTo>
                    <a:pt x="49" y="107"/>
                    <a:pt x="51" y="100"/>
                    <a:pt x="53" y="9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6" y="68"/>
                    <a:pt x="50" y="57"/>
                    <a:pt x="44" y="47"/>
                  </a:cubicBezTo>
                  <a:cubicBezTo>
                    <a:pt x="38" y="35"/>
                    <a:pt x="31" y="15"/>
                    <a:pt x="35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3" y="18"/>
                    <a:pt x="32" y="38"/>
                    <a:pt x="38" y="50"/>
                  </a:cubicBezTo>
                  <a:cubicBezTo>
                    <a:pt x="44" y="60"/>
                    <a:pt x="49" y="69"/>
                    <a:pt x="48" y="8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1"/>
                    <a:pt x="45" y="93"/>
                    <a:pt x="45" y="94"/>
                  </a:cubicBezTo>
                  <a:cubicBezTo>
                    <a:pt x="45" y="95"/>
                    <a:pt x="44" y="96"/>
                    <a:pt x="43" y="95"/>
                  </a:cubicBezTo>
                  <a:cubicBezTo>
                    <a:pt x="43" y="94"/>
                    <a:pt x="43" y="93"/>
                    <a:pt x="42" y="93"/>
                  </a:cubicBezTo>
                  <a:cubicBezTo>
                    <a:pt x="39" y="84"/>
                    <a:pt x="35" y="74"/>
                    <a:pt x="23" y="72"/>
                  </a:cubicBezTo>
                  <a:cubicBezTo>
                    <a:pt x="20" y="71"/>
                    <a:pt x="17" y="67"/>
                    <a:pt x="13" y="64"/>
                  </a:cubicBezTo>
                  <a:cubicBezTo>
                    <a:pt x="9" y="58"/>
                    <a:pt x="5" y="54"/>
                    <a:pt x="0" y="55"/>
                  </a:cubicBezTo>
                  <a:cubicBezTo>
                    <a:pt x="0" y="57"/>
                    <a:pt x="0" y="6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6" y="66"/>
                    <a:pt x="8" y="68"/>
                  </a:cubicBezTo>
                  <a:cubicBezTo>
                    <a:pt x="13" y="73"/>
                    <a:pt x="17" y="77"/>
                    <a:pt x="22" y="78"/>
                  </a:cubicBezTo>
                  <a:cubicBezTo>
                    <a:pt x="30" y="80"/>
                    <a:pt x="33" y="87"/>
                    <a:pt x="36" y="95"/>
                  </a:cubicBezTo>
                  <a:cubicBezTo>
                    <a:pt x="38" y="101"/>
                    <a:pt x="47" y="116"/>
                    <a:pt x="48" y="119"/>
                  </a:cubicBezTo>
                  <a:cubicBezTo>
                    <a:pt x="52" y="126"/>
                    <a:pt x="57" y="132"/>
                    <a:pt x="62" y="138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80" y="162"/>
                    <a:pt x="80" y="172"/>
                    <a:pt x="81" y="185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204"/>
                    <a:pt x="87" y="211"/>
                    <a:pt x="92" y="218"/>
                  </a:cubicBezTo>
                  <a:cubicBezTo>
                    <a:pt x="92" y="218"/>
                    <a:pt x="96" y="225"/>
                    <a:pt x="98" y="235"/>
                  </a:cubicBezTo>
                  <a:cubicBezTo>
                    <a:pt x="100" y="242"/>
                    <a:pt x="102" y="249"/>
                    <a:pt x="102" y="261"/>
                  </a:cubicBezTo>
                  <a:cubicBezTo>
                    <a:pt x="111" y="261"/>
                    <a:pt x="111" y="261"/>
                    <a:pt x="111" y="261"/>
                  </a:cubicBezTo>
                  <a:cubicBezTo>
                    <a:pt x="111" y="248"/>
                    <a:pt x="108" y="239"/>
                    <a:pt x="106" y="231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7" name="Freeform 100">
              <a:extLst>
                <a:ext uri="{FF2B5EF4-FFF2-40B4-BE49-F238E27FC236}">
                  <a16:creationId xmlns:a16="http://schemas.microsoft.com/office/drawing/2014/main" id="{2D4C2104-0416-4CD4-890A-C2E06310E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968"/>
              <a:ext cx="75" cy="168"/>
            </a:xfrm>
            <a:custGeom>
              <a:avLst/>
              <a:gdLst>
                <a:gd name="T0" fmla="*/ 313 w 30"/>
                <a:gd name="T1" fmla="*/ 627 h 63"/>
                <a:gd name="T2" fmla="*/ 208 w 30"/>
                <a:gd name="T3" fmla="*/ 717 h 63"/>
                <a:gd name="T4" fmla="*/ 188 w 30"/>
                <a:gd name="T5" fmla="*/ 704 h 63"/>
                <a:gd name="T6" fmla="*/ 145 w 30"/>
                <a:gd name="T7" fmla="*/ 568 h 63"/>
                <a:gd name="T8" fmla="*/ 83 w 30"/>
                <a:gd name="T9" fmla="*/ 376 h 63"/>
                <a:gd name="T10" fmla="*/ 0 w 30"/>
                <a:gd name="T11" fmla="*/ 0 h 63"/>
                <a:gd name="T12" fmla="*/ 20 w 30"/>
                <a:gd name="T13" fmla="*/ 376 h 63"/>
                <a:gd name="T14" fmla="*/ 83 w 30"/>
                <a:gd name="T15" fmla="*/ 589 h 63"/>
                <a:gd name="T16" fmla="*/ 125 w 30"/>
                <a:gd name="T17" fmla="*/ 760 h 63"/>
                <a:gd name="T18" fmla="*/ 145 w 30"/>
                <a:gd name="T19" fmla="*/ 989 h 63"/>
                <a:gd name="T20" fmla="*/ 175 w 30"/>
                <a:gd name="T21" fmla="*/ 1195 h 63"/>
                <a:gd name="T22" fmla="*/ 250 w 30"/>
                <a:gd name="T23" fmla="*/ 1195 h 63"/>
                <a:gd name="T24" fmla="*/ 208 w 30"/>
                <a:gd name="T25" fmla="*/ 968 h 63"/>
                <a:gd name="T26" fmla="*/ 208 w 30"/>
                <a:gd name="T27" fmla="*/ 909 h 63"/>
                <a:gd name="T28" fmla="*/ 208 w 30"/>
                <a:gd name="T29" fmla="*/ 909 h 63"/>
                <a:gd name="T30" fmla="*/ 345 w 30"/>
                <a:gd name="T31" fmla="*/ 683 h 63"/>
                <a:gd name="T32" fmla="*/ 470 w 30"/>
                <a:gd name="T33" fmla="*/ 477 h 63"/>
                <a:gd name="T34" fmla="*/ 313 w 30"/>
                <a:gd name="T35" fmla="*/ 627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" h="63">
                  <a:moveTo>
                    <a:pt x="20" y="33"/>
                  </a:moveTo>
                  <a:cubicBezTo>
                    <a:pt x="17" y="34"/>
                    <a:pt x="15" y="36"/>
                    <a:pt x="13" y="38"/>
                  </a:cubicBezTo>
                  <a:cubicBezTo>
                    <a:pt x="13" y="38"/>
                    <a:pt x="12" y="37"/>
                    <a:pt x="12" y="37"/>
                  </a:cubicBezTo>
                  <a:cubicBezTo>
                    <a:pt x="11" y="34"/>
                    <a:pt x="10" y="33"/>
                    <a:pt x="9" y="30"/>
                  </a:cubicBezTo>
                  <a:cubicBezTo>
                    <a:pt x="7" y="27"/>
                    <a:pt x="5" y="23"/>
                    <a:pt x="5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7"/>
                    <a:pt x="1" y="20"/>
                  </a:cubicBezTo>
                  <a:cubicBezTo>
                    <a:pt x="2" y="23"/>
                    <a:pt x="3" y="27"/>
                    <a:pt x="5" y="31"/>
                  </a:cubicBezTo>
                  <a:cubicBezTo>
                    <a:pt x="6" y="34"/>
                    <a:pt x="7" y="37"/>
                    <a:pt x="8" y="40"/>
                  </a:cubicBezTo>
                  <a:cubicBezTo>
                    <a:pt x="9" y="43"/>
                    <a:pt x="9" y="47"/>
                    <a:pt x="9" y="52"/>
                  </a:cubicBezTo>
                  <a:cubicBezTo>
                    <a:pt x="9" y="57"/>
                    <a:pt x="9" y="57"/>
                    <a:pt x="11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4" y="59"/>
                    <a:pt x="14" y="56"/>
                    <a:pt x="13" y="51"/>
                  </a:cubicBezTo>
                  <a:cubicBezTo>
                    <a:pt x="13" y="50"/>
                    <a:pt x="13" y="49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2"/>
                    <a:pt x="17" y="39"/>
                    <a:pt x="22" y="36"/>
                  </a:cubicBezTo>
                  <a:cubicBezTo>
                    <a:pt x="26" y="33"/>
                    <a:pt x="28" y="29"/>
                    <a:pt x="30" y="25"/>
                  </a:cubicBezTo>
                  <a:cubicBezTo>
                    <a:pt x="28" y="28"/>
                    <a:pt x="23" y="30"/>
                    <a:pt x="20" y="3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8" name="Oval 101">
              <a:extLst>
                <a:ext uri="{FF2B5EF4-FFF2-40B4-BE49-F238E27FC236}">
                  <a16:creationId xmlns:a16="http://schemas.microsoft.com/office/drawing/2014/main" id="{3A7EFF82-FB9D-4913-9084-38E52740A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" y="2093"/>
              <a:ext cx="17" cy="6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99" name="Oval 102">
              <a:extLst>
                <a:ext uri="{FF2B5EF4-FFF2-40B4-BE49-F238E27FC236}">
                  <a16:creationId xmlns:a16="http://schemas.microsoft.com/office/drawing/2014/main" id="{5989E609-8BDF-4818-A403-9F71F97DE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" y="2096"/>
              <a:ext cx="7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0" name="Oval 103">
              <a:extLst>
                <a:ext uri="{FF2B5EF4-FFF2-40B4-BE49-F238E27FC236}">
                  <a16:creationId xmlns:a16="http://schemas.microsoft.com/office/drawing/2014/main" id="{01648B11-A370-4174-A845-7D5979177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" y="2115"/>
              <a:ext cx="18" cy="8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1" name="Oval 104">
              <a:extLst>
                <a:ext uri="{FF2B5EF4-FFF2-40B4-BE49-F238E27FC236}">
                  <a16:creationId xmlns:a16="http://schemas.microsoft.com/office/drawing/2014/main" id="{744B2EA2-578C-4D0D-A273-454826EDF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" y="2117"/>
              <a:ext cx="8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2" name="Oval 105">
              <a:extLst>
                <a:ext uri="{FF2B5EF4-FFF2-40B4-BE49-F238E27FC236}">
                  <a16:creationId xmlns:a16="http://schemas.microsoft.com/office/drawing/2014/main" id="{61288570-AE51-4E6D-9954-08F014F16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" y="2133"/>
              <a:ext cx="10" cy="6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3" name="Oval 106">
              <a:extLst>
                <a:ext uri="{FF2B5EF4-FFF2-40B4-BE49-F238E27FC236}">
                  <a16:creationId xmlns:a16="http://schemas.microsoft.com/office/drawing/2014/main" id="{CA031F52-5D91-409A-A92A-1C727A45B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133"/>
              <a:ext cx="5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4" name="Oval 107">
              <a:extLst>
                <a:ext uri="{FF2B5EF4-FFF2-40B4-BE49-F238E27FC236}">
                  <a16:creationId xmlns:a16="http://schemas.microsoft.com/office/drawing/2014/main" id="{245F29AE-3ED9-451E-BFFB-C0E8221CA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2376"/>
              <a:ext cx="18" cy="8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5" name="Oval 108">
              <a:extLst>
                <a:ext uri="{FF2B5EF4-FFF2-40B4-BE49-F238E27FC236}">
                  <a16:creationId xmlns:a16="http://schemas.microsoft.com/office/drawing/2014/main" id="{0E995336-47D8-4173-8C79-694965727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" y="2379"/>
              <a:ext cx="8" cy="2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6" name="Oval 109">
              <a:extLst>
                <a:ext uri="{FF2B5EF4-FFF2-40B4-BE49-F238E27FC236}">
                  <a16:creationId xmlns:a16="http://schemas.microsoft.com/office/drawing/2014/main" id="{829437F6-4D7B-4EA1-942D-CAA9C0BE1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387"/>
              <a:ext cx="13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7" name="Oval 110">
              <a:extLst>
                <a:ext uri="{FF2B5EF4-FFF2-40B4-BE49-F238E27FC236}">
                  <a16:creationId xmlns:a16="http://schemas.microsoft.com/office/drawing/2014/main" id="{B33811B5-F25E-426B-A44C-565E64F9C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" y="2389"/>
              <a:ext cx="5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8" name="Freeform 111">
              <a:extLst>
                <a:ext uri="{FF2B5EF4-FFF2-40B4-BE49-F238E27FC236}">
                  <a16:creationId xmlns:a16="http://schemas.microsoft.com/office/drawing/2014/main" id="{00A06A28-5054-43CE-A358-FF8951563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376"/>
              <a:ext cx="17" cy="8"/>
            </a:xfrm>
            <a:custGeom>
              <a:avLst/>
              <a:gdLst>
                <a:gd name="T0" fmla="*/ 0 w 7"/>
                <a:gd name="T1" fmla="*/ 35 h 3"/>
                <a:gd name="T2" fmla="*/ 41 w 7"/>
                <a:gd name="T3" fmla="*/ 0 h 3"/>
                <a:gd name="T4" fmla="*/ 100 w 7"/>
                <a:gd name="T5" fmla="*/ 0 h 3"/>
                <a:gd name="T6" fmla="*/ 58 w 7"/>
                <a:gd name="T7" fmla="*/ 35 h 3"/>
                <a:gd name="T8" fmla="*/ 0 w 7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1"/>
                    <a:pt x="5" y="2"/>
                    <a:pt x="4" y="2"/>
                  </a:cubicBezTo>
                  <a:cubicBezTo>
                    <a:pt x="2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9" name="Freeform 112">
              <a:extLst>
                <a:ext uri="{FF2B5EF4-FFF2-40B4-BE49-F238E27FC236}">
                  <a16:creationId xmlns:a16="http://schemas.microsoft.com/office/drawing/2014/main" id="{9F9D1D2A-EFC7-4531-B62B-7B390869A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376"/>
              <a:ext cx="7" cy="5"/>
            </a:xfrm>
            <a:custGeom>
              <a:avLst/>
              <a:gdLst>
                <a:gd name="T0" fmla="*/ 0 w 3"/>
                <a:gd name="T1" fmla="*/ 20 h 2"/>
                <a:gd name="T2" fmla="*/ 12 w 3"/>
                <a:gd name="T3" fmla="*/ 20 h 2"/>
                <a:gd name="T4" fmla="*/ 37 w 3"/>
                <a:gd name="T5" fmla="*/ 20 h 2"/>
                <a:gd name="T6" fmla="*/ 12 w 3"/>
                <a:gd name="T7" fmla="*/ 33 h 2"/>
                <a:gd name="T8" fmla="*/ 0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0" name="Freeform 113">
              <a:extLst>
                <a:ext uri="{FF2B5EF4-FFF2-40B4-BE49-F238E27FC236}">
                  <a16:creationId xmlns:a16="http://schemas.microsoft.com/office/drawing/2014/main" id="{26592BC4-F87E-4C4A-8DA5-0E43809CF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427"/>
              <a:ext cx="28" cy="80"/>
            </a:xfrm>
            <a:custGeom>
              <a:avLst/>
              <a:gdLst>
                <a:gd name="T0" fmla="*/ 0 w 11"/>
                <a:gd name="T1" fmla="*/ 0 h 30"/>
                <a:gd name="T2" fmla="*/ 181 w 11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0" y="0"/>
                  </a:moveTo>
                  <a:cubicBezTo>
                    <a:pt x="0" y="9"/>
                    <a:pt x="4" y="19"/>
                    <a:pt x="1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1" name="Freeform 114">
              <a:extLst>
                <a:ext uri="{FF2B5EF4-FFF2-40B4-BE49-F238E27FC236}">
                  <a16:creationId xmlns:a16="http://schemas.microsoft.com/office/drawing/2014/main" id="{551573DC-304D-4C61-9858-8B9103D8E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589"/>
              <a:ext cx="43" cy="211"/>
            </a:xfrm>
            <a:custGeom>
              <a:avLst/>
              <a:gdLst>
                <a:gd name="T0" fmla="*/ 51 w 17"/>
                <a:gd name="T1" fmla="*/ 0 h 79"/>
                <a:gd name="T2" fmla="*/ 63 w 17"/>
                <a:gd name="T3" fmla="*/ 628 h 79"/>
                <a:gd name="T4" fmla="*/ 192 w 17"/>
                <a:gd name="T5" fmla="*/ 1506 h 79"/>
                <a:gd name="T6" fmla="*/ 225 w 17"/>
                <a:gd name="T7" fmla="*/ 1028 h 79"/>
                <a:gd name="T8" fmla="*/ 96 w 17"/>
                <a:gd name="T9" fmla="*/ 572 h 79"/>
                <a:gd name="T10" fmla="*/ 51 w 17"/>
                <a:gd name="T11" fmla="*/ 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79">
                  <a:moveTo>
                    <a:pt x="3" y="0"/>
                  </a:moveTo>
                  <a:cubicBezTo>
                    <a:pt x="0" y="9"/>
                    <a:pt x="1" y="19"/>
                    <a:pt x="4" y="33"/>
                  </a:cubicBezTo>
                  <a:cubicBezTo>
                    <a:pt x="8" y="47"/>
                    <a:pt x="17" y="58"/>
                    <a:pt x="12" y="79"/>
                  </a:cubicBezTo>
                  <a:cubicBezTo>
                    <a:pt x="15" y="65"/>
                    <a:pt x="17" y="62"/>
                    <a:pt x="14" y="54"/>
                  </a:cubicBezTo>
                  <a:cubicBezTo>
                    <a:pt x="12" y="46"/>
                    <a:pt x="7" y="37"/>
                    <a:pt x="6" y="30"/>
                  </a:cubicBezTo>
                  <a:cubicBezTo>
                    <a:pt x="3" y="17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2" name="Freeform 115">
              <a:extLst>
                <a:ext uri="{FF2B5EF4-FFF2-40B4-BE49-F238E27FC236}">
                  <a16:creationId xmlns:a16="http://schemas.microsoft.com/office/drawing/2014/main" id="{E30201AD-4B6B-4C39-8961-164DBA08F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1845"/>
              <a:ext cx="32" cy="187"/>
            </a:xfrm>
            <a:custGeom>
              <a:avLst/>
              <a:gdLst>
                <a:gd name="T0" fmla="*/ 12 w 13"/>
                <a:gd name="T1" fmla="*/ 0 h 70"/>
                <a:gd name="T2" fmla="*/ 62 w 13"/>
                <a:gd name="T3" fmla="*/ 422 h 70"/>
                <a:gd name="T4" fmla="*/ 153 w 13"/>
                <a:gd name="T5" fmla="*/ 879 h 70"/>
                <a:gd name="T6" fmla="*/ 121 w 13"/>
                <a:gd name="T7" fmla="*/ 1336 h 70"/>
                <a:gd name="T8" fmla="*/ 182 w 13"/>
                <a:gd name="T9" fmla="*/ 785 h 70"/>
                <a:gd name="T10" fmla="*/ 91 w 13"/>
                <a:gd name="T11" fmla="*/ 401 h 70"/>
                <a:gd name="T12" fmla="*/ 12 w 13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70">
                  <a:moveTo>
                    <a:pt x="1" y="0"/>
                  </a:moveTo>
                  <a:cubicBezTo>
                    <a:pt x="0" y="9"/>
                    <a:pt x="2" y="15"/>
                    <a:pt x="4" y="22"/>
                  </a:cubicBezTo>
                  <a:cubicBezTo>
                    <a:pt x="7" y="29"/>
                    <a:pt x="11" y="34"/>
                    <a:pt x="10" y="46"/>
                  </a:cubicBezTo>
                  <a:cubicBezTo>
                    <a:pt x="10" y="57"/>
                    <a:pt x="9" y="65"/>
                    <a:pt x="8" y="70"/>
                  </a:cubicBezTo>
                  <a:cubicBezTo>
                    <a:pt x="12" y="59"/>
                    <a:pt x="13" y="49"/>
                    <a:pt x="12" y="41"/>
                  </a:cubicBezTo>
                  <a:cubicBezTo>
                    <a:pt x="12" y="33"/>
                    <a:pt x="8" y="26"/>
                    <a:pt x="6" y="21"/>
                  </a:cubicBezTo>
                  <a:cubicBezTo>
                    <a:pt x="4" y="1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7" name="Group 116">
            <a:extLst>
              <a:ext uri="{FF2B5EF4-FFF2-40B4-BE49-F238E27FC236}">
                <a16:creationId xmlns:a16="http://schemas.microsoft.com/office/drawing/2014/main" id="{1C03EF40-C263-4458-92CC-7DD6CDBFAF68}"/>
              </a:ext>
            </a:extLst>
          </p:cNvPr>
          <p:cNvGrpSpPr>
            <a:grpSpLocks/>
          </p:cNvGrpSpPr>
          <p:nvPr/>
        </p:nvGrpSpPr>
        <p:grpSpPr bwMode="auto">
          <a:xfrm>
            <a:off x="4233863" y="2159000"/>
            <a:ext cx="1611312" cy="3060700"/>
            <a:chOff x="1731" y="1141"/>
            <a:chExt cx="1015" cy="1928"/>
          </a:xfrm>
        </p:grpSpPr>
        <p:sp>
          <p:nvSpPr>
            <p:cNvPr id="47528" name="Freeform 117">
              <a:extLst>
                <a:ext uri="{FF2B5EF4-FFF2-40B4-BE49-F238E27FC236}">
                  <a16:creationId xmlns:a16="http://schemas.microsoft.com/office/drawing/2014/main" id="{96615034-D411-4ECA-BA28-0854069E4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427"/>
              <a:ext cx="273" cy="746"/>
            </a:xfrm>
            <a:custGeom>
              <a:avLst/>
              <a:gdLst>
                <a:gd name="T0" fmla="*/ 83 w 109"/>
                <a:gd name="T1" fmla="*/ 4956 h 280"/>
                <a:gd name="T2" fmla="*/ 145 w 109"/>
                <a:gd name="T3" fmla="*/ 5089 h 280"/>
                <a:gd name="T4" fmla="*/ 333 w 109"/>
                <a:gd name="T5" fmla="*/ 4934 h 280"/>
                <a:gd name="T6" fmla="*/ 438 w 109"/>
                <a:gd name="T7" fmla="*/ 5089 h 280"/>
                <a:gd name="T8" fmla="*/ 584 w 109"/>
                <a:gd name="T9" fmla="*/ 5105 h 280"/>
                <a:gd name="T10" fmla="*/ 741 w 109"/>
                <a:gd name="T11" fmla="*/ 4977 h 280"/>
                <a:gd name="T12" fmla="*/ 959 w 109"/>
                <a:gd name="T13" fmla="*/ 5147 h 280"/>
                <a:gd name="T14" fmla="*/ 1147 w 109"/>
                <a:gd name="T15" fmla="*/ 5089 h 280"/>
                <a:gd name="T16" fmla="*/ 1255 w 109"/>
                <a:gd name="T17" fmla="*/ 4956 h 280"/>
                <a:gd name="T18" fmla="*/ 1285 w 109"/>
                <a:gd name="T19" fmla="*/ 5126 h 280"/>
                <a:gd name="T20" fmla="*/ 1380 w 109"/>
                <a:gd name="T21" fmla="*/ 5297 h 280"/>
                <a:gd name="T22" fmla="*/ 1505 w 109"/>
                <a:gd name="T23" fmla="*/ 5259 h 280"/>
                <a:gd name="T24" fmla="*/ 1588 w 109"/>
                <a:gd name="T25" fmla="*/ 5238 h 280"/>
                <a:gd name="T26" fmla="*/ 1651 w 109"/>
                <a:gd name="T27" fmla="*/ 5067 h 280"/>
                <a:gd name="T28" fmla="*/ 1663 w 109"/>
                <a:gd name="T29" fmla="*/ 4500 h 280"/>
                <a:gd name="T30" fmla="*/ 1651 w 109"/>
                <a:gd name="T31" fmla="*/ 3330 h 280"/>
                <a:gd name="T32" fmla="*/ 1713 w 109"/>
                <a:gd name="T33" fmla="*/ 2273 h 280"/>
                <a:gd name="T34" fmla="*/ 1651 w 109"/>
                <a:gd name="T35" fmla="*/ 1377 h 280"/>
                <a:gd name="T36" fmla="*/ 1693 w 109"/>
                <a:gd name="T37" fmla="*/ 456 h 280"/>
                <a:gd name="T38" fmla="*/ 1693 w 109"/>
                <a:gd name="T39" fmla="*/ 0 h 280"/>
                <a:gd name="T40" fmla="*/ 0 w 109"/>
                <a:gd name="T41" fmla="*/ 0 h 280"/>
                <a:gd name="T42" fmla="*/ 0 w 109"/>
                <a:gd name="T43" fmla="*/ 5033 h 280"/>
                <a:gd name="T44" fmla="*/ 83 w 109"/>
                <a:gd name="T45" fmla="*/ 495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5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2" y="271"/>
                    <a:pt x="82" y="271"/>
                    <a:pt x="82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1" y="277"/>
                    <a:pt x="101" y="277"/>
                    <a:pt x="101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6" y="248"/>
                    <a:pt x="106" y="238"/>
                  </a:cubicBezTo>
                  <a:cubicBezTo>
                    <a:pt x="106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5" y="262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9" name="Freeform 118">
              <a:extLst>
                <a:ext uri="{FF2B5EF4-FFF2-40B4-BE49-F238E27FC236}">
                  <a16:creationId xmlns:a16="http://schemas.microsoft.com/office/drawing/2014/main" id="{3C97447C-3F05-4318-9A08-A205765D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160"/>
              <a:ext cx="860" cy="267"/>
            </a:xfrm>
            <a:custGeom>
              <a:avLst/>
              <a:gdLst>
                <a:gd name="T0" fmla="*/ 1688 w 344"/>
                <a:gd name="T1" fmla="*/ 1904 h 100"/>
                <a:gd name="T2" fmla="*/ 1688 w 344"/>
                <a:gd name="T3" fmla="*/ 1904 h 100"/>
                <a:gd name="T4" fmla="*/ 1688 w 344"/>
                <a:gd name="T5" fmla="*/ 1904 h 100"/>
                <a:gd name="T6" fmla="*/ 2688 w 344"/>
                <a:gd name="T7" fmla="*/ 1220 h 100"/>
                <a:gd name="T8" fmla="*/ 3688 w 344"/>
                <a:gd name="T9" fmla="*/ 1904 h 100"/>
                <a:gd name="T10" fmla="*/ 5375 w 344"/>
                <a:gd name="T11" fmla="*/ 1904 h 100"/>
                <a:gd name="T12" fmla="*/ 2688 w 344"/>
                <a:gd name="T13" fmla="*/ 0 h 100"/>
                <a:gd name="T14" fmla="*/ 0 w 344"/>
                <a:gd name="T15" fmla="*/ 1904 h 100"/>
                <a:gd name="T16" fmla="*/ 1688 w 344"/>
                <a:gd name="T17" fmla="*/ 1904 h 100"/>
                <a:gd name="T18" fmla="*/ 1688 w 344"/>
                <a:gd name="T19" fmla="*/ 1904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4" h="100">
                  <a:moveTo>
                    <a:pt x="108" y="100"/>
                  </a:move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80"/>
                    <a:pt x="137" y="64"/>
                    <a:pt x="172" y="64"/>
                  </a:cubicBezTo>
                  <a:cubicBezTo>
                    <a:pt x="207" y="64"/>
                    <a:pt x="236" y="80"/>
                    <a:pt x="236" y="100"/>
                  </a:cubicBezTo>
                  <a:cubicBezTo>
                    <a:pt x="344" y="100"/>
                    <a:pt x="344" y="100"/>
                    <a:pt x="344" y="100"/>
                  </a:cubicBezTo>
                  <a:cubicBezTo>
                    <a:pt x="344" y="47"/>
                    <a:pt x="267" y="0"/>
                    <a:pt x="172" y="0"/>
                  </a:cubicBezTo>
                  <a:cubicBezTo>
                    <a:pt x="77" y="0"/>
                    <a:pt x="0" y="47"/>
                    <a:pt x="0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lose/>
                </a:path>
              </a:pathLst>
            </a:custGeom>
            <a:solidFill>
              <a:srgbClr val="FF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0" name="Freeform 119">
              <a:extLst>
                <a:ext uri="{FF2B5EF4-FFF2-40B4-BE49-F238E27FC236}">
                  <a16:creationId xmlns:a16="http://schemas.microsoft.com/office/drawing/2014/main" id="{C14F4AB4-2B49-4DC3-B8F7-54E87237C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381"/>
              <a:ext cx="273" cy="683"/>
            </a:xfrm>
            <a:custGeom>
              <a:avLst/>
              <a:gdLst>
                <a:gd name="T0" fmla="*/ 1681 w 109"/>
                <a:gd name="T1" fmla="*/ 3781 h 256"/>
                <a:gd name="T2" fmla="*/ 1681 w 109"/>
                <a:gd name="T3" fmla="*/ 2449 h 256"/>
                <a:gd name="T4" fmla="*/ 1630 w 109"/>
                <a:gd name="T5" fmla="*/ 1425 h 256"/>
                <a:gd name="T6" fmla="*/ 1651 w 109"/>
                <a:gd name="T7" fmla="*/ 320 h 256"/>
                <a:gd name="T8" fmla="*/ 1505 w 109"/>
                <a:gd name="T9" fmla="*/ 285 h 256"/>
                <a:gd name="T10" fmla="*/ 1380 w 109"/>
                <a:gd name="T11" fmla="*/ 320 h 256"/>
                <a:gd name="T12" fmla="*/ 1285 w 109"/>
                <a:gd name="T13" fmla="*/ 149 h 256"/>
                <a:gd name="T14" fmla="*/ 1147 w 109"/>
                <a:gd name="T15" fmla="*/ 115 h 256"/>
                <a:gd name="T16" fmla="*/ 959 w 109"/>
                <a:gd name="T17" fmla="*/ 171 h 256"/>
                <a:gd name="T18" fmla="*/ 741 w 109"/>
                <a:gd name="T19" fmla="*/ 0 h 256"/>
                <a:gd name="T20" fmla="*/ 584 w 109"/>
                <a:gd name="T21" fmla="*/ 136 h 256"/>
                <a:gd name="T22" fmla="*/ 438 w 109"/>
                <a:gd name="T23" fmla="*/ 115 h 256"/>
                <a:gd name="T24" fmla="*/ 301 w 109"/>
                <a:gd name="T25" fmla="*/ 264 h 256"/>
                <a:gd name="T26" fmla="*/ 145 w 109"/>
                <a:gd name="T27" fmla="*/ 307 h 256"/>
                <a:gd name="T28" fmla="*/ 83 w 109"/>
                <a:gd name="T29" fmla="*/ 264 h 256"/>
                <a:gd name="T30" fmla="*/ 20 w 109"/>
                <a:gd name="T31" fmla="*/ 376 h 256"/>
                <a:gd name="T32" fmla="*/ 0 w 109"/>
                <a:gd name="T33" fmla="*/ 376 h 256"/>
                <a:gd name="T34" fmla="*/ 0 w 109"/>
                <a:gd name="T35" fmla="*/ 4861 h 256"/>
                <a:gd name="T36" fmla="*/ 1681 w 109"/>
                <a:gd name="T37" fmla="*/ 4861 h 256"/>
                <a:gd name="T38" fmla="*/ 1681 w 109"/>
                <a:gd name="T39" fmla="*/ 3781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2" y="96"/>
                    <a:pt x="104" y="75"/>
                  </a:cubicBezTo>
                  <a:cubicBezTo>
                    <a:pt x="105" y="55"/>
                    <a:pt x="104" y="42"/>
                    <a:pt x="105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7" y="256"/>
                    <a:pt x="107" y="256"/>
                    <a:pt x="107" y="256"/>
                  </a:cubicBezTo>
                  <a:cubicBezTo>
                    <a:pt x="107" y="236"/>
                    <a:pt x="106" y="222"/>
                    <a:pt x="107" y="19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1" name="Freeform 120">
              <a:extLst>
                <a:ext uri="{FF2B5EF4-FFF2-40B4-BE49-F238E27FC236}">
                  <a16:creationId xmlns:a16="http://schemas.microsoft.com/office/drawing/2014/main" id="{374A4CB6-71F4-424B-96F8-5A853E20B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421"/>
              <a:ext cx="287" cy="643"/>
            </a:xfrm>
            <a:custGeom>
              <a:avLst/>
              <a:gdLst>
                <a:gd name="T0" fmla="*/ 1787 w 115"/>
                <a:gd name="T1" fmla="*/ 4578 h 241"/>
                <a:gd name="T2" fmla="*/ 1787 w 115"/>
                <a:gd name="T3" fmla="*/ 376 h 241"/>
                <a:gd name="T4" fmla="*/ 1787 w 115"/>
                <a:gd name="T5" fmla="*/ 376 h 241"/>
                <a:gd name="T6" fmla="*/ 1662 w 115"/>
                <a:gd name="T7" fmla="*/ 248 h 241"/>
                <a:gd name="T8" fmla="*/ 1537 w 115"/>
                <a:gd name="T9" fmla="*/ 285 h 241"/>
                <a:gd name="T10" fmla="*/ 1340 w 115"/>
                <a:gd name="T11" fmla="*/ 205 h 241"/>
                <a:gd name="T12" fmla="*/ 1245 w 115"/>
                <a:gd name="T13" fmla="*/ 285 h 241"/>
                <a:gd name="T14" fmla="*/ 1153 w 115"/>
                <a:gd name="T15" fmla="*/ 227 h 241"/>
                <a:gd name="T16" fmla="*/ 1071 w 115"/>
                <a:gd name="T17" fmla="*/ 192 h 241"/>
                <a:gd name="T18" fmla="*/ 903 w 115"/>
                <a:gd name="T19" fmla="*/ 307 h 241"/>
                <a:gd name="T20" fmla="*/ 759 w 115"/>
                <a:gd name="T21" fmla="*/ 248 h 241"/>
                <a:gd name="T22" fmla="*/ 604 w 115"/>
                <a:gd name="T23" fmla="*/ 171 h 241"/>
                <a:gd name="T24" fmla="*/ 529 w 115"/>
                <a:gd name="T25" fmla="*/ 35 h 241"/>
                <a:gd name="T26" fmla="*/ 417 w 115"/>
                <a:gd name="T27" fmla="*/ 136 h 241"/>
                <a:gd name="T28" fmla="*/ 280 w 115"/>
                <a:gd name="T29" fmla="*/ 0 h 241"/>
                <a:gd name="T30" fmla="*/ 217 w 115"/>
                <a:gd name="T31" fmla="*/ 93 h 241"/>
                <a:gd name="T32" fmla="*/ 92 w 115"/>
                <a:gd name="T33" fmla="*/ 93 h 241"/>
                <a:gd name="T34" fmla="*/ 42 w 115"/>
                <a:gd name="T35" fmla="*/ 77 h 241"/>
                <a:gd name="T36" fmla="*/ 62 w 115"/>
                <a:gd name="T37" fmla="*/ 683 h 241"/>
                <a:gd name="T38" fmla="*/ 105 w 115"/>
                <a:gd name="T39" fmla="*/ 2070 h 241"/>
                <a:gd name="T40" fmla="*/ 30 w 115"/>
                <a:gd name="T41" fmla="*/ 3530 h 241"/>
                <a:gd name="T42" fmla="*/ 105 w 115"/>
                <a:gd name="T43" fmla="*/ 4578 h 241"/>
                <a:gd name="T44" fmla="*/ 1787 w 115"/>
                <a:gd name="T45" fmla="*/ 4578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5" h="241">
                  <a:moveTo>
                    <a:pt x="115" y="241"/>
                  </a:moveTo>
                  <a:cubicBezTo>
                    <a:pt x="115" y="20"/>
                    <a:pt x="115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5"/>
                    <a:pt x="4" y="26"/>
                    <a:pt x="4" y="36"/>
                  </a:cubicBezTo>
                  <a:cubicBezTo>
                    <a:pt x="4" y="57"/>
                    <a:pt x="7" y="84"/>
                    <a:pt x="7" y="109"/>
                  </a:cubicBezTo>
                  <a:cubicBezTo>
                    <a:pt x="7" y="133"/>
                    <a:pt x="3" y="160"/>
                    <a:pt x="2" y="186"/>
                  </a:cubicBezTo>
                  <a:cubicBezTo>
                    <a:pt x="0" y="212"/>
                    <a:pt x="7" y="241"/>
                    <a:pt x="7" y="241"/>
                  </a:cubicBezTo>
                  <a:lnTo>
                    <a:pt x="115" y="241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2" name="Freeform 121">
              <a:extLst>
                <a:ext uri="{FF2B5EF4-FFF2-40B4-BE49-F238E27FC236}">
                  <a16:creationId xmlns:a16="http://schemas.microsoft.com/office/drawing/2014/main" id="{0C16AEC8-FC88-404D-91B7-C8CE328E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371"/>
              <a:ext cx="335" cy="690"/>
            </a:xfrm>
            <a:custGeom>
              <a:avLst/>
              <a:gdLst>
                <a:gd name="T0" fmla="*/ 83 w 134"/>
                <a:gd name="T1" fmla="*/ 4897 h 259"/>
                <a:gd name="T2" fmla="*/ 95 w 134"/>
                <a:gd name="T3" fmla="*/ 4897 h 259"/>
                <a:gd name="T4" fmla="*/ 1095 w 134"/>
                <a:gd name="T5" fmla="*/ 4236 h 259"/>
                <a:gd name="T6" fmla="*/ 2083 w 134"/>
                <a:gd name="T7" fmla="*/ 4806 h 259"/>
                <a:gd name="T8" fmla="*/ 2020 w 134"/>
                <a:gd name="T9" fmla="*/ 3876 h 259"/>
                <a:gd name="T10" fmla="*/ 2095 w 134"/>
                <a:gd name="T11" fmla="*/ 2419 h 259"/>
                <a:gd name="T12" fmla="*/ 2050 w 134"/>
                <a:gd name="T13" fmla="*/ 1044 h 259"/>
                <a:gd name="T14" fmla="*/ 2033 w 134"/>
                <a:gd name="T15" fmla="*/ 434 h 259"/>
                <a:gd name="T16" fmla="*/ 2033 w 134"/>
                <a:gd name="T17" fmla="*/ 434 h 259"/>
                <a:gd name="T18" fmla="*/ 1938 w 134"/>
                <a:gd name="T19" fmla="*/ 264 h 259"/>
                <a:gd name="T20" fmla="*/ 1908 w 134"/>
                <a:gd name="T21" fmla="*/ 285 h 259"/>
                <a:gd name="T22" fmla="*/ 1783 w 134"/>
                <a:gd name="T23" fmla="*/ 171 h 259"/>
                <a:gd name="T24" fmla="*/ 1658 w 134"/>
                <a:gd name="T25" fmla="*/ 205 h 259"/>
                <a:gd name="T26" fmla="*/ 1625 w 134"/>
                <a:gd name="T27" fmla="*/ 93 h 259"/>
                <a:gd name="T28" fmla="*/ 1470 w 134"/>
                <a:gd name="T29" fmla="*/ 77 h 259"/>
                <a:gd name="T30" fmla="*/ 1375 w 134"/>
                <a:gd name="T31" fmla="*/ 115 h 259"/>
                <a:gd name="T32" fmla="*/ 1220 w 134"/>
                <a:gd name="T33" fmla="*/ 0 h 259"/>
                <a:gd name="T34" fmla="*/ 1113 w 134"/>
                <a:gd name="T35" fmla="*/ 192 h 259"/>
                <a:gd name="T36" fmla="*/ 1000 w 134"/>
                <a:gd name="T37" fmla="*/ 77 h 259"/>
                <a:gd name="T38" fmla="*/ 833 w 134"/>
                <a:gd name="T39" fmla="*/ 136 h 259"/>
                <a:gd name="T40" fmla="*/ 738 w 134"/>
                <a:gd name="T41" fmla="*/ 77 h 259"/>
                <a:gd name="T42" fmla="*/ 595 w 134"/>
                <a:gd name="T43" fmla="*/ 248 h 259"/>
                <a:gd name="T44" fmla="*/ 550 w 134"/>
                <a:gd name="T45" fmla="*/ 136 h 259"/>
                <a:gd name="T46" fmla="*/ 470 w 134"/>
                <a:gd name="T47" fmla="*/ 93 h 259"/>
                <a:gd name="T48" fmla="*/ 313 w 134"/>
                <a:gd name="T49" fmla="*/ 171 h 259"/>
                <a:gd name="T50" fmla="*/ 238 w 134"/>
                <a:gd name="T51" fmla="*/ 93 h 259"/>
                <a:gd name="T52" fmla="*/ 158 w 134"/>
                <a:gd name="T53" fmla="*/ 149 h 259"/>
                <a:gd name="T54" fmla="*/ 63 w 134"/>
                <a:gd name="T55" fmla="*/ 397 h 259"/>
                <a:gd name="T56" fmla="*/ 50 w 134"/>
                <a:gd name="T57" fmla="*/ 397 h 259"/>
                <a:gd name="T58" fmla="*/ 33 w 134"/>
                <a:gd name="T59" fmla="*/ 1489 h 259"/>
                <a:gd name="T60" fmla="*/ 83 w 134"/>
                <a:gd name="T61" fmla="*/ 2512 h 259"/>
                <a:gd name="T62" fmla="*/ 83 w 134"/>
                <a:gd name="T63" fmla="*/ 3839 h 259"/>
                <a:gd name="T64" fmla="*/ 83 w 134"/>
                <a:gd name="T65" fmla="*/ 4897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5" y="259"/>
                  </a:moveTo>
                  <a:cubicBezTo>
                    <a:pt x="6" y="259"/>
                    <a:pt x="6" y="259"/>
                    <a:pt x="6" y="259"/>
                  </a:cubicBezTo>
                  <a:cubicBezTo>
                    <a:pt x="6" y="240"/>
                    <a:pt x="35" y="224"/>
                    <a:pt x="70" y="224"/>
                  </a:cubicBezTo>
                  <a:cubicBezTo>
                    <a:pt x="102" y="224"/>
                    <a:pt x="128" y="237"/>
                    <a:pt x="133" y="254"/>
                  </a:cubicBezTo>
                  <a:cubicBezTo>
                    <a:pt x="131" y="244"/>
                    <a:pt x="128" y="224"/>
                    <a:pt x="129" y="205"/>
                  </a:cubicBezTo>
                  <a:cubicBezTo>
                    <a:pt x="130" y="179"/>
                    <a:pt x="134" y="152"/>
                    <a:pt x="134" y="128"/>
                  </a:cubicBezTo>
                  <a:cubicBezTo>
                    <a:pt x="134" y="103"/>
                    <a:pt x="131" y="76"/>
                    <a:pt x="131" y="55"/>
                  </a:cubicBezTo>
                  <a:cubicBezTo>
                    <a:pt x="131" y="45"/>
                    <a:pt x="130" y="34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3" y="59"/>
                    <a:pt x="2" y="79"/>
                  </a:cubicBezTo>
                  <a:cubicBezTo>
                    <a:pt x="0" y="100"/>
                    <a:pt x="5" y="111"/>
                    <a:pt x="5" y="133"/>
                  </a:cubicBezTo>
                  <a:cubicBezTo>
                    <a:pt x="5" y="156"/>
                    <a:pt x="7" y="181"/>
                    <a:pt x="5" y="203"/>
                  </a:cubicBezTo>
                  <a:cubicBezTo>
                    <a:pt x="4" y="226"/>
                    <a:pt x="5" y="240"/>
                    <a:pt x="5" y="259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3" name="Freeform 122">
              <a:extLst>
                <a:ext uri="{FF2B5EF4-FFF2-40B4-BE49-F238E27FC236}">
                  <a16:creationId xmlns:a16="http://schemas.microsoft.com/office/drawing/2014/main" id="{D350507A-CB0E-4BAC-8BE0-6AC1C4878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427"/>
              <a:ext cx="280" cy="754"/>
            </a:xfrm>
            <a:custGeom>
              <a:avLst/>
              <a:gdLst>
                <a:gd name="T0" fmla="*/ 20 w 112"/>
                <a:gd name="T1" fmla="*/ 5353 h 283"/>
                <a:gd name="T2" fmla="*/ 50 w 112"/>
                <a:gd name="T3" fmla="*/ 5353 h 283"/>
                <a:gd name="T4" fmla="*/ 175 w 112"/>
                <a:gd name="T5" fmla="*/ 5353 h 283"/>
                <a:gd name="T6" fmla="*/ 238 w 112"/>
                <a:gd name="T7" fmla="*/ 5182 h 283"/>
                <a:gd name="T8" fmla="*/ 375 w 112"/>
                <a:gd name="T9" fmla="*/ 5297 h 283"/>
                <a:gd name="T10" fmla="*/ 488 w 112"/>
                <a:gd name="T11" fmla="*/ 5203 h 283"/>
                <a:gd name="T12" fmla="*/ 563 w 112"/>
                <a:gd name="T13" fmla="*/ 5353 h 283"/>
                <a:gd name="T14" fmla="*/ 708 w 112"/>
                <a:gd name="T15" fmla="*/ 5182 h 283"/>
                <a:gd name="T16" fmla="*/ 863 w 112"/>
                <a:gd name="T17" fmla="*/ 5331 h 283"/>
                <a:gd name="T18" fmla="*/ 1095 w 112"/>
                <a:gd name="T19" fmla="*/ 5182 h 283"/>
                <a:gd name="T20" fmla="*/ 1113 w 112"/>
                <a:gd name="T21" fmla="*/ 5259 h 283"/>
                <a:gd name="T22" fmla="*/ 1208 w 112"/>
                <a:gd name="T23" fmla="*/ 5318 h 283"/>
                <a:gd name="T24" fmla="*/ 1300 w 112"/>
                <a:gd name="T25" fmla="*/ 5238 h 283"/>
                <a:gd name="T26" fmla="*/ 1500 w 112"/>
                <a:gd name="T27" fmla="*/ 5318 h 283"/>
                <a:gd name="T28" fmla="*/ 1625 w 112"/>
                <a:gd name="T29" fmla="*/ 5275 h 283"/>
                <a:gd name="T30" fmla="*/ 1750 w 112"/>
                <a:gd name="T31" fmla="*/ 5297 h 283"/>
                <a:gd name="T32" fmla="*/ 1750 w 112"/>
                <a:gd name="T33" fmla="*/ 5318 h 283"/>
                <a:gd name="T34" fmla="*/ 1750 w 112"/>
                <a:gd name="T35" fmla="*/ 0 h 283"/>
                <a:gd name="T36" fmla="*/ 63 w 112"/>
                <a:gd name="T37" fmla="*/ 0 h 283"/>
                <a:gd name="T38" fmla="*/ 63 w 112"/>
                <a:gd name="T39" fmla="*/ 477 h 283"/>
                <a:gd name="T40" fmla="*/ 83 w 112"/>
                <a:gd name="T41" fmla="*/ 1660 h 283"/>
                <a:gd name="T42" fmla="*/ 33 w 112"/>
                <a:gd name="T43" fmla="*/ 2555 h 283"/>
                <a:gd name="T44" fmla="*/ 0 w 112"/>
                <a:gd name="T45" fmla="*/ 3839 h 283"/>
                <a:gd name="T46" fmla="*/ 20 w 112"/>
                <a:gd name="T47" fmla="*/ 535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283">
                  <a:moveTo>
                    <a:pt x="1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5" y="282"/>
                    <a:pt x="55" y="282"/>
                    <a:pt x="55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3" y="277"/>
                    <a:pt x="83" y="277"/>
                    <a:pt x="83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2" y="281"/>
                    <a:pt x="112" y="281"/>
                    <a:pt x="112" y="28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43"/>
                    <a:pt x="6" y="73"/>
                    <a:pt x="5" y="88"/>
                  </a:cubicBezTo>
                  <a:cubicBezTo>
                    <a:pt x="4" y="102"/>
                    <a:pt x="3" y="118"/>
                    <a:pt x="2" y="135"/>
                  </a:cubicBezTo>
                  <a:cubicBezTo>
                    <a:pt x="1" y="153"/>
                    <a:pt x="0" y="177"/>
                    <a:pt x="0" y="203"/>
                  </a:cubicBezTo>
                  <a:cubicBezTo>
                    <a:pt x="1" y="224"/>
                    <a:pt x="1" y="260"/>
                    <a:pt x="1" y="28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4" name="Freeform 123">
              <a:extLst>
                <a:ext uri="{FF2B5EF4-FFF2-40B4-BE49-F238E27FC236}">
                  <a16:creationId xmlns:a16="http://schemas.microsoft.com/office/drawing/2014/main" id="{A2B0176B-CC7D-4EF7-AC87-D283758EC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331"/>
              <a:ext cx="332" cy="850"/>
            </a:xfrm>
            <a:custGeom>
              <a:avLst/>
              <a:gdLst>
                <a:gd name="T0" fmla="*/ 12 w 133"/>
                <a:gd name="T1" fmla="*/ 5183 h 319"/>
                <a:gd name="T2" fmla="*/ 0 w 133"/>
                <a:gd name="T3" fmla="*/ 5750 h 319"/>
                <a:gd name="T4" fmla="*/ 42 w 133"/>
                <a:gd name="T5" fmla="*/ 5601 h 319"/>
                <a:gd name="T6" fmla="*/ 125 w 133"/>
                <a:gd name="T7" fmla="*/ 5489 h 319"/>
                <a:gd name="T8" fmla="*/ 200 w 133"/>
                <a:gd name="T9" fmla="*/ 5430 h 319"/>
                <a:gd name="T10" fmla="*/ 280 w 133"/>
                <a:gd name="T11" fmla="*/ 5502 h 319"/>
                <a:gd name="T12" fmla="*/ 437 w 133"/>
                <a:gd name="T13" fmla="*/ 5430 h 319"/>
                <a:gd name="T14" fmla="*/ 512 w 133"/>
                <a:gd name="T15" fmla="*/ 5468 h 319"/>
                <a:gd name="T16" fmla="*/ 562 w 133"/>
                <a:gd name="T17" fmla="*/ 5558 h 319"/>
                <a:gd name="T18" fmla="*/ 699 w 133"/>
                <a:gd name="T19" fmla="*/ 5388 h 319"/>
                <a:gd name="T20" fmla="*/ 791 w 133"/>
                <a:gd name="T21" fmla="*/ 5468 h 319"/>
                <a:gd name="T22" fmla="*/ 966 w 133"/>
                <a:gd name="T23" fmla="*/ 5409 h 319"/>
                <a:gd name="T24" fmla="*/ 1071 w 133"/>
                <a:gd name="T25" fmla="*/ 5524 h 319"/>
                <a:gd name="T26" fmla="*/ 1183 w 133"/>
                <a:gd name="T27" fmla="*/ 5430 h 319"/>
                <a:gd name="T28" fmla="*/ 1216 w 133"/>
                <a:gd name="T29" fmla="*/ 5353 h 319"/>
                <a:gd name="T30" fmla="*/ 1340 w 133"/>
                <a:gd name="T31" fmla="*/ 5524 h 319"/>
                <a:gd name="T32" fmla="*/ 1415 w 133"/>
                <a:gd name="T33" fmla="*/ 5489 h 319"/>
                <a:gd name="T34" fmla="*/ 1590 w 133"/>
                <a:gd name="T35" fmla="*/ 5502 h 319"/>
                <a:gd name="T36" fmla="*/ 1620 w 133"/>
                <a:gd name="T37" fmla="*/ 5638 h 319"/>
                <a:gd name="T38" fmla="*/ 1745 w 133"/>
                <a:gd name="T39" fmla="*/ 5601 h 319"/>
                <a:gd name="T40" fmla="*/ 1870 w 133"/>
                <a:gd name="T41" fmla="*/ 5694 h 319"/>
                <a:gd name="T42" fmla="*/ 1882 w 133"/>
                <a:gd name="T43" fmla="*/ 5843 h 319"/>
                <a:gd name="T44" fmla="*/ 1975 w 133"/>
                <a:gd name="T45" fmla="*/ 6014 h 319"/>
                <a:gd name="T46" fmla="*/ 1994 w 133"/>
                <a:gd name="T47" fmla="*/ 6035 h 319"/>
                <a:gd name="T48" fmla="*/ 1975 w 133"/>
                <a:gd name="T49" fmla="*/ 4522 h 319"/>
                <a:gd name="T50" fmla="*/ 2007 w 133"/>
                <a:gd name="T51" fmla="*/ 3237 h 319"/>
                <a:gd name="T52" fmla="*/ 2057 w 133"/>
                <a:gd name="T53" fmla="*/ 2342 h 319"/>
                <a:gd name="T54" fmla="*/ 2037 w 133"/>
                <a:gd name="T55" fmla="*/ 1156 h 319"/>
                <a:gd name="T56" fmla="*/ 2037 w 133"/>
                <a:gd name="T57" fmla="*/ 682 h 319"/>
                <a:gd name="T58" fmla="*/ 2037 w 133"/>
                <a:gd name="T59" fmla="*/ 682 h 319"/>
                <a:gd name="T60" fmla="*/ 1041 w 133"/>
                <a:gd name="T61" fmla="*/ 0 h 319"/>
                <a:gd name="T62" fmla="*/ 42 w 133"/>
                <a:gd name="T63" fmla="*/ 682 h 319"/>
                <a:gd name="T64" fmla="*/ 42 w 133"/>
                <a:gd name="T65" fmla="*/ 682 h 319"/>
                <a:gd name="T66" fmla="*/ 42 w 133"/>
                <a:gd name="T67" fmla="*/ 682 h 319"/>
                <a:gd name="T68" fmla="*/ 42 w 133"/>
                <a:gd name="T69" fmla="*/ 682 h 319"/>
                <a:gd name="T70" fmla="*/ 42 w 133"/>
                <a:gd name="T71" fmla="*/ 682 h 319"/>
                <a:gd name="T72" fmla="*/ 42 w 133"/>
                <a:gd name="T73" fmla="*/ 1135 h 319"/>
                <a:gd name="T74" fmla="*/ 0 w 133"/>
                <a:gd name="T75" fmla="*/ 2060 h 319"/>
                <a:gd name="T76" fmla="*/ 62 w 133"/>
                <a:gd name="T77" fmla="*/ 2952 h 319"/>
                <a:gd name="T78" fmla="*/ 0 w 133"/>
                <a:gd name="T79" fmla="*/ 4010 h 319"/>
                <a:gd name="T80" fmla="*/ 12 w 133"/>
                <a:gd name="T81" fmla="*/ 5183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1" y="274"/>
                  </a:moveTo>
                  <a:cubicBezTo>
                    <a:pt x="1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3" y="287"/>
                    <a:pt x="13" y="287"/>
                    <a:pt x="13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8" y="319"/>
                    <a:pt x="128" y="319"/>
                    <a:pt x="128" y="319"/>
                  </a:cubicBezTo>
                  <a:cubicBezTo>
                    <a:pt x="128" y="296"/>
                    <a:pt x="128" y="260"/>
                    <a:pt x="127" y="239"/>
                  </a:cubicBezTo>
                  <a:cubicBezTo>
                    <a:pt x="127" y="213"/>
                    <a:pt x="128" y="189"/>
                    <a:pt x="129" y="171"/>
                  </a:cubicBezTo>
                  <a:cubicBezTo>
                    <a:pt x="130" y="154"/>
                    <a:pt x="131" y="138"/>
                    <a:pt x="132" y="124"/>
                  </a:cubicBezTo>
                  <a:cubicBezTo>
                    <a:pt x="133" y="109"/>
                    <a:pt x="131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1" y="239"/>
                    <a:pt x="1" y="274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5" name="Freeform 124">
              <a:extLst>
                <a:ext uri="{FF2B5EF4-FFF2-40B4-BE49-F238E27FC236}">
                  <a16:creationId xmlns:a16="http://schemas.microsoft.com/office/drawing/2014/main" id="{F6EE01AF-5893-48BB-90E4-021A82AC9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427"/>
              <a:ext cx="78" cy="1637"/>
            </a:xfrm>
            <a:custGeom>
              <a:avLst/>
              <a:gdLst>
                <a:gd name="T0" fmla="*/ 126 w 31"/>
                <a:gd name="T1" fmla="*/ 0 h 614"/>
                <a:gd name="T2" fmla="*/ 0 w 31"/>
                <a:gd name="T3" fmla="*/ 0 h 614"/>
                <a:gd name="T4" fmla="*/ 0 w 31"/>
                <a:gd name="T5" fmla="*/ 2807 h 614"/>
                <a:gd name="T6" fmla="*/ 0 w 31"/>
                <a:gd name="T7" fmla="*/ 2807 h 614"/>
                <a:gd name="T8" fmla="*/ 380 w 31"/>
                <a:gd name="T9" fmla="*/ 6156 h 614"/>
                <a:gd name="T10" fmla="*/ 0 w 31"/>
                <a:gd name="T11" fmla="*/ 9739 h 614"/>
                <a:gd name="T12" fmla="*/ 0 w 31"/>
                <a:gd name="T13" fmla="*/ 9782 h 614"/>
                <a:gd name="T14" fmla="*/ 0 w 31"/>
                <a:gd name="T15" fmla="*/ 11635 h 614"/>
                <a:gd name="T16" fmla="*/ 126 w 31"/>
                <a:gd name="T17" fmla="*/ 11635 h 614"/>
                <a:gd name="T18" fmla="*/ 126 w 31"/>
                <a:gd name="T19" fmla="*/ 9761 h 614"/>
                <a:gd name="T20" fmla="*/ 493 w 31"/>
                <a:gd name="T21" fmla="*/ 6156 h 614"/>
                <a:gd name="T22" fmla="*/ 126 w 31"/>
                <a:gd name="T23" fmla="*/ 2807 h 614"/>
                <a:gd name="T24" fmla="*/ 126 w 31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614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99"/>
                    <a:pt x="24" y="264"/>
                    <a:pt x="24" y="325"/>
                  </a:cubicBezTo>
                  <a:cubicBezTo>
                    <a:pt x="24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8" y="614"/>
                    <a:pt x="8" y="614"/>
                    <a:pt x="8" y="614"/>
                  </a:cubicBezTo>
                  <a:cubicBezTo>
                    <a:pt x="8" y="602"/>
                    <a:pt x="8" y="589"/>
                    <a:pt x="8" y="515"/>
                  </a:cubicBezTo>
                  <a:cubicBezTo>
                    <a:pt x="8" y="431"/>
                    <a:pt x="31" y="386"/>
                    <a:pt x="31" y="325"/>
                  </a:cubicBezTo>
                  <a:cubicBezTo>
                    <a:pt x="31" y="264"/>
                    <a:pt x="8" y="199"/>
                    <a:pt x="8" y="148"/>
                  </a:cubicBezTo>
                  <a:cubicBezTo>
                    <a:pt x="8" y="97"/>
                    <a:pt x="8" y="58"/>
                    <a:pt x="8" y="0"/>
                  </a:cubicBez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6" name="Freeform 125">
              <a:extLst>
                <a:ext uri="{FF2B5EF4-FFF2-40B4-BE49-F238E27FC236}">
                  <a16:creationId xmlns:a16="http://schemas.microsoft.com/office/drawing/2014/main" id="{EA77E37A-D9CB-4DB7-B3BD-E79910BC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427"/>
              <a:ext cx="77" cy="1637"/>
            </a:xfrm>
            <a:custGeom>
              <a:avLst/>
              <a:gdLst>
                <a:gd name="T0" fmla="*/ 474 w 31"/>
                <a:gd name="T1" fmla="*/ 11635 h 614"/>
                <a:gd name="T2" fmla="*/ 474 w 31"/>
                <a:gd name="T3" fmla="*/ 8486 h 614"/>
                <a:gd name="T4" fmla="*/ 124 w 31"/>
                <a:gd name="T5" fmla="*/ 5836 h 614"/>
                <a:gd name="T6" fmla="*/ 474 w 31"/>
                <a:gd name="T7" fmla="*/ 2479 h 614"/>
                <a:gd name="T8" fmla="*/ 474 w 31"/>
                <a:gd name="T9" fmla="*/ 0 h 614"/>
                <a:gd name="T10" fmla="*/ 353 w 31"/>
                <a:gd name="T11" fmla="*/ 0 h 614"/>
                <a:gd name="T12" fmla="*/ 353 w 31"/>
                <a:gd name="T13" fmla="*/ 2501 h 614"/>
                <a:gd name="T14" fmla="*/ 0 w 31"/>
                <a:gd name="T15" fmla="*/ 5836 h 614"/>
                <a:gd name="T16" fmla="*/ 353 w 31"/>
                <a:gd name="T17" fmla="*/ 8849 h 614"/>
                <a:gd name="T18" fmla="*/ 353 w 31"/>
                <a:gd name="T19" fmla="*/ 11635 h 614"/>
                <a:gd name="T20" fmla="*/ 474 w 31"/>
                <a:gd name="T21" fmla="*/ 11635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614">
                  <a:moveTo>
                    <a:pt x="31" y="614"/>
                  </a:moveTo>
                  <a:cubicBezTo>
                    <a:pt x="31" y="448"/>
                    <a:pt x="31" y="448"/>
                    <a:pt x="31" y="448"/>
                  </a:cubicBezTo>
                  <a:cubicBezTo>
                    <a:pt x="27" y="397"/>
                    <a:pt x="8" y="366"/>
                    <a:pt x="8" y="308"/>
                  </a:cubicBezTo>
                  <a:cubicBezTo>
                    <a:pt x="8" y="242"/>
                    <a:pt x="31" y="185"/>
                    <a:pt x="31" y="1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3" y="405"/>
                    <a:pt x="23" y="467"/>
                  </a:cubicBezTo>
                  <a:cubicBezTo>
                    <a:pt x="23" y="522"/>
                    <a:pt x="23" y="593"/>
                    <a:pt x="23" y="614"/>
                  </a:cubicBezTo>
                  <a:lnTo>
                    <a:pt x="31" y="614"/>
                  </a:ln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7" name="Freeform 126">
              <a:extLst>
                <a:ext uri="{FF2B5EF4-FFF2-40B4-BE49-F238E27FC236}">
                  <a16:creationId xmlns:a16="http://schemas.microsoft.com/office/drawing/2014/main" id="{90071A29-4DEF-49F5-B25B-51AD2F1E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776"/>
              <a:ext cx="977" cy="1027"/>
            </a:xfrm>
            <a:custGeom>
              <a:avLst/>
              <a:gdLst>
                <a:gd name="T0" fmla="*/ 5725 w 391"/>
                <a:gd name="T1" fmla="*/ 7272 h 385"/>
                <a:gd name="T2" fmla="*/ 5725 w 391"/>
                <a:gd name="T3" fmla="*/ 320 h 385"/>
                <a:gd name="T4" fmla="*/ 5725 w 391"/>
                <a:gd name="T5" fmla="*/ 2846 h 385"/>
                <a:gd name="T6" fmla="*/ 5600 w 391"/>
                <a:gd name="T7" fmla="*/ 2812 h 385"/>
                <a:gd name="T8" fmla="*/ 5275 w 391"/>
                <a:gd name="T9" fmla="*/ 2769 h 385"/>
                <a:gd name="T10" fmla="*/ 5087 w 391"/>
                <a:gd name="T11" fmla="*/ 2790 h 385"/>
                <a:gd name="T12" fmla="*/ 4840 w 391"/>
                <a:gd name="T13" fmla="*/ 2868 h 385"/>
                <a:gd name="T14" fmla="*/ 4540 w 391"/>
                <a:gd name="T15" fmla="*/ 2881 h 385"/>
                <a:gd name="T16" fmla="*/ 4353 w 391"/>
                <a:gd name="T17" fmla="*/ 2825 h 385"/>
                <a:gd name="T18" fmla="*/ 4153 w 391"/>
                <a:gd name="T19" fmla="*/ 2881 h 385"/>
                <a:gd name="T20" fmla="*/ 3995 w 391"/>
                <a:gd name="T21" fmla="*/ 2881 h 385"/>
                <a:gd name="T22" fmla="*/ 3883 w 391"/>
                <a:gd name="T23" fmla="*/ 2697 h 385"/>
                <a:gd name="T24" fmla="*/ 3746 w 391"/>
                <a:gd name="T25" fmla="*/ 2449 h 385"/>
                <a:gd name="T26" fmla="*/ 3591 w 391"/>
                <a:gd name="T27" fmla="*/ 2355 h 385"/>
                <a:gd name="T28" fmla="*/ 3341 w 391"/>
                <a:gd name="T29" fmla="*/ 2369 h 385"/>
                <a:gd name="T30" fmla="*/ 3183 w 391"/>
                <a:gd name="T31" fmla="*/ 2278 h 385"/>
                <a:gd name="T32" fmla="*/ 2966 w 391"/>
                <a:gd name="T33" fmla="*/ 2257 h 385"/>
                <a:gd name="T34" fmla="*/ 2696 w 391"/>
                <a:gd name="T35" fmla="*/ 2241 h 385"/>
                <a:gd name="T36" fmla="*/ 2509 w 391"/>
                <a:gd name="T37" fmla="*/ 2313 h 385"/>
                <a:gd name="T38" fmla="*/ 2279 w 391"/>
                <a:gd name="T39" fmla="*/ 2355 h 385"/>
                <a:gd name="T40" fmla="*/ 2124 w 391"/>
                <a:gd name="T41" fmla="*/ 2334 h 385"/>
                <a:gd name="T42" fmla="*/ 1999 w 391"/>
                <a:gd name="T43" fmla="*/ 2598 h 385"/>
                <a:gd name="T44" fmla="*/ 1854 w 391"/>
                <a:gd name="T45" fmla="*/ 2790 h 385"/>
                <a:gd name="T46" fmla="*/ 1637 w 391"/>
                <a:gd name="T47" fmla="*/ 2654 h 385"/>
                <a:gd name="T48" fmla="*/ 1499 w 391"/>
                <a:gd name="T49" fmla="*/ 2620 h 385"/>
                <a:gd name="T50" fmla="*/ 1092 w 391"/>
                <a:gd name="T51" fmla="*/ 2505 h 385"/>
                <a:gd name="T52" fmla="*/ 792 w 391"/>
                <a:gd name="T53" fmla="*/ 2620 h 385"/>
                <a:gd name="T54" fmla="*/ 500 w 391"/>
                <a:gd name="T55" fmla="*/ 2620 h 385"/>
                <a:gd name="T56" fmla="*/ 355 w 391"/>
                <a:gd name="T57" fmla="*/ 2561 h 385"/>
                <a:gd name="T58" fmla="*/ 0 w 391"/>
                <a:gd name="T59" fmla="*/ 3358 h 385"/>
                <a:gd name="T60" fmla="*/ 355 w 391"/>
                <a:gd name="T61" fmla="*/ 4690 h 385"/>
                <a:gd name="T62" fmla="*/ 437 w 391"/>
                <a:gd name="T63" fmla="*/ 4575 h 385"/>
                <a:gd name="T64" fmla="*/ 655 w 391"/>
                <a:gd name="T65" fmla="*/ 4575 h 385"/>
                <a:gd name="T66" fmla="*/ 937 w 391"/>
                <a:gd name="T67" fmla="*/ 4441 h 385"/>
                <a:gd name="T68" fmla="*/ 1312 w 391"/>
                <a:gd name="T69" fmla="*/ 4484 h 385"/>
                <a:gd name="T70" fmla="*/ 1637 w 391"/>
                <a:gd name="T71" fmla="*/ 4463 h 385"/>
                <a:gd name="T72" fmla="*/ 1854 w 391"/>
                <a:gd name="T73" fmla="*/ 4596 h 385"/>
                <a:gd name="T74" fmla="*/ 2011 w 391"/>
                <a:gd name="T75" fmla="*/ 4634 h 385"/>
                <a:gd name="T76" fmla="*/ 2186 w 391"/>
                <a:gd name="T77" fmla="*/ 4327 h 385"/>
                <a:gd name="T78" fmla="*/ 2416 w 391"/>
                <a:gd name="T79" fmla="*/ 4327 h 385"/>
                <a:gd name="T80" fmla="*/ 2541 w 391"/>
                <a:gd name="T81" fmla="*/ 4484 h 385"/>
                <a:gd name="T82" fmla="*/ 2779 w 391"/>
                <a:gd name="T83" fmla="*/ 4369 h 385"/>
                <a:gd name="T84" fmla="*/ 3058 w 391"/>
                <a:gd name="T85" fmla="*/ 4425 h 385"/>
                <a:gd name="T86" fmla="*/ 3321 w 391"/>
                <a:gd name="T87" fmla="*/ 4348 h 385"/>
                <a:gd name="T88" fmla="*/ 3571 w 391"/>
                <a:gd name="T89" fmla="*/ 4327 h 385"/>
                <a:gd name="T90" fmla="*/ 3728 w 391"/>
                <a:gd name="T91" fmla="*/ 4404 h 385"/>
                <a:gd name="T92" fmla="*/ 3883 w 391"/>
                <a:gd name="T93" fmla="*/ 4497 h 385"/>
                <a:gd name="T94" fmla="*/ 3978 w 391"/>
                <a:gd name="T95" fmla="*/ 4668 h 385"/>
                <a:gd name="T96" fmla="*/ 4153 w 391"/>
                <a:gd name="T97" fmla="*/ 4690 h 385"/>
                <a:gd name="T98" fmla="*/ 4353 w 391"/>
                <a:gd name="T99" fmla="*/ 4724 h 385"/>
                <a:gd name="T100" fmla="*/ 4540 w 391"/>
                <a:gd name="T101" fmla="*/ 4767 h 385"/>
                <a:gd name="T102" fmla="*/ 4840 w 391"/>
                <a:gd name="T103" fmla="*/ 4895 h 385"/>
                <a:gd name="T104" fmla="*/ 5087 w 391"/>
                <a:gd name="T105" fmla="*/ 4826 h 385"/>
                <a:gd name="T106" fmla="*/ 5275 w 391"/>
                <a:gd name="T107" fmla="*/ 4804 h 385"/>
                <a:gd name="T108" fmla="*/ 5600 w 391"/>
                <a:gd name="T109" fmla="*/ 4839 h 385"/>
                <a:gd name="T110" fmla="*/ 5725 w 391"/>
                <a:gd name="T111" fmla="*/ 4975 h 38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91" h="385">
                  <a:moveTo>
                    <a:pt x="367" y="385"/>
                  </a:moveTo>
                  <a:cubicBezTo>
                    <a:pt x="367" y="383"/>
                    <a:pt x="367" y="383"/>
                    <a:pt x="367" y="383"/>
                  </a:cubicBezTo>
                  <a:cubicBezTo>
                    <a:pt x="367" y="299"/>
                    <a:pt x="391" y="255"/>
                    <a:pt x="391" y="194"/>
                  </a:cubicBezTo>
                  <a:cubicBezTo>
                    <a:pt x="391" y="133"/>
                    <a:pt x="367" y="68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59" y="148"/>
                    <a:pt x="359" y="148"/>
                    <a:pt x="359" y="148"/>
                  </a:cubicBezTo>
                  <a:cubicBezTo>
                    <a:pt x="351" y="150"/>
                    <a:pt x="351" y="150"/>
                    <a:pt x="351" y="150"/>
                  </a:cubicBezTo>
                  <a:cubicBezTo>
                    <a:pt x="338" y="146"/>
                    <a:pt x="338" y="146"/>
                    <a:pt x="338" y="146"/>
                  </a:cubicBezTo>
                  <a:cubicBezTo>
                    <a:pt x="332" y="150"/>
                    <a:pt x="332" y="150"/>
                    <a:pt x="332" y="150"/>
                  </a:cubicBezTo>
                  <a:cubicBezTo>
                    <a:pt x="326" y="147"/>
                    <a:pt x="326" y="147"/>
                    <a:pt x="326" y="147"/>
                  </a:cubicBezTo>
                  <a:cubicBezTo>
                    <a:pt x="325" y="143"/>
                    <a:pt x="325" y="143"/>
                    <a:pt x="325" y="143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300" y="143"/>
                    <a:pt x="300" y="143"/>
                    <a:pt x="300" y="143"/>
                  </a:cubicBezTo>
                  <a:cubicBezTo>
                    <a:pt x="291" y="152"/>
                    <a:pt x="291" y="152"/>
                    <a:pt x="291" y="152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79" y="149"/>
                    <a:pt x="279" y="149"/>
                    <a:pt x="279" y="149"/>
                  </a:cubicBezTo>
                  <a:cubicBezTo>
                    <a:pt x="270" y="143"/>
                    <a:pt x="270" y="143"/>
                    <a:pt x="270" y="14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58" y="152"/>
                    <a:pt x="258" y="152"/>
                    <a:pt x="258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5" y="151"/>
                    <a:pt x="255" y="151"/>
                    <a:pt x="255" y="151"/>
                  </a:cubicBezTo>
                  <a:cubicBezTo>
                    <a:pt x="249" y="142"/>
                    <a:pt x="249" y="142"/>
                    <a:pt x="249" y="142"/>
                  </a:cubicBezTo>
                  <a:cubicBezTo>
                    <a:pt x="248" y="134"/>
                    <a:pt x="248" y="134"/>
                    <a:pt x="248" y="134"/>
                  </a:cubicBezTo>
                  <a:cubicBezTo>
                    <a:pt x="240" y="129"/>
                    <a:pt x="240" y="129"/>
                    <a:pt x="240" y="129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19" y="123"/>
                    <a:pt x="219" y="123"/>
                    <a:pt x="219" y="123"/>
                  </a:cubicBezTo>
                  <a:cubicBezTo>
                    <a:pt x="214" y="125"/>
                    <a:pt x="214" y="125"/>
                    <a:pt x="214" y="125"/>
                  </a:cubicBezTo>
                  <a:cubicBezTo>
                    <a:pt x="206" y="116"/>
                    <a:pt x="206" y="116"/>
                    <a:pt x="206" y="116"/>
                  </a:cubicBezTo>
                  <a:cubicBezTo>
                    <a:pt x="204" y="120"/>
                    <a:pt x="204" y="120"/>
                    <a:pt x="204" y="120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79" y="122"/>
                    <a:pt x="179" y="122"/>
                    <a:pt x="179" y="122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64" y="127"/>
                    <a:pt x="164" y="127"/>
                    <a:pt x="164" y="127"/>
                  </a:cubicBezTo>
                  <a:cubicBezTo>
                    <a:pt x="161" y="122"/>
                    <a:pt x="161" y="122"/>
                    <a:pt x="161" y="122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3" y="131"/>
                    <a:pt x="103" y="131"/>
                    <a:pt x="103" y="131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0" y="139"/>
                    <a:pt x="60" y="139"/>
                    <a:pt x="60" y="139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4"/>
                    <a:pt x="0" y="111"/>
                    <a:pt x="0" y="177"/>
                  </a:cubicBezTo>
                  <a:cubicBezTo>
                    <a:pt x="0" y="235"/>
                    <a:pt x="19" y="266"/>
                    <a:pt x="23" y="31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28" y="241"/>
                    <a:pt x="28" y="241"/>
                    <a:pt x="28" y="241"/>
                  </a:cubicBezTo>
                  <a:cubicBezTo>
                    <a:pt x="32" y="243"/>
                    <a:pt x="32" y="243"/>
                    <a:pt x="32" y="243"/>
                  </a:cubicBezTo>
                  <a:cubicBezTo>
                    <a:pt x="42" y="241"/>
                    <a:pt x="42" y="241"/>
                    <a:pt x="42" y="241"/>
                  </a:cubicBezTo>
                  <a:cubicBezTo>
                    <a:pt x="51" y="233"/>
                    <a:pt x="51" y="233"/>
                    <a:pt x="51" y="233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84" y="236"/>
                    <a:pt x="84" y="236"/>
                    <a:pt x="84" y="236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11" y="244"/>
                    <a:pt x="111" y="244"/>
                    <a:pt x="111" y="244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35" y="231"/>
                    <a:pt x="135" y="231"/>
                    <a:pt x="135" y="231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5" y="232"/>
                    <a:pt x="145" y="232"/>
                    <a:pt x="145" y="232"/>
                  </a:cubicBezTo>
                  <a:cubicBezTo>
                    <a:pt x="155" y="228"/>
                    <a:pt x="155" y="228"/>
                    <a:pt x="155" y="228"/>
                  </a:cubicBezTo>
                  <a:cubicBezTo>
                    <a:pt x="160" y="230"/>
                    <a:pt x="160" y="230"/>
                    <a:pt x="160" y="230"/>
                  </a:cubicBezTo>
                  <a:cubicBezTo>
                    <a:pt x="163" y="236"/>
                    <a:pt x="163" y="236"/>
                    <a:pt x="163" y="236"/>
                  </a:cubicBezTo>
                  <a:cubicBezTo>
                    <a:pt x="172" y="227"/>
                    <a:pt x="172" y="227"/>
                    <a:pt x="172" y="227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89" y="227"/>
                    <a:pt x="189" y="227"/>
                    <a:pt x="189" y="227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13" y="229"/>
                    <a:pt x="213" y="229"/>
                    <a:pt x="213" y="229"/>
                  </a:cubicBezTo>
                  <a:cubicBezTo>
                    <a:pt x="219" y="227"/>
                    <a:pt x="219" y="227"/>
                    <a:pt x="219" y="227"/>
                  </a:cubicBezTo>
                  <a:cubicBezTo>
                    <a:pt x="229" y="228"/>
                    <a:pt x="229" y="228"/>
                    <a:pt x="229" y="228"/>
                  </a:cubicBezTo>
                  <a:cubicBezTo>
                    <a:pt x="231" y="234"/>
                    <a:pt x="231" y="234"/>
                    <a:pt x="231" y="234"/>
                  </a:cubicBezTo>
                  <a:cubicBezTo>
                    <a:pt x="239" y="232"/>
                    <a:pt x="239" y="232"/>
                    <a:pt x="239" y="232"/>
                  </a:cubicBezTo>
                  <a:cubicBezTo>
                    <a:pt x="247" y="238"/>
                    <a:pt x="247" y="238"/>
                    <a:pt x="247" y="238"/>
                  </a:cubicBezTo>
                  <a:cubicBezTo>
                    <a:pt x="249" y="237"/>
                    <a:pt x="249" y="237"/>
                    <a:pt x="249" y="237"/>
                  </a:cubicBezTo>
                  <a:cubicBezTo>
                    <a:pt x="255" y="246"/>
                    <a:pt x="255" y="246"/>
                    <a:pt x="255" y="246"/>
                  </a:cubicBezTo>
                  <a:cubicBezTo>
                    <a:pt x="255" y="246"/>
                    <a:pt x="255" y="246"/>
                    <a:pt x="255" y="246"/>
                  </a:cubicBezTo>
                  <a:cubicBezTo>
                    <a:pt x="258" y="247"/>
                    <a:pt x="258" y="247"/>
                    <a:pt x="258" y="247"/>
                  </a:cubicBezTo>
                  <a:cubicBezTo>
                    <a:pt x="266" y="247"/>
                    <a:pt x="266" y="247"/>
                    <a:pt x="266" y="247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9" y="249"/>
                    <a:pt x="279" y="249"/>
                    <a:pt x="279" y="249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10" y="258"/>
                    <a:pt x="310" y="258"/>
                    <a:pt x="310" y="258"/>
                  </a:cubicBezTo>
                  <a:cubicBezTo>
                    <a:pt x="321" y="252"/>
                    <a:pt x="321" y="252"/>
                    <a:pt x="321" y="252"/>
                  </a:cubicBezTo>
                  <a:cubicBezTo>
                    <a:pt x="326" y="254"/>
                    <a:pt x="326" y="254"/>
                    <a:pt x="326" y="254"/>
                  </a:cubicBezTo>
                  <a:cubicBezTo>
                    <a:pt x="332" y="257"/>
                    <a:pt x="332" y="257"/>
                    <a:pt x="332" y="257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51" y="257"/>
                    <a:pt x="351" y="257"/>
                    <a:pt x="351" y="257"/>
                  </a:cubicBezTo>
                  <a:cubicBezTo>
                    <a:pt x="359" y="255"/>
                    <a:pt x="359" y="255"/>
                    <a:pt x="359" y="255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67" y="262"/>
                    <a:pt x="367" y="262"/>
                    <a:pt x="367" y="262"/>
                  </a:cubicBezTo>
                  <a:lnTo>
                    <a:pt x="367" y="385"/>
                  </a:lnTo>
                  <a:close/>
                </a:path>
              </a:pathLst>
            </a:custGeom>
            <a:solidFill>
              <a:srgbClr val="B36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8" name="Freeform 127">
              <a:extLst>
                <a:ext uri="{FF2B5EF4-FFF2-40B4-BE49-F238E27FC236}">
                  <a16:creationId xmlns:a16="http://schemas.microsoft.com/office/drawing/2014/main" id="{59DFF676-BAE0-4DAF-B655-8FE5D46BD8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1" y="1776"/>
              <a:ext cx="977" cy="1027"/>
            </a:xfrm>
            <a:custGeom>
              <a:avLst/>
              <a:gdLst>
                <a:gd name="T0" fmla="*/ 5600 w 391"/>
                <a:gd name="T1" fmla="*/ 2812 h 385"/>
                <a:gd name="T2" fmla="*/ 5070 w 391"/>
                <a:gd name="T3" fmla="*/ 2710 h 385"/>
                <a:gd name="T4" fmla="*/ 4353 w 391"/>
                <a:gd name="T5" fmla="*/ 2825 h 385"/>
                <a:gd name="T6" fmla="*/ 3978 w 391"/>
                <a:gd name="T7" fmla="*/ 2868 h 385"/>
                <a:gd name="T8" fmla="*/ 3591 w 391"/>
                <a:gd name="T9" fmla="*/ 2355 h 385"/>
                <a:gd name="T10" fmla="*/ 3071 w 391"/>
                <a:gd name="T11" fmla="*/ 2369 h 385"/>
                <a:gd name="T12" fmla="*/ 2509 w 391"/>
                <a:gd name="T13" fmla="*/ 2313 h 385"/>
                <a:gd name="T14" fmla="*/ 2041 w 391"/>
                <a:gd name="T15" fmla="*/ 2449 h 385"/>
                <a:gd name="T16" fmla="*/ 1637 w 391"/>
                <a:gd name="T17" fmla="*/ 2654 h 385"/>
                <a:gd name="T18" fmla="*/ 937 w 391"/>
                <a:gd name="T19" fmla="*/ 2641 h 385"/>
                <a:gd name="T20" fmla="*/ 355 w 391"/>
                <a:gd name="T21" fmla="*/ 2561 h 385"/>
                <a:gd name="T22" fmla="*/ 375 w 391"/>
                <a:gd name="T23" fmla="*/ 4690 h 385"/>
                <a:gd name="T24" fmla="*/ 937 w 391"/>
                <a:gd name="T25" fmla="*/ 4441 h 385"/>
                <a:gd name="T26" fmla="*/ 1729 w 391"/>
                <a:gd name="T27" fmla="*/ 4634 h 385"/>
                <a:gd name="T28" fmla="*/ 2186 w 391"/>
                <a:gd name="T29" fmla="*/ 4327 h 385"/>
                <a:gd name="T30" fmla="*/ 2684 w 391"/>
                <a:gd name="T31" fmla="*/ 4313 h 385"/>
                <a:gd name="T32" fmla="*/ 3321 w 391"/>
                <a:gd name="T33" fmla="*/ 4348 h 385"/>
                <a:gd name="T34" fmla="*/ 3853 w 391"/>
                <a:gd name="T35" fmla="*/ 4519 h 385"/>
                <a:gd name="T36" fmla="*/ 4153 w 391"/>
                <a:gd name="T37" fmla="*/ 4690 h 385"/>
                <a:gd name="T38" fmla="*/ 4695 w 391"/>
                <a:gd name="T39" fmla="*/ 4839 h 385"/>
                <a:gd name="T40" fmla="*/ 5275 w 391"/>
                <a:gd name="T41" fmla="*/ 4804 h 385"/>
                <a:gd name="T42" fmla="*/ 5725 w 391"/>
                <a:gd name="T43" fmla="*/ 7309 h 385"/>
                <a:gd name="T44" fmla="*/ 5807 w 391"/>
                <a:gd name="T45" fmla="*/ 4975 h 385"/>
                <a:gd name="T46" fmla="*/ 5307 w 391"/>
                <a:gd name="T47" fmla="*/ 4724 h 385"/>
                <a:gd name="T48" fmla="*/ 5037 w 391"/>
                <a:gd name="T49" fmla="*/ 4711 h 385"/>
                <a:gd name="T50" fmla="*/ 4508 w 391"/>
                <a:gd name="T51" fmla="*/ 4575 h 385"/>
                <a:gd name="T52" fmla="*/ 4165 w 391"/>
                <a:gd name="T53" fmla="*/ 4540 h 385"/>
                <a:gd name="T54" fmla="*/ 3883 w 391"/>
                <a:gd name="T55" fmla="*/ 4404 h 385"/>
                <a:gd name="T56" fmla="*/ 3633 w 391"/>
                <a:gd name="T57" fmla="*/ 4292 h 385"/>
                <a:gd name="T58" fmla="*/ 3196 w 391"/>
                <a:gd name="T59" fmla="*/ 4156 h 385"/>
                <a:gd name="T60" fmla="*/ 2779 w 391"/>
                <a:gd name="T61" fmla="*/ 4271 h 385"/>
                <a:gd name="T62" fmla="*/ 2529 w 391"/>
                <a:gd name="T63" fmla="*/ 4292 h 385"/>
                <a:gd name="T64" fmla="*/ 2154 w 391"/>
                <a:gd name="T65" fmla="*/ 4255 h 385"/>
                <a:gd name="T66" fmla="*/ 1824 w 391"/>
                <a:gd name="T67" fmla="*/ 4497 h 385"/>
                <a:gd name="T68" fmla="*/ 1479 w 391"/>
                <a:gd name="T69" fmla="*/ 4327 h 385"/>
                <a:gd name="T70" fmla="*/ 792 w 391"/>
                <a:gd name="T71" fmla="*/ 4327 h 385"/>
                <a:gd name="T72" fmla="*/ 387 w 391"/>
                <a:gd name="T73" fmla="*/ 4519 h 385"/>
                <a:gd name="T74" fmla="*/ 200 w 391"/>
                <a:gd name="T75" fmla="*/ 1857 h 385"/>
                <a:gd name="T76" fmla="*/ 417 w 391"/>
                <a:gd name="T77" fmla="*/ 2620 h 385"/>
                <a:gd name="T78" fmla="*/ 730 w 391"/>
                <a:gd name="T79" fmla="*/ 2676 h 385"/>
                <a:gd name="T80" fmla="*/ 1262 w 391"/>
                <a:gd name="T81" fmla="*/ 2753 h 385"/>
                <a:gd name="T82" fmla="*/ 1574 w 391"/>
                <a:gd name="T83" fmla="*/ 2676 h 385"/>
                <a:gd name="T84" fmla="*/ 1949 w 391"/>
                <a:gd name="T85" fmla="*/ 2846 h 385"/>
                <a:gd name="T86" fmla="*/ 2229 w 391"/>
                <a:gd name="T87" fmla="*/ 2411 h 385"/>
                <a:gd name="T88" fmla="*/ 2541 w 391"/>
                <a:gd name="T89" fmla="*/ 2505 h 385"/>
                <a:gd name="T90" fmla="*/ 2946 w 391"/>
                <a:gd name="T91" fmla="*/ 2355 h 385"/>
                <a:gd name="T92" fmla="*/ 3371 w 391"/>
                <a:gd name="T93" fmla="*/ 2449 h 385"/>
                <a:gd name="T94" fmla="*/ 3728 w 391"/>
                <a:gd name="T95" fmla="*/ 2539 h 385"/>
                <a:gd name="T96" fmla="*/ 3945 w 391"/>
                <a:gd name="T97" fmla="*/ 2940 h 385"/>
                <a:gd name="T98" fmla="*/ 4245 w 391"/>
                <a:gd name="T99" fmla="*/ 2846 h 385"/>
                <a:gd name="T100" fmla="*/ 4528 w 391"/>
                <a:gd name="T101" fmla="*/ 2961 h 385"/>
                <a:gd name="T102" fmla="*/ 5037 w 391"/>
                <a:gd name="T103" fmla="*/ 2846 h 385"/>
                <a:gd name="T104" fmla="*/ 5445 w 391"/>
                <a:gd name="T105" fmla="*/ 2924 h 385"/>
                <a:gd name="T106" fmla="*/ 5807 w 391"/>
                <a:gd name="T107" fmla="*/ 2846 h 385"/>
                <a:gd name="T108" fmla="*/ 5807 w 391"/>
                <a:gd name="T109" fmla="*/ 5052 h 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91" h="385">
                  <a:moveTo>
                    <a:pt x="367" y="17"/>
                  </a:moveTo>
                  <a:cubicBezTo>
                    <a:pt x="367" y="17"/>
                    <a:pt x="367" y="17"/>
                    <a:pt x="367" y="17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59" y="148"/>
                    <a:pt x="359" y="148"/>
                    <a:pt x="359" y="148"/>
                  </a:cubicBezTo>
                  <a:cubicBezTo>
                    <a:pt x="351" y="150"/>
                    <a:pt x="351" y="150"/>
                    <a:pt x="351" y="150"/>
                  </a:cubicBezTo>
                  <a:cubicBezTo>
                    <a:pt x="338" y="146"/>
                    <a:pt x="338" y="146"/>
                    <a:pt x="338" y="146"/>
                  </a:cubicBezTo>
                  <a:cubicBezTo>
                    <a:pt x="332" y="150"/>
                    <a:pt x="332" y="150"/>
                    <a:pt x="332" y="150"/>
                  </a:cubicBezTo>
                  <a:cubicBezTo>
                    <a:pt x="326" y="147"/>
                    <a:pt x="326" y="147"/>
                    <a:pt x="326" y="147"/>
                  </a:cubicBezTo>
                  <a:cubicBezTo>
                    <a:pt x="325" y="143"/>
                    <a:pt x="325" y="143"/>
                    <a:pt x="325" y="143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300" y="143"/>
                    <a:pt x="300" y="143"/>
                    <a:pt x="300" y="143"/>
                  </a:cubicBezTo>
                  <a:cubicBezTo>
                    <a:pt x="291" y="152"/>
                    <a:pt x="291" y="152"/>
                    <a:pt x="291" y="152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79" y="149"/>
                    <a:pt x="279" y="149"/>
                    <a:pt x="279" y="149"/>
                  </a:cubicBezTo>
                  <a:cubicBezTo>
                    <a:pt x="270" y="143"/>
                    <a:pt x="270" y="143"/>
                    <a:pt x="270" y="14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58" y="152"/>
                    <a:pt x="258" y="152"/>
                    <a:pt x="258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5" y="151"/>
                    <a:pt x="255" y="151"/>
                    <a:pt x="255" y="151"/>
                  </a:cubicBezTo>
                  <a:cubicBezTo>
                    <a:pt x="249" y="142"/>
                    <a:pt x="249" y="142"/>
                    <a:pt x="249" y="142"/>
                  </a:cubicBezTo>
                  <a:cubicBezTo>
                    <a:pt x="248" y="134"/>
                    <a:pt x="248" y="134"/>
                    <a:pt x="248" y="134"/>
                  </a:cubicBezTo>
                  <a:cubicBezTo>
                    <a:pt x="240" y="129"/>
                    <a:pt x="240" y="129"/>
                    <a:pt x="240" y="129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19" y="123"/>
                    <a:pt x="219" y="123"/>
                    <a:pt x="219" y="123"/>
                  </a:cubicBezTo>
                  <a:cubicBezTo>
                    <a:pt x="214" y="125"/>
                    <a:pt x="214" y="125"/>
                    <a:pt x="214" y="125"/>
                  </a:cubicBezTo>
                  <a:cubicBezTo>
                    <a:pt x="206" y="116"/>
                    <a:pt x="206" y="116"/>
                    <a:pt x="206" y="116"/>
                  </a:cubicBezTo>
                  <a:cubicBezTo>
                    <a:pt x="204" y="120"/>
                    <a:pt x="204" y="120"/>
                    <a:pt x="204" y="120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79" y="122"/>
                    <a:pt x="179" y="122"/>
                    <a:pt x="179" y="122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64" y="127"/>
                    <a:pt x="164" y="127"/>
                    <a:pt x="164" y="127"/>
                  </a:cubicBezTo>
                  <a:cubicBezTo>
                    <a:pt x="161" y="122"/>
                    <a:pt x="161" y="122"/>
                    <a:pt x="161" y="122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3" y="131"/>
                    <a:pt x="103" y="131"/>
                    <a:pt x="103" y="131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0" y="139"/>
                    <a:pt x="60" y="139"/>
                    <a:pt x="60" y="139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4"/>
                    <a:pt x="0" y="111"/>
                    <a:pt x="0" y="177"/>
                  </a:cubicBezTo>
                  <a:cubicBezTo>
                    <a:pt x="0" y="235"/>
                    <a:pt x="19" y="266"/>
                    <a:pt x="23" y="31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28" y="241"/>
                    <a:pt x="28" y="241"/>
                    <a:pt x="28" y="241"/>
                  </a:cubicBezTo>
                  <a:cubicBezTo>
                    <a:pt x="32" y="243"/>
                    <a:pt x="32" y="243"/>
                    <a:pt x="32" y="243"/>
                  </a:cubicBezTo>
                  <a:cubicBezTo>
                    <a:pt x="42" y="241"/>
                    <a:pt x="42" y="241"/>
                    <a:pt x="42" y="241"/>
                  </a:cubicBezTo>
                  <a:cubicBezTo>
                    <a:pt x="51" y="233"/>
                    <a:pt x="51" y="233"/>
                    <a:pt x="51" y="233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84" y="236"/>
                    <a:pt x="84" y="236"/>
                    <a:pt x="84" y="236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11" y="244"/>
                    <a:pt x="111" y="244"/>
                    <a:pt x="111" y="244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35" y="231"/>
                    <a:pt x="135" y="231"/>
                    <a:pt x="135" y="231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5" y="232"/>
                    <a:pt x="145" y="232"/>
                    <a:pt x="145" y="232"/>
                  </a:cubicBezTo>
                  <a:cubicBezTo>
                    <a:pt x="155" y="228"/>
                    <a:pt x="155" y="228"/>
                    <a:pt x="155" y="228"/>
                  </a:cubicBezTo>
                  <a:cubicBezTo>
                    <a:pt x="160" y="230"/>
                    <a:pt x="160" y="230"/>
                    <a:pt x="160" y="230"/>
                  </a:cubicBezTo>
                  <a:cubicBezTo>
                    <a:pt x="163" y="236"/>
                    <a:pt x="163" y="236"/>
                    <a:pt x="163" y="236"/>
                  </a:cubicBezTo>
                  <a:cubicBezTo>
                    <a:pt x="172" y="227"/>
                    <a:pt x="172" y="227"/>
                    <a:pt x="172" y="227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89" y="227"/>
                    <a:pt x="189" y="227"/>
                    <a:pt x="189" y="227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13" y="229"/>
                    <a:pt x="213" y="229"/>
                    <a:pt x="213" y="229"/>
                  </a:cubicBezTo>
                  <a:cubicBezTo>
                    <a:pt x="219" y="227"/>
                    <a:pt x="219" y="227"/>
                    <a:pt x="219" y="227"/>
                  </a:cubicBezTo>
                  <a:cubicBezTo>
                    <a:pt x="229" y="228"/>
                    <a:pt x="229" y="228"/>
                    <a:pt x="229" y="228"/>
                  </a:cubicBezTo>
                  <a:cubicBezTo>
                    <a:pt x="231" y="234"/>
                    <a:pt x="231" y="234"/>
                    <a:pt x="231" y="234"/>
                  </a:cubicBezTo>
                  <a:cubicBezTo>
                    <a:pt x="239" y="232"/>
                    <a:pt x="239" y="232"/>
                    <a:pt x="239" y="232"/>
                  </a:cubicBezTo>
                  <a:cubicBezTo>
                    <a:pt x="247" y="238"/>
                    <a:pt x="247" y="238"/>
                    <a:pt x="247" y="238"/>
                  </a:cubicBezTo>
                  <a:cubicBezTo>
                    <a:pt x="249" y="237"/>
                    <a:pt x="249" y="237"/>
                    <a:pt x="249" y="237"/>
                  </a:cubicBezTo>
                  <a:cubicBezTo>
                    <a:pt x="255" y="246"/>
                    <a:pt x="255" y="246"/>
                    <a:pt x="255" y="246"/>
                  </a:cubicBezTo>
                  <a:cubicBezTo>
                    <a:pt x="255" y="246"/>
                    <a:pt x="255" y="246"/>
                    <a:pt x="255" y="246"/>
                  </a:cubicBezTo>
                  <a:cubicBezTo>
                    <a:pt x="258" y="247"/>
                    <a:pt x="258" y="247"/>
                    <a:pt x="258" y="247"/>
                  </a:cubicBezTo>
                  <a:cubicBezTo>
                    <a:pt x="266" y="247"/>
                    <a:pt x="266" y="247"/>
                    <a:pt x="266" y="247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9" y="249"/>
                    <a:pt x="279" y="249"/>
                    <a:pt x="279" y="249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10" y="258"/>
                    <a:pt x="310" y="258"/>
                    <a:pt x="310" y="258"/>
                  </a:cubicBezTo>
                  <a:cubicBezTo>
                    <a:pt x="321" y="252"/>
                    <a:pt x="321" y="252"/>
                    <a:pt x="321" y="252"/>
                  </a:cubicBezTo>
                  <a:cubicBezTo>
                    <a:pt x="326" y="254"/>
                    <a:pt x="326" y="254"/>
                    <a:pt x="326" y="254"/>
                  </a:cubicBezTo>
                  <a:cubicBezTo>
                    <a:pt x="332" y="257"/>
                    <a:pt x="332" y="257"/>
                    <a:pt x="332" y="257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51" y="257"/>
                    <a:pt x="351" y="257"/>
                    <a:pt x="351" y="257"/>
                  </a:cubicBezTo>
                  <a:cubicBezTo>
                    <a:pt x="359" y="255"/>
                    <a:pt x="359" y="255"/>
                    <a:pt x="359" y="255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67" y="385"/>
                    <a:pt x="367" y="385"/>
                    <a:pt x="367" y="385"/>
                  </a:cubicBezTo>
                  <a:cubicBezTo>
                    <a:pt x="367" y="383"/>
                    <a:pt x="367" y="383"/>
                    <a:pt x="367" y="383"/>
                  </a:cubicBezTo>
                  <a:cubicBezTo>
                    <a:pt x="367" y="299"/>
                    <a:pt x="391" y="255"/>
                    <a:pt x="391" y="194"/>
                  </a:cubicBezTo>
                  <a:cubicBezTo>
                    <a:pt x="391" y="133"/>
                    <a:pt x="367" y="68"/>
                    <a:pt x="367" y="17"/>
                  </a:cubicBezTo>
                  <a:close/>
                  <a:moveTo>
                    <a:pt x="372" y="266"/>
                  </a:moveTo>
                  <a:cubicBezTo>
                    <a:pt x="372" y="264"/>
                    <a:pt x="372" y="262"/>
                    <a:pt x="372" y="262"/>
                  </a:cubicBezTo>
                  <a:cubicBezTo>
                    <a:pt x="372" y="261"/>
                    <a:pt x="371" y="259"/>
                    <a:pt x="370" y="258"/>
                  </a:cubicBezTo>
                  <a:cubicBezTo>
                    <a:pt x="362" y="252"/>
                    <a:pt x="362" y="252"/>
                    <a:pt x="362" y="252"/>
                  </a:cubicBezTo>
                  <a:cubicBezTo>
                    <a:pt x="361" y="251"/>
                    <a:pt x="359" y="250"/>
                    <a:pt x="358" y="251"/>
                  </a:cubicBezTo>
                  <a:cubicBezTo>
                    <a:pt x="358" y="251"/>
                    <a:pt x="353" y="252"/>
                    <a:pt x="351" y="253"/>
                  </a:cubicBezTo>
                  <a:cubicBezTo>
                    <a:pt x="349" y="252"/>
                    <a:pt x="340" y="249"/>
                    <a:pt x="340" y="249"/>
                  </a:cubicBezTo>
                  <a:cubicBezTo>
                    <a:pt x="339" y="248"/>
                    <a:pt x="337" y="248"/>
                    <a:pt x="336" y="249"/>
                  </a:cubicBezTo>
                  <a:cubicBezTo>
                    <a:pt x="336" y="249"/>
                    <a:pt x="334" y="251"/>
                    <a:pt x="332" y="252"/>
                  </a:cubicBezTo>
                  <a:cubicBezTo>
                    <a:pt x="330" y="251"/>
                    <a:pt x="328" y="250"/>
                    <a:pt x="328" y="250"/>
                  </a:cubicBezTo>
                  <a:cubicBezTo>
                    <a:pt x="328" y="250"/>
                    <a:pt x="328" y="250"/>
                    <a:pt x="328" y="250"/>
                  </a:cubicBezTo>
                  <a:cubicBezTo>
                    <a:pt x="323" y="248"/>
                    <a:pt x="323" y="248"/>
                    <a:pt x="323" y="248"/>
                  </a:cubicBezTo>
                  <a:cubicBezTo>
                    <a:pt x="321" y="247"/>
                    <a:pt x="320" y="247"/>
                    <a:pt x="319" y="248"/>
                  </a:cubicBezTo>
                  <a:cubicBezTo>
                    <a:pt x="319" y="248"/>
                    <a:pt x="312" y="252"/>
                    <a:pt x="310" y="253"/>
                  </a:cubicBezTo>
                  <a:cubicBezTo>
                    <a:pt x="307" y="252"/>
                    <a:pt x="302" y="251"/>
                    <a:pt x="302" y="251"/>
                  </a:cubicBezTo>
                  <a:cubicBezTo>
                    <a:pt x="302" y="251"/>
                    <a:pt x="296" y="248"/>
                    <a:pt x="294" y="248"/>
                  </a:cubicBezTo>
                  <a:cubicBezTo>
                    <a:pt x="293" y="246"/>
                    <a:pt x="289" y="241"/>
                    <a:pt x="289" y="241"/>
                  </a:cubicBezTo>
                  <a:cubicBezTo>
                    <a:pt x="289" y="240"/>
                    <a:pt x="287" y="239"/>
                    <a:pt x="286" y="239"/>
                  </a:cubicBezTo>
                  <a:cubicBezTo>
                    <a:pt x="285" y="239"/>
                    <a:pt x="284" y="239"/>
                    <a:pt x="283" y="240"/>
                  </a:cubicBezTo>
                  <a:cubicBezTo>
                    <a:pt x="283" y="240"/>
                    <a:pt x="281" y="242"/>
                    <a:pt x="279" y="243"/>
                  </a:cubicBezTo>
                  <a:cubicBezTo>
                    <a:pt x="276" y="241"/>
                    <a:pt x="273" y="239"/>
                    <a:pt x="273" y="239"/>
                  </a:cubicBezTo>
                  <a:cubicBezTo>
                    <a:pt x="272" y="237"/>
                    <a:pt x="269" y="237"/>
                    <a:pt x="267" y="239"/>
                  </a:cubicBezTo>
                  <a:cubicBezTo>
                    <a:pt x="267" y="239"/>
                    <a:pt x="265" y="241"/>
                    <a:pt x="264" y="242"/>
                  </a:cubicBezTo>
                  <a:cubicBezTo>
                    <a:pt x="262" y="243"/>
                    <a:pt x="259" y="243"/>
                    <a:pt x="258" y="243"/>
                  </a:cubicBezTo>
                  <a:cubicBezTo>
                    <a:pt x="258" y="243"/>
                    <a:pt x="258" y="243"/>
                    <a:pt x="258" y="243"/>
                  </a:cubicBezTo>
                  <a:cubicBezTo>
                    <a:pt x="256" y="241"/>
                    <a:pt x="252" y="234"/>
                    <a:pt x="252" y="234"/>
                  </a:cubicBezTo>
                  <a:cubicBezTo>
                    <a:pt x="252" y="233"/>
                    <a:pt x="251" y="233"/>
                    <a:pt x="249" y="232"/>
                  </a:cubicBezTo>
                  <a:cubicBezTo>
                    <a:pt x="249" y="232"/>
                    <a:pt x="248" y="233"/>
                    <a:pt x="248" y="233"/>
                  </a:cubicBezTo>
                  <a:cubicBezTo>
                    <a:pt x="245" y="231"/>
                    <a:pt x="242" y="229"/>
                    <a:pt x="242" y="229"/>
                  </a:cubicBezTo>
                  <a:cubicBezTo>
                    <a:pt x="241" y="228"/>
                    <a:pt x="239" y="227"/>
                    <a:pt x="238" y="228"/>
                  </a:cubicBezTo>
                  <a:cubicBezTo>
                    <a:pt x="238" y="228"/>
                    <a:pt x="236" y="228"/>
                    <a:pt x="234" y="229"/>
                  </a:cubicBezTo>
                  <a:cubicBezTo>
                    <a:pt x="234" y="228"/>
                    <a:pt x="233" y="226"/>
                    <a:pt x="233" y="226"/>
                  </a:cubicBezTo>
                  <a:cubicBezTo>
                    <a:pt x="233" y="225"/>
                    <a:pt x="231" y="223"/>
                    <a:pt x="230" y="223"/>
                  </a:cubicBezTo>
                  <a:cubicBezTo>
                    <a:pt x="219" y="222"/>
                    <a:pt x="219" y="222"/>
                    <a:pt x="219" y="222"/>
                  </a:cubicBezTo>
                  <a:cubicBezTo>
                    <a:pt x="218" y="222"/>
                    <a:pt x="218" y="222"/>
                    <a:pt x="217" y="222"/>
                  </a:cubicBezTo>
                  <a:cubicBezTo>
                    <a:pt x="217" y="222"/>
                    <a:pt x="215" y="223"/>
                    <a:pt x="214" y="224"/>
                  </a:cubicBezTo>
                  <a:cubicBezTo>
                    <a:pt x="211" y="222"/>
                    <a:pt x="205" y="219"/>
                    <a:pt x="205" y="219"/>
                  </a:cubicBezTo>
                  <a:cubicBezTo>
                    <a:pt x="203" y="218"/>
                    <a:pt x="201" y="219"/>
                    <a:pt x="199" y="220"/>
                  </a:cubicBezTo>
                  <a:cubicBezTo>
                    <a:pt x="199" y="220"/>
                    <a:pt x="197" y="224"/>
                    <a:pt x="195" y="227"/>
                  </a:cubicBezTo>
                  <a:cubicBezTo>
                    <a:pt x="193" y="225"/>
                    <a:pt x="191" y="224"/>
                    <a:pt x="191" y="224"/>
                  </a:cubicBezTo>
                  <a:cubicBezTo>
                    <a:pt x="190" y="223"/>
                    <a:pt x="189" y="223"/>
                    <a:pt x="188" y="223"/>
                  </a:cubicBezTo>
                  <a:cubicBezTo>
                    <a:pt x="188" y="223"/>
                    <a:pt x="181" y="224"/>
                    <a:pt x="178" y="225"/>
                  </a:cubicBezTo>
                  <a:cubicBezTo>
                    <a:pt x="177" y="224"/>
                    <a:pt x="174" y="223"/>
                    <a:pt x="174" y="223"/>
                  </a:cubicBezTo>
                  <a:cubicBezTo>
                    <a:pt x="173" y="222"/>
                    <a:pt x="170" y="222"/>
                    <a:pt x="169" y="223"/>
                  </a:cubicBezTo>
                  <a:cubicBezTo>
                    <a:pt x="169" y="223"/>
                    <a:pt x="166" y="226"/>
                    <a:pt x="164" y="228"/>
                  </a:cubicBezTo>
                  <a:cubicBezTo>
                    <a:pt x="164" y="228"/>
                    <a:pt x="163" y="228"/>
                    <a:pt x="163" y="228"/>
                  </a:cubicBezTo>
                  <a:cubicBezTo>
                    <a:pt x="163" y="227"/>
                    <a:pt x="162" y="226"/>
                    <a:pt x="162" y="226"/>
                  </a:cubicBezTo>
                  <a:cubicBezTo>
                    <a:pt x="157" y="224"/>
                    <a:pt x="157" y="224"/>
                    <a:pt x="157" y="224"/>
                  </a:cubicBezTo>
                  <a:cubicBezTo>
                    <a:pt x="156" y="223"/>
                    <a:pt x="154" y="223"/>
                    <a:pt x="153" y="224"/>
                  </a:cubicBezTo>
                  <a:cubicBezTo>
                    <a:pt x="153" y="224"/>
                    <a:pt x="149" y="225"/>
                    <a:pt x="146" y="227"/>
                  </a:cubicBezTo>
                  <a:cubicBezTo>
                    <a:pt x="145" y="226"/>
                    <a:pt x="143" y="224"/>
                    <a:pt x="143" y="224"/>
                  </a:cubicBezTo>
                  <a:cubicBezTo>
                    <a:pt x="142" y="223"/>
                    <a:pt x="140" y="223"/>
                    <a:pt x="138" y="224"/>
                  </a:cubicBezTo>
                  <a:cubicBezTo>
                    <a:pt x="132" y="227"/>
                    <a:pt x="132" y="227"/>
                    <a:pt x="132" y="227"/>
                  </a:cubicBezTo>
                  <a:cubicBezTo>
                    <a:pt x="131" y="228"/>
                    <a:pt x="131" y="228"/>
                    <a:pt x="130" y="229"/>
                  </a:cubicBezTo>
                  <a:cubicBezTo>
                    <a:pt x="130" y="229"/>
                    <a:pt x="128" y="235"/>
                    <a:pt x="126" y="239"/>
                  </a:cubicBezTo>
                  <a:cubicBezTo>
                    <a:pt x="123" y="238"/>
                    <a:pt x="120" y="237"/>
                    <a:pt x="120" y="237"/>
                  </a:cubicBezTo>
                  <a:cubicBezTo>
                    <a:pt x="119" y="237"/>
                    <a:pt x="118" y="237"/>
                    <a:pt x="117" y="237"/>
                  </a:cubicBezTo>
                  <a:cubicBezTo>
                    <a:pt x="117" y="237"/>
                    <a:pt x="115" y="238"/>
                    <a:pt x="113" y="239"/>
                  </a:cubicBezTo>
                  <a:cubicBezTo>
                    <a:pt x="111" y="236"/>
                    <a:pt x="109" y="233"/>
                    <a:pt x="109" y="233"/>
                  </a:cubicBezTo>
                  <a:cubicBezTo>
                    <a:pt x="108" y="232"/>
                    <a:pt x="107" y="231"/>
                    <a:pt x="106" y="231"/>
                  </a:cubicBezTo>
                  <a:cubicBezTo>
                    <a:pt x="97" y="228"/>
                    <a:pt x="97" y="228"/>
                    <a:pt x="97" y="228"/>
                  </a:cubicBezTo>
                  <a:cubicBezTo>
                    <a:pt x="96" y="228"/>
                    <a:pt x="96" y="228"/>
                    <a:pt x="95" y="228"/>
                  </a:cubicBezTo>
                  <a:cubicBezTo>
                    <a:pt x="95" y="228"/>
                    <a:pt x="87" y="230"/>
                    <a:pt x="84" y="231"/>
                  </a:cubicBezTo>
                  <a:cubicBezTo>
                    <a:pt x="82" y="230"/>
                    <a:pt x="73" y="223"/>
                    <a:pt x="73" y="223"/>
                  </a:cubicBezTo>
                  <a:cubicBezTo>
                    <a:pt x="71" y="222"/>
                    <a:pt x="69" y="222"/>
                    <a:pt x="68" y="223"/>
                  </a:cubicBezTo>
                  <a:cubicBezTo>
                    <a:pt x="68" y="223"/>
                    <a:pt x="61" y="228"/>
                    <a:pt x="59" y="229"/>
                  </a:cubicBezTo>
                  <a:cubicBezTo>
                    <a:pt x="57" y="229"/>
                    <a:pt x="51" y="228"/>
                    <a:pt x="51" y="228"/>
                  </a:cubicBezTo>
                  <a:cubicBezTo>
                    <a:pt x="50" y="228"/>
                    <a:pt x="49" y="229"/>
                    <a:pt x="48" y="229"/>
                  </a:cubicBezTo>
                  <a:cubicBezTo>
                    <a:pt x="48" y="229"/>
                    <a:pt x="41" y="235"/>
                    <a:pt x="40" y="237"/>
                  </a:cubicBezTo>
                  <a:cubicBezTo>
                    <a:pt x="38" y="237"/>
                    <a:pt x="35" y="238"/>
                    <a:pt x="32" y="238"/>
                  </a:cubicBezTo>
                  <a:cubicBezTo>
                    <a:pt x="32" y="238"/>
                    <a:pt x="31" y="237"/>
                    <a:pt x="31" y="237"/>
                  </a:cubicBezTo>
                  <a:cubicBezTo>
                    <a:pt x="29" y="236"/>
                    <a:pt x="26" y="236"/>
                    <a:pt x="25" y="238"/>
                  </a:cubicBezTo>
                  <a:cubicBezTo>
                    <a:pt x="25" y="238"/>
                    <a:pt x="21" y="242"/>
                    <a:pt x="21" y="243"/>
                  </a:cubicBezTo>
                  <a:cubicBezTo>
                    <a:pt x="19" y="244"/>
                    <a:pt x="18" y="245"/>
                    <a:pt x="18" y="247"/>
                  </a:cubicBezTo>
                  <a:cubicBezTo>
                    <a:pt x="18" y="247"/>
                    <a:pt x="14" y="248"/>
                    <a:pt x="13" y="243"/>
                  </a:cubicBezTo>
                  <a:cubicBezTo>
                    <a:pt x="9" y="224"/>
                    <a:pt x="5" y="203"/>
                    <a:pt x="5" y="177"/>
                  </a:cubicBezTo>
                  <a:cubicBezTo>
                    <a:pt x="5" y="149"/>
                    <a:pt x="9" y="123"/>
                    <a:pt x="13" y="98"/>
                  </a:cubicBezTo>
                  <a:cubicBezTo>
                    <a:pt x="15" y="92"/>
                    <a:pt x="18" y="89"/>
                    <a:pt x="18" y="97"/>
                  </a:cubicBezTo>
                  <a:cubicBezTo>
                    <a:pt x="18" y="118"/>
                    <a:pt x="18" y="135"/>
                    <a:pt x="18" y="135"/>
                  </a:cubicBezTo>
                  <a:cubicBezTo>
                    <a:pt x="18" y="137"/>
                    <a:pt x="19" y="138"/>
                    <a:pt x="21" y="139"/>
                  </a:cubicBezTo>
                  <a:cubicBezTo>
                    <a:pt x="22" y="140"/>
                    <a:pt x="24" y="140"/>
                    <a:pt x="26" y="139"/>
                  </a:cubicBezTo>
                  <a:cubicBezTo>
                    <a:pt x="26" y="139"/>
                    <a:pt x="26" y="138"/>
                    <a:pt x="27" y="138"/>
                  </a:cubicBezTo>
                  <a:cubicBezTo>
                    <a:pt x="27" y="139"/>
                    <a:pt x="27" y="140"/>
                    <a:pt x="27" y="140"/>
                  </a:cubicBezTo>
                  <a:cubicBezTo>
                    <a:pt x="28" y="141"/>
                    <a:pt x="29" y="142"/>
                    <a:pt x="30" y="142"/>
                  </a:cubicBezTo>
                  <a:cubicBezTo>
                    <a:pt x="32" y="142"/>
                    <a:pt x="33" y="142"/>
                    <a:pt x="34" y="141"/>
                  </a:cubicBezTo>
                  <a:cubicBezTo>
                    <a:pt x="34" y="141"/>
                    <a:pt x="40" y="138"/>
                    <a:pt x="43" y="136"/>
                  </a:cubicBezTo>
                  <a:cubicBezTo>
                    <a:pt x="45" y="138"/>
                    <a:pt x="47" y="141"/>
                    <a:pt x="47" y="141"/>
                  </a:cubicBezTo>
                  <a:cubicBezTo>
                    <a:pt x="48" y="141"/>
                    <a:pt x="49" y="142"/>
                    <a:pt x="50" y="142"/>
                  </a:cubicBezTo>
                  <a:cubicBezTo>
                    <a:pt x="59" y="143"/>
                    <a:pt x="59" y="143"/>
                    <a:pt x="59" y="143"/>
                  </a:cubicBezTo>
                  <a:cubicBezTo>
                    <a:pt x="60" y="143"/>
                    <a:pt x="61" y="143"/>
                    <a:pt x="62" y="143"/>
                  </a:cubicBezTo>
                  <a:cubicBezTo>
                    <a:pt x="62" y="143"/>
                    <a:pt x="67" y="139"/>
                    <a:pt x="70" y="137"/>
                  </a:cubicBezTo>
                  <a:cubicBezTo>
                    <a:pt x="73" y="140"/>
                    <a:pt x="81" y="145"/>
                    <a:pt x="81" y="145"/>
                  </a:cubicBezTo>
                  <a:cubicBezTo>
                    <a:pt x="82" y="146"/>
                    <a:pt x="84" y="146"/>
                    <a:pt x="85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9" y="141"/>
                    <a:pt x="99" y="141"/>
                  </a:cubicBezTo>
                  <a:cubicBezTo>
                    <a:pt x="99" y="141"/>
                    <a:pt x="100" y="140"/>
                    <a:pt x="100" y="140"/>
                  </a:cubicBezTo>
                  <a:cubicBezTo>
                    <a:pt x="101" y="140"/>
                    <a:pt x="101" y="141"/>
                    <a:pt x="101" y="141"/>
                  </a:cubicBezTo>
                  <a:cubicBezTo>
                    <a:pt x="101" y="141"/>
                    <a:pt x="101" y="142"/>
                    <a:pt x="101" y="142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08" y="153"/>
                    <a:pt x="110" y="154"/>
                    <a:pt x="112" y="153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25" y="150"/>
                    <a:pt x="125" y="150"/>
                    <a:pt x="125" y="150"/>
                  </a:cubicBezTo>
                  <a:cubicBezTo>
                    <a:pt x="127" y="150"/>
                    <a:pt x="128" y="149"/>
                    <a:pt x="129" y="147"/>
                  </a:cubicBezTo>
                  <a:cubicBezTo>
                    <a:pt x="129" y="147"/>
                    <a:pt x="135" y="132"/>
                    <a:pt x="135" y="131"/>
                  </a:cubicBezTo>
                  <a:cubicBezTo>
                    <a:pt x="136" y="130"/>
                    <a:pt x="138" y="127"/>
                    <a:pt x="139" y="126"/>
                  </a:cubicBezTo>
                  <a:cubicBezTo>
                    <a:pt x="139" y="126"/>
                    <a:pt x="140" y="126"/>
                    <a:pt x="141" y="125"/>
                  </a:cubicBezTo>
                  <a:cubicBezTo>
                    <a:pt x="142" y="126"/>
                    <a:pt x="143" y="127"/>
                    <a:pt x="143" y="127"/>
                  </a:cubicBezTo>
                  <a:cubicBezTo>
                    <a:pt x="144" y="129"/>
                    <a:pt x="146" y="129"/>
                    <a:pt x="148" y="128"/>
                  </a:cubicBezTo>
                  <a:cubicBezTo>
                    <a:pt x="148" y="128"/>
                    <a:pt x="153" y="126"/>
                    <a:pt x="156" y="125"/>
                  </a:cubicBezTo>
                  <a:cubicBezTo>
                    <a:pt x="157" y="125"/>
                    <a:pt x="157" y="125"/>
                    <a:pt x="157" y="125"/>
                  </a:cubicBezTo>
                  <a:cubicBezTo>
                    <a:pt x="158" y="127"/>
                    <a:pt x="160" y="130"/>
                    <a:pt x="160" y="130"/>
                  </a:cubicBezTo>
                  <a:cubicBezTo>
                    <a:pt x="161" y="131"/>
                    <a:pt x="162" y="132"/>
                    <a:pt x="163" y="132"/>
                  </a:cubicBezTo>
                  <a:cubicBezTo>
                    <a:pt x="165" y="132"/>
                    <a:pt x="166" y="132"/>
                    <a:pt x="167" y="131"/>
                  </a:cubicBezTo>
                  <a:cubicBezTo>
                    <a:pt x="167" y="131"/>
                    <a:pt x="171" y="127"/>
                    <a:pt x="174" y="124"/>
                  </a:cubicBezTo>
                  <a:cubicBezTo>
                    <a:pt x="175" y="125"/>
                    <a:pt x="176" y="126"/>
                    <a:pt x="176" y="126"/>
                  </a:cubicBezTo>
                  <a:cubicBezTo>
                    <a:pt x="177" y="126"/>
                    <a:pt x="179" y="126"/>
                    <a:pt x="180" y="126"/>
                  </a:cubicBezTo>
                  <a:cubicBezTo>
                    <a:pt x="180" y="126"/>
                    <a:pt x="186" y="125"/>
                    <a:pt x="189" y="124"/>
                  </a:cubicBezTo>
                  <a:cubicBezTo>
                    <a:pt x="191" y="126"/>
                    <a:pt x="194" y="129"/>
                    <a:pt x="194" y="129"/>
                  </a:cubicBezTo>
                  <a:cubicBezTo>
                    <a:pt x="196" y="130"/>
                    <a:pt x="198" y="130"/>
                    <a:pt x="200" y="129"/>
                  </a:cubicBezTo>
                  <a:cubicBezTo>
                    <a:pt x="200" y="129"/>
                    <a:pt x="206" y="124"/>
                    <a:pt x="206" y="123"/>
                  </a:cubicBezTo>
                  <a:cubicBezTo>
                    <a:pt x="208" y="126"/>
                    <a:pt x="210" y="128"/>
                    <a:pt x="210" y="128"/>
                  </a:cubicBezTo>
                  <a:cubicBezTo>
                    <a:pt x="212" y="130"/>
                    <a:pt x="214" y="130"/>
                    <a:pt x="216" y="129"/>
                  </a:cubicBezTo>
                  <a:cubicBezTo>
                    <a:pt x="216" y="129"/>
                    <a:pt x="218" y="128"/>
                    <a:pt x="220" y="128"/>
                  </a:cubicBezTo>
                  <a:cubicBezTo>
                    <a:pt x="221" y="128"/>
                    <a:pt x="224" y="128"/>
                    <a:pt x="226" y="128"/>
                  </a:cubicBezTo>
                  <a:cubicBezTo>
                    <a:pt x="227" y="130"/>
                    <a:pt x="228" y="132"/>
                    <a:pt x="228" y="132"/>
                  </a:cubicBezTo>
                  <a:cubicBezTo>
                    <a:pt x="228" y="135"/>
                    <a:pt x="231" y="136"/>
                    <a:pt x="233" y="135"/>
                  </a:cubicBezTo>
                  <a:cubicBezTo>
                    <a:pt x="233" y="135"/>
                    <a:pt x="237" y="134"/>
                    <a:pt x="239" y="134"/>
                  </a:cubicBezTo>
                  <a:cubicBezTo>
                    <a:pt x="241" y="135"/>
                    <a:pt x="242" y="136"/>
                    <a:pt x="244" y="137"/>
                  </a:cubicBezTo>
                  <a:cubicBezTo>
                    <a:pt x="244" y="139"/>
                    <a:pt x="244" y="142"/>
                    <a:pt x="244" y="142"/>
                  </a:cubicBezTo>
                  <a:cubicBezTo>
                    <a:pt x="244" y="143"/>
                    <a:pt x="244" y="144"/>
                    <a:pt x="245" y="144"/>
                  </a:cubicBezTo>
                  <a:cubicBezTo>
                    <a:pt x="251" y="154"/>
                    <a:pt x="251" y="154"/>
                    <a:pt x="251" y="154"/>
                  </a:cubicBezTo>
                  <a:cubicBezTo>
                    <a:pt x="251" y="155"/>
                    <a:pt x="252" y="155"/>
                    <a:pt x="253" y="155"/>
                  </a:cubicBezTo>
                  <a:cubicBezTo>
                    <a:pt x="256" y="157"/>
                    <a:pt x="256" y="157"/>
                    <a:pt x="256" y="157"/>
                  </a:cubicBezTo>
                  <a:cubicBezTo>
                    <a:pt x="257" y="157"/>
                    <a:pt x="257" y="157"/>
                    <a:pt x="258" y="157"/>
                  </a:cubicBezTo>
                  <a:cubicBezTo>
                    <a:pt x="266" y="156"/>
                    <a:pt x="266" y="156"/>
                    <a:pt x="266" y="156"/>
                  </a:cubicBezTo>
                  <a:cubicBezTo>
                    <a:pt x="268" y="156"/>
                    <a:pt x="269" y="155"/>
                    <a:pt x="270" y="154"/>
                  </a:cubicBezTo>
                  <a:cubicBezTo>
                    <a:pt x="270" y="154"/>
                    <a:pt x="271" y="152"/>
                    <a:pt x="272" y="150"/>
                  </a:cubicBezTo>
                  <a:cubicBezTo>
                    <a:pt x="274" y="151"/>
                    <a:pt x="276" y="153"/>
                    <a:pt x="276" y="153"/>
                  </a:cubicBezTo>
                  <a:cubicBezTo>
                    <a:pt x="278" y="154"/>
                    <a:pt x="280" y="154"/>
                    <a:pt x="282" y="153"/>
                  </a:cubicBezTo>
                  <a:cubicBezTo>
                    <a:pt x="282" y="153"/>
                    <a:pt x="283" y="152"/>
                    <a:pt x="285" y="151"/>
                  </a:cubicBezTo>
                  <a:cubicBezTo>
                    <a:pt x="286" y="152"/>
                    <a:pt x="287" y="154"/>
                    <a:pt x="287" y="154"/>
                  </a:cubicBezTo>
                  <a:cubicBezTo>
                    <a:pt x="288" y="155"/>
                    <a:pt x="289" y="156"/>
                    <a:pt x="290" y="156"/>
                  </a:cubicBezTo>
                  <a:cubicBezTo>
                    <a:pt x="292" y="156"/>
                    <a:pt x="293" y="156"/>
                    <a:pt x="294" y="155"/>
                  </a:cubicBezTo>
                  <a:cubicBezTo>
                    <a:pt x="294" y="155"/>
                    <a:pt x="298" y="152"/>
                    <a:pt x="300" y="149"/>
                  </a:cubicBezTo>
                  <a:cubicBezTo>
                    <a:pt x="303" y="151"/>
                    <a:pt x="308" y="155"/>
                    <a:pt x="308" y="155"/>
                  </a:cubicBezTo>
                  <a:cubicBezTo>
                    <a:pt x="309" y="156"/>
                    <a:pt x="311" y="156"/>
                    <a:pt x="313" y="155"/>
                  </a:cubicBezTo>
                  <a:cubicBezTo>
                    <a:pt x="313" y="155"/>
                    <a:pt x="319" y="152"/>
                    <a:pt x="323" y="150"/>
                  </a:cubicBezTo>
                  <a:cubicBezTo>
                    <a:pt x="323" y="150"/>
                    <a:pt x="323" y="150"/>
                    <a:pt x="324" y="151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31" y="155"/>
                    <a:pt x="333" y="155"/>
                    <a:pt x="334" y="154"/>
                  </a:cubicBezTo>
                  <a:cubicBezTo>
                    <a:pt x="334" y="154"/>
                    <a:pt x="337" y="152"/>
                    <a:pt x="339" y="151"/>
                  </a:cubicBezTo>
                  <a:cubicBezTo>
                    <a:pt x="342" y="152"/>
                    <a:pt x="349" y="154"/>
                    <a:pt x="349" y="154"/>
                  </a:cubicBezTo>
                  <a:cubicBezTo>
                    <a:pt x="350" y="155"/>
                    <a:pt x="351" y="155"/>
                    <a:pt x="352" y="154"/>
                  </a:cubicBezTo>
                  <a:cubicBezTo>
                    <a:pt x="352" y="154"/>
                    <a:pt x="357" y="153"/>
                    <a:pt x="359" y="152"/>
                  </a:cubicBezTo>
                  <a:cubicBezTo>
                    <a:pt x="361" y="153"/>
                    <a:pt x="366" y="154"/>
                    <a:pt x="366" y="154"/>
                  </a:cubicBezTo>
                  <a:cubicBezTo>
                    <a:pt x="367" y="154"/>
                    <a:pt x="369" y="154"/>
                    <a:pt x="370" y="153"/>
                  </a:cubicBezTo>
                  <a:cubicBezTo>
                    <a:pt x="371" y="152"/>
                    <a:pt x="372" y="151"/>
                    <a:pt x="372" y="150"/>
                  </a:cubicBezTo>
                  <a:cubicBezTo>
                    <a:pt x="372" y="150"/>
                    <a:pt x="372" y="134"/>
                    <a:pt x="372" y="115"/>
                  </a:cubicBezTo>
                  <a:cubicBezTo>
                    <a:pt x="372" y="106"/>
                    <a:pt x="376" y="109"/>
                    <a:pt x="377" y="114"/>
                  </a:cubicBezTo>
                  <a:cubicBezTo>
                    <a:pt x="382" y="141"/>
                    <a:pt x="387" y="168"/>
                    <a:pt x="387" y="194"/>
                  </a:cubicBezTo>
                  <a:cubicBezTo>
                    <a:pt x="387" y="222"/>
                    <a:pt x="381" y="246"/>
                    <a:pt x="376" y="272"/>
                  </a:cubicBezTo>
                  <a:cubicBezTo>
                    <a:pt x="375" y="279"/>
                    <a:pt x="372" y="273"/>
                    <a:pt x="372" y="266"/>
                  </a:cubicBezTo>
                  <a:close/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9" name="Freeform 128">
              <a:extLst>
                <a:ext uri="{FF2B5EF4-FFF2-40B4-BE49-F238E27FC236}">
                  <a16:creationId xmlns:a16="http://schemas.microsoft.com/office/drawing/2014/main" id="{29268BAF-4720-4091-8AB5-5A2FF75EC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141"/>
              <a:ext cx="900" cy="286"/>
            </a:xfrm>
            <a:custGeom>
              <a:avLst/>
              <a:gdLst>
                <a:gd name="T0" fmla="*/ 2813 w 360"/>
                <a:gd name="T1" fmla="*/ 0 h 107"/>
                <a:gd name="T2" fmla="*/ 0 w 360"/>
                <a:gd name="T3" fmla="*/ 2042 h 107"/>
                <a:gd name="T4" fmla="*/ 125 w 360"/>
                <a:gd name="T5" fmla="*/ 2042 h 107"/>
                <a:gd name="T6" fmla="*/ 2813 w 360"/>
                <a:gd name="T7" fmla="*/ 136 h 107"/>
                <a:gd name="T8" fmla="*/ 5500 w 360"/>
                <a:gd name="T9" fmla="*/ 2042 h 107"/>
                <a:gd name="T10" fmla="*/ 5625 w 360"/>
                <a:gd name="T11" fmla="*/ 2042 h 107"/>
                <a:gd name="T12" fmla="*/ 2813 w 360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0" h="107">
                  <a:moveTo>
                    <a:pt x="180" y="0"/>
                  </a:moveTo>
                  <a:cubicBezTo>
                    <a:pt x="83" y="0"/>
                    <a:pt x="1" y="49"/>
                    <a:pt x="0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54"/>
                    <a:pt x="85" y="7"/>
                    <a:pt x="180" y="7"/>
                  </a:cubicBezTo>
                  <a:cubicBezTo>
                    <a:pt x="275" y="7"/>
                    <a:pt x="352" y="54"/>
                    <a:pt x="352" y="107"/>
                  </a:cubicBezTo>
                  <a:cubicBezTo>
                    <a:pt x="360" y="107"/>
                    <a:pt x="360" y="107"/>
                    <a:pt x="360" y="107"/>
                  </a:cubicBezTo>
                  <a:cubicBezTo>
                    <a:pt x="359" y="49"/>
                    <a:pt x="277" y="0"/>
                    <a:pt x="180" y="0"/>
                  </a:cubicBezTo>
                  <a:close/>
                </a:path>
              </a:pathLst>
            </a:custGeom>
            <a:solidFill>
              <a:srgbClr val="FF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0" name="Freeform 129">
              <a:extLst>
                <a:ext uri="{FF2B5EF4-FFF2-40B4-BE49-F238E27FC236}">
                  <a16:creationId xmlns:a16="http://schemas.microsoft.com/office/drawing/2014/main" id="{F76D8576-A44B-4571-B052-8E76F106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384"/>
              <a:ext cx="333" cy="677"/>
            </a:xfrm>
            <a:custGeom>
              <a:avLst/>
              <a:gdLst>
                <a:gd name="T0" fmla="*/ 2088 w 133"/>
                <a:gd name="T1" fmla="*/ 4718 h 254"/>
                <a:gd name="T2" fmla="*/ 2038 w 133"/>
                <a:gd name="T3" fmla="*/ 4334 h 254"/>
                <a:gd name="T4" fmla="*/ 1713 w 133"/>
                <a:gd name="T5" fmla="*/ 3958 h 254"/>
                <a:gd name="T6" fmla="*/ 879 w 133"/>
                <a:gd name="T7" fmla="*/ 3468 h 254"/>
                <a:gd name="T8" fmla="*/ 646 w 133"/>
                <a:gd name="T9" fmla="*/ 2572 h 254"/>
                <a:gd name="T10" fmla="*/ 613 w 133"/>
                <a:gd name="T11" fmla="*/ 1250 h 254"/>
                <a:gd name="T12" fmla="*/ 658 w 133"/>
                <a:gd name="T13" fmla="*/ 77 h 254"/>
                <a:gd name="T14" fmla="*/ 596 w 133"/>
                <a:gd name="T15" fmla="*/ 149 h 254"/>
                <a:gd name="T16" fmla="*/ 551 w 133"/>
                <a:gd name="T17" fmla="*/ 35 h 254"/>
                <a:gd name="T18" fmla="*/ 471 w 133"/>
                <a:gd name="T19" fmla="*/ 0 h 254"/>
                <a:gd name="T20" fmla="*/ 313 w 133"/>
                <a:gd name="T21" fmla="*/ 77 h 254"/>
                <a:gd name="T22" fmla="*/ 238 w 133"/>
                <a:gd name="T23" fmla="*/ 0 h 254"/>
                <a:gd name="T24" fmla="*/ 158 w 133"/>
                <a:gd name="T25" fmla="*/ 56 h 254"/>
                <a:gd name="T26" fmla="*/ 63 w 133"/>
                <a:gd name="T27" fmla="*/ 307 h 254"/>
                <a:gd name="T28" fmla="*/ 50 w 133"/>
                <a:gd name="T29" fmla="*/ 307 h 254"/>
                <a:gd name="T30" fmla="*/ 33 w 133"/>
                <a:gd name="T31" fmla="*/ 1399 h 254"/>
                <a:gd name="T32" fmla="*/ 83 w 133"/>
                <a:gd name="T33" fmla="*/ 2423 h 254"/>
                <a:gd name="T34" fmla="*/ 83 w 133"/>
                <a:gd name="T35" fmla="*/ 3750 h 254"/>
                <a:gd name="T36" fmla="*/ 83 w 133"/>
                <a:gd name="T37" fmla="*/ 4808 h 254"/>
                <a:gd name="T38" fmla="*/ 95 w 133"/>
                <a:gd name="T39" fmla="*/ 4808 h 254"/>
                <a:gd name="T40" fmla="*/ 1097 w 133"/>
                <a:gd name="T41" fmla="*/ 4150 h 254"/>
                <a:gd name="T42" fmla="*/ 2088 w 133"/>
                <a:gd name="T43" fmla="*/ 4718 h 2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3" h="254">
                  <a:moveTo>
                    <a:pt x="133" y="249"/>
                  </a:moveTo>
                  <a:cubicBezTo>
                    <a:pt x="132" y="244"/>
                    <a:pt x="131" y="237"/>
                    <a:pt x="130" y="229"/>
                  </a:cubicBezTo>
                  <a:cubicBezTo>
                    <a:pt x="125" y="221"/>
                    <a:pt x="118" y="214"/>
                    <a:pt x="109" y="209"/>
                  </a:cubicBezTo>
                  <a:cubicBezTo>
                    <a:pt x="92" y="199"/>
                    <a:pt x="71" y="193"/>
                    <a:pt x="56" y="183"/>
                  </a:cubicBezTo>
                  <a:cubicBezTo>
                    <a:pt x="41" y="173"/>
                    <a:pt x="43" y="152"/>
                    <a:pt x="41" y="136"/>
                  </a:cubicBezTo>
                  <a:cubicBezTo>
                    <a:pt x="39" y="113"/>
                    <a:pt x="40" y="89"/>
                    <a:pt x="39" y="66"/>
                  </a:cubicBezTo>
                  <a:cubicBezTo>
                    <a:pt x="39" y="45"/>
                    <a:pt x="40" y="25"/>
                    <a:pt x="42" y="4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41"/>
                    <a:pt x="3" y="54"/>
                    <a:pt x="2" y="74"/>
                  </a:cubicBezTo>
                  <a:cubicBezTo>
                    <a:pt x="0" y="95"/>
                    <a:pt x="5" y="106"/>
                    <a:pt x="5" y="128"/>
                  </a:cubicBezTo>
                  <a:cubicBezTo>
                    <a:pt x="5" y="151"/>
                    <a:pt x="7" y="176"/>
                    <a:pt x="5" y="198"/>
                  </a:cubicBezTo>
                  <a:cubicBezTo>
                    <a:pt x="4" y="221"/>
                    <a:pt x="5" y="235"/>
                    <a:pt x="5" y="254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6" y="235"/>
                    <a:pt x="35" y="219"/>
                    <a:pt x="70" y="219"/>
                  </a:cubicBezTo>
                  <a:cubicBezTo>
                    <a:pt x="102" y="219"/>
                    <a:pt x="128" y="232"/>
                    <a:pt x="133" y="249"/>
                  </a:cubicBez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1" name="Freeform 130">
              <a:extLst>
                <a:ext uri="{FF2B5EF4-FFF2-40B4-BE49-F238E27FC236}">
                  <a16:creationId xmlns:a16="http://schemas.microsoft.com/office/drawing/2014/main" id="{C65C4D23-7AD4-480A-836F-2ACF17C6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331"/>
              <a:ext cx="327" cy="810"/>
            </a:xfrm>
            <a:custGeom>
              <a:avLst/>
              <a:gdLst>
                <a:gd name="T0" fmla="*/ 562 w 131"/>
                <a:gd name="T1" fmla="*/ 5558 h 304"/>
                <a:gd name="T2" fmla="*/ 574 w 131"/>
                <a:gd name="T3" fmla="*/ 5558 h 304"/>
                <a:gd name="T4" fmla="*/ 574 w 131"/>
                <a:gd name="T5" fmla="*/ 5409 h 304"/>
                <a:gd name="T6" fmla="*/ 654 w 131"/>
                <a:gd name="T7" fmla="*/ 3442 h 304"/>
                <a:gd name="T8" fmla="*/ 654 w 131"/>
                <a:gd name="T9" fmla="*/ 2116 h 304"/>
                <a:gd name="T10" fmla="*/ 749 w 131"/>
                <a:gd name="T11" fmla="*/ 1002 h 304"/>
                <a:gd name="T12" fmla="*/ 2037 w 131"/>
                <a:gd name="T13" fmla="*/ 759 h 304"/>
                <a:gd name="T14" fmla="*/ 2037 w 131"/>
                <a:gd name="T15" fmla="*/ 682 h 304"/>
                <a:gd name="T16" fmla="*/ 2037 w 131"/>
                <a:gd name="T17" fmla="*/ 682 h 304"/>
                <a:gd name="T18" fmla="*/ 1041 w 131"/>
                <a:gd name="T19" fmla="*/ 0 h 304"/>
                <a:gd name="T20" fmla="*/ 42 w 131"/>
                <a:gd name="T21" fmla="*/ 682 h 304"/>
                <a:gd name="T22" fmla="*/ 42 w 131"/>
                <a:gd name="T23" fmla="*/ 682 h 304"/>
                <a:gd name="T24" fmla="*/ 42 w 131"/>
                <a:gd name="T25" fmla="*/ 682 h 304"/>
                <a:gd name="T26" fmla="*/ 42 w 131"/>
                <a:gd name="T27" fmla="*/ 682 h 304"/>
                <a:gd name="T28" fmla="*/ 42 w 131"/>
                <a:gd name="T29" fmla="*/ 682 h 304"/>
                <a:gd name="T30" fmla="*/ 42 w 131"/>
                <a:gd name="T31" fmla="*/ 1135 h 304"/>
                <a:gd name="T32" fmla="*/ 0 w 131"/>
                <a:gd name="T33" fmla="*/ 2060 h 304"/>
                <a:gd name="T34" fmla="*/ 62 w 131"/>
                <a:gd name="T35" fmla="*/ 2952 h 304"/>
                <a:gd name="T36" fmla="*/ 0 w 131"/>
                <a:gd name="T37" fmla="*/ 4010 h 304"/>
                <a:gd name="T38" fmla="*/ 12 w 131"/>
                <a:gd name="T39" fmla="*/ 5182 h 304"/>
                <a:gd name="T40" fmla="*/ 0 w 131"/>
                <a:gd name="T41" fmla="*/ 5750 h 304"/>
                <a:gd name="T42" fmla="*/ 42 w 131"/>
                <a:gd name="T43" fmla="*/ 5601 h 304"/>
                <a:gd name="T44" fmla="*/ 125 w 131"/>
                <a:gd name="T45" fmla="*/ 5489 h 304"/>
                <a:gd name="T46" fmla="*/ 200 w 131"/>
                <a:gd name="T47" fmla="*/ 5430 h 304"/>
                <a:gd name="T48" fmla="*/ 280 w 131"/>
                <a:gd name="T49" fmla="*/ 5502 h 304"/>
                <a:gd name="T50" fmla="*/ 437 w 131"/>
                <a:gd name="T51" fmla="*/ 5430 h 304"/>
                <a:gd name="T52" fmla="*/ 512 w 131"/>
                <a:gd name="T53" fmla="*/ 5468 h 304"/>
                <a:gd name="T54" fmla="*/ 562 w 131"/>
                <a:gd name="T55" fmla="*/ 5558 h 30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1" h="304">
                  <a:moveTo>
                    <a:pt x="36" y="294"/>
                  </a:moveTo>
                  <a:cubicBezTo>
                    <a:pt x="37" y="294"/>
                    <a:pt x="37" y="294"/>
                    <a:pt x="37" y="294"/>
                  </a:cubicBezTo>
                  <a:cubicBezTo>
                    <a:pt x="37" y="291"/>
                    <a:pt x="37" y="289"/>
                    <a:pt x="37" y="286"/>
                  </a:cubicBezTo>
                  <a:cubicBezTo>
                    <a:pt x="40" y="251"/>
                    <a:pt x="41" y="216"/>
                    <a:pt x="42" y="182"/>
                  </a:cubicBezTo>
                  <a:cubicBezTo>
                    <a:pt x="42" y="158"/>
                    <a:pt x="39" y="135"/>
                    <a:pt x="42" y="112"/>
                  </a:cubicBezTo>
                  <a:cubicBezTo>
                    <a:pt x="44" y="94"/>
                    <a:pt x="39" y="70"/>
                    <a:pt x="48" y="53"/>
                  </a:cubicBezTo>
                  <a:cubicBezTo>
                    <a:pt x="57" y="34"/>
                    <a:pt x="117" y="17"/>
                    <a:pt x="131" y="40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1" y="239"/>
                    <a:pt x="1" y="274"/>
                  </a:cubicBezTo>
                  <a:cubicBezTo>
                    <a:pt x="1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3" y="287"/>
                    <a:pt x="13" y="287"/>
                    <a:pt x="13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lnTo>
                    <a:pt x="36" y="294"/>
                  </a:ln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2" name="Freeform 131">
              <a:extLst>
                <a:ext uri="{FF2B5EF4-FFF2-40B4-BE49-F238E27FC236}">
                  <a16:creationId xmlns:a16="http://schemas.microsoft.com/office/drawing/2014/main" id="{EED5C171-A9C7-4CAB-8069-56B8D1D2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155"/>
              <a:ext cx="35" cy="245"/>
            </a:xfrm>
            <a:custGeom>
              <a:avLst/>
              <a:gdLst>
                <a:gd name="T0" fmla="*/ 220 w 14"/>
                <a:gd name="T1" fmla="*/ 1736 h 92"/>
                <a:gd name="T2" fmla="*/ 158 w 14"/>
                <a:gd name="T3" fmla="*/ 0 h 92"/>
                <a:gd name="T4" fmla="*/ 220 w 14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2">
                  <a:moveTo>
                    <a:pt x="14" y="92"/>
                  </a:moveTo>
                  <a:cubicBezTo>
                    <a:pt x="0" y="40"/>
                    <a:pt x="8" y="8"/>
                    <a:pt x="10" y="0"/>
                  </a:cubicBezTo>
                  <a:cubicBezTo>
                    <a:pt x="10" y="12"/>
                    <a:pt x="8" y="68"/>
                    <a:pt x="14" y="92"/>
                  </a:cubicBezTo>
                  <a:close/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3" name="Freeform 132">
              <a:extLst>
                <a:ext uri="{FF2B5EF4-FFF2-40B4-BE49-F238E27FC236}">
                  <a16:creationId xmlns:a16="http://schemas.microsoft.com/office/drawing/2014/main" id="{5E0765DF-1ED5-40DA-BF51-F494EEBF3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187"/>
              <a:ext cx="35" cy="16"/>
            </a:xfrm>
            <a:custGeom>
              <a:avLst/>
              <a:gdLst>
                <a:gd name="T0" fmla="*/ 145 w 14"/>
                <a:gd name="T1" fmla="*/ 0 h 6"/>
                <a:gd name="T2" fmla="*/ 83 w 14"/>
                <a:gd name="T3" fmla="*/ 56 h 6"/>
                <a:gd name="T4" fmla="*/ 0 w 14"/>
                <a:gd name="T5" fmla="*/ 93 h 6"/>
                <a:gd name="T6" fmla="*/ 63 w 14"/>
                <a:gd name="T7" fmla="*/ 93 h 6"/>
                <a:gd name="T8" fmla="*/ 113 w 14"/>
                <a:gd name="T9" fmla="*/ 77 h 6"/>
                <a:gd name="T10" fmla="*/ 220 w 14"/>
                <a:gd name="T11" fmla="*/ 56 h 6"/>
                <a:gd name="T12" fmla="*/ 145 w 14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">
                  <a:moveTo>
                    <a:pt x="9" y="0"/>
                  </a:moveTo>
                  <a:cubicBezTo>
                    <a:pt x="7" y="0"/>
                    <a:pt x="7" y="2"/>
                    <a:pt x="5" y="3"/>
                  </a:cubicBezTo>
                  <a:cubicBezTo>
                    <a:pt x="4" y="4"/>
                    <a:pt x="2" y="5"/>
                    <a:pt x="0" y="5"/>
                  </a:cubicBezTo>
                  <a:cubicBezTo>
                    <a:pt x="2" y="5"/>
                    <a:pt x="3" y="6"/>
                    <a:pt x="4" y="5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9" y="3"/>
                    <a:pt x="11" y="2"/>
                    <a:pt x="14" y="3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4" name="Freeform 133">
              <a:extLst>
                <a:ext uri="{FF2B5EF4-FFF2-40B4-BE49-F238E27FC236}">
                  <a16:creationId xmlns:a16="http://schemas.microsoft.com/office/drawing/2014/main" id="{768B4FED-059E-4E27-BC62-A19695531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243"/>
              <a:ext cx="10" cy="50"/>
            </a:xfrm>
            <a:custGeom>
              <a:avLst/>
              <a:gdLst>
                <a:gd name="T0" fmla="*/ 50 w 4"/>
                <a:gd name="T1" fmla="*/ 0 h 19"/>
                <a:gd name="T2" fmla="*/ 63 w 4"/>
                <a:gd name="T3" fmla="*/ 347 h 19"/>
                <a:gd name="T4" fmla="*/ 63 w 4"/>
                <a:gd name="T5" fmla="*/ 200 h 19"/>
                <a:gd name="T6" fmla="*/ 50 w 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9">
                  <a:moveTo>
                    <a:pt x="3" y="0"/>
                  </a:moveTo>
                  <a:cubicBezTo>
                    <a:pt x="3" y="5"/>
                    <a:pt x="0" y="17"/>
                    <a:pt x="4" y="19"/>
                  </a:cubicBezTo>
                  <a:cubicBezTo>
                    <a:pt x="4" y="17"/>
                    <a:pt x="3" y="13"/>
                    <a:pt x="4" y="11"/>
                  </a:cubicBezTo>
                  <a:cubicBezTo>
                    <a:pt x="4" y="7"/>
                    <a:pt x="3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5" name="Freeform 134">
              <a:extLst>
                <a:ext uri="{FF2B5EF4-FFF2-40B4-BE49-F238E27FC236}">
                  <a16:creationId xmlns:a16="http://schemas.microsoft.com/office/drawing/2014/main" id="{CD07EB33-9187-4028-A275-2E6A6292D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224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21 w 3"/>
                <a:gd name="T3" fmla="*/ 8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6" name="Freeform 135">
              <a:extLst>
                <a:ext uri="{FF2B5EF4-FFF2-40B4-BE49-F238E27FC236}">
                  <a16:creationId xmlns:a16="http://schemas.microsoft.com/office/drawing/2014/main" id="{2767209E-BE0C-47A9-822D-2DA7E88DA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304"/>
              <a:ext cx="5" cy="11"/>
            </a:xfrm>
            <a:custGeom>
              <a:avLst/>
              <a:gdLst>
                <a:gd name="T0" fmla="*/ 0 w 2"/>
                <a:gd name="T1" fmla="*/ 0 h 4"/>
                <a:gd name="T2" fmla="*/ 20 w 2"/>
                <a:gd name="T3" fmla="*/ 83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7" name="Freeform 136">
              <a:extLst>
                <a:ext uri="{FF2B5EF4-FFF2-40B4-BE49-F238E27FC236}">
                  <a16:creationId xmlns:a16="http://schemas.microsoft.com/office/drawing/2014/main" id="{90FE44EB-516A-415E-862B-AF14A049F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381"/>
              <a:ext cx="300" cy="680"/>
            </a:xfrm>
            <a:custGeom>
              <a:avLst/>
              <a:gdLst>
                <a:gd name="T0" fmla="*/ 1875 w 120"/>
                <a:gd name="T1" fmla="*/ 4437 h 255"/>
                <a:gd name="T2" fmla="*/ 770 w 120"/>
                <a:gd name="T3" fmla="*/ 3947 h 255"/>
                <a:gd name="T4" fmla="*/ 375 w 120"/>
                <a:gd name="T5" fmla="*/ 3413 h 255"/>
                <a:gd name="T6" fmla="*/ 395 w 120"/>
                <a:gd name="T7" fmla="*/ 2141 h 255"/>
                <a:gd name="T8" fmla="*/ 375 w 120"/>
                <a:gd name="T9" fmla="*/ 568 h 255"/>
                <a:gd name="T10" fmla="*/ 375 w 120"/>
                <a:gd name="T11" fmla="*/ 56 h 255"/>
                <a:gd name="T12" fmla="*/ 313 w 120"/>
                <a:gd name="T13" fmla="*/ 93 h 255"/>
                <a:gd name="T14" fmla="*/ 250 w 120"/>
                <a:gd name="T15" fmla="*/ 0 h 255"/>
                <a:gd name="T16" fmla="*/ 158 w 120"/>
                <a:gd name="T17" fmla="*/ 77 h 255"/>
                <a:gd name="T18" fmla="*/ 63 w 120"/>
                <a:gd name="T19" fmla="*/ 320 h 255"/>
                <a:gd name="T20" fmla="*/ 63 w 120"/>
                <a:gd name="T21" fmla="*/ 320 h 255"/>
                <a:gd name="T22" fmla="*/ 33 w 120"/>
                <a:gd name="T23" fmla="*/ 1400 h 255"/>
                <a:gd name="T24" fmla="*/ 83 w 120"/>
                <a:gd name="T25" fmla="*/ 2445 h 255"/>
                <a:gd name="T26" fmla="*/ 63 w 120"/>
                <a:gd name="T27" fmla="*/ 3776 h 255"/>
                <a:gd name="T28" fmla="*/ 63 w 120"/>
                <a:gd name="T29" fmla="*/ 4813 h 255"/>
                <a:gd name="T30" fmla="*/ 83 w 120"/>
                <a:gd name="T31" fmla="*/ 4835 h 255"/>
                <a:gd name="T32" fmla="*/ 1083 w 120"/>
                <a:gd name="T33" fmla="*/ 4173 h 255"/>
                <a:gd name="T34" fmla="*/ 1875 w 120"/>
                <a:gd name="T35" fmla="*/ 4459 h 255"/>
                <a:gd name="T36" fmla="*/ 1875 w 120"/>
                <a:gd name="T37" fmla="*/ 4437 h 25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255">
                  <a:moveTo>
                    <a:pt x="120" y="234"/>
                  </a:moveTo>
                  <a:cubicBezTo>
                    <a:pt x="113" y="221"/>
                    <a:pt x="68" y="210"/>
                    <a:pt x="49" y="208"/>
                  </a:cubicBezTo>
                  <a:cubicBezTo>
                    <a:pt x="30" y="205"/>
                    <a:pt x="25" y="202"/>
                    <a:pt x="24" y="180"/>
                  </a:cubicBezTo>
                  <a:cubicBezTo>
                    <a:pt x="23" y="158"/>
                    <a:pt x="29" y="149"/>
                    <a:pt x="25" y="113"/>
                  </a:cubicBezTo>
                  <a:cubicBezTo>
                    <a:pt x="20" y="76"/>
                    <a:pt x="23" y="54"/>
                    <a:pt x="24" y="3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41"/>
                    <a:pt x="3" y="55"/>
                    <a:pt x="2" y="74"/>
                  </a:cubicBezTo>
                  <a:cubicBezTo>
                    <a:pt x="0" y="96"/>
                    <a:pt x="5" y="106"/>
                    <a:pt x="5" y="129"/>
                  </a:cubicBezTo>
                  <a:cubicBezTo>
                    <a:pt x="5" y="151"/>
                    <a:pt x="6" y="176"/>
                    <a:pt x="4" y="199"/>
                  </a:cubicBezTo>
                  <a:cubicBezTo>
                    <a:pt x="3" y="221"/>
                    <a:pt x="5" y="235"/>
                    <a:pt x="4" y="254"/>
                  </a:cubicBezTo>
                  <a:cubicBezTo>
                    <a:pt x="5" y="255"/>
                    <a:pt x="5" y="255"/>
                    <a:pt x="5" y="255"/>
                  </a:cubicBezTo>
                  <a:cubicBezTo>
                    <a:pt x="5" y="235"/>
                    <a:pt x="34" y="219"/>
                    <a:pt x="69" y="220"/>
                  </a:cubicBezTo>
                  <a:cubicBezTo>
                    <a:pt x="90" y="220"/>
                    <a:pt x="109" y="226"/>
                    <a:pt x="120" y="235"/>
                  </a:cubicBezTo>
                  <a:cubicBezTo>
                    <a:pt x="120" y="235"/>
                    <a:pt x="120" y="234"/>
                    <a:pt x="120" y="234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8" name="Freeform 137">
              <a:extLst>
                <a:ext uri="{FF2B5EF4-FFF2-40B4-BE49-F238E27FC236}">
                  <a16:creationId xmlns:a16="http://schemas.microsoft.com/office/drawing/2014/main" id="{9FCFD59A-8210-4C6A-9179-87E896A5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331"/>
              <a:ext cx="327" cy="810"/>
            </a:xfrm>
            <a:custGeom>
              <a:avLst/>
              <a:gdLst>
                <a:gd name="T0" fmla="*/ 2037 w 131"/>
                <a:gd name="T1" fmla="*/ 546 h 304"/>
                <a:gd name="T2" fmla="*/ 1071 w 131"/>
                <a:gd name="T3" fmla="*/ 0 h 304"/>
                <a:gd name="T4" fmla="*/ 75 w 131"/>
                <a:gd name="T5" fmla="*/ 682 h 304"/>
                <a:gd name="T6" fmla="*/ 75 w 131"/>
                <a:gd name="T7" fmla="*/ 682 h 304"/>
                <a:gd name="T8" fmla="*/ 75 w 131"/>
                <a:gd name="T9" fmla="*/ 682 h 304"/>
                <a:gd name="T10" fmla="*/ 75 w 131"/>
                <a:gd name="T11" fmla="*/ 682 h 304"/>
                <a:gd name="T12" fmla="*/ 75 w 131"/>
                <a:gd name="T13" fmla="*/ 682 h 304"/>
                <a:gd name="T14" fmla="*/ 75 w 131"/>
                <a:gd name="T15" fmla="*/ 1135 h 304"/>
                <a:gd name="T16" fmla="*/ 12 w 131"/>
                <a:gd name="T17" fmla="*/ 2044 h 304"/>
                <a:gd name="T18" fmla="*/ 75 w 131"/>
                <a:gd name="T19" fmla="*/ 2952 h 304"/>
                <a:gd name="T20" fmla="*/ 0 w 131"/>
                <a:gd name="T21" fmla="*/ 3989 h 304"/>
                <a:gd name="T22" fmla="*/ 30 w 131"/>
                <a:gd name="T23" fmla="*/ 5182 h 304"/>
                <a:gd name="T24" fmla="*/ 0 w 131"/>
                <a:gd name="T25" fmla="*/ 5750 h 304"/>
                <a:gd name="T26" fmla="*/ 42 w 131"/>
                <a:gd name="T27" fmla="*/ 5579 h 304"/>
                <a:gd name="T28" fmla="*/ 125 w 131"/>
                <a:gd name="T29" fmla="*/ 5489 h 304"/>
                <a:gd name="T30" fmla="*/ 217 w 131"/>
                <a:gd name="T31" fmla="*/ 5409 h 304"/>
                <a:gd name="T32" fmla="*/ 280 w 131"/>
                <a:gd name="T33" fmla="*/ 5502 h 304"/>
                <a:gd name="T34" fmla="*/ 354 w 131"/>
                <a:gd name="T35" fmla="*/ 5468 h 304"/>
                <a:gd name="T36" fmla="*/ 354 w 131"/>
                <a:gd name="T37" fmla="*/ 5430 h 304"/>
                <a:gd name="T38" fmla="*/ 342 w 131"/>
                <a:gd name="T39" fmla="*/ 4388 h 304"/>
                <a:gd name="T40" fmla="*/ 374 w 131"/>
                <a:gd name="T41" fmla="*/ 3309 h 304"/>
                <a:gd name="T42" fmla="*/ 342 w 131"/>
                <a:gd name="T43" fmla="*/ 1988 h 304"/>
                <a:gd name="T44" fmla="*/ 404 w 131"/>
                <a:gd name="T45" fmla="*/ 1135 h 304"/>
                <a:gd name="T46" fmla="*/ 791 w 131"/>
                <a:gd name="T47" fmla="*/ 362 h 304"/>
                <a:gd name="T48" fmla="*/ 2037 w 131"/>
                <a:gd name="T49" fmla="*/ 546 h 3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1" h="304">
                  <a:moveTo>
                    <a:pt x="131" y="29"/>
                  </a:moveTo>
                  <a:cubicBezTo>
                    <a:pt x="125" y="13"/>
                    <a:pt x="99" y="1"/>
                    <a:pt x="69" y="0"/>
                  </a:cubicBezTo>
                  <a:cubicBezTo>
                    <a:pt x="34" y="0"/>
                    <a:pt x="5" y="1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1" y="87"/>
                    <a:pt x="1" y="108"/>
                  </a:cubicBezTo>
                  <a:cubicBezTo>
                    <a:pt x="1" y="130"/>
                    <a:pt x="5" y="129"/>
                    <a:pt x="5" y="156"/>
                  </a:cubicBezTo>
                  <a:cubicBezTo>
                    <a:pt x="4" y="183"/>
                    <a:pt x="0" y="211"/>
                    <a:pt x="0" y="211"/>
                  </a:cubicBezTo>
                  <a:cubicBezTo>
                    <a:pt x="0" y="211"/>
                    <a:pt x="2" y="239"/>
                    <a:pt x="2" y="274"/>
                  </a:cubicBezTo>
                  <a:cubicBezTo>
                    <a:pt x="2" y="283"/>
                    <a:pt x="0" y="294"/>
                    <a:pt x="0" y="304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6"/>
                    <a:pt x="14" y="286"/>
                    <a:pt x="14" y="286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3" y="289"/>
                    <a:pt x="23" y="289"/>
                    <a:pt x="23" y="289"/>
                  </a:cubicBezTo>
                  <a:cubicBezTo>
                    <a:pt x="23" y="287"/>
                    <a:pt x="23" y="287"/>
                    <a:pt x="23" y="287"/>
                  </a:cubicBezTo>
                  <a:cubicBezTo>
                    <a:pt x="23" y="287"/>
                    <a:pt x="22" y="256"/>
                    <a:pt x="22" y="232"/>
                  </a:cubicBezTo>
                  <a:cubicBezTo>
                    <a:pt x="22" y="209"/>
                    <a:pt x="21" y="205"/>
                    <a:pt x="24" y="175"/>
                  </a:cubicBezTo>
                  <a:cubicBezTo>
                    <a:pt x="27" y="146"/>
                    <a:pt x="20" y="123"/>
                    <a:pt x="22" y="105"/>
                  </a:cubicBezTo>
                  <a:cubicBezTo>
                    <a:pt x="23" y="88"/>
                    <a:pt x="26" y="86"/>
                    <a:pt x="26" y="60"/>
                  </a:cubicBezTo>
                  <a:cubicBezTo>
                    <a:pt x="26" y="35"/>
                    <a:pt x="30" y="28"/>
                    <a:pt x="51" y="19"/>
                  </a:cubicBezTo>
                  <a:cubicBezTo>
                    <a:pt x="72" y="11"/>
                    <a:pt x="119" y="17"/>
                    <a:pt x="131" y="29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9" name="Freeform 138">
              <a:extLst>
                <a:ext uri="{FF2B5EF4-FFF2-40B4-BE49-F238E27FC236}">
                  <a16:creationId xmlns:a16="http://schemas.microsoft.com/office/drawing/2014/main" id="{F2FC93A7-84D7-4A23-8DDA-63BFBD62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867"/>
              <a:ext cx="152" cy="106"/>
            </a:xfrm>
            <a:custGeom>
              <a:avLst/>
              <a:gdLst>
                <a:gd name="T0" fmla="*/ 0 w 61"/>
                <a:gd name="T1" fmla="*/ 77 h 40"/>
                <a:gd name="T2" fmla="*/ 229 w 61"/>
                <a:gd name="T3" fmla="*/ 56 h 40"/>
                <a:gd name="T4" fmla="*/ 416 w 61"/>
                <a:gd name="T5" fmla="*/ 281 h 40"/>
                <a:gd name="T6" fmla="*/ 944 w 61"/>
                <a:gd name="T7" fmla="*/ 745 h 40"/>
                <a:gd name="T8" fmla="*/ 404 w 61"/>
                <a:gd name="T9" fmla="*/ 371 h 40"/>
                <a:gd name="T10" fmla="*/ 125 w 61"/>
                <a:gd name="T11" fmla="*/ 11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40">
                  <a:moveTo>
                    <a:pt x="0" y="4"/>
                  </a:moveTo>
                  <a:cubicBezTo>
                    <a:pt x="6" y="7"/>
                    <a:pt x="9" y="0"/>
                    <a:pt x="15" y="3"/>
                  </a:cubicBezTo>
                  <a:cubicBezTo>
                    <a:pt x="20" y="5"/>
                    <a:pt x="23" y="11"/>
                    <a:pt x="27" y="15"/>
                  </a:cubicBezTo>
                  <a:cubicBezTo>
                    <a:pt x="37" y="25"/>
                    <a:pt x="55" y="24"/>
                    <a:pt x="61" y="40"/>
                  </a:cubicBezTo>
                  <a:cubicBezTo>
                    <a:pt x="56" y="27"/>
                    <a:pt x="35" y="29"/>
                    <a:pt x="26" y="20"/>
                  </a:cubicBezTo>
                  <a:cubicBezTo>
                    <a:pt x="18" y="14"/>
                    <a:pt x="19" y="8"/>
                    <a:pt x="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0" name="Freeform 139">
              <a:extLst>
                <a:ext uri="{FF2B5EF4-FFF2-40B4-BE49-F238E27FC236}">
                  <a16:creationId xmlns:a16="http://schemas.microsoft.com/office/drawing/2014/main" id="{1339CA4D-EE06-48E9-A36B-80F8B5844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672"/>
              <a:ext cx="95" cy="99"/>
            </a:xfrm>
            <a:custGeom>
              <a:avLst/>
              <a:gdLst>
                <a:gd name="T0" fmla="*/ 0 w 38"/>
                <a:gd name="T1" fmla="*/ 709 h 37"/>
                <a:gd name="T2" fmla="*/ 125 w 38"/>
                <a:gd name="T3" fmla="*/ 444 h 37"/>
                <a:gd name="T4" fmla="*/ 313 w 38"/>
                <a:gd name="T5" fmla="*/ 364 h 37"/>
                <a:gd name="T6" fmla="*/ 595 w 38"/>
                <a:gd name="T7" fmla="*/ 0 h 37"/>
                <a:gd name="T8" fmla="*/ 375 w 38"/>
                <a:gd name="T9" fmla="*/ 423 h 37"/>
                <a:gd name="T10" fmla="*/ 83 w 38"/>
                <a:gd name="T11" fmla="*/ 59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7">
                  <a:moveTo>
                    <a:pt x="0" y="37"/>
                  </a:moveTo>
                  <a:cubicBezTo>
                    <a:pt x="4" y="32"/>
                    <a:pt x="3" y="26"/>
                    <a:pt x="8" y="23"/>
                  </a:cubicBezTo>
                  <a:cubicBezTo>
                    <a:pt x="11" y="21"/>
                    <a:pt x="16" y="21"/>
                    <a:pt x="20" y="19"/>
                  </a:cubicBezTo>
                  <a:cubicBezTo>
                    <a:pt x="31" y="16"/>
                    <a:pt x="30" y="6"/>
                    <a:pt x="38" y="0"/>
                  </a:cubicBezTo>
                  <a:cubicBezTo>
                    <a:pt x="31" y="6"/>
                    <a:pt x="34" y="17"/>
                    <a:pt x="24" y="22"/>
                  </a:cubicBezTo>
                  <a:cubicBezTo>
                    <a:pt x="17" y="24"/>
                    <a:pt x="8" y="23"/>
                    <a:pt x="5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1" name="Freeform 140">
              <a:extLst>
                <a:ext uri="{FF2B5EF4-FFF2-40B4-BE49-F238E27FC236}">
                  <a16:creationId xmlns:a16="http://schemas.microsoft.com/office/drawing/2014/main" id="{2F2B6E39-5949-4BE8-AD10-79F5C5700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621"/>
              <a:ext cx="152" cy="56"/>
            </a:xfrm>
            <a:custGeom>
              <a:avLst/>
              <a:gdLst>
                <a:gd name="T0" fmla="*/ 0 w 61"/>
                <a:gd name="T1" fmla="*/ 35 h 21"/>
                <a:gd name="T2" fmla="*/ 478 w 61"/>
                <a:gd name="T3" fmla="*/ 35 h 21"/>
                <a:gd name="T4" fmla="*/ 944 w 61"/>
                <a:gd name="T5" fmla="*/ 320 h 21"/>
                <a:gd name="T6" fmla="*/ 715 w 61"/>
                <a:gd name="T7" fmla="*/ 341 h 21"/>
                <a:gd name="T8" fmla="*/ 508 w 61"/>
                <a:gd name="T9" fmla="*/ 136 h 21"/>
                <a:gd name="T10" fmla="*/ 311 w 61"/>
                <a:gd name="T11" fmla="*/ 136 h 21"/>
                <a:gd name="T12" fmla="*/ 42 w 61"/>
                <a:gd name="T13" fmla="*/ 9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1">
                  <a:moveTo>
                    <a:pt x="0" y="2"/>
                  </a:moveTo>
                  <a:cubicBezTo>
                    <a:pt x="10" y="8"/>
                    <a:pt x="21" y="0"/>
                    <a:pt x="31" y="2"/>
                  </a:cubicBezTo>
                  <a:cubicBezTo>
                    <a:pt x="43" y="4"/>
                    <a:pt x="46" y="18"/>
                    <a:pt x="61" y="17"/>
                  </a:cubicBezTo>
                  <a:cubicBezTo>
                    <a:pt x="54" y="19"/>
                    <a:pt x="51" y="21"/>
                    <a:pt x="46" y="18"/>
                  </a:cubicBezTo>
                  <a:cubicBezTo>
                    <a:pt x="40" y="15"/>
                    <a:pt x="38" y="9"/>
                    <a:pt x="33" y="7"/>
                  </a:cubicBezTo>
                  <a:cubicBezTo>
                    <a:pt x="29" y="5"/>
                    <a:pt x="24" y="7"/>
                    <a:pt x="20" y="7"/>
                  </a:cubicBezTo>
                  <a:cubicBezTo>
                    <a:pt x="14" y="8"/>
                    <a:pt x="9" y="6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2" name="Freeform 141">
              <a:extLst>
                <a:ext uri="{FF2B5EF4-FFF2-40B4-BE49-F238E27FC236}">
                  <a16:creationId xmlns:a16="http://schemas.microsoft.com/office/drawing/2014/main" id="{3116D2A0-3383-4B04-BD3A-9A7A18500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536"/>
              <a:ext cx="145" cy="59"/>
            </a:xfrm>
            <a:custGeom>
              <a:avLst/>
              <a:gdLst>
                <a:gd name="T0" fmla="*/ 0 w 58"/>
                <a:gd name="T1" fmla="*/ 367 h 22"/>
                <a:gd name="T2" fmla="*/ 220 w 58"/>
                <a:gd name="T3" fmla="*/ 231 h 22"/>
                <a:gd name="T4" fmla="*/ 488 w 58"/>
                <a:gd name="T5" fmla="*/ 231 h 22"/>
                <a:gd name="T6" fmla="*/ 625 w 58"/>
                <a:gd name="T7" fmla="*/ 56 h 22"/>
                <a:gd name="T8" fmla="*/ 908 w 58"/>
                <a:gd name="T9" fmla="*/ 0 h 22"/>
                <a:gd name="T10" fmla="*/ 675 w 58"/>
                <a:gd name="T11" fmla="*/ 115 h 22"/>
                <a:gd name="T12" fmla="*/ 488 w 58"/>
                <a:gd name="T13" fmla="*/ 308 h 22"/>
                <a:gd name="T14" fmla="*/ 33 w 58"/>
                <a:gd name="T15" fmla="*/ 33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22">
                  <a:moveTo>
                    <a:pt x="0" y="19"/>
                  </a:moveTo>
                  <a:cubicBezTo>
                    <a:pt x="4" y="15"/>
                    <a:pt x="8" y="11"/>
                    <a:pt x="14" y="12"/>
                  </a:cubicBezTo>
                  <a:cubicBezTo>
                    <a:pt x="20" y="13"/>
                    <a:pt x="24" y="16"/>
                    <a:pt x="31" y="12"/>
                  </a:cubicBezTo>
                  <a:cubicBezTo>
                    <a:pt x="35" y="10"/>
                    <a:pt x="36" y="6"/>
                    <a:pt x="40" y="3"/>
                  </a:cubicBezTo>
                  <a:cubicBezTo>
                    <a:pt x="45" y="0"/>
                    <a:pt x="52" y="3"/>
                    <a:pt x="58" y="0"/>
                  </a:cubicBezTo>
                  <a:cubicBezTo>
                    <a:pt x="53" y="4"/>
                    <a:pt x="47" y="4"/>
                    <a:pt x="43" y="6"/>
                  </a:cubicBezTo>
                  <a:cubicBezTo>
                    <a:pt x="38" y="9"/>
                    <a:pt x="35" y="14"/>
                    <a:pt x="31" y="16"/>
                  </a:cubicBezTo>
                  <a:cubicBezTo>
                    <a:pt x="21" y="22"/>
                    <a:pt x="11" y="14"/>
                    <a:pt x="2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3" name="Freeform 142">
              <a:extLst>
                <a:ext uri="{FF2B5EF4-FFF2-40B4-BE49-F238E27FC236}">
                  <a16:creationId xmlns:a16="http://schemas.microsoft.com/office/drawing/2014/main" id="{554051FA-318A-4A25-AD69-6AE51FD6D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821"/>
              <a:ext cx="95" cy="195"/>
            </a:xfrm>
            <a:custGeom>
              <a:avLst/>
              <a:gdLst>
                <a:gd name="T0" fmla="*/ 595 w 38"/>
                <a:gd name="T1" fmla="*/ 0 h 73"/>
                <a:gd name="T2" fmla="*/ 270 w 38"/>
                <a:gd name="T3" fmla="*/ 705 h 73"/>
                <a:gd name="T4" fmla="*/ 188 w 38"/>
                <a:gd name="T5" fmla="*/ 970 h 73"/>
                <a:gd name="T6" fmla="*/ 0 w 38"/>
                <a:gd name="T7" fmla="*/ 1392 h 73"/>
                <a:gd name="T8" fmla="*/ 238 w 38"/>
                <a:gd name="T9" fmla="*/ 970 h 73"/>
                <a:gd name="T10" fmla="*/ 333 w 38"/>
                <a:gd name="T11" fmla="*/ 727 h 73"/>
                <a:gd name="T12" fmla="*/ 520 w 38"/>
                <a:gd name="T13" fmla="*/ 457 h 73"/>
                <a:gd name="T14" fmla="*/ 583 w 38"/>
                <a:gd name="T15" fmla="*/ 1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73">
                  <a:moveTo>
                    <a:pt x="38" y="0"/>
                  </a:moveTo>
                  <a:cubicBezTo>
                    <a:pt x="37" y="17"/>
                    <a:pt x="29" y="26"/>
                    <a:pt x="17" y="37"/>
                  </a:cubicBezTo>
                  <a:cubicBezTo>
                    <a:pt x="13" y="41"/>
                    <a:pt x="13" y="45"/>
                    <a:pt x="12" y="51"/>
                  </a:cubicBezTo>
                  <a:cubicBezTo>
                    <a:pt x="9" y="59"/>
                    <a:pt x="6" y="67"/>
                    <a:pt x="0" y="73"/>
                  </a:cubicBezTo>
                  <a:cubicBezTo>
                    <a:pt x="6" y="69"/>
                    <a:pt x="13" y="59"/>
                    <a:pt x="15" y="51"/>
                  </a:cubicBezTo>
                  <a:cubicBezTo>
                    <a:pt x="17" y="45"/>
                    <a:pt x="17" y="43"/>
                    <a:pt x="21" y="38"/>
                  </a:cubicBezTo>
                  <a:cubicBezTo>
                    <a:pt x="26" y="33"/>
                    <a:pt x="30" y="31"/>
                    <a:pt x="33" y="24"/>
                  </a:cubicBezTo>
                  <a:cubicBezTo>
                    <a:pt x="35" y="19"/>
                    <a:pt x="35" y="13"/>
                    <a:pt x="3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4" name="Freeform 143">
              <a:extLst>
                <a:ext uri="{FF2B5EF4-FFF2-40B4-BE49-F238E27FC236}">
                  <a16:creationId xmlns:a16="http://schemas.microsoft.com/office/drawing/2014/main" id="{78B290CB-A206-4229-BE15-C03DC0FBB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731"/>
              <a:ext cx="28" cy="109"/>
            </a:xfrm>
            <a:custGeom>
              <a:avLst/>
              <a:gdLst>
                <a:gd name="T0" fmla="*/ 33 w 11"/>
                <a:gd name="T1" fmla="*/ 0 h 41"/>
                <a:gd name="T2" fmla="*/ 181 w 11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1">
                  <a:moveTo>
                    <a:pt x="2" y="0"/>
                  </a:moveTo>
                  <a:cubicBezTo>
                    <a:pt x="0" y="13"/>
                    <a:pt x="7" y="29"/>
                    <a:pt x="11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5" name="Freeform 144">
              <a:extLst>
                <a:ext uri="{FF2B5EF4-FFF2-40B4-BE49-F238E27FC236}">
                  <a16:creationId xmlns:a16="http://schemas.microsoft.com/office/drawing/2014/main" id="{ED5F8B75-E9B0-43D4-BE28-7B9C51E58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485"/>
              <a:ext cx="35" cy="451"/>
            </a:xfrm>
            <a:custGeom>
              <a:avLst/>
              <a:gdLst>
                <a:gd name="T0" fmla="*/ 50 w 14"/>
                <a:gd name="T1" fmla="*/ 0 h 169"/>
                <a:gd name="T2" fmla="*/ 95 w 14"/>
                <a:gd name="T3" fmla="*/ 969 h 169"/>
                <a:gd name="T4" fmla="*/ 95 w 14"/>
                <a:gd name="T5" fmla="*/ 2074 h 169"/>
                <a:gd name="T6" fmla="*/ 20 w 14"/>
                <a:gd name="T7" fmla="*/ 3213 h 169"/>
                <a:gd name="T8" fmla="*/ 188 w 14"/>
                <a:gd name="T9" fmla="*/ 1809 h 169"/>
                <a:gd name="T10" fmla="*/ 158 w 14"/>
                <a:gd name="T11" fmla="*/ 606 h 169"/>
                <a:gd name="T12" fmla="*/ 50 w 14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69">
                  <a:moveTo>
                    <a:pt x="3" y="0"/>
                  </a:moveTo>
                  <a:cubicBezTo>
                    <a:pt x="3" y="21"/>
                    <a:pt x="4" y="34"/>
                    <a:pt x="6" y="51"/>
                  </a:cubicBezTo>
                  <a:cubicBezTo>
                    <a:pt x="7" y="68"/>
                    <a:pt x="6" y="90"/>
                    <a:pt x="6" y="109"/>
                  </a:cubicBezTo>
                  <a:cubicBezTo>
                    <a:pt x="5" y="129"/>
                    <a:pt x="0" y="156"/>
                    <a:pt x="1" y="169"/>
                  </a:cubicBezTo>
                  <a:cubicBezTo>
                    <a:pt x="2" y="156"/>
                    <a:pt x="10" y="121"/>
                    <a:pt x="12" y="95"/>
                  </a:cubicBezTo>
                  <a:cubicBezTo>
                    <a:pt x="14" y="68"/>
                    <a:pt x="11" y="51"/>
                    <a:pt x="10" y="32"/>
                  </a:cubicBezTo>
                  <a:cubicBezTo>
                    <a:pt x="8" y="14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6" name="Freeform 145">
              <a:extLst>
                <a:ext uri="{FF2B5EF4-FFF2-40B4-BE49-F238E27FC236}">
                  <a16:creationId xmlns:a16="http://schemas.microsoft.com/office/drawing/2014/main" id="{1C803129-5DFB-4509-9CD7-76AF4E891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467"/>
              <a:ext cx="25" cy="565"/>
            </a:xfrm>
            <a:custGeom>
              <a:avLst/>
              <a:gdLst>
                <a:gd name="T0" fmla="*/ 0 w 10"/>
                <a:gd name="T1" fmla="*/ 0 h 212"/>
                <a:gd name="T2" fmla="*/ 33 w 10"/>
                <a:gd name="T3" fmla="*/ 4014 h 212"/>
                <a:gd name="T4" fmla="*/ 0 w 10"/>
                <a:gd name="T5" fmla="*/ 0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2">
                  <a:moveTo>
                    <a:pt x="0" y="0"/>
                  </a:moveTo>
                  <a:cubicBezTo>
                    <a:pt x="2" y="212"/>
                    <a:pt x="2" y="212"/>
                    <a:pt x="2" y="212"/>
                  </a:cubicBezTo>
                  <a:cubicBezTo>
                    <a:pt x="10" y="188"/>
                    <a:pt x="5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7" name="Freeform 146">
              <a:extLst>
                <a:ext uri="{FF2B5EF4-FFF2-40B4-BE49-F238E27FC236}">
                  <a16:creationId xmlns:a16="http://schemas.microsoft.com/office/drawing/2014/main" id="{4B8299D6-99C9-4E5C-B604-45EF26DFD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445"/>
              <a:ext cx="15" cy="606"/>
            </a:xfrm>
            <a:custGeom>
              <a:avLst/>
              <a:gdLst>
                <a:gd name="T0" fmla="*/ 0 w 6"/>
                <a:gd name="T1" fmla="*/ 0 h 227"/>
                <a:gd name="T2" fmla="*/ 33 w 6"/>
                <a:gd name="T3" fmla="*/ 4319 h 227"/>
                <a:gd name="T4" fmla="*/ 0 w 6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27">
                  <a:moveTo>
                    <a:pt x="0" y="0"/>
                  </a:moveTo>
                  <a:cubicBezTo>
                    <a:pt x="1" y="16"/>
                    <a:pt x="2" y="227"/>
                    <a:pt x="2" y="227"/>
                  </a:cubicBezTo>
                  <a:cubicBezTo>
                    <a:pt x="6" y="201"/>
                    <a:pt x="6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8" name="Freeform 147">
              <a:extLst>
                <a:ext uri="{FF2B5EF4-FFF2-40B4-BE49-F238E27FC236}">
                  <a16:creationId xmlns:a16="http://schemas.microsoft.com/office/drawing/2014/main" id="{3DAF616B-E59B-4D33-9D84-FC792E7DA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1541"/>
              <a:ext cx="25" cy="243"/>
            </a:xfrm>
            <a:custGeom>
              <a:avLst/>
              <a:gdLst>
                <a:gd name="T0" fmla="*/ 50 w 10"/>
                <a:gd name="T1" fmla="*/ 0 h 91"/>
                <a:gd name="T2" fmla="*/ 63 w 10"/>
                <a:gd name="T3" fmla="*/ 897 h 91"/>
                <a:gd name="T4" fmla="*/ 0 w 10"/>
                <a:gd name="T5" fmla="*/ 1733 h 91"/>
                <a:gd name="T6" fmla="*/ 158 w 10"/>
                <a:gd name="T7" fmla="*/ 798 h 91"/>
                <a:gd name="T8" fmla="*/ 50 w 10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1">
                  <a:moveTo>
                    <a:pt x="3" y="0"/>
                  </a:moveTo>
                  <a:cubicBezTo>
                    <a:pt x="5" y="24"/>
                    <a:pt x="5" y="36"/>
                    <a:pt x="4" y="47"/>
                  </a:cubicBezTo>
                  <a:cubicBezTo>
                    <a:pt x="4" y="59"/>
                    <a:pt x="0" y="84"/>
                    <a:pt x="0" y="91"/>
                  </a:cubicBezTo>
                  <a:cubicBezTo>
                    <a:pt x="1" y="83"/>
                    <a:pt x="10" y="60"/>
                    <a:pt x="10" y="42"/>
                  </a:cubicBezTo>
                  <a:cubicBezTo>
                    <a:pt x="10" y="25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9" name="Freeform 148">
              <a:extLst>
                <a:ext uri="{FF2B5EF4-FFF2-40B4-BE49-F238E27FC236}">
                  <a16:creationId xmlns:a16="http://schemas.microsoft.com/office/drawing/2014/main" id="{D49DE646-F7B3-4877-9A9D-AFE2E311C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893"/>
              <a:ext cx="20" cy="254"/>
            </a:xfrm>
            <a:custGeom>
              <a:avLst/>
              <a:gdLst>
                <a:gd name="T0" fmla="*/ 33 w 8"/>
                <a:gd name="T1" fmla="*/ 1815 h 95"/>
                <a:gd name="T2" fmla="*/ 20 w 8"/>
                <a:gd name="T3" fmla="*/ 0 h 95"/>
                <a:gd name="T4" fmla="*/ 33 w 8"/>
                <a:gd name="T5" fmla="*/ 1815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5">
                  <a:moveTo>
                    <a:pt x="2" y="95"/>
                  </a:moveTo>
                  <a:cubicBezTo>
                    <a:pt x="2" y="78"/>
                    <a:pt x="0" y="13"/>
                    <a:pt x="1" y="0"/>
                  </a:cubicBezTo>
                  <a:cubicBezTo>
                    <a:pt x="3" y="12"/>
                    <a:pt x="8" y="64"/>
                    <a:pt x="2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0" name="Freeform 149">
              <a:extLst>
                <a:ext uri="{FF2B5EF4-FFF2-40B4-BE49-F238E27FC236}">
                  <a16:creationId xmlns:a16="http://schemas.microsoft.com/office/drawing/2014/main" id="{2B3D1D36-B9AC-4E04-97A4-39674B95C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304"/>
              <a:ext cx="370" cy="109"/>
            </a:xfrm>
            <a:custGeom>
              <a:avLst/>
              <a:gdLst>
                <a:gd name="T0" fmla="*/ 0 w 148"/>
                <a:gd name="T1" fmla="*/ 771 h 41"/>
                <a:gd name="T2" fmla="*/ 1095 w 148"/>
                <a:gd name="T3" fmla="*/ 771 h 41"/>
                <a:gd name="T4" fmla="*/ 1300 w 148"/>
                <a:gd name="T5" fmla="*/ 635 h 41"/>
                <a:gd name="T6" fmla="*/ 2313 w 148"/>
                <a:gd name="T7" fmla="*/ 93 h 41"/>
                <a:gd name="T8" fmla="*/ 1158 w 148"/>
                <a:gd name="T9" fmla="*/ 487 h 41"/>
                <a:gd name="T10" fmla="*/ 0 w 148"/>
                <a:gd name="T11" fmla="*/ 77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41">
                  <a:moveTo>
                    <a:pt x="0" y="41"/>
                  </a:move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8" y="41"/>
                    <a:pt x="83" y="34"/>
                  </a:cubicBezTo>
                  <a:cubicBezTo>
                    <a:pt x="90" y="21"/>
                    <a:pt x="110" y="5"/>
                    <a:pt x="148" y="5"/>
                  </a:cubicBezTo>
                  <a:cubicBezTo>
                    <a:pt x="130" y="0"/>
                    <a:pt x="86" y="18"/>
                    <a:pt x="74" y="26"/>
                  </a:cubicBezTo>
                  <a:cubicBezTo>
                    <a:pt x="62" y="35"/>
                    <a:pt x="14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1" name="Freeform 150">
              <a:extLst>
                <a:ext uri="{FF2B5EF4-FFF2-40B4-BE49-F238E27FC236}">
                  <a16:creationId xmlns:a16="http://schemas.microsoft.com/office/drawing/2014/main" id="{655B8D0B-F6B3-4D8A-9B1D-6391A17A4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691"/>
              <a:ext cx="48" cy="472"/>
            </a:xfrm>
            <a:custGeom>
              <a:avLst/>
              <a:gdLst>
                <a:gd name="T0" fmla="*/ 243 w 19"/>
                <a:gd name="T1" fmla="*/ 0 h 177"/>
                <a:gd name="T2" fmla="*/ 243 w 19"/>
                <a:gd name="T3" fmla="*/ 35 h 177"/>
                <a:gd name="T4" fmla="*/ 222 w 19"/>
                <a:gd name="T5" fmla="*/ 1309 h 177"/>
                <a:gd name="T6" fmla="*/ 222 w 19"/>
                <a:gd name="T7" fmla="*/ 2027 h 177"/>
                <a:gd name="T8" fmla="*/ 222 w 19"/>
                <a:gd name="T9" fmla="*/ 3208 h 177"/>
                <a:gd name="T10" fmla="*/ 51 w 19"/>
                <a:gd name="T11" fmla="*/ 3299 h 177"/>
                <a:gd name="T12" fmla="*/ 0 w 19"/>
                <a:gd name="T13" fmla="*/ 3051 h 177"/>
                <a:gd name="T14" fmla="*/ 114 w 19"/>
                <a:gd name="T15" fmla="*/ 2083 h 177"/>
                <a:gd name="T16" fmla="*/ 179 w 19"/>
                <a:gd name="T17" fmla="*/ 739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7">
                  <a:moveTo>
                    <a:pt x="15" y="0"/>
                  </a:moveTo>
                  <a:cubicBezTo>
                    <a:pt x="15" y="1"/>
                    <a:pt x="15" y="2"/>
                    <a:pt x="15" y="2"/>
                  </a:cubicBezTo>
                  <a:cubicBezTo>
                    <a:pt x="19" y="26"/>
                    <a:pt x="16" y="52"/>
                    <a:pt x="14" y="69"/>
                  </a:cubicBezTo>
                  <a:cubicBezTo>
                    <a:pt x="11" y="86"/>
                    <a:pt x="14" y="88"/>
                    <a:pt x="14" y="107"/>
                  </a:cubicBezTo>
                  <a:cubicBezTo>
                    <a:pt x="14" y="125"/>
                    <a:pt x="15" y="162"/>
                    <a:pt x="14" y="169"/>
                  </a:cubicBezTo>
                  <a:cubicBezTo>
                    <a:pt x="12" y="177"/>
                    <a:pt x="3" y="174"/>
                    <a:pt x="3" y="174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7" y="130"/>
                    <a:pt x="7" y="110"/>
                  </a:cubicBezTo>
                  <a:cubicBezTo>
                    <a:pt x="7" y="91"/>
                    <a:pt x="5" y="64"/>
                    <a:pt x="11" y="3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2" name="Freeform 151">
              <a:extLst>
                <a:ext uri="{FF2B5EF4-FFF2-40B4-BE49-F238E27FC236}">
                  <a16:creationId xmlns:a16="http://schemas.microsoft.com/office/drawing/2014/main" id="{5ECC28E0-73F3-48FF-8559-1DEA9E8FB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672"/>
              <a:ext cx="80" cy="491"/>
            </a:xfrm>
            <a:custGeom>
              <a:avLst/>
              <a:gdLst>
                <a:gd name="T0" fmla="*/ 500 w 32"/>
                <a:gd name="T1" fmla="*/ 0 h 184"/>
                <a:gd name="T2" fmla="*/ 500 w 32"/>
                <a:gd name="T3" fmla="*/ 3418 h 184"/>
                <a:gd name="T4" fmla="*/ 395 w 32"/>
                <a:gd name="T5" fmla="*/ 3461 h 184"/>
                <a:gd name="T6" fmla="*/ 313 w 32"/>
                <a:gd name="T7" fmla="*/ 3496 h 184"/>
                <a:gd name="T8" fmla="*/ 113 w 32"/>
                <a:gd name="T9" fmla="*/ 3405 h 184"/>
                <a:gd name="T10" fmla="*/ 0 w 32"/>
                <a:gd name="T11" fmla="*/ 3461 h 184"/>
                <a:gd name="T12" fmla="*/ 125 w 32"/>
                <a:gd name="T13" fmla="*/ 3248 h 184"/>
                <a:gd name="T14" fmla="*/ 375 w 32"/>
                <a:gd name="T15" fmla="*/ 2642 h 184"/>
                <a:gd name="T16" fmla="*/ 500 w 32"/>
                <a:gd name="T17" fmla="*/ 0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84">
                  <a:moveTo>
                    <a:pt x="32" y="0"/>
                  </a:moveTo>
                  <a:cubicBezTo>
                    <a:pt x="32" y="180"/>
                    <a:pt x="32" y="180"/>
                    <a:pt x="32" y="180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2"/>
                    <a:pt x="1" y="176"/>
                    <a:pt x="8" y="171"/>
                  </a:cubicBezTo>
                  <a:cubicBezTo>
                    <a:pt x="16" y="166"/>
                    <a:pt x="23" y="162"/>
                    <a:pt x="24" y="139"/>
                  </a:cubicBezTo>
                  <a:cubicBezTo>
                    <a:pt x="26" y="117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3" name="Freeform 152">
              <a:extLst>
                <a:ext uri="{FF2B5EF4-FFF2-40B4-BE49-F238E27FC236}">
                  <a16:creationId xmlns:a16="http://schemas.microsoft.com/office/drawing/2014/main" id="{E3557489-5303-46F5-985C-8A3C27DE2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440"/>
              <a:ext cx="237" cy="144"/>
            </a:xfrm>
            <a:custGeom>
              <a:avLst/>
              <a:gdLst>
                <a:gd name="T0" fmla="*/ 0 w 95"/>
                <a:gd name="T1" fmla="*/ 0 h 54"/>
                <a:gd name="T2" fmla="*/ 1474 w 95"/>
                <a:gd name="T3" fmla="*/ 0 h 54"/>
                <a:gd name="T4" fmla="*/ 1474 w 95"/>
                <a:gd name="T5" fmla="*/ 1024 h 54"/>
                <a:gd name="T6" fmla="*/ 1257 w 95"/>
                <a:gd name="T7" fmla="*/ 192 h 54"/>
                <a:gd name="T8" fmla="*/ 0 w 95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4">
                  <a:moveTo>
                    <a:pt x="0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4" y="32"/>
                    <a:pt x="91" y="13"/>
                    <a:pt x="81" y="10"/>
                  </a:cubicBezTo>
                  <a:cubicBezTo>
                    <a:pt x="71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4" name="Freeform 153">
              <a:extLst>
                <a:ext uri="{FF2B5EF4-FFF2-40B4-BE49-F238E27FC236}">
                  <a16:creationId xmlns:a16="http://schemas.microsoft.com/office/drawing/2014/main" id="{2B15997A-C235-4B02-AAB1-5F014118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437"/>
              <a:ext cx="102" cy="168"/>
            </a:xfrm>
            <a:custGeom>
              <a:avLst/>
              <a:gdLst>
                <a:gd name="T0" fmla="*/ 0 w 41"/>
                <a:gd name="T1" fmla="*/ 35 h 63"/>
                <a:gd name="T2" fmla="*/ 619 w 41"/>
                <a:gd name="T3" fmla="*/ 35 h 63"/>
                <a:gd name="T4" fmla="*/ 619 w 41"/>
                <a:gd name="T5" fmla="*/ 435 h 63"/>
                <a:gd name="T6" fmla="*/ 587 w 41"/>
                <a:gd name="T7" fmla="*/ 1195 h 63"/>
                <a:gd name="T8" fmla="*/ 525 w 41"/>
                <a:gd name="T9" fmla="*/ 341 h 63"/>
                <a:gd name="T10" fmla="*/ 0 w 41"/>
                <a:gd name="T11" fmla="*/ 35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63">
                  <a:moveTo>
                    <a:pt x="0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10"/>
                    <a:pt x="41" y="14"/>
                    <a:pt x="40" y="23"/>
                  </a:cubicBezTo>
                  <a:cubicBezTo>
                    <a:pt x="40" y="31"/>
                    <a:pt x="38" y="51"/>
                    <a:pt x="38" y="63"/>
                  </a:cubicBezTo>
                  <a:cubicBezTo>
                    <a:pt x="34" y="43"/>
                    <a:pt x="36" y="29"/>
                    <a:pt x="34" y="18"/>
                  </a:cubicBezTo>
                  <a:cubicBezTo>
                    <a:pt x="33" y="8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5" name="Freeform 154">
              <a:extLst>
                <a:ext uri="{FF2B5EF4-FFF2-40B4-BE49-F238E27FC236}">
                  <a16:creationId xmlns:a16="http://schemas.microsoft.com/office/drawing/2014/main" id="{31718F0A-171D-4A2A-8AB3-9C45A24F0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573"/>
              <a:ext cx="35" cy="459"/>
            </a:xfrm>
            <a:custGeom>
              <a:avLst/>
              <a:gdLst>
                <a:gd name="T0" fmla="*/ 33 w 14"/>
                <a:gd name="T1" fmla="*/ 891 h 172"/>
                <a:gd name="T2" fmla="*/ 50 w 14"/>
                <a:gd name="T3" fmla="*/ 2108 h 172"/>
                <a:gd name="T4" fmla="*/ 175 w 14"/>
                <a:gd name="T5" fmla="*/ 3269 h 172"/>
                <a:gd name="T6" fmla="*/ 175 w 14"/>
                <a:gd name="T7" fmla="*/ 2300 h 172"/>
                <a:gd name="T8" fmla="*/ 175 w 14"/>
                <a:gd name="T9" fmla="*/ 1558 h 172"/>
                <a:gd name="T10" fmla="*/ 158 w 14"/>
                <a:gd name="T11" fmla="*/ 721 h 172"/>
                <a:gd name="T12" fmla="*/ 113 w 14"/>
                <a:gd name="T13" fmla="*/ 0 h 172"/>
                <a:gd name="T14" fmla="*/ 33 w 14"/>
                <a:gd name="T15" fmla="*/ 891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72">
                  <a:moveTo>
                    <a:pt x="2" y="47"/>
                  </a:moveTo>
                  <a:cubicBezTo>
                    <a:pt x="3" y="69"/>
                    <a:pt x="4" y="90"/>
                    <a:pt x="3" y="111"/>
                  </a:cubicBezTo>
                  <a:cubicBezTo>
                    <a:pt x="3" y="131"/>
                    <a:pt x="4" y="149"/>
                    <a:pt x="11" y="172"/>
                  </a:cubicBezTo>
                  <a:cubicBezTo>
                    <a:pt x="11" y="163"/>
                    <a:pt x="8" y="143"/>
                    <a:pt x="11" y="121"/>
                  </a:cubicBezTo>
                  <a:cubicBezTo>
                    <a:pt x="14" y="99"/>
                    <a:pt x="13" y="96"/>
                    <a:pt x="11" y="82"/>
                  </a:cubicBezTo>
                  <a:cubicBezTo>
                    <a:pt x="10" y="68"/>
                    <a:pt x="12" y="54"/>
                    <a:pt x="10" y="38"/>
                  </a:cubicBezTo>
                  <a:cubicBezTo>
                    <a:pt x="7" y="22"/>
                    <a:pt x="6" y="17"/>
                    <a:pt x="7" y="0"/>
                  </a:cubicBezTo>
                  <a:cubicBezTo>
                    <a:pt x="3" y="7"/>
                    <a:pt x="0" y="28"/>
                    <a:pt x="2" y="47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6" name="Freeform 155">
              <a:extLst>
                <a:ext uri="{FF2B5EF4-FFF2-40B4-BE49-F238E27FC236}">
                  <a16:creationId xmlns:a16="http://schemas.microsoft.com/office/drawing/2014/main" id="{6D83936E-D07B-40AB-B35A-9AD61D39C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501"/>
              <a:ext cx="22" cy="547"/>
            </a:xfrm>
            <a:custGeom>
              <a:avLst/>
              <a:gdLst>
                <a:gd name="T0" fmla="*/ 132 w 9"/>
                <a:gd name="T1" fmla="*/ 0 h 205"/>
                <a:gd name="T2" fmla="*/ 132 w 9"/>
                <a:gd name="T3" fmla="*/ 3896 h 205"/>
                <a:gd name="T4" fmla="*/ 0 w 9"/>
                <a:gd name="T5" fmla="*/ 1766 h 205"/>
                <a:gd name="T6" fmla="*/ 132 w 9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05">
                  <a:moveTo>
                    <a:pt x="9" y="0"/>
                  </a:moveTo>
                  <a:cubicBezTo>
                    <a:pt x="9" y="205"/>
                    <a:pt x="9" y="205"/>
                    <a:pt x="9" y="205"/>
                  </a:cubicBezTo>
                  <a:cubicBezTo>
                    <a:pt x="5" y="191"/>
                    <a:pt x="0" y="116"/>
                    <a:pt x="0" y="93"/>
                  </a:cubicBezTo>
                  <a:cubicBezTo>
                    <a:pt x="0" y="7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7" name="Freeform 156">
              <a:extLst>
                <a:ext uri="{FF2B5EF4-FFF2-40B4-BE49-F238E27FC236}">
                  <a16:creationId xmlns:a16="http://schemas.microsoft.com/office/drawing/2014/main" id="{23DE4646-6CAC-4788-BFDB-212D2E6D9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760"/>
              <a:ext cx="175" cy="304"/>
            </a:xfrm>
            <a:custGeom>
              <a:avLst/>
              <a:gdLst>
                <a:gd name="T0" fmla="*/ 1095 w 70"/>
                <a:gd name="T1" fmla="*/ 0 h 114"/>
                <a:gd name="T2" fmla="*/ 895 w 70"/>
                <a:gd name="T3" fmla="*/ 456 h 114"/>
                <a:gd name="T4" fmla="*/ 720 w 70"/>
                <a:gd name="T5" fmla="*/ 832 h 114"/>
                <a:gd name="T6" fmla="*/ 583 w 70"/>
                <a:gd name="T7" fmla="*/ 909 h 114"/>
                <a:gd name="T8" fmla="*/ 520 w 70"/>
                <a:gd name="T9" fmla="*/ 1080 h 114"/>
                <a:gd name="T10" fmla="*/ 470 w 70"/>
                <a:gd name="T11" fmla="*/ 1365 h 114"/>
                <a:gd name="T12" fmla="*/ 63 w 70"/>
                <a:gd name="T13" fmla="*/ 2013 h 114"/>
                <a:gd name="T14" fmla="*/ 83 w 70"/>
                <a:gd name="T15" fmla="*/ 2163 h 114"/>
                <a:gd name="T16" fmla="*/ 333 w 70"/>
                <a:gd name="T17" fmla="*/ 1971 h 114"/>
                <a:gd name="T18" fmla="*/ 625 w 70"/>
                <a:gd name="T19" fmla="*/ 1400 h 114"/>
                <a:gd name="T20" fmla="*/ 783 w 70"/>
                <a:gd name="T21" fmla="*/ 989 h 114"/>
                <a:gd name="T22" fmla="*/ 1000 w 70"/>
                <a:gd name="T23" fmla="*/ 627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114">
                  <a:moveTo>
                    <a:pt x="70" y="0"/>
                  </a:moveTo>
                  <a:cubicBezTo>
                    <a:pt x="63" y="7"/>
                    <a:pt x="59" y="14"/>
                    <a:pt x="57" y="24"/>
                  </a:cubicBezTo>
                  <a:cubicBezTo>
                    <a:pt x="55" y="34"/>
                    <a:pt x="52" y="40"/>
                    <a:pt x="46" y="44"/>
                  </a:cubicBezTo>
                  <a:cubicBezTo>
                    <a:pt x="41" y="48"/>
                    <a:pt x="37" y="48"/>
                    <a:pt x="37" y="48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5" y="60"/>
                    <a:pt x="30" y="72"/>
                  </a:cubicBezTo>
                  <a:cubicBezTo>
                    <a:pt x="25" y="84"/>
                    <a:pt x="9" y="102"/>
                    <a:pt x="4" y="106"/>
                  </a:cubicBezTo>
                  <a:cubicBezTo>
                    <a:pt x="0" y="110"/>
                    <a:pt x="5" y="114"/>
                    <a:pt x="5" y="11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64" y="33"/>
                    <a:pt x="64" y="33"/>
                    <a:pt x="64" y="3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8" name="Freeform 157">
              <a:extLst>
                <a:ext uri="{FF2B5EF4-FFF2-40B4-BE49-F238E27FC236}">
                  <a16:creationId xmlns:a16="http://schemas.microsoft.com/office/drawing/2014/main" id="{3F6B5C09-7C1E-41BD-BC75-6C6AA037D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744"/>
              <a:ext cx="60" cy="219"/>
            </a:xfrm>
            <a:custGeom>
              <a:avLst/>
              <a:gdLst>
                <a:gd name="T0" fmla="*/ 33 w 24"/>
                <a:gd name="T1" fmla="*/ 0 h 82"/>
                <a:gd name="T2" fmla="*/ 188 w 24"/>
                <a:gd name="T3" fmla="*/ 1127 h 82"/>
                <a:gd name="T4" fmla="*/ 300 w 24"/>
                <a:gd name="T5" fmla="*/ 1562 h 82"/>
                <a:gd name="T6" fmla="*/ 375 w 24"/>
                <a:gd name="T7" fmla="*/ 114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82">
                  <a:moveTo>
                    <a:pt x="2" y="0"/>
                  </a:moveTo>
                  <a:cubicBezTo>
                    <a:pt x="0" y="18"/>
                    <a:pt x="6" y="39"/>
                    <a:pt x="12" y="59"/>
                  </a:cubicBezTo>
                  <a:cubicBezTo>
                    <a:pt x="18" y="79"/>
                    <a:pt x="19" y="82"/>
                    <a:pt x="19" y="82"/>
                  </a:cubicBezTo>
                  <a:cubicBezTo>
                    <a:pt x="24" y="60"/>
                    <a:pt x="24" y="60"/>
                    <a:pt x="24" y="6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9" name="Freeform 158">
              <a:extLst>
                <a:ext uri="{FF2B5EF4-FFF2-40B4-BE49-F238E27FC236}">
                  <a16:creationId xmlns:a16="http://schemas.microsoft.com/office/drawing/2014/main" id="{0386977B-5797-414A-9BA8-9C34BF5C1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408"/>
              <a:ext cx="103" cy="120"/>
            </a:xfrm>
            <a:custGeom>
              <a:avLst/>
              <a:gdLst>
                <a:gd name="T0" fmla="*/ 0 w 41"/>
                <a:gd name="T1" fmla="*/ 0 h 45"/>
                <a:gd name="T2" fmla="*/ 176 w 41"/>
                <a:gd name="T3" fmla="*/ 605 h 45"/>
                <a:gd name="T4" fmla="*/ 555 w 41"/>
                <a:gd name="T5" fmla="*/ 853 h 45"/>
                <a:gd name="T6" fmla="*/ 651 w 41"/>
                <a:gd name="T7" fmla="*/ 760 h 45"/>
                <a:gd name="T8" fmla="*/ 304 w 41"/>
                <a:gd name="T9" fmla="*/ 54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0" y="0"/>
                  </a:moveTo>
                  <a:cubicBezTo>
                    <a:pt x="2" y="17"/>
                    <a:pt x="4" y="25"/>
                    <a:pt x="11" y="32"/>
                  </a:cubicBezTo>
                  <a:cubicBezTo>
                    <a:pt x="18" y="38"/>
                    <a:pt x="35" y="45"/>
                    <a:pt x="35" y="45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19" y="29"/>
                    <a:pt x="19" y="29"/>
                    <a:pt x="19" y="2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0" name="Freeform 159">
              <a:extLst>
                <a:ext uri="{FF2B5EF4-FFF2-40B4-BE49-F238E27FC236}">
                  <a16:creationId xmlns:a16="http://schemas.microsoft.com/office/drawing/2014/main" id="{D6AC4F27-E8F9-4CAB-BB07-2D54A8FB7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485"/>
              <a:ext cx="40" cy="134"/>
            </a:xfrm>
            <a:custGeom>
              <a:avLst/>
              <a:gdLst>
                <a:gd name="T0" fmla="*/ 0 w 16"/>
                <a:gd name="T1" fmla="*/ 0 h 50"/>
                <a:gd name="T2" fmla="*/ 95 w 16"/>
                <a:gd name="T3" fmla="*/ 308 h 50"/>
                <a:gd name="T4" fmla="*/ 125 w 16"/>
                <a:gd name="T5" fmla="*/ 753 h 50"/>
                <a:gd name="T6" fmla="*/ 250 w 16"/>
                <a:gd name="T7" fmla="*/ 962 h 50"/>
                <a:gd name="T8" fmla="*/ 238 w 16"/>
                <a:gd name="T9" fmla="*/ 539 h 50"/>
                <a:gd name="T10" fmla="*/ 208 w 16"/>
                <a:gd name="T11" fmla="*/ 78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0">
                  <a:moveTo>
                    <a:pt x="0" y="0"/>
                  </a:moveTo>
                  <a:cubicBezTo>
                    <a:pt x="3" y="8"/>
                    <a:pt x="6" y="6"/>
                    <a:pt x="6" y="16"/>
                  </a:cubicBezTo>
                  <a:cubicBezTo>
                    <a:pt x="6" y="26"/>
                    <a:pt x="5" y="30"/>
                    <a:pt x="8" y="39"/>
                  </a:cubicBezTo>
                  <a:cubicBezTo>
                    <a:pt x="11" y="48"/>
                    <a:pt x="16" y="50"/>
                    <a:pt x="16" y="50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3" y="4"/>
                    <a:pt x="13" y="4"/>
                    <a:pt x="13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1" name="Freeform 160">
              <a:extLst>
                <a:ext uri="{FF2B5EF4-FFF2-40B4-BE49-F238E27FC236}">
                  <a16:creationId xmlns:a16="http://schemas.microsoft.com/office/drawing/2014/main" id="{1BDECFFD-359E-474E-8E7C-BAEA0E411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512"/>
              <a:ext cx="157" cy="325"/>
            </a:xfrm>
            <a:custGeom>
              <a:avLst/>
              <a:gdLst>
                <a:gd name="T0" fmla="*/ 807 w 63"/>
                <a:gd name="T1" fmla="*/ 0 h 122"/>
                <a:gd name="T2" fmla="*/ 778 w 63"/>
                <a:gd name="T3" fmla="*/ 589 h 122"/>
                <a:gd name="T4" fmla="*/ 571 w 63"/>
                <a:gd name="T5" fmla="*/ 1114 h 122"/>
                <a:gd name="T6" fmla="*/ 478 w 63"/>
                <a:gd name="T7" fmla="*/ 1681 h 122"/>
                <a:gd name="T8" fmla="*/ 229 w 63"/>
                <a:gd name="T9" fmla="*/ 2102 h 122"/>
                <a:gd name="T10" fmla="*/ 0 w 63"/>
                <a:gd name="T11" fmla="*/ 2307 h 122"/>
                <a:gd name="T12" fmla="*/ 199 w 63"/>
                <a:gd name="T13" fmla="*/ 2307 h 122"/>
                <a:gd name="T14" fmla="*/ 591 w 63"/>
                <a:gd name="T15" fmla="*/ 1681 h 122"/>
                <a:gd name="T16" fmla="*/ 715 w 63"/>
                <a:gd name="T17" fmla="*/ 1228 h 122"/>
                <a:gd name="T18" fmla="*/ 882 w 63"/>
                <a:gd name="T19" fmla="*/ 738 h 122"/>
                <a:gd name="T20" fmla="*/ 974 w 63"/>
                <a:gd name="T21" fmla="*/ 376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122">
                  <a:moveTo>
                    <a:pt x="52" y="0"/>
                  </a:moveTo>
                  <a:cubicBezTo>
                    <a:pt x="54" y="11"/>
                    <a:pt x="55" y="17"/>
                    <a:pt x="50" y="31"/>
                  </a:cubicBezTo>
                  <a:cubicBezTo>
                    <a:pt x="44" y="45"/>
                    <a:pt x="39" y="50"/>
                    <a:pt x="37" y="59"/>
                  </a:cubicBezTo>
                  <a:cubicBezTo>
                    <a:pt x="34" y="68"/>
                    <a:pt x="36" y="81"/>
                    <a:pt x="31" y="89"/>
                  </a:cubicBezTo>
                  <a:cubicBezTo>
                    <a:pt x="25" y="97"/>
                    <a:pt x="22" y="106"/>
                    <a:pt x="15" y="111"/>
                  </a:cubicBezTo>
                  <a:cubicBezTo>
                    <a:pt x="8" y="115"/>
                    <a:pt x="0" y="122"/>
                    <a:pt x="0" y="122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63" y="20"/>
                    <a:pt x="63" y="20"/>
                    <a:pt x="63" y="2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2" name="Freeform 161">
              <a:extLst>
                <a:ext uri="{FF2B5EF4-FFF2-40B4-BE49-F238E27FC236}">
                  <a16:creationId xmlns:a16="http://schemas.microsoft.com/office/drawing/2014/main" id="{2D167F06-5C22-4F16-B269-A9D62A2A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1824"/>
              <a:ext cx="110" cy="133"/>
            </a:xfrm>
            <a:custGeom>
              <a:avLst/>
              <a:gdLst>
                <a:gd name="T0" fmla="*/ 0 w 44"/>
                <a:gd name="T1" fmla="*/ 0 h 50"/>
                <a:gd name="T2" fmla="*/ 250 w 44"/>
                <a:gd name="T3" fmla="*/ 226 h 50"/>
                <a:gd name="T4" fmla="*/ 550 w 44"/>
                <a:gd name="T5" fmla="*/ 545 h 50"/>
                <a:gd name="T6" fmla="*/ 688 w 44"/>
                <a:gd name="T7" fmla="*/ 942 h 50"/>
                <a:gd name="T8" fmla="*/ 408 w 44"/>
                <a:gd name="T9" fmla="*/ 580 h 50"/>
                <a:gd name="T10" fmla="*/ 145 w 44"/>
                <a:gd name="T11" fmla="*/ 261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50">
                  <a:moveTo>
                    <a:pt x="0" y="0"/>
                  </a:moveTo>
                  <a:cubicBezTo>
                    <a:pt x="12" y="2"/>
                    <a:pt x="10" y="6"/>
                    <a:pt x="16" y="12"/>
                  </a:cubicBezTo>
                  <a:cubicBezTo>
                    <a:pt x="22" y="18"/>
                    <a:pt x="25" y="23"/>
                    <a:pt x="35" y="29"/>
                  </a:cubicBezTo>
                  <a:cubicBezTo>
                    <a:pt x="44" y="35"/>
                    <a:pt x="44" y="50"/>
                    <a:pt x="44" y="5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9" y="14"/>
                    <a:pt x="9" y="14"/>
                    <a:pt x="9" y="1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3" name="Freeform 162">
              <a:extLst>
                <a:ext uri="{FF2B5EF4-FFF2-40B4-BE49-F238E27FC236}">
                  <a16:creationId xmlns:a16="http://schemas.microsoft.com/office/drawing/2014/main" id="{06877973-289E-4EAB-923B-4DB9F1EA0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789"/>
              <a:ext cx="92" cy="310"/>
            </a:xfrm>
            <a:custGeom>
              <a:avLst/>
              <a:gdLst>
                <a:gd name="T0" fmla="*/ 0 w 37"/>
                <a:gd name="T1" fmla="*/ 422 h 116"/>
                <a:gd name="T2" fmla="*/ 137 w 37"/>
                <a:gd name="T3" fmla="*/ 820 h 116"/>
                <a:gd name="T4" fmla="*/ 186 w 37"/>
                <a:gd name="T5" fmla="*/ 1256 h 116"/>
                <a:gd name="T6" fmla="*/ 383 w 37"/>
                <a:gd name="T7" fmla="*/ 2213 h 116"/>
                <a:gd name="T8" fmla="*/ 415 w 37"/>
                <a:gd name="T9" fmla="*/ 1256 h 116"/>
                <a:gd name="T10" fmla="*/ 291 w 37"/>
                <a:gd name="T11" fmla="*/ 513 h 116"/>
                <a:gd name="T12" fmla="*/ 30 w 37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16">
                  <a:moveTo>
                    <a:pt x="0" y="22"/>
                  </a:moveTo>
                  <a:cubicBezTo>
                    <a:pt x="3" y="29"/>
                    <a:pt x="7" y="35"/>
                    <a:pt x="9" y="43"/>
                  </a:cubicBezTo>
                  <a:cubicBezTo>
                    <a:pt x="11" y="51"/>
                    <a:pt x="11" y="58"/>
                    <a:pt x="12" y="66"/>
                  </a:cubicBezTo>
                  <a:cubicBezTo>
                    <a:pt x="15" y="83"/>
                    <a:pt x="23" y="98"/>
                    <a:pt x="25" y="116"/>
                  </a:cubicBezTo>
                  <a:cubicBezTo>
                    <a:pt x="37" y="113"/>
                    <a:pt x="27" y="74"/>
                    <a:pt x="27" y="66"/>
                  </a:cubicBezTo>
                  <a:cubicBezTo>
                    <a:pt x="26" y="54"/>
                    <a:pt x="24" y="39"/>
                    <a:pt x="19" y="27"/>
                  </a:cubicBezTo>
                  <a:cubicBezTo>
                    <a:pt x="15" y="18"/>
                    <a:pt x="1" y="10"/>
                    <a:pt x="2" y="0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4" name="Freeform 163">
              <a:extLst>
                <a:ext uri="{FF2B5EF4-FFF2-40B4-BE49-F238E27FC236}">
                  <a16:creationId xmlns:a16="http://schemas.microsoft.com/office/drawing/2014/main" id="{4282EE2F-2A5B-4E19-97FE-04C435914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29"/>
              <a:ext cx="80" cy="291"/>
            </a:xfrm>
            <a:custGeom>
              <a:avLst/>
              <a:gdLst>
                <a:gd name="T0" fmla="*/ 408 w 32"/>
                <a:gd name="T1" fmla="*/ 56 h 109"/>
                <a:gd name="T2" fmla="*/ 145 w 32"/>
                <a:gd name="T3" fmla="*/ 1255 h 109"/>
                <a:gd name="T4" fmla="*/ 0 w 32"/>
                <a:gd name="T5" fmla="*/ 1904 h 109"/>
                <a:gd name="T6" fmla="*/ 220 w 32"/>
                <a:gd name="T7" fmla="*/ 1866 h 109"/>
                <a:gd name="T8" fmla="*/ 270 w 32"/>
                <a:gd name="T9" fmla="*/ 1354 h 109"/>
                <a:gd name="T10" fmla="*/ 313 w 32"/>
                <a:gd name="T11" fmla="*/ 798 h 109"/>
                <a:gd name="T12" fmla="*/ 375 w 32"/>
                <a:gd name="T13" fmla="*/ 400 h 109"/>
                <a:gd name="T14" fmla="*/ 425 w 32"/>
                <a:gd name="T15" fmla="*/ 513 h 109"/>
                <a:gd name="T16" fmla="*/ 458 w 32"/>
                <a:gd name="T17" fmla="*/ 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09">
                  <a:moveTo>
                    <a:pt x="26" y="3"/>
                  </a:moveTo>
                  <a:cubicBezTo>
                    <a:pt x="11" y="16"/>
                    <a:pt x="11" y="49"/>
                    <a:pt x="9" y="66"/>
                  </a:cubicBezTo>
                  <a:cubicBezTo>
                    <a:pt x="8" y="76"/>
                    <a:pt x="13" y="96"/>
                    <a:pt x="0" y="100"/>
                  </a:cubicBezTo>
                  <a:cubicBezTo>
                    <a:pt x="1" y="109"/>
                    <a:pt x="11" y="104"/>
                    <a:pt x="14" y="98"/>
                  </a:cubicBezTo>
                  <a:cubicBezTo>
                    <a:pt x="17" y="92"/>
                    <a:pt x="17" y="79"/>
                    <a:pt x="17" y="71"/>
                  </a:cubicBezTo>
                  <a:cubicBezTo>
                    <a:pt x="18" y="62"/>
                    <a:pt x="20" y="52"/>
                    <a:pt x="20" y="42"/>
                  </a:cubicBezTo>
                  <a:cubicBezTo>
                    <a:pt x="21" y="35"/>
                    <a:pt x="21" y="28"/>
                    <a:pt x="24" y="21"/>
                  </a:cubicBezTo>
                  <a:cubicBezTo>
                    <a:pt x="27" y="23"/>
                    <a:pt x="27" y="25"/>
                    <a:pt x="27" y="27"/>
                  </a:cubicBezTo>
                  <a:cubicBezTo>
                    <a:pt x="29" y="20"/>
                    <a:pt x="32" y="7"/>
                    <a:pt x="29" y="0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5" name="Freeform 164">
              <a:extLst>
                <a:ext uri="{FF2B5EF4-FFF2-40B4-BE49-F238E27FC236}">
                  <a16:creationId xmlns:a16="http://schemas.microsoft.com/office/drawing/2014/main" id="{1CEB8CBF-51C2-42A6-A8D7-9F7B83142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392"/>
              <a:ext cx="182" cy="536"/>
            </a:xfrm>
            <a:custGeom>
              <a:avLst/>
              <a:gdLst>
                <a:gd name="T0" fmla="*/ 199 w 73"/>
                <a:gd name="T1" fmla="*/ 0 h 201"/>
                <a:gd name="T2" fmla="*/ 449 w 73"/>
                <a:gd name="T3" fmla="*/ 931 h 201"/>
                <a:gd name="T4" fmla="*/ 529 w 73"/>
                <a:gd name="T5" fmla="*/ 1387 h 201"/>
                <a:gd name="T6" fmla="*/ 466 w 73"/>
                <a:gd name="T7" fmla="*/ 1784 h 201"/>
                <a:gd name="T8" fmla="*/ 683 w 73"/>
                <a:gd name="T9" fmla="*/ 2219 h 201"/>
                <a:gd name="T10" fmla="*/ 912 w 73"/>
                <a:gd name="T11" fmla="*/ 2653 h 201"/>
                <a:gd name="T12" fmla="*/ 1037 w 73"/>
                <a:gd name="T13" fmla="*/ 3107 h 201"/>
                <a:gd name="T14" fmla="*/ 1087 w 73"/>
                <a:gd name="T15" fmla="*/ 3755 h 201"/>
                <a:gd name="T16" fmla="*/ 932 w 73"/>
                <a:gd name="T17" fmla="*/ 3413 h 201"/>
                <a:gd name="T18" fmla="*/ 903 w 73"/>
                <a:gd name="T19" fmla="*/ 3584 h 201"/>
                <a:gd name="T20" fmla="*/ 883 w 73"/>
                <a:gd name="T21" fmla="*/ 3605 h 201"/>
                <a:gd name="T22" fmla="*/ 945 w 73"/>
                <a:gd name="T23" fmla="*/ 3811 h 201"/>
                <a:gd name="T24" fmla="*/ 603 w 73"/>
                <a:gd name="T25" fmla="*/ 2765 h 201"/>
                <a:gd name="T26" fmla="*/ 0 w 73"/>
                <a:gd name="T27" fmla="*/ 1557 h 201"/>
                <a:gd name="T28" fmla="*/ 199 w 73"/>
                <a:gd name="T29" fmla="*/ 1480 h 201"/>
                <a:gd name="T30" fmla="*/ 217 w 73"/>
                <a:gd name="T31" fmla="*/ 1173 h 201"/>
                <a:gd name="T32" fmla="*/ 92 w 73"/>
                <a:gd name="T33" fmla="*/ 888 h 201"/>
                <a:gd name="T34" fmla="*/ 75 w 73"/>
                <a:gd name="T35" fmla="*/ 491 h 2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3" h="201">
                  <a:moveTo>
                    <a:pt x="13" y="0"/>
                  </a:moveTo>
                  <a:cubicBezTo>
                    <a:pt x="12" y="16"/>
                    <a:pt x="24" y="34"/>
                    <a:pt x="29" y="49"/>
                  </a:cubicBezTo>
                  <a:cubicBezTo>
                    <a:pt x="33" y="57"/>
                    <a:pt x="35" y="64"/>
                    <a:pt x="34" y="73"/>
                  </a:cubicBezTo>
                  <a:cubicBezTo>
                    <a:pt x="34" y="80"/>
                    <a:pt x="30" y="87"/>
                    <a:pt x="30" y="94"/>
                  </a:cubicBezTo>
                  <a:cubicBezTo>
                    <a:pt x="30" y="104"/>
                    <a:pt x="38" y="110"/>
                    <a:pt x="44" y="117"/>
                  </a:cubicBezTo>
                  <a:cubicBezTo>
                    <a:pt x="50" y="125"/>
                    <a:pt x="55" y="132"/>
                    <a:pt x="59" y="140"/>
                  </a:cubicBezTo>
                  <a:cubicBezTo>
                    <a:pt x="63" y="148"/>
                    <a:pt x="65" y="156"/>
                    <a:pt x="67" y="164"/>
                  </a:cubicBezTo>
                  <a:cubicBezTo>
                    <a:pt x="68" y="174"/>
                    <a:pt x="73" y="189"/>
                    <a:pt x="70" y="198"/>
                  </a:cubicBezTo>
                  <a:cubicBezTo>
                    <a:pt x="64" y="194"/>
                    <a:pt x="62" y="186"/>
                    <a:pt x="60" y="180"/>
                  </a:cubicBezTo>
                  <a:cubicBezTo>
                    <a:pt x="59" y="182"/>
                    <a:pt x="58" y="186"/>
                    <a:pt x="58" y="189"/>
                  </a:cubicBezTo>
                  <a:cubicBezTo>
                    <a:pt x="58" y="189"/>
                    <a:pt x="57" y="189"/>
                    <a:pt x="57" y="190"/>
                  </a:cubicBezTo>
                  <a:cubicBezTo>
                    <a:pt x="58" y="194"/>
                    <a:pt x="61" y="197"/>
                    <a:pt x="61" y="201"/>
                  </a:cubicBezTo>
                  <a:cubicBezTo>
                    <a:pt x="44" y="194"/>
                    <a:pt x="48" y="161"/>
                    <a:pt x="39" y="146"/>
                  </a:cubicBezTo>
                  <a:cubicBezTo>
                    <a:pt x="27" y="124"/>
                    <a:pt x="5" y="109"/>
                    <a:pt x="0" y="82"/>
                  </a:cubicBezTo>
                  <a:cubicBezTo>
                    <a:pt x="10" y="81"/>
                    <a:pt x="9" y="87"/>
                    <a:pt x="13" y="78"/>
                  </a:cubicBezTo>
                  <a:cubicBezTo>
                    <a:pt x="16" y="71"/>
                    <a:pt x="16" y="70"/>
                    <a:pt x="14" y="62"/>
                  </a:cubicBezTo>
                  <a:cubicBezTo>
                    <a:pt x="13" y="56"/>
                    <a:pt x="10" y="52"/>
                    <a:pt x="6" y="47"/>
                  </a:cubicBezTo>
                  <a:cubicBezTo>
                    <a:pt x="0" y="38"/>
                    <a:pt x="7" y="34"/>
                    <a:pt x="5" y="26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6" name="Freeform 165">
              <a:extLst>
                <a:ext uri="{FF2B5EF4-FFF2-40B4-BE49-F238E27FC236}">
                  <a16:creationId xmlns:a16="http://schemas.microsoft.com/office/drawing/2014/main" id="{CB34AE1A-340A-4BB7-9EB1-7C92DCAB5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387"/>
              <a:ext cx="103" cy="597"/>
            </a:xfrm>
            <a:custGeom>
              <a:avLst/>
              <a:gdLst>
                <a:gd name="T0" fmla="*/ 304 w 41"/>
                <a:gd name="T1" fmla="*/ 0 h 224"/>
                <a:gd name="T2" fmla="*/ 271 w 41"/>
                <a:gd name="T3" fmla="*/ 418 h 224"/>
                <a:gd name="T4" fmla="*/ 239 w 41"/>
                <a:gd name="T5" fmla="*/ 853 h 224"/>
                <a:gd name="T6" fmla="*/ 83 w 41"/>
                <a:gd name="T7" fmla="*/ 1783 h 224"/>
                <a:gd name="T8" fmla="*/ 239 w 41"/>
                <a:gd name="T9" fmla="*/ 2934 h 224"/>
                <a:gd name="T10" fmla="*/ 460 w 41"/>
                <a:gd name="T11" fmla="*/ 4104 h 224"/>
                <a:gd name="T12" fmla="*/ 525 w 41"/>
                <a:gd name="T13" fmla="*/ 3331 h 224"/>
                <a:gd name="T14" fmla="*/ 555 w 41"/>
                <a:gd name="T15" fmla="*/ 2388 h 224"/>
                <a:gd name="T16" fmla="*/ 397 w 41"/>
                <a:gd name="T17" fmla="*/ 1556 h 224"/>
                <a:gd name="T18" fmla="*/ 568 w 41"/>
                <a:gd name="T19" fmla="*/ 760 h 224"/>
                <a:gd name="T20" fmla="*/ 442 w 41"/>
                <a:gd name="T21" fmla="*/ 21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224">
                  <a:moveTo>
                    <a:pt x="19" y="0"/>
                  </a:moveTo>
                  <a:cubicBezTo>
                    <a:pt x="18" y="7"/>
                    <a:pt x="17" y="14"/>
                    <a:pt x="17" y="22"/>
                  </a:cubicBezTo>
                  <a:cubicBezTo>
                    <a:pt x="17" y="30"/>
                    <a:pt x="17" y="38"/>
                    <a:pt x="15" y="45"/>
                  </a:cubicBezTo>
                  <a:cubicBezTo>
                    <a:pt x="10" y="61"/>
                    <a:pt x="3" y="76"/>
                    <a:pt x="5" y="94"/>
                  </a:cubicBezTo>
                  <a:cubicBezTo>
                    <a:pt x="7" y="115"/>
                    <a:pt x="16" y="133"/>
                    <a:pt x="15" y="155"/>
                  </a:cubicBezTo>
                  <a:cubicBezTo>
                    <a:pt x="15" y="169"/>
                    <a:pt x="0" y="224"/>
                    <a:pt x="29" y="217"/>
                  </a:cubicBezTo>
                  <a:cubicBezTo>
                    <a:pt x="23" y="205"/>
                    <a:pt x="30" y="188"/>
                    <a:pt x="33" y="176"/>
                  </a:cubicBezTo>
                  <a:cubicBezTo>
                    <a:pt x="37" y="161"/>
                    <a:pt x="37" y="141"/>
                    <a:pt x="35" y="126"/>
                  </a:cubicBezTo>
                  <a:cubicBezTo>
                    <a:pt x="32" y="111"/>
                    <a:pt x="23" y="97"/>
                    <a:pt x="25" y="82"/>
                  </a:cubicBezTo>
                  <a:cubicBezTo>
                    <a:pt x="27" y="69"/>
                    <a:pt x="35" y="54"/>
                    <a:pt x="36" y="40"/>
                  </a:cubicBezTo>
                  <a:cubicBezTo>
                    <a:pt x="36" y="30"/>
                    <a:pt x="41" y="5"/>
                    <a:pt x="28" y="1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7" name="Freeform 166">
              <a:extLst>
                <a:ext uri="{FF2B5EF4-FFF2-40B4-BE49-F238E27FC236}">
                  <a16:creationId xmlns:a16="http://schemas.microsoft.com/office/drawing/2014/main" id="{CEB28799-F413-49D3-8099-B56F048D7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424"/>
              <a:ext cx="70" cy="493"/>
            </a:xfrm>
            <a:custGeom>
              <a:avLst/>
              <a:gdLst>
                <a:gd name="T0" fmla="*/ 0 w 28"/>
                <a:gd name="T1" fmla="*/ 0 h 185"/>
                <a:gd name="T2" fmla="*/ 375 w 28"/>
                <a:gd name="T3" fmla="*/ 986 h 185"/>
                <a:gd name="T4" fmla="*/ 375 w 28"/>
                <a:gd name="T5" fmla="*/ 2060 h 185"/>
                <a:gd name="T6" fmla="*/ 363 w 28"/>
                <a:gd name="T7" fmla="*/ 2556 h 185"/>
                <a:gd name="T8" fmla="*/ 300 w 28"/>
                <a:gd name="T9" fmla="*/ 2913 h 185"/>
                <a:gd name="T10" fmla="*/ 333 w 28"/>
                <a:gd name="T11" fmla="*/ 3502 h 185"/>
                <a:gd name="T12" fmla="*/ 175 w 28"/>
                <a:gd name="T13" fmla="*/ 2854 h 185"/>
                <a:gd name="T14" fmla="*/ 250 w 28"/>
                <a:gd name="T15" fmla="*/ 1833 h 185"/>
                <a:gd name="T16" fmla="*/ 113 w 28"/>
                <a:gd name="T17" fmla="*/ 477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185">
                  <a:moveTo>
                    <a:pt x="0" y="0"/>
                  </a:moveTo>
                  <a:cubicBezTo>
                    <a:pt x="0" y="19"/>
                    <a:pt x="22" y="32"/>
                    <a:pt x="24" y="52"/>
                  </a:cubicBezTo>
                  <a:cubicBezTo>
                    <a:pt x="26" y="71"/>
                    <a:pt x="24" y="90"/>
                    <a:pt x="24" y="109"/>
                  </a:cubicBezTo>
                  <a:cubicBezTo>
                    <a:pt x="24" y="118"/>
                    <a:pt x="25" y="127"/>
                    <a:pt x="23" y="135"/>
                  </a:cubicBezTo>
                  <a:cubicBezTo>
                    <a:pt x="22" y="141"/>
                    <a:pt x="19" y="148"/>
                    <a:pt x="19" y="154"/>
                  </a:cubicBezTo>
                  <a:cubicBezTo>
                    <a:pt x="20" y="165"/>
                    <a:pt x="28" y="176"/>
                    <a:pt x="21" y="185"/>
                  </a:cubicBezTo>
                  <a:cubicBezTo>
                    <a:pt x="15" y="173"/>
                    <a:pt x="11" y="165"/>
                    <a:pt x="11" y="151"/>
                  </a:cubicBezTo>
                  <a:cubicBezTo>
                    <a:pt x="11" y="133"/>
                    <a:pt x="12" y="114"/>
                    <a:pt x="16" y="97"/>
                  </a:cubicBezTo>
                  <a:cubicBezTo>
                    <a:pt x="20" y="75"/>
                    <a:pt x="18" y="45"/>
                    <a:pt x="7" y="25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8" name="Freeform 167">
              <a:extLst>
                <a:ext uri="{FF2B5EF4-FFF2-40B4-BE49-F238E27FC236}">
                  <a16:creationId xmlns:a16="http://schemas.microsoft.com/office/drawing/2014/main" id="{A469D95C-561D-44A3-AC1C-285375D3C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827"/>
              <a:ext cx="50" cy="272"/>
            </a:xfrm>
            <a:custGeom>
              <a:avLst/>
              <a:gdLst>
                <a:gd name="T0" fmla="*/ 0 w 20"/>
                <a:gd name="T1" fmla="*/ 0 h 102"/>
                <a:gd name="T2" fmla="*/ 158 w 20"/>
                <a:gd name="T3" fmla="*/ 888 h 102"/>
                <a:gd name="T4" fmla="*/ 220 w 20"/>
                <a:gd name="T5" fmla="*/ 1933 h 102"/>
                <a:gd name="T6" fmla="*/ 95 w 20"/>
                <a:gd name="T7" fmla="*/ 1229 h 102"/>
                <a:gd name="T8" fmla="*/ 20 w 20"/>
                <a:gd name="T9" fmla="*/ 54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2">
                  <a:moveTo>
                    <a:pt x="0" y="0"/>
                  </a:moveTo>
                  <a:cubicBezTo>
                    <a:pt x="4" y="15"/>
                    <a:pt x="7" y="32"/>
                    <a:pt x="10" y="47"/>
                  </a:cubicBezTo>
                  <a:cubicBezTo>
                    <a:pt x="13" y="62"/>
                    <a:pt x="20" y="89"/>
                    <a:pt x="14" y="102"/>
                  </a:cubicBezTo>
                  <a:cubicBezTo>
                    <a:pt x="8" y="92"/>
                    <a:pt x="8" y="76"/>
                    <a:pt x="6" y="65"/>
                  </a:cubicBezTo>
                  <a:cubicBezTo>
                    <a:pt x="3" y="52"/>
                    <a:pt x="0" y="42"/>
                    <a:pt x="1" y="29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9" name="Freeform 168">
              <a:extLst>
                <a:ext uri="{FF2B5EF4-FFF2-40B4-BE49-F238E27FC236}">
                  <a16:creationId xmlns:a16="http://schemas.microsoft.com/office/drawing/2014/main" id="{94126222-C2AE-46E6-A6AC-D1B24C42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533"/>
              <a:ext cx="38" cy="222"/>
            </a:xfrm>
            <a:custGeom>
              <a:avLst/>
              <a:gdLst>
                <a:gd name="T0" fmla="*/ 213 w 15"/>
                <a:gd name="T1" fmla="*/ 0 h 83"/>
                <a:gd name="T2" fmla="*/ 63 w 15"/>
                <a:gd name="T3" fmla="*/ 709 h 83"/>
                <a:gd name="T4" fmla="*/ 243 w 15"/>
                <a:gd name="T5" fmla="*/ 1589 h 83"/>
                <a:gd name="T6" fmla="*/ 117 w 15"/>
                <a:gd name="T7" fmla="*/ 744 h 83"/>
                <a:gd name="T8" fmla="*/ 213 w 15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3">
                  <a:moveTo>
                    <a:pt x="13" y="0"/>
                  </a:moveTo>
                  <a:cubicBezTo>
                    <a:pt x="8" y="13"/>
                    <a:pt x="0" y="25"/>
                    <a:pt x="4" y="37"/>
                  </a:cubicBezTo>
                  <a:cubicBezTo>
                    <a:pt x="7" y="49"/>
                    <a:pt x="15" y="69"/>
                    <a:pt x="15" y="83"/>
                  </a:cubicBezTo>
                  <a:cubicBezTo>
                    <a:pt x="15" y="68"/>
                    <a:pt x="9" y="50"/>
                    <a:pt x="7" y="39"/>
                  </a:cubicBezTo>
                  <a:cubicBezTo>
                    <a:pt x="5" y="29"/>
                    <a:pt x="9" y="13"/>
                    <a:pt x="13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0" name="Freeform 169">
              <a:extLst>
                <a:ext uri="{FF2B5EF4-FFF2-40B4-BE49-F238E27FC236}">
                  <a16:creationId xmlns:a16="http://schemas.microsoft.com/office/drawing/2014/main" id="{24C8EAC2-FDDB-4206-9293-52882291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493"/>
              <a:ext cx="27" cy="163"/>
            </a:xfrm>
            <a:custGeom>
              <a:avLst/>
              <a:gdLst>
                <a:gd name="T0" fmla="*/ 0 w 11"/>
                <a:gd name="T1" fmla="*/ 0 h 61"/>
                <a:gd name="T2" fmla="*/ 120 w 11"/>
                <a:gd name="T3" fmla="*/ 687 h 61"/>
                <a:gd name="T4" fmla="*/ 91 w 11"/>
                <a:gd name="T5" fmla="*/ 1165 h 61"/>
                <a:gd name="T6" fmla="*/ 162 w 11"/>
                <a:gd name="T7" fmla="*/ 513 h 61"/>
                <a:gd name="T8" fmla="*/ 0 w 11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1">
                  <a:moveTo>
                    <a:pt x="0" y="0"/>
                  </a:moveTo>
                  <a:cubicBezTo>
                    <a:pt x="7" y="14"/>
                    <a:pt x="9" y="25"/>
                    <a:pt x="8" y="36"/>
                  </a:cubicBezTo>
                  <a:cubicBezTo>
                    <a:pt x="7" y="47"/>
                    <a:pt x="4" y="54"/>
                    <a:pt x="6" y="61"/>
                  </a:cubicBezTo>
                  <a:cubicBezTo>
                    <a:pt x="7" y="48"/>
                    <a:pt x="11" y="41"/>
                    <a:pt x="11" y="27"/>
                  </a:cubicBezTo>
                  <a:cubicBezTo>
                    <a:pt x="11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1" name="Freeform 170">
              <a:extLst>
                <a:ext uri="{FF2B5EF4-FFF2-40B4-BE49-F238E27FC236}">
                  <a16:creationId xmlns:a16="http://schemas.microsoft.com/office/drawing/2014/main" id="{DE8C16EB-9B6F-4F72-AC2F-96390637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565"/>
              <a:ext cx="15" cy="198"/>
            </a:xfrm>
            <a:custGeom>
              <a:avLst/>
              <a:gdLst>
                <a:gd name="T0" fmla="*/ 0 w 6"/>
                <a:gd name="T1" fmla="*/ 0 h 74"/>
                <a:gd name="T2" fmla="*/ 0 w 6"/>
                <a:gd name="T3" fmla="*/ 1418 h 74"/>
                <a:gd name="T4" fmla="*/ 0 w 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4">
                  <a:moveTo>
                    <a:pt x="0" y="0"/>
                  </a:moveTo>
                  <a:cubicBezTo>
                    <a:pt x="0" y="18"/>
                    <a:pt x="1" y="56"/>
                    <a:pt x="0" y="74"/>
                  </a:cubicBezTo>
                  <a:cubicBezTo>
                    <a:pt x="6" y="54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2" name="Freeform 171">
              <a:extLst>
                <a:ext uri="{FF2B5EF4-FFF2-40B4-BE49-F238E27FC236}">
                  <a16:creationId xmlns:a16="http://schemas.microsoft.com/office/drawing/2014/main" id="{4D6FEDDF-545C-4F4B-9F33-5DC16944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909"/>
              <a:ext cx="33" cy="155"/>
            </a:xfrm>
            <a:custGeom>
              <a:avLst/>
              <a:gdLst>
                <a:gd name="T0" fmla="*/ 0 w 13"/>
                <a:gd name="T1" fmla="*/ 0 h 58"/>
                <a:gd name="T2" fmla="*/ 117 w 13"/>
                <a:gd name="T3" fmla="*/ 615 h 58"/>
                <a:gd name="T4" fmla="*/ 160 w 13"/>
                <a:gd name="T5" fmla="*/ 1106 h 58"/>
                <a:gd name="T6" fmla="*/ 0 w 13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8">
                  <a:moveTo>
                    <a:pt x="0" y="0"/>
                  </a:moveTo>
                  <a:cubicBezTo>
                    <a:pt x="1" y="12"/>
                    <a:pt x="4" y="20"/>
                    <a:pt x="7" y="32"/>
                  </a:cubicBezTo>
                  <a:cubicBezTo>
                    <a:pt x="10" y="44"/>
                    <a:pt x="10" y="58"/>
                    <a:pt x="10" y="58"/>
                  </a:cubicBezTo>
                  <a:cubicBezTo>
                    <a:pt x="13" y="34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3" name="Freeform 172">
              <a:extLst>
                <a:ext uri="{FF2B5EF4-FFF2-40B4-BE49-F238E27FC236}">
                  <a16:creationId xmlns:a16="http://schemas.microsoft.com/office/drawing/2014/main" id="{9601CF65-6B3D-401D-BA68-CBF5D3A9B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184"/>
              <a:ext cx="52" cy="51"/>
            </a:xfrm>
            <a:custGeom>
              <a:avLst/>
              <a:gdLst>
                <a:gd name="T0" fmla="*/ 0 w 21"/>
                <a:gd name="T1" fmla="*/ 368 h 19"/>
                <a:gd name="T2" fmla="*/ 62 w 21"/>
                <a:gd name="T3" fmla="*/ 0 h 19"/>
                <a:gd name="T4" fmla="*/ 166 w 21"/>
                <a:gd name="T5" fmla="*/ 81 h 19"/>
                <a:gd name="T6" fmla="*/ 319 w 21"/>
                <a:gd name="T7" fmla="*/ 56 h 19"/>
                <a:gd name="T8" fmla="*/ 166 w 21"/>
                <a:gd name="T9" fmla="*/ 150 h 19"/>
                <a:gd name="T10" fmla="*/ 62 w 21"/>
                <a:gd name="T11" fmla="*/ 33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4" y="15"/>
                    <a:pt x="6" y="5"/>
                    <a:pt x="4" y="0"/>
                  </a:cubicBezTo>
                  <a:cubicBezTo>
                    <a:pt x="7" y="1"/>
                    <a:pt x="8" y="3"/>
                    <a:pt x="11" y="4"/>
                  </a:cubicBezTo>
                  <a:cubicBezTo>
                    <a:pt x="14" y="5"/>
                    <a:pt x="18" y="3"/>
                    <a:pt x="21" y="3"/>
                  </a:cubicBezTo>
                  <a:cubicBezTo>
                    <a:pt x="20" y="6"/>
                    <a:pt x="15" y="6"/>
                    <a:pt x="11" y="8"/>
                  </a:cubicBezTo>
                  <a:cubicBezTo>
                    <a:pt x="7" y="10"/>
                    <a:pt x="6" y="12"/>
                    <a:pt x="4" y="17"/>
                  </a:cubicBezTo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4" name="Freeform 173">
              <a:extLst>
                <a:ext uri="{FF2B5EF4-FFF2-40B4-BE49-F238E27FC236}">
                  <a16:creationId xmlns:a16="http://schemas.microsoft.com/office/drawing/2014/main" id="{C5B97E83-C37B-42BC-89D5-3B639F9F1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120"/>
              <a:ext cx="70" cy="43"/>
            </a:xfrm>
            <a:custGeom>
              <a:avLst/>
              <a:gdLst>
                <a:gd name="T0" fmla="*/ 438 w 28"/>
                <a:gd name="T1" fmla="*/ 59 h 16"/>
                <a:gd name="T2" fmla="*/ 145 w 28"/>
                <a:gd name="T3" fmla="*/ 35 h 16"/>
                <a:gd name="T4" fmla="*/ 188 w 28"/>
                <a:gd name="T5" fmla="*/ 312 h 16"/>
                <a:gd name="T6" fmla="*/ 283 w 28"/>
                <a:gd name="T7" fmla="*/ 1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6">
                  <a:moveTo>
                    <a:pt x="28" y="3"/>
                  </a:moveTo>
                  <a:cubicBezTo>
                    <a:pt x="25" y="0"/>
                    <a:pt x="12" y="1"/>
                    <a:pt x="9" y="2"/>
                  </a:cubicBezTo>
                  <a:cubicBezTo>
                    <a:pt x="0" y="7"/>
                    <a:pt x="8" y="13"/>
                    <a:pt x="12" y="16"/>
                  </a:cubicBezTo>
                  <a:cubicBezTo>
                    <a:pt x="9" y="10"/>
                    <a:pt x="10" y="5"/>
                    <a:pt x="18" y="6"/>
                  </a:cubicBezTo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5" name="Freeform 174">
              <a:extLst>
                <a:ext uri="{FF2B5EF4-FFF2-40B4-BE49-F238E27FC236}">
                  <a16:creationId xmlns:a16="http://schemas.microsoft.com/office/drawing/2014/main" id="{79B39305-3216-412D-9E43-70785550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173"/>
              <a:ext cx="25" cy="171"/>
            </a:xfrm>
            <a:custGeom>
              <a:avLst/>
              <a:gdLst>
                <a:gd name="T0" fmla="*/ 50 w 10"/>
                <a:gd name="T1" fmla="*/ 56 h 64"/>
                <a:gd name="T2" fmla="*/ 83 w 10"/>
                <a:gd name="T3" fmla="*/ 534 h 64"/>
                <a:gd name="T4" fmla="*/ 83 w 10"/>
                <a:gd name="T5" fmla="*/ 858 h 64"/>
                <a:gd name="T6" fmla="*/ 20 w 10"/>
                <a:gd name="T7" fmla="*/ 1221 h 64"/>
                <a:gd name="T8" fmla="*/ 125 w 10"/>
                <a:gd name="T9" fmla="*/ 858 h 64"/>
                <a:gd name="T10" fmla="*/ 125 w 10"/>
                <a:gd name="T11" fmla="*/ 513 h 64"/>
                <a:gd name="T12" fmla="*/ 63 w 10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4">
                  <a:moveTo>
                    <a:pt x="3" y="3"/>
                  </a:moveTo>
                  <a:cubicBezTo>
                    <a:pt x="2" y="12"/>
                    <a:pt x="4" y="18"/>
                    <a:pt x="5" y="28"/>
                  </a:cubicBezTo>
                  <a:cubicBezTo>
                    <a:pt x="6" y="34"/>
                    <a:pt x="6" y="39"/>
                    <a:pt x="5" y="45"/>
                  </a:cubicBezTo>
                  <a:cubicBezTo>
                    <a:pt x="4" y="51"/>
                    <a:pt x="0" y="58"/>
                    <a:pt x="1" y="64"/>
                  </a:cubicBezTo>
                  <a:cubicBezTo>
                    <a:pt x="2" y="57"/>
                    <a:pt x="6" y="51"/>
                    <a:pt x="8" y="45"/>
                  </a:cubicBezTo>
                  <a:cubicBezTo>
                    <a:pt x="10" y="39"/>
                    <a:pt x="9" y="33"/>
                    <a:pt x="8" y="27"/>
                  </a:cubicBezTo>
                  <a:cubicBezTo>
                    <a:pt x="7" y="18"/>
                    <a:pt x="6" y="9"/>
                    <a:pt x="4" y="0"/>
                  </a:cubicBezTo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6" name="Freeform 175">
              <a:extLst>
                <a:ext uri="{FF2B5EF4-FFF2-40B4-BE49-F238E27FC236}">
                  <a16:creationId xmlns:a16="http://schemas.microsoft.com/office/drawing/2014/main" id="{D277AD44-6C7D-49AC-A9C9-A34088B4B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195"/>
              <a:ext cx="15" cy="16"/>
            </a:xfrm>
            <a:custGeom>
              <a:avLst/>
              <a:gdLst>
                <a:gd name="T0" fmla="*/ 20 w 6"/>
                <a:gd name="T1" fmla="*/ 0 h 6"/>
                <a:gd name="T2" fmla="*/ 0 w 6"/>
                <a:gd name="T3" fmla="*/ 115 h 6"/>
                <a:gd name="T4" fmla="*/ 95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2" y="4"/>
                    <a:pt x="4" y="3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7" name="Freeform 176">
              <a:extLst>
                <a:ext uri="{FF2B5EF4-FFF2-40B4-BE49-F238E27FC236}">
                  <a16:creationId xmlns:a16="http://schemas.microsoft.com/office/drawing/2014/main" id="{E5EDBF45-70A2-4080-B5C0-F5CFBBD0E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33"/>
              <a:ext cx="17" cy="14"/>
            </a:xfrm>
            <a:custGeom>
              <a:avLst/>
              <a:gdLst>
                <a:gd name="T0" fmla="*/ 29 w 7"/>
                <a:gd name="T1" fmla="*/ 0 h 5"/>
                <a:gd name="T2" fmla="*/ 0 w 7"/>
                <a:gd name="T3" fmla="*/ 109 h 5"/>
                <a:gd name="T4" fmla="*/ 100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5"/>
                    <a:pt x="5" y="3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8" name="Freeform 177">
              <a:extLst>
                <a:ext uri="{FF2B5EF4-FFF2-40B4-BE49-F238E27FC236}">
                  <a16:creationId xmlns:a16="http://schemas.microsoft.com/office/drawing/2014/main" id="{784F147F-12E0-449E-BEE2-DFD66779F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221"/>
              <a:ext cx="10" cy="54"/>
            </a:xfrm>
            <a:custGeom>
              <a:avLst/>
              <a:gdLst>
                <a:gd name="T0" fmla="*/ 0 w 4"/>
                <a:gd name="T1" fmla="*/ 0 h 20"/>
                <a:gd name="T2" fmla="*/ 50 w 4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0">
                  <a:moveTo>
                    <a:pt x="0" y="0"/>
                  </a:moveTo>
                  <a:cubicBezTo>
                    <a:pt x="4" y="5"/>
                    <a:pt x="4" y="14"/>
                    <a:pt x="3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9" name="Freeform 178">
              <a:extLst>
                <a:ext uri="{FF2B5EF4-FFF2-40B4-BE49-F238E27FC236}">
                  <a16:creationId xmlns:a16="http://schemas.microsoft.com/office/drawing/2014/main" id="{0924C9E3-06D5-4DE2-BC1D-FD0DE1BA3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163"/>
              <a:ext cx="13" cy="85"/>
            </a:xfrm>
            <a:custGeom>
              <a:avLst/>
              <a:gdLst>
                <a:gd name="T0" fmla="*/ 55 w 5"/>
                <a:gd name="T1" fmla="*/ 0 h 32"/>
                <a:gd name="T2" fmla="*/ 0 w 5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8"/>
                    <a:pt x="1" y="23"/>
                    <a:pt x="0" y="32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0" name="Freeform 179">
              <a:extLst>
                <a:ext uri="{FF2B5EF4-FFF2-40B4-BE49-F238E27FC236}">
                  <a16:creationId xmlns:a16="http://schemas.microsoft.com/office/drawing/2014/main" id="{DB96729A-E55A-4DA8-86DA-594B13938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296"/>
              <a:ext cx="32" cy="208"/>
            </a:xfrm>
            <a:custGeom>
              <a:avLst/>
              <a:gdLst>
                <a:gd name="T0" fmla="*/ 153 w 13"/>
                <a:gd name="T1" fmla="*/ 0 h 78"/>
                <a:gd name="T2" fmla="*/ 153 w 13"/>
                <a:gd name="T3" fmla="*/ 683 h 78"/>
                <a:gd name="T4" fmla="*/ 194 w 13"/>
                <a:gd name="T5" fmla="*/ 1480 h 78"/>
                <a:gd name="T6" fmla="*/ 74 w 13"/>
                <a:gd name="T7" fmla="*/ 1024 h 78"/>
                <a:gd name="T8" fmla="*/ 62 w 13"/>
                <a:gd name="T9" fmla="*/ 661 h 78"/>
                <a:gd name="T10" fmla="*/ 30 w 13"/>
                <a:gd name="T11" fmla="*/ 37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78">
                  <a:moveTo>
                    <a:pt x="10" y="0"/>
                  </a:moveTo>
                  <a:cubicBezTo>
                    <a:pt x="7" y="12"/>
                    <a:pt x="9" y="24"/>
                    <a:pt x="10" y="36"/>
                  </a:cubicBezTo>
                  <a:cubicBezTo>
                    <a:pt x="12" y="50"/>
                    <a:pt x="12" y="64"/>
                    <a:pt x="13" y="78"/>
                  </a:cubicBezTo>
                  <a:cubicBezTo>
                    <a:pt x="6" y="73"/>
                    <a:pt x="5" y="61"/>
                    <a:pt x="5" y="54"/>
                  </a:cubicBezTo>
                  <a:cubicBezTo>
                    <a:pt x="5" y="48"/>
                    <a:pt x="5" y="41"/>
                    <a:pt x="4" y="35"/>
                  </a:cubicBezTo>
                  <a:cubicBezTo>
                    <a:pt x="4" y="31"/>
                    <a:pt x="0" y="24"/>
                    <a:pt x="2" y="20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1" name="Freeform 180">
              <a:extLst>
                <a:ext uri="{FF2B5EF4-FFF2-40B4-BE49-F238E27FC236}">
                  <a16:creationId xmlns:a16="http://schemas.microsoft.com/office/drawing/2014/main" id="{5E5EC387-3D4B-4E21-9C90-B1127DF7D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2109"/>
              <a:ext cx="70" cy="347"/>
            </a:xfrm>
            <a:custGeom>
              <a:avLst/>
              <a:gdLst>
                <a:gd name="T0" fmla="*/ 188 w 28"/>
                <a:gd name="T1" fmla="*/ 93 h 130"/>
                <a:gd name="T2" fmla="*/ 208 w 28"/>
                <a:gd name="T3" fmla="*/ 649 h 130"/>
                <a:gd name="T4" fmla="*/ 250 w 28"/>
                <a:gd name="T5" fmla="*/ 854 h 130"/>
                <a:gd name="T6" fmla="*/ 188 w 28"/>
                <a:gd name="T7" fmla="*/ 1140 h 130"/>
                <a:gd name="T8" fmla="*/ 238 w 28"/>
                <a:gd name="T9" fmla="*/ 2472 h 130"/>
                <a:gd name="T10" fmla="*/ 250 w 28"/>
                <a:gd name="T11" fmla="*/ 1754 h 130"/>
                <a:gd name="T12" fmla="*/ 300 w 28"/>
                <a:gd name="T13" fmla="*/ 1332 h 130"/>
                <a:gd name="T14" fmla="*/ 395 w 28"/>
                <a:gd name="T15" fmla="*/ 1025 h 130"/>
                <a:gd name="T16" fmla="*/ 375 w 28"/>
                <a:gd name="T17" fmla="*/ 627 h 130"/>
                <a:gd name="T18" fmla="*/ 438 w 28"/>
                <a:gd name="T19" fmla="*/ 0 h 1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30">
                  <a:moveTo>
                    <a:pt x="12" y="5"/>
                  </a:moveTo>
                  <a:cubicBezTo>
                    <a:pt x="12" y="15"/>
                    <a:pt x="12" y="26"/>
                    <a:pt x="13" y="34"/>
                  </a:cubicBezTo>
                  <a:cubicBezTo>
                    <a:pt x="14" y="38"/>
                    <a:pt x="16" y="41"/>
                    <a:pt x="16" y="45"/>
                  </a:cubicBezTo>
                  <a:cubicBezTo>
                    <a:pt x="16" y="49"/>
                    <a:pt x="13" y="55"/>
                    <a:pt x="12" y="60"/>
                  </a:cubicBezTo>
                  <a:cubicBezTo>
                    <a:pt x="5" y="84"/>
                    <a:pt x="0" y="110"/>
                    <a:pt x="15" y="130"/>
                  </a:cubicBezTo>
                  <a:cubicBezTo>
                    <a:pt x="22" y="119"/>
                    <a:pt x="16" y="104"/>
                    <a:pt x="16" y="92"/>
                  </a:cubicBezTo>
                  <a:cubicBezTo>
                    <a:pt x="16" y="84"/>
                    <a:pt x="16" y="77"/>
                    <a:pt x="19" y="70"/>
                  </a:cubicBezTo>
                  <a:cubicBezTo>
                    <a:pt x="22" y="64"/>
                    <a:pt x="24" y="60"/>
                    <a:pt x="25" y="54"/>
                  </a:cubicBezTo>
                  <a:cubicBezTo>
                    <a:pt x="26" y="47"/>
                    <a:pt x="25" y="40"/>
                    <a:pt x="24" y="33"/>
                  </a:cubicBezTo>
                  <a:cubicBezTo>
                    <a:pt x="23" y="22"/>
                    <a:pt x="27" y="12"/>
                    <a:pt x="28" y="0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2" name="Freeform 181">
              <a:extLst>
                <a:ext uri="{FF2B5EF4-FFF2-40B4-BE49-F238E27FC236}">
                  <a16:creationId xmlns:a16="http://schemas.microsoft.com/office/drawing/2014/main" id="{9DC43A94-AD44-4B9E-9490-A8999D9C2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381"/>
              <a:ext cx="273" cy="683"/>
            </a:xfrm>
            <a:custGeom>
              <a:avLst/>
              <a:gdLst>
                <a:gd name="T0" fmla="*/ 1681 w 109"/>
                <a:gd name="T1" fmla="*/ 3781 h 256"/>
                <a:gd name="T2" fmla="*/ 1681 w 109"/>
                <a:gd name="T3" fmla="*/ 2449 h 256"/>
                <a:gd name="T4" fmla="*/ 1630 w 109"/>
                <a:gd name="T5" fmla="*/ 1425 h 256"/>
                <a:gd name="T6" fmla="*/ 1651 w 109"/>
                <a:gd name="T7" fmla="*/ 320 h 256"/>
                <a:gd name="T8" fmla="*/ 1505 w 109"/>
                <a:gd name="T9" fmla="*/ 285 h 256"/>
                <a:gd name="T10" fmla="*/ 1380 w 109"/>
                <a:gd name="T11" fmla="*/ 320 h 256"/>
                <a:gd name="T12" fmla="*/ 1285 w 109"/>
                <a:gd name="T13" fmla="*/ 149 h 256"/>
                <a:gd name="T14" fmla="*/ 1147 w 109"/>
                <a:gd name="T15" fmla="*/ 115 h 256"/>
                <a:gd name="T16" fmla="*/ 959 w 109"/>
                <a:gd name="T17" fmla="*/ 171 h 256"/>
                <a:gd name="T18" fmla="*/ 741 w 109"/>
                <a:gd name="T19" fmla="*/ 0 h 256"/>
                <a:gd name="T20" fmla="*/ 584 w 109"/>
                <a:gd name="T21" fmla="*/ 136 h 256"/>
                <a:gd name="T22" fmla="*/ 438 w 109"/>
                <a:gd name="T23" fmla="*/ 115 h 256"/>
                <a:gd name="T24" fmla="*/ 301 w 109"/>
                <a:gd name="T25" fmla="*/ 264 h 256"/>
                <a:gd name="T26" fmla="*/ 145 w 109"/>
                <a:gd name="T27" fmla="*/ 307 h 256"/>
                <a:gd name="T28" fmla="*/ 83 w 109"/>
                <a:gd name="T29" fmla="*/ 264 h 256"/>
                <a:gd name="T30" fmla="*/ 20 w 109"/>
                <a:gd name="T31" fmla="*/ 376 h 256"/>
                <a:gd name="T32" fmla="*/ 0 w 109"/>
                <a:gd name="T33" fmla="*/ 376 h 256"/>
                <a:gd name="T34" fmla="*/ 0 w 109"/>
                <a:gd name="T35" fmla="*/ 4861 h 256"/>
                <a:gd name="T36" fmla="*/ 1681 w 109"/>
                <a:gd name="T37" fmla="*/ 4861 h 256"/>
                <a:gd name="T38" fmla="*/ 1681 w 109"/>
                <a:gd name="T39" fmla="*/ 3781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2" y="96"/>
                    <a:pt x="104" y="75"/>
                  </a:cubicBezTo>
                  <a:cubicBezTo>
                    <a:pt x="105" y="55"/>
                    <a:pt x="104" y="42"/>
                    <a:pt x="105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7" y="256"/>
                    <a:pt x="107" y="256"/>
                    <a:pt x="107" y="256"/>
                  </a:cubicBezTo>
                  <a:cubicBezTo>
                    <a:pt x="107" y="236"/>
                    <a:pt x="106" y="222"/>
                    <a:pt x="107" y="19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3" name="Freeform 182">
              <a:extLst>
                <a:ext uri="{FF2B5EF4-FFF2-40B4-BE49-F238E27FC236}">
                  <a16:creationId xmlns:a16="http://schemas.microsoft.com/office/drawing/2014/main" id="{680CC3AE-4F92-4A99-BFB0-0A7B2571B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421"/>
              <a:ext cx="287" cy="643"/>
            </a:xfrm>
            <a:custGeom>
              <a:avLst/>
              <a:gdLst>
                <a:gd name="T0" fmla="*/ 1787 w 115"/>
                <a:gd name="T1" fmla="*/ 4578 h 241"/>
                <a:gd name="T2" fmla="*/ 1787 w 115"/>
                <a:gd name="T3" fmla="*/ 376 h 241"/>
                <a:gd name="T4" fmla="*/ 1787 w 115"/>
                <a:gd name="T5" fmla="*/ 376 h 241"/>
                <a:gd name="T6" fmla="*/ 1662 w 115"/>
                <a:gd name="T7" fmla="*/ 248 h 241"/>
                <a:gd name="T8" fmla="*/ 1537 w 115"/>
                <a:gd name="T9" fmla="*/ 285 h 241"/>
                <a:gd name="T10" fmla="*/ 1340 w 115"/>
                <a:gd name="T11" fmla="*/ 205 h 241"/>
                <a:gd name="T12" fmla="*/ 1245 w 115"/>
                <a:gd name="T13" fmla="*/ 285 h 241"/>
                <a:gd name="T14" fmla="*/ 1153 w 115"/>
                <a:gd name="T15" fmla="*/ 227 h 241"/>
                <a:gd name="T16" fmla="*/ 1071 w 115"/>
                <a:gd name="T17" fmla="*/ 192 h 241"/>
                <a:gd name="T18" fmla="*/ 903 w 115"/>
                <a:gd name="T19" fmla="*/ 307 h 241"/>
                <a:gd name="T20" fmla="*/ 759 w 115"/>
                <a:gd name="T21" fmla="*/ 248 h 241"/>
                <a:gd name="T22" fmla="*/ 604 w 115"/>
                <a:gd name="T23" fmla="*/ 171 h 241"/>
                <a:gd name="T24" fmla="*/ 529 w 115"/>
                <a:gd name="T25" fmla="*/ 35 h 241"/>
                <a:gd name="T26" fmla="*/ 417 w 115"/>
                <a:gd name="T27" fmla="*/ 136 h 241"/>
                <a:gd name="T28" fmla="*/ 280 w 115"/>
                <a:gd name="T29" fmla="*/ 0 h 241"/>
                <a:gd name="T30" fmla="*/ 217 w 115"/>
                <a:gd name="T31" fmla="*/ 93 h 241"/>
                <a:gd name="T32" fmla="*/ 92 w 115"/>
                <a:gd name="T33" fmla="*/ 93 h 241"/>
                <a:gd name="T34" fmla="*/ 42 w 115"/>
                <a:gd name="T35" fmla="*/ 77 h 241"/>
                <a:gd name="T36" fmla="*/ 62 w 115"/>
                <a:gd name="T37" fmla="*/ 683 h 241"/>
                <a:gd name="T38" fmla="*/ 105 w 115"/>
                <a:gd name="T39" fmla="*/ 2070 h 241"/>
                <a:gd name="T40" fmla="*/ 30 w 115"/>
                <a:gd name="T41" fmla="*/ 3530 h 241"/>
                <a:gd name="T42" fmla="*/ 105 w 115"/>
                <a:gd name="T43" fmla="*/ 4578 h 241"/>
                <a:gd name="T44" fmla="*/ 1787 w 115"/>
                <a:gd name="T45" fmla="*/ 4578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5" h="241">
                  <a:moveTo>
                    <a:pt x="115" y="241"/>
                  </a:moveTo>
                  <a:cubicBezTo>
                    <a:pt x="115" y="20"/>
                    <a:pt x="115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5"/>
                    <a:pt x="4" y="26"/>
                    <a:pt x="4" y="36"/>
                  </a:cubicBezTo>
                  <a:cubicBezTo>
                    <a:pt x="4" y="57"/>
                    <a:pt x="7" y="84"/>
                    <a:pt x="7" y="109"/>
                  </a:cubicBezTo>
                  <a:cubicBezTo>
                    <a:pt x="7" y="133"/>
                    <a:pt x="3" y="160"/>
                    <a:pt x="2" y="186"/>
                  </a:cubicBezTo>
                  <a:cubicBezTo>
                    <a:pt x="0" y="212"/>
                    <a:pt x="7" y="241"/>
                    <a:pt x="7" y="241"/>
                  </a:cubicBezTo>
                  <a:lnTo>
                    <a:pt x="115" y="24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4" name="Freeform 183">
              <a:extLst>
                <a:ext uri="{FF2B5EF4-FFF2-40B4-BE49-F238E27FC236}">
                  <a16:creationId xmlns:a16="http://schemas.microsoft.com/office/drawing/2014/main" id="{76B8F4BC-9DBC-4324-95D9-7280E829E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371"/>
              <a:ext cx="335" cy="690"/>
            </a:xfrm>
            <a:custGeom>
              <a:avLst/>
              <a:gdLst>
                <a:gd name="T0" fmla="*/ 83 w 134"/>
                <a:gd name="T1" fmla="*/ 4897 h 259"/>
                <a:gd name="T2" fmla="*/ 95 w 134"/>
                <a:gd name="T3" fmla="*/ 4897 h 259"/>
                <a:gd name="T4" fmla="*/ 1095 w 134"/>
                <a:gd name="T5" fmla="*/ 4236 h 259"/>
                <a:gd name="T6" fmla="*/ 2083 w 134"/>
                <a:gd name="T7" fmla="*/ 4806 h 259"/>
                <a:gd name="T8" fmla="*/ 2020 w 134"/>
                <a:gd name="T9" fmla="*/ 3876 h 259"/>
                <a:gd name="T10" fmla="*/ 2095 w 134"/>
                <a:gd name="T11" fmla="*/ 2419 h 259"/>
                <a:gd name="T12" fmla="*/ 2050 w 134"/>
                <a:gd name="T13" fmla="*/ 1044 h 259"/>
                <a:gd name="T14" fmla="*/ 2033 w 134"/>
                <a:gd name="T15" fmla="*/ 434 h 259"/>
                <a:gd name="T16" fmla="*/ 2033 w 134"/>
                <a:gd name="T17" fmla="*/ 434 h 259"/>
                <a:gd name="T18" fmla="*/ 1938 w 134"/>
                <a:gd name="T19" fmla="*/ 264 h 259"/>
                <a:gd name="T20" fmla="*/ 1908 w 134"/>
                <a:gd name="T21" fmla="*/ 285 h 259"/>
                <a:gd name="T22" fmla="*/ 1783 w 134"/>
                <a:gd name="T23" fmla="*/ 171 h 259"/>
                <a:gd name="T24" fmla="*/ 1658 w 134"/>
                <a:gd name="T25" fmla="*/ 205 h 259"/>
                <a:gd name="T26" fmla="*/ 1625 w 134"/>
                <a:gd name="T27" fmla="*/ 93 h 259"/>
                <a:gd name="T28" fmla="*/ 1470 w 134"/>
                <a:gd name="T29" fmla="*/ 77 h 259"/>
                <a:gd name="T30" fmla="*/ 1375 w 134"/>
                <a:gd name="T31" fmla="*/ 115 h 259"/>
                <a:gd name="T32" fmla="*/ 1220 w 134"/>
                <a:gd name="T33" fmla="*/ 0 h 259"/>
                <a:gd name="T34" fmla="*/ 1113 w 134"/>
                <a:gd name="T35" fmla="*/ 192 h 259"/>
                <a:gd name="T36" fmla="*/ 1000 w 134"/>
                <a:gd name="T37" fmla="*/ 77 h 259"/>
                <a:gd name="T38" fmla="*/ 833 w 134"/>
                <a:gd name="T39" fmla="*/ 136 h 259"/>
                <a:gd name="T40" fmla="*/ 738 w 134"/>
                <a:gd name="T41" fmla="*/ 77 h 259"/>
                <a:gd name="T42" fmla="*/ 595 w 134"/>
                <a:gd name="T43" fmla="*/ 248 h 259"/>
                <a:gd name="T44" fmla="*/ 550 w 134"/>
                <a:gd name="T45" fmla="*/ 136 h 259"/>
                <a:gd name="T46" fmla="*/ 470 w 134"/>
                <a:gd name="T47" fmla="*/ 93 h 259"/>
                <a:gd name="T48" fmla="*/ 313 w 134"/>
                <a:gd name="T49" fmla="*/ 171 h 259"/>
                <a:gd name="T50" fmla="*/ 238 w 134"/>
                <a:gd name="T51" fmla="*/ 93 h 259"/>
                <a:gd name="T52" fmla="*/ 158 w 134"/>
                <a:gd name="T53" fmla="*/ 149 h 259"/>
                <a:gd name="T54" fmla="*/ 63 w 134"/>
                <a:gd name="T55" fmla="*/ 397 h 259"/>
                <a:gd name="T56" fmla="*/ 50 w 134"/>
                <a:gd name="T57" fmla="*/ 397 h 259"/>
                <a:gd name="T58" fmla="*/ 33 w 134"/>
                <a:gd name="T59" fmla="*/ 1489 h 259"/>
                <a:gd name="T60" fmla="*/ 83 w 134"/>
                <a:gd name="T61" fmla="*/ 2512 h 259"/>
                <a:gd name="T62" fmla="*/ 83 w 134"/>
                <a:gd name="T63" fmla="*/ 3839 h 259"/>
                <a:gd name="T64" fmla="*/ 83 w 134"/>
                <a:gd name="T65" fmla="*/ 4897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5" y="259"/>
                  </a:moveTo>
                  <a:cubicBezTo>
                    <a:pt x="6" y="259"/>
                    <a:pt x="6" y="259"/>
                    <a:pt x="6" y="259"/>
                  </a:cubicBezTo>
                  <a:cubicBezTo>
                    <a:pt x="6" y="240"/>
                    <a:pt x="35" y="224"/>
                    <a:pt x="70" y="224"/>
                  </a:cubicBezTo>
                  <a:cubicBezTo>
                    <a:pt x="102" y="224"/>
                    <a:pt x="128" y="237"/>
                    <a:pt x="133" y="254"/>
                  </a:cubicBezTo>
                  <a:cubicBezTo>
                    <a:pt x="131" y="244"/>
                    <a:pt x="128" y="224"/>
                    <a:pt x="129" y="205"/>
                  </a:cubicBezTo>
                  <a:cubicBezTo>
                    <a:pt x="130" y="179"/>
                    <a:pt x="134" y="152"/>
                    <a:pt x="134" y="128"/>
                  </a:cubicBezTo>
                  <a:cubicBezTo>
                    <a:pt x="134" y="103"/>
                    <a:pt x="131" y="76"/>
                    <a:pt x="131" y="55"/>
                  </a:cubicBezTo>
                  <a:cubicBezTo>
                    <a:pt x="131" y="45"/>
                    <a:pt x="130" y="34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3" y="59"/>
                    <a:pt x="2" y="79"/>
                  </a:cubicBezTo>
                  <a:cubicBezTo>
                    <a:pt x="0" y="100"/>
                    <a:pt x="5" y="111"/>
                    <a:pt x="5" y="133"/>
                  </a:cubicBezTo>
                  <a:cubicBezTo>
                    <a:pt x="5" y="156"/>
                    <a:pt x="7" y="181"/>
                    <a:pt x="5" y="203"/>
                  </a:cubicBezTo>
                  <a:cubicBezTo>
                    <a:pt x="4" y="226"/>
                    <a:pt x="5" y="240"/>
                    <a:pt x="5" y="25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5" name="Freeform 184">
              <a:extLst>
                <a:ext uri="{FF2B5EF4-FFF2-40B4-BE49-F238E27FC236}">
                  <a16:creationId xmlns:a16="http://schemas.microsoft.com/office/drawing/2014/main" id="{C94F1636-57A2-47BF-BBE3-20F23E40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427"/>
              <a:ext cx="280" cy="754"/>
            </a:xfrm>
            <a:custGeom>
              <a:avLst/>
              <a:gdLst>
                <a:gd name="T0" fmla="*/ 20 w 112"/>
                <a:gd name="T1" fmla="*/ 5353 h 283"/>
                <a:gd name="T2" fmla="*/ 50 w 112"/>
                <a:gd name="T3" fmla="*/ 5353 h 283"/>
                <a:gd name="T4" fmla="*/ 175 w 112"/>
                <a:gd name="T5" fmla="*/ 5353 h 283"/>
                <a:gd name="T6" fmla="*/ 238 w 112"/>
                <a:gd name="T7" fmla="*/ 5182 h 283"/>
                <a:gd name="T8" fmla="*/ 375 w 112"/>
                <a:gd name="T9" fmla="*/ 5297 h 283"/>
                <a:gd name="T10" fmla="*/ 488 w 112"/>
                <a:gd name="T11" fmla="*/ 5203 h 283"/>
                <a:gd name="T12" fmla="*/ 563 w 112"/>
                <a:gd name="T13" fmla="*/ 5353 h 283"/>
                <a:gd name="T14" fmla="*/ 708 w 112"/>
                <a:gd name="T15" fmla="*/ 5182 h 283"/>
                <a:gd name="T16" fmla="*/ 863 w 112"/>
                <a:gd name="T17" fmla="*/ 5331 h 283"/>
                <a:gd name="T18" fmla="*/ 1095 w 112"/>
                <a:gd name="T19" fmla="*/ 5182 h 283"/>
                <a:gd name="T20" fmla="*/ 1113 w 112"/>
                <a:gd name="T21" fmla="*/ 5259 h 283"/>
                <a:gd name="T22" fmla="*/ 1208 w 112"/>
                <a:gd name="T23" fmla="*/ 5318 h 283"/>
                <a:gd name="T24" fmla="*/ 1300 w 112"/>
                <a:gd name="T25" fmla="*/ 5238 h 283"/>
                <a:gd name="T26" fmla="*/ 1500 w 112"/>
                <a:gd name="T27" fmla="*/ 5318 h 283"/>
                <a:gd name="T28" fmla="*/ 1625 w 112"/>
                <a:gd name="T29" fmla="*/ 5275 h 283"/>
                <a:gd name="T30" fmla="*/ 1750 w 112"/>
                <a:gd name="T31" fmla="*/ 5297 h 283"/>
                <a:gd name="T32" fmla="*/ 1750 w 112"/>
                <a:gd name="T33" fmla="*/ 5318 h 283"/>
                <a:gd name="T34" fmla="*/ 1750 w 112"/>
                <a:gd name="T35" fmla="*/ 0 h 283"/>
                <a:gd name="T36" fmla="*/ 63 w 112"/>
                <a:gd name="T37" fmla="*/ 0 h 283"/>
                <a:gd name="T38" fmla="*/ 63 w 112"/>
                <a:gd name="T39" fmla="*/ 477 h 283"/>
                <a:gd name="T40" fmla="*/ 83 w 112"/>
                <a:gd name="T41" fmla="*/ 1660 h 283"/>
                <a:gd name="T42" fmla="*/ 33 w 112"/>
                <a:gd name="T43" fmla="*/ 2555 h 283"/>
                <a:gd name="T44" fmla="*/ 0 w 112"/>
                <a:gd name="T45" fmla="*/ 3839 h 283"/>
                <a:gd name="T46" fmla="*/ 20 w 112"/>
                <a:gd name="T47" fmla="*/ 535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283">
                  <a:moveTo>
                    <a:pt x="1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5" y="282"/>
                    <a:pt x="55" y="282"/>
                    <a:pt x="55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3" y="277"/>
                    <a:pt x="83" y="277"/>
                    <a:pt x="83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2" y="281"/>
                    <a:pt x="112" y="281"/>
                    <a:pt x="112" y="28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43"/>
                    <a:pt x="6" y="73"/>
                    <a:pt x="5" y="88"/>
                  </a:cubicBezTo>
                  <a:cubicBezTo>
                    <a:pt x="4" y="102"/>
                    <a:pt x="3" y="118"/>
                    <a:pt x="2" y="135"/>
                  </a:cubicBezTo>
                  <a:cubicBezTo>
                    <a:pt x="1" y="153"/>
                    <a:pt x="0" y="177"/>
                    <a:pt x="0" y="203"/>
                  </a:cubicBezTo>
                  <a:cubicBezTo>
                    <a:pt x="1" y="224"/>
                    <a:pt x="1" y="260"/>
                    <a:pt x="1" y="28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6" name="Freeform 185">
              <a:extLst>
                <a:ext uri="{FF2B5EF4-FFF2-40B4-BE49-F238E27FC236}">
                  <a16:creationId xmlns:a16="http://schemas.microsoft.com/office/drawing/2014/main" id="{C54D41ED-19E0-4646-B0C0-D43523B24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331"/>
              <a:ext cx="332" cy="850"/>
            </a:xfrm>
            <a:custGeom>
              <a:avLst/>
              <a:gdLst>
                <a:gd name="T0" fmla="*/ 12 w 133"/>
                <a:gd name="T1" fmla="*/ 5183 h 319"/>
                <a:gd name="T2" fmla="*/ 0 w 133"/>
                <a:gd name="T3" fmla="*/ 5750 h 319"/>
                <a:gd name="T4" fmla="*/ 42 w 133"/>
                <a:gd name="T5" fmla="*/ 5601 h 319"/>
                <a:gd name="T6" fmla="*/ 125 w 133"/>
                <a:gd name="T7" fmla="*/ 5489 h 319"/>
                <a:gd name="T8" fmla="*/ 200 w 133"/>
                <a:gd name="T9" fmla="*/ 5430 h 319"/>
                <a:gd name="T10" fmla="*/ 280 w 133"/>
                <a:gd name="T11" fmla="*/ 5502 h 319"/>
                <a:gd name="T12" fmla="*/ 437 w 133"/>
                <a:gd name="T13" fmla="*/ 5430 h 319"/>
                <a:gd name="T14" fmla="*/ 512 w 133"/>
                <a:gd name="T15" fmla="*/ 5468 h 319"/>
                <a:gd name="T16" fmla="*/ 562 w 133"/>
                <a:gd name="T17" fmla="*/ 5558 h 319"/>
                <a:gd name="T18" fmla="*/ 699 w 133"/>
                <a:gd name="T19" fmla="*/ 5388 h 319"/>
                <a:gd name="T20" fmla="*/ 791 w 133"/>
                <a:gd name="T21" fmla="*/ 5468 h 319"/>
                <a:gd name="T22" fmla="*/ 966 w 133"/>
                <a:gd name="T23" fmla="*/ 5409 h 319"/>
                <a:gd name="T24" fmla="*/ 1071 w 133"/>
                <a:gd name="T25" fmla="*/ 5524 h 319"/>
                <a:gd name="T26" fmla="*/ 1183 w 133"/>
                <a:gd name="T27" fmla="*/ 5430 h 319"/>
                <a:gd name="T28" fmla="*/ 1216 w 133"/>
                <a:gd name="T29" fmla="*/ 5353 h 319"/>
                <a:gd name="T30" fmla="*/ 1340 w 133"/>
                <a:gd name="T31" fmla="*/ 5524 h 319"/>
                <a:gd name="T32" fmla="*/ 1415 w 133"/>
                <a:gd name="T33" fmla="*/ 5489 h 319"/>
                <a:gd name="T34" fmla="*/ 1590 w 133"/>
                <a:gd name="T35" fmla="*/ 5502 h 319"/>
                <a:gd name="T36" fmla="*/ 1620 w 133"/>
                <a:gd name="T37" fmla="*/ 5638 h 319"/>
                <a:gd name="T38" fmla="*/ 1745 w 133"/>
                <a:gd name="T39" fmla="*/ 5601 h 319"/>
                <a:gd name="T40" fmla="*/ 1870 w 133"/>
                <a:gd name="T41" fmla="*/ 5694 h 319"/>
                <a:gd name="T42" fmla="*/ 1882 w 133"/>
                <a:gd name="T43" fmla="*/ 5843 h 319"/>
                <a:gd name="T44" fmla="*/ 1975 w 133"/>
                <a:gd name="T45" fmla="*/ 6014 h 319"/>
                <a:gd name="T46" fmla="*/ 1994 w 133"/>
                <a:gd name="T47" fmla="*/ 6035 h 319"/>
                <a:gd name="T48" fmla="*/ 1975 w 133"/>
                <a:gd name="T49" fmla="*/ 4522 h 319"/>
                <a:gd name="T50" fmla="*/ 2007 w 133"/>
                <a:gd name="T51" fmla="*/ 3237 h 319"/>
                <a:gd name="T52" fmla="*/ 2057 w 133"/>
                <a:gd name="T53" fmla="*/ 2342 h 319"/>
                <a:gd name="T54" fmla="*/ 2037 w 133"/>
                <a:gd name="T55" fmla="*/ 1156 h 319"/>
                <a:gd name="T56" fmla="*/ 2037 w 133"/>
                <a:gd name="T57" fmla="*/ 682 h 319"/>
                <a:gd name="T58" fmla="*/ 2037 w 133"/>
                <a:gd name="T59" fmla="*/ 682 h 319"/>
                <a:gd name="T60" fmla="*/ 1041 w 133"/>
                <a:gd name="T61" fmla="*/ 0 h 319"/>
                <a:gd name="T62" fmla="*/ 42 w 133"/>
                <a:gd name="T63" fmla="*/ 682 h 319"/>
                <a:gd name="T64" fmla="*/ 42 w 133"/>
                <a:gd name="T65" fmla="*/ 682 h 319"/>
                <a:gd name="T66" fmla="*/ 42 w 133"/>
                <a:gd name="T67" fmla="*/ 682 h 319"/>
                <a:gd name="T68" fmla="*/ 42 w 133"/>
                <a:gd name="T69" fmla="*/ 682 h 319"/>
                <a:gd name="T70" fmla="*/ 42 w 133"/>
                <a:gd name="T71" fmla="*/ 682 h 319"/>
                <a:gd name="T72" fmla="*/ 42 w 133"/>
                <a:gd name="T73" fmla="*/ 1135 h 319"/>
                <a:gd name="T74" fmla="*/ 0 w 133"/>
                <a:gd name="T75" fmla="*/ 2060 h 319"/>
                <a:gd name="T76" fmla="*/ 62 w 133"/>
                <a:gd name="T77" fmla="*/ 2952 h 319"/>
                <a:gd name="T78" fmla="*/ 0 w 133"/>
                <a:gd name="T79" fmla="*/ 4010 h 319"/>
                <a:gd name="T80" fmla="*/ 12 w 133"/>
                <a:gd name="T81" fmla="*/ 5183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1" y="274"/>
                  </a:moveTo>
                  <a:cubicBezTo>
                    <a:pt x="1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3" y="287"/>
                    <a:pt x="13" y="287"/>
                    <a:pt x="13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8" y="319"/>
                    <a:pt x="128" y="319"/>
                    <a:pt x="128" y="319"/>
                  </a:cubicBezTo>
                  <a:cubicBezTo>
                    <a:pt x="128" y="296"/>
                    <a:pt x="128" y="260"/>
                    <a:pt x="127" y="239"/>
                  </a:cubicBezTo>
                  <a:cubicBezTo>
                    <a:pt x="127" y="213"/>
                    <a:pt x="128" y="189"/>
                    <a:pt x="129" y="171"/>
                  </a:cubicBezTo>
                  <a:cubicBezTo>
                    <a:pt x="130" y="154"/>
                    <a:pt x="131" y="138"/>
                    <a:pt x="132" y="124"/>
                  </a:cubicBezTo>
                  <a:cubicBezTo>
                    <a:pt x="133" y="109"/>
                    <a:pt x="131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1" y="239"/>
                    <a:pt x="1" y="27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7" name="Freeform 186">
              <a:extLst>
                <a:ext uri="{FF2B5EF4-FFF2-40B4-BE49-F238E27FC236}">
                  <a16:creationId xmlns:a16="http://schemas.microsoft.com/office/drawing/2014/main" id="{600C1FBE-BA63-4ECE-9C59-85435760F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427"/>
              <a:ext cx="273" cy="746"/>
            </a:xfrm>
            <a:custGeom>
              <a:avLst/>
              <a:gdLst>
                <a:gd name="T0" fmla="*/ 83 w 109"/>
                <a:gd name="T1" fmla="*/ 4956 h 280"/>
                <a:gd name="T2" fmla="*/ 145 w 109"/>
                <a:gd name="T3" fmla="*/ 5089 h 280"/>
                <a:gd name="T4" fmla="*/ 333 w 109"/>
                <a:gd name="T5" fmla="*/ 4934 h 280"/>
                <a:gd name="T6" fmla="*/ 438 w 109"/>
                <a:gd name="T7" fmla="*/ 5089 h 280"/>
                <a:gd name="T8" fmla="*/ 584 w 109"/>
                <a:gd name="T9" fmla="*/ 5105 h 280"/>
                <a:gd name="T10" fmla="*/ 741 w 109"/>
                <a:gd name="T11" fmla="*/ 4977 h 280"/>
                <a:gd name="T12" fmla="*/ 959 w 109"/>
                <a:gd name="T13" fmla="*/ 5147 h 280"/>
                <a:gd name="T14" fmla="*/ 1147 w 109"/>
                <a:gd name="T15" fmla="*/ 5089 h 280"/>
                <a:gd name="T16" fmla="*/ 1255 w 109"/>
                <a:gd name="T17" fmla="*/ 4956 h 280"/>
                <a:gd name="T18" fmla="*/ 1285 w 109"/>
                <a:gd name="T19" fmla="*/ 5126 h 280"/>
                <a:gd name="T20" fmla="*/ 1380 w 109"/>
                <a:gd name="T21" fmla="*/ 5297 h 280"/>
                <a:gd name="T22" fmla="*/ 1505 w 109"/>
                <a:gd name="T23" fmla="*/ 5259 h 280"/>
                <a:gd name="T24" fmla="*/ 1588 w 109"/>
                <a:gd name="T25" fmla="*/ 5238 h 280"/>
                <a:gd name="T26" fmla="*/ 1651 w 109"/>
                <a:gd name="T27" fmla="*/ 5067 h 280"/>
                <a:gd name="T28" fmla="*/ 1663 w 109"/>
                <a:gd name="T29" fmla="*/ 4500 h 280"/>
                <a:gd name="T30" fmla="*/ 1651 w 109"/>
                <a:gd name="T31" fmla="*/ 3330 h 280"/>
                <a:gd name="T32" fmla="*/ 1713 w 109"/>
                <a:gd name="T33" fmla="*/ 2273 h 280"/>
                <a:gd name="T34" fmla="*/ 1651 w 109"/>
                <a:gd name="T35" fmla="*/ 1377 h 280"/>
                <a:gd name="T36" fmla="*/ 1693 w 109"/>
                <a:gd name="T37" fmla="*/ 456 h 280"/>
                <a:gd name="T38" fmla="*/ 1693 w 109"/>
                <a:gd name="T39" fmla="*/ 0 h 280"/>
                <a:gd name="T40" fmla="*/ 0 w 109"/>
                <a:gd name="T41" fmla="*/ 0 h 280"/>
                <a:gd name="T42" fmla="*/ 0 w 109"/>
                <a:gd name="T43" fmla="*/ 5033 h 280"/>
                <a:gd name="T44" fmla="*/ 83 w 109"/>
                <a:gd name="T45" fmla="*/ 495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5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2" y="271"/>
                    <a:pt x="82" y="271"/>
                    <a:pt x="82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1" y="277"/>
                    <a:pt x="101" y="277"/>
                    <a:pt x="101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6" y="248"/>
                    <a:pt x="106" y="238"/>
                  </a:cubicBezTo>
                  <a:cubicBezTo>
                    <a:pt x="106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5" y="262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8" name="Freeform 187">
              <a:extLst>
                <a:ext uri="{FF2B5EF4-FFF2-40B4-BE49-F238E27FC236}">
                  <a16:creationId xmlns:a16="http://schemas.microsoft.com/office/drawing/2014/main" id="{02D086FB-2B67-4198-B49C-BE4C4F066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427"/>
              <a:ext cx="1015" cy="1637"/>
            </a:xfrm>
            <a:custGeom>
              <a:avLst/>
              <a:gdLst>
                <a:gd name="T0" fmla="*/ 5988 w 406"/>
                <a:gd name="T1" fmla="*/ 0 h 614"/>
                <a:gd name="T2" fmla="*/ 5863 w 406"/>
                <a:gd name="T3" fmla="*/ 5324 h 614"/>
                <a:gd name="T4" fmla="*/ 5738 w 406"/>
                <a:gd name="T5" fmla="*/ 5290 h 614"/>
                <a:gd name="T6" fmla="*/ 5408 w 406"/>
                <a:gd name="T7" fmla="*/ 5252 h 614"/>
                <a:gd name="T8" fmla="*/ 5220 w 406"/>
                <a:gd name="T9" fmla="*/ 5268 h 614"/>
                <a:gd name="T10" fmla="*/ 4970 w 406"/>
                <a:gd name="T11" fmla="*/ 5346 h 614"/>
                <a:gd name="T12" fmla="*/ 4675 w 406"/>
                <a:gd name="T13" fmla="*/ 5367 h 614"/>
                <a:gd name="T14" fmla="*/ 4488 w 406"/>
                <a:gd name="T15" fmla="*/ 5311 h 614"/>
                <a:gd name="T16" fmla="*/ 4283 w 406"/>
                <a:gd name="T17" fmla="*/ 5367 h 614"/>
                <a:gd name="T18" fmla="*/ 4125 w 406"/>
                <a:gd name="T19" fmla="*/ 5367 h 614"/>
                <a:gd name="T20" fmla="*/ 4020 w 406"/>
                <a:gd name="T21" fmla="*/ 5175 h 614"/>
                <a:gd name="T22" fmla="*/ 3875 w 406"/>
                <a:gd name="T23" fmla="*/ 4927 h 614"/>
                <a:gd name="T24" fmla="*/ 3720 w 406"/>
                <a:gd name="T25" fmla="*/ 4834 h 614"/>
                <a:gd name="T26" fmla="*/ 3470 w 406"/>
                <a:gd name="T27" fmla="*/ 4855 h 614"/>
                <a:gd name="T28" fmla="*/ 3313 w 406"/>
                <a:gd name="T29" fmla="*/ 4756 h 614"/>
                <a:gd name="T30" fmla="*/ 3095 w 406"/>
                <a:gd name="T31" fmla="*/ 4740 h 614"/>
                <a:gd name="T32" fmla="*/ 2833 w 406"/>
                <a:gd name="T33" fmla="*/ 4719 h 614"/>
                <a:gd name="T34" fmla="*/ 2645 w 406"/>
                <a:gd name="T35" fmla="*/ 4799 h 614"/>
                <a:gd name="T36" fmla="*/ 2408 w 406"/>
                <a:gd name="T37" fmla="*/ 4834 h 614"/>
                <a:gd name="T38" fmla="*/ 2250 w 406"/>
                <a:gd name="T39" fmla="*/ 4812 h 614"/>
                <a:gd name="T40" fmla="*/ 2125 w 406"/>
                <a:gd name="T41" fmla="*/ 5082 h 614"/>
                <a:gd name="T42" fmla="*/ 1988 w 406"/>
                <a:gd name="T43" fmla="*/ 5268 h 614"/>
                <a:gd name="T44" fmla="*/ 1770 w 406"/>
                <a:gd name="T45" fmla="*/ 5140 h 614"/>
                <a:gd name="T46" fmla="*/ 1625 w 406"/>
                <a:gd name="T47" fmla="*/ 5098 h 614"/>
                <a:gd name="T48" fmla="*/ 1220 w 406"/>
                <a:gd name="T49" fmla="*/ 4983 h 614"/>
                <a:gd name="T50" fmla="*/ 925 w 406"/>
                <a:gd name="T51" fmla="*/ 5098 h 614"/>
                <a:gd name="T52" fmla="*/ 625 w 406"/>
                <a:gd name="T53" fmla="*/ 5098 h 614"/>
                <a:gd name="T54" fmla="*/ 488 w 406"/>
                <a:gd name="T55" fmla="*/ 5039 h 614"/>
                <a:gd name="T56" fmla="*/ 363 w 406"/>
                <a:gd name="T57" fmla="*/ 0 h 614"/>
                <a:gd name="T58" fmla="*/ 0 w 406"/>
                <a:gd name="T59" fmla="*/ 5836 h 614"/>
                <a:gd name="T60" fmla="*/ 363 w 406"/>
                <a:gd name="T61" fmla="*/ 11635 h 614"/>
                <a:gd name="T62" fmla="*/ 488 w 406"/>
                <a:gd name="T63" fmla="*/ 7164 h 614"/>
                <a:gd name="T64" fmla="*/ 563 w 406"/>
                <a:gd name="T65" fmla="*/ 7052 h 614"/>
                <a:gd name="T66" fmla="*/ 783 w 406"/>
                <a:gd name="T67" fmla="*/ 7052 h 614"/>
                <a:gd name="T68" fmla="*/ 1063 w 406"/>
                <a:gd name="T69" fmla="*/ 6916 h 614"/>
                <a:gd name="T70" fmla="*/ 1438 w 406"/>
                <a:gd name="T71" fmla="*/ 6951 h 614"/>
                <a:gd name="T72" fmla="*/ 1770 w 406"/>
                <a:gd name="T73" fmla="*/ 6937 h 614"/>
                <a:gd name="T74" fmla="*/ 1988 w 406"/>
                <a:gd name="T75" fmla="*/ 7065 h 614"/>
                <a:gd name="T76" fmla="*/ 2145 w 406"/>
                <a:gd name="T77" fmla="*/ 7108 h 614"/>
                <a:gd name="T78" fmla="*/ 2313 w 406"/>
                <a:gd name="T79" fmla="*/ 6801 h 614"/>
                <a:gd name="T80" fmla="*/ 2550 w 406"/>
                <a:gd name="T81" fmla="*/ 6801 h 614"/>
                <a:gd name="T82" fmla="*/ 2675 w 406"/>
                <a:gd name="T83" fmla="*/ 6951 h 614"/>
                <a:gd name="T84" fmla="*/ 2908 w 406"/>
                <a:gd name="T85" fmla="*/ 6839 h 614"/>
                <a:gd name="T86" fmla="*/ 3188 w 406"/>
                <a:gd name="T87" fmla="*/ 6895 h 614"/>
                <a:gd name="T88" fmla="*/ 3458 w 406"/>
                <a:gd name="T89" fmla="*/ 6823 h 614"/>
                <a:gd name="T90" fmla="*/ 3708 w 406"/>
                <a:gd name="T91" fmla="*/ 6801 h 614"/>
                <a:gd name="T92" fmla="*/ 3863 w 406"/>
                <a:gd name="T93" fmla="*/ 6881 h 614"/>
                <a:gd name="T94" fmla="*/ 4020 w 406"/>
                <a:gd name="T95" fmla="*/ 6972 h 614"/>
                <a:gd name="T96" fmla="*/ 4113 w 406"/>
                <a:gd name="T97" fmla="*/ 7143 h 614"/>
                <a:gd name="T98" fmla="*/ 4283 w 406"/>
                <a:gd name="T99" fmla="*/ 7164 h 614"/>
                <a:gd name="T100" fmla="*/ 4488 w 406"/>
                <a:gd name="T101" fmla="*/ 7201 h 614"/>
                <a:gd name="T102" fmla="*/ 4675 w 406"/>
                <a:gd name="T103" fmla="*/ 7236 h 614"/>
                <a:gd name="T104" fmla="*/ 4970 w 406"/>
                <a:gd name="T105" fmla="*/ 7372 h 614"/>
                <a:gd name="T106" fmla="*/ 5220 w 406"/>
                <a:gd name="T107" fmla="*/ 7292 h 614"/>
                <a:gd name="T108" fmla="*/ 5408 w 406"/>
                <a:gd name="T109" fmla="*/ 7279 h 614"/>
                <a:gd name="T110" fmla="*/ 5738 w 406"/>
                <a:gd name="T111" fmla="*/ 7313 h 614"/>
                <a:gd name="T112" fmla="*/ 5863 w 406"/>
                <a:gd name="T113" fmla="*/ 7449 h 614"/>
                <a:gd name="T114" fmla="*/ 5988 w 406"/>
                <a:gd name="T115" fmla="*/ 11635 h 614"/>
                <a:gd name="T116" fmla="*/ 6345 w 406"/>
                <a:gd name="T117" fmla="*/ 6156 h 6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6" h="614">
                  <a:moveTo>
                    <a:pt x="383" y="148"/>
                  </a:moveTo>
                  <a:cubicBezTo>
                    <a:pt x="383" y="97"/>
                    <a:pt x="383" y="58"/>
                    <a:pt x="383" y="0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281"/>
                    <a:pt x="375" y="281"/>
                    <a:pt x="375" y="281"/>
                  </a:cubicBezTo>
                  <a:cubicBezTo>
                    <a:pt x="375" y="280"/>
                    <a:pt x="375" y="280"/>
                    <a:pt x="375" y="280"/>
                  </a:cubicBezTo>
                  <a:cubicBezTo>
                    <a:pt x="367" y="279"/>
                    <a:pt x="367" y="279"/>
                    <a:pt x="367" y="279"/>
                  </a:cubicBezTo>
                  <a:cubicBezTo>
                    <a:pt x="359" y="281"/>
                    <a:pt x="359" y="281"/>
                    <a:pt x="359" y="28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0" y="281"/>
                    <a:pt x="340" y="281"/>
                    <a:pt x="340" y="281"/>
                  </a:cubicBezTo>
                  <a:cubicBezTo>
                    <a:pt x="334" y="278"/>
                    <a:pt x="334" y="278"/>
                    <a:pt x="334" y="278"/>
                  </a:cubicBezTo>
                  <a:cubicBezTo>
                    <a:pt x="333" y="274"/>
                    <a:pt x="333" y="274"/>
                    <a:pt x="333" y="274"/>
                  </a:cubicBezTo>
                  <a:cubicBezTo>
                    <a:pt x="318" y="282"/>
                    <a:pt x="318" y="282"/>
                    <a:pt x="318" y="282"/>
                  </a:cubicBezTo>
                  <a:cubicBezTo>
                    <a:pt x="308" y="274"/>
                    <a:pt x="308" y="274"/>
                    <a:pt x="308" y="274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4" y="275"/>
                    <a:pt x="294" y="275"/>
                    <a:pt x="294" y="275"/>
                  </a:cubicBezTo>
                  <a:cubicBezTo>
                    <a:pt x="287" y="280"/>
                    <a:pt x="287" y="280"/>
                    <a:pt x="287" y="280"/>
                  </a:cubicBezTo>
                  <a:cubicBezTo>
                    <a:pt x="278" y="274"/>
                    <a:pt x="278" y="274"/>
                    <a:pt x="278" y="274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66" y="283"/>
                    <a:pt x="266" y="283"/>
                    <a:pt x="266" y="283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3" y="282"/>
                    <a:pt x="263" y="282"/>
                    <a:pt x="263" y="282"/>
                  </a:cubicBezTo>
                  <a:cubicBezTo>
                    <a:pt x="257" y="273"/>
                    <a:pt x="257" y="273"/>
                    <a:pt x="257" y="273"/>
                  </a:cubicBezTo>
                  <a:cubicBezTo>
                    <a:pt x="256" y="265"/>
                    <a:pt x="256" y="265"/>
                    <a:pt x="256" y="265"/>
                  </a:cubicBezTo>
                  <a:cubicBezTo>
                    <a:pt x="248" y="260"/>
                    <a:pt x="248" y="260"/>
                    <a:pt x="248" y="260"/>
                  </a:cubicBezTo>
                  <a:cubicBezTo>
                    <a:pt x="240" y="262"/>
                    <a:pt x="240" y="262"/>
                    <a:pt x="240" y="262"/>
                  </a:cubicBezTo>
                  <a:cubicBezTo>
                    <a:pt x="238" y="255"/>
                    <a:pt x="238" y="255"/>
                    <a:pt x="238" y="255"/>
                  </a:cubicBezTo>
                  <a:cubicBezTo>
                    <a:pt x="227" y="254"/>
                    <a:pt x="227" y="254"/>
                    <a:pt x="227" y="254"/>
                  </a:cubicBezTo>
                  <a:cubicBezTo>
                    <a:pt x="222" y="256"/>
                    <a:pt x="222" y="256"/>
                    <a:pt x="222" y="256"/>
                  </a:cubicBezTo>
                  <a:cubicBezTo>
                    <a:pt x="214" y="247"/>
                    <a:pt x="214" y="247"/>
                    <a:pt x="214" y="247"/>
                  </a:cubicBezTo>
                  <a:cubicBezTo>
                    <a:pt x="212" y="251"/>
                    <a:pt x="212" y="251"/>
                    <a:pt x="212" y="251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8" y="250"/>
                    <a:pt x="198" y="250"/>
                    <a:pt x="198" y="250"/>
                  </a:cubicBezTo>
                  <a:cubicBezTo>
                    <a:pt x="187" y="253"/>
                    <a:pt x="187" y="253"/>
                    <a:pt x="187" y="253"/>
                  </a:cubicBezTo>
                  <a:cubicBezTo>
                    <a:pt x="181" y="249"/>
                    <a:pt x="181" y="249"/>
                    <a:pt x="181" y="249"/>
                  </a:cubicBezTo>
                  <a:cubicBezTo>
                    <a:pt x="172" y="258"/>
                    <a:pt x="172" y="258"/>
                    <a:pt x="172" y="258"/>
                  </a:cubicBezTo>
                  <a:cubicBezTo>
                    <a:pt x="169" y="253"/>
                    <a:pt x="169" y="253"/>
                    <a:pt x="169" y="253"/>
                  </a:cubicBezTo>
                  <a:cubicBezTo>
                    <a:pt x="164" y="251"/>
                    <a:pt x="164" y="251"/>
                    <a:pt x="164" y="251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4" y="254"/>
                    <a:pt x="144" y="254"/>
                    <a:pt x="144" y="254"/>
                  </a:cubicBezTo>
                  <a:cubicBezTo>
                    <a:pt x="139" y="260"/>
                    <a:pt x="139" y="260"/>
                    <a:pt x="139" y="260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2" y="277"/>
                    <a:pt x="132" y="277"/>
                    <a:pt x="132" y="277"/>
                  </a:cubicBezTo>
                  <a:cubicBezTo>
                    <a:pt x="127" y="278"/>
                    <a:pt x="127" y="278"/>
                    <a:pt x="127" y="278"/>
                  </a:cubicBezTo>
                  <a:cubicBezTo>
                    <a:pt x="119" y="280"/>
                    <a:pt x="119" y="280"/>
                    <a:pt x="119" y="280"/>
                  </a:cubicBezTo>
                  <a:cubicBezTo>
                    <a:pt x="113" y="271"/>
                    <a:pt x="113" y="271"/>
                    <a:pt x="113" y="271"/>
                  </a:cubicBezTo>
                  <a:cubicBezTo>
                    <a:pt x="111" y="262"/>
                    <a:pt x="111" y="262"/>
                    <a:pt x="111" y="262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78" y="263"/>
                    <a:pt x="78" y="263"/>
                    <a:pt x="78" y="263"/>
                  </a:cubicBezTo>
                  <a:cubicBezTo>
                    <a:pt x="68" y="270"/>
                    <a:pt x="68" y="270"/>
                    <a:pt x="68" y="270"/>
                  </a:cubicBezTo>
                  <a:cubicBezTo>
                    <a:pt x="59" y="269"/>
                    <a:pt x="59" y="269"/>
                    <a:pt x="59" y="269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36" y="262"/>
                    <a:pt x="36" y="262"/>
                    <a:pt x="36" y="262"/>
                  </a:cubicBezTo>
                  <a:cubicBezTo>
                    <a:pt x="31" y="266"/>
                    <a:pt x="31" y="266"/>
                    <a:pt x="31" y="26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3" y="405"/>
                    <a:pt x="23" y="467"/>
                  </a:cubicBezTo>
                  <a:cubicBezTo>
                    <a:pt x="23" y="522"/>
                    <a:pt x="23" y="593"/>
                    <a:pt x="23" y="614"/>
                  </a:cubicBezTo>
                  <a:cubicBezTo>
                    <a:pt x="31" y="614"/>
                    <a:pt x="31" y="614"/>
                    <a:pt x="31" y="614"/>
                  </a:cubicBezTo>
                  <a:cubicBezTo>
                    <a:pt x="31" y="378"/>
                    <a:pt x="31" y="378"/>
                    <a:pt x="31" y="378"/>
                  </a:cubicBezTo>
                  <a:cubicBezTo>
                    <a:pt x="32" y="378"/>
                    <a:pt x="32" y="378"/>
                    <a:pt x="32" y="378"/>
                  </a:cubicBezTo>
                  <a:cubicBezTo>
                    <a:pt x="36" y="372"/>
                    <a:pt x="36" y="372"/>
                    <a:pt x="36" y="372"/>
                  </a:cubicBezTo>
                  <a:cubicBezTo>
                    <a:pt x="40" y="374"/>
                    <a:pt x="40" y="374"/>
                    <a:pt x="40" y="374"/>
                  </a:cubicBezTo>
                  <a:cubicBezTo>
                    <a:pt x="50" y="372"/>
                    <a:pt x="50" y="372"/>
                    <a:pt x="50" y="372"/>
                  </a:cubicBezTo>
                  <a:cubicBezTo>
                    <a:pt x="59" y="364"/>
                    <a:pt x="59" y="364"/>
                    <a:pt x="59" y="364"/>
                  </a:cubicBezTo>
                  <a:cubicBezTo>
                    <a:pt x="68" y="365"/>
                    <a:pt x="68" y="365"/>
                    <a:pt x="68" y="365"/>
                  </a:cubicBezTo>
                  <a:cubicBezTo>
                    <a:pt x="78" y="358"/>
                    <a:pt x="78" y="358"/>
                    <a:pt x="78" y="358"/>
                  </a:cubicBezTo>
                  <a:cubicBezTo>
                    <a:pt x="92" y="367"/>
                    <a:pt x="92" y="367"/>
                    <a:pt x="92" y="367"/>
                  </a:cubicBezTo>
                  <a:cubicBezTo>
                    <a:pt x="104" y="364"/>
                    <a:pt x="104" y="364"/>
                    <a:pt x="104" y="364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9" y="375"/>
                    <a:pt x="119" y="375"/>
                    <a:pt x="119" y="375"/>
                  </a:cubicBezTo>
                  <a:cubicBezTo>
                    <a:pt x="127" y="373"/>
                    <a:pt x="127" y="373"/>
                    <a:pt x="127" y="373"/>
                  </a:cubicBezTo>
                  <a:cubicBezTo>
                    <a:pt x="136" y="375"/>
                    <a:pt x="136" y="375"/>
                    <a:pt x="136" y="375"/>
                  </a:cubicBezTo>
                  <a:cubicBezTo>
                    <a:pt x="137" y="375"/>
                    <a:pt x="137" y="375"/>
                    <a:pt x="137" y="375"/>
                  </a:cubicBezTo>
                  <a:cubicBezTo>
                    <a:pt x="143" y="362"/>
                    <a:pt x="143" y="362"/>
                    <a:pt x="143" y="362"/>
                  </a:cubicBezTo>
                  <a:cubicBezTo>
                    <a:pt x="148" y="359"/>
                    <a:pt x="148" y="359"/>
                    <a:pt x="148" y="359"/>
                  </a:cubicBezTo>
                  <a:cubicBezTo>
                    <a:pt x="153" y="363"/>
                    <a:pt x="153" y="363"/>
                    <a:pt x="153" y="363"/>
                  </a:cubicBezTo>
                  <a:cubicBezTo>
                    <a:pt x="163" y="359"/>
                    <a:pt x="163" y="359"/>
                    <a:pt x="163" y="359"/>
                  </a:cubicBezTo>
                  <a:cubicBezTo>
                    <a:pt x="168" y="361"/>
                    <a:pt x="168" y="361"/>
                    <a:pt x="168" y="361"/>
                  </a:cubicBezTo>
                  <a:cubicBezTo>
                    <a:pt x="171" y="367"/>
                    <a:pt x="171" y="367"/>
                    <a:pt x="171" y="367"/>
                  </a:cubicBezTo>
                  <a:cubicBezTo>
                    <a:pt x="180" y="358"/>
                    <a:pt x="180" y="358"/>
                    <a:pt x="180" y="358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97" y="358"/>
                    <a:pt x="197" y="358"/>
                    <a:pt x="197" y="358"/>
                  </a:cubicBezTo>
                  <a:cubicBezTo>
                    <a:pt x="204" y="364"/>
                    <a:pt x="204" y="364"/>
                    <a:pt x="204" y="364"/>
                  </a:cubicBezTo>
                  <a:cubicBezTo>
                    <a:pt x="211" y="354"/>
                    <a:pt x="211" y="354"/>
                    <a:pt x="211" y="354"/>
                  </a:cubicBezTo>
                  <a:cubicBezTo>
                    <a:pt x="221" y="360"/>
                    <a:pt x="221" y="360"/>
                    <a:pt x="221" y="360"/>
                  </a:cubicBezTo>
                  <a:cubicBezTo>
                    <a:pt x="227" y="358"/>
                    <a:pt x="227" y="358"/>
                    <a:pt x="227" y="358"/>
                  </a:cubicBezTo>
                  <a:cubicBezTo>
                    <a:pt x="237" y="359"/>
                    <a:pt x="237" y="359"/>
                    <a:pt x="237" y="359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7" y="363"/>
                    <a:pt x="247" y="363"/>
                    <a:pt x="247" y="363"/>
                  </a:cubicBezTo>
                  <a:cubicBezTo>
                    <a:pt x="255" y="369"/>
                    <a:pt x="255" y="369"/>
                    <a:pt x="255" y="369"/>
                  </a:cubicBezTo>
                  <a:cubicBezTo>
                    <a:pt x="257" y="368"/>
                    <a:pt x="257" y="368"/>
                    <a:pt x="257" y="368"/>
                  </a:cubicBezTo>
                  <a:cubicBezTo>
                    <a:pt x="263" y="377"/>
                    <a:pt x="263" y="377"/>
                    <a:pt x="263" y="377"/>
                  </a:cubicBezTo>
                  <a:cubicBezTo>
                    <a:pt x="263" y="377"/>
                    <a:pt x="263" y="377"/>
                    <a:pt x="263" y="377"/>
                  </a:cubicBezTo>
                  <a:cubicBezTo>
                    <a:pt x="266" y="378"/>
                    <a:pt x="266" y="378"/>
                    <a:pt x="266" y="378"/>
                  </a:cubicBezTo>
                  <a:cubicBezTo>
                    <a:pt x="274" y="378"/>
                    <a:pt x="274" y="378"/>
                    <a:pt x="274" y="378"/>
                  </a:cubicBezTo>
                  <a:cubicBezTo>
                    <a:pt x="278" y="373"/>
                    <a:pt x="278" y="373"/>
                    <a:pt x="278" y="373"/>
                  </a:cubicBezTo>
                  <a:cubicBezTo>
                    <a:pt x="287" y="380"/>
                    <a:pt x="287" y="380"/>
                    <a:pt x="287" y="380"/>
                  </a:cubicBezTo>
                  <a:cubicBezTo>
                    <a:pt x="294" y="375"/>
                    <a:pt x="294" y="375"/>
                    <a:pt x="294" y="375"/>
                  </a:cubicBezTo>
                  <a:cubicBezTo>
                    <a:pt x="299" y="382"/>
                    <a:pt x="299" y="382"/>
                    <a:pt x="299" y="382"/>
                  </a:cubicBezTo>
                  <a:cubicBezTo>
                    <a:pt x="309" y="386"/>
                    <a:pt x="309" y="386"/>
                    <a:pt x="309" y="386"/>
                  </a:cubicBezTo>
                  <a:cubicBezTo>
                    <a:pt x="318" y="389"/>
                    <a:pt x="318" y="389"/>
                    <a:pt x="318" y="389"/>
                  </a:cubicBezTo>
                  <a:cubicBezTo>
                    <a:pt x="329" y="383"/>
                    <a:pt x="329" y="383"/>
                    <a:pt x="329" y="383"/>
                  </a:cubicBezTo>
                  <a:cubicBezTo>
                    <a:pt x="334" y="385"/>
                    <a:pt x="334" y="385"/>
                    <a:pt x="334" y="385"/>
                  </a:cubicBezTo>
                  <a:cubicBezTo>
                    <a:pt x="340" y="388"/>
                    <a:pt x="340" y="388"/>
                    <a:pt x="340" y="388"/>
                  </a:cubicBezTo>
                  <a:cubicBezTo>
                    <a:pt x="346" y="384"/>
                    <a:pt x="346" y="384"/>
                    <a:pt x="346" y="384"/>
                  </a:cubicBezTo>
                  <a:cubicBezTo>
                    <a:pt x="359" y="388"/>
                    <a:pt x="359" y="388"/>
                    <a:pt x="359" y="388"/>
                  </a:cubicBezTo>
                  <a:cubicBezTo>
                    <a:pt x="367" y="386"/>
                    <a:pt x="367" y="386"/>
                    <a:pt x="367" y="386"/>
                  </a:cubicBezTo>
                  <a:cubicBezTo>
                    <a:pt x="375" y="393"/>
                    <a:pt x="375" y="393"/>
                    <a:pt x="375" y="393"/>
                  </a:cubicBezTo>
                  <a:cubicBezTo>
                    <a:pt x="375" y="393"/>
                    <a:pt x="375" y="393"/>
                    <a:pt x="375" y="393"/>
                  </a:cubicBezTo>
                  <a:cubicBezTo>
                    <a:pt x="375" y="614"/>
                    <a:pt x="375" y="614"/>
                    <a:pt x="375" y="614"/>
                  </a:cubicBezTo>
                  <a:cubicBezTo>
                    <a:pt x="383" y="614"/>
                    <a:pt x="383" y="614"/>
                    <a:pt x="383" y="614"/>
                  </a:cubicBezTo>
                  <a:cubicBezTo>
                    <a:pt x="383" y="602"/>
                    <a:pt x="383" y="589"/>
                    <a:pt x="383" y="515"/>
                  </a:cubicBezTo>
                  <a:cubicBezTo>
                    <a:pt x="383" y="431"/>
                    <a:pt x="406" y="386"/>
                    <a:pt x="406" y="325"/>
                  </a:cubicBezTo>
                  <a:cubicBezTo>
                    <a:pt x="406" y="264"/>
                    <a:pt x="383" y="199"/>
                    <a:pt x="383" y="1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9" name="Freeform 188">
              <a:extLst>
                <a:ext uri="{FF2B5EF4-FFF2-40B4-BE49-F238E27FC236}">
                  <a16:creationId xmlns:a16="http://schemas.microsoft.com/office/drawing/2014/main" id="{6300C2DF-BEDA-4093-8AD8-67E19546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427"/>
              <a:ext cx="78" cy="1637"/>
            </a:xfrm>
            <a:custGeom>
              <a:avLst/>
              <a:gdLst>
                <a:gd name="T0" fmla="*/ 126 w 31"/>
                <a:gd name="T1" fmla="*/ 0 h 614"/>
                <a:gd name="T2" fmla="*/ 0 w 31"/>
                <a:gd name="T3" fmla="*/ 0 h 614"/>
                <a:gd name="T4" fmla="*/ 0 w 31"/>
                <a:gd name="T5" fmla="*/ 2807 h 614"/>
                <a:gd name="T6" fmla="*/ 0 w 31"/>
                <a:gd name="T7" fmla="*/ 2807 h 614"/>
                <a:gd name="T8" fmla="*/ 380 w 31"/>
                <a:gd name="T9" fmla="*/ 6156 h 614"/>
                <a:gd name="T10" fmla="*/ 0 w 31"/>
                <a:gd name="T11" fmla="*/ 9739 h 614"/>
                <a:gd name="T12" fmla="*/ 0 w 31"/>
                <a:gd name="T13" fmla="*/ 9782 h 614"/>
                <a:gd name="T14" fmla="*/ 0 w 31"/>
                <a:gd name="T15" fmla="*/ 11635 h 614"/>
                <a:gd name="T16" fmla="*/ 126 w 31"/>
                <a:gd name="T17" fmla="*/ 11635 h 614"/>
                <a:gd name="T18" fmla="*/ 126 w 31"/>
                <a:gd name="T19" fmla="*/ 9761 h 614"/>
                <a:gd name="T20" fmla="*/ 493 w 31"/>
                <a:gd name="T21" fmla="*/ 6156 h 614"/>
                <a:gd name="T22" fmla="*/ 126 w 31"/>
                <a:gd name="T23" fmla="*/ 2807 h 614"/>
                <a:gd name="T24" fmla="*/ 126 w 31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614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99"/>
                    <a:pt x="24" y="264"/>
                    <a:pt x="24" y="325"/>
                  </a:cubicBezTo>
                  <a:cubicBezTo>
                    <a:pt x="24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8" y="614"/>
                    <a:pt x="8" y="614"/>
                    <a:pt x="8" y="614"/>
                  </a:cubicBezTo>
                  <a:cubicBezTo>
                    <a:pt x="8" y="602"/>
                    <a:pt x="8" y="589"/>
                    <a:pt x="8" y="515"/>
                  </a:cubicBezTo>
                  <a:cubicBezTo>
                    <a:pt x="8" y="431"/>
                    <a:pt x="31" y="386"/>
                    <a:pt x="31" y="325"/>
                  </a:cubicBezTo>
                  <a:cubicBezTo>
                    <a:pt x="31" y="264"/>
                    <a:pt x="8" y="199"/>
                    <a:pt x="8" y="148"/>
                  </a:cubicBezTo>
                  <a:cubicBezTo>
                    <a:pt x="8" y="97"/>
                    <a:pt x="8" y="58"/>
                    <a:pt x="8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0" name="Freeform 189">
              <a:extLst>
                <a:ext uri="{FF2B5EF4-FFF2-40B4-BE49-F238E27FC236}">
                  <a16:creationId xmlns:a16="http://schemas.microsoft.com/office/drawing/2014/main" id="{98C9DA31-BD4F-40B7-B210-5A8F41AB1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427"/>
              <a:ext cx="77" cy="1637"/>
            </a:xfrm>
            <a:custGeom>
              <a:avLst/>
              <a:gdLst>
                <a:gd name="T0" fmla="*/ 474 w 31"/>
                <a:gd name="T1" fmla="*/ 11635 h 614"/>
                <a:gd name="T2" fmla="*/ 474 w 31"/>
                <a:gd name="T3" fmla="*/ 8486 h 614"/>
                <a:gd name="T4" fmla="*/ 124 w 31"/>
                <a:gd name="T5" fmla="*/ 5836 h 614"/>
                <a:gd name="T6" fmla="*/ 474 w 31"/>
                <a:gd name="T7" fmla="*/ 2479 h 614"/>
                <a:gd name="T8" fmla="*/ 474 w 31"/>
                <a:gd name="T9" fmla="*/ 0 h 614"/>
                <a:gd name="T10" fmla="*/ 353 w 31"/>
                <a:gd name="T11" fmla="*/ 0 h 614"/>
                <a:gd name="T12" fmla="*/ 353 w 31"/>
                <a:gd name="T13" fmla="*/ 2501 h 614"/>
                <a:gd name="T14" fmla="*/ 0 w 31"/>
                <a:gd name="T15" fmla="*/ 5836 h 614"/>
                <a:gd name="T16" fmla="*/ 353 w 31"/>
                <a:gd name="T17" fmla="*/ 8849 h 614"/>
                <a:gd name="T18" fmla="*/ 353 w 31"/>
                <a:gd name="T19" fmla="*/ 11635 h 614"/>
                <a:gd name="T20" fmla="*/ 474 w 31"/>
                <a:gd name="T21" fmla="*/ 11635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614">
                  <a:moveTo>
                    <a:pt x="31" y="614"/>
                  </a:moveTo>
                  <a:cubicBezTo>
                    <a:pt x="31" y="448"/>
                    <a:pt x="31" y="448"/>
                    <a:pt x="31" y="448"/>
                  </a:cubicBezTo>
                  <a:cubicBezTo>
                    <a:pt x="27" y="397"/>
                    <a:pt x="8" y="366"/>
                    <a:pt x="8" y="308"/>
                  </a:cubicBezTo>
                  <a:cubicBezTo>
                    <a:pt x="8" y="242"/>
                    <a:pt x="31" y="185"/>
                    <a:pt x="31" y="1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3" y="405"/>
                    <a:pt x="23" y="467"/>
                  </a:cubicBezTo>
                  <a:cubicBezTo>
                    <a:pt x="23" y="522"/>
                    <a:pt x="23" y="593"/>
                    <a:pt x="23" y="614"/>
                  </a:cubicBezTo>
                  <a:lnTo>
                    <a:pt x="31" y="614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1" name="Freeform 190">
              <a:extLst>
                <a:ext uri="{FF2B5EF4-FFF2-40B4-BE49-F238E27FC236}">
                  <a16:creationId xmlns:a16="http://schemas.microsoft.com/office/drawing/2014/main" id="{45DE33A0-0541-488B-831E-C78DAD56D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141"/>
              <a:ext cx="900" cy="286"/>
            </a:xfrm>
            <a:custGeom>
              <a:avLst/>
              <a:gdLst>
                <a:gd name="T0" fmla="*/ 2813 w 360"/>
                <a:gd name="T1" fmla="*/ 0 h 107"/>
                <a:gd name="T2" fmla="*/ 0 w 360"/>
                <a:gd name="T3" fmla="*/ 2042 h 107"/>
                <a:gd name="T4" fmla="*/ 125 w 360"/>
                <a:gd name="T5" fmla="*/ 2042 h 107"/>
                <a:gd name="T6" fmla="*/ 2813 w 360"/>
                <a:gd name="T7" fmla="*/ 136 h 107"/>
                <a:gd name="T8" fmla="*/ 5500 w 360"/>
                <a:gd name="T9" fmla="*/ 2042 h 107"/>
                <a:gd name="T10" fmla="*/ 5625 w 360"/>
                <a:gd name="T11" fmla="*/ 2042 h 107"/>
                <a:gd name="T12" fmla="*/ 2813 w 360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0" h="107">
                  <a:moveTo>
                    <a:pt x="180" y="0"/>
                  </a:moveTo>
                  <a:cubicBezTo>
                    <a:pt x="83" y="0"/>
                    <a:pt x="1" y="49"/>
                    <a:pt x="0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54"/>
                    <a:pt x="85" y="7"/>
                    <a:pt x="180" y="7"/>
                  </a:cubicBezTo>
                  <a:cubicBezTo>
                    <a:pt x="275" y="7"/>
                    <a:pt x="352" y="54"/>
                    <a:pt x="352" y="107"/>
                  </a:cubicBezTo>
                  <a:cubicBezTo>
                    <a:pt x="360" y="107"/>
                    <a:pt x="360" y="107"/>
                    <a:pt x="360" y="107"/>
                  </a:cubicBezTo>
                  <a:cubicBezTo>
                    <a:pt x="359" y="49"/>
                    <a:pt x="277" y="0"/>
                    <a:pt x="180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2" name="Freeform 191">
              <a:extLst>
                <a:ext uri="{FF2B5EF4-FFF2-40B4-BE49-F238E27FC236}">
                  <a16:creationId xmlns:a16="http://schemas.microsoft.com/office/drawing/2014/main" id="{B663C7DC-CB2D-4971-9660-A3BB5B5DEE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1" y="2077"/>
              <a:ext cx="885" cy="456"/>
            </a:xfrm>
            <a:custGeom>
              <a:avLst/>
              <a:gdLst>
                <a:gd name="T0" fmla="*/ 5470 w 354"/>
                <a:gd name="T1" fmla="*/ 1741 h 171"/>
                <a:gd name="T2" fmla="*/ 5345 w 354"/>
                <a:gd name="T3" fmla="*/ 989 h 171"/>
                <a:gd name="T4" fmla="*/ 5145 w 354"/>
                <a:gd name="T5" fmla="*/ 1480 h 171"/>
                <a:gd name="T6" fmla="*/ 4970 w 354"/>
                <a:gd name="T7" fmla="*/ 568 h 171"/>
                <a:gd name="T8" fmla="*/ 4938 w 354"/>
                <a:gd name="T9" fmla="*/ 1480 h 171"/>
                <a:gd name="T10" fmla="*/ 4613 w 354"/>
                <a:gd name="T11" fmla="*/ 491 h 171"/>
                <a:gd name="T12" fmla="*/ 4095 w 354"/>
                <a:gd name="T13" fmla="*/ 1459 h 171"/>
                <a:gd name="T14" fmla="*/ 3783 w 354"/>
                <a:gd name="T15" fmla="*/ 875 h 171"/>
                <a:gd name="T16" fmla="*/ 3595 w 354"/>
                <a:gd name="T17" fmla="*/ 397 h 171"/>
                <a:gd name="T18" fmla="*/ 2845 w 354"/>
                <a:gd name="T19" fmla="*/ 853 h 171"/>
                <a:gd name="T20" fmla="*/ 2283 w 354"/>
                <a:gd name="T21" fmla="*/ 888 h 171"/>
                <a:gd name="T22" fmla="*/ 1658 w 354"/>
                <a:gd name="T23" fmla="*/ 419 h 171"/>
                <a:gd name="T24" fmla="*/ 1813 w 354"/>
                <a:gd name="T25" fmla="*/ 1501 h 171"/>
                <a:gd name="T26" fmla="*/ 1470 w 354"/>
                <a:gd name="T27" fmla="*/ 1685 h 171"/>
                <a:gd name="T28" fmla="*/ 1270 w 354"/>
                <a:gd name="T29" fmla="*/ 853 h 171"/>
                <a:gd name="T30" fmla="*/ 1125 w 354"/>
                <a:gd name="T31" fmla="*/ 797 h 171"/>
                <a:gd name="T32" fmla="*/ 938 w 354"/>
                <a:gd name="T33" fmla="*/ 227 h 171"/>
                <a:gd name="T34" fmla="*/ 738 w 354"/>
                <a:gd name="T35" fmla="*/ 931 h 171"/>
                <a:gd name="T36" fmla="*/ 395 w 354"/>
                <a:gd name="T37" fmla="*/ 264 h 171"/>
                <a:gd name="T38" fmla="*/ 250 w 354"/>
                <a:gd name="T39" fmla="*/ 1059 h 171"/>
                <a:gd name="T40" fmla="*/ 175 w 354"/>
                <a:gd name="T41" fmla="*/ 2867 h 171"/>
                <a:gd name="T42" fmla="*/ 238 w 354"/>
                <a:gd name="T43" fmla="*/ 2445 h 171"/>
                <a:gd name="T44" fmla="*/ 425 w 354"/>
                <a:gd name="T45" fmla="*/ 1629 h 171"/>
                <a:gd name="T46" fmla="*/ 625 w 354"/>
                <a:gd name="T47" fmla="*/ 2424 h 171"/>
                <a:gd name="T48" fmla="*/ 770 w 354"/>
                <a:gd name="T49" fmla="*/ 2275 h 171"/>
                <a:gd name="T50" fmla="*/ 1063 w 354"/>
                <a:gd name="T51" fmla="*/ 2504 h 171"/>
                <a:gd name="T52" fmla="*/ 1158 w 354"/>
                <a:gd name="T53" fmla="*/ 1971 h 171"/>
                <a:gd name="T54" fmla="*/ 1845 w 354"/>
                <a:gd name="T55" fmla="*/ 1912 h 171"/>
                <a:gd name="T56" fmla="*/ 2145 w 354"/>
                <a:gd name="T57" fmla="*/ 2253 h 171"/>
                <a:gd name="T58" fmla="*/ 2050 w 354"/>
                <a:gd name="T59" fmla="*/ 1592 h 171"/>
                <a:gd name="T60" fmla="*/ 2533 w 354"/>
                <a:gd name="T61" fmla="*/ 1707 h 171"/>
                <a:gd name="T62" fmla="*/ 2625 w 354"/>
                <a:gd name="T63" fmla="*/ 2275 h 171"/>
                <a:gd name="T64" fmla="*/ 2988 w 354"/>
                <a:gd name="T65" fmla="*/ 1933 h 171"/>
                <a:gd name="T66" fmla="*/ 3363 w 354"/>
                <a:gd name="T67" fmla="*/ 2253 h 171"/>
                <a:gd name="T68" fmla="*/ 3783 w 354"/>
                <a:gd name="T69" fmla="*/ 1843 h 171"/>
                <a:gd name="T70" fmla="*/ 4063 w 354"/>
                <a:gd name="T71" fmla="*/ 2653 h 171"/>
                <a:gd name="T72" fmla="*/ 4470 w 354"/>
                <a:gd name="T73" fmla="*/ 2355 h 171"/>
                <a:gd name="T74" fmla="*/ 4658 w 354"/>
                <a:gd name="T75" fmla="*/ 2616 h 171"/>
                <a:gd name="T76" fmla="*/ 4895 w 354"/>
                <a:gd name="T77" fmla="*/ 2312 h 171"/>
                <a:gd name="T78" fmla="*/ 5158 w 354"/>
                <a:gd name="T79" fmla="*/ 1728 h 171"/>
                <a:gd name="T80" fmla="*/ 5270 w 354"/>
                <a:gd name="T81" fmla="*/ 3051 h 171"/>
                <a:gd name="T82" fmla="*/ 970 w 354"/>
                <a:gd name="T83" fmla="*/ 1344 h 171"/>
                <a:gd name="T84" fmla="*/ 938 w 354"/>
                <a:gd name="T85" fmla="*/ 1856 h 171"/>
                <a:gd name="T86" fmla="*/ 658 w 354"/>
                <a:gd name="T87" fmla="*/ 2184 h 171"/>
                <a:gd name="T88" fmla="*/ 583 w 354"/>
                <a:gd name="T89" fmla="*/ 1421 h 171"/>
                <a:gd name="T90" fmla="*/ 970 w 354"/>
                <a:gd name="T91" fmla="*/ 1344 h 171"/>
                <a:gd name="T92" fmla="*/ 2345 w 354"/>
                <a:gd name="T93" fmla="*/ 1501 h 171"/>
                <a:gd name="T94" fmla="*/ 2800 w 354"/>
                <a:gd name="T95" fmla="*/ 1003 h 171"/>
                <a:gd name="T96" fmla="*/ 3645 w 354"/>
                <a:gd name="T97" fmla="*/ 1707 h 171"/>
                <a:gd name="T98" fmla="*/ 3095 w 354"/>
                <a:gd name="T99" fmla="*/ 1536 h 171"/>
                <a:gd name="T100" fmla="*/ 3645 w 354"/>
                <a:gd name="T101" fmla="*/ 1387 h 171"/>
                <a:gd name="T102" fmla="*/ 3488 w 354"/>
                <a:gd name="T103" fmla="*/ 1216 h 171"/>
                <a:gd name="T104" fmla="*/ 3738 w 354"/>
                <a:gd name="T105" fmla="*/ 1195 h 171"/>
                <a:gd name="T106" fmla="*/ 4250 w 354"/>
                <a:gd name="T107" fmla="*/ 1536 h 171"/>
                <a:gd name="T108" fmla="*/ 4595 w 354"/>
                <a:gd name="T109" fmla="*/ 1331 h 171"/>
                <a:gd name="T110" fmla="*/ 4958 w 354"/>
                <a:gd name="T111" fmla="*/ 1933 h 171"/>
                <a:gd name="T112" fmla="*/ 4958 w 354"/>
                <a:gd name="T113" fmla="*/ 1899 h 17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4" h="171">
                  <a:moveTo>
                    <a:pt x="348" y="121"/>
                  </a:moveTo>
                  <a:cubicBezTo>
                    <a:pt x="347" y="116"/>
                    <a:pt x="346" y="112"/>
                    <a:pt x="346" y="108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6" y="102"/>
                    <a:pt x="348" y="97"/>
                    <a:pt x="350" y="92"/>
                  </a:cubicBezTo>
                  <a:cubicBezTo>
                    <a:pt x="352" y="85"/>
                    <a:pt x="354" y="78"/>
                    <a:pt x="354" y="70"/>
                  </a:cubicBezTo>
                  <a:cubicBezTo>
                    <a:pt x="354" y="63"/>
                    <a:pt x="352" y="57"/>
                    <a:pt x="351" y="50"/>
                  </a:cubicBezTo>
                  <a:cubicBezTo>
                    <a:pt x="349" y="43"/>
                    <a:pt x="346" y="39"/>
                    <a:pt x="347" y="32"/>
                  </a:cubicBezTo>
                  <a:cubicBezTo>
                    <a:pt x="347" y="29"/>
                    <a:pt x="339" y="32"/>
                    <a:pt x="338" y="34"/>
                  </a:cubicBezTo>
                  <a:cubicBezTo>
                    <a:pt x="338" y="42"/>
                    <a:pt x="340" y="44"/>
                    <a:pt x="342" y="52"/>
                  </a:cubicBezTo>
                  <a:cubicBezTo>
                    <a:pt x="343" y="59"/>
                    <a:pt x="345" y="64"/>
                    <a:pt x="345" y="70"/>
                  </a:cubicBezTo>
                  <a:cubicBezTo>
                    <a:pt x="345" y="75"/>
                    <a:pt x="344" y="80"/>
                    <a:pt x="343" y="84"/>
                  </a:cubicBezTo>
                  <a:cubicBezTo>
                    <a:pt x="342" y="86"/>
                    <a:pt x="339" y="88"/>
                    <a:pt x="337" y="86"/>
                  </a:cubicBezTo>
                  <a:cubicBezTo>
                    <a:pt x="335" y="83"/>
                    <a:pt x="332" y="81"/>
                    <a:pt x="329" y="80"/>
                  </a:cubicBezTo>
                  <a:cubicBezTo>
                    <a:pt x="329" y="78"/>
                    <a:pt x="329" y="78"/>
                    <a:pt x="329" y="78"/>
                  </a:cubicBezTo>
                  <a:cubicBezTo>
                    <a:pt x="331" y="69"/>
                    <a:pt x="330" y="60"/>
                    <a:pt x="330" y="51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9" y="41"/>
                    <a:pt x="329" y="38"/>
                    <a:pt x="328" y="35"/>
                  </a:cubicBezTo>
                  <a:cubicBezTo>
                    <a:pt x="327" y="33"/>
                    <a:pt x="326" y="33"/>
                    <a:pt x="327" y="32"/>
                  </a:cubicBezTo>
                  <a:cubicBezTo>
                    <a:pt x="328" y="29"/>
                    <a:pt x="318" y="27"/>
                    <a:pt x="318" y="30"/>
                  </a:cubicBezTo>
                  <a:cubicBezTo>
                    <a:pt x="316" y="34"/>
                    <a:pt x="318" y="34"/>
                    <a:pt x="319" y="38"/>
                  </a:cubicBezTo>
                  <a:cubicBezTo>
                    <a:pt x="320" y="40"/>
                    <a:pt x="320" y="43"/>
                    <a:pt x="321" y="44"/>
                  </a:cubicBezTo>
                  <a:cubicBezTo>
                    <a:pt x="321" y="51"/>
                    <a:pt x="321" y="51"/>
                    <a:pt x="321" y="51"/>
                  </a:cubicBezTo>
                  <a:cubicBezTo>
                    <a:pt x="321" y="57"/>
                    <a:pt x="321" y="64"/>
                    <a:pt x="321" y="70"/>
                  </a:cubicBezTo>
                  <a:cubicBezTo>
                    <a:pt x="321" y="72"/>
                    <a:pt x="320" y="78"/>
                    <a:pt x="316" y="78"/>
                  </a:cubicBezTo>
                  <a:cubicBezTo>
                    <a:pt x="314" y="77"/>
                    <a:pt x="312" y="77"/>
                    <a:pt x="311" y="76"/>
                  </a:cubicBezTo>
                  <a:cubicBezTo>
                    <a:pt x="307" y="74"/>
                    <a:pt x="304" y="70"/>
                    <a:pt x="302" y="66"/>
                  </a:cubicBezTo>
                  <a:cubicBezTo>
                    <a:pt x="300" y="62"/>
                    <a:pt x="297" y="58"/>
                    <a:pt x="294" y="55"/>
                  </a:cubicBezTo>
                  <a:cubicBezTo>
                    <a:pt x="291" y="53"/>
                    <a:pt x="287" y="48"/>
                    <a:pt x="289" y="45"/>
                  </a:cubicBezTo>
                  <a:cubicBezTo>
                    <a:pt x="293" y="40"/>
                    <a:pt x="295" y="35"/>
                    <a:pt x="295" y="26"/>
                  </a:cubicBezTo>
                  <a:cubicBezTo>
                    <a:pt x="295" y="23"/>
                    <a:pt x="293" y="21"/>
                    <a:pt x="290" y="21"/>
                  </a:cubicBezTo>
                  <a:cubicBezTo>
                    <a:pt x="288" y="21"/>
                    <a:pt x="286" y="23"/>
                    <a:pt x="286" y="26"/>
                  </a:cubicBezTo>
                  <a:cubicBezTo>
                    <a:pt x="286" y="36"/>
                    <a:pt x="282" y="40"/>
                    <a:pt x="276" y="46"/>
                  </a:cubicBezTo>
                  <a:cubicBezTo>
                    <a:pt x="269" y="54"/>
                    <a:pt x="269" y="54"/>
                    <a:pt x="269" y="54"/>
                  </a:cubicBezTo>
                  <a:cubicBezTo>
                    <a:pt x="261" y="63"/>
                    <a:pt x="261" y="70"/>
                    <a:pt x="262" y="77"/>
                  </a:cubicBezTo>
                  <a:cubicBezTo>
                    <a:pt x="262" y="79"/>
                    <a:pt x="259" y="84"/>
                    <a:pt x="257" y="84"/>
                  </a:cubicBezTo>
                  <a:cubicBezTo>
                    <a:pt x="252" y="85"/>
                    <a:pt x="247" y="83"/>
                    <a:pt x="247" y="81"/>
                  </a:cubicBezTo>
                  <a:cubicBezTo>
                    <a:pt x="247" y="79"/>
                    <a:pt x="249" y="77"/>
                    <a:pt x="250" y="73"/>
                  </a:cubicBezTo>
                  <a:cubicBezTo>
                    <a:pt x="253" y="69"/>
                    <a:pt x="256" y="63"/>
                    <a:pt x="254" y="57"/>
                  </a:cubicBezTo>
                  <a:cubicBezTo>
                    <a:pt x="252" y="51"/>
                    <a:pt x="247" y="48"/>
                    <a:pt x="242" y="46"/>
                  </a:cubicBezTo>
                  <a:cubicBezTo>
                    <a:pt x="239" y="44"/>
                    <a:pt x="236" y="42"/>
                    <a:pt x="235" y="40"/>
                  </a:cubicBezTo>
                  <a:cubicBezTo>
                    <a:pt x="235" y="39"/>
                    <a:pt x="234" y="39"/>
                    <a:pt x="234" y="38"/>
                  </a:cubicBezTo>
                  <a:cubicBezTo>
                    <a:pt x="235" y="34"/>
                    <a:pt x="236" y="29"/>
                    <a:pt x="238" y="25"/>
                  </a:cubicBezTo>
                  <a:cubicBezTo>
                    <a:pt x="239" y="23"/>
                    <a:pt x="238" y="20"/>
                    <a:pt x="236" y="19"/>
                  </a:cubicBezTo>
                  <a:cubicBezTo>
                    <a:pt x="234" y="18"/>
                    <a:pt x="231" y="18"/>
                    <a:pt x="230" y="21"/>
                  </a:cubicBezTo>
                  <a:cubicBezTo>
                    <a:pt x="227" y="26"/>
                    <a:pt x="226" y="31"/>
                    <a:pt x="225" y="36"/>
                  </a:cubicBezTo>
                  <a:cubicBezTo>
                    <a:pt x="222" y="48"/>
                    <a:pt x="220" y="54"/>
                    <a:pt x="210" y="56"/>
                  </a:cubicBezTo>
                  <a:cubicBezTo>
                    <a:pt x="204" y="57"/>
                    <a:pt x="197" y="56"/>
                    <a:pt x="193" y="54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88" y="48"/>
                    <a:pt x="185" y="46"/>
                    <a:pt x="182" y="45"/>
                  </a:cubicBezTo>
                  <a:cubicBezTo>
                    <a:pt x="179" y="44"/>
                    <a:pt x="173" y="9"/>
                    <a:pt x="174" y="5"/>
                  </a:cubicBezTo>
                  <a:cubicBezTo>
                    <a:pt x="176" y="0"/>
                    <a:pt x="166" y="4"/>
                    <a:pt x="164" y="8"/>
                  </a:cubicBezTo>
                  <a:cubicBezTo>
                    <a:pt x="163" y="13"/>
                    <a:pt x="161" y="18"/>
                    <a:pt x="161" y="23"/>
                  </a:cubicBezTo>
                  <a:cubicBezTo>
                    <a:pt x="160" y="30"/>
                    <a:pt x="160" y="37"/>
                    <a:pt x="162" y="44"/>
                  </a:cubicBezTo>
                  <a:cubicBezTo>
                    <a:pt x="154" y="45"/>
                    <a:pt x="146" y="47"/>
                    <a:pt x="146" y="47"/>
                  </a:cubicBezTo>
                  <a:cubicBezTo>
                    <a:pt x="139" y="49"/>
                    <a:pt x="133" y="53"/>
                    <a:pt x="129" y="59"/>
                  </a:cubicBezTo>
                  <a:cubicBezTo>
                    <a:pt x="127" y="62"/>
                    <a:pt x="126" y="58"/>
                    <a:pt x="126" y="56"/>
                  </a:cubicBezTo>
                  <a:cubicBezTo>
                    <a:pt x="126" y="46"/>
                    <a:pt x="122" y="41"/>
                    <a:pt x="119" y="36"/>
                  </a:cubicBezTo>
                  <a:cubicBezTo>
                    <a:pt x="116" y="32"/>
                    <a:pt x="114" y="29"/>
                    <a:pt x="112" y="24"/>
                  </a:cubicBezTo>
                  <a:cubicBezTo>
                    <a:pt x="111" y="22"/>
                    <a:pt x="109" y="21"/>
                    <a:pt x="106" y="22"/>
                  </a:cubicBezTo>
                  <a:cubicBezTo>
                    <a:pt x="104" y="22"/>
                    <a:pt x="103" y="25"/>
                    <a:pt x="104" y="27"/>
                  </a:cubicBezTo>
                  <a:cubicBezTo>
                    <a:pt x="106" y="33"/>
                    <a:pt x="109" y="37"/>
                    <a:pt x="111" y="41"/>
                  </a:cubicBezTo>
                  <a:cubicBezTo>
                    <a:pt x="115" y="47"/>
                    <a:pt x="118" y="51"/>
                    <a:pt x="116" y="60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4" y="68"/>
                    <a:pt x="113" y="72"/>
                    <a:pt x="116" y="79"/>
                  </a:cubicBezTo>
                  <a:cubicBezTo>
                    <a:pt x="118" y="81"/>
                    <a:pt x="119" y="84"/>
                    <a:pt x="121" y="86"/>
                  </a:cubicBezTo>
                  <a:cubicBezTo>
                    <a:pt x="120" y="88"/>
                    <a:pt x="120" y="89"/>
                    <a:pt x="118" y="90"/>
                  </a:cubicBezTo>
                  <a:cubicBezTo>
                    <a:pt x="114" y="94"/>
                    <a:pt x="108" y="93"/>
                    <a:pt x="99" y="91"/>
                  </a:cubicBezTo>
                  <a:cubicBezTo>
                    <a:pt x="97" y="90"/>
                    <a:pt x="97" y="90"/>
                    <a:pt x="97" y="90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89" y="88"/>
                    <a:pt x="83" y="86"/>
                    <a:pt x="78" y="86"/>
                  </a:cubicBezTo>
                  <a:cubicBezTo>
                    <a:pt x="76" y="86"/>
                    <a:pt x="72" y="84"/>
                    <a:pt x="72" y="82"/>
                  </a:cubicBezTo>
                  <a:cubicBezTo>
                    <a:pt x="72" y="78"/>
                    <a:pt x="71" y="75"/>
                    <a:pt x="71" y="72"/>
                  </a:cubicBezTo>
                  <a:cubicBezTo>
                    <a:pt x="72" y="68"/>
                    <a:pt x="74" y="65"/>
                    <a:pt x="76" y="61"/>
                  </a:cubicBezTo>
                  <a:cubicBezTo>
                    <a:pt x="78" y="57"/>
                    <a:pt x="81" y="52"/>
                    <a:pt x="81" y="45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4"/>
                    <a:pt x="81" y="24"/>
                    <a:pt x="79" y="18"/>
                  </a:cubicBezTo>
                  <a:cubicBezTo>
                    <a:pt x="78" y="15"/>
                    <a:pt x="76" y="14"/>
                    <a:pt x="73" y="15"/>
                  </a:cubicBezTo>
                  <a:cubicBezTo>
                    <a:pt x="71" y="15"/>
                    <a:pt x="69" y="18"/>
                    <a:pt x="70" y="20"/>
                  </a:cubicBezTo>
                  <a:cubicBezTo>
                    <a:pt x="72" y="25"/>
                    <a:pt x="72" y="35"/>
                    <a:pt x="72" y="42"/>
                  </a:cubicBezTo>
                  <a:cubicBezTo>
                    <a:pt x="72" y="42"/>
                    <a:pt x="70" y="47"/>
                    <a:pt x="69" y="47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8" y="48"/>
                    <a:pt x="56" y="38"/>
                    <a:pt x="57" y="31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0"/>
                    <a:pt x="59" y="14"/>
                    <a:pt x="60" y="12"/>
                  </a:cubicBezTo>
                  <a:cubicBezTo>
                    <a:pt x="62" y="10"/>
                    <a:pt x="61" y="7"/>
                    <a:pt x="59" y="5"/>
                  </a:cubicBezTo>
                  <a:cubicBezTo>
                    <a:pt x="57" y="4"/>
                    <a:pt x="54" y="5"/>
                    <a:pt x="53" y="7"/>
                  </a:cubicBezTo>
                  <a:cubicBezTo>
                    <a:pt x="50" y="11"/>
                    <a:pt x="49" y="18"/>
                    <a:pt x="49" y="24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38"/>
                    <a:pt x="48" y="49"/>
                    <a:pt x="47" y="49"/>
                  </a:cubicBezTo>
                  <a:cubicBezTo>
                    <a:pt x="43" y="46"/>
                    <a:pt x="39" y="44"/>
                    <a:pt x="34" y="44"/>
                  </a:cubicBezTo>
                  <a:cubicBezTo>
                    <a:pt x="32" y="44"/>
                    <a:pt x="30" y="45"/>
                    <a:pt x="28" y="46"/>
                  </a:cubicBezTo>
                  <a:cubicBezTo>
                    <a:pt x="26" y="47"/>
                    <a:pt x="20" y="45"/>
                    <a:pt x="19" y="43"/>
                  </a:cubicBezTo>
                  <a:cubicBezTo>
                    <a:pt x="18" y="39"/>
                    <a:pt x="20" y="34"/>
                    <a:pt x="22" y="28"/>
                  </a:cubicBezTo>
                  <a:cubicBezTo>
                    <a:pt x="24" y="24"/>
                    <a:pt x="25" y="19"/>
                    <a:pt x="25" y="14"/>
                  </a:cubicBezTo>
                  <a:cubicBezTo>
                    <a:pt x="26" y="11"/>
                    <a:pt x="24" y="9"/>
                    <a:pt x="21" y="9"/>
                  </a:cubicBezTo>
                  <a:cubicBezTo>
                    <a:pt x="19" y="9"/>
                    <a:pt x="17" y="11"/>
                    <a:pt x="16" y="14"/>
                  </a:cubicBezTo>
                  <a:cubicBezTo>
                    <a:pt x="16" y="17"/>
                    <a:pt x="15" y="21"/>
                    <a:pt x="13" y="25"/>
                  </a:cubicBezTo>
                  <a:cubicBezTo>
                    <a:pt x="11" y="31"/>
                    <a:pt x="9" y="38"/>
                    <a:pt x="11" y="46"/>
                  </a:cubicBezTo>
                  <a:cubicBezTo>
                    <a:pt x="12" y="50"/>
                    <a:pt x="14" y="53"/>
                    <a:pt x="16" y="56"/>
                  </a:cubicBezTo>
                  <a:cubicBezTo>
                    <a:pt x="7" y="73"/>
                    <a:pt x="3" y="92"/>
                    <a:pt x="1" y="105"/>
                  </a:cubicBezTo>
                  <a:cubicBezTo>
                    <a:pt x="0" y="113"/>
                    <a:pt x="2" y="118"/>
                    <a:pt x="4" y="123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7" y="137"/>
                    <a:pt x="7" y="137"/>
                  </a:cubicBezTo>
                  <a:cubicBezTo>
                    <a:pt x="8" y="144"/>
                    <a:pt x="8" y="149"/>
                    <a:pt x="11" y="151"/>
                  </a:cubicBezTo>
                  <a:cubicBezTo>
                    <a:pt x="13" y="152"/>
                    <a:pt x="15" y="151"/>
                    <a:pt x="17" y="149"/>
                  </a:cubicBezTo>
                  <a:cubicBezTo>
                    <a:pt x="18" y="147"/>
                    <a:pt x="17" y="144"/>
                    <a:pt x="15" y="142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6" y="143"/>
                    <a:pt x="16" y="139"/>
                    <a:pt x="16" y="136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15"/>
                    <a:pt x="9" y="112"/>
                    <a:pt x="10" y="107"/>
                  </a:cubicBezTo>
                  <a:cubicBezTo>
                    <a:pt x="12" y="94"/>
                    <a:pt x="15" y="83"/>
                    <a:pt x="19" y="72"/>
                  </a:cubicBezTo>
                  <a:cubicBezTo>
                    <a:pt x="20" y="69"/>
                    <a:pt x="28" y="71"/>
                    <a:pt x="28" y="75"/>
                  </a:cubicBezTo>
                  <a:cubicBezTo>
                    <a:pt x="28" y="79"/>
                    <a:pt x="27" y="82"/>
                    <a:pt x="27" y="86"/>
                  </a:cubicBezTo>
                  <a:cubicBezTo>
                    <a:pt x="25" y="94"/>
                    <a:pt x="24" y="103"/>
                    <a:pt x="28" y="112"/>
                  </a:cubicBezTo>
                  <a:cubicBezTo>
                    <a:pt x="29" y="115"/>
                    <a:pt x="32" y="118"/>
                    <a:pt x="34" y="121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6" y="125"/>
                    <a:pt x="37" y="126"/>
                    <a:pt x="38" y="127"/>
                  </a:cubicBezTo>
                  <a:cubicBezTo>
                    <a:pt x="38" y="128"/>
                    <a:pt x="39" y="128"/>
                    <a:pt x="40" y="128"/>
                  </a:cubicBezTo>
                  <a:cubicBezTo>
                    <a:pt x="42" y="134"/>
                    <a:pt x="45" y="143"/>
                    <a:pt x="46" y="146"/>
                  </a:cubicBezTo>
                  <a:cubicBezTo>
                    <a:pt x="47" y="149"/>
                    <a:pt x="49" y="150"/>
                    <a:pt x="52" y="149"/>
                  </a:cubicBezTo>
                  <a:cubicBezTo>
                    <a:pt x="54" y="149"/>
                    <a:pt x="55" y="146"/>
                    <a:pt x="55" y="144"/>
                  </a:cubicBezTo>
                  <a:cubicBezTo>
                    <a:pt x="53" y="138"/>
                    <a:pt x="50" y="129"/>
                    <a:pt x="47" y="123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6" y="113"/>
                    <a:pt x="61" y="109"/>
                    <a:pt x="61" y="109"/>
                  </a:cubicBezTo>
                  <a:cubicBezTo>
                    <a:pt x="65" y="106"/>
                    <a:pt x="68" y="114"/>
                    <a:pt x="68" y="114"/>
                  </a:cubicBezTo>
                  <a:cubicBezTo>
                    <a:pt x="68" y="117"/>
                    <a:pt x="68" y="122"/>
                    <a:pt x="68" y="126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4"/>
                    <a:pt x="70" y="136"/>
                    <a:pt x="72" y="136"/>
                  </a:cubicBezTo>
                  <a:cubicBezTo>
                    <a:pt x="75" y="136"/>
                    <a:pt x="77" y="134"/>
                    <a:pt x="77" y="131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7" y="122"/>
                    <a:pt x="78" y="116"/>
                    <a:pt x="77" y="112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3" y="102"/>
                    <a:pt x="74" y="96"/>
                    <a:pt x="75" y="96"/>
                  </a:cubicBezTo>
                  <a:cubicBezTo>
                    <a:pt x="80" y="95"/>
                    <a:pt x="86" y="96"/>
                    <a:pt x="91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103" y="101"/>
                    <a:pt x="111" y="103"/>
                    <a:pt x="118" y="101"/>
                  </a:cubicBezTo>
                  <a:cubicBezTo>
                    <a:pt x="126" y="99"/>
                    <a:pt x="125" y="109"/>
                    <a:pt x="125" y="109"/>
                  </a:cubicBezTo>
                  <a:cubicBezTo>
                    <a:pt x="127" y="117"/>
                    <a:pt x="127" y="117"/>
                    <a:pt x="127" y="117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9" y="123"/>
                    <a:pt x="131" y="125"/>
                    <a:pt x="134" y="125"/>
                  </a:cubicBezTo>
                  <a:cubicBezTo>
                    <a:pt x="136" y="124"/>
                    <a:pt x="138" y="122"/>
                    <a:pt x="137" y="119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5" y="100"/>
                    <a:pt x="136" y="96"/>
                    <a:pt x="135" y="92"/>
                  </a:cubicBezTo>
                  <a:cubicBezTo>
                    <a:pt x="134" y="89"/>
                    <a:pt x="132" y="86"/>
                    <a:pt x="131" y="84"/>
                  </a:cubicBezTo>
                  <a:cubicBezTo>
                    <a:pt x="131" y="82"/>
                    <a:pt x="131" y="81"/>
                    <a:pt x="131" y="80"/>
                  </a:cubicBezTo>
                  <a:cubicBezTo>
                    <a:pt x="131" y="77"/>
                    <a:pt x="132" y="75"/>
                    <a:pt x="132" y="72"/>
                  </a:cubicBezTo>
                  <a:cubicBezTo>
                    <a:pt x="133" y="71"/>
                    <a:pt x="136" y="68"/>
                    <a:pt x="136" y="69"/>
                  </a:cubicBezTo>
                  <a:cubicBezTo>
                    <a:pt x="137" y="76"/>
                    <a:pt x="139" y="83"/>
                    <a:pt x="146" y="86"/>
                  </a:cubicBezTo>
                  <a:cubicBezTo>
                    <a:pt x="149" y="88"/>
                    <a:pt x="156" y="89"/>
                    <a:pt x="162" y="90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9" y="91"/>
                    <a:pt x="170" y="96"/>
                    <a:pt x="169" y="97"/>
                  </a:cubicBezTo>
                  <a:cubicBezTo>
                    <a:pt x="167" y="102"/>
                    <a:pt x="166" y="107"/>
                    <a:pt x="166" y="111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68" y="118"/>
                    <a:pt x="168" y="119"/>
                    <a:pt x="168" y="120"/>
                  </a:cubicBezTo>
                  <a:cubicBezTo>
                    <a:pt x="167" y="123"/>
                    <a:pt x="175" y="126"/>
                    <a:pt x="176" y="123"/>
                  </a:cubicBezTo>
                  <a:cubicBezTo>
                    <a:pt x="178" y="119"/>
                    <a:pt x="177" y="116"/>
                    <a:pt x="176" y="114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6"/>
                    <a:pt x="186" y="99"/>
                    <a:pt x="188" y="101"/>
                  </a:cubicBezTo>
                  <a:cubicBezTo>
                    <a:pt x="189" y="102"/>
                    <a:pt x="190" y="102"/>
                    <a:pt x="191" y="102"/>
                  </a:cubicBezTo>
                  <a:cubicBezTo>
                    <a:pt x="193" y="104"/>
                    <a:pt x="195" y="106"/>
                    <a:pt x="198" y="108"/>
                  </a:cubicBezTo>
                  <a:cubicBezTo>
                    <a:pt x="204" y="112"/>
                    <a:pt x="204" y="112"/>
                    <a:pt x="204" y="112"/>
                  </a:cubicBezTo>
                  <a:cubicBezTo>
                    <a:pt x="206" y="113"/>
                    <a:pt x="209" y="114"/>
                    <a:pt x="210" y="115"/>
                  </a:cubicBezTo>
                  <a:cubicBezTo>
                    <a:pt x="211" y="116"/>
                    <a:pt x="212" y="117"/>
                    <a:pt x="213" y="117"/>
                  </a:cubicBezTo>
                  <a:cubicBezTo>
                    <a:pt x="214" y="118"/>
                    <a:pt x="214" y="118"/>
                    <a:pt x="215" y="119"/>
                  </a:cubicBezTo>
                  <a:cubicBezTo>
                    <a:pt x="216" y="121"/>
                    <a:pt x="228" y="125"/>
                    <a:pt x="227" y="123"/>
                  </a:cubicBezTo>
                  <a:cubicBezTo>
                    <a:pt x="226" y="120"/>
                    <a:pt x="224" y="116"/>
                    <a:pt x="222" y="114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5" y="111"/>
                    <a:pt x="227" y="108"/>
                    <a:pt x="229" y="105"/>
                  </a:cubicBezTo>
                  <a:cubicBezTo>
                    <a:pt x="233" y="101"/>
                    <a:pt x="236" y="97"/>
                    <a:pt x="242" y="97"/>
                  </a:cubicBezTo>
                  <a:cubicBezTo>
                    <a:pt x="251" y="95"/>
                    <a:pt x="251" y="95"/>
                    <a:pt x="251" y="95"/>
                  </a:cubicBezTo>
                  <a:cubicBezTo>
                    <a:pt x="253" y="94"/>
                    <a:pt x="254" y="94"/>
                    <a:pt x="256" y="94"/>
                  </a:cubicBezTo>
                  <a:cubicBezTo>
                    <a:pt x="259" y="93"/>
                    <a:pt x="266" y="97"/>
                    <a:pt x="265" y="105"/>
                  </a:cubicBezTo>
                  <a:cubicBezTo>
                    <a:pt x="264" y="109"/>
                    <a:pt x="263" y="113"/>
                    <a:pt x="262" y="117"/>
                  </a:cubicBezTo>
                  <a:cubicBezTo>
                    <a:pt x="261" y="125"/>
                    <a:pt x="259" y="132"/>
                    <a:pt x="260" y="140"/>
                  </a:cubicBezTo>
                  <a:cubicBezTo>
                    <a:pt x="260" y="142"/>
                    <a:pt x="262" y="144"/>
                    <a:pt x="265" y="144"/>
                  </a:cubicBezTo>
                  <a:cubicBezTo>
                    <a:pt x="267" y="143"/>
                    <a:pt x="269" y="141"/>
                    <a:pt x="269" y="139"/>
                  </a:cubicBezTo>
                  <a:cubicBezTo>
                    <a:pt x="268" y="133"/>
                    <a:pt x="270" y="126"/>
                    <a:pt x="271" y="119"/>
                  </a:cubicBezTo>
                  <a:cubicBezTo>
                    <a:pt x="273" y="112"/>
                    <a:pt x="278" y="110"/>
                    <a:pt x="279" y="113"/>
                  </a:cubicBezTo>
                  <a:cubicBezTo>
                    <a:pt x="283" y="117"/>
                    <a:pt x="286" y="122"/>
                    <a:pt x="286" y="124"/>
                  </a:cubicBezTo>
                  <a:cubicBezTo>
                    <a:pt x="290" y="137"/>
                    <a:pt x="291" y="154"/>
                    <a:pt x="286" y="164"/>
                  </a:cubicBezTo>
                  <a:cubicBezTo>
                    <a:pt x="285" y="166"/>
                    <a:pt x="286" y="169"/>
                    <a:pt x="289" y="170"/>
                  </a:cubicBezTo>
                  <a:cubicBezTo>
                    <a:pt x="291" y="171"/>
                    <a:pt x="294" y="170"/>
                    <a:pt x="295" y="167"/>
                  </a:cubicBezTo>
                  <a:cubicBezTo>
                    <a:pt x="298" y="159"/>
                    <a:pt x="299" y="148"/>
                    <a:pt x="298" y="138"/>
                  </a:cubicBezTo>
                  <a:cubicBezTo>
                    <a:pt x="298" y="138"/>
                    <a:pt x="298" y="138"/>
                    <a:pt x="298" y="138"/>
                  </a:cubicBezTo>
                  <a:cubicBezTo>
                    <a:pt x="301" y="133"/>
                    <a:pt x="301" y="133"/>
                    <a:pt x="301" y="133"/>
                  </a:cubicBezTo>
                  <a:cubicBezTo>
                    <a:pt x="302" y="131"/>
                    <a:pt x="302" y="130"/>
                    <a:pt x="303" y="129"/>
                  </a:cubicBezTo>
                  <a:cubicBezTo>
                    <a:pt x="311" y="123"/>
                    <a:pt x="311" y="123"/>
                    <a:pt x="311" y="123"/>
                  </a:cubicBezTo>
                  <a:cubicBezTo>
                    <a:pt x="311" y="123"/>
                    <a:pt x="312" y="122"/>
                    <a:pt x="312" y="122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2"/>
                    <a:pt x="315" y="121"/>
                    <a:pt x="315" y="120"/>
                  </a:cubicBezTo>
                  <a:cubicBezTo>
                    <a:pt x="318" y="118"/>
                    <a:pt x="321" y="116"/>
                    <a:pt x="323" y="113"/>
                  </a:cubicBezTo>
                  <a:cubicBezTo>
                    <a:pt x="326" y="109"/>
                    <a:pt x="326" y="106"/>
                    <a:pt x="326" y="102"/>
                  </a:cubicBezTo>
                  <a:cubicBezTo>
                    <a:pt x="326" y="100"/>
                    <a:pt x="326" y="100"/>
                    <a:pt x="326" y="100"/>
                  </a:cubicBezTo>
                  <a:cubicBezTo>
                    <a:pt x="326" y="96"/>
                    <a:pt x="329" y="90"/>
                    <a:pt x="330" y="91"/>
                  </a:cubicBezTo>
                  <a:cubicBezTo>
                    <a:pt x="332" y="94"/>
                    <a:pt x="333" y="97"/>
                    <a:pt x="334" y="101"/>
                  </a:cubicBezTo>
                  <a:cubicBezTo>
                    <a:pt x="335" y="104"/>
                    <a:pt x="336" y="107"/>
                    <a:pt x="337" y="110"/>
                  </a:cubicBezTo>
                  <a:cubicBezTo>
                    <a:pt x="338" y="114"/>
                    <a:pt x="338" y="118"/>
                    <a:pt x="339" y="123"/>
                  </a:cubicBezTo>
                  <a:cubicBezTo>
                    <a:pt x="340" y="127"/>
                    <a:pt x="341" y="130"/>
                    <a:pt x="341" y="134"/>
                  </a:cubicBezTo>
                  <a:cubicBezTo>
                    <a:pt x="342" y="145"/>
                    <a:pt x="340" y="150"/>
                    <a:pt x="337" y="161"/>
                  </a:cubicBezTo>
                  <a:cubicBezTo>
                    <a:pt x="336" y="163"/>
                    <a:pt x="337" y="166"/>
                    <a:pt x="340" y="167"/>
                  </a:cubicBezTo>
                  <a:cubicBezTo>
                    <a:pt x="342" y="168"/>
                    <a:pt x="345" y="166"/>
                    <a:pt x="345" y="164"/>
                  </a:cubicBezTo>
                  <a:cubicBezTo>
                    <a:pt x="349" y="152"/>
                    <a:pt x="351" y="146"/>
                    <a:pt x="350" y="134"/>
                  </a:cubicBezTo>
                  <a:cubicBezTo>
                    <a:pt x="350" y="129"/>
                    <a:pt x="349" y="125"/>
                    <a:pt x="348" y="121"/>
                  </a:cubicBezTo>
                  <a:close/>
                  <a:moveTo>
                    <a:pt x="62" y="71"/>
                  </a:moveTo>
                  <a:cubicBezTo>
                    <a:pt x="62" y="75"/>
                    <a:pt x="63" y="79"/>
                    <a:pt x="63" y="83"/>
                  </a:cubicBezTo>
                  <a:cubicBezTo>
                    <a:pt x="64" y="88"/>
                    <a:pt x="64" y="91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2" y="96"/>
                    <a:pt x="62" y="96"/>
                    <a:pt x="62" y="97"/>
                  </a:cubicBezTo>
                  <a:cubicBezTo>
                    <a:pt x="61" y="97"/>
                    <a:pt x="61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59" y="99"/>
                    <a:pt x="58" y="100"/>
                    <a:pt x="57" y="100"/>
                  </a:cubicBezTo>
                  <a:cubicBezTo>
                    <a:pt x="57" y="101"/>
                    <a:pt x="56" y="101"/>
                    <a:pt x="56" y="101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39" y="112"/>
                    <a:pt x="37" y="110"/>
                    <a:pt x="36" y="108"/>
                  </a:cubicBezTo>
                  <a:cubicBezTo>
                    <a:pt x="33" y="102"/>
                    <a:pt x="34" y="95"/>
                    <a:pt x="35" y="88"/>
                  </a:cubicBezTo>
                  <a:cubicBezTo>
                    <a:pt x="36" y="84"/>
                    <a:pt x="37" y="79"/>
                    <a:pt x="37" y="75"/>
                  </a:cubicBezTo>
                  <a:cubicBezTo>
                    <a:pt x="37" y="67"/>
                    <a:pt x="33" y="61"/>
                    <a:pt x="28" y="56"/>
                  </a:cubicBezTo>
                  <a:cubicBezTo>
                    <a:pt x="31" y="55"/>
                    <a:pt x="33" y="53"/>
                    <a:pt x="35" y="53"/>
                  </a:cubicBezTo>
                  <a:cubicBezTo>
                    <a:pt x="37" y="53"/>
                    <a:pt x="39" y="55"/>
                    <a:pt x="42" y="56"/>
                  </a:cubicBezTo>
                  <a:cubicBezTo>
                    <a:pt x="44" y="58"/>
                    <a:pt x="47" y="59"/>
                    <a:pt x="49" y="60"/>
                  </a:cubicBezTo>
                  <a:cubicBezTo>
                    <a:pt x="53" y="61"/>
                    <a:pt x="63" y="66"/>
                    <a:pt x="62" y="71"/>
                  </a:cubicBezTo>
                  <a:close/>
                  <a:moveTo>
                    <a:pt x="189" y="80"/>
                  </a:moveTo>
                  <a:cubicBezTo>
                    <a:pt x="188" y="83"/>
                    <a:pt x="183" y="87"/>
                    <a:pt x="180" y="86"/>
                  </a:cubicBezTo>
                  <a:cubicBezTo>
                    <a:pt x="176" y="84"/>
                    <a:pt x="173" y="83"/>
                    <a:pt x="168" y="82"/>
                  </a:cubicBezTo>
                  <a:cubicBezTo>
                    <a:pt x="168" y="82"/>
                    <a:pt x="163" y="81"/>
                    <a:pt x="163" y="81"/>
                  </a:cubicBezTo>
                  <a:cubicBezTo>
                    <a:pt x="159" y="81"/>
                    <a:pt x="152" y="80"/>
                    <a:pt x="150" y="79"/>
                  </a:cubicBezTo>
                  <a:cubicBezTo>
                    <a:pt x="147" y="77"/>
                    <a:pt x="146" y="72"/>
                    <a:pt x="145" y="67"/>
                  </a:cubicBezTo>
                  <a:cubicBezTo>
                    <a:pt x="144" y="64"/>
                    <a:pt x="146" y="57"/>
                    <a:pt x="148" y="56"/>
                  </a:cubicBezTo>
                  <a:cubicBezTo>
                    <a:pt x="153" y="55"/>
                    <a:pt x="161" y="53"/>
                    <a:pt x="168" y="53"/>
                  </a:cubicBezTo>
                  <a:cubicBezTo>
                    <a:pt x="168" y="53"/>
                    <a:pt x="169" y="53"/>
                    <a:pt x="169" y="53"/>
                  </a:cubicBezTo>
                  <a:cubicBezTo>
                    <a:pt x="173" y="53"/>
                    <a:pt x="177" y="53"/>
                    <a:pt x="179" y="53"/>
                  </a:cubicBezTo>
                  <a:cubicBezTo>
                    <a:pt x="180" y="54"/>
                    <a:pt x="182" y="55"/>
                    <a:pt x="183" y="57"/>
                  </a:cubicBezTo>
                  <a:cubicBezTo>
                    <a:pt x="183" y="57"/>
                    <a:pt x="185" y="60"/>
                    <a:pt x="186" y="61"/>
                  </a:cubicBezTo>
                  <a:cubicBezTo>
                    <a:pt x="190" y="66"/>
                    <a:pt x="190" y="72"/>
                    <a:pt x="189" y="80"/>
                  </a:cubicBezTo>
                  <a:close/>
                  <a:moveTo>
                    <a:pt x="238" y="80"/>
                  </a:moveTo>
                  <a:cubicBezTo>
                    <a:pt x="238" y="82"/>
                    <a:pt x="235" y="89"/>
                    <a:pt x="233" y="90"/>
                  </a:cubicBezTo>
                  <a:cubicBezTo>
                    <a:pt x="228" y="92"/>
                    <a:pt x="225" y="96"/>
                    <a:pt x="222" y="100"/>
                  </a:cubicBezTo>
                  <a:cubicBezTo>
                    <a:pt x="220" y="102"/>
                    <a:pt x="218" y="105"/>
                    <a:pt x="215" y="107"/>
                  </a:cubicBezTo>
                  <a:cubicBezTo>
                    <a:pt x="212" y="106"/>
                    <a:pt x="210" y="104"/>
                    <a:pt x="208" y="103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196" y="96"/>
                    <a:pt x="196" y="91"/>
                    <a:pt x="198" y="81"/>
                  </a:cubicBezTo>
                  <a:cubicBezTo>
                    <a:pt x="198" y="76"/>
                    <a:pt x="202" y="65"/>
                    <a:pt x="205" y="65"/>
                  </a:cubicBezTo>
                  <a:cubicBezTo>
                    <a:pt x="207" y="65"/>
                    <a:pt x="210" y="65"/>
                    <a:pt x="212" y="65"/>
                  </a:cubicBezTo>
                  <a:cubicBezTo>
                    <a:pt x="212" y="65"/>
                    <a:pt x="213" y="65"/>
                    <a:pt x="213" y="64"/>
                  </a:cubicBezTo>
                  <a:cubicBezTo>
                    <a:pt x="214" y="68"/>
                    <a:pt x="216" y="70"/>
                    <a:pt x="218" y="72"/>
                  </a:cubicBezTo>
                  <a:cubicBezTo>
                    <a:pt x="222" y="75"/>
                    <a:pt x="228" y="74"/>
                    <a:pt x="233" y="73"/>
                  </a:cubicBezTo>
                  <a:cubicBezTo>
                    <a:pt x="236" y="72"/>
                    <a:pt x="239" y="71"/>
                    <a:pt x="241" y="72"/>
                  </a:cubicBezTo>
                  <a:cubicBezTo>
                    <a:pt x="240" y="74"/>
                    <a:pt x="239" y="77"/>
                    <a:pt x="238" y="80"/>
                  </a:cubicBezTo>
                  <a:close/>
                  <a:moveTo>
                    <a:pt x="239" y="63"/>
                  </a:moveTo>
                  <a:cubicBezTo>
                    <a:pt x="236" y="63"/>
                    <a:pt x="233" y="63"/>
                    <a:pt x="231" y="64"/>
                  </a:cubicBezTo>
                  <a:cubicBezTo>
                    <a:pt x="228" y="64"/>
                    <a:pt x="225" y="65"/>
                    <a:pt x="223" y="64"/>
                  </a:cubicBezTo>
                  <a:cubicBezTo>
                    <a:pt x="223" y="64"/>
                    <a:pt x="222" y="63"/>
                    <a:pt x="222" y="61"/>
                  </a:cubicBezTo>
                  <a:cubicBezTo>
                    <a:pt x="225" y="59"/>
                    <a:pt x="227" y="56"/>
                    <a:pt x="229" y="53"/>
                  </a:cubicBezTo>
                  <a:cubicBezTo>
                    <a:pt x="230" y="52"/>
                    <a:pt x="233" y="49"/>
                    <a:pt x="238" y="54"/>
                  </a:cubicBezTo>
                  <a:cubicBezTo>
                    <a:pt x="242" y="56"/>
                    <a:pt x="245" y="57"/>
                    <a:pt x="245" y="60"/>
                  </a:cubicBezTo>
                  <a:cubicBezTo>
                    <a:pt x="246" y="61"/>
                    <a:pt x="241" y="63"/>
                    <a:pt x="239" y="63"/>
                  </a:cubicBezTo>
                  <a:close/>
                  <a:moveTo>
                    <a:pt x="301" y="119"/>
                  </a:moveTo>
                  <a:cubicBezTo>
                    <a:pt x="301" y="119"/>
                    <a:pt x="296" y="122"/>
                    <a:pt x="292" y="116"/>
                  </a:cubicBezTo>
                  <a:cubicBezTo>
                    <a:pt x="290" y="111"/>
                    <a:pt x="286" y="106"/>
                    <a:pt x="282" y="102"/>
                  </a:cubicBezTo>
                  <a:cubicBezTo>
                    <a:pt x="279" y="99"/>
                    <a:pt x="274" y="91"/>
                    <a:pt x="274" y="88"/>
                  </a:cubicBezTo>
                  <a:cubicBezTo>
                    <a:pt x="272" y="81"/>
                    <a:pt x="272" y="81"/>
                    <a:pt x="272" y="81"/>
                  </a:cubicBezTo>
                  <a:cubicBezTo>
                    <a:pt x="270" y="72"/>
                    <a:pt x="269" y="68"/>
                    <a:pt x="276" y="60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3" y="58"/>
                    <a:pt x="286" y="60"/>
                    <a:pt x="288" y="61"/>
                  </a:cubicBezTo>
                  <a:cubicBezTo>
                    <a:pt x="290" y="64"/>
                    <a:pt x="292" y="67"/>
                    <a:pt x="294" y="70"/>
                  </a:cubicBezTo>
                  <a:cubicBezTo>
                    <a:pt x="296" y="73"/>
                    <a:pt x="298" y="77"/>
                    <a:pt x="300" y="79"/>
                  </a:cubicBezTo>
                  <a:cubicBezTo>
                    <a:pt x="297" y="87"/>
                    <a:pt x="299" y="98"/>
                    <a:pt x="302" y="108"/>
                  </a:cubicBezTo>
                  <a:cubicBezTo>
                    <a:pt x="303" y="111"/>
                    <a:pt x="301" y="119"/>
                    <a:pt x="301" y="119"/>
                  </a:cubicBezTo>
                  <a:close/>
                  <a:moveTo>
                    <a:pt x="317" y="100"/>
                  </a:moveTo>
                  <a:cubicBezTo>
                    <a:pt x="317" y="102"/>
                    <a:pt x="317" y="102"/>
                    <a:pt x="317" y="102"/>
                  </a:cubicBezTo>
                  <a:cubicBezTo>
                    <a:pt x="317" y="105"/>
                    <a:pt x="317" y="106"/>
                    <a:pt x="315" y="108"/>
                  </a:cubicBezTo>
                  <a:cubicBezTo>
                    <a:pt x="315" y="109"/>
                    <a:pt x="314" y="109"/>
                    <a:pt x="314" y="110"/>
                  </a:cubicBezTo>
                  <a:cubicBezTo>
                    <a:pt x="313" y="105"/>
                    <a:pt x="312" y="99"/>
                    <a:pt x="312" y="94"/>
                  </a:cubicBezTo>
                  <a:cubicBezTo>
                    <a:pt x="312" y="91"/>
                    <a:pt x="311" y="85"/>
                    <a:pt x="318" y="87"/>
                  </a:cubicBezTo>
                  <a:cubicBezTo>
                    <a:pt x="318" y="91"/>
                    <a:pt x="317" y="95"/>
                    <a:pt x="317" y="10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3" name="Freeform 192">
              <a:extLst>
                <a:ext uri="{FF2B5EF4-FFF2-40B4-BE49-F238E27FC236}">
                  <a16:creationId xmlns:a16="http://schemas.microsoft.com/office/drawing/2014/main" id="{C7665FA2-6D15-474B-9F52-3B12A84E0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288"/>
              <a:ext cx="40" cy="32"/>
            </a:xfrm>
            <a:custGeom>
              <a:avLst/>
              <a:gdLst>
                <a:gd name="T0" fmla="*/ 208 w 16"/>
                <a:gd name="T1" fmla="*/ 0 h 12"/>
                <a:gd name="T2" fmla="*/ 0 w 16"/>
                <a:gd name="T3" fmla="*/ 171 h 12"/>
                <a:gd name="T4" fmla="*/ 220 w 16"/>
                <a:gd name="T5" fmla="*/ 227 h 12"/>
                <a:gd name="T6" fmla="*/ 220 w 16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13" y="0"/>
                  </a:moveTo>
                  <a:cubicBezTo>
                    <a:pt x="14" y="7"/>
                    <a:pt x="5" y="10"/>
                    <a:pt x="0" y="9"/>
                  </a:cubicBezTo>
                  <a:cubicBezTo>
                    <a:pt x="5" y="9"/>
                    <a:pt x="9" y="11"/>
                    <a:pt x="14" y="12"/>
                  </a:cubicBezTo>
                  <a:cubicBezTo>
                    <a:pt x="16" y="9"/>
                    <a:pt x="15" y="5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4" name="Freeform 193">
              <a:extLst>
                <a:ext uri="{FF2B5EF4-FFF2-40B4-BE49-F238E27FC236}">
                  <a16:creationId xmlns:a16="http://schemas.microsoft.com/office/drawing/2014/main" id="{9E8A6DA6-776B-4044-81A2-00E866E28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229"/>
              <a:ext cx="25" cy="56"/>
            </a:xfrm>
            <a:custGeom>
              <a:avLst/>
              <a:gdLst>
                <a:gd name="T0" fmla="*/ 95 w 10"/>
                <a:gd name="T1" fmla="*/ 0 h 21"/>
                <a:gd name="T2" fmla="*/ 95 w 10"/>
                <a:gd name="T3" fmla="*/ 397 h 21"/>
                <a:gd name="T4" fmla="*/ 113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6" y="0"/>
                  </a:moveTo>
                  <a:cubicBezTo>
                    <a:pt x="5" y="9"/>
                    <a:pt x="0" y="12"/>
                    <a:pt x="6" y="21"/>
                  </a:cubicBezTo>
                  <a:cubicBezTo>
                    <a:pt x="5" y="14"/>
                    <a:pt x="10" y="5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5" name="Freeform 194">
              <a:extLst>
                <a:ext uri="{FF2B5EF4-FFF2-40B4-BE49-F238E27FC236}">
                  <a16:creationId xmlns:a16="http://schemas.microsoft.com/office/drawing/2014/main" id="{14B54729-4163-483E-99B5-D77C9A771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197"/>
              <a:ext cx="22" cy="67"/>
            </a:xfrm>
            <a:custGeom>
              <a:avLst/>
              <a:gdLst>
                <a:gd name="T0" fmla="*/ 0 w 9"/>
                <a:gd name="T1" fmla="*/ 0 h 25"/>
                <a:gd name="T2" fmla="*/ 71 w 9"/>
                <a:gd name="T3" fmla="*/ 230 h 25"/>
                <a:gd name="T4" fmla="*/ 29 w 9"/>
                <a:gd name="T5" fmla="*/ 482 h 25"/>
                <a:gd name="T6" fmla="*/ 132 w 9"/>
                <a:gd name="T7" fmla="*/ 230 h 25"/>
                <a:gd name="T8" fmla="*/ 29 w 9"/>
                <a:gd name="T9" fmla="*/ 2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5">
                  <a:moveTo>
                    <a:pt x="0" y="0"/>
                  </a:moveTo>
                  <a:cubicBezTo>
                    <a:pt x="1" y="5"/>
                    <a:pt x="6" y="7"/>
                    <a:pt x="5" y="12"/>
                  </a:cubicBezTo>
                  <a:cubicBezTo>
                    <a:pt x="5" y="17"/>
                    <a:pt x="0" y="20"/>
                    <a:pt x="2" y="25"/>
                  </a:cubicBezTo>
                  <a:cubicBezTo>
                    <a:pt x="3" y="22"/>
                    <a:pt x="9" y="15"/>
                    <a:pt x="9" y="12"/>
                  </a:cubicBezTo>
                  <a:cubicBezTo>
                    <a:pt x="9" y="7"/>
                    <a:pt x="4" y="5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6" name="Oval 195">
              <a:extLst>
                <a:ext uri="{FF2B5EF4-FFF2-40B4-BE49-F238E27FC236}">
                  <a16:creationId xmlns:a16="http://schemas.microsoft.com/office/drawing/2014/main" id="{AD1ADEDE-9DB1-4290-9B81-EF6B68AAE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069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7" name="Oval 196">
              <a:extLst>
                <a:ext uri="{FF2B5EF4-FFF2-40B4-BE49-F238E27FC236}">
                  <a16:creationId xmlns:a16="http://schemas.microsoft.com/office/drawing/2014/main" id="{4BF14D5D-9AC5-46BE-A345-7C83B046A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2096"/>
              <a:ext cx="8" cy="5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8" name="Oval 197">
              <a:extLst>
                <a:ext uri="{FF2B5EF4-FFF2-40B4-BE49-F238E27FC236}">
                  <a16:creationId xmlns:a16="http://schemas.microsoft.com/office/drawing/2014/main" id="{E4913020-AE1D-4E77-86EB-9AFBB36EA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083"/>
              <a:ext cx="8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9" name="Oval 198">
              <a:extLst>
                <a:ext uri="{FF2B5EF4-FFF2-40B4-BE49-F238E27FC236}">
                  <a16:creationId xmlns:a16="http://schemas.microsoft.com/office/drawing/2014/main" id="{A26D612B-A60E-4AAD-93BA-4095F66B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2085"/>
              <a:ext cx="7" cy="6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0" name="Oval 199">
              <a:extLst>
                <a:ext uri="{FF2B5EF4-FFF2-40B4-BE49-F238E27FC236}">
                  <a16:creationId xmlns:a16="http://schemas.microsoft.com/office/drawing/2014/main" id="{0DDEABA4-7771-46D7-B36C-2E166A2A7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2096"/>
              <a:ext cx="8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1" name="Oval 200">
              <a:extLst>
                <a:ext uri="{FF2B5EF4-FFF2-40B4-BE49-F238E27FC236}">
                  <a16:creationId xmlns:a16="http://schemas.microsoft.com/office/drawing/2014/main" id="{387BE33E-CA0F-42E7-8CED-D3D8EA1DD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107"/>
              <a:ext cx="8" cy="5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2" name="Oval 201">
              <a:extLst>
                <a:ext uri="{FF2B5EF4-FFF2-40B4-BE49-F238E27FC236}">
                  <a16:creationId xmlns:a16="http://schemas.microsoft.com/office/drawing/2014/main" id="{CF6A4940-05D0-44CD-94F4-C431E3F1E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109"/>
              <a:ext cx="5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3" name="Oval 202">
              <a:extLst>
                <a:ext uri="{FF2B5EF4-FFF2-40B4-BE49-F238E27FC236}">
                  <a16:creationId xmlns:a16="http://schemas.microsoft.com/office/drawing/2014/main" id="{330C148B-CEB3-44DB-995E-A097DB19C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109"/>
              <a:ext cx="5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4" name="Oval 203">
              <a:extLst>
                <a:ext uri="{FF2B5EF4-FFF2-40B4-BE49-F238E27FC236}">
                  <a16:creationId xmlns:a16="http://schemas.microsoft.com/office/drawing/2014/main" id="{79412549-3B15-4B70-8283-202FEE9F2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131"/>
              <a:ext cx="7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5" name="Oval 204">
              <a:extLst>
                <a:ext uri="{FF2B5EF4-FFF2-40B4-BE49-F238E27FC236}">
                  <a16:creationId xmlns:a16="http://schemas.microsoft.com/office/drawing/2014/main" id="{AAFCD510-47BA-4C52-B235-ABED033D5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2139"/>
              <a:ext cx="7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6" name="Oval 205">
              <a:extLst>
                <a:ext uri="{FF2B5EF4-FFF2-40B4-BE49-F238E27FC236}">
                  <a16:creationId xmlns:a16="http://schemas.microsoft.com/office/drawing/2014/main" id="{D02A545C-FF04-4AA7-A2A4-DBE876102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3" y="2141"/>
              <a:ext cx="5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7" name="Oval 206">
              <a:extLst>
                <a:ext uri="{FF2B5EF4-FFF2-40B4-BE49-F238E27FC236}">
                  <a16:creationId xmlns:a16="http://schemas.microsoft.com/office/drawing/2014/main" id="{F769C82A-C0A4-41C1-975D-2E0BC36AC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2133"/>
              <a:ext cx="8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8" name="Oval 207">
              <a:extLst>
                <a:ext uri="{FF2B5EF4-FFF2-40B4-BE49-F238E27FC236}">
                  <a16:creationId xmlns:a16="http://schemas.microsoft.com/office/drawing/2014/main" id="{FBFEDD7C-3411-406C-A88B-514C0CA44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" y="2152"/>
              <a:ext cx="5" cy="5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9" name="Oval 208">
              <a:extLst>
                <a:ext uri="{FF2B5EF4-FFF2-40B4-BE49-F238E27FC236}">
                  <a16:creationId xmlns:a16="http://schemas.microsoft.com/office/drawing/2014/main" id="{E97A8F34-C025-4745-BAB8-D943A1AAF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2077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0" name="Oval 209">
              <a:extLst>
                <a:ext uri="{FF2B5EF4-FFF2-40B4-BE49-F238E27FC236}">
                  <a16:creationId xmlns:a16="http://schemas.microsoft.com/office/drawing/2014/main" id="{40CFD4BF-A3DB-4FBA-B6EB-AFEE3119C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077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1" name="Oval 210">
              <a:extLst>
                <a:ext uri="{FF2B5EF4-FFF2-40B4-BE49-F238E27FC236}">
                  <a16:creationId xmlns:a16="http://schemas.microsoft.com/office/drawing/2014/main" id="{9F1DD3CA-65FB-4A47-AD94-800662176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080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2" name="Oval 211">
              <a:extLst>
                <a:ext uri="{FF2B5EF4-FFF2-40B4-BE49-F238E27FC236}">
                  <a16:creationId xmlns:a16="http://schemas.microsoft.com/office/drawing/2014/main" id="{B74FA7D3-AD96-40DC-86A4-4A962095A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" y="2085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3" name="Oval 212">
              <a:extLst>
                <a:ext uri="{FF2B5EF4-FFF2-40B4-BE49-F238E27FC236}">
                  <a16:creationId xmlns:a16="http://schemas.microsoft.com/office/drawing/2014/main" id="{AB4E085D-7FE6-4ECA-AD4D-A45B3826B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123"/>
              <a:ext cx="7" cy="5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4" name="Oval 213">
              <a:extLst>
                <a:ext uri="{FF2B5EF4-FFF2-40B4-BE49-F238E27FC236}">
                  <a16:creationId xmlns:a16="http://schemas.microsoft.com/office/drawing/2014/main" id="{E5D87CB4-8710-4E55-8A22-CA4D95F2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2112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5" name="Oval 214">
              <a:extLst>
                <a:ext uri="{FF2B5EF4-FFF2-40B4-BE49-F238E27FC236}">
                  <a16:creationId xmlns:a16="http://schemas.microsoft.com/office/drawing/2014/main" id="{8D5856C0-D9AC-44D7-B6BC-DD83368C9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115"/>
              <a:ext cx="7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6" name="Oval 215">
              <a:extLst>
                <a:ext uri="{FF2B5EF4-FFF2-40B4-BE49-F238E27FC236}">
                  <a16:creationId xmlns:a16="http://schemas.microsoft.com/office/drawing/2014/main" id="{08B99BB2-3D1C-4A8B-AF69-D749D8061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2125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7" name="Oval 216">
              <a:extLst>
                <a:ext uri="{FF2B5EF4-FFF2-40B4-BE49-F238E27FC236}">
                  <a16:creationId xmlns:a16="http://schemas.microsoft.com/office/drawing/2014/main" id="{79E6ABEF-1B24-4BB6-9FF2-3DC530F91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395"/>
              <a:ext cx="8" cy="5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8" name="Oval 217">
              <a:extLst>
                <a:ext uri="{FF2B5EF4-FFF2-40B4-BE49-F238E27FC236}">
                  <a16:creationId xmlns:a16="http://schemas.microsoft.com/office/drawing/2014/main" id="{9B774DAB-0E09-4A8F-88D9-BE06B2B9A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400"/>
              <a:ext cx="7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9" name="Oval 218">
              <a:extLst>
                <a:ext uri="{FF2B5EF4-FFF2-40B4-BE49-F238E27FC236}">
                  <a16:creationId xmlns:a16="http://schemas.microsoft.com/office/drawing/2014/main" id="{F5E66A91-C87A-403E-9579-3BC5FD815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387"/>
              <a:ext cx="5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0" name="Oval 219">
              <a:extLst>
                <a:ext uri="{FF2B5EF4-FFF2-40B4-BE49-F238E27FC236}">
                  <a16:creationId xmlns:a16="http://schemas.microsoft.com/office/drawing/2014/main" id="{821752B5-4287-4977-BE27-55FA73FD8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2381"/>
              <a:ext cx="8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1" name="Oval 220">
              <a:extLst>
                <a:ext uri="{FF2B5EF4-FFF2-40B4-BE49-F238E27FC236}">
                  <a16:creationId xmlns:a16="http://schemas.microsoft.com/office/drawing/2014/main" id="{AC6EAF81-340E-450D-B41E-B239A55FB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405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2" name="Oval 221">
              <a:extLst>
                <a:ext uri="{FF2B5EF4-FFF2-40B4-BE49-F238E27FC236}">
                  <a16:creationId xmlns:a16="http://schemas.microsoft.com/office/drawing/2014/main" id="{894A2114-24C5-495C-8BAA-8288D0FBE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400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3" name="Oval 222">
              <a:extLst>
                <a:ext uri="{FF2B5EF4-FFF2-40B4-BE49-F238E27FC236}">
                  <a16:creationId xmlns:a16="http://schemas.microsoft.com/office/drawing/2014/main" id="{BAED4F47-800C-47FA-B7EF-A4FEB049D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413"/>
              <a:ext cx="8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4" name="Oval 223">
              <a:extLst>
                <a:ext uri="{FF2B5EF4-FFF2-40B4-BE49-F238E27FC236}">
                  <a16:creationId xmlns:a16="http://schemas.microsoft.com/office/drawing/2014/main" id="{E0186BCB-7E06-482E-9290-BC02F1273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2403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5" name="Oval 224">
              <a:extLst>
                <a:ext uri="{FF2B5EF4-FFF2-40B4-BE49-F238E27FC236}">
                  <a16:creationId xmlns:a16="http://schemas.microsoft.com/office/drawing/2014/main" id="{1F2E5BC5-9AD2-4B92-8F81-9FD72E54E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" y="2413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6" name="Oval 225">
              <a:extLst>
                <a:ext uri="{FF2B5EF4-FFF2-40B4-BE49-F238E27FC236}">
                  <a16:creationId xmlns:a16="http://schemas.microsoft.com/office/drawing/2014/main" id="{0274C541-836F-4B16-8CBC-39B032394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2392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7" name="Oval 226">
              <a:extLst>
                <a:ext uri="{FF2B5EF4-FFF2-40B4-BE49-F238E27FC236}">
                  <a16:creationId xmlns:a16="http://schemas.microsoft.com/office/drawing/2014/main" id="{7E777674-0ADC-4B74-A705-7E8917469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2413"/>
              <a:ext cx="7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8" name="Oval 227">
              <a:extLst>
                <a:ext uri="{FF2B5EF4-FFF2-40B4-BE49-F238E27FC236}">
                  <a16:creationId xmlns:a16="http://schemas.microsoft.com/office/drawing/2014/main" id="{830595E6-29E2-4F93-88AF-37618AEE2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3" y="2405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9" name="Oval 228">
              <a:extLst>
                <a:ext uri="{FF2B5EF4-FFF2-40B4-BE49-F238E27FC236}">
                  <a16:creationId xmlns:a16="http://schemas.microsoft.com/office/drawing/2014/main" id="{28989465-930D-4513-9C6D-F23FBCE4C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389"/>
              <a:ext cx="7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0" name="Oval 229">
              <a:extLst>
                <a:ext uri="{FF2B5EF4-FFF2-40B4-BE49-F238E27FC236}">
                  <a16:creationId xmlns:a16="http://schemas.microsoft.com/office/drawing/2014/main" id="{9AD74E6A-6147-4737-BA97-E920BFD59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2411"/>
              <a:ext cx="7" cy="5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1" name="Oval 230">
              <a:extLst>
                <a:ext uri="{FF2B5EF4-FFF2-40B4-BE49-F238E27FC236}">
                  <a16:creationId xmlns:a16="http://schemas.microsoft.com/office/drawing/2014/main" id="{9ADC3B03-A881-4A10-B236-FFB793BEE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" y="2397"/>
              <a:ext cx="7" cy="8"/>
            </a:xfrm>
            <a:prstGeom prst="ellipse">
              <a:avLst/>
            </a:pr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2" name="Oval 231">
              <a:extLst>
                <a:ext uri="{FF2B5EF4-FFF2-40B4-BE49-F238E27FC236}">
                  <a16:creationId xmlns:a16="http://schemas.microsoft.com/office/drawing/2014/main" id="{7E7AC910-1B9D-47E7-88AD-D040759C4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2397"/>
              <a:ext cx="7" cy="8"/>
            </a:xfrm>
            <a:prstGeom prst="ellipse">
              <a:avLst/>
            </a:pr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3" name="Oval 232">
              <a:extLst>
                <a:ext uri="{FF2B5EF4-FFF2-40B4-BE49-F238E27FC236}">
                  <a16:creationId xmlns:a16="http://schemas.microsoft.com/office/drawing/2014/main" id="{D81A0338-C4E5-42AA-9C68-6451729A9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2387"/>
              <a:ext cx="7" cy="8"/>
            </a:xfrm>
            <a:prstGeom prst="ellipse">
              <a:avLst/>
            </a:pr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4" name="Oval 233">
              <a:extLst>
                <a:ext uri="{FF2B5EF4-FFF2-40B4-BE49-F238E27FC236}">
                  <a16:creationId xmlns:a16="http://schemas.microsoft.com/office/drawing/2014/main" id="{5111FC48-4D79-4545-8289-99EF2A684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" y="2381"/>
              <a:ext cx="7" cy="8"/>
            </a:xfrm>
            <a:prstGeom prst="ellipse">
              <a:avLst/>
            </a:pr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5" name="Oval 234">
              <a:extLst>
                <a:ext uri="{FF2B5EF4-FFF2-40B4-BE49-F238E27FC236}">
                  <a16:creationId xmlns:a16="http://schemas.microsoft.com/office/drawing/2014/main" id="{3E91A76E-B4C4-45EA-BDDD-75FA6992E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" y="2131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6" name="Oval 235">
              <a:extLst>
                <a:ext uri="{FF2B5EF4-FFF2-40B4-BE49-F238E27FC236}">
                  <a16:creationId xmlns:a16="http://schemas.microsoft.com/office/drawing/2014/main" id="{C9F75E7F-B8AC-40C9-8784-CBFC86E29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3" y="2141"/>
              <a:ext cx="8" cy="8"/>
            </a:xfrm>
            <a:prstGeom prst="ellipse">
              <a:avLst/>
            </a:pr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7" name="Oval 236">
              <a:extLst>
                <a:ext uri="{FF2B5EF4-FFF2-40B4-BE49-F238E27FC236}">
                  <a16:creationId xmlns:a16="http://schemas.microsoft.com/office/drawing/2014/main" id="{4C0B99E6-1653-4A2F-A599-C706073B7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2141"/>
              <a:ext cx="5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8" name="Oval 237">
              <a:extLst>
                <a:ext uri="{FF2B5EF4-FFF2-40B4-BE49-F238E27FC236}">
                  <a16:creationId xmlns:a16="http://schemas.microsoft.com/office/drawing/2014/main" id="{E8CC8C98-7408-4F4C-99BE-F8F5B292A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" y="2149"/>
              <a:ext cx="7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9" name="Oval 238">
              <a:extLst>
                <a:ext uri="{FF2B5EF4-FFF2-40B4-BE49-F238E27FC236}">
                  <a16:creationId xmlns:a16="http://schemas.microsoft.com/office/drawing/2014/main" id="{891BE514-3BD6-4DED-BCF6-0AFE60CA5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3" y="2149"/>
              <a:ext cx="8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0" name="Oval 239">
              <a:extLst>
                <a:ext uri="{FF2B5EF4-FFF2-40B4-BE49-F238E27FC236}">
                  <a16:creationId xmlns:a16="http://schemas.microsoft.com/office/drawing/2014/main" id="{0F89CCF1-1302-4B83-B4C2-0380C5B32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2131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1" name="Oval 240">
              <a:extLst>
                <a:ext uri="{FF2B5EF4-FFF2-40B4-BE49-F238E27FC236}">
                  <a16:creationId xmlns:a16="http://schemas.microsoft.com/office/drawing/2014/main" id="{464A7666-0BEC-4F74-B976-5746EEFED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2085"/>
              <a:ext cx="8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2" name="Oval 241">
              <a:extLst>
                <a:ext uri="{FF2B5EF4-FFF2-40B4-BE49-F238E27FC236}">
                  <a16:creationId xmlns:a16="http://schemas.microsoft.com/office/drawing/2014/main" id="{38EC1130-31EC-400C-97C2-7FF82924F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" y="2067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3" name="Oval 242">
              <a:extLst>
                <a:ext uri="{FF2B5EF4-FFF2-40B4-BE49-F238E27FC236}">
                  <a16:creationId xmlns:a16="http://schemas.microsoft.com/office/drawing/2014/main" id="{27D87C57-3F50-47B7-91C1-359FCB6B3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2064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4" name="Oval 243">
              <a:extLst>
                <a:ext uri="{FF2B5EF4-FFF2-40B4-BE49-F238E27FC236}">
                  <a16:creationId xmlns:a16="http://schemas.microsoft.com/office/drawing/2014/main" id="{761724E2-4A5B-4887-90A2-B41DD256A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3" y="2104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5" name="Freeform 244">
              <a:extLst>
                <a:ext uri="{FF2B5EF4-FFF2-40B4-BE49-F238E27FC236}">
                  <a16:creationId xmlns:a16="http://schemas.microsoft.com/office/drawing/2014/main" id="{0B1E1FB3-54CF-4739-B431-966AF007AB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3" y="2061"/>
              <a:ext cx="498" cy="358"/>
            </a:xfrm>
            <a:custGeom>
              <a:avLst/>
              <a:gdLst>
                <a:gd name="T0" fmla="*/ 2838 w 199"/>
                <a:gd name="T1" fmla="*/ 534 h 134"/>
                <a:gd name="T2" fmla="*/ 2192 w 199"/>
                <a:gd name="T3" fmla="*/ 1563 h 134"/>
                <a:gd name="T4" fmla="*/ 2147 w 199"/>
                <a:gd name="T5" fmla="*/ 1050 h 134"/>
                <a:gd name="T6" fmla="*/ 2160 w 199"/>
                <a:gd name="T7" fmla="*/ 478 h 134"/>
                <a:gd name="T8" fmla="*/ 2160 w 199"/>
                <a:gd name="T9" fmla="*/ 192 h 134"/>
                <a:gd name="T10" fmla="*/ 1992 w 199"/>
                <a:gd name="T11" fmla="*/ 435 h 134"/>
                <a:gd name="T12" fmla="*/ 1992 w 199"/>
                <a:gd name="T13" fmla="*/ 1085 h 134"/>
                <a:gd name="T14" fmla="*/ 1867 w 199"/>
                <a:gd name="T15" fmla="*/ 1793 h 134"/>
                <a:gd name="T16" fmla="*/ 1379 w 199"/>
                <a:gd name="T17" fmla="*/ 1713 h 134"/>
                <a:gd name="T18" fmla="*/ 563 w 199"/>
                <a:gd name="T19" fmla="*/ 1277 h 134"/>
                <a:gd name="T20" fmla="*/ 95 w 199"/>
                <a:gd name="T21" fmla="*/ 435 h 134"/>
                <a:gd name="T22" fmla="*/ 83 w 199"/>
                <a:gd name="T23" fmla="*/ 1314 h 134"/>
                <a:gd name="T24" fmla="*/ 158 w 199"/>
                <a:gd name="T25" fmla="*/ 2554 h 134"/>
                <a:gd name="T26" fmla="*/ 125 w 199"/>
                <a:gd name="T27" fmla="*/ 1827 h 134"/>
                <a:gd name="T28" fmla="*/ 533 w 199"/>
                <a:gd name="T29" fmla="*/ 1427 h 134"/>
                <a:gd name="T30" fmla="*/ 1366 w 199"/>
                <a:gd name="T31" fmla="*/ 1849 h 134"/>
                <a:gd name="T32" fmla="*/ 1772 w 199"/>
                <a:gd name="T33" fmla="*/ 2135 h 134"/>
                <a:gd name="T34" fmla="*/ 1942 w 199"/>
                <a:gd name="T35" fmla="*/ 2135 h 134"/>
                <a:gd name="T36" fmla="*/ 2410 w 199"/>
                <a:gd name="T37" fmla="*/ 1357 h 134"/>
                <a:gd name="T38" fmla="*/ 2663 w 199"/>
                <a:gd name="T39" fmla="*/ 914 h 134"/>
                <a:gd name="T40" fmla="*/ 2943 w 199"/>
                <a:gd name="T41" fmla="*/ 2156 h 134"/>
                <a:gd name="T42" fmla="*/ 3088 w 199"/>
                <a:gd name="T43" fmla="*/ 1755 h 134"/>
                <a:gd name="T44" fmla="*/ 2818 w 199"/>
                <a:gd name="T45" fmla="*/ 858 h 134"/>
                <a:gd name="T46" fmla="*/ 3068 w 199"/>
                <a:gd name="T47" fmla="*/ 35 h 134"/>
                <a:gd name="T48" fmla="*/ 3026 w 199"/>
                <a:gd name="T49" fmla="*/ 171 h 134"/>
                <a:gd name="T50" fmla="*/ 2755 w 199"/>
                <a:gd name="T51" fmla="*/ 900 h 134"/>
                <a:gd name="T52" fmla="*/ 3056 w 199"/>
                <a:gd name="T53" fmla="*/ 2156 h 134"/>
                <a:gd name="T54" fmla="*/ 2975 w 199"/>
                <a:gd name="T55" fmla="*/ 1755 h 134"/>
                <a:gd name="T56" fmla="*/ 2680 w 199"/>
                <a:gd name="T57" fmla="*/ 842 h 134"/>
                <a:gd name="T58" fmla="*/ 2367 w 199"/>
                <a:gd name="T59" fmla="*/ 1357 h 134"/>
                <a:gd name="T60" fmla="*/ 1879 w 199"/>
                <a:gd name="T61" fmla="*/ 2135 h 134"/>
                <a:gd name="T62" fmla="*/ 1834 w 199"/>
                <a:gd name="T63" fmla="*/ 2135 h 134"/>
                <a:gd name="T64" fmla="*/ 1379 w 199"/>
                <a:gd name="T65" fmla="*/ 1793 h 134"/>
                <a:gd name="T66" fmla="*/ 551 w 199"/>
                <a:gd name="T67" fmla="*/ 1357 h 134"/>
                <a:gd name="T68" fmla="*/ 145 w 199"/>
                <a:gd name="T69" fmla="*/ 1357 h 134"/>
                <a:gd name="T70" fmla="*/ 220 w 199"/>
                <a:gd name="T71" fmla="*/ 2477 h 134"/>
                <a:gd name="T72" fmla="*/ 50 w 199"/>
                <a:gd name="T73" fmla="*/ 1827 h 134"/>
                <a:gd name="T74" fmla="*/ 220 w 199"/>
                <a:gd name="T75" fmla="*/ 914 h 134"/>
                <a:gd name="T76" fmla="*/ 551 w 199"/>
                <a:gd name="T77" fmla="*/ 1336 h 134"/>
                <a:gd name="T78" fmla="*/ 1379 w 199"/>
                <a:gd name="T79" fmla="*/ 1771 h 134"/>
                <a:gd name="T80" fmla="*/ 1909 w 199"/>
                <a:gd name="T81" fmla="*/ 1827 h 134"/>
                <a:gd name="T82" fmla="*/ 2055 w 199"/>
                <a:gd name="T83" fmla="*/ 1298 h 134"/>
                <a:gd name="T84" fmla="*/ 2035 w 199"/>
                <a:gd name="T85" fmla="*/ 671 h 134"/>
                <a:gd name="T86" fmla="*/ 2055 w 199"/>
                <a:gd name="T87" fmla="*/ 379 h 134"/>
                <a:gd name="T88" fmla="*/ 2097 w 199"/>
                <a:gd name="T89" fmla="*/ 422 h 134"/>
                <a:gd name="T90" fmla="*/ 2067 w 199"/>
                <a:gd name="T91" fmla="*/ 842 h 134"/>
                <a:gd name="T92" fmla="*/ 2097 w 199"/>
                <a:gd name="T93" fmla="*/ 1469 h 134"/>
                <a:gd name="T94" fmla="*/ 2097 w 199"/>
                <a:gd name="T95" fmla="*/ 1699 h 134"/>
                <a:gd name="T96" fmla="*/ 2555 w 199"/>
                <a:gd name="T97" fmla="*/ 858 h 134"/>
                <a:gd name="T98" fmla="*/ 3026 w 199"/>
                <a:gd name="T99" fmla="*/ 77 h 1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34">
                  <a:moveTo>
                    <a:pt x="194" y="1"/>
                  </a:moveTo>
                  <a:cubicBezTo>
                    <a:pt x="186" y="2"/>
                    <a:pt x="186" y="2"/>
                    <a:pt x="186" y="2"/>
                  </a:cubicBezTo>
                  <a:cubicBezTo>
                    <a:pt x="186" y="7"/>
                    <a:pt x="186" y="7"/>
                    <a:pt x="186" y="7"/>
                  </a:cubicBezTo>
                  <a:cubicBezTo>
                    <a:pt x="186" y="14"/>
                    <a:pt x="185" y="23"/>
                    <a:pt x="181" y="28"/>
                  </a:cubicBezTo>
                  <a:cubicBezTo>
                    <a:pt x="179" y="30"/>
                    <a:pt x="166" y="39"/>
                    <a:pt x="161" y="42"/>
                  </a:cubicBezTo>
                  <a:cubicBezTo>
                    <a:pt x="154" y="47"/>
                    <a:pt x="149" y="51"/>
                    <a:pt x="146" y="60"/>
                  </a:cubicBezTo>
                  <a:cubicBezTo>
                    <a:pt x="145" y="64"/>
                    <a:pt x="145" y="67"/>
                    <a:pt x="144" y="70"/>
                  </a:cubicBezTo>
                  <a:cubicBezTo>
                    <a:pt x="144" y="76"/>
                    <a:pt x="143" y="80"/>
                    <a:pt x="140" y="82"/>
                  </a:cubicBezTo>
                  <a:cubicBezTo>
                    <a:pt x="138" y="83"/>
                    <a:pt x="136" y="84"/>
                    <a:pt x="134" y="85"/>
                  </a:cubicBezTo>
                  <a:cubicBezTo>
                    <a:pt x="135" y="83"/>
                    <a:pt x="136" y="81"/>
                    <a:pt x="137" y="78"/>
                  </a:cubicBezTo>
                  <a:cubicBezTo>
                    <a:pt x="138" y="75"/>
                    <a:pt x="138" y="71"/>
                    <a:pt x="138" y="68"/>
                  </a:cubicBezTo>
                  <a:cubicBezTo>
                    <a:pt x="138" y="64"/>
                    <a:pt x="138" y="60"/>
                    <a:pt x="137" y="5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4"/>
                  </a:cubicBezTo>
                  <a:cubicBezTo>
                    <a:pt x="136" y="42"/>
                    <a:pt x="136" y="39"/>
                    <a:pt x="137" y="36"/>
                  </a:cubicBezTo>
                  <a:cubicBezTo>
                    <a:pt x="137" y="32"/>
                    <a:pt x="138" y="29"/>
                    <a:pt x="138" y="25"/>
                  </a:cubicBezTo>
                  <a:cubicBezTo>
                    <a:pt x="138" y="25"/>
                    <a:pt x="138" y="24"/>
                    <a:pt x="138" y="23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7" y="20"/>
                    <a:pt x="137" y="19"/>
                    <a:pt x="137" y="17"/>
                  </a:cubicBezTo>
                  <a:cubicBezTo>
                    <a:pt x="137" y="14"/>
                    <a:pt x="137" y="12"/>
                    <a:pt x="138" y="10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8" y="13"/>
                    <a:pt x="127" y="18"/>
                    <a:pt x="127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8" y="27"/>
                    <a:pt x="127" y="31"/>
                    <a:pt x="127" y="34"/>
                  </a:cubicBezTo>
                  <a:cubicBezTo>
                    <a:pt x="126" y="38"/>
                    <a:pt x="125" y="42"/>
                    <a:pt x="126" y="46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3"/>
                    <a:pt x="129" y="69"/>
                    <a:pt x="127" y="75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6" y="79"/>
                    <a:pt x="125" y="85"/>
                    <a:pt x="119" y="93"/>
                  </a:cubicBezTo>
                  <a:cubicBezTo>
                    <a:pt x="120" y="93"/>
                    <a:pt x="119" y="94"/>
                    <a:pt x="119" y="94"/>
                  </a:cubicBezTo>
                  <a:cubicBezTo>
                    <a:pt x="118" y="95"/>
                    <a:pt x="117" y="97"/>
                    <a:pt x="116" y="98"/>
                  </a:cubicBezTo>
                  <a:cubicBezTo>
                    <a:pt x="116" y="98"/>
                    <a:pt x="114" y="97"/>
                    <a:pt x="112" y="95"/>
                  </a:cubicBezTo>
                  <a:cubicBezTo>
                    <a:pt x="107" y="91"/>
                    <a:pt x="101" y="90"/>
                    <a:pt x="95" y="90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84" y="89"/>
                    <a:pt x="81" y="86"/>
                    <a:pt x="78" y="83"/>
                  </a:cubicBezTo>
                  <a:cubicBezTo>
                    <a:pt x="76" y="80"/>
                    <a:pt x="73" y="78"/>
                    <a:pt x="70" y="75"/>
                  </a:cubicBezTo>
                  <a:cubicBezTo>
                    <a:pt x="63" y="71"/>
                    <a:pt x="56" y="70"/>
                    <a:pt x="48" y="69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3" y="63"/>
                    <a:pt x="20" y="53"/>
                    <a:pt x="19" y="48"/>
                  </a:cubicBezTo>
                  <a:cubicBezTo>
                    <a:pt x="19" y="39"/>
                    <a:pt x="16" y="30"/>
                    <a:pt x="14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9" y="34"/>
                    <a:pt x="12" y="46"/>
                    <a:pt x="10" y="54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2" y="77"/>
                    <a:pt x="0" y="86"/>
                    <a:pt x="0" y="97"/>
                  </a:cubicBezTo>
                  <a:cubicBezTo>
                    <a:pt x="0" y="103"/>
                    <a:pt x="1" y="109"/>
                    <a:pt x="2" y="113"/>
                  </a:cubicBezTo>
                  <a:cubicBezTo>
                    <a:pt x="4" y="119"/>
                    <a:pt x="7" y="127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5" y="123"/>
                    <a:pt x="12" y="117"/>
                    <a:pt x="11" y="111"/>
                  </a:cubicBezTo>
                  <a:cubicBezTo>
                    <a:pt x="9" y="106"/>
                    <a:pt x="8" y="100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87"/>
                    <a:pt x="10" y="80"/>
                    <a:pt x="13" y="72"/>
                  </a:cubicBezTo>
                  <a:cubicBezTo>
                    <a:pt x="13" y="72"/>
                    <a:pt x="16" y="63"/>
                    <a:pt x="16" y="62"/>
                  </a:cubicBezTo>
                  <a:cubicBezTo>
                    <a:pt x="20" y="68"/>
                    <a:pt x="26" y="72"/>
                    <a:pt x="34" y="7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54" y="78"/>
                    <a:pt x="61" y="79"/>
                    <a:pt x="66" y="82"/>
                  </a:cubicBezTo>
                  <a:cubicBezTo>
                    <a:pt x="68" y="84"/>
                    <a:pt x="70" y="86"/>
                    <a:pt x="72" y="88"/>
                  </a:cubicBezTo>
                  <a:cubicBezTo>
                    <a:pt x="76" y="92"/>
                    <a:pt x="80" y="97"/>
                    <a:pt x="87" y="97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101" y="98"/>
                    <a:pt x="105" y="98"/>
                    <a:pt x="109" y="104"/>
                  </a:cubicBezTo>
                  <a:cubicBezTo>
                    <a:pt x="109" y="104"/>
                    <a:pt x="112" y="107"/>
                    <a:pt x="112" y="107"/>
                  </a:cubicBezTo>
                  <a:cubicBezTo>
                    <a:pt x="112" y="107"/>
                    <a:pt x="113" y="111"/>
                    <a:pt x="113" y="112"/>
                  </a:cubicBezTo>
                  <a:cubicBezTo>
                    <a:pt x="113" y="115"/>
                    <a:pt x="113" y="119"/>
                    <a:pt x="112" y="124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08"/>
                    <a:pt x="125" y="104"/>
                    <a:pt x="127" y="102"/>
                  </a:cubicBezTo>
                  <a:cubicBezTo>
                    <a:pt x="129" y="98"/>
                    <a:pt x="131" y="97"/>
                    <a:pt x="136" y="95"/>
                  </a:cubicBezTo>
                  <a:cubicBezTo>
                    <a:pt x="139" y="94"/>
                    <a:pt x="142" y="93"/>
                    <a:pt x="146" y="91"/>
                  </a:cubicBezTo>
                  <a:cubicBezTo>
                    <a:pt x="153" y="86"/>
                    <a:pt x="154" y="78"/>
                    <a:pt x="154" y="71"/>
                  </a:cubicBezTo>
                  <a:cubicBezTo>
                    <a:pt x="156" y="63"/>
                    <a:pt x="156" y="63"/>
                    <a:pt x="156" y="63"/>
                  </a:cubicBezTo>
                  <a:cubicBezTo>
                    <a:pt x="158" y="57"/>
                    <a:pt x="161" y="54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7" y="50"/>
                    <a:pt x="168" y="49"/>
                    <a:pt x="170" y="48"/>
                  </a:cubicBezTo>
                  <a:cubicBezTo>
                    <a:pt x="170" y="52"/>
                    <a:pt x="171" y="56"/>
                    <a:pt x="175" y="61"/>
                  </a:cubicBezTo>
                  <a:cubicBezTo>
                    <a:pt x="183" y="72"/>
                    <a:pt x="186" y="82"/>
                    <a:pt x="186" y="91"/>
                  </a:cubicBezTo>
                  <a:cubicBezTo>
                    <a:pt x="186" y="91"/>
                    <a:pt x="186" y="91"/>
                    <a:pt x="186" y="92"/>
                  </a:cubicBezTo>
                  <a:cubicBezTo>
                    <a:pt x="188" y="113"/>
                    <a:pt x="188" y="113"/>
                    <a:pt x="188" y="113"/>
                  </a:cubicBezTo>
                  <a:cubicBezTo>
                    <a:pt x="189" y="129"/>
                    <a:pt x="189" y="129"/>
                    <a:pt x="189" y="129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8" y="113"/>
                    <a:pt x="198" y="113"/>
                    <a:pt x="198" y="113"/>
                  </a:cubicBezTo>
                  <a:cubicBezTo>
                    <a:pt x="198" y="113"/>
                    <a:pt x="197" y="92"/>
                    <a:pt x="197" y="92"/>
                  </a:cubicBezTo>
                  <a:cubicBezTo>
                    <a:pt x="197" y="92"/>
                    <a:pt x="197" y="91"/>
                    <a:pt x="197" y="91"/>
                  </a:cubicBezTo>
                  <a:cubicBezTo>
                    <a:pt x="197" y="80"/>
                    <a:pt x="192" y="68"/>
                    <a:pt x="183" y="55"/>
                  </a:cubicBezTo>
                  <a:cubicBezTo>
                    <a:pt x="181" y="51"/>
                    <a:pt x="180" y="49"/>
                    <a:pt x="180" y="47"/>
                  </a:cubicBezTo>
                  <a:cubicBezTo>
                    <a:pt x="180" y="46"/>
                    <a:pt x="180" y="45"/>
                    <a:pt x="180" y="45"/>
                  </a:cubicBezTo>
                  <a:cubicBezTo>
                    <a:pt x="180" y="43"/>
                    <a:pt x="183" y="41"/>
                    <a:pt x="185" y="38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95" y="28"/>
                    <a:pt x="196" y="18"/>
                    <a:pt x="196" y="9"/>
                  </a:cubicBezTo>
                  <a:cubicBezTo>
                    <a:pt x="196" y="7"/>
                    <a:pt x="196" y="4"/>
                    <a:pt x="196" y="2"/>
                  </a:cubicBezTo>
                  <a:cubicBezTo>
                    <a:pt x="196" y="0"/>
                    <a:pt x="196" y="0"/>
                    <a:pt x="196" y="0"/>
                  </a:cubicBezTo>
                  <a:lnTo>
                    <a:pt x="194" y="1"/>
                  </a:lnTo>
                  <a:close/>
                  <a:moveTo>
                    <a:pt x="193" y="4"/>
                  </a:moveTo>
                  <a:cubicBezTo>
                    <a:pt x="193" y="6"/>
                    <a:pt x="193" y="7"/>
                    <a:pt x="193" y="9"/>
                  </a:cubicBezTo>
                  <a:cubicBezTo>
                    <a:pt x="193" y="17"/>
                    <a:pt x="192" y="27"/>
                    <a:pt x="186" y="33"/>
                  </a:cubicBezTo>
                  <a:cubicBezTo>
                    <a:pt x="186" y="33"/>
                    <a:pt x="183" y="36"/>
                    <a:pt x="183" y="36"/>
                  </a:cubicBezTo>
                  <a:cubicBezTo>
                    <a:pt x="180" y="39"/>
                    <a:pt x="177" y="41"/>
                    <a:pt x="177" y="44"/>
                  </a:cubicBezTo>
                  <a:cubicBezTo>
                    <a:pt x="176" y="45"/>
                    <a:pt x="176" y="46"/>
                    <a:pt x="176" y="47"/>
                  </a:cubicBezTo>
                  <a:cubicBezTo>
                    <a:pt x="176" y="50"/>
                    <a:pt x="178" y="53"/>
                    <a:pt x="180" y="57"/>
                  </a:cubicBezTo>
                  <a:cubicBezTo>
                    <a:pt x="189" y="69"/>
                    <a:pt x="193" y="81"/>
                    <a:pt x="193" y="91"/>
                  </a:cubicBezTo>
                  <a:cubicBezTo>
                    <a:pt x="193" y="91"/>
                    <a:pt x="193" y="92"/>
                    <a:pt x="193" y="92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5" y="113"/>
                    <a:pt x="195" y="122"/>
                    <a:pt x="195" y="124"/>
                  </a:cubicBezTo>
                  <a:cubicBezTo>
                    <a:pt x="194" y="124"/>
                    <a:pt x="193" y="124"/>
                    <a:pt x="192" y="125"/>
                  </a:cubicBezTo>
                  <a:cubicBezTo>
                    <a:pt x="192" y="122"/>
                    <a:pt x="192" y="113"/>
                    <a:pt x="192" y="113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90" y="81"/>
                    <a:pt x="186" y="71"/>
                    <a:pt x="178" y="59"/>
                  </a:cubicBezTo>
                  <a:cubicBezTo>
                    <a:pt x="174" y="54"/>
                    <a:pt x="173" y="51"/>
                    <a:pt x="173" y="47"/>
                  </a:cubicBezTo>
                  <a:cubicBezTo>
                    <a:pt x="173" y="46"/>
                    <a:pt x="172" y="45"/>
                    <a:pt x="171" y="44"/>
                  </a:cubicBezTo>
                  <a:cubicBezTo>
                    <a:pt x="170" y="44"/>
                    <a:pt x="169" y="44"/>
                    <a:pt x="169" y="45"/>
                  </a:cubicBezTo>
                  <a:cubicBezTo>
                    <a:pt x="169" y="45"/>
                    <a:pt x="165" y="47"/>
                    <a:pt x="165" y="47"/>
                  </a:cubicBezTo>
                  <a:cubicBezTo>
                    <a:pt x="159" y="52"/>
                    <a:pt x="155" y="55"/>
                    <a:pt x="152" y="6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7"/>
                    <a:pt x="150" y="84"/>
                    <a:pt x="144" y="88"/>
                  </a:cubicBezTo>
                  <a:cubicBezTo>
                    <a:pt x="141" y="90"/>
                    <a:pt x="138" y="91"/>
                    <a:pt x="135" y="92"/>
                  </a:cubicBezTo>
                  <a:cubicBezTo>
                    <a:pt x="130" y="94"/>
                    <a:pt x="127" y="95"/>
                    <a:pt x="124" y="100"/>
                  </a:cubicBezTo>
                  <a:cubicBezTo>
                    <a:pt x="122" y="103"/>
                    <a:pt x="120" y="107"/>
                    <a:pt x="120" y="112"/>
                  </a:cubicBezTo>
                  <a:cubicBezTo>
                    <a:pt x="120" y="112"/>
                    <a:pt x="119" y="119"/>
                    <a:pt x="119" y="122"/>
                  </a:cubicBezTo>
                  <a:cubicBezTo>
                    <a:pt x="118" y="122"/>
                    <a:pt x="117" y="122"/>
                    <a:pt x="116" y="122"/>
                  </a:cubicBezTo>
                  <a:cubicBezTo>
                    <a:pt x="116" y="118"/>
                    <a:pt x="117" y="115"/>
                    <a:pt x="117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7" y="110"/>
                    <a:pt x="115" y="106"/>
                    <a:pt x="114" y="104"/>
                  </a:cubicBezTo>
                  <a:cubicBezTo>
                    <a:pt x="114" y="104"/>
                    <a:pt x="112" y="102"/>
                    <a:pt x="112" y="102"/>
                  </a:cubicBezTo>
                  <a:cubicBezTo>
                    <a:pt x="107" y="95"/>
                    <a:pt x="102" y="95"/>
                    <a:pt x="95" y="95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1" y="93"/>
                    <a:pt x="78" y="90"/>
                    <a:pt x="75" y="86"/>
                  </a:cubicBezTo>
                  <a:cubicBezTo>
                    <a:pt x="73" y="84"/>
                    <a:pt x="71" y="81"/>
                    <a:pt x="68" y="79"/>
                  </a:cubicBezTo>
                  <a:cubicBezTo>
                    <a:pt x="62" y="76"/>
                    <a:pt x="55" y="75"/>
                    <a:pt x="48" y="74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7" y="69"/>
                    <a:pt x="22" y="65"/>
                    <a:pt x="19" y="60"/>
                  </a:cubicBezTo>
                  <a:cubicBezTo>
                    <a:pt x="18" y="58"/>
                    <a:pt x="17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7" y="80"/>
                    <a:pt x="5" y="87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101"/>
                    <a:pt x="6" y="107"/>
                    <a:pt x="7" y="112"/>
                  </a:cubicBezTo>
                  <a:cubicBezTo>
                    <a:pt x="9" y="117"/>
                    <a:pt x="11" y="123"/>
                    <a:pt x="14" y="130"/>
                  </a:cubicBezTo>
                  <a:cubicBezTo>
                    <a:pt x="13" y="130"/>
                    <a:pt x="13" y="130"/>
                    <a:pt x="12" y="130"/>
                  </a:cubicBezTo>
                  <a:cubicBezTo>
                    <a:pt x="10" y="125"/>
                    <a:pt x="7" y="117"/>
                    <a:pt x="6" y="112"/>
                  </a:cubicBezTo>
                  <a:cubicBezTo>
                    <a:pt x="4" y="108"/>
                    <a:pt x="3" y="102"/>
                    <a:pt x="3" y="97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87"/>
                    <a:pt x="5" y="79"/>
                    <a:pt x="8" y="70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4" y="53"/>
                    <a:pt x="14" y="51"/>
                    <a:pt x="14" y="48"/>
                  </a:cubicBezTo>
                  <a:cubicBezTo>
                    <a:pt x="14" y="41"/>
                    <a:pt x="12" y="33"/>
                    <a:pt x="10" y="26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3" y="32"/>
                    <a:pt x="16" y="40"/>
                    <a:pt x="16" y="48"/>
                  </a:cubicBezTo>
                  <a:cubicBezTo>
                    <a:pt x="16" y="54"/>
                    <a:pt x="20" y="66"/>
                    <a:pt x="35" y="70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55" y="74"/>
                    <a:pt x="62" y="75"/>
                    <a:pt x="68" y="78"/>
                  </a:cubicBezTo>
                  <a:cubicBezTo>
                    <a:pt x="71" y="80"/>
                    <a:pt x="73" y="83"/>
                    <a:pt x="76" y="85"/>
                  </a:cubicBezTo>
                  <a:cubicBezTo>
                    <a:pt x="79" y="89"/>
                    <a:pt x="82" y="92"/>
                    <a:pt x="88" y="93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101" y="94"/>
                    <a:pt x="105" y="94"/>
                    <a:pt x="110" y="98"/>
                  </a:cubicBezTo>
                  <a:cubicBezTo>
                    <a:pt x="111" y="99"/>
                    <a:pt x="114" y="101"/>
                    <a:pt x="117" y="101"/>
                  </a:cubicBezTo>
                  <a:cubicBezTo>
                    <a:pt x="119" y="101"/>
                    <a:pt x="120" y="98"/>
                    <a:pt x="122" y="96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8" y="86"/>
                    <a:pt x="129" y="80"/>
                    <a:pt x="130" y="77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31" y="73"/>
                    <a:pt x="131" y="71"/>
                    <a:pt x="131" y="68"/>
                  </a:cubicBezTo>
                  <a:cubicBezTo>
                    <a:pt x="131" y="64"/>
                    <a:pt x="131" y="60"/>
                    <a:pt x="130" y="5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5"/>
                    <a:pt x="129" y="45"/>
                    <a:pt x="129" y="44"/>
                  </a:cubicBezTo>
                  <a:cubicBezTo>
                    <a:pt x="129" y="41"/>
                    <a:pt x="129" y="38"/>
                    <a:pt x="130" y="35"/>
                  </a:cubicBezTo>
                  <a:cubicBezTo>
                    <a:pt x="130" y="31"/>
                    <a:pt x="131" y="28"/>
                    <a:pt x="131" y="25"/>
                  </a:cubicBezTo>
                  <a:cubicBezTo>
                    <a:pt x="131" y="25"/>
                    <a:pt x="131" y="24"/>
                    <a:pt x="131" y="24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1" y="22"/>
                    <a:pt x="131" y="21"/>
                    <a:pt x="131" y="20"/>
                  </a:cubicBezTo>
                  <a:cubicBezTo>
                    <a:pt x="131" y="17"/>
                    <a:pt x="131" y="14"/>
                    <a:pt x="132" y="10"/>
                  </a:cubicBezTo>
                  <a:cubicBezTo>
                    <a:pt x="133" y="11"/>
                    <a:pt x="134" y="11"/>
                    <a:pt x="135" y="11"/>
                  </a:cubicBezTo>
                  <a:cubicBezTo>
                    <a:pt x="134" y="13"/>
                    <a:pt x="134" y="15"/>
                    <a:pt x="134" y="17"/>
                  </a:cubicBezTo>
                  <a:cubicBezTo>
                    <a:pt x="134" y="19"/>
                    <a:pt x="134" y="20"/>
                    <a:pt x="134" y="22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4" y="24"/>
                    <a:pt x="134" y="25"/>
                    <a:pt x="134" y="25"/>
                  </a:cubicBezTo>
                  <a:cubicBezTo>
                    <a:pt x="134" y="29"/>
                    <a:pt x="134" y="32"/>
                    <a:pt x="133" y="35"/>
                  </a:cubicBezTo>
                  <a:cubicBezTo>
                    <a:pt x="133" y="38"/>
                    <a:pt x="132" y="41"/>
                    <a:pt x="132" y="44"/>
                  </a:cubicBezTo>
                  <a:cubicBezTo>
                    <a:pt x="132" y="45"/>
                    <a:pt x="132" y="45"/>
                    <a:pt x="132" y="4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4" y="60"/>
                    <a:pt x="135" y="64"/>
                    <a:pt x="135" y="68"/>
                  </a:cubicBezTo>
                  <a:cubicBezTo>
                    <a:pt x="135" y="71"/>
                    <a:pt x="134" y="74"/>
                    <a:pt x="134" y="77"/>
                  </a:cubicBezTo>
                  <a:cubicBezTo>
                    <a:pt x="133" y="80"/>
                    <a:pt x="132" y="82"/>
                    <a:pt x="131" y="84"/>
                  </a:cubicBezTo>
                  <a:cubicBezTo>
                    <a:pt x="130" y="85"/>
                    <a:pt x="130" y="85"/>
                    <a:pt x="130" y="86"/>
                  </a:cubicBezTo>
                  <a:cubicBezTo>
                    <a:pt x="130" y="86"/>
                    <a:pt x="131" y="87"/>
                    <a:pt x="131" y="88"/>
                  </a:cubicBezTo>
                  <a:cubicBezTo>
                    <a:pt x="132" y="89"/>
                    <a:pt x="133" y="89"/>
                    <a:pt x="134" y="89"/>
                  </a:cubicBezTo>
                  <a:cubicBezTo>
                    <a:pt x="137" y="88"/>
                    <a:pt x="139" y="87"/>
                    <a:pt x="142" y="85"/>
                  </a:cubicBezTo>
                  <a:cubicBezTo>
                    <a:pt x="147" y="82"/>
                    <a:pt x="147" y="76"/>
                    <a:pt x="148" y="70"/>
                  </a:cubicBezTo>
                  <a:cubicBezTo>
                    <a:pt x="148" y="67"/>
                    <a:pt x="148" y="64"/>
                    <a:pt x="149" y="61"/>
                  </a:cubicBezTo>
                  <a:cubicBezTo>
                    <a:pt x="152" y="53"/>
                    <a:pt x="156" y="49"/>
                    <a:pt x="163" y="45"/>
                  </a:cubicBezTo>
                  <a:cubicBezTo>
                    <a:pt x="165" y="43"/>
                    <a:pt x="181" y="33"/>
                    <a:pt x="184" y="30"/>
                  </a:cubicBezTo>
                  <a:cubicBezTo>
                    <a:pt x="189" y="25"/>
                    <a:pt x="189" y="15"/>
                    <a:pt x="189" y="7"/>
                  </a:cubicBezTo>
                  <a:cubicBezTo>
                    <a:pt x="189" y="7"/>
                    <a:pt x="189" y="6"/>
                    <a:pt x="189" y="5"/>
                  </a:cubicBezTo>
                  <a:cubicBezTo>
                    <a:pt x="190" y="5"/>
                    <a:pt x="191" y="5"/>
                    <a:pt x="193" y="4"/>
                  </a:cubicBezTo>
                  <a:close/>
                  <a:moveTo>
                    <a:pt x="114" y="104"/>
                  </a:moveTo>
                  <a:cubicBezTo>
                    <a:pt x="114" y="104"/>
                    <a:pt x="114" y="104"/>
                    <a:pt x="114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6" name="Freeform 245">
              <a:extLst>
                <a:ext uri="{FF2B5EF4-FFF2-40B4-BE49-F238E27FC236}">
                  <a16:creationId xmlns:a16="http://schemas.microsoft.com/office/drawing/2014/main" id="{2CC7F6AC-4AB0-4B1B-BF32-0AFAB388C8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1" y="1445"/>
              <a:ext cx="332" cy="672"/>
            </a:xfrm>
            <a:custGeom>
              <a:avLst/>
              <a:gdLst>
                <a:gd name="T0" fmla="*/ 449 w 133"/>
                <a:gd name="T1" fmla="*/ 35 h 252"/>
                <a:gd name="T2" fmla="*/ 449 w 133"/>
                <a:gd name="T3" fmla="*/ 35 h 252"/>
                <a:gd name="T4" fmla="*/ 592 w 133"/>
                <a:gd name="T5" fmla="*/ 363 h 252"/>
                <a:gd name="T6" fmla="*/ 699 w 133"/>
                <a:gd name="T7" fmla="*/ 627 h 252"/>
                <a:gd name="T8" fmla="*/ 686 w 133"/>
                <a:gd name="T9" fmla="*/ 853 h 252"/>
                <a:gd name="T10" fmla="*/ 729 w 133"/>
                <a:gd name="T11" fmla="*/ 1101 h 252"/>
                <a:gd name="T12" fmla="*/ 42 w 133"/>
                <a:gd name="T13" fmla="*/ 989 h 252"/>
                <a:gd name="T14" fmla="*/ 42 w 133"/>
                <a:gd name="T15" fmla="*/ 989 h 252"/>
                <a:gd name="T16" fmla="*/ 0 w 133"/>
                <a:gd name="T17" fmla="*/ 1003 h 252"/>
                <a:gd name="T18" fmla="*/ 0 w 133"/>
                <a:gd name="T19" fmla="*/ 1024 h 252"/>
                <a:gd name="T20" fmla="*/ 811 w 133"/>
                <a:gd name="T21" fmla="*/ 1331 h 252"/>
                <a:gd name="T22" fmla="*/ 996 w 133"/>
                <a:gd name="T23" fmla="*/ 1501 h 252"/>
                <a:gd name="T24" fmla="*/ 1308 w 133"/>
                <a:gd name="T25" fmla="*/ 1856 h 252"/>
                <a:gd name="T26" fmla="*/ 1757 w 133"/>
                <a:gd name="T27" fmla="*/ 3491 h 252"/>
                <a:gd name="T28" fmla="*/ 1837 w 133"/>
                <a:gd name="T29" fmla="*/ 4003 h 252"/>
                <a:gd name="T30" fmla="*/ 1870 w 133"/>
                <a:gd name="T31" fmla="*/ 4744 h 252"/>
                <a:gd name="T32" fmla="*/ 1870 w 133"/>
                <a:gd name="T33" fmla="*/ 4779 h 252"/>
                <a:gd name="T34" fmla="*/ 1994 w 133"/>
                <a:gd name="T35" fmla="*/ 4779 h 252"/>
                <a:gd name="T36" fmla="*/ 1994 w 133"/>
                <a:gd name="T37" fmla="*/ 3947 h 252"/>
                <a:gd name="T38" fmla="*/ 1912 w 133"/>
                <a:gd name="T39" fmla="*/ 3469 h 252"/>
                <a:gd name="T40" fmla="*/ 1478 w 133"/>
                <a:gd name="T41" fmla="*/ 1821 h 252"/>
                <a:gd name="T42" fmla="*/ 1216 w 133"/>
                <a:gd name="T43" fmla="*/ 1272 h 252"/>
                <a:gd name="T44" fmla="*/ 1041 w 133"/>
                <a:gd name="T45" fmla="*/ 1365 h 252"/>
                <a:gd name="T46" fmla="*/ 811 w 133"/>
                <a:gd name="T47" fmla="*/ 739 h 252"/>
                <a:gd name="T48" fmla="*/ 761 w 133"/>
                <a:gd name="T49" fmla="*/ 363 h 252"/>
                <a:gd name="T50" fmla="*/ 637 w 133"/>
                <a:gd name="T51" fmla="*/ 205 h 252"/>
                <a:gd name="T52" fmla="*/ 499 w 133"/>
                <a:gd name="T53" fmla="*/ 21 h 252"/>
                <a:gd name="T54" fmla="*/ 779 w 133"/>
                <a:gd name="T55" fmla="*/ 1173 h 252"/>
                <a:gd name="T56" fmla="*/ 791 w 133"/>
                <a:gd name="T57" fmla="*/ 1117 h 252"/>
                <a:gd name="T58" fmla="*/ 749 w 133"/>
                <a:gd name="T59" fmla="*/ 853 h 252"/>
                <a:gd name="T60" fmla="*/ 749 w 133"/>
                <a:gd name="T61" fmla="*/ 627 h 252"/>
                <a:gd name="T62" fmla="*/ 624 w 133"/>
                <a:gd name="T63" fmla="*/ 307 h 252"/>
                <a:gd name="T64" fmla="*/ 604 w 133"/>
                <a:gd name="T65" fmla="*/ 264 h 252"/>
                <a:gd name="T66" fmla="*/ 716 w 133"/>
                <a:gd name="T67" fmla="*/ 376 h 252"/>
                <a:gd name="T68" fmla="*/ 761 w 133"/>
                <a:gd name="T69" fmla="*/ 739 h 252"/>
                <a:gd name="T70" fmla="*/ 1008 w 133"/>
                <a:gd name="T71" fmla="*/ 1421 h 252"/>
                <a:gd name="T72" fmla="*/ 1216 w 133"/>
                <a:gd name="T73" fmla="*/ 1387 h 252"/>
                <a:gd name="T74" fmla="*/ 904 w 133"/>
                <a:gd name="T75" fmla="*/ 1331 h 252"/>
                <a:gd name="T76" fmla="*/ 417 w 133"/>
                <a:gd name="T77" fmla="*/ 1173 h 252"/>
                <a:gd name="T78" fmla="*/ 417 w 133"/>
                <a:gd name="T79" fmla="*/ 1160 h 252"/>
                <a:gd name="T80" fmla="*/ 779 w 133"/>
                <a:gd name="T81" fmla="*/ 1173 h 252"/>
                <a:gd name="T82" fmla="*/ 1415 w 133"/>
                <a:gd name="T83" fmla="*/ 1843 h 252"/>
                <a:gd name="T84" fmla="*/ 1850 w 133"/>
                <a:gd name="T85" fmla="*/ 3469 h 252"/>
                <a:gd name="T86" fmla="*/ 1945 w 133"/>
                <a:gd name="T87" fmla="*/ 3960 h 252"/>
                <a:gd name="T88" fmla="*/ 1975 w 133"/>
                <a:gd name="T89" fmla="*/ 4723 h 252"/>
                <a:gd name="T90" fmla="*/ 1945 w 133"/>
                <a:gd name="T91" fmla="*/ 4493 h 252"/>
                <a:gd name="T92" fmla="*/ 1882 w 133"/>
                <a:gd name="T93" fmla="*/ 3981 h 252"/>
                <a:gd name="T94" fmla="*/ 1807 w 133"/>
                <a:gd name="T95" fmla="*/ 3469 h 252"/>
                <a:gd name="T96" fmla="*/ 1370 w 133"/>
                <a:gd name="T97" fmla="*/ 1843 h 252"/>
                <a:gd name="T98" fmla="*/ 1258 w 133"/>
                <a:gd name="T99" fmla="*/ 1331 h 252"/>
                <a:gd name="T100" fmla="*/ 1246 w 133"/>
                <a:gd name="T101" fmla="*/ 1331 h 2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3" h="252">
                  <a:moveTo>
                    <a:pt x="30" y="0"/>
                  </a:moveTo>
                  <a:cubicBezTo>
                    <a:pt x="30" y="0"/>
                    <a:pt x="29" y="1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11"/>
                    <a:pt x="34" y="15"/>
                    <a:pt x="38" y="19"/>
                  </a:cubicBezTo>
                  <a:cubicBezTo>
                    <a:pt x="40" y="20"/>
                    <a:pt x="42" y="21"/>
                    <a:pt x="42" y="23"/>
                  </a:cubicBezTo>
                  <a:cubicBezTo>
                    <a:pt x="44" y="25"/>
                    <a:pt x="45" y="29"/>
                    <a:pt x="45" y="33"/>
                  </a:cubicBezTo>
                  <a:cubicBezTo>
                    <a:pt x="45" y="35"/>
                    <a:pt x="44" y="37"/>
                    <a:pt x="44" y="39"/>
                  </a:cubicBezTo>
                  <a:cubicBezTo>
                    <a:pt x="44" y="41"/>
                    <a:pt x="44" y="43"/>
                    <a:pt x="44" y="45"/>
                  </a:cubicBezTo>
                  <a:cubicBezTo>
                    <a:pt x="44" y="47"/>
                    <a:pt x="44" y="48"/>
                    <a:pt x="44" y="50"/>
                  </a:cubicBezTo>
                  <a:cubicBezTo>
                    <a:pt x="45" y="53"/>
                    <a:pt x="46" y="55"/>
                    <a:pt x="47" y="58"/>
                  </a:cubicBezTo>
                  <a:cubicBezTo>
                    <a:pt x="41" y="56"/>
                    <a:pt x="35" y="55"/>
                    <a:pt x="26" y="57"/>
                  </a:cubicBezTo>
                  <a:cubicBezTo>
                    <a:pt x="16" y="60"/>
                    <a:pt x="10" y="6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1"/>
                    <a:pt x="1" y="51"/>
                    <a:pt x="1" y="52"/>
                  </a:cubicBezTo>
                  <a:cubicBezTo>
                    <a:pt x="0" y="52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5"/>
                    <a:pt x="15" y="68"/>
                    <a:pt x="28" y="65"/>
                  </a:cubicBezTo>
                  <a:cubicBezTo>
                    <a:pt x="39" y="63"/>
                    <a:pt x="42" y="64"/>
                    <a:pt x="52" y="70"/>
                  </a:cubicBezTo>
                  <a:cubicBezTo>
                    <a:pt x="52" y="70"/>
                    <a:pt x="55" y="73"/>
                    <a:pt x="55" y="73"/>
                  </a:cubicBezTo>
                  <a:cubicBezTo>
                    <a:pt x="58" y="76"/>
                    <a:pt x="61" y="78"/>
                    <a:pt x="64" y="79"/>
                  </a:cubicBezTo>
                  <a:cubicBezTo>
                    <a:pt x="68" y="81"/>
                    <a:pt x="74" y="81"/>
                    <a:pt x="80" y="76"/>
                  </a:cubicBezTo>
                  <a:cubicBezTo>
                    <a:pt x="82" y="78"/>
                    <a:pt x="84" y="91"/>
                    <a:pt x="84" y="98"/>
                  </a:cubicBezTo>
                  <a:cubicBezTo>
                    <a:pt x="87" y="115"/>
                    <a:pt x="90" y="138"/>
                    <a:pt x="101" y="150"/>
                  </a:cubicBezTo>
                  <a:cubicBezTo>
                    <a:pt x="110" y="159"/>
                    <a:pt x="111" y="171"/>
                    <a:pt x="113" y="184"/>
                  </a:cubicBezTo>
                  <a:cubicBezTo>
                    <a:pt x="113" y="190"/>
                    <a:pt x="114" y="196"/>
                    <a:pt x="116" y="203"/>
                  </a:cubicBezTo>
                  <a:cubicBezTo>
                    <a:pt x="116" y="203"/>
                    <a:pt x="118" y="211"/>
                    <a:pt x="118" y="211"/>
                  </a:cubicBezTo>
                  <a:cubicBezTo>
                    <a:pt x="120" y="217"/>
                    <a:pt x="122" y="227"/>
                    <a:pt x="122" y="237"/>
                  </a:cubicBezTo>
                  <a:cubicBezTo>
                    <a:pt x="122" y="241"/>
                    <a:pt x="121" y="246"/>
                    <a:pt x="120" y="250"/>
                  </a:cubicBezTo>
                  <a:cubicBezTo>
                    <a:pt x="120" y="250"/>
                    <a:pt x="120" y="250"/>
                    <a:pt x="120" y="251"/>
                  </a:cubicBezTo>
                  <a:cubicBezTo>
                    <a:pt x="120" y="251"/>
                    <a:pt x="120" y="251"/>
                    <a:pt x="120" y="252"/>
                  </a:cubicBezTo>
                  <a:cubicBezTo>
                    <a:pt x="121" y="252"/>
                    <a:pt x="121" y="252"/>
                    <a:pt x="122" y="252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30" y="252"/>
                    <a:pt x="130" y="251"/>
                  </a:cubicBezTo>
                  <a:cubicBezTo>
                    <a:pt x="133" y="236"/>
                    <a:pt x="130" y="217"/>
                    <a:pt x="128" y="208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4" y="194"/>
                    <a:pt x="124" y="188"/>
                    <a:pt x="123" y="183"/>
                  </a:cubicBezTo>
                  <a:cubicBezTo>
                    <a:pt x="121" y="168"/>
                    <a:pt x="119" y="155"/>
                    <a:pt x="109" y="143"/>
                  </a:cubicBezTo>
                  <a:cubicBezTo>
                    <a:pt x="100" y="133"/>
                    <a:pt x="97" y="113"/>
                    <a:pt x="95" y="96"/>
                  </a:cubicBezTo>
                  <a:cubicBezTo>
                    <a:pt x="92" y="79"/>
                    <a:pt x="91" y="71"/>
                    <a:pt x="85" y="67"/>
                  </a:cubicBezTo>
                  <a:cubicBezTo>
                    <a:pt x="83" y="66"/>
                    <a:pt x="81" y="66"/>
                    <a:pt x="78" y="67"/>
                  </a:cubicBezTo>
                  <a:cubicBezTo>
                    <a:pt x="78" y="67"/>
                    <a:pt x="77" y="67"/>
                    <a:pt x="77" y="68"/>
                  </a:cubicBezTo>
                  <a:cubicBezTo>
                    <a:pt x="74" y="71"/>
                    <a:pt x="69" y="73"/>
                    <a:pt x="67" y="72"/>
                  </a:cubicBezTo>
                  <a:cubicBezTo>
                    <a:pt x="59" y="69"/>
                    <a:pt x="53" y="56"/>
                    <a:pt x="52" y="4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7"/>
                    <a:pt x="53" y="35"/>
                    <a:pt x="53" y="33"/>
                  </a:cubicBezTo>
                  <a:cubicBezTo>
                    <a:pt x="53" y="28"/>
                    <a:pt x="52" y="23"/>
                    <a:pt x="49" y="19"/>
                  </a:cubicBezTo>
                  <a:cubicBezTo>
                    <a:pt x="48" y="16"/>
                    <a:pt x="45" y="14"/>
                    <a:pt x="43" y="12"/>
                  </a:cubicBezTo>
                  <a:cubicBezTo>
                    <a:pt x="43" y="12"/>
                    <a:pt x="41" y="11"/>
                    <a:pt x="41" y="11"/>
                  </a:cubicBezTo>
                  <a:cubicBezTo>
                    <a:pt x="37" y="9"/>
                    <a:pt x="34" y="6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1" y="0"/>
                    <a:pt x="30" y="0"/>
                  </a:cubicBezTo>
                  <a:close/>
                  <a:moveTo>
                    <a:pt x="50" y="62"/>
                  </a:moveTo>
                  <a:cubicBezTo>
                    <a:pt x="51" y="62"/>
                    <a:pt x="51" y="61"/>
                    <a:pt x="51" y="60"/>
                  </a:cubicBezTo>
                  <a:cubicBezTo>
                    <a:pt x="51" y="60"/>
                    <a:pt x="51" y="60"/>
                    <a:pt x="51" y="59"/>
                  </a:cubicBezTo>
                  <a:cubicBezTo>
                    <a:pt x="49" y="56"/>
                    <a:pt x="48" y="52"/>
                    <a:pt x="48" y="50"/>
                  </a:cubicBezTo>
                  <a:cubicBezTo>
                    <a:pt x="48" y="48"/>
                    <a:pt x="48" y="47"/>
                    <a:pt x="48" y="45"/>
                  </a:cubicBezTo>
                  <a:cubicBezTo>
                    <a:pt x="48" y="43"/>
                    <a:pt x="48" y="41"/>
                    <a:pt x="48" y="39"/>
                  </a:cubicBezTo>
                  <a:cubicBezTo>
                    <a:pt x="48" y="37"/>
                    <a:pt x="48" y="35"/>
                    <a:pt x="48" y="33"/>
                  </a:cubicBezTo>
                  <a:cubicBezTo>
                    <a:pt x="48" y="28"/>
                    <a:pt x="47" y="24"/>
                    <a:pt x="45" y="21"/>
                  </a:cubicBezTo>
                  <a:cubicBezTo>
                    <a:pt x="44" y="19"/>
                    <a:pt x="42" y="17"/>
                    <a:pt x="40" y="16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3" y="17"/>
                    <a:pt x="45" y="18"/>
                    <a:pt x="46" y="20"/>
                  </a:cubicBezTo>
                  <a:cubicBezTo>
                    <a:pt x="49" y="24"/>
                    <a:pt x="49" y="28"/>
                    <a:pt x="49" y="33"/>
                  </a:cubicBezTo>
                  <a:cubicBezTo>
                    <a:pt x="49" y="35"/>
                    <a:pt x="49" y="37"/>
                    <a:pt x="49" y="3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0" y="58"/>
                    <a:pt x="57" y="72"/>
                    <a:pt x="65" y="75"/>
                  </a:cubicBezTo>
                  <a:cubicBezTo>
                    <a:pt x="69" y="76"/>
                    <a:pt x="74" y="74"/>
                    <a:pt x="78" y="71"/>
                  </a:cubicBezTo>
                  <a:cubicBezTo>
                    <a:pt x="78" y="72"/>
                    <a:pt x="78" y="73"/>
                    <a:pt x="78" y="73"/>
                  </a:cubicBezTo>
                  <a:cubicBezTo>
                    <a:pt x="73" y="78"/>
                    <a:pt x="68" y="77"/>
                    <a:pt x="65" y="76"/>
                  </a:cubicBezTo>
                  <a:cubicBezTo>
                    <a:pt x="62" y="75"/>
                    <a:pt x="60" y="73"/>
                    <a:pt x="58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44" y="61"/>
                    <a:pt x="40" y="59"/>
                    <a:pt x="27" y="62"/>
                  </a:cubicBezTo>
                  <a:cubicBezTo>
                    <a:pt x="22" y="63"/>
                    <a:pt x="19" y="63"/>
                    <a:pt x="16" y="62"/>
                  </a:cubicBezTo>
                  <a:cubicBezTo>
                    <a:pt x="19" y="62"/>
                    <a:pt x="23" y="62"/>
                    <a:pt x="27" y="61"/>
                  </a:cubicBezTo>
                  <a:cubicBezTo>
                    <a:pt x="37" y="59"/>
                    <a:pt x="41" y="59"/>
                    <a:pt x="48" y="62"/>
                  </a:cubicBezTo>
                  <a:cubicBezTo>
                    <a:pt x="49" y="63"/>
                    <a:pt x="50" y="63"/>
                    <a:pt x="50" y="62"/>
                  </a:cubicBezTo>
                  <a:close/>
                  <a:moveTo>
                    <a:pt x="83" y="70"/>
                  </a:moveTo>
                  <a:cubicBezTo>
                    <a:pt x="88" y="73"/>
                    <a:pt x="89" y="81"/>
                    <a:pt x="91" y="97"/>
                  </a:cubicBezTo>
                  <a:cubicBezTo>
                    <a:pt x="94" y="114"/>
                    <a:pt x="97" y="135"/>
                    <a:pt x="106" y="145"/>
                  </a:cubicBezTo>
                  <a:cubicBezTo>
                    <a:pt x="116" y="156"/>
                    <a:pt x="118" y="169"/>
                    <a:pt x="119" y="183"/>
                  </a:cubicBezTo>
                  <a:cubicBezTo>
                    <a:pt x="120" y="189"/>
                    <a:pt x="121" y="195"/>
                    <a:pt x="122" y="201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6" y="215"/>
                    <a:pt x="128" y="225"/>
                    <a:pt x="128" y="236"/>
                  </a:cubicBezTo>
                  <a:cubicBezTo>
                    <a:pt x="128" y="240"/>
                    <a:pt x="128" y="245"/>
                    <a:pt x="127" y="249"/>
                  </a:cubicBezTo>
                  <a:cubicBezTo>
                    <a:pt x="126" y="249"/>
                    <a:pt x="125" y="249"/>
                    <a:pt x="124" y="249"/>
                  </a:cubicBezTo>
                  <a:cubicBezTo>
                    <a:pt x="124" y="245"/>
                    <a:pt x="125" y="241"/>
                    <a:pt x="125" y="237"/>
                  </a:cubicBezTo>
                  <a:cubicBezTo>
                    <a:pt x="125" y="227"/>
                    <a:pt x="123" y="216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19" y="202"/>
                    <a:pt x="119" y="202"/>
                    <a:pt x="119" y="202"/>
                  </a:cubicBezTo>
                  <a:cubicBezTo>
                    <a:pt x="118" y="196"/>
                    <a:pt x="117" y="189"/>
                    <a:pt x="116" y="183"/>
                  </a:cubicBezTo>
                  <a:cubicBezTo>
                    <a:pt x="114" y="170"/>
                    <a:pt x="113" y="158"/>
                    <a:pt x="103" y="147"/>
                  </a:cubicBezTo>
                  <a:cubicBezTo>
                    <a:pt x="93" y="136"/>
                    <a:pt x="90" y="114"/>
                    <a:pt x="88" y="97"/>
                  </a:cubicBezTo>
                  <a:cubicBezTo>
                    <a:pt x="86" y="83"/>
                    <a:pt x="84" y="76"/>
                    <a:pt x="82" y="74"/>
                  </a:cubicBezTo>
                  <a:cubicBezTo>
                    <a:pt x="82" y="74"/>
                    <a:pt x="81" y="70"/>
                    <a:pt x="81" y="70"/>
                  </a:cubicBezTo>
                  <a:cubicBezTo>
                    <a:pt x="81" y="70"/>
                    <a:pt x="81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69"/>
                    <a:pt x="82" y="70"/>
                    <a:pt x="83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7" name="Freeform 246">
              <a:extLst>
                <a:ext uri="{FF2B5EF4-FFF2-40B4-BE49-F238E27FC236}">
                  <a16:creationId xmlns:a16="http://schemas.microsoft.com/office/drawing/2014/main" id="{E90F0496-BF5F-4611-A068-EBC7470FC9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6" y="1501"/>
              <a:ext cx="235" cy="472"/>
            </a:xfrm>
            <a:custGeom>
              <a:avLst/>
              <a:gdLst>
                <a:gd name="T0" fmla="*/ 908 w 94"/>
                <a:gd name="T1" fmla="*/ 56 h 177"/>
                <a:gd name="T2" fmla="*/ 875 w 94"/>
                <a:gd name="T3" fmla="*/ 1045 h 177"/>
                <a:gd name="T4" fmla="*/ 750 w 94"/>
                <a:gd name="T5" fmla="*/ 1501 h 177"/>
                <a:gd name="T6" fmla="*/ 238 w 94"/>
                <a:gd name="T7" fmla="*/ 2411 h 177"/>
                <a:gd name="T8" fmla="*/ 63 w 94"/>
                <a:gd name="T9" fmla="*/ 2141 h 177"/>
                <a:gd name="T10" fmla="*/ 20 w 94"/>
                <a:gd name="T11" fmla="*/ 2163 h 177"/>
                <a:gd name="T12" fmla="*/ 0 w 94"/>
                <a:gd name="T13" fmla="*/ 2296 h 177"/>
                <a:gd name="T14" fmla="*/ 363 w 94"/>
                <a:gd name="T15" fmla="*/ 2504 h 177"/>
                <a:gd name="T16" fmla="*/ 783 w 94"/>
                <a:gd name="T17" fmla="*/ 2845 h 177"/>
                <a:gd name="T18" fmla="*/ 1033 w 94"/>
                <a:gd name="T19" fmla="*/ 3051 h 177"/>
                <a:gd name="T20" fmla="*/ 1250 w 94"/>
                <a:gd name="T21" fmla="*/ 3320 h 177"/>
                <a:gd name="T22" fmla="*/ 1300 w 94"/>
                <a:gd name="T23" fmla="*/ 3320 h 177"/>
                <a:gd name="T24" fmla="*/ 1300 w 94"/>
                <a:gd name="T25" fmla="*/ 3320 h 177"/>
                <a:gd name="T26" fmla="*/ 1050 w 94"/>
                <a:gd name="T27" fmla="*/ 2901 h 177"/>
                <a:gd name="T28" fmla="*/ 813 w 94"/>
                <a:gd name="T29" fmla="*/ 2675 h 177"/>
                <a:gd name="T30" fmla="*/ 500 w 94"/>
                <a:gd name="T31" fmla="*/ 2355 h 177"/>
                <a:gd name="T32" fmla="*/ 845 w 94"/>
                <a:gd name="T33" fmla="*/ 1685 h 177"/>
                <a:gd name="T34" fmla="*/ 1145 w 94"/>
                <a:gd name="T35" fmla="*/ 1501 h 177"/>
                <a:gd name="T36" fmla="*/ 1363 w 94"/>
                <a:gd name="T37" fmla="*/ 1216 h 177"/>
                <a:gd name="T38" fmla="*/ 1458 w 94"/>
                <a:gd name="T39" fmla="*/ 1101 h 177"/>
                <a:gd name="T40" fmla="*/ 1470 w 94"/>
                <a:gd name="T41" fmla="*/ 1059 h 177"/>
                <a:gd name="T42" fmla="*/ 1438 w 94"/>
                <a:gd name="T43" fmla="*/ 1024 h 177"/>
                <a:gd name="T44" fmla="*/ 1238 w 94"/>
                <a:gd name="T45" fmla="*/ 1195 h 177"/>
                <a:gd name="T46" fmla="*/ 1095 w 94"/>
                <a:gd name="T47" fmla="*/ 1365 h 177"/>
                <a:gd name="T48" fmla="*/ 988 w 94"/>
                <a:gd name="T49" fmla="*/ 1400 h 177"/>
                <a:gd name="T50" fmla="*/ 895 w 94"/>
                <a:gd name="T51" fmla="*/ 1387 h 177"/>
                <a:gd name="T52" fmla="*/ 1050 w 94"/>
                <a:gd name="T53" fmla="*/ 989 h 177"/>
                <a:gd name="T54" fmla="*/ 958 w 94"/>
                <a:gd name="T55" fmla="*/ 21 h 177"/>
                <a:gd name="T56" fmla="*/ 958 w 94"/>
                <a:gd name="T57" fmla="*/ 21 h 177"/>
                <a:gd name="T58" fmla="*/ 908 w 94"/>
                <a:gd name="T59" fmla="*/ 0 h 177"/>
                <a:gd name="T60" fmla="*/ 1083 w 94"/>
                <a:gd name="T61" fmla="*/ 456 h 177"/>
                <a:gd name="T62" fmla="*/ 750 w 94"/>
                <a:gd name="T63" fmla="*/ 1763 h 177"/>
                <a:gd name="T64" fmla="*/ 813 w 94"/>
                <a:gd name="T65" fmla="*/ 1365 h 177"/>
                <a:gd name="T66" fmla="*/ 988 w 94"/>
                <a:gd name="T67" fmla="*/ 947 h 177"/>
                <a:gd name="T68" fmla="*/ 1095 w 94"/>
                <a:gd name="T69" fmla="*/ 533 h 177"/>
                <a:gd name="T70" fmla="*/ 938 w 94"/>
                <a:gd name="T71" fmla="*/ 1080 h 177"/>
                <a:gd name="T72" fmla="*/ 833 w 94"/>
                <a:gd name="T73" fmla="*/ 1459 h 177"/>
                <a:gd name="T74" fmla="*/ 833 w 94"/>
                <a:gd name="T75" fmla="*/ 1480 h 177"/>
                <a:gd name="T76" fmla="*/ 1000 w 94"/>
                <a:gd name="T77" fmla="*/ 1459 h 177"/>
                <a:gd name="T78" fmla="*/ 1270 w 94"/>
                <a:gd name="T79" fmla="*/ 1229 h 177"/>
                <a:gd name="T80" fmla="*/ 1333 w 94"/>
                <a:gd name="T81" fmla="*/ 1173 h 177"/>
                <a:gd name="T82" fmla="*/ 1283 w 94"/>
                <a:gd name="T83" fmla="*/ 1251 h 177"/>
                <a:gd name="T84" fmla="*/ 1000 w 94"/>
                <a:gd name="T85" fmla="*/ 1480 h 177"/>
                <a:gd name="T86" fmla="*/ 770 w 94"/>
                <a:gd name="T87" fmla="*/ 1763 h 177"/>
                <a:gd name="T88" fmla="*/ 458 w 94"/>
                <a:gd name="T89" fmla="*/ 2368 h 177"/>
                <a:gd name="T90" fmla="*/ 488 w 94"/>
                <a:gd name="T91" fmla="*/ 2411 h 177"/>
                <a:gd name="T92" fmla="*/ 783 w 94"/>
                <a:gd name="T93" fmla="*/ 2709 h 177"/>
                <a:gd name="T94" fmla="*/ 1020 w 94"/>
                <a:gd name="T95" fmla="*/ 2957 h 177"/>
                <a:gd name="T96" fmla="*/ 1175 w 94"/>
                <a:gd name="T97" fmla="*/ 3093 h 177"/>
                <a:gd name="T98" fmla="*/ 1020 w 94"/>
                <a:gd name="T99" fmla="*/ 2979 h 177"/>
                <a:gd name="T100" fmla="*/ 770 w 94"/>
                <a:gd name="T101" fmla="*/ 2731 h 177"/>
                <a:gd name="T102" fmla="*/ 345 w 94"/>
                <a:gd name="T103" fmla="*/ 2445 h 177"/>
                <a:gd name="T104" fmla="*/ 63 w 94"/>
                <a:gd name="T105" fmla="*/ 2275 h 177"/>
                <a:gd name="T106" fmla="*/ 95 w 94"/>
                <a:gd name="T107" fmla="*/ 2312 h 177"/>
                <a:gd name="T108" fmla="*/ 750 w 94"/>
                <a:gd name="T109" fmla="*/ 1763 h 177"/>
                <a:gd name="T110" fmla="*/ 875 w 94"/>
                <a:gd name="T111" fmla="*/ 1459 h 177"/>
                <a:gd name="T112" fmla="*/ 875 w 94"/>
                <a:gd name="T113" fmla="*/ 1459 h 17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177">
                  <a:moveTo>
                    <a:pt x="58" y="0"/>
                  </a:moveTo>
                  <a:cubicBezTo>
                    <a:pt x="58" y="1"/>
                    <a:pt x="58" y="2"/>
                    <a:pt x="58" y="3"/>
                  </a:cubicBezTo>
                  <a:cubicBezTo>
                    <a:pt x="69" y="17"/>
                    <a:pt x="69" y="31"/>
                    <a:pt x="60" y="48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3" y="60"/>
                    <a:pt x="50" y="64"/>
                    <a:pt x="49" y="71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7" y="83"/>
                    <a:pt x="47" y="87"/>
                    <a:pt x="45" y="92"/>
                  </a:cubicBezTo>
                  <a:cubicBezTo>
                    <a:pt x="39" y="104"/>
                    <a:pt x="24" y="127"/>
                    <a:pt x="15" y="127"/>
                  </a:cubicBezTo>
                  <a:cubicBezTo>
                    <a:pt x="13" y="127"/>
                    <a:pt x="11" y="125"/>
                    <a:pt x="9" y="121"/>
                  </a:cubicBezTo>
                  <a:cubicBezTo>
                    <a:pt x="6" y="115"/>
                    <a:pt x="5" y="113"/>
                    <a:pt x="4" y="113"/>
                  </a:cubicBezTo>
                  <a:cubicBezTo>
                    <a:pt x="3" y="113"/>
                    <a:pt x="2" y="113"/>
                    <a:pt x="2" y="113"/>
                  </a:cubicBezTo>
                  <a:cubicBezTo>
                    <a:pt x="1" y="113"/>
                    <a:pt x="1" y="114"/>
                    <a:pt x="1" y="11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1"/>
                    <a:pt x="0" y="121"/>
                  </a:cubicBezTo>
                  <a:cubicBezTo>
                    <a:pt x="3" y="130"/>
                    <a:pt x="8" y="134"/>
                    <a:pt x="15" y="135"/>
                  </a:cubicBezTo>
                  <a:cubicBezTo>
                    <a:pt x="17" y="135"/>
                    <a:pt x="20" y="134"/>
                    <a:pt x="23" y="132"/>
                  </a:cubicBezTo>
                  <a:cubicBezTo>
                    <a:pt x="33" y="130"/>
                    <a:pt x="39" y="137"/>
                    <a:pt x="46" y="146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5" y="156"/>
                    <a:pt x="57" y="157"/>
                    <a:pt x="63" y="160"/>
                  </a:cubicBezTo>
                  <a:cubicBezTo>
                    <a:pt x="66" y="161"/>
                    <a:pt x="66" y="161"/>
                    <a:pt x="66" y="161"/>
                  </a:cubicBezTo>
                  <a:cubicBezTo>
                    <a:pt x="72" y="165"/>
                    <a:pt x="79" y="168"/>
                    <a:pt x="80" y="175"/>
                  </a:cubicBezTo>
                  <a:cubicBezTo>
                    <a:pt x="80" y="175"/>
                    <a:pt x="80" y="175"/>
                    <a:pt x="80" y="175"/>
                  </a:cubicBezTo>
                  <a:cubicBezTo>
                    <a:pt x="80" y="176"/>
                    <a:pt x="80" y="177"/>
                    <a:pt x="81" y="176"/>
                  </a:cubicBezTo>
                  <a:cubicBezTo>
                    <a:pt x="82" y="176"/>
                    <a:pt x="83" y="176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2" y="165"/>
                    <a:pt x="78" y="159"/>
                    <a:pt x="69" y="154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61" y="150"/>
                    <a:pt x="60" y="150"/>
                    <a:pt x="56" y="145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1" y="139"/>
                    <a:pt x="51" y="139"/>
                  </a:cubicBezTo>
                  <a:cubicBezTo>
                    <a:pt x="46" y="133"/>
                    <a:pt x="40" y="126"/>
                    <a:pt x="32" y="124"/>
                  </a:cubicBezTo>
                  <a:cubicBezTo>
                    <a:pt x="42" y="114"/>
                    <a:pt x="50" y="99"/>
                    <a:pt x="52" y="95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7" y="83"/>
                    <a:pt x="59" y="83"/>
                    <a:pt x="65" y="82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9" y="77"/>
                    <a:pt x="82" y="72"/>
                    <a:pt x="85" y="68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9" y="61"/>
                    <a:pt x="91" y="5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4" y="57"/>
                    <a:pt x="94" y="57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3" y="54"/>
                    <a:pt x="92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5" y="56"/>
                    <a:pt x="82" y="59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6" y="67"/>
                    <a:pt x="74" y="70"/>
                    <a:pt x="70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0" y="72"/>
                    <a:pt x="68" y="72"/>
                    <a:pt x="63" y="74"/>
                  </a:cubicBezTo>
                  <a:cubicBezTo>
                    <a:pt x="60" y="74"/>
                    <a:pt x="58" y="75"/>
                    <a:pt x="56" y="76"/>
                  </a:cubicBezTo>
                  <a:cubicBezTo>
                    <a:pt x="56" y="75"/>
                    <a:pt x="57" y="73"/>
                    <a:pt x="57" y="73"/>
                  </a:cubicBezTo>
                  <a:cubicBezTo>
                    <a:pt x="58" y="67"/>
                    <a:pt x="60" y="63"/>
                    <a:pt x="63" y="59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71" y="44"/>
                    <a:pt x="73" y="36"/>
                    <a:pt x="73" y="28"/>
                  </a:cubicBezTo>
                  <a:cubicBezTo>
                    <a:pt x="73" y="18"/>
                    <a:pt x="69" y="9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0"/>
                  </a:cubicBezTo>
                  <a:cubicBezTo>
                    <a:pt x="60" y="0"/>
                    <a:pt x="59" y="0"/>
                    <a:pt x="58" y="0"/>
                  </a:cubicBezTo>
                  <a:close/>
                  <a:moveTo>
                    <a:pt x="69" y="20"/>
                  </a:moveTo>
                  <a:cubicBezTo>
                    <a:pt x="69" y="21"/>
                    <a:pt x="69" y="23"/>
                    <a:pt x="69" y="24"/>
                  </a:cubicBezTo>
                  <a:cubicBezTo>
                    <a:pt x="69" y="23"/>
                    <a:pt x="69" y="21"/>
                    <a:pt x="69" y="20"/>
                  </a:cubicBezTo>
                  <a:close/>
                  <a:moveTo>
                    <a:pt x="48" y="93"/>
                  </a:moveTo>
                  <a:cubicBezTo>
                    <a:pt x="50" y="88"/>
                    <a:pt x="51" y="84"/>
                    <a:pt x="51" y="79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3" y="66"/>
                    <a:pt x="56" y="61"/>
                    <a:pt x="59" y="56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7" y="41"/>
                    <a:pt x="70" y="33"/>
                    <a:pt x="70" y="26"/>
                  </a:cubicBezTo>
                  <a:cubicBezTo>
                    <a:pt x="70" y="26"/>
                    <a:pt x="70" y="27"/>
                    <a:pt x="70" y="28"/>
                  </a:cubicBezTo>
                  <a:cubicBezTo>
                    <a:pt x="70" y="35"/>
                    <a:pt x="68" y="43"/>
                    <a:pt x="64" y="5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7" y="62"/>
                    <a:pt x="54" y="66"/>
                    <a:pt x="53" y="72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80"/>
                    <a:pt x="55" y="80"/>
                    <a:pt x="56" y="80"/>
                  </a:cubicBezTo>
                  <a:cubicBezTo>
                    <a:pt x="59" y="78"/>
                    <a:pt x="61" y="78"/>
                    <a:pt x="64" y="77"/>
                  </a:cubicBezTo>
                  <a:cubicBezTo>
                    <a:pt x="64" y="77"/>
                    <a:pt x="71" y="75"/>
                    <a:pt x="71" y="75"/>
                  </a:cubicBezTo>
                  <a:cubicBezTo>
                    <a:pt x="76" y="73"/>
                    <a:pt x="79" y="69"/>
                    <a:pt x="81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2" y="64"/>
                    <a:pt x="83" y="63"/>
                    <a:pt x="85" y="62"/>
                  </a:cubicBezTo>
                  <a:cubicBezTo>
                    <a:pt x="85" y="62"/>
                    <a:pt x="84" y="62"/>
                    <a:pt x="84" y="62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0" y="70"/>
                    <a:pt x="77" y="74"/>
                    <a:pt x="72" y="76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58" y="80"/>
                    <a:pt x="54" y="81"/>
                    <a:pt x="51" y="88"/>
                  </a:cubicBezTo>
                  <a:cubicBezTo>
                    <a:pt x="51" y="88"/>
                    <a:pt x="49" y="93"/>
                    <a:pt x="49" y="93"/>
                  </a:cubicBezTo>
                  <a:cubicBezTo>
                    <a:pt x="47" y="99"/>
                    <a:pt x="39" y="113"/>
                    <a:pt x="30" y="123"/>
                  </a:cubicBezTo>
                  <a:cubicBezTo>
                    <a:pt x="29" y="123"/>
                    <a:pt x="29" y="124"/>
                    <a:pt x="29" y="125"/>
                  </a:cubicBezTo>
                  <a:cubicBezTo>
                    <a:pt x="29" y="125"/>
                    <a:pt x="29" y="125"/>
                    <a:pt x="29" y="126"/>
                  </a:cubicBezTo>
                  <a:cubicBezTo>
                    <a:pt x="29" y="127"/>
                    <a:pt x="30" y="127"/>
                    <a:pt x="31" y="127"/>
                  </a:cubicBezTo>
                  <a:cubicBezTo>
                    <a:pt x="38" y="129"/>
                    <a:pt x="43" y="135"/>
                    <a:pt x="48" y="141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8" y="153"/>
                    <a:pt x="59" y="153"/>
                    <a:pt x="65" y="156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71" y="159"/>
                    <a:pt x="73" y="161"/>
                    <a:pt x="75" y="163"/>
                  </a:cubicBezTo>
                  <a:cubicBezTo>
                    <a:pt x="72" y="161"/>
                    <a:pt x="70" y="160"/>
                    <a:pt x="67" y="158"/>
                  </a:cubicBezTo>
                  <a:cubicBezTo>
                    <a:pt x="65" y="157"/>
                    <a:pt x="65" y="157"/>
                    <a:pt x="65" y="157"/>
                  </a:cubicBezTo>
                  <a:cubicBezTo>
                    <a:pt x="59" y="154"/>
                    <a:pt x="57" y="153"/>
                    <a:pt x="52" y="148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42" y="135"/>
                    <a:pt x="34" y="126"/>
                    <a:pt x="23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19" y="130"/>
                    <a:pt x="17" y="131"/>
                    <a:pt x="15" y="131"/>
                  </a:cubicBezTo>
                  <a:cubicBezTo>
                    <a:pt x="10" y="131"/>
                    <a:pt x="6" y="127"/>
                    <a:pt x="4" y="120"/>
                  </a:cubicBezTo>
                  <a:cubicBezTo>
                    <a:pt x="4" y="120"/>
                    <a:pt x="4" y="119"/>
                    <a:pt x="4" y="118"/>
                  </a:cubicBezTo>
                  <a:cubicBezTo>
                    <a:pt x="4" y="119"/>
                    <a:pt x="5" y="120"/>
                    <a:pt x="6" y="122"/>
                  </a:cubicBezTo>
                  <a:cubicBezTo>
                    <a:pt x="8" y="127"/>
                    <a:pt x="11" y="130"/>
                    <a:pt x="15" y="130"/>
                  </a:cubicBezTo>
                  <a:cubicBezTo>
                    <a:pt x="27" y="130"/>
                    <a:pt x="44" y="101"/>
                    <a:pt x="48" y="93"/>
                  </a:cubicBezTo>
                  <a:close/>
                  <a:moveTo>
                    <a:pt x="56" y="77"/>
                  </a:move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8" name="Freeform 247">
              <a:extLst>
                <a:ext uri="{FF2B5EF4-FFF2-40B4-BE49-F238E27FC236}">
                  <a16:creationId xmlns:a16="http://schemas.microsoft.com/office/drawing/2014/main" id="{D1C36BF1-537D-46C6-8F46-3CDB3A9742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8" y="1416"/>
              <a:ext cx="115" cy="680"/>
            </a:xfrm>
            <a:custGeom>
              <a:avLst/>
              <a:gdLst>
                <a:gd name="T0" fmla="*/ 0 w 46"/>
                <a:gd name="T1" fmla="*/ 35 h 255"/>
                <a:gd name="T2" fmla="*/ 0 w 46"/>
                <a:gd name="T3" fmla="*/ 56 h 255"/>
                <a:gd name="T4" fmla="*/ 0 w 46"/>
                <a:gd name="T5" fmla="*/ 93 h 255"/>
                <a:gd name="T6" fmla="*/ 158 w 46"/>
                <a:gd name="T7" fmla="*/ 776 h 255"/>
                <a:gd name="T8" fmla="*/ 220 w 46"/>
                <a:gd name="T9" fmla="*/ 1288 h 255"/>
                <a:gd name="T10" fmla="*/ 188 w 46"/>
                <a:gd name="T11" fmla="*/ 2637 h 255"/>
                <a:gd name="T12" fmla="*/ 175 w 46"/>
                <a:gd name="T13" fmla="*/ 2765 h 255"/>
                <a:gd name="T14" fmla="*/ 188 w 46"/>
                <a:gd name="T15" fmla="*/ 3336 h 255"/>
                <a:gd name="T16" fmla="*/ 313 w 46"/>
                <a:gd name="T17" fmla="*/ 3832 h 255"/>
                <a:gd name="T18" fmla="*/ 283 w 46"/>
                <a:gd name="T19" fmla="*/ 4381 h 255"/>
                <a:gd name="T20" fmla="*/ 250 w 46"/>
                <a:gd name="T21" fmla="*/ 4744 h 255"/>
                <a:gd name="T22" fmla="*/ 283 w 46"/>
                <a:gd name="T23" fmla="*/ 4835 h 255"/>
                <a:gd name="T24" fmla="*/ 408 w 46"/>
                <a:gd name="T25" fmla="*/ 4813 h 255"/>
                <a:gd name="T26" fmla="*/ 425 w 46"/>
                <a:gd name="T27" fmla="*/ 4573 h 255"/>
                <a:gd name="T28" fmla="*/ 470 w 46"/>
                <a:gd name="T29" fmla="*/ 3960 h 255"/>
                <a:gd name="T30" fmla="*/ 488 w 46"/>
                <a:gd name="T31" fmla="*/ 3891 h 255"/>
                <a:gd name="T32" fmla="*/ 708 w 46"/>
                <a:gd name="T33" fmla="*/ 2979 h 255"/>
                <a:gd name="T34" fmla="*/ 720 w 46"/>
                <a:gd name="T35" fmla="*/ 2787 h 255"/>
                <a:gd name="T36" fmla="*/ 688 w 46"/>
                <a:gd name="T37" fmla="*/ 2752 h 255"/>
                <a:gd name="T38" fmla="*/ 375 w 46"/>
                <a:gd name="T39" fmla="*/ 3379 h 255"/>
                <a:gd name="T40" fmla="*/ 300 w 46"/>
                <a:gd name="T41" fmla="*/ 2995 h 255"/>
                <a:gd name="T42" fmla="*/ 333 w 46"/>
                <a:gd name="T43" fmla="*/ 2696 h 255"/>
                <a:gd name="T44" fmla="*/ 363 w 46"/>
                <a:gd name="T45" fmla="*/ 1272 h 255"/>
                <a:gd name="T46" fmla="*/ 283 w 46"/>
                <a:gd name="T47" fmla="*/ 704 h 255"/>
                <a:gd name="T48" fmla="*/ 188 w 46"/>
                <a:gd name="T49" fmla="*/ 491 h 255"/>
                <a:gd name="T50" fmla="*/ 50 w 46"/>
                <a:gd name="T51" fmla="*/ 35 h 255"/>
                <a:gd name="T52" fmla="*/ 33 w 46"/>
                <a:gd name="T53" fmla="*/ 0 h 255"/>
                <a:gd name="T54" fmla="*/ 300 w 46"/>
                <a:gd name="T55" fmla="*/ 4744 h 255"/>
                <a:gd name="T56" fmla="*/ 333 w 46"/>
                <a:gd name="T57" fmla="*/ 4403 h 255"/>
                <a:gd name="T58" fmla="*/ 375 w 46"/>
                <a:gd name="T59" fmla="*/ 3832 h 255"/>
                <a:gd name="T60" fmla="*/ 250 w 46"/>
                <a:gd name="T61" fmla="*/ 3320 h 255"/>
                <a:gd name="T62" fmla="*/ 220 w 46"/>
                <a:gd name="T63" fmla="*/ 2787 h 255"/>
                <a:gd name="T64" fmla="*/ 238 w 46"/>
                <a:gd name="T65" fmla="*/ 2653 h 255"/>
                <a:gd name="T66" fmla="*/ 283 w 46"/>
                <a:gd name="T67" fmla="*/ 1272 h 255"/>
                <a:gd name="T68" fmla="*/ 220 w 46"/>
                <a:gd name="T69" fmla="*/ 760 h 255"/>
                <a:gd name="T70" fmla="*/ 113 w 46"/>
                <a:gd name="T71" fmla="*/ 435 h 255"/>
                <a:gd name="T72" fmla="*/ 208 w 46"/>
                <a:gd name="T73" fmla="*/ 683 h 255"/>
                <a:gd name="T74" fmla="*/ 300 w 46"/>
                <a:gd name="T75" fmla="*/ 1173 h 255"/>
                <a:gd name="T76" fmla="*/ 313 w 46"/>
                <a:gd name="T77" fmla="*/ 1800 h 255"/>
                <a:gd name="T78" fmla="*/ 270 w 46"/>
                <a:gd name="T79" fmla="*/ 2709 h 255"/>
                <a:gd name="T80" fmla="*/ 300 w 46"/>
                <a:gd name="T81" fmla="*/ 3277 h 255"/>
                <a:gd name="T82" fmla="*/ 395 w 46"/>
                <a:gd name="T83" fmla="*/ 3469 h 255"/>
                <a:gd name="T84" fmla="*/ 438 w 46"/>
                <a:gd name="T85" fmla="*/ 3336 h 255"/>
                <a:gd name="T86" fmla="*/ 675 w 46"/>
                <a:gd name="T87" fmla="*/ 2923 h 255"/>
                <a:gd name="T88" fmla="*/ 425 w 46"/>
                <a:gd name="T89" fmla="*/ 3891 h 255"/>
                <a:gd name="T90" fmla="*/ 395 w 46"/>
                <a:gd name="T91" fmla="*/ 4403 h 255"/>
                <a:gd name="T92" fmla="*/ 363 w 46"/>
                <a:gd name="T93" fmla="*/ 4744 h 255"/>
                <a:gd name="T94" fmla="*/ 300 w 46"/>
                <a:gd name="T95" fmla="*/ 4757 h 255"/>
                <a:gd name="T96" fmla="*/ 0 w 46"/>
                <a:gd name="T97" fmla="*/ 35 h 255"/>
                <a:gd name="T98" fmla="*/ 0 w 46"/>
                <a:gd name="T99" fmla="*/ 35 h 255"/>
                <a:gd name="T100" fmla="*/ 395 w 46"/>
                <a:gd name="T101" fmla="*/ 3320 h 255"/>
                <a:gd name="T102" fmla="*/ 395 w 46"/>
                <a:gd name="T103" fmla="*/ 3320 h 25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6" h="25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14"/>
                    <a:pt x="3" y="25"/>
                    <a:pt x="9" y="38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3" y="47"/>
                    <a:pt x="14" y="54"/>
                    <a:pt x="14" y="6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5" y="76"/>
                    <a:pt x="15" y="84"/>
                    <a:pt x="15" y="92"/>
                  </a:cubicBezTo>
                  <a:cubicBezTo>
                    <a:pt x="15" y="107"/>
                    <a:pt x="14" y="123"/>
                    <a:pt x="12" y="139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51"/>
                    <a:pt x="10" y="156"/>
                    <a:pt x="10" y="161"/>
                  </a:cubicBezTo>
                  <a:cubicBezTo>
                    <a:pt x="10" y="165"/>
                    <a:pt x="10" y="170"/>
                    <a:pt x="12" y="176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8" y="188"/>
                    <a:pt x="20" y="194"/>
                    <a:pt x="20" y="202"/>
                  </a:cubicBezTo>
                  <a:cubicBezTo>
                    <a:pt x="20" y="203"/>
                    <a:pt x="20" y="204"/>
                    <a:pt x="20" y="206"/>
                  </a:cubicBezTo>
                  <a:cubicBezTo>
                    <a:pt x="20" y="214"/>
                    <a:pt x="19" y="222"/>
                    <a:pt x="18" y="231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3"/>
                    <a:pt x="16" y="245"/>
                    <a:pt x="16" y="250"/>
                  </a:cubicBezTo>
                  <a:cubicBezTo>
                    <a:pt x="16" y="251"/>
                    <a:pt x="16" y="252"/>
                    <a:pt x="16" y="253"/>
                  </a:cubicBezTo>
                  <a:cubicBezTo>
                    <a:pt x="16" y="254"/>
                    <a:pt x="17" y="255"/>
                    <a:pt x="18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5" y="255"/>
                    <a:pt x="25" y="254"/>
                    <a:pt x="26" y="254"/>
                  </a:cubicBezTo>
                  <a:cubicBezTo>
                    <a:pt x="26" y="254"/>
                    <a:pt x="26" y="253"/>
                    <a:pt x="26" y="253"/>
                  </a:cubicBezTo>
                  <a:cubicBezTo>
                    <a:pt x="26" y="247"/>
                    <a:pt x="26" y="244"/>
                    <a:pt x="27" y="241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29" y="225"/>
                    <a:pt x="30" y="217"/>
                    <a:pt x="30" y="209"/>
                  </a:cubicBezTo>
                  <a:cubicBezTo>
                    <a:pt x="30" y="209"/>
                    <a:pt x="31" y="207"/>
                    <a:pt x="31" y="207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32" y="196"/>
                    <a:pt x="33" y="186"/>
                    <a:pt x="35" y="178"/>
                  </a:cubicBezTo>
                  <a:cubicBezTo>
                    <a:pt x="39" y="163"/>
                    <a:pt x="44" y="157"/>
                    <a:pt x="45" y="157"/>
                  </a:cubicBezTo>
                  <a:cubicBezTo>
                    <a:pt x="46" y="156"/>
                    <a:pt x="46" y="156"/>
                    <a:pt x="46" y="155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6"/>
                    <a:pt x="46" y="146"/>
                    <a:pt x="46" y="145"/>
                  </a:cubicBezTo>
                  <a:cubicBezTo>
                    <a:pt x="45" y="145"/>
                    <a:pt x="45" y="145"/>
                    <a:pt x="44" y="145"/>
                  </a:cubicBezTo>
                  <a:cubicBezTo>
                    <a:pt x="37" y="145"/>
                    <a:pt x="31" y="155"/>
                    <a:pt x="25" y="175"/>
                  </a:cubicBezTo>
                  <a:cubicBezTo>
                    <a:pt x="25" y="175"/>
                    <a:pt x="25" y="177"/>
                    <a:pt x="24" y="178"/>
                  </a:cubicBezTo>
                  <a:cubicBezTo>
                    <a:pt x="24" y="178"/>
                    <a:pt x="22" y="172"/>
                    <a:pt x="22" y="172"/>
                  </a:cubicBezTo>
                  <a:cubicBezTo>
                    <a:pt x="20" y="167"/>
                    <a:pt x="19" y="162"/>
                    <a:pt x="19" y="158"/>
                  </a:cubicBezTo>
                  <a:cubicBezTo>
                    <a:pt x="19" y="153"/>
                    <a:pt x="20" y="149"/>
                    <a:pt x="20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3" y="126"/>
                    <a:pt x="24" y="111"/>
                    <a:pt x="24" y="95"/>
                  </a:cubicBezTo>
                  <a:cubicBezTo>
                    <a:pt x="24" y="86"/>
                    <a:pt x="23" y="76"/>
                    <a:pt x="23" y="67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54"/>
                    <a:pt x="21" y="45"/>
                    <a:pt x="18" y="37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2" y="26"/>
                    <a:pt x="12" y="26"/>
                  </a:cubicBezTo>
                  <a:cubicBezTo>
                    <a:pt x="8" y="19"/>
                    <a:pt x="3" y="10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19" y="250"/>
                  </a:moveTo>
                  <a:cubicBezTo>
                    <a:pt x="19" y="245"/>
                    <a:pt x="20" y="243"/>
                    <a:pt x="20" y="240"/>
                  </a:cubicBezTo>
                  <a:cubicBezTo>
                    <a:pt x="21" y="232"/>
                    <a:pt x="21" y="232"/>
                    <a:pt x="21" y="232"/>
                  </a:cubicBezTo>
                  <a:cubicBezTo>
                    <a:pt x="23" y="223"/>
                    <a:pt x="24" y="214"/>
                    <a:pt x="24" y="206"/>
                  </a:cubicBezTo>
                  <a:cubicBezTo>
                    <a:pt x="24" y="204"/>
                    <a:pt x="24" y="203"/>
                    <a:pt x="24" y="202"/>
                  </a:cubicBezTo>
                  <a:cubicBezTo>
                    <a:pt x="23" y="194"/>
                    <a:pt x="21" y="187"/>
                    <a:pt x="18" y="180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4" y="170"/>
                    <a:pt x="13" y="165"/>
                    <a:pt x="13" y="161"/>
                  </a:cubicBezTo>
                  <a:cubicBezTo>
                    <a:pt x="13" y="156"/>
                    <a:pt x="14" y="152"/>
                    <a:pt x="14" y="147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8" y="123"/>
                    <a:pt x="19" y="107"/>
                    <a:pt x="19" y="92"/>
                  </a:cubicBezTo>
                  <a:cubicBezTo>
                    <a:pt x="19" y="84"/>
                    <a:pt x="18" y="76"/>
                    <a:pt x="18" y="67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54"/>
                    <a:pt x="17" y="47"/>
                    <a:pt x="14" y="40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0" y="32"/>
                    <a:pt x="8" y="28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46"/>
                    <a:pt x="19" y="54"/>
                    <a:pt x="19" y="62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0" y="77"/>
                    <a:pt x="20" y="86"/>
                    <a:pt x="20" y="95"/>
                  </a:cubicBezTo>
                  <a:cubicBezTo>
                    <a:pt x="20" y="111"/>
                    <a:pt x="19" y="126"/>
                    <a:pt x="17" y="141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6" y="149"/>
                    <a:pt x="16" y="153"/>
                    <a:pt x="16" y="158"/>
                  </a:cubicBezTo>
                  <a:cubicBezTo>
                    <a:pt x="16" y="163"/>
                    <a:pt x="17" y="168"/>
                    <a:pt x="19" y="173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83"/>
                    <a:pt x="24" y="183"/>
                    <a:pt x="25" y="183"/>
                  </a:cubicBezTo>
                  <a:cubicBezTo>
                    <a:pt x="26" y="183"/>
                    <a:pt x="27" y="182"/>
                    <a:pt x="27" y="181"/>
                  </a:cubicBezTo>
                  <a:cubicBezTo>
                    <a:pt x="27" y="181"/>
                    <a:pt x="28" y="176"/>
                    <a:pt x="28" y="176"/>
                  </a:cubicBezTo>
                  <a:cubicBezTo>
                    <a:pt x="33" y="161"/>
                    <a:pt x="38" y="151"/>
                    <a:pt x="43" y="149"/>
                  </a:cubicBezTo>
                  <a:cubicBezTo>
                    <a:pt x="43" y="151"/>
                    <a:pt x="43" y="153"/>
                    <a:pt x="43" y="154"/>
                  </a:cubicBezTo>
                  <a:cubicBezTo>
                    <a:pt x="39" y="156"/>
                    <a:pt x="35" y="165"/>
                    <a:pt x="32" y="177"/>
                  </a:cubicBezTo>
                  <a:cubicBezTo>
                    <a:pt x="29" y="185"/>
                    <a:pt x="28" y="195"/>
                    <a:pt x="27" y="205"/>
                  </a:cubicBezTo>
                  <a:cubicBezTo>
                    <a:pt x="27" y="205"/>
                    <a:pt x="27" y="209"/>
                    <a:pt x="27" y="209"/>
                  </a:cubicBezTo>
                  <a:cubicBezTo>
                    <a:pt x="27" y="217"/>
                    <a:pt x="26" y="225"/>
                    <a:pt x="25" y="232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3" y="243"/>
                    <a:pt x="23" y="245"/>
                    <a:pt x="23" y="250"/>
                  </a:cubicBezTo>
                  <a:cubicBezTo>
                    <a:pt x="23" y="250"/>
                    <a:pt x="23" y="251"/>
                    <a:pt x="23" y="251"/>
                  </a:cubicBezTo>
                  <a:cubicBezTo>
                    <a:pt x="21" y="251"/>
                    <a:pt x="21" y="251"/>
                    <a:pt x="19" y="251"/>
                  </a:cubicBezTo>
                  <a:cubicBezTo>
                    <a:pt x="19" y="251"/>
                    <a:pt x="19" y="250"/>
                    <a:pt x="19" y="250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25" y="175"/>
                  </a:moveTo>
                  <a:cubicBezTo>
                    <a:pt x="25" y="175"/>
                    <a:pt x="25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9" name="Freeform 248">
              <a:extLst>
                <a:ext uri="{FF2B5EF4-FFF2-40B4-BE49-F238E27FC236}">
                  <a16:creationId xmlns:a16="http://schemas.microsoft.com/office/drawing/2014/main" id="{3A69267E-3A73-4711-A57E-94B1A67EA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8" y="2709"/>
              <a:ext cx="173" cy="358"/>
            </a:xfrm>
            <a:custGeom>
              <a:avLst/>
              <a:gdLst>
                <a:gd name="T0" fmla="*/ 271 w 69"/>
                <a:gd name="T1" fmla="*/ 21 h 134"/>
                <a:gd name="T2" fmla="*/ 271 w 69"/>
                <a:gd name="T3" fmla="*/ 35 h 134"/>
                <a:gd name="T4" fmla="*/ 208 w 69"/>
                <a:gd name="T5" fmla="*/ 363 h 134"/>
                <a:gd name="T6" fmla="*/ 522 w 69"/>
                <a:gd name="T7" fmla="*/ 1640 h 134"/>
                <a:gd name="T8" fmla="*/ 221 w 69"/>
                <a:gd name="T9" fmla="*/ 2250 h 134"/>
                <a:gd name="T10" fmla="*/ 20 w 69"/>
                <a:gd name="T11" fmla="*/ 2519 h 134"/>
                <a:gd name="T12" fmla="*/ 33 w 69"/>
                <a:gd name="T13" fmla="*/ 2554 h 134"/>
                <a:gd name="T14" fmla="*/ 145 w 69"/>
                <a:gd name="T15" fmla="*/ 2554 h 134"/>
                <a:gd name="T16" fmla="*/ 647 w 69"/>
                <a:gd name="T17" fmla="*/ 1699 h 134"/>
                <a:gd name="T18" fmla="*/ 943 w 69"/>
                <a:gd name="T19" fmla="*/ 1200 h 134"/>
                <a:gd name="T20" fmla="*/ 1056 w 69"/>
                <a:gd name="T21" fmla="*/ 729 h 134"/>
                <a:gd name="T22" fmla="*/ 1068 w 69"/>
                <a:gd name="T23" fmla="*/ 363 h 134"/>
                <a:gd name="T24" fmla="*/ 1088 w 69"/>
                <a:gd name="T25" fmla="*/ 363 h 134"/>
                <a:gd name="T26" fmla="*/ 1025 w 69"/>
                <a:gd name="T27" fmla="*/ 342 h 134"/>
                <a:gd name="T28" fmla="*/ 1025 w 69"/>
                <a:gd name="T29" fmla="*/ 342 h 134"/>
                <a:gd name="T30" fmla="*/ 847 w 69"/>
                <a:gd name="T31" fmla="*/ 1106 h 134"/>
                <a:gd name="T32" fmla="*/ 617 w 69"/>
                <a:gd name="T33" fmla="*/ 1392 h 134"/>
                <a:gd name="T34" fmla="*/ 301 w 69"/>
                <a:gd name="T35" fmla="*/ 227 h 134"/>
                <a:gd name="T36" fmla="*/ 313 w 69"/>
                <a:gd name="T37" fmla="*/ 35 h 134"/>
                <a:gd name="T38" fmla="*/ 271 w 69"/>
                <a:gd name="T39" fmla="*/ 21 h 134"/>
                <a:gd name="T40" fmla="*/ 251 w 69"/>
                <a:gd name="T41" fmla="*/ 2292 h 134"/>
                <a:gd name="T42" fmla="*/ 584 w 69"/>
                <a:gd name="T43" fmla="*/ 1640 h 134"/>
                <a:gd name="T44" fmla="*/ 283 w 69"/>
                <a:gd name="T45" fmla="*/ 534 h 134"/>
                <a:gd name="T46" fmla="*/ 584 w 69"/>
                <a:gd name="T47" fmla="*/ 1427 h 134"/>
                <a:gd name="T48" fmla="*/ 647 w 69"/>
                <a:gd name="T49" fmla="*/ 1448 h 134"/>
                <a:gd name="T50" fmla="*/ 880 w 69"/>
                <a:gd name="T51" fmla="*/ 1141 h 134"/>
                <a:gd name="T52" fmla="*/ 1005 w 69"/>
                <a:gd name="T53" fmla="*/ 705 h 134"/>
                <a:gd name="T54" fmla="*/ 993 w 69"/>
                <a:gd name="T55" fmla="*/ 743 h 134"/>
                <a:gd name="T56" fmla="*/ 772 w 69"/>
                <a:gd name="T57" fmla="*/ 1336 h 134"/>
                <a:gd name="T58" fmla="*/ 271 w 69"/>
                <a:gd name="T59" fmla="*/ 2306 h 134"/>
                <a:gd name="T60" fmla="*/ 95 w 69"/>
                <a:gd name="T61" fmla="*/ 2498 h 134"/>
                <a:gd name="T62" fmla="*/ 271 w 69"/>
                <a:gd name="T63" fmla="*/ 21 h 134"/>
                <a:gd name="T64" fmla="*/ 271 w 69"/>
                <a:gd name="T65" fmla="*/ 21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9" h="134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4" y="8"/>
                    <a:pt x="13" y="14"/>
                    <a:pt x="13" y="19"/>
                  </a:cubicBezTo>
                  <a:cubicBezTo>
                    <a:pt x="13" y="32"/>
                    <a:pt x="18" y="42"/>
                    <a:pt x="23" y="52"/>
                  </a:cubicBezTo>
                  <a:cubicBezTo>
                    <a:pt x="28" y="63"/>
                    <a:pt x="33" y="74"/>
                    <a:pt x="33" y="86"/>
                  </a:cubicBezTo>
                  <a:cubicBezTo>
                    <a:pt x="33" y="86"/>
                    <a:pt x="33" y="86"/>
                    <a:pt x="33" y="87"/>
                  </a:cubicBezTo>
                  <a:cubicBezTo>
                    <a:pt x="33" y="99"/>
                    <a:pt x="24" y="10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9" y="122"/>
                    <a:pt x="4" y="127"/>
                    <a:pt x="1" y="132"/>
                  </a:cubicBezTo>
                  <a:cubicBezTo>
                    <a:pt x="0" y="132"/>
                    <a:pt x="0" y="133"/>
                    <a:pt x="0" y="133"/>
                  </a:cubicBezTo>
                  <a:cubicBezTo>
                    <a:pt x="1" y="134"/>
                    <a:pt x="1" y="134"/>
                    <a:pt x="2" y="134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9" y="134"/>
                    <a:pt x="9" y="13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30" y="114"/>
                    <a:pt x="40" y="104"/>
                    <a:pt x="41" y="89"/>
                  </a:cubicBezTo>
                  <a:cubicBezTo>
                    <a:pt x="42" y="81"/>
                    <a:pt x="46" y="77"/>
                    <a:pt x="51" y="72"/>
                  </a:cubicBezTo>
                  <a:cubicBezTo>
                    <a:pt x="54" y="70"/>
                    <a:pt x="57" y="67"/>
                    <a:pt x="60" y="63"/>
                  </a:cubicBezTo>
                  <a:cubicBezTo>
                    <a:pt x="65" y="56"/>
                    <a:pt x="66" y="48"/>
                    <a:pt x="67" y="40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7" y="38"/>
                    <a:pt x="67" y="31"/>
                    <a:pt x="67" y="31"/>
                  </a:cubicBezTo>
                  <a:cubicBezTo>
                    <a:pt x="67" y="27"/>
                    <a:pt x="67" y="22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68" y="17"/>
                    <a:pt x="68" y="17"/>
                  </a:cubicBezTo>
                  <a:cubicBezTo>
                    <a:pt x="67" y="17"/>
                    <a:pt x="66" y="17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3" y="23"/>
                    <a:pt x="61" y="30"/>
                    <a:pt x="60" y="37"/>
                  </a:cubicBezTo>
                  <a:cubicBezTo>
                    <a:pt x="59" y="47"/>
                    <a:pt x="57" y="54"/>
                    <a:pt x="54" y="58"/>
                  </a:cubicBezTo>
                  <a:cubicBezTo>
                    <a:pt x="51" y="62"/>
                    <a:pt x="48" y="64"/>
                    <a:pt x="46" y="66"/>
                  </a:cubicBezTo>
                  <a:cubicBezTo>
                    <a:pt x="43" y="69"/>
                    <a:pt x="41" y="71"/>
                    <a:pt x="39" y="73"/>
                  </a:cubicBezTo>
                  <a:cubicBezTo>
                    <a:pt x="37" y="64"/>
                    <a:pt x="33" y="56"/>
                    <a:pt x="30" y="49"/>
                  </a:cubicBezTo>
                  <a:cubicBezTo>
                    <a:pt x="24" y="37"/>
                    <a:pt x="19" y="25"/>
                    <a:pt x="19" y="12"/>
                  </a:cubicBezTo>
                  <a:cubicBezTo>
                    <a:pt x="19" y="9"/>
                    <a:pt x="19" y="6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  <a:cubicBezTo>
                    <a:pt x="18" y="0"/>
                    <a:pt x="17" y="0"/>
                    <a:pt x="17" y="1"/>
                  </a:cubicBezTo>
                  <a:close/>
                  <a:moveTo>
                    <a:pt x="16" y="120"/>
                  </a:moveTo>
                  <a:cubicBezTo>
                    <a:pt x="16" y="120"/>
                    <a:pt x="16" y="120"/>
                    <a:pt x="16" y="120"/>
                  </a:cubicBezTo>
                  <a:cubicBezTo>
                    <a:pt x="27" y="110"/>
                    <a:pt x="37" y="101"/>
                    <a:pt x="37" y="87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6" y="73"/>
                    <a:pt x="31" y="62"/>
                    <a:pt x="26" y="51"/>
                  </a:cubicBezTo>
                  <a:cubicBezTo>
                    <a:pt x="22" y="44"/>
                    <a:pt x="19" y="36"/>
                    <a:pt x="18" y="28"/>
                  </a:cubicBezTo>
                  <a:cubicBezTo>
                    <a:pt x="20" y="36"/>
                    <a:pt x="23" y="43"/>
                    <a:pt x="27" y="50"/>
                  </a:cubicBezTo>
                  <a:cubicBezTo>
                    <a:pt x="31" y="58"/>
                    <a:pt x="34" y="66"/>
                    <a:pt x="37" y="75"/>
                  </a:cubicBezTo>
                  <a:cubicBezTo>
                    <a:pt x="37" y="76"/>
                    <a:pt x="37" y="77"/>
                    <a:pt x="38" y="77"/>
                  </a:cubicBezTo>
                  <a:cubicBezTo>
                    <a:pt x="39" y="77"/>
                    <a:pt x="40" y="77"/>
                    <a:pt x="41" y="76"/>
                  </a:cubicBezTo>
                  <a:cubicBezTo>
                    <a:pt x="43" y="73"/>
                    <a:pt x="45" y="71"/>
                    <a:pt x="48" y="69"/>
                  </a:cubicBezTo>
                  <a:cubicBezTo>
                    <a:pt x="51" y="67"/>
                    <a:pt x="54" y="64"/>
                    <a:pt x="56" y="60"/>
                  </a:cubicBezTo>
                  <a:cubicBezTo>
                    <a:pt x="60" y="55"/>
                    <a:pt x="62" y="48"/>
                    <a:pt x="63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7"/>
                    <a:pt x="64" y="38"/>
                    <a:pt x="64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8"/>
                    <a:pt x="62" y="55"/>
                    <a:pt x="57" y="61"/>
                  </a:cubicBezTo>
                  <a:cubicBezTo>
                    <a:pt x="55" y="65"/>
                    <a:pt x="52" y="67"/>
                    <a:pt x="49" y="70"/>
                  </a:cubicBezTo>
                  <a:cubicBezTo>
                    <a:pt x="43" y="75"/>
                    <a:pt x="38" y="79"/>
                    <a:pt x="38" y="89"/>
                  </a:cubicBezTo>
                  <a:cubicBezTo>
                    <a:pt x="37" y="102"/>
                    <a:pt x="27" y="112"/>
                    <a:pt x="17" y="121"/>
                  </a:cubicBezTo>
                  <a:cubicBezTo>
                    <a:pt x="17" y="121"/>
                    <a:pt x="8" y="130"/>
                    <a:pt x="7" y="131"/>
                  </a:cubicBezTo>
                  <a:cubicBezTo>
                    <a:pt x="7" y="131"/>
                    <a:pt x="6" y="131"/>
                    <a:pt x="6" y="131"/>
                  </a:cubicBezTo>
                  <a:cubicBezTo>
                    <a:pt x="9" y="127"/>
                    <a:pt x="13" y="124"/>
                    <a:pt x="16" y="120"/>
                  </a:cubicBezTo>
                  <a:close/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0" name="Freeform 249">
              <a:extLst>
                <a:ext uri="{FF2B5EF4-FFF2-40B4-BE49-F238E27FC236}">
                  <a16:creationId xmlns:a16="http://schemas.microsoft.com/office/drawing/2014/main" id="{916DF415-6D9E-4EDE-AB30-F4117E7F38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3" y="2365"/>
              <a:ext cx="490" cy="704"/>
            </a:xfrm>
            <a:custGeom>
              <a:avLst/>
              <a:gdLst>
                <a:gd name="T0" fmla="*/ 2875 w 196"/>
                <a:gd name="T1" fmla="*/ 77 h 264"/>
                <a:gd name="T2" fmla="*/ 2863 w 196"/>
                <a:gd name="T3" fmla="*/ 648 h 264"/>
                <a:gd name="T4" fmla="*/ 2783 w 196"/>
                <a:gd name="T5" fmla="*/ 1309 h 264"/>
                <a:gd name="T6" fmla="*/ 2875 w 196"/>
                <a:gd name="T7" fmla="*/ 2731 h 264"/>
                <a:gd name="T8" fmla="*/ 2783 w 196"/>
                <a:gd name="T9" fmla="*/ 3699 h 264"/>
                <a:gd name="T10" fmla="*/ 2720 w 196"/>
                <a:gd name="T11" fmla="*/ 3528 h 264"/>
                <a:gd name="T12" fmla="*/ 2145 w 196"/>
                <a:gd name="T13" fmla="*/ 1784 h 264"/>
                <a:gd name="T14" fmla="*/ 1863 w 196"/>
                <a:gd name="T15" fmla="*/ 35 h 264"/>
                <a:gd name="T16" fmla="*/ 1875 w 196"/>
                <a:gd name="T17" fmla="*/ 1003 h 264"/>
                <a:gd name="T18" fmla="*/ 1658 w 196"/>
                <a:gd name="T19" fmla="*/ 1365 h 264"/>
                <a:gd name="T20" fmla="*/ 925 w 196"/>
                <a:gd name="T21" fmla="*/ 1003 h 264"/>
                <a:gd name="T22" fmla="*/ 375 w 196"/>
                <a:gd name="T23" fmla="*/ 739 h 264"/>
                <a:gd name="T24" fmla="*/ 238 w 196"/>
                <a:gd name="T25" fmla="*/ 376 h 264"/>
                <a:gd name="T26" fmla="*/ 33 w 196"/>
                <a:gd name="T27" fmla="*/ 115 h 264"/>
                <a:gd name="T28" fmla="*/ 188 w 196"/>
                <a:gd name="T29" fmla="*/ 627 h 264"/>
                <a:gd name="T30" fmla="*/ 488 w 196"/>
                <a:gd name="T31" fmla="*/ 989 h 264"/>
                <a:gd name="T32" fmla="*/ 550 w 196"/>
                <a:gd name="T33" fmla="*/ 1216 h 264"/>
                <a:gd name="T34" fmla="*/ 50 w 196"/>
                <a:gd name="T35" fmla="*/ 1421 h 264"/>
                <a:gd name="T36" fmla="*/ 0 w 196"/>
                <a:gd name="T37" fmla="*/ 1501 h 264"/>
                <a:gd name="T38" fmla="*/ 63 w 196"/>
                <a:gd name="T39" fmla="*/ 1515 h 264"/>
                <a:gd name="T40" fmla="*/ 625 w 196"/>
                <a:gd name="T41" fmla="*/ 1344 h 264"/>
                <a:gd name="T42" fmla="*/ 1000 w 196"/>
                <a:gd name="T43" fmla="*/ 1160 h 264"/>
                <a:gd name="T44" fmla="*/ 1313 w 196"/>
                <a:gd name="T45" fmla="*/ 1229 h 264"/>
                <a:gd name="T46" fmla="*/ 2000 w 196"/>
                <a:gd name="T47" fmla="*/ 2253 h 264"/>
                <a:gd name="T48" fmla="*/ 2533 w 196"/>
                <a:gd name="T49" fmla="*/ 3549 h 264"/>
                <a:gd name="T50" fmla="*/ 2863 w 196"/>
                <a:gd name="T51" fmla="*/ 4984 h 264"/>
                <a:gd name="T52" fmla="*/ 2970 w 196"/>
                <a:gd name="T53" fmla="*/ 4416 h 264"/>
                <a:gd name="T54" fmla="*/ 2988 w 196"/>
                <a:gd name="T55" fmla="*/ 3448 h 264"/>
                <a:gd name="T56" fmla="*/ 2863 w 196"/>
                <a:gd name="T57" fmla="*/ 1843 h 264"/>
                <a:gd name="T58" fmla="*/ 3033 w 196"/>
                <a:gd name="T59" fmla="*/ 533 h 264"/>
                <a:gd name="T60" fmla="*/ 1813 w 196"/>
                <a:gd name="T61" fmla="*/ 56 h 264"/>
                <a:gd name="T62" fmla="*/ 658 w 196"/>
                <a:gd name="T63" fmla="*/ 1101 h 264"/>
                <a:gd name="T64" fmla="*/ 2988 w 196"/>
                <a:gd name="T65" fmla="*/ 264 h 264"/>
                <a:gd name="T66" fmla="*/ 2988 w 196"/>
                <a:gd name="T67" fmla="*/ 888 h 264"/>
                <a:gd name="T68" fmla="*/ 2908 w 196"/>
                <a:gd name="T69" fmla="*/ 2355 h 264"/>
                <a:gd name="T70" fmla="*/ 2938 w 196"/>
                <a:gd name="T71" fmla="*/ 3435 h 264"/>
                <a:gd name="T72" fmla="*/ 2925 w 196"/>
                <a:gd name="T73" fmla="*/ 4437 h 264"/>
                <a:gd name="T74" fmla="*/ 2845 w 196"/>
                <a:gd name="T75" fmla="*/ 4472 h 264"/>
                <a:gd name="T76" fmla="*/ 2438 w 196"/>
                <a:gd name="T77" fmla="*/ 2880 h 264"/>
                <a:gd name="T78" fmla="*/ 1875 w 196"/>
                <a:gd name="T79" fmla="*/ 1843 h 264"/>
                <a:gd name="T80" fmla="*/ 1313 w 196"/>
                <a:gd name="T81" fmla="*/ 1173 h 264"/>
                <a:gd name="T82" fmla="*/ 845 w 196"/>
                <a:gd name="T83" fmla="*/ 1101 h 264"/>
                <a:gd name="T84" fmla="*/ 238 w 196"/>
                <a:gd name="T85" fmla="*/ 1309 h 264"/>
                <a:gd name="T86" fmla="*/ 238 w 196"/>
                <a:gd name="T87" fmla="*/ 1288 h 264"/>
                <a:gd name="T88" fmla="*/ 708 w 196"/>
                <a:gd name="T89" fmla="*/ 1139 h 264"/>
                <a:gd name="T90" fmla="*/ 563 w 196"/>
                <a:gd name="T91" fmla="*/ 968 h 264"/>
                <a:gd name="T92" fmla="*/ 270 w 196"/>
                <a:gd name="T93" fmla="*/ 683 h 264"/>
                <a:gd name="T94" fmla="*/ 113 w 196"/>
                <a:gd name="T95" fmla="*/ 171 h 264"/>
                <a:gd name="T96" fmla="*/ 333 w 196"/>
                <a:gd name="T97" fmla="*/ 776 h 264"/>
                <a:gd name="T98" fmla="*/ 938 w 196"/>
                <a:gd name="T99" fmla="*/ 1080 h 264"/>
                <a:gd name="T100" fmla="*/ 1488 w 196"/>
                <a:gd name="T101" fmla="*/ 1272 h 264"/>
                <a:gd name="T102" fmla="*/ 1988 w 196"/>
                <a:gd name="T103" fmla="*/ 1877 h 264"/>
                <a:gd name="T104" fmla="*/ 2063 w 196"/>
                <a:gd name="T105" fmla="*/ 1501 h 264"/>
                <a:gd name="T106" fmla="*/ 1813 w 196"/>
                <a:gd name="T107" fmla="*/ 93 h 264"/>
                <a:gd name="T108" fmla="*/ 2113 w 196"/>
                <a:gd name="T109" fmla="*/ 1557 h 264"/>
                <a:gd name="T110" fmla="*/ 2333 w 196"/>
                <a:gd name="T111" fmla="*/ 2595 h 264"/>
                <a:gd name="T112" fmla="*/ 2720 w 196"/>
                <a:gd name="T113" fmla="*/ 3904 h 264"/>
                <a:gd name="T114" fmla="*/ 2845 w 196"/>
                <a:gd name="T115" fmla="*/ 3720 h 264"/>
                <a:gd name="T116" fmla="*/ 2845 w 196"/>
                <a:gd name="T117" fmla="*/ 2389 h 264"/>
                <a:gd name="T118" fmla="*/ 2908 w 196"/>
                <a:gd name="T119" fmla="*/ 853 h 264"/>
                <a:gd name="T120" fmla="*/ 2925 w 196"/>
                <a:gd name="T121" fmla="*/ 93 h 264"/>
                <a:gd name="T122" fmla="*/ 2925 w 196"/>
                <a:gd name="T123" fmla="*/ 77 h 2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6" h="264">
                  <a:moveTo>
                    <a:pt x="192" y="1"/>
                  </a:moveTo>
                  <a:cubicBezTo>
                    <a:pt x="185" y="2"/>
                    <a:pt x="185" y="2"/>
                    <a:pt x="185" y="2"/>
                  </a:cubicBezTo>
                  <a:cubicBezTo>
                    <a:pt x="185" y="2"/>
                    <a:pt x="184" y="3"/>
                    <a:pt x="184" y="3"/>
                  </a:cubicBezTo>
                  <a:cubicBezTo>
                    <a:pt x="184" y="3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6"/>
                    <a:pt x="184" y="8"/>
                    <a:pt x="184" y="10"/>
                  </a:cubicBezTo>
                  <a:cubicBezTo>
                    <a:pt x="184" y="14"/>
                    <a:pt x="184" y="20"/>
                    <a:pt x="184" y="2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46"/>
                    <a:pt x="183" y="46"/>
                    <a:pt x="183" y="46"/>
                  </a:cubicBezTo>
                  <a:cubicBezTo>
                    <a:pt x="183" y="46"/>
                    <a:pt x="183" y="46"/>
                    <a:pt x="183" y="47"/>
                  </a:cubicBezTo>
                  <a:cubicBezTo>
                    <a:pt x="183" y="54"/>
                    <a:pt x="180" y="61"/>
                    <a:pt x="178" y="68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175" y="77"/>
                    <a:pt x="172" y="86"/>
                    <a:pt x="172" y="95"/>
                  </a:cubicBezTo>
                  <a:cubicBezTo>
                    <a:pt x="172" y="96"/>
                    <a:pt x="172" y="96"/>
                    <a:pt x="172" y="97"/>
                  </a:cubicBezTo>
                  <a:cubicBezTo>
                    <a:pt x="172" y="108"/>
                    <a:pt x="176" y="118"/>
                    <a:pt x="179" y="127"/>
                  </a:cubicBezTo>
                  <a:cubicBezTo>
                    <a:pt x="181" y="133"/>
                    <a:pt x="183" y="138"/>
                    <a:pt x="184" y="144"/>
                  </a:cubicBezTo>
                  <a:cubicBezTo>
                    <a:pt x="184" y="146"/>
                    <a:pt x="184" y="148"/>
                    <a:pt x="184" y="150"/>
                  </a:cubicBezTo>
                  <a:cubicBezTo>
                    <a:pt x="184" y="156"/>
                    <a:pt x="183" y="162"/>
                    <a:pt x="182" y="168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78" y="195"/>
                    <a:pt x="178" y="195"/>
                    <a:pt x="178" y="195"/>
                  </a:cubicBezTo>
                  <a:cubicBezTo>
                    <a:pt x="178" y="195"/>
                    <a:pt x="178" y="196"/>
                    <a:pt x="178" y="196"/>
                  </a:cubicBezTo>
                  <a:cubicBezTo>
                    <a:pt x="177" y="205"/>
                    <a:pt x="177" y="205"/>
                    <a:pt x="177" y="205"/>
                  </a:cubicBezTo>
                  <a:cubicBezTo>
                    <a:pt x="175" y="202"/>
                    <a:pt x="175" y="198"/>
                    <a:pt x="174" y="194"/>
                  </a:cubicBezTo>
                  <a:cubicBezTo>
                    <a:pt x="174" y="186"/>
                    <a:pt x="174" y="186"/>
                    <a:pt x="174" y="186"/>
                  </a:cubicBezTo>
                  <a:cubicBezTo>
                    <a:pt x="173" y="172"/>
                    <a:pt x="170" y="161"/>
                    <a:pt x="162" y="14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47" y="129"/>
                    <a:pt x="142" y="123"/>
                    <a:pt x="138" y="117"/>
                  </a:cubicBezTo>
                  <a:cubicBezTo>
                    <a:pt x="134" y="108"/>
                    <a:pt x="135" y="102"/>
                    <a:pt x="137" y="94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0" y="70"/>
                    <a:pt x="134" y="59"/>
                    <a:pt x="129" y="48"/>
                  </a:cubicBezTo>
                  <a:cubicBezTo>
                    <a:pt x="122" y="35"/>
                    <a:pt x="115" y="16"/>
                    <a:pt x="119" y="4"/>
                  </a:cubicBezTo>
                  <a:cubicBezTo>
                    <a:pt x="120" y="3"/>
                    <a:pt x="119" y="3"/>
                    <a:pt x="119" y="2"/>
                  </a:cubicBezTo>
                  <a:cubicBezTo>
                    <a:pt x="119" y="2"/>
                    <a:pt x="118" y="2"/>
                    <a:pt x="118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0" y="2"/>
                    <a:pt x="110" y="2"/>
                    <a:pt x="109" y="3"/>
                  </a:cubicBezTo>
                  <a:cubicBezTo>
                    <a:pt x="105" y="16"/>
                    <a:pt x="108" y="32"/>
                    <a:pt x="120" y="53"/>
                  </a:cubicBezTo>
                  <a:cubicBezTo>
                    <a:pt x="125" y="63"/>
                    <a:pt x="130" y="72"/>
                    <a:pt x="128" y="82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7" y="92"/>
                    <a:pt x="127" y="93"/>
                    <a:pt x="126" y="94"/>
                  </a:cubicBezTo>
                  <a:cubicBezTo>
                    <a:pt x="123" y="85"/>
                    <a:pt x="119" y="75"/>
                    <a:pt x="106" y="72"/>
                  </a:cubicBezTo>
                  <a:cubicBezTo>
                    <a:pt x="104" y="72"/>
                    <a:pt x="100" y="67"/>
                    <a:pt x="97" y="64"/>
                  </a:cubicBezTo>
                  <a:cubicBezTo>
                    <a:pt x="93" y="59"/>
                    <a:pt x="88" y="54"/>
                    <a:pt x="82" y="56"/>
                  </a:cubicBezTo>
                  <a:cubicBezTo>
                    <a:pt x="75" y="51"/>
                    <a:pt x="68" y="52"/>
                    <a:pt x="63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0" y="54"/>
                    <a:pt x="46" y="51"/>
                    <a:pt x="38" y="47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28" y="42"/>
                    <a:pt x="25" y="40"/>
                    <a:pt x="24" y="39"/>
                  </a:cubicBezTo>
                  <a:cubicBezTo>
                    <a:pt x="22" y="37"/>
                    <a:pt x="22" y="36"/>
                    <a:pt x="21" y="34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7"/>
                    <a:pt x="15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5"/>
                    <a:pt x="8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9"/>
                    <a:pt x="15" y="41"/>
                    <a:pt x="18" y="45"/>
                  </a:cubicBezTo>
                  <a:cubicBezTo>
                    <a:pt x="21" y="47"/>
                    <a:pt x="24" y="48"/>
                    <a:pt x="27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41" y="58"/>
                    <a:pt x="42" y="58"/>
                  </a:cubicBezTo>
                  <a:cubicBezTo>
                    <a:pt x="41" y="59"/>
                    <a:pt x="40" y="60"/>
                    <a:pt x="40" y="60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2" y="66"/>
                    <a:pt x="29" y="65"/>
                    <a:pt x="25" y="65"/>
                  </a:cubicBezTo>
                  <a:cubicBezTo>
                    <a:pt x="21" y="64"/>
                    <a:pt x="18" y="63"/>
                    <a:pt x="14" y="65"/>
                  </a:cubicBezTo>
                  <a:cubicBezTo>
                    <a:pt x="9" y="66"/>
                    <a:pt x="7" y="69"/>
                    <a:pt x="5" y="72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81"/>
                    <a:pt x="2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7" y="80"/>
                    <a:pt x="10" y="79"/>
                    <a:pt x="11" y="76"/>
                  </a:cubicBezTo>
                  <a:cubicBezTo>
                    <a:pt x="13" y="74"/>
                    <a:pt x="14" y="73"/>
                    <a:pt x="16" y="72"/>
                  </a:cubicBezTo>
                  <a:cubicBezTo>
                    <a:pt x="18" y="71"/>
                    <a:pt x="21" y="72"/>
                    <a:pt x="24" y="72"/>
                  </a:cubicBezTo>
                  <a:cubicBezTo>
                    <a:pt x="28" y="73"/>
                    <a:pt x="34" y="74"/>
                    <a:pt x="40" y="71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8" y="63"/>
                    <a:pt x="50" y="61"/>
                    <a:pt x="54" y="61"/>
                  </a:cubicBezTo>
                  <a:cubicBezTo>
                    <a:pt x="54" y="61"/>
                    <a:pt x="60" y="61"/>
                    <a:pt x="60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70" y="60"/>
                    <a:pt x="75" y="59"/>
                    <a:pt x="80" y="63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2" y="65"/>
                    <a:pt x="82" y="66"/>
                    <a:pt x="83" y="66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5" y="66"/>
                    <a:pt x="88" y="70"/>
                    <a:pt x="90" y="71"/>
                  </a:cubicBezTo>
                  <a:cubicBezTo>
                    <a:pt x="94" y="76"/>
                    <a:pt x="98" y="81"/>
                    <a:pt x="104" y="82"/>
                  </a:cubicBezTo>
                  <a:cubicBezTo>
                    <a:pt x="112" y="84"/>
                    <a:pt x="114" y="90"/>
                    <a:pt x="117" y="98"/>
                  </a:cubicBezTo>
                  <a:cubicBezTo>
                    <a:pt x="119" y="103"/>
                    <a:pt x="125" y="114"/>
                    <a:pt x="128" y="119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33" y="129"/>
                    <a:pt x="138" y="135"/>
                    <a:pt x="144" y="141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60" y="165"/>
                    <a:pt x="161" y="175"/>
                    <a:pt x="162" y="187"/>
                  </a:cubicBezTo>
                  <a:cubicBezTo>
                    <a:pt x="163" y="196"/>
                    <a:pt x="163" y="196"/>
                    <a:pt x="163" y="196"/>
                  </a:cubicBezTo>
                  <a:cubicBezTo>
                    <a:pt x="164" y="207"/>
                    <a:pt x="168" y="214"/>
                    <a:pt x="173" y="221"/>
                  </a:cubicBezTo>
                  <a:cubicBezTo>
                    <a:pt x="173" y="221"/>
                    <a:pt x="177" y="228"/>
                    <a:pt x="179" y="237"/>
                  </a:cubicBezTo>
                  <a:cubicBezTo>
                    <a:pt x="181" y="245"/>
                    <a:pt x="183" y="251"/>
                    <a:pt x="183" y="263"/>
                  </a:cubicBezTo>
                  <a:cubicBezTo>
                    <a:pt x="183" y="263"/>
                    <a:pt x="183" y="264"/>
                    <a:pt x="184" y="264"/>
                  </a:cubicBezTo>
                  <a:cubicBezTo>
                    <a:pt x="194" y="264"/>
                    <a:pt x="194" y="264"/>
                    <a:pt x="194" y="264"/>
                  </a:cubicBezTo>
                  <a:cubicBezTo>
                    <a:pt x="195" y="264"/>
                    <a:pt x="196" y="263"/>
                    <a:pt x="196" y="263"/>
                  </a:cubicBezTo>
                  <a:cubicBezTo>
                    <a:pt x="196" y="249"/>
                    <a:pt x="193" y="240"/>
                    <a:pt x="190" y="233"/>
                  </a:cubicBezTo>
                  <a:cubicBezTo>
                    <a:pt x="190" y="233"/>
                    <a:pt x="190" y="233"/>
                    <a:pt x="190" y="233"/>
                  </a:cubicBezTo>
                  <a:cubicBezTo>
                    <a:pt x="189" y="229"/>
                    <a:pt x="188" y="225"/>
                    <a:pt x="187" y="221"/>
                  </a:cubicBezTo>
                  <a:cubicBezTo>
                    <a:pt x="186" y="213"/>
                    <a:pt x="188" y="205"/>
                    <a:pt x="189" y="197"/>
                  </a:cubicBezTo>
                  <a:cubicBezTo>
                    <a:pt x="191" y="182"/>
                    <a:pt x="191" y="182"/>
                    <a:pt x="191" y="182"/>
                  </a:cubicBezTo>
                  <a:cubicBezTo>
                    <a:pt x="193" y="169"/>
                    <a:pt x="193" y="169"/>
                    <a:pt x="193" y="169"/>
                  </a:cubicBezTo>
                  <a:cubicBezTo>
                    <a:pt x="194" y="160"/>
                    <a:pt x="196" y="151"/>
                    <a:pt x="194" y="142"/>
                  </a:cubicBezTo>
                  <a:cubicBezTo>
                    <a:pt x="193" y="135"/>
                    <a:pt x="191" y="129"/>
                    <a:pt x="189" y="123"/>
                  </a:cubicBezTo>
                  <a:cubicBezTo>
                    <a:pt x="186" y="115"/>
                    <a:pt x="183" y="107"/>
                    <a:pt x="183" y="97"/>
                  </a:cubicBezTo>
                  <a:cubicBezTo>
                    <a:pt x="183" y="89"/>
                    <a:pt x="185" y="81"/>
                    <a:pt x="188" y="73"/>
                  </a:cubicBezTo>
                  <a:cubicBezTo>
                    <a:pt x="191" y="65"/>
                    <a:pt x="194" y="56"/>
                    <a:pt x="194" y="46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35"/>
                    <a:pt x="194" y="28"/>
                    <a:pt x="194" y="28"/>
                  </a:cubicBezTo>
                  <a:cubicBezTo>
                    <a:pt x="195" y="19"/>
                    <a:pt x="195" y="8"/>
                    <a:pt x="194" y="2"/>
                  </a:cubicBezTo>
                  <a:cubicBezTo>
                    <a:pt x="194" y="1"/>
                    <a:pt x="193" y="1"/>
                    <a:pt x="193" y="1"/>
                  </a:cubicBezTo>
                  <a:cubicBezTo>
                    <a:pt x="193" y="1"/>
                    <a:pt x="192" y="0"/>
                    <a:pt x="192" y="1"/>
                  </a:cubicBezTo>
                  <a:close/>
                  <a:moveTo>
                    <a:pt x="116" y="3"/>
                  </a:moveTo>
                  <a:cubicBezTo>
                    <a:pt x="116" y="3"/>
                    <a:pt x="116" y="3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lose/>
                  <a:moveTo>
                    <a:pt x="42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lose/>
                  <a:moveTo>
                    <a:pt x="191" y="4"/>
                  </a:moveTo>
                  <a:cubicBezTo>
                    <a:pt x="191" y="7"/>
                    <a:pt x="191" y="10"/>
                    <a:pt x="191" y="14"/>
                  </a:cubicBezTo>
                  <a:cubicBezTo>
                    <a:pt x="191" y="19"/>
                    <a:pt x="191" y="24"/>
                    <a:pt x="191" y="28"/>
                  </a:cubicBezTo>
                  <a:cubicBezTo>
                    <a:pt x="191" y="35"/>
                    <a:pt x="191" y="35"/>
                    <a:pt x="191" y="35"/>
                  </a:cubicBezTo>
                  <a:cubicBezTo>
                    <a:pt x="191" y="46"/>
                    <a:pt x="191" y="46"/>
                    <a:pt x="191" y="46"/>
                  </a:cubicBezTo>
                  <a:cubicBezTo>
                    <a:pt x="191" y="46"/>
                    <a:pt x="191" y="47"/>
                    <a:pt x="191" y="47"/>
                  </a:cubicBezTo>
                  <a:cubicBezTo>
                    <a:pt x="191" y="56"/>
                    <a:pt x="188" y="64"/>
                    <a:pt x="185" y="72"/>
                  </a:cubicBezTo>
                  <a:cubicBezTo>
                    <a:pt x="182" y="80"/>
                    <a:pt x="180" y="87"/>
                    <a:pt x="180" y="96"/>
                  </a:cubicBezTo>
                  <a:cubicBezTo>
                    <a:pt x="180" y="97"/>
                    <a:pt x="180" y="97"/>
                    <a:pt x="180" y="97"/>
                  </a:cubicBezTo>
                  <a:cubicBezTo>
                    <a:pt x="180" y="107"/>
                    <a:pt x="183" y="115"/>
                    <a:pt x="186" y="124"/>
                  </a:cubicBezTo>
                  <a:cubicBezTo>
                    <a:pt x="188" y="130"/>
                    <a:pt x="190" y="136"/>
                    <a:pt x="191" y="142"/>
                  </a:cubicBezTo>
                  <a:cubicBezTo>
                    <a:pt x="192" y="145"/>
                    <a:pt x="192" y="147"/>
                    <a:pt x="192" y="150"/>
                  </a:cubicBezTo>
                  <a:cubicBezTo>
                    <a:pt x="192" y="156"/>
                    <a:pt x="191" y="162"/>
                    <a:pt x="189" y="169"/>
                  </a:cubicBezTo>
                  <a:cubicBezTo>
                    <a:pt x="188" y="181"/>
                    <a:pt x="188" y="181"/>
                    <a:pt x="188" y="181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185" y="203"/>
                    <a:pt x="183" y="209"/>
                    <a:pt x="183" y="216"/>
                  </a:cubicBezTo>
                  <a:cubicBezTo>
                    <a:pt x="183" y="218"/>
                    <a:pt x="184" y="220"/>
                    <a:pt x="184" y="221"/>
                  </a:cubicBezTo>
                  <a:cubicBezTo>
                    <a:pt x="184" y="226"/>
                    <a:pt x="185" y="229"/>
                    <a:pt x="187" y="234"/>
                  </a:cubicBezTo>
                  <a:cubicBezTo>
                    <a:pt x="187" y="234"/>
                    <a:pt x="187" y="234"/>
                    <a:pt x="187" y="234"/>
                  </a:cubicBezTo>
                  <a:cubicBezTo>
                    <a:pt x="189" y="241"/>
                    <a:pt x="192" y="249"/>
                    <a:pt x="192" y="261"/>
                  </a:cubicBezTo>
                  <a:cubicBezTo>
                    <a:pt x="190" y="261"/>
                    <a:pt x="188" y="261"/>
                    <a:pt x="186" y="261"/>
                  </a:cubicBezTo>
                  <a:cubicBezTo>
                    <a:pt x="186" y="250"/>
                    <a:pt x="184" y="243"/>
                    <a:pt x="182" y="236"/>
                  </a:cubicBezTo>
                  <a:cubicBezTo>
                    <a:pt x="180" y="227"/>
                    <a:pt x="176" y="220"/>
                    <a:pt x="176" y="219"/>
                  </a:cubicBezTo>
                  <a:cubicBezTo>
                    <a:pt x="171" y="212"/>
                    <a:pt x="167" y="206"/>
                    <a:pt x="166" y="195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65" y="174"/>
                    <a:pt x="164" y="164"/>
                    <a:pt x="156" y="152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1" y="133"/>
                    <a:pt x="136" y="127"/>
                    <a:pt x="132" y="120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8" y="113"/>
                    <a:pt x="122" y="101"/>
                    <a:pt x="120" y="97"/>
                  </a:cubicBezTo>
                  <a:cubicBezTo>
                    <a:pt x="117" y="88"/>
                    <a:pt x="114" y="81"/>
                    <a:pt x="105" y="79"/>
                  </a:cubicBezTo>
                  <a:cubicBezTo>
                    <a:pt x="100" y="78"/>
                    <a:pt x="96" y="73"/>
                    <a:pt x="92" y="69"/>
                  </a:cubicBezTo>
                  <a:cubicBezTo>
                    <a:pt x="88" y="65"/>
                    <a:pt x="86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3" y="62"/>
                    <a:pt x="83" y="61"/>
                    <a:pt x="83" y="61"/>
                  </a:cubicBezTo>
                  <a:cubicBezTo>
                    <a:pt x="76" y="55"/>
                    <a:pt x="70" y="56"/>
                    <a:pt x="64" y="57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54" y="58"/>
                    <a:pt x="54" y="58"/>
                  </a:cubicBezTo>
                  <a:cubicBezTo>
                    <a:pt x="49" y="58"/>
                    <a:pt x="46" y="60"/>
                    <a:pt x="43" y="6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3" y="71"/>
                    <a:pt x="29" y="70"/>
                    <a:pt x="24" y="69"/>
                  </a:cubicBezTo>
                  <a:cubicBezTo>
                    <a:pt x="21" y="69"/>
                    <a:pt x="18" y="68"/>
                    <a:pt x="15" y="69"/>
                  </a:cubicBezTo>
                  <a:cubicBezTo>
                    <a:pt x="12" y="70"/>
                    <a:pt x="10" y="72"/>
                    <a:pt x="9" y="74"/>
                  </a:cubicBezTo>
                  <a:cubicBezTo>
                    <a:pt x="8" y="75"/>
                    <a:pt x="7" y="75"/>
                    <a:pt x="7" y="76"/>
                  </a:cubicBezTo>
                  <a:cubicBezTo>
                    <a:pt x="7" y="76"/>
                    <a:pt x="8" y="74"/>
                    <a:pt x="8" y="74"/>
                  </a:cubicBezTo>
                  <a:cubicBezTo>
                    <a:pt x="10" y="71"/>
                    <a:pt x="11" y="69"/>
                    <a:pt x="15" y="68"/>
                  </a:cubicBezTo>
                  <a:cubicBezTo>
                    <a:pt x="18" y="67"/>
                    <a:pt x="21" y="67"/>
                    <a:pt x="25" y="68"/>
                  </a:cubicBezTo>
                  <a:cubicBezTo>
                    <a:pt x="29" y="69"/>
                    <a:pt x="33" y="69"/>
                    <a:pt x="37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5" y="60"/>
                    <a:pt x="45" y="60"/>
                  </a:cubicBezTo>
                  <a:cubicBezTo>
                    <a:pt x="45" y="60"/>
                    <a:pt x="45" y="59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7"/>
                    <a:pt x="45" y="56"/>
                    <a:pt x="44" y="55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6"/>
                    <a:pt x="23" y="44"/>
                    <a:pt x="21" y="42"/>
                  </a:cubicBezTo>
                  <a:cubicBezTo>
                    <a:pt x="18" y="39"/>
                    <a:pt x="17" y="38"/>
                    <a:pt x="17" y="3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7" y="12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11"/>
                    <a:pt x="12" y="21"/>
                    <a:pt x="12" y="21"/>
                  </a:cubicBezTo>
                  <a:cubicBezTo>
                    <a:pt x="12" y="22"/>
                    <a:pt x="16" y="30"/>
                    <a:pt x="16" y="3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7"/>
                    <a:pt x="19" y="39"/>
                    <a:pt x="21" y="41"/>
                  </a:cubicBezTo>
                  <a:cubicBezTo>
                    <a:pt x="23" y="43"/>
                    <a:pt x="26" y="45"/>
                    <a:pt x="29" y="46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4" y="54"/>
                    <a:pt x="50" y="58"/>
                    <a:pt x="60" y="57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9" y="55"/>
                    <a:pt x="75" y="54"/>
                    <a:pt x="82" y="59"/>
                  </a:cubicBezTo>
                  <a:cubicBezTo>
                    <a:pt x="82" y="59"/>
                    <a:pt x="83" y="59"/>
                    <a:pt x="83" y="59"/>
                  </a:cubicBezTo>
                  <a:cubicBezTo>
                    <a:pt x="87" y="58"/>
                    <a:pt x="91" y="62"/>
                    <a:pt x="95" y="67"/>
                  </a:cubicBezTo>
                  <a:cubicBezTo>
                    <a:pt x="99" y="71"/>
                    <a:pt x="102" y="75"/>
                    <a:pt x="105" y="75"/>
                  </a:cubicBezTo>
                  <a:cubicBezTo>
                    <a:pt x="117" y="78"/>
                    <a:pt x="120" y="86"/>
                    <a:pt x="123" y="95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5" y="98"/>
                    <a:pt x="126" y="99"/>
                    <a:pt x="127" y="99"/>
                  </a:cubicBezTo>
                  <a:cubicBezTo>
                    <a:pt x="128" y="99"/>
                    <a:pt x="129" y="98"/>
                    <a:pt x="129" y="96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2" y="82"/>
                    <a:pt x="132" y="82"/>
                    <a:pt x="132" y="82"/>
                  </a:cubicBezTo>
                  <a:cubicBezTo>
                    <a:pt x="132" y="81"/>
                    <a:pt x="132" y="80"/>
                    <a:pt x="132" y="79"/>
                  </a:cubicBezTo>
                  <a:cubicBezTo>
                    <a:pt x="132" y="69"/>
                    <a:pt x="127" y="60"/>
                    <a:pt x="123" y="51"/>
                  </a:cubicBezTo>
                  <a:cubicBezTo>
                    <a:pt x="115" y="37"/>
                    <a:pt x="111" y="25"/>
                    <a:pt x="111" y="15"/>
                  </a:cubicBezTo>
                  <a:cubicBezTo>
                    <a:pt x="111" y="11"/>
                    <a:pt x="112" y="8"/>
                    <a:pt x="113" y="5"/>
                  </a:cubicBezTo>
                  <a:cubicBezTo>
                    <a:pt x="114" y="5"/>
                    <a:pt x="114" y="5"/>
                    <a:pt x="116" y="5"/>
                  </a:cubicBezTo>
                  <a:cubicBezTo>
                    <a:pt x="115" y="8"/>
                    <a:pt x="115" y="10"/>
                    <a:pt x="115" y="13"/>
                  </a:cubicBezTo>
                  <a:cubicBezTo>
                    <a:pt x="115" y="28"/>
                    <a:pt x="123" y="46"/>
                    <a:pt x="126" y="50"/>
                  </a:cubicBezTo>
                  <a:cubicBezTo>
                    <a:pt x="130" y="59"/>
                    <a:pt x="135" y="68"/>
                    <a:pt x="135" y="79"/>
                  </a:cubicBezTo>
                  <a:cubicBezTo>
                    <a:pt x="135" y="80"/>
                    <a:pt x="135" y="81"/>
                    <a:pt x="135" y="82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7"/>
                    <a:pt x="132" y="101"/>
                    <a:pt x="132" y="105"/>
                  </a:cubicBezTo>
                  <a:cubicBezTo>
                    <a:pt x="132" y="109"/>
                    <a:pt x="133" y="113"/>
                    <a:pt x="135" y="118"/>
                  </a:cubicBezTo>
                  <a:cubicBezTo>
                    <a:pt x="139" y="125"/>
                    <a:pt x="144" y="131"/>
                    <a:pt x="149" y="137"/>
                  </a:cubicBezTo>
                  <a:cubicBezTo>
                    <a:pt x="159" y="151"/>
                    <a:pt x="159" y="151"/>
                    <a:pt x="159" y="151"/>
                  </a:cubicBezTo>
                  <a:cubicBezTo>
                    <a:pt x="167" y="163"/>
                    <a:pt x="169" y="173"/>
                    <a:pt x="170" y="186"/>
                  </a:cubicBezTo>
                  <a:cubicBezTo>
                    <a:pt x="171" y="194"/>
                    <a:pt x="171" y="194"/>
                    <a:pt x="171" y="194"/>
                  </a:cubicBezTo>
                  <a:cubicBezTo>
                    <a:pt x="171" y="199"/>
                    <a:pt x="172" y="203"/>
                    <a:pt x="174" y="206"/>
                  </a:cubicBezTo>
                  <a:cubicBezTo>
                    <a:pt x="175" y="208"/>
                    <a:pt x="176" y="209"/>
                    <a:pt x="177" y="208"/>
                  </a:cubicBezTo>
                  <a:cubicBezTo>
                    <a:pt x="179" y="208"/>
                    <a:pt x="180" y="207"/>
                    <a:pt x="180" y="206"/>
                  </a:cubicBezTo>
                  <a:cubicBezTo>
                    <a:pt x="181" y="197"/>
                    <a:pt x="181" y="197"/>
                    <a:pt x="181" y="197"/>
                  </a:cubicBezTo>
                  <a:cubicBezTo>
                    <a:pt x="182" y="196"/>
                    <a:pt x="182" y="196"/>
                    <a:pt x="182" y="196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5" y="168"/>
                    <a:pt x="185" y="168"/>
                    <a:pt x="185" y="168"/>
                  </a:cubicBezTo>
                  <a:cubicBezTo>
                    <a:pt x="187" y="160"/>
                    <a:pt x="188" y="151"/>
                    <a:pt x="187" y="144"/>
                  </a:cubicBezTo>
                  <a:cubicBezTo>
                    <a:pt x="186" y="137"/>
                    <a:pt x="184" y="132"/>
                    <a:pt x="182" y="126"/>
                  </a:cubicBezTo>
                  <a:cubicBezTo>
                    <a:pt x="179" y="117"/>
                    <a:pt x="175" y="107"/>
                    <a:pt x="175" y="97"/>
                  </a:cubicBezTo>
                  <a:cubicBezTo>
                    <a:pt x="175" y="87"/>
                    <a:pt x="178" y="78"/>
                    <a:pt x="181" y="70"/>
                  </a:cubicBezTo>
                  <a:cubicBezTo>
                    <a:pt x="181" y="70"/>
                    <a:pt x="181" y="69"/>
                    <a:pt x="181" y="69"/>
                  </a:cubicBezTo>
                  <a:cubicBezTo>
                    <a:pt x="184" y="61"/>
                    <a:pt x="186" y="54"/>
                    <a:pt x="186" y="45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6" y="35"/>
                    <a:pt x="187" y="25"/>
                    <a:pt x="187" y="25"/>
                  </a:cubicBezTo>
                  <a:cubicBezTo>
                    <a:pt x="187" y="20"/>
                    <a:pt x="188" y="14"/>
                    <a:pt x="188" y="10"/>
                  </a:cubicBezTo>
                  <a:cubicBezTo>
                    <a:pt x="188" y="8"/>
                    <a:pt x="188" y="7"/>
                    <a:pt x="187" y="5"/>
                  </a:cubicBezTo>
                  <a:cubicBezTo>
                    <a:pt x="189" y="5"/>
                    <a:pt x="189" y="5"/>
                    <a:pt x="191" y="4"/>
                  </a:cubicBezTo>
                  <a:close/>
                  <a:moveTo>
                    <a:pt x="187" y="4"/>
                  </a:move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1" name="Freeform 250">
              <a:extLst>
                <a:ext uri="{FF2B5EF4-FFF2-40B4-BE49-F238E27FC236}">
                  <a16:creationId xmlns:a16="http://schemas.microsoft.com/office/drawing/2014/main" id="{C9912F51-CFE3-4BDD-B5EF-AAD655B07E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3" y="1957"/>
              <a:ext cx="83" cy="179"/>
            </a:xfrm>
            <a:custGeom>
              <a:avLst/>
              <a:gdLst>
                <a:gd name="T0" fmla="*/ 20 w 33"/>
                <a:gd name="T1" fmla="*/ 0 h 67"/>
                <a:gd name="T2" fmla="*/ 0 w 33"/>
                <a:gd name="T3" fmla="*/ 35 h 67"/>
                <a:gd name="T4" fmla="*/ 20 w 33"/>
                <a:gd name="T5" fmla="*/ 422 h 67"/>
                <a:gd name="T6" fmla="*/ 83 w 33"/>
                <a:gd name="T7" fmla="*/ 628 h 67"/>
                <a:gd name="T8" fmla="*/ 126 w 33"/>
                <a:gd name="T9" fmla="*/ 799 h 67"/>
                <a:gd name="T10" fmla="*/ 146 w 33"/>
                <a:gd name="T11" fmla="*/ 1029 h 67"/>
                <a:gd name="T12" fmla="*/ 176 w 33"/>
                <a:gd name="T13" fmla="*/ 1242 h 67"/>
                <a:gd name="T14" fmla="*/ 189 w 33"/>
                <a:gd name="T15" fmla="*/ 1256 h 67"/>
                <a:gd name="T16" fmla="*/ 272 w 33"/>
                <a:gd name="T17" fmla="*/ 1277 h 67"/>
                <a:gd name="T18" fmla="*/ 284 w 33"/>
                <a:gd name="T19" fmla="*/ 1256 h 67"/>
                <a:gd name="T20" fmla="*/ 304 w 33"/>
                <a:gd name="T21" fmla="*/ 1242 h 67"/>
                <a:gd name="T22" fmla="*/ 304 w 33"/>
                <a:gd name="T23" fmla="*/ 1242 h 67"/>
                <a:gd name="T24" fmla="*/ 272 w 33"/>
                <a:gd name="T25" fmla="*/ 1013 h 67"/>
                <a:gd name="T26" fmla="*/ 272 w 33"/>
                <a:gd name="T27" fmla="*/ 956 h 67"/>
                <a:gd name="T28" fmla="*/ 272 w 33"/>
                <a:gd name="T29" fmla="*/ 935 h 67"/>
                <a:gd name="T30" fmla="*/ 397 w 33"/>
                <a:gd name="T31" fmla="*/ 743 h 67"/>
                <a:gd name="T32" fmla="*/ 526 w 33"/>
                <a:gd name="T33" fmla="*/ 534 h 67"/>
                <a:gd name="T34" fmla="*/ 526 w 33"/>
                <a:gd name="T35" fmla="*/ 534 h 67"/>
                <a:gd name="T36" fmla="*/ 526 w 33"/>
                <a:gd name="T37" fmla="*/ 534 h 67"/>
                <a:gd name="T38" fmla="*/ 526 w 33"/>
                <a:gd name="T39" fmla="*/ 534 h 67"/>
                <a:gd name="T40" fmla="*/ 526 w 33"/>
                <a:gd name="T41" fmla="*/ 513 h 67"/>
                <a:gd name="T42" fmla="*/ 506 w 33"/>
                <a:gd name="T43" fmla="*/ 478 h 67"/>
                <a:gd name="T44" fmla="*/ 475 w 33"/>
                <a:gd name="T45" fmla="*/ 492 h 67"/>
                <a:gd name="T46" fmla="*/ 367 w 33"/>
                <a:gd name="T47" fmla="*/ 593 h 67"/>
                <a:gd name="T48" fmla="*/ 317 w 33"/>
                <a:gd name="T49" fmla="*/ 628 h 67"/>
                <a:gd name="T50" fmla="*/ 304 w 33"/>
                <a:gd name="T51" fmla="*/ 649 h 67"/>
                <a:gd name="T52" fmla="*/ 241 w 33"/>
                <a:gd name="T53" fmla="*/ 705 h 67"/>
                <a:gd name="T54" fmla="*/ 209 w 33"/>
                <a:gd name="T55" fmla="*/ 649 h 67"/>
                <a:gd name="T56" fmla="*/ 189 w 33"/>
                <a:gd name="T57" fmla="*/ 593 h 67"/>
                <a:gd name="T58" fmla="*/ 176 w 33"/>
                <a:gd name="T59" fmla="*/ 572 h 67"/>
                <a:gd name="T60" fmla="*/ 126 w 33"/>
                <a:gd name="T61" fmla="*/ 401 h 67"/>
                <a:gd name="T62" fmla="*/ 50 w 33"/>
                <a:gd name="T63" fmla="*/ 21 h 67"/>
                <a:gd name="T64" fmla="*/ 20 w 33"/>
                <a:gd name="T65" fmla="*/ 0 h 67"/>
                <a:gd name="T66" fmla="*/ 189 w 33"/>
                <a:gd name="T67" fmla="*/ 1029 h 67"/>
                <a:gd name="T68" fmla="*/ 176 w 33"/>
                <a:gd name="T69" fmla="*/ 785 h 67"/>
                <a:gd name="T70" fmla="*/ 126 w 33"/>
                <a:gd name="T71" fmla="*/ 606 h 67"/>
                <a:gd name="T72" fmla="*/ 96 w 33"/>
                <a:gd name="T73" fmla="*/ 492 h 67"/>
                <a:gd name="T74" fmla="*/ 126 w 33"/>
                <a:gd name="T75" fmla="*/ 593 h 67"/>
                <a:gd name="T76" fmla="*/ 146 w 33"/>
                <a:gd name="T77" fmla="*/ 628 h 67"/>
                <a:gd name="T78" fmla="*/ 158 w 33"/>
                <a:gd name="T79" fmla="*/ 684 h 67"/>
                <a:gd name="T80" fmla="*/ 189 w 33"/>
                <a:gd name="T81" fmla="*/ 743 h 67"/>
                <a:gd name="T82" fmla="*/ 221 w 33"/>
                <a:gd name="T83" fmla="*/ 799 h 67"/>
                <a:gd name="T84" fmla="*/ 254 w 33"/>
                <a:gd name="T85" fmla="*/ 785 h 67"/>
                <a:gd name="T86" fmla="*/ 335 w 33"/>
                <a:gd name="T87" fmla="*/ 705 h 67"/>
                <a:gd name="T88" fmla="*/ 347 w 33"/>
                <a:gd name="T89" fmla="*/ 684 h 67"/>
                <a:gd name="T90" fmla="*/ 347 w 33"/>
                <a:gd name="T91" fmla="*/ 684 h 67"/>
                <a:gd name="T92" fmla="*/ 380 w 33"/>
                <a:gd name="T93" fmla="*/ 671 h 67"/>
                <a:gd name="T94" fmla="*/ 367 w 33"/>
                <a:gd name="T95" fmla="*/ 684 h 67"/>
                <a:gd name="T96" fmla="*/ 209 w 33"/>
                <a:gd name="T97" fmla="*/ 935 h 67"/>
                <a:gd name="T98" fmla="*/ 209 w 33"/>
                <a:gd name="T99" fmla="*/ 956 h 67"/>
                <a:gd name="T100" fmla="*/ 209 w 33"/>
                <a:gd name="T101" fmla="*/ 956 h 67"/>
                <a:gd name="T102" fmla="*/ 209 w 33"/>
                <a:gd name="T103" fmla="*/ 1013 h 67"/>
                <a:gd name="T104" fmla="*/ 241 w 33"/>
                <a:gd name="T105" fmla="*/ 1200 h 67"/>
                <a:gd name="T106" fmla="*/ 221 w 33"/>
                <a:gd name="T107" fmla="*/ 1200 h 67"/>
                <a:gd name="T108" fmla="*/ 189 w 33"/>
                <a:gd name="T109" fmla="*/ 1029 h 67"/>
                <a:gd name="T110" fmla="*/ 317 w 33"/>
                <a:gd name="T111" fmla="*/ 628 h 67"/>
                <a:gd name="T112" fmla="*/ 317 w 33"/>
                <a:gd name="T113" fmla="*/ 628 h 67"/>
                <a:gd name="T114" fmla="*/ 317 w 33"/>
                <a:gd name="T115" fmla="*/ 628 h 6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3" h="67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19"/>
                    <a:pt x="1" y="22"/>
                  </a:cubicBezTo>
                  <a:cubicBezTo>
                    <a:pt x="2" y="25"/>
                    <a:pt x="3" y="30"/>
                    <a:pt x="5" y="33"/>
                  </a:cubicBezTo>
                  <a:cubicBezTo>
                    <a:pt x="6" y="36"/>
                    <a:pt x="7" y="39"/>
                    <a:pt x="8" y="42"/>
                  </a:cubicBezTo>
                  <a:cubicBezTo>
                    <a:pt x="9" y="46"/>
                    <a:pt x="9" y="50"/>
                    <a:pt x="9" y="54"/>
                  </a:cubicBezTo>
                  <a:cubicBezTo>
                    <a:pt x="9" y="59"/>
                    <a:pt x="9" y="60"/>
                    <a:pt x="11" y="65"/>
                  </a:cubicBezTo>
                  <a:cubicBezTo>
                    <a:pt x="11" y="66"/>
                    <a:pt x="11" y="66"/>
                    <a:pt x="12" y="66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8" y="67"/>
                    <a:pt x="18" y="66"/>
                  </a:cubicBezTo>
                  <a:cubicBezTo>
                    <a:pt x="19" y="66"/>
                    <a:pt x="19" y="66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0"/>
                    <a:pt x="17" y="58"/>
                    <a:pt x="17" y="53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45"/>
                    <a:pt x="20" y="42"/>
                    <a:pt x="25" y="39"/>
                  </a:cubicBezTo>
                  <a:cubicBezTo>
                    <a:pt x="29" y="36"/>
                    <a:pt x="31" y="32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2" y="25"/>
                  </a:cubicBezTo>
                  <a:cubicBezTo>
                    <a:pt x="31" y="25"/>
                    <a:pt x="30" y="25"/>
                    <a:pt x="30" y="26"/>
                  </a:cubicBezTo>
                  <a:cubicBezTo>
                    <a:pt x="29" y="28"/>
                    <a:pt x="26" y="30"/>
                    <a:pt x="23" y="31"/>
                  </a:cubicBezTo>
                  <a:cubicBezTo>
                    <a:pt x="23" y="31"/>
                    <a:pt x="20" y="33"/>
                    <a:pt x="20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6" y="36"/>
                    <a:pt x="15" y="37"/>
                  </a:cubicBezTo>
                  <a:cubicBezTo>
                    <a:pt x="14" y="36"/>
                    <a:pt x="13" y="34"/>
                    <a:pt x="13" y="34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7"/>
                    <a:pt x="8" y="24"/>
                    <a:pt x="8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2" y="54"/>
                  </a:moveTo>
                  <a:cubicBezTo>
                    <a:pt x="12" y="49"/>
                    <a:pt x="12" y="45"/>
                    <a:pt x="11" y="41"/>
                  </a:cubicBezTo>
                  <a:cubicBezTo>
                    <a:pt x="10" y="38"/>
                    <a:pt x="9" y="35"/>
                    <a:pt x="8" y="32"/>
                  </a:cubicBezTo>
                  <a:cubicBezTo>
                    <a:pt x="7" y="30"/>
                    <a:pt x="6" y="28"/>
                    <a:pt x="6" y="26"/>
                  </a:cubicBezTo>
                  <a:cubicBezTo>
                    <a:pt x="6" y="28"/>
                    <a:pt x="7" y="29"/>
                    <a:pt x="8" y="3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10" y="3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3" y="41"/>
                    <a:pt x="14" y="42"/>
                  </a:cubicBezTo>
                  <a:cubicBezTo>
                    <a:pt x="14" y="42"/>
                    <a:pt x="15" y="41"/>
                    <a:pt x="16" y="41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3" y="36"/>
                    <a:pt x="24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18" y="40"/>
                    <a:pt x="13" y="43"/>
                    <a:pt x="13" y="49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1"/>
                    <a:pt x="13" y="53"/>
                    <a:pt x="13" y="53"/>
                  </a:cubicBezTo>
                  <a:cubicBezTo>
                    <a:pt x="14" y="58"/>
                    <a:pt x="14" y="60"/>
                    <a:pt x="15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3" y="59"/>
                    <a:pt x="12" y="58"/>
                    <a:pt x="12" y="54"/>
                  </a:cubicBezTo>
                  <a:close/>
                  <a:moveTo>
                    <a:pt x="20" y="33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2" name="Oval 251">
              <a:extLst>
                <a:ext uri="{FF2B5EF4-FFF2-40B4-BE49-F238E27FC236}">
                  <a16:creationId xmlns:a16="http://schemas.microsoft.com/office/drawing/2014/main" id="{9AA5B95F-EA04-4559-858F-7925C9811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2083"/>
              <a:ext cx="25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63" name="Freeform 252">
              <a:extLst>
                <a:ext uri="{FF2B5EF4-FFF2-40B4-BE49-F238E27FC236}">
                  <a16:creationId xmlns:a16="http://schemas.microsoft.com/office/drawing/2014/main" id="{E1EB0FEB-AFF7-45E2-A234-99AAC0D729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3" y="2085"/>
              <a:ext cx="15" cy="11"/>
            </a:xfrm>
            <a:custGeom>
              <a:avLst/>
              <a:gdLst>
                <a:gd name="T0" fmla="*/ 0 w 6"/>
                <a:gd name="T1" fmla="*/ 47 h 4"/>
                <a:gd name="T2" fmla="*/ 50 w 6"/>
                <a:gd name="T3" fmla="*/ 83 h 4"/>
                <a:gd name="T4" fmla="*/ 95 w 6"/>
                <a:gd name="T5" fmla="*/ 47 h 4"/>
                <a:gd name="T6" fmla="*/ 50 w 6"/>
                <a:gd name="T7" fmla="*/ 0 h 4"/>
                <a:gd name="T8" fmla="*/ 0 w 6"/>
                <a:gd name="T9" fmla="*/ 47 h 4"/>
                <a:gd name="T10" fmla="*/ 50 w 6"/>
                <a:gd name="T11" fmla="*/ 47 h 4"/>
                <a:gd name="T12" fmla="*/ 50 w 6"/>
                <a:gd name="T13" fmla="*/ 47 h 4"/>
                <a:gd name="T14" fmla="*/ 50 w 6"/>
                <a:gd name="T15" fmla="*/ 47 h 4"/>
                <a:gd name="T16" fmla="*/ 50 w 6"/>
                <a:gd name="T17" fmla="*/ 61 h 4"/>
                <a:gd name="T18" fmla="*/ 50 w 6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4" name="Freeform 253">
              <a:extLst>
                <a:ext uri="{FF2B5EF4-FFF2-40B4-BE49-F238E27FC236}">
                  <a16:creationId xmlns:a16="http://schemas.microsoft.com/office/drawing/2014/main" id="{56C2860C-D0A9-415E-8A3D-8A751B38CD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6" y="2107"/>
              <a:ext cx="15" cy="13"/>
            </a:xfrm>
            <a:custGeom>
              <a:avLst/>
              <a:gdLst>
                <a:gd name="T0" fmla="*/ 0 w 6"/>
                <a:gd name="T1" fmla="*/ 34 h 5"/>
                <a:gd name="T2" fmla="*/ 50 w 6"/>
                <a:gd name="T3" fmla="*/ 88 h 5"/>
                <a:gd name="T4" fmla="*/ 95 w 6"/>
                <a:gd name="T5" fmla="*/ 34 h 5"/>
                <a:gd name="T6" fmla="*/ 50 w 6"/>
                <a:gd name="T7" fmla="*/ 0 h 5"/>
                <a:gd name="T8" fmla="*/ 0 w 6"/>
                <a:gd name="T9" fmla="*/ 34 h 5"/>
                <a:gd name="T10" fmla="*/ 50 w 6"/>
                <a:gd name="T11" fmla="*/ 34 h 5"/>
                <a:gd name="T12" fmla="*/ 50 w 6"/>
                <a:gd name="T13" fmla="*/ 34 h 5"/>
                <a:gd name="T14" fmla="*/ 50 w 6"/>
                <a:gd name="T15" fmla="*/ 34 h 5"/>
                <a:gd name="T16" fmla="*/ 50 w 6"/>
                <a:gd name="T17" fmla="*/ 55 h 5"/>
                <a:gd name="T18" fmla="*/ 50 w 6"/>
                <a:gd name="T19" fmla="*/ 34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1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5" name="Oval 254">
              <a:extLst>
                <a:ext uri="{FF2B5EF4-FFF2-40B4-BE49-F238E27FC236}">
                  <a16:creationId xmlns:a16="http://schemas.microsoft.com/office/drawing/2014/main" id="{9C059FAC-DEA0-4ECF-AF33-46077C7CB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" y="2123"/>
              <a:ext cx="20" cy="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66" name="Freeform 255">
              <a:extLst>
                <a:ext uri="{FF2B5EF4-FFF2-40B4-BE49-F238E27FC236}">
                  <a16:creationId xmlns:a16="http://schemas.microsoft.com/office/drawing/2014/main" id="{D9707DC6-F4CF-465A-84E6-756C2306A5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3" y="2125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55 w 5"/>
                <a:gd name="T3" fmla="*/ 83 h 4"/>
                <a:gd name="T4" fmla="*/ 88 w 5"/>
                <a:gd name="T5" fmla="*/ 47 h 4"/>
                <a:gd name="T6" fmla="*/ 55 w 5"/>
                <a:gd name="T7" fmla="*/ 0 h 4"/>
                <a:gd name="T8" fmla="*/ 0 w 5"/>
                <a:gd name="T9" fmla="*/ 47 h 4"/>
                <a:gd name="T10" fmla="*/ 34 w 5"/>
                <a:gd name="T11" fmla="*/ 47 h 4"/>
                <a:gd name="T12" fmla="*/ 55 w 5"/>
                <a:gd name="T13" fmla="*/ 0 h 4"/>
                <a:gd name="T14" fmla="*/ 55 w 5"/>
                <a:gd name="T15" fmla="*/ 47 h 4"/>
                <a:gd name="T16" fmla="*/ 55 w 5"/>
                <a:gd name="T17" fmla="*/ 61 h 4"/>
                <a:gd name="T18" fmla="*/ 34 w 5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7" name="Freeform 256">
              <a:extLst>
                <a:ext uri="{FF2B5EF4-FFF2-40B4-BE49-F238E27FC236}">
                  <a16:creationId xmlns:a16="http://schemas.microsoft.com/office/drawing/2014/main" id="{09F5353D-D45D-486F-B80E-738363B66E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8" y="2365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0 w 6"/>
                <a:gd name="T3" fmla="*/ 77 h 6"/>
                <a:gd name="T4" fmla="*/ 0 w 6"/>
                <a:gd name="T5" fmla="*/ 77 h 6"/>
                <a:gd name="T6" fmla="*/ 50 w 6"/>
                <a:gd name="T7" fmla="*/ 93 h 6"/>
                <a:gd name="T8" fmla="*/ 95 w 6"/>
                <a:gd name="T9" fmla="*/ 35 h 6"/>
                <a:gd name="T10" fmla="*/ 33 w 6"/>
                <a:gd name="T11" fmla="*/ 21 h 6"/>
                <a:gd name="T12" fmla="*/ 50 w 6"/>
                <a:gd name="T13" fmla="*/ 56 h 6"/>
                <a:gd name="T14" fmla="*/ 50 w 6"/>
                <a:gd name="T15" fmla="*/ 56 h 6"/>
                <a:gd name="T16" fmla="*/ 50 w 6"/>
                <a:gd name="T17" fmla="*/ 56 h 6"/>
                <a:gd name="T18" fmla="*/ 50 w 6"/>
                <a:gd name="T19" fmla="*/ 56 h 6"/>
                <a:gd name="T20" fmla="*/ 50 w 6"/>
                <a:gd name="T21" fmla="*/ 56 h 6"/>
                <a:gd name="T22" fmla="*/ 50 w 6"/>
                <a:gd name="T23" fmla="*/ 56 h 6"/>
                <a:gd name="T24" fmla="*/ 50 w 6"/>
                <a:gd name="T25" fmla="*/ 77 h 6"/>
                <a:gd name="T26" fmla="*/ 50 w 6"/>
                <a:gd name="T27" fmla="*/ 56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3" y="5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6" y="1"/>
                    <a:pt x="5" y="0"/>
                    <a:pt x="2" y="1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8" name="Freeform 257">
              <a:extLst>
                <a:ext uri="{FF2B5EF4-FFF2-40B4-BE49-F238E27FC236}">
                  <a16:creationId xmlns:a16="http://schemas.microsoft.com/office/drawing/2014/main" id="{21B0169E-1635-41D1-A97E-8B7F4781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451"/>
              <a:ext cx="322" cy="664"/>
            </a:xfrm>
            <a:custGeom>
              <a:avLst/>
              <a:gdLst>
                <a:gd name="T0" fmla="*/ 1837 w 129"/>
                <a:gd name="T1" fmla="*/ 3960 h 249"/>
                <a:gd name="T2" fmla="*/ 1870 w 129"/>
                <a:gd name="T3" fmla="*/ 4723 h 249"/>
                <a:gd name="T4" fmla="*/ 1962 w 129"/>
                <a:gd name="T5" fmla="*/ 4723 h 249"/>
                <a:gd name="T6" fmla="*/ 1932 w 129"/>
                <a:gd name="T7" fmla="*/ 3925 h 249"/>
                <a:gd name="T8" fmla="*/ 1900 w 129"/>
                <a:gd name="T9" fmla="*/ 3776 h 249"/>
                <a:gd name="T10" fmla="*/ 1850 w 129"/>
                <a:gd name="T11" fmla="*/ 3435 h 249"/>
                <a:gd name="T12" fmla="*/ 1632 w 129"/>
                <a:gd name="T13" fmla="*/ 2696 h 249"/>
                <a:gd name="T14" fmla="*/ 1415 w 129"/>
                <a:gd name="T15" fmla="*/ 1784 h 249"/>
                <a:gd name="T16" fmla="*/ 1278 w 129"/>
                <a:gd name="T17" fmla="*/ 1272 h 249"/>
                <a:gd name="T18" fmla="*/ 1196 w 129"/>
                <a:gd name="T19" fmla="*/ 1251 h 249"/>
                <a:gd name="T20" fmla="*/ 1196 w 129"/>
                <a:gd name="T21" fmla="*/ 1272 h 249"/>
                <a:gd name="T22" fmla="*/ 996 w 129"/>
                <a:gd name="T23" fmla="*/ 1344 h 249"/>
                <a:gd name="T24" fmla="*/ 761 w 129"/>
                <a:gd name="T25" fmla="*/ 888 h 249"/>
                <a:gd name="T26" fmla="*/ 761 w 129"/>
                <a:gd name="T27" fmla="*/ 704 h 249"/>
                <a:gd name="T28" fmla="*/ 716 w 129"/>
                <a:gd name="T29" fmla="*/ 320 h 249"/>
                <a:gd name="T30" fmla="*/ 624 w 129"/>
                <a:gd name="T31" fmla="*/ 227 h 249"/>
                <a:gd name="T32" fmla="*/ 449 w 129"/>
                <a:gd name="T33" fmla="*/ 0 h 249"/>
                <a:gd name="T34" fmla="*/ 574 w 129"/>
                <a:gd name="T35" fmla="*/ 285 h 249"/>
                <a:gd name="T36" fmla="*/ 654 w 129"/>
                <a:gd name="T37" fmla="*/ 376 h 249"/>
                <a:gd name="T38" fmla="*/ 686 w 129"/>
                <a:gd name="T39" fmla="*/ 704 h 249"/>
                <a:gd name="T40" fmla="*/ 686 w 129"/>
                <a:gd name="T41" fmla="*/ 909 h 249"/>
                <a:gd name="T42" fmla="*/ 729 w 129"/>
                <a:gd name="T43" fmla="*/ 1101 h 249"/>
                <a:gd name="T44" fmla="*/ 729 w 129"/>
                <a:gd name="T45" fmla="*/ 1117 h 249"/>
                <a:gd name="T46" fmla="*/ 374 w 129"/>
                <a:gd name="T47" fmla="*/ 1080 h 249"/>
                <a:gd name="T48" fmla="*/ 0 w 129"/>
                <a:gd name="T49" fmla="*/ 968 h 249"/>
                <a:gd name="T50" fmla="*/ 387 w 129"/>
                <a:gd name="T51" fmla="*/ 1160 h 249"/>
                <a:gd name="T52" fmla="*/ 791 w 129"/>
                <a:gd name="T53" fmla="*/ 1272 h 249"/>
                <a:gd name="T54" fmla="*/ 841 w 129"/>
                <a:gd name="T55" fmla="*/ 1331 h 249"/>
                <a:gd name="T56" fmla="*/ 966 w 129"/>
                <a:gd name="T57" fmla="*/ 1443 h 249"/>
                <a:gd name="T58" fmla="*/ 1216 w 129"/>
                <a:gd name="T59" fmla="*/ 1365 h 249"/>
                <a:gd name="T60" fmla="*/ 1216 w 129"/>
                <a:gd name="T61" fmla="*/ 1309 h 249"/>
                <a:gd name="T62" fmla="*/ 1228 w 129"/>
                <a:gd name="T63" fmla="*/ 1387 h 249"/>
                <a:gd name="T64" fmla="*/ 1228 w 129"/>
                <a:gd name="T65" fmla="*/ 1387 h 249"/>
                <a:gd name="T66" fmla="*/ 1308 w 129"/>
                <a:gd name="T67" fmla="*/ 1800 h 249"/>
                <a:gd name="T68" fmla="*/ 1558 w 129"/>
                <a:gd name="T69" fmla="*/ 2765 h 249"/>
                <a:gd name="T70" fmla="*/ 1745 w 129"/>
                <a:gd name="T71" fmla="*/ 3448 h 249"/>
                <a:gd name="T72" fmla="*/ 1787 w 129"/>
                <a:gd name="T73" fmla="*/ 3789 h 249"/>
                <a:gd name="T74" fmla="*/ 1837 w 129"/>
                <a:gd name="T75" fmla="*/ 3960 h 2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9" h="249">
                  <a:moveTo>
                    <a:pt x="118" y="209"/>
                  </a:moveTo>
                  <a:cubicBezTo>
                    <a:pt x="121" y="219"/>
                    <a:pt x="123" y="237"/>
                    <a:pt x="120" y="249"/>
                  </a:cubicBezTo>
                  <a:cubicBezTo>
                    <a:pt x="126" y="249"/>
                    <a:pt x="126" y="249"/>
                    <a:pt x="126" y="249"/>
                  </a:cubicBezTo>
                  <a:cubicBezTo>
                    <a:pt x="129" y="235"/>
                    <a:pt x="127" y="217"/>
                    <a:pt x="124" y="207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1" y="193"/>
                    <a:pt x="120" y="187"/>
                    <a:pt x="119" y="181"/>
                  </a:cubicBezTo>
                  <a:cubicBezTo>
                    <a:pt x="117" y="167"/>
                    <a:pt x="116" y="154"/>
                    <a:pt x="105" y="142"/>
                  </a:cubicBezTo>
                  <a:cubicBezTo>
                    <a:pt x="96" y="132"/>
                    <a:pt x="93" y="111"/>
                    <a:pt x="91" y="94"/>
                  </a:cubicBezTo>
                  <a:cubicBezTo>
                    <a:pt x="89" y="78"/>
                    <a:pt x="87" y="70"/>
                    <a:pt x="82" y="67"/>
                  </a:cubicBezTo>
                  <a:cubicBezTo>
                    <a:pt x="81" y="66"/>
                    <a:pt x="79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3" y="70"/>
                    <a:pt x="68" y="73"/>
                    <a:pt x="64" y="71"/>
                  </a:cubicBezTo>
                  <a:cubicBezTo>
                    <a:pt x="56" y="68"/>
                    <a:pt x="50" y="55"/>
                    <a:pt x="49" y="47"/>
                  </a:cubicBezTo>
                  <a:cubicBezTo>
                    <a:pt x="48" y="44"/>
                    <a:pt x="48" y="41"/>
                    <a:pt x="49" y="37"/>
                  </a:cubicBezTo>
                  <a:cubicBezTo>
                    <a:pt x="49" y="30"/>
                    <a:pt x="49" y="23"/>
                    <a:pt x="46" y="17"/>
                  </a:cubicBezTo>
                  <a:cubicBezTo>
                    <a:pt x="44" y="15"/>
                    <a:pt x="42" y="13"/>
                    <a:pt x="40" y="12"/>
                  </a:cubicBezTo>
                  <a:cubicBezTo>
                    <a:pt x="36" y="9"/>
                    <a:pt x="30" y="7"/>
                    <a:pt x="29" y="0"/>
                  </a:cubicBezTo>
                  <a:cubicBezTo>
                    <a:pt x="31" y="9"/>
                    <a:pt x="33" y="13"/>
                    <a:pt x="37" y="15"/>
                  </a:cubicBezTo>
                  <a:cubicBezTo>
                    <a:pt x="39" y="17"/>
                    <a:pt x="41" y="18"/>
                    <a:pt x="42" y="20"/>
                  </a:cubicBezTo>
                  <a:cubicBezTo>
                    <a:pt x="45" y="25"/>
                    <a:pt x="44" y="31"/>
                    <a:pt x="44" y="37"/>
                  </a:cubicBezTo>
                  <a:cubicBezTo>
                    <a:pt x="44" y="41"/>
                    <a:pt x="44" y="44"/>
                    <a:pt x="44" y="48"/>
                  </a:cubicBezTo>
                  <a:cubicBezTo>
                    <a:pt x="44" y="51"/>
                    <a:pt x="45" y="54"/>
                    <a:pt x="47" y="58"/>
                  </a:cubicBezTo>
                  <a:cubicBezTo>
                    <a:pt x="47" y="58"/>
                    <a:pt x="47" y="59"/>
                    <a:pt x="47" y="59"/>
                  </a:cubicBezTo>
                  <a:cubicBezTo>
                    <a:pt x="40" y="55"/>
                    <a:pt x="35" y="55"/>
                    <a:pt x="24" y="57"/>
                  </a:cubicBezTo>
                  <a:cubicBezTo>
                    <a:pt x="14" y="59"/>
                    <a:pt x="8" y="60"/>
                    <a:pt x="0" y="51"/>
                  </a:cubicBezTo>
                  <a:cubicBezTo>
                    <a:pt x="9" y="62"/>
                    <a:pt x="14" y="64"/>
                    <a:pt x="25" y="61"/>
                  </a:cubicBezTo>
                  <a:cubicBezTo>
                    <a:pt x="37" y="59"/>
                    <a:pt x="41" y="60"/>
                    <a:pt x="51" y="67"/>
                  </a:cubicBezTo>
                  <a:cubicBezTo>
                    <a:pt x="52" y="67"/>
                    <a:pt x="54" y="69"/>
                    <a:pt x="54" y="70"/>
                  </a:cubicBezTo>
                  <a:cubicBezTo>
                    <a:pt x="57" y="72"/>
                    <a:pt x="59" y="74"/>
                    <a:pt x="62" y="76"/>
                  </a:cubicBezTo>
                  <a:cubicBezTo>
                    <a:pt x="66" y="77"/>
                    <a:pt x="72" y="78"/>
                    <a:pt x="78" y="7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1" y="74"/>
                    <a:pt x="83" y="86"/>
                    <a:pt x="84" y="95"/>
                  </a:cubicBezTo>
                  <a:cubicBezTo>
                    <a:pt x="87" y="113"/>
                    <a:pt x="90" y="135"/>
                    <a:pt x="100" y="146"/>
                  </a:cubicBezTo>
                  <a:cubicBezTo>
                    <a:pt x="109" y="157"/>
                    <a:pt x="111" y="168"/>
                    <a:pt x="112" y="182"/>
                  </a:cubicBezTo>
                  <a:cubicBezTo>
                    <a:pt x="113" y="188"/>
                    <a:pt x="114" y="194"/>
                    <a:pt x="115" y="200"/>
                  </a:cubicBezTo>
                  <a:lnTo>
                    <a:pt x="118" y="209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9" name="Freeform 258">
              <a:extLst>
                <a:ext uri="{FF2B5EF4-FFF2-40B4-BE49-F238E27FC236}">
                  <a16:creationId xmlns:a16="http://schemas.microsoft.com/office/drawing/2014/main" id="{45D89C0D-3892-4708-879C-44C32975A6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1" y="1627"/>
              <a:ext cx="127" cy="485"/>
            </a:xfrm>
            <a:custGeom>
              <a:avLst/>
              <a:gdLst>
                <a:gd name="T0" fmla="*/ 712 w 51"/>
                <a:gd name="T1" fmla="*/ 2670 h 182"/>
                <a:gd name="T2" fmla="*/ 682 w 51"/>
                <a:gd name="T3" fmla="*/ 2513 h 182"/>
                <a:gd name="T4" fmla="*/ 633 w 51"/>
                <a:gd name="T5" fmla="*/ 2172 h 182"/>
                <a:gd name="T6" fmla="*/ 416 w 51"/>
                <a:gd name="T7" fmla="*/ 1442 h 182"/>
                <a:gd name="T8" fmla="*/ 199 w 51"/>
                <a:gd name="T9" fmla="*/ 533 h 182"/>
                <a:gd name="T10" fmla="*/ 62 w 51"/>
                <a:gd name="T11" fmla="*/ 21 h 182"/>
                <a:gd name="T12" fmla="*/ 0 w 51"/>
                <a:gd name="T13" fmla="*/ 0 h 182"/>
                <a:gd name="T14" fmla="*/ 0 w 51"/>
                <a:gd name="T15" fmla="*/ 77 h 182"/>
                <a:gd name="T16" fmla="*/ 12 w 51"/>
                <a:gd name="T17" fmla="*/ 136 h 182"/>
                <a:gd name="T18" fmla="*/ 12 w 51"/>
                <a:gd name="T19" fmla="*/ 136 h 182"/>
                <a:gd name="T20" fmla="*/ 92 w 51"/>
                <a:gd name="T21" fmla="*/ 546 h 182"/>
                <a:gd name="T22" fmla="*/ 341 w 51"/>
                <a:gd name="T23" fmla="*/ 1514 h 182"/>
                <a:gd name="T24" fmla="*/ 528 w 51"/>
                <a:gd name="T25" fmla="*/ 2193 h 182"/>
                <a:gd name="T26" fmla="*/ 570 w 51"/>
                <a:gd name="T27" fmla="*/ 2534 h 182"/>
                <a:gd name="T28" fmla="*/ 620 w 51"/>
                <a:gd name="T29" fmla="*/ 2705 h 182"/>
                <a:gd name="T30" fmla="*/ 662 w 51"/>
                <a:gd name="T31" fmla="*/ 3352 h 182"/>
                <a:gd name="T32" fmla="*/ 650 w 51"/>
                <a:gd name="T33" fmla="*/ 3422 h 182"/>
                <a:gd name="T34" fmla="*/ 757 w 51"/>
                <a:gd name="T35" fmla="*/ 3443 h 182"/>
                <a:gd name="T36" fmla="*/ 757 w 51"/>
                <a:gd name="T37" fmla="*/ 3352 h 182"/>
                <a:gd name="T38" fmla="*/ 712 w 51"/>
                <a:gd name="T39" fmla="*/ 2670 h 182"/>
                <a:gd name="T40" fmla="*/ 0 w 51"/>
                <a:gd name="T41" fmla="*/ 115 h 182"/>
                <a:gd name="T42" fmla="*/ 0 w 51"/>
                <a:gd name="T43" fmla="*/ 115 h 182"/>
                <a:gd name="T44" fmla="*/ 0 w 51"/>
                <a:gd name="T45" fmla="*/ 115 h 182"/>
                <a:gd name="T46" fmla="*/ 0 w 51"/>
                <a:gd name="T47" fmla="*/ 115 h 18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1" h="182">
                  <a:moveTo>
                    <a:pt x="46" y="141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3" y="127"/>
                    <a:pt x="42" y="121"/>
                    <a:pt x="41" y="115"/>
                  </a:cubicBezTo>
                  <a:cubicBezTo>
                    <a:pt x="39" y="101"/>
                    <a:pt x="38" y="88"/>
                    <a:pt x="27" y="76"/>
                  </a:cubicBezTo>
                  <a:cubicBezTo>
                    <a:pt x="18" y="66"/>
                    <a:pt x="15" y="45"/>
                    <a:pt x="13" y="28"/>
                  </a:cubicBezTo>
                  <a:cubicBezTo>
                    <a:pt x="11" y="12"/>
                    <a:pt x="9" y="4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5" y="20"/>
                    <a:pt x="6" y="29"/>
                  </a:cubicBezTo>
                  <a:cubicBezTo>
                    <a:pt x="9" y="47"/>
                    <a:pt x="12" y="69"/>
                    <a:pt x="22" y="80"/>
                  </a:cubicBezTo>
                  <a:cubicBezTo>
                    <a:pt x="31" y="91"/>
                    <a:pt x="33" y="102"/>
                    <a:pt x="34" y="116"/>
                  </a:cubicBezTo>
                  <a:cubicBezTo>
                    <a:pt x="35" y="122"/>
                    <a:pt x="36" y="128"/>
                    <a:pt x="37" y="134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2" y="151"/>
                    <a:pt x="44" y="166"/>
                    <a:pt x="43" y="177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51" y="164"/>
                    <a:pt x="49" y="149"/>
                    <a:pt x="46" y="141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0" name="Freeform 259">
              <a:extLst>
                <a:ext uri="{FF2B5EF4-FFF2-40B4-BE49-F238E27FC236}">
                  <a16:creationId xmlns:a16="http://schemas.microsoft.com/office/drawing/2014/main" id="{2127C88C-2779-4055-AF20-0283D552FE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1421"/>
              <a:ext cx="335" cy="670"/>
            </a:xfrm>
            <a:custGeom>
              <a:avLst/>
              <a:gdLst>
                <a:gd name="T0" fmla="*/ 658 w 134"/>
                <a:gd name="T1" fmla="*/ 2779 h 251"/>
                <a:gd name="T2" fmla="*/ 708 w 134"/>
                <a:gd name="T3" fmla="*/ 2928 h 251"/>
                <a:gd name="T4" fmla="*/ 1020 w 134"/>
                <a:gd name="T5" fmla="*/ 3043 h 251"/>
                <a:gd name="T6" fmla="*/ 1458 w 134"/>
                <a:gd name="T7" fmla="*/ 3406 h 251"/>
                <a:gd name="T8" fmla="*/ 1688 w 134"/>
                <a:gd name="T9" fmla="*/ 3612 h 251"/>
                <a:gd name="T10" fmla="*/ 1720 w 134"/>
                <a:gd name="T11" fmla="*/ 3534 h 251"/>
                <a:gd name="T12" fmla="*/ 1500 w 134"/>
                <a:gd name="T13" fmla="*/ 3350 h 251"/>
                <a:gd name="T14" fmla="*/ 1145 w 134"/>
                <a:gd name="T15" fmla="*/ 2963 h 251"/>
                <a:gd name="T16" fmla="*/ 1458 w 134"/>
                <a:gd name="T17" fmla="*/ 2360 h 251"/>
                <a:gd name="T18" fmla="*/ 1488 w 134"/>
                <a:gd name="T19" fmla="*/ 2266 h 251"/>
                <a:gd name="T20" fmla="*/ 1800 w 134"/>
                <a:gd name="T21" fmla="*/ 2037 h 251"/>
                <a:gd name="T22" fmla="*/ 2095 w 134"/>
                <a:gd name="T23" fmla="*/ 1639 h 251"/>
                <a:gd name="T24" fmla="*/ 1770 w 134"/>
                <a:gd name="T25" fmla="*/ 1959 h 251"/>
                <a:gd name="T26" fmla="*/ 1533 w 134"/>
                <a:gd name="T27" fmla="*/ 2053 h 251"/>
                <a:gd name="T28" fmla="*/ 1520 w 134"/>
                <a:gd name="T29" fmla="*/ 1959 h 251"/>
                <a:gd name="T30" fmla="*/ 1675 w 134"/>
                <a:gd name="T31" fmla="*/ 1540 h 251"/>
                <a:gd name="T32" fmla="*/ 1613 w 134"/>
                <a:gd name="T33" fmla="*/ 1503 h 251"/>
                <a:gd name="T34" fmla="*/ 1438 w 134"/>
                <a:gd name="T35" fmla="*/ 1938 h 251"/>
                <a:gd name="T36" fmla="*/ 1375 w 134"/>
                <a:gd name="T37" fmla="*/ 2322 h 251"/>
                <a:gd name="T38" fmla="*/ 770 w 134"/>
                <a:gd name="T39" fmla="*/ 2872 h 251"/>
                <a:gd name="T40" fmla="*/ 675 w 134"/>
                <a:gd name="T41" fmla="*/ 2757 h 251"/>
                <a:gd name="T42" fmla="*/ 375 w 134"/>
                <a:gd name="T43" fmla="*/ 3406 h 251"/>
                <a:gd name="T44" fmla="*/ 345 w 134"/>
                <a:gd name="T45" fmla="*/ 3350 h 251"/>
                <a:gd name="T46" fmla="*/ 283 w 134"/>
                <a:gd name="T47" fmla="*/ 2680 h 251"/>
                <a:gd name="T48" fmla="*/ 313 w 134"/>
                <a:gd name="T49" fmla="*/ 1239 h 251"/>
                <a:gd name="T50" fmla="*/ 238 w 134"/>
                <a:gd name="T51" fmla="*/ 683 h 251"/>
                <a:gd name="T52" fmla="*/ 20 w 134"/>
                <a:gd name="T53" fmla="*/ 0 h 251"/>
                <a:gd name="T54" fmla="*/ 175 w 134"/>
                <a:gd name="T55" fmla="*/ 742 h 251"/>
                <a:gd name="T56" fmla="*/ 238 w 134"/>
                <a:gd name="T57" fmla="*/ 1239 h 251"/>
                <a:gd name="T58" fmla="*/ 208 w 134"/>
                <a:gd name="T59" fmla="*/ 2643 h 251"/>
                <a:gd name="T60" fmla="*/ 238 w 134"/>
                <a:gd name="T61" fmla="*/ 3406 h 251"/>
                <a:gd name="T62" fmla="*/ 300 w 134"/>
                <a:gd name="T63" fmla="*/ 4375 h 251"/>
                <a:gd name="T64" fmla="*/ 363 w 134"/>
                <a:gd name="T65" fmla="*/ 4773 h 251"/>
                <a:gd name="T66" fmla="*/ 438 w 134"/>
                <a:gd name="T67" fmla="*/ 3940 h 251"/>
                <a:gd name="T68" fmla="*/ 500 w 134"/>
                <a:gd name="T69" fmla="*/ 3329 h 251"/>
                <a:gd name="T70" fmla="*/ 675 w 134"/>
                <a:gd name="T71" fmla="*/ 2757 h 2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4" h="251">
                  <a:moveTo>
                    <a:pt x="43" y="145"/>
                  </a:moveTo>
                  <a:cubicBezTo>
                    <a:pt x="42" y="146"/>
                    <a:pt x="42" y="146"/>
                    <a:pt x="42" y="146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3"/>
                    <a:pt x="44" y="152"/>
                    <a:pt x="45" y="154"/>
                  </a:cubicBezTo>
                  <a:cubicBezTo>
                    <a:pt x="48" y="161"/>
                    <a:pt x="52" y="163"/>
                    <a:pt x="57" y="163"/>
                  </a:cubicBezTo>
                  <a:cubicBezTo>
                    <a:pt x="59" y="163"/>
                    <a:pt x="62" y="162"/>
                    <a:pt x="65" y="160"/>
                  </a:cubicBezTo>
                  <a:cubicBezTo>
                    <a:pt x="76" y="158"/>
                    <a:pt x="82" y="166"/>
                    <a:pt x="89" y="175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8" y="185"/>
                    <a:pt x="100" y="186"/>
                    <a:pt x="106" y="189"/>
                  </a:cubicBezTo>
                  <a:cubicBezTo>
                    <a:pt x="108" y="190"/>
                    <a:pt x="108" y="190"/>
                    <a:pt x="108" y="190"/>
                  </a:cubicBezTo>
                  <a:cubicBezTo>
                    <a:pt x="115" y="194"/>
                    <a:pt x="123" y="197"/>
                    <a:pt x="123" y="205"/>
                  </a:cubicBezTo>
                  <a:cubicBezTo>
                    <a:pt x="122" y="195"/>
                    <a:pt x="118" y="190"/>
                    <a:pt x="110" y="186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02" y="182"/>
                    <a:pt x="101" y="181"/>
                    <a:pt x="96" y="176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87" y="165"/>
                    <a:pt x="82" y="157"/>
                    <a:pt x="73" y="156"/>
                  </a:cubicBezTo>
                  <a:cubicBezTo>
                    <a:pt x="73" y="156"/>
                    <a:pt x="72" y="154"/>
                    <a:pt x="73" y="154"/>
                  </a:cubicBezTo>
                  <a:cubicBezTo>
                    <a:pt x="82" y="144"/>
                    <a:pt x="90" y="129"/>
                    <a:pt x="93" y="124"/>
                  </a:cubicBezTo>
                  <a:cubicBezTo>
                    <a:pt x="93" y="122"/>
                    <a:pt x="94" y="120"/>
                    <a:pt x="94" y="119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7" y="112"/>
                    <a:pt x="101" y="111"/>
                    <a:pt x="106" y="110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20" y="105"/>
                    <a:pt x="123" y="101"/>
                    <a:pt x="126" y="97"/>
                  </a:cubicBezTo>
                  <a:cubicBezTo>
                    <a:pt x="128" y="93"/>
                    <a:pt x="130" y="87"/>
                    <a:pt x="134" y="86"/>
                  </a:cubicBezTo>
                  <a:cubicBezTo>
                    <a:pt x="129" y="88"/>
                    <a:pt x="125" y="90"/>
                    <a:pt x="122" y="94"/>
                  </a:cubicBezTo>
                  <a:cubicBezTo>
                    <a:pt x="119" y="98"/>
                    <a:pt x="117" y="102"/>
                    <a:pt x="113" y="103"/>
                  </a:cubicBezTo>
                  <a:cubicBezTo>
                    <a:pt x="113" y="103"/>
                    <a:pt x="105" y="106"/>
                    <a:pt x="105" y="106"/>
                  </a:cubicBezTo>
                  <a:cubicBezTo>
                    <a:pt x="103" y="106"/>
                    <a:pt x="100" y="107"/>
                    <a:pt x="98" y="108"/>
                  </a:cubicBezTo>
                  <a:cubicBezTo>
                    <a:pt x="97" y="108"/>
                    <a:pt x="96" y="107"/>
                    <a:pt x="96" y="107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8" y="97"/>
                    <a:pt x="100" y="93"/>
                    <a:pt x="103" y="88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17" y="63"/>
                    <a:pt x="116" y="46"/>
                    <a:pt x="102" y="32"/>
                  </a:cubicBezTo>
                  <a:cubicBezTo>
                    <a:pt x="113" y="47"/>
                    <a:pt x="112" y="62"/>
                    <a:pt x="103" y="7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97" y="90"/>
                    <a:pt x="94" y="95"/>
                    <a:pt x="92" y="10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14"/>
                    <a:pt x="91" y="118"/>
                    <a:pt x="88" y="122"/>
                  </a:cubicBezTo>
                  <a:cubicBezTo>
                    <a:pt x="84" y="133"/>
                    <a:pt x="68" y="159"/>
                    <a:pt x="57" y="158"/>
                  </a:cubicBezTo>
                  <a:cubicBezTo>
                    <a:pt x="54" y="158"/>
                    <a:pt x="51" y="156"/>
                    <a:pt x="49" y="151"/>
                  </a:cubicBezTo>
                  <a:cubicBezTo>
                    <a:pt x="46" y="144"/>
                    <a:pt x="45" y="144"/>
                    <a:pt x="45" y="144"/>
                  </a:cubicBezTo>
                  <a:lnTo>
                    <a:pt x="43" y="145"/>
                  </a:lnTo>
                  <a:close/>
                  <a:moveTo>
                    <a:pt x="26" y="173"/>
                  </a:moveTo>
                  <a:cubicBezTo>
                    <a:pt x="25" y="175"/>
                    <a:pt x="25" y="177"/>
                    <a:pt x="24" y="179"/>
                  </a:cubicBezTo>
                  <a:cubicBezTo>
                    <a:pt x="24" y="180"/>
                    <a:pt x="23" y="180"/>
                    <a:pt x="23" y="179"/>
                  </a:cubicBezTo>
                  <a:cubicBezTo>
                    <a:pt x="22" y="178"/>
                    <a:pt x="22" y="177"/>
                    <a:pt x="22" y="176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5" y="160"/>
                    <a:pt x="16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1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9" y="52"/>
                    <a:pt x="19" y="44"/>
                    <a:pt x="15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4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8" y="161"/>
                    <a:pt x="1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8" y="186"/>
                    <a:pt x="21" y="192"/>
                    <a:pt x="21" y="200"/>
                  </a:cubicBezTo>
                  <a:cubicBezTo>
                    <a:pt x="21" y="210"/>
                    <a:pt x="20" y="219"/>
                    <a:pt x="19" y="230"/>
                  </a:cubicBezTo>
                  <a:cubicBezTo>
                    <a:pt x="18" y="240"/>
                    <a:pt x="16" y="241"/>
                    <a:pt x="17" y="251"/>
                  </a:cubicBezTo>
                  <a:cubicBezTo>
                    <a:pt x="23" y="251"/>
                    <a:pt x="23" y="251"/>
                    <a:pt x="23" y="251"/>
                  </a:cubicBezTo>
                  <a:cubicBezTo>
                    <a:pt x="23" y="241"/>
                    <a:pt x="24" y="241"/>
                    <a:pt x="26" y="231"/>
                  </a:cubicBezTo>
                  <a:cubicBezTo>
                    <a:pt x="27" y="223"/>
                    <a:pt x="27" y="215"/>
                    <a:pt x="28" y="207"/>
                  </a:cubicBezTo>
                  <a:cubicBezTo>
                    <a:pt x="28" y="206"/>
                    <a:pt x="28" y="204"/>
                    <a:pt x="28" y="203"/>
                  </a:cubicBezTo>
                  <a:cubicBezTo>
                    <a:pt x="29" y="193"/>
                    <a:pt x="30" y="184"/>
                    <a:pt x="32" y="175"/>
                  </a:cubicBezTo>
                  <a:cubicBezTo>
                    <a:pt x="37" y="160"/>
                    <a:pt x="41" y="153"/>
                    <a:pt x="44" y="153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35" y="145"/>
                    <a:pt x="29" y="161"/>
                    <a:pt x="26" y="17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1" name="Freeform 260">
              <a:extLst>
                <a:ext uri="{FF2B5EF4-FFF2-40B4-BE49-F238E27FC236}">
                  <a16:creationId xmlns:a16="http://schemas.microsoft.com/office/drawing/2014/main" id="{513838F5-E0A3-4406-94C4-1716A73E2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421"/>
              <a:ext cx="112" cy="670"/>
            </a:xfrm>
            <a:custGeom>
              <a:avLst/>
              <a:gdLst>
                <a:gd name="T0" fmla="*/ 662 w 45"/>
                <a:gd name="T1" fmla="*/ 2757 h 251"/>
                <a:gd name="T2" fmla="*/ 403 w 45"/>
                <a:gd name="T3" fmla="*/ 3291 h 251"/>
                <a:gd name="T4" fmla="*/ 371 w 45"/>
                <a:gd name="T5" fmla="*/ 3406 h 251"/>
                <a:gd name="T6" fmla="*/ 353 w 45"/>
                <a:gd name="T7" fmla="*/ 3406 h 251"/>
                <a:gd name="T8" fmla="*/ 341 w 45"/>
                <a:gd name="T9" fmla="*/ 3350 h 251"/>
                <a:gd name="T10" fmla="*/ 291 w 45"/>
                <a:gd name="T11" fmla="*/ 3249 h 251"/>
                <a:gd name="T12" fmla="*/ 279 w 45"/>
                <a:gd name="T13" fmla="*/ 2680 h 251"/>
                <a:gd name="T14" fmla="*/ 279 w 45"/>
                <a:gd name="T15" fmla="*/ 2643 h 251"/>
                <a:gd name="T16" fmla="*/ 309 w 45"/>
                <a:gd name="T17" fmla="*/ 1239 h 251"/>
                <a:gd name="T18" fmla="*/ 309 w 45"/>
                <a:gd name="T19" fmla="*/ 1140 h 251"/>
                <a:gd name="T20" fmla="*/ 229 w 45"/>
                <a:gd name="T21" fmla="*/ 683 h 251"/>
                <a:gd name="T22" fmla="*/ 217 w 45"/>
                <a:gd name="T23" fmla="*/ 627 h 251"/>
                <a:gd name="T24" fmla="*/ 12 w 45"/>
                <a:gd name="T25" fmla="*/ 0 h 251"/>
                <a:gd name="T26" fmla="*/ 154 w 45"/>
                <a:gd name="T27" fmla="*/ 683 h 251"/>
                <a:gd name="T28" fmla="*/ 167 w 45"/>
                <a:gd name="T29" fmla="*/ 742 h 251"/>
                <a:gd name="T30" fmla="*/ 229 w 45"/>
                <a:gd name="T31" fmla="*/ 1140 h 251"/>
                <a:gd name="T32" fmla="*/ 229 w 45"/>
                <a:gd name="T33" fmla="*/ 1239 h 251"/>
                <a:gd name="T34" fmla="*/ 199 w 45"/>
                <a:gd name="T35" fmla="*/ 2608 h 251"/>
                <a:gd name="T36" fmla="*/ 199 w 45"/>
                <a:gd name="T37" fmla="*/ 2643 h 251"/>
                <a:gd name="T38" fmla="*/ 199 w 45"/>
                <a:gd name="T39" fmla="*/ 3291 h 251"/>
                <a:gd name="T40" fmla="*/ 229 w 45"/>
                <a:gd name="T41" fmla="*/ 3406 h 251"/>
                <a:gd name="T42" fmla="*/ 321 w 45"/>
                <a:gd name="T43" fmla="*/ 3804 h 251"/>
                <a:gd name="T44" fmla="*/ 291 w 45"/>
                <a:gd name="T45" fmla="*/ 4375 h 251"/>
                <a:gd name="T46" fmla="*/ 261 w 45"/>
                <a:gd name="T47" fmla="*/ 4773 h 251"/>
                <a:gd name="T48" fmla="*/ 353 w 45"/>
                <a:gd name="T49" fmla="*/ 4773 h 251"/>
                <a:gd name="T50" fmla="*/ 403 w 45"/>
                <a:gd name="T51" fmla="*/ 4396 h 251"/>
                <a:gd name="T52" fmla="*/ 433 w 45"/>
                <a:gd name="T53" fmla="*/ 3940 h 251"/>
                <a:gd name="T54" fmla="*/ 433 w 45"/>
                <a:gd name="T55" fmla="*/ 3863 h 251"/>
                <a:gd name="T56" fmla="*/ 495 w 45"/>
                <a:gd name="T57" fmla="*/ 3329 h 251"/>
                <a:gd name="T58" fmla="*/ 682 w 45"/>
                <a:gd name="T59" fmla="*/ 2907 h 251"/>
                <a:gd name="T60" fmla="*/ 682 w 45"/>
                <a:gd name="T61" fmla="*/ 2907 h 251"/>
                <a:gd name="T62" fmla="*/ 682 w 45"/>
                <a:gd name="T63" fmla="*/ 2907 h 251"/>
                <a:gd name="T64" fmla="*/ 694 w 45"/>
                <a:gd name="T65" fmla="*/ 2736 h 251"/>
                <a:gd name="T66" fmla="*/ 662 w 45"/>
                <a:gd name="T67" fmla="*/ 275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251">
                  <a:moveTo>
                    <a:pt x="43" y="145"/>
                  </a:moveTo>
                  <a:cubicBezTo>
                    <a:pt x="35" y="145"/>
                    <a:pt x="29" y="161"/>
                    <a:pt x="26" y="173"/>
                  </a:cubicBezTo>
                  <a:cubicBezTo>
                    <a:pt x="25" y="175"/>
                    <a:pt x="25" y="177"/>
                    <a:pt x="24" y="179"/>
                  </a:cubicBezTo>
                  <a:cubicBezTo>
                    <a:pt x="24" y="180"/>
                    <a:pt x="23" y="180"/>
                    <a:pt x="23" y="179"/>
                  </a:cubicBezTo>
                  <a:cubicBezTo>
                    <a:pt x="22" y="178"/>
                    <a:pt x="22" y="177"/>
                    <a:pt x="22" y="176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5" y="160"/>
                    <a:pt x="16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1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9" y="52"/>
                    <a:pt x="19" y="44"/>
                    <a:pt x="15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4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8" y="161"/>
                    <a:pt x="1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8" y="186"/>
                    <a:pt x="21" y="192"/>
                    <a:pt x="21" y="200"/>
                  </a:cubicBezTo>
                  <a:cubicBezTo>
                    <a:pt x="21" y="210"/>
                    <a:pt x="20" y="219"/>
                    <a:pt x="19" y="230"/>
                  </a:cubicBezTo>
                  <a:cubicBezTo>
                    <a:pt x="18" y="240"/>
                    <a:pt x="16" y="241"/>
                    <a:pt x="17" y="251"/>
                  </a:cubicBezTo>
                  <a:cubicBezTo>
                    <a:pt x="23" y="251"/>
                    <a:pt x="23" y="251"/>
                    <a:pt x="23" y="251"/>
                  </a:cubicBezTo>
                  <a:cubicBezTo>
                    <a:pt x="23" y="241"/>
                    <a:pt x="24" y="241"/>
                    <a:pt x="26" y="231"/>
                  </a:cubicBezTo>
                  <a:cubicBezTo>
                    <a:pt x="27" y="223"/>
                    <a:pt x="27" y="215"/>
                    <a:pt x="28" y="207"/>
                  </a:cubicBezTo>
                  <a:cubicBezTo>
                    <a:pt x="28" y="206"/>
                    <a:pt x="28" y="204"/>
                    <a:pt x="28" y="203"/>
                  </a:cubicBezTo>
                  <a:cubicBezTo>
                    <a:pt x="29" y="193"/>
                    <a:pt x="30" y="184"/>
                    <a:pt x="32" y="175"/>
                  </a:cubicBezTo>
                  <a:cubicBezTo>
                    <a:pt x="37" y="160"/>
                    <a:pt x="41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0"/>
                    <a:pt x="44" y="147"/>
                    <a:pt x="45" y="144"/>
                  </a:cubicBezTo>
                  <a:lnTo>
                    <a:pt x="43" y="145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2" name="Freeform 261">
              <a:extLst>
                <a:ext uri="{FF2B5EF4-FFF2-40B4-BE49-F238E27FC236}">
                  <a16:creationId xmlns:a16="http://schemas.microsoft.com/office/drawing/2014/main" id="{FF07E7CE-2B3C-4C1C-9200-7B592F66D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2715"/>
              <a:ext cx="163" cy="349"/>
            </a:xfrm>
            <a:custGeom>
              <a:avLst/>
              <a:gdLst>
                <a:gd name="T0" fmla="*/ 208 w 65"/>
                <a:gd name="T1" fmla="*/ 2214 h 131"/>
                <a:gd name="T2" fmla="*/ 0 w 65"/>
                <a:gd name="T3" fmla="*/ 2478 h 131"/>
                <a:gd name="T4" fmla="*/ 95 w 65"/>
                <a:gd name="T5" fmla="*/ 2478 h 131"/>
                <a:gd name="T6" fmla="*/ 251 w 65"/>
                <a:gd name="T7" fmla="*/ 2286 h 131"/>
                <a:gd name="T8" fmla="*/ 597 w 65"/>
                <a:gd name="T9" fmla="*/ 1646 h 131"/>
                <a:gd name="T10" fmla="*/ 597 w 65"/>
                <a:gd name="T11" fmla="*/ 1646 h 131"/>
                <a:gd name="T12" fmla="*/ 755 w 65"/>
                <a:gd name="T13" fmla="*/ 1305 h 131"/>
                <a:gd name="T14" fmla="*/ 900 w 65"/>
                <a:gd name="T15" fmla="*/ 1135 h 131"/>
                <a:gd name="T16" fmla="*/ 993 w 65"/>
                <a:gd name="T17" fmla="*/ 682 h 131"/>
                <a:gd name="T18" fmla="*/ 1026 w 65"/>
                <a:gd name="T19" fmla="*/ 320 h 131"/>
                <a:gd name="T20" fmla="*/ 943 w 65"/>
                <a:gd name="T21" fmla="*/ 661 h 131"/>
                <a:gd name="T22" fmla="*/ 838 w 65"/>
                <a:gd name="T23" fmla="*/ 1079 h 131"/>
                <a:gd name="T24" fmla="*/ 710 w 65"/>
                <a:gd name="T25" fmla="*/ 1249 h 131"/>
                <a:gd name="T26" fmla="*/ 597 w 65"/>
                <a:gd name="T27" fmla="*/ 1377 h 131"/>
                <a:gd name="T28" fmla="*/ 567 w 65"/>
                <a:gd name="T29" fmla="*/ 1377 h 131"/>
                <a:gd name="T30" fmla="*/ 409 w 65"/>
                <a:gd name="T31" fmla="*/ 908 h 131"/>
                <a:gd name="T32" fmla="*/ 251 w 65"/>
                <a:gd name="T33" fmla="*/ 0 h 131"/>
                <a:gd name="T34" fmla="*/ 346 w 65"/>
                <a:gd name="T35" fmla="*/ 943 h 131"/>
                <a:gd name="T36" fmla="*/ 522 w 65"/>
                <a:gd name="T37" fmla="*/ 1590 h 131"/>
                <a:gd name="T38" fmla="*/ 208 w 65"/>
                <a:gd name="T39" fmla="*/ 2214 h 1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5" h="131">
                  <a:moveTo>
                    <a:pt x="13" y="117"/>
                  </a:moveTo>
                  <a:cubicBezTo>
                    <a:pt x="8" y="121"/>
                    <a:pt x="4" y="126"/>
                    <a:pt x="0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9" y="127"/>
                    <a:pt x="13" y="124"/>
                    <a:pt x="16" y="121"/>
                  </a:cubicBezTo>
                  <a:cubicBezTo>
                    <a:pt x="26" y="111"/>
                    <a:pt x="37" y="101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78"/>
                    <a:pt x="42" y="74"/>
                    <a:pt x="48" y="69"/>
                  </a:cubicBezTo>
                  <a:cubicBezTo>
                    <a:pt x="51" y="67"/>
                    <a:pt x="54" y="64"/>
                    <a:pt x="57" y="60"/>
                  </a:cubicBezTo>
                  <a:cubicBezTo>
                    <a:pt x="61" y="53"/>
                    <a:pt x="62" y="45"/>
                    <a:pt x="63" y="36"/>
                  </a:cubicBezTo>
                  <a:cubicBezTo>
                    <a:pt x="64" y="30"/>
                    <a:pt x="63" y="22"/>
                    <a:pt x="65" y="17"/>
                  </a:cubicBezTo>
                  <a:cubicBezTo>
                    <a:pt x="63" y="22"/>
                    <a:pt x="61" y="29"/>
                    <a:pt x="60" y="35"/>
                  </a:cubicBezTo>
                  <a:cubicBezTo>
                    <a:pt x="59" y="44"/>
                    <a:pt x="57" y="52"/>
                    <a:pt x="53" y="57"/>
                  </a:cubicBezTo>
                  <a:cubicBezTo>
                    <a:pt x="51" y="61"/>
                    <a:pt x="48" y="63"/>
                    <a:pt x="45" y="66"/>
                  </a:cubicBezTo>
                  <a:cubicBezTo>
                    <a:pt x="42" y="68"/>
                    <a:pt x="40" y="70"/>
                    <a:pt x="38" y="73"/>
                  </a:cubicBezTo>
                  <a:cubicBezTo>
                    <a:pt x="37" y="74"/>
                    <a:pt x="36" y="74"/>
                    <a:pt x="36" y="73"/>
                  </a:cubicBezTo>
                  <a:cubicBezTo>
                    <a:pt x="34" y="64"/>
                    <a:pt x="30" y="56"/>
                    <a:pt x="26" y="48"/>
                  </a:cubicBezTo>
                  <a:cubicBezTo>
                    <a:pt x="19" y="33"/>
                    <a:pt x="12" y="17"/>
                    <a:pt x="16" y="0"/>
                  </a:cubicBezTo>
                  <a:cubicBezTo>
                    <a:pt x="10" y="19"/>
                    <a:pt x="15" y="34"/>
                    <a:pt x="22" y="50"/>
                  </a:cubicBezTo>
                  <a:cubicBezTo>
                    <a:pt x="27" y="60"/>
                    <a:pt x="33" y="71"/>
                    <a:pt x="33" y="84"/>
                  </a:cubicBezTo>
                  <a:cubicBezTo>
                    <a:pt x="34" y="98"/>
                    <a:pt x="24" y="107"/>
                    <a:pt x="13" y="117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3" name="Freeform 262">
              <a:extLst>
                <a:ext uri="{FF2B5EF4-FFF2-40B4-BE49-F238E27FC236}">
                  <a16:creationId xmlns:a16="http://schemas.microsoft.com/office/drawing/2014/main" id="{FAFCF664-CFFA-450F-9B20-72690E76E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371"/>
              <a:ext cx="480" cy="696"/>
            </a:xfrm>
            <a:custGeom>
              <a:avLst/>
              <a:gdLst>
                <a:gd name="T0" fmla="*/ 2863 w 192"/>
                <a:gd name="T1" fmla="*/ 4152 h 261"/>
                <a:gd name="T2" fmla="*/ 2925 w 192"/>
                <a:gd name="T3" fmla="*/ 3413 h 261"/>
                <a:gd name="T4" fmla="*/ 2988 w 192"/>
                <a:gd name="T5" fmla="*/ 2653 h 261"/>
                <a:gd name="T6" fmla="*/ 2800 w 192"/>
                <a:gd name="T7" fmla="*/ 1800 h 261"/>
                <a:gd name="T8" fmla="*/ 2970 w 192"/>
                <a:gd name="T9" fmla="*/ 832 h 261"/>
                <a:gd name="T10" fmla="*/ 2970 w 192"/>
                <a:gd name="T11" fmla="*/ 0 h 261"/>
                <a:gd name="T12" fmla="*/ 2863 w 192"/>
                <a:gd name="T13" fmla="*/ 627 h 261"/>
                <a:gd name="T14" fmla="*/ 2770 w 192"/>
                <a:gd name="T15" fmla="*/ 1288 h 261"/>
                <a:gd name="T16" fmla="*/ 2783 w 192"/>
                <a:gd name="T17" fmla="*/ 2355 h 261"/>
                <a:gd name="T18" fmla="*/ 2845 w 192"/>
                <a:gd name="T19" fmla="*/ 3149 h 261"/>
                <a:gd name="T20" fmla="*/ 2783 w 192"/>
                <a:gd name="T21" fmla="*/ 3677 h 261"/>
                <a:gd name="T22" fmla="*/ 2720 w 192"/>
                <a:gd name="T23" fmla="*/ 3869 h 261"/>
                <a:gd name="T24" fmla="*/ 2658 w 192"/>
                <a:gd name="T25" fmla="*/ 3491 h 261"/>
                <a:gd name="T26" fmla="*/ 2313 w 192"/>
                <a:gd name="T27" fmla="*/ 2539 h 261"/>
                <a:gd name="T28" fmla="*/ 2083 w 192"/>
                <a:gd name="T29" fmla="*/ 1728 h 261"/>
                <a:gd name="T30" fmla="*/ 1958 w 192"/>
                <a:gd name="T31" fmla="*/ 888 h 261"/>
                <a:gd name="T32" fmla="*/ 1708 w 192"/>
                <a:gd name="T33" fmla="*/ 35 h 261"/>
                <a:gd name="T34" fmla="*/ 2000 w 192"/>
                <a:gd name="T35" fmla="*/ 1515 h 261"/>
                <a:gd name="T36" fmla="*/ 1970 w 192"/>
                <a:gd name="T37" fmla="*/ 1784 h 261"/>
                <a:gd name="T38" fmla="*/ 1925 w 192"/>
                <a:gd name="T39" fmla="*/ 1763 h 261"/>
                <a:gd name="T40" fmla="*/ 1470 w 192"/>
                <a:gd name="T41" fmla="*/ 1216 h 261"/>
                <a:gd name="T42" fmla="*/ 1270 w 192"/>
                <a:gd name="T43" fmla="*/ 1045 h 261"/>
                <a:gd name="T44" fmla="*/ 895 w 192"/>
                <a:gd name="T45" fmla="*/ 1003 h 261"/>
                <a:gd name="T46" fmla="*/ 500 w 192"/>
                <a:gd name="T47" fmla="*/ 853 h 261"/>
                <a:gd name="T48" fmla="*/ 313 w 192"/>
                <a:gd name="T49" fmla="*/ 717 h 261"/>
                <a:gd name="T50" fmla="*/ 238 w 192"/>
                <a:gd name="T51" fmla="*/ 533 h 261"/>
                <a:gd name="T52" fmla="*/ 95 w 192"/>
                <a:gd name="T53" fmla="*/ 93 h 261"/>
                <a:gd name="T54" fmla="*/ 113 w 192"/>
                <a:gd name="T55" fmla="*/ 397 h 261"/>
                <a:gd name="T56" fmla="*/ 208 w 192"/>
                <a:gd name="T57" fmla="*/ 648 h 261"/>
                <a:gd name="T58" fmla="*/ 408 w 192"/>
                <a:gd name="T59" fmla="*/ 875 h 261"/>
                <a:gd name="T60" fmla="*/ 520 w 192"/>
                <a:gd name="T61" fmla="*/ 947 h 261"/>
                <a:gd name="T62" fmla="*/ 645 w 192"/>
                <a:gd name="T63" fmla="*/ 1080 h 261"/>
                <a:gd name="T64" fmla="*/ 533 w 192"/>
                <a:gd name="T65" fmla="*/ 1195 h 261"/>
                <a:gd name="T66" fmla="*/ 188 w 192"/>
                <a:gd name="T67" fmla="*/ 1216 h 261"/>
                <a:gd name="T68" fmla="*/ 0 w 192"/>
                <a:gd name="T69" fmla="*/ 1459 h 261"/>
                <a:gd name="T70" fmla="*/ 220 w 192"/>
                <a:gd name="T71" fmla="*/ 1288 h 261"/>
                <a:gd name="T72" fmla="*/ 583 w 192"/>
                <a:gd name="T73" fmla="*/ 1272 h 261"/>
                <a:gd name="T74" fmla="*/ 813 w 192"/>
                <a:gd name="T75" fmla="*/ 1101 h 261"/>
                <a:gd name="T76" fmla="*/ 908 w 192"/>
                <a:gd name="T77" fmla="*/ 1101 h 261"/>
                <a:gd name="T78" fmla="*/ 1238 w 192"/>
                <a:gd name="T79" fmla="*/ 1139 h 261"/>
                <a:gd name="T80" fmla="*/ 1283 w 192"/>
                <a:gd name="T81" fmla="*/ 1173 h 261"/>
                <a:gd name="T82" fmla="*/ 1595 w 192"/>
                <a:gd name="T83" fmla="*/ 1480 h 261"/>
                <a:gd name="T84" fmla="*/ 2020 w 192"/>
                <a:gd name="T85" fmla="*/ 2253 h 261"/>
                <a:gd name="T86" fmla="*/ 2395 w 192"/>
                <a:gd name="T87" fmla="*/ 2867 h 261"/>
                <a:gd name="T88" fmla="*/ 2533 w 192"/>
                <a:gd name="T89" fmla="*/ 3677 h 261"/>
                <a:gd name="T90" fmla="*/ 2783 w 192"/>
                <a:gd name="T91" fmla="*/ 4459 h 261"/>
                <a:gd name="T92" fmla="*/ 3000 w 192"/>
                <a:gd name="T93" fmla="*/ 4949 h 2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2" h="261">
                  <a:moveTo>
                    <a:pt x="187" y="231"/>
                  </a:moveTo>
                  <a:cubicBezTo>
                    <a:pt x="185" y="227"/>
                    <a:pt x="184" y="223"/>
                    <a:pt x="183" y="219"/>
                  </a:cubicBezTo>
                  <a:cubicBezTo>
                    <a:pt x="183" y="211"/>
                    <a:pt x="184" y="203"/>
                    <a:pt x="185" y="194"/>
                  </a:cubicBezTo>
                  <a:cubicBezTo>
                    <a:pt x="187" y="180"/>
                    <a:pt x="187" y="180"/>
                    <a:pt x="187" y="180"/>
                  </a:cubicBezTo>
                  <a:cubicBezTo>
                    <a:pt x="189" y="167"/>
                    <a:pt x="189" y="167"/>
                    <a:pt x="189" y="167"/>
                  </a:cubicBezTo>
                  <a:cubicBezTo>
                    <a:pt x="191" y="158"/>
                    <a:pt x="192" y="149"/>
                    <a:pt x="191" y="140"/>
                  </a:cubicBezTo>
                  <a:cubicBezTo>
                    <a:pt x="189" y="134"/>
                    <a:pt x="187" y="128"/>
                    <a:pt x="185" y="122"/>
                  </a:cubicBezTo>
                  <a:cubicBezTo>
                    <a:pt x="182" y="113"/>
                    <a:pt x="180" y="105"/>
                    <a:pt x="179" y="95"/>
                  </a:cubicBezTo>
                  <a:cubicBezTo>
                    <a:pt x="179" y="87"/>
                    <a:pt x="182" y="79"/>
                    <a:pt x="185" y="71"/>
                  </a:cubicBezTo>
                  <a:cubicBezTo>
                    <a:pt x="188" y="62"/>
                    <a:pt x="191" y="54"/>
                    <a:pt x="190" y="44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91" y="24"/>
                    <a:pt x="192" y="8"/>
                    <a:pt x="190" y="0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5" y="8"/>
                    <a:pt x="183" y="24"/>
                    <a:pt x="183" y="33"/>
                  </a:cubicBezTo>
                  <a:cubicBezTo>
                    <a:pt x="182" y="44"/>
                    <a:pt x="182" y="44"/>
                    <a:pt x="182" y="44"/>
                  </a:cubicBezTo>
                  <a:cubicBezTo>
                    <a:pt x="183" y="52"/>
                    <a:pt x="180" y="59"/>
                    <a:pt x="177" y="68"/>
                  </a:cubicBezTo>
                  <a:cubicBezTo>
                    <a:pt x="174" y="76"/>
                    <a:pt x="171" y="85"/>
                    <a:pt x="171" y="95"/>
                  </a:cubicBezTo>
                  <a:cubicBezTo>
                    <a:pt x="172" y="105"/>
                    <a:pt x="175" y="115"/>
                    <a:pt x="178" y="124"/>
                  </a:cubicBezTo>
                  <a:cubicBezTo>
                    <a:pt x="180" y="130"/>
                    <a:pt x="182" y="136"/>
                    <a:pt x="183" y="142"/>
                  </a:cubicBezTo>
                  <a:cubicBezTo>
                    <a:pt x="185" y="149"/>
                    <a:pt x="183" y="158"/>
                    <a:pt x="182" y="166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7" y="197"/>
                    <a:pt x="177" y="200"/>
                    <a:pt x="176" y="203"/>
                  </a:cubicBezTo>
                  <a:cubicBezTo>
                    <a:pt x="176" y="205"/>
                    <a:pt x="174" y="205"/>
                    <a:pt x="174" y="204"/>
                  </a:cubicBezTo>
                  <a:cubicBezTo>
                    <a:pt x="172" y="200"/>
                    <a:pt x="171" y="197"/>
                    <a:pt x="171" y="192"/>
                  </a:cubicBezTo>
                  <a:cubicBezTo>
                    <a:pt x="170" y="184"/>
                    <a:pt x="170" y="184"/>
                    <a:pt x="170" y="184"/>
                  </a:cubicBezTo>
                  <a:cubicBezTo>
                    <a:pt x="169" y="171"/>
                    <a:pt x="167" y="160"/>
                    <a:pt x="158" y="147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3" y="128"/>
                    <a:pt x="138" y="122"/>
                    <a:pt x="135" y="115"/>
                  </a:cubicBezTo>
                  <a:cubicBezTo>
                    <a:pt x="130" y="107"/>
                    <a:pt x="131" y="100"/>
                    <a:pt x="133" y="9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6" y="68"/>
                    <a:pt x="131" y="57"/>
                    <a:pt x="125" y="47"/>
                  </a:cubicBezTo>
                  <a:cubicBezTo>
                    <a:pt x="119" y="35"/>
                    <a:pt x="111" y="15"/>
                    <a:pt x="116" y="1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4" y="18"/>
                    <a:pt x="112" y="38"/>
                    <a:pt x="119" y="50"/>
                  </a:cubicBezTo>
                  <a:cubicBezTo>
                    <a:pt x="124" y="60"/>
                    <a:pt x="129" y="69"/>
                    <a:pt x="128" y="80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126" y="91"/>
                    <a:pt x="126" y="93"/>
                    <a:pt x="126" y="94"/>
                  </a:cubicBezTo>
                  <a:cubicBezTo>
                    <a:pt x="125" y="95"/>
                    <a:pt x="124" y="96"/>
                    <a:pt x="124" y="95"/>
                  </a:cubicBezTo>
                  <a:cubicBezTo>
                    <a:pt x="123" y="94"/>
                    <a:pt x="123" y="93"/>
                    <a:pt x="123" y="93"/>
                  </a:cubicBezTo>
                  <a:cubicBezTo>
                    <a:pt x="119" y="84"/>
                    <a:pt x="116" y="74"/>
                    <a:pt x="104" y="72"/>
                  </a:cubicBezTo>
                  <a:cubicBezTo>
                    <a:pt x="101" y="71"/>
                    <a:pt x="97" y="67"/>
                    <a:pt x="94" y="64"/>
                  </a:cubicBezTo>
                  <a:cubicBezTo>
                    <a:pt x="89" y="58"/>
                    <a:pt x="85" y="54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4" y="50"/>
                    <a:pt x="67" y="51"/>
                    <a:pt x="61" y="52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48" y="54"/>
                    <a:pt x="43" y="51"/>
                    <a:pt x="36" y="47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5" y="41"/>
                    <a:pt x="22" y="40"/>
                    <a:pt x="20" y="38"/>
                  </a:cubicBezTo>
                  <a:cubicBezTo>
                    <a:pt x="18" y="36"/>
                    <a:pt x="18" y="35"/>
                    <a:pt x="17" y="3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36"/>
                    <a:pt x="14" y="38"/>
                    <a:pt x="17" y="41"/>
                  </a:cubicBezTo>
                  <a:cubicBezTo>
                    <a:pt x="20" y="43"/>
                    <a:pt x="23" y="45"/>
                    <a:pt x="26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6" y="52"/>
                    <a:pt x="38" y="53"/>
                    <a:pt x="41" y="55"/>
                  </a:cubicBezTo>
                  <a:cubicBezTo>
                    <a:pt x="42" y="55"/>
                    <a:pt x="42" y="56"/>
                    <a:pt x="41" y="57"/>
                  </a:cubicBezTo>
                  <a:cubicBezTo>
                    <a:pt x="41" y="58"/>
                    <a:pt x="40" y="59"/>
                    <a:pt x="39" y="59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1" y="66"/>
                    <a:pt x="27" y="65"/>
                    <a:pt x="23" y="64"/>
                  </a:cubicBezTo>
                  <a:cubicBezTo>
                    <a:pt x="19" y="64"/>
                    <a:pt x="16" y="63"/>
                    <a:pt x="12" y="64"/>
                  </a:cubicBezTo>
                  <a:cubicBezTo>
                    <a:pt x="8" y="65"/>
                    <a:pt x="6" y="68"/>
                    <a:pt x="4" y="71"/>
                  </a:cubicBezTo>
                  <a:cubicBezTo>
                    <a:pt x="3" y="73"/>
                    <a:pt x="2" y="77"/>
                    <a:pt x="0" y="77"/>
                  </a:cubicBezTo>
                  <a:cubicBezTo>
                    <a:pt x="3" y="76"/>
                    <a:pt x="6" y="76"/>
                    <a:pt x="8" y="73"/>
                  </a:cubicBezTo>
                  <a:cubicBezTo>
                    <a:pt x="10" y="71"/>
                    <a:pt x="11" y="69"/>
                    <a:pt x="14" y="68"/>
                  </a:cubicBezTo>
                  <a:cubicBezTo>
                    <a:pt x="16" y="68"/>
                    <a:pt x="19" y="68"/>
                    <a:pt x="22" y="69"/>
                  </a:cubicBezTo>
                  <a:cubicBezTo>
                    <a:pt x="27" y="70"/>
                    <a:pt x="32" y="70"/>
                    <a:pt x="37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0"/>
                    <a:pt x="47" y="57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4" y="58"/>
                    <a:pt x="56" y="58"/>
                    <a:pt x="58" y="58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8" y="56"/>
                    <a:pt x="73" y="55"/>
                    <a:pt x="79" y="60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4" y="62"/>
                    <a:pt x="87" y="66"/>
                    <a:pt x="89" y="68"/>
                  </a:cubicBezTo>
                  <a:cubicBezTo>
                    <a:pt x="93" y="73"/>
                    <a:pt x="97" y="77"/>
                    <a:pt x="102" y="78"/>
                  </a:cubicBezTo>
                  <a:cubicBezTo>
                    <a:pt x="111" y="80"/>
                    <a:pt x="113" y="87"/>
                    <a:pt x="117" y="95"/>
                  </a:cubicBezTo>
                  <a:cubicBezTo>
                    <a:pt x="119" y="101"/>
                    <a:pt x="128" y="116"/>
                    <a:pt x="129" y="119"/>
                  </a:cubicBezTo>
                  <a:cubicBezTo>
                    <a:pt x="133" y="126"/>
                    <a:pt x="138" y="132"/>
                    <a:pt x="143" y="138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60" y="162"/>
                    <a:pt x="161" y="172"/>
                    <a:pt x="162" y="185"/>
                  </a:cubicBezTo>
                  <a:cubicBezTo>
                    <a:pt x="162" y="194"/>
                    <a:pt x="162" y="194"/>
                    <a:pt x="162" y="194"/>
                  </a:cubicBezTo>
                  <a:cubicBezTo>
                    <a:pt x="163" y="204"/>
                    <a:pt x="168" y="211"/>
                    <a:pt x="172" y="218"/>
                  </a:cubicBezTo>
                  <a:cubicBezTo>
                    <a:pt x="172" y="218"/>
                    <a:pt x="176" y="225"/>
                    <a:pt x="178" y="235"/>
                  </a:cubicBezTo>
                  <a:cubicBezTo>
                    <a:pt x="181" y="242"/>
                    <a:pt x="182" y="249"/>
                    <a:pt x="182" y="261"/>
                  </a:cubicBezTo>
                  <a:cubicBezTo>
                    <a:pt x="192" y="261"/>
                    <a:pt x="192" y="261"/>
                    <a:pt x="192" y="261"/>
                  </a:cubicBezTo>
                  <a:cubicBezTo>
                    <a:pt x="192" y="248"/>
                    <a:pt x="189" y="239"/>
                    <a:pt x="187" y="231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4" name="Freeform 263">
              <a:extLst>
                <a:ext uri="{FF2B5EF4-FFF2-40B4-BE49-F238E27FC236}">
                  <a16:creationId xmlns:a16="http://schemas.microsoft.com/office/drawing/2014/main" id="{5B8B5854-773A-4F35-9B58-59666649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371"/>
              <a:ext cx="277" cy="696"/>
            </a:xfrm>
            <a:custGeom>
              <a:avLst/>
              <a:gdLst>
                <a:gd name="T0" fmla="*/ 1650 w 111"/>
                <a:gd name="T1" fmla="*/ 4381 h 261"/>
                <a:gd name="T2" fmla="*/ 1587 w 111"/>
                <a:gd name="T3" fmla="*/ 4152 h 261"/>
                <a:gd name="T4" fmla="*/ 1620 w 111"/>
                <a:gd name="T5" fmla="*/ 3677 h 261"/>
                <a:gd name="T6" fmla="*/ 1650 w 111"/>
                <a:gd name="T7" fmla="*/ 3413 h 261"/>
                <a:gd name="T8" fmla="*/ 1682 w 111"/>
                <a:gd name="T9" fmla="*/ 3165 h 261"/>
                <a:gd name="T10" fmla="*/ 1712 w 111"/>
                <a:gd name="T11" fmla="*/ 2653 h 261"/>
                <a:gd name="T12" fmla="*/ 1620 w 111"/>
                <a:gd name="T13" fmla="*/ 2312 h 261"/>
                <a:gd name="T14" fmla="*/ 1525 w 111"/>
                <a:gd name="T15" fmla="*/ 1800 h 261"/>
                <a:gd name="T16" fmla="*/ 1620 w 111"/>
                <a:gd name="T17" fmla="*/ 1344 h 261"/>
                <a:gd name="T18" fmla="*/ 1694 w 111"/>
                <a:gd name="T19" fmla="*/ 832 h 261"/>
                <a:gd name="T20" fmla="*/ 1694 w 111"/>
                <a:gd name="T21" fmla="*/ 627 h 261"/>
                <a:gd name="T22" fmla="*/ 1694 w 111"/>
                <a:gd name="T23" fmla="*/ 0 h 261"/>
                <a:gd name="T24" fmla="*/ 1600 w 111"/>
                <a:gd name="T25" fmla="*/ 35 h 261"/>
                <a:gd name="T26" fmla="*/ 1587 w 111"/>
                <a:gd name="T27" fmla="*/ 627 h 261"/>
                <a:gd name="T28" fmla="*/ 1570 w 111"/>
                <a:gd name="T29" fmla="*/ 832 h 261"/>
                <a:gd name="T30" fmla="*/ 1495 w 111"/>
                <a:gd name="T31" fmla="*/ 1288 h 261"/>
                <a:gd name="T32" fmla="*/ 1400 w 111"/>
                <a:gd name="T33" fmla="*/ 1800 h 261"/>
                <a:gd name="T34" fmla="*/ 1507 w 111"/>
                <a:gd name="T35" fmla="*/ 2355 h 261"/>
                <a:gd name="T36" fmla="*/ 1587 w 111"/>
                <a:gd name="T37" fmla="*/ 2696 h 261"/>
                <a:gd name="T38" fmla="*/ 1570 w 111"/>
                <a:gd name="T39" fmla="*/ 3149 h 261"/>
                <a:gd name="T40" fmla="*/ 1537 w 111"/>
                <a:gd name="T41" fmla="*/ 3413 h 261"/>
                <a:gd name="T42" fmla="*/ 1507 w 111"/>
                <a:gd name="T43" fmla="*/ 3677 h 261"/>
                <a:gd name="T44" fmla="*/ 1475 w 111"/>
                <a:gd name="T45" fmla="*/ 3848 h 261"/>
                <a:gd name="T46" fmla="*/ 1445 w 111"/>
                <a:gd name="T47" fmla="*/ 3869 h 261"/>
                <a:gd name="T48" fmla="*/ 1400 w 111"/>
                <a:gd name="T49" fmla="*/ 3640 h 261"/>
                <a:gd name="T50" fmla="*/ 1383 w 111"/>
                <a:gd name="T51" fmla="*/ 3491 h 261"/>
                <a:gd name="T52" fmla="*/ 1195 w 111"/>
                <a:gd name="T53" fmla="*/ 2787 h 261"/>
                <a:gd name="T54" fmla="*/ 1041 w 111"/>
                <a:gd name="T55" fmla="*/ 2539 h 261"/>
                <a:gd name="T56" fmla="*/ 841 w 111"/>
                <a:gd name="T57" fmla="*/ 2184 h 261"/>
                <a:gd name="T58" fmla="*/ 809 w 111"/>
                <a:gd name="T59" fmla="*/ 1728 h 261"/>
                <a:gd name="T60" fmla="*/ 841 w 111"/>
                <a:gd name="T61" fmla="*/ 1536 h 261"/>
                <a:gd name="T62" fmla="*/ 686 w 111"/>
                <a:gd name="T63" fmla="*/ 888 h 261"/>
                <a:gd name="T64" fmla="*/ 542 w 111"/>
                <a:gd name="T65" fmla="*/ 21 h 261"/>
                <a:gd name="T66" fmla="*/ 437 w 111"/>
                <a:gd name="T67" fmla="*/ 35 h 261"/>
                <a:gd name="T68" fmla="*/ 591 w 111"/>
                <a:gd name="T69" fmla="*/ 947 h 261"/>
                <a:gd name="T70" fmla="*/ 729 w 111"/>
                <a:gd name="T71" fmla="*/ 1515 h 261"/>
                <a:gd name="T72" fmla="*/ 696 w 111"/>
                <a:gd name="T73" fmla="*/ 1707 h 261"/>
                <a:gd name="T74" fmla="*/ 696 w 111"/>
                <a:gd name="T75" fmla="*/ 1784 h 261"/>
                <a:gd name="T76" fmla="*/ 666 w 111"/>
                <a:gd name="T77" fmla="*/ 1800 h 261"/>
                <a:gd name="T78" fmla="*/ 654 w 111"/>
                <a:gd name="T79" fmla="*/ 1763 h 261"/>
                <a:gd name="T80" fmla="*/ 354 w 111"/>
                <a:gd name="T81" fmla="*/ 1365 h 261"/>
                <a:gd name="T82" fmla="*/ 200 w 111"/>
                <a:gd name="T83" fmla="*/ 1216 h 261"/>
                <a:gd name="T84" fmla="*/ 0 w 111"/>
                <a:gd name="T85" fmla="*/ 1045 h 261"/>
                <a:gd name="T86" fmla="*/ 0 w 111"/>
                <a:gd name="T87" fmla="*/ 1173 h 261"/>
                <a:gd name="T88" fmla="*/ 0 w 111"/>
                <a:gd name="T89" fmla="*/ 1173 h 261"/>
                <a:gd name="T90" fmla="*/ 12 w 111"/>
                <a:gd name="T91" fmla="*/ 1173 h 261"/>
                <a:gd name="T92" fmla="*/ 125 w 111"/>
                <a:gd name="T93" fmla="*/ 1288 h 261"/>
                <a:gd name="T94" fmla="*/ 324 w 111"/>
                <a:gd name="T95" fmla="*/ 1480 h 261"/>
                <a:gd name="T96" fmla="*/ 561 w 111"/>
                <a:gd name="T97" fmla="*/ 1800 h 261"/>
                <a:gd name="T98" fmla="*/ 746 w 111"/>
                <a:gd name="T99" fmla="*/ 2253 h 261"/>
                <a:gd name="T100" fmla="*/ 966 w 111"/>
                <a:gd name="T101" fmla="*/ 2616 h 261"/>
                <a:gd name="T102" fmla="*/ 1120 w 111"/>
                <a:gd name="T103" fmla="*/ 2867 h 261"/>
                <a:gd name="T104" fmla="*/ 1258 w 111"/>
                <a:gd name="T105" fmla="*/ 3507 h 261"/>
                <a:gd name="T106" fmla="*/ 1258 w 111"/>
                <a:gd name="T107" fmla="*/ 3677 h 261"/>
                <a:gd name="T108" fmla="*/ 1412 w 111"/>
                <a:gd name="T109" fmla="*/ 4131 h 261"/>
                <a:gd name="T110" fmla="*/ 1507 w 111"/>
                <a:gd name="T111" fmla="*/ 4459 h 261"/>
                <a:gd name="T112" fmla="*/ 1570 w 111"/>
                <a:gd name="T113" fmla="*/ 4949 h 261"/>
                <a:gd name="T114" fmla="*/ 1724 w 111"/>
                <a:gd name="T115" fmla="*/ 4949 h 261"/>
                <a:gd name="T116" fmla="*/ 1650 w 111"/>
                <a:gd name="T117" fmla="*/ 4381 h 2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1" h="261">
                  <a:moveTo>
                    <a:pt x="106" y="231"/>
                  </a:moveTo>
                  <a:cubicBezTo>
                    <a:pt x="104" y="227"/>
                    <a:pt x="103" y="223"/>
                    <a:pt x="102" y="219"/>
                  </a:cubicBezTo>
                  <a:cubicBezTo>
                    <a:pt x="102" y="211"/>
                    <a:pt x="103" y="203"/>
                    <a:pt x="104" y="194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0" y="158"/>
                    <a:pt x="111" y="149"/>
                    <a:pt x="110" y="140"/>
                  </a:cubicBezTo>
                  <a:cubicBezTo>
                    <a:pt x="108" y="134"/>
                    <a:pt x="106" y="128"/>
                    <a:pt x="104" y="122"/>
                  </a:cubicBezTo>
                  <a:cubicBezTo>
                    <a:pt x="101" y="113"/>
                    <a:pt x="99" y="105"/>
                    <a:pt x="98" y="95"/>
                  </a:cubicBezTo>
                  <a:cubicBezTo>
                    <a:pt x="98" y="87"/>
                    <a:pt x="101" y="79"/>
                    <a:pt x="104" y="71"/>
                  </a:cubicBezTo>
                  <a:cubicBezTo>
                    <a:pt x="107" y="62"/>
                    <a:pt x="110" y="54"/>
                    <a:pt x="109" y="44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10" y="24"/>
                    <a:pt x="111" y="8"/>
                    <a:pt x="109" y="0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8"/>
                    <a:pt x="102" y="24"/>
                    <a:pt x="102" y="33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2" y="52"/>
                    <a:pt x="99" y="59"/>
                    <a:pt x="96" y="68"/>
                  </a:cubicBezTo>
                  <a:cubicBezTo>
                    <a:pt x="93" y="76"/>
                    <a:pt x="90" y="85"/>
                    <a:pt x="90" y="95"/>
                  </a:cubicBezTo>
                  <a:cubicBezTo>
                    <a:pt x="91" y="105"/>
                    <a:pt x="94" y="115"/>
                    <a:pt x="97" y="124"/>
                  </a:cubicBezTo>
                  <a:cubicBezTo>
                    <a:pt x="99" y="130"/>
                    <a:pt x="101" y="136"/>
                    <a:pt x="102" y="142"/>
                  </a:cubicBezTo>
                  <a:cubicBezTo>
                    <a:pt x="104" y="149"/>
                    <a:pt x="102" y="158"/>
                    <a:pt x="101" y="166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7" y="194"/>
                    <a:pt x="97" y="194"/>
                    <a:pt x="97" y="194"/>
                  </a:cubicBezTo>
                  <a:cubicBezTo>
                    <a:pt x="96" y="197"/>
                    <a:pt x="96" y="200"/>
                    <a:pt x="95" y="203"/>
                  </a:cubicBezTo>
                  <a:cubicBezTo>
                    <a:pt x="95" y="205"/>
                    <a:pt x="93" y="205"/>
                    <a:pt x="93" y="204"/>
                  </a:cubicBezTo>
                  <a:cubicBezTo>
                    <a:pt x="91" y="200"/>
                    <a:pt x="90" y="197"/>
                    <a:pt x="90" y="192"/>
                  </a:cubicBezTo>
                  <a:cubicBezTo>
                    <a:pt x="89" y="184"/>
                    <a:pt x="89" y="184"/>
                    <a:pt x="89" y="184"/>
                  </a:cubicBezTo>
                  <a:cubicBezTo>
                    <a:pt x="88" y="171"/>
                    <a:pt x="86" y="160"/>
                    <a:pt x="77" y="147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2" y="128"/>
                    <a:pt x="57" y="122"/>
                    <a:pt x="54" y="115"/>
                  </a:cubicBezTo>
                  <a:cubicBezTo>
                    <a:pt x="49" y="107"/>
                    <a:pt x="50" y="100"/>
                    <a:pt x="52" y="9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5" y="68"/>
                    <a:pt x="50" y="57"/>
                    <a:pt x="44" y="47"/>
                  </a:cubicBezTo>
                  <a:cubicBezTo>
                    <a:pt x="38" y="35"/>
                    <a:pt x="30" y="15"/>
                    <a:pt x="35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3" y="18"/>
                    <a:pt x="31" y="38"/>
                    <a:pt x="38" y="50"/>
                  </a:cubicBezTo>
                  <a:cubicBezTo>
                    <a:pt x="43" y="60"/>
                    <a:pt x="48" y="69"/>
                    <a:pt x="47" y="80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5" y="91"/>
                    <a:pt x="45" y="93"/>
                    <a:pt x="45" y="94"/>
                  </a:cubicBezTo>
                  <a:cubicBezTo>
                    <a:pt x="44" y="95"/>
                    <a:pt x="43" y="96"/>
                    <a:pt x="43" y="95"/>
                  </a:cubicBezTo>
                  <a:cubicBezTo>
                    <a:pt x="42" y="94"/>
                    <a:pt x="42" y="93"/>
                    <a:pt x="42" y="93"/>
                  </a:cubicBezTo>
                  <a:cubicBezTo>
                    <a:pt x="38" y="84"/>
                    <a:pt x="35" y="74"/>
                    <a:pt x="23" y="72"/>
                  </a:cubicBezTo>
                  <a:cubicBezTo>
                    <a:pt x="20" y="71"/>
                    <a:pt x="16" y="67"/>
                    <a:pt x="13" y="64"/>
                  </a:cubicBezTo>
                  <a:cubicBezTo>
                    <a:pt x="8" y="58"/>
                    <a:pt x="4" y="54"/>
                    <a:pt x="0" y="55"/>
                  </a:cubicBezTo>
                  <a:cubicBezTo>
                    <a:pt x="0" y="57"/>
                    <a:pt x="0" y="6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3" y="62"/>
                    <a:pt x="6" y="66"/>
                    <a:pt x="8" y="68"/>
                  </a:cubicBezTo>
                  <a:cubicBezTo>
                    <a:pt x="12" y="73"/>
                    <a:pt x="16" y="77"/>
                    <a:pt x="21" y="78"/>
                  </a:cubicBezTo>
                  <a:cubicBezTo>
                    <a:pt x="30" y="80"/>
                    <a:pt x="32" y="87"/>
                    <a:pt x="36" y="95"/>
                  </a:cubicBezTo>
                  <a:cubicBezTo>
                    <a:pt x="38" y="101"/>
                    <a:pt x="47" y="116"/>
                    <a:pt x="48" y="119"/>
                  </a:cubicBezTo>
                  <a:cubicBezTo>
                    <a:pt x="52" y="126"/>
                    <a:pt x="57" y="132"/>
                    <a:pt x="62" y="138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9" y="162"/>
                    <a:pt x="80" y="172"/>
                    <a:pt x="81" y="185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2" y="204"/>
                    <a:pt x="87" y="211"/>
                    <a:pt x="91" y="218"/>
                  </a:cubicBezTo>
                  <a:cubicBezTo>
                    <a:pt x="91" y="218"/>
                    <a:pt x="95" y="225"/>
                    <a:pt x="97" y="235"/>
                  </a:cubicBezTo>
                  <a:cubicBezTo>
                    <a:pt x="100" y="242"/>
                    <a:pt x="101" y="249"/>
                    <a:pt x="101" y="261"/>
                  </a:cubicBezTo>
                  <a:cubicBezTo>
                    <a:pt x="111" y="261"/>
                    <a:pt x="111" y="261"/>
                    <a:pt x="111" y="261"/>
                  </a:cubicBezTo>
                  <a:cubicBezTo>
                    <a:pt x="111" y="248"/>
                    <a:pt x="108" y="239"/>
                    <a:pt x="106" y="231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5" name="Freeform 264">
              <a:extLst>
                <a:ext uri="{FF2B5EF4-FFF2-40B4-BE49-F238E27FC236}">
                  <a16:creationId xmlns:a16="http://schemas.microsoft.com/office/drawing/2014/main" id="{89D10870-0C83-41F8-B9AC-76B6C0B17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963"/>
              <a:ext cx="75" cy="168"/>
            </a:xfrm>
            <a:custGeom>
              <a:avLst/>
              <a:gdLst>
                <a:gd name="T0" fmla="*/ 313 w 30"/>
                <a:gd name="T1" fmla="*/ 627 h 63"/>
                <a:gd name="T2" fmla="*/ 208 w 30"/>
                <a:gd name="T3" fmla="*/ 717 h 63"/>
                <a:gd name="T4" fmla="*/ 188 w 30"/>
                <a:gd name="T5" fmla="*/ 704 h 63"/>
                <a:gd name="T6" fmla="*/ 145 w 30"/>
                <a:gd name="T7" fmla="*/ 568 h 63"/>
                <a:gd name="T8" fmla="*/ 83 w 30"/>
                <a:gd name="T9" fmla="*/ 376 h 63"/>
                <a:gd name="T10" fmla="*/ 0 w 30"/>
                <a:gd name="T11" fmla="*/ 0 h 63"/>
                <a:gd name="T12" fmla="*/ 33 w 30"/>
                <a:gd name="T13" fmla="*/ 376 h 63"/>
                <a:gd name="T14" fmla="*/ 83 w 30"/>
                <a:gd name="T15" fmla="*/ 589 h 63"/>
                <a:gd name="T16" fmla="*/ 125 w 30"/>
                <a:gd name="T17" fmla="*/ 760 h 63"/>
                <a:gd name="T18" fmla="*/ 158 w 30"/>
                <a:gd name="T19" fmla="*/ 989 h 63"/>
                <a:gd name="T20" fmla="*/ 175 w 30"/>
                <a:gd name="T21" fmla="*/ 1195 h 63"/>
                <a:gd name="T22" fmla="*/ 250 w 30"/>
                <a:gd name="T23" fmla="*/ 1195 h 63"/>
                <a:gd name="T24" fmla="*/ 220 w 30"/>
                <a:gd name="T25" fmla="*/ 968 h 63"/>
                <a:gd name="T26" fmla="*/ 220 w 30"/>
                <a:gd name="T27" fmla="*/ 909 h 63"/>
                <a:gd name="T28" fmla="*/ 220 w 30"/>
                <a:gd name="T29" fmla="*/ 909 h 63"/>
                <a:gd name="T30" fmla="*/ 363 w 30"/>
                <a:gd name="T31" fmla="*/ 683 h 63"/>
                <a:gd name="T32" fmla="*/ 470 w 30"/>
                <a:gd name="T33" fmla="*/ 477 h 63"/>
                <a:gd name="T34" fmla="*/ 313 w 30"/>
                <a:gd name="T35" fmla="*/ 627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" h="63">
                  <a:moveTo>
                    <a:pt x="20" y="33"/>
                  </a:moveTo>
                  <a:cubicBezTo>
                    <a:pt x="18" y="34"/>
                    <a:pt x="15" y="36"/>
                    <a:pt x="13" y="38"/>
                  </a:cubicBezTo>
                  <a:cubicBezTo>
                    <a:pt x="13" y="38"/>
                    <a:pt x="13" y="37"/>
                    <a:pt x="12" y="37"/>
                  </a:cubicBezTo>
                  <a:cubicBezTo>
                    <a:pt x="12" y="34"/>
                    <a:pt x="10" y="33"/>
                    <a:pt x="9" y="30"/>
                  </a:cubicBezTo>
                  <a:cubicBezTo>
                    <a:pt x="8" y="27"/>
                    <a:pt x="6" y="23"/>
                    <a:pt x="5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7"/>
                    <a:pt x="2" y="20"/>
                  </a:cubicBezTo>
                  <a:cubicBezTo>
                    <a:pt x="3" y="23"/>
                    <a:pt x="4" y="27"/>
                    <a:pt x="5" y="31"/>
                  </a:cubicBezTo>
                  <a:cubicBezTo>
                    <a:pt x="7" y="34"/>
                    <a:pt x="8" y="37"/>
                    <a:pt x="8" y="40"/>
                  </a:cubicBezTo>
                  <a:cubicBezTo>
                    <a:pt x="9" y="43"/>
                    <a:pt x="9" y="47"/>
                    <a:pt x="10" y="52"/>
                  </a:cubicBezTo>
                  <a:cubicBezTo>
                    <a:pt x="10" y="57"/>
                    <a:pt x="10" y="57"/>
                    <a:pt x="11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59"/>
                    <a:pt x="14" y="56"/>
                    <a:pt x="14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2"/>
                    <a:pt x="18" y="39"/>
                    <a:pt x="23" y="36"/>
                  </a:cubicBezTo>
                  <a:cubicBezTo>
                    <a:pt x="26" y="33"/>
                    <a:pt x="28" y="29"/>
                    <a:pt x="30" y="25"/>
                  </a:cubicBezTo>
                  <a:cubicBezTo>
                    <a:pt x="29" y="28"/>
                    <a:pt x="24" y="30"/>
                    <a:pt x="20" y="3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6" name="Oval 265">
              <a:extLst>
                <a:ext uri="{FF2B5EF4-FFF2-40B4-BE49-F238E27FC236}">
                  <a16:creationId xmlns:a16="http://schemas.microsoft.com/office/drawing/2014/main" id="{C559B00B-6901-4497-87BD-613527025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2088"/>
              <a:ext cx="15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7" name="Oval 266">
              <a:extLst>
                <a:ext uri="{FF2B5EF4-FFF2-40B4-BE49-F238E27FC236}">
                  <a16:creationId xmlns:a16="http://schemas.microsoft.com/office/drawing/2014/main" id="{CB7D1679-5E97-49BF-9094-AC07E6165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2091"/>
              <a:ext cx="5" cy="2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8" name="Oval 267">
              <a:extLst>
                <a:ext uri="{FF2B5EF4-FFF2-40B4-BE49-F238E27FC236}">
                  <a16:creationId xmlns:a16="http://schemas.microsoft.com/office/drawing/2014/main" id="{4F624300-B2D4-41FA-A076-46690E35F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2128"/>
              <a:ext cx="13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9" name="Oval 268">
              <a:extLst>
                <a:ext uri="{FF2B5EF4-FFF2-40B4-BE49-F238E27FC236}">
                  <a16:creationId xmlns:a16="http://schemas.microsoft.com/office/drawing/2014/main" id="{7768689B-EDBB-4174-9C9F-2E4978936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8" y="2128"/>
              <a:ext cx="5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0" name="Freeform 269">
              <a:extLst>
                <a:ext uri="{FF2B5EF4-FFF2-40B4-BE49-F238E27FC236}">
                  <a16:creationId xmlns:a16="http://schemas.microsoft.com/office/drawing/2014/main" id="{A001E0C6-4286-47A2-83B8-1A2E52320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067"/>
              <a:ext cx="490" cy="346"/>
            </a:xfrm>
            <a:custGeom>
              <a:avLst/>
              <a:gdLst>
                <a:gd name="T0" fmla="*/ 2833 w 196"/>
                <a:gd name="T1" fmla="*/ 1019 h 130"/>
                <a:gd name="T2" fmla="*/ 2908 w 196"/>
                <a:gd name="T3" fmla="*/ 602 h 130"/>
                <a:gd name="T4" fmla="*/ 2925 w 196"/>
                <a:gd name="T5" fmla="*/ 21 h 130"/>
                <a:gd name="T6" fmla="*/ 2520 w 196"/>
                <a:gd name="T7" fmla="*/ 772 h 130"/>
                <a:gd name="T8" fmla="*/ 2270 w 196"/>
                <a:gd name="T9" fmla="*/ 1283 h 130"/>
                <a:gd name="T10" fmla="*/ 2063 w 196"/>
                <a:gd name="T11" fmla="*/ 1602 h 130"/>
                <a:gd name="T12" fmla="*/ 2095 w 196"/>
                <a:gd name="T13" fmla="*/ 1416 h 130"/>
                <a:gd name="T14" fmla="*/ 2083 w 196"/>
                <a:gd name="T15" fmla="*/ 828 h 130"/>
                <a:gd name="T16" fmla="*/ 2113 w 196"/>
                <a:gd name="T17" fmla="*/ 418 h 130"/>
                <a:gd name="T18" fmla="*/ 2113 w 196"/>
                <a:gd name="T19" fmla="*/ 149 h 130"/>
                <a:gd name="T20" fmla="*/ 2000 w 196"/>
                <a:gd name="T21" fmla="*/ 397 h 130"/>
                <a:gd name="T22" fmla="*/ 1988 w 196"/>
                <a:gd name="T23" fmla="*/ 602 h 130"/>
                <a:gd name="T24" fmla="*/ 2000 w 196"/>
                <a:gd name="T25" fmla="*/ 1035 h 130"/>
                <a:gd name="T26" fmla="*/ 1875 w 196"/>
                <a:gd name="T27" fmla="*/ 1735 h 130"/>
                <a:gd name="T28" fmla="*/ 1813 w 196"/>
                <a:gd name="T29" fmla="*/ 1828 h 130"/>
                <a:gd name="T30" fmla="*/ 1470 w 196"/>
                <a:gd name="T31" fmla="*/ 1701 h 130"/>
                <a:gd name="T32" fmla="*/ 1188 w 196"/>
                <a:gd name="T33" fmla="*/ 1544 h 130"/>
                <a:gd name="T34" fmla="*/ 738 w 196"/>
                <a:gd name="T35" fmla="*/ 1304 h 130"/>
                <a:gd name="T36" fmla="*/ 250 w 196"/>
                <a:gd name="T37" fmla="*/ 865 h 130"/>
                <a:gd name="T38" fmla="*/ 113 w 196"/>
                <a:gd name="T39" fmla="*/ 418 h 130"/>
                <a:gd name="T40" fmla="*/ 95 w 196"/>
                <a:gd name="T41" fmla="*/ 1262 h 130"/>
                <a:gd name="T42" fmla="*/ 50 w 196"/>
                <a:gd name="T43" fmla="*/ 2089 h 130"/>
                <a:gd name="T44" fmla="*/ 238 w 196"/>
                <a:gd name="T45" fmla="*/ 2451 h 130"/>
                <a:gd name="T46" fmla="*/ 95 w 196"/>
                <a:gd name="T47" fmla="*/ 1770 h 130"/>
                <a:gd name="T48" fmla="*/ 220 w 196"/>
                <a:gd name="T49" fmla="*/ 1091 h 130"/>
                <a:gd name="T50" fmla="*/ 533 w 196"/>
                <a:gd name="T51" fmla="*/ 1339 h 130"/>
                <a:gd name="T52" fmla="*/ 1033 w 196"/>
                <a:gd name="T53" fmla="*/ 1488 h 130"/>
                <a:gd name="T54" fmla="*/ 1363 w 196"/>
                <a:gd name="T55" fmla="*/ 1770 h 130"/>
                <a:gd name="T56" fmla="*/ 1720 w 196"/>
                <a:gd name="T57" fmla="*/ 1906 h 130"/>
                <a:gd name="T58" fmla="*/ 1783 w 196"/>
                <a:gd name="T59" fmla="*/ 2076 h 130"/>
                <a:gd name="T60" fmla="*/ 1863 w 196"/>
                <a:gd name="T61" fmla="*/ 2281 h 130"/>
                <a:gd name="T62" fmla="*/ 1958 w 196"/>
                <a:gd name="T63" fmla="*/ 1863 h 130"/>
                <a:gd name="T64" fmla="*/ 2250 w 196"/>
                <a:gd name="T65" fmla="*/ 1642 h 130"/>
                <a:gd name="T66" fmla="*/ 2395 w 196"/>
                <a:gd name="T67" fmla="*/ 1147 h 130"/>
                <a:gd name="T68" fmla="*/ 2645 w 196"/>
                <a:gd name="T69" fmla="*/ 828 h 130"/>
                <a:gd name="T70" fmla="*/ 2738 w 196"/>
                <a:gd name="T71" fmla="*/ 1091 h 130"/>
                <a:gd name="T72" fmla="*/ 2958 w 196"/>
                <a:gd name="T73" fmla="*/ 2089 h 130"/>
                <a:gd name="T74" fmla="*/ 3063 w 196"/>
                <a:gd name="T75" fmla="*/ 2316 h 130"/>
                <a:gd name="T76" fmla="*/ 3033 w 196"/>
                <a:gd name="T77" fmla="*/ 1701 h 1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6" h="130">
                  <a:moveTo>
                    <a:pt x="194" y="90"/>
                  </a:moveTo>
                  <a:cubicBezTo>
                    <a:pt x="194" y="79"/>
                    <a:pt x="190" y="67"/>
                    <a:pt x="181" y="54"/>
                  </a:cubicBezTo>
                  <a:cubicBezTo>
                    <a:pt x="177" y="49"/>
                    <a:pt x="176" y="46"/>
                    <a:pt x="177" y="42"/>
                  </a:cubicBezTo>
                  <a:cubicBezTo>
                    <a:pt x="178" y="39"/>
                    <a:pt x="183" y="36"/>
                    <a:pt x="186" y="32"/>
                  </a:cubicBezTo>
                  <a:cubicBezTo>
                    <a:pt x="194" y="24"/>
                    <a:pt x="194" y="10"/>
                    <a:pt x="193" y="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6" y="9"/>
                    <a:pt x="187" y="21"/>
                    <a:pt x="182" y="27"/>
                  </a:cubicBezTo>
                  <a:cubicBezTo>
                    <a:pt x="179" y="30"/>
                    <a:pt x="161" y="41"/>
                    <a:pt x="161" y="41"/>
                  </a:cubicBezTo>
                  <a:cubicBezTo>
                    <a:pt x="154" y="46"/>
                    <a:pt x="149" y="50"/>
                    <a:pt x="146" y="59"/>
                  </a:cubicBezTo>
                  <a:cubicBezTo>
                    <a:pt x="146" y="62"/>
                    <a:pt x="145" y="65"/>
                    <a:pt x="145" y="68"/>
                  </a:cubicBezTo>
                  <a:cubicBezTo>
                    <a:pt x="145" y="74"/>
                    <a:pt x="144" y="79"/>
                    <a:pt x="140" y="82"/>
                  </a:cubicBezTo>
                  <a:cubicBezTo>
                    <a:pt x="138" y="83"/>
                    <a:pt x="135" y="84"/>
                    <a:pt x="132" y="85"/>
                  </a:cubicBezTo>
                  <a:cubicBezTo>
                    <a:pt x="131" y="86"/>
                    <a:pt x="131" y="84"/>
                    <a:pt x="131" y="83"/>
                  </a:cubicBezTo>
                  <a:cubicBezTo>
                    <a:pt x="132" y="81"/>
                    <a:pt x="134" y="78"/>
                    <a:pt x="134" y="75"/>
                  </a:cubicBezTo>
                  <a:cubicBezTo>
                    <a:pt x="136" y="68"/>
                    <a:pt x="135" y="61"/>
                    <a:pt x="134" y="5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0"/>
                    <a:pt x="133" y="37"/>
                    <a:pt x="134" y="33"/>
                  </a:cubicBezTo>
                  <a:cubicBezTo>
                    <a:pt x="135" y="30"/>
                    <a:pt x="135" y="26"/>
                    <a:pt x="135" y="22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5" y="16"/>
                    <a:pt x="134" y="11"/>
                    <a:pt x="135" y="8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8" y="11"/>
                    <a:pt x="128" y="16"/>
                    <a:pt x="128" y="21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8" y="25"/>
                    <a:pt x="128" y="29"/>
                    <a:pt x="127" y="32"/>
                  </a:cubicBezTo>
                  <a:cubicBezTo>
                    <a:pt x="127" y="36"/>
                    <a:pt x="126" y="40"/>
                    <a:pt x="126" y="44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61"/>
                    <a:pt x="129" y="67"/>
                    <a:pt x="128" y="74"/>
                  </a:cubicBezTo>
                  <a:cubicBezTo>
                    <a:pt x="127" y="76"/>
                    <a:pt x="127" y="82"/>
                    <a:pt x="120" y="92"/>
                  </a:cubicBezTo>
                  <a:cubicBezTo>
                    <a:pt x="120" y="92"/>
                    <a:pt x="120" y="92"/>
                    <a:pt x="120" y="92"/>
                  </a:cubicBezTo>
                  <a:cubicBezTo>
                    <a:pt x="119" y="93"/>
                    <a:pt x="117" y="97"/>
                    <a:pt x="116" y="97"/>
                  </a:cubicBezTo>
                  <a:cubicBezTo>
                    <a:pt x="114" y="98"/>
                    <a:pt x="111" y="96"/>
                    <a:pt x="110" y="95"/>
                  </a:cubicBezTo>
                  <a:cubicBezTo>
                    <a:pt x="105" y="90"/>
                    <a:pt x="100" y="90"/>
                    <a:pt x="94" y="90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2" y="89"/>
                    <a:pt x="79" y="86"/>
                    <a:pt x="76" y="82"/>
                  </a:cubicBezTo>
                  <a:cubicBezTo>
                    <a:pt x="74" y="80"/>
                    <a:pt x="71" y="77"/>
                    <a:pt x="68" y="75"/>
                  </a:cubicBezTo>
                  <a:cubicBezTo>
                    <a:pt x="62" y="71"/>
                    <a:pt x="54" y="70"/>
                    <a:pt x="47" y="69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22" y="63"/>
                    <a:pt x="17" y="54"/>
                    <a:pt x="16" y="46"/>
                  </a:cubicBezTo>
                  <a:cubicBezTo>
                    <a:pt x="16" y="38"/>
                    <a:pt x="14" y="28"/>
                    <a:pt x="11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0" y="31"/>
                    <a:pt x="12" y="44"/>
                    <a:pt x="10" y="53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3" y="76"/>
                    <a:pt x="0" y="84"/>
                    <a:pt x="0" y="95"/>
                  </a:cubicBezTo>
                  <a:cubicBezTo>
                    <a:pt x="0" y="100"/>
                    <a:pt x="1" y="105"/>
                    <a:pt x="3" y="111"/>
                  </a:cubicBezTo>
                  <a:cubicBezTo>
                    <a:pt x="5" y="116"/>
                    <a:pt x="8" y="125"/>
                    <a:pt x="10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3" y="123"/>
                    <a:pt x="10" y="116"/>
                    <a:pt x="8" y="110"/>
                  </a:cubicBezTo>
                  <a:cubicBezTo>
                    <a:pt x="7" y="105"/>
                    <a:pt x="6" y="98"/>
                    <a:pt x="6" y="94"/>
                  </a:cubicBezTo>
                  <a:cubicBezTo>
                    <a:pt x="6" y="85"/>
                    <a:pt x="7" y="78"/>
                    <a:pt x="10" y="6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6" y="59"/>
                  </a:cubicBezTo>
                  <a:cubicBezTo>
                    <a:pt x="20" y="64"/>
                    <a:pt x="25" y="68"/>
                    <a:pt x="34" y="71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53" y="74"/>
                    <a:pt x="60" y="75"/>
                    <a:pt x="66" y="79"/>
                  </a:cubicBezTo>
                  <a:cubicBezTo>
                    <a:pt x="68" y="80"/>
                    <a:pt x="70" y="83"/>
                    <a:pt x="72" y="85"/>
                  </a:cubicBezTo>
                  <a:cubicBezTo>
                    <a:pt x="76" y="89"/>
                    <a:pt x="79" y="93"/>
                    <a:pt x="87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100" y="95"/>
                    <a:pt x="105" y="95"/>
                    <a:pt x="110" y="101"/>
                  </a:cubicBezTo>
                  <a:cubicBezTo>
                    <a:pt x="110" y="101"/>
                    <a:pt x="112" y="104"/>
                    <a:pt x="112" y="104"/>
                  </a:cubicBezTo>
                  <a:cubicBezTo>
                    <a:pt x="113" y="104"/>
                    <a:pt x="114" y="109"/>
                    <a:pt x="114" y="110"/>
                  </a:cubicBezTo>
                  <a:cubicBezTo>
                    <a:pt x="114" y="113"/>
                    <a:pt x="114" y="117"/>
                    <a:pt x="113" y="122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20" y="116"/>
                    <a:pt x="121" y="114"/>
                    <a:pt x="121" y="110"/>
                  </a:cubicBezTo>
                  <a:cubicBezTo>
                    <a:pt x="121" y="105"/>
                    <a:pt x="123" y="102"/>
                    <a:pt x="125" y="99"/>
                  </a:cubicBezTo>
                  <a:cubicBezTo>
                    <a:pt x="127" y="95"/>
                    <a:pt x="130" y="93"/>
                    <a:pt x="134" y="92"/>
                  </a:cubicBezTo>
                  <a:cubicBezTo>
                    <a:pt x="138" y="91"/>
                    <a:pt x="141" y="89"/>
                    <a:pt x="144" y="87"/>
                  </a:cubicBezTo>
                  <a:cubicBezTo>
                    <a:pt x="151" y="83"/>
                    <a:pt x="151" y="75"/>
                    <a:pt x="152" y="69"/>
                  </a:cubicBezTo>
                  <a:cubicBezTo>
                    <a:pt x="152" y="66"/>
                    <a:pt x="152" y="63"/>
                    <a:pt x="153" y="61"/>
                  </a:cubicBezTo>
                  <a:cubicBezTo>
                    <a:pt x="155" y="54"/>
                    <a:pt x="159" y="51"/>
                    <a:pt x="165" y="47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70" y="45"/>
                    <a:pt x="170" y="45"/>
                  </a:cubicBezTo>
                  <a:cubicBezTo>
                    <a:pt x="170" y="49"/>
                    <a:pt x="172" y="53"/>
                    <a:pt x="175" y="58"/>
                  </a:cubicBezTo>
                  <a:cubicBezTo>
                    <a:pt x="183" y="69"/>
                    <a:pt x="187" y="80"/>
                    <a:pt x="187" y="90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96" y="123"/>
                    <a:pt x="196" y="123"/>
                    <a:pt x="196" y="123"/>
                  </a:cubicBezTo>
                  <a:cubicBezTo>
                    <a:pt x="196" y="111"/>
                    <a:pt x="196" y="111"/>
                    <a:pt x="196" y="111"/>
                  </a:cubicBezTo>
                  <a:lnTo>
                    <a:pt x="194" y="90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1" name="Freeform 270">
              <a:extLst>
                <a:ext uri="{FF2B5EF4-FFF2-40B4-BE49-F238E27FC236}">
                  <a16:creationId xmlns:a16="http://schemas.microsoft.com/office/drawing/2014/main" id="{6766E040-FB08-4340-8EB1-E0CB9789B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123"/>
              <a:ext cx="225" cy="290"/>
            </a:xfrm>
            <a:custGeom>
              <a:avLst/>
              <a:gdLst>
                <a:gd name="T0" fmla="*/ 1363 w 90"/>
                <a:gd name="T1" fmla="*/ 1282 h 109"/>
                <a:gd name="T2" fmla="*/ 1188 w 90"/>
                <a:gd name="T3" fmla="*/ 1147 h 109"/>
                <a:gd name="T4" fmla="*/ 1063 w 90"/>
                <a:gd name="T5" fmla="*/ 1019 h 109"/>
                <a:gd name="T6" fmla="*/ 738 w 90"/>
                <a:gd name="T7" fmla="*/ 907 h 109"/>
                <a:gd name="T8" fmla="*/ 550 w 90"/>
                <a:gd name="T9" fmla="*/ 865 h 109"/>
                <a:gd name="T10" fmla="*/ 250 w 90"/>
                <a:gd name="T11" fmla="*/ 474 h 109"/>
                <a:gd name="T12" fmla="*/ 175 w 90"/>
                <a:gd name="T13" fmla="*/ 0 h 109"/>
                <a:gd name="T14" fmla="*/ 113 w 90"/>
                <a:gd name="T15" fmla="*/ 21 h 109"/>
                <a:gd name="T16" fmla="*/ 158 w 90"/>
                <a:gd name="T17" fmla="*/ 601 h 109"/>
                <a:gd name="T18" fmla="*/ 95 w 90"/>
                <a:gd name="T19" fmla="*/ 865 h 109"/>
                <a:gd name="T20" fmla="*/ 0 w 90"/>
                <a:gd name="T21" fmla="*/ 1394 h 109"/>
                <a:gd name="T22" fmla="*/ 50 w 90"/>
                <a:gd name="T23" fmla="*/ 1692 h 109"/>
                <a:gd name="T24" fmla="*/ 158 w 90"/>
                <a:gd name="T25" fmla="*/ 2054 h 109"/>
                <a:gd name="T26" fmla="*/ 238 w 90"/>
                <a:gd name="T27" fmla="*/ 2054 h 109"/>
                <a:gd name="T28" fmla="*/ 125 w 90"/>
                <a:gd name="T29" fmla="*/ 1679 h 109"/>
                <a:gd name="T30" fmla="*/ 95 w 90"/>
                <a:gd name="T31" fmla="*/ 1373 h 109"/>
                <a:gd name="T32" fmla="*/ 158 w 90"/>
                <a:gd name="T33" fmla="*/ 907 h 109"/>
                <a:gd name="T34" fmla="*/ 220 w 90"/>
                <a:gd name="T35" fmla="*/ 694 h 109"/>
                <a:gd name="T36" fmla="*/ 250 w 90"/>
                <a:gd name="T37" fmla="*/ 716 h 109"/>
                <a:gd name="T38" fmla="*/ 533 w 90"/>
                <a:gd name="T39" fmla="*/ 942 h 109"/>
                <a:gd name="T40" fmla="*/ 720 w 90"/>
                <a:gd name="T41" fmla="*/ 976 h 109"/>
                <a:gd name="T42" fmla="*/ 1033 w 90"/>
                <a:gd name="T43" fmla="*/ 1091 h 109"/>
                <a:gd name="T44" fmla="*/ 1125 w 90"/>
                <a:gd name="T45" fmla="*/ 1203 h 109"/>
                <a:gd name="T46" fmla="*/ 1363 w 90"/>
                <a:gd name="T47" fmla="*/ 1373 h 109"/>
                <a:gd name="T48" fmla="*/ 1363 w 90"/>
                <a:gd name="T49" fmla="*/ 1373 h 109"/>
                <a:gd name="T50" fmla="*/ 1395 w 90"/>
                <a:gd name="T51" fmla="*/ 1317 h 109"/>
                <a:gd name="T52" fmla="*/ 1408 w 90"/>
                <a:gd name="T53" fmla="*/ 1304 h 109"/>
                <a:gd name="T54" fmla="*/ 1363 w 90"/>
                <a:gd name="T55" fmla="*/ 1282 h 1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0" h="109">
                  <a:moveTo>
                    <a:pt x="87" y="68"/>
                  </a:moveTo>
                  <a:cubicBezTo>
                    <a:pt x="82" y="68"/>
                    <a:pt x="79" y="65"/>
                    <a:pt x="76" y="61"/>
                  </a:cubicBezTo>
                  <a:cubicBezTo>
                    <a:pt x="74" y="59"/>
                    <a:pt x="71" y="56"/>
                    <a:pt x="68" y="54"/>
                  </a:cubicBezTo>
                  <a:cubicBezTo>
                    <a:pt x="62" y="50"/>
                    <a:pt x="54" y="49"/>
                    <a:pt x="47" y="48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22" y="42"/>
                    <a:pt x="17" y="33"/>
                    <a:pt x="16" y="25"/>
                  </a:cubicBezTo>
                  <a:cubicBezTo>
                    <a:pt x="16" y="17"/>
                    <a:pt x="14" y="7"/>
                    <a:pt x="11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0" y="10"/>
                    <a:pt x="12" y="23"/>
                    <a:pt x="10" y="3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3" y="55"/>
                    <a:pt x="0" y="63"/>
                    <a:pt x="0" y="74"/>
                  </a:cubicBezTo>
                  <a:cubicBezTo>
                    <a:pt x="0" y="79"/>
                    <a:pt x="1" y="84"/>
                    <a:pt x="3" y="90"/>
                  </a:cubicBezTo>
                  <a:cubicBezTo>
                    <a:pt x="5" y="95"/>
                    <a:pt x="8" y="104"/>
                    <a:pt x="10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3" y="102"/>
                    <a:pt x="10" y="95"/>
                    <a:pt x="8" y="89"/>
                  </a:cubicBezTo>
                  <a:cubicBezTo>
                    <a:pt x="7" y="84"/>
                    <a:pt x="6" y="77"/>
                    <a:pt x="6" y="73"/>
                  </a:cubicBezTo>
                  <a:cubicBezTo>
                    <a:pt x="6" y="64"/>
                    <a:pt x="7" y="57"/>
                    <a:pt x="10" y="4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5" y="36"/>
                    <a:pt x="16" y="38"/>
                  </a:cubicBezTo>
                  <a:cubicBezTo>
                    <a:pt x="20" y="43"/>
                    <a:pt x="25" y="47"/>
                    <a:pt x="34" y="5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53" y="53"/>
                    <a:pt x="60" y="54"/>
                    <a:pt x="66" y="58"/>
                  </a:cubicBezTo>
                  <a:cubicBezTo>
                    <a:pt x="68" y="59"/>
                    <a:pt x="70" y="62"/>
                    <a:pt x="72" y="64"/>
                  </a:cubicBezTo>
                  <a:cubicBezTo>
                    <a:pt x="76" y="68"/>
                    <a:pt x="79" y="72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2"/>
                    <a:pt x="88" y="71"/>
                    <a:pt x="89" y="70"/>
                  </a:cubicBezTo>
                  <a:cubicBezTo>
                    <a:pt x="89" y="69"/>
                    <a:pt x="90" y="69"/>
                    <a:pt x="90" y="69"/>
                  </a:cubicBezTo>
                  <a:lnTo>
                    <a:pt x="87" y="68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2" name="Oval 271">
              <a:extLst>
                <a:ext uri="{FF2B5EF4-FFF2-40B4-BE49-F238E27FC236}">
                  <a16:creationId xmlns:a16="http://schemas.microsoft.com/office/drawing/2014/main" id="{AA28331B-1765-4800-96A2-60D3D250B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1" y="2312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3" name="Oval 272">
              <a:extLst>
                <a:ext uri="{FF2B5EF4-FFF2-40B4-BE49-F238E27FC236}">
                  <a16:creationId xmlns:a16="http://schemas.microsoft.com/office/drawing/2014/main" id="{9A1F5019-9EAC-45FE-8270-FCEE2B55D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2312"/>
              <a:ext cx="3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4" name="Oval 273">
              <a:extLst>
                <a:ext uri="{FF2B5EF4-FFF2-40B4-BE49-F238E27FC236}">
                  <a16:creationId xmlns:a16="http://schemas.microsoft.com/office/drawing/2014/main" id="{30CAF4AB-8F94-4B7D-A96A-28EFCB554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6" y="2309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5" name="Oval 274">
              <a:extLst>
                <a:ext uri="{FF2B5EF4-FFF2-40B4-BE49-F238E27FC236}">
                  <a16:creationId xmlns:a16="http://schemas.microsoft.com/office/drawing/2014/main" id="{7F39C173-4808-4E29-801E-09A6CF6E2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1" y="2307"/>
              <a:ext cx="2" cy="5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6" name="Oval 275">
              <a:extLst>
                <a:ext uri="{FF2B5EF4-FFF2-40B4-BE49-F238E27FC236}">
                  <a16:creationId xmlns:a16="http://schemas.microsoft.com/office/drawing/2014/main" id="{8342405D-E30B-4869-B900-0B2C8A525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" y="2307"/>
              <a:ext cx="5" cy="5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7" name="Oval 276">
              <a:extLst>
                <a:ext uri="{FF2B5EF4-FFF2-40B4-BE49-F238E27FC236}">
                  <a16:creationId xmlns:a16="http://schemas.microsoft.com/office/drawing/2014/main" id="{9317C742-3C26-4DDE-BF33-D17150EB2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" y="2312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8" name="Oval 277">
              <a:extLst>
                <a:ext uri="{FF2B5EF4-FFF2-40B4-BE49-F238E27FC236}">
                  <a16:creationId xmlns:a16="http://schemas.microsoft.com/office/drawing/2014/main" id="{6AE31CA5-DCAB-4974-A17D-AB282DFB2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" y="2309"/>
              <a:ext cx="2" cy="6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9" name="Oval 278">
              <a:extLst>
                <a:ext uri="{FF2B5EF4-FFF2-40B4-BE49-F238E27FC236}">
                  <a16:creationId xmlns:a16="http://schemas.microsoft.com/office/drawing/2014/main" id="{FA8CEAB4-0545-45F0-8191-36C236161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" y="2307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0" name="Oval 279">
              <a:extLst>
                <a:ext uri="{FF2B5EF4-FFF2-40B4-BE49-F238E27FC236}">
                  <a16:creationId xmlns:a16="http://schemas.microsoft.com/office/drawing/2014/main" id="{B71FAF99-4D2A-4961-8325-087E59043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312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1" name="Oval 280">
              <a:extLst>
                <a:ext uri="{FF2B5EF4-FFF2-40B4-BE49-F238E27FC236}">
                  <a16:creationId xmlns:a16="http://schemas.microsoft.com/office/drawing/2014/main" id="{C0B5FE99-59B8-4977-B9A3-6011D1FCF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2307"/>
              <a:ext cx="3" cy="5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2" name="Oval 281">
              <a:extLst>
                <a:ext uri="{FF2B5EF4-FFF2-40B4-BE49-F238E27FC236}">
                  <a16:creationId xmlns:a16="http://schemas.microsoft.com/office/drawing/2014/main" id="{F4683461-86CF-4AA5-9D85-33BC18CF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2307"/>
              <a:ext cx="3" cy="2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3" name="Oval 282">
              <a:extLst>
                <a:ext uri="{FF2B5EF4-FFF2-40B4-BE49-F238E27FC236}">
                  <a16:creationId xmlns:a16="http://schemas.microsoft.com/office/drawing/2014/main" id="{1B8B3244-8707-4EF1-A05B-6F813D376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" y="2309"/>
              <a:ext cx="2" cy="6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4" name="Oval 283">
              <a:extLst>
                <a:ext uri="{FF2B5EF4-FFF2-40B4-BE49-F238E27FC236}">
                  <a16:creationId xmlns:a16="http://schemas.microsoft.com/office/drawing/2014/main" id="{3DBCB525-ABD4-4309-BBC3-D51896D3D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2309"/>
              <a:ext cx="3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5" name="Oval 284">
              <a:extLst>
                <a:ext uri="{FF2B5EF4-FFF2-40B4-BE49-F238E27FC236}">
                  <a16:creationId xmlns:a16="http://schemas.microsoft.com/office/drawing/2014/main" id="{B01D3A00-440E-4AFA-A27B-2626F4D8B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" y="2309"/>
              <a:ext cx="5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6" name="Oval 285">
              <a:extLst>
                <a:ext uri="{FF2B5EF4-FFF2-40B4-BE49-F238E27FC236}">
                  <a16:creationId xmlns:a16="http://schemas.microsoft.com/office/drawing/2014/main" id="{5C73036D-4578-4A73-B2B6-D37CDF3EB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2304"/>
              <a:ext cx="3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7" name="Freeform 286">
              <a:extLst>
                <a:ext uri="{FF2B5EF4-FFF2-40B4-BE49-F238E27FC236}">
                  <a16:creationId xmlns:a16="http://schemas.microsoft.com/office/drawing/2014/main" id="{4186938C-A06F-4E6F-B1A3-92813E3C1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421"/>
              <a:ext cx="28" cy="80"/>
            </a:xfrm>
            <a:custGeom>
              <a:avLst/>
              <a:gdLst>
                <a:gd name="T0" fmla="*/ 0 w 11"/>
                <a:gd name="T1" fmla="*/ 0 h 30"/>
                <a:gd name="T2" fmla="*/ 181 w 11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0" y="0"/>
                  </a:moveTo>
                  <a:cubicBezTo>
                    <a:pt x="0" y="9"/>
                    <a:pt x="4" y="19"/>
                    <a:pt x="1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8" name="Freeform 287">
              <a:extLst>
                <a:ext uri="{FF2B5EF4-FFF2-40B4-BE49-F238E27FC236}">
                  <a16:creationId xmlns:a16="http://schemas.microsoft.com/office/drawing/2014/main" id="{48864F4D-C09E-4F71-8ED2-123395727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584"/>
              <a:ext cx="43" cy="211"/>
            </a:xfrm>
            <a:custGeom>
              <a:avLst/>
              <a:gdLst>
                <a:gd name="T0" fmla="*/ 51 w 17"/>
                <a:gd name="T1" fmla="*/ 0 h 79"/>
                <a:gd name="T2" fmla="*/ 63 w 17"/>
                <a:gd name="T3" fmla="*/ 628 h 79"/>
                <a:gd name="T4" fmla="*/ 192 w 17"/>
                <a:gd name="T5" fmla="*/ 1506 h 79"/>
                <a:gd name="T6" fmla="*/ 225 w 17"/>
                <a:gd name="T7" fmla="*/ 1028 h 79"/>
                <a:gd name="T8" fmla="*/ 96 w 17"/>
                <a:gd name="T9" fmla="*/ 572 h 79"/>
                <a:gd name="T10" fmla="*/ 51 w 17"/>
                <a:gd name="T11" fmla="*/ 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79">
                  <a:moveTo>
                    <a:pt x="3" y="0"/>
                  </a:moveTo>
                  <a:cubicBezTo>
                    <a:pt x="0" y="9"/>
                    <a:pt x="1" y="19"/>
                    <a:pt x="4" y="33"/>
                  </a:cubicBezTo>
                  <a:cubicBezTo>
                    <a:pt x="8" y="47"/>
                    <a:pt x="17" y="58"/>
                    <a:pt x="12" y="79"/>
                  </a:cubicBezTo>
                  <a:cubicBezTo>
                    <a:pt x="15" y="65"/>
                    <a:pt x="17" y="62"/>
                    <a:pt x="14" y="54"/>
                  </a:cubicBezTo>
                  <a:cubicBezTo>
                    <a:pt x="12" y="46"/>
                    <a:pt x="7" y="37"/>
                    <a:pt x="6" y="30"/>
                  </a:cubicBezTo>
                  <a:cubicBezTo>
                    <a:pt x="3" y="17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9" name="Freeform 288">
              <a:extLst>
                <a:ext uri="{FF2B5EF4-FFF2-40B4-BE49-F238E27FC236}">
                  <a16:creationId xmlns:a16="http://schemas.microsoft.com/office/drawing/2014/main" id="{B391E5E5-B67E-441D-B1BC-6B6689D0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840"/>
              <a:ext cx="32" cy="187"/>
            </a:xfrm>
            <a:custGeom>
              <a:avLst/>
              <a:gdLst>
                <a:gd name="T0" fmla="*/ 12 w 13"/>
                <a:gd name="T1" fmla="*/ 0 h 70"/>
                <a:gd name="T2" fmla="*/ 62 w 13"/>
                <a:gd name="T3" fmla="*/ 422 h 70"/>
                <a:gd name="T4" fmla="*/ 153 w 13"/>
                <a:gd name="T5" fmla="*/ 879 h 70"/>
                <a:gd name="T6" fmla="*/ 121 w 13"/>
                <a:gd name="T7" fmla="*/ 1336 h 70"/>
                <a:gd name="T8" fmla="*/ 182 w 13"/>
                <a:gd name="T9" fmla="*/ 785 h 70"/>
                <a:gd name="T10" fmla="*/ 91 w 13"/>
                <a:gd name="T11" fmla="*/ 401 h 70"/>
                <a:gd name="T12" fmla="*/ 12 w 13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70">
                  <a:moveTo>
                    <a:pt x="1" y="0"/>
                  </a:moveTo>
                  <a:cubicBezTo>
                    <a:pt x="0" y="9"/>
                    <a:pt x="2" y="15"/>
                    <a:pt x="4" y="22"/>
                  </a:cubicBezTo>
                  <a:cubicBezTo>
                    <a:pt x="7" y="29"/>
                    <a:pt x="11" y="34"/>
                    <a:pt x="10" y="46"/>
                  </a:cubicBezTo>
                  <a:cubicBezTo>
                    <a:pt x="10" y="57"/>
                    <a:pt x="9" y="65"/>
                    <a:pt x="8" y="70"/>
                  </a:cubicBezTo>
                  <a:cubicBezTo>
                    <a:pt x="12" y="59"/>
                    <a:pt x="13" y="49"/>
                    <a:pt x="12" y="41"/>
                  </a:cubicBezTo>
                  <a:cubicBezTo>
                    <a:pt x="12" y="33"/>
                    <a:pt x="8" y="26"/>
                    <a:pt x="6" y="21"/>
                  </a:cubicBezTo>
                  <a:cubicBezTo>
                    <a:pt x="4" y="1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0" name="Freeform 289">
              <a:extLst>
                <a:ext uri="{FF2B5EF4-FFF2-40B4-BE49-F238E27FC236}">
                  <a16:creationId xmlns:a16="http://schemas.microsoft.com/office/drawing/2014/main" id="{A4857490-7031-4E8C-A13C-A28DF37A7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136"/>
              <a:ext cx="93" cy="104"/>
            </a:xfrm>
            <a:custGeom>
              <a:avLst/>
              <a:gdLst>
                <a:gd name="T0" fmla="*/ 0 w 37"/>
                <a:gd name="T1" fmla="*/ 739 h 39"/>
                <a:gd name="T2" fmla="*/ 380 w 37"/>
                <a:gd name="T3" fmla="*/ 205 h 39"/>
                <a:gd name="T4" fmla="*/ 588 w 37"/>
                <a:gd name="T5" fmla="*/ 0 h 39"/>
                <a:gd name="T6" fmla="*/ 317 w 37"/>
                <a:gd name="T7" fmla="*/ 285 h 39"/>
                <a:gd name="T8" fmla="*/ 0 w 37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0" y="39"/>
                  </a:moveTo>
                  <a:cubicBezTo>
                    <a:pt x="2" y="25"/>
                    <a:pt x="5" y="22"/>
                    <a:pt x="24" y="11"/>
                  </a:cubicBezTo>
                  <a:cubicBezTo>
                    <a:pt x="31" y="5"/>
                    <a:pt x="36" y="2"/>
                    <a:pt x="37" y="0"/>
                  </a:cubicBezTo>
                  <a:cubicBezTo>
                    <a:pt x="33" y="7"/>
                    <a:pt x="26" y="11"/>
                    <a:pt x="20" y="15"/>
                  </a:cubicBezTo>
                  <a:cubicBezTo>
                    <a:pt x="14" y="19"/>
                    <a:pt x="3" y="25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8" name="Group 290">
            <a:extLst>
              <a:ext uri="{FF2B5EF4-FFF2-40B4-BE49-F238E27FC236}">
                <a16:creationId xmlns:a16="http://schemas.microsoft.com/office/drawing/2014/main" id="{7EA4019A-E834-4B3A-A733-7BC3B3E7EF60}"/>
              </a:ext>
            </a:extLst>
          </p:cNvPr>
          <p:cNvGrpSpPr>
            <a:grpSpLocks/>
          </p:cNvGrpSpPr>
          <p:nvPr/>
        </p:nvGrpSpPr>
        <p:grpSpPr bwMode="auto">
          <a:xfrm>
            <a:off x="6367463" y="2163763"/>
            <a:ext cx="1566862" cy="3060700"/>
            <a:chOff x="3075" y="1144"/>
            <a:chExt cx="987" cy="1928"/>
          </a:xfrm>
        </p:grpSpPr>
        <p:grpSp>
          <p:nvGrpSpPr>
            <p:cNvPr id="47275" name="Group 291">
              <a:extLst>
                <a:ext uri="{FF2B5EF4-FFF2-40B4-BE49-F238E27FC236}">
                  <a16:creationId xmlns:a16="http://schemas.microsoft.com/office/drawing/2014/main" id="{22E0112D-1E31-4862-890B-1B6B82F52E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5" y="1144"/>
              <a:ext cx="987" cy="1923"/>
              <a:chOff x="3075" y="1144"/>
              <a:chExt cx="987" cy="1923"/>
            </a:xfrm>
          </p:grpSpPr>
          <p:sp>
            <p:nvSpPr>
              <p:cNvPr id="47328" name="Freeform 292">
                <a:extLst>
                  <a:ext uri="{FF2B5EF4-FFF2-40B4-BE49-F238E27FC236}">
                    <a16:creationId xmlns:a16="http://schemas.microsoft.com/office/drawing/2014/main" id="{331D807F-0EC8-4E90-BC6C-88CA061B9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1429"/>
                <a:ext cx="272" cy="747"/>
              </a:xfrm>
              <a:custGeom>
                <a:avLst/>
                <a:gdLst>
                  <a:gd name="T0" fmla="*/ 92 w 109"/>
                  <a:gd name="T1" fmla="*/ 4976 h 280"/>
                  <a:gd name="T2" fmla="*/ 137 w 109"/>
                  <a:gd name="T3" fmla="*/ 5112 h 280"/>
                  <a:gd name="T4" fmla="*/ 342 w 109"/>
                  <a:gd name="T5" fmla="*/ 4954 h 280"/>
                  <a:gd name="T6" fmla="*/ 437 w 109"/>
                  <a:gd name="T7" fmla="*/ 5112 h 280"/>
                  <a:gd name="T8" fmla="*/ 574 w 109"/>
                  <a:gd name="T9" fmla="*/ 5125 h 280"/>
                  <a:gd name="T10" fmla="*/ 746 w 109"/>
                  <a:gd name="T11" fmla="*/ 4997 h 280"/>
                  <a:gd name="T12" fmla="*/ 946 w 109"/>
                  <a:gd name="T13" fmla="*/ 5168 h 280"/>
                  <a:gd name="T14" fmla="*/ 1153 w 109"/>
                  <a:gd name="T15" fmla="*/ 5112 h 280"/>
                  <a:gd name="T16" fmla="*/ 1245 w 109"/>
                  <a:gd name="T17" fmla="*/ 4976 h 280"/>
                  <a:gd name="T18" fmla="*/ 1290 w 109"/>
                  <a:gd name="T19" fmla="*/ 5146 h 280"/>
                  <a:gd name="T20" fmla="*/ 1370 w 109"/>
                  <a:gd name="T21" fmla="*/ 5317 h 280"/>
                  <a:gd name="T22" fmla="*/ 1495 w 109"/>
                  <a:gd name="T23" fmla="*/ 5282 h 280"/>
                  <a:gd name="T24" fmla="*/ 1587 w 109"/>
                  <a:gd name="T25" fmla="*/ 5261 h 280"/>
                  <a:gd name="T26" fmla="*/ 1632 w 109"/>
                  <a:gd name="T27" fmla="*/ 5090 h 280"/>
                  <a:gd name="T28" fmla="*/ 1662 w 109"/>
                  <a:gd name="T29" fmla="*/ 4519 h 280"/>
                  <a:gd name="T30" fmla="*/ 1632 w 109"/>
                  <a:gd name="T31" fmla="*/ 3345 h 280"/>
                  <a:gd name="T32" fmla="*/ 1694 w 109"/>
                  <a:gd name="T33" fmla="*/ 2278 h 280"/>
                  <a:gd name="T34" fmla="*/ 1632 w 109"/>
                  <a:gd name="T35" fmla="*/ 1387 h 280"/>
                  <a:gd name="T36" fmla="*/ 1694 w 109"/>
                  <a:gd name="T37" fmla="*/ 456 h 280"/>
                  <a:gd name="T38" fmla="*/ 1694 w 109"/>
                  <a:gd name="T39" fmla="*/ 0 h 280"/>
                  <a:gd name="T40" fmla="*/ 0 w 109"/>
                  <a:gd name="T41" fmla="*/ 0 h 280"/>
                  <a:gd name="T42" fmla="*/ 0 w 109"/>
                  <a:gd name="T43" fmla="*/ 5053 h 280"/>
                  <a:gd name="T44" fmla="*/ 92 w 109"/>
                  <a:gd name="T45" fmla="*/ 4976 h 2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9" h="280">
                    <a:moveTo>
                      <a:pt x="6" y="262"/>
                    </a:moveTo>
                    <a:cubicBezTo>
                      <a:pt x="9" y="269"/>
                      <a:pt x="9" y="269"/>
                      <a:pt x="9" y="269"/>
                    </a:cubicBezTo>
                    <a:cubicBezTo>
                      <a:pt x="22" y="261"/>
                      <a:pt x="22" y="261"/>
                      <a:pt x="22" y="261"/>
                    </a:cubicBezTo>
                    <a:cubicBezTo>
                      <a:pt x="28" y="269"/>
                      <a:pt x="28" y="269"/>
                      <a:pt x="28" y="269"/>
                    </a:cubicBezTo>
                    <a:cubicBezTo>
                      <a:pt x="37" y="270"/>
                      <a:pt x="37" y="270"/>
                      <a:pt x="37" y="270"/>
                    </a:cubicBezTo>
                    <a:cubicBezTo>
                      <a:pt x="48" y="263"/>
                      <a:pt x="48" y="263"/>
                      <a:pt x="48" y="263"/>
                    </a:cubicBezTo>
                    <a:cubicBezTo>
                      <a:pt x="61" y="272"/>
                      <a:pt x="61" y="272"/>
                      <a:pt x="61" y="272"/>
                    </a:cubicBezTo>
                    <a:cubicBezTo>
                      <a:pt x="74" y="269"/>
                      <a:pt x="74" y="269"/>
                      <a:pt x="74" y="269"/>
                    </a:cubicBezTo>
                    <a:cubicBezTo>
                      <a:pt x="80" y="262"/>
                      <a:pt x="80" y="262"/>
                      <a:pt x="80" y="262"/>
                    </a:cubicBezTo>
                    <a:cubicBezTo>
                      <a:pt x="83" y="271"/>
                      <a:pt x="83" y="271"/>
                      <a:pt x="83" y="271"/>
                    </a:cubicBezTo>
                    <a:cubicBezTo>
                      <a:pt x="88" y="280"/>
                      <a:pt x="88" y="280"/>
                      <a:pt x="88" y="280"/>
                    </a:cubicBezTo>
                    <a:cubicBezTo>
                      <a:pt x="96" y="278"/>
                      <a:pt x="96" y="278"/>
                      <a:pt x="96" y="278"/>
                    </a:cubicBezTo>
                    <a:cubicBezTo>
                      <a:pt x="102" y="277"/>
                      <a:pt x="102" y="277"/>
                      <a:pt x="102" y="277"/>
                    </a:cubicBezTo>
                    <a:cubicBezTo>
                      <a:pt x="105" y="268"/>
                      <a:pt x="105" y="268"/>
                      <a:pt x="105" y="268"/>
                    </a:cubicBezTo>
                    <a:cubicBezTo>
                      <a:pt x="106" y="259"/>
                      <a:pt x="107" y="248"/>
                      <a:pt x="107" y="238"/>
                    </a:cubicBezTo>
                    <a:cubicBezTo>
                      <a:pt x="107" y="203"/>
                      <a:pt x="105" y="176"/>
                      <a:pt x="105" y="176"/>
                    </a:cubicBezTo>
                    <a:cubicBezTo>
                      <a:pt x="105" y="176"/>
                      <a:pt x="109" y="147"/>
                      <a:pt x="109" y="120"/>
                    </a:cubicBezTo>
                    <a:cubicBezTo>
                      <a:pt x="109" y="93"/>
                      <a:pt x="105" y="94"/>
                      <a:pt x="105" y="73"/>
                    </a:cubicBezTo>
                    <a:cubicBezTo>
                      <a:pt x="105" y="52"/>
                      <a:pt x="109" y="24"/>
                      <a:pt x="109" y="24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6"/>
                      <a:pt x="0" y="266"/>
                      <a:pt x="0" y="266"/>
                    </a:cubicBezTo>
                    <a:lnTo>
                      <a:pt x="6" y="262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9" name="Freeform 293">
                <a:extLst>
                  <a:ext uri="{FF2B5EF4-FFF2-40B4-BE49-F238E27FC236}">
                    <a16:creationId xmlns:a16="http://schemas.microsoft.com/office/drawing/2014/main" id="{545CB2F4-3C8C-43AD-81B2-DED504D68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1163"/>
                <a:ext cx="862" cy="266"/>
              </a:xfrm>
              <a:custGeom>
                <a:avLst/>
                <a:gdLst>
                  <a:gd name="T0" fmla="*/ 1699 w 345"/>
                  <a:gd name="T1" fmla="*/ 1883 h 100"/>
                  <a:gd name="T2" fmla="*/ 1699 w 345"/>
                  <a:gd name="T3" fmla="*/ 1883 h 100"/>
                  <a:gd name="T4" fmla="*/ 1699 w 345"/>
                  <a:gd name="T5" fmla="*/ 1883 h 100"/>
                  <a:gd name="T6" fmla="*/ 2696 w 345"/>
                  <a:gd name="T7" fmla="*/ 1202 h 100"/>
                  <a:gd name="T8" fmla="*/ 3683 w 345"/>
                  <a:gd name="T9" fmla="*/ 1883 h 100"/>
                  <a:gd name="T10" fmla="*/ 5382 w 345"/>
                  <a:gd name="T11" fmla="*/ 1883 h 100"/>
                  <a:gd name="T12" fmla="*/ 2696 w 345"/>
                  <a:gd name="T13" fmla="*/ 0 h 100"/>
                  <a:gd name="T14" fmla="*/ 0 w 345"/>
                  <a:gd name="T15" fmla="*/ 1883 h 100"/>
                  <a:gd name="T16" fmla="*/ 1699 w 345"/>
                  <a:gd name="T17" fmla="*/ 1883 h 100"/>
                  <a:gd name="T18" fmla="*/ 1699 w 345"/>
                  <a:gd name="T19" fmla="*/ 1883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5" h="100">
                    <a:moveTo>
                      <a:pt x="109" y="100"/>
                    </a:move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80"/>
                      <a:pt x="137" y="64"/>
                      <a:pt x="173" y="64"/>
                    </a:cubicBezTo>
                    <a:cubicBezTo>
                      <a:pt x="208" y="64"/>
                      <a:pt x="236" y="80"/>
                      <a:pt x="236" y="100"/>
                    </a:cubicBezTo>
                    <a:cubicBezTo>
                      <a:pt x="345" y="100"/>
                      <a:pt x="345" y="100"/>
                      <a:pt x="345" y="100"/>
                    </a:cubicBezTo>
                    <a:cubicBezTo>
                      <a:pt x="345" y="47"/>
                      <a:pt x="268" y="0"/>
                      <a:pt x="173" y="0"/>
                    </a:cubicBezTo>
                    <a:cubicBezTo>
                      <a:pt x="78" y="0"/>
                      <a:pt x="0" y="47"/>
                      <a:pt x="0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lose/>
                  </a:path>
                </a:pathLst>
              </a:custGeom>
              <a:solidFill>
                <a:srgbClr val="FFF5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0" name="Freeform 294">
                <a:extLst>
                  <a:ext uri="{FF2B5EF4-FFF2-40B4-BE49-F238E27FC236}">
                    <a16:creationId xmlns:a16="http://schemas.microsoft.com/office/drawing/2014/main" id="{94AB139A-8089-448E-BC56-F00F00181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384"/>
                <a:ext cx="272" cy="683"/>
              </a:xfrm>
              <a:custGeom>
                <a:avLst/>
                <a:gdLst>
                  <a:gd name="T0" fmla="*/ 1682 w 109"/>
                  <a:gd name="T1" fmla="*/ 3781 h 256"/>
                  <a:gd name="T2" fmla="*/ 1682 w 109"/>
                  <a:gd name="T3" fmla="*/ 2449 h 256"/>
                  <a:gd name="T4" fmla="*/ 1620 w 109"/>
                  <a:gd name="T5" fmla="*/ 1425 h 256"/>
                  <a:gd name="T6" fmla="*/ 1649 w 109"/>
                  <a:gd name="T7" fmla="*/ 320 h 256"/>
                  <a:gd name="T8" fmla="*/ 1495 w 109"/>
                  <a:gd name="T9" fmla="*/ 285 h 256"/>
                  <a:gd name="T10" fmla="*/ 1370 w 109"/>
                  <a:gd name="T11" fmla="*/ 320 h 256"/>
                  <a:gd name="T12" fmla="*/ 1290 w 109"/>
                  <a:gd name="T13" fmla="*/ 149 h 256"/>
                  <a:gd name="T14" fmla="*/ 1153 w 109"/>
                  <a:gd name="T15" fmla="*/ 115 h 256"/>
                  <a:gd name="T16" fmla="*/ 946 w 109"/>
                  <a:gd name="T17" fmla="*/ 171 h 256"/>
                  <a:gd name="T18" fmla="*/ 746 w 109"/>
                  <a:gd name="T19" fmla="*/ 0 h 256"/>
                  <a:gd name="T20" fmla="*/ 574 w 109"/>
                  <a:gd name="T21" fmla="*/ 136 h 256"/>
                  <a:gd name="T22" fmla="*/ 437 w 109"/>
                  <a:gd name="T23" fmla="*/ 115 h 256"/>
                  <a:gd name="T24" fmla="*/ 292 w 109"/>
                  <a:gd name="T25" fmla="*/ 264 h 256"/>
                  <a:gd name="T26" fmla="*/ 137 w 109"/>
                  <a:gd name="T27" fmla="*/ 307 h 256"/>
                  <a:gd name="T28" fmla="*/ 92 w 109"/>
                  <a:gd name="T29" fmla="*/ 264 h 256"/>
                  <a:gd name="T30" fmla="*/ 12 w 109"/>
                  <a:gd name="T31" fmla="*/ 376 h 256"/>
                  <a:gd name="T32" fmla="*/ 0 w 109"/>
                  <a:gd name="T33" fmla="*/ 376 h 256"/>
                  <a:gd name="T34" fmla="*/ 0 w 109"/>
                  <a:gd name="T35" fmla="*/ 4861 h 256"/>
                  <a:gd name="T36" fmla="*/ 1682 w 109"/>
                  <a:gd name="T37" fmla="*/ 4861 h 256"/>
                  <a:gd name="T38" fmla="*/ 1682 w 109"/>
                  <a:gd name="T39" fmla="*/ 3781 h 2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9" h="256">
                    <a:moveTo>
                      <a:pt x="108" y="199"/>
                    </a:moveTo>
                    <a:cubicBezTo>
                      <a:pt x="109" y="177"/>
                      <a:pt x="108" y="152"/>
                      <a:pt x="108" y="129"/>
                    </a:cubicBezTo>
                    <a:cubicBezTo>
                      <a:pt x="108" y="107"/>
                      <a:pt x="103" y="96"/>
                      <a:pt x="104" y="75"/>
                    </a:cubicBezTo>
                    <a:cubicBezTo>
                      <a:pt x="106" y="55"/>
                      <a:pt x="105" y="42"/>
                      <a:pt x="106" y="17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08" y="256"/>
                      <a:pt x="108" y="256"/>
                      <a:pt x="108" y="256"/>
                    </a:cubicBezTo>
                    <a:cubicBezTo>
                      <a:pt x="108" y="236"/>
                      <a:pt x="106" y="222"/>
                      <a:pt x="108" y="19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1" name="Freeform 295">
                <a:extLst>
                  <a:ext uri="{FF2B5EF4-FFF2-40B4-BE49-F238E27FC236}">
                    <a16:creationId xmlns:a16="http://schemas.microsoft.com/office/drawing/2014/main" id="{799661A6-3800-4657-896B-865135D8C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424"/>
                <a:ext cx="287" cy="643"/>
              </a:xfrm>
              <a:custGeom>
                <a:avLst/>
                <a:gdLst>
                  <a:gd name="T0" fmla="*/ 1787 w 115"/>
                  <a:gd name="T1" fmla="*/ 4578 h 241"/>
                  <a:gd name="T2" fmla="*/ 1787 w 115"/>
                  <a:gd name="T3" fmla="*/ 376 h 241"/>
                  <a:gd name="T4" fmla="*/ 1774 w 115"/>
                  <a:gd name="T5" fmla="*/ 376 h 241"/>
                  <a:gd name="T6" fmla="*/ 1650 w 115"/>
                  <a:gd name="T7" fmla="*/ 248 h 241"/>
                  <a:gd name="T8" fmla="*/ 1525 w 115"/>
                  <a:gd name="T9" fmla="*/ 285 h 241"/>
                  <a:gd name="T10" fmla="*/ 1340 w 115"/>
                  <a:gd name="T11" fmla="*/ 205 h 241"/>
                  <a:gd name="T12" fmla="*/ 1228 w 115"/>
                  <a:gd name="T13" fmla="*/ 285 h 241"/>
                  <a:gd name="T14" fmla="*/ 1153 w 115"/>
                  <a:gd name="T15" fmla="*/ 227 h 241"/>
                  <a:gd name="T16" fmla="*/ 1071 w 115"/>
                  <a:gd name="T17" fmla="*/ 192 h 241"/>
                  <a:gd name="T18" fmla="*/ 903 w 115"/>
                  <a:gd name="T19" fmla="*/ 307 h 241"/>
                  <a:gd name="T20" fmla="*/ 746 w 115"/>
                  <a:gd name="T21" fmla="*/ 248 h 241"/>
                  <a:gd name="T22" fmla="*/ 591 w 115"/>
                  <a:gd name="T23" fmla="*/ 171 h 241"/>
                  <a:gd name="T24" fmla="*/ 512 w 115"/>
                  <a:gd name="T25" fmla="*/ 35 h 241"/>
                  <a:gd name="T26" fmla="*/ 404 w 115"/>
                  <a:gd name="T27" fmla="*/ 136 h 241"/>
                  <a:gd name="T28" fmla="*/ 280 w 115"/>
                  <a:gd name="T29" fmla="*/ 0 h 241"/>
                  <a:gd name="T30" fmla="*/ 217 w 115"/>
                  <a:gd name="T31" fmla="*/ 93 h 241"/>
                  <a:gd name="T32" fmla="*/ 75 w 115"/>
                  <a:gd name="T33" fmla="*/ 93 h 241"/>
                  <a:gd name="T34" fmla="*/ 30 w 115"/>
                  <a:gd name="T35" fmla="*/ 77 h 241"/>
                  <a:gd name="T36" fmla="*/ 42 w 115"/>
                  <a:gd name="T37" fmla="*/ 683 h 241"/>
                  <a:gd name="T38" fmla="*/ 105 w 115"/>
                  <a:gd name="T39" fmla="*/ 2070 h 241"/>
                  <a:gd name="T40" fmla="*/ 12 w 115"/>
                  <a:gd name="T41" fmla="*/ 3530 h 241"/>
                  <a:gd name="T42" fmla="*/ 105 w 115"/>
                  <a:gd name="T43" fmla="*/ 4578 h 241"/>
                  <a:gd name="T44" fmla="*/ 1787 w 115"/>
                  <a:gd name="T45" fmla="*/ 4578 h 2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5" h="241">
                    <a:moveTo>
                      <a:pt x="115" y="241"/>
                    </a:moveTo>
                    <a:cubicBezTo>
                      <a:pt x="115" y="20"/>
                      <a:pt x="115" y="20"/>
                      <a:pt x="115" y="20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5"/>
                      <a:pt x="3" y="26"/>
                      <a:pt x="3" y="36"/>
                    </a:cubicBezTo>
                    <a:cubicBezTo>
                      <a:pt x="3" y="57"/>
                      <a:pt x="7" y="84"/>
                      <a:pt x="7" y="109"/>
                    </a:cubicBezTo>
                    <a:cubicBezTo>
                      <a:pt x="7" y="133"/>
                      <a:pt x="3" y="160"/>
                      <a:pt x="1" y="186"/>
                    </a:cubicBezTo>
                    <a:cubicBezTo>
                      <a:pt x="0" y="212"/>
                      <a:pt x="7" y="241"/>
                      <a:pt x="7" y="241"/>
                    </a:cubicBezTo>
                    <a:lnTo>
                      <a:pt x="115" y="241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2" name="Freeform 296">
                <a:extLst>
                  <a:ext uri="{FF2B5EF4-FFF2-40B4-BE49-F238E27FC236}">
                    <a16:creationId xmlns:a16="http://schemas.microsoft.com/office/drawing/2014/main" id="{6AC3AEF7-9138-4EF3-9D96-7D8BBF272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73"/>
                <a:ext cx="335" cy="691"/>
              </a:xfrm>
              <a:custGeom>
                <a:avLst/>
                <a:gdLst>
                  <a:gd name="T0" fmla="*/ 83 w 134"/>
                  <a:gd name="T1" fmla="*/ 4920 h 259"/>
                  <a:gd name="T2" fmla="*/ 95 w 134"/>
                  <a:gd name="T3" fmla="*/ 4920 h 259"/>
                  <a:gd name="T4" fmla="*/ 1095 w 134"/>
                  <a:gd name="T5" fmla="*/ 4255 h 259"/>
                  <a:gd name="T6" fmla="*/ 2083 w 134"/>
                  <a:gd name="T7" fmla="*/ 4826 h 259"/>
                  <a:gd name="T8" fmla="*/ 2000 w 134"/>
                  <a:gd name="T9" fmla="*/ 3893 h 259"/>
                  <a:gd name="T10" fmla="*/ 2095 w 134"/>
                  <a:gd name="T11" fmla="*/ 2428 h 259"/>
                  <a:gd name="T12" fmla="*/ 2033 w 134"/>
                  <a:gd name="T13" fmla="*/ 1046 h 259"/>
                  <a:gd name="T14" fmla="*/ 2020 w 134"/>
                  <a:gd name="T15" fmla="*/ 435 h 259"/>
                  <a:gd name="T16" fmla="*/ 2020 w 134"/>
                  <a:gd name="T17" fmla="*/ 435 h 259"/>
                  <a:gd name="T18" fmla="*/ 1925 w 134"/>
                  <a:gd name="T19" fmla="*/ 264 h 259"/>
                  <a:gd name="T20" fmla="*/ 1908 w 134"/>
                  <a:gd name="T21" fmla="*/ 285 h 259"/>
                  <a:gd name="T22" fmla="*/ 1783 w 134"/>
                  <a:gd name="T23" fmla="*/ 171 h 259"/>
                  <a:gd name="T24" fmla="*/ 1658 w 134"/>
                  <a:gd name="T25" fmla="*/ 205 h 259"/>
                  <a:gd name="T26" fmla="*/ 1625 w 134"/>
                  <a:gd name="T27" fmla="*/ 93 h 259"/>
                  <a:gd name="T28" fmla="*/ 1458 w 134"/>
                  <a:gd name="T29" fmla="*/ 77 h 259"/>
                  <a:gd name="T30" fmla="*/ 1375 w 134"/>
                  <a:gd name="T31" fmla="*/ 115 h 259"/>
                  <a:gd name="T32" fmla="*/ 1220 w 134"/>
                  <a:gd name="T33" fmla="*/ 0 h 259"/>
                  <a:gd name="T34" fmla="*/ 1095 w 134"/>
                  <a:gd name="T35" fmla="*/ 192 h 259"/>
                  <a:gd name="T36" fmla="*/ 988 w 134"/>
                  <a:gd name="T37" fmla="*/ 77 h 259"/>
                  <a:gd name="T38" fmla="*/ 813 w 134"/>
                  <a:gd name="T39" fmla="*/ 136 h 259"/>
                  <a:gd name="T40" fmla="*/ 738 w 134"/>
                  <a:gd name="T41" fmla="*/ 77 h 259"/>
                  <a:gd name="T42" fmla="*/ 595 w 134"/>
                  <a:gd name="T43" fmla="*/ 248 h 259"/>
                  <a:gd name="T44" fmla="*/ 533 w 134"/>
                  <a:gd name="T45" fmla="*/ 136 h 259"/>
                  <a:gd name="T46" fmla="*/ 470 w 134"/>
                  <a:gd name="T47" fmla="*/ 93 h 259"/>
                  <a:gd name="T48" fmla="*/ 300 w 134"/>
                  <a:gd name="T49" fmla="*/ 171 h 259"/>
                  <a:gd name="T50" fmla="*/ 238 w 134"/>
                  <a:gd name="T51" fmla="*/ 93 h 259"/>
                  <a:gd name="T52" fmla="*/ 145 w 134"/>
                  <a:gd name="T53" fmla="*/ 149 h 259"/>
                  <a:gd name="T54" fmla="*/ 50 w 134"/>
                  <a:gd name="T55" fmla="*/ 398 h 259"/>
                  <a:gd name="T56" fmla="*/ 50 w 134"/>
                  <a:gd name="T57" fmla="*/ 398 h 259"/>
                  <a:gd name="T58" fmla="*/ 20 w 134"/>
                  <a:gd name="T59" fmla="*/ 1502 h 259"/>
                  <a:gd name="T60" fmla="*/ 83 w 134"/>
                  <a:gd name="T61" fmla="*/ 2527 h 259"/>
                  <a:gd name="T62" fmla="*/ 83 w 134"/>
                  <a:gd name="T63" fmla="*/ 3858 h 259"/>
                  <a:gd name="T64" fmla="*/ 83 w 134"/>
                  <a:gd name="T65" fmla="*/ 4920 h 2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4" h="259">
                    <a:moveTo>
                      <a:pt x="5" y="259"/>
                    </a:moveTo>
                    <a:cubicBezTo>
                      <a:pt x="6" y="259"/>
                      <a:pt x="6" y="259"/>
                      <a:pt x="6" y="259"/>
                    </a:cubicBezTo>
                    <a:cubicBezTo>
                      <a:pt x="6" y="240"/>
                      <a:pt x="34" y="224"/>
                      <a:pt x="70" y="224"/>
                    </a:cubicBezTo>
                    <a:cubicBezTo>
                      <a:pt x="102" y="224"/>
                      <a:pt x="128" y="237"/>
                      <a:pt x="133" y="254"/>
                    </a:cubicBezTo>
                    <a:cubicBezTo>
                      <a:pt x="131" y="244"/>
                      <a:pt x="127" y="224"/>
                      <a:pt x="128" y="205"/>
                    </a:cubicBezTo>
                    <a:cubicBezTo>
                      <a:pt x="130" y="179"/>
                      <a:pt x="134" y="152"/>
                      <a:pt x="134" y="128"/>
                    </a:cubicBezTo>
                    <a:cubicBezTo>
                      <a:pt x="134" y="103"/>
                      <a:pt x="130" y="76"/>
                      <a:pt x="130" y="55"/>
                    </a:cubicBezTo>
                    <a:cubicBezTo>
                      <a:pt x="130" y="45"/>
                      <a:pt x="130" y="34"/>
                      <a:pt x="129" y="23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23" y="14"/>
                      <a:pt x="123" y="14"/>
                      <a:pt x="123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46"/>
                      <a:pt x="3" y="59"/>
                      <a:pt x="1" y="79"/>
                    </a:cubicBezTo>
                    <a:cubicBezTo>
                      <a:pt x="0" y="100"/>
                      <a:pt x="5" y="111"/>
                      <a:pt x="5" y="133"/>
                    </a:cubicBezTo>
                    <a:cubicBezTo>
                      <a:pt x="5" y="156"/>
                      <a:pt x="6" y="181"/>
                      <a:pt x="5" y="203"/>
                    </a:cubicBezTo>
                    <a:cubicBezTo>
                      <a:pt x="3" y="226"/>
                      <a:pt x="5" y="240"/>
                      <a:pt x="5" y="259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3" name="Freeform 297">
                <a:extLst>
                  <a:ext uri="{FF2B5EF4-FFF2-40B4-BE49-F238E27FC236}">
                    <a16:creationId xmlns:a16="http://schemas.microsoft.com/office/drawing/2014/main" id="{F0D35355-D842-4DCB-A204-EE688D765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429"/>
                <a:ext cx="282" cy="755"/>
              </a:xfrm>
              <a:custGeom>
                <a:avLst/>
                <a:gdLst>
                  <a:gd name="T0" fmla="*/ 30 w 113"/>
                  <a:gd name="T1" fmla="*/ 5373 h 283"/>
                  <a:gd name="T2" fmla="*/ 42 w 113"/>
                  <a:gd name="T3" fmla="*/ 5373 h 283"/>
                  <a:gd name="T4" fmla="*/ 187 w 113"/>
                  <a:gd name="T5" fmla="*/ 5373 h 283"/>
                  <a:gd name="T6" fmla="*/ 250 w 113"/>
                  <a:gd name="T7" fmla="*/ 5202 h 283"/>
                  <a:gd name="T8" fmla="*/ 374 w 113"/>
                  <a:gd name="T9" fmla="*/ 5317 h 283"/>
                  <a:gd name="T10" fmla="*/ 479 w 113"/>
                  <a:gd name="T11" fmla="*/ 5224 h 283"/>
                  <a:gd name="T12" fmla="*/ 562 w 113"/>
                  <a:gd name="T13" fmla="*/ 5373 h 283"/>
                  <a:gd name="T14" fmla="*/ 716 w 113"/>
                  <a:gd name="T15" fmla="*/ 5202 h 283"/>
                  <a:gd name="T16" fmla="*/ 871 w 113"/>
                  <a:gd name="T17" fmla="*/ 5352 h 283"/>
                  <a:gd name="T18" fmla="*/ 1091 w 113"/>
                  <a:gd name="T19" fmla="*/ 5202 h 283"/>
                  <a:gd name="T20" fmla="*/ 1121 w 113"/>
                  <a:gd name="T21" fmla="*/ 5282 h 283"/>
                  <a:gd name="T22" fmla="*/ 1195 w 113"/>
                  <a:gd name="T23" fmla="*/ 5338 h 283"/>
                  <a:gd name="T24" fmla="*/ 1308 w 113"/>
                  <a:gd name="T25" fmla="*/ 5261 h 283"/>
                  <a:gd name="T26" fmla="*/ 1495 w 113"/>
                  <a:gd name="T27" fmla="*/ 5338 h 283"/>
                  <a:gd name="T28" fmla="*/ 1620 w 113"/>
                  <a:gd name="T29" fmla="*/ 5296 h 283"/>
                  <a:gd name="T30" fmla="*/ 1744 w 113"/>
                  <a:gd name="T31" fmla="*/ 5317 h 283"/>
                  <a:gd name="T32" fmla="*/ 1757 w 113"/>
                  <a:gd name="T33" fmla="*/ 5338 h 283"/>
                  <a:gd name="T34" fmla="*/ 1757 w 113"/>
                  <a:gd name="T35" fmla="*/ 0 h 283"/>
                  <a:gd name="T36" fmla="*/ 62 w 113"/>
                  <a:gd name="T37" fmla="*/ 0 h 283"/>
                  <a:gd name="T38" fmla="*/ 62 w 113"/>
                  <a:gd name="T39" fmla="*/ 478 h 283"/>
                  <a:gd name="T40" fmla="*/ 92 w 113"/>
                  <a:gd name="T41" fmla="*/ 1673 h 283"/>
                  <a:gd name="T42" fmla="*/ 30 w 113"/>
                  <a:gd name="T43" fmla="*/ 2561 h 283"/>
                  <a:gd name="T44" fmla="*/ 12 w 113"/>
                  <a:gd name="T45" fmla="*/ 3858 h 283"/>
                  <a:gd name="T46" fmla="*/ 30 w 113"/>
                  <a:gd name="T47" fmla="*/ 5373 h 28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3" h="283">
                    <a:moveTo>
                      <a:pt x="2" y="283"/>
                    </a:moveTo>
                    <a:cubicBezTo>
                      <a:pt x="3" y="283"/>
                      <a:pt x="3" y="283"/>
                      <a:pt x="3" y="283"/>
                    </a:cubicBezTo>
                    <a:cubicBezTo>
                      <a:pt x="12" y="283"/>
                      <a:pt x="12" y="283"/>
                      <a:pt x="12" y="283"/>
                    </a:cubicBezTo>
                    <a:cubicBezTo>
                      <a:pt x="16" y="274"/>
                      <a:pt x="16" y="274"/>
                      <a:pt x="16" y="274"/>
                    </a:cubicBezTo>
                    <a:cubicBezTo>
                      <a:pt x="24" y="280"/>
                      <a:pt x="24" y="280"/>
                      <a:pt x="24" y="280"/>
                    </a:cubicBezTo>
                    <a:cubicBezTo>
                      <a:pt x="31" y="275"/>
                      <a:pt x="31" y="275"/>
                      <a:pt x="31" y="275"/>
                    </a:cubicBezTo>
                    <a:cubicBezTo>
                      <a:pt x="36" y="283"/>
                      <a:pt x="36" y="283"/>
                      <a:pt x="36" y="283"/>
                    </a:cubicBezTo>
                    <a:cubicBezTo>
                      <a:pt x="46" y="274"/>
                      <a:pt x="46" y="274"/>
                      <a:pt x="46" y="274"/>
                    </a:cubicBezTo>
                    <a:cubicBezTo>
                      <a:pt x="56" y="282"/>
                      <a:pt x="56" y="282"/>
                      <a:pt x="56" y="282"/>
                    </a:cubicBezTo>
                    <a:cubicBezTo>
                      <a:pt x="70" y="274"/>
                      <a:pt x="70" y="274"/>
                      <a:pt x="70" y="274"/>
                    </a:cubicBezTo>
                    <a:cubicBezTo>
                      <a:pt x="72" y="278"/>
                      <a:pt x="72" y="278"/>
                      <a:pt x="72" y="278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84" y="277"/>
                      <a:pt x="84" y="277"/>
                      <a:pt x="84" y="277"/>
                    </a:cubicBezTo>
                    <a:cubicBezTo>
                      <a:pt x="96" y="281"/>
                      <a:pt x="96" y="281"/>
                      <a:pt x="96" y="281"/>
                    </a:cubicBezTo>
                    <a:cubicBezTo>
                      <a:pt x="104" y="279"/>
                      <a:pt x="104" y="279"/>
                      <a:pt x="104" y="279"/>
                    </a:cubicBezTo>
                    <a:cubicBezTo>
                      <a:pt x="112" y="280"/>
                      <a:pt x="112" y="280"/>
                      <a:pt x="112" y="280"/>
                    </a:cubicBezTo>
                    <a:cubicBezTo>
                      <a:pt x="113" y="281"/>
                      <a:pt x="113" y="281"/>
                      <a:pt x="113" y="281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43"/>
                      <a:pt x="6" y="73"/>
                      <a:pt x="6" y="88"/>
                    </a:cubicBezTo>
                    <a:cubicBezTo>
                      <a:pt x="5" y="102"/>
                      <a:pt x="3" y="118"/>
                      <a:pt x="2" y="135"/>
                    </a:cubicBezTo>
                    <a:cubicBezTo>
                      <a:pt x="2" y="153"/>
                      <a:pt x="0" y="177"/>
                      <a:pt x="1" y="203"/>
                    </a:cubicBezTo>
                    <a:cubicBezTo>
                      <a:pt x="2" y="224"/>
                      <a:pt x="2" y="260"/>
                      <a:pt x="2" y="28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4" name="Freeform 298">
                <a:extLst>
                  <a:ext uri="{FF2B5EF4-FFF2-40B4-BE49-F238E27FC236}">
                    <a16:creationId xmlns:a16="http://schemas.microsoft.com/office/drawing/2014/main" id="{0F2DC990-7554-4659-8044-15392ED4E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333"/>
                <a:ext cx="333" cy="851"/>
              </a:xfrm>
              <a:custGeom>
                <a:avLst/>
                <a:gdLst>
                  <a:gd name="T0" fmla="*/ 33 w 133"/>
                  <a:gd name="T1" fmla="*/ 5202 h 319"/>
                  <a:gd name="T2" fmla="*/ 0 w 133"/>
                  <a:gd name="T3" fmla="*/ 5773 h 319"/>
                  <a:gd name="T4" fmla="*/ 63 w 133"/>
                  <a:gd name="T5" fmla="*/ 5621 h 319"/>
                  <a:gd name="T6" fmla="*/ 125 w 133"/>
                  <a:gd name="T7" fmla="*/ 5509 h 319"/>
                  <a:gd name="T8" fmla="*/ 220 w 133"/>
                  <a:gd name="T9" fmla="*/ 5450 h 319"/>
                  <a:gd name="T10" fmla="*/ 300 w 133"/>
                  <a:gd name="T11" fmla="*/ 5522 h 319"/>
                  <a:gd name="T12" fmla="*/ 458 w 133"/>
                  <a:gd name="T13" fmla="*/ 5450 h 319"/>
                  <a:gd name="T14" fmla="*/ 521 w 133"/>
                  <a:gd name="T15" fmla="*/ 5487 h 319"/>
                  <a:gd name="T16" fmla="*/ 583 w 133"/>
                  <a:gd name="T17" fmla="*/ 5578 h 319"/>
                  <a:gd name="T18" fmla="*/ 721 w 133"/>
                  <a:gd name="T19" fmla="*/ 5407 h 319"/>
                  <a:gd name="T20" fmla="*/ 801 w 133"/>
                  <a:gd name="T21" fmla="*/ 5487 h 319"/>
                  <a:gd name="T22" fmla="*/ 971 w 133"/>
                  <a:gd name="T23" fmla="*/ 5429 h 319"/>
                  <a:gd name="T24" fmla="*/ 1084 w 133"/>
                  <a:gd name="T25" fmla="*/ 5544 h 319"/>
                  <a:gd name="T26" fmla="*/ 1192 w 133"/>
                  <a:gd name="T27" fmla="*/ 5450 h 319"/>
                  <a:gd name="T28" fmla="*/ 1242 w 133"/>
                  <a:gd name="T29" fmla="*/ 5373 h 319"/>
                  <a:gd name="T30" fmla="*/ 1347 w 133"/>
                  <a:gd name="T31" fmla="*/ 5544 h 319"/>
                  <a:gd name="T32" fmla="*/ 1442 w 133"/>
                  <a:gd name="T33" fmla="*/ 5509 h 319"/>
                  <a:gd name="T34" fmla="*/ 1597 w 133"/>
                  <a:gd name="T35" fmla="*/ 5522 h 319"/>
                  <a:gd name="T36" fmla="*/ 1647 w 133"/>
                  <a:gd name="T37" fmla="*/ 5658 h 319"/>
                  <a:gd name="T38" fmla="*/ 1775 w 133"/>
                  <a:gd name="T39" fmla="*/ 5621 h 319"/>
                  <a:gd name="T40" fmla="*/ 1880 w 133"/>
                  <a:gd name="T41" fmla="*/ 5714 h 319"/>
                  <a:gd name="T42" fmla="*/ 1900 w 133"/>
                  <a:gd name="T43" fmla="*/ 5864 h 319"/>
                  <a:gd name="T44" fmla="*/ 1993 w 133"/>
                  <a:gd name="T45" fmla="*/ 6034 h 319"/>
                  <a:gd name="T46" fmla="*/ 2026 w 133"/>
                  <a:gd name="T47" fmla="*/ 6056 h 319"/>
                  <a:gd name="T48" fmla="*/ 2006 w 133"/>
                  <a:gd name="T49" fmla="*/ 4540 h 319"/>
                  <a:gd name="T50" fmla="*/ 2026 w 133"/>
                  <a:gd name="T51" fmla="*/ 3244 h 319"/>
                  <a:gd name="T52" fmla="*/ 2088 w 133"/>
                  <a:gd name="T53" fmla="*/ 2356 h 319"/>
                  <a:gd name="T54" fmla="*/ 2056 w 133"/>
                  <a:gd name="T55" fmla="*/ 1160 h 319"/>
                  <a:gd name="T56" fmla="*/ 2056 w 133"/>
                  <a:gd name="T57" fmla="*/ 683 h 319"/>
                  <a:gd name="T58" fmla="*/ 2056 w 133"/>
                  <a:gd name="T59" fmla="*/ 683 h 319"/>
                  <a:gd name="T60" fmla="*/ 1067 w 133"/>
                  <a:gd name="T61" fmla="*/ 0 h 319"/>
                  <a:gd name="T62" fmla="*/ 63 w 133"/>
                  <a:gd name="T63" fmla="*/ 683 h 319"/>
                  <a:gd name="T64" fmla="*/ 63 w 133"/>
                  <a:gd name="T65" fmla="*/ 683 h 319"/>
                  <a:gd name="T66" fmla="*/ 63 w 133"/>
                  <a:gd name="T67" fmla="*/ 683 h 319"/>
                  <a:gd name="T68" fmla="*/ 63 w 133"/>
                  <a:gd name="T69" fmla="*/ 683 h 319"/>
                  <a:gd name="T70" fmla="*/ 63 w 133"/>
                  <a:gd name="T71" fmla="*/ 683 h 319"/>
                  <a:gd name="T72" fmla="*/ 63 w 133"/>
                  <a:gd name="T73" fmla="*/ 1139 h 319"/>
                  <a:gd name="T74" fmla="*/ 0 w 133"/>
                  <a:gd name="T75" fmla="*/ 2070 h 319"/>
                  <a:gd name="T76" fmla="*/ 63 w 133"/>
                  <a:gd name="T77" fmla="*/ 2961 h 319"/>
                  <a:gd name="T78" fmla="*/ 0 w 133"/>
                  <a:gd name="T79" fmla="*/ 4028 h 319"/>
                  <a:gd name="T80" fmla="*/ 33 w 133"/>
                  <a:gd name="T81" fmla="*/ 5202 h 3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33" h="319">
                    <a:moveTo>
                      <a:pt x="2" y="274"/>
                    </a:moveTo>
                    <a:cubicBezTo>
                      <a:pt x="2" y="284"/>
                      <a:pt x="1" y="295"/>
                      <a:pt x="0" y="304"/>
                    </a:cubicBezTo>
                    <a:cubicBezTo>
                      <a:pt x="4" y="296"/>
                      <a:pt x="4" y="296"/>
                      <a:pt x="4" y="296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14" y="287"/>
                      <a:pt x="14" y="287"/>
                      <a:pt x="14" y="287"/>
                    </a:cubicBezTo>
                    <a:cubicBezTo>
                      <a:pt x="19" y="291"/>
                      <a:pt x="19" y="291"/>
                      <a:pt x="19" y="291"/>
                    </a:cubicBezTo>
                    <a:cubicBezTo>
                      <a:pt x="29" y="287"/>
                      <a:pt x="29" y="287"/>
                      <a:pt x="29" y="287"/>
                    </a:cubicBezTo>
                    <a:cubicBezTo>
                      <a:pt x="33" y="289"/>
                      <a:pt x="33" y="289"/>
                      <a:pt x="33" y="289"/>
                    </a:cubicBezTo>
                    <a:cubicBezTo>
                      <a:pt x="37" y="294"/>
                      <a:pt x="37" y="294"/>
                      <a:pt x="37" y="294"/>
                    </a:cubicBezTo>
                    <a:cubicBezTo>
                      <a:pt x="46" y="285"/>
                      <a:pt x="46" y="285"/>
                      <a:pt x="46" y="285"/>
                    </a:cubicBezTo>
                    <a:cubicBezTo>
                      <a:pt x="51" y="289"/>
                      <a:pt x="51" y="289"/>
                      <a:pt x="51" y="289"/>
                    </a:cubicBezTo>
                    <a:cubicBezTo>
                      <a:pt x="62" y="286"/>
                      <a:pt x="62" y="286"/>
                      <a:pt x="62" y="286"/>
                    </a:cubicBezTo>
                    <a:cubicBezTo>
                      <a:pt x="69" y="292"/>
                      <a:pt x="69" y="292"/>
                      <a:pt x="69" y="292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79" y="283"/>
                      <a:pt x="79" y="283"/>
                      <a:pt x="79" y="283"/>
                    </a:cubicBezTo>
                    <a:cubicBezTo>
                      <a:pt x="86" y="292"/>
                      <a:pt x="86" y="292"/>
                      <a:pt x="86" y="292"/>
                    </a:cubicBezTo>
                    <a:cubicBezTo>
                      <a:pt x="92" y="290"/>
                      <a:pt x="92" y="290"/>
                      <a:pt x="92" y="290"/>
                    </a:cubicBezTo>
                    <a:cubicBezTo>
                      <a:pt x="102" y="291"/>
                      <a:pt x="102" y="291"/>
                      <a:pt x="102" y="291"/>
                    </a:cubicBezTo>
                    <a:cubicBezTo>
                      <a:pt x="105" y="298"/>
                      <a:pt x="105" y="298"/>
                      <a:pt x="105" y="298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20" y="301"/>
                      <a:pt x="120" y="301"/>
                      <a:pt x="120" y="301"/>
                    </a:cubicBezTo>
                    <a:cubicBezTo>
                      <a:pt x="121" y="309"/>
                      <a:pt x="121" y="309"/>
                      <a:pt x="121" y="309"/>
                    </a:cubicBezTo>
                    <a:cubicBezTo>
                      <a:pt x="127" y="318"/>
                      <a:pt x="127" y="318"/>
                      <a:pt x="127" y="318"/>
                    </a:cubicBezTo>
                    <a:cubicBezTo>
                      <a:pt x="129" y="319"/>
                      <a:pt x="129" y="319"/>
                      <a:pt x="129" y="319"/>
                    </a:cubicBezTo>
                    <a:cubicBezTo>
                      <a:pt x="129" y="296"/>
                      <a:pt x="129" y="260"/>
                      <a:pt x="128" y="239"/>
                    </a:cubicBezTo>
                    <a:cubicBezTo>
                      <a:pt x="127" y="213"/>
                      <a:pt x="129" y="189"/>
                      <a:pt x="129" y="171"/>
                    </a:cubicBezTo>
                    <a:cubicBezTo>
                      <a:pt x="130" y="154"/>
                      <a:pt x="132" y="138"/>
                      <a:pt x="133" y="124"/>
                    </a:cubicBezTo>
                    <a:cubicBezTo>
                      <a:pt x="133" y="109"/>
                      <a:pt x="132" y="79"/>
                      <a:pt x="131" y="61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16"/>
                      <a:pt x="103" y="0"/>
                      <a:pt x="68" y="0"/>
                    </a:cubicBezTo>
                    <a:cubicBezTo>
                      <a:pt x="32" y="0"/>
                      <a:pt x="4" y="1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0" y="88"/>
                      <a:pt x="0" y="109"/>
                    </a:cubicBezTo>
                    <a:cubicBezTo>
                      <a:pt x="0" y="130"/>
                      <a:pt x="4" y="129"/>
                      <a:pt x="4" y="156"/>
                    </a:cubicBezTo>
                    <a:cubicBezTo>
                      <a:pt x="4" y="183"/>
                      <a:pt x="0" y="212"/>
                      <a:pt x="0" y="212"/>
                    </a:cubicBezTo>
                    <a:cubicBezTo>
                      <a:pt x="0" y="212"/>
                      <a:pt x="2" y="239"/>
                      <a:pt x="2" y="274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5" name="Freeform 299">
                <a:extLst>
                  <a:ext uri="{FF2B5EF4-FFF2-40B4-BE49-F238E27FC236}">
                    <a16:creationId xmlns:a16="http://schemas.microsoft.com/office/drawing/2014/main" id="{53362AE1-A9CE-491B-92B5-3BA507264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429"/>
                <a:ext cx="65" cy="1638"/>
              </a:xfrm>
              <a:custGeom>
                <a:avLst/>
                <a:gdLst>
                  <a:gd name="T0" fmla="*/ 113 w 26"/>
                  <a:gd name="T1" fmla="*/ 0 h 614"/>
                  <a:gd name="T2" fmla="*/ 0 w 26"/>
                  <a:gd name="T3" fmla="*/ 0 h 614"/>
                  <a:gd name="T4" fmla="*/ 0 w 26"/>
                  <a:gd name="T5" fmla="*/ 2812 h 614"/>
                  <a:gd name="T6" fmla="*/ 0 w 26"/>
                  <a:gd name="T7" fmla="*/ 2812 h 614"/>
                  <a:gd name="T8" fmla="*/ 283 w 26"/>
                  <a:gd name="T9" fmla="*/ 6171 h 614"/>
                  <a:gd name="T10" fmla="*/ 0 w 26"/>
                  <a:gd name="T11" fmla="*/ 9756 h 614"/>
                  <a:gd name="T12" fmla="*/ 0 w 26"/>
                  <a:gd name="T13" fmla="*/ 9799 h 614"/>
                  <a:gd name="T14" fmla="*/ 0 w 26"/>
                  <a:gd name="T15" fmla="*/ 11658 h 614"/>
                  <a:gd name="T16" fmla="*/ 113 w 26"/>
                  <a:gd name="T17" fmla="*/ 11658 h 614"/>
                  <a:gd name="T18" fmla="*/ 125 w 26"/>
                  <a:gd name="T19" fmla="*/ 9777 h 614"/>
                  <a:gd name="T20" fmla="*/ 408 w 26"/>
                  <a:gd name="T21" fmla="*/ 6171 h 614"/>
                  <a:gd name="T22" fmla="*/ 113 w 26"/>
                  <a:gd name="T23" fmla="*/ 2812 h 614"/>
                  <a:gd name="T24" fmla="*/ 113 w 26"/>
                  <a:gd name="T25" fmla="*/ 0 h 6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614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99"/>
                      <a:pt x="18" y="264"/>
                      <a:pt x="18" y="325"/>
                    </a:cubicBezTo>
                    <a:cubicBezTo>
                      <a:pt x="18" y="386"/>
                      <a:pt x="0" y="430"/>
                      <a:pt x="0" y="514"/>
                    </a:cubicBezTo>
                    <a:cubicBezTo>
                      <a:pt x="0" y="516"/>
                      <a:pt x="0" y="516"/>
                      <a:pt x="0" y="516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7" y="614"/>
                      <a:pt x="7" y="614"/>
                      <a:pt x="7" y="614"/>
                    </a:cubicBezTo>
                    <a:cubicBezTo>
                      <a:pt x="8" y="602"/>
                      <a:pt x="8" y="589"/>
                      <a:pt x="8" y="515"/>
                    </a:cubicBezTo>
                    <a:cubicBezTo>
                      <a:pt x="8" y="431"/>
                      <a:pt x="26" y="386"/>
                      <a:pt x="26" y="325"/>
                    </a:cubicBezTo>
                    <a:cubicBezTo>
                      <a:pt x="26" y="264"/>
                      <a:pt x="7" y="199"/>
                      <a:pt x="7" y="148"/>
                    </a:cubicBezTo>
                    <a:cubicBezTo>
                      <a:pt x="7" y="97"/>
                      <a:pt x="7" y="58"/>
                      <a:pt x="7" y="0"/>
                    </a:cubicBezTo>
                    <a:close/>
                  </a:path>
                </a:pathLst>
              </a:custGeom>
              <a:solidFill>
                <a:srgbClr val="FDC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6" name="Freeform 300">
                <a:extLst>
                  <a:ext uri="{FF2B5EF4-FFF2-40B4-BE49-F238E27FC236}">
                    <a16:creationId xmlns:a16="http://schemas.microsoft.com/office/drawing/2014/main" id="{4225DA33-FF86-4F0E-8DD8-376E16209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429"/>
                <a:ext cx="60" cy="1638"/>
              </a:xfrm>
              <a:custGeom>
                <a:avLst/>
                <a:gdLst>
                  <a:gd name="T0" fmla="*/ 375 w 24"/>
                  <a:gd name="T1" fmla="*/ 11658 h 614"/>
                  <a:gd name="T2" fmla="*/ 375 w 24"/>
                  <a:gd name="T3" fmla="*/ 8505 h 614"/>
                  <a:gd name="T4" fmla="*/ 125 w 24"/>
                  <a:gd name="T5" fmla="*/ 5850 h 614"/>
                  <a:gd name="T6" fmla="*/ 375 w 24"/>
                  <a:gd name="T7" fmla="*/ 2484 h 614"/>
                  <a:gd name="T8" fmla="*/ 375 w 24"/>
                  <a:gd name="T9" fmla="*/ 0 h 614"/>
                  <a:gd name="T10" fmla="*/ 270 w 24"/>
                  <a:gd name="T11" fmla="*/ 0 h 614"/>
                  <a:gd name="T12" fmla="*/ 250 w 24"/>
                  <a:gd name="T13" fmla="*/ 2505 h 614"/>
                  <a:gd name="T14" fmla="*/ 0 w 24"/>
                  <a:gd name="T15" fmla="*/ 5850 h 614"/>
                  <a:gd name="T16" fmla="*/ 270 w 24"/>
                  <a:gd name="T17" fmla="*/ 8868 h 614"/>
                  <a:gd name="T18" fmla="*/ 270 w 24"/>
                  <a:gd name="T19" fmla="*/ 11658 h 614"/>
                  <a:gd name="T20" fmla="*/ 375 w 24"/>
                  <a:gd name="T21" fmla="*/ 11658 h 6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" h="614">
                    <a:moveTo>
                      <a:pt x="24" y="614"/>
                    </a:moveTo>
                    <a:cubicBezTo>
                      <a:pt x="24" y="448"/>
                      <a:pt x="24" y="448"/>
                      <a:pt x="24" y="448"/>
                    </a:cubicBezTo>
                    <a:cubicBezTo>
                      <a:pt x="21" y="397"/>
                      <a:pt x="8" y="366"/>
                      <a:pt x="8" y="308"/>
                    </a:cubicBezTo>
                    <a:cubicBezTo>
                      <a:pt x="8" y="242"/>
                      <a:pt x="24" y="185"/>
                      <a:pt x="24" y="13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59"/>
                      <a:pt x="16" y="77"/>
                      <a:pt x="16" y="132"/>
                    </a:cubicBezTo>
                    <a:cubicBezTo>
                      <a:pt x="16" y="186"/>
                      <a:pt x="0" y="243"/>
                      <a:pt x="0" y="308"/>
                    </a:cubicBezTo>
                    <a:cubicBezTo>
                      <a:pt x="0" y="374"/>
                      <a:pt x="17" y="405"/>
                      <a:pt x="17" y="467"/>
                    </a:cubicBezTo>
                    <a:cubicBezTo>
                      <a:pt x="17" y="522"/>
                      <a:pt x="17" y="593"/>
                      <a:pt x="17" y="614"/>
                    </a:cubicBezTo>
                    <a:lnTo>
                      <a:pt x="24" y="614"/>
                    </a:lnTo>
                    <a:close/>
                  </a:path>
                </a:pathLst>
              </a:custGeom>
              <a:solidFill>
                <a:srgbClr val="FDC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7" name="Freeform 301">
                <a:extLst>
                  <a:ext uri="{FF2B5EF4-FFF2-40B4-BE49-F238E27FC236}">
                    <a16:creationId xmlns:a16="http://schemas.microsoft.com/office/drawing/2014/main" id="{B109806E-616C-4A4B-95C8-35FC38240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1779"/>
                <a:ext cx="947" cy="1026"/>
              </a:xfrm>
              <a:custGeom>
                <a:avLst/>
                <a:gdLst>
                  <a:gd name="T0" fmla="*/ 5632 w 379"/>
                  <a:gd name="T1" fmla="*/ 7251 h 385"/>
                  <a:gd name="T2" fmla="*/ 5632 w 379"/>
                  <a:gd name="T3" fmla="*/ 320 h 385"/>
                  <a:gd name="T4" fmla="*/ 5632 w 379"/>
                  <a:gd name="T5" fmla="*/ 2841 h 385"/>
                  <a:gd name="T6" fmla="*/ 5495 w 379"/>
                  <a:gd name="T7" fmla="*/ 2798 h 385"/>
                  <a:gd name="T8" fmla="*/ 5182 w 379"/>
                  <a:gd name="T9" fmla="*/ 2764 h 385"/>
                  <a:gd name="T10" fmla="*/ 4995 w 379"/>
                  <a:gd name="T11" fmla="*/ 2785 h 385"/>
                  <a:gd name="T12" fmla="*/ 4745 w 379"/>
                  <a:gd name="T13" fmla="*/ 2854 h 385"/>
                  <a:gd name="T14" fmla="*/ 4433 w 379"/>
                  <a:gd name="T15" fmla="*/ 2875 h 385"/>
                  <a:gd name="T16" fmla="*/ 4245 w 379"/>
                  <a:gd name="T17" fmla="*/ 2820 h 385"/>
                  <a:gd name="T18" fmla="*/ 4058 w 379"/>
                  <a:gd name="T19" fmla="*/ 2875 h 385"/>
                  <a:gd name="T20" fmla="*/ 3903 w 379"/>
                  <a:gd name="T21" fmla="*/ 2875 h 385"/>
                  <a:gd name="T22" fmla="*/ 3778 w 379"/>
                  <a:gd name="T23" fmla="*/ 2684 h 385"/>
                  <a:gd name="T24" fmla="*/ 3653 w 379"/>
                  <a:gd name="T25" fmla="*/ 2444 h 385"/>
                  <a:gd name="T26" fmla="*/ 3478 w 379"/>
                  <a:gd name="T27" fmla="*/ 2342 h 385"/>
                  <a:gd name="T28" fmla="*/ 3228 w 379"/>
                  <a:gd name="T29" fmla="*/ 2364 h 385"/>
                  <a:gd name="T30" fmla="*/ 3071 w 379"/>
                  <a:gd name="T31" fmla="*/ 2273 h 385"/>
                  <a:gd name="T32" fmla="*/ 2853 w 379"/>
                  <a:gd name="T33" fmla="*/ 2252 h 385"/>
                  <a:gd name="T34" fmla="*/ 2604 w 379"/>
                  <a:gd name="T35" fmla="*/ 2231 h 385"/>
                  <a:gd name="T36" fmla="*/ 2404 w 379"/>
                  <a:gd name="T37" fmla="*/ 2308 h 385"/>
                  <a:gd name="T38" fmla="*/ 2186 w 379"/>
                  <a:gd name="T39" fmla="*/ 2342 h 385"/>
                  <a:gd name="T40" fmla="*/ 2011 w 379"/>
                  <a:gd name="T41" fmla="*/ 2329 h 385"/>
                  <a:gd name="T42" fmla="*/ 1887 w 379"/>
                  <a:gd name="T43" fmla="*/ 2593 h 385"/>
                  <a:gd name="T44" fmla="*/ 1749 w 379"/>
                  <a:gd name="T45" fmla="*/ 2785 h 385"/>
                  <a:gd name="T46" fmla="*/ 1542 w 379"/>
                  <a:gd name="T47" fmla="*/ 2649 h 385"/>
                  <a:gd name="T48" fmla="*/ 1404 w 379"/>
                  <a:gd name="T49" fmla="*/ 2614 h 385"/>
                  <a:gd name="T50" fmla="*/ 999 w 379"/>
                  <a:gd name="T51" fmla="*/ 2500 h 385"/>
                  <a:gd name="T52" fmla="*/ 687 w 379"/>
                  <a:gd name="T53" fmla="*/ 2614 h 385"/>
                  <a:gd name="T54" fmla="*/ 387 w 379"/>
                  <a:gd name="T55" fmla="*/ 2614 h 385"/>
                  <a:gd name="T56" fmla="*/ 250 w 379"/>
                  <a:gd name="T57" fmla="*/ 2556 h 385"/>
                  <a:gd name="T58" fmla="*/ 0 w 379"/>
                  <a:gd name="T59" fmla="*/ 3352 h 385"/>
                  <a:gd name="T60" fmla="*/ 250 w 379"/>
                  <a:gd name="T61" fmla="*/ 4674 h 385"/>
                  <a:gd name="T62" fmla="*/ 342 w 379"/>
                  <a:gd name="T63" fmla="*/ 4560 h 385"/>
                  <a:gd name="T64" fmla="*/ 542 w 379"/>
                  <a:gd name="T65" fmla="*/ 4560 h 385"/>
                  <a:gd name="T66" fmla="*/ 825 w 379"/>
                  <a:gd name="T67" fmla="*/ 4432 h 385"/>
                  <a:gd name="T68" fmla="*/ 1199 w 379"/>
                  <a:gd name="T69" fmla="*/ 4466 h 385"/>
                  <a:gd name="T70" fmla="*/ 1542 w 379"/>
                  <a:gd name="T71" fmla="*/ 4445 h 385"/>
                  <a:gd name="T72" fmla="*/ 1749 w 379"/>
                  <a:gd name="T73" fmla="*/ 4581 h 385"/>
                  <a:gd name="T74" fmla="*/ 1904 w 379"/>
                  <a:gd name="T75" fmla="*/ 4616 h 385"/>
                  <a:gd name="T76" fmla="*/ 2091 w 379"/>
                  <a:gd name="T77" fmla="*/ 4317 h 385"/>
                  <a:gd name="T78" fmla="*/ 2324 w 379"/>
                  <a:gd name="T79" fmla="*/ 4317 h 385"/>
                  <a:gd name="T80" fmla="*/ 2446 w 379"/>
                  <a:gd name="T81" fmla="*/ 4466 h 385"/>
                  <a:gd name="T82" fmla="*/ 2666 w 379"/>
                  <a:gd name="T83" fmla="*/ 4355 h 385"/>
                  <a:gd name="T84" fmla="*/ 2946 w 379"/>
                  <a:gd name="T85" fmla="*/ 4410 h 385"/>
                  <a:gd name="T86" fmla="*/ 3228 w 379"/>
                  <a:gd name="T87" fmla="*/ 4333 h 385"/>
                  <a:gd name="T88" fmla="*/ 3478 w 379"/>
                  <a:gd name="T89" fmla="*/ 4317 h 385"/>
                  <a:gd name="T90" fmla="*/ 3633 w 379"/>
                  <a:gd name="T91" fmla="*/ 4389 h 385"/>
                  <a:gd name="T92" fmla="*/ 3778 w 379"/>
                  <a:gd name="T93" fmla="*/ 4488 h 385"/>
                  <a:gd name="T94" fmla="*/ 3870 w 379"/>
                  <a:gd name="T95" fmla="*/ 4658 h 385"/>
                  <a:gd name="T96" fmla="*/ 4058 w 379"/>
                  <a:gd name="T97" fmla="*/ 4674 h 385"/>
                  <a:gd name="T98" fmla="*/ 4245 w 379"/>
                  <a:gd name="T99" fmla="*/ 4717 h 385"/>
                  <a:gd name="T100" fmla="*/ 4433 w 379"/>
                  <a:gd name="T101" fmla="*/ 4752 h 385"/>
                  <a:gd name="T102" fmla="*/ 4745 w 379"/>
                  <a:gd name="T103" fmla="*/ 4885 h 385"/>
                  <a:gd name="T104" fmla="*/ 4995 w 379"/>
                  <a:gd name="T105" fmla="*/ 4808 h 385"/>
                  <a:gd name="T106" fmla="*/ 5182 w 379"/>
                  <a:gd name="T107" fmla="*/ 4786 h 385"/>
                  <a:gd name="T108" fmla="*/ 5495 w 379"/>
                  <a:gd name="T109" fmla="*/ 4829 h 385"/>
                  <a:gd name="T110" fmla="*/ 5632 w 379"/>
                  <a:gd name="T111" fmla="*/ 4957 h 38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79" h="385">
                    <a:moveTo>
                      <a:pt x="361" y="385"/>
                    </a:moveTo>
                    <a:cubicBezTo>
                      <a:pt x="361" y="383"/>
                      <a:pt x="361" y="383"/>
                      <a:pt x="361" y="383"/>
                    </a:cubicBezTo>
                    <a:cubicBezTo>
                      <a:pt x="361" y="299"/>
                      <a:pt x="379" y="255"/>
                      <a:pt x="379" y="194"/>
                    </a:cubicBezTo>
                    <a:cubicBezTo>
                      <a:pt x="379" y="133"/>
                      <a:pt x="361" y="68"/>
                      <a:pt x="361" y="17"/>
                    </a:cubicBezTo>
                    <a:cubicBezTo>
                      <a:pt x="361" y="17"/>
                      <a:pt x="361" y="17"/>
                      <a:pt x="361" y="17"/>
                    </a:cubicBezTo>
                    <a:cubicBezTo>
                      <a:pt x="361" y="150"/>
                      <a:pt x="361" y="150"/>
                      <a:pt x="361" y="150"/>
                    </a:cubicBezTo>
                    <a:cubicBezTo>
                      <a:pt x="360" y="149"/>
                      <a:pt x="360" y="149"/>
                      <a:pt x="360" y="149"/>
                    </a:cubicBezTo>
                    <a:cubicBezTo>
                      <a:pt x="352" y="148"/>
                      <a:pt x="352" y="148"/>
                      <a:pt x="352" y="148"/>
                    </a:cubicBezTo>
                    <a:cubicBezTo>
                      <a:pt x="344" y="150"/>
                      <a:pt x="344" y="150"/>
                      <a:pt x="344" y="150"/>
                    </a:cubicBezTo>
                    <a:cubicBezTo>
                      <a:pt x="332" y="146"/>
                      <a:pt x="332" y="146"/>
                      <a:pt x="332" y="146"/>
                    </a:cubicBezTo>
                    <a:cubicBezTo>
                      <a:pt x="325" y="150"/>
                      <a:pt x="325" y="150"/>
                      <a:pt x="325" y="150"/>
                    </a:cubicBezTo>
                    <a:cubicBezTo>
                      <a:pt x="320" y="147"/>
                      <a:pt x="320" y="147"/>
                      <a:pt x="320" y="147"/>
                    </a:cubicBezTo>
                    <a:cubicBezTo>
                      <a:pt x="318" y="143"/>
                      <a:pt x="318" y="143"/>
                      <a:pt x="318" y="143"/>
                    </a:cubicBezTo>
                    <a:cubicBezTo>
                      <a:pt x="304" y="151"/>
                      <a:pt x="304" y="151"/>
                      <a:pt x="304" y="151"/>
                    </a:cubicBezTo>
                    <a:cubicBezTo>
                      <a:pt x="294" y="143"/>
                      <a:pt x="294" y="143"/>
                      <a:pt x="294" y="143"/>
                    </a:cubicBezTo>
                    <a:cubicBezTo>
                      <a:pt x="284" y="152"/>
                      <a:pt x="284" y="152"/>
                      <a:pt x="284" y="152"/>
                    </a:cubicBezTo>
                    <a:cubicBezTo>
                      <a:pt x="279" y="144"/>
                      <a:pt x="279" y="144"/>
                      <a:pt x="279" y="144"/>
                    </a:cubicBezTo>
                    <a:cubicBezTo>
                      <a:pt x="272" y="149"/>
                      <a:pt x="272" y="149"/>
                      <a:pt x="272" y="149"/>
                    </a:cubicBezTo>
                    <a:cubicBezTo>
                      <a:pt x="264" y="143"/>
                      <a:pt x="264" y="143"/>
                      <a:pt x="264" y="143"/>
                    </a:cubicBezTo>
                    <a:cubicBezTo>
                      <a:pt x="260" y="152"/>
                      <a:pt x="260" y="152"/>
                      <a:pt x="260" y="152"/>
                    </a:cubicBezTo>
                    <a:cubicBezTo>
                      <a:pt x="251" y="152"/>
                      <a:pt x="251" y="152"/>
                      <a:pt x="251" y="152"/>
                    </a:cubicBezTo>
                    <a:cubicBezTo>
                      <a:pt x="250" y="152"/>
                      <a:pt x="250" y="152"/>
                      <a:pt x="250" y="152"/>
                    </a:cubicBezTo>
                    <a:cubicBezTo>
                      <a:pt x="248" y="151"/>
                      <a:pt x="248" y="151"/>
                      <a:pt x="248" y="151"/>
                    </a:cubicBezTo>
                    <a:cubicBezTo>
                      <a:pt x="242" y="142"/>
                      <a:pt x="242" y="142"/>
                      <a:pt x="242" y="142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26" y="131"/>
                      <a:pt x="226" y="131"/>
                      <a:pt x="226" y="131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3" y="123"/>
                      <a:pt x="213" y="123"/>
                      <a:pt x="213" y="123"/>
                    </a:cubicBezTo>
                    <a:cubicBezTo>
                      <a:pt x="207" y="125"/>
                      <a:pt x="207" y="125"/>
                      <a:pt x="207" y="125"/>
                    </a:cubicBezTo>
                    <a:cubicBezTo>
                      <a:pt x="200" y="116"/>
                      <a:pt x="200" y="116"/>
                      <a:pt x="200" y="116"/>
                    </a:cubicBezTo>
                    <a:cubicBezTo>
                      <a:pt x="197" y="120"/>
                      <a:pt x="197" y="120"/>
                      <a:pt x="197" y="120"/>
                    </a:cubicBezTo>
                    <a:cubicBezTo>
                      <a:pt x="190" y="125"/>
                      <a:pt x="190" y="125"/>
                      <a:pt x="190" y="125"/>
                    </a:cubicBezTo>
                    <a:cubicBezTo>
                      <a:pt x="183" y="119"/>
                      <a:pt x="183" y="119"/>
                      <a:pt x="183" y="119"/>
                    </a:cubicBezTo>
                    <a:cubicBezTo>
                      <a:pt x="172" y="122"/>
                      <a:pt x="172" y="122"/>
                      <a:pt x="172" y="122"/>
                    </a:cubicBezTo>
                    <a:cubicBezTo>
                      <a:pt x="167" y="118"/>
                      <a:pt x="167" y="118"/>
                      <a:pt x="167" y="118"/>
                    </a:cubicBezTo>
                    <a:cubicBezTo>
                      <a:pt x="158" y="127"/>
                      <a:pt x="158" y="127"/>
                      <a:pt x="158" y="127"/>
                    </a:cubicBezTo>
                    <a:cubicBezTo>
                      <a:pt x="154" y="122"/>
                      <a:pt x="154" y="122"/>
                      <a:pt x="154" y="122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40" y="124"/>
                      <a:pt x="140" y="124"/>
                      <a:pt x="140" y="124"/>
                    </a:cubicBezTo>
                    <a:cubicBezTo>
                      <a:pt x="135" y="120"/>
                      <a:pt x="135" y="120"/>
                      <a:pt x="135" y="120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8" y="146"/>
                      <a:pt x="118" y="146"/>
                      <a:pt x="118" y="146"/>
                    </a:cubicBezTo>
                    <a:cubicBezTo>
                      <a:pt x="112" y="147"/>
                      <a:pt x="112" y="147"/>
                      <a:pt x="112" y="147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99" y="140"/>
                      <a:pt x="99" y="140"/>
                      <a:pt x="99" y="140"/>
                    </a:cubicBezTo>
                    <a:cubicBezTo>
                      <a:pt x="96" y="131"/>
                      <a:pt x="96" y="131"/>
                      <a:pt x="96" y="131"/>
                    </a:cubicBezTo>
                    <a:cubicBezTo>
                      <a:pt x="90" y="138"/>
                      <a:pt x="90" y="138"/>
                      <a:pt x="90" y="138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53" y="139"/>
                      <a:pt x="53" y="139"/>
                      <a:pt x="53" y="139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38" y="130"/>
                      <a:pt x="38" y="130"/>
                      <a:pt x="38" y="130"/>
                    </a:cubicBezTo>
                    <a:cubicBezTo>
                      <a:pt x="25" y="138"/>
                      <a:pt x="25" y="138"/>
                      <a:pt x="25" y="138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16" y="135"/>
                      <a:pt x="16" y="135"/>
                      <a:pt x="16" y="13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54"/>
                      <a:pt x="0" y="111"/>
                      <a:pt x="0" y="177"/>
                    </a:cubicBezTo>
                    <a:cubicBezTo>
                      <a:pt x="0" y="235"/>
                      <a:pt x="13" y="266"/>
                      <a:pt x="16" y="317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7" y="247"/>
                      <a:pt x="17" y="247"/>
                      <a:pt x="17" y="247"/>
                    </a:cubicBezTo>
                    <a:cubicBezTo>
                      <a:pt x="22" y="241"/>
                      <a:pt x="22" y="241"/>
                      <a:pt x="22" y="241"/>
                    </a:cubicBezTo>
                    <a:cubicBezTo>
                      <a:pt x="25" y="243"/>
                      <a:pt x="25" y="243"/>
                      <a:pt x="25" y="243"/>
                    </a:cubicBezTo>
                    <a:cubicBezTo>
                      <a:pt x="35" y="241"/>
                      <a:pt x="35" y="241"/>
                      <a:pt x="35" y="241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53" y="234"/>
                      <a:pt x="53" y="234"/>
                      <a:pt x="53" y="234"/>
                    </a:cubicBezTo>
                    <a:cubicBezTo>
                      <a:pt x="64" y="227"/>
                      <a:pt x="64" y="227"/>
                      <a:pt x="64" y="227"/>
                    </a:cubicBezTo>
                    <a:cubicBezTo>
                      <a:pt x="77" y="236"/>
                      <a:pt x="77" y="236"/>
                      <a:pt x="77" y="236"/>
                    </a:cubicBezTo>
                    <a:cubicBezTo>
                      <a:pt x="90" y="233"/>
                      <a:pt x="90" y="233"/>
                      <a:pt x="90" y="233"/>
                    </a:cubicBezTo>
                    <a:cubicBezTo>
                      <a:pt x="99" y="235"/>
                      <a:pt x="99" y="235"/>
                      <a:pt x="99" y="235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12" y="242"/>
                      <a:pt x="112" y="242"/>
                      <a:pt x="112" y="242"/>
                    </a:cubicBezTo>
                    <a:cubicBezTo>
                      <a:pt x="122" y="244"/>
                      <a:pt x="122" y="244"/>
                      <a:pt x="122" y="244"/>
                    </a:cubicBezTo>
                    <a:cubicBezTo>
                      <a:pt x="122" y="244"/>
                      <a:pt x="122" y="244"/>
                      <a:pt x="122" y="244"/>
                    </a:cubicBezTo>
                    <a:cubicBezTo>
                      <a:pt x="128" y="231"/>
                      <a:pt x="128" y="231"/>
                      <a:pt x="128" y="231"/>
                    </a:cubicBezTo>
                    <a:cubicBezTo>
                      <a:pt x="134" y="228"/>
                      <a:pt x="134" y="228"/>
                      <a:pt x="134" y="228"/>
                    </a:cubicBezTo>
                    <a:cubicBezTo>
                      <a:pt x="138" y="232"/>
                      <a:pt x="138" y="232"/>
                      <a:pt x="138" y="232"/>
                    </a:cubicBezTo>
                    <a:cubicBezTo>
                      <a:pt x="149" y="228"/>
                      <a:pt x="149" y="228"/>
                      <a:pt x="149" y="228"/>
                    </a:cubicBezTo>
                    <a:cubicBezTo>
                      <a:pt x="153" y="230"/>
                      <a:pt x="153" y="230"/>
                      <a:pt x="153" y="230"/>
                    </a:cubicBezTo>
                    <a:cubicBezTo>
                      <a:pt x="157" y="236"/>
                      <a:pt x="157" y="236"/>
                      <a:pt x="157" y="236"/>
                    </a:cubicBezTo>
                    <a:cubicBezTo>
                      <a:pt x="166" y="227"/>
                      <a:pt x="166" y="227"/>
                      <a:pt x="166" y="227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82" y="227"/>
                      <a:pt x="182" y="227"/>
                      <a:pt x="182" y="227"/>
                    </a:cubicBezTo>
                    <a:cubicBezTo>
                      <a:pt x="189" y="233"/>
                      <a:pt x="189" y="233"/>
                      <a:pt x="189" y="233"/>
                    </a:cubicBezTo>
                    <a:cubicBezTo>
                      <a:pt x="197" y="223"/>
                      <a:pt x="197" y="223"/>
                      <a:pt x="197" y="223"/>
                    </a:cubicBezTo>
                    <a:cubicBezTo>
                      <a:pt x="207" y="229"/>
                      <a:pt x="207" y="229"/>
                      <a:pt x="207" y="229"/>
                    </a:cubicBezTo>
                    <a:cubicBezTo>
                      <a:pt x="212" y="227"/>
                      <a:pt x="212" y="227"/>
                      <a:pt x="212" y="227"/>
                    </a:cubicBezTo>
                    <a:cubicBezTo>
                      <a:pt x="223" y="228"/>
                      <a:pt x="223" y="228"/>
                      <a:pt x="223" y="228"/>
                    </a:cubicBezTo>
                    <a:cubicBezTo>
                      <a:pt x="225" y="234"/>
                      <a:pt x="225" y="234"/>
                      <a:pt x="225" y="234"/>
                    </a:cubicBezTo>
                    <a:cubicBezTo>
                      <a:pt x="233" y="232"/>
                      <a:pt x="233" y="232"/>
                      <a:pt x="233" y="232"/>
                    </a:cubicBezTo>
                    <a:cubicBezTo>
                      <a:pt x="241" y="238"/>
                      <a:pt x="241" y="238"/>
                      <a:pt x="241" y="238"/>
                    </a:cubicBezTo>
                    <a:cubicBezTo>
                      <a:pt x="242" y="237"/>
                      <a:pt x="242" y="237"/>
                      <a:pt x="242" y="237"/>
                    </a:cubicBezTo>
                    <a:cubicBezTo>
                      <a:pt x="248" y="246"/>
                      <a:pt x="248" y="246"/>
                      <a:pt x="248" y="246"/>
                    </a:cubicBezTo>
                    <a:cubicBezTo>
                      <a:pt x="248" y="246"/>
                      <a:pt x="248" y="246"/>
                      <a:pt x="248" y="246"/>
                    </a:cubicBezTo>
                    <a:cubicBezTo>
                      <a:pt x="251" y="247"/>
                      <a:pt x="251" y="247"/>
                      <a:pt x="251" y="247"/>
                    </a:cubicBezTo>
                    <a:cubicBezTo>
                      <a:pt x="260" y="247"/>
                      <a:pt x="260" y="247"/>
                      <a:pt x="260" y="247"/>
                    </a:cubicBezTo>
                    <a:cubicBezTo>
                      <a:pt x="264" y="242"/>
                      <a:pt x="264" y="242"/>
                      <a:pt x="264" y="242"/>
                    </a:cubicBezTo>
                    <a:cubicBezTo>
                      <a:pt x="272" y="249"/>
                      <a:pt x="272" y="249"/>
                      <a:pt x="272" y="249"/>
                    </a:cubicBezTo>
                    <a:cubicBezTo>
                      <a:pt x="279" y="244"/>
                      <a:pt x="279" y="244"/>
                      <a:pt x="279" y="244"/>
                    </a:cubicBezTo>
                    <a:cubicBezTo>
                      <a:pt x="284" y="251"/>
                      <a:pt x="284" y="251"/>
                      <a:pt x="284" y="251"/>
                    </a:cubicBezTo>
                    <a:cubicBezTo>
                      <a:pt x="294" y="255"/>
                      <a:pt x="294" y="255"/>
                      <a:pt x="294" y="255"/>
                    </a:cubicBezTo>
                    <a:cubicBezTo>
                      <a:pt x="304" y="258"/>
                      <a:pt x="304" y="258"/>
                      <a:pt x="304" y="258"/>
                    </a:cubicBezTo>
                    <a:cubicBezTo>
                      <a:pt x="315" y="252"/>
                      <a:pt x="315" y="252"/>
                      <a:pt x="315" y="252"/>
                    </a:cubicBezTo>
                    <a:cubicBezTo>
                      <a:pt x="320" y="254"/>
                      <a:pt x="320" y="254"/>
                      <a:pt x="320" y="254"/>
                    </a:cubicBezTo>
                    <a:cubicBezTo>
                      <a:pt x="325" y="257"/>
                      <a:pt x="325" y="257"/>
                      <a:pt x="325" y="257"/>
                    </a:cubicBezTo>
                    <a:cubicBezTo>
                      <a:pt x="332" y="253"/>
                      <a:pt x="332" y="253"/>
                      <a:pt x="332" y="253"/>
                    </a:cubicBezTo>
                    <a:cubicBezTo>
                      <a:pt x="344" y="257"/>
                      <a:pt x="344" y="257"/>
                      <a:pt x="344" y="257"/>
                    </a:cubicBezTo>
                    <a:cubicBezTo>
                      <a:pt x="352" y="255"/>
                      <a:pt x="352" y="255"/>
                      <a:pt x="352" y="255"/>
                    </a:cubicBezTo>
                    <a:cubicBezTo>
                      <a:pt x="360" y="262"/>
                      <a:pt x="360" y="262"/>
                      <a:pt x="360" y="262"/>
                    </a:cubicBezTo>
                    <a:cubicBezTo>
                      <a:pt x="361" y="262"/>
                      <a:pt x="361" y="262"/>
                      <a:pt x="361" y="262"/>
                    </a:cubicBezTo>
                    <a:lnTo>
                      <a:pt x="361" y="385"/>
                    </a:lnTo>
                    <a:close/>
                  </a:path>
                </a:pathLst>
              </a:custGeom>
              <a:solidFill>
                <a:srgbClr val="B36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8" name="Freeform 302">
                <a:extLst>
                  <a:ext uri="{FF2B5EF4-FFF2-40B4-BE49-F238E27FC236}">
                    <a16:creationId xmlns:a16="http://schemas.microsoft.com/office/drawing/2014/main" id="{5C6DADDD-A2B1-41A0-A8A4-BCE4A36B70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5" y="1779"/>
                <a:ext cx="947" cy="1026"/>
              </a:xfrm>
              <a:custGeom>
                <a:avLst/>
                <a:gdLst>
                  <a:gd name="T0" fmla="*/ 5495 w 379"/>
                  <a:gd name="T1" fmla="*/ 2798 h 385"/>
                  <a:gd name="T2" fmla="*/ 4962 w 379"/>
                  <a:gd name="T3" fmla="*/ 2705 h 385"/>
                  <a:gd name="T4" fmla="*/ 4245 w 379"/>
                  <a:gd name="T5" fmla="*/ 2820 h 385"/>
                  <a:gd name="T6" fmla="*/ 3870 w 379"/>
                  <a:gd name="T7" fmla="*/ 2854 h 385"/>
                  <a:gd name="T8" fmla="*/ 3478 w 379"/>
                  <a:gd name="T9" fmla="*/ 2342 h 385"/>
                  <a:gd name="T10" fmla="*/ 2966 w 379"/>
                  <a:gd name="T11" fmla="*/ 2364 h 385"/>
                  <a:gd name="T12" fmla="*/ 2404 w 379"/>
                  <a:gd name="T13" fmla="*/ 2308 h 385"/>
                  <a:gd name="T14" fmla="*/ 1949 w 379"/>
                  <a:gd name="T15" fmla="*/ 2444 h 385"/>
                  <a:gd name="T16" fmla="*/ 1542 w 379"/>
                  <a:gd name="T17" fmla="*/ 2649 h 385"/>
                  <a:gd name="T18" fmla="*/ 825 w 379"/>
                  <a:gd name="T19" fmla="*/ 2628 h 385"/>
                  <a:gd name="T20" fmla="*/ 250 w 379"/>
                  <a:gd name="T21" fmla="*/ 2556 h 385"/>
                  <a:gd name="T22" fmla="*/ 262 w 379"/>
                  <a:gd name="T23" fmla="*/ 4674 h 385"/>
                  <a:gd name="T24" fmla="*/ 825 w 379"/>
                  <a:gd name="T25" fmla="*/ 4432 h 385"/>
                  <a:gd name="T26" fmla="*/ 1624 w 379"/>
                  <a:gd name="T27" fmla="*/ 4616 h 385"/>
                  <a:gd name="T28" fmla="*/ 2091 w 379"/>
                  <a:gd name="T29" fmla="*/ 4317 h 385"/>
                  <a:gd name="T30" fmla="*/ 2591 w 379"/>
                  <a:gd name="T31" fmla="*/ 4296 h 385"/>
                  <a:gd name="T32" fmla="*/ 3228 w 379"/>
                  <a:gd name="T33" fmla="*/ 4333 h 385"/>
                  <a:gd name="T34" fmla="*/ 3758 w 379"/>
                  <a:gd name="T35" fmla="*/ 4504 h 385"/>
                  <a:gd name="T36" fmla="*/ 4058 w 379"/>
                  <a:gd name="T37" fmla="*/ 4674 h 385"/>
                  <a:gd name="T38" fmla="*/ 4590 w 379"/>
                  <a:gd name="T39" fmla="*/ 4829 h 385"/>
                  <a:gd name="T40" fmla="*/ 5182 w 379"/>
                  <a:gd name="T41" fmla="*/ 4786 h 385"/>
                  <a:gd name="T42" fmla="*/ 5632 w 379"/>
                  <a:gd name="T43" fmla="*/ 7286 h 385"/>
                  <a:gd name="T44" fmla="*/ 5694 w 379"/>
                  <a:gd name="T45" fmla="*/ 4957 h 385"/>
                  <a:gd name="T46" fmla="*/ 5212 w 379"/>
                  <a:gd name="T47" fmla="*/ 4717 h 385"/>
                  <a:gd name="T48" fmla="*/ 4932 w 379"/>
                  <a:gd name="T49" fmla="*/ 4696 h 385"/>
                  <a:gd name="T50" fmla="*/ 4415 w 379"/>
                  <a:gd name="T51" fmla="*/ 4560 h 385"/>
                  <a:gd name="T52" fmla="*/ 4070 w 379"/>
                  <a:gd name="T53" fmla="*/ 4525 h 385"/>
                  <a:gd name="T54" fmla="*/ 3790 w 379"/>
                  <a:gd name="T55" fmla="*/ 4389 h 385"/>
                  <a:gd name="T56" fmla="*/ 3541 w 379"/>
                  <a:gd name="T57" fmla="*/ 4275 h 385"/>
                  <a:gd name="T58" fmla="*/ 3103 w 379"/>
                  <a:gd name="T59" fmla="*/ 4147 h 385"/>
                  <a:gd name="T60" fmla="*/ 2684 w 379"/>
                  <a:gd name="T61" fmla="*/ 4261 h 385"/>
                  <a:gd name="T62" fmla="*/ 2416 w 379"/>
                  <a:gd name="T63" fmla="*/ 4275 h 385"/>
                  <a:gd name="T64" fmla="*/ 2061 w 379"/>
                  <a:gd name="T65" fmla="*/ 4240 h 385"/>
                  <a:gd name="T66" fmla="*/ 1729 w 379"/>
                  <a:gd name="T67" fmla="*/ 4488 h 385"/>
                  <a:gd name="T68" fmla="*/ 1387 w 379"/>
                  <a:gd name="T69" fmla="*/ 4317 h 385"/>
                  <a:gd name="T70" fmla="*/ 700 w 379"/>
                  <a:gd name="T71" fmla="*/ 4317 h 385"/>
                  <a:gd name="T72" fmla="*/ 280 w 379"/>
                  <a:gd name="T73" fmla="*/ 4504 h 385"/>
                  <a:gd name="T74" fmla="*/ 125 w 379"/>
                  <a:gd name="T75" fmla="*/ 1945 h 385"/>
                  <a:gd name="T76" fmla="*/ 312 w 379"/>
                  <a:gd name="T77" fmla="*/ 2614 h 385"/>
                  <a:gd name="T78" fmla="*/ 637 w 379"/>
                  <a:gd name="T79" fmla="*/ 2670 h 385"/>
                  <a:gd name="T80" fmla="*/ 1167 w 379"/>
                  <a:gd name="T81" fmla="*/ 2742 h 385"/>
                  <a:gd name="T82" fmla="*/ 1467 w 379"/>
                  <a:gd name="T83" fmla="*/ 2670 h 385"/>
                  <a:gd name="T84" fmla="*/ 1854 w 379"/>
                  <a:gd name="T85" fmla="*/ 2841 h 385"/>
                  <a:gd name="T86" fmla="*/ 2124 w 379"/>
                  <a:gd name="T87" fmla="*/ 2401 h 385"/>
                  <a:gd name="T88" fmla="*/ 2446 w 379"/>
                  <a:gd name="T89" fmla="*/ 2500 h 385"/>
                  <a:gd name="T90" fmla="*/ 2841 w 379"/>
                  <a:gd name="T91" fmla="*/ 2342 h 385"/>
                  <a:gd name="T92" fmla="*/ 3258 w 379"/>
                  <a:gd name="T93" fmla="*/ 2444 h 385"/>
                  <a:gd name="T94" fmla="*/ 3633 w 379"/>
                  <a:gd name="T95" fmla="*/ 2534 h 385"/>
                  <a:gd name="T96" fmla="*/ 3853 w 379"/>
                  <a:gd name="T97" fmla="*/ 2934 h 385"/>
                  <a:gd name="T98" fmla="*/ 4153 w 379"/>
                  <a:gd name="T99" fmla="*/ 2841 h 385"/>
                  <a:gd name="T100" fmla="*/ 4433 w 379"/>
                  <a:gd name="T101" fmla="*/ 2955 h 385"/>
                  <a:gd name="T102" fmla="*/ 4932 w 379"/>
                  <a:gd name="T103" fmla="*/ 2841 h 385"/>
                  <a:gd name="T104" fmla="*/ 5350 w 379"/>
                  <a:gd name="T105" fmla="*/ 2913 h 385"/>
                  <a:gd name="T106" fmla="*/ 5694 w 379"/>
                  <a:gd name="T107" fmla="*/ 2841 h 385"/>
                  <a:gd name="T108" fmla="*/ 5694 w 379"/>
                  <a:gd name="T109" fmla="*/ 5071 h 38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79" h="385">
                    <a:moveTo>
                      <a:pt x="361" y="17"/>
                    </a:moveTo>
                    <a:cubicBezTo>
                      <a:pt x="361" y="17"/>
                      <a:pt x="361" y="17"/>
                      <a:pt x="361" y="17"/>
                    </a:cubicBezTo>
                    <a:cubicBezTo>
                      <a:pt x="361" y="150"/>
                      <a:pt x="361" y="150"/>
                      <a:pt x="361" y="150"/>
                    </a:cubicBezTo>
                    <a:cubicBezTo>
                      <a:pt x="360" y="149"/>
                      <a:pt x="360" y="149"/>
                      <a:pt x="360" y="149"/>
                    </a:cubicBezTo>
                    <a:cubicBezTo>
                      <a:pt x="352" y="148"/>
                      <a:pt x="352" y="148"/>
                      <a:pt x="352" y="148"/>
                    </a:cubicBezTo>
                    <a:cubicBezTo>
                      <a:pt x="344" y="150"/>
                      <a:pt x="344" y="150"/>
                      <a:pt x="344" y="150"/>
                    </a:cubicBezTo>
                    <a:cubicBezTo>
                      <a:pt x="332" y="146"/>
                      <a:pt x="332" y="146"/>
                      <a:pt x="332" y="146"/>
                    </a:cubicBezTo>
                    <a:cubicBezTo>
                      <a:pt x="325" y="150"/>
                      <a:pt x="325" y="150"/>
                      <a:pt x="325" y="150"/>
                    </a:cubicBezTo>
                    <a:cubicBezTo>
                      <a:pt x="320" y="147"/>
                      <a:pt x="320" y="147"/>
                      <a:pt x="320" y="147"/>
                    </a:cubicBezTo>
                    <a:cubicBezTo>
                      <a:pt x="318" y="143"/>
                      <a:pt x="318" y="143"/>
                      <a:pt x="318" y="143"/>
                    </a:cubicBezTo>
                    <a:cubicBezTo>
                      <a:pt x="304" y="151"/>
                      <a:pt x="304" y="151"/>
                      <a:pt x="304" y="151"/>
                    </a:cubicBezTo>
                    <a:cubicBezTo>
                      <a:pt x="294" y="143"/>
                      <a:pt x="294" y="143"/>
                      <a:pt x="294" y="143"/>
                    </a:cubicBezTo>
                    <a:cubicBezTo>
                      <a:pt x="284" y="152"/>
                      <a:pt x="284" y="152"/>
                      <a:pt x="284" y="152"/>
                    </a:cubicBezTo>
                    <a:cubicBezTo>
                      <a:pt x="279" y="144"/>
                      <a:pt x="279" y="144"/>
                      <a:pt x="279" y="144"/>
                    </a:cubicBezTo>
                    <a:cubicBezTo>
                      <a:pt x="272" y="149"/>
                      <a:pt x="272" y="149"/>
                      <a:pt x="272" y="149"/>
                    </a:cubicBezTo>
                    <a:cubicBezTo>
                      <a:pt x="264" y="143"/>
                      <a:pt x="264" y="143"/>
                      <a:pt x="264" y="143"/>
                    </a:cubicBezTo>
                    <a:cubicBezTo>
                      <a:pt x="260" y="152"/>
                      <a:pt x="260" y="152"/>
                      <a:pt x="260" y="152"/>
                    </a:cubicBezTo>
                    <a:cubicBezTo>
                      <a:pt x="251" y="152"/>
                      <a:pt x="251" y="152"/>
                      <a:pt x="251" y="152"/>
                    </a:cubicBezTo>
                    <a:cubicBezTo>
                      <a:pt x="250" y="152"/>
                      <a:pt x="250" y="152"/>
                      <a:pt x="250" y="152"/>
                    </a:cubicBezTo>
                    <a:cubicBezTo>
                      <a:pt x="248" y="151"/>
                      <a:pt x="248" y="151"/>
                      <a:pt x="248" y="151"/>
                    </a:cubicBezTo>
                    <a:cubicBezTo>
                      <a:pt x="242" y="142"/>
                      <a:pt x="242" y="142"/>
                      <a:pt x="242" y="142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26" y="131"/>
                      <a:pt x="226" y="131"/>
                      <a:pt x="226" y="131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3" y="123"/>
                      <a:pt x="213" y="123"/>
                      <a:pt x="213" y="123"/>
                    </a:cubicBezTo>
                    <a:cubicBezTo>
                      <a:pt x="207" y="125"/>
                      <a:pt x="207" y="125"/>
                      <a:pt x="207" y="125"/>
                    </a:cubicBezTo>
                    <a:cubicBezTo>
                      <a:pt x="200" y="116"/>
                      <a:pt x="200" y="116"/>
                      <a:pt x="200" y="116"/>
                    </a:cubicBezTo>
                    <a:cubicBezTo>
                      <a:pt x="197" y="120"/>
                      <a:pt x="197" y="120"/>
                      <a:pt x="197" y="120"/>
                    </a:cubicBezTo>
                    <a:cubicBezTo>
                      <a:pt x="190" y="125"/>
                      <a:pt x="190" y="125"/>
                      <a:pt x="190" y="125"/>
                    </a:cubicBezTo>
                    <a:cubicBezTo>
                      <a:pt x="183" y="119"/>
                      <a:pt x="183" y="119"/>
                      <a:pt x="183" y="119"/>
                    </a:cubicBezTo>
                    <a:cubicBezTo>
                      <a:pt x="172" y="122"/>
                      <a:pt x="172" y="122"/>
                      <a:pt x="172" y="122"/>
                    </a:cubicBezTo>
                    <a:cubicBezTo>
                      <a:pt x="167" y="118"/>
                      <a:pt x="167" y="118"/>
                      <a:pt x="167" y="118"/>
                    </a:cubicBezTo>
                    <a:cubicBezTo>
                      <a:pt x="158" y="127"/>
                      <a:pt x="158" y="127"/>
                      <a:pt x="158" y="127"/>
                    </a:cubicBezTo>
                    <a:cubicBezTo>
                      <a:pt x="154" y="122"/>
                      <a:pt x="154" y="122"/>
                      <a:pt x="154" y="122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40" y="124"/>
                      <a:pt x="140" y="124"/>
                      <a:pt x="140" y="124"/>
                    </a:cubicBezTo>
                    <a:cubicBezTo>
                      <a:pt x="135" y="120"/>
                      <a:pt x="135" y="120"/>
                      <a:pt x="135" y="120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8" y="146"/>
                      <a:pt x="118" y="146"/>
                      <a:pt x="118" y="146"/>
                    </a:cubicBezTo>
                    <a:cubicBezTo>
                      <a:pt x="112" y="147"/>
                      <a:pt x="112" y="147"/>
                      <a:pt x="112" y="147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99" y="140"/>
                      <a:pt x="99" y="140"/>
                      <a:pt x="99" y="140"/>
                    </a:cubicBezTo>
                    <a:cubicBezTo>
                      <a:pt x="96" y="131"/>
                      <a:pt x="96" y="131"/>
                      <a:pt x="96" y="131"/>
                    </a:cubicBezTo>
                    <a:cubicBezTo>
                      <a:pt x="90" y="138"/>
                      <a:pt x="90" y="138"/>
                      <a:pt x="90" y="138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53" y="139"/>
                      <a:pt x="53" y="139"/>
                      <a:pt x="53" y="139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38" y="130"/>
                      <a:pt x="38" y="130"/>
                      <a:pt x="38" y="130"/>
                    </a:cubicBezTo>
                    <a:cubicBezTo>
                      <a:pt x="25" y="138"/>
                      <a:pt x="25" y="138"/>
                      <a:pt x="25" y="138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16" y="135"/>
                      <a:pt x="16" y="135"/>
                      <a:pt x="16" y="13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54"/>
                      <a:pt x="0" y="111"/>
                      <a:pt x="0" y="177"/>
                    </a:cubicBezTo>
                    <a:cubicBezTo>
                      <a:pt x="0" y="235"/>
                      <a:pt x="13" y="266"/>
                      <a:pt x="16" y="317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7" y="247"/>
                      <a:pt x="17" y="247"/>
                      <a:pt x="17" y="247"/>
                    </a:cubicBezTo>
                    <a:cubicBezTo>
                      <a:pt x="22" y="241"/>
                      <a:pt x="22" y="241"/>
                      <a:pt x="22" y="241"/>
                    </a:cubicBezTo>
                    <a:cubicBezTo>
                      <a:pt x="25" y="243"/>
                      <a:pt x="25" y="243"/>
                      <a:pt x="25" y="243"/>
                    </a:cubicBezTo>
                    <a:cubicBezTo>
                      <a:pt x="35" y="241"/>
                      <a:pt x="35" y="241"/>
                      <a:pt x="35" y="241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53" y="234"/>
                      <a:pt x="53" y="234"/>
                      <a:pt x="53" y="234"/>
                    </a:cubicBezTo>
                    <a:cubicBezTo>
                      <a:pt x="64" y="227"/>
                      <a:pt x="64" y="227"/>
                      <a:pt x="64" y="227"/>
                    </a:cubicBezTo>
                    <a:cubicBezTo>
                      <a:pt x="77" y="236"/>
                      <a:pt x="77" y="236"/>
                      <a:pt x="77" y="236"/>
                    </a:cubicBezTo>
                    <a:cubicBezTo>
                      <a:pt x="90" y="233"/>
                      <a:pt x="90" y="233"/>
                      <a:pt x="90" y="233"/>
                    </a:cubicBezTo>
                    <a:cubicBezTo>
                      <a:pt x="99" y="235"/>
                      <a:pt x="99" y="235"/>
                      <a:pt x="99" y="235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12" y="242"/>
                      <a:pt x="112" y="242"/>
                      <a:pt x="112" y="242"/>
                    </a:cubicBezTo>
                    <a:cubicBezTo>
                      <a:pt x="122" y="244"/>
                      <a:pt x="122" y="244"/>
                      <a:pt x="122" y="244"/>
                    </a:cubicBezTo>
                    <a:cubicBezTo>
                      <a:pt x="122" y="244"/>
                      <a:pt x="122" y="244"/>
                      <a:pt x="122" y="244"/>
                    </a:cubicBezTo>
                    <a:cubicBezTo>
                      <a:pt x="128" y="231"/>
                      <a:pt x="128" y="231"/>
                      <a:pt x="128" y="231"/>
                    </a:cubicBezTo>
                    <a:cubicBezTo>
                      <a:pt x="134" y="228"/>
                      <a:pt x="134" y="228"/>
                      <a:pt x="134" y="228"/>
                    </a:cubicBezTo>
                    <a:cubicBezTo>
                      <a:pt x="138" y="232"/>
                      <a:pt x="138" y="232"/>
                      <a:pt x="138" y="232"/>
                    </a:cubicBezTo>
                    <a:cubicBezTo>
                      <a:pt x="149" y="228"/>
                      <a:pt x="149" y="228"/>
                      <a:pt x="149" y="228"/>
                    </a:cubicBezTo>
                    <a:cubicBezTo>
                      <a:pt x="153" y="230"/>
                      <a:pt x="153" y="230"/>
                      <a:pt x="153" y="230"/>
                    </a:cubicBezTo>
                    <a:cubicBezTo>
                      <a:pt x="157" y="236"/>
                      <a:pt x="157" y="236"/>
                      <a:pt x="157" y="236"/>
                    </a:cubicBezTo>
                    <a:cubicBezTo>
                      <a:pt x="166" y="227"/>
                      <a:pt x="166" y="227"/>
                      <a:pt x="166" y="227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82" y="227"/>
                      <a:pt x="182" y="227"/>
                      <a:pt x="182" y="227"/>
                    </a:cubicBezTo>
                    <a:cubicBezTo>
                      <a:pt x="189" y="233"/>
                      <a:pt x="189" y="233"/>
                      <a:pt x="189" y="233"/>
                    </a:cubicBezTo>
                    <a:cubicBezTo>
                      <a:pt x="197" y="223"/>
                      <a:pt x="197" y="223"/>
                      <a:pt x="197" y="223"/>
                    </a:cubicBezTo>
                    <a:cubicBezTo>
                      <a:pt x="207" y="229"/>
                      <a:pt x="207" y="229"/>
                      <a:pt x="207" y="229"/>
                    </a:cubicBezTo>
                    <a:cubicBezTo>
                      <a:pt x="212" y="227"/>
                      <a:pt x="212" y="227"/>
                      <a:pt x="212" y="227"/>
                    </a:cubicBezTo>
                    <a:cubicBezTo>
                      <a:pt x="223" y="228"/>
                      <a:pt x="223" y="228"/>
                      <a:pt x="223" y="228"/>
                    </a:cubicBezTo>
                    <a:cubicBezTo>
                      <a:pt x="225" y="234"/>
                      <a:pt x="225" y="234"/>
                      <a:pt x="225" y="234"/>
                    </a:cubicBezTo>
                    <a:cubicBezTo>
                      <a:pt x="233" y="232"/>
                      <a:pt x="233" y="232"/>
                      <a:pt x="233" y="232"/>
                    </a:cubicBezTo>
                    <a:cubicBezTo>
                      <a:pt x="241" y="238"/>
                      <a:pt x="241" y="238"/>
                      <a:pt x="241" y="238"/>
                    </a:cubicBezTo>
                    <a:cubicBezTo>
                      <a:pt x="242" y="237"/>
                      <a:pt x="242" y="237"/>
                      <a:pt x="242" y="237"/>
                    </a:cubicBezTo>
                    <a:cubicBezTo>
                      <a:pt x="248" y="246"/>
                      <a:pt x="248" y="246"/>
                      <a:pt x="248" y="246"/>
                    </a:cubicBezTo>
                    <a:cubicBezTo>
                      <a:pt x="248" y="246"/>
                      <a:pt x="248" y="246"/>
                      <a:pt x="248" y="246"/>
                    </a:cubicBezTo>
                    <a:cubicBezTo>
                      <a:pt x="251" y="247"/>
                      <a:pt x="251" y="247"/>
                      <a:pt x="251" y="247"/>
                    </a:cubicBezTo>
                    <a:cubicBezTo>
                      <a:pt x="260" y="247"/>
                      <a:pt x="260" y="247"/>
                      <a:pt x="260" y="247"/>
                    </a:cubicBezTo>
                    <a:cubicBezTo>
                      <a:pt x="264" y="242"/>
                      <a:pt x="264" y="242"/>
                      <a:pt x="264" y="242"/>
                    </a:cubicBezTo>
                    <a:cubicBezTo>
                      <a:pt x="272" y="249"/>
                      <a:pt x="272" y="249"/>
                      <a:pt x="272" y="249"/>
                    </a:cubicBezTo>
                    <a:cubicBezTo>
                      <a:pt x="279" y="244"/>
                      <a:pt x="279" y="244"/>
                      <a:pt x="279" y="244"/>
                    </a:cubicBezTo>
                    <a:cubicBezTo>
                      <a:pt x="284" y="251"/>
                      <a:pt x="284" y="251"/>
                      <a:pt x="284" y="251"/>
                    </a:cubicBezTo>
                    <a:cubicBezTo>
                      <a:pt x="294" y="255"/>
                      <a:pt x="294" y="255"/>
                      <a:pt x="294" y="255"/>
                    </a:cubicBezTo>
                    <a:cubicBezTo>
                      <a:pt x="304" y="258"/>
                      <a:pt x="304" y="258"/>
                      <a:pt x="304" y="258"/>
                    </a:cubicBezTo>
                    <a:cubicBezTo>
                      <a:pt x="315" y="252"/>
                      <a:pt x="315" y="252"/>
                      <a:pt x="315" y="252"/>
                    </a:cubicBezTo>
                    <a:cubicBezTo>
                      <a:pt x="320" y="254"/>
                      <a:pt x="320" y="254"/>
                      <a:pt x="320" y="254"/>
                    </a:cubicBezTo>
                    <a:cubicBezTo>
                      <a:pt x="325" y="257"/>
                      <a:pt x="325" y="257"/>
                      <a:pt x="325" y="257"/>
                    </a:cubicBezTo>
                    <a:cubicBezTo>
                      <a:pt x="332" y="253"/>
                      <a:pt x="332" y="253"/>
                      <a:pt x="332" y="253"/>
                    </a:cubicBezTo>
                    <a:cubicBezTo>
                      <a:pt x="344" y="257"/>
                      <a:pt x="344" y="257"/>
                      <a:pt x="344" y="257"/>
                    </a:cubicBezTo>
                    <a:cubicBezTo>
                      <a:pt x="352" y="255"/>
                      <a:pt x="352" y="255"/>
                      <a:pt x="352" y="255"/>
                    </a:cubicBezTo>
                    <a:cubicBezTo>
                      <a:pt x="360" y="262"/>
                      <a:pt x="360" y="262"/>
                      <a:pt x="360" y="262"/>
                    </a:cubicBezTo>
                    <a:cubicBezTo>
                      <a:pt x="361" y="262"/>
                      <a:pt x="361" y="262"/>
                      <a:pt x="361" y="262"/>
                    </a:cubicBezTo>
                    <a:cubicBezTo>
                      <a:pt x="361" y="385"/>
                      <a:pt x="361" y="385"/>
                      <a:pt x="361" y="385"/>
                    </a:cubicBezTo>
                    <a:cubicBezTo>
                      <a:pt x="361" y="383"/>
                      <a:pt x="361" y="383"/>
                      <a:pt x="361" y="383"/>
                    </a:cubicBezTo>
                    <a:cubicBezTo>
                      <a:pt x="361" y="299"/>
                      <a:pt x="379" y="255"/>
                      <a:pt x="379" y="194"/>
                    </a:cubicBezTo>
                    <a:cubicBezTo>
                      <a:pt x="379" y="133"/>
                      <a:pt x="361" y="68"/>
                      <a:pt x="361" y="17"/>
                    </a:cubicBezTo>
                    <a:close/>
                    <a:moveTo>
                      <a:pt x="365" y="268"/>
                    </a:moveTo>
                    <a:cubicBezTo>
                      <a:pt x="365" y="264"/>
                      <a:pt x="365" y="262"/>
                      <a:pt x="365" y="262"/>
                    </a:cubicBezTo>
                    <a:cubicBezTo>
                      <a:pt x="365" y="261"/>
                      <a:pt x="364" y="259"/>
                      <a:pt x="363" y="258"/>
                    </a:cubicBezTo>
                    <a:cubicBezTo>
                      <a:pt x="355" y="252"/>
                      <a:pt x="355" y="252"/>
                      <a:pt x="355" y="252"/>
                    </a:cubicBezTo>
                    <a:cubicBezTo>
                      <a:pt x="354" y="251"/>
                      <a:pt x="353" y="250"/>
                      <a:pt x="351" y="251"/>
                    </a:cubicBezTo>
                    <a:cubicBezTo>
                      <a:pt x="351" y="251"/>
                      <a:pt x="347" y="252"/>
                      <a:pt x="345" y="253"/>
                    </a:cubicBezTo>
                    <a:cubicBezTo>
                      <a:pt x="342" y="252"/>
                      <a:pt x="334" y="249"/>
                      <a:pt x="334" y="249"/>
                    </a:cubicBezTo>
                    <a:cubicBezTo>
                      <a:pt x="332" y="248"/>
                      <a:pt x="331" y="248"/>
                      <a:pt x="330" y="249"/>
                    </a:cubicBezTo>
                    <a:cubicBezTo>
                      <a:pt x="330" y="249"/>
                      <a:pt x="327" y="251"/>
                      <a:pt x="325" y="252"/>
                    </a:cubicBezTo>
                    <a:cubicBezTo>
                      <a:pt x="324" y="251"/>
                      <a:pt x="322" y="250"/>
                      <a:pt x="322" y="250"/>
                    </a:cubicBezTo>
                    <a:cubicBezTo>
                      <a:pt x="322" y="250"/>
                      <a:pt x="321" y="250"/>
                      <a:pt x="321" y="250"/>
                    </a:cubicBezTo>
                    <a:cubicBezTo>
                      <a:pt x="316" y="248"/>
                      <a:pt x="316" y="248"/>
                      <a:pt x="316" y="248"/>
                    </a:cubicBezTo>
                    <a:cubicBezTo>
                      <a:pt x="315" y="247"/>
                      <a:pt x="314" y="247"/>
                      <a:pt x="312" y="248"/>
                    </a:cubicBezTo>
                    <a:cubicBezTo>
                      <a:pt x="312" y="248"/>
                      <a:pt x="306" y="252"/>
                      <a:pt x="304" y="253"/>
                    </a:cubicBezTo>
                    <a:cubicBezTo>
                      <a:pt x="301" y="252"/>
                      <a:pt x="296" y="251"/>
                      <a:pt x="296" y="251"/>
                    </a:cubicBezTo>
                    <a:cubicBezTo>
                      <a:pt x="296" y="251"/>
                      <a:pt x="289" y="248"/>
                      <a:pt x="287" y="248"/>
                    </a:cubicBezTo>
                    <a:cubicBezTo>
                      <a:pt x="286" y="246"/>
                      <a:pt x="283" y="241"/>
                      <a:pt x="283" y="241"/>
                    </a:cubicBezTo>
                    <a:cubicBezTo>
                      <a:pt x="282" y="240"/>
                      <a:pt x="281" y="239"/>
                      <a:pt x="280" y="239"/>
                    </a:cubicBezTo>
                    <a:cubicBezTo>
                      <a:pt x="279" y="239"/>
                      <a:pt x="277" y="239"/>
                      <a:pt x="276" y="240"/>
                    </a:cubicBezTo>
                    <a:cubicBezTo>
                      <a:pt x="276" y="240"/>
                      <a:pt x="274" y="242"/>
                      <a:pt x="272" y="243"/>
                    </a:cubicBezTo>
                    <a:cubicBezTo>
                      <a:pt x="270" y="241"/>
                      <a:pt x="267" y="239"/>
                      <a:pt x="267" y="239"/>
                    </a:cubicBezTo>
                    <a:cubicBezTo>
                      <a:pt x="265" y="237"/>
                      <a:pt x="263" y="237"/>
                      <a:pt x="261" y="239"/>
                    </a:cubicBezTo>
                    <a:cubicBezTo>
                      <a:pt x="261" y="239"/>
                      <a:pt x="259" y="241"/>
                      <a:pt x="258" y="242"/>
                    </a:cubicBezTo>
                    <a:cubicBezTo>
                      <a:pt x="256" y="243"/>
                      <a:pt x="253" y="243"/>
                      <a:pt x="252" y="243"/>
                    </a:cubicBezTo>
                    <a:cubicBezTo>
                      <a:pt x="252" y="243"/>
                      <a:pt x="252" y="243"/>
                      <a:pt x="251" y="243"/>
                    </a:cubicBezTo>
                    <a:cubicBezTo>
                      <a:pt x="250" y="241"/>
                      <a:pt x="246" y="234"/>
                      <a:pt x="246" y="234"/>
                    </a:cubicBezTo>
                    <a:cubicBezTo>
                      <a:pt x="245" y="233"/>
                      <a:pt x="244" y="233"/>
                      <a:pt x="243" y="232"/>
                    </a:cubicBezTo>
                    <a:cubicBezTo>
                      <a:pt x="242" y="232"/>
                      <a:pt x="242" y="233"/>
                      <a:pt x="241" y="233"/>
                    </a:cubicBezTo>
                    <a:cubicBezTo>
                      <a:pt x="239" y="231"/>
                      <a:pt x="236" y="229"/>
                      <a:pt x="236" y="229"/>
                    </a:cubicBezTo>
                    <a:cubicBezTo>
                      <a:pt x="234" y="228"/>
                      <a:pt x="233" y="227"/>
                      <a:pt x="232" y="228"/>
                    </a:cubicBezTo>
                    <a:cubicBezTo>
                      <a:pt x="232" y="228"/>
                      <a:pt x="230" y="228"/>
                      <a:pt x="228" y="229"/>
                    </a:cubicBezTo>
                    <a:cubicBezTo>
                      <a:pt x="228" y="228"/>
                      <a:pt x="227" y="226"/>
                      <a:pt x="227" y="226"/>
                    </a:cubicBezTo>
                    <a:cubicBezTo>
                      <a:pt x="226" y="225"/>
                      <a:pt x="225" y="223"/>
                      <a:pt x="223" y="223"/>
                    </a:cubicBezTo>
                    <a:cubicBezTo>
                      <a:pt x="213" y="222"/>
                      <a:pt x="213" y="222"/>
                      <a:pt x="213" y="222"/>
                    </a:cubicBezTo>
                    <a:cubicBezTo>
                      <a:pt x="212" y="222"/>
                      <a:pt x="211" y="222"/>
                      <a:pt x="210" y="222"/>
                    </a:cubicBezTo>
                    <a:cubicBezTo>
                      <a:pt x="210" y="222"/>
                      <a:pt x="209" y="223"/>
                      <a:pt x="207" y="224"/>
                    </a:cubicBezTo>
                    <a:cubicBezTo>
                      <a:pt x="205" y="222"/>
                      <a:pt x="199" y="219"/>
                      <a:pt x="199" y="219"/>
                    </a:cubicBezTo>
                    <a:cubicBezTo>
                      <a:pt x="197" y="218"/>
                      <a:pt x="194" y="219"/>
                      <a:pt x="193" y="220"/>
                    </a:cubicBezTo>
                    <a:cubicBezTo>
                      <a:pt x="193" y="220"/>
                      <a:pt x="191" y="224"/>
                      <a:pt x="189" y="227"/>
                    </a:cubicBezTo>
                    <a:cubicBezTo>
                      <a:pt x="187" y="225"/>
                      <a:pt x="185" y="224"/>
                      <a:pt x="185" y="224"/>
                    </a:cubicBezTo>
                    <a:cubicBezTo>
                      <a:pt x="184" y="223"/>
                      <a:pt x="183" y="223"/>
                      <a:pt x="181" y="223"/>
                    </a:cubicBezTo>
                    <a:cubicBezTo>
                      <a:pt x="181" y="223"/>
                      <a:pt x="174" y="224"/>
                      <a:pt x="172" y="225"/>
                    </a:cubicBezTo>
                    <a:cubicBezTo>
                      <a:pt x="170" y="224"/>
                      <a:pt x="168" y="223"/>
                      <a:pt x="168" y="223"/>
                    </a:cubicBezTo>
                    <a:cubicBezTo>
                      <a:pt x="166" y="222"/>
                      <a:pt x="164" y="222"/>
                      <a:pt x="162" y="223"/>
                    </a:cubicBezTo>
                    <a:cubicBezTo>
                      <a:pt x="162" y="223"/>
                      <a:pt x="160" y="226"/>
                      <a:pt x="157" y="228"/>
                    </a:cubicBezTo>
                    <a:cubicBezTo>
                      <a:pt x="157" y="228"/>
                      <a:pt x="157" y="228"/>
                      <a:pt x="157" y="228"/>
                    </a:cubicBezTo>
                    <a:cubicBezTo>
                      <a:pt x="157" y="227"/>
                      <a:pt x="156" y="226"/>
                      <a:pt x="155" y="226"/>
                    </a:cubicBezTo>
                    <a:cubicBezTo>
                      <a:pt x="151" y="224"/>
                      <a:pt x="151" y="224"/>
                      <a:pt x="151" y="224"/>
                    </a:cubicBezTo>
                    <a:cubicBezTo>
                      <a:pt x="149" y="223"/>
                      <a:pt x="148" y="223"/>
                      <a:pt x="147" y="224"/>
                    </a:cubicBezTo>
                    <a:cubicBezTo>
                      <a:pt x="147" y="224"/>
                      <a:pt x="142" y="225"/>
                      <a:pt x="139" y="227"/>
                    </a:cubicBezTo>
                    <a:cubicBezTo>
                      <a:pt x="138" y="226"/>
                      <a:pt x="137" y="224"/>
                      <a:pt x="137" y="224"/>
                    </a:cubicBezTo>
                    <a:cubicBezTo>
                      <a:pt x="136" y="223"/>
                      <a:pt x="133" y="223"/>
                      <a:pt x="132" y="224"/>
                    </a:cubicBezTo>
                    <a:cubicBezTo>
                      <a:pt x="126" y="227"/>
                      <a:pt x="126" y="227"/>
                      <a:pt x="126" y="227"/>
                    </a:cubicBezTo>
                    <a:cubicBezTo>
                      <a:pt x="125" y="228"/>
                      <a:pt x="124" y="228"/>
                      <a:pt x="124" y="229"/>
                    </a:cubicBezTo>
                    <a:cubicBezTo>
                      <a:pt x="124" y="229"/>
                      <a:pt x="121" y="235"/>
                      <a:pt x="120" y="239"/>
                    </a:cubicBezTo>
                    <a:cubicBezTo>
                      <a:pt x="117" y="238"/>
                      <a:pt x="114" y="237"/>
                      <a:pt x="114" y="237"/>
                    </a:cubicBezTo>
                    <a:cubicBezTo>
                      <a:pt x="113" y="237"/>
                      <a:pt x="112" y="237"/>
                      <a:pt x="111" y="237"/>
                    </a:cubicBezTo>
                    <a:cubicBezTo>
                      <a:pt x="111" y="237"/>
                      <a:pt x="109" y="238"/>
                      <a:pt x="106" y="239"/>
                    </a:cubicBezTo>
                    <a:cubicBezTo>
                      <a:pt x="105" y="236"/>
                      <a:pt x="103" y="233"/>
                      <a:pt x="103" y="233"/>
                    </a:cubicBezTo>
                    <a:cubicBezTo>
                      <a:pt x="102" y="232"/>
                      <a:pt x="101" y="231"/>
                      <a:pt x="100" y="231"/>
                    </a:cubicBezTo>
                    <a:cubicBezTo>
                      <a:pt x="91" y="228"/>
                      <a:pt x="91" y="228"/>
                      <a:pt x="91" y="228"/>
                    </a:cubicBezTo>
                    <a:cubicBezTo>
                      <a:pt x="90" y="228"/>
                      <a:pt x="89" y="228"/>
                      <a:pt x="89" y="228"/>
                    </a:cubicBezTo>
                    <a:cubicBezTo>
                      <a:pt x="89" y="228"/>
                      <a:pt x="81" y="230"/>
                      <a:pt x="78" y="231"/>
                    </a:cubicBezTo>
                    <a:cubicBezTo>
                      <a:pt x="75" y="230"/>
                      <a:pt x="66" y="223"/>
                      <a:pt x="66" y="223"/>
                    </a:cubicBezTo>
                    <a:cubicBezTo>
                      <a:pt x="65" y="222"/>
                      <a:pt x="63" y="222"/>
                      <a:pt x="61" y="223"/>
                    </a:cubicBezTo>
                    <a:cubicBezTo>
                      <a:pt x="61" y="223"/>
                      <a:pt x="54" y="228"/>
                      <a:pt x="52" y="229"/>
                    </a:cubicBezTo>
                    <a:cubicBezTo>
                      <a:pt x="50" y="229"/>
                      <a:pt x="45" y="228"/>
                      <a:pt x="45" y="228"/>
                    </a:cubicBezTo>
                    <a:cubicBezTo>
                      <a:pt x="44" y="228"/>
                      <a:pt x="42" y="229"/>
                      <a:pt x="41" y="229"/>
                    </a:cubicBezTo>
                    <a:cubicBezTo>
                      <a:pt x="41" y="229"/>
                      <a:pt x="35" y="235"/>
                      <a:pt x="33" y="237"/>
                    </a:cubicBezTo>
                    <a:cubicBezTo>
                      <a:pt x="32" y="237"/>
                      <a:pt x="28" y="238"/>
                      <a:pt x="26" y="238"/>
                    </a:cubicBezTo>
                    <a:cubicBezTo>
                      <a:pt x="25" y="238"/>
                      <a:pt x="24" y="237"/>
                      <a:pt x="24" y="237"/>
                    </a:cubicBezTo>
                    <a:cubicBezTo>
                      <a:pt x="22" y="236"/>
                      <a:pt x="20" y="236"/>
                      <a:pt x="18" y="238"/>
                    </a:cubicBezTo>
                    <a:cubicBezTo>
                      <a:pt x="18" y="238"/>
                      <a:pt x="15" y="242"/>
                      <a:pt x="14" y="243"/>
                    </a:cubicBezTo>
                    <a:cubicBezTo>
                      <a:pt x="13" y="244"/>
                      <a:pt x="12" y="245"/>
                      <a:pt x="12" y="247"/>
                    </a:cubicBezTo>
                    <a:cubicBezTo>
                      <a:pt x="12" y="247"/>
                      <a:pt x="11" y="258"/>
                      <a:pt x="10" y="250"/>
                    </a:cubicBezTo>
                    <a:cubicBezTo>
                      <a:pt x="8" y="231"/>
                      <a:pt x="4" y="199"/>
                      <a:pt x="4" y="177"/>
                    </a:cubicBezTo>
                    <a:cubicBezTo>
                      <a:pt x="4" y="149"/>
                      <a:pt x="5" y="127"/>
                      <a:pt x="8" y="103"/>
                    </a:cubicBezTo>
                    <a:cubicBezTo>
                      <a:pt x="9" y="96"/>
                      <a:pt x="12" y="89"/>
                      <a:pt x="12" y="97"/>
                    </a:cubicBezTo>
                    <a:cubicBezTo>
                      <a:pt x="12" y="118"/>
                      <a:pt x="12" y="135"/>
                      <a:pt x="12" y="135"/>
                    </a:cubicBezTo>
                    <a:cubicBezTo>
                      <a:pt x="12" y="137"/>
                      <a:pt x="13" y="138"/>
                      <a:pt x="15" y="139"/>
                    </a:cubicBezTo>
                    <a:cubicBezTo>
                      <a:pt x="16" y="140"/>
                      <a:pt x="18" y="140"/>
                      <a:pt x="19" y="139"/>
                    </a:cubicBezTo>
                    <a:cubicBezTo>
                      <a:pt x="19" y="139"/>
                      <a:pt x="20" y="138"/>
                      <a:pt x="20" y="138"/>
                    </a:cubicBezTo>
                    <a:cubicBezTo>
                      <a:pt x="21" y="139"/>
                      <a:pt x="21" y="140"/>
                      <a:pt x="21" y="140"/>
                    </a:cubicBezTo>
                    <a:cubicBezTo>
                      <a:pt x="22" y="141"/>
                      <a:pt x="23" y="142"/>
                      <a:pt x="24" y="142"/>
                    </a:cubicBezTo>
                    <a:cubicBezTo>
                      <a:pt x="25" y="142"/>
                      <a:pt x="26" y="142"/>
                      <a:pt x="28" y="141"/>
                    </a:cubicBezTo>
                    <a:cubicBezTo>
                      <a:pt x="28" y="141"/>
                      <a:pt x="33" y="138"/>
                      <a:pt x="37" y="136"/>
                    </a:cubicBezTo>
                    <a:cubicBezTo>
                      <a:pt x="39" y="138"/>
                      <a:pt x="41" y="141"/>
                      <a:pt x="41" y="141"/>
                    </a:cubicBezTo>
                    <a:cubicBezTo>
                      <a:pt x="42" y="141"/>
                      <a:pt x="43" y="142"/>
                      <a:pt x="44" y="142"/>
                    </a:cubicBezTo>
                    <a:cubicBezTo>
                      <a:pt x="53" y="143"/>
                      <a:pt x="53" y="143"/>
                      <a:pt x="53" y="143"/>
                    </a:cubicBezTo>
                    <a:cubicBezTo>
                      <a:pt x="54" y="143"/>
                      <a:pt x="55" y="143"/>
                      <a:pt x="56" y="143"/>
                    </a:cubicBezTo>
                    <a:cubicBezTo>
                      <a:pt x="56" y="143"/>
                      <a:pt x="61" y="139"/>
                      <a:pt x="64" y="137"/>
                    </a:cubicBezTo>
                    <a:cubicBezTo>
                      <a:pt x="67" y="140"/>
                      <a:pt x="75" y="145"/>
                      <a:pt x="75" y="145"/>
                    </a:cubicBezTo>
                    <a:cubicBezTo>
                      <a:pt x="76" y="146"/>
                      <a:pt x="77" y="146"/>
                      <a:pt x="78" y="145"/>
                    </a:cubicBezTo>
                    <a:cubicBezTo>
                      <a:pt x="91" y="142"/>
                      <a:pt x="91" y="142"/>
                      <a:pt x="91" y="142"/>
                    </a:cubicBezTo>
                    <a:cubicBezTo>
                      <a:pt x="92" y="142"/>
                      <a:pt x="92" y="141"/>
                      <a:pt x="93" y="141"/>
                    </a:cubicBezTo>
                    <a:cubicBezTo>
                      <a:pt x="93" y="141"/>
                      <a:pt x="94" y="140"/>
                      <a:pt x="94" y="140"/>
                    </a:cubicBezTo>
                    <a:cubicBezTo>
                      <a:pt x="94" y="140"/>
                      <a:pt x="94" y="141"/>
                      <a:pt x="94" y="141"/>
                    </a:cubicBezTo>
                    <a:cubicBezTo>
                      <a:pt x="94" y="141"/>
                      <a:pt x="95" y="142"/>
                      <a:pt x="95" y="142"/>
                    </a:cubicBezTo>
                    <a:cubicBezTo>
                      <a:pt x="101" y="151"/>
                      <a:pt x="101" y="151"/>
                      <a:pt x="101" y="151"/>
                    </a:cubicBezTo>
                    <a:cubicBezTo>
                      <a:pt x="102" y="153"/>
                      <a:pt x="104" y="154"/>
                      <a:pt x="106" y="153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9" y="150"/>
                      <a:pt x="119" y="150"/>
                      <a:pt x="119" y="150"/>
                    </a:cubicBezTo>
                    <a:cubicBezTo>
                      <a:pt x="120" y="150"/>
                      <a:pt x="122" y="149"/>
                      <a:pt x="122" y="147"/>
                    </a:cubicBezTo>
                    <a:cubicBezTo>
                      <a:pt x="122" y="147"/>
                      <a:pt x="128" y="132"/>
                      <a:pt x="129" y="131"/>
                    </a:cubicBezTo>
                    <a:cubicBezTo>
                      <a:pt x="129" y="130"/>
                      <a:pt x="132" y="127"/>
                      <a:pt x="132" y="126"/>
                    </a:cubicBezTo>
                    <a:cubicBezTo>
                      <a:pt x="133" y="126"/>
                      <a:pt x="133" y="126"/>
                      <a:pt x="134" y="125"/>
                    </a:cubicBezTo>
                    <a:cubicBezTo>
                      <a:pt x="135" y="126"/>
                      <a:pt x="136" y="127"/>
                      <a:pt x="136" y="127"/>
                    </a:cubicBezTo>
                    <a:cubicBezTo>
                      <a:pt x="138" y="129"/>
                      <a:pt x="140" y="129"/>
                      <a:pt x="141" y="128"/>
                    </a:cubicBezTo>
                    <a:cubicBezTo>
                      <a:pt x="141" y="128"/>
                      <a:pt x="147" y="126"/>
                      <a:pt x="150" y="125"/>
                    </a:cubicBezTo>
                    <a:cubicBezTo>
                      <a:pt x="150" y="125"/>
                      <a:pt x="150" y="125"/>
                      <a:pt x="151" y="125"/>
                    </a:cubicBezTo>
                    <a:cubicBezTo>
                      <a:pt x="152" y="127"/>
                      <a:pt x="154" y="130"/>
                      <a:pt x="154" y="130"/>
                    </a:cubicBezTo>
                    <a:cubicBezTo>
                      <a:pt x="154" y="131"/>
                      <a:pt x="156" y="132"/>
                      <a:pt x="157" y="132"/>
                    </a:cubicBezTo>
                    <a:cubicBezTo>
                      <a:pt x="158" y="132"/>
                      <a:pt x="160" y="132"/>
                      <a:pt x="161" y="131"/>
                    </a:cubicBezTo>
                    <a:cubicBezTo>
                      <a:pt x="161" y="131"/>
                      <a:pt x="165" y="127"/>
                      <a:pt x="167" y="124"/>
                    </a:cubicBezTo>
                    <a:cubicBezTo>
                      <a:pt x="169" y="125"/>
                      <a:pt x="170" y="126"/>
                      <a:pt x="170" y="126"/>
                    </a:cubicBezTo>
                    <a:cubicBezTo>
                      <a:pt x="171" y="126"/>
                      <a:pt x="172" y="126"/>
                      <a:pt x="173" y="126"/>
                    </a:cubicBezTo>
                    <a:cubicBezTo>
                      <a:pt x="173" y="126"/>
                      <a:pt x="179" y="125"/>
                      <a:pt x="182" y="124"/>
                    </a:cubicBezTo>
                    <a:cubicBezTo>
                      <a:pt x="184" y="126"/>
                      <a:pt x="188" y="129"/>
                      <a:pt x="188" y="129"/>
                    </a:cubicBezTo>
                    <a:cubicBezTo>
                      <a:pt x="189" y="130"/>
                      <a:pt x="192" y="130"/>
                      <a:pt x="193" y="129"/>
                    </a:cubicBezTo>
                    <a:cubicBezTo>
                      <a:pt x="193" y="129"/>
                      <a:pt x="199" y="124"/>
                      <a:pt x="200" y="123"/>
                    </a:cubicBezTo>
                    <a:cubicBezTo>
                      <a:pt x="202" y="126"/>
                      <a:pt x="204" y="128"/>
                      <a:pt x="204" y="128"/>
                    </a:cubicBezTo>
                    <a:cubicBezTo>
                      <a:pt x="205" y="130"/>
                      <a:pt x="207" y="130"/>
                      <a:pt x="209" y="129"/>
                    </a:cubicBezTo>
                    <a:cubicBezTo>
                      <a:pt x="209" y="129"/>
                      <a:pt x="212" y="128"/>
                      <a:pt x="213" y="128"/>
                    </a:cubicBezTo>
                    <a:cubicBezTo>
                      <a:pt x="215" y="128"/>
                      <a:pt x="217" y="128"/>
                      <a:pt x="220" y="128"/>
                    </a:cubicBezTo>
                    <a:cubicBezTo>
                      <a:pt x="221" y="130"/>
                      <a:pt x="221" y="132"/>
                      <a:pt x="221" y="132"/>
                    </a:cubicBezTo>
                    <a:cubicBezTo>
                      <a:pt x="222" y="135"/>
                      <a:pt x="224" y="136"/>
                      <a:pt x="227" y="135"/>
                    </a:cubicBezTo>
                    <a:cubicBezTo>
                      <a:pt x="227" y="135"/>
                      <a:pt x="230" y="134"/>
                      <a:pt x="233" y="134"/>
                    </a:cubicBezTo>
                    <a:cubicBezTo>
                      <a:pt x="234" y="135"/>
                      <a:pt x="236" y="136"/>
                      <a:pt x="237" y="137"/>
                    </a:cubicBezTo>
                    <a:cubicBezTo>
                      <a:pt x="237" y="139"/>
                      <a:pt x="238" y="142"/>
                      <a:pt x="238" y="142"/>
                    </a:cubicBezTo>
                    <a:cubicBezTo>
                      <a:pt x="238" y="143"/>
                      <a:pt x="238" y="144"/>
                      <a:pt x="238" y="144"/>
                    </a:cubicBezTo>
                    <a:cubicBezTo>
                      <a:pt x="244" y="154"/>
                      <a:pt x="244" y="154"/>
                      <a:pt x="244" y="154"/>
                    </a:cubicBezTo>
                    <a:cubicBezTo>
                      <a:pt x="245" y="155"/>
                      <a:pt x="246" y="155"/>
                      <a:pt x="247" y="155"/>
                    </a:cubicBezTo>
                    <a:cubicBezTo>
                      <a:pt x="250" y="157"/>
                      <a:pt x="250" y="157"/>
                      <a:pt x="250" y="157"/>
                    </a:cubicBezTo>
                    <a:cubicBezTo>
                      <a:pt x="250" y="157"/>
                      <a:pt x="251" y="157"/>
                      <a:pt x="252" y="157"/>
                    </a:cubicBezTo>
                    <a:cubicBezTo>
                      <a:pt x="260" y="156"/>
                      <a:pt x="260" y="156"/>
                      <a:pt x="260" y="156"/>
                    </a:cubicBezTo>
                    <a:cubicBezTo>
                      <a:pt x="262" y="156"/>
                      <a:pt x="263" y="155"/>
                      <a:pt x="264" y="154"/>
                    </a:cubicBezTo>
                    <a:cubicBezTo>
                      <a:pt x="264" y="154"/>
                      <a:pt x="265" y="152"/>
                      <a:pt x="266" y="150"/>
                    </a:cubicBezTo>
                    <a:cubicBezTo>
                      <a:pt x="268" y="151"/>
                      <a:pt x="270" y="153"/>
                      <a:pt x="270" y="153"/>
                    </a:cubicBezTo>
                    <a:cubicBezTo>
                      <a:pt x="271" y="154"/>
                      <a:pt x="274" y="154"/>
                      <a:pt x="275" y="153"/>
                    </a:cubicBezTo>
                    <a:cubicBezTo>
                      <a:pt x="275" y="153"/>
                      <a:pt x="277" y="152"/>
                      <a:pt x="278" y="151"/>
                    </a:cubicBezTo>
                    <a:cubicBezTo>
                      <a:pt x="279" y="152"/>
                      <a:pt x="281" y="154"/>
                      <a:pt x="281" y="154"/>
                    </a:cubicBezTo>
                    <a:cubicBezTo>
                      <a:pt x="282" y="155"/>
                      <a:pt x="283" y="156"/>
                      <a:pt x="284" y="156"/>
                    </a:cubicBezTo>
                    <a:cubicBezTo>
                      <a:pt x="285" y="156"/>
                      <a:pt x="287" y="156"/>
                      <a:pt x="288" y="155"/>
                    </a:cubicBezTo>
                    <a:cubicBezTo>
                      <a:pt x="288" y="155"/>
                      <a:pt x="291" y="152"/>
                      <a:pt x="294" y="149"/>
                    </a:cubicBezTo>
                    <a:cubicBezTo>
                      <a:pt x="297" y="151"/>
                      <a:pt x="301" y="155"/>
                      <a:pt x="301" y="155"/>
                    </a:cubicBezTo>
                    <a:cubicBezTo>
                      <a:pt x="303" y="156"/>
                      <a:pt x="305" y="156"/>
                      <a:pt x="306" y="155"/>
                    </a:cubicBezTo>
                    <a:cubicBezTo>
                      <a:pt x="306" y="155"/>
                      <a:pt x="312" y="152"/>
                      <a:pt x="316" y="150"/>
                    </a:cubicBezTo>
                    <a:cubicBezTo>
                      <a:pt x="317" y="150"/>
                      <a:pt x="317" y="150"/>
                      <a:pt x="317" y="151"/>
                    </a:cubicBezTo>
                    <a:cubicBezTo>
                      <a:pt x="323" y="154"/>
                      <a:pt x="323" y="154"/>
                      <a:pt x="323" y="154"/>
                    </a:cubicBezTo>
                    <a:cubicBezTo>
                      <a:pt x="324" y="155"/>
                      <a:pt x="326" y="155"/>
                      <a:pt x="328" y="154"/>
                    </a:cubicBezTo>
                    <a:cubicBezTo>
                      <a:pt x="328" y="154"/>
                      <a:pt x="331" y="152"/>
                      <a:pt x="333" y="151"/>
                    </a:cubicBezTo>
                    <a:cubicBezTo>
                      <a:pt x="336" y="152"/>
                      <a:pt x="343" y="154"/>
                      <a:pt x="343" y="154"/>
                    </a:cubicBezTo>
                    <a:cubicBezTo>
                      <a:pt x="344" y="155"/>
                      <a:pt x="345" y="155"/>
                      <a:pt x="346" y="154"/>
                    </a:cubicBezTo>
                    <a:cubicBezTo>
                      <a:pt x="346" y="154"/>
                      <a:pt x="351" y="153"/>
                      <a:pt x="353" y="152"/>
                    </a:cubicBezTo>
                    <a:cubicBezTo>
                      <a:pt x="354" y="153"/>
                      <a:pt x="359" y="154"/>
                      <a:pt x="359" y="154"/>
                    </a:cubicBezTo>
                    <a:cubicBezTo>
                      <a:pt x="361" y="154"/>
                      <a:pt x="362" y="154"/>
                      <a:pt x="363" y="153"/>
                    </a:cubicBezTo>
                    <a:cubicBezTo>
                      <a:pt x="364" y="152"/>
                      <a:pt x="365" y="151"/>
                      <a:pt x="365" y="150"/>
                    </a:cubicBezTo>
                    <a:cubicBezTo>
                      <a:pt x="365" y="150"/>
                      <a:pt x="365" y="138"/>
                      <a:pt x="365" y="121"/>
                    </a:cubicBezTo>
                    <a:cubicBezTo>
                      <a:pt x="365" y="117"/>
                      <a:pt x="369" y="117"/>
                      <a:pt x="370" y="121"/>
                    </a:cubicBezTo>
                    <a:cubicBezTo>
                      <a:pt x="374" y="147"/>
                      <a:pt x="375" y="168"/>
                      <a:pt x="375" y="194"/>
                    </a:cubicBezTo>
                    <a:cubicBezTo>
                      <a:pt x="375" y="222"/>
                      <a:pt x="373" y="244"/>
                      <a:pt x="368" y="270"/>
                    </a:cubicBezTo>
                    <a:cubicBezTo>
                      <a:pt x="367" y="277"/>
                      <a:pt x="365" y="275"/>
                      <a:pt x="365" y="268"/>
                    </a:cubicBezTo>
                    <a:close/>
                  </a:path>
                </a:pathLst>
              </a:custGeom>
              <a:solidFill>
                <a:srgbClr val="962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9" name="Freeform 303">
                <a:extLst>
                  <a:ext uri="{FF2B5EF4-FFF2-40B4-BE49-F238E27FC236}">
                    <a16:creationId xmlns:a16="http://schemas.microsoft.com/office/drawing/2014/main" id="{9ECED5FA-BA76-41A4-AA21-EA5393DC4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144"/>
                <a:ext cx="898" cy="285"/>
              </a:xfrm>
              <a:custGeom>
                <a:avLst/>
                <a:gdLst>
                  <a:gd name="T0" fmla="*/ 2817 w 359"/>
                  <a:gd name="T1" fmla="*/ 0 h 107"/>
                  <a:gd name="T2" fmla="*/ 0 w 359"/>
                  <a:gd name="T3" fmla="*/ 2022 h 107"/>
                  <a:gd name="T4" fmla="*/ 113 w 359"/>
                  <a:gd name="T5" fmla="*/ 2022 h 107"/>
                  <a:gd name="T6" fmla="*/ 2817 w 359"/>
                  <a:gd name="T7" fmla="*/ 136 h 107"/>
                  <a:gd name="T8" fmla="*/ 5506 w 359"/>
                  <a:gd name="T9" fmla="*/ 2022 h 107"/>
                  <a:gd name="T10" fmla="*/ 5618 w 359"/>
                  <a:gd name="T11" fmla="*/ 2022 h 107"/>
                  <a:gd name="T12" fmla="*/ 2817 w 359"/>
                  <a:gd name="T13" fmla="*/ 0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9" h="107">
                    <a:moveTo>
                      <a:pt x="180" y="0"/>
                    </a:moveTo>
                    <a:cubicBezTo>
                      <a:pt x="82" y="0"/>
                      <a:pt x="0" y="49"/>
                      <a:pt x="0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54"/>
                      <a:pt x="85" y="7"/>
                      <a:pt x="180" y="7"/>
                    </a:cubicBezTo>
                    <a:cubicBezTo>
                      <a:pt x="275" y="7"/>
                      <a:pt x="352" y="54"/>
                      <a:pt x="352" y="107"/>
                    </a:cubicBezTo>
                    <a:cubicBezTo>
                      <a:pt x="359" y="107"/>
                      <a:pt x="359" y="107"/>
                      <a:pt x="359" y="107"/>
                    </a:cubicBezTo>
                    <a:cubicBezTo>
                      <a:pt x="359" y="49"/>
                      <a:pt x="277" y="0"/>
                      <a:pt x="180" y="0"/>
                    </a:cubicBezTo>
                    <a:close/>
                  </a:path>
                </a:pathLst>
              </a:custGeom>
              <a:solidFill>
                <a:srgbClr val="FFE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0" name="Freeform 304">
                <a:extLst>
                  <a:ext uri="{FF2B5EF4-FFF2-40B4-BE49-F238E27FC236}">
                    <a16:creationId xmlns:a16="http://schemas.microsoft.com/office/drawing/2014/main" id="{E7A1534A-E77E-4E1D-B143-6CD4BB25B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87"/>
                <a:ext cx="333" cy="677"/>
              </a:xfrm>
              <a:custGeom>
                <a:avLst/>
                <a:gdLst>
                  <a:gd name="T0" fmla="*/ 2088 w 133"/>
                  <a:gd name="T1" fmla="*/ 4718 h 254"/>
                  <a:gd name="T2" fmla="*/ 2038 w 133"/>
                  <a:gd name="T3" fmla="*/ 4334 h 254"/>
                  <a:gd name="T4" fmla="*/ 1713 w 133"/>
                  <a:gd name="T5" fmla="*/ 3958 h 254"/>
                  <a:gd name="T6" fmla="*/ 879 w 133"/>
                  <a:gd name="T7" fmla="*/ 3468 h 254"/>
                  <a:gd name="T8" fmla="*/ 646 w 133"/>
                  <a:gd name="T9" fmla="*/ 2572 h 254"/>
                  <a:gd name="T10" fmla="*/ 613 w 133"/>
                  <a:gd name="T11" fmla="*/ 1250 h 254"/>
                  <a:gd name="T12" fmla="*/ 646 w 133"/>
                  <a:gd name="T13" fmla="*/ 77 h 254"/>
                  <a:gd name="T14" fmla="*/ 596 w 133"/>
                  <a:gd name="T15" fmla="*/ 149 h 254"/>
                  <a:gd name="T16" fmla="*/ 533 w 133"/>
                  <a:gd name="T17" fmla="*/ 35 h 254"/>
                  <a:gd name="T18" fmla="*/ 471 w 133"/>
                  <a:gd name="T19" fmla="*/ 0 h 254"/>
                  <a:gd name="T20" fmla="*/ 300 w 133"/>
                  <a:gd name="T21" fmla="*/ 77 h 254"/>
                  <a:gd name="T22" fmla="*/ 238 w 133"/>
                  <a:gd name="T23" fmla="*/ 0 h 254"/>
                  <a:gd name="T24" fmla="*/ 145 w 133"/>
                  <a:gd name="T25" fmla="*/ 56 h 254"/>
                  <a:gd name="T26" fmla="*/ 50 w 133"/>
                  <a:gd name="T27" fmla="*/ 307 h 254"/>
                  <a:gd name="T28" fmla="*/ 50 w 133"/>
                  <a:gd name="T29" fmla="*/ 307 h 254"/>
                  <a:gd name="T30" fmla="*/ 20 w 133"/>
                  <a:gd name="T31" fmla="*/ 1399 h 254"/>
                  <a:gd name="T32" fmla="*/ 83 w 133"/>
                  <a:gd name="T33" fmla="*/ 2423 h 254"/>
                  <a:gd name="T34" fmla="*/ 83 w 133"/>
                  <a:gd name="T35" fmla="*/ 3750 h 254"/>
                  <a:gd name="T36" fmla="*/ 83 w 133"/>
                  <a:gd name="T37" fmla="*/ 4808 h 254"/>
                  <a:gd name="T38" fmla="*/ 95 w 133"/>
                  <a:gd name="T39" fmla="*/ 4808 h 254"/>
                  <a:gd name="T40" fmla="*/ 1097 w 133"/>
                  <a:gd name="T41" fmla="*/ 4150 h 254"/>
                  <a:gd name="T42" fmla="*/ 2088 w 133"/>
                  <a:gd name="T43" fmla="*/ 4718 h 2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3" h="254">
                    <a:moveTo>
                      <a:pt x="133" y="249"/>
                    </a:moveTo>
                    <a:cubicBezTo>
                      <a:pt x="132" y="244"/>
                      <a:pt x="130" y="237"/>
                      <a:pt x="130" y="229"/>
                    </a:cubicBezTo>
                    <a:cubicBezTo>
                      <a:pt x="124" y="221"/>
                      <a:pt x="118" y="214"/>
                      <a:pt x="109" y="209"/>
                    </a:cubicBezTo>
                    <a:cubicBezTo>
                      <a:pt x="92" y="199"/>
                      <a:pt x="71" y="193"/>
                      <a:pt x="56" y="183"/>
                    </a:cubicBezTo>
                    <a:cubicBezTo>
                      <a:pt x="40" y="173"/>
                      <a:pt x="42" y="152"/>
                      <a:pt x="41" y="136"/>
                    </a:cubicBezTo>
                    <a:cubicBezTo>
                      <a:pt x="39" y="113"/>
                      <a:pt x="40" y="89"/>
                      <a:pt x="39" y="66"/>
                    </a:cubicBezTo>
                    <a:cubicBezTo>
                      <a:pt x="38" y="45"/>
                      <a:pt x="40" y="25"/>
                      <a:pt x="41" y="4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41"/>
                      <a:pt x="3" y="54"/>
                      <a:pt x="1" y="74"/>
                    </a:cubicBezTo>
                    <a:cubicBezTo>
                      <a:pt x="0" y="95"/>
                      <a:pt x="5" y="106"/>
                      <a:pt x="5" y="128"/>
                    </a:cubicBezTo>
                    <a:cubicBezTo>
                      <a:pt x="5" y="151"/>
                      <a:pt x="6" y="176"/>
                      <a:pt x="5" y="198"/>
                    </a:cubicBezTo>
                    <a:cubicBezTo>
                      <a:pt x="3" y="221"/>
                      <a:pt x="5" y="235"/>
                      <a:pt x="5" y="254"/>
                    </a:cubicBezTo>
                    <a:cubicBezTo>
                      <a:pt x="6" y="254"/>
                      <a:pt x="6" y="254"/>
                      <a:pt x="6" y="254"/>
                    </a:cubicBezTo>
                    <a:cubicBezTo>
                      <a:pt x="6" y="235"/>
                      <a:pt x="34" y="219"/>
                      <a:pt x="70" y="219"/>
                    </a:cubicBezTo>
                    <a:cubicBezTo>
                      <a:pt x="102" y="219"/>
                      <a:pt x="128" y="232"/>
                      <a:pt x="133" y="249"/>
                    </a:cubicBezTo>
                    <a:close/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1" name="Freeform 305">
                <a:extLst>
                  <a:ext uri="{FF2B5EF4-FFF2-40B4-BE49-F238E27FC236}">
                    <a16:creationId xmlns:a16="http://schemas.microsoft.com/office/drawing/2014/main" id="{AD585F19-C4FE-4835-88A1-0B258E4CF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333"/>
                <a:ext cx="328" cy="811"/>
              </a:xfrm>
              <a:custGeom>
                <a:avLst/>
                <a:gdLst>
                  <a:gd name="T0" fmla="*/ 583 w 131"/>
                  <a:gd name="T1" fmla="*/ 5581 h 304"/>
                  <a:gd name="T2" fmla="*/ 583 w 131"/>
                  <a:gd name="T3" fmla="*/ 5581 h 304"/>
                  <a:gd name="T4" fmla="*/ 596 w 131"/>
                  <a:gd name="T5" fmla="*/ 5432 h 304"/>
                  <a:gd name="T6" fmla="*/ 659 w 131"/>
                  <a:gd name="T7" fmla="*/ 3460 h 304"/>
                  <a:gd name="T8" fmla="*/ 676 w 131"/>
                  <a:gd name="T9" fmla="*/ 2129 h 304"/>
                  <a:gd name="T10" fmla="*/ 751 w 131"/>
                  <a:gd name="T11" fmla="*/ 1003 h 304"/>
                  <a:gd name="T12" fmla="*/ 2056 w 131"/>
                  <a:gd name="T13" fmla="*/ 760 h 304"/>
                  <a:gd name="T14" fmla="*/ 2056 w 131"/>
                  <a:gd name="T15" fmla="*/ 683 h 304"/>
                  <a:gd name="T16" fmla="*/ 2056 w 131"/>
                  <a:gd name="T17" fmla="*/ 683 h 304"/>
                  <a:gd name="T18" fmla="*/ 1067 w 131"/>
                  <a:gd name="T19" fmla="*/ 0 h 304"/>
                  <a:gd name="T20" fmla="*/ 63 w 131"/>
                  <a:gd name="T21" fmla="*/ 683 h 304"/>
                  <a:gd name="T22" fmla="*/ 63 w 131"/>
                  <a:gd name="T23" fmla="*/ 683 h 304"/>
                  <a:gd name="T24" fmla="*/ 63 w 131"/>
                  <a:gd name="T25" fmla="*/ 683 h 304"/>
                  <a:gd name="T26" fmla="*/ 63 w 131"/>
                  <a:gd name="T27" fmla="*/ 683 h 304"/>
                  <a:gd name="T28" fmla="*/ 63 w 131"/>
                  <a:gd name="T29" fmla="*/ 683 h 304"/>
                  <a:gd name="T30" fmla="*/ 63 w 131"/>
                  <a:gd name="T31" fmla="*/ 1139 h 304"/>
                  <a:gd name="T32" fmla="*/ 0 w 131"/>
                  <a:gd name="T33" fmla="*/ 2070 h 304"/>
                  <a:gd name="T34" fmla="*/ 63 w 131"/>
                  <a:gd name="T35" fmla="*/ 2961 h 304"/>
                  <a:gd name="T36" fmla="*/ 0 w 131"/>
                  <a:gd name="T37" fmla="*/ 4028 h 304"/>
                  <a:gd name="T38" fmla="*/ 33 w 131"/>
                  <a:gd name="T39" fmla="*/ 5202 h 304"/>
                  <a:gd name="T40" fmla="*/ 0 w 131"/>
                  <a:gd name="T41" fmla="*/ 5773 h 304"/>
                  <a:gd name="T42" fmla="*/ 63 w 131"/>
                  <a:gd name="T43" fmla="*/ 5624 h 304"/>
                  <a:gd name="T44" fmla="*/ 125 w 131"/>
                  <a:gd name="T45" fmla="*/ 5509 h 304"/>
                  <a:gd name="T46" fmla="*/ 220 w 131"/>
                  <a:gd name="T47" fmla="*/ 5453 h 304"/>
                  <a:gd name="T48" fmla="*/ 300 w 131"/>
                  <a:gd name="T49" fmla="*/ 5522 h 304"/>
                  <a:gd name="T50" fmla="*/ 458 w 131"/>
                  <a:gd name="T51" fmla="*/ 5453 h 304"/>
                  <a:gd name="T52" fmla="*/ 521 w 131"/>
                  <a:gd name="T53" fmla="*/ 5488 h 304"/>
                  <a:gd name="T54" fmla="*/ 583 w 131"/>
                  <a:gd name="T55" fmla="*/ 5581 h 3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1" h="304">
                    <a:moveTo>
                      <a:pt x="37" y="294"/>
                    </a:moveTo>
                    <a:cubicBezTo>
                      <a:pt x="37" y="294"/>
                      <a:pt x="37" y="294"/>
                      <a:pt x="37" y="294"/>
                    </a:cubicBezTo>
                    <a:cubicBezTo>
                      <a:pt x="37" y="291"/>
                      <a:pt x="38" y="289"/>
                      <a:pt x="38" y="286"/>
                    </a:cubicBezTo>
                    <a:cubicBezTo>
                      <a:pt x="40" y="251"/>
                      <a:pt x="42" y="216"/>
                      <a:pt x="42" y="182"/>
                    </a:cubicBezTo>
                    <a:cubicBezTo>
                      <a:pt x="43" y="158"/>
                      <a:pt x="40" y="135"/>
                      <a:pt x="43" y="112"/>
                    </a:cubicBezTo>
                    <a:cubicBezTo>
                      <a:pt x="45" y="94"/>
                      <a:pt x="40" y="70"/>
                      <a:pt x="48" y="53"/>
                    </a:cubicBezTo>
                    <a:cubicBezTo>
                      <a:pt x="57" y="34"/>
                      <a:pt x="118" y="17"/>
                      <a:pt x="131" y="40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16"/>
                      <a:pt x="103" y="0"/>
                      <a:pt x="68" y="0"/>
                    </a:cubicBezTo>
                    <a:cubicBezTo>
                      <a:pt x="32" y="0"/>
                      <a:pt x="4" y="1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0" y="88"/>
                      <a:pt x="0" y="109"/>
                    </a:cubicBezTo>
                    <a:cubicBezTo>
                      <a:pt x="0" y="130"/>
                      <a:pt x="4" y="129"/>
                      <a:pt x="4" y="156"/>
                    </a:cubicBezTo>
                    <a:cubicBezTo>
                      <a:pt x="4" y="183"/>
                      <a:pt x="0" y="212"/>
                      <a:pt x="0" y="212"/>
                    </a:cubicBezTo>
                    <a:cubicBezTo>
                      <a:pt x="0" y="212"/>
                      <a:pt x="2" y="239"/>
                      <a:pt x="2" y="274"/>
                    </a:cubicBezTo>
                    <a:cubicBezTo>
                      <a:pt x="2" y="284"/>
                      <a:pt x="1" y="295"/>
                      <a:pt x="0" y="304"/>
                    </a:cubicBezTo>
                    <a:cubicBezTo>
                      <a:pt x="4" y="296"/>
                      <a:pt x="4" y="296"/>
                      <a:pt x="4" y="296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14" y="287"/>
                      <a:pt x="14" y="287"/>
                      <a:pt x="14" y="287"/>
                    </a:cubicBezTo>
                    <a:cubicBezTo>
                      <a:pt x="19" y="291"/>
                      <a:pt x="19" y="291"/>
                      <a:pt x="19" y="291"/>
                    </a:cubicBezTo>
                    <a:cubicBezTo>
                      <a:pt x="29" y="287"/>
                      <a:pt x="29" y="287"/>
                      <a:pt x="29" y="287"/>
                    </a:cubicBezTo>
                    <a:cubicBezTo>
                      <a:pt x="33" y="289"/>
                      <a:pt x="33" y="289"/>
                      <a:pt x="33" y="289"/>
                    </a:cubicBezTo>
                    <a:lnTo>
                      <a:pt x="37" y="294"/>
                    </a:lnTo>
                    <a:close/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2" name="Freeform 306">
                <a:extLst>
                  <a:ext uri="{FF2B5EF4-FFF2-40B4-BE49-F238E27FC236}">
                    <a16:creationId xmlns:a16="http://schemas.microsoft.com/office/drawing/2014/main" id="{42D8CCD8-E05B-4A66-8449-95E3D0065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117"/>
                <a:ext cx="163" cy="88"/>
              </a:xfrm>
              <a:custGeom>
                <a:avLst/>
                <a:gdLst>
                  <a:gd name="T0" fmla="*/ 1026 w 65"/>
                  <a:gd name="T1" fmla="*/ 0 h 33"/>
                  <a:gd name="T2" fmla="*/ 930 w 65"/>
                  <a:gd name="T3" fmla="*/ 149 h 33"/>
                  <a:gd name="T4" fmla="*/ 838 w 65"/>
                  <a:gd name="T5" fmla="*/ 419 h 33"/>
                  <a:gd name="T6" fmla="*/ 597 w 65"/>
                  <a:gd name="T7" fmla="*/ 512 h 33"/>
                  <a:gd name="T8" fmla="*/ 409 w 65"/>
                  <a:gd name="T9" fmla="*/ 320 h 33"/>
                  <a:gd name="T10" fmla="*/ 221 w 65"/>
                  <a:gd name="T11" fmla="*/ 341 h 33"/>
                  <a:gd name="T12" fmla="*/ 0 w 65"/>
                  <a:gd name="T13" fmla="*/ 285 h 33"/>
                  <a:gd name="T14" fmla="*/ 221 w 65"/>
                  <a:gd name="T15" fmla="*/ 419 h 33"/>
                  <a:gd name="T16" fmla="*/ 409 w 65"/>
                  <a:gd name="T17" fmla="*/ 477 h 33"/>
                  <a:gd name="T18" fmla="*/ 629 w 65"/>
                  <a:gd name="T19" fmla="*/ 605 h 33"/>
                  <a:gd name="T20" fmla="*/ 913 w 65"/>
                  <a:gd name="T21" fmla="*/ 435 h 33"/>
                  <a:gd name="T22" fmla="*/ 1026 w 65"/>
                  <a:gd name="T23" fmla="*/ 0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33">
                    <a:moveTo>
                      <a:pt x="65" y="0"/>
                    </a:moveTo>
                    <a:cubicBezTo>
                      <a:pt x="61" y="2"/>
                      <a:pt x="60" y="3"/>
                      <a:pt x="59" y="8"/>
                    </a:cubicBezTo>
                    <a:cubicBezTo>
                      <a:pt x="57" y="13"/>
                      <a:pt x="56" y="19"/>
                      <a:pt x="53" y="22"/>
                    </a:cubicBezTo>
                    <a:cubicBezTo>
                      <a:pt x="50" y="26"/>
                      <a:pt x="47" y="25"/>
                      <a:pt x="38" y="27"/>
                    </a:cubicBezTo>
                    <a:cubicBezTo>
                      <a:pt x="29" y="30"/>
                      <a:pt x="29" y="22"/>
                      <a:pt x="26" y="17"/>
                    </a:cubicBezTo>
                    <a:cubicBezTo>
                      <a:pt x="23" y="11"/>
                      <a:pt x="21" y="16"/>
                      <a:pt x="14" y="18"/>
                    </a:cubicBezTo>
                    <a:cubicBezTo>
                      <a:pt x="6" y="20"/>
                      <a:pt x="5" y="18"/>
                      <a:pt x="0" y="15"/>
                    </a:cubicBezTo>
                    <a:cubicBezTo>
                      <a:pt x="4" y="20"/>
                      <a:pt x="8" y="23"/>
                      <a:pt x="14" y="22"/>
                    </a:cubicBezTo>
                    <a:cubicBezTo>
                      <a:pt x="21" y="20"/>
                      <a:pt x="23" y="18"/>
                      <a:pt x="26" y="25"/>
                    </a:cubicBezTo>
                    <a:cubicBezTo>
                      <a:pt x="28" y="32"/>
                      <a:pt x="30" y="33"/>
                      <a:pt x="40" y="32"/>
                    </a:cubicBezTo>
                    <a:cubicBezTo>
                      <a:pt x="49" y="30"/>
                      <a:pt x="55" y="28"/>
                      <a:pt x="58" y="23"/>
                    </a:cubicBezTo>
                    <a:cubicBezTo>
                      <a:pt x="60" y="18"/>
                      <a:pt x="60" y="1"/>
                      <a:pt x="65" y="0"/>
                    </a:cubicBezTo>
                    <a:close/>
                  </a:path>
                </a:pathLst>
              </a:custGeom>
              <a:solidFill>
                <a:srgbClr val="D7B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3" name="Freeform 307">
                <a:extLst>
                  <a:ext uri="{FF2B5EF4-FFF2-40B4-BE49-F238E27FC236}">
                    <a16:creationId xmlns:a16="http://schemas.microsoft.com/office/drawing/2014/main" id="{3143A352-865A-4EDA-915B-124D83DED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184"/>
                <a:ext cx="165" cy="29"/>
              </a:xfrm>
              <a:custGeom>
                <a:avLst/>
                <a:gdLst>
                  <a:gd name="T0" fmla="*/ 0 w 66"/>
                  <a:gd name="T1" fmla="*/ 111 h 11"/>
                  <a:gd name="T2" fmla="*/ 220 w 66"/>
                  <a:gd name="T3" fmla="*/ 55 h 11"/>
                  <a:gd name="T4" fmla="*/ 333 w 66"/>
                  <a:gd name="T5" fmla="*/ 76 h 11"/>
                  <a:gd name="T6" fmla="*/ 458 w 66"/>
                  <a:gd name="T7" fmla="*/ 76 h 11"/>
                  <a:gd name="T8" fmla="*/ 595 w 66"/>
                  <a:gd name="T9" fmla="*/ 90 h 11"/>
                  <a:gd name="T10" fmla="*/ 708 w 66"/>
                  <a:gd name="T11" fmla="*/ 21 h 11"/>
                  <a:gd name="T12" fmla="*/ 845 w 66"/>
                  <a:gd name="T13" fmla="*/ 90 h 11"/>
                  <a:gd name="T14" fmla="*/ 1033 w 66"/>
                  <a:gd name="T15" fmla="*/ 0 h 11"/>
                  <a:gd name="T16" fmla="*/ 863 w 66"/>
                  <a:gd name="T17" fmla="*/ 166 h 11"/>
                  <a:gd name="T18" fmla="*/ 688 w 66"/>
                  <a:gd name="T19" fmla="*/ 111 h 11"/>
                  <a:gd name="T20" fmla="*/ 533 w 66"/>
                  <a:gd name="T21" fmla="*/ 166 h 11"/>
                  <a:gd name="T22" fmla="*/ 395 w 66"/>
                  <a:gd name="T23" fmla="*/ 124 h 11"/>
                  <a:gd name="T24" fmla="*/ 300 w 66"/>
                  <a:gd name="T25" fmla="*/ 111 h 11"/>
                  <a:gd name="T26" fmla="*/ 0 w 66"/>
                  <a:gd name="T27" fmla="*/ 111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6" h="11">
                    <a:moveTo>
                      <a:pt x="0" y="6"/>
                    </a:moveTo>
                    <a:cubicBezTo>
                      <a:pt x="9" y="7"/>
                      <a:pt x="12" y="6"/>
                      <a:pt x="14" y="3"/>
                    </a:cubicBezTo>
                    <a:cubicBezTo>
                      <a:pt x="17" y="1"/>
                      <a:pt x="17" y="3"/>
                      <a:pt x="21" y="4"/>
                    </a:cubicBezTo>
                    <a:cubicBezTo>
                      <a:pt x="26" y="4"/>
                      <a:pt x="26" y="2"/>
                      <a:pt x="29" y="4"/>
                    </a:cubicBezTo>
                    <a:cubicBezTo>
                      <a:pt x="32" y="5"/>
                      <a:pt x="35" y="6"/>
                      <a:pt x="38" y="5"/>
                    </a:cubicBezTo>
                    <a:cubicBezTo>
                      <a:pt x="41" y="5"/>
                      <a:pt x="42" y="0"/>
                      <a:pt x="45" y="1"/>
                    </a:cubicBezTo>
                    <a:cubicBezTo>
                      <a:pt x="48" y="1"/>
                      <a:pt x="51" y="5"/>
                      <a:pt x="54" y="5"/>
                    </a:cubicBezTo>
                    <a:cubicBezTo>
                      <a:pt x="58" y="5"/>
                      <a:pt x="64" y="0"/>
                      <a:pt x="66" y="0"/>
                    </a:cubicBezTo>
                    <a:cubicBezTo>
                      <a:pt x="62" y="3"/>
                      <a:pt x="61" y="9"/>
                      <a:pt x="55" y="9"/>
                    </a:cubicBezTo>
                    <a:cubicBezTo>
                      <a:pt x="48" y="8"/>
                      <a:pt x="47" y="4"/>
                      <a:pt x="44" y="6"/>
                    </a:cubicBezTo>
                    <a:cubicBezTo>
                      <a:pt x="42" y="7"/>
                      <a:pt x="40" y="11"/>
                      <a:pt x="34" y="9"/>
                    </a:cubicBezTo>
                    <a:cubicBezTo>
                      <a:pt x="29" y="8"/>
                      <a:pt x="29" y="6"/>
                      <a:pt x="25" y="7"/>
                    </a:cubicBezTo>
                    <a:cubicBezTo>
                      <a:pt x="22" y="7"/>
                      <a:pt x="21" y="7"/>
                      <a:pt x="19" y="6"/>
                    </a:cubicBezTo>
                    <a:cubicBezTo>
                      <a:pt x="17" y="5"/>
                      <a:pt x="9" y="10"/>
                      <a:pt x="0" y="6"/>
                    </a:cubicBezTo>
                    <a:close/>
                  </a:path>
                </a:pathLst>
              </a:custGeom>
              <a:solidFill>
                <a:srgbClr val="D7B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4" name="Freeform 308">
                <a:extLst>
                  <a:ext uri="{FF2B5EF4-FFF2-40B4-BE49-F238E27FC236}">
                    <a16:creationId xmlns:a16="http://schemas.microsoft.com/office/drawing/2014/main" id="{0ECA0D44-54EE-4CF3-9D59-07126F950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144"/>
                <a:ext cx="33" cy="245"/>
              </a:xfrm>
              <a:custGeom>
                <a:avLst/>
                <a:gdLst>
                  <a:gd name="T0" fmla="*/ 213 w 13"/>
                  <a:gd name="T1" fmla="*/ 1736 h 92"/>
                  <a:gd name="T2" fmla="*/ 160 w 13"/>
                  <a:gd name="T3" fmla="*/ 0 h 92"/>
                  <a:gd name="T4" fmla="*/ 213 w 13"/>
                  <a:gd name="T5" fmla="*/ 1736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2">
                    <a:moveTo>
                      <a:pt x="13" y="92"/>
                    </a:moveTo>
                    <a:cubicBezTo>
                      <a:pt x="0" y="40"/>
                      <a:pt x="7" y="8"/>
                      <a:pt x="10" y="0"/>
                    </a:cubicBezTo>
                    <a:cubicBezTo>
                      <a:pt x="9" y="12"/>
                      <a:pt x="8" y="67"/>
                      <a:pt x="13" y="92"/>
                    </a:cubicBezTo>
                    <a:close/>
                  </a:path>
                </a:pathLst>
              </a:custGeom>
              <a:solidFill>
                <a:srgbClr val="D7B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5" name="Freeform 309">
                <a:extLst>
                  <a:ext uri="{FF2B5EF4-FFF2-40B4-BE49-F238E27FC236}">
                    <a16:creationId xmlns:a16="http://schemas.microsoft.com/office/drawing/2014/main" id="{6EED09E8-2346-4328-A13F-0B172B74A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2189"/>
                <a:ext cx="32" cy="16"/>
              </a:xfrm>
              <a:custGeom>
                <a:avLst/>
                <a:gdLst>
                  <a:gd name="T0" fmla="*/ 133 w 13"/>
                  <a:gd name="T1" fmla="*/ 0 h 6"/>
                  <a:gd name="T2" fmla="*/ 74 w 13"/>
                  <a:gd name="T3" fmla="*/ 56 h 6"/>
                  <a:gd name="T4" fmla="*/ 0 w 13"/>
                  <a:gd name="T5" fmla="*/ 93 h 6"/>
                  <a:gd name="T6" fmla="*/ 62 w 13"/>
                  <a:gd name="T7" fmla="*/ 93 h 6"/>
                  <a:gd name="T8" fmla="*/ 91 w 13"/>
                  <a:gd name="T9" fmla="*/ 77 h 6"/>
                  <a:gd name="T10" fmla="*/ 194 w 13"/>
                  <a:gd name="T11" fmla="*/ 56 h 6"/>
                  <a:gd name="T12" fmla="*/ 133 w 13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9" y="0"/>
                    </a:moveTo>
                    <a:cubicBezTo>
                      <a:pt x="7" y="0"/>
                      <a:pt x="6" y="2"/>
                      <a:pt x="5" y="3"/>
                    </a:cubicBezTo>
                    <a:cubicBezTo>
                      <a:pt x="3" y="4"/>
                      <a:pt x="2" y="5"/>
                      <a:pt x="0" y="5"/>
                    </a:cubicBezTo>
                    <a:cubicBezTo>
                      <a:pt x="1" y="5"/>
                      <a:pt x="3" y="6"/>
                      <a:pt x="4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9" y="3"/>
                      <a:pt x="11" y="2"/>
                      <a:pt x="13" y="3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6" name="Freeform 310">
                <a:extLst>
                  <a:ext uri="{FF2B5EF4-FFF2-40B4-BE49-F238E27FC236}">
                    <a16:creationId xmlns:a16="http://schemas.microsoft.com/office/drawing/2014/main" id="{2D50DD68-06C7-43F8-8C77-4178ABFBB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189"/>
                <a:ext cx="25" cy="16"/>
              </a:xfrm>
              <a:custGeom>
                <a:avLst/>
                <a:gdLst>
                  <a:gd name="T0" fmla="*/ 0 w 10"/>
                  <a:gd name="T1" fmla="*/ 56 h 6"/>
                  <a:gd name="T2" fmla="*/ 63 w 10"/>
                  <a:gd name="T3" fmla="*/ 35 h 6"/>
                  <a:gd name="T4" fmla="*/ 158 w 10"/>
                  <a:gd name="T5" fmla="*/ 35 h 6"/>
                  <a:gd name="T6" fmla="*/ 63 w 10"/>
                  <a:gd name="T7" fmla="*/ 5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3"/>
                    </a:moveTo>
                    <a:cubicBezTo>
                      <a:pt x="1" y="0"/>
                      <a:pt x="2" y="2"/>
                      <a:pt x="4" y="2"/>
                    </a:cubicBezTo>
                    <a:cubicBezTo>
                      <a:pt x="6" y="3"/>
                      <a:pt x="8" y="2"/>
                      <a:pt x="10" y="2"/>
                    </a:cubicBezTo>
                    <a:cubicBezTo>
                      <a:pt x="9" y="6"/>
                      <a:pt x="6" y="3"/>
                      <a:pt x="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7" name="Freeform 311">
                <a:extLst>
                  <a:ext uri="{FF2B5EF4-FFF2-40B4-BE49-F238E27FC236}">
                    <a16:creationId xmlns:a16="http://schemas.microsoft.com/office/drawing/2014/main" id="{E0692E8F-422A-49DD-A0B4-BC3A8D54E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152"/>
                <a:ext cx="25" cy="21"/>
              </a:xfrm>
              <a:custGeom>
                <a:avLst/>
                <a:gdLst>
                  <a:gd name="T0" fmla="*/ 0 w 10"/>
                  <a:gd name="T1" fmla="*/ 89 h 8"/>
                  <a:gd name="T2" fmla="*/ 158 w 10"/>
                  <a:gd name="T3" fmla="*/ 144 h 8"/>
                  <a:gd name="T4" fmla="*/ 50 w 10"/>
                  <a:gd name="T5" fmla="*/ 8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5" y="5"/>
                      <a:pt x="10" y="0"/>
                      <a:pt x="10" y="8"/>
                    </a:cubicBezTo>
                    <a:cubicBezTo>
                      <a:pt x="9" y="6"/>
                      <a:pt x="6" y="3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8" name="Freeform 312">
                <a:extLst>
                  <a:ext uri="{FF2B5EF4-FFF2-40B4-BE49-F238E27FC236}">
                    <a16:creationId xmlns:a16="http://schemas.microsoft.com/office/drawing/2014/main" id="{2EE5AC63-83FB-4885-BDF1-AA5E60418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157"/>
                <a:ext cx="28" cy="32"/>
              </a:xfrm>
              <a:custGeom>
                <a:avLst/>
                <a:gdLst>
                  <a:gd name="T0" fmla="*/ 0 w 11"/>
                  <a:gd name="T1" fmla="*/ 205 h 12"/>
                  <a:gd name="T2" fmla="*/ 181 w 11"/>
                  <a:gd name="T3" fmla="*/ 0 h 12"/>
                  <a:gd name="T4" fmla="*/ 163 w 11"/>
                  <a:gd name="T5" fmla="*/ 149 h 12"/>
                  <a:gd name="T6" fmla="*/ 20 w 11"/>
                  <a:gd name="T7" fmla="*/ 20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0" y="11"/>
                    </a:moveTo>
                    <a:cubicBezTo>
                      <a:pt x="6" y="10"/>
                      <a:pt x="10" y="6"/>
                      <a:pt x="11" y="0"/>
                    </a:cubicBezTo>
                    <a:cubicBezTo>
                      <a:pt x="11" y="2"/>
                      <a:pt x="11" y="6"/>
                      <a:pt x="10" y="8"/>
                    </a:cubicBezTo>
                    <a:cubicBezTo>
                      <a:pt x="8" y="12"/>
                      <a:pt x="4" y="10"/>
                      <a:pt x="1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9" name="Freeform 313">
                <a:extLst>
                  <a:ext uri="{FF2B5EF4-FFF2-40B4-BE49-F238E27FC236}">
                    <a16:creationId xmlns:a16="http://schemas.microsoft.com/office/drawing/2014/main" id="{2D82700D-F3CC-48AD-90E9-0CF31377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187"/>
                <a:ext cx="12" cy="10"/>
              </a:xfrm>
              <a:custGeom>
                <a:avLst/>
                <a:gdLst>
                  <a:gd name="T0" fmla="*/ 58 w 5"/>
                  <a:gd name="T1" fmla="*/ 0 h 4"/>
                  <a:gd name="T2" fmla="*/ 0 w 5"/>
                  <a:gd name="T3" fmla="*/ 33 h 4"/>
                  <a:gd name="T4" fmla="*/ 70 w 5"/>
                  <a:gd name="T5" fmla="*/ 2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2" y="3"/>
                      <a:pt x="4" y="4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0" name="Freeform 314">
                <a:extLst>
                  <a:ext uri="{FF2B5EF4-FFF2-40B4-BE49-F238E27FC236}">
                    <a16:creationId xmlns:a16="http://schemas.microsoft.com/office/drawing/2014/main" id="{96E84EDB-80E9-48C7-8BB0-EA6B68D89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229"/>
                <a:ext cx="10" cy="54"/>
              </a:xfrm>
              <a:custGeom>
                <a:avLst/>
                <a:gdLst>
                  <a:gd name="T0" fmla="*/ 50 w 4"/>
                  <a:gd name="T1" fmla="*/ 22 h 20"/>
                  <a:gd name="T2" fmla="*/ 63 w 4"/>
                  <a:gd name="T3" fmla="*/ 394 h 20"/>
                  <a:gd name="T4" fmla="*/ 63 w 4"/>
                  <a:gd name="T5" fmla="*/ 219 h 20"/>
                  <a:gd name="T6" fmla="*/ 63 w 4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0">
                    <a:moveTo>
                      <a:pt x="3" y="1"/>
                    </a:moveTo>
                    <a:cubicBezTo>
                      <a:pt x="3" y="5"/>
                      <a:pt x="0" y="18"/>
                      <a:pt x="4" y="20"/>
                    </a:cubicBezTo>
                    <a:cubicBezTo>
                      <a:pt x="4" y="17"/>
                      <a:pt x="4" y="14"/>
                      <a:pt x="4" y="11"/>
                    </a:cubicBezTo>
                    <a:cubicBezTo>
                      <a:pt x="4" y="7"/>
                      <a:pt x="4" y="4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1" name="Freeform 315">
                <a:extLst>
                  <a:ext uri="{FF2B5EF4-FFF2-40B4-BE49-F238E27FC236}">
                    <a16:creationId xmlns:a16="http://schemas.microsoft.com/office/drawing/2014/main" id="{BC9C5BCE-9905-4A89-A5E1-F4D17261D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213"/>
                <a:ext cx="7" cy="11"/>
              </a:xfrm>
              <a:custGeom>
                <a:avLst/>
                <a:gdLst>
                  <a:gd name="T0" fmla="*/ 12 w 3"/>
                  <a:gd name="T1" fmla="*/ 0 h 4"/>
                  <a:gd name="T2" fmla="*/ 12 w 3"/>
                  <a:gd name="T3" fmla="*/ 83 h 4"/>
                  <a:gd name="T4" fmla="*/ 28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3" y="3"/>
                      <a:pt x="3" y="1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2" name="Freeform 316">
                <a:extLst>
                  <a:ext uri="{FF2B5EF4-FFF2-40B4-BE49-F238E27FC236}">
                    <a16:creationId xmlns:a16="http://schemas.microsoft.com/office/drawing/2014/main" id="{EBFE41BA-AE1A-43C9-9FC5-6C091BE7C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293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56 h 3"/>
                  <a:gd name="T4" fmla="*/ 20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3" name="Freeform 317">
                <a:extLst>
                  <a:ext uri="{FF2B5EF4-FFF2-40B4-BE49-F238E27FC236}">
                    <a16:creationId xmlns:a16="http://schemas.microsoft.com/office/drawing/2014/main" id="{F3BD828F-1925-41EE-8DDD-B93F8608B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384"/>
                <a:ext cx="300" cy="680"/>
              </a:xfrm>
              <a:custGeom>
                <a:avLst/>
                <a:gdLst>
                  <a:gd name="T0" fmla="*/ 1875 w 120"/>
                  <a:gd name="T1" fmla="*/ 4437 h 255"/>
                  <a:gd name="T2" fmla="*/ 770 w 120"/>
                  <a:gd name="T3" fmla="*/ 3947 h 255"/>
                  <a:gd name="T4" fmla="*/ 363 w 120"/>
                  <a:gd name="T5" fmla="*/ 3413 h 255"/>
                  <a:gd name="T6" fmla="*/ 375 w 120"/>
                  <a:gd name="T7" fmla="*/ 2141 h 255"/>
                  <a:gd name="T8" fmla="*/ 363 w 120"/>
                  <a:gd name="T9" fmla="*/ 568 h 255"/>
                  <a:gd name="T10" fmla="*/ 375 w 120"/>
                  <a:gd name="T11" fmla="*/ 56 h 255"/>
                  <a:gd name="T12" fmla="*/ 313 w 120"/>
                  <a:gd name="T13" fmla="*/ 93 h 255"/>
                  <a:gd name="T14" fmla="*/ 238 w 120"/>
                  <a:gd name="T15" fmla="*/ 0 h 255"/>
                  <a:gd name="T16" fmla="*/ 158 w 120"/>
                  <a:gd name="T17" fmla="*/ 77 h 255"/>
                  <a:gd name="T18" fmla="*/ 63 w 120"/>
                  <a:gd name="T19" fmla="*/ 320 h 255"/>
                  <a:gd name="T20" fmla="*/ 50 w 120"/>
                  <a:gd name="T21" fmla="*/ 320 h 255"/>
                  <a:gd name="T22" fmla="*/ 20 w 120"/>
                  <a:gd name="T23" fmla="*/ 1400 h 255"/>
                  <a:gd name="T24" fmla="*/ 63 w 120"/>
                  <a:gd name="T25" fmla="*/ 2445 h 255"/>
                  <a:gd name="T26" fmla="*/ 63 w 120"/>
                  <a:gd name="T27" fmla="*/ 3776 h 255"/>
                  <a:gd name="T28" fmla="*/ 63 w 120"/>
                  <a:gd name="T29" fmla="*/ 4813 h 255"/>
                  <a:gd name="T30" fmla="*/ 83 w 120"/>
                  <a:gd name="T31" fmla="*/ 4835 h 255"/>
                  <a:gd name="T32" fmla="*/ 1083 w 120"/>
                  <a:gd name="T33" fmla="*/ 4173 h 255"/>
                  <a:gd name="T34" fmla="*/ 1875 w 120"/>
                  <a:gd name="T35" fmla="*/ 4459 h 255"/>
                  <a:gd name="T36" fmla="*/ 1875 w 120"/>
                  <a:gd name="T37" fmla="*/ 4437 h 2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0" h="255">
                    <a:moveTo>
                      <a:pt x="120" y="234"/>
                    </a:moveTo>
                    <a:cubicBezTo>
                      <a:pt x="113" y="221"/>
                      <a:pt x="68" y="210"/>
                      <a:pt x="49" y="208"/>
                    </a:cubicBezTo>
                    <a:cubicBezTo>
                      <a:pt x="29" y="205"/>
                      <a:pt x="24" y="202"/>
                      <a:pt x="23" y="180"/>
                    </a:cubicBezTo>
                    <a:cubicBezTo>
                      <a:pt x="22" y="158"/>
                      <a:pt x="29" y="149"/>
                      <a:pt x="24" y="113"/>
                    </a:cubicBezTo>
                    <a:cubicBezTo>
                      <a:pt x="20" y="76"/>
                      <a:pt x="22" y="54"/>
                      <a:pt x="23" y="3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41"/>
                      <a:pt x="3" y="55"/>
                      <a:pt x="1" y="74"/>
                    </a:cubicBezTo>
                    <a:cubicBezTo>
                      <a:pt x="0" y="96"/>
                      <a:pt x="5" y="106"/>
                      <a:pt x="4" y="129"/>
                    </a:cubicBezTo>
                    <a:cubicBezTo>
                      <a:pt x="4" y="151"/>
                      <a:pt x="6" y="176"/>
                      <a:pt x="4" y="199"/>
                    </a:cubicBezTo>
                    <a:cubicBezTo>
                      <a:pt x="2" y="221"/>
                      <a:pt x="4" y="235"/>
                      <a:pt x="4" y="254"/>
                    </a:cubicBezTo>
                    <a:cubicBezTo>
                      <a:pt x="5" y="255"/>
                      <a:pt x="5" y="255"/>
                      <a:pt x="5" y="255"/>
                    </a:cubicBezTo>
                    <a:cubicBezTo>
                      <a:pt x="5" y="235"/>
                      <a:pt x="34" y="219"/>
                      <a:pt x="69" y="220"/>
                    </a:cubicBezTo>
                    <a:cubicBezTo>
                      <a:pt x="90" y="220"/>
                      <a:pt x="109" y="226"/>
                      <a:pt x="120" y="235"/>
                    </a:cubicBezTo>
                    <a:cubicBezTo>
                      <a:pt x="120" y="235"/>
                      <a:pt x="120" y="234"/>
                      <a:pt x="120" y="234"/>
                    </a:cubicBezTo>
                    <a:close/>
                  </a:path>
                </a:pathLst>
              </a:cu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4" name="Freeform 318">
                <a:extLst>
                  <a:ext uri="{FF2B5EF4-FFF2-40B4-BE49-F238E27FC236}">
                    <a16:creationId xmlns:a16="http://schemas.microsoft.com/office/drawing/2014/main" id="{08BF9F0E-BA36-4063-BC0E-C98F919C3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333"/>
                <a:ext cx="327" cy="811"/>
              </a:xfrm>
              <a:custGeom>
                <a:avLst/>
                <a:gdLst>
                  <a:gd name="T0" fmla="*/ 2037 w 131"/>
                  <a:gd name="T1" fmla="*/ 547 h 304"/>
                  <a:gd name="T2" fmla="*/ 1071 w 131"/>
                  <a:gd name="T3" fmla="*/ 0 h 304"/>
                  <a:gd name="T4" fmla="*/ 62 w 131"/>
                  <a:gd name="T5" fmla="*/ 683 h 304"/>
                  <a:gd name="T6" fmla="*/ 62 w 131"/>
                  <a:gd name="T7" fmla="*/ 683 h 304"/>
                  <a:gd name="T8" fmla="*/ 62 w 131"/>
                  <a:gd name="T9" fmla="*/ 683 h 304"/>
                  <a:gd name="T10" fmla="*/ 62 w 131"/>
                  <a:gd name="T11" fmla="*/ 683 h 304"/>
                  <a:gd name="T12" fmla="*/ 62 w 131"/>
                  <a:gd name="T13" fmla="*/ 683 h 304"/>
                  <a:gd name="T14" fmla="*/ 62 w 131"/>
                  <a:gd name="T15" fmla="*/ 1139 h 304"/>
                  <a:gd name="T16" fmla="*/ 12 w 131"/>
                  <a:gd name="T17" fmla="*/ 2049 h 304"/>
                  <a:gd name="T18" fmla="*/ 62 w 131"/>
                  <a:gd name="T19" fmla="*/ 2961 h 304"/>
                  <a:gd name="T20" fmla="*/ 0 w 131"/>
                  <a:gd name="T21" fmla="*/ 4007 h 304"/>
                  <a:gd name="T22" fmla="*/ 12 w 131"/>
                  <a:gd name="T23" fmla="*/ 5202 h 304"/>
                  <a:gd name="T24" fmla="*/ 0 w 131"/>
                  <a:gd name="T25" fmla="*/ 5773 h 304"/>
                  <a:gd name="T26" fmla="*/ 42 w 131"/>
                  <a:gd name="T27" fmla="*/ 5602 h 304"/>
                  <a:gd name="T28" fmla="*/ 125 w 131"/>
                  <a:gd name="T29" fmla="*/ 5509 h 304"/>
                  <a:gd name="T30" fmla="*/ 200 w 131"/>
                  <a:gd name="T31" fmla="*/ 5432 h 304"/>
                  <a:gd name="T32" fmla="*/ 280 w 131"/>
                  <a:gd name="T33" fmla="*/ 5522 h 304"/>
                  <a:gd name="T34" fmla="*/ 342 w 131"/>
                  <a:gd name="T35" fmla="*/ 5488 h 304"/>
                  <a:gd name="T36" fmla="*/ 342 w 131"/>
                  <a:gd name="T37" fmla="*/ 5453 h 304"/>
                  <a:gd name="T38" fmla="*/ 325 w 131"/>
                  <a:gd name="T39" fmla="*/ 4404 h 304"/>
                  <a:gd name="T40" fmla="*/ 374 w 131"/>
                  <a:gd name="T41" fmla="*/ 3324 h 304"/>
                  <a:gd name="T42" fmla="*/ 325 w 131"/>
                  <a:gd name="T43" fmla="*/ 1993 h 304"/>
                  <a:gd name="T44" fmla="*/ 404 w 131"/>
                  <a:gd name="T45" fmla="*/ 1139 h 304"/>
                  <a:gd name="T46" fmla="*/ 791 w 131"/>
                  <a:gd name="T47" fmla="*/ 363 h 304"/>
                  <a:gd name="T48" fmla="*/ 2037 w 131"/>
                  <a:gd name="T49" fmla="*/ 547 h 30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1" h="304">
                    <a:moveTo>
                      <a:pt x="131" y="29"/>
                    </a:moveTo>
                    <a:cubicBezTo>
                      <a:pt x="125" y="13"/>
                      <a:pt x="99" y="1"/>
                      <a:pt x="69" y="0"/>
                    </a:cubicBezTo>
                    <a:cubicBezTo>
                      <a:pt x="33" y="0"/>
                      <a:pt x="5" y="1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1" y="87"/>
                      <a:pt x="1" y="108"/>
                    </a:cubicBezTo>
                    <a:cubicBezTo>
                      <a:pt x="1" y="130"/>
                      <a:pt x="4" y="129"/>
                      <a:pt x="4" y="156"/>
                    </a:cubicBezTo>
                    <a:cubicBezTo>
                      <a:pt x="4" y="183"/>
                      <a:pt x="0" y="211"/>
                      <a:pt x="0" y="211"/>
                    </a:cubicBezTo>
                    <a:cubicBezTo>
                      <a:pt x="0" y="211"/>
                      <a:pt x="1" y="239"/>
                      <a:pt x="1" y="274"/>
                    </a:cubicBezTo>
                    <a:cubicBezTo>
                      <a:pt x="1" y="283"/>
                      <a:pt x="0" y="294"/>
                      <a:pt x="0" y="304"/>
                    </a:cubicBezTo>
                    <a:cubicBezTo>
                      <a:pt x="3" y="295"/>
                      <a:pt x="3" y="295"/>
                      <a:pt x="3" y="295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13" y="286"/>
                      <a:pt x="13" y="286"/>
                      <a:pt x="13" y="286"/>
                    </a:cubicBezTo>
                    <a:cubicBezTo>
                      <a:pt x="18" y="291"/>
                      <a:pt x="18" y="291"/>
                      <a:pt x="18" y="291"/>
                    </a:cubicBezTo>
                    <a:cubicBezTo>
                      <a:pt x="22" y="289"/>
                      <a:pt x="22" y="289"/>
                      <a:pt x="22" y="289"/>
                    </a:cubicBezTo>
                    <a:cubicBezTo>
                      <a:pt x="22" y="287"/>
                      <a:pt x="22" y="287"/>
                      <a:pt x="22" y="287"/>
                    </a:cubicBezTo>
                    <a:cubicBezTo>
                      <a:pt x="22" y="287"/>
                      <a:pt x="21" y="256"/>
                      <a:pt x="21" y="232"/>
                    </a:cubicBezTo>
                    <a:cubicBezTo>
                      <a:pt x="22" y="209"/>
                      <a:pt x="21" y="205"/>
                      <a:pt x="24" y="175"/>
                    </a:cubicBezTo>
                    <a:cubicBezTo>
                      <a:pt x="27" y="146"/>
                      <a:pt x="20" y="123"/>
                      <a:pt x="21" y="105"/>
                    </a:cubicBezTo>
                    <a:cubicBezTo>
                      <a:pt x="22" y="88"/>
                      <a:pt x="26" y="86"/>
                      <a:pt x="26" y="60"/>
                    </a:cubicBezTo>
                    <a:cubicBezTo>
                      <a:pt x="26" y="35"/>
                      <a:pt x="30" y="28"/>
                      <a:pt x="51" y="19"/>
                    </a:cubicBezTo>
                    <a:cubicBezTo>
                      <a:pt x="71" y="11"/>
                      <a:pt x="119" y="17"/>
                      <a:pt x="131" y="29"/>
                    </a:cubicBezTo>
                    <a:close/>
                  </a:path>
                </a:pathLst>
              </a:cu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5" name="Freeform 319">
                <a:extLst>
                  <a:ext uri="{FF2B5EF4-FFF2-40B4-BE49-F238E27FC236}">
                    <a16:creationId xmlns:a16="http://schemas.microsoft.com/office/drawing/2014/main" id="{4EF4AE3A-B25E-477E-B00E-7AD0906F5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869"/>
                <a:ext cx="153" cy="107"/>
              </a:xfrm>
              <a:custGeom>
                <a:avLst/>
                <a:gdLst>
                  <a:gd name="T0" fmla="*/ 0 w 61"/>
                  <a:gd name="T1" fmla="*/ 78 h 40"/>
                  <a:gd name="T2" fmla="*/ 251 w 61"/>
                  <a:gd name="T3" fmla="*/ 56 h 40"/>
                  <a:gd name="T4" fmla="*/ 429 w 61"/>
                  <a:gd name="T5" fmla="*/ 286 h 40"/>
                  <a:gd name="T6" fmla="*/ 963 w 61"/>
                  <a:gd name="T7" fmla="*/ 765 h 40"/>
                  <a:gd name="T8" fmla="*/ 409 w 61"/>
                  <a:gd name="T9" fmla="*/ 385 h 40"/>
                  <a:gd name="T10" fmla="*/ 145 w 61"/>
                  <a:gd name="T11" fmla="*/ 11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40">
                    <a:moveTo>
                      <a:pt x="0" y="4"/>
                    </a:moveTo>
                    <a:cubicBezTo>
                      <a:pt x="6" y="7"/>
                      <a:pt x="10" y="0"/>
                      <a:pt x="16" y="3"/>
                    </a:cubicBezTo>
                    <a:cubicBezTo>
                      <a:pt x="20" y="5"/>
                      <a:pt x="24" y="11"/>
                      <a:pt x="27" y="15"/>
                    </a:cubicBezTo>
                    <a:cubicBezTo>
                      <a:pt x="38" y="25"/>
                      <a:pt x="56" y="24"/>
                      <a:pt x="61" y="40"/>
                    </a:cubicBezTo>
                    <a:cubicBezTo>
                      <a:pt x="57" y="27"/>
                      <a:pt x="36" y="29"/>
                      <a:pt x="26" y="20"/>
                    </a:cubicBezTo>
                    <a:cubicBezTo>
                      <a:pt x="18" y="14"/>
                      <a:pt x="19" y="8"/>
                      <a:pt x="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6" name="Freeform 320">
                <a:extLst>
                  <a:ext uri="{FF2B5EF4-FFF2-40B4-BE49-F238E27FC236}">
                    <a16:creationId xmlns:a16="http://schemas.microsoft.com/office/drawing/2014/main" id="{A52F2466-A0B4-4B0B-AC3C-46451D4DB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675"/>
                <a:ext cx="95" cy="98"/>
              </a:xfrm>
              <a:custGeom>
                <a:avLst/>
                <a:gdLst>
                  <a:gd name="T0" fmla="*/ 0 w 38"/>
                  <a:gd name="T1" fmla="*/ 689 h 37"/>
                  <a:gd name="T2" fmla="*/ 125 w 38"/>
                  <a:gd name="T3" fmla="*/ 429 h 37"/>
                  <a:gd name="T4" fmla="*/ 300 w 38"/>
                  <a:gd name="T5" fmla="*/ 350 h 37"/>
                  <a:gd name="T6" fmla="*/ 595 w 38"/>
                  <a:gd name="T7" fmla="*/ 0 h 37"/>
                  <a:gd name="T8" fmla="*/ 363 w 38"/>
                  <a:gd name="T9" fmla="*/ 408 h 37"/>
                  <a:gd name="T10" fmla="*/ 63 w 38"/>
                  <a:gd name="T11" fmla="*/ 575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0" y="37"/>
                    </a:moveTo>
                    <a:cubicBezTo>
                      <a:pt x="3" y="32"/>
                      <a:pt x="3" y="26"/>
                      <a:pt x="8" y="23"/>
                    </a:cubicBezTo>
                    <a:cubicBezTo>
                      <a:pt x="11" y="21"/>
                      <a:pt x="16" y="21"/>
                      <a:pt x="19" y="19"/>
                    </a:cubicBezTo>
                    <a:cubicBezTo>
                      <a:pt x="30" y="16"/>
                      <a:pt x="30" y="6"/>
                      <a:pt x="38" y="0"/>
                    </a:cubicBezTo>
                    <a:cubicBezTo>
                      <a:pt x="30" y="6"/>
                      <a:pt x="34" y="17"/>
                      <a:pt x="23" y="22"/>
                    </a:cubicBezTo>
                    <a:cubicBezTo>
                      <a:pt x="16" y="24"/>
                      <a:pt x="8" y="23"/>
                      <a:pt x="4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7" name="Freeform 321">
                <a:extLst>
                  <a:ext uri="{FF2B5EF4-FFF2-40B4-BE49-F238E27FC236}">
                    <a16:creationId xmlns:a16="http://schemas.microsoft.com/office/drawing/2014/main" id="{004B0BF0-48D8-4E88-83E6-D4184D1C0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1624"/>
                <a:ext cx="150" cy="56"/>
              </a:xfrm>
              <a:custGeom>
                <a:avLst/>
                <a:gdLst>
                  <a:gd name="T0" fmla="*/ 0 w 60"/>
                  <a:gd name="T1" fmla="*/ 35 h 21"/>
                  <a:gd name="T2" fmla="*/ 470 w 60"/>
                  <a:gd name="T3" fmla="*/ 35 h 21"/>
                  <a:gd name="T4" fmla="*/ 938 w 60"/>
                  <a:gd name="T5" fmla="*/ 320 h 21"/>
                  <a:gd name="T6" fmla="*/ 708 w 60"/>
                  <a:gd name="T7" fmla="*/ 341 h 21"/>
                  <a:gd name="T8" fmla="*/ 520 w 60"/>
                  <a:gd name="T9" fmla="*/ 136 h 21"/>
                  <a:gd name="T10" fmla="*/ 313 w 60"/>
                  <a:gd name="T11" fmla="*/ 136 h 21"/>
                  <a:gd name="T12" fmla="*/ 50 w 60"/>
                  <a:gd name="T13" fmla="*/ 9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1">
                    <a:moveTo>
                      <a:pt x="0" y="2"/>
                    </a:moveTo>
                    <a:cubicBezTo>
                      <a:pt x="10" y="8"/>
                      <a:pt x="20" y="0"/>
                      <a:pt x="30" y="2"/>
                    </a:cubicBezTo>
                    <a:cubicBezTo>
                      <a:pt x="43" y="4"/>
                      <a:pt x="46" y="18"/>
                      <a:pt x="60" y="17"/>
                    </a:cubicBezTo>
                    <a:cubicBezTo>
                      <a:pt x="54" y="19"/>
                      <a:pt x="51" y="21"/>
                      <a:pt x="45" y="18"/>
                    </a:cubicBezTo>
                    <a:cubicBezTo>
                      <a:pt x="40" y="15"/>
                      <a:pt x="38" y="9"/>
                      <a:pt x="33" y="7"/>
                    </a:cubicBezTo>
                    <a:cubicBezTo>
                      <a:pt x="28" y="5"/>
                      <a:pt x="24" y="7"/>
                      <a:pt x="20" y="7"/>
                    </a:cubicBezTo>
                    <a:cubicBezTo>
                      <a:pt x="13" y="8"/>
                      <a:pt x="9" y="6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8" name="Freeform 322">
                <a:extLst>
                  <a:ext uri="{FF2B5EF4-FFF2-40B4-BE49-F238E27FC236}">
                    <a16:creationId xmlns:a16="http://schemas.microsoft.com/office/drawing/2014/main" id="{41619757-9B00-4BF0-B3CD-7E1875834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2539"/>
                <a:ext cx="145" cy="58"/>
              </a:xfrm>
              <a:custGeom>
                <a:avLst/>
                <a:gdLst>
                  <a:gd name="T0" fmla="*/ 0 w 58"/>
                  <a:gd name="T1" fmla="*/ 348 h 22"/>
                  <a:gd name="T2" fmla="*/ 238 w 58"/>
                  <a:gd name="T3" fmla="*/ 221 h 22"/>
                  <a:gd name="T4" fmla="*/ 488 w 58"/>
                  <a:gd name="T5" fmla="*/ 221 h 22"/>
                  <a:gd name="T6" fmla="*/ 645 w 58"/>
                  <a:gd name="T7" fmla="*/ 55 h 22"/>
                  <a:gd name="T8" fmla="*/ 908 w 58"/>
                  <a:gd name="T9" fmla="*/ 0 h 22"/>
                  <a:gd name="T10" fmla="*/ 675 w 58"/>
                  <a:gd name="T11" fmla="*/ 111 h 22"/>
                  <a:gd name="T12" fmla="*/ 488 w 58"/>
                  <a:gd name="T13" fmla="*/ 293 h 22"/>
                  <a:gd name="T14" fmla="*/ 33 w 58"/>
                  <a:gd name="T15" fmla="*/ 314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22">
                    <a:moveTo>
                      <a:pt x="0" y="19"/>
                    </a:moveTo>
                    <a:cubicBezTo>
                      <a:pt x="5" y="15"/>
                      <a:pt x="9" y="11"/>
                      <a:pt x="15" y="12"/>
                    </a:cubicBezTo>
                    <a:cubicBezTo>
                      <a:pt x="21" y="13"/>
                      <a:pt x="25" y="16"/>
                      <a:pt x="31" y="12"/>
                    </a:cubicBezTo>
                    <a:cubicBezTo>
                      <a:pt x="35" y="10"/>
                      <a:pt x="37" y="6"/>
                      <a:pt x="41" y="3"/>
                    </a:cubicBezTo>
                    <a:cubicBezTo>
                      <a:pt x="46" y="0"/>
                      <a:pt x="53" y="3"/>
                      <a:pt x="58" y="0"/>
                    </a:cubicBezTo>
                    <a:cubicBezTo>
                      <a:pt x="54" y="4"/>
                      <a:pt x="48" y="4"/>
                      <a:pt x="43" y="6"/>
                    </a:cubicBezTo>
                    <a:cubicBezTo>
                      <a:pt x="39" y="9"/>
                      <a:pt x="36" y="14"/>
                      <a:pt x="31" y="16"/>
                    </a:cubicBezTo>
                    <a:cubicBezTo>
                      <a:pt x="22" y="22"/>
                      <a:pt x="12" y="14"/>
                      <a:pt x="2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9" name="Freeform 323">
                <a:extLst>
                  <a:ext uri="{FF2B5EF4-FFF2-40B4-BE49-F238E27FC236}">
                    <a16:creationId xmlns:a16="http://schemas.microsoft.com/office/drawing/2014/main" id="{CC5FE66D-3696-493F-9E14-07A0A4B0B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824"/>
                <a:ext cx="95" cy="195"/>
              </a:xfrm>
              <a:custGeom>
                <a:avLst/>
                <a:gdLst>
                  <a:gd name="T0" fmla="*/ 595 w 38"/>
                  <a:gd name="T1" fmla="*/ 0 h 73"/>
                  <a:gd name="T2" fmla="*/ 283 w 38"/>
                  <a:gd name="T3" fmla="*/ 705 h 73"/>
                  <a:gd name="T4" fmla="*/ 188 w 38"/>
                  <a:gd name="T5" fmla="*/ 970 h 73"/>
                  <a:gd name="T6" fmla="*/ 0 w 38"/>
                  <a:gd name="T7" fmla="*/ 1392 h 73"/>
                  <a:gd name="T8" fmla="*/ 250 w 38"/>
                  <a:gd name="T9" fmla="*/ 970 h 73"/>
                  <a:gd name="T10" fmla="*/ 345 w 38"/>
                  <a:gd name="T11" fmla="*/ 727 h 73"/>
                  <a:gd name="T12" fmla="*/ 520 w 38"/>
                  <a:gd name="T13" fmla="*/ 457 h 73"/>
                  <a:gd name="T14" fmla="*/ 595 w 38"/>
                  <a:gd name="T15" fmla="*/ 1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3">
                    <a:moveTo>
                      <a:pt x="38" y="0"/>
                    </a:moveTo>
                    <a:cubicBezTo>
                      <a:pt x="38" y="17"/>
                      <a:pt x="30" y="26"/>
                      <a:pt x="18" y="37"/>
                    </a:cubicBezTo>
                    <a:cubicBezTo>
                      <a:pt x="13" y="41"/>
                      <a:pt x="14" y="45"/>
                      <a:pt x="12" y="51"/>
                    </a:cubicBezTo>
                    <a:cubicBezTo>
                      <a:pt x="10" y="59"/>
                      <a:pt x="6" y="67"/>
                      <a:pt x="0" y="73"/>
                    </a:cubicBezTo>
                    <a:cubicBezTo>
                      <a:pt x="7" y="69"/>
                      <a:pt x="13" y="59"/>
                      <a:pt x="16" y="51"/>
                    </a:cubicBezTo>
                    <a:cubicBezTo>
                      <a:pt x="18" y="45"/>
                      <a:pt x="17" y="43"/>
                      <a:pt x="22" y="38"/>
                    </a:cubicBezTo>
                    <a:cubicBezTo>
                      <a:pt x="27" y="33"/>
                      <a:pt x="30" y="31"/>
                      <a:pt x="33" y="24"/>
                    </a:cubicBezTo>
                    <a:cubicBezTo>
                      <a:pt x="36" y="19"/>
                      <a:pt x="36" y="13"/>
                      <a:pt x="3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0" name="Freeform 324">
                <a:extLst>
                  <a:ext uri="{FF2B5EF4-FFF2-40B4-BE49-F238E27FC236}">
                    <a16:creationId xmlns:a16="http://schemas.microsoft.com/office/drawing/2014/main" id="{0ABC78BC-44C3-4A98-97B6-8E933C11F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2733"/>
                <a:ext cx="30" cy="110"/>
              </a:xfrm>
              <a:custGeom>
                <a:avLst/>
                <a:gdLst>
                  <a:gd name="T0" fmla="*/ 50 w 12"/>
                  <a:gd name="T1" fmla="*/ 0 h 41"/>
                  <a:gd name="T2" fmla="*/ 188 w 12"/>
                  <a:gd name="T3" fmla="*/ 791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1">
                    <a:moveTo>
                      <a:pt x="3" y="0"/>
                    </a:moveTo>
                    <a:cubicBezTo>
                      <a:pt x="0" y="13"/>
                      <a:pt x="7" y="29"/>
                      <a:pt x="12" y="4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1" name="Freeform 325">
                <a:extLst>
                  <a:ext uri="{FF2B5EF4-FFF2-40B4-BE49-F238E27FC236}">
                    <a16:creationId xmlns:a16="http://schemas.microsoft.com/office/drawing/2014/main" id="{A62D512D-7026-49C3-AC17-DFE14270D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488"/>
                <a:ext cx="35" cy="451"/>
              </a:xfrm>
              <a:custGeom>
                <a:avLst/>
                <a:gdLst>
                  <a:gd name="T0" fmla="*/ 50 w 14"/>
                  <a:gd name="T1" fmla="*/ 0 h 169"/>
                  <a:gd name="T2" fmla="*/ 83 w 14"/>
                  <a:gd name="T3" fmla="*/ 969 h 169"/>
                  <a:gd name="T4" fmla="*/ 83 w 14"/>
                  <a:gd name="T5" fmla="*/ 2074 h 169"/>
                  <a:gd name="T6" fmla="*/ 20 w 14"/>
                  <a:gd name="T7" fmla="*/ 3213 h 169"/>
                  <a:gd name="T8" fmla="*/ 188 w 14"/>
                  <a:gd name="T9" fmla="*/ 1809 h 169"/>
                  <a:gd name="T10" fmla="*/ 145 w 14"/>
                  <a:gd name="T11" fmla="*/ 606 h 169"/>
                  <a:gd name="T12" fmla="*/ 50 w 14"/>
                  <a:gd name="T13" fmla="*/ 0 h 1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69">
                    <a:moveTo>
                      <a:pt x="3" y="0"/>
                    </a:moveTo>
                    <a:cubicBezTo>
                      <a:pt x="2" y="21"/>
                      <a:pt x="4" y="34"/>
                      <a:pt x="5" y="51"/>
                    </a:cubicBezTo>
                    <a:cubicBezTo>
                      <a:pt x="7" y="68"/>
                      <a:pt x="6" y="90"/>
                      <a:pt x="5" y="109"/>
                    </a:cubicBezTo>
                    <a:cubicBezTo>
                      <a:pt x="5" y="129"/>
                      <a:pt x="0" y="156"/>
                      <a:pt x="1" y="169"/>
                    </a:cubicBezTo>
                    <a:cubicBezTo>
                      <a:pt x="2" y="156"/>
                      <a:pt x="9" y="121"/>
                      <a:pt x="12" y="95"/>
                    </a:cubicBezTo>
                    <a:cubicBezTo>
                      <a:pt x="14" y="68"/>
                      <a:pt x="11" y="51"/>
                      <a:pt x="9" y="32"/>
                    </a:cubicBezTo>
                    <a:cubicBezTo>
                      <a:pt x="8" y="14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2" name="Freeform 326">
                <a:extLst>
                  <a:ext uri="{FF2B5EF4-FFF2-40B4-BE49-F238E27FC236}">
                    <a16:creationId xmlns:a16="http://schemas.microsoft.com/office/drawing/2014/main" id="{C6591638-D6A3-47E3-8027-B69B78EB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469"/>
                <a:ext cx="23" cy="566"/>
              </a:xfrm>
              <a:custGeom>
                <a:avLst/>
                <a:gdLst>
                  <a:gd name="T0" fmla="*/ 0 w 9"/>
                  <a:gd name="T1" fmla="*/ 0 h 212"/>
                  <a:gd name="T2" fmla="*/ 20 w 9"/>
                  <a:gd name="T3" fmla="*/ 4034 h 212"/>
                  <a:gd name="T4" fmla="*/ 0 w 9"/>
                  <a:gd name="T5" fmla="*/ 0 h 2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12">
                    <a:moveTo>
                      <a:pt x="0" y="0"/>
                    </a:moveTo>
                    <a:cubicBezTo>
                      <a:pt x="1" y="212"/>
                      <a:pt x="1" y="212"/>
                      <a:pt x="1" y="212"/>
                    </a:cubicBezTo>
                    <a:cubicBezTo>
                      <a:pt x="9" y="188"/>
                      <a:pt x="5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3" name="Freeform 327">
                <a:extLst>
                  <a:ext uri="{FF2B5EF4-FFF2-40B4-BE49-F238E27FC236}">
                    <a16:creationId xmlns:a16="http://schemas.microsoft.com/office/drawing/2014/main" id="{6559798B-C99F-474C-B5F4-0EEFF71C0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448"/>
                <a:ext cx="12" cy="605"/>
              </a:xfrm>
              <a:custGeom>
                <a:avLst/>
                <a:gdLst>
                  <a:gd name="T0" fmla="*/ 0 w 5"/>
                  <a:gd name="T1" fmla="*/ 0 h 227"/>
                  <a:gd name="T2" fmla="*/ 12 w 5"/>
                  <a:gd name="T3" fmla="*/ 4296 h 227"/>
                  <a:gd name="T4" fmla="*/ 0 w 5"/>
                  <a:gd name="T5" fmla="*/ 0 h 2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27">
                    <a:moveTo>
                      <a:pt x="0" y="0"/>
                    </a:moveTo>
                    <a:cubicBezTo>
                      <a:pt x="0" y="16"/>
                      <a:pt x="1" y="227"/>
                      <a:pt x="1" y="227"/>
                    </a:cubicBezTo>
                    <a:cubicBezTo>
                      <a:pt x="5" y="201"/>
                      <a:pt x="5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4" name="Freeform 328">
                <a:extLst>
                  <a:ext uri="{FF2B5EF4-FFF2-40B4-BE49-F238E27FC236}">
                    <a16:creationId xmlns:a16="http://schemas.microsoft.com/office/drawing/2014/main" id="{1B173C68-6C90-4B7B-83B3-DC7FB84BE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544"/>
                <a:ext cx="25" cy="243"/>
              </a:xfrm>
              <a:custGeom>
                <a:avLst/>
                <a:gdLst>
                  <a:gd name="T0" fmla="*/ 50 w 10"/>
                  <a:gd name="T1" fmla="*/ 0 h 91"/>
                  <a:gd name="T2" fmla="*/ 63 w 10"/>
                  <a:gd name="T3" fmla="*/ 897 h 91"/>
                  <a:gd name="T4" fmla="*/ 0 w 10"/>
                  <a:gd name="T5" fmla="*/ 1733 h 91"/>
                  <a:gd name="T6" fmla="*/ 158 w 10"/>
                  <a:gd name="T7" fmla="*/ 798 h 91"/>
                  <a:gd name="T8" fmla="*/ 50 w 10"/>
                  <a:gd name="T9" fmla="*/ 0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1">
                    <a:moveTo>
                      <a:pt x="3" y="0"/>
                    </a:moveTo>
                    <a:cubicBezTo>
                      <a:pt x="4" y="24"/>
                      <a:pt x="4" y="36"/>
                      <a:pt x="4" y="47"/>
                    </a:cubicBezTo>
                    <a:cubicBezTo>
                      <a:pt x="3" y="59"/>
                      <a:pt x="0" y="84"/>
                      <a:pt x="0" y="91"/>
                    </a:cubicBezTo>
                    <a:cubicBezTo>
                      <a:pt x="1" y="83"/>
                      <a:pt x="10" y="60"/>
                      <a:pt x="10" y="42"/>
                    </a:cubicBezTo>
                    <a:cubicBezTo>
                      <a:pt x="10" y="25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5" name="Freeform 329">
                <a:extLst>
                  <a:ext uri="{FF2B5EF4-FFF2-40B4-BE49-F238E27FC236}">
                    <a16:creationId xmlns:a16="http://schemas.microsoft.com/office/drawing/2014/main" id="{5A35222A-45D5-4C56-AF77-551C18B1E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896"/>
                <a:ext cx="20" cy="253"/>
              </a:xfrm>
              <a:custGeom>
                <a:avLst/>
                <a:gdLst>
                  <a:gd name="T0" fmla="*/ 33 w 8"/>
                  <a:gd name="T1" fmla="*/ 1795 h 95"/>
                  <a:gd name="T2" fmla="*/ 0 w 8"/>
                  <a:gd name="T3" fmla="*/ 0 h 95"/>
                  <a:gd name="T4" fmla="*/ 33 w 8"/>
                  <a:gd name="T5" fmla="*/ 1795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5">
                    <a:moveTo>
                      <a:pt x="2" y="95"/>
                    </a:moveTo>
                    <a:cubicBezTo>
                      <a:pt x="1" y="78"/>
                      <a:pt x="0" y="13"/>
                      <a:pt x="0" y="0"/>
                    </a:cubicBezTo>
                    <a:cubicBezTo>
                      <a:pt x="3" y="12"/>
                      <a:pt x="8" y="64"/>
                      <a:pt x="2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6" name="Freeform 330">
                <a:extLst>
                  <a:ext uri="{FF2B5EF4-FFF2-40B4-BE49-F238E27FC236}">
                    <a16:creationId xmlns:a16="http://schemas.microsoft.com/office/drawing/2014/main" id="{05F41DC8-3771-45C8-8A13-A20367065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1307"/>
                <a:ext cx="372" cy="109"/>
              </a:xfrm>
              <a:custGeom>
                <a:avLst/>
                <a:gdLst>
                  <a:gd name="T0" fmla="*/ 0 w 149"/>
                  <a:gd name="T1" fmla="*/ 771 h 41"/>
                  <a:gd name="T2" fmla="*/ 1104 w 149"/>
                  <a:gd name="T3" fmla="*/ 771 h 41"/>
                  <a:gd name="T4" fmla="*/ 1291 w 149"/>
                  <a:gd name="T5" fmla="*/ 635 h 41"/>
                  <a:gd name="T6" fmla="*/ 2319 w 149"/>
                  <a:gd name="T7" fmla="*/ 93 h 41"/>
                  <a:gd name="T8" fmla="*/ 1166 w 149"/>
                  <a:gd name="T9" fmla="*/ 487 h 41"/>
                  <a:gd name="T10" fmla="*/ 0 w 149"/>
                  <a:gd name="T11" fmla="*/ 77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41">
                    <a:moveTo>
                      <a:pt x="0" y="41"/>
                    </a:move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9" y="41"/>
                      <a:pt x="83" y="34"/>
                    </a:cubicBezTo>
                    <a:cubicBezTo>
                      <a:pt x="91" y="21"/>
                      <a:pt x="110" y="5"/>
                      <a:pt x="149" y="5"/>
                    </a:cubicBezTo>
                    <a:cubicBezTo>
                      <a:pt x="130" y="0"/>
                      <a:pt x="87" y="18"/>
                      <a:pt x="75" y="26"/>
                    </a:cubicBezTo>
                    <a:cubicBezTo>
                      <a:pt x="63" y="35"/>
                      <a:pt x="15" y="41"/>
                      <a:pt x="0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7" name="Freeform 331">
                <a:extLst>
                  <a:ext uri="{FF2B5EF4-FFF2-40B4-BE49-F238E27FC236}">
                    <a16:creationId xmlns:a16="http://schemas.microsoft.com/office/drawing/2014/main" id="{2E882328-F432-4DED-9D73-EA080F0AE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693"/>
                <a:ext cx="45" cy="472"/>
              </a:xfrm>
              <a:custGeom>
                <a:avLst/>
                <a:gdLst>
                  <a:gd name="T0" fmla="*/ 238 w 18"/>
                  <a:gd name="T1" fmla="*/ 0 h 177"/>
                  <a:gd name="T2" fmla="*/ 238 w 18"/>
                  <a:gd name="T3" fmla="*/ 35 h 177"/>
                  <a:gd name="T4" fmla="*/ 208 w 18"/>
                  <a:gd name="T5" fmla="*/ 1309 h 177"/>
                  <a:gd name="T6" fmla="*/ 208 w 18"/>
                  <a:gd name="T7" fmla="*/ 2027 h 177"/>
                  <a:gd name="T8" fmla="*/ 208 w 18"/>
                  <a:gd name="T9" fmla="*/ 3208 h 177"/>
                  <a:gd name="T10" fmla="*/ 50 w 18"/>
                  <a:gd name="T11" fmla="*/ 3299 h 177"/>
                  <a:gd name="T12" fmla="*/ 0 w 18"/>
                  <a:gd name="T13" fmla="*/ 3051 h 177"/>
                  <a:gd name="T14" fmla="*/ 95 w 18"/>
                  <a:gd name="T15" fmla="*/ 2083 h 177"/>
                  <a:gd name="T16" fmla="*/ 175 w 18"/>
                  <a:gd name="T17" fmla="*/ 739 h 1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177">
                    <a:moveTo>
                      <a:pt x="15" y="0"/>
                    </a:moveTo>
                    <a:cubicBezTo>
                      <a:pt x="15" y="1"/>
                      <a:pt x="15" y="2"/>
                      <a:pt x="15" y="2"/>
                    </a:cubicBezTo>
                    <a:cubicBezTo>
                      <a:pt x="18" y="26"/>
                      <a:pt x="15" y="52"/>
                      <a:pt x="13" y="69"/>
                    </a:cubicBezTo>
                    <a:cubicBezTo>
                      <a:pt x="11" y="86"/>
                      <a:pt x="13" y="88"/>
                      <a:pt x="13" y="107"/>
                    </a:cubicBezTo>
                    <a:cubicBezTo>
                      <a:pt x="13" y="125"/>
                      <a:pt x="15" y="162"/>
                      <a:pt x="13" y="169"/>
                    </a:cubicBezTo>
                    <a:cubicBezTo>
                      <a:pt x="12" y="177"/>
                      <a:pt x="3" y="174"/>
                      <a:pt x="3" y="174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1"/>
                      <a:pt x="6" y="130"/>
                      <a:pt x="6" y="110"/>
                    </a:cubicBezTo>
                    <a:cubicBezTo>
                      <a:pt x="6" y="91"/>
                      <a:pt x="5" y="64"/>
                      <a:pt x="11" y="39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8" name="Freeform 332">
                <a:extLst>
                  <a:ext uri="{FF2B5EF4-FFF2-40B4-BE49-F238E27FC236}">
                    <a16:creationId xmlns:a16="http://schemas.microsoft.com/office/drawing/2014/main" id="{86371435-171C-4C34-8EE4-5E4D48253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675"/>
                <a:ext cx="80" cy="490"/>
              </a:xfrm>
              <a:custGeom>
                <a:avLst/>
                <a:gdLst>
                  <a:gd name="T0" fmla="*/ 500 w 32"/>
                  <a:gd name="T1" fmla="*/ 0 h 184"/>
                  <a:gd name="T2" fmla="*/ 500 w 32"/>
                  <a:gd name="T3" fmla="*/ 3398 h 184"/>
                  <a:gd name="T4" fmla="*/ 395 w 32"/>
                  <a:gd name="T5" fmla="*/ 3441 h 184"/>
                  <a:gd name="T6" fmla="*/ 333 w 32"/>
                  <a:gd name="T7" fmla="*/ 3475 h 184"/>
                  <a:gd name="T8" fmla="*/ 125 w 32"/>
                  <a:gd name="T9" fmla="*/ 3382 h 184"/>
                  <a:gd name="T10" fmla="*/ 0 w 32"/>
                  <a:gd name="T11" fmla="*/ 3441 h 184"/>
                  <a:gd name="T12" fmla="*/ 145 w 32"/>
                  <a:gd name="T13" fmla="*/ 3228 h 184"/>
                  <a:gd name="T14" fmla="*/ 395 w 32"/>
                  <a:gd name="T15" fmla="*/ 2623 h 184"/>
                  <a:gd name="T16" fmla="*/ 500 w 32"/>
                  <a:gd name="T17" fmla="*/ 0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84">
                    <a:moveTo>
                      <a:pt x="32" y="0"/>
                    </a:moveTo>
                    <a:cubicBezTo>
                      <a:pt x="32" y="180"/>
                      <a:pt x="32" y="180"/>
                      <a:pt x="32" y="180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4"/>
                      <a:pt x="21" y="184"/>
                      <a:pt x="21" y="184"/>
                    </a:cubicBezTo>
                    <a:cubicBezTo>
                      <a:pt x="8" y="179"/>
                      <a:pt x="8" y="179"/>
                      <a:pt x="8" y="179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2"/>
                      <a:pt x="1" y="176"/>
                      <a:pt x="9" y="171"/>
                    </a:cubicBezTo>
                    <a:cubicBezTo>
                      <a:pt x="16" y="166"/>
                      <a:pt x="23" y="162"/>
                      <a:pt x="25" y="139"/>
                    </a:cubicBezTo>
                    <a:cubicBezTo>
                      <a:pt x="26" y="117"/>
                      <a:pt x="32" y="0"/>
                      <a:pt x="32" y="0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9" name="Freeform 333">
                <a:extLst>
                  <a:ext uri="{FF2B5EF4-FFF2-40B4-BE49-F238E27FC236}">
                    <a16:creationId xmlns:a16="http://schemas.microsoft.com/office/drawing/2014/main" id="{44094C14-16F6-4DCC-96DB-6C9982EF4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443"/>
                <a:ext cx="237" cy="144"/>
              </a:xfrm>
              <a:custGeom>
                <a:avLst/>
                <a:gdLst>
                  <a:gd name="T0" fmla="*/ 0 w 95"/>
                  <a:gd name="T1" fmla="*/ 0 h 54"/>
                  <a:gd name="T2" fmla="*/ 1474 w 95"/>
                  <a:gd name="T3" fmla="*/ 0 h 54"/>
                  <a:gd name="T4" fmla="*/ 1474 w 95"/>
                  <a:gd name="T5" fmla="*/ 1024 h 54"/>
                  <a:gd name="T6" fmla="*/ 1257 w 95"/>
                  <a:gd name="T7" fmla="*/ 192 h 54"/>
                  <a:gd name="T8" fmla="*/ 0 w 9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54">
                    <a:moveTo>
                      <a:pt x="0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3" y="32"/>
                      <a:pt x="90" y="13"/>
                      <a:pt x="81" y="10"/>
                    </a:cubicBezTo>
                    <a:cubicBezTo>
                      <a:pt x="71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0" name="Freeform 334">
                <a:extLst>
                  <a:ext uri="{FF2B5EF4-FFF2-40B4-BE49-F238E27FC236}">
                    <a16:creationId xmlns:a16="http://schemas.microsoft.com/office/drawing/2014/main" id="{5AA65FDB-2C5E-4C4D-A8F9-6AB4F9822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440"/>
                <a:ext cx="105" cy="168"/>
              </a:xfrm>
              <a:custGeom>
                <a:avLst/>
                <a:gdLst>
                  <a:gd name="T0" fmla="*/ 0 w 42"/>
                  <a:gd name="T1" fmla="*/ 35 h 63"/>
                  <a:gd name="T2" fmla="*/ 645 w 42"/>
                  <a:gd name="T3" fmla="*/ 35 h 63"/>
                  <a:gd name="T4" fmla="*/ 645 w 42"/>
                  <a:gd name="T5" fmla="*/ 435 h 63"/>
                  <a:gd name="T6" fmla="*/ 613 w 42"/>
                  <a:gd name="T7" fmla="*/ 1195 h 63"/>
                  <a:gd name="T8" fmla="*/ 550 w 42"/>
                  <a:gd name="T9" fmla="*/ 341 h 63"/>
                  <a:gd name="T10" fmla="*/ 0 w 42"/>
                  <a:gd name="T11" fmla="*/ 35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63">
                    <a:moveTo>
                      <a:pt x="0" y="2"/>
                    </a:moveTo>
                    <a:cubicBezTo>
                      <a:pt x="41" y="2"/>
                      <a:pt x="41" y="2"/>
                      <a:pt x="41" y="2"/>
                    </a:cubicBezTo>
                    <a:cubicBezTo>
                      <a:pt x="41" y="10"/>
                      <a:pt x="42" y="14"/>
                      <a:pt x="41" y="23"/>
                    </a:cubicBezTo>
                    <a:cubicBezTo>
                      <a:pt x="40" y="31"/>
                      <a:pt x="39" y="51"/>
                      <a:pt x="39" y="63"/>
                    </a:cubicBezTo>
                    <a:cubicBezTo>
                      <a:pt x="35" y="43"/>
                      <a:pt x="36" y="29"/>
                      <a:pt x="35" y="18"/>
                    </a:cubicBezTo>
                    <a:cubicBezTo>
                      <a:pt x="33" y="8"/>
                      <a:pt x="8" y="0"/>
                      <a:pt x="0" y="2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1" name="Freeform 335">
                <a:extLst>
                  <a:ext uri="{FF2B5EF4-FFF2-40B4-BE49-F238E27FC236}">
                    <a16:creationId xmlns:a16="http://schemas.microsoft.com/office/drawing/2014/main" id="{9C62C402-3464-448A-B46F-E058C7402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576"/>
                <a:ext cx="35" cy="459"/>
              </a:xfrm>
              <a:custGeom>
                <a:avLst/>
                <a:gdLst>
                  <a:gd name="T0" fmla="*/ 33 w 14"/>
                  <a:gd name="T1" fmla="*/ 891 h 172"/>
                  <a:gd name="T2" fmla="*/ 50 w 14"/>
                  <a:gd name="T3" fmla="*/ 2108 h 172"/>
                  <a:gd name="T4" fmla="*/ 175 w 14"/>
                  <a:gd name="T5" fmla="*/ 3269 h 172"/>
                  <a:gd name="T6" fmla="*/ 175 w 14"/>
                  <a:gd name="T7" fmla="*/ 2300 h 172"/>
                  <a:gd name="T8" fmla="*/ 175 w 14"/>
                  <a:gd name="T9" fmla="*/ 1558 h 172"/>
                  <a:gd name="T10" fmla="*/ 145 w 14"/>
                  <a:gd name="T11" fmla="*/ 721 h 172"/>
                  <a:gd name="T12" fmla="*/ 113 w 14"/>
                  <a:gd name="T13" fmla="*/ 0 h 172"/>
                  <a:gd name="T14" fmla="*/ 33 w 14"/>
                  <a:gd name="T15" fmla="*/ 891 h 1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72">
                    <a:moveTo>
                      <a:pt x="2" y="47"/>
                    </a:moveTo>
                    <a:cubicBezTo>
                      <a:pt x="2" y="69"/>
                      <a:pt x="4" y="90"/>
                      <a:pt x="3" y="111"/>
                    </a:cubicBezTo>
                    <a:cubicBezTo>
                      <a:pt x="2" y="131"/>
                      <a:pt x="4" y="149"/>
                      <a:pt x="11" y="172"/>
                    </a:cubicBezTo>
                    <a:cubicBezTo>
                      <a:pt x="11" y="163"/>
                      <a:pt x="8" y="143"/>
                      <a:pt x="11" y="121"/>
                    </a:cubicBezTo>
                    <a:cubicBezTo>
                      <a:pt x="14" y="99"/>
                      <a:pt x="12" y="96"/>
                      <a:pt x="11" y="82"/>
                    </a:cubicBezTo>
                    <a:cubicBezTo>
                      <a:pt x="9" y="68"/>
                      <a:pt x="11" y="54"/>
                      <a:pt x="9" y="38"/>
                    </a:cubicBezTo>
                    <a:cubicBezTo>
                      <a:pt x="7" y="22"/>
                      <a:pt x="6" y="17"/>
                      <a:pt x="7" y="0"/>
                    </a:cubicBezTo>
                    <a:cubicBezTo>
                      <a:pt x="3" y="7"/>
                      <a:pt x="0" y="28"/>
                      <a:pt x="2" y="47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2" name="Freeform 336">
                <a:extLst>
                  <a:ext uri="{FF2B5EF4-FFF2-40B4-BE49-F238E27FC236}">
                    <a16:creationId xmlns:a16="http://schemas.microsoft.com/office/drawing/2014/main" id="{45056C42-AAC9-4DDB-812A-03A2BC7AC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504"/>
                <a:ext cx="22" cy="547"/>
              </a:xfrm>
              <a:custGeom>
                <a:avLst/>
                <a:gdLst>
                  <a:gd name="T0" fmla="*/ 132 w 9"/>
                  <a:gd name="T1" fmla="*/ 0 h 205"/>
                  <a:gd name="T2" fmla="*/ 132 w 9"/>
                  <a:gd name="T3" fmla="*/ 3896 h 205"/>
                  <a:gd name="T4" fmla="*/ 0 w 9"/>
                  <a:gd name="T5" fmla="*/ 1766 h 205"/>
                  <a:gd name="T6" fmla="*/ 132 w 9"/>
                  <a:gd name="T7" fmla="*/ 0 h 2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05">
                    <a:moveTo>
                      <a:pt x="9" y="0"/>
                    </a:moveTo>
                    <a:cubicBezTo>
                      <a:pt x="9" y="205"/>
                      <a:pt x="9" y="205"/>
                      <a:pt x="9" y="205"/>
                    </a:cubicBezTo>
                    <a:cubicBezTo>
                      <a:pt x="5" y="191"/>
                      <a:pt x="0" y="116"/>
                      <a:pt x="0" y="93"/>
                    </a:cubicBezTo>
                    <a:cubicBezTo>
                      <a:pt x="0" y="7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3" name="Freeform 337">
                <a:extLst>
                  <a:ext uri="{FF2B5EF4-FFF2-40B4-BE49-F238E27FC236}">
                    <a16:creationId xmlns:a16="http://schemas.microsoft.com/office/drawing/2014/main" id="{B9277058-953F-4234-B65F-AAC051F24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2763"/>
                <a:ext cx="178" cy="304"/>
              </a:xfrm>
              <a:custGeom>
                <a:avLst/>
                <a:gdLst>
                  <a:gd name="T0" fmla="*/ 1118 w 71"/>
                  <a:gd name="T1" fmla="*/ 0 h 114"/>
                  <a:gd name="T2" fmla="*/ 913 w 71"/>
                  <a:gd name="T3" fmla="*/ 456 h 114"/>
                  <a:gd name="T4" fmla="*/ 742 w 71"/>
                  <a:gd name="T5" fmla="*/ 832 h 114"/>
                  <a:gd name="T6" fmla="*/ 597 w 71"/>
                  <a:gd name="T7" fmla="*/ 909 h 114"/>
                  <a:gd name="T8" fmla="*/ 534 w 71"/>
                  <a:gd name="T9" fmla="*/ 1080 h 114"/>
                  <a:gd name="T10" fmla="*/ 471 w 71"/>
                  <a:gd name="T11" fmla="*/ 1365 h 114"/>
                  <a:gd name="T12" fmla="*/ 83 w 71"/>
                  <a:gd name="T13" fmla="*/ 2013 h 114"/>
                  <a:gd name="T14" fmla="*/ 95 w 71"/>
                  <a:gd name="T15" fmla="*/ 2163 h 114"/>
                  <a:gd name="T16" fmla="*/ 346 w 71"/>
                  <a:gd name="T17" fmla="*/ 1971 h 114"/>
                  <a:gd name="T18" fmla="*/ 629 w 71"/>
                  <a:gd name="T19" fmla="*/ 1400 h 114"/>
                  <a:gd name="T20" fmla="*/ 805 w 71"/>
                  <a:gd name="T21" fmla="*/ 989 h 114"/>
                  <a:gd name="T22" fmla="*/ 1005 w 71"/>
                  <a:gd name="T23" fmla="*/ 627 h 1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1" h="114">
                    <a:moveTo>
                      <a:pt x="71" y="0"/>
                    </a:moveTo>
                    <a:cubicBezTo>
                      <a:pt x="64" y="7"/>
                      <a:pt x="60" y="14"/>
                      <a:pt x="58" y="24"/>
                    </a:cubicBezTo>
                    <a:cubicBezTo>
                      <a:pt x="55" y="34"/>
                      <a:pt x="52" y="40"/>
                      <a:pt x="47" y="44"/>
                    </a:cubicBezTo>
                    <a:cubicBezTo>
                      <a:pt x="42" y="48"/>
                      <a:pt x="38" y="48"/>
                      <a:pt x="38" y="48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6" y="60"/>
                      <a:pt x="30" y="72"/>
                    </a:cubicBezTo>
                    <a:cubicBezTo>
                      <a:pt x="25" y="84"/>
                      <a:pt x="9" y="102"/>
                      <a:pt x="5" y="106"/>
                    </a:cubicBezTo>
                    <a:cubicBezTo>
                      <a:pt x="0" y="110"/>
                      <a:pt x="6" y="114"/>
                      <a:pt x="6" y="11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64" y="33"/>
                      <a:pt x="64" y="33"/>
                      <a:pt x="64" y="33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4" name="Freeform 338">
                <a:extLst>
                  <a:ext uri="{FF2B5EF4-FFF2-40B4-BE49-F238E27FC236}">
                    <a16:creationId xmlns:a16="http://schemas.microsoft.com/office/drawing/2014/main" id="{96ADEAE1-5D03-41CF-82C1-AD04E264B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747"/>
                <a:ext cx="60" cy="218"/>
              </a:xfrm>
              <a:custGeom>
                <a:avLst/>
                <a:gdLst>
                  <a:gd name="T0" fmla="*/ 33 w 24"/>
                  <a:gd name="T1" fmla="*/ 0 h 82"/>
                  <a:gd name="T2" fmla="*/ 188 w 24"/>
                  <a:gd name="T3" fmla="*/ 1109 h 82"/>
                  <a:gd name="T4" fmla="*/ 313 w 24"/>
                  <a:gd name="T5" fmla="*/ 1542 h 82"/>
                  <a:gd name="T6" fmla="*/ 375 w 24"/>
                  <a:gd name="T7" fmla="*/ 113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82">
                    <a:moveTo>
                      <a:pt x="2" y="0"/>
                    </a:moveTo>
                    <a:cubicBezTo>
                      <a:pt x="0" y="18"/>
                      <a:pt x="6" y="39"/>
                      <a:pt x="12" y="59"/>
                    </a:cubicBezTo>
                    <a:cubicBezTo>
                      <a:pt x="18" y="79"/>
                      <a:pt x="20" y="82"/>
                      <a:pt x="20" y="82"/>
                    </a:cubicBezTo>
                    <a:cubicBezTo>
                      <a:pt x="24" y="60"/>
                      <a:pt x="24" y="60"/>
                      <a:pt x="24" y="6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5" name="Freeform 339">
                <a:extLst>
                  <a:ext uri="{FF2B5EF4-FFF2-40B4-BE49-F238E27FC236}">
                    <a16:creationId xmlns:a16="http://schemas.microsoft.com/office/drawing/2014/main" id="{5FDDB8E6-4C35-4931-BBAD-005AE90FD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411"/>
                <a:ext cx="105" cy="120"/>
              </a:xfrm>
              <a:custGeom>
                <a:avLst/>
                <a:gdLst>
                  <a:gd name="T0" fmla="*/ 0 w 42"/>
                  <a:gd name="T1" fmla="*/ 0 h 45"/>
                  <a:gd name="T2" fmla="*/ 188 w 42"/>
                  <a:gd name="T3" fmla="*/ 605 h 45"/>
                  <a:gd name="T4" fmla="*/ 563 w 42"/>
                  <a:gd name="T5" fmla="*/ 853 h 45"/>
                  <a:gd name="T6" fmla="*/ 658 w 42"/>
                  <a:gd name="T7" fmla="*/ 760 h 45"/>
                  <a:gd name="T8" fmla="*/ 313 w 42"/>
                  <a:gd name="T9" fmla="*/ 547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5">
                    <a:moveTo>
                      <a:pt x="0" y="0"/>
                    </a:moveTo>
                    <a:cubicBezTo>
                      <a:pt x="3" y="17"/>
                      <a:pt x="5" y="25"/>
                      <a:pt x="12" y="32"/>
                    </a:cubicBezTo>
                    <a:cubicBezTo>
                      <a:pt x="19" y="38"/>
                      <a:pt x="36" y="45"/>
                      <a:pt x="36" y="4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20" y="29"/>
                      <a:pt x="20" y="29"/>
                      <a:pt x="20" y="29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6" name="Freeform 340">
                <a:extLst>
                  <a:ext uri="{FF2B5EF4-FFF2-40B4-BE49-F238E27FC236}">
                    <a16:creationId xmlns:a16="http://schemas.microsoft.com/office/drawing/2014/main" id="{941E8CFB-B873-473F-B0E4-FED505F55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488"/>
                <a:ext cx="40" cy="133"/>
              </a:xfrm>
              <a:custGeom>
                <a:avLst/>
                <a:gdLst>
                  <a:gd name="T0" fmla="*/ 0 w 16"/>
                  <a:gd name="T1" fmla="*/ 0 h 50"/>
                  <a:gd name="T2" fmla="*/ 83 w 16"/>
                  <a:gd name="T3" fmla="*/ 303 h 50"/>
                  <a:gd name="T4" fmla="*/ 113 w 16"/>
                  <a:gd name="T5" fmla="*/ 737 h 50"/>
                  <a:gd name="T6" fmla="*/ 250 w 16"/>
                  <a:gd name="T7" fmla="*/ 942 h 50"/>
                  <a:gd name="T8" fmla="*/ 220 w 16"/>
                  <a:gd name="T9" fmla="*/ 524 h 50"/>
                  <a:gd name="T10" fmla="*/ 188 w 16"/>
                  <a:gd name="T11" fmla="*/ 77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cubicBezTo>
                      <a:pt x="3" y="8"/>
                      <a:pt x="5" y="6"/>
                      <a:pt x="5" y="16"/>
                    </a:cubicBezTo>
                    <a:cubicBezTo>
                      <a:pt x="5" y="26"/>
                      <a:pt x="4" y="30"/>
                      <a:pt x="7" y="39"/>
                    </a:cubicBezTo>
                    <a:cubicBezTo>
                      <a:pt x="10" y="48"/>
                      <a:pt x="16" y="50"/>
                      <a:pt x="16" y="50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2" y="4"/>
                      <a:pt x="12" y="4"/>
                      <a:pt x="12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7" name="Freeform 341">
                <a:extLst>
                  <a:ext uri="{FF2B5EF4-FFF2-40B4-BE49-F238E27FC236}">
                    <a16:creationId xmlns:a16="http://schemas.microsoft.com/office/drawing/2014/main" id="{DDBA21ED-4AD4-4D27-B361-93F95A6F8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515"/>
                <a:ext cx="157" cy="325"/>
              </a:xfrm>
              <a:custGeom>
                <a:avLst/>
                <a:gdLst>
                  <a:gd name="T0" fmla="*/ 787 w 63"/>
                  <a:gd name="T1" fmla="*/ 0 h 122"/>
                  <a:gd name="T2" fmla="*/ 758 w 63"/>
                  <a:gd name="T3" fmla="*/ 589 h 122"/>
                  <a:gd name="T4" fmla="*/ 558 w 63"/>
                  <a:gd name="T5" fmla="*/ 1114 h 122"/>
                  <a:gd name="T6" fmla="*/ 466 w 63"/>
                  <a:gd name="T7" fmla="*/ 1681 h 122"/>
                  <a:gd name="T8" fmla="*/ 217 w 63"/>
                  <a:gd name="T9" fmla="*/ 2102 h 122"/>
                  <a:gd name="T10" fmla="*/ 0 w 63"/>
                  <a:gd name="T11" fmla="*/ 2307 h 122"/>
                  <a:gd name="T12" fmla="*/ 199 w 63"/>
                  <a:gd name="T13" fmla="*/ 2307 h 122"/>
                  <a:gd name="T14" fmla="*/ 591 w 63"/>
                  <a:gd name="T15" fmla="*/ 1681 h 122"/>
                  <a:gd name="T16" fmla="*/ 715 w 63"/>
                  <a:gd name="T17" fmla="*/ 1228 h 122"/>
                  <a:gd name="T18" fmla="*/ 882 w 63"/>
                  <a:gd name="T19" fmla="*/ 738 h 122"/>
                  <a:gd name="T20" fmla="*/ 974 w 63"/>
                  <a:gd name="T21" fmla="*/ 376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22">
                    <a:moveTo>
                      <a:pt x="51" y="0"/>
                    </a:moveTo>
                    <a:cubicBezTo>
                      <a:pt x="54" y="11"/>
                      <a:pt x="54" y="17"/>
                      <a:pt x="49" y="31"/>
                    </a:cubicBezTo>
                    <a:cubicBezTo>
                      <a:pt x="44" y="45"/>
                      <a:pt x="39" y="50"/>
                      <a:pt x="36" y="59"/>
                    </a:cubicBezTo>
                    <a:cubicBezTo>
                      <a:pt x="34" y="68"/>
                      <a:pt x="36" y="81"/>
                      <a:pt x="30" y="89"/>
                    </a:cubicBezTo>
                    <a:cubicBezTo>
                      <a:pt x="25" y="97"/>
                      <a:pt x="21" y="106"/>
                      <a:pt x="14" y="111"/>
                    </a:cubicBezTo>
                    <a:cubicBezTo>
                      <a:pt x="8" y="115"/>
                      <a:pt x="0" y="122"/>
                      <a:pt x="0" y="122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63" y="20"/>
                      <a:pt x="63" y="20"/>
                      <a:pt x="63" y="2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8" name="Freeform 342">
                <a:extLst>
                  <a:ext uri="{FF2B5EF4-FFF2-40B4-BE49-F238E27FC236}">
                    <a16:creationId xmlns:a16="http://schemas.microsoft.com/office/drawing/2014/main" id="{1558C978-D9E9-4E47-8D1F-6A1254D09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827"/>
                <a:ext cx="113" cy="133"/>
              </a:xfrm>
              <a:custGeom>
                <a:avLst/>
                <a:gdLst>
                  <a:gd name="T0" fmla="*/ 0 w 45"/>
                  <a:gd name="T1" fmla="*/ 0 h 50"/>
                  <a:gd name="T2" fmla="*/ 271 w 45"/>
                  <a:gd name="T3" fmla="*/ 226 h 50"/>
                  <a:gd name="T4" fmla="*/ 555 w 45"/>
                  <a:gd name="T5" fmla="*/ 545 h 50"/>
                  <a:gd name="T6" fmla="*/ 713 w 45"/>
                  <a:gd name="T7" fmla="*/ 942 h 50"/>
                  <a:gd name="T8" fmla="*/ 429 w 45"/>
                  <a:gd name="T9" fmla="*/ 580 h 50"/>
                  <a:gd name="T10" fmla="*/ 158 w 45"/>
                  <a:gd name="T11" fmla="*/ 261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50">
                    <a:moveTo>
                      <a:pt x="0" y="0"/>
                    </a:moveTo>
                    <a:cubicBezTo>
                      <a:pt x="13" y="2"/>
                      <a:pt x="11" y="6"/>
                      <a:pt x="17" y="12"/>
                    </a:cubicBezTo>
                    <a:cubicBezTo>
                      <a:pt x="23" y="18"/>
                      <a:pt x="25" y="23"/>
                      <a:pt x="35" y="29"/>
                    </a:cubicBezTo>
                    <a:cubicBezTo>
                      <a:pt x="45" y="35"/>
                      <a:pt x="45" y="50"/>
                      <a:pt x="45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10" y="14"/>
                      <a:pt x="10" y="14"/>
                      <a:pt x="10" y="1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9" name="Freeform 343">
                <a:extLst>
                  <a:ext uri="{FF2B5EF4-FFF2-40B4-BE49-F238E27FC236}">
                    <a16:creationId xmlns:a16="http://schemas.microsoft.com/office/drawing/2014/main" id="{F02FDCDB-2284-4EB3-B6F8-EA81E0D5A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1792"/>
                <a:ext cx="90" cy="309"/>
              </a:xfrm>
              <a:custGeom>
                <a:avLst/>
                <a:gdLst>
                  <a:gd name="T0" fmla="*/ 0 w 36"/>
                  <a:gd name="T1" fmla="*/ 418 h 116"/>
                  <a:gd name="T2" fmla="*/ 145 w 36"/>
                  <a:gd name="T3" fmla="*/ 815 h 116"/>
                  <a:gd name="T4" fmla="*/ 188 w 36"/>
                  <a:gd name="T5" fmla="*/ 1249 h 116"/>
                  <a:gd name="T6" fmla="*/ 395 w 36"/>
                  <a:gd name="T7" fmla="*/ 2192 h 116"/>
                  <a:gd name="T8" fmla="*/ 408 w 36"/>
                  <a:gd name="T9" fmla="*/ 1249 h 116"/>
                  <a:gd name="T10" fmla="*/ 300 w 36"/>
                  <a:gd name="T11" fmla="*/ 511 h 116"/>
                  <a:gd name="T12" fmla="*/ 33 w 36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16">
                    <a:moveTo>
                      <a:pt x="0" y="22"/>
                    </a:moveTo>
                    <a:cubicBezTo>
                      <a:pt x="3" y="29"/>
                      <a:pt x="7" y="35"/>
                      <a:pt x="9" y="43"/>
                    </a:cubicBezTo>
                    <a:cubicBezTo>
                      <a:pt x="10" y="51"/>
                      <a:pt x="11" y="58"/>
                      <a:pt x="12" y="66"/>
                    </a:cubicBezTo>
                    <a:cubicBezTo>
                      <a:pt x="15" y="83"/>
                      <a:pt x="22" y="98"/>
                      <a:pt x="25" y="116"/>
                    </a:cubicBezTo>
                    <a:cubicBezTo>
                      <a:pt x="36" y="113"/>
                      <a:pt x="27" y="74"/>
                      <a:pt x="26" y="66"/>
                    </a:cubicBezTo>
                    <a:cubicBezTo>
                      <a:pt x="26" y="54"/>
                      <a:pt x="24" y="39"/>
                      <a:pt x="19" y="27"/>
                    </a:cubicBezTo>
                    <a:cubicBezTo>
                      <a:pt x="15" y="18"/>
                      <a:pt x="1" y="10"/>
                      <a:pt x="2" y="0"/>
                    </a:cubicBezTo>
                  </a:path>
                </a:pathLst>
              </a:cu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0" name="Freeform 344">
                <a:extLst>
                  <a:ext uri="{FF2B5EF4-FFF2-40B4-BE49-F238E27FC236}">
                    <a16:creationId xmlns:a16="http://schemas.microsoft.com/office/drawing/2014/main" id="{3FB47DDE-9268-4563-8902-748D7B277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832"/>
                <a:ext cx="77" cy="291"/>
              </a:xfrm>
              <a:custGeom>
                <a:avLst/>
                <a:gdLst>
                  <a:gd name="T0" fmla="*/ 383 w 31"/>
                  <a:gd name="T1" fmla="*/ 56 h 109"/>
                  <a:gd name="T2" fmla="*/ 137 w 31"/>
                  <a:gd name="T3" fmla="*/ 1255 h 109"/>
                  <a:gd name="T4" fmla="*/ 0 w 31"/>
                  <a:gd name="T5" fmla="*/ 1904 h 109"/>
                  <a:gd name="T6" fmla="*/ 196 w 31"/>
                  <a:gd name="T7" fmla="*/ 1866 h 109"/>
                  <a:gd name="T8" fmla="*/ 258 w 31"/>
                  <a:gd name="T9" fmla="*/ 1354 h 109"/>
                  <a:gd name="T10" fmla="*/ 308 w 31"/>
                  <a:gd name="T11" fmla="*/ 798 h 109"/>
                  <a:gd name="T12" fmla="*/ 370 w 31"/>
                  <a:gd name="T13" fmla="*/ 400 h 109"/>
                  <a:gd name="T14" fmla="*/ 412 w 31"/>
                  <a:gd name="T15" fmla="*/ 513 h 109"/>
                  <a:gd name="T16" fmla="*/ 432 w 31"/>
                  <a:gd name="T17" fmla="*/ 0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09">
                    <a:moveTo>
                      <a:pt x="25" y="3"/>
                    </a:moveTo>
                    <a:cubicBezTo>
                      <a:pt x="11" y="16"/>
                      <a:pt x="11" y="49"/>
                      <a:pt x="9" y="66"/>
                    </a:cubicBezTo>
                    <a:cubicBezTo>
                      <a:pt x="8" y="76"/>
                      <a:pt x="12" y="96"/>
                      <a:pt x="0" y="100"/>
                    </a:cubicBezTo>
                    <a:cubicBezTo>
                      <a:pt x="1" y="109"/>
                      <a:pt x="11" y="104"/>
                      <a:pt x="13" y="98"/>
                    </a:cubicBezTo>
                    <a:cubicBezTo>
                      <a:pt x="17" y="92"/>
                      <a:pt x="16" y="79"/>
                      <a:pt x="17" y="71"/>
                    </a:cubicBezTo>
                    <a:cubicBezTo>
                      <a:pt x="18" y="62"/>
                      <a:pt x="19" y="52"/>
                      <a:pt x="20" y="42"/>
                    </a:cubicBezTo>
                    <a:cubicBezTo>
                      <a:pt x="21" y="35"/>
                      <a:pt x="21" y="28"/>
                      <a:pt x="24" y="21"/>
                    </a:cubicBezTo>
                    <a:cubicBezTo>
                      <a:pt x="26" y="23"/>
                      <a:pt x="26" y="25"/>
                      <a:pt x="27" y="27"/>
                    </a:cubicBezTo>
                    <a:cubicBezTo>
                      <a:pt x="28" y="20"/>
                      <a:pt x="31" y="7"/>
                      <a:pt x="28" y="0"/>
                    </a:cubicBezTo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1" name="Freeform 345">
                <a:extLst>
                  <a:ext uri="{FF2B5EF4-FFF2-40B4-BE49-F238E27FC236}">
                    <a16:creationId xmlns:a16="http://schemas.microsoft.com/office/drawing/2014/main" id="{91C8A3AD-2124-42B6-BE78-16283152C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395"/>
                <a:ext cx="180" cy="536"/>
              </a:xfrm>
              <a:custGeom>
                <a:avLst/>
                <a:gdLst>
                  <a:gd name="T0" fmla="*/ 208 w 72"/>
                  <a:gd name="T1" fmla="*/ 0 h 201"/>
                  <a:gd name="T2" fmla="*/ 458 w 72"/>
                  <a:gd name="T3" fmla="*/ 931 h 201"/>
                  <a:gd name="T4" fmla="*/ 533 w 72"/>
                  <a:gd name="T5" fmla="*/ 1387 h 201"/>
                  <a:gd name="T6" fmla="*/ 470 w 72"/>
                  <a:gd name="T7" fmla="*/ 1784 h 201"/>
                  <a:gd name="T8" fmla="*/ 675 w 72"/>
                  <a:gd name="T9" fmla="*/ 2219 h 201"/>
                  <a:gd name="T10" fmla="*/ 925 w 72"/>
                  <a:gd name="T11" fmla="*/ 2653 h 201"/>
                  <a:gd name="T12" fmla="*/ 1033 w 72"/>
                  <a:gd name="T13" fmla="*/ 3107 h 201"/>
                  <a:gd name="T14" fmla="*/ 1083 w 72"/>
                  <a:gd name="T15" fmla="*/ 3755 h 201"/>
                  <a:gd name="T16" fmla="*/ 938 w 72"/>
                  <a:gd name="T17" fmla="*/ 3413 h 201"/>
                  <a:gd name="T18" fmla="*/ 908 w 72"/>
                  <a:gd name="T19" fmla="*/ 3584 h 201"/>
                  <a:gd name="T20" fmla="*/ 895 w 72"/>
                  <a:gd name="T21" fmla="*/ 3605 h 201"/>
                  <a:gd name="T22" fmla="*/ 958 w 72"/>
                  <a:gd name="T23" fmla="*/ 3811 h 201"/>
                  <a:gd name="T24" fmla="*/ 613 w 72"/>
                  <a:gd name="T25" fmla="*/ 2765 h 201"/>
                  <a:gd name="T26" fmla="*/ 0 w 72"/>
                  <a:gd name="T27" fmla="*/ 1557 h 201"/>
                  <a:gd name="T28" fmla="*/ 188 w 72"/>
                  <a:gd name="T29" fmla="*/ 1480 h 201"/>
                  <a:gd name="T30" fmla="*/ 220 w 72"/>
                  <a:gd name="T31" fmla="*/ 1173 h 201"/>
                  <a:gd name="T32" fmla="*/ 95 w 72"/>
                  <a:gd name="T33" fmla="*/ 888 h 201"/>
                  <a:gd name="T34" fmla="*/ 63 w 72"/>
                  <a:gd name="T35" fmla="*/ 491 h 20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201">
                    <a:moveTo>
                      <a:pt x="13" y="0"/>
                    </a:moveTo>
                    <a:cubicBezTo>
                      <a:pt x="11" y="16"/>
                      <a:pt x="23" y="34"/>
                      <a:pt x="29" y="49"/>
                    </a:cubicBezTo>
                    <a:cubicBezTo>
                      <a:pt x="33" y="57"/>
                      <a:pt x="34" y="64"/>
                      <a:pt x="34" y="73"/>
                    </a:cubicBezTo>
                    <a:cubicBezTo>
                      <a:pt x="33" y="80"/>
                      <a:pt x="30" y="87"/>
                      <a:pt x="30" y="94"/>
                    </a:cubicBezTo>
                    <a:cubicBezTo>
                      <a:pt x="30" y="104"/>
                      <a:pt x="38" y="110"/>
                      <a:pt x="43" y="117"/>
                    </a:cubicBezTo>
                    <a:cubicBezTo>
                      <a:pt x="49" y="125"/>
                      <a:pt x="55" y="132"/>
                      <a:pt x="59" y="140"/>
                    </a:cubicBezTo>
                    <a:cubicBezTo>
                      <a:pt x="63" y="148"/>
                      <a:pt x="65" y="156"/>
                      <a:pt x="66" y="164"/>
                    </a:cubicBezTo>
                    <a:cubicBezTo>
                      <a:pt x="68" y="174"/>
                      <a:pt x="72" y="189"/>
                      <a:pt x="69" y="198"/>
                    </a:cubicBezTo>
                    <a:cubicBezTo>
                      <a:pt x="63" y="194"/>
                      <a:pt x="62" y="186"/>
                      <a:pt x="60" y="180"/>
                    </a:cubicBezTo>
                    <a:cubicBezTo>
                      <a:pt x="58" y="182"/>
                      <a:pt x="58" y="186"/>
                      <a:pt x="58" y="189"/>
                    </a:cubicBezTo>
                    <a:cubicBezTo>
                      <a:pt x="57" y="189"/>
                      <a:pt x="57" y="189"/>
                      <a:pt x="57" y="190"/>
                    </a:cubicBezTo>
                    <a:cubicBezTo>
                      <a:pt x="57" y="194"/>
                      <a:pt x="61" y="197"/>
                      <a:pt x="61" y="201"/>
                    </a:cubicBezTo>
                    <a:cubicBezTo>
                      <a:pt x="43" y="194"/>
                      <a:pt x="47" y="161"/>
                      <a:pt x="39" y="146"/>
                    </a:cubicBezTo>
                    <a:cubicBezTo>
                      <a:pt x="27" y="124"/>
                      <a:pt x="4" y="109"/>
                      <a:pt x="0" y="82"/>
                    </a:cubicBezTo>
                    <a:cubicBezTo>
                      <a:pt x="9" y="81"/>
                      <a:pt x="8" y="87"/>
                      <a:pt x="12" y="78"/>
                    </a:cubicBezTo>
                    <a:cubicBezTo>
                      <a:pt x="15" y="71"/>
                      <a:pt x="16" y="70"/>
                      <a:pt x="14" y="62"/>
                    </a:cubicBezTo>
                    <a:cubicBezTo>
                      <a:pt x="12" y="56"/>
                      <a:pt x="9" y="52"/>
                      <a:pt x="6" y="47"/>
                    </a:cubicBezTo>
                    <a:cubicBezTo>
                      <a:pt x="0" y="38"/>
                      <a:pt x="7" y="34"/>
                      <a:pt x="4" y="26"/>
                    </a:cubicBezTo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2" name="Freeform 346">
                <a:extLst>
                  <a:ext uri="{FF2B5EF4-FFF2-40B4-BE49-F238E27FC236}">
                    <a16:creationId xmlns:a16="http://schemas.microsoft.com/office/drawing/2014/main" id="{58D1F22D-7CEA-4611-9A49-7F349AAB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389"/>
                <a:ext cx="103" cy="598"/>
              </a:xfrm>
              <a:custGeom>
                <a:avLst/>
                <a:gdLst>
                  <a:gd name="T0" fmla="*/ 304 w 41"/>
                  <a:gd name="T1" fmla="*/ 0 h 224"/>
                  <a:gd name="T2" fmla="*/ 251 w 41"/>
                  <a:gd name="T3" fmla="*/ 422 h 224"/>
                  <a:gd name="T4" fmla="*/ 239 w 41"/>
                  <a:gd name="T5" fmla="*/ 854 h 224"/>
                  <a:gd name="T6" fmla="*/ 83 w 41"/>
                  <a:gd name="T7" fmla="*/ 1789 h 224"/>
                  <a:gd name="T8" fmla="*/ 239 w 41"/>
                  <a:gd name="T9" fmla="*/ 2950 h 224"/>
                  <a:gd name="T10" fmla="*/ 442 w 41"/>
                  <a:gd name="T11" fmla="*/ 4127 h 224"/>
                  <a:gd name="T12" fmla="*/ 525 w 41"/>
                  <a:gd name="T13" fmla="*/ 3350 h 224"/>
                  <a:gd name="T14" fmla="*/ 538 w 41"/>
                  <a:gd name="T15" fmla="*/ 2395 h 224"/>
                  <a:gd name="T16" fmla="*/ 397 w 41"/>
                  <a:gd name="T17" fmla="*/ 1562 h 224"/>
                  <a:gd name="T18" fmla="*/ 555 w 41"/>
                  <a:gd name="T19" fmla="*/ 764 h 224"/>
                  <a:gd name="T20" fmla="*/ 442 w 41"/>
                  <a:gd name="T21" fmla="*/ 21 h 2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224">
                    <a:moveTo>
                      <a:pt x="19" y="0"/>
                    </a:moveTo>
                    <a:cubicBezTo>
                      <a:pt x="18" y="7"/>
                      <a:pt x="16" y="14"/>
                      <a:pt x="16" y="22"/>
                    </a:cubicBezTo>
                    <a:cubicBezTo>
                      <a:pt x="16" y="30"/>
                      <a:pt x="17" y="38"/>
                      <a:pt x="15" y="45"/>
                    </a:cubicBezTo>
                    <a:cubicBezTo>
                      <a:pt x="9" y="61"/>
                      <a:pt x="3" y="76"/>
                      <a:pt x="5" y="94"/>
                    </a:cubicBezTo>
                    <a:cubicBezTo>
                      <a:pt x="7" y="115"/>
                      <a:pt x="16" y="133"/>
                      <a:pt x="15" y="155"/>
                    </a:cubicBezTo>
                    <a:cubicBezTo>
                      <a:pt x="14" y="169"/>
                      <a:pt x="0" y="224"/>
                      <a:pt x="28" y="217"/>
                    </a:cubicBezTo>
                    <a:cubicBezTo>
                      <a:pt x="23" y="205"/>
                      <a:pt x="30" y="188"/>
                      <a:pt x="33" y="176"/>
                    </a:cubicBezTo>
                    <a:cubicBezTo>
                      <a:pt x="36" y="161"/>
                      <a:pt x="37" y="141"/>
                      <a:pt x="34" y="126"/>
                    </a:cubicBezTo>
                    <a:cubicBezTo>
                      <a:pt x="32" y="111"/>
                      <a:pt x="23" y="97"/>
                      <a:pt x="25" y="82"/>
                    </a:cubicBezTo>
                    <a:cubicBezTo>
                      <a:pt x="26" y="69"/>
                      <a:pt x="35" y="54"/>
                      <a:pt x="35" y="40"/>
                    </a:cubicBezTo>
                    <a:cubicBezTo>
                      <a:pt x="35" y="30"/>
                      <a:pt x="41" y="5"/>
                      <a:pt x="28" y="1"/>
                    </a:cubicBezTo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3" name="Freeform 347">
                <a:extLst>
                  <a:ext uri="{FF2B5EF4-FFF2-40B4-BE49-F238E27FC236}">
                    <a16:creationId xmlns:a16="http://schemas.microsoft.com/office/drawing/2014/main" id="{92F3043E-60F6-4273-B296-BC08FC275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427"/>
                <a:ext cx="73" cy="493"/>
              </a:xfrm>
              <a:custGeom>
                <a:avLst/>
                <a:gdLst>
                  <a:gd name="T0" fmla="*/ 0 w 29"/>
                  <a:gd name="T1" fmla="*/ 0 h 185"/>
                  <a:gd name="T2" fmla="*/ 400 w 29"/>
                  <a:gd name="T3" fmla="*/ 986 h 185"/>
                  <a:gd name="T4" fmla="*/ 400 w 29"/>
                  <a:gd name="T5" fmla="*/ 2060 h 185"/>
                  <a:gd name="T6" fmla="*/ 380 w 29"/>
                  <a:gd name="T7" fmla="*/ 2556 h 185"/>
                  <a:gd name="T8" fmla="*/ 317 w 29"/>
                  <a:gd name="T9" fmla="*/ 2913 h 185"/>
                  <a:gd name="T10" fmla="*/ 335 w 29"/>
                  <a:gd name="T11" fmla="*/ 3502 h 185"/>
                  <a:gd name="T12" fmla="*/ 191 w 29"/>
                  <a:gd name="T13" fmla="*/ 2854 h 185"/>
                  <a:gd name="T14" fmla="*/ 254 w 29"/>
                  <a:gd name="T15" fmla="*/ 1833 h 185"/>
                  <a:gd name="T16" fmla="*/ 113 w 29"/>
                  <a:gd name="T17" fmla="*/ 477 h 1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85">
                    <a:moveTo>
                      <a:pt x="0" y="0"/>
                    </a:moveTo>
                    <a:cubicBezTo>
                      <a:pt x="1" y="19"/>
                      <a:pt x="22" y="32"/>
                      <a:pt x="25" y="52"/>
                    </a:cubicBezTo>
                    <a:cubicBezTo>
                      <a:pt x="27" y="71"/>
                      <a:pt x="25" y="90"/>
                      <a:pt x="25" y="109"/>
                    </a:cubicBezTo>
                    <a:cubicBezTo>
                      <a:pt x="25" y="118"/>
                      <a:pt x="25" y="127"/>
                      <a:pt x="24" y="135"/>
                    </a:cubicBezTo>
                    <a:cubicBezTo>
                      <a:pt x="23" y="141"/>
                      <a:pt x="20" y="148"/>
                      <a:pt x="20" y="154"/>
                    </a:cubicBezTo>
                    <a:cubicBezTo>
                      <a:pt x="20" y="165"/>
                      <a:pt x="29" y="176"/>
                      <a:pt x="21" y="185"/>
                    </a:cubicBezTo>
                    <a:cubicBezTo>
                      <a:pt x="16" y="173"/>
                      <a:pt x="12" y="165"/>
                      <a:pt x="12" y="151"/>
                    </a:cubicBezTo>
                    <a:cubicBezTo>
                      <a:pt x="12" y="133"/>
                      <a:pt x="13" y="114"/>
                      <a:pt x="16" y="97"/>
                    </a:cubicBezTo>
                    <a:cubicBezTo>
                      <a:pt x="20" y="75"/>
                      <a:pt x="18" y="45"/>
                      <a:pt x="7" y="25"/>
                    </a:cubicBezTo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4" name="Freeform 348">
                <a:extLst>
                  <a:ext uri="{FF2B5EF4-FFF2-40B4-BE49-F238E27FC236}">
                    <a16:creationId xmlns:a16="http://schemas.microsoft.com/office/drawing/2014/main" id="{E5FB0383-048E-46A2-8CF9-3E569BAD4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829"/>
                <a:ext cx="50" cy="272"/>
              </a:xfrm>
              <a:custGeom>
                <a:avLst/>
                <a:gdLst>
                  <a:gd name="T0" fmla="*/ 20 w 20"/>
                  <a:gd name="T1" fmla="*/ 0 h 102"/>
                  <a:gd name="T2" fmla="*/ 175 w 20"/>
                  <a:gd name="T3" fmla="*/ 888 h 102"/>
                  <a:gd name="T4" fmla="*/ 220 w 20"/>
                  <a:gd name="T5" fmla="*/ 1933 h 102"/>
                  <a:gd name="T6" fmla="*/ 95 w 20"/>
                  <a:gd name="T7" fmla="*/ 1229 h 102"/>
                  <a:gd name="T8" fmla="*/ 33 w 20"/>
                  <a:gd name="T9" fmla="*/ 54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2">
                    <a:moveTo>
                      <a:pt x="1" y="0"/>
                    </a:moveTo>
                    <a:cubicBezTo>
                      <a:pt x="4" y="15"/>
                      <a:pt x="8" y="32"/>
                      <a:pt x="11" y="47"/>
                    </a:cubicBezTo>
                    <a:cubicBezTo>
                      <a:pt x="13" y="62"/>
                      <a:pt x="20" y="89"/>
                      <a:pt x="14" y="102"/>
                    </a:cubicBezTo>
                    <a:cubicBezTo>
                      <a:pt x="9" y="92"/>
                      <a:pt x="9" y="76"/>
                      <a:pt x="6" y="65"/>
                    </a:cubicBezTo>
                    <a:cubicBezTo>
                      <a:pt x="3" y="52"/>
                      <a:pt x="0" y="42"/>
                      <a:pt x="2" y="29"/>
                    </a:cubicBezTo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5" name="Freeform 349">
                <a:extLst>
                  <a:ext uri="{FF2B5EF4-FFF2-40B4-BE49-F238E27FC236}">
                    <a16:creationId xmlns:a16="http://schemas.microsoft.com/office/drawing/2014/main" id="{ED400ACD-BF66-4061-8F8F-FE5559F0B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536"/>
                <a:ext cx="35" cy="221"/>
              </a:xfrm>
              <a:custGeom>
                <a:avLst/>
                <a:gdLst>
                  <a:gd name="T0" fmla="*/ 188 w 14"/>
                  <a:gd name="T1" fmla="*/ 0 h 83"/>
                  <a:gd name="T2" fmla="*/ 50 w 14"/>
                  <a:gd name="T3" fmla="*/ 703 h 83"/>
                  <a:gd name="T4" fmla="*/ 220 w 14"/>
                  <a:gd name="T5" fmla="*/ 1566 h 83"/>
                  <a:gd name="T6" fmla="*/ 113 w 14"/>
                  <a:gd name="T7" fmla="*/ 738 h 83"/>
                  <a:gd name="T8" fmla="*/ 188 w 14"/>
                  <a:gd name="T9" fmla="*/ 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83">
                    <a:moveTo>
                      <a:pt x="12" y="0"/>
                    </a:moveTo>
                    <a:cubicBezTo>
                      <a:pt x="8" y="13"/>
                      <a:pt x="0" y="25"/>
                      <a:pt x="3" y="37"/>
                    </a:cubicBezTo>
                    <a:cubicBezTo>
                      <a:pt x="7" y="49"/>
                      <a:pt x="14" y="69"/>
                      <a:pt x="14" y="83"/>
                    </a:cubicBezTo>
                    <a:cubicBezTo>
                      <a:pt x="14" y="68"/>
                      <a:pt x="9" y="50"/>
                      <a:pt x="7" y="39"/>
                    </a:cubicBezTo>
                    <a:cubicBezTo>
                      <a:pt x="4" y="29"/>
                      <a:pt x="9" y="13"/>
                      <a:pt x="12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6" name="Freeform 350">
                <a:extLst>
                  <a:ext uri="{FF2B5EF4-FFF2-40B4-BE49-F238E27FC236}">
                    <a16:creationId xmlns:a16="http://schemas.microsoft.com/office/drawing/2014/main" id="{21CE3204-FF39-42FC-94ED-FE17FB08C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496"/>
                <a:ext cx="27" cy="163"/>
              </a:xfrm>
              <a:custGeom>
                <a:avLst/>
                <a:gdLst>
                  <a:gd name="T0" fmla="*/ 0 w 11"/>
                  <a:gd name="T1" fmla="*/ 0 h 61"/>
                  <a:gd name="T2" fmla="*/ 103 w 11"/>
                  <a:gd name="T3" fmla="*/ 687 h 61"/>
                  <a:gd name="T4" fmla="*/ 71 w 11"/>
                  <a:gd name="T5" fmla="*/ 1165 h 61"/>
                  <a:gd name="T6" fmla="*/ 162 w 11"/>
                  <a:gd name="T7" fmla="*/ 513 h 61"/>
                  <a:gd name="T8" fmla="*/ 0 w 11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1">
                    <a:moveTo>
                      <a:pt x="0" y="0"/>
                    </a:moveTo>
                    <a:cubicBezTo>
                      <a:pt x="7" y="14"/>
                      <a:pt x="9" y="25"/>
                      <a:pt x="7" y="36"/>
                    </a:cubicBezTo>
                    <a:cubicBezTo>
                      <a:pt x="6" y="47"/>
                      <a:pt x="3" y="54"/>
                      <a:pt x="5" y="61"/>
                    </a:cubicBezTo>
                    <a:cubicBezTo>
                      <a:pt x="6" y="48"/>
                      <a:pt x="11" y="41"/>
                      <a:pt x="11" y="27"/>
                    </a:cubicBezTo>
                    <a:cubicBezTo>
                      <a:pt x="11" y="1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7" name="Freeform 351">
                <a:extLst>
                  <a:ext uri="{FF2B5EF4-FFF2-40B4-BE49-F238E27FC236}">
                    <a16:creationId xmlns:a16="http://schemas.microsoft.com/office/drawing/2014/main" id="{AF73565F-599E-4D99-85B7-5BB20FC25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568"/>
                <a:ext cx="17" cy="197"/>
              </a:xfrm>
              <a:custGeom>
                <a:avLst/>
                <a:gdLst>
                  <a:gd name="T0" fmla="*/ 0 w 7"/>
                  <a:gd name="T1" fmla="*/ 0 h 74"/>
                  <a:gd name="T2" fmla="*/ 12 w 7"/>
                  <a:gd name="T3" fmla="*/ 1395 h 74"/>
                  <a:gd name="T4" fmla="*/ 0 w 7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4">
                    <a:moveTo>
                      <a:pt x="0" y="0"/>
                    </a:moveTo>
                    <a:cubicBezTo>
                      <a:pt x="1" y="18"/>
                      <a:pt x="2" y="56"/>
                      <a:pt x="1" y="74"/>
                    </a:cubicBezTo>
                    <a:cubicBezTo>
                      <a:pt x="7" y="54"/>
                      <a:pt x="3" y="15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8" name="Freeform 352">
                <a:extLst>
                  <a:ext uri="{FF2B5EF4-FFF2-40B4-BE49-F238E27FC236}">
                    <a16:creationId xmlns:a16="http://schemas.microsoft.com/office/drawing/2014/main" id="{59D6B3D3-856A-4766-A514-8669D9C21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1912"/>
                <a:ext cx="33" cy="155"/>
              </a:xfrm>
              <a:custGeom>
                <a:avLst/>
                <a:gdLst>
                  <a:gd name="T0" fmla="*/ 0 w 13"/>
                  <a:gd name="T1" fmla="*/ 0 h 58"/>
                  <a:gd name="T2" fmla="*/ 96 w 13"/>
                  <a:gd name="T3" fmla="*/ 615 h 58"/>
                  <a:gd name="T4" fmla="*/ 147 w 13"/>
                  <a:gd name="T5" fmla="*/ 1106 h 58"/>
                  <a:gd name="T6" fmla="*/ 0 w 13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0" y="0"/>
                    </a:moveTo>
                    <a:cubicBezTo>
                      <a:pt x="1" y="12"/>
                      <a:pt x="4" y="20"/>
                      <a:pt x="6" y="32"/>
                    </a:cubicBezTo>
                    <a:cubicBezTo>
                      <a:pt x="9" y="44"/>
                      <a:pt x="9" y="58"/>
                      <a:pt x="9" y="58"/>
                    </a:cubicBezTo>
                    <a:cubicBezTo>
                      <a:pt x="13" y="34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9" name="Freeform 353">
                <a:extLst>
                  <a:ext uri="{FF2B5EF4-FFF2-40B4-BE49-F238E27FC236}">
                    <a16:creationId xmlns:a16="http://schemas.microsoft.com/office/drawing/2014/main" id="{084F799A-802B-4563-B6F5-B52F1854B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176"/>
                <a:ext cx="53" cy="331"/>
              </a:xfrm>
              <a:custGeom>
                <a:avLst/>
                <a:gdLst>
                  <a:gd name="T0" fmla="*/ 255 w 21"/>
                  <a:gd name="T1" fmla="*/ 0 h 124"/>
                  <a:gd name="T2" fmla="*/ 338 w 21"/>
                  <a:gd name="T3" fmla="*/ 593 h 124"/>
                  <a:gd name="T4" fmla="*/ 255 w 21"/>
                  <a:gd name="T5" fmla="*/ 1046 h 124"/>
                  <a:gd name="T6" fmla="*/ 242 w 21"/>
                  <a:gd name="T7" fmla="*/ 1562 h 124"/>
                  <a:gd name="T8" fmla="*/ 242 w 21"/>
                  <a:gd name="T9" fmla="*/ 2360 h 124"/>
                  <a:gd name="T10" fmla="*/ 96 w 21"/>
                  <a:gd name="T11" fmla="*/ 1845 h 124"/>
                  <a:gd name="T12" fmla="*/ 50 w 21"/>
                  <a:gd name="T13" fmla="*/ 1239 h 124"/>
                  <a:gd name="T14" fmla="*/ 179 w 21"/>
                  <a:gd name="T15" fmla="*/ 798 h 124"/>
                  <a:gd name="T16" fmla="*/ 192 w 21"/>
                  <a:gd name="T17" fmla="*/ 77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124">
                    <a:moveTo>
                      <a:pt x="16" y="0"/>
                    </a:moveTo>
                    <a:cubicBezTo>
                      <a:pt x="17" y="11"/>
                      <a:pt x="21" y="20"/>
                      <a:pt x="21" y="31"/>
                    </a:cubicBezTo>
                    <a:cubicBezTo>
                      <a:pt x="21" y="39"/>
                      <a:pt x="17" y="47"/>
                      <a:pt x="16" y="55"/>
                    </a:cubicBezTo>
                    <a:cubicBezTo>
                      <a:pt x="15" y="64"/>
                      <a:pt x="14" y="73"/>
                      <a:pt x="15" y="82"/>
                    </a:cubicBezTo>
                    <a:cubicBezTo>
                      <a:pt x="15" y="95"/>
                      <a:pt x="19" y="112"/>
                      <a:pt x="15" y="124"/>
                    </a:cubicBezTo>
                    <a:cubicBezTo>
                      <a:pt x="8" y="118"/>
                      <a:pt x="8" y="105"/>
                      <a:pt x="6" y="97"/>
                    </a:cubicBezTo>
                    <a:cubicBezTo>
                      <a:pt x="4" y="86"/>
                      <a:pt x="0" y="76"/>
                      <a:pt x="3" y="65"/>
                    </a:cubicBezTo>
                    <a:cubicBezTo>
                      <a:pt x="6" y="58"/>
                      <a:pt x="10" y="50"/>
                      <a:pt x="11" y="42"/>
                    </a:cubicBezTo>
                    <a:cubicBezTo>
                      <a:pt x="13" y="29"/>
                      <a:pt x="11" y="17"/>
                      <a:pt x="12" y="4"/>
                    </a:cubicBezTo>
                  </a:path>
                </a:pathLst>
              </a:custGeom>
              <a:solidFill>
                <a:srgbClr val="962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0" name="Freeform 354">
                <a:extLst>
                  <a:ext uri="{FF2B5EF4-FFF2-40B4-BE49-F238E27FC236}">
                    <a16:creationId xmlns:a16="http://schemas.microsoft.com/office/drawing/2014/main" id="{AA16BBA1-CEDF-48B3-8D52-CF21DF1A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133"/>
                <a:ext cx="68" cy="219"/>
              </a:xfrm>
              <a:custGeom>
                <a:avLst/>
                <a:gdLst>
                  <a:gd name="T0" fmla="*/ 126 w 27"/>
                  <a:gd name="T1" fmla="*/ 0 h 82"/>
                  <a:gd name="T2" fmla="*/ 126 w 27"/>
                  <a:gd name="T3" fmla="*/ 572 h 82"/>
                  <a:gd name="T4" fmla="*/ 126 w 27"/>
                  <a:gd name="T5" fmla="*/ 900 h 82"/>
                  <a:gd name="T6" fmla="*/ 113 w 27"/>
                  <a:gd name="T7" fmla="*/ 1562 h 82"/>
                  <a:gd name="T8" fmla="*/ 254 w 27"/>
                  <a:gd name="T9" fmla="*/ 77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82">
                    <a:moveTo>
                      <a:pt x="8" y="0"/>
                    </a:moveTo>
                    <a:cubicBezTo>
                      <a:pt x="11" y="9"/>
                      <a:pt x="8" y="21"/>
                      <a:pt x="8" y="30"/>
                    </a:cubicBezTo>
                    <a:cubicBezTo>
                      <a:pt x="8" y="36"/>
                      <a:pt x="8" y="42"/>
                      <a:pt x="8" y="47"/>
                    </a:cubicBezTo>
                    <a:cubicBezTo>
                      <a:pt x="8" y="56"/>
                      <a:pt x="0" y="77"/>
                      <a:pt x="7" y="82"/>
                    </a:cubicBezTo>
                    <a:cubicBezTo>
                      <a:pt x="27" y="64"/>
                      <a:pt x="15" y="28"/>
                      <a:pt x="16" y="4"/>
                    </a:cubicBezTo>
                  </a:path>
                </a:pathLst>
              </a:custGeom>
              <a:solidFill>
                <a:srgbClr val="962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1" name="Freeform 355">
                <a:extLst>
                  <a:ext uri="{FF2B5EF4-FFF2-40B4-BE49-F238E27FC236}">
                    <a16:creationId xmlns:a16="http://schemas.microsoft.com/office/drawing/2014/main" id="{8AC69CF4-DD1C-4FEE-88A4-F13C137D8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272"/>
                <a:ext cx="30" cy="168"/>
              </a:xfrm>
              <a:custGeom>
                <a:avLst/>
                <a:gdLst>
                  <a:gd name="T0" fmla="*/ 175 w 12"/>
                  <a:gd name="T1" fmla="*/ 0 h 63"/>
                  <a:gd name="T2" fmla="*/ 188 w 12"/>
                  <a:gd name="T3" fmla="*/ 205 h 63"/>
                  <a:gd name="T4" fmla="*/ 175 w 12"/>
                  <a:gd name="T5" fmla="*/ 568 h 63"/>
                  <a:gd name="T6" fmla="*/ 83 w 12"/>
                  <a:gd name="T7" fmla="*/ 1195 h 63"/>
                  <a:gd name="T8" fmla="*/ 33 w 12"/>
                  <a:gd name="T9" fmla="*/ 1101 h 63"/>
                  <a:gd name="T10" fmla="*/ 20 w 12"/>
                  <a:gd name="T11" fmla="*/ 853 h 63"/>
                  <a:gd name="T12" fmla="*/ 50 w 12"/>
                  <a:gd name="T13" fmla="*/ 363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63">
                    <a:moveTo>
                      <a:pt x="11" y="0"/>
                    </a:moveTo>
                    <a:cubicBezTo>
                      <a:pt x="10" y="3"/>
                      <a:pt x="12" y="7"/>
                      <a:pt x="12" y="11"/>
                    </a:cubicBezTo>
                    <a:cubicBezTo>
                      <a:pt x="12" y="17"/>
                      <a:pt x="11" y="24"/>
                      <a:pt x="11" y="30"/>
                    </a:cubicBezTo>
                    <a:cubicBezTo>
                      <a:pt x="10" y="41"/>
                      <a:pt x="8" y="52"/>
                      <a:pt x="5" y="63"/>
                    </a:cubicBezTo>
                    <a:cubicBezTo>
                      <a:pt x="5" y="61"/>
                      <a:pt x="3" y="60"/>
                      <a:pt x="2" y="58"/>
                    </a:cubicBezTo>
                    <a:cubicBezTo>
                      <a:pt x="0" y="54"/>
                      <a:pt x="1" y="49"/>
                      <a:pt x="1" y="45"/>
                    </a:cubicBezTo>
                    <a:cubicBezTo>
                      <a:pt x="1" y="36"/>
                      <a:pt x="2" y="27"/>
                      <a:pt x="3" y="19"/>
                    </a:cubicBezTo>
                  </a:path>
                </a:pathLst>
              </a:custGeom>
              <a:solidFill>
                <a:srgbClr val="962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2" name="Freeform 356">
                <a:extLst>
                  <a:ext uri="{FF2B5EF4-FFF2-40B4-BE49-F238E27FC236}">
                    <a16:creationId xmlns:a16="http://schemas.microsoft.com/office/drawing/2014/main" id="{C601D27A-3051-484D-A361-6C8CB2569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133"/>
                <a:ext cx="35" cy="187"/>
              </a:xfrm>
              <a:custGeom>
                <a:avLst/>
                <a:gdLst>
                  <a:gd name="T0" fmla="*/ 63 w 14"/>
                  <a:gd name="T1" fmla="*/ 0 h 70"/>
                  <a:gd name="T2" fmla="*/ 50 w 14"/>
                  <a:gd name="T3" fmla="*/ 457 h 70"/>
                  <a:gd name="T4" fmla="*/ 20 w 14"/>
                  <a:gd name="T5" fmla="*/ 743 h 70"/>
                  <a:gd name="T6" fmla="*/ 0 w 14"/>
                  <a:gd name="T7" fmla="*/ 1012 h 70"/>
                  <a:gd name="T8" fmla="*/ 63 w 14"/>
                  <a:gd name="T9" fmla="*/ 1336 h 70"/>
                  <a:gd name="T10" fmla="*/ 175 w 14"/>
                  <a:gd name="T11" fmla="*/ 820 h 70"/>
                  <a:gd name="T12" fmla="*/ 220 w 14"/>
                  <a:gd name="T13" fmla="*/ 192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70">
                    <a:moveTo>
                      <a:pt x="4" y="0"/>
                    </a:moveTo>
                    <a:cubicBezTo>
                      <a:pt x="4" y="8"/>
                      <a:pt x="4" y="16"/>
                      <a:pt x="3" y="24"/>
                    </a:cubicBezTo>
                    <a:cubicBezTo>
                      <a:pt x="2" y="29"/>
                      <a:pt x="1" y="33"/>
                      <a:pt x="1" y="39"/>
                    </a:cubicBezTo>
                    <a:cubicBezTo>
                      <a:pt x="1" y="43"/>
                      <a:pt x="0" y="48"/>
                      <a:pt x="0" y="53"/>
                    </a:cubicBezTo>
                    <a:cubicBezTo>
                      <a:pt x="0" y="59"/>
                      <a:pt x="4" y="64"/>
                      <a:pt x="4" y="70"/>
                    </a:cubicBezTo>
                    <a:cubicBezTo>
                      <a:pt x="7" y="61"/>
                      <a:pt x="10" y="52"/>
                      <a:pt x="11" y="43"/>
                    </a:cubicBezTo>
                    <a:cubicBezTo>
                      <a:pt x="12" y="32"/>
                      <a:pt x="14" y="21"/>
                      <a:pt x="14" y="10"/>
                    </a:cubicBezTo>
                  </a:path>
                </a:pathLst>
              </a:custGeom>
              <a:solidFill>
                <a:srgbClr val="962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3" name="Freeform 357">
                <a:extLst>
                  <a:ext uri="{FF2B5EF4-FFF2-40B4-BE49-F238E27FC236}">
                    <a16:creationId xmlns:a16="http://schemas.microsoft.com/office/drawing/2014/main" id="{90B227EC-D1E4-4D09-B1A4-FF92903AA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384"/>
                <a:ext cx="272" cy="683"/>
              </a:xfrm>
              <a:custGeom>
                <a:avLst/>
                <a:gdLst>
                  <a:gd name="T0" fmla="*/ 1682 w 109"/>
                  <a:gd name="T1" fmla="*/ 3781 h 256"/>
                  <a:gd name="T2" fmla="*/ 1682 w 109"/>
                  <a:gd name="T3" fmla="*/ 2449 h 256"/>
                  <a:gd name="T4" fmla="*/ 1620 w 109"/>
                  <a:gd name="T5" fmla="*/ 1425 h 256"/>
                  <a:gd name="T6" fmla="*/ 1649 w 109"/>
                  <a:gd name="T7" fmla="*/ 320 h 256"/>
                  <a:gd name="T8" fmla="*/ 1495 w 109"/>
                  <a:gd name="T9" fmla="*/ 285 h 256"/>
                  <a:gd name="T10" fmla="*/ 1370 w 109"/>
                  <a:gd name="T11" fmla="*/ 320 h 256"/>
                  <a:gd name="T12" fmla="*/ 1290 w 109"/>
                  <a:gd name="T13" fmla="*/ 149 h 256"/>
                  <a:gd name="T14" fmla="*/ 1153 w 109"/>
                  <a:gd name="T15" fmla="*/ 115 h 256"/>
                  <a:gd name="T16" fmla="*/ 946 w 109"/>
                  <a:gd name="T17" fmla="*/ 171 h 256"/>
                  <a:gd name="T18" fmla="*/ 746 w 109"/>
                  <a:gd name="T19" fmla="*/ 0 h 256"/>
                  <a:gd name="T20" fmla="*/ 574 w 109"/>
                  <a:gd name="T21" fmla="*/ 136 h 256"/>
                  <a:gd name="T22" fmla="*/ 437 w 109"/>
                  <a:gd name="T23" fmla="*/ 115 h 256"/>
                  <a:gd name="T24" fmla="*/ 292 w 109"/>
                  <a:gd name="T25" fmla="*/ 264 h 256"/>
                  <a:gd name="T26" fmla="*/ 137 w 109"/>
                  <a:gd name="T27" fmla="*/ 307 h 256"/>
                  <a:gd name="T28" fmla="*/ 92 w 109"/>
                  <a:gd name="T29" fmla="*/ 264 h 256"/>
                  <a:gd name="T30" fmla="*/ 12 w 109"/>
                  <a:gd name="T31" fmla="*/ 376 h 256"/>
                  <a:gd name="T32" fmla="*/ 0 w 109"/>
                  <a:gd name="T33" fmla="*/ 376 h 256"/>
                  <a:gd name="T34" fmla="*/ 0 w 109"/>
                  <a:gd name="T35" fmla="*/ 4861 h 256"/>
                  <a:gd name="T36" fmla="*/ 1682 w 109"/>
                  <a:gd name="T37" fmla="*/ 4861 h 256"/>
                  <a:gd name="T38" fmla="*/ 1682 w 109"/>
                  <a:gd name="T39" fmla="*/ 3781 h 2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9" h="256">
                    <a:moveTo>
                      <a:pt x="108" y="199"/>
                    </a:moveTo>
                    <a:cubicBezTo>
                      <a:pt x="109" y="177"/>
                      <a:pt x="108" y="152"/>
                      <a:pt x="108" y="129"/>
                    </a:cubicBezTo>
                    <a:cubicBezTo>
                      <a:pt x="108" y="107"/>
                      <a:pt x="103" y="96"/>
                      <a:pt x="104" y="75"/>
                    </a:cubicBezTo>
                    <a:cubicBezTo>
                      <a:pt x="106" y="55"/>
                      <a:pt x="105" y="42"/>
                      <a:pt x="106" y="17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08" y="256"/>
                      <a:pt x="108" y="256"/>
                      <a:pt x="108" y="256"/>
                    </a:cubicBezTo>
                    <a:cubicBezTo>
                      <a:pt x="108" y="236"/>
                      <a:pt x="106" y="222"/>
                      <a:pt x="108" y="19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4" name="Freeform 358">
                <a:extLst>
                  <a:ext uri="{FF2B5EF4-FFF2-40B4-BE49-F238E27FC236}">
                    <a16:creationId xmlns:a16="http://schemas.microsoft.com/office/drawing/2014/main" id="{AAB8448A-9090-4339-8216-E83DAAE3F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424"/>
                <a:ext cx="287" cy="643"/>
              </a:xfrm>
              <a:custGeom>
                <a:avLst/>
                <a:gdLst>
                  <a:gd name="T0" fmla="*/ 1787 w 115"/>
                  <a:gd name="T1" fmla="*/ 4578 h 241"/>
                  <a:gd name="T2" fmla="*/ 1787 w 115"/>
                  <a:gd name="T3" fmla="*/ 376 h 241"/>
                  <a:gd name="T4" fmla="*/ 1774 w 115"/>
                  <a:gd name="T5" fmla="*/ 376 h 241"/>
                  <a:gd name="T6" fmla="*/ 1650 w 115"/>
                  <a:gd name="T7" fmla="*/ 248 h 241"/>
                  <a:gd name="T8" fmla="*/ 1525 w 115"/>
                  <a:gd name="T9" fmla="*/ 285 h 241"/>
                  <a:gd name="T10" fmla="*/ 1340 w 115"/>
                  <a:gd name="T11" fmla="*/ 205 h 241"/>
                  <a:gd name="T12" fmla="*/ 1228 w 115"/>
                  <a:gd name="T13" fmla="*/ 285 h 241"/>
                  <a:gd name="T14" fmla="*/ 1153 w 115"/>
                  <a:gd name="T15" fmla="*/ 227 h 241"/>
                  <a:gd name="T16" fmla="*/ 1071 w 115"/>
                  <a:gd name="T17" fmla="*/ 192 h 241"/>
                  <a:gd name="T18" fmla="*/ 903 w 115"/>
                  <a:gd name="T19" fmla="*/ 307 h 241"/>
                  <a:gd name="T20" fmla="*/ 746 w 115"/>
                  <a:gd name="T21" fmla="*/ 248 h 241"/>
                  <a:gd name="T22" fmla="*/ 591 w 115"/>
                  <a:gd name="T23" fmla="*/ 171 h 241"/>
                  <a:gd name="T24" fmla="*/ 512 w 115"/>
                  <a:gd name="T25" fmla="*/ 35 h 241"/>
                  <a:gd name="T26" fmla="*/ 404 w 115"/>
                  <a:gd name="T27" fmla="*/ 136 h 241"/>
                  <a:gd name="T28" fmla="*/ 280 w 115"/>
                  <a:gd name="T29" fmla="*/ 0 h 241"/>
                  <a:gd name="T30" fmla="*/ 217 w 115"/>
                  <a:gd name="T31" fmla="*/ 93 h 241"/>
                  <a:gd name="T32" fmla="*/ 75 w 115"/>
                  <a:gd name="T33" fmla="*/ 93 h 241"/>
                  <a:gd name="T34" fmla="*/ 30 w 115"/>
                  <a:gd name="T35" fmla="*/ 77 h 241"/>
                  <a:gd name="T36" fmla="*/ 42 w 115"/>
                  <a:gd name="T37" fmla="*/ 683 h 241"/>
                  <a:gd name="T38" fmla="*/ 105 w 115"/>
                  <a:gd name="T39" fmla="*/ 2070 h 241"/>
                  <a:gd name="T40" fmla="*/ 12 w 115"/>
                  <a:gd name="T41" fmla="*/ 3530 h 241"/>
                  <a:gd name="T42" fmla="*/ 105 w 115"/>
                  <a:gd name="T43" fmla="*/ 4578 h 241"/>
                  <a:gd name="T44" fmla="*/ 1787 w 115"/>
                  <a:gd name="T45" fmla="*/ 4578 h 2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5" h="241">
                    <a:moveTo>
                      <a:pt x="115" y="241"/>
                    </a:moveTo>
                    <a:cubicBezTo>
                      <a:pt x="115" y="20"/>
                      <a:pt x="115" y="20"/>
                      <a:pt x="115" y="20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5"/>
                      <a:pt x="3" y="26"/>
                      <a:pt x="3" y="36"/>
                    </a:cubicBezTo>
                    <a:cubicBezTo>
                      <a:pt x="3" y="57"/>
                      <a:pt x="7" y="84"/>
                      <a:pt x="7" y="109"/>
                    </a:cubicBezTo>
                    <a:cubicBezTo>
                      <a:pt x="7" y="133"/>
                      <a:pt x="3" y="160"/>
                      <a:pt x="1" y="186"/>
                    </a:cubicBezTo>
                    <a:cubicBezTo>
                      <a:pt x="0" y="212"/>
                      <a:pt x="7" y="241"/>
                      <a:pt x="7" y="241"/>
                    </a:cubicBezTo>
                    <a:lnTo>
                      <a:pt x="115" y="241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5" name="Freeform 359">
                <a:extLst>
                  <a:ext uri="{FF2B5EF4-FFF2-40B4-BE49-F238E27FC236}">
                    <a16:creationId xmlns:a16="http://schemas.microsoft.com/office/drawing/2014/main" id="{73E76CA3-CC8C-4C26-AC94-7624A41DB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73"/>
                <a:ext cx="335" cy="691"/>
              </a:xfrm>
              <a:custGeom>
                <a:avLst/>
                <a:gdLst>
                  <a:gd name="T0" fmla="*/ 83 w 134"/>
                  <a:gd name="T1" fmla="*/ 4920 h 259"/>
                  <a:gd name="T2" fmla="*/ 95 w 134"/>
                  <a:gd name="T3" fmla="*/ 4920 h 259"/>
                  <a:gd name="T4" fmla="*/ 1095 w 134"/>
                  <a:gd name="T5" fmla="*/ 4255 h 259"/>
                  <a:gd name="T6" fmla="*/ 2083 w 134"/>
                  <a:gd name="T7" fmla="*/ 4826 h 259"/>
                  <a:gd name="T8" fmla="*/ 2000 w 134"/>
                  <a:gd name="T9" fmla="*/ 3893 h 259"/>
                  <a:gd name="T10" fmla="*/ 2095 w 134"/>
                  <a:gd name="T11" fmla="*/ 2428 h 259"/>
                  <a:gd name="T12" fmla="*/ 2033 w 134"/>
                  <a:gd name="T13" fmla="*/ 1046 h 259"/>
                  <a:gd name="T14" fmla="*/ 2020 w 134"/>
                  <a:gd name="T15" fmla="*/ 435 h 259"/>
                  <a:gd name="T16" fmla="*/ 2020 w 134"/>
                  <a:gd name="T17" fmla="*/ 435 h 259"/>
                  <a:gd name="T18" fmla="*/ 1925 w 134"/>
                  <a:gd name="T19" fmla="*/ 264 h 259"/>
                  <a:gd name="T20" fmla="*/ 1908 w 134"/>
                  <a:gd name="T21" fmla="*/ 285 h 259"/>
                  <a:gd name="T22" fmla="*/ 1783 w 134"/>
                  <a:gd name="T23" fmla="*/ 171 h 259"/>
                  <a:gd name="T24" fmla="*/ 1658 w 134"/>
                  <a:gd name="T25" fmla="*/ 205 h 259"/>
                  <a:gd name="T26" fmla="*/ 1625 w 134"/>
                  <a:gd name="T27" fmla="*/ 93 h 259"/>
                  <a:gd name="T28" fmla="*/ 1458 w 134"/>
                  <a:gd name="T29" fmla="*/ 77 h 259"/>
                  <a:gd name="T30" fmla="*/ 1375 w 134"/>
                  <a:gd name="T31" fmla="*/ 115 h 259"/>
                  <a:gd name="T32" fmla="*/ 1220 w 134"/>
                  <a:gd name="T33" fmla="*/ 0 h 259"/>
                  <a:gd name="T34" fmla="*/ 1095 w 134"/>
                  <a:gd name="T35" fmla="*/ 192 h 259"/>
                  <a:gd name="T36" fmla="*/ 988 w 134"/>
                  <a:gd name="T37" fmla="*/ 77 h 259"/>
                  <a:gd name="T38" fmla="*/ 813 w 134"/>
                  <a:gd name="T39" fmla="*/ 136 h 259"/>
                  <a:gd name="T40" fmla="*/ 738 w 134"/>
                  <a:gd name="T41" fmla="*/ 77 h 259"/>
                  <a:gd name="T42" fmla="*/ 595 w 134"/>
                  <a:gd name="T43" fmla="*/ 248 h 259"/>
                  <a:gd name="T44" fmla="*/ 533 w 134"/>
                  <a:gd name="T45" fmla="*/ 136 h 259"/>
                  <a:gd name="T46" fmla="*/ 470 w 134"/>
                  <a:gd name="T47" fmla="*/ 93 h 259"/>
                  <a:gd name="T48" fmla="*/ 300 w 134"/>
                  <a:gd name="T49" fmla="*/ 171 h 259"/>
                  <a:gd name="T50" fmla="*/ 238 w 134"/>
                  <a:gd name="T51" fmla="*/ 93 h 259"/>
                  <a:gd name="T52" fmla="*/ 145 w 134"/>
                  <a:gd name="T53" fmla="*/ 149 h 259"/>
                  <a:gd name="T54" fmla="*/ 50 w 134"/>
                  <a:gd name="T55" fmla="*/ 398 h 259"/>
                  <a:gd name="T56" fmla="*/ 50 w 134"/>
                  <a:gd name="T57" fmla="*/ 398 h 259"/>
                  <a:gd name="T58" fmla="*/ 20 w 134"/>
                  <a:gd name="T59" fmla="*/ 1502 h 259"/>
                  <a:gd name="T60" fmla="*/ 83 w 134"/>
                  <a:gd name="T61" fmla="*/ 2527 h 259"/>
                  <a:gd name="T62" fmla="*/ 83 w 134"/>
                  <a:gd name="T63" fmla="*/ 3858 h 259"/>
                  <a:gd name="T64" fmla="*/ 83 w 134"/>
                  <a:gd name="T65" fmla="*/ 4920 h 2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4" h="259">
                    <a:moveTo>
                      <a:pt x="5" y="259"/>
                    </a:moveTo>
                    <a:cubicBezTo>
                      <a:pt x="6" y="259"/>
                      <a:pt x="6" y="259"/>
                      <a:pt x="6" y="259"/>
                    </a:cubicBezTo>
                    <a:cubicBezTo>
                      <a:pt x="6" y="240"/>
                      <a:pt x="34" y="224"/>
                      <a:pt x="70" y="224"/>
                    </a:cubicBezTo>
                    <a:cubicBezTo>
                      <a:pt x="102" y="224"/>
                      <a:pt x="128" y="237"/>
                      <a:pt x="133" y="254"/>
                    </a:cubicBezTo>
                    <a:cubicBezTo>
                      <a:pt x="131" y="244"/>
                      <a:pt x="127" y="224"/>
                      <a:pt x="128" y="205"/>
                    </a:cubicBezTo>
                    <a:cubicBezTo>
                      <a:pt x="130" y="179"/>
                      <a:pt x="134" y="152"/>
                      <a:pt x="134" y="128"/>
                    </a:cubicBezTo>
                    <a:cubicBezTo>
                      <a:pt x="134" y="103"/>
                      <a:pt x="130" y="76"/>
                      <a:pt x="130" y="55"/>
                    </a:cubicBezTo>
                    <a:cubicBezTo>
                      <a:pt x="130" y="45"/>
                      <a:pt x="130" y="34"/>
                      <a:pt x="129" y="23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23" y="14"/>
                      <a:pt x="123" y="14"/>
                      <a:pt x="123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46"/>
                      <a:pt x="3" y="59"/>
                      <a:pt x="1" y="79"/>
                    </a:cubicBezTo>
                    <a:cubicBezTo>
                      <a:pt x="0" y="100"/>
                      <a:pt x="5" y="111"/>
                      <a:pt x="5" y="133"/>
                    </a:cubicBezTo>
                    <a:cubicBezTo>
                      <a:pt x="5" y="156"/>
                      <a:pt x="6" y="181"/>
                      <a:pt x="5" y="203"/>
                    </a:cubicBezTo>
                    <a:cubicBezTo>
                      <a:pt x="3" y="226"/>
                      <a:pt x="5" y="240"/>
                      <a:pt x="5" y="25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6" name="Freeform 360">
                <a:extLst>
                  <a:ext uri="{FF2B5EF4-FFF2-40B4-BE49-F238E27FC236}">
                    <a16:creationId xmlns:a16="http://schemas.microsoft.com/office/drawing/2014/main" id="{E5D32716-DDC2-4F26-9405-55E4EA6CC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429"/>
                <a:ext cx="282" cy="755"/>
              </a:xfrm>
              <a:custGeom>
                <a:avLst/>
                <a:gdLst>
                  <a:gd name="T0" fmla="*/ 30 w 113"/>
                  <a:gd name="T1" fmla="*/ 5373 h 283"/>
                  <a:gd name="T2" fmla="*/ 42 w 113"/>
                  <a:gd name="T3" fmla="*/ 5373 h 283"/>
                  <a:gd name="T4" fmla="*/ 187 w 113"/>
                  <a:gd name="T5" fmla="*/ 5373 h 283"/>
                  <a:gd name="T6" fmla="*/ 250 w 113"/>
                  <a:gd name="T7" fmla="*/ 5202 h 283"/>
                  <a:gd name="T8" fmla="*/ 374 w 113"/>
                  <a:gd name="T9" fmla="*/ 5317 h 283"/>
                  <a:gd name="T10" fmla="*/ 479 w 113"/>
                  <a:gd name="T11" fmla="*/ 5224 h 283"/>
                  <a:gd name="T12" fmla="*/ 562 w 113"/>
                  <a:gd name="T13" fmla="*/ 5373 h 283"/>
                  <a:gd name="T14" fmla="*/ 716 w 113"/>
                  <a:gd name="T15" fmla="*/ 5202 h 283"/>
                  <a:gd name="T16" fmla="*/ 871 w 113"/>
                  <a:gd name="T17" fmla="*/ 5352 h 283"/>
                  <a:gd name="T18" fmla="*/ 1091 w 113"/>
                  <a:gd name="T19" fmla="*/ 5202 h 283"/>
                  <a:gd name="T20" fmla="*/ 1121 w 113"/>
                  <a:gd name="T21" fmla="*/ 5282 h 283"/>
                  <a:gd name="T22" fmla="*/ 1195 w 113"/>
                  <a:gd name="T23" fmla="*/ 5338 h 283"/>
                  <a:gd name="T24" fmla="*/ 1308 w 113"/>
                  <a:gd name="T25" fmla="*/ 5261 h 283"/>
                  <a:gd name="T26" fmla="*/ 1495 w 113"/>
                  <a:gd name="T27" fmla="*/ 5338 h 283"/>
                  <a:gd name="T28" fmla="*/ 1620 w 113"/>
                  <a:gd name="T29" fmla="*/ 5296 h 283"/>
                  <a:gd name="T30" fmla="*/ 1744 w 113"/>
                  <a:gd name="T31" fmla="*/ 5317 h 283"/>
                  <a:gd name="T32" fmla="*/ 1757 w 113"/>
                  <a:gd name="T33" fmla="*/ 5338 h 283"/>
                  <a:gd name="T34" fmla="*/ 1757 w 113"/>
                  <a:gd name="T35" fmla="*/ 0 h 283"/>
                  <a:gd name="T36" fmla="*/ 62 w 113"/>
                  <a:gd name="T37" fmla="*/ 0 h 283"/>
                  <a:gd name="T38" fmla="*/ 62 w 113"/>
                  <a:gd name="T39" fmla="*/ 478 h 283"/>
                  <a:gd name="T40" fmla="*/ 92 w 113"/>
                  <a:gd name="T41" fmla="*/ 1673 h 283"/>
                  <a:gd name="T42" fmla="*/ 30 w 113"/>
                  <a:gd name="T43" fmla="*/ 2561 h 283"/>
                  <a:gd name="T44" fmla="*/ 12 w 113"/>
                  <a:gd name="T45" fmla="*/ 3858 h 283"/>
                  <a:gd name="T46" fmla="*/ 30 w 113"/>
                  <a:gd name="T47" fmla="*/ 5373 h 28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3" h="283">
                    <a:moveTo>
                      <a:pt x="2" y="283"/>
                    </a:moveTo>
                    <a:cubicBezTo>
                      <a:pt x="3" y="283"/>
                      <a:pt x="3" y="283"/>
                      <a:pt x="3" y="283"/>
                    </a:cubicBezTo>
                    <a:cubicBezTo>
                      <a:pt x="12" y="283"/>
                      <a:pt x="12" y="283"/>
                      <a:pt x="12" y="283"/>
                    </a:cubicBezTo>
                    <a:cubicBezTo>
                      <a:pt x="16" y="274"/>
                      <a:pt x="16" y="274"/>
                      <a:pt x="16" y="274"/>
                    </a:cubicBezTo>
                    <a:cubicBezTo>
                      <a:pt x="24" y="280"/>
                      <a:pt x="24" y="280"/>
                      <a:pt x="24" y="280"/>
                    </a:cubicBezTo>
                    <a:cubicBezTo>
                      <a:pt x="31" y="275"/>
                      <a:pt x="31" y="275"/>
                      <a:pt x="31" y="275"/>
                    </a:cubicBezTo>
                    <a:cubicBezTo>
                      <a:pt x="36" y="283"/>
                      <a:pt x="36" y="283"/>
                      <a:pt x="36" y="283"/>
                    </a:cubicBezTo>
                    <a:cubicBezTo>
                      <a:pt x="46" y="274"/>
                      <a:pt x="46" y="274"/>
                      <a:pt x="46" y="274"/>
                    </a:cubicBezTo>
                    <a:cubicBezTo>
                      <a:pt x="56" y="282"/>
                      <a:pt x="56" y="282"/>
                      <a:pt x="56" y="282"/>
                    </a:cubicBezTo>
                    <a:cubicBezTo>
                      <a:pt x="70" y="274"/>
                      <a:pt x="70" y="274"/>
                      <a:pt x="70" y="274"/>
                    </a:cubicBezTo>
                    <a:cubicBezTo>
                      <a:pt x="72" y="278"/>
                      <a:pt x="72" y="278"/>
                      <a:pt x="72" y="278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84" y="277"/>
                      <a:pt x="84" y="277"/>
                      <a:pt x="84" y="277"/>
                    </a:cubicBezTo>
                    <a:cubicBezTo>
                      <a:pt x="96" y="281"/>
                      <a:pt x="96" y="281"/>
                      <a:pt x="96" y="281"/>
                    </a:cubicBezTo>
                    <a:cubicBezTo>
                      <a:pt x="104" y="279"/>
                      <a:pt x="104" y="279"/>
                      <a:pt x="104" y="279"/>
                    </a:cubicBezTo>
                    <a:cubicBezTo>
                      <a:pt x="112" y="280"/>
                      <a:pt x="112" y="280"/>
                      <a:pt x="112" y="280"/>
                    </a:cubicBezTo>
                    <a:cubicBezTo>
                      <a:pt x="113" y="281"/>
                      <a:pt x="113" y="281"/>
                      <a:pt x="113" y="281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43"/>
                      <a:pt x="6" y="73"/>
                      <a:pt x="6" y="88"/>
                    </a:cubicBezTo>
                    <a:cubicBezTo>
                      <a:pt x="5" y="102"/>
                      <a:pt x="3" y="118"/>
                      <a:pt x="2" y="135"/>
                    </a:cubicBezTo>
                    <a:cubicBezTo>
                      <a:pt x="2" y="153"/>
                      <a:pt x="0" y="177"/>
                      <a:pt x="1" y="203"/>
                    </a:cubicBezTo>
                    <a:cubicBezTo>
                      <a:pt x="2" y="224"/>
                      <a:pt x="2" y="260"/>
                      <a:pt x="2" y="28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7" name="Freeform 361">
                <a:extLst>
                  <a:ext uri="{FF2B5EF4-FFF2-40B4-BE49-F238E27FC236}">
                    <a16:creationId xmlns:a16="http://schemas.microsoft.com/office/drawing/2014/main" id="{067F3761-606B-478A-AC53-071D30A47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333"/>
                <a:ext cx="333" cy="851"/>
              </a:xfrm>
              <a:custGeom>
                <a:avLst/>
                <a:gdLst>
                  <a:gd name="T0" fmla="*/ 33 w 133"/>
                  <a:gd name="T1" fmla="*/ 5202 h 319"/>
                  <a:gd name="T2" fmla="*/ 0 w 133"/>
                  <a:gd name="T3" fmla="*/ 5773 h 319"/>
                  <a:gd name="T4" fmla="*/ 63 w 133"/>
                  <a:gd name="T5" fmla="*/ 5621 h 319"/>
                  <a:gd name="T6" fmla="*/ 125 w 133"/>
                  <a:gd name="T7" fmla="*/ 5509 h 319"/>
                  <a:gd name="T8" fmla="*/ 220 w 133"/>
                  <a:gd name="T9" fmla="*/ 5450 h 319"/>
                  <a:gd name="T10" fmla="*/ 300 w 133"/>
                  <a:gd name="T11" fmla="*/ 5522 h 319"/>
                  <a:gd name="T12" fmla="*/ 458 w 133"/>
                  <a:gd name="T13" fmla="*/ 5450 h 319"/>
                  <a:gd name="T14" fmla="*/ 521 w 133"/>
                  <a:gd name="T15" fmla="*/ 5487 h 319"/>
                  <a:gd name="T16" fmla="*/ 583 w 133"/>
                  <a:gd name="T17" fmla="*/ 5578 h 319"/>
                  <a:gd name="T18" fmla="*/ 721 w 133"/>
                  <a:gd name="T19" fmla="*/ 5407 h 319"/>
                  <a:gd name="T20" fmla="*/ 801 w 133"/>
                  <a:gd name="T21" fmla="*/ 5487 h 319"/>
                  <a:gd name="T22" fmla="*/ 971 w 133"/>
                  <a:gd name="T23" fmla="*/ 5429 h 319"/>
                  <a:gd name="T24" fmla="*/ 1084 w 133"/>
                  <a:gd name="T25" fmla="*/ 5544 h 319"/>
                  <a:gd name="T26" fmla="*/ 1192 w 133"/>
                  <a:gd name="T27" fmla="*/ 5450 h 319"/>
                  <a:gd name="T28" fmla="*/ 1242 w 133"/>
                  <a:gd name="T29" fmla="*/ 5373 h 319"/>
                  <a:gd name="T30" fmla="*/ 1347 w 133"/>
                  <a:gd name="T31" fmla="*/ 5544 h 319"/>
                  <a:gd name="T32" fmla="*/ 1442 w 133"/>
                  <a:gd name="T33" fmla="*/ 5509 h 319"/>
                  <a:gd name="T34" fmla="*/ 1597 w 133"/>
                  <a:gd name="T35" fmla="*/ 5522 h 319"/>
                  <a:gd name="T36" fmla="*/ 1647 w 133"/>
                  <a:gd name="T37" fmla="*/ 5658 h 319"/>
                  <a:gd name="T38" fmla="*/ 1775 w 133"/>
                  <a:gd name="T39" fmla="*/ 5621 h 319"/>
                  <a:gd name="T40" fmla="*/ 1880 w 133"/>
                  <a:gd name="T41" fmla="*/ 5714 h 319"/>
                  <a:gd name="T42" fmla="*/ 1900 w 133"/>
                  <a:gd name="T43" fmla="*/ 5864 h 319"/>
                  <a:gd name="T44" fmla="*/ 1993 w 133"/>
                  <a:gd name="T45" fmla="*/ 6034 h 319"/>
                  <a:gd name="T46" fmla="*/ 2026 w 133"/>
                  <a:gd name="T47" fmla="*/ 6056 h 319"/>
                  <a:gd name="T48" fmla="*/ 2006 w 133"/>
                  <a:gd name="T49" fmla="*/ 4540 h 319"/>
                  <a:gd name="T50" fmla="*/ 2026 w 133"/>
                  <a:gd name="T51" fmla="*/ 3244 h 319"/>
                  <a:gd name="T52" fmla="*/ 2088 w 133"/>
                  <a:gd name="T53" fmla="*/ 2356 h 319"/>
                  <a:gd name="T54" fmla="*/ 2056 w 133"/>
                  <a:gd name="T55" fmla="*/ 1160 h 319"/>
                  <a:gd name="T56" fmla="*/ 2056 w 133"/>
                  <a:gd name="T57" fmla="*/ 683 h 319"/>
                  <a:gd name="T58" fmla="*/ 2056 w 133"/>
                  <a:gd name="T59" fmla="*/ 683 h 319"/>
                  <a:gd name="T60" fmla="*/ 1067 w 133"/>
                  <a:gd name="T61" fmla="*/ 0 h 319"/>
                  <a:gd name="T62" fmla="*/ 63 w 133"/>
                  <a:gd name="T63" fmla="*/ 683 h 319"/>
                  <a:gd name="T64" fmla="*/ 63 w 133"/>
                  <a:gd name="T65" fmla="*/ 683 h 319"/>
                  <a:gd name="T66" fmla="*/ 63 w 133"/>
                  <a:gd name="T67" fmla="*/ 683 h 319"/>
                  <a:gd name="T68" fmla="*/ 63 w 133"/>
                  <a:gd name="T69" fmla="*/ 683 h 319"/>
                  <a:gd name="T70" fmla="*/ 63 w 133"/>
                  <a:gd name="T71" fmla="*/ 683 h 319"/>
                  <a:gd name="T72" fmla="*/ 63 w 133"/>
                  <a:gd name="T73" fmla="*/ 1139 h 319"/>
                  <a:gd name="T74" fmla="*/ 0 w 133"/>
                  <a:gd name="T75" fmla="*/ 2070 h 319"/>
                  <a:gd name="T76" fmla="*/ 63 w 133"/>
                  <a:gd name="T77" fmla="*/ 2961 h 319"/>
                  <a:gd name="T78" fmla="*/ 0 w 133"/>
                  <a:gd name="T79" fmla="*/ 4028 h 319"/>
                  <a:gd name="T80" fmla="*/ 33 w 133"/>
                  <a:gd name="T81" fmla="*/ 5202 h 3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33" h="319">
                    <a:moveTo>
                      <a:pt x="2" y="274"/>
                    </a:moveTo>
                    <a:cubicBezTo>
                      <a:pt x="2" y="284"/>
                      <a:pt x="1" y="295"/>
                      <a:pt x="0" y="304"/>
                    </a:cubicBezTo>
                    <a:cubicBezTo>
                      <a:pt x="4" y="296"/>
                      <a:pt x="4" y="296"/>
                      <a:pt x="4" y="296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14" y="287"/>
                      <a:pt x="14" y="287"/>
                      <a:pt x="14" y="287"/>
                    </a:cubicBezTo>
                    <a:cubicBezTo>
                      <a:pt x="19" y="291"/>
                      <a:pt x="19" y="291"/>
                      <a:pt x="19" y="291"/>
                    </a:cubicBezTo>
                    <a:cubicBezTo>
                      <a:pt x="29" y="287"/>
                      <a:pt x="29" y="287"/>
                      <a:pt x="29" y="287"/>
                    </a:cubicBezTo>
                    <a:cubicBezTo>
                      <a:pt x="33" y="289"/>
                      <a:pt x="33" y="289"/>
                      <a:pt x="33" y="289"/>
                    </a:cubicBezTo>
                    <a:cubicBezTo>
                      <a:pt x="37" y="294"/>
                      <a:pt x="37" y="294"/>
                      <a:pt x="37" y="294"/>
                    </a:cubicBezTo>
                    <a:cubicBezTo>
                      <a:pt x="46" y="285"/>
                      <a:pt x="46" y="285"/>
                      <a:pt x="46" y="285"/>
                    </a:cubicBezTo>
                    <a:cubicBezTo>
                      <a:pt x="51" y="289"/>
                      <a:pt x="51" y="289"/>
                      <a:pt x="51" y="289"/>
                    </a:cubicBezTo>
                    <a:cubicBezTo>
                      <a:pt x="62" y="286"/>
                      <a:pt x="62" y="286"/>
                      <a:pt x="62" y="286"/>
                    </a:cubicBezTo>
                    <a:cubicBezTo>
                      <a:pt x="69" y="292"/>
                      <a:pt x="69" y="292"/>
                      <a:pt x="69" y="292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79" y="283"/>
                      <a:pt x="79" y="283"/>
                      <a:pt x="79" y="283"/>
                    </a:cubicBezTo>
                    <a:cubicBezTo>
                      <a:pt x="86" y="292"/>
                      <a:pt x="86" y="292"/>
                      <a:pt x="86" y="292"/>
                    </a:cubicBezTo>
                    <a:cubicBezTo>
                      <a:pt x="92" y="290"/>
                      <a:pt x="92" y="290"/>
                      <a:pt x="92" y="290"/>
                    </a:cubicBezTo>
                    <a:cubicBezTo>
                      <a:pt x="102" y="291"/>
                      <a:pt x="102" y="291"/>
                      <a:pt x="102" y="291"/>
                    </a:cubicBezTo>
                    <a:cubicBezTo>
                      <a:pt x="105" y="298"/>
                      <a:pt x="105" y="298"/>
                      <a:pt x="105" y="298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20" y="301"/>
                      <a:pt x="120" y="301"/>
                      <a:pt x="120" y="301"/>
                    </a:cubicBezTo>
                    <a:cubicBezTo>
                      <a:pt x="121" y="309"/>
                      <a:pt x="121" y="309"/>
                      <a:pt x="121" y="309"/>
                    </a:cubicBezTo>
                    <a:cubicBezTo>
                      <a:pt x="127" y="318"/>
                      <a:pt x="127" y="318"/>
                      <a:pt x="127" y="318"/>
                    </a:cubicBezTo>
                    <a:cubicBezTo>
                      <a:pt x="129" y="319"/>
                      <a:pt x="129" y="319"/>
                      <a:pt x="129" y="319"/>
                    </a:cubicBezTo>
                    <a:cubicBezTo>
                      <a:pt x="129" y="296"/>
                      <a:pt x="129" y="260"/>
                      <a:pt x="128" y="239"/>
                    </a:cubicBezTo>
                    <a:cubicBezTo>
                      <a:pt x="127" y="213"/>
                      <a:pt x="129" y="189"/>
                      <a:pt x="129" y="171"/>
                    </a:cubicBezTo>
                    <a:cubicBezTo>
                      <a:pt x="130" y="154"/>
                      <a:pt x="132" y="138"/>
                      <a:pt x="133" y="124"/>
                    </a:cubicBezTo>
                    <a:cubicBezTo>
                      <a:pt x="133" y="109"/>
                      <a:pt x="132" y="79"/>
                      <a:pt x="131" y="61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16"/>
                      <a:pt x="103" y="0"/>
                      <a:pt x="68" y="0"/>
                    </a:cubicBezTo>
                    <a:cubicBezTo>
                      <a:pt x="32" y="0"/>
                      <a:pt x="4" y="1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0" y="88"/>
                      <a:pt x="0" y="109"/>
                    </a:cubicBezTo>
                    <a:cubicBezTo>
                      <a:pt x="0" y="130"/>
                      <a:pt x="4" y="129"/>
                      <a:pt x="4" y="156"/>
                    </a:cubicBezTo>
                    <a:cubicBezTo>
                      <a:pt x="4" y="183"/>
                      <a:pt x="0" y="212"/>
                      <a:pt x="0" y="212"/>
                    </a:cubicBezTo>
                    <a:cubicBezTo>
                      <a:pt x="0" y="212"/>
                      <a:pt x="2" y="239"/>
                      <a:pt x="2" y="27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8" name="Freeform 362">
                <a:extLst>
                  <a:ext uri="{FF2B5EF4-FFF2-40B4-BE49-F238E27FC236}">
                    <a16:creationId xmlns:a16="http://schemas.microsoft.com/office/drawing/2014/main" id="{93C3471D-FA95-4957-9D7D-F29FC2888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1429"/>
                <a:ext cx="272" cy="747"/>
              </a:xfrm>
              <a:custGeom>
                <a:avLst/>
                <a:gdLst>
                  <a:gd name="T0" fmla="*/ 92 w 109"/>
                  <a:gd name="T1" fmla="*/ 4976 h 280"/>
                  <a:gd name="T2" fmla="*/ 137 w 109"/>
                  <a:gd name="T3" fmla="*/ 5112 h 280"/>
                  <a:gd name="T4" fmla="*/ 342 w 109"/>
                  <a:gd name="T5" fmla="*/ 4954 h 280"/>
                  <a:gd name="T6" fmla="*/ 437 w 109"/>
                  <a:gd name="T7" fmla="*/ 5112 h 280"/>
                  <a:gd name="T8" fmla="*/ 574 w 109"/>
                  <a:gd name="T9" fmla="*/ 5125 h 280"/>
                  <a:gd name="T10" fmla="*/ 746 w 109"/>
                  <a:gd name="T11" fmla="*/ 4997 h 280"/>
                  <a:gd name="T12" fmla="*/ 946 w 109"/>
                  <a:gd name="T13" fmla="*/ 5168 h 280"/>
                  <a:gd name="T14" fmla="*/ 1153 w 109"/>
                  <a:gd name="T15" fmla="*/ 5112 h 280"/>
                  <a:gd name="T16" fmla="*/ 1245 w 109"/>
                  <a:gd name="T17" fmla="*/ 4976 h 280"/>
                  <a:gd name="T18" fmla="*/ 1290 w 109"/>
                  <a:gd name="T19" fmla="*/ 5146 h 280"/>
                  <a:gd name="T20" fmla="*/ 1370 w 109"/>
                  <a:gd name="T21" fmla="*/ 5317 h 280"/>
                  <a:gd name="T22" fmla="*/ 1495 w 109"/>
                  <a:gd name="T23" fmla="*/ 5282 h 280"/>
                  <a:gd name="T24" fmla="*/ 1587 w 109"/>
                  <a:gd name="T25" fmla="*/ 5261 h 280"/>
                  <a:gd name="T26" fmla="*/ 1632 w 109"/>
                  <a:gd name="T27" fmla="*/ 5090 h 280"/>
                  <a:gd name="T28" fmla="*/ 1662 w 109"/>
                  <a:gd name="T29" fmla="*/ 4519 h 280"/>
                  <a:gd name="T30" fmla="*/ 1632 w 109"/>
                  <a:gd name="T31" fmla="*/ 3345 h 280"/>
                  <a:gd name="T32" fmla="*/ 1694 w 109"/>
                  <a:gd name="T33" fmla="*/ 2278 h 280"/>
                  <a:gd name="T34" fmla="*/ 1632 w 109"/>
                  <a:gd name="T35" fmla="*/ 1387 h 280"/>
                  <a:gd name="T36" fmla="*/ 1694 w 109"/>
                  <a:gd name="T37" fmla="*/ 456 h 280"/>
                  <a:gd name="T38" fmla="*/ 1694 w 109"/>
                  <a:gd name="T39" fmla="*/ 0 h 280"/>
                  <a:gd name="T40" fmla="*/ 0 w 109"/>
                  <a:gd name="T41" fmla="*/ 0 h 280"/>
                  <a:gd name="T42" fmla="*/ 0 w 109"/>
                  <a:gd name="T43" fmla="*/ 5053 h 280"/>
                  <a:gd name="T44" fmla="*/ 92 w 109"/>
                  <a:gd name="T45" fmla="*/ 4976 h 2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9" h="280">
                    <a:moveTo>
                      <a:pt x="6" y="262"/>
                    </a:moveTo>
                    <a:cubicBezTo>
                      <a:pt x="9" y="269"/>
                      <a:pt x="9" y="269"/>
                      <a:pt x="9" y="269"/>
                    </a:cubicBezTo>
                    <a:cubicBezTo>
                      <a:pt x="22" y="261"/>
                      <a:pt x="22" y="261"/>
                      <a:pt x="22" y="261"/>
                    </a:cubicBezTo>
                    <a:cubicBezTo>
                      <a:pt x="28" y="269"/>
                      <a:pt x="28" y="269"/>
                      <a:pt x="28" y="269"/>
                    </a:cubicBezTo>
                    <a:cubicBezTo>
                      <a:pt x="37" y="270"/>
                      <a:pt x="37" y="270"/>
                      <a:pt x="37" y="270"/>
                    </a:cubicBezTo>
                    <a:cubicBezTo>
                      <a:pt x="48" y="263"/>
                      <a:pt x="48" y="263"/>
                      <a:pt x="48" y="263"/>
                    </a:cubicBezTo>
                    <a:cubicBezTo>
                      <a:pt x="61" y="272"/>
                      <a:pt x="61" y="272"/>
                      <a:pt x="61" y="272"/>
                    </a:cubicBezTo>
                    <a:cubicBezTo>
                      <a:pt x="74" y="269"/>
                      <a:pt x="74" y="269"/>
                      <a:pt x="74" y="269"/>
                    </a:cubicBezTo>
                    <a:cubicBezTo>
                      <a:pt x="80" y="262"/>
                      <a:pt x="80" y="262"/>
                      <a:pt x="80" y="262"/>
                    </a:cubicBezTo>
                    <a:cubicBezTo>
                      <a:pt x="83" y="271"/>
                      <a:pt x="83" y="271"/>
                      <a:pt x="83" y="271"/>
                    </a:cubicBezTo>
                    <a:cubicBezTo>
                      <a:pt x="88" y="280"/>
                      <a:pt x="88" y="280"/>
                      <a:pt x="88" y="280"/>
                    </a:cubicBezTo>
                    <a:cubicBezTo>
                      <a:pt x="96" y="278"/>
                      <a:pt x="96" y="278"/>
                      <a:pt x="96" y="278"/>
                    </a:cubicBezTo>
                    <a:cubicBezTo>
                      <a:pt x="102" y="277"/>
                      <a:pt x="102" y="277"/>
                      <a:pt x="102" y="277"/>
                    </a:cubicBezTo>
                    <a:cubicBezTo>
                      <a:pt x="105" y="268"/>
                      <a:pt x="105" y="268"/>
                      <a:pt x="105" y="268"/>
                    </a:cubicBezTo>
                    <a:cubicBezTo>
                      <a:pt x="106" y="259"/>
                      <a:pt x="107" y="248"/>
                      <a:pt x="107" y="238"/>
                    </a:cubicBezTo>
                    <a:cubicBezTo>
                      <a:pt x="107" y="203"/>
                      <a:pt x="105" y="176"/>
                      <a:pt x="105" y="176"/>
                    </a:cubicBezTo>
                    <a:cubicBezTo>
                      <a:pt x="105" y="176"/>
                      <a:pt x="109" y="147"/>
                      <a:pt x="109" y="120"/>
                    </a:cubicBezTo>
                    <a:cubicBezTo>
                      <a:pt x="109" y="93"/>
                      <a:pt x="105" y="94"/>
                      <a:pt x="105" y="73"/>
                    </a:cubicBezTo>
                    <a:cubicBezTo>
                      <a:pt x="105" y="52"/>
                      <a:pt x="109" y="24"/>
                      <a:pt x="109" y="24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6"/>
                      <a:pt x="0" y="266"/>
                      <a:pt x="0" y="266"/>
                    </a:cubicBezTo>
                    <a:lnTo>
                      <a:pt x="6" y="26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9" name="Freeform 363">
                <a:extLst>
                  <a:ext uri="{FF2B5EF4-FFF2-40B4-BE49-F238E27FC236}">
                    <a16:creationId xmlns:a16="http://schemas.microsoft.com/office/drawing/2014/main" id="{3BEE10A1-B7EA-4AF4-B506-C7370AE5A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429"/>
                <a:ext cx="987" cy="1638"/>
              </a:xfrm>
              <a:custGeom>
                <a:avLst/>
                <a:gdLst>
                  <a:gd name="T0" fmla="*/ 5870 w 395"/>
                  <a:gd name="T1" fmla="*/ 0 h 614"/>
                  <a:gd name="T2" fmla="*/ 5757 w 395"/>
                  <a:gd name="T3" fmla="*/ 5338 h 614"/>
                  <a:gd name="T4" fmla="*/ 5620 w 395"/>
                  <a:gd name="T5" fmla="*/ 5295 h 614"/>
                  <a:gd name="T6" fmla="*/ 5307 w 395"/>
                  <a:gd name="T7" fmla="*/ 5258 h 614"/>
                  <a:gd name="T8" fmla="*/ 5120 w 395"/>
                  <a:gd name="T9" fmla="*/ 5279 h 614"/>
                  <a:gd name="T10" fmla="*/ 4870 w 395"/>
                  <a:gd name="T11" fmla="*/ 5352 h 614"/>
                  <a:gd name="T12" fmla="*/ 4558 w 395"/>
                  <a:gd name="T13" fmla="*/ 5373 h 614"/>
                  <a:gd name="T14" fmla="*/ 4370 w 395"/>
                  <a:gd name="T15" fmla="*/ 5317 h 614"/>
                  <a:gd name="T16" fmla="*/ 4183 w 395"/>
                  <a:gd name="T17" fmla="*/ 5373 h 614"/>
                  <a:gd name="T18" fmla="*/ 4028 w 395"/>
                  <a:gd name="T19" fmla="*/ 5373 h 614"/>
                  <a:gd name="T20" fmla="*/ 3903 w 395"/>
                  <a:gd name="T21" fmla="*/ 5181 h 614"/>
                  <a:gd name="T22" fmla="*/ 3778 w 395"/>
                  <a:gd name="T23" fmla="*/ 4938 h 614"/>
                  <a:gd name="T24" fmla="*/ 3603 w 395"/>
                  <a:gd name="T25" fmla="*/ 4839 h 614"/>
                  <a:gd name="T26" fmla="*/ 3353 w 395"/>
                  <a:gd name="T27" fmla="*/ 4861 h 614"/>
                  <a:gd name="T28" fmla="*/ 3196 w 395"/>
                  <a:gd name="T29" fmla="*/ 4767 h 614"/>
                  <a:gd name="T30" fmla="*/ 2978 w 395"/>
                  <a:gd name="T31" fmla="*/ 4746 h 614"/>
                  <a:gd name="T32" fmla="*/ 2729 w 395"/>
                  <a:gd name="T33" fmla="*/ 4725 h 614"/>
                  <a:gd name="T34" fmla="*/ 2529 w 395"/>
                  <a:gd name="T35" fmla="*/ 4805 h 614"/>
                  <a:gd name="T36" fmla="*/ 2311 w 395"/>
                  <a:gd name="T37" fmla="*/ 4839 h 614"/>
                  <a:gd name="T38" fmla="*/ 2136 w 395"/>
                  <a:gd name="T39" fmla="*/ 4826 h 614"/>
                  <a:gd name="T40" fmla="*/ 2011 w 395"/>
                  <a:gd name="T41" fmla="*/ 5087 h 614"/>
                  <a:gd name="T42" fmla="*/ 1874 w 395"/>
                  <a:gd name="T43" fmla="*/ 5279 h 614"/>
                  <a:gd name="T44" fmla="*/ 1667 w 395"/>
                  <a:gd name="T45" fmla="*/ 5146 h 614"/>
                  <a:gd name="T46" fmla="*/ 1529 w 395"/>
                  <a:gd name="T47" fmla="*/ 5109 h 614"/>
                  <a:gd name="T48" fmla="*/ 1124 w 395"/>
                  <a:gd name="T49" fmla="*/ 4997 h 614"/>
                  <a:gd name="T50" fmla="*/ 812 w 395"/>
                  <a:gd name="T51" fmla="*/ 5109 h 614"/>
                  <a:gd name="T52" fmla="*/ 512 w 395"/>
                  <a:gd name="T53" fmla="*/ 5109 h 614"/>
                  <a:gd name="T54" fmla="*/ 375 w 395"/>
                  <a:gd name="T55" fmla="*/ 5053 h 614"/>
                  <a:gd name="T56" fmla="*/ 262 w 395"/>
                  <a:gd name="T57" fmla="*/ 0 h 614"/>
                  <a:gd name="T58" fmla="*/ 0 w 395"/>
                  <a:gd name="T59" fmla="*/ 5850 h 614"/>
                  <a:gd name="T60" fmla="*/ 262 w 395"/>
                  <a:gd name="T61" fmla="*/ 11658 h 614"/>
                  <a:gd name="T62" fmla="*/ 375 w 395"/>
                  <a:gd name="T63" fmla="*/ 7174 h 614"/>
                  <a:gd name="T64" fmla="*/ 467 w 395"/>
                  <a:gd name="T65" fmla="*/ 7059 h 614"/>
                  <a:gd name="T66" fmla="*/ 667 w 395"/>
                  <a:gd name="T67" fmla="*/ 7059 h 614"/>
                  <a:gd name="T68" fmla="*/ 950 w 395"/>
                  <a:gd name="T69" fmla="*/ 6931 h 614"/>
                  <a:gd name="T70" fmla="*/ 1324 w 395"/>
                  <a:gd name="T71" fmla="*/ 6968 h 614"/>
                  <a:gd name="T72" fmla="*/ 1667 w 395"/>
                  <a:gd name="T73" fmla="*/ 6947 h 614"/>
                  <a:gd name="T74" fmla="*/ 1874 w 395"/>
                  <a:gd name="T75" fmla="*/ 7080 h 614"/>
                  <a:gd name="T76" fmla="*/ 2029 w 395"/>
                  <a:gd name="T77" fmla="*/ 7118 h 614"/>
                  <a:gd name="T78" fmla="*/ 2216 w 395"/>
                  <a:gd name="T79" fmla="*/ 6819 h 614"/>
                  <a:gd name="T80" fmla="*/ 2449 w 395"/>
                  <a:gd name="T81" fmla="*/ 6819 h 614"/>
                  <a:gd name="T82" fmla="*/ 2571 w 395"/>
                  <a:gd name="T83" fmla="*/ 6968 h 614"/>
                  <a:gd name="T84" fmla="*/ 2791 w 395"/>
                  <a:gd name="T85" fmla="*/ 6853 h 614"/>
                  <a:gd name="T86" fmla="*/ 3071 w 395"/>
                  <a:gd name="T87" fmla="*/ 6909 h 614"/>
                  <a:gd name="T88" fmla="*/ 3353 w 395"/>
                  <a:gd name="T89" fmla="*/ 6832 h 614"/>
                  <a:gd name="T90" fmla="*/ 3603 w 395"/>
                  <a:gd name="T91" fmla="*/ 6819 h 614"/>
                  <a:gd name="T92" fmla="*/ 3758 w 395"/>
                  <a:gd name="T93" fmla="*/ 6888 h 614"/>
                  <a:gd name="T94" fmla="*/ 3903 w 395"/>
                  <a:gd name="T95" fmla="*/ 6990 h 614"/>
                  <a:gd name="T96" fmla="*/ 3995 w 395"/>
                  <a:gd name="T97" fmla="*/ 7160 h 614"/>
                  <a:gd name="T98" fmla="*/ 4183 w 395"/>
                  <a:gd name="T99" fmla="*/ 7174 h 614"/>
                  <a:gd name="T100" fmla="*/ 4370 w 395"/>
                  <a:gd name="T101" fmla="*/ 7216 h 614"/>
                  <a:gd name="T102" fmla="*/ 4558 w 395"/>
                  <a:gd name="T103" fmla="*/ 7251 h 614"/>
                  <a:gd name="T104" fmla="*/ 4870 w 395"/>
                  <a:gd name="T105" fmla="*/ 7387 h 614"/>
                  <a:gd name="T106" fmla="*/ 5120 w 395"/>
                  <a:gd name="T107" fmla="*/ 7310 h 614"/>
                  <a:gd name="T108" fmla="*/ 5307 w 395"/>
                  <a:gd name="T109" fmla="*/ 7288 h 614"/>
                  <a:gd name="T110" fmla="*/ 5620 w 395"/>
                  <a:gd name="T111" fmla="*/ 7331 h 614"/>
                  <a:gd name="T112" fmla="*/ 5757 w 395"/>
                  <a:gd name="T113" fmla="*/ 7459 h 614"/>
                  <a:gd name="T114" fmla="*/ 5870 w 395"/>
                  <a:gd name="T115" fmla="*/ 11658 h 614"/>
                  <a:gd name="T116" fmla="*/ 6162 w 395"/>
                  <a:gd name="T117" fmla="*/ 6171 h 61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5" h="614">
                    <a:moveTo>
                      <a:pt x="376" y="148"/>
                    </a:moveTo>
                    <a:cubicBezTo>
                      <a:pt x="376" y="97"/>
                      <a:pt x="376" y="58"/>
                      <a:pt x="376" y="0"/>
                    </a:cubicBezTo>
                    <a:cubicBezTo>
                      <a:pt x="369" y="0"/>
                      <a:pt x="369" y="0"/>
                      <a:pt x="369" y="0"/>
                    </a:cubicBezTo>
                    <a:cubicBezTo>
                      <a:pt x="369" y="281"/>
                      <a:pt x="369" y="281"/>
                      <a:pt x="369" y="281"/>
                    </a:cubicBezTo>
                    <a:cubicBezTo>
                      <a:pt x="368" y="280"/>
                      <a:pt x="368" y="280"/>
                      <a:pt x="368" y="280"/>
                    </a:cubicBezTo>
                    <a:cubicBezTo>
                      <a:pt x="360" y="279"/>
                      <a:pt x="360" y="279"/>
                      <a:pt x="360" y="279"/>
                    </a:cubicBezTo>
                    <a:cubicBezTo>
                      <a:pt x="352" y="281"/>
                      <a:pt x="352" y="281"/>
                      <a:pt x="352" y="281"/>
                    </a:cubicBezTo>
                    <a:cubicBezTo>
                      <a:pt x="340" y="277"/>
                      <a:pt x="340" y="277"/>
                      <a:pt x="340" y="277"/>
                    </a:cubicBezTo>
                    <a:cubicBezTo>
                      <a:pt x="333" y="281"/>
                      <a:pt x="333" y="281"/>
                      <a:pt x="333" y="281"/>
                    </a:cubicBezTo>
                    <a:cubicBezTo>
                      <a:pt x="328" y="278"/>
                      <a:pt x="328" y="278"/>
                      <a:pt x="328" y="278"/>
                    </a:cubicBezTo>
                    <a:cubicBezTo>
                      <a:pt x="326" y="274"/>
                      <a:pt x="326" y="274"/>
                      <a:pt x="326" y="274"/>
                    </a:cubicBezTo>
                    <a:cubicBezTo>
                      <a:pt x="312" y="282"/>
                      <a:pt x="312" y="282"/>
                      <a:pt x="312" y="282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292" y="283"/>
                      <a:pt x="292" y="283"/>
                      <a:pt x="292" y="283"/>
                    </a:cubicBezTo>
                    <a:cubicBezTo>
                      <a:pt x="287" y="275"/>
                      <a:pt x="287" y="275"/>
                      <a:pt x="287" y="275"/>
                    </a:cubicBezTo>
                    <a:cubicBezTo>
                      <a:pt x="280" y="280"/>
                      <a:pt x="280" y="280"/>
                      <a:pt x="280" y="280"/>
                    </a:cubicBezTo>
                    <a:cubicBezTo>
                      <a:pt x="272" y="274"/>
                      <a:pt x="272" y="274"/>
                      <a:pt x="272" y="274"/>
                    </a:cubicBezTo>
                    <a:cubicBezTo>
                      <a:pt x="268" y="283"/>
                      <a:pt x="268" y="283"/>
                      <a:pt x="268" y="283"/>
                    </a:cubicBezTo>
                    <a:cubicBezTo>
                      <a:pt x="259" y="283"/>
                      <a:pt x="259" y="283"/>
                      <a:pt x="259" y="283"/>
                    </a:cubicBezTo>
                    <a:cubicBezTo>
                      <a:pt x="258" y="283"/>
                      <a:pt x="258" y="283"/>
                      <a:pt x="258" y="283"/>
                    </a:cubicBezTo>
                    <a:cubicBezTo>
                      <a:pt x="256" y="282"/>
                      <a:pt x="256" y="282"/>
                      <a:pt x="256" y="282"/>
                    </a:cubicBezTo>
                    <a:cubicBezTo>
                      <a:pt x="250" y="273"/>
                      <a:pt x="250" y="273"/>
                      <a:pt x="250" y="273"/>
                    </a:cubicBezTo>
                    <a:cubicBezTo>
                      <a:pt x="249" y="265"/>
                      <a:pt x="249" y="265"/>
                      <a:pt x="249" y="265"/>
                    </a:cubicBezTo>
                    <a:cubicBezTo>
                      <a:pt x="242" y="260"/>
                      <a:pt x="242" y="260"/>
                      <a:pt x="242" y="260"/>
                    </a:cubicBezTo>
                    <a:cubicBezTo>
                      <a:pt x="234" y="262"/>
                      <a:pt x="234" y="262"/>
                      <a:pt x="234" y="262"/>
                    </a:cubicBezTo>
                    <a:cubicBezTo>
                      <a:pt x="231" y="255"/>
                      <a:pt x="231" y="255"/>
                      <a:pt x="231" y="255"/>
                    </a:cubicBezTo>
                    <a:cubicBezTo>
                      <a:pt x="221" y="254"/>
                      <a:pt x="221" y="254"/>
                      <a:pt x="221" y="254"/>
                    </a:cubicBezTo>
                    <a:cubicBezTo>
                      <a:pt x="215" y="256"/>
                      <a:pt x="215" y="256"/>
                      <a:pt x="215" y="256"/>
                    </a:cubicBezTo>
                    <a:cubicBezTo>
                      <a:pt x="208" y="247"/>
                      <a:pt x="208" y="247"/>
                      <a:pt x="208" y="247"/>
                    </a:cubicBezTo>
                    <a:cubicBezTo>
                      <a:pt x="205" y="251"/>
                      <a:pt x="205" y="251"/>
                      <a:pt x="205" y="251"/>
                    </a:cubicBezTo>
                    <a:cubicBezTo>
                      <a:pt x="198" y="256"/>
                      <a:pt x="198" y="256"/>
                      <a:pt x="198" y="256"/>
                    </a:cubicBezTo>
                    <a:cubicBezTo>
                      <a:pt x="191" y="250"/>
                      <a:pt x="191" y="250"/>
                      <a:pt x="191" y="250"/>
                    </a:cubicBezTo>
                    <a:cubicBezTo>
                      <a:pt x="180" y="253"/>
                      <a:pt x="180" y="253"/>
                      <a:pt x="180" y="253"/>
                    </a:cubicBezTo>
                    <a:cubicBezTo>
                      <a:pt x="175" y="249"/>
                      <a:pt x="175" y="249"/>
                      <a:pt x="175" y="249"/>
                    </a:cubicBezTo>
                    <a:cubicBezTo>
                      <a:pt x="166" y="258"/>
                      <a:pt x="166" y="258"/>
                      <a:pt x="166" y="258"/>
                    </a:cubicBezTo>
                    <a:cubicBezTo>
                      <a:pt x="162" y="253"/>
                      <a:pt x="162" y="253"/>
                      <a:pt x="162" y="253"/>
                    </a:cubicBezTo>
                    <a:cubicBezTo>
                      <a:pt x="158" y="251"/>
                      <a:pt x="158" y="251"/>
                      <a:pt x="158" y="251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3" y="251"/>
                      <a:pt x="143" y="251"/>
                      <a:pt x="143" y="251"/>
                    </a:cubicBezTo>
                    <a:cubicBezTo>
                      <a:pt x="137" y="254"/>
                      <a:pt x="137" y="254"/>
                      <a:pt x="137" y="254"/>
                    </a:cubicBezTo>
                    <a:cubicBezTo>
                      <a:pt x="133" y="260"/>
                      <a:pt x="133" y="260"/>
                      <a:pt x="133" y="260"/>
                    </a:cubicBezTo>
                    <a:cubicBezTo>
                      <a:pt x="129" y="268"/>
                      <a:pt x="129" y="268"/>
                      <a:pt x="129" y="268"/>
                    </a:cubicBezTo>
                    <a:cubicBezTo>
                      <a:pt x="126" y="277"/>
                      <a:pt x="126" y="277"/>
                      <a:pt x="126" y="277"/>
                    </a:cubicBezTo>
                    <a:cubicBezTo>
                      <a:pt x="120" y="278"/>
                      <a:pt x="120" y="278"/>
                      <a:pt x="120" y="278"/>
                    </a:cubicBezTo>
                    <a:cubicBezTo>
                      <a:pt x="112" y="280"/>
                      <a:pt x="112" y="280"/>
                      <a:pt x="112" y="280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04" y="262"/>
                      <a:pt x="104" y="262"/>
                      <a:pt x="104" y="262"/>
                    </a:cubicBezTo>
                    <a:cubicBezTo>
                      <a:pt x="98" y="269"/>
                      <a:pt x="98" y="269"/>
                      <a:pt x="98" y="269"/>
                    </a:cubicBezTo>
                    <a:cubicBezTo>
                      <a:pt x="85" y="272"/>
                      <a:pt x="85" y="272"/>
                      <a:pt x="85" y="272"/>
                    </a:cubicBezTo>
                    <a:cubicBezTo>
                      <a:pt x="72" y="263"/>
                      <a:pt x="72" y="263"/>
                      <a:pt x="72" y="263"/>
                    </a:cubicBezTo>
                    <a:cubicBezTo>
                      <a:pt x="61" y="270"/>
                      <a:pt x="61" y="270"/>
                      <a:pt x="61" y="270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46" y="261"/>
                      <a:pt x="46" y="261"/>
                      <a:pt x="46" y="261"/>
                    </a:cubicBezTo>
                    <a:cubicBezTo>
                      <a:pt x="33" y="269"/>
                      <a:pt x="33" y="269"/>
                      <a:pt x="33" y="269"/>
                    </a:cubicBezTo>
                    <a:cubicBezTo>
                      <a:pt x="30" y="262"/>
                      <a:pt x="30" y="262"/>
                      <a:pt x="30" y="262"/>
                    </a:cubicBezTo>
                    <a:cubicBezTo>
                      <a:pt x="24" y="266"/>
                      <a:pt x="24" y="266"/>
                      <a:pt x="24" y="266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59"/>
                      <a:pt x="16" y="77"/>
                      <a:pt x="16" y="132"/>
                    </a:cubicBezTo>
                    <a:cubicBezTo>
                      <a:pt x="16" y="186"/>
                      <a:pt x="0" y="243"/>
                      <a:pt x="0" y="308"/>
                    </a:cubicBezTo>
                    <a:cubicBezTo>
                      <a:pt x="0" y="374"/>
                      <a:pt x="17" y="405"/>
                      <a:pt x="17" y="467"/>
                    </a:cubicBezTo>
                    <a:cubicBezTo>
                      <a:pt x="17" y="522"/>
                      <a:pt x="17" y="593"/>
                      <a:pt x="17" y="614"/>
                    </a:cubicBezTo>
                    <a:cubicBezTo>
                      <a:pt x="24" y="614"/>
                      <a:pt x="24" y="614"/>
                      <a:pt x="24" y="614"/>
                    </a:cubicBezTo>
                    <a:cubicBezTo>
                      <a:pt x="24" y="378"/>
                      <a:pt x="24" y="378"/>
                      <a:pt x="24" y="378"/>
                    </a:cubicBezTo>
                    <a:cubicBezTo>
                      <a:pt x="25" y="378"/>
                      <a:pt x="25" y="378"/>
                      <a:pt x="25" y="378"/>
                    </a:cubicBezTo>
                    <a:cubicBezTo>
                      <a:pt x="30" y="372"/>
                      <a:pt x="30" y="372"/>
                      <a:pt x="30" y="372"/>
                    </a:cubicBezTo>
                    <a:cubicBezTo>
                      <a:pt x="33" y="374"/>
                      <a:pt x="33" y="374"/>
                      <a:pt x="33" y="374"/>
                    </a:cubicBezTo>
                    <a:cubicBezTo>
                      <a:pt x="43" y="372"/>
                      <a:pt x="43" y="372"/>
                      <a:pt x="43" y="372"/>
                    </a:cubicBezTo>
                    <a:cubicBezTo>
                      <a:pt x="52" y="364"/>
                      <a:pt x="52" y="364"/>
                      <a:pt x="52" y="364"/>
                    </a:cubicBezTo>
                    <a:cubicBezTo>
                      <a:pt x="61" y="365"/>
                      <a:pt x="61" y="365"/>
                      <a:pt x="61" y="365"/>
                    </a:cubicBezTo>
                    <a:cubicBezTo>
                      <a:pt x="72" y="358"/>
                      <a:pt x="72" y="358"/>
                      <a:pt x="72" y="358"/>
                    </a:cubicBezTo>
                    <a:cubicBezTo>
                      <a:pt x="85" y="367"/>
                      <a:pt x="85" y="367"/>
                      <a:pt x="85" y="367"/>
                    </a:cubicBezTo>
                    <a:cubicBezTo>
                      <a:pt x="98" y="364"/>
                      <a:pt x="98" y="364"/>
                      <a:pt x="98" y="364"/>
                    </a:cubicBezTo>
                    <a:cubicBezTo>
                      <a:pt x="107" y="366"/>
                      <a:pt x="107" y="366"/>
                      <a:pt x="107" y="366"/>
                    </a:cubicBezTo>
                    <a:cubicBezTo>
                      <a:pt x="112" y="375"/>
                      <a:pt x="112" y="375"/>
                      <a:pt x="112" y="375"/>
                    </a:cubicBezTo>
                    <a:cubicBezTo>
                      <a:pt x="120" y="373"/>
                      <a:pt x="120" y="373"/>
                      <a:pt x="120" y="373"/>
                    </a:cubicBezTo>
                    <a:cubicBezTo>
                      <a:pt x="130" y="375"/>
                      <a:pt x="130" y="375"/>
                      <a:pt x="130" y="375"/>
                    </a:cubicBezTo>
                    <a:cubicBezTo>
                      <a:pt x="130" y="375"/>
                      <a:pt x="130" y="375"/>
                      <a:pt x="130" y="375"/>
                    </a:cubicBezTo>
                    <a:cubicBezTo>
                      <a:pt x="136" y="362"/>
                      <a:pt x="136" y="362"/>
                      <a:pt x="136" y="362"/>
                    </a:cubicBezTo>
                    <a:cubicBezTo>
                      <a:pt x="142" y="359"/>
                      <a:pt x="142" y="359"/>
                      <a:pt x="142" y="359"/>
                    </a:cubicBezTo>
                    <a:cubicBezTo>
                      <a:pt x="146" y="363"/>
                      <a:pt x="146" y="363"/>
                      <a:pt x="146" y="363"/>
                    </a:cubicBezTo>
                    <a:cubicBezTo>
                      <a:pt x="157" y="359"/>
                      <a:pt x="157" y="359"/>
                      <a:pt x="157" y="359"/>
                    </a:cubicBezTo>
                    <a:cubicBezTo>
                      <a:pt x="161" y="361"/>
                      <a:pt x="161" y="361"/>
                      <a:pt x="161" y="361"/>
                    </a:cubicBezTo>
                    <a:cubicBezTo>
                      <a:pt x="165" y="367"/>
                      <a:pt x="165" y="367"/>
                      <a:pt x="165" y="367"/>
                    </a:cubicBezTo>
                    <a:cubicBezTo>
                      <a:pt x="174" y="358"/>
                      <a:pt x="174" y="358"/>
                      <a:pt x="174" y="358"/>
                    </a:cubicBezTo>
                    <a:cubicBezTo>
                      <a:pt x="179" y="361"/>
                      <a:pt x="179" y="361"/>
                      <a:pt x="179" y="361"/>
                    </a:cubicBezTo>
                    <a:cubicBezTo>
                      <a:pt x="190" y="358"/>
                      <a:pt x="190" y="358"/>
                      <a:pt x="190" y="358"/>
                    </a:cubicBezTo>
                    <a:cubicBezTo>
                      <a:pt x="197" y="364"/>
                      <a:pt x="197" y="364"/>
                      <a:pt x="197" y="364"/>
                    </a:cubicBezTo>
                    <a:cubicBezTo>
                      <a:pt x="205" y="354"/>
                      <a:pt x="205" y="354"/>
                      <a:pt x="205" y="354"/>
                    </a:cubicBezTo>
                    <a:cubicBezTo>
                      <a:pt x="215" y="360"/>
                      <a:pt x="215" y="360"/>
                      <a:pt x="215" y="360"/>
                    </a:cubicBezTo>
                    <a:cubicBezTo>
                      <a:pt x="220" y="358"/>
                      <a:pt x="220" y="358"/>
                      <a:pt x="220" y="358"/>
                    </a:cubicBezTo>
                    <a:cubicBezTo>
                      <a:pt x="231" y="359"/>
                      <a:pt x="231" y="359"/>
                      <a:pt x="231" y="359"/>
                    </a:cubicBezTo>
                    <a:cubicBezTo>
                      <a:pt x="233" y="365"/>
                      <a:pt x="233" y="365"/>
                      <a:pt x="233" y="365"/>
                    </a:cubicBezTo>
                    <a:cubicBezTo>
                      <a:pt x="241" y="363"/>
                      <a:pt x="241" y="363"/>
                      <a:pt x="241" y="363"/>
                    </a:cubicBezTo>
                    <a:cubicBezTo>
                      <a:pt x="249" y="369"/>
                      <a:pt x="249" y="369"/>
                      <a:pt x="249" y="369"/>
                    </a:cubicBezTo>
                    <a:cubicBezTo>
                      <a:pt x="250" y="368"/>
                      <a:pt x="250" y="368"/>
                      <a:pt x="250" y="368"/>
                    </a:cubicBezTo>
                    <a:cubicBezTo>
                      <a:pt x="256" y="377"/>
                      <a:pt x="256" y="377"/>
                      <a:pt x="256" y="377"/>
                    </a:cubicBezTo>
                    <a:cubicBezTo>
                      <a:pt x="256" y="377"/>
                      <a:pt x="256" y="377"/>
                      <a:pt x="256" y="377"/>
                    </a:cubicBezTo>
                    <a:cubicBezTo>
                      <a:pt x="259" y="378"/>
                      <a:pt x="259" y="378"/>
                      <a:pt x="259" y="378"/>
                    </a:cubicBezTo>
                    <a:cubicBezTo>
                      <a:pt x="268" y="378"/>
                      <a:pt x="268" y="378"/>
                      <a:pt x="268" y="378"/>
                    </a:cubicBezTo>
                    <a:cubicBezTo>
                      <a:pt x="272" y="373"/>
                      <a:pt x="272" y="373"/>
                      <a:pt x="272" y="373"/>
                    </a:cubicBezTo>
                    <a:cubicBezTo>
                      <a:pt x="280" y="380"/>
                      <a:pt x="280" y="380"/>
                      <a:pt x="280" y="380"/>
                    </a:cubicBezTo>
                    <a:cubicBezTo>
                      <a:pt x="287" y="375"/>
                      <a:pt x="287" y="375"/>
                      <a:pt x="287" y="375"/>
                    </a:cubicBezTo>
                    <a:cubicBezTo>
                      <a:pt x="292" y="382"/>
                      <a:pt x="292" y="382"/>
                      <a:pt x="292" y="382"/>
                    </a:cubicBezTo>
                    <a:cubicBezTo>
                      <a:pt x="302" y="386"/>
                      <a:pt x="302" y="386"/>
                      <a:pt x="302" y="386"/>
                    </a:cubicBezTo>
                    <a:cubicBezTo>
                      <a:pt x="312" y="389"/>
                      <a:pt x="312" y="389"/>
                      <a:pt x="312" y="389"/>
                    </a:cubicBezTo>
                    <a:cubicBezTo>
                      <a:pt x="323" y="383"/>
                      <a:pt x="323" y="383"/>
                      <a:pt x="323" y="383"/>
                    </a:cubicBezTo>
                    <a:cubicBezTo>
                      <a:pt x="328" y="385"/>
                      <a:pt x="328" y="385"/>
                      <a:pt x="328" y="385"/>
                    </a:cubicBezTo>
                    <a:cubicBezTo>
                      <a:pt x="333" y="388"/>
                      <a:pt x="333" y="388"/>
                      <a:pt x="333" y="388"/>
                    </a:cubicBezTo>
                    <a:cubicBezTo>
                      <a:pt x="340" y="384"/>
                      <a:pt x="340" y="384"/>
                      <a:pt x="340" y="384"/>
                    </a:cubicBezTo>
                    <a:cubicBezTo>
                      <a:pt x="352" y="388"/>
                      <a:pt x="352" y="388"/>
                      <a:pt x="352" y="388"/>
                    </a:cubicBezTo>
                    <a:cubicBezTo>
                      <a:pt x="360" y="386"/>
                      <a:pt x="360" y="386"/>
                      <a:pt x="360" y="386"/>
                    </a:cubicBezTo>
                    <a:cubicBezTo>
                      <a:pt x="368" y="393"/>
                      <a:pt x="368" y="393"/>
                      <a:pt x="368" y="393"/>
                    </a:cubicBezTo>
                    <a:cubicBezTo>
                      <a:pt x="369" y="393"/>
                      <a:pt x="369" y="393"/>
                      <a:pt x="369" y="393"/>
                    </a:cubicBezTo>
                    <a:cubicBezTo>
                      <a:pt x="369" y="614"/>
                      <a:pt x="369" y="614"/>
                      <a:pt x="369" y="614"/>
                    </a:cubicBezTo>
                    <a:cubicBezTo>
                      <a:pt x="376" y="614"/>
                      <a:pt x="376" y="614"/>
                      <a:pt x="376" y="614"/>
                    </a:cubicBezTo>
                    <a:cubicBezTo>
                      <a:pt x="377" y="602"/>
                      <a:pt x="377" y="589"/>
                      <a:pt x="377" y="515"/>
                    </a:cubicBezTo>
                    <a:cubicBezTo>
                      <a:pt x="377" y="431"/>
                      <a:pt x="395" y="386"/>
                      <a:pt x="395" y="325"/>
                    </a:cubicBezTo>
                    <a:cubicBezTo>
                      <a:pt x="395" y="264"/>
                      <a:pt x="376" y="199"/>
                      <a:pt x="376" y="14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0" name="Freeform 364">
                <a:extLst>
                  <a:ext uri="{FF2B5EF4-FFF2-40B4-BE49-F238E27FC236}">
                    <a16:creationId xmlns:a16="http://schemas.microsoft.com/office/drawing/2014/main" id="{5B861254-4F59-4539-9C77-658FEA7D8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429"/>
                <a:ext cx="65" cy="1638"/>
              </a:xfrm>
              <a:custGeom>
                <a:avLst/>
                <a:gdLst>
                  <a:gd name="T0" fmla="*/ 113 w 26"/>
                  <a:gd name="T1" fmla="*/ 0 h 614"/>
                  <a:gd name="T2" fmla="*/ 0 w 26"/>
                  <a:gd name="T3" fmla="*/ 0 h 614"/>
                  <a:gd name="T4" fmla="*/ 0 w 26"/>
                  <a:gd name="T5" fmla="*/ 2812 h 614"/>
                  <a:gd name="T6" fmla="*/ 0 w 26"/>
                  <a:gd name="T7" fmla="*/ 2812 h 614"/>
                  <a:gd name="T8" fmla="*/ 283 w 26"/>
                  <a:gd name="T9" fmla="*/ 6171 h 614"/>
                  <a:gd name="T10" fmla="*/ 0 w 26"/>
                  <a:gd name="T11" fmla="*/ 9756 h 614"/>
                  <a:gd name="T12" fmla="*/ 0 w 26"/>
                  <a:gd name="T13" fmla="*/ 9799 h 614"/>
                  <a:gd name="T14" fmla="*/ 0 w 26"/>
                  <a:gd name="T15" fmla="*/ 11658 h 614"/>
                  <a:gd name="T16" fmla="*/ 113 w 26"/>
                  <a:gd name="T17" fmla="*/ 11658 h 614"/>
                  <a:gd name="T18" fmla="*/ 125 w 26"/>
                  <a:gd name="T19" fmla="*/ 9777 h 614"/>
                  <a:gd name="T20" fmla="*/ 408 w 26"/>
                  <a:gd name="T21" fmla="*/ 6171 h 614"/>
                  <a:gd name="T22" fmla="*/ 113 w 26"/>
                  <a:gd name="T23" fmla="*/ 2812 h 614"/>
                  <a:gd name="T24" fmla="*/ 113 w 26"/>
                  <a:gd name="T25" fmla="*/ 0 h 6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614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99"/>
                      <a:pt x="18" y="264"/>
                      <a:pt x="18" y="325"/>
                    </a:cubicBezTo>
                    <a:cubicBezTo>
                      <a:pt x="18" y="386"/>
                      <a:pt x="0" y="430"/>
                      <a:pt x="0" y="514"/>
                    </a:cubicBezTo>
                    <a:cubicBezTo>
                      <a:pt x="0" y="516"/>
                      <a:pt x="0" y="516"/>
                      <a:pt x="0" y="516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7" y="614"/>
                      <a:pt x="7" y="614"/>
                      <a:pt x="7" y="614"/>
                    </a:cubicBezTo>
                    <a:cubicBezTo>
                      <a:pt x="8" y="602"/>
                      <a:pt x="8" y="589"/>
                      <a:pt x="8" y="515"/>
                    </a:cubicBezTo>
                    <a:cubicBezTo>
                      <a:pt x="8" y="431"/>
                      <a:pt x="26" y="386"/>
                      <a:pt x="26" y="325"/>
                    </a:cubicBezTo>
                    <a:cubicBezTo>
                      <a:pt x="26" y="264"/>
                      <a:pt x="7" y="199"/>
                      <a:pt x="7" y="148"/>
                    </a:cubicBezTo>
                    <a:cubicBezTo>
                      <a:pt x="7" y="97"/>
                      <a:pt x="7" y="58"/>
                      <a:pt x="7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1" name="Freeform 365">
                <a:extLst>
                  <a:ext uri="{FF2B5EF4-FFF2-40B4-BE49-F238E27FC236}">
                    <a16:creationId xmlns:a16="http://schemas.microsoft.com/office/drawing/2014/main" id="{8CA15D27-EDE2-407F-B737-8B3323C05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429"/>
                <a:ext cx="60" cy="1638"/>
              </a:xfrm>
              <a:custGeom>
                <a:avLst/>
                <a:gdLst>
                  <a:gd name="T0" fmla="*/ 375 w 24"/>
                  <a:gd name="T1" fmla="*/ 11658 h 614"/>
                  <a:gd name="T2" fmla="*/ 375 w 24"/>
                  <a:gd name="T3" fmla="*/ 8505 h 614"/>
                  <a:gd name="T4" fmla="*/ 125 w 24"/>
                  <a:gd name="T5" fmla="*/ 5850 h 614"/>
                  <a:gd name="T6" fmla="*/ 375 w 24"/>
                  <a:gd name="T7" fmla="*/ 2484 h 614"/>
                  <a:gd name="T8" fmla="*/ 375 w 24"/>
                  <a:gd name="T9" fmla="*/ 0 h 614"/>
                  <a:gd name="T10" fmla="*/ 270 w 24"/>
                  <a:gd name="T11" fmla="*/ 0 h 614"/>
                  <a:gd name="T12" fmla="*/ 250 w 24"/>
                  <a:gd name="T13" fmla="*/ 2505 h 614"/>
                  <a:gd name="T14" fmla="*/ 0 w 24"/>
                  <a:gd name="T15" fmla="*/ 5850 h 614"/>
                  <a:gd name="T16" fmla="*/ 270 w 24"/>
                  <a:gd name="T17" fmla="*/ 8868 h 614"/>
                  <a:gd name="T18" fmla="*/ 270 w 24"/>
                  <a:gd name="T19" fmla="*/ 11658 h 614"/>
                  <a:gd name="T20" fmla="*/ 375 w 24"/>
                  <a:gd name="T21" fmla="*/ 11658 h 6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" h="614">
                    <a:moveTo>
                      <a:pt x="24" y="614"/>
                    </a:moveTo>
                    <a:cubicBezTo>
                      <a:pt x="24" y="448"/>
                      <a:pt x="24" y="448"/>
                      <a:pt x="24" y="448"/>
                    </a:cubicBezTo>
                    <a:cubicBezTo>
                      <a:pt x="21" y="397"/>
                      <a:pt x="8" y="366"/>
                      <a:pt x="8" y="308"/>
                    </a:cubicBezTo>
                    <a:cubicBezTo>
                      <a:pt x="8" y="242"/>
                      <a:pt x="24" y="185"/>
                      <a:pt x="24" y="13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59"/>
                      <a:pt x="16" y="77"/>
                      <a:pt x="16" y="132"/>
                    </a:cubicBezTo>
                    <a:cubicBezTo>
                      <a:pt x="16" y="186"/>
                      <a:pt x="0" y="243"/>
                      <a:pt x="0" y="308"/>
                    </a:cubicBezTo>
                    <a:cubicBezTo>
                      <a:pt x="0" y="374"/>
                      <a:pt x="17" y="405"/>
                      <a:pt x="17" y="467"/>
                    </a:cubicBezTo>
                    <a:cubicBezTo>
                      <a:pt x="17" y="522"/>
                      <a:pt x="17" y="593"/>
                      <a:pt x="17" y="614"/>
                    </a:cubicBezTo>
                    <a:lnTo>
                      <a:pt x="24" y="61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2" name="Freeform 366">
                <a:extLst>
                  <a:ext uri="{FF2B5EF4-FFF2-40B4-BE49-F238E27FC236}">
                    <a16:creationId xmlns:a16="http://schemas.microsoft.com/office/drawing/2014/main" id="{DCF14862-4A34-4414-8DBC-9F96A928B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144"/>
                <a:ext cx="898" cy="285"/>
              </a:xfrm>
              <a:custGeom>
                <a:avLst/>
                <a:gdLst>
                  <a:gd name="T0" fmla="*/ 2817 w 359"/>
                  <a:gd name="T1" fmla="*/ 0 h 107"/>
                  <a:gd name="T2" fmla="*/ 0 w 359"/>
                  <a:gd name="T3" fmla="*/ 2022 h 107"/>
                  <a:gd name="T4" fmla="*/ 113 w 359"/>
                  <a:gd name="T5" fmla="*/ 2022 h 107"/>
                  <a:gd name="T6" fmla="*/ 2817 w 359"/>
                  <a:gd name="T7" fmla="*/ 136 h 107"/>
                  <a:gd name="T8" fmla="*/ 5506 w 359"/>
                  <a:gd name="T9" fmla="*/ 2022 h 107"/>
                  <a:gd name="T10" fmla="*/ 5618 w 359"/>
                  <a:gd name="T11" fmla="*/ 2022 h 107"/>
                  <a:gd name="T12" fmla="*/ 2817 w 359"/>
                  <a:gd name="T13" fmla="*/ 0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9" h="107">
                    <a:moveTo>
                      <a:pt x="180" y="0"/>
                    </a:moveTo>
                    <a:cubicBezTo>
                      <a:pt x="82" y="0"/>
                      <a:pt x="0" y="49"/>
                      <a:pt x="0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54"/>
                      <a:pt x="85" y="7"/>
                      <a:pt x="180" y="7"/>
                    </a:cubicBezTo>
                    <a:cubicBezTo>
                      <a:pt x="275" y="7"/>
                      <a:pt x="352" y="54"/>
                      <a:pt x="352" y="107"/>
                    </a:cubicBezTo>
                    <a:cubicBezTo>
                      <a:pt x="359" y="107"/>
                      <a:pt x="359" y="107"/>
                      <a:pt x="359" y="107"/>
                    </a:cubicBezTo>
                    <a:cubicBezTo>
                      <a:pt x="359" y="49"/>
                      <a:pt x="277" y="0"/>
                      <a:pt x="18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3" name="Freeform 367">
                <a:extLst>
                  <a:ext uri="{FF2B5EF4-FFF2-40B4-BE49-F238E27FC236}">
                    <a16:creationId xmlns:a16="http://schemas.microsoft.com/office/drawing/2014/main" id="{C1FBA17B-D6FF-4963-A3A9-94F71F67E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17" y="2080"/>
                <a:ext cx="888" cy="456"/>
              </a:xfrm>
              <a:custGeom>
                <a:avLst/>
                <a:gdLst>
                  <a:gd name="T0" fmla="*/ 5476 w 355"/>
                  <a:gd name="T1" fmla="*/ 1741 h 171"/>
                  <a:gd name="T2" fmla="*/ 5368 w 355"/>
                  <a:gd name="T3" fmla="*/ 989 h 171"/>
                  <a:gd name="T4" fmla="*/ 5163 w 355"/>
                  <a:gd name="T5" fmla="*/ 1480 h 171"/>
                  <a:gd name="T6" fmla="*/ 4975 w 355"/>
                  <a:gd name="T7" fmla="*/ 568 h 171"/>
                  <a:gd name="T8" fmla="*/ 4943 w 355"/>
                  <a:gd name="T9" fmla="*/ 1480 h 171"/>
                  <a:gd name="T10" fmla="*/ 4630 w 355"/>
                  <a:gd name="T11" fmla="*/ 491 h 171"/>
                  <a:gd name="T12" fmla="*/ 4097 w 355"/>
                  <a:gd name="T13" fmla="*/ 1459 h 171"/>
                  <a:gd name="T14" fmla="*/ 3805 w 355"/>
                  <a:gd name="T15" fmla="*/ 875 h 171"/>
                  <a:gd name="T16" fmla="*/ 3597 w 355"/>
                  <a:gd name="T17" fmla="*/ 397 h 171"/>
                  <a:gd name="T18" fmla="*/ 2847 w 355"/>
                  <a:gd name="T19" fmla="*/ 853 h 171"/>
                  <a:gd name="T20" fmla="*/ 2284 w 355"/>
                  <a:gd name="T21" fmla="*/ 888 h 171"/>
                  <a:gd name="T22" fmla="*/ 1676 w 355"/>
                  <a:gd name="T23" fmla="*/ 419 h 171"/>
                  <a:gd name="T24" fmla="*/ 1834 w 355"/>
                  <a:gd name="T25" fmla="*/ 1501 h 171"/>
                  <a:gd name="T26" fmla="*/ 1471 w 355"/>
                  <a:gd name="T27" fmla="*/ 1685 h 171"/>
                  <a:gd name="T28" fmla="*/ 1271 w 355"/>
                  <a:gd name="T29" fmla="*/ 853 h 171"/>
                  <a:gd name="T30" fmla="*/ 1126 w 355"/>
                  <a:gd name="T31" fmla="*/ 797 h 171"/>
                  <a:gd name="T32" fmla="*/ 958 w 355"/>
                  <a:gd name="T33" fmla="*/ 227 h 171"/>
                  <a:gd name="T34" fmla="*/ 738 w 355"/>
                  <a:gd name="T35" fmla="*/ 931 h 171"/>
                  <a:gd name="T36" fmla="*/ 408 w 355"/>
                  <a:gd name="T37" fmla="*/ 264 h 171"/>
                  <a:gd name="T38" fmla="*/ 270 w 355"/>
                  <a:gd name="T39" fmla="*/ 1059 h 171"/>
                  <a:gd name="T40" fmla="*/ 188 w 355"/>
                  <a:gd name="T41" fmla="*/ 2867 h 171"/>
                  <a:gd name="T42" fmla="*/ 238 w 355"/>
                  <a:gd name="T43" fmla="*/ 2445 h 171"/>
                  <a:gd name="T44" fmla="*/ 425 w 355"/>
                  <a:gd name="T45" fmla="*/ 1629 h 171"/>
                  <a:gd name="T46" fmla="*/ 625 w 355"/>
                  <a:gd name="T47" fmla="*/ 2424 h 171"/>
                  <a:gd name="T48" fmla="*/ 783 w 355"/>
                  <a:gd name="T49" fmla="*/ 2275 h 171"/>
                  <a:gd name="T50" fmla="*/ 1063 w 355"/>
                  <a:gd name="T51" fmla="*/ 2504 h 171"/>
                  <a:gd name="T52" fmla="*/ 1176 w 355"/>
                  <a:gd name="T53" fmla="*/ 1971 h 171"/>
                  <a:gd name="T54" fmla="*/ 1846 w 355"/>
                  <a:gd name="T55" fmla="*/ 1912 h 171"/>
                  <a:gd name="T56" fmla="*/ 2159 w 355"/>
                  <a:gd name="T57" fmla="*/ 2253 h 171"/>
                  <a:gd name="T58" fmla="*/ 2051 w 355"/>
                  <a:gd name="T59" fmla="*/ 1592 h 171"/>
                  <a:gd name="T60" fmla="*/ 2534 w 355"/>
                  <a:gd name="T61" fmla="*/ 1707 h 171"/>
                  <a:gd name="T62" fmla="*/ 2629 w 355"/>
                  <a:gd name="T63" fmla="*/ 2275 h 171"/>
                  <a:gd name="T64" fmla="*/ 3004 w 355"/>
                  <a:gd name="T65" fmla="*/ 1933 h 171"/>
                  <a:gd name="T66" fmla="*/ 3379 w 355"/>
                  <a:gd name="T67" fmla="*/ 2253 h 171"/>
                  <a:gd name="T68" fmla="*/ 3805 w 355"/>
                  <a:gd name="T69" fmla="*/ 1843 h 171"/>
                  <a:gd name="T70" fmla="*/ 4067 w 355"/>
                  <a:gd name="T71" fmla="*/ 2653 h 171"/>
                  <a:gd name="T72" fmla="*/ 4493 w 355"/>
                  <a:gd name="T73" fmla="*/ 2355 h 171"/>
                  <a:gd name="T74" fmla="*/ 4663 w 355"/>
                  <a:gd name="T75" fmla="*/ 2616 h 171"/>
                  <a:gd name="T76" fmla="*/ 4913 w 355"/>
                  <a:gd name="T77" fmla="*/ 2312 h 171"/>
                  <a:gd name="T78" fmla="*/ 5180 w 355"/>
                  <a:gd name="T79" fmla="*/ 1728 h 171"/>
                  <a:gd name="T80" fmla="*/ 5275 w 355"/>
                  <a:gd name="T81" fmla="*/ 3051 h 171"/>
                  <a:gd name="T82" fmla="*/ 988 w 355"/>
                  <a:gd name="T83" fmla="*/ 1344 h 171"/>
                  <a:gd name="T84" fmla="*/ 958 w 355"/>
                  <a:gd name="T85" fmla="*/ 1856 h 171"/>
                  <a:gd name="T86" fmla="*/ 675 w 355"/>
                  <a:gd name="T87" fmla="*/ 2184 h 171"/>
                  <a:gd name="T88" fmla="*/ 583 w 355"/>
                  <a:gd name="T89" fmla="*/ 1421 h 171"/>
                  <a:gd name="T90" fmla="*/ 988 w 355"/>
                  <a:gd name="T91" fmla="*/ 1344 h 171"/>
                  <a:gd name="T92" fmla="*/ 2366 w 355"/>
                  <a:gd name="T93" fmla="*/ 1501 h 171"/>
                  <a:gd name="T94" fmla="*/ 2817 w 355"/>
                  <a:gd name="T95" fmla="*/ 1003 h 171"/>
                  <a:gd name="T96" fmla="*/ 3660 w 355"/>
                  <a:gd name="T97" fmla="*/ 1707 h 171"/>
                  <a:gd name="T98" fmla="*/ 3097 w 355"/>
                  <a:gd name="T99" fmla="*/ 1536 h 171"/>
                  <a:gd name="T100" fmla="*/ 3647 w 355"/>
                  <a:gd name="T101" fmla="*/ 1387 h 171"/>
                  <a:gd name="T102" fmla="*/ 3504 w 355"/>
                  <a:gd name="T103" fmla="*/ 1216 h 171"/>
                  <a:gd name="T104" fmla="*/ 3755 w 355"/>
                  <a:gd name="T105" fmla="*/ 1195 h 171"/>
                  <a:gd name="T106" fmla="*/ 4272 w 355"/>
                  <a:gd name="T107" fmla="*/ 1536 h 171"/>
                  <a:gd name="T108" fmla="*/ 4618 w 355"/>
                  <a:gd name="T109" fmla="*/ 1331 h 171"/>
                  <a:gd name="T110" fmla="*/ 4963 w 355"/>
                  <a:gd name="T111" fmla="*/ 1933 h 171"/>
                  <a:gd name="T112" fmla="*/ 4963 w 355"/>
                  <a:gd name="T113" fmla="*/ 1899 h 17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5" h="171">
                    <a:moveTo>
                      <a:pt x="349" y="121"/>
                    </a:moveTo>
                    <a:cubicBezTo>
                      <a:pt x="348" y="116"/>
                      <a:pt x="347" y="112"/>
                      <a:pt x="347" y="108"/>
                    </a:cubicBezTo>
                    <a:cubicBezTo>
                      <a:pt x="347" y="108"/>
                      <a:pt x="347" y="108"/>
                      <a:pt x="347" y="108"/>
                    </a:cubicBezTo>
                    <a:cubicBezTo>
                      <a:pt x="347" y="108"/>
                      <a:pt x="347" y="108"/>
                      <a:pt x="347" y="108"/>
                    </a:cubicBezTo>
                    <a:cubicBezTo>
                      <a:pt x="347" y="102"/>
                      <a:pt x="349" y="97"/>
                      <a:pt x="350" y="92"/>
                    </a:cubicBezTo>
                    <a:cubicBezTo>
                      <a:pt x="353" y="85"/>
                      <a:pt x="355" y="78"/>
                      <a:pt x="355" y="70"/>
                    </a:cubicBezTo>
                    <a:cubicBezTo>
                      <a:pt x="354" y="63"/>
                      <a:pt x="353" y="57"/>
                      <a:pt x="351" y="50"/>
                    </a:cubicBezTo>
                    <a:cubicBezTo>
                      <a:pt x="350" y="43"/>
                      <a:pt x="347" y="39"/>
                      <a:pt x="347" y="32"/>
                    </a:cubicBezTo>
                    <a:cubicBezTo>
                      <a:pt x="347" y="29"/>
                      <a:pt x="339" y="32"/>
                      <a:pt x="339" y="34"/>
                    </a:cubicBezTo>
                    <a:cubicBezTo>
                      <a:pt x="339" y="42"/>
                      <a:pt x="341" y="44"/>
                      <a:pt x="343" y="52"/>
                    </a:cubicBezTo>
                    <a:cubicBezTo>
                      <a:pt x="344" y="59"/>
                      <a:pt x="345" y="64"/>
                      <a:pt x="346" y="70"/>
                    </a:cubicBezTo>
                    <a:cubicBezTo>
                      <a:pt x="346" y="75"/>
                      <a:pt x="345" y="80"/>
                      <a:pt x="343" y="84"/>
                    </a:cubicBezTo>
                    <a:cubicBezTo>
                      <a:pt x="343" y="86"/>
                      <a:pt x="339" y="88"/>
                      <a:pt x="338" y="86"/>
                    </a:cubicBezTo>
                    <a:cubicBezTo>
                      <a:pt x="335" y="83"/>
                      <a:pt x="333" y="81"/>
                      <a:pt x="330" y="80"/>
                    </a:cubicBezTo>
                    <a:cubicBezTo>
                      <a:pt x="330" y="78"/>
                      <a:pt x="330" y="78"/>
                      <a:pt x="330" y="78"/>
                    </a:cubicBezTo>
                    <a:cubicBezTo>
                      <a:pt x="331" y="69"/>
                      <a:pt x="331" y="60"/>
                      <a:pt x="330" y="51"/>
                    </a:cubicBezTo>
                    <a:cubicBezTo>
                      <a:pt x="330" y="44"/>
                      <a:pt x="330" y="44"/>
                      <a:pt x="330" y="44"/>
                    </a:cubicBezTo>
                    <a:cubicBezTo>
                      <a:pt x="330" y="41"/>
                      <a:pt x="329" y="38"/>
                      <a:pt x="328" y="35"/>
                    </a:cubicBezTo>
                    <a:cubicBezTo>
                      <a:pt x="328" y="33"/>
                      <a:pt x="327" y="33"/>
                      <a:pt x="327" y="32"/>
                    </a:cubicBezTo>
                    <a:cubicBezTo>
                      <a:pt x="328" y="29"/>
                      <a:pt x="319" y="27"/>
                      <a:pt x="318" y="30"/>
                    </a:cubicBezTo>
                    <a:cubicBezTo>
                      <a:pt x="317" y="34"/>
                      <a:pt x="318" y="34"/>
                      <a:pt x="320" y="38"/>
                    </a:cubicBezTo>
                    <a:cubicBezTo>
                      <a:pt x="320" y="40"/>
                      <a:pt x="321" y="43"/>
                      <a:pt x="321" y="44"/>
                    </a:cubicBezTo>
                    <a:cubicBezTo>
                      <a:pt x="321" y="51"/>
                      <a:pt x="321" y="51"/>
                      <a:pt x="321" y="51"/>
                    </a:cubicBezTo>
                    <a:cubicBezTo>
                      <a:pt x="322" y="57"/>
                      <a:pt x="322" y="64"/>
                      <a:pt x="322" y="70"/>
                    </a:cubicBezTo>
                    <a:cubicBezTo>
                      <a:pt x="322" y="72"/>
                      <a:pt x="320" y="78"/>
                      <a:pt x="316" y="78"/>
                    </a:cubicBezTo>
                    <a:cubicBezTo>
                      <a:pt x="315" y="77"/>
                      <a:pt x="313" y="77"/>
                      <a:pt x="311" y="76"/>
                    </a:cubicBezTo>
                    <a:cubicBezTo>
                      <a:pt x="307" y="74"/>
                      <a:pt x="305" y="70"/>
                      <a:pt x="303" y="66"/>
                    </a:cubicBezTo>
                    <a:cubicBezTo>
                      <a:pt x="300" y="62"/>
                      <a:pt x="298" y="58"/>
                      <a:pt x="294" y="55"/>
                    </a:cubicBezTo>
                    <a:cubicBezTo>
                      <a:pt x="292" y="53"/>
                      <a:pt x="287" y="48"/>
                      <a:pt x="290" y="45"/>
                    </a:cubicBezTo>
                    <a:cubicBezTo>
                      <a:pt x="294" y="40"/>
                      <a:pt x="296" y="35"/>
                      <a:pt x="296" y="26"/>
                    </a:cubicBezTo>
                    <a:cubicBezTo>
                      <a:pt x="296" y="23"/>
                      <a:pt x="293" y="21"/>
                      <a:pt x="291" y="21"/>
                    </a:cubicBezTo>
                    <a:cubicBezTo>
                      <a:pt x="288" y="21"/>
                      <a:pt x="286" y="23"/>
                      <a:pt x="287" y="26"/>
                    </a:cubicBezTo>
                    <a:cubicBezTo>
                      <a:pt x="287" y="36"/>
                      <a:pt x="283" y="40"/>
                      <a:pt x="277" y="46"/>
                    </a:cubicBezTo>
                    <a:cubicBezTo>
                      <a:pt x="270" y="54"/>
                      <a:pt x="270" y="54"/>
                      <a:pt x="270" y="54"/>
                    </a:cubicBezTo>
                    <a:cubicBezTo>
                      <a:pt x="262" y="63"/>
                      <a:pt x="261" y="70"/>
                      <a:pt x="262" y="77"/>
                    </a:cubicBezTo>
                    <a:cubicBezTo>
                      <a:pt x="263" y="79"/>
                      <a:pt x="259" y="84"/>
                      <a:pt x="257" y="84"/>
                    </a:cubicBezTo>
                    <a:cubicBezTo>
                      <a:pt x="252" y="85"/>
                      <a:pt x="248" y="83"/>
                      <a:pt x="248" y="81"/>
                    </a:cubicBezTo>
                    <a:cubicBezTo>
                      <a:pt x="248" y="79"/>
                      <a:pt x="249" y="77"/>
                      <a:pt x="251" y="73"/>
                    </a:cubicBezTo>
                    <a:cubicBezTo>
                      <a:pt x="254" y="69"/>
                      <a:pt x="257" y="63"/>
                      <a:pt x="255" y="57"/>
                    </a:cubicBezTo>
                    <a:cubicBezTo>
                      <a:pt x="253" y="51"/>
                      <a:pt x="248" y="48"/>
                      <a:pt x="243" y="46"/>
                    </a:cubicBezTo>
                    <a:cubicBezTo>
                      <a:pt x="240" y="44"/>
                      <a:pt x="237" y="42"/>
                      <a:pt x="236" y="40"/>
                    </a:cubicBezTo>
                    <a:cubicBezTo>
                      <a:pt x="235" y="39"/>
                      <a:pt x="235" y="39"/>
                      <a:pt x="234" y="38"/>
                    </a:cubicBezTo>
                    <a:cubicBezTo>
                      <a:pt x="235" y="34"/>
                      <a:pt x="236" y="29"/>
                      <a:pt x="238" y="25"/>
                    </a:cubicBezTo>
                    <a:cubicBezTo>
                      <a:pt x="240" y="23"/>
                      <a:pt x="239" y="20"/>
                      <a:pt x="237" y="19"/>
                    </a:cubicBezTo>
                    <a:cubicBezTo>
                      <a:pt x="234" y="18"/>
                      <a:pt x="232" y="18"/>
                      <a:pt x="230" y="21"/>
                    </a:cubicBezTo>
                    <a:cubicBezTo>
                      <a:pt x="228" y="26"/>
                      <a:pt x="227" y="31"/>
                      <a:pt x="225" y="36"/>
                    </a:cubicBezTo>
                    <a:cubicBezTo>
                      <a:pt x="223" y="48"/>
                      <a:pt x="221" y="54"/>
                      <a:pt x="211" y="56"/>
                    </a:cubicBezTo>
                    <a:cubicBezTo>
                      <a:pt x="205" y="57"/>
                      <a:pt x="198" y="56"/>
                      <a:pt x="194" y="54"/>
                    </a:cubicBezTo>
                    <a:cubicBezTo>
                      <a:pt x="190" y="50"/>
                      <a:pt x="190" y="50"/>
                      <a:pt x="190" y="50"/>
                    </a:cubicBezTo>
                    <a:cubicBezTo>
                      <a:pt x="188" y="48"/>
                      <a:pt x="186" y="46"/>
                      <a:pt x="182" y="45"/>
                    </a:cubicBezTo>
                    <a:cubicBezTo>
                      <a:pt x="180" y="44"/>
                      <a:pt x="173" y="9"/>
                      <a:pt x="175" y="5"/>
                    </a:cubicBezTo>
                    <a:cubicBezTo>
                      <a:pt x="177" y="0"/>
                      <a:pt x="167" y="4"/>
                      <a:pt x="165" y="8"/>
                    </a:cubicBezTo>
                    <a:cubicBezTo>
                      <a:pt x="163" y="13"/>
                      <a:pt x="162" y="18"/>
                      <a:pt x="161" y="23"/>
                    </a:cubicBezTo>
                    <a:cubicBezTo>
                      <a:pt x="161" y="30"/>
                      <a:pt x="161" y="37"/>
                      <a:pt x="163" y="44"/>
                    </a:cubicBezTo>
                    <a:cubicBezTo>
                      <a:pt x="154" y="45"/>
                      <a:pt x="147" y="47"/>
                      <a:pt x="146" y="47"/>
                    </a:cubicBezTo>
                    <a:cubicBezTo>
                      <a:pt x="140" y="49"/>
                      <a:pt x="134" y="53"/>
                      <a:pt x="130" y="59"/>
                    </a:cubicBezTo>
                    <a:cubicBezTo>
                      <a:pt x="128" y="62"/>
                      <a:pt x="126" y="58"/>
                      <a:pt x="126" y="56"/>
                    </a:cubicBezTo>
                    <a:cubicBezTo>
                      <a:pt x="127" y="46"/>
                      <a:pt x="123" y="41"/>
                      <a:pt x="119" y="36"/>
                    </a:cubicBezTo>
                    <a:cubicBezTo>
                      <a:pt x="117" y="32"/>
                      <a:pt x="114" y="29"/>
                      <a:pt x="113" y="24"/>
                    </a:cubicBezTo>
                    <a:cubicBezTo>
                      <a:pt x="112" y="22"/>
                      <a:pt x="109" y="21"/>
                      <a:pt x="107" y="22"/>
                    </a:cubicBezTo>
                    <a:cubicBezTo>
                      <a:pt x="105" y="22"/>
                      <a:pt x="103" y="25"/>
                      <a:pt x="104" y="27"/>
                    </a:cubicBezTo>
                    <a:cubicBezTo>
                      <a:pt x="106" y="33"/>
                      <a:pt x="109" y="37"/>
                      <a:pt x="112" y="41"/>
                    </a:cubicBezTo>
                    <a:cubicBezTo>
                      <a:pt x="116" y="47"/>
                      <a:pt x="119" y="51"/>
                      <a:pt x="117" y="60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5" y="68"/>
                      <a:pt x="114" y="72"/>
                      <a:pt x="117" y="79"/>
                    </a:cubicBezTo>
                    <a:cubicBezTo>
                      <a:pt x="118" y="81"/>
                      <a:pt x="120" y="84"/>
                      <a:pt x="121" y="86"/>
                    </a:cubicBezTo>
                    <a:cubicBezTo>
                      <a:pt x="121" y="88"/>
                      <a:pt x="120" y="89"/>
                      <a:pt x="119" y="90"/>
                    </a:cubicBezTo>
                    <a:cubicBezTo>
                      <a:pt x="114" y="94"/>
                      <a:pt x="109" y="93"/>
                      <a:pt x="100" y="91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89" y="88"/>
                      <a:pt x="84" y="86"/>
                      <a:pt x="79" y="86"/>
                    </a:cubicBezTo>
                    <a:cubicBezTo>
                      <a:pt x="77" y="86"/>
                      <a:pt x="73" y="84"/>
                      <a:pt x="73" y="82"/>
                    </a:cubicBezTo>
                    <a:cubicBezTo>
                      <a:pt x="72" y="78"/>
                      <a:pt x="72" y="75"/>
                      <a:pt x="72" y="72"/>
                    </a:cubicBezTo>
                    <a:cubicBezTo>
                      <a:pt x="73" y="68"/>
                      <a:pt x="74" y="65"/>
                      <a:pt x="76" y="61"/>
                    </a:cubicBezTo>
                    <a:cubicBezTo>
                      <a:pt x="78" y="57"/>
                      <a:pt x="81" y="52"/>
                      <a:pt x="81" y="45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4"/>
                      <a:pt x="81" y="24"/>
                      <a:pt x="79" y="18"/>
                    </a:cubicBezTo>
                    <a:cubicBezTo>
                      <a:pt x="79" y="15"/>
                      <a:pt x="76" y="14"/>
                      <a:pt x="74" y="15"/>
                    </a:cubicBezTo>
                    <a:cubicBezTo>
                      <a:pt x="71" y="15"/>
                      <a:pt x="70" y="18"/>
                      <a:pt x="71" y="20"/>
                    </a:cubicBezTo>
                    <a:cubicBezTo>
                      <a:pt x="72" y="25"/>
                      <a:pt x="72" y="35"/>
                      <a:pt x="72" y="42"/>
                    </a:cubicBezTo>
                    <a:cubicBezTo>
                      <a:pt x="72" y="42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69" y="48"/>
                      <a:pt x="57" y="38"/>
                      <a:pt x="58" y="31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59" y="20"/>
                      <a:pt x="59" y="14"/>
                      <a:pt x="61" y="12"/>
                    </a:cubicBezTo>
                    <a:cubicBezTo>
                      <a:pt x="62" y="10"/>
                      <a:pt x="62" y="7"/>
                      <a:pt x="60" y="5"/>
                    </a:cubicBezTo>
                    <a:cubicBezTo>
                      <a:pt x="57" y="4"/>
                      <a:pt x="55" y="5"/>
                      <a:pt x="53" y="7"/>
                    </a:cubicBezTo>
                    <a:cubicBezTo>
                      <a:pt x="50" y="11"/>
                      <a:pt x="50" y="18"/>
                      <a:pt x="49" y="24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8" y="38"/>
                      <a:pt x="48" y="49"/>
                      <a:pt x="47" y="49"/>
                    </a:cubicBezTo>
                    <a:cubicBezTo>
                      <a:pt x="44" y="46"/>
                      <a:pt x="40" y="44"/>
                      <a:pt x="35" y="44"/>
                    </a:cubicBezTo>
                    <a:cubicBezTo>
                      <a:pt x="33" y="44"/>
                      <a:pt x="30" y="45"/>
                      <a:pt x="28" y="46"/>
                    </a:cubicBezTo>
                    <a:cubicBezTo>
                      <a:pt x="27" y="47"/>
                      <a:pt x="21" y="45"/>
                      <a:pt x="20" y="43"/>
                    </a:cubicBezTo>
                    <a:cubicBezTo>
                      <a:pt x="19" y="39"/>
                      <a:pt x="21" y="34"/>
                      <a:pt x="23" y="28"/>
                    </a:cubicBezTo>
                    <a:cubicBezTo>
                      <a:pt x="24" y="24"/>
                      <a:pt x="26" y="19"/>
                      <a:pt x="26" y="14"/>
                    </a:cubicBezTo>
                    <a:cubicBezTo>
                      <a:pt x="26" y="11"/>
                      <a:pt x="24" y="9"/>
                      <a:pt x="22" y="9"/>
                    </a:cubicBezTo>
                    <a:cubicBezTo>
                      <a:pt x="19" y="9"/>
                      <a:pt x="17" y="11"/>
                      <a:pt x="17" y="14"/>
                    </a:cubicBezTo>
                    <a:cubicBezTo>
                      <a:pt x="17" y="17"/>
                      <a:pt x="16" y="21"/>
                      <a:pt x="14" y="25"/>
                    </a:cubicBezTo>
                    <a:cubicBezTo>
                      <a:pt x="12" y="31"/>
                      <a:pt x="9" y="38"/>
                      <a:pt x="11" y="46"/>
                    </a:cubicBezTo>
                    <a:cubicBezTo>
                      <a:pt x="12" y="50"/>
                      <a:pt x="14" y="53"/>
                      <a:pt x="17" y="56"/>
                    </a:cubicBezTo>
                    <a:cubicBezTo>
                      <a:pt x="8" y="73"/>
                      <a:pt x="3" y="92"/>
                      <a:pt x="1" y="105"/>
                    </a:cubicBezTo>
                    <a:cubicBezTo>
                      <a:pt x="0" y="113"/>
                      <a:pt x="2" y="118"/>
                      <a:pt x="4" y="123"/>
                    </a:cubicBezTo>
                    <a:cubicBezTo>
                      <a:pt x="7" y="131"/>
                      <a:pt x="7" y="131"/>
                      <a:pt x="7" y="131"/>
                    </a:cubicBezTo>
                    <a:cubicBezTo>
                      <a:pt x="7" y="131"/>
                      <a:pt x="7" y="137"/>
                      <a:pt x="7" y="137"/>
                    </a:cubicBezTo>
                    <a:cubicBezTo>
                      <a:pt x="8" y="144"/>
                      <a:pt x="9" y="149"/>
                      <a:pt x="12" y="151"/>
                    </a:cubicBezTo>
                    <a:cubicBezTo>
                      <a:pt x="14" y="152"/>
                      <a:pt x="16" y="151"/>
                      <a:pt x="17" y="149"/>
                    </a:cubicBezTo>
                    <a:cubicBezTo>
                      <a:pt x="18" y="147"/>
                      <a:pt x="18" y="144"/>
                      <a:pt x="16" y="142"/>
                    </a:cubicBezTo>
                    <a:cubicBezTo>
                      <a:pt x="18" y="144"/>
                      <a:pt x="18" y="144"/>
                      <a:pt x="18" y="144"/>
                    </a:cubicBezTo>
                    <a:cubicBezTo>
                      <a:pt x="17" y="143"/>
                      <a:pt x="17" y="139"/>
                      <a:pt x="16" y="136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1" y="115"/>
                      <a:pt x="10" y="112"/>
                      <a:pt x="10" y="107"/>
                    </a:cubicBezTo>
                    <a:cubicBezTo>
                      <a:pt x="12" y="94"/>
                      <a:pt x="15" y="83"/>
                      <a:pt x="19" y="72"/>
                    </a:cubicBezTo>
                    <a:cubicBezTo>
                      <a:pt x="20" y="69"/>
                      <a:pt x="28" y="71"/>
                      <a:pt x="28" y="75"/>
                    </a:cubicBezTo>
                    <a:cubicBezTo>
                      <a:pt x="28" y="79"/>
                      <a:pt x="28" y="82"/>
                      <a:pt x="27" y="86"/>
                    </a:cubicBezTo>
                    <a:cubicBezTo>
                      <a:pt x="26" y="94"/>
                      <a:pt x="24" y="103"/>
                      <a:pt x="28" y="112"/>
                    </a:cubicBezTo>
                    <a:cubicBezTo>
                      <a:pt x="30" y="115"/>
                      <a:pt x="32" y="118"/>
                      <a:pt x="35" y="121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7" y="125"/>
                      <a:pt x="37" y="126"/>
                      <a:pt x="38" y="127"/>
                    </a:cubicBezTo>
                    <a:cubicBezTo>
                      <a:pt x="39" y="128"/>
                      <a:pt x="40" y="128"/>
                      <a:pt x="40" y="128"/>
                    </a:cubicBezTo>
                    <a:cubicBezTo>
                      <a:pt x="43" y="134"/>
                      <a:pt x="46" y="143"/>
                      <a:pt x="47" y="146"/>
                    </a:cubicBezTo>
                    <a:cubicBezTo>
                      <a:pt x="47" y="149"/>
                      <a:pt x="50" y="150"/>
                      <a:pt x="52" y="149"/>
                    </a:cubicBezTo>
                    <a:cubicBezTo>
                      <a:pt x="55" y="149"/>
                      <a:pt x="56" y="146"/>
                      <a:pt x="55" y="144"/>
                    </a:cubicBezTo>
                    <a:cubicBezTo>
                      <a:pt x="53" y="138"/>
                      <a:pt x="51" y="129"/>
                      <a:pt x="48" y="123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3"/>
                      <a:pt x="61" y="109"/>
                      <a:pt x="61" y="109"/>
                    </a:cubicBezTo>
                    <a:cubicBezTo>
                      <a:pt x="66" y="106"/>
                      <a:pt x="69" y="114"/>
                      <a:pt x="69" y="114"/>
                    </a:cubicBezTo>
                    <a:cubicBezTo>
                      <a:pt x="69" y="117"/>
                      <a:pt x="69" y="122"/>
                      <a:pt x="69" y="126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8" y="134"/>
                      <a:pt x="70" y="136"/>
                      <a:pt x="73" y="136"/>
                    </a:cubicBezTo>
                    <a:cubicBezTo>
                      <a:pt x="75" y="136"/>
                      <a:pt x="77" y="134"/>
                      <a:pt x="77" y="131"/>
                    </a:cubicBezTo>
                    <a:cubicBezTo>
                      <a:pt x="78" y="127"/>
                      <a:pt x="78" y="127"/>
                      <a:pt x="78" y="127"/>
                    </a:cubicBezTo>
                    <a:cubicBezTo>
                      <a:pt x="78" y="122"/>
                      <a:pt x="78" y="116"/>
                      <a:pt x="77" y="112"/>
                    </a:cubicBezTo>
                    <a:cubicBezTo>
                      <a:pt x="75" y="104"/>
                      <a:pt x="75" y="104"/>
                      <a:pt x="75" y="104"/>
                    </a:cubicBezTo>
                    <a:cubicBezTo>
                      <a:pt x="74" y="102"/>
                      <a:pt x="75" y="96"/>
                      <a:pt x="76" y="96"/>
                    </a:cubicBezTo>
                    <a:cubicBezTo>
                      <a:pt x="80" y="95"/>
                      <a:pt x="86" y="96"/>
                      <a:pt x="92" y="98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104" y="101"/>
                      <a:pt x="111" y="103"/>
                      <a:pt x="118" y="101"/>
                    </a:cubicBezTo>
                    <a:cubicBezTo>
                      <a:pt x="127" y="99"/>
                      <a:pt x="126" y="109"/>
                      <a:pt x="126" y="109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9" y="121"/>
                      <a:pt x="129" y="121"/>
                      <a:pt x="129" y="121"/>
                    </a:cubicBezTo>
                    <a:cubicBezTo>
                      <a:pt x="130" y="123"/>
                      <a:pt x="132" y="125"/>
                      <a:pt x="134" y="125"/>
                    </a:cubicBezTo>
                    <a:cubicBezTo>
                      <a:pt x="137" y="124"/>
                      <a:pt x="138" y="122"/>
                      <a:pt x="138" y="119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5" y="109"/>
                      <a:pt x="135" y="109"/>
                      <a:pt x="135" y="109"/>
                    </a:cubicBezTo>
                    <a:cubicBezTo>
                      <a:pt x="135" y="103"/>
                      <a:pt x="135" y="103"/>
                      <a:pt x="135" y="103"/>
                    </a:cubicBezTo>
                    <a:cubicBezTo>
                      <a:pt x="136" y="100"/>
                      <a:pt x="137" y="96"/>
                      <a:pt x="135" y="92"/>
                    </a:cubicBezTo>
                    <a:cubicBezTo>
                      <a:pt x="135" y="89"/>
                      <a:pt x="133" y="86"/>
                      <a:pt x="131" y="84"/>
                    </a:cubicBezTo>
                    <a:cubicBezTo>
                      <a:pt x="131" y="82"/>
                      <a:pt x="132" y="81"/>
                      <a:pt x="132" y="80"/>
                    </a:cubicBezTo>
                    <a:cubicBezTo>
                      <a:pt x="132" y="77"/>
                      <a:pt x="132" y="75"/>
                      <a:pt x="133" y="72"/>
                    </a:cubicBezTo>
                    <a:cubicBezTo>
                      <a:pt x="134" y="71"/>
                      <a:pt x="136" y="68"/>
                      <a:pt x="136" y="69"/>
                    </a:cubicBezTo>
                    <a:cubicBezTo>
                      <a:pt x="138" y="76"/>
                      <a:pt x="140" y="83"/>
                      <a:pt x="146" y="86"/>
                    </a:cubicBezTo>
                    <a:cubicBezTo>
                      <a:pt x="150" y="88"/>
                      <a:pt x="156" y="89"/>
                      <a:pt x="162" y="90"/>
                    </a:cubicBezTo>
                    <a:cubicBezTo>
                      <a:pt x="167" y="91"/>
                      <a:pt x="167" y="91"/>
                      <a:pt x="167" y="91"/>
                    </a:cubicBezTo>
                    <a:cubicBezTo>
                      <a:pt x="169" y="91"/>
                      <a:pt x="171" y="96"/>
                      <a:pt x="170" y="97"/>
                    </a:cubicBezTo>
                    <a:cubicBezTo>
                      <a:pt x="168" y="102"/>
                      <a:pt x="167" y="107"/>
                      <a:pt x="167" y="111"/>
                    </a:cubicBezTo>
                    <a:cubicBezTo>
                      <a:pt x="168" y="117"/>
                      <a:pt x="168" y="117"/>
                      <a:pt x="168" y="117"/>
                    </a:cubicBezTo>
                    <a:cubicBezTo>
                      <a:pt x="169" y="118"/>
                      <a:pt x="169" y="119"/>
                      <a:pt x="168" y="120"/>
                    </a:cubicBezTo>
                    <a:cubicBezTo>
                      <a:pt x="167" y="123"/>
                      <a:pt x="176" y="126"/>
                      <a:pt x="177" y="123"/>
                    </a:cubicBezTo>
                    <a:cubicBezTo>
                      <a:pt x="178" y="119"/>
                      <a:pt x="177" y="116"/>
                      <a:pt x="177" y="114"/>
                    </a:cubicBezTo>
                    <a:cubicBezTo>
                      <a:pt x="176" y="111"/>
                      <a:pt x="176" y="111"/>
                      <a:pt x="176" y="111"/>
                    </a:cubicBezTo>
                    <a:cubicBezTo>
                      <a:pt x="176" y="106"/>
                      <a:pt x="186" y="99"/>
                      <a:pt x="188" y="101"/>
                    </a:cubicBezTo>
                    <a:cubicBezTo>
                      <a:pt x="189" y="102"/>
                      <a:pt x="191" y="102"/>
                      <a:pt x="192" y="102"/>
                    </a:cubicBezTo>
                    <a:cubicBezTo>
                      <a:pt x="193" y="104"/>
                      <a:pt x="195" y="106"/>
                      <a:pt x="198" y="108"/>
                    </a:cubicBezTo>
                    <a:cubicBezTo>
                      <a:pt x="205" y="112"/>
                      <a:pt x="205" y="112"/>
                      <a:pt x="205" y="112"/>
                    </a:cubicBezTo>
                    <a:cubicBezTo>
                      <a:pt x="207" y="113"/>
                      <a:pt x="209" y="114"/>
                      <a:pt x="211" y="115"/>
                    </a:cubicBezTo>
                    <a:cubicBezTo>
                      <a:pt x="212" y="116"/>
                      <a:pt x="213" y="117"/>
                      <a:pt x="214" y="117"/>
                    </a:cubicBezTo>
                    <a:cubicBezTo>
                      <a:pt x="214" y="118"/>
                      <a:pt x="215" y="118"/>
                      <a:pt x="216" y="119"/>
                    </a:cubicBezTo>
                    <a:cubicBezTo>
                      <a:pt x="217" y="121"/>
                      <a:pt x="228" y="125"/>
                      <a:pt x="227" y="123"/>
                    </a:cubicBezTo>
                    <a:cubicBezTo>
                      <a:pt x="226" y="120"/>
                      <a:pt x="225" y="116"/>
                      <a:pt x="223" y="114"/>
                    </a:cubicBezTo>
                    <a:cubicBezTo>
                      <a:pt x="223" y="113"/>
                      <a:pt x="222" y="113"/>
                      <a:pt x="222" y="113"/>
                    </a:cubicBezTo>
                    <a:cubicBezTo>
                      <a:pt x="225" y="111"/>
                      <a:pt x="228" y="108"/>
                      <a:pt x="230" y="105"/>
                    </a:cubicBezTo>
                    <a:cubicBezTo>
                      <a:pt x="234" y="101"/>
                      <a:pt x="237" y="97"/>
                      <a:pt x="243" y="97"/>
                    </a:cubicBezTo>
                    <a:cubicBezTo>
                      <a:pt x="251" y="95"/>
                      <a:pt x="251" y="95"/>
                      <a:pt x="251" y="95"/>
                    </a:cubicBezTo>
                    <a:cubicBezTo>
                      <a:pt x="253" y="94"/>
                      <a:pt x="255" y="94"/>
                      <a:pt x="257" y="94"/>
                    </a:cubicBezTo>
                    <a:cubicBezTo>
                      <a:pt x="260" y="93"/>
                      <a:pt x="267" y="97"/>
                      <a:pt x="266" y="105"/>
                    </a:cubicBezTo>
                    <a:cubicBezTo>
                      <a:pt x="265" y="109"/>
                      <a:pt x="264" y="113"/>
                      <a:pt x="263" y="117"/>
                    </a:cubicBezTo>
                    <a:cubicBezTo>
                      <a:pt x="261" y="125"/>
                      <a:pt x="259" y="132"/>
                      <a:pt x="260" y="140"/>
                    </a:cubicBezTo>
                    <a:cubicBezTo>
                      <a:pt x="260" y="142"/>
                      <a:pt x="263" y="144"/>
                      <a:pt x="265" y="144"/>
                    </a:cubicBezTo>
                    <a:cubicBezTo>
                      <a:pt x="268" y="143"/>
                      <a:pt x="269" y="141"/>
                      <a:pt x="269" y="139"/>
                    </a:cubicBezTo>
                    <a:cubicBezTo>
                      <a:pt x="269" y="133"/>
                      <a:pt x="270" y="126"/>
                      <a:pt x="272" y="119"/>
                    </a:cubicBezTo>
                    <a:cubicBezTo>
                      <a:pt x="273" y="112"/>
                      <a:pt x="278" y="110"/>
                      <a:pt x="280" y="113"/>
                    </a:cubicBezTo>
                    <a:cubicBezTo>
                      <a:pt x="283" y="117"/>
                      <a:pt x="286" y="122"/>
                      <a:pt x="287" y="124"/>
                    </a:cubicBezTo>
                    <a:cubicBezTo>
                      <a:pt x="290" y="137"/>
                      <a:pt x="291" y="154"/>
                      <a:pt x="287" y="164"/>
                    </a:cubicBezTo>
                    <a:cubicBezTo>
                      <a:pt x="286" y="166"/>
                      <a:pt x="287" y="169"/>
                      <a:pt x="289" y="170"/>
                    </a:cubicBezTo>
                    <a:cubicBezTo>
                      <a:pt x="292" y="171"/>
                      <a:pt x="294" y="170"/>
                      <a:pt x="295" y="167"/>
                    </a:cubicBezTo>
                    <a:cubicBezTo>
                      <a:pt x="299" y="159"/>
                      <a:pt x="299" y="148"/>
                      <a:pt x="298" y="138"/>
                    </a:cubicBezTo>
                    <a:cubicBezTo>
                      <a:pt x="298" y="138"/>
                      <a:pt x="298" y="138"/>
                      <a:pt x="298" y="138"/>
                    </a:cubicBezTo>
                    <a:cubicBezTo>
                      <a:pt x="301" y="133"/>
                      <a:pt x="301" y="133"/>
                      <a:pt x="301" y="133"/>
                    </a:cubicBezTo>
                    <a:cubicBezTo>
                      <a:pt x="302" y="131"/>
                      <a:pt x="303" y="130"/>
                      <a:pt x="304" y="129"/>
                    </a:cubicBezTo>
                    <a:cubicBezTo>
                      <a:pt x="311" y="123"/>
                      <a:pt x="311" y="123"/>
                      <a:pt x="311" y="123"/>
                    </a:cubicBezTo>
                    <a:cubicBezTo>
                      <a:pt x="312" y="123"/>
                      <a:pt x="312" y="122"/>
                      <a:pt x="313" y="122"/>
                    </a:cubicBezTo>
                    <a:cubicBezTo>
                      <a:pt x="313" y="122"/>
                      <a:pt x="313" y="122"/>
                      <a:pt x="314" y="122"/>
                    </a:cubicBezTo>
                    <a:cubicBezTo>
                      <a:pt x="315" y="122"/>
                      <a:pt x="315" y="121"/>
                      <a:pt x="316" y="120"/>
                    </a:cubicBezTo>
                    <a:cubicBezTo>
                      <a:pt x="319" y="118"/>
                      <a:pt x="322" y="116"/>
                      <a:pt x="324" y="113"/>
                    </a:cubicBezTo>
                    <a:cubicBezTo>
                      <a:pt x="327" y="109"/>
                      <a:pt x="327" y="106"/>
                      <a:pt x="327" y="102"/>
                    </a:cubicBezTo>
                    <a:cubicBezTo>
                      <a:pt x="327" y="100"/>
                      <a:pt x="327" y="100"/>
                      <a:pt x="327" y="100"/>
                    </a:cubicBezTo>
                    <a:cubicBezTo>
                      <a:pt x="327" y="96"/>
                      <a:pt x="330" y="90"/>
                      <a:pt x="331" y="91"/>
                    </a:cubicBezTo>
                    <a:cubicBezTo>
                      <a:pt x="332" y="94"/>
                      <a:pt x="333" y="97"/>
                      <a:pt x="334" y="101"/>
                    </a:cubicBezTo>
                    <a:cubicBezTo>
                      <a:pt x="335" y="104"/>
                      <a:pt x="336" y="107"/>
                      <a:pt x="338" y="110"/>
                    </a:cubicBezTo>
                    <a:cubicBezTo>
                      <a:pt x="338" y="114"/>
                      <a:pt x="339" y="118"/>
                      <a:pt x="340" y="123"/>
                    </a:cubicBezTo>
                    <a:cubicBezTo>
                      <a:pt x="341" y="127"/>
                      <a:pt x="342" y="130"/>
                      <a:pt x="342" y="134"/>
                    </a:cubicBezTo>
                    <a:cubicBezTo>
                      <a:pt x="342" y="145"/>
                      <a:pt x="341" y="150"/>
                      <a:pt x="337" y="161"/>
                    </a:cubicBezTo>
                    <a:cubicBezTo>
                      <a:pt x="337" y="163"/>
                      <a:pt x="338" y="166"/>
                      <a:pt x="340" y="167"/>
                    </a:cubicBezTo>
                    <a:cubicBezTo>
                      <a:pt x="343" y="168"/>
                      <a:pt x="345" y="166"/>
                      <a:pt x="346" y="164"/>
                    </a:cubicBezTo>
                    <a:cubicBezTo>
                      <a:pt x="350" y="152"/>
                      <a:pt x="351" y="146"/>
                      <a:pt x="351" y="134"/>
                    </a:cubicBezTo>
                    <a:cubicBezTo>
                      <a:pt x="351" y="129"/>
                      <a:pt x="350" y="125"/>
                      <a:pt x="349" y="121"/>
                    </a:cubicBezTo>
                    <a:close/>
                    <a:moveTo>
                      <a:pt x="63" y="71"/>
                    </a:moveTo>
                    <a:cubicBezTo>
                      <a:pt x="63" y="75"/>
                      <a:pt x="63" y="79"/>
                      <a:pt x="64" y="83"/>
                    </a:cubicBezTo>
                    <a:cubicBezTo>
                      <a:pt x="64" y="88"/>
                      <a:pt x="65" y="91"/>
                      <a:pt x="64" y="94"/>
                    </a:cubicBezTo>
                    <a:cubicBezTo>
                      <a:pt x="64" y="94"/>
                      <a:pt x="63" y="95"/>
                      <a:pt x="63" y="95"/>
                    </a:cubicBezTo>
                    <a:cubicBezTo>
                      <a:pt x="63" y="96"/>
                      <a:pt x="63" y="96"/>
                      <a:pt x="62" y="97"/>
                    </a:cubicBezTo>
                    <a:cubicBezTo>
                      <a:pt x="62" y="97"/>
                      <a:pt x="61" y="98"/>
                      <a:pt x="61" y="98"/>
                    </a:cubicBezTo>
                    <a:cubicBezTo>
                      <a:pt x="61" y="98"/>
                      <a:pt x="60" y="98"/>
                      <a:pt x="60" y="98"/>
                    </a:cubicBezTo>
                    <a:cubicBezTo>
                      <a:pt x="59" y="99"/>
                      <a:pt x="58" y="100"/>
                      <a:pt x="58" y="100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39" y="112"/>
                      <a:pt x="37" y="110"/>
                      <a:pt x="36" y="108"/>
                    </a:cubicBezTo>
                    <a:cubicBezTo>
                      <a:pt x="34" y="102"/>
                      <a:pt x="35" y="95"/>
                      <a:pt x="36" y="88"/>
                    </a:cubicBezTo>
                    <a:cubicBezTo>
                      <a:pt x="37" y="84"/>
                      <a:pt x="38" y="79"/>
                      <a:pt x="37" y="75"/>
                    </a:cubicBezTo>
                    <a:cubicBezTo>
                      <a:pt x="37" y="67"/>
                      <a:pt x="33" y="61"/>
                      <a:pt x="29" y="56"/>
                    </a:cubicBezTo>
                    <a:cubicBezTo>
                      <a:pt x="31" y="55"/>
                      <a:pt x="34" y="53"/>
                      <a:pt x="35" y="53"/>
                    </a:cubicBezTo>
                    <a:cubicBezTo>
                      <a:pt x="37" y="53"/>
                      <a:pt x="40" y="55"/>
                      <a:pt x="42" y="56"/>
                    </a:cubicBezTo>
                    <a:cubicBezTo>
                      <a:pt x="45" y="58"/>
                      <a:pt x="47" y="59"/>
                      <a:pt x="50" y="60"/>
                    </a:cubicBezTo>
                    <a:cubicBezTo>
                      <a:pt x="54" y="61"/>
                      <a:pt x="64" y="66"/>
                      <a:pt x="63" y="71"/>
                    </a:cubicBezTo>
                    <a:close/>
                    <a:moveTo>
                      <a:pt x="189" y="80"/>
                    </a:moveTo>
                    <a:cubicBezTo>
                      <a:pt x="189" y="83"/>
                      <a:pt x="183" y="87"/>
                      <a:pt x="181" y="86"/>
                    </a:cubicBezTo>
                    <a:cubicBezTo>
                      <a:pt x="177" y="84"/>
                      <a:pt x="173" y="83"/>
                      <a:pt x="169" y="82"/>
                    </a:cubicBezTo>
                    <a:cubicBezTo>
                      <a:pt x="169" y="82"/>
                      <a:pt x="163" y="81"/>
                      <a:pt x="163" y="81"/>
                    </a:cubicBezTo>
                    <a:cubicBezTo>
                      <a:pt x="159" y="81"/>
                      <a:pt x="153" y="80"/>
                      <a:pt x="151" y="79"/>
                    </a:cubicBezTo>
                    <a:cubicBezTo>
                      <a:pt x="148" y="77"/>
                      <a:pt x="146" y="72"/>
                      <a:pt x="145" y="67"/>
                    </a:cubicBezTo>
                    <a:cubicBezTo>
                      <a:pt x="145" y="64"/>
                      <a:pt x="146" y="57"/>
                      <a:pt x="149" y="56"/>
                    </a:cubicBezTo>
                    <a:cubicBezTo>
                      <a:pt x="154" y="55"/>
                      <a:pt x="162" y="53"/>
                      <a:pt x="168" y="53"/>
                    </a:cubicBezTo>
                    <a:cubicBezTo>
                      <a:pt x="169" y="53"/>
                      <a:pt x="169" y="53"/>
                      <a:pt x="170" y="53"/>
                    </a:cubicBezTo>
                    <a:cubicBezTo>
                      <a:pt x="174" y="53"/>
                      <a:pt x="177" y="53"/>
                      <a:pt x="180" y="53"/>
                    </a:cubicBezTo>
                    <a:cubicBezTo>
                      <a:pt x="181" y="54"/>
                      <a:pt x="182" y="55"/>
                      <a:pt x="184" y="57"/>
                    </a:cubicBezTo>
                    <a:cubicBezTo>
                      <a:pt x="184" y="57"/>
                      <a:pt x="186" y="60"/>
                      <a:pt x="187" y="61"/>
                    </a:cubicBezTo>
                    <a:cubicBezTo>
                      <a:pt x="191" y="66"/>
                      <a:pt x="190" y="72"/>
                      <a:pt x="189" y="80"/>
                    </a:cubicBezTo>
                    <a:close/>
                    <a:moveTo>
                      <a:pt x="239" y="80"/>
                    </a:moveTo>
                    <a:cubicBezTo>
                      <a:pt x="239" y="82"/>
                      <a:pt x="236" y="89"/>
                      <a:pt x="234" y="90"/>
                    </a:cubicBezTo>
                    <a:cubicBezTo>
                      <a:pt x="229" y="92"/>
                      <a:pt x="226" y="96"/>
                      <a:pt x="223" y="100"/>
                    </a:cubicBezTo>
                    <a:cubicBezTo>
                      <a:pt x="221" y="102"/>
                      <a:pt x="218" y="105"/>
                      <a:pt x="215" y="107"/>
                    </a:cubicBezTo>
                    <a:cubicBezTo>
                      <a:pt x="213" y="106"/>
                      <a:pt x="211" y="104"/>
                      <a:pt x="209" y="103"/>
                    </a:cubicBezTo>
                    <a:cubicBezTo>
                      <a:pt x="203" y="100"/>
                      <a:pt x="203" y="100"/>
                      <a:pt x="203" y="100"/>
                    </a:cubicBezTo>
                    <a:cubicBezTo>
                      <a:pt x="197" y="96"/>
                      <a:pt x="197" y="91"/>
                      <a:pt x="198" y="81"/>
                    </a:cubicBezTo>
                    <a:cubicBezTo>
                      <a:pt x="199" y="76"/>
                      <a:pt x="203" y="65"/>
                      <a:pt x="205" y="65"/>
                    </a:cubicBezTo>
                    <a:cubicBezTo>
                      <a:pt x="208" y="65"/>
                      <a:pt x="210" y="65"/>
                      <a:pt x="213" y="65"/>
                    </a:cubicBezTo>
                    <a:cubicBezTo>
                      <a:pt x="213" y="65"/>
                      <a:pt x="214" y="65"/>
                      <a:pt x="214" y="64"/>
                    </a:cubicBezTo>
                    <a:cubicBezTo>
                      <a:pt x="215" y="68"/>
                      <a:pt x="217" y="70"/>
                      <a:pt x="219" y="72"/>
                    </a:cubicBezTo>
                    <a:cubicBezTo>
                      <a:pt x="223" y="75"/>
                      <a:pt x="228" y="74"/>
                      <a:pt x="233" y="73"/>
                    </a:cubicBezTo>
                    <a:cubicBezTo>
                      <a:pt x="236" y="72"/>
                      <a:pt x="239" y="71"/>
                      <a:pt x="241" y="72"/>
                    </a:cubicBezTo>
                    <a:cubicBezTo>
                      <a:pt x="240" y="74"/>
                      <a:pt x="239" y="77"/>
                      <a:pt x="239" y="80"/>
                    </a:cubicBezTo>
                    <a:close/>
                    <a:moveTo>
                      <a:pt x="240" y="63"/>
                    </a:moveTo>
                    <a:cubicBezTo>
                      <a:pt x="237" y="63"/>
                      <a:pt x="234" y="63"/>
                      <a:pt x="231" y="64"/>
                    </a:cubicBezTo>
                    <a:cubicBezTo>
                      <a:pt x="228" y="64"/>
                      <a:pt x="225" y="65"/>
                      <a:pt x="224" y="64"/>
                    </a:cubicBezTo>
                    <a:cubicBezTo>
                      <a:pt x="224" y="64"/>
                      <a:pt x="223" y="63"/>
                      <a:pt x="223" y="61"/>
                    </a:cubicBezTo>
                    <a:cubicBezTo>
                      <a:pt x="226" y="59"/>
                      <a:pt x="228" y="56"/>
                      <a:pt x="229" y="53"/>
                    </a:cubicBezTo>
                    <a:cubicBezTo>
                      <a:pt x="230" y="52"/>
                      <a:pt x="234" y="49"/>
                      <a:pt x="239" y="54"/>
                    </a:cubicBezTo>
                    <a:cubicBezTo>
                      <a:pt x="242" y="56"/>
                      <a:pt x="245" y="57"/>
                      <a:pt x="246" y="60"/>
                    </a:cubicBezTo>
                    <a:cubicBezTo>
                      <a:pt x="246" y="61"/>
                      <a:pt x="242" y="63"/>
                      <a:pt x="240" y="63"/>
                    </a:cubicBezTo>
                    <a:close/>
                    <a:moveTo>
                      <a:pt x="302" y="119"/>
                    </a:moveTo>
                    <a:cubicBezTo>
                      <a:pt x="302" y="119"/>
                      <a:pt x="297" y="122"/>
                      <a:pt x="293" y="116"/>
                    </a:cubicBezTo>
                    <a:cubicBezTo>
                      <a:pt x="291" y="111"/>
                      <a:pt x="287" y="106"/>
                      <a:pt x="282" y="102"/>
                    </a:cubicBezTo>
                    <a:cubicBezTo>
                      <a:pt x="280" y="99"/>
                      <a:pt x="275" y="91"/>
                      <a:pt x="274" y="88"/>
                    </a:cubicBezTo>
                    <a:cubicBezTo>
                      <a:pt x="273" y="81"/>
                      <a:pt x="273" y="81"/>
                      <a:pt x="273" y="81"/>
                    </a:cubicBezTo>
                    <a:cubicBezTo>
                      <a:pt x="270" y="72"/>
                      <a:pt x="269" y="68"/>
                      <a:pt x="276" y="60"/>
                    </a:cubicBezTo>
                    <a:cubicBezTo>
                      <a:pt x="280" y="56"/>
                      <a:pt x="280" y="56"/>
                      <a:pt x="280" y="56"/>
                    </a:cubicBezTo>
                    <a:cubicBezTo>
                      <a:pt x="281" y="57"/>
                      <a:pt x="281" y="57"/>
                      <a:pt x="281" y="57"/>
                    </a:cubicBezTo>
                    <a:cubicBezTo>
                      <a:pt x="283" y="58"/>
                      <a:pt x="286" y="60"/>
                      <a:pt x="288" y="61"/>
                    </a:cubicBezTo>
                    <a:cubicBezTo>
                      <a:pt x="291" y="64"/>
                      <a:pt x="293" y="67"/>
                      <a:pt x="295" y="70"/>
                    </a:cubicBezTo>
                    <a:cubicBezTo>
                      <a:pt x="296" y="73"/>
                      <a:pt x="298" y="77"/>
                      <a:pt x="301" y="79"/>
                    </a:cubicBezTo>
                    <a:cubicBezTo>
                      <a:pt x="298" y="87"/>
                      <a:pt x="300" y="98"/>
                      <a:pt x="303" y="108"/>
                    </a:cubicBezTo>
                    <a:cubicBezTo>
                      <a:pt x="304" y="111"/>
                      <a:pt x="302" y="119"/>
                      <a:pt x="302" y="119"/>
                    </a:cubicBezTo>
                    <a:close/>
                    <a:moveTo>
                      <a:pt x="317" y="100"/>
                    </a:moveTo>
                    <a:cubicBezTo>
                      <a:pt x="317" y="102"/>
                      <a:pt x="317" y="102"/>
                      <a:pt x="317" y="102"/>
                    </a:cubicBezTo>
                    <a:cubicBezTo>
                      <a:pt x="317" y="105"/>
                      <a:pt x="317" y="106"/>
                      <a:pt x="316" y="108"/>
                    </a:cubicBezTo>
                    <a:cubicBezTo>
                      <a:pt x="316" y="109"/>
                      <a:pt x="315" y="109"/>
                      <a:pt x="314" y="110"/>
                    </a:cubicBezTo>
                    <a:cubicBezTo>
                      <a:pt x="313" y="105"/>
                      <a:pt x="312" y="99"/>
                      <a:pt x="312" y="94"/>
                    </a:cubicBezTo>
                    <a:cubicBezTo>
                      <a:pt x="312" y="91"/>
                      <a:pt x="312" y="85"/>
                      <a:pt x="319" y="87"/>
                    </a:cubicBezTo>
                    <a:cubicBezTo>
                      <a:pt x="318" y="91"/>
                      <a:pt x="318" y="95"/>
                      <a:pt x="317" y="10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4" name="Freeform 368">
                <a:extLst>
                  <a:ext uri="{FF2B5EF4-FFF2-40B4-BE49-F238E27FC236}">
                    <a16:creationId xmlns:a16="http://schemas.microsoft.com/office/drawing/2014/main" id="{5D9798FE-8BDF-429E-A8DD-C1BA93CA7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088"/>
                <a:ext cx="125" cy="232"/>
              </a:xfrm>
              <a:custGeom>
                <a:avLst/>
                <a:gdLst>
                  <a:gd name="T0" fmla="*/ 20 w 50"/>
                  <a:gd name="T1" fmla="*/ 136 h 87"/>
                  <a:gd name="T2" fmla="*/ 33 w 50"/>
                  <a:gd name="T3" fmla="*/ 760 h 87"/>
                  <a:gd name="T4" fmla="*/ 20 w 50"/>
                  <a:gd name="T5" fmla="*/ 1651 h 87"/>
                  <a:gd name="T6" fmla="*/ 208 w 50"/>
                  <a:gd name="T7" fmla="*/ 989 h 87"/>
                  <a:gd name="T8" fmla="*/ 333 w 50"/>
                  <a:gd name="T9" fmla="*/ 832 h 87"/>
                  <a:gd name="T10" fmla="*/ 395 w 50"/>
                  <a:gd name="T11" fmla="*/ 456 h 87"/>
                  <a:gd name="T12" fmla="*/ 658 w 50"/>
                  <a:gd name="T13" fmla="*/ 661 h 87"/>
                  <a:gd name="T14" fmla="*/ 750 w 50"/>
                  <a:gd name="T15" fmla="*/ 205 h 87"/>
                  <a:gd name="T16" fmla="*/ 188 w 50"/>
                  <a:gd name="T17" fmla="*/ 56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7">
                    <a:moveTo>
                      <a:pt x="1" y="7"/>
                    </a:moveTo>
                    <a:cubicBezTo>
                      <a:pt x="3" y="16"/>
                      <a:pt x="1" y="32"/>
                      <a:pt x="2" y="40"/>
                    </a:cubicBezTo>
                    <a:cubicBezTo>
                      <a:pt x="3" y="55"/>
                      <a:pt x="0" y="71"/>
                      <a:pt x="1" y="87"/>
                    </a:cubicBezTo>
                    <a:cubicBezTo>
                      <a:pt x="7" y="76"/>
                      <a:pt x="9" y="63"/>
                      <a:pt x="13" y="52"/>
                    </a:cubicBezTo>
                    <a:cubicBezTo>
                      <a:pt x="14" y="48"/>
                      <a:pt x="16" y="44"/>
                      <a:pt x="21" y="44"/>
                    </a:cubicBezTo>
                    <a:cubicBezTo>
                      <a:pt x="15" y="39"/>
                      <a:pt x="17" y="24"/>
                      <a:pt x="25" y="24"/>
                    </a:cubicBezTo>
                    <a:cubicBezTo>
                      <a:pt x="31" y="25"/>
                      <a:pt x="41" y="29"/>
                      <a:pt x="42" y="35"/>
                    </a:cubicBezTo>
                    <a:cubicBezTo>
                      <a:pt x="45" y="32"/>
                      <a:pt x="50" y="15"/>
                      <a:pt x="48" y="11"/>
                    </a:cubicBezTo>
                    <a:cubicBezTo>
                      <a:pt x="44" y="4"/>
                      <a:pt x="20" y="0"/>
                      <a:pt x="12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5" name="Freeform 369">
                <a:extLst>
                  <a:ext uri="{FF2B5EF4-FFF2-40B4-BE49-F238E27FC236}">
                    <a16:creationId xmlns:a16="http://schemas.microsoft.com/office/drawing/2014/main" id="{A47BD865-0EE9-499E-9FB1-828482B4B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304"/>
                <a:ext cx="77" cy="157"/>
              </a:xfrm>
              <a:custGeom>
                <a:avLst/>
                <a:gdLst>
                  <a:gd name="T0" fmla="*/ 124 w 31"/>
                  <a:gd name="T1" fmla="*/ 0 h 59"/>
                  <a:gd name="T2" fmla="*/ 137 w 31"/>
                  <a:gd name="T3" fmla="*/ 396 h 59"/>
                  <a:gd name="T4" fmla="*/ 308 w 31"/>
                  <a:gd name="T5" fmla="*/ 261 h 59"/>
                  <a:gd name="T6" fmla="*/ 353 w 31"/>
                  <a:gd name="T7" fmla="*/ 452 h 59"/>
                  <a:gd name="T8" fmla="*/ 462 w 31"/>
                  <a:gd name="T9" fmla="*/ 695 h 59"/>
                  <a:gd name="T10" fmla="*/ 246 w 31"/>
                  <a:gd name="T11" fmla="*/ 1019 h 59"/>
                  <a:gd name="T12" fmla="*/ 12 w 31"/>
                  <a:gd name="T13" fmla="*/ 58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59">
                    <a:moveTo>
                      <a:pt x="8" y="0"/>
                    </a:moveTo>
                    <a:cubicBezTo>
                      <a:pt x="7" y="6"/>
                      <a:pt x="4" y="16"/>
                      <a:pt x="9" y="21"/>
                    </a:cubicBezTo>
                    <a:cubicBezTo>
                      <a:pt x="14" y="25"/>
                      <a:pt x="15" y="17"/>
                      <a:pt x="20" y="14"/>
                    </a:cubicBezTo>
                    <a:cubicBezTo>
                      <a:pt x="22" y="17"/>
                      <a:pt x="22" y="21"/>
                      <a:pt x="23" y="24"/>
                    </a:cubicBezTo>
                    <a:cubicBezTo>
                      <a:pt x="26" y="29"/>
                      <a:pt x="31" y="31"/>
                      <a:pt x="30" y="37"/>
                    </a:cubicBezTo>
                    <a:cubicBezTo>
                      <a:pt x="28" y="43"/>
                      <a:pt x="21" y="51"/>
                      <a:pt x="16" y="54"/>
                    </a:cubicBezTo>
                    <a:cubicBezTo>
                      <a:pt x="5" y="59"/>
                      <a:pt x="0" y="39"/>
                      <a:pt x="1" y="3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6" name="Freeform 370">
                <a:extLst>
                  <a:ext uri="{FF2B5EF4-FFF2-40B4-BE49-F238E27FC236}">
                    <a16:creationId xmlns:a16="http://schemas.microsoft.com/office/drawing/2014/main" id="{3B35243C-E8B6-49E8-853D-FFB6EC780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2251"/>
                <a:ext cx="90" cy="157"/>
              </a:xfrm>
              <a:custGeom>
                <a:avLst/>
                <a:gdLst>
                  <a:gd name="T0" fmla="*/ 425 w 36"/>
                  <a:gd name="T1" fmla="*/ 0 h 59"/>
                  <a:gd name="T2" fmla="*/ 145 w 36"/>
                  <a:gd name="T3" fmla="*/ 247 h 59"/>
                  <a:gd name="T4" fmla="*/ 33 w 36"/>
                  <a:gd name="T5" fmla="*/ 431 h 59"/>
                  <a:gd name="T6" fmla="*/ 283 w 36"/>
                  <a:gd name="T7" fmla="*/ 532 h 59"/>
                  <a:gd name="T8" fmla="*/ 20 w 36"/>
                  <a:gd name="T9" fmla="*/ 828 h 59"/>
                  <a:gd name="T10" fmla="*/ 63 w 36"/>
                  <a:gd name="T11" fmla="*/ 1075 h 59"/>
                  <a:gd name="T12" fmla="*/ 283 w 36"/>
                  <a:gd name="T13" fmla="*/ 886 h 59"/>
                  <a:gd name="T14" fmla="*/ 550 w 36"/>
                  <a:gd name="T15" fmla="*/ 580 h 59"/>
                  <a:gd name="T16" fmla="*/ 520 w 36"/>
                  <a:gd name="T17" fmla="*/ 114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59">
                    <a:moveTo>
                      <a:pt x="27" y="0"/>
                    </a:moveTo>
                    <a:cubicBezTo>
                      <a:pt x="29" y="12"/>
                      <a:pt x="17" y="12"/>
                      <a:pt x="9" y="13"/>
                    </a:cubicBezTo>
                    <a:cubicBezTo>
                      <a:pt x="1" y="13"/>
                      <a:pt x="2" y="16"/>
                      <a:pt x="2" y="23"/>
                    </a:cubicBezTo>
                    <a:cubicBezTo>
                      <a:pt x="6" y="23"/>
                      <a:pt x="22" y="16"/>
                      <a:pt x="18" y="28"/>
                    </a:cubicBezTo>
                    <a:cubicBezTo>
                      <a:pt x="15" y="36"/>
                      <a:pt x="3" y="34"/>
                      <a:pt x="1" y="44"/>
                    </a:cubicBezTo>
                    <a:cubicBezTo>
                      <a:pt x="0" y="47"/>
                      <a:pt x="1" y="55"/>
                      <a:pt x="4" y="57"/>
                    </a:cubicBezTo>
                    <a:cubicBezTo>
                      <a:pt x="8" y="59"/>
                      <a:pt x="14" y="49"/>
                      <a:pt x="18" y="47"/>
                    </a:cubicBezTo>
                    <a:cubicBezTo>
                      <a:pt x="26" y="42"/>
                      <a:pt x="33" y="42"/>
                      <a:pt x="35" y="31"/>
                    </a:cubicBezTo>
                    <a:cubicBezTo>
                      <a:pt x="36" y="23"/>
                      <a:pt x="32" y="14"/>
                      <a:pt x="33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7" name="Freeform 371">
                <a:extLst>
                  <a:ext uri="{FF2B5EF4-FFF2-40B4-BE49-F238E27FC236}">
                    <a16:creationId xmlns:a16="http://schemas.microsoft.com/office/drawing/2014/main" id="{E2E7A84E-3424-41D7-934F-F9616270F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2157"/>
                <a:ext cx="138" cy="187"/>
              </a:xfrm>
              <a:custGeom>
                <a:avLst/>
                <a:gdLst>
                  <a:gd name="T0" fmla="*/ 0 w 55"/>
                  <a:gd name="T1" fmla="*/ 1106 h 70"/>
                  <a:gd name="T2" fmla="*/ 208 w 55"/>
                  <a:gd name="T3" fmla="*/ 914 h 70"/>
                  <a:gd name="T4" fmla="*/ 366 w 55"/>
                  <a:gd name="T5" fmla="*/ 671 h 70"/>
                  <a:gd name="T6" fmla="*/ 83 w 55"/>
                  <a:gd name="T7" fmla="*/ 307 h 70"/>
                  <a:gd name="T8" fmla="*/ 346 w 55"/>
                  <a:gd name="T9" fmla="*/ 422 h 70"/>
                  <a:gd name="T10" fmla="*/ 346 w 55"/>
                  <a:gd name="T11" fmla="*/ 0 h 70"/>
                  <a:gd name="T12" fmla="*/ 567 w 55"/>
                  <a:gd name="T13" fmla="*/ 21 h 70"/>
                  <a:gd name="T14" fmla="*/ 647 w 55"/>
                  <a:gd name="T15" fmla="*/ 150 h 70"/>
                  <a:gd name="T16" fmla="*/ 775 w 55"/>
                  <a:gd name="T17" fmla="*/ 820 h 70"/>
                  <a:gd name="T18" fmla="*/ 597 w 55"/>
                  <a:gd name="T19" fmla="*/ 727 h 70"/>
                  <a:gd name="T20" fmla="*/ 492 w 55"/>
                  <a:gd name="T21" fmla="*/ 820 h 70"/>
                  <a:gd name="T22" fmla="*/ 630 w 55"/>
                  <a:gd name="T23" fmla="*/ 935 h 70"/>
                  <a:gd name="T24" fmla="*/ 805 w 55"/>
                  <a:gd name="T25" fmla="*/ 1071 h 70"/>
                  <a:gd name="T26" fmla="*/ 775 w 55"/>
                  <a:gd name="T27" fmla="*/ 1298 h 70"/>
                  <a:gd name="T28" fmla="*/ 555 w 55"/>
                  <a:gd name="T29" fmla="*/ 1277 h 70"/>
                  <a:gd name="T30" fmla="*/ 113 w 55"/>
                  <a:gd name="T31" fmla="*/ 1221 h 7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5" h="70">
                    <a:moveTo>
                      <a:pt x="0" y="58"/>
                    </a:moveTo>
                    <a:cubicBezTo>
                      <a:pt x="7" y="61"/>
                      <a:pt x="10" y="53"/>
                      <a:pt x="13" y="48"/>
                    </a:cubicBezTo>
                    <a:cubicBezTo>
                      <a:pt x="15" y="44"/>
                      <a:pt x="23" y="39"/>
                      <a:pt x="23" y="35"/>
                    </a:cubicBezTo>
                    <a:cubicBezTo>
                      <a:pt x="25" y="24"/>
                      <a:pt x="5" y="27"/>
                      <a:pt x="5" y="16"/>
                    </a:cubicBezTo>
                    <a:cubicBezTo>
                      <a:pt x="5" y="4"/>
                      <a:pt x="17" y="22"/>
                      <a:pt x="22" y="22"/>
                    </a:cubicBezTo>
                    <a:cubicBezTo>
                      <a:pt x="34" y="21"/>
                      <a:pt x="21" y="6"/>
                      <a:pt x="22" y="0"/>
                    </a:cubicBezTo>
                    <a:cubicBezTo>
                      <a:pt x="25" y="0"/>
                      <a:pt x="34" y="0"/>
                      <a:pt x="36" y="1"/>
                    </a:cubicBezTo>
                    <a:cubicBezTo>
                      <a:pt x="38" y="2"/>
                      <a:pt x="40" y="6"/>
                      <a:pt x="41" y="8"/>
                    </a:cubicBezTo>
                    <a:cubicBezTo>
                      <a:pt x="48" y="20"/>
                      <a:pt x="50" y="29"/>
                      <a:pt x="49" y="43"/>
                    </a:cubicBezTo>
                    <a:cubicBezTo>
                      <a:pt x="42" y="45"/>
                      <a:pt x="43" y="41"/>
                      <a:pt x="38" y="38"/>
                    </a:cubicBezTo>
                    <a:cubicBezTo>
                      <a:pt x="34" y="36"/>
                      <a:pt x="30" y="38"/>
                      <a:pt x="31" y="43"/>
                    </a:cubicBezTo>
                    <a:cubicBezTo>
                      <a:pt x="35" y="44"/>
                      <a:pt x="36" y="48"/>
                      <a:pt x="40" y="49"/>
                    </a:cubicBezTo>
                    <a:cubicBezTo>
                      <a:pt x="46" y="51"/>
                      <a:pt x="47" y="48"/>
                      <a:pt x="51" y="56"/>
                    </a:cubicBezTo>
                    <a:cubicBezTo>
                      <a:pt x="53" y="61"/>
                      <a:pt x="55" y="65"/>
                      <a:pt x="49" y="68"/>
                    </a:cubicBezTo>
                    <a:cubicBezTo>
                      <a:pt x="44" y="70"/>
                      <a:pt x="39" y="68"/>
                      <a:pt x="35" y="67"/>
                    </a:cubicBezTo>
                    <a:cubicBezTo>
                      <a:pt x="26" y="64"/>
                      <a:pt x="16" y="63"/>
                      <a:pt x="7" y="6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8" name="Freeform 372">
                <a:extLst>
                  <a:ext uri="{FF2B5EF4-FFF2-40B4-BE49-F238E27FC236}">
                    <a16:creationId xmlns:a16="http://schemas.microsoft.com/office/drawing/2014/main" id="{22735B2F-82F9-4CFC-8632-45274C7CA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085"/>
                <a:ext cx="108" cy="136"/>
              </a:xfrm>
              <a:custGeom>
                <a:avLst/>
                <a:gdLst>
                  <a:gd name="T0" fmla="*/ 50 w 43"/>
                  <a:gd name="T1" fmla="*/ 683 h 51"/>
                  <a:gd name="T2" fmla="*/ 158 w 43"/>
                  <a:gd name="T3" fmla="*/ 307 h 51"/>
                  <a:gd name="T4" fmla="*/ 188 w 43"/>
                  <a:gd name="T5" fmla="*/ 56 h 51"/>
                  <a:gd name="T6" fmla="*/ 409 w 43"/>
                  <a:gd name="T7" fmla="*/ 363 h 51"/>
                  <a:gd name="T8" fmla="*/ 492 w 43"/>
                  <a:gd name="T9" fmla="*/ 93 h 51"/>
                  <a:gd name="T10" fmla="*/ 568 w 43"/>
                  <a:gd name="T11" fmla="*/ 363 h 51"/>
                  <a:gd name="T12" fmla="*/ 588 w 43"/>
                  <a:gd name="T13" fmla="*/ 512 h 51"/>
                  <a:gd name="T14" fmla="*/ 568 w 43"/>
                  <a:gd name="T15" fmla="*/ 627 h 51"/>
                  <a:gd name="T16" fmla="*/ 630 w 43"/>
                  <a:gd name="T17" fmla="*/ 968 h 51"/>
                  <a:gd name="T18" fmla="*/ 460 w 43"/>
                  <a:gd name="T19" fmla="*/ 947 h 51"/>
                  <a:gd name="T20" fmla="*/ 347 w 43"/>
                  <a:gd name="T21" fmla="*/ 875 h 51"/>
                  <a:gd name="T22" fmla="*/ 188 w 43"/>
                  <a:gd name="T23" fmla="*/ 931 h 51"/>
                  <a:gd name="T24" fmla="*/ 0 w 43"/>
                  <a:gd name="T25" fmla="*/ 931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51">
                    <a:moveTo>
                      <a:pt x="3" y="36"/>
                    </a:moveTo>
                    <a:cubicBezTo>
                      <a:pt x="14" y="30"/>
                      <a:pt x="16" y="28"/>
                      <a:pt x="10" y="16"/>
                    </a:cubicBezTo>
                    <a:cubicBezTo>
                      <a:pt x="9" y="13"/>
                      <a:pt x="3" y="0"/>
                      <a:pt x="12" y="3"/>
                    </a:cubicBezTo>
                    <a:cubicBezTo>
                      <a:pt x="16" y="4"/>
                      <a:pt x="20" y="31"/>
                      <a:pt x="26" y="19"/>
                    </a:cubicBezTo>
                    <a:cubicBezTo>
                      <a:pt x="28" y="15"/>
                      <a:pt x="22" y="5"/>
                      <a:pt x="31" y="5"/>
                    </a:cubicBezTo>
                    <a:cubicBezTo>
                      <a:pt x="39" y="5"/>
                      <a:pt x="35" y="14"/>
                      <a:pt x="36" y="19"/>
                    </a:cubicBezTo>
                    <a:cubicBezTo>
                      <a:pt x="36" y="22"/>
                      <a:pt x="37" y="25"/>
                      <a:pt x="37" y="27"/>
                    </a:cubicBezTo>
                    <a:cubicBezTo>
                      <a:pt x="37" y="29"/>
                      <a:pt x="36" y="31"/>
                      <a:pt x="36" y="33"/>
                    </a:cubicBezTo>
                    <a:cubicBezTo>
                      <a:pt x="36" y="38"/>
                      <a:pt x="43" y="45"/>
                      <a:pt x="40" y="51"/>
                    </a:cubicBezTo>
                    <a:cubicBezTo>
                      <a:pt x="36" y="50"/>
                      <a:pt x="32" y="51"/>
                      <a:pt x="29" y="50"/>
                    </a:cubicBezTo>
                    <a:cubicBezTo>
                      <a:pt x="26" y="49"/>
                      <a:pt x="25" y="47"/>
                      <a:pt x="22" y="46"/>
                    </a:cubicBezTo>
                    <a:cubicBezTo>
                      <a:pt x="17" y="44"/>
                      <a:pt x="17" y="47"/>
                      <a:pt x="12" y="49"/>
                    </a:cubicBezTo>
                    <a:cubicBezTo>
                      <a:pt x="8" y="50"/>
                      <a:pt x="4" y="49"/>
                      <a:pt x="0" y="4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9" name="Freeform 373">
                <a:extLst>
                  <a:ext uri="{FF2B5EF4-FFF2-40B4-BE49-F238E27FC236}">
                    <a16:creationId xmlns:a16="http://schemas.microsoft.com/office/drawing/2014/main" id="{5B206138-A9B8-46D9-91EB-9C082E701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213"/>
                <a:ext cx="95" cy="86"/>
              </a:xfrm>
              <a:custGeom>
                <a:avLst/>
                <a:gdLst>
                  <a:gd name="T0" fmla="*/ 238 w 38"/>
                  <a:gd name="T1" fmla="*/ 0 h 32"/>
                  <a:gd name="T2" fmla="*/ 220 w 38"/>
                  <a:gd name="T3" fmla="*/ 218 h 32"/>
                  <a:gd name="T4" fmla="*/ 20 w 38"/>
                  <a:gd name="T5" fmla="*/ 449 h 32"/>
                  <a:gd name="T6" fmla="*/ 238 w 38"/>
                  <a:gd name="T7" fmla="*/ 621 h 32"/>
                  <a:gd name="T8" fmla="*/ 345 w 38"/>
                  <a:gd name="T9" fmla="*/ 527 h 32"/>
                  <a:gd name="T10" fmla="*/ 500 w 38"/>
                  <a:gd name="T11" fmla="*/ 274 h 32"/>
                  <a:gd name="T12" fmla="*/ 583 w 38"/>
                  <a:gd name="T13" fmla="*/ 218 h 32"/>
                  <a:gd name="T14" fmla="*/ 533 w 38"/>
                  <a:gd name="T15" fmla="*/ 3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2">
                    <a:moveTo>
                      <a:pt x="15" y="0"/>
                    </a:moveTo>
                    <a:cubicBezTo>
                      <a:pt x="14" y="3"/>
                      <a:pt x="17" y="7"/>
                      <a:pt x="14" y="11"/>
                    </a:cubicBezTo>
                    <a:cubicBezTo>
                      <a:pt x="12" y="16"/>
                      <a:pt x="3" y="18"/>
                      <a:pt x="1" y="23"/>
                    </a:cubicBezTo>
                    <a:cubicBezTo>
                      <a:pt x="0" y="29"/>
                      <a:pt x="11" y="32"/>
                      <a:pt x="15" y="32"/>
                    </a:cubicBezTo>
                    <a:cubicBezTo>
                      <a:pt x="19" y="31"/>
                      <a:pt x="19" y="31"/>
                      <a:pt x="22" y="27"/>
                    </a:cubicBezTo>
                    <a:cubicBezTo>
                      <a:pt x="25" y="22"/>
                      <a:pt x="28" y="18"/>
                      <a:pt x="32" y="14"/>
                    </a:cubicBezTo>
                    <a:cubicBezTo>
                      <a:pt x="34" y="13"/>
                      <a:pt x="36" y="14"/>
                      <a:pt x="37" y="11"/>
                    </a:cubicBezTo>
                    <a:cubicBezTo>
                      <a:pt x="38" y="8"/>
                      <a:pt x="36" y="4"/>
                      <a:pt x="34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0" name="Freeform 374">
                <a:extLst>
                  <a:ext uri="{FF2B5EF4-FFF2-40B4-BE49-F238E27FC236}">
                    <a16:creationId xmlns:a16="http://schemas.microsoft.com/office/drawing/2014/main" id="{E3F60AA5-8906-48FC-AC12-281707554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261"/>
                <a:ext cx="58" cy="54"/>
              </a:xfrm>
              <a:custGeom>
                <a:avLst/>
                <a:gdLst>
                  <a:gd name="T0" fmla="*/ 20 w 23"/>
                  <a:gd name="T1" fmla="*/ 0 h 20"/>
                  <a:gd name="T2" fmla="*/ 242 w 23"/>
                  <a:gd name="T3" fmla="*/ 176 h 20"/>
                  <a:gd name="T4" fmla="*/ 255 w 23"/>
                  <a:gd name="T5" fmla="*/ 394 h 20"/>
                  <a:gd name="T6" fmla="*/ 0 w 23"/>
                  <a:gd name="T7" fmla="*/ 5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0">
                    <a:moveTo>
                      <a:pt x="1" y="0"/>
                    </a:moveTo>
                    <a:cubicBezTo>
                      <a:pt x="6" y="3"/>
                      <a:pt x="10" y="5"/>
                      <a:pt x="15" y="9"/>
                    </a:cubicBezTo>
                    <a:cubicBezTo>
                      <a:pt x="17" y="12"/>
                      <a:pt x="23" y="20"/>
                      <a:pt x="16" y="20"/>
                    </a:cubicBezTo>
                    <a:cubicBezTo>
                      <a:pt x="10" y="20"/>
                      <a:pt x="4" y="5"/>
                      <a:pt x="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1" name="Freeform 375">
                <a:extLst>
                  <a:ext uri="{FF2B5EF4-FFF2-40B4-BE49-F238E27FC236}">
                    <a16:creationId xmlns:a16="http://schemas.microsoft.com/office/drawing/2014/main" id="{B9D2C66C-A169-476F-AEF1-12107832A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080"/>
                <a:ext cx="138" cy="139"/>
              </a:xfrm>
              <a:custGeom>
                <a:avLst/>
                <a:gdLst>
                  <a:gd name="T0" fmla="*/ 366 w 55"/>
                  <a:gd name="T1" fmla="*/ 21 h 52"/>
                  <a:gd name="T2" fmla="*/ 346 w 55"/>
                  <a:gd name="T3" fmla="*/ 321 h 52"/>
                  <a:gd name="T4" fmla="*/ 208 w 55"/>
                  <a:gd name="T5" fmla="*/ 500 h 52"/>
                  <a:gd name="T6" fmla="*/ 20 w 55"/>
                  <a:gd name="T7" fmla="*/ 535 h 52"/>
                  <a:gd name="T8" fmla="*/ 83 w 55"/>
                  <a:gd name="T9" fmla="*/ 765 h 52"/>
                  <a:gd name="T10" fmla="*/ 429 w 55"/>
                  <a:gd name="T11" fmla="*/ 821 h 52"/>
                  <a:gd name="T12" fmla="*/ 567 w 55"/>
                  <a:gd name="T13" fmla="*/ 879 h 52"/>
                  <a:gd name="T14" fmla="*/ 788 w 55"/>
                  <a:gd name="T15" fmla="*/ 994 h 52"/>
                  <a:gd name="T16" fmla="*/ 725 w 55"/>
                  <a:gd name="T17" fmla="*/ 786 h 52"/>
                  <a:gd name="T18" fmla="*/ 617 w 55"/>
                  <a:gd name="T19" fmla="*/ 730 h 52"/>
                  <a:gd name="T20" fmla="*/ 725 w 55"/>
                  <a:gd name="T21" fmla="*/ 615 h 52"/>
                  <a:gd name="T22" fmla="*/ 743 w 55"/>
                  <a:gd name="T23" fmla="*/ 150 h 52"/>
                  <a:gd name="T24" fmla="*/ 522 w 55"/>
                  <a:gd name="T25" fmla="*/ 115 h 52"/>
                  <a:gd name="T26" fmla="*/ 459 w 55"/>
                  <a:gd name="T27" fmla="*/ 422 h 52"/>
                  <a:gd name="T28" fmla="*/ 429 w 55"/>
                  <a:gd name="T29" fmla="*/ 78 h 5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5" h="52">
                    <a:moveTo>
                      <a:pt x="23" y="1"/>
                    </a:moveTo>
                    <a:cubicBezTo>
                      <a:pt x="23" y="7"/>
                      <a:pt x="23" y="12"/>
                      <a:pt x="22" y="17"/>
                    </a:cubicBezTo>
                    <a:cubicBezTo>
                      <a:pt x="21" y="24"/>
                      <a:pt x="20" y="25"/>
                      <a:pt x="13" y="26"/>
                    </a:cubicBezTo>
                    <a:cubicBezTo>
                      <a:pt x="9" y="27"/>
                      <a:pt x="3" y="24"/>
                      <a:pt x="1" y="28"/>
                    </a:cubicBezTo>
                    <a:cubicBezTo>
                      <a:pt x="0" y="30"/>
                      <a:pt x="4" y="38"/>
                      <a:pt x="5" y="40"/>
                    </a:cubicBezTo>
                    <a:cubicBezTo>
                      <a:pt x="16" y="35"/>
                      <a:pt x="21" y="32"/>
                      <a:pt x="27" y="43"/>
                    </a:cubicBezTo>
                    <a:cubicBezTo>
                      <a:pt x="31" y="48"/>
                      <a:pt x="30" y="47"/>
                      <a:pt x="36" y="46"/>
                    </a:cubicBezTo>
                    <a:cubicBezTo>
                      <a:pt x="42" y="46"/>
                      <a:pt x="46" y="47"/>
                      <a:pt x="50" y="52"/>
                    </a:cubicBezTo>
                    <a:cubicBezTo>
                      <a:pt x="54" y="44"/>
                      <a:pt x="55" y="42"/>
                      <a:pt x="46" y="41"/>
                    </a:cubicBezTo>
                    <a:cubicBezTo>
                      <a:pt x="44" y="40"/>
                      <a:pt x="39" y="40"/>
                      <a:pt x="39" y="38"/>
                    </a:cubicBezTo>
                    <a:cubicBezTo>
                      <a:pt x="38" y="34"/>
                      <a:pt x="44" y="34"/>
                      <a:pt x="46" y="32"/>
                    </a:cubicBezTo>
                    <a:cubicBezTo>
                      <a:pt x="50" y="27"/>
                      <a:pt x="49" y="14"/>
                      <a:pt x="47" y="8"/>
                    </a:cubicBezTo>
                    <a:cubicBezTo>
                      <a:pt x="45" y="0"/>
                      <a:pt x="40" y="5"/>
                      <a:pt x="33" y="6"/>
                    </a:cubicBezTo>
                    <a:cubicBezTo>
                      <a:pt x="34" y="9"/>
                      <a:pt x="36" y="25"/>
                      <a:pt x="29" y="22"/>
                    </a:cubicBezTo>
                    <a:cubicBezTo>
                      <a:pt x="25" y="21"/>
                      <a:pt x="30" y="8"/>
                      <a:pt x="27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2" name="Freeform 376">
                <a:extLst>
                  <a:ext uri="{FF2B5EF4-FFF2-40B4-BE49-F238E27FC236}">
                    <a16:creationId xmlns:a16="http://schemas.microsoft.com/office/drawing/2014/main" id="{6EE1E630-BC9F-4753-8450-4D238D395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213"/>
                <a:ext cx="63" cy="43"/>
              </a:xfrm>
              <a:custGeom>
                <a:avLst/>
                <a:gdLst>
                  <a:gd name="T0" fmla="*/ 0 w 25"/>
                  <a:gd name="T1" fmla="*/ 22 h 16"/>
                  <a:gd name="T2" fmla="*/ 0 w 25"/>
                  <a:gd name="T3" fmla="*/ 290 h 16"/>
                  <a:gd name="T4" fmla="*/ 255 w 25"/>
                  <a:gd name="T5" fmla="*/ 290 h 16"/>
                  <a:gd name="T6" fmla="*/ 50 w 25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6">
                    <a:moveTo>
                      <a:pt x="0" y="1"/>
                    </a:moveTo>
                    <a:cubicBezTo>
                      <a:pt x="5" y="5"/>
                      <a:pt x="3" y="10"/>
                      <a:pt x="0" y="15"/>
                    </a:cubicBezTo>
                    <a:cubicBezTo>
                      <a:pt x="2" y="15"/>
                      <a:pt x="13" y="16"/>
                      <a:pt x="16" y="15"/>
                    </a:cubicBezTo>
                    <a:cubicBezTo>
                      <a:pt x="25" y="10"/>
                      <a:pt x="8" y="0"/>
                      <a:pt x="3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3" name="Freeform 377">
                <a:extLst>
                  <a:ext uri="{FF2B5EF4-FFF2-40B4-BE49-F238E27FC236}">
                    <a16:creationId xmlns:a16="http://schemas.microsoft.com/office/drawing/2014/main" id="{D28D6A3F-8470-47AA-A465-55CBD72C9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259"/>
                <a:ext cx="135" cy="98"/>
              </a:xfrm>
              <a:custGeom>
                <a:avLst/>
                <a:gdLst>
                  <a:gd name="T0" fmla="*/ 438 w 54"/>
                  <a:gd name="T1" fmla="*/ 77 h 37"/>
                  <a:gd name="T2" fmla="*/ 113 w 54"/>
                  <a:gd name="T3" fmla="*/ 238 h 37"/>
                  <a:gd name="T4" fmla="*/ 125 w 54"/>
                  <a:gd name="T5" fmla="*/ 630 h 37"/>
                  <a:gd name="T6" fmla="*/ 408 w 54"/>
                  <a:gd name="T7" fmla="*/ 408 h 37"/>
                  <a:gd name="T8" fmla="*/ 563 w 54"/>
                  <a:gd name="T9" fmla="*/ 519 h 37"/>
                  <a:gd name="T10" fmla="*/ 813 w 54"/>
                  <a:gd name="T11" fmla="*/ 21 h 37"/>
                  <a:gd name="T12" fmla="*/ 550 w 54"/>
                  <a:gd name="T13" fmla="*/ 3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7">
                    <a:moveTo>
                      <a:pt x="28" y="4"/>
                    </a:moveTo>
                    <a:cubicBezTo>
                      <a:pt x="27" y="14"/>
                      <a:pt x="14" y="10"/>
                      <a:pt x="7" y="13"/>
                    </a:cubicBezTo>
                    <a:cubicBezTo>
                      <a:pt x="1" y="15"/>
                      <a:pt x="0" y="32"/>
                      <a:pt x="8" y="34"/>
                    </a:cubicBezTo>
                    <a:cubicBezTo>
                      <a:pt x="15" y="37"/>
                      <a:pt x="20" y="24"/>
                      <a:pt x="26" y="22"/>
                    </a:cubicBezTo>
                    <a:cubicBezTo>
                      <a:pt x="31" y="20"/>
                      <a:pt x="36" y="22"/>
                      <a:pt x="36" y="28"/>
                    </a:cubicBezTo>
                    <a:cubicBezTo>
                      <a:pt x="47" y="27"/>
                      <a:pt x="54" y="12"/>
                      <a:pt x="52" y="1"/>
                    </a:cubicBezTo>
                    <a:cubicBezTo>
                      <a:pt x="47" y="0"/>
                      <a:pt x="41" y="4"/>
                      <a:pt x="35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4" name="Freeform 378">
                <a:extLst>
                  <a:ext uri="{FF2B5EF4-FFF2-40B4-BE49-F238E27FC236}">
                    <a16:creationId xmlns:a16="http://schemas.microsoft.com/office/drawing/2014/main" id="{CCF19E35-4BF6-494D-A5CA-C59A66F6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264"/>
                <a:ext cx="162" cy="203"/>
              </a:xfrm>
              <a:custGeom>
                <a:avLst/>
                <a:gdLst>
                  <a:gd name="T0" fmla="*/ 105 w 65"/>
                  <a:gd name="T1" fmla="*/ 457 h 76"/>
                  <a:gd name="T2" fmla="*/ 137 w 65"/>
                  <a:gd name="T3" fmla="*/ 606 h 76"/>
                  <a:gd name="T4" fmla="*/ 75 w 65"/>
                  <a:gd name="T5" fmla="*/ 841 h 76"/>
                  <a:gd name="T6" fmla="*/ 0 w 65"/>
                  <a:gd name="T7" fmla="*/ 1071 h 76"/>
                  <a:gd name="T8" fmla="*/ 137 w 65"/>
                  <a:gd name="T9" fmla="*/ 1392 h 76"/>
                  <a:gd name="T10" fmla="*/ 167 w 65"/>
                  <a:gd name="T11" fmla="*/ 991 h 76"/>
                  <a:gd name="T12" fmla="*/ 292 w 65"/>
                  <a:gd name="T13" fmla="*/ 785 h 76"/>
                  <a:gd name="T14" fmla="*/ 466 w 65"/>
                  <a:gd name="T15" fmla="*/ 764 h 76"/>
                  <a:gd name="T16" fmla="*/ 591 w 65"/>
                  <a:gd name="T17" fmla="*/ 649 h 76"/>
                  <a:gd name="T18" fmla="*/ 715 w 65"/>
                  <a:gd name="T19" fmla="*/ 743 h 76"/>
                  <a:gd name="T20" fmla="*/ 790 w 65"/>
                  <a:gd name="T21" fmla="*/ 491 h 76"/>
                  <a:gd name="T22" fmla="*/ 974 w 65"/>
                  <a:gd name="T23" fmla="*/ 422 h 76"/>
                  <a:gd name="T24" fmla="*/ 974 w 65"/>
                  <a:gd name="T25" fmla="*/ 150 h 76"/>
                  <a:gd name="T26" fmla="*/ 900 w 65"/>
                  <a:gd name="T27" fmla="*/ 115 h 76"/>
                  <a:gd name="T28" fmla="*/ 837 w 65"/>
                  <a:gd name="T29" fmla="*/ 0 h 76"/>
                  <a:gd name="T30" fmla="*/ 715 w 65"/>
                  <a:gd name="T31" fmla="*/ 248 h 76"/>
                  <a:gd name="T32" fmla="*/ 558 w 65"/>
                  <a:gd name="T33" fmla="*/ 286 h 76"/>
                  <a:gd name="T34" fmla="*/ 386 w 65"/>
                  <a:gd name="T35" fmla="*/ 307 h 76"/>
                  <a:gd name="T36" fmla="*/ 167 w 65"/>
                  <a:gd name="T37" fmla="*/ 379 h 7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5" h="76">
                    <a:moveTo>
                      <a:pt x="7" y="24"/>
                    </a:moveTo>
                    <a:cubicBezTo>
                      <a:pt x="7" y="27"/>
                      <a:pt x="9" y="29"/>
                      <a:pt x="9" y="32"/>
                    </a:cubicBezTo>
                    <a:cubicBezTo>
                      <a:pt x="10" y="37"/>
                      <a:pt x="7" y="40"/>
                      <a:pt x="5" y="44"/>
                    </a:cubicBezTo>
                    <a:cubicBezTo>
                      <a:pt x="3" y="47"/>
                      <a:pt x="0" y="52"/>
                      <a:pt x="0" y="56"/>
                    </a:cubicBezTo>
                    <a:cubicBezTo>
                      <a:pt x="0" y="61"/>
                      <a:pt x="2" y="76"/>
                      <a:pt x="9" y="73"/>
                    </a:cubicBezTo>
                    <a:cubicBezTo>
                      <a:pt x="10" y="66"/>
                      <a:pt x="11" y="59"/>
                      <a:pt x="11" y="52"/>
                    </a:cubicBezTo>
                    <a:cubicBezTo>
                      <a:pt x="12" y="46"/>
                      <a:pt x="11" y="37"/>
                      <a:pt x="19" y="41"/>
                    </a:cubicBezTo>
                    <a:cubicBezTo>
                      <a:pt x="24" y="43"/>
                      <a:pt x="25" y="46"/>
                      <a:pt x="30" y="40"/>
                    </a:cubicBezTo>
                    <a:cubicBezTo>
                      <a:pt x="33" y="37"/>
                      <a:pt x="33" y="34"/>
                      <a:pt x="38" y="34"/>
                    </a:cubicBezTo>
                    <a:cubicBezTo>
                      <a:pt x="41" y="35"/>
                      <a:pt x="44" y="38"/>
                      <a:pt x="46" y="39"/>
                    </a:cubicBezTo>
                    <a:cubicBezTo>
                      <a:pt x="48" y="36"/>
                      <a:pt x="48" y="29"/>
                      <a:pt x="51" y="26"/>
                    </a:cubicBezTo>
                    <a:cubicBezTo>
                      <a:pt x="54" y="24"/>
                      <a:pt x="60" y="25"/>
                      <a:pt x="63" y="22"/>
                    </a:cubicBezTo>
                    <a:cubicBezTo>
                      <a:pt x="65" y="19"/>
                      <a:pt x="64" y="11"/>
                      <a:pt x="63" y="8"/>
                    </a:cubicBezTo>
                    <a:cubicBezTo>
                      <a:pt x="63" y="8"/>
                      <a:pt x="59" y="7"/>
                      <a:pt x="58" y="6"/>
                    </a:cubicBezTo>
                    <a:cubicBezTo>
                      <a:pt x="56" y="4"/>
                      <a:pt x="56" y="2"/>
                      <a:pt x="54" y="0"/>
                    </a:cubicBezTo>
                    <a:cubicBezTo>
                      <a:pt x="51" y="4"/>
                      <a:pt x="51" y="10"/>
                      <a:pt x="46" y="13"/>
                    </a:cubicBezTo>
                    <a:cubicBezTo>
                      <a:pt x="43" y="16"/>
                      <a:pt x="41" y="16"/>
                      <a:pt x="36" y="15"/>
                    </a:cubicBezTo>
                    <a:cubicBezTo>
                      <a:pt x="32" y="14"/>
                      <a:pt x="30" y="14"/>
                      <a:pt x="25" y="16"/>
                    </a:cubicBezTo>
                    <a:cubicBezTo>
                      <a:pt x="20" y="18"/>
                      <a:pt x="16" y="18"/>
                      <a:pt x="11" y="2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5" name="Freeform 379">
                <a:extLst>
                  <a:ext uri="{FF2B5EF4-FFF2-40B4-BE49-F238E27FC236}">
                    <a16:creationId xmlns:a16="http://schemas.microsoft.com/office/drawing/2014/main" id="{9554ECBB-3BF4-4930-A3A4-0679140BB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2224"/>
                <a:ext cx="62" cy="85"/>
              </a:xfrm>
              <a:custGeom>
                <a:avLst/>
                <a:gdLst>
                  <a:gd name="T0" fmla="*/ 0 w 25"/>
                  <a:gd name="T1" fmla="*/ 21 h 32"/>
                  <a:gd name="T2" fmla="*/ 62 w 25"/>
                  <a:gd name="T3" fmla="*/ 170 h 32"/>
                  <a:gd name="T4" fmla="*/ 74 w 25"/>
                  <a:gd name="T5" fmla="*/ 375 h 32"/>
                  <a:gd name="T6" fmla="*/ 136 w 25"/>
                  <a:gd name="T7" fmla="*/ 600 h 32"/>
                  <a:gd name="T8" fmla="*/ 258 w 25"/>
                  <a:gd name="T9" fmla="*/ 465 h 32"/>
                  <a:gd name="T10" fmla="*/ 382 w 25"/>
                  <a:gd name="T11" fmla="*/ 452 h 32"/>
                  <a:gd name="T12" fmla="*/ 92 w 2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2">
                    <a:moveTo>
                      <a:pt x="0" y="1"/>
                    </a:moveTo>
                    <a:cubicBezTo>
                      <a:pt x="1" y="4"/>
                      <a:pt x="3" y="6"/>
                      <a:pt x="4" y="9"/>
                    </a:cubicBezTo>
                    <a:cubicBezTo>
                      <a:pt x="6" y="13"/>
                      <a:pt x="5" y="15"/>
                      <a:pt x="5" y="20"/>
                    </a:cubicBezTo>
                    <a:cubicBezTo>
                      <a:pt x="5" y="23"/>
                      <a:pt x="6" y="29"/>
                      <a:pt x="9" y="32"/>
                    </a:cubicBezTo>
                    <a:cubicBezTo>
                      <a:pt x="11" y="30"/>
                      <a:pt x="14" y="26"/>
                      <a:pt x="17" y="25"/>
                    </a:cubicBezTo>
                    <a:cubicBezTo>
                      <a:pt x="19" y="24"/>
                      <a:pt x="22" y="25"/>
                      <a:pt x="25" y="24"/>
                    </a:cubicBezTo>
                    <a:cubicBezTo>
                      <a:pt x="22" y="12"/>
                      <a:pt x="17" y="5"/>
                      <a:pt x="6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6" name="Freeform 380">
                <a:extLst>
                  <a:ext uri="{FF2B5EF4-FFF2-40B4-BE49-F238E27FC236}">
                    <a16:creationId xmlns:a16="http://schemas.microsoft.com/office/drawing/2014/main" id="{7822E838-66A6-49E9-A9F0-4DBBE6BBC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205"/>
                <a:ext cx="78" cy="64"/>
              </a:xfrm>
              <a:custGeom>
                <a:avLst/>
                <a:gdLst>
                  <a:gd name="T0" fmla="*/ 0 w 31"/>
                  <a:gd name="T1" fmla="*/ 264 h 24"/>
                  <a:gd name="T2" fmla="*/ 400 w 31"/>
                  <a:gd name="T3" fmla="*/ 21 h 24"/>
                  <a:gd name="T4" fmla="*/ 476 w 31"/>
                  <a:gd name="T5" fmla="*/ 56 h 24"/>
                  <a:gd name="T6" fmla="*/ 493 w 31"/>
                  <a:gd name="T7" fmla="*/ 307 h 24"/>
                  <a:gd name="T8" fmla="*/ 254 w 31"/>
                  <a:gd name="T9" fmla="*/ 307 h 24"/>
                  <a:gd name="T10" fmla="*/ 83 w 31"/>
                  <a:gd name="T11" fmla="*/ 456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4">
                    <a:moveTo>
                      <a:pt x="0" y="14"/>
                    </a:moveTo>
                    <a:cubicBezTo>
                      <a:pt x="9" y="13"/>
                      <a:pt x="16" y="2"/>
                      <a:pt x="25" y="1"/>
                    </a:cubicBezTo>
                    <a:cubicBezTo>
                      <a:pt x="29" y="1"/>
                      <a:pt x="27" y="0"/>
                      <a:pt x="30" y="3"/>
                    </a:cubicBezTo>
                    <a:cubicBezTo>
                      <a:pt x="31" y="6"/>
                      <a:pt x="31" y="13"/>
                      <a:pt x="31" y="16"/>
                    </a:cubicBezTo>
                    <a:cubicBezTo>
                      <a:pt x="26" y="15"/>
                      <a:pt x="21" y="14"/>
                      <a:pt x="16" y="16"/>
                    </a:cubicBezTo>
                    <a:cubicBezTo>
                      <a:pt x="11" y="18"/>
                      <a:pt x="9" y="23"/>
                      <a:pt x="5" y="2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7" name="Freeform 381">
                <a:extLst>
                  <a:ext uri="{FF2B5EF4-FFF2-40B4-BE49-F238E27FC236}">
                    <a16:creationId xmlns:a16="http://schemas.microsoft.com/office/drawing/2014/main" id="{54E19AFE-DD3A-4F06-B955-F6FD06A1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224"/>
                <a:ext cx="60" cy="75"/>
              </a:xfrm>
              <a:custGeom>
                <a:avLst/>
                <a:gdLst>
                  <a:gd name="T0" fmla="*/ 20 w 24"/>
                  <a:gd name="T1" fmla="*/ 171 h 28"/>
                  <a:gd name="T2" fmla="*/ 220 w 24"/>
                  <a:gd name="T3" fmla="*/ 273 h 28"/>
                  <a:gd name="T4" fmla="*/ 313 w 24"/>
                  <a:gd name="T5" fmla="*/ 538 h 28"/>
                  <a:gd name="T6" fmla="*/ 300 w 24"/>
                  <a:gd name="T7" fmla="*/ 94 h 28"/>
                  <a:gd name="T8" fmla="*/ 0 w 24"/>
                  <a:gd name="T9" fmla="*/ 5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1" y="9"/>
                    </a:moveTo>
                    <a:cubicBezTo>
                      <a:pt x="3" y="16"/>
                      <a:pt x="9" y="13"/>
                      <a:pt x="14" y="14"/>
                    </a:cubicBezTo>
                    <a:cubicBezTo>
                      <a:pt x="19" y="16"/>
                      <a:pt x="24" y="23"/>
                      <a:pt x="20" y="28"/>
                    </a:cubicBezTo>
                    <a:cubicBezTo>
                      <a:pt x="22" y="22"/>
                      <a:pt x="23" y="11"/>
                      <a:pt x="19" y="5"/>
                    </a:cubicBezTo>
                    <a:cubicBezTo>
                      <a:pt x="14" y="0"/>
                      <a:pt x="7" y="3"/>
                      <a:pt x="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8" name="Freeform 382">
                <a:extLst>
                  <a:ext uri="{FF2B5EF4-FFF2-40B4-BE49-F238E27FC236}">
                    <a16:creationId xmlns:a16="http://schemas.microsoft.com/office/drawing/2014/main" id="{4C706FE5-2D90-4F0F-A0E5-EE565EC9C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157"/>
                <a:ext cx="88" cy="83"/>
              </a:xfrm>
              <a:custGeom>
                <a:avLst/>
                <a:gdLst>
                  <a:gd name="T0" fmla="*/ 505 w 35"/>
                  <a:gd name="T1" fmla="*/ 35 h 31"/>
                  <a:gd name="T2" fmla="*/ 505 w 35"/>
                  <a:gd name="T3" fmla="*/ 458 h 31"/>
                  <a:gd name="T4" fmla="*/ 347 w 35"/>
                  <a:gd name="T5" fmla="*/ 367 h 31"/>
                  <a:gd name="T6" fmla="*/ 126 w 35"/>
                  <a:gd name="T7" fmla="*/ 209 h 31"/>
                  <a:gd name="T8" fmla="*/ 410 w 35"/>
                  <a:gd name="T9" fmla="*/ 7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2" y="2"/>
                    </a:moveTo>
                    <a:cubicBezTo>
                      <a:pt x="31" y="8"/>
                      <a:pt x="35" y="19"/>
                      <a:pt x="32" y="24"/>
                    </a:cubicBezTo>
                    <a:cubicBezTo>
                      <a:pt x="28" y="31"/>
                      <a:pt x="25" y="22"/>
                      <a:pt x="22" y="19"/>
                    </a:cubicBezTo>
                    <a:cubicBezTo>
                      <a:pt x="17" y="14"/>
                      <a:pt x="12" y="16"/>
                      <a:pt x="8" y="11"/>
                    </a:cubicBezTo>
                    <a:cubicBezTo>
                      <a:pt x="0" y="0"/>
                      <a:pt x="21" y="6"/>
                      <a:pt x="26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9" name="Freeform 383">
                <a:extLst>
                  <a:ext uri="{FF2B5EF4-FFF2-40B4-BE49-F238E27FC236}">
                    <a16:creationId xmlns:a16="http://schemas.microsoft.com/office/drawing/2014/main" id="{8B394733-3305-43F9-AF84-25C61F5B6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2363"/>
                <a:ext cx="88" cy="122"/>
              </a:xfrm>
              <a:custGeom>
                <a:avLst/>
                <a:gdLst>
                  <a:gd name="T0" fmla="*/ 380 w 35"/>
                  <a:gd name="T1" fmla="*/ 0 h 46"/>
                  <a:gd name="T2" fmla="*/ 367 w 35"/>
                  <a:gd name="T3" fmla="*/ 294 h 46"/>
                  <a:gd name="T4" fmla="*/ 209 w 35"/>
                  <a:gd name="T5" fmla="*/ 451 h 46"/>
                  <a:gd name="T6" fmla="*/ 20 w 35"/>
                  <a:gd name="T7" fmla="*/ 780 h 46"/>
                  <a:gd name="T8" fmla="*/ 254 w 35"/>
                  <a:gd name="T9" fmla="*/ 745 h 46"/>
                  <a:gd name="T10" fmla="*/ 443 w 35"/>
                  <a:gd name="T11" fmla="*/ 822 h 46"/>
                  <a:gd name="T12" fmla="*/ 493 w 35"/>
                  <a:gd name="T13" fmla="*/ 43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46">
                    <a:moveTo>
                      <a:pt x="24" y="0"/>
                    </a:moveTo>
                    <a:cubicBezTo>
                      <a:pt x="23" y="6"/>
                      <a:pt x="25" y="11"/>
                      <a:pt x="23" y="16"/>
                    </a:cubicBezTo>
                    <a:cubicBezTo>
                      <a:pt x="21" y="24"/>
                      <a:pt x="19" y="22"/>
                      <a:pt x="13" y="24"/>
                    </a:cubicBezTo>
                    <a:cubicBezTo>
                      <a:pt x="9" y="25"/>
                      <a:pt x="0" y="37"/>
                      <a:pt x="1" y="42"/>
                    </a:cubicBezTo>
                    <a:cubicBezTo>
                      <a:pt x="6" y="40"/>
                      <a:pt x="12" y="39"/>
                      <a:pt x="16" y="40"/>
                    </a:cubicBezTo>
                    <a:cubicBezTo>
                      <a:pt x="20" y="42"/>
                      <a:pt x="23" y="46"/>
                      <a:pt x="28" y="44"/>
                    </a:cubicBezTo>
                    <a:cubicBezTo>
                      <a:pt x="35" y="42"/>
                      <a:pt x="33" y="28"/>
                      <a:pt x="31" y="2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0" name="Freeform 384">
                <a:extLst>
                  <a:ext uri="{FF2B5EF4-FFF2-40B4-BE49-F238E27FC236}">
                    <a16:creationId xmlns:a16="http://schemas.microsoft.com/office/drawing/2014/main" id="{91283496-51E7-4201-9409-B8801BD8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357"/>
                <a:ext cx="70" cy="88"/>
              </a:xfrm>
              <a:custGeom>
                <a:avLst/>
                <a:gdLst>
                  <a:gd name="T0" fmla="*/ 313 w 28"/>
                  <a:gd name="T1" fmla="*/ 0 h 33"/>
                  <a:gd name="T2" fmla="*/ 363 w 28"/>
                  <a:gd name="T3" fmla="*/ 435 h 33"/>
                  <a:gd name="T4" fmla="*/ 395 w 28"/>
                  <a:gd name="T5" fmla="*/ 589 h 33"/>
                  <a:gd name="T6" fmla="*/ 270 w 28"/>
                  <a:gd name="T7" fmla="*/ 533 h 33"/>
                  <a:gd name="T8" fmla="*/ 113 w 28"/>
                  <a:gd name="T9" fmla="*/ 341 h 33"/>
                  <a:gd name="T10" fmla="*/ 20 w 28"/>
                  <a:gd name="T11" fmla="*/ 32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33">
                    <a:moveTo>
                      <a:pt x="20" y="0"/>
                    </a:moveTo>
                    <a:cubicBezTo>
                      <a:pt x="15" y="9"/>
                      <a:pt x="19" y="14"/>
                      <a:pt x="23" y="23"/>
                    </a:cubicBezTo>
                    <a:cubicBezTo>
                      <a:pt x="24" y="25"/>
                      <a:pt x="28" y="29"/>
                      <a:pt x="25" y="31"/>
                    </a:cubicBezTo>
                    <a:cubicBezTo>
                      <a:pt x="23" y="33"/>
                      <a:pt x="18" y="30"/>
                      <a:pt x="17" y="28"/>
                    </a:cubicBezTo>
                    <a:cubicBezTo>
                      <a:pt x="13" y="24"/>
                      <a:pt x="14" y="20"/>
                      <a:pt x="7" y="18"/>
                    </a:cubicBezTo>
                    <a:cubicBezTo>
                      <a:pt x="5" y="17"/>
                      <a:pt x="0" y="18"/>
                      <a:pt x="1" y="1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1" name="Freeform 385">
                <a:extLst>
                  <a:ext uri="{FF2B5EF4-FFF2-40B4-BE49-F238E27FC236}">
                    <a16:creationId xmlns:a16="http://schemas.microsoft.com/office/drawing/2014/main" id="{0D49B3E5-A51C-45B3-91E4-7D964F7C6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395"/>
                <a:ext cx="60" cy="53"/>
              </a:xfrm>
              <a:custGeom>
                <a:avLst/>
                <a:gdLst>
                  <a:gd name="T0" fmla="*/ 33 w 24"/>
                  <a:gd name="T1" fmla="*/ 0 h 20"/>
                  <a:gd name="T2" fmla="*/ 238 w 24"/>
                  <a:gd name="T3" fmla="*/ 148 h 20"/>
                  <a:gd name="T4" fmla="*/ 363 w 24"/>
                  <a:gd name="T5" fmla="*/ 315 h 20"/>
                  <a:gd name="T6" fmla="*/ 250 w 24"/>
                  <a:gd name="T7" fmla="*/ 294 h 20"/>
                  <a:gd name="T8" fmla="*/ 0 w 24"/>
                  <a:gd name="T9" fmla="*/ 14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2" y="0"/>
                    </a:moveTo>
                    <a:cubicBezTo>
                      <a:pt x="5" y="6"/>
                      <a:pt x="10" y="6"/>
                      <a:pt x="15" y="8"/>
                    </a:cubicBezTo>
                    <a:cubicBezTo>
                      <a:pt x="19" y="9"/>
                      <a:pt x="24" y="12"/>
                      <a:pt x="23" y="17"/>
                    </a:cubicBezTo>
                    <a:cubicBezTo>
                      <a:pt x="23" y="20"/>
                      <a:pt x="20" y="18"/>
                      <a:pt x="16" y="16"/>
                    </a:cubicBezTo>
                    <a:cubicBezTo>
                      <a:pt x="11" y="14"/>
                      <a:pt x="2" y="11"/>
                      <a:pt x="0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2" name="Freeform 386">
                <a:extLst>
                  <a:ext uri="{FF2B5EF4-FFF2-40B4-BE49-F238E27FC236}">
                    <a16:creationId xmlns:a16="http://schemas.microsoft.com/office/drawing/2014/main" id="{7F511171-A4D8-476E-998B-AB94BA436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227"/>
                <a:ext cx="63" cy="61"/>
              </a:xfrm>
              <a:custGeom>
                <a:avLst/>
                <a:gdLst>
                  <a:gd name="T0" fmla="*/ 20 w 25"/>
                  <a:gd name="T1" fmla="*/ 430 h 23"/>
                  <a:gd name="T2" fmla="*/ 381 w 25"/>
                  <a:gd name="T3" fmla="*/ 133 h 23"/>
                  <a:gd name="T4" fmla="*/ 0 w 25"/>
                  <a:gd name="T5" fmla="*/ 14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3">
                    <a:moveTo>
                      <a:pt x="1" y="23"/>
                    </a:moveTo>
                    <a:cubicBezTo>
                      <a:pt x="2" y="13"/>
                      <a:pt x="25" y="14"/>
                      <a:pt x="24" y="7"/>
                    </a:cubicBezTo>
                    <a:cubicBezTo>
                      <a:pt x="23" y="0"/>
                      <a:pt x="3" y="9"/>
                      <a:pt x="0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3" name="Freeform 387">
                <a:extLst>
                  <a:ext uri="{FF2B5EF4-FFF2-40B4-BE49-F238E27FC236}">
                    <a16:creationId xmlns:a16="http://schemas.microsoft.com/office/drawing/2014/main" id="{3489DE0E-E660-422D-9E12-E7393E5C2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155"/>
                <a:ext cx="70" cy="74"/>
              </a:xfrm>
              <a:custGeom>
                <a:avLst/>
                <a:gdLst>
                  <a:gd name="T0" fmla="*/ 125 w 28"/>
                  <a:gd name="T1" fmla="*/ 518 h 28"/>
                  <a:gd name="T2" fmla="*/ 238 w 28"/>
                  <a:gd name="T3" fmla="*/ 349 h 28"/>
                  <a:gd name="T4" fmla="*/ 375 w 28"/>
                  <a:gd name="T5" fmla="*/ 280 h 28"/>
                  <a:gd name="T6" fmla="*/ 438 w 28"/>
                  <a:gd name="T7" fmla="*/ 21 h 28"/>
                  <a:gd name="T8" fmla="*/ 283 w 28"/>
                  <a:gd name="T9" fmla="*/ 0 h 28"/>
                  <a:gd name="T10" fmla="*/ 208 w 28"/>
                  <a:gd name="T11" fmla="*/ 259 h 28"/>
                  <a:gd name="T12" fmla="*/ 0 w 28"/>
                  <a:gd name="T13" fmla="*/ 404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8" y="28"/>
                    </a:moveTo>
                    <a:cubicBezTo>
                      <a:pt x="10" y="25"/>
                      <a:pt x="12" y="21"/>
                      <a:pt x="15" y="19"/>
                    </a:cubicBezTo>
                    <a:cubicBezTo>
                      <a:pt x="18" y="17"/>
                      <a:pt x="22" y="18"/>
                      <a:pt x="24" y="15"/>
                    </a:cubicBezTo>
                    <a:cubicBezTo>
                      <a:pt x="28" y="11"/>
                      <a:pt x="28" y="6"/>
                      <a:pt x="28" y="1"/>
                    </a:cubicBezTo>
                    <a:cubicBezTo>
                      <a:pt x="24" y="1"/>
                      <a:pt x="21" y="1"/>
                      <a:pt x="18" y="0"/>
                    </a:cubicBezTo>
                    <a:cubicBezTo>
                      <a:pt x="19" y="5"/>
                      <a:pt x="16" y="10"/>
                      <a:pt x="13" y="14"/>
                    </a:cubicBezTo>
                    <a:cubicBezTo>
                      <a:pt x="9" y="18"/>
                      <a:pt x="3" y="18"/>
                      <a:pt x="0" y="2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4" name="Freeform 388">
                <a:extLst>
                  <a:ext uri="{FF2B5EF4-FFF2-40B4-BE49-F238E27FC236}">
                    <a16:creationId xmlns:a16="http://schemas.microsoft.com/office/drawing/2014/main" id="{99DB5C2D-681B-4DA2-8FF5-5016AA58C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331"/>
                <a:ext cx="82" cy="112"/>
              </a:xfrm>
              <a:custGeom>
                <a:avLst/>
                <a:gdLst>
                  <a:gd name="T0" fmla="*/ 62 w 33"/>
                  <a:gd name="T1" fmla="*/ 56 h 42"/>
                  <a:gd name="T2" fmla="*/ 62 w 33"/>
                  <a:gd name="T3" fmla="*/ 264 h 42"/>
                  <a:gd name="T4" fmla="*/ 62 w 33"/>
                  <a:gd name="T5" fmla="*/ 568 h 42"/>
                  <a:gd name="T6" fmla="*/ 30 w 33"/>
                  <a:gd name="T7" fmla="*/ 776 h 42"/>
                  <a:gd name="T8" fmla="*/ 137 w 33"/>
                  <a:gd name="T9" fmla="*/ 776 h 42"/>
                  <a:gd name="T10" fmla="*/ 258 w 33"/>
                  <a:gd name="T11" fmla="*/ 285 h 42"/>
                  <a:gd name="T12" fmla="*/ 432 w 33"/>
                  <a:gd name="T13" fmla="*/ 683 h 42"/>
                  <a:gd name="T14" fmla="*/ 507 w 33"/>
                  <a:gd name="T15" fmla="*/ 589 h 42"/>
                  <a:gd name="T16" fmla="*/ 432 w 33"/>
                  <a:gd name="T17" fmla="*/ 192 h 42"/>
                  <a:gd name="T18" fmla="*/ 62 w 33"/>
                  <a:gd name="T19" fmla="*/ 21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" h="42">
                    <a:moveTo>
                      <a:pt x="4" y="3"/>
                    </a:moveTo>
                    <a:cubicBezTo>
                      <a:pt x="4" y="7"/>
                      <a:pt x="4" y="9"/>
                      <a:pt x="4" y="14"/>
                    </a:cubicBezTo>
                    <a:cubicBezTo>
                      <a:pt x="5" y="20"/>
                      <a:pt x="6" y="25"/>
                      <a:pt x="4" y="30"/>
                    </a:cubicBezTo>
                    <a:cubicBezTo>
                      <a:pt x="3" y="32"/>
                      <a:pt x="0" y="38"/>
                      <a:pt x="2" y="41"/>
                    </a:cubicBezTo>
                    <a:cubicBezTo>
                      <a:pt x="4" y="42"/>
                      <a:pt x="7" y="40"/>
                      <a:pt x="9" y="41"/>
                    </a:cubicBezTo>
                    <a:cubicBezTo>
                      <a:pt x="9" y="36"/>
                      <a:pt x="8" y="10"/>
                      <a:pt x="17" y="15"/>
                    </a:cubicBezTo>
                    <a:cubicBezTo>
                      <a:pt x="23" y="19"/>
                      <a:pt x="24" y="31"/>
                      <a:pt x="28" y="36"/>
                    </a:cubicBezTo>
                    <a:cubicBezTo>
                      <a:pt x="29" y="34"/>
                      <a:pt x="31" y="32"/>
                      <a:pt x="33" y="31"/>
                    </a:cubicBezTo>
                    <a:cubicBezTo>
                      <a:pt x="28" y="23"/>
                      <a:pt x="29" y="18"/>
                      <a:pt x="28" y="10"/>
                    </a:cubicBezTo>
                    <a:cubicBezTo>
                      <a:pt x="26" y="0"/>
                      <a:pt x="13" y="3"/>
                      <a:pt x="4" y="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5" name="Freeform 389">
                <a:extLst>
                  <a:ext uri="{FF2B5EF4-FFF2-40B4-BE49-F238E27FC236}">
                    <a16:creationId xmlns:a16="http://schemas.microsoft.com/office/drawing/2014/main" id="{622422B3-1283-4F9E-B3F6-E58A99F32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291"/>
                <a:ext cx="50" cy="69"/>
              </a:xfrm>
              <a:custGeom>
                <a:avLst/>
                <a:gdLst>
                  <a:gd name="T0" fmla="*/ 0 w 20"/>
                  <a:gd name="T1" fmla="*/ 111 h 26"/>
                  <a:gd name="T2" fmla="*/ 125 w 20"/>
                  <a:gd name="T3" fmla="*/ 281 h 26"/>
                  <a:gd name="T4" fmla="*/ 220 w 20"/>
                  <a:gd name="T5" fmla="*/ 486 h 26"/>
                  <a:gd name="T6" fmla="*/ 313 w 20"/>
                  <a:gd name="T7" fmla="*/ 295 h 26"/>
                  <a:gd name="T8" fmla="*/ 20 w 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0" y="6"/>
                    </a:moveTo>
                    <a:cubicBezTo>
                      <a:pt x="0" y="10"/>
                      <a:pt x="5" y="12"/>
                      <a:pt x="8" y="15"/>
                    </a:cubicBezTo>
                    <a:cubicBezTo>
                      <a:pt x="11" y="18"/>
                      <a:pt x="13" y="22"/>
                      <a:pt x="14" y="26"/>
                    </a:cubicBezTo>
                    <a:cubicBezTo>
                      <a:pt x="16" y="24"/>
                      <a:pt x="18" y="19"/>
                      <a:pt x="20" y="16"/>
                    </a:cubicBezTo>
                    <a:cubicBezTo>
                      <a:pt x="12" y="15"/>
                      <a:pt x="9" y="3"/>
                      <a:pt x="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6" name="Freeform 390">
                <a:extLst>
                  <a:ext uri="{FF2B5EF4-FFF2-40B4-BE49-F238E27FC236}">
                    <a16:creationId xmlns:a16="http://schemas.microsoft.com/office/drawing/2014/main" id="{6E545704-A899-4B72-8220-4ABB3E3DB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184"/>
                <a:ext cx="40" cy="56"/>
              </a:xfrm>
              <a:custGeom>
                <a:avLst/>
                <a:gdLst>
                  <a:gd name="T0" fmla="*/ 145 w 16"/>
                  <a:gd name="T1" fmla="*/ 0 h 21"/>
                  <a:gd name="T2" fmla="*/ 0 w 16"/>
                  <a:gd name="T3" fmla="*/ 248 h 21"/>
                  <a:gd name="T4" fmla="*/ 175 w 16"/>
                  <a:gd name="T5" fmla="*/ 2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9" y="0"/>
                    </a:moveTo>
                    <a:cubicBezTo>
                      <a:pt x="13" y="6"/>
                      <a:pt x="8" y="17"/>
                      <a:pt x="0" y="13"/>
                    </a:cubicBezTo>
                    <a:cubicBezTo>
                      <a:pt x="13" y="21"/>
                      <a:pt x="16" y="14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7" name="Freeform 391">
                <a:extLst>
                  <a:ext uri="{FF2B5EF4-FFF2-40B4-BE49-F238E27FC236}">
                    <a16:creationId xmlns:a16="http://schemas.microsoft.com/office/drawing/2014/main" id="{E9EF13D3-581B-42B0-A144-5B33309CB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2320"/>
                <a:ext cx="27" cy="43"/>
              </a:xfrm>
              <a:custGeom>
                <a:avLst/>
                <a:gdLst>
                  <a:gd name="T0" fmla="*/ 133 w 11"/>
                  <a:gd name="T1" fmla="*/ 0 h 16"/>
                  <a:gd name="T2" fmla="*/ 12 w 11"/>
                  <a:gd name="T3" fmla="*/ 312 h 16"/>
                  <a:gd name="T4" fmla="*/ 162 w 11"/>
                  <a:gd name="T5" fmla="*/ 3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9" y="0"/>
                    </a:moveTo>
                    <a:cubicBezTo>
                      <a:pt x="1" y="0"/>
                      <a:pt x="0" y="10"/>
                      <a:pt x="1" y="16"/>
                    </a:cubicBezTo>
                    <a:cubicBezTo>
                      <a:pt x="0" y="6"/>
                      <a:pt x="11" y="9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8" name="Freeform 392">
                <a:extLst>
                  <a:ext uri="{FF2B5EF4-FFF2-40B4-BE49-F238E27FC236}">
                    <a16:creationId xmlns:a16="http://schemas.microsoft.com/office/drawing/2014/main" id="{73683955-D885-44C3-9D7B-FFCF845D6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216"/>
                <a:ext cx="30" cy="72"/>
              </a:xfrm>
              <a:custGeom>
                <a:avLst/>
                <a:gdLst>
                  <a:gd name="T0" fmla="*/ 50 w 12"/>
                  <a:gd name="T1" fmla="*/ 0 h 27"/>
                  <a:gd name="T2" fmla="*/ 20 w 12"/>
                  <a:gd name="T3" fmla="*/ 512 h 27"/>
                  <a:gd name="T4" fmla="*/ 175 w 12"/>
                  <a:gd name="T5" fmla="*/ 320 h 27"/>
                  <a:gd name="T6" fmla="*/ 113 w 12"/>
                  <a:gd name="T7" fmla="*/ 3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7">
                    <a:moveTo>
                      <a:pt x="3" y="0"/>
                    </a:moveTo>
                    <a:cubicBezTo>
                      <a:pt x="11" y="10"/>
                      <a:pt x="0" y="18"/>
                      <a:pt x="1" y="27"/>
                    </a:cubicBezTo>
                    <a:cubicBezTo>
                      <a:pt x="4" y="22"/>
                      <a:pt x="9" y="22"/>
                      <a:pt x="11" y="17"/>
                    </a:cubicBezTo>
                    <a:cubicBezTo>
                      <a:pt x="12" y="13"/>
                      <a:pt x="9" y="5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9" name="Freeform 393">
                <a:extLst>
                  <a:ext uri="{FF2B5EF4-FFF2-40B4-BE49-F238E27FC236}">
                    <a16:creationId xmlns:a16="http://schemas.microsoft.com/office/drawing/2014/main" id="{29CC44EB-F543-4FB4-8EE7-F81EF97F4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267"/>
                <a:ext cx="47" cy="40"/>
              </a:xfrm>
              <a:custGeom>
                <a:avLst/>
                <a:gdLst>
                  <a:gd name="T0" fmla="*/ 245 w 19"/>
                  <a:gd name="T1" fmla="*/ 0 h 15"/>
                  <a:gd name="T2" fmla="*/ 0 w 19"/>
                  <a:gd name="T3" fmla="*/ 171 h 15"/>
                  <a:gd name="T4" fmla="*/ 195 w 19"/>
                  <a:gd name="T5" fmla="*/ 248 h 15"/>
                  <a:gd name="T6" fmla="*/ 257 w 19"/>
                  <a:gd name="T7" fmla="*/ 3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16" y="0"/>
                    </a:moveTo>
                    <a:cubicBezTo>
                      <a:pt x="14" y="7"/>
                      <a:pt x="7" y="15"/>
                      <a:pt x="0" y="9"/>
                    </a:cubicBezTo>
                    <a:cubicBezTo>
                      <a:pt x="3" y="10"/>
                      <a:pt x="9" y="14"/>
                      <a:pt x="13" y="13"/>
                    </a:cubicBezTo>
                    <a:cubicBezTo>
                      <a:pt x="19" y="12"/>
                      <a:pt x="16" y="5"/>
                      <a:pt x="1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0" name="Freeform 394">
                <a:extLst>
                  <a:ext uri="{FF2B5EF4-FFF2-40B4-BE49-F238E27FC236}">
                    <a16:creationId xmlns:a16="http://schemas.microsoft.com/office/drawing/2014/main" id="{0CCB7245-5030-4983-8EDD-6FF582796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2395"/>
                <a:ext cx="52" cy="88"/>
              </a:xfrm>
              <a:custGeom>
                <a:avLst/>
                <a:gdLst>
                  <a:gd name="T0" fmla="*/ 42 w 21"/>
                  <a:gd name="T1" fmla="*/ 477 h 33"/>
                  <a:gd name="T2" fmla="*/ 196 w 21"/>
                  <a:gd name="T3" fmla="*/ 307 h 33"/>
                  <a:gd name="T4" fmla="*/ 319 w 21"/>
                  <a:gd name="T5" fmla="*/ 0 h 33"/>
                  <a:gd name="T6" fmla="*/ 12 w 21"/>
                  <a:gd name="T7" fmla="*/ 627 h 33"/>
                  <a:gd name="T8" fmla="*/ 12 w 21"/>
                  <a:gd name="T9" fmla="*/ 568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3">
                    <a:moveTo>
                      <a:pt x="3" y="25"/>
                    </a:moveTo>
                    <a:cubicBezTo>
                      <a:pt x="4" y="17"/>
                      <a:pt x="9" y="19"/>
                      <a:pt x="13" y="16"/>
                    </a:cubicBezTo>
                    <a:cubicBezTo>
                      <a:pt x="18" y="12"/>
                      <a:pt x="19" y="6"/>
                      <a:pt x="21" y="0"/>
                    </a:cubicBezTo>
                    <a:cubicBezTo>
                      <a:pt x="21" y="18"/>
                      <a:pt x="11" y="22"/>
                      <a:pt x="1" y="33"/>
                    </a:cubicBezTo>
                    <a:cubicBezTo>
                      <a:pt x="0" y="32"/>
                      <a:pt x="0" y="31"/>
                      <a:pt x="1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1" name="Freeform 395">
                <a:extLst>
                  <a:ext uri="{FF2B5EF4-FFF2-40B4-BE49-F238E27FC236}">
                    <a16:creationId xmlns:a16="http://schemas.microsoft.com/office/drawing/2014/main" id="{593679D2-524D-40D0-AE64-EEA64864B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157"/>
                <a:ext cx="28" cy="176"/>
              </a:xfrm>
              <a:custGeom>
                <a:avLst/>
                <a:gdLst>
                  <a:gd name="T0" fmla="*/ 84 w 11"/>
                  <a:gd name="T1" fmla="*/ 0 h 66"/>
                  <a:gd name="T2" fmla="*/ 51 w 11"/>
                  <a:gd name="T3" fmla="*/ 227 h 66"/>
                  <a:gd name="T4" fmla="*/ 20 w 11"/>
                  <a:gd name="T5" fmla="*/ 477 h 66"/>
                  <a:gd name="T6" fmla="*/ 64 w 11"/>
                  <a:gd name="T7" fmla="*/ 1251 h 66"/>
                  <a:gd name="T8" fmla="*/ 84 w 11"/>
                  <a:gd name="T9" fmla="*/ 1045 h 66"/>
                  <a:gd name="T10" fmla="*/ 163 w 11"/>
                  <a:gd name="T11" fmla="*/ 627 h 66"/>
                  <a:gd name="T12" fmla="*/ 150 w 11"/>
                  <a:gd name="T13" fmla="*/ 17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66">
                    <a:moveTo>
                      <a:pt x="5" y="0"/>
                    </a:moveTo>
                    <a:cubicBezTo>
                      <a:pt x="5" y="4"/>
                      <a:pt x="3" y="8"/>
                      <a:pt x="3" y="12"/>
                    </a:cubicBezTo>
                    <a:cubicBezTo>
                      <a:pt x="2" y="16"/>
                      <a:pt x="1" y="20"/>
                      <a:pt x="1" y="25"/>
                    </a:cubicBezTo>
                    <a:cubicBezTo>
                      <a:pt x="0" y="38"/>
                      <a:pt x="3" y="52"/>
                      <a:pt x="4" y="66"/>
                    </a:cubicBezTo>
                    <a:cubicBezTo>
                      <a:pt x="3" y="63"/>
                      <a:pt x="4" y="58"/>
                      <a:pt x="5" y="55"/>
                    </a:cubicBezTo>
                    <a:cubicBezTo>
                      <a:pt x="7" y="47"/>
                      <a:pt x="9" y="40"/>
                      <a:pt x="10" y="33"/>
                    </a:cubicBezTo>
                    <a:cubicBezTo>
                      <a:pt x="11" y="25"/>
                      <a:pt x="10" y="16"/>
                      <a:pt x="9" y="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2" name="Freeform 396">
                <a:extLst>
                  <a:ext uri="{FF2B5EF4-FFF2-40B4-BE49-F238E27FC236}">
                    <a16:creationId xmlns:a16="http://schemas.microsoft.com/office/drawing/2014/main" id="{F0CF0DEF-1C48-48C1-AD11-2BD3EC6EE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285"/>
                <a:ext cx="33" cy="160"/>
              </a:xfrm>
              <a:custGeom>
                <a:avLst/>
                <a:gdLst>
                  <a:gd name="T0" fmla="*/ 180 w 13"/>
                  <a:gd name="T1" fmla="*/ 0 h 60"/>
                  <a:gd name="T2" fmla="*/ 213 w 13"/>
                  <a:gd name="T3" fmla="*/ 419 h 60"/>
                  <a:gd name="T4" fmla="*/ 160 w 13"/>
                  <a:gd name="T5" fmla="*/ 776 h 60"/>
                  <a:gd name="T6" fmla="*/ 63 w 13"/>
                  <a:gd name="T7" fmla="*/ 1139 h 60"/>
                  <a:gd name="T8" fmla="*/ 51 w 13"/>
                  <a:gd name="T9" fmla="*/ 1059 h 60"/>
                  <a:gd name="T10" fmla="*/ 0 w 13"/>
                  <a:gd name="T11" fmla="*/ 661 h 60"/>
                  <a:gd name="T12" fmla="*/ 63 w 13"/>
                  <a:gd name="T13" fmla="*/ 264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0">
                    <a:moveTo>
                      <a:pt x="11" y="0"/>
                    </a:moveTo>
                    <a:cubicBezTo>
                      <a:pt x="12" y="7"/>
                      <a:pt x="13" y="15"/>
                      <a:pt x="13" y="22"/>
                    </a:cubicBezTo>
                    <a:cubicBezTo>
                      <a:pt x="13" y="28"/>
                      <a:pt x="11" y="34"/>
                      <a:pt x="10" y="41"/>
                    </a:cubicBezTo>
                    <a:cubicBezTo>
                      <a:pt x="9" y="47"/>
                      <a:pt x="8" y="55"/>
                      <a:pt x="4" y="60"/>
                    </a:cubicBezTo>
                    <a:cubicBezTo>
                      <a:pt x="3" y="59"/>
                      <a:pt x="3" y="58"/>
                      <a:pt x="3" y="56"/>
                    </a:cubicBezTo>
                    <a:cubicBezTo>
                      <a:pt x="2" y="49"/>
                      <a:pt x="0" y="42"/>
                      <a:pt x="0" y="35"/>
                    </a:cubicBezTo>
                    <a:cubicBezTo>
                      <a:pt x="0" y="27"/>
                      <a:pt x="4" y="21"/>
                      <a:pt x="4" y="1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3" name="Oval 397">
                <a:extLst>
                  <a:ext uri="{FF2B5EF4-FFF2-40B4-BE49-F238E27FC236}">
                    <a16:creationId xmlns:a16="http://schemas.microsoft.com/office/drawing/2014/main" id="{A10DC65E-600D-4E03-99F3-87671AA80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2144"/>
                <a:ext cx="7" cy="8"/>
              </a:xfrm>
              <a:prstGeom prst="ellipse">
                <a:avLst/>
              </a:pr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4" name="Oval 398">
                <a:extLst>
                  <a:ext uri="{FF2B5EF4-FFF2-40B4-BE49-F238E27FC236}">
                    <a16:creationId xmlns:a16="http://schemas.microsoft.com/office/drawing/2014/main" id="{5B10417D-62F6-4A05-B227-1B434ABE2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5" y="2155"/>
                <a:ext cx="7" cy="8"/>
              </a:xfrm>
              <a:prstGeom prst="ellipse">
                <a:avLst/>
              </a:pr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5" name="Oval 399">
                <a:extLst>
                  <a:ext uri="{FF2B5EF4-FFF2-40B4-BE49-F238E27FC236}">
                    <a16:creationId xmlns:a16="http://schemas.microsoft.com/office/drawing/2014/main" id="{4DA2F4C5-E5D0-43FC-AFDE-3D93A7CF4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2141"/>
                <a:ext cx="5" cy="6"/>
              </a:xfrm>
              <a:prstGeom prst="ellipse">
                <a:avLst/>
              </a:pr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6" name="Oval 400">
                <a:extLst>
                  <a:ext uri="{FF2B5EF4-FFF2-40B4-BE49-F238E27FC236}">
                    <a16:creationId xmlns:a16="http://schemas.microsoft.com/office/drawing/2014/main" id="{9C3DD289-21E1-4A27-B540-892C05B16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2131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7" name="Oval 401">
                <a:extLst>
                  <a:ext uri="{FF2B5EF4-FFF2-40B4-BE49-F238E27FC236}">
                    <a16:creationId xmlns:a16="http://schemas.microsoft.com/office/drawing/2014/main" id="{8313A907-58B3-44A5-BCF7-AE82E03E4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2141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8" name="Oval 402">
                <a:extLst>
                  <a:ext uri="{FF2B5EF4-FFF2-40B4-BE49-F238E27FC236}">
                    <a16:creationId xmlns:a16="http://schemas.microsoft.com/office/drawing/2014/main" id="{B9B80BC2-E993-4E62-BD49-F0991E5A3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5" y="2149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9" name="Oval 403">
                <a:extLst>
                  <a:ext uri="{FF2B5EF4-FFF2-40B4-BE49-F238E27FC236}">
                    <a16:creationId xmlns:a16="http://schemas.microsoft.com/office/drawing/2014/main" id="{6863D0AA-CCF5-45D4-A0DE-3481DA0AD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2157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0" name="Oval 404">
                <a:extLst>
                  <a:ext uri="{FF2B5EF4-FFF2-40B4-BE49-F238E27FC236}">
                    <a16:creationId xmlns:a16="http://schemas.microsoft.com/office/drawing/2014/main" id="{76294F30-02F3-4DE4-A8BB-B28C4AD31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" y="2099"/>
                <a:ext cx="7" cy="5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1" name="Oval 405">
                <a:extLst>
                  <a:ext uri="{FF2B5EF4-FFF2-40B4-BE49-F238E27FC236}">
                    <a16:creationId xmlns:a16="http://schemas.microsoft.com/office/drawing/2014/main" id="{2AF60807-53E6-478D-B126-B5A74D9AC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115"/>
                <a:ext cx="8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2" name="Oval 406">
                <a:extLst>
                  <a:ext uri="{FF2B5EF4-FFF2-40B4-BE49-F238E27FC236}">
                    <a16:creationId xmlns:a16="http://schemas.microsoft.com/office/drawing/2014/main" id="{48C712AA-8C8D-430B-B268-9ED20BA7F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2107"/>
                <a:ext cx="8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3" name="Oval 407">
                <a:extLst>
                  <a:ext uri="{FF2B5EF4-FFF2-40B4-BE49-F238E27FC236}">
                    <a16:creationId xmlns:a16="http://schemas.microsoft.com/office/drawing/2014/main" id="{1D8D8212-B88C-4031-8FD5-ADA93747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2120"/>
                <a:ext cx="8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4" name="Oval 408">
                <a:extLst>
                  <a:ext uri="{FF2B5EF4-FFF2-40B4-BE49-F238E27FC236}">
                    <a16:creationId xmlns:a16="http://schemas.microsoft.com/office/drawing/2014/main" id="{B6DA5207-EFC6-43D0-B693-ED5C2F4D2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136"/>
                <a:ext cx="5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5" name="Oval 409">
                <a:extLst>
                  <a:ext uri="{FF2B5EF4-FFF2-40B4-BE49-F238E27FC236}">
                    <a16:creationId xmlns:a16="http://schemas.microsoft.com/office/drawing/2014/main" id="{A99ADF4E-D7F3-4B2D-8CD3-445EF59A3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0" y="2160"/>
                <a:ext cx="7" cy="5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6" name="Oval 410">
                <a:extLst>
                  <a:ext uri="{FF2B5EF4-FFF2-40B4-BE49-F238E27FC236}">
                    <a16:creationId xmlns:a16="http://schemas.microsoft.com/office/drawing/2014/main" id="{E4C6FC77-F134-4F2E-ACF5-7BE1BD4E6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2131"/>
                <a:ext cx="8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7" name="Oval 411">
                <a:extLst>
                  <a:ext uri="{FF2B5EF4-FFF2-40B4-BE49-F238E27FC236}">
                    <a16:creationId xmlns:a16="http://schemas.microsoft.com/office/drawing/2014/main" id="{F8035EDF-3E02-43FE-83E9-02333FF58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0" y="2128"/>
                <a:ext cx="7" cy="5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8" name="Oval 412">
                <a:extLst>
                  <a:ext uri="{FF2B5EF4-FFF2-40B4-BE49-F238E27FC236}">
                    <a16:creationId xmlns:a16="http://schemas.microsoft.com/office/drawing/2014/main" id="{901E2553-9C81-4998-9EBF-3BFE65C07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5" y="2101"/>
                <a:ext cx="5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9" name="Oval 413">
                <a:extLst>
                  <a:ext uri="{FF2B5EF4-FFF2-40B4-BE49-F238E27FC236}">
                    <a16:creationId xmlns:a16="http://schemas.microsoft.com/office/drawing/2014/main" id="{0DDBCE59-04F1-43E9-A648-2E52F9BCF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091"/>
                <a:ext cx="8" cy="5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0" name="Oval 414">
                <a:extLst>
                  <a:ext uri="{FF2B5EF4-FFF2-40B4-BE49-F238E27FC236}">
                    <a16:creationId xmlns:a16="http://schemas.microsoft.com/office/drawing/2014/main" id="{254E8C7F-B6D0-4443-9118-EBDAB312E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5" y="2101"/>
                <a:ext cx="5" cy="6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1" name="Oval 415">
                <a:extLst>
                  <a:ext uri="{FF2B5EF4-FFF2-40B4-BE49-F238E27FC236}">
                    <a16:creationId xmlns:a16="http://schemas.microsoft.com/office/drawing/2014/main" id="{2503057C-1D36-45DF-8570-6035843D5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112"/>
                <a:ext cx="8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2" name="Oval 416">
                <a:extLst>
                  <a:ext uri="{FF2B5EF4-FFF2-40B4-BE49-F238E27FC236}">
                    <a16:creationId xmlns:a16="http://schemas.microsoft.com/office/drawing/2014/main" id="{F1F6321E-3547-4638-A55F-579A66FED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5" y="2397"/>
                <a:ext cx="5" cy="6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3" name="Oval 417">
                <a:extLst>
                  <a:ext uri="{FF2B5EF4-FFF2-40B4-BE49-F238E27FC236}">
                    <a16:creationId xmlns:a16="http://schemas.microsoft.com/office/drawing/2014/main" id="{B07330EF-3E9A-4DDA-8F63-13246B633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403"/>
                <a:ext cx="5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4" name="Oval 418">
                <a:extLst>
                  <a:ext uri="{FF2B5EF4-FFF2-40B4-BE49-F238E27FC236}">
                    <a16:creationId xmlns:a16="http://schemas.microsoft.com/office/drawing/2014/main" id="{2CAEA5C7-A284-472E-B216-31FDDA09E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2389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5" name="Oval 419">
                <a:extLst>
                  <a:ext uri="{FF2B5EF4-FFF2-40B4-BE49-F238E27FC236}">
                    <a16:creationId xmlns:a16="http://schemas.microsoft.com/office/drawing/2014/main" id="{E3652EC1-00AA-4EA2-8943-49C91D88F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0" y="2384"/>
                <a:ext cx="5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6" name="Oval 420">
                <a:extLst>
                  <a:ext uri="{FF2B5EF4-FFF2-40B4-BE49-F238E27FC236}">
                    <a16:creationId xmlns:a16="http://schemas.microsoft.com/office/drawing/2014/main" id="{86D5A334-FFCA-4F29-AFAB-A98A3C80C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2408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7" name="Oval 421">
                <a:extLst>
                  <a:ext uri="{FF2B5EF4-FFF2-40B4-BE49-F238E27FC236}">
                    <a16:creationId xmlns:a16="http://schemas.microsoft.com/office/drawing/2014/main" id="{A43B235F-3E13-4C15-8AF1-FED248323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403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8" name="Oval 422">
                <a:extLst>
                  <a:ext uri="{FF2B5EF4-FFF2-40B4-BE49-F238E27FC236}">
                    <a16:creationId xmlns:a16="http://schemas.microsoft.com/office/drawing/2014/main" id="{8AADDC9B-C7E7-4061-ACE4-4E9D213BB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7" y="2416"/>
                <a:ext cx="8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9" name="Oval 423">
                <a:extLst>
                  <a:ext uri="{FF2B5EF4-FFF2-40B4-BE49-F238E27FC236}">
                    <a16:creationId xmlns:a16="http://schemas.microsoft.com/office/drawing/2014/main" id="{16E5608F-B9A4-47B4-BE99-04E37314B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405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0" name="Oval 424">
                <a:extLst>
                  <a:ext uri="{FF2B5EF4-FFF2-40B4-BE49-F238E27FC236}">
                    <a16:creationId xmlns:a16="http://schemas.microsoft.com/office/drawing/2014/main" id="{11ECDB2B-1EF6-4B21-B355-34AB471CB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2416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1" name="Oval 425">
                <a:extLst>
                  <a:ext uri="{FF2B5EF4-FFF2-40B4-BE49-F238E27FC236}">
                    <a16:creationId xmlns:a16="http://schemas.microsoft.com/office/drawing/2014/main" id="{D3BF6249-EB77-4671-81B7-3725840F9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395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2" name="Oval 426">
                <a:extLst>
                  <a:ext uri="{FF2B5EF4-FFF2-40B4-BE49-F238E27FC236}">
                    <a16:creationId xmlns:a16="http://schemas.microsoft.com/office/drawing/2014/main" id="{B1000CBD-E6E2-4461-AADB-0EC063E0E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" y="2416"/>
                <a:ext cx="7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3" name="Oval 427">
                <a:extLst>
                  <a:ext uri="{FF2B5EF4-FFF2-40B4-BE49-F238E27FC236}">
                    <a16:creationId xmlns:a16="http://schemas.microsoft.com/office/drawing/2014/main" id="{C61B05C5-C481-475C-9F4A-5DBB10E95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0" y="2408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4" name="Oval 428">
                <a:extLst>
                  <a:ext uri="{FF2B5EF4-FFF2-40B4-BE49-F238E27FC236}">
                    <a16:creationId xmlns:a16="http://schemas.microsoft.com/office/drawing/2014/main" id="{4D139E51-F103-4B86-809E-067CC5211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0" y="2416"/>
                <a:ext cx="7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5" name="Oval 429">
                <a:extLst>
                  <a:ext uri="{FF2B5EF4-FFF2-40B4-BE49-F238E27FC236}">
                    <a16:creationId xmlns:a16="http://schemas.microsoft.com/office/drawing/2014/main" id="{1FB2908C-0B37-4919-99F8-4A149BE67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0" y="2427"/>
                <a:ext cx="7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6" name="Oval 430">
                <a:extLst>
                  <a:ext uri="{FF2B5EF4-FFF2-40B4-BE49-F238E27FC236}">
                    <a16:creationId xmlns:a16="http://schemas.microsoft.com/office/drawing/2014/main" id="{EE3C200B-D8F3-464B-A2C4-261F94CF7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421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7" name="Oval 431">
                <a:extLst>
                  <a:ext uri="{FF2B5EF4-FFF2-40B4-BE49-F238E27FC236}">
                    <a16:creationId xmlns:a16="http://schemas.microsoft.com/office/drawing/2014/main" id="{BC97E324-5A5A-4D85-B161-5149B230D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5" y="2405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8" name="Oval 432">
                <a:extLst>
                  <a:ext uri="{FF2B5EF4-FFF2-40B4-BE49-F238E27FC236}">
                    <a16:creationId xmlns:a16="http://schemas.microsoft.com/office/drawing/2014/main" id="{322F6467-F25C-4BDC-B395-9B1875AF8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2392"/>
                <a:ext cx="5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9" name="Oval 433">
                <a:extLst>
                  <a:ext uri="{FF2B5EF4-FFF2-40B4-BE49-F238E27FC236}">
                    <a16:creationId xmlns:a16="http://schemas.microsoft.com/office/drawing/2014/main" id="{A2B46410-0C39-4972-AE48-0AA5BB8BC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0" y="2413"/>
                <a:ext cx="7" cy="6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0" name="Oval 434">
                <a:extLst>
                  <a:ext uri="{FF2B5EF4-FFF2-40B4-BE49-F238E27FC236}">
                    <a16:creationId xmlns:a16="http://schemas.microsoft.com/office/drawing/2014/main" id="{FCB81CEA-F4C0-4EC6-8228-093BF8357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2400"/>
                <a:ext cx="5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1" name="Oval 435">
                <a:extLst>
                  <a:ext uri="{FF2B5EF4-FFF2-40B4-BE49-F238E27FC236}">
                    <a16:creationId xmlns:a16="http://schemas.microsoft.com/office/drawing/2014/main" id="{ACBDA813-B2CB-4350-86A8-AED0C3D47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" y="2400"/>
                <a:ext cx="7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2" name="Oval 436">
                <a:extLst>
                  <a:ext uri="{FF2B5EF4-FFF2-40B4-BE49-F238E27FC236}">
                    <a16:creationId xmlns:a16="http://schemas.microsoft.com/office/drawing/2014/main" id="{D18C9F76-0490-4215-8957-806C5CDF1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" y="2389"/>
                <a:ext cx="7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3" name="Oval 437">
                <a:extLst>
                  <a:ext uri="{FF2B5EF4-FFF2-40B4-BE49-F238E27FC236}">
                    <a16:creationId xmlns:a16="http://schemas.microsoft.com/office/drawing/2014/main" id="{33965D95-A203-464D-AEAB-AC2796D93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2384"/>
                <a:ext cx="5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4" name="Oval 438">
                <a:extLst>
                  <a:ext uri="{FF2B5EF4-FFF2-40B4-BE49-F238E27FC236}">
                    <a16:creationId xmlns:a16="http://schemas.microsoft.com/office/drawing/2014/main" id="{245BBE99-D791-4DAF-A6BA-3856EF5BE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411"/>
                <a:ext cx="8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5" name="Oval 439">
                <a:extLst>
                  <a:ext uri="{FF2B5EF4-FFF2-40B4-BE49-F238E27FC236}">
                    <a16:creationId xmlns:a16="http://schemas.microsoft.com/office/drawing/2014/main" id="{9DC45056-0839-4FE0-8D31-8547C0579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5" y="2400"/>
                <a:ext cx="7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6" name="Oval 440">
                <a:extLst>
                  <a:ext uri="{FF2B5EF4-FFF2-40B4-BE49-F238E27FC236}">
                    <a16:creationId xmlns:a16="http://schemas.microsoft.com/office/drawing/2014/main" id="{222AB5D2-9275-4D22-9EE1-BCA17A5B2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2400"/>
                <a:ext cx="5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7" name="Oval 441">
                <a:extLst>
                  <a:ext uri="{FF2B5EF4-FFF2-40B4-BE49-F238E27FC236}">
                    <a16:creationId xmlns:a16="http://schemas.microsoft.com/office/drawing/2014/main" id="{CC237F2F-FED7-4AD3-ADEE-E26D02C56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101"/>
                <a:ext cx="8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8" name="Oval 442">
                <a:extLst>
                  <a:ext uri="{FF2B5EF4-FFF2-40B4-BE49-F238E27FC236}">
                    <a16:creationId xmlns:a16="http://schemas.microsoft.com/office/drawing/2014/main" id="{57BF57E2-25F8-4167-9189-638C92FF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0" y="2109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9" name="Oval 443">
                <a:extLst>
                  <a:ext uri="{FF2B5EF4-FFF2-40B4-BE49-F238E27FC236}">
                    <a16:creationId xmlns:a16="http://schemas.microsoft.com/office/drawing/2014/main" id="{0799B29C-D673-4DC5-B02B-D0AE7F9C5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2091"/>
                <a:ext cx="5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0" name="Oval 444">
                <a:extLst>
                  <a:ext uri="{FF2B5EF4-FFF2-40B4-BE49-F238E27FC236}">
                    <a16:creationId xmlns:a16="http://schemas.microsoft.com/office/drawing/2014/main" id="{330C7CBD-987E-404C-8F3C-AB3EB1B48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2083"/>
                <a:ext cx="5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1" name="Oval 445">
                <a:extLst>
                  <a:ext uri="{FF2B5EF4-FFF2-40B4-BE49-F238E27FC236}">
                    <a16:creationId xmlns:a16="http://schemas.microsoft.com/office/drawing/2014/main" id="{E1473E1C-8262-4E95-A007-A294A4D24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0" y="2091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2" name="Oval 446">
                <a:extLst>
                  <a:ext uri="{FF2B5EF4-FFF2-40B4-BE49-F238E27FC236}">
                    <a16:creationId xmlns:a16="http://schemas.microsoft.com/office/drawing/2014/main" id="{FFC719E7-5014-4418-9236-4AC7E5309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101"/>
                <a:ext cx="7" cy="6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3" name="Oval 447">
                <a:extLst>
                  <a:ext uri="{FF2B5EF4-FFF2-40B4-BE49-F238E27FC236}">
                    <a16:creationId xmlns:a16="http://schemas.microsoft.com/office/drawing/2014/main" id="{6E28DA90-0589-4151-9284-5486EB147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112"/>
                <a:ext cx="8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4" name="Oval 448">
                <a:extLst>
                  <a:ext uri="{FF2B5EF4-FFF2-40B4-BE49-F238E27FC236}">
                    <a16:creationId xmlns:a16="http://schemas.microsoft.com/office/drawing/2014/main" id="{2E9A84A5-E516-4988-A1D8-CCAAEC86D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2093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5" name="Oval 449">
                <a:extLst>
                  <a:ext uri="{FF2B5EF4-FFF2-40B4-BE49-F238E27FC236}">
                    <a16:creationId xmlns:a16="http://schemas.microsoft.com/office/drawing/2014/main" id="{D88C6590-7F76-4AFE-BB24-830B35703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099"/>
                <a:ext cx="8" cy="5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6" name="Oval 450">
                <a:extLst>
                  <a:ext uri="{FF2B5EF4-FFF2-40B4-BE49-F238E27FC236}">
                    <a16:creationId xmlns:a16="http://schemas.microsoft.com/office/drawing/2014/main" id="{CA094A38-6096-45B3-929A-566CBE119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5" y="2109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7" name="Oval 451">
                <a:extLst>
                  <a:ext uri="{FF2B5EF4-FFF2-40B4-BE49-F238E27FC236}">
                    <a16:creationId xmlns:a16="http://schemas.microsoft.com/office/drawing/2014/main" id="{863CA30B-7C4D-43B6-9EA3-F4BFE44E2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33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8" name="Oval 452">
                <a:extLst>
                  <a:ext uri="{FF2B5EF4-FFF2-40B4-BE49-F238E27FC236}">
                    <a16:creationId xmlns:a16="http://schemas.microsoft.com/office/drawing/2014/main" id="{4763BA5F-2FBF-43E6-9CE2-FCFB5D444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2141"/>
                <a:ext cx="8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9" name="Oval 453">
                <a:extLst>
                  <a:ext uri="{FF2B5EF4-FFF2-40B4-BE49-F238E27FC236}">
                    <a16:creationId xmlns:a16="http://schemas.microsoft.com/office/drawing/2014/main" id="{7F5B879E-3059-438A-8051-938D02C2E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" y="2136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0" name="Oval 454">
                <a:extLst>
                  <a:ext uri="{FF2B5EF4-FFF2-40B4-BE49-F238E27FC236}">
                    <a16:creationId xmlns:a16="http://schemas.microsoft.com/office/drawing/2014/main" id="{126AFF29-756A-4763-8BD2-BA1E4C6BC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25"/>
                <a:ext cx="5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1" name="Oval 455">
                <a:extLst>
                  <a:ext uri="{FF2B5EF4-FFF2-40B4-BE49-F238E27FC236}">
                    <a16:creationId xmlns:a16="http://schemas.microsoft.com/office/drawing/2014/main" id="{53527A4F-DD9C-4F92-A8DC-34506511C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44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2" name="Oval 456">
                <a:extLst>
                  <a:ext uri="{FF2B5EF4-FFF2-40B4-BE49-F238E27FC236}">
                    <a16:creationId xmlns:a16="http://schemas.microsoft.com/office/drawing/2014/main" id="{3D2CB2F9-23CE-46A0-9D20-C2273255C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7" y="2160"/>
                <a:ext cx="8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3" name="Oval 457">
                <a:extLst>
                  <a:ext uri="{FF2B5EF4-FFF2-40B4-BE49-F238E27FC236}">
                    <a16:creationId xmlns:a16="http://schemas.microsoft.com/office/drawing/2014/main" id="{4600A5AA-FDA4-45E0-983F-9DF0854DC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" y="2096"/>
                <a:ext cx="7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4" name="Oval 458">
                <a:extLst>
                  <a:ext uri="{FF2B5EF4-FFF2-40B4-BE49-F238E27FC236}">
                    <a16:creationId xmlns:a16="http://schemas.microsoft.com/office/drawing/2014/main" id="{D433E9F9-942D-4581-A124-DE1E76B8B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0" y="2085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5" name="Oval 459">
                <a:extLst>
                  <a:ext uri="{FF2B5EF4-FFF2-40B4-BE49-F238E27FC236}">
                    <a16:creationId xmlns:a16="http://schemas.microsoft.com/office/drawing/2014/main" id="{09BC5104-0CC9-47CE-91AA-0122A6D7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2083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6" name="Oval 460">
                <a:extLst>
                  <a:ext uri="{FF2B5EF4-FFF2-40B4-BE49-F238E27FC236}">
                    <a16:creationId xmlns:a16="http://schemas.microsoft.com/office/drawing/2014/main" id="{D9F72C8A-7E0C-47AF-A3C7-6FE8E89B1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069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7" name="Oval 461">
                <a:extLst>
                  <a:ext uri="{FF2B5EF4-FFF2-40B4-BE49-F238E27FC236}">
                    <a16:creationId xmlns:a16="http://schemas.microsoft.com/office/drawing/2014/main" id="{B04F7A1A-6B41-476D-8184-6542CF722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" y="2077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8" name="Oval 462">
                <a:extLst>
                  <a:ext uri="{FF2B5EF4-FFF2-40B4-BE49-F238E27FC236}">
                    <a16:creationId xmlns:a16="http://schemas.microsoft.com/office/drawing/2014/main" id="{2C52FB4E-3426-4E8C-BC0B-FAFAB9F49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2077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9" name="Oval 463">
                <a:extLst>
                  <a:ext uri="{FF2B5EF4-FFF2-40B4-BE49-F238E27FC236}">
                    <a16:creationId xmlns:a16="http://schemas.microsoft.com/office/drawing/2014/main" id="{B497FBB6-0698-4D0F-9DA1-B5E0C1129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" y="2091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0" name="Oval 464">
                <a:extLst>
                  <a:ext uri="{FF2B5EF4-FFF2-40B4-BE49-F238E27FC236}">
                    <a16:creationId xmlns:a16="http://schemas.microsoft.com/office/drawing/2014/main" id="{0FD57002-56C6-40BC-BC11-C1D0D8B21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077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1" name="Oval 465">
                <a:extLst>
                  <a:ext uri="{FF2B5EF4-FFF2-40B4-BE49-F238E27FC236}">
                    <a16:creationId xmlns:a16="http://schemas.microsoft.com/office/drawing/2014/main" id="{FE0967B9-40ED-446B-8951-99A451218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077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2" name="Oval 466">
                <a:extLst>
                  <a:ext uri="{FF2B5EF4-FFF2-40B4-BE49-F238E27FC236}">
                    <a16:creationId xmlns:a16="http://schemas.microsoft.com/office/drawing/2014/main" id="{33C3B49A-DCF6-461A-8E91-4300F3982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088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3" name="Oval 467">
                <a:extLst>
                  <a:ext uri="{FF2B5EF4-FFF2-40B4-BE49-F238E27FC236}">
                    <a16:creationId xmlns:a16="http://schemas.microsoft.com/office/drawing/2014/main" id="{17B4407F-44AE-4902-9F72-9D3F9052A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7" y="2064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4" name="Oval 468">
                <a:extLst>
                  <a:ext uri="{FF2B5EF4-FFF2-40B4-BE49-F238E27FC236}">
                    <a16:creationId xmlns:a16="http://schemas.microsoft.com/office/drawing/2014/main" id="{ADE76C47-CACE-4E86-B6E5-2DB173423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2069"/>
                <a:ext cx="5" cy="6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5" name="Oval 469">
                <a:extLst>
                  <a:ext uri="{FF2B5EF4-FFF2-40B4-BE49-F238E27FC236}">
                    <a16:creationId xmlns:a16="http://schemas.microsoft.com/office/drawing/2014/main" id="{2153B027-06A9-4C3E-96AA-F59ECA18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5" y="2085"/>
                <a:ext cx="7" cy="6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6" name="Oval 470">
                <a:extLst>
                  <a:ext uri="{FF2B5EF4-FFF2-40B4-BE49-F238E27FC236}">
                    <a16:creationId xmlns:a16="http://schemas.microsoft.com/office/drawing/2014/main" id="{B1B88624-85A1-41BB-9B40-A0EA016FC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083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7" name="Oval 471">
                <a:extLst>
                  <a:ext uri="{FF2B5EF4-FFF2-40B4-BE49-F238E27FC236}">
                    <a16:creationId xmlns:a16="http://schemas.microsoft.com/office/drawing/2014/main" id="{85A2DDB9-BA4E-47B3-B48D-53B700C61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072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8" name="Oval 472">
                <a:extLst>
                  <a:ext uri="{FF2B5EF4-FFF2-40B4-BE49-F238E27FC236}">
                    <a16:creationId xmlns:a16="http://schemas.microsoft.com/office/drawing/2014/main" id="{16DC3625-C1A9-4B2B-B133-35FD87F1F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2072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9" name="Oval 473">
                <a:extLst>
                  <a:ext uri="{FF2B5EF4-FFF2-40B4-BE49-F238E27FC236}">
                    <a16:creationId xmlns:a16="http://schemas.microsoft.com/office/drawing/2014/main" id="{344490FE-4639-42A4-AC1A-31AC8FA36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083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0" name="Oval 474">
                <a:extLst>
                  <a:ext uri="{FF2B5EF4-FFF2-40B4-BE49-F238E27FC236}">
                    <a16:creationId xmlns:a16="http://schemas.microsoft.com/office/drawing/2014/main" id="{907245DD-34C8-4D57-95EE-28B7AF9FC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5" y="2080"/>
                <a:ext cx="7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1" name="Oval 475">
                <a:extLst>
                  <a:ext uri="{FF2B5EF4-FFF2-40B4-BE49-F238E27FC236}">
                    <a16:creationId xmlns:a16="http://schemas.microsoft.com/office/drawing/2014/main" id="{C092F4CB-1DEA-4F02-B80B-0D1F39809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2088"/>
                <a:ext cx="5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2" name="Oval 476">
                <a:extLst>
                  <a:ext uri="{FF2B5EF4-FFF2-40B4-BE49-F238E27FC236}">
                    <a16:creationId xmlns:a16="http://schemas.microsoft.com/office/drawing/2014/main" id="{8EE6B28D-33A8-415E-9109-D2DE58BE9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2075"/>
                <a:ext cx="8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3" name="Oval 477">
                <a:extLst>
                  <a:ext uri="{FF2B5EF4-FFF2-40B4-BE49-F238E27FC236}">
                    <a16:creationId xmlns:a16="http://schemas.microsoft.com/office/drawing/2014/main" id="{02023493-3C2F-4081-9385-026D42139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5" y="2085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4" name="Oval 478">
                <a:extLst>
                  <a:ext uri="{FF2B5EF4-FFF2-40B4-BE49-F238E27FC236}">
                    <a16:creationId xmlns:a16="http://schemas.microsoft.com/office/drawing/2014/main" id="{19CFD155-B91D-46A9-8A57-2F1C5A990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5" y="2123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5" name="Oval 479">
                <a:extLst>
                  <a:ext uri="{FF2B5EF4-FFF2-40B4-BE49-F238E27FC236}">
                    <a16:creationId xmlns:a16="http://schemas.microsoft.com/office/drawing/2014/main" id="{7F3143E2-11CE-4FEB-B114-73010363E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12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6" name="Oval 480">
                <a:extLst>
                  <a:ext uri="{FF2B5EF4-FFF2-40B4-BE49-F238E27FC236}">
                    <a16:creationId xmlns:a16="http://schemas.microsoft.com/office/drawing/2014/main" id="{49815C38-CBA3-4538-B34F-715E4678C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120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7" name="Oval 481">
                <a:extLst>
                  <a:ext uri="{FF2B5EF4-FFF2-40B4-BE49-F238E27FC236}">
                    <a16:creationId xmlns:a16="http://schemas.microsoft.com/office/drawing/2014/main" id="{8AC3A3FF-A611-471C-AE9D-0207DC56B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2112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8" name="Oval 482">
                <a:extLst>
                  <a:ext uri="{FF2B5EF4-FFF2-40B4-BE49-F238E27FC236}">
                    <a16:creationId xmlns:a16="http://schemas.microsoft.com/office/drawing/2014/main" id="{D9D18858-7FC5-4B49-963E-D9F8C5CE6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" y="2149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9" name="Oval 483">
                <a:extLst>
                  <a:ext uri="{FF2B5EF4-FFF2-40B4-BE49-F238E27FC236}">
                    <a16:creationId xmlns:a16="http://schemas.microsoft.com/office/drawing/2014/main" id="{A89F5570-9D44-4F7B-B57B-A10FA4DF9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2125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0" name="Oval 484">
                <a:extLst>
                  <a:ext uri="{FF2B5EF4-FFF2-40B4-BE49-F238E27FC236}">
                    <a16:creationId xmlns:a16="http://schemas.microsoft.com/office/drawing/2014/main" id="{1BE8BFFB-4343-4239-B300-8ACC7F7CD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080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1" name="Oval 485">
                <a:extLst>
                  <a:ext uri="{FF2B5EF4-FFF2-40B4-BE49-F238E27FC236}">
                    <a16:creationId xmlns:a16="http://schemas.microsoft.com/office/drawing/2014/main" id="{A2B302F3-BDD9-4587-9483-F4737AC4D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2091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2" name="Oval 486">
                <a:extLst>
                  <a:ext uri="{FF2B5EF4-FFF2-40B4-BE49-F238E27FC236}">
                    <a16:creationId xmlns:a16="http://schemas.microsoft.com/office/drawing/2014/main" id="{117BE674-CD00-4229-BC82-70ED9B0E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088"/>
                <a:ext cx="5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3" name="Oval 487">
                <a:extLst>
                  <a:ext uri="{FF2B5EF4-FFF2-40B4-BE49-F238E27FC236}">
                    <a16:creationId xmlns:a16="http://schemas.microsoft.com/office/drawing/2014/main" id="{F37243A4-E93B-4B55-BB60-A1622F40A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0" y="2088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4" name="Oval 488">
                <a:extLst>
                  <a:ext uri="{FF2B5EF4-FFF2-40B4-BE49-F238E27FC236}">
                    <a16:creationId xmlns:a16="http://schemas.microsoft.com/office/drawing/2014/main" id="{8A179E62-3979-4A06-815A-C67AB733F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2077"/>
                <a:ext cx="8" cy="6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5" name="Oval 489">
                <a:extLst>
                  <a:ext uri="{FF2B5EF4-FFF2-40B4-BE49-F238E27FC236}">
                    <a16:creationId xmlns:a16="http://schemas.microsoft.com/office/drawing/2014/main" id="{0EF8202A-5F48-4703-A630-17708574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2067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6" name="Oval 490">
                <a:extLst>
                  <a:ext uri="{FF2B5EF4-FFF2-40B4-BE49-F238E27FC236}">
                    <a16:creationId xmlns:a16="http://schemas.microsoft.com/office/drawing/2014/main" id="{2EE82879-A4C3-4B72-B387-4CC075CDC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099"/>
                <a:ext cx="7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7" name="Oval 491">
                <a:extLst>
                  <a:ext uri="{FF2B5EF4-FFF2-40B4-BE49-F238E27FC236}">
                    <a16:creationId xmlns:a16="http://schemas.microsoft.com/office/drawing/2014/main" id="{60A4CF41-5BB5-409F-B29D-8B3F0AA11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088"/>
                <a:ext cx="7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7276" name="Oval 492">
              <a:extLst>
                <a:ext uri="{FF2B5EF4-FFF2-40B4-BE49-F238E27FC236}">
                  <a16:creationId xmlns:a16="http://schemas.microsoft.com/office/drawing/2014/main" id="{E95FBEE9-50D9-422B-BF0B-8F90032C1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104"/>
              <a:ext cx="8" cy="8"/>
            </a:xfrm>
            <a:prstGeom prst="ellipse">
              <a:avLst/>
            </a:pr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7" name="Oval 493">
              <a:extLst>
                <a:ext uri="{FF2B5EF4-FFF2-40B4-BE49-F238E27FC236}">
                  <a16:creationId xmlns:a16="http://schemas.microsoft.com/office/drawing/2014/main" id="{AC620DBA-4E11-43E9-8F33-97E3577CD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2109"/>
              <a:ext cx="5" cy="8"/>
            </a:xfrm>
            <a:prstGeom prst="ellipse">
              <a:avLst/>
            </a:pr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8" name="Oval 494">
              <a:extLst>
                <a:ext uri="{FF2B5EF4-FFF2-40B4-BE49-F238E27FC236}">
                  <a16:creationId xmlns:a16="http://schemas.microsoft.com/office/drawing/2014/main" id="{8D343748-EDF7-4A77-81E3-52736A545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123"/>
              <a:ext cx="7" cy="8"/>
            </a:xfrm>
            <a:prstGeom prst="ellipse">
              <a:avLst/>
            </a:pr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9" name="Freeform 495">
              <a:extLst>
                <a:ext uri="{FF2B5EF4-FFF2-40B4-BE49-F238E27FC236}">
                  <a16:creationId xmlns:a16="http://schemas.microsoft.com/office/drawing/2014/main" id="{12A060E6-108F-4A4D-B6B8-DC2F4EFD2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0" y="2064"/>
              <a:ext cx="497" cy="357"/>
            </a:xfrm>
            <a:custGeom>
              <a:avLst/>
              <a:gdLst>
                <a:gd name="T0" fmla="*/ 2837 w 199"/>
                <a:gd name="T1" fmla="*/ 533 h 134"/>
                <a:gd name="T2" fmla="*/ 2195 w 199"/>
                <a:gd name="T3" fmla="*/ 1548 h 134"/>
                <a:gd name="T4" fmla="*/ 2153 w 199"/>
                <a:gd name="T5" fmla="*/ 1044 h 134"/>
                <a:gd name="T6" fmla="*/ 2153 w 199"/>
                <a:gd name="T7" fmla="*/ 418 h 134"/>
                <a:gd name="T8" fmla="*/ 2028 w 199"/>
                <a:gd name="T9" fmla="*/ 149 h 134"/>
                <a:gd name="T10" fmla="*/ 1966 w 199"/>
                <a:gd name="T11" fmla="*/ 874 h 134"/>
                <a:gd name="T12" fmla="*/ 1871 w 199"/>
                <a:gd name="T13" fmla="*/ 1761 h 134"/>
                <a:gd name="T14" fmla="*/ 1496 w 199"/>
                <a:gd name="T15" fmla="*/ 1702 h 134"/>
                <a:gd name="T16" fmla="*/ 762 w 199"/>
                <a:gd name="T17" fmla="*/ 1305 h 134"/>
                <a:gd name="T18" fmla="*/ 217 w 199"/>
                <a:gd name="T19" fmla="*/ 397 h 134"/>
                <a:gd name="T20" fmla="*/ 92 w 199"/>
                <a:gd name="T21" fmla="*/ 1284 h 134"/>
                <a:gd name="T22" fmla="*/ 155 w 199"/>
                <a:gd name="T23" fmla="*/ 2512 h 134"/>
                <a:gd name="T24" fmla="*/ 167 w 199"/>
                <a:gd name="T25" fmla="*/ 2102 h 134"/>
                <a:gd name="T26" fmla="*/ 262 w 199"/>
                <a:gd name="T27" fmla="*/ 1172 h 134"/>
                <a:gd name="T28" fmla="*/ 1136 w 199"/>
                <a:gd name="T29" fmla="*/ 1660 h 134"/>
                <a:gd name="T30" fmla="*/ 1746 w 199"/>
                <a:gd name="T31" fmla="*/ 2022 h 134"/>
                <a:gd name="T32" fmla="*/ 1746 w 199"/>
                <a:gd name="T33" fmla="*/ 2384 h 134"/>
                <a:gd name="T34" fmla="*/ 2133 w 199"/>
                <a:gd name="T35" fmla="*/ 1796 h 134"/>
                <a:gd name="T36" fmla="*/ 2620 w 199"/>
                <a:gd name="T37" fmla="*/ 943 h 134"/>
                <a:gd name="T38" fmla="*/ 2912 w 199"/>
                <a:gd name="T39" fmla="*/ 1740 h 134"/>
                <a:gd name="T40" fmla="*/ 3099 w 199"/>
                <a:gd name="T41" fmla="*/ 2137 h 134"/>
                <a:gd name="T42" fmla="*/ 2807 w 199"/>
                <a:gd name="T43" fmla="*/ 887 h 134"/>
                <a:gd name="T44" fmla="*/ 3069 w 199"/>
                <a:gd name="T45" fmla="*/ 171 h 134"/>
                <a:gd name="T46" fmla="*/ 3007 w 199"/>
                <a:gd name="T47" fmla="*/ 77 h 134"/>
                <a:gd name="T48" fmla="*/ 2757 w 199"/>
                <a:gd name="T49" fmla="*/ 831 h 134"/>
                <a:gd name="T50" fmla="*/ 3024 w 199"/>
                <a:gd name="T51" fmla="*/ 1740 h 134"/>
                <a:gd name="T52" fmla="*/ 2994 w 199"/>
                <a:gd name="T53" fmla="*/ 2137 h 134"/>
                <a:gd name="T54" fmla="*/ 2695 w 199"/>
                <a:gd name="T55" fmla="*/ 887 h 134"/>
                <a:gd name="T56" fmla="*/ 2383 w 199"/>
                <a:gd name="T57" fmla="*/ 1172 h 134"/>
                <a:gd name="T58" fmla="*/ 1946 w 199"/>
                <a:gd name="T59" fmla="*/ 1889 h 134"/>
                <a:gd name="T60" fmla="*/ 1821 w 199"/>
                <a:gd name="T61" fmla="*/ 2115 h 134"/>
                <a:gd name="T62" fmla="*/ 1496 w 199"/>
                <a:gd name="T63" fmla="*/ 1796 h 134"/>
                <a:gd name="T64" fmla="*/ 749 w 199"/>
                <a:gd name="T65" fmla="*/ 1399 h 134"/>
                <a:gd name="T66" fmla="*/ 217 w 199"/>
                <a:gd name="T67" fmla="*/ 1114 h 134"/>
                <a:gd name="T68" fmla="*/ 125 w 199"/>
                <a:gd name="T69" fmla="*/ 2115 h 134"/>
                <a:gd name="T70" fmla="*/ 62 w 199"/>
                <a:gd name="T71" fmla="*/ 1830 h 134"/>
                <a:gd name="T72" fmla="*/ 217 w 199"/>
                <a:gd name="T73" fmla="*/ 1044 h 134"/>
                <a:gd name="T74" fmla="*/ 250 w 199"/>
                <a:gd name="T75" fmla="*/ 908 h 134"/>
                <a:gd name="T76" fmla="*/ 1186 w 199"/>
                <a:gd name="T77" fmla="*/ 1604 h 134"/>
                <a:gd name="T78" fmla="*/ 1821 w 199"/>
                <a:gd name="T79" fmla="*/ 1910 h 134"/>
                <a:gd name="T80" fmla="*/ 2040 w 199"/>
                <a:gd name="T81" fmla="*/ 1433 h 134"/>
                <a:gd name="T82" fmla="*/ 2028 w 199"/>
                <a:gd name="T83" fmla="*/ 831 h 134"/>
                <a:gd name="T84" fmla="*/ 2040 w 199"/>
                <a:gd name="T85" fmla="*/ 418 h 134"/>
                <a:gd name="T86" fmla="*/ 2103 w 199"/>
                <a:gd name="T87" fmla="*/ 320 h 134"/>
                <a:gd name="T88" fmla="*/ 2090 w 199"/>
                <a:gd name="T89" fmla="*/ 661 h 134"/>
                <a:gd name="T90" fmla="*/ 2090 w 199"/>
                <a:gd name="T91" fmla="*/ 1455 h 134"/>
                <a:gd name="T92" fmla="*/ 2090 w 199"/>
                <a:gd name="T93" fmla="*/ 1681 h 134"/>
                <a:gd name="T94" fmla="*/ 2557 w 199"/>
                <a:gd name="T95" fmla="*/ 853 h 134"/>
                <a:gd name="T96" fmla="*/ 3007 w 199"/>
                <a:gd name="T97" fmla="*/ 77 h 1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99" h="134">
                  <a:moveTo>
                    <a:pt x="195" y="1"/>
                  </a:moveTo>
                  <a:cubicBezTo>
                    <a:pt x="187" y="2"/>
                    <a:pt x="187" y="2"/>
                    <a:pt x="187" y="2"/>
                  </a:cubicBezTo>
                  <a:cubicBezTo>
                    <a:pt x="186" y="7"/>
                    <a:pt x="186" y="7"/>
                    <a:pt x="186" y="7"/>
                  </a:cubicBezTo>
                  <a:cubicBezTo>
                    <a:pt x="186" y="14"/>
                    <a:pt x="186" y="23"/>
                    <a:pt x="182" y="28"/>
                  </a:cubicBezTo>
                  <a:cubicBezTo>
                    <a:pt x="180" y="30"/>
                    <a:pt x="167" y="39"/>
                    <a:pt x="162" y="42"/>
                  </a:cubicBezTo>
                  <a:cubicBezTo>
                    <a:pt x="155" y="47"/>
                    <a:pt x="150" y="51"/>
                    <a:pt x="146" y="60"/>
                  </a:cubicBezTo>
                  <a:cubicBezTo>
                    <a:pt x="145" y="64"/>
                    <a:pt x="145" y="67"/>
                    <a:pt x="145" y="70"/>
                  </a:cubicBezTo>
                  <a:cubicBezTo>
                    <a:pt x="144" y="76"/>
                    <a:pt x="144" y="80"/>
                    <a:pt x="141" y="82"/>
                  </a:cubicBezTo>
                  <a:cubicBezTo>
                    <a:pt x="139" y="83"/>
                    <a:pt x="137" y="84"/>
                    <a:pt x="135" y="85"/>
                  </a:cubicBezTo>
                  <a:cubicBezTo>
                    <a:pt x="136" y="83"/>
                    <a:pt x="137" y="81"/>
                    <a:pt x="138" y="78"/>
                  </a:cubicBezTo>
                  <a:cubicBezTo>
                    <a:pt x="138" y="75"/>
                    <a:pt x="139" y="71"/>
                    <a:pt x="139" y="68"/>
                  </a:cubicBezTo>
                  <a:cubicBezTo>
                    <a:pt x="139" y="64"/>
                    <a:pt x="138" y="60"/>
                    <a:pt x="138" y="5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6"/>
                    <a:pt x="137" y="36"/>
                    <a:pt x="137" y="36"/>
                  </a:cubicBezTo>
                  <a:cubicBezTo>
                    <a:pt x="138" y="32"/>
                    <a:pt x="138" y="28"/>
                    <a:pt x="138" y="23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8" y="18"/>
                    <a:pt x="138" y="14"/>
                    <a:pt x="139" y="10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28" y="13"/>
                    <a:pt x="128" y="18"/>
                    <a:pt x="128" y="23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27"/>
                    <a:pt x="128" y="31"/>
                    <a:pt x="127" y="34"/>
                  </a:cubicBezTo>
                  <a:cubicBezTo>
                    <a:pt x="127" y="38"/>
                    <a:pt x="126" y="42"/>
                    <a:pt x="126" y="46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3"/>
                    <a:pt x="129" y="69"/>
                    <a:pt x="128" y="75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9"/>
                    <a:pt x="126" y="85"/>
                    <a:pt x="120" y="93"/>
                  </a:cubicBezTo>
                  <a:cubicBezTo>
                    <a:pt x="120" y="93"/>
                    <a:pt x="119" y="94"/>
                    <a:pt x="119" y="94"/>
                  </a:cubicBezTo>
                  <a:cubicBezTo>
                    <a:pt x="119" y="95"/>
                    <a:pt x="118" y="97"/>
                    <a:pt x="117" y="98"/>
                  </a:cubicBezTo>
                  <a:cubicBezTo>
                    <a:pt x="116" y="98"/>
                    <a:pt x="114" y="97"/>
                    <a:pt x="113" y="95"/>
                  </a:cubicBezTo>
                  <a:cubicBezTo>
                    <a:pt x="107" y="91"/>
                    <a:pt x="102" y="90"/>
                    <a:pt x="96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4" y="89"/>
                    <a:pt x="82" y="86"/>
                    <a:pt x="79" y="83"/>
                  </a:cubicBezTo>
                  <a:cubicBezTo>
                    <a:pt x="76" y="80"/>
                    <a:pt x="74" y="78"/>
                    <a:pt x="71" y="75"/>
                  </a:cubicBezTo>
                  <a:cubicBezTo>
                    <a:pt x="64" y="71"/>
                    <a:pt x="56" y="70"/>
                    <a:pt x="49" y="69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23" y="63"/>
                    <a:pt x="20" y="53"/>
                    <a:pt x="20" y="48"/>
                  </a:cubicBezTo>
                  <a:cubicBezTo>
                    <a:pt x="20" y="39"/>
                    <a:pt x="17" y="30"/>
                    <a:pt x="15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0" y="34"/>
                    <a:pt x="12" y="46"/>
                    <a:pt x="10" y="5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9"/>
                    <a:pt x="6" y="69"/>
                  </a:cubicBezTo>
                  <a:cubicBezTo>
                    <a:pt x="3" y="77"/>
                    <a:pt x="0" y="86"/>
                    <a:pt x="0" y="97"/>
                  </a:cubicBezTo>
                  <a:cubicBezTo>
                    <a:pt x="0" y="103"/>
                    <a:pt x="2" y="109"/>
                    <a:pt x="3" y="113"/>
                  </a:cubicBezTo>
                  <a:cubicBezTo>
                    <a:pt x="5" y="119"/>
                    <a:pt x="8" y="127"/>
                    <a:pt x="10" y="133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6" y="126"/>
                    <a:pt x="14" y="119"/>
                    <a:pt x="11" y="111"/>
                  </a:cubicBezTo>
                  <a:cubicBezTo>
                    <a:pt x="10" y="106"/>
                    <a:pt x="9" y="100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87"/>
                    <a:pt x="11" y="80"/>
                    <a:pt x="13" y="72"/>
                  </a:cubicBezTo>
                  <a:cubicBezTo>
                    <a:pt x="13" y="72"/>
                    <a:pt x="16" y="63"/>
                    <a:pt x="17" y="62"/>
                  </a:cubicBezTo>
                  <a:cubicBezTo>
                    <a:pt x="21" y="68"/>
                    <a:pt x="26" y="72"/>
                    <a:pt x="35" y="75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54" y="78"/>
                    <a:pt x="61" y="79"/>
                    <a:pt x="66" y="82"/>
                  </a:cubicBezTo>
                  <a:cubicBezTo>
                    <a:pt x="69" y="84"/>
                    <a:pt x="71" y="86"/>
                    <a:pt x="73" y="88"/>
                  </a:cubicBezTo>
                  <a:cubicBezTo>
                    <a:pt x="76" y="92"/>
                    <a:pt x="80" y="97"/>
                    <a:pt x="88" y="97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102" y="98"/>
                    <a:pt x="106" y="98"/>
                    <a:pt x="110" y="104"/>
                  </a:cubicBezTo>
                  <a:cubicBezTo>
                    <a:pt x="110" y="104"/>
                    <a:pt x="112" y="107"/>
                    <a:pt x="112" y="107"/>
                  </a:cubicBezTo>
                  <a:cubicBezTo>
                    <a:pt x="113" y="107"/>
                    <a:pt x="114" y="111"/>
                    <a:pt x="114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4" y="115"/>
                    <a:pt x="114" y="119"/>
                    <a:pt x="113" y="124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23" y="125"/>
                    <a:pt x="123" y="125"/>
                    <a:pt x="123" y="125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08"/>
                    <a:pt x="126" y="104"/>
                    <a:pt x="128" y="102"/>
                  </a:cubicBezTo>
                  <a:cubicBezTo>
                    <a:pt x="130" y="98"/>
                    <a:pt x="132" y="97"/>
                    <a:pt x="137" y="95"/>
                  </a:cubicBezTo>
                  <a:cubicBezTo>
                    <a:pt x="140" y="94"/>
                    <a:pt x="143" y="93"/>
                    <a:pt x="146" y="91"/>
                  </a:cubicBezTo>
                  <a:cubicBezTo>
                    <a:pt x="154" y="86"/>
                    <a:pt x="155" y="78"/>
                    <a:pt x="155" y="71"/>
                  </a:cubicBezTo>
                  <a:cubicBezTo>
                    <a:pt x="155" y="71"/>
                    <a:pt x="156" y="63"/>
                    <a:pt x="156" y="63"/>
                  </a:cubicBezTo>
                  <a:cubicBezTo>
                    <a:pt x="158" y="57"/>
                    <a:pt x="161" y="54"/>
                    <a:pt x="168" y="50"/>
                  </a:cubicBezTo>
                  <a:cubicBezTo>
                    <a:pt x="168" y="50"/>
                    <a:pt x="169" y="49"/>
                    <a:pt x="170" y="48"/>
                  </a:cubicBezTo>
                  <a:cubicBezTo>
                    <a:pt x="171" y="52"/>
                    <a:pt x="172" y="56"/>
                    <a:pt x="175" y="61"/>
                  </a:cubicBezTo>
                  <a:cubicBezTo>
                    <a:pt x="183" y="72"/>
                    <a:pt x="187" y="82"/>
                    <a:pt x="187" y="91"/>
                  </a:cubicBezTo>
                  <a:cubicBezTo>
                    <a:pt x="187" y="91"/>
                    <a:pt x="187" y="91"/>
                    <a:pt x="187" y="92"/>
                  </a:cubicBezTo>
                  <a:cubicBezTo>
                    <a:pt x="189" y="113"/>
                    <a:pt x="189" y="113"/>
                    <a:pt x="189" y="113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9" y="113"/>
                    <a:pt x="199" y="113"/>
                    <a:pt x="199" y="113"/>
                  </a:cubicBezTo>
                  <a:cubicBezTo>
                    <a:pt x="199" y="113"/>
                    <a:pt x="197" y="92"/>
                    <a:pt x="197" y="92"/>
                  </a:cubicBezTo>
                  <a:cubicBezTo>
                    <a:pt x="197" y="92"/>
                    <a:pt x="197" y="91"/>
                    <a:pt x="197" y="91"/>
                  </a:cubicBezTo>
                  <a:cubicBezTo>
                    <a:pt x="197" y="80"/>
                    <a:pt x="193" y="68"/>
                    <a:pt x="184" y="55"/>
                  </a:cubicBezTo>
                  <a:cubicBezTo>
                    <a:pt x="181" y="51"/>
                    <a:pt x="180" y="49"/>
                    <a:pt x="180" y="47"/>
                  </a:cubicBezTo>
                  <a:cubicBezTo>
                    <a:pt x="180" y="46"/>
                    <a:pt x="180" y="45"/>
                    <a:pt x="181" y="45"/>
                  </a:cubicBezTo>
                  <a:cubicBezTo>
                    <a:pt x="181" y="43"/>
                    <a:pt x="183" y="41"/>
                    <a:pt x="186" y="38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96" y="28"/>
                    <a:pt x="197" y="18"/>
                    <a:pt x="197" y="9"/>
                  </a:cubicBezTo>
                  <a:cubicBezTo>
                    <a:pt x="197" y="7"/>
                    <a:pt x="197" y="4"/>
                    <a:pt x="197" y="2"/>
                  </a:cubicBezTo>
                  <a:cubicBezTo>
                    <a:pt x="197" y="0"/>
                    <a:pt x="197" y="0"/>
                    <a:pt x="197" y="0"/>
                  </a:cubicBezTo>
                  <a:lnTo>
                    <a:pt x="195" y="1"/>
                  </a:lnTo>
                  <a:close/>
                  <a:moveTo>
                    <a:pt x="193" y="4"/>
                  </a:moveTo>
                  <a:cubicBezTo>
                    <a:pt x="193" y="6"/>
                    <a:pt x="193" y="7"/>
                    <a:pt x="193" y="9"/>
                  </a:cubicBezTo>
                  <a:cubicBezTo>
                    <a:pt x="193" y="17"/>
                    <a:pt x="192" y="27"/>
                    <a:pt x="187" y="33"/>
                  </a:cubicBezTo>
                  <a:cubicBezTo>
                    <a:pt x="187" y="33"/>
                    <a:pt x="183" y="36"/>
                    <a:pt x="183" y="36"/>
                  </a:cubicBezTo>
                  <a:cubicBezTo>
                    <a:pt x="180" y="39"/>
                    <a:pt x="178" y="41"/>
                    <a:pt x="177" y="44"/>
                  </a:cubicBezTo>
                  <a:cubicBezTo>
                    <a:pt x="177" y="45"/>
                    <a:pt x="177" y="46"/>
                    <a:pt x="177" y="47"/>
                  </a:cubicBezTo>
                  <a:cubicBezTo>
                    <a:pt x="177" y="50"/>
                    <a:pt x="178" y="53"/>
                    <a:pt x="181" y="57"/>
                  </a:cubicBezTo>
                  <a:cubicBezTo>
                    <a:pt x="190" y="69"/>
                    <a:pt x="194" y="81"/>
                    <a:pt x="194" y="91"/>
                  </a:cubicBezTo>
                  <a:cubicBezTo>
                    <a:pt x="194" y="91"/>
                    <a:pt x="194" y="92"/>
                    <a:pt x="194" y="92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6" y="113"/>
                    <a:pt x="196" y="122"/>
                    <a:pt x="196" y="124"/>
                  </a:cubicBezTo>
                  <a:cubicBezTo>
                    <a:pt x="195" y="124"/>
                    <a:pt x="194" y="124"/>
                    <a:pt x="193" y="125"/>
                  </a:cubicBezTo>
                  <a:cubicBezTo>
                    <a:pt x="193" y="122"/>
                    <a:pt x="192" y="113"/>
                    <a:pt x="192" y="113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90" y="81"/>
                    <a:pt x="186" y="71"/>
                    <a:pt x="178" y="59"/>
                  </a:cubicBezTo>
                  <a:cubicBezTo>
                    <a:pt x="175" y="54"/>
                    <a:pt x="174" y="51"/>
                    <a:pt x="173" y="47"/>
                  </a:cubicBezTo>
                  <a:cubicBezTo>
                    <a:pt x="173" y="46"/>
                    <a:pt x="173" y="45"/>
                    <a:pt x="172" y="44"/>
                  </a:cubicBezTo>
                  <a:cubicBezTo>
                    <a:pt x="171" y="44"/>
                    <a:pt x="170" y="44"/>
                    <a:pt x="169" y="45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59" y="52"/>
                    <a:pt x="155" y="55"/>
                    <a:pt x="153" y="62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1" y="77"/>
                    <a:pt x="151" y="84"/>
                    <a:pt x="144" y="88"/>
                  </a:cubicBezTo>
                  <a:cubicBezTo>
                    <a:pt x="142" y="90"/>
                    <a:pt x="138" y="91"/>
                    <a:pt x="136" y="92"/>
                  </a:cubicBezTo>
                  <a:cubicBezTo>
                    <a:pt x="131" y="94"/>
                    <a:pt x="128" y="95"/>
                    <a:pt x="125" y="100"/>
                  </a:cubicBezTo>
                  <a:cubicBezTo>
                    <a:pt x="123" y="103"/>
                    <a:pt x="121" y="107"/>
                    <a:pt x="121" y="112"/>
                  </a:cubicBezTo>
                  <a:cubicBezTo>
                    <a:pt x="121" y="112"/>
                    <a:pt x="120" y="119"/>
                    <a:pt x="120" y="122"/>
                  </a:cubicBezTo>
                  <a:cubicBezTo>
                    <a:pt x="119" y="122"/>
                    <a:pt x="118" y="122"/>
                    <a:pt x="117" y="122"/>
                  </a:cubicBezTo>
                  <a:cubicBezTo>
                    <a:pt x="117" y="118"/>
                    <a:pt x="117" y="115"/>
                    <a:pt x="117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7" y="110"/>
                    <a:pt x="116" y="106"/>
                    <a:pt x="115" y="104"/>
                  </a:cubicBezTo>
                  <a:cubicBezTo>
                    <a:pt x="115" y="104"/>
                    <a:pt x="112" y="102"/>
                    <a:pt x="112" y="102"/>
                  </a:cubicBezTo>
                  <a:cubicBezTo>
                    <a:pt x="107" y="95"/>
                    <a:pt x="102" y="95"/>
                    <a:pt x="96" y="95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2" y="93"/>
                    <a:pt x="79" y="90"/>
                    <a:pt x="75" y="86"/>
                  </a:cubicBezTo>
                  <a:cubicBezTo>
                    <a:pt x="73" y="84"/>
                    <a:pt x="71" y="81"/>
                    <a:pt x="68" y="79"/>
                  </a:cubicBezTo>
                  <a:cubicBezTo>
                    <a:pt x="62" y="76"/>
                    <a:pt x="55" y="75"/>
                    <a:pt x="48" y="74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69"/>
                    <a:pt x="23" y="65"/>
                    <a:pt x="19" y="60"/>
                  </a:cubicBezTo>
                  <a:cubicBezTo>
                    <a:pt x="19" y="58"/>
                    <a:pt x="18" y="58"/>
                    <a:pt x="17" y="58"/>
                  </a:cubicBezTo>
                  <a:cubicBezTo>
                    <a:pt x="15" y="58"/>
                    <a:pt x="14" y="59"/>
                    <a:pt x="14" y="5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7" y="80"/>
                    <a:pt x="6" y="87"/>
                    <a:pt x="6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101"/>
                    <a:pt x="7" y="107"/>
                    <a:pt x="8" y="112"/>
                  </a:cubicBezTo>
                  <a:cubicBezTo>
                    <a:pt x="10" y="119"/>
                    <a:pt x="12" y="125"/>
                    <a:pt x="14" y="130"/>
                  </a:cubicBezTo>
                  <a:cubicBezTo>
                    <a:pt x="14" y="130"/>
                    <a:pt x="14" y="130"/>
                    <a:pt x="13" y="130"/>
                  </a:cubicBezTo>
                  <a:cubicBezTo>
                    <a:pt x="11" y="125"/>
                    <a:pt x="8" y="117"/>
                    <a:pt x="6" y="112"/>
                  </a:cubicBezTo>
                  <a:cubicBezTo>
                    <a:pt x="5" y="108"/>
                    <a:pt x="4" y="102"/>
                    <a:pt x="4" y="97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87"/>
                    <a:pt x="6" y="79"/>
                    <a:pt x="9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3"/>
                    <a:pt x="14" y="51"/>
                    <a:pt x="14" y="48"/>
                  </a:cubicBezTo>
                  <a:cubicBezTo>
                    <a:pt x="14" y="41"/>
                    <a:pt x="13" y="33"/>
                    <a:pt x="11" y="26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4" y="32"/>
                    <a:pt x="16" y="40"/>
                    <a:pt x="16" y="48"/>
                  </a:cubicBezTo>
                  <a:cubicBezTo>
                    <a:pt x="17" y="54"/>
                    <a:pt x="20" y="66"/>
                    <a:pt x="36" y="70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55" y="74"/>
                    <a:pt x="63" y="75"/>
                    <a:pt x="69" y="78"/>
                  </a:cubicBezTo>
                  <a:cubicBezTo>
                    <a:pt x="72" y="80"/>
                    <a:pt x="74" y="83"/>
                    <a:pt x="76" y="85"/>
                  </a:cubicBezTo>
                  <a:cubicBezTo>
                    <a:pt x="79" y="89"/>
                    <a:pt x="83" y="92"/>
                    <a:pt x="89" y="93"/>
                  </a:cubicBezTo>
                  <a:cubicBezTo>
                    <a:pt x="96" y="93"/>
                    <a:pt x="96" y="93"/>
                    <a:pt x="96" y="93"/>
                  </a:cubicBezTo>
                  <a:cubicBezTo>
                    <a:pt x="101" y="94"/>
                    <a:pt x="106" y="94"/>
                    <a:pt x="110" y="98"/>
                  </a:cubicBezTo>
                  <a:cubicBezTo>
                    <a:pt x="111" y="99"/>
                    <a:pt x="115" y="101"/>
                    <a:pt x="117" y="101"/>
                  </a:cubicBezTo>
                  <a:cubicBezTo>
                    <a:pt x="120" y="101"/>
                    <a:pt x="121" y="98"/>
                    <a:pt x="122" y="96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29" y="86"/>
                    <a:pt x="130" y="80"/>
                    <a:pt x="131" y="77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2" y="73"/>
                    <a:pt x="132" y="71"/>
                    <a:pt x="132" y="68"/>
                  </a:cubicBezTo>
                  <a:cubicBezTo>
                    <a:pt x="132" y="64"/>
                    <a:pt x="131" y="60"/>
                    <a:pt x="131" y="56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0" y="45"/>
                    <a:pt x="130" y="45"/>
                    <a:pt x="130" y="44"/>
                  </a:cubicBezTo>
                  <a:cubicBezTo>
                    <a:pt x="130" y="41"/>
                    <a:pt x="130" y="38"/>
                    <a:pt x="131" y="35"/>
                  </a:cubicBezTo>
                  <a:cubicBezTo>
                    <a:pt x="131" y="31"/>
                    <a:pt x="131" y="28"/>
                    <a:pt x="131" y="25"/>
                  </a:cubicBezTo>
                  <a:cubicBezTo>
                    <a:pt x="131" y="25"/>
                    <a:pt x="131" y="24"/>
                    <a:pt x="131" y="24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1" y="22"/>
                    <a:pt x="131" y="21"/>
                    <a:pt x="131" y="20"/>
                  </a:cubicBezTo>
                  <a:cubicBezTo>
                    <a:pt x="131" y="17"/>
                    <a:pt x="132" y="14"/>
                    <a:pt x="133" y="10"/>
                  </a:cubicBezTo>
                  <a:cubicBezTo>
                    <a:pt x="134" y="11"/>
                    <a:pt x="134" y="11"/>
                    <a:pt x="135" y="11"/>
                  </a:cubicBezTo>
                  <a:cubicBezTo>
                    <a:pt x="135" y="13"/>
                    <a:pt x="135" y="15"/>
                    <a:pt x="135" y="17"/>
                  </a:cubicBezTo>
                  <a:cubicBezTo>
                    <a:pt x="135" y="19"/>
                    <a:pt x="135" y="20"/>
                    <a:pt x="135" y="22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25"/>
                    <a:pt x="135" y="25"/>
                  </a:cubicBezTo>
                  <a:cubicBezTo>
                    <a:pt x="135" y="29"/>
                    <a:pt x="134" y="32"/>
                    <a:pt x="134" y="35"/>
                  </a:cubicBezTo>
                  <a:cubicBezTo>
                    <a:pt x="134" y="35"/>
                    <a:pt x="133" y="46"/>
                    <a:pt x="133" y="4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5" y="60"/>
                    <a:pt x="135" y="64"/>
                    <a:pt x="135" y="68"/>
                  </a:cubicBezTo>
                  <a:cubicBezTo>
                    <a:pt x="135" y="71"/>
                    <a:pt x="135" y="74"/>
                    <a:pt x="134" y="77"/>
                  </a:cubicBezTo>
                  <a:cubicBezTo>
                    <a:pt x="134" y="80"/>
                    <a:pt x="132" y="82"/>
                    <a:pt x="131" y="84"/>
                  </a:cubicBezTo>
                  <a:cubicBezTo>
                    <a:pt x="131" y="85"/>
                    <a:pt x="131" y="85"/>
                    <a:pt x="131" y="86"/>
                  </a:cubicBezTo>
                  <a:cubicBezTo>
                    <a:pt x="131" y="86"/>
                    <a:pt x="131" y="87"/>
                    <a:pt x="132" y="88"/>
                  </a:cubicBezTo>
                  <a:cubicBezTo>
                    <a:pt x="132" y="89"/>
                    <a:pt x="133" y="89"/>
                    <a:pt x="134" y="89"/>
                  </a:cubicBezTo>
                  <a:cubicBezTo>
                    <a:pt x="137" y="88"/>
                    <a:pt x="140" y="87"/>
                    <a:pt x="142" y="85"/>
                  </a:cubicBezTo>
                  <a:cubicBezTo>
                    <a:pt x="147" y="82"/>
                    <a:pt x="148" y="76"/>
                    <a:pt x="148" y="70"/>
                  </a:cubicBezTo>
                  <a:cubicBezTo>
                    <a:pt x="149" y="67"/>
                    <a:pt x="149" y="64"/>
                    <a:pt x="150" y="61"/>
                  </a:cubicBezTo>
                  <a:cubicBezTo>
                    <a:pt x="152" y="53"/>
                    <a:pt x="157" y="49"/>
                    <a:pt x="164" y="45"/>
                  </a:cubicBezTo>
                  <a:cubicBezTo>
                    <a:pt x="166" y="43"/>
                    <a:pt x="181" y="33"/>
                    <a:pt x="184" y="30"/>
                  </a:cubicBezTo>
                  <a:cubicBezTo>
                    <a:pt x="189" y="25"/>
                    <a:pt x="190" y="15"/>
                    <a:pt x="190" y="7"/>
                  </a:cubicBezTo>
                  <a:cubicBezTo>
                    <a:pt x="190" y="7"/>
                    <a:pt x="190" y="6"/>
                    <a:pt x="190" y="5"/>
                  </a:cubicBezTo>
                  <a:cubicBezTo>
                    <a:pt x="191" y="5"/>
                    <a:pt x="192" y="5"/>
                    <a:pt x="19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0" name="Freeform 496">
              <a:extLst>
                <a:ext uri="{FF2B5EF4-FFF2-40B4-BE49-F238E27FC236}">
                  <a16:creationId xmlns:a16="http://schemas.microsoft.com/office/drawing/2014/main" id="{0D82A744-0202-4426-9B20-0884A83423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0" y="1448"/>
              <a:ext cx="332" cy="672"/>
            </a:xfrm>
            <a:custGeom>
              <a:avLst/>
              <a:gdLst>
                <a:gd name="T0" fmla="*/ 449 w 133"/>
                <a:gd name="T1" fmla="*/ 35 h 252"/>
                <a:gd name="T2" fmla="*/ 592 w 133"/>
                <a:gd name="T3" fmla="*/ 363 h 252"/>
                <a:gd name="T4" fmla="*/ 686 w 133"/>
                <a:gd name="T5" fmla="*/ 627 h 252"/>
                <a:gd name="T6" fmla="*/ 686 w 133"/>
                <a:gd name="T7" fmla="*/ 853 h 252"/>
                <a:gd name="T8" fmla="*/ 716 w 133"/>
                <a:gd name="T9" fmla="*/ 1101 h 252"/>
                <a:gd name="T10" fmla="*/ 42 w 133"/>
                <a:gd name="T11" fmla="*/ 989 h 252"/>
                <a:gd name="T12" fmla="*/ 0 w 133"/>
                <a:gd name="T13" fmla="*/ 989 h 252"/>
                <a:gd name="T14" fmla="*/ 0 w 133"/>
                <a:gd name="T15" fmla="*/ 1024 h 252"/>
                <a:gd name="T16" fmla="*/ 417 w 133"/>
                <a:gd name="T17" fmla="*/ 1229 h 252"/>
                <a:gd name="T18" fmla="*/ 854 w 133"/>
                <a:gd name="T19" fmla="*/ 1387 h 252"/>
                <a:gd name="T20" fmla="*/ 1246 w 133"/>
                <a:gd name="T21" fmla="*/ 1443 h 252"/>
                <a:gd name="T22" fmla="*/ 1570 w 133"/>
                <a:gd name="T23" fmla="*/ 2845 h 252"/>
                <a:gd name="T24" fmla="*/ 1787 w 133"/>
                <a:gd name="T25" fmla="*/ 3848 h 252"/>
                <a:gd name="T26" fmla="*/ 1882 w 133"/>
                <a:gd name="T27" fmla="*/ 4493 h 252"/>
                <a:gd name="T28" fmla="*/ 1870 w 133"/>
                <a:gd name="T29" fmla="*/ 4757 h 252"/>
                <a:gd name="T30" fmla="*/ 1882 w 133"/>
                <a:gd name="T31" fmla="*/ 4779 h 252"/>
                <a:gd name="T32" fmla="*/ 2024 w 133"/>
                <a:gd name="T33" fmla="*/ 4757 h 252"/>
                <a:gd name="T34" fmla="*/ 1945 w 133"/>
                <a:gd name="T35" fmla="*/ 3789 h 252"/>
                <a:gd name="T36" fmla="*/ 1682 w 133"/>
                <a:gd name="T37" fmla="*/ 2709 h 252"/>
                <a:gd name="T38" fmla="*/ 1321 w 133"/>
                <a:gd name="T39" fmla="*/ 1272 h 252"/>
                <a:gd name="T40" fmla="*/ 1196 w 133"/>
                <a:gd name="T41" fmla="*/ 1288 h 252"/>
                <a:gd name="T42" fmla="*/ 811 w 133"/>
                <a:gd name="T43" fmla="*/ 931 h 252"/>
                <a:gd name="T44" fmla="*/ 761 w 133"/>
                <a:gd name="T45" fmla="*/ 363 h 252"/>
                <a:gd name="T46" fmla="*/ 624 w 133"/>
                <a:gd name="T47" fmla="*/ 205 h 252"/>
                <a:gd name="T48" fmla="*/ 467 w 133"/>
                <a:gd name="T49" fmla="*/ 0 h 252"/>
                <a:gd name="T50" fmla="*/ 779 w 133"/>
                <a:gd name="T51" fmla="*/ 1139 h 252"/>
                <a:gd name="T52" fmla="*/ 729 w 133"/>
                <a:gd name="T53" fmla="*/ 947 h 252"/>
                <a:gd name="T54" fmla="*/ 729 w 133"/>
                <a:gd name="T55" fmla="*/ 739 h 252"/>
                <a:gd name="T56" fmla="*/ 699 w 133"/>
                <a:gd name="T57" fmla="*/ 397 h 252"/>
                <a:gd name="T58" fmla="*/ 562 w 133"/>
                <a:gd name="T59" fmla="*/ 227 h 252"/>
                <a:gd name="T60" fmla="*/ 637 w 133"/>
                <a:gd name="T61" fmla="*/ 285 h 252"/>
                <a:gd name="T62" fmla="*/ 761 w 133"/>
                <a:gd name="T63" fmla="*/ 627 h 252"/>
                <a:gd name="T64" fmla="*/ 761 w 133"/>
                <a:gd name="T65" fmla="*/ 947 h 252"/>
                <a:gd name="T66" fmla="*/ 1216 w 133"/>
                <a:gd name="T67" fmla="*/ 1344 h 252"/>
                <a:gd name="T68" fmla="*/ 1008 w 133"/>
                <a:gd name="T69" fmla="*/ 1443 h 252"/>
                <a:gd name="T70" fmla="*/ 841 w 133"/>
                <a:gd name="T71" fmla="*/ 1288 h 252"/>
                <a:gd name="T72" fmla="*/ 250 w 133"/>
                <a:gd name="T73" fmla="*/ 1173 h 252"/>
                <a:gd name="T74" fmla="*/ 749 w 133"/>
                <a:gd name="T75" fmla="*/ 1173 h 252"/>
                <a:gd name="T76" fmla="*/ 1291 w 133"/>
                <a:gd name="T77" fmla="*/ 1331 h 252"/>
                <a:gd name="T78" fmla="*/ 1653 w 133"/>
                <a:gd name="T79" fmla="*/ 2752 h 252"/>
                <a:gd name="T80" fmla="*/ 1900 w 133"/>
                <a:gd name="T81" fmla="*/ 3811 h 252"/>
                <a:gd name="T82" fmla="*/ 1994 w 133"/>
                <a:gd name="T83" fmla="*/ 4472 h 252"/>
                <a:gd name="T84" fmla="*/ 1912 w 133"/>
                <a:gd name="T85" fmla="*/ 4723 h 252"/>
                <a:gd name="T86" fmla="*/ 1882 w 133"/>
                <a:gd name="T87" fmla="*/ 3981 h 252"/>
                <a:gd name="T88" fmla="*/ 1850 w 133"/>
                <a:gd name="T89" fmla="*/ 3832 h 252"/>
                <a:gd name="T90" fmla="*/ 1603 w 133"/>
                <a:gd name="T91" fmla="*/ 2787 h 252"/>
                <a:gd name="T92" fmla="*/ 1278 w 133"/>
                <a:gd name="T93" fmla="*/ 1400 h 252"/>
                <a:gd name="T94" fmla="*/ 1246 w 133"/>
                <a:gd name="T95" fmla="*/ 1331 h 252"/>
                <a:gd name="T96" fmla="*/ 1291 w 133"/>
                <a:gd name="T97" fmla="*/ 1331 h 2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3" h="252">
                  <a:moveTo>
                    <a:pt x="30" y="0"/>
                  </a:moveTo>
                  <a:cubicBezTo>
                    <a:pt x="29" y="0"/>
                    <a:pt x="29" y="1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11"/>
                    <a:pt x="33" y="15"/>
                    <a:pt x="38" y="19"/>
                  </a:cubicBezTo>
                  <a:cubicBezTo>
                    <a:pt x="40" y="20"/>
                    <a:pt x="41" y="21"/>
                    <a:pt x="42" y="23"/>
                  </a:cubicBezTo>
                  <a:cubicBezTo>
                    <a:pt x="44" y="25"/>
                    <a:pt x="44" y="29"/>
                    <a:pt x="44" y="33"/>
                  </a:cubicBezTo>
                  <a:cubicBezTo>
                    <a:pt x="44" y="35"/>
                    <a:pt x="44" y="37"/>
                    <a:pt x="44" y="39"/>
                  </a:cubicBezTo>
                  <a:cubicBezTo>
                    <a:pt x="44" y="41"/>
                    <a:pt x="44" y="43"/>
                    <a:pt x="44" y="45"/>
                  </a:cubicBezTo>
                  <a:cubicBezTo>
                    <a:pt x="44" y="47"/>
                    <a:pt x="44" y="48"/>
                    <a:pt x="44" y="50"/>
                  </a:cubicBezTo>
                  <a:cubicBezTo>
                    <a:pt x="44" y="53"/>
                    <a:pt x="45" y="55"/>
                    <a:pt x="46" y="58"/>
                  </a:cubicBezTo>
                  <a:cubicBezTo>
                    <a:pt x="40" y="56"/>
                    <a:pt x="35" y="55"/>
                    <a:pt x="26" y="57"/>
                  </a:cubicBezTo>
                  <a:cubicBezTo>
                    <a:pt x="15" y="60"/>
                    <a:pt x="10" y="6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1"/>
                    <a:pt x="1" y="51"/>
                    <a:pt x="0" y="52"/>
                  </a:cubicBezTo>
                  <a:cubicBezTo>
                    <a:pt x="0" y="52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9" y="65"/>
                    <a:pt x="15" y="68"/>
                    <a:pt x="27" y="65"/>
                  </a:cubicBezTo>
                  <a:cubicBezTo>
                    <a:pt x="39" y="63"/>
                    <a:pt x="42" y="64"/>
                    <a:pt x="52" y="70"/>
                  </a:cubicBezTo>
                  <a:cubicBezTo>
                    <a:pt x="52" y="70"/>
                    <a:pt x="55" y="73"/>
                    <a:pt x="55" y="73"/>
                  </a:cubicBezTo>
                  <a:cubicBezTo>
                    <a:pt x="57" y="76"/>
                    <a:pt x="60" y="78"/>
                    <a:pt x="63" y="79"/>
                  </a:cubicBezTo>
                  <a:cubicBezTo>
                    <a:pt x="67" y="81"/>
                    <a:pt x="73" y="81"/>
                    <a:pt x="80" y="76"/>
                  </a:cubicBezTo>
                  <a:cubicBezTo>
                    <a:pt x="81" y="78"/>
                    <a:pt x="83" y="91"/>
                    <a:pt x="84" y="98"/>
                  </a:cubicBezTo>
                  <a:cubicBezTo>
                    <a:pt x="87" y="115"/>
                    <a:pt x="90" y="138"/>
                    <a:pt x="101" y="150"/>
                  </a:cubicBezTo>
                  <a:cubicBezTo>
                    <a:pt x="109" y="159"/>
                    <a:pt x="111" y="171"/>
                    <a:pt x="112" y="184"/>
                  </a:cubicBezTo>
                  <a:cubicBezTo>
                    <a:pt x="113" y="190"/>
                    <a:pt x="114" y="196"/>
                    <a:pt x="115" y="203"/>
                  </a:cubicBezTo>
                  <a:cubicBezTo>
                    <a:pt x="115" y="203"/>
                    <a:pt x="118" y="211"/>
                    <a:pt x="118" y="211"/>
                  </a:cubicBezTo>
                  <a:cubicBezTo>
                    <a:pt x="119" y="217"/>
                    <a:pt x="121" y="227"/>
                    <a:pt x="121" y="237"/>
                  </a:cubicBezTo>
                  <a:cubicBezTo>
                    <a:pt x="121" y="241"/>
                    <a:pt x="121" y="246"/>
                    <a:pt x="120" y="250"/>
                  </a:cubicBezTo>
                  <a:cubicBezTo>
                    <a:pt x="120" y="250"/>
                    <a:pt x="120" y="250"/>
                    <a:pt x="120" y="251"/>
                  </a:cubicBezTo>
                  <a:cubicBezTo>
                    <a:pt x="120" y="251"/>
                    <a:pt x="120" y="251"/>
                    <a:pt x="120" y="252"/>
                  </a:cubicBezTo>
                  <a:cubicBezTo>
                    <a:pt x="120" y="252"/>
                    <a:pt x="121" y="252"/>
                    <a:pt x="121" y="252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30" y="251"/>
                  </a:cubicBezTo>
                  <a:cubicBezTo>
                    <a:pt x="133" y="236"/>
                    <a:pt x="130" y="217"/>
                    <a:pt x="127" y="208"/>
                  </a:cubicBezTo>
                  <a:cubicBezTo>
                    <a:pt x="125" y="200"/>
                    <a:pt x="125" y="200"/>
                    <a:pt x="125" y="200"/>
                  </a:cubicBezTo>
                  <a:cubicBezTo>
                    <a:pt x="124" y="194"/>
                    <a:pt x="123" y="188"/>
                    <a:pt x="122" y="183"/>
                  </a:cubicBezTo>
                  <a:cubicBezTo>
                    <a:pt x="121" y="168"/>
                    <a:pt x="119" y="155"/>
                    <a:pt x="108" y="143"/>
                  </a:cubicBezTo>
                  <a:cubicBezTo>
                    <a:pt x="99" y="133"/>
                    <a:pt x="96" y="113"/>
                    <a:pt x="94" y="96"/>
                  </a:cubicBezTo>
                  <a:cubicBezTo>
                    <a:pt x="92" y="79"/>
                    <a:pt x="90" y="71"/>
                    <a:pt x="85" y="67"/>
                  </a:cubicBezTo>
                  <a:cubicBezTo>
                    <a:pt x="83" y="66"/>
                    <a:pt x="80" y="66"/>
                    <a:pt x="78" y="67"/>
                  </a:cubicBezTo>
                  <a:cubicBezTo>
                    <a:pt x="77" y="67"/>
                    <a:pt x="77" y="67"/>
                    <a:pt x="77" y="68"/>
                  </a:cubicBezTo>
                  <a:cubicBezTo>
                    <a:pt x="73" y="71"/>
                    <a:pt x="69" y="73"/>
                    <a:pt x="66" y="72"/>
                  </a:cubicBezTo>
                  <a:cubicBezTo>
                    <a:pt x="59" y="69"/>
                    <a:pt x="53" y="56"/>
                    <a:pt x="52" y="49"/>
                  </a:cubicBezTo>
                  <a:cubicBezTo>
                    <a:pt x="52" y="49"/>
                    <a:pt x="52" y="39"/>
                    <a:pt x="52" y="39"/>
                  </a:cubicBezTo>
                  <a:cubicBezTo>
                    <a:pt x="52" y="32"/>
                    <a:pt x="53" y="25"/>
                    <a:pt x="49" y="19"/>
                  </a:cubicBezTo>
                  <a:cubicBezTo>
                    <a:pt x="47" y="16"/>
                    <a:pt x="45" y="14"/>
                    <a:pt x="43" y="12"/>
                  </a:cubicBezTo>
                  <a:cubicBezTo>
                    <a:pt x="43" y="12"/>
                    <a:pt x="40" y="11"/>
                    <a:pt x="40" y="11"/>
                  </a:cubicBezTo>
                  <a:cubicBezTo>
                    <a:pt x="37" y="9"/>
                    <a:pt x="33" y="6"/>
                    <a:pt x="32" y="1"/>
                  </a:cubicBezTo>
                  <a:cubicBezTo>
                    <a:pt x="32" y="0"/>
                    <a:pt x="31" y="0"/>
                    <a:pt x="30" y="0"/>
                  </a:cubicBezTo>
                  <a:close/>
                  <a:moveTo>
                    <a:pt x="50" y="62"/>
                  </a:moveTo>
                  <a:cubicBezTo>
                    <a:pt x="50" y="62"/>
                    <a:pt x="50" y="61"/>
                    <a:pt x="50" y="60"/>
                  </a:cubicBezTo>
                  <a:cubicBezTo>
                    <a:pt x="50" y="60"/>
                    <a:pt x="50" y="60"/>
                    <a:pt x="50" y="59"/>
                  </a:cubicBezTo>
                  <a:cubicBezTo>
                    <a:pt x="49" y="56"/>
                    <a:pt x="48" y="52"/>
                    <a:pt x="47" y="50"/>
                  </a:cubicBezTo>
                  <a:cubicBezTo>
                    <a:pt x="47" y="48"/>
                    <a:pt x="47" y="47"/>
                    <a:pt x="47" y="45"/>
                  </a:cubicBezTo>
                  <a:cubicBezTo>
                    <a:pt x="47" y="43"/>
                    <a:pt x="47" y="41"/>
                    <a:pt x="47" y="39"/>
                  </a:cubicBezTo>
                  <a:cubicBezTo>
                    <a:pt x="47" y="37"/>
                    <a:pt x="48" y="35"/>
                    <a:pt x="48" y="33"/>
                  </a:cubicBezTo>
                  <a:cubicBezTo>
                    <a:pt x="48" y="28"/>
                    <a:pt x="47" y="24"/>
                    <a:pt x="45" y="21"/>
                  </a:cubicBezTo>
                  <a:cubicBezTo>
                    <a:pt x="44" y="19"/>
                    <a:pt x="42" y="17"/>
                    <a:pt x="40" y="16"/>
                  </a:cubicBezTo>
                  <a:cubicBezTo>
                    <a:pt x="39" y="15"/>
                    <a:pt x="38" y="14"/>
                    <a:pt x="36" y="12"/>
                  </a:cubicBezTo>
                  <a:cubicBezTo>
                    <a:pt x="37" y="13"/>
                    <a:pt x="38" y="13"/>
                    <a:pt x="38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3" y="17"/>
                    <a:pt x="45" y="18"/>
                    <a:pt x="46" y="20"/>
                  </a:cubicBezTo>
                  <a:cubicBezTo>
                    <a:pt x="48" y="24"/>
                    <a:pt x="49" y="28"/>
                    <a:pt x="49" y="33"/>
                  </a:cubicBezTo>
                  <a:cubicBezTo>
                    <a:pt x="49" y="35"/>
                    <a:pt x="49" y="37"/>
                    <a:pt x="48" y="39"/>
                  </a:cubicBezTo>
                  <a:cubicBezTo>
                    <a:pt x="48" y="39"/>
                    <a:pt x="49" y="50"/>
                    <a:pt x="49" y="50"/>
                  </a:cubicBezTo>
                  <a:cubicBezTo>
                    <a:pt x="50" y="58"/>
                    <a:pt x="56" y="72"/>
                    <a:pt x="65" y="75"/>
                  </a:cubicBezTo>
                  <a:cubicBezTo>
                    <a:pt x="69" y="76"/>
                    <a:pt x="74" y="74"/>
                    <a:pt x="78" y="71"/>
                  </a:cubicBezTo>
                  <a:cubicBezTo>
                    <a:pt x="78" y="72"/>
                    <a:pt x="78" y="73"/>
                    <a:pt x="78" y="73"/>
                  </a:cubicBezTo>
                  <a:cubicBezTo>
                    <a:pt x="72" y="78"/>
                    <a:pt x="68" y="77"/>
                    <a:pt x="65" y="76"/>
                  </a:cubicBezTo>
                  <a:cubicBezTo>
                    <a:pt x="62" y="75"/>
                    <a:pt x="60" y="73"/>
                    <a:pt x="57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43" y="61"/>
                    <a:pt x="39" y="59"/>
                    <a:pt x="27" y="62"/>
                  </a:cubicBezTo>
                  <a:cubicBezTo>
                    <a:pt x="22" y="63"/>
                    <a:pt x="19" y="63"/>
                    <a:pt x="16" y="62"/>
                  </a:cubicBezTo>
                  <a:cubicBezTo>
                    <a:pt x="19" y="62"/>
                    <a:pt x="22" y="62"/>
                    <a:pt x="26" y="61"/>
                  </a:cubicBezTo>
                  <a:cubicBezTo>
                    <a:pt x="36" y="59"/>
                    <a:pt x="41" y="59"/>
                    <a:pt x="48" y="62"/>
                  </a:cubicBezTo>
                  <a:cubicBezTo>
                    <a:pt x="48" y="63"/>
                    <a:pt x="49" y="63"/>
                    <a:pt x="50" y="62"/>
                  </a:cubicBezTo>
                  <a:close/>
                  <a:moveTo>
                    <a:pt x="83" y="70"/>
                  </a:moveTo>
                  <a:cubicBezTo>
                    <a:pt x="87" y="73"/>
                    <a:pt x="89" y="81"/>
                    <a:pt x="91" y="97"/>
                  </a:cubicBezTo>
                  <a:cubicBezTo>
                    <a:pt x="93" y="114"/>
                    <a:pt x="96" y="135"/>
                    <a:pt x="106" y="145"/>
                  </a:cubicBezTo>
                  <a:cubicBezTo>
                    <a:pt x="116" y="156"/>
                    <a:pt x="117" y="169"/>
                    <a:pt x="119" y="183"/>
                  </a:cubicBezTo>
                  <a:cubicBezTo>
                    <a:pt x="120" y="189"/>
                    <a:pt x="121" y="195"/>
                    <a:pt x="122" y="201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6" y="215"/>
                    <a:pt x="128" y="225"/>
                    <a:pt x="128" y="236"/>
                  </a:cubicBezTo>
                  <a:cubicBezTo>
                    <a:pt x="128" y="240"/>
                    <a:pt x="127" y="245"/>
                    <a:pt x="126" y="249"/>
                  </a:cubicBezTo>
                  <a:cubicBezTo>
                    <a:pt x="125" y="249"/>
                    <a:pt x="125" y="249"/>
                    <a:pt x="123" y="249"/>
                  </a:cubicBezTo>
                  <a:cubicBezTo>
                    <a:pt x="124" y="245"/>
                    <a:pt x="125" y="241"/>
                    <a:pt x="125" y="237"/>
                  </a:cubicBezTo>
                  <a:cubicBezTo>
                    <a:pt x="125" y="227"/>
                    <a:pt x="123" y="216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19" y="202"/>
                    <a:pt x="119" y="202"/>
                    <a:pt x="119" y="202"/>
                  </a:cubicBezTo>
                  <a:cubicBezTo>
                    <a:pt x="117" y="196"/>
                    <a:pt x="116" y="189"/>
                    <a:pt x="116" y="183"/>
                  </a:cubicBezTo>
                  <a:cubicBezTo>
                    <a:pt x="114" y="170"/>
                    <a:pt x="113" y="158"/>
                    <a:pt x="103" y="147"/>
                  </a:cubicBezTo>
                  <a:cubicBezTo>
                    <a:pt x="93" y="136"/>
                    <a:pt x="90" y="114"/>
                    <a:pt x="87" y="97"/>
                  </a:cubicBezTo>
                  <a:cubicBezTo>
                    <a:pt x="85" y="83"/>
                    <a:pt x="84" y="76"/>
                    <a:pt x="82" y="74"/>
                  </a:cubicBezTo>
                  <a:cubicBezTo>
                    <a:pt x="82" y="74"/>
                    <a:pt x="81" y="70"/>
                    <a:pt x="81" y="70"/>
                  </a:cubicBezTo>
                  <a:cubicBezTo>
                    <a:pt x="81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69"/>
                    <a:pt x="82" y="70"/>
                    <a:pt x="83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497">
              <a:extLst>
                <a:ext uri="{FF2B5EF4-FFF2-40B4-BE49-F238E27FC236}">
                  <a16:creationId xmlns:a16="http://schemas.microsoft.com/office/drawing/2014/main" id="{75A9D497-78D9-4C9C-91E2-DD0A487AA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5" y="1504"/>
              <a:ext cx="235" cy="472"/>
            </a:xfrm>
            <a:custGeom>
              <a:avLst/>
              <a:gdLst>
                <a:gd name="T0" fmla="*/ 908 w 94"/>
                <a:gd name="T1" fmla="*/ 56 h 177"/>
                <a:gd name="T2" fmla="*/ 875 w 94"/>
                <a:gd name="T3" fmla="*/ 1045 h 177"/>
                <a:gd name="T4" fmla="*/ 738 w 94"/>
                <a:gd name="T5" fmla="*/ 1501 h 177"/>
                <a:gd name="T6" fmla="*/ 220 w 94"/>
                <a:gd name="T7" fmla="*/ 2411 h 177"/>
                <a:gd name="T8" fmla="*/ 50 w 94"/>
                <a:gd name="T9" fmla="*/ 2141 h 177"/>
                <a:gd name="T10" fmla="*/ 20 w 94"/>
                <a:gd name="T11" fmla="*/ 2163 h 177"/>
                <a:gd name="T12" fmla="*/ 0 w 94"/>
                <a:gd name="T13" fmla="*/ 2296 h 177"/>
                <a:gd name="T14" fmla="*/ 363 w 94"/>
                <a:gd name="T15" fmla="*/ 2504 h 177"/>
                <a:gd name="T16" fmla="*/ 770 w 94"/>
                <a:gd name="T17" fmla="*/ 2845 h 177"/>
                <a:gd name="T18" fmla="*/ 1020 w 94"/>
                <a:gd name="T19" fmla="*/ 3051 h 177"/>
                <a:gd name="T20" fmla="*/ 1238 w 94"/>
                <a:gd name="T21" fmla="*/ 3320 h 177"/>
                <a:gd name="T22" fmla="*/ 1300 w 94"/>
                <a:gd name="T23" fmla="*/ 3320 h 177"/>
                <a:gd name="T24" fmla="*/ 1300 w 94"/>
                <a:gd name="T25" fmla="*/ 3320 h 177"/>
                <a:gd name="T26" fmla="*/ 1033 w 94"/>
                <a:gd name="T27" fmla="*/ 2901 h 177"/>
                <a:gd name="T28" fmla="*/ 813 w 94"/>
                <a:gd name="T29" fmla="*/ 2675 h 177"/>
                <a:gd name="T30" fmla="*/ 500 w 94"/>
                <a:gd name="T31" fmla="*/ 2355 h 177"/>
                <a:gd name="T32" fmla="*/ 845 w 94"/>
                <a:gd name="T33" fmla="*/ 1685 h 177"/>
                <a:gd name="T34" fmla="*/ 1145 w 94"/>
                <a:gd name="T35" fmla="*/ 1501 h 177"/>
                <a:gd name="T36" fmla="*/ 1363 w 94"/>
                <a:gd name="T37" fmla="*/ 1216 h 177"/>
                <a:gd name="T38" fmla="*/ 1438 w 94"/>
                <a:gd name="T39" fmla="*/ 1101 h 177"/>
                <a:gd name="T40" fmla="*/ 1470 w 94"/>
                <a:gd name="T41" fmla="*/ 1059 h 177"/>
                <a:gd name="T42" fmla="*/ 1425 w 94"/>
                <a:gd name="T43" fmla="*/ 1024 h 177"/>
                <a:gd name="T44" fmla="*/ 1220 w 94"/>
                <a:gd name="T45" fmla="*/ 1195 h 177"/>
                <a:gd name="T46" fmla="*/ 1095 w 94"/>
                <a:gd name="T47" fmla="*/ 1365 h 177"/>
                <a:gd name="T48" fmla="*/ 875 w 94"/>
                <a:gd name="T49" fmla="*/ 1443 h 177"/>
                <a:gd name="T50" fmla="*/ 970 w 94"/>
                <a:gd name="T51" fmla="*/ 1117 h 177"/>
                <a:gd name="T52" fmla="*/ 1145 w 94"/>
                <a:gd name="T53" fmla="*/ 533 h 177"/>
                <a:gd name="T54" fmla="*/ 938 w 94"/>
                <a:gd name="T55" fmla="*/ 21 h 177"/>
                <a:gd name="T56" fmla="*/ 938 w 94"/>
                <a:gd name="T57" fmla="*/ 0 h 177"/>
                <a:gd name="T58" fmla="*/ 1063 w 94"/>
                <a:gd name="T59" fmla="*/ 376 h 177"/>
                <a:gd name="T60" fmla="*/ 1063 w 94"/>
                <a:gd name="T61" fmla="*/ 376 h 177"/>
                <a:gd name="T62" fmla="*/ 800 w 94"/>
                <a:gd name="T63" fmla="*/ 1515 h 177"/>
                <a:gd name="T64" fmla="*/ 925 w 94"/>
                <a:gd name="T65" fmla="*/ 1059 h 177"/>
                <a:gd name="T66" fmla="*/ 1083 w 94"/>
                <a:gd name="T67" fmla="*/ 491 h 177"/>
                <a:gd name="T68" fmla="*/ 988 w 94"/>
                <a:gd name="T69" fmla="*/ 947 h 177"/>
                <a:gd name="T70" fmla="*/ 833 w 94"/>
                <a:gd name="T71" fmla="*/ 1365 h 177"/>
                <a:gd name="T72" fmla="*/ 813 w 94"/>
                <a:gd name="T73" fmla="*/ 1459 h 177"/>
                <a:gd name="T74" fmla="*/ 875 w 94"/>
                <a:gd name="T75" fmla="*/ 1515 h 177"/>
                <a:gd name="T76" fmla="*/ 1113 w 94"/>
                <a:gd name="T77" fmla="*/ 1421 h 177"/>
                <a:gd name="T78" fmla="*/ 1270 w 94"/>
                <a:gd name="T79" fmla="*/ 1229 h 177"/>
                <a:gd name="T80" fmla="*/ 1313 w 94"/>
                <a:gd name="T81" fmla="*/ 1173 h 177"/>
                <a:gd name="T82" fmla="*/ 1125 w 94"/>
                <a:gd name="T83" fmla="*/ 1443 h 177"/>
                <a:gd name="T84" fmla="*/ 800 w 94"/>
                <a:gd name="T85" fmla="*/ 1672 h 177"/>
                <a:gd name="T86" fmla="*/ 458 w 94"/>
                <a:gd name="T87" fmla="*/ 2333 h 177"/>
                <a:gd name="T88" fmla="*/ 458 w 94"/>
                <a:gd name="T89" fmla="*/ 2389 h 177"/>
                <a:gd name="T90" fmla="*/ 750 w 94"/>
                <a:gd name="T91" fmla="*/ 2675 h 177"/>
                <a:gd name="T92" fmla="*/ 833 w 94"/>
                <a:gd name="T93" fmla="*/ 2787 h 177"/>
                <a:gd name="T94" fmla="*/ 1050 w 94"/>
                <a:gd name="T95" fmla="*/ 2979 h 177"/>
                <a:gd name="T96" fmla="*/ 1050 w 94"/>
                <a:gd name="T97" fmla="*/ 2995 h 177"/>
                <a:gd name="T98" fmla="*/ 813 w 94"/>
                <a:gd name="T99" fmla="*/ 2808 h 177"/>
                <a:gd name="T100" fmla="*/ 345 w 94"/>
                <a:gd name="T101" fmla="*/ 2445 h 177"/>
                <a:gd name="T102" fmla="*/ 220 w 94"/>
                <a:gd name="T103" fmla="*/ 2483 h 177"/>
                <a:gd name="T104" fmla="*/ 50 w 94"/>
                <a:gd name="T105" fmla="*/ 2240 h 177"/>
                <a:gd name="T106" fmla="*/ 220 w 94"/>
                <a:gd name="T107" fmla="*/ 2467 h 177"/>
                <a:gd name="T108" fmla="*/ 875 w 94"/>
                <a:gd name="T109" fmla="*/ 1459 h 177"/>
                <a:gd name="T110" fmla="*/ 875 w 94"/>
                <a:gd name="T111" fmla="*/ 1459 h 1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4" h="177">
                  <a:moveTo>
                    <a:pt x="58" y="0"/>
                  </a:moveTo>
                  <a:cubicBezTo>
                    <a:pt x="57" y="1"/>
                    <a:pt x="57" y="2"/>
                    <a:pt x="58" y="3"/>
                  </a:cubicBezTo>
                  <a:cubicBezTo>
                    <a:pt x="68" y="17"/>
                    <a:pt x="69" y="31"/>
                    <a:pt x="59" y="48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3" y="60"/>
                    <a:pt x="50" y="65"/>
                    <a:pt x="48" y="71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83"/>
                    <a:pt x="46" y="87"/>
                    <a:pt x="45" y="92"/>
                  </a:cubicBezTo>
                  <a:cubicBezTo>
                    <a:pt x="39" y="104"/>
                    <a:pt x="23" y="127"/>
                    <a:pt x="14" y="127"/>
                  </a:cubicBezTo>
                  <a:cubicBezTo>
                    <a:pt x="12" y="127"/>
                    <a:pt x="10" y="125"/>
                    <a:pt x="8" y="121"/>
                  </a:cubicBezTo>
                  <a:cubicBezTo>
                    <a:pt x="6" y="115"/>
                    <a:pt x="4" y="113"/>
                    <a:pt x="3" y="113"/>
                  </a:cubicBezTo>
                  <a:cubicBezTo>
                    <a:pt x="3" y="113"/>
                    <a:pt x="2" y="113"/>
                    <a:pt x="2" y="113"/>
                  </a:cubicBezTo>
                  <a:cubicBezTo>
                    <a:pt x="1" y="113"/>
                    <a:pt x="1" y="114"/>
                    <a:pt x="1" y="11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1"/>
                    <a:pt x="0" y="121"/>
                  </a:cubicBezTo>
                  <a:cubicBezTo>
                    <a:pt x="3" y="130"/>
                    <a:pt x="8" y="134"/>
                    <a:pt x="14" y="135"/>
                  </a:cubicBezTo>
                  <a:cubicBezTo>
                    <a:pt x="17" y="135"/>
                    <a:pt x="20" y="134"/>
                    <a:pt x="23" y="132"/>
                  </a:cubicBezTo>
                  <a:cubicBezTo>
                    <a:pt x="33" y="130"/>
                    <a:pt x="39" y="137"/>
                    <a:pt x="46" y="146"/>
                  </a:cubicBezTo>
                  <a:cubicBezTo>
                    <a:pt x="49" y="150"/>
                    <a:pt x="49" y="150"/>
                    <a:pt x="49" y="150"/>
                  </a:cubicBezTo>
                  <a:cubicBezTo>
                    <a:pt x="55" y="156"/>
                    <a:pt x="57" y="157"/>
                    <a:pt x="63" y="160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72" y="165"/>
                    <a:pt x="79" y="168"/>
                    <a:pt x="79" y="175"/>
                  </a:cubicBezTo>
                  <a:cubicBezTo>
                    <a:pt x="79" y="175"/>
                    <a:pt x="79" y="175"/>
                    <a:pt x="79" y="175"/>
                  </a:cubicBezTo>
                  <a:cubicBezTo>
                    <a:pt x="79" y="176"/>
                    <a:pt x="80" y="177"/>
                    <a:pt x="81" y="176"/>
                  </a:cubicBezTo>
                  <a:cubicBezTo>
                    <a:pt x="82" y="176"/>
                    <a:pt x="83" y="176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2" y="165"/>
                    <a:pt x="78" y="159"/>
                    <a:pt x="69" y="154"/>
                  </a:cubicBezTo>
                  <a:cubicBezTo>
                    <a:pt x="66" y="153"/>
                    <a:pt x="66" y="153"/>
                    <a:pt x="66" y="153"/>
                  </a:cubicBezTo>
                  <a:cubicBezTo>
                    <a:pt x="61" y="150"/>
                    <a:pt x="60" y="150"/>
                    <a:pt x="55" y="145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0" y="139"/>
                    <a:pt x="50" y="139"/>
                  </a:cubicBezTo>
                  <a:cubicBezTo>
                    <a:pt x="45" y="133"/>
                    <a:pt x="40" y="126"/>
                    <a:pt x="32" y="124"/>
                  </a:cubicBezTo>
                  <a:cubicBezTo>
                    <a:pt x="42" y="114"/>
                    <a:pt x="50" y="99"/>
                    <a:pt x="52" y="95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6" y="83"/>
                    <a:pt x="59" y="83"/>
                    <a:pt x="64" y="82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9" y="77"/>
                    <a:pt x="82" y="72"/>
                    <a:pt x="85" y="68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9" y="61"/>
                    <a:pt x="90" y="58"/>
                    <a:pt x="92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3" y="57"/>
                    <a:pt x="94" y="57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3" y="55"/>
                    <a:pt x="92" y="54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85" y="56"/>
                    <a:pt x="81" y="59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6" y="67"/>
                    <a:pt x="73" y="70"/>
                    <a:pt x="70" y="72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4"/>
                    <a:pt x="58" y="75"/>
                    <a:pt x="56" y="76"/>
                  </a:cubicBezTo>
                  <a:cubicBezTo>
                    <a:pt x="56" y="75"/>
                    <a:pt x="56" y="73"/>
                    <a:pt x="56" y="73"/>
                  </a:cubicBezTo>
                  <a:cubicBezTo>
                    <a:pt x="57" y="67"/>
                    <a:pt x="60" y="63"/>
                    <a:pt x="62" y="59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71" y="44"/>
                    <a:pt x="73" y="36"/>
                    <a:pt x="73" y="28"/>
                  </a:cubicBezTo>
                  <a:cubicBezTo>
                    <a:pt x="73" y="18"/>
                    <a:pt x="69" y="9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0"/>
                  </a:cubicBezTo>
                  <a:cubicBezTo>
                    <a:pt x="60" y="0"/>
                    <a:pt x="59" y="0"/>
                    <a:pt x="58" y="0"/>
                  </a:cubicBezTo>
                  <a:close/>
                  <a:moveTo>
                    <a:pt x="68" y="20"/>
                  </a:moveTo>
                  <a:cubicBezTo>
                    <a:pt x="69" y="21"/>
                    <a:pt x="69" y="23"/>
                    <a:pt x="69" y="24"/>
                  </a:cubicBezTo>
                  <a:cubicBezTo>
                    <a:pt x="69" y="23"/>
                    <a:pt x="69" y="21"/>
                    <a:pt x="68" y="20"/>
                  </a:cubicBezTo>
                  <a:close/>
                  <a:moveTo>
                    <a:pt x="48" y="93"/>
                  </a:moveTo>
                  <a:cubicBezTo>
                    <a:pt x="50" y="88"/>
                    <a:pt x="50" y="84"/>
                    <a:pt x="51" y="8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3" y="66"/>
                    <a:pt x="56" y="61"/>
                    <a:pt x="59" y="56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7" y="41"/>
                    <a:pt x="69" y="33"/>
                    <a:pt x="69" y="26"/>
                  </a:cubicBezTo>
                  <a:cubicBezTo>
                    <a:pt x="69" y="27"/>
                    <a:pt x="70" y="27"/>
                    <a:pt x="70" y="28"/>
                  </a:cubicBezTo>
                  <a:cubicBezTo>
                    <a:pt x="70" y="35"/>
                    <a:pt x="67" y="43"/>
                    <a:pt x="63" y="5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7" y="62"/>
                    <a:pt x="54" y="66"/>
                    <a:pt x="53" y="72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80"/>
                    <a:pt x="55" y="80"/>
                    <a:pt x="56" y="80"/>
                  </a:cubicBezTo>
                  <a:cubicBezTo>
                    <a:pt x="58" y="78"/>
                    <a:pt x="60" y="78"/>
                    <a:pt x="63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6" y="73"/>
                    <a:pt x="78" y="69"/>
                    <a:pt x="81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2" y="64"/>
                    <a:pt x="83" y="63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79" y="70"/>
                    <a:pt x="76" y="74"/>
                    <a:pt x="72" y="76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58" y="80"/>
                    <a:pt x="54" y="81"/>
                    <a:pt x="51" y="88"/>
                  </a:cubicBezTo>
                  <a:cubicBezTo>
                    <a:pt x="50" y="88"/>
                    <a:pt x="49" y="93"/>
                    <a:pt x="49" y="93"/>
                  </a:cubicBezTo>
                  <a:cubicBezTo>
                    <a:pt x="46" y="99"/>
                    <a:pt x="38" y="113"/>
                    <a:pt x="29" y="123"/>
                  </a:cubicBezTo>
                  <a:cubicBezTo>
                    <a:pt x="29" y="123"/>
                    <a:pt x="28" y="124"/>
                    <a:pt x="28" y="125"/>
                  </a:cubicBezTo>
                  <a:cubicBezTo>
                    <a:pt x="28" y="125"/>
                    <a:pt x="28" y="125"/>
                    <a:pt x="29" y="126"/>
                  </a:cubicBezTo>
                  <a:cubicBezTo>
                    <a:pt x="29" y="127"/>
                    <a:pt x="30" y="127"/>
                    <a:pt x="30" y="127"/>
                  </a:cubicBezTo>
                  <a:cubicBezTo>
                    <a:pt x="38" y="129"/>
                    <a:pt x="43" y="135"/>
                    <a:pt x="48" y="141"/>
                  </a:cubicBezTo>
                  <a:cubicBezTo>
                    <a:pt x="49" y="143"/>
                    <a:pt x="49" y="143"/>
                    <a:pt x="49" y="143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8" y="153"/>
                    <a:pt x="59" y="153"/>
                    <a:pt x="65" y="156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70" y="159"/>
                    <a:pt x="72" y="161"/>
                    <a:pt x="74" y="163"/>
                  </a:cubicBezTo>
                  <a:cubicBezTo>
                    <a:pt x="72" y="161"/>
                    <a:pt x="69" y="160"/>
                    <a:pt x="67" y="158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58" y="154"/>
                    <a:pt x="57" y="153"/>
                    <a:pt x="52" y="148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1" y="135"/>
                    <a:pt x="34" y="126"/>
                    <a:pt x="22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19" y="130"/>
                    <a:pt x="17" y="131"/>
                    <a:pt x="14" y="131"/>
                  </a:cubicBezTo>
                  <a:cubicBezTo>
                    <a:pt x="10" y="131"/>
                    <a:pt x="6" y="127"/>
                    <a:pt x="3" y="120"/>
                  </a:cubicBezTo>
                  <a:cubicBezTo>
                    <a:pt x="3" y="120"/>
                    <a:pt x="3" y="119"/>
                    <a:pt x="3" y="118"/>
                  </a:cubicBezTo>
                  <a:cubicBezTo>
                    <a:pt x="4" y="119"/>
                    <a:pt x="5" y="120"/>
                    <a:pt x="5" y="122"/>
                  </a:cubicBezTo>
                  <a:cubicBezTo>
                    <a:pt x="8" y="127"/>
                    <a:pt x="11" y="130"/>
                    <a:pt x="14" y="130"/>
                  </a:cubicBezTo>
                  <a:cubicBezTo>
                    <a:pt x="27" y="130"/>
                    <a:pt x="44" y="101"/>
                    <a:pt x="48" y="93"/>
                  </a:cubicBezTo>
                  <a:close/>
                  <a:moveTo>
                    <a:pt x="56" y="77"/>
                  </a:move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Freeform 498">
              <a:extLst>
                <a:ext uri="{FF2B5EF4-FFF2-40B4-BE49-F238E27FC236}">
                  <a16:creationId xmlns:a16="http://schemas.microsoft.com/office/drawing/2014/main" id="{9EA7B4D7-6AEB-44EE-AB61-2BD7D8988D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5" y="1419"/>
              <a:ext cx="117" cy="680"/>
            </a:xfrm>
            <a:custGeom>
              <a:avLst/>
              <a:gdLst>
                <a:gd name="T0" fmla="*/ 12 w 47"/>
                <a:gd name="T1" fmla="*/ 35 h 255"/>
                <a:gd name="T2" fmla="*/ 12 w 47"/>
                <a:gd name="T3" fmla="*/ 35 h 255"/>
                <a:gd name="T4" fmla="*/ 12 w 47"/>
                <a:gd name="T5" fmla="*/ 56 h 255"/>
                <a:gd name="T6" fmla="*/ 0 w 47"/>
                <a:gd name="T7" fmla="*/ 93 h 255"/>
                <a:gd name="T8" fmla="*/ 167 w 47"/>
                <a:gd name="T9" fmla="*/ 776 h 255"/>
                <a:gd name="T10" fmla="*/ 229 w 47"/>
                <a:gd name="T11" fmla="*/ 1288 h 255"/>
                <a:gd name="T12" fmla="*/ 199 w 47"/>
                <a:gd name="T13" fmla="*/ 2637 h 255"/>
                <a:gd name="T14" fmla="*/ 187 w 47"/>
                <a:gd name="T15" fmla="*/ 2765 h 255"/>
                <a:gd name="T16" fmla="*/ 199 w 47"/>
                <a:gd name="T17" fmla="*/ 3336 h 255"/>
                <a:gd name="T18" fmla="*/ 321 w 47"/>
                <a:gd name="T19" fmla="*/ 3832 h 255"/>
                <a:gd name="T20" fmla="*/ 291 w 47"/>
                <a:gd name="T21" fmla="*/ 4381 h 255"/>
                <a:gd name="T22" fmla="*/ 249 w 47"/>
                <a:gd name="T23" fmla="*/ 4744 h 255"/>
                <a:gd name="T24" fmla="*/ 279 w 47"/>
                <a:gd name="T25" fmla="*/ 4835 h 255"/>
                <a:gd name="T26" fmla="*/ 403 w 47"/>
                <a:gd name="T27" fmla="*/ 4813 h 255"/>
                <a:gd name="T28" fmla="*/ 433 w 47"/>
                <a:gd name="T29" fmla="*/ 4573 h 255"/>
                <a:gd name="T30" fmla="*/ 478 w 47"/>
                <a:gd name="T31" fmla="*/ 3960 h 255"/>
                <a:gd name="T32" fmla="*/ 478 w 47"/>
                <a:gd name="T33" fmla="*/ 3891 h 255"/>
                <a:gd name="T34" fmla="*/ 695 w 47"/>
                <a:gd name="T35" fmla="*/ 2979 h 255"/>
                <a:gd name="T36" fmla="*/ 724 w 47"/>
                <a:gd name="T37" fmla="*/ 2787 h 255"/>
                <a:gd name="T38" fmla="*/ 695 w 47"/>
                <a:gd name="T39" fmla="*/ 2752 h 255"/>
                <a:gd name="T40" fmla="*/ 383 w 47"/>
                <a:gd name="T41" fmla="*/ 3379 h 255"/>
                <a:gd name="T42" fmla="*/ 309 w 47"/>
                <a:gd name="T43" fmla="*/ 2995 h 255"/>
                <a:gd name="T44" fmla="*/ 321 w 47"/>
                <a:gd name="T45" fmla="*/ 2696 h 255"/>
                <a:gd name="T46" fmla="*/ 353 w 47"/>
                <a:gd name="T47" fmla="*/ 1272 h 255"/>
                <a:gd name="T48" fmla="*/ 279 w 47"/>
                <a:gd name="T49" fmla="*/ 704 h 255"/>
                <a:gd name="T50" fmla="*/ 199 w 47"/>
                <a:gd name="T51" fmla="*/ 491 h 255"/>
                <a:gd name="T52" fmla="*/ 62 w 47"/>
                <a:gd name="T53" fmla="*/ 35 h 255"/>
                <a:gd name="T54" fmla="*/ 30 w 47"/>
                <a:gd name="T55" fmla="*/ 0 h 255"/>
                <a:gd name="T56" fmla="*/ 309 w 47"/>
                <a:gd name="T57" fmla="*/ 4744 h 255"/>
                <a:gd name="T58" fmla="*/ 341 w 47"/>
                <a:gd name="T59" fmla="*/ 4403 h 255"/>
                <a:gd name="T60" fmla="*/ 371 w 47"/>
                <a:gd name="T61" fmla="*/ 3832 h 255"/>
                <a:gd name="T62" fmla="*/ 249 w 47"/>
                <a:gd name="T63" fmla="*/ 3320 h 255"/>
                <a:gd name="T64" fmla="*/ 229 w 47"/>
                <a:gd name="T65" fmla="*/ 2787 h 255"/>
                <a:gd name="T66" fmla="*/ 249 w 47"/>
                <a:gd name="T67" fmla="*/ 2653 h 255"/>
                <a:gd name="T68" fmla="*/ 279 w 47"/>
                <a:gd name="T69" fmla="*/ 1272 h 255"/>
                <a:gd name="T70" fmla="*/ 217 w 47"/>
                <a:gd name="T71" fmla="*/ 760 h 255"/>
                <a:gd name="T72" fmla="*/ 105 w 47"/>
                <a:gd name="T73" fmla="*/ 435 h 255"/>
                <a:gd name="T74" fmla="*/ 217 w 47"/>
                <a:gd name="T75" fmla="*/ 683 h 255"/>
                <a:gd name="T76" fmla="*/ 309 w 47"/>
                <a:gd name="T77" fmla="*/ 1173 h 255"/>
                <a:gd name="T78" fmla="*/ 321 w 47"/>
                <a:gd name="T79" fmla="*/ 1800 h 255"/>
                <a:gd name="T80" fmla="*/ 279 w 47"/>
                <a:gd name="T81" fmla="*/ 2709 h 255"/>
                <a:gd name="T82" fmla="*/ 291 w 47"/>
                <a:gd name="T83" fmla="*/ 3277 h 255"/>
                <a:gd name="T84" fmla="*/ 383 w 47"/>
                <a:gd name="T85" fmla="*/ 3469 h 255"/>
                <a:gd name="T86" fmla="*/ 446 w 47"/>
                <a:gd name="T87" fmla="*/ 3336 h 255"/>
                <a:gd name="T88" fmla="*/ 662 w 47"/>
                <a:gd name="T89" fmla="*/ 2923 h 255"/>
                <a:gd name="T90" fmla="*/ 433 w 47"/>
                <a:gd name="T91" fmla="*/ 3891 h 255"/>
                <a:gd name="T92" fmla="*/ 383 w 47"/>
                <a:gd name="T93" fmla="*/ 4403 h 255"/>
                <a:gd name="T94" fmla="*/ 353 w 47"/>
                <a:gd name="T95" fmla="*/ 4744 h 255"/>
                <a:gd name="T96" fmla="*/ 309 w 47"/>
                <a:gd name="T97" fmla="*/ 4757 h 255"/>
                <a:gd name="T98" fmla="*/ 12 w 47"/>
                <a:gd name="T99" fmla="*/ 35 h 255"/>
                <a:gd name="T100" fmla="*/ 12 w 47"/>
                <a:gd name="T101" fmla="*/ 35 h 255"/>
                <a:gd name="T102" fmla="*/ 403 w 47"/>
                <a:gd name="T103" fmla="*/ 3320 h 255"/>
                <a:gd name="T104" fmla="*/ 403 w 47"/>
                <a:gd name="T105" fmla="*/ 3320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" h="255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14"/>
                    <a:pt x="4" y="25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47"/>
                    <a:pt x="14" y="54"/>
                    <a:pt x="15" y="62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6" y="76"/>
                    <a:pt x="16" y="84"/>
                    <a:pt x="16" y="92"/>
                  </a:cubicBezTo>
                  <a:cubicBezTo>
                    <a:pt x="16" y="107"/>
                    <a:pt x="15" y="123"/>
                    <a:pt x="13" y="139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1" y="151"/>
                    <a:pt x="10" y="156"/>
                    <a:pt x="10" y="161"/>
                  </a:cubicBezTo>
                  <a:cubicBezTo>
                    <a:pt x="10" y="165"/>
                    <a:pt x="11" y="170"/>
                    <a:pt x="13" y="176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8" y="188"/>
                    <a:pt x="21" y="194"/>
                    <a:pt x="21" y="202"/>
                  </a:cubicBezTo>
                  <a:cubicBezTo>
                    <a:pt x="21" y="203"/>
                    <a:pt x="21" y="204"/>
                    <a:pt x="21" y="206"/>
                  </a:cubicBezTo>
                  <a:cubicBezTo>
                    <a:pt x="21" y="214"/>
                    <a:pt x="20" y="222"/>
                    <a:pt x="19" y="231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7" y="243"/>
                    <a:pt x="16" y="245"/>
                    <a:pt x="16" y="250"/>
                  </a:cubicBezTo>
                  <a:cubicBezTo>
                    <a:pt x="16" y="251"/>
                    <a:pt x="16" y="252"/>
                    <a:pt x="16" y="253"/>
                  </a:cubicBezTo>
                  <a:cubicBezTo>
                    <a:pt x="17" y="254"/>
                    <a:pt x="17" y="255"/>
                    <a:pt x="18" y="255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5" y="255"/>
                    <a:pt x="26" y="254"/>
                    <a:pt x="26" y="254"/>
                  </a:cubicBezTo>
                  <a:cubicBezTo>
                    <a:pt x="27" y="254"/>
                    <a:pt x="27" y="253"/>
                    <a:pt x="27" y="253"/>
                  </a:cubicBezTo>
                  <a:cubicBezTo>
                    <a:pt x="26" y="247"/>
                    <a:pt x="27" y="244"/>
                    <a:pt x="28" y="241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30" y="225"/>
                    <a:pt x="31" y="217"/>
                    <a:pt x="31" y="209"/>
                  </a:cubicBezTo>
                  <a:cubicBezTo>
                    <a:pt x="31" y="209"/>
                    <a:pt x="31" y="207"/>
                    <a:pt x="31" y="207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32" y="196"/>
                    <a:pt x="33" y="186"/>
                    <a:pt x="36" y="178"/>
                  </a:cubicBezTo>
                  <a:cubicBezTo>
                    <a:pt x="40" y="163"/>
                    <a:pt x="44" y="157"/>
                    <a:pt x="45" y="157"/>
                  </a:cubicBezTo>
                  <a:cubicBezTo>
                    <a:pt x="46" y="156"/>
                    <a:pt x="47" y="156"/>
                    <a:pt x="47" y="155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6" y="146"/>
                    <a:pt x="46" y="145"/>
                  </a:cubicBezTo>
                  <a:cubicBezTo>
                    <a:pt x="46" y="145"/>
                    <a:pt x="45" y="145"/>
                    <a:pt x="45" y="145"/>
                  </a:cubicBezTo>
                  <a:cubicBezTo>
                    <a:pt x="38" y="145"/>
                    <a:pt x="31" y="155"/>
                    <a:pt x="26" y="175"/>
                  </a:cubicBezTo>
                  <a:cubicBezTo>
                    <a:pt x="26" y="175"/>
                    <a:pt x="25" y="177"/>
                    <a:pt x="25" y="178"/>
                  </a:cubicBezTo>
                  <a:cubicBezTo>
                    <a:pt x="25" y="178"/>
                    <a:pt x="23" y="172"/>
                    <a:pt x="23" y="172"/>
                  </a:cubicBezTo>
                  <a:cubicBezTo>
                    <a:pt x="20" y="167"/>
                    <a:pt x="20" y="162"/>
                    <a:pt x="20" y="158"/>
                  </a:cubicBezTo>
                  <a:cubicBezTo>
                    <a:pt x="20" y="153"/>
                    <a:pt x="20" y="149"/>
                    <a:pt x="21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3" y="126"/>
                    <a:pt x="24" y="111"/>
                    <a:pt x="24" y="95"/>
                  </a:cubicBezTo>
                  <a:cubicBezTo>
                    <a:pt x="24" y="86"/>
                    <a:pt x="24" y="76"/>
                    <a:pt x="23" y="67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54"/>
                    <a:pt x="22" y="45"/>
                    <a:pt x="18" y="37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3" y="26"/>
                    <a:pt x="13" y="26"/>
                  </a:cubicBezTo>
                  <a:cubicBezTo>
                    <a:pt x="9" y="19"/>
                    <a:pt x="4" y="10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20" y="250"/>
                  </a:moveTo>
                  <a:cubicBezTo>
                    <a:pt x="20" y="245"/>
                    <a:pt x="20" y="243"/>
                    <a:pt x="21" y="240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23"/>
                    <a:pt x="24" y="214"/>
                    <a:pt x="24" y="206"/>
                  </a:cubicBezTo>
                  <a:cubicBezTo>
                    <a:pt x="24" y="204"/>
                    <a:pt x="24" y="203"/>
                    <a:pt x="24" y="202"/>
                  </a:cubicBezTo>
                  <a:cubicBezTo>
                    <a:pt x="24" y="194"/>
                    <a:pt x="21" y="187"/>
                    <a:pt x="18" y="180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4" y="170"/>
                    <a:pt x="14" y="165"/>
                    <a:pt x="14" y="161"/>
                  </a:cubicBezTo>
                  <a:cubicBezTo>
                    <a:pt x="14" y="156"/>
                    <a:pt x="14" y="151"/>
                    <a:pt x="15" y="147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23"/>
                    <a:pt x="19" y="107"/>
                    <a:pt x="19" y="92"/>
                  </a:cubicBezTo>
                  <a:cubicBezTo>
                    <a:pt x="19" y="84"/>
                    <a:pt x="19" y="76"/>
                    <a:pt x="18" y="67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54"/>
                    <a:pt x="17" y="47"/>
                    <a:pt x="14" y="40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1" y="32"/>
                    <a:pt x="9" y="28"/>
                    <a:pt x="7" y="23"/>
                  </a:cubicBezTo>
                  <a:cubicBezTo>
                    <a:pt x="8" y="25"/>
                    <a:pt x="9" y="26"/>
                    <a:pt x="10" y="2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46"/>
                    <a:pt x="19" y="54"/>
                    <a:pt x="20" y="62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77"/>
                    <a:pt x="21" y="86"/>
                    <a:pt x="21" y="95"/>
                  </a:cubicBezTo>
                  <a:cubicBezTo>
                    <a:pt x="21" y="111"/>
                    <a:pt x="20" y="126"/>
                    <a:pt x="18" y="141"/>
                  </a:cubicBezTo>
                  <a:cubicBezTo>
                    <a:pt x="18" y="143"/>
                    <a:pt x="18" y="143"/>
                    <a:pt x="18" y="143"/>
                  </a:cubicBezTo>
                  <a:cubicBezTo>
                    <a:pt x="17" y="149"/>
                    <a:pt x="16" y="153"/>
                    <a:pt x="16" y="158"/>
                  </a:cubicBezTo>
                  <a:cubicBezTo>
                    <a:pt x="16" y="163"/>
                    <a:pt x="17" y="168"/>
                    <a:pt x="19" y="17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3"/>
                    <a:pt x="24" y="183"/>
                    <a:pt x="25" y="183"/>
                  </a:cubicBezTo>
                  <a:cubicBezTo>
                    <a:pt x="27" y="183"/>
                    <a:pt x="27" y="182"/>
                    <a:pt x="28" y="181"/>
                  </a:cubicBezTo>
                  <a:cubicBezTo>
                    <a:pt x="28" y="181"/>
                    <a:pt x="29" y="176"/>
                    <a:pt x="29" y="176"/>
                  </a:cubicBezTo>
                  <a:cubicBezTo>
                    <a:pt x="33" y="161"/>
                    <a:pt x="38" y="151"/>
                    <a:pt x="43" y="149"/>
                  </a:cubicBezTo>
                  <a:cubicBezTo>
                    <a:pt x="43" y="151"/>
                    <a:pt x="43" y="153"/>
                    <a:pt x="43" y="154"/>
                  </a:cubicBezTo>
                  <a:cubicBezTo>
                    <a:pt x="40" y="156"/>
                    <a:pt x="36" y="165"/>
                    <a:pt x="32" y="177"/>
                  </a:cubicBezTo>
                  <a:cubicBezTo>
                    <a:pt x="30" y="185"/>
                    <a:pt x="29" y="195"/>
                    <a:pt x="28" y="205"/>
                  </a:cubicBezTo>
                  <a:cubicBezTo>
                    <a:pt x="28" y="209"/>
                    <a:pt x="28" y="209"/>
                    <a:pt x="28" y="209"/>
                  </a:cubicBezTo>
                  <a:cubicBezTo>
                    <a:pt x="27" y="217"/>
                    <a:pt x="26" y="225"/>
                    <a:pt x="25" y="232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43"/>
                    <a:pt x="23" y="245"/>
                    <a:pt x="23" y="250"/>
                  </a:cubicBezTo>
                  <a:cubicBezTo>
                    <a:pt x="23" y="250"/>
                    <a:pt x="23" y="251"/>
                    <a:pt x="23" y="251"/>
                  </a:cubicBezTo>
                  <a:cubicBezTo>
                    <a:pt x="22" y="251"/>
                    <a:pt x="21" y="251"/>
                    <a:pt x="20" y="251"/>
                  </a:cubicBezTo>
                  <a:cubicBezTo>
                    <a:pt x="20" y="251"/>
                    <a:pt x="20" y="250"/>
                    <a:pt x="20" y="250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6" y="175"/>
                  </a:moveTo>
                  <a:cubicBezTo>
                    <a:pt x="26" y="175"/>
                    <a:pt x="26" y="175"/>
                    <a:pt x="26" y="175"/>
                  </a:cubicBezTo>
                  <a:cubicBezTo>
                    <a:pt x="26" y="175"/>
                    <a:pt x="26" y="175"/>
                    <a:pt x="26" y="1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3" name="Freeform 499">
              <a:extLst>
                <a:ext uri="{FF2B5EF4-FFF2-40B4-BE49-F238E27FC236}">
                  <a16:creationId xmlns:a16="http://schemas.microsoft.com/office/drawing/2014/main" id="{9F0F929F-17E1-4005-A665-EBB82F828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7" y="2712"/>
              <a:ext cx="170" cy="357"/>
            </a:xfrm>
            <a:custGeom>
              <a:avLst/>
              <a:gdLst>
                <a:gd name="T0" fmla="*/ 250 w 68"/>
                <a:gd name="T1" fmla="*/ 21 h 134"/>
                <a:gd name="T2" fmla="*/ 250 w 68"/>
                <a:gd name="T3" fmla="*/ 35 h 134"/>
                <a:gd name="T4" fmla="*/ 208 w 68"/>
                <a:gd name="T5" fmla="*/ 362 h 134"/>
                <a:gd name="T6" fmla="*/ 520 w 68"/>
                <a:gd name="T7" fmla="*/ 1625 h 134"/>
                <a:gd name="T8" fmla="*/ 208 w 68"/>
                <a:gd name="T9" fmla="*/ 2230 h 134"/>
                <a:gd name="T10" fmla="*/ 0 w 68"/>
                <a:gd name="T11" fmla="*/ 2499 h 134"/>
                <a:gd name="T12" fmla="*/ 0 w 68"/>
                <a:gd name="T13" fmla="*/ 2512 h 134"/>
                <a:gd name="T14" fmla="*/ 113 w 68"/>
                <a:gd name="T15" fmla="*/ 2534 h 134"/>
                <a:gd name="T16" fmla="*/ 300 w 68"/>
                <a:gd name="T17" fmla="*/ 2342 h 134"/>
                <a:gd name="T18" fmla="*/ 800 w 68"/>
                <a:gd name="T19" fmla="*/ 1364 h 134"/>
                <a:gd name="T20" fmla="*/ 1033 w 68"/>
                <a:gd name="T21" fmla="*/ 759 h 134"/>
                <a:gd name="T22" fmla="*/ 1050 w 68"/>
                <a:gd name="T23" fmla="*/ 589 h 134"/>
                <a:gd name="T24" fmla="*/ 1063 w 68"/>
                <a:gd name="T25" fmla="*/ 362 h 134"/>
                <a:gd name="T26" fmla="*/ 1050 w 68"/>
                <a:gd name="T27" fmla="*/ 320 h 134"/>
                <a:gd name="T28" fmla="*/ 1020 w 68"/>
                <a:gd name="T29" fmla="*/ 341 h 134"/>
                <a:gd name="T30" fmla="*/ 938 w 68"/>
                <a:gd name="T31" fmla="*/ 703 h 134"/>
                <a:gd name="T32" fmla="*/ 708 w 68"/>
                <a:gd name="T33" fmla="*/ 1250 h 134"/>
                <a:gd name="T34" fmla="*/ 458 w 68"/>
                <a:gd name="T35" fmla="*/ 930 h 134"/>
                <a:gd name="T36" fmla="*/ 300 w 68"/>
                <a:gd name="T37" fmla="*/ 35 h 134"/>
                <a:gd name="T38" fmla="*/ 283 w 68"/>
                <a:gd name="T39" fmla="*/ 0 h 134"/>
                <a:gd name="T40" fmla="*/ 250 w 68"/>
                <a:gd name="T41" fmla="*/ 2273 h 134"/>
                <a:gd name="T42" fmla="*/ 563 w 68"/>
                <a:gd name="T43" fmla="*/ 1646 h 134"/>
                <a:gd name="T44" fmla="*/ 395 w 68"/>
                <a:gd name="T45" fmla="*/ 964 h 134"/>
                <a:gd name="T46" fmla="*/ 408 w 68"/>
                <a:gd name="T47" fmla="*/ 943 h 134"/>
                <a:gd name="T48" fmla="*/ 595 w 68"/>
                <a:gd name="T49" fmla="*/ 1455 h 134"/>
                <a:gd name="T50" fmla="*/ 750 w 68"/>
                <a:gd name="T51" fmla="*/ 1305 h 134"/>
                <a:gd name="T52" fmla="*/ 988 w 68"/>
                <a:gd name="T53" fmla="*/ 703 h 134"/>
                <a:gd name="T54" fmla="*/ 988 w 68"/>
                <a:gd name="T55" fmla="*/ 717 h 134"/>
                <a:gd name="T56" fmla="*/ 895 w 68"/>
                <a:gd name="T57" fmla="*/ 1156 h 134"/>
                <a:gd name="T58" fmla="*/ 595 w 68"/>
                <a:gd name="T59" fmla="*/ 1681 h 134"/>
                <a:gd name="T60" fmla="*/ 113 w 68"/>
                <a:gd name="T61" fmla="*/ 2478 h 134"/>
                <a:gd name="T62" fmla="*/ 250 w 68"/>
                <a:gd name="T63" fmla="*/ 2273 h 134"/>
                <a:gd name="T64" fmla="*/ 250 w 68"/>
                <a:gd name="T65" fmla="*/ 21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8" h="134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4" y="8"/>
                    <a:pt x="13" y="14"/>
                    <a:pt x="13" y="19"/>
                  </a:cubicBezTo>
                  <a:cubicBezTo>
                    <a:pt x="13" y="32"/>
                    <a:pt x="18" y="42"/>
                    <a:pt x="22" y="52"/>
                  </a:cubicBezTo>
                  <a:cubicBezTo>
                    <a:pt x="27" y="63"/>
                    <a:pt x="32" y="74"/>
                    <a:pt x="33" y="86"/>
                  </a:cubicBezTo>
                  <a:cubicBezTo>
                    <a:pt x="33" y="86"/>
                    <a:pt x="33" y="86"/>
                    <a:pt x="33" y="87"/>
                  </a:cubicBezTo>
                  <a:cubicBezTo>
                    <a:pt x="33" y="99"/>
                    <a:pt x="23" y="108"/>
                    <a:pt x="13" y="118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9" y="122"/>
                    <a:pt x="4" y="127"/>
                    <a:pt x="0" y="132"/>
                  </a:cubicBezTo>
                  <a:cubicBezTo>
                    <a:pt x="0" y="132"/>
                    <a:pt x="0" y="132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4"/>
                    <a:pt x="1" y="134"/>
                    <a:pt x="2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8" y="134"/>
                    <a:pt x="8" y="134"/>
                    <a:pt x="9" y="13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9" y="114"/>
                    <a:pt x="40" y="104"/>
                    <a:pt x="41" y="89"/>
                  </a:cubicBezTo>
                  <a:cubicBezTo>
                    <a:pt x="41" y="81"/>
                    <a:pt x="45" y="77"/>
                    <a:pt x="51" y="72"/>
                  </a:cubicBezTo>
                  <a:cubicBezTo>
                    <a:pt x="54" y="70"/>
                    <a:pt x="57" y="67"/>
                    <a:pt x="60" y="63"/>
                  </a:cubicBezTo>
                  <a:cubicBezTo>
                    <a:pt x="64" y="56"/>
                    <a:pt x="65" y="48"/>
                    <a:pt x="66" y="40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27"/>
                    <a:pt x="67" y="22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8"/>
                    <a:pt x="68" y="17"/>
                    <a:pt x="67" y="17"/>
                  </a:cubicBezTo>
                  <a:cubicBezTo>
                    <a:pt x="66" y="17"/>
                    <a:pt x="65" y="17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3" y="23"/>
                    <a:pt x="61" y="30"/>
                    <a:pt x="60" y="37"/>
                  </a:cubicBezTo>
                  <a:cubicBezTo>
                    <a:pt x="59" y="47"/>
                    <a:pt x="56" y="54"/>
                    <a:pt x="53" y="58"/>
                  </a:cubicBezTo>
                  <a:cubicBezTo>
                    <a:pt x="51" y="62"/>
                    <a:pt x="48" y="64"/>
                    <a:pt x="45" y="66"/>
                  </a:cubicBezTo>
                  <a:cubicBezTo>
                    <a:pt x="43" y="69"/>
                    <a:pt x="41" y="71"/>
                    <a:pt x="39" y="73"/>
                  </a:cubicBezTo>
                  <a:cubicBezTo>
                    <a:pt x="37" y="64"/>
                    <a:pt x="33" y="56"/>
                    <a:pt x="29" y="49"/>
                  </a:cubicBezTo>
                  <a:cubicBezTo>
                    <a:pt x="24" y="37"/>
                    <a:pt x="18" y="25"/>
                    <a:pt x="18" y="12"/>
                  </a:cubicBezTo>
                  <a:cubicBezTo>
                    <a:pt x="18" y="9"/>
                    <a:pt x="19" y="6"/>
                    <a:pt x="19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lose/>
                  <a:moveTo>
                    <a:pt x="16" y="120"/>
                  </a:moveTo>
                  <a:cubicBezTo>
                    <a:pt x="16" y="120"/>
                    <a:pt x="16" y="120"/>
                    <a:pt x="16" y="120"/>
                  </a:cubicBezTo>
                  <a:cubicBezTo>
                    <a:pt x="26" y="110"/>
                    <a:pt x="36" y="101"/>
                    <a:pt x="36" y="87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73"/>
                    <a:pt x="31" y="62"/>
                    <a:pt x="25" y="51"/>
                  </a:cubicBezTo>
                  <a:cubicBezTo>
                    <a:pt x="22" y="44"/>
                    <a:pt x="19" y="36"/>
                    <a:pt x="17" y="28"/>
                  </a:cubicBezTo>
                  <a:cubicBezTo>
                    <a:pt x="19" y="36"/>
                    <a:pt x="23" y="43"/>
                    <a:pt x="26" y="50"/>
                  </a:cubicBezTo>
                  <a:cubicBezTo>
                    <a:pt x="30" y="58"/>
                    <a:pt x="34" y="66"/>
                    <a:pt x="36" y="75"/>
                  </a:cubicBezTo>
                  <a:cubicBezTo>
                    <a:pt x="36" y="76"/>
                    <a:pt x="37" y="77"/>
                    <a:pt x="38" y="77"/>
                  </a:cubicBezTo>
                  <a:cubicBezTo>
                    <a:pt x="39" y="77"/>
                    <a:pt x="40" y="77"/>
                    <a:pt x="41" y="76"/>
                  </a:cubicBezTo>
                  <a:cubicBezTo>
                    <a:pt x="43" y="73"/>
                    <a:pt x="45" y="71"/>
                    <a:pt x="48" y="69"/>
                  </a:cubicBezTo>
                  <a:cubicBezTo>
                    <a:pt x="50" y="67"/>
                    <a:pt x="53" y="64"/>
                    <a:pt x="56" y="60"/>
                  </a:cubicBezTo>
                  <a:cubicBezTo>
                    <a:pt x="60" y="55"/>
                    <a:pt x="62" y="48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7"/>
                    <a:pt x="63" y="38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8"/>
                    <a:pt x="61" y="55"/>
                    <a:pt x="57" y="61"/>
                  </a:cubicBezTo>
                  <a:cubicBezTo>
                    <a:pt x="54" y="65"/>
                    <a:pt x="51" y="67"/>
                    <a:pt x="48" y="70"/>
                  </a:cubicBezTo>
                  <a:cubicBezTo>
                    <a:pt x="43" y="75"/>
                    <a:pt x="38" y="79"/>
                    <a:pt x="38" y="89"/>
                  </a:cubicBezTo>
                  <a:cubicBezTo>
                    <a:pt x="37" y="102"/>
                    <a:pt x="26" y="112"/>
                    <a:pt x="16" y="121"/>
                  </a:cubicBezTo>
                  <a:cubicBezTo>
                    <a:pt x="16" y="121"/>
                    <a:pt x="8" y="130"/>
                    <a:pt x="7" y="131"/>
                  </a:cubicBezTo>
                  <a:cubicBezTo>
                    <a:pt x="6" y="131"/>
                    <a:pt x="6" y="131"/>
                    <a:pt x="5" y="131"/>
                  </a:cubicBezTo>
                  <a:cubicBezTo>
                    <a:pt x="9" y="127"/>
                    <a:pt x="12" y="124"/>
                    <a:pt x="16" y="120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4" name="Freeform 500">
              <a:extLst>
                <a:ext uri="{FF2B5EF4-FFF2-40B4-BE49-F238E27FC236}">
                  <a16:creationId xmlns:a16="http://schemas.microsoft.com/office/drawing/2014/main" id="{E85202B6-C659-4DE9-AA8C-A40BC7E014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2" y="2368"/>
              <a:ext cx="490" cy="704"/>
            </a:xfrm>
            <a:custGeom>
              <a:avLst/>
              <a:gdLst>
                <a:gd name="T0" fmla="*/ 2863 w 196"/>
                <a:gd name="T1" fmla="*/ 456 h 264"/>
                <a:gd name="T2" fmla="*/ 2770 w 196"/>
                <a:gd name="T3" fmla="*/ 1309 h 264"/>
                <a:gd name="T4" fmla="*/ 2845 w 196"/>
                <a:gd name="T5" fmla="*/ 3187 h 264"/>
                <a:gd name="T6" fmla="*/ 2750 w 196"/>
                <a:gd name="T7" fmla="*/ 3891 h 264"/>
                <a:gd name="T8" fmla="*/ 2363 w 196"/>
                <a:gd name="T9" fmla="*/ 2560 h 264"/>
                <a:gd name="T10" fmla="*/ 2000 w 196"/>
                <a:gd name="T11" fmla="*/ 909 h 264"/>
                <a:gd name="T12" fmla="*/ 1738 w 196"/>
                <a:gd name="T13" fmla="*/ 35 h 264"/>
                <a:gd name="T14" fmla="*/ 1970 w 196"/>
                <a:gd name="T15" fmla="*/ 1741 h 264"/>
                <a:gd name="T16" fmla="*/ 1283 w 196"/>
                <a:gd name="T17" fmla="*/ 1059 h 264"/>
                <a:gd name="T18" fmla="*/ 550 w 196"/>
                <a:gd name="T19" fmla="*/ 853 h 264"/>
                <a:gd name="T20" fmla="*/ 300 w 196"/>
                <a:gd name="T21" fmla="*/ 547 h 264"/>
                <a:gd name="T22" fmla="*/ 113 w 196"/>
                <a:gd name="T23" fmla="*/ 93 h 264"/>
                <a:gd name="T24" fmla="*/ 20 w 196"/>
                <a:gd name="T25" fmla="*/ 149 h 264"/>
                <a:gd name="T26" fmla="*/ 283 w 196"/>
                <a:gd name="T27" fmla="*/ 853 h 264"/>
                <a:gd name="T28" fmla="*/ 658 w 196"/>
                <a:gd name="T29" fmla="*/ 1101 h 264"/>
                <a:gd name="T30" fmla="*/ 208 w 196"/>
                <a:gd name="T31" fmla="*/ 1229 h 264"/>
                <a:gd name="T32" fmla="*/ 20 w 196"/>
                <a:gd name="T33" fmla="*/ 1480 h 264"/>
                <a:gd name="T34" fmla="*/ 33 w 196"/>
                <a:gd name="T35" fmla="*/ 1536 h 264"/>
                <a:gd name="T36" fmla="*/ 250 w 196"/>
                <a:gd name="T37" fmla="*/ 1365 h 264"/>
                <a:gd name="T38" fmla="*/ 833 w 196"/>
                <a:gd name="T39" fmla="*/ 1160 h 264"/>
                <a:gd name="T40" fmla="*/ 1270 w 196"/>
                <a:gd name="T41" fmla="*/ 1229 h 264"/>
                <a:gd name="T42" fmla="*/ 1613 w 196"/>
                <a:gd name="T43" fmla="*/ 1557 h 264"/>
                <a:gd name="T44" fmla="*/ 2238 w 196"/>
                <a:gd name="T45" fmla="*/ 2675 h 264"/>
                <a:gd name="T46" fmla="*/ 2708 w 196"/>
                <a:gd name="T47" fmla="*/ 4189 h 264"/>
                <a:gd name="T48" fmla="*/ 3033 w 196"/>
                <a:gd name="T49" fmla="*/ 5005 h 264"/>
                <a:gd name="T50" fmla="*/ 2925 w 196"/>
                <a:gd name="T51" fmla="*/ 4189 h 264"/>
                <a:gd name="T52" fmla="*/ 3033 w 196"/>
                <a:gd name="T53" fmla="*/ 2696 h 264"/>
                <a:gd name="T54" fmla="*/ 3033 w 196"/>
                <a:gd name="T55" fmla="*/ 875 h 264"/>
                <a:gd name="T56" fmla="*/ 3020 w 196"/>
                <a:gd name="T57" fmla="*/ 21 h 264"/>
                <a:gd name="T58" fmla="*/ 1813 w 196"/>
                <a:gd name="T59" fmla="*/ 56 h 264"/>
                <a:gd name="T60" fmla="*/ 658 w 196"/>
                <a:gd name="T61" fmla="*/ 1101 h 264"/>
                <a:gd name="T62" fmla="*/ 2970 w 196"/>
                <a:gd name="T63" fmla="*/ 661 h 264"/>
                <a:gd name="T64" fmla="*/ 2800 w 196"/>
                <a:gd name="T65" fmla="*/ 1821 h 264"/>
                <a:gd name="T66" fmla="*/ 2988 w 196"/>
                <a:gd name="T67" fmla="*/ 2845 h 264"/>
                <a:gd name="T68" fmla="*/ 2863 w 196"/>
                <a:gd name="T69" fmla="*/ 4096 h 264"/>
                <a:gd name="T70" fmla="*/ 3000 w 196"/>
                <a:gd name="T71" fmla="*/ 4949 h 264"/>
                <a:gd name="T72" fmla="*/ 2595 w 196"/>
                <a:gd name="T73" fmla="*/ 3699 h 264"/>
                <a:gd name="T74" fmla="*/ 2063 w 196"/>
                <a:gd name="T75" fmla="*/ 2275 h 264"/>
                <a:gd name="T76" fmla="*/ 1438 w 196"/>
                <a:gd name="T77" fmla="*/ 1309 h 264"/>
                <a:gd name="T78" fmla="*/ 988 w 196"/>
                <a:gd name="T79" fmla="*/ 1080 h 264"/>
                <a:gd name="T80" fmla="*/ 583 w 196"/>
                <a:gd name="T81" fmla="*/ 1288 h 264"/>
                <a:gd name="T82" fmla="*/ 95 w 196"/>
                <a:gd name="T83" fmla="*/ 1443 h 264"/>
                <a:gd name="T84" fmla="*/ 583 w 196"/>
                <a:gd name="T85" fmla="*/ 1272 h 264"/>
                <a:gd name="T86" fmla="*/ 708 w 196"/>
                <a:gd name="T87" fmla="*/ 1101 h 264"/>
                <a:gd name="T88" fmla="*/ 438 w 196"/>
                <a:gd name="T89" fmla="*/ 888 h 264"/>
                <a:gd name="T90" fmla="*/ 158 w 196"/>
                <a:gd name="T91" fmla="*/ 419 h 264"/>
                <a:gd name="T92" fmla="*/ 238 w 196"/>
                <a:gd name="T93" fmla="*/ 568 h 264"/>
                <a:gd name="T94" fmla="*/ 520 w 196"/>
                <a:gd name="T95" fmla="*/ 909 h 264"/>
                <a:gd name="T96" fmla="*/ 1270 w 196"/>
                <a:gd name="T97" fmla="*/ 1117 h 264"/>
                <a:gd name="T98" fmla="*/ 1925 w 196"/>
                <a:gd name="T99" fmla="*/ 1800 h 264"/>
                <a:gd name="T100" fmla="*/ 2033 w 196"/>
                <a:gd name="T101" fmla="*/ 1741 h 264"/>
                <a:gd name="T102" fmla="*/ 1738 w 196"/>
                <a:gd name="T103" fmla="*/ 285 h 264"/>
                <a:gd name="T104" fmla="*/ 1958 w 196"/>
                <a:gd name="T105" fmla="*/ 947 h 264"/>
                <a:gd name="T106" fmla="*/ 2050 w 196"/>
                <a:gd name="T107" fmla="*/ 1992 h 264"/>
                <a:gd name="T108" fmla="*/ 2658 w 196"/>
                <a:gd name="T109" fmla="*/ 3528 h 264"/>
                <a:gd name="T110" fmla="*/ 2813 w 196"/>
                <a:gd name="T111" fmla="*/ 3904 h 264"/>
                <a:gd name="T112" fmla="*/ 2895 w 196"/>
                <a:gd name="T113" fmla="*/ 3187 h 264"/>
                <a:gd name="T114" fmla="*/ 2813 w 196"/>
                <a:gd name="T115" fmla="*/ 1331 h 264"/>
                <a:gd name="T116" fmla="*/ 2925 w 196"/>
                <a:gd name="T117" fmla="*/ 477 h 264"/>
                <a:gd name="T118" fmla="*/ 2925 w 196"/>
                <a:gd name="T119" fmla="*/ 77 h 2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96" h="264">
                  <a:moveTo>
                    <a:pt x="191" y="1"/>
                  </a:moveTo>
                  <a:cubicBezTo>
                    <a:pt x="185" y="2"/>
                    <a:pt x="185" y="2"/>
                    <a:pt x="185" y="2"/>
                  </a:cubicBezTo>
                  <a:cubicBezTo>
                    <a:pt x="184" y="3"/>
                    <a:pt x="183" y="3"/>
                    <a:pt x="184" y="4"/>
                  </a:cubicBezTo>
                  <a:cubicBezTo>
                    <a:pt x="185" y="8"/>
                    <a:pt x="184" y="17"/>
                    <a:pt x="183" y="2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54"/>
                    <a:pt x="180" y="60"/>
                    <a:pt x="177" y="68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4" y="78"/>
                    <a:pt x="171" y="86"/>
                    <a:pt x="171" y="97"/>
                  </a:cubicBezTo>
                  <a:cubicBezTo>
                    <a:pt x="172" y="108"/>
                    <a:pt x="175" y="118"/>
                    <a:pt x="178" y="127"/>
                  </a:cubicBezTo>
                  <a:cubicBezTo>
                    <a:pt x="180" y="133"/>
                    <a:pt x="182" y="138"/>
                    <a:pt x="183" y="144"/>
                  </a:cubicBezTo>
                  <a:cubicBezTo>
                    <a:pt x="185" y="151"/>
                    <a:pt x="183" y="160"/>
                    <a:pt x="182" y="168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78" y="195"/>
                    <a:pt x="178" y="195"/>
                    <a:pt x="178" y="195"/>
                  </a:cubicBezTo>
                  <a:cubicBezTo>
                    <a:pt x="178" y="195"/>
                    <a:pt x="178" y="196"/>
                    <a:pt x="178" y="196"/>
                  </a:cubicBezTo>
                  <a:cubicBezTo>
                    <a:pt x="176" y="205"/>
                    <a:pt x="176" y="205"/>
                    <a:pt x="176" y="205"/>
                  </a:cubicBezTo>
                  <a:cubicBezTo>
                    <a:pt x="175" y="202"/>
                    <a:pt x="174" y="198"/>
                    <a:pt x="174" y="194"/>
                  </a:cubicBezTo>
                  <a:cubicBezTo>
                    <a:pt x="173" y="186"/>
                    <a:pt x="173" y="186"/>
                    <a:pt x="173" y="186"/>
                  </a:cubicBezTo>
                  <a:cubicBezTo>
                    <a:pt x="172" y="172"/>
                    <a:pt x="170" y="161"/>
                    <a:pt x="161" y="14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46" y="129"/>
                    <a:pt x="141" y="123"/>
                    <a:pt x="138" y="117"/>
                  </a:cubicBezTo>
                  <a:cubicBezTo>
                    <a:pt x="133" y="108"/>
                    <a:pt x="135" y="102"/>
                    <a:pt x="136" y="9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40" y="70"/>
                    <a:pt x="134" y="59"/>
                    <a:pt x="128" y="48"/>
                  </a:cubicBezTo>
                  <a:cubicBezTo>
                    <a:pt x="121" y="35"/>
                    <a:pt x="115" y="16"/>
                    <a:pt x="119" y="4"/>
                  </a:cubicBezTo>
                  <a:cubicBezTo>
                    <a:pt x="119" y="3"/>
                    <a:pt x="119" y="3"/>
                    <a:pt x="119" y="2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0" y="2"/>
                    <a:pt x="109" y="2"/>
                    <a:pt x="109" y="3"/>
                  </a:cubicBezTo>
                  <a:cubicBezTo>
                    <a:pt x="105" y="16"/>
                    <a:pt x="108" y="32"/>
                    <a:pt x="119" y="53"/>
                  </a:cubicBezTo>
                  <a:cubicBezTo>
                    <a:pt x="124" y="63"/>
                    <a:pt x="129" y="72"/>
                    <a:pt x="128" y="8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2"/>
                    <a:pt x="126" y="93"/>
                    <a:pt x="126" y="94"/>
                  </a:cubicBezTo>
                  <a:cubicBezTo>
                    <a:pt x="123" y="85"/>
                    <a:pt x="119" y="75"/>
                    <a:pt x="106" y="72"/>
                  </a:cubicBezTo>
                  <a:cubicBezTo>
                    <a:pt x="103" y="72"/>
                    <a:pt x="100" y="67"/>
                    <a:pt x="97" y="64"/>
                  </a:cubicBezTo>
                  <a:cubicBezTo>
                    <a:pt x="92" y="59"/>
                    <a:pt x="88" y="54"/>
                    <a:pt x="82" y="56"/>
                  </a:cubicBezTo>
                  <a:cubicBezTo>
                    <a:pt x="75" y="51"/>
                    <a:pt x="68" y="52"/>
                    <a:pt x="63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0" y="54"/>
                    <a:pt x="46" y="51"/>
                    <a:pt x="38" y="47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8" y="42"/>
                    <a:pt x="25" y="40"/>
                    <a:pt x="23" y="39"/>
                  </a:cubicBezTo>
                  <a:cubicBezTo>
                    <a:pt x="21" y="37"/>
                    <a:pt x="21" y="36"/>
                    <a:pt x="21" y="34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29"/>
                    <a:pt x="18" y="27"/>
                    <a:pt x="15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5"/>
                    <a:pt x="7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9"/>
                    <a:pt x="14" y="41"/>
                    <a:pt x="18" y="45"/>
                  </a:cubicBezTo>
                  <a:cubicBezTo>
                    <a:pt x="20" y="47"/>
                    <a:pt x="24" y="48"/>
                    <a:pt x="27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41" y="58"/>
                    <a:pt x="42" y="58"/>
                  </a:cubicBezTo>
                  <a:cubicBezTo>
                    <a:pt x="41" y="59"/>
                    <a:pt x="39" y="60"/>
                    <a:pt x="39" y="60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2" y="66"/>
                    <a:pt x="29" y="65"/>
                    <a:pt x="25" y="65"/>
                  </a:cubicBezTo>
                  <a:cubicBezTo>
                    <a:pt x="21" y="64"/>
                    <a:pt x="17" y="63"/>
                    <a:pt x="13" y="65"/>
                  </a:cubicBezTo>
                  <a:cubicBezTo>
                    <a:pt x="9" y="66"/>
                    <a:pt x="7" y="69"/>
                    <a:pt x="5" y="72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2" y="76"/>
                    <a:pt x="2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1" y="81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7" y="80"/>
                    <a:pt x="9" y="79"/>
                    <a:pt x="11" y="76"/>
                  </a:cubicBezTo>
                  <a:cubicBezTo>
                    <a:pt x="13" y="74"/>
                    <a:pt x="14" y="73"/>
                    <a:pt x="16" y="72"/>
                  </a:cubicBezTo>
                  <a:cubicBezTo>
                    <a:pt x="18" y="71"/>
                    <a:pt x="20" y="72"/>
                    <a:pt x="23" y="72"/>
                  </a:cubicBezTo>
                  <a:cubicBezTo>
                    <a:pt x="28" y="73"/>
                    <a:pt x="34" y="74"/>
                    <a:pt x="39" y="71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8" y="63"/>
                    <a:pt x="49" y="61"/>
                    <a:pt x="53" y="61"/>
                  </a:cubicBezTo>
                  <a:cubicBezTo>
                    <a:pt x="53" y="61"/>
                    <a:pt x="60" y="61"/>
                    <a:pt x="60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9" y="60"/>
                    <a:pt x="75" y="59"/>
                    <a:pt x="80" y="6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1" y="65"/>
                    <a:pt x="82" y="66"/>
                    <a:pt x="83" y="66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5" y="66"/>
                    <a:pt x="88" y="70"/>
                    <a:pt x="89" y="71"/>
                  </a:cubicBezTo>
                  <a:cubicBezTo>
                    <a:pt x="94" y="76"/>
                    <a:pt x="98" y="81"/>
                    <a:pt x="103" y="82"/>
                  </a:cubicBezTo>
                  <a:cubicBezTo>
                    <a:pt x="111" y="84"/>
                    <a:pt x="114" y="90"/>
                    <a:pt x="117" y="98"/>
                  </a:cubicBezTo>
                  <a:cubicBezTo>
                    <a:pt x="119" y="103"/>
                    <a:pt x="125" y="114"/>
                    <a:pt x="128" y="119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33" y="129"/>
                    <a:pt x="138" y="135"/>
                    <a:pt x="143" y="141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60" y="165"/>
                    <a:pt x="161" y="175"/>
                    <a:pt x="162" y="187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63" y="207"/>
                    <a:pt x="168" y="214"/>
                    <a:pt x="173" y="221"/>
                  </a:cubicBezTo>
                  <a:cubicBezTo>
                    <a:pt x="173" y="221"/>
                    <a:pt x="176" y="228"/>
                    <a:pt x="178" y="237"/>
                  </a:cubicBezTo>
                  <a:cubicBezTo>
                    <a:pt x="181" y="245"/>
                    <a:pt x="182" y="251"/>
                    <a:pt x="182" y="263"/>
                  </a:cubicBezTo>
                  <a:cubicBezTo>
                    <a:pt x="182" y="263"/>
                    <a:pt x="183" y="264"/>
                    <a:pt x="184" y="264"/>
                  </a:cubicBezTo>
                  <a:cubicBezTo>
                    <a:pt x="194" y="264"/>
                    <a:pt x="194" y="264"/>
                    <a:pt x="194" y="264"/>
                  </a:cubicBezTo>
                  <a:cubicBezTo>
                    <a:pt x="195" y="264"/>
                    <a:pt x="195" y="263"/>
                    <a:pt x="195" y="263"/>
                  </a:cubicBezTo>
                  <a:cubicBezTo>
                    <a:pt x="195" y="249"/>
                    <a:pt x="192" y="240"/>
                    <a:pt x="190" y="233"/>
                  </a:cubicBezTo>
                  <a:cubicBezTo>
                    <a:pt x="190" y="233"/>
                    <a:pt x="190" y="233"/>
                    <a:pt x="190" y="233"/>
                  </a:cubicBezTo>
                  <a:cubicBezTo>
                    <a:pt x="188" y="229"/>
                    <a:pt x="187" y="225"/>
                    <a:pt x="187" y="221"/>
                  </a:cubicBezTo>
                  <a:cubicBezTo>
                    <a:pt x="186" y="213"/>
                    <a:pt x="187" y="205"/>
                    <a:pt x="189" y="197"/>
                  </a:cubicBezTo>
                  <a:cubicBezTo>
                    <a:pt x="191" y="182"/>
                    <a:pt x="191" y="182"/>
                    <a:pt x="191" y="182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4" y="160"/>
                    <a:pt x="196" y="151"/>
                    <a:pt x="194" y="142"/>
                  </a:cubicBezTo>
                  <a:cubicBezTo>
                    <a:pt x="193" y="135"/>
                    <a:pt x="191" y="129"/>
                    <a:pt x="189" y="123"/>
                  </a:cubicBezTo>
                  <a:cubicBezTo>
                    <a:pt x="186" y="115"/>
                    <a:pt x="183" y="107"/>
                    <a:pt x="183" y="97"/>
                  </a:cubicBezTo>
                  <a:cubicBezTo>
                    <a:pt x="182" y="89"/>
                    <a:pt x="185" y="81"/>
                    <a:pt x="188" y="73"/>
                  </a:cubicBezTo>
                  <a:cubicBezTo>
                    <a:pt x="191" y="65"/>
                    <a:pt x="194" y="56"/>
                    <a:pt x="194" y="46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35"/>
                    <a:pt x="194" y="28"/>
                    <a:pt x="194" y="28"/>
                  </a:cubicBezTo>
                  <a:cubicBezTo>
                    <a:pt x="194" y="19"/>
                    <a:pt x="195" y="8"/>
                    <a:pt x="193" y="2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2" y="1"/>
                    <a:pt x="192" y="0"/>
                    <a:pt x="191" y="1"/>
                  </a:cubicBezTo>
                  <a:close/>
                  <a:moveTo>
                    <a:pt x="116" y="3"/>
                  </a:moveTo>
                  <a:cubicBezTo>
                    <a:pt x="116" y="3"/>
                    <a:pt x="116" y="3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lose/>
                  <a:moveTo>
                    <a:pt x="42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lose/>
                  <a:moveTo>
                    <a:pt x="190" y="4"/>
                  </a:moveTo>
                  <a:cubicBezTo>
                    <a:pt x="191" y="7"/>
                    <a:pt x="191" y="10"/>
                    <a:pt x="191" y="14"/>
                  </a:cubicBezTo>
                  <a:cubicBezTo>
                    <a:pt x="191" y="19"/>
                    <a:pt x="191" y="24"/>
                    <a:pt x="191" y="2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90" y="46"/>
                    <a:pt x="190" y="47"/>
                    <a:pt x="190" y="47"/>
                  </a:cubicBezTo>
                  <a:cubicBezTo>
                    <a:pt x="190" y="56"/>
                    <a:pt x="187" y="64"/>
                    <a:pt x="185" y="72"/>
                  </a:cubicBezTo>
                  <a:cubicBezTo>
                    <a:pt x="182" y="80"/>
                    <a:pt x="179" y="88"/>
                    <a:pt x="179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107"/>
                    <a:pt x="182" y="115"/>
                    <a:pt x="185" y="124"/>
                  </a:cubicBezTo>
                  <a:cubicBezTo>
                    <a:pt x="187" y="130"/>
                    <a:pt x="189" y="136"/>
                    <a:pt x="191" y="142"/>
                  </a:cubicBezTo>
                  <a:cubicBezTo>
                    <a:pt x="191" y="145"/>
                    <a:pt x="191" y="147"/>
                    <a:pt x="191" y="150"/>
                  </a:cubicBezTo>
                  <a:cubicBezTo>
                    <a:pt x="191" y="156"/>
                    <a:pt x="190" y="162"/>
                    <a:pt x="189" y="169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84" y="203"/>
                    <a:pt x="183" y="209"/>
                    <a:pt x="183" y="216"/>
                  </a:cubicBezTo>
                  <a:cubicBezTo>
                    <a:pt x="183" y="218"/>
                    <a:pt x="183" y="220"/>
                    <a:pt x="183" y="221"/>
                  </a:cubicBezTo>
                  <a:cubicBezTo>
                    <a:pt x="184" y="226"/>
                    <a:pt x="185" y="229"/>
                    <a:pt x="187" y="234"/>
                  </a:cubicBezTo>
                  <a:cubicBezTo>
                    <a:pt x="187" y="234"/>
                    <a:pt x="187" y="234"/>
                    <a:pt x="187" y="234"/>
                  </a:cubicBezTo>
                  <a:cubicBezTo>
                    <a:pt x="189" y="241"/>
                    <a:pt x="192" y="249"/>
                    <a:pt x="192" y="261"/>
                  </a:cubicBezTo>
                  <a:cubicBezTo>
                    <a:pt x="190" y="261"/>
                    <a:pt x="187" y="261"/>
                    <a:pt x="186" y="261"/>
                  </a:cubicBezTo>
                  <a:cubicBezTo>
                    <a:pt x="186" y="250"/>
                    <a:pt x="184" y="243"/>
                    <a:pt x="182" y="236"/>
                  </a:cubicBezTo>
                  <a:cubicBezTo>
                    <a:pt x="179" y="227"/>
                    <a:pt x="176" y="220"/>
                    <a:pt x="175" y="219"/>
                  </a:cubicBezTo>
                  <a:cubicBezTo>
                    <a:pt x="171" y="212"/>
                    <a:pt x="167" y="206"/>
                    <a:pt x="166" y="195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64" y="174"/>
                    <a:pt x="163" y="164"/>
                    <a:pt x="156" y="152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1" y="133"/>
                    <a:pt x="136" y="127"/>
                    <a:pt x="132" y="120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8" y="113"/>
                    <a:pt x="122" y="101"/>
                    <a:pt x="120" y="97"/>
                  </a:cubicBezTo>
                  <a:cubicBezTo>
                    <a:pt x="117" y="88"/>
                    <a:pt x="114" y="81"/>
                    <a:pt x="104" y="79"/>
                  </a:cubicBezTo>
                  <a:cubicBezTo>
                    <a:pt x="100" y="78"/>
                    <a:pt x="96" y="73"/>
                    <a:pt x="92" y="69"/>
                  </a:cubicBezTo>
                  <a:cubicBezTo>
                    <a:pt x="88" y="65"/>
                    <a:pt x="86" y="62"/>
                    <a:pt x="84" y="62"/>
                  </a:cubicBezTo>
                  <a:cubicBezTo>
                    <a:pt x="84" y="62"/>
                    <a:pt x="84" y="62"/>
                    <a:pt x="83" y="62"/>
                  </a:cubicBezTo>
                  <a:cubicBezTo>
                    <a:pt x="83" y="62"/>
                    <a:pt x="82" y="61"/>
                    <a:pt x="82" y="61"/>
                  </a:cubicBezTo>
                  <a:cubicBezTo>
                    <a:pt x="76" y="55"/>
                    <a:pt x="69" y="56"/>
                    <a:pt x="63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4" y="58"/>
                    <a:pt x="54" y="58"/>
                  </a:cubicBezTo>
                  <a:cubicBezTo>
                    <a:pt x="48" y="58"/>
                    <a:pt x="46" y="60"/>
                    <a:pt x="43" y="63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3" y="71"/>
                    <a:pt x="28" y="70"/>
                    <a:pt x="24" y="69"/>
                  </a:cubicBezTo>
                  <a:cubicBezTo>
                    <a:pt x="21" y="69"/>
                    <a:pt x="18" y="68"/>
                    <a:pt x="15" y="69"/>
                  </a:cubicBezTo>
                  <a:cubicBezTo>
                    <a:pt x="12" y="70"/>
                    <a:pt x="10" y="72"/>
                    <a:pt x="8" y="74"/>
                  </a:cubicBezTo>
                  <a:cubicBezTo>
                    <a:pt x="8" y="75"/>
                    <a:pt x="7" y="75"/>
                    <a:pt x="6" y="76"/>
                  </a:cubicBezTo>
                  <a:cubicBezTo>
                    <a:pt x="6" y="76"/>
                    <a:pt x="7" y="74"/>
                    <a:pt x="7" y="74"/>
                  </a:cubicBezTo>
                  <a:cubicBezTo>
                    <a:pt x="9" y="71"/>
                    <a:pt x="11" y="69"/>
                    <a:pt x="14" y="68"/>
                  </a:cubicBezTo>
                  <a:cubicBezTo>
                    <a:pt x="17" y="67"/>
                    <a:pt x="21" y="67"/>
                    <a:pt x="24" y="68"/>
                  </a:cubicBezTo>
                  <a:cubicBezTo>
                    <a:pt x="28" y="69"/>
                    <a:pt x="33" y="69"/>
                    <a:pt x="37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4" y="60"/>
                    <a:pt x="44" y="60"/>
                  </a:cubicBezTo>
                  <a:cubicBezTo>
                    <a:pt x="45" y="60"/>
                    <a:pt x="45" y="59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7"/>
                    <a:pt x="44" y="56"/>
                    <a:pt x="43" y="55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2" y="44"/>
                    <a:pt x="20" y="42"/>
                  </a:cubicBezTo>
                  <a:cubicBezTo>
                    <a:pt x="17" y="39"/>
                    <a:pt x="17" y="38"/>
                    <a:pt x="16" y="3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6" y="12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1"/>
                    <a:pt x="12" y="21"/>
                    <a:pt x="12" y="21"/>
                  </a:cubicBezTo>
                  <a:cubicBezTo>
                    <a:pt x="12" y="22"/>
                    <a:pt x="15" y="30"/>
                    <a:pt x="15" y="3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7"/>
                    <a:pt x="18" y="39"/>
                    <a:pt x="21" y="41"/>
                  </a:cubicBezTo>
                  <a:cubicBezTo>
                    <a:pt x="23" y="43"/>
                    <a:pt x="26" y="45"/>
                    <a:pt x="29" y="46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4" y="54"/>
                    <a:pt x="49" y="58"/>
                    <a:pt x="59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8" y="55"/>
                    <a:pt x="75" y="54"/>
                    <a:pt x="81" y="59"/>
                  </a:cubicBezTo>
                  <a:cubicBezTo>
                    <a:pt x="82" y="59"/>
                    <a:pt x="82" y="59"/>
                    <a:pt x="83" y="59"/>
                  </a:cubicBezTo>
                  <a:cubicBezTo>
                    <a:pt x="86" y="58"/>
                    <a:pt x="90" y="62"/>
                    <a:pt x="94" y="67"/>
                  </a:cubicBezTo>
                  <a:cubicBezTo>
                    <a:pt x="99" y="71"/>
                    <a:pt x="102" y="75"/>
                    <a:pt x="105" y="75"/>
                  </a:cubicBezTo>
                  <a:cubicBezTo>
                    <a:pt x="116" y="78"/>
                    <a:pt x="120" y="86"/>
                    <a:pt x="123" y="95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4" y="98"/>
                    <a:pt x="125" y="99"/>
                    <a:pt x="126" y="99"/>
                  </a:cubicBezTo>
                  <a:cubicBezTo>
                    <a:pt x="128" y="99"/>
                    <a:pt x="129" y="98"/>
                    <a:pt x="129" y="96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2" y="81"/>
                    <a:pt x="132" y="80"/>
                    <a:pt x="132" y="79"/>
                  </a:cubicBezTo>
                  <a:cubicBezTo>
                    <a:pt x="132" y="69"/>
                    <a:pt x="127" y="60"/>
                    <a:pt x="122" y="51"/>
                  </a:cubicBezTo>
                  <a:cubicBezTo>
                    <a:pt x="115" y="37"/>
                    <a:pt x="111" y="25"/>
                    <a:pt x="111" y="15"/>
                  </a:cubicBezTo>
                  <a:cubicBezTo>
                    <a:pt x="111" y="11"/>
                    <a:pt x="111" y="8"/>
                    <a:pt x="112" y="5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5" y="8"/>
                    <a:pt x="114" y="10"/>
                    <a:pt x="114" y="13"/>
                  </a:cubicBezTo>
                  <a:cubicBezTo>
                    <a:pt x="114" y="28"/>
                    <a:pt x="123" y="46"/>
                    <a:pt x="125" y="50"/>
                  </a:cubicBezTo>
                  <a:cubicBezTo>
                    <a:pt x="130" y="59"/>
                    <a:pt x="135" y="68"/>
                    <a:pt x="135" y="79"/>
                  </a:cubicBezTo>
                  <a:cubicBezTo>
                    <a:pt x="135" y="80"/>
                    <a:pt x="135" y="81"/>
                    <a:pt x="135" y="82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2" y="97"/>
                    <a:pt x="131" y="101"/>
                    <a:pt x="131" y="105"/>
                  </a:cubicBezTo>
                  <a:cubicBezTo>
                    <a:pt x="131" y="109"/>
                    <a:pt x="132" y="113"/>
                    <a:pt x="135" y="118"/>
                  </a:cubicBezTo>
                  <a:cubicBezTo>
                    <a:pt x="138" y="125"/>
                    <a:pt x="144" y="131"/>
                    <a:pt x="148" y="137"/>
                  </a:cubicBezTo>
                  <a:cubicBezTo>
                    <a:pt x="159" y="151"/>
                    <a:pt x="159" y="151"/>
                    <a:pt x="159" y="151"/>
                  </a:cubicBezTo>
                  <a:cubicBezTo>
                    <a:pt x="167" y="163"/>
                    <a:pt x="169" y="173"/>
                    <a:pt x="170" y="186"/>
                  </a:cubicBezTo>
                  <a:cubicBezTo>
                    <a:pt x="170" y="194"/>
                    <a:pt x="170" y="194"/>
                    <a:pt x="170" y="194"/>
                  </a:cubicBezTo>
                  <a:cubicBezTo>
                    <a:pt x="171" y="199"/>
                    <a:pt x="172" y="203"/>
                    <a:pt x="174" y="206"/>
                  </a:cubicBezTo>
                  <a:cubicBezTo>
                    <a:pt x="174" y="208"/>
                    <a:pt x="176" y="209"/>
                    <a:pt x="177" y="208"/>
                  </a:cubicBezTo>
                  <a:cubicBezTo>
                    <a:pt x="178" y="208"/>
                    <a:pt x="179" y="207"/>
                    <a:pt x="180" y="206"/>
                  </a:cubicBezTo>
                  <a:cubicBezTo>
                    <a:pt x="180" y="206"/>
                    <a:pt x="181" y="197"/>
                    <a:pt x="181" y="197"/>
                  </a:cubicBezTo>
                  <a:cubicBezTo>
                    <a:pt x="181" y="196"/>
                    <a:pt x="181" y="196"/>
                    <a:pt x="181" y="196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5" y="168"/>
                    <a:pt x="185" y="168"/>
                    <a:pt x="185" y="168"/>
                  </a:cubicBezTo>
                  <a:cubicBezTo>
                    <a:pt x="186" y="160"/>
                    <a:pt x="188" y="151"/>
                    <a:pt x="187" y="144"/>
                  </a:cubicBezTo>
                  <a:cubicBezTo>
                    <a:pt x="185" y="137"/>
                    <a:pt x="183" y="132"/>
                    <a:pt x="181" y="126"/>
                  </a:cubicBezTo>
                  <a:cubicBezTo>
                    <a:pt x="178" y="117"/>
                    <a:pt x="175" y="107"/>
                    <a:pt x="175" y="97"/>
                  </a:cubicBezTo>
                  <a:cubicBezTo>
                    <a:pt x="174" y="87"/>
                    <a:pt x="177" y="78"/>
                    <a:pt x="180" y="70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3" y="61"/>
                    <a:pt x="186" y="54"/>
                    <a:pt x="186" y="45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6" y="35"/>
                    <a:pt x="187" y="25"/>
                    <a:pt x="187" y="25"/>
                  </a:cubicBezTo>
                  <a:cubicBezTo>
                    <a:pt x="187" y="20"/>
                    <a:pt x="187" y="14"/>
                    <a:pt x="187" y="10"/>
                  </a:cubicBezTo>
                  <a:cubicBezTo>
                    <a:pt x="187" y="8"/>
                    <a:pt x="187" y="7"/>
                    <a:pt x="187" y="5"/>
                  </a:cubicBezTo>
                  <a:cubicBezTo>
                    <a:pt x="188" y="5"/>
                    <a:pt x="189" y="5"/>
                    <a:pt x="190" y="4"/>
                  </a:cubicBezTo>
                  <a:close/>
                  <a:moveTo>
                    <a:pt x="187" y="4"/>
                  </a:move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501">
              <a:extLst>
                <a:ext uri="{FF2B5EF4-FFF2-40B4-BE49-F238E27FC236}">
                  <a16:creationId xmlns:a16="http://schemas.microsoft.com/office/drawing/2014/main" id="{B65EB5A5-5982-42B1-B9A3-8F44D7DEFF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0" y="1960"/>
              <a:ext cx="82" cy="179"/>
            </a:xfrm>
            <a:custGeom>
              <a:avLst/>
              <a:gdLst>
                <a:gd name="T0" fmla="*/ 30 w 33"/>
                <a:gd name="T1" fmla="*/ 0 h 67"/>
                <a:gd name="T2" fmla="*/ 0 w 33"/>
                <a:gd name="T3" fmla="*/ 35 h 67"/>
                <a:gd name="T4" fmla="*/ 30 w 33"/>
                <a:gd name="T5" fmla="*/ 422 h 67"/>
                <a:gd name="T6" fmla="*/ 75 w 33"/>
                <a:gd name="T7" fmla="*/ 628 h 67"/>
                <a:gd name="T8" fmla="*/ 124 w 33"/>
                <a:gd name="T9" fmla="*/ 799 h 67"/>
                <a:gd name="T10" fmla="*/ 137 w 33"/>
                <a:gd name="T11" fmla="*/ 1029 h 67"/>
                <a:gd name="T12" fmla="*/ 166 w 33"/>
                <a:gd name="T13" fmla="*/ 1242 h 67"/>
                <a:gd name="T14" fmla="*/ 199 w 33"/>
                <a:gd name="T15" fmla="*/ 1256 h 67"/>
                <a:gd name="T16" fmla="*/ 278 w 33"/>
                <a:gd name="T17" fmla="*/ 1277 h 67"/>
                <a:gd name="T18" fmla="*/ 291 w 33"/>
                <a:gd name="T19" fmla="*/ 1256 h 67"/>
                <a:gd name="T20" fmla="*/ 291 w 33"/>
                <a:gd name="T21" fmla="*/ 1242 h 67"/>
                <a:gd name="T22" fmla="*/ 291 w 33"/>
                <a:gd name="T23" fmla="*/ 1242 h 67"/>
                <a:gd name="T24" fmla="*/ 258 w 33"/>
                <a:gd name="T25" fmla="*/ 1013 h 67"/>
                <a:gd name="T26" fmla="*/ 258 w 33"/>
                <a:gd name="T27" fmla="*/ 956 h 67"/>
                <a:gd name="T28" fmla="*/ 258 w 33"/>
                <a:gd name="T29" fmla="*/ 935 h 67"/>
                <a:gd name="T30" fmla="*/ 383 w 33"/>
                <a:gd name="T31" fmla="*/ 743 h 67"/>
                <a:gd name="T32" fmla="*/ 507 w 33"/>
                <a:gd name="T33" fmla="*/ 534 h 67"/>
                <a:gd name="T34" fmla="*/ 507 w 33"/>
                <a:gd name="T35" fmla="*/ 534 h 67"/>
                <a:gd name="T36" fmla="*/ 507 w 33"/>
                <a:gd name="T37" fmla="*/ 534 h 67"/>
                <a:gd name="T38" fmla="*/ 507 w 33"/>
                <a:gd name="T39" fmla="*/ 534 h 67"/>
                <a:gd name="T40" fmla="*/ 507 w 33"/>
                <a:gd name="T41" fmla="*/ 513 h 67"/>
                <a:gd name="T42" fmla="*/ 494 w 33"/>
                <a:gd name="T43" fmla="*/ 478 h 67"/>
                <a:gd name="T44" fmla="*/ 462 w 33"/>
                <a:gd name="T45" fmla="*/ 492 h 67"/>
                <a:gd name="T46" fmla="*/ 370 w 33"/>
                <a:gd name="T47" fmla="*/ 593 h 67"/>
                <a:gd name="T48" fmla="*/ 321 w 33"/>
                <a:gd name="T49" fmla="*/ 628 h 67"/>
                <a:gd name="T50" fmla="*/ 308 w 33"/>
                <a:gd name="T51" fmla="*/ 649 h 67"/>
                <a:gd name="T52" fmla="*/ 229 w 33"/>
                <a:gd name="T53" fmla="*/ 705 h 67"/>
                <a:gd name="T54" fmla="*/ 216 w 33"/>
                <a:gd name="T55" fmla="*/ 649 h 67"/>
                <a:gd name="T56" fmla="*/ 186 w 33"/>
                <a:gd name="T57" fmla="*/ 593 h 67"/>
                <a:gd name="T58" fmla="*/ 186 w 33"/>
                <a:gd name="T59" fmla="*/ 572 h 67"/>
                <a:gd name="T60" fmla="*/ 137 w 33"/>
                <a:gd name="T61" fmla="*/ 401 h 67"/>
                <a:gd name="T62" fmla="*/ 62 w 33"/>
                <a:gd name="T63" fmla="*/ 21 h 67"/>
                <a:gd name="T64" fmla="*/ 30 w 33"/>
                <a:gd name="T65" fmla="*/ 0 h 67"/>
                <a:gd name="T66" fmla="*/ 199 w 33"/>
                <a:gd name="T67" fmla="*/ 1029 h 67"/>
                <a:gd name="T68" fmla="*/ 186 w 33"/>
                <a:gd name="T69" fmla="*/ 785 h 67"/>
                <a:gd name="T70" fmla="*/ 124 w 33"/>
                <a:gd name="T71" fmla="*/ 606 h 67"/>
                <a:gd name="T72" fmla="*/ 92 w 33"/>
                <a:gd name="T73" fmla="*/ 492 h 67"/>
                <a:gd name="T74" fmla="*/ 137 w 33"/>
                <a:gd name="T75" fmla="*/ 593 h 67"/>
                <a:gd name="T76" fmla="*/ 137 w 33"/>
                <a:gd name="T77" fmla="*/ 628 h 67"/>
                <a:gd name="T78" fmla="*/ 166 w 33"/>
                <a:gd name="T79" fmla="*/ 684 h 67"/>
                <a:gd name="T80" fmla="*/ 186 w 33"/>
                <a:gd name="T81" fmla="*/ 743 h 67"/>
                <a:gd name="T82" fmla="*/ 216 w 33"/>
                <a:gd name="T83" fmla="*/ 799 h 67"/>
                <a:gd name="T84" fmla="*/ 246 w 33"/>
                <a:gd name="T85" fmla="*/ 785 h 67"/>
                <a:gd name="T86" fmla="*/ 340 w 33"/>
                <a:gd name="T87" fmla="*/ 705 h 67"/>
                <a:gd name="T88" fmla="*/ 353 w 33"/>
                <a:gd name="T89" fmla="*/ 684 h 67"/>
                <a:gd name="T90" fmla="*/ 353 w 33"/>
                <a:gd name="T91" fmla="*/ 684 h 67"/>
                <a:gd name="T92" fmla="*/ 370 w 33"/>
                <a:gd name="T93" fmla="*/ 671 h 67"/>
                <a:gd name="T94" fmla="*/ 353 w 33"/>
                <a:gd name="T95" fmla="*/ 684 h 67"/>
                <a:gd name="T96" fmla="*/ 216 w 33"/>
                <a:gd name="T97" fmla="*/ 935 h 67"/>
                <a:gd name="T98" fmla="*/ 216 w 33"/>
                <a:gd name="T99" fmla="*/ 956 h 67"/>
                <a:gd name="T100" fmla="*/ 216 w 33"/>
                <a:gd name="T101" fmla="*/ 956 h 67"/>
                <a:gd name="T102" fmla="*/ 216 w 33"/>
                <a:gd name="T103" fmla="*/ 1013 h 67"/>
                <a:gd name="T104" fmla="*/ 246 w 33"/>
                <a:gd name="T105" fmla="*/ 1200 h 67"/>
                <a:gd name="T106" fmla="*/ 216 w 33"/>
                <a:gd name="T107" fmla="*/ 1200 h 67"/>
                <a:gd name="T108" fmla="*/ 199 w 33"/>
                <a:gd name="T109" fmla="*/ 1029 h 67"/>
                <a:gd name="T110" fmla="*/ 353 w 33"/>
                <a:gd name="T111" fmla="*/ 684 h 67"/>
                <a:gd name="T112" fmla="*/ 353 w 33"/>
                <a:gd name="T113" fmla="*/ 684 h 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3" h="6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19"/>
                    <a:pt x="2" y="22"/>
                  </a:cubicBezTo>
                  <a:cubicBezTo>
                    <a:pt x="3" y="25"/>
                    <a:pt x="4" y="30"/>
                    <a:pt x="5" y="33"/>
                  </a:cubicBezTo>
                  <a:cubicBezTo>
                    <a:pt x="7" y="36"/>
                    <a:pt x="8" y="39"/>
                    <a:pt x="8" y="42"/>
                  </a:cubicBezTo>
                  <a:cubicBezTo>
                    <a:pt x="9" y="46"/>
                    <a:pt x="9" y="50"/>
                    <a:pt x="9" y="54"/>
                  </a:cubicBezTo>
                  <a:cubicBezTo>
                    <a:pt x="10" y="59"/>
                    <a:pt x="10" y="60"/>
                    <a:pt x="11" y="65"/>
                  </a:cubicBezTo>
                  <a:cubicBezTo>
                    <a:pt x="12" y="66"/>
                    <a:pt x="12" y="66"/>
                    <a:pt x="13" y="66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9" y="67"/>
                    <a:pt x="19" y="66"/>
                  </a:cubicBezTo>
                  <a:cubicBezTo>
                    <a:pt x="19" y="66"/>
                    <a:pt x="19" y="66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0"/>
                    <a:pt x="18" y="58"/>
                    <a:pt x="17" y="53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45"/>
                    <a:pt x="21" y="42"/>
                    <a:pt x="25" y="39"/>
                  </a:cubicBezTo>
                  <a:cubicBezTo>
                    <a:pt x="29" y="36"/>
                    <a:pt x="31" y="32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2" y="25"/>
                  </a:cubicBezTo>
                  <a:cubicBezTo>
                    <a:pt x="32" y="25"/>
                    <a:pt x="31" y="25"/>
                    <a:pt x="30" y="26"/>
                  </a:cubicBezTo>
                  <a:cubicBezTo>
                    <a:pt x="29" y="28"/>
                    <a:pt x="27" y="30"/>
                    <a:pt x="24" y="31"/>
                  </a:cubicBezTo>
                  <a:cubicBezTo>
                    <a:pt x="24" y="31"/>
                    <a:pt x="21" y="33"/>
                    <a:pt x="21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17" y="36"/>
                    <a:pt x="15" y="37"/>
                  </a:cubicBezTo>
                  <a:cubicBezTo>
                    <a:pt x="15" y="36"/>
                    <a:pt x="14" y="34"/>
                    <a:pt x="14" y="34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27"/>
                    <a:pt x="9" y="24"/>
                    <a:pt x="9" y="2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13" y="54"/>
                  </a:moveTo>
                  <a:cubicBezTo>
                    <a:pt x="13" y="49"/>
                    <a:pt x="13" y="45"/>
                    <a:pt x="12" y="41"/>
                  </a:cubicBezTo>
                  <a:cubicBezTo>
                    <a:pt x="11" y="38"/>
                    <a:pt x="10" y="35"/>
                    <a:pt x="8" y="32"/>
                  </a:cubicBezTo>
                  <a:cubicBezTo>
                    <a:pt x="8" y="30"/>
                    <a:pt x="7" y="28"/>
                    <a:pt x="6" y="26"/>
                  </a:cubicBezTo>
                  <a:cubicBezTo>
                    <a:pt x="7" y="28"/>
                    <a:pt x="8" y="29"/>
                    <a:pt x="9" y="3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3" y="41"/>
                    <a:pt x="14" y="42"/>
                  </a:cubicBezTo>
                  <a:cubicBezTo>
                    <a:pt x="15" y="42"/>
                    <a:pt x="16" y="41"/>
                    <a:pt x="16" y="41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4" y="36"/>
                    <a:pt x="24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8" y="40"/>
                    <a:pt x="14" y="43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3"/>
                    <a:pt x="14" y="53"/>
                  </a:cubicBezTo>
                  <a:cubicBezTo>
                    <a:pt x="14" y="58"/>
                    <a:pt x="15" y="60"/>
                    <a:pt x="16" y="63"/>
                  </a:cubicBezTo>
                  <a:cubicBezTo>
                    <a:pt x="15" y="63"/>
                    <a:pt x="15" y="63"/>
                    <a:pt x="14" y="63"/>
                  </a:cubicBezTo>
                  <a:cubicBezTo>
                    <a:pt x="13" y="59"/>
                    <a:pt x="13" y="58"/>
                    <a:pt x="13" y="54"/>
                  </a:cubicBezTo>
                  <a:close/>
                  <a:moveTo>
                    <a:pt x="23" y="36"/>
                  </a:moveTo>
                  <a:cubicBezTo>
                    <a:pt x="23" y="36"/>
                    <a:pt x="23" y="36"/>
                    <a:pt x="23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Oval 502">
              <a:extLst>
                <a:ext uri="{FF2B5EF4-FFF2-40B4-BE49-F238E27FC236}">
                  <a16:creationId xmlns:a16="http://schemas.microsoft.com/office/drawing/2014/main" id="{38F6CF03-344B-4431-99FF-AFA1B21E7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2085"/>
              <a:ext cx="25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7" name="Freeform 503">
              <a:extLst>
                <a:ext uri="{FF2B5EF4-FFF2-40B4-BE49-F238E27FC236}">
                  <a16:creationId xmlns:a16="http://schemas.microsoft.com/office/drawing/2014/main" id="{9E7BFD38-34A4-4668-88F4-5618872212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0" y="2088"/>
              <a:ext cx="17" cy="11"/>
            </a:xfrm>
            <a:custGeom>
              <a:avLst/>
              <a:gdLst>
                <a:gd name="T0" fmla="*/ 0 w 7"/>
                <a:gd name="T1" fmla="*/ 47 h 4"/>
                <a:gd name="T2" fmla="*/ 58 w 7"/>
                <a:gd name="T3" fmla="*/ 83 h 4"/>
                <a:gd name="T4" fmla="*/ 100 w 7"/>
                <a:gd name="T5" fmla="*/ 47 h 4"/>
                <a:gd name="T6" fmla="*/ 58 w 7"/>
                <a:gd name="T7" fmla="*/ 0 h 4"/>
                <a:gd name="T8" fmla="*/ 0 w 7"/>
                <a:gd name="T9" fmla="*/ 47 h 4"/>
                <a:gd name="T10" fmla="*/ 41 w 7"/>
                <a:gd name="T11" fmla="*/ 47 h 4"/>
                <a:gd name="T12" fmla="*/ 41 w 7"/>
                <a:gd name="T13" fmla="*/ 47 h 4"/>
                <a:gd name="T14" fmla="*/ 58 w 7"/>
                <a:gd name="T15" fmla="*/ 47 h 4"/>
                <a:gd name="T16" fmla="*/ 58 w 7"/>
                <a:gd name="T17" fmla="*/ 47 h 4"/>
                <a:gd name="T18" fmla="*/ 58 w 7"/>
                <a:gd name="T19" fmla="*/ 61 h 4"/>
                <a:gd name="T20" fmla="*/ 41 w 7"/>
                <a:gd name="T21" fmla="*/ 47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0" y="3"/>
                    <a:pt x="1" y="4"/>
                    <a:pt x="4" y="4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8" name="Freeform 504">
              <a:extLst>
                <a:ext uri="{FF2B5EF4-FFF2-40B4-BE49-F238E27FC236}">
                  <a16:creationId xmlns:a16="http://schemas.microsoft.com/office/drawing/2014/main" id="{10C1823E-5B21-4B0D-96FE-2A337CE0DF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5" y="2109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50 w 6"/>
                <a:gd name="T3" fmla="*/ 109 h 5"/>
                <a:gd name="T4" fmla="*/ 95 w 6"/>
                <a:gd name="T5" fmla="*/ 48 h 5"/>
                <a:gd name="T6" fmla="*/ 50 w 6"/>
                <a:gd name="T7" fmla="*/ 0 h 5"/>
                <a:gd name="T8" fmla="*/ 0 w 6"/>
                <a:gd name="T9" fmla="*/ 48 h 5"/>
                <a:gd name="T10" fmla="*/ 33 w 6"/>
                <a:gd name="T11" fmla="*/ 48 h 5"/>
                <a:gd name="T12" fmla="*/ 50 w 6"/>
                <a:gd name="T13" fmla="*/ 48 h 5"/>
                <a:gd name="T14" fmla="*/ 50 w 6"/>
                <a:gd name="T15" fmla="*/ 48 h 5"/>
                <a:gd name="T16" fmla="*/ 50 w 6"/>
                <a:gd name="T17" fmla="*/ 62 h 5"/>
                <a:gd name="T18" fmla="*/ 33 w 6"/>
                <a:gd name="T19" fmla="*/ 4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0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Oval 505">
              <a:extLst>
                <a:ext uri="{FF2B5EF4-FFF2-40B4-BE49-F238E27FC236}">
                  <a16:creationId xmlns:a16="http://schemas.microsoft.com/office/drawing/2014/main" id="{8E0F4D03-8430-431C-BDF2-102ABCDDA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2125"/>
              <a:ext cx="20" cy="1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0" name="Freeform 506">
              <a:extLst>
                <a:ext uri="{FF2B5EF4-FFF2-40B4-BE49-F238E27FC236}">
                  <a16:creationId xmlns:a16="http://schemas.microsoft.com/office/drawing/2014/main" id="{B4A4C34A-F642-4A14-9224-31CDD66B40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2" y="2128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34 w 5"/>
                <a:gd name="T3" fmla="*/ 83 h 4"/>
                <a:gd name="T4" fmla="*/ 88 w 5"/>
                <a:gd name="T5" fmla="*/ 47 h 4"/>
                <a:gd name="T6" fmla="*/ 34 w 5"/>
                <a:gd name="T7" fmla="*/ 0 h 4"/>
                <a:gd name="T8" fmla="*/ 0 w 5"/>
                <a:gd name="T9" fmla="*/ 47 h 4"/>
                <a:gd name="T10" fmla="*/ 34 w 5"/>
                <a:gd name="T11" fmla="*/ 47 h 4"/>
                <a:gd name="T12" fmla="*/ 34 w 5"/>
                <a:gd name="T13" fmla="*/ 0 h 4"/>
                <a:gd name="T14" fmla="*/ 55 w 5"/>
                <a:gd name="T15" fmla="*/ 47 h 4"/>
                <a:gd name="T16" fmla="*/ 34 w 5"/>
                <a:gd name="T17" fmla="*/ 61 h 4"/>
                <a:gd name="T18" fmla="*/ 34 w 5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507">
              <a:extLst>
                <a:ext uri="{FF2B5EF4-FFF2-40B4-BE49-F238E27FC236}">
                  <a16:creationId xmlns:a16="http://schemas.microsoft.com/office/drawing/2014/main" id="{1F658A48-77DA-4687-8F60-310CB2141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5" y="2368"/>
              <a:ext cx="17" cy="16"/>
            </a:xfrm>
            <a:custGeom>
              <a:avLst/>
              <a:gdLst>
                <a:gd name="T0" fmla="*/ 41 w 7"/>
                <a:gd name="T1" fmla="*/ 21 h 6"/>
                <a:gd name="T2" fmla="*/ 0 w 7"/>
                <a:gd name="T3" fmla="*/ 77 h 6"/>
                <a:gd name="T4" fmla="*/ 0 w 7"/>
                <a:gd name="T5" fmla="*/ 77 h 6"/>
                <a:gd name="T6" fmla="*/ 58 w 7"/>
                <a:gd name="T7" fmla="*/ 93 h 6"/>
                <a:gd name="T8" fmla="*/ 100 w 7"/>
                <a:gd name="T9" fmla="*/ 35 h 6"/>
                <a:gd name="T10" fmla="*/ 41 w 7"/>
                <a:gd name="T11" fmla="*/ 21 h 6"/>
                <a:gd name="T12" fmla="*/ 41 w 7"/>
                <a:gd name="T13" fmla="*/ 56 h 6"/>
                <a:gd name="T14" fmla="*/ 41 w 7"/>
                <a:gd name="T15" fmla="*/ 56 h 6"/>
                <a:gd name="T16" fmla="*/ 41 w 7"/>
                <a:gd name="T17" fmla="*/ 56 h 6"/>
                <a:gd name="T18" fmla="*/ 58 w 7"/>
                <a:gd name="T19" fmla="*/ 56 h 6"/>
                <a:gd name="T20" fmla="*/ 58 w 7"/>
                <a:gd name="T21" fmla="*/ 56 h 6"/>
                <a:gd name="T22" fmla="*/ 58 w 7"/>
                <a:gd name="T23" fmla="*/ 56 h 6"/>
                <a:gd name="T24" fmla="*/ 58 w 7"/>
                <a:gd name="T25" fmla="*/ 77 h 6"/>
                <a:gd name="T26" fmla="*/ 41 w 7"/>
                <a:gd name="T27" fmla="*/ 56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4" y="5"/>
                  </a:cubicBezTo>
                  <a:cubicBezTo>
                    <a:pt x="6" y="5"/>
                    <a:pt x="7" y="3"/>
                    <a:pt x="7" y="2"/>
                  </a:cubicBezTo>
                  <a:cubicBezTo>
                    <a:pt x="6" y="1"/>
                    <a:pt x="5" y="0"/>
                    <a:pt x="3" y="1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508">
              <a:extLst>
                <a:ext uri="{FF2B5EF4-FFF2-40B4-BE49-F238E27FC236}">
                  <a16:creationId xmlns:a16="http://schemas.microsoft.com/office/drawing/2014/main" id="{B64B135F-3408-4AC1-AC60-E8963E3E7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453"/>
              <a:ext cx="325" cy="664"/>
            </a:xfrm>
            <a:custGeom>
              <a:avLst/>
              <a:gdLst>
                <a:gd name="T0" fmla="*/ 1845 w 130"/>
                <a:gd name="T1" fmla="*/ 3960 h 249"/>
                <a:gd name="T2" fmla="*/ 1875 w 130"/>
                <a:gd name="T3" fmla="*/ 4723 h 249"/>
                <a:gd name="T4" fmla="*/ 1988 w 130"/>
                <a:gd name="T5" fmla="*/ 4723 h 249"/>
                <a:gd name="T6" fmla="*/ 1958 w 130"/>
                <a:gd name="T7" fmla="*/ 3925 h 249"/>
                <a:gd name="T8" fmla="*/ 1925 w 130"/>
                <a:gd name="T9" fmla="*/ 3776 h 249"/>
                <a:gd name="T10" fmla="*/ 1875 w 130"/>
                <a:gd name="T11" fmla="*/ 3435 h 249"/>
                <a:gd name="T12" fmla="*/ 1658 w 130"/>
                <a:gd name="T13" fmla="*/ 2696 h 249"/>
                <a:gd name="T14" fmla="*/ 1425 w 130"/>
                <a:gd name="T15" fmla="*/ 1784 h 249"/>
                <a:gd name="T16" fmla="*/ 1300 w 130"/>
                <a:gd name="T17" fmla="*/ 1272 h 249"/>
                <a:gd name="T18" fmla="*/ 1208 w 130"/>
                <a:gd name="T19" fmla="*/ 1251 h 249"/>
                <a:gd name="T20" fmla="*/ 1220 w 130"/>
                <a:gd name="T21" fmla="*/ 1272 h 249"/>
                <a:gd name="T22" fmla="*/ 1020 w 130"/>
                <a:gd name="T23" fmla="*/ 1344 h 249"/>
                <a:gd name="T24" fmla="*/ 770 w 130"/>
                <a:gd name="T25" fmla="*/ 888 h 249"/>
                <a:gd name="T26" fmla="*/ 770 w 130"/>
                <a:gd name="T27" fmla="*/ 704 h 249"/>
                <a:gd name="T28" fmla="*/ 720 w 130"/>
                <a:gd name="T29" fmla="*/ 320 h 249"/>
                <a:gd name="T30" fmla="*/ 645 w 130"/>
                <a:gd name="T31" fmla="*/ 227 h 249"/>
                <a:gd name="T32" fmla="*/ 458 w 130"/>
                <a:gd name="T33" fmla="*/ 0 h 249"/>
                <a:gd name="T34" fmla="*/ 595 w 130"/>
                <a:gd name="T35" fmla="*/ 285 h 249"/>
                <a:gd name="T36" fmla="*/ 675 w 130"/>
                <a:gd name="T37" fmla="*/ 376 h 249"/>
                <a:gd name="T38" fmla="*/ 708 w 130"/>
                <a:gd name="T39" fmla="*/ 704 h 249"/>
                <a:gd name="T40" fmla="*/ 708 w 130"/>
                <a:gd name="T41" fmla="*/ 909 h 249"/>
                <a:gd name="T42" fmla="*/ 750 w 130"/>
                <a:gd name="T43" fmla="*/ 1101 h 249"/>
                <a:gd name="T44" fmla="*/ 738 w 130"/>
                <a:gd name="T45" fmla="*/ 1117 h 249"/>
                <a:gd name="T46" fmla="*/ 395 w 130"/>
                <a:gd name="T47" fmla="*/ 1080 h 249"/>
                <a:gd name="T48" fmla="*/ 0 w 130"/>
                <a:gd name="T49" fmla="*/ 968 h 249"/>
                <a:gd name="T50" fmla="*/ 408 w 130"/>
                <a:gd name="T51" fmla="*/ 1160 h 249"/>
                <a:gd name="T52" fmla="*/ 813 w 130"/>
                <a:gd name="T53" fmla="*/ 1272 h 249"/>
                <a:gd name="T54" fmla="*/ 863 w 130"/>
                <a:gd name="T55" fmla="*/ 1331 h 249"/>
                <a:gd name="T56" fmla="*/ 988 w 130"/>
                <a:gd name="T57" fmla="*/ 1443 h 249"/>
                <a:gd name="T58" fmla="*/ 1238 w 130"/>
                <a:gd name="T59" fmla="*/ 1365 h 249"/>
                <a:gd name="T60" fmla="*/ 1220 w 130"/>
                <a:gd name="T61" fmla="*/ 1309 h 249"/>
                <a:gd name="T62" fmla="*/ 1250 w 130"/>
                <a:gd name="T63" fmla="*/ 1387 h 249"/>
                <a:gd name="T64" fmla="*/ 1250 w 130"/>
                <a:gd name="T65" fmla="*/ 1387 h 249"/>
                <a:gd name="T66" fmla="*/ 1333 w 130"/>
                <a:gd name="T67" fmla="*/ 1800 h 249"/>
                <a:gd name="T68" fmla="*/ 1583 w 130"/>
                <a:gd name="T69" fmla="*/ 2765 h 249"/>
                <a:gd name="T70" fmla="*/ 1770 w 130"/>
                <a:gd name="T71" fmla="*/ 3448 h 249"/>
                <a:gd name="T72" fmla="*/ 1813 w 130"/>
                <a:gd name="T73" fmla="*/ 3789 h 249"/>
                <a:gd name="T74" fmla="*/ 1845 w 130"/>
                <a:gd name="T75" fmla="*/ 3960 h 2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0" h="249">
                  <a:moveTo>
                    <a:pt x="118" y="209"/>
                  </a:moveTo>
                  <a:cubicBezTo>
                    <a:pt x="121" y="219"/>
                    <a:pt x="124" y="237"/>
                    <a:pt x="120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30" y="235"/>
                    <a:pt x="128" y="217"/>
                    <a:pt x="125" y="207"/>
                  </a:cubicBezTo>
                  <a:cubicBezTo>
                    <a:pt x="123" y="199"/>
                    <a:pt x="123" y="199"/>
                    <a:pt x="123" y="199"/>
                  </a:cubicBezTo>
                  <a:cubicBezTo>
                    <a:pt x="121" y="193"/>
                    <a:pt x="120" y="187"/>
                    <a:pt x="120" y="181"/>
                  </a:cubicBezTo>
                  <a:cubicBezTo>
                    <a:pt x="118" y="167"/>
                    <a:pt x="116" y="154"/>
                    <a:pt x="106" y="142"/>
                  </a:cubicBezTo>
                  <a:cubicBezTo>
                    <a:pt x="97" y="132"/>
                    <a:pt x="94" y="111"/>
                    <a:pt x="91" y="94"/>
                  </a:cubicBezTo>
                  <a:cubicBezTo>
                    <a:pt x="89" y="78"/>
                    <a:pt x="88" y="70"/>
                    <a:pt x="83" y="67"/>
                  </a:cubicBezTo>
                  <a:cubicBezTo>
                    <a:pt x="81" y="66"/>
                    <a:pt x="79" y="66"/>
                    <a:pt x="77" y="66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4" y="70"/>
                    <a:pt x="68" y="73"/>
                    <a:pt x="65" y="71"/>
                  </a:cubicBezTo>
                  <a:cubicBezTo>
                    <a:pt x="57" y="68"/>
                    <a:pt x="50" y="55"/>
                    <a:pt x="49" y="47"/>
                  </a:cubicBezTo>
                  <a:cubicBezTo>
                    <a:pt x="49" y="44"/>
                    <a:pt x="49" y="41"/>
                    <a:pt x="49" y="37"/>
                  </a:cubicBezTo>
                  <a:cubicBezTo>
                    <a:pt x="50" y="30"/>
                    <a:pt x="50" y="23"/>
                    <a:pt x="46" y="17"/>
                  </a:cubicBezTo>
                  <a:cubicBezTo>
                    <a:pt x="45" y="15"/>
                    <a:pt x="43" y="13"/>
                    <a:pt x="41" y="12"/>
                  </a:cubicBezTo>
                  <a:cubicBezTo>
                    <a:pt x="37" y="9"/>
                    <a:pt x="31" y="7"/>
                    <a:pt x="29" y="0"/>
                  </a:cubicBezTo>
                  <a:cubicBezTo>
                    <a:pt x="31" y="9"/>
                    <a:pt x="34" y="13"/>
                    <a:pt x="38" y="15"/>
                  </a:cubicBezTo>
                  <a:cubicBezTo>
                    <a:pt x="40" y="17"/>
                    <a:pt x="42" y="18"/>
                    <a:pt x="43" y="20"/>
                  </a:cubicBezTo>
                  <a:cubicBezTo>
                    <a:pt x="45" y="25"/>
                    <a:pt x="45" y="31"/>
                    <a:pt x="45" y="37"/>
                  </a:cubicBezTo>
                  <a:cubicBezTo>
                    <a:pt x="44" y="41"/>
                    <a:pt x="44" y="44"/>
                    <a:pt x="45" y="48"/>
                  </a:cubicBezTo>
                  <a:cubicBezTo>
                    <a:pt x="45" y="51"/>
                    <a:pt x="46" y="54"/>
                    <a:pt x="48" y="58"/>
                  </a:cubicBezTo>
                  <a:cubicBezTo>
                    <a:pt x="48" y="58"/>
                    <a:pt x="48" y="59"/>
                    <a:pt x="47" y="59"/>
                  </a:cubicBezTo>
                  <a:cubicBezTo>
                    <a:pt x="40" y="55"/>
                    <a:pt x="35" y="55"/>
                    <a:pt x="25" y="57"/>
                  </a:cubicBezTo>
                  <a:cubicBezTo>
                    <a:pt x="14" y="59"/>
                    <a:pt x="8" y="60"/>
                    <a:pt x="0" y="51"/>
                  </a:cubicBezTo>
                  <a:cubicBezTo>
                    <a:pt x="10" y="62"/>
                    <a:pt x="14" y="64"/>
                    <a:pt x="26" y="61"/>
                  </a:cubicBezTo>
                  <a:cubicBezTo>
                    <a:pt x="38" y="59"/>
                    <a:pt x="41" y="60"/>
                    <a:pt x="52" y="67"/>
                  </a:cubicBezTo>
                  <a:cubicBezTo>
                    <a:pt x="52" y="67"/>
                    <a:pt x="54" y="69"/>
                    <a:pt x="55" y="70"/>
                  </a:cubicBezTo>
                  <a:cubicBezTo>
                    <a:pt x="57" y="72"/>
                    <a:pt x="60" y="74"/>
                    <a:pt x="63" y="76"/>
                  </a:cubicBezTo>
                  <a:cubicBezTo>
                    <a:pt x="67" y="77"/>
                    <a:pt x="72" y="78"/>
                    <a:pt x="79" y="7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2" y="74"/>
                    <a:pt x="83" y="86"/>
                    <a:pt x="85" y="95"/>
                  </a:cubicBezTo>
                  <a:cubicBezTo>
                    <a:pt x="87" y="113"/>
                    <a:pt x="90" y="135"/>
                    <a:pt x="101" y="146"/>
                  </a:cubicBezTo>
                  <a:cubicBezTo>
                    <a:pt x="110" y="157"/>
                    <a:pt x="111" y="168"/>
                    <a:pt x="113" y="182"/>
                  </a:cubicBezTo>
                  <a:cubicBezTo>
                    <a:pt x="114" y="188"/>
                    <a:pt x="115" y="194"/>
                    <a:pt x="116" y="200"/>
                  </a:cubicBezTo>
                  <a:lnTo>
                    <a:pt x="118" y="209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509">
              <a:extLst>
                <a:ext uri="{FF2B5EF4-FFF2-40B4-BE49-F238E27FC236}">
                  <a16:creationId xmlns:a16="http://schemas.microsoft.com/office/drawing/2014/main" id="{D95F0D2A-70E7-401B-9531-0632A3AB94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7" y="1629"/>
              <a:ext cx="128" cy="486"/>
            </a:xfrm>
            <a:custGeom>
              <a:avLst/>
              <a:gdLst>
                <a:gd name="T0" fmla="*/ 743 w 51"/>
                <a:gd name="T1" fmla="*/ 2689 h 182"/>
                <a:gd name="T2" fmla="*/ 713 w 51"/>
                <a:gd name="T3" fmla="*/ 2531 h 182"/>
                <a:gd name="T4" fmla="*/ 663 w 51"/>
                <a:gd name="T5" fmla="*/ 2190 h 182"/>
                <a:gd name="T6" fmla="*/ 442 w 51"/>
                <a:gd name="T7" fmla="*/ 1447 h 182"/>
                <a:gd name="T8" fmla="*/ 208 w 51"/>
                <a:gd name="T9" fmla="*/ 534 h 182"/>
                <a:gd name="T10" fmla="*/ 83 w 51"/>
                <a:gd name="T11" fmla="*/ 21 h 182"/>
                <a:gd name="T12" fmla="*/ 0 w 51"/>
                <a:gd name="T13" fmla="*/ 0 h 182"/>
                <a:gd name="T14" fmla="*/ 20 w 51"/>
                <a:gd name="T15" fmla="*/ 77 h 182"/>
                <a:gd name="T16" fmla="*/ 33 w 51"/>
                <a:gd name="T17" fmla="*/ 136 h 182"/>
                <a:gd name="T18" fmla="*/ 33 w 51"/>
                <a:gd name="T19" fmla="*/ 136 h 182"/>
                <a:gd name="T20" fmla="*/ 113 w 51"/>
                <a:gd name="T21" fmla="*/ 550 h 182"/>
                <a:gd name="T22" fmla="*/ 366 w 51"/>
                <a:gd name="T23" fmla="*/ 1525 h 182"/>
                <a:gd name="T24" fmla="*/ 555 w 51"/>
                <a:gd name="T25" fmla="*/ 2211 h 182"/>
                <a:gd name="T26" fmla="*/ 597 w 51"/>
                <a:gd name="T27" fmla="*/ 2553 h 182"/>
                <a:gd name="T28" fmla="*/ 630 w 51"/>
                <a:gd name="T29" fmla="*/ 2724 h 182"/>
                <a:gd name="T30" fmla="*/ 680 w 51"/>
                <a:gd name="T31" fmla="*/ 3373 h 182"/>
                <a:gd name="T32" fmla="*/ 663 w 51"/>
                <a:gd name="T33" fmla="*/ 3445 h 182"/>
                <a:gd name="T34" fmla="*/ 776 w 51"/>
                <a:gd name="T35" fmla="*/ 3466 h 182"/>
                <a:gd name="T36" fmla="*/ 788 w 51"/>
                <a:gd name="T37" fmla="*/ 3373 h 182"/>
                <a:gd name="T38" fmla="*/ 743 w 51"/>
                <a:gd name="T39" fmla="*/ 2689 h 182"/>
                <a:gd name="T40" fmla="*/ 20 w 51"/>
                <a:gd name="T41" fmla="*/ 115 h 182"/>
                <a:gd name="T42" fmla="*/ 20 w 51"/>
                <a:gd name="T43" fmla="*/ 115 h 182"/>
                <a:gd name="T44" fmla="*/ 20 w 51"/>
                <a:gd name="T45" fmla="*/ 115 h 182"/>
                <a:gd name="T46" fmla="*/ 20 w 51"/>
                <a:gd name="T47" fmla="*/ 115 h 18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1" h="182">
                  <a:moveTo>
                    <a:pt x="47" y="141"/>
                  </a:moveTo>
                  <a:cubicBezTo>
                    <a:pt x="45" y="133"/>
                    <a:pt x="45" y="133"/>
                    <a:pt x="45" y="133"/>
                  </a:cubicBezTo>
                  <a:cubicBezTo>
                    <a:pt x="43" y="127"/>
                    <a:pt x="42" y="121"/>
                    <a:pt x="42" y="115"/>
                  </a:cubicBezTo>
                  <a:cubicBezTo>
                    <a:pt x="40" y="101"/>
                    <a:pt x="38" y="88"/>
                    <a:pt x="28" y="76"/>
                  </a:cubicBezTo>
                  <a:cubicBezTo>
                    <a:pt x="19" y="66"/>
                    <a:pt x="16" y="45"/>
                    <a:pt x="13" y="28"/>
                  </a:cubicBezTo>
                  <a:cubicBezTo>
                    <a:pt x="11" y="12"/>
                    <a:pt x="10" y="4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8"/>
                    <a:pt x="5" y="20"/>
                    <a:pt x="7" y="29"/>
                  </a:cubicBezTo>
                  <a:cubicBezTo>
                    <a:pt x="9" y="47"/>
                    <a:pt x="12" y="69"/>
                    <a:pt x="23" y="80"/>
                  </a:cubicBezTo>
                  <a:cubicBezTo>
                    <a:pt x="32" y="91"/>
                    <a:pt x="33" y="102"/>
                    <a:pt x="35" y="116"/>
                  </a:cubicBezTo>
                  <a:cubicBezTo>
                    <a:pt x="36" y="122"/>
                    <a:pt x="37" y="128"/>
                    <a:pt x="38" y="134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3" y="151"/>
                    <a:pt x="45" y="166"/>
                    <a:pt x="43" y="177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50" y="177"/>
                    <a:pt x="50" y="177"/>
                    <a:pt x="50" y="177"/>
                  </a:cubicBezTo>
                  <a:cubicBezTo>
                    <a:pt x="51" y="164"/>
                    <a:pt x="49" y="149"/>
                    <a:pt x="47" y="141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510">
              <a:extLst>
                <a:ext uri="{FF2B5EF4-FFF2-40B4-BE49-F238E27FC236}">
                  <a16:creationId xmlns:a16="http://schemas.microsoft.com/office/drawing/2014/main" id="{18AE5ADB-E560-44C6-86B7-8B66475708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7" y="1424"/>
              <a:ext cx="338" cy="669"/>
            </a:xfrm>
            <a:custGeom>
              <a:avLst/>
              <a:gdLst>
                <a:gd name="T0" fmla="*/ 676 w 135"/>
                <a:gd name="T1" fmla="*/ 2764 h 251"/>
                <a:gd name="T2" fmla="*/ 709 w 135"/>
                <a:gd name="T3" fmla="*/ 2913 h 251"/>
                <a:gd name="T4" fmla="*/ 1034 w 135"/>
                <a:gd name="T5" fmla="*/ 3025 h 251"/>
                <a:gd name="T6" fmla="*/ 1472 w 135"/>
                <a:gd name="T7" fmla="*/ 3388 h 251"/>
                <a:gd name="T8" fmla="*/ 1713 w 135"/>
                <a:gd name="T9" fmla="*/ 3596 h 251"/>
                <a:gd name="T10" fmla="*/ 1743 w 135"/>
                <a:gd name="T11" fmla="*/ 3524 h 251"/>
                <a:gd name="T12" fmla="*/ 1522 w 135"/>
                <a:gd name="T13" fmla="*/ 3332 h 251"/>
                <a:gd name="T14" fmla="*/ 1159 w 135"/>
                <a:gd name="T15" fmla="*/ 2956 h 251"/>
                <a:gd name="T16" fmla="*/ 1460 w 135"/>
                <a:gd name="T17" fmla="*/ 2351 h 251"/>
                <a:gd name="T18" fmla="*/ 1492 w 135"/>
                <a:gd name="T19" fmla="*/ 2252 h 251"/>
                <a:gd name="T20" fmla="*/ 1805 w 135"/>
                <a:gd name="T21" fmla="*/ 2026 h 251"/>
                <a:gd name="T22" fmla="*/ 2118 w 135"/>
                <a:gd name="T23" fmla="*/ 1626 h 251"/>
                <a:gd name="T24" fmla="*/ 1775 w 135"/>
                <a:gd name="T25" fmla="*/ 1954 h 251"/>
                <a:gd name="T26" fmla="*/ 1535 w 135"/>
                <a:gd name="T27" fmla="*/ 2047 h 251"/>
                <a:gd name="T28" fmla="*/ 1522 w 135"/>
                <a:gd name="T29" fmla="*/ 1954 h 251"/>
                <a:gd name="T30" fmla="*/ 1693 w 135"/>
                <a:gd name="T31" fmla="*/ 1535 h 251"/>
                <a:gd name="T32" fmla="*/ 1630 w 135"/>
                <a:gd name="T33" fmla="*/ 1498 h 251"/>
                <a:gd name="T34" fmla="*/ 1460 w 135"/>
                <a:gd name="T35" fmla="*/ 1932 h 251"/>
                <a:gd name="T36" fmla="*/ 1397 w 135"/>
                <a:gd name="T37" fmla="*/ 2308 h 251"/>
                <a:gd name="T38" fmla="*/ 784 w 135"/>
                <a:gd name="T39" fmla="*/ 2855 h 251"/>
                <a:gd name="T40" fmla="*/ 689 w 135"/>
                <a:gd name="T41" fmla="*/ 2743 h 251"/>
                <a:gd name="T42" fmla="*/ 396 w 135"/>
                <a:gd name="T43" fmla="*/ 3388 h 251"/>
                <a:gd name="T44" fmla="*/ 346 w 135"/>
                <a:gd name="T45" fmla="*/ 3332 h 251"/>
                <a:gd name="T46" fmla="*/ 283 w 135"/>
                <a:gd name="T47" fmla="*/ 2671 h 251"/>
                <a:gd name="T48" fmla="*/ 333 w 135"/>
                <a:gd name="T49" fmla="*/ 1229 h 251"/>
                <a:gd name="T50" fmla="*/ 250 w 135"/>
                <a:gd name="T51" fmla="*/ 682 h 251"/>
                <a:gd name="T52" fmla="*/ 20 w 135"/>
                <a:gd name="T53" fmla="*/ 0 h 251"/>
                <a:gd name="T54" fmla="*/ 188 w 135"/>
                <a:gd name="T55" fmla="*/ 738 h 251"/>
                <a:gd name="T56" fmla="*/ 250 w 135"/>
                <a:gd name="T57" fmla="*/ 1229 h 251"/>
                <a:gd name="T58" fmla="*/ 208 w 135"/>
                <a:gd name="T59" fmla="*/ 2628 h 251"/>
                <a:gd name="T60" fmla="*/ 250 w 135"/>
                <a:gd name="T61" fmla="*/ 3388 h 251"/>
                <a:gd name="T62" fmla="*/ 300 w 135"/>
                <a:gd name="T63" fmla="*/ 4355 h 251"/>
                <a:gd name="T64" fmla="*/ 376 w 135"/>
                <a:gd name="T65" fmla="*/ 4752 h 251"/>
                <a:gd name="T66" fmla="*/ 438 w 135"/>
                <a:gd name="T67" fmla="*/ 3921 h 251"/>
                <a:gd name="T68" fmla="*/ 521 w 135"/>
                <a:gd name="T69" fmla="*/ 3310 h 251"/>
                <a:gd name="T70" fmla="*/ 689 w 135"/>
                <a:gd name="T71" fmla="*/ 2743 h 2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5" h="251">
                  <a:moveTo>
                    <a:pt x="44" y="145"/>
                  </a:moveTo>
                  <a:cubicBezTo>
                    <a:pt x="43" y="146"/>
                    <a:pt x="43" y="146"/>
                    <a:pt x="43" y="146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5" y="152"/>
                    <a:pt x="45" y="154"/>
                  </a:cubicBezTo>
                  <a:cubicBezTo>
                    <a:pt x="48" y="161"/>
                    <a:pt x="52" y="163"/>
                    <a:pt x="57" y="163"/>
                  </a:cubicBezTo>
                  <a:cubicBezTo>
                    <a:pt x="60" y="163"/>
                    <a:pt x="63" y="162"/>
                    <a:pt x="66" y="160"/>
                  </a:cubicBezTo>
                  <a:cubicBezTo>
                    <a:pt x="76" y="158"/>
                    <a:pt x="83" y="166"/>
                    <a:pt x="90" y="175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9" y="185"/>
                    <a:pt x="100" y="186"/>
                    <a:pt x="106" y="189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16" y="194"/>
                    <a:pt x="123" y="197"/>
                    <a:pt x="124" y="205"/>
                  </a:cubicBezTo>
                  <a:cubicBezTo>
                    <a:pt x="123" y="195"/>
                    <a:pt x="118" y="190"/>
                    <a:pt x="111" y="186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03" y="182"/>
                    <a:pt x="102" y="181"/>
                    <a:pt x="97" y="176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88" y="165"/>
                    <a:pt x="82" y="157"/>
                    <a:pt x="74" y="156"/>
                  </a:cubicBezTo>
                  <a:cubicBezTo>
                    <a:pt x="73" y="156"/>
                    <a:pt x="73" y="154"/>
                    <a:pt x="73" y="154"/>
                  </a:cubicBezTo>
                  <a:cubicBezTo>
                    <a:pt x="83" y="144"/>
                    <a:pt x="91" y="129"/>
                    <a:pt x="93" y="124"/>
                  </a:cubicBezTo>
                  <a:cubicBezTo>
                    <a:pt x="94" y="122"/>
                    <a:pt x="95" y="120"/>
                    <a:pt x="95" y="119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8" y="112"/>
                    <a:pt x="101" y="111"/>
                    <a:pt x="107" y="110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21" y="105"/>
                    <a:pt x="124" y="101"/>
                    <a:pt x="126" y="97"/>
                  </a:cubicBezTo>
                  <a:cubicBezTo>
                    <a:pt x="129" y="93"/>
                    <a:pt x="131" y="87"/>
                    <a:pt x="135" y="86"/>
                  </a:cubicBezTo>
                  <a:cubicBezTo>
                    <a:pt x="129" y="88"/>
                    <a:pt x="126" y="90"/>
                    <a:pt x="123" y="94"/>
                  </a:cubicBezTo>
                  <a:cubicBezTo>
                    <a:pt x="120" y="98"/>
                    <a:pt x="118" y="102"/>
                    <a:pt x="113" y="103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03" y="106"/>
                    <a:pt x="101" y="107"/>
                    <a:pt x="98" y="108"/>
                  </a:cubicBezTo>
                  <a:cubicBezTo>
                    <a:pt x="98" y="108"/>
                    <a:pt x="97" y="107"/>
                    <a:pt x="97" y="107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9" y="97"/>
                    <a:pt x="101" y="93"/>
                    <a:pt x="104" y="88"/>
                  </a:cubicBezTo>
                  <a:cubicBezTo>
                    <a:pt x="108" y="81"/>
                    <a:pt x="108" y="81"/>
                    <a:pt x="108" y="81"/>
                  </a:cubicBezTo>
                  <a:cubicBezTo>
                    <a:pt x="118" y="63"/>
                    <a:pt x="117" y="46"/>
                    <a:pt x="102" y="32"/>
                  </a:cubicBezTo>
                  <a:cubicBezTo>
                    <a:pt x="114" y="47"/>
                    <a:pt x="113" y="62"/>
                    <a:pt x="104" y="7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97" y="90"/>
                    <a:pt x="94" y="95"/>
                    <a:pt x="93" y="102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2" y="114"/>
                    <a:pt x="91" y="118"/>
                    <a:pt x="89" y="122"/>
                  </a:cubicBezTo>
                  <a:cubicBezTo>
                    <a:pt x="84" y="133"/>
                    <a:pt x="68" y="159"/>
                    <a:pt x="57" y="158"/>
                  </a:cubicBezTo>
                  <a:cubicBezTo>
                    <a:pt x="54" y="158"/>
                    <a:pt x="52" y="156"/>
                    <a:pt x="50" y="151"/>
                  </a:cubicBezTo>
                  <a:cubicBezTo>
                    <a:pt x="47" y="144"/>
                    <a:pt x="45" y="144"/>
                    <a:pt x="45" y="144"/>
                  </a:cubicBezTo>
                  <a:lnTo>
                    <a:pt x="44" y="145"/>
                  </a:lnTo>
                  <a:close/>
                  <a:moveTo>
                    <a:pt x="26" y="173"/>
                  </a:moveTo>
                  <a:cubicBezTo>
                    <a:pt x="26" y="175"/>
                    <a:pt x="25" y="177"/>
                    <a:pt x="25" y="179"/>
                  </a:cubicBezTo>
                  <a:cubicBezTo>
                    <a:pt x="25" y="180"/>
                    <a:pt x="24" y="180"/>
                    <a:pt x="23" y="179"/>
                  </a:cubicBezTo>
                  <a:cubicBezTo>
                    <a:pt x="23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6" y="160"/>
                    <a:pt x="17" y="153"/>
                    <a:pt x="18" y="141"/>
                  </a:cubicBezTo>
                  <a:cubicBezTo>
                    <a:pt x="19" y="139"/>
                    <a:pt x="19" y="139"/>
                    <a:pt x="19" y="139"/>
                  </a:cubicBezTo>
                  <a:cubicBezTo>
                    <a:pt x="22" y="115"/>
                    <a:pt x="22" y="90"/>
                    <a:pt x="21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2"/>
                    <a:pt x="19" y="44"/>
                    <a:pt x="16" y="36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6" y="2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5" y="45"/>
                    <a:pt x="15" y="52"/>
                    <a:pt x="15" y="60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8" y="90"/>
                    <a:pt x="17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2" y="151"/>
                    <a:pt x="9" y="161"/>
                    <a:pt x="14" y="173"/>
                  </a:cubicBezTo>
                  <a:cubicBezTo>
                    <a:pt x="16" y="179"/>
                    <a:pt x="16" y="179"/>
                    <a:pt x="16" y="179"/>
                  </a:cubicBezTo>
                  <a:cubicBezTo>
                    <a:pt x="19" y="186"/>
                    <a:pt x="21" y="192"/>
                    <a:pt x="22" y="200"/>
                  </a:cubicBezTo>
                  <a:cubicBezTo>
                    <a:pt x="22" y="210"/>
                    <a:pt x="21" y="219"/>
                    <a:pt x="19" y="230"/>
                  </a:cubicBezTo>
                  <a:cubicBezTo>
                    <a:pt x="18" y="240"/>
                    <a:pt x="17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9" y="204"/>
                    <a:pt x="29" y="203"/>
                  </a:cubicBezTo>
                  <a:cubicBezTo>
                    <a:pt x="30" y="193"/>
                    <a:pt x="31" y="184"/>
                    <a:pt x="33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36" y="145"/>
                    <a:pt x="30" y="161"/>
                    <a:pt x="26" y="17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511">
              <a:extLst>
                <a:ext uri="{FF2B5EF4-FFF2-40B4-BE49-F238E27FC236}">
                  <a16:creationId xmlns:a16="http://schemas.microsoft.com/office/drawing/2014/main" id="{D90CBE9C-3CCE-472B-B436-7AFE012E3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24"/>
              <a:ext cx="113" cy="669"/>
            </a:xfrm>
            <a:custGeom>
              <a:avLst/>
              <a:gdLst>
                <a:gd name="T0" fmla="*/ 693 w 45"/>
                <a:gd name="T1" fmla="*/ 2743 h 251"/>
                <a:gd name="T2" fmla="*/ 409 w 45"/>
                <a:gd name="T3" fmla="*/ 3276 h 251"/>
                <a:gd name="T4" fmla="*/ 397 w 45"/>
                <a:gd name="T5" fmla="*/ 3388 h 251"/>
                <a:gd name="T6" fmla="*/ 367 w 45"/>
                <a:gd name="T7" fmla="*/ 3388 h 251"/>
                <a:gd name="T8" fmla="*/ 347 w 45"/>
                <a:gd name="T9" fmla="*/ 3332 h 251"/>
                <a:gd name="T10" fmla="*/ 316 w 45"/>
                <a:gd name="T11" fmla="*/ 3238 h 251"/>
                <a:gd name="T12" fmla="*/ 284 w 45"/>
                <a:gd name="T13" fmla="*/ 2671 h 251"/>
                <a:gd name="T14" fmla="*/ 304 w 45"/>
                <a:gd name="T15" fmla="*/ 2628 h 251"/>
                <a:gd name="T16" fmla="*/ 334 w 45"/>
                <a:gd name="T17" fmla="*/ 1229 h 251"/>
                <a:gd name="T18" fmla="*/ 316 w 45"/>
                <a:gd name="T19" fmla="*/ 1135 h 251"/>
                <a:gd name="T20" fmla="*/ 251 w 45"/>
                <a:gd name="T21" fmla="*/ 682 h 251"/>
                <a:gd name="T22" fmla="*/ 239 w 45"/>
                <a:gd name="T23" fmla="*/ 626 h 251"/>
                <a:gd name="T24" fmla="*/ 20 w 45"/>
                <a:gd name="T25" fmla="*/ 0 h 251"/>
                <a:gd name="T26" fmla="*/ 158 w 45"/>
                <a:gd name="T27" fmla="*/ 682 h 251"/>
                <a:gd name="T28" fmla="*/ 188 w 45"/>
                <a:gd name="T29" fmla="*/ 738 h 251"/>
                <a:gd name="T30" fmla="*/ 239 w 45"/>
                <a:gd name="T31" fmla="*/ 1135 h 251"/>
                <a:gd name="T32" fmla="*/ 251 w 45"/>
                <a:gd name="T33" fmla="*/ 1229 h 251"/>
                <a:gd name="T34" fmla="*/ 208 w 45"/>
                <a:gd name="T35" fmla="*/ 2593 h 251"/>
                <a:gd name="T36" fmla="*/ 208 w 45"/>
                <a:gd name="T37" fmla="*/ 2628 h 251"/>
                <a:gd name="T38" fmla="*/ 221 w 45"/>
                <a:gd name="T39" fmla="*/ 3276 h 251"/>
                <a:gd name="T40" fmla="*/ 251 w 45"/>
                <a:gd name="T41" fmla="*/ 3388 h 251"/>
                <a:gd name="T42" fmla="*/ 347 w 45"/>
                <a:gd name="T43" fmla="*/ 3787 h 251"/>
                <a:gd name="T44" fmla="*/ 304 w 45"/>
                <a:gd name="T45" fmla="*/ 4355 h 251"/>
                <a:gd name="T46" fmla="*/ 271 w 45"/>
                <a:gd name="T47" fmla="*/ 4752 h 251"/>
                <a:gd name="T48" fmla="*/ 379 w 45"/>
                <a:gd name="T49" fmla="*/ 4752 h 251"/>
                <a:gd name="T50" fmla="*/ 409 w 45"/>
                <a:gd name="T51" fmla="*/ 4376 h 251"/>
                <a:gd name="T52" fmla="*/ 442 w 45"/>
                <a:gd name="T53" fmla="*/ 3921 h 251"/>
                <a:gd name="T54" fmla="*/ 460 w 45"/>
                <a:gd name="T55" fmla="*/ 3843 h 251"/>
                <a:gd name="T56" fmla="*/ 522 w 45"/>
                <a:gd name="T57" fmla="*/ 3310 h 251"/>
                <a:gd name="T58" fmla="*/ 693 w 45"/>
                <a:gd name="T59" fmla="*/ 2897 h 251"/>
                <a:gd name="T60" fmla="*/ 693 w 45"/>
                <a:gd name="T61" fmla="*/ 2897 h 251"/>
                <a:gd name="T62" fmla="*/ 713 w 45"/>
                <a:gd name="T63" fmla="*/ 2897 h 251"/>
                <a:gd name="T64" fmla="*/ 713 w 45"/>
                <a:gd name="T65" fmla="*/ 2727 h 251"/>
                <a:gd name="T66" fmla="*/ 693 w 45"/>
                <a:gd name="T67" fmla="*/ 2743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251">
                  <a:moveTo>
                    <a:pt x="44" y="145"/>
                  </a:moveTo>
                  <a:cubicBezTo>
                    <a:pt x="36" y="145"/>
                    <a:pt x="30" y="161"/>
                    <a:pt x="26" y="173"/>
                  </a:cubicBezTo>
                  <a:cubicBezTo>
                    <a:pt x="26" y="175"/>
                    <a:pt x="25" y="177"/>
                    <a:pt x="25" y="179"/>
                  </a:cubicBezTo>
                  <a:cubicBezTo>
                    <a:pt x="25" y="180"/>
                    <a:pt x="24" y="180"/>
                    <a:pt x="23" y="179"/>
                  </a:cubicBezTo>
                  <a:cubicBezTo>
                    <a:pt x="23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6" y="160"/>
                    <a:pt x="17" y="153"/>
                    <a:pt x="18" y="141"/>
                  </a:cubicBezTo>
                  <a:cubicBezTo>
                    <a:pt x="19" y="139"/>
                    <a:pt x="19" y="139"/>
                    <a:pt x="19" y="139"/>
                  </a:cubicBezTo>
                  <a:cubicBezTo>
                    <a:pt x="22" y="115"/>
                    <a:pt x="22" y="90"/>
                    <a:pt x="21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2"/>
                    <a:pt x="19" y="44"/>
                    <a:pt x="16" y="36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6" y="2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5" y="45"/>
                    <a:pt x="15" y="52"/>
                    <a:pt x="15" y="60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8" y="90"/>
                    <a:pt x="17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2" y="151"/>
                    <a:pt x="9" y="161"/>
                    <a:pt x="14" y="173"/>
                  </a:cubicBezTo>
                  <a:cubicBezTo>
                    <a:pt x="16" y="179"/>
                    <a:pt x="16" y="179"/>
                    <a:pt x="16" y="179"/>
                  </a:cubicBezTo>
                  <a:cubicBezTo>
                    <a:pt x="19" y="186"/>
                    <a:pt x="21" y="192"/>
                    <a:pt x="22" y="200"/>
                  </a:cubicBezTo>
                  <a:cubicBezTo>
                    <a:pt x="22" y="210"/>
                    <a:pt x="21" y="219"/>
                    <a:pt x="19" y="230"/>
                  </a:cubicBezTo>
                  <a:cubicBezTo>
                    <a:pt x="18" y="240"/>
                    <a:pt x="17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9" y="204"/>
                    <a:pt x="29" y="203"/>
                  </a:cubicBezTo>
                  <a:cubicBezTo>
                    <a:pt x="30" y="193"/>
                    <a:pt x="31" y="184"/>
                    <a:pt x="33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5" y="153"/>
                    <a:pt x="45" y="153"/>
                  </a:cubicBezTo>
                  <a:cubicBezTo>
                    <a:pt x="45" y="150"/>
                    <a:pt x="45" y="147"/>
                    <a:pt x="45" y="144"/>
                  </a:cubicBezTo>
                  <a:lnTo>
                    <a:pt x="44" y="145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Freeform 512">
              <a:extLst>
                <a:ext uri="{FF2B5EF4-FFF2-40B4-BE49-F238E27FC236}">
                  <a16:creationId xmlns:a16="http://schemas.microsoft.com/office/drawing/2014/main" id="{966F6DEF-408A-45E2-A6A9-3678C695E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717"/>
              <a:ext cx="163" cy="350"/>
            </a:xfrm>
            <a:custGeom>
              <a:avLst/>
              <a:gdLst>
                <a:gd name="T0" fmla="*/ 188 w 65"/>
                <a:gd name="T1" fmla="*/ 2234 h 131"/>
                <a:gd name="T2" fmla="*/ 0 w 65"/>
                <a:gd name="T3" fmla="*/ 2498 h 131"/>
                <a:gd name="T4" fmla="*/ 83 w 65"/>
                <a:gd name="T5" fmla="*/ 2498 h 131"/>
                <a:gd name="T6" fmla="*/ 251 w 65"/>
                <a:gd name="T7" fmla="*/ 2306 h 131"/>
                <a:gd name="T8" fmla="*/ 584 w 65"/>
                <a:gd name="T9" fmla="*/ 1656 h 131"/>
                <a:gd name="T10" fmla="*/ 584 w 65"/>
                <a:gd name="T11" fmla="*/ 1656 h 131"/>
                <a:gd name="T12" fmla="*/ 742 w 65"/>
                <a:gd name="T13" fmla="*/ 1315 h 131"/>
                <a:gd name="T14" fmla="*/ 880 w 65"/>
                <a:gd name="T15" fmla="*/ 1141 h 131"/>
                <a:gd name="T16" fmla="*/ 993 w 65"/>
                <a:gd name="T17" fmla="*/ 684 h 131"/>
                <a:gd name="T18" fmla="*/ 1026 w 65"/>
                <a:gd name="T19" fmla="*/ 321 h 131"/>
                <a:gd name="T20" fmla="*/ 930 w 65"/>
                <a:gd name="T21" fmla="*/ 671 h 131"/>
                <a:gd name="T22" fmla="*/ 838 w 65"/>
                <a:gd name="T23" fmla="*/ 1085 h 131"/>
                <a:gd name="T24" fmla="*/ 692 w 65"/>
                <a:gd name="T25" fmla="*/ 1256 h 131"/>
                <a:gd name="T26" fmla="*/ 584 w 65"/>
                <a:gd name="T27" fmla="*/ 1392 h 131"/>
                <a:gd name="T28" fmla="*/ 567 w 65"/>
                <a:gd name="T29" fmla="*/ 1392 h 131"/>
                <a:gd name="T30" fmla="*/ 409 w 65"/>
                <a:gd name="T31" fmla="*/ 914 h 131"/>
                <a:gd name="T32" fmla="*/ 251 w 65"/>
                <a:gd name="T33" fmla="*/ 0 h 131"/>
                <a:gd name="T34" fmla="*/ 346 w 65"/>
                <a:gd name="T35" fmla="*/ 956 h 131"/>
                <a:gd name="T36" fmla="*/ 522 w 65"/>
                <a:gd name="T37" fmla="*/ 1598 h 131"/>
                <a:gd name="T38" fmla="*/ 188 w 65"/>
                <a:gd name="T39" fmla="*/ 2234 h 1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5" h="131">
                  <a:moveTo>
                    <a:pt x="12" y="117"/>
                  </a:moveTo>
                  <a:cubicBezTo>
                    <a:pt x="8" y="121"/>
                    <a:pt x="3" y="126"/>
                    <a:pt x="0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9" y="127"/>
                    <a:pt x="12" y="124"/>
                    <a:pt x="16" y="121"/>
                  </a:cubicBezTo>
                  <a:cubicBezTo>
                    <a:pt x="26" y="111"/>
                    <a:pt x="36" y="101"/>
                    <a:pt x="37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8" y="78"/>
                    <a:pt x="42" y="74"/>
                    <a:pt x="47" y="69"/>
                  </a:cubicBezTo>
                  <a:cubicBezTo>
                    <a:pt x="50" y="67"/>
                    <a:pt x="54" y="64"/>
                    <a:pt x="56" y="60"/>
                  </a:cubicBezTo>
                  <a:cubicBezTo>
                    <a:pt x="61" y="53"/>
                    <a:pt x="62" y="45"/>
                    <a:pt x="63" y="36"/>
                  </a:cubicBezTo>
                  <a:cubicBezTo>
                    <a:pt x="64" y="30"/>
                    <a:pt x="63" y="22"/>
                    <a:pt x="65" y="17"/>
                  </a:cubicBezTo>
                  <a:cubicBezTo>
                    <a:pt x="62" y="22"/>
                    <a:pt x="60" y="29"/>
                    <a:pt x="59" y="35"/>
                  </a:cubicBezTo>
                  <a:cubicBezTo>
                    <a:pt x="58" y="44"/>
                    <a:pt x="57" y="52"/>
                    <a:pt x="53" y="57"/>
                  </a:cubicBezTo>
                  <a:cubicBezTo>
                    <a:pt x="50" y="61"/>
                    <a:pt x="47" y="63"/>
                    <a:pt x="44" y="66"/>
                  </a:cubicBezTo>
                  <a:cubicBezTo>
                    <a:pt x="42" y="68"/>
                    <a:pt x="39" y="70"/>
                    <a:pt x="37" y="73"/>
                  </a:cubicBezTo>
                  <a:cubicBezTo>
                    <a:pt x="37" y="74"/>
                    <a:pt x="36" y="74"/>
                    <a:pt x="36" y="73"/>
                  </a:cubicBezTo>
                  <a:cubicBezTo>
                    <a:pt x="34" y="64"/>
                    <a:pt x="30" y="56"/>
                    <a:pt x="26" y="48"/>
                  </a:cubicBezTo>
                  <a:cubicBezTo>
                    <a:pt x="19" y="33"/>
                    <a:pt x="11" y="17"/>
                    <a:pt x="16" y="0"/>
                  </a:cubicBezTo>
                  <a:cubicBezTo>
                    <a:pt x="9" y="19"/>
                    <a:pt x="15" y="34"/>
                    <a:pt x="22" y="50"/>
                  </a:cubicBezTo>
                  <a:cubicBezTo>
                    <a:pt x="27" y="60"/>
                    <a:pt x="32" y="71"/>
                    <a:pt x="33" y="84"/>
                  </a:cubicBezTo>
                  <a:cubicBezTo>
                    <a:pt x="33" y="98"/>
                    <a:pt x="23" y="107"/>
                    <a:pt x="12" y="117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7" name="Freeform 513">
              <a:extLst>
                <a:ext uri="{FF2B5EF4-FFF2-40B4-BE49-F238E27FC236}">
                  <a16:creationId xmlns:a16="http://schemas.microsoft.com/office/drawing/2014/main" id="{FFD9162A-6FEF-437F-AE91-46D8D838B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373"/>
              <a:ext cx="480" cy="696"/>
            </a:xfrm>
            <a:custGeom>
              <a:avLst/>
              <a:gdLst>
                <a:gd name="T0" fmla="*/ 2863 w 192"/>
                <a:gd name="T1" fmla="*/ 4152 h 261"/>
                <a:gd name="T2" fmla="*/ 2925 w 192"/>
                <a:gd name="T3" fmla="*/ 3413 h 261"/>
                <a:gd name="T4" fmla="*/ 2970 w 192"/>
                <a:gd name="T5" fmla="*/ 2653 h 261"/>
                <a:gd name="T6" fmla="*/ 2800 w 192"/>
                <a:gd name="T7" fmla="*/ 1800 h 261"/>
                <a:gd name="T8" fmla="*/ 2970 w 192"/>
                <a:gd name="T9" fmla="*/ 832 h 261"/>
                <a:gd name="T10" fmla="*/ 2970 w 192"/>
                <a:gd name="T11" fmla="*/ 0 h 261"/>
                <a:gd name="T12" fmla="*/ 2845 w 192"/>
                <a:gd name="T13" fmla="*/ 627 h 261"/>
                <a:gd name="T14" fmla="*/ 2770 w 192"/>
                <a:gd name="T15" fmla="*/ 1288 h 261"/>
                <a:gd name="T16" fmla="*/ 2783 w 192"/>
                <a:gd name="T17" fmla="*/ 2355 h 261"/>
                <a:gd name="T18" fmla="*/ 2833 w 192"/>
                <a:gd name="T19" fmla="*/ 3149 h 261"/>
                <a:gd name="T20" fmla="*/ 2770 w 192"/>
                <a:gd name="T21" fmla="*/ 3677 h 261"/>
                <a:gd name="T22" fmla="*/ 2708 w 192"/>
                <a:gd name="T23" fmla="*/ 3869 h 261"/>
                <a:gd name="T24" fmla="*/ 2658 w 192"/>
                <a:gd name="T25" fmla="*/ 3491 h 261"/>
                <a:gd name="T26" fmla="*/ 2313 w 192"/>
                <a:gd name="T27" fmla="*/ 2539 h 261"/>
                <a:gd name="T28" fmla="*/ 2083 w 192"/>
                <a:gd name="T29" fmla="*/ 1728 h 261"/>
                <a:gd name="T30" fmla="*/ 1958 w 192"/>
                <a:gd name="T31" fmla="*/ 888 h 261"/>
                <a:gd name="T32" fmla="*/ 1708 w 192"/>
                <a:gd name="T33" fmla="*/ 35 h 261"/>
                <a:gd name="T34" fmla="*/ 2000 w 192"/>
                <a:gd name="T35" fmla="*/ 1515 h 261"/>
                <a:gd name="T36" fmla="*/ 1958 w 192"/>
                <a:gd name="T37" fmla="*/ 1784 h 261"/>
                <a:gd name="T38" fmla="*/ 1925 w 192"/>
                <a:gd name="T39" fmla="*/ 1763 h 261"/>
                <a:gd name="T40" fmla="*/ 1470 w 192"/>
                <a:gd name="T41" fmla="*/ 1216 h 261"/>
                <a:gd name="T42" fmla="*/ 1250 w 192"/>
                <a:gd name="T43" fmla="*/ 1045 h 261"/>
                <a:gd name="T44" fmla="*/ 895 w 192"/>
                <a:gd name="T45" fmla="*/ 1003 h 261"/>
                <a:gd name="T46" fmla="*/ 500 w 192"/>
                <a:gd name="T47" fmla="*/ 853 h 261"/>
                <a:gd name="T48" fmla="*/ 313 w 192"/>
                <a:gd name="T49" fmla="*/ 717 h 261"/>
                <a:gd name="T50" fmla="*/ 238 w 192"/>
                <a:gd name="T51" fmla="*/ 533 h 261"/>
                <a:gd name="T52" fmla="*/ 83 w 192"/>
                <a:gd name="T53" fmla="*/ 93 h 261"/>
                <a:gd name="T54" fmla="*/ 113 w 192"/>
                <a:gd name="T55" fmla="*/ 397 h 261"/>
                <a:gd name="T56" fmla="*/ 208 w 192"/>
                <a:gd name="T57" fmla="*/ 648 h 261"/>
                <a:gd name="T58" fmla="*/ 408 w 192"/>
                <a:gd name="T59" fmla="*/ 875 h 261"/>
                <a:gd name="T60" fmla="*/ 520 w 192"/>
                <a:gd name="T61" fmla="*/ 947 h 261"/>
                <a:gd name="T62" fmla="*/ 645 w 192"/>
                <a:gd name="T63" fmla="*/ 1080 h 261"/>
                <a:gd name="T64" fmla="*/ 533 w 192"/>
                <a:gd name="T65" fmla="*/ 1195 h 261"/>
                <a:gd name="T66" fmla="*/ 188 w 192"/>
                <a:gd name="T67" fmla="*/ 1216 h 261"/>
                <a:gd name="T68" fmla="*/ 0 w 192"/>
                <a:gd name="T69" fmla="*/ 1459 h 261"/>
                <a:gd name="T70" fmla="*/ 208 w 192"/>
                <a:gd name="T71" fmla="*/ 1288 h 261"/>
                <a:gd name="T72" fmla="*/ 563 w 192"/>
                <a:gd name="T73" fmla="*/ 1272 h 261"/>
                <a:gd name="T74" fmla="*/ 813 w 192"/>
                <a:gd name="T75" fmla="*/ 1101 h 261"/>
                <a:gd name="T76" fmla="*/ 895 w 192"/>
                <a:gd name="T77" fmla="*/ 1101 h 261"/>
                <a:gd name="T78" fmla="*/ 1238 w 192"/>
                <a:gd name="T79" fmla="*/ 1139 h 261"/>
                <a:gd name="T80" fmla="*/ 1283 w 192"/>
                <a:gd name="T81" fmla="*/ 1173 h 261"/>
                <a:gd name="T82" fmla="*/ 1595 w 192"/>
                <a:gd name="T83" fmla="*/ 1480 h 261"/>
                <a:gd name="T84" fmla="*/ 2000 w 192"/>
                <a:gd name="T85" fmla="*/ 2253 h 261"/>
                <a:gd name="T86" fmla="*/ 2375 w 192"/>
                <a:gd name="T87" fmla="*/ 2867 h 261"/>
                <a:gd name="T88" fmla="*/ 2533 w 192"/>
                <a:gd name="T89" fmla="*/ 3677 h 261"/>
                <a:gd name="T90" fmla="*/ 2783 w 192"/>
                <a:gd name="T91" fmla="*/ 4459 h 261"/>
                <a:gd name="T92" fmla="*/ 3000 w 192"/>
                <a:gd name="T93" fmla="*/ 4949 h 2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2" h="261">
                  <a:moveTo>
                    <a:pt x="186" y="231"/>
                  </a:moveTo>
                  <a:cubicBezTo>
                    <a:pt x="185" y="227"/>
                    <a:pt x="183" y="223"/>
                    <a:pt x="183" y="219"/>
                  </a:cubicBezTo>
                  <a:cubicBezTo>
                    <a:pt x="182" y="211"/>
                    <a:pt x="184" y="203"/>
                    <a:pt x="185" y="194"/>
                  </a:cubicBezTo>
                  <a:cubicBezTo>
                    <a:pt x="187" y="180"/>
                    <a:pt x="187" y="180"/>
                    <a:pt x="187" y="180"/>
                  </a:cubicBezTo>
                  <a:cubicBezTo>
                    <a:pt x="189" y="167"/>
                    <a:pt x="189" y="167"/>
                    <a:pt x="189" y="167"/>
                  </a:cubicBezTo>
                  <a:cubicBezTo>
                    <a:pt x="190" y="158"/>
                    <a:pt x="192" y="149"/>
                    <a:pt x="190" y="140"/>
                  </a:cubicBezTo>
                  <a:cubicBezTo>
                    <a:pt x="189" y="134"/>
                    <a:pt x="187" y="128"/>
                    <a:pt x="185" y="122"/>
                  </a:cubicBezTo>
                  <a:cubicBezTo>
                    <a:pt x="182" y="113"/>
                    <a:pt x="179" y="105"/>
                    <a:pt x="179" y="95"/>
                  </a:cubicBezTo>
                  <a:cubicBezTo>
                    <a:pt x="179" y="87"/>
                    <a:pt x="181" y="79"/>
                    <a:pt x="184" y="71"/>
                  </a:cubicBezTo>
                  <a:cubicBezTo>
                    <a:pt x="187" y="62"/>
                    <a:pt x="190" y="54"/>
                    <a:pt x="190" y="44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90" y="24"/>
                    <a:pt x="192" y="8"/>
                    <a:pt x="190" y="0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5" y="8"/>
                    <a:pt x="182" y="24"/>
                    <a:pt x="182" y="33"/>
                  </a:cubicBezTo>
                  <a:cubicBezTo>
                    <a:pt x="182" y="44"/>
                    <a:pt x="182" y="44"/>
                    <a:pt x="182" y="44"/>
                  </a:cubicBezTo>
                  <a:cubicBezTo>
                    <a:pt x="182" y="52"/>
                    <a:pt x="180" y="59"/>
                    <a:pt x="177" y="68"/>
                  </a:cubicBezTo>
                  <a:cubicBezTo>
                    <a:pt x="174" y="76"/>
                    <a:pt x="171" y="85"/>
                    <a:pt x="171" y="95"/>
                  </a:cubicBezTo>
                  <a:cubicBezTo>
                    <a:pt x="171" y="105"/>
                    <a:pt x="175" y="115"/>
                    <a:pt x="178" y="124"/>
                  </a:cubicBezTo>
                  <a:cubicBezTo>
                    <a:pt x="180" y="130"/>
                    <a:pt x="182" y="136"/>
                    <a:pt x="183" y="142"/>
                  </a:cubicBezTo>
                  <a:cubicBezTo>
                    <a:pt x="184" y="149"/>
                    <a:pt x="183" y="158"/>
                    <a:pt x="181" y="166"/>
                  </a:cubicBezTo>
                  <a:cubicBezTo>
                    <a:pt x="179" y="180"/>
                    <a:pt x="179" y="180"/>
                    <a:pt x="179" y="180"/>
                  </a:cubicBezTo>
                  <a:cubicBezTo>
                    <a:pt x="177" y="194"/>
                    <a:pt x="177" y="194"/>
                    <a:pt x="177" y="194"/>
                  </a:cubicBezTo>
                  <a:cubicBezTo>
                    <a:pt x="177" y="197"/>
                    <a:pt x="176" y="200"/>
                    <a:pt x="176" y="203"/>
                  </a:cubicBezTo>
                  <a:cubicBezTo>
                    <a:pt x="176" y="205"/>
                    <a:pt x="174" y="205"/>
                    <a:pt x="173" y="204"/>
                  </a:cubicBezTo>
                  <a:cubicBezTo>
                    <a:pt x="172" y="200"/>
                    <a:pt x="171" y="197"/>
                    <a:pt x="170" y="192"/>
                  </a:cubicBezTo>
                  <a:cubicBezTo>
                    <a:pt x="170" y="184"/>
                    <a:pt x="170" y="184"/>
                    <a:pt x="170" y="184"/>
                  </a:cubicBezTo>
                  <a:cubicBezTo>
                    <a:pt x="169" y="171"/>
                    <a:pt x="166" y="160"/>
                    <a:pt x="158" y="147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3" y="128"/>
                    <a:pt x="138" y="122"/>
                    <a:pt x="134" y="115"/>
                  </a:cubicBezTo>
                  <a:cubicBezTo>
                    <a:pt x="130" y="107"/>
                    <a:pt x="131" y="100"/>
                    <a:pt x="133" y="9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6" y="68"/>
                    <a:pt x="130" y="57"/>
                    <a:pt x="125" y="47"/>
                  </a:cubicBezTo>
                  <a:cubicBezTo>
                    <a:pt x="118" y="35"/>
                    <a:pt x="111" y="15"/>
                    <a:pt x="115" y="1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3" y="18"/>
                    <a:pt x="112" y="38"/>
                    <a:pt x="119" y="50"/>
                  </a:cubicBezTo>
                  <a:cubicBezTo>
                    <a:pt x="124" y="60"/>
                    <a:pt x="129" y="69"/>
                    <a:pt x="128" y="80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126" y="91"/>
                    <a:pt x="125" y="93"/>
                    <a:pt x="125" y="94"/>
                  </a:cubicBezTo>
                  <a:cubicBezTo>
                    <a:pt x="125" y="95"/>
                    <a:pt x="124" y="96"/>
                    <a:pt x="123" y="95"/>
                  </a:cubicBezTo>
                  <a:cubicBezTo>
                    <a:pt x="123" y="94"/>
                    <a:pt x="123" y="93"/>
                    <a:pt x="123" y="93"/>
                  </a:cubicBezTo>
                  <a:cubicBezTo>
                    <a:pt x="119" y="84"/>
                    <a:pt x="116" y="74"/>
                    <a:pt x="103" y="72"/>
                  </a:cubicBezTo>
                  <a:cubicBezTo>
                    <a:pt x="101" y="71"/>
                    <a:pt x="97" y="67"/>
                    <a:pt x="94" y="64"/>
                  </a:cubicBezTo>
                  <a:cubicBezTo>
                    <a:pt x="89" y="58"/>
                    <a:pt x="85" y="54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3" y="50"/>
                    <a:pt x="67" y="51"/>
                    <a:pt x="61" y="52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48" y="54"/>
                    <a:pt x="43" y="51"/>
                    <a:pt x="35" y="47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5" y="41"/>
                    <a:pt x="22" y="40"/>
                    <a:pt x="20" y="38"/>
                  </a:cubicBezTo>
                  <a:cubicBezTo>
                    <a:pt x="18" y="36"/>
                    <a:pt x="18" y="35"/>
                    <a:pt x="17" y="3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6"/>
                    <a:pt x="14" y="38"/>
                    <a:pt x="17" y="41"/>
                  </a:cubicBezTo>
                  <a:cubicBezTo>
                    <a:pt x="19" y="43"/>
                    <a:pt x="23" y="45"/>
                    <a:pt x="26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6" y="52"/>
                    <a:pt x="38" y="53"/>
                    <a:pt x="41" y="55"/>
                  </a:cubicBezTo>
                  <a:cubicBezTo>
                    <a:pt x="41" y="55"/>
                    <a:pt x="42" y="56"/>
                    <a:pt x="41" y="57"/>
                  </a:cubicBezTo>
                  <a:cubicBezTo>
                    <a:pt x="40" y="58"/>
                    <a:pt x="39" y="59"/>
                    <a:pt x="39" y="59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0" y="66"/>
                    <a:pt x="27" y="65"/>
                    <a:pt x="22" y="64"/>
                  </a:cubicBezTo>
                  <a:cubicBezTo>
                    <a:pt x="19" y="64"/>
                    <a:pt x="15" y="63"/>
                    <a:pt x="12" y="64"/>
                  </a:cubicBezTo>
                  <a:cubicBezTo>
                    <a:pt x="8" y="65"/>
                    <a:pt x="6" y="68"/>
                    <a:pt x="4" y="71"/>
                  </a:cubicBezTo>
                  <a:cubicBezTo>
                    <a:pt x="2" y="73"/>
                    <a:pt x="2" y="77"/>
                    <a:pt x="0" y="77"/>
                  </a:cubicBezTo>
                  <a:cubicBezTo>
                    <a:pt x="3" y="76"/>
                    <a:pt x="6" y="76"/>
                    <a:pt x="8" y="73"/>
                  </a:cubicBezTo>
                  <a:cubicBezTo>
                    <a:pt x="9" y="71"/>
                    <a:pt x="11" y="69"/>
                    <a:pt x="13" y="68"/>
                  </a:cubicBezTo>
                  <a:cubicBezTo>
                    <a:pt x="16" y="68"/>
                    <a:pt x="19" y="68"/>
                    <a:pt x="22" y="69"/>
                  </a:cubicBezTo>
                  <a:cubicBezTo>
                    <a:pt x="26" y="70"/>
                    <a:pt x="31" y="70"/>
                    <a:pt x="36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0"/>
                    <a:pt x="47" y="57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5" y="58"/>
                    <a:pt x="57" y="58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7" y="56"/>
                    <a:pt x="73" y="55"/>
                    <a:pt x="79" y="60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3" y="62"/>
                    <a:pt x="87" y="66"/>
                    <a:pt x="89" y="68"/>
                  </a:cubicBezTo>
                  <a:cubicBezTo>
                    <a:pt x="93" y="73"/>
                    <a:pt x="97" y="77"/>
                    <a:pt x="102" y="78"/>
                  </a:cubicBezTo>
                  <a:cubicBezTo>
                    <a:pt x="110" y="80"/>
                    <a:pt x="113" y="87"/>
                    <a:pt x="116" y="95"/>
                  </a:cubicBezTo>
                  <a:cubicBezTo>
                    <a:pt x="118" y="101"/>
                    <a:pt x="127" y="116"/>
                    <a:pt x="128" y="119"/>
                  </a:cubicBezTo>
                  <a:cubicBezTo>
                    <a:pt x="132" y="126"/>
                    <a:pt x="137" y="132"/>
                    <a:pt x="142" y="138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60" y="162"/>
                    <a:pt x="160" y="172"/>
                    <a:pt x="161" y="185"/>
                  </a:cubicBezTo>
                  <a:cubicBezTo>
                    <a:pt x="162" y="194"/>
                    <a:pt x="162" y="194"/>
                    <a:pt x="162" y="194"/>
                  </a:cubicBezTo>
                  <a:cubicBezTo>
                    <a:pt x="163" y="204"/>
                    <a:pt x="168" y="211"/>
                    <a:pt x="172" y="218"/>
                  </a:cubicBezTo>
                  <a:cubicBezTo>
                    <a:pt x="172" y="218"/>
                    <a:pt x="176" y="225"/>
                    <a:pt x="178" y="235"/>
                  </a:cubicBezTo>
                  <a:cubicBezTo>
                    <a:pt x="180" y="242"/>
                    <a:pt x="182" y="249"/>
                    <a:pt x="182" y="261"/>
                  </a:cubicBezTo>
                  <a:cubicBezTo>
                    <a:pt x="192" y="261"/>
                    <a:pt x="192" y="261"/>
                    <a:pt x="192" y="261"/>
                  </a:cubicBezTo>
                  <a:cubicBezTo>
                    <a:pt x="192" y="248"/>
                    <a:pt x="189" y="239"/>
                    <a:pt x="186" y="231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8" name="Freeform 514">
              <a:extLst>
                <a:ext uri="{FF2B5EF4-FFF2-40B4-BE49-F238E27FC236}">
                  <a16:creationId xmlns:a16="http://schemas.microsoft.com/office/drawing/2014/main" id="{3AAF1E74-CD8A-46BB-912F-792F8442E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373"/>
              <a:ext cx="280" cy="696"/>
            </a:xfrm>
            <a:custGeom>
              <a:avLst/>
              <a:gdLst>
                <a:gd name="T0" fmla="*/ 1658 w 112"/>
                <a:gd name="T1" fmla="*/ 4381 h 261"/>
                <a:gd name="T2" fmla="*/ 1613 w 112"/>
                <a:gd name="T3" fmla="*/ 4152 h 261"/>
                <a:gd name="T4" fmla="*/ 1645 w 112"/>
                <a:gd name="T5" fmla="*/ 3677 h 261"/>
                <a:gd name="T6" fmla="*/ 1675 w 112"/>
                <a:gd name="T7" fmla="*/ 3413 h 261"/>
                <a:gd name="T8" fmla="*/ 1708 w 112"/>
                <a:gd name="T9" fmla="*/ 3165 h 261"/>
                <a:gd name="T10" fmla="*/ 1720 w 112"/>
                <a:gd name="T11" fmla="*/ 2653 h 261"/>
                <a:gd name="T12" fmla="*/ 1645 w 112"/>
                <a:gd name="T13" fmla="*/ 2312 h 261"/>
                <a:gd name="T14" fmla="*/ 1550 w 112"/>
                <a:gd name="T15" fmla="*/ 1800 h 261"/>
                <a:gd name="T16" fmla="*/ 1625 w 112"/>
                <a:gd name="T17" fmla="*/ 1344 h 261"/>
                <a:gd name="T18" fmla="*/ 1720 w 112"/>
                <a:gd name="T19" fmla="*/ 832 h 261"/>
                <a:gd name="T20" fmla="*/ 1720 w 112"/>
                <a:gd name="T21" fmla="*/ 627 h 261"/>
                <a:gd name="T22" fmla="*/ 1720 w 112"/>
                <a:gd name="T23" fmla="*/ 0 h 261"/>
                <a:gd name="T24" fmla="*/ 1613 w 112"/>
                <a:gd name="T25" fmla="*/ 35 h 261"/>
                <a:gd name="T26" fmla="*/ 1595 w 112"/>
                <a:gd name="T27" fmla="*/ 627 h 261"/>
                <a:gd name="T28" fmla="*/ 1595 w 112"/>
                <a:gd name="T29" fmla="*/ 832 h 261"/>
                <a:gd name="T30" fmla="*/ 1520 w 112"/>
                <a:gd name="T31" fmla="*/ 1288 h 261"/>
                <a:gd name="T32" fmla="*/ 1425 w 112"/>
                <a:gd name="T33" fmla="*/ 1800 h 261"/>
                <a:gd name="T34" fmla="*/ 1533 w 112"/>
                <a:gd name="T35" fmla="*/ 2355 h 261"/>
                <a:gd name="T36" fmla="*/ 1613 w 112"/>
                <a:gd name="T37" fmla="*/ 2696 h 261"/>
                <a:gd name="T38" fmla="*/ 1583 w 112"/>
                <a:gd name="T39" fmla="*/ 3149 h 261"/>
                <a:gd name="T40" fmla="*/ 1550 w 112"/>
                <a:gd name="T41" fmla="*/ 3413 h 261"/>
                <a:gd name="T42" fmla="*/ 1520 w 112"/>
                <a:gd name="T43" fmla="*/ 3677 h 261"/>
                <a:gd name="T44" fmla="*/ 1500 w 112"/>
                <a:gd name="T45" fmla="*/ 3848 h 261"/>
                <a:gd name="T46" fmla="*/ 1458 w 112"/>
                <a:gd name="T47" fmla="*/ 3869 h 261"/>
                <a:gd name="T48" fmla="*/ 1408 w 112"/>
                <a:gd name="T49" fmla="*/ 3640 h 261"/>
                <a:gd name="T50" fmla="*/ 1408 w 112"/>
                <a:gd name="T51" fmla="*/ 3491 h 261"/>
                <a:gd name="T52" fmla="*/ 1220 w 112"/>
                <a:gd name="T53" fmla="*/ 2787 h 261"/>
                <a:gd name="T54" fmla="*/ 1063 w 112"/>
                <a:gd name="T55" fmla="*/ 2539 h 261"/>
                <a:gd name="T56" fmla="*/ 845 w 112"/>
                <a:gd name="T57" fmla="*/ 2184 h 261"/>
                <a:gd name="T58" fmla="*/ 833 w 112"/>
                <a:gd name="T59" fmla="*/ 1728 h 261"/>
                <a:gd name="T60" fmla="*/ 863 w 112"/>
                <a:gd name="T61" fmla="*/ 1536 h 261"/>
                <a:gd name="T62" fmla="*/ 708 w 112"/>
                <a:gd name="T63" fmla="*/ 888 h 261"/>
                <a:gd name="T64" fmla="*/ 550 w 112"/>
                <a:gd name="T65" fmla="*/ 21 h 261"/>
                <a:gd name="T66" fmla="*/ 458 w 112"/>
                <a:gd name="T67" fmla="*/ 35 h 261"/>
                <a:gd name="T68" fmla="*/ 613 w 112"/>
                <a:gd name="T69" fmla="*/ 947 h 261"/>
                <a:gd name="T70" fmla="*/ 750 w 112"/>
                <a:gd name="T71" fmla="*/ 1515 h 261"/>
                <a:gd name="T72" fmla="*/ 720 w 112"/>
                <a:gd name="T73" fmla="*/ 1707 h 261"/>
                <a:gd name="T74" fmla="*/ 708 w 112"/>
                <a:gd name="T75" fmla="*/ 1784 h 261"/>
                <a:gd name="T76" fmla="*/ 675 w 112"/>
                <a:gd name="T77" fmla="*/ 1800 h 261"/>
                <a:gd name="T78" fmla="*/ 675 w 112"/>
                <a:gd name="T79" fmla="*/ 1763 h 261"/>
                <a:gd name="T80" fmla="*/ 363 w 112"/>
                <a:gd name="T81" fmla="*/ 1365 h 261"/>
                <a:gd name="T82" fmla="*/ 220 w 112"/>
                <a:gd name="T83" fmla="*/ 1216 h 261"/>
                <a:gd name="T84" fmla="*/ 0 w 112"/>
                <a:gd name="T85" fmla="*/ 1045 h 261"/>
                <a:gd name="T86" fmla="*/ 0 w 112"/>
                <a:gd name="T87" fmla="*/ 1173 h 261"/>
                <a:gd name="T88" fmla="*/ 0 w 112"/>
                <a:gd name="T89" fmla="*/ 1173 h 261"/>
                <a:gd name="T90" fmla="*/ 33 w 112"/>
                <a:gd name="T91" fmla="*/ 1173 h 261"/>
                <a:gd name="T92" fmla="*/ 145 w 112"/>
                <a:gd name="T93" fmla="*/ 1288 h 261"/>
                <a:gd name="T94" fmla="*/ 345 w 112"/>
                <a:gd name="T95" fmla="*/ 1480 h 261"/>
                <a:gd name="T96" fmla="*/ 563 w 112"/>
                <a:gd name="T97" fmla="*/ 1800 h 261"/>
                <a:gd name="T98" fmla="*/ 750 w 112"/>
                <a:gd name="T99" fmla="*/ 2253 h 261"/>
                <a:gd name="T100" fmla="*/ 970 w 112"/>
                <a:gd name="T101" fmla="*/ 2616 h 261"/>
                <a:gd name="T102" fmla="*/ 1125 w 112"/>
                <a:gd name="T103" fmla="*/ 2867 h 261"/>
                <a:gd name="T104" fmla="*/ 1270 w 112"/>
                <a:gd name="T105" fmla="*/ 3507 h 261"/>
                <a:gd name="T106" fmla="*/ 1283 w 112"/>
                <a:gd name="T107" fmla="*/ 3677 h 261"/>
                <a:gd name="T108" fmla="*/ 1438 w 112"/>
                <a:gd name="T109" fmla="*/ 4131 h 261"/>
                <a:gd name="T110" fmla="*/ 1533 w 112"/>
                <a:gd name="T111" fmla="*/ 4459 h 261"/>
                <a:gd name="T112" fmla="*/ 1595 w 112"/>
                <a:gd name="T113" fmla="*/ 4949 h 261"/>
                <a:gd name="T114" fmla="*/ 1750 w 112"/>
                <a:gd name="T115" fmla="*/ 4949 h 261"/>
                <a:gd name="T116" fmla="*/ 1658 w 112"/>
                <a:gd name="T117" fmla="*/ 4381 h 2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2" h="261">
                  <a:moveTo>
                    <a:pt x="106" y="231"/>
                  </a:moveTo>
                  <a:cubicBezTo>
                    <a:pt x="105" y="227"/>
                    <a:pt x="103" y="223"/>
                    <a:pt x="103" y="219"/>
                  </a:cubicBezTo>
                  <a:cubicBezTo>
                    <a:pt x="102" y="211"/>
                    <a:pt x="104" y="203"/>
                    <a:pt x="105" y="194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10" y="158"/>
                    <a:pt x="112" y="149"/>
                    <a:pt x="110" y="140"/>
                  </a:cubicBezTo>
                  <a:cubicBezTo>
                    <a:pt x="109" y="134"/>
                    <a:pt x="107" y="128"/>
                    <a:pt x="105" y="122"/>
                  </a:cubicBezTo>
                  <a:cubicBezTo>
                    <a:pt x="102" y="113"/>
                    <a:pt x="99" y="105"/>
                    <a:pt x="99" y="95"/>
                  </a:cubicBezTo>
                  <a:cubicBezTo>
                    <a:pt x="99" y="87"/>
                    <a:pt x="101" y="79"/>
                    <a:pt x="104" y="71"/>
                  </a:cubicBezTo>
                  <a:cubicBezTo>
                    <a:pt x="107" y="62"/>
                    <a:pt x="110" y="54"/>
                    <a:pt x="110" y="44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24"/>
                    <a:pt x="112" y="8"/>
                    <a:pt x="110" y="0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5" y="8"/>
                    <a:pt x="102" y="24"/>
                    <a:pt x="102" y="33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52"/>
                    <a:pt x="100" y="59"/>
                    <a:pt x="97" y="68"/>
                  </a:cubicBezTo>
                  <a:cubicBezTo>
                    <a:pt x="94" y="76"/>
                    <a:pt x="91" y="85"/>
                    <a:pt x="91" y="95"/>
                  </a:cubicBezTo>
                  <a:cubicBezTo>
                    <a:pt x="91" y="105"/>
                    <a:pt x="95" y="115"/>
                    <a:pt x="98" y="124"/>
                  </a:cubicBezTo>
                  <a:cubicBezTo>
                    <a:pt x="100" y="130"/>
                    <a:pt x="102" y="136"/>
                    <a:pt x="103" y="142"/>
                  </a:cubicBezTo>
                  <a:cubicBezTo>
                    <a:pt x="104" y="149"/>
                    <a:pt x="103" y="158"/>
                    <a:pt x="101" y="166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7" y="194"/>
                    <a:pt x="97" y="194"/>
                    <a:pt x="97" y="194"/>
                  </a:cubicBezTo>
                  <a:cubicBezTo>
                    <a:pt x="97" y="197"/>
                    <a:pt x="96" y="200"/>
                    <a:pt x="96" y="203"/>
                  </a:cubicBezTo>
                  <a:cubicBezTo>
                    <a:pt x="96" y="205"/>
                    <a:pt x="94" y="205"/>
                    <a:pt x="93" y="204"/>
                  </a:cubicBezTo>
                  <a:cubicBezTo>
                    <a:pt x="92" y="200"/>
                    <a:pt x="91" y="197"/>
                    <a:pt x="90" y="192"/>
                  </a:cubicBezTo>
                  <a:cubicBezTo>
                    <a:pt x="90" y="184"/>
                    <a:pt x="90" y="184"/>
                    <a:pt x="90" y="184"/>
                  </a:cubicBezTo>
                  <a:cubicBezTo>
                    <a:pt x="89" y="171"/>
                    <a:pt x="86" y="160"/>
                    <a:pt x="78" y="147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3" y="128"/>
                    <a:pt x="58" y="122"/>
                    <a:pt x="54" y="115"/>
                  </a:cubicBezTo>
                  <a:cubicBezTo>
                    <a:pt x="50" y="107"/>
                    <a:pt x="51" y="100"/>
                    <a:pt x="53" y="9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6" y="68"/>
                    <a:pt x="50" y="57"/>
                    <a:pt x="45" y="47"/>
                  </a:cubicBezTo>
                  <a:cubicBezTo>
                    <a:pt x="38" y="35"/>
                    <a:pt x="31" y="15"/>
                    <a:pt x="35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3" y="18"/>
                    <a:pt x="32" y="38"/>
                    <a:pt x="39" y="50"/>
                  </a:cubicBezTo>
                  <a:cubicBezTo>
                    <a:pt x="44" y="60"/>
                    <a:pt x="49" y="69"/>
                    <a:pt x="48" y="8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1"/>
                    <a:pt x="45" y="93"/>
                    <a:pt x="45" y="94"/>
                  </a:cubicBezTo>
                  <a:cubicBezTo>
                    <a:pt x="45" y="95"/>
                    <a:pt x="44" y="96"/>
                    <a:pt x="43" y="95"/>
                  </a:cubicBezTo>
                  <a:cubicBezTo>
                    <a:pt x="43" y="94"/>
                    <a:pt x="43" y="93"/>
                    <a:pt x="43" y="93"/>
                  </a:cubicBezTo>
                  <a:cubicBezTo>
                    <a:pt x="39" y="84"/>
                    <a:pt x="36" y="74"/>
                    <a:pt x="23" y="72"/>
                  </a:cubicBezTo>
                  <a:cubicBezTo>
                    <a:pt x="21" y="71"/>
                    <a:pt x="17" y="67"/>
                    <a:pt x="14" y="64"/>
                  </a:cubicBezTo>
                  <a:cubicBezTo>
                    <a:pt x="9" y="58"/>
                    <a:pt x="5" y="54"/>
                    <a:pt x="0" y="55"/>
                  </a:cubicBezTo>
                  <a:cubicBezTo>
                    <a:pt x="0" y="57"/>
                    <a:pt x="0" y="6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7" y="66"/>
                    <a:pt x="9" y="68"/>
                  </a:cubicBezTo>
                  <a:cubicBezTo>
                    <a:pt x="13" y="73"/>
                    <a:pt x="17" y="77"/>
                    <a:pt x="22" y="78"/>
                  </a:cubicBezTo>
                  <a:cubicBezTo>
                    <a:pt x="30" y="80"/>
                    <a:pt x="33" y="87"/>
                    <a:pt x="36" y="95"/>
                  </a:cubicBezTo>
                  <a:cubicBezTo>
                    <a:pt x="38" y="101"/>
                    <a:pt x="47" y="116"/>
                    <a:pt x="48" y="119"/>
                  </a:cubicBezTo>
                  <a:cubicBezTo>
                    <a:pt x="52" y="126"/>
                    <a:pt x="57" y="132"/>
                    <a:pt x="62" y="138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80" y="162"/>
                    <a:pt x="80" y="172"/>
                    <a:pt x="81" y="185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204"/>
                    <a:pt x="88" y="211"/>
                    <a:pt x="92" y="218"/>
                  </a:cubicBezTo>
                  <a:cubicBezTo>
                    <a:pt x="92" y="218"/>
                    <a:pt x="96" y="225"/>
                    <a:pt x="98" y="235"/>
                  </a:cubicBezTo>
                  <a:cubicBezTo>
                    <a:pt x="100" y="242"/>
                    <a:pt x="102" y="249"/>
                    <a:pt x="102" y="261"/>
                  </a:cubicBezTo>
                  <a:cubicBezTo>
                    <a:pt x="112" y="261"/>
                    <a:pt x="112" y="261"/>
                    <a:pt x="112" y="261"/>
                  </a:cubicBezTo>
                  <a:cubicBezTo>
                    <a:pt x="112" y="248"/>
                    <a:pt x="109" y="239"/>
                    <a:pt x="106" y="231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515">
              <a:extLst>
                <a:ext uri="{FF2B5EF4-FFF2-40B4-BE49-F238E27FC236}">
                  <a16:creationId xmlns:a16="http://schemas.microsoft.com/office/drawing/2014/main" id="{A53B668E-3B4A-4DC5-8FEF-A5BD8B883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965"/>
              <a:ext cx="75" cy="168"/>
            </a:xfrm>
            <a:custGeom>
              <a:avLst/>
              <a:gdLst>
                <a:gd name="T0" fmla="*/ 313 w 30"/>
                <a:gd name="T1" fmla="*/ 627 h 63"/>
                <a:gd name="T2" fmla="*/ 208 w 30"/>
                <a:gd name="T3" fmla="*/ 717 h 63"/>
                <a:gd name="T4" fmla="*/ 188 w 30"/>
                <a:gd name="T5" fmla="*/ 704 h 63"/>
                <a:gd name="T6" fmla="*/ 145 w 30"/>
                <a:gd name="T7" fmla="*/ 568 h 63"/>
                <a:gd name="T8" fmla="*/ 83 w 30"/>
                <a:gd name="T9" fmla="*/ 376 h 63"/>
                <a:gd name="T10" fmla="*/ 0 w 30"/>
                <a:gd name="T11" fmla="*/ 0 h 63"/>
                <a:gd name="T12" fmla="*/ 33 w 30"/>
                <a:gd name="T13" fmla="*/ 376 h 63"/>
                <a:gd name="T14" fmla="*/ 83 w 30"/>
                <a:gd name="T15" fmla="*/ 589 h 63"/>
                <a:gd name="T16" fmla="*/ 125 w 30"/>
                <a:gd name="T17" fmla="*/ 760 h 63"/>
                <a:gd name="T18" fmla="*/ 145 w 30"/>
                <a:gd name="T19" fmla="*/ 989 h 63"/>
                <a:gd name="T20" fmla="*/ 175 w 30"/>
                <a:gd name="T21" fmla="*/ 1195 h 63"/>
                <a:gd name="T22" fmla="*/ 250 w 30"/>
                <a:gd name="T23" fmla="*/ 1195 h 63"/>
                <a:gd name="T24" fmla="*/ 220 w 30"/>
                <a:gd name="T25" fmla="*/ 968 h 63"/>
                <a:gd name="T26" fmla="*/ 220 w 30"/>
                <a:gd name="T27" fmla="*/ 909 h 63"/>
                <a:gd name="T28" fmla="*/ 220 w 30"/>
                <a:gd name="T29" fmla="*/ 909 h 63"/>
                <a:gd name="T30" fmla="*/ 345 w 30"/>
                <a:gd name="T31" fmla="*/ 683 h 63"/>
                <a:gd name="T32" fmla="*/ 470 w 30"/>
                <a:gd name="T33" fmla="*/ 477 h 63"/>
                <a:gd name="T34" fmla="*/ 313 w 30"/>
                <a:gd name="T35" fmla="*/ 627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" h="63">
                  <a:moveTo>
                    <a:pt x="20" y="33"/>
                  </a:moveTo>
                  <a:cubicBezTo>
                    <a:pt x="17" y="34"/>
                    <a:pt x="15" y="36"/>
                    <a:pt x="13" y="38"/>
                  </a:cubicBezTo>
                  <a:cubicBezTo>
                    <a:pt x="13" y="38"/>
                    <a:pt x="12" y="37"/>
                    <a:pt x="12" y="37"/>
                  </a:cubicBezTo>
                  <a:cubicBezTo>
                    <a:pt x="11" y="34"/>
                    <a:pt x="10" y="33"/>
                    <a:pt x="9" y="30"/>
                  </a:cubicBezTo>
                  <a:cubicBezTo>
                    <a:pt x="7" y="27"/>
                    <a:pt x="5" y="23"/>
                    <a:pt x="5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7"/>
                    <a:pt x="2" y="20"/>
                  </a:cubicBezTo>
                  <a:cubicBezTo>
                    <a:pt x="2" y="23"/>
                    <a:pt x="3" y="27"/>
                    <a:pt x="5" y="31"/>
                  </a:cubicBezTo>
                  <a:cubicBezTo>
                    <a:pt x="6" y="34"/>
                    <a:pt x="7" y="37"/>
                    <a:pt x="8" y="40"/>
                  </a:cubicBezTo>
                  <a:cubicBezTo>
                    <a:pt x="9" y="43"/>
                    <a:pt x="9" y="47"/>
                    <a:pt x="9" y="52"/>
                  </a:cubicBezTo>
                  <a:cubicBezTo>
                    <a:pt x="9" y="57"/>
                    <a:pt x="9" y="57"/>
                    <a:pt x="11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4" y="59"/>
                    <a:pt x="14" y="56"/>
                    <a:pt x="14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2"/>
                    <a:pt x="17" y="39"/>
                    <a:pt x="22" y="36"/>
                  </a:cubicBezTo>
                  <a:cubicBezTo>
                    <a:pt x="26" y="33"/>
                    <a:pt x="28" y="29"/>
                    <a:pt x="30" y="25"/>
                  </a:cubicBezTo>
                  <a:cubicBezTo>
                    <a:pt x="28" y="28"/>
                    <a:pt x="23" y="30"/>
                    <a:pt x="20" y="3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0" name="Oval 516">
              <a:extLst>
                <a:ext uri="{FF2B5EF4-FFF2-40B4-BE49-F238E27FC236}">
                  <a16:creationId xmlns:a16="http://schemas.microsoft.com/office/drawing/2014/main" id="{8E4F844D-932E-4C03-8722-D8CAC2E4E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091"/>
              <a:ext cx="17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1" name="Oval 517">
              <a:extLst>
                <a:ext uri="{FF2B5EF4-FFF2-40B4-BE49-F238E27FC236}">
                  <a16:creationId xmlns:a16="http://schemas.microsoft.com/office/drawing/2014/main" id="{04B51E60-4C37-494C-B2B0-B60B39423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2093"/>
              <a:ext cx="7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2" name="Oval 518">
              <a:extLst>
                <a:ext uri="{FF2B5EF4-FFF2-40B4-BE49-F238E27FC236}">
                  <a16:creationId xmlns:a16="http://schemas.microsoft.com/office/drawing/2014/main" id="{7E381123-0BC8-4E4E-B254-31AF736E8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2131"/>
              <a:ext cx="13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3" name="Oval 519">
              <a:extLst>
                <a:ext uri="{FF2B5EF4-FFF2-40B4-BE49-F238E27FC236}">
                  <a16:creationId xmlns:a16="http://schemas.microsoft.com/office/drawing/2014/main" id="{1509C9E2-917F-4E54-9DBF-EDFF26AC3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131"/>
              <a:ext cx="5" cy="2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4" name="Freeform 520">
              <a:extLst>
                <a:ext uri="{FF2B5EF4-FFF2-40B4-BE49-F238E27FC236}">
                  <a16:creationId xmlns:a16="http://schemas.microsoft.com/office/drawing/2014/main" id="{122158B8-E8C3-44DE-A44A-025AA343A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069"/>
              <a:ext cx="487" cy="347"/>
            </a:xfrm>
            <a:custGeom>
              <a:avLst/>
              <a:gdLst>
                <a:gd name="T0" fmla="*/ 2807 w 195"/>
                <a:gd name="T1" fmla="*/ 1025 h 130"/>
                <a:gd name="T2" fmla="*/ 2900 w 195"/>
                <a:gd name="T3" fmla="*/ 606 h 130"/>
                <a:gd name="T4" fmla="*/ 2900 w 195"/>
                <a:gd name="T5" fmla="*/ 21 h 130"/>
                <a:gd name="T6" fmla="*/ 2507 w 195"/>
                <a:gd name="T7" fmla="*/ 777 h 130"/>
                <a:gd name="T8" fmla="*/ 2258 w 195"/>
                <a:gd name="T9" fmla="*/ 1297 h 130"/>
                <a:gd name="T10" fmla="*/ 2058 w 195"/>
                <a:gd name="T11" fmla="*/ 1618 h 130"/>
                <a:gd name="T12" fmla="*/ 2090 w 195"/>
                <a:gd name="T13" fmla="*/ 1425 h 130"/>
                <a:gd name="T14" fmla="*/ 2070 w 195"/>
                <a:gd name="T15" fmla="*/ 833 h 130"/>
                <a:gd name="T16" fmla="*/ 2090 w 195"/>
                <a:gd name="T17" fmla="*/ 419 h 130"/>
                <a:gd name="T18" fmla="*/ 2103 w 195"/>
                <a:gd name="T19" fmla="*/ 149 h 130"/>
                <a:gd name="T20" fmla="*/ 1995 w 195"/>
                <a:gd name="T21" fmla="*/ 398 h 130"/>
                <a:gd name="T22" fmla="*/ 1978 w 195"/>
                <a:gd name="T23" fmla="*/ 606 h 130"/>
                <a:gd name="T24" fmla="*/ 1978 w 195"/>
                <a:gd name="T25" fmla="*/ 1046 h 130"/>
                <a:gd name="T26" fmla="*/ 1853 w 195"/>
                <a:gd name="T27" fmla="*/ 1754 h 130"/>
                <a:gd name="T28" fmla="*/ 1791 w 195"/>
                <a:gd name="T29" fmla="*/ 1844 h 130"/>
                <a:gd name="T30" fmla="*/ 1466 w 195"/>
                <a:gd name="T31" fmla="*/ 1711 h 130"/>
                <a:gd name="T32" fmla="*/ 1166 w 195"/>
                <a:gd name="T33" fmla="*/ 1562 h 130"/>
                <a:gd name="T34" fmla="*/ 729 w 195"/>
                <a:gd name="T35" fmla="*/ 1311 h 130"/>
                <a:gd name="T36" fmla="*/ 250 w 195"/>
                <a:gd name="T37" fmla="*/ 876 h 130"/>
                <a:gd name="T38" fmla="*/ 92 w 195"/>
                <a:gd name="T39" fmla="*/ 419 h 130"/>
                <a:gd name="T40" fmla="*/ 75 w 195"/>
                <a:gd name="T41" fmla="*/ 1276 h 130"/>
                <a:gd name="T42" fmla="*/ 42 w 195"/>
                <a:gd name="T43" fmla="*/ 2109 h 130"/>
                <a:gd name="T44" fmla="*/ 230 w 195"/>
                <a:gd name="T45" fmla="*/ 2472 h 130"/>
                <a:gd name="T46" fmla="*/ 75 w 195"/>
                <a:gd name="T47" fmla="*/ 1788 h 130"/>
                <a:gd name="T48" fmla="*/ 200 w 195"/>
                <a:gd name="T49" fmla="*/ 1105 h 130"/>
                <a:gd name="T50" fmla="*/ 512 w 195"/>
                <a:gd name="T51" fmla="*/ 1353 h 130"/>
                <a:gd name="T52" fmla="*/ 1011 w 195"/>
                <a:gd name="T53" fmla="*/ 1503 h 130"/>
                <a:gd name="T54" fmla="*/ 1341 w 195"/>
                <a:gd name="T55" fmla="*/ 1788 h 130"/>
                <a:gd name="T56" fmla="*/ 1696 w 195"/>
                <a:gd name="T57" fmla="*/ 1925 h 130"/>
                <a:gd name="T58" fmla="*/ 1778 w 195"/>
                <a:gd name="T59" fmla="*/ 2095 h 130"/>
                <a:gd name="T60" fmla="*/ 1853 w 195"/>
                <a:gd name="T61" fmla="*/ 2301 h 130"/>
                <a:gd name="T62" fmla="*/ 1933 w 195"/>
                <a:gd name="T63" fmla="*/ 1882 h 130"/>
                <a:gd name="T64" fmla="*/ 2228 w 195"/>
                <a:gd name="T65" fmla="*/ 1652 h 130"/>
                <a:gd name="T66" fmla="*/ 2383 w 195"/>
                <a:gd name="T67" fmla="*/ 1161 h 130"/>
                <a:gd name="T68" fmla="*/ 2620 w 195"/>
                <a:gd name="T69" fmla="*/ 833 h 130"/>
                <a:gd name="T70" fmla="*/ 2725 w 195"/>
                <a:gd name="T71" fmla="*/ 1105 h 130"/>
                <a:gd name="T72" fmla="*/ 2932 w 195"/>
                <a:gd name="T73" fmla="*/ 2109 h 130"/>
                <a:gd name="T74" fmla="*/ 3037 w 195"/>
                <a:gd name="T75" fmla="*/ 2338 h 130"/>
                <a:gd name="T76" fmla="*/ 3024 w 195"/>
                <a:gd name="T77" fmla="*/ 1711 h 1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5" h="130">
                  <a:moveTo>
                    <a:pt x="194" y="90"/>
                  </a:moveTo>
                  <a:cubicBezTo>
                    <a:pt x="194" y="79"/>
                    <a:pt x="189" y="67"/>
                    <a:pt x="180" y="54"/>
                  </a:cubicBezTo>
                  <a:cubicBezTo>
                    <a:pt x="177" y="49"/>
                    <a:pt x="176" y="46"/>
                    <a:pt x="177" y="42"/>
                  </a:cubicBezTo>
                  <a:cubicBezTo>
                    <a:pt x="178" y="39"/>
                    <a:pt x="182" y="36"/>
                    <a:pt x="186" y="32"/>
                  </a:cubicBezTo>
                  <a:cubicBezTo>
                    <a:pt x="194" y="24"/>
                    <a:pt x="193" y="10"/>
                    <a:pt x="193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6" y="9"/>
                    <a:pt x="186" y="21"/>
                    <a:pt x="181" y="27"/>
                  </a:cubicBezTo>
                  <a:cubicBezTo>
                    <a:pt x="178" y="30"/>
                    <a:pt x="161" y="41"/>
                    <a:pt x="161" y="41"/>
                  </a:cubicBezTo>
                  <a:cubicBezTo>
                    <a:pt x="154" y="46"/>
                    <a:pt x="149" y="50"/>
                    <a:pt x="146" y="59"/>
                  </a:cubicBezTo>
                  <a:cubicBezTo>
                    <a:pt x="145" y="62"/>
                    <a:pt x="145" y="65"/>
                    <a:pt x="145" y="68"/>
                  </a:cubicBezTo>
                  <a:cubicBezTo>
                    <a:pt x="144" y="74"/>
                    <a:pt x="144" y="79"/>
                    <a:pt x="139" y="82"/>
                  </a:cubicBezTo>
                  <a:cubicBezTo>
                    <a:pt x="137" y="83"/>
                    <a:pt x="135" y="84"/>
                    <a:pt x="132" y="85"/>
                  </a:cubicBezTo>
                  <a:cubicBezTo>
                    <a:pt x="131" y="86"/>
                    <a:pt x="130" y="84"/>
                    <a:pt x="131" y="83"/>
                  </a:cubicBezTo>
                  <a:cubicBezTo>
                    <a:pt x="132" y="81"/>
                    <a:pt x="133" y="78"/>
                    <a:pt x="134" y="75"/>
                  </a:cubicBezTo>
                  <a:cubicBezTo>
                    <a:pt x="136" y="68"/>
                    <a:pt x="135" y="61"/>
                    <a:pt x="134" y="5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0"/>
                    <a:pt x="133" y="37"/>
                    <a:pt x="134" y="33"/>
                  </a:cubicBezTo>
                  <a:cubicBezTo>
                    <a:pt x="134" y="30"/>
                    <a:pt x="135" y="26"/>
                    <a:pt x="134" y="22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4" y="16"/>
                    <a:pt x="134" y="11"/>
                    <a:pt x="135" y="8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8" y="11"/>
                    <a:pt x="127" y="16"/>
                    <a:pt x="128" y="21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8" y="25"/>
                    <a:pt x="127" y="29"/>
                    <a:pt x="127" y="32"/>
                  </a:cubicBezTo>
                  <a:cubicBezTo>
                    <a:pt x="126" y="36"/>
                    <a:pt x="126" y="40"/>
                    <a:pt x="126" y="44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8" y="61"/>
                    <a:pt x="129" y="67"/>
                    <a:pt x="127" y="74"/>
                  </a:cubicBezTo>
                  <a:cubicBezTo>
                    <a:pt x="127" y="76"/>
                    <a:pt x="126" y="82"/>
                    <a:pt x="119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9" y="93"/>
                    <a:pt x="117" y="97"/>
                    <a:pt x="115" y="97"/>
                  </a:cubicBezTo>
                  <a:cubicBezTo>
                    <a:pt x="113" y="98"/>
                    <a:pt x="111" y="96"/>
                    <a:pt x="110" y="95"/>
                  </a:cubicBezTo>
                  <a:cubicBezTo>
                    <a:pt x="105" y="90"/>
                    <a:pt x="99" y="90"/>
                    <a:pt x="94" y="90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1" y="89"/>
                    <a:pt x="79" y="86"/>
                    <a:pt x="75" y="82"/>
                  </a:cubicBezTo>
                  <a:cubicBezTo>
                    <a:pt x="73" y="80"/>
                    <a:pt x="71" y="77"/>
                    <a:pt x="68" y="75"/>
                  </a:cubicBezTo>
                  <a:cubicBezTo>
                    <a:pt x="61" y="71"/>
                    <a:pt x="54" y="70"/>
                    <a:pt x="47" y="69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22" y="63"/>
                    <a:pt x="17" y="54"/>
                    <a:pt x="16" y="46"/>
                  </a:cubicBezTo>
                  <a:cubicBezTo>
                    <a:pt x="16" y="38"/>
                    <a:pt x="13" y="28"/>
                    <a:pt x="11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9" y="31"/>
                    <a:pt x="12" y="44"/>
                    <a:pt x="10" y="53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76"/>
                    <a:pt x="0" y="84"/>
                    <a:pt x="0" y="95"/>
                  </a:cubicBezTo>
                  <a:cubicBezTo>
                    <a:pt x="0" y="100"/>
                    <a:pt x="1" y="105"/>
                    <a:pt x="3" y="111"/>
                  </a:cubicBezTo>
                  <a:cubicBezTo>
                    <a:pt x="4" y="116"/>
                    <a:pt x="8" y="125"/>
                    <a:pt x="10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2" y="123"/>
                    <a:pt x="10" y="116"/>
                    <a:pt x="8" y="110"/>
                  </a:cubicBezTo>
                  <a:cubicBezTo>
                    <a:pt x="6" y="105"/>
                    <a:pt x="5" y="98"/>
                    <a:pt x="5" y="94"/>
                  </a:cubicBezTo>
                  <a:cubicBezTo>
                    <a:pt x="5" y="85"/>
                    <a:pt x="7" y="78"/>
                    <a:pt x="10" y="69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5" y="57"/>
                    <a:pt x="16" y="59"/>
                  </a:cubicBezTo>
                  <a:cubicBezTo>
                    <a:pt x="19" y="64"/>
                    <a:pt x="24" y="68"/>
                    <a:pt x="33" y="71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53" y="74"/>
                    <a:pt x="60" y="75"/>
                    <a:pt x="65" y="79"/>
                  </a:cubicBezTo>
                  <a:cubicBezTo>
                    <a:pt x="68" y="80"/>
                    <a:pt x="70" y="83"/>
                    <a:pt x="72" y="85"/>
                  </a:cubicBezTo>
                  <a:cubicBezTo>
                    <a:pt x="76" y="89"/>
                    <a:pt x="79" y="93"/>
                    <a:pt x="86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100" y="95"/>
                    <a:pt x="104" y="95"/>
                    <a:pt x="109" y="101"/>
                  </a:cubicBezTo>
                  <a:cubicBezTo>
                    <a:pt x="109" y="101"/>
                    <a:pt x="112" y="104"/>
                    <a:pt x="112" y="104"/>
                  </a:cubicBezTo>
                  <a:cubicBezTo>
                    <a:pt x="112" y="104"/>
                    <a:pt x="114" y="109"/>
                    <a:pt x="114" y="110"/>
                  </a:cubicBezTo>
                  <a:cubicBezTo>
                    <a:pt x="114" y="113"/>
                    <a:pt x="113" y="117"/>
                    <a:pt x="113" y="122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20" y="116"/>
                    <a:pt x="120" y="114"/>
                    <a:pt x="120" y="110"/>
                  </a:cubicBezTo>
                  <a:cubicBezTo>
                    <a:pt x="121" y="105"/>
                    <a:pt x="122" y="102"/>
                    <a:pt x="124" y="99"/>
                  </a:cubicBezTo>
                  <a:cubicBezTo>
                    <a:pt x="127" y="95"/>
                    <a:pt x="129" y="93"/>
                    <a:pt x="134" y="92"/>
                  </a:cubicBezTo>
                  <a:cubicBezTo>
                    <a:pt x="137" y="91"/>
                    <a:pt x="140" y="89"/>
                    <a:pt x="143" y="87"/>
                  </a:cubicBezTo>
                  <a:cubicBezTo>
                    <a:pt x="150" y="83"/>
                    <a:pt x="151" y="75"/>
                    <a:pt x="151" y="69"/>
                  </a:cubicBezTo>
                  <a:cubicBezTo>
                    <a:pt x="152" y="66"/>
                    <a:pt x="152" y="63"/>
                    <a:pt x="153" y="61"/>
                  </a:cubicBezTo>
                  <a:cubicBezTo>
                    <a:pt x="155" y="54"/>
                    <a:pt x="158" y="51"/>
                    <a:pt x="165" y="47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9" y="44"/>
                    <a:pt x="170" y="45"/>
                    <a:pt x="170" y="45"/>
                  </a:cubicBezTo>
                  <a:cubicBezTo>
                    <a:pt x="170" y="49"/>
                    <a:pt x="172" y="53"/>
                    <a:pt x="175" y="58"/>
                  </a:cubicBezTo>
                  <a:cubicBezTo>
                    <a:pt x="183" y="69"/>
                    <a:pt x="187" y="80"/>
                    <a:pt x="187" y="90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9" y="125"/>
                    <a:pt x="189" y="125"/>
                    <a:pt x="189" y="125"/>
                  </a:cubicBezTo>
                  <a:cubicBezTo>
                    <a:pt x="195" y="123"/>
                    <a:pt x="195" y="123"/>
                    <a:pt x="195" y="123"/>
                  </a:cubicBezTo>
                  <a:cubicBezTo>
                    <a:pt x="195" y="111"/>
                    <a:pt x="195" y="111"/>
                    <a:pt x="195" y="111"/>
                  </a:cubicBezTo>
                  <a:lnTo>
                    <a:pt x="194" y="90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Freeform 521">
              <a:extLst>
                <a:ext uri="{FF2B5EF4-FFF2-40B4-BE49-F238E27FC236}">
                  <a16:creationId xmlns:a16="http://schemas.microsoft.com/office/drawing/2014/main" id="{15F458D4-6372-4D21-A439-FC9966AFC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125"/>
              <a:ext cx="225" cy="291"/>
            </a:xfrm>
            <a:custGeom>
              <a:avLst/>
              <a:gdLst>
                <a:gd name="T0" fmla="*/ 1363 w 90"/>
                <a:gd name="T1" fmla="*/ 1297 h 109"/>
                <a:gd name="T2" fmla="*/ 1175 w 90"/>
                <a:gd name="T3" fmla="*/ 1161 h 109"/>
                <a:gd name="T4" fmla="*/ 1063 w 90"/>
                <a:gd name="T5" fmla="*/ 1025 h 109"/>
                <a:gd name="T6" fmla="*/ 738 w 90"/>
                <a:gd name="T7" fmla="*/ 913 h 109"/>
                <a:gd name="T8" fmla="*/ 550 w 90"/>
                <a:gd name="T9" fmla="*/ 876 h 109"/>
                <a:gd name="T10" fmla="*/ 250 w 90"/>
                <a:gd name="T11" fmla="*/ 478 h 109"/>
                <a:gd name="T12" fmla="*/ 175 w 90"/>
                <a:gd name="T13" fmla="*/ 0 h 109"/>
                <a:gd name="T14" fmla="*/ 95 w 90"/>
                <a:gd name="T15" fmla="*/ 21 h 109"/>
                <a:gd name="T16" fmla="*/ 158 w 90"/>
                <a:gd name="T17" fmla="*/ 606 h 109"/>
                <a:gd name="T18" fmla="*/ 83 w 90"/>
                <a:gd name="T19" fmla="*/ 876 h 109"/>
                <a:gd name="T20" fmla="*/ 0 w 90"/>
                <a:gd name="T21" fmla="*/ 1412 h 109"/>
                <a:gd name="T22" fmla="*/ 50 w 90"/>
                <a:gd name="T23" fmla="*/ 1711 h 109"/>
                <a:gd name="T24" fmla="*/ 158 w 90"/>
                <a:gd name="T25" fmla="*/ 2074 h 109"/>
                <a:gd name="T26" fmla="*/ 238 w 90"/>
                <a:gd name="T27" fmla="*/ 2074 h 109"/>
                <a:gd name="T28" fmla="*/ 125 w 90"/>
                <a:gd name="T29" fmla="*/ 1695 h 109"/>
                <a:gd name="T30" fmla="*/ 83 w 90"/>
                <a:gd name="T31" fmla="*/ 1391 h 109"/>
                <a:gd name="T32" fmla="*/ 158 w 90"/>
                <a:gd name="T33" fmla="*/ 913 h 109"/>
                <a:gd name="T34" fmla="*/ 208 w 90"/>
                <a:gd name="T35" fmla="*/ 705 h 109"/>
                <a:gd name="T36" fmla="*/ 250 w 90"/>
                <a:gd name="T37" fmla="*/ 721 h 109"/>
                <a:gd name="T38" fmla="*/ 520 w 90"/>
                <a:gd name="T39" fmla="*/ 948 h 109"/>
                <a:gd name="T40" fmla="*/ 720 w 90"/>
                <a:gd name="T41" fmla="*/ 990 h 109"/>
                <a:gd name="T42" fmla="*/ 1020 w 90"/>
                <a:gd name="T43" fmla="*/ 1105 h 109"/>
                <a:gd name="T44" fmla="*/ 1125 w 90"/>
                <a:gd name="T45" fmla="*/ 1220 h 109"/>
                <a:gd name="T46" fmla="*/ 1345 w 90"/>
                <a:gd name="T47" fmla="*/ 1391 h 109"/>
                <a:gd name="T48" fmla="*/ 1345 w 90"/>
                <a:gd name="T49" fmla="*/ 1391 h 109"/>
                <a:gd name="T50" fmla="*/ 1375 w 90"/>
                <a:gd name="T51" fmla="*/ 1332 h 109"/>
                <a:gd name="T52" fmla="*/ 1408 w 90"/>
                <a:gd name="T53" fmla="*/ 1311 h 109"/>
                <a:gd name="T54" fmla="*/ 1363 w 90"/>
                <a:gd name="T55" fmla="*/ 1297 h 1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0" h="109">
                  <a:moveTo>
                    <a:pt x="87" y="68"/>
                  </a:moveTo>
                  <a:cubicBezTo>
                    <a:pt x="81" y="68"/>
                    <a:pt x="79" y="65"/>
                    <a:pt x="75" y="61"/>
                  </a:cubicBezTo>
                  <a:cubicBezTo>
                    <a:pt x="73" y="59"/>
                    <a:pt x="71" y="56"/>
                    <a:pt x="68" y="54"/>
                  </a:cubicBezTo>
                  <a:cubicBezTo>
                    <a:pt x="61" y="50"/>
                    <a:pt x="54" y="49"/>
                    <a:pt x="47" y="48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22" y="42"/>
                    <a:pt x="17" y="33"/>
                    <a:pt x="16" y="25"/>
                  </a:cubicBezTo>
                  <a:cubicBezTo>
                    <a:pt x="16" y="17"/>
                    <a:pt x="13" y="7"/>
                    <a:pt x="11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0"/>
                    <a:pt x="12" y="23"/>
                    <a:pt x="10" y="32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3" y="55"/>
                    <a:pt x="0" y="63"/>
                    <a:pt x="0" y="74"/>
                  </a:cubicBezTo>
                  <a:cubicBezTo>
                    <a:pt x="0" y="79"/>
                    <a:pt x="1" y="84"/>
                    <a:pt x="3" y="90"/>
                  </a:cubicBezTo>
                  <a:cubicBezTo>
                    <a:pt x="4" y="95"/>
                    <a:pt x="8" y="104"/>
                    <a:pt x="10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2" y="102"/>
                    <a:pt x="10" y="95"/>
                    <a:pt x="8" y="89"/>
                  </a:cubicBezTo>
                  <a:cubicBezTo>
                    <a:pt x="6" y="84"/>
                    <a:pt x="5" y="77"/>
                    <a:pt x="5" y="73"/>
                  </a:cubicBezTo>
                  <a:cubicBezTo>
                    <a:pt x="5" y="64"/>
                    <a:pt x="7" y="57"/>
                    <a:pt x="10" y="4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5" y="36"/>
                    <a:pt x="16" y="38"/>
                  </a:cubicBezTo>
                  <a:cubicBezTo>
                    <a:pt x="19" y="43"/>
                    <a:pt x="24" y="47"/>
                    <a:pt x="33" y="5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53" y="53"/>
                    <a:pt x="60" y="54"/>
                    <a:pt x="65" y="58"/>
                  </a:cubicBezTo>
                  <a:cubicBezTo>
                    <a:pt x="68" y="59"/>
                    <a:pt x="70" y="62"/>
                    <a:pt x="72" y="64"/>
                  </a:cubicBezTo>
                  <a:cubicBezTo>
                    <a:pt x="76" y="68"/>
                    <a:pt x="79" y="72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7" y="72"/>
                    <a:pt x="87" y="71"/>
                    <a:pt x="88" y="70"/>
                  </a:cubicBezTo>
                  <a:cubicBezTo>
                    <a:pt x="89" y="69"/>
                    <a:pt x="89" y="69"/>
                    <a:pt x="90" y="69"/>
                  </a:cubicBezTo>
                  <a:lnTo>
                    <a:pt x="87" y="68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Oval 522">
              <a:extLst>
                <a:ext uri="{FF2B5EF4-FFF2-40B4-BE49-F238E27FC236}">
                  <a16:creationId xmlns:a16="http://schemas.microsoft.com/office/drawing/2014/main" id="{660446D0-0185-49D9-93D3-57ADCED67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2315"/>
              <a:ext cx="5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7" name="Oval 523">
              <a:extLst>
                <a:ext uri="{FF2B5EF4-FFF2-40B4-BE49-F238E27FC236}">
                  <a16:creationId xmlns:a16="http://schemas.microsoft.com/office/drawing/2014/main" id="{7F4032B0-8A50-4944-9F35-74A0451FE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315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8" name="Oval 524">
              <a:extLst>
                <a:ext uri="{FF2B5EF4-FFF2-40B4-BE49-F238E27FC236}">
                  <a16:creationId xmlns:a16="http://schemas.microsoft.com/office/drawing/2014/main" id="{3F941E17-1774-4C01-BC18-CFF8E78B1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2312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9" name="Oval 525">
              <a:extLst>
                <a:ext uri="{FF2B5EF4-FFF2-40B4-BE49-F238E27FC236}">
                  <a16:creationId xmlns:a16="http://schemas.microsoft.com/office/drawing/2014/main" id="{92ACAFCB-50C4-4F32-BE70-BF9B2D43A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2309"/>
              <a:ext cx="5" cy="6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0" name="Oval 526">
              <a:extLst>
                <a:ext uri="{FF2B5EF4-FFF2-40B4-BE49-F238E27FC236}">
                  <a16:creationId xmlns:a16="http://schemas.microsoft.com/office/drawing/2014/main" id="{D5B0A6B5-265F-49A5-A455-0036A8195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2309"/>
              <a:ext cx="2" cy="6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1" name="Oval 527">
              <a:extLst>
                <a:ext uri="{FF2B5EF4-FFF2-40B4-BE49-F238E27FC236}">
                  <a16:creationId xmlns:a16="http://schemas.microsoft.com/office/drawing/2014/main" id="{B89AE135-9490-4F09-AEE7-4BC041DC6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2315"/>
              <a:ext cx="2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2" name="Oval 528">
              <a:extLst>
                <a:ext uri="{FF2B5EF4-FFF2-40B4-BE49-F238E27FC236}">
                  <a16:creationId xmlns:a16="http://schemas.microsoft.com/office/drawing/2014/main" id="{1C299E67-D48B-467E-A62A-BF4F78C3A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" y="2312"/>
              <a:ext cx="5" cy="5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3" name="Oval 529">
              <a:extLst>
                <a:ext uri="{FF2B5EF4-FFF2-40B4-BE49-F238E27FC236}">
                  <a16:creationId xmlns:a16="http://schemas.microsoft.com/office/drawing/2014/main" id="{379358CA-E119-4881-BAF6-3CE142B32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2309"/>
              <a:ext cx="5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4" name="Oval 530">
              <a:extLst>
                <a:ext uri="{FF2B5EF4-FFF2-40B4-BE49-F238E27FC236}">
                  <a16:creationId xmlns:a16="http://schemas.microsoft.com/office/drawing/2014/main" id="{347D00D4-0CD5-4B3A-B10B-047821284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315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5" name="Oval 531">
              <a:extLst>
                <a:ext uri="{FF2B5EF4-FFF2-40B4-BE49-F238E27FC236}">
                  <a16:creationId xmlns:a16="http://schemas.microsoft.com/office/drawing/2014/main" id="{474280E7-92BF-4DE6-B250-04E401B3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2309"/>
              <a:ext cx="2" cy="6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6" name="Oval 532">
              <a:extLst>
                <a:ext uri="{FF2B5EF4-FFF2-40B4-BE49-F238E27FC236}">
                  <a16:creationId xmlns:a16="http://schemas.microsoft.com/office/drawing/2014/main" id="{6C66E728-57E4-443E-BBD6-878D1057A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309"/>
              <a:ext cx="2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7" name="Oval 533">
              <a:extLst>
                <a:ext uri="{FF2B5EF4-FFF2-40B4-BE49-F238E27FC236}">
                  <a16:creationId xmlns:a16="http://schemas.microsoft.com/office/drawing/2014/main" id="{2E153B6E-C1AF-4A44-97BF-68FE959F4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312"/>
              <a:ext cx="2" cy="5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8" name="Oval 534">
              <a:extLst>
                <a:ext uri="{FF2B5EF4-FFF2-40B4-BE49-F238E27FC236}">
                  <a16:creationId xmlns:a16="http://schemas.microsoft.com/office/drawing/2014/main" id="{E26E73A5-AD66-4584-B0B3-0243764EB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312"/>
              <a:ext cx="3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9" name="Oval 535">
              <a:extLst>
                <a:ext uri="{FF2B5EF4-FFF2-40B4-BE49-F238E27FC236}">
                  <a16:creationId xmlns:a16="http://schemas.microsoft.com/office/drawing/2014/main" id="{238677E2-B318-4BAD-A9A2-51C8FE8E5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2312"/>
              <a:ext cx="2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0" name="Oval 536">
              <a:extLst>
                <a:ext uri="{FF2B5EF4-FFF2-40B4-BE49-F238E27FC236}">
                  <a16:creationId xmlns:a16="http://schemas.microsoft.com/office/drawing/2014/main" id="{9DF2D19B-2334-4B45-A455-48F57832B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307"/>
              <a:ext cx="5" cy="2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1" name="Freeform 537">
              <a:extLst>
                <a:ext uri="{FF2B5EF4-FFF2-40B4-BE49-F238E27FC236}">
                  <a16:creationId xmlns:a16="http://schemas.microsoft.com/office/drawing/2014/main" id="{E32EDBCF-5D37-448E-8BC0-BFE35998D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144"/>
              <a:ext cx="120" cy="117"/>
            </a:xfrm>
            <a:custGeom>
              <a:avLst/>
              <a:gdLst>
                <a:gd name="T0" fmla="*/ 688 w 48"/>
                <a:gd name="T1" fmla="*/ 468 h 44"/>
                <a:gd name="T2" fmla="*/ 550 w 48"/>
                <a:gd name="T3" fmla="*/ 362 h 44"/>
                <a:gd name="T4" fmla="*/ 500 w 48"/>
                <a:gd name="T5" fmla="*/ 319 h 44"/>
                <a:gd name="T6" fmla="*/ 470 w 48"/>
                <a:gd name="T7" fmla="*/ 282 h 44"/>
                <a:gd name="T8" fmla="*/ 470 w 48"/>
                <a:gd name="T9" fmla="*/ 226 h 44"/>
                <a:gd name="T10" fmla="*/ 488 w 48"/>
                <a:gd name="T11" fmla="*/ 114 h 44"/>
                <a:gd name="T12" fmla="*/ 470 w 48"/>
                <a:gd name="T13" fmla="*/ 0 h 44"/>
                <a:gd name="T14" fmla="*/ 470 w 48"/>
                <a:gd name="T15" fmla="*/ 0 h 44"/>
                <a:gd name="T16" fmla="*/ 470 w 48"/>
                <a:gd name="T17" fmla="*/ 114 h 44"/>
                <a:gd name="T18" fmla="*/ 438 w 48"/>
                <a:gd name="T19" fmla="*/ 149 h 44"/>
                <a:gd name="T20" fmla="*/ 425 w 48"/>
                <a:gd name="T21" fmla="*/ 191 h 44"/>
                <a:gd name="T22" fmla="*/ 425 w 48"/>
                <a:gd name="T23" fmla="*/ 247 h 44"/>
                <a:gd name="T24" fmla="*/ 250 w 48"/>
                <a:gd name="T25" fmla="*/ 226 h 44"/>
                <a:gd name="T26" fmla="*/ 0 w 48"/>
                <a:gd name="T27" fmla="*/ 303 h 44"/>
                <a:gd name="T28" fmla="*/ 0 w 48"/>
                <a:gd name="T29" fmla="*/ 303 h 44"/>
                <a:gd name="T30" fmla="*/ 270 w 48"/>
                <a:gd name="T31" fmla="*/ 282 h 44"/>
                <a:gd name="T32" fmla="*/ 375 w 48"/>
                <a:gd name="T33" fmla="*/ 303 h 44"/>
                <a:gd name="T34" fmla="*/ 425 w 48"/>
                <a:gd name="T35" fmla="*/ 362 h 44"/>
                <a:gd name="T36" fmla="*/ 533 w 48"/>
                <a:gd name="T37" fmla="*/ 431 h 44"/>
                <a:gd name="T38" fmla="*/ 625 w 48"/>
                <a:gd name="T39" fmla="*/ 508 h 44"/>
                <a:gd name="T40" fmla="*/ 675 w 48"/>
                <a:gd name="T41" fmla="*/ 806 h 44"/>
                <a:gd name="T42" fmla="*/ 750 w 48"/>
                <a:gd name="T43" fmla="*/ 827 h 44"/>
                <a:gd name="T44" fmla="*/ 688 w 48"/>
                <a:gd name="T45" fmla="*/ 468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8" h="44">
                  <a:moveTo>
                    <a:pt x="44" y="25"/>
                  </a:moveTo>
                  <a:cubicBezTo>
                    <a:pt x="42" y="21"/>
                    <a:pt x="39" y="20"/>
                    <a:pt x="35" y="19"/>
                  </a:cubicBezTo>
                  <a:cubicBezTo>
                    <a:pt x="34" y="18"/>
                    <a:pt x="33" y="18"/>
                    <a:pt x="32" y="17"/>
                  </a:cubicBezTo>
                  <a:cubicBezTo>
                    <a:pt x="31" y="17"/>
                    <a:pt x="30" y="15"/>
                    <a:pt x="30" y="15"/>
                  </a:cubicBezTo>
                  <a:cubicBezTo>
                    <a:pt x="30" y="14"/>
                    <a:pt x="30" y="13"/>
                    <a:pt x="30" y="12"/>
                  </a:cubicBezTo>
                  <a:cubicBezTo>
                    <a:pt x="30" y="12"/>
                    <a:pt x="31" y="8"/>
                    <a:pt x="31" y="6"/>
                  </a:cubicBezTo>
                  <a:cubicBezTo>
                    <a:pt x="31" y="3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5"/>
                    <a:pt x="30" y="6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2"/>
                    <a:pt x="27" y="13"/>
                  </a:cubicBezTo>
                  <a:cubicBezTo>
                    <a:pt x="24" y="10"/>
                    <a:pt x="22" y="9"/>
                    <a:pt x="16" y="12"/>
                  </a:cubicBezTo>
                  <a:cubicBezTo>
                    <a:pt x="11" y="16"/>
                    <a:pt x="4" y="19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7" y="22"/>
                    <a:pt x="12" y="18"/>
                    <a:pt x="17" y="15"/>
                  </a:cubicBezTo>
                  <a:cubicBezTo>
                    <a:pt x="20" y="13"/>
                    <a:pt x="22" y="14"/>
                    <a:pt x="24" y="16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21"/>
                    <a:pt x="31" y="22"/>
                    <a:pt x="34" y="23"/>
                  </a:cubicBezTo>
                  <a:cubicBezTo>
                    <a:pt x="37" y="24"/>
                    <a:pt x="39" y="25"/>
                    <a:pt x="40" y="27"/>
                  </a:cubicBezTo>
                  <a:cubicBezTo>
                    <a:pt x="43" y="31"/>
                    <a:pt x="44" y="37"/>
                    <a:pt x="43" y="43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36"/>
                    <a:pt x="47" y="30"/>
                    <a:pt x="44" y="25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2" name="Freeform 538">
              <a:extLst>
                <a:ext uri="{FF2B5EF4-FFF2-40B4-BE49-F238E27FC236}">
                  <a16:creationId xmlns:a16="http://schemas.microsoft.com/office/drawing/2014/main" id="{114F9AF5-5656-404D-9C93-92E198040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296"/>
              <a:ext cx="118" cy="139"/>
            </a:xfrm>
            <a:custGeom>
              <a:avLst/>
              <a:gdLst>
                <a:gd name="T0" fmla="*/ 334 w 47"/>
                <a:gd name="T1" fmla="*/ 0 h 52"/>
                <a:gd name="T2" fmla="*/ 346 w 47"/>
                <a:gd name="T3" fmla="*/ 192 h 52"/>
                <a:gd name="T4" fmla="*/ 334 w 47"/>
                <a:gd name="T5" fmla="*/ 265 h 52"/>
                <a:gd name="T6" fmla="*/ 239 w 47"/>
                <a:gd name="T7" fmla="*/ 436 h 52"/>
                <a:gd name="T8" fmla="*/ 176 w 47"/>
                <a:gd name="T9" fmla="*/ 500 h 52"/>
                <a:gd name="T10" fmla="*/ 50 w 47"/>
                <a:gd name="T11" fmla="*/ 671 h 52"/>
                <a:gd name="T12" fmla="*/ 63 w 47"/>
                <a:gd name="T13" fmla="*/ 994 h 52"/>
                <a:gd name="T14" fmla="*/ 126 w 47"/>
                <a:gd name="T15" fmla="*/ 936 h 52"/>
                <a:gd name="T16" fmla="*/ 113 w 47"/>
                <a:gd name="T17" fmla="*/ 687 h 52"/>
                <a:gd name="T18" fmla="*/ 208 w 47"/>
                <a:gd name="T19" fmla="*/ 559 h 52"/>
                <a:gd name="T20" fmla="*/ 284 w 47"/>
                <a:gd name="T21" fmla="*/ 500 h 52"/>
                <a:gd name="T22" fmla="*/ 459 w 47"/>
                <a:gd name="T23" fmla="*/ 286 h 52"/>
                <a:gd name="T24" fmla="*/ 600 w 47"/>
                <a:gd name="T25" fmla="*/ 192 h 52"/>
                <a:gd name="T26" fmla="*/ 630 w 47"/>
                <a:gd name="T27" fmla="*/ 192 h 52"/>
                <a:gd name="T28" fmla="*/ 743 w 47"/>
                <a:gd name="T29" fmla="*/ 192 h 52"/>
                <a:gd name="T30" fmla="*/ 630 w 47"/>
                <a:gd name="T31" fmla="*/ 171 h 52"/>
                <a:gd name="T32" fmla="*/ 585 w 47"/>
                <a:gd name="T33" fmla="*/ 171 h 52"/>
                <a:gd name="T34" fmla="*/ 429 w 47"/>
                <a:gd name="T35" fmla="*/ 251 h 52"/>
                <a:gd name="T36" fmla="*/ 379 w 47"/>
                <a:gd name="T37" fmla="*/ 307 h 52"/>
                <a:gd name="T38" fmla="*/ 367 w 47"/>
                <a:gd name="T39" fmla="*/ 321 h 52"/>
                <a:gd name="T40" fmla="*/ 367 w 47"/>
                <a:gd name="T41" fmla="*/ 307 h 52"/>
                <a:gd name="T42" fmla="*/ 367 w 47"/>
                <a:gd name="T43" fmla="*/ 265 h 52"/>
                <a:gd name="T44" fmla="*/ 367 w 47"/>
                <a:gd name="T45" fmla="*/ 192 h 52"/>
                <a:gd name="T46" fmla="*/ 334 w 47"/>
                <a:gd name="T47" fmla="*/ 0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7" h="52">
                  <a:moveTo>
                    <a:pt x="21" y="0"/>
                  </a:moveTo>
                  <a:cubicBezTo>
                    <a:pt x="22" y="4"/>
                    <a:pt x="22" y="7"/>
                    <a:pt x="22" y="10"/>
                  </a:cubicBezTo>
                  <a:cubicBezTo>
                    <a:pt x="22" y="10"/>
                    <a:pt x="21" y="14"/>
                    <a:pt x="21" y="14"/>
                  </a:cubicBezTo>
                  <a:cubicBezTo>
                    <a:pt x="20" y="18"/>
                    <a:pt x="18" y="20"/>
                    <a:pt x="15" y="23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8" y="28"/>
                    <a:pt x="5" y="30"/>
                    <a:pt x="3" y="35"/>
                  </a:cubicBezTo>
                  <a:cubicBezTo>
                    <a:pt x="2" y="38"/>
                    <a:pt x="0" y="46"/>
                    <a:pt x="4" y="52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6" y="46"/>
                    <a:pt x="6" y="40"/>
                    <a:pt x="7" y="36"/>
                  </a:cubicBezTo>
                  <a:cubicBezTo>
                    <a:pt x="8" y="33"/>
                    <a:pt x="11" y="31"/>
                    <a:pt x="13" y="29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2" y="22"/>
                    <a:pt x="29" y="15"/>
                    <a:pt x="29" y="15"/>
                  </a:cubicBezTo>
                  <a:cubicBezTo>
                    <a:pt x="31" y="14"/>
                    <a:pt x="35" y="11"/>
                    <a:pt x="38" y="10"/>
                  </a:cubicBezTo>
                  <a:cubicBezTo>
                    <a:pt x="38" y="10"/>
                    <a:pt x="40" y="10"/>
                    <a:pt x="40" y="10"/>
                  </a:cubicBezTo>
                  <a:cubicBezTo>
                    <a:pt x="43" y="10"/>
                    <a:pt x="44" y="11"/>
                    <a:pt x="47" y="10"/>
                  </a:cubicBezTo>
                  <a:cubicBezTo>
                    <a:pt x="45" y="10"/>
                    <a:pt x="42" y="9"/>
                    <a:pt x="4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9"/>
                    <a:pt x="30" y="11"/>
                    <a:pt x="27" y="1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7"/>
                  </a:cubicBezTo>
                  <a:cubicBezTo>
                    <a:pt x="23" y="17"/>
                    <a:pt x="23" y="17"/>
                    <a:pt x="23" y="16"/>
                  </a:cubicBezTo>
                  <a:cubicBezTo>
                    <a:pt x="23" y="15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6"/>
                    <a:pt x="22" y="4"/>
                    <a:pt x="21" y="0"/>
                  </a:cubicBezTo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539">
              <a:extLst>
                <a:ext uri="{FF2B5EF4-FFF2-40B4-BE49-F238E27FC236}">
                  <a16:creationId xmlns:a16="http://schemas.microsoft.com/office/drawing/2014/main" id="{B5CCF4B5-33A2-4173-BE63-B439BEFEE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11"/>
              <a:ext cx="235" cy="154"/>
            </a:xfrm>
            <a:custGeom>
              <a:avLst/>
              <a:gdLst>
                <a:gd name="T0" fmla="*/ 1345 w 94"/>
                <a:gd name="T1" fmla="*/ 712 h 58"/>
                <a:gd name="T2" fmla="*/ 1300 w 94"/>
                <a:gd name="T3" fmla="*/ 712 h 58"/>
                <a:gd name="T4" fmla="*/ 1220 w 94"/>
                <a:gd name="T5" fmla="*/ 690 h 58"/>
                <a:gd name="T6" fmla="*/ 1188 w 94"/>
                <a:gd name="T7" fmla="*/ 677 h 58"/>
                <a:gd name="T8" fmla="*/ 1175 w 94"/>
                <a:gd name="T9" fmla="*/ 635 h 58"/>
                <a:gd name="T10" fmla="*/ 1220 w 94"/>
                <a:gd name="T11" fmla="*/ 465 h 58"/>
                <a:gd name="T12" fmla="*/ 1175 w 94"/>
                <a:gd name="T13" fmla="*/ 337 h 58"/>
                <a:gd name="T14" fmla="*/ 1158 w 94"/>
                <a:gd name="T15" fmla="*/ 170 h 58"/>
                <a:gd name="T16" fmla="*/ 1145 w 94"/>
                <a:gd name="T17" fmla="*/ 374 h 58"/>
                <a:gd name="T18" fmla="*/ 1175 w 94"/>
                <a:gd name="T19" fmla="*/ 465 h 58"/>
                <a:gd name="T20" fmla="*/ 1063 w 94"/>
                <a:gd name="T21" fmla="*/ 677 h 58"/>
                <a:gd name="T22" fmla="*/ 970 w 94"/>
                <a:gd name="T23" fmla="*/ 860 h 58"/>
                <a:gd name="T24" fmla="*/ 895 w 94"/>
                <a:gd name="T25" fmla="*/ 993 h 58"/>
                <a:gd name="T26" fmla="*/ 833 w 94"/>
                <a:gd name="T27" fmla="*/ 916 h 58"/>
                <a:gd name="T28" fmla="*/ 770 w 94"/>
                <a:gd name="T29" fmla="*/ 789 h 58"/>
                <a:gd name="T30" fmla="*/ 625 w 94"/>
                <a:gd name="T31" fmla="*/ 789 h 58"/>
                <a:gd name="T32" fmla="*/ 520 w 94"/>
                <a:gd name="T33" fmla="*/ 767 h 58"/>
                <a:gd name="T34" fmla="*/ 438 w 94"/>
                <a:gd name="T35" fmla="*/ 712 h 58"/>
                <a:gd name="T36" fmla="*/ 283 w 94"/>
                <a:gd name="T37" fmla="*/ 621 h 58"/>
                <a:gd name="T38" fmla="*/ 113 w 94"/>
                <a:gd name="T39" fmla="*/ 635 h 58"/>
                <a:gd name="T40" fmla="*/ 158 w 94"/>
                <a:gd name="T41" fmla="*/ 579 h 58"/>
                <a:gd name="T42" fmla="*/ 188 w 94"/>
                <a:gd name="T43" fmla="*/ 579 h 58"/>
                <a:gd name="T44" fmla="*/ 250 w 94"/>
                <a:gd name="T45" fmla="*/ 542 h 58"/>
                <a:gd name="T46" fmla="*/ 300 w 94"/>
                <a:gd name="T47" fmla="*/ 451 h 58"/>
                <a:gd name="T48" fmla="*/ 300 w 94"/>
                <a:gd name="T49" fmla="*/ 409 h 58"/>
                <a:gd name="T50" fmla="*/ 333 w 94"/>
                <a:gd name="T51" fmla="*/ 353 h 58"/>
                <a:gd name="T52" fmla="*/ 363 w 94"/>
                <a:gd name="T53" fmla="*/ 191 h 58"/>
                <a:gd name="T54" fmla="*/ 250 w 94"/>
                <a:gd name="T55" fmla="*/ 0 h 58"/>
                <a:gd name="T56" fmla="*/ 313 w 94"/>
                <a:gd name="T57" fmla="*/ 204 h 58"/>
                <a:gd name="T58" fmla="*/ 283 w 94"/>
                <a:gd name="T59" fmla="*/ 297 h 58"/>
                <a:gd name="T60" fmla="*/ 220 w 94"/>
                <a:gd name="T61" fmla="*/ 430 h 58"/>
                <a:gd name="T62" fmla="*/ 208 w 94"/>
                <a:gd name="T63" fmla="*/ 465 h 58"/>
                <a:gd name="T64" fmla="*/ 175 w 94"/>
                <a:gd name="T65" fmla="*/ 486 h 58"/>
                <a:gd name="T66" fmla="*/ 125 w 94"/>
                <a:gd name="T67" fmla="*/ 507 h 58"/>
                <a:gd name="T68" fmla="*/ 20 w 94"/>
                <a:gd name="T69" fmla="*/ 712 h 58"/>
                <a:gd name="T70" fmla="*/ 0 w 94"/>
                <a:gd name="T71" fmla="*/ 733 h 58"/>
                <a:gd name="T72" fmla="*/ 20 w 94"/>
                <a:gd name="T73" fmla="*/ 746 h 58"/>
                <a:gd name="T74" fmla="*/ 20 w 94"/>
                <a:gd name="T75" fmla="*/ 767 h 58"/>
                <a:gd name="T76" fmla="*/ 33 w 94"/>
                <a:gd name="T77" fmla="*/ 767 h 58"/>
                <a:gd name="T78" fmla="*/ 50 w 94"/>
                <a:gd name="T79" fmla="*/ 789 h 58"/>
                <a:gd name="T80" fmla="*/ 63 w 94"/>
                <a:gd name="T81" fmla="*/ 789 h 58"/>
                <a:gd name="T82" fmla="*/ 95 w 94"/>
                <a:gd name="T83" fmla="*/ 789 h 58"/>
                <a:gd name="T84" fmla="*/ 95 w 94"/>
                <a:gd name="T85" fmla="*/ 746 h 58"/>
                <a:gd name="T86" fmla="*/ 270 w 94"/>
                <a:gd name="T87" fmla="*/ 712 h 58"/>
                <a:gd name="T88" fmla="*/ 395 w 94"/>
                <a:gd name="T89" fmla="*/ 789 h 58"/>
                <a:gd name="T90" fmla="*/ 488 w 94"/>
                <a:gd name="T91" fmla="*/ 839 h 58"/>
                <a:gd name="T92" fmla="*/ 645 w 94"/>
                <a:gd name="T93" fmla="*/ 860 h 58"/>
                <a:gd name="T94" fmla="*/ 738 w 94"/>
                <a:gd name="T95" fmla="*/ 860 h 58"/>
                <a:gd name="T96" fmla="*/ 770 w 94"/>
                <a:gd name="T97" fmla="*/ 937 h 58"/>
                <a:gd name="T98" fmla="*/ 875 w 94"/>
                <a:gd name="T99" fmla="*/ 1086 h 58"/>
                <a:gd name="T100" fmla="*/ 1033 w 94"/>
                <a:gd name="T101" fmla="*/ 895 h 58"/>
                <a:gd name="T102" fmla="*/ 1113 w 94"/>
                <a:gd name="T103" fmla="*/ 746 h 58"/>
                <a:gd name="T104" fmla="*/ 1208 w 94"/>
                <a:gd name="T105" fmla="*/ 746 h 58"/>
                <a:gd name="T106" fmla="*/ 1313 w 94"/>
                <a:gd name="T107" fmla="*/ 767 h 58"/>
                <a:gd name="T108" fmla="*/ 1375 w 94"/>
                <a:gd name="T109" fmla="*/ 746 h 58"/>
                <a:gd name="T110" fmla="*/ 1470 w 94"/>
                <a:gd name="T111" fmla="*/ 746 h 58"/>
                <a:gd name="T112" fmla="*/ 1345 w 94"/>
                <a:gd name="T113" fmla="*/ 712 h 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58">
                  <a:moveTo>
                    <a:pt x="86" y="38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82" y="38"/>
                    <a:pt x="80" y="38"/>
                    <a:pt x="78" y="37"/>
                  </a:cubicBezTo>
                  <a:cubicBezTo>
                    <a:pt x="77" y="37"/>
                    <a:pt x="76" y="36"/>
                    <a:pt x="76" y="36"/>
                  </a:cubicBezTo>
                  <a:cubicBezTo>
                    <a:pt x="74" y="36"/>
                    <a:pt x="75" y="35"/>
                    <a:pt x="75" y="34"/>
                  </a:cubicBezTo>
                  <a:cubicBezTo>
                    <a:pt x="77" y="31"/>
                    <a:pt x="79" y="28"/>
                    <a:pt x="78" y="25"/>
                  </a:cubicBezTo>
                  <a:cubicBezTo>
                    <a:pt x="78" y="22"/>
                    <a:pt x="76" y="20"/>
                    <a:pt x="75" y="18"/>
                  </a:cubicBezTo>
                  <a:cubicBezTo>
                    <a:pt x="72" y="14"/>
                    <a:pt x="72" y="11"/>
                    <a:pt x="74" y="9"/>
                  </a:cubicBezTo>
                  <a:cubicBezTo>
                    <a:pt x="68" y="14"/>
                    <a:pt x="71" y="17"/>
                    <a:pt x="73" y="20"/>
                  </a:cubicBezTo>
                  <a:cubicBezTo>
                    <a:pt x="74" y="22"/>
                    <a:pt x="75" y="24"/>
                    <a:pt x="75" y="25"/>
                  </a:cubicBezTo>
                  <a:cubicBezTo>
                    <a:pt x="75" y="29"/>
                    <a:pt x="70" y="35"/>
                    <a:pt x="68" y="36"/>
                  </a:cubicBezTo>
                  <a:cubicBezTo>
                    <a:pt x="65" y="38"/>
                    <a:pt x="63" y="42"/>
                    <a:pt x="62" y="46"/>
                  </a:cubicBezTo>
                  <a:cubicBezTo>
                    <a:pt x="60" y="51"/>
                    <a:pt x="59" y="53"/>
                    <a:pt x="57" y="53"/>
                  </a:cubicBezTo>
                  <a:cubicBezTo>
                    <a:pt x="55" y="53"/>
                    <a:pt x="55" y="51"/>
                    <a:pt x="53" y="49"/>
                  </a:cubicBezTo>
                  <a:cubicBezTo>
                    <a:pt x="52" y="46"/>
                    <a:pt x="51" y="44"/>
                    <a:pt x="49" y="42"/>
                  </a:cubicBezTo>
                  <a:cubicBezTo>
                    <a:pt x="46" y="41"/>
                    <a:pt x="43" y="41"/>
                    <a:pt x="40" y="42"/>
                  </a:cubicBezTo>
                  <a:cubicBezTo>
                    <a:pt x="37" y="42"/>
                    <a:pt x="35" y="42"/>
                    <a:pt x="33" y="4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5" y="36"/>
                    <a:pt x="22" y="34"/>
                    <a:pt x="18" y="33"/>
                  </a:cubicBezTo>
                  <a:cubicBezTo>
                    <a:pt x="14" y="32"/>
                    <a:pt x="10" y="33"/>
                    <a:pt x="7" y="34"/>
                  </a:cubicBezTo>
                  <a:cubicBezTo>
                    <a:pt x="8" y="33"/>
                    <a:pt x="9" y="32"/>
                    <a:pt x="10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7"/>
                    <a:pt x="18" y="25"/>
                    <a:pt x="19" y="24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7"/>
                    <a:pt x="23" y="14"/>
                    <a:pt x="23" y="10"/>
                  </a:cubicBezTo>
                  <a:cubicBezTo>
                    <a:pt x="22" y="5"/>
                    <a:pt x="16" y="0"/>
                    <a:pt x="16" y="0"/>
                  </a:cubicBezTo>
                  <a:cubicBezTo>
                    <a:pt x="17" y="2"/>
                    <a:pt x="19" y="5"/>
                    <a:pt x="20" y="11"/>
                  </a:cubicBezTo>
                  <a:cubicBezTo>
                    <a:pt x="20" y="13"/>
                    <a:pt x="19" y="14"/>
                    <a:pt x="18" y="16"/>
                  </a:cubicBezTo>
                  <a:cubicBezTo>
                    <a:pt x="18" y="16"/>
                    <a:pt x="15" y="20"/>
                    <a:pt x="14" y="23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5"/>
                    <a:pt x="11" y="26"/>
                    <a:pt x="11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4" y="30"/>
                    <a:pt x="2" y="34"/>
                    <a:pt x="1" y="38"/>
                  </a:cubicBezTo>
                  <a:cubicBezTo>
                    <a:pt x="1" y="38"/>
                    <a:pt x="1" y="38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1"/>
                    <a:pt x="1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4" y="42"/>
                    <a:pt x="4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9" y="38"/>
                    <a:pt x="12" y="37"/>
                    <a:pt x="17" y="38"/>
                  </a:cubicBezTo>
                  <a:cubicBezTo>
                    <a:pt x="20" y="38"/>
                    <a:pt x="23" y="40"/>
                    <a:pt x="25" y="42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4" y="47"/>
                    <a:pt x="38" y="47"/>
                    <a:pt x="41" y="46"/>
                  </a:cubicBezTo>
                  <a:cubicBezTo>
                    <a:pt x="43" y="46"/>
                    <a:pt x="45" y="45"/>
                    <a:pt x="47" y="46"/>
                  </a:cubicBezTo>
                  <a:cubicBezTo>
                    <a:pt x="48" y="47"/>
                    <a:pt x="49" y="49"/>
                    <a:pt x="49" y="50"/>
                  </a:cubicBezTo>
                  <a:cubicBezTo>
                    <a:pt x="51" y="53"/>
                    <a:pt x="52" y="57"/>
                    <a:pt x="56" y="58"/>
                  </a:cubicBezTo>
                  <a:cubicBezTo>
                    <a:pt x="62" y="58"/>
                    <a:pt x="64" y="52"/>
                    <a:pt x="66" y="48"/>
                  </a:cubicBezTo>
                  <a:cubicBezTo>
                    <a:pt x="68" y="43"/>
                    <a:pt x="69" y="40"/>
                    <a:pt x="71" y="40"/>
                  </a:cubicBezTo>
                  <a:cubicBezTo>
                    <a:pt x="73" y="40"/>
                    <a:pt x="75" y="39"/>
                    <a:pt x="77" y="40"/>
                  </a:cubicBezTo>
                  <a:cubicBezTo>
                    <a:pt x="79" y="41"/>
                    <a:pt x="81" y="41"/>
                    <a:pt x="84" y="41"/>
                  </a:cubicBezTo>
                  <a:cubicBezTo>
                    <a:pt x="84" y="41"/>
                    <a:pt x="88" y="40"/>
                    <a:pt x="88" y="40"/>
                  </a:cubicBezTo>
                  <a:cubicBezTo>
                    <a:pt x="90" y="40"/>
                    <a:pt x="92" y="39"/>
                    <a:pt x="94" y="40"/>
                  </a:cubicBezTo>
                  <a:cubicBezTo>
                    <a:pt x="91" y="39"/>
                    <a:pt x="89" y="37"/>
                    <a:pt x="86" y="38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4" name="Freeform 540">
              <a:extLst>
                <a:ext uri="{FF2B5EF4-FFF2-40B4-BE49-F238E27FC236}">
                  <a16:creationId xmlns:a16="http://schemas.microsoft.com/office/drawing/2014/main" id="{FA553F67-0064-45D0-8F95-A7402AD26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424"/>
              <a:ext cx="27" cy="80"/>
            </a:xfrm>
            <a:custGeom>
              <a:avLst/>
              <a:gdLst>
                <a:gd name="T0" fmla="*/ 12 w 11"/>
                <a:gd name="T1" fmla="*/ 0 h 30"/>
                <a:gd name="T2" fmla="*/ 162 w 11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1" y="0"/>
                  </a:moveTo>
                  <a:cubicBezTo>
                    <a:pt x="0" y="9"/>
                    <a:pt x="5" y="19"/>
                    <a:pt x="1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5" name="Freeform 541">
              <a:extLst>
                <a:ext uri="{FF2B5EF4-FFF2-40B4-BE49-F238E27FC236}">
                  <a16:creationId xmlns:a16="http://schemas.microsoft.com/office/drawing/2014/main" id="{66BA3FA1-2C4A-489A-8732-48232BA36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587"/>
              <a:ext cx="40" cy="210"/>
            </a:xfrm>
            <a:custGeom>
              <a:avLst/>
              <a:gdLst>
                <a:gd name="T0" fmla="*/ 50 w 16"/>
                <a:gd name="T1" fmla="*/ 0 h 79"/>
                <a:gd name="T2" fmla="*/ 63 w 16"/>
                <a:gd name="T3" fmla="*/ 622 h 79"/>
                <a:gd name="T4" fmla="*/ 175 w 16"/>
                <a:gd name="T5" fmla="*/ 1483 h 79"/>
                <a:gd name="T6" fmla="*/ 220 w 16"/>
                <a:gd name="T7" fmla="*/ 1018 h 79"/>
                <a:gd name="T8" fmla="*/ 95 w 16"/>
                <a:gd name="T9" fmla="*/ 566 h 79"/>
                <a:gd name="T10" fmla="*/ 50 w 16"/>
                <a:gd name="T11" fmla="*/ 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79">
                  <a:moveTo>
                    <a:pt x="3" y="0"/>
                  </a:moveTo>
                  <a:cubicBezTo>
                    <a:pt x="0" y="9"/>
                    <a:pt x="0" y="19"/>
                    <a:pt x="4" y="33"/>
                  </a:cubicBezTo>
                  <a:cubicBezTo>
                    <a:pt x="8" y="47"/>
                    <a:pt x="16" y="58"/>
                    <a:pt x="11" y="79"/>
                  </a:cubicBezTo>
                  <a:cubicBezTo>
                    <a:pt x="15" y="65"/>
                    <a:pt x="16" y="62"/>
                    <a:pt x="14" y="54"/>
                  </a:cubicBezTo>
                  <a:cubicBezTo>
                    <a:pt x="11" y="46"/>
                    <a:pt x="6" y="37"/>
                    <a:pt x="6" y="30"/>
                  </a:cubicBezTo>
                  <a:cubicBezTo>
                    <a:pt x="3" y="17"/>
                    <a:pt x="1" y="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6" name="Freeform 542">
              <a:extLst>
                <a:ext uri="{FF2B5EF4-FFF2-40B4-BE49-F238E27FC236}">
                  <a16:creationId xmlns:a16="http://schemas.microsoft.com/office/drawing/2014/main" id="{AC1C43E9-8DC2-4849-B11A-51C47CCB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843"/>
              <a:ext cx="33" cy="186"/>
            </a:xfrm>
            <a:custGeom>
              <a:avLst/>
              <a:gdLst>
                <a:gd name="T0" fmla="*/ 20 w 13"/>
                <a:gd name="T1" fmla="*/ 0 h 70"/>
                <a:gd name="T2" fmla="*/ 84 w 13"/>
                <a:gd name="T3" fmla="*/ 409 h 70"/>
                <a:gd name="T4" fmla="*/ 160 w 13"/>
                <a:gd name="T5" fmla="*/ 861 h 70"/>
                <a:gd name="T6" fmla="*/ 129 w 13"/>
                <a:gd name="T7" fmla="*/ 1313 h 70"/>
                <a:gd name="T8" fmla="*/ 213 w 13"/>
                <a:gd name="T9" fmla="*/ 771 h 70"/>
                <a:gd name="T10" fmla="*/ 117 w 13"/>
                <a:gd name="T11" fmla="*/ 396 h 70"/>
                <a:gd name="T12" fmla="*/ 20 w 13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70">
                  <a:moveTo>
                    <a:pt x="1" y="0"/>
                  </a:moveTo>
                  <a:cubicBezTo>
                    <a:pt x="0" y="9"/>
                    <a:pt x="3" y="15"/>
                    <a:pt x="5" y="22"/>
                  </a:cubicBezTo>
                  <a:cubicBezTo>
                    <a:pt x="7" y="29"/>
                    <a:pt x="11" y="34"/>
                    <a:pt x="10" y="46"/>
                  </a:cubicBezTo>
                  <a:cubicBezTo>
                    <a:pt x="10" y="57"/>
                    <a:pt x="9" y="65"/>
                    <a:pt x="8" y="70"/>
                  </a:cubicBezTo>
                  <a:cubicBezTo>
                    <a:pt x="12" y="59"/>
                    <a:pt x="13" y="49"/>
                    <a:pt x="13" y="41"/>
                  </a:cubicBezTo>
                  <a:cubicBezTo>
                    <a:pt x="12" y="33"/>
                    <a:pt x="8" y="26"/>
                    <a:pt x="7" y="21"/>
                  </a:cubicBezTo>
                  <a:cubicBezTo>
                    <a:pt x="5" y="1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543">
              <a:extLst>
                <a:ext uri="{FF2B5EF4-FFF2-40B4-BE49-F238E27FC236}">
                  <a16:creationId xmlns:a16="http://schemas.microsoft.com/office/drawing/2014/main" id="{13030498-21FC-4F5E-984E-6026D8219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139"/>
              <a:ext cx="92" cy="104"/>
            </a:xfrm>
            <a:custGeom>
              <a:avLst/>
              <a:gdLst>
                <a:gd name="T0" fmla="*/ 0 w 37"/>
                <a:gd name="T1" fmla="*/ 739 h 39"/>
                <a:gd name="T2" fmla="*/ 370 w 37"/>
                <a:gd name="T3" fmla="*/ 205 h 39"/>
                <a:gd name="T4" fmla="*/ 569 w 37"/>
                <a:gd name="T5" fmla="*/ 0 h 39"/>
                <a:gd name="T6" fmla="*/ 308 w 37"/>
                <a:gd name="T7" fmla="*/ 285 h 39"/>
                <a:gd name="T8" fmla="*/ 0 w 37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0" y="39"/>
                  </a:moveTo>
                  <a:cubicBezTo>
                    <a:pt x="2" y="25"/>
                    <a:pt x="5" y="22"/>
                    <a:pt x="24" y="11"/>
                  </a:cubicBezTo>
                  <a:cubicBezTo>
                    <a:pt x="31" y="5"/>
                    <a:pt x="36" y="2"/>
                    <a:pt x="37" y="0"/>
                  </a:cubicBezTo>
                  <a:cubicBezTo>
                    <a:pt x="33" y="7"/>
                    <a:pt x="26" y="11"/>
                    <a:pt x="20" y="15"/>
                  </a:cubicBezTo>
                  <a:cubicBezTo>
                    <a:pt x="14" y="19"/>
                    <a:pt x="3" y="25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9" name="Group 544">
            <a:extLst>
              <a:ext uri="{FF2B5EF4-FFF2-40B4-BE49-F238E27FC236}">
                <a16:creationId xmlns:a16="http://schemas.microsoft.com/office/drawing/2014/main" id="{DB85A741-079D-4503-820C-E8F32F2CFE63}"/>
              </a:ext>
            </a:extLst>
          </p:cNvPr>
          <p:cNvGrpSpPr>
            <a:grpSpLocks/>
          </p:cNvGrpSpPr>
          <p:nvPr/>
        </p:nvGrpSpPr>
        <p:grpSpPr bwMode="auto">
          <a:xfrm>
            <a:off x="8389938" y="2163763"/>
            <a:ext cx="1525587" cy="3060700"/>
            <a:chOff x="4325" y="1144"/>
            <a:chExt cx="961" cy="1928"/>
          </a:xfrm>
        </p:grpSpPr>
        <p:sp>
          <p:nvSpPr>
            <p:cNvPr id="47110" name="Freeform 545">
              <a:extLst>
                <a:ext uri="{FF2B5EF4-FFF2-40B4-BE49-F238E27FC236}">
                  <a16:creationId xmlns:a16="http://schemas.microsoft.com/office/drawing/2014/main" id="{403E0D32-C606-425A-A0BC-8960784D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1429"/>
              <a:ext cx="272" cy="747"/>
            </a:xfrm>
            <a:custGeom>
              <a:avLst/>
              <a:gdLst>
                <a:gd name="T0" fmla="*/ 75 w 109"/>
                <a:gd name="T1" fmla="*/ 4976 h 280"/>
                <a:gd name="T2" fmla="*/ 137 w 109"/>
                <a:gd name="T3" fmla="*/ 5112 h 280"/>
                <a:gd name="T4" fmla="*/ 324 w 109"/>
                <a:gd name="T5" fmla="*/ 4954 h 280"/>
                <a:gd name="T6" fmla="*/ 437 w 109"/>
                <a:gd name="T7" fmla="*/ 5112 h 280"/>
                <a:gd name="T8" fmla="*/ 574 w 109"/>
                <a:gd name="T9" fmla="*/ 5125 h 280"/>
                <a:gd name="T10" fmla="*/ 729 w 109"/>
                <a:gd name="T11" fmla="*/ 4997 h 280"/>
                <a:gd name="T12" fmla="*/ 946 w 109"/>
                <a:gd name="T13" fmla="*/ 5168 h 280"/>
                <a:gd name="T14" fmla="*/ 1133 w 109"/>
                <a:gd name="T15" fmla="*/ 5112 h 280"/>
                <a:gd name="T16" fmla="*/ 1245 w 109"/>
                <a:gd name="T17" fmla="*/ 4976 h 280"/>
                <a:gd name="T18" fmla="*/ 1278 w 109"/>
                <a:gd name="T19" fmla="*/ 5146 h 280"/>
                <a:gd name="T20" fmla="*/ 1370 w 109"/>
                <a:gd name="T21" fmla="*/ 5317 h 280"/>
                <a:gd name="T22" fmla="*/ 1495 w 109"/>
                <a:gd name="T23" fmla="*/ 5282 h 280"/>
                <a:gd name="T24" fmla="*/ 1587 w 109"/>
                <a:gd name="T25" fmla="*/ 5261 h 280"/>
                <a:gd name="T26" fmla="*/ 1632 w 109"/>
                <a:gd name="T27" fmla="*/ 5090 h 280"/>
                <a:gd name="T28" fmla="*/ 1662 w 109"/>
                <a:gd name="T29" fmla="*/ 4519 h 280"/>
                <a:gd name="T30" fmla="*/ 1632 w 109"/>
                <a:gd name="T31" fmla="*/ 3345 h 280"/>
                <a:gd name="T32" fmla="*/ 1694 w 109"/>
                <a:gd name="T33" fmla="*/ 2278 h 280"/>
                <a:gd name="T34" fmla="*/ 1632 w 109"/>
                <a:gd name="T35" fmla="*/ 1387 h 280"/>
                <a:gd name="T36" fmla="*/ 1682 w 109"/>
                <a:gd name="T37" fmla="*/ 456 h 280"/>
                <a:gd name="T38" fmla="*/ 1682 w 109"/>
                <a:gd name="T39" fmla="*/ 0 h 280"/>
                <a:gd name="T40" fmla="*/ 0 w 109"/>
                <a:gd name="T41" fmla="*/ 0 h 280"/>
                <a:gd name="T42" fmla="*/ 0 w 109"/>
                <a:gd name="T43" fmla="*/ 5053 h 280"/>
                <a:gd name="T44" fmla="*/ 75 w 109"/>
                <a:gd name="T45" fmla="*/ 497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5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2" y="271"/>
                    <a:pt x="82" y="271"/>
                    <a:pt x="82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2" y="277"/>
                    <a:pt x="102" y="277"/>
                    <a:pt x="102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7" y="248"/>
                    <a:pt x="107" y="238"/>
                  </a:cubicBezTo>
                  <a:cubicBezTo>
                    <a:pt x="107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5" y="262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546">
              <a:extLst>
                <a:ext uri="{FF2B5EF4-FFF2-40B4-BE49-F238E27FC236}">
                  <a16:creationId xmlns:a16="http://schemas.microsoft.com/office/drawing/2014/main" id="{935794A4-98B1-4337-87C5-9AEE004A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1163"/>
              <a:ext cx="860" cy="266"/>
            </a:xfrm>
            <a:custGeom>
              <a:avLst/>
              <a:gdLst>
                <a:gd name="T0" fmla="*/ 1688 w 344"/>
                <a:gd name="T1" fmla="*/ 1883 h 100"/>
                <a:gd name="T2" fmla="*/ 1688 w 344"/>
                <a:gd name="T3" fmla="*/ 1883 h 100"/>
                <a:gd name="T4" fmla="*/ 1688 w 344"/>
                <a:gd name="T5" fmla="*/ 1883 h 100"/>
                <a:gd name="T6" fmla="*/ 2688 w 344"/>
                <a:gd name="T7" fmla="*/ 1202 h 100"/>
                <a:gd name="T8" fmla="*/ 3688 w 344"/>
                <a:gd name="T9" fmla="*/ 1883 h 100"/>
                <a:gd name="T10" fmla="*/ 5375 w 344"/>
                <a:gd name="T11" fmla="*/ 1883 h 100"/>
                <a:gd name="T12" fmla="*/ 2688 w 344"/>
                <a:gd name="T13" fmla="*/ 0 h 100"/>
                <a:gd name="T14" fmla="*/ 0 w 344"/>
                <a:gd name="T15" fmla="*/ 1883 h 100"/>
                <a:gd name="T16" fmla="*/ 1688 w 344"/>
                <a:gd name="T17" fmla="*/ 1883 h 100"/>
                <a:gd name="T18" fmla="*/ 1688 w 344"/>
                <a:gd name="T19" fmla="*/ 1883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4" h="100">
                  <a:moveTo>
                    <a:pt x="108" y="100"/>
                  </a:move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80"/>
                    <a:pt x="137" y="64"/>
                    <a:pt x="172" y="64"/>
                  </a:cubicBezTo>
                  <a:cubicBezTo>
                    <a:pt x="207" y="64"/>
                    <a:pt x="236" y="80"/>
                    <a:pt x="236" y="100"/>
                  </a:cubicBezTo>
                  <a:cubicBezTo>
                    <a:pt x="344" y="100"/>
                    <a:pt x="344" y="100"/>
                    <a:pt x="344" y="100"/>
                  </a:cubicBezTo>
                  <a:cubicBezTo>
                    <a:pt x="344" y="47"/>
                    <a:pt x="267" y="0"/>
                    <a:pt x="172" y="0"/>
                  </a:cubicBezTo>
                  <a:cubicBezTo>
                    <a:pt x="77" y="0"/>
                    <a:pt x="0" y="47"/>
                    <a:pt x="0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lose/>
                </a:path>
              </a:pathLst>
            </a:custGeom>
            <a:solidFill>
              <a:srgbClr val="FF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547">
              <a:extLst>
                <a:ext uri="{FF2B5EF4-FFF2-40B4-BE49-F238E27FC236}">
                  <a16:creationId xmlns:a16="http://schemas.microsoft.com/office/drawing/2014/main" id="{44759365-8AAD-4CDB-AD7D-B96B8D0AC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384"/>
              <a:ext cx="272" cy="683"/>
            </a:xfrm>
            <a:custGeom>
              <a:avLst/>
              <a:gdLst>
                <a:gd name="T0" fmla="*/ 1662 w 109"/>
                <a:gd name="T1" fmla="*/ 3781 h 256"/>
                <a:gd name="T2" fmla="*/ 1662 w 109"/>
                <a:gd name="T3" fmla="*/ 2449 h 256"/>
                <a:gd name="T4" fmla="*/ 1620 w 109"/>
                <a:gd name="T5" fmla="*/ 1425 h 256"/>
                <a:gd name="T6" fmla="*/ 1632 w 109"/>
                <a:gd name="T7" fmla="*/ 320 h 256"/>
                <a:gd name="T8" fmla="*/ 1495 w 109"/>
                <a:gd name="T9" fmla="*/ 285 h 256"/>
                <a:gd name="T10" fmla="*/ 1370 w 109"/>
                <a:gd name="T11" fmla="*/ 320 h 256"/>
                <a:gd name="T12" fmla="*/ 1278 w 109"/>
                <a:gd name="T13" fmla="*/ 149 h 256"/>
                <a:gd name="T14" fmla="*/ 1133 w 109"/>
                <a:gd name="T15" fmla="*/ 115 h 256"/>
                <a:gd name="T16" fmla="*/ 946 w 109"/>
                <a:gd name="T17" fmla="*/ 171 h 256"/>
                <a:gd name="T18" fmla="*/ 729 w 109"/>
                <a:gd name="T19" fmla="*/ 0 h 256"/>
                <a:gd name="T20" fmla="*/ 574 w 109"/>
                <a:gd name="T21" fmla="*/ 136 h 256"/>
                <a:gd name="T22" fmla="*/ 437 w 109"/>
                <a:gd name="T23" fmla="*/ 115 h 256"/>
                <a:gd name="T24" fmla="*/ 292 w 109"/>
                <a:gd name="T25" fmla="*/ 264 h 256"/>
                <a:gd name="T26" fmla="*/ 137 w 109"/>
                <a:gd name="T27" fmla="*/ 307 h 256"/>
                <a:gd name="T28" fmla="*/ 75 w 109"/>
                <a:gd name="T29" fmla="*/ 264 h 256"/>
                <a:gd name="T30" fmla="*/ 12 w 109"/>
                <a:gd name="T31" fmla="*/ 376 h 256"/>
                <a:gd name="T32" fmla="*/ 0 w 109"/>
                <a:gd name="T33" fmla="*/ 376 h 256"/>
                <a:gd name="T34" fmla="*/ 0 w 109"/>
                <a:gd name="T35" fmla="*/ 4861 h 256"/>
                <a:gd name="T36" fmla="*/ 1682 w 109"/>
                <a:gd name="T37" fmla="*/ 4861 h 256"/>
                <a:gd name="T38" fmla="*/ 1662 w 109"/>
                <a:gd name="T39" fmla="*/ 3781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2" y="96"/>
                    <a:pt x="104" y="75"/>
                  </a:cubicBezTo>
                  <a:cubicBezTo>
                    <a:pt x="105" y="55"/>
                    <a:pt x="104" y="42"/>
                    <a:pt x="105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8" y="236"/>
                    <a:pt x="106" y="222"/>
                    <a:pt x="107" y="19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548">
              <a:extLst>
                <a:ext uri="{FF2B5EF4-FFF2-40B4-BE49-F238E27FC236}">
                  <a16:creationId xmlns:a16="http://schemas.microsoft.com/office/drawing/2014/main" id="{79B0E1E9-94E6-4A12-9005-EF022E5EA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2424"/>
              <a:ext cx="285" cy="643"/>
            </a:xfrm>
            <a:custGeom>
              <a:avLst/>
              <a:gdLst>
                <a:gd name="T0" fmla="*/ 1783 w 114"/>
                <a:gd name="T1" fmla="*/ 4578 h 241"/>
                <a:gd name="T2" fmla="*/ 1783 w 114"/>
                <a:gd name="T3" fmla="*/ 376 h 241"/>
                <a:gd name="T4" fmla="*/ 1783 w 114"/>
                <a:gd name="T5" fmla="*/ 376 h 241"/>
                <a:gd name="T6" fmla="*/ 1658 w 114"/>
                <a:gd name="T7" fmla="*/ 248 h 241"/>
                <a:gd name="T8" fmla="*/ 1533 w 114"/>
                <a:gd name="T9" fmla="*/ 285 h 241"/>
                <a:gd name="T10" fmla="*/ 1345 w 114"/>
                <a:gd name="T11" fmla="*/ 205 h 241"/>
                <a:gd name="T12" fmla="*/ 1238 w 114"/>
                <a:gd name="T13" fmla="*/ 285 h 241"/>
                <a:gd name="T14" fmla="*/ 1145 w 114"/>
                <a:gd name="T15" fmla="*/ 227 h 241"/>
                <a:gd name="T16" fmla="*/ 1063 w 114"/>
                <a:gd name="T17" fmla="*/ 192 h 241"/>
                <a:gd name="T18" fmla="*/ 908 w 114"/>
                <a:gd name="T19" fmla="*/ 307 h 241"/>
                <a:gd name="T20" fmla="*/ 750 w 114"/>
                <a:gd name="T21" fmla="*/ 248 h 241"/>
                <a:gd name="T22" fmla="*/ 595 w 114"/>
                <a:gd name="T23" fmla="*/ 171 h 241"/>
                <a:gd name="T24" fmla="*/ 520 w 114"/>
                <a:gd name="T25" fmla="*/ 35 h 241"/>
                <a:gd name="T26" fmla="*/ 408 w 114"/>
                <a:gd name="T27" fmla="*/ 136 h 241"/>
                <a:gd name="T28" fmla="*/ 283 w 114"/>
                <a:gd name="T29" fmla="*/ 0 h 241"/>
                <a:gd name="T30" fmla="*/ 208 w 114"/>
                <a:gd name="T31" fmla="*/ 93 h 241"/>
                <a:gd name="T32" fmla="*/ 83 w 114"/>
                <a:gd name="T33" fmla="*/ 93 h 241"/>
                <a:gd name="T34" fmla="*/ 33 w 114"/>
                <a:gd name="T35" fmla="*/ 77 h 241"/>
                <a:gd name="T36" fmla="*/ 50 w 114"/>
                <a:gd name="T37" fmla="*/ 683 h 241"/>
                <a:gd name="T38" fmla="*/ 95 w 114"/>
                <a:gd name="T39" fmla="*/ 2070 h 241"/>
                <a:gd name="T40" fmla="*/ 20 w 114"/>
                <a:gd name="T41" fmla="*/ 3530 h 241"/>
                <a:gd name="T42" fmla="*/ 95 w 114"/>
                <a:gd name="T43" fmla="*/ 4578 h 241"/>
                <a:gd name="T44" fmla="*/ 1783 w 114"/>
                <a:gd name="T45" fmla="*/ 4578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4" h="241">
                  <a:moveTo>
                    <a:pt x="114" y="241"/>
                  </a:move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5"/>
                    <a:pt x="3" y="26"/>
                    <a:pt x="3" y="36"/>
                  </a:cubicBezTo>
                  <a:cubicBezTo>
                    <a:pt x="3" y="57"/>
                    <a:pt x="6" y="84"/>
                    <a:pt x="6" y="109"/>
                  </a:cubicBezTo>
                  <a:cubicBezTo>
                    <a:pt x="6" y="133"/>
                    <a:pt x="3" y="160"/>
                    <a:pt x="1" y="186"/>
                  </a:cubicBezTo>
                  <a:cubicBezTo>
                    <a:pt x="0" y="212"/>
                    <a:pt x="6" y="241"/>
                    <a:pt x="6" y="241"/>
                  </a:cubicBezTo>
                  <a:lnTo>
                    <a:pt x="114" y="241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549">
              <a:extLst>
                <a:ext uri="{FF2B5EF4-FFF2-40B4-BE49-F238E27FC236}">
                  <a16:creationId xmlns:a16="http://schemas.microsoft.com/office/drawing/2014/main" id="{C45D182C-DA2A-4D30-B536-AA5660192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373"/>
              <a:ext cx="335" cy="691"/>
            </a:xfrm>
            <a:custGeom>
              <a:avLst/>
              <a:gdLst>
                <a:gd name="T0" fmla="*/ 95 w 134"/>
                <a:gd name="T1" fmla="*/ 4920 h 259"/>
                <a:gd name="T2" fmla="*/ 95 w 134"/>
                <a:gd name="T3" fmla="*/ 4920 h 259"/>
                <a:gd name="T4" fmla="*/ 1095 w 134"/>
                <a:gd name="T5" fmla="*/ 4255 h 259"/>
                <a:gd name="T6" fmla="*/ 2083 w 134"/>
                <a:gd name="T7" fmla="*/ 4826 h 259"/>
                <a:gd name="T8" fmla="*/ 2020 w 134"/>
                <a:gd name="T9" fmla="*/ 3893 h 259"/>
                <a:gd name="T10" fmla="*/ 2095 w 134"/>
                <a:gd name="T11" fmla="*/ 2428 h 259"/>
                <a:gd name="T12" fmla="*/ 2050 w 134"/>
                <a:gd name="T13" fmla="*/ 1046 h 259"/>
                <a:gd name="T14" fmla="*/ 2033 w 134"/>
                <a:gd name="T15" fmla="*/ 435 h 259"/>
                <a:gd name="T16" fmla="*/ 2033 w 134"/>
                <a:gd name="T17" fmla="*/ 435 h 259"/>
                <a:gd name="T18" fmla="*/ 1938 w 134"/>
                <a:gd name="T19" fmla="*/ 264 h 259"/>
                <a:gd name="T20" fmla="*/ 1908 w 134"/>
                <a:gd name="T21" fmla="*/ 285 h 259"/>
                <a:gd name="T22" fmla="*/ 1800 w 134"/>
                <a:gd name="T23" fmla="*/ 171 h 259"/>
                <a:gd name="T24" fmla="*/ 1675 w 134"/>
                <a:gd name="T25" fmla="*/ 205 h 259"/>
                <a:gd name="T26" fmla="*/ 1625 w 134"/>
                <a:gd name="T27" fmla="*/ 93 h 259"/>
                <a:gd name="T28" fmla="*/ 1470 w 134"/>
                <a:gd name="T29" fmla="*/ 77 h 259"/>
                <a:gd name="T30" fmla="*/ 1395 w 134"/>
                <a:gd name="T31" fmla="*/ 115 h 259"/>
                <a:gd name="T32" fmla="*/ 1220 w 134"/>
                <a:gd name="T33" fmla="*/ 0 h 259"/>
                <a:gd name="T34" fmla="*/ 1113 w 134"/>
                <a:gd name="T35" fmla="*/ 192 h 259"/>
                <a:gd name="T36" fmla="*/ 1000 w 134"/>
                <a:gd name="T37" fmla="*/ 77 h 259"/>
                <a:gd name="T38" fmla="*/ 833 w 134"/>
                <a:gd name="T39" fmla="*/ 136 h 259"/>
                <a:gd name="T40" fmla="*/ 738 w 134"/>
                <a:gd name="T41" fmla="*/ 77 h 259"/>
                <a:gd name="T42" fmla="*/ 595 w 134"/>
                <a:gd name="T43" fmla="*/ 248 h 259"/>
                <a:gd name="T44" fmla="*/ 550 w 134"/>
                <a:gd name="T45" fmla="*/ 136 h 259"/>
                <a:gd name="T46" fmla="*/ 470 w 134"/>
                <a:gd name="T47" fmla="*/ 93 h 259"/>
                <a:gd name="T48" fmla="*/ 313 w 134"/>
                <a:gd name="T49" fmla="*/ 171 h 259"/>
                <a:gd name="T50" fmla="*/ 238 w 134"/>
                <a:gd name="T51" fmla="*/ 93 h 259"/>
                <a:gd name="T52" fmla="*/ 158 w 134"/>
                <a:gd name="T53" fmla="*/ 149 h 259"/>
                <a:gd name="T54" fmla="*/ 63 w 134"/>
                <a:gd name="T55" fmla="*/ 398 h 259"/>
                <a:gd name="T56" fmla="*/ 50 w 134"/>
                <a:gd name="T57" fmla="*/ 398 h 259"/>
                <a:gd name="T58" fmla="*/ 33 w 134"/>
                <a:gd name="T59" fmla="*/ 1502 h 259"/>
                <a:gd name="T60" fmla="*/ 83 w 134"/>
                <a:gd name="T61" fmla="*/ 2527 h 259"/>
                <a:gd name="T62" fmla="*/ 83 w 134"/>
                <a:gd name="T63" fmla="*/ 3858 h 259"/>
                <a:gd name="T64" fmla="*/ 95 w 134"/>
                <a:gd name="T65" fmla="*/ 4920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6" y="259"/>
                  </a:moveTo>
                  <a:cubicBezTo>
                    <a:pt x="6" y="259"/>
                    <a:pt x="6" y="259"/>
                    <a:pt x="6" y="259"/>
                  </a:cubicBezTo>
                  <a:cubicBezTo>
                    <a:pt x="6" y="240"/>
                    <a:pt x="35" y="224"/>
                    <a:pt x="70" y="224"/>
                  </a:cubicBezTo>
                  <a:cubicBezTo>
                    <a:pt x="102" y="224"/>
                    <a:pt x="129" y="237"/>
                    <a:pt x="133" y="254"/>
                  </a:cubicBezTo>
                  <a:cubicBezTo>
                    <a:pt x="131" y="244"/>
                    <a:pt x="128" y="224"/>
                    <a:pt x="129" y="205"/>
                  </a:cubicBezTo>
                  <a:cubicBezTo>
                    <a:pt x="131" y="179"/>
                    <a:pt x="134" y="152"/>
                    <a:pt x="134" y="128"/>
                  </a:cubicBezTo>
                  <a:cubicBezTo>
                    <a:pt x="134" y="103"/>
                    <a:pt x="131" y="76"/>
                    <a:pt x="131" y="55"/>
                  </a:cubicBezTo>
                  <a:cubicBezTo>
                    <a:pt x="131" y="45"/>
                    <a:pt x="131" y="34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3" y="59"/>
                    <a:pt x="2" y="79"/>
                  </a:cubicBezTo>
                  <a:cubicBezTo>
                    <a:pt x="0" y="100"/>
                    <a:pt x="5" y="111"/>
                    <a:pt x="5" y="133"/>
                  </a:cubicBezTo>
                  <a:cubicBezTo>
                    <a:pt x="5" y="156"/>
                    <a:pt x="7" y="181"/>
                    <a:pt x="5" y="203"/>
                  </a:cubicBezTo>
                  <a:cubicBezTo>
                    <a:pt x="4" y="226"/>
                    <a:pt x="6" y="240"/>
                    <a:pt x="6" y="259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550">
              <a:extLst>
                <a:ext uri="{FF2B5EF4-FFF2-40B4-BE49-F238E27FC236}">
                  <a16:creationId xmlns:a16="http://schemas.microsoft.com/office/drawing/2014/main" id="{6D8F5F8C-AA62-48AF-8BB2-BBF8FF9EA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429"/>
              <a:ext cx="280" cy="755"/>
            </a:xfrm>
            <a:custGeom>
              <a:avLst/>
              <a:gdLst>
                <a:gd name="T0" fmla="*/ 20 w 112"/>
                <a:gd name="T1" fmla="*/ 5373 h 283"/>
                <a:gd name="T2" fmla="*/ 50 w 112"/>
                <a:gd name="T3" fmla="*/ 5373 h 283"/>
                <a:gd name="T4" fmla="*/ 175 w 112"/>
                <a:gd name="T5" fmla="*/ 5373 h 283"/>
                <a:gd name="T6" fmla="*/ 250 w 112"/>
                <a:gd name="T7" fmla="*/ 5202 h 283"/>
                <a:gd name="T8" fmla="*/ 375 w 112"/>
                <a:gd name="T9" fmla="*/ 5317 h 283"/>
                <a:gd name="T10" fmla="*/ 488 w 112"/>
                <a:gd name="T11" fmla="*/ 5224 h 283"/>
                <a:gd name="T12" fmla="*/ 563 w 112"/>
                <a:gd name="T13" fmla="*/ 5373 h 283"/>
                <a:gd name="T14" fmla="*/ 708 w 112"/>
                <a:gd name="T15" fmla="*/ 5202 h 283"/>
                <a:gd name="T16" fmla="*/ 875 w 112"/>
                <a:gd name="T17" fmla="*/ 5352 h 283"/>
                <a:gd name="T18" fmla="*/ 1095 w 112"/>
                <a:gd name="T19" fmla="*/ 5202 h 283"/>
                <a:gd name="T20" fmla="*/ 1113 w 112"/>
                <a:gd name="T21" fmla="*/ 5282 h 283"/>
                <a:gd name="T22" fmla="*/ 1208 w 112"/>
                <a:gd name="T23" fmla="*/ 5338 h 283"/>
                <a:gd name="T24" fmla="*/ 1313 w 112"/>
                <a:gd name="T25" fmla="*/ 5261 h 283"/>
                <a:gd name="T26" fmla="*/ 1500 w 112"/>
                <a:gd name="T27" fmla="*/ 5338 h 283"/>
                <a:gd name="T28" fmla="*/ 1625 w 112"/>
                <a:gd name="T29" fmla="*/ 5296 h 283"/>
                <a:gd name="T30" fmla="*/ 1750 w 112"/>
                <a:gd name="T31" fmla="*/ 5317 h 283"/>
                <a:gd name="T32" fmla="*/ 1750 w 112"/>
                <a:gd name="T33" fmla="*/ 5338 h 283"/>
                <a:gd name="T34" fmla="*/ 1750 w 112"/>
                <a:gd name="T35" fmla="*/ 0 h 283"/>
                <a:gd name="T36" fmla="*/ 63 w 112"/>
                <a:gd name="T37" fmla="*/ 0 h 283"/>
                <a:gd name="T38" fmla="*/ 63 w 112"/>
                <a:gd name="T39" fmla="*/ 478 h 283"/>
                <a:gd name="T40" fmla="*/ 83 w 112"/>
                <a:gd name="T41" fmla="*/ 1673 h 283"/>
                <a:gd name="T42" fmla="*/ 33 w 112"/>
                <a:gd name="T43" fmla="*/ 2561 h 283"/>
                <a:gd name="T44" fmla="*/ 20 w 112"/>
                <a:gd name="T45" fmla="*/ 3858 h 283"/>
                <a:gd name="T46" fmla="*/ 20 w 112"/>
                <a:gd name="T47" fmla="*/ 537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283">
                  <a:moveTo>
                    <a:pt x="1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6" y="282"/>
                    <a:pt x="56" y="282"/>
                    <a:pt x="56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4" y="277"/>
                    <a:pt x="84" y="277"/>
                    <a:pt x="84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2" y="281"/>
                    <a:pt x="112" y="281"/>
                    <a:pt x="112" y="28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43"/>
                    <a:pt x="6" y="73"/>
                    <a:pt x="5" y="88"/>
                  </a:cubicBezTo>
                  <a:cubicBezTo>
                    <a:pt x="4" y="102"/>
                    <a:pt x="3" y="118"/>
                    <a:pt x="2" y="135"/>
                  </a:cubicBezTo>
                  <a:cubicBezTo>
                    <a:pt x="1" y="153"/>
                    <a:pt x="0" y="177"/>
                    <a:pt x="1" y="203"/>
                  </a:cubicBezTo>
                  <a:cubicBezTo>
                    <a:pt x="1" y="224"/>
                    <a:pt x="1" y="260"/>
                    <a:pt x="1" y="28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551">
              <a:extLst>
                <a:ext uri="{FF2B5EF4-FFF2-40B4-BE49-F238E27FC236}">
                  <a16:creationId xmlns:a16="http://schemas.microsoft.com/office/drawing/2014/main" id="{F8855914-5D49-4955-A1F1-C7FCF2B8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333"/>
              <a:ext cx="333" cy="851"/>
            </a:xfrm>
            <a:custGeom>
              <a:avLst/>
              <a:gdLst>
                <a:gd name="T0" fmla="*/ 33 w 133"/>
                <a:gd name="T1" fmla="*/ 5202 h 319"/>
                <a:gd name="T2" fmla="*/ 0 w 133"/>
                <a:gd name="T3" fmla="*/ 5773 h 319"/>
                <a:gd name="T4" fmla="*/ 50 w 133"/>
                <a:gd name="T5" fmla="*/ 5621 h 319"/>
                <a:gd name="T6" fmla="*/ 125 w 133"/>
                <a:gd name="T7" fmla="*/ 5509 h 319"/>
                <a:gd name="T8" fmla="*/ 220 w 133"/>
                <a:gd name="T9" fmla="*/ 5450 h 319"/>
                <a:gd name="T10" fmla="*/ 283 w 133"/>
                <a:gd name="T11" fmla="*/ 5522 h 319"/>
                <a:gd name="T12" fmla="*/ 438 w 133"/>
                <a:gd name="T13" fmla="*/ 5450 h 319"/>
                <a:gd name="T14" fmla="*/ 521 w 133"/>
                <a:gd name="T15" fmla="*/ 5487 h 319"/>
                <a:gd name="T16" fmla="*/ 563 w 133"/>
                <a:gd name="T17" fmla="*/ 5578 h 319"/>
                <a:gd name="T18" fmla="*/ 709 w 133"/>
                <a:gd name="T19" fmla="*/ 5407 h 319"/>
                <a:gd name="T20" fmla="*/ 801 w 133"/>
                <a:gd name="T21" fmla="*/ 5487 h 319"/>
                <a:gd name="T22" fmla="*/ 971 w 133"/>
                <a:gd name="T23" fmla="*/ 5429 h 319"/>
                <a:gd name="T24" fmla="*/ 1084 w 133"/>
                <a:gd name="T25" fmla="*/ 5544 h 319"/>
                <a:gd name="T26" fmla="*/ 1192 w 133"/>
                <a:gd name="T27" fmla="*/ 5450 h 319"/>
                <a:gd name="T28" fmla="*/ 1222 w 133"/>
                <a:gd name="T29" fmla="*/ 5373 h 319"/>
                <a:gd name="T30" fmla="*/ 1347 w 133"/>
                <a:gd name="T31" fmla="*/ 5544 h 319"/>
                <a:gd name="T32" fmla="*/ 1430 w 133"/>
                <a:gd name="T33" fmla="*/ 5509 h 319"/>
                <a:gd name="T34" fmla="*/ 1597 w 133"/>
                <a:gd name="T35" fmla="*/ 5522 h 319"/>
                <a:gd name="T36" fmla="*/ 1630 w 133"/>
                <a:gd name="T37" fmla="*/ 5658 h 319"/>
                <a:gd name="T38" fmla="*/ 1755 w 133"/>
                <a:gd name="T39" fmla="*/ 5621 h 319"/>
                <a:gd name="T40" fmla="*/ 1880 w 133"/>
                <a:gd name="T41" fmla="*/ 5714 h 319"/>
                <a:gd name="T42" fmla="*/ 1900 w 133"/>
                <a:gd name="T43" fmla="*/ 5864 h 319"/>
                <a:gd name="T44" fmla="*/ 1993 w 133"/>
                <a:gd name="T45" fmla="*/ 6034 h 319"/>
                <a:gd name="T46" fmla="*/ 2006 w 133"/>
                <a:gd name="T47" fmla="*/ 6056 h 319"/>
                <a:gd name="T48" fmla="*/ 2006 w 133"/>
                <a:gd name="T49" fmla="*/ 4540 h 319"/>
                <a:gd name="T50" fmla="*/ 2026 w 133"/>
                <a:gd name="T51" fmla="*/ 3244 h 319"/>
                <a:gd name="T52" fmla="*/ 2068 w 133"/>
                <a:gd name="T53" fmla="*/ 2356 h 319"/>
                <a:gd name="T54" fmla="*/ 2056 w 133"/>
                <a:gd name="T55" fmla="*/ 1160 h 319"/>
                <a:gd name="T56" fmla="*/ 2056 w 133"/>
                <a:gd name="T57" fmla="*/ 683 h 319"/>
                <a:gd name="T58" fmla="*/ 2056 w 133"/>
                <a:gd name="T59" fmla="*/ 683 h 319"/>
                <a:gd name="T60" fmla="*/ 1054 w 133"/>
                <a:gd name="T61" fmla="*/ 0 h 319"/>
                <a:gd name="T62" fmla="*/ 50 w 133"/>
                <a:gd name="T63" fmla="*/ 683 h 319"/>
                <a:gd name="T64" fmla="*/ 50 w 133"/>
                <a:gd name="T65" fmla="*/ 683 h 319"/>
                <a:gd name="T66" fmla="*/ 50 w 133"/>
                <a:gd name="T67" fmla="*/ 683 h 319"/>
                <a:gd name="T68" fmla="*/ 50 w 133"/>
                <a:gd name="T69" fmla="*/ 683 h 319"/>
                <a:gd name="T70" fmla="*/ 50 w 133"/>
                <a:gd name="T71" fmla="*/ 683 h 319"/>
                <a:gd name="T72" fmla="*/ 50 w 133"/>
                <a:gd name="T73" fmla="*/ 1139 h 319"/>
                <a:gd name="T74" fmla="*/ 0 w 133"/>
                <a:gd name="T75" fmla="*/ 2070 h 319"/>
                <a:gd name="T76" fmla="*/ 63 w 133"/>
                <a:gd name="T77" fmla="*/ 2961 h 319"/>
                <a:gd name="T78" fmla="*/ 0 w 133"/>
                <a:gd name="T79" fmla="*/ 4028 h 319"/>
                <a:gd name="T80" fmla="*/ 33 w 133"/>
                <a:gd name="T81" fmla="*/ 5202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2" y="274"/>
                  </a:moveTo>
                  <a:cubicBezTo>
                    <a:pt x="2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8" y="319"/>
                    <a:pt x="128" y="319"/>
                    <a:pt x="128" y="319"/>
                  </a:cubicBezTo>
                  <a:cubicBezTo>
                    <a:pt x="128" y="296"/>
                    <a:pt x="128" y="260"/>
                    <a:pt x="128" y="239"/>
                  </a:cubicBezTo>
                  <a:cubicBezTo>
                    <a:pt x="127" y="213"/>
                    <a:pt x="128" y="189"/>
                    <a:pt x="129" y="171"/>
                  </a:cubicBezTo>
                  <a:cubicBezTo>
                    <a:pt x="130" y="154"/>
                    <a:pt x="131" y="138"/>
                    <a:pt x="132" y="124"/>
                  </a:cubicBezTo>
                  <a:cubicBezTo>
                    <a:pt x="133" y="109"/>
                    <a:pt x="131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552">
              <a:extLst>
                <a:ext uri="{FF2B5EF4-FFF2-40B4-BE49-F238E27FC236}">
                  <a16:creationId xmlns:a16="http://schemas.microsoft.com/office/drawing/2014/main" id="{C03612F9-ABF4-4D0C-A4F2-C1E79D4C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429"/>
              <a:ext cx="48" cy="1638"/>
            </a:xfrm>
            <a:custGeom>
              <a:avLst/>
              <a:gdLst>
                <a:gd name="T0" fmla="*/ 129 w 19"/>
                <a:gd name="T1" fmla="*/ 0 h 614"/>
                <a:gd name="T2" fmla="*/ 0 w 19"/>
                <a:gd name="T3" fmla="*/ 0 h 614"/>
                <a:gd name="T4" fmla="*/ 0 w 19"/>
                <a:gd name="T5" fmla="*/ 2812 h 614"/>
                <a:gd name="T6" fmla="*/ 20 w 19"/>
                <a:gd name="T7" fmla="*/ 2812 h 614"/>
                <a:gd name="T8" fmla="*/ 179 w 19"/>
                <a:gd name="T9" fmla="*/ 6171 h 614"/>
                <a:gd name="T10" fmla="*/ 0 w 19"/>
                <a:gd name="T11" fmla="*/ 9756 h 614"/>
                <a:gd name="T12" fmla="*/ 0 w 19"/>
                <a:gd name="T13" fmla="*/ 9799 h 614"/>
                <a:gd name="T14" fmla="*/ 0 w 19"/>
                <a:gd name="T15" fmla="*/ 11658 h 614"/>
                <a:gd name="T16" fmla="*/ 129 w 19"/>
                <a:gd name="T17" fmla="*/ 11658 h 614"/>
                <a:gd name="T18" fmla="*/ 129 w 19"/>
                <a:gd name="T19" fmla="*/ 9777 h 614"/>
                <a:gd name="T20" fmla="*/ 306 w 19"/>
                <a:gd name="T21" fmla="*/ 6171 h 614"/>
                <a:gd name="T22" fmla="*/ 129 w 19"/>
                <a:gd name="T23" fmla="*/ 2812 h 614"/>
                <a:gd name="T24" fmla="*/ 129 w 19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" h="614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1" y="148"/>
                    <a:pt x="1" y="148"/>
                  </a:cubicBezTo>
                  <a:cubicBezTo>
                    <a:pt x="1" y="199"/>
                    <a:pt x="11" y="264"/>
                    <a:pt x="11" y="325"/>
                  </a:cubicBezTo>
                  <a:cubicBezTo>
                    <a:pt x="11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8" y="614"/>
                    <a:pt x="8" y="614"/>
                    <a:pt x="8" y="614"/>
                  </a:cubicBezTo>
                  <a:cubicBezTo>
                    <a:pt x="8" y="602"/>
                    <a:pt x="8" y="589"/>
                    <a:pt x="8" y="515"/>
                  </a:cubicBezTo>
                  <a:cubicBezTo>
                    <a:pt x="8" y="431"/>
                    <a:pt x="19" y="386"/>
                    <a:pt x="19" y="325"/>
                  </a:cubicBezTo>
                  <a:cubicBezTo>
                    <a:pt x="19" y="264"/>
                    <a:pt x="8" y="199"/>
                    <a:pt x="8" y="148"/>
                  </a:cubicBezTo>
                  <a:cubicBezTo>
                    <a:pt x="8" y="97"/>
                    <a:pt x="8" y="58"/>
                    <a:pt x="8" y="0"/>
                  </a:cubicBez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553">
              <a:extLst>
                <a:ext uri="{FF2B5EF4-FFF2-40B4-BE49-F238E27FC236}">
                  <a16:creationId xmlns:a16="http://schemas.microsoft.com/office/drawing/2014/main" id="{90F8E499-A82C-4A78-9003-67C24E408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429"/>
              <a:ext cx="53" cy="1638"/>
            </a:xfrm>
            <a:custGeom>
              <a:avLst/>
              <a:gdLst>
                <a:gd name="T0" fmla="*/ 338 w 21"/>
                <a:gd name="T1" fmla="*/ 11658 h 614"/>
                <a:gd name="T2" fmla="*/ 338 w 21"/>
                <a:gd name="T3" fmla="*/ 8505 h 614"/>
                <a:gd name="T4" fmla="*/ 126 w 21"/>
                <a:gd name="T5" fmla="*/ 5850 h 614"/>
                <a:gd name="T6" fmla="*/ 338 w 21"/>
                <a:gd name="T7" fmla="*/ 2484 h 614"/>
                <a:gd name="T8" fmla="*/ 338 w 21"/>
                <a:gd name="T9" fmla="*/ 0 h 614"/>
                <a:gd name="T10" fmla="*/ 222 w 21"/>
                <a:gd name="T11" fmla="*/ 0 h 614"/>
                <a:gd name="T12" fmla="*/ 209 w 21"/>
                <a:gd name="T13" fmla="*/ 2505 h 614"/>
                <a:gd name="T14" fmla="*/ 0 w 21"/>
                <a:gd name="T15" fmla="*/ 5850 h 614"/>
                <a:gd name="T16" fmla="*/ 222 w 21"/>
                <a:gd name="T17" fmla="*/ 8868 h 614"/>
                <a:gd name="T18" fmla="*/ 222 w 21"/>
                <a:gd name="T19" fmla="*/ 11658 h 614"/>
                <a:gd name="T20" fmla="*/ 338 w 21"/>
                <a:gd name="T21" fmla="*/ 11658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614">
                  <a:moveTo>
                    <a:pt x="21" y="614"/>
                  </a:moveTo>
                  <a:cubicBezTo>
                    <a:pt x="21" y="448"/>
                    <a:pt x="21" y="448"/>
                    <a:pt x="21" y="448"/>
                  </a:cubicBezTo>
                  <a:cubicBezTo>
                    <a:pt x="17" y="397"/>
                    <a:pt x="8" y="366"/>
                    <a:pt x="8" y="308"/>
                  </a:cubicBezTo>
                  <a:cubicBezTo>
                    <a:pt x="8" y="242"/>
                    <a:pt x="21" y="185"/>
                    <a:pt x="21" y="13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59"/>
                    <a:pt x="13" y="77"/>
                    <a:pt x="13" y="132"/>
                  </a:cubicBezTo>
                  <a:cubicBezTo>
                    <a:pt x="13" y="186"/>
                    <a:pt x="0" y="243"/>
                    <a:pt x="0" y="308"/>
                  </a:cubicBezTo>
                  <a:cubicBezTo>
                    <a:pt x="0" y="374"/>
                    <a:pt x="14" y="405"/>
                    <a:pt x="14" y="467"/>
                  </a:cubicBezTo>
                  <a:cubicBezTo>
                    <a:pt x="14" y="522"/>
                    <a:pt x="14" y="593"/>
                    <a:pt x="14" y="614"/>
                  </a:cubicBezTo>
                  <a:lnTo>
                    <a:pt x="21" y="614"/>
                  </a:ln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554">
              <a:extLst>
                <a:ext uri="{FF2B5EF4-FFF2-40B4-BE49-F238E27FC236}">
                  <a16:creationId xmlns:a16="http://schemas.microsoft.com/office/drawing/2014/main" id="{A52A5135-1F6D-43BE-A3D8-2BF1ED05B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144"/>
              <a:ext cx="898" cy="285"/>
            </a:xfrm>
            <a:custGeom>
              <a:avLst/>
              <a:gdLst>
                <a:gd name="T0" fmla="*/ 2804 w 359"/>
                <a:gd name="T1" fmla="*/ 0 h 107"/>
                <a:gd name="T2" fmla="*/ 0 w 359"/>
                <a:gd name="T3" fmla="*/ 2022 h 107"/>
                <a:gd name="T4" fmla="*/ 113 w 359"/>
                <a:gd name="T5" fmla="*/ 2022 h 107"/>
                <a:gd name="T6" fmla="*/ 2804 w 359"/>
                <a:gd name="T7" fmla="*/ 136 h 107"/>
                <a:gd name="T8" fmla="*/ 5493 w 359"/>
                <a:gd name="T9" fmla="*/ 2022 h 107"/>
                <a:gd name="T10" fmla="*/ 5618 w 359"/>
                <a:gd name="T11" fmla="*/ 2022 h 107"/>
                <a:gd name="T12" fmla="*/ 2804 w 359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9" h="107">
                  <a:moveTo>
                    <a:pt x="179" y="0"/>
                  </a:moveTo>
                  <a:cubicBezTo>
                    <a:pt x="82" y="0"/>
                    <a:pt x="0" y="49"/>
                    <a:pt x="0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54"/>
                    <a:pt x="84" y="7"/>
                    <a:pt x="179" y="7"/>
                  </a:cubicBezTo>
                  <a:cubicBezTo>
                    <a:pt x="274" y="7"/>
                    <a:pt x="351" y="54"/>
                    <a:pt x="351" y="107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59" y="49"/>
                    <a:pt x="276" y="0"/>
                    <a:pt x="179" y="0"/>
                  </a:cubicBezTo>
                  <a:close/>
                </a:path>
              </a:pathLst>
            </a:custGeom>
            <a:solidFill>
              <a:srgbClr val="FF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555">
              <a:extLst>
                <a:ext uri="{FF2B5EF4-FFF2-40B4-BE49-F238E27FC236}">
                  <a16:creationId xmlns:a16="http://schemas.microsoft.com/office/drawing/2014/main" id="{F190AC33-B2DA-46AC-9A76-1DBBA9D09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387"/>
              <a:ext cx="332" cy="677"/>
            </a:xfrm>
            <a:custGeom>
              <a:avLst/>
              <a:gdLst>
                <a:gd name="T0" fmla="*/ 2069 w 133"/>
                <a:gd name="T1" fmla="*/ 4718 h 254"/>
                <a:gd name="T2" fmla="*/ 2024 w 133"/>
                <a:gd name="T3" fmla="*/ 4334 h 254"/>
                <a:gd name="T4" fmla="*/ 1695 w 133"/>
                <a:gd name="T5" fmla="*/ 3958 h 254"/>
                <a:gd name="T6" fmla="*/ 871 w 133"/>
                <a:gd name="T7" fmla="*/ 3468 h 254"/>
                <a:gd name="T8" fmla="*/ 654 w 133"/>
                <a:gd name="T9" fmla="*/ 2572 h 254"/>
                <a:gd name="T10" fmla="*/ 624 w 133"/>
                <a:gd name="T11" fmla="*/ 1250 h 254"/>
                <a:gd name="T12" fmla="*/ 654 w 133"/>
                <a:gd name="T13" fmla="*/ 77 h 254"/>
                <a:gd name="T14" fmla="*/ 592 w 133"/>
                <a:gd name="T15" fmla="*/ 149 h 254"/>
                <a:gd name="T16" fmla="*/ 542 w 133"/>
                <a:gd name="T17" fmla="*/ 35 h 254"/>
                <a:gd name="T18" fmla="*/ 467 w 133"/>
                <a:gd name="T19" fmla="*/ 0 h 254"/>
                <a:gd name="T20" fmla="*/ 312 w 133"/>
                <a:gd name="T21" fmla="*/ 77 h 254"/>
                <a:gd name="T22" fmla="*/ 230 w 133"/>
                <a:gd name="T23" fmla="*/ 0 h 254"/>
                <a:gd name="T24" fmla="*/ 155 w 133"/>
                <a:gd name="T25" fmla="*/ 56 h 254"/>
                <a:gd name="T26" fmla="*/ 62 w 133"/>
                <a:gd name="T27" fmla="*/ 307 h 254"/>
                <a:gd name="T28" fmla="*/ 42 w 133"/>
                <a:gd name="T29" fmla="*/ 307 h 254"/>
                <a:gd name="T30" fmla="*/ 30 w 133"/>
                <a:gd name="T31" fmla="*/ 1399 h 254"/>
                <a:gd name="T32" fmla="*/ 75 w 133"/>
                <a:gd name="T33" fmla="*/ 2423 h 254"/>
                <a:gd name="T34" fmla="*/ 75 w 133"/>
                <a:gd name="T35" fmla="*/ 3750 h 254"/>
                <a:gd name="T36" fmla="*/ 92 w 133"/>
                <a:gd name="T37" fmla="*/ 4808 h 254"/>
                <a:gd name="T38" fmla="*/ 92 w 133"/>
                <a:gd name="T39" fmla="*/ 4808 h 254"/>
                <a:gd name="T40" fmla="*/ 1091 w 133"/>
                <a:gd name="T41" fmla="*/ 4150 h 254"/>
                <a:gd name="T42" fmla="*/ 2069 w 133"/>
                <a:gd name="T43" fmla="*/ 4718 h 2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3" h="254">
                  <a:moveTo>
                    <a:pt x="133" y="249"/>
                  </a:moveTo>
                  <a:cubicBezTo>
                    <a:pt x="132" y="244"/>
                    <a:pt x="131" y="237"/>
                    <a:pt x="130" y="229"/>
                  </a:cubicBezTo>
                  <a:cubicBezTo>
                    <a:pt x="125" y="221"/>
                    <a:pt x="118" y="214"/>
                    <a:pt x="109" y="209"/>
                  </a:cubicBezTo>
                  <a:cubicBezTo>
                    <a:pt x="92" y="199"/>
                    <a:pt x="72" y="193"/>
                    <a:pt x="56" y="183"/>
                  </a:cubicBezTo>
                  <a:cubicBezTo>
                    <a:pt x="41" y="173"/>
                    <a:pt x="43" y="152"/>
                    <a:pt x="42" y="136"/>
                  </a:cubicBezTo>
                  <a:cubicBezTo>
                    <a:pt x="40" y="113"/>
                    <a:pt x="40" y="89"/>
                    <a:pt x="40" y="66"/>
                  </a:cubicBezTo>
                  <a:cubicBezTo>
                    <a:pt x="39" y="45"/>
                    <a:pt x="41" y="25"/>
                    <a:pt x="42" y="4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41"/>
                    <a:pt x="3" y="54"/>
                    <a:pt x="2" y="74"/>
                  </a:cubicBezTo>
                  <a:cubicBezTo>
                    <a:pt x="0" y="95"/>
                    <a:pt x="5" y="106"/>
                    <a:pt x="5" y="128"/>
                  </a:cubicBezTo>
                  <a:cubicBezTo>
                    <a:pt x="5" y="151"/>
                    <a:pt x="7" y="176"/>
                    <a:pt x="5" y="198"/>
                  </a:cubicBezTo>
                  <a:cubicBezTo>
                    <a:pt x="4" y="221"/>
                    <a:pt x="6" y="235"/>
                    <a:pt x="6" y="254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6" y="235"/>
                    <a:pt x="35" y="219"/>
                    <a:pt x="70" y="219"/>
                  </a:cubicBezTo>
                  <a:cubicBezTo>
                    <a:pt x="102" y="219"/>
                    <a:pt x="129" y="232"/>
                    <a:pt x="133" y="249"/>
                  </a:cubicBez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556">
              <a:extLst>
                <a:ext uri="{FF2B5EF4-FFF2-40B4-BE49-F238E27FC236}">
                  <a16:creationId xmlns:a16="http://schemas.microsoft.com/office/drawing/2014/main" id="{54674DA7-1AB1-4422-A46A-B48A91BF4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333"/>
              <a:ext cx="328" cy="811"/>
            </a:xfrm>
            <a:custGeom>
              <a:avLst/>
              <a:gdLst>
                <a:gd name="T0" fmla="*/ 563 w 131"/>
                <a:gd name="T1" fmla="*/ 5581 h 304"/>
                <a:gd name="T2" fmla="*/ 583 w 131"/>
                <a:gd name="T3" fmla="*/ 5581 h 304"/>
                <a:gd name="T4" fmla="*/ 583 w 131"/>
                <a:gd name="T5" fmla="*/ 5432 h 304"/>
                <a:gd name="T6" fmla="*/ 659 w 131"/>
                <a:gd name="T7" fmla="*/ 3460 h 304"/>
                <a:gd name="T8" fmla="*/ 659 w 131"/>
                <a:gd name="T9" fmla="*/ 2129 h 304"/>
                <a:gd name="T10" fmla="*/ 751 w 131"/>
                <a:gd name="T11" fmla="*/ 1003 h 304"/>
                <a:gd name="T12" fmla="*/ 2056 w 131"/>
                <a:gd name="T13" fmla="*/ 760 h 304"/>
                <a:gd name="T14" fmla="*/ 2056 w 131"/>
                <a:gd name="T15" fmla="*/ 683 h 304"/>
                <a:gd name="T16" fmla="*/ 2056 w 131"/>
                <a:gd name="T17" fmla="*/ 683 h 304"/>
                <a:gd name="T18" fmla="*/ 1054 w 131"/>
                <a:gd name="T19" fmla="*/ 0 h 304"/>
                <a:gd name="T20" fmla="*/ 50 w 131"/>
                <a:gd name="T21" fmla="*/ 683 h 304"/>
                <a:gd name="T22" fmla="*/ 50 w 131"/>
                <a:gd name="T23" fmla="*/ 683 h 304"/>
                <a:gd name="T24" fmla="*/ 50 w 131"/>
                <a:gd name="T25" fmla="*/ 683 h 304"/>
                <a:gd name="T26" fmla="*/ 50 w 131"/>
                <a:gd name="T27" fmla="*/ 683 h 304"/>
                <a:gd name="T28" fmla="*/ 50 w 131"/>
                <a:gd name="T29" fmla="*/ 683 h 304"/>
                <a:gd name="T30" fmla="*/ 50 w 131"/>
                <a:gd name="T31" fmla="*/ 1139 h 304"/>
                <a:gd name="T32" fmla="*/ 0 w 131"/>
                <a:gd name="T33" fmla="*/ 2070 h 304"/>
                <a:gd name="T34" fmla="*/ 63 w 131"/>
                <a:gd name="T35" fmla="*/ 2961 h 304"/>
                <a:gd name="T36" fmla="*/ 0 w 131"/>
                <a:gd name="T37" fmla="*/ 4028 h 304"/>
                <a:gd name="T38" fmla="*/ 33 w 131"/>
                <a:gd name="T39" fmla="*/ 5202 h 304"/>
                <a:gd name="T40" fmla="*/ 0 w 131"/>
                <a:gd name="T41" fmla="*/ 5773 h 304"/>
                <a:gd name="T42" fmla="*/ 50 w 131"/>
                <a:gd name="T43" fmla="*/ 5624 h 304"/>
                <a:gd name="T44" fmla="*/ 125 w 131"/>
                <a:gd name="T45" fmla="*/ 5509 h 304"/>
                <a:gd name="T46" fmla="*/ 220 w 131"/>
                <a:gd name="T47" fmla="*/ 5453 h 304"/>
                <a:gd name="T48" fmla="*/ 283 w 131"/>
                <a:gd name="T49" fmla="*/ 5522 h 304"/>
                <a:gd name="T50" fmla="*/ 438 w 131"/>
                <a:gd name="T51" fmla="*/ 5453 h 304"/>
                <a:gd name="T52" fmla="*/ 521 w 131"/>
                <a:gd name="T53" fmla="*/ 5488 h 304"/>
                <a:gd name="T54" fmla="*/ 563 w 131"/>
                <a:gd name="T55" fmla="*/ 5581 h 30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1" h="304">
                  <a:moveTo>
                    <a:pt x="36" y="294"/>
                  </a:moveTo>
                  <a:cubicBezTo>
                    <a:pt x="37" y="294"/>
                    <a:pt x="37" y="294"/>
                    <a:pt x="37" y="294"/>
                  </a:cubicBezTo>
                  <a:cubicBezTo>
                    <a:pt x="37" y="291"/>
                    <a:pt x="37" y="289"/>
                    <a:pt x="37" y="286"/>
                  </a:cubicBezTo>
                  <a:cubicBezTo>
                    <a:pt x="40" y="251"/>
                    <a:pt x="42" y="216"/>
                    <a:pt x="42" y="182"/>
                  </a:cubicBezTo>
                  <a:cubicBezTo>
                    <a:pt x="42" y="158"/>
                    <a:pt x="39" y="135"/>
                    <a:pt x="42" y="112"/>
                  </a:cubicBezTo>
                  <a:cubicBezTo>
                    <a:pt x="44" y="94"/>
                    <a:pt x="40" y="70"/>
                    <a:pt x="48" y="53"/>
                  </a:cubicBezTo>
                  <a:cubicBezTo>
                    <a:pt x="57" y="34"/>
                    <a:pt x="118" y="17"/>
                    <a:pt x="131" y="40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ubicBezTo>
                    <a:pt x="2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lnTo>
                    <a:pt x="36" y="294"/>
                  </a:ln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557">
              <a:extLst>
                <a:ext uri="{FF2B5EF4-FFF2-40B4-BE49-F238E27FC236}">
                  <a16:creationId xmlns:a16="http://schemas.microsoft.com/office/drawing/2014/main" id="{A11EDF74-F68F-475E-949B-7D8D7475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117"/>
              <a:ext cx="162" cy="88"/>
            </a:xfrm>
            <a:custGeom>
              <a:avLst/>
              <a:gdLst>
                <a:gd name="T0" fmla="*/ 1007 w 65"/>
                <a:gd name="T1" fmla="*/ 0 h 33"/>
                <a:gd name="T2" fmla="*/ 912 w 65"/>
                <a:gd name="T3" fmla="*/ 149 h 33"/>
                <a:gd name="T4" fmla="*/ 837 w 65"/>
                <a:gd name="T5" fmla="*/ 419 h 33"/>
                <a:gd name="T6" fmla="*/ 603 w 65"/>
                <a:gd name="T7" fmla="*/ 512 h 33"/>
                <a:gd name="T8" fmla="*/ 416 w 65"/>
                <a:gd name="T9" fmla="*/ 320 h 33"/>
                <a:gd name="T10" fmla="*/ 217 w 65"/>
                <a:gd name="T11" fmla="*/ 341 h 33"/>
                <a:gd name="T12" fmla="*/ 0 w 65"/>
                <a:gd name="T13" fmla="*/ 285 h 33"/>
                <a:gd name="T14" fmla="*/ 229 w 65"/>
                <a:gd name="T15" fmla="*/ 419 h 33"/>
                <a:gd name="T16" fmla="*/ 404 w 65"/>
                <a:gd name="T17" fmla="*/ 477 h 33"/>
                <a:gd name="T18" fmla="*/ 621 w 65"/>
                <a:gd name="T19" fmla="*/ 605 h 33"/>
                <a:gd name="T20" fmla="*/ 900 w 65"/>
                <a:gd name="T21" fmla="*/ 435 h 33"/>
                <a:gd name="T22" fmla="*/ 1007 w 65"/>
                <a:gd name="T23" fmla="*/ 0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33">
                  <a:moveTo>
                    <a:pt x="65" y="0"/>
                  </a:moveTo>
                  <a:cubicBezTo>
                    <a:pt x="62" y="2"/>
                    <a:pt x="61" y="3"/>
                    <a:pt x="59" y="8"/>
                  </a:cubicBezTo>
                  <a:cubicBezTo>
                    <a:pt x="58" y="13"/>
                    <a:pt x="57" y="19"/>
                    <a:pt x="54" y="22"/>
                  </a:cubicBezTo>
                  <a:cubicBezTo>
                    <a:pt x="51" y="26"/>
                    <a:pt x="48" y="25"/>
                    <a:pt x="39" y="27"/>
                  </a:cubicBezTo>
                  <a:cubicBezTo>
                    <a:pt x="30" y="30"/>
                    <a:pt x="30" y="22"/>
                    <a:pt x="27" y="17"/>
                  </a:cubicBezTo>
                  <a:cubicBezTo>
                    <a:pt x="24" y="11"/>
                    <a:pt x="22" y="16"/>
                    <a:pt x="14" y="18"/>
                  </a:cubicBezTo>
                  <a:cubicBezTo>
                    <a:pt x="7" y="20"/>
                    <a:pt x="5" y="18"/>
                    <a:pt x="0" y="15"/>
                  </a:cubicBezTo>
                  <a:cubicBezTo>
                    <a:pt x="5" y="20"/>
                    <a:pt x="8" y="23"/>
                    <a:pt x="15" y="22"/>
                  </a:cubicBezTo>
                  <a:cubicBezTo>
                    <a:pt x="21" y="20"/>
                    <a:pt x="24" y="18"/>
                    <a:pt x="26" y="25"/>
                  </a:cubicBezTo>
                  <a:cubicBezTo>
                    <a:pt x="29" y="32"/>
                    <a:pt x="30" y="33"/>
                    <a:pt x="40" y="32"/>
                  </a:cubicBezTo>
                  <a:cubicBezTo>
                    <a:pt x="50" y="30"/>
                    <a:pt x="56" y="28"/>
                    <a:pt x="58" y="23"/>
                  </a:cubicBezTo>
                  <a:cubicBezTo>
                    <a:pt x="61" y="18"/>
                    <a:pt x="61" y="1"/>
                    <a:pt x="65" y="0"/>
                  </a:cubicBezTo>
                  <a:close/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Freeform 558">
              <a:extLst>
                <a:ext uri="{FF2B5EF4-FFF2-40B4-BE49-F238E27FC236}">
                  <a16:creationId xmlns:a16="http://schemas.microsoft.com/office/drawing/2014/main" id="{FADE1F9C-F815-4DF3-B8DE-AB6C3F9C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184"/>
              <a:ext cx="165" cy="29"/>
            </a:xfrm>
            <a:custGeom>
              <a:avLst/>
              <a:gdLst>
                <a:gd name="T0" fmla="*/ 0 w 66"/>
                <a:gd name="T1" fmla="*/ 111 h 11"/>
                <a:gd name="T2" fmla="*/ 220 w 66"/>
                <a:gd name="T3" fmla="*/ 55 h 11"/>
                <a:gd name="T4" fmla="*/ 333 w 66"/>
                <a:gd name="T5" fmla="*/ 76 h 11"/>
                <a:gd name="T6" fmla="*/ 458 w 66"/>
                <a:gd name="T7" fmla="*/ 76 h 11"/>
                <a:gd name="T8" fmla="*/ 595 w 66"/>
                <a:gd name="T9" fmla="*/ 90 h 11"/>
                <a:gd name="T10" fmla="*/ 708 w 66"/>
                <a:gd name="T11" fmla="*/ 21 h 11"/>
                <a:gd name="T12" fmla="*/ 845 w 66"/>
                <a:gd name="T13" fmla="*/ 90 h 11"/>
                <a:gd name="T14" fmla="*/ 1033 w 66"/>
                <a:gd name="T15" fmla="*/ 0 h 11"/>
                <a:gd name="T16" fmla="*/ 845 w 66"/>
                <a:gd name="T17" fmla="*/ 166 h 11"/>
                <a:gd name="T18" fmla="*/ 688 w 66"/>
                <a:gd name="T19" fmla="*/ 111 h 11"/>
                <a:gd name="T20" fmla="*/ 533 w 66"/>
                <a:gd name="T21" fmla="*/ 166 h 11"/>
                <a:gd name="T22" fmla="*/ 395 w 66"/>
                <a:gd name="T23" fmla="*/ 124 h 11"/>
                <a:gd name="T24" fmla="*/ 300 w 66"/>
                <a:gd name="T25" fmla="*/ 111 h 11"/>
                <a:gd name="T26" fmla="*/ 0 w 66"/>
                <a:gd name="T27" fmla="*/ 111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11">
                  <a:moveTo>
                    <a:pt x="0" y="6"/>
                  </a:moveTo>
                  <a:cubicBezTo>
                    <a:pt x="8" y="7"/>
                    <a:pt x="11" y="6"/>
                    <a:pt x="14" y="3"/>
                  </a:cubicBezTo>
                  <a:cubicBezTo>
                    <a:pt x="17" y="1"/>
                    <a:pt x="17" y="3"/>
                    <a:pt x="21" y="4"/>
                  </a:cubicBezTo>
                  <a:cubicBezTo>
                    <a:pt x="26" y="4"/>
                    <a:pt x="26" y="2"/>
                    <a:pt x="29" y="4"/>
                  </a:cubicBezTo>
                  <a:cubicBezTo>
                    <a:pt x="32" y="5"/>
                    <a:pt x="35" y="6"/>
                    <a:pt x="38" y="5"/>
                  </a:cubicBezTo>
                  <a:cubicBezTo>
                    <a:pt x="41" y="5"/>
                    <a:pt x="41" y="0"/>
                    <a:pt x="45" y="1"/>
                  </a:cubicBezTo>
                  <a:cubicBezTo>
                    <a:pt x="48" y="1"/>
                    <a:pt x="50" y="5"/>
                    <a:pt x="54" y="5"/>
                  </a:cubicBezTo>
                  <a:cubicBezTo>
                    <a:pt x="57" y="5"/>
                    <a:pt x="64" y="0"/>
                    <a:pt x="66" y="0"/>
                  </a:cubicBezTo>
                  <a:cubicBezTo>
                    <a:pt x="61" y="3"/>
                    <a:pt x="61" y="9"/>
                    <a:pt x="54" y="9"/>
                  </a:cubicBezTo>
                  <a:cubicBezTo>
                    <a:pt x="48" y="8"/>
                    <a:pt x="46" y="4"/>
                    <a:pt x="44" y="6"/>
                  </a:cubicBezTo>
                  <a:cubicBezTo>
                    <a:pt x="41" y="7"/>
                    <a:pt x="40" y="11"/>
                    <a:pt x="34" y="9"/>
                  </a:cubicBezTo>
                  <a:cubicBezTo>
                    <a:pt x="28" y="8"/>
                    <a:pt x="28" y="6"/>
                    <a:pt x="25" y="7"/>
                  </a:cubicBezTo>
                  <a:cubicBezTo>
                    <a:pt x="22" y="7"/>
                    <a:pt x="21" y="7"/>
                    <a:pt x="19" y="6"/>
                  </a:cubicBezTo>
                  <a:cubicBezTo>
                    <a:pt x="16" y="5"/>
                    <a:pt x="9" y="10"/>
                    <a:pt x="0" y="6"/>
                  </a:cubicBezTo>
                  <a:close/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559">
              <a:extLst>
                <a:ext uri="{FF2B5EF4-FFF2-40B4-BE49-F238E27FC236}">
                  <a16:creationId xmlns:a16="http://schemas.microsoft.com/office/drawing/2014/main" id="{4998AEAA-AEB2-421B-912C-E82D9302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144"/>
              <a:ext cx="35" cy="245"/>
            </a:xfrm>
            <a:custGeom>
              <a:avLst/>
              <a:gdLst>
                <a:gd name="T0" fmla="*/ 220 w 14"/>
                <a:gd name="T1" fmla="*/ 1736 h 92"/>
                <a:gd name="T2" fmla="*/ 158 w 14"/>
                <a:gd name="T3" fmla="*/ 0 h 92"/>
                <a:gd name="T4" fmla="*/ 220 w 14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2">
                  <a:moveTo>
                    <a:pt x="14" y="92"/>
                  </a:moveTo>
                  <a:cubicBezTo>
                    <a:pt x="0" y="40"/>
                    <a:pt x="8" y="8"/>
                    <a:pt x="10" y="0"/>
                  </a:cubicBezTo>
                  <a:cubicBezTo>
                    <a:pt x="9" y="12"/>
                    <a:pt x="8" y="67"/>
                    <a:pt x="14" y="92"/>
                  </a:cubicBezTo>
                  <a:close/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560">
              <a:extLst>
                <a:ext uri="{FF2B5EF4-FFF2-40B4-BE49-F238E27FC236}">
                  <a16:creationId xmlns:a16="http://schemas.microsoft.com/office/drawing/2014/main" id="{56D68880-12CC-4662-83D1-6DCCF3E59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189"/>
              <a:ext cx="32" cy="16"/>
            </a:xfrm>
            <a:custGeom>
              <a:avLst/>
              <a:gdLst>
                <a:gd name="T0" fmla="*/ 121 w 13"/>
                <a:gd name="T1" fmla="*/ 0 h 6"/>
                <a:gd name="T2" fmla="*/ 74 w 13"/>
                <a:gd name="T3" fmla="*/ 56 h 6"/>
                <a:gd name="T4" fmla="*/ 0 w 13"/>
                <a:gd name="T5" fmla="*/ 93 h 6"/>
                <a:gd name="T6" fmla="*/ 42 w 13"/>
                <a:gd name="T7" fmla="*/ 93 h 6"/>
                <a:gd name="T8" fmla="*/ 91 w 13"/>
                <a:gd name="T9" fmla="*/ 77 h 6"/>
                <a:gd name="T10" fmla="*/ 194 w 13"/>
                <a:gd name="T11" fmla="*/ 56 h 6"/>
                <a:gd name="T12" fmla="*/ 121 w 13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6">
                  <a:moveTo>
                    <a:pt x="8" y="0"/>
                  </a:moveTo>
                  <a:cubicBezTo>
                    <a:pt x="6" y="0"/>
                    <a:pt x="6" y="2"/>
                    <a:pt x="5" y="3"/>
                  </a:cubicBezTo>
                  <a:cubicBezTo>
                    <a:pt x="3" y="4"/>
                    <a:pt x="1" y="5"/>
                    <a:pt x="0" y="5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8" y="3"/>
                    <a:pt x="11" y="2"/>
                    <a:pt x="13" y="3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561">
              <a:extLst>
                <a:ext uri="{FF2B5EF4-FFF2-40B4-BE49-F238E27FC236}">
                  <a16:creationId xmlns:a16="http://schemas.microsoft.com/office/drawing/2014/main" id="{F740DAE4-5769-4480-B503-E4B467D86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189"/>
              <a:ext cx="25" cy="16"/>
            </a:xfrm>
            <a:custGeom>
              <a:avLst/>
              <a:gdLst>
                <a:gd name="T0" fmla="*/ 0 w 10"/>
                <a:gd name="T1" fmla="*/ 56 h 6"/>
                <a:gd name="T2" fmla="*/ 63 w 10"/>
                <a:gd name="T3" fmla="*/ 35 h 6"/>
                <a:gd name="T4" fmla="*/ 158 w 10"/>
                <a:gd name="T5" fmla="*/ 35 h 6"/>
                <a:gd name="T6" fmla="*/ 50 w 10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1" y="0"/>
                    <a:pt x="2" y="2"/>
                    <a:pt x="4" y="2"/>
                  </a:cubicBezTo>
                  <a:cubicBezTo>
                    <a:pt x="6" y="3"/>
                    <a:pt x="8" y="2"/>
                    <a:pt x="10" y="2"/>
                  </a:cubicBezTo>
                  <a:cubicBezTo>
                    <a:pt x="9" y="6"/>
                    <a:pt x="6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562">
              <a:extLst>
                <a:ext uri="{FF2B5EF4-FFF2-40B4-BE49-F238E27FC236}">
                  <a16:creationId xmlns:a16="http://schemas.microsoft.com/office/drawing/2014/main" id="{1970F788-33FC-4DFE-A6EE-E5B33BB0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152"/>
              <a:ext cx="28" cy="21"/>
            </a:xfrm>
            <a:custGeom>
              <a:avLst/>
              <a:gdLst>
                <a:gd name="T0" fmla="*/ 0 w 11"/>
                <a:gd name="T1" fmla="*/ 89 h 8"/>
                <a:gd name="T2" fmla="*/ 181 w 11"/>
                <a:gd name="T3" fmla="*/ 144 h 8"/>
                <a:gd name="T4" fmla="*/ 64 w 11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cubicBezTo>
                    <a:pt x="5" y="5"/>
                    <a:pt x="11" y="0"/>
                    <a:pt x="11" y="8"/>
                  </a:cubicBezTo>
                  <a:cubicBezTo>
                    <a:pt x="10" y="6"/>
                    <a:pt x="6" y="3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563">
              <a:extLst>
                <a:ext uri="{FF2B5EF4-FFF2-40B4-BE49-F238E27FC236}">
                  <a16:creationId xmlns:a16="http://schemas.microsoft.com/office/drawing/2014/main" id="{6C0F76DB-8C5B-4EFB-BD03-771A86E1B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2157"/>
              <a:ext cx="28" cy="32"/>
            </a:xfrm>
            <a:custGeom>
              <a:avLst/>
              <a:gdLst>
                <a:gd name="T0" fmla="*/ 0 w 11"/>
                <a:gd name="T1" fmla="*/ 205 h 12"/>
                <a:gd name="T2" fmla="*/ 163 w 11"/>
                <a:gd name="T3" fmla="*/ 0 h 12"/>
                <a:gd name="T4" fmla="*/ 150 w 11"/>
                <a:gd name="T5" fmla="*/ 149 h 12"/>
                <a:gd name="T6" fmla="*/ 20 w 11"/>
                <a:gd name="T7" fmla="*/ 2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1"/>
                  </a:moveTo>
                  <a:cubicBezTo>
                    <a:pt x="5" y="10"/>
                    <a:pt x="10" y="6"/>
                    <a:pt x="10" y="0"/>
                  </a:cubicBezTo>
                  <a:cubicBezTo>
                    <a:pt x="11" y="2"/>
                    <a:pt x="11" y="6"/>
                    <a:pt x="9" y="8"/>
                  </a:cubicBezTo>
                  <a:cubicBezTo>
                    <a:pt x="7" y="12"/>
                    <a:pt x="4" y="10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564">
              <a:extLst>
                <a:ext uri="{FF2B5EF4-FFF2-40B4-BE49-F238E27FC236}">
                  <a16:creationId xmlns:a16="http://schemas.microsoft.com/office/drawing/2014/main" id="{987CD083-5F16-4867-B0C5-343EB3FC3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187"/>
              <a:ext cx="15" cy="10"/>
            </a:xfrm>
            <a:custGeom>
              <a:avLst/>
              <a:gdLst>
                <a:gd name="T0" fmla="*/ 83 w 6"/>
                <a:gd name="T1" fmla="*/ 0 h 4"/>
                <a:gd name="T2" fmla="*/ 0 w 6"/>
                <a:gd name="T3" fmla="*/ 33 h 4"/>
                <a:gd name="T4" fmla="*/ 95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2" y="3"/>
                    <a:pt x="4" y="4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565">
              <a:extLst>
                <a:ext uri="{FF2B5EF4-FFF2-40B4-BE49-F238E27FC236}">
                  <a16:creationId xmlns:a16="http://schemas.microsoft.com/office/drawing/2014/main" id="{EE60C4C4-E5F2-4387-915F-7D3F6588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229"/>
              <a:ext cx="10" cy="54"/>
            </a:xfrm>
            <a:custGeom>
              <a:avLst/>
              <a:gdLst>
                <a:gd name="T0" fmla="*/ 50 w 4"/>
                <a:gd name="T1" fmla="*/ 22 h 20"/>
                <a:gd name="T2" fmla="*/ 63 w 4"/>
                <a:gd name="T3" fmla="*/ 394 h 20"/>
                <a:gd name="T4" fmla="*/ 63 w 4"/>
                <a:gd name="T5" fmla="*/ 219 h 20"/>
                <a:gd name="T6" fmla="*/ 50 w 4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0">
                  <a:moveTo>
                    <a:pt x="3" y="1"/>
                  </a:moveTo>
                  <a:cubicBezTo>
                    <a:pt x="3" y="5"/>
                    <a:pt x="0" y="18"/>
                    <a:pt x="4" y="20"/>
                  </a:cubicBezTo>
                  <a:cubicBezTo>
                    <a:pt x="4" y="17"/>
                    <a:pt x="3" y="14"/>
                    <a:pt x="4" y="11"/>
                  </a:cubicBezTo>
                  <a:cubicBezTo>
                    <a:pt x="4" y="7"/>
                    <a:pt x="3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566">
              <a:extLst>
                <a:ext uri="{FF2B5EF4-FFF2-40B4-BE49-F238E27FC236}">
                  <a16:creationId xmlns:a16="http://schemas.microsoft.com/office/drawing/2014/main" id="{7D84A5D9-012D-4E14-ACDA-8D0D46CF6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213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12 w 3"/>
                <a:gd name="T3" fmla="*/ 8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Freeform 567">
              <a:extLst>
                <a:ext uri="{FF2B5EF4-FFF2-40B4-BE49-F238E27FC236}">
                  <a16:creationId xmlns:a16="http://schemas.microsoft.com/office/drawing/2014/main" id="{4BE8BEC6-F718-497A-BD48-FCAB8C75E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2293"/>
              <a:ext cx="5" cy="8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568">
              <a:extLst>
                <a:ext uri="{FF2B5EF4-FFF2-40B4-BE49-F238E27FC236}">
                  <a16:creationId xmlns:a16="http://schemas.microsoft.com/office/drawing/2014/main" id="{E08F2501-E33E-402E-9D20-395E0FF4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384"/>
              <a:ext cx="303" cy="680"/>
            </a:xfrm>
            <a:custGeom>
              <a:avLst/>
              <a:gdLst>
                <a:gd name="T0" fmla="*/ 1881 w 121"/>
                <a:gd name="T1" fmla="*/ 4437 h 255"/>
                <a:gd name="T2" fmla="*/ 771 w 121"/>
                <a:gd name="T3" fmla="*/ 3947 h 255"/>
                <a:gd name="T4" fmla="*/ 376 w 121"/>
                <a:gd name="T5" fmla="*/ 3413 h 255"/>
                <a:gd name="T6" fmla="*/ 396 w 121"/>
                <a:gd name="T7" fmla="*/ 2141 h 255"/>
                <a:gd name="T8" fmla="*/ 376 w 121"/>
                <a:gd name="T9" fmla="*/ 568 h 255"/>
                <a:gd name="T10" fmla="*/ 376 w 121"/>
                <a:gd name="T11" fmla="*/ 56 h 255"/>
                <a:gd name="T12" fmla="*/ 333 w 121"/>
                <a:gd name="T13" fmla="*/ 93 h 255"/>
                <a:gd name="T14" fmla="*/ 250 w 121"/>
                <a:gd name="T15" fmla="*/ 0 h 255"/>
                <a:gd name="T16" fmla="*/ 158 w 121"/>
                <a:gd name="T17" fmla="*/ 77 h 255"/>
                <a:gd name="T18" fmla="*/ 63 w 121"/>
                <a:gd name="T19" fmla="*/ 320 h 255"/>
                <a:gd name="T20" fmla="*/ 63 w 121"/>
                <a:gd name="T21" fmla="*/ 320 h 255"/>
                <a:gd name="T22" fmla="*/ 33 w 121"/>
                <a:gd name="T23" fmla="*/ 1400 h 255"/>
                <a:gd name="T24" fmla="*/ 83 w 121"/>
                <a:gd name="T25" fmla="*/ 2445 h 255"/>
                <a:gd name="T26" fmla="*/ 83 w 121"/>
                <a:gd name="T27" fmla="*/ 3776 h 255"/>
                <a:gd name="T28" fmla="*/ 83 w 121"/>
                <a:gd name="T29" fmla="*/ 4813 h 255"/>
                <a:gd name="T30" fmla="*/ 83 w 121"/>
                <a:gd name="T31" fmla="*/ 4835 h 255"/>
                <a:gd name="T32" fmla="*/ 1084 w 121"/>
                <a:gd name="T33" fmla="*/ 4173 h 255"/>
                <a:gd name="T34" fmla="*/ 1901 w 121"/>
                <a:gd name="T35" fmla="*/ 4459 h 255"/>
                <a:gd name="T36" fmla="*/ 1881 w 121"/>
                <a:gd name="T37" fmla="*/ 4437 h 25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1" h="255">
                  <a:moveTo>
                    <a:pt x="120" y="234"/>
                  </a:moveTo>
                  <a:cubicBezTo>
                    <a:pt x="113" y="221"/>
                    <a:pt x="69" y="210"/>
                    <a:pt x="49" y="208"/>
                  </a:cubicBezTo>
                  <a:cubicBezTo>
                    <a:pt x="30" y="205"/>
                    <a:pt x="25" y="202"/>
                    <a:pt x="24" y="180"/>
                  </a:cubicBezTo>
                  <a:cubicBezTo>
                    <a:pt x="23" y="158"/>
                    <a:pt x="29" y="149"/>
                    <a:pt x="25" y="113"/>
                  </a:cubicBezTo>
                  <a:cubicBezTo>
                    <a:pt x="21" y="76"/>
                    <a:pt x="23" y="54"/>
                    <a:pt x="24" y="3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41"/>
                    <a:pt x="4" y="55"/>
                    <a:pt x="2" y="74"/>
                  </a:cubicBezTo>
                  <a:cubicBezTo>
                    <a:pt x="0" y="96"/>
                    <a:pt x="5" y="106"/>
                    <a:pt x="5" y="129"/>
                  </a:cubicBezTo>
                  <a:cubicBezTo>
                    <a:pt x="5" y="151"/>
                    <a:pt x="6" y="176"/>
                    <a:pt x="5" y="199"/>
                  </a:cubicBezTo>
                  <a:cubicBezTo>
                    <a:pt x="3" y="221"/>
                    <a:pt x="5" y="235"/>
                    <a:pt x="5" y="254"/>
                  </a:cubicBezTo>
                  <a:cubicBezTo>
                    <a:pt x="5" y="255"/>
                    <a:pt x="5" y="255"/>
                    <a:pt x="5" y="255"/>
                  </a:cubicBezTo>
                  <a:cubicBezTo>
                    <a:pt x="6" y="235"/>
                    <a:pt x="34" y="219"/>
                    <a:pt x="69" y="220"/>
                  </a:cubicBezTo>
                  <a:cubicBezTo>
                    <a:pt x="90" y="220"/>
                    <a:pt x="109" y="226"/>
                    <a:pt x="121" y="235"/>
                  </a:cubicBezTo>
                  <a:cubicBezTo>
                    <a:pt x="121" y="235"/>
                    <a:pt x="121" y="234"/>
                    <a:pt x="120" y="234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569">
              <a:extLst>
                <a:ext uri="{FF2B5EF4-FFF2-40B4-BE49-F238E27FC236}">
                  <a16:creationId xmlns:a16="http://schemas.microsoft.com/office/drawing/2014/main" id="{FEC1F48E-5943-4D56-AD59-4F714877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333"/>
              <a:ext cx="328" cy="811"/>
            </a:xfrm>
            <a:custGeom>
              <a:avLst/>
              <a:gdLst>
                <a:gd name="T0" fmla="*/ 2056 w 131"/>
                <a:gd name="T1" fmla="*/ 547 h 304"/>
                <a:gd name="T2" fmla="*/ 1084 w 131"/>
                <a:gd name="T3" fmla="*/ 0 h 304"/>
                <a:gd name="T4" fmla="*/ 83 w 131"/>
                <a:gd name="T5" fmla="*/ 683 h 304"/>
                <a:gd name="T6" fmla="*/ 83 w 131"/>
                <a:gd name="T7" fmla="*/ 683 h 304"/>
                <a:gd name="T8" fmla="*/ 83 w 131"/>
                <a:gd name="T9" fmla="*/ 683 h 304"/>
                <a:gd name="T10" fmla="*/ 83 w 131"/>
                <a:gd name="T11" fmla="*/ 683 h 304"/>
                <a:gd name="T12" fmla="*/ 83 w 131"/>
                <a:gd name="T13" fmla="*/ 683 h 304"/>
                <a:gd name="T14" fmla="*/ 83 w 131"/>
                <a:gd name="T15" fmla="*/ 1139 h 304"/>
                <a:gd name="T16" fmla="*/ 20 w 131"/>
                <a:gd name="T17" fmla="*/ 2049 h 304"/>
                <a:gd name="T18" fmla="*/ 83 w 131"/>
                <a:gd name="T19" fmla="*/ 2961 h 304"/>
                <a:gd name="T20" fmla="*/ 20 w 131"/>
                <a:gd name="T21" fmla="*/ 4007 h 304"/>
                <a:gd name="T22" fmla="*/ 33 w 131"/>
                <a:gd name="T23" fmla="*/ 5202 h 304"/>
                <a:gd name="T24" fmla="*/ 0 w 131"/>
                <a:gd name="T25" fmla="*/ 5773 h 304"/>
                <a:gd name="T26" fmla="*/ 63 w 131"/>
                <a:gd name="T27" fmla="*/ 5602 h 304"/>
                <a:gd name="T28" fmla="*/ 125 w 131"/>
                <a:gd name="T29" fmla="*/ 5509 h 304"/>
                <a:gd name="T30" fmla="*/ 220 w 131"/>
                <a:gd name="T31" fmla="*/ 5432 h 304"/>
                <a:gd name="T32" fmla="*/ 283 w 131"/>
                <a:gd name="T33" fmla="*/ 5522 h 304"/>
                <a:gd name="T34" fmla="*/ 363 w 131"/>
                <a:gd name="T35" fmla="*/ 5488 h 304"/>
                <a:gd name="T36" fmla="*/ 363 w 131"/>
                <a:gd name="T37" fmla="*/ 5453 h 304"/>
                <a:gd name="T38" fmla="*/ 346 w 131"/>
                <a:gd name="T39" fmla="*/ 4404 h 304"/>
                <a:gd name="T40" fmla="*/ 376 w 131"/>
                <a:gd name="T41" fmla="*/ 3324 h 304"/>
                <a:gd name="T42" fmla="*/ 346 w 131"/>
                <a:gd name="T43" fmla="*/ 1993 h 304"/>
                <a:gd name="T44" fmla="*/ 426 w 131"/>
                <a:gd name="T45" fmla="*/ 1139 h 304"/>
                <a:gd name="T46" fmla="*/ 814 w 131"/>
                <a:gd name="T47" fmla="*/ 363 h 304"/>
                <a:gd name="T48" fmla="*/ 2056 w 131"/>
                <a:gd name="T49" fmla="*/ 547 h 3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1" h="304">
                  <a:moveTo>
                    <a:pt x="131" y="29"/>
                  </a:moveTo>
                  <a:cubicBezTo>
                    <a:pt x="125" y="13"/>
                    <a:pt x="100" y="1"/>
                    <a:pt x="69" y="0"/>
                  </a:cubicBezTo>
                  <a:cubicBezTo>
                    <a:pt x="34" y="0"/>
                    <a:pt x="5" y="1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1" y="87"/>
                    <a:pt x="1" y="108"/>
                  </a:cubicBezTo>
                  <a:cubicBezTo>
                    <a:pt x="1" y="130"/>
                    <a:pt x="5" y="129"/>
                    <a:pt x="5" y="156"/>
                  </a:cubicBezTo>
                  <a:cubicBezTo>
                    <a:pt x="5" y="183"/>
                    <a:pt x="1" y="211"/>
                    <a:pt x="1" y="211"/>
                  </a:cubicBezTo>
                  <a:cubicBezTo>
                    <a:pt x="1" y="211"/>
                    <a:pt x="2" y="239"/>
                    <a:pt x="2" y="274"/>
                  </a:cubicBezTo>
                  <a:cubicBezTo>
                    <a:pt x="2" y="283"/>
                    <a:pt x="0" y="294"/>
                    <a:pt x="0" y="304"/>
                  </a:cubicBezTo>
                  <a:cubicBezTo>
                    <a:pt x="4" y="295"/>
                    <a:pt x="4" y="295"/>
                    <a:pt x="4" y="295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6"/>
                    <a:pt x="14" y="286"/>
                    <a:pt x="14" y="286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3" y="289"/>
                    <a:pt x="23" y="289"/>
                    <a:pt x="23" y="289"/>
                  </a:cubicBezTo>
                  <a:cubicBezTo>
                    <a:pt x="23" y="287"/>
                    <a:pt x="23" y="287"/>
                    <a:pt x="23" y="287"/>
                  </a:cubicBezTo>
                  <a:cubicBezTo>
                    <a:pt x="23" y="287"/>
                    <a:pt x="22" y="256"/>
                    <a:pt x="22" y="232"/>
                  </a:cubicBezTo>
                  <a:cubicBezTo>
                    <a:pt x="22" y="209"/>
                    <a:pt x="21" y="205"/>
                    <a:pt x="24" y="175"/>
                  </a:cubicBezTo>
                  <a:cubicBezTo>
                    <a:pt x="27" y="146"/>
                    <a:pt x="20" y="123"/>
                    <a:pt x="22" y="105"/>
                  </a:cubicBezTo>
                  <a:cubicBezTo>
                    <a:pt x="23" y="88"/>
                    <a:pt x="26" y="86"/>
                    <a:pt x="27" y="60"/>
                  </a:cubicBezTo>
                  <a:cubicBezTo>
                    <a:pt x="27" y="35"/>
                    <a:pt x="30" y="28"/>
                    <a:pt x="52" y="19"/>
                  </a:cubicBezTo>
                  <a:cubicBezTo>
                    <a:pt x="72" y="11"/>
                    <a:pt x="120" y="17"/>
                    <a:pt x="131" y="29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570">
              <a:extLst>
                <a:ext uri="{FF2B5EF4-FFF2-40B4-BE49-F238E27FC236}">
                  <a16:creationId xmlns:a16="http://schemas.microsoft.com/office/drawing/2014/main" id="{5E6C6BFB-0307-4F1A-9CCA-38DD8729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1869"/>
              <a:ext cx="153" cy="107"/>
            </a:xfrm>
            <a:custGeom>
              <a:avLst/>
              <a:gdLst>
                <a:gd name="T0" fmla="*/ 0 w 61"/>
                <a:gd name="T1" fmla="*/ 78 h 40"/>
                <a:gd name="T2" fmla="*/ 238 w 61"/>
                <a:gd name="T3" fmla="*/ 56 h 40"/>
                <a:gd name="T4" fmla="*/ 429 w 61"/>
                <a:gd name="T5" fmla="*/ 286 h 40"/>
                <a:gd name="T6" fmla="*/ 963 w 61"/>
                <a:gd name="T7" fmla="*/ 765 h 40"/>
                <a:gd name="T8" fmla="*/ 409 w 61"/>
                <a:gd name="T9" fmla="*/ 385 h 40"/>
                <a:gd name="T10" fmla="*/ 125 w 61"/>
                <a:gd name="T11" fmla="*/ 11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40">
                  <a:moveTo>
                    <a:pt x="0" y="4"/>
                  </a:moveTo>
                  <a:cubicBezTo>
                    <a:pt x="6" y="7"/>
                    <a:pt x="9" y="0"/>
                    <a:pt x="15" y="3"/>
                  </a:cubicBezTo>
                  <a:cubicBezTo>
                    <a:pt x="20" y="5"/>
                    <a:pt x="24" y="11"/>
                    <a:pt x="27" y="15"/>
                  </a:cubicBezTo>
                  <a:cubicBezTo>
                    <a:pt x="37" y="25"/>
                    <a:pt x="55" y="24"/>
                    <a:pt x="61" y="40"/>
                  </a:cubicBezTo>
                  <a:cubicBezTo>
                    <a:pt x="57" y="27"/>
                    <a:pt x="35" y="29"/>
                    <a:pt x="26" y="20"/>
                  </a:cubicBezTo>
                  <a:cubicBezTo>
                    <a:pt x="18" y="14"/>
                    <a:pt x="19" y="8"/>
                    <a:pt x="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571">
              <a:extLst>
                <a:ext uri="{FF2B5EF4-FFF2-40B4-BE49-F238E27FC236}">
                  <a16:creationId xmlns:a16="http://schemas.microsoft.com/office/drawing/2014/main" id="{7A207EFF-A632-4DDE-9B43-9A7037348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675"/>
              <a:ext cx="95" cy="98"/>
            </a:xfrm>
            <a:custGeom>
              <a:avLst/>
              <a:gdLst>
                <a:gd name="T0" fmla="*/ 0 w 38"/>
                <a:gd name="T1" fmla="*/ 689 h 37"/>
                <a:gd name="T2" fmla="*/ 125 w 38"/>
                <a:gd name="T3" fmla="*/ 429 h 37"/>
                <a:gd name="T4" fmla="*/ 313 w 38"/>
                <a:gd name="T5" fmla="*/ 350 h 37"/>
                <a:gd name="T6" fmla="*/ 595 w 38"/>
                <a:gd name="T7" fmla="*/ 0 h 37"/>
                <a:gd name="T8" fmla="*/ 375 w 38"/>
                <a:gd name="T9" fmla="*/ 408 h 37"/>
                <a:gd name="T10" fmla="*/ 83 w 38"/>
                <a:gd name="T11" fmla="*/ 57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7">
                  <a:moveTo>
                    <a:pt x="0" y="37"/>
                  </a:moveTo>
                  <a:cubicBezTo>
                    <a:pt x="4" y="32"/>
                    <a:pt x="4" y="26"/>
                    <a:pt x="8" y="23"/>
                  </a:cubicBezTo>
                  <a:cubicBezTo>
                    <a:pt x="11" y="21"/>
                    <a:pt x="16" y="21"/>
                    <a:pt x="20" y="19"/>
                  </a:cubicBezTo>
                  <a:cubicBezTo>
                    <a:pt x="31" y="16"/>
                    <a:pt x="30" y="6"/>
                    <a:pt x="38" y="0"/>
                  </a:cubicBezTo>
                  <a:cubicBezTo>
                    <a:pt x="31" y="6"/>
                    <a:pt x="34" y="17"/>
                    <a:pt x="24" y="22"/>
                  </a:cubicBezTo>
                  <a:cubicBezTo>
                    <a:pt x="17" y="24"/>
                    <a:pt x="9" y="23"/>
                    <a:pt x="5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572">
              <a:extLst>
                <a:ext uri="{FF2B5EF4-FFF2-40B4-BE49-F238E27FC236}">
                  <a16:creationId xmlns:a16="http://schemas.microsoft.com/office/drawing/2014/main" id="{9089C1E9-5124-4CF7-B553-9EAB77922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624"/>
              <a:ext cx="153" cy="56"/>
            </a:xfrm>
            <a:custGeom>
              <a:avLst/>
              <a:gdLst>
                <a:gd name="T0" fmla="*/ 0 w 61"/>
                <a:gd name="T1" fmla="*/ 35 h 21"/>
                <a:gd name="T2" fmla="*/ 492 w 61"/>
                <a:gd name="T3" fmla="*/ 35 h 21"/>
                <a:gd name="T4" fmla="*/ 963 w 61"/>
                <a:gd name="T5" fmla="*/ 320 h 21"/>
                <a:gd name="T6" fmla="*/ 722 w 61"/>
                <a:gd name="T7" fmla="*/ 341 h 21"/>
                <a:gd name="T8" fmla="*/ 522 w 61"/>
                <a:gd name="T9" fmla="*/ 136 h 21"/>
                <a:gd name="T10" fmla="*/ 314 w 61"/>
                <a:gd name="T11" fmla="*/ 136 h 21"/>
                <a:gd name="T12" fmla="*/ 50 w 61"/>
                <a:gd name="T13" fmla="*/ 9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1">
                  <a:moveTo>
                    <a:pt x="0" y="2"/>
                  </a:moveTo>
                  <a:cubicBezTo>
                    <a:pt x="11" y="8"/>
                    <a:pt x="21" y="0"/>
                    <a:pt x="31" y="2"/>
                  </a:cubicBezTo>
                  <a:cubicBezTo>
                    <a:pt x="43" y="4"/>
                    <a:pt x="47" y="18"/>
                    <a:pt x="61" y="17"/>
                  </a:cubicBezTo>
                  <a:cubicBezTo>
                    <a:pt x="55" y="19"/>
                    <a:pt x="52" y="21"/>
                    <a:pt x="46" y="18"/>
                  </a:cubicBezTo>
                  <a:cubicBezTo>
                    <a:pt x="41" y="15"/>
                    <a:pt x="38" y="9"/>
                    <a:pt x="33" y="7"/>
                  </a:cubicBezTo>
                  <a:cubicBezTo>
                    <a:pt x="29" y="5"/>
                    <a:pt x="25" y="7"/>
                    <a:pt x="20" y="7"/>
                  </a:cubicBezTo>
                  <a:cubicBezTo>
                    <a:pt x="14" y="8"/>
                    <a:pt x="9" y="6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573">
              <a:extLst>
                <a:ext uri="{FF2B5EF4-FFF2-40B4-BE49-F238E27FC236}">
                  <a16:creationId xmlns:a16="http://schemas.microsoft.com/office/drawing/2014/main" id="{22D688E3-14F3-4AF2-934B-626F9C863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539"/>
              <a:ext cx="145" cy="58"/>
            </a:xfrm>
            <a:custGeom>
              <a:avLst/>
              <a:gdLst>
                <a:gd name="T0" fmla="*/ 0 w 58"/>
                <a:gd name="T1" fmla="*/ 348 h 22"/>
                <a:gd name="T2" fmla="*/ 220 w 58"/>
                <a:gd name="T3" fmla="*/ 221 h 22"/>
                <a:gd name="T4" fmla="*/ 488 w 58"/>
                <a:gd name="T5" fmla="*/ 221 h 22"/>
                <a:gd name="T6" fmla="*/ 625 w 58"/>
                <a:gd name="T7" fmla="*/ 55 h 22"/>
                <a:gd name="T8" fmla="*/ 908 w 58"/>
                <a:gd name="T9" fmla="*/ 0 h 22"/>
                <a:gd name="T10" fmla="*/ 675 w 58"/>
                <a:gd name="T11" fmla="*/ 111 h 22"/>
                <a:gd name="T12" fmla="*/ 488 w 58"/>
                <a:gd name="T13" fmla="*/ 293 h 22"/>
                <a:gd name="T14" fmla="*/ 33 w 58"/>
                <a:gd name="T15" fmla="*/ 314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22">
                  <a:moveTo>
                    <a:pt x="0" y="19"/>
                  </a:moveTo>
                  <a:cubicBezTo>
                    <a:pt x="5" y="15"/>
                    <a:pt x="8" y="11"/>
                    <a:pt x="14" y="12"/>
                  </a:cubicBezTo>
                  <a:cubicBezTo>
                    <a:pt x="21" y="13"/>
                    <a:pt x="25" y="16"/>
                    <a:pt x="31" y="12"/>
                  </a:cubicBezTo>
                  <a:cubicBezTo>
                    <a:pt x="35" y="10"/>
                    <a:pt x="36" y="6"/>
                    <a:pt x="40" y="3"/>
                  </a:cubicBezTo>
                  <a:cubicBezTo>
                    <a:pt x="45" y="0"/>
                    <a:pt x="52" y="3"/>
                    <a:pt x="58" y="0"/>
                  </a:cubicBezTo>
                  <a:cubicBezTo>
                    <a:pt x="54" y="4"/>
                    <a:pt x="48" y="4"/>
                    <a:pt x="43" y="6"/>
                  </a:cubicBezTo>
                  <a:cubicBezTo>
                    <a:pt x="38" y="9"/>
                    <a:pt x="36" y="14"/>
                    <a:pt x="31" y="16"/>
                  </a:cubicBezTo>
                  <a:cubicBezTo>
                    <a:pt x="21" y="22"/>
                    <a:pt x="12" y="14"/>
                    <a:pt x="2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574">
              <a:extLst>
                <a:ext uri="{FF2B5EF4-FFF2-40B4-BE49-F238E27FC236}">
                  <a16:creationId xmlns:a16="http://schemas.microsoft.com/office/drawing/2014/main" id="{2671B07F-F072-4F29-917D-AF6D64FF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824"/>
              <a:ext cx="95" cy="195"/>
            </a:xfrm>
            <a:custGeom>
              <a:avLst/>
              <a:gdLst>
                <a:gd name="T0" fmla="*/ 595 w 38"/>
                <a:gd name="T1" fmla="*/ 0 h 73"/>
                <a:gd name="T2" fmla="*/ 270 w 38"/>
                <a:gd name="T3" fmla="*/ 705 h 73"/>
                <a:gd name="T4" fmla="*/ 188 w 38"/>
                <a:gd name="T5" fmla="*/ 970 h 73"/>
                <a:gd name="T6" fmla="*/ 0 w 38"/>
                <a:gd name="T7" fmla="*/ 1392 h 73"/>
                <a:gd name="T8" fmla="*/ 238 w 38"/>
                <a:gd name="T9" fmla="*/ 970 h 73"/>
                <a:gd name="T10" fmla="*/ 345 w 38"/>
                <a:gd name="T11" fmla="*/ 727 h 73"/>
                <a:gd name="T12" fmla="*/ 520 w 38"/>
                <a:gd name="T13" fmla="*/ 457 h 73"/>
                <a:gd name="T14" fmla="*/ 583 w 38"/>
                <a:gd name="T15" fmla="*/ 1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73">
                  <a:moveTo>
                    <a:pt x="38" y="0"/>
                  </a:moveTo>
                  <a:cubicBezTo>
                    <a:pt x="38" y="17"/>
                    <a:pt x="29" y="26"/>
                    <a:pt x="17" y="37"/>
                  </a:cubicBezTo>
                  <a:cubicBezTo>
                    <a:pt x="13" y="41"/>
                    <a:pt x="13" y="45"/>
                    <a:pt x="12" y="51"/>
                  </a:cubicBezTo>
                  <a:cubicBezTo>
                    <a:pt x="9" y="59"/>
                    <a:pt x="6" y="67"/>
                    <a:pt x="0" y="73"/>
                  </a:cubicBezTo>
                  <a:cubicBezTo>
                    <a:pt x="7" y="69"/>
                    <a:pt x="13" y="59"/>
                    <a:pt x="15" y="51"/>
                  </a:cubicBezTo>
                  <a:cubicBezTo>
                    <a:pt x="17" y="45"/>
                    <a:pt x="17" y="43"/>
                    <a:pt x="22" y="38"/>
                  </a:cubicBezTo>
                  <a:cubicBezTo>
                    <a:pt x="27" y="33"/>
                    <a:pt x="30" y="31"/>
                    <a:pt x="33" y="24"/>
                  </a:cubicBezTo>
                  <a:cubicBezTo>
                    <a:pt x="36" y="19"/>
                    <a:pt x="36" y="13"/>
                    <a:pt x="3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575">
              <a:extLst>
                <a:ext uri="{FF2B5EF4-FFF2-40B4-BE49-F238E27FC236}">
                  <a16:creationId xmlns:a16="http://schemas.microsoft.com/office/drawing/2014/main" id="{6B1A75C4-F8DA-42F2-85B9-B306074A0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733"/>
              <a:ext cx="27" cy="110"/>
            </a:xfrm>
            <a:custGeom>
              <a:avLst/>
              <a:gdLst>
                <a:gd name="T0" fmla="*/ 29 w 11"/>
                <a:gd name="T1" fmla="*/ 0 h 41"/>
                <a:gd name="T2" fmla="*/ 162 w 11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1">
                  <a:moveTo>
                    <a:pt x="2" y="0"/>
                  </a:moveTo>
                  <a:cubicBezTo>
                    <a:pt x="0" y="13"/>
                    <a:pt x="7" y="29"/>
                    <a:pt x="11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576">
              <a:extLst>
                <a:ext uri="{FF2B5EF4-FFF2-40B4-BE49-F238E27FC236}">
                  <a16:creationId xmlns:a16="http://schemas.microsoft.com/office/drawing/2014/main" id="{359955F3-9264-441B-9581-F6A6EEE3E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2488"/>
              <a:ext cx="35" cy="451"/>
            </a:xfrm>
            <a:custGeom>
              <a:avLst/>
              <a:gdLst>
                <a:gd name="T0" fmla="*/ 63 w 14"/>
                <a:gd name="T1" fmla="*/ 0 h 169"/>
                <a:gd name="T2" fmla="*/ 95 w 14"/>
                <a:gd name="T3" fmla="*/ 969 h 169"/>
                <a:gd name="T4" fmla="*/ 95 w 14"/>
                <a:gd name="T5" fmla="*/ 2074 h 169"/>
                <a:gd name="T6" fmla="*/ 20 w 14"/>
                <a:gd name="T7" fmla="*/ 3213 h 169"/>
                <a:gd name="T8" fmla="*/ 188 w 14"/>
                <a:gd name="T9" fmla="*/ 1809 h 169"/>
                <a:gd name="T10" fmla="*/ 158 w 14"/>
                <a:gd name="T11" fmla="*/ 606 h 169"/>
                <a:gd name="T12" fmla="*/ 63 w 14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69">
                  <a:moveTo>
                    <a:pt x="4" y="0"/>
                  </a:moveTo>
                  <a:cubicBezTo>
                    <a:pt x="3" y="21"/>
                    <a:pt x="4" y="34"/>
                    <a:pt x="6" y="51"/>
                  </a:cubicBezTo>
                  <a:cubicBezTo>
                    <a:pt x="8" y="68"/>
                    <a:pt x="6" y="90"/>
                    <a:pt x="6" y="109"/>
                  </a:cubicBezTo>
                  <a:cubicBezTo>
                    <a:pt x="5" y="129"/>
                    <a:pt x="0" y="156"/>
                    <a:pt x="1" y="169"/>
                  </a:cubicBezTo>
                  <a:cubicBezTo>
                    <a:pt x="2" y="156"/>
                    <a:pt x="10" y="121"/>
                    <a:pt x="12" y="95"/>
                  </a:cubicBezTo>
                  <a:cubicBezTo>
                    <a:pt x="14" y="68"/>
                    <a:pt x="12" y="51"/>
                    <a:pt x="10" y="32"/>
                  </a:cubicBezTo>
                  <a:cubicBezTo>
                    <a:pt x="8" y="1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Freeform 577">
              <a:extLst>
                <a:ext uri="{FF2B5EF4-FFF2-40B4-BE49-F238E27FC236}">
                  <a16:creationId xmlns:a16="http://schemas.microsoft.com/office/drawing/2014/main" id="{3D734E8C-D3A0-4928-83ED-F50CB1CAD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544"/>
              <a:ext cx="25" cy="243"/>
            </a:xfrm>
            <a:custGeom>
              <a:avLst/>
              <a:gdLst>
                <a:gd name="T0" fmla="*/ 50 w 10"/>
                <a:gd name="T1" fmla="*/ 0 h 91"/>
                <a:gd name="T2" fmla="*/ 63 w 10"/>
                <a:gd name="T3" fmla="*/ 897 h 91"/>
                <a:gd name="T4" fmla="*/ 0 w 10"/>
                <a:gd name="T5" fmla="*/ 1733 h 91"/>
                <a:gd name="T6" fmla="*/ 158 w 10"/>
                <a:gd name="T7" fmla="*/ 798 h 91"/>
                <a:gd name="T8" fmla="*/ 50 w 10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1">
                  <a:moveTo>
                    <a:pt x="3" y="0"/>
                  </a:moveTo>
                  <a:cubicBezTo>
                    <a:pt x="5" y="24"/>
                    <a:pt x="5" y="36"/>
                    <a:pt x="4" y="47"/>
                  </a:cubicBezTo>
                  <a:cubicBezTo>
                    <a:pt x="4" y="59"/>
                    <a:pt x="0" y="84"/>
                    <a:pt x="0" y="91"/>
                  </a:cubicBezTo>
                  <a:cubicBezTo>
                    <a:pt x="2" y="83"/>
                    <a:pt x="10" y="60"/>
                    <a:pt x="10" y="42"/>
                  </a:cubicBezTo>
                  <a:cubicBezTo>
                    <a:pt x="10" y="25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Freeform 578">
              <a:extLst>
                <a:ext uri="{FF2B5EF4-FFF2-40B4-BE49-F238E27FC236}">
                  <a16:creationId xmlns:a16="http://schemas.microsoft.com/office/drawing/2014/main" id="{69A11818-3A21-431E-A553-2EABD9221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1896"/>
              <a:ext cx="20" cy="253"/>
            </a:xfrm>
            <a:custGeom>
              <a:avLst/>
              <a:gdLst>
                <a:gd name="T0" fmla="*/ 50 w 8"/>
                <a:gd name="T1" fmla="*/ 1795 h 95"/>
                <a:gd name="T2" fmla="*/ 20 w 8"/>
                <a:gd name="T3" fmla="*/ 0 h 95"/>
                <a:gd name="T4" fmla="*/ 50 w 8"/>
                <a:gd name="T5" fmla="*/ 1795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5">
                  <a:moveTo>
                    <a:pt x="3" y="95"/>
                  </a:moveTo>
                  <a:cubicBezTo>
                    <a:pt x="2" y="78"/>
                    <a:pt x="0" y="13"/>
                    <a:pt x="1" y="0"/>
                  </a:cubicBezTo>
                  <a:cubicBezTo>
                    <a:pt x="3" y="12"/>
                    <a:pt x="8" y="64"/>
                    <a:pt x="3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579">
              <a:extLst>
                <a:ext uri="{FF2B5EF4-FFF2-40B4-BE49-F238E27FC236}">
                  <a16:creationId xmlns:a16="http://schemas.microsoft.com/office/drawing/2014/main" id="{CD425F18-9954-4690-95A5-B563F66F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1307"/>
              <a:ext cx="370" cy="109"/>
            </a:xfrm>
            <a:custGeom>
              <a:avLst/>
              <a:gdLst>
                <a:gd name="T0" fmla="*/ 0 w 148"/>
                <a:gd name="T1" fmla="*/ 771 h 41"/>
                <a:gd name="T2" fmla="*/ 1095 w 148"/>
                <a:gd name="T3" fmla="*/ 771 h 41"/>
                <a:gd name="T4" fmla="*/ 1300 w 148"/>
                <a:gd name="T5" fmla="*/ 635 h 41"/>
                <a:gd name="T6" fmla="*/ 2313 w 148"/>
                <a:gd name="T7" fmla="*/ 93 h 41"/>
                <a:gd name="T8" fmla="*/ 1158 w 148"/>
                <a:gd name="T9" fmla="*/ 487 h 41"/>
                <a:gd name="T10" fmla="*/ 0 w 148"/>
                <a:gd name="T11" fmla="*/ 77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41">
                  <a:moveTo>
                    <a:pt x="0" y="41"/>
                  </a:move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8" y="41"/>
                    <a:pt x="83" y="34"/>
                  </a:cubicBezTo>
                  <a:cubicBezTo>
                    <a:pt x="90" y="21"/>
                    <a:pt x="110" y="5"/>
                    <a:pt x="148" y="5"/>
                  </a:cubicBezTo>
                  <a:cubicBezTo>
                    <a:pt x="130" y="0"/>
                    <a:pt x="86" y="18"/>
                    <a:pt x="74" y="26"/>
                  </a:cubicBezTo>
                  <a:cubicBezTo>
                    <a:pt x="62" y="35"/>
                    <a:pt x="14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Freeform 580">
              <a:extLst>
                <a:ext uri="{FF2B5EF4-FFF2-40B4-BE49-F238E27FC236}">
                  <a16:creationId xmlns:a16="http://schemas.microsoft.com/office/drawing/2014/main" id="{2FEFC047-ED18-42EA-804E-786CF7401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693"/>
              <a:ext cx="47" cy="472"/>
            </a:xfrm>
            <a:custGeom>
              <a:avLst/>
              <a:gdLst>
                <a:gd name="T0" fmla="*/ 228 w 19"/>
                <a:gd name="T1" fmla="*/ 0 h 177"/>
                <a:gd name="T2" fmla="*/ 245 w 19"/>
                <a:gd name="T3" fmla="*/ 35 h 177"/>
                <a:gd name="T4" fmla="*/ 215 w 19"/>
                <a:gd name="T5" fmla="*/ 1309 h 177"/>
                <a:gd name="T6" fmla="*/ 215 w 19"/>
                <a:gd name="T7" fmla="*/ 2027 h 177"/>
                <a:gd name="T8" fmla="*/ 215 w 19"/>
                <a:gd name="T9" fmla="*/ 3208 h 177"/>
                <a:gd name="T10" fmla="*/ 42 w 19"/>
                <a:gd name="T11" fmla="*/ 3299 h 177"/>
                <a:gd name="T12" fmla="*/ 0 w 19"/>
                <a:gd name="T13" fmla="*/ 3051 h 177"/>
                <a:gd name="T14" fmla="*/ 104 w 19"/>
                <a:gd name="T15" fmla="*/ 2083 h 177"/>
                <a:gd name="T16" fmla="*/ 166 w 19"/>
                <a:gd name="T17" fmla="*/ 739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7">
                  <a:moveTo>
                    <a:pt x="15" y="0"/>
                  </a:moveTo>
                  <a:cubicBezTo>
                    <a:pt x="15" y="1"/>
                    <a:pt x="15" y="2"/>
                    <a:pt x="16" y="2"/>
                  </a:cubicBezTo>
                  <a:cubicBezTo>
                    <a:pt x="19" y="26"/>
                    <a:pt x="16" y="52"/>
                    <a:pt x="14" y="69"/>
                  </a:cubicBezTo>
                  <a:cubicBezTo>
                    <a:pt x="11" y="86"/>
                    <a:pt x="14" y="88"/>
                    <a:pt x="14" y="107"/>
                  </a:cubicBezTo>
                  <a:cubicBezTo>
                    <a:pt x="14" y="125"/>
                    <a:pt x="15" y="162"/>
                    <a:pt x="14" y="169"/>
                  </a:cubicBezTo>
                  <a:cubicBezTo>
                    <a:pt x="12" y="177"/>
                    <a:pt x="3" y="174"/>
                    <a:pt x="3" y="174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7" y="130"/>
                    <a:pt x="7" y="110"/>
                  </a:cubicBezTo>
                  <a:cubicBezTo>
                    <a:pt x="7" y="91"/>
                    <a:pt x="5" y="64"/>
                    <a:pt x="11" y="3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581">
              <a:extLst>
                <a:ext uri="{FF2B5EF4-FFF2-40B4-BE49-F238E27FC236}">
                  <a16:creationId xmlns:a16="http://schemas.microsoft.com/office/drawing/2014/main" id="{60BDD1BA-35F3-477C-98D6-F6474C71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1443"/>
              <a:ext cx="241" cy="144"/>
            </a:xfrm>
            <a:custGeom>
              <a:avLst/>
              <a:gdLst>
                <a:gd name="T0" fmla="*/ 0 w 96"/>
                <a:gd name="T1" fmla="*/ 0 h 54"/>
                <a:gd name="T2" fmla="*/ 1519 w 96"/>
                <a:gd name="T3" fmla="*/ 0 h 54"/>
                <a:gd name="T4" fmla="*/ 1519 w 96"/>
                <a:gd name="T5" fmla="*/ 1024 h 54"/>
                <a:gd name="T6" fmla="*/ 1280 w 96"/>
                <a:gd name="T7" fmla="*/ 192 h 54"/>
                <a:gd name="T8" fmla="*/ 0 w 96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54">
                  <a:moveTo>
                    <a:pt x="0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4" y="32"/>
                    <a:pt x="91" y="13"/>
                    <a:pt x="81" y="10"/>
                  </a:cubicBezTo>
                  <a:cubicBezTo>
                    <a:pt x="71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582">
              <a:extLst>
                <a:ext uri="{FF2B5EF4-FFF2-40B4-BE49-F238E27FC236}">
                  <a16:creationId xmlns:a16="http://schemas.microsoft.com/office/drawing/2014/main" id="{68A36EEF-576F-4DDC-A03A-644EDD194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1440"/>
              <a:ext cx="103" cy="168"/>
            </a:xfrm>
            <a:custGeom>
              <a:avLst/>
              <a:gdLst>
                <a:gd name="T0" fmla="*/ 0 w 41"/>
                <a:gd name="T1" fmla="*/ 35 h 63"/>
                <a:gd name="T2" fmla="*/ 631 w 41"/>
                <a:gd name="T3" fmla="*/ 35 h 63"/>
                <a:gd name="T4" fmla="*/ 631 w 41"/>
                <a:gd name="T5" fmla="*/ 435 h 63"/>
                <a:gd name="T6" fmla="*/ 600 w 41"/>
                <a:gd name="T7" fmla="*/ 1195 h 63"/>
                <a:gd name="T8" fmla="*/ 538 w 41"/>
                <a:gd name="T9" fmla="*/ 341 h 63"/>
                <a:gd name="T10" fmla="*/ 0 w 41"/>
                <a:gd name="T11" fmla="*/ 35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63">
                  <a:moveTo>
                    <a:pt x="0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10"/>
                    <a:pt x="41" y="14"/>
                    <a:pt x="40" y="23"/>
                  </a:cubicBezTo>
                  <a:cubicBezTo>
                    <a:pt x="40" y="31"/>
                    <a:pt x="38" y="51"/>
                    <a:pt x="38" y="63"/>
                  </a:cubicBezTo>
                  <a:cubicBezTo>
                    <a:pt x="34" y="43"/>
                    <a:pt x="36" y="29"/>
                    <a:pt x="34" y="18"/>
                  </a:cubicBezTo>
                  <a:cubicBezTo>
                    <a:pt x="33" y="8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583">
              <a:extLst>
                <a:ext uri="{FF2B5EF4-FFF2-40B4-BE49-F238E27FC236}">
                  <a16:creationId xmlns:a16="http://schemas.microsoft.com/office/drawing/2014/main" id="{87463BBB-1CDF-4DEE-ABF1-DCF4E977A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576"/>
              <a:ext cx="33" cy="459"/>
            </a:xfrm>
            <a:custGeom>
              <a:avLst/>
              <a:gdLst>
                <a:gd name="T0" fmla="*/ 20 w 13"/>
                <a:gd name="T1" fmla="*/ 891 h 172"/>
                <a:gd name="T2" fmla="*/ 51 w 13"/>
                <a:gd name="T3" fmla="*/ 2108 h 172"/>
                <a:gd name="T4" fmla="*/ 160 w 13"/>
                <a:gd name="T5" fmla="*/ 3269 h 172"/>
                <a:gd name="T6" fmla="*/ 160 w 13"/>
                <a:gd name="T7" fmla="*/ 2300 h 172"/>
                <a:gd name="T8" fmla="*/ 160 w 13"/>
                <a:gd name="T9" fmla="*/ 1558 h 172"/>
                <a:gd name="T10" fmla="*/ 147 w 13"/>
                <a:gd name="T11" fmla="*/ 721 h 172"/>
                <a:gd name="T12" fmla="*/ 96 w 13"/>
                <a:gd name="T13" fmla="*/ 0 h 172"/>
                <a:gd name="T14" fmla="*/ 20 w 13"/>
                <a:gd name="T15" fmla="*/ 891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172">
                  <a:moveTo>
                    <a:pt x="1" y="47"/>
                  </a:moveTo>
                  <a:cubicBezTo>
                    <a:pt x="2" y="69"/>
                    <a:pt x="3" y="90"/>
                    <a:pt x="3" y="111"/>
                  </a:cubicBezTo>
                  <a:cubicBezTo>
                    <a:pt x="2" y="131"/>
                    <a:pt x="3" y="149"/>
                    <a:pt x="10" y="172"/>
                  </a:cubicBezTo>
                  <a:cubicBezTo>
                    <a:pt x="10" y="163"/>
                    <a:pt x="7" y="143"/>
                    <a:pt x="10" y="121"/>
                  </a:cubicBezTo>
                  <a:cubicBezTo>
                    <a:pt x="13" y="99"/>
                    <a:pt x="12" y="96"/>
                    <a:pt x="10" y="82"/>
                  </a:cubicBezTo>
                  <a:cubicBezTo>
                    <a:pt x="9" y="68"/>
                    <a:pt x="11" y="54"/>
                    <a:pt x="9" y="38"/>
                  </a:cubicBezTo>
                  <a:cubicBezTo>
                    <a:pt x="6" y="22"/>
                    <a:pt x="6" y="17"/>
                    <a:pt x="6" y="0"/>
                  </a:cubicBezTo>
                  <a:cubicBezTo>
                    <a:pt x="3" y="7"/>
                    <a:pt x="0" y="28"/>
                    <a:pt x="1" y="47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584">
              <a:extLst>
                <a:ext uri="{FF2B5EF4-FFF2-40B4-BE49-F238E27FC236}">
                  <a16:creationId xmlns:a16="http://schemas.microsoft.com/office/drawing/2014/main" id="{9543E9B4-467D-4C16-9EBC-B6EBD8FB7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763"/>
              <a:ext cx="176" cy="304"/>
            </a:xfrm>
            <a:custGeom>
              <a:avLst/>
              <a:gdLst>
                <a:gd name="T0" fmla="*/ 1114 w 70"/>
                <a:gd name="T1" fmla="*/ 0 h 114"/>
                <a:gd name="T2" fmla="*/ 905 w 70"/>
                <a:gd name="T3" fmla="*/ 456 h 114"/>
                <a:gd name="T4" fmla="*/ 747 w 70"/>
                <a:gd name="T5" fmla="*/ 832 h 114"/>
                <a:gd name="T6" fmla="*/ 606 w 70"/>
                <a:gd name="T7" fmla="*/ 909 h 114"/>
                <a:gd name="T8" fmla="*/ 525 w 70"/>
                <a:gd name="T9" fmla="*/ 1080 h 114"/>
                <a:gd name="T10" fmla="*/ 475 w 70"/>
                <a:gd name="T11" fmla="*/ 1365 h 114"/>
                <a:gd name="T12" fmla="*/ 63 w 70"/>
                <a:gd name="T13" fmla="*/ 2013 h 114"/>
                <a:gd name="T14" fmla="*/ 83 w 70"/>
                <a:gd name="T15" fmla="*/ 2163 h 114"/>
                <a:gd name="T16" fmla="*/ 334 w 70"/>
                <a:gd name="T17" fmla="*/ 1971 h 114"/>
                <a:gd name="T18" fmla="*/ 639 w 70"/>
                <a:gd name="T19" fmla="*/ 1400 h 114"/>
                <a:gd name="T20" fmla="*/ 797 w 70"/>
                <a:gd name="T21" fmla="*/ 989 h 114"/>
                <a:gd name="T22" fmla="*/ 1018 w 70"/>
                <a:gd name="T23" fmla="*/ 627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114">
                  <a:moveTo>
                    <a:pt x="70" y="0"/>
                  </a:moveTo>
                  <a:cubicBezTo>
                    <a:pt x="63" y="7"/>
                    <a:pt x="60" y="14"/>
                    <a:pt x="57" y="24"/>
                  </a:cubicBezTo>
                  <a:cubicBezTo>
                    <a:pt x="55" y="34"/>
                    <a:pt x="52" y="40"/>
                    <a:pt x="47" y="44"/>
                  </a:cubicBezTo>
                  <a:cubicBezTo>
                    <a:pt x="41" y="48"/>
                    <a:pt x="38" y="48"/>
                    <a:pt x="38" y="48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5" y="60"/>
                    <a:pt x="30" y="72"/>
                  </a:cubicBezTo>
                  <a:cubicBezTo>
                    <a:pt x="25" y="84"/>
                    <a:pt x="9" y="102"/>
                    <a:pt x="4" y="106"/>
                  </a:cubicBezTo>
                  <a:cubicBezTo>
                    <a:pt x="0" y="110"/>
                    <a:pt x="5" y="114"/>
                    <a:pt x="5" y="11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64" y="33"/>
                    <a:pt x="64" y="33"/>
                    <a:pt x="64" y="3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Freeform 585">
              <a:extLst>
                <a:ext uri="{FF2B5EF4-FFF2-40B4-BE49-F238E27FC236}">
                  <a16:creationId xmlns:a16="http://schemas.microsoft.com/office/drawing/2014/main" id="{1C411336-F7A1-4EBA-9A28-94FC8D904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747"/>
              <a:ext cx="60" cy="218"/>
            </a:xfrm>
            <a:custGeom>
              <a:avLst/>
              <a:gdLst>
                <a:gd name="T0" fmla="*/ 33 w 24"/>
                <a:gd name="T1" fmla="*/ 0 h 82"/>
                <a:gd name="T2" fmla="*/ 188 w 24"/>
                <a:gd name="T3" fmla="*/ 1109 h 82"/>
                <a:gd name="T4" fmla="*/ 300 w 24"/>
                <a:gd name="T5" fmla="*/ 1542 h 82"/>
                <a:gd name="T6" fmla="*/ 375 w 24"/>
                <a:gd name="T7" fmla="*/ 113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82">
                  <a:moveTo>
                    <a:pt x="2" y="0"/>
                  </a:moveTo>
                  <a:cubicBezTo>
                    <a:pt x="0" y="18"/>
                    <a:pt x="6" y="39"/>
                    <a:pt x="12" y="59"/>
                  </a:cubicBezTo>
                  <a:cubicBezTo>
                    <a:pt x="18" y="79"/>
                    <a:pt x="19" y="82"/>
                    <a:pt x="19" y="82"/>
                  </a:cubicBezTo>
                  <a:cubicBezTo>
                    <a:pt x="24" y="60"/>
                    <a:pt x="24" y="60"/>
                    <a:pt x="24" y="6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586">
              <a:extLst>
                <a:ext uri="{FF2B5EF4-FFF2-40B4-BE49-F238E27FC236}">
                  <a16:creationId xmlns:a16="http://schemas.microsoft.com/office/drawing/2014/main" id="{C94460CD-C063-46EF-BB53-071B2F40E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2411"/>
              <a:ext cx="105" cy="120"/>
            </a:xfrm>
            <a:custGeom>
              <a:avLst/>
              <a:gdLst>
                <a:gd name="T0" fmla="*/ 0 w 42"/>
                <a:gd name="T1" fmla="*/ 0 h 45"/>
                <a:gd name="T2" fmla="*/ 175 w 42"/>
                <a:gd name="T3" fmla="*/ 605 h 45"/>
                <a:gd name="T4" fmla="*/ 550 w 42"/>
                <a:gd name="T5" fmla="*/ 853 h 45"/>
                <a:gd name="T6" fmla="*/ 658 w 42"/>
                <a:gd name="T7" fmla="*/ 760 h 45"/>
                <a:gd name="T8" fmla="*/ 313 w 42"/>
                <a:gd name="T9" fmla="*/ 54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cubicBezTo>
                    <a:pt x="2" y="17"/>
                    <a:pt x="5" y="25"/>
                    <a:pt x="11" y="32"/>
                  </a:cubicBezTo>
                  <a:cubicBezTo>
                    <a:pt x="18" y="38"/>
                    <a:pt x="35" y="45"/>
                    <a:pt x="35" y="45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20" y="29"/>
                    <a:pt x="20" y="29"/>
                    <a:pt x="20" y="2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587">
              <a:extLst>
                <a:ext uri="{FF2B5EF4-FFF2-40B4-BE49-F238E27FC236}">
                  <a16:creationId xmlns:a16="http://schemas.microsoft.com/office/drawing/2014/main" id="{A08A772C-701B-400A-B260-2896A4DB2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488"/>
              <a:ext cx="40" cy="133"/>
            </a:xfrm>
            <a:custGeom>
              <a:avLst/>
              <a:gdLst>
                <a:gd name="T0" fmla="*/ 0 w 16"/>
                <a:gd name="T1" fmla="*/ 0 h 50"/>
                <a:gd name="T2" fmla="*/ 95 w 16"/>
                <a:gd name="T3" fmla="*/ 303 h 50"/>
                <a:gd name="T4" fmla="*/ 125 w 16"/>
                <a:gd name="T5" fmla="*/ 737 h 50"/>
                <a:gd name="T6" fmla="*/ 250 w 16"/>
                <a:gd name="T7" fmla="*/ 942 h 50"/>
                <a:gd name="T8" fmla="*/ 238 w 16"/>
                <a:gd name="T9" fmla="*/ 524 h 50"/>
                <a:gd name="T10" fmla="*/ 208 w 16"/>
                <a:gd name="T11" fmla="*/ 77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0">
                  <a:moveTo>
                    <a:pt x="0" y="0"/>
                  </a:moveTo>
                  <a:cubicBezTo>
                    <a:pt x="3" y="8"/>
                    <a:pt x="6" y="6"/>
                    <a:pt x="6" y="16"/>
                  </a:cubicBezTo>
                  <a:cubicBezTo>
                    <a:pt x="6" y="26"/>
                    <a:pt x="5" y="30"/>
                    <a:pt x="8" y="39"/>
                  </a:cubicBezTo>
                  <a:cubicBezTo>
                    <a:pt x="11" y="48"/>
                    <a:pt x="16" y="50"/>
                    <a:pt x="16" y="50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3" y="4"/>
                    <a:pt x="13" y="4"/>
                    <a:pt x="13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588">
              <a:extLst>
                <a:ext uri="{FF2B5EF4-FFF2-40B4-BE49-F238E27FC236}">
                  <a16:creationId xmlns:a16="http://schemas.microsoft.com/office/drawing/2014/main" id="{4F614AD1-6592-44E0-BD40-1A204037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1515"/>
              <a:ext cx="155" cy="325"/>
            </a:xfrm>
            <a:custGeom>
              <a:avLst/>
              <a:gdLst>
                <a:gd name="T0" fmla="*/ 800 w 62"/>
                <a:gd name="T1" fmla="*/ 0 h 122"/>
                <a:gd name="T2" fmla="*/ 770 w 62"/>
                <a:gd name="T3" fmla="*/ 589 h 122"/>
                <a:gd name="T4" fmla="*/ 563 w 62"/>
                <a:gd name="T5" fmla="*/ 1114 h 122"/>
                <a:gd name="T6" fmla="*/ 470 w 62"/>
                <a:gd name="T7" fmla="*/ 1681 h 122"/>
                <a:gd name="T8" fmla="*/ 220 w 62"/>
                <a:gd name="T9" fmla="*/ 2102 h 122"/>
                <a:gd name="T10" fmla="*/ 0 w 62"/>
                <a:gd name="T11" fmla="*/ 2307 h 122"/>
                <a:gd name="T12" fmla="*/ 188 w 62"/>
                <a:gd name="T13" fmla="*/ 2307 h 122"/>
                <a:gd name="T14" fmla="*/ 583 w 62"/>
                <a:gd name="T15" fmla="*/ 1681 h 122"/>
                <a:gd name="T16" fmla="*/ 720 w 62"/>
                <a:gd name="T17" fmla="*/ 1228 h 122"/>
                <a:gd name="T18" fmla="*/ 875 w 62"/>
                <a:gd name="T19" fmla="*/ 738 h 122"/>
                <a:gd name="T20" fmla="*/ 970 w 62"/>
                <a:gd name="T21" fmla="*/ 376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122">
                  <a:moveTo>
                    <a:pt x="51" y="0"/>
                  </a:moveTo>
                  <a:cubicBezTo>
                    <a:pt x="53" y="11"/>
                    <a:pt x="54" y="17"/>
                    <a:pt x="49" y="31"/>
                  </a:cubicBezTo>
                  <a:cubicBezTo>
                    <a:pt x="43" y="45"/>
                    <a:pt x="38" y="50"/>
                    <a:pt x="36" y="59"/>
                  </a:cubicBezTo>
                  <a:cubicBezTo>
                    <a:pt x="34" y="68"/>
                    <a:pt x="35" y="81"/>
                    <a:pt x="30" y="89"/>
                  </a:cubicBezTo>
                  <a:cubicBezTo>
                    <a:pt x="25" y="97"/>
                    <a:pt x="21" y="106"/>
                    <a:pt x="14" y="111"/>
                  </a:cubicBezTo>
                  <a:cubicBezTo>
                    <a:pt x="7" y="115"/>
                    <a:pt x="0" y="122"/>
                    <a:pt x="0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62" y="20"/>
                    <a:pt x="62" y="20"/>
                    <a:pt x="62" y="2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589">
              <a:extLst>
                <a:ext uri="{FF2B5EF4-FFF2-40B4-BE49-F238E27FC236}">
                  <a16:creationId xmlns:a16="http://schemas.microsoft.com/office/drawing/2014/main" id="{CF71B294-42B9-4997-8AB5-6A58FD7D7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827"/>
              <a:ext cx="113" cy="133"/>
            </a:xfrm>
            <a:custGeom>
              <a:avLst/>
              <a:gdLst>
                <a:gd name="T0" fmla="*/ 0 w 45"/>
                <a:gd name="T1" fmla="*/ 0 h 50"/>
                <a:gd name="T2" fmla="*/ 271 w 45"/>
                <a:gd name="T3" fmla="*/ 226 h 50"/>
                <a:gd name="T4" fmla="*/ 555 w 45"/>
                <a:gd name="T5" fmla="*/ 545 h 50"/>
                <a:gd name="T6" fmla="*/ 713 w 45"/>
                <a:gd name="T7" fmla="*/ 942 h 50"/>
                <a:gd name="T8" fmla="*/ 409 w 45"/>
                <a:gd name="T9" fmla="*/ 580 h 50"/>
                <a:gd name="T10" fmla="*/ 146 w 45"/>
                <a:gd name="T11" fmla="*/ 261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50">
                  <a:moveTo>
                    <a:pt x="0" y="0"/>
                  </a:moveTo>
                  <a:cubicBezTo>
                    <a:pt x="12" y="2"/>
                    <a:pt x="11" y="6"/>
                    <a:pt x="17" y="12"/>
                  </a:cubicBezTo>
                  <a:cubicBezTo>
                    <a:pt x="23" y="18"/>
                    <a:pt x="25" y="23"/>
                    <a:pt x="35" y="29"/>
                  </a:cubicBezTo>
                  <a:cubicBezTo>
                    <a:pt x="45" y="35"/>
                    <a:pt x="45" y="50"/>
                    <a:pt x="45" y="5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9" y="14"/>
                    <a:pt x="9" y="14"/>
                    <a:pt x="9" y="1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590">
              <a:extLst>
                <a:ext uri="{FF2B5EF4-FFF2-40B4-BE49-F238E27FC236}">
                  <a16:creationId xmlns:a16="http://schemas.microsoft.com/office/drawing/2014/main" id="{1F579243-8F9C-41A9-B56D-5543F80D2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1792"/>
              <a:ext cx="90" cy="309"/>
            </a:xfrm>
            <a:custGeom>
              <a:avLst/>
              <a:gdLst>
                <a:gd name="T0" fmla="*/ 0 w 36"/>
                <a:gd name="T1" fmla="*/ 418 h 116"/>
                <a:gd name="T2" fmla="*/ 125 w 36"/>
                <a:gd name="T3" fmla="*/ 815 h 116"/>
                <a:gd name="T4" fmla="*/ 188 w 36"/>
                <a:gd name="T5" fmla="*/ 1249 h 116"/>
                <a:gd name="T6" fmla="*/ 395 w 36"/>
                <a:gd name="T7" fmla="*/ 2192 h 116"/>
                <a:gd name="T8" fmla="*/ 408 w 36"/>
                <a:gd name="T9" fmla="*/ 1249 h 116"/>
                <a:gd name="T10" fmla="*/ 300 w 36"/>
                <a:gd name="T11" fmla="*/ 511 h 116"/>
                <a:gd name="T12" fmla="*/ 20 w 36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16">
                  <a:moveTo>
                    <a:pt x="0" y="22"/>
                  </a:moveTo>
                  <a:cubicBezTo>
                    <a:pt x="2" y="29"/>
                    <a:pt x="6" y="35"/>
                    <a:pt x="8" y="43"/>
                  </a:cubicBezTo>
                  <a:cubicBezTo>
                    <a:pt x="10" y="51"/>
                    <a:pt x="11" y="58"/>
                    <a:pt x="12" y="66"/>
                  </a:cubicBezTo>
                  <a:cubicBezTo>
                    <a:pt x="14" y="83"/>
                    <a:pt x="22" y="98"/>
                    <a:pt x="25" y="116"/>
                  </a:cubicBezTo>
                  <a:cubicBezTo>
                    <a:pt x="36" y="113"/>
                    <a:pt x="27" y="74"/>
                    <a:pt x="26" y="66"/>
                  </a:cubicBezTo>
                  <a:cubicBezTo>
                    <a:pt x="25" y="54"/>
                    <a:pt x="23" y="39"/>
                    <a:pt x="19" y="27"/>
                  </a:cubicBezTo>
                  <a:cubicBezTo>
                    <a:pt x="15" y="18"/>
                    <a:pt x="1" y="10"/>
                    <a:pt x="1" y="0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591">
              <a:extLst>
                <a:ext uri="{FF2B5EF4-FFF2-40B4-BE49-F238E27FC236}">
                  <a16:creationId xmlns:a16="http://schemas.microsoft.com/office/drawing/2014/main" id="{8145F0EC-3291-4AE4-AB6E-E6B8353BA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1832"/>
              <a:ext cx="80" cy="291"/>
            </a:xfrm>
            <a:custGeom>
              <a:avLst/>
              <a:gdLst>
                <a:gd name="T0" fmla="*/ 408 w 32"/>
                <a:gd name="T1" fmla="*/ 56 h 109"/>
                <a:gd name="T2" fmla="*/ 145 w 32"/>
                <a:gd name="T3" fmla="*/ 1255 h 109"/>
                <a:gd name="T4" fmla="*/ 0 w 32"/>
                <a:gd name="T5" fmla="*/ 1904 h 109"/>
                <a:gd name="T6" fmla="*/ 220 w 32"/>
                <a:gd name="T7" fmla="*/ 1866 h 109"/>
                <a:gd name="T8" fmla="*/ 283 w 32"/>
                <a:gd name="T9" fmla="*/ 1354 h 109"/>
                <a:gd name="T10" fmla="*/ 333 w 32"/>
                <a:gd name="T11" fmla="*/ 798 h 109"/>
                <a:gd name="T12" fmla="*/ 375 w 32"/>
                <a:gd name="T13" fmla="*/ 400 h 109"/>
                <a:gd name="T14" fmla="*/ 425 w 32"/>
                <a:gd name="T15" fmla="*/ 513 h 109"/>
                <a:gd name="T16" fmla="*/ 458 w 32"/>
                <a:gd name="T17" fmla="*/ 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09">
                  <a:moveTo>
                    <a:pt x="26" y="3"/>
                  </a:moveTo>
                  <a:cubicBezTo>
                    <a:pt x="11" y="16"/>
                    <a:pt x="12" y="49"/>
                    <a:pt x="9" y="66"/>
                  </a:cubicBezTo>
                  <a:cubicBezTo>
                    <a:pt x="8" y="76"/>
                    <a:pt x="13" y="96"/>
                    <a:pt x="0" y="100"/>
                  </a:cubicBezTo>
                  <a:cubicBezTo>
                    <a:pt x="1" y="109"/>
                    <a:pt x="11" y="104"/>
                    <a:pt x="14" y="98"/>
                  </a:cubicBezTo>
                  <a:cubicBezTo>
                    <a:pt x="17" y="92"/>
                    <a:pt x="17" y="79"/>
                    <a:pt x="18" y="71"/>
                  </a:cubicBezTo>
                  <a:cubicBezTo>
                    <a:pt x="19" y="62"/>
                    <a:pt x="20" y="52"/>
                    <a:pt x="21" y="42"/>
                  </a:cubicBezTo>
                  <a:cubicBezTo>
                    <a:pt x="21" y="35"/>
                    <a:pt x="21" y="28"/>
                    <a:pt x="24" y="21"/>
                  </a:cubicBezTo>
                  <a:cubicBezTo>
                    <a:pt x="27" y="23"/>
                    <a:pt x="27" y="25"/>
                    <a:pt x="27" y="27"/>
                  </a:cubicBezTo>
                  <a:cubicBezTo>
                    <a:pt x="29" y="20"/>
                    <a:pt x="32" y="7"/>
                    <a:pt x="29" y="0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592">
              <a:extLst>
                <a:ext uri="{FF2B5EF4-FFF2-40B4-BE49-F238E27FC236}">
                  <a16:creationId xmlns:a16="http://schemas.microsoft.com/office/drawing/2014/main" id="{C4542F59-B66F-4C4B-80BC-C8A0C44C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395"/>
              <a:ext cx="180" cy="536"/>
            </a:xfrm>
            <a:custGeom>
              <a:avLst/>
              <a:gdLst>
                <a:gd name="T0" fmla="*/ 188 w 72"/>
                <a:gd name="T1" fmla="*/ 0 h 201"/>
                <a:gd name="T2" fmla="*/ 458 w 72"/>
                <a:gd name="T3" fmla="*/ 931 h 201"/>
                <a:gd name="T4" fmla="*/ 520 w 72"/>
                <a:gd name="T5" fmla="*/ 1387 h 201"/>
                <a:gd name="T6" fmla="*/ 470 w 72"/>
                <a:gd name="T7" fmla="*/ 1784 h 201"/>
                <a:gd name="T8" fmla="*/ 675 w 72"/>
                <a:gd name="T9" fmla="*/ 2219 h 201"/>
                <a:gd name="T10" fmla="*/ 925 w 72"/>
                <a:gd name="T11" fmla="*/ 2653 h 201"/>
                <a:gd name="T12" fmla="*/ 1033 w 72"/>
                <a:gd name="T13" fmla="*/ 3107 h 201"/>
                <a:gd name="T14" fmla="*/ 1083 w 72"/>
                <a:gd name="T15" fmla="*/ 3755 h 201"/>
                <a:gd name="T16" fmla="*/ 938 w 72"/>
                <a:gd name="T17" fmla="*/ 3413 h 201"/>
                <a:gd name="T18" fmla="*/ 895 w 72"/>
                <a:gd name="T19" fmla="*/ 3584 h 201"/>
                <a:gd name="T20" fmla="*/ 875 w 72"/>
                <a:gd name="T21" fmla="*/ 3605 h 201"/>
                <a:gd name="T22" fmla="*/ 938 w 72"/>
                <a:gd name="T23" fmla="*/ 3811 h 201"/>
                <a:gd name="T24" fmla="*/ 613 w 72"/>
                <a:gd name="T25" fmla="*/ 2765 h 201"/>
                <a:gd name="T26" fmla="*/ 0 w 72"/>
                <a:gd name="T27" fmla="*/ 1557 h 201"/>
                <a:gd name="T28" fmla="*/ 188 w 72"/>
                <a:gd name="T29" fmla="*/ 1480 h 201"/>
                <a:gd name="T30" fmla="*/ 220 w 72"/>
                <a:gd name="T31" fmla="*/ 1173 h 201"/>
                <a:gd name="T32" fmla="*/ 83 w 72"/>
                <a:gd name="T33" fmla="*/ 888 h 201"/>
                <a:gd name="T34" fmla="*/ 63 w 72"/>
                <a:gd name="T35" fmla="*/ 491 h 2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201">
                  <a:moveTo>
                    <a:pt x="12" y="0"/>
                  </a:moveTo>
                  <a:cubicBezTo>
                    <a:pt x="11" y="16"/>
                    <a:pt x="23" y="34"/>
                    <a:pt x="29" y="49"/>
                  </a:cubicBezTo>
                  <a:cubicBezTo>
                    <a:pt x="32" y="57"/>
                    <a:pt x="34" y="64"/>
                    <a:pt x="33" y="73"/>
                  </a:cubicBezTo>
                  <a:cubicBezTo>
                    <a:pt x="33" y="80"/>
                    <a:pt x="30" y="87"/>
                    <a:pt x="30" y="94"/>
                  </a:cubicBezTo>
                  <a:cubicBezTo>
                    <a:pt x="29" y="104"/>
                    <a:pt x="38" y="110"/>
                    <a:pt x="43" y="117"/>
                  </a:cubicBezTo>
                  <a:cubicBezTo>
                    <a:pt x="49" y="125"/>
                    <a:pt x="54" y="132"/>
                    <a:pt x="59" y="140"/>
                  </a:cubicBezTo>
                  <a:cubicBezTo>
                    <a:pt x="62" y="148"/>
                    <a:pt x="65" y="156"/>
                    <a:pt x="66" y="164"/>
                  </a:cubicBezTo>
                  <a:cubicBezTo>
                    <a:pt x="67" y="174"/>
                    <a:pt x="72" y="189"/>
                    <a:pt x="69" y="198"/>
                  </a:cubicBezTo>
                  <a:cubicBezTo>
                    <a:pt x="63" y="194"/>
                    <a:pt x="61" y="186"/>
                    <a:pt x="60" y="180"/>
                  </a:cubicBezTo>
                  <a:cubicBezTo>
                    <a:pt x="58" y="182"/>
                    <a:pt x="57" y="186"/>
                    <a:pt x="57" y="189"/>
                  </a:cubicBezTo>
                  <a:cubicBezTo>
                    <a:pt x="57" y="189"/>
                    <a:pt x="57" y="189"/>
                    <a:pt x="56" y="190"/>
                  </a:cubicBezTo>
                  <a:cubicBezTo>
                    <a:pt x="57" y="194"/>
                    <a:pt x="61" y="197"/>
                    <a:pt x="60" y="201"/>
                  </a:cubicBezTo>
                  <a:cubicBezTo>
                    <a:pt x="43" y="194"/>
                    <a:pt x="47" y="161"/>
                    <a:pt x="39" y="146"/>
                  </a:cubicBezTo>
                  <a:cubicBezTo>
                    <a:pt x="27" y="124"/>
                    <a:pt x="4" y="109"/>
                    <a:pt x="0" y="82"/>
                  </a:cubicBezTo>
                  <a:cubicBezTo>
                    <a:pt x="9" y="81"/>
                    <a:pt x="8" y="87"/>
                    <a:pt x="12" y="78"/>
                  </a:cubicBezTo>
                  <a:cubicBezTo>
                    <a:pt x="15" y="71"/>
                    <a:pt x="16" y="70"/>
                    <a:pt x="14" y="62"/>
                  </a:cubicBezTo>
                  <a:cubicBezTo>
                    <a:pt x="12" y="56"/>
                    <a:pt x="9" y="52"/>
                    <a:pt x="5" y="47"/>
                  </a:cubicBezTo>
                  <a:cubicBezTo>
                    <a:pt x="0" y="38"/>
                    <a:pt x="7" y="34"/>
                    <a:pt x="4" y="26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593">
              <a:extLst>
                <a:ext uri="{FF2B5EF4-FFF2-40B4-BE49-F238E27FC236}">
                  <a16:creationId xmlns:a16="http://schemas.microsoft.com/office/drawing/2014/main" id="{7C39CDAF-0ECD-4E0E-9555-3C2075963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389"/>
              <a:ext cx="100" cy="598"/>
            </a:xfrm>
            <a:custGeom>
              <a:avLst/>
              <a:gdLst>
                <a:gd name="T0" fmla="*/ 283 w 40"/>
                <a:gd name="T1" fmla="*/ 0 h 224"/>
                <a:gd name="T2" fmla="*/ 250 w 40"/>
                <a:gd name="T3" fmla="*/ 422 h 224"/>
                <a:gd name="T4" fmla="*/ 220 w 40"/>
                <a:gd name="T5" fmla="*/ 854 h 224"/>
                <a:gd name="T6" fmla="*/ 63 w 40"/>
                <a:gd name="T7" fmla="*/ 1789 h 224"/>
                <a:gd name="T8" fmla="*/ 220 w 40"/>
                <a:gd name="T9" fmla="*/ 2950 h 224"/>
                <a:gd name="T10" fmla="*/ 438 w 40"/>
                <a:gd name="T11" fmla="*/ 4127 h 224"/>
                <a:gd name="T12" fmla="*/ 500 w 40"/>
                <a:gd name="T13" fmla="*/ 3350 h 224"/>
                <a:gd name="T14" fmla="*/ 533 w 40"/>
                <a:gd name="T15" fmla="*/ 2395 h 224"/>
                <a:gd name="T16" fmla="*/ 375 w 40"/>
                <a:gd name="T17" fmla="*/ 1562 h 224"/>
                <a:gd name="T18" fmla="*/ 550 w 40"/>
                <a:gd name="T19" fmla="*/ 764 h 224"/>
                <a:gd name="T20" fmla="*/ 425 w 40"/>
                <a:gd name="T21" fmla="*/ 21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24">
                  <a:moveTo>
                    <a:pt x="18" y="0"/>
                  </a:moveTo>
                  <a:cubicBezTo>
                    <a:pt x="18" y="7"/>
                    <a:pt x="16" y="14"/>
                    <a:pt x="16" y="22"/>
                  </a:cubicBezTo>
                  <a:cubicBezTo>
                    <a:pt x="16" y="30"/>
                    <a:pt x="17" y="38"/>
                    <a:pt x="14" y="45"/>
                  </a:cubicBezTo>
                  <a:cubicBezTo>
                    <a:pt x="9" y="61"/>
                    <a:pt x="3" y="76"/>
                    <a:pt x="4" y="94"/>
                  </a:cubicBezTo>
                  <a:cubicBezTo>
                    <a:pt x="6" y="115"/>
                    <a:pt x="15" y="133"/>
                    <a:pt x="14" y="155"/>
                  </a:cubicBezTo>
                  <a:cubicBezTo>
                    <a:pt x="14" y="169"/>
                    <a:pt x="0" y="224"/>
                    <a:pt x="28" y="217"/>
                  </a:cubicBezTo>
                  <a:cubicBezTo>
                    <a:pt x="22" y="205"/>
                    <a:pt x="30" y="188"/>
                    <a:pt x="32" y="176"/>
                  </a:cubicBezTo>
                  <a:cubicBezTo>
                    <a:pt x="36" y="161"/>
                    <a:pt x="37" y="141"/>
                    <a:pt x="34" y="126"/>
                  </a:cubicBezTo>
                  <a:cubicBezTo>
                    <a:pt x="32" y="111"/>
                    <a:pt x="22" y="97"/>
                    <a:pt x="24" y="82"/>
                  </a:cubicBezTo>
                  <a:cubicBezTo>
                    <a:pt x="26" y="69"/>
                    <a:pt x="35" y="54"/>
                    <a:pt x="35" y="40"/>
                  </a:cubicBezTo>
                  <a:cubicBezTo>
                    <a:pt x="35" y="30"/>
                    <a:pt x="40" y="5"/>
                    <a:pt x="27" y="1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594">
              <a:extLst>
                <a:ext uri="{FF2B5EF4-FFF2-40B4-BE49-F238E27FC236}">
                  <a16:creationId xmlns:a16="http://schemas.microsoft.com/office/drawing/2014/main" id="{2BE0A3DC-4F6A-4C1C-B29F-5A5036B84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427"/>
              <a:ext cx="70" cy="493"/>
            </a:xfrm>
            <a:custGeom>
              <a:avLst/>
              <a:gdLst>
                <a:gd name="T0" fmla="*/ 0 w 28"/>
                <a:gd name="T1" fmla="*/ 0 h 185"/>
                <a:gd name="T2" fmla="*/ 375 w 28"/>
                <a:gd name="T3" fmla="*/ 986 h 185"/>
                <a:gd name="T4" fmla="*/ 375 w 28"/>
                <a:gd name="T5" fmla="*/ 2060 h 185"/>
                <a:gd name="T6" fmla="*/ 363 w 28"/>
                <a:gd name="T7" fmla="*/ 2556 h 185"/>
                <a:gd name="T8" fmla="*/ 313 w 28"/>
                <a:gd name="T9" fmla="*/ 2913 h 185"/>
                <a:gd name="T10" fmla="*/ 333 w 28"/>
                <a:gd name="T11" fmla="*/ 3502 h 185"/>
                <a:gd name="T12" fmla="*/ 188 w 28"/>
                <a:gd name="T13" fmla="*/ 2854 h 185"/>
                <a:gd name="T14" fmla="*/ 250 w 28"/>
                <a:gd name="T15" fmla="*/ 1833 h 185"/>
                <a:gd name="T16" fmla="*/ 113 w 28"/>
                <a:gd name="T17" fmla="*/ 477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185">
                  <a:moveTo>
                    <a:pt x="0" y="0"/>
                  </a:moveTo>
                  <a:cubicBezTo>
                    <a:pt x="0" y="19"/>
                    <a:pt x="22" y="32"/>
                    <a:pt x="24" y="52"/>
                  </a:cubicBezTo>
                  <a:cubicBezTo>
                    <a:pt x="27" y="71"/>
                    <a:pt x="24" y="90"/>
                    <a:pt x="24" y="109"/>
                  </a:cubicBezTo>
                  <a:cubicBezTo>
                    <a:pt x="24" y="118"/>
                    <a:pt x="25" y="127"/>
                    <a:pt x="23" y="135"/>
                  </a:cubicBezTo>
                  <a:cubicBezTo>
                    <a:pt x="23" y="141"/>
                    <a:pt x="20" y="148"/>
                    <a:pt x="20" y="154"/>
                  </a:cubicBezTo>
                  <a:cubicBezTo>
                    <a:pt x="20" y="165"/>
                    <a:pt x="28" y="176"/>
                    <a:pt x="21" y="185"/>
                  </a:cubicBezTo>
                  <a:cubicBezTo>
                    <a:pt x="15" y="173"/>
                    <a:pt x="11" y="165"/>
                    <a:pt x="12" y="151"/>
                  </a:cubicBezTo>
                  <a:cubicBezTo>
                    <a:pt x="12" y="133"/>
                    <a:pt x="13" y="114"/>
                    <a:pt x="16" y="97"/>
                  </a:cubicBezTo>
                  <a:cubicBezTo>
                    <a:pt x="20" y="75"/>
                    <a:pt x="18" y="45"/>
                    <a:pt x="7" y="25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595">
              <a:extLst>
                <a:ext uri="{FF2B5EF4-FFF2-40B4-BE49-F238E27FC236}">
                  <a16:creationId xmlns:a16="http://schemas.microsoft.com/office/drawing/2014/main" id="{F7773327-8619-444A-9BFF-F2531A814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2536"/>
              <a:ext cx="37" cy="221"/>
            </a:xfrm>
            <a:custGeom>
              <a:avLst/>
              <a:gdLst>
                <a:gd name="T0" fmla="*/ 195 w 15"/>
                <a:gd name="T1" fmla="*/ 0 h 83"/>
                <a:gd name="T2" fmla="*/ 62 w 15"/>
                <a:gd name="T3" fmla="*/ 703 h 83"/>
                <a:gd name="T4" fmla="*/ 224 w 15"/>
                <a:gd name="T5" fmla="*/ 1566 h 83"/>
                <a:gd name="T6" fmla="*/ 104 w 15"/>
                <a:gd name="T7" fmla="*/ 738 h 83"/>
                <a:gd name="T8" fmla="*/ 195 w 15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3">
                  <a:moveTo>
                    <a:pt x="13" y="0"/>
                  </a:moveTo>
                  <a:cubicBezTo>
                    <a:pt x="8" y="13"/>
                    <a:pt x="0" y="25"/>
                    <a:pt x="4" y="37"/>
                  </a:cubicBezTo>
                  <a:cubicBezTo>
                    <a:pt x="7" y="49"/>
                    <a:pt x="15" y="69"/>
                    <a:pt x="15" y="83"/>
                  </a:cubicBezTo>
                  <a:cubicBezTo>
                    <a:pt x="15" y="68"/>
                    <a:pt x="9" y="50"/>
                    <a:pt x="7" y="39"/>
                  </a:cubicBezTo>
                  <a:cubicBezTo>
                    <a:pt x="5" y="29"/>
                    <a:pt x="9" y="13"/>
                    <a:pt x="13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596">
              <a:extLst>
                <a:ext uri="{FF2B5EF4-FFF2-40B4-BE49-F238E27FC236}">
                  <a16:creationId xmlns:a16="http://schemas.microsoft.com/office/drawing/2014/main" id="{45BF130F-1FD9-4C00-BB55-43D4012E5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496"/>
              <a:ext cx="25" cy="163"/>
            </a:xfrm>
            <a:custGeom>
              <a:avLst/>
              <a:gdLst>
                <a:gd name="T0" fmla="*/ 0 w 10"/>
                <a:gd name="T1" fmla="*/ 0 h 61"/>
                <a:gd name="T2" fmla="*/ 113 w 10"/>
                <a:gd name="T3" fmla="*/ 687 h 61"/>
                <a:gd name="T4" fmla="*/ 83 w 10"/>
                <a:gd name="T5" fmla="*/ 1165 h 61"/>
                <a:gd name="T6" fmla="*/ 158 w 10"/>
                <a:gd name="T7" fmla="*/ 513 h 61"/>
                <a:gd name="T8" fmla="*/ 0 w 10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1">
                  <a:moveTo>
                    <a:pt x="0" y="0"/>
                  </a:moveTo>
                  <a:cubicBezTo>
                    <a:pt x="6" y="14"/>
                    <a:pt x="8" y="25"/>
                    <a:pt x="7" y="36"/>
                  </a:cubicBezTo>
                  <a:cubicBezTo>
                    <a:pt x="6" y="47"/>
                    <a:pt x="3" y="54"/>
                    <a:pt x="5" y="61"/>
                  </a:cubicBezTo>
                  <a:cubicBezTo>
                    <a:pt x="6" y="48"/>
                    <a:pt x="10" y="41"/>
                    <a:pt x="10" y="27"/>
                  </a:cubicBezTo>
                  <a:cubicBezTo>
                    <a:pt x="10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597">
              <a:extLst>
                <a:ext uri="{FF2B5EF4-FFF2-40B4-BE49-F238E27FC236}">
                  <a16:creationId xmlns:a16="http://schemas.microsoft.com/office/drawing/2014/main" id="{C67B8A0E-6DF0-439C-9A3D-32DA256A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568"/>
              <a:ext cx="15" cy="197"/>
            </a:xfrm>
            <a:custGeom>
              <a:avLst/>
              <a:gdLst>
                <a:gd name="T0" fmla="*/ 0 w 6"/>
                <a:gd name="T1" fmla="*/ 0 h 74"/>
                <a:gd name="T2" fmla="*/ 20 w 6"/>
                <a:gd name="T3" fmla="*/ 1395 h 74"/>
                <a:gd name="T4" fmla="*/ 0 w 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4">
                  <a:moveTo>
                    <a:pt x="0" y="0"/>
                  </a:moveTo>
                  <a:cubicBezTo>
                    <a:pt x="1" y="18"/>
                    <a:pt x="2" y="56"/>
                    <a:pt x="1" y="74"/>
                  </a:cubicBezTo>
                  <a:cubicBezTo>
                    <a:pt x="6" y="54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598">
              <a:extLst>
                <a:ext uri="{FF2B5EF4-FFF2-40B4-BE49-F238E27FC236}">
                  <a16:creationId xmlns:a16="http://schemas.microsoft.com/office/drawing/2014/main" id="{9E02AD1F-C411-47AB-8133-FA4178FA0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176"/>
              <a:ext cx="52" cy="331"/>
            </a:xfrm>
            <a:custGeom>
              <a:avLst/>
              <a:gdLst>
                <a:gd name="T0" fmla="*/ 228 w 21"/>
                <a:gd name="T1" fmla="*/ 0 h 124"/>
                <a:gd name="T2" fmla="*/ 307 w 21"/>
                <a:gd name="T3" fmla="*/ 593 h 124"/>
                <a:gd name="T4" fmla="*/ 245 w 21"/>
                <a:gd name="T5" fmla="*/ 1046 h 124"/>
                <a:gd name="T6" fmla="*/ 215 w 21"/>
                <a:gd name="T7" fmla="*/ 1562 h 124"/>
                <a:gd name="T8" fmla="*/ 215 w 21"/>
                <a:gd name="T9" fmla="*/ 2360 h 124"/>
                <a:gd name="T10" fmla="*/ 74 w 21"/>
                <a:gd name="T11" fmla="*/ 1845 h 124"/>
                <a:gd name="T12" fmla="*/ 42 w 21"/>
                <a:gd name="T13" fmla="*/ 1239 h 124"/>
                <a:gd name="T14" fmla="*/ 166 w 21"/>
                <a:gd name="T15" fmla="*/ 798 h 124"/>
                <a:gd name="T16" fmla="*/ 183 w 21"/>
                <a:gd name="T17" fmla="*/ 77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24">
                  <a:moveTo>
                    <a:pt x="15" y="0"/>
                  </a:moveTo>
                  <a:cubicBezTo>
                    <a:pt x="16" y="11"/>
                    <a:pt x="21" y="20"/>
                    <a:pt x="20" y="31"/>
                  </a:cubicBezTo>
                  <a:cubicBezTo>
                    <a:pt x="20" y="39"/>
                    <a:pt x="17" y="47"/>
                    <a:pt x="16" y="55"/>
                  </a:cubicBezTo>
                  <a:cubicBezTo>
                    <a:pt x="15" y="64"/>
                    <a:pt x="14" y="73"/>
                    <a:pt x="14" y="82"/>
                  </a:cubicBezTo>
                  <a:cubicBezTo>
                    <a:pt x="15" y="95"/>
                    <a:pt x="19" y="112"/>
                    <a:pt x="14" y="124"/>
                  </a:cubicBezTo>
                  <a:cubicBezTo>
                    <a:pt x="8" y="118"/>
                    <a:pt x="7" y="105"/>
                    <a:pt x="5" y="97"/>
                  </a:cubicBezTo>
                  <a:cubicBezTo>
                    <a:pt x="3" y="86"/>
                    <a:pt x="0" y="76"/>
                    <a:pt x="3" y="65"/>
                  </a:cubicBezTo>
                  <a:cubicBezTo>
                    <a:pt x="5" y="58"/>
                    <a:pt x="9" y="50"/>
                    <a:pt x="11" y="42"/>
                  </a:cubicBezTo>
                  <a:cubicBezTo>
                    <a:pt x="13" y="29"/>
                    <a:pt x="11" y="17"/>
                    <a:pt x="12" y="4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Freeform 599">
              <a:extLst>
                <a:ext uri="{FF2B5EF4-FFF2-40B4-BE49-F238E27FC236}">
                  <a16:creationId xmlns:a16="http://schemas.microsoft.com/office/drawing/2014/main" id="{6A11805A-D36F-4D54-ADB7-DBD2DDD41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133"/>
              <a:ext cx="68" cy="219"/>
            </a:xfrm>
            <a:custGeom>
              <a:avLst/>
              <a:gdLst>
                <a:gd name="T0" fmla="*/ 126 w 27"/>
                <a:gd name="T1" fmla="*/ 0 h 82"/>
                <a:gd name="T2" fmla="*/ 126 w 27"/>
                <a:gd name="T3" fmla="*/ 572 h 82"/>
                <a:gd name="T4" fmla="*/ 126 w 27"/>
                <a:gd name="T5" fmla="*/ 900 h 82"/>
                <a:gd name="T6" fmla="*/ 113 w 27"/>
                <a:gd name="T7" fmla="*/ 1562 h 82"/>
                <a:gd name="T8" fmla="*/ 254 w 27"/>
                <a:gd name="T9" fmla="*/ 7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82">
                  <a:moveTo>
                    <a:pt x="8" y="0"/>
                  </a:moveTo>
                  <a:cubicBezTo>
                    <a:pt x="10" y="9"/>
                    <a:pt x="8" y="21"/>
                    <a:pt x="8" y="30"/>
                  </a:cubicBezTo>
                  <a:cubicBezTo>
                    <a:pt x="8" y="36"/>
                    <a:pt x="8" y="42"/>
                    <a:pt x="8" y="47"/>
                  </a:cubicBezTo>
                  <a:cubicBezTo>
                    <a:pt x="7" y="56"/>
                    <a:pt x="0" y="77"/>
                    <a:pt x="7" y="82"/>
                  </a:cubicBezTo>
                  <a:cubicBezTo>
                    <a:pt x="27" y="64"/>
                    <a:pt x="15" y="28"/>
                    <a:pt x="16" y="4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600">
              <a:extLst>
                <a:ext uri="{FF2B5EF4-FFF2-40B4-BE49-F238E27FC236}">
                  <a16:creationId xmlns:a16="http://schemas.microsoft.com/office/drawing/2014/main" id="{24C7D113-19F9-491B-8F6D-6DF5B2544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2272"/>
              <a:ext cx="30" cy="168"/>
            </a:xfrm>
            <a:custGeom>
              <a:avLst/>
              <a:gdLst>
                <a:gd name="T0" fmla="*/ 188 w 12"/>
                <a:gd name="T1" fmla="*/ 0 h 63"/>
                <a:gd name="T2" fmla="*/ 188 w 12"/>
                <a:gd name="T3" fmla="*/ 205 h 63"/>
                <a:gd name="T4" fmla="*/ 175 w 12"/>
                <a:gd name="T5" fmla="*/ 568 h 63"/>
                <a:gd name="T6" fmla="*/ 95 w 12"/>
                <a:gd name="T7" fmla="*/ 1195 h 63"/>
                <a:gd name="T8" fmla="*/ 33 w 12"/>
                <a:gd name="T9" fmla="*/ 1101 h 63"/>
                <a:gd name="T10" fmla="*/ 20 w 12"/>
                <a:gd name="T11" fmla="*/ 853 h 63"/>
                <a:gd name="T12" fmla="*/ 50 w 12"/>
                <a:gd name="T13" fmla="*/ 363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3">
                  <a:moveTo>
                    <a:pt x="12" y="0"/>
                  </a:moveTo>
                  <a:cubicBezTo>
                    <a:pt x="11" y="3"/>
                    <a:pt x="12" y="7"/>
                    <a:pt x="12" y="11"/>
                  </a:cubicBezTo>
                  <a:cubicBezTo>
                    <a:pt x="12" y="17"/>
                    <a:pt x="12" y="24"/>
                    <a:pt x="11" y="30"/>
                  </a:cubicBezTo>
                  <a:cubicBezTo>
                    <a:pt x="11" y="41"/>
                    <a:pt x="9" y="52"/>
                    <a:pt x="6" y="63"/>
                  </a:cubicBezTo>
                  <a:cubicBezTo>
                    <a:pt x="6" y="61"/>
                    <a:pt x="4" y="60"/>
                    <a:pt x="2" y="58"/>
                  </a:cubicBezTo>
                  <a:cubicBezTo>
                    <a:pt x="0" y="54"/>
                    <a:pt x="1" y="49"/>
                    <a:pt x="1" y="45"/>
                  </a:cubicBezTo>
                  <a:cubicBezTo>
                    <a:pt x="2" y="36"/>
                    <a:pt x="2" y="27"/>
                    <a:pt x="3" y="19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601">
              <a:extLst>
                <a:ext uri="{FF2B5EF4-FFF2-40B4-BE49-F238E27FC236}">
                  <a16:creationId xmlns:a16="http://schemas.microsoft.com/office/drawing/2014/main" id="{FA84934A-1CDB-4933-9ADE-4FCA1A30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133"/>
              <a:ext cx="37" cy="187"/>
            </a:xfrm>
            <a:custGeom>
              <a:avLst/>
              <a:gdLst>
                <a:gd name="T0" fmla="*/ 74 w 15"/>
                <a:gd name="T1" fmla="*/ 0 h 70"/>
                <a:gd name="T2" fmla="*/ 62 w 15"/>
                <a:gd name="T3" fmla="*/ 457 h 70"/>
                <a:gd name="T4" fmla="*/ 12 w 15"/>
                <a:gd name="T5" fmla="*/ 743 h 70"/>
                <a:gd name="T6" fmla="*/ 12 w 15"/>
                <a:gd name="T7" fmla="*/ 1012 h 70"/>
                <a:gd name="T8" fmla="*/ 74 w 15"/>
                <a:gd name="T9" fmla="*/ 1336 h 70"/>
                <a:gd name="T10" fmla="*/ 165 w 15"/>
                <a:gd name="T11" fmla="*/ 820 h 70"/>
                <a:gd name="T12" fmla="*/ 224 w 15"/>
                <a:gd name="T13" fmla="*/ 192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70">
                  <a:moveTo>
                    <a:pt x="5" y="0"/>
                  </a:moveTo>
                  <a:cubicBezTo>
                    <a:pt x="5" y="8"/>
                    <a:pt x="5" y="16"/>
                    <a:pt x="4" y="24"/>
                  </a:cubicBezTo>
                  <a:cubicBezTo>
                    <a:pt x="3" y="29"/>
                    <a:pt x="2" y="33"/>
                    <a:pt x="1" y="39"/>
                  </a:cubicBezTo>
                  <a:cubicBezTo>
                    <a:pt x="1" y="43"/>
                    <a:pt x="0" y="48"/>
                    <a:pt x="1" y="53"/>
                  </a:cubicBezTo>
                  <a:cubicBezTo>
                    <a:pt x="1" y="59"/>
                    <a:pt x="4" y="64"/>
                    <a:pt x="5" y="70"/>
                  </a:cubicBezTo>
                  <a:cubicBezTo>
                    <a:pt x="8" y="61"/>
                    <a:pt x="10" y="52"/>
                    <a:pt x="11" y="43"/>
                  </a:cubicBezTo>
                  <a:cubicBezTo>
                    <a:pt x="13" y="32"/>
                    <a:pt x="15" y="21"/>
                    <a:pt x="15" y="10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602">
              <a:extLst>
                <a:ext uri="{FF2B5EF4-FFF2-40B4-BE49-F238E27FC236}">
                  <a16:creationId xmlns:a16="http://schemas.microsoft.com/office/drawing/2014/main" id="{03E7837D-158E-4182-ADFD-27C60466F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448"/>
              <a:ext cx="15" cy="605"/>
            </a:xfrm>
            <a:custGeom>
              <a:avLst/>
              <a:gdLst>
                <a:gd name="T0" fmla="*/ 0 w 6"/>
                <a:gd name="T1" fmla="*/ 0 h 227"/>
                <a:gd name="T2" fmla="*/ 33 w 6"/>
                <a:gd name="T3" fmla="*/ 4296 h 227"/>
                <a:gd name="T4" fmla="*/ 0 w 6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27">
                  <a:moveTo>
                    <a:pt x="0" y="0"/>
                  </a:moveTo>
                  <a:cubicBezTo>
                    <a:pt x="1" y="16"/>
                    <a:pt x="2" y="227"/>
                    <a:pt x="2" y="227"/>
                  </a:cubicBezTo>
                  <a:cubicBezTo>
                    <a:pt x="6" y="201"/>
                    <a:pt x="6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603">
              <a:extLst>
                <a:ext uri="{FF2B5EF4-FFF2-40B4-BE49-F238E27FC236}">
                  <a16:creationId xmlns:a16="http://schemas.microsoft.com/office/drawing/2014/main" id="{55046E14-A33E-4529-BA6A-FBFF702D6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384"/>
              <a:ext cx="272" cy="683"/>
            </a:xfrm>
            <a:custGeom>
              <a:avLst/>
              <a:gdLst>
                <a:gd name="T0" fmla="*/ 1662 w 109"/>
                <a:gd name="T1" fmla="*/ 3781 h 256"/>
                <a:gd name="T2" fmla="*/ 1662 w 109"/>
                <a:gd name="T3" fmla="*/ 2449 h 256"/>
                <a:gd name="T4" fmla="*/ 1620 w 109"/>
                <a:gd name="T5" fmla="*/ 1425 h 256"/>
                <a:gd name="T6" fmla="*/ 1632 w 109"/>
                <a:gd name="T7" fmla="*/ 320 h 256"/>
                <a:gd name="T8" fmla="*/ 1495 w 109"/>
                <a:gd name="T9" fmla="*/ 285 h 256"/>
                <a:gd name="T10" fmla="*/ 1370 w 109"/>
                <a:gd name="T11" fmla="*/ 320 h 256"/>
                <a:gd name="T12" fmla="*/ 1278 w 109"/>
                <a:gd name="T13" fmla="*/ 149 h 256"/>
                <a:gd name="T14" fmla="*/ 1133 w 109"/>
                <a:gd name="T15" fmla="*/ 115 h 256"/>
                <a:gd name="T16" fmla="*/ 946 w 109"/>
                <a:gd name="T17" fmla="*/ 171 h 256"/>
                <a:gd name="T18" fmla="*/ 729 w 109"/>
                <a:gd name="T19" fmla="*/ 0 h 256"/>
                <a:gd name="T20" fmla="*/ 574 w 109"/>
                <a:gd name="T21" fmla="*/ 136 h 256"/>
                <a:gd name="T22" fmla="*/ 437 w 109"/>
                <a:gd name="T23" fmla="*/ 115 h 256"/>
                <a:gd name="T24" fmla="*/ 292 w 109"/>
                <a:gd name="T25" fmla="*/ 264 h 256"/>
                <a:gd name="T26" fmla="*/ 137 w 109"/>
                <a:gd name="T27" fmla="*/ 307 h 256"/>
                <a:gd name="T28" fmla="*/ 75 w 109"/>
                <a:gd name="T29" fmla="*/ 264 h 256"/>
                <a:gd name="T30" fmla="*/ 12 w 109"/>
                <a:gd name="T31" fmla="*/ 376 h 256"/>
                <a:gd name="T32" fmla="*/ 0 w 109"/>
                <a:gd name="T33" fmla="*/ 376 h 256"/>
                <a:gd name="T34" fmla="*/ 0 w 109"/>
                <a:gd name="T35" fmla="*/ 4861 h 256"/>
                <a:gd name="T36" fmla="*/ 1682 w 109"/>
                <a:gd name="T37" fmla="*/ 4861 h 256"/>
                <a:gd name="T38" fmla="*/ 1662 w 109"/>
                <a:gd name="T39" fmla="*/ 3781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2" y="96"/>
                    <a:pt x="104" y="75"/>
                  </a:cubicBezTo>
                  <a:cubicBezTo>
                    <a:pt x="105" y="55"/>
                    <a:pt x="104" y="42"/>
                    <a:pt x="105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8" y="236"/>
                    <a:pt x="106" y="222"/>
                    <a:pt x="107" y="19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604">
              <a:extLst>
                <a:ext uri="{FF2B5EF4-FFF2-40B4-BE49-F238E27FC236}">
                  <a16:creationId xmlns:a16="http://schemas.microsoft.com/office/drawing/2014/main" id="{8B3242B6-B23E-4B40-A801-063672793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2424"/>
              <a:ext cx="285" cy="643"/>
            </a:xfrm>
            <a:custGeom>
              <a:avLst/>
              <a:gdLst>
                <a:gd name="T0" fmla="*/ 1783 w 114"/>
                <a:gd name="T1" fmla="*/ 4578 h 241"/>
                <a:gd name="T2" fmla="*/ 1783 w 114"/>
                <a:gd name="T3" fmla="*/ 376 h 241"/>
                <a:gd name="T4" fmla="*/ 1783 w 114"/>
                <a:gd name="T5" fmla="*/ 376 h 241"/>
                <a:gd name="T6" fmla="*/ 1658 w 114"/>
                <a:gd name="T7" fmla="*/ 248 h 241"/>
                <a:gd name="T8" fmla="*/ 1533 w 114"/>
                <a:gd name="T9" fmla="*/ 285 h 241"/>
                <a:gd name="T10" fmla="*/ 1345 w 114"/>
                <a:gd name="T11" fmla="*/ 205 h 241"/>
                <a:gd name="T12" fmla="*/ 1238 w 114"/>
                <a:gd name="T13" fmla="*/ 285 h 241"/>
                <a:gd name="T14" fmla="*/ 1145 w 114"/>
                <a:gd name="T15" fmla="*/ 227 h 241"/>
                <a:gd name="T16" fmla="*/ 1063 w 114"/>
                <a:gd name="T17" fmla="*/ 192 h 241"/>
                <a:gd name="T18" fmla="*/ 908 w 114"/>
                <a:gd name="T19" fmla="*/ 307 h 241"/>
                <a:gd name="T20" fmla="*/ 750 w 114"/>
                <a:gd name="T21" fmla="*/ 248 h 241"/>
                <a:gd name="T22" fmla="*/ 595 w 114"/>
                <a:gd name="T23" fmla="*/ 171 h 241"/>
                <a:gd name="T24" fmla="*/ 520 w 114"/>
                <a:gd name="T25" fmla="*/ 35 h 241"/>
                <a:gd name="T26" fmla="*/ 408 w 114"/>
                <a:gd name="T27" fmla="*/ 136 h 241"/>
                <a:gd name="T28" fmla="*/ 283 w 114"/>
                <a:gd name="T29" fmla="*/ 0 h 241"/>
                <a:gd name="T30" fmla="*/ 208 w 114"/>
                <a:gd name="T31" fmla="*/ 93 h 241"/>
                <a:gd name="T32" fmla="*/ 83 w 114"/>
                <a:gd name="T33" fmla="*/ 93 h 241"/>
                <a:gd name="T34" fmla="*/ 33 w 114"/>
                <a:gd name="T35" fmla="*/ 77 h 241"/>
                <a:gd name="T36" fmla="*/ 50 w 114"/>
                <a:gd name="T37" fmla="*/ 683 h 241"/>
                <a:gd name="T38" fmla="*/ 95 w 114"/>
                <a:gd name="T39" fmla="*/ 2070 h 241"/>
                <a:gd name="T40" fmla="*/ 20 w 114"/>
                <a:gd name="T41" fmla="*/ 3530 h 241"/>
                <a:gd name="T42" fmla="*/ 95 w 114"/>
                <a:gd name="T43" fmla="*/ 4578 h 241"/>
                <a:gd name="T44" fmla="*/ 1783 w 114"/>
                <a:gd name="T45" fmla="*/ 4578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4" h="241">
                  <a:moveTo>
                    <a:pt x="114" y="241"/>
                  </a:move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5"/>
                    <a:pt x="3" y="26"/>
                    <a:pt x="3" y="36"/>
                  </a:cubicBezTo>
                  <a:cubicBezTo>
                    <a:pt x="3" y="57"/>
                    <a:pt x="6" y="84"/>
                    <a:pt x="6" y="109"/>
                  </a:cubicBezTo>
                  <a:cubicBezTo>
                    <a:pt x="6" y="133"/>
                    <a:pt x="3" y="160"/>
                    <a:pt x="1" y="186"/>
                  </a:cubicBezTo>
                  <a:cubicBezTo>
                    <a:pt x="0" y="212"/>
                    <a:pt x="6" y="241"/>
                    <a:pt x="6" y="241"/>
                  </a:cubicBezTo>
                  <a:lnTo>
                    <a:pt x="114" y="24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605">
              <a:extLst>
                <a:ext uri="{FF2B5EF4-FFF2-40B4-BE49-F238E27FC236}">
                  <a16:creationId xmlns:a16="http://schemas.microsoft.com/office/drawing/2014/main" id="{ECFF3ACC-255D-4F51-87B6-150296248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373"/>
              <a:ext cx="335" cy="691"/>
            </a:xfrm>
            <a:custGeom>
              <a:avLst/>
              <a:gdLst>
                <a:gd name="T0" fmla="*/ 95 w 134"/>
                <a:gd name="T1" fmla="*/ 4920 h 259"/>
                <a:gd name="T2" fmla="*/ 95 w 134"/>
                <a:gd name="T3" fmla="*/ 4920 h 259"/>
                <a:gd name="T4" fmla="*/ 1095 w 134"/>
                <a:gd name="T5" fmla="*/ 4255 h 259"/>
                <a:gd name="T6" fmla="*/ 2083 w 134"/>
                <a:gd name="T7" fmla="*/ 4826 h 259"/>
                <a:gd name="T8" fmla="*/ 2020 w 134"/>
                <a:gd name="T9" fmla="*/ 3893 h 259"/>
                <a:gd name="T10" fmla="*/ 2095 w 134"/>
                <a:gd name="T11" fmla="*/ 2428 h 259"/>
                <a:gd name="T12" fmla="*/ 2050 w 134"/>
                <a:gd name="T13" fmla="*/ 1046 h 259"/>
                <a:gd name="T14" fmla="*/ 2033 w 134"/>
                <a:gd name="T15" fmla="*/ 435 h 259"/>
                <a:gd name="T16" fmla="*/ 2033 w 134"/>
                <a:gd name="T17" fmla="*/ 435 h 259"/>
                <a:gd name="T18" fmla="*/ 1938 w 134"/>
                <a:gd name="T19" fmla="*/ 264 h 259"/>
                <a:gd name="T20" fmla="*/ 1908 w 134"/>
                <a:gd name="T21" fmla="*/ 285 h 259"/>
                <a:gd name="T22" fmla="*/ 1800 w 134"/>
                <a:gd name="T23" fmla="*/ 171 h 259"/>
                <a:gd name="T24" fmla="*/ 1675 w 134"/>
                <a:gd name="T25" fmla="*/ 205 h 259"/>
                <a:gd name="T26" fmla="*/ 1625 w 134"/>
                <a:gd name="T27" fmla="*/ 93 h 259"/>
                <a:gd name="T28" fmla="*/ 1470 w 134"/>
                <a:gd name="T29" fmla="*/ 77 h 259"/>
                <a:gd name="T30" fmla="*/ 1395 w 134"/>
                <a:gd name="T31" fmla="*/ 115 h 259"/>
                <a:gd name="T32" fmla="*/ 1220 w 134"/>
                <a:gd name="T33" fmla="*/ 0 h 259"/>
                <a:gd name="T34" fmla="*/ 1113 w 134"/>
                <a:gd name="T35" fmla="*/ 192 h 259"/>
                <a:gd name="T36" fmla="*/ 1000 w 134"/>
                <a:gd name="T37" fmla="*/ 77 h 259"/>
                <a:gd name="T38" fmla="*/ 833 w 134"/>
                <a:gd name="T39" fmla="*/ 136 h 259"/>
                <a:gd name="T40" fmla="*/ 738 w 134"/>
                <a:gd name="T41" fmla="*/ 77 h 259"/>
                <a:gd name="T42" fmla="*/ 595 w 134"/>
                <a:gd name="T43" fmla="*/ 248 h 259"/>
                <a:gd name="T44" fmla="*/ 550 w 134"/>
                <a:gd name="T45" fmla="*/ 136 h 259"/>
                <a:gd name="T46" fmla="*/ 470 w 134"/>
                <a:gd name="T47" fmla="*/ 93 h 259"/>
                <a:gd name="T48" fmla="*/ 313 w 134"/>
                <a:gd name="T49" fmla="*/ 171 h 259"/>
                <a:gd name="T50" fmla="*/ 238 w 134"/>
                <a:gd name="T51" fmla="*/ 93 h 259"/>
                <a:gd name="T52" fmla="*/ 158 w 134"/>
                <a:gd name="T53" fmla="*/ 149 h 259"/>
                <a:gd name="T54" fmla="*/ 63 w 134"/>
                <a:gd name="T55" fmla="*/ 398 h 259"/>
                <a:gd name="T56" fmla="*/ 50 w 134"/>
                <a:gd name="T57" fmla="*/ 398 h 259"/>
                <a:gd name="T58" fmla="*/ 33 w 134"/>
                <a:gd name="T59" fmla="*/ 1502 h 259"/>
                <a:gd name="T60" fmla="*/ 83 w 134"/>
                <a:gd name="T61" fmla="*/ 2527 h 259"/>
                <a:gd name="T62" fmla="*/ 83 w 134"/>
                <a:gd name="T63" fmla="*/ 3858 h 259"/>
                <a:gd name="T64" fmla="*/ 95 w 134"/>
                <a:gd name="T65" fmla="*/ 4920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6" y="259"/>
                  </a:moveTo>
                  <a:cubicBezTo>
                    <a:pt x="6" y="259"/>
                    <a:pt x="6" y="259"/>
                    <a:pt x="6" y="259"/>
                  </a:cubicBezTo>
                  <a:cubicBezTo>
                    <a:pt x="6" y="240"/>
                    <a:pt x="35" y="224"/>
                    <a:pt x="70" y="224"/>
                  </a:cubicBezTo>
                  <a:cubicBezTo>
                    <a:pt x="102" y="224"/>
                    <a:pt x="129" y="237"/>
                    <a:pt x="133" y="254"/>
                  </a:cubicBezTo>
                  <a:cubicBezTo>
                    <a:pt x="131" y="244"/>
                    <a:pt x="128" y="224"/>
                    <a:pt x="129" y="205"/>
                  </a:cubicBezTo>
                  <a:cubicBezTo>
                    <a:pt x="131" y="179"/>
                    <a:pt x="134" y="152"/>
                    <a:pt x="134" y="128"/>
                  </a:cubicBezTo>
                  <a:cubicBezTo>
                    <a:pt x="134" y="103"/>
                    <a:pt x="131" y="76"/>
                    <a:pt x="131" y="55"/>
                  </a:cubicBezTo>
                  <a:cubicBezTo>
                    <a:pt x="131" y="45"/>
                    <a:pt x="131" y="34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3" y="59"/>
                    <a:pt x="2" y="79"/>
                  </a:cubicBezTo>
                  <a:cubicBezTo>
                    <a:pt x="0" y="100"/>
                    <a:pt x="5" y="111"/>
                    <a:pt x="5" y="133"/>
                  </a:cubicBezTo>
                  <a:cubicBezTo>
                    <a:pt x="5" y="156"/>
                    <a:pt x="7" y="181"/>
                    <a:pt x="5" y="203"/>
                  </a:cubicBezTo>
                  <a:cubicBezTo>
                    <a:pt x="4" y="226"/>
                    <a:pt x="6" y="240"/>
                    <a:pt x="6" y="25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606">
              <a:extLst>
                <a:ext uri="{FF2B5EF4-FFF2-40B4-BE49-F238E27FC236}">
                  <a16:creationId xmlns:a16="http://schemas.microsoft.com/office/drawing/2014/main" id="{279ECEC4-870E-4A9F-B49A-C7BEAAA5A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429"/>
              <a:ext cx="280" cy="755"/>
            </a:xfrm>
            <a:custGeom>
              <a:avLst/>
              <a:gdLst>
                <a:gd name="T0" fmla="*/ 20 w 112"/>
                <a:gd name="T1" fmla="*/ 5373 h 283"/>
                <a:gd name="T2" fmla="*/ 50 w 112"/>
                <a:gd name="T3" fmla="*/ 5373 h 283"/>
                <a:gd name="T4" fmla="*/ 175 w 112"/>
                <a:gd name="T5" fmla="*/ 5373 h 283"/>
                <a:gd name="T6" fmla="*/ 250 w 112"/>
                <a:gd name="T7" fmla="*/ 5202 h 283"/>
                <a:gd name="T8" fmla="*/ 375 w 112"/>
                <a:gd name="T9" fmla="*/ 5317 h 283"/>
                <a:gd name="T10" fmla="*/ 488 w 112"/>
                <a:gd name="T11" fmla="*/ 5224 h 283"/>
                <a:gd name="T12" fmla="*/ 563 w 112"/>
                <a:gd name="T13" fmla="*/ 5373 h 283"/>
                <a:gd name="T14" fmla="*/ 708 w 112"/>
                <a:gd name="T15" fmla="*/ 5202 h 283"/>
                <a:gd name="T16" fmla="*/ 875 w 112"/>
                <a:gd name="T17" fmla="*/ 5352 h 283"/>
                <a:gd name="T18" fmla="*/ 1095 w 112"/>
                <a:gd name="T19" fmla="*/ 5202 h 283"/>
                <a:gd name="T20" fmla="*/ 1113 w 112"/>
                <a:gd name="T21" fmla="*/ 5282 h 283"/>
                <a:gd name="T22" fmla="*/ 1208 w 112"/>
                <a:gd name="T23" fmla="*/ 5338 h 283"/>
                <a:gd name="T24" fmla="*/ 1313 w 112"/>
                <a:gd name="T25" fmla="*/ 5261 h 283"/>
                <a:gd name="T26" fmla="*/ 1500 w 112"/>
                <a:gd name="T27" fmla="*/ 5338 h 283"/>
                <a:gd name="T28" fmla="*/ 1625 w 112"/>
                <a:gd name="T29" fmla="*/ 5296 h 283"/>
                <a:gd name="T30" fmla="*/ 1750 w 112"/>
                <a:gd name="T31" fmla="*/ 5317 h 283"/>
                <a:gd name="T32" fmla="*/ 1750 w 112"/>
                <a:gd name="T33" fmla="*/ 5338 h 283"/>
                <a:gd name="T34" fmla="*/ 1750 w 112"/>
                <a:gd name="T35" fmla="*/ 0 h 283"/>
                <a:gd name="T36" fmla="*/ 63 w 112"/>
                <a:gd name="T37" fmla="*/ 0 h 283"/>
                <a:gd name="T38" fmla="*/ 63 w 112"/>
                <a:gd name="T39" fmla="*/ 478 h 283"/>
                <a:gd name="T40" fmla="*/ 83 w 112"/>
                <a:gd name="T41" fmla="*/ 1673 h 283"/>
                <a:gd name="T42" fmla="*/ 33 w 112"/>
                <a:gd name="T43" fmla="*/ 2561 h 283"/>
                <a:gd name="T44" fmla="*/ 20 w 112"/>
                <a:gd name="T45" fmla="*/ 3858 h 283"/>
                <a:gd name="T46" fmla="*/ 20 w 112"/>
                <a:gd name="T47" fmla="*/ 537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283">
                  <a:moveTo>
                    <a:pt x="1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6" y="282"/>
                    <a:pt x="56" y="282"/>
                    <a:pt x="56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4" y="277"/>
                    <a:pt x="84" y="277"/>
                    <a:pt x="84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2" y="281"/>
                    <a:pt x="112" y="281"/>
                    <a:pt x="112" y="28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43"/>
                    <a:pt x="6" y="73"/>
                    <a:pt x="5" y="88"/>
                  </a:cubicBezTo>
                  <a:cubicBezTo>
                    <a:pt x="4" y="102"/>
                    <a:pt x="3" y="118"/>
                    <a:pt x="2" y="135"/>
                  </a:cubicBezTo>
                  <a:cubicBezTo>
                    <a:pt x="1" y="153"/>
                    <a:pt x="0" y="177"/>
                    <a:pt x="1" y="203"/>
                  </a:cubicBezTo>
                  <a:cubicBezTo>
                    <a:pt x="1" y="224"/>
                    <a:pt x="1" y="260"/>
                    <a:pt x="1" y="28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607">
              <a:extLst>
                <a:ext uri="{FF2B5EF4-FFF2-40B4-BE49-F238E27FC236}">
                  <a16:creationId xmlns:a16="http://schemas.microsoft.com/office/drawing/2014/main" id="{25B5B416-35CF-444C-9E38-68E3CD41F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333"/>
              <a:ext cx="333" cy="851"/>
            </a:xfrm>
            <a:custGeom>
              <a:avLst/>
              <a:gdLst>
                <a:gd name="T0" fmla="*/ 33 w 133"/>
                <a:gd name="T1" fmla="*/ 5202 h 319"/>
                <a:gd name="T2" fmla="*/ 0 w 133"/>
                <a:gd name="T3" fmla="*/ 5773 h 319"/>
                <a:gd name="T4" fmla="*/ 50 w 133"/>
                <a:gd name="T5" fmla="*/ 5621 h 319"/>
                <a:gd name="T6" fmla="*/ 125 w 133"/>
                <a:gd name="T7" fmla="*/ 5509 h 319"/>
                <a:gd name="T8" fmla="*/ 220 w 133"/>
                <a:gd name="T9" fmla="*/ 5450 h 319"/>
                <a:gd name="T10" fmla="*/ 283 w 133"/>
                <a:gd name="T11" fmla="*/ 5522 h 319"/>
                <a:gd name="T12" fmla="*/ 438 w 133"/>
                <a:gd name="T13" fmla="*/ 5450 h 319"/>
                <a:gd name="T14" fmla="*/ 521 w 133"/>
                <a:gd name="T15" fmla="*/ 5487 h 319"/>
                <a:gd name="T16" fmla="*/ 563 w 133"/>
                <a:gd name="T17" fmla="*/ 5578 h 319"/>
                <a:gd name="T18" fmla="*/ 709 w 133"/>
                <a:gd name="T19" fmla="*/ 5407 h 319"/>
                <a:gd name="T20" fmla="*/ 801 w 133"/>
                <a:gd name="T21" fmla="*/ 5487 h 319"/>
                <a:gd name="T22" fmla="*/ 971 w 133"/>
                <a:gd name="T23" fmla="*/ 5429 h 319"/>
                <a:gd name="T24" fmla="*/ 1084 w 133"/>
                <a:gd name="T25" fmla="*/ 5544 h 319"/>
                <a:gd name="T26" fmla="*/ 1192 w 133"/>
                <a:gd name="T27" fmla="*/ 5450 h 319"/>
                <a:gd name="T28" fmla="*/ 1222 w 133"/>
                <a:gd name="T29" fmla="*/ 5373 h 319"/>
                <a:gd name="T30" fmla="*/ 1347 w 133"/>
                <a:gd name="T31" fmla="*/ 5544 h 319"/>
                <a:gd name="T32" fmla="*/ 1430 w 133"/>
                <a:gd name="T33" fmla="*/ 5509 h 319"/>
                <a:gd name="T34" fmla="*/ 1597 w 133"/>
                <a:gd name="T35" fmla="*/ 5522 h 319"/>
                <a:gd name="T36" fmla="*/ 1630 w 133"/>
                <a:gd name="T37" fmla="*/ 5658 h 319"/>
                <a:gd name="T38" fmla="*/ 1755 w 133"/>
                <a:gd name="T39" fmla="*/ 5621 h 319"/>
                <a:gd name="T40" fmla="*/ 1880 w 133"/>
                <a:gd name="T41" fmla="*/ 5714 h 319"/>
                <a:gd name="T42" fmla="*/ 1900 w 133"/>
                <a:gd name="T43" fmla="*/ 5864 h 319"/>
                <a:gd name="T44" fmla="*/ 1993 w 133"/>
                <a:gd name="T45" fmla="*/ 6034 h 319"/>
                <a:gd name="T46" fmla="*/ 2006 w 133"/>
                <a:gd name="T47" fmla="*/ 6056 h 319"/>
                <a:gd name="T48" fmla="*/ 2006 w 133"/>
                <a:gd name="T49" fmla="*/ 4540 h 319"/>
                <a:gd name="T50" fmla="*/ 2026 w 133"/>
                <a:gd name="T51" fmla="*/ 3244 h 319"/>
                <a:gd name="T52" fmla="*/ 2068 w 133"/>
                <a:gd name="T53" fmla="*/ 2356 h 319"/>
                <a:gd name="T54" fmla="*/ 2056 w 133"/>
                <a:gd name="T55" fmla="*/ 1160 h 319"/>
                <a:gd name="T56" fmla="*/ 2056 w 133"/>
                <a:gd name="T57" fmla="*/ 683 h 319"/>
                <a:gd name="T58" fmla="*/ 2056 w 133"/>
                <a:gd name="T59" fmla="*/ 683 h 319"/>
                <a:gd name="T60" fmla="*/ 1054 w 133"/>
                <a:gd name="T61" fmla="*/ 0 h 319"/>
                <a:gd name="T62" fmla="*/ 50 w 133"/>
                <a:gd name="T63" fmla="*/ 683 h 319"/>
                <a:gd name="T64" fmla="*/ 50 w 133"/>
                <a:gd name="T65" fmla="*/ 683 h 319"/>
                <a:gd name="T66" fmla="*/ 50 w 133"/>
                <a:gd name="T67" fmla="*/ 683 h 319"/>
                <a:gd name="T68" fmla="*/ 50 w 133"/>
                <a:gd name="T69" fmla="*/ 683 h 319"/>
                <a:gd name="T70" fmla="*/ 50 w 133"/>
                <a:gd name="T71" fmla="*/ 683 h 319"/>
                <a:gd name="T72" fmla="*/ 50 w 133"/>
                <a:gd name="T73" fmla="*/ 1139 h 319"/>
                <a:gd name="T74" fmla="*/ 0 w 133"/>
                <a:gd name="T75" fmla="*/ 2070 h 319"/>
                <a:gd name="T76" fmla="*/ 63 w 133"/>
                <a:gd name="T77" fmla="*/ 2961 h 319"/>
                <a:gd name="T78" fmla="*/ 0 w 133"/>
                <a:gd name="T79" fmla="*/ 4028 h 319"/>
                <a:gd name="T80" fmla="*/ 33 w 133"/>
                <a:gd name="T81" fmla="*/ 5202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2" y="274"/>
                  </a:moveTo>
                  <a:cubicBezTo>
                    <a:pt x="2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8" y="319"/>
                    <a:pt x="128" y="319"/>
                    <a:pt x="128" y="319"/>
                  </a:cubicBezTo>
                  <a:cubicBezTo>
                    <a:pt x="128" y="296"/>
                    <a:pt x="128" y="260"/>
                    <a:pt x="128" y="239"/>
                  </a:cubicBezTo>
                  <a:cubicBezTo>
                    <a:pt x="127" y="213"/>
                    <a:pt x="128" y="189"/>
                    <a:pt x="129" y="171"/>
                  </a:cubicBezTo>
                  <a:cubicBezTo>
                    <a:pt x="130" y="154"/>
                    <a:pt x="131" y="138"/>
                    <a:pt x="132" y="124"/>
                  </a:cubicBezTo>
                  <a:cubicBezTo>
                    <a:pt x="133" y="109"/>
                    <a:pt x="131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608">
              <a:extLst>
                <a:ext uri="{FF2B5EF4-FFF2-40B4-BE49-F238E27FC236}">
                  <a16:creationId xmlns:a16="http://schemas.microsoft.com/office/drawing/2014/main" id="{048E9D0A-9795-4D53-9F8D-66064A0BF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1429"/>
              <a:ext cx="272" cy="747"/>
            </a:xfrm>
            <a:custGeom>
              <a:avLst/>
              <a:gdLst>
                <a:gd name="T0" fmla="*/ 75 w 109"/>
                <a:gd name="T1" fmla="*/ 4976 h 280"/>
                <a:gd name="T2" fmla="*/ 137 w 109"/>
                <a:gd name="T3" fmla="*/ 5112 h 280"/>
                <a:gd name="T4" fmla="*/ 324 w 109"/>
                <a:gd name="T5" fmla="*/ 4954 h 280"/>
                <a:gd name="T6" fmla="*/ 437 w 109"/>
                <a:gd name="T7" fmla="*/ 5112 h 280"/>
                <a:gd name="T8" fmla="*/ 574 w 109"/>
                <a:gd name="T9" fmla="*/ 5125 h 280"/>
                <a:gd name="T10" fmla="*/ 729 w 109"/>
                <a:gd name="T11" fmla="*/ 4997 h 280"/>
                <a:gd name="T12" fmla="*/ 946 w 109"/>
                <a:gd name="T13" fmla="*/ 5168 h 280"/>
                <a:gd name="T14" fmla="*/ 1133 w 109"/>
                <a:gd name="T15" fmla="*/ 5112 h 280"/>
                <a:gd name="T16" fmla="*/ 1245 w 109"/>
                <a:gd name="T17" fmla="*/ 4976 h 280"/>
                <a:gd name="T18" fmla="*/ 1278 w 109"/>
                <a:gd name="T19" fmla="*/ 5146 h 280"/>
                <a:gd name="T20" fmla="*/ 1370 w 109"/>
                <a:gd name="T21" fmla="*/ 5317 h 280"/>
                <a:gd name="T22" fmla="*/ 1495 w 109"/>
                <a:gd name="T23" fmla="*/ 5282 h 280"/>
                <a:gd name="T24" fmla="*/ 1587 w 109"/>
                <a:gd name="T25" fmla="*/ 5261 h 280"/>
                <a:gd name="T26" fmla="*/ 1632 w 109"/>
                <a:gd name="T27" fmla="*/ 5090 h 280"/>
                <a:gd name="T28" fmla="*/ 1662 w 109"/>
                <a:gd name="T29" fmla="*/ 4519 h 280"/>
                <a:gd name="T30" fmla="*/ 1632 w 109"/>
                <a:gd name="T31" fmla="*/ 3345 h 280"/>
                <a:gd name="T32" fmla="*/ 1694 w 109"/>
                <a:gd name="T33" fmla="*/ 2278 h 280"/>
                <a:gd name="T34" fmla="*/ 1632 w 109"/>
                <a:gd name="T35" fmla="*/ 1387 h 280"/>
                <a:gd name="T36" fmla="*/ 1682 w 109"/>
                <a:gd name="T37" fmla="*/ 456 h 280"/>
                <a:gd name="T38" fmla="*/ 1682 w 109"/>
                <a:gd name="T39" fmla="*/ 0 h 280"/>
                <a:gd name="T40" fmla="*/ 0 w 109"/>
                <a:gd name="T41" fmla="*/ 0 h 280"/>
                <a:gd name="T42" fmla="*/ 0 w 109"/>
                <a:gd name="T43" fmla="*/ 5053 h 280"/>
                <a:gd name="T44" fmla="*/ 75 w 109"/>
                <a:gd name="T45" fmla="*/ 497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5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2" y="271"/>
                    <a:pt x="82" y="271"/>
                    <a:pt x="82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2" y="277"/>
                    <a:pt x="102" y="277"/>
                    <a:pt x="102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7" y="248"/>
                    <a:pt x="107" y="238"/>
                  </a:cubicBezTo>
                  <a:cubicBezTo>
                    <a:pt x="107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5" y="262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609">
              <a:extLst>
                <a:ext uri="{FF2B5EF4-FFF2-40B4-BE49-F238E27FC236}">
                  <a16:creationId xmlns:a16="http://schemas.microsoft.com/office/drawing/2014/main" id="{D971904D-7651-425D-9F30-44C8336B3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429"/>
              <a:ext cx="961" cy="1638"/>
            </a:xfrm>
            <a:custGeom>
              <a:avLst/>
              <a:gdLst>
                <a:gd name="T0" fmla="*/ 5844 w 384"/>
                <a:gd name="T1" fmla="*/ 0 h 614"/>
                <a:gd name="T2" fmla="*/ 5718 w 384"/>
                <a:gd name="T3" fmla="*/ 5338 h 614"/>
                <a:gd name="T4" fmla="*/ 5593 w 384"/>
                <a:gd name="T5" fmla="*/ 5295 h 614"/>
                <a:gd name="T6" fmla="*/ 5280 w 384"/>
                <a:gd name="T7" fmla="*/ 5258 h 614"/>
                <a:gd name="T8" fmla="*/ 5080 w 384"/>
                <a:gd name="T9" fmla="*/ 5279 h 614"/>
                <a:gd name="T10" fmla="*/ 4843 w 384"/>
                <a:gd name="T11" fmla="*/ 5352 h 614"/>
                <a:gd name="T12" fmla="*/ 4527 w 384"/>
                <a:gd name="T13" fmla="*/ 5373 h 614"/>
                <a:gd name="T14" fmla="*/ 4340 w 384"/>
                <a:gd name="T15" fmla="*/ 5317 h 614"/>
                <a:gd name="T16" fmla="*/ 4139 w 384"/>
                <a:gd name="T17" fmla="*/ 5373 h 614"/>
                <a:gd name="T18" fmla="*/ 3984 w 384"/>
                <a:gd name="T19" fmla="*/ 5373 h 614"/>
                <a:gd name="T20" fmla="*/ 3872 w 384"/>
                <a:gd name="T21" fmla="*/ 5181 h 614"/>
                <a:gd name="T22" fmla="*/ 3734 w 384"/>
                <a:gd name="T23" fmla="*/ 4938 h 614"/>
                <a:gd name="T24" fmla="*/ 3576 w 384"/>
                <a:gd name="T25" fmla="*/ 4839 h 614"/>
                <a:gd name="T26" fmla="*/ 3326 w 384"/>
                <a:gd name="T27" fmla="*/ 4861 h 614"/>
                <a:gd name="T28" fmla="*/ 3168 w 384"/>
                <a:gd name="T29" fmla="*/ 4767 h 614"/>
                <a:gd name="T30" fmla="*/ 2943 w 384"/>
                <a:gd name="T31" fmla="*/ 4746 h 614"/>
                <a:gd name="T32" fmla="*/ 2680 w 384"/>
                <a:gd name="T33" fmla="*/ 4725 h 614"/>
                <a:gd name="T34" fmla="*/ 2493 w 384"/>
                <a:gd name="T35" fmla="*/ 4805 h 614"/>
                <a:gd name="T36" fmla="*/ 2255 w 384"/>
                <a:gd name="T37" fmla="*/ 4839 h 614"/>
                <a:gd name="T38" fmla="*/ 2097 w 384"/>
                <a:gd name="T39" fmla="*/ 4826 h 614"/>
                <a:gd name="T40" fmla="*/ 1972 w 384"/>
                <a:gd name="T41" fmla="*/ 5087 h 614"/>
                <a:gd name="T42" fmla="*/ 1834 w 384"/>
                <a:gd name="T43" fmla="*/ 5279 h 614"/>
                <a:gd name="T44" fmla="*/ 1617 w 384"/>
                <a:gd name="T45" fmla="*/ 5146 h 614"/>
                <a:gd name="T46" fmla="*/ 1472 w 384"/>
                <a:gd name="T47" fmla="*/ 5109 h 614"/>
                <a:gd name="T48" fmla="*/ 1064 w 384"/>
                <a:gd name="T49" fmla="*/ 4997 h 614"/>
                <a:gd name="T50" fmla="*/ 771 w 384"/>
                <a:gd name="T51" fmla="*/ 5109 h 614"/>
                <a:gd name="T52" fmla="*/ 470 w 384"/>
                <a:gd name="T53" fmla="*/ 5109 h 614"/>
                <a:gd name="T54" fmla="*/ 333 w 384"/>
                <a:gd name="T55" fmla="*/ 5053 h 614"/>
                <a:gd name="T56" fmla="*/ 220 w 384"/>
                <a:gd name="T57" fmla="*/ 0 h 614"/>
                <a:gd name="T58" fmla="*/ 0 w 384"/>
                <a:gd name="T59" fmla="*/ 5850 h 614"/>
                <a:gd name="T60" fmla="*/ 220 w 384"/>
                <a:gd name="T61" fmla="*/ 11658 h 614"/>
                <a:gd name="T62" fmla="*/ 333 w 384"/>
                <a:gd name="T63" fmla="*/ 7174 h 614"/>
                <a:gd name="T64" fmla="*/ 408 w 384"/>
                <a:gd name="T65" fmla="*/ 7059 h 614"/>
                <a:gd name="T66" fmla="*/ 626 w 384"/>
                <a:gd name="T67" fmla="*/ 7059 h 614"/>
                <a:gd name="T68" fmla="*/ 908 w 384"/>
                <a:gd name="T69" fmla="*/ 6931 h 614"/>
                <a:gd name="T70" fmla="*/ 1284 w 384"/>
                <a:gd name="T71" fmla="*/ 6968 h 614"/>
                <a:gd name="T72" fmla="*/ 1617 w 384"/>
                <a:gd name="T73" fmla="*/ 6947 h 614"/>
                <a:gd name="T74" fmla="*/ 1834 w 384"/>
                <a:gd name="T75" fmla="*/ 7080 h 614"/>
                <a:gd name="T76" fmla="*/ 1992 w 384"/>
                <a:gd name="T77" fmla="*/ 7118 h 614"/>
                <a:gd name="T78" fmla="*/ 2160 w 384"/>
                <a:gd name="T79" fmla="*/ 6819 h 614"/>
                <a:gd name="T80" fmla="*/ 2397 w 384"/>
                <a:gd name="T81" fmla="*/ 6819 h 614"/>
                <a:gd name="T82" fmla="*/ 2525 w 384"/>
                <a:gd name="T83" fmla="*/ 6968 h 614"/>
                <a:gd name="T84" fmla="*/ 2755 w 384"/>
                <a:gd name="T85" fmla="*/ 6853 h 614"/>
                <a:gd name="T86" fmla="*/ 3043 w 384"/>
                <a:gd name="T87" fmla="*/ 6909 h 614"/>
                <a:gd name="T88" fmla="*/ 3326 w 384"/>
                <a:gd name="T89" fmla="*/ 6832 h 614"/>
                <a:gd name="T90" fmla="*/ 3556 w 384"/>
                <a:gd name="T91" fmla="*/ 6819 h 614"/>
                <a:gd name="T92" fmla="*/ 3734 w 384"/>
                <a:gd name="T93" fmla="*/ 6888 h 614"/>
                <a:gd name="T94" fmla="*/ 3872 w 384"/>
                <a:gd name="T95" fmla="*/ 6990 h 614"/>
                <a:gd name="T96" fmla="*/ 3964 w 384"/>
                <a:gd name="T97" fmla="*/ 7160 h 614"/>
                <a:gd name="T98" fmla="*/ 4139 w 384"/>
                <a:gd name="T99" fmla="*/ 7174 h 614"/>
                <a:gd name="T100" fmla="*/ 4340 w 384"/>
                <a:gd name="T101" fmla="*/ 7216 h 614"/>
                <a:gd name="T102" fmla="*/ 4527 w 384"/>
                <a:gd name="T103" fmla="*/ 7251 h 614"/>
                <a:gd name="T104" fmla="*/ 4843 w 384"/>
                <a:gd name="T105" fmla="*/ 7387 h 614"/>
                <a:gd name="T106" fmla="*/ 5080 w 384"/>
                <a:gd name="T107" fmla="*/ 7310 h 614"/>
                <a:gd name="T108" fmla="*/ 5280 w 384"/>
                <a:gd name="T109" fmla="*/ 7288 h 614"/>
                <a:gd name="T110" fmla="*/ 5593 w 384"/>
                <a:gd name="T111" fmla="*/ 7331 h 614"/>
                <a:gd name="T112" fmla="*/ 5718 w 384"/>
                <a:gd name="T113" fmla="*/ 7459 h 614"/>
                <a:gd name="T114" fmla="*/ 5844 w 384"/>
                <a:gd name="T115" fmla="*/ 11658 h 614"/>
                <a:gd name="T116" fmla="*/ 6019 w 384"/>
                <a:gd name="T117" fmla="*/ 6171 h 6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4" h="614">
                  <a:moveTo>
                    <a:pt x="373" y="148"/>
                  </a:moveTo>
                  <a:cubicBezTo>
                    <a:pt x="373" y="97"/>
                    <a:pt x="373" y="58"/>
                    <a:pt x="373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65" y="281"/>
                    <a:pt x="365" y="281"/>
                    <a:pt x="365" y="281"/>
                  </a:cubicBezTo>
                  <a:cubicBezTo>
                    <a:pt x="365" y="280"/>
                    <a:pt x="365" y="280"/>
                    <a:pt x="365" y="280"/>
                  </a:cubicBezTo>
                  <a:cubicBezTo>
                    <a:pt x="357" y="279"/>
                    <a:pt x="357" y="279"/>
                    <a:pt x="357" y="279"/>
                  </a:cubicBezTo>
                  <a:cubicBezTo>
                    <a:pt x="349" y="281"/>
                    <a:pt x="349" y="281"/>
                    <a:pt x="349" y="281"/>
                  </a:cubicBezTo>
                  <a:cubicBezTo>
                    <a:pt x="337" y="277"/>
                    <a:pt x="337" y="277"/>
                    <a:pt x="337" y="277"/>
                  </a:cubicBezTo>
                  <a:cubicBezTo>
                    <a:pt x="330" y="281"/>
                    <a:pt x="330" y="281"/>
                    <a:pt x="330" y="281"/>
                  </a:cubicBezTo>
                  <a:cubicBezTo>
                    <a:pt x="324" y="278"/>
                    <a:pt x="324" y="278"/>
                    <a:pt x="324" y="278"/>
                  </a:cubicBezTo>
                  <a:cubicBezTo>
                    <a:pt x="323" y="274"/>
                    <a:pt x="323" y="274"/>
                    <a:pt x="323" y="274"/>
                  </a:cubicBezTo>
                  <a:cubicBezTo>
                    <a:pt x="309" y="282"/>
                    <a:pt x="309" y="282"/>
                    <a:pt x="309" y="282"/>
                  </a:cubicBezTo>
                  <a:cubicBezTo>
                    <a:pt x="298" y="274"/>
                    <a:pt x="298" y="274"/>
                    <a:pt x="298" y="274"/>
                  </a:cubicBezTo>
                  <a:cubicBezTo>
                    <a:pt x="289" y="283"/>
                    <a:pt x="289" y="283"/>
                    <a:pt x="289" y="283"/>
                  </a:cubicBezTo>
                  <a:cubicBezTo>
                    <a:pt x="284" y="275"/>
                    <a:pt x="284" y="275"/>
                    <a:pt x="284" y="275"/>
                  </a:cubicBezTo>
                  <a:cubicBezTo>
                    <a:pt x="277" y="280"/>
                    <a:pt x="277" y="280"/>
                    <a:pt x="277" y="280"/>
                  </a:cubicBezTo>
                  <a:cubicBezTo>
                    <a:pt x="269" y="274"/>
                    <a:pt x="269" y="274"/>
                    <a:pt x="269" y="27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56" y="283"/>
                    <a:pt x="256" y="283"/>
                    <a:pt x="256" y="283"/>
                  </a:cubicBezTo>
                  <a:cubicBezTo>
                    <a:pt x="254" y="283"/>
                    <a:pt x="254" y="283"/>
                    <a:pt x="254" y="283"/>
                  </a:cubicBezTo>
                  <a:cubicBezTo>
                    <a:pt x="253" y="282"/>
                    <a:pt x="253" y="282"/>
                    <a:pt x="253" y="282"/>
                  </a:cubicBezTo>
                  <a:cubicBezTo>
                    <a:pt x="247" y="273"/>
                    <a:pt x="247" y="273"/>
                    <a:pt x="247" y="273"/>
                  </a:cubicBezTo>
                  <a:cubicBezTo>
                    <a:pt x="246" y="265"/>
                    <a:pt x="246" y="265"/>
                    <a:pt x="246" y="265"/>
                  </a:cubicBezTo>
                  <a:cubicBezTo>
                    <a:pt x="238" y="260"/>
                    <a:pt x="238" y="260"/>
                    <a:pt x="238" y="260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17" y="254"/>
                    <a:pt x="217" y="254"/>
                    <a:pt x="217" y="254"/>
                  </a:cubicBezTo>
                  <a:cubicBezTo>
                    <a:pt x="212" y="256"/>
                    <a:pt x="212" y="256"/>
                    <a:pt x="212" y="256"/>
                  </a:cubicBezTo>
                  <a:cubicBezTo>
                    <a:pt x="204" y="247"/>
                    <a:pt x="204" y="247"/>
                    <a:pt x="204" y="247"/>
                  </a:cubicBezTo>
                  <a:cubicBezTo>
                    <a:pt x="202" y="251"/>
                    <a:pt x="202" y="251"/>
                    <a:pt x="202" y="251"/>
                  </a:cubicBezTo>
                  <a:cubicBezTo>
                    <a:pt x="195" y="256"/>
                    <a:pt x="195" y="256"/>
                    <a:pt x="195" y="256"/>
                  </a:cubicBezTo>
                  <a:cubicBezTo>
                    <a:pt x="188" y="250"/>
                    <a:pt x="188" y="250"/>
                    <a:pt x="188" y="250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1" y="249"/>
                    <a:pt x="171" y="249"/>
                    <a:pt x="171" y="249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59" y="253"/>
                    <a:pt x="159" y="253"/>
                    <a:pt x="159" y="253"/>
                  </a:cubicBezTo>
                  <a:cubicBezTo>
                    <a:pt x="154" y="251"/>
                    <a:pt x="154" y="251"/>
                    <a:pt x="154" y="251"/>
                  </a:cubicBezTo>
                  <a:cubicBezTo>
                    <a:pt x="144" y="255"/>
                    <a:pt x="144" y="255"/>
                    <a:pt x="144" y="255"/>
                  </a:cubicBezTo>
                  <a:cubicBezTo>
                    <a:pt x="140" y="251"/>
                    <a:pt x="140" y="251"/>
                    <a:pt x="140" y="251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29" y="260"/>
                    <a:pt x="129" y="260"/>
                    <a:pt x="129" y="260"/>
                  </a:cubicBezTo>
                  <a:cubicBezTo>
                    <a:pt x="126" y="268"/>
                    <a:pt x="126" y="268"/>
                    <a:pt x="126" y="268"/>
                  </a:cubicBezTo>
                  <a:cubicBezTo>
                    <a:pt x="123" y="277"/>
                    <a:pt x="123" y="277"/>
                    <a:pt x="123" y="277"/>
                  </a:cubicBezTo>
                  <a:cubicBezTo>
                    <a:pt x="117" y="278"/>
                    <a:pt x="117" y="278"/>
                    <a:pt x="117" y="278"/>
                  </a:cubicBezTo>
                  <a:cubicBezTo>
                    <a:pt x="109" y="280"/>
                    <a:pt x="109" y="280"/>
                    <a:pt x="109" y="280"/>
                  </a:cubicBezTo>
                  <a:cubicBezTo>
                    <a:pt x="103" y="271"/>
                    <a:pt x="103" y="271"/>
                    <a:pt x="103" y="271"/>
                  </a:cubicBezTo>
                  <a:cubicBezTo>
                    <a:pt x="101" y="262"/>
                    <a:pt x="101" y="262"/>
                    <a:pt x="101" y="262"/>
                  </a:cubicBezTo>
                  <a:cubicBezTo>
                    <a:pt x="94" y="269"/>
                    <a:pt x="94" y="269"/>
                    <a:pt x="94" y="269"/>
                  </a:cubicBezTo>
                  <a:cubicBezTo>
                    <a:pt x="82" y="272"/>
                    <a:pt x="82" y="272"/>
                    <a:pt x="82" y="272"/>
                  </a:cubicBezTo>
                  <a:cubicBezTo>
                    <a:pt x="68" y="263"/>
                    <a:pt x="68" y="263"/>
                    <a:pt x="68" y="263"/>
                  </a:cubicBezTo>
                  <a:cubicBezTo>
                    <a:pt x="58" y="270"/>
                    <a:pt x="58" y="270"/>
                    <a:pt x="58" y="270"/>
                  </a:cubicBezTo>
                  <a:cubicBezTo>
                    <a:pt x="49" y="269"/>
                    <a:pt x="49" y="269"/>
                    <a:pt x="49" y="269"/>
                  </a:cubicBezTo>
                  <a:cubicBezTo>
                    <a:pt x="42" y="261"/>
                    <a:pt x="42" y="261"/>
                    <a:pt x="42" y="261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6" y="262"/>
                    <a:pt x="26" y="262"/>
                    <a:pt x="26" y="262"/>
                  </a:cubicBezTo>
                  <a:cubicBezTo>
                    <a:pt x="21" y="266"/>
                    <a:pt x="21" y="266"/>
                    <a:pt x="21" y="26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59"/>
                    <a:pt x="13" y="77"/>
                    <a:pt x="13" y="132"/>
                  </a:cubicBezTo>
                  <a:cubicBezTo>
                    <a:pt x="13" y="186"/>
                    <a:pt x="0" y="243"/>
                    <a:pt x="0" y="308"/>
                  </a:cubicBezTo>
                  <a:cubicBezTo>
                    <a:pt x="0" y="374"/>
                    <a:pt x="14" y="405"/>
                    <a:pt x="14" y="467"/>
                  </a:cubicBezTo>
                  <a:cubicBezTo>
                    <a:pt x="14" y="522"/>
                    <a:pt x="14" y="593"/>
                    <a:pt x="14" y="614"/>
                  </a:cubicBezTo>
                  <a:cubicBezTo>
                    <a:pt x="21" y="614"/>
                    <a:pt x="21" y="614"/>
                    <a:pt x="21" y="614"/>
                  </a:cubicBezTo>
                  <a:cubicBezTo>
                    <a:pt x="21" y="378"/>
                    <a:pt x="21" y="378"/>
                    <a:pt x="21" y="378"/>
                  </a:cubicBezTo>
                  <a:cubicBezTo>
                    <a:pt x="22" y="378"/>
                    <a:pt x="22" y="378"/>
                    <a:pt x="22" y="378"/>
                  </a:cubicBezTo>
                  <a:cubicBezTo>
                    <a:pt x="26" y="372"/>
                    <a:pt x="26" y="372"/>
                    <a:pt x="26" y="372"/>
                  </a:cubicBezTo>
                  <a:cubicBezTo>
                    <a:pt x="30" y="374"/>
                    <a:pt x="30" y="374"/>
                    <a:pt x="30" y="374"/>
                  </a:cubicBezTo>
                  <a:cubicBezTo>
                    <a:pt x="40" y="372"/>
                    <a:pt x="40" y="372"/>
                    <a:pt x="40" y="372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68" y="358"/>
                    <a:pt x="68" y="358"/>
                    <a:pt x="68" y="358"/>
                  </a:cubicBezTo>
                  <a:cubicBezTo>
                    <a:pt x="82" y="367"/>
                    <a:pt x="82" y="367"/>
                    <a:pt x="82" y="367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103" y="366"/>
                    <a:pt x="103" y="366"/>
                    <a:pt x="103" y="366"/>
                  </a:cubicBezTo>
                  <a:cubicBezTo>
                    <a:pt x="109" y="375"/>
                    <a:pt x="109" y="375"/>
                    <a:pt x="109" y="375"/>
                  </a:cubicBezTo>
                  <a:cubicBezTo>
                    <a:pt x="117" y="373"/>
                    <a:pt x="117" y="373"/>
                    <a:pt x="117" y="373"/>
                  </a:cubicBezTo>
                  <a:cubicBezTo>
                    <a:pt x="126" y="375"/>
                    <a:pt x="126" y="375"/>
                    <a:pt x="126" y="375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33" y="362"/>
                    <a:pt x="133" y="362"/>
                    <a:pt x="133" y="362"/>
                  </a:cubicBezTo>
                  <a:cubicBezTo>
                    <a:pt x="138" y="359"/>
                    <a:pt x="138" y="359"/>
                    <a:pt x="138" y="359"/>
                  </a:cubicBezTo>
                  <a:cubicBezTo>
                    <a:pt x="143" y="363"/>
                    <a:pt x="143" y="363"/>
                    <a:pt x="143" y="363"/>
                  </a:cubicBezTo>
                  <a:cubicBezTo>
                    <a:pt x="153" y="359"/>
                    <a:pt x="153" y="359"/>
                    <a:pt x="153" y="359"/>
                  </a:cubicBezTo>
                  <a:cubicBezTo>
                    <a:pt x="158" y="361"/>
                    <a:pt x="158" y="361"/>
                    <a:pt x="158" y="361"/>
                  </a:cubicBezTo>
                  <a:cubicBezTo>
                    <a:pt x="161" y="367"/>
                    <a:pt x="161" y="367"/>
                    <a:pt x="161" y="367"/>
                  </a:cubicBezTo>
                  <a:cubicBezTo>
                    <a:pt x="170" y="358"/>
                    <a:pt x="170" y="358"/>
                    <a:pt x="170" y="358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94" y="364"/>
                    <a:pt x="194" y="364"/>
                    <a:pt x="194" y="364"/>
                  </a:cubicBezTo>
                  <a:cubicBezTo>
                    <a:pt x="201" y="354"/>
                    <a:pt x="201" y="354"/>
                    <a:pt x="201" y="354"/>
                  </a:cubicBezTo>
                  <a:cubicBezTo>
                    <a:pt x="212" y="360"/>
                    <a:pt x="212" y="360"/>
                    <a:pt x="212" y="360"/>
                  </a:cubicBezTo>
                  <a:cubicBezTo>
                    <a:pt x="217" y="358"/>
                    <a:pt x="217" y="358"/>
                    <a:pt x="217" y="358"/>
                  </a:cubicBezTo>
                  <a:cubicBezTo>
                    <a:pt x="227" y="359"/>
                    <a:pt x="227" y="359"/>
                    <a:pt x="227" y="359"/>
                  </a:cubicBezTo>
                  <a:cubicBezTo>
                    <a:pt x="230" y="365"/>
                    <a:pt x="230" y="365"/>
                    <a:pt x="230" y="36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45" y="369"/>
                    <a:pt x="245" y="369"/>
                    <a:pt x="245" y="369"/>
                  </a:cubicBezTo>
                  <a:cubicBezTo>
                    <a:pt x="247" y="368"/>
                    <a:pt x="247" y="368"/>
                    <a:pt x="247" y="368"/>
                  </a:cubicBezTo>
                  <a:cubicBezTo>
                    <a:pt x="253" y="377"/>
                    <a:pt x="253" y="377"/>
                    <a:pt x="253" y="377"/>
                  </a:cubicBezTo>
                  <a:cubicBezTo>
                    <a:pt x="253" y="377"/>
                    <a:pt x="253" y="377"/>
                    <a:pt x="253" y="377"/>
                  </a:cubicBezTo>
                  <a:cubicBezTo>
                    <a:pt x="256" y="378"/>
                    <a:pt x="256" y="378"/>
                    <a:pt x="256" y="378"/>
                  </a:cubicBezTo>
                  <a:cubicBezTo>
                    <a:pt x="264" y="378"/>
                    <a:pt x="264" y="378"/>
                    <a:pt x="264" y="378"/>
                  </a:cubicBezTo>
                  <a:cubicBezTo>
                    <a:pt x="269" y="373"/>
                    <a:pt x="269" y="373"/>
                    <a:pt x="269" y="373"/>
                  </a:cubicBezTo>
                  <a:cubicBezTo>
                    <a:pt x="277" y="380"/>
                    <a:pt x="277" y="380"/>
                    <a:pt x="277" y="380"/>
                  </a:cubicBezTo>
                  <a:cubicBezTo>
                    <a:pt x="284" y="375"/>
                    <a:pt x="284" y="375"/>
                    <a:pt x="284" y="375"/>
                  </a:cubicBezTo>
                  <a:cubicBezTo>
                    <a:pt x="289" y="382"/>
                    <a:pt x="289" y="382"/>
                    <a:pt x="289" y="382"/>
                  </a:cubicBezTo>
                  <a:cubicBezTo>
                    <a:pt x="299" y="386"/>
                    <a:pt x="299" y="386"/>
                    <a:pt x="299" y="386"/>
                  </a:cubicBezTo>
                  <a:cubicBezTo>
                    <a:pt x="309" y="389"/>
                    <a:pt x="309" y="389"/>
                    <a:pt x="309" y="389"/>
                  </a:cubicBezTo>
                  <a:cubicBezTo>
                    <a:pt x="319" y="383"/>
                    <a:pt x="319" y="383"/>
                    <a:pt x="319" y="383"/>
                  </a:cubicBezTo>
                  <a:cubicBezTo>
                    <a:pt x="324" y="385"/>
                    <a:pt x="324" y="385"/>
                    <a:pt x="324" y="385"/>
                  </a:cubicBezTo>
                  <a:cubicBezTo>
                    <a:pt x="330" y="388"/>
                    <a:pt x="330" y="388"/>
                    <a:pt x="330" y="388"/>
                  </a:cubicBezTo>
                  <a:cubicBezTo>
                    <a:pt x="337" y="384"/>
                    <a:pt x="337" y="384"/>
                    <a:pt x="337" y="384"/>
                  </a:cubicBezTo>
                  <a:cubicBezTo>
                    <a:pt x="349" y="388"/>
                    <a:pt x="349" y="388"/>
                    <a:pt x="349" y="388"/>
                  </a:cubicBezTo>
                  <a:cubicBezTo>
                    <a:pt x="357" y="386"/>
                    <a:pt x="357" y="386"/>
                    <a:pt x="357" y="386"/>
                  </a:cubicBezTo>
                  <a:cubicBezTo>
                    <a:pt x="365" y="393"/>
                    <a:pt x="365" y="393"/>
                    <a:pt x="365" y="393"/>
                  </a:cubicBezTo>
                  <a:cubicBezTo>
                    <a:pt x="365" y="393"/>
                    <a:pt x="365" y="393"/>
                    <a:pt x="365" y="393"/>
                  </a:cubicBezTo>
                  <a:cubicBezTo>
                    <a:pt x="365" y="614"/>
                    <a:pt x="365" y="614"/>
                    <a:pt x="365" y="614"/>
                  </a:cubicBezTo>
                  <a:cubicBezTo>
                    <a:pt x="373" y="614"/>
                    <a:pt x="373" y="614"/>
                    <a:pt x="373" y="614"/>
                  </a:cubicBezTo>
                  <a:cubicBezTo>
                    <a:pt x="373" y="602"/>
                    <a:pt x="373" y="589"/>
                    <a:pt x="373" y="515"/>
                  </a:cubicBezTo>
                  <a:cubicBezTo>
                    <a:pt x="373" y="431"/>
                    <a:pt x="384" y="386"/>
                    <a:pt x="384" y="325"/>
                  </a:cubicBezTo>
                  <a:cubicBezTo>
                    <a:pt x="384" y="264"/>
                    <a:pt x="373" y="199"/>
                    <a:pt x="373" y="1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610">
              <a:extLst>
                <a:ext uri="{FF2B5EF4-FFF2-40B4-BE49-F238E27FC236}">
                  <a16:creationId xmlns:a16="http://schemas.microsoft.com/office/drawing/2014/main" id="{1DBC367A-4415-4908-B431-2CD808C9C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821"/>
              <a:ext cx="123" cy="987"/>
            </a:xfrm>
            <a:custGeom>
              <a:avLst/>
              <a:gdLst>
                <a:gd name="T0" fmla="*/ 0 w 49"/>
                <a:gd name="T1" fmla="*/ 0 h 370"/>
                <a:gd name="T2" fmla="*/ 618 w 49"/>
                <a:gd name="T3" fmla="*/ 21 h 370"/>
                <a:gd name="T4" fmla="*/ 776 w 49"/>
                <a:gd name="T5" fmla="*/ 3380 h 370"/>
                <a:gd name="T6" fmla="*/ 597 w 49"/>
                <a:gd name="T7" fmla="*/ 6968 h 370"/>
                <a:gd name="T8" fmla="*/ 301 w 49"/>
                <a:gd name="T9" fmla="*/ 7024 h 3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70">
                  <a:moveTo>
                    <a:pt x="0" y="0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39" y="52"/>
                    <a:pt x="49" y="117"/>
                    <a:pt x="49" y="178"/>
                  </a:cubicBezTo>
                  <a:cubicBezTo>
                    <a:pt x="49" y="239"/>
                    <a:pt x="38" y="283"/>
                    <a:pt x="38" y="367"/>
                  </a:cubicBezTo>
                  <a:cubicBezTo>
                    <a:pt x="19" y="370"/>
                    <a:pt x="19" y="370"/>
                    <a:pt x="19" y="37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611">
              <a:extLst>
                <a:ext uri="{FF2B5EF4-FFF2-40B4-BE49-F238E27FC236}">
                  <a16:creationId xmlns:a16="http://schemas.microsoft.com/office/drawing/2014/main" id="{F2404E88-42B0-43B2-A06A-08FC88B02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429"/>
              <a:ext cx="48" cy="1638"/>
            </a:xfrm>
            <a:custGeom>
              <a:avLst/>
              <a:gdLst>
                <a:gd name="T0" fmla="*/ 129 w 19"/>
                <a:gd name="T1" fmla="*/ 0 h 614"/>
                <a:gd name="T2" fmla="*/ 0 w 19"/>
                <a:gd name="T3" fmla="*/ 0 h 614"/>
                <a:gd name="T4" fmla="*/ 0 w 19"/>
                <a:gd name="T5" fmla="*/ 2812 h 614"/>
                <a:gd name="T6" fmla="*/ 20 w 19"/>
                <a:gd name="T7" fmla="*/ 2812 h 614"/>
                <a:gd name="T8" fmla="*/ 179 w 19"/>
                <a:gd name="T9" fmla="*/ 6171 h 614"/>
                <a:gd name="T10" fmla="*/ 0 w 19"/>
                <a:gd name="T11" fmla="*/ 9756 h 614"/>
                <a:gd name="T12" fmla="*/ 0 w 19"/>
                <a:gd name="T13" fmla="*/ 9799 h 614"/>
                <a:gd name="T14" fmla="*/ 0 w 19"/>
                <a:gd name="T15" fmla="*/ 11658 h 614"/>
                <a:gd name="T16" fmla="*/ 129 w 19"/>
                <a:gd name="T17" fmla="*/ 11658 h 614"/>
                <a:gd name="T18" fmla="*/ 129 w 19"/>
                <a:gd name="T19" fmla="*/ 9777 h 614"/>
                <a:gd name="T20" fmla="*/ 306 w 19"/>
                <a:gd name="T21" fmla="*/ 6171 h 614"/>
                <a:gd name="T22" fmla="*/ 129 w 19"/>
                <a:gd name="T23" fmla="*/ 2812 h 614"/>
                <a:gd name="T24" fmla="*/ 129 w 19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" h="614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1" y="148"/>
                    <a:pt x="1" y="148"/>
                  </a:cubicBezTo>
                  <a:cubicBezTo>
                    <a:pt x="1" y="199"/>
                    <a:pt x="11" y="264"/>
                    <a:pt x="11" y="325"/>
                  </a:cubicBezTo>
                  <a:cubicBezTo>
                    <a:pt x="11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8" y="614"/>
                    <a:pt x="8" y="614"/>
                    <a:pt x="8" y="614"/>
                  </a:cubicBezTo>
                  <a:cubicBezTo>
                    <a:pt x="8" y="602"/>
                    <a:pt x="8" y="589"/>
                    <a:pt x="8" y="515"/>
                  </a:cubicBezTo>
                  <a:cubicBezTo>
                    <a:pt x="8" y="431"/>
                    <a:pt x="19" y="386"/>
                    <a:pt x="19" y="325"/>
                  </a:cubicBezTo>
                  <a:cubicBezTo>
                    <a:pt x="19" y="264"/>
                    <a:pt x="8" y="199"/>
                    <a:pt x="8" y="148"/>
                  </a:cubicBezTo>
                  <a:cubicBezTo>
                    <a:pt x="8" y="97"/>
                    <a:pt x="8" y="58"/>
                    <a:pt x="8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612">
              <a:extLst>
                <a:ext uri="{FF2B5EF4-FFF2-40B4-BE49-F238E27FC236}">
                  <a16:creationId xmlns:a16="http://schemas.microsoft.com/office/drawing/2014/main" id="{F9F3FDC7-715B-4CB5-BECD-42D60C9C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779"/>
              <a:ext cx="98" cy="845"/>
            </a:xfrm>
            <a:custGeom>
              <a:avLst/>
              <a:gdLst>
                <a:gd name="T0" fmla="*/ 209 w 39"/>
                <a:gd name="T1" fmla="*/ 0 h 317"/>
                <a:gd name="T2" fmla="*/ 0 w 39"/>
                <a:gd name="T3" fmla="*/ 3353 h 317"/>
                <a:gd name="T4" fmla="*/ 209 w 39"/>
                <a:gd name="T5" fmla="*/ 6003 h 317"/>
                <a:gd name="T6" fmla="*/ 618 w 39"/>
                <a:gd name="T7" fmla="*/ 5699 h 317"/>
                <a:gd name="T8" fmla="*/ 588 w 39"/>
                <a:gd name="T9" fmla="*/ 589 h 3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17">
                  <a:moveTo>
                    <a:pt x="13" y="0"/>
                  </a:moveTo>
                  <a:cubicBezTo>
                    <a:pt x="13" y="54"/>
                    <a:pt x="0" y="111"/>
                    <a:pt x="0" y="177"/>
                  </a:cubicBezTo>
                  <a:cubicBezTo>
                    <a:pt x="0" y="235"/>
                    <a:pt x="9" y="266"/>
                    <a:pt x="13" y="317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7" y="31"/>
                    <a:pt x="37" y="31"/>
                    <a:pt x="37" y="3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613">
              <a:extLst>
                <a:ext uri="{FF2B5EF4-FFF2-40B4-BE49-F238E27FC236}">
                  <a16:creationId xmlns:a16="http://schemas.microsoft.com/office/drawing/2014/main" id="{2D6BBDF8-105C-449E-809E-FEA7C24E9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429"/>
              <a:ext cx="53" cy="1638"/>
            </a:xfrm>
            <a:custGeom>
              <a:avLst/>
              <a:gdLst>
                <a:gd name="T0" fmla="*/ 338 w 21"/>
                <a:gd name="T1" fmla="*/ 11658 h 614"/>
                <a:gd name="T2" fmla="*/ 338 w 21"/>
                <a:gd name="T3" fmla="*/ 8505 h 614"/>
                <a:gd name="T4" fmla="*/ 126 w 21"/>
                <a:gd name="T5" fmla="*/ 5850 h 614"/>
                <a:gd name="T6" fmla="*/ 338 w 21"/>
                <a:gd name="T7" fmla="*/ 2484 h 614"/>
                <a:gd name="T8" fmla="*/ 338 w 21"/>
                <a:gd name="T9" fmla="*/ 0 h 614"/>
                <a:gd name="T10" fmla="*/ 222 w 21"/>
                <a:gd name="T11" fmla="*/ 0 h 614"/>
                <a:gd name="T12" fmla="*/ 209 w 21"/>
                <a:gd name="T13" fmla="*/ 2505 h 614"/>
                <a:gd name="T14" fmla="*/ 0 w 21"/>
                <a:gd name="T15" fmla="*/ 5850 h 614"/>
                <a:gd name="T16" fmla="*/ 222 w 21"/>
                <a:gd name="T17" fmla="*/ 8868 h 614"/>
                <a:gd name="T18" fmla="*/ 222 w 21"/>
                <a:gd name="T19" fmla="*/ 11658 h 614"/>
                <a:gd name="T20" fmla="*/ 338 w 21"/>
                <a:gd name="T21" fmla="*/ 11658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614">
                  <a:moveTo>
                    <a:pt x="21" y="614"/>
                  </a:moveTo>
                  <a:cubicBezTo>
                    <a:pt x="21" y="448"/>
                    <a:pt x="21" y="448"/>
                    <a:pt x="21" y="448"/>
                  </a:cubicBezTo>
                  <a:cubicBezTo>
                    <a:pt x="17" y="397"/>
                    <a:pt x="8" y="366"/>
                    <a:pt x="8" y="308"/>
                  </a:cubicBezTo>
                  <a:cubicBezTo>
                    <a:pt x="8" y="242"/>
                    <a:pt x="21" y="185"/>
                    <a:pt x="21" y="13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59"/>
                    <a:pt x="13" y="77"/>
                    <a:pt x="13" y="132"/>
                  </a:cubicBezTo>
                  <a:cubicBezTo>
                    <a:pt x="13" y="186"/>
                    <a:pt x="0" y="243"/>
                    <a:pt x="0" y="308"/>
                  </a:cubicBezTo>
                  <a:cubicBezTo>
                    <a:pt x="0" y="374"/>
                    <a:pt x="14" y="405"/>
                    <a:pt x="14" y="467"/>
                  </a:cubicBezTo>
                  <a:cubicBezTo>
                    <a:pt x="14" y="522"/>
                    <a:pt x="14" y="593"/>
                    <a:pt x="14" y="614"/>
                  </a:cubicBezTo>
                  <a:lnTo>
                    <a:pt x="21" y="614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614">
              <a:extLst>
                <a:ext uri="{FF2B5EF4-FFF2-40B4-BE49-F238E27FC236}">
                  <a16:creationId xmlns:a16="http://schemas.microsoft.com/office/drawing/2014/main" id="{F224661F-C753-4EE6-BAB3-C27A1BBE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144"/>
              <a:ext cx="898" cy="285"/>
            </a:xfrm>
            <a:custGeom>
              <a:avLst/>
              <a:gdLst>
                <a:gd name="T0" fmla="*/ 2804 w 359"/>
                <a:gd name="T1" fmla="*/ 0 h 107"/>
                <a:gd name="T2" fmla="*/ 0 w 359"/>
                <a:gd name="T3" fmla="*/ 2022 h 107"/>
                <a:gd name="T4" fmla="*/ 113 w 359"/>
                <a:gd name="T5" fmla="*/ 2022 h 107"/>
                <a:gd name="T6" fmla="*/ 2804 w 359"/>
                <a:gd name="T7" fmla="*/ 136 h 107"/>
                <a:gd name="T8" fmla="*/ 5493 w 359"/>
                <a:gd name="T9" fmla="*/ 2022 h 107"/>
                <a:gd name="T10" fmla="*/ 5618 w 359"/>
                <a:gd name="T11" fmla="*/ 2022 h 107"/>
                <a:gd name="T12" fmla="*/ 2804 w 359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9" h="107">
                  <a:moveTo>
                    <a:pt x="179" y="0"/>
                  </a:moveTo>
                  <a:cubicBezTo>
                    <a:pt x="82" y="0"/>
                    <a:pt x="0" y="49"/>
                    <a:pt x="0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54"/>
                    <a:pt x="84" y="7"/>
                    <a:pt x="179" y="7"/>
                  </a:cubicBezTo>
                  <a:cubicBezTo>
                    <a:pt x="274" y="7"/>
                    <a:pt x="351" y="54"/>
                    <a:pt x="351" y="107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59" y="49"/>
                    <a:pt x="276" y="0"/>
                    <a:pt x="179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615">
              <a:extLst>
                <a:ext uri="{FF2B5EF4-FFF2-40B4-BE49-F238E27FC236}">
                  <a16:creationId xmlns:a16="http://schemas.microsoft.com/office/drawing/2014/main" id="{D6F2C14B-9EBE-4E6A-ABFD-33EFB57B2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504"/>
              <a:ext cx="22" cy="547"/>
            </a:xfrm>
            <a:custGeom>
              <a:avLst/>
              <a:gdLst>
                <a:gd name="T0" fmla="*/ 132 w 9"/>
                <a:gd name="T1" fmla="*/ 0 h 205"/>
                <a:gd name="T2" fmla="*/ 132 w 9"/>
                <a:gd name="T3" fmla="*/ 3896 h 205"/>
                <a:gd name="T4" fmla="*/ 0 w 9"/>
                <a:gd name="T5" fmla="*/ 1766 h 205"/>
                <a:gd name="T6" fmla="*/ 132 w 9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05">
                  <a:moveTo>
                    <a:pt x="9" y="0"/>
                  </a:moveTo>
                  <a:cubicBezTo>
                    <a:pt x="9" y="205"/>
                    <a:pt x="9" y="205"/>
                    <a:pt x="9" y="205"/>
                  </a:cubicBezTo>
                  <a:cubicBezTo>
                    <a:pt x="6" y="191"/>
                    <a:pt x="0" y="116"/>
                    <a:pt x="0" y="93"/>
                  </a:cubicBezTo>
                  <a:cubicBezTo>
                    <a:pt x="0" y="7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616">
              <a:extLst>
                <a:ext uri="{FF2B5EF4-FFF2-40B4-BE49-F238E27FC236}">
                  <a16:creationId xmlns:a16="http://schemas.microsoft.com/office/drawing/2014/main" id="{A4DA76F8-F885-4FF9-99A4-5F4392228B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0" y="2080"/>
              <a:ext cx="888" cy="456"/>
            </a:xfrm>
            <a:custGeom>
              <a:avLst/>
              <a:gdLst>
                <a:gd name="T0" fmla="*/ 5476 w 355"/>
                <a:gd name="T1" fmla="*/ 1741 h 171"/>
                <a:gd name="T2" fmla="*/ 5351 w 355"/>
                <a:gd name="T3" fmla="*/ 989 h 171"/>
                <a:gd name="T4" fmla="*/ 5163 w 355"/>
                <a:gd name="T5" fmla="*/ 1480 h 171"/>
                <a:gd name="T6" fmla="*/ 4975 w 355"/>
                <a:gd name="T7" fmla="*/ 568 h 171"/>
                <a:gd name="T8" fmla="*/ 4943 w 355"/>
                <a:gd name="T9" fmla="*/ 1480 h 171"/>
                <a:gd name="T10" fmla="*/ 4618 w 355"/>
                <a:gd name="T11" fmla="*/ 491 h 171"/>
                <a:gd name="T12" fmla="*/ 4097 w 355"/>
                <a:gd name="T13" fmla="*/ 1459 h 171"/>
                <a:gd name="T14" fmla="*/ 3805 w 355"/>
                <a:gd name="T15" fmla="*/ 875 h 171"/>
                <a:gd name="T16" fmla="*/ 3597 w 355"/>
                <a:gd name="T17" fmla="*/ 397 h 171"/>
                <a:gd name="T18" fmla="*/ 2847 w 355"/>
                <a:gd name="T19" fmla="*/ 853 h 171"/>
                <a:gd name="T20" fmla="*/ 2284 w 355"/>
                <a:gd name="T21" fmla="*/ 888 h 171"/>
                <a:gd name="T22" fmla="*/ 1658 w 355"/>
                <a:gd name="T23" fmla="*/ 419 h 171"/>
                <a:gd name="T24" fmla="*/ 1814 w 355"/>
                <a:gd name="T25" fmla="*/ 1501 h 171"/>
                <a:gd name="T26" fmla="*/ 1471 w 355"/>
                <a:gd name="T27" fmla="*/ 1685 h 171"/>
                <a:gd name="T28" fmla="*/ 1271 w 355"/>
                <a:gd name="T29" fmla="*/ 853 h 171"/>
                <a:gd name="T30" fmla="*/ 1126 w 355"/>
                <a:gd name="T31" fmla="*/ 797 h 171"/>
                <a:gd name="T32" fmla="*/ 938 w 355"/>
                <a:gd name="T33" fmla="*/ 227 h 171"/>
                <a:gd name="T34" fmla="*/ 738 w 355"/>
                <a:gd name="T35" fmla="*/ 931 h 171"/>
                <a:gd name="T36" fmla="*/ 408 w 355"/>
                <a:gd name="T37" fmla="*/ 264 h 171"/>
                <a:gd name="T38" fmla="*/ 250 w 355"/>
                <a:gd name="T39" fmla="*/ 1059 h 171"/>
                <a:gd name="T40" fmla="*/ 188 w 355"/>
                <a:gd name="T41" fmla="*/ 2867 h 171"/>
                <a:gd name="T42" fmla="*/ 238 w 355"/>
                <a:gd name="T43" fmla="*/ 2445 h 171"/>
                <a:gd name="T44" fmla="*/ 425 w 355"/>
                <a:gd name="T45" fmla="*/ 1629 h 171"/>
                <a:gd name="T46" fmla="*/ 625 w 355"/>
                <a:gd name="T47" fmla="*/ 2424 h 171"/>
                <a:gd name="T48" fmla="*/ 783 w 355"/>
                <a:gd name="T49" fmla="*/ 2275 h 171"/>
                <a:gd name="T50" fmla="*/ 1063 w 355"/>
                <a:gd name="T51" fmla="*/ 2504 h 171"/>
                <a:gd name="T52" fmla="*/ 1158 w 355"/>
                <a:gd name="T53" fmla="*/ 1971 h 171"/>
                <a:gd name="T54" fmla="*/ 1846 w 355"/>
                <a:gd name="T55" fmla="*/ 1912 h 171"/>
                <a:gd name="T56" fmla="*/ 2146 w 355"/>
                <a:gd name="T57" fmla="*/ 2253 h 171"/>
                <a:gd name="T58" fmla="*/ 2051 w 355"/>
                <a:gd name="T59" fmla="*/ 1592 h 171"/>
                <a:gd name="T60" fmla="*/ 2534 w 355"/>
                <a:gd name="T61" fmla="*/ 1707 h 171"/>
                <a:gd name="T62" fmla="*/ 2629 w 355"/>
                <a:gd name="T63" fmla="*/ 2275 h 171"/>
                <a:gd name="T64" fmla="*/ 2992 w 355"/>
                <a:gd name="T65" fmla="*/ 1933 h 171"/>
                <a:gd name="T66" fmla="*/ 3367 w 355"/>
                <a:gd name="T67" fmla="*/ 2253 h 171"/>
                <a:gd name="T68" fmla="*/ 3785 w 355"/>
                <a:gd name="T69" fmla="*/ 1843 h 171"/>
                <a:gd name="T70" fmla="*/ 4067 w 355"/>
                <a:gd name="T71" fmla="*/ 2653 h 171"/>
                <a:gd name="T72" fmla="*/ 4493 w 355"/>
                <a:gd name="T73" fmla="*/ 2355 h 171"/>
                <a:gd name="T74" fmla="*/ 4663 w 355"/>
                <a:gd name="T75" fmla="*/ 2616 h 171"/>
                <a:gd name="T76" fmla="*/ 4900 w 355"/>
                <a:gd name="T77" fmla="*/ 2312 h 171"/>
                <a:gd name="T78" fmla="*/ 5163 w 355"/>
                <a:gd name="T79" fmla="*/ 1728 h 171"/>
                <a:gd name="T80" fmla="*/ 5275 w 355"/>
                <a:gd name="T81" fmla="*/ 3051 h 171"/>
                <a:gd name="T82" fmla="*/ 988 w 355"/>
                <a:gd name="T83" fmla="*/ 1344 h 171"/>
                <a:gd name="T84" fmla="*/ 958 w 355"/>
                <a:gd name="T85" fmla="*/ 1856 h 171"/>
                <a:gd name="T86" fmla="*/ 658 w 355"/>
                <a:gd name="T87" fmla="*/ 2184 h 171"/>
                <a:gd name="T88" fmla="*/ 583 w 355"/>
                <a:gd name="T89" fmla="*/ 1421 h 171"/>
                <a:gd name="T90" fmla="*/ 988 w 355"/>
                <a:gd name="T91" fmla="*/ 1344 h 171"/>
                <a:gd name="T92" fmla="*/ 2346 w 355"/>
                <a:gd name="T93" fmla="*/ 1501 h 171"/>
                <a:gd name="T94" fmla="*/ 2804 w 355"/>
                <a:gd name="T95" fmla="*/ 1003 h 171"/>
                <a:gd name="T96" fmla="*/ 3647 w 355"/>
                <a:gd name="T97" fmla="*/ 1707 h 171"/>
                <a:gd name="T98" fmla="*/ 3097 w 355"/>
                <a:gd name="T99" fmla="*/ 1536 h 171"/>
                <a:gd name="T100" fmla="*/ 3647 w 355"/>
                <a:gd name="T101" fmla="*/ 1387 h 171"/>
                <a:gd name="T102" fmla="*/ 3504 w 355"/>
                <a:gd name="T103" fmla="*/ 1216 h 171"/>
                <a:gd name="T104" fmla="*/ 3742 w 355"/>
                <a:gd name="T105" fmla="*/ 1195 h 171"/>
                <a:gd name="T106" fmla="*/ 4255 w 355"/>
                <a:gd name="T107" fmla="*/ 1536 h 171"/>
                <a:gd name="T108" fmla="*/ 4600 w 355"/>
                <a:gd name="T109" fmla="*/ 1331 h 171"/>
                <a:gd name="T110" fmla="*/ 4963 w 355"/>
                <a:gd name="T111" fmla="*/ 1933 h 171"/>
                <a:gd name="T112" fmla="*/ 4963 w 355"/>
                <a:gd name="T113" fmla="*/ 1899 h 17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5" h="171">
                  <a:moveTo>
                    <a:pt x="348" y="121"/>
                  </a:moveTo>
                  <a:cubicBezTo>
                    <a:pt x="347" y="116"/>
                    <a:pt x="347" y="112"/>
                    <a:pt x="346" y="108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7" y="102"/>
                    <a:pt x="348" y="97"/>
                    <a:pt x="350" y="92"/>
                  </a:cubicBezTo>
                  <a:cubicBezTo>
                    <a:pt x="352" y="85"/>
                    <a:pt x="355" y="78"/>
                    <a:pt x="354" y="70"/>
                  </a:cubicBezTo>
                  <a:cubicBezTo>
                    <a:pt x="354" y="63"/>
                    <a:pt x="352" y="57"/>
                    <a:pt x="351" y="50"/>
                  </a:cubicBezTo>
                  <a:cubicBezTo>
                    <a:pt x="349" y="43"/>
                    <a:pt x="347" y="39"/>
                    <a:pt x="347" y="32"/>
                  </a:cubicBezTo>
                  <a:cubicBezTo>
                    <a:pt x="347" y="29"/>
                    <a:pt x="339" y="32"/>
                    <a:pt x="339" y="34"/>
                  </a:cubicBezTo>
                  <a:cubicBezTo>
                    <a:pt x="338" y="42"/>
                    <a:pt x="340" y="44"/>
                    <a:pt x="342" y="52"/>
                  </a:cubicBezTo>
                  <a:cubicBezTo>
                    <a:pt x="344" y="59"/>
                    <a:pt x="345" y="64"/>
                    <a:pt x="345" y="70"/>
                  </a:cubicBezTo>
                  <a:cubicBezTo>
                    <a:pt x="345" y="75"/>
                    <a:pt x="344" y="80"/>
                    <a:pt x="343" y="84"/>
                  </a:cubicBezTo>
                  <a:cubicBezTo>
                    <a:pt x="342" y="86"/>
                    <a:pt x="339" y="88"/>
                    <a:pt x="337" y="86"/>
                  </a:cubicBezTo>
                  <a:cubicBezTo>
                    <a:pt x="335" y="83"/>
                    <a:pt x="332" y="81"/>
                    <a:pt x="329" y="80"/>
                  </a:cubicBezTo>
                  <a:cubicBezTo>
                    <a:pt x="330" y="78"/>
                    <a:pt x="330" y="78"/>
                    <a:pt x="330" y="78"/>
                  </a:cubicBezTo>
                  <a:cubicBezTo>
                    <a:pt x="331" y="69"/>
                    <a:pt x="330" y="60"/>
                    <a:pt x="330" y="51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30" y="41"/>
                    <a:pt x="329" y="38"/>
                    <a:pt x="328" y="35"/>
                  </a:cubicBezTo>
                  <a:cubicBezTo>
                    <a:pt x="327" y="33"/>
                    <a:pt x="326" y="33"/>
                    <a:pt x="327" y="32"/>
                  </a:cubicBezTo>
                  <a:cubicBezTo>
                    <a:pt x="328" y="29"/>
                    <a:pt x="319" y="27"/>
                    <a:pt x="318" y="30"/>
                  </a:cubicBezTo>
                  <a:cubicBezTo>
                    <a:pt x="316" y="34"/>
                    <a:pt x="318" y="34"/>
                    <a:pt x="319" y="38"/>
                  </a:cubicBezTo>
                  <a:cubicBezTo>
                    <a:pt x="320" y="40"/>
                    <a:pt x="321" y="43"/>
                    <a:pt x="321" y="44"/>
                  </a:cubicBezTo>
                  <a:cubicBezTo>
                    <a:pt x="321" y="51"/>
                    <a:pt x="321" y="51"/>
                    <a:pt x="321" y="51"/>
                  </a:cubicBezTo>
                  <a:cubicBezTo>
                    <a:pt x="321" y="57"/>
                    <a:pt x="322" y="64"/>
                    <a:pt x="321" y="70"/>
                  </a:cubicBezTo>
                  <a:cubicBezTo>
                    <a:pt x="321" y="72"/>
                    <a:pt x="320" y="78"/>
                    <a:pt x="316" y="78"/>
                  </a:cubicBezTo>
                  <a:cubicBezTo>
                    <a:pt x="314" y="77"/>
                    <a:pt x="313" y="77"/>
                    <a:pt x="311" y="76"/>
                  </a:cubicBezTo>
                  <a:cubicBezTo>
                    <a:pt x="307" y="74"/>
                    <a:pt x="305" y="70"/>
                    <a:pt x="302" y="66"/>
                  </a:cubicBezTo>
                  <a:cubicBezTo>
                    <a:pt x="300" y="62"/>
                    <a:pt x="298" y="58"/>
                    <a:pt x="294" y="55"/>
                  </a:cubicBezTo>
                  <a:cubicBezTo>
                    <a:pt x="291" y="53"/>
                    <a:pt x="287" y="48"/>
                    <a:pt x="290" y="45"/>
                  </a:cubicBezTo>
                  <a:cubicBezTo>
                    <a:pt x="293" y="40"/>
                    <a:pt x="295" y="35"/>
                    <a:pt x="295" y="26"/>
                  </a:cubicBezTo>
                  <a:cubicBezTo>
                    <a:pt x="295" y="23"/>
                    <a:pt x="293" y="21"/>
                    <a:pt x="291" y="21"/>
                  </a:cubicBezTo>
                  <a:cubicBezTo>
                    <a:pt x="288" y="21"/>
                    <a:pt x="286" y="23"/>
                    <a:pt x="286" y="26"/>
                  </a:cubicBezTo>
                  <a:cubicBezTo>
                    <a:pt x="286" y="36"/>
                    <a:pt x="283" y="40"/>
                    <a:pt x="276" y="46"/>
                  </a:cubicBezTo>
                  <a:cubicBezTo>
                    <a:pt x="269" y="54"/>
                    <a:pt x="269" y="54"/>
                    <a:pt x="269" y="54"/>
                  </a:cubicBezTo>
                  <a:cubicBezTo>
                    <a:pt x="262" y="63"/>
                    <a:pt x="261" y="70"/>
                    <a:pt x="262" y="77"/>
                  </a:cubicBezTo>
                  <a:cubicBezTo>
                    <a:pt x="262" y="79"/>
                    <a:pt x="259" y="84"/>
                    <a:pt x="257" y="84"/>
                  </a:cubicBezTo>
                  <a:cubicBezTo>
                    <a:pt x="252" y="85"/>
                    <a:pt x="248" y="83"/>
                    <a:pt x="248" y="81"/>
                  </a:cubicBezTo>
                  <a:cubicBezTo>
                    <a:pt x="248" y="79"/>
                    <a:pt x="249" y="77"/>
                    <a:pt x="251" y="73"/>
                  </a:cubicBezTo>
                  <a:cubicBezTo>
                    <a:pt x="253" y="69"/>
                    <a:pt x="256" y="63"/>
                    <a:pt x="254" y="57"/>
                  </a:cubicBezTo>
                  <a:cubicBezTo>
                    <a:pt x="252" y="51"/>
                    <a:pt x="247" y="48"/>
                    <a:pt x="243" y="46"/>
                  </a:cubicBezTo>
                  <a:cubicBezTo>
                    <a:pt x="239" y="44"/>
                    <a:pt x="236" y="42"/>
                    <a:pt x="235" y="40"/>
                  </a:cubicBezTo>
                  <a:cubicBezTo>
                    <a:pt x="235" y="39"/>
                    <a:pt x="234" y="39"/>
                    <a:pt x="234" y="38"/>
                  </a:cubicBezTo>
                  <a:cubicBezTo>
                    <a:pt x="235" y="34"/>
                    <a:pt x="236" y="29"/>
                    <a:pt x="238" y="25"/>
                  </a:cubicBezTo>
                  <a:cubicBezTo>
                    <a:pt x="239" y="23"/>
                    <a:pt x="238" y="20"/>
                    <a:pt x="236" y="19"/>
                  </a:cubicBezTo>
                  <a:cubicBezTo>
                    <a:pt x="234" y="18"/>
                    <a:pt x="231" y="18"/>
                    <a:pt x="230" y="21"/>
                  </a:cubicBezTo>
                  <a:cubicBezTo>
                    <a:pt x="227" y="26"/>
                    <a:pt x="226" y="31"/>
                    <a:pt x="225" y="36"/>
                  </a:cubicBezTo>
                  <a:cubicBezTo>
                    <a:pt x="223" y="48"/>
                    <a:pt x="221" y="54"/>
                    <a:pt x="210" y="56"/>
                  </a:cubicBezTo>
                  <a:cubicBezTo>
                    <a:pt x="205" y="57"/>
                    <a:pt x="197" y="56"/>
                    <a:pt x="193" y="54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88" y="48"/>
                    <a:pt x="186" y="46"/>
                    <a:pt x="182" y="45"/>
                  </a:cubicBezTo>
                  <a:cubicBezTo>
                    <a:pt x="180" y="44"/>
                    <a:pt x="173" y="9"/>
                    <a:pt x="174" y="5"/>
                  </a:cubicBezTo>
                  <a:cubicBezTo>
                    <a:pt x="176" y="0"/>
                    <a:pt x="166" y="4"/>
                    <a:pt x="164" y="8"/>
                  </a:cubicBezTo>
                  <a:cubicBezTo>
                    <a:pt x="163" y="13"/>
                    <a:pt x="161" y="18"/>
                    <a:pt x="161" y="23"/>
                  </a:cubicBezTo>
                  <a:cubicBezTo>
                    <a:pt x="160" y="30"/>
                    <a:pt x="161" y="37"/>
                    <a:pt x="162" y="44"/>
                  </a:cubicBezTo>
                  <a:cubicBezTo>
                    <a:pt x="154" y="45"/>
                    <a:pt x="146" y="47"/>
                    <a:pt x="146" y="47"/>
                  </a:cubicBezTo>
                  <a:cubicBezTo>
                    <a:pt x="139" y="49"/>
                    <a:pt x="134" y="53"/>
                    <a:pt x="129" y="59"/>
                  </a:cubicBezTo>
                  <a:cubicBezTo>
                    <a:pt x="127" y="62"/>
                    <a:pt x="126" y="58"/>
                    <a:pt x="126" y="56"/>
                  </a:cubicBezTo>
                  <a:cubicBezTo>
                    <a:pt x="127" y="46"/>
                    <a:pt x="123" y="41"/>
                    <a:pt x="119" y="36"/>
                  </a:cubicBezTo>
                  <a:cubicBezTo>
                    <a:pt x="116" y="32"/>
                    <a:pt x="114" y="29"/>
                    <a:pt x="112" y="24"/>
                  </a:cubicBezTo>
                  <a:cubicBezTo>
                    <a:pt x="111" y="22"/>
                    <a:pt x="109" y="21"/>
                    <a:pt x="106" y="22"/>
                  </a:cubicBezTo>
                  <a:cubicBezTo>
                    <a:pt x="104" y="22"/>
                    <a:pt x="103" y="25"/>
                    <a:pt x="104" y="27"/>
                  </a:cubicBezTo>
                  <a:cubicBezTo>
                    <a:pt x="106" y="33"/>
                    <a:pt x="109" y="37"/>
                    <a:pt x="112" y="41"/>
                  </a:cubicBezTo>
                  <a:cubicBezTo>
                    <a:pt x="116" y="47"/>
                    <a:pt x="118" y="51"/>
                    <a:pt x="116" y="60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5" y="68"/>
                    <a:pt x="113" y="72"/>
                    <a:pt x="116" y="79"/>
                  </a:cubicBezTo>
                  <a:cubicBezTo>
                    <a:pt x="118" y="81"/>
                    <a:pt x="119" y="84"/>
                    <a:pt x="121" y="86"/>
                  </a:cubicBezTo>
                  <a:cubicBezTo>
                    <a:pt x="121" y="88"/>
                    <a:pt x="120" y="89"/>
                    <a:pt x="119" y="90"/>
                  </a:cubicBezTo>
                  <a:cubicBezTo>
                    <a:pt x="114" y="94"/>
                    <a:pt x="108" y="93"/>
                    <a:pt x="100" y="91"/>
                  </a:cubicBezTo>
                  <a:cubicBezTo>
                    <a:pt x="97" y="90"/>
                    <a:pt x="97" y="90"/>
                    <a:pt x="97" y="90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89" y="88"/>
                    <a:pt x="84" y="86"/>
                    <a:pt x="78" y="86"/>
                  </a:cubicBezTo>
                  <a:cubicBezTo>
                    <a:pt x="76" y="86"/>
                    <a:pt x="72" y="84"/>
                    <a:pt x="72" y="82"/>
                  </a:cubicBezTo>
                  <a:cubicBezTo>
                    <a:pt x="72" y="78"/>
                    <a:pt x="71" y="75"/>
                    <a:pt x="72" y="72"/>
                  </a:cubicBezTo>
                  <a:cubicBezTo>
                    <a:pt x="72" y="68"/>
                    <a:pt x="74" y="65"/>
                    <a:pt x="76" y="61"/>
                  </a:cubicBezTo>
                  <a:cubicBezTo>
                    <a:pt x="78" y="57"/>
                    <a:pt x="81" y="52"/>
                    <a:pt x="81" y="45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4"/>
                    <a:pt x="81" y="24"/>
                    <a:pt x="79" y="18"/>
                  </a:cubicBezTo>
                  <a:cubicBezTo>
                    <a:pt x="78" y="15"/>
                    <a:pt x="76" y="14"/>
                    <a:pt x="73" y="15"/>
                  </a:cubicBezTo>
                  <a:cubicBezTo>
                    <a:pt x="71" y="15"/>
                    <a:pt x="70" y="18"/>
                    <a:pt x="70" y="20"/>
                  </a:cubicBezTo>
                  <a:cubicBezTo>
                    <a:pt x="72" y="25"/>
                    <a:pt x="72" y="35"/>
                    <a:pt x="72" y="42"/>
                  </a:cubicBezTo>
                  <a:cubicBezTo>
                    <a:pt x="72" y="42"/>
                    <a:pt x="70" y="47"/>
                    <a:pt x="69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9" y="48"/>
                    <a:pt x="56" y="38"/>
                    <a:pt x="57" y="31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0"/>
                    <a:pt x="59" y="14"/>
                    <a:pt x="60" y="12"/>
                  </a:cubicBezTo>
                  <a:cubicBezTo>
                    <a:pt x="62" y="10"/>
                    <a:pt x="61" y="7"/>
                    <a:pt x="59" y="5"/>
                  </a:cubicBezTo>
                  <a:cubicBezTo>
                    <a:pt x="57" y="4"/>
                    <a:pt x="54" y="5"/>
                    <a:pt x="53" y="7"/>
                  </a:cubicBezTo>
                  <a:cubicBezTo>
                    <a:pt x="50" y="11"/>
                    <a:pt x="49" y="18"/>
                    <a:pt x="49" y="24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38"/>
                    <a:pt x="48" y="49"/>
                    <a:pt x="47" y="49"/>
                  </a:cubicBezTo>
                  <a:cubicBezTo>
                    <a:pt x="43" y="46"/>
                    <a:pt x="40" y="44"/>
                    <a:pt x="35" y="44"/>
                  </a:cubicBezTo>
                  <a:cubicBezTo>
                    <a:pt x="32" y="44"/>
                    <a:pt x="30" y="45"/>
                    <a:pt x="28" y="46"/>
                  </a:cubicBezTo>
                  <a:cubicBezTo>
                    <a:pt x="26" y="47"/>
                    <a:pt x="20" y="45"/>
                    <a:pt x="20" y="43"/>
                  </a:cubicBezTo>
                  <a:cubicBezTo>
                    <a:pt x="18" y="39"/>
                    <a:pt x="20" y="34"/>
                    <a:pt x="22" y="28"/>
                  </a:cubicBezTo>
                  <a:cubicBezTo>
                    <a:pt x="24" y="24"/>
                    <a:pt x="26" y="19"/>
                    <a:pt x="26" y="14"/>
                  </a:cubicBezTo>
                  <a:cubicBezTo>
                    <a:pt x="26" y="11"/>
                    <a:pt x="24" y="9"/>
                    <a:pt x="21" y="9"/>
                  </a:cubicBezTo>
                  <a:cubicBezTo>
                    <a:pt x="19" y="9"/>
                    <a:pt x="17" y="11"/>
                    <a:pt x="17" y="14"/>
                  </a:cubicBezTo>
                  <a:cubicBezTo>
                    <a:pt x="17" y="17"/>
                    <a:pt x="15" y="21"/>
                    <a:pt x="14" y="25"/>
                  </a:cubicBezTo>
                  <a:cubicBezTo>
                    <a:pt x="11" y="31"/>
                    <a:pt x="9" y="38"/>
                    <a:pt x="11" y="46"/>
                  </a:cubicBezTo>
                  <a:cubicBezTo>
                    <a:pt x="12" y="50"/>
                    <a:pt x="14" y="53"/>
                    <a:pt x="16" y="56"/>
                  </a:cubicBezTo>
                  <a:cubicBezTo>
                    <a:pt x="7" y="73"/>
                    <a:pt x="3" y="92"/>
                    <a:pt x="1" y="105"/>
                  </a:cubicBezTo>
                  <a:cubicBezTo>
                    <a:pt x="0" y="113"/>
                    <a:pt x="2" y="118"/>
                    <a:pt x="4" y="123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7" y="137"/>
                    <a:pt x="7" y="137"/>
                  </a:cubicBezTo>
                  <a:cubicBezTo>
                    <a:pt x="8" y="144"/>
                    <a:pt x="8" y="149"/>
                    <a:pt x="12" y="151"/>
                  </a:cubicBezTo>
                  <a:cubicBezTo>
                    <a:pt x="14" y="152"/>
                    <a:pt x="16" y="151"/>
                    <a:pt x="17" y="149"/>
                  </a:cubicBezTo>
                  <a:cubicBezTo>
                    <a:pt x="18" y="147"/>
                    <a:pt x="17" y="144"/>
                    <a:pt x="16" y="142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7" y="143"/>
                    <a:pt x="16" y="139"/>
                    <a:pt x="16" y="136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1" y="115"/>
                    <a:pt x="9" y="112"/>
                    <a:pt x="10" y="107"/>
                  </a:cubicBezTo>
                  <a:cubicBezTo>
                    <a:pt x="12" y="94"/>
                    <a:pt x="15" y="83"/>
                    <a:pt x="19" y="72"/>
                  </a:cubicBezTo>
                  <a:cubicBezTo>
                    <a:pt x="20" y="69"/>
                    <a:pt x="28" y="71"/>
                    <a:pt x="28" y="75"/>
                  </a:cubicBezTo>
                  <a:cubicBezTo>
                    <a:pt x="28" y="79"/>
                    <a:pt x="27" y="82"/>
                    <a:pt x="27" y="86"/>
                  </a:cubicBezTo>
                  <a:cubicBezTo>
                    <a:pt x="25" y="94"/>
                    <a:pt x="24" y="103"/>
                    <a:pt x="28" y="112"/>
                  </a:cubicBezTo>
                  <a:cubicBezTo>
                    <a:pt x="29" y="115"/>
                    <a:pt x="32" y="118"/>
                    <a:pt x="34" y="121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6" y="125"/>
                    <a:pt x="37" y="126"/>
                    <a:pt x="38" y="127"/>
                  </a:cubicBezTo>
                  <a:cubicBezTo>
                    <a:pt x="39" y="128"/>
                    <a:pt x="39" y="128"/>
                    <a:pt x="40" y="128"/>
                  </a:cubicBezTo>
                  <a:cubicBezTo>
                    <a:pt x="43" y="134"/>
                    <a:pt x="45" y="143"/>
                    <a:pt x="46" y="146"/>
                  </a:cubicBezTo>
                  <a:cubicBezTo>
                    <a:pt x="47" y="149"/>
                    <a:pt x="50" y="150"/>
                    <a:pt x="52" y="149"/>
                  </a:cubicBezTo>
                  <a:cubicBezTo>
                    <a:pt x="54" y="149"/>
                    <a:pt x="56" y="146"/>
                    <a:pt x="55" y="144"/>
                  </a:cubicBezTo>
                  <a:cubicBezTo>
                    <a:pt x="53" y="138"/>
                    <a:pt x="50" y="129"/>
                    <a:pt x="47" y="123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6" y="113"/>
                    <a:pt x="61" y="109"/>
                    <a:pt x="61" y="109"/>
                  </a:cubicBezTo>
                  <a:cubicBezTo>
                    <a:pt x="66" y="106"/>
                    <a:pt x="68" y="114"/>
                    <a:pt x="68" y="114"/>
                  </a:cubicBezTo>
                  <a:cubicBezTo>
                    <a:pt x="69" y="117"/>
                    <a:pt x="68" y="122"/>
                    <a:pt x="68" y="126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4"/>
                    <a:pt x="70" y="136"/>
                    <a:pt x="72" y="136"/>
                  </a:cubicBezTo>
                  <a:cubicBezTo>
                    <a:pt x="75" y="136"/>
                    <a:pt x="77" y="134"/>
                    <a:pt x="77" y="131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7" y="122"/>
                    <a:pt x="78" y="116"/>
                    <a:pt x="77" y="112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3" y="102"/>
                    <a:pt x="74" y="96"/>
                    <a:pt x="75" y="96"/>
                  </a:cubicBezTo>
                  <a:cubicBezTo>
                    <a:pt x="80" y="95"/>
                    <a:pt x="86" y="96"/>
                    <a:pt x="91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103" y="101"/>
                    <a:pt x="111" y="103"/>
                    <a:pt x="118" y="101"/>
                  </a:cubicBezTo>
                  <a:cubicBezTo>
                    <a:pt x="126" y="99"/>
                    <a:pt x="126" y="109"/>
                    <a:pt x="126" y="109"/>
                  </a:cubicBezTo>
                  <a:cubicBezTo>
                    <a:pt x="127" y="117"/>
                    <a:pt x="127" y="117"/>
                    <a:pt x="127" y="117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9" y="123"/>
                    <a:pt x="132" y="125"/>
                    <a:pt x="134" y="125"/>
                  </a:cubicBezTo>
                  <a:cubicBezTo>
                    <a:pt x="136" y="124"/>
                    <a:pt x="138" y="122"/>
                    <a:pt x="137" y="119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0"/>
                    <a:pt x="136" y="96"/>
                    <a:pt x="135" y="92"/>
                  </a:cubicBezTo>
                  <a:cubicBezTo>
                    <a:pt x="134" y="89"/>
                    <a:pt x="133" y="86"/>
                    <a:pt x="131" y="84"/>
                  </a:cubicBezTo>
                  <a:cubicBezTo>
                    <a:pt x="131" y="82"/>
                    <a:pt x="131" y="81"/>
                    <a:pt x="131" y="80"/>
                  </a:cubicBezTo>
                  <a:cubicBezTo>
                    <a:pt x="132" y="77"/>
                    <a:pt x="132" y="75"/>
                    <a:pt x="133" y="72"/>
                  </a:cubicBezTo>
                  <a:cubicBezTo>
                    <a:pt x="133" y="71"/>
                    <a:pt x="136" y="68"/>
                    <a:pt x="136" y="69"/>
                  </a:cubicBezTo>
                  <a:cubicBezTo>
                    <a:pt x="138" y="76"/>
                    <a:pt x="139" y="83"/>
                    <a:pt x="146" y="86"/>
                  </a:cubicBezTo>
                  <a:cubicBezTo>
                    <a:pt x="150" y="88"/>
                    <a:pt x="156" y="89"/>
                    <a:pt x="162" y="90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9" y="91"/>
                    <a:pt x="170" y="96"/>
                    <a:pt x="170" y="97"/>
                  </a:cubicBezTo>
                  <a:cubicBezTo>
                    <a:pt x="167" y="102"/>
                    <a:pt x="166" y="107"/>
                    <a:pt x="166" y="111"/>
                  </a:cubicBezTo>
                  <a:cubicBezTo>
                    <a:pt x="168" y="117"/>
                    <a:pt x="168" y="117"/>
                    <a:pt x="168" y="117"/>
                  </a:cubicBezTo>
                  <a:cubicBezTo>
                    <a:pt x="168" y="118"/>
                    <a:pt x="168" y="119"/>
                    <a:pt x="168" y="120"/>
                  </a:cubicBezTo>
                  <a:cubicBezTo>
                    <a:pt x="167" y="123"/>
                    <a:pt x="176" y="126"/>
                    <a:pt x="176" y="123"/>
                  </a:cubicBezTo>
                  <a:cubicBezTo>
                    <a:pt x="178" y="119"/>
                    <a:pt x="177" y="116"/>
                    <a:pt x="176" y="114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6"/>
                    <a:pt x="186" y="99"/>
                    <a:pt x="188" y="101"/>
                  </a:cubicBezTo>
                  <a:cubicBezTo>
                    <a:pt x="189" y="102"/>
                    <a:pt x="190" y="102"/>
                    <a:pt x="191" y="102"/>
                  </a:cubicBezTo>
                  <a:cubicBezTo>
                    <a:pt x="193" y="104"/>
                    <a:pt x="195" y="106"/>
                    <a:pt x="198" y="108"/>
                  </a:cubicBezTo>
                  <a:cubicBezTo>
                    <a:pt x="204" y="112"/>
                    <a:pt x="204" y="112"/>
                    <a:pt x="204" y="112"/>
                  </a:cubicBezTo>
                  <a:cubicBezTo>
                    <a:pt x="207" y="113"/>
                    <a:pt x="209" y="114"/>
                    <a:pt x="211" y="115"/>
                  </a:cubicBezTo>
                  <a:cubicBezTo>
                    <a:pt x="211" y="116"/>
                    <a:pt x="212" y="117"/>
                    <a:pt x="213" y="117"/>
                  </a:cubicBezTo>
                  <a:cubicBezTo>
                    <a:pt x="214" y="118"/>
                    <a:pt x="215" y="118"/>
                    <a:pt x="215" y="119"/>
                  </a:cubicBezTo>
                  <a:cubicBezTo>
                    <a:pt x="216" y="121"/>
                    <a:pt x="228" y="125"/>
                    <a:pt x="227" y="123"/>
                  </a:cubicBezTo>
                  <a:cubicBezTo>
                    <a:pt x="226" y="120"/>
                    <a:pt x="224" y="116"/>
                    <a:pt x="222" y="114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5" y="111"/>
                    <a:pt x="227" y="108"/>
                    <a:pt x="229" y="105"/>
                  </a:cubicBezTo>
                  <a:cubicBezTo>
                    <a:pt x="233" y="101"/>
                    <a:pt x="236" y="97"/>
                    <a:pt x="242" y="97"/>
                  </a:cubicBezTo>
                  <a:cubicBezTo>
                    <a:pt x="251" y="95"/>
                    <a:pt x="251" y="95"/>
                    <a:pt x="251" y="95"/>
                  </a:cubicBezTo>
                  <a:cubicBezTo>
                    <a:pt x="253" y="94"/>
                    <a:pt x="255" y="94"/>
                    <a:pt x="256" y="94"/>
                  </a:cubicBezTo>
                  <a:cubicBezTo>
                    <a:pt x="259" y="93"/>
                    <a:pt x="267" y="97"/>
                    <a:pt x="265" y="105"/>
                  </a:cubicBezTo>
                  <a:cubicBezTo>
                    <a:pt x="265" y="109"/>
                    <a:pt x="264" y="113"/>
                    <a:pt x="263" y="117"/>
                  </a:cubicBezTo>
                  <a:cubicBezTo>
                    <a:pt x="261" y="125"/>
                    <a:pt x="259" y="132"/>
                    <a:pt x="260" y="140"/>
                  </a:cubicBezTo>
                  <a:cubicBezTo>
                    <a:pt x="260" y="142"/>
                    <a:pt x="262" y="144"/>
                    <a:pt x="265" y="144"/>
                  </a:cubicBezTo>
                  <a:cubicBezTo>
                    <a:pt x="267" y="143"/>
                    <a:pt x="269" y="141"/>
                    <a:pt x="269" y="139"/>
                  </a:cubicBezTo>
                  <a:cubicBezTo>
                    <a:pt x="268" y="133"/>
                    <a:pt x="270" y="126"/>
                    <a:pt x="271" y="119"/>
                  </a:cubicBezTo>
                  <a:cubicBezTo>
                    <a:pt x="273" y="112"/>
                    <a:pt x="278" y="110"/>
                    <a:pt x="280" y="113"/>
                  </a:cubicBezTo>
                  <a:cubicBezTo>
                    <a:pt x="283" y="117"/>
                    <a:pt x="286" y="122"/>
                    <a:pt x="287" y="124"/>
                  </a:cubicBezTo>
                  <a:cubicBezTo>
                    <a:pt x="290" y="137"/>
                    <a:pt x="291" y="154"/>
                    <a:pt x="287" y="164"/>
                  </a:cubicBezTo>
                  <a:cubicBezTo>
                    <a:pt x="286" y="166"/>
                    <a:pt x="287" y="169"/>
                    <a:pt x="289" y="170"/>
                  </a:cubicBezTo>
                  <a:cubicBezTo>
                    <a:pt x="291" y="171"/>
                    <a:pt x="294" y="170"/>
                    <a:pt x="295" y="167"/>
                  </a:cubicBezTo>
                  <a:cubicBezTo>
                    <a:pt x="298" y="159"/>
                    <a:pt x="299" y="148"/>
                    <a:pt x="298" y="138"/>
                  </a:cubicBezTo>
                  <a:cubicBezTo>
                    <a:pt x="298" y="138"/>
                    <a:pt x="298" y="138"/>
                    <a:pt x="298" y="138"/>
                  </a:cubicBezTo>
                  <a:cubicBezTo>
                    <a:pt x="301" y="133"/>
                    <a:pt x="301" y="133"/>
                    <a:pt x="301" y="133"/>
                  </a:cubicBezTo>
                  <a:cubicBezTo>
                    <a:pt x="302" y="131"/>
                    <a:pt x="303" y="130"/>
                    <a:pt x="304" y="129"/>
                  </a:cubicBezTo>
                  <a:cubicBezTo>
                    <a:pt x="311" y="123"/>
                    <a:pt x="311" y="123"/>
                    <a:pt x="311" y="123"/>
                  </a:cubicBezTo>
                  <a:cubicBezTo>
                    <a:pt x="312" y="123"/>
                    <a:pt x="312" y="122"/>
                    <a:pt x="313" y="122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2"/>
                    <a:pt x="315" y="121"/>
                    <a:pt x="315" y="120"/>
                  </a:cubicBezTo>
                  <a:cubicBezTo>
                    <a:pt x="318" y="118"/>
                    <a:pt x="321" y="116"/>
                    <a:pt x="323" y="113"/>
                  </a:cubicBezTo>
                  <a:cubicBezTo>
                    <a:pt x="326" y="109"/>
                    <a:pt x="326" y="106"/>
                    <a:pt x="326" y="102"/>
                  </a:cubicBezTo>
                  <a:cubicBezTo>
                    <a:pt x="326" y="100"/>
                    <a:pt x="326" y="100"/>
                    <a:pt x="326" y="100"/>
                  </a:cubicBezTo>
                  <a:cubicBezTo>
                    <a:pt x="326" y="96"/>
                    <a:pt x="329" y="90"/>
                    <a:pt x="330" y="91"/>
                  </a:cubicBezTo>
                  <a:cubicBezTo>
                    <a:pt x="332" y="94"/>
                    <a:pt x="333" y="97"/>
                    <a:pt x="334" y="101"/>
                  </a:cubicBezTo>
                  <a:cubicBezTo>
                    <a:pt x="335" y="104"/>
                    <a:pt x="336" y="107"/>
                    <a:pt x="338" y="110"/>
                  </a:cubicBezTo>
                  <a:cubicBezTo>
                    <a:pt x="338" y="114"/>
                    <a:pt x="339" y="118"/>
                    <a:pt x="339" y="123"/>
                  </a:cubicBezTo>
                  <a:cubicBezTo>
                    <a:pt x="340" y="127"/>
                    <a:pt x="341" y="130"/>
                    <a:pt x="341" y="134"/>
                  </a:cubicBezTo>
                  <a:cubicBezTo>
                    <a:pt x="342" y="145"/>
                    <a:pt x="340" y="150"/>
                    <a:pt x="337" y="161"/>
                  </a:cubicBezTo>
                  <a:cubicBezTo>
                    <a:pt x="336" y="163"/>
                    <a:pt x="338" y="166"/>
                    <a:pt x="340" y="167"/>
                  </a:cubicBezTo>
                  <a:cubicBezTo>
                    <a:pt x="342" y="168"/>
                    <a:pt x="345" y="166"/>
                    <a:pt x="346" y="164"/>
                  </a:cubicBezTo>
                  <a:cubicBezTo>
                    <a:pt x="349" y="152"/>
                    <a:pt x="351" y="146"/>
                    <a:pt x="350" y="134"/>
                  </a:cubicBezTo>
                  <a:cubicBezTo>
                    <a:pt x="350" y="129"/>
                    <a:pt x="349" y="125"/>
                    <a:pt x="348" y="121"/>
                  </a:cubicBezTo>
                  <a:close/>
                  <a:moveTo>
                    <a:pt x="63" y="71"/>
                  </a:moveTo>
                  <a:cubicBezTo>
                    <a:pt x="62" y="75"/>
                    <a:pt x="63" y="79"/>
                    <a:pt x="63" y="83"/>
                  </a:cubicBezTo>
                  <a:cubicBezTo>
                    <a:pt x="64" y="88"/>
                    <a:pt x="64" y="91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2" y="96"/>
                    <a:pt x="62" y="97"/>
                  </a:cubicBezTo>
                  <a:cubicBezTo>
                    <a:pt x="61" y="97"/>
                    <a:pt x="61" y="98"/>
                    <a:pt x="61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59" y="99"/>
                    <a:pt x="58" y="100"/>
                    <a:pt x="57" y="100"/>
                  </a:cubicBezTo>
                  <a:cubicBezTo>
                    <a:pt x="57" y="101"/>
                    <a:pt x="57" y="101"/>
                    <a:pt x="56" y="101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39" y="112"/>
                    <a:pt x="37" y="110"/>
                    <a:pt x="36" y="108"/>
                  </a:cubicBezTo>
                  <a:cubicBezTo>
                    <a:pt x="33" y="102"/>
                    <a:pt x="34" y="95"/>
                    <a:pt x="36" y="88"/>
                  </a:cubicBezTo>
                  <a:cubicBezTo>
                    <a:pt x="36" y="84"/>
                    <a:pt x="37" y="79"/>
                    <a:pt x="37" y="75"/>
                  </a:cubicBezTo>
                  <a:cubicBezTo>
                    <a:pt x="37" y="67"/>
                    <a:pt x="33" y="61"/>
                    <a:pt x="29" y="56"/>
                  </a:cubicBezTo>
                  <a:cubicBezTo>
                    <a:pt x="31" y="55"/>
                    <a:pt x="33" y="53"/>
                    <a:pt x="35" y="53"/>
                  </a:cubicBezTo>
                  <a:cubicBezTo>
                    <a:pt x="37" y="53"/>
                    <a:pt x="39" y="55"/>
                    <a:pt x="42" y="56"/>
                  </a:cubicBezTo>
                  <a:cubicBezTo>
                    <a:pt x="44" y="58"/>
                    <a:pt x="47" y="59"/>
                    <a:pt x="50" y="60"/>
                  </a:cubicBezTo>
                  <a:cubicBezTo>
                    <a:pt x="53" y="61"/>
                    <a:pt x="63" y="66"/>
                    <a:pt x="63" y="71"/>
                  </a:cubicBezTo>
                  <a:close/>
                  <a:moveTo>
                    <a:pt x="189" y="80"/>
                  </a:moveTo>
                  <a:cubicBezTo>
                    <a:pt x="188" y="83"/>
                    <a:pt x="183" y="87"/>
                    <a:pt x="180" y="86"/>
                  </a:cubicBezTo>
                  <a:cubicBezTo>
                    <a:pt x="177" y="84"/>
                    <a:pt x="173" y="83"/>
                    <a:pt x="169" y="82"/>
                  </a:cubicBezTo>
                  <a:cubicBezTo>
                    <a:pt x="169" y="82"/>
                    <a:pt x="163" y="81"/>
                    <a:pt x="163" y="81"/>
                  </a:cubicBezTo>
                  <a:cubicBezTo>
                    <a:pt x="159" y="81"/>
                    <a:pt x="152" y="80"/>
                    <a:pt x="150" y="79"/>
                  </a:cubicBezTo>
                  <a:cubicBezTo>
                    <a:pt x="147" y="77"/>
                    <a:pt x="146" y="72"/>
                    <a:pt x="145" y="67"/>
                  </a:cubicBezTo>
                  <a:cubicBezTo>
                    <a:pt x="144" y="64"/>
                    <a:pt x="146" y="57"/>
                    <a:pt x="148" y="56"/>
                  </a:cubicBezTo>
                  <a:cubicBezTo>
                    <a:pt x="154" y="55"/>
                    <a:pt x="161" y="53"/>
                    <a:pt x="168" y="53"/>
                  </a:cubicBezTo>
                  <a:cubicBezTo>
                    <a:pt x="168" y="53"/>
                    <a:pt x="169" y="53"/>
                    <a:pt x="169" y="53"/>
                  </a:cubicBezTo>
                  <a:cubicBezTo>
                    <a:pt x="173" y="53"/>
                    <a:pt x="177" y="53"/>
                    <a:pt x="179" y="53"/>
                  </a:cubicBezTo>
                  <a:cubicBezTo>
                    <a:pt x="181" y="54"/>
                    <a:pt x="182" y="55"/>
                    <a:pt x="183" y="57"/>
                  </a:cubicBezTo>
                  <a:cubicBezTo>
                    <a:pt x="183" y="57"/>
                    <a:pt x="185" y="60"/>
                    <a:pt x="186" y="61"/>
                  </a:cubicBezTo>
                  <a:cubicBezTo>
                    <a:pt x="191" y="66"/>
                    <a:pt x="190" y="72"/>
                    <a:pt x="189" y="80"/>
                  </a:cubicBezTo>
                  <a:close/>
                  <a:moveTo>
                    <a:pt x="239" y="80"/>
                  </a:moveTo>
                  <a:cubicBezTo>
                    <a:pt x="238" y="82"/>
                    <a:pt x="235" y="89"/>
                    <a:pt x="233" y="90"/>
                  </a:cubicBezTo>
                  <a:cubicBezTo>
                    <a:pt x="229" y="92"/>
                    <a:pt x="225" y="96"/>
                    <a:pt x="223" y="100"/>
                  </a:cubicBezTo>
                  <a:cubicBezTo>
                    <a:pt x="220" y="102"/>
                    <a:pt x="218" y="105"/>
                    <a:pt x="215" y="107"/>
                  </a:cubicBezTo>
                  <a:cubicBezTo>
                    <a:pt x="213" y="106"/>
                    <a:pt x="210" y="104"/>
                    <a:pt x="208" y="103"/>
                  </a:cubicBezTo>
                  <a:cubicBezTo>
                    <a:pt x="203" y="100"/>
                    <a:pt x="203" y="100"/>
                    <a:pt x="203" y="100"/>
                  </a:cubicBezTo>
                  <a:cubicBezTo>
                    <a:pt x="196" y="96"/>
                    <a:pt x="197" y="91"/>
                    <a:pt x="198" y="81"/>
                  </a:cubicBezTo>
                  <a:cubicBezTo>
                    <a:pt x="198" y="76"/>
                    <a:pt x="202" y="65"/>
                    <a:pt x="205" y="65"/>
                  </a:cubicBezTo>
                  <a:cubicBezTo>
                    <a:pt x="207" y="65"/>
                    <a:pt x="210" y="65"/>
                    <a:pt x="212" y="65"/>
                  </a:cubicBezTo>
                  <a:cubicBezTo>
                    <a:pt x="213" y="65"/>
                    <a:pt x="213" y="65"/>
                    <a:pt x="214" y="64"/>
                  </a:cubicBezTo>
                  <a:cubicBezTo>
                    <a:pt x="215" y="68"/>
                    <a:pt x="216" y="70"/>
                    <a:pt x="218" y="72"/>
                  </a:cubicBezTo>
                  <a:cubicBezTo>
                    <a:pt x="223" y="75"/>
                    <a:pt x="228" y="74"/>
                    <a:pt x="233" y="73"/>
                  </a:cubicBezTo>
                  <a:cubicBezTo>
                    <a:pt x="236" y="72"/>
                    <a:pt x="239" y="71"/>
                    <a:pt x="241" y="72"/>
                  </a:cubicBezTo>
                  <a:cubicBezTo>
                    <a:pt x="240" y="74"/>
                    <a:pt x="239" y="77"/>
                    <a:pt x="239" y="80"/>
                  </a:cubicBezTo>
                  <a:close/>
                  <a:moveTo>
                    <a:pt x="239" y="63"/>
                  </a:moveTo>
                  <a:cubicBezTo>
                    <a:pt x="236" y="63"/>
                    <a:pt x="234" y="63"/>
                    <a:pt x="231" y="64"/>
                  </a:cubicBezTo>
                  <a:cubicBezTo>
                    <a:pt x="228" y="64"/>
                    <a:pt x="225" y="65"/>
                    <a:pt x="224" y="64"/>
                  </a:cubicBezTo>
                  <a:cubicBezTo>
                    <a:pt x="223" y="64"/>
                    <a:pt x="223" y="63"/>
                    <a:pt x="222" y="61"/>
                  </a:cubicBezTo>
                  <a:cubicBezTo>
                    <a:pt x="225" y="59"/>
                    <a:pt x="227" y="56"/>
                    <a:pt x="229" y="53"/>
                  </a:cubicBezTo>
                  <a:cubicBezTo>
                    <a:pt x="230" y="52"/>
                    <a:pt x="233" y="49"/>
                    <a:pt x="238" y="54"/>
                  </a:cubicBezTo>
                  <a:cubicBezTo>
                    <a:pt x="242" y="56"/>
                    <a:pt x="245" y="57"/>
                    <a:pt x="246" y="60"/>
                  </a:cubicBezTo>
                  <a:cubicBezTo>
                    <a:pt x="246" y="61"/>
                    <a:pt x="241" y="63"/>
                    <a:pt x="239" y="63"/>
                  </a:cubicBezTo>
                  <a:close/>
                  <a:moveTo>
                    <a:pt x="301" y="119"/>
                  </a:moveTo>
                  <a:cubicBezTo>
                    <a:pt x="301" y="119"/>
                    <a:pt x="297" y="122"/>
                    <a:pt x="293" y="116"/>
                  </a:cubicBezTo>
                  <a:cubicBezTo>
                    <a:pt x="290" y="111"/>
                    <a:pt x="286" y="106"/>
                    <a:pt x="282" y="102"/>
                  </a:cubicBezTo>
                  <a:cubicBezTo>
                    <a:pt x="280" y="99"/>
                    <a:pt x="275" y="91"/>
                    <a:pt x="274" y="88"/>
                  </a:cubicBezTo>
                  <a:cubicBezTo>
                    <a:pt x="272" y="81"/>
                    <a:pt x="272" y="81"/>
                    <a:pt x="272" y="81"/>
                  </a:cubicBezTo>
                  <a:cubicBezTo>
                    <a:pt x="270" y="72"/>
                    <a:pt x="269" y="68"/>
                    <a:pt x="276" y="60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3" y="58"/>
                    <a:pt x="286" y="60"/>
                    <a:pt x="288" y="61"/>
                  </a:cubicBezTo>
                  <a:cubicBezTo>
                    <a:pt x="290" y="64"/>
                    <a:pt x="292" y="67"/>
                    <a:pt x="294" y="70"/>
                  </a:cubicBezTo>
                  <a:cubicBezTo>
                    <a:pt x="296" y="73"/>
                    <a:pt x="298" y="77"/>
                    <a:pt x="300" y="79"/>
                  </a:cubicBezTo>
                  <a:cubicBezTo>
                    <a:pt x="297" y="87"/>
                    <a:pt x="299" y="98"/>
                    <a:pt x="302" y="108"/>
                  </a:cubicBezTo>
                  <a:cubicBezTo>
                    <a:pt x="303" y="111"/>
                    <a:pt x="301" y="119"/>
                    <a:pt x="301" y="119"/>
                  </a:cubicBezTo>
                  <a:close/>
                  <a:moveTo>
                    <a:pt x="317" y="100"/>
                  </a:moveTo>
                  <a:cubicBezTo>
                    <a:pt x="317" y="102"/>
                    <a:pt x="317" y="102"/>
                    <a:pt x="317" y="102"/>
                  </a:cubicBezTo>
                  <a:cubicBezTo>
                    <a:pt x="317" y="105"/>
                    <a:pt x="317" y="106"/>
                    <a:pt x="316" y="108"/>
                  </a:cubicBezTo>
                  <a:cubicBezTo>
                    <a:pt x="315" y="109"/>
                    <a:pt x="315" y="109"/>
                    <a:pt x="314" y="110"/>
                  </a:cubicBezTo>
                  <a:cubicBezTo>
                    <a:pt x="313" y="105"/>
                    <a:pt x="312" y="99"/>
                    <a:pt x="312" y="94"/>
                  </a:cubicBezTo>
                  <a:cubicBezTo>
                    <a:pt x="312" y="91"/>
                    <a:pt x="311" y="85"/>
                    <a:pt x="319" y="87"/>
                  </a:cubicBezTo>
                  <a:cubicBezTo>
                    <a:pt x="318" y="91"/>
                    <a:pt x="317" y="95"/>
                    <a:pt x="317" y="10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617">
              <a:extLst>
                <a:ext uri="{FF2B5EF4-FFF2-40B4-BE49-F238E27FC236}">
                  <a16:creationId xmlns:a16="http://schemas.microsoft.com/office/drawing/2014/main" id="{152B1628-F566-44DE-B73A-9677F3964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2088"/>
              <a:ext cx="128" cy="232"/>
            </a:xfrm>
            <a:custGeom>
              <a:avLst/>
              <a:gdLst>
                <a:gd name="T0" fmla="*/ 33 w 51"/>
                <a:gd name="T1" fmla="*/ 136 h 87"/>
                <a:gd name="T2" fmla="*/ 33 w 51"/>
                <a:gd name="T3" fmla="*/ 760 h 87"/>
                <a:gd name="T4" fmla="*/ 33 w 51"/>
                <a:gd name="T5" fmla="*/ 1651 h 87"/>
                <a:gd name="T6" fmla="*/ 221 w 51"/>
                <a:gd name="T7" fmla="*/ 989 h 87"/>
                <a:gd name="T8" fmla="*/ 334 w 51"/>
                <a:gd name="T9" fmla="*/ 832 h 87"/>
                <a:gd name="T10" fmla="*/ 409 w 51"/>
                <a:gd name="T11" fmla="*/ 456 h 87"/>
                <a:gd name="T12" fmla="*/ 680 w 51"/>
                <a:gd name="T13" fmla="*/ 661 h 87"/>
                <a:gd name="T14" fmla="*/ 755 w 51"/>
                <a:gd name="T15" fmla="*/ 205 h 87"/>
                <a:gd name="T16" fmla="*/ 188 w 51"/>
                <a:gd name="T17" fmla="*/ 56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87">
                  <a:moveTo>
                    <a:pt x="2" y="7"/>
                  </a:moveTo>
                  <a:cubicBezTo>
                    <a:pt x="3" y="16"/>
                    <a:pt x="1" y="32"/>
                    <a:pt x="2" y="40"/>
                  </a:cubicBezTo>
                  <a:cubicBezTo>
                    <a:pt x="4" y="55"/>
                    <a:pt x="0" y="71"/>
                    <a:pt x="2" y="87"/>
                  </a:cubicBezTo>
                  <a:cubicBezTo>
                    <a:pt x="8" y="76"/>
                    <a:pt x="9" y="63"/>
                    <a:pt x="14" y="52"/>
                  </a:cubicBezTo>
                  <a:cubicBezTo>
                    <a:pt x="15" y="48"/>
                    <a:pt x="17" y="44"/>
                    <a:pt x="21" y="44"/>
                  </a:cubicBezTo>
                  <a:cubicBezTo>
                    <a:pt x="16" y="39"/>
                    <a:pt x="17" y="24"/>
                    <a:pt x="26" y="24"/>
                  </a:cubicBezTo>
                  <a:cubicBezTo>
                    <a:pt x="31" y="25"/>
                    <a:pt x="42" y="29"/>
                    <a:pt x="43" y="35"/>
                  </a:cubicBezTo>
                  <a:cubicBezTo>
                    <a:pt x="46" y="32"/>
                    <a:pt x="51" y="15"/>
                    <a:pt x="48" y="11"/>
                  </a:cubicBezTo>
                  <a:cubicBezTo>
                    <a:pt x="44" y="4"/>
                    <a:pt x="20" y="0"/>
                    <a:pt x="12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618">
              <a:extLst>
                <a:ext uri="{FF2B5EF4-FFF2-40B4-BE49-F238E27FC236}">
                  <a16:creationId xmlns:a16="http://schemas.microsoft.com/office/drawing/2014/main" id="{BB0ABAAC-5AD4-445C-874C-F62A0B61D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304"/>
              <a:ext cx="77" cy="157"/>
            </a:xfrm>
            <a:custGeom>
              <a:avLst/>
              <a:gdLst>
                <a:gd name="T0" fmla="*/ 124 w 31"/>
                <a:gd name="T1" fmla="*/ 0 h 59"/>
                <a:gd name="T2" fmla="*/ 124 w 31"/>
                <a:gd name="T3" fmla="*/ 396 h 59"/>
                <a:gd name="T4" fmla="*/ 291 w 31"/>
                <a:gd name="T5" fmla="*/ 261 h 59"/>
                <a:gd name="T6" fmla="*/ 353 w 31"/>
                <a:gd name="T7" fmla="*/ 452 h 59"/>
                <a:gd name="T8" fmla="*/ 445 w 31"/>
                <a:gd name="T9" fmla="*/ 695 h 59"/>
                <a:gd name="T10" fmla="*/ 246 w 31"/>
                <a:gd name="T11" fmla="*/ 1019 h 59"/>
                <a:gd name="T12" fmla="*/ 12 w 31"/>
                <a:gd name="T13" fmla="*/ 58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9">
                  <a:moveTo>
                    <a:pt x="8" y="0"/>
                  </a:moveTo>
                  <a:cubicBezTo>
                    <a:pt x="6" y="6"/>
                    <a:pt x="3" y="16"/>
                    <a:pt x="8" y="21"/>
                  </a:cubicBezTo>
                  <a:cubicBezTo>
                    <a:pt x="13" y="25"/>
                    <a:pt x="15" y="17"/>
                    <a:pt x="19" y="14"/>
                  </a:cubicBezTo>
                  <a:cubicBezTo>
                    <a:pt x="21" y="17"/>
                    <a:pt x="21" y="21"/>
                    <a:pt x="23" y="24"/>
                  </a:cubicBezTo>
                  <a:cubicBezTo>
                    <a:pt x="26" y="29"/>
                    <a:pt x="31" y="31"/>
                    <a:pt x="29" y="37"/>
                  </a:cubicBezTo>
                  <a:cubicBezTo>
                    <a:pt x="28" y="43"/>
                    <a:pt x="21" y="51"/>
                    <a:pt x="16" y="54"/>
                  </a:cubicBezTo>
                  <a:cubicBezTo>
                    <a:pt x="4" y="59"/>
                    <a:pt x="0" y="39"/>
                    <a:pt x="1" y="3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619">
              <a:extLst>
                <a:ext uri="{FF2B5EF4-FFF2-40B4-BE49-F238E27FC236}">
                  <a16:creationId xmlns:a16="http://schemas.microsoft.com/office/drawing/2014/main" id="{54CA3E25-0B7D-4D4A-814B-ADEE80C1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251"/>
              <a:ext cx="90" cy="157"/>
            </a:xfrm>
            <a:custGeom>
              <a:avLst/>
              <a:gdLst>
                <a:gd name="T0" fmla="*/ 425 w 36"/>
                <a:gd name="T1" fmla="*/ 0 h 59"/>
                <a:gd name="T2" fmla="*/ 125 w 36"/>
                <a:gd name="T3" fmla="*/ 247 h 59"/>
                <a:gd name="T4" fmla="*/ 20 w 36"/>
                <a:gd name="T5" fmla="*/ 431 h 59"/>
                <a:gd name="T6" fmla="*/ 270 w 36"/>
                <a:gd name="T7" fmla="*/ 532 h 59"/>
                <a:gd name="T8" fmla="*/ 0 w 36"/>
                <a:gd name="T9" fmla="*/ 828 h 59"/>
                <a:gd name="T10" fmla="*/ 50 w 36"/>
                <a:gd name="T11" fmla="*/ 1075 h 59"/>
                <a:gd name="T12" fmla="*/ 283 w 36"/>
                <a:gd name="T13" fmla="*/ 886 h 59"/>
                <a:gd name="T14" fmla="*/ 533 w 36"/>
                <a:gd name="T15" fmla="*/ 580 h 59"/>
                <a:gd name="T16" fmla="*/ 520 w 36"/>
                <a:gd name="T17" fmla="*/ 114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59">
                  <a:moveTo>
                    <a:pt x="27" y="0"/>
                  </a:moveTo>
                  <a:cubicBezTo>
                    <a:pt x="28" y="12"/>
                    <a:pt x="16" y="12"/>
                    <a:pt x="8" y="13"/>
                  </a:cubicBezTo>
                  <a:cubicBezTo>
                    <a:pt x="0" y="13"/>
                    <a:pt x="1" y="16"/>
                    <a:pt x="1" y="23"/>
                  </a:cubicBezTo>
                  <a:cubicBezTo>
                    <a:pt x="5" y="23"/>
                    <a:pt x="22" y="16"/>
                    <a:pt x="17" y="28"/>
                  </a:cubicBezTo>
                  <a:cubicBezTo>
                    <a:pt x="15" y="36"/>
                    <a:pt x="2" y="34"/>
                    <a:pt x="0" y="44"/>
                  </a:cubicBezTo>
                  <a:cubicBezTo>
                    <a:pt x="0" y="47"/>
                    <a:pt x="0" y="55"/>
                    <a:pt x="3" y="57"/>
                  </a:cubicBezTo>
                  <a:cubicBezTo>
                    <a:pt x="7" y="59"/>
                    <a:pt x="14" y="49"/>
                    <a:pt x="18" y="47"/>
                  </a:cubicBezTo>
                  <a:cubicBezTo>
                    <a:pt x="26" y="42"/>
                    <a:pt x="32" y="42"/>
                    <a:pt x="34" y="31"/>
                  </a:cubicBezTo>
                  <a:cubicBezTo>
                    <a:pt x="36" y="23"/>
                    <a:pt x="32" y="14"/>
                    <a:pt x="33" y="6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620">
              <a:extLst>
                <a:ext uri="{FF2B5EF4-FFF2-40B4-BE49-F238E27FC236}">
                  <a16:creationId xmlns:a16="http://schemas.microsoft.com/office/drawing/2014/main" id="{D8CBAEC1-747C-41E2-AFE0-68A52B22F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2157"/>
              <a:ext cx="140" cy="187"/>
            </a:xfrm>
            <a:custGeom>
              <a:avLst/>
              <a:gdLst>
                <a:gd name="T0" fmla="*/ 0 w 56"/>
                <a:gd name="T1" fmla="*/ 1106 h 70"/>
                <a:gd name="T2" fmla="*/ 220 w 56"/>
                <a:gd name="T3" fmla="*/ 914 h 70"/>
                <a:gd name="T4" fmla="*/ 375 w 56"/>
                <a:gd name="T5" fmla="*/ 671 h 70"/>
                <a:gd name="T6" fmla="*/ 83 w 56"/>
                <a:gd name="T7" fmla="*/ 307 h 70"/>
                <a:gd name="T8" fmla="*/ 363 w 56"/>
                <a:gd name="T9" fmla="*/ 422 h 70"/>
                <a:gd name="T10" fmla="*/ 363 w 56"/>
                <a:gd name="T11" fmla="*/ 0 h 70"/>
                <a:gd name="T12" fmla="*/ 563 w 56"/>
                <a:gd name="T13" fmla="*/ 21 h 70"/>
                <a:gd name="T14" fmla="*/ 658 w 56"/>
                <a:gd name="T15" fmla="*/ 150 h 70"/>
                <a:gd name="T16" fmla="*/ 783 w 56"/>
                <a:gd name="T17" fmla="*/ 820 h 70"/>
                <a:gd name="T18" fmla="*/ 613 w 56"/>
                <a:gd name="T19" fmla="*/ 727 h 70"/>
                <a:gd name="T20" fmla="*/ 500 w 56"/>
                <a:gd name="T21" fmla="*/ 820 h 70"/>
                <a:gd name="T22" fmla="*/ 625 w 56"/>
                <a:gd name="T23" fmla="*/ 935 h 70"/>
                <a:gd name="T24" fmla="*/ 813 w 56"/>
                <a:gd name="T25" fmla="*/ 1071 h 70"/>
                <a:gd name="T26" fmla="*/ 770 w 56"/>
                <a:gd name="T27" fmla="*/ 1298 h 70"/>
                <a:gd name="T28" fmla="*/ 550 w 56"/>
                <a:gd name="T29" fmla="*/ 1277 h 70"/>
                <a:gd name="T30" fmla="*/ 113 w 56"/>
                <a:gd name="T31" fmla="*/ 1221 h 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" h="70">
                  <a:moveTo>
                    <a:pt x="0" y="58"/>
                  </a:moveTo>
                  <a:cubicBezTo>
                    <a:pt x="8" y="61"/>
                    <a:pt x="11" y="53"/>
                    <a:pt x="14" y="48"/>
                  </a:cubicBezTo>
                  <a:cubicBezTo>
                    <a:pt x="16" y="44"/>
                    <a:pt x="23" y="39"/>
                    <a:pt x="24" y="35"/>
                  </a:cubicBezTo>
                  <a:cubicBezTo>
                    <a:pt x="25" y="24"/>
                    <a:pt x="5" y="27"/>
                    <a:pt x="5" y="16"/>
                  </a:cubicBezTo>
                  <a:cubicBezTo>
                    <a:pt x="5" y="4"/>
                    <a:pt x="17" y="22"/>
                    <a:pt x="23" y="22"/>
                  </a:cubicBezTo>
                  <a:cubicBezTo>
                    <a:pt x="35" y="21"/>
                    <a:pt x="22" y="6"/>
                    <a:pt x="23" y="0"/>
                  </a:cubicBezTo>
                  <a:cubicBezTo>
                    <a:pt x="25" y="0"/>
                    <a:pt x="35" y="0"/>
                    <a:pt x="36" y="1"/>
                  </a:cubicBezTo>
                  <a:cubicBezTo>
                    <a:pt x="39" y="2"/>
                    <a:pt x="40" y="6"/>
                    <a:pt x="42" y="8"/>
                  </a:cubicBezTo>
                  <a:cubicBezTo>
                    <a:pt x="49" y="20"/>
                    <a:pt x="51" y="29"/>
                    <a:pt x="50" y="43"/>
                  </a:cubicBezTo>
                  <a:cubicBezTo>
                    <a:pt x="43" y="45"/>
                    <a:pt x="44" y="41"/>
                    <a:pt x="39" y="38"/>
                  </a:cubicBezTo>
                  <a:cubicBezTo>
                    <a:pt x="34" y="36"/>
                    <a:pt x="31" y="38"/>
                    <a:pt x="32" y="43"/>
                  </a:cubicBezTo>
                  <a:cubicBezTo>
                    <a:pt x="35" y="44"/>
                    <a:pt x="37" y="48"/>
                    <a:pt x="40" y="49"/>
                  </a:cubicBezTo>
                  <a:cubicBezTo>
                    <a:pt x="47" y="51"/>
                    <a:pt x="48" y="48"/>
                    <a:pt x="52" y="56"/>
                  </a:cubicBezTo>
                  <a:cubicBezTo>
                    <a:pt x="54" y="61"/>
                    <a:pt x="56" y="65"/>
                    <a:pt x="49" y="68"/>
                  </a:cubicBezTo>
                  <a:cubicBezTo>
                    <a:pt x="45" y="70"/>
                    <a:pt x="39" y="68"/>
                    <a:pt x="35" y="67"/>
                  </a:cubicBezTo>
                  <a:cubicBezTo>
                    <a:pt x="27" y="64"/>
                    <a:pt x="16" y="63"/>
                    <a:pt x="7" y="6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621">
              <a:extLst>
                <a:ext uri="{FF2B5EF4-FFF2-40B4-BE49-F238E27FC236}">
                  <a16:creationId xmlns:a16="http://schemas.microsoft.com/office/drawing/2014/main" id="{D62BB3A8-16A0-4777-B01F-56E97231F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085"/>
              <a:ext cx="105" cy="136"/>
            </a:xfrm>
            <a:custGeom>
              <a:avLst/>
              <a:gdLst>
                <a:gd name="T0" fmla="*/ 33 w 42"/>
                <a:gd name="T1" fmla="*/ 683 h 51"/>
                <a:gd name="T2" fmla="*/ 158 w 42"/>
                <a:gd name="T3" fmla="*/ 307 h 51"/>
                <a:gd name="T4" fmla="*/ 188 w 42"/>
                <a:gd name="T5" fmla="*/ 56 h 51"/>
                <a:gd name="T6" fmla="*/ 408 w 42"/>
                <a:gd name="T7" fmla="*/ 363 h 51"/>
                <a:gd name="T8" fmla="*/ 488 w 42"/>
                <a:gd name="T9" fmla="*/ 93 h 51"/>
                <a:gd name="T10" fmla="*/ 550 w 42"/>
                <a:gd name="T11" fmla="*/ 363 h 51"/>
                <a:gd name="T12" fmla="*/ 563 w 42"/>
                <a:gd name="T13" fmla="*/ 512 h 51"/>
                <a:gd name="T14" fmla="*/ 563 w 42"/>
                <a:gd name="T15" fmla="*/ 627 h 51"/>
                <a:gd name="T16" fmla="*/ 613 w 42"/>
                <a:gd name="T17" fmla="*/ 968 h 51"/>
                <a:gd name="T18" fmla="*/ 458 w 42"/>
                <a:gd name="T19" fmla="*/ 947 h 51"/>
                <a:gd name="T20" fmla="*/ 345 w 42"/>
                <a:gd name="T21" fmla="*/ 875 h 51"/>
                <a:gd name="T22" fmla="*/ 188 w 42"/>
                <a:gd name="T23" fmla="*/ 931 h 51"/>
                <a:gd name="T24" fmla="*/ 0 w 42"/>
                <a:gd name="T25" fmla="*/ 931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51">
                  <a:moveTo>
                    <a:pt x="2" y="36"/>
                  </a:moveTo>
                  <a:cubicBezTo>
                    <a:pt x="13" y="30"/>
                    <a:pt x="15" y="28"/>
                    <a:pt x="10" y="16"/>
                  </a:cubicBezTo>
                  <a:cubicBezTo>
                    <a:pt x="8" y="13"/>
                    <a:pt x="3" y="0"/>
                    <a:pt x="12" y="3"/>
                  </a:cubicBezTo>
                  <a:cubicBezTo>
                    <a:pt x="16" y="4"/>
                    <a:pt x="20" y="31"/>
                    <a:pt x="26" y="19"/>
                  </a:cubicBezTo>
                  <a:cubicBezTo>
                    <a:pt x="28" y="15"/>
                    <a:pt x="22" y="5"/>
                    <a:pt x="31" y="5"/>
                  </a:cubicBezTo>
                  <a:cubicBezTo>
                    <a:pt x="38" y="5"/>
                    <a:pt x="35" y="14"/>
                    <a:pt x="35" y="19"/>
                  </a:cubicBezTo>
                  <a:cubicBezTo>
                    <a:pt x="35" y="22"/>
                    <a:pt x="36" y="25"/>
                    <a:pt x="36" y="27"/>
                  </a:cubicBezTo>
                  <a:cubicBezTo>
                    <a:pt x="37" y="29"/>
                    <a:pt x="36" y="31"/>
                    <a:pt x="36" y="33"/>
                  </a:cubicBezTo>
                  <a:cubicBezTo>
                    <a:pt x="36" y="38"/>
                    <a:pt x="42" y="45"/>
                    <a:pt x="39" y="51"/>
                  </a:cubicBezTo>
                  <a:cubicBezTo>
                    <a:pt x="36" y="50"/>
                    <a:pt x="32" y="51"/>
                    <a:pt x="29" y="50"/>
                  </a:cubicBezTo>
                  <a:cubicBezTo>
                    <a:pt x="26" y="49"/>
                    <a:pt x="25" y="47"/>
                    <a:pt x="22" y="46"/>
                  </a:cubicBezTo>
                  <a:cubicBezTo>
                    <a:pt x="17" y="44"/>
                    <a:pt x="16" y="47"/>
                    <a:pt x="12" y="49"/>
                  </a:cubicBezTo>
                  <a:cubicBezTo>
                    <a:pt x="8" y="50"/>
                    <a:pt x="4" y="49"/>
                    <a:pt x="0" y="4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622">
              <a:extLst>
                <a:ext uri="{FF2B5EF4-FFF2-40B4-BE49-F238E27FC236}">
                  <a16:creationId xmlns:a16="http://schemas.microsoft.com/office/drawing/2014/main" id="{464CCBF8-BD23-4DA4-ADFE-EDE6669A5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213"/>
              <a:ext cx="98" cy="86"/>
            </a:xfrm>
            <a:custGeom>
              <a:avLst/>
              <a:gdLst>
                <a:gd name="T0" fmla="*/ 254 w 39"/>
                <a:gd name="T1" fmla="*/ 0 h 32"/>
                <a:gd name="T2" fmla="*/ 239 w 39"/>
                <a:gd name="T3" fmla="*/ 218 h 32"/>
                <a:gd name="T4" fmla="*/ 33 w 39"/>
                <a:gd name="T5" fmla="*/ 449 h 32"/>
                <a:gd name="T6" fmla="*/ 254 w 39"/>
                <a:gd name="T7" fmla="*/ 621 h 32"/>
                <a:gd name="T8" fmla="*/ 347 w 39"/>
                <a:gd name="T9" fmla="*/ 527 h 32"/>
                <a:gd name="T10" fmla="*/ 525 w 39"/>
                <a:gd name="T11" fmla="*/ 274 h 32"/>
                <a:gd name="T12" fmla="*/ 601 w 39"/>
                <a:gd name="T13" fmla="*/ 218 h 32"/>
                <a:gd name="T14" fmla="*/ 555 w 39"/>
                <a:gd name="T15" fmla="*/ 35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32">
                  <a:moveTo>
                    <a:pt x="16" y="0"/>
                  </a:moveTo>
                  <a:cubicBezTo>
                    <a:pt x="14" y="3"/>
                    <a:pt x="17" y="7"/>
                    <a:pt x="15" y="11"/>
                  </a:cubicBezTo>
                  <a:cubicBezTo>
                    <a:pt x="12" y="16"/>
                    <a:pt x="3" y="18"/>
                    <a:pt x="2" y="23"/>
                  </a:cubicBezTo>
                  <a:cubicBezTo>
                    <a:pt x="0" y="29"/>
                    <a:pt x="11" y="32"/>
                    <a:pt x="16" y="32"/>
                  </a:cubicBezTo>
                  <a:cubicBezTo>
                    <a:pt x="20" y="31"/>
                    <a:pt x="20" y="31"/>
                    <a:pt x="22" y="27"/>
                  </a:cubicBezTo>
                  <a:cubicBezTo>
                    <a:pt x="25" y="22"/>
                    <a:pt x="28" y="18"/>
                    <a:pt x="33" y="14"/>
                  </a:cubicBezTo>
                  <a:cubicBezTo>
                    <a:pt x="35" y="13"/>
                    <a:pt x="37" y="14"/>
                    <a:pt x="38" y="11"/>
                  </a:cubicBezTo>
                  <a:cubicBezTo>
                    <a:pt x="39" y="8"/>
                    <a:pt x="36" y="4"/>
                    <a:pt x="35" y="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623">
              <a:extLst>
                <a:ext uri="{FF2B5EF4-FFF2-40B4-BE49-F238E27FC236}">
                  <a16:creationId xmlns:a16="http://schemas.microsoft.com/office/drawing/2014/main" id="{92134B5D-AFB7-4D46-B1D4-F04AED20F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261"/>
              <a:ext cx="60" cy="54"/>
            </a:xfrm>
            <a:custGeom>
              <a:avLst/>
              <a:gdLst>
                <a:gd name="T0" fmla="*/ 20 w 24"/>
                <a:gd name="T1" fmla="*/ 0 h 20"/>
                <a:gd name="T2" fmla="*/ 238 w 24"/>
                <a:gd name="T3" fmla="*/ 176 h 20"/>
                <a:gd name="T4" fmla="*/ 270 w 24"/>
                <a:gd name="T5" fmla="*/ 394 h 20"/>
                <a:gd name="T6" fmla="*/ 0 w 24"/>
                <a:gd name="T7" fmla="*/ 5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0">
                  <a:moveTo>
                    <a:pt x="1" y="0"/>
                  </a:moveTo>
                  <a:cubicBezTo>
                    <a:pt x="7" y="3"/>
                    <a:pt x="11" y="5"/>
                    <a:pt x="15" y="9"/>
                  </a:cubicBezTo>
                  <a:cubicBezTo>
                    <a:pt x="17" y="12"/>
                    <a:pt x="24" y="20"/>
                    <a:pt x="17" y="20"/>
                  </a:cubicBezTo>
                  <a:cubicBezTo>
                    <a:pt x="11" y="20"/>
                    <a:pt x="5" y="5"/>
                    <a:pt x="0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624">
              <a:extLst>
                <a:ext uri="{FF2B5EF4-FFF2-40B4-BE49-F238E27FC236}">
                  <a16:creationId xmlns:a16="http://schemas.microsoft.com/office/drawing/2014/main" id="{297A0709-67A1-4C7A-BC15-46854A115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080"/>
              <a:ext cx="140" cy="139"/>
            </a:xfrm>
            <a:custGeom>
              <a:avLst/>
              <a:gdLst>
                <a:gd name="T0" fmla="*/ 375 w 56"/>
                <a:gd name="T1" fmla="*/ 21 h 52"/>
                <a:gd name="T2" fmla="*/ 363 w 56"/>
                <a:gd name="T3" fmla="*/ 321 h 52"/>
                <a:gd name="T4" fmla="*/ 208 w 56"/>
                <a:gd name="T5" fmla="*/ 500 h 52"/>
                <a:gd name="T6" fmla="*/ 20 w 56"/>
                <a:gd name="T7" fmla="*/ 535 h 52"/>
                <a:gd name="T8" fmla="*/ 95 w 56"/>
                <a:gd name="T9" fmla="*/ 765 h 52"/>
                <a:gd name="T10" fmla="*/ 438 w 56"/>
                <a:gd name="T11" fmla="*/ 821 h 52"/>
                <a:gd name="T12" fmla="*/ 563 w 56"/>
                <a:gd name="T13" fmla="*/ 879 h 52"/>
                <a:gd name="T14" fmla="*/ 800 w 56"/>
                <a:gd name="T15" fmla="*/ 994 h 52"/>
                <a:gd name="T16" fmla="*/ 738 w 56"/>
                <a:gd name="T17" fmla="*/ 786 h 52"/>
                <a:gd name="T18" fmla="*/ 613 w 56"/>
                <a:gd name="T19" fmla="*/ 730 h 52"/>
                <a:gd name="T20" fmla="*/ 720 w 56"/>
                <a:gd name="T21" fmla="*/ 615 h 52"/>
                <a:gd name="T22" fmla="*/ 750 w 56"/>
                <a:gd name="T23" fmla="*/ 150 h 52"/>
                <a:gd name="T24" fmla="*/ 533 w 56"/>
                <a:gd name="T25" fmla="*/ 115 h 52"/>
                <a:gd name="T26" fmla="*/ 458 w 56"/>
                <a:gd name="T27" fmla="*/ 422 h 52"/>
                <a:gd name="T28" fmla="*/ 438 w 56"/>
                <a:gd name="T29" fmla="*/ 78 h 5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" h="52">
                  <a:moveTo>
                    <a:pt x="24" y="1"/>
                  </a:moveTo>
                  <a:cubicBezTo>
                    <a:pt x="24" y="7"/>
                    <a:pt x="24" y="12"/>
                    <a:pt x="23" y="17"/>
                  </a:cubicBezTo>
                  <a:cubicBezTo>
                    <a:pt x="22" y="24"/>
                    <a:pt x="21" y="25"/>
                    <a:pt x="13" y="26"/>
                  </a:cubicBezTo>
                  <a:cubicBezTo>
                    <a:pt x="10" y="27"/>
                    <a:pt x="3" y="24"/>
                    <a:pt x="1" y="28"/>
                  </a:cubicBezTo>
                  <a:cubicBezTo>
                    <a:pt x="0" y="30"/>
                    <a:pt x="4" y="38"/>
                    <a:pt x="6" y="40"/>
                  </a:cubicBezTo>
                  <a:cubicBezTo>
                    <a:pt x="16" y="35"/>
                    <a:pt x="21" y="32"/>
                    <a:pt x="28" y="43"/>
                  </a:cubicBezTo>
                  <a:cubicBezTo>
                    <a:pt x="31" y="48"/>
                    <a:pt x="30" y="47"/>
                    <a:pt x="36" y="46"/>
                  </a:cubicBezTo>
                  <a:cubicBezTo>
                    <a:pt x="42" y="46"/>
                    <a:pt x="47" y="47"/>
                    <a:pt x="51" y="52"/>
                  </a:cubicBezTo>
                  <a:cubicBezTo>
                    <a:pt x="55" y="44"/>
                    <a:pt x="56" y="42"/>
                    <a:pt x="47" y="41"/>
                  </a:cubicBezTo>
                  <a:cubicBezTo>
                    <a:pt x="44" y="40"/>
                    <a:pt x="40" y="40"/>
                    <a:pt x="39" y="38"/>
                  </a:cubicBezTo>
                  <a:cubicBezTo>
                    <a:pt x="39" y="34"/>
                    <a:pt x="45" y="34"/>
                    <a:pt x="46" y="32"/>
                  </a:cubicBezTo>
                  <a:cubicBezTo>
                    <a:pt x="51" y="27"/>
                    <a:pt x="50" y="14"/>
                    <a:pt x="48" y="8"/>
                  </a:cubicBezTo>
                  <a:cubicBezTo>
                    <a:pt x="46" y="0"/>
                    <a:pt x="40" y="5"/>
                    <a:pt x="34" y="6"/>
                  </a:cubicBezTo>
                  <a:cubicBezTo>
                    <a:pt x="34" y="9"/>
                    <a:pt x="36" y="25"/>
                    <a:pt x="29" y="22"/>
                  </a:cubicBezTo>
                  <a:cubicBezTo>
                    <a:pt x="26" y="21"/>
                    <a:pt x="30" y="8"/>
                    <a:pt x="28" y="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625">
              <a:extLst>
                <a:ext uri="{FF2B5EF4-FFF2-40B4-BE49-F238E27FC236}">
                  <a16:creationId xmlns:a16="http://schemas.microsoft.com/office/drawing/2014/main" id="{A944751A-29B0-45F3-BE1B-46E46572B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2213"/>
              <a:ext cx="65" cy="43"/>
            </a:xfrm>
            <a:custGeom>
              <a:avLst/>
              <a:gdLst>
                <a:gd name="T0" fmla="*/ 20 w 26"/>
                <a:gd name="T1" fmla="*/ 22 h 16"/>
                <a:gd name="T2" fmla="*/ 0 w 26"/>
                <a:gd name="T3" fmla="*/ 290 h 16"/>
                <a:gd name="T4" fmla="*/ 270 w 26"/>
                <a:gd name="T5" fmla="*/ 290 h 16"/>
                <a:gd name="T6" fmla="*/ 63 w 2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6">
                  <a:moveTo>
                    <a:pt x="1" y="1"/>
                  </a:moveTo>
                  <a:cubicBezTo>
                    <a:pt x="6" y="5"/>
                    <a:pt x="4" y="10"/>
                    <a:pt x="0" y="15"/>
                  </a:cubicBezTo>
                  <a:cubicBezTo>
                    <a:pt x="2" y="15"/>
                    <a:pt x="14" y="16"/>
                    <a:pt x="17" y="15"/>
                  </a:cubicBezTo>
                  <a:cubicBezTo>
                    <a:pt x="26" y="10"/>
                    <a:pt x="9" y="0"/>
                    <a:pt x="4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626">
              <a:extLst>
                <a:ext uri="{FF2B5EF4-FFF2-40B4-BE49-F238E27FC236}">
                  <a16:creationId xmlns:a16="http://schemas.microsoft.com/office/drawing/2014/main" id="{FDB6C579-142F-4E3C-9626-A2A146A48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259"/>
              <a:ext cx="135" cy="98"/>
            </a:xfrm>
            <a:custGeom>
              <a:avLst/>
              <a:gdLst>
                <a:gd name="T0" fmla="*/ 438 w 54"/>
                <a:gd name="T1" fmla="*/ 77 h 37"/>
                <a:gd name="T2" fmla="*/ 113 w 54"/>
                <a:gd name="T3" fmla="*/ 238 h 37"/>
                <a:gd name="T4" fmla="*/ 125 w 54"/>
                <a:gd name="T5" fmla="*/ 630 h 37"/>
                <a:gd name="T6" fmla="*/ 408 w 54"/>
                <a:gd name="T7" fmla="*/ 408 h 37"/>
                <a:gd name="T8" fmla="*/ 550 w 54"/>
                <a:gd name="T9" fmla="*/ 519 h 37"/>
                <a:gd name="T10" fmla="*/ 813 w 54"/>
                <a:gd name="T11" fmla="*/ 21 h 37"/>
                <a:gd name="T12" fmla="*/ 550 w 54"/>
                <a:gd name="T13" fmla="*/ 3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7">
                  <a:moveTo>
                    <a:pt x="28" y="4"/>
                  </a:moveTo>
                  <a:cubicBezTo>
                    <a:pt x="27" y="14"/>
                    <a:pt x="14" y="10"/>
                    <a:pt x="7" y="13"/>
                  </a:cubicBezTo>
                  <a:cubicBezTo>
                    <a:pt x="1" y="15"/>
                    <a:pt x="0" y="32"/>
                    <a:pt x="8" y="34"/>
                  </a:cubicBezTo>
                  <a:cubicBezTo>
                    <a:pt x="15" y="37"/>
                    <a:pt x="20" y="24"/>
                    <a:pt x="26" y="22"/>
                  </a:cubicBezTo>
                  <a:cubicBezTo>
                    <a:pt x="31" y="20"/>
                    <a:pt x="36" y="22"/>
                    <a:pt x="35" y="28"/>
                  </a:cubicBezTo>
                  <a:cubicBezTo>
                    <a:pt x="47" y="27"/>
                    <a:pt x="54" y="12"/>
                    <a:pt x="52" y="1"/>
                  </a:cubicBezTo>
                  <a:cubicBezTo>
                    <a:pt x="46" y="0"/>
                    <a:pt x="40" y="4"/>
                    <a:pt x="35" y="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Freeform 627">
              <a:extLst>
                <a:ext uri="{FF2B5EF4-FFF2-40B4-BE49-F238E27FC236}">
                  <a16:creationId xmlns:a16="http://schemas.microsoft.com/office/drawing/2014/main" id="{432BAE48-EB1A-4545-9217-FBCCF401D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2264"/>
              <a:ext cx="163" cy="203"/>
            </a:xfrm>
            <a:custGeom>
              <a:avLst/>
              <a:gdLst>
                <a:gd name="T0" fmla="*/ 113 w 65"/>
                <a:gd name="T1" fmla="*/ 457 h 76"/>
                <a:gd name="T2" fmla="*/ 145 w 65"/>
                <a:gd name="T3" fmla="*/ 606 h 76"/>
                <a:gd name="T4" fmla="*/ 83 w 65"/>
                <a:gd name="T5" fmla="*/ 841 h 76"/>
                <a:gd name="T6" fmla="*/ 0 w 65"/>
                <a:gd name="T7" fmla="*/ 1071 h 76"/>
                <a:gd name="T8" fmla="*/ 145 w 65"/>
                <a:gd name="T9" fmla="*/ 1392 h 76"/>
                <a:gd name="T10" fmla="*/ 176 w 65"/>
                <a:gd name="T11" fmla="*/ 991 h 76"/>
                <a:gd name="T12" fmla="*/ 301 w 65"/>
                <a:gd name="T13" fmla="*/ 785 h 76"/>
                <a:gd name="T14" fmla="*/ 471 w 65"/>
                <a:gd name="T15" fmla="*/ 764 h 76"/>
                <a:gd name="T16" fmla="*/ 597 w 65"/>
                <a:gd name="T17" fmla="*/ 649 h 76"/>
                <a:gd name="T18" fmla="*/ 722 w 65"/>
                <a:gd name="T19" fmla="*/ 743 h 76"/>
                <a:gd name="T20" fmla="*/ 805 w 65"/>
                <a:gd name="T21" fmla="*/ 491 h 76"/>
                <a:gd name="T22" fmla="*/ 975 w 65"/>
                <a:gd name="T23" fmla="*/ 422 h 76"/>
                <a:gd name="T24" fmla="*/ 975 w 65"/>
                <a:gd name="T25" fmla="*/ 150 h 76"/>
                <a:gd name="T26" fmla="*/ 913 w 65"/>
                <a:gd name="T27" fmla="*/ 115 h 76"/>
                <a:gd name="T28" fmla="*/ 850 w 65"/>
                <a:gd name="T29" fmla="*/ 0 h 76"/>
                <a:gd name="T30" fmla="*/ 722 w 65"/>
                <a:gd name="T31" fmla="*/ 248 h 76"/>
                <a:gd name="T32" fmla="*/ 567 w 65"/>
                <a:gd name="T33" fmla="*/ 286 h 76"/>
                <a:gd name="T34" fmla="*/ 396 w 65"/>
                <a:gd name="T35" fmla="*/ 307 h 76"/>
                <a:gd name="T36" fmla="*/ 176 w 65"/>
                <a:gd name="T37" fmla="*/ 379 h 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76">
                  <a:moveTo>
                    <a:pt x="7" y="24"/>
                  </a:moveTo>
                  <a:cubicBezTo>
                    <a:pt x="7" y="27"/>
                    <a:pt x="8" y="29"/>
                    <a:pt x="9" y="32"/>
                  </a:cubicBezTo>
                  <a:cubicBezTo>
                    <a:pt x="9" y="37"/>
                    <a:pt x="7" y="40"/>
                    <a:pt x="5" y="44"/>
                  </a:cubicBezTo>
                  <a:cubicBezTo>
                    <a:pt x="3" y="47"/>
                    <a:pt x="0" y="52"/>
                    <a:pt x="0" y="56"/>
                  </a:cubicBezTo>
                  <a:cubicBezTo>
                    <a:pt x="0" y="61"/>
                    <a:pt x="2" y="76"/>
                    <a:pt x="9" y="73"/>
                  </a:cubicBezTo>
                  <a:cubicBezTo>
                    <a:pt x="9" y="66"/>
                    <a:pt x="10" y="59"/>
                    <a:pt x="11" y="52"/>
                  </a:cubicBezTo>
                  <a:cubicBezTo>
                    <a:pt x="11" y="46"/>
                    <a:pt x="11" y="37"/>
                    <a:pt x="19" y="41"/>
                  </a:cubicBezTo>
                  <a:cubicBezTo>
                    <a:pt x="24" y="43"/>
                    <a:pt x="25" y="46"/>
                    <a:pt x="30" y="40"/>
                  </a:cubicBezTo>
                  <a:cubicBezTo>
                    <a:pt x="33" y="37"/>
                    <a:pt x="33" y="34"/>
                    <a:pt x="38" y="34"/>
                  </a:cubicBezTo>
                  <a:cubicBezTo>
                    <a:pt x="41" y="35"/>
                    <a:pt x="44" y="38"/>
                    <a:pt x="46" y="39"/>
                  </a:cubicBezTo>
                  <a:cubicBezTo>
                    <a:pt x="48" y="36"/>
                    <a:pt x="47" y="29"/>
                    <a:pt x="51" y="26"/>
                  </a:cubicBezTo>
                  <a:cubicBezTo>
                    <a:pt x="54" y="24"/>
                    <a:pt x="60" y="25"/>
                    <a:pt x="62" y="22"/>
                  </a:cubicBezTo>
                  <a:cubicBezTo>
                    <a:pt x="65" y="19"/>
                    <a:pt x="64" y="11"/>
                    <a:pt x="62" y="8"/>
                  </a:cubicBezTo>
                  <a:cubicBezTo>
                    <a:pt x="62" y="8"/>
                    <a:pt x="59" y="7"/>
                    <a:pt x="58" y="6"/>
                  </a:cubicBezTo>
                  <a:cubicBezTo>
                    <a:pt x="56" y="4"/>
                    <a:pt x="56" y="2"/>
                    <a:pt x="54" y="0"/>
                  </a:cubicBezTo>
                  <a:cubicBezTo>
                    <a:pt x="50" y="4"/>
                    <a:pt x="50" y="10"/>
                    <a:pt x="46" y="13"/>
                  </a:cubicBezTo>
                  <a:cubicBezTo>
                    <a:pt x="42" y="16"/>
                    <a:pt x="41" y="16"/>
                    <a:pt x="36" y="15"/>
                  </a:cubicBezTo>
                  <a:cubicBezTo>
                    <a:pt x="31" y="14"/>
                    <a:pt x="30" y="14"/>
                    <a:pt x="25" y="16"/>
                  </a:cubicBezTo>
                  <a:cubicBezTo>
                    <a:pt x="20" y="18"/>
                    <a:pt x="16" y="18"/>
                    <a:pt x="11" y="2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628">
              <a:extLst>
                <a:ext uri="{FF2B5EF4-FFF2-40B4-BE49-F238E27FC236}">
                  <a16:creationId xmlns:a16="http://schemas.microsoft.com/office/drawing/2014/main" id="{775B6A2A-9276-4ECB-ACEE-8CA77DD9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224"/>
              <a:ext cx="63" cy="85"/>
            </a:xfrm>
            <a:custGeom>
              <a:avLst/>
              <a:gdLst>
                <a:gd name="T0" fmla="*/ 0 w 25"/>
                <a:gd name="T1" fmla="*/ 21 h 32"/>
                <a:gd name="T2" fmla="*/ 63 w 25"/>
                <a:gd name="T3" fmla="*/ 170 h 32"/>
                <a:gd name="T4" fmla="*/ 83 w 25"/>
                <a:gd name="T5" fmla="*/ 375 h 32"/>
                <a:gd name="T6" fmla="*/ 146 w 25"/>
                <a:gd name="T7" fmla="*/ 600 h 32"/>
                <a:gd name="T8" fmla="*/ 272 w 25"/>
                <a:gd name="T9" fmla="*/ 465 h 32"/>
                <a:gd name="T10" fmla="*/ 401 w 25"/>
                <a:gd name="T11" fmla="*/ 452 h 32"/>
                <a:gd name="T12" fmla="*/ 113 w 25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2">
                  <a:moveTo>
                    <a:pt x="0" y="1"/>
                  </a:moveTo>
                  <a:cubicBezTo>
                    <a:pt x="1" y="4"/>
                    <a:pt x="3" y="6"/>
                    <a:pt x="4" y="9"/>
                  </a:cubicBezTo>
                  <a:cubicBezTo>
                    <a:pt x="6" y="13"/>
                    <a:pt x="5" y="15"/>
                    <a:pt x="5" y="20"/>
                  </a:cubicBezTo>
                  <a:cubicBezTo>
                    <a:pt x="6" y="23"/>
                    <a:pt x="7" y="29"/>
                    <a:pt x="9" y="32"/>
                  </a:cubicBezTo>
                  <a:cubicBezTo>
                    <a:pt x="12" y="30"/>
                    <a:pt x="14" y="26"/>
                    <a:pt x="17" y="25"/>
                  </a:cubicBezTo>
                  <a:cubicBezTo>
                    <a:pt x="20" y="24"/>
                    <a:pt x="23" y="25"/>
                    <a:pt x="25" y="24"/>
                  </a:cubicBezTo>
                  <a:cubicBezTo>
                    <a:pt x="23" y="12"/>
                    <a:pt x="17" y="5"/>
                    <a:pt x="7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629">
              <a:extLst>
                <a:ext uri="{FF2B5EF4-FFF2-40B4-BE49-F238E27FC236}">
                  <a16:creationId xmlns:a16="http://schemas.microsoft.com/office/drawing/2014/main" id="{620E4DA0-21CB-43B6-8482-5E705D06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2205"/>
              <a:ext cx="77" cy="64"/>
            </a:xfrm>
            <a:custGeom>
              <a:avLst/>
              <a:gdLst>
                <a:gd name="T0" fmla="*/ 0 w 31"/>
                <a:gd name="T1" fmla="*/ 264 h 24"/>
                <a:gd name="T2" fmla="*/ 383 w 31"/>
                <a:gd name="T3" fmla="*/ 21 h 24"/>
                <a:gd name="T4" fmla="*/ 445 w 31"/>
                <a:gd name="T5" fmla="*/ 56 h 24"/>
                <a:gd name="T6" fmla="*/ 474 w 31"/>
                <a:gd name="T7" fmla="*/ 307 h 24"/>
                <a:gd name="T8" fmla="*/ 246 w 31"/>
                <a:gd name="T9" fmla="*/ 307 h 24"/>
                <a:gd name="T10" fmla="*/ 62 w 31"/>
                <a:gd name="T11" fmla="*/ 45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4">
                  <a:moveTo>
                    <a:pt x="0" y="14"/>
                  </a:moveTo>
                  <a:cubicBezTo>
                    <a:pt x="9" y="13"/>
                    <a:pt x="15" y="2"/>
                    <a:pt x="25" y="1"/>
                  </a:cubicBezTo>
                  <a:cubicBezTo>
                    <a:pt x="29" y="1"/>
                    <a:pt x="27" y="0"/>
                    <a:pt x="29" y="3"/>
                  </a:cubicBezTo>
                  <a:cubicBezTo>
                    <a:pt x="31" y="6"/>
                    <a:pt x="31" y="13"/>
                    <a:pt x="31" y="16"/>
                  </a:cubicBezTo>
                  <a:cubicBezTo>
                    <a:pt x="26" y="15"/>
                    <a:pt x="20" y="14"/>
                    <a:pt x="16" y="16"/>
                  </a:cubicBezTo>
                  <a:cubicBezTo>
                    <a:pt x="11" y="18"/>
                    <a:pt x="8" y="23"/>
                    <a:pt x="4" y="2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630">
              <a:extLst>
                <a:ext uri="{FF2B5EF4-FFF2-40B4-BE49-F238E27FC236}">
                  <a16:creationId xmlns:a16="http://schemas.microsoft.com/office/drawing/2014/main" id="{AA66F0CD-FD45-437D-833B-061F40B08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2224"/>
              <a:ext cx="57" cy="75"/>
            </a:xfrm>
            <a:custGeom>
              <a:avLst/>
              <a:gdLst>
                <a:gd name="T0" fmla="*/ 0 w 23"/>
                <a:gd name="T1" fmla="*/ 171 h 28"/>
                <a:gd name="T2" fmla="*/ 216 w 23"/>
                <a:gd name="T3" fmla="*/ 273 h 28"/>
                <a:gd name="T4" fmla="*/ 287 w 23"/>
                <a:gd name="T5" fmla="*/ 538 h 28"/>
                <a:gd name="T6" fmla="*/ 278 w 23"/>
                <a:gd name="T7" fmla="*/ 94 h 28"/>
                <a:gd name="T8" fmla="*/ 0 w 23"/>
                <a:gd name="T9" fmla="*/ 5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0" y="9"/>
                  </a:moveTo>
                  <a:cubicBezTo>
                    <a:pt x="2" y="16"/>
                    <a:pt x="9" y="13"/>
                    <a:pt x="14" y="14"/>
                  </a:cubicBezTo>
                  <a:cubicBezTo>
                    <a:pt x="19" y="16"/>
                    <a:pt x="23" y="23"/>
                    <a:pt x="19" y="28"/>
                  </a:cubicBezTo>
                  <a:cubicBezTo>
                    <a:pt x="22" y="22"/>
                    <a:pt x="23" y="11"/>
                    <a:pt x="18" y="5"/>
                  </a:cubicBezTo>
                  <a:cubicBezTo>
                    <a:pt x="13" y="0"/>
                    <a:pt x="7" y="3"/>
                    <a:pt x="0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631">
              <a:extLst>
                <a:ext uri="{FF2B5EF4-FFF2-40B4-BE49-F238E27FC236}">
                  <a16:creationId xmlns:a16="http://schemas.microsoft.com/office/drawing/2014/main" id="{F7795B29-BE76-49D4-8E93-14035F34A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2157"/>
              <a:ext cx="88" cy="83"/>
            </a:xfrm>
            <a:custGeom>
              <a:avLst/>
              <a:gdLst>
                <a:gd name="T0" fmla="*/ 525 w 35"/>
                <a:gd name="T1" fmla="*/ 35 h 31"/>
                <a:gd name="T2" fmla="*/ 525 w 35"/>
                <a:gd name="T3" fmla="*/ 458 h 31"/>
                <a:gd name="T4" fmla="*/ 367 w 35"/>
                <a:gd name="T5" fmla="*/ 367 h 31"/>
                <a:gd name="T6" fmla="*/ 126 w 35"/>
                <a:gd name="T7" fmla="*/ 209 h 31"/>
                <a:gd name="T8" fmla="*/ 410 w 35"/>
                <a:gd name="T9" fmla="*/ 7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3" y="2"/>
                  </a:moveTo>
                  <a:cubicBezTo>
                    <a:pt x="32" y="8"/>
                    <a:pt x="35" y="19"/>
                    <a:pt x="33" y="24"/>
                  </a:cubicBezTo>
                  <a:cubicBezTo>
                    <a:pt x="29" y="31"/>
                    <a:pt x="25" y="22"/>
                    <a:pt x="23" y="19"/>
                  </a:cubicBezTo>
                  <a:cubicBezTo>
                    <a:pt x="18" y="14"/>
                    <a:pt x="12" y="16"/>
                    <a:pt x="8" y="11"/>
                  </a:cubicBezTo>
                  <a:cubicBezTo>
                    <a:pt x="0" y="0"/>
                    <a:pt x="21" y="6"/>
                    <a:pt x="26" y="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632">
              <a:extLst>
                <a:ext uri="{FF2B5EF4-FFF2-40B4-BE49-F238E27FC236}">
                  <a16:creationId xmlns:a16="http://schemas.microsoft.com/office/drawing/2014/main" id="{E2D983C5-3C29-40CC-805E-B335524D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2363"/>
              <a:ext cx="90" cy="122"/>
            </a:xfrm>
            <a:custGeom>
              <a:avLst/>
              <a:gdLst>
                <a:gd name="T0" fmla="*/ 375 w 36"/>
                <a:gd name="T1" fmla="*/ 0 h 46"/>
                <a:gd name="T2" fmla="*/ 375 w 36"/>
                <a:gd name="T3" fmla="*/ 294 h 46"/>
                <a:gd name="T4" fmla="*/ 220 w 36"/>
                <a:gd name="T5" fmla="*/ 451 h 46"/>
                <a:gd name="T6" fmla="*/ 33 w 36"/>
                <a:gd name="T7" fmla="*/ 780 h 46"/>
                <a:gd name="T8" fmla="*/ 270 w 36"/>
                <a:gd name="T9" fmla="*/ 745 h 46"/>
                <a:gd name="T10" fmla="*/ 438 w 36"/>
                <a:gd name="T11" fmla="*/ 822 h 46"/>
                <a:gd name="T12" fmla="*/ 500 w 36"/>
                <a:gd name="T13" fmla="*/ 43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6">
                  <a:moveTo>
                    <a:pt x="24" y="0"/>
                  </a:moveTo>
                  <a:cubicBezTo>
                    <a:pt x="24" y="6"/>
                    <a:pt x="26" y="11"/>
                    <a:pt x="24" y="16"/>
                  </a:cubicBezTo>
                  <a:cubicBezTo>
                    <a:pt x="21" y="24"/>
                    <a:pt x="19" y="22"/>
                    <a:pt x="14" y="24"/>
                  </a:cubicBezTo>
                  <a:cubicBezTo>
                    <a:pt x="9" y="25"/>
                    <a:pt x="0" y="37"/>
                    <a:pt x="2" y="42"/>
                  </a:cubicBezTo>
                  <a:cubicBezTo>
                    <a:pt x="6" y="40"/>
                    <a:pt x="12" y="39"/>
                    <a:pt x="17" y="40"/>
                  </a:cubicBezTo>
                  <a:cubicBezTo>
                    <a:pt x="21" y="42"/>
                    <a:pt x="24" y="46"/>
                    <a:pt x="28" y="44"/>
                  </a:cubicBezTo>
                  <a:cubicBezTo>
                    <a:pt x="36" y="42"/>
                    <a:pt x="34" y="28"/>
                    <a:pt x="32" y="2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633">
              <a:extLst>
                <a:ext uri="{FF2B5EF4-FFF2-40B4-BE49-F238E27FC236}">
                  <a16:creationId xmlns:a16="http://schemas.microsoft.com/office/drawing/2014/main" id="{6CADEF52-140A-4E2F-A876-C475BC63C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2357"/>
              <a:ext cx="67" cy="88"/>
            </a:xfrm>
            <a:custGeom>
              <a:avLst/>
              <a:gdLst>
                <a:gd name="T0" fmla="*/ 308 w 27"/>
                <a:gd name="T1" fmla="*/ 0 h 33"/>
                <a:gd name="T2" fmla="*/ 350 w 27"/>
                <a:gd name="T3" fmla="*/ 435 h 33"/>
                <a:gd name="T4" fmla="*/ 382 w 27"/>
                <a:gd name="T5" fmla="*/ 589 h 33"/>
                <a:gd name="T6" fmla="*/ 246 w 27"/>
                <a:gd name="T7" fmla="*/ 533 h 33"/>
                <a:gd name="T8" fmla="*/ 104 w 27"/>
                <a:gd name="T9" fmla="*/ 341 h 33"/>
                <a:gd name="T10" fmla="*/ 0 w 27"/>
                <a:gd name="T11" fmla="*/ 32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3">
                  <a:moveTo>
                    <a:pt x="20" y="0"/>
                  </a:moveTo>
                  <a:cubicBezTo>
                    <a:pt x="15" y="9"/>
                    <a:pt x="18" y="14"/>
                    <a:pt x="23" y="23"/>
                  </a:cubicBezTo>
                  <a:cubicBezTo>
                    <a:pt x="24" y="25"/>
                    <a:pt x="27" y="29"/>
                    <a:pt x="25" y="31"/>
                  </a:cubicBezTo>
                  <a:cubicBezTo>
                    <a:pt x="23" y="33"/>
                    <a:pt x="18" y="30"/>
                    <a:pt x="16" y="28"/>
                  </a:cubicBezTo>
                  <a:cubicBezTo>
                    <a:pt x="12" y="24"/>
                    <a:pt x="14" y="20"/>
                    <a:pt x="7" y="18"/>
                  </a:cubicBezTo>
                  <a:cubicBezTo>
                    <a:pt x="4" y="17"/>
                    <a:pt x="0" y="18"/>
                    <a:pt x="0" y="1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634">
              <a:extLst>
                <a:ext uri="{FF2B5EF4-FFF2-40B4-BE49-F238E27FC236}">
                  <a16:creationId xmlns:a16="http://schemas.microsoft.com/office/drawing/2014/main" id="{73E0AC33-C88E-41F3-B141-1E16C4F33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2395"/>
              <a:ext cx="60" cy="53"/>
            </a:xfrm>
            <a:custGeom>
              <a:avLst/>
              <a:gdLst>
                <a:gd name="T0" fmla="*/ 33 w 24"/>
                <a:gd name="T1" fmla="*/ 0 h 20"/>
                <a:gd name="T2" fmla="*/ 238 w 24"/>
                <a:gd name="T3" fmla="*/ 148 h 20"/>
                <a:gd name="T4" fmla="*/ 363 w 24"/>
                <a:gd name="T5" fmla="*/ 315 h 20"/>
                <a:gd name="T6" fmla="*/ 238 w 24"/>
                <a:gd name="T7" fmla="*/ 294 h 20"/>
                <a:gd name="T8" fmla="*/ 0 w 24"/>
                <a:gd name="T9" fmla="*/ 14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0"/>
                  </a:moveTo>
                  <a:cubicBezTo>
                    <a:pt x="4" y="6"/>
                    <a:pt x="9" y="6"/>
                    <a:pt x="15" y="8"/>
                  </a:cubicBezTo>
                  <a:cubicBezTo>
                    <a:pt x="18" y="9"/>
                    <a:pt x="24" y="12"/>
                    <a:pt x="23" y="17"/>
                  </a:cubicBezTo>
                  <a:cubicBezTo>
                    <a:pt x="22" y="20"/>
                    <a:pt x="19" y="18"/>
                    <a:pt x="15" y="16"/>
                  </a:cubicBezTo>
                  <a:cubicBezTo>
                    <a:pt x="11" y="14"/>
                    <a:pt x="2" y="11"/>
                    <a:pt x="0" y="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635">
              <a:extLst>
                <a:ext uri="{FF2B5EF4-FFF2-40B4-BE49-F238E27FC236}">
                  <a16:creationId xmlns:a16="http://schemas.microsoft.com/office/drawing/2014/main" id="{4751ECDE-F158-42E0-BE47-BC98FA0D8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227"/>
              <a:ext cx="60" cy="61"/>
            </a:xfrm>
            <a:custGeom>
              <a:avLst/>
              <a:gdLst>
                <a:gd name="T0" fmla="*/ 20 w 24"/>
                <a:gd name="T1" fmla="*/ 430 h 23"/>
                <a:gd name="T2" fmla="*/ 363 w 24"/>
                <a:gd name="T3" fmla="*/ 133 h 23"/>
                <a:gd name="T4" fmla="*/ 0 w 24"/>
                <a:gd name="T5" fmla="*/ 1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3">
                  <a:moveTo>
                    <a:pt x="1" y="23"/>
                  </a:moveTo>
                  <a:cubicBezTo>
                    <a:pt x="2" y="13"/>
                    <a:pt x="24" y="14"/>
                    <a:pt x="23" y="7"/>
                  </a:cubicBezTo>
                  <a:cubicBezTo>
                    <a:pt x="22" y="0"/>
                    <a:pt x="3" y="9"/>
                    <a:pt x="0" y="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636">
              <a:extLst>
                <a:ext uri="{FF2B5EF4-FFF2-40B4-BE49-F238E27FC236}">
                  <a16:creationId xmlns:a16="http://schemas.microsoft.com/office/drawing/2014/main" id="{4E4097CC-6150-4EEA-B1AF-14080914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2155"/>
              <a:ext cx="70" cy="74"/>
            </a:xfrm>
            <a:custGeom>
              <a:avLst/>
              <a:gdLst>
                <a:gd name="T0" fmla="*/ 125 w 28"/>
                <a:gd name="T1" fmla="*/ 518 h 28"/>
                <a:gd name="T2" fmla="*/ 238 w 28"/>
                <a:gd name="T3" fmla="*/ 349 h 28"/>
                <a:gd name="T4" fmla="*/ 375 w 28"/>
                <a:gd name="T5" fmla="*/ 280 h 28"/>
                <a:gd name="T6" fmla="*/ 425 w 28"/>
                <a:gd name="T7" fmla="*/ 21 h 28"/>
                <a:gd name="T8" fmla="*/ 270 w 28"/>
                <a:gd name="T9" fmla="*/ 0 h 28"/>
                <a:gd name="T10" fmla="*/ 188 w 28"/>
                <a:gd name="T11" fmla="*/ 259 h 28"/>
                <a:gd name="T12" fmla="*/ 0 w 28"/>
                <a:gd name="T13" fmla="*/ 40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8" y="28"/>
                  </a:moveTo>
                  <a:cubicBezTo>
                    <a:pt x="10" y="25"/>
                    <a:pt x="12" y="21"/>
                    <a:pt x="15" y="19"/>
                  </a:cubicBezTo>
                  <a:cubicBezTo>
                    <a:pt x="18" y="17"/>
                    <a:pt x="21" y="18"/>
                    <a:pt x="24" y="15"/>
                  </a:cubicBezTo>
                  <a:cubicBezTo>
                    <a:pt x="28" y="11"/>
                    <a:pt x="28" y="6"/>
                    <a:pt x="27" y="1"/>
                  </a:cubicBezTo>
                  <a:cubicBezTo>
                    <a:pt x="24" y="1"/>
                    <a:pt x="20" y="1"/>
                    <a:pt x="17" y="0"/>
                  </a:cubicBezTo>
                  <a:cubicBezTo>
                    <a:pt x="18" y="5"/>
                    <a:pt x="15" y="10"/>
                    <a:pt x="12" y="14"/>
                  </a:cubicBezTo>
                  <a:cubicBezTo>
                    <a:pt x="9" y="18"/>
                    <a:pt x="3" y="18"/>
                    <a:pt x="0" y="2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637">
              <a:extLst>
                <a:ext uri="{FF2B5EF4-FFF2-40B4-BE49-F238E27FC236}">
                  <a16:creationId xmlns:a16="http://schemas.microsoft.com/office/drawing/2014/main" id="{637D038B-EFB9-4EB7-892F-BAD6E2AE5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331"/>
              <a:ext cx="85" cy="112"/>
            </a:xfrm>
            <a:custGeom>
              <a:avLst/>
              <a:gdLst>
                <a:gd name="T0" fmla="*/ 63 w 34"/>
                <a:gd name="T1" fmla="*/ 56 h 42"/>
                <a:gd name="T2" fmla="*/ 83 w 34"/>
                <a:gd name="T3" fmla="*/ 264 h 42"/>
                <a:gd name="T4" fmla="*/ 63 w 34"/>
                <a:gd name="T5" fmla="*/ 568 h 42"/>
                <a:gd name="T6" fmla="*/ 50 w 34"/>
                <a:gd name="T7" fmla="*/ 776 h 42"/>
                <a:gd name="T8" fmla="*/ 158 w 34"/>
                <a:gd name="T9" fmla="*/ 776 h 42"/>
                <a:gd name="T10" fmla="*/ 270 w 34"/>
                <a:gd name="T11" fmla="*/ 285 h 42"/>
                <a:gd name="T12" fmla="*/ 458 w 34"/>
                <a:gd name="T13" fmla="*/ 683 h 42"/>
                <a:gd name="T14" fmla="*/ 533 w 34"/>
                <a:gd name="T15" fmla="*/ 589 h 42"/>
                <a:gd name="T16" fmla="*/ 438 w 34"/>
                <a:gd name="T17" fmla="*/ 192 h 42"/>
                <a:gd name="T18" fmla="*/ 83 w 34"/>
                <a:gd name="T19" fmla="*/ 21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42">
                  <a:moveTo>
                    <a:pt x="4" y="3"/>
                  </a:moveTo>
                  <a:cubicBezTo>
                    <a:pt x="5" y="7"/>
                    <a:pt x="4" y="9"/>
                    <a:pt x="5" y="14"/>
                  </a:cubicBezTo>
                  <a:cubicBezTo>
                    <a:pt x="6" y="20"/>
                    <a:pt x="6" y="25"/>
                    <a:pt x="4" y="30"/>
                  </a:cubicBezTo>
                  <a:cubicBezTo>
                    <a:pt x="3" y="32"/>
                    <a:pt x="0" y="38"/>
                    <a:pt x="3" y="41"/>
                  </a:cubicBezTo>
                  <a:cubicBezTo>
                    <a:pt x="5" y="42"/>
                    <a:pt x="8" y="40"/>
                    <a:pt x="10" y="41"/>
                  </a:cubicBezTo>
                  <a:cubicBezTo>
                    <a:pt x="10" y="36"/>
                    <a:pt x="9" y="10"/>
                    <a:pt x="17" y="15"/>
                  </a:cubicBezTo>
                  <a:cubicBezTo>
                    <a:pt x="23" y="19"/>
                    <a:pt x="25" y="31"/>
                    <a:pt x="29" y="36"/>
                  </a:cubicBezTo>
                  <a:cubicBezTo>
                    <a:pt x="29" y="34"/>
                    <a:pt x="31" y="32"/>
                    <a:pt x="34" y="31"/>
                  </a:cubicBezTo>
                  <a:cubicBezTo>
                    <a:pt x="29" y="23"/>
                    <a:pt x="30" y="18"/>
                    <a:pt x="28" y="10"/>
                  </a:cubicBezTo>
                  <a:cubicBezTo>
                    <a:pt x="26" y="0"/>
                    <a:pt x="13" y="3"/>
                    <a:pt x="5" y="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638">
              <a:extLst>
                <a:ext uri="{FF2B5EF4-FFF2-40B4-BE49-F238E27FC236}">
                  <a16:creationId xmlns:a16="http://schemas.microsoft.com/office/drawing/2014/main" id="{E1B31986-20BF-4C08-98FA-2DF39DC93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291"/>
              <a:ext cx="53" cy="69"/>
            </a:xfrm>
            <a:custGeom>
              <a:avLst/>
              <a:gdLst>
                <a:gd name="T0" fmla="*/ 0 w 21"/>
                <a:gd name="T1" fmla="*/ 111 h 26"/>
                <a:gd name="T2" fmla="*/ 146 w 21"/>
                <a:gd name="T3" fmla="*/ 281 h 26"/>
                <a:gd name="T4" fmla="*/ 242 w 21"/>
                <a:gd name="T5" fmla="*/ 486 h 26"/>
                <a:gd name="T6" fmla="*/ 338 w 21"/>
                <a:gd name="T7" fmla="*/ 295 h 26"/>
                <a:gd name="T8" fmla="*/ 33 w 21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6">
                  <a:moveTo>
                    <a:pt x="0" y="6"/>
                  </a:moveTo>
                  <a:cubicBezTo>
                    <a:pt x="1" y="10"/>
                    <a:pt x="6" y="12"/>
                    <a:pt x="9" y="15"/>
                  </a:cubicBezTo>
                  <a:cubicBezTo>
                    <a:pt x="11" y="18"/>
                    <a:pt x="13" y="22"/>
                    <a:pt x="15" y="26"/>
                  </a:cubicBezTo>
                  <a:cubicBezTo>
                    <a:pt x="17" y="24"/>
                    <a:pt x="19" y="19"/>
                    <a:pt x="21" y="16"/>
                  </a:cubicBezTo>
                  <a:cubicBezTo>
                    <a:pt x="13" y="15"/>
                    <a:pt x="9" y="3"/>
                    <a:pt x="2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639">
              <a:extLst>
                <a:ext uri="{FF2B5EF4-FFF2-40B4-BE49-F238E27FC236}">
                  <a16:creationId xmlns:a16="http://schemas.microsoft.com/office/drawing/2014/main" id="{80DEB0A6-F7F4-409B-BC5C-CEADD1A7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184"/>
              <a:ext cx="40" cy="56"/>
            </a:xfrm>
            <a:custGeom>
              <a:avLst/>
              <a:gdLst>
                <a:gd name="T0" fmla="*/ 145 w 16"/>
                <a:gd name="T1" fmla="*/ 0 h 21"/>
                <a:gd name="T2" fmla="*/ 0 w 16"/>
                <a:gd name="T3" fmla="*/ 248 h 21"/>
                <a:gd name="T4" fmla="*/ 158 w 16"/>
                <a:gd name="T5" fmla="*/ 2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9" y="0"/>
                  </a:moveTo>
                  <a:cubicBezTo>
                    <a:pt x="13" y="6"/>
                    <a:pt x="8" y="17"/>
                    <a:pt x="0" y="13"/>
                  </a:cubicBezTo>
                  <a:cubicBezTo>
                    <a:pt x="13" y="21"/>
                    <a:pt x="16" y="14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640">
              <a:extLst>
                <a:ext uri="{FF2B5EF4-FFF2-40B4-BE49-F238E27FC236}">
                  <a16:creationId xmlns:a16="http://schemas.microsoft.com/office/drawing/2014/main" id="{4A355A44-8470-408B-9B51-C379AFD5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320"/>
              <a:ext cx="27" cy="43"/>
            </a:xfrm>
            <a:custGeom>
              <a:avLst/>
              <a:gdLst>
                <a:gd name="T0" fmla="*/ 120 w 11"/>
                <a:gd name="T1" fmla="*/ 0 h 16"/>
                <a:gd name="T2" fmla="*/ 0 w 11"/>
                <a:gd name="T3" fmla="*/ 312 h 16"/>
                <a:gd name="T4" fmla="*/ 162 w 11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1" y="0"/>
                    <a:pt x="0" y="10"/>
                    <a:pt x="0" y="16"/>
                  </a:cubicBezTo>
                  <a:cubicBezTo>
                    <a:pt x="0" y="6"/>
                    <a:pt x="10" y="9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641">
              <a:extLst>
                <a:ext uri="{FF2B5EF4-FFF2-40B4-BE49-F238E27FC236}">
                  <a16:creationId xmlns:a16="http://schemas.microsoft.com/office/drawing/2014/main" id="{81245678-2DBF-40BF-A1B6-1775D49C8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2216"/>
              <a:ext cx="27" cy="72"/>
            </a:xfrm>
            <a:custGeom>
              <a:avLst/>
              <a:gdLst>
                <a:gd name="T0" fmla="*/ 42 w 11"/>
                <a:gd name="T1" fmla="*/ 0 h 27"/>
                <a:gd name="T2" fmla="*/ 12 w 11"/>
                <a:gd name="T3" fmla="*/ 512 h 27"/>
                <a:gd name="T4" fmla="*/ 150 w 11"/>
                <a:gd name="T5" fmla="*/ 320 h 27"/>
                <a:gd name="T6" fmla="*/ 91 w 11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">
                  <a:moveTo>
                    <a:pt x="3" y="0"/>
                  </a:moveTo>
                  <a:cubicBezTo>
                    <a:pt x="11" y="10"/>
                    <a:pt x="0" y="18"/>
                    <a:pt x="1" y="27"/>
                  </a:cubicBezTo>
                  <a:cubicBezTo>
                    <a:pt x="3" y="22"/>
                    <a:pt x="9" y="22"/>
                    <a:pt x="10" y="17"/>
                  </a:cubicBezTo>
                  <a:cubicBezTo>
                    <a:pt x="11" y="13"/>
                    <a:pt x="9" y="5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642">
              <a:extLst>
                <a:ext uri="{FF2B5EF4-FFF2-40B4-BE49-F238E27FC236}">
                  <a16:creationId xmlns:a16="http://schemas.microsoft.com/office/drawing/2014/main" id="{DEB6B3B6-7639-4D93-8626-604897FFC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2267"/>
              <a:ext cx="45" cy="40"/>
            </a:xfrm>
            <a:custGeom>
              <a:avLst/>
              <a:gdLst>
                <a:gd name="T0" fmla="*/ 238 w 18"/>
                <a:gd name="T1" fmla="*/ 0 h 15"/>
                <a:gd name="T2" fmla="*/ 0 w 18"/>
                <a:gd name="T3" fmla="*/ 171 h 15"/>
                <a:gd name="T4" fmla="*/ 188 w 18"/>
                <a:gd name="T5" fmla="*/ 248 h 15"/>
                <a:gd name="T6" fmla="*/ 250 w 18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15" y="0"/>
                  </a:moveTo>
                  <a:cubicBezTo>
                    <a:pt x="14" y="7"/>
                    <a:pt x="6" y="15"/>
                    <a:pt x="0" y="9"/>
                  </a:cubicBezTo>
                  <a:cubicBezTo>
                    <a:pt x="3" y="10"/>
                    <a:pt x="9" y="14"/>
                    <a:pt x="12" y="13"/>
                  </a:cubicBezTo>
                  <a:cubicBezTo>
                    <a:pt x="18" y="12"/>
                    <a:pt x="16" y="5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643">
              <a:extLst>
                <a:ext uri="{FF2B5EF4-FFF2-40B4-BE49-F238E27FC236}">
                  <a16:creationId xmlns:a16="http://schemas.microsoft.com/office/drawing/2014/main" id="{E5B28515-219D-44EC-958E-CFE932DC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2395"/>
              <a:ext cx="55" cy="88"/>
            </a:xfrm>
            <a:custGeom>
              <a:avLst/>
              <a:gdLst>
                <a:gd name="T0" fmla="*/ 50 w 22"/>
                <a:gd name="T1" fmla="*/ 477 h 33"/>
                <a:gd name="T2" fmla="*/ 220 w 22"/>
                <a:gd name="T3" fmla="*/ 307 h 33"/>
                <a:gd name="T4" fmla="*/ 345 w 22"/>
                <a:gd name="T5" fmla="*/ 0 h 33"/>
                <a:gd name="T6" fmla="*/ 20 w 22"/>
                <a:gd name="T7" fmla="*/ 627 h 33"/>
                <a:gd name="T8" fmla="*/ 20 w 22"/>
                <a:gd name="T9" fmla="*/ 56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3" y="25"/>
                  </a:moveTo>
                  <a:cubicBezTo>
                    <a:pt x="5" y="17"/>
                    <a:pt x="9" y="19"/>
                    <a:pt x="14" y="16"/>
                  </a:cubicBezTo>
                  <a:cubicBezTo>
                    <a:pt x="19" y="12"/>
                    <a:pt x="20" y="6"/>
                    <a:pt x="22" y="0"/>
                  </a:cubicBezTo>
                  <a:cubicBezTo>
                    <a:pt x="21" y="18"/>
                    <a:pt x="12" y="22"/>
                    <a:pt x="1" y="33"/>
                  </a:cubicBezTo>
                  <a:cubicBezTo>
                    <a:pt x="0" y="32"/>
                    <a:pt x="1" y="31"/>
                    <a:pt x="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644">
              <a:extLst>
                <a:ext uri="{FF2B5EF4-FFF2-40B4-BE49-F238E27FC236}">
                  <a16:creationId xmlns:a16="http://schemas.microsoft.com/office/drawing/2014/main" id="{E9E1F580-69B2-4DAE-A630-37D376C20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157"/>
              <a:ext cx="28" cy="176"/>
            </a:xfrm>
            <a:custGeom>
              <a:avLst/>
              <a:gdLst>
                <a:gd name="T0" fmla="*/ 84 w 11"/>
                <a:gd name="T1" fmla="*/ 0 h 66"/>
                <a:gd name="T2" fmla="*/ 33 w 11"/>
                <a:gd name="T3" fmla="*/ 227 h 66"/>
                <a:gd name="T4" fmla="*/ 0 w 11"/>
                <a:gd name="T5" fmla="*/ 477 h 66"/>
                <a:gd name="T6" fmla="*/ 51 w 11"/>
                <a:gd name="T7" fmla="*/ 1251 h 66"/>
                <a:gd name="T8" fmla="*/ 84 w 11"/>
                <a:gd name="T9" fmla="*/ 1045 h 66"/>
                <a:gd name="T10" fmla="*/ 163 w 11"/>
                <a:gd name="T11" fmla="*/ 627 h 66"/>
                <a:gd name="T12" fmla="*/ 150 w 11"/>
                <a:gd name="T13" fmla="*/ 17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66">
                  <a:moveTo>
                    <a:pt x="5" y="0"/>
                  </a:moveTo>
                  <a:cubicBezTo>
                    <a:pt x="5" y="4"/>
                    <a:pt x="3" y="8"/>
                    <a:pt x="2" y="12"/>
                  </a:cubicBezTo>
                  <a:cubicBezTo>
                    <a:pt x="1" y="16"/>
                    <a:pt x="1" y="20"/>
                    <a:pt x="0" y="25"/>
                  </a:cubicBezTo>
                  <a:cubicBezTo>
                    <a:pt x="0" y="38"/>
                    <a:pt x="2" y="52"/>
                    <a:pt x="3" y="66"/>
                  </a:cubicBezTo>
                  <a:cubicBezTo>
                    <a:pt x="3" y="63"/>
                    <a:pt x="4" y="58"/>
                    <a:pt x="5" y="55"/>
                  </a:cubicBezTo>
                  <a:cubicBezTo>
                    <a:pt x="7" y="47"/>
                    <a:pt x="9" y="40"/>
                    <a:pt x="10" y="33"/>
                  </a:cubicBezTo>
                  <a:cubicBezTo>
                    <a:pt x="11" y="25"/>
                    <a:pt x="10" y="16"/>
                    <a:pt x="9" y="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645">
              <a:extLst>
                <a:ext uri="{FF2B5EF4-FFF2-40B4-BE49-F238E27FC236}">
                  <a16:creationId xmlns:a16="http://schemas.microsoft.com/office/drawing/2014/main" id="{664234B7-CA34-4448-8EAF-B4AA1DAB7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" y="2285"/>
              <a:ext cx="33" cy="160"/>
            </a:xfrm>
            <a:custGeom>
              <a:avLst/>
              <a:gdLst>
                <a:gd name="T0" fmla="*/ 180 w 13"/>
                <a:gd name="T1" fmla="*/ 0 h 60"/>
                <a:gd name="T2" fmla="*/ 213 w 13"/>
                <a:gd name="T3" fmla="*/ 419 h 60"/>
                <a:gd name="T4" fmla="*/ 180 w 13"/>
                <a:gd name="T5" fmla="*/ 776 h 60"/>
                <a:gd name="T6" fmla="*/ 84 w 13"/>
                <a:gd name="T7" fmla="*/ 1139 h 60"/>
                <a:gd name="T8" fmla="*/ 63 w 13"/>
                <a:gd name="T9" fmla="*/ 1059 h 60"/>
                <a:gd name="T10" fmla="*/ 20 w 13"/>
                <a:gd name="T11" fmla="*/ 661 h 60"/>
                <a:gd name="T12" fmla="*/ 84 w 13"/>
                <a:gd name="T13" fmla="*/ 26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60">
                  <a:moveTo>
                    <a:pt x="11" y="0"/>
                  </a:moveTo>
                  <a:cubicBezTo>
                    <a:pt x="13" y="7"/>
                    <a:pt x="13" y="15"/>
                    <a:pt x="13" y="22"/>
                  </a:cubicBezTo>
                  <a:cubicBezTo>
                    <a:pt x="13" y="28"/>
                    <a:pt x="12" y="34"/>
                    <a:pt x="11" y="41"/>
                  </a:cubicBezTo>
                  <a:cubicBezTo>
                    <a:pt x="9" y="47"/>
                    <a:pt x="9" y="55"/>
                    <a:pt x="5" y="60"/>
                  </a:cubicBezTo>
                  <a:cubicBezTo>
                    <a:pt x="4" y="59"/>
                    <a:pt x="4" y="58"/>
                    <a:pt x="4" y="56"/>
                  </a:cubicBezTo>
                  <a:cubicBezTo>
                    <a:pt x="2" y="49"/>
                    <a:pt x="1" y="42"/>
                    <a:pt x="1" y="35"/>
                  </a:cubicBezTo>
                  <a:cubicBezTo>
                    <a:pt x="0" y="27"/>
                    <a:pt x="5" y="21"/>
                    <a:pt x="5" y="1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646">
              <a:extLst>
                <a:ext uri="{FF2B5EF4-FFF2-40B4-BE49-F238E27FC236}">
                  <a16:creationId xmlns:a16="http://schemas.microsoft.com/office/drawing/2014/main" id="{D5765D62-3A0F-4A27-B352-68A8D664E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912"/>
              <a:ext cx="913" cy="635"/>
            </a:xfrm>
            <a:custGeom>
              <a:avLst/>
              <a:gdLst>
                <a:gd name="T0" fmla="*/ 220 w 365"/>
                <a:gd name="T1" fmla="*/ 0 h 238"/>
                <a:gd name="T2" fmla="*/ 33 w 365"/>
                <a:gd name="T3" fmla="*/ 2335 h 238"/>
                <a:gd name="T4" fmla="*/ 33 w 365"/>
                <a:gd name="T5" fmla="*/ 2948 h 238"/>
                <a:gd name="T6" fmla="*/ 83 w 365"/>
                <a:gd name="T7" fmla="*/ 3495 h 238"/>
                <a:gd name="T8" fmla="*/ 238 w 365"/>
                <a:gd name="T9" fmla="*/ 4085 h 238"/>
                <a:gd name="T10" fmla="*/ 408 w 365"/>
                <a:gd name="T11" fmla="*/ 4520 h 238"/>
                <a:gd name="T12" fmla="*/ 1376 w 365"/>
                <a:gd name="T13" fmla="*/ 3871 h 238"/>
                <a:gd name="T14" fmla="*/ 1801 w 365"/>
                <a:gd name="T15" fmla="*/ 3914 h 238"/>
                <a:gd name="T16" fmla="*/ 1864 w 365"/>
                <a:gd name="T17" fmla="*/ 3687 h 238"/>
                <a:gd name="T18" fmla="*/ 2084 w 365"/>
                <a:gd name="T19" fmla="*/ 3573 h 238"/>
                <a:gd name="T20" fmla="*/ 2316 w 365"/>
                <a:gd name="T21" fmla="*/ 3645 h 238"/>
                <a:gd name="T22" fmla="*/ 2584 w 365"/>
                <a:gd name="T23" fmla="*/ 3439 h 238"/>
                <a:gd name="T24" fmla="*/ 2942 w 365"/>
                <a:gd name="T25" fmla="*/ 3589 h 238"/>
                <a:gd name="T26" fmla="*/ 3084 w 365"/>
                <a:gd name="T27" fmla="*/ 3474 h 238"/>
                <a:gd name="T28" fmla="*/ 3242 w 365"/>
                <a:gd name="T29" fmla="*/ 3551 h 238"/>
                <a:gd name="T30" fmla="*/ 3429 w 365"/>
                <a:gd name="T31" fmla="*/ 3631 h 238"/>
                <a:gd name="T32" fmla="*/ 3554 w 365"/>
                <a:gd name="T33" fmla="*/ 3645 h 238"/>
                <a:gd name="T34" fmla="*/ 3629 w 365"/>
                <a:gd name="T35" fmla="*/ 3743 h 238"/>
                <a:gd name="T36" fmla="*/ 3817 w 365"/>
                <a:gd name="T37" fmla="*/ 3759 h 238"/>
                <a:gd name="T38" fmla="*/ 3972 w 365"/>
                <a:gd name="T39" fmla="*/ 3986 h 238"/>
                <a:gd name="T40" fmla="*/ 4347 w 365"/>
                <a:gd name="T41" fmla="*/ 4007 h 238"/>
                <a:gd name="T42" fmla="*/ 4880 w 365"/>
                <a:gd name="T43" fmla="*/ 4272 h 238"/>
                <a:gd name="T44" fmla="*/ 5475 w 365"/>
                <a:gd name="T45" fmla="*/ 4386 h 238"/>
                <a:gd name="T46" fmla="*/ 5601 w 365"/>
                <a:gd name="T47" fmla="*/ 3802 h 238"/>
                <a:gd name="T48" fmla="*/ 5681 w 365"/>
                <a:gd name="T49" fmla="*/ 3060 h 238"/>
                <a:gd name="T50" fmla="*/ 5526 w 365"/>
                <a:gd name="T51" fmla="*/ 1673 h 238"/>
                <a:gd name="T52" fmla="*/ 4535 w 365"/>
                <a:gd name="T53" fmla="*/ 1596 h 238"/>
                <a:gd name="T54" fmla="*/ 3960 w 365"/>
                <a:gd name="T55" fmla="*/ 1708 h 238"/>
                <a:gd name="T56" fmla="*/ 3847 w 365"/>
                <a:gd name="T57" fmla="*/ 1537 h 238"/>
                <a:gd name="T58" fmla="*/ 3710 w 365"/>
                <a:gd name="T59" fmla="*/ 1515 h 238"/>
                <a:gd name="T60" fmla="*/ 3597 w 365"/>
                <a:gd name="T61" fmla="*/ 1425 h 238"/>
                <a:gd name="T62" fmla="*/ 3554 w 365"/>
                <a:gd name="T63" fmla="*/ 1403 h 238"/>
                <a:gd name="T64" fmla="*/ 3472 w 365"/>
                <a:gd name="T65" fmla="*/ 1387 h 238"/>
                <a:gd name="T66" fmla="*/ 3347 w 365"/>
                <a:gd name="T67" fmla="*/ 1233 h 238"/>
                <a:gd name="T68" fmla="*/ 3284 w 365"/>
                <a:gd name="T69" fmla="*/ 1289 h 238"/>
                <a:gd name="T70" fmla="*/ 3209 w 365"/>
                <a:gd name="T71" fmla="*/ 1275 h 238"/>
                <a:gd name="T72" fmla="*/ 3034 w 365"/>
                <a:gd name="T73" fmla="*/ 1217 h 238"/>
                <a:gd name="T74" fmla="*/ 2867 w 365"/>
                <a:gd name="T75" fmla="*/ 1310 h 238"/>
                <a:gd name="T76" fmla="*/ 2566 w 365"/>
                <a:gd name="T77" fmla="*/ 1174 h 238"/>
                <a:gd name="T78" fmla="*/ 2441 w 365"/>
                <a:gd name="T79" fmla="*/ 1233 h 238"/>
                <a:gd name="T80" fmla="*/ 2284 w 365"/>
                <a:gd name="T81" fmla="*/ 1233 h 238"/>
                <a:gd name="T82" fmla="*/ 2126 w 365"/>
                <a:gd name="T83" fmla="*/ 1310 h 238"/>
                <a:gd name="T84" fmla="*/ 1876 w 365"/>
                <a:gd name="T85" fmla="*/ 1331 h 238"/>
                <a:gd name="T86" fmla="*/ 1813 w 365"/>
                <a:gd name="T87" fmla="*/ 1502 h 238"/>
                <a:gd name="T88" fmla="*/ 1613 w 365"/>
                <a:gd name="T89" fmla="*/ 1537 h 238"/>
                <a:gd name="T90" fmla="*/ 1396 w 365"/>
                <a:gd name="T91" fmla="*/ 1403 h 238"/>
                <a:gd name="T92" fmla="*/ 1126 w 365"/>
                <a:gd name="T93" fmla="*/ 1574 h 238"/>
                <a:gd name="T94" fmla="*/ 988 w 365"/>
                <a:gd name="T95" fmla="*/ 1425 h 238"/>
                <a:gd name="T96" fmla="*/ 770 w 365"/>
                <a:gd name="T97" fmla="*/ 1425 h 23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5" h="238">
                  <a:moveTo>
                    <a:pt x="14" y="0"/>
                  </a:moveTo>
                  <a:cubicBezTo>
                    <a:pt x="14" y="36"/>
                    <a:pt x="7" y="87"/>
                    <a:pt x="2" y="123"/>
                  </a:cubicBezTo>
                  <a:cubicBezTo>
                    <a:pt x="0" y="132"/>
                    <a:pt x="1" y="145"/>
                    <a:pt x="2" y="155"/>
                  </a:cubicBezTo>
                  <a:cubicBezTo>
                    <a:pt x="2" y="166"/>
                    <a:pt x="2" y="174"/>
                    <a:pt x="5" y="184"/>
                  </a:cubicBezTo>
                  <a:cubicBezTo>
                    <a:pt x="8" y="194"/>
                    <a:pt x="12" y="204"/>
                    <a:pt x="15" y="215"/>
                  </a:cubicBezTo>
                  <a:cubicBezTo>
                    <a:pt x="17" y="223"/>
                    <a:pt x="19" y="233"/>
                    <a:pt x="26" y="238"/>
                  </a:cubicBezTo>
                  <a:cubicBezTo>
                    <a:pt x="42" y="218"/>
                    <a:pt x="61" y="201"/>
                    <a:pt x="88" y="204"/>
                  </a:cubicBezTo>
                  <a:cubicBezTo>
                    <a:pt x="96" y="205"/>
                    <a:pt x="108" y="208"/>
                    <a:pt x="115" y="206"/>
                  </a:cubicBezTo>
                  <a:cubicBezTo>
                    <a:pt x="115" y="202"/>
                    <a:pt x="118" y="198"/>
                    <a:pt x="119" y="194"/>
                  </a:cubicBezTo>
                  <a:cubicBezTo>
                    <a:pt x="124" y="191"/>
                    <a:pt x="127" y="188"/>
                    <a:pt x="133" y="188"/>
                  </a:cubicBezTo>
                  <a:cubicBezTo>
                    <a:pt x="139" y="187"/>
                    <a:pt x="142" y="194"/>
                    <a:pt x="148" y="192"/>
                  </a:cubicBezTo>
                  <a:cubicBezTo>
                    <a:pt x="153" y="191"/>
                    <a:pt x="161" y="181"/>
                    <a:pt x="165" y="181"/>
                  </a:cubicBezTo>
                  <a:cubicBezTo>
                    <a:pt x="175" y="182"/>
                    <a:pt x="179" y="194"/>
                    <a:pt x="188" y="189"/>
                  </a:cubicBezTo>
                  <a:cubicBezTo>
                    <a:pt x="192" y="187"/>
                    <a:pt x="191" y="183"/>
                    <a:pt x="197" y="183"/>
                  </a:cubicBezTo>
                  <a:cubicBezTo>
                    <a:pt x="198" y="183"/>
                    <a:pt x="204" y="186"/>
                    <a:pt x="207" y="187"/>
                  </a:cubicBezTo>
                  <a:cubicBezTo>
                    <a:pt x="212" y="188"/>
                    <a:pt x="214" y="189"/>
                    <a:pt x="219" y="191"/>
                  </a:cubicBezTo>
                  <a:cubicBezTo>
                    <a:pt x="221" y="191"/>
                    <a:pt x="224" y="191"/>
                    <a:pt x="227" y="192"/>
                  </a:cubicBezTo>
                  <a:cubicBezTo>
                    <a:pt x="229" y="193"/>
                    <a:pt x="230" y="196"/>
                    <a:pt x="232" y="197"/>
                  </a:cubicBezTo>
                  <a:cubicBezTo>
                    <a:pt x="237" y="199"/>
                    <a:pt x="240" y="195"/>
                    <a:pt x="244" y="198"/>
                  </a:cubicBezTo>
                  <a:cubicBezTo>
                    <a:pt x="247" y="200"/>
                    <a:pt x="250" y="208"/>
                    <a:pt x="254" y="210"/>
                  </a:cubicBezTo>
                  <a:cubicBezTo>
                    <a:pt x="261" y="213"/>
                    <a:pt x="270" y="208"/>
                    <a:pt x="278" y="211"/>
                  </a:cubicBezTo>
                  <a:cubicBezTo>
                    <a:pt x="289" y="215"/>
                    <a:pt x="300" y="223"/>
                    <a:pt x="312" y="225"/>
                  </a:cubicBezTo>
                  <a:cubicBezTo>
                    <a:pt x="322" y="227"/>
                    <a:pt x="340" y="236"/>
                    <a:pt x="350" y="231"/>
                  </a:cubicBezTo>
                  <a:cubicBezTo>
                    <a:pt x="358" y="228"/>
                    <a:pt x="356" y="209"/>
                    <a:pt x="358" y="200"/>
                  </a:cubicBezTo>
                  <a:cubicBezTo>
                    <a:pt x="363" y="187"/>
                    <a:pt x="362" y="175"/>
                    <a:pt x="363" y="161"/>
                  </a:cubicBezTo>
                  <a:cubicBezTo>
                    <a:pt x="365" y="135"/>
                    <a:pt x="361" y="111"/>
                    <a:pt x="353" y="88"/>
                  </a:cubicBezTo>
                  <a:cubicBezTo>
                    <a:pt x="347" y="105"/>
                    <a:pt x="301" y="83"/>
                    <a:pt x="290" y="84"/>
                  </a:cubicBezTo>
                  <a:cubicBezTo>
                    <a:pt x="279" y="85"/>
                    <a:pt x="263" y="95"/>
                    <a:pt x="253" y="90"/>
                  </a:cubicBezTo>
                  <a:cubicBezTo>
                    <a:pt x="249" y="87"/>
                    <a:pt x="250" y="84"/>
                    <a:pt x="246" y="81"/>
                  </a:cubicBezTo>
                  <a:cubicBezTo>
                    <a:pt x="242" y="77"/>
                    <a:pt x="242" y="79"/>
                    <a:pt x="237" y="80"/>
                  </a:cubicBezTo>
                  <a:cubicBezTo>
                    <a:pt x="233" y="80"/>
                    <a:pt x="233" y="77"/>
                    <a:pt x="230" y="75"/>
                  </a:cubicBezTo>
                  <a:cubicBezTo>
                    <a:pt x="230" y="75"/>
                    <a:pt x="228" y="74"/>
                    <a:pt x="227" y="74"/>
                  </a:cubicBezTo>
                  <a:cubicBezTo>
                    <a:pt x="226" y="73"/>
                    <a:pt x="223" y="74"/>
                    <a:pt x="222" y="73"/>
                  </a:cubicBezTo>
                  <a:cubicBezTo>
                    <a:pt x="220" y="72"/>
                    <a:pt x="216" y="66"/>
                    <a:pt x="214" y="65"/>
                  </a:cubicBezTo>
                  <a:cubicBezTo>
                    <a:pt x="213" y="65"/>
                    <a:pt x="211" y="68"/>
                    <a:pt x="210" y="68"/>
                  </a:cubicBezTo>
                  <a:cubicBezTo>
                    <a:pt x="209" y="67"/>
                    <a:pt x="207" y="67"/>
                    <a:pt x="205" y="67"/>
                  </a:cubicBezTo>
                  <a:cubicBezTo>
                    <a:pt x="201" y="66"/>
                    <a:pt x="199" y="63"/>
                    <a:pt x="194" y="64"/>
                  </a:cubicBezTo>
                  <a:cubicBezTo>
                    <a:pt x="189" y="65"/>
                    <a:pt x="187" y="69"/>
                    <a:pt x="183" y="69"/>
                  </a:cubicBezTo>
                  <a:cubicBezTo>
                    <a:pt x="176" y="70"/>
                    <a:pt x="170" y="62"/>
                    <a:pt x="164" y="62"/>
                  </a:cubicBezTo>
                  <a:cubicBezTo>
                    <a:pt x="161" y="62"/>
                    <a:pt x="158" y="65"/>
                    <a:pt x="156" y="65"/>
                  </a:cubicBezTo>
                  <a:cubicBezTo>
                    <a:pt x="153" y="66"/>
                    <a:pt x="149" y="65"/>
                    <a:pt x="146" y="65"/>
                  </a:cubicBezTo>
                  <a:cubicBezTo>
                    <a:pt x="142" y="65"/>
                    <a:pt x="137" y="62"/>
                    <a:pt x="136" y="69"/>
                  </a:cubicBezTo>
                  <a:cubicBezTo>
                    <a:pt x="130" y="68"/>
                    <a:pt x="125" y="64"/>
                    <a:pt x="120" y="70"/>
                  </a:cubicBezTo>
                  <a:cubicBezTo>
                    <a:pt x="117" y="74"/>
                    <a:pt x="119" y="76"/>
                    <a:pt x="116" y="79"/>
                  </a:cubicBezTo>
                  <a:cubicBezTo>
                    <a:pt x="112" y="82"/>
                    <a:pt x="107" y="81"/>
                    <a:pt x="103" y="81"/>
                  </a:cubicBezTo>
                  <a:cubicBezTo>
                    <a:pt x="99" y="81"/>
                    <a:pt x="93" y="74"/>
                    <a:pt x="89" y="74"/>
                  </a:cubicBezTo>
                  <a:cubicBezTo>
                    <a:pt x="84" y="74"/>
                    <a:pt x="77" y="85"/>
                    <a:pt x="72" y="83"/>
                  </a:cubicBezTo>
                  <a:cubicBezTo>
                    <a:pt x="68" y="82"/>
                    <a:pt x="68" y="76"/>
                    <a:pt x="63" y="75"/>
                  </a:cubicBezTo>
                  <a:cubicBezTo>
                    <a:pt x="59" y="73"/>
                    <a:pt x="53" y="76"/>
                    <a:pt x="49" y="7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647">
              <a:extLst>
                <a:ext uri="{FF2B5EF4-FFF2-40B4-BE49-F238E27FC236}">
                  <a16:creationId xmlns:a16="http://schemas.microsoft.com/office/drawing/2014/main" id="{BBD45C63-5250-421C-92EF-632A7769E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069"/>
              <a:ext cx="240" cy="408"/>
            </a:xfrm>
            <a:custGeom>
              <a:avLst/>
              <a:gdLst>
                <a:gd name="T0" fmla="*/ 220 w 96"/>
                <a:gd name="T1" fmla="*/ 0 h 153"/>
                <a:gd name="T2" fmla="*/ 188 w 96"/>
                <a:gd name="T3" fmla="*/ 1160 h 153"/>
                <a:gd name="T4" fmla="*/ 50 w 96"/>
                <a:gd name="T5" fmla="*/ 2411 h 153"/>
                <a:gd name="T6" fmla="*/ 95 w 96"/>
                <a:gd name="T7" fmla="*/ 2595 h 153"/>
                <a:gd name="T8" fmla="*/ 188 w 96"/>
                <a:gd name="T9" fmla="*/ 2653 h 153"/>
                <a:gd name="T10" fmla="*/ 595 w 96"/>
                <a:gd name="T11" fmla="*/ 2731 h 153"/>
                <a:gd name="T12" fmla="*/ 875 w 96"/>
                <a:gd name="T13" fmla="*/ 2845 h 153"/>
                <a:gd name="T14" fmla="*/ 1408 w 96"/>
                <a:gd name="T15" fmla="*/ 2824 h 153"/>
                <a:gd name="T16" fmla="*/ 1438 w 96"/>
                <a:gd name="T17" fmla="*/ 2333 h 153"/>
                <a:gd name="T18" fmla="*/ 1500 w 96"/>
                <a:gd name="T19" fmla="*/ 1459 h 153"/>
                <a:gd name="T20" fmla="*/ 1458 w 96"/>
                <a:gd name="T21" fmla="*/ 136 h 1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153">
                  <a:moveTo>
                    <a:pt x="14" y="0"/>
                  </a:moveTo>
                  <a:cubicBezTo>
                    <a:pt x="10" y="20"/>
                    <a:pt x="14" y="41"/>
                    <a:pt x="12" y="61"/>
                  </a:cubicBezTo>
                  <a:cubicBezTo>
                    <a:pt x="9" y="82"/>
                    <a:pt x="0" y="105"/>
                    <a:pt x="3" y="127"/>
                  </a:cubicBezTo>
                  <a:cubicBezTo>
                    <a:pt x="3" y="130"/>
                    <a:pt x="4" y="134"/>
                    <a:pt x="6" y="137"/>
                  </a:cubicBezTo>
                  <a:cubicBezTo>
                    <a:pt x="9" y="141"/>
                    <a:pt x="6" y="139"/>
                    <a:pt x="12" y="140"/>
                  </a:cubicBezTo>
                  <a:cubicBezTo>
                    <a:pt x="21" y="142"/>
                    <a:pt x="30" y="142"/>
                    <a:pt x="38" y="144"/>
                  </a:cubicBezTo>
                  <a:cubicBezTo>
                    <a:pt x="44" y="146"/>
                    <a:pt x="50" y="149"/>
                    <a:pt x="56" y="150"/>
                  </a:cubicBezTo>
                  <a:cubicBezTo>
                    <a:pt x="64" y="150"/>
                    <a:pt x="83" y="153"/>
                    <a:pt x="90" y="149"/>
                  </a:cubicBezTo>
                  <a:cubicBezTo>
                    <a:pt x="90" y="141"/>
                    <a:pt x="92" y="132"/>
                    <a:pt x="92" y="123"/>
                  </a:cubicBezTo>
                  <a:cubicBezTo>
                    <a:pt x="91" y="107"/>
                    <a:pt x="95" y="93"/>
                    <a:pt x="96" y="77"/>
                  </a:cubicBezTo>
                  <a:cubicBezTo>
                    <a:pt x="96" y="54"/>
                    <a:pt x="93" y="30"/>
                    <a:pt x="93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648">
              <a:extLst>
                <a:ext uri="{FF2B5EF4-FFF2-40B4-BE49-F238E27FC236}">
                  <a16:creationId xmlns:a16="http://schemas.microsoft.com/office/drawing/2014/main" id="{9FF72D29-C769-48B9-86B1-DC8645022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2077"/>
              <a:ext cx="13" cy="379"/>
            </a:xfrm>
            <a:custGeom>
              <a:avLst/>
              <a:gdLst>
                <a:gd name="T0" fmla="*/ 21 w 5"/>
                <a:gd name="T1" fmla="*/ 2701 h 142"/>
                <a:gd name="T2" fmla="*/ 21 w 5"/>
                <a:gd name="T3" fmla="*/ 2279 h 142"/>
                <a:gd name="T4" fmla="*/ 88 w 5"/>
                <a:gd name="T5" fmla="*/ 1409 h 142"/>
                <a:gd name="T6" fmla="*/ 34 w 5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42">
                  <a:moveTo>
                    <a:pt x="1" y="142"/>
                  </a:moveTo>
                  <a:cubicBezTo>
                    <a:pt x="1" y="134"/>
                    <a:pt x="1" y="129"/>
                    <a:pt x="1" y="120"/>
                  </a:cubicBezTo>
                  <a:cubicBezTo>
                    <a:pt x="0" y="104"/>
                    <a:pt x="4" y="90"/>
                    <a:pt x="5" y="74"/>
                  </a:cubicBezTo>
                  <a:cubicBezTo>
                    <a:pt x="5" y="51"/>
                    <a:pt x="2" y="23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649">
              <a:extLst>
                <a:ext uri="{FF2B5EF4-FFF2-40B4-BE49-F238E27FC236}">
                  <a16:creationId xmlns:a16="http://schemas.microsoft.com/office/drawing/2014/main" id="{4971479E-0681-4DBD-A3B8-992A64AB0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829"/>
              <a:ext cx="50" cy="272"/>
            </a:xfrm>
            <a:custGeom>
              <a:avLst/>
              <a:gdLst>
                <a:gd name="T0" fmla="*/ 20 w 20"/>
                <a:gd name="T1" fmla="*/ 0 h 102"/>
                <a:gd name="T2" fmla="*/ 158 w 20"/>
                <a:gd name="T3" fmla="*/ 888 h 102"/>
                <a:gd name="T4" fmla="*/ 220 w 20"/>
                <a:gd name="T5" fmla="*/ 1933 h 102"/>
                <a:gd name="T6" fmla="*/ 95 w 20"/>
                <a:gd name="T7" fmla="*/ 1229 h 102"/>
                <a:gd name="T8" fmla="*/ 20 w 20"/>
                <a:gd name="T9" fmla="*/ 54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2">
                  <a:moveTo>
                    <a:pt x="1" y="0"/>
                  </a:moveTo>
                  <a:cubicBezTo>
                    <a:pt x="4" y="15"/>
                    <a:pt x="7" y="32"/>
                    <a:pt x="10" y="47"/>
                  </a:cubicBezTo>
                  <a:cubicBezTo>
                    <a:pt x="13" y="62"/>
                    <a:pt x="20" y="89"/>
                    <a:pt x="14" y="102"/>
                  </a:cubicBezTo>
                  <a:cubicBezTo>
                    <a:pt x="8" y="92"/>
                    <a:pt x="9" y="76"/>
                    <a:pt x="6" y="65"/>
                  </a:cubicBezTo>
                  <a:cubicBezTo>
                    <a:pt x="3" y="52"/>
                    <a:pt x="0" y="42"/>
                    <a:pt x="1" y="29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650">
              <a:extLst>
                <a:ext uri="{FF2B5EF4-FFF2-40B4-BE49-F238E27FC236}">
                  <a16:creationId xmlns:a16="http://schemas.microsoft.com/office/drawing/2014/main" id="{37B38E79-BB31-42A3-AD86-9B7256B83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912"/>
              <a:ext cx="32" cy="155"/>
            </a:xfrm>
            <a:custGeom>
              <a:avLst/>
              <a:gdLst>
                <a:gd name="T0" fmla="*/ 0 w 13"/>
                <a:gd name="T1" fmla="*/ 0 h 58"/>
                <a:gd name="T2" fmla="*/ 103 w 13"/>
                <a:gd name="T3" fmla="*/ 615 h 58"/>
                <a:gd name="T4" fmla="*/ 153 w 13"/>
                <a:gd name="T5" fmla="*/ 1106 h 58"/>
                <a:gd name="T6" fmla="*/ 0 w 13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8">
                  <a:moveTo>
                    <a:pt x="0" y="0"/>
                  </a:moveTo>
                  <a:cubicBezTo>
                    <a:pt x="1" y="12"/>
                    <a:pt x="4" y="20"/>
                    <a:pt x="7" y="32"/>
                  </a:cubicBezTo>
                  <a:cubicBezTo>
                    <a:pt x="10" y="44"/>
                    <a:pt x="10" y="58"/>
                    <a:pt x="10" y="58"/>
                  </a:cubicBezTo>
                  <a:cubicBezTo>
                    <a:pt x="13" y="34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651">
              <a:extLst>
                <a:ext uri="{FF2B5EF4-FFF2-40B4-BE49-F238E27FC236}">
                  <a16:creationId xmlns:a16="http://schemas.microsoft.com/office/drawing/2014/main" id="{426D0043-1BDF-4700-B0D9-F55E850A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011"/>
              <a:ext cx="50" cy="213"/>
            </a:xfrm>
            <a:custGeom>
              <a:avLst/>
              <a:gdLst>
                <a:gd name="T0" fmla="*/ 270 w 20"/>
                <a:gd name="T1" fmla="*/ 0 h 80"/>
                <a:gd name="T2" fmla="*/ 220 w 20"/>
                <a:gd name="T3" fmla="*/ 887 h 80"/>
                <a:gd name="T4" fmla="*/ 145 w 20"/>
                <a:gd name="T5" fmla="*/ 1510 h 80"/>
                <a:gd name="T6" fmla="*/ 208 w 20"/>
                <a:gd name="T7" fmla="*/ 1113 h 80"/>
                <a:gd name="T8" fmla="*/ 300 w 20"/>
                <a:gd name="T9" fmla="*/ 362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80">
                  <a:moveTo>
                    <a:pt x="17" y="0"/>
                  </a:moveTo>
                  <a:cubicBezTo>
                    <a:pt x="17" y="15"/>
                    <a:pt x="18" y="33"/>
                    <a:pt x="14" y="47"/>
                  </a:cubicBezTo>
                  <a:cubicBezTo>
                    <a:pt x="10" y="63"/>
                    <a:pt x="0" y="64"/>
                    <a:pt x="9" y="80"/>
                  </a:cubicBezTo>
                  <a:cubicBezTo>
                    <a:pt x="3" y="73"/>
                    <a:pt x="10" y="66"/>
                    <a:pt x="13" y="59"/>
                  </a:cubicBezTo>
                  <a:cubicBezTo>
                    <a:pt x="18" y="47"/>
                    <a:pt x="20" y="32"/>
                    <a:pt x="19" y="1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652">
              <a:extLst>
                <a:ext uri="{FF2B5EF4-FFF2-40B4-BE49-F238E27FC236}">
                  <a16:creationId xmlns:a16="http://schemas.microsoft.com/office/drawing/2014/main" id="{AE05CCF8-7336-40FA-A5C4-4E7633B27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2107"/>
              <a:ext cx="57" cy="573"/>
            </a:xfrm>
            <a:custGeom>
              <a:avLst/>
              <a:gdLst>
                <a:gd name="T0" fmla="*/ 320 w 23"/>
                <a:gd name="T1" fmla="*/ 0 h 215"/>
                <a:gd name="T2" fmla="*/ 287 w 23"/>
                <a:gd name="T3" fmla="*/ 1215 h 215"/>
                <a:gd name="T4" fmla="*/ 320 w 23"/>
                <a:gd name="T5" fmla="*/ 2401 h 215"/>
                <a:gd name="T6" fmla="*/ 278 w 23"/>
                <a:gd name="T7" fmla="*/ 3673 h 215"/>
                <a:gd name="T8" fmla="*/ 166 w 23"/>
                <a:gd name="T9" fmla="*/ 3992 h 215"/>
                <a:gd name="T10" fmla="*/ 74 w 23"/>
                <a:gd name="T11" fmla="*/ 1684 h 215"/>
                <a:gd name="T12" fmla="*/ 124 w 23"/>
                <a:gd name="T13" fmla="*/ 21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5">
                  <a:moveTo>
                    <a:pt x="21" y="0"/>
                  </a:moveTo>
                  <a:cubicBezTo>
                    <a:pt x="19" y="23"/>
                    <a:pt x="19" y="42"/>
                    <a:pt x="19" y="64"/>
                  </a:cubicBezTo>
                  <a:cubicBezTo>
                    <a:pt x="19" y="86"/>
                    <a:pt x="23" y="111"/>
                    <a:pt x="21" y="127"/>
                  </a:cubicBezTo>
                  <a:cubicBezTo>
                    <a:pt x="18" y="143"/>
                    <a:pt x="17" y="173"/>
                    <a:pt x="18" y="194"/>
                  </a:cubicBezTo>
                  <a:cubicBezTo>
                    <a:pt x="20" y="215"/>
                    <a:pt x="11" y="211"/>
                    <a:pt x="11" y="211"/>
                  </a:cubicBezTo>
                  <a:cubicBezTo>
                    <a:pt x="11" y="211"/>
                    <a:pt x="8" y="129"/>
                    <a:pt x="5" y="89"/>
                  </a:cubicBezTo>
                  <a:cubicBezTo>
                    <a:pt x="3" y="49"/>
                    <a:pt x="0" y="29"/>
                    <a:pt x="8" y="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653">
              <a:extLst>
                <a:ext uri="{FF2B5EF4-FFF2-40B4-BE49-F238E27FC236}">
                  <a16:creationId xmlns:a16="http://schemas.microsoft.com/office/drawing/2014/main" id="{1C3A9C9C-05DF-40DD-A014-AF6780A34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1773"/>
              <a:ext cx="45" cy="1008"/>
            </a:xfrm>
            <a:custGeom>
              <a:avLst/>
              <a:gdLst>
                <a:gd name="T0" fmla="*/ 145 w 18"/>
                <a:gd name="T1" fmla="*/ 0 h 378"/>
                <a:gd name="T2" fmla="*/ 158 w 18"/>
                <a:gd name="T3" fmla="*/ 2595 h 378"/>
                <a:gd name="T4" fmla="*/ 270 w 18"/>
                <a:gd name="T5" fmla="*/ 3661 h 378"/>
                <a:gd name="T6" fmla="*/ 238 w 18"/>
                <a:gd name="T7" fmla="*/ 4643 h 378"/>
                <a:gd name="T8" fmla="*/ 145 w 18"/>
                <a:gd name="T9" fmla="*/ 5725 h 378"/>
                <a:gd name="T10" fmla="*/ 0 w 18"/>
                <a:gd name="T11" fmla="*/ 7133 h 378"/>
                <a:gd name="T12" fmla="*/ 50 w 18"/>
                <a:gd name="T13" fmla="*/ 4344 h 378"/>
                <a:gd name="T14" fmla="*/ 145 w 18"/>
                <a:gd name="T15" fmla="*/ 0 h 3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78">
                  <a:moveTo>
                    <a:pt x="9" y="0"/>
                  </a:moveTo>
                  <a:cubicBezTo>
                    <a:pt x="9" y="42"/>
                    <a:pt x="9" y="122"/>
                    <a:pt x="10" y="137"/>
                  </a:cubicBezTo>
                  <a:cubicBezTo>
                    <a:pt x="11" y="152"/>
                    <a:pt x="17" y="173"/>
                    <a:pt x="17" y="193"/>
                  </a:cubicBezTo>
                  <a:cubicBezTo>
                    <a:pt x="17" y="214"/>
                    <a:pt x="18" y="230"/>
                    <a:pt x="15" y="245"/>
                  </a:cubicBezTo>
                  <a:cubicBezTo>
                    <a:pt x="12" y="260"/>
                    <a:pt x="9" y="280"/>
                    <a:pt x="9" y="302"/>
                  </a:cubicBezTo>
                  <a:cubicBezTo>
                    <a:pt x="8" y="323"/>
                    <a:pt x="0" y="373"/>
                    <a:pt x="0" y="376"/>
                  </a:cubicBezTo>
                  <a:cubicBezTo>
                    <a:pt x="0" y="378"/>
                    <a:pt x="5" y="268"/>
                    <a:pt x="3" y="229"/>
                  </a:cubicBezTo>
                  <a:cubicBezTo>
                    <a:pt x="0" y="190"/>
                    <a:pt x="6" y="28"/>
                    <a:pt x="9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654">
              <a:extLst>
                <a:ext uri="{FF2B5EF4-FFF2-40B4-BE49-F238E27FC236}">
                  <a16:creationId xmlns:a16="http://schemas.microsoft.com/office/drawing/2014/main" id="{B72BA59D-1A28-44EF-A4B8-2BE64883B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077"/>
              <a:ext cx="100" cy="432"/>
            </a:xfrm>
            <a:custGeom>
              <a:avLst/>
              <a:gdLst>
                <a:gd name="T0" fmla="*/ 595 w 40"/>
                <a:gd name="T1" fmla="*/ 0 h 162"/>
                <a:gd name="T2" fmla="*/ 583 w 40"/>
                <a:gd name="T3" fmla="*/ 2275 h 162"/>
                <a:gd name="T4" fmla="*/ 363 w 40"/>
                <a:gd name="T5" fmla="*/ 2867 h 162"/>
                <a:gd name="T6" fmla="*/ 50 w 40"/>
                <a:gd name="T7" fmla="*/ 2048 h 162"/>
                <a:gd name="T8" fmla="*/ 20 w 40"/>
                <a:gd name="T9" fmla="*/ 547 h 162"/>
                <a:gd name="T10" fmla="*/ 63 w 40"/>
                <a:gd name="T11" fmla="*/ 0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62">
                  <a:moveTo>
                    <a:pt x="38" y="0"/>
                  </a:moveTo>
                  <a:cubicBezTo>
                    <a:pt x="37" y="38"/>
                    <a:pt x="33" y="82"/>
                    <a:pt x="37" y="120"/>
                  </a:cubicBezTo>
                  <a:cubicBezTo>
                    <a:pt x="38" y="135"/>
                    <a:pt x="40" y="143"/>
                    <a:pt x="23" y="151"/>
                  </a:cubicBezTo>
                  <a:cubicBezTo>
                    <a:pt x="3" y="162"/>
                    <a:pt x="3" y="118"/>
                    <a:pt x="3" y="108"/>
                  </a:cubicBezTo>
                  <a:cubicBezTo>
                    <a:pt x="2" y="82"/>
                    <a:pt x="0" y="55"/>
                    <a:pt x="1" y="29"/>
                  </a:cubicBezTo>
                  <a:cubicBezTo>
                    <a:pt x="2" y="20"/>
                    <a:pt x="6" y="9"/>
                    <a:pt x="4" y="0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655">
              <a:extLst>
                <a:ext uri="{FF2B5EF4-FFF2-40B4-BE49-F238E27FC236}">
                  <a16:creationId xmlns:a16="http://schemas.microsoft.com/office/drawing/2014/main" id="{87F750E5-48C0-4745-A1A9-DFC3DF8B1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013"/>
              <a:ext cx="72" cy="499"/>
            </a:xfrm>
            <a:custGeom>
              <a:avLst/>
              <a:gdLst>
                <a:gd name="T0" fmla="*/ 92 w 29"/>
                <a:gd name="T1" fmla="*/ 512 h 187"/>
                <a:gd name="T2" fmla="*/ 30 w 29"/>
                <a:gd name="T3" fmla="*/ 1174 h 187"/>
                <a:gd name="T4" fmla="*/ 12 w 29"/>
                <a:gd name="T5" fmla="*/ 2073 h 187"/>
                <a:gd name="T6" fmla="*/ 124 w 29"/>
                <a:gd name="T7" fmla="*/ 3496 h 187"/>
                <a:gd name="T8" fmla="*/ 353 w 29"/>
                <a:gd name="T9" fmla="*/ 3461 h 187"/>
                <a:gd name="T10" fmla="*/ 382 w 29"/>
                <a:gd name="T11" fmla="*/ 3039 h 187"/>
                <a:gd name="T12" fmla="*/ 432 w 29"/>
                <a:gd name="T13" fmla="*/ 2095 h 187"/>
                <a:gd name="T14" fmla="*/ 432 w 29"/>
                <a:gd name="T15" fmla="*/ 1276 h 187"/>
                <a:gd name="T16" fmla="*/ 444 w 29"/>
                <a:gd name="T17" fmla="*/ 662 h 187"/>
                <a:gd name="T18" fmla="*/ 382 w 29"/>
                <a:gd name="T19" fmla="*/ 0 h 1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187">
                  <a:moveTo>
                    <a:pt x="6" y="27"/>
                  </a:moveTo>
                  <a:cubicBezTo>
                    <a:pt x="6" y="39"/>
                    <a:pt x="3" y="51"/>
                    <a:pt x="2" y="62"/>
                  </a:cubicBezTo>
                  <a:cubicBezTo>
                    <a:pt x="1" y="78"/>
                    <a:pt x="2" y="93"/>
                    <a:pt x="1" y="109"/>
                  </a:cubicBezTo>
                  <a:cubicBezTo>
                    <a:pt x="0" y="134"/>
                    <a:pt x="3" y="159"/>
                    <a:pt x="8" y="184"/>
                  </a:cubicBezTo>
                  <a:cubicBezTo>
                    <a:pt x="12" y="179"/>
                    <a:pt x="20" y="187"/>
                    <a:pt x="23" y="182"/>
                  </a:cubicBezTo>
                  <a:cubicBezTo>
                    <a:pt x="26" y="179"/>
                    <a:pt x="24" y="165"/>
                    <a:pt x="25" y="160"/>
                  </a:cubicBezTo>
                  <a:cubicBezTo>
                    <a:pt x="25" y="144"/>
                    <a:pt x="27" y="126"/>
                    <a:pt x="28" y="110"/>
                  </a:cubicBezTo>
                  <a:cubicBezTo>
                    <a:pt x="29" y="96"/>
                    <a:pt x="27" y="81"/>
                    <a:pt x="28" y="67"/>
                  </a:cubicBezTo>
                  <a:cubicBezTo>
                    <a:pt x="28" y="56"/>
                    <a:pt x="29" y="46"/>
                    <a:pt x="29" y="35"/>
                  </a:cubicBezTo>
                  <a:cubicBezTo>
                    <a:pt x="29" y="23"/>
                    <a:pt x="24" y="12"/>
                    <a:pt x="25" y="0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656">
              <a:extLst>
                <a:ext uri="{FF2B5EF4-FFF2-40B4-BE49-F238E27FC236}">
                  <a16:creationId xmlns:a16="http://schemas.microsoft.com/office/drawing/2014/main" id="{E372FEE6-2370-488B-8356-E48D3CEA4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085"/>
              <a:ext cx="15" cy="392"/>
            </a:xfrm>
            <a:custGeom>
              <a:avLst/>
              <a:gdLst>
                <a:gd name="T0" fmla="*/ 95 w 6"/>
                <a:gd name="T1" fmla="*/ 0 h 147"/>
                <a:gd name="T2" fmla="*/ 33 w 6"/>
                <a:gd name="T3" fmla="*/ 661 h 147"/>
                <a:gd name="T4" fmla="*/ 20 w 6"/>
                <a:gd name="T5" fmla="*/ 1557 h 147"/>
                <a:gd name="T6" fmla="*/ 83 w 6"/>
                <a:gd name="T7" fmla="*/ 2653 h 147"/>
                <a:gd name="T8" fmla="*/ 83 w 6"/>
                <a:gd name="T9" fmla="*/ 278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47">
                  <a:moveTo>
                    <a:pt x="6" y="0"/>
                  </a:moveTo>
                  <a:cubicBezTo>
                    <a:pt x="6" y="12"/>
                    <a:pt x="3" y="24"/>
                    <a:pt x="2" y="35"/>
                  </a:cubicBezTo>
                  <a:cubicBezTo>
                    <a:pt x="1" y="51"/>
                    <a:pt x="2" y="66"/>
                    <a:pt x="1" y="82"/>
                  </a:cubicBezTo>
                  <a:cubicBezTo>
                    <a:pt x="0" y="101"/>
                    <a:pt x="2" y="121"/>
                    <a:pt x="5" y="140"/>
                  </a:cubicBezTo>
                  <a:cubicBezTo>
                    <a:pt x="5" y="142"/>
                    <a:pt x="5" y="147"/>
                    <a:pt x="5" y="14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657">
              <a:extLst>
                <a:ext uri="{FF2B5EF4-FFF2-40B4-BE49-F238E27FC236}">
                  <a16:creationId xmlns:a16="http://schemas.microsoft.com/office/drawing/2014/main" id="{79AC0B9C-D070-42ED-A418-CCDF70BA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040"/>
              <a:ext cx="33" cy="173"/>
            </a:xfrm>
            <a:custGeom>
              <a:avLst/>
              <a:gdLst>
                <a:gd name="T0" fmla="*/ 33 w 13"/>
                <a:gd name="T1" fmla="*/ 0 h 65"/>
                <a:gd name="T2" fmla="*/ 33 w 13"/>
                <a:gd name="T3" fmla="*/ 546 h 65"/>
                <a:gd name="T4" fmla="*/ 129 w 13"/>
                <a:gd name="T5" fmla="*/ 1224 h 65"/>
                <a:gd name="T6" fmla="*/ 180 w 13"/>
                <a:gd name="T7" fmla="*/ 532 h 65"/>
                <a:gd name="T8" fmla="*/ 180 w 13"/>
                <a:gd name="T9" fmla="*/ 9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5">
                  <a:moveTo>
                    <a:pt x="2" y="0"/>
                  </a:moveTo>
                  <a:cubicBezTo>
                    <a:pt x="5" y="9"/>
                    <a:pt x="3" y="19"/>
                    <a:pt x="2" y="29"/>
                  </a:cubicBezTo>
                  <a:cubicBezTo>
                    <a:pt x="0" y="38"/>
                    <a:pt x="2" y="57"/>
                    <a:pt x="8" y="65"/>
                  </a:cubicBezTo>
                  <a:cubicBezTo>
                    <a:pt x="11" y="54"/>
                    <a:pt x="10" y="39"/>
                    <a:pt x="11" y="28"/>
                  </a:cubicBezTo>
                  <a:cubicBezTo>
                    <a:pt x="12" y="20"/>
                    <a:pt x="13" y="11"/>
                    <a:pt x="11" y="5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658">
              <a:extLst>
                <a:ext uri="{FF2B5EF4-FFF2-40B4-BE49-F238E27FC236}">
                  <a16:creationId xmlns:a16="http://schemas.microsoft.com/office/drawing/2014/main" id="{4A77D3DB-1A7F-4EFE-9DA1-50AB8685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043"/>
              <a:ext cx="215" cy="488"/>
            </a:xfrm>
            <a:custGeom>
              <a:avLst/>
              <a:gdLst>
                <a:gd name="T0" fmla="*/ 1238 w 86"/>
                <a:gd name="T1" fmla="*/ 149 h 183"/>
                <a:gd name="T2" fmla="*/ 1208 w 86"/>
                <a:gd name="T3" fmla="*/ 661 h 183"/>
                <a:gd name="T4" fmla="*/ 1033 w 86"/>
                <a:gd name="T5" fmla="*/ 1024 h 183"/>
                <a:gd name="T6" fmla="*/ 1208 w 86"/>
                <a:gd name="T7" fmla="*/ 1536 h 183"/>
                <a:gd name="T8" fmla="*/ 1270 w 86"/>
                <a:gd name="T9" fmla="*/ 2163 h 183"/>
                <a:gd name="T10" fmla="*/ 1283 w 86"/>
                <a:gd name="T11" fmla="*/ 3165 h 183"/>
                <a:gd name="T12" fmla="*/ 1020 w 86"/>
                <a:gd name="T13" fmla="*/ 3299 h 183"/>
                <a:gd name="T14" fmla="*/ 970 w 86"/>
                <a:gd name="T15" fmla="*/ 2936 h 183"/>
                <a:gd name="T16" fmla="*/ 970 w 86"/>
                <a:gd name="T17" fmla="*/ 1912 h 183"/>
                <a:gd name="T18" fmla="*/ 875 w 86"/>
                <a:gd name="T19" fmla="*/ 1480 h 183"/>
                <a:gd name="T20" fmla="*/ 738 w 86"/>
                <a:gd name="T21" fmla="*/ 1229 h 183"/>
                <a:gd name="T22" fmla="*/ 533 w 86"/>
                <a:gd name="T23" fmla="*/ 1763 h 183"/>
                <a:gd name="T24" fmla="*/ 375 w 86"/>
                <a:gd name="T25" fmla="*/ 2013 h 183"/>
                <a:gd name="T26" fmla="*/ 33 w 86"/>
                <a:gd name="T27" fmla="*/ 2240 h 183"/>
                <a:gd name="T28" fmla="*/ 363 w 86"/>
                <a:gd name="T29" fmla="*/ 1741 h 183"/>
                <a:gd name="T30" fmla="*/ 595 w 86"/>
                <a:gd name="T31" fmla="*/ 1117 h 183"/>
                <a:gd name="T32" fmla="*/ 1000 w 86"/>
                <a:gd name="T33" fmla="*/ 661 h 183"/>
                <a:gd name="T34" fmla="*/ 1145 w 86"/>
                <a:gd name="T35" fmla="*/ 0 h 1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6" h="183">
                  <a:moveTo>
                    <a:pt x="79" y="8"/>
                  </a:moveTo>
                  <a:cubicBezTo>
                    <a:pt x="80" y="16"/>
                    <a:pt x="79" y="27"/>
                    <a:pt x="77" y="35"/>
                  </a:cubicBezTo>
                  <a:cubicBezTo>
                    <a:pt x="75" y="43"/>
                    <a:pt x="67" y="48"/>
                    <a:pt x="66" y="54"/>
                  </a:cubicBezTo>
                  <a:cubicBezTo>
                    <a:pt x="64" y="62"/>
                    <a:pt x="74" y="73"/>
                    <a:pt x="77" y="81"/>
                  </a:cubicBezTo>
                  <a:cubicBezTo>
                    <a:pt x="80" y="91"/>
                    <a:pt x="81" y="104"/>
                    <a:pt x="81" y="114"/>
                  </a:cubicBezTo>
                  <a:cubicBezTo>
                    <a:pt x="82" y="131"/>
                    <a:pt x="86" y="151"/>
                    <a:pt x="82" y="167"/>
                  </a:cubicBezTo>
                  <a:cubicBezTo>
                    <a:pt x="79" y="175"/>
                    <a:pt x="73" y="183"/>
                    <a:pt x="65" y="174"/>
                  </a:cubicBezTo>
                  <a:cubicBezTo>
                    <a:pt x="61" y="169"/>
                    <a:pt x="62" y="162"/>
                    <a:pt x="62" y="155"/>
                  </a:cubicBezTo>
                  <a:cubicBezTo>
                    <a:pt x="61" y="137"/>
                    <a:pt x="64" y="119"/>
                    <a:pt x="62" y="101"/>
                  </a:cubicBezTo>
                  <a:cubicBezTo>
                    <a:pt x="61" y="94"/>
                    <a:pt x="59" y="85"/>
                    <a:pt x="56" y="78"/>
                  </a:cubicBezTo>
                  <a:cubicBezTo>
                    <a:pt x="53" y="73"/>
                    <a:pt x="49" y="70"/>
                    <a:pt x="47" y="65"/>
                  </a:cubicBezTo>
                  <a:cubicBezTo>
                    <a:pt x="36" y="64"/>
                    <a:pt x="36" y="85"/>
                    <a:pt x="34" y="93"/>
                  </a:cubicBezTo>
                  <a:cubicBezTo>
                    <a:pt x="32" y="99"/>
                    <a:pt x="30" y="103"/>
                    <a:pt x="24" y="106"/>
                  </a:cubicBezTo>
                  <a:cubicBezTo>
                    <a:pt x="17" y="111"/>
                    <a:pt x="7" y="111"/>
                    <a:pt x="2" y="118"/>
                  </a:cubicBezTo>
                  <a:cubicBezTo>
                    <a:pt x="0" y="99"/>
                    <a:pt x="12" y="102"/>
                    <a:pt x="23" y="92"/>
                  </a:cubicBezTo>
                  <a:cubicBezTo>
                    <a:pt x="31" y="84"/>
                    <a:pt x="29" y="70"/>
                    <a:pt x="38" y="59"/>
                  </a:cubicBezTo>
                  <a:cubicBezTo>
                    <a:pt x="46" y="50"/>
                    <a:pt x="57" y="45"/>
                    <a:pt x="64" y="35"/>
                  </a:cubicBezTo>
                  <a:cubicBezTo>
                    <a:pt x="72" y="23"/>
                    <a:pt x="69" y="13"/>
                    <a:pt x="73" y="0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659">
              <a:extLst>
                <a:ext uri="{FF2B5EF4-FFF2-40B4-BE49-F238E27FC236}">
                  <a16:creationId xmlns:a16="http://schemas.microsoft.com/office/drawing/2014/main" id="{CB619A9E-6647-4F69-8043-4D3ABF645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128"/>
              <a:ext cx="53" cy="261"/>
            </a:xfrm>
            <a:custGeom>
              <a:avLst/>
              <a:gdLst>
                <a:gd name="T0" fmla="*/ 126 w 21"/>
                <a:gd name="T1" fmla="*/ 0 h 98"/>
                <a:gd name="T2" fmla="*/ 126 w 21"/>
                <a:gd name="T3" fmla="*/ 908 h 98"/>
                <a:gd name="T4" fmla="*/ 33 w 21"/>
                <a:gd name="T5" fmla="*/ 1228 h 98"/>
                <a:gd name="T6" fmla="*/ 83 w 21"/>
                <a:gd name="T7" fmla="*/ 1851 h 98"/>
                <a:gd name="T8" fmla="*/ 222 w 21"/>
                <a:gd name="T9" fmla="*/ 1262 h 98"/>
                <a:gd name="T10" fmla="*/ 275 w 21"/>
                <a:gd name="T11" fmla="*/ 490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98">
                  <a:moveTo>
                    <a:pt x="8" y="0"/>
                  </a:moveTo>
                  <a:cubicBezTo>
                    <a:pt x="5" y="16"/>
                    <a:pt x="11" y="33"/>
                    <a:pt x="8" y="48"/>
                  </a:cubicBezTo>
                  <a:cubicBezTo>
                    <a:pt x="7" y="54"/>
                    <a:pt x="4" y="59"/>
                    <a:pt x="2" y="65"/>
                  </a:cubicBezTo>
                  <a:cubicBezTo>
                    <a:pt x="0" y="75"/>
                    <a:pt x="1" y="88"/>
                    <a:pt x="5" y="98"/>
                  </a:cubicBezTo>
                  <a:cubicBezTo>
                    <a:pt x="8" y="88"/>
                    <a:pt x="9" y="78"/>
                    <a:pt x="14" y="67"/>
                  </a:cubicBezTo>
                  <a:cubicBezTo>
                    <a:pt x="21" y="54"/>
                    <a:pt x="19" y="40"/>
                    <a:pt x="17" y="26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660">
              <a:extLst>
                <a:ext uri="{FF2B5EF4-FFF2-40B4-BE49-F238E27FC236}">
                  <a16:creationId xmlns:a16="http://schemas.microsoft.com/office/drawing/2014/main" id="{A46C0DAB-2B69-4A56-A559-ED68EEAFA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083"/>
              <a:ext cx="40" cy="642"/>
            </a:xfrm>
            <a:custGeom>
              <a:avLst/>
              <a:gdLst>
                <a:gd name="T0" fmla="*/ 63 w 16"/>
                <a:gd name="T1" fmla="*/ 21 h 241"/>
                <a:gd name="T2" fmla="*/ 33 w 16"/>
                <a:gd name="T3" fmla="*/ 1966 h 241"/>
                <a:gd name="T4" fmla="*/ 158 w 16"/>
                <a:gd name="T5" fmla="*/ 3293 h 241"/>
                <a:gd name="T6" fmla="*/ 188 w 16"/>
                <a:gd name="T7" fmla="*/ 4555 h 241"/>
                <a:gd name="T8" fmla="*/ 220 w 16"/>
                <a:gd name="T9" fmla="*/ 3101 h 241"/>
                <a:gd name="T10" fmla="*/ 113 w 16"/>
                <a:gd name="T11" fmla="*/ 1660 h 241"/>
                <a:gd name="T12" fmla="*/ 83 w 16"/>
                <a:gd name="T13" fmla="*/ 0 h 2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1">
                  <a:moveTo>
                    <a:pt x="4" y="1"/>
                  </a:moveTo>
                  <a:cubicBezTo>
                    <a:pt x="0" y="23"/>
                    <a:pt x="0" y="86"/>
                    <a:pt x="2" y="104"/>
                  </a:cubicBezTo>
                  <a:cubicBezTo>
                    <a:pt x="4" y="123"/>
                    <a:pt x="6" y="148"/>
                    <a:pt x="10" y="174"/>
                  </a:cubicBezTo>
                  <a:cubicBezTo>
                    <a:pt x="13" y="199"/>
                    <a:pt x="12" y="226"/>
                    <a:pt x="12" y="241"/>
                  </a:cubicBezTo>
                  <a:cubicBezTo>
                    <a:pt x="15" y="216"/>
                    <a:pt x="16" y="182"/>
                    <a:pt x="14" y="164"/>
                  </a:cubicBezTo>
                  <a:cubicBezTo>
                    <a:pt x="13" y="147"/>
                    <a:pt x="8" y="106"/>
                    <a:pt x="7" y="88"/>
                  </a:cubicBezTo>
                  <a:cubicBezTo>
                    <a:pt x="7" y="70"/>
                    <a:pt x="3" y="5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661">
              <a:extLst>
                <a:ext uri="{FF2B5EF4-FFF2-40B4-BE49-F238E27FC236}">
                  <a16:creationId xmlns:a16="http://schemas.microsoft.com/office/drawing/2014/main" id="{9F0209CA-8230-4742-B2FB-46C559B89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3" y="2064"/>
              <a:ext cx="497" cy="357"/>
            </a:xfrm>
            <a:custGeom>
              <a:avLst/>
              <a:gdLst>
                <a:gd name="T0" fmla="*/ 2820 w 199"/>
                <a:gd name="T1" fmla="*/ 533 h 134"/>
                <a:gd name="T2" fmla="*/ 2183 w 199"/>
                <a:gd name="T3" fmla="*/ 1548 h 134"/>
                <a:gd name="T4" fmla="*/ 2133 w 199"/>
                <a:gd name="T5" fmla="*/ 1044 h 134"/>
                <a:gd name="T6" fmla="*/ 2153 w 199"/>
                <a:gd name="T7" fmla="*/ 418 h 134"/>
                <a:gd name="T8" fmla="*/ 2008 w 199"/>
                <a:gd name="T9" fmla="*/ 149 h 134"/>
                <a:gd name="T10" fmla="*/ 1966 w 199"/>
                <a:gd name="T11" fmla="*/ 874 h 134"/>
                <a:gd name="T12" fmla="*/ 1871 w 199"/>
                <a:gd name="T13" fmla="*/ 1761 h 134"/>
                <a:gd name="T14" fmla="*/ 1479 w 199"/>
                <a:gd name="T15" fmla="*/ 1702 h 134"/>
                <a:gd name="T16" fmla="*/ 749 w 199"/>
                <a:gd name="T17" fmla="*/ 1305 h 134"/>
                <a:gd name="T18" fmla="*/ 217 w 199"/>
                <a:gd name="T19" fmla="*/ 397 h 134"/>
                <a:gd name="T20" fmla="*/ 75 w 199"/>
                <a:gd name="T21" fmla="*/ 1284 h 134"/>
                <a:gd name="T22" fmla="*/ 155 w 199"/>
                <a:gd name="T23" fmla="*/ 2512 h 134"/>
                <a:gd name="T24" fmla="*/ 167 w 199"/>
                <a:gd name="T25" fmla="*/ 2102 h 134"/>
                <a:gd name="T26" fmla="*/ 250 w 199"/>
                <a:gd name="T27" fmla="*/ 1172 h 134"/>
                <a:gd name="T28" fmla="*/ 1124 w 199"/>
                <a:gd name="T29" fmla="*/ 1660 h 134"/>
                <a:gd name="T30" fmla="*/ 1746 w 199"/>
                <a:gd name="T31" fmla="*/ 2022 h 134"/>
                <a:gd name="T32" fmla="*/ 1746 w 199"/>
                <a:gd name="T33" fmla="*/ 2384 h 134"/>
                <a:gd name="T34" fmla="*/ 2120 w 199"/>
                <a:gd name="T35" fmla="*/ 1796 h 134"/>
                <a:gd name="T36" fmla="*/ 2600 w 199"/>
                <a:gd name="T37" fmla="*/ 943 h 134"/>
                <a:gd name="T38" fmla="*/ 2912 w 199"/>
                <a:gd name="T39" fmla="*/ 1740 h 134"/>
                <a:gd name="T40" fmla="*/ 3099 w 199"/>
                <a:gd name="T41" fmla="*/ 2137 h 134"/>
                <a:gd name="T42" fmla="*/ 2807 w 199"/>
                <a:gd name="T43" fmla="*/ 887 h 134"/>
                <a:gd name="T44" fmla="*/ 3057 w 199"/>
                <a:gd name="T45" fmla="*/ 171 h 134"/>
                <a:gd name="T46" fmla="*/ 3007 w 199"/>
                <a:gd name="T47" fmla="*/ 77 h 134"/>
                <a:gd name="T48" fmla="*/ 2757 w 199"/>
                <a:gd name="T49" fmla="*/ 831 h 134"/>
                <a:gd name="T50" fmla="*/ 3007 w 199"/>
                <a:gd name="T51" fmla="*/ 1740 h 134"/>
                <a:gd name="T52" fmla="*/ 2994 w 199"/>
                <a:gd name="T53" fmla="*/ 2137 h 134"/>
                <a:gd name="T54" fmla="*/ 2695 w 199"/>
                <a:gd name="T55" fmla="*/ 887 h 134"/>
                <a:gd name="T56" fmla="*/ 2383 w 199"/>
                <a:gd name="T57" fmla="*/ 1172 h 134"/>
                <a:gd name="T58" fmla="*/ 1933 w 199"/>
                <a:gd name="T59" fmla="*/ 1889 h 134"/>
                <a:gd name="T60" fmla="*/ 1821 w 199"/>
                <a:gd name="T61" fmla="*/ 2115 h 134"/>
                <a:gd name="T62" fmla="*/ 1479 w 199"/>
                <a:gd name="T63" fmla="*/ 1796 h 134"/>
                <a:gd name="T64" fmla="*/ 749 w 199"/>
                <a:gd name="T65" fmla="*/ 1399 h 134"/>
                <a:gd name="T66" fmla="*/ 217 w 199"/>
                <a:gd name="T67" fmla="*/ 1114 h 134"/>
                <a:gd name="T68" fmla="*/ 125 w 199"/>
                <a:gd name="T69" fmla="*/ 2115 h 134"/>
                <a:gd name="T70" fmla="*/ 42 w 199"/>
                <a:gd name="T71" fmla="*/ 1830 h 134"/>
                <a:gd name="T72" fmla="*/ 200 w 199"/>
                <a:gd name="T73" fmla="*/ 1044 h 134"/>
                <a:gd name="T74" fmla="*/ 250 w 199"/>
                <a:gd name="T75" fmla="*/ 908 h 134"/>
                <a:gd name="T76" fmla="*/ 1186 w 199"/>
                <a:gd name="T77" fmla="*/ 1604 h 134"/>
                <a:gd name="T78" fmla="*/ 1821 w 199"/>
                <a:gd name="T79" fmla="*/ 1910 h 134"/>
                <a:gd name="T80" fmla="*/ 2040 w 199"/>
                <a:gd name="T81" fmla="*/ 1433 h 134"/>
                <a:gd name="T82" fmla="*/ 2008 w 199"/>
                <a:gd name="T83" fmla="*/ 831 h 134"/>
                <a:gd name="T84" fmla="*/ 2040 w 199"/>
                <a:gd name="T85" fmla="*/ 418 h 134"/>
                <a:gd name="T86" fmla="*/ 2090 w 199"/>
                <a:gd name="T87" fmla="*/ 320 h 134"/>
                <a:gd name="T88" fmla="*/ 2090 w 199"/>
                <a:gd name="T89" fmla="*/ 661 h 134"/>
                <a:gd name="T90" fmla="*/ 2090 w 199"/>
                <a:gd name="T91" fmla="*/ 1455 h 134"/>
                <a:gd name="T92" fmla="*/ 2090 w 199"/>
                <a:gd name="T93" fmla="*/ 1681 h 134"/>
                <a:gd name="T94" fmla="*/ 2537 w 199"/>
                <a:gd name="T95" fmla="*/ 853 h 134"/>
                <a:gd name="T96" fmla="*/ 3007 w 199"/>
                <a:gd name="T97" fmla="*/ 77 h 1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99" h="134">
                  <a:moveTo>
                    <a:pt x="194" y="1"/>
                  </a:moveTo>
                  <a:cubicBezTo>
                    <a:pt x="186" y="2"/>
                    <a:pt x="186" y="2"/>
                    <a:pt x="186" y="2"/>
                  </a:cubicBezTo>
                  <a:cubicBezTo>
                    <a:pt x="186" y="7"/>
                    <a:pt x="186" y="7"/>
                    <a:pt x="186" y="7"/>
                  </a:cubicBezTo>
                  <a:cubicBezTo>
                    <a:pt x="186" y="14"/>
                    <a:pt x="186" y="23"/>
                    <a:pt x="181" y="28"/>
                  </a:cubicBezTo>
                  <a:cubicBezTo>
                    <a:pt x="179" y="30"/>
                    <a:pt x="166" y="39"/>
                    <a:pt x="162" y="42"/>
                  </a:cubicBezTo>
                  <a:cubicBezTo>
                    <a:pt x="154" y="47"/>
                    <a:pt x="149" y="51"/>
                    <a:pt x="146" y="60"/>
                  </a:cubicBezTo>
                  <a:cubicBezTo>
                    <a:pt x="145" y="64"/>
                    <a:pt x="145" y="67"/>
                    <a:pt x="145" y="70"/>
                  </a:cubicBezTo>
                  <a:cubicBezTo>
                    <a:pt x="144" y="76"/>
                    <a:pt x="144" y="80"/>
                    <a:pt x="140" y="82"/>
                  </a:cubicBezTo>
                  <a:cubicBezTo>
                    <a:pt x="139" y="83"/>
                    <a:pt x="136" y="84"/>
                    <a:pt x="134" y="85"/>
                  </a:cubicBezTo>
                  <a:cubicBezTo>
                    <a:pt x="135" y="83"/>
                    <a:pt x="136" y="81"/>
                    <a:pt x="137" y="78"/>
                  </a:cubicBezTo>
                  <a:cubicBezTo>
                    <a:pt x="138" y="75"/>
                    <a:pt x="138" y="71"/>
                    <a:pt x="138" y="68"/>
                  </a:cubicBezTo>
                  <a:cubicBezTo>
                    <a:pt x="138" y="64"/>
                    <a:pt x="138" y="60"/>
                    <a:pt x="137" y="5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6"/>
                    <a:pt x="137" y="36"/>
                    <a:pt x="137" y="36"/>
                  </a:cubicBezTo>
                  <a:cubicBezTo>
                    <a:pt x="137" y="32"/>
                    <a:pt x="138" y="28"/>
                    <a:pt x="138" y="23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7" y="18"/>
                    <a:pt x="137" y="14"/>
                    <a:pt x="138" y="10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8" y="13"/>
                    <a:pt x="127" y="18"/>
                    <a:pt x="128" y="23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27"/>
                    <a:pt x="127" y="31"/>
                    <a:pt x="127" y="34"/>
                  </a:cubicBezTo>
                  <a:cubicBezTo>
                    <a:pt x="126" y="38"/>
                    <a:pt x="126" y="42"/>
                    <a:pt x="126" y="46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3"/>
                    <a:pt x="129" y="69"/>
                    <a:pt x="127" y="75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6" y="79"/>
                    <a:pt x="125" y="85"/>
                    <a:pt x="120" y="93"/>
                  </a:cubicBezTo>
                  <a:cubicBezTo>
                    <a:pt x="120" y="93"/>
                    <a:pt x="119" y="94"/>
                    <a:pt x="119" y="94"/>
                  </a:cubicBezTo>
                  <a:cubicBezTo>
                    <a:pt x="118" y="95"/>
                    <a:pt x="117" y="97"/>
                    <a:pt x="117" y="98"/>
                  </a:cubicBezTo>
                  <a:cubicBezTo>
                    <a:pt x="116" y="98"/>
                    <a:pt x="114" y="97"/>
                    <a:pt x="112" y="95"/>
                  </a:cubicBezTo>
                  <a:cubicBezTo>
                    <a:pt x="107" y="91"/>
                    <a:pt x="101" y="90"/>
                    <a:pt x="95" y="90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84" y="89"/>
                    <a:pt x="81" y="86"/>
                    <a:pt x="78" y="83"/>
                  </a:cubicBezTo>
                  <a:cubicBezTo>
                    <a:pt x="76" y="80"/>
                    <a:pt x="74" y="78"/>
                    <a:pt x="70" y="75"/>
                  </a:cubicBezTo>
                  <a:cubicBezTo>
                    <a:pt x="64" y="71"/>
                    <a:pt x="56" y="70"/>
                    <a:pt x="48" y="69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3" y="63"/>
                    <a:pt x="20" y="53"/>
                    <a:pt x="19" y="48"/>
                  </a:cubicBezTo>
                  <a:cubicBezTo>
                    <a:pt x="19" y="39"/>
                    <a:pt x="17" y="30"/>
                    <a:pt x="14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9" y="34"/>
                    <a:pt x="12" y="46"/>
                    <a:pt x="10" y="54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2" y="77"/>
                    <a:pt x="0" y="86"/>
                    <a:pt x="0" y="97"/>
                  </a:cubicBezTo>
                  <a:cubicBezTo>
                    <a:pt x="0" y="103"/>
                    <a:pt x="1" y="109"/>
                    <a:pt x="3" y="113"/>
                  </a:cubicBezTo>
                  <a:cubicBezTo>
                    <a:pt x="4" y="119"/>
                    <a:pt x="8" y="127"/>
                    <a:pt x="10" y="133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6" y="126"/>
                    <a:pt x="13" y="119"/>
                    <a:pt x="11" y="111"/>
                  </a:cubicBezTo>
                  <a:cubicBezTo>
                    <a:pt x="9" y="106"/>
                    <a:pt x="9" y="100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87"/>
                    <a:pt x="10" y="80"/>
                    <a:pt x="13" y="72"/>
                  </a:cubicBezTo>
                  <a:cubicBezTo>
                    <a:pt x="13" y="72"/>
                    <a:pt x="16" y="63"/>
                    <a:pt x="16" y="62"/>
                  </a:cubicBezTo>
                  <a:cubicBezTo>
                    <a:pt x="20" y="68"/>
                    <a:pt x="26" y="72"/>
                    <a:pt x="34" y="7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54" y="78"/>
                    <a:pt x="61" y="79"/>
                    <a:pt x="66" y="82"/>
                  </a:cubicBezTo>
                  <a:cubicBezTo>
                    <a:pt x="69" y="84"/>
                    <a:pt x="70" y="86"/>
                    <a:pt x="72" y="88"/>
                  </a:cubicBezTo>
                  <a:cubicBezTo>
                    <a:pt x="76" y="92"/>
                    <a:pt x="80" y="97"/>
                    <a:pt x="88" y="97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102" y="98"/>
                    <a:pt x="105" y="98"/>
                    <a:pt x="109" y="104"/>
                  </a:cubicBezTo>
                  <a:cubicBezTo>
                    <a:pt x="110" y="104"/>
                    <a:pt x="112" y="107"/>
                    <a:pt x="112" y="107"/>
                  </a:cubicBezTo>
                  <a:cubicBezTo>
                    <a:pt x="112" y="107"/>
                    <a:pt x="114" y="111"/>
                    <a:pt x="114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3" y="115"/>
                    <a:pt x="113" y="119"/>
                    <a:pt x="113" y="124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08"/>
                    <a:pt x="126" y="104"/>
                    <a:pt x="127" y="102"/>
                  </a:cubicBezTo>
                  <a:cubicBezTo>
                    <a:pt x="129" y="98"/>
                    <a:pt x="132" y="97"/>
                    <a:pt x="136" y="95"/>
                  </a:cubicBezTo>
                  <a:cubicBezTo>
                    <a:pt x="139" y="94"/>
                    <a:pt x="143" y="93"/>
                    <a:pt x="146" y="91"/>
                  </a:cubicBezTo>
                  <a:cubicBezTo>
                    <a:pt x="153" y="86"/>
                    <a:pt x="154" y="78"/>
                    <a:pt x="155" y="71"/>
                  </a:cubicBezTo>
                  <a:cubicBezTo>
                    <a:pt x="155" y="71"/>
                    <a:pt x="156" y="63"/>
                    <a:pt x="156" y="63"/>
                  </a:cubicBezTo>
                  <a:cubicBezTo>
                    <a:pt x="158" y="57"/>
                    <a:pt x="161" y="54"/>
                    <a:pt x="167" y="50"/>
                  </a:cubicBezTo>
                  <a:cubicBezTo>
                    <a:pt x="167" y="50"/>
                    <a:pt x="169" y="49"/>
                    <a:pt x="170" y="48"/>
                  </a:cubicBezTo>
                  <a:cubicBezTo>
                    <a:pt x="170" y="52"/>
                    <a:pt x="172" y="56"/>
                    <a:pt x="175" y="61"/>
                  </a:cubicBezTo>
                  <a:cubicBezTo>
                    <a:pt x="183" y="72"/>
                    <a:pt x="187" y="82"/>
                    <a:pt x="187" y="91"/>
                  </a:cubicBezTo>
                  <a:cubicBezTo>
                    <a:pt x="187" y="91"/>
                    <a:pt x="187" y="91"/>
                    <a:pt x="187" y="92"/>
                  </a:cubicBezTo>
                  <a:cubicBezTo>
                    <a:pt x="188" y="113"/>
                    <a:pt x="188" y="113"/>
                    <a:pt x="188" y="113"/>
                  </a:cubicBezTo>
                  <a:cubicBezTo>
                    <a:pt x="189" y="129"/>
                    <a:pt x="189" y="129"/>
                    <a:pt x="189" y="129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9" y="113"/>
                    <a:pt x="199" y="113"/>
                    <a:pt x="199" y="113"/>
                  </a:cubicBezTo>
                  <a:cubicBezTo>
                    <a:pt x="199" y="113"/>
                    <a:pt x="197" y="92"/>
                    <a:pt x="197" y="92"/>
                  </a:cubicBezTo>
                  <a:cubicBezTo>
                    <a:pt x="197" y="92"/>
                    <a:pt x="197" y="91"/>
                    <a:pt x="197" y="91"/>
                  </a:cubicBezTo>
                  <a:cubicBezTo>
                    <a:pt x="197" y="80"/>
                    <a:pt x="192" y="68"/>
                    <a:pt x="183" y="55"/>
                  </a:cubicBezTo>
                  <a:cubicBezTo>
                    <a:pt x="181" y="51"/>
                    <a:pt x="180" y="49"/>
                    <a:pt x="180" y="47"/>
                  </a:cubicBezTo>
                  <a:cubicBezTo>
                    <a:pt x="180" y="46"/>
                    <a:pt x="180" y="45"/>
                    <a:pt x="180" y="45"/>
                  </a:cubicBezTo>
                  <a:cubicBezTo>
                    <a:pt x="181" y="43"/>
                    <a:pt x="183" y="41"/>
                    <a:pt x="185" y="38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95" y="28"/>
                    <a:pt x="196" y="18"/>
                    <a:pt x="196" y="9"/>
                  </a:cubicBezTo>
                  <a:cubicBezTo>
                    <a:pt x="196" y="7"/>
                    <a:pt x="196" y="4"/>
                    <a:pt x="196" y="2"/>
                  </a:cubicBezTo>
                  <a:cubicBezTo>
                    <a:pt x="196" y="0"/>
                    <a:pt x="196" y="0"/>
                    <a:pt x="196" y="0"/>
                  </a:cubicBezTo>
                  <a:lnTo>
                    <a:pt x="194" y="1"/>
                  </a:lnTo>
                  <a:close/>
                  <a:moveTo>
                    <a:pt x="193" y="4"/>
                  </a:moveTo>
                  <a:cubicBezTo>
                    <a:pt x="193" y="6"/>
                    <a:pt x="193" y="7"/>
                    <a:pt x="193" y="9"/>
                  </a:cubicBezTo>
                  <a:cubicBezTo>
                    <a:pt x="193" y="17"/>
                    <a:pt x="192" y="27"/>
                    <a:pt x="186" y="33"/>
                  </a:cubicBezTo>
                  <a:cubicBezTo>
                    <a:pt x="186" y="33"/>
                    <a:pt x="183" y="36"/>
                    <a:pt x="183" y="36"/>
                  </a:cubicBezTo>
                  <a:cubicBezTo>
                    <a:pt x="180" y="39"/>
                    <a:pt x="177" y="41"/>
                    <a:pt x="177" y="44"/>
                  </a:cubicBezTo>
                  <a:cubicBezTo>
                    <a:pt x="177" y="45"/>
                    <a:pt x="176" y="46"/>
                    <a:pt x="176" y="47"/>
                  </a:cubicBezTo>
                  <a:cubicBezTo>
                    <a:pt x="176" y="50"/>
                    <a:pt x="178" y="53"/>
                    <a:pt x="181" y="57"/>
                  </a:cubicBezTo>
                  <a:cubicBezTo>
                    <a:pt x="189" y="69"/>
                    <a:pt x="193" y="81"/>
                    <a:pt x="193" y="91"/>
                  </a:cubicBezTo>
                  <a:cubicBezTo>
                    <a:pt x="193" y="91"/>
                    <a:pt x="193" y="92"/>
                    <a:pt x="193" y="92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5" y="113"/>
                    <a:pt x="195" y="122"/>
                    <a:pt x="195" y="124"/>
                  </a:cubicBezTo>
                  <a:cubicBezTo>
                    <a:pt x="194" y="124"/>
                    <a:pt x="194" y="124"/>
                    <a:pt x="192" y="125"/>
                  </a:cubicBezTo>
                  <a:cubicBezTo>
                    <a:pt x="192" y="122"/>
                    <a:pt x="192" y="113"/>
                    <a:pt x="192" y="113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90" y="81"/>
                    <a:pt x="186" y="71"/>
                    <a:pt x="178" y="59"/>
                  </a:cubicBezTo>
                  <a:cubicBezTo>
                    <a:pt x="175" y="54"/>
                    <a:pt x="173" y="51"/>
                    <a:pt x="173" y="47"/>
                  </a:cubicBezTo>
                  <a:cubicBezTo>
                    <a:pt x="173" y="46"/>
                    <a:pt x="172" y="45"/>
                    <a:pt x="171" y="44"/>
                  </a:cubicBezTo>
                  <a:cubicBezTo>
                    <a:pt x="170" y="44"/>
                    <a:pt x="169" y="44"/>
                    <a:pt x="169" y="45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59" y="52"/>
                    <a:pt x="155" y="55"/>
                    <a:pt x="153" y="6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7"/>
                    <a:pt x="150" y="84"/>
                    <a:pt x="144" y="88"/>
                  </a:cubicBezTo>
                  <a:cubicBezTo>
                    <a:pt x="141" y="90"/>
                    <a:pt x="138" y="91"/>
                    <a:pt x="135" y="92"/>
                  </a:cubicBezTo>
                  <a:cubicBezTo>
                    <a:pt x="130" y="94"/>
                    <a:pt x="127" y="95"/>
                    <a:pt x="124" y="100"/>
                  </a:cubicBezTo>
                  <a:cubicBezTo>
                    <a:pt x="122" y="103"/>
                    <a:pt x="120" y="107"/>
                    <a:pt x="120" y="112"/>
                  </a:cubicBezTo>
                  <a:cubicBezTo>
                    <a:pt x="120" y="112"/>
                    <a:pt x="119" y="119"/>
                    <a:pt x="119" y="122"/>
                  </a:cubicBezTo>
                  <a:cubicBezTo>
                    <a:pt x="118" y="122"/>
                    <a:pt x="117" y="122"/>
                    <a:pt x="116" y="122"/>
                  </a:cubicBezTo>
                  <a:cubicBezTo>
                    <a:pt x="117" y="118"/>
                    <a:pt x="117" y="115"/>
                    <a:pt x="117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7" y="110"/>
                    <a:pt x="116" y="106"/>
                    <a:pt x="115" y="104"/>
                  </a:cubicBezTo>
                  <a:cubicBezTo>
                    <a:pt x="115" y="104"/>
                    <a:pt x="112" y="102"/>
                    <a:pt x="112" y="102"/>
                  </a:cubicBezTo>
                  <a:cubicBezTo>
                    <a:pt x="107" y="95"/>
                    <a:pt x="102" y="95"/>
                    <a:pt x="95" y="95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2" y="93"/>
                    <a:pt x="78" y="90"/>
                    <a:pt x="75" y="86"/>
                  </a:cubicBezTo>
                  <a:cubicBezTo>
                    <a:pt x="73" y="84"/>
                    <a:pt x="71" y="81"/>
                    <a:pt x="68" y="79"/>
                  </a:cubicBezTo>
                  <a:cubicBezTo>
                    <a:pt x="62" y="76"/>
                    <a:pt x="55" y="75"/>
                    <a:pt x="48" y="74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7" y="69"/>
                    <a:pt x="22" y="65"/>
                    <a:pt x="19" y="60"/>
                  </a:cubicBezTo>
                  <a:cubicBezTo>
                    <a:pt x="18" y="58"/>
                    <a:pt x="17" y="58"/>
                    <a:pt x="16" y="58"/>
                  </a:cubicBezTo>
                  <a:cubicBezTo>
                    <a:pt x="15" y="58"/>
                    <a:pt x="14" y="59"/>
                    <a:pt x="14" y="5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7" y="80"/>
                    <a:pt x="5" y="87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101"/>
                    <a:pt x="6" y="107"/>
                    <a:pt x="8" y="112"/>
                  </a:cubicBezTo>
                  <a:cubicBezTo>
                    <a:pt x="10" y="119"/>
                    <a:pt x="12" y="125"/>
                    <a:pt x="14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0" y="125"/>
                    <a:pt x="7" y="117"/>
                    <a:pt x="6" y="112"/>
                  </a:cubicBezTo>
                  <a:cubicBezTo>
                    <a:pt x="5" y="108"/>
                    <a:pt x="3" y="102"/>
                    <a:pt x="3" y="97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87"/>
                    <a:pt x="6" y="79"/>
                    <a:pt x="8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4" y="53"/>
                    <a:pt x="14" y="51"/>
                    <a:pt x="14" y="48"/>
                  </a:cubicBezTo>
                  <a:cubicBezTo>
                    <a:pt x="14" y="41"/>
                    <a:pt x="12" y="33"/>
                    <a:pt x="10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4" y="32"/>
                    <a:pt x="16" y="40"/>
                    <a:pt x="16" y="48"/>
                  </a:cubicBezTo>
                  <a:cubicBezTo>
                    <a:pt x="17" y="54"/>
                    <a:pt x="20" y="66"/>
                    <a:pt x="36" y="70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55" y="74"/>
                    <a:pt x="62" y="75"/>
                    <a:pt x="68" y="78"/>
                  </a:cubicBezTo>
                  <a:cubicBezTo>
                    <a:pt x="71" y="80"/>
                    <a:pt x="74" y="83"/>
                    <a:pt x="76" y="85"/>
                  </a:cubicBezTo>
                  <a:cubicBezTo>
                    <a:pt x="79" y="89"/>
                    <a:pt x="82" y="92"/>
                    <a:pt x="88" y="93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101" y="94"/>
                    <a:pt x="106" y="94"/>
                    <a:pt x="110" y="98"/>
                  </a:cubicBezTo>
                  <a:cubicBezTo>
                    <a:pt x="111" y="99"/>
                    <a:pt x="114" y="101"/>
                    <a:pt x="117" y="101"/>
                  </a:cubicBezTo>
                  <a:cubicBezTo>
                    <a:pt x="119" y="101"/>
                    <a:pt x="121" y="98"/>
                    <a:pt x="122" y="96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8" y="86"/>
                    <a:pt x="130" y="80"/>
                    <a:pt x="130" y="77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1" y="73"/>
                    <a:pt x="132" y="71"/>
                    <a:pt x="132" y="68"/>
                  </a:cubicBezTo>
                  <a:cubicBezTo>
                    <a:pt x="132" y="64"/>
                    <a:pt x="131" y="60"/>
                    <a:pt x="130" y="5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5"/>
                    <a:pt x="129" y="45"/>
                    <a:pt x="129" y="44"/>
                  </a:cubicBezTo>
                  <a:cubicBezTo>
                    <a:pt x="129" y="41"/>
                    <a:pt x="130" y="38"/>
                    <a:pt x="130" y="35"/>
                  </a:cubicBezTo>
                  <a:cubicBezTo>
                    <a:pt x="131" y="31"/>
                    <a:pt x="131" y="28"/>
                    <a:pt x="131" y="25"/>
                  </a:cubicBezTo>
                  <a:cubicBezTo>
                    <a:pt x="131" y="25"/>
                    <a:pt x="131" y="24"/>
                    <a:pt x="131" y="24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1" y="22"/>
                    <a:pt x="131" y="21"/>
                    <a:pt x="131" y="20"/>
                  </a:cubicBezTo>
                  <a:cubicBezTo>
                    <a:pt x="131" y="17"/>
                    <a:pt x="131" y="14"/>
                    <a:pt x="132" y="10"/>
                  </a:cubicBezTo>
                  <a:cubicBezTo>
                    <a:pt x="133" y="11"/>
                    <a:pt x="134" y="11"/>
                    <a:pt x="135" y="11"/>
                  </a:cubicBezTo>
                  <a:cubicBezTo>
                    <a:pt x="134" y="13"/>
                    <a:pt x="134" y="15"/>
                    <a:pt x="134" y="17"/>
                  </a:cubicBezTo>
                  <a:cubicBezTo>
                    <a:pt x="134" y="19"/>
                    <a:pt x="134" y="20"/>
                    <a:pt x="134" y="22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4" y="24"/>
                    <a:pt x="134" y="25"/>
                    <a:pt x="134" y="25"/>
                  </a:cubicBezTo>
                  <a:cubicBezTo>
                    <a:pt x="134" y="29"/>
                    <a:pt x="134" y="32"/>
                    <a:pt x="134" y="35"/>
                  </a:cubicBezTo>
                  <a:cubicBezTo>
                    <a:pt x="133" y="35"/>
                    <a:pt x="133" y="46"/>
                    <a:pt x="133" y="4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4" y="60"/>
                    <a:pt x="135" y="64"/>
                    <a:pt x="135" y="68"/>
                  </a:cubicBezTo>
                  <a:cubicBezTo>
                    <a:pt x="135" y="71"/>
                    <a:pt x="135" y="74"/>
                    <a:pt x="134" y="77"/>
                  </a:cubicBezTo>
                  <a:cubicBezTo>
                    <a:pt x="133" y="80"/>
                    <a:pt x="132" y="82"/>
                    <a:pt x="131" y="84"/>
                  </a:cubicBezTo>
                  <a:cubicBezTo>
                    <a:pt x="131" y="85"/>
                    <a:pt x="131" y="85"/>
                    <a:pt x="131" y="86"/>
                  </a:cubicBezTo>
                  <a:cubicBezTo>
                    <a:pt x="131" y="86"/>
                    <a:pt x="131" y="87"/>
                    <a:pt x="131" y="88"/>
                  </a:cubicBezTo>
                  <a:cubicBezTo>
                    <a:pt x="132" y="89"/>
                    <a:pt x="133" y="89"/>
                    <a:pt x="134" y="89"/>
                  </a:cubicBezTo>
                  <a:cubicBezTo>
                    <a:pt x="137" y="88"/>
                    <a:pt x="140" y="87"/>
                    <a:pt x="142" y="85"/>
                  </a:cubicBezTo>
                  <a:cubicBezTo>
                    <a:pt x="147" y="82"/>
                    <a:pt x="147" y="76"/>
                    <a:pt x="148" y="70"/>
                  </a:cubicBezTo>
                  <a:cubicBezTo>
                    <a:pt x="148" y="67"/>
                    <a:pt x="148" y="64"/>
                    <a:pt x="149" y="61"/>
                  </a:cubicBezTo>
                  <a:cubicBezTo>
                    <a:pt x="152" y="53"/>
                    <a:pt x="156" y="49"/>
                    <a:pt x="163" y="45"/>
                  </a:cubicBezTo>
                  <a:cubicBezTo>
                    <a:pt x="165" y="43"/>
                    <a:pt x="181" y="33"/>
                    <a:pt x="184" y="30"/>
                  </a:cubicBezTo>
                  <a:cubicBezTo>
                    <a:pt x="189" y="25"/>
                    <a:pt x="189" y="15"/>
                    <a:pt x="189" y="7"/>
                  </a:cubicBezTo>
                  <a:cubicBezTo>
                    <a:pt x="189" y="7"/>
                    <a:pt x="189" y="6"/>
                    <a:pt x="189" y="5"/>
                  </a:cubicBezTo>
                  <a:cubicBezTo>
                    <a:pt x="191" y="5"/>
                    <a:pt x="191" y="5"/>
                    <a:pt x="19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662">
              <a:extLst>
                <a:ext uri="{FF2B5EF4-FFF2-40B4-BE49-F238E27FC236}">
                  <a16:creationId xmlns:a16="http://schemas.microsoft.com/office/drawing/2014/main" id="{69D55F38-C7DB-4FD3-9F38-C55D10915F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0" y="1448"/>
              <a:ext cx="333" cy="672"/>
            </a:xfrm>
            <a:custGeom>
              <a:avLst/>
              <a:gdLst>
                <a:gd name="T0" fmla="*/ 458 w 133"/>
                <a:gd name="T1" fmla="*/ 35 h 252"/>
                <a:gd name="T2" fmla="*/ 613 w 133"/>
                <a:gd name="T3" fmla="*/ 363 h 252"/>
                <a:gd name="T4" fmla="*/ 709 w 133"/>
                <a:gd name="T5" fmla="*/ 627 h 252"/>
                <a:gd name="T6" fmla="*/ 689 w 133"/>
                <a:gd name="T7" fmla="*/ 853 h 252"/>
                <a:gd name="T8" fmla="*/ 739 w 133"/>
                <a:gd name="T9" fmla="*/ 1101 h 252"/>
                <a:gd name="T10" fmla="*/ 50 w 133"/>
                <a:gd name="T11" fmla="*/ 989 h 252"/>
                <a:gd name="T12" fmla="*/ 20 w 133"/>
                <a:gd name="T13" fmla="*/ 989 h 252"/>
                <a:gd name="T14" fmla="*/ 20 w 133"/>
                <a:gd name="T15" fmla="*/ 1024 h 252"/>
                <a:gd name="T16" fmla="*/ 438 w 133"/>
                <a:gd name="T17" fmla="*/ 1229 h 252"/>
                <a:gd name="T18" fmla="*/ 866 w 133"/>
                <a:gd name="T19" fmla="*/ 1387 h 252"/>
                <a:gd name="T20" fmla="*/ 1254 w 133"/>
                <a:gd name="T21" fmla="*/ 1443 h 252"/>
                <a:gd name="T22" fmla="*/ 1585 w 133"/>
                <a:gd name="T23" fmla="*/ 2845 h 252"/>
                <a:gd name="T24" fmla="*/ 1818 w 133"/>
                <a:gd name="T25" fmla="*/ 3848 h 252"/>
                <a:gd name="T26" fmla="*/ 1913 w 133"/>
                <a:gd name="T27" fmla="*/ 4493 h 252"/>
                <a:gd name="T28" fmla="*/ 1880 w 133"/>
                <a:gd name="T29" fmla="*/ 4757 h 252"/>
                <a:gd name="T30" fmla="*/ 1913 w 133"/>
                <a:gd name="T31" fmla="*/ 4779 h 252"/>
                <a:gd name="T32" fmla="*/ 2038 w 133"/>
                <a:gd name="T33" fmla="*/ 4757 h 252"/>
                <a:gd name="T34" fmla="*/ 1975 w 133"/>
                <a:gd name="T35" fmla="*/ 3789 h 252"/>
                <a:gd name="T36" fmla="*/ 1713 w 133"/>
                <a:gd name="T37" fmla="*/ 2709 h 252"/>
                <a:gd name="T38" fmla="*/ 1335 w 133"/>
                <a:gd name="T39" fmla="*/ 1272 h 252"/>
                <a:gd name="T40" fmla="*/ 1209 w 133"/>
                <a:gd name="T41" fmla="*/ 1288 h 252"/>
                <a:gd name="T42" fmla="*/ 814 w 133"/>
                <a:gd name="T43" fmla="*/ 931 h 252"/>
                <a:gd name="T44" fmla="*/ 784 w 133"/>
                <a:gd name="T45" fmla="*/ 363 h 252"/>
                <a:gd name="T46" fmla="*/ 646 w 133"/>
                <a:gd name="T47" fmla="*/ 205 h 252"/>
                <a:gd name="T48" fmla="*/ 488 w 133"/>
                <a:gd name="T49" fmla="*/ 0 h 252"/>
                <a:gd name="T50" fmla="*/ 801 w 133"/>
                <a:gd name="T51" fmla="*/ 1139 h 252"/>
                <a:gd name="T52" fmla="*/ 751 w 133"/>
                <a:gd name="T53" fmla="*/ 947 h 252"/>
                <a:gd name="T54" fmla="*/ 751 w 133"/>
                <a:gd name="T55" fmla="*/ 739 h 252"/>
                <a:gd name="T56" fmla="*/ 721 w 133"/>
                <a:gd name="T57" fmla="*/ 397 h 252"/>
                <a:gd name="T58" fmla="*/ 583 w 133"/>
                <a:gd name="T59" fmla="*/ 227 h 252"/>
                <a:gd name="T60" fmla="*/ 646 w 133"/>
                <a:gd name="T61" fmla="*/ 285 h 252"/>
                <a:gd name="T62" fmla="*/ 771 w 133"/>
                <a:gd name="T63" fmla="*/ 627 h 252"/>
                <a:gd name="T64" fmla="*/ 771 w 133"/>
                <a:gd name="T65" fmla="*/ 947 h 252"/>
                <a:gd name="T66" fmla="*/ 1222 w 133"/>
                <a:gd name="T67" fmla="*/ 1344 h 252"/>
                <a:gd name="T68" fmla="*/ 1022 w 133"/>
                <a:gd name="T69" fmla="*/ 1443 h 252"/>
                <a:gd name="T70" fmla="*/ 866 w 133"/>
                <a:gd name="T71" fmla="*/ 1288 h 252"/>
                <a:gd name="T72" fmla="*/ 250 w 133"/>
                <a:gd name="T73" fmla="*/ 1173 h 252"/>
                <a:gd name="T74" fmla="*/ 751 w 133"/>
                <a:gd name="T75" fmla="*/ 1173 h 252"/>
                <a:gd name="T76" fmla="*/ 1317 w 133"/>
                <a:gd name="T77" fmla="*/ 1331 h 252"/>
                <a:gd name="T78" fmla="*/ 1660 w 133"/>
                <a:gd name="T79" fmla="*/ 2752 h 252"/>
                <a:gd name="T80" fmla="*/ 1930 w 133"/>
                <a:gd name="T81" fmla="*/ 3811 h 252"/>
                <a:gd name="T82" fmla="*/ 2006 w 133"/>
                <a:gd name="T83" fmla="*/ 4472 h 252"/>
                <a:gd name="T84" fmla="*/ 1943 w 133"/>
                <a:gd name="T85" fmla="*/ 4723 h 252"/>
                <a:gd name="T86" fmla="*/ 1913 w 133"/>
                <a:gd name="T87" fmla="*/ 3981 h 252"/>
                <a:gd name="T88" fmla="*/ 1868 w 133"/>
                <a:gd name="T89" fmla="*/ 3832 h 252"/>
                <a:gd name="T90" fmla="*/ 1630 w 133"/>
                <a:gd name="T91" fmla="*/ 2787 h 252"/>
                <a:gd name="T92" fmla="*/ 1304 w 133"/>
                <a:gd name="T93" fmla="*/ 1400 h 252"/>
                <a:gd name="T94" fmla="*/ 1254 w 133"/>
                <a:gd name="T95" fmla="*/ 1331 h 252"/>
                <a:gd name="T96" fmla="*/ 1317 w 133"/>
                <a:gd name="T97" fmla="*/ 1331 h 2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3" h="252">
                  <a:moveTo>
                    <a:pt x="31" y="0"/>
                  </a:moveTo>
                  <a:cubicBezTo>
                    <a:pt x="30" y="0"/>
                    <a:pt x="29" y="1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11"/>
                    <a:pt x="34" y="15"/>
                    <a:pt x="39" y="19"/>
                  </a:cubicBezTo>
                  <a:cubicBezTo>
                    <a:pt x="40" y="20"/>
                    <a:pt x="42" y="21"/>
                    <a:pt x="43" y="23"/>
                  </a:cubicBezTo>
                  <a:cubicBezTo>
                    <a:pt x="44" y="25"/>
                    <a:pt x="45" y="29"/>
                    <a:pt x="45" y="33"/>
                  </a:cubicBezTo>
                  <a:cubicBezTo>
                    <a:pt x="45" y="35"/>
                    <a:pt x="45" y="37"/>
                    <a:pt x="45" y="39"/>
                  </a:cubicBezTo>
                  <a:cubicBezTo>
                    <a:pt x="44" y="41"/>
                    <a:pt x="44" y="43"/>
                    <a:pt x="44" y="45"/>
                  </a:cubicBezTo>
                  <a:cubicBezTo>
                    <a:pt x="44" y="47"/>
                    <a:pt x="44" y="48"/>
                    <a:pt x="45" y="50"/>
                  </a:cubicBezTo>
                  <a:cubicBezTo>
                    <a:pt x="45" y="53"/>
                    <a:pt x="46" y="55"/>
                    <a:pt x="47" y="58"/>
                  </a:cubicBezTo>
                  <a:cubicBezTo>
                    <a:pt x="41" y="56"/>
                    <a:pt x="35" y="55"/>
                    <a:pt x="26" y="57"/>
                  </a:cubicBezTo>
                  <a:cubicBezTo>
                    <a:pt x="16" y="60"/>
                    <a:pt x="10" y="6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1"/>
                    <a:pt x="1" y="51"/>
                    <a:pt x="1" y="52"/>
                  </a:cubicBezTo>
                  <a:cubicBezTo>
                    <a:pt x="0" y="52"/>
                    <a:pt x="0" y="53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0" y="65"/>
                    <a:pt x="15" y="68"/>
                    <a:pt x="28" y="65"/>
                  </a:cubicBezTo>
                  <a:cubicBezTo>
                    <a:pt x="39" y="63"/>
                    <a:pt x="43" y="64"/>
                    <a:pt x="53" y="70"/>
                  </a:cubicBezTo>
                  <a:cubicBezTo>
                    <a:pt x="53" y="70"/>
                    <a:pt x="55" y="73"/>
                    <a:pt x="55" y="73"/>
                  </a:cubicBezTo>
                  <a:cubicBezTo>
                    <a:pt x="58" y="76"/>
                    <a:pt x="61" y="78"/>
                    <a:pt x="64" y="79"/>
                  </a:cubicBezTo>
                  <a:cubicBezTo>
                    <a:pt x="68" y="81"/>
                    <a:pt x="74" y="81"/>
                    <a:pt x="80" y="76"/>
                  </a:cubicBezTo>
                  <a:cubicBezTo>
                    <a:pt x="82" y="78"/>
                    <a:pt x="84" y="91"/>
                    <a:pt x="85" y="98"/>
                  </a:cubicBezTo>
                  <a:cubicBezTo>
                    <a:pt x="87" y="115"/>
                    <a:pt x="90" y="138"/>
                    <a:pt x="101" y="150"/>
                  </a:cubicBezTo>
                  <a:cubicBezTo>
                    <a:pt x="110" y="159"/>
                    <a:pt x="111" y="171"/>
                    <a:pt x="113" y="184"/>
                  </a:cubicBezTo>
                  <a:cubicBezTo>
                    <a:pt x="114" y="190"/>
                    <a:pt x="114" y="196"/>
                    <a:pt x="116" y="203"/>
                  </a:cubicBezTo>
                  <a:cubicBezTo>
                    <a:pt x="116" y="203"/>
                    <a:pt x="118" y="211"/>
                    <a:pt x="118" y="211"/>
                  </a:cubicBezTo>
                  <a:cubicBezTo>
                    <a:pt x="120" y="217"/>
                    <a:pt x="122" y="227"/>
                    <a:pt x="122" y="237"/>
                  </a:cubicBezTo>
                  <a:cubicBezTo>
                    <a:pt x="122" y="241"/>
                    <a:pt x="121" y="246"/>
                    <a:pt x="120" y="250"/>
                  </a:cubicBezTo>
                  <a:cubicBezTo>
                    <a:pt x="120" y="250"/>
                    <a:pt x="120" y="250"/>
                    <a:pt x="120" y="251"/>
                  </a:cubicBezTo>
                  <a:cubicBezTo>
                    <a:pt x="120" y="251"/>
                    <a:pt x="120" y="251"/>
                    <a:pt x="120" y="252"/>
                  </a:cubicBezTo>
                  <a:cubicBezTo>
                    <a:pt x="121" y="252"/>
                    <a:pt x="121" y="252"/>
                    <a:pt x="122" y="252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30" y="252"/>
                    <a:pt x="130" y="251"/>
                  </a:cubicBezTo>
                  <a:cubicBezTo>
                    <a:pt x="133" y="236"/>
                    <a:pt x="131" y="217"/>
                    <a:pt x="128" y="208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4" y="194"/>
                    <a:pt x="124" y="188"/>
                    <a:pt x="123" y="183"/>
                  </a:cubicBezTo>
                  <a:cubicBezTo>
                    <a:pt x="121" y="168"/>
                    <a:pt x="120" y="155"/>
                    <a:pt x="109" y="143"/>
                  </a:cubicBezTo>
                  <a:cubicBezTo>
                    <a:pt x="100" y="133"/>
                    <a:pt x="97" y="113"/>
                    <a:pt x="95" y="96"/>
                  </a:cubicBezTo>
                  <a:cubicBezTo>
                    <a:pt x="92" y="79"/>
                    <a:pt x="91" y="71"/>
                    <a:pt x="85" y="67"/>
                  </a:cubicBezTo>
                  <a:cubicBezTo>
                    <a:pt x="83" y="66"/>
                    <a:pt x="81" y="66"/>
                    <a:pt x="78" y="67"/>
                  </a:cubicBezTo>
                  <a:cubicBezTo>
                    <a:pt x="78" y="67"/>
                    <a:pt x="77" y="67"/>
                    <a:pt x="77" y="68"/>
                  </a:cubicBezTo>
                  <a:cubicBezTo>
                    <a:pt x="74" y="71"/>
                    <a:pt x="69" y="73"/>
                    <a:pt x="67" y="72"/>
                  </a:cubicBezTo>
                  <a:cubicBezTo>
                    <a:pt x="60" y="69"/>
                    <a:pt x="53" y="56"/>
                    <a:pt x="52" y="49"/>
                  </a:cubicBezTo>
                  <a:cubicBezTo>
                    <a:pt x="52" y="49"/>
                    <a:pt x="52" y="39"/>
                    <a:pt x="52" y="39"/>
                  </a:cubicBezTo>
                  <a:cubicBezTo>
                    <a:pt x="53" y="32"/>
                    <a:pt x="53" y="25"/>
                    <a:pt x="50" y="19"/>
                  </a:cubicBezTo>
                  <a:cubicBezTo>
                    <a:pt x="48" y="16"/>
                    <a:pt x="45" y="14"/>
                    <a:pt x="43" y="12"/>
                  </a:cubicBezTo>
                  <a:cubicBezTo>
                    <a:pt x="43" y="12"/>
                    <a:pt x="41" y="11"/>
                    <a:pt x="41" y="11"/>
                  </a:cubicBezTo>
                  <a:cubicBezTo>
                    <a:pt x="38" y="9"/>
                    <a:pt x="34" y="6"/>
                    <a:pt x="33" y="1"/>
                  </a:cubicBezTo>
                  <a:cubicBezTo>
                    <a:pt x="32" y="0"/>
                    <a:pt x="31" y="0"/>
                    <a:pt x="31" y="0"/>
                  </a:cubicBezTo>
                  <a:close/>
                  <a:moveTo>
                    <a:pt x="50" y="62"/>
                  </a:moveTo>
                  <a:cubicBezTo>
                    <a:pt x="51" y="62"/>
                    <a:pt x="51" y="61"/>
                    <a:pt x="51" y="60"/>
                  </a:cubicBezTo>
                  <a:cubicBezTo>
                    <a:pt x="51" y="60"/>
                    <a:pt x="51" y="60"/>
                    <a:pt x="51" y="59"/>
                  </a:cubicBezTo>
                  <a:cubicBezTo>
                    <a:pt x="49" y="56"/>
                    <a:pt x="48" y="52"/>
                    <a:pt x="48" y="50"/>
                  </a:cubicBezTo>
                  <a:cubicBezTo>
                    <a:pt x="48" y="48"/>
                    <a:pt x="48" y="47"/>
                    <a:pt x="48" y="45"/>
                  </a:cubicBezTo>
                  <a:cubicBezTo>
                    <a:pt x="48" y="43"/>
                    <a:pt x="48" y="41"/>
                    <a:pt x="48" y="39"/>
                  </a:cubicBezTo>
                  <a:cubicBezTo>
                    <a:pt x="48" y="37"/>
                    <a:pt x="48" y="35"/>
                    <a:pt x="48" y="33"/>
                  </a:cubicBezTo>
                  <a:cubicBezTo>
                    <a:pt x="48" y="28"/>
                    <a:pt x="48" y="24"/>
                    <a:pt x="46" y="21"/>
                  </a:cubicBezTo>
                  <a:cubicBezTo>
                    <a:pt x="44" y="19"/>
                    <a:pt x="43" y="17"/>
                    <a:pt x="41" y="16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3" y="17"/>
                    <a:pt x="45" y="18"/>
                    <a:pt x="47" y="20"/>
                  </a:cubicBezTo>
                  <a:cubicBezTo>
                    <a:pt x="49" y="24"/>
                    <a:pt x="49" y="28"/>
                    <a:pt x="49" y="33"/>
                  </a:cubicBezTo>
                  <a:cubicBezTo>
                    <a:pt x="49" y="35"/>
                    <a:pt x="49" y="37"/>
                    <a:pt x="49" y="39"/>
                  </a:cubicBezTo>
                  <a:cubicBezTo>
                    <a:pt x="49" y="39"/>
                    <a:pt x="49" y="50"/>
                    <a:pt x="49" y="50"/>
                  </a:cubicBezTo>
                  <a:cubicBezTo>
                    <a:pt x="50" y="58"/>
                    <a:pt x="57" y="72"/>
                    <a:pt x="66" y="75"/>
                  </a:cubicBezTo>
                  <a:cubicBezTo>
                    <a:pt x="69" y="76"/>
                    <a:pt x="74" y="74"/>
                    <a:pt x="78" y="71"/>
                  </a:cubicBezTo>
                  <a:cubicBezTo>
                    <a:pt x="78" y="72"/>
                    <a:pt x="78" y="73"/>
                    <a:pt x="78" y="73"/>
                  </a:cubicBezTo>
                  <a:cubicBezTo>
                    <a:pt x="73" y="78"/>
                    <a:pt x="68" y="77"/>
                    <a:pt x="65" y="76"/>
                  </a:cubicBezTo>
                  <a:cubicBezTo>
                    <a:pt x="63" y="75"/>
                    <a:pt x="60" y="73"/>
                    <a:pt x="58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44" y="61"/>
                    <a:pt x="40" y="59"/>
                    <a:pt x="27" y="62"/>
                  </a:cubicBezTo>
                  <a:cubicBezTo>
                    <a:pt x="23" y="63"/>
                    <a:pt x="19" y="63"/>
                    <a:pt x="16" y="62"/>
                  </a:cubicBezTo>
                  <a:cubicBezTo>
                    <a:pt x="19" y="62"/>
                    <a:pt x="23" y="62"/>
                    <a:pt x="27" y="61"/>
                  </a:cubicBezTo>
                  <a:cubicBezTo>
                    <a:pt x="37" y="59"/>
                    <a:pt x="42" y="59"/>
                    <a:pt x="48" y="62"/>
                  </a:cubicBezTo>
                  <a:cubicBezTo>
                    <a:pt x="49" y="63"/>
                    <a:pt x="50" y="63"/>
                    <a:pt x="50" y="62"/>
                  </a:cubicBezTo>
                  <a:close/>
                  <a:moveTo>
                    <a:pt x="84" y="70"/>
                  </a:moveTo>
                  <a:cubicBezTo>
                    <a:pt x="88" y="73"/>
                    <a:pt x="89" y="81"/>
                    <a:pt x="91" y="97"/>
                  </a:cubicBezTo>
                  <a:cubicBezTo>
                    <a:pt x="94" y="114"/>
                    <a:pt x="97" y="135"/>
                    <a:pt x="106" y="145"/>
                  </a:cubicBezTo>
                  <a:cubicBezTo>
                    <a:pt x="116" y="156"/>
                    <a:pt x="118" y="169"/>
                    <a:pt x="120" y="183"/>
                  </a:cubicBezTo>
                  <a:cubicBezTo>
                    <a:pt x="120" y="189"/>
                    <a:pt x="121" y="195"/>
                    <a:pt x="123" y="201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6" y="215"/>
                    <a:pt x="128" y="225"/>
                    <a:pt x="128" y="236"/>
                  </a:cubicBezTo>
                  <a:cubicBezTo>
                    <a:pt x="128" y="240"/>
                    <a:pt x="128" y="245"/>
                    <a:pt x="127" y="249"/>
                  </a:cubicBezTo>
                  <a:cubicBezTo>
                    <a:pt x="126" y="249"/>
                    <a:pt x="125" y="249"/>
                    <a:pt x="124" y="249"/>
                  </a:cubicBezTo>
                  <a:cubicBezTo>
                    <a:pt x="125" y="245"/>
                    <a:pt x="125" y="241"/>
                    <a:pt x="125" y="237"/>
                  </a:cubicBezTo>
                  <a:cubicBezTo>
                    <a:pt x="125" y="227"/>
                    <a:pt x="123" y="216"/>
                    <a:pt x="122" y="210"/>
                  </a:cubicBezTo>
                  <a:cubicBezTo>
                    <a:pt x="122" y="210"/>
                    <a:pt x="122" y="210"/>
                    <a:pt x="122" y="210"/>
                  </a:cubicBezTo>
                  <a:cubicBezTo>
                    <a:pt x="119" y="202"/>
                    <a:pt x="119" y="202"/>
                    <a:pt x="119" y="202"/>
                  </a:cubicBezTo>
                  <a:cubicBezTo>
                    <a:pt x="118" y="196"/>
                    <a:pt x="117" y="189"/>
                    <a:pt x="116" y="183"/>
                  </a:cubicBezTo>
                  <a:cubicBezTo>
                    <a:pt x="115" y="170"/>
                    <a:pt x="113" y="158"/>
                    <a:pt x="104" y="147"/>
                  </a:cubicBezTo>
                  <a:cubicBezTo>
                    <a:pt x="94" y="136"/>
                    <a:pt x="90" y="114"/>
                    <a:pt x="88" y="97"/>
                  </a:cubicBezTo>
                  <a:cubicBezTo>
                    <a:pt x="86" y="83"/>
                    <a:pt x="85" y="76"/>
                    <a:pt x="83" y="74"/>
                  </a:cubicBezTo>
                  <a:cubicBezTo>
                    <a:pt x="83" y="74"/>
                    <a:pt x="81" y="70"/>
                    <a:pt x="81" y="70"/>
                  </a:cubicBezTo>
                  <a:cubicBezTo>
                    <a:pt x="81" y="70"/>
                    <a:pt x="81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2" y="69"/>
                    <a:pt x="83" y="70"/>
                    <a:pt x="84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663">
              <a:extLst>
                <a:ext uri="{FF2B5EF4-FFF2-40B4-BE49-F238E27FC236}">
                  <a16:creationId xmlns:a16="http://schemas.microsoft.com/office/drawing/2014/main" id="{1C80243F-E363-40FD-AD58-C351449521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5" y="1504"/>
              <a:ext cx="236" cy="472"/>
            </a:xfrm>
            <a:custGeom>
              <a:avLst/>
              <a:gdLst>
                <a:gd name="T0" fmla="*/ 921 w 94"/>
                <a:gd name="T1" fmla="*/ 56 h 177"/>
                <a:gd name="T2" fmla="*/ 889 w 94"/>
                <a:gd name="T3" fmla="*/ 1045 h 177"/>
                <a:gd name="T4" fmla="*/ 763 w 94"/>
                <a:gd name="T5" fmla="*/ 1501 h 177"/>
                <a:gd name="T6" fmla="*/ 239 w 94"/>
                <a:gd name="T7" fmla="*/ 2411 h 177"/>
                <a:gd name="T8" fmla="*/ 63 w 94"/>
                <a:gd name="T9" fmla="*/ 2141 h 177"/>
                <a:gd name="T10" fmla="*/ 20 w 94"/>
                <a:gd name="T11" fmla="*/ 2163 h 177"/>
                <a:gd name="T12" fmla="*/ 20 w 94"/>
                <a:gd name="T13" fmla="*/ 2296 h 177"/>
                <a:gd name="T14" fmla="*/ 379 w 94"/>
                <a:gd name="T15" fmla="*/ 2504 h 177"/>
                <a:gd name="T16" fmla="*/ 793 w 94"/>
                <a:gd name="T17" fmla="*/ 2845 h 177"/>
                <a:gd name="T18" fmla="*/ 1047 w 94"/>
                <a:gd name="T19" fmla="*/ 3051 h 177"/>
                <a:gd name="T20" fmla="*/ 1268 w 94"/>
                <a:gd name="T21" fmla="*/ 3320 h 177"/>
                <a:gd name="T22" fmla="*/ 1311 w 94"/>
                <a:gd name="T23" fmla="*/ 3320 h 177"/>
                <a:gd name="T24" fmla="*/ 1311 w 94"/>
                <a:gd name="T25" fmla="*/ 3320 h 177"/>
                <a:gd name="T26" fmla="*/ 1059 w 94"/>
                <a:gd name="T27" fmla="*/ 2901 h 177"/>
                <a:gd name="T28" fmla="*/ 826 w 94"/>
                <a:gd name="T29" fmla="*/ 2675 h 177"/>
                <a:gd name="T30" fmla="*/ 522 w 94"/>
                <a:gd name="T31" fmla="*/ 2355 h 177"/>
                <a:gd name="T32" fmla="*/ 856 w 94"/>
                <a:gd name="T33" fmla="*/ 1685 h 177"/>
                <a:gd name="T34" fmla="*/ 1152 w 94"/>
                <a:gd name="T35" fmla="*/ 1501 h 177"/>
                <a:gd name="T36" fmla="*/ 1393 w 94"/>
                <a:gd name="T37" fmla="*/ 1216 h 177"/>
                <a:gd name="T38" fmla="*/ 1469 w 94"/>
                <a:gd name="T39" fmla="*/ 1101 h 177"/>
                <a:gd name="T40" fmla="*/ 1489 w 94"/>
                <a:gd name="T41" fmla="*/ 1059 h 177"/>
                <a:gd name="T42" fmla="*/ 1456 w 94"/>
                <a:gd name="T43" fmla="*/ 1024 h 177"/>
                <a:gd name="T44" fmla="*/ 1248 w 94"/>
                <a:gd name="T45" fmla="*/ 1195 h 177"/>
                <a:gd name="T46" fmla="*/ 1110 w 94"/>
                <a:gd name="T47" fmla="*/ 1365 h 177"/>
                <a:gd name="T48" fmla="*/ 889 w 94"/>
                <a:gd name="T49" fmla="*/ 1443 h 177"/>
                <a:gd name="T50" fmla="*/ 997 w 94"/>
                <a:gd name="T51" fmla="*/ 1117 h 177"/>
                <a:gd name="T52" fmla="*/ 1172 w 94"/>
                <a:gd name="T53" fmla="*/ 533 h 177"/>
                <a:gd name="T54" fmla="*/ 964 w 94"/>
                <a:gd name="T55" fmla="*/ 21 h 177"/>
                <a:gd name="T56" fmla="*/ 964 w 94"/>
                <a:gd name="T57" fmla="*/ 0 h 177"/>
                <a:gd name="T58" fmla="*/ 1090 w 94"/>
                <a:gd name="T59" fmla="*/ 376 h 177"/>
                <a:gd name="T60" fmla="*/ 1090 w 94"/>
                <a:gd name="T61" fmla="*/ 376 h 177"/>
                <a:gd name="T62" fmla="*/ 806 w 94"/>
                <a:gd name="T63" fmla="*/ 1515 h 177"/>
                <a:gd name="T64" fmla="*/ 934 w 94"/>
                <a:gd name="T65" fmla="*/ 1059 h 177"/>
                <a:gd name="T66" fmla="*/ 1110 w 94"/>
                <a:gd name="T67" fmla="*/ 491 h 177"/>
                <a:gd name="T68" fmla="*/ 1014 w 94"/>
                <a:gd name="T69" fmla="*/ 947 h 177"/>
                <a:gd name="T70" fmla="*/ 839 w 94"/>
                <a:gd name="T71" fmla="*/ 1365 h 177"/>
                <a:gd name="T72" fmla="*/ 839 w 94"/>
                <a:gd name="T73" fmla="*/ 1459 h 177"/>
                <a:gd name="T74" fmla="*/ 901 w 94"/>
                <a:gd name="T75" fmla="*/ 1515 h 177"/>
                <a:gd name="T76" fmla="*/ 1122 w 94"/>
                <a:gd name="T77" fmla="*/ 1421 h 177"/>
                <a:gd name="T78" fmla="*/ 1298 w 94"/>
                <a:gd name="T79" fmla="*/ 1229 h 177"/>
                <a:gd name="T80" fmla="*/ 1343 w 94"/>
                <a:gd name="T81" fmla="*/ 1173 h 177"/>
                <a:gd name="T82" fmla="*/ 1140 w 94"/>
                <a:gd name="T83" fmla="*/ 1443 h 177"/>
                <a:gd name="T84" fmla="*/ 806 w 94"/>
                <a:gd name="T85" fmla="*/ 1672 h 177"/>
                <a:gd name="T86" fmla="*/ 472 w 94"/>
                <a:gd name="T87" fmla="*/ 2333 h 177"/>
                <a:gd name="T88" fmla="*/ 459 w 94"/>
                <a:gd name="T89" fmla="*/ 2389 h 177"/>
                <a:gd name="T90" fmla="*/ 763 w 94"/>
                <a:gd name="T91" fmla="*/ 2675 h 177"/>
                <a:gd name="T92" fmla="*/ 839 w 94"/>
                <a:gd name="T93" fmla="*/ 2787 h 177"/>
                <a:gd name="T94" fmla="*/ 1077 w 94"/>
                <a:gd name="T95" fmla="*/ 2979 h 177"/>
                <a:gd name="T96" fmla="*/ 1059 w 94"/>
                <a:gd name="T97" fmla="*/ 2995 h 177"/>
                <a:gd name="T98" fmla="*/ 839 w 94"/>
                <a:gd name="T99" fmla="*/ 2808 h 177"/>
                <a:gd name="T100" fmla="*/ 367 w 94"/>
                <a:gd name="T101" fmla="*/ 2445 h 177"/>
                <a:gd name="T102" fmla="*/ 239 w 94"/>
                <a:gd name="T103" fmla="*/ 2483 h 177"/>
                <a:gd name="T104" fmla="*/ 63 w 94"/>
                <a:gd name="T105" fmla="*/ 2240 h 177"/>
                <a:gd name="T106" fmla="*/ 239 w 94"/>
                <a:gd name="T107" fmla="*/ 2467 h 177"/>
                <a:gd name="T108" fmla="*/ 889 w 94"/>
                <a:gd name="T109" fmla="*/ 1459 h 177"/>
                <a:gd name="T110" fmla="*/ 889 w 94"/>
                <a:gd name="T111" fmla="*/ 1459 h 1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4" h="177">
                  <a:moveTo>
                    <a:pt x="59" y="0"/>
                  </a:moveTo>
                  <a:cubicBezTo>
                    <a:pt x="58" y="1"/>
                    <a:pt x="58" y="2"/>
                    <a:pt x="58" y="3"/>
                  </a:cubicBezTo>
                  <a:cubicBezTo>
                    <a:pt x="69" y="17"/>
                    <a:pt x="69" y="31"/>
                    <a:pt x="60" y="48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3" y="60"/>
                    <a:pt x="50" y="65"/>
                    <a:pt x="49" y="71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7" y="83"/>
                    <a:pt x="47" y="87"/>
                    <a:pt x="45" y="92"/>
                  </a:cubicBezTo>
                  <a:cubicBezTo>
                    <a:pt x="40" y="104"/>
                    <a:pt x="24" y="127"/>
                    <a:pt x="15" y="127"/>
                  </a:cubicBezTo>
                  <a:cubicBezTo>
                    <a:pt x="13" y="127"/>
                    <a:pt x="11" y="125"/>
                    <a:pt x="9" y="121"/>
                  </a:cubicBezTo>
                  <a:cubicBezTo>
                    <a:pt x="6" y="115"/>
                    <a:pt x="5" y="113"/>
                    <a:pt x="4" y="113"/>
                  </a:cubicBezTo>
                  <a:cubicBezTo>
                    <a:pt x="3" y="113"/>
                    <a:pt x="3" y="113"/>
                    <a:pt x="2" y="113"/>
                  </a:cubicBezTo>
                  <a:cubicBezTo>
                    <a:pt x="2" y="113"/>
                    <a:pt x="1" y="114"/>
                    <a:pt x="1" y="11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1"/>
                    <a:pt x="1" y="121"/>
                  </a:cubicBezTo>
                  <a:cubicBezTo>
                    <a:pt x="4" y="130"/>
                    <a:pt x="9" y="134"/>
                    <a:pt x="15" y="135"/>
                  </a:cubicBezTo>
                  <a:cubicBezTo>
                    <a:pt x="18" y="135"/>
                    <a:pt x="20" y="134"/>
                    <a:pt x="24" y="132"/>
                  </a:cubicBezTo>
                  <a:cubicBezTo>
                    <a:pt x="33" y="130"/>
                    <a:pt x="39" y="137"/>
                    <a:pt x="46" y="146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5" y="156"/>
                    <a:pt x="57" y="157"/>
                    <a:pt x="63" y="160"/>
                  </a:cubicBezTo>
                  <a:cubicBezTo>
                    <a:pt x="66" y="161"/>
                    <a:pt x="66" y="161"/>
                    <a:pt x="66" y="161"/>
                  </a:cubicBezTo>
                  <a:cubicBezTo>
                    <a:pt x="72" y="165"/>
                    <a:pt x="79" y="168"/>
                    <a:pt x="80" y="175"/>
                  </a:cubicBezTo>
                  <a:cubicBezTo>
                    <a:pt x="80" y="175"/>
                    <a:pt x="80" y="175"/>
                    <a:pt x="80" y="175"/>
                  </a:cubicBezTo>
                  <a:cubicBezTo>
                    <a:pt x="80" y="176"/>
                    <a:pt x="81" y="177"/>
                    <a:pt x="82" y="176"/>
                  </a:cubicBezTo>
                  <a:cubicBezTo>
                    <a:pt x="82" y="176"/>
                    <a:pt x="83" y="176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2" y="165"/>
                    <a:pt x="78" y="159"/>
                    <a:pt x="69" y="154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61" y="150"/>
                    <a:pt x="60" y="150"/>
                    <a:pt x="56" y="145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1" y="139"/>
                    <a:pt x="51" y="139"/>
                  </a:cubicBezTo>
                  <a:cubicBezTo>
                    <a:pt x="46" y="133"/>
                    <a:pt x="40" y="126"/>
                    <a:pt x="33" y="124"/>
                  </a:cubicBezTo>
                  <a:cubicBezTo>
                    <a:pt x="42" y="114"/>
                    <a:pt x="50" y="99"/>
                    <a:pt x="52" y="95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7" y="83"/>
                    <a:pt x="60" y="83"/>
                    <a:pt x="65" y="82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9" y="77"/>
                    <a:pt x="83" y="72"/>
                    <a:pt x="85" y="68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9" y="61"/>
                    <a:pt x="91" y="5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4" y="57"/>
                    <a:pt x="94" y="57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3" y="54"/>
                    <a:pt x="92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6" y="56"/>
                    <a:pt x="82" y="59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6" y="67"/>
                    <a:pt x="74" y="70"/>
                    <a:pt x="70" y="72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1" y="74"/>
                    <a:pt x="58" y="75"/>
                    <a:pt x="56" y="76"/>
                  </a:cubicBezTo>
                  <a:cubicBezTo>
                    <a:pt x="56" y="75"/>
                    <a:pt x="57" y="73"/>
                    <a:pt x="57" y="73"/>
                  </a:cubicBezTo>
                  <a:cubicBezTo>
                    <a:pt x="58" y="67"/>
                    <a:pt x="60" y="63"/>
                    <a:pt x="63" y="59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71" y="44"/>
                    <a:pt x="74" y="36"/>
                    <a:pt x="74" y="28"/>
                  </a:cubicBezTo>
                  <a:cubicBezTo>
                    <a:pt x="74" y="18"/>
                    <a:pt x="69" y="9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0"/>
                  </a:cubicBezTo>
                  <a:cubicBezTo>
                    <a:pt x="60" y="0"/>
                    <a:pt x="59" y="0"/>
                    <a:pt x="59" y="0"/>
                  </a:cubicBezTo>
                  <a:close/>
                  <a:moveTo>
                    <a:pt x="69" y="20"/>
                  </a:moveTo>
                  <a:cubicBezTo>
                    <a:pt x="69" y="21"/>
                    <a:pt x="70" y="23"/>
                    <a:pt x="70" y="24"/>
                  </a:cubicBezTo>
                  <a:cubicBezTo>
                    <a:pt x="70" y="23"/>
                    <a:pt x="69" y="21"/>
                    <a:pt x="69" y="20"/>
                  </a:cubicBezTo>
                  <a:close/>
                  <a:moveTo>
                    <a:pt x="48" y="93"/>
                  </a:moveTo>
                  <a:cubicBezTo>
                    <a:pt x="50" y="88"/>
                    <a:pt x="51" y="84"/>
                    <a:pt x="51" y="8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66"/>
                    <a:pt x="56" y="61"/>
                    <a:pt x="59" y="56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8" y="41"/>
                    <a:pt x="70" y="33"/>
                    <a:pt x="70" y="26"/>
                  </a:cubicBezTo>
                  <a:cubicBezTo>
                    <a:pt x="70" y="27"/>
                    <a:pt x="70" y="27"/>
                    <a:pt x="70" y="28"/>
                  </a:cubicBezTo>
                  <a:cubicBezTo>
                    <a:pt x="70" y="35"/>
                    <a:pt x="68" y="43"/>
                    <a:pt x="64" y="5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7" y="62"/>
                    <a:pt x="55" y="66"/>
                    <a:pt x="53" y="72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80"/>
                    <a:pt x="55" y="80"/>
                    <a:pt x="57" y="80"/>
                  </a:cubicBezTo>
                  <a:cubicBezTo>
                    <a:pt x="59" y="78"/>
                    <a:pt x="61" y="78"/>
                    <a:pt x="64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6" y="73"/>
                    <a:pt x="79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3" y="64"/>
                    <a:pt x="84" y="63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0" y="70"/>
                    <a:pt x="77" y="74"/>
                    <a:pt x="72" y="76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59" y="80"/>
                    <a:pt x="54" y="81"/>
                    <a:pt x="51" y="88"/>
                  </a:cubicBezTo>
                  <a:cubicBezTo>
                    <a:pt x="51" y="88"/>
                    <a:pt x="49" y="93"/>
                    <a:pt x="49" y="93"/>
                  </a:cubicBezTo>
                  <a:cubicBezTo>
                    <a:pt x="47" y="99"/>
                    <a:pt x="39" y="113"/>
                    <a:pt x="30" y="123"/>
                  </a:cubicBezTo>
                  <a:cubicBezTo>
                    <a:pt x="29" y="123"/>
                    <a:pt x="29" y="124"/>
                    <a:pt x="29" y="125"/>
                  </a:cubicBezTo>
                  <a:cubicBezTo>
                    <a:pt x="29" y="125"/>
                    <a:pt x="29" y="125"/>
                    <a:pt x="29" y="126"/>
                  </a:cubicBezTo>
                  <a:cubicBezTo>
                    <a:pt x="29" y="127"/>
                    <a:pt x="30" y="127"/>
                    <a:pt x="31" y="127"/>
                  </a:cubicBezTo>
                  <a:cubicBezTo>
                    <a:pt x="38" y="129"/>
                    <a:pt x="43" y="135"/>
                    <a:pt x="48" y="141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8" y="153"/>
                    <a:pt x="59" y="153"/>
                    <a:pt x="65" y="156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71" y="159"/>
                    <a:pt x="73" y="161"/>
                    <a:pt x="75" y="163"/>
                  </a:cubicBezTo>
                  <a:cubicBezTo>
                    <a:pt x="72" y="161"/>
                    <a:pt x="70" y="160"/>
                    <a:pt x="67" y="158"/>
                  </a:cubicBezTo>
                  <a:cubicBezTo>
                    <a:pt x="65" y="157"/>
                    <a:pt x="65" y="157"/>
                    <a:pt x="65" y="157"/>
                  </a:cubicBezTo>
                  <a:cubicBezTo>
                    <a:pt x="59" y="154"/>
                    <a:pt x="58" y="153"/>
                    <a:pt x="53" y="148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42" y="135"/>
                    <a:pt x="35" y="126"/>
                    <a:pt x="23" y="129"/>
                  </a:cubicBezTo>
                  <a:cubicBezTo>
                    <a:pt x="23" y="129"/>
                    <a:pt x="22" y="129"/>
                    <a:pt x="22" y="129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0" y="131"/>
                    <a:pt x="7" y="127"/>
                    <a:pt x="4" y="120"/>
                  </a:cubicBezTo>
                  <a:cubicBezTo>
                    <a:pt x="4" y="120"/>
                    <a:pt x="4" y="119"/>
                    <a:pt x="4" y="118"/>
                  </a:cubicBezTo>
                  <a:cubicBezTo>
                    <a:pt x="5" y="119"/>
                    <a:pt x="5" y="120"/>
                    <a:pt x="6" y="122"/>
                  </a:cubicBezTo>
                  <a:cubicBezTo>
                    <a:pt x="8" y="127"/>
                    <a:pt x="11" y="130"/>
                    <a:pt x="15" y="130"/>
                  </a:cubicBezTo>
                  <a:cubicBezTo>
                    <a:pt x="28" y="130"/>
                    <a:pt x="45" y="101"/>
                    <a:pt x="48" y="93"/>
                  </a:cubicBezTo>
                  <a:close/>
                  <a:moveTo>
                    <a:pt x="56" y="77"/>
                  </a:move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664">
              <a:extLst>
                <a:ext uri="{FF2B5EF4-FFF2-40B4-BE49-F238E27FC236}">
                  <a16:creationId xmlns:a16="http://schemas.microsoft.com/office/drawing/2014/main" id="{63B80D65-76F8-46B0-8A16-827CB1FD3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8" y="1419"/>
              <a:ext cx="117" cy="680"/>
            </a:xfrm>
            <a:custGeom>
              <a:avLst/>
              <a:gdLst>
                <a:gd name="T0" fmla="*/ 0 w 47"/>
                <a:gd name="T1" fmla="*/ 35 h 255"/>
                <a:gd name="T2" fmla="*/ 0 w 47"/>
                <a:gd name="T3" fmla="*/ 35 h 255"/>
                <a:gd name="T4" fmla="*/ 0 w 47"/>
                <a:gd name="T5" fmla="*/ 56 h 255"/>
                <a:gd name="T6" fmla="*/ 0 w 47"/>
                <a:gd name="T7" fmla="*/ 93 h 255"/>
                <a:gd name="T8" fmla="*/ 167 w 47"/>
                <a:gd name="T9" fmla="*/ 776 h 255"/>
                <a:gd name="T10" fmla="*/ 229 w 47"/>
                <a:gd name="T11" fmla="*/ 1288 h 255"/>
                <a:gd name="T12" fmla="*/ 187 w 47"/>
                <a:gd name="T13" fmla="*/ 2637 h 255"/>
                <a:gd name="T14" fmla="*/ 167 w 47"/>
                <a:gd name="T15" fmla="*/ 2765 h 255"/>
                <a:gd name="T16" fmla="*/ 199 w 47"/>
                <a:gd name="T17" fmla="*/ 3336 h 255"/>
                <a:gd name="T18" fmla="*/ 309 w 47"/>
                <a:gd name="T19" fmla="*/ 3832 h 255"/>
                <a:gd name="T20" fmla="*/ 279 w 47"/>
                <a:gd name="T21" fmla="*/ 4381 h 255"/>
                <a:gd name="T22" fmla="*/ 249 w 47"/>
                <a:gd name="T23" fmla="*/ 4744 h 255"/>
                <a:gd name="T24" fmla="*/ 279 w 47"/>
                <a:gd name="T25" fmla="*/ 4835 h 255"/>
                <a:gd name="T26" fmla="*/ 403 w 47"/>
                <a:gd name="T27" fmla="*/ 4813 h 255"/>
                <a:gd name="T28" fmla="*/ 416 w 47"/>
                <a:gd name="T29" fmla="*/ 4573 h 255"/>
                <a:gd name="T30" fmla="*/ 478 w 47"/>
                <a:gd name="T31" fmla="*/ 3960 h 255"/>
                <a:gd name="T32" fmla="*/ 478 w 47"/>
                <a:gd name="T33" fmla="*/ 3891 h 255"/>
                <a:gd name="T34" fmla="*/ 695 w 47"/>
                <a:gd name="T35" fmla="*/ 2979 h 255"/>
                <a:gd name="T36" fmla="*/ 712 w 47"/>
                <a:gd name="T37" fmla="*/ 2787 h 255"/>
                <a:gd name="T38" fmla="*/ 682 w 47"/>
                <a:gd name="T39" fmla="*/ 2752 h 255"/>
                <a:gd name="T40" fmla="*/ 383 w 47"/>
                <a:gd name="T41" fmla="*/ 3379 h 255"/>
                <a:gd name="T42" fmla="*/ 291 w 47"/>
                <a:gd name="T43" fmla="*/ 2995 h 255"/>
                <a:gd name="T44" fmla="*/ 321 w 47"/>
                <a:gd name="T45" fmla="*/ 2696 h 255"/>
                <a:gd name="T46" fmla="*/ 353 w 47"/>
                <a:gd name="T47" fmla="*/ 1272 h 255"/>
                <a:gd name="T48" fmla="*/ 279 w 47"/>
                <a:gd name="T49" fmla="*/ 704 h 255"/>
                <a:gd name="T50" fmla="*/ 199 w 47"/>
                <a:gd name="T51" fmla="*/ 491 h 255"/>
                <a:gd name="T52" fmla="*/ 62 w 47"/>
                <a:gd name="T53" fmla="*/ 35 h 255"/>
                <a:gd name="T54" fmla="*/ 30 w 47"/>
                <a:gd name="T55" fmla="*/ 0 h 255"/>
                <a:gd name="T56" fmla="*/ 291 w 47"/>
                <a:gd name="T57" fmla="*/ 4744 h 255"/>
                <a:gd name="T58" fmla="*/ 341 w 47"/>
                <a:gd name="T59" fmla="*/ 4403 h 255"/>
                <a:gd name="T60" fmla="*/ 371 w 47"/>
                <a:gd name="T61" fmla="*/ 3832 h 255"/>
                <a:gd name="T62" fmla="*/ 249 w 47"/>
                <a:gd name="T63" fmla="*/ 3320 h 255"/>
                <a:gd name="T64" fmla="*/ 229 w 47"/>
                <a:gd name="T65" fmla="*/ 2787 h 255"/>
                <a:gd name="T66" fmla="*/ 249 w 47"/>
                <a:gd name="T67" fmla="*/ 2653 h 255"/>
                <a:gd name="T68" fmla="*/ 279 w 47"/>
                <a:gd name="T69" fmla="*/ 1272 h 255"/>
                <a:gd name="T70" fmla="*/ 217 w 47"/>
                <a:gd name="T71" fmla="*/ 760 h 255"/>
                <a:gd name="T72" fmla="*/ 105 w 47"/>
                <a:gd name="T73" fmla="*/ 435 h 255"/>
                <a:gd name="T74" fmla="*/ 217 w 47"/>
                <a:gd name="T75" fmla="*/ 683 h 255"/>
                <a:gd name="T76" fmla="*/ 291 w 47"/>
                <a:gd name="T77" fmla="*/ 1173 h 255"/>
                <a:gd name="T78" fmla="*/ 321 w 47"/>
                <a:gd name="T79" fmla="*/ 1800 h 255"/>
                <a:gd name="T80" fmla="*/ 261 w 47"/>
                <a:gd name="T81" fmla="*/ 2709 h 255"/>
                <a:gd name="T82" fmla="*/ 291 w 47"/>
                <a:gd name="T83" fmla="*/ 3277 h 255"/>
                <a:gd name="T84" fmla="*/ 383 w 47"/>
                <a:gd name="T85" fmla="*/ 3469 h 255"/>
                <a:gd name="T86" fmla="*/ 446 w 47"/>
                <a:gd name="T87" fmla="*/ 3336 h 255"/>
                <a:gd name="T88" fmla="*/ 662 w 47"/>
                <a:gd name="T89" fmla="*/ 2923 h 255"/>
                <a:gd name="T90" fmla="*/ 433 w 47"/>
                <a:gd name="T91" fmla="*/ 3891 h 255"/>
                <a:gd name="T92" fmla="*/ 383 w 47"/>
                <a:gd name="T93" fmla="*/ 4403 h 255"/>
                <a:gd name="T94" fmla="*/ 353 w 47"/>
                <a:gd name="T95" fmla="*/ 4744 h 255"/>
                <a:gd name="T96" fmla="*/ 291 w 47"/>
                <a:gd name="T97" fmla="*/ 4757 h 255"/>
                <a:gd name="T98" fmla="*/ 0 w 47"/>
                <a:gd name="T99" fmla="*/ 35 h 255"/>
                <a:gd name="T100" fmla="*/ 0 w 47"/>
                <a:gd name="T101" fmla="*/ 35 h 255"/>
                <a:gd name="T102" fmla="*/ 383 w 47"/>
                <a:gd name="T103" fmla="*/ 3320 h 255"/>
                <a:gd name="T104" fmla="*/ 383 w 47"/>
                <a:gd name="T105" fmla="*/ 3320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" h="25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14"/>
                    <a:pt x="3" y="25"/>
                    <a:pt x="9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3" y="47"/>
                    <a:pt x="14" y="54"/>
                    <a:pt x="14" y="62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76"/>
                    <a:pt x="16" y="84"/>
                    <a:pt x="16" y="92"/>
                  </a:cubicBezTo>
                  <a:cubicBezTo>
                    <a:pt x="16" y="107"/>
                    <a:pt x="14" y="123"/>
                    <a:pt x="12" y="139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51"/>
                    <a:pt x="10" y="156"/>
                    <a:pt x="10" y="161"/>
                  </a:cubicBezTo>
                  <a:cubicBezTo>
                    <a:pt x="10" y="165"/>
                    <a:pt x="11" y="170"/>
                    <a:pt x="13" y="176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8" y="188"/>
                    <a:pt x="20" y="194"/>
                    <a:pt x="20" y="202"/>
                  </a:cubicBezTo>
                  <a:cubicBezTo>
                    <a:pt x="20" y="203"/>
                    <a:pt x="21" y="204"/>
                    <a:pt x="21" y="206"/>
                  </a:cubicBezTo>
                  <a:cubicBezTo>
                    <a:pt x="21" y="214"/>
                    <a:pt x="19" y="222"/>
                    <a:pt x="18" y="231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3"/>
                    <a:pt x="16" y="245"/>
                    <a:pt x="16" y="250"/>
                  </a:cubicBezTo>
                  <a:cubicBezTo>
                    <a:pt x="16" y="251"/>
                    <a:pt x="16" y="252"/>
                    <a:pt x="16" y="253"/>
                  </a:cubicBezTo>
                  <a:cubicBezTo>
                    <a:pt x="16" y="254"/>
                    <a:pt x="17" y="255"/>
                    <a:pt x="18" y="255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5" y="255"/>
                    <a:pt x="26" y="254"/>
                    <a:pt x="26" y="254"/>
                  </a:cubicBezTo>
                  <a:cubicBezTo>
                    <a:pt x="26" y="254"/>
                    <a:pt x="26" y="253"/>
                    <a:pt x="26" y="253"/>
                  </a:cubicBezTo>
                  <a:cubicBezTo>
                    <a:pt x="26" y="247"/>
                    <a:pt x="26" y="244"/>
                    <a:pt x="27" y="241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29" y="225"/>
                    <a:pt x="30" y="217"/>
                    <a:pt x="31" y="209"/>
                  </a:cubicBezTo>
                  <a:cubicBezTo>
                    <a:pt x="31" y="209"/>
                    <a:pt x="31" y="207"/>
                    <a:pt x="31" y="207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32" y="196"/>
                    <a:pt x="33" y="186"/>
                    <a:pt x="35" y="178"/>
                  </a:cubicBezTo>
                  <a:cubicBezTo>
                    <a:pt x="39" y="163"/>
                    <a:pt x="44" y="157"/>
                    <a:pt x="45" y="157"/>
                  </a:cubicBezTo>
                  <a:cubicBezTo>
                    <a:pt x="46" y="156"/>
                    <a:pt x="47" y="156"/>
                    <a:pt x="46" y="155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6"/>
                    <a:pt x="46" y="146"/>
                    <a:pt x="46" y="145"/>
                  </a:cubicBezTo>
                  <a:cubicBezTo>
                    <a:pt x="45" y="145"/>
                    <a:pt x="45" y="145"/>
                    <a:pt x="44" y="145"/>
                  </a:cubicBezTo>
                  <a:cubicBezTo>
                    <a:pt x="37" y="145"/>
                    <a:pt x="31" y="155"/>
                    <a:pt x="25" y="175"/>
                  </a:cubicBezTo>
                  <a:cubicBezTo>
                    <a:pt x="25" y="175"/>
                    <a:pt x="25" y="177"/>
                    <a:pt x="25" y="178"/>
                  </a:cubicBezTo>
                  <a:cubicBezTo>
                    <a:pt x="24" y="178"/>
                    <a:pt x="22" y="172"/>
                    <a:pt x="22" y="172"/>
                  </a:cubicBezTo>
                  <a:cubicBezTo>
                    <a:pt x="20" y="167"/>
                    <a:pt x="19" y="162"/>
                    <a:pt x="19" y="158"/>
                  </a:cubicBezTo>
                  <a:cubicBezTo>
                    <a:pt x="19" y="153"/>
                    <a:pt x="20" y="149"/>
                    <a:pt x="21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3" y="126"/>
                    <a:pt x="24" y="111"/>
                    <a:pt x="24" y="95"/>
                  </a:cubicBezTo>
                  <a:cubicBezTo>
                    <a:pt x="24" y="86"/>
                    <a:pt x="24" y="76"/>
                    <a:pt x="23" y="67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54"/>
                    <a:pt x="22" y="45"/>
                    <a:pt x="18" y="37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3" y="26"/>
                    <a:pt x="13" y="26"/>
                  </a:cubicBezTo>
                  <a:cubicBezTo>
                    <a:pt x="8" y="19"/>
                    <a:pt x="4" y="10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19" y="250"/>
                  </a:moveTo>
                  <a:cubicBezTo>
                    <a:pt x="19" y="245"/>
                    <a:pt x="20" y="243"/>
                    <a:pt x="20" y="240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23"/>
                    <a:pt x="24" y="214"/>
                    <a:pt x="24" y="206"/>
                  </a:cubicBezTo>
                  <a:cubicBezTo>
                    <a:pt x="24" y="204"/>
                    <a:pt x="24" y="203"/>
                    <a:pt x="24" y="202"/>
                  </a:cubicBezTo>
                  <a:cubicBezTo>
                    <a:pt x="24" y="194"/>
                    <a:pt x="21" y="187"/>
                    <a:pt x="18" y="180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4" y="170"/>
                    <a:pt x="13" y="165"/>
                    <a:pt x="13" y="161"/>
                  </a:cubicBezTo>
                  <a:cubicBezTo>
                    <a:pt x="13" y="156"/>
                    <a:pt x="14" y="151"/>
                    <a:pt x="15" y="147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23"/>
                    <a:pt x="19" y="107"/>
                    <a:pt x="19" y="92"/>
                  </a:cubicBezTo>
                  <a:cubicBezTo>
                    <a:pt x="19" y="84"/>
                    <a:pt x="19" y="76"/>
                    <a:pt x="18" y="67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7" y="54"/>
                    <a:pt x="17" y="47"/>
                    <a:pt x="14" y="40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0" y="32"/>
                    <a:pt x="8" y="28"/>
                    <a:pt x="7" y="23"/>
                  </a:cubicBezTo>
                  <a:cubicBezTo>
                    <a:pt x="8" y="25"/>
                    <a:pt x="9" y="26"/>
                    <a:pt x="10" y="2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46"/>
                    <a:pt x="19" y="54"/>
                    <a:pt x="19" y="62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0" y="77"/>
                    <a:pt x="21" y="86"/>
                    <a:pt x="21" y="95"/>
                  </a:cubicBezTo>
                  <a:cubicBezTo>
                    <a:pt x="21" y="111"/>
                    <a:pt x="20" y="126"/>
                    <a:pt x="18" y="141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7" y="149"/>
                    <a:pt x="16" y="153"/>
                    <a:pt x="16" y="158"/>
                  </a:cubicBezTo>
                  <a:cubicBezTo>
                    <a:pt x="16" y="163"/>
                    <a:pt x="17" y="168"/>
                    <a:pt x="19" y="173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3" y="183"/>
                    <a:pt x="24" y="183"/>
                    <a:pt x="25" y="183"/>
                  </a:cubicBezTo>
                  <a:cubicBezTo>
                    <a:pt x="26" y="183"/>
                    <a:pt x="27" y="182"/>
                    <a:pt x="27" y="181"/>
                  </a:cubicBezTo>
                  <a:cubicBezTo>
                    <a:pt x="27" y="181"/>
                    <a:pt x="29" y="176"/>
                    <a:pt x="29" y="176"/>
                  </a:cubicBezTo>
                  <a:cubicBezTo>
                    <a:pt x="33" y="161"/>
                    <a:pt x="38" y="151"/>
                    <a:pt x="43" y="149"/>
                  </a:cubicBezTo>
                  <a:cubicBezTo>
                    <a:pt x="43" y="151"/>
                    <a:pt x="43" y="153"/>
                    <a:pt x="43" y="154"/>
                  </a:cubicBezTo>
                  <a:cubicBezTo>
                    <a:pt x="40" y="156"/>
                    <a:pt x="35" y="165"/>
                    <a:pt x="32" y="177"/>
                  </a:cubicBezTo>
                  <a:cubicBezTo>
                    <a:pt x="29" y="185"/>
                    <a:pt x="29" y="195"/>
                    <a:pt x="28" y="205"/>
                  </a:cubicBezTo>
                  <a:cubicBezTo>
                    <a:pt x="27" y="209"/>
                    <a:pt x="27" y="209"/>
                    <a:pt x="27" y="209"/>
                  </a:cubicBezTo>
                  <a:cubicBezTo>
                    <a:pt x="27" y="217"/>
                    <a:pt x="26" y="225"/>
                    <a:pt x="25" y="232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3" y="243"/>
                    <a:pt x="23" y="245"/>
                    <a:pt x="23" y="250"/>
                  </a:cubicBezTo>
                  <a:cubicBezTo>
                    <a:pt x="23" y="250"/>
                    <a:pt x="23" y="251"/>
                    <a:pt x="23" y="251"/>
                  </a:cubicBezTo>
                  <a:cubicBezTo>
                    <a:pt x="22" y="251"/>
                    <a:pt x="21" y="251"/>
                    <a:pt x="19" y="251"/>
                  </a:cubicBezTo>
                  <a:cubicBezTo>
                    <a:pt x="19" y="251"/>
                    <a:pt x="19" y="250"/>
                    <a:pt x="19" y="250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25" y="175"/>
                  </a:moveTo>
                  <a:cubicBezTo>
                    <a:pt x="25" y="175"/>
                    <a:pt x="25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Freeform 665">
              <a:extLst>
                <a:ext uri="{FF2B5EF4-FFF2-40B4-BE49-F238E27FC236}">
                  <a16:creationId xmlns:a16="http://schemas.microsoft.com/office/drawing/2014/main" id="{7243EAC8-47F3-4A11-A5CF-50FB3EA3B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8" y="2712"/>
              <a:ext cx="173" cy="357"/>
            </a:xfrm>
            <a:custGeom>
              <a:avLst/>
              <a:gdLst>
                <a:gd name="T0" fmla="*/ 271 w 69"/>
                <a:gd name="T1" fmla="*/ 21 h 134"/>
                <a:gd name="T2" fmla="*/ 271 w 69"/>
                <a:gd name="T3" fmla="*/ 35 h 134"/>
                <a:gd name="T4" fmla="*/ 221 w 69"/>
                <a:gd name="T5" fmla="*/ 362 h 134"/>
                <a:gd name="T6" fmla="*/ 534 w 69"/>
                <a:gd name="T7" fmla="*/ 1625 h 134"/>
                <a:gd name="T8" fmla="*/ 221 w 69"/>
                <a:gd name="T9" fmla="*/ 2230 h 134"/>
                <a:gd name="T10" fmla="*/ 20 w 69"/>
                <a:gd name="T11" fmla="*/ 2499 h 134"/>
                <a:gd name="T12" fmla="*/ 20 w 69"/>
                <a:gd name="T13" fmla="*/ 2512 h 134"/>
                <a:gd name="T14" fmla="*/ 125 w 69"/>
                <a:gd name="T15" fmla="*/ 2534 h 134"/>
                <a:gd name="T16" fmla="*/ 301 w 69"/>
                <a:gd name="T17" fmla="*/ 2342 h 134"/>
                <a:gd name="T18" fmla="*/ 805 w 69"/>
                <a:gd name="T19" fmla="*/ 1364 h 134"/>
                <a:gd name="T20" fmla="*/ 1056 w 69"/>
                <a:gd name="T21" fmla="*/ 759 h 134"/>
                <a:gd name="T22" fmla="*/ 1056 w 69"/>
                <a:gd name="T23" fmla="*/ 589 h 134"/>
                <a:gd name="T24" fmla="*/ 1088 w 69"/>
                <a:gd name="T25" fmla="*/ 362 h 134"/>
                <a:gd name="T26" fmla="*/ 1068 w 69"/>
                <a:gd name="T27" fmla="*/ 320 h 134"/>
                <a:gd name="T28" fmla="*/ 1038 w 69"/>
                <a:gd name="T29" fmla="*/ 341 h 134"/>
                <a:gd name="T30" fmla="*/ 943 w 69"/>
                <a:gd name="T31" fmla="*/ 703 h 134"/>
                <a:gd name="T32" fmla="*/ 722 w 69"/>
                <a:gd name="T33" fmla="*/ 1250 h 134"/>
                <a:gd name="T34" fmla="*/ 471 w 69"/>
                <a:gd name="T35" fmla="*/ 930 h 134"/>
                <a:gd name="T36" fmla="*/ 313 w 69"/>
                <a:gd name="T37" fmla="*/ 35 h 134"/>
                <a:gd name="T38" fmla="*/ 301 w 69"/>
                <a:gd name="T39" fmla="*/ 0 h 134"/>
                <a:gd name="T40" fmla="*/ 251 w 69"/>
                <a:gd name="T41" fmla="*/ 2273 h 134"/>
                <a:gd name="T42" fmla="*/ 584 w 69"/>
                <a:gd name="T43" fmla="*/ 1646 h 134"/>
                <a:gd name="T44" fmla="*/ 409 w 69"/>
                <a:gd name="T45" fmla="*/ 964 h 134"/>
                <a:gd name="T46" fmla="*/ 426 w 69"/>
                <a:gd name="T47" fmla="*/ 943 h 134"/>
                <a:gd name="T48" fmla="*/ 617 w 69"/>
                <a:gd name="T49" fmla="*/ 1455 h 134"/>
                <a:gd name="T50" fmla="*/ 755 w 69"/>
                <a:gd name="T51" fmla="*/ 1305 h 134"/>
                <a:gd name="T52" fmla="*/ 1005 w 69"/>
                <a:gd name="T53" fmla="*/ 703 h 134"/>
                <a:gd name="T54" fmla="*/ 1005 w 69"/>
                <a:gd name="T55" fmla="*/ 717 h 134"/>
                <a:gd name="T56" fmla="*/ 900 w 69"/>
                <a:gd name="T57" fmla="*/ 1156 h 134"/>
                <a:gd name="T58" fmla="*/ 597 w 69"/>
                <a:gd name="T59" fmla="*/ 1681 h 134"/>
                <a:gd name="T60" fmla="*/ 113 w 69"/>
                <a:gd name="T61" fmla="*/ 2478 h 134"/>
                <a:gd name="T62" fmla="*/ 251 w 69"/>
                <a:gd name="T63" fmla="*/ 2273 h 134"/>
                <a:gd name="T64" fmla="*/ 271 w 69"/>
                <a:gd name="T65" fmla="*/ 21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9" h="134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5" y="8"/>
                    <a:pt x="14" y="14"/>
                    <a:pt x="14" y="19"/>
                  </a:cubicBezTo>
                  <a:cubicBezTo>
                    <a:pt x="14" y="32"/>
                    <a:pt x="18" y="42"/>
                    <a:pt x="23" y="52"/>
                  </a:cubicBezTo>
                  <a:cubicBezTo>
                    <a:pt x="28" y="63"/>
                    <a:pt x="33" y="74"/>
                    <a:pt x="34" y="86"/>
                  </a:cubicBezTo>
                  <a:cubicBezTo>
                    <a:pt x="34" y="86"/>
                    <a:pt x="34" y="86"/>
                    <a:pt x="34" y="87"/>
                  </a:cubicBezTo>
                  <a:cubicBezTo>
                    <a:pt x="34" y="99"/>
                    <a:pt x="24" y="10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0" y="122"/>
                    <a:pt x="5" y="127"/>
                    <a:pt x="1" y="132"/>
                  </a:cubicBezTo>
                  <a:cubicBezTo>
                    <a:pt x="1" y="132"/>
                    <a:pt x="0" y="132"/>
                    <a:pt x="0" y="133"/>
                  </a:cubicBezTo>
                  <a:cubicBezTo>
                    <a:pt x="0" y="133"/>
                    <a:pt x="0" y="133"/>
                    <a:pt x="1" y="133"/>
                  </a:cubicBezTo>
                  <a:cubicBezTo>
                    <a:pt x="1" y="134"/>
                    <a:pt x="1" y="134"/>
                    <a:pt x="2" y="134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9" y="134"/>
                    <a:pt x="9" y="13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30" y="114"/>
                    <a:pt x="40" y="104"/>
                    <a:pt x="41" y="89"/>
                  </a:cubicBezTo>
                  <a:cubicBezTo>
                    <a:pt x="42" y="81"/>
                    <a:pt x="46" y="77"/>
                    <a:pt x="51" y="72"/>
                  </a:cubicBezTo>
                  <a:cubicBezTo>
                    <a:pt x="54" y="70"/>
                    <a:pt x="57" y="67"/>
                    <a:pt x="60" y="63"/>
                  </a:cubicBezTo>
                  <a:cubicBezTo>
                    <a:pt x="65" y="56"/>
                    <a:pt x="66" y="48"/>
                    <a:pt x="67" y="40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27"/>
                    <a:pt x="68" y="22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68" y="17"/>
                    <a:pt x="68" y="17"/>
                  </a:cubicBezTo>
                  <a:cubicBezTo>
                    <a:pt x="67" y="17"/>
                    <a:pt x="66" y="17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4" y="23"/>
                    <a:pt x="61" y="30"/>
                    <a:pt x="60" y="37"/>
                  </a:cubicBezTo>
                  <a:cubicBezTo>
                    <a:pt x="59" y="47"/>
                    <a:pt x="57" y="54"/>
                    <a:pt x="54" y="58"/>
                  </a:cubicBezTo>
                  <a:cubicBezTo>
                    <a:pt x="52" y="62"/>
                    <a:pt x="49" y="64"/>
                    <a:pt x="46" y="66"/>
                  </a:cubicBezTo>
                  <a:cubicBezTo>
                    <a:pt x="44" y="69"/>
                    <a:pt x="41" y="71"/>
                    <a:pt x="40" y="73"/>
                  </a:cubicBezTo>
                  <a:cubicBezTo>
                    <a:pt x="37" y="64"/>
                    <a:pt x="34" y="56"/>
                    <a:pt x="30" y="49"/>
                  </a:cubicBezTo>
                  <a:cubicBezTo>
                    <a:pt x="25" y="37"/>
                    <a:pt x="19" y="25"/>
                    <a:pt x="19" y="12"/>
                  </a:cubicBezTo>
                  <a:cubicBezTo>
                    <a:pt x="19" y="9"/>
                    <a:pt x="19" y="6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8" y="0"/>
                    <a:pt x="17" y="0"/>
                    <a:pt x="17" y="1"/>
                  </a:cubicBezTo>
                  <a:close/>
                  <a:moveTo>
                    <a:pt x="16" y="120"/>
                  </a:moveTo>
                  <a:cubicBezTo>
                    <a:pt x="16" y="120"/>
                    <a:pt x="16" y="120"/>
                    <a:pt x="16" y="120"/>
                  </a:cubicBezTo>
                  <a:cubicBezTo>
                    <a:pt x="27" y="110"/>
                    <a:pt x="37" y="101"/>
                    <a:pt x="37" y="87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6" y="73"/>
                    <a:pt x="31" y="62"/>
                    <a:pt x="26" y="51"/>
                  </a:cubicBezTo>
                  <a:cubicBezTo>
                    <a:pt x="23" y="44"/>
                    <a:pt x="19" y="36"/>
                    <a:pt x="18" y="28"/>
                  </a:cubicBezTo>
                  <a:cubicBezTo>
                    <a:pt x="20" y="36"/>
                    <a:pt x="24" y="43"/>
                    <a:pt x="27" y="50"/>
                  </a:cubicBezTo>
                  <a:cubicBezTo>
                    <a:pt x="31" y="58"/>
                    <a:pt x="35" y="66"/>
                    <a:pt x="37" y="75"/>
                  </a:cubicBezTo>
                  <a:cubicBezTo>
                    <a:pt x="37" y="76"/>
                    <a:pt x="38" y="77"/>
                    <a:pt x="39" y="77"/>
                  </a:cubicBezTo>
                  <a:cubicBezTo>
                    <a:pt x="40" y="77"/>
                    <a:pt x="41" y="77"/>
                    <a:pt x="41" y="76"/>
                  </a:cubicBezTo>
                  <a:cubicBezTo>
                    <a:pt x="43" y="73"/>
                    <a:pt x="46" y="71"/>
                    <a:pt x="48" y="69"/>
                  </a:cubicBezTo>
                  <a:cubicBezTo>
                    <a:pt x="51" y="67"/>
                    <a:pt x="54" y="64"/>
                    <a:pt x="57" y="60"/>
                  </a:cubicBezTo>
                  <a:cubicBezTo>
                    <a:pt x="60" y="55"/>
                    <a:pt x="62" y="48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7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3" y="48"/>
                    <a:pt x="62" y="55"/>
                    <a:pt x="57" y="61"/>
                  </a:cubicBezTo>
                  <a:cubicBezTo>
                    <a:pt x="55" y="65"/>
                    <a:pt x="52" y="67"/>
                    <a:pt x="49" y="70"/>
                  </a:cubicBezTo>
                  <a:cubicBezTo>
                    <a:pt x="43" y="75"/>
                    <a:pt x="38" y="79"/>
                    <a:pt x="38" y="89"/>
                  </a:cubicBezTo>
                  <a:cubicBezTo>
                    <a:pt x="37" y="102"/>
                    <a:pt x="27" y="112"/>
                    <a:pt x="17" y="121"/>
                  </a:cubicBezTo>
                  <a:cubicBezTo>
                    <a:pt x="17" y="121"/>
                    <a:pt x="8" y="130"/>
                    <a:pt x="7" y="131"/>
                  </a:cubicBezTo>
                  <a:cubicBezTo>
                    <a:pt x="7" y="131"/>
                    <a:pt x="7" y="131"/>
                    <a:pt x="6" y="131"/>
                  </a:cubicBezTo>
                  <a:cubicBezTo>
                    <a:pt x="9" y="127"/>
                    <a:pt x="13" y="124"/>
                    <a:pt x="16" y="120"/>
                  </a:cubicBezTo>
                  <a:close/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666">
              <a:extLst>
                <a:ext uri="{FF2B5EF4-FFF2-40B4-BE49-F238E27FC236}">
                  <a16:creationId xmlns:a16="http://schemas.microsoft.com/office/drawing/2014/main" id="{E56B13D8-9413-4D6A-86C6-13F475C862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" y="2368"/>
              <a:ext cx="488" cy="704"/>
            </a:xfrm>
            <a:custGeom>
              <a:avLst/>
              <a:gdLst>
                <a:gd name="T0" fmla="*/ 2868 w 195"/>
                <a:gd name="T1" fmla="*/ 456 h 264"/>
                <a:gd name="T2" fmla="*/ 2775 w 195"/>
                <a:gd name="T3" fmla="*/ 1309 h 264"/>
                <a:gd name="T4" fmla="*/ 2838 w 195"/>
                <a:gd name="T5" fmla="*/ 3187 h 264"/>
                <a:gd name="T6" fmla="*/ 2755 w 195"/>
                <a:gd name="T7" fmla="*/ 3891 h 264"/>
                <a:gd name="T8" fmla="*/ 2367 w 195"/>
                <a:gd name="T9" fmla="*/ 2560 h 264"/>
                <a:gd name="T10" fmla="*/ 2005 w 195"/>
                <a:gd name="T11" fmla="*/ 909 h 264"/>
                <a:gd name="T12" fmla="*/ 1722 w 195"/>
                <a:gd name="T13" fmla="*/ 35 h 264"/>
                <a:gd name="T14" fmla="*/ 1972 w 195"/>
                <a:gd name="T15" fmla="*/ 1741 h 264"/>
                <a:gd name="T16" fmla="*/ 1284 w 195"/>
                <a:gd name="T17" fmla="*/ 1059 h 264"/>
                <a:gd name="T18" fmla="*/ 533 w 195"/>
                <a:gd name="T19" fmla="*/ 853 h 264"/>
                <a:gd name="T20" fmla="*/ 283 w 195"/>
                <a:gd name="T21" fmla="*/ 547 h 264"/>
                <a:gd name="T22" fmla="*/ 113 w 195"/>
                <a:gd name="T23" fmla="*/ 93 h 264"/>
                <a:gd name="T24" fmla="*/ 20 w 195"/>
                <a:gd name="T25" fmla="*/ 149 h 264"/>
                <a:gd name="T26" fmla="*/ 283 w 195"/>
                <a:gd name="T27" fmla="*/ 853 h 264"/>
                <a:gd name="T28" fmla="*/ 646 w 195"/>
                <a:gd name="T29" fmla="*/ 1101 h 264"/>
                <a:gd name="T30" fmla="*/ 208 w 195"/>
                <a:gd name="T31" fmla="*/ 1229 h 264"/>
                <a:gd name="T32" fmla="*/ 20 w 195"/>
                <a:gd name="T33" fmla="*/ 1480 h 264"/>
                <a:gd name="T34" fmla="*/ 33 w 195"/>
                <a:gd name="T35" fmla="*/ 1536 h 264"/>
                <a:gd name="T36" fmla="*/ 238 w 195"/>
                <a:gd name="T37" fmla="*/ 1365 h 264"/>
                <a:gd name="T38" fmla="*/ 833 w 195"/>
                <a:gd name="T39" fmla="*/ 1160 h 264"/>
                <a:gd name="T40" fmla="*/ 1271 w 195"/>
                <a:gd name="T41" fmla="*/ 1229 h 264"/>
                <a:gd name="T42" fmla="*/ 1617 w 195"/>
                <a:gd name="T43" fmla="*/ 1557 h 264"/>
                <a:gd name="T44" fmla="*/ 2242 w 195"/>
                <a:gd name="T45" fmla="*/ 2675 h 264"/>
                <a:gd name="T46" fmla="*/ 2693 w 195"/>
                <a:gd name="T47" fmla="*/ 4189 h 264"/>
                <a:gd name="T48" fmla="*/ 3026 w 195"/>
                <a:gd name="T49" fmla="*/ 5005 h 264"/>
                <a:gd name="T50" fmla="*/ 2913 w 195"/>
                <a:gd name="T51" fmla="*/ 4189 h 264"/>
                <a:gd name="T52" fmla="*/ 3038 w 195"/>
                <a:gd name="T53" fmla="*/ 2696 h 264"/>
                <a:gd name="T54" fmla="*/ 3026 w 195"/>
                <a:gd name="T55" fmla="*/ 875 h 264"/>
                <a:gd name="T56" fmla="*/ 3006 w 195"/>
                <a:gd name="T57" fmla="*/ 21 h 264"/>
                <a:gd name="T58" fmla="*/ 1804 w 195"/>
                <a:gd name="T59" fmla="*/ 56 h 264"/>
                <a:gd name="T60" fmla="*/ 646 w 195"/>
                <a:gd name="T61" fmla="*/ 1101 h 264"/>
                <a:gd name="T62" fmla="*/ 2976 w 195"/>
                <a:gd name="T63" fmla="*/ 661 h 264"/>
                <a:gd name="T64" fmla="*/ 2805 w 195"/>
                <a:gd name="T65" fmla="*/ 1821 h 264"/>
                <a:gd name="T66" fmla="*/ 2993 w 195"/>
                <a:gd name="T67" fmla="*/ 2845 h 264"/>
                <a:gd name="T68" fmla="*/ 2868 w 195"/>
                <a:gd name="T69" fmla="*/ 4096 h 264"/>
                <a:gd name="T70" fmla="*/ 2993 w 195"/>
                <a:gd name="T71" fmla="*/ 4949 h 264"/>
                <a:gd name="T72" fmla="*/ 2588 w 195"/>
                <a:gd name="T73" fmla="*/ 3699 h 264"/>
                <a:gd name="T74" fmla="*/ 2055 w 195"/>
                <a:gd name="T75" fmla="*/ 2275 h 264"/>
                <a:gd name="T76" fmla="*/ 1441 w 195"/>
                <a:gd name="T77" fmla="*/ 1309 h 264"/>
                <a:gd name="T78" fmla="*/ 989 w 195"/>
                <a:gd name="T79" fmla="*/ 1080 h 264"/>
                <a:gd name="T80" fmla="*/ 583 w 195"/>
                <a:gd name="T81" fmla="*/ 1288 h 264"/>
                <a:gd name="T82" fmla="*/ 95 w 195"/>
                <a:gd name="T83" fmla="*/ 1443 h 264"/>
                <a:gd name="T84" fmla="*/ 563 w 195"/>
                <a:gd name="T85" fmla="*/ 1272 h 264"/>
                <a:gd name="T86" fmla="*/ 708 w 195"/>
                <a:gd name="T87" fmla="*/ 1101 h 264"/>
                <a:gd name="T88" fmla="*/ 438 w 195"/>
                <a:gd name="T89" fmla="*/ 888 h 264"/>
                <a:gd name="T90" fmla="*/ 158 w 195"/>
                <a:gd name="T91" fmla="*/ 419 h 264"/>
                <a:gd name="T92" fmla="*/ 238 w 195"/>
                <a:gd name="T93" fmla="*/ 568 h 264"/>
                <a:gd name="T94" fmla="*/ 521 w 195"/>
                <a:gd name="T95" fmla="*/ 909 h 264"/>
                <a:gd name="T96" fmla="*/ 1271 w 195"/>
                <a:gd name="T97" fmla="*/ 1117 h 264"/>
                <a:gd name="T98" fmla="*/ 1929 w 195"/>
                <a:gd name="T99" fmla="*/ 1800 h 264"/>
                <a:gd name="T100" fmla="*/ 2022 w 195"/>
                <a:gd name="T101" fmla="*/ 1741 h 264"/>
                <a:gd name="T102" fmla="*/ 1722 w 195"/>
                <a:gd name="T103" fmla="*/ 285 h 264"/>
                <a:gd name="T104" fmla="*/ 1960 w 195"/>
                <a:gd name="T105" fmla="*/ 947 h 264"/>
                <a:gd name="T106" fmla="*/ 2055 w 195"/>
                <a:gd name="T107" fmla="*/ 1992 h 264"/>
                <a:gd name="T108" fmla="*/ 2650 w 195"/>
                <a:gd name="T109" fmla="*/ 3528 h 264"/>
                <a:gd name="T110" fmla="*/ 2805 w 195"/>
                <a:gd name="T111" fmla="*/ 3904 h 264"/>
                <a:gd name="T112" fmla="*/ 2900 w 195"/>
                <a:gd name="T113" fmla="*/ 3187 h 264"/>
                <a:gd name="T114" fmla="*/ 2818 w 195"/>
                <a:gd name="T115" fmla="*/ 1331 h 264"/>
                <a:gd name="T116" fmla="*/ 2913 w 195"/>
                <a:gd name="T117" fmla="*/ 477 h 264"/>
                <a:gd name="T118" fmla="*/ 2913 w 195"/>
                <a:gd name="T119" fmla="*/ 77 h 2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95" h="264">
                  <a:moveTo>
                    <a:pt x="191" y="1"/>
                  </a:moveTo>
                  <a:cubicBezTo>
                    <a:pt x="184" y="2"/>
                    <a:pt x="184" y="2"/>
                    <a:pt x="184" y="2"/>
                  </a:cubicBezTo>
                  <a:cubicBezTo>
                    <a:pt x="183" y="3"/>
                    <a:pt x="183" y="3"/>
                    <a:pt x="183" y="4"/>
                  </a:cubicBezTo>
                  <a:cubicBezTo>
                    <a:pt x="184" y="8"/>
                    <a:pt x="183" y="17"/>
                    <a:pt x="183" y="2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2" y="54"/>
                    <a:pt x="180" y="60"/>
                    <a:pt x="177" y="68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4" y="78"/>
                    <a:pt x="171" y="86"/>
                    <a:pt x="171" y="97"/>
                  </a:cubicBezTo>
                  <a:cubicBezTo>
                    <a:pt x="171" y="108"/>
                    <a:pt x="175" y="118"/>
                    <a:pt x="178" y="127"/>
                  </a:cubicBezTo>
                  <a:cubicBezTo>
                    <a:pt x="180" y="133"/>
                    <a:pt x="182" y="138"/>
                    <a:pt x="183" y="144"/>
                  </a:cubicBezTo>
                  <a:cubicBezTo>
                    <a:pt x="184" y="151"/>
                    <a:pt x="183" y="160"/>
                    <a:pt x="181" y="168"/>
                  </a:cubicBezTo>
                  <a:cubicBezTo>
                    <a:pt x="179" y="181"/>
                    <a:pt x="179" y="181"/>
                    <a:pt x="179" y="181"/>
                  </a:cubicBezTo>
                  <a:cubicBezTo>
                    <a:pt x="177" y="195"/>
                    <a:pt x="177" y="195"/>
                    <a:pt x="177" y="195"/>
                  </a:cubicBezTo>
                  <a:cubicBezTo>
                    <a:pt x="177" y="195"/>
                    <a:pt x="177" y="196"/>
                    <a:pt x="177" y="196"/>
                  </a:cubicBezTo>
                  <a:cubicBezTo>
                    <a:pt x="176" y="205"/>
                    <a:pt x="176" y="205"/>
                    <a:pt x="176" y="205"/>
                  </a:cubicBezTo>
                  <a:cubicBezTo>
                    <a:pt x="175" y="202"/>
                    <a:pt x="174" y="198"/>
                    <a:pt x="173" y="194"/>
                  </a:cubicBezTo>
                  <a:cubicBezTo>
                    <a:pt x="173" y="186"/>
                    <a:pt x="173" y="186"/>
                    <a:pt x="173" y="186"/>
                  </a:cubicBezTo>
                  <a:cubicBezTo>
                    <a:pt x="172" y="172"/>
                    <a:pt x="170" y="161"/>
                    <a:pt x="161" y="14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46" y="129"/>
                    <a:pt x="141" y="123"/>
                    <a:pt x="137" y="117"/>
                  </a:cubicBezTo>
                  <a:cubicBezTo>
                    <a:pt x="133" y="108"/>
                    <a:pt x="134" y="102"/>
                    <a:pt x="136" y="9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9" y="70"/>
                    <a:pt x="133" y="59"/>
                    <a:pt x="128" y="48"/>
                  </a:cubicBezTo>
                  <a:cubicBezTo>
                    <a:pt x="121" y="35"/>
                    <a:pt x="114" y="16"/>
                    <a:pt x="119" y="4"/>
                  </a:cubicBezTo>
                  <a:cubicBezTo>
                    <a:pt x="119" y="3"/>
                    <a:pt x="119" y="3"/>
                    <a:pt x="118" y="2"/>
                  </a:cubicBezTo>
                  <a:cubicBezTo>
                    <a:pt x="118" y="2"/>
                    <a:pt x="117" y="2"/>
                    <a:pt x="117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09" y="2"/>
                    <a:pt x="109" y="3"/>
                  </a:cubicBezTo>
                  <a:cubicBezTo>
                    <a:pt x="104" y="16"/>
                    <a:pt x="108" y="32"/>
                    <a:pt x="119" y="53"/>
                  </a:cubicBezTo>
                  <a:cubicBezTo>
                    <a:pt x="124" y="63"/>
                    <a:pt x="129" y="72"/>
                    <a:pt x="128" y="8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2"/>
                    <a:pt x="126" y="93"/>
                    <a:pt x="126" y="94"/>
                  </a:cubicBezTo>
                  <a:cubicBezTo>
                    <a:pt x="122" y="85"/>
                    <a:pt x="118" y="75"/>
                    <a:pt x="105" y="72"/>
                  </a:cubicBezTo>
                  <a:cubicBezTo>
                    <a:pt x="103" y="72"/>
                    <a:pt x="99" y="67"/>
                    <a:pt x="97" y="64"/>
                  </a:cubicBezTo>
                  <a:cubicBezTo>
                    <a:pt x="92" y="59"/>
                    <a:pt x="87" y="54"/>
                    <a:pt x="82" y="56"/>
                  </a:cubicBezTo>
                  <a:cubicBezTo>
                    <a:pt x="75" y="51"/>
                    <a:pt x="68" y="52"/>
                    <a:pt x="62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0" y="54"/>
                    <a:pt x="45" y="51"/>
                    <a:pt x="38" y="47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7" y="42"/>
                    <a:pt x="25" y="40"/>
                    <a:pt x="23" y="39"/>
                  </a:cubicBezTo>
                  <a:cubicBezTo>
                    <a:pt x="21" y="37"/>
                    <a:pt x="21" y="36"/>
                    <a:pt x="20" y="34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7" y="27"/>
                    <a:pt x="14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9"/>
                    <a:pt x="14" y="41"/>
                    <a:pt x="18" y="45"/>
                  </a:cubicBezTo>
                  <a:cubicBezTo>
                    <a:pt x="20" y="47"/>
                    <a:pt x="23" y="48"/>
                    <a:pt x="26" y="50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40" y="58"/>
                    <a:pt x="41" y="58"/>
                  </a:cubicBezTo>
                  <a:cubicBezTo>
                    <a:pt x="40" y="59"/>
                    <a:pt x="39" y="60"/>
                    <a:pt x="39" y="60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2" y="66"/>
                    <a:pt x="28" y="65"/>
                    <a:pt x="24" y="65"/>
                  </a:cubicBezTo>
                  <a:cubicBezTo>
                    <a:pt x="21" y="64"/>
                    <a:pt x="17" y="63"/>
                    <a:pt x="13" y="65"/>
                  </a:cubicBezTo>
                  <a:cubicBezTo>
                    <a:pt x="9" y="66"/>
                    <a:pt x="6" y="69"/>
                    <a:pt x="4" y="72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2" y="76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1" y="81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6" y="80"/>
                    <a:pt x="9" y="79"/>
                    <a:pt x="11" y="76"/>
                  </a:cubicBezTo>
                  <a:cubicBezTo>
                    <a:pt x="12" y="74"/>
                    <a:pt x="13" y="73"/>
                    <a:pt x="15" y="72"/>
                  </a:cubicBezTo>
                  <a:cubicBezTo>
                    <a:pt x="17" y="71"/>
                    <a:pt x="20" y="72"/>
                    <a:pt x="23" y="72"/>
                  </a:cubicBezTo>
                  <a:cubicBezTo>
                    <a:pt x="28" y="73"/>
                    <a:pt x="33" y="74"/>
                    <a:pt x="39" y="71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7" y="63"/>
                    <a:pt x="49" y="61"/>
                    <a:pt x="53" y="61"/>
                  </a:cubicBezTo>
                  <a:cubicBezTo>
                    <a:pt x="53" y="61"/>
                    <a:pt x="59" y="61"/>
                    <a:pt x="59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9" y="60"/>
                    <a:pt x="74" y="59"/>
                    <a:pt x="79" y="6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1" y="65"/>
                    <a:pt x="82" y="66"/>
                    <a:pt x="82" y="66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4" y="66"/>
                    <a:pt x="88" y="70"/>
                    <a:pt x="89" y="71"/>
                  </a:cubicBezTo>
                  <a:cubicBezTo>
                    <a:pt x="93" y="76"/>
                    <a:pt x="98" y="81"/>
                    <a:pt x="103" y="82"/>
                  </a:cubicBezTo>
                  <a:cubicBezTo>
                    <a:pt x="111" y="84"/>
                    <a:pt x="113" y="90"/>
                    <a:pt x="116" y="98"/>
                  </a:cubicBezTo>
                  <a:cubicBezTo>
                    <a:pt x="118" y="103"/>
                    <a:pt x="125" y="114"/>
                    <a:pt x="127" y="119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32" y="129"/>
                    <a:pt x="138" y="135"/>
                    <a:pt x="143" y="141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60" y="165"/>
                    <a:pt x="160" y="175"/>
                    <a:pt x="161" y="187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63" y="207"/>
                    <a:pt x="168" y="214"/>
                    <a:pt x="172" y="221"/>
                  </a:cubicBezTo>
                  <a:cubicBezTo>
                    <a:pt x="172" y="221"/>
                    <a:pt x="176" y="228"/>
                    <a:pt x="178" y="237"/>
                  </a:cubicBezTo>
                  <a:cubicBezTo>
                    <a:pt x="180" y="245"/>
                    <a:pt x="182" y="251"/>
                    <a:pt x="182" y="263"/>
                  </a:cubicBezTo>
                  <a:cubicBezTo>
                    <a:pt x="182" y="263"/>
                    <a:pt x="183" y="264"/>
                    <a:pt x="184" y="264"/>
                  </a:cubicBezTo>
                  <a:cubicBezTo>
                    <a:pt x="193" y="264"/>
                    <a:pt x="193" y="264"/>
                    <a:pt x="193" y="264"/>
                  </a:cubicBezTo>
                  <a:cubicBezTo>
                    <a:pt x="194" y="264"/>
                    <a:pt x="195" y="263"/>
                    <a:pt x="195" y="263"/>
                  </a:cubicBezTo>
                  <a:cubicBezTo>
                    <a:pt x="195" y="249"/>
                    <a:pt x="192" y="240"/>
                    <a:pt x="189" y="233"/>
                  </a:cubicBezTo>
                  <a:cubicBezTo>
                    <a:pt x="189" y="233"/>
                    <a:pt x="189" y="233"/>
                    <a:pt x="189" y="233"/>
                  </a:cubicBezTo>
                  <a:cubicBezTo>
                    <a:pt x="188" y="229"/>
                    <a:pt x="187" y="225"/>
                    <a:pt x="186" y="221"/>
                  </a:cubicBezTo>
                  <a:cubicBezTo>
                    <a:pt x="185" y="213"/>
                    <a:pt x="187" y="205"/>
                    <a:pt x="188" y="197"/>
                  </a:cubicBezTo>
                  <a:cubicBezTo>
                    <a:pt x="190" y="182"/>
                    <a:pt x="190" y="182"/>
                    <a:pt x="190" y="182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4" y="160"/>
                    <a:pt x="195" y="151"/>
                    <a:pt x="194" y="142"/>
                  </a:cubicBezTo>
                  <a:cubicBezTo>
                    <a:pt x="192" y="135"/>
                    <a:pt x="190" y="129"/>
                    <a:pt x="188" y="123"/>
                  </a:cubicBezTo>
                  <a:cubicBezTo>
                    <a:pt x="185" y="115"/>
                    <a:pt x="182" y="107"/>
                    <a:pt x="182" y="97"/>
                  </a:cubicBezTo>
                  <a:cubicBezTo>
                    <a:pt x="182" y="89"/>
                    <a:pt x="185" y="81"/>
                    <a:pt x="187" y="73"/>
                  </a:cubicBezTo>
                  <a:cubicBezTo>
                    <a:pt x="190" y="65"/>
                    <a:pt x="194" y="56"/>
                    <a:pt x="193" y="46"/>
                  </a:cubicBezTo>
                  <a:cubicBezTo>
                    <a:pt x="193" y="35"/>
                    <a:pt x="193" y="35"/>
                    <a:pt x="193" y="35"/>
                  </a:cubicBezTo>
                  <a:cubicBezTo>
                    <a:pt x="193" y="35"/>
                    <a:pt x="194" y="28"/>
                    <a:pt x="194" y="28"/>
                  </a:cubicBezTo>
                  <a:cubicBezTo>
                    <a:pt x="194" y="19"/>
                    <a:pt x="195" y="8"/>
                    <a:pt x="193" y="2"/>
                  </a:cubicBezTo>
                  <a:cubicBezTo>
                    <a:pt x="193" y="1"/>
                    <a:pt x="193" y="1"/>
                    <a:pt x="192" y="1"/>
                  </a:cubicBezTo>
                  <a:cubicBezTo>
                    <a:pt x="192" y="1"/>
                    <a:pt x="191" y="0"/>
                    <a:pt x="191" y="1"/>
                  </a:cubicBezTo>
                  <a:close/>
                  <a:moveTo>
                    <a:pt x="115" y="3"/>
                  </a:move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lose/>
                  <a:moveTo>
                    <a:pt x="41" y="58"/>
                  </a:moveTo>
                  <a:cubicBezTo>
                    <a:pt x="41" y="58"/>
                    <a:pt x="41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lose/>
                  <a:moveTo>
                    <a:pt x="190" y="4"/>
                  </a:moveTo>
                  <a:cubicBezTo>
                    <a:pt x="190" y="7"/>
                    <a:pt x="191" y="10"/>
                    <a:pt x="191" y="14"/>
                  </a:cubicBezTo>
                  <a:cubicBezTo>
                    <a:pt x="191" y="19"/>
                    <a:pt x="190" y="24"/>
                    <a:pt x="190" y="2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90" y="46"/>
                    <a:pt x="190" y="47"/>
                    <a:pt x="190" y="47"/>
                  </a:cubicBezTo>
                  <a:cubicBezTo>
                    <a:pt x="190" y="56"/>
                    <a:pt x="187" y="64"/>
                    <a:pt x="184" y="72"/>
                  </a:cubicBezTo>
                  <a:cubicBezTo>
                    <a:pt x="181" y="80"/>
                    <a:pt x="179" y="88"/>
                    <a:pt x="179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107"/>
                    <a:pt x="182" y="115"/>
                    <a:pt x="185" y="124"/>
                  </a:cubicBezTo>
                  <a:cubicBezTo>
                    <a:pt x="187" y="130"/>
                    <a:pt x="189" y="136"/>
                    <a:pt x="190" y="142"/>
                  </a:cubicBezTo>
                  <a:cubicBezTo>
                    <a:pt x="191" y="145"/>
                    <a:pt x="191" y="147"/>
                    <a:pt x="191" y="150"/>
                  </a:cubicBezTo>
                  <a:cubicBezTo>
                    <a:pt x="191" y="156"/>
                    <a:pt x="190" y="162"/>
                    <a:pt x="189" y="169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84" y="203"/>
                    <a:pt x="183" y="209"/>
                    <a:pt x="183" y="216"/>
                  </a:cubicBezTo>
                  <a:cubicBezTo>
                    <a:pt x="183" y="218"/>
                    <a:pt x="183" y="220"/>
                    <a:pt x="183" y="221"/>
                  </a:cubicBezTo>
                  <a:cubicBezTo>
                    <a:pt x="183" y="226"/>
                    <a:pt x="185" y="229"/>
                    <a:pt x="186" y="234"/>
                  </a:cubicBezTo>
                  <a:cubicBezTo>
                    <a:pt x="186" y="234"/>
                    <a:pt x="186" y="234"/>
                    <a:pt x="186" y="234"/>
                  </a:cubicBezTo>
                  <a:cubicBezTo>
                    <a:pt x="188" y="241"/>
                    <a:pt x="191" y="249"/>
                    <a:pt x="191" y="261"/>
                  </a:cubicBezTo>
                  <a:cubicBezTo>
                    <a:pt x="190" y="261"/>
                    <a:pt x="187" y="261"/>
                    <a:pt x="185" y="261"/>
                  </a:cubicBezTo>
                  <a:cubicBezTo>
                    <a:pt x="185" y="250"/>
                    <a:pt x="184" y="243"/>
                    <a:pt x="181" y="236"/>
                  </a:cubicBezTo>
                  <a:cubicBezTo>
                    <a:pt x="179" y="227"/>
                    <a:pt x="175" y="220"/>
                    <a:pt x="175" y="219"/>
                  </a:cubicBezTo>
                  <a:cubicBezTo>
                    <a:pt x="171" y="212"/>
                    <a:pt x="166" y="206"/>
                    <a:pt x="165" y="195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64" y="174"/>
                    <a:pt x="163" y="164"/>
                    <a:pt x="155" y="152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0" y="133"/>
                    <a:pt x="135" y="127"/>
                    <a:pt x="131" y="120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28" y="113"/>
                    <a:pt x="121" y="101"/>
                    <a:pt x="119" y="97"/>
                  </a:cubicBezTo>
                  <a:cubicBezTo>
                    <a:pt x="116" y="88"/>
                    <a:pt x="113" y="81"/>
                    <a:pt x="104" y="79"/>
                  </a:cubicBezTo>
                  <a:cubicBezTo>
                    <a:pt x="99" y="78"/>
                    <a:pt x="95" y="73"/>
                    <a:pt x="92" y="69"/>
                  </a:cubicBezTo>
                  <a:cubicBezTo>
                    <a:pt x="87" y="65"/>
                    <a:pt x="85" y="62"/>
                    <a:pt x="84" y="62"/>
                  </a:cubicBezTo>
                  <a:cubicBezTo>
                    <a:pt x="84" y="62"/>
                    <a:pt x="83" y="62"/>
                    <a:pt x="83" y="62"/>
                  </a:cubicBezTo>
                  <a:cubicBezTo>
                    <a:pt x="82" y="62"/>
                    <a:pt x="82" y="61"/>
                    <a:pt x="82" y="61"/>
                  </a:cubicBezTo>
                  <a:cubicBezTo>
                    <a:pt x="75" y="55"/>
                    <a:pt x="69" y="56"/>
                    <a:pt x="63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3" y="58"/>
                    <a:pt x="53" y="58"/>
                  </a:cubicBezTo>
                  <a:cubicBezTo>
                    <a:pt x="48" y="58"/>
                    <a:pt x="45" y="60"/>
                    <a:pt x="42" y="63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3" y="71"/>
                    <a:pt x="28" y="70"/>
                    <a:pt x="24" y="69"/>
                  </a:cubicBezTo>
                  <a:cubicBezTo>
                    <a:pt x="20" y="69"/>
                    <a:pt x="17" y="68"/>
                    <a:pt x="14" y="69"/>
                  </a:cubicBezTo>
                  <a:cubicBezTo>
                    <a:pt x="11" y="70"/>
                    <a:pt x="10" y="72"/>
                    <a:pt x="8" y="74"/>
                  </a:cubicBezTo>
                  <a:cubicBezTo>
                    <a:pt x="7" y="75"/>
                    <a:pt x="7" y="75"/>
                    <a:pt x="6" y="76"/>
                  </a:cubicBezTo>
                  <a:cubicBezTo>
                    <a:pt x="6" y="76"/>
                    <a:pt x="7" y="74"/>
                    <a:pt x="7" y="74"/>
                  </a:cubicBezTo>
                  <a:cubicBezTo>
                    <a:pt x="9" y="71"/>
                    <a:pt x="11" y="69"/>
                    <a:pt x="14" y="68"/>
                  </a:cubicBezTo>
                  <a:cubicBezTo>
                    <a:pt x="17" y="67"/>
                    <a:pt x="20" y="67"/>
                    <a:pt x="24" y="68"/>
                  </a:cubicBezTo>
                  <a:cubicBezTo>
                    <a:pt x="28" y="69"/>
                    <a:pt x="32" y="69"/>
                    <a:pt x="36" y="67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3"/>
                    <a:pt x="44" y="60"/>
                    <a:pt x="44" y="60"/>
                  </a:cubicBezTo>
                  <a:cubicBezTo>
                    <a:pt x="44" y="60"/>
                    <a:pt x="45" y="59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6"/>
                    <a:pt x="43" y="55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2" y="44"/>
                    <a:pt x="20" y="42"/>
                  </a:cubicBezTo>
                  <a:cubicBezTo>
                    <a:pt x="17" y="39"/>
                    <a:pt x="17" y="38"/>
                    <a:pt x="16" y="36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6" y="12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11"/>
                    <a:pt x="11" y="21"/>
                    <a:pt x="11" y="21"/>
                  </a:cubicBezTo>
                  <a:cubicBezTo>
                    <a:pt x="11" y="22"/>
                    <a:pt x="15" y="30"/>
                    <a:pt x="15" y="3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7"/>
                    <a:pt x="18" y="39"/>
                    <a:pt x="21" y="41"/>
                  </a:cubicBezTo>
                  <a:cubicBezTo>
                    <a:pt x="23" y="43"/>
                    <a:pt x="26" y="45"/>
                    <a:pt x="28" y="46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3" y="54"/>
                    <a:pt x="49" y="58"/>
                    <a:pt x="59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8" y="55"/>
                    <a:pt x="74" y="54"/>
                    <a:pt x="81" y="59"/>
                  </a:cubicBezTo>
                  <a:cubicBezTo>
                    <a:pt x="81" y="59"/>
                    <a:pt x="82" y="59"/>
                    <a:pt x="82" y="59"/>
                  </a:cubicBezTo>
                  <a:cubicBezTo>
                    <a:pt x="86" y="58"/>
                    <a:pt x="90" y="62"/>
                    <a:pt x="94" y="67"/>
                  </a:cubicBezTo>
                  <a:cubicBezTo>
                    <a:pt x="98" y="71"/>
                    <a:pt x="101" y="75"/>
                    <a:pt x="104" y="75"/>
                  </a:cubicBezTo>
                  <a:cubicBezTo>
                    <a:pt x="116" y="78"/>
                    <a:pt x="119" y="86"/>
                    <a:pt x="123" y="95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4" y="98"/>
                    <a:pt x="125" y="99"/>
                    <a:pt x="126" y="99"/>
                  </a:cubicBezTo>
                  <a:cubicBezTo>
                    <a:pt x="127" y="99"/>
                    <a:pt x="128" y="98"/>
                    <a:pt x="129" y="96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1" y="81"/>
                    <a:pt x="131" y="80"/>
                    <a:pt x="131" y="79"/>
                  </a:cubicBezTo>
                  <a:cubicBezTo>
                    <a:pt x="131" y="69"/>
                    <a:pt x="127" y="60"/>
                    <a:pt x="122" y="51"/>
                  </a:cubicBezTo>
                  <a:cubicBezTo>
                    <a:pt x="114" y="37"/>
                    <a:pt x="110" y="25"/>
                    <a:pt x="110" y="15"/>
                  </a:cubicBezTo>
                  <a:cubicBezTo>
                    <a:pt x="110" y="11"/>
                    <a:pt x="111" y="8"/>
                    <a:pt x="112" y="5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4" y="8"/>
                    <a:pt x="114" y="10"/>
                    <a:pt x="114" y="13"/>
                  </a:cubicBezTo>
                  <a:cubicBezTo>
                    <a:pt x="114" y="28"/>
                    <a:pt x="123" y="46"/>
                    <a:pt x="125" y="50"/>
                  </a:cubicBezTo>
                  <a:cubicBezTo>
                    <a:pt x="130" y="59"/>
                    <a:pt x="135" y="68"/>
                    <a:pt x="135" y="79"/>
                  </a:cubicBezTo>
                  <a:cubicBezTo>
                    <a:pt x="135" y="80"/>
                    <a:pt x="135" y="81"/>
                    <a:pt x="134" y="82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2" y="97"/>
                    <a:pt x="131" y="101"/>
                    <a:pt x="131" y="105"/>
                  </a:cubicBezTo>
                  <a:cubicBezTo>
                    <a:pt x="131" y="109"/>
                    <a:pt x="132" y="113"/>
                    <a:pt x="134" y="118"/>
                  </a:cubicBezTo>
                  <a:cubicBezTo>
                    <a:pt x="138" y="125"/>
                    <a:pt x="143" y="131"/>
                    <a:pt x="148" y="137"/>
                  </a:cubicBezTo>
                  <a:cubicBezTo>
                    <a:pt x="158" y="151"/>
                    <a:pt x="158" y="151"/>
                    <a:pt x="158" y="151"/>
                  </a:cubicBezTo>
                  <a:cubicBezTo>
                    <a:pt x="166" y="163"/>
                    <a:pt x="169" y="173"/>
                    <a:pt x="169" y="186"/>
                  </a:cubicBezTo>
                  <a:cubicBezTo>
                    <a:pt x="170" y="194"/>
                    <a:pt x="170" y="194"/>
                    <a:pt x="170" y="194"/>
                  </a:cubicBezTo>
                  <a:cubicBezTo>
                    <a:pt x="170" y="199"/>
                    <a:pt x="171" y="203"/>
                    <a:pt x="173" y="206"/>
                  </a:cubicBezTo>
                  <a:cubicBezTo>
                    <a:pt x="174" y="208"/>
                    <a:pt x="175" y="209"/>
                    <a:pt x="177" y="208"/>
                  </a:cubicBezTo>
                  <a:cubicBezTo>
                    <a:pt x="178" y="208"/>
                    <a:pt x="179" y="207"/>
                    <a:pt x="179" y="206"/>
                  </a:cubicBezTo>
                  <a:cubicBezTo>
                    <a:pt x="179" y="206"/>
                    <a:pt x="181" y="197"/>
                    <a:pt x="181" y="197"/>
                  </a:cubicBezTo>
                  <a:cubicBezTo>
                    <a:pt x="181" y="196"/>
                    <a:pt x="181" y="196"/>
                    <a:pt x="181" y="196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5" y="168"/>
                    <a:pt x="185" y="168"/>
                    <a:pt x="185" y="168"/>
                  </a:cubicBezTo>
                  <a:cubicBezTo>
                    <a:pt x="186" y="160"/>
                    <a:pt x="188" y="151"/>
                    <a:pt x="186" y="144"/>
                  </a:cubicBezTo>
                  <a:cubicBezTo>
                    <a:pt x="185" y="137"/>
                    <a:pt x="183" y="132"/>
                    <a:pt x="181" y="126"/>
                  </a:cubicBezTo>
                  <a:cubicBezTo>
                    <a:pt x="178" y="117"/>
                    <a:pt x="175" y="107"/>
                    <a:pt x="174" y="97"/>
                  </a:cubicBezTo>
                  <a:cubicBezTo>
                    <a:pt x="174" y="87"/>
                    <a:pt x="177" y="78"/>
                    <a:pt x="180" y="70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3" y="61"/>
                    <a:pt x="186" y="54"/>
                    <a:pt x="185" y="4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5"/>
                    <a:pt x="186" y="25"/>
                    <a:pt x="186" y="25"/>
                  </a:cubicBezTo>
                  <a:cubicBezTo>
                    <a:pt x="187" y="20"/>
                    <a:pt x="187" y="14"/>
                    <a:pt x="187" y="10"/>
                  </a:cubicBezTo>
                  <a:cubicBezTo>
                    <a:pt x="187" y="8"/>
                    <a:pt x="187" y="7"/>
                    <a:pt x="187" y="5"/>
                  </a:cubicBezTo>
                  <a:cubicBezTo>
                    <a:pt x="188" y="5"/>
                    <a:pt x="189" y="5"/>
                    <a:pt x="190" y="4"/>
                  </a:cubicBezTo>
                  <a:close/>
                  <a:moveTo>
                    <a:pt x="186" y="4"/>
                  </a:moveTo>
                  <a:cubicBezTo>
                    <a:pt x="186" y="4"/>
                    <a:pt x="186" y="4"/>
                    <a:pt x="186" y="4"/>
                  </a:cubicBezTo>
                  <a:cubicBezTo>
                    <a:pt x="186" y="4"/>
                    <a:pt x="186" y="4"/>
                    <a:pt x="186" y="4"/>
                  </a:cubicBezTo>
                  <a:cubicBezTo>
                    <a:pt x="186" y="4"/>
                    <a:pt x="186" y="4"/>
                    <a:pt x="18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667">
              <a:extLst>
                <a:ext uri="{FF2B5EF4-FFF2-40B4-BE49-F238E27FC236}">
                  <a16:creationId xmlns:a16="http://schemas.microsoft.com/office/drawing/2014/main" id="{117A5168-375A-46E0-8B12-18924B9035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3" y="1960"/>
              <a:ext cx="82" cy="179"/>
            </a:xfrm>
            <a:custGeom>
              <a:avLst/>
              <a:gdLst>
                <a:gd name="T0" fmla="*/ 12 w 33"/>
                <a:gd name="T1" fmla="*/ 0 h 67"/>
                <a:gd name="T2" fmla="*/ 0 w 33"/>
                <a:gd name="T3" fmla="*/ 35 h 67"/>
                <a:gd name="T4" fmla="*/ 30 w 33"/>
                <a:gd name="T5" fmla="*/ 422 h 67"/>
                <a:gd name="T6" fmla="*/ 75 w 33"/>
                <a:gd name="T7" fmla="*/ 628 h 67"/>
                <a:gd name="T8" fmla="*/ 124 w 33"/>
                <a:gd name="T9" fmla="*/ 799 h 67"/>
                <a:gd name="T10" fmla="*/ 137 w 33"/>
                <a:gd name="T11" fmla="*/ 1029 h 67"/>
                <a:gd name="T12" fmla="*/ 166 w 33"/>
                <a:gd name="T13" fmla="*/ 1242 h 67"/>
                <a:gd name="T14" fmla="*/ 186 w 33"/>
                <a:gd name="T15" fmla="*/ 1256 h 67"/>
                <a:gd name="T16" fmla="*/ 258 w 33"/>
                <a:gd name="T17" fmla="*/ 1277 h 67"/>
                <a:gd name="T18" fmla="*/ 291 w 33"/>
                <a:gd name="T19" fmla="*/ 1256 h 67"/>
                <a:gd name="T20" fmla="*/ 291 w 33"/>
                <a:gd name="T21" fmla="*/ 1242 h 67"/>
                <a:gd name="T22" fmla="*/ 291 w 33"/>
                <a:gd name="T23" fmla="*/ 1242 h 67"/>
                <a:gd name="T24" fmla="*/ 258 w 33"/>
                <a:gd name="T25" fmla="*/ 1013 h 67"/>
                <a:gd name="T26" fmla="*/ 258 w 33"/>
                <a:gd name="T27" fmla="*/ 956 h 67"/>
                <a:gd name="T28" fmla="*/ 258 w 33"/>
                <a:gd name="T29" fmla="*/ 935 h 67"/>
                <a:gd name="T30" fmla="*/ 383 w 33"/>
                <a:gd name="T31" fmla="*/ 743 h 67"/>
                <a:gd name="T32" fmla="*/ 507 w 33"/>
                <a:gd name="T33" fmla="*/ 534 h 67"/>
                <a:gd name="T34" fmla="*/ 507 w 33"/>
                <a:gd name="T35" fmla="*/ 534 h 67"/>
                <a:gd name="T36" fmla="*/ 507 w 33"/>
                <a:gd name="T37" fmla="*/ 534 h 67"/>
                <a:gd name="T38" fmla="*/ 507 w 33"/>
                <a:gd name="T39" fmla="*/ 534 h 67"/>
                <a:gd name="T40" fmla="*/ 507 w 33"/>
                <a:gd name="T41" fmla="*/ 513 h 67"/>
                <a:gd name="T42" fmla="*/ 494 w 33"/>
                <a:gd name="T43" fmla="*/ 478 h 67"/>
                <a:gd name="T44" fmla="*/ 462 w 33"/>
                <a:gd name="T45" fmla="*/ 492 h 67"/>
                <a:gd name="T46" fmla="*/ 370 w 33"/>
                <a:gd name="T47" fmla="*/ 593 h 67"/>
                <a:gd name="T48" fmla="*/ 308 w 33"/>
                <a:gd name="T49" fmla="*/ 628 h 67"/>
                <a:gd name="T50" fmla="*/ 291 w 33"/>
                <a:gd name="T51" fmla="*/ 649 h 67"/>
                <a:gd name="T52" fmla="*/ 229 w 33"/>
                <a:gd name="T53" fmla="*/ 705 h 67"/>
                <a:gd name="T54" fmla="*/ 199 w 33"/>
                <a:gd name="T55" fmla="*/ 649 h 67"/>
                <a:gd name="T56" fmla="*/ 186 w 33"/>
                <a:gd name="T57" fmla="*/ 593 h 67"/>
                <a:gd name="T58" fmla="*/ 166 w 33"/>
                <a:gd name="T59" fmla="*/ 572 h 67"/>
                <a:gd name="T60" fmla="*/ 124 w 33"/>
                <a:gd name="T61" fmla="*/ 401 h 67"/>
                <a:gd name="T62" fmla="*/ 42 w 33"/>
                <a:gd name="T63" fmla="*/ 21 h 67"/>
                <a:gd name="T64" fmla="*/ 12 w 33"/>
                <a:gd name="T65" fmla="*/ 0 h 67"/>
                <a:gd name="T66" fmla="*/ 186 w 33"/>
                <a:gd name="T67" fmla="*/ 1029 h 67"/>
                <a:gd name="T68" fmla="*/ 166 w 33"/>
                <a:gd name="T69" fmla="*/ 785 h 67"/>
                <a:gd name="T70" fmla="*/ 124 w 33"/>
                <a:gd name="T71" fmla="*/ 606 h 67"/>
                <a:gd name="T72" fmla="*/ 92 w 33"/>
                <a:gd name="T73" fmla="*/ 492 h 67"/>
                <a:gd name="T74" fmla="*/ 124 w 33"/>
                <a:gd name="T75" fmla="*/ 593 h 67"/>
                <a:gd name="T76" fmla="*/ 137 w 33"/>
                <a:gd name="T77" fmla="*/ 628 h 67"/>
                <a:gd name="T78" fmla="*/ 154 w 33"/>
                <a:gd name="T79" fmla="*/ 684 h 67"/>
                <a:gd name="T80" fmla="*/ 186 w 33"/>
                <a:gd name="T81" fmla="*/ 743 h 67"/>
                <a:gd name="T82" fmla="*/ 216 w 33"/>
                <a:gd name="T83" fmla="*/ 799 h 67"/>
                <a:gd name="T84" fmla="*/ 246 w 33"/>
                <a:gd name="T85" fmla="*/ 785 h 67"/>
                <a:gd name="T86" fmla="*/ 321 w 33"/>
                <a:gd name="T87" fmla="*/ 705 h 67"/>
                <a:gd name="T88" fmla="*/ 340 w 33"/>
                <a:gd name="T89" fmla="*/ 684 h 67"/>
                <a:gd name="T90" fmla="*/ 340 w 33"/>
                <a:gd name="T91" fmla="*/ 684 h 67"/>
                <a:gd name="T92" fmla="*/ 370 w 33"/>
                <a:gd name="T93" fmla="*/ 671 h 67"/>
                <a:gd name="T94" fmla="*/ 353 w 33"/>
                <a:gd name="T95" fmla="*/ 684 h 67"/>
                <a:gd name="T96" fmla="*/ 199 w 33"/>
                <a:gd name="T97" fmla="*/ 935 h 67"/>
                <a:gd name="T98" fmla="*/ 199 w 33"/>
                <a:gd name="T99" fmla="*/ 956 h 67"/>
                <a:gd name="T100" fmla="*/ 199 w 33"/>
                <a:gd name="T101" fmla="*/ 956 h 67"/>
                <a:gd name="T102" fmla="*/ 216 w 33"/>
                <a:gd name="T103" fmla="*/ 1013 h 67"/>
                <a:gd name="T104" fmla="*/ 229 w 33"/>
                <a:gd name="T105" fmla="*/ 1200 h 67"/>
                <a:gd name="T106" fmla="*/ 216 w 33"/>
                <a:gd name="T107" fmla="*/ 1200 h 67"/>
                <a:gd name="T108" fmla="*/ 186 w 33"/>
                <a:gd name="T109" fmla="*/ 1029 h 67"/>
                <a:gd name="T110" fmla="*/ 340 w 33"/>
                <a:gd name="T111" fmla="*/ 684 h 67"/>
                <a:gd name="T112" fmla="*/ 340 w 33"/>
                <a:gd name="T113" fmla="*/ 684 h 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3" h="67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19"/>
                    <a:pt x="2" y="22"/>
                  </a:cubicBezTo>
                  <a:cubicBezTo>
                    <a:pt x="2" y="25"/>
                    <a:pt x="3" y="30"/>
                    <a:pt x="5" y="33"/>
                  </a:cubicBezTo>
                  <a:cubicBezTo>
                    <a:pt x="6" y="36"/>
                    <a:pt x="7" y="39"/>
                    <a:pt x="8" y="42"/>
                  </a:cubicBezTo>
                  <a:cubicBezTo>
                    <a:pt x="9" y="46"/>
                    <a:pt x="9" y="50"/>
                    <a:pt x="9" y="54"/>
                  </a:cubicBezTo>
                  <a:cubicBezTo>
                    <a:pt x="9" y="59"/>
                    <a:pt x="9" y="60"/>
                    <a:pt x="11" y="65"/>
                  </a:cubicBezTo>
                  <a:cubicBezTo>
                    <a:pt x="11" y="66"/>
                    <a:pt x="12" y="66"/>
                    <a:pt x="12" y="66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8" y="67"/>
                    <a:pt x="19" y="66"/>
                  </a:cubicBezTo>
                  <a:cubicBezTo>
                    <a:pt x="19" y="66"/>
                    <a:pt x="19" y="66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0"/>
                    <a:pt x="17" y="58"/>
                    <a:pt x="17" y="53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45"/>
                    <a:pt x="20" y="42"/>
                    <a:pt x="25" y="39"/>
                  </a:cubicBezTo>
                  <a:cubicBezTo>
                    <a:pt x="29" y="36"/>
                    <a:pt x="31" y="32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2" y="25"/>
                  </a:cubicBezTo>
                  <a:cubicBezTo>
                    <a:pt x="31" y="25"/>
                    <a:pt x="30" y="25"/>
                    <a:pt x="30" y="26"/>
                  </a:cubicBezTo>
                  <a:cubicBezTo>
                    <a:pt x="29" y="28"/>
                    <a:pt x="26" y="30"/>
                    <a:pt x="24" y="31"/>
                  </a:cubicBezTo>
                  <a:cubicBezTo>
                    <a:pt x="24" y="31"/>
                    <a:pt x="20" y="33"/>
                    <a:pt x="20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6" y="36"/>
                    <a:pt x="15" y="37"/>
                  </a:cubicBezTo>
                  <a:cubicBezTo>
                    <a:pt x="14" y="36"/>
                    <a:pt x="13" y="34"/>
                    <a:pt x="13" y="34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7"/>
                    <a:pt x="9" y="24"/>
                    <a:pt x="8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2" y="54"/>
                  </a:moveTo>
                  <a:cubicBezTo>
                    <a:pt x="12" y="49"/>
                    <a:pt x="12" y="45"/>
                    <a:pt x="11" y="41"/>
                  </a:cubicBezTo>
                  <a:cubicBezTo>
                    <a:pt x="11" y="38"/>
                    <a:pt x="9" y="35"/>
                    <a:pt x="8" y="32"/>
                  </a:cubicBezTo>
                  <a:cubicBezTo>
                    <a:pt x="7" y="30"/>
                    <a:pt x="7" y="28"/>
                    <a:pt x="6" y="26"/>
                  </a:cubicBezTo>
                  <a:cubicBezTo>
                    <a:pt x="7" y="28"/>
                    <a:pt x="7" y="29"/>
                    <a:pt x="8" y="3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3" y="41"/>
                    <a:pt x="14" y="42"/>
                  </a:cubicBezTo>
                  <a:cubicBezTo>
                    <a:pt x="15" y="42"/>
                    <a:pt x="15" y="41"/>
                    <a:pt x="16" y="41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3" y="36"/>
                    <a:pt x="24" y="35"/>
                  </a:cubicBezTo>
                  <a:cubicBezTo>
                    <a:pt x="24" y="35"/>
                    <a:pt x="23" y="36"/>
                    <a:pt x="23" y="36"/>
                  </a:cubicBezTo>
                  <a:cubicBezTo>
                    <a:pt x="18" y="40"/>
                    <a:pt x="13" y="43"/>
                    <a:pt x="13" y="49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1"/>
                    <a:pt x="14" y="53"/>
                    <a:pt x="14" y="53"/>
                  </a:cubicBezTo>
                  <a:cubicBezTo>
                    <a:pt x="14" y="58"/>
                    <a:pt x="14" y="60"/>
                    <a:pt x="15" y="63"/>
                  </a:cubicBezTo>
                  <a:cubicBezTo>
                    <a:pt x="15" y="63"/>
                    <a:pt x="14" y="63"/>
                    <a:pt x="14" y="63"/>
                  </a:cubicBezTo>
                  <a:cubicBezTo>
                    <a:pt x="13" y="59"/>
                    <a:pt x="13" y="58"/>
                    <a:pt x="12" y="54"/>
                  </a:cubicBezTo>
                  <a:close/>
                  <a:moveTo>
                    <a:pt x="22" y="36"/>
                  </a:moveTo>
                  <a:cubicBezTo>
                    <a:pt x="22" y="36"/>
                    <a:pt x="22" y="36"/>
                    <a:pt x="22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Oval 668">
              <a:extLst>
                <a:ext uri="{FF2B5EF4-FFF2-40B4-BE49-F238E27FC236}">
                  <a16:creationId xmlns:a16="http://schemas.microsoft.com/office/drawing/2014/main" id="{6E090071-8F31-40FB-B4AE-BCFF2D31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8" y="2085"/>
              <a:ext cx="25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4" name="Freeform 669">
              <a:extLst>
                <a:ext uri="{FF2B5EF4-FFF2-40B4-BE49-F238E27FC236}">
                  <a16:creationId xmlns:a16="http://schemas.microsoft.com/office/drawing/2014/main" id="{CC463755-1CE2-469B-B57A-04CBA87427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3" y="2088"/>
              <a:ext cx="15" cy="11"/>
            </a:xfrm>
            <a:custGeom>
              <a:avLst/>
              <a:gdLst>
                <a:gd name="T0" fmla="*/ 0 w 6"/>
                <a:gd name="T1" fmla="*/ 47 h 4"/>
                <a:gd name="T2" fmla="*/ 50 w 6"/>
                <a:gd name="T3" fmla="*/ 83 h 4"/>
                <a:gd name="T4" fmla="*/ 95 w 6"/>
                <a:gd name="T5" fmla="*/ 47 h 4"/>
                <a:gd name="T6" fmla="*/ 50 w 6"/>
                <a:gd name="T7" fmla="*/ 0 h 4"/>
                <a:gd name="T8" fmla="*/ 0 w 6"/>
                <a:gd name="T9" fmla="*/ 47 h 4"/>
                <a:gd name="T10" fmla="*/ 50 w 6"/>
                <a:gd name="T11" fmla="*/ 47 h 4"/>
                <a:gd name="T12" fmla="*/ 50 w 6"/>
                <a:gd name="T13" fmla="*/ 47 h 4"/>
                <a:gd name="T14" fmla="*/ 50 w 6"/>
                <a:gd name="T15" fmla="*/ 47 h 4"/>
                <a:gd name="T16" fmla="*/ 50 w 6"/>
                <a:gd name="T17" fmla="*/ 61 h 4"/>
                <a:gd name="T18" fmla="*/ 50 w 6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Freeform 670">
              <a:extLst>
                <a:ext uri="{FF2B5EF4-FFF2-40B4-BE49-F238E27FC236}">
                  <a16:creationId xmlns:a16="http://schemas.microsoft.com/office/drawing/2014/main" id="{CCC1A919-81DF-4D2B-AF86-A5A467E26C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" y="2109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50 w 6"/>
                <a:gd name="T3" fmla="*/ 109 h 5"/>
                <a:gd name="T4" fmla="*/ 95 w 6"/>
                <a:gd name="T5" fmla="*/ 48 h 5"/>
                <a:gd name="T6" fmla="*/ 50 w 6"/>
                <a:gd name="T7" fmla="*/ 0 h 5"/>
                <a:gd name="T8" fmla="*/ 0 w 6"/>
                <a:gd name="T9" fmla="*/ 48 h 5"/>
                <a:gd name="T10" fmla="*/ 50 w 6"/>
                <a:gd name="T11" fmla="*/ 48 h 5"/>
                <a:gd name="T12" fmla="*/ 50 w 6"/>
                <a:gd name="T13" fmla="*/ 48 h 5"/>
                <a:gd name="T14" fmla="*/ 63 w 6"/>
                <a:gd name="T15" fmla="*/ 48 h 5"/>
                <a:gd name="T16" fmla="*/ 50 w 6"/>
                <a:gd name="T17" fmla="*/ 62 h 5"/>
                <a:gd name="T18" fmla="*/ 50 w 6"/>
                <a:gd name="T19" fmla="*/ 4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1" y="5"/>
                    <a:pt x="3" y="5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6" name="Oval 671">
              <a:extLst>
                <a:ext uri="{FF2B5EF4-FFF2-40B4-BE49-F238E27FC236}">
                  <a16:creationId xmlns:a16="http://schemas.microsoft.com/office/drawing/2014/main" id="{D891BE92-E19C-437A-AF20-E951B439D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2125"/>
              <a:ext cx="20" cy="1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7" name="Freeform 672">
              <a:extLst>
                <a:ext uri="{FF2B5EF4-FFF2-40B4-BE49-F238E27FC236}">
                  <a16:creationId xmlns:a16="http://schemas.microsoft.com/office/drawing/2014/main" id="{0B8E10D9-679F-49FF-935E-83EF1A9D8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3" y="2128"/>
              <a:ext cx="15" cy="11"/>
            </a:xfrm>
            <a:custGeom>
              <a:avLst/>
              <a:gdLst>
                <a:gd name="T0" fmla="*/ 0 w 6"/>
                <a:gd name="T1" fmla="*/ 47 h 4"/>
                <a:gd name="T2" fmla="*/ 50 w 6"/>
                <a:gd name="T3" fmla="*/ 83 h 4"/>
                <a:gd name="T4" fmla="*/ 95 w 6"/>
                <a:gd name="T5" fmla="*/ 47 h 4"/>
                <a:gd name="T6" fmla="*/ 50 w 6"/>
                <a:gd name="T7" fmla="*/ 0 h 4"/>
                <a:gd name="T8" fmla="*/ 0 w 6"/>
                <a:gd name="T9" fmla="*/ 47 h 4"/>
                <a:gd name="T10" fmla="*/ 33 w 6"/>
                <a:gd name="T11" fmla="*/ 47 h 4"/>
                <a:gd name="T12" fmla="*/ 50 w 6"/>
                <a:gd name="T13" fmla="*/ 0 h 4"/>
                <a:gd name="T14" fmla="*/ 63 w 6"/>
                <a:gd name="T15" fmla="*/ 47 h 4"/>
                <a:gd name="T16" fmla="*/ 50 w 6"/>
                <a:gd name="T17" fmla="*/ 61 h 4"/>
                <a:gd name="T18" fmla="*/ 33 w 6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Freeform 673">
              <a:extLst>
                <a:ext uri="{FF2B5EF4-FFF2-40B4-BE49-F238E27FC236}">
                  <a16:creationId xmlns:a16="http://schemas.microsoft.com/office/drawing/2014/main" id="{50A6C451-4E35-4343-894C-11474C0E76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8" y="2368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0 w 6"/>
                <a:gd name="T3" fmla="*/ 77 h 6"/>
                <a:gd name="T4" fmla="*/ 0 w 6"/>
                <a:gd name="T5" fmla="*/ 77 h 6"/>
                <a:gd name="T6" fmla="*/ 63 w 6"/>
                <a:gd name="T7" fmla="*/ 93 h 6"/>
                <a:gd name="T8" fmla="*/ 95 w 6"/>
                <a:gd name="T9" fmla="*/ 35 h 6"/>
                <a:gd name="T10" fmla="*/ 50 w 6"/>
                <a:gd name="T11" fmla="*/ 21 h 6"/>
                <a:gd name="T12" fmla="*/ 50 w 6"/>
                <a:gd name="T13" fmla="*/ 56 h 6"/>
                <a:gd name="T14" fmla="*/ 50 w 6"/>
                <a:gd name="T15" fmla="*/ 56 h 6"/>
                <a:gd name="T16" fmla="*/ 50 w 6"/>
                <a:gd name="T17" fmla="*/ 56 h 6"/>
                <a:gd name="T18" fmla="*/ 50 w 6"/>
                <a:gd name="T19" fmla="*/ 56 h 6"/>
                <a:gd name="T20" fmla="*/ 50 w 6"/>
                <a:gd name="T21" fmla="*/ 56 h 6"/>
                <a:gd name="T22" fmla="*/ 50 w 6"/>
                <a:gd name="T23" fmla="*/ 56 h 6"/>
                <a:gd name="T24" fmla="*/ 50 w 6"/>
                <a:gd name="T25" fmla="*/ 77 h 6"/>
                <a:gd name="T26" fmla="*/ 50 w 6"/>
                <a:gd name="T27" fmla="*/ 56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4" y="5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6" y="1"/>
                    <a:pt x="5" y="0"/>
                    <a:pt x="3" y="1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674">
              <a:extLst>
                <a:ext uri="{FF2B5EF4-FFF2-40B4-BE49-F238E27FC236}">
                  <a16:creationId xmlns:a16="http://schemas.microsoft.com/office/drawing/2014/main" id="{2DC75908-4B00-40E2-B7F9-DE301EAE1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1453"/>
              <a:ext cx="323" cy="664"/>
            </a:xfrm>
            <a:custGeom>
              <a:avLst/>
              <a:gdLst>
                <a:gd name="T0" fmla="*/ 1850 w 129"/>
                <a:gd name="T1" fmla="*/ 3960 h 249"/>
                <a:gd name="T2" fmla="*/ 1880 w 129"/>
                <a:gd name="T3" fmla="*/ 4723 h 249"/>
                <a:gd name="T4" fmla="*/ 1976 w 129"/>
                <a:gd name="T5" fmla="*/ 4723 h 249"/>
                <a:gd name="T6" fmla="*/ 1943 w 129"/>
                <a:gd name="T7" fmla="*/ 3925 h 249"/>
                <a:gd name="T8" fmla="*/ 1913 w 129"/>
                <a:gd name="T9" fmla="*/ 3776 h 249"/>
                <a:gd name="T10" fmla="*/ 1868 w 129"/>
                <a:gd name="T11" fmla="*/ 3435 h 249"/>
                <a:gd name="T12" fmla="*/ 1650 w 129"/>
                <a:gd name="T13" fmla="*/ 2696 h 249"/>
                <a:gd name="T14" fmla="*/ 1430 w 129"/>
                <a:gd name="T15" fmla="*/ 1784 h 249"/>
                <a:gd name="T16" fmla="*/ 1284 w 129"/>
                <a:gd name="T17" fmla="*/ 1272 h 249"/>
                <a:gd name="T18" fmla="*/ 1209 w 129"/>
                <a:gd name="T19" fmla="*/ 1251 h 249"/>
                <a:gd name="T20" fmla="*/ 1209 w 129"/>
                <a:gd name="T21" fmla="*/ 1272 h 249"/>
                <a:gd name="T22" fmla="*/ 1004 w 129"/>
                <a:gd name="T23" fmla="*/ 1344 h 249"/>
                <a:gd name="T24" fmla="*/ 771 w 129"/>
                <a:gd name="T25" fmla="*/ 888 h 249"/>
                <a:gd name="T26" fmla="*/ 771 w 129"/>
                <a:gd name="T27" fmla="*/ 704 h 249"/>
                <a:gd name="T28" fmla="*/ 721 w 129"/>
                <a:gd name="T29" fmla="*/ 320 h 249"/>
                <a:gd name="T30" fmla="*/ 626 w 129"/>
                <a:gd name="T31" fmla="*/ 227 h 249"/>
                <a:gd name="T32" fmla="*/ 458 w 129"/>
                <a:gd name="T33" fmla="*/ 0 h 249"/>
                <a:gd name="T34" fmla="*/ 596 w 129"/>
                <a:gd name="T35" fmla="*/ 285 h 249"/>
                <a:gd name="T36" fmla="*/ 659 w 129"/>
                <a:gd name="T37" fmla="*/ 376 h 249"/>
                <a:gd name="T38" fmla="*/ 689 w 129"/>
                <a:gd name="T39" fmla="*/ 704 h 249"/>
                <a:gd name="T40" fmla="*/ 689 w 129"/>
                <a:gd name="T41" fmla="*/ 909 h 249"/>
                <a:gd name="T42" fmla="*/ 739 w 129"/>
                <a:gd name="T43" fmla="*/ 1101 h 249"/>
                <a:gd name="T44" fmla="*/ 739 w 129"/>
                <a:gd name="T45" fmla="*/ 1117 h 249"/>
                <a:gd name="T46" fmla="*/ 396 w 129"/>
                <a:gd name="T47" fmla="*/ 1080 h 249"/>
                <a:gd name="T48" fmla="*/ 0 w 129"/>
                <a:gd name="T49" fmla="*/ 968 h 249"/>
                <a:gd name="T50" fmla="*/ 408 w 129"/>
                <a:gd name="T51" fmla="*/ 1160 h 249"/>
                <a:gd name="T52" fmla="*/ 816 w 129"/>
                <a:gd name="T53" fmla="*/ 1272 h 249"/>
                <a:gd name="T54" fmla="*/ 846 w 129"/>
                <a:gd name="T55" fmla="*/ 1331 h 249"/>
                <a:gd name="T56" fmla="*/ 992 w 129"/>
                <a:gd name="T57" fmla="*/ 1443 h 249"/>
                <a:gd name="T58" fmla="*/ 1222 w 129"/>
                <a:gd name="T59" fmla="*/ 1365 h 249"/>
                <a:gd name="T60" fmla="*/ 1222 w 129"/>
                <a:gd name="T61" fmla="*/ 1309 h 249"/>
                <a:gd name="T62" fmla="*/ 1242 w 129"/>
                <a:gd name="T63" fmla="*/ 1387 h 249"/>
                <a:gd name="T64" fmla="*/ 1242 w 129"/>
                <a:gd name="T65" fmla="*/ 1387 h 249"/>
                <a:gd name="T66" fmla="*/ 1317 w 129"/>
                <a:gd name="T67" fmla="*/ 1800 h 249"/>
                <a:gd name="T68" fmla="*/ 1567 w 129"/>
                <a:gd name="T69" fmla="*/ 2765 h 249"/>
                <a:gd name="T70" fmla="*/ 1775 w 129"/>
                <a:gd name="T71" fmla="*/ 3448 h 249"/>
                <a:gd name="T72" fmla="*/ 1818 w 129"/>
                <a:gd name="T73" fmla="*/ 3789 h 249"/>
                <a:gd name="T74" fmla="*/ 1850 w 129"/>
                <a:gd name="T75" fmla="*/ 3960 h 2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9" h="249">
                  <a:moveTo>
                    <a:pt x="118" y="209"/>
                  </a:moveTo>
                  <a:cubicBezTo>
                    <a:pt x="121" y="219"/>
                    <a:pt x="123" y="237"/>
                    <a:pt x="120" y="249"/>
                  </a:cubicBezTo>
                  <a:cubicBezTo>
                    <a:pt x="126" y="249"/>
                    <a:pt x="126" y="249"/>
                    <a:pt x="126" y="249"/>
                  </a:cubicBezTo>
                  <a:cubicBezTo>
                    <a:pt x="129" y="235"/>
                    <a:pt x="127" y="217"/>
                    <a:pt x="124" y="207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1" y="193"/>
                    <a:pt x="120" y="187"/>
                    <a:pt x="119" y="181"/>
                  </a:cubicBezTo>
                  <a:cubicBezTo>
                    <a:pt x="118" y="167"/>
                    <a:pt x="116" y="154"/>
                    <a:pt x="105" y="142"/>
                  </a:cubicBezTo>
                  <a:cubicBezTo>
                    <a:pt x="96" y="132"/>
                    <a:pt x="93" y="111"/>
                    <a:pt x="91" y="94"/>
                  </a:cubicBezTo>
                  <a:cubicBezTo>
                    <a:pt x="89" y="78"/>
                    <a:pt x="87" y="70"/>
                    <a:pt x="82" y="67"/>
                  </a:cubicBezTo>
                  <a:cubicBezTo>
                    <a:pt x="81" y="66"/>
                    <a:pt x="79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3" y="70"/>
                    <a:pt x="68" y="73"/>
                    <a:pt x="64" y="71"/>
                  </a:cubicBezTo>
                  <a:cubicBezTo>
                    <a:pt x="56" y="68"/>
                    <a:pt x="50" y="55"/>
                    <a:pt x="49" y="47"/>
                  </a:cubicBezTo>
                  <a:cubicBezTo>
                    <a:pt x="48" y="44"/>
                    <a:pt x="49" y="41"/>
                    <a:pt x="49" y="37"/>
                  </a:cubicBezTo>
                  <a:cubicBezTo>
                    <a:pt x="49" y="30"/>
                    <a:pt x="50" y="23"/>
                    <a:pt x="46" y="17"/>
                  </a:cubicBezTo>
                  <a:cubicBezTo>
                    <a:pt x="45" y="15"/>
                    <a:pt x="42" y="13"/>
                    <a:pt x="40" y="12"/>
                  </a:cubicBezTo>
                  <a:cubicBezTo>
                    <a:pt x="37" y="9"/>
                    <a:pt x="31" y="7"/>
                    <a:pt x="29" y="0"/>
                  </a:cubicBezTo>
                  <a:cubicBezTo>
                    <a:pt x="31" y="9"/>
                    <a:pt x="34" y="13"/>
                    <a:pt x="38" y="15"/>
                  </a:cubicBezTo>
                  <a:cubicBezTo>
                    <a:pt x="39" y="17"/>
                    <a:pt x="41" y="18"/>
                    <a:pt x="42" y="20"/>
                  </a:cubicBezTo>
                  <a:cubicBezTo>
                    <a:pt x="45" y="25"/>
                    <a:pt x="45" y="31"/>
                    <a:pt x="44" y="37"/>
                  </a:cubicBezTo>
                  <a:cubicBezTo>
                    <a:pt x="44" y="41"/>
                    <a:pt x="44" y="44"/>
                    <a:pt x="44" y="48"/>
                  </a:cubicBezTo>
                  <a:cubicBezTo>
                    <a:pt x="45" y="51"/>
                    <a:pt x="46" y="54"/>
                    <a:pt x="47" y="58"/>
                  </a:cubicBezTo>
                  <a:cubicBezTo>
                    <a:pt x="47" y="58"/>
                    <a:pt x="47" y="59"/>
                    <a:pt x="47" y="59"/>
                  </a:cubicBezTo>
                  <a:cubicBezTo>
                    <a:pt x="40" y="55"/>
                    <a:pt x="35" y="55"/>
                    <a:pt x="25" y="57"/>
                  </a:cubicBezTo>
                  <a:cubicBezTo>
                    <a:pt x="14" y="59"/>
                    <a:pt x="8" y="60"/>
                    <a:pt x="0" y="51"/>
                  </a:cubicBezTo>
                  <a:cubicBezTo>
                    <a:pt x="9" y="62"/>
                    <a:pt x="14" y="64"/>
                    <a:pt x="26" y="61"/>
                  </a:cubicBezTo>
                  <a:cubicBezTo>
                    <a:pt x="37" y="59"/>
                    <a:pt x="41" y="60"/>
                    <a:pt x="52" y="67"/>
                  </a:cubicBezTo>
                  <a:cubicBezTo>
                    <a:pt x="52" y="67"/>
                    <a:pt x="54" y="69"/>
                    <a:pt x="54" y="70"/>
                  </a:cubicBezTo>
                  <a:cubicBezTo>
                    <a:pt x="57" y="72"/>
                    <a:pt x="60" y="74"/>
                    <a:pt x="63" y="76"/>
                  </a:cubicBezTo>
                  <a:cubicBezTo>
                    <a:pt x="66" y="77"/>
                    <a:pt x="72" y="78"/>
                    <a:pt x="78" y="7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1" y="74"/>
                    <a:pt x="83" y="86"/>
                    <a:pt x="84" y="95"/>
                  </a:cubicBezTo>
                  <a:cubicBezTo>
                    <a:pt x="87" y="113"/>
                    <a:pt x="90" y="135"/>
                    <a:pt x="100" y="146"/>
                  </a:cubicBezTo>
                  <a:cubicBezTo>
                    <a:pt x="110" y="157"/>
                    <a:pt x="111" y="168"/>
                    <a:pt x="113" y="182"/>
                  </a:cubicBezTo>
                  <a:cubicBezTo>
                    <a:pt x="113" y="188"/>
                    <a:pt x="114" y="194"/>
                    <a:pt x="116" y="200"/>
                  </a:cubicBezTo>
                  <a:lnTo>
                    <a:pt x="118" y="209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0" name="Freeform 675">
              <a:extLst>
                <a:ext uri="{FF2B5EF4-FFF2-40B4-BE49-F238E27FC236}">
                  <a16:creationId xmlns:a16="http://schemas.microsoft.com/office/drawing/2014/main" id="{19A497C5-0297-440F-9C4E-BACD32344C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0" y="1629"/>
              <a:ext cx="128" cy="486"/>
            </a:xfrm>
            <a:custGeom>
              <a:avLst/>
              <a:gdLst>
                <a:gd name="T0" fmla="*/ 725 w 51"/>
                <a:gd name="T1" fmla="*/ 2689 h 182"/>
                <a:gd name="T2" fmla="*/ 693 w 51"/>
                <a:gd name="T3" fmla="*/ 2531 h 182"/>
                <a:gd name="T4" fmla="*/ 650 w 51"/>
                <a:gd name="T5" fmla="*/ 2190 h 182"/>
                <a:gd name="T6" fmla="*/ 429 w 51"/>
                <a:gd name="T7" fmla="*/ 1447 h 182"/>
                <a:gd name="T8" fmla="*/ 208 w 51"/>
                <a:gd name="T9" fmla="*/ 534 h 182"/>
                <a:gd name="T10" fmla="*/ 63 w 51"/>
                <a:gd name="T11" fmla="*/ 21 h 182"/>
                <a:gd name="T12" fmla="*/ 0 w 51"/>
                <a:gd name="T13" fmla="*/ 0 h 182"/>
                <a:gd name="T14" fmla="*/ 0 w 51"/>
                <a:gd name="T15" fmla="*/ 77 h 182"/>
                <a:gd name="T16" fmla="*/ 20 w 51"/>
                <a:gd name="T17" fmla="*/ 136 h 182"/>
                <a:gd name="T18" fmla="*/ 20 w 51"/>
                <a:gd name="T19" fmla="*/ 136 h 182"/>
                <a:gd name="T20" fmla="*/ 95 w 51"/>
                <a:gd name="T21" fmla="*/ 550 h 182"/>
                <a:gd name="T22" fmla="*/ 346 w 51"/>
                <a:gd name="T23" fmla="*/ 1525 h 182"/>
                <a:gd name="T24" fmla="*/ 555 w 51"/>
                <a:gd name="T25" fmla="*/ 2211 h 182"/>
                <a:gd name="T26" fmla="*/ 597 w 51"/>
                <a:gd name="T27" fmla="*/ 2553 h 182"/>
                <a:gd name="T28" fmla="*/ 630 w 51"/>
                <a:gd name="T29" fmla="*/ 2724 h 182"/>
                <a:gd name="T30" fmla="*/ 680 w 51"/>
                <a:gd name="T31" fmla="*/ 3373 h 182"/>
                <a:gd name="T32" fmla="*/ 663 w 51"/>
                <a:gd name="T33" fmla="*/ 3445 h 182"/>
                <a:gd name="T34" fmla="*/ 776 w 51"/>
                <a:gd name="T35" fmla="*/ 3466 h 182"/>
                <a:gd name="T36" fmla="*/ 776 w 51"/>
                <a:gd name="T37" fmla="*/ 3373 h 182"/>
                <a:gd name="T38" fmla="*/ 725 w 51"/>
                <a:gd name="T39" fmla="*/ 2689 h 182"/>
                <a:gd name="T40" fmla="*/ 0 w 51"/>
                <a:gd name="T41" fmla="*/ 115 h 182"/>
                <a:gd name="T42" fmla="*/ 0 w 51"/>
                <a:gd name="T43" fmla="*/ 115 h 182"/>
                <a:gd name="T44" fmla="*/ 0 w 51"/>
                <a:gd name="T45" fmla="*/ 115 h 182"/>
                <a:gd name="T46" fmla="*/ 0 w 51"/>
                <a:gd name="T47" fmla="*/ 115 h 18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1" h="182">
                  <a:moveTo>
                    <a:pt x="46" y="141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3" y="127"/>
                    <a:pt x="42" y="121"/>
                    <a:pt x="41" y="115"/>
                  </a:cubicBezTo>
                  <a:cubicBezTo>
                    <a:pt x="40" y="101"/>
                    <a:pt x="38" y="88"/>
                    <a:pt x="27" y="76"/>
                  </a:cubicBezTo>
                  <a:cubicBezTo>
                    <a:pt x="18" y="66"/>
                    <a:pt x="15" y="45"/>
                    <a:pt x="13" y="28"/>
                  </a:cubicBezTo>
                  <a:cubicBezTo>
                    <a:pt x="11" y="12"/>
                    <a:pt x="9" y="4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5" y="20"/>
                    <a:pt x="6" y="29"/>
                  </a:cubicBezTo>
                  <a:cubicBezTo>
                    <a:pt x="9" y="47"/>
                    <a:pt x="12" y="69"/>
                    <a:pt x="22" y="80"/>
                  </a:cubicBezTo>
                  <a:cubicBezTo>
                    <a:pt x="32" y="91"/>
                    <a:pt x="33" y="102"/>
                    <a:pt x="35" y="116"/>
                  </a:cubicBezTo>
                  <a:cubicBezTo>
                    <a:pt x="35" y="122"/>
                    <a:pt x="36" y="128"/>
                    <a:pt x="38" y="134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2" y="151"/>
                    <a:pt x="44" y="166"/>
                    <a:pt x="43" y="177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51" y="164"/>
                    <a:pt x="49" y="149"/>
                    <a:pt x="46" y="141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676">
              <a:extLst>
                <a:ext uri="{FF2B5EF4-FFF2-40B4-BE49-F238E27FC236}">
                  <a16:creationId xmlns:a16="http://schemas.microsoft.com/office/drawing/2014/main" id="{63400A58-A48A-49AD-9E25-50E4DA2E0D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1424"/>
              <a:ext cx="338" cy="669"/>
            </a:xfrm>
            <a:custGeom>
              <a:avLst/>
              <a:gdLst>
                <a:gd name="T0" fmla="*/ 676 w 135"/>
                <a:gd name="T1" fmla="*/ 2764 h 251"/>
                <a:gd name="T2" fmla="*/ 709 w 135"/>
                <a:gd name="T3" fmla="*/ 2913 h 251"/>
                <a:gd name="T4" fmla="*/ 1022 w 135"/>
                <a:gd name="T5" fmla="*/ 3025 h 251"/>
                <a:gd name="T6" fmla="*/ 1460 w 135"/>
                <a:gd name="T7" fmla="*/ 3388 h 251"/>
                <a:gd name="T8" fmla="*/ 1713 w 135"/>
                <a:gd name="T9" fmla="*/ 3596 h 251"/>
                <a:gd name="T10" fmla="*/ 1743 w 135"/>
                <a:gd name="T11" fmla="*/ 3524 h 251"/>
                <a:gd name="T12" fmla="*/ 1522 w 135"/>
                <a:gd name="T13" fmla="*/ 3332 h 251"/>
                <a:gd name="T14" fmla="*/ 1147 w 135"/>
                <a:gd name="T15" fmla="*/ 2956 h 251"/>
                <a:gd name="T16" fmla="*/ 1460 w 135"/>
                <a:gd name="T17" fmla="*/ 2351 h 251"/>
                <a:gd name="T18" fmla="*/ 1492 w 135"/>
                <a:gd name="T19" fmla="*/ 2252 h 251"/>
                <a:gd name="T20" fmla="*/ 1805 w 135"/>
                <a:gd name="T21" fmla="*/ 2026 h 251"/>
                <a:gd name="T22" fmla="*/ 2118 w 135"/>
                <a:gd name="T23" fmla="*/ 1626 h 251"/>
                <a:gd name="T24" fmla="*/ 1775 w 135"/>
                <a:gd name="T25" fmla="*/ 1954 h 251"/>
                <a:gd name="T26" fmla="*/ 1535 w 135"/>
                <a:gd name="T27" fmla="*/ 2047 h 251"/>
                <a:gd name="T28" fmla="*/ 1522 w 135"/>
                <a:gd name="T29" fmla="*/ 1954 h 251"/>
                <a:gd name="T30" fmla="*/ 1680 w 135"/>
                <a:gd name="T31" fmla="*/ 1535 h 251"/>
                <a:gd name="T32" fmla="*/ 1617 w 135"/>
                <a:gd name="T33" fmla="*/ 1498 h 251"/>
                <a:gd name="T34" fmla="*/ 1460 w 135"/>
                <a:gd name="T35" fmla="*/ 1932 h 251"/>
                <a:gd name="T36" fmla="*/ 1397 w 135"/>
                <a:gd name="T37" fmla="*/ 2308 h 251"/>
                <a:gd name="T38" fmla="*/ 771 w 135"/>
                <a:gd name="T39" fmla="*/ 2855 h 251"/>
                <a:gd name="T40" fmla="*/ 689 w 135"/>
                <a:gd name="T41" fmla="*/ 2743 h 251"/>
                <a:gd name="T42" fmla="*/ 396 w 135"/>
                <a:gd name="T43" fmla="*/ 3388 h 251"/>
                <a:gd name="T44" fmla="*/ 346 w 135"/>
                <a:gd name="T45" fmla="*/ 3332 h 251"/>
                <a:gd name="T46" fmla="*/ 283 w 135"/>
                <a:gd name="T47" fmla="*/ 2671 h 251"/>
                <a:gd name="T48" fmla="*/ 313 w 135"/>
                <a:gd name="T49" fmla="*/ 1229 h 251"/>
                <a:gd name="T50" fmla="*/ 238 w 135"/>
                <a:gd name="T51" fmla="*/ 682 h 251"/>
                <a:gd name="T52" fmla="*/ 20 w 135"/>
                <a:gd name="T53" fmla="*/ 0 h 251"/>
                <a:gd name="T54" fmla="*/ 175 w 135"/>
                <a:gd name="T55" fmla="*/ 738 h 251"/>
                <a:gd name="T56" fmla="*/ 238 w 135"/>
                <a:gd name="T57" fmla="*/ 1229 h 251"/>
                <a:gd name="T58" fmla="*/ 208 w 135"/>
                <a:gd name="T59" fmla="*/ 2628 h 251"/>
                <a:gd name="T60" fmla="*/ 238 w 135"/>
                <a:gd name="T61" fmla="*/ 3388 h 251"/>
                <a:gd name="T62" fmla="*/ 300 w 135"/>
                <a:gd name="T63" fmla="*/ 4355 h 251"/>
                <a:gd name="T64" fmla="*/ 376 w 135"/>
                <a:gd name="T65" fmla="*/ 4752 h 251"/>
                <a:gd name="T66" fmla="*/ 438 w 135"/>
                <a:gd name="T67" fmla="*/ 3921 h 251"/>
                <a:gd name="T68" fmla="*/ 501 w 135"/>
                <a:gd name="T69" fmla="*/ 3310 h 251"/>
                <a:gd name="T70" fmla="*/ 689 w 135"/>
                <a:gd name="T71" fmla="*/ 2743 h 2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5" h="251">
                  <a:moveTo>
                    <a:pt x="44" y="145"/>
                  </a:moveTo>
                  <a:cubicBezTo>
                    <a:pt x="43" y="146"/>
                    <a:pt x="43" y="146"/>
                    <a:pt x="43" y="146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3"/>
                    <a:pt x="45" y="152"/>
                    <a:pt x="45" y="154"/>
                  </a:cubicBezTo>
                  <a:cubicBezTo>
                    <a:pt x="48" y="161"/>
                    <a:pt x="52" y="163"/>
                    <a:pt x="57" y="163"/>
                  </a:cubicBezTo>
                  <a:cubicBezTo>
                    <a:pt x="60" y="163"/>
                    <a:pt x="62" y="162"/>
                    <a:pt x="65" y="160"/>
                  </a:cubicBezTo>
                  <a:cubicBezTo>
                    <a:pt x="76" y="158"/>
                    <a:pt x="83" y="166"/>
                    <a:pt x="90" y="175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9" y="185"/>
                    <a:pt x="100" y="186"/>
                    <a:pt x="106" y="189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16" y="194"/>
                    <a:pt x="123" y="197"/>
                    <a:pt x="123" y="205"/>
                  </a:cubicBezTo>
                  <a:cubicBezTo>
                    <a:pt x="122" y="195"/>
                    <a:pt x="118" y="190"/>
                    <a:pt x="111" y="186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02" y="182"/>
                    <a:pt x="101" y="181"/>
                    <a:pt x="97" y="176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87" y="165"/>
                    <a:pt x="82" y="157"/>
                    <a:pt x="73" y="156"/>
                  </a:cubicBezTo>
                  <a:cubicBezTo>
                    <a:pt x="73" y="156"/>
                    <a:pt x="73" y="154"/>
                    <a:pt x="73" y="154"/>
                  </a:cubicBezTo>
                  <a:cubicBezTo>
                    <a:pt x="83" y="144"/>
                    <a:pt x="91" y="129"/>
                    <a:pt x="93" y="124"/>
                  </a:cubicBezTo>
                  <a:cubicBezTo>
                    <a:pt x="94" y="122"/>
                    <a:pt x="94" y="120"/>
                    <a:pt x="95" y="119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8" y="112"/>
                    <a:pt x="101" y="111"/>
                    <a:pt x="106" y="110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20" y="105"/>
                    <a:pt x="123" y="101"/>
                    <a:pt x="126" y="97"/>
                  </a:cubicBezTo>
                  <a:cubicBezTo>
                    <a:pt x="129" y="93"/>
                    <a:pt x="130" y="87"/>
                    <a:pt x="135" y="86"/>
                  </a:cubicBezTo>
                  <a:cubicBezTo>
                    <a:pt x="129" y="88"/>
                    <a:pt x="125" y="90"/>
                    <a:pt x="122" y="94"/>
                  </a:cubicBezTo>
                  <a:cubicBezTo>
                    <a:pt x="120" y="98"/>
                    <a:pt x="117" y="102"/>
                    <a:pt x="113" y="103"/>
                  </a:cubicBezTo>
                  <a:cubicBezTo>
                    <a:pt x="105" y="106"/>
                    <a:pt x="105" y="106"/>
                    <a:pt x="105" y="106"/>
                  </a:cubicBezTo>
                  <a:cubicBezTo>
                    <a:pt x="103" y="106"/>
                    <a:pt x="100" y="107"/>
                    <a:pt x="98" y="108"/>
                  </a:cubicBezTo>
                  <a:cubicBezTo>
                    <a:pt x="97" y="108"/>
                    <a:pt x="96" y="107"/>
                    <a:pt x="96" y="107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8" y="97"/>
                    <a:pt x="101" y="93"/>
                    <a:pt x="104" y="88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17" y="63"/>
                    <a:pt x="116" y="46"/>
                    <a:pt x="102" y="32"/>
                  </a:cubicBezTo>
                  <a:cubicBezTo>
                    <a:pt x="113" y="47"/>
                    <a:pt x="112" y="62"/>
                    <a:pt x="103" y="7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97" y="90"/>
                    <a:pt x="94" y="95"/>
                    <a:pt x="93" y="102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1" y="114"/>
                    <a:pt x="91" y="118"/>
                    <a:pt x="89" y="122"/>
                  </a:cubicBezTo>
                  <a:cubicBezTo>
                    <a:pt x="84" y="133"/>
                    <a:pt x="68" y="159"/>
                    <a:pt x="57" y="158"/>
                  </a:cubicBezTo>
                  <a:cubicBezTo>
                    <a:pt x="54" y="158"/>
                    <a:pt x="52" y="156"/>
                    <a:pt x="49" y="151"/>
                  </a:cubicBezTo>
                  <a:cubicBezTo>
                    <a:pt x="46" y="144"/>
                    <a:pt x="45" y="144"/>
                    <a:pt x="45" y="144"/>
                  </a:cubicBezTo>
                  <a:lnTo>
                    <a:pt x="44" y="145"/>
                  </a:lnTo>
                  <a:close/>
                  <a:moveTo>
                    <a:pt x="26" y="173"/>
                  </a:moveTo>
                  <a:cubicBezTo>
                    <a:pt x="25" y="175"/>
                    <a:pt x="25" y="177"/>
                    <a:pt x="25" y="179"/>
                  </a:cubicBezTo>
                  <a:cubicBezTo>
                    <a:pt x="24" y="180"/>
                    <a:pt x="23" y="180"/>
                    <a:pt x="23" y="179"/>
                  </a:cubicBezTo>
                  <a:cubicBezTo>
                    <a:pt x="22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5" y="160"/>
                    <a:pt x="16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1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9" y="52"/>
                    <a:pt x="19" y="44"/>
                    <a:pt x="15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5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8" y="161"/>
                    <a:pt x="1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8" y="186"/>
                    <a:pt x="21" y="192"/>
                    <a:pt x="21" y="200"/>
                  </a:cubicBezTo>
                  <a:cubicBezTo>
                    <a:pt x="21" y="210"/>
                    <a:pt x="20" y="219"/>
                    <a:pt x="19" y="230"/>
                  </a:cubicBezTo>
                  <a:cubicBezTo>
                    <a:pt x="18" y="240"/>
                    <a:pt x="16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3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8" y="204"/>
                    <a:pt x="28" y="203"/>
                  </a:cubicBezTo>
                  <a:cubicBezTo>
                    <a:pt x="29" y="193"/>
                    <a:pt x="30" y="184"/>
                    <a:pt x="32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35" y="145"/>
                    <a:pt x="29" y="161"/>
                    <a:pt x="26" y="17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677">
              <a:extLst>
                <a:ext uri="{FF2B5EF4-FFF2-40B4-BE49-F238E27FC236}">
                  <a16:creationId xmlns:a16="http://schemas.microsoft.com/office/drawing/2014/main" id="{7068F500-46D3-42C0-B68F-C60477AE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424"/>
              <a:ext cx="113" cy="669"/>
            </a:xfrm>
            <a:custGeom>
              <a:avLst/>
              <a:gdLst>
                <a:gd name="T0" fmla="*/ 693 w 45"/>
                <a:gd name="T1" fmla="*/ 2743 h 251"/>
                <a:gd name="T2" fmla="*/ 409 w 45"/>
                <a:gd name="T3" fmla="*/ 3276 h 251"/>
                <a:gd name="T4" fmla="*/ 397 w 45"/>
                <a:gd name="T5" fmla="*/ 3388 h 251"/>
                <a:gd name="T6" fmla="*/ 367 w 45"/>
                <a:gd name="T7" fmla="*/ 3388 h 251"/>
                <a:gd name="T8" fmla="*/ 347 w 45"/>
                <a:gd name="T9" fmla="*/ 3332 h 251"/>
                <a:gd name="T10" fmla="*/ 316 w 45"/>
                <a:gd name="T11" fmla="*/ 3238 h 251"/>
                <a:gd name="T12" fmla="*/ 284 w 45"/>
                <a:gd name="T13" fmla="*/ 2671 h 251"/>
                <a:gd name="T14" fmla="*/ 284 w 45"/>
                <a:gd name="T15" fmla="*/ 2628 h 251"/>
                <a:gd name="T16" fmla="*/ 316 w 45"/>
                <a:gd name="T17" fmla="*/ 1229 h 251"/>
                <a:gd name="T18" fmla="*/ 316 w 45"/>
                <a:gd name="T19" fmla="*/ 1135 h 251"/>
                <a:gd name="T20" fmla="*/ 239 w 45"/>
                <a:gd name="T21" fmla="*/ 682 h 251"/>
                <a:gd name="T22" fmla="*/ 221 w 45"/>
                <a:gd name="T23" fmla="*/ 626 h 251"/>
                <a:gd name="T24" fmla="*/ 20 w 45"/>
                <a:gd name="T25" fmla="*/ 0 h 251"/>
                <a:gd name="T26" fmla="*/ 158 w 45"/>
                <a:gd name="T27" fmla="*/ 682 h 251"/>
                <a:gd name="T28" fmla="*/ 176 w 45"/>
                <a:gd name="T29" fmla="*/ 738 h 251"/>
                <a:gd name="T30" fmla="*/ 239 w 45"/>
                <a:gd name="T31" fmla="*/ 1135 h 251"/>
                <a:gd name="T32" fmla="*/ 239 w 45"/>
                <a:gd name="T33" fmla="*/ 1229 h 251"/>
                <a:gd name="T34" fmla="*/ 208 w 45"/>
                <a:gd name="T35" fmla="*/ 2593 h 251"/>
                <a:gd name="T36" fmla="*/ 208 w 45"/>
                <a:gd name="T37" fmla="*/ 2628 h 251"/>
                <a:gd name="T38" fmla="*/ 208 w 45"/>
                <a:gd name="T39" fmla="*/ 3276 h 251"/>
                <a:gd name="T40" fmla="*/ 239 w 45"/>
                <a:gd name="T41" fmla="*/ 3388 h 251"/>
                <a:gd name="T42" fmla="*/ 334 w 45"/>
                <a:gd name="T43" fmla="*/ 3787 h 251"/>
                <a:gd name="T44" fmla="*/ 304 w 45"/>
                <a:gd name="T45" fmla="*/ 4355 h 251"/>
                <a:gd name="T46" fmla="*/ 271 w 45"/>
                <a:gd name="T47" fmla="*/ 4752 h 251"/>
                <a:gd name="T48" fmla="*/ 379 w 45"/>
                <a:gd name="T49" fmla="*/ 4752 h 251"/>
                <a:gd name="T50" fmla="*/ 409 w 45"/>
                <a:gd name="T51" fmla="*/ 4376 h 251"/>
                <a:gd name="T52" fmla="*/ 442 w 45"/>
                <a:gd name="T53" fmla="*/ 3921 h 251"/>
                <a:gd name="T54" fmla="*/ 442 w 45"/>
                <a:gd name="T55" fmla="*/ 3843 h 251"/>
                <a:gd name="T56" fmla="*/ 505 w 45"/>
                <a:gd name="T57" fmla="*/ 3310 h 251"/>
                <a:gd name="T58" fmla="*/ 693 w 45"/>
                <a:gd name="T59" fmla="*/ 2897 h 251"/>
                <a:gd name="T60" fmla="*/ 693 w 45"/>
                <a:gd name="T61" fmla="*/ 2897 h 251"/>
                <a:gd name="T62" fmla="*/ 693 w 45"/>
                <a:gd name="T63" fmla="*/ 2897 h 251"/>
                <a:gd name="T64" fmla="*/ 713 w 45"/>
                <a:gd name="T65" fmla="*/ 2727 h 251"/>
                <a:gd name="T66" fmla="*/ 693 w 45"/>
                <a:gd name="T67" fmla="*/ 2743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251">
                  <a:moveTo>
                    <a:pt x="44" y="145"/>
                  </a:moveTo>
                  <a:cubicBezTo>
                    <a:pt x="35" y="145"/>
                    <a:pt x="29" y="161"/>
                    <a:pt x="26" y="173"/>
                  </a:cubicBezTo>
                  <a:cubicBezTo>
                    <a:pt x="25" y="175"/>
                    <a:pt x="25" y="177"/>
                    <a:pt x="25" y="179"/>
                  </a:cubicBezTo>
                  <a:cubicBezTo>
                    <a:pt x="24" y="180"/>
                    <a:pt x="23" y="180"/>
                    <a:pt x="23" y="179"/>
                  </a:cubicBezTo>
                  <a:cubicBezTo>
                    <a:pt x="22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5" y="160"/>
                    <a:pt x="16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1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9" y="52"/>
                    <a:pt x="19" y="44"/>
                    <a:pt x="15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5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8" y="161"/>
                    <a:pt x="1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8" y="186"/>
                    <a:pt x="21" y="192"/>
                    <a:pt x="21" y="200"/>
                  </a:cubicBezTo>
                  <a:cubicBezTo>
                    <a:pt x="21" y="210"/>
                    <a:pt x="20" y="219"/>
                    <a:pt x="19" y="230"/>
                  </a:cubicBezTo>
                  <a:cubicBezTo>
                    <a:pt x="18" y="240"/>
                    <a:pt x="16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3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8" y="204"/>
                    <a:pt x="28" y="203"/>
                  </a:cubicBezTo>
                  <a:cubicBezTo>
                    <a:pt x="29" y="193"/>
                    <a:pt x="30" y="184"/>
                    <a:pt x="32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5" y="150"/>
                    <a:pt x="45" y="147"/>
                    <a:pt x="45" y="144"/>
                  </a:cubicBezTo>
                  <a:lnTo>
                    <a:pt x="44" y="145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678">
              <a:extLst>
                <a:ext uri="{FF2B5EF4-FFF2-40B4-BE49-F238E27FC236}">
                  <a16:creationId xmlns:a16="http://schemas.microsoft.com/office/drawing/2014/main" id="{BE751D65-CDC1-4E97-AEB9-C5CB2FA1F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2717"/>
              <a:ext cx="163" cy="350"/>
            </a:xfrm>
            <a:custGeom>
              <a:avLst/>
              <a:gdLst>
                <a:gd name="T0" fmla="*/ 208 w 65"/>
                <a:gd name="T1" fmla="*/ 2234 h 131"/>
                <a:gd name="T2" fmla="*/ 0 w 65"/>
                <a:gd name="T3" fmla="*/ 2498 h 131"/>
                <a:gd name="T4" fmla="*/ 95 w 65"/>
                <a:gd name="T5" fmla="*/ 2498 h 131"/>
                <a:gd name="T6" fmla="*/ 251 w 65"/>
                <a:gd name="T7" fmla="*/ 2306 h 131"/>
                <a:gd name="T8" fmla="*/ 597 w 65"/>
                <a:gd name="T9" fmla="*/ 1656 h 131"/>
                <a:gd name="T10" fmla="*/ 597 w 65"/>
                <a:gd name="T11" fmla="*/ 1656 h 131"/>
                <a:gd name="T12" fmla="*/ 755 w 65"/>
                <a:gd name="T13" fmla="*/ 1315 h 131"/>
                <a:gd name="T14" fmla="*/ 900 w 65"/>
                <a:gd name="T15" fmla="*/ 1141 h 131"/>
                <a:gd name="T16" fmla="*/ 993 w 65"/>
                <a:gd name="T17" fmla="*/ 684 h 131"/>
                <a:gd name="T18" fmla="*/ 1026 w 65"/>
                <a:gd name="T19" fmla="*/ 321 h 131"/>
                <a:gd name="T20" fmla="*/ 943 w 65"/>
                <a:gd name="T21" fmla="*/ 671 h 131"/>
                <a:gd name="T22" fmla="*/ 838 w 65"/>
                <a:gd name="T23" fmla="*/ 1085 h 131"/>
                <a:gd name="T24" fmla="*/ 710 w 65"/>
                <a:gd name="T25" fmla="*/ 1256 h 131"/>
                <a:gd name="T26" fmla="*/ 597 w 65"/>
                <a:gd name="T27" fmla="*/ 1392 h 131"/>
                <a:gd name="T28" fmla="*/ 567 w 65"/>
                <a:gd name="T29" fmla="*/ 1392 h 131"/>
                <a:gd name="T30" fmla="*/ 429 w 65"/>
                <a:gd name="T31" fmla="*/ 914 h 131"/>
                <a:gd name="T32" fmla="*/ 251 w 65"/>
                <a:gd name="T33" fmla="*/ 0 h 131"/>
                <a:gd name="T34" fmla="*/ 346 w 65"/>
                <a:gd name="T35" fmla="*/ 956 h 131"/>
                <a:gd name="T36" fmla="*/ 522 w 65"/>
                <a:gd name="T37" fmla="*/ 1598 h 131"/>
                <a:gd name="T38" fmla="*/ 208 w 65"/>
                <a:gd name="T39" fmla="*/ 2234 h 1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5" h="131">
                  <a:moveTo>
                    <a:pt x="13" y="117"/>
                  </a:moveTo>
                  <a:cubicBezTo>
                    <a:pt x="9" y="121"/>
                    <a:pt x="4" y="126"/>
                    <a:pt x="0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9" y="127"/>
                    <a:pt x="13" y="124"/>
                    <a:pt x="16" y="121"/>
                  </a:cubicBezTo>
                  <a:cubicBezTo>
                    <a:pt x="26" y="111"/>
                    <a:pt x="37" y="101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78"/>
                    <a:pt x="43" y="74"/>
                    <a:pt x="48" y="69"/>
                  </a:cubicBezTo>
                  <a:cubicBezTo>
                    <a:pt x="51" y="67"/>
                    <a:pt x="54" y="64"/>
                    <a:pt x="57" y="60"/>
                  </a:cubicBezTo>
                  <a:cubicBezTo>
                    <a:pt x="62" y="53"/>
                    <a:pt x="62" y="45"/>
                    <a:pt x="63" y="36"/>
                  </a:cubicBezTo>
                  <a:cubicBezTo>
                    <a:pt x="64" y="30"/>
                    <a:pt x="63" y="22"/>
                    <a:pt x="65" y="17"/>
                  </a:cubicBezTo>
                  <a:cubicBezTo>
                    <a:pt x="63" y="22"/>
                    <a:pt x="61" y="29"/>
                    <a:pt x="60" y="35"/>
                  </a:cubicBezTo>
                  <a:cubicBezTo>
                    <a:pt x="59" y="44"/>
                    <a:pt x="57" y="52"/>
                    <a:pt x="53" y="57"/>
                  </a:cubicBezTo>
                  <a:cubicBezTo>
                    <a:pt x="51" y="61"/>
                    <a:pt x="48" y="63"/>
                    <a:pt x="45" y="66"/>
                  </a:cubicBezTo>
                  <a:cubicBezTo>
                    <a:pt x="43" y="68"/>
                    <a:pt x="40" y="70"/>
                    <a:pt x="38" y="73"/>
                  </a:cubicBezTo>
                  <a:cubicBezTo>
                    <a:pt x="38" y="74"/>
                    <a:pt x="36" y="74"/>
                    <a:pt x="36" y="73"/>
                  </a:cubicBezTo>
                  <a:cubicBezTo>
                    <a:pt x="34" y="64"/>
                    <a:pt x="30" y="56"/>
                    <a:pt x="27" y="48"/>
                  </a:cubicBezTo>
                  <a:cubicBezTo>
                    <a:pt x="19" y="33"/>
                    <a:pt x="12" y="17"/>
                    <a:pt x="16" y="0"/>
                  </a:cubicBezTo>
                  <a:cubicBezTo>
                    <a:pt x="10" y="19"/>
                    <a:pt x="15" y="34"/>
                    <a:pt x="22" y="50"/>
                  </a:cubicBezTo>
                  <a:cubicBezTo>
                    <a:pt x="28" y="60"/>
                    <a:pt x="33" y="71"/>
                    <a:pt x="33" y="84"/>
                  </a:cubicBezTo>
                  <a:cubicBezTo>
                    <a:pt x="34" y="98"/>
                    <a:pt x="24" y="107"/>
                    <a:pt x="13" y="117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679">
              <a:extLst>
                <a:ext uri="{FF2B5EF4-FFF2-40B4-BE49-F238E27FC236}">
                  <a16:creationId xmlns:a16="http://schemas.microsoft.com/office/drawing/2014/main" id="{7015E156-A492-42BE-BEFF-FE0ECC0A8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2373"/>
              <a:ext cx="482" cy="696"/>
            </a:xfrm>
            <a:custGeom>
              <a:avLst/>
              <a:gdLst>
                <a:gd name="T0" fmla="*/ 2870 w 193"/>
                <a:gd name="T1" fmla="*/ 4152 h 261"/>
                <a:gd name="T2" fmla="*/ 2912 w 193"/>
                <a:gd name="T3" fmla="*/ 3413 h 261"/>
                <a:gd name="T4" fmla="*/ 2974 w 193"/>
                <a:gd name="T5" fmla="*/ 2653 h 261"/>
                <a:gd name="T6" fmla="*/ 2787 w 193"/>
                <a:gd name="T7" fmla="*/ 1800 h 261"/>
                <a:gd name="T8" fmla="*/ 2974 w 193"/>
                <a:gd name="T9" fmla="*/ 832 h 261"/>
                <a:gd name="T10" fmla="*/ 2962 w 193"/>
                <a:gd name="T11" fmla="*/ 0 h 261"/>
                <a:gd name="T12" fmla="*/ 2850 w 193"/>
                <a:gd name="T13" fmla="*/ 627 h 261"/>
                <a:gd name="T14" fmla="*/ 2757 w 193"/>
                <a:gd name="T15" fmla="*/ 1288 h 261"/>
                <a:gd name="T16" fmla="*/ 2775 w 193"/>
                <a:gd name="T17" fmla="*/ 2355 h 261"/>
                <a:gd name="T18" fmla="*/ 2837 w 193"/>
                <a:gd name="T19" fmla="*/ 3149 h 261"/>
                <a:gd name="T20" fmla="*/ 2775 w 193"/>
                <a:gd name="T21" fmla="*/ 3677 h 261"/>
                <a:gd name="T22" fmla="*/ 2712 w 193"/>
                <a:gd name="T23" fmla="*/ 3869 h 261"/>
                <a:gd name="T24" fmla="*/ 2650 w 193"/>
                <a:gd name="T25" fmla="*/ 3491 h 261"/>
                <a:gd name="T26" fmla="*/ 2308 w 193"/>
                <a:gd name="T27" fmla="*/ 2539 h 261"/>
                <a:gd name="T28" fmla="*/ 2070 w 193"/>
                <a:gd name="T29" fmla="*/ 1728 h 261"/>
                <a:gd name="T30" fmla="*/ 1945 w 193"/>
                <a:gd name="T31" fmla="*/ 888 h 261"/>
                <a:gd name="T32" fmla="*/ 1696 w 193"/>
                <a:gd name="T33" fmla="*/ 35 h 261"/>
                <a:gd name="T34" fmla="*/ 1995 w 193"/>
                <a:gd name="T35" fmla="*/ 1515 h 261"/>
                <a:gd name="T36" fmla="*/ 1965 w 193"/>
                <a:gd name="T37" fmla="*/ 1784 h 261"/>
                <a:gd name="T38" fmla="*/ 1916 w 193"/>
                <a:gd name="T39" fmla="*/ 1763 h 261"/>
                <a:gd name="T40" fmla="*/ 1466 w 193"/>
                <a:gd name="T41" fmla="*/ 1216 h 261"/>
                <a:gd name="T42" fmla="*/ 1259 w 193"/>
                <a:gd name="T43" fmla="*/ 1045 h 261"/>
                <a:gd name="T44" fmla="*/ 904 w 193"/>
                <a:gd name="T45" fmla="*/ 1003 h 261"/>
                <a:gd name="T46" fmla="*/ 499 w 193"/>
                <a:gd name="T47" fmla="*/ 853 h 261"/>
                <a:gd name="T48" fmla="*/ 325 w 193"/>
                <a:gd name="T49" fmla="*/ 717 h 261"/>
                <a:gd name="T50" fmla="*/ 250 w 193"/>
                <a:gd name="T51" fmla="*/ 533 h 261"/>
                <a:gd name="T52" fmla="*/ 92 w 193"/>
                <a:gd name="T53" fmla="*/ 93 h 261"/>
                <a:gd name="T54" fmla="*/ 105 w 193"/>
                <a:gd name="T55" fmla="*/ 397 h 261"/>
                <a:gd name="T56" fmla="*/ 200 w 193"/>
                <a:gd name="T57" fmla="*/ 648 h 261"/>
                <a:gd name="T58" fmla="*/ 405 w 193"/>
                <a:gd name="T59" fmla="*/ 875 h 261"/>
                <a:gd name="T60" fmla="*/ 529 w 193"/>
                <a:gd name="T61" fmla="*/ 947 h 261"/>
                <a:gd name="T62" fmla="*/ 654 w 193"/>
                <a:gd name="T63" fmla="*/ 1080 h 261"/>
                <a:gd name="T64" fmla="*/ 542 w 193"/>
                <a:gd name="T65" fmla="*/ 1195 h 261"/>
                <a:gd name="T66" fmla="*/ 187 w 193"/>
                <a:gd name="T67" fmla="*/ 1216 h 261"/>
                <a:gd name="T68" fmla="*/ 0 w 193"/>
                <a:gd name="T69" fmla="*/ 1459 h 261"/>
                <a:gd name="T70" fmla="*/ 217 w 193"/>
                <a:gd name="T71" fmla="*/ 1288 h 261"/>
                <a:gd name="T72" fmla="*/ 574 w 193"/>
                <a:gd name="T73" fmla="*/ 1272 h 261"/>
                <a:gd name="T74" fmla="*/ 812 w 193"/>
                <a:gd name="T75" fmla="*/ 1101 h 261"/>
                <a:gd name="T76" fmla="*/ 904 w 193"/>
                <a:gd name="T77" fmla="*/ 1101 h 261"/>
                <a:gd name="T78" fmla="*/ 1229 w 193"/>
                <a:gd name="T79" fmla="*/ 1139 h 261"/>
                <a:gd name="T80" fmla="*/ 1279 w 193"/>
                <a:gd name="T81" fmla="*/ 1173 h 261"/>
                <a:gd name="T82" fmla="*/ 1591 w 193"/>
                <a:gd name="T83" fmla="*/ 1480 h 261"/>
                <a:gd name="T84" fmla="*/ 2008 w 193"/>
                <a:gd name="T85" fmla="*/ 2253 h 261"/>
                <a:gd name="T86" fmla="*/ 2383 w 193"/>
                <a:gd name="T87" fmla="*/ 2867 h 261"/>
                <a:gd name="T88" fmla="*/ 2537 w 193"/>
                <a:gd name="T89" fmla="*/ 3677 h 261"/>
                <a:gd name="T90" fmla="*/ 2787 w 193"/>
                <a:gd name="T91" fmla="*/ 4459 h 261"/>
                <a:gd name="T92" fmla="*/ 2994 w 193"/>
                <a:gd name="T93" fmla="*/ 4949 h 2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3" h="261">
                  <a:moveTo>
                    <a:pt x="187" y="231"/>
                  </a:moveTo>
                  <a:cubicBezTo>
                    <a:pt x="185" y="227"/>
                    <a:pt x="184" y="223"/>
                    <a:pt x="184" y="219"/>
                  </a:cubicBezTo>
                  <a:cubicBezTo>
                    <a:pt x="183" y="211"/>
                    <a:pt x="184" y="203"/>
                    <a:pt x="186" y="194"/>
                  </a:cubicBezTo>
                  <a:cubicBezTo>
                    <a:pt x="187" y="180"/>
                    <a:pt x="187" y="180"/>
                    <a:pt x="187" y="180"/>
                  </a:cubicBezTo>
                  <a:cubicBezTo>
                    <a:pt x="189" y="167"/>
                    <a:pt x="189" y="167"/>
                    <a:pt x="189" y="167"/>
                  </a:cubicBezTo>
                  <a:cubicBezTo>
                    <a:pt x="191" y="158"/>
                    <a:pt x="193" y="149"/>
                    <a:pt x="191" y="140"/>
                  </a:cubicBezTo>
                  <a:cubicBezTo>
                    <a:pt x="190" y="134"/>
                    <a:pt x="188" y="128"/>
                    <a:pt x="186" y="122"/>
                  </a:cubicBezTo>
                  <a:cubicBezTo>
                    <a:pt x="183" y="113"/>
                    <a:pt x="180" y="105"/>
                    <a:pt x="179" y="95"/>
                  </a:cubicBezTo>
                  <a:cubicBezTo>
                    <a:pt x="179" y="87"/>
                    <a:pt x="182" y="79"/>
                    <a:pt x="185" y="71"/>
                  </a:cubicBezTo>
                  <a:cubicBezTo>
                    <a:pt x="188" y="62"/>
                    <a:pt x="191" y="54"/>
                    <a:pt x="191" y="44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24"/>
                    <a:pt x="192" y="8"/>
                    <a:pt x="190" y="0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5" y="8"/>
                    <a:pt x="183" y="24"/>
                    <a:pt x="183" y="33"/>
                  </a:cubicBezTo>
                  <a:cubicBezTo>
                    <a:pt x="183" y="44"/>
                    <a:pt x="183" y="44"/>
                    <a:pt x="183" y="44"/>
                  </a:cubicBezTo>
                  <a:cubicBezTo>
                    <a:pt x="183" y="52"/>
                    <a:pt x="180" y="59"/>
                    <a:pt x="177" y="68"/>
                  </a:cubicBezTo>
                  <a:cubicBezTo>
                    <a:pt x="174" y="76"/>
                    <a:pt x="171" y="85"/>
                    <a:pt x="172" y="95"/>
                  </a:cubicBezTo>
                  <a:cubicBezTo>
                    <a:pt x="172" y="105"/>
                    <a:pt x="175" y="115"/>
                    <a:pt x="178" y="124"/>
                  </a:cubicBezTo>
                  <a:cubicBezTo>
                    <a:pt x="180" y="130"/>
                    <a:pt x="182" y="136"/>
                    <a:pt x="184" y="142"/>
                  </a:cubicBezTo>
                  <a:cubicBezTo>
                    <a:pt x="185" y="149"/>
                    <a:pt x="183" y="158"/>
                    <a:pt x="182" y="166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8" y="197"/>
                    <a:pt x="177" y="200"/>
                    <a:pt x="177" y="203"/>
                  </a:cubicBezTo>
                  <a:cubicBezTo>
                    <a:pt x="176" y="205"/>
                    <a:pt x="174" y="205"/>
                    <a:pt x="174" y="204"/>
                  </a:cubicBezTo>
                  <a:cubicBezTo>
                    <a:pt x="172" y="200"/>
                    <a:pt x="171" y="197"/>
                    <a:pt x="171" y="192"/>
                  </a:cubicBezTo>
                  <a:cubicBezTo>
                    <a:pt x="170" y="184"/>
                    <a:pt x="170" y="184"/>
                    <a:pt x="170" y="184"/>
                  </a:cubicBezTo>
                  <a:cubicBezTo>
                    <a:pt x="169" y="171"/>
                    <a:pt x="167" y="160"/>
                    <a:pt x="159" y="147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3" y="128"/>
                    <a:pt x="138" y="122"/>
                    <a:pt x="135" y="115"/>
                  </a:cubicBezTo>
                  <a:cubicBezTo>
                    <a:pt x="130" y="107"/>
                    <a:pt x="132" y="100"/>
                    <a:pt x="133" y="9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7" y="68"/>
                    <a:pt x="131" y="57"/>
                    <a:pt x="125" y="47"/>
                  </a:cubicBezTo>
                  <a:cubicBezTo>
                    <a:pt x="119" y="35"/>
                    <a:pt x="111" y="15"/>
                    <a:pt x="116" y="1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4" y="18"/>
                    <a:pt x="113" y="38"/>
                    <a:pt x="119" y="50"/>
                  </a:cubicBezTo>
                  <a:cubicBezTo>
                    <a:pt x="125" y="60"/>
                    <a:pt x="130" y="69"/>
                    <a:pt x="128" y="80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6" y="91"/>
                    <a:pt x="126" y="93"/>
                    <a:pt x="126" y="94"/>
                  </a:cubicBezTo>
                  <a:cubicBezTo>
                    <a:pt x="126" y="95"/>
                    <a:pt x="124" y="96"/>
                    <a:pt x="124" y="95"/>
                  </a:cubicBezTo>
                  <a:cubicBezTo>
                    <a:pt x="124" y="94"/>
                    <a:pt x="123" y="93"/>
                    <a:pt x="123" y="93"/>
                  </a:cubicBezTo>
                  <a:cubicBezTo>
                    <a:pt x="120" y="84"/>
                    <a:pt x="116" y="74"/>
                    <a:pt x="104" y="72"/>
                  </a:cubicBezTo>
                  <a:cubicBezTo>
                    <a:pt x="101" y="71"/>
                    <a:pt x="97" y="67"/>
                    <a:pt x="94" y="64"/>
                  </a:cubicBezTo>
                  <a:cubicBezTo>
                    <a:pt x="90" y="58"/>
                    <a:pt x="86" y="54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4" y="50"/>
                    <a:pt x="67" y="51"/>
                    <a:pt x="62" y="52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48" y="54"/>
                    <a:pt x="43" y="51"/>
                    <a:pt x="36" y="47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5" y="41"/>
                    <a:pt x="23" y="40"/>
                    <a:pt x="21" y="38"/>
                  </a:cubicBezTo>
                  <a:cubicBezTo>
                    <a:pt x="19" y="36"/>
                    <a:pt x="18" y="35"/>
                    <a:pt x="18" y="33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36"/>
                    <a:pt x="14" y="38"/>
                    <a:pt x="18" y="41"/>
                  </a:cubicBezTo>
                  <a:cubicBezTo>
                    <a:pt x="20" y="43"/>
                    <a:pt x="23" y="45"/>
                    <a:pt x="26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6" y="52"/>
                    <a:pt x="39" y="53"/>
                    <a:pt x="41" y="55"/>
                  </a:cubicBezTo>
                  <a:cubicBezTo>
                    <a:pt x="42" y="55"/>
                    <a:pt x="42" y="56"/>
                    <a:pt x="42" y="57"/>
                  </a:cubicBezTo>
                  <a:cubicBezTo>
                    <a:pt x="41" y="58"/>
                    <a:pt x="40" y="59"/>
                    <a:pt x="39" y="59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1" y="66"/>
                    <a:pt x="27" y="65"/>
                    <a:pt x="23" y="64"/>
                  </a:cubicBezTo>
                  <a:cubicBezTo>
                    <a:pt x="20" y="64"/>
                    <a:pt x="16" y="63"/>
                    <a:pt x="12" y="64"/>
                  </a:cubicBezTo>
                  <a:cubicBezTo>
                    <a:pt x="9" y="65"/>
                    <a:pt x="7" y="68"/>
                    <a:pt x="5" y="71"/>
                  </a:cubicBezTo>
                  <a:cubicBezTo>
                    <a:pt x="3" y="73"/>
                    <a:pt x="2" y="77"/>
                    <a:pt x="0" y="77"/>
                  </a:cubicBezTo>
                  <a:cubicBezTo>
                    <a:pt x="4" y="76"/>
                    <a:pt x="6" y="76"/>
                    <a:pt x="8" y="73"/>
                  </a:cubicBezTo>
                  <a:cubicBezTo>
                    <a:pt x="10" y="71"/>
                    <a:pt x="11" y="69"/>
                    <a:pt x="14" y="68"/>
                  </a:cubicBezTo>
                  <a:cubicBezTo>
                    <a:pt x="16" y="68"/>
                    <a:pt x="19" y="68"/>
                    <a:pt x="22" y="69"/>
                  </a:cubicBezTo>
                  <a:cubicBezTo>
                    <a:pt x="27" y="70"/>
                    <a:pt x="32" y="70"/>
                    <a:pt x="37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0"/>
                    <a:pt x="47" y="57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4" y="58"/>
                    <a:pt x="56" y="58"/>
                    <a:pt x="58" y="58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8" y="56"/>
                    <a:pt x="74" y="55"/>
                    <a:pt x="79" y="60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4" y="62"/>
                    <a:pt x="87" y="66"/>
                    <a:pt x="89" y="68"/>
                  </a:cubicBezTo>
                  <a:cubicBezTo>
                    <a:pt x="93" y="73"/>
                    <a:pt x="98" y="77"/>
                    <a:pt x="102" y="78"/>
                  </a:cubicBezTo>
                  <a:cubicBezTo>
                    <a:pt x="111" y="80"/>
                    <a:pt x="114" y="87"/>
                    <a:pt x="117" y="95"/>
                  </a:cubicBezTo>
                  <a:cubicBezTo>
                    <a:pt x="119" y="101"/>
                    <a:pt x="128" y="116"/>
                    <a:pt x="129" y="119"/>
                  </a:cubicBezTo>
                  <a:cubicBezTo>
                    <a:pt x="133" y="126"/>
                    <a:pt x="138" y="132"/>
                    <a:pt x="143" y="138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60" y="162"/>
                    <a:pt x="161" y="172"/>
                    <a:pt x="162" y="185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4" y="204"/>
                    <a:pt x="168" y="211"/>
                    <a:pt x="173" y="218"/>
                  </a:cubicBezTo>
                  <a:cubicBezTo>
                    <a:pt x="173" y="218"/>
                    <a:pt x="176" y="225"/>
                    <a:pt x="179" y="235"/>
                  </a:cubicBezTo>
                  <a:cubicBezTo>
                    <a:pt x="181" y="242"/>
                    <a:pt x="183" y="249"/>
                    <a:pt x="183" y="261"/>
                  </a:cubicBezTo>
                  <a:cubicBezTo>
                    <a:pt x="192" y="261"/>
                    <a:pt x="192" y="261"/>
                    <a:pt x="192" y="261"/>
                  </a:cubicBezTo>
                  <a:cubicBezTo>
                    <a:pt x="192" y="248"/>
                    <a:pt x="189" y="239"/>
                    <a:pt x="187" y="231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680">
              <a:extLst>
                <a:ext uri="{FF2B5EF4-FFF2-40B4-BE49-F238E27FC236}">
                  <a16:creationId xmlns:a16="http://schemas.microsoft.com/office/drawing/2014/main" id="{2AAECE78-B65E-4551-B81B-7BCA64AA4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2373"/>
              <a:ext cx="280" cy="696"/>
            </a:xfrm>
            <a:custGeom>
              <a:avLst/>
              <a:gdLst>
                <a:gd name="T0" fmla="*/ 1658 w 112"/>
                <a:gd name="T1" fmla="*/ 4381 h 261"/>
                <a:gd name="T2" fmla="*/ 1613 w 112"/>
                <a:gd name="T3" fmla="*/ 4152 h 261"/>
                <a:gd name="T4" fmla="*/ 1645 w 112"/>
                <a:gd name="T5" fmla="*/ 3677 h 261"/>
                <a:gd name="T6" fmla="*/ 1658 w 112"/>
                <a:gd name="T7" fmla="*/ 3413 h 261"/>
                <a:gd name="T8" fmla="*/ 1688 w 112"/>
                <a:gd name="T9" fmla="*/ 3165 h 261"/>
                <a:gd name="T10" fmla="*/ 1720 w 112"/>
                <a:gd name="T11" fmla="*/ 2653 h 261"/>
                <a:gd name="T12" fmla="*/ 1645 w 112"/>
                <a:gd name="T13" fmla="*/ 2312 h 261"/>
                <a:gd name="T14" fmla="*/ 1533 w 112"/>
                <a:gd name="T15" fmla="*/ 1800 h 261"/>
                <a:gd name="T16" fmla="*/ 1625 w 112"/>
                <a:gd name="T17" fmla="*/ 1344 h 261"/>
                <a:gd name="T18" fmla="*/ 1720 w 112"/>
                <a:gd name="T19" fmla="*/ 832 h 261"/>
                <a:gd name="T20" fmla="*/ 1720 w 112"/>
                <a:gd name="T21" fmla="*/ 627 h 261"/>
                <a:gd name="T22" fmla="*/ 1708 w 112"/>
                <a:gd name="T23" fmla="*/ 0 h 261"/>
                <a:gd name="T24" fmla="*/ 1613 w 112"/>
                <a:gd name="T25" fmla="*/ 35 h 261"/>
                <a:gd name="T26" fmla="*/ 1595 w 112"/>
                <a:gd name="T27" fmla="*/ 627 h 261"/>
                <a:gd name="T28" fmla="*/ 1595 w 112"/>
                <a:gd name="T29" fmla="*/ 832 h 261"/>
                <a:gd name="T30" fmla="*/ 1500 w 112"/>
                <a:gd name="T31" fmla="*/ 1288 h 261"/>
                <a:gd name="T32" fmla="*/ 1425 w 112"/>
                <a:gd name="T33" fmla="*/ 1800 h 261"/>
                <a:gd name="T34" fmla="*/ 1520 w 112"/>
                <a:gd name="T35" fmla="*/ 2355 h 261"/>
                <a:gd name="T36" fmla="*/ 1613 w 112"/>
                <a:gd name="T37" fmla="*/ 2696 h 261"/>
                <a:gd name="T38" fmla="*/ 1583 w 112"/>
                <a:gd name="T39" fmla="*/ 3149 h 261"/>
                <a:gd name="T40" fmla="*/ 1550 w 112"/>
                <a:gd name="T41" fmla="*/ 3413 h 261"/>
                <a:gd name="T42" fmla="*/ 1520 w 112"/>
                <a:gd name="T43" fmla="*/ 3677 h 261"/>
                <a:gd name="T44" fmla="*/ 1500 w 112"/>
                <a:gd name="T45" fmla="*/ 3848 h 261"/>
                <a:gd name="T46" fmla="*/ 1458 w 112"/>
                <a:gd name="T47" fmla="*/ 3869 h 261"/>
                <a:gd name="T48" fmla="*/ 1408 w 112"/>
                <a:gd name="T49" fmla="*/ 3640 h 261"/>
                <a:gd name="T50" fmla="*/ 1395 w 112"/>
                <a:gd name="T51" fmla="*/ 3491 h 261"/>
                <a:gd name="T52" fmla="*/ 1220 w 112"/>
                <a:gd name="T53" fmla="*/ 2787 h 261"/>
                <a:gd name="T54" fmla="*/ 1050 w 112"/>
                <a:gd name="T55" fmla="*/ 2539 h 261"/>
                <a:gd name="T56" fmla="*/ 845 w 112"/>
                <a:gd name="T57" fmla="*/ 2184 h 261"/>
                <a:gd name="T58" fmla="*/ 813 w 112"/>
                <a:gd name="T59" fmla="*/ 1728 h 261"/>
                <a:gd name="T60" fmla="*/ 845 w 112"/>
                <a:gd name="T61" fmla="*/ 1536 h 261"/>
                <a:gd name="T62" fmla="*/ 688 w 112"/>
                <a:gd name="T63" fmla="*/ 888 h 261"/>
                <a:gd name="T64" fmla="*/ 550 w 112"/>
                <a:gd name="T65" fmla="*/ 21 h 261"/>
                <a:gd name="T66" fmla="*/ 438 w 112"/>
                <a:gd name="T67" fmla="*/ 35 h 261"/>
                <a:gd name="T68" fmla="*/ 595 w 112"/>
                <a:gd name="T69" fmla="*/ 947 h 261"/>
                <a:gd name="T70" fmla="*/ 738 w 112"/>
                <a:gd name="T71" fmla="*/ 1515 h 261"/>
                <a:gd name="T72" fmla="*/ 720 w 112"/>
                <a:gd name="T73" fmla="*/ 1707 h 261"/>
                <a:gd name="T74" fmla="*/ 708 w 112"/>
                <a:gd name="T75" fmla="*/ 1784 h 261"/>
                <a:gd name="T76" fmla="*/ 675 w 112"/>
                <a:gd name="T77" fmla="*/ 1800 h 261"/>
                <a:gd name="T78" fmla="*/ 658 w 112"/>
                <a:gd name="T79" fmla="*/ 1763 h 261"/>
                <a:gd name="T80" fmla="*/ 363 w 112"/>
                <a:gd name="T81" fmla="*/ 1365 h 261"/>
                <a:gd name="T82" fmla="*/ 208 w 112"/>
                <a:gd name="T83" fmla="*/ 1216 h 261"/>
                <a:gd name="T84" fmla="*/ 0 w 112"/>
                <a:gd name="T85" fmla="*/ 1045 h 261"/>
                <a:gd name="T86" fmla="*/ 0 w 112"/>
                <a:gd name="T87" fmla="*/ 1173 h 261"/>
                <a:gd name="T88" fmla="*/ 0 w 112"/>
                <a:gd name="T89" fmla="*/ 1173 h 261"/>
                <a:gd name="T90" fmla="*/ 20 w 112"/>
                <a:gd name="T91" fmla="*/ 1173 h 261"/>
                <a:gd name="T92" fmla="*/ 125 w 112"/>
                <a:gd name="T93" fmla="*/ 1288 h 261"/>
                <a:gd name="T94" fmla="*/ 333 w 112"/>
                <a:gd name="T95" fmla="*/ 1480 h 261"/>
                <a:gd name="T96" fmla="*/ 563 w 112"/>
                <a:gd name="T97" fmla="*/ 1800 h 261"/>
                <a:gd name="T98" fmla="*/ 750 w 112"/>
                <a:gd name="T99" fmla="*/ 2253 h 261"/>
                <a:gd name="T100" fmla="*/ 970 w 112"/>
                <a:gd name="T101" fmla="*/ 2616 h 261"/>
                <a:gd name="T102" fmla="*/ 1125 w 112"/>
                <a:gd name="T103" fmla="*/ 2867 h 261"/>
                <a:gd name="T104" fmla="*/ 1270 w 112"/>
                <a:gd name="T105" fmla="*/ 3507 h 261"/>
                <a:gd name="T106" fmla="*/ 1283 w 112"/>
                <a:gd name="T107" fmla="*/ 3677 h 261"/>
                <a:gd name="T108" fmla="*/ 1438 w 112"/>
                <a:gd name="T109" fmla="*/ 4131 h 261"/>
                <a:gd name="T110" fmla="*/ 1533 w 112"/>
                <a:gd name="T111" fmla="*/ 4459 h 261"/>
                <a:gd name="T112" fmla="*/ 1595 w 112"/>
                <a:gd name="T113" fmla="*/ 4949 h 261"/>
                <a:gd name="T114" fmla="*/ 1738 w 112"/>
                <a:gd name="T115" fmla="*/ 4949 h 261"/>
                <a:gd name="T116" fmla="*/ 1658 w 112"/>
                <a:gd name="T117" fmla="*/ 4381 h 2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2" h="261">
                  <a:moveTo>
                    <a:pt x="106" y="231"/>
                  </a:moveTo>
                  <a:cubicBezTo>
                    <a:pt x="104" y="227"/>
                    <a:pt x="103" y="223"/>
                    <a:pt x="103" y="219"/>
                  </a:cubicBezTo>
                  <a:cubicBezTo>
                    <a:pt x="102" y="211"/>
                    <a:pt x="103" y="203"/>
                    <a:pt x="105" y="194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0" y="158"/>
                    <a:pt x="112" y="149"/>
                    <a:pt x="110" y="140"/>
                  </a:cubicBezTo>
                  <a:cubicBezTo>
                    <a:pt x="109" y="134"/>
                    <a:pt x="107" y="128"/>
                    <a:pt x="105" y="122"/>
                  </a:cubicBezTo>
                  <a:cubicBezTo>
                    <a:pt x="102" y="113"/>
                    <a:pt x="99" y="105"/>
                    <a:pt x="98" y="95"/>
                  </a:cubicBezTo>
                  <a:cubicBezTo>
                    <a:pt x="98" y="87"/>
                    <a:pt x="101" y="79"/>
                    <a:pt x="104" y="71"/>
                  </a:cubicBezTo>
                  <a:cubicBezTo>
                    <a:pt x="107" y="62"/>
                    <a:pt x="110" y="54"/>
                    <a:pt x="110" y="44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24"/>
                    <a:pt x="111" y="8"/>
                    <a:pt x="109" y="0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8"/>
                    <a:pt x="102" y="24"/>
                    <a:pt x="102" y="33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52"/>
                    <a:pt x="99" y="59"/>
                    <a:pt x="96" y="68"/>
                  </a:cubicBezTo>
                  <a:cubicBezTo>
                    <a:pt x="93" y="76"/>
                    <a:pt x="90" y="85"/>
                    <a:pt x="91" y="95"/>
                  </a:cubicBezTo>
                  <a:cubicBezTo>
                    <a:pt x="91" y="105"/>
                    <a:pt x="94" y="115"/>
                    <a:pt x="97" y="124"/>
                  </a:cubicBezTo>
                  <a:cubicBezTo>
                    <a:pt x="99" y="130"/>
                    <a:pt x="101" y="136"/>
                    <a:pt x="103" y="142"/>
                  </a:cubicBezTo>
                  <a:cubicBezTo>
                    <a:pt x="104" y="149"/>
                    <a:pt x="102" y="158"/>
                    <a:pt x="101" y="166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7" y="194"/>
                    <a:pt x="97" y="194"/>
                    <a:pt x="97" y="194"/>
                  </a:cubicBezTo>
                  <a:cubicBezTo>
                    <a:pt x="97" y="197"/>
                    <a:pt x="96" y="200"/>
                    <a:pt x="96" y="203"/>
                  </a:cubicBezTo>
                  <a:cubicBezTo>
                    <a:pt x="95" y="205"/>
                    <a:pt x="93" y="205"/>
                    <a:pt x="93" y="204"/>
                  </a:cubicBezTo>
                  <a:cubicBezTo>
                    <a:pt x="91" y="200"/>
                    <a:pt x="90" y="197"/>
                    <a:pt x="90" y="192"/>
                  </a:cubicBezTo>
                  <a:cubicBezTo>
                    <a:pt x="89" y="184"/>
                    <a:pt x="89" y="184"/>
                    <a:pt x="89" y="184"/>
                  </a:cubicBezTo>
                  <a:cubicBezTo>
                    <a:pt x="88" y="171"/>
                    <a:pt x="86" y="160"/>
                    <a:pt x="78" y="147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2" y="128"/>
                    <a:pt x="57" y="122"/>
                    <a:pt x="54" y="115"/>
                  </a:cubicBezTo>
                  <a:cubicBezTo>
                    <a:pt x="49" y="107"/>
                    <a:pt x="51" y="100"/>
                    <a:pt x="52" y="9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6" y="68"/>
                    <a:pt x="50" y="57"/>
                    <a:pt x="44" y="47"/>
                  </a:cubicBezTo>
                  <a:cubicBezTo>
                    <a:pt x="38" y="35"/>
                    <a:pt x="30" y="15"/>
                    <a:pt x="35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3" y="18"/>
                    <a:pt x="32" y="38"/>
                    <a:pt x="38" y="50"/>
                  </a:cubicBezTo>
                  <a:cubicBezTo>
                    <a:pt x="44" y="60"/>
                    <a:pt x="49" y="69"/>
                    <a:pt x="47" y="8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5" y="91"/>
                    <a:pt x="45" y="93"/>
                    <a:pt x="45" y="94"/>
                  </a:cubicBezTo>
                  <a:cubicBezTo>
                    <a:pt x="45" y="95"/>
                    <a:pt x="43" y="96"/>
                    <a:pt x="43" y="95"/>
                  </a:cubicBezTo>
                  <a:cubicBezTo>
                    <a:pt x="43" y="94"/>
                    <a:pt x="42" y="93"/>
                    <a:pt x="42" y="93"/>
                  </a:cubicBezTo>
                  <a:cubicBezTo>
                    <a:pt x="39" y="84"/>
                    <a:pt x="35" y="74"/>
                    <a:pt x="23" y="72"/>
                  </a:cubicBezTo>
                  <a:cubicBezTo>
                    <a:pt x="20" y="71"/>
                    <a:pt x="16" y="67"/>
                    <a:pt x="13" y="64"/>
                  </a:cubicBezTo>
                  <a:cubicBezTo>
                    <a:pt x="9" y="58"/>
                    <a:pt x="5" y="54"/>
                    <a:pt x="0" y="55"/>
                  </a:cubicBezTo>
                  <a:cubicBezTo>
                    <a:pt x="0" y="57"/>
                    <a:pt x="0" y="6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3" y="62"/>
                    <a:pt x="6" y="66"/>
                    <a:pt x="8" y="68"/>
                  </a:cubicBezTo>
                  <a:cubicBezTo>
                    <a:pt x="12" y="73"/>
                    <a:pt x="17" y="77"/>
                    <a:pt x="21" y="78"/>
                  </a:cubicBezTo>
                  <a:cubicBezTo>
                    <a:pt x="30" y="80"/>
                    <a:pt x="33" y="87"/>
                    <a:pt x="36" y="95"/>
                  </a:cubicBezTo>
                  <a:cubicBezTo>
                    <a:pt x="38" y="101"/>
                    <a:pt x="47" y="116"/>
                    <a:pt x="48" y="119"/>
                  </a:cubicBezTo>
                  <a:cubicBezTo>
                    <a:pt x="52" y="126"/>
                    <a:pt x="57" y="132"/>
                    <a:pt x="62" y="138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9" y="162"/>
                    <a:pt x="80" y="172"/>
                    <a:pt x="81" y="185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204"/>
                    <a:pt x="87" y="211"/>
                    <a:pt x="92" y="218"/>
                  </a:cubicBezTo>
                  <a:cubicBezTo>
                    <a:pt x="92" y="218"/>
                    <a:pt x="95" y="225"/>
                    <a:pt x="98" y="235"/>
                  </a:cubicBezTo>
                  <a:cubicBezTo>
                    <a:pt x="100" y="242"/>
                    <a:pt x="102" y="249"/>
                    <a:pt x="102" y="261"/>
                  </a:cubicBezTo>
                  <a:cubicBezTo>
                    <a:pt x="111" y="261"/>
                    <a:pt x="111" y="261"/>
                    <a:pt x="111" y="261"/>
                  </a:cubicBezTo>
                  <a:cubicBezTo>
                    <a:pt x="111" y="248"/>
                    <a:pt x="108" y="239"/>
                    <a:pt x="106" y="231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681">
              <a:extLst>
                <a:ext uri="{FF2B5EF4-FFF2-40B4-BE49-F238E27FC236}">
                  <a16:creationId xmlns:a16="http://schemas.microsoft.com/office/drawing/2014/main" id="{54FAE710-7051-4F3B-982B-3227DB5D9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965"/>
              <a:ext cx="72" cy="168"/>
            </a:xfrm>
            <a:custGeom>
              <a:avLst/>
              <a:gdLst>
                <a:gd name="T0" fmla="*/ 290 w 29"/>
                <a:gd name="T1" fmla="*/ 627 h 63"/>
                <a:gd name="T2" fmla="*/ 196 w 29"/>
                <a:gd name="T3" fmla="*/ 717 h 63"/>
                <a:gd name="T4" fmla="*/ 184 w 29"/>
                <a:gd name="T5" fmla="*/ 704 h 63"/>
                <a:gd name="T6" fmla="*/ 124 w 29"/>
                <a:gd name="T7" fmla="*/ 568 h 63"/>
                <a:gd name="T8" fmla="*/ 62 w 29"/>
                <a:gd name="T9" fmla="*/ 376 h 63"/>
                <a:gd name="T10" fmla="*/ 0 w 29"/>
                <a:gd name="T11" fmla="*/ 0 h 63"/>
                <a:gd name="T12" fmla="*/ 12 w 29"/>
                <a:gd name="T13" fmla="*/ 376 h 63"/>
                <a:gd name="T14" fmla="*/ 62 w 29"/>
                <a:gd name="T15" fmla="*/ 589 h 63"/>
                <a:gd name="T16" fmla="*/ 124 w 29"/>
                <a:gd name="T17" fmla="*/ 760 h 63"/>
                <a:gd name="T18" fmla="*/ 137 w 29"/>
                <a:gd name="T19" fmla="*/ 989 h 63"/>
                <a:gd name="T20" fmla="*/ 166 w 29"/>
                <a:gd name="T21" fmla="*/ 1195 h 63"/>
                <a:gd name="T22" fmla="*/ 228 w 29"/>
                <a:gd name="T23" fmla="*/ 1195 h 63"/>
                <a:gd name="T24" fmla="*/ 196 w 29"/>
                <a:gd name="T25" fmla="*/ 968 h 63"/>
                <a:gd name="T26" fmla="*/ 196 w 29"/>
                <a:gd name="T27" fmla="*/ 909 h 63"/>
                <a:gd name="T28" fmla="*/ 196 w 29"/>
                <a:gd name="T29" fmla="*/ 909 h 63"/>
                <a:gd name="T30" fmla="*/ 340 w 29"/>
                <a:gd name="T31" fmla="*/ 683 h 63"/>
                <a:gd name="T32" fmla="*/ 444 w 29"/>
                <a:gd name="T33" fmla="*/ 477 h 63"/>
                <a:gd name="T34" fmla="*/ 290 w 29"/>
                <a:gd name="T35" fmla="*/ 627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" h="63">
                  <a:moveTo>
                    <a:pt x="19" y="33"/>
                  </a:moveTo>
                  <a:cubicBezTo>
                    <a:pt x="17" y="34"/>
                    <a:pt x="15" y="36"/>
                    <a:pt x="13" y="38"/>
                  </a:cubicBezTo>
                  <a:cubicBezTo>
                    <a:pt x="12" y="38"/>
                    <a:pt x="12" y="37"/>
                    <a:pt x="12" y="37"/>
                  </a:cubicBezTo>
                  <a:cubicBezTo>
                    <a:pt x="11" y="34"/>
                    <a:pt x="10" y="33"/>
                    <a:pt x="8" y="30"/>
                  </a:cubicBezTo>
                  <a:cubicBezTo>
                    <a:pt x="7" y="27"/>
                    <a:pt x="5" y="23"/>
                    <a:pt x="4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7"/>
                    <a:pt x="1" y="20"/>
                  </a:cubicBezTo>
                  <a:cubicBezTo>
                    <a:pt x="2" y="23"/>
                    <a:pt x="3" y="27"/>
                    <a:pt x="4" y="31"/>
                  </a:cubicBezTo>
                  <a:cubicBezTo>
                    <a:pt x="6" y="34"/>
                    <a:pt x="7" y="37"/>
                    <a:pt x="8" y="40"/>
                  </a:cubicBezTo>
                  <a:cubicBezTo>
                    <a:pt x="8" y="43"/>
                    <a:pt x="9" y="47"/>
                    <a:pt x="9" y="52"/>
                  </a:cubicBezTo>
                  <a:cubicBezTo>
                    <a:pt x="9" y="57"/>
                    <a:pt x="9" y="57"/>
                    <a:pt x="11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59"/>
                    <a:pt x="13" y="56"/>
                    <a:pt x="13" y="51"/>
                  </a:cubicBezTo>
                  <a:cubicBezTo>
                    <a:pt x="13" y="50"/>
                    <a:pt x="13" y="49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2"/>
                    <a:pt x="17" y="39"/>
                    <a:pt x="22" y="36"/>
                  </a:cubicBezTo>
                  <a:cubicBezTo>
                    <a:pt x="26" y="33"/>
                    <a:pt x="27" y="29"/>
                    <a:pt x="29" y="25"/>
                  </a:cubicBezTo>
                  <a:cubicBezTo>
                    <a:pt x="28" y="28"/>
                    <a:pt x="23" y="30"/>
                    <a:pt x="19" y="3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Oval 682">
              <a:extLst>
                <a:ext uri="{FF2B5EF4-FFF2-40B4-BE49-F238E27FC236}">
                  <a16:creationId xmlns:a16="http://schemas.microsoft.com/office/drawing/2014/main" id="{72940E86-D855-43CB-AAE5-B1A9E6FA2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3" y="2091"/>
              <a:ext cx="15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8" name="Oval 683">
              <a:extLst>
                <a:ext uri="{FF2B5EF4-FFF2-40B4-BE49-F238E27FC236}">
                  <a16:creationId xmlns:a16="http://schemas.microsoft.com/office/drawing/2014/main" id="{768DAEB5-C490-4ABE-9216-E63837EF4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8" y="2093"/>
              <a:ext cx="7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9" name="Oval 684">
              <a:extLst>
                <a:ext uri="{FF2B5EF4-FFF2-40B4-BE49-F238E27FC236}">
                  <a16:creationId xmlns:a16="http://schemas.microsoft.com/office/drawing/2014/main" id="{2299FADB-9494-459F-83EF-01AB35CD7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2131"/>
              <a:ext cx="10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0" name="Oval 685">
              <a:extLst>
                <a:ext uri="{FF2B5EF4-FFF2-40B4-BE49-F238E27FC236}">
                  <a16:creationId xmlns:a16="http://schemas.microsoft.com/office/drawing/2014/main" id="{1C298111-ED7C-47D9-A2F1-06E7E97E3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" y="2131"/>
              <a:ext cx="5" cy="2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1" name="Freeform 686">
              <a:extLst>
                <a:ext uri="{FF2B5EF4-FFF2-40B4-BE49-F238E27FC236}">
                  <a16:creationId xmlns:a16="http://schemas.microsoft.com/office/drawing/2014/main" id="{C10E33AB-020D-46E6-BB01-163D68D45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069"/>
              <a:ext cx="490" cy="347"/>
            </a:xfrm>
            <a:custGeom>
              <a:avLst/>
              <a:gdLst>
                <a:gd name="T0" fmla="*/ 2833 w 196"/>
                <a:gd name="T1" fmla="*/ 1025 h 130"/>
                <a:gd name="T2" fmla="*/ 2925 w 196"/>
                <a:gd name="T3" fmla="*/ 606 h 130"/>
                <a:gd name="T4" fmla="*/ 2925 w 196"/>
                <a:gd name="T5" fmla="*/ 21 h 130"/>
                <a:gd name="T6" fmla="*/ 2520 w 196"/>
                <a:gd name="T7" fmla="*/ 777 h 130"/>
                <a:gd name="T8" fmla="*/ 2270 w 196"/>
                <a:gd name="T9" fmla="*/ 1297 h 130"/>
                <a:gd name="T10" fmla="*/ 2063 w 196"/>
                <a:gd name="T11" fmla="*/ 1618 h 130"/>
                <a:gd name="T12" fmla="*/ 2113 w 196"/>
                <a:gd name="T13" fmla="*/ 1425 h 130"/>
                <a:gd name="T14" fmla="*/ 2083 w 196"/>
                <a:gd name="T15" fmla="*/ 833 h 130"/>
                <a:gd name="T16" fmla="*/ 2113 w 196"/>
                <a:gd name="T17" fmla="*/ 419 h 130"/>
                <a:gd name="T18" fmla="*/ 2125 w 196"/>
                <a:gd name="T19" fmla="*/ 149 h 130"/>
                <a:gd name="T20" fmla="*/ 2000 w 196"/>
                <a:gd name="T21" fmla="*/ 398 h 130"/>
                <a:gd name="T22" fmla="*/ 1988 w 196"/>
                <a:gd name="T23" fmla="*/ 606 h 130"/>
                <a:gd name="T24" fmla="*/ 2000 w 196"/>
                <a:gd name="T25" fmla="*/ 1046 h 130"/>
                <a:gd name="T26" fmla="*/ 1875 w 196"/>
                <a:gd name="T27" fmla="*/ 1754 h 130"/>
                <a:gd name="T28" fmla="*/ 1813 w 196"/>
                <a:gd name="T29" fmla="*/ 1844 h 130"/>
                <a:gd name="T30" fmla="*/ 1470 w 196"/>
                <a:gd name="T31" fmla="*/ 1711 h 130"/>
                <a:gd name="T32" fmla="*/ 1188 w 196"/>
                <a:gd name="T33" fmla="*/ 1562 h 130"/>
                <a:gd name="T34" fmla="*/ 738 w 196"/>
                <a:gd name="T35" fmla="*/ 1311 h 130"/>
                <a:gd name="T36" fmla="*/ 270 w 196"/>
                <a:gd name="T37" fmla="*/ 876 h 130"/>
                <a:gd name="T38" fmla="*/ 113 w 196"/>
                <a:gd name="T39" fmla="*/ 419 h 130"/>
                <a:gd name="T40" fmla="*/ 95 w 196"/>
                <a:gd name="T41" fmla="*/ 1276 h 130"/>
                <a:gd name="T42" fmla="*/ 50 w 196"/>
                <a:gd name="T43" fmla="*/ 2109 h 130"/>
                <a:gd name="T44" fmla="*/ 238 w 196"/>
                <a:gd name="T45" fmla="*/ 2472 h 130"/>
                <a:gd name="T46" fmla="*/ 95 w 196"/>
                <a:gd name="T47" fmla="*/ 1788 h 130"/>
                <a:gd name="T48" fmla="*/ 220 w 196"/>
                <a:gd name="T49" fmla="*/ 1105 h 130"/>
                <a:gd name="T50" fmla="*/ 533 w 196"/>
                <a:gd name="T51" fmla="*/ 1353 h 130"/>
                <a:gd name="T52" fmla="*/ 1033 w 196"/>
                <a:gd name="T53" fmla="*/ 1503 h 130"/>
                <a:gd name="T54" fmla="*/ 1363 w 196"/>
                <a:gd name="T55" fmla="*/ 1788 h 130"/>
                <a:gd name="T56" fmla="*/ 1720 w 196"/>
                <a:gd name="T57" fmla="*/ 1925 h 130"/>
                <a:gd name="T58" fmla="*/ 1783 w 196"/>
                <a:gd name="T59" fmla="*/ 2095 h 130"/>
                <a:gd name="T60" fmla="*/ 1875 w 196"/>
                <a:gd name="T61" fmla="*/ 2301 h 130"/>
                <a:gd name="T62" fmla="*/ 1958 w 196"/>
                <a:gd name="T63" fmla="*/ 1882 h 130"/>
                <a:gd name="T64" fmla="*/ 2250 w 196"/>
                <a:gd name="T65" fmla="*/ 1652 h 130"/>
                <a:gd name="T66" fmla="*/ 2395 w 196"/>
                <a:gd name="T67" fmla="*/ 1161 h 130"/>
                <a:gd name="T68" fmla="*/ 2645 w 196"/>
                <a:gd name="T69" fmla="*/ 833 h 130"/>
                <a:gd name="T70" fmla="*/ 2738 w 196"/>
                <a:gd name="T71" fmla="*/ 1105 h 130"/>
                <a:gd name="T72" fmla="*/ 2958 w 196"/>
                <a:gd name="T73" fmla="*/ 2109 h 130"/>
                <a:gd name="T74" fmla="*/ 3063 w 196"/>
                <a:gd name="T75" fmla="*/ 2338 h 130"/>
                <a:gd name="T76" fmla="*/ 3033 w 196"/>
                <a:gd name="T77" fmla="*/ 1711 h 1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6" h="130">
                  <a:moveTo>
                    <a:pt x="194" y="90"/>
                  </a:moveTo>
                  <a:cubicBezTo>
                    <a:pt x="194" y="79"/>
                    <a:pt x="190" y="67"/>
                    <a:pt x="181" y="54"/>
                  </a:cubicBezTo>
                  <a:cubicBezTo>
                    <a:pt x="178" y="49"/>
                    <a:pt x="176" y="46"/>
                    <a:pt x="178" y="42"/>
                  </a:cubicBezTo>
                  <a:cubicBezTo>
                    <a:pt x="178" y="39"/>
                    <a:pt x="183" y="36"/>
                    <a:pt x="187" y="32"/>
                  </a:cubicBezTo>
                  <a:cubicBezTo>
                    <a:pt x="194" y="24"/>
                    <a:pt x="194" y="10"/>
                    <a:pt x="194" y="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6" y="9"/>
                    <a:pt x="187" y="21"/>
                    <a:pt x="182" y="27"/>
                  </a:cubicBezTo>
                  <a:cubicBezTo>
                    <a:pt x="179" y="30"/>
                    <a:pt x="161" y="41"/>
                    <a:pt x="161" y="41"/>
                  </a:cubicBezTo>
                  <a:cubicBezTo>
                    <a:pt x="154" y="46"/>
                    <a:pt x="150" y="50"/>
                    <a:pt x="147" y="59"/>
                  </a:cubicBezTo>
                  <a:cubicBezTo>
                    <a:pt x="146" y="62"/>
                    <a:pt x="145" y="65"/>
                    <a:pt x="145" y="68"/>
                  </a:cubicBezTo>
                  <a:cubicBezTo>
                    <a:pt x="145" y="74"/>
                    <a:pt x="144" y="79"/>
                    <a:pt x="140" y="82"/>
                  </a:cubicBezTo>
                  <a:cubicBezTo>
                    <a:pt x="138" y="83"/>
                    <a:pt x="135" y="84"/>
                    <a:pt x="132" y="85"/>
                  </a:cubicBezTo>
                  <a:cubicBezTo>
                    <a:pt x="131" y="86"/>
                    <a:pt x="131" y="84"/>
                    <a:pt x="131" y="83"/>
                  </a:cubicBezTo>
                  <a:cubicBezTo>
                    <a:pt x="133" y="81"/>
                    <a:pt x="134" y="78"/>
                    <a:pt x="135" y="75"/>
                  </a:cubicBezTo>
                  <a:cubicBezTo>
                    <a:pt x="137" y="68"/>
                    <a:pt x="135" y="61"/>
                    <a:pt x="134" y="5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0"/>
                    <a:pt x="134" y="37"/>
                    <a:pt x="134" y="33"/>
                  </a:cubicBezTo>
                  <a:cubicBezTo>
                    <a:pt x="135" y="30"/>
                    <a:pt x="135" y="26"/>
                    <a:pt x="135" y="22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5" y="16"/>
                    <a:pt x="135" y="11"/>
                    <a:pt x="136" y="8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8" y="11"/>
                    <a:pt x="128" y="16"/>
                    <a:pt x="128" y="21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8" y="25"/>
                    <a:pt x="128" y="29"/>
                    <a:pt x="127" y="32"/>
                  </a:cubicBezTo>
                  <a:cubicBezTo>
                    <a:pt x="127" y="36"/>
                    <a:pt x="126" y="40"/>
                    <a:pt x="127" y="44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9" y="61"/>
                    <a:pt x="130" y="67"/>
                    <a:pt x="128" y="74"/>
                  </a:cubicBezTo>
                  <a:cubicBezTo>
                    <a:pt x="127" y="76"/>
                    <a:pt x="127" y="82"/>
                    <a:pt x="120" y="92"/>
                  </a:cubicBezTo>
                  <a:cubicBezTo>
                    <a:pt x="120" y="92"/>
                    <a:pt x="120" y="92"/>
                    <a:pt x="120" y="92"/>
                  </a:cubicBezTo>
                  <a:cubicBezTo>
                    <a:pt x="119" y="93"/>
                    <a:pt x="118" y="97"/>
                    <a:pt x="116" y="97"/>
                  </a:cubicBezTo>
                  <a:cubicBezTo>
                    <a:pt x="114" y="98"/>
                    <a:pt x="111" y="96"/>
                    <a:pt x="110" y="95"/>
                  </a:cubicBezTo>
                  <a:cubicBezTo>
                    <a:pt x="105" y="90"/>
                    <a:pt x="100" y="90"/>
                    <a:pt x="94" y="90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2" y="89"/>
                    <a:pt x="79" y="86"/>
                    <a:pt x="76" y="82"/>
                  </a:cubicBezTo>
                  <a:cubicBezTo>
                    <a:pt x="74" y="80"/>
                    <a:pt x="72" y="77"/>
                    <a:pt x="68" y="75"/>
                  </a:cubicBezTo>
                  <a:cubicBezTo>
                    <a:pt x="62" y="71"/>
                    <a:pt x="54" y="70"/>
                    <a:pt x="47" y="69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23" y="63"/>
                    <a:pt x="17" y="54"/>
                    <a:pt x="17" y="46"/>
                  </a:cubicBezTo>
                  <a:cubicBezTo>
                    <a:pt x="16" y="38"/>
                    <a:pt x="14" y="28"/>
                    <a:pt x="12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0" y="31"/>
                    <a:pt x="12" y="44"/>
                    <a:pt x="11" y="53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3" y="76"/>
                    <a:pt x="0" y="84"/>
                    <a:pt x="0" y="95"/>
                  </a:cubicBezTo>
                  <a:cubicBezTo>
                    <a:pt x="0" y="100"/>
                    <a:pt x="2" y="105"/>
                    <a:pt x="3" y="111"/>
                  </a:cubicBezTo>
                  <a:cubicBezTo>
                    <a:pt x="5" y="116"/>
                    <a:pt x="8" y="125"/>
                    <a:pt x="11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3" y="123"/>
                    <a:pt x="10" y="116"/>
                    <a:pt x="8" y="110"/>
                  </a:cubicBezTo>
                  <a:cubicBezTo>
                    <a:pt x="7" y="105"/>
                    <a:pt x="6" y="98"/>
                    <a:pt x="6" y="94"/>
                  </a:cubicBezTo>
                  <a:cubicBezTo>
                    <a:pt x="6" y="85"/>
                    <a:pt x="8" y="78"/>
                    <a:pt x="10" y="6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7" y="59"/>
                  </a:cubicBezTo>
                  <a:cubicBezTo>
                    <a:pt x="20" y="64"/>
                    <a:pt x="25" y="68"/>
                    <a:pt x="34" y="71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53" y="74"/>
                    <a:pt x="60" y="75"/>
                    <a:pt x="66" y="79"/>
                  </a:cubicBezTo>
                  <a:cubicBezTo>
                    <a:pt x="69" y="80"/>
                    <a:pt x="71" y="83"/>
                    <a:pt x="73" y="85"/>
                  </a:cubicBezTo>
                  <a:cubicBezTo>
                    <a:pt x="76" y="89"/>
                    <a:pt x="80" y="93"/>
                    <a:pt x="87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101" y="95"/>
                    <a:pt x="105" y="95"/>
                    <a:pt x="110" y="101"/>
                  </a:cubicBezTo>
                  <a:cubicBezTo>
                    <a:pt x="110" y="101"/>
                    <a:pt x="112" y="104"/>
                    <a:pt x="112" y="104"/>
                  </a:cubicBezTo>
                  <a:cubicBezTo>
                    <a:pt x="113" y="104"/>
                    <a:pt x="114" y="109"/>
                    <a:pt x="114" y="110"/>
                  </a:cubicBezTo>
                  <a:cubicBezTo>
                    <a:pt x="114" y="113"/>
                    <a:pt x="114" y="117"/>
                    <a:pt x="113" y="122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1" y="116"/>
                    <a:pt x="121" y="114"/>
                    <a:pt x="121" y="110"/>
                  </a:cubicBezTo>
                  <a:cubicBezTo>
                    <a:pt x="121" y="105"/>
                    <a:pt x="123" y="102"/>
                    <a:pt x="125" y="99"/>
                  </a:cubicBezTo>
                  <a:cubicBezTo>
                    <a:pt x="127" y="95"/>
                    <a:pt x="130" y="93"/>
                    <a:pt x="135" y="92"/>
                  </a:cubicBezTo>
                  <a:cubicBezTo>
                    <a:pt x="138" y="91"/>
                    <a:pt x="141" y="89"/>
                    <a:pt x="144" y="87"/>
                  </a:cubicBezTo>
                  <a:cubicBezTo>
                    <a:pt x="151" y="83"/>
                    <a:pt x="151" y="75"/>
                    <a:pt x="152" y="69"/>
                  </a:cubicBezTo>
                  <a:cubicBezTo>
                    <a:pt x="152" y="66"/>
                    <a:pt x="152" y="63"/>
                    <a:pt x="153" y="61"/>
                  </a:cubicBezTo>
                  <a:cubicBezTo>
                    <a:pt x="155" y="54"/>
                    <a:pt x="159" y="51"/>
                    <a:pt x="165" y="47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70" y="45"/>
                    <a:pt x="170" y="45"/>
                  </a:cubicBezTo>
                  <a:cubicBezTo>
                    <a:pt x="171" y="49"/>
                    <a:pt x="172" y="53"/>
                    <a:pt x="175" y="58"/>
                  </a:cubicBezTo>
                  <a:cubicBezTo>
                    <a:pt x="183" y="69"/>
                    <a:pt x="187" y="80"/>
                    <a:pt x="187" y="90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96" y="123"/>
                    <a:pt x="196" y="123"/>
                    <a:pt x="196" y="123"/>
                  </a:cubicBezTo>
                  <a:cubicBezTo>
                    <a:pt x="196" y="111"/>
                    <a:pt x="196" y="111"/>
                    <a:pt x="196" y="111"/>
                  </a:cubicBezTo>
                  <a:lnTo>
                    <a:pt x="194" y="90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687">
              <a:extLst>
                <a:ext uri="{FF2B5EF4-FFF2-40B4-BE49-F238E27FC236}">
                  <a16:creationId xmlns:a16="http://schemas.microsoft.com/office/drawing/2014/main" id="{579038CD-FF76-4E84-929A-21884EF2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125"/>
              <a:ext cx="225" cy="291"/>
            </a:xfrm>
            <a:custGeom>
              <a:avLst/>
              <a:gdLst>
                <a:gd name="T0" fmla="*/ 1363 w 90"/>
                <a:gd name="T1" fmla="*/ 1297 h 109"/>
                <a:gd name="T2" fmla="*/ 1188 w 90"/>
                <a:gd name="T3" fmla="*/ 1161 h 109"/>
                <a:gd name="T4" fmla="*/ 1063 w 90"/>
                <a:gd name="T5" fmla="*/ 1025 h 109"/>
                <a:gd name="T6" fmla="*/ 738 w 90"/>
                <a:gd name="T7" fmla="*/ 913 h 109"/>
                <a:gd name="T8" fmla="*/ 550 w 90"/>
                <a:gd name="T9" fmla="*/ 876 h 109"/>
                <a:gd name="T10" fmla="*/ 270 w 90"/>
                <a:gd name="T11" fmla="*/ 478 h 109"/>
                <a:gd name="T12" fmla="*/ 188 w 90"/>
                <a:gd name="T13" fmla="*/ 0 h 109"/>
                <a:gd name="T14" fmla="*/ 113 w 90"/>
                <a:gd name="T15" fmla="*/ 21 h 109"/>
                <a:gd name="T16" fmla="*/ 175 w 90"/>
                <a:gd name="T17" fmla="*/ 606 h 109"/>
                <a:gd name="T18" fmla="*/ 95 w 90"/>
                <a:gd name="T19" fmla="*/ 876 h 109"/>
                <a:gd name="T20" fmla="*/ 0 w 90"/>
                <a:gd name="T21" fmla="*/ 1412 h 109"/>
                <a:gd name="T22" fmla="*/ 50 w 90"/>
                <a:gd name="T23" fmla="*/ 1711 h 109"/>
                <a:gd name="T24" fmla="*/ 175 w 90"/>
                <a:gd name="T25" fmla="*/ 2074 h 109"/>
                <a:gd name="T26" fmla="*/ 238 w 90"/>
                <a:gd name="T27" fmla="*/ 2074 h 109"/>
                <a:gd name="T28" fmla="*/ 125 w 90"/>
                <a:gd name="T29" fmla="*/ 1695 h 109"/>
                <a:gd name="T30" fmla="*/ 95 w 90"/>
                <a:gd name="T31" fmla="*/ 1391 h 109"/>
                <a:gd name="T32" fmla="*/ 158 w 90"/>
                <a:gd name="T33" fmla="*/ 913 h 109"/>
                <a:gd name="T34" fmla="*/ 220 w 90"/>
                <a:gd name="T35" fmla="*/ 705 h 109"/>
                <a:gd name="T36" fmla="*/ 270 w 90"/>
                <a:gd name="T37" fmla="*/ 721 h 109"/>
                <a:gd name="T38" fmla="*/ 533 w 90"/>
                <a:gd name="T39" fmla="*/ 948 h 109"/>
                <a:gd name="T40" fmla="*/ 738 w 90"/>
                <a:gd name="T41" fmla="*/ 990 h 109"/>
                <a:gd name="T42" fmla="*/ 1033 w 90"/>
                <a:gd name="T43" fmla="*/ 1105 h 109"/>
                <a:gd name="T44" fmla="*/ 1145 w 90"/>
                <a:gd name="T45" fmla="*/ 1220 h 109"/>
                <a:gd name="T46" fmla="*/ 1363 w 90"/>
                <a:gd name="T47" fmla="*/ 1391 h 109"/>
                <a:gd name="T48" fmla="*/ 1363 w 90"/>
                <a:gd name="T49" fmla="*/ 1391 h 109"/>
                <a:gd name="T50" fmla="*/ 1395 w 90"/>
                <a:gd name="T51" fmla="*/ 1332 h 109"/>
                <a:gd name="T52" fmla="*/ 1408 w 90"/>
                <a:gd name="T53" fmla="*/ 1311 h 109"/>
                <a:gd name="T54" fmla="*/ 1363 w 90"/>
                <a:gd name="T55" fmla="*/ 1297 h 1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0" h="109">
                  <a:moveTo>
                    <a:pt x="87" y="68"/>
                  </a:moveTo>
                  <a:cubicBezTo>
                    <a:pt x="82" y="68"/>
                    <a:pt x="79" y="65"/>
                    <a:pt x="76" y="61"/>
                  </a:cubicBezTo>
                  <a:cubicBezTo>
                    <a:pt x="74" y="59"/>
                    <a:pt x="72" y="56"/>
                    <a:pt x="68" y="54"/>
                  </a:cubicBezTo>
                  <a:cubicBezTo>
                    <a:pt x="62" y="50"/>
                    <a:pt x="54" y="49"/>
                    <a:pt x="47" y="48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23" y="42"/>
                    <a:pt x="17" y="33"/>
                    <a:pt x="17" y="25"/>
                  </a:cubicBezTo>
                  <a:cubicBezTo>
                    <a:pt x="16" y="17"/>
                    <a:pt x="14" y="7"/>
                    <a:pt x="12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0" y="10"/>
                    <a:pt x="12" y="23"/>
                    <a:pt x="11" y="3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3" y="55"/>
                    <a:pt x="0" y="63"/>
                    <a:pt x="0" y="74"/>
                  </a:cubicBezTo>
                  <a:cubicBezTo>
                    <a:pt x="0" y="79"/>
                    <a:pt x="2" y="84"/>
                    <a:pt x="3" y="90"/>
                  </a:cubicBezTo>
                  <a:cubicBezTo>
                    <a:pt x="5" y="95"/>
                    <a:pt x="8" y="104"/>
                    <a:pt x="11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3" y="102"/>
                    <a:pt x="10" y="95"/>
                    <a:pt x="8" y="89"/>
                  </a:cubicBezTo>
                  <a:cubicBezTo>
                    <a:pt x="7" y="84"/>
                    <a:pt x="6" y="77"/>
                    <a:pt x="6" y="73"/>
                  </a:cubicBezTo>
                  <a:cubicBezTo>
                    <a:pt x="6" y="64"/>
                    <a:pt x="8" y="57"/>
                    <a:pt x="10" y="4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5" y="36"/>
                    <a:pt x="17" y="38"/>
                  </a:cubicBezTo>
                  <a:cubicBezTo>
                    <a:pt x="20" y="43"/>
                    <a:pt x="25" y="47"/>
                    <a:pt x="34" y="50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53" y="53"/>
                    <a:pt x="60" y="54"/>
                    <a:pt x="66" y="58"/>
                  </a:cubicBezTo>
                  <a:cubicBezTo>
                    <a:pt x="69" y="59"/>
                    <a:pt x="71" y="62"/>
                    <a:pt x="73" y="64"/>
                  </a:cubicBezTo>
                  <a:cubicBezTo>
                    <a:pt x="76" y="68"/>
                    <a:pt x="80" y="72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2"/>
                    <a:pt x="88" y="71"/>
                    <a:pt x="89" y="70"/>
                  </a:cubicBezTo>
                  <a:cubicBezTo>
                    <a:pt x="89" y="69"/>
                    <a:pt x="90" y="69"/>
                    <a:pt x="90" y="69"/>
                  </a:cubicBezTo>
                  <a:lnTo>
                    <a:pt x="87" y="68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Oval 688">
              <a:extLst>
                <a:ext uri="{FF2B5EF4-FFF2-40B4-BE49-F238E27FC236}">
                  <a16:creationId xmlns:a16="http://schemas.microsoft.com/office/drawing/2014/main" id="{17BE825E-E07A-47A9-AC53-92A764504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2315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4" name="Oval 689">
              <a:extLst>
                <a:ext uri="{FF2B5EF4-FFF2-40B4-BE49-F238E27FC236}">
                  <a16:creationId xmlns:a16="http://schemas.microsoft.com/office/drawing/2014/main" id="{B07ACC4C-5FBF-427E-99F0-AF494F1AD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315"/>
              <a:ext cx="5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5" name="Oval 690">
              <a:extLst>
                <a:ext uri="{FF2B5EF4-FFF2-40B4-BE49-F238E27FC236}">
                  <a16:creationId xmlns:a16="http://schemas.microsoft.com/office/drawing/2014/main" id="{15C85716-E53F-4486-9974-0BA0AFDB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2312"/>
              <a:ext cx="3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6" name="Oval 691">
              <a:extLst>
                <a:ext uri="{FF2B5EF4-FFF2-40B4-BE49-F238E27FC236}">
                  <a16:creationId xmlns:a16="http://schemas.microsoft.com/office/drawing/2014/main" id="{C00ACB92-6DD3-4881-A65B-37FEA0EFA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2309"/>
              <a:ext cx="3" cy="6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7" name="Oval 692">
              <a:extLst>
                <a:ext uri="{FF2B5EF4-FFF2-40B4-BE49-F238E27FC236}">
                  <a16:creationId xmlns:a16="http://schemas.microsoft.com/office/drawing/2014/main" id="{5E9DDA0C-6198-4AD4-B841-7AE27B6F1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09"/>
              <a:ext cx="2" cy="6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8" name="Oval 693">
              <a:extLst>
                <a:ext uri="{FF2B5EF4-FFF2-40B4-BE49-F238E27FC236}">
                  <a16:creationId xmlns:a16="http://schemas.microsoft.com/office/drawing/2014/main" id="{490FDF98-26E4-48CF-8AC8-499CC661F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315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9" name="Oval 694">
              <a:extLst>
                <a:ext uri="{FF2B5EF4-FFF2-40B4-BE49-F238E27FC236}">
                  <a16:creationId xmlns:a16="http://schemas.microsoft.com/office/drawing/2014/main" id="{0BDEA124-E6EC-442F-BCC5-4124ACAB9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312"/>
              <a:ext cx="3" cy="5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0" name="Oval 695">
              <a:extLst>
                <a:ext uri="{FF2B5EF4-FFF2-40B4-BE49-F238E27FC236}">
                  <a16:creationId xmlns:a16="http://schemas.microsoft.com/office/drawing/2014/main" id="{2005CD2C-6DA1-433C-81C5-93E919CFF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09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1" name="Oval 696">
              <a:extLst>
                <a:ext uri="{FF2B5EF4-FFF2-40B4-BE49-F238E27FC236}">
                  <a16:creationId xmlns:a16="http://schemas.microsoft.com/office/drawing/2014/main" id="{58951464-D771-490F-B1AA-556BDAE58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15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2" name="Oval 697">
              <a:extLst>
                <a:ext uri="{FF2B5EF4-FFF2-40B4-BE49-F238E27FC236}">
                  <a16:creationId xmlns:a16="http://schemas.microsoft.com/office/drawing/2014/main" id="{2A7C1006-8770-451B-99C4-1EB04788D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" y="2309"/>
              <a:ext cx="2" cy="6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3" name="Oval 698">
              <a:extLst>
                <a:ext uri="{FF2B5EF4-FFF2-40B4-BE49-F238E27FC236}">
                  <a16:creationId xmlns:a16="http://schemas.microsoft.com/office/drawing/2014/main" id="{ABCAD9DA-905F-4710-B46F-79722A12F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309"/>
              <a:ext cx="2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4" name="Oval 699">
              <a:extLst>
                <a:ext uri="{FF2B5EF4-FFF2-40B4-BE49-F238E27FC236}">
                  <a16:creationId xmlns:a16="http://schemas.microsoft.com/office/drawing/2014/main" id="{B7174904-1182-4CE5-B2F4-9490D1259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" y="2312"/>
              <a:ext cx="5" cy="5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5" name="Oval 700">
              <a:extLst>
                <a:ext uri="{FF2B5EF4-FFF2-40B4-BE49-F238E27FC236}">
                  <a16:creationId xmlns:a16="http://schemas.microsoft.com/office/drawing/2014/main" id="{82F32B98-9B5E-4C8E-80B2-353C0C14D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312"/>
              <a:ext cx="5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6" name="Oval 701">
              <a:extLst>
                <a:ext uri="{FF2B5EF4-FFF2-40B4-BE49-F238E27FC236}">
                  <a16:creationId xmlns:a16="http://schemas.microsoft.com/office/drawing/2014/main" id="{1FC7FD91-F37A-4A72-8965-06033126B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2312"/>
              <a:ext cx="2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7" name="Oval 702">
              <a:extLst>
                <a:ext uri="{FF2B5EF4-FFF2-40B4-BE49-F238E27FC236}">
                  <a16:creationId xmlns:a16="http://schemas.microsoft.com/office/drawing/2014/main" id="{FA5551CE-0D7D-47E9-8E7F-BA719B4E8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8" y="2307"/>
              <a:ext cx="2" cy="2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8" name="Freeform 703">
              <a:extLst>
                <a:ext uri="{FF2B5EF4-FFF2-40B4-BE49-F238E27FC236}">
                  <a16:creationId xmlns:a16="http://schemas.microsoft.com/office/drawing/2014/main" id="{CB724119-A552-466A-BB8C-C756F9E48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2144"/>
              <a:ext cx="120" cy="117"/>
            </a:xfrm>
            <a:custGeom>
              <a:avLst/>
              <a:gdLst>
                <a:gd name="T0" fmla="*/ 688 w 48"/>
                <a:gd name="T1" fmla="*/ 468 h 44"/>
                <a:gd name="T2" fmla="*/ 550 w 48"/>
                <a:gd name="T3" fmla="*/ 362 h 44"/>
                <a:gd name="T4" fmla="*/ 488 w 48"/>
                <a:gd name="T5" fmla="*/ 319 h 44"/>
                <a:gd name="T6" fmla="*/ 470 w 48"/>
                <a:gd name="T7" fmla="*/ 282 h 44"/>
                <a:gd name="T8" fmla="*/ 470 w 48"/>
                <a:gd name="T9" fmla="*/ 226 h 44"/>
                <a:gd name="T10" fmla="*/ 488 w 48"/>
                <a:gd name="T11" fmla="*/ 114 h 44"/>
                <a:gd name="T12" fmla="*/ 470 w 48"/>
                <a:gd name="T13" fmla="*/ 0 h 44"/>
                <a:gd name="T14" fmla="*/ 470 w 48"/>
                <a:gd name="T15" fmla="*/ 0 h 44"/>
                <a:gd name="T16" fmla="*/ 458 w 48"/>
                <a:gd name="T17" fmla="*/ 114 h 44"/>
                <a:gd name="T18" fmla="*/ 438 w 48"/>
                <a:gd name="T19" fmla="*/ 149 h 44"/>
                <a:gd name="T20" fmla="*/ 425 w 48"/>
                <a:gd name="T21" fmla="*/ 191 h 44"/>
                <a:gd name="T22" fmla="*/ 408 w 48"/>
                <a:gd name="T23" fmla="*/ 247 h 44"/>
                <a:gd name="T24" fmla="*/ 250 w 48"/>
                <a:gd name="T25" fmla="*/ 226 h 44"/>
                <a:gd name="T26" fmla="*/ 0 w 48"/>
                <a:gd name="T27" fmla="*/ 303 h 44"/>
                <a:gd name="T28" fmla="*/ 0 w 48"/>
                <a:gd name="T29" fmla="*/ 303 h 44"/>
                <a:gd name="T30" fmla="*/ 270 w 48"/>
                <a:gd name="T31" fmla="*/ 282 h 44"/>
                <a:gd name="T32" fmla="*/ 363 w 48"/>
                <a:gd name="T33" fmla="*/ 303 h 44"/>
                <a:gd name="T34" fmla="*/ 408 w 48"/>
                <a:gd name="T35" fmla="*/ 362 h 44"/>
                <a:gd name="T36" fmla="*/ 533 w 48"/>
                <a:gd name="T37" fmla="*/ 431 h 44"/>
                <a:gd name="T38" fmla="*/ 625 w 48"/>
                <a:gd name="T39" fmla="*/ 508 h 44"/>
                <a:gd name="T40" fmla="*/ 675 w 48"/>
                <a:gd name="T41" fmla="*/ 806 h 44"/>
                <a:gd name="T42" fmla="*/ 738 w 48"/>
                <a:gd name="T43" fmla="*/ 827 h 44"/>
                <a:gd name="T44" fmla="*/ 688 w 48"/>
                <a:gd name="T45" fmla="*/ 468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8" h="44">
                  <a:moveTo>
                    <a:pt x="44" y="25"/>
                  </a:moveTo>
                  <a:cubicBezTo>
                    <a:pt x="42" y="21"/>
                    <a:pt x="38" y="20"/>
                    <a:pt x="35" y="19"/>
                  </a:cubicBezTo>
                  <a:cubicBezTo>
                    <a:pt x="34" y="18"/>
                    <a:pt x="33" y="18"/>
                    <a:pt x="31" y="17"/>
                  </a:cubicBezTo>
                  <a:cubicBezTo>
                    <a:pt x="30" y="17"/>
                    <a:pt x="30" y="15"/>
                    <a:pt x="30" y="15"/>
                  </a:cubicBezTo>
                  <a:cubicBezTo>
                    <a:pt x="29" y="14"/>
                    <a:pt x="29" y="13"/>
                    <a:pt x="30" y="12"/>
                  </a:cubicBezTo>
                  <a:cubicBezTo>
                    <a:pt x="30" y="12"/>
                    <a:pt x="31" y="8"/>
                    <a:pt x="31" y="6"/>
                  </a:cubicBezTo>
                  <a:cubicBezTo>
                    <a:pt x="31" y="3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5"/>
                    <a:pt x="29" y="6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4" y="10"/>
                    <a:pt x="21" y="9"/>
                    <a:pt x="16" y="12"/>
                  </a:cubicBezTo>
                  <a:cubicBezTo>
                    <a:pt x="10" y="16"/>
                    <a:pt x="4" y="19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7" y="22"/>
                    <a:pt x="12" y="18"/>
                    <a:pt x="17" y="15"/>
                  </a:cubicBezTo>
                  <a:cubicBezTo>
                    <a:pt x="20" y="13"/>
                    <a:pt x="21" y="14"/>
                    <a:pt x="23" y="16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9" y="21"/>
                    <a:pt x="31" y="22"/>
                    <a:pt x="34" y="23"/>
                  </a:cubicBezTo>
                  <a:cubicBezTo>
                    <a:pt x="36" y="24"/>
                    <a:pt x="39" y="25"/>
                    <a:pt x="40" y="27"/>
                  </a:cubicBezTo>
                  <a:cubicBezTo>
                    <a:pt x="42" y="31"/>
                    <a:pt x="43" y="37"/>
                    <a:pt x="43" y="43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36"/>
                    <a:pt x="47" y="30"/>
                    <a:pt x="44" y="25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704">
              <a:extLst>
                <a:ext uri="{FF2B5EF4-FFF2-40B4-BE49-F238E27FC236}">
                  <a16:creationId xmlns:a16="http://schemas.microsoft.com/office/drawing/2014/main" id="{97A189D3-5F49-42F7-8355-91A269242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296"/>
              <a:ext cx="115" cy="139"/>
            </a:xfrm>
            <a:custGeom>
              <a:avLst/>
              <a:gdLst>
                <a:gd name="T0" fmla="*/ 333 w 46"/>
                <a:gd name="T1" fmla="*/ 0 h 52"/>
                <a:gd name="T2" fmla="*/ 333 w 46"/>
                <a:gd name="T3" fmla="*/ 192 h 52"/>
                <a:gd name="T4" fmla="*/ 333 w 46"/>
                <a:gd name="T5" fmla="*/ 265 h 52"/>
                <a:gd name="T6" fmla="*/ 238 w 46"/>
                <a:gd name="T7" fmla="*/ 436 h 52"/>
                <a:gd name="T8" fmla="*/ 175 w 46"/>
                <a:gd name="T9" fmla="*/ 500 h 52"/>
                <a:gd name="T10" fmla="*/ 50 w 46"/>
                <a:gd name="T11" fmla="*/ 671 h 52"/>
                <a:gd name="T12" fmla="*/ 63 w 46"/>
                <a:gd name="T13" fmla="*/ 994 h 52"/>
                <a:gd name="T14" fmla="*/ 113 w 46"/>
                <a:gd name="T15" fmla="*/ 936 h 52"/>
                <a:gd name="T16" fmla="*/ 113 w 46"/>
                <a:gd name="T17" fmla="*/ 687 h 52"/>
                <a:gd name="T18" fmla="*/ 208 w 46"/>
                <a:gd name="T19" fmla="*/ 559 h 52"/>
                <a:gd name="T20" fmla="*/ 283 w 46"/>
                <a:gd name="T21" fmla="*/ 500 h 52"/>
                <a:gd name="T22" fmla="*/ 438 w 46"/>
                <a:gd name="T23" fmla="*/ 286 h 52"/>
                <a:gd name="T24" fmla="*/ 583 w 46"/>
                <a:gd name="T25" fmla="*/ 192 h 52"/>
                <a:gd name="T26" fmla="*/ 625 w 46"/>
                <a:gd name="T27" fmla="*/ 192 h 52"/>
                <a:gd name="T28" fmla="*/ 720 w 46"/>
                <a:gd name="T29" fmla="*/ 192 h 52"/>
                <a:gd name="T30" fmla="*/ 625 w 46"/>
                <a:gd name="T31" fmla="*/ 171 h 52"/>
                <a:gd name="T32" fmla="*/ 583 w 46"/>
                <a:gd name="T33" fmla="*/ 171 h 52"/>
                <a:gd name="T34" fmla="*/ 425 w 46"/>
                <a:gd name="T35" fmla="*/ 251 h 52"/>
                <a:gd name="T36" fmla="*/ 375 w 46"/>
                <a:gd name="T37" fmla="*/ 307 h 52"/>
                <a:gd name="T38" fmla="*/ 363 w 46"/>
                <a:gd name="T39" fmla="*/ 321 h 52"/>
                <a:gd name="T40" fmla="*/ 345 w 46"/>
                <a:gd name="T41" fmla="*/ 307 h 52"/>
                <a:gd name="T42" fmla="*/ 363 w 46"/>
                <a:gd name="T43" fmla="*/ 265 h 52"/>
                <a:gd name="T44" fmla="*/ 363 w 46"/>
                <a:gd name="T45" fmla="*/ 192 h 52"/>
                <a:gd name="T46" fmla="*/ 333 w 46"/>
                <a:gd name="T47" fmla="*/ 0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6" h="52">
                  <a:moveTo>
                    <a:pt x="21" y="0"/>
                  </a:moveTo>
                  <a:cubicBezTo>
                    <a:pt x="21" y="4"/>
                    <a:pt x="22" y="7"/>
                    <a:pt x="21" y="10"/>
                  </a:cubicBezTo>
                  <a:cubicBezTo>
                    <a:pt x="21" y="10"/>
                    <a:pt x="21" y="14"/>
                    <a:pt x="21" y="14"/>
                  </a:cubicBezTo>
                  <a:cubicBezTo>
                    <a:pt x="20" y="18"/>
                    <a:pt x="17" y="20"/>
                    <a:pt x="15" y="23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7" y="28"/>
                    <a:pt x="4" y="30"/>
                    <a:pt x="3" y="35"/>
                  </a:cubicBezTo>
                  <a:cubicBezTo>
                    <a:pt x="2" y="38"/>
                    <a:pt x="0" y="46"/>
                    <a:pt x="4" y="52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6"/>
                    <a:pt x="6" y="40"/>
                    <a:pt x="7" y="36"/>
                  </a:cubicBezTo>
                  <a:cubicBezTo>
                    <a:pt x="8" y="33"/>
                    <a:pt x="10" y="31"/>
                    <a:pt x="13" y="29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2" y="22"/>
                    <a:pt x="28" y="15"/>
                    <a:pt x="28" y="15"/>
                  </a:cubicBezTo>
                  <a:cubicBezTo>
                    <a:pt x="30" y="14"/>
                    <a:pt x="35" y="11"/>
                    <a:pt x="37" y="10"/>
                  </a:cubicBezTo>
                  <a:cubicBezTo>
                    <a:pt x="37" y="10"/>
                    <a:pt x="40" y="10"/>
                    <a:pt x="40" y="10"/>
                  </a:cubicBezTo>
                  <a:cubicBezTo>
                    <a:pt x="42" y="10"/>
                    <a:pt x="44" y="11"/>
                    <a:pt x="46" y="10"/>
                  </a:cubicBezTo>
                  <a:cubicBezTo>
                    <a:pt x="45" y="10"/>
                    <a:pt x="42" y="9"/>
                    <a:pt x="4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3" y="9"/>
                    <a:pt x="29" y="11"/>
                    <a:pt x="27" y="1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3" y="16"/>
                    <a:pt x="23" y="17"/>
                  </a:cubicBezTo>
                  <a:cubicBezTo>
                    <a:pt x="23" y="17"/>
                    <a:pt x="22" y="17"/>
                    <a:pt x="22" y="16"/>
                  </a:cubicBezTo>
                  <a:cubicBezTo>
                    <a:pt x="22" y="15"/>
                    <a:pt x="22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6"/>
                    <a:pt x="21" y="4"/>
                    <a:pt x="21" y="0"/>
                  </a:cubicBezTo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705">
              <a:extLst>
                <a:ext uri="{FF2B5EF4-FFF2-40B4-BE49-F238E27FC236}">
                  <a16:creationId xmlns:a16="http://schemas.microsoft.com/office/drawing/2014/main" id="{F8FCB069-EA36-4631-B289-9DF21309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211"/>
              <a:ext cx="233" cy="154"/>
            </a:xfrm>
            <a:custGeom>
              <a:avLst/>
              <a:gdLst>
                <a:gd name="T0" fmla="*/ 1350 w 93"/>
                <a:gd name="T1" fmla="*/ 712 h 58"/>
                <a:gd name="T2" fmla="*/ 1305 w 93"/>
                <a:gd name="T3" fmla="*/ 712 h 58"/>
                <a:gd name="T4" fmla="*/ 1225 w 93"/>
                <a:gd name="T5" fmla="*/ 690 h 58"/>
                <a:gd name="T6" fmla="*/ 1180 w 93"/>
                <a:gd name="T7" fmla="*/ 677 h 58"/>
                <a:gd name="T8" fmla="*/ 1180 w 93"/>
                <a:gd name="T9" fmla="*/ 635 h 58"/>
                <a:gd name="T10" fmla="*/ 1225 w 93"/>
                <a:gd name="T11" fmla="*/ 465 h 58"/>
                <a:gd name="T12" fmla="*/ 1160 w 93"/>
                <a:gd name="T13" fmla="*/ 337 h 58"/>
                <a:gd name="T14" fmla="*/ 1147 w 93"/>
                <a:gd name="T15" fmla="*/ 170 h 58"/>
                <a:gd name="T16" fmla="*/ 1130 w 93"/>
                <a:gd name="T17" fmla="*/ 374 h 58"/>
                <a:gd name="T18" fmla="*/ 1180 w 93"/>
                <a:gd name="T19" fmla="*/ 465 h 58"/>
                <a:gd name="T20" fmla="*/ 1067 w 93"/>
                <a:gd name="T21" fmla="*/ 677 h 58"/>
                <a:gd name="T22" fmla="*/ 960 w 93"/>
                <a:gd name="T23" fmla="*/ 860 h 58"/>
                <a:gd name="T24" fmla="*/ 879 w 93"/>
                <a:gd name="T25" fmla="*/ 993 h 58"/>
                <a:gd name="T26" fmla="*/ 834 w 93"/>
                <a:gd name="T27" fmla="*/ 916 h 58"/>
                <a:gd name="T28" fmla="*/ 772 w 93"/>
                <a:gd name="T29" fmla="*/ 789 h 58"/>
                <a:gd name="T30" fmla="*/ 629 w 93"/>
                <a:gd name="T31" fmla="*/ 789 h 58"/>
                <a:gd name="T32" fmla="*/ 521 w 93"/>
                <a:gd name="T33" fmla="*/ 767 h 58"/>
                <a:gd name="T34" fmla="*/ 438 w 93"/>
                <a:gd name="T35" fmla="*/ 712 h 58"/>
                <a:gd name="T36" fmla="*/ 271 w 93"/>
                <a:gd name="T37" fmla="*/ 621 h 58"/>
                <a:gd name="T38" fmla="*/ 113 w 93"/>
                <a:gd name="T39" fmla="*/ 635 h 58"/>
                <a:gd name="T40" fmla="*/ 158 w 93"/>
                <a:gd name="T41" fmla="*/ 579 h 58"/>
                <a:gd name="T42" fmla="*/ 188 w 93"/>
                <a:gd name="T43" fmla="*/ 579 h 58"/>
                <a:gd name="T44" fmla="*/ 238 w 93"/>
                <a:gd name="T45" fmla="*/ 542 h 58"/>
                <a:gd name="T46" fmla="*/ 283 w 93"/>
                <a:gd name="T47" fmla="*/ 451 h 58"/>
                <a:gd name="T48" fmla="*/ 301 w 93"/>
                <a:gd name="T49" fmla="*/ 409 h 58"/>
                <a:gd name="T50" fmla="*/ 333 w 93"/>
                <a:gd name="T51" fmla="*/ 353 h 58"/>
                <a:gd name="T52" fmla="*/ 346 w 93"/>
                <a:gd name="T53" fmla="*/ 191 h 58"/>
                <a:gd name="T54" fmla="*/ 251 w 93"/>
                <a:gd name="T55" fmla="*/ 0 h 58"/>
                <a:gd name="T56" fmla="*/ 301 w 93"/>
                <a:gd name="T57" fmla="*/ 204 h 58"/>
                <a:gd name="T58" fmla="*/ 271 w 93"/>
                <a:gd name="T59" fmla="*/ 297 h 58"/>
                <a:gd name="T60" fmla="*/ 220 w 93"/>
                <a:gd name="T61" fmla="*/ 430 h 58"/>
                <a:gd name="T62" fmla="*/ 208 w 93"/>
                <a:gd name="T63" fmla="*/ 465 h 58"/>
                <a:gd name="T64" fmla="*/ 175 w 93"/>
                <a:gd name="T65" fmla="*/ 486 h 58"/>
                <a:gd name="T66" fmla="*/ 113 w 93"/>
                <a:gd name="T67" fmla="*/ 507 h 58"/>
                <a:gd name="T68" fmla="*/ 20 w 93"/>
                <a:gd name="T69" fmla="*/ 712 h 58"/>
                <a:gd name="T70" fmla="*/ 0 w 93"/>
                <a:gd name="T71" fmla="*/ 733 h 58"/>
                <a:gd name="T72" fmla="*/ 20 w 93"/>
                <a:gd name="T73" fmla="*/ 746 h 58"/>
                <a:gd name="T74" fmla="*/ 20 w 93"/>
                <a:gd name="T75" fmla="*/ 767 h 58"/>
                <a:gd name="T76" fmla="*/ 33 w 93"/>
                <a:gd name="T77" fmla="*/ 767 h 58"/>
                <a:gd name="T78" fmla="*/ 33 w 93"/>
                <a:gd name="T79" fmla="*/ 789 h 58"/>
                <a:gd name="T80" fmla="*/ 63 w 93"/>
                <a:gd name="T81" fmla="*/ 789 h 58"/>
                <a:gd name="T82" fmla="*/ 83 w 93"/>
                <a:gd name="T83" fmla="*/ 789 h 58"/>
                <a:gd name="T84" fmla="*/ 83 w 93"/>
                <a:gd name="T85" fmla="*/ 746 h 58"/>
                <a:gd name="T86" fmla="*/ 271 w 93"/>
                <a:gd name="T87" fmla="*/ 712 h 58"/>
                <a:gd name="T88" fmla="*/ 396 w 93"/>
                <a:gd name="T89" fmla="*/ 789 h 58"/>
                <a:gd name="T90" fmla="*/ 489 w 93"/>
                <a:gd name="T91" fmla="*/ 839 h 58"/>
                <a:gd name="T92" fmla="*/ 629 w 93"/>
                <a:gd name="T93" fmla="*/ 860 h 58"/>
                <a:gd name="T94" fmla="*/ 722 w 93"/>
                <a:gd name="T95" fmla="*/ 860 h 58"/>
                <a:gd name="T96" fmla="*/ 772 w 93"/>
                <a:gd name="T97" fmla="*/ 937 h 58"/>
                <a:gd name="T98" fmla="*/ 879 w 93"/>
                <a:gd name="T99" fmla="*/ 1086 h 58"/>
                <a:gd name="T100" fmla="*/ 1035 w 93"/>
                <a:gd name="T101" fmla="*/ 895 h 58"/>
                <a:gd name="T102" fmla="*/ 1117 w 93"/>
                <a:gd name="T103" fmla="*/ 746 h 58"/>
                <a:gd name="T104" fmla="*/ 1213 w 93"/>
                <a:gd name="T105" fmla="*/ 746 h 58"/>
                <a:gd name="T106" fmla="*/ 1318 w 93"/>
                <a:gd name="T107" fmla="*/ 767 h 58"/>
                <a:gd name="T108" fmla="*/ 1368 w 93"/>
                <a:gd name="T109" fmla="*/ 746 h 58"/>
                <a:gd name="T110" fmla="*/ 1463 w 93"/>
                <a:gd name="T111" fmla="*/ 746 h 58"/>
                <a:gd name="T112" fmla="*/ 1350 w 93"/>
                <a:gd name="T113" fmla="*/ 712 h 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" h="58">
                  <a:moveTo>
                    <a:pt x="86" y="38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81" y="38"/>
                    <a:pt x="80" y="38"/>
                    <a:pt x="78" y="37"/>
                  </a:cubicBezTo>
                  <a:cubicBezTo>
                    <a:pt x="77" y="37"/>
                    <a:pt x="76" y="36"/>
                    <a:pt x="75" y="36"/>
                  </a:cubicBezTo>
                  <a:cubicBezTo>
                    <a:pt x="74" y="36"/>
                    <a:pt x="75" y="35"/>
                    <a:pt x="75" y="34"/>
                  </a:cubicBezTo>
                  <a:cubicBezTo>
                    <a:pt x="77" y="31"/>
                    <a:pt x="78" y="28"/>
                    <a:pt x="78" y="25"/>
                  </a:cubicBezTo>
                  <a:cubicBezTo>
                    <a:pt x="78" y="22"/>
                    <a:pt x="76" y="20"/>
                    <a:pt x="74" y="18"/>
                  </a:cubicBezTo>
                  <a:cubicBezTo>
                    <a:pt x="72" y="14"/>
                    <a:pt x="71" y="11"/>
                    <a:pt x="73" y="9"/>
                  </a:cubicBezTo>
                  <a:cubicBezTo>
                    <a:pt x="68" y="14"/>
                    <a:pt x="71" y="17"/>
                    <a:pt x="72" y="20"/>
                  </a:cubicBezTo>
                  <a:cubicBezTo>
                    <a:pt x="73" y="22"/>
                    <a:pt x="74" y="24"/>
                    <a:pt x="75" y="25"/>
                  </a:cubicBezTo>
                  <a:cubicBezTo>
                    <a:pt x="75" y="29"/>
                    <a:pt x="70" y="35"/>
                    <a:pt x="68" y="36"/>
                  </a:cubicBezTo>
                  <a:cubicBezTo>
                    <a:pt x="64" y="38"/>
                    <a:pt x="63" y="42"/>
                    <a:pt x="61" y="46"/>
                  </a:cubicBezTo>
                  <a:cubicBezTo>
                    <a:pt x="60" y="51"/>
                    <a:pt x="58" y="53"/>
                    <a:pt x="56" y="53"/>
                  </a:cubicBezTo>
                  <a:cubicBezTo>
                    <a:pt x="55" y="53"/>
                    <a:pt x="54" y="51"/>
                    <a:pt x="53" y="49"/>
                  </a:cubicBezTo>
                  <a:cubicBezTo>
                    <a:pt x="52" y="46"/>
                    <a:pt x="51" y="44"/>
                    <a:pt x="49" y="42"/>
                  </a:cubicBezTo>
                  <a:cubicBezTo>
                    <a:pt x="46" y="41"/>
                    <a:pt x="42" y="41"/>
                    <a:pt x="40" y="42"/>
                  </a:cubicBezTo>
                  <a:cubicBezTo>
                    <a:pt x="37" y="42"/>
                    <a:pt x="35" y="42"/>
                    <a:pt x="33" y="4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5" y="36"/>
                    <a:pt x="22" y="34"/>
                    <a:pt x="17" y="33"/>
                  </a:cubicBezTo>
                  <a:cubicBezTo>
                    <a:pt x="13" y="32"/>
                    <a:pt x="10" y="33"/>
                    <a:pt x="7" y="34"/>
                  </a:cubicBezTo>
                  <a:cubicBezTo>
                    <a:pt x="8" y="33"/>
                    <a:pt x="8" y="32"/>
                    <a:pt x="10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8" y="27"/>
                    <a:pt x="18" y="25"/>
                    <a:pt x="18" y="24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7"/>
                    <a:pt x="23" y="14"/>
                    <a:pt x="22" y="10"/>
                  </a:cubicBezTo>
                  <a:cubicBezTo>
                    <a:pt x="22" y="5"/>
                    <a:pt x="16" y="0"/>
                    <a:pt x="16" y="0"/>
                  </a:cubicBezTo>
                  <a:cubicBezTo>
                    <a:pt x="16" y="2"/>
                    <a:pt x="18" y="5"/>
                    <a:pt x="19" y="11"/>
                  </a:cubicBezTo>
                  <a:cubicBezTo>
                    <a:pt x="19" y="13"/>
                    <a:pt x="19" y="14"/>
                    <a:pt x="17" y="16"/>
                  </a:cubicBezTo>
                  <a:cubicBezTo>
                    <a:pt x="17" y="16"/>
                    <a:pt x="15" y="20"/>
                    <a:pt x="14" y="23"/>
                  </a:cubicBezTo>
                  <a:cubicBezTo>
                    <a:pt x="13" y="24"/>
                    <a:pt x="14" y="25"/>
                    <a:pt x="13" y="25"/>
                  </a:cubicBezTo>
                  <a:cubicBezTo>
                    <a:pt x="13" y="25"/>
                    <a:pt x="11" y="26"/>
                    <a:pt x="11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3" y="30"/>
                    <a:pt x="2" y="34"/>
                    <a:pt x="1" y="38"/>
                  </a:cubicBezTo>
                  <a:cubicBezTo>
                    <a:pt x="1" y="38"/>
                    <a:pt x="0" y="38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1"/>
                    <a:pt x="1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2"/>
                    <a:pt x="3" y="42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9" y="38"/>
                    <a:pt x="12" y="37"/>
                    <a:pt x="17" y="38"/>
                  </a:cubicBezTo>
                  <a:cubicBezTo>
                    <a:pt x="20" y="38"/>
                    <a:pt x="22" y="40"/>
                    <a:pt x="25" y="42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4" y="47"/>
                    <a:pt x="37" y="47"/>
                    <a:pt x="40" y="46"/>
                  </a:cubicBezTo>
                  <a:cubicBezTo>
                    <a:pt x="43" y="46"/>
                    <a:pt x="45" y="45"/>
                    <a:pt x="46" y="46"/>
                  </a:cubicBezTo>
                  <a:cubicBezTo>
                    <a:pt x="47" y="47"/>
                    <a:pt x="48" y="49"/>
                    <a:pt x="49" y="50"/>
                  </a:cubicBezTo>
                  <a:cubicBezTo>
                    <a:pt x="50" y="53"/>
                    <a:pt x="52" y="57"/>
                    <a:pt x="56" y="58"/>
                  </a:cubicBezTo>
                  <a:cubicBezTo>
                    <a:pt x="62" y="58"/>
                    <a:pt x="64" y="52"/>
                    <a:pt x="66" y="48"/>
                  </a:cubicBezTo>
                  <a:cubicBezTo>
                    <a:pt x="67" y="43"/>
                    <a:pt x="68" y="40"/>
                    <a:pt x="71" y="40"/>
                  </a:cubicBezTo>
                  <a:cubicBezTo>
                    <a:pt x="72" y="40"/>
                    <a:pt x="75" y="39"/>
                    <a:pt x="77" y="40"/>
                  </a:cubicBezTo>
                  <a:cubicBezTo>
                    <a:pt x="79" y="41"/>
                    <a:pt x="81" y="41"/>
                    <a:pt x="84" y="4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9" y="40"/>
                    <a:pt x="92" y="39"/>
                    <a:pt x="93" y="40"/>
                  </a:cubicBezTo>
                  <a:cubicBezTo>
                    <a:pt x="91" y="39"/>
                    <a:pt x="89" y="37"/>
                    <a:pt x="86" y="38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706">
              <a:extLst>
                <a:ext uri="{FF2B5EF4-FFF2-40B4-BE49-F238E27FC236}">
                  <a16:creationId xmlns:a16="http://schemas.microsoft.com/office/drawing/2014/main" id="{BA82A265-519B-4B8D-B488-4A3511530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2424"/>
              <a:ext cx="27" cy="80"/>
            </a:xfrm>
            <a:custGeom>
              <a:avLst/>
              <a:gdLst>
                <a:gd name="T0" fmla="*/ 0 w 11"/>
                <a:gd name="T1" fmla="*/ 0 h 30"/>
                <a:gd name="T2" fmla="*/ 162 w 11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0" y="0"/>
                  </a:moveTo>
                  <a:cubicBezTo>
                    <a:pt x="0" y="9"/>
                    <a:pt x="4" y="19"/>
                    <a:pt x="1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707">
              <a:extLst>
                <a:ext uri="{FF2B5EF4-FFF2-40B4-BE49-F238E27FC236}">
                  <a16:creationId xmlns:a16="http://schemas.microsoft.com/office/drawing/2014/main" id="{4C0B142B-F8EE-4F6E-B450-57E38BFB2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587"/>
              <a:ext cx="40" cy="210"/>
            </a:xfrm>
            <a:custGeom>
              <a:avLst/>
              <a:gdLst>
                <a:gd name="T0" fmla="*/ 50 w 16"/>
                <a:gd name="T1" fmla="*/ 0 h 79"/>
                <a:gd name="T2" fmla="*/ 63 w 16"/>
                <a:gd name="T3" fmla="*/ 622 h 79"/>
                <a:gd name="T4" fmla="*/ 188 w 16"/>
                <a:gd name="T5" fmla="*/ 1483 h 79"/>
                <a:gd name="T6" fmla="*/ 220 w 16"/>
                <a:gd name="T7" fmla="*/ 1018 h 79"/>
                <a:gd name="T8" fmla="*/ 95 w 16"/>
                <a:gd name="T9" fmla="*/ 566 h 79"/>
                <a:gd name="T10" fmla="*/ 50 w 16"/>
                <a:gd name="T11" fmla="*/ 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79">
                  <a:moveTo>
                    <a:pt x="3" y="0"/>
                  </a:moveTo>
                  <a:cubicBezTo>
                    <a:pt x="0" y="9"/>
                    <a:pt x="1" y="19"/>
                    <a:pt x="4" y="33"/>
                  </a:cubicBezTo>
                  <a:cubicBezTo>
                    <a:pt x="8" y="47"/>
                    <a:pt x="16" y="58"/>
                    <a:pt x="12" y="79"/>
                  </a:cubicBezTo>
                  <a:cubicBezTo>
                    <a:pt x="15" y="65"/>
                    <a:pt x="16" y="62"/>
                    <a:pt x="14" y="54"/>
                  </a:cubicBezTo>
                  <a:cubicBezTo>
                    <a:pt x="12" y="46"/>
                    <a:pt x="7" y="37"/>
                    <a:pt x="6" y="30"/>
                  </a:cubicBezTo>
                  <a:cubicBezTo>
                    <a:pt x="3" y="17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708">
              <a:extLst>
                <a:ext uri="{FF2B5EF4-FFF2-40B4-BE49-F238E27FC236}">
                  <a16:creationId xmlns:a16="http://schemas.microsoft.com/office/drawing/2014/main" id="{37A5766D-45E3-447C-8377-FB948CBD6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843"/>
              <a:ext cx="33" cy="186"/>
            </a:xfrm>
            <a:custGeom>
              <a:avLst/>
              <a:gdLst>
                <a:gd name="T0" fmla="*/ 20 w 13"/>
                <a:gd name="T1" fmla="*/ 0 h 70"/>
                <a:gd name="T2" fmla="*/ 63 w 13"/>
                <a:gd name="T3" fmla="*/ 409 h 70"/>
                <a:gd name="T4" fmla="*/ 160 w 13"/>
                <a:gd name="T5" fmla="*/ 861 h 70"/>
                <a:gd name="T6" fmla="*/ 129 w 13"/>
                <a:gd name="T7" fmla="*/ 1313 h 70"/>
                <a:gd name="T8" fmla="*/ 193 w 13"/>
                <a:gd name="T9" fmla="*/ 771 h 70"/>
                <a:gd name="T10" fmla="*/ 96 w 13"/>
                <a:gd name="T11" fmla="*/ 396 h 70"/>
                <a:gd name="T12" fmla="*/ 20 w 13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70">
                  <a:moveTo>
                    <a:pt x="1" y="0"/>
                  </a:moveTo>
                  <a:cubicBezTo>
                    <a:pt x="0" y="9"/>
                    <a:pt x="2" y="15"/>
                    <a:pt x="4" y="22"/>
                  </a:cubicBezTo>
                  <a:cubicBezTo>
                    <a:pt x="7" y="29"/>
                    <a:pt x="11" y="34"/>
                    <a:pt x="10" y="46"/>
                  </a:cubicBezTo>
                  <a:cubicBezTo>
                    <a:pt x="10" y="57"/>
                    <a:pt x="9" y="65"/>
                    <a:pt x="8" y="70"/>
                  </a:cubicBezTo>
                  <a:cubicBezTo>
                    <a:pt x="12" y="59"/>
                    <a:pt x="13" y="49"/>
                    <a:pt x="12" y="41"/>
                  </a:cubicBezTo>
                  <a:cubicBezTo>
                    <a:pt x="12" y="33"/>
                    <a:pt x="8" y="26"/>
                    <a:pt x="6" y="21"/>
                  </a:cubicBezTo>
                  <a:cubicBezTo>
                    <a:pt x="4" y="1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709">
              <a:extLst>
                <a:ext uri="{FF2B5EF4-FFF2-40B4-BE49-F238E27FC236}">
                  <a16:creationId xmlns:a16="http://schemas.microsoft.com/office/drawing/2014/main" id="{3F820C0B-2E24-4B6A-A100-5D9ECF45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139"/>
              <a:ext cx="95" cy="104"/>
            </a:xfrm>
            <a:custGeom>
              <a:avLst/>
              <a:gdLst>
                <a:gd name="T0" fmla="*/ 0 w 38"/>
                <a:gd name="T1" fmla="*/ 739 h 39"/>
                <a:gd name="T2" fmla="*/ 375 w 38"/>
                <a:gd name="T3" fmla="*/ 205 h 39"/>
                <a:gd name="T4" fmla="*/ 595 w 38"/>
                <a:gd name="T5" fmla="*/ 0 h 39"/>
                <a:gd name="T6" fmla="*/ 333 w 38"/>
                <a:gd name="T7" fmla="*/ 285 h 39"/>
                <a:gd name="T8" fmla="*/ 0 w 38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0" y="39"/>
                  </a:moveTo>
                  <a:cubicBezTo>
                    <a:pt x="3" y="25"/>
                    <a:pt x="6" y="22"/>
                    <a:pt x="24" y="11"/>
                  </a:cubicBezTo>
                  <a:cubicBezTo>
                    <a:pt x="32" y="5"/>
                    <a:pt x="37" y="2"/>
                    <a:pt x="38" y="0"/>
                  </a:cubicBezTo>
                  <a:cubicBezTo>
                    <a:pt x="34" y="7"/>
                    <a:pt x="27" y="11"/>
                    <a:pt x="21" y="15"/>
                  </a:cubicBezTo>
                  <a:cubicBezTo>
                    <a:pt x="14" y="19"/>
                    <a:pt x="4" y="25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0E24C806-F783-4B8C-B0F8-160DF3C5B9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 dirty="0" err="1"/>
              <a:t>Bone</a:t>
            </a:r>
            <a:r>
              <a:rPr lang="fr-FR" altLang="x-none" sz="7000" b="0" dirty="0"/>
              <a:t> fractures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16CA2AAF-E07C-4878-AC79-02FB2D9668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Orthopedics</a:t>
            </a:r>
          </a:p>
        </p:txBody>
      </p:sp>
      <p:grpSp>
        <p:nvGrpSpPr>
          <p:cNvPr id="48130" name="Group 3">
            <a:extLst>
              <a:ext uri="{FF2B5EF4-FFF2-40B4-BE49-F238E27FC236}">
                <a16:creationId xmlns:a16="http://schemas.microsoft.com/office/drawing/2014/main" id="{A47B71D8-C252-4EA0-B5D9-319A4912014F}"/>
              </a:ext>
            </a:extLst>
          </p:cNvPr>
          <p:cNvGrpSpPr>
            <a:grpSpLocks/>
          </p:cNvGrpSpPr>
          <p:nvPr/>
        </p:nvGrpSpPr>
        <p:grpSpPr bwMode="auto">
          <a:xfrm>
            <a:off x="3327400" y="1219200"/>
            <a:ext cx="1004888" cy="5086350"/>
            <a:chOff x="1136" y="768"/>
            <a:chExt cx="633" cy="3204"/>
          </a:xfrm>
        </p:grpSpPr>
        <p:sp>
          <p:nvSpPr>
            <p:cNvPr id="48830" name="Freeform 4">
              <a:extLst>
                <a:ext uri="{FF2B5EF4-FFF2-40B4-BE49-F238E27FC236}">
                  <a16:creationId xmlns:a16="http://schemas.microsoft.com/office/drawing/2014/main" id="{6F2B7CE7-7AF6-441D-AB44-26E42D640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6" y="768"/>
              <a:ext cx="633" cy="3204"/>
            </a:xfrm>
            <a:custGeom>
              <a:avLst/>
              <a:gdLst>
                <a:gd name="T0" fmla="*/ 266 w 376"/>
                <a:gd name="T1" fmla="*/ 1826 h 1906"/>
                <a:gd name="T2" fmla="*/ 278 w 376"/>
                <a:gd name="T3" fmla="*/ 1896 h 1906"/>
                <a:gd name="T4" fmla="*/ 335 w 376"/>
                <a:gd name="T5" fmla="*/ 1913 h 1906"/>
                <a:gd name="T6" fmla="*/ 1766 w 376"/>
                <a:gd name="T7" fmla="*/ 2232 h 1906"/>
                <a:gd name="T8" fmla="*/ 1244 w 376"/>
                <a:gd name="T9" fmla="*/ 2241 h 1906"/>
                <a:gd name="T10" fmla="*/ 721 w 376"/>
                <a:gd name="T11" fmla="*/ 2232 h 1906"/>
                <a:gd name="T12" fmla="*/ 697 w 376"/>
                <a:gd name="T13" fmla="*/ 2328 h 1906"/>
                <a:gd name="T14" fmla="*/ 621 w 376"/>
                <a:gd name="T15" fmla="*/ 2328 h 1906"/>
                <a:gd name="T16" fmla="*/ 621 w 376"/>
                <a:gd name="T17" fmla="*/ 2237 h 1906"/>
                <a:gd name="T18" fmla="*/ 572 w 376"/>
                <a:gd name="T19" fmla="*/ 2190 h 1906"/>
                <a:gd name="T20" fmla="*/ 295 w 376"/>
                <a:gd name="T21" fmla="*/ 963 h 1906"/>
                <a:gd name="T22" fmla="*/ 286 w 376"/>
                <a:gd name="T23" fmla="*/ 851 h 1906"/>
                <a:gd name="T24" fmla="*/ 224 w 376"/>
                <a:gd name="T25" fmla="*/ 740 h 1906"/>
                <a:gd name="T26" fmla="*/ 323 w 376"/>
                <a:gd name="T27" fmla="*/ 780 h 1906"/>
                <a:gd name="T28" fmla="*/ 335 w 376"/>
                <a:gd name="T29" fmla="*/ 809 h 1906"/>
                <a:gd name="T30" fmla="*/ 593 w 376"/>
                <a:gd name="T31" fmla="*/ 899 h 1906"/>
                <a:gd name="T32" fmla="*/ 1298 w 376"/>
                <a:gd name="T33" fmla="*/ 634 h 1906"/>
                <a:gd name="T34" fmla="*/ 1278 w 376"/>
                <a:gd name="T35" fmla="*/ 501 h 1906"/>
                <a:gd name="T36" fmla="*/ 1303 w 376"/>
                <a:gd name="T37" fmla="*/ 440 h 1906"/>
                <a:gd name="T38" fmla="*/ 1152 w 376"/>
                <a:gd name="T39" fmla="*/ 20 h 1906"/>
                <a:gd name="T40" fmla="*/ 1074 w 376"/>
                <a:gd name="T41" fmla="*/ 42 h 1906"/>
                <a:gd name="T42" fmla="*/ 204 w 376"/>
                <a:gd name="T43" fmla="*/ 336 h 1906"/>
                <a:gd name="T44" fmla="*/ 49 w 376"/>
                <a:gd name="T45" fmla="*/ 482 h 1906"/>
                <a:gd name="T46" fmla="*/ 71 w 376"/>
                <a:gd name="T47" fmla="*/ 676 h 1906"/>
                <a:gd name="T48" fmla="*/ 111 w 376"/>
                <a:gd name="T49" fmla="*/ 842 h 1906"/>
                <a:gd name="T50" fmla="*/ 99 w 376"/>
                <a:gd name="T51" fmla="*/ 970 h 1906"/>
                <a:gd name="T52" fmla="*/ 128 w 376"/>
                <a:gd name="T53" fmla="*/ 1004 h 1906"/>
                <a:gd name="T54" fmla="*/ 391 w 376"/>
                <a:gd name="T55" fmla="*/ 2237 h 1906"/>
                <a:gd name="T56" fmla="*/ 391 w 376"/>
                <a:gd name="T57" fmla="*/ 2495 h 1906"/>
                <a:gd name="T58" fmla="*/ 419 w 376"/>
                <a:gd name="T59" fmla="*/ 2631 h 1906"/>
                <a:gd name="T60" fmla="*/ 419 w 376"/>
                <a:gd name="T61" fmla="*/ 7287 h 1906"/>
                <a:gd name="T62" fmla="*/ 397 w 376"/>
                <a:gd name="T63" fmla="*/ 7302 h 1906"/>
                <a:gd name="T64" fmla="*/ 411 w 376"/>
                <a:gd name="T65" fmla="*/ 7437 h 1906"/>
                <a:gd name="T66" fmla="*/ 419 w 376"/>
                <a:gd name="T67" fmla="*/ 8412 h 1906"/>
                <a:gd name="T68" fmla="*/ 362 w 376"/>
                <a:gd name="T69" fmla="*/ 8864 h 1906"/>
                <a:gd name="T70" fmla="*/ 300 w 376"/>
                <a:gd name="T71" fmla="*/ 8879 h 1906"/>
                <a:gd name="T72" fmla="*/ 320 w 376"/>
                <a:gd name="T73" fmla="*/ 9054 h 1906"/>
                <a:gd name="T74" fmla="*/ 705 w 376"/>
                <a:gd name="T75" fmla="*/ 9034 h 1906"/>
                <a:gd name="T76" fmla="*/ 692 w 376"/>
                <a:gd name="T77" fmla="*/ 8864 h 1906"/>
                <a:gd name="T78" fmla="*/ 643 w 376"/>
                <a:gd name="T79" fmla="*/ 8489 h 1906"/>
                <a:gd name="T80" fmla="*/ 593 w 376"/>
                <a:gd name="T81" fmla="*/ 8412 h 1906"/>
                <a:gd name="T82" fmla="*/ 601 w 376"/>
                <a:gd name="T83" fmla="*/ 7437 h 1906"/>
                <a:gd name="T84" fmla="*/ 609 w 376"/>
                <a:gd name="T85" fmla="*/ 7296 h 1906"/>
                <a:gd name="T86" fmla="*/ 593 w 376"/>
                <a:gd name="T87" fmla="*/ 7287 h 1906"/>
                <a:gd name="T88" fmla="*/ 621 w 376"/>
                <a:gd name="T89" fmla="*/ 2582 h 1906"/>
                <a:gd name="T90" fmla="*/ 621 w 376"/>
                <a:gd name="T91" fmla="*/ 2495 h 1906"/>
                <a:gd name="T92" fmla="*/ 697 w 376"/>
                <a:gd name="T93" fmla="*/ 2498 h 1906"/>
                <a:gd name="T94" fmla="*/ 721 w 376"/>
                <a:gd name="T95" fmla="*/ 2594 h 1906"/>
                <a:gd name="T96" fmla="*/ 1244 w 376"/>
                <a:gd name="T97" fmla="*/ 2582 h 1906"/>
                <a:gd name="T98" fmla="*/ 1766 w 376"/>
                <a:gd name="T99" fmla="*/ 2594 h 1906"/>
                <a:gd name="T100" fmla="*/ 1795 w 376"/>
                <a:gd name="T101" fmla="*/ 2414 h 19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76" h="1906">
                  <a:moveTo>
                    <a:pt x="65" y="382"/>
                  </a:moveTo>
                  <a:cubicBezTo>
                    <a:pt x="56" y="384"/>
                    <a:pt x="56" y="384"/>
                    <a:pt x="56" y="384"/>
                  </a:cubicBezTo>
                  <a:cubicBezTo>
                    <a:pt x="56" y="392"/>
                    <a:pt x="56" y="392"/>
                    <a:pt x="56" y="392"/>
                  </a:cubicBezTo>
                  <a:cubicBezTo>
                    <a:pt x="58" y="399"/>
                    <a:pt x="58" y="399"/>
                    <a:pt x="58" y="399"/>
                  </a:cubicBezTo>
                  <a:cubicBezTo>
                    <a:pt x="61" y="405"/>
                    <a:pt x="61" y="405"/>
                    <a:pt x="61" y="405"/>
                  </a:cubicBezTo>
                  <a:cubicBezTo>
                    <a:pt x="70" y="403"/>
                    <a:pt x="70" y="403"/>
                    <a:pt x="70" y="403"/>
                  </a:cubicBezTo>
                  <a:lnTo>
                    <a:pt x="65" y="382"/>
                  </a:lnTo>
                  <a:close/>
                  <a:moveTo>
                    <a:pt x="370" y="470"/>
                  </a:moveTo>
                  <a:cubicBezTo>
                    <a:pt x="364" y="464"/>
                    <a:pt x="354" y="476"/>
                    <a:pt x="326" y="476"/>
                  </a:cubicBezTo>
                  <a:cubicBezTo>
                    <a:pt x="298" y="476"/>
                    <a:pt x="279" y="472"/>
                    <a:pt x="261" y="472"/>
                  </a:cubicBezTo>
                  <a:cubicBezTo>
                    <a:pt x="243" y="472"/>
                    <a:pt x="223" y="476"/>
                    <a:pt x="195" y="476"/>
                  </a:cubicBezTo>
                  <a:cubicBezTo>
                    <a:pt x="167" y="476"/>
                    <a:pt x="158" y="464"/>
                    <a:pt x="151" y="470"/>
                  </a:cubicBezTo>
                  <a:cubicBezTo>
                    <a:pt x="148" y="472"/>
                    <a:pt x="146" y="481"/>
                    <a:pt x="146" y="490"/>
                  </a:cubicBezTo>
                  <a:cubicBezTo>
                    <a:pt x="146" y="490"/>
                    <a:pt x="146" y="490"/>
                    <a:pt x="146" y="490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71"/>
                    <a:pt x="130" y="471"/>
                    <a:pt x="130" y="471"/>
                  </a:cubicBezTo>
                  <a:cubicBezTo>
                    <a:pt x="130" y="465"/>
                    <a:pt x="126" y="462"/>
                    <a:pt x="120" y="461"/>
                  </a:cubicBezTo>
                  <a:cubicBezTo>
                    <a:pt x="120" y="461"/>
                    <a:pt x="120" y="461"/>
                    <a:pt x="120" y="461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3" y="201"/>
                    <a:pt x="64" y="198"/>
                    <a:pt x="63" y="194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59" y="173"/>
                    <a:pt x="55" y="171"/>
                    <a:pt x="51" y="171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58" y="161"/>
                    <a:pt x="68" y="165"/>
                    <a:pt x="68" y="165"/>
                  </a:cubicBezTo>
                  <a:cubicBezTo>
                    <a:pt x="68" y="164"/>
                    <a:pt x="68" y="164"/>
                    <a:pt x="68" y="164"/>
                  </a:cubicBezTo>
                  <a:cubicBezTo>
                    <a:pt x="70" y="171"/>
                    <a:pt x="70" y="171"/>
                    <a:pt x="70" y="171"/>
                  </a:cubicBezTo>
                  <a:cubicBezTo>
                    <a:pt x="70" y="171"/>
                    <a:pt x="70" y="171"/>
                    <a:pt x="70" y="170"/>
                  </a:cubicBezTo>
                  <a:cubicBezTo>
                    <a:pt x="70" y="171"/>
                    <a:pt x="70" y="171"/>
                    <a:pt x="70" y="171"/>
                  </a:cubicBezTo>
                  <a:cubicBezTo>
                    <a:pt x="70" y="180"/>
                    <a:pt x="87" y="191"/>
                    <a:pt x="124" y="189"/>
                  </a:cubicBezTo>
                  <a:cubicBezTo>
                    <a:pt x="161" y="187"/>
                    <a:pt x="218" y="165"/>
                    <a:pt x="246" y="147"/>
                  </a:cubicBezTo>
                  <a:cubicBezTo>
                    <a:pt x="264" y="135"/>
                    <a:pt x="269" y="133"/>
                    <a:pt x="272" y="133"/>
                  </a:cubicBezTo>
                  <a:cubicBezTo>
                    <a:pt x="275" y="133"/>
                    <a:pt x="275" y="132"/>
                    <a:pt x="275" y="130"/>
                  </a:cubicBezTo>
                  <a:cubicBezTo>
                    <a:pt x="275" y="129"/>
                    <a:pt x="268" y="105"/>
                    <a:pt x="268" y="105"/>
                  </a:cubicBezTo>
                  <a:cubicBezTo>
                    <a:pt x="268" y="105"/>
                    <a:pt x="268" y="105"/>
                    <a:pt x="268" y="105"/>
                  </a:cubicBezTo>
                  <a:cubicBezTo>
                    <a:pt x="271" y="101"/>
                    <a:pt x="276" y="98"/>
                    <a:pt x="273" y="93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7" y="5"/>
                    <a:pt x="245" y="0"/>
                    <a:pt x="241" y="4"/>
                  </a:cubicBezTo>
                  <a:cubicBezTo>
                    <a:pt x="238" y="6"/>
                    <a:pt x="234" y="10"/>
                    <a:pt x="234" y="10"/>
                  </a:cubicBezTo>
                  <a:cubicBezTo>
                    <a:pt x="232" y="11"/>
                    <a:pt x="231" y="10"/>
                    <a:pt x="225" y="9"/>
                  </a:cubicBezTo>
                  <a:cubicBezTo>
                    <a:pt x="214" y="7"/>
                    <a:pt x="173" y="1"/>
                    <a:pt x="129" y="14"/>
                  </a:cubicBezTo>
                  <a:cubicBezTo>
                    <a:pt x="85" y="27"/>
                    <a:pt x="53" y="5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39" y="74"/>
                    <a:pt x="16" y="95"/>
                    <a:pt x="10" y="102"/>
                  </a:cubicBezTo>
                  <a:cubicBezTo>
                    <a:pt x="3" y="110"/>
                    <a:pt x="0" y="120"/>
                    <a:pt x="4" y="129"/>
                  </a:cubicBezTo>
                  <a:cubicBezTo>
                    <a:pt x="7" y="135"/>
                    <a:pt x="10" y="139"/>
                    <a:pt x="15" y="142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18" y="179"/>
                    <a:pt x="16" y="183"/>
                    <a:pt x="17" y="188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8"/>
                    <a:pt x="24" y="210"/>
                    <a:pt x="27" y="211"/>
                  </a:cubicBezTo>
                  <a:cubicBezTo>
                    <a:pt x="27" y="211"/>
                    <a:pt x="27" y="211"/>
                    <a:pt x="27" y="211"/>
                  </a:cubicBezTo>
                  <a:cubicBezTo>
                    <a:pt x="84" y="464"/>
                    <a:pt x="84" y="464"/>
                    <a:pt x="84" y="464"/>
                  </a:cubicBezTo>
                  <a:cubicBezTo>
                    <a:pt x="82" y="466"/>
                    <a:pt x="82" y="468"/>
                    <a:pt x="82" y="471"/>
                  </a:cubicBezTo>
                  <a:cubicBezTo>
                    <a:pt x="82" y="525"/>
                    <a:pt x="82" y="525"/>
                    <a:pt x="82" y="525"/>
                  </a:cubicBezTo>
                  <a:cubicBezTo>
                    <a:pt x="82" y="525"/>
                    <a:pt x="82" y="525"/>
                    <a:pt x="82" y="525"/>
                  </a:cubicBezTo>
                  <a:cubicBezTo>
                    <a:pt x="82" y="544"/>
                    <a:pt x="82" y="544"/>
                    <a:pt x="82" y="544"/>
                  </a:cubicBezTo>
                  <a:cubicBezTo>
                    <a:pt x="82" y="549"/>
                    <a:pt x="84" y="552"/>
                    <a:pt x="88" y="554"/>
                  </a:cubicBezTo>
                  <a:cubicBezTo>
                    <a:pt x="88" y="554"/>
                    <a:pt x="88" y="554"/>
                    <a:pt x="88" y="554"/>
                  </a:cubicBezTo>
                  <a:cubicBezTo>
                    <a:pt x="88" y="1534"/>
                    <a:pt x="88" y="1534"/>
                    <a:pt x="88" y="1534"/>
                  </a:cubicBezTo>
                  <a:cubicBezTo>
                    <a:pt x="86" y="1534"/>
                    <a:pt x="86" y="1534"/>
                    <a:pt x="86" y="1534"/>
                  </a:cubicBezTo>
                  <a:cubicBezTo>
                    <a:pt x="83" y="1534"/>
                    <a:pt x="83" y="1537"/>
                    <a:pt x="83" y="1537"/>
                  </a:cubicBezTo>
                  <a:cubicBezTo>
                    <a:pt x="83" y="1563"/>
                    <a:pt x="83" y="1563"/>
                    <a:pt x="83" y="1563"/>
                  </a:cubicBezTo>
                  <a:cubicBezTo>
                    <a:pt x="83" y="1563"/>
                    <a:pt x="83" y="1566"/>
                    <a:pt x="86" y="1566"/>
                  </a:cubicBezTo>
                  <a:cubicBezTo>
                    <a:pt x="88" y="1566"/>
                    <a:pt x="88" y="1566"/>
                    <a:pt x="88" y="1566"/>
                  </a:cubicBezTo>
                  <a:cubicBezTo>
                    <a:pt x="88" y="1771"/>
                    <a:pt x="88" y="1771"/>
                    <a:pt x="88" y="1771"/>
                  </a:cubicBezTo>
                  <a:cubicBezTo>
                    <a:pt x="81" y="1773"/>
                    <a:pt x="76" y="1778"/>
                    <a:pt x="76" y="1787"/>
                  </a:cubicBezTo>
                  <a:cubicBezTo>
                    <a:pt x="76" y="1866"/>
                    <a:pt x="76" y="1866"/>
                    <a:pt x="76" y="1866"/>
                  </a:cubicBezTo>
                  <a:cubicBezTo>
                    <a:pt x="67" y="1866"/>
                    <a:pt x="67" y="1866"/>
                    <a:pt x="67" y="1866"/>
                  </a:cubicBezTo>
                  <a:cubicBezTo>
                    <a:pt x="64" y="1866"/>
                    <a:pt x="63" y="1869"/>
                    <a:pt x="63" y="1869"/>
                  </a:cubicBezTo>
                  <a:cubicBezTo>
                    <a:pt x="63" y="1902"/>
                    <a:pt x="63" y="1902"/>
                    <a:pt x="63" y="1902"/>
                  </a:cubicBezTo>
                  <a:cubicBezTo>
                    <a:pt x="63" y="1902"/>
                    <a:pt x="64" y="1906"/>
                    <a:pt x="67" y="1906"/>
                  </a:cubicBezTo>
                  <a:cubicBezTo>
                    <a:pt x="143" y="1906"/>
                    <a:pt x="143" y="1906"/>
                    <a:pt x="143" y="1906"/>
                  </a:cubicBezTo>
                  <a:cubicBezTo>
                    <a:pt x="148" y="1906"/>
                    <a:pt x="148" y="1902"/>
                    <a:pt x="148" y="1902"/>
                  </a:cubicBezTo>
                  <a:cubicBezTo>
                    <a:pt x="148" y="1868"/>
                    <a:pt x="148" y="1868"/>
                    <a:pt x="148" y="1868"/>
                  </a:cubicBezTo>
                  <a:cubicBezTo>
                    <a:pt x="148" y="1868"/>
                    <a:pt x="148" y="1866"/>
                    <a:pt x="145" y="1866"/>
                  </a:cubicBezTo>
                  <a:cubicBezTo>
                    <a:pt x="135" y="1866"/>
                    <a:pt x="135" y="1866"/>
                    <a:pt x="135" y="1866"/>
                  </a:cubicBezTo>
                  <a:cubicBezTo>
                    <a:pt x="135" y="1787"/>
                    <a:pt x="135" y="1787"/>
                    <a:pt x="135" y="1787"/>
                  </a:cubicBezTo>
                  <a:cubicBezTo>
                    <a:pt x="135" y="1778"/>
                    <a:pt x="130" y="1773"/>
                    <a:pt x="124" y="1771"/>
                  </a:cubicBezTo>
                  <a:cubicBezTo>
                    <a:pt x="124" y="1771"/>
                    <a:pt x="124" y="1771"/>
                    <a:pt x="124" y="1771"/>
                  </a:cubicBezTo>
                  <a:cubicBezTo>
                    <a:pt x="124" y="1566"/>
                    <a:pt x="124" y="1566"/>
                    <a:pt x="124" y="1566"/>
                  </a:cubicBezTo>
                  <a:cubicBezTo>
                    <a:pt x="126" y="1566"/>
                    <a:pt x="126" y="1566"/>
                    <a:pt x="126" y="1566"/>
                  </a:cubicBezTo>
                  <a:cubicBezTo>
                    <a:pt x="128" y="1566"/>
                    <a:pt x="128" y="1563"/>
                    <a:pt x="128" y="1563"/>
                  </a:cubicBezTo>
                  <a:cubicBezTo>
                    <a:pt x="128" y="1536"/>
                    <a:pt x="128" y="1536"/>
                    <a:pt x="128" y="1536"/>
                  </a:cubicBezTo>
                  <a:cubicBezTo>
                    <a:pt x="128" y="1536"/>
                    <a:pt x="128" y="1534"/>
                    <a:pt x="126" y="1534"/>
                  </a:cubicBezTo>
                  <a:cubicBezTo>
                    <a:pt x="124" y="1534"/>
                    <a:pt x="124" y="1534"/>
                    <a:pt x="124" y="1534"/>
                  </a:cubicBezTo>
                  <a:cubicBezTo>
                    <a:pt x="124" y="554"/>
                    <a:pt x="124" y="554"/>
                    <a:pt x="124" y="554"/>
                  </a:cubicBezTo>
                  <a:cubicBezTo>
                    <a:pt x="127" y="552"/>
                    <a:pt x="130" y="549"/>
                    <a:pt x="130" y="544"/>
                  </a:cubicBezTo>
                  <a:cubicBezTo>
                    <a:pt x="130" y="526"/>
                    <a:pt x="130" y="526"/>
                    <a:pt x="130" y="526"/>
                  </a:cubicBezTo>
                  <a:cubicBezTo>
                    <a:pt x="130" y="526"/>
                    <a:pt x="130" y="525"/>
                    <a:pt x="130" y="525"/>
                  </a:cubicBezTo>
                  <a:cubicBezTo>
                    <a:pt x="130" y="526"/>
                    <a:pt x="130" y="526"/>
                    <a:pt x="130" y="526"/>
                  </a:cubicBezTo>
                  <a:cubicBezTo>
                    <a:pt x="146" y="526"/>
                    <a:pt x="146" y="526"/>
                    <a:pt x="146" y="526"/>
                  </a:cubicBezTo>
                  <a:cubicBezTo>
                    <a:pt x="145" y="525"/>
                    <a:pt x="145" y="524"/>
                    <a:pt x="145" y="523"/>
                  </a:cubicBezTo>
                  <a:cubicBezTo>
                    <a:pt x="146" y="532"/>
                    <a:pt x="148" y="543"/>
                    <a:pt x="151" y="546"/>
                  </a:cubicBezTo>
                  <a:cubicBezTo>
                    <a:pt x="158" y="551"/>
                    <a:pt x="167" y="540"/>
                    <a:pt x="195" y="540"/>
                  </a:cubicBezTo>
                  <a:cubicBezTo>
                    <a:pt x="223" y="540"/>
                    <a:pt x="243" y="544"/>
                    <a:pt x="261" y="544"/>
                  </a:cubicBezTo>
                  <a:cubicBezTo>
                    <a:pt x="279" y="544"/>
                    <a:pt x="298" y="540"/>
                    <a:pt x="326" y="540"/>
                  </a:cubicBezTo>
                  <a:cubicBezTo>
                    <a:pt x="354" y="540"/>
                    <a:pt x="364" y="551"/>
                    <a:pt x="370" y="546"/>
                  </a:cubicBezTo>
                  <a:cubicBezTo>
                    <a:pt x="376" y="541"/>
                    <a:pt x="376" y="517"/>
                    <a:pt x="376" y="508"/>
                  </a:cubicBezTo>
                  <a:cubicBezTo>
                    <a:pt x="376" y="508"/>
                    <a:pt x="376" y="508"/>
                    <a:pt x="376" y="508"/>
                  </a:cubicBezTo>
                  <a:cubicBezTo>
                    <a:pt x="376" y="498"/>
                    <a:pt x="376" y="475"/>
                    <a:pt x="370" y="470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1" name="Freeform 5">
              <a:extLst>
                <a:ext uri="{FF2B5EF4-FFF2-40B4-BE49-F238E27FC236}">
                  <a16:creationId xmlns:a16="http://schemas.microsoft.com/office/drawing/2014/main" id="{6B1AE36B-CE5F-4BD8-943D-CC8FABB3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743"/>
              <a:ext cx="99" cy="161"/>
            </a:xfrm>
            <a:custGeom>
              <a:avLst/>
              <a:gdLst>
                <a:gd name="T0" fmla="*/ 279 w 59"/>
                <a:gd name="T1" fmla="*/ 453 h 96"/>
                <a:gd name="T2" fmla="*/ 279 w 59"/>
                <a:gd name="T3" fmla="*/ 82 h 96"/>
                <a:gd name="T4" fmla="*/ 141 w 59"/>
                <a:gd name="T5" fmla="*/ 0 h 96"/>
                <a:gd name="T6" fmla="*/ 0 w 59"/>
                <a:gd name="T7" fmla="*/ 82 h 96"/>
                <a:gd name="T8" fmla="*/ 0 w 59"/>
                <a:gd name="T9" fmla="*/ 45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59" y="96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59" y="1"/>
                    <a:pt x="46" y="0"/>
                    <a:pt x="30" y="0"/>
                  </a:cubicBezTo>
                  <a:cubicBezTo>
                    <a:pt x="13" y="0"/>
                    <a:pt x="0" y="1"/>
                    <a:pt x="0" y="17"/>
                  </a:cubicBezTo>
                  <a:cubicBezTo>
                    <a:pt x="0" y="96"/>
                    <a:pt x="0" y="96"/>
                    <a:pt x="0" y="96"/>
                  </a:cubicBezTo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2" name="Freeform 6">
              <a:extLst>
                <a:ext uri="{FF2B5EF4-FFF2-40B4-BE49-F238E27FC236}">
                  <a16:creationId xmlns:a16="http://schemas.microsoft.com/office/drawing/2014/main" id="{E469076D-1991-41E4-9DE7-1A4F80E8A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699"/>
              <a:ext cx="61" cy="2046"/>
            </a:xfrm>
            <a:custGeom>
              <a:avLst/>
              <a:gdLst>
                <a:gd name="T0" fmla="*/ 90 w 36"/>
                <a:gd name="T1" fmla="*/ 5777 h 1217"/>
                <a:gd name="T2" fmla="*/ 175 w 36"/>
                <a:gd name="T3" fmla="*/ 5783 h 1217"/>
                <a:gd name="T4" fmla="*/ 175 w 36"/>
                <a:gd name="T5" fmla="*/ 0 h 1217"/>
                <a:gd name="T6" fmla="*/ 90 w 36"/>
                <a:gd name="T7" fmla="*/ 8 h 1217"/>
                <a:gd name="T8" fmla="*/ 0 w 36"/>
                <a:gd name="T9" fmla="*/ 0 h 1217"/>
                <a:gd name="T10" fmla="*/ 0 w 36"/>
                <a:gd name="T11" fmla="*/ 5783 h 1217"/>
                <a:gd name="T12" fmla="*/ 90 w 36"/>
                <a:gd name="T13" fmla="*/ 5777 h 1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217">
                  <a:moveTo>
                    <a:pt x="18" y="1216"/>
                  </a:moveTo>
                  <a:cubicBezTo>
                    <a:pt x="24" y="1216"/>
                    <a:pt x="31" y="1216"/>
                    <a:pt x="36" y="1217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1" y="2"/>
                    <a:pt x="25" y="2"/>
                    <a:pt x="18" y="2"/>
                  </a:cubicBezTo>
                  <a:cubicBezTo>
                    <a:pt x="10" y="2"/>
                    <a:pt x="4" y="2"/>
                    <a:pt x="0" y="0"/>
                  </a:cubicBezTo>
                  <a:cubicBezTo>
                    <a:pt x="0" y="1217"/>
                    <a:pt x="0" y="1217"/>
                    <a:pt x="0" y="1217"/>
                  </a:cubicBezTo>
                  <a:cubicBezTo>
                    <a:pt x="5" y="1216"/>
                    <a:pt x="11" y="1216"/>
                    <a:pt x="18" y="121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3" name="Freeform 7">
              <a:extLst>
                <a:ext uri="{FF2B5EF4-FFF2-40B4-BE49-F238E27FC236}">
                  <a16:creationId xmlns:a16="http://schemas.microsoft.com/office/drawing/2014/main" id="{822DC96C-1151-42E5-B393-EC844125E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52"/>
              <a:ext cx="86" cy="76"/>
            </a:xfrm>
            <a:custGeom>
              <a:avLst/>
              <a:gdLst>
                <a:gd name="T0" fmla="*/ 236 w 51"/>
                <a:gd name="T1" fmla="*/ 132 h 45"/>
                <a:gd name="T2" fmla="*/ 216 w 51"/>
                <a:gd name="T3" fmla="*/ 49 h 45"/>
                <a:gd name="T4" fmla="*/ 99 w 51"/>
                <a:gd name="T5" fmla="*/ 20 h 45"/>
                <a:gd name="T6" fmla="*/ 8 w 51"/>
                <a:gd name="T7" fmla="*/ 91 h 45"/>
                <a:gd name="T8" fmla="*/ 8 w 51"/>
                <a:gd name="T9" fmla="*/ 86 h 45"/>
                <a:gd name="T10" fmla="*/ 8 w 51"/>
                <a:gd name="T11" fmla="*/ 86 h 45"/>
                <a:gd name="T12" fmla="*/ 29 w 51"/>
                <a:gd name="T13" fmla="*/ 169 h 45"/>
                <a:gd name="T14" fmla="*/ 140 w 51"/>
                <a:gd name="T15" fmla="*/ 198 h 45"/>
                <a:gd name="T16" fmla="*/ 231 w 51"/>
                <a:gd name="T17" fmla="*/ 120 h 45"/>
                <a:gd name="T18" fmla="*/ 236 w 51"/>
                <a:gd name="T19" fmla="*/ 13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45">
                  <a:moveTo>
                    <a:pt x="49" y="27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43" y="0"/>
                    <a:pt x="33" y="1"/>
                    <a:pt x="21" y="4"/>
                  </a:cubicBezTo>
                  <a:cubicBezTo>
                    <a:pt x="9" y="7"/>
                    <a:pt x="0" y="10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45"/>
                    <a:pt x="18" y="43"/>
                    <a:pt x="29" y="41"/>
                  </a:cubicBezTo>
                  <a:cubicBezTo>
                    <a:pt x="41" y="38"/>
                    <a:pt x="51" y="35"/>
                    <a:pt x="48" y="25"/>
                  </a:cubicBezTo>
                  <a:cubicBezTo>
                    <a:pt x="49" y="27"/>
                    <a:pt x="49" y="27"/>
                    <a:pt x="49" y="27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4" name="Freeform 8">
              <a:extLst>
                <a:ext uri="{FF2B5EF4-FFF2-40B4-BE49-F238E27FC236}">
                  <a16:creationId xmlns:a16="http://schemas.microsoft.com/office/drawing/2014/main" id="{E9BA2660-BE2F-4673-85D9-79EE386B4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1539"/>
              <a:ext cx="81" cy="163"/>
            </a:xfrm>
            <a:custGeom>
              <a:avLst/>
              <a:gdLst>
                <a:gd name="T0" fmla="*/ 182 w 48"/>
                <a:gd name="T1" fmla="*/ 232 h 97"/>
                <a:gd name="T2" fmla="*/ 231 w 48"/>
                <a:gd name="T3" fmla="*/ 146 h 97"/>
                <a:gd name="T4" fmla="*/ 231 w 48"/>
                <a:gd name="T5" fmla="*/ 57 h 97"/>
                <a:gd name="T6" fmla="*/ 116 w 48"/>
                <a:gd name="T7" fmla="*/ 0 h 97"/>
                <a:gd name="T8" fmla="*/ 0 w 48"/>
                <a:gd name="T9" fmla="*/ 57 h 97"/>
                <a:gd name="T10" fmla="*/ 0 w 48"/>
                <a:gd name="T11" fmla="*/ 314 h 97"/>
                <a:gd name="T12" fmla="*/ 0 w 48"/>
                <a:gd name="T13" fmla="*/ 314 h 97"/>
                <a:gd name="T14" fmla="*/ 0 w 48"/>
                <a:gd name="T15" fmla="*/ 403 h 97"/>
                <a:gd name="T16" fmla="*/ 116 w 48"/>
                <a:gd name="T17" fmla="*/ 460 h 97"/>
                <a:gd name="T18" fmla="*/ 231 w 48"/>
                <a:gd name="T19" fmla="*/ 403 h 97"/>
                <a:gd name="T20" fmla="*/ 231 w 48"/>
                <a:gd name="T21" fmla="*/ 319 h 97"/>
                <a:gd name="T22" fmla="*/ 182 w 48"/>
                <a:gd name="T23" fmla="*/ 232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97">
                  <a:moveTo>
                    <a:pt x="38" y="49"/>
                  </a:moveTo>
                  <a:cubicBezTo>
                    <a:pt x="38" y="39"/>
                    <a:pt x="38" y="31"/>
                    <a:pt x="48" y="31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"/>
                    <a:pt x="37" y="0"/>
                    <a:pt x="24" y="0"/>
                  </a:cubicBezTo>
                  <a:cubicBezTo>
                    <a:pt x="10" y="0"/>
                    <a:pt x="0" y="1"/>
                    <a:pt x="0" y="1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96"/>
                    <a:pt x="10" y="97"/>
                    <a:pt x="24" y="97"/>
                  </a:cubicBezTo>
                  <a:cubicBezTo>
                    <a:pt x="37" y="97"/>
                    <a:pt x="48" y="96"/>
                    <a:pt x="48" y="85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38" y="66"/>
                    <a:pt x="38" y="58"/>
                    <a:pt x="38" y="49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5" name="Freeform 9">
              <a:extLst>
                <a:ext uri="{FF2B5EF4-FFF2-40B4-BE49-F238E27FC236}">
                  <a16:creationId xmlns:a16="http://schemas.microsoft.com/office/drawing/2014/main" id="{A54FD9A8-E81F-4113-A99C-57B178019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904"/>
              <a:ext cx="143" cy="68"/>
            </a:xfrm>
            <a:custGeom>
              <a:avLst/>
              <a:gdLst>
                <a:gd name="T0" fmla="*/ 0 w 85"/>
                <a:gd name="T1" fmla="*/ 177 h 40"/>
                <a:gd name="T2" fmla="*/ 0 w 85"/>
                <a:gd name="T3" fmla="*/ 15 h 40"/>
                <a:gd name="T4" fmla="*/ 20 w 85"/>
                <a:gd name="T5" fmla="*/ 0 h 40"/>
                <a:gd name="T6" fmla="*/ 390 w 85"/>
                <a:gd name="T7" fmla="*/ 0 h 40"/>
                <a:gd name="T8" fmla="*/ 405 w 85"/>
                <a:gd name="T9" fmla="*/ 9 h 40"/>
                <a:gd name="T10" fmla="*/ 405 w 85"/>
                <a:gd name="T11" fmla="*/ 177 h 40"/>
                <a:gd name="T12" fmla="*/ 382 w 85"/>
                <a:gd name="T13" fmla="*/ 197 h 40"/>
                <a:gd name="T14" fmla="*/ 20 w 85"/>
                <a:gd name="T15" fmla="*/ 197 h 40"/>
                <a:gd name="T16" fmla="*/ 0 w 85"/>
                <a:gd name="T17" fmla="*/ 177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0" y="3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7" y="0"/>
                    <a:pt x="68" y="0"/>
                    <a:pt x="82" y="0"/>
                  </a:cubicBezTo>
                  <a:cubicBezTo>
                    <a:pt x="85" y="0"/>
                    <a:pt x="85" y="2"/>
                    <a:pt x="85" y="2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5" y="36"/>
                    <a:pt x="85" y="40"/>
                    <a:pt x="80" y="40"/>
                  </a:cubicBezTo>
                  <a:cubicBezTo>
                    <a:pt x="77" y="40"/>
                    <a:pt x="19" y="40"/>
                    <a:pt x="4" y="40"/>
                  </a:cubicBezTo>
                  <a:cubicBezTo>
                    <a:pt x="1" y="40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6" name="Freeform 10">
              <a:extLst>
                <a:ext uri="{FF2B5EF4-FFF2-40B4-BE49-F238E27FC236}">
                  <a16:creationId xmlns:a16="http://schemas.microsoft.com/office/drawing/2014/main" id="{3BA9A2E3-005E-4DE6-9712-3223A1BA6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548"/>
              <a:ext cx="389" cy="146"/>
            </a:xfrm>
            <a:custGeom>
              <a:avLst/>
              <a:gdLst>
                <a:gd name="T0" fmla="*/ 0 w 231"/>
                <a:gd name="T1" fmla="*/ 208 h 87"/>
                <a:gd name="T2" fmla="*/ 29 w 231"/>
                <a:gd name="T3" fmla="*/ 389 h 87"/>
                <a:gd name="T4" fmla="*/ 237 w 231"/>
                <a:gd name="T5" fmla="*/ 361 h 87"/>
                <a:gd name="T6" fmla="*/ 552 w 231"/>
                <a:gd name="T7" fmla="*/ 378 h 87"/>
                <a:gd name="T8" fmla="*/ 866 w 231"/>
                <a:gd name="T9" fmla="*/ 361 h 87"/>
                <a:gd name="T10" fmla="*/ 1074 w 231"/>
                <a:gd name="T11" fmla="*/ 389 h 87"/>
                <a:gd name="T12" fmla="*/ 1103 w 231"/>
                <a:gd name="T13" fmla="*/ 208 h 87"/>
                <a:gd name="T14" fmla="*/ 1103 w 231"/>
                <a:gd name="T15" fmla="*/ 208 h 87"/>
                <a:gd name="T16" fmla="*/ 1074 w 231"/>
                <a:gd name="T17" fmla="*/ 29 h 87"/>
                <a:gd name="T18" fmla="*/ 866 w 231"/>
                <a:gd name="T19" fmla="*/ 57 h 87"/>
                <a:gd name="T20" fmla="*/ 552 w 231"/>
                <a:gd name="T21" fmla="*/ 37 h 87"/>
                <a:gd name="T22" fmla="*/ 237 w 231"/>
                <a:gd name="T23" fmla="*/ 57 h 87"/>
                <a:gd name="T24" fmla="*/ 29 w 231"/>
                <a:gd name="T25" fmla="*/ 29 h 87"/>
                <a:gd name="T26" fmla="*/ 0 w 231"/>
                <a:gd name="T27" fmla="*/ 208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0" y="44"/>
                  </a:moveTo>
                  <a:cubicBezTo>
                    <a:pt x="0" y="53"/>
                    <a:pt x="0" y="77"/>
                    <a:pt x="6" y="82"/>
                  </a:cubicBezTo>
                  <a:cubicBezTo>
                    <a:pt x="13" y="87"/>
                    <a:pt x="22" y="76"/>
                    <a:pt x="50" y="76"/>
                  </a:cubicBezTo>
                  <a:cubicBezTo>
                    <a:pt x="78" y="76"/>
                    <a:pt x="98" y="80"/>
                    <a:pt x="116" y="80"/>
                  </a:cubicBezTo>
                  <a:cubicBezTo>
                    <a:pt x="134" y="80"/>
                    <a:pt x="153" y="76"/>
                    <a:pt x="181" y="76"/>
                  </a:cubicBezTo>
                  <a:cubicBezTo>
                    <a:pt x="209" y="76"/>
                    <a:pt x="219" y="87"/>
                    <a:pt x="225" y="82"/>
                  </a:cubicBezTo>
                  <a:cubicBezTo>
                    <a:pt x="231" y="77"/>
                    <a:pt x="231" y="53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34"/>
                    <a:pt x="231" y="11"/>
                    <a:pt x="225" y="6"/>
                  </a:cubicBezTo>
                  <a:cubicBezTo>
                    <a:pt x="219" y="0"/>
                    <a:pt x="209" y="12"/>
                    <a:pt x="181" y="12"/>
                  </a:cubicBezTo>
                  <a:cubicBezTo>
                    <a:pt x="153" y="12"/>
                    <a:pt x="134" y="8"/>
                    <a:pt x="116" y="8"/>
                  </a:cubicBezTo>
                  <a:cubicBezTo>
                    <a:pt x="98" y="8"/>
                    <a:pt x="78" y="12"/>
                    <a:pt x="50" y="12"/>
                  </a:cubicBezTo>
                  <a:cubicBezTo>
                    <a:pt x="22" y="12"/>
                    <a:pt x="13" y="0"/>
                    <a:pt x="6" y="6"/>
                  </a:cubicBezTo>
                  <a:cubicBezTo>
                    <a:pt x="0" y="11"/>
                    <a:pt x="0" y="34"/>
                    <a:pt x="0" y="44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7" name="Freeform 11">
              <a:extLst>
                <a:ext uri="{FF2B5EF4-FFF2-40B4-BE49-F238E27FC236}">
                  <a16:creationId xmlns:a16="http://schemas.microsoft.com/office/drawing/2014/main" id="{A7C87477-4E56-4089-ACF9-41547273A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592"/>
              <a:ext cx="44" cy="60"/>
            </a:xfrm>
            <a:custGeom>
              <a:avLst/>
              <a:gdLst>
                <a:gd name="T0" fmla="*/ 120 w 26"/>
                <a:gd name="T1" fmla="*/ 83 h 36"/>
                <a:gd name="T2" fmla="*/ 120 w 26"/>
                <a:gd name="T3" fmla="*/ 83 h 36"/>
                <a:gd name="T4" fmla="*/ 125 w 26"/>
                <a:gd name="T5" fmla="*/ 0 h 36"/>
                <a:gd name="T6" fmla="*/ 49 w 26"/>
                <a:gd name="T7" fmla="*/ 0 h 36"/>
                <a:gd name="T8" fmla="*/ 0 w 26"/>
                <a:gd name="T9" fmla="*/ 83 h 36"/>
                <a:gd name="T10" fmla="*/ 49 w 26"/>
                <a:gd name="T11" fmla="*/ 167 h 36"/>
                <a:gd name="T12" fmla="*/ 125 w 26"/>
                <a:gd name="T13" fmla="*/ 167 h 36"/>
                <a:gd name="T14" fmla="*/ 120 w 26"/>
                <a:gd name="T15" fmla="*/ 8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6"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3"/>
                    <a:pt x="25" y="6"/>
                    <a:pt x="2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8"/>
                    <a:pt x="0" y="18"/>
                  </a:cubicBezTo>
                  <a:cubicBezTo>
                    <a:pt x="0" y="28"/>
                    <a:pt x="0" y="36"/>
                    <a:pt x="10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29"/>
                    <a:pt x="25" y="22"/>
                    <a:pt x="25" y="18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8" name="Freeform 12">
              <a:extLst>
                <a:ext uri="{FF2B5EF4-FFF2-40B4-BE49-F238E27FC236}">
                  <a16:creationId xmlns:a16="http://schemas.microsoft.com/office/drawing/2014/main" id="{ED4C6F33-684A-4BFD-B730-C4C78A956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768"/>
              <a:ext cx="393" cy="287"/>
            </a:xfrm>
            <a:custGeom>
              <a:avLst/>
              <a:gdLst>
                <a:gd name="T0" fmla="*/ 132 w 233"/>
                <a:gd name="T1" fmla="*/ 809 h 171"/>
                <a:gd name="T2" fmla="*/ 0 w 233"/>
                <a:gd name="T3" fmla="*/ 336 h 171"/>
                <a:gd name="T4" fmla="*/ 413 w 233"/>
                <a:gd name="T5" fmla="*/ 65 h 171"/>
                <a:gd name="T6" fmla="*/ 874 w 233"/>
                <a:gd name="T7" fmla="*/ 42 h 171"/>
                <a:gd name="T8" fmla="*/ 916 w 233"/>
                <a:gd name="T9" fmla="*/ 49 h 171"/>
                <a:gd name="T10" fmla="*/ 950 w 233"/>
                <a:gd name="T11" fmla="*/ 20 h 171"/>
                <a:gd name="T12" fmla="*/ 978 w 233"/>
                <a:gd name="T13" fmla="*/ 22 h 171"/>
                <a:gd name="T14" fmla="*/ 1103 w 233"/>
                <a:gd name="T15" fmla="*/ 440 h 171"/>
                <a:gd name="T16" fmla="*/ 1081 w 233"/>
                <a:gd name="T17" fmla="*/ 495 h 171"/>
                <a:gd name="T18" fmla="*/ 1019 w 233"/>
                <a:gd name="T19" fmla="*/ 502 h 171"/>
                <a:gd name="T20" fmla="*/ 543 w 233"/>
                <a:gd name="T21" fmla="*/ 535 h 171"/>
                <a:gd name="T22" fmla="*/ 132 w 233"/>
                <a:gd name="T23" fmla="*/ 809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7" y="171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0" y="50"/>
                    <a:pt x="42" y="27"/>
                    <a:pt x="86" y="14"/>
                  </a:cubicBezTo>
                  <a:cubicBezTo>
                    <a:pt x="130" y="1"/>
                    <a:pt x="171" y="7"/>
                    <a:pt x="182" y="9"/>
                  </a:cubicBezTo>
                  <a:cubicBezTo>
                    <a:pt x="188" y="10"/>
                    <a:pt x="189" y="11"/>
                    <a:pt x="191" y="10"/>
                  </a:cubicBezTo>
                  <a:cubicBezTo>
                    <a:pt x="191" y="10"/>
                    <a:pt x="195" y="6"/>
                    <a:pt x="198" y="4"/>
                  </a:cubicBezTo>
                  <a:cubicBezTo>
                    <a:pt x="202" y="0"/>
                    <a:pt x="204" y="5"/>
                    <a:pt x="204" y="5"/>
                  </a:cubicBezTo>
                  <a:cubicBezTo>
                    <a:pt x="230" y="93"/>
                    <a:pt x="230" y="93"/>
                    <a:pt x="230" y="93"/>
                  </a:cubicBezTo>
                  <a:cubicBezTo>
                    <a:pt x="233" y="98"/>
                    <a:pt x="228" y="101"/>
                    <a:pt x="225" y="105"/>
                  </a:cubicBezTo>
                  <a:cubicBezTo>
                    <a:pt x="219" y="111"/>
                    <a:pt x="223" y="108"/>
                    <a:pt x="212" y="106"/>
                  </a:cubicBezTo>
                  <a:cubicBezTo>
                    <a:pt x="201" y="104"/>
                    <a:pt x="157" y="101"/>
                    <a:pt x="113" y="113"/>
                  </a:cubicBezTo>
                  <a:cubicBezTo>
                    <a:pt x="69" y="126"/>
                    <a:pt x="30" y="149"/>
                    <a:pt x="27" y="171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9" name="Freeform 13">
              <a:extLst>
                <a:ext uri="{FF2B5EF4-FFF2-40B4-BE49-F238E27FC236}">
                  <a16:creationId xmlns:a16="http://schemas.microsoft.com/office/drawing/2014/main" id="{5D6DC23D-ED9E-4568-9147-D9C843D05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790"/>
              <a:ext cx="46" cy="154"/>
            </a:xfrm>
            <a:custGeom>
              <a:avLst/>
              <a:gdLst>
                <a:gd name="T0" fmla="*/ 0 w 46"/>
                <a:gd name="T1" fmla="*/ 0 h 154"/>
                <a:gd name="T2" fmla="*/ 46 w 46"/>
                <a:gd name="T3" fmla="*/ 154 h 154"/>
                <a:gd name="T4" fmla="*/ 0 w 46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54">
                  <a:moveTo>
                    <a:pt x="0" y="0"/>
                  </a:moveTo>
                  <a:lnTo>
                    <a:pt x="46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0" name="Line 14">
              <a:extLst>
                <a:ext uri="{FF2B5EF4-FFF2-40B4-BE49-F238E27FC236}">
                  <a16:creationId xmlns:a16="http://schemas.microsoft.com/office/drawing/2014/main" id="{E1807844-A56C-47D2-A769-3FAAAF33AC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3" y="790"/>
              <a:ext cx="46" cy="15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1" name="Freeform 15">
              <a:extLst>
                <a:ext uri="{FF2B5EF4-FFF2-40B4-BE49-F238E27FC236}">
                  <a16:creationId xmlns:a16="http://schemas.microsoft.com/office/drawing/2014/main" id="{82424CD7-7AB6-4E64-8438-19F6B4D8A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949"/>
              <a:ext cx="10" cy="34"/>
            </a:xfrm>
            <a:custGeom>
              <a:avLst/>
              <a:gdLst>
                <a:gd name="T0" fmla="*/ 0 w 10"/>
                <a:gd name="T1" fmla="*/ 0 h 34"/>
                <a:gd name="T2" fmla="*/ 10 w 10"/>
                <a:gd name="T3" fmla="*/ 34 h 34"/>
                <a:gd name="T4" fmla="*/ 0 w 1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4">
                  <a:moveTo>
                    <a:pt x="0" y="0"/>
                  </a:moveTo>
                  <a:lnTo>
                    <a:pt x="1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2" name="Line 16">
              <a:extLst>
                <a:ext uri="{FF2B5EF4-FFF2-40B4-BE49-F238E27FC236}">
                  <a16:creationId xmlns:a16="http://schemas.microsoft.com/office/drawing/2014/main" id="{CCC141AD-E94C-4674-8BF6-17E1DF707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4" y="949"/>
              <a:ext cx="10" cy="3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3" name="Freeform 17">
              <a:extLst>
                <a:ext uri="{FF2B5EF4-FFF2-40B4-BE49-F238E27FC236}">
                  <a16:creationId xmlns:a16="http://schemas.microsoft.com/office/drawing/2014/main" id="{43E3269B-2B48-4F23-A338-D0E2547A5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38"/>
              <a:ext cx="345" cy="151"/>
            </a:xfrm>
            <a:custGeom>
              <a:avLst/>
              <a:gdLst>
                <a:gd name="T0" fmla="*/ 978 w 205"/>
                <a:gd name="T1" fmla="*/ 138 h 90"/>
                <a:gd name="T2" fmla="*/ 942 w 205"/>
                <a:gd name="T3" fmla="*/ 20 h 90"/>
                <a:gd name="T4" fmla="*/ 880 w 205"/>
                <a:gd name="T5" fmla="*/ 22 h 90"/>
                <a:gd name="T6" fmla="*/ 411 w 205"/>
                <a:gd name="T7" fmla="*/ 57 h 90"/>
                <a:gd name="T8" fmla="*/ 0 w 205"/>
                <a:gd name="T9" fmla="*/ 327 h 90"/>
                <a:gd name="T10" fmla="*/ 0 w 205"/>
                <a:gd name="T11" fmla="*/ 329 h 90"/>
                <a:gd name="T12" fmla="*/ 257 w 205"/>
                <a:gd name="T13" fmla="*/ 416 h 90"/>
                <a:gd name="T14" fmla="*/ 838 w 205"/>
                <a:gd name="T15" fmla="*/ 216 h 90"/>
                <a:gd name="T16" fmla="*/ 963 w 205"/>
                <a:gd name="T17" fmla="*/ 153 h 90"/>
                <a:gd name="T18" fmla="*/ 978 w 205"/>
                <a:gd name="T19" fmla="*/ 138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205" y="29"/>
                  </a:moveTo>
                  <a:cubicBezTo>
                    <a:pt x="205" y="28"/>
                    <a:pt x="198" y="4"/>
                    <a:pt x="198" y="4"/>
                  </a:cubicBezTo>
                  <a:cubicBezTo>
                    <a:pt x="193" y="9"/>
                    <a:pt x="196" y="6"/>
                    <a:pt x="185" y="5"/>
                  </a:cubicBezTo>
                  <a:cubicBezTo>
                    <a:pt x="174" y="3"/>
                    <a:pt x="130" y="0"/>
                    <a:pt x="86" y="12"/>
                  </a:cubicBezTo>
                  <a:cubicBezTo>
                    <a:pt x="42" y="25"/>
                    <a:pt x="3" y="48"/>
                    <a:pt x="0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9"/>
                    <a:pt x="17" y="90"/>
                    <a:pt x="54" y="88"/>
                  </a:cubicBezTo>
                  <a:cubicBezTo>
                    <a:pt x="91" y="86"/>
                    <a:pt x="148" y="64"/>
                    <a:pt x="176" y="46"/>
                  </a:cubicBezTo>
                  <a:cubicBezTo>
                    <a:pt x="194" y="34"/>
                    <a:pt x="199" y="32"/>
                    <a:pt x="202" y="32"/>
                  </a:cubicBezTo>
                  <a:cubicBezTo>
                    <a:pt x="205" y="32"/>
                    <a:pt x="205" y="31"/>
                    <a:pt x="205" y="29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4" name="Freeform 18">
              <a:extLst>
                <a:ext uri="{FF2B5EF4-FFF2-40B4-BE49-F238E27FC236}">
                  <a16:creationId xmlns:a16="http://schemas.microsoft.com/office/drawing/2014/main" id="{B0F54F93-95A5-4B82-BFCE-E6C62C1C3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109"/>
              <a:ext cx="157" cy="439"/>
            </a:xfrm>
            <a:custGeom>
              <a:avLst/>
              <a:gdLst>
                <a:gd name="T0" fmla="*/ 380 w 93"/>
                <a:gd name="T1" fmla="*/ 1219 h 261"/>
                <a:gd name="T2" fmla="*/ 447 w 93"/>
                <a:gd name="T3" fmla="*/ 1228 h 261"/>
                <a:gd name="T4" fmla="*/ 169 w 93"/>
                <a:gd name="T5" fmla="*/ 0 h 261"/>
                <a:gd name="T6" fmla="*/ 160 w 93"/>
                <a:gd name="T7" fmla="*/ 5 h 261"/>
                <a:gd name="T8" fmla="*/ 160 w 93"/>
                <a:gd name="T9" fmla="*/ 5 h 261"/>
                <a:gd name="T10" fmla="*/ 154 w 93"/>
                <a:gd name="T11" fmla="*/ 8 h 261"/>
                <a:gd name="T12" fmla="*/ 149 w 93"/>
                <a:gd name="T13" fmla="*/ 8 h 261"/>
                <a:gd name="T14" fmla="*/ 145 w 93"/>
                <a:gd name="T15" fmla="*/ 13 h 261"/>
                <a:gd name="T16" fmla="*/ 140 w 93"/>
                <a:gd name="T17" fmla="*/ 13 h 261"/>
                <a:gd name="T18" fmla="*/ 120 w 93"/>
                <a:gd name="T19" fmla="*/ 22 h 261"/>
                <a:gd name="T20" fmla="*/ 120 w 93"/>
                <a:gd name="T21" fmla="*/ 22 h 261"/>
                <a:gd name="T22" fmla="*/ 111 w 93"/>
                <a:gd name="T23" fmla="*/ 22 h 261"/>
                <a:gd name="T24" fmla="*/ 105 w 93"/>
                <a:gd name="T25" fmla="*/ 22 h 261"/>
                <a:gd name="T26" fmla="*/ 100 w 93"/>
                <a:gd name="T27" fmla="*/ 29 h 261"/>
                <a:gd name="T28" fmla="*/ 96 w 93"/>
                <a:gd name="T29" fmla="*/ 29 h 261"/>
                <a:gd name="T30" fmla="*/ 83 w 93"/>
                <a:gd name="T31" fmla="*/ 34 h 261"/>
                <a:gd name="T32" fmla="*/ 71 w 93"/>
                <a:gd name="T33" fmla="*/ 34 h 261"/>
                <a:gd name="T34" fmla="*/ 69 w 93"/>
                <a:gd name="T35" fmla="*/ 34 h 261"/>
                <a:gd name="T36" fmla="*/ 57 w 93"/>
                <a:gd name="T37" fmla="*/ 37 h 261"/>
                <a:gd name="T38" fmla="*/ 57 w 93"/>
                <a:gd name="T39" fmla="*/ 37 h 261"/>
                <a:gd name="T40" fmla="*/ 49 w 93"/>
                <a:gd name="T41" fmla="*/ 37 h 261"/>
                <a:gd name="T42" fmla="*/ 49 w 93"/>
                <a:gd name="T43" fmla="*/ 37 h 261"/>
                <a:gd name="T44" fmla="*/ 0 w 93"/>
                <a:gd name="T45" fmla="*/ 37 h 261"/>
                <a:gd name="T46" fmla="*/ 0 w 93"/>
                <a:gd name="T47" fmla="*/ 37 h 261"/>
                <a:gd name="T48" fmla="*/ 273 w 93"/>
                <a:gd name="T49" fmla="*/ 1241 h 261"/>
                <a:gd name="T50" fmla="*/ 380 w 93"/>
                <a:gd name="T51" fmla="*/ 1219 h 26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3" h="261">
                  <a:moveTo>
                    <a:pt x="79" y="256"/>
                  </a:moveTo>
                  <a:cubicBezTo>
                    <a:pt x="84" y="256"/>
                    <a:pt x="89" y="257"/>
                    <a:pt x="93" y="258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0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8" y="4"/>
                    <a:pt x="27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6"/>
                    <a:pt x="17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7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9"/>
                    <a:pt x="2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7" y="261"/>
                    <a:pt x="57" y="261"/>
                    <a:pt x="57" y="261"/>
                  </a:cubicBezTo>
                  <a:cubicBezTo>
                    <a:pt x="61" y="257"/>
                    <a:pt x="69" y="256"/>
                    <a:pt x="79" y="25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5" name="Freeform 19">
              <a:extLst>
                <a:ext uri="{FF2B5EF4-FFF2-40B4-BE49-F238E27FC236}">
                  <a16:creationId xmlns:a16="http://schemas.microsoft.com/office/drawing/2014/main" id="{7185ADF6-1DB8-4E3C-AE22-A38B4AA19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887"/>
              <a:ext cx="114" cy="158"/>
            </a:xfrm>
            <a:custGeom>
              <a:avLst/>
              <a:gdLst>
                <a:gd name="T0" fmla="*/ 203 w 68"/>
                <a:gd name="T1" fmla="*/ 0 h 94"/>
                <a:gd name="T2" fmla="*/ 203 w 68"/>
                <a:gd name="T3" fmla="*/ 0 h 94"/>
                <a:gd name="T4" fmla="*/ 49 w 68"/>
                <a:gd name="T5" fmla="*/ 146 h 94"/>
                <a:gd name="T6" fmla="*/ 20 w 68"/>
                <a:gd name="T7" fmla="*/ 274 h 94"/>
                <a:gd name="T8" fmla="*/ 104 w 68"/>
                <a:gd name="T9" fmla="*/ 350 h 94"/>
                <a:gd name="T10" fmla="*/ 320 w 68"/>
                <a:gd name="T11" fmla="*/ 447 h 94"/>
                <a:gd name="T12" fmla="*/ 320 w 68"/>
                <a:gd name="T13" fmla="*/ 440 h 94"/>
                <a:gd name="T14" fmla="*/ 203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9" y="3"/>
                    <a:pt x="16" y="24"/>
                    <a:pt x="10" y="31"/>
                  </a:cubicBezTo>
                  <a:cubicBezTo>
                    <a:pt x="3" y="39"/>
                    <a:pt x="0" y="49"/>
                    <a:pt x="4" y="58"/>
                  </a:cubicBezTo>
                  <a:cubicBezTo>
                    <a:pt x="8" y="66"/>
                    <a:pt x="12" y="70"/>
                    <a:pt x="22" y="74"/>
                  </a:cubicBezTo>
                  <a:cubicBezTo>
                    <a:pt x="33" y="79"/>
                    <a:pt x="68" y="94"/>
                    <a:pt x="68" y="94"/>
                  </a:cubicBezTo>
                  <a:cubicBezTo>
                    <a:pt x="68" y="93"/>
                    <a:pt x="68" y="93"/>
                    <a:pt x="68" y="93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6" name="Freeform 20">
              <a:extLst>
                <a:ext uri="{FF2B5EF4-FFF2-40B4-BE49-F238E27FC236}">
                  <a16:creationId xmlns:a16="http://schemas.microsoft.com/office/drawing/2014/main" id="{FEDC9DCE-3A3F-497C-86CA-A92BA3B86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07"/>
              <a:ext cx="61" cy="58"/>
            </a:xfrm>
            <a:custGeom>
              <a:avLst/>
              <a:gdLst>
                <a:gd name="T0" fmla="*/ 34 w 36"/>
                <a:gd name="T1" fmla="*/ 13 h 35"/>
                <a:gd name="T2" fmla="*/ 0 w 36"/>
                <a:gd name="T3" fmla="*/ 0 h 35"/>
                <a:gd name="T4" fmla="*/ 41 w 36"/>
                <a:gd name="T5" fmla="*/ 159 h 35"/>
                <a:gd name="T6" fmla="*/ 103 w 36"/>
                <a:gd name="T7" fmla="*/ 141 h 35"/>
                <a:gd name="T8" fmla="*/ 175 w 36"/>
                <a:gd name="T9" fmla="*/ 133 h 35"/>
                <a:gd name="T10" fmla="*/ 156 w 36"/>
                <a:gd name="T11" fmla="*/ 63 h 35"/>
                <a:gd name="T12" fmla="*/ 34 w 36"/>
                <a:gd name="T13" fmla="*/ 1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5">
                  <a:moveTo>
                    <a:pt x="7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2" y="33"/>
                    <a:pt x="16" y="32"/>
                    <a:pt x="21" y="31"/>
                  </a:cubicBezTo>
                  <a:cubicBezTo>
                    <a:pt x="27" y="30"/>
                    <a:pt x="32" y="29"/>
                    <a:pt x="36" y="29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3" y="10"/>
                    <a:pt x="12" y="6"/>
                    <a:pt x="7" y="3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7" name="Oval 21">
              <a:extLst>
                <a:ext uri="{FF2B5EF4-FFF2-40B4-BE49-F238E27FC236}">
                  <a16:creationId xmlns:a16="http://schemas.microsoft.com/office/drawing/2014/main" id="{36E338B4-65C1-4B6B-98AA-FBCFB08B8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949"/>
              <a:ext cx="43" cy="42"/>
            </a:xfrm>
            <a:prstGeom prst="ellipse">
              <a:avLst/>
            </a:pr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848" name="Freeform 22">
              <a:extLst>
                <a:ext uri="{FF2B5EF4-FFF2-40B4-BE49-F238E27FC236}">
                  <a16:creationId xmlns:a16="http://schemas.microsoft.com/office/drawing/2014/main" id="{5B1435B2-E068-4772-B30D-ADC2460FE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955"/>
              <a:ext cx="37" cy="31"/>
            </a:xfrm>
            <a:custGeom>
              <a:avLst/>
              <a:gdLst>
                <a:gd name="T0" fmla="*/ 10 w 37"/>
                <a:gd name="T1" fmla="*/ 31 h 31"/>
                <a:gd name="T2" fmla="*/ 0 w 37"/>
                <a:gd name="T3" fmla="*/ 16 h 31"/>
                <a:gd name="T4" fmla="*/ 10 w 37"/>
                <a:gd name="T5" fmla="*/ 0 h 31"/>
                <a:gd name="T6" fmla="*/ 29 w 37"/>
                <a:gd name="T7" fmla="*/ 0 h 31"/>
                <a:gd name="T8" fmla="*/ 37 w 37"/>
                <a:gd name="T9" fmla="*/ 16 h 31"/>
                <a:gd name="T10" fmla="*/ 29 w 37"/>
                <a:gd name="T11" fmla="*/ 31 h 31"/>
                <a:gd name="T12" fmla="*/ 10 w 37"/>
                <a:gd name="T13" fmla="*/ 3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10" y="31"/>
                  </a:moveTo>
                  <a:lnTo>
                    <a:pt x="0" y="16"/>
                  </a:lnTo>
                  <a:lnTo>
                    <a:pt x="10" y="0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29" y="31"/>
                  </a:lnTo>
                  <a:lnTo>
                    <a:pt x="10" y="31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9" name="Freeform 23">
              <a:extLst>
                <a:ext uri="{FF2B5EF4-FFF2-40B4-BE49-F238E27FC236}">
                  <a16:creationId xmlns:a16="http://schemas.microsoft.com/office/drawing/2014/main" id="{E5ADE813-E759-44F6-8A3A-A93F28F86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410"/>
              <a:ext cx="24" cy="39"/>
            </a:xfrm>
            <a:custGeom>
              <a:avLst/>
              <a:gdLst>
                <a:gd name="T0" fmla="*/ 15 w 24"/>
                <a:gd name="T1" fmla="*/ 0 h 39"/>
                <a:gd name="T2" fmla="*/ 0 w 24"/>
                <a:gd name="T3" fmla="*/ 3 h 39"/>
                <a:gd name="T4" fmla="*/ 5 w 24"/>
                <a:gd name="T5" fmla="*/ 17 h 39"/>
                <a:gd name="T6" fmla="*/ 9 w 24"/>
                <a:gd name="T7" fmla="*/ 27 h 39"/>
                <a:gd name="T8" fmla="*/ 9 w 24"/>
                <a:gd name="T9" fmla="*/ 39 h 39"/>
                <a:gd name="T10" fmla="*/ 24 w 24"/>
                <a:gd name="T11" fmla="*/ 35 h 39"/>
                <a:gd name="T12" fmla="*/ 15 w 24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9">
                  <a:moveTo>
                    <a:pt x="15" y="0"/>
                  </a:moveTo>
                  <a:lnTo>
                    <a:pt x="0" y="3"/>
                  </a:lnTo>
                  <a:lnTo>
                    <a:pt x="5" y="17"/>
                  </a:lnTo>
                  <a:lnTo>
                    <a:pt x="9" y="27"/>
                  </a:lnTo>
                  <a:lnTo>
                    <a:pt x="9" y="39"/>
                  </a:lnTo>
                  <a:lnTo>
                    <a:pt x="24" y="3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0" name="Freeform 24">
              <a:extLst>
                <a:ext uri="{FF2B5EF4-FFF2-40B4-BE49-F238E27FC236}">
                  <a16:creationId xmlns:a16="http://schemas.microsoft.com/office/drawing/2014/main" id="{1307535B-32D3-4AA5-AFD6-40C4E3829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410"/>
              <a:ext cx="24" cy="39"/>
            </a:xfrm>
            <a:custGeom>
              <a:avLst/>
              <a:gdLst>
                <a:gd name="T0" fmla="*/ 15 w 24"/>
                <a:gd name="T1" fmla="*/ 0 h 39"/>
                <a:gd name="T2" fmla="*/ 0 w 24"/>
                <a:gd name="T3" fmla="*/ 3 h 39"/>
                <a:gd name="T4" fmla="*/ 5 w 24"/>
                <a:gd name="T5" fmla="*/ 17 h 39"/>
                <a:gd name="T6" fmla="*/ 9 w 24"/>
                <a:gd name="T7" fmla="*/ 27 h 39"/>
                <a:gd name="T8" fmla="*/ 9 w 24"/>
                <a:gd name="T9" fmla="*/ 39 h 39"/>
                <a:gd name="T10" fmla="*/ 24 w 24"/>
                <a:gd name="T11" fmla="*/ 3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9">
                  <a:moveTo>
                    <a:pt x="15" y="0"/>
                  </a:moveTo>
                  <a:lnTo>
                    <a:pt x="0" y="3"/>
                  </a:lnTo>
                  <a:lnTo>
                    <a:pt x="5" y="17"/>
                  </a:lnTo>
                  <a:lnTo>
                    <a:pt x="9" y="27"/>
                  </a:lnTo>
                  <a:lnTo>
                    <a:pt x="9" y="39"/>
                  </a:lnTo>
                  <a:lnTo>
                    <a:pt x="24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1" name="Freeform 25">
              <a:extLst>
                <a:ext uri="{FF2B5EF4-FFF2-40B4-BE49-F238E27FC236}">
                  <a16:creationId xmlns:a16="http://schemas.microsoft.com/office/drawing/2014/main" id="{4E011A33-45F6-442C-8436-48626FC4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413"/>
              <a:ext cx="9" cy="36"/>
            </a:xfrm>
            <a:custGeom>
              <a:avLst/>
              <a:gdLst>
                <a:gd name="T0" fmla="*/ 5 w 9"/>
                <a:gd name="T1" fmla="*/ 14 h 36"/>
                <a:gd name="T2" fmla="*/ 0 w 9"/>
                <a:gd name="T3" fmla="*/ 0 h 36"/>
                <a:gd name="T4" fmla="*/ 0 w 9"/>
                <a:gd name="T5" fmla="*/ 14 h 36"/>
                <a:gd name="T6" fmla="*/ 4 w 9"/>
                <a:gd name="T7" fmla="*/ 26 h 36"/>
                <a:gd name="T8" fmla="*/ 9 w 9"/>
                <a:gd name="T9" fmla="*/ 36 h 36"/>
                <a:gd name="T10" fmla="*/ 9 w 9"/>
                <a:gd name="T11" fmla="*/ 24 h 36"/>
                <a:gd name="T12" fmla="*/ 5 w 9"/>
                <a:gd name="T13" fmla="*/ 1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36">
                  <a:moveTo>
                    <a:pt x="5" y="14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" y="26"/>
                  </a:lnTo>
                  <a:lnTo>
                    <a:pt x="9" y="36"/>
                  </a:lnTo>
                  <a:lnTo>
                    <a:pt x="9" y="2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2" name="Freeform 26">
              <a:extLst>
                <a:ext uri="{FF2B5EF4-FFF2-40B4-BE49-F238E27FC236}">
                  <a16:creationId xmlns:a16="http://schemas.microsoft.com/office/drawing/2014/main" id="{EAC565FB-B0A0-4867-98B3-85AB8DC37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423"/>
              <a:ext cx="14" cy="2"/>
            </a:xfrm>
            <a:custGeom>
              <a:avLst/>
              <a:gdLst>
                <a:gd name="T0" fmla="*/ 14 w 14"/>
                <a:gd name="T1" fmla="*/ 0 h 2"/>
                <a:gd name="T2" fmla="*/ 0 w 14"/>
                <a:gd name="T3" fmla="*/ 2 h 2"/>
                <a:gd name="T4" fmla="*/ 14 w 1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3" name="Line 27">
              <a:extLst>
                <a:ext uri="{FF2B5EF4-FFF2-40B4-BE49-F238E27FC236}">
                  <a16:creationId xmlns:a16="http://schemas.microsoft.com/office/drawing/2014/main" id="{8A5EB6BD-3E2E-41E5-B1DB-E0C0A06CA5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5" y="1423"/>
              <a:ext cx="1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4" name="Freeform 28">
              <a:extLst>
                <a:ext uri="{FF2B5EF4-FFF2-40B4-BE49-F238E27FC236}">
                  <a16:creationId xmlns:a16="http://schemas.microsoft.com/office/drawing/2014/main" id="{A99BD388-D8D4-4EDE-8470-B32B9B4EA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434"/>
              <a:ext cx="11" cy="3"/>
            </a:xfrm>
            <a:custGeom>
              <a:avLst/>
              <a:gdLst>
                <a:gd name="T0" fmla="*/ 11 w 11"/>
                <a:gd name="T1" fmla="*/ 0 h 3"/>
                <a:gd name="T2" fmla="*/ 0 w 11"/>
                <a:gd name="T3" fmla="*/ 3 h 3"/>
                <a:gd name="T4" fmla="*/ 11 w 1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lnTo>
                    <a:pt x="0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5" name="Line 29">
              <a:extLst>
                <a:ext uri="{FF2B5EF4-FFF2-40B4-BE49-F238E27FC236}">
                  <a16:creationId xmlns:a16="http://schemas.microsoft.com/office/drawing/2014/main" id="{41B179D5-3F45-43DF-8D5A-55F0B0C804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9" y="1434"/>
              <a:ext cx="11" cy="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6" name="Freeform 30">
              <a:extLst>
                <a:ext uri="{FF2B5EF4-FFF2-40B4-BE49-F238E27FC236}">
                  <a16:creationId xmlns:a16="http://schemas.microsoft.com/office/drawing/2014/main" id="{884ECC6E-46F7-4033-9FF3-93DDBD8542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4" y="768"/>
              <a:ext cx="347" cy="287"/>
            </a:xfrm>
            <a:custGeom>
              <a:avLst/>
              <a:gdLst>
                <a:gd name="T0" fmla="*/ 0 w 206"/>
                <a:gd name="T1" fmla="*/ 809 h 171"/>
                <a:gd name="T2" fmla="*/ 0 w 206"/>
                <a:gd name="T3" fmla="*/ 809 h 171"/>
                <a:gd name="T4" fmla="*/ 0 w 206"/>
                <a:gd name="T5" fmla="*/ 809 h 171"/>
                <a:gd name="T6" fmla="*/ 970 w 206"/>
                <a:gd name="T7" fmla="*/ 440 h 171"/>
                <a:gd name="T8" fmla="*/ 846 w 206"/>
                <a:gd name="T9" fmla="*/ 22 h 171"/>
                <a:gd name="T10" fmla="*/ 817 w 206"/>
                <a:gd name="T11" fmla="*/ 20 h 171"/>
                <a:gd name="T12" fmla="*/ 788 w 206"/>
                <a:gd name="T13" fmla="*/ 49 h 171"/>
                <a:gd name="T14" fmla="*/ 916 w 206"/>
                <a:gd name="T15" fmla="*/ 468 h 171"/>
                <a:gd name="T16" fmla="*/ 866 w 206"/>
                <a:gd name="T17" fmla="*/ 453 h 171"/>
                <a:gd name="T18" fmla="*/ 837 w 206"/>
                <a:gd name="T19" fmla="*/ 448 h 171"/>
                <a:gd name="T20" fmla="*/ 386 w 206"/>
                <a:gd name="T21" fmla="*/ 482 h 171"/>
                <a:gd name="T22" fmla="*/ 42 w 206"/>
                <a:gd name="T23" fmla="*/ 685 h 171"/>
                <a:gd name="T24" fmla="*/ 0 w 206"/>
                <a:gd name="T25" fmla="*/ 809 h 171"/>
                <a:gd name="T26" fmla="*/ 411 w 206"/>
                <a:gd name="T27" fmla="*/ 535 h 171"/>
                <a:gd name="T28" fmla="*/ 886 w 206"/>
                <a:gd name="T29" fmla="*/ 502 h 171"/>
                <a:gd name="T30" fmla="*/ 948 w 206"/>
                <a:gd name="T31" fmla="*/ 495 h 171"/>
                <a:gd name="T32" fmla="*/ 970 w 206"/>
                <a:gd name="T33" fmla="*/ 440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71">
                  <a:moveTo>
                    <a:pt x="0" y="171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71"/>
                    <a:pt x="0" y="171"/>
                    <a:pt x="0" y="171"/>
                  </a:cubicBezTo>
                  <a:close/>
                  <a:moveTo>
                    <a:pt x="203" y="93"/>
                  </a:move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5" y="0"/>
                    <a:pt x="171" y="4"/>
                  </a:cubicBezTo>
                  <a:cubicBezTo>
                    <a:pt x="169" y="6"/>
                    <a:pt x="166" y="8"/>
                    <a:pt x="165" y="10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88" y="95"/>
                    <a:pt x="181" y="96"/>
                    <a:pt x="181" y="96"/>
                  </a:cubicBezTo>
                  <a:cubicBezTo>
                    <a:pt x="180" y="96"/>
                    <a:pt x="178" y="95"/>
                    <a:pt x="175" y="95"/>
                  </a:cubicBezTo>
                  <a:cubicBezTo>
                    <a:pt x="166" y="93"/>
                    <a:pt x="124" y="90"/>
                    <a:pt x="81" y="102"/>
                  </a:cubicBezTo>
                  <a:cubicBezTo>
                    <a:pt x="44" y="113"/>
                    <a:pt x="21" y="128"/>
                    <a:pt x="9" y="145"/>
                  </a:cubicBezTo>
                  <a:cubicBezTo>
                    <a:pt x="4" y="151"/>
                    <a:pt x="0" y="171"/>
                    <a:pt x="0" y="171"/>
                  </a:cubicBezTo>
                  <a:cubicBezTo>
                    <a:pt x="3" y="149"/>
                    <a:pt x="42" y="126"/>
                    <a:pt x="86" y="113"/>
                  </a:cubicBezTo>
                  <a:cubicBezTo>
                    <a:pt x="130" y="101"/>
                    <a:pt x="174" y="104"/>
                    <a:pt x="185" y="106"/>
                  </a:cubicBezTo>
                  <a:cubicBezTo>
                    <a:pt x="196" y="108"/>
                    <a:pt x="192" y="111"/>
                    <a:pt x="198" y="105"/>
                  </a:cubicBezTo>
                  <a:cubicBezTo>
                    <a:pt x="201" y="101"/>
                    <a:pt x="206" y="98"/>
                    <a:pt x="203" y="93"/>
                  </a:cubicBezTo>
                  <a:close/>
                </a:path>
              </a:pathLst>
            </a:custGeom>
            <a:solidFill>
              <a:srgbClr val="FB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7" name="Freeform 31">
              <a:extLst>
                <a:ext uri="{FF2B5EF4-FFF2-40B4-BE49-F238E27FC236}">
                  <a16:creationId xmlns:a16="http://schemas.microsoft.com/office/drawing/2014/main" id="{9DFAC782-7863-406C-B789-4BB013ECD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38"/>
              <a:ext cx="315" cy="143"/>
            </a:xfrm>
            <a:custGeom>
              <a:avLst/>
              <a:gdLst>
                <a:gd name="T0" fmla="*/ 894 w 187"/>
                <a:gd name="T1" fmla="*/ 22 h 85"/>
                <a:gd name="T2" fmla="*/ 401 w 187"/>
                <a:gd name="T3" fmla="*/ 57 h 85"/>
                <a:gd name="T4" fmla="*/ 0 w 187"/>
                <a:gd name="T5" fmla="*/ 294 h 85"/>
                <a:gd name="T6" fmla="*/ 531 w 187"/>
                <a:gd name="T7" fmla="*/ 278 h 85"/>
                <a:gd name="T8" fmla="*/ 894 w 187"/>
                <a:gd name="T9" fmla="*/ 22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85">
                  <a:moveTo>
                    <a:pt x="187" y="5"/>
                  </a:moveTo>
                  <a:cubicBezTo>
                    <a:pt x="175" y="3"/>
                    <a:pt x="128" y="0"/>
                    <a:pt x="84" y="12"/>
                  </a:cubicBezTo>
                  <a:cubicBezTo>
                    <a:pt x="45" y="24"/>
                    <a:pt x="10" y="43"/>
                    <a:pt x="0" y="62"/>
                  </a:cubicBezTo>
                  <a:cubicBezTo>
                    <a:pt x="10" y="73"/>
                    <a:pt x="40" y="85"/>
                    <a:pt x="111" y="58"/>
                  </a:cubicBezTo>
                  <a:cubicBezTo>
                    <a:pt x="159" y="39"/>
                    <a:pt x="184" y="18"/>
                    <a:pt x="187" y="5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8" name="Freeform 32">
              <a:extLst>
                <a:ext uri="{FF2B5EF4-FFF2-40B4-BE49-F238E27FC236}">
                  <a16:creationId xmlns:a16="http://schemas.microsoft.com/office/drawing/2014/main" id="{79AB5F3D-63D0-4559-AADF-0E2C8A401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040"/>
              <a:ext cx="64" cy="39"/>
            </a:xfrm>
            <a:custGeom>
              <a:avLst/>
              <a:gdLst>
                <a:gd name="T0" fmla="*/ 182 w 38"/>
                <a:gd name="T1" fmla="*/ 63 h 23"/>
                <a:gd name="T2" fmla="*/ 113 w 38"/>
                <a:gd name="T3" fmla="*/ 78 h 23"/>
                <a:gd name="T4" fmla="*/ 71 w 38"/>
                <a:gd name="T5" fmla="*/ 103 h 23"/>
                <a:gd name="T6" fmla="*/ 91 w 3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3">
                  <a:moveTo>
                    <a:pt x="38" y="13"/>
                  </a:moveTo>
                  <a:cubicBezTo>
                    <a:pt x="33" y="14"/>
                    <a:pt x="29" y="12"/>
                    <a:pt x="24" y="16"/>
                  </a:cubicBezTo>
                  <a:cubicBezTo>
                    <a:pt x="20" y="19"/>
                    <a:pt x="21" y="23"/>
                    <a:pt x="15" y="21"/>
                  </a:cubicBezTo>
                  <a:cubicBezTo>
                    <a:pt x="0" y="17"/>
                    <a:pt x="8" y="3"/>
                    <a:pt x="19" y="0"/>
                  </a:cubicBezTo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9" name="Freeform 33">
              <a:extLst>
                <a:ext uri="{FF2B5EF4-FFF2-40B4-BE49-F238E27FC236}">
                  <a16:creationId xmlns:a16="http://schemas.microsoft.com/office/drawing/2014/main" id="{87A8060D-2ADF-432C-88C3-025CCC503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944"/>
              <a:ext cx="79" cy="63"/>
            </a:xfrm>
            <a:custGeom>
              <a:avLst/>
              <a:gdLst>
                <a:gd name="T0" fmla="*/ 0 w 47"/>
                <a:gd name="T1" fmla="*/ 182 h 37"/>
                <a:gd name="T2" fmla="*/ 99 w 47"/>
                <a:gd name="T3" fmla="*/ 119 h 37"/>
                <a:gd name="T4" fmla="*/ 166 w 47"/>
                <a:gd name="T5" fmla="*/ 92 h 37"/>
                <a:gd name="T6" fmla="*/ 200 w 47"/>
                <a:gd name="T7" fmla="*/ 112 h 37"/>
                <a:gd name="T8" fmla="*/ 224 w 47"/>
                <a:gd name="T9" fmla="*/ 128 h 37"/>
                <a:gd name="T10" fmla="*/ 215 w 47"/>
                <a:gd name="T11" fmla="*/ 92 h 37"/>
                <a:gd name="T12" fmla="*/ 200 w 47"/>
                <a:gd name="T13" fmla="*/ 44 h 37"/>
                <a:gd name="T14" fmla="*/ 190 w 47"/>
                <a:gd name="T15" fmla="*/ 9 h 37"/>
                <a:gd name="T16" fmla="*/ 141 w 47"/>
                <a:gd name="T17" fmla="*/ 29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37">
                  <a:moveTo>
                    <a:pt x="0" y="37"/>
                  </a:moveTo>
                  <a:cubicBezTo>
                    <a:pt x="6" y="32"/>
                    <a:pt x="14" y="28"/>
                    <a:pt x="21" y="24"/>
                  </a:cubicBezTo>
                  <a:cubicBezTo>
                    <a:pt x="26" y="21"/>
                    <a:pt x="29" y="18"/>
                    <a:pt x="35" y="19"/>
                  </a:cubicBezTo>
                  <a:cubicBezTo>
                    <a:pt x="38" y="19"/>
                    <a:pt x="40" y="21"/>
                    <a:pt x="42" y="23"/>
                  </a:cubicBezTo>
                  <a:cubicBezTo>
                    <a:pt x="44" y="24"/>
                    <a:pt x="45" y="27"/>
                    <a:pt x="47" y="26"/>
                  </a:cubicBezTo>
                  <a:cubicBezTo>
                    <a:pt x="47" y="23"/>
                    <a:pt x="45" y="21"/>
                    <a:pt x="45" y="19"/>
                  </a:cubicBezTo>
                  <a:cubicBezTo>
                    <a:pt x="44" y="15"/>
                    <a:pt x="43" y="12"/>
                    <a:pt x="42" y="9"/>
                  </a:cubicBezTo>
                  <a:cubicBezTo>
                    <a:pt x="41" y="7"/>
                    <a:pt x="42" y="3"/>
                    <a:pt x="40" y="2"/>
                  </a:cubicBezTo>
                  <a:cubicBezTo>
                    <a:pt x="38" y="0"/>
                    <a:pt x="32" y="4"/>
                    <a:pt x="30" y="6"/>
                  </a:cubicBezTo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0" name="Freeform 34">
              <a:extLst>
                <a:ext uri="{FF2B5EF4-FFF2-40B4-BE49-F238E27FC236}">
                  <a16:creationId xmlns:a16="http://schemas.microsoft.com/office/drawing/2014/main" id="{1B3A0545-6C21-4153-8964-1F9D914D0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943"/>
              <a:ext cx="242" cy="84"/>
            </a:xfrm>
            <a:custGeom>
              <a:avLst/>
              <a:gdLst>
                <a:gd name="T0" fmla="*/ 684 w 144"/>
                <a:gd name="T1" fmla="*/ 0 h 50"/>
                <a:gd name="T2" fmla="*/ 333 w 144"/>
                <a:gd name="T3" fmla="*/ 42 h 50"/>
                <a:gd name="T4" fmla="*/ 0 w 144"/>
                <a:gd name="T5" fmla="*/ 203 h 50"/>
                <a:gd name="T6" fmla="*/ 684 w 14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50">
                  <a:moveTo>
                    <a:pt x="144" y="0"/>
                  </a:moveTo>
                  <a:cubicBezTo>
                    <a:pt x="124" y="0"/>
                    <a:pt x="97" y="2"/>
                    <a:pt x="70" y="9"/>
                  </a:cubicBezTo>
                  <a:cubicBezTo>
                    <a:pt x="42" y="17"/>
                    <a:pt x="16" y="30"/>
                    <a:pt x="0" y="43"/>
                  </a:cubicBezTo>
                  <a:cubicBezTo>
                    <a:pt x="38" y="50"/>
                    <a:pt x="121" y="26"/>
                    <a:pt x="144" y="0"/>
                  </a:cubicBezTo>
                  <a:close/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1" name="Freeform 35">
              <a:extLst>
                <a:ext uri="{FF2B5EF4-FFF2-40B4-BE49-F238E27FC236}">
                  <a16:creationId xmlns:a16="http://schemas.microsoft.com/office/drawing/2014/main" id="{83CB4BDF-6D27-4246-96C1-C3EDA2253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007"/>
              <a:ext cx="89" cy="57"/>
            </a:xfrm>
            <a:custGeom>
              <a:avLst/>
              <a:gdLst>
                <a:gd name="T0" fmla="*/ 250 w 53"/>
                <a:gd name="T1" fmla="*/ 20 h 34"/>
                <a:gd name="T2" fmla="*/ 22 w 53"/>
                <a:gd name="T3" fmla="*/ 161 h 34"/>
                <a:gd name="T4" fmla="*/ 37 w 53"/>
                <a:gd name="T5" fmla="*/ 75 h 34"/>
                <a:gd name="T6" fmla="*/ 124 w 53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4">
                  <a:moveTo>
                    <a:pt x="53" y="4"/>
                  </a:moveTo>
                  <a:cubicBezTo>
                    <a:pt x="34" y="4"/>
                    <a:pt x="13" y="15"/>
                    <a:pt x="5" y="34"/>
                  </a:cubicBezTo>
                  <a:cubicBezTo>
                    <a:pt x="0" y="31"/>
                    <a:pt x="6" y="20"/>
                    <a:pt x="8" y="16"/>
                  </a:cubicBezTo>
                  <a:cubicBezTo>
                    <a:pt x="12" y="10"/>
                    <a:pt x="18" y="2"/>
                    <a:pt x="26" y="0"/>
                  </a:cubicBezTo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2" name="Freeform 36">
              <a:extLst>
                <a:ext uri="{FF2B5EF4-FFF2-40B4-BE49-F238E27FC236}">
                  <a16:creationId xmlns:a16="http://schemas.microsoft.com/office/drawing/2014/main" id="{241882B2-294E-4BF6-985D-479DB9FD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793"/>
              <a:ext cx="170" cy="168"/>
            </a:xfrm>
            <a:custGeom>
              <a:avLst/>
              <a:gdLst>
                <a:gd name="T0" fmla="*/ 57 w 101"/>
                <a:gd name="T1" fmla="*/ 474 h 100"/>
                <a:gd name="T2" fmla="*/ 5 w 101"/>
                <a:gd name="T3" fmla="*/ 270 h 100"/>
                <a:gd name="T4" fmla="*/ 481 w 101"/>
                <a:gd name="T5" fmla="*/ 0 h 100"/>
                <a:gd name="T6" fmla="*/ 57 w 101"/>
                <a:gd name="T7" fmla="*/ 474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00">
                  <a:moveTo>
                    <a:pt x="12" y="100"/>
                  </a:moveTo>
                  <a:cubicBezTo>
                    <a:pt x="12" y="100"/>
                    <a:pt x="2" y="61"/>
                    <a:pt x="1" y="57"/>
                  </a:cubicBezTo>
                  <a:cubicBezTo>
                    <a:pt x="0" y="54"/>
                    <a:pt x="34" y="11"/>
                    <a:pt x="101" y="0"/>
                  </a:cubicBezTo>
                  <a:cubicBezTo>
                    <a:pt x="63" y="15"/>
                    <a:pt x="1" y="51"/>
                    <a:pt x="12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3" name="Freeform 37">
              <a:extLst>
                <a:ext uri="{FF2B5EF4-FFF2-40B4-BE49-F238E27FC236}">
                  <a16:creationId xmlns:a16="http://schemas.microsoft.com/office/drawing/2014/main" id="{8C353744-0FCB-4FB2-8DF3-4D08563E8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563"/>
              <a:ext cx="303" cy="67"/>
            </a:xfrm>
            <a:custGeom>
              <a:avLst/>
              <a:gdLst>
                <a:gd name="T0" fmla="*/ 0 w 180"/>
                <a:gd name="T1" fmla="*/ 188 h 40"/>
                <a:gd name="T2" fmla="*/ 29 w 180"/>
                <a:gd name="T3" fmla="*/ 8 h 40"/>
                <a:gd name="T4" fmla="*/ 232 w 180"/>
                <a:gd name="T5" fmla="*/ 37 h 40"/>
                <a:gd name="T6" fmla="*/ 535 w 180"/>
                <a:gd name="T7" fmla="*/ 13 h 40"/>
                <a:gd name="T8" fmla="*/ 859 w 180"/>
                <a:gd name="T9" fmla="*/ 37 h 40"/>
                <a:gd name="T10" fmla="*/ 564 w 180"/>
                <a:gd name="T11" fmla="*/ 62 h 40"/>
                <a:gd name="T12" fmla="*/ 249 w 180"/>
                <a:gd name="T13" fmla="*/ 95 h 40"/>
                <a:gd name="T14" fmla="*/ 54 w 180"/>
                <a:gd name="T15" fmla="*/ 90 h 40"/>
                <a:gd name="T16" fmla="*/ 0 w 180"/>
                <a:gd name="T17" fmla="*/ 188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40">
                  <a:moveTo>
                    <a:pt x="0" y="40"/>
                  </a:moveTo>
                  <a:cubicBezTo>
                    <a:pt x="0" y="21"/>
                    <a:pt x="2" y="5"/>
                    <a:pt x="6" y="2"/>
                  </a:cubicBezTo>
                  <a:cubicBezTo>
                    <a:pt x="10" y="0"/>
                    <a:pt x="28" y="9"/>
                    <a:pt x="49" y="8"/>
                  </a:cubicBezTo>
                  <a:cubicBezTo>
                    <a:pt x="70" y="8"/>
                    <a:pt x="98" y="2"/>
                    <a:pt x="112" y="3"/>
                  </a:cubicBezTo>
                  <a:cubicBezTo>
                    <a:pt x="126" y="4"/>
                    <a:pt x="168" y="9"/>
                    <a:pt x="180" y="8"/>
                  </a:cubicBezTo>
                  <a:cubicBezTo>
                    <a:pt x="152" y="11"/>
                    <a:pt x="137" y="12"/>
                    <a:pt x="118" y="13"/>
                  </a:cubicBezTo>
                  <a:cubicBezTo>
                    <a:pt x="100" y="14"/>
                    <a:pt x="74" y="22"/>
                    <a:pt x="52" y="20"/>
                  </a:cubicBezTo>
                  <a:cubicBezTo>
                    <a:pt x="31" y="19"/>
                    <a:pt x="17" y="12"/>
                    <a:pt x="11" y="19"/>
                  </a:cubicBezTo>
                  <a:cubicBezTo>
                    <a:pt x="5" y="26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FB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4" name="Freeform 38">
              <a:extLst>
                <a:ext uri="{FF2B5EF4-FFF2-40B4-BE49-F238E27FC236}">
                  <a16:creationId xmlns:a16="http://schemas.microsoft.com/office/drawing/2014/main" id="{29A9F9BC-BC0A-4B48-AA25-467FAEEA9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571"/>
              <a:ext cx="93" cy="17"/>
            </a:xfrm>
            <a:custGeom>
              <a:avLst/>
              <a:gdLst>
                <a:gd name="T0" fmla="*/ 57 w 55"/>
                <a:gd name="T1" fmla="*/ 26 h 10"/>
                <a:gd name="T2" fmla="*/ 265 w 55"/>
                <a:gd name="T3" fmla="*/ 20 h 10"/>
                <a:gd name="T4" fmla="*/ 154 w 55"/>
                <a:gd name="T5" fmla="*/ 26 h 10"/>
                <a:gd name="T6" fmla="*/ 86 w 55"/>
                <a:gd name="T7" fmla="*/ 44 h 10"/>
                <a:gd name="T8" fmla="*/ 0 w 55"/>
                <a:gd name="T9" fmla="*/ 4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">
                  <a:moveTo>
                    <a:pt x="12" y="5"/>
                  </a:moveTo>
                  <a:cubicBezTo>
                    <a:pt x="28" y="2"/>
                    <a:pt x="39" y="0"/>
                    <a:pt x="55" y="4"/>
                  </a:cubicBezTo>
                  <a:cubicBezTo>
                    <a:pt x="47" y="4"/>
                    <a:pt x="40" y="4"/>
                    <a:pt x="32" y="5"/>
                  </a:cubicBezTo>
                  <a:cubicBezTo>
                    <a:pt x="27" y="6"/>
                    <a:pt x="22" y="8"/>
                    <a:pt x="18" y="9"/>
                  </a:cubicBezTo>
                  <a:cubicBezTo>
                    <a:pt x="12" y="9"/>
                    <a:pt x="7" y="8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5" name="Freeform 39">
              <a:extLst>
                <a:ext uri="{FF2B5EF4-FFF2-40B4-BE49-F238E27FC236}">
                  <a16:creationId xmlns:a16="http://schemas.microsoft.com/office/drawing/2014/main" id="{86640EB8-1755-460F-8547-DA96D333A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570"/>
              <a:ext cx="58" cy="23"/>
            </a:xfrm>
            <a:custGeom>
              <a:avLst/>
              <a:gdLst>
                <a:gd name="T0" fmla="*/ 15 w 34"/>
                <a:gd name="T1" fmla="*/ 62 h 14"/>
                <a:gd name="T2" fmla="*/ 70 w 34"/>
                <a:gd name="T3" fmla="*/ 13 h 14"/>
                <a:gd name="T4" fmla="*/ 169 w 34"/>
                <a:gd name="T5" fmla="*/ 41 h 14"/>
                <a:gd name="T6" fmla="*/ 29 w 34"/>
                <a:gd name="T7" fmla="*/ 4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4">
                  <a:moveTo>
                    <a:pt x="3" y="14"/>
                  </a:moveTo>
                  <a:cubicBezTo>
                    <a:pt x="0" y="6"/>
                    <a:pt x="6" y="0"/>
                    <a:pt x="14" y="3"/>
                  </a:cubicBezTo>
                  <a:cubicBezTo>
                    <a:pt x="20" y="5"/>
                    <a:pt x="27" y="7"/>
                    <a:pt x="34" y="9"/>
                  </a:cubicBezTo>
                  <a:cubicBezTo>
                    <a:pt x="31" y="8"/>
                    <a:pt x="6" y="7"/>
                    <a:pt x="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6" name="Freeform 40">
              <a:extLst>
                <a:ext uri="{FF2B5EF4-FFF2-40B4-BE49-F238E27FC236}">
                  <a16:creationId xmlns:a16="http://schemas.microsoft.com/office/drawing/2014/main" id="{9FE71A06-EAD5-4A9F-A858-5BA91A221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580"/>
              <a:ext cx="15" cy="8"/>
            </a:xfrm>
            <a:custGeom>
              <a:avLst/>
              <a:gdLst>
                <a:gd name="T0" fmla="*/ 13 w 9"/>
                <a:gd name="T1" fmla="*/ 5 h 5"/>
                <a:gd name="T2" fmla="*/ 0 w 9"/>
                <a:gd name="T3" fmla="*/ 21 h 5"/>
                <a:gd name="T4" fmla="*/ 42 w 9"/>
                <a:gd name="T5" fmla="*/ 21 h 5"/>
                <a:gd name="T6" fmla="*/ 33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3" y="1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5"/>
                    <a:pt x="6" y="5"/>
                    <a:pt x="9" y="5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7" name="Freeform 41">
              <a:extLst>
                <a:ext uri="{FF2B5EF4-FFF2-40B4-BE49-F238E27FC236}">
                  <a16:creationId xmlns:a16="http://schemas.microsoft.com/office/drawing/2014/main" id="{7D9AE2D9-DA0C-4477-A797-DBEB41177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576"/>
              <a:ext cx="372" cy="110"/>
            </a:xfrm>
            <a:custGeom>
              <a:avLst/>
              <a:gdLst>
                <a:gd name="T0" fmla="*/ 0 w 221"/>
                <a:gd name="T1" fmla="*/ 257 h 65"/>
                <a:gd name="T2" fmla="*/ 71 w 221"/>
                <a:gd name="T3" fmla="*/ 281 h 65"/>
                <a:gd name="T4" fmla="*/ 258 w 221"/>
                <a:gd name="T5" fmla="*/ 261 h 65"/>
                <a:gd name="T6" fmla="*/ 544 w 221"/>
                <a:gd name="T7" fmla="*/ 281 h 65"/>
                <a:gd name="T8" fmla="*/ 887 w 221"/>
                <a:gd name="T9" fmla="*/ 261 h 65"/>
                <a:gd name="T10" fmla="*/ 1025 w 221"/>
                <a:gd name="T11" fmla="*/ 281 h 65"/>
                <a:gd name="T12" fmla="*/ 1034 w 221"/>
                <a:gd name="T13" fmla="*/ 0 h 65"/>
                <a:gd name="T14" fmla="*/ 864 w 221"/>
                <a:gd name="T15" fmla="*/ 183 h 65"/>
                <a:gd name="T16" fmla="*/ 559 w 221"/>
                <a:gd name="T17" fmla="*/ 232 h 65"/>
                <a:gd name="T18" fmla="*/ 237 w 221"/>
                <a:gd name="T19" fmla="*/ 190 h 65"/>
                <a:gd name="T20" fmla="*/ 82 w 221"/>
                <a:gd name="T21" fmla="*/ 244 h 65"/>
                <a:gd name="T22" fmla="*/ 0 w 221"/>
                <a:gd name="T23" fmla="*/ 257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1" h="65">
                  <a:moveTo>
                    <a:pt x="0" y="53"/>
                  </a:moveTo>
                  <a:cubicBezTo>
                    <a:pt x="2" y="64"/>
                    <a:pt x="5" y="62"/>
                    <a:pt x="15" y="58"/>
                  </a:cubicBezTo>
                  <a:cubicBezTo>
                    <a:pt x="26" y="55"/>
                    <a:pt x="36" y="52"/>
                    <a:pt x="54" y="54"/>
                  </a:cubicBezTo>
                  <a:cubicBezTo>
                    <a:pt x="72" y="55"/>
                    <a:pt x="90" y="59"/>
                    <a:pt x="114" y="58"/>
                  </a:cubicBezTo>
                  <a:cubicBezTo>
                    <a:pt x="138" y="56"/>
                    <a:pt x="171" y="51"/>
                    <a:pt x="186" y="54"/>
                  </a:cubicBezTo>
                  <a:cubicBezTo>
                    <a:pt x="201" y="58"/>
                    <a:pt x="211" y="65"/>
                    <a:pt x="215" y="58"/>
                  </a:cubicBezTo>
                  <a:cubicBezTo>
                    <a:pt x="219" y="52"/>
                    <a:pt x="221" y="9"/>
                    <a:pt x="217" y="0"/>
                  </a:cubicBezTo>
                  <a:cubicBezTo>
                    <a:pt x="217" y="23"/>
                    <a:pt x="205" y="34"/>
                    <a:pt x="181" y="38"/>
                  </a:cubicBezTo>
                  <a:cubicBezTo>
                    <a:pt x="156" y="42"/>
                    <a:pt x="137" y="42"/>
                    <a:pt x="117" y="48"/>
                  </a:cubicBezTo>
                  <a:cubicBezTo>
                    <a:pt x="97" y="54"/>
                    <a:pt x="67" y="38"/>
                    <a:pt x="50" y="39"/>
                  </a:cubicBezTo>
                  <a:cubicBezTo>
                    <a:pt x="33" y="40"/>
                    <a:pt x="26" y="44"/>
                    <a:pt x="17" y="50"/>
                  </a:cubicBezTo>
                  <a:cubicBezTo>
                    <a:pt x="7" y="55"/>
                    <a:pt x="0" y="58"/>
                    <a:pt x="0" y="53"/>
                  </a:cubicBezTo>
                  <a:close/>
                </a:path>
              </a:pathLst>
            </a:custGeom>
            <a:solidFill>
              <a:srgbClr val="E2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8" name="Freeform 42">
              <a:extLst>
                <a:ext uri="{FF2B5EF4-FFF2-40B4-BE49-F238E27FC236}">
                  <a16:creationId xmlns:a16="http://schemas.microsoft.com/office/drawing/2014/main" id="{E54990A7-2663-4FB4-A558-BD0E06A47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655"/>
              <a:ext cx="143" cy="19"/>
            </a:xfrm>
            <a:custGeom>
              <a:avLst/>
              <a:gdLst>
                <a:gd name="T0" fmla="*/ 0 w 85"/>
                <a:gd name="T1" fmla="*/ 57 h 11"/>
                <a:gd name="T2" fmla="*/ 237 w 85"/>
                <a:gd name="T3" fmla="*/ 36 h 11"/>
                <a:gd name="T4" fmla="*/ 405 w 85"/>
                <a:gd name="T5" fmla="*/ 57 h 11"/>
                <a:gd name="T6" fmla="*/ 190 w 85"/>
                <a:gd name="T7" fmla="*/ 5 h 11"/>
                <a:gd name="T8" fmla="*/ 0 w 85"/>
                <a:gd name="T9" fmla="*/ 5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">
                  <a:moveTo>
                    <a:pt x="0" y="11"/>
                  </a:moveTo>
                  <a:cubicBezTo>
                    <a:pt x="16" y="4"/>
                    <a:pt x="31" y="5"/>
                    <a:pt x="50" y="7"/>
                  </a:cubicBezTo>
                  <a:cubicBezTo>
                    <a:pt x="69" y="9"/>
                    <a:pt x="79" y="11"/>
                    <a:pt x="85" y="11"/>
                  </a:cubicBezTo>
                  <a:cubicBezTo>
                    <a:pt x="71" y="8"/>
                    <a:pt x="53" y="1"/>
                    <a:pt x="40" y="1"/>
                  </a:cubicBezTo>
                  <a:cubicBezTo>
                    <a:pt x="26" y="0"/>
                    <a:pt x="8" y="6"/>
                    <a:pt x="0" y="11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9" name="Freeform 43">
              <a:extLst>
                <a:ext uri="{FF2B5EF4-FFF2-40B4-BE49-F238E27FC236}">
                  <a16:creationId xmlns:a16="http://schemas.microsoft.com/office/drawing/2014/main" id="{B68B1B81-060D-412C-A87C-F057C7371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620"/>
              <a:ext cx="138" cy="64"/>
            </a:xfrm>
            <a:custGeom>
              <a:avLst/>
              <a:gdLst>
                <a:gd name="T0" fmla="*/ 0 w 82"/>
                <a:gd name="T1" fmla="*/ 140 h 38"/>
                <a:gd name="T2" fmla="*/ 219 w 82"/>
                <a:gd name="T3" fmla="*/ 133 h 38"/>
                <a:gd name="T4" fmla="*/ 357 w 82"/>
                <a:gd name="T5" fmla="*/ 162 h 38"/>
                <a:gd name="T6" fmla="*/ 385 w 82"/>
                <a:gd name="T7" fmla="*/ 0 h 38"/>
                <a:gd name="T8" fmla="*/ 323 w 82"/>
                <a:gd name="T9" fmla="*/ 120 h 38"/>
                <a:gd name="T10" fmla="*/ 173 w 82"/>
                <a:gd name="T11" fmla="*/ 99 h 38"/>
                <a:gd name="T12" fmla="*/ 0 w 82"/>
                <a:gd name="T13" fmla="*/ 14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8">
                  <a:moveTo>
                    <a:pt x="0" y="29"/>
                  </a:moveTo>
                  <a:cubicBezTo>
                    <a:pt x="15" y="27"/>
                    <a:pt x="29" y="24"/>
                    <a:pt x="46" y="28"/>
                  </a:cubicBezTo>
                  <a:cubicBezTo>
                    <a:pt x="63" y="32"/>
                    <a:pt x="70" y="38"/>
                    <a:pt x="75" y="34"/>
                  </a:cubicBezTo>
                  <a:cubicBezTo>
                    <a:pt x="80" y="30"/>
                    <a:pt x="82" y="5"/>
                    <a:pt x="81" y="0"/>
                  </a:cubicBezTo>
                  <a:cubicBezTo>
                    <a:pt x="79" y="15"/>
                    <a:pt x="75" y="26"/>
                    <a:pt x="68" y="25"/>
                  </a:cubicBezTo>
                  <a:cubicBezTo>
                    <a:pt x="61" y="25"/>
                    <a:pt x="51" y="19"/>
                    <a:pt x="36" y="21"/>
                  </a:cubicBezTo>
                  <a:cubicBezTo>
                    <a:pt x="21" y="22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0" name="Freeform 44">
              <a:extLst>
                <a:ext uri="{FF2B5EF4-FFF2-40B4-BE49-F238E27FC236}">
                  <a16:creationId xmlns:a16="http://schemas.microsoft.com/office/drawing/2014/main" id="{614FB2B0-FFAC-4C10-B60C-215DFE7F7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904"/>
              <a:ext cx="66" cy="62"/>
            </a:xfrm>
            <a:custGeom>
              <a:avLst/>
              <a:gdLst>
                <a:gd name="T0" fmla="*/ 174 w 39"/>
                <a:gd name="T1" fmla="*/ 0 h 37"/>
                <a:gd name="T2" fmla="*/ 5 w 39"/>
                <a:gd name="T3" fmla="*/ 174 h 37"/>
                <a:gd name="T4" fmla="*/ 190 w 39"/>
                <a:gd name="T5" fmla="*/ 5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7">
                  <a:moveTo>
                    <a:pt x="36" y="0"/>
                  </a:moveTo>
                  <a:cubicBezTo>
                    <a:pt x="21" y="9"/>
                    <a:pt x="0" y="29"/>
                    <a:pt x="1" y="37"/>
                  </a:cubicBezTo>
                  <a:cubicBezTo>
                    <a:pt x="5" y="22"/>
                    <a:pt x="39" y="12"/>
                    <a:pt x="3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1" name="Freeform 45">
              <a:extLst>
                <a:ext uri="{FF2B5EF4-FFF2-40B4-BE49-F238E27FC236}">
                  <a16:creationId xmlns:a16="http://schemas.microsoft.com/office/drawing/2014/main" id="{27CF4846-F7BD-4DB4-A95E-0E61A01D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960"/>
              <a:ext cx="18" cy="20"/>
            </a:xfrm>
            <a:custGeom>
              <a:avLst/>
              <a:gdLst>
                <a:gd name="T0" fmla="*/ 5 w 18"/>
                <a:gd name="T1" fmla="*/ 20 h 20"/>
                <a:gd name="T2" fmla="*/ 0 w 18"/>
                <a:gd name="T3" fmla="*/ 11 h 20"/>
                <a:gd name="T4" fmla="*/ 5 w 18"/>
                <a:gd name="T5" fmla="*/ 1 h 20"/>
                <a:gd name="T6" fmla="*/ 18 w 18"/>
                <a:gd name="T7" fmla="*/ 0 h 20"/>
                <a:gd name="T8" fmla="*/ 8 w 18"/>
                <a:gd name="T9" fmla="*/ 5 h 20"/>
                <a:gd name="T10" fmla="*/ 5 w 18"/>
                <a:gd name="T11" fmla="*/ 13 h 20"/>
                <a:gd name="T12" fmla="*/ 5 w 18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5" y="20"/>
                  </a:moveTo>
                  <a:lnTo>
                    <a:pt x="0" y="11"/>
                  </a:lnTo>
                  <a:lnTo>
                    <a:pt x="5" y="1"/>
                  </a:lnTo>
                  <a:lnTo>
                    <a:pt x="18" y="0"/>
                  </a:lnTo>
                  <a:lnTo>
                    <a:pt x="8" y="5"/>
                  </a:lnTo>
                  <a:lnTo>
                    <a:pt x="5" y="13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2" name="Freeform 46">
              <a:extLst>
                <a:ext uri="{FF2B5EF4-FFF2-40B4-BE49-F238E27FC236}">
                  <a16:creationId xmlns:a16="http://schemas.microsoft.com/office/drawing/2014/main" id="{63A14249-D18D-44F5-A06C-A2F630D9A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18"/>
              <a:ext cx="20" cy="41"/>
            </a:xfrm>
            <a:custGeom>
              <a:avLst/>
              <a:gdLst>
                <a:gd name="T0" fmla="*/ 0 w 20"/>
                <a:gd name="T1" fmla="*/ 0 h 41"/>
                <a:gd name="T2" fmla="*/ 0 w 20"/>
                <a:gd name="T3" fmla="*/ 2 h 41"/>
                <a:gd name="T4" fmla="*/ 10 w 20"/>
                <a:gd name="T5" fmla="*/ 41 h 41"/>
                <a:gd name="T6" fmla="*/ 20 w 20"/>
                <a:gd name="T7" fmla="*/ 37 h 41"/>
                <a:gd name="T8" fmla="*/ 0 w 20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1">
                  <a:moveTo>
                    <a:pt x="0" y="0"/>
                  </a:moveTo>
                  <a:lnTo>
                    <a:pt x="0" y="2"/>
                  </a:lnTo>
                  <a:lnTo>
                    <a:pt x="10" y="41"/>
                  </a:lnTo>
                  <a:lnTo>
                    <a:pt x="2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3" name="Freeform 47">
              <a:extLst>
                <a:ext uri="{FF2B5EF4-FFF2-40B4-BE49-F238E27FC236}">
                  <a16:creationId xmlns:a16="http://schemas.microsoft.com/office/drawing/2014/main" id="{848925D1-53FB-4D7F-B3F8-F7B22EE8E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18"/>
              <a:ext cx="20" cy="41"/>
            </a:xfrm>
            <a:custGeom>
              <a:avLst/>
              <a:gdLst>
                <a:gd name="T0" fmla="*/ 0 w 20"/>
                <a:gd name="T1" fmla="*/ 0 h 41"/>
                <a:gd name="T2" fmla="*/ 0 w 20"/>
                <a:gd name="T3" fmla="*/ 2 h 41"/>
                <a:gd name="T4" fmla="*/ 10 w 20"/>
                <a:gd name="T5" fmla="*/ 41 h 41"/>
                <a:gd name="T6" fmla="*/ 20 w 20"/>
                <a:gd name="T7" fmla="*/ 3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1">
                  <a:moveTo>
                    <a:pt x="0" y="0"/>
                  </a:moveTo>
                  <a:lnTo>
                    <a:pt x="0" y="2"/>
                  </a:lnTo>
                  <a:lnTo>
                    <a:pt x="10" y="41"/>
                  </a:lnTo>
                  <a:lnTo>
                    <a:pt x="20" y="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4" name="Freeform 48">
              <a:extLst>
                <a:ext uri="{FF2B5EF4-FFF2-40B4-BE49-F238E27FC236}">
                  <a16:creationId xmlns:a16="http://schemas.microsoft.com/office/drawing/2014/main" id="{BBB38FC2-B726-41A2-9D0F-AB8861CA7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062"/>
              <a:ext cx="45" cy="50"/>
            </a:xfrm>
            <a:custGeom>
              <a:avLst/>
              <a:gdLst>
                <a:gd name="T0" fmla="*/ 125 w 27"/>
                <a:gd name="T1" fmla="*/ 0 h 30"/>
                <a:gd name="T2" fmla="*/ 13 w 27"/>
                <a:gd name="T3" fmla="*/ 33 h 30"/>
                <a:gd name="T4" fmla="*/ 8 w 27"/>
                <a:gd name="T5" fmla="*/ 78 h 30"/>
                <a:gd name="T6" fmla="*/ 22 w 27"/>
                <a:gd name="T7" fmla="*/ 138 h 30"/>
                <a:gd name="T8" fmla="*/ 33 w 27"/>
                <a:gd name="T9" fmla="*/ 47 h 30"/>
                <a:gd name="T10" fmla="*/ 125 w 2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0">
                  <a:moveTo>
                    <a:pt x="27" y="0"/>
                  </a:moveTo>
                  <a:cubicBezTo>
                    <a:pt x="19" y="1"/>
                    <a:pt x="7" y="4"/>
                    <a:pt x="3" y="7"/>
                  </a:cubicBezTo>
                  <a:cubicBezTo>
                    <a:pt x="0" y="10"/>
                    <a:pt x="1" y="11"/>
                    <a:pt x="2" y="17"/>
                  </a:cubicBezTo>
                  <a:cubicBezTo>
                    <a:pt x="3" y="22"/>
                    <a:pt x="5" y="30"/>
                    <a:pt x="5" y="30"/>
                  </a:cubicBezTo>
                  <a:cubicBezTo>
                    <a:pt x="4" y="23"/>
                    <a:pt x="3" y="14"/>
                    <a:pt x="7" y="10"/>
                  </a:cubicBezTo>
                  <a:cubicBezTo>
                    <a:pt x="11" y="5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5" name="Freeform 49">
              <a:extLst>
                <a:ext uri="{FF2B5EF4-FFF2-40B4-BE49-F238E27FC236}">
                  <a16:creationId xmlns:a16="http://schemas.microsoft.com/office/drawing/2014/main" id="{8558B574-111E-4AA9-8C21-9C99363E3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128"/>
              <a:ext cx="82" cy="369"/>
            </a:xfrm>
            <a:custGeom>
              <a:avLst/>
              <a:gdLst>
                <a:gd name="T0" fmla="*/ 229 w 49"/>
                <a:gd name="T1" fmla="*/ 1038 h 220"/>
                <a:gd name="T2" fmla="*/ 5 w 49"/>
                <a:gd name="T3" fmla="*/ 22 h 220"/>
                <a:gd name="T4" fmla="*/ 70 w 49"/>
                <a:gd name="T5" fmla="*/ 0 h 220"/>
                <a:gd name="T6" fmla="*/ 37 w 49"/>
                <a:gd name="T7" fmla="*/ 65 h 2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20">
                  <a:moveTo>
                    <a:pt x="49" y="220"/>
                  </a:moveTo>
                  <a:cubicBezTo>
                    <a:pt x="49" y="220"/>
                    <a:pt x="2" y="10"/>
                    <a:pt x="1" y="5"/>
                  </a:cubicBezTo>
                  <a:cubicBezTo>
                    <a:pt x="0" y="1"/>
                    <a:pt x="6" y="3"/>
                    <a:pt x="15" y="0"/>
                  </a:cubicBezTo>
                  <a:cubicBezTo>
                    <a:pt x="9" y="3"/>
                    <a:pt x="7" y="8"/>
                    <a:pt x="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6" name="Freeform 50">
              <a:extLst>
                <a:ext uri="{FF2B5EF4-FFF2-40B4-BE49-F238E27FC236}">
                  <a16:creationId xmlns:a16="http://schemas.microsoft.com/office/drawing/2014/main" id="{0ECDE9C2-4EF5-4C47-952D-63048B257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706"/>
              <a:ext cx="25" cy="1618"/>
            </a:xfrm>
            <a:custGeom>
              <a:avLst/>
              <a:gdLst>
                <a:gd name="T0" fmla="*/ 5 w 15"/>
                <a:gd name="T1" fmla="*/ 4568 h 963"/>
                <a:gd name="T2" fmla="*/ 0 w 15"/>
                <a:gd name="T3" fmla="*/ 22 h 963"/>
                <a:gd name="T4" fmla="*/ 70 w 15"/>
                <a:gd name="T5" fmla="*/ 13 h 963"/>
                <a:gd name="T6" fmla="*/ 33 w 15"/>
                <a:gd name="T7" fmla="*/ 76 h 9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63">
                  <a:moveTo>
                    <a:pt x="1" y="963"/>
                  </a:moveTo>
                  <a:cubicBezTo>
                    <a:pt x="1" y="963"/>
                    <a:pt x="0" y="10"/>
                    <a:pt x="0" y="5"/>
                  </a:cubicBezTo>
                  <a:cubicBezTo>
                    <a:pt x="0" y="0"/>
                    <a:pt x="6" y="4"/>
                    <a:pt x="15" y="3"/>
                  </a:cubicBezTo>
                  <a:cubicBezTo>
                    <a:pt x="9" y="5"/>
                    <a:pt x="7" y="9"/>
                    <a:pt x="7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7" name="Freeform 51">
              <a:extLst>
                <a:ext uri="{FF2B5EF4-FFF2-40B4-BE49-F238E27FC236}">
                  <a16:creationId xmlns:a16="http://schemas.microsoft.com/office/drawing/2014/main" id="{E930C84F-6578-476F-95A6-E5E02F0C9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410"/>
              <a:ext cx="25" cy="311"/>
            </a:xfrm>
            <a:custGeom>
              <a:avLst/>
              <a:gdLst>
                <a:gd name="T0" fmla="*/ 5 w 15"/>
                <a:gd name="T1" fmla="*/ 879 h 185"/>
                <a:gd name="T2" fmla="*/ 0 w 15"/>
                <a:gd name="T3" fmla="*/ 20 h 185"/>
                <a:gd name="T4" fmla="*/ 70 w 15"/>
                <a:gd name="T5" fmla="*/ 8 h 185"/>
                <a:gd name="T6" fmla="*/ 33 w 15"/>
                <a:gd name="T7" fmla="*/ 71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5">
                  <a:moveTo>
                    <a:pt x="1" y="185"/>
                  </a:moveTo>
                  <a:cubicBezTo>
                    <a:pt x="1" y="185"/>
                    <a:pt x="0" y="9"/>
                    <a:pt x="0" y="4"/>
                  </a:cubicBezTo>
                  <a:cubicBezTo>
                    <a:pt x="0" y="0"/>
                    <a:pt x="6" y="3"/>
                    <a:pt x="15" y="2"/>
                  </a:cubicBezTo>
                  <a:cubicBezTo>
                    <a:pt x="9" y="4"/>
                    <a:pt x="7" y="9"/>
                    <a:pt x="7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8" name="Freeform 52">
              <a:extLst>
                <a:ext uri="{FF2B5EF4-FFF2-40B4-BE49-F238E27FC236}">
                  <a16:creationId xmlns:a16="http://schemas.microsoft.com/office/drawing/2014/main" id="{497E585F-B3A4-4F71-8C9C-54890C34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548"/>
              <a:ext cx="42" cy="129"/>
            </a:xfrm>
            <a:custGeom>
              <a:avLst/>
              <a:gdLst>
                <a:gd name="T0" fmla="*/ 119 w 25"/>
                <a:gd name="T1" fmla="*/ 0 h 77"/>
                <a:gd name="T2" fmla="*/ 0 w 25"/>
                <a:gd name="T3" fmla="*/ 50 h 77"/>
                <a:gd name="T4" fmla="*/ 0 w 25"/>
                <a:gd name="T5" fmla="*/ 362 h 77"/>
                <a:gd name="T6" fmla="*/ 37 w 25"/>
                <a:gd name="T7" fmla="*/ 75 h 77"/>
                <a:gd name="T8" fmla="*/ 119 w 25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7">
                  <a:moveTo>
                    <a:pt x="25" y="0"/>
                  </a:moveTo>
                  <a:cubicBezTo>
                    <a:pt x="17" y="0"/>
                    <a:pt x="0" y="0"/>
                    <a:pt x="0" y="1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44"/>
                    <a:pt x="6" y="24"/>
                    <a:pt x="8" y="16"/>
                  </a:cubicBezTo>
                  <a:cubicBezTo>
                    <a:pt x="9" y="7"/>
                    <a:pt x="15" y="1"/>
                    <a:pt x="25" y="0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9" name="Freeform 53">
              <a:extLst>
                <a:ext uri="{FF2B5EF4-FFF2-40B4-BE49-F238E27FC236}">
                  <a16:creationId xmlns:a16="http://schemas.microsoft.com/office/drawing/2014/main" id="{4F5E8EA9-2D1B-450F-A443-715998D14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597"/>
              <a:ext cx="32" cy="35"/>
            </a:xfrm>
            <a:custGeom>
              <a:avLst/>
              <a:gdLst>
                <a:gd name="T0" fmla="*/ 91 w 19"/>
                <a:gd name="T1" fmla="*/ 0 h 21"/>
                <a:gd name="T2" fmla="*/ 37 w 19"/>
                <a:gd name="T3" fmla="*/ 0 h 21"/>
                <a:gd name="T4" fmla="*/ 0 w 19"/>
                <a:gd name="T5" fmla="*/ 42 h 21"/>
                <a:gd name="T6" fmla="*/ 0 w 19"/>
                <a:gd name="T7" fmla="*/ 97 h 21"/>
                <a:gd name="T8" fmla="*/ 37 w 19"/>
                <a:gd name="T9" fmla="*/ 13 h 21"/>
                <a:gd name="T10" fmla="*/ 91 w 19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9" y="0"/>
                    <a:pt x="12" y="0"/>
                    <a:pt x="8" y="0"/>
                  </a:cubicBezTo>
                  <a:cubicBezTo>
                    <a:pt x="4" y="0"/>
                    <a:pt x="0" y="2"/>
                    <a:pt x="0" y="9"/>
                  </a:cubicBezTo>
                  <a:cubicBezTo>
                    <a:pt x="0" y="17"/>
                    <a:pt x="0" y="21"/>
                    <a:pt x="0" y="21"/>
                  </a:cubicBezTo>
                  <a:cubicBezTo>
                    <a:pt x="1" y="12"/>
                    <a:pt x="4" y="5"/>
                    <a:pt x="8" y="3"/>
                  </a:cubicBezTo>
                  <a:cubicBezTo>
                    <a:pt x="13" y="1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0" name="Freeform 54">
              <a:extLst>
                <a:ext uri="{FF2B5EF4-FFF2-40B4-BE49-F238E27FC236}">
                  <a16:creationId xmlns:a16="http://schemas.microsoft.com/office/drawing/2014/main" id="{DE721C77-A052-4E5D-868A-2CE957BF2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748"/>
              <a:ext cx="56" cy="141"/>
            </a:xfrm>
            <a:custGeom>
              <a:avLst/>
              <a:gdLst>
                <a:gd name="T0" fmla="*/ 161 w 33"/>
                <a:gd name="T1" fmla="*/ 5 h 84"/>
                <a:gd name="T2" fmla="*/ 24 w 33"/>
                <a:gd name="T3" fmla="*/ 34 h 84"/>
                <a:gd name="T4" fmla="*/ 8 w 33"/>
                <a:gd name="T5" fmla="*/ 180 h 84"/>
                <a:gd name="T6" fmla="*/ 8 w 33"/>
                <a:gd name="T7" fmla="*/ 398 h 84"/>
                <a:gd name="T8" fmla="*/ 161 w 33"/>
                <a:gd name="T9" fmla="*/ 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4">
                  <a:moveTo>
                    <a:pt x="33" y="1"/>
                  </a:moveTo>
                  <a:cubicBezTo>
                    <a:pt x="23" y="1"/>
                    <a:pt x="11" y="0"/>
                    <a:pt x="5" y="7"/>
                  </a:cubicBezTo>
                  <a:cubicBezTo>
                    <a:pt x="0" y="14"/>
                    <a:pt x="2" y="24"/>
                    <a:pt x="2" y="38"/>
                  </a:cubicBezTo>
                  <a:cubicBezTo>
                    <a:pt x="2" y="52"/>
                    <a:pt x="2" y="84"/>
                    <a:pt x="2" y="84"/>
                  </a:cubicBezTo>
                  <a:cubicBezTo>
                    <a:pt x="8" y="55"/>
                    <a:pt x="5" y="2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1" name="Freeform 55">
              <a:extLst>
                <a:ext uri="{FF2B5EF4-FFF2-40B4-BE49-F238E27FC236}">
                  <a16:creationId xmlns:a16="http://schemas.microsoft.com/office/drawing/2014/main" id="{75674663-EA2D-4747-8AA7-FDE02C295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3909"/>
              <a:ext cx="124" cy="47"/>
            </a:xfrm>
            <a:custGeom>
              <a:avLst/>
              <a:gdLst>
                <a:gd name="T0" fmla="*/ 5 w 74"/>
                <a:gd name="T1" fmla="*/ 133 h 28"/>
                <a:gd name="T2" fmla="*/ 5 w 74"/>
                <a:gd name="T3" fmla="*/ 22 h 28"/>
                <a:gd name="T4" fmla="*/ 47 w 74"/>
                <a:gd name="T5" fmla="*/ 0 h 28"/>
                <a:gd name="T6" fmla="*/ 349 w 74"/>
                <a:gd name="T7" fmla="*/ 0 h 28"/>
                <a:gd name="T8" fmla="*/ 47 w 74"/>
                <a:gd name="T9" fmla="*/ 50 h 28"/>
                <a:gd name="T10" fmla="*/ 5 w 74"/>
                <a:gd name="T11" fmla="*/ 13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28">
                  <a:moveTo>
                    <a:pt x="1" y="28"/>
                  </a:moveTo>
                  <a:cubicBezTo>
                    <a:pt x="1" y="28"/>
                    <a:pt x="1" y="7"/>
                    <a:pt x="1" y="5"/>
                  </a:cubicBezTo>
                  <a:cubicBezTo>
                    <a:pt x="1" y="1"/>
                    <a:pt x="0" y="0"/>
                    <a:pt x="10" y="0"/>
                  </a:cubicBezTo>
                  <a:cubicBezTo>
                    <a:pt x="20" y="0"/>
                    <a:pt x="74" y="0"/>
                    <a:pt x="74" y="0"/>
                  </a:cubicBezTo>
                  <a:cubicBezTo>
                    <a:pt x="54" y="4"/>
                    <a:pt x="17" y="6"/>
                    <a:pt x="10" y="11"/>
                  </a:cubicBezTo>
                  <a:cubicBezTo>
                    <a:pt x="3" y="16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2" name="Freeform 56">
              <a:extLst>
                <a:ext uri="{FF2B5EF4-FFF2-40B4-BE49-F238E27FC236}">
                  <a16:creationId xmlns:a16="http://schemas.microsoft.com/office/drawing/2014/main" id="{01F38DC9-B920-4C8A-A387-1D7AC4DB8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755"/>
              <a:ext cx="64" cy="141"/>
            </a:xfrm>
            <a:custGeom>
              <a:avLst/>
              <a:gdLst>
                <a:gd name="T0" fmla="*/ 0 w 38"/>
                <a:gd name="T1" fmla="*/ 398 h 84"/>
                <a:gd name="T2" fmla="*/ 182 w 38"/>
                <a:gd name="T3" fmla="*/ 398 h 84"/>
                <a:gd name="T4" fmla="*/ 182 w 38"/>
                <a:gd name="T5" fmla="*/ 104 h 84"/>
                <a:gd name="T6" fmla="*/ 148 w 38"/>
                <a:gd name="T7" fmla="*/ 0 h 84"/>
                <a:gd name="T8" fmla="*/ 162 w 38"/>
                <a:gd name="T9" fmla="*/ 208 h 84"/>
                <a:gd name="T10" fmla="*/ 0 w 38"/>
                <a:gd name="T11" fmla="*/ 398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84">
                  <a:moveTo>
                    <a:pt x="0" y="84"/>
                  </a:move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38" y="32"/>
                    <a:pt x="38" y="22"/>
                  </a:cubicBezTo>
                  <a:cubicBezTo>
                    <a:pt x="38" y="12"/>
                    <a:pt x="35" y="1"/>
                    <a:pt x="31" y="0"/>
                  </a:cubicBezTo>
                  <a:cubicBezTo>
                    <a:pt x="35" y="5"/>
                    <a:pt x="33" y="27"/>
                    <a:pt x="34" y="44"/>
                  </a:cubicBezTo>
                  <a:cubicBezTo>
                    <a:pt x="35" y="61"/>
                    <a:pt x="21" y="83"/>
                    <a:pt x="0" y="8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3" name="Freeform 57">
              <a:extLst>
                <a:ext uri="{FF2B5EF4-FFF2-40B4-BE49-F238E27FC236}">
                  <a16:creationId xmlns:a16="http://schemas.microsoft.com/office/drawing/2014/main" id="{A017F99E-BEDD-4E42-9CD9-89A2DD846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925"/>
              <a:ext cx="85" cy="40"/>
            </a:xfrm>
            <a:custGeom>
              <a:avLst/>
              <a:gdLst>
                <a:gd name="T0" fmla="*/ 0 w 51"/>
                <a:gd name="T1" fmla="*/ 112 h 24"/>
                <a:gd name="T2" fmla="*/ 208 w 51"/>
                <a:gd name="T3" fmla="*/ 112 h 24"/>
                <a:gd name="T4" fmla="*/ 237 w 51"/>
                <a:gd name="T5" fmla="*/ 78 h 24"/>
                <a:gd name="T6" fmla="*/ 237 w 51"/>
                <a:gd name="T7" fmla="*/ 0 h 24"/>
                <a:gd name="T8" fmla="*/ 180 w 51"/>
                <a:gd name="T9" fmla="*/ 88 h 24"/>
                <a:gd name="T10" fmla="*/ 0 w 51"/>
                <a:gd name="T11" fmla="*/ 1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15" y="24"/>
                    <a:pt x="40" y="24"/>
                    <a:pt x="45" y="24"/>
                  </a:cubicBezTo>
                  <a:cubicBezTo>
                    <a:pt x="50" y="24"/>
                    <a:pt x="51" y="22"/>
                    <a:pt x="51" y="17"/>
                  </a:cubicBezTo>
                  <a:cubicBezTo>
                    <a:pt x="51" y="12"/>
                    <a:pt x="51" y="0"/>
                    <a:pt x="51" y="0"/>
                  </a:cubicBezTo>
                  <a:cubicBezTo>
                    <a:pt x="50" y="9"/>
                    <a:pt x="46" y="18"/>
                    <a:pt x="39" y="19"/>
                  </a:cubicBezTo>
                  <a:cubicBezTo>
                    <a:pt x="31" y="2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4" name="Freeform 58">
              <a:extLst>
                <a:ext uri="{FF2B5EF4-FFF2-40B4-BE49-F238E27FC236}">
                  <a16:creationId xmlns:a16="http://schemas.microsoft.com/office/drawing/2014/main" id="{E9D2B4F0-CA71-4062-B764-C6CF26816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783"/>
              <a:ext cx="149" cy="138"/>
            </a:xfrm>
            <a:custGeom>
              <a:avLst/>
              <a:gdLst>
                <a:gd name="T0" fmla="*/ 417 w 89"/>
                <a:gd name="T1" fmla="*/ 390 h 82"/>
                <a:gd name="T2" fmla="*/ 315 w 89"/>
                <a:gd name="T3" fmla="*/ 37 h 82"/>
                <a:gd name="T4" fmla="*/ 0 w 89"/>
                <a:gd name="T5" fmla="*/ 13 h 82"/>
                <a:gd name="T6" fmla="*/ 271 w 89"/>
                <a:gd name="T7" fmla="*/ 104 h 82"/>
                <a:gd name="T8" fmla="*/ 417 w 89"/>
                <a:gd name="T9" fmla="*/ 39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2">
                  <a:moveTo>
                    <a:pt x="89" y="82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7" y="8"/>
                    <a:pt x="35" y="0"/>
                    <a:pt x="0" y="3"/>
                  </a:cubicBezTo>
                  <a:cubicBezTo>
                    <a:pt x="14" y="4"/>
                    <a:pt x="48" y="8"/>
                    <a:pt x="58" y="22"/>
                  </a:cubicBezTo>
                  <a:cubicBezTo>
                    <a:pt x="69" y="35"/>
                    <a:pt x="89" y="82"/>
                    <a:pt x="89" y="82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5" name="Freeform 59">
              <a:extLst>
                <a:ext uri="{FF2B5EF4-FFF2-40B4-BE49-F238E27FC236}">
                  <a16:creationId xmlns:a16="http://schemas.microsoft.com/office/drawing/2014/main" id="{ECD1FC3C-480E-4BEF-9643-BDD02EBCC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906"/>
              <a:ext cx="202" cy="55"/>
            </a:xfrm>
            <a:custGeom>
              <a:avLst/>
              <a:gdLst>
                <a:gd name="T0" fmla="*/ 0 w 120"/>
                <a:gd name="T1" fmla="*/ 153 h 33"/>
                <a:gd name="T2" fmla="*/ 572 w 120"/>
                <a:gd name="T3" fmla="*/ 33 h 33"/>
                <a:gd name="T4" fmla="*/ 0 w 120"/>
                <a:gd name="T5" fmla="*/ 15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33">
                  <a:moveTo>
                    <a:pt x="0" y="33"/>
                  </a:moveTo>
                  <a:cubicBezTo>
                    <a:pt x="11" y="23"/>
                    <a:pt x="68" y="3"/>
                    <a:pt x="120" y="7"/>
                  </a:cubicBezTo>
                  <a:cubicBezTo>
                    <a:pt x="88" y="1"/>
                    <a:pt x="47" y="0"/>
                    <a:pt x="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6" name="Freeform 60">
              <a:extLst>
                <a:ext uri="{FF2B5EF4-FFF2-40B4-BE49-F238E27FC236}">
                  <a16:creationId xmlns:a16="http://schemas.microsoft.com/office/drawing/2014/main" id="{9FE30914-2EFD-4DCF-B9DA-4F1B9D762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007"/>
              <a:ext cx="192" cy="72"/>
            </a:xfrm>
            <a:custGeom>
              <a:avLst/>
              <a:gdLst>
                <a:gd name="T0" fmla="*/ 0 w 114"/>
                <a:gd name="T1" fmla="*/ 203 h 43"/>
                <a:gd name="T2" fmla="*/ 544 w 114"/>
                <a:gd name="T3" fmla="*/ 0 h 43"/>
                <a:gd name="T4" fmla="*/ 0 w 114"/>
                <a:gd name="T5" fmla="*/ 20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43">
                  <a:moveTo>
                    <a:pt x="0" y="43"/>
                  </a:moveTo>
                  <a:cubicBezTo>
                    <a:pt x="19" y="40"/>
                    <a:pt x="73" y="28"/>
                    <a:pt x="114" y="0"/>
                  </a:cubicBezTo>
                  <a:cubicBezTo>
                    <a:pt x="99" y="9"/>
                    <a:pt x="28" y="39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7" name="Freeform 61">
              <a:extLst>
                <a:ext uri="{FF2B5EF4-FFF2-40B4-BE49-F238E27FC236}">
                  <a16:creationId xmlns:a16="http://schemas.microsoft.com/office/drawing/2014/main" id="{31B96179-9A83-4755-B8EB-E08AF2B13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941"/>
              <a:ext cx="64" cy="94"/>
            </a:xfrm>
            <a:custGeom>
              <a:avLst/>
              <a:gdLst>
                <a:gd name="T0" fmla="*/ 99 w 38"/>
                <a:gd name="T1" fmla="*/ 141 h 56"/>
                <a:gd name="T2" fmla="*/ 0 w 38"/>
                <a:gd name="T3" fmla="*/ 188 h 56"/>
                <a:gd name="T4" fmla="*/ 182 w 38"/>
                <a:gd name="T5" fmla="*/ 265 h 56"/>
                <a:gd name="T6" fmla="*/ 104 w 38"/>
                <a:gd name="T7" fmla="*/ 0 h 56"/>
                <a:gd name="T8" fmla="*/ 99 w 38"/>
                <a:gd name="T9" fmla="*/ 14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21" y="30"/>
                  </a:moveTo>
                  <a:cubicBezTo>
                    <a:pt x="18" y="38"/>
                    <a:pt x="11" y="43"/>
                    <a:pt x="0" y="40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10"/>
                    <a:pt x="24" y="22"/>
                    <a:pt x="21" y="3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8" name="Freeform 62">
              <a:extLst>
                <a:ext uri="{FF2B5EF4-FFF2-40B4-BE49-F238E27FC236}">
                  <a16:creationId xmlns:a16="http://schemas.microsoft.com/office/drawing/2014/main" id="{FF0F1F7D-7664-4518-A1FD-80169881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074"/>
              <a:ext cx="38" cy="42"/>
            </a:xfrm>
            <a:custGeom>
              <a:avLst/>
              <a:gdLst>
                <a:gd name="T0" fmla="*/ 83 w 23"/>
                <a:gd name="T1" fmla="*/ 0 h 25"/>
                <a:gd name="T2" fmla="*/ 96 w 23"/>
                <a:gd name="T3" fmla="*/ 82 h 25"/>
                <a:gd name="T4" fmla="*/ 0 w 23"/>
                <a:gd name="T5" fmla="*/ 119 h 25"/>
                <a:gd name="T6" fmla="*/ 83 w 2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5">
                  <a:moveTo>
                    <a:pt x="18" y="0"/>
                  </a:moveTo>
                  <a:cubicBezTo>
                    <a:pt x="18" y="0"/>
                    <a:pt x="23" y="13"/>
                    <a:pt x="21" y="17"/>
                  </a:cubicBezTo>
                  <a:cubicBezTo>
                    <a:pt x="18" y="21"/>
                    <a:pt x="7" y="23"/>
                    <a:pt x="0" y="25"/>
                  </a:cubicBezTo>
                  <a:cubicBezTo>
                    <a:pt x="7" y="21"/>
                    <a:pt x="19" y="14"/>
                    <a:pt x="18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9" name="Freeform 63">
              <a:extLst>
                <a:ext uri="{FF2B5EF4-FFF2-40B4-BE49-F238E27FC236}">
                  <a16:creationId xmlns:a16="http://schemas.microsoft.com/office/drawing/2014/main" id="{B07016E8-BA92-461C-B53D-7DE03637B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435"/>
              <a:ext cx="13" cy="12"/>
            </a:xfrm>
            <a:custGeom>
              <a:avLst/>
              <a:gdLst>
                <a:gd name="T0" fmla="*/ 0 w 8"/>
                <a:gd name="T1" fmla="*/ 5 h 7"/>
                <a:gd name="T2" fmla="*/ 5 w 8"/>
                <a:gd name="T3" fmla="*/ 36 h 7"/>
                <a:gd name="T4" fmla="*/ 34 w 8"/>
                <a:gd name="T5" fmla="*/ 29 h 7"/>
                <a:gd name="T6" fmla="*/ 26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7"/>
                    <a:pt x="6" y="6"/>
                    <a:pt x="8" y="6"/>
                  </a:cubicBezTo>
                  <a:cubicBezTo>
                    <a:pt x="8" y="4"/>
                    <a:pt x="7" y="1"/>
                    <a:pt x="6" y="0"/>
                  </a:cubicBezTo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0" name="Freeform 64">
              <a:extLst>
                <a:ext uri="{FF2B5EF4-FFF2-40B4-BE49-F238E27FC236}">
                  <a16:creationId xmlns:a16="http://schemas.microsoft.com/office/drawing/2014/main" id="{85F22B33-F75B-4BE2-B820-76108E7B8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422"/>
              <a:ext cx="15" cy="15"/>
            </a:xfrm>
            <a:custGeom>
              <a:avLst/>
              <a:gdLst>
                <a:gd name="T0" fmla="*/ 0 w 9"/>
                <a:gd name="T1" fmla="*/ 13 h 9"/>
                <a:gd name="T2" fmla="*/ 13 w 9"/>
                <a:gd name="T3" fmla="*/ 42 h 9"/>
                <a:gd name="T4" fmla="*/ 42 w 9"/>
                <a:gd name="T5" fmla="*/ 33 h 9"/>
                <a:gd name="T6" fmla="*/ 33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0" y="3"/>
                  </a:moveTo>
                  <a:cubicBezTo>
                    <a:pt x="1" y="4"/>
                    <a:pt x="1" y="8"/>
                    <a:pt x="3" y="9"/>
                  </a:cubicBezTo>
                  <a:cubicBezTo>
                    <a:pt x="4" y="9"/>
                    <a:pt x="8" y="7"/>
                    <a:pt x="9" y="7"/>
                  </a:cubicBezTo>
                  <a:cubicBezTo>
                    <a:pt x="8" y="5"/>
                    <a:pt x="8" y="2"/>
                    <a:pt x="7" y="0"/>
                  </a:cubicBezTo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1" name="Freeform 65">
              <a:extLst>
                <a:ext uri="{FF2B5EF4-FFF2-40B4-BE49-F238E27FC236}">
                  <a16:creationId xmlns:a16="http://schemas.microsoft.com/office/drawing/2014/main" id="{9F641734-F5A1-4067-AA88-9C0E4081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286"/>
              <a:ext cx="59" cy="248"/>
            </a:xfrm>
            <a:custGeom>
              <a:avLst/>
              <a:gdLst>
                <a:gd name="T0" fmla="*/ 0 w 35"/>
                <a:gd name="T1" fmla="*/ 0 h 148"/>
                <a:gd name="T2" fmla="*/ 167 w 35"/>
                <a:gd name="T3" fmla="*/ 690 h 148"/>
                <a:gd name="T4" fmla="*/ 57 w 35"/>
                <a:gd name="T5" fmla="*/ 697 h 148"/>
                <a:gd name="T6" fmla="*/ 113 w 35"/>
                <a:gd name="T7" fmla="*/ 585 h 148"/>
                <a:gd name="T8" fmla="*/ 0 w 35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8">
                  <a:moveTo>
                    <a:pt x="0" y="0"/>
                  </a:moveTo>
                  <a:cubicBezTo>
                    <a:pt x="35" y="147"/>
                    <a:pt x="35" y="147"/>
                    <a:pt x="35" y="147"/>
                  </a:cubicBezTo>
                  <a:cubicBezTo>
                    <a:pt x="35" y="147"/>
                    <a:pt x="17" y="145"/>
                    <a:pt x="12" y="148"/>
                  </a:cubicBezTo>
                  <a:cubicBezTo>
                    <a:pt x="20" y="145"/>
                    <a:pt x="27" y="136"/>
                    <a:pt x="24" y="124"/>
                  </a:cubicBezTo>
                  <a:cubicBezTo>
                    <a:pt x="22" y="1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2" name="Freeform 66">
              <a:extLst>
                <a:ext uri="{FF2B5EF4-FFF2-40B4-BE49-F238E27FC236}">
                  <a16:creationId xmlns:a16="http://schemas.microsoft.com/office/drawing/2014/main" id="{4C4075E4-66DB-43EC-849E-405DB81F4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724"/>
              <a:ext cx="40" cy="617"/>
            </a:xfrm>
            <a:custGeom>
              <a:avLst/>
              <a:gdLst>
                <a:gd name="T0" fmla="*/ 112 w 24"/>
                <a:gd name="T1" fmla="*/ 0 h 367"/>
                <a:gd name="T2" fmla="*/ 112 w 24"/>
                <a:gd name="T3" fmla="*/ 1715 h 367"/>
                <a:gd name="T4" fmla="*/ 83 w 24"/>
                <a:gd name="T5" fmla="*/ 1743 h 367"/>
                <a:gd name="T6" fmla="*/ 0 w 24"/>
                <a:gd name="T7" fmla="*/ 1743 h 367"/>
                <a:gd name="T8" fmla="*/ 75 w 24"/>
                <a:gd name="T9" fmla="*/ 1619 h 367"/>
                <a:gd name="T10" fmla="*/ 112 w 24"/>
                <a:gd name="T11" fmla="*/ 0 h 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67">
                  <a:moveTo>
                    <a:pt x="24" y="0"/>
                  </a:moveTo>
                  <a:cubicBezTo>
                    <a:pt x="24" y="0"/>
                    <a:pt x="24" y="357"/>
                    <a:pt x="24" y="361"/>
                  </a:cubicBezTo>
                  <a:cubicBezTo>
                    <a:pt x="24" y="365"/>
                    <a:pt x="22" y="366"/>
                    <a:pt x="18" y="367"/>
                  </a:cubicBezTo>
                  <a:cubicBezTo>
                    <a:pt x="13" y="367"/>
                    <a:pt x="0" y="367"/>
                    <a:pt x="0" y="367"/>
                  </a:cubicBezTo>
                  <a:cubicBezTo>
                    <a:pt x="8" y="363"/>
                    <a:pt x="12" y="367"/>
                    <a:pt x="16" y="341"/>
                  </a:cubicBezTo>
                  <a:cubicBezTo>
                    <a:pt x="19" y="314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3" name="Freeform 67">
              <a:extLst>
                <a:ext uri="{FF2B5EF4-FFF2-40B4-BE49-F238E27FC236}">
                  <a16:creationId xmlns:a16="http://schemas.microsoft.com/office/drawing/2014/main" id="{32C6FABC-E813-413C-B9C1-2162C2BC7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3427"/>
              <a:ext cx="40" cy="309"/>
            </a:xfrm>
            <a:custGeom>
              <a:avLst/>
              <a:gdLst>
                <a:gd name="T0" fmla="*/ 112 w 24"/>
                <a:gd name="T1" fmla="*/ 0 h 184"/>
                <a:gd name="T2" fmla="*/ 112 w 24"/>
                <a:gd name="T3" fmla="*/ 838 h 184"/>
                <a:gd name="T4" fmla="*/ 83 w 24"/>
                <a:gd name="T5" fmla="*/ 867 h 184"/>
                <a:gd name="T6" fmla="*/ 0 w 24"/>
                <a:gd name="T7" fmla="*/ 867 h 184"/>
                <a:gd name="T8" fmla="*/ 75 w 24"/>
                <a:gd name="T9" fmla="*/ 744 h 184"/>
                <a:gd name="T10" fmla="*/ 112 w 24"/>
                <a:gd name="T11" fmla="*/ 0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4">
                  <a:moveTo>
                    <a:pt x="24" y="0"/>
                  </a:moveTo>
                  <a:cubicBezTo>
                    <a:pt x="24" y="0"/>
                    <a:pt x="24" y="173"/>
                    <a:pt x="24" y="177"/>
                  </a:cubicBezTo>
                  <a:cubicBezTo>
                    <a:pt x="24" y="181"/>
                    <a:pt x="22" y="182"/>
                    <a:pt x="18" y="183"/>
                  </a:cubicBezTo>
                  <a:cubicBezTo>
                    <a:pt x="13" y="184"/>
                    <a:pt x="0" y="183"/>
                    <a:pt x="0" y="183"/>
                  </a:cubicBezTo>
                  <a:cubicBezTo>
                    <a:pt x="8" y="180"/>
                    <a:pt x="12" y="184"/>
                    <a:pt x="16" y="157"/>
                  </a:cubicBezTo>
                  <a:cubicBezTo>
                    <a:pt x="19" y="13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4" name="Freeform 68">
              <a:extLst>
                <a:ext uri="{FF2B5EF4-FFF2-40B4-BE49-F238E27FC236}">
                  <a16:creationId xmlns:a16="http://schemas.microsoft.com/office/drawing/2014/main" id="{A4A46E50-9B07-4F95-887C-DA964DB1A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612"/>
              <a:ext cx="25" cy="35"/>
            </a:xfrm>
            <a:custGeom>
              <a:avLst/>
              <a:gdLst>
                <a:gd name="T0" fmla="*/ 63 w 15"/>
                <a:gd name="T1" fmla="*/ 0 h 21"/>
                <a:gd name="T2" fmla="*/ 70 w 15"/>
                <a:gd name="T3" fmla="*/ 97 h 21"/>
                <a:gd name="T4" fmla="*/ 0 w 15"/>
                <a:gd name="T5" fmla="*/ 97 h 21"/>
                <a:gd name="T6" fmla="*/ 63 w 15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14" y="0"/>
                  </a:moveTo>
                  <a:cubicBezTo>
                    <a:pt x="13" y="8"/>
                    <a:pt x="15" y="21"/>
                    <a:pt x="1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21"/>
                    <a:pt x="13" y="11"/>
                    <a:pt x="14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5" name="Freeform 69">
              <a:extLst>
                <a:ext uri="{FF2B5EF4-FFF2-40B4-BE49-F238E27FC236}">
                  <a16:creationId xmlns:a16="http://schemas.microsoft.com/office/drawing/2014/main" id="{83976724-30B7-4644-9F27-32DB05D0E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595"/>
              <a:ext cx="55" cy="102"/>
            </a:xfrm>
            <a:custGeom>
              <a:avLst/>
              <a:gdLst>
                <a:gd name="T0" fmla="*/ 153 w 33"/>
                <a:gd name="T1" fmla="*/ 154 h 61"/>
                <a:gd name="T2" fmla="*/ 153 w 33"/>
                <a:gd name="T3" fmla="*/ 237 h 61"/>
                <a:gd name="T4" fmla="*/ 105 w 33"/>
                <a:gd name="T5" fmla="*/ 286 h 61"/>
                <a:gd name="T6" fmla="*/ 0 w 33"/>
                <a:gd name="T7" fmla="*/ 286 h 61"/>
                <a:gd name="T8" fmla="*/ 125 w 33"/>
                <a:gd name="T9" fmla="*/ 249 h 61"/>
                <a:gd name="T10" fmla="*/ 130 w 33"/>
                <a:gd name="T11" fmla="*/ 182 h 61"/>
                <a:gd name="T12" fmla="*/ 112 w 33"/>
                <a:gd name="T13" fmla="*/ 154 h 61"/>
                <a:gd name="T14" fmla="*/ 138 w 33"/>
                <a:gd name="T15" fmla="*/ 0 h 61"/>
                <a:gd name="T16" fmla="*/ 153 w 33"/>
                <a:gd name="T17" fmla="*/ 154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33" y="33"/>
                  </a:moveTo>
                  <a:cubicBezTo>
                    <a:pt x="33" y="33"/>
                    <a:pt x="33" y="47"/>
                    <a:pt x="33" y="51"/>
                  </a:cubicBezTo>
                  <a:cubicBezTo>
                    <a:pt x="33" y="55"/>
                    <a:pt x="31" y="61"/>
                    <a:pt x="23" y="61"/>
                  </a:cubicBezTo>
                  <a:cubicBezTo>
                    <a:pt x="15" y="61"/>
                    <a:pt x="0" y="61"/>
                    <a:pt x="0" y="61"/>
                  </a:cubicBezTo>
                  <a:cubicBezTo>
                    <a:pt x="11" y="60"/>
                    <a:pt x="24" y="58"/>
                    <a:pt x="27" y="53"/>
                  </a:cubicBezTo>
                  <a:cubicBezTo>
                    <a:pt x="30" y="50"/>
                    <a:pt x="30" y="43"/>
                    <a:pt x="28" y="39"/>
                  </a:cubicBezTo>
                  <a:cubicBezTo>
                    <a:pt x="28" y="37"/>
                    <a:pt x="26" y="36"/>
                    <a:pt x="24" y="33"/>
                  </a:cubicBezTo>
                  <a:cubicBezTo>
                    <a:pt x="20" y="22"/>
                    <a:pt x="21" y="3"/>
                    <a:pt x="30" y="0"/>
                  </a:cubicBezTo>
                  <a:cubicBezTo>
                    <a:pt x="30" y="0"/>
                    <a:pt x="21" y="27"/>
                    <a:pt x="33" y="33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6" name="Freeform 70">
              <a:extLst>
                <a:ext uri="{FF2B5EF4-FFF2-40B4-BE49-F238E27FC236}">
                  <a16:creationId xmlns:a16="http://schemas.microsoft.com/office/drawing/2014/main" id="{4134D580-3C3A-4698-B4BE-AD6D092E3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593"/>
              <a:ext cx="17" cy="51"/>
            </a:xfrm>
            <a:custGeom>
              <a:avLst/>
              <a:gdLst>
                <a:gd name="T0" fmla="*/ 49 w 10"/>
                <a:gd name="T1" fmla="*/ 0 h 30"/>
                <a:gd name="T2" fmla="*/ 29 w 10"/>
                <a:gd name="T3" fmla="*/ 148 h 30"/>
                <a:gd name="T4" fmla="*/ 49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10" y="0"/>
                  </a:moveTo>
                  <a:cubicBezTo>
                    <a:pt x="5" y="6"/>
                    <a:pt x="2" y="22"/>
                    <a:pt x="6" y="30"/>
                  </a:cubicBezTo>
                  <a:cubicBezTo>
                    <a:pt x="0" y="24"/>
                    <a:pt x="1" y="4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7" name="Freeform 71">
              <a:extLst>
                <a:ext uri="{FF2B5EF4-FFF2-40B4-BE49-F238E27FC236}">
                  <a16:creationId xmlns:a16="http://schemas.microsoft.com/office/drawing/2014/main" id="{0994FC9C-B760-4782-968D-37D1BC8E7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556"/>
              <a:ext cx="27" cy="24"/>
            </a:xfrm>
            <a:custGeom>
              <a:avLst/>
              <a:gdLst>
                <a:gd name="T0" fmla="*/ 54 w 16"/>
                <a:gd name="T1" fmla="*/ 0 h 14"/>
                <a:gd name="T2" fmla="*/ 62 w 16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1" y="0"/>
                  </a:moveTo>
                  <a:cubicBezTo>
                    <a:pt x="0" y="6"/>
                    <a:pt x="16" y="14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8" name="Freeform 72">
              <a:extLst>
                <a:ext uri="{FF2B5EF4-FFF2-40B4-BE49-F238E27FC236}">
                  <a16:creationId xmlns:a16="http://schemas.microsoft.com/office/drawing/2014/main" id="{B298A8F2-E08E-4182-B48A-652E390D3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578"/>
              <a:ext cx="12" cy="19"/>
            </a:xfrm>
            <a:custGeom>
              <a:avLst/>
              <a:gdLst>
                <a:gd name="T0" fmla="*/ 21 w 7"/>
                <a:gd name="T1" fmla="*/ 9 h 11"/>
                <a:gd name="T2" fmla="*/ 15 w 7"/>
                <a:gd name="T3" fmla="*/ 57 h 11"/>
                <a:gd name="T4" fmla="*/ 21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4" y="2"/>
                  </a:moveTo>
                  <a:cubicBezTo>
                    <a:pt x="0" y="5"/>
                    <a:pt x="0" y="9"/>
                    <a:pt x="3" y="11"/>
                  </a:cubicBezTo>
                  <a:cubicBezTo>
                    <a:pt x="7" y="9"/>
                    <a:pt x="6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9" name="Freeform 73">
              <a:extLst>
                <a:ext uri="{FF2B5EF4-FFF2-40B4-BE49-F238E27FC236}">
                  <a16:creationId xmlns:a16="http://schemas.microsoft.com/office/drawing/2014/main" id="{08B8C9B2-62D3-4743-A0B7-123C6DBB2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548"/>
              <a:ext cx="10" cy="7"/>
            </a:xfrm>
            <a:custGeom>
              <a:avLst/>
              <a:gdLst>
                <a:gd name="T0" fmla="*/ 0 w 6"/>
                <a:gd name="T1" fmla="*/ 0 h 4"/>
                <a:gd name="T2" fmla="*/ 5 w 6"/>
                <a:gd name="T3" fmla="*/ 21 h 4"/>
                <a:gd name="T4" fmla="*/ 28 w 6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4" y="4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0" name="Freeform 74">
              <a:extLst>
                <a:ext uri="{FF2B5EF4-FFF2-40B4-BE49-F238E27FC236}">
                  <a16:creationId xmlns:a16="http://schemas.microsoft.com/office/drawing/2014/main" id="{3AB4325D-DC54-4410-B822-640C8F86D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743"/>
              <a:ext cx="99" cy="161"/>
            </a:xfrm>
            <a:custGeom>
              <a:avLst/>
              <a:gdLst>
                <a:gd name="T0" fmla="*/ 279 w 59"/>
                <a:gd name="T1" fmla="*/ 453 h 96"/>
                <a:gd name="T2" fmla="*/ 279 w 59"/>
                <a:gd name="T3" fmla="*/ 82 h 96"/>
                <a:gd name="T4" fmla="*/ 141 w 59"/>
                <a:gd name="T5" fmla="*/ 0 h 96"/>
                <a:gd name="T6" fmla="*/ 0 w 59"/>
                <a:gd name="T7" fmla="*/ 82 h 96"/>
                <a:gd name="T8" fmla="*/ 0 w 59"/>
                <a:gd name="T9" fmla="*/ 45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59" y="96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59" y="1"/>
                    <a:pt x="46" y="0"/>
                    <a:pt x="30" y="0"/>
                  </a:cubicBezTo>
                  <a:cubicBezTo>
                    <a:pt x="13" y="0"/>
                    <a:pt x="0" y="1"/>
                    <a:pt x="0" y="17"/>
                  </a:cubicBezTo>
                  <a:cubicBezTo>
                    <a:pt x="0" y="96"/>
                    <a:pt x="0" y="96"/>
                    <a:pt x="0" y="9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1" name="Freeform 75">
              <a:extLst>
                <a:ext uri="{FF2B5EF4-FFF2-40B4-BE49-F238E27FC236}">
                  <a16:creationId xmlns:a16="http://schemas.microsoft.com/office/drawing/2014/main" id="{60784B14-EA78-405C-9D8B-06FA31511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904"/>
              <a:ext cx="143" cy="68"/>
            </a:xfrm>
            <a:custGeom>
              <a:avLst/>
              <a:gdLst>
                <a:gd name="T0" fmla="*/ 0 w 85"/>
                <a:gd name="T1" fmla="*/ 177 h 40"/>
                <a:gd name="T2" fmla="*/ 0 w 85"/>
                <a:gd name="T3" fmla="*/ 15 h 40"/>
                <a:gd name="T4" fmla="*/ 20 w 85"/>
                <a:gd name="T5" fmla="*/ 0 h 40"/>
                <a:gd name="T6" fmla="*/ 390 w 85"/>
                <a:gd name="T7" fmla="*/ 0 h 40"/>
                <a:gd name="T8" fmla="*/ 405 w 85"/>
                <a:gd name="T9" fmla="*/ 9 h 40"/>
                <a:gd name="T10" fmla="*/ 405 w 85"/>
                <a:gd name="T11" fmla="*/ 177 h 40"/>
                <a:gd name="T12" fmla="*/ 382 w 85"/>
                <a:gd name="T13" fmla="*/ 197 h 40"/>
                <a:gd name="T14" fmla="*/ 20 w 85"/>
                <a:gd name="T15" fmla="*/ 197 h 40"/>
                <a:gd name="T16" fmla="*/ 0 w 85"/>
                <a:gd name="T17" fmla="*/ 177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0" y="3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7" y="0"/>
                    <a:pt x="68" y="0"/>
                    <a:pt x="82" y="0"/>
                  </a:cubicBezTo>
                  <a:cubicBezTo>
                    <a:pt x="85" y="0"/>
                    <a:pt x="85" y="2"/>
                    <a:pt x="85" y="2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5" y="36"/>
                    <a:pt x="85" y="40"/>
                    <a:pt x="80" y="40"/>
                  </a:cubicBezTo>
                  <a:cubicBezTo>
                    <a:pt x="77" y="40"/>
                    <a:pt x="19" y="40"/>
                    <a:pt x="4" y="40"/>
                  </a:cubicBezTo>
                  <a:cubicBezTo>
                    <a:pt x="1" y="40"/>
                    <a:pt x="0" y="36"/>
                    <a:pt x="0" y="36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2" name="Freeform 76">
              <a:extLst>
                <a:ext uri="{FF2B5EF4-FFF2-40B4-BE49-F238E27FC236}">
                  <a16:creationId xmlns:a16="http://schemas.microsoft.com/office/drawing/2014/main" id="{FFF68B8E-ACE1-4EFA-BEA0-33AC678C4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548"/>
              <a:ext cx="389" cy="146"/>
            </a:xfrm>
            <a:custGeom>
              <a:avLst/>
              <a:gdLst>
                <a:gd name="T0" fmla="*/ 0 w 231"/>
                <a:gd name="T1" fmla="*/ 208 h 87"/>
                <a:gd name="T2" fmla="*/ 29 w 231"/>
                <a:gd name="T3" fmla="*/ 389 h 87"/>
                <a:gd name="T4" fmla="*/ 237 w 231"/>
                <a:gd name="T5" fmla="*/ 361 h 87"/>
                <a:gd name="T6" fmla="*/ 552 w 231"/>
                <a:gd name="T7" fmla="*/ 378 h 87"/>
                <a:gd name="T8" fmla="*/ 866 w 231"/>
                <a:gd name="T9" fmla="*/ 361 h 87"/>
                <a:gd name="T10" fmla="*/ 1074 w 231"/>
                <a:gd name="T11" fmla="*/ 389 h 87"/>
                <a:gd name="T12" fmla="*/ 1103 w 231"/>
                <a:gd name="T13" fmla="*/ 208 h 87"/>
                <a:gd name="T14" fmla="*/ 1103 w 231"/>
                <a:gd name="T15" fmla="*/ 208 h 87"/>
                <a:gd name="T16" fmla="*/ 1074 w 231"/>
                <a:gd name="T17" fmla="*/ 29 h 87"/>
                <a:gd name="T18" fmla="*/ 866 w 231"/>
                <a:gd name="T19" fmla="*/ 57 h 87"/>
                <a:gd name="T20" fmla="*/ 552 w 231"/>
                <a:gd name="T21" fmla="*/ 37 h 87"/>
                <a:gd name="T22" fmla="*/ 237 w 231"/>
                <a:gd name="T23" fmla="*/ 57 h 87"/>
                <a:gd name="T24" fmla="*/ 29 w 231"/>
                <a:gd name="T25" fmla="*/ 29 h 87"/>
                <a:gd name="T26" fmla="*/ 0 w 231"/>
                <a:gd name="T27" fmla="*/ 208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0" y="44"/>
                  </a:moveTo>
                  <a:cubicBezTo>
                    <a:pt x="0" y="53"/>
                    <a:pt x="0" y="77"/>
                    <a:pt x="6" y="82"/>
                  </a:cubicBezTo>
                  <a:cubicBezTo>
                    <a:pt x="13" y="87"/>
                    <a:pt x="22" y="76"/>
                    <a:pt x="50" y="76"/>
                  </a:cubicBezTo>
                  <a:cubicBezTo>
                    <a:pt x="78" y="76"/>
                    <a:pt x="98" y="80"/>
                    <a:pt x="116" y="80"/>
                  </a:cubicBezTo>
                  <a:cubicBezTo>
                    <a:pt x="134" y="80"/>
                    <a:pt x="153" y="76"/>
                    <a:pt x="181" y="76"/>
                  </a:cubicBezTo>
                  <a:cubicBezTo>
                    <a:pt x="209" y="76"/>
                    <a:pt x="219" y="87"/>
                    <a:pt x="225" y="82"/>
                  </a:cubicBezTo>
                  <a:cubicBezTo>
                    <a:pt x="231" y="77"/>
                    <a:pt x="231" y="53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34"/>
                    <a:pt x="231" y="11"/>
                    <a:pt x="225" y="6"/>
                  </a:cubicBezTo>
                  <a:cubicBezTo>
                    <a:pt x="219" y="0"/>
                    <a:pt x="209" y="12"/>
                    <a:pt x="181" y="12"/>
                  </a:cubicBezTo>
                  <a:cubicBezTo>
                    <a:pt x="153" y="12"/>
                    <a:pt x="134" y="8"/>
                    <a:pt x="116" y="8"/>
                  </a:cubicBezTo>
                  <a:cubicBezTo>
                    <a:pt x="98" y="8"/>
                    <a:pt x="78" y="12"/>
                    <a:pt x="50" y="12"/>
                  </a:cubicBezTo>
                  <a:cubicBezTo>
                    <a:pt x="22" y="12"/>
                    <a:pt x="13" y="0"/>
                    <a:pt x="6" y="6"/>
                  </a:cubicBezTo>
                  <a:cubicBezTo>
                    <a:pt x="0" y="11"/>
                    <a:pt x="0" y="34"/>
                    <a:pt x="0" y="4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3" name="Freeform 77">
              <a:extLst>
                <a:ext uri="{FF2B5EF4-FFF2-40B4-BE49-F238E27FC236}">
                  <a16:creationId xmlns:a16="http://schemas.microsoft.com/office/drawing/2014/main" id="{BBBFF085-8075-400E-A40B-2A7D99566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768"/>
              <a:ext cx="393" cy="287"/>
            </a:xfrm>
            <a:custGeom>
              <a:avLst/>
              <a:gdLst>
                <a:gd name="T0" fmla="*/ 132 w 233"/>
                <a:gd name="T1" fmla="*/ 809 h 171"/>
                <a:gd name="T2" fmla="*/ 0 w 233"/>
                <a:gd name="T3" fmla="*/ 336 h 171"/>
                <a:gd name="T4" fmla="*/ 413 w 233"/>
                <a:gd name="T5" fmla="*/ 65 h 171"/>
                <a:gd name="T6" fmla="*/ 874 w 233"/>
                <a:gd name="T7" fmla="*/ 42 h 171"/>
                <a:gd name="T8" fmla="*/ 916 w 233"/>
                <a:gd name="T9" fmla="*/ 49 h 171"/>
                <a:gd name="T10" fmla="*/ 950 w 233"/>
                <a:gd name="T11" fmla="*/ 20 h 171"/>
                <a:gd name="T12" fmla="*/ 978 w 233"/>
                <a:gd name="T13" fmla="*/ 22 h 171"/>
                <a:gd name="T14" fmla="*/ 1103 w 233"/>
                <a:gd name="T15" fmla="*/ 440 h 171"/>
                <a:gd name="T16" fmla="*/ 1081 w 233"/>
                <a:gd name="T17" fmla="*/ 495 h 171"/>
                <a:gd name="T18" fmla="*/ 1019 w 233"/>
                <a:gd name="T19" fmla="*/ 502 h 171"/>
                <a:gd name="T20" fmla="*/ 543 w 233"/>
                <a:gd name="T21" fmla="*/ 535 h 171"/>
                <a:gd name="T22" fmla="*/ 132 w 233"/>
                <a:gd name="T23" fmla="*/ 809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7" y="171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0" y="50"/>
                    <a:pt x="42" y="27"/>
                    <a:pt x="86" y="14"/>
                  </a:cubicBezTo>
                  <a:cubicBezTo>
                    <a:pt x="130" y="1"/>
                    <a:pt x="171" y="7"/>
                    <a:pt x="182" y="9"/>
                  </a:cubicBezTo>
                  <a:cubicBezTo>
                    <a:pt x="188" y="10"/>
                    <a:pt x="189" y="11"/>
                    <a:pt x="191" y="10"/>
                  </a:cubicBezTo>
                  <a:cubicBezTo>
                    <a:pt x="191" y="10"/>
                    <a:pt x="195" y="6"/>
                    <a:pt x="198" y="4"/>
                  </a:cubicBezTo>
                  <a:cubicBezTo>
                    <a:pt x="202" y="0"/>
                    <a:pt x="204" y="5"/>
                    <a:pt x="204" y="5"/>
                  </a:cubicBezTo>
                  <a:cubicBezTo>
                    <a:pt x="230" y="93"/>
                    <a:pt x="230" y="93"/>
                    <a:pt x="230" y="93"/>
                  </a:cubicBezTo>
                  <a:cubicBezTo>
                    <a:pt x="233" y="98"/>
                    <a:pt x="228" y="101"/>
                    <a:pt x="225" y="105"/>
                  </a:cubicBezTo>
                  <a:cubicBezTo>
                    <a:pt x="219" y="111"/>
                    <a:pt x="223" y="108"/>
                    <a:pt x="212" y="106"/>
                  </a:cubicBezTo>
                  <a:cubicBezTo>
                    <a:pt x="201" y="104"/>
                    <a:pt x="157" y="101"/>
                    <a:pt x="113" y="113"/>
                  </a:cubicBezTo>
                  <a:cubicBezTo>
                    <a:pt x="69" y="126"/>
                    <a:pt x="30" y="149"/>
                    <a:pt x="27" y="17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4" name="Line 78">
              <a:extLst>
                <a:ext uri="{FF2B5EF4-FFF2-40B4-BE49-F238E27FC236}">
                  <a16:creationId xmlns:a16="http://schemas.microsoft.com/office/drawing/2014/main" id="{6509F958-81C1-4D7C-9FFC-DCD803F8AF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3" y="790"/>
              <a:ext cx="46" cy="15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5" name="Line 79">
              <a:extLst>
                <a:ext uri="{FF2B5EF4-FFF2-40B4-BE49-F238E27FC236}">
                  <a16:creationId xmlns:a16="http://schemas.microsoft.com/office/drawing/2014/main" id="{EC50B3C6-36E1-4EE5-BA90-604B0BD377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4" y="949"/>
              <a:ext cx="10" cy="3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6" name="Freeform 80">
              <a:extLst>
                <a:ext uri="{FF2B5EF4-FFF2-40B4-BE49-F238E27FC236}">
                  <a16:creationId xmlns:a16="http://schemas.microsoft.com/office/drawing/2014/main" id="{3E91FA92-7610-4BEF-B3A6-D86E5C38C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38"/>
              <a:ext cx="345" cy="151"/>
            </a:xfrm>
            <a:custGeom>
              <a:avLst/>
              <a:gdLst>
                <a:gd name="T0" fmla="*/ 978 w 205"/>
                <a:gd name="T1" fmla="*/ 138 h 90"/>
                <a:gd name="T2" fmla="*/ 942 w 205"/>
                <a:gd name="T3" fmla="*/ 20 h 90"/>
                <a:gd name="T4" fmla="*/ 880 w 205"/>
                <a:gd name="T5" fmla="*/ 22 h 90"/>
                <a:gd name="T6" fmla="*/ 411 w 205"/>
                <a:gd name="T7" fmla="*/ 57 h 90"/>
                <a:gd name="T8" fmla="*/ 0 w 205"/>
                <a:gd name="T9" fmla="*/ 327 h 90"/>
                <a:gd name="T10" fmla="*/ 0 w 205"/>
                <a:gd name="T11" fmla="*/ 329 h 90"/>
                <a:gd name="T12" fmla="*/ 257 w 205"/>
                <a:gd name="T13" fmla="*/ 416 h 90"/>
                <a:gd name="T14" fmla="*/ 838 w 205"/>
                <a:gd name="T15" fmla="*/ 216 h 90"/>
                <a:gd name="T16" fmla="*/ 963 w 205"/>
                <a:gd name="T17" fmla="*/ 153 h 90"/>
                <a:gd name="T18" fmla="*/ 978 w 205"/>
                <a:gd name="T19" fmla="*/ 138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205" y="29"/>
                  </a:moveTo>
                  <a:cubicBezTo>
                    <a:pt x="205" y="28"/>
                    <a:pt x="198" y="4"/>
                    <a:pt x="198" y="4"/>
                  </a:cubicBezTo>
                  <a:cubicBezTo>
                    <a:pt x="193" y="9"/>
                    <a:pt x="196" y="6"/>
                    <a:pt x="185" y="5"/>
                  </a:cubicBezTo>
                  <a:cubicBezTo>
                    <a:pt x="174" y="3"/>
                    <a:pt x="130" y="0"/>
                    <a:pt x="86" y="12"/>
                  </a:cubicBezTo>
                  <a:cubicBezTo>
                    <a:pt x="42" y="25"/>
                    <a:pt x="3" y="48"/>
                    <a:pt x="0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9"/>
                    <a:pt x="17" y="90"/>
                    <a:pt x="54" y="88"/>
                  </a:cubicBezTo>
                  <a:cubicBezTo>
                    <a:pt x="91" y="86"/>
                    <a:pt x="148" y="64"/>
                    <a:pt x="176" y="46"/>
                  </a:cubicBezTo>
                  <a:cubicBezTo>
                    <a:pt x="194" y="34"/>
                    <a:pt x="199" y="32"/>
                    <a:pt x="202" y="32"/>
                  </a:cubicBezTo>
                  <a:cubicBezTo>
                    <a:pt x="205" y="32"/>
                    <a:pt x="205" y="31"/>
                    <a:pt x="205" y="29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7" name="Freeform 81">
              <a:extLst>
                <a:ext uri="{FF2B5EF4-FFF2-40B4-BE49-F238E27FC236}">
                  <a16:creationId xmlns:a16="http://schemas.microsoft.com/office/drawing/2014/main" id="{70677FE4-2253-4215-AD7A-34215A236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887"/>
              <a:ext cx="114" cy="158"/>
            </a:xfrm>
            <a:custGeom>
              <a:avLst/>
              <a:gdLst>
                <a:gd name="T0" fmla="*/ 203 w 68"/>
                <a:gd name="T1" fmla="*/ 0 h 94"/>
                <a:gd name="T2" fmla="*/ 203 w 68"/>
                <a:gd name="T3" fmla="*/ 0 h 94"/>
                <a:gd name="T4" fmla="*/ 49 w 68"/>
                <a:gd name="T5" fmla="*/ 146 h 94"/>
                <a:gd name="T6" fmla="*/ 20 w 68"/>
                <a:gd name="T7" fmla="*/ 274 h 94"/>
                <a:gd name="T8" fmla="*/ 104 w 68"/>
                <a:gd name="T9" fmla="*/ 350 h 94"/>
                <a:gd name="T10" fmla="*/ 320 w 68"/>
                <a:gd name="T11" fmla="*/ 447 h 94"/>
                <a:gd name="T12" fmla="*/ 320 w 68"/>
                <a:gd name="T13" fmla="*/ 440 h 94"/>
                <a:gd name="T14" fmla="*/ 203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9" y="3"/>
                    <a:pt x="16" y="24"/>
                    <a:pt x="10" y="31"/>
                  </a:cubicBezTo>
                  <a:cubicBezTo>
                    <a:pt x="3" y="39"/>
                    <a:pt x="0" y="49"/>
                    <a:pt x="4" y="58"/>
                  </a:cubicBezTo>
                  <a:cubicBezTo>
                    <a:pt x="8" y="66"/>
                    <a:pt x="12" y="70"/>
                    <a:pt x="22" y="74"/>
                  </a:cubicBezTo>
                  <a:cubicBezTo>
                    <a:pt x="33" y="79"/>
                    <a:pt x="68" y="94"/>
                    <a:pt x="68" y="94"/>
                  </a:cubicBezTo>
                  <a:cubicBezTo>
                    <a:pt x="68" y="93"/>
                    <a:pt x="68" y="93"/>
                    <a:pt x="68" y="93"/>
                  </a:cubicBezTo>
                  <a:lnTo>
                    <a:pt x="43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8" name="Oval 82">
              <a:extLst>
                <a:ext uri="{FF2B5EF4-FFF2-40B4-BE49-F238E27FC236}">
                  <a16:creationId xmlns:a16="http://schemas.microsoft.com/office/drawing/2014/main" id="{119E6123-F15A-4F54-B975-B52129620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949"/>
              <a:ext cx="43" cy="42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909" name="Freeform 83">
              <a:extLst>
                <a:ext uri="{FF2B5EF4-FFF2-40B4-BE49-F238E27FC236}">
                  <a16:creationId xmlns:a16="http://schemas.microsoft.com/office/drawing/2014/main" id="{6ED1B9FA-B3B6-4D9B-8688-BA6D61D8B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955"/>
              <a:ext cx="37" cy="31"/>
            </a:xfrm>
            <a:custGeom>
              <a:avLst/>
              <a:gdLst>
                <a:gd name="T0" fmla="*/ 10 w 37"/>
                <a:gd name="T1" fmla="*/ 31 h 31"/>
                <a:gd name="T2" fmla="*/ 0 w 37"/>
                <a:gd name="T3" fmla="*/ 16 h 31"/>
                <a:gd name="T4" fmla="*/ 10 w 37"/>
                <a:gd name="T5" fmla="*/ 0 h 31"/>
                <a:gd name="T6" fmla="*/ 29 w 37"/>
                <a:gd name="T7" fmla="*/ 0 h 31"/>
                <a:gd name="T8" fmla="*/ 37 w 37"/>
                <a:gd name="T9" fmla="*/ 16 h 31"/>
                <a:gd name="T10" fmla="*/ 29 w 37"/>
                <a:gd name="T11" fmla="*/ 31 h 31"/>
                <a:gd name="T12" fmla="*/ 10 w 37"/>
                <a:gd name="T13" fmla="*/ 3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10" y="31"/>
                  </a:moveTo>
                  <a:lnTo>
                    <a:pt x="0" y="16"/>
                  </a:lnTo>
                  <a:lnTo>
                    <a:pt x="10" y="0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29" y="31"/>
                  </a:lnTo>
                  <a:lnTo>
                    <a:pt x="10" y="31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10" name="Freeform 84">
              <a:extLst>
                <a:ext uri="{FF2B5EF4-FFF2-40B4-BE49-F238E27FC236}">
                  <a16:creationId xmlns:a16="http://schemas.microsoft.com/office/drawing/2014/main" id="{D17E0F7D-74A2-4BEC-85A5-AB54449ED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3346"/>
              <a:ext cx="76" cy="54"/>
            </a:xfrm>
            <a:custGeom>
              <a:avLst/>
              <a:gdLst>
                <a:gd name="T0" fmla="*/ 0 w 45"/>
                <a:gd name="T1" fmla="*/ 140 h 32"/>
                <a:gd name="T2" fmla="*/ 0 w 45"/>
                <a:gd name="T3" fmla="*/ 14 h 32"/>
                <a:gd name="T4" fmla="*/ 14 w 45"/>
                <a:gd name="T5" fmla="*/ 0 h 32"/>
                <a:gd name="T6" fmla="*/ 208 w 45"/>
                <a:gd name="T7" fmla="*/ 0 h 32"/>
                <a:gd name="T8" fmla="*/ 216 w 45"/>
                <a:gd name="T9" fmla="*/ 8 h 32"/>
                <a:gd name="T10" fmla="*/ 216 w 45"/>
                <a:gd name="T11" fmla="*/ 140 h 32"/>
                <a:gd name="T12" fmla="*/ 208 w 45"/>
                <a:gd name="T13" fmla="*/ 154 h 32"/>
                <a:gd name="T14" fmla="*/ 14 w 45"/>
                <a:gd name="T15" fmla="*/ 154 h 32"/>
                <a:gd name="T16" fmla="*/ 0 w 45"/>
                <a:gd name="T17" fmla="*/ 14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32">
                  <a:moveTo>
                    <a:pt x="0" y="29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0"/>
                    <a:pt x="3" y="0"/>
                  </a:cubicBezTo>
                  <a:cubicBezTo>
                    <a:pt x="5" y="0"/>
                    <a:pt x="32" y="0"/>
                    <a:pt x="43" y="0"/>
                  </a:cubicBezTo>
                  <a:cubicBezTo>
                    <a:pt x="45" y="0"/>
                    <a:pt x="45" y="2"/>
                    <a:pt x="45" y="2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32"/>
                    <a:pt x="43" y="32"/>
                  </a:cubicBezTo>
                  <a:cubicBezTo>
                    <a:pt x="40" y="32"/>
                    <a:pt x="15" y="32"/>
                    <a:pt x="3" y="32"/>
                  </a:cubicBezTo>
                  <a:cubicBezTo>
                    <a:pt x="0" y="32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678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11" name="Freeform 85">
              <a:extLst>
                <a:ext uri="{FF2B5EF4-FFF2-40B4-BE49-F238E27FC236}">
                  <a16:creationId xmlns:a16="http://schemas.microsoft.com/office/drawing/2014/main" id="{4D107FAB-6484-419E-A55A-D19CC3EC1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3351"/>
              <a:ext cx="66" cy="42"/>
            </a:xfrm>
            <a:custGeom>
              <a:avLst/>
              <a:gdLst>
                <a:gd name="T0" fmla="*/ 5 w 39"/>
                <a:gd name="T1" fmla="*/ 119 h 25"/>
                <a:gd name="T2" fmla="*/ 5 w 39"/>
                <a:gd name="T3" fmla="*/ 13 h 25"/>
                <a:gd name="T4" fmla="*/ 34 w 39"/>
                <a:gd name="T5" fmla="*/ 0 h 25"/>
                <a:gd name="T6" fmla="*/ 190 w 39"/>
                <a:gd name="T7" fmla="*/ 0 h 25"/>
                <a:gd name="T8" fmla="*/ 34 w 39"/>
                <a:gd name="T9" fmla="*/ 29 h 25"/>
                <a:gd name="T10" fmla="*/ 5 w 39"/>
                <a:gd name="T11" fmla="*/ 11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5">
                  <a:moveTo>
                    <a:pt x="1" y="25"/>
                  </a:moveTo>
                  <a:cubicBezTo>
                    <a:pt x="1" y="25"/>
                    <a:pt x="1" y="4"/>
                    <a:pt x="1" y="3"/>
                  </a:cubicBezTo>
                  <a:cubicBezTo>
                    <a:pt x="1" y="0"/>
                    <a:pt x="0" y="0"/>
                    <a:pt x="7" y="0"/>
                  </a:cubicBezTo>
                  <a:cubicBezTo>
                    <a:pt x="13" y="0"/>
                    <a:pt x="39" y="0"/>
                    <a:pt x="39" y="0"/>
                  </a:cubicBezTo>
                  <a:cubicBezTo>
                    <a:pt x="27" y="2"/>
                    <a:pt x="11" y="3"/>
                    <a:pt x="7" y="6"/>
                  </a:cubicBezTo>
                  <a:cubicBezTo>
                    <a:pt x="3" y="10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1" name="Group 86">
            <a:extLst>
              <a:ext uri="{FF2B5EF4-FFF2-40B4-BE49-F238E27FC236}">
                <a16:creationId xmlns:a16="http://schemas.microsoft.com/office/drawing/2014/main" id="{6CA840CC-52F5-4812-A25F-B7A04DEF9EF6}"/>
              </a:ext>
            </a:extLst>
          </p:cNvPr>
          <p:cNvGrpSpPr>
            <a:grpSpLocks/>
          </p:cNvGrpSpPr>
          <p:nvPr/>
        </p:nvGrpSpPr>
        <p:grpSpPr bwMode="auto">
          <a:xfrm>
            <a:off x="2062163" y="1219200"/>
            <a:ext cx="1006475" cy="5086350"/>
            <a:chOff x="339" y="768"/>
            <a:chExt cx="634" cy="3204"/>
          </a:xfrm>
        </p:grpSpPr>
        <p:sp>
          <p:nvSpPr>
            <p:cNvPr id="48752" name="Freeform 87">
              <a:extLst>
                <a:ext uri="{FF2B5EF4-FFF2-40B4-BE49-F238E27FC236}">
                  <a16:creationId xmlns:a16="http://schemas.microsoft.com/office/drawing/2014/main" id="{EB1B0BAF-0DDC-4EF0-934C-7F1762667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" y="768"/>
              <a:ext cx="634" cy="3204"/>
            </a:xfrm>
            <a:custGeom>
              <a:avLst/>
              <a:gdLst>
                <a:gd name="T0" fmla="*/ 1595 w 376"/>
                <a:gd name="T1" fmla="*/ 336 h 1906"/>
                <a:gd name="T2" fmla="*/ 1182 w 376"/>
                <a:gd name="T3" fmla="*/ 67 h 1906"/>
                <a:gd name="T4" fmla="*/ 680 w 376"/>
                <a:gd name="T5" fmla="*/ 49 h 1906"/>
                <a:gd name="T6" fmla="*/ 621 w 376"/>
                <a:gd name="T7" fmla="*/ 22 h 1906"/>
                <a:gd name="T8" fmla="*/ 518 w 376"/>
                <a:gd name="T9" fmla="*/ 501 h 1906"/>
                <a:gd name="T10" fmla="*/ 484 w 376"/>
                <a:gd name="T11" fmla="*/ 619 h 1906"/>
                <a:gd name="T12" fmla="*/ 622 w 376"/>
                <a:gd name="T13" fmla="*/ 698 h 1906"/>
                <a:gd name="T14" fmla="*/ 1467 w 376"/>
                <a:gd name="T15" fmla="*/ 810 h 1906"/>
                <a:gd name="T16" fmla="*/ 1467 w 376"/>
                <a:gd name="T17" fmla="*/ 810 h 1906"/>
                <a:gd name="T18" fmla="*/ 1475 w 376"/>
                <a:gd name="T19" fmla="*/ 783 h 1906"/>
                <a:gd name="T20" fmla="*/ 1558 w 376"/>
                <a:gd name="T21" fmla="*/ 810 h 1906"/>
                <a:gd name="T22" fmla="*/ 1501 w 376"/>
                <a:gd name="T23" fmla="*/ 921 h 1906"/>
                <a:gd name="T24" fmla="*/ 1504 w 376"/>
                <a:gd name="T25" fmla="*/ 963 h 1906"/>
                <a:gd name="T26" fmla="*/ 1228 w 376"/>
                <a:gd name="T27" fmla="*/ 2190 h 1906"/>
                <a:gd name="T28" fmla="*/ 1180 w 376"/>
                <a:gd name="T29" fmla="*/ 2328 h 1906"/>
                <a:gd name="T30" fmla="*/ 1180 w 376"/>
                <a:gd name="T31" fmla="*/ 2328 h 1906"/>
                <a:gd name="T32" fmla="*/ 1103 w 376"/>
                <a:gd name="T33" fmla="*/ 2328 h 1906"/>
                <a:gd name="T34" fmla="*/ 867 w 376"/>
                <a:gd name="T35" fmla="*/ 2261 h 1906"/>
                <a:gd name="T36" fmla="*/ 239 w 376"/>
                <a:gd name="T37" fmla="*/ 2261 h 1906"/>
                <a:gd name="T38" fmla="*/ 0 w 376"/>
                <a:gd name="T39" fmla="*/ 2414 h 1906"/>
                <a:gd name="T40" fmla="*/ 29 w 376"/>
                <a:gd name="T41" fmla="*/ 2594 h 1906"/>
                <a:gd name="T42" fmla="*/ 551 w 376"/>
                <a:gd name="T43" fmla="*/ 2582 h 1906"/>
                <a:gd name="T44" fmla="*/ 1077 w 376"/>
                <a:gd name="T45" fmla="*/ 2594 h 1906"/>
                <a:gd name="T46" fmla="*/ 1103 w 376"/>
                <a:gd name="T47" fmla="*/ 2498 h 1906"/>
                <a:gd name="T48" fmla="*/ 1180 w 376"/>
                <a:gd name="T49" fmla="*/ 2495 h 1906"/>
                <a:gd name="T50" fmla="*/ 1180 w 376"/>
                <a:gd name="T51" fmla="*/ 2582 h 1906"/>
                <a:gd name="T52" fmla="*/ 1209 w 376"/>
                <a:gd name="T53" fmla="*/ 7287 h 1906"/>
                <a:gd name="T54" fmla="*/ 1189 w 376"/>
                <a:gd name="T55" fmla="*/ 7296 h 1906"/>
                <a:gd name="T56" fmla="*/ 1201 w 376"/>
                <a:gd name="T57" fmla="*/ 7437 h 1906"/>
                <a:gd name="T58" fmla="*/ 1209 w 376"/>
                <a:gd name="T59" fmla="*/ 8412 h 1906"/>
                <a:gd name="T60" fmla="*/ 1155 w 376"/>
                <a:gd name="T61" fmla="*/ 8489 h 1906"/>
                <a:gd name="T62" fmla="*/ 1110 w 376"/>
                <a:gd name="T63" fmla="*/ 8864 h 1906"/>
                <a:gd name="T64" fmla="*/ 1091 w 376"/>
                <a:gd name="T65" fmla="*/ 9034 h 1906"/>
                <a:gd name="T66" fmla="*/ 1480 w 376"/>
                <a:gd name="T67" fmla="*/ 9054 h 1906"/>
                <a:gd name="T68" fmla="*/ 1501 w 376"/>
                <a:gd name="T69" fmla="*/ 8879 h 1906"/>
                <a:gd name="T70" fmla="*/ 1438 w 376"/>
                <a:gd name="T71" fmla="*/ 8864 h 1906"/>
                <a:gd name="T72" fmla="*/ 1381 w 376"/>
                <a:gd name="T73" fmla="*/ 8412 h 1906"/>
                <a:gd name="T74" fmla="*/ 1391 w 376"/>
                <a:gd name="T75" fmla="*/ 7437 h 1906"/>
                <a:gd name="T76" fmla="*/ 1405 w 376"/>
                <a:gd name="T77" fmla="*/ 7302 h 1906"/>
                <a:gd name="T78" fmla="*/ 1381 w 376"/>
                <a:gd name="T79" fmla="*/ 7287 h 1906"/>
                <a:gd name="T80" fmla="*/ 1381 w 376"/>
                <a:gd name="T81" fmla="*/ 2631 h 1906"/>
                <a:gd name="T82" fmla="*/ 1410 w 376"/>
                <a:gd name="T83" fmla="*/ 2495 h 1906"/>
                <a:gd name="T84" fmla="*/ 1410 w 376"/>
                <a:gd name="T85" fmla="*/ 2237 h 1906"/>
                <a:gd name="T86" fmla="*/ 1671 w 376"/>
                <a:gd name="T87" fmla="*/ 1004 h 1906"/>
                <a:gd name="T88" fmla="*/ 1703 w 376"/>
                <a:gd name="T89" fmla="*/ 970 h 1906"/>
                <a:gd name="T90" fmla="*/ 1691 w 376"/>
                <a:gd name="T91" fmla="*/ 842 h 1906"/>
                <a:gd name="T92" fmla="*/ 1732 w 376"/>
                <a:gd name="T93" fmla="*/ 676 h 1906"/>
                <a:gd name="T94" fmla="*/ 1754 w 376"/>
                <a:gd name="T95" fmla="*/ 482 h 1906"/>
                <a:gd name="T96" fmla="*/ 1509 w 376"/>
                <a:gd name="T97" fmla="*/ 1925 h 1906"/>
                <a:gd name="T98" fmla="*/ 1536 w 376"/>
                <a:gd name="T99" fmla="*/ 1863 h 1906"/>
                <a:gd name="T100" fmla="*/ 1491 w 376"/>
                <a:gd name="T101" fmla="*/ 1814 h 19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76" h="1906">
                  <a:moveTo>
                    <a:pt x="366" y="102"/>
                  </a:moveTo>
                  <a:cubicBezTo>
                    <a:pt x="360" y="95"/>
                    <a:pt x="337" y="74"/>
                    <a:pt x="333" y="71"/>
                  </a:cubicBezTo>
                  <a:cubicBezTo>
                    <a:pt x="333" y="71"/>
                    <a:pt x="333" y="71"/>
                    <a:pt x="333" y="71"/>
                  </a:cubicBezTo>
                  <a:cubicBezTo>
                    <a:pt x="323" y="50"/>
                    <a:pt x="291" y="27"/>
                    <a:pt x="247" y="14"/>
                  </a:cubicBezTo>
                  <a:cubicBezTo>
                    <a:pt x="203" y="1"/>
                    <a:pt x="162" y="7"/>
                    <a:pt x="151" y="9"/>
                  </a:cubicBezTo>
                  <a:cubicBezTo>
                    <a:pt x="145" y="10"/>
                    <a:pt x="144" y="11"/>
                    <a:pt x="142" y="10"/>
                  </a:cubicBezTo>
                  <a:cubicBezTo>
                    <a:pt x="142" y="10"/>
                    <a:pt x="138" y="6"/>
                    <a:pt x="135" y="4"/>
                  </a:cubicBezTo>
                  <a:cubicBezTo>
                    <a:pt x="131" y="0"/>
                    <a:pt x="129" y="5"/>
                    <a:pt x="129" y="5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0" y="98"/>
                    <a:pt x="105" y="101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1" y="129"/>
                    <a:pt x="101" y="130"/>
                  </a:cubicBezTo>
                  <a:cubicBezTo>
                    <a:pt x="101" y="132"/>
                    <a:pt x="101" y="133"/>
                    <a:pt x="104" y="133"/>
                  </a:cubicBezTo>
                  <a:cubicBezTo>
                    <a:pt x="107" y="133"/>
                    <a:pt x="112" y="135"/>
                    <a:pt x="130" y="147"/>
                  </a:cubicBezTo>
                  <a:cubicBezTo>
                    <a:pt x="158" y="165"/>
                    <a:pt x="215" y="187"/>
                    <a:pt x="252" y="189"/>
                  </a:cubicBezTo>
                  <a:cubicBezTo>
                    <a:pt x="289" y="191"/>
                    <a:pt x="306" y="180"/>
                    <a:pt x="306" y="171"/>
                  </a:cubicBezTo>
                  <a:cubicBezTo>
                    <a:pt x="306" y="170"/>
                    <a:pt x="306" y="170"/>
                    <a:pt x="306" y="170"/>
                  </a:cubicBezTo>
                  <a:cubicBezTo>
                    <a:pt x="306" y="171"/>
                    <a:pt x="306" y="171"/>
                    <a:pt x="306" y="171"/>
                  </a:cubicBezTo>
                  <a:cubicBezTo>
                    <a:pt x="308" y="164"/>
                    <a:pt x="308" y="164"/>
                    <a:pt x="308" y="164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8" y="165"/>
                    <a:pt x="318" y="161"/>
                    <a:pt x="329" y="156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1" y="171"/>
                    <a:pt x="317" y="173"/>
                    <a:pt x="316" y="179"/>
                  </a:cubicBezTo>
                  <a:cubicBezTo>
                    <a:pt x="313" y="194"/>
                    <a:pt x="313" y="194"/>
                    <a:pt x="313" y="194"/>
                  </a:cubicBezTo>
                  <a:cubicBezTo>
                    <a:pt x="312" y="198"/>
                    <a:pt x="313" y="201"/>
                    <a:pt x="314" y="203"/>
                  </a:cubicBezTo>
                  <a:cubicBezTo>
                    <a:pt x="314" y="203"/>
                    <a:pt x="314" y="203"/>
                    <a:pt x="314" y="203"/>
                  </a:cubicBezTo>
                  <a:cubicBezTo>
                    <a:pt x="256" y="461"/>
                    <a:pt x="256" y="461"/>
                    <a:pt x="256" y="461"/>
                  </a:cubicBezTo>
                  <a:cubicBezTo>
                    <a:pt x="256" y="461"/>
                    <a:pt x="256" y="461"/>
                    <a:pt x="256" y="461"/>
                  </a:cubicBezTo>
                  <a:cubicBezTo>
                    <a:pt x="250" y="462"/>
                    <a:pt x="246" y="465"/>
                    <a:pt x="246" y="471"/>
                  </a:cubicBezTo>
                  <a:cubicBezTo>
                    <a:pt x="246" y="490"/>
                    <a:pt x="246" y="490"/>
                    <a:pt x="246" y="490"/>
                  </a:cubicBezTo>
                  <a:cubicBezTo>
                    <a:pt x="246" y="490"/>
                    <a:pt x="246" y="490"/>
                    <a:pt x="246" y="490"/>
                  </a:cubicBezTo>
                  <a:cubicBezTo>
                    <a:pt x="246" y="490"/>
                    <a:pt x="246" y="490"/>
                    <a:pt x="246" y="490"/>
                  </a:cubicBezTo>
                  <a:cubicBezTo>
                    <a:pt x="230" y="490"/>
                    <a:pt x="230" y="490"/>
                    <a:pt x="230" y="490"/>
                  </a:cubicBezTo>
                  <a:cubicBezTo>
                    <a:pt x="230" y="490"/>
                    <a:pt x="230" y="490"/>
                    <a:pt x="230" y="490"/>
                  </a:cubicBezTo>
                  <a:cubicBezTo>
                    <a:pt x="230" y="481"/>
                    <a:pt x="228" y="472"/>
                    <a:pt x="225" y="470"/>
                  </a:cubicBezTo>
                  <a:cubicBezTo>
                    <a:pt x="218" y="464"/>
                    <a:pt x="209" y="476"/>
                    <a:pt x="181" y="476"/>
                  </a:cubicBezTo>
                  <a:cubicBezTo>
                    <a:pt x="153" y="476"/>
                    <a:pt x="133" y="472"/>
                    <a:pt x="115" y="472"/>
                  </a:cubicBezTo>
                  <a:cubicBezTo>
                    <a:pt x="97" y="472"/>
                    <a:pt x="78" y="476"/>
                    <a:pt x="50" y="476"/>
                  </a:cubicBezTo>
                  <a:cubicBezTo>
                    <a:pt x="22" y="476"/>
                    <a:pt x="12" y="464"/>
                    <a:pt x="6" y="470"/>
                  </a:cubicBezTo>
                  <a:cubicBezTo>
                    <a:pt x="0" y="475"/>
                    <a:pt x="0" y="498"/>
                    <a:pt x="0" y="508"/>
                  </a:cubicBezTo>
                  <a:cubicBezTo>
                    <a:pt x="0" y="508"/>
                    <a:pt x="0" y="508"/>
                    <a:pt x="0" y="508"/>
                  </a:cubicBezTo>
                  <a:cubicBezTo>
                    <a:pt x="0" y="517"/>
                    <a:pt x="0" y="541"/>
                    <a:pt x="6" y="546"/>
                  </a:cubicBezTo>
                  <a:cubicBezTo>
                    <a:pt x="12" y="551"/>
                    <a:pt x="22" y="540"/>
                    <a:pt x="50" y="540"/>
                  </a:cubicBezTo>
                  <a:cubicBezTo>
                    <a:pt x="78" y="540"/>
                    <a:pt x="97" y="544"/>
                    <a:pt x="115" y="544"/>
                  </a:cubicBezTo>
                  <a:cubicBezTo>
                    <a:pt x="133" y="544"/>
                    <a:pt x="153" y="540"/>
                    <a:pt x="181" y="540"/>
                  </a:cubicBezTo>
                  <a:cubicBezTo>
                    <a:pt x="209" y="540"/>
                    <a:pt x="218" y="551"/>
                    <a:pt x="225" y="546"/>
                  </a:cubicBezTo>
                  <a:cubicBezTo>
                    <a:pt x="228" y="543"/>
                    <a:pt x="230" y="532"/>
                    <a:pt x="231" y="523"/>
                  </a:cubicBezTo>
                  <a:cubicBezTo>
                    <a:pt x="231" y="524"/>
                    <a:pt x="231" y="525"/>
                    <a:pt x="230" y="526"/>
                  </a:cubicBezTo>
                  <a:cubicBezTo>
                    <a:pt x="246" y="526"/>
                    <a:pt x="246" y="526"/>
                    <a:pt x="246" y="526"/>
                  </a:cubicBezTo>
                  <a:cubicBezTo>
                    <a:pt x="246" y="526"/>
                    <a:pt x="246" y="526"/>
                    <a:pt x="246" y="525"/>
                  </a:cubicBezTo>
                  <a:cubicBezTo>
                    <a:pt x="246" y="525"/>
                    <a:pt x="246" y="526"/>
                    <a:pt x="246" y="526"/>
                  </a:cubicBezTo>
                  <a:cubicBezTo>
                    <a:pt x="246" y="544"/>
                    <a:pt x="246" y="544"/>
                    <a:pt x="246" y="544"/>
                  </a:cubicBezTo>
                  <a:cubicBezTo>
                    <a:pt x="246" y="549"/>
                    <a:pt x="249" y="552"/>
                    <a:pt x="252" y="554"/>
                  </a:cubicBezTo>
                  <a:cubicBezTo>
                    <a:pt x="252" y="1534"/>
                    <a:pt x="252" y="1534"/>
                    <a:pt x="252" y="1534"/>
                  </a:cubicBezTo>
                  <a:cubicBezTo>
                    <a:pt x="250" y="1534"/>
                    <a:pt x="250" y="1534"/>
                    <a:pt x="250" y="1534"/>
                  </a:cubicBezTo>
                  <a:cubicBezTo>
                    <a:pt x="248" y="1534"/>
                    <a:pt x="248" y="1536"/>
                    <a:pt x="248" y="1536"/>
                  </a:cubicBezTo>
                  <a:cubicBezTo>
                    <a:pt x="248" y="1563"/>
                    <a:pt x="248" y="1563"/>
                    <a:pt x="248" y="1563"/>
                  </a:cubicBezTo>
                  <a:cubicBezTo>
                    <a:pt x="248" y="1563"/>
                    <a:pt x="248" y="1566"/>
                    <a:pt x="250" y="1566"/>
                  </a:cubicBezTo>
                  <a:cubicBezTo>
                    <a:pt x="252" y="1566"/>
                    <a:pt x="252" y="1566"/>
                    <a:pt x="252" y="1566"/>
                  </a:cubicBezTo>
                  <a:cubicBezTo>
                    <a:pt x="252" y="1771"/>
                    <a:pt x="252" y="1771"/>
                    <a:pt x="252" y="1771"/>
                  </a:cubicBezTo>
                  <a:cubicBezTo>
                    <a:pt x="252" y="1771"/>
                    <a:pt x="252" y="1771"/>
                    <a:pt x="252" y="1771"/>
                  </a:cubicBezTo>
                  <a:cubicBezTo>
                    <a:pt x="246" y="1773"/>
                    <a:pt x="241" y="1778"/>
                    <a:pt x="241" y="1787"/>
                  </a:cubicBezTo>
                  <a:cubicBezTo>
                    <a:pt x="241" y="1866"/>
                    <a:pt x="241" y="1866"/>
                    <a:pt x="241" y="1866"/>
                  </a:cubicBezTo>
                  <a:cubicBezTo>
                    <a:pt x="231" y="1866"/>
                    <a:pt x="231" y="1866"/>
                    <a:pt x="231" y="1866"/>
                  </a:cubicBezTo>
                  <a:cubicBezTo>
                    <a:pt x="228" y="1866"/>
                    <a:pt x="228" y="1868"/>
                    <a:pt x="228" y="1868"/>
                  </a:cubicBezTo>
                  <a:cubicBezTo>
                    <a:pt x="228" y="1902"/>
                    <a:pt x="228" y="1902"/>
                    <a:pt x="228" y="1902"/>
                  </a:cubicBezTo>
                  <a:cubicBezTo>
                    <a:pt x="228" y="1902"/>
                    <a:pt x="228" y="1906"/>
                    <a:pt x="233" y="1906"/>
                  </a:cubicBezTo>
                  <a:cubicBezTo>
                    <a:pt x="309" y="1906"/>
                    <a:pt x="309" y="1906"/>
                    <a:pt x="309" y="1906"/>
                  </a:cubicBezTo>
                  <a:cubicBezTo>
                    <a:pt x="312" y="1906"/>
                    <a:pt x="313" y="1902"/>
                    <a:pt x="313" y="1902"/>
                  </a:cubicBezTo>
                  <a:cubicBezTo>
                    <a:pt x="313" y="1869"/>
                    <a:pt x="313" y="1869"/>
                    <a:pt x="313" y="1869"/>
                  </a:cubicBezTo>
                  <a:cubicBezTo>
                    <a:pt x="313" y="1869"/>
                    <a:pt x="312" y="1866"/>
                    <a:pt x="309" y="1866"/>
                  </a:cubicBezTo>
                  <a:cubicBezTo>
                    <a:pt x="300" y="1866"/>
                    <a:pt x="300" y="1866"/>
                    <a:pt x="300" y="1866"/>
                  </a:cubicBezTo>
                  <a:cubicBezTo>
                    <a:pt x="300" y="1787"/>
                    <a:pt x="300" y="1787"/>
                    <a:pt x="300" y="1787"/>
                  </a:cubicBezTo>
                  <a:cubicBezTo>
                    <a:pt x="300" y="1778"/>
                    <a:pt x="295" y="1773"/>
                    <a:pt x="288" y="1771"/>
                  </a:cubicBezTo>
                  <a:cubicBezTo>
                    <a:pt x="288" y="1566"/>
                    <a:pt x="288" y="1566"/>
                    <a:pt x="288" y="1566"/>
                  </a:cubicBezTo>
                  <a:cubicBezTo>
                    <a:pt x="290" y="1566"/>
                    <a:pt x="290" y="1566"/>
                    <a:pt x="290" y="1566"/>
                  </a:cubicBezTo>
                  <a:cubicBezTo>
                    <a:pt x="293" y="1566"/>
                    <a:pt x="293" y="1563"/>
                    <a:pt x="293" y="1563"/>
                  </a:cubicBezTo>
                  <a:cubicBezTo>
                    <a:pt x="293" y="1537"/>
                    <a:pt x="293" y="1537"/>
                    <a:pt x="293" y="1537"/>
                  </a:cubicBezTo>
                  <a:cubicBezTo>
                    <a:pt x="293" y="1537"/>
                    <a:pt x="293" y="1534"/>
                    <a:pt x="290" y="1534"/>
                  </a:cubicBezTo>
                  <a:cubicBezTo>
                    <a:pt x="288" y="1534"/>
                    <a:pt x="288" y="1534"/>
                    <a:pt x="288" y="1534"/>
                  </a:cubicBezTo>
                  <a:cubicBezTo>
                    <a:pt x="288" y="554"/>
                    <a:pt x="288" y="554"/>
                    <a:pt x="288" y="554"/>
                  </a:cubicBezTo>
                  <a:cubicBezTo>
                    <a:pt x="288" y="554"/>
                    <a:pt x="288" y="554"/>
                    <a:pt x="288" y="554"/>
                  </a:cubicBezTo>
                  <a:cubicBezTo>
                    <a:pt x="292" y="552"/>
                    <a:pt x="294" y="549"/>
                    <a:pt x="294" y="544"/>
                  </a:cubicBezTo>
                  <a:cubicBezTo>
                    <a:pt x="294" y="525"/>
                    <a:pt x="294" y="525"/>
                    <a:pt x="294" y="525"/>
                  </a:cubicBezTo>
                  <a:cubicBezTo>
                    <a:pt x="294" y="525"/>
                    <a:pt x="294" y="525"/>
                    <a:pt x="294" y="525"/>
                  </a:cubicBezTo>
                  <a:cubicBezTo>
                    <a:pt x="294" y="471"/>
                    <a:pt x="294" y="471"/>
                    <a:pt x="294" y="471"/>
                  </a:cubicBezTo>
                  <a:cubicBezTo>
                    <a:pt x="294" y="468"/>
                    <a:pt x="294" y="466"/>
                    <a:pt x="292" y="464"/>
                  </a:cubicBezTo>
                  <a:cubicBezTo>
                    <a:pt x="349" y="211"/>
                    <a:pt x="349" y="211"/>
                    <a:pt x="349" y="211"/>
                  </a:cubicBezTo>
                  <a:cubicBezTo>
                    <a:pt x="349" y="211"/>
                    <a:pt x="349" y="211"/>
                    <a:pt x="349" y="211"/>
                  </a:cubicBezTo>
                  <a:cubicBezTo>
                    <a:pt x="352" y="210"/>
                    <a:pt x="355" y="208"/>
                    <a:pt x="355" y="204"/>
                  </a:cubicBezTo>
                  <a:cubicBezTo>
                    <a:pt x="359" y="188"/>
                    <a:pt x="359" y="188"/>
                    <a:pt x="359" y="188"/>
                  </a:cubicBezTo>
                  <a:cubicBezTo>
                    <a:pt x="360" y="183"/>
                    <a:pt x="358" y="179"/>
                    <a:pt x="353" y="177"/>
                  </a:cubicBezTo>
                  <a:cubicBezTo>
                    <a:pt x="353" y="177"/>
                    <a:pt x="353" y="177"/>
                    <a:pt x="353" y="177"/>
                  </a:cubicBezTo>
                  <a:cubicBezTo>
                    <a:pt x="361" y="142"/>
                    <a:pt x="361" y="142"/>
                    <a:pt x="361" y="142"/>
                  </a:cubicBezTo>
                  <a:cubicBezTo>
                    <a:pt x="366" y="139"/>
                    <a:pt x="369" y="135"/>
                    <a:pt x="372" y="129"/>
                  </a:cubicBezTo>
                  <a:cubicBezTo>
                    <a:pt x="376" y="120"/>
                    <a:pt x="373" y="110"/>
                    <a:pt x="366" y="102"/>
                  </a:cubicBezTo>
                  <a:close/>
                  <a:moveTo>
                    <a:pt x="306" y="403"/>
                  </a:moveTo>
                  <a:cubicBezTo>
                    <a:pt x="315" y="405"/>
                    <a:pt x="315" y="405"/>
                    <a:pt x="315" y="405"/>
                  </a:cubicBezTo>
                  <a:cubicBezTo>
                    <a:pt x="318" y="399"/>
                    <a:pt x="318" y="399"/>
                    <a:pt x="318" y="399"/>
                  </a:cubicBezTo>
                  <a:cubicBezTo>
                    <a:pt x="320" y="392"/>
                    <a:pt x="320" y="392"/>
                    <a:pt x="320" y="392"/>
                  </a:cubicBezTo>
                  <a:cubicBezTo>
                    <a:pt x="320" y="384"/>
                    <a:pt x="320" y="384"/>
                    <a:pt x="320" y="384"/>
                  </a:cubicBezTo>
                  <a:cubicBezTo>
                    <a:pt x="311" y="382"/>
                    <a:pt x="311" y="382"/>
                    <a:pt x="311" y="382"/>
                  </a:cubicBezTo>
                  <a:lnTo>
                    <a:pt x="306" y="403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3" name="Freeform 88">
              <a:extLst>
                <a:ext uri="{FF2B5EF4-FFF2-40B4-BE49-F238E27FC236}">
                  <a16:creationId xmlns:a16="http://schemas.microsoft.com/office/drawing/2014/main" id="{20B07417-07DE-4C9D-9528-52AE63983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3743"/>
              <a:ext cx="100" cy="161"/>
            </a:xfrm>
            <a:custGeom>
              <a:avLst/>
              <a:gdLst>
                <a:gd name="T0" fmla="*/ 0 w 59"/>
                <a:gd name="T1" fmla="*/ 453 h 96"/>
                <a:gd name="T2" fmla="*/ 0 w 59"/>
                <a:gd name="T3" fmla="*/ 82 h 96"/>
                <a:gd name="T4" fmla="*/ 141 w 59"/>
                <a:gd name="T5" fmla="*/ 0 h 96"/>
                <a:gd name="T6" fmla="*/ 286 w 59"/>
                <a:gd name="T7" fmla="*/ 82 h 96"/>
                <a:gd name="T8" fmla="*/ 286 w 59"/>
                <a:gd name="T9" fmla="*/ 45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0" y="9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13" y="0"/>
                    <a:pt x="29" y="0"/>
                  </a:cubicBezTo>
                  <a:cubicBezTo>
                    <a:pt x="46" y="0"/>
                    <a:pt x="59" y="1"/>
                    <a:pt x="59" y="17"/>
                  </a:cubicBezTo>
                  <a:cubicBezTo>
                    <a:pt x="59" y="96"/>
                    <a:pt x="59" y="96"/>
                    <a:pt x="59" y="96"/>
                  </a:cubicBezTo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4" name="Freeform 89">
              <a:extLst>
                <a:ext uri="{FF2B5EF4-FFF2-40B4-BE49-F238E27FC236}">
                  <a16:creationId xmlns:a16="http://schemas.microsoft.com/office/drawing/2014/main" id="{F4AF7955-30D4-41EF-862D-9E3F472C4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699"/>
              <a:ext cx="60" cy="2046"/>
            </a:xfrm>
            <a:custGeom>
              <a:avLst/>
              <a:gdLst>
                <a:gd name="T0" fmla="*/ 83 w 36"/>
                <a:gd name="T1" fmla="*/ 5777 h 1217"/>
                <a:gd name="T2" fmla="*/ 0 w 36"/>
                <a:gd name="T3" fmla="*/ 5783 h 1217"/>
                <a:gd name="T4" fmla="*/ 0 w 36"/>
                <a:gd name="T5" fmla="*/ 0 h 1217"/>
                <a:gd name="T6" fmla="*/ 83 w 36"/>
                <a:gd name="T7" fmla="*/ 8 h 1217"/>
                <a:gd name="T8" fmla="*/ 167 w 36"/>
                <a:gd name="T9" fmla="*/ 0 h 1217"/>
                <a:gd name="T10" fmla="*/ 167 w 36"/>
                <a:gd name="T11" fmla="*/ 5783 h 1217"/>
                <a:gd name="T12" fmla="*/ 83 w 36"/>
                <a:gd name="T13" fmla="*/ 5777 h 1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217">
                  <a:moveTo>
                    <a:pt x="18" y="1216"/>
                  </a:moveTo>
                  <a:cubicBezTo>
                    <a:pt x="12" y="1216"/>
                    <a:pt x="5" y="1216"/>
                    <a:pt x="0" y="12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11" y="2"/>
                    <a:pt x="18" y="2"/>
                  </a:cubicBezTo>
                  <a:cubicBezTo>
                    <a:pt x="26" y="2"/>
                    <a:pt x="32" y="2"/>
                    <a:pt x="36" y="0"/>
                  </a:cubicBezTo>
                  <a:cubicBezTo>
                    <a:pt x="36" y="1217"/>
                    <a:pt x="36" y="1217"/>
                    <a:pt x="36" y="1217"/>
                  </a:cubicBezTo>
                  <a:cubicBezTo>
                    <a:pt x="31" y="1216"/>
                    <a:pt x="25" y="1216"/>
                    <a:pt x="18" y="121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5" name="Freeform 90">
              <a:extLst>
                <a:ext uri="{FF2B5EF4-FFF2-40B4-BE49-F238E27FC236}">
                  <a16:creationId xmlns:a16="http://schemas.microsoft.com/office/drawing/2014/main" id="{1F4C5D39-70B3-41E1-9401-52D0BD4B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052"/>
              <a:ext cx="86" cy="76"/>
            </a:xfrm>
            <a:custGeom>
              <a:avLst/>
              <a:gdLst>
                <a:gd name="T0" fmla="*/ 8 w 51"/>
                <a:gd name="T1" fmla="*/ 132 h 45"/>
                <a:gd name="T2" fmla="*/ 29 w 51"/>
                <a:gd name="T3" fmla="*/ 49 h 45"/>
                <a:gd name="T4" fmla="*/ 145 w 51"/>
                <a:gd name="T5" fmla="*/ 20 h 45"/>
                <a:gd name="T6" fmla="*/ 236 w 51"/>
                <a:gd name="T7" fmla="*/ 91 h 45"/>
                <a:gd name="T8" fmla="*/ 236 w 51"/>
                <a:gd name="T9" fmla="*/ 86 h 45"/>
                <a:gd name="T10" fmla="*/ 236 w 51"/>
                <a:gd name="T11" fmla="*/ 86 h 45"/>
                <a:gd name="T12" fmla="*/ 216 w 51"/>
                <a:gd name="T13" fmla="*/ 169 h 45"/>
                <a:gd name="T14" fmla="*/ 105 w 51"/>
                <a:gd name="T15" fmla="*/ 198 h 45"/>
                <a:gd name="T16" fmla="*/ 13 w 51"/>
                <a:gd name="T17" fmla="*/ 120 h 45"/>
                <a:gd name="T18" fmla="*/ 8 w 51"/>
                <a:gd name="T19" fmla="*/ 13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45">
                  <a:moveTo>
                    <a:pt x="2" y="27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0"/>
                    <a:pt x="18" y="1"/>
                    <a:pt x="30" y="4"/>
                  </a:cubicBezTo>
                  <a:cubicBezTo>
                    <a:pt x="42" y="7"/>
                    <a:pt x="51" y="10"/>
                    <a:pt x="49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3" y="45"/>
                    <a:pt x="33" y="43"/>
                    <a:pt x="22" y="41"/>
                  </a:cubicBezTo>
                  <a:cubicBezTo>
                    <a:pt x="10" y="38"/>
                    <a:pt x="0" y="35"/>
                    <a:pt x="3" y="25"/>
                  </a:cubicBezTo>
                  <a:cubicBezTo>
                    <a:pt x="2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6" name="Freeform 91">
              <a:extLst>
                <a:ext uri="{FF2B5EF4-FFF2-40B4-BE49-F238E27FC236}">
                  <a16:creationId xmlns:a16="http://schemas.microsoft.com/office/drawing/2014/main" id="{A33D48C3-D811-4DBF-9263-F283E0A59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539"/>
              <a:ext cx="80" cy="163"/>
            </a:xfrm>
            <a:custGeom>
              <a:avLst/>
              <a:gdLst>
                <a:gd name="T0" fmla="*/ 47 w 48"/>
                <a:gd name="T1" fmla="*/ 232 h 97"/>
                <a:gd name="T2" fmla="*/ 0 w 48"/>
                <a:gd name="T3" fmla="*/ 146 h 97"/>
                <a:gd name="T4" fmla="*/ 0 w 48"/>
                <a:gd name="T5" fmla="*/ 57 h 97"/>
                <a:gd name="T6" fmla="*/ 112 w 48"/>
                <a:gd name="T7" fmla="*/ 0 h 97"/>
                <a:gd name="T8" fmla="*/ 222 w 48"/>
                <a:gd name="T9" fmla="*/ 57 h 97"/>
                <a:gd name="T10" fmla="*/ 222 w 48"/>
                <a:gd name="T11" fmla="*/ 314 h 97"/>
                <a:gd name="T12" fmla="*/ 222 w 48"/>
                <a:gd name="T13" fmla="*/ 314 h 97"/>
                <a:gd name="T14" fmla="*/ 222 w 48"/>
                <a:gd name="T15" fmla="*/ 403 h 97"/>
                <a:gd name="T16" fmla="*/ 112 w 48"/>
                <a:gd name="T17" fmla="*/ 460 h 97"/>
                <a:gd name="T18" fmla="*/ 0 w 48"/>
                <a:gd name="T19" fmla="*/ 403 h 97"/>
                <a:gd name="T20" fmla="*/ 0 w 48"/>
                <a:gd name="T21" fmla="*/ 319 h 97"/>
                <a:gd name="T22" fmla="*/ 47 w 48"/>
                <a:gd name="T23" fmla="*/ 232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97">
                  <a:moveTo>
                    <a:pt x="10" y="49"/>
                  </a:moveTo>
                  <a:cubicBezTo>
                    <a:pt x="10" y="39"/>
                    <a:pt x="10" y="31"/>
                    <a:pt x="0" y="3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"/>
                    <a:pt x="11" y="0"/>
                    <a:pt x="24" y="0"/>
                  </a:cubicBezTo>
                  <a:cubicBezTo>
                    <a:pt x="38" y="0"/>
                    <a:pt x="48" y="1"/>
                    <a:pt x="48" y="12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96"/>
                    <a:pt x="38" y="97"/>
                    <a:pt x="24" y="97"/>
                  </a:cubicBezTo>
                  <a:cubicBezTo>
                    <a:pt x="11" y="97"/>
                    <a:pt x="0" y="96"/>
                    <a:pt x="0" y="8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0" y="66"/>
                    <a:pt x="10" y="58"/>
                    <a:pt x="10" y="49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7" name="Freeform 92">
              <a:extLst>
                <a:ext uri="{FF2B5EF4-FFF2-40B4-BE49-F238E27FC236}">
                  <a16:creationId xmlns:a16="http://schemas.microsoft.com/office/drawing/2014/main" id="{42219DB9-5263-4FF8-8D04-AD4AD228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3904"/>
              <a:ext cx="143" cy="68"/>
            </a:xfrm>
            <a:custGeom>
              <a:avLst/>
              <a:gdLst>
                <a:gd name="T0" fmla="*/ 405 w 85"/>
                <a:gd name="T1" fmla="*/ 177 h 40"/>
                <a:gd name="T2" fmla="*/ 405 w 85"/>
                <a:gd name="T3" fmla="*/ 15 h 40"/>
                <a:gd name="T4" fmla="*/ 385 w 85"/>
                <a:gd name="T5" fmla="*/ 0 h 40"/>
                <a:gd name="T6" fmla="*/ 13 w 85"/>
                <a:gd name="T7" fmla="*/ 0 h 40"/>
                <a:gd name="T8" fmla="*/ 0 w 85"/>
                <a:gd name="T9" fmla="*/ 9 h 40"/>
                <a:gd name="T10" fmla="*/ 0 w 85"/>
                <a:gd name="T11" fmla="*/ 177 h 40"/>
                <a:gd name="T12" fmla="*/ 22 w 85"/>
                <a:gd name="T13" fmla="*/ 197 h 40"/>
                <a:gd name="T14" fmla="*/ 385 w 85"/>
                <a:gd name="T15" fmla="*/ 197 h 40"/>
                <a:gd name="T16" fmla="*/ 405 w 85"/>
                <a:gd name="T17" fmla="*/ 177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85" y="36"/>
                  </a:move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4" y="0"/>
                    <a:pt x="81" y="0"/>
                  </a:cubicBezTo>
                  <a:cubicBezTo>
                    <a:pt x="78" y="0"/>
                    <a:pt x="17" y="0"/>
                    <a:pt x="3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40"/>
                    <a:pt x="5" y="40"/>
                  </a:cubicBezTo>
                  <a:cubicBezTo>
                    <a:pt x="8" y="40"/>
                    <a:pt x="66" y="40"/>
                    <a:pt x="81" y="40"/>
                  </a:cubicBezTo>
                  <a:cubicBezTo>
                    <a:pt x="84" y="40"/>
                    <a:pt x="85" y="36"/>
                    <a:pt x="85" y="36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8" name="Freeform 93">
              <a:extLst>
                <a:ext uri="{FF2B5EF4-FFF2-40B4-BE49-F238E27FC236}">
                  <a16:creationId xmlns:a16="http://schemas.microsoft.com/office/drawing/2014/main" id="{284276E2-9A6B-4325-B262-CB97FE91C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1548"/>
              <a:ext cx="389" cy="146"/>
            </a:xfrm>
            <a:custGeom>
              <a:avLst/>
              <a:gdLst>
                <a:gd name="T0" fmla="*/ 1103 w 231"/>
                <a:gd name="T1" fmla="*/ 208 h 87"/>
                <a:gd name="T2" fmla="*/ 1074 w 231"/>
                <a:gd name="T3" fmla="*/ 389 h 87"/>
                <a:gd name="T4" fmla="*/ 866 w 231"/>
                <a:gd name="T5" fmla="*/ 361 h 87"/>
                <a:gd name="T6" fmla="*/ 551 w 231"/>
                <a:gd name="T7" fmla="*/ 378 h 87"/>
                <a:gd name="T8" fmla="*/ 237 w 231"/>
                <a:gd name="T9" fmla="*/ 361 h 87"/>
                <a:gd name="T10" fmla="*/ 29 w 231"/>
                <a:gd name="T11" fmla="*/ 389 h 87"/>
                <a:gd name="T12" fmla="*/ 0 w 231"/>
                <a:gd name="T13" fmla="*/ 208 h 87"/>
                <a:gd name="T14" fmla="*/ 0 w 231"/>
                <a:gd name="T15" fmla="*/ 208 h 87"/>
                <a:gd name="T16" fmla="*/ 29 w 231"/>
                <a:gd name="T17" fmla="*/ 29 h 87"/>
                <a:gd name="T18" fmla="*/ 237 w 231"/>
                <a:gd name="T19" fmla="*/ 57 h 87"/>
                <a:gd name="T20" fmla="*/ 551 w 231"/>
                <a:gd name="T21" fmla="*/ 37 h 87"/>
                <a:gd name="T22" fmla="*/ 866 w 231"/>
                <a:gd name="T23" fmla="*/ 57 h 87"/>
                <a:gd name="T24" fmla="*/ 1074 w 231"/>
                <a:gd name="T25" fmla="*/ 29 h 87"/>
                <a:gd name="T26" fmla="*/ 1103 w 231"/>
                <a:gd name="T27" fmla="*/ 208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231" y="44"/>
                  </a:moveTo>
                  <a:cubicBezTo>
                    <a:pt x="231" y="53"/>
                    <a:pt x="231" y="77"/>
                    <a:pt x="225" y="82"/>
                  </a:cubicBezTo>
                  <a:cubicBezTo>
                    <a:pt x="218" y="87"/>
                    <a:pt x="209" y="76"/>
                    <a:pt x="181" y="76"/>
                  </a:cubicBezTo>
                  <a:cubicBezTo>
                    <a:pt x="153" y="76"/>
                    <a:pt x="133" y="80"/>
                    <a:pt x="115" y="80"/>
                  </a:cubicBezTo>
                  <a:cubicBezTo>
                    <a:pt x="97" y="80"/>
                    <a:pt x="78" y="76"/>
                    <a:pt x="50" y="76"/>
                  </a:cubicBezTo>
                  <a:cubicBezTo>
                    <a:pt x="22" y="76"/>
                    <a:pt x="12" y="87"/>
                    <a:pt x="6" y="82"/>
                  </a:cubicBezTo>
                  <a:cubicBezTo>
                    <a:pt x="0" y="77"/>
                    <a:pt x="0" y="53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4"/>
                    <a:pt x="0" y="11"/>
                    <a:pt x="6" y="6"/>
                  </a:cubicBezTo>
                  <a:cubicBezTo>
                    <a:pt x="12" y="0"/>
                    <a:pt x="22" y="12"/>
                    <a:pt x="50" y="12"/>
                  </a:cubicBezTo>
                  <a:cubicBezTo>
                    <a:pt x="78" y="12"/>
                    <a:pt x="97" y="8"/>
                    <a:pt x="115" y="8"/>
                  </a:cubicBezTo>
                  <a:cubicBezTo>
                    <a:pt x="133" y="8"/>
                    <a:pt x="153" y="12"/>
                    <a:pt x="181" y="12"/>
                  </a:cubicBezTo>
                  <a:cubicBezTo>
                    <a:pt x="209" y="12"/>
                    <a:pt x="218" y="0"/>
                    <a:pt x="225" y="6"/>
                  </a:cubicBezTo>
                  <a:cubicBezTo>
                    <a:pt x="231" y="11"/>
                    <a:pt x="231" y="34"/>
                    <a:pt x="231" y="44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9" name="Freeform 94">
              <a:extLst>
                <a:ext uri="{FF2B5EF4-FFF2-40B4-BE49-F238E27FC236}">
                  <a16:creationId xmlns:a16="http://schemas.microsoft.com/office/drawing/2014/main" id="{1B96F512-0EA8-4D30-826D-040F4E47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592"/>
              <a:ext cx="43" cy="60"/>
            </a:xfrm>
            <a:custGeom>
              <a:avLst/>
              <a:gdLst>
                <a:gd name="T0" fmla="*/ 5 w 26"/>
                <a:gd name="T1" fmla="*/ 83 h 36"/>
                <a:gd name="T2" fmla="*/ 5 w 26"/>
                <a:gd name="T3" fmla="*/ 83 h 36"/>
                <a:gd name="T4" fmla="*/ 0 w 26"/>
                <a:gd name="T5" fmla="*/ 0 h 36"/>
                <a:gd name="T6" fmla="*/ 71 w 26"/>
                <a:gd name="T7" fmla="*/ 0 h 36"/>
                <a:gd name="T8" fmla="*/ 117 w 26"/>
                <a:gd name="T9" fmla="*/ 83 h 36"/>
                <a:gd name="T10" fmla="*/ 71 w 26"/>
                <a:gd name="T11" fmla="*/ 167 h 36"/>
                <a:gd name="T12" fmla="*/ 0 w 26"/>
                <a:gd name="T13" fmla="*/ 167 h 36"/>
                <a:gd name="T14" fmla="*/ 5 w 26"/>
                <a:gd name="T15" fmla="*/ 8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6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3"/>
                    <a:pt x="1" y="6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6" y="0"/>
                    <a:pt x="26" y="8"/>
                    <a:pt x="26" y="18"/>
                  </a:cubicBezTo>
                  <a:cubicBezTo>
                    <a:pt x="26" y="28"/>
                    <a:pt x="26" y="36"/>
                    <a:pt x="16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29"/>
                    <a:pt x="1" y="22"/>
                    <a:pt x="1" y="18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0" name="Freeform 95">
              <a:extLst>
                <a:ext uri="{FF2B5EF4-FFF2-40B4-BE49-F238E27FC236}">
                  <a16:creationId xmlns:a16="http://schemas.microsoft.com/office/drawing/2014/main" id="{DEE3A3FE-A872-491A-8C58-2C702FFCA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768"/>
              <a:ext cx="392" cy="287"/>
            </a:xfrm>
            <a:custGeom>
              <a:avLst/>
              <a:gdLst>
                <a:gd name="T0" fmla="*/ 983 w 233"/>
                <a:gd name="T1" fmla="*/ 809 h 171"/>
                <a:gd name="T2" fmla="*/ 1110 w 233"/>
                <a:gd name="T3" fmla="*/ 336 h 171"/>
                <a:gd name="T4" fmla="*/ 700 w 233"/>
                <a:gd name="T5" fmla="*/ 65 h 171"/>
                <a:gd name="T6" fmla="*/ 244 w 233"/>
                <a:gd name="T7" fmla="*/ 42 h 171"/>
                <a:gd name="T8" fmla="*/ 200 w 233"/>
                <a:gd name="T9" fmla="*/ 49 h 171"/>
                <a:gd name="T10" fmla="*/ 167 w 233"/>
                <a:gd name="T11" fmla="*/ 20 h 171"/>
                <a:gd name="T12" fmla="*/ 138 w 233"/>
                <a:gd name="T13" fmla="*/ 22 h 171"/>
                <a:gd name="T14" fmla="*/ 13 w 233"/>
                <a:gd name="T15" fmla="*/ 440 h 171"/>
                <a:gd name="T16" fmla="*/ 37 w 233"/>
                <a:gd name="T17" fmla="*/ 495 h 171"/>
                <a:gd name="T18" fmla="*/ 99 w 233"/>
                <a:gd name="T19" fmla="*/ 502 h 171"/>
                <a:gd name="T20" fmla="*/ 572 w 233"/>
                <a:gd name="T21" fmla="*/ 535 h 171"/>
                <a:gd name="T22" fmla="*/ 983 w 233"/>
                <a:gd name="T23" fmla="*/ 809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06" y="171"/>
                  </a:moveTo>
                  <a:cubicBezTo>
                    <a:pt x="233" y="71"/>
                    <a:pt x="233" y="71"/>
                    <a:pt x="233" y="71"/>
                  </a:cubicBezTo>
                  <a:cubicBezTo>
                    <a:pt x="223" y="50"/>
                    <a:pt x="191" y="27"/>
                    <a:pt x="147" y="14"/>
                  </a:cubicBezTo>
                  <a:cubicBezTo>
                    <a:pt x="103" y="1"/>
                    <a:pt x="62" y="7"/>
                    <a:pt x="51" y="9"/>
                  </a:cubicBezTo>
                  <a:cubicBezTo>
                    <a:pt x="45" y="10"/>
                    <a:pt x="44" y="11"/>
                    <a:pt x="42" y="10"/>
                  </a:cubicBezTo>
                  <a:cubicBezTo>
                    <a:pt x="42" y="10"/>
                    <a:pt x="38" y="6"/>
                    <a:pt x="35" y="4"/>
                  </a:cubicBezTo>
                  <a:cubicBezTo>
                    <a:pt x="31" y="0"/>
                    <a:pt x="29" y="5"/>
                    <a:pt x="29" y="5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0" y="98"/>
                    <a:pt x="5" y="101"/>
                    <a:pt x="8" y="105"/>
                  </a:cubicBezTo>
                  <a:cubicBezTo>
                    <a:pt x="14" y="111"/>
                    <a:pt x="10" y="108"/>
                    <a:pt x="21" y="106"/>
                  </a:cubicBezTo>
                  <a:cubicBezTo>
                    <a:pt x="32" y="104"/>
                    <a:pt x="76" y="101"/>
                    <a:pt x="120" y="113"/>
                  </a:cubicBezTo>
                  <a:cubicBezTo>
                    <a:pt x="164" y="126"/>
                    <a:pt x="203" y="149"/>
                    <a:pt x="206" y="171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1" name="Freeform 96">
              <a:extLst>
                <a:ext uri="{FF2B5EF4-FFF2-40B4-BE49-F238E27FC236}">
                  <a16:creationId xmlns:a16="http://schemas.microsoft.com/office/drawing/2014/main" id="{D95DAAC9-0F88-495C-AF0E-11F4A04B9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790"/>
              <a:ext cx="45" cy="154"/>
            </a:xfrm>
            <a:custGeom>
              <a:avLst/>
              <a:gdLst>
                <a:gd name="T0" fmla="*/ 45 w 45"/>
                <a:gd name="T1" fmla="*/ 0 h 154"/>
                <a:gd name="T2" fmla="*/ 0 w 45"/>
                <a:gd name="T3" fmla="*/ 154 h 154"/>
                <a:gd name="T4" fmla="*/ 45 w 45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54">
                  <a:moveTo>
                    <a:pt x="45" y="0"/>
                  </a:moveTo>
                  <a:lnTo>
                    <a:pt x="0" y="154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2" name="Line 97">
              <a:extLst>
                <a:ext uri="{FF2B5EF4-FFF2-40B4-BE49-F238E27FC236}">
                  <a16:creationId xmlns:a16="http://schemas.microsoft.com/office/drawing/2014/main" id="{02EF008B-BF98-4805-B985-4456248521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0" y="790"/>
              <a:ext cx="45" cy="15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3" name="Freeform 98">
              <a:extLst>
                <a:ext uri="{FF2B5EF4-FFF2-40B4-BE49-F238E27FC236}">
                  <a16:creationId xmlns:a16="http://schemas.microsoft.com/office/drawing/2014/main" id="{BA3F2458-0FC2-4963-9D62-61253DF1B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949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0 w 10"/>
                <a:gd name="T3" fmla="*/ 34 h 34"/>
                <a:gd name="T4" fmla="*/ 10 w 1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0" y="3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4" name="Line 99">
              <a:extLst>
                <a:ext uri="{FF2B5EF4-FFF2-40B4-BE49-F238E27FC236}">
                  <a16:creationId xmlns:a16="http://schemas.microsoft.com/office/drawing/2014/main" id="{C2D32748-D9D2-4D0D-94F6-7F2E680382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" y="949"/>
              <a:ext cx="10" cy="3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5" name="Freeform 100">
              <a:extLst>
                <a:ext uri="{FF2B5EF4-FFF2-40B4-BE49-F238E27FC236}">
                  <a16:creationId xmlns:a16="http://schemas.microsoft.com/office/drawing/2014/main" id="{4B1E3C83-5B13-4FFB-B222-E7CF2329A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938"/>
              <a:ext cx="346" cy="151"/>
            </a:xfrm>
            <a:custGeom>
              <a:avLst/>
              <a:gdLst>
                <a:gd name="T0" fmla="*/ 0 w 205"/>
                <a:gd name="T1" fmla="*/ 138 h 90"/>
                <a:gd name="T2" fmla="*/ 34 w 205"/>
                <a:gd name="T3" fmla="*/ 20 h 90"/>
                <a:gd name="T4" fmla="*/ 96 w 205"/>
                <a:gd name="T5" fmla="*/ 22 h 90"/>
                <a:gd name="T6" fmla="*/ 572 w 205"/>
                <a:gd name="T7" fmla="*/ 57 h 90"/>
                <a:gd name="T8" fmla="*/ 986 w 205"/>
                <a:gd name="T9" fmla="*/ 327 h 90"/>
                <a:gd name="T10" fmla="*/ 986 w 205"/>
                <a:gd name="T11" fmla="*/ 329 h 90"/>
                <a:gd name="T12" fmla="*/ 726 w 205"/>
                <a:gd name="T13" fmla="*/ 416 h 90"/>
                <a:gd name="T14" fmla="*/ 140 w 205"/>
                <a:gd name="T15" fmla="*/ 216 h 90"/>
                <a:gd name="T16" fmla="*/ 14 w 205"/>
                <a:gd name="T17" fmla="*/ 153 h 90"/>
                <a:gd name="T18" fmla="*/ 0 w 205"/>
                <a:gd name="T19" fmla="*/ 138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0" y="29"/>
                  </a:moveTo>
                  <a:cubicBezTo>
                    <a:pt x="0" y="28"/>
                    <a:pt x="7" y="4"/>
                    <a:pt x="7" y="4"/>
                  </a:cubicBezTo>
                  <a:cubicBezTo>
                    <a:pt x="12" y="9"/>
                    <a:pt x="9" y="6"/>
                    <a:pt x="20" y="5"/>
                  </a:cubicBezTo>
                  <a:cubicBezTo>
                    <a:pt x="31" y="3"/>
                    <a:pt x="75" y="0"/>
                    <a:pt x="119" y="12"/>
                  </a:cubicBezTo>
                  <a:cubicBezTo>
                    <a:pt x="163" y="25"/>
                    <a:pt x="202" y="48"/>
                    <a:pt x="205" y="69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205" y="79"/>
                    <a:pt x="188" y="90"/>
                    <a:pt x="151" y="88"/>
                  </a:cubicBezTo>
                  <a:cubicBezTo>
                    <a:pt x="114" y="86"/>
                    <a:pt x="57" y="64"/>
                    <a:pt x="29" y="46"/>
                  </a:cubicBezTo>
                  <a:cubicBezTo>
                    <a:pt x="11" y="34"/>
                    <a:pt x="6" y="32"/>
                    <a:pt x="3" y="32"/>
                  </a:cubicBezTo>
                  <a:cubicBezTo>
                    <a:pt x="0" y="32"/>
                    <a:pt x="0" y="31"/>
                    <a:pt x="0" y="29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6" name="Freeform 101">
              <a:extLst>
                <a:ext uri="{FF2B5EF4-FFF2-40B4-BE49-F238E27FC236}">
                  <a16:creationId xmlns:a16="http://schemas.microsoft.com/office/drawing/2014/main" id="{28B440B7-3771-4855-B093-44B08D04F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109"/>
              <a:ext cx="157" cy="439"/>
            </a:xfrm>
            <a:custGeom>
              <a:avLst/>
              <a:gdLst>
                <a:gd name="T0" fmla="*/ 69 w 93"/>
                <a:gd name="T1" fmla="*/ 1219 h 261"/>
                <a:gd name="T2" fmla="*/ 0 w 93"/>
                <a:gd name="T3" fmla="*/ 1228 h 261"/>
                <a:gd name="T4" fmla="*/ 279 w 93"/>
                <a:gd name="T5" fmla="*/ 0 h 261"/>
                <a:gd name="T6" fmla="*/ 289 w 93"/>
                <a:gd name="T7" fmla="*/ 5 h 261"/>
                <a:gd name="T8" fmla="*/ 289 w 93"/>
                <a:gd name="T9" fmla="*/ 5 h 261"/>
                <a:gd name="T10" fmla="*/ 294 w 93"/>
                <a:gd name="T11" fmla="*/ 8 h 261"/>
                <a:gd name="T12" fmla="*/ 299 w 93"/>
                <a:gd name="T13" fmla="*/ 8 h 261"/>
                <a:gd name="T14" fmla="*/ 302 w 93"/>
                <a:gd name="T15" fmla="*/ 13 h 261"/>
                <a:gd name="T16" fmla="*/ 307 w 93"/>
                <a:gd name="T17" fmla="*/ 13 h 261"/>
                <a:gd name="T18" fmla="*/ 328 w 93"/>
                <a:gd name="T19" fmla="*/ 22 h 261"/>
                <a:gd name="T20" fmla="*/ 328 w 93"/>
                <a:gd name="T21" fmla="*/ 22 h 261"/>
                <a:gd name="T22" fmla="*/ 336 w 93"/>
                <a:gd name="T23" fmla="*/ 22 h 261"/>
                <a:gd name="T24" fmla="*/ 343 w 93"/>
                <a:gd name="T25" fmla="*/ 22 h 261"/>
                <a:gd name="T26" fmla="*/ 348 w 93"/>
                <a:gd name="T27" fmla="*/ 29 h 261"/>
                <a:gd name="T28" fmla="*/ 351 w 93"/>
                <a:gd name="T29" fmla="*/ 29 h 261"/>
                <a:gd name="T30" fmla="*/ 365 w 93"/>
                <a:gd name="T31" fmla="*/ 34 h 261"/>
                <a:gd name="T32" fmla="*/ 376 w 93"/>
                <a:gd name="T33" fmla="*/ 34 h 261"/>
                <a:gd name="T34" fmla="*/ 380 w 93"/>
                <a:gd name="T35" fmla="*/ 34 h 261"/>
                <a:gd name="T36" fmla="*/ 390 w 93"/>
                <a:gd name="T37" fmla="*/ 37 h 261"/>
                <a:gd name="T38" fmla="*/ 390 w 93"/>
                <a:gd name="T39" fmla="*/ 37 h 261"/>
                <a:gd name="T40" fmla="*/ 398 w 93"/>
                <a:gd name="T41" fmla="*/ 37 h 261"/>
                <a:gd name="T42" fmla="*/ 398 w 93"/>
                <a:gd name="T43" fmla="*/ 37 h 261"/>
                <a:gd name="T44" fmla="*/ 447 w 93"/>
                <a:gd name="T45" fmla="*/ 37 h 261"/>
                <a:gd name="T46" fmla="*/ 447 w 93"/>
                <a:gd name="T47" fmla="*/ 37 h 261"/>
                <a:gd name="T48" fmla="*/ 174 w 93"/>
                <a:gd name="T49" fmla="*/ 1241 h 261"/>
                <a:gd name="T50" fmla="*/ 69 w 93"/>
                <a:gd name="T51" fmla="*/ 1219 h 26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3" h="261">
                  <a:moveTo>
                    <a:pt x="14" y="256"/>
                  </a:moveTo>
                  <a:cubicBezTo>
                    <a:pt x="9" y="256"/>
                    <a:pt x="4" y="257"/>
                    <a:pt x="0" y="25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59" y="0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1" y="2"/>
                    <a:pt x="61" y="2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2" y="2"/>
                    <a:pt x="63" y="3"/>
                    <a:pt x="63" y="3"/>
                  </a:cubicBezTo>
                  <a:cubicBezTo>
                    <a:pt x="63" y="3"/>
                    <a:pt x="63" y="3"/>
                    <a:pt x="64" y="3"/>
                  </a:cubicBezTo>
                  <a:cubicBezTo>
                    <a:pt x="65" y="4"/>
                    <a:pt x="66" y="4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69" y="5"/>
                    <a:pt x="70" y="5"/>
                  </a:cubicBezTo>
                  <a:cubicBezTo>
                    <a:pt x="70" y="5"/>
                    <a:pt x="70" y="5"/>
                    <a:pt x="71" y="5"/>
                  </a:cubicBezTo>
                  <a:cubicBezTo>
                    <a:pt x="71" y="6"/>
                    <a:pt x="72" y="6"/>
                    <a:pt x="72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4" y="6"/>
                    <a:pt x="75" y="6"/>
                    <a:pt x="76" y="7"/>
                  </a:cubicBezTo>
                  <a:cubicBezTo>
                    <a:pt x="76" y="7"/>
                    <a:pt x="77" y="7"/>
                    <a:pt x="78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7"/>
                    <a:pt x="80" y="8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7" y="9"/>
                    <a:pt x="91" y="9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36" y="261"/>
                    <a:pt x="36" y="261"/>
                    <a:pt x="36" y="261"/>
                  </a:cubicBezTo>
                  <a:cubicBezTo>
                    <a:pt x="32" y="257"/>
                    <a:pt x="24" y="256"/>
                    <a:pt x="14" y="25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7" name="Freeform 102">
              <a:extLst>
                <a:ext uri="{FF2B5EF4-FFF2-40B4-BE49-F238E27FC236}">
                  <a16:creationId xmlns:a16="http://schemas.microsoft.com/office/drawing/2014/main" id="{9D01AC6B-CEB6-4F9B-8790-D43703361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887"/>
              <a:ext cx="115" cy="158"/>
            </a:xfrm>
            <a:custGeom>
              <a:avLst/>
              <a:gdLst>
                <a:gd name="T0" fmla="*/ 120 w 68"/>
                <a:gd name="T1" fmla="*/ 0 h 94"/>
                <a:gd name="T2" fmla="*/ 120 w 68"/>
                <a:gd name="T3" fmla="*/ 0 h 94"/>
                <a:gd name="T4" fmla="*/ 281 w 68"/>
                <a:gd name="T5" fmla="*/ 146 h 94"/>
                <a:gd name="T6" fmla="*/ 309 w 68"/>
                <a:gd name="T7" fmla="*/ 274 h 94"/>
                <a:gd name="T8" fmla="*/ 223 w 68"/>
                <a:gd name="T9" fmla="*/ 350 h 94"/>
                <a:gd name="T10" fmla="*/ 0 w 68"/>
                <a:gd name="T11" fmla="*/ 447 h 94"/>
                <a:gd name="T12" fmla="*/ 0 w 68"/>
                <a:gd name="T13" fmla="*/ 440 h 94"/>
                <a:gd name="T14" fmla="*/ 120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9" y="3"/>
                    <a:pt x="52" y="24"/>
                    <a:pt x="58" y="31"/>
                  </a:cubicBezTo>
                  <a:cubicBezTo>
                    <a:pt x="65" y="39"/>
                    <a:pt x="68" y="49"/>
                    <a:pt x="64" y="58"/>
                  </a:cubicBezTo>
                  <a:cubicBezTo>
                    <a:pt x="60" y="66"/>
                    <a:pt x="56" y="70"/>
                    <a:pt x="46" y="74"/>
                  </a:cubicBezTo>
                  <a:cubicBezTo>
                    <a:pt x="35" y="79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8" name="Freeform 103">
              <a:extLst>
                <a:ext uri="{FF2B5EF4-FFF2-40B4-BE49-F238E27FC236}">
                  <a16:creationId xmlns:a16="http://schemas.microsoft.com/office/drawing/2014/main" id="{1F16164E-F04A-4F21-92C8-60666BC04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007"/>
              <a:ext cx="60" cy="58"/>
            </a:xfrm>
            <a:custGeom>
              <a:avLst/>
              <a:gdLst>
                <a:gd name="T0" fmla="*/ 133 w 36"/>
                <a:gd name="T1" fmla="*/ 13 h 35"/>
                <a:gd name="T2" fmla="*/ 167 w 36"/>
                <a:gd name="T3" fmla="*/ 0 h 35"/>
                <a:gd name="T4" fmla="*/ 130 w 36"/>
                <a:gd name="T5" fmla="*/ 159 h 35"/>
                <a:gd name="T6" fmla="*/ 70 w 36"/>
                <a:gd name="T7" fmla="*/ 141 h 35"/>
                <a:gd name="T8" fmla="*/ 0 w 36"/>
                <a:gd name="T9" fmla="*/ 133 h 35"/>
                <a:gd name="T10" fmla="*/ 20 w 36"/>
                <a:gd name="T11" fmla="*/ 63 h 35"/>
                <a:gd name="T12" fmla="*/ 133 w 36"/>
                <a:gd name="T13" fmla="*/ 1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5">
                  <a:moveTo>
                    <a:pt x="29" y="3"/>
                  </a:moveTo>
                  <a:cubicBezTo>
                    <a:pt x="32" y="2"/>
                    <a:pt x="34" y="1"/>
                    <a:pt x="36" y="0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4" y="33"/>
                    <a:pt x="20" y="32"/>
                    <a:pt x="15" y="31"/>
                  </a:cubicBezTo>
                  <a:cubicBezTo>
                    <a:pt x="9" y="30"/>
                    <a:pt x="4" y="29"/>
                    <a:pt x="0" y="29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3" y="10"/>
                    <a:pt x="24" y="6"/>
                    <a:pt x="29" y="3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9" name="Oval 104">
              <a:extLst>
                <a:ext uri="{FF2B5EF4-FFF2-40B4-BE49-F238E27FC236}">
                  <a16:creationId xmlns:a16="http://schemas.microsoft.com/office/drawing/2014/main" id="{62F7614A-EA04-4DB5-B85A-2DC5FC8D8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949"/>
              <a:ext cx="42" cy="42"/>
            </a:xfrm>
            <a:prstGeom prst="ellipse">
              <a:avLst/>
            </a:pr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770" name="Oval 105">
              <a:extLst>
                <a:ext uri="{FF2B5EF4-FFF2-40B4-BE49-F238E27FC236}">
                  <a16:creationId xmlns:a16="http://schemas.microsoft.com/office/drawing/2014/main" id="{A91ED612-134F-442E-8786-ED8A8CA09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949"/>
              <a:ext cx="42" cy="42"/>
            </a:xfrm>
            <a:prstGeom prst="ellipse">
              <a:avLst/>
            </a:pr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771" name="Freeform 106">
              <a:extLst>
                <a:ext uri="{FF2B5EF4-FFF2-40B4-BE49-F238E27FC236}">
                  <a16:creationId xmlns:a16="http://schemas.microsoft.com/office/drawing/2014/main" id="{306F9FB8-4847-4140-9332-A3987A009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955"/>
              <a:ext cx="37" cy="31"/>
            </a:xfrm>
            <a:custGeom>
              <a:avLst/>
              <a:gdLst>
                <a:gd name="T0" fmla="*/ 27 w 37"/>
                <a:gd name="T1" fmla="*/ 31 h 31"/>
                <a:gd name="T2" fmla="*/ 37 w 37"/>
                <a:gd name="T3" fmla="*/ 16 h 31"/>
                <a:gd name="T4" fmla="*/ 27 w 37"/>
                <a:gd name="T5" fmla="*/ 0 h 31"/>
                <a:gd name="T6" fmla="*/ 9 w 37"/>
                <a:gd name="T7" fmla="*/ 0 h 31"/>
                <a:gd name="T8" fmla="*/ 0 w 37"/>
                <a:gd name="T9" fmla="*/ 16 h 31"/>
                <a:gd name="T10" fmla="*/ 9 w 37"/>
                <a:gd name="T11" fmla="*/ 31 h 31"/>
                <a:gd name="T12" fmla="*/ 27 w 37"/>
                <a:gd name="T13" fmla="*/ 3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27" y="31"/>
                  </a:moveTo>
                  <a:lnTo>
                    <a:pt x="37" y="16"/>
                  </a:lnTo>
                  <a:lnTo>
                    <a:pt x="27" y="0"/>
                  </a:lnTo>
                  <a:lnTo>
                    <a:pt x="9" y="0"/>
                  </a:lnTo>
                  <a:lnTo>
                    <a:pt x="0" y="16"/>
                  </a:lnTo>
                  <a:lnTo>
                    <a:pt x="9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2" name="Freeform 107">
              <a:extLst>
                <a:ext uri="{FF2B5EF4-FFF2-40B4-BE49-F238E27FC236}">
                  <a16:creationId xmlns:a16="http://schemas.microsoft.com/office/drawing/2014/main" id="{78EA37FD-8E57-45FF-BCFF-839487829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1410"/>
              <a:ext cx="23" cy="39"/>
            </a:xfrm>
            <a:custGeom>
              <a:avLst/>
              <a:gdLst>
                <a:gd name="T0" fmla="*/ 8 w 23"/>
                <a:gd name="T1" fmla="*/ 0 h 39"/>
                <a:gd name="T2" fmla="*/ 23 w 23"/>
                <a:gd name="T3" fmla="*/ 3 h 39"/>
                <a:gd name="T4" fmla="*/ 18 w 23"/>
                <a:gd name="T5" fmla="*/ 17 h 39"/>
                <a:gd name="T6" fmla="*/ 15 w 23"/>
                <a:gd name="T7" fmla="*/ 27 h 39"/>
                <a:gd name="T8" fmla="*/ 15 w 23"/>
                <a:gd name="T9" fmla="*/ 39 h 39"/>
                <a:gd name="T10" fmla="*/ 0 w 23"/>
                <a:gd name="T11" fmla="*/ 35 h 39"/>
                <a:gd name="T12" fmla="*/ 8 w 23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9">
                  <a:moveTo>
                    <a:pt x="8" y="0"/>
                  </a:moveTo>
                  <a:lnTo>
                    <a:pt x="23" y="3"/>
                  </a:lnTo>
                  <a:lnTo>
                    <a:pt x="18" y="17"/>
                  </a:lnTo>
                  <a:lnTo>
                    <a:pt x="15" y="27"/>
                  </a:lnTo>
                  <a:lnTo>
                    <a:pt x="15" y="39"/>
                  </a:lnTo>
                  <a:lnTo>
                    <a:pt x="0" y="3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3" name="Freeform 108">
              <a:extLst>
                <a:ext uri="{FF2B5EF4-FFF2-40B4-BE49-F238E27FC236}">
                  <a16:creationId xmlns:a16="http://schemas.microsoft.com/office/drawing/2014/main" id="{912A2D1F-A948-4904-A502-BEA0986C9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1410"/>
              <a:ext cx="23" cy="39"/>
            </a:xfrm>
            <a:custGeom>
              <a:avLst/>
              <a:gdLst>
                <a:gd name="T0" fmla="*/ 8 w 23"/>
                <a:gd name="T1" fmla="*/ 0 h 39"/>
                <a:gd name="T2" fmla="*/ 23 w 23"/>
                <a:gd name="T3" fmla="*/ 3 h 39"/>
                <a:gd name="T4" fmla="*/ 18 w 23"/>
                <a:gd name="T5" fmla="*/ 17 h 39"/>
                <a:gd name="T6" fmla="*/ 15 w 23"/>
                <a:gd name="T7" fmla="*/ 27 h 39"/>
                <a:gd name="T8" fmla="*/ 15 w 23"/>
                <a:gd name="T9" fmla="*/ 39 h 39"/>
                <a:gd name="T10" fmla="*/ 0 w 23"/>
                <a:gd name="T11" fmla="*/ 3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9">
                  <a:moveTo>
                    <a:pt x="8" y="0"/>
                  </a:moveTo>
                  <a:lnTo>
                    <a:pt x="23" y="3"/>
                  </a:lnTo>
                  <a:lnTo>
                    <a:pt x="18" y="17"/>
                  </a:lnTo>
                  <a:lnTo>
                    <a:pt x="15" y="27"/>
                  </a:lnTo>
                  <a:lnTo>
                    <a:pt x="15" y="39"/>
                  </a:lnTo>
                  <a:lnTo>
                    <a:pt x="0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4" name="Freeform 109">
              <a:extLst>
                <a:ext uri="{FF2B5EF4-FFF2-40B4-BE49-F238E27FC236}">
                  <a16:creationId xmlns:a16="http://schemas.microsoft.com/office/drawing/2014/main" id="{C2AE3016-E758-49D5-B5BB-88C497755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413"/>
              <a:ext cx="8" cy="36"/>
            </a:xfrm>
            <a:custGeom>
              <a:avLst/>
              <a:gdLst>
                <a:gd name="T0" fmla="*/ 3 w 8"/>
                <a:gd name="T1" fmla="*/ 14 h 36"/>
                <a:gd name="T2" fmla="*/ 8 w 8"/>
                <a:gd name="T3" fmla="*/ 0 h 36"/>
                <a:gd name="T4" fmla="*/ 8 w 8"/>
                <a:gd name="T5" fmla="*/ 14 h 36"/>
                <a:gd name="T6" fmla="*/ 5 w 8"/>
                <a:gd name="T7" fmla="*/ 26 h 36"/>
                <a:gd name="T8" fmla="*/ 0 w 8"/>
                <a:gd name="T9" fmla="*/ 36 h 36"/>
                <a:gd name="T10" fmla="*/ 0 w 8"/>
                <a:gd name="T11" fmla="*/ 24 h 36"/>
                <a:gd name="T12" fmla="*/ 3 w 8"/>
                <a:gd name="T13" fmla="*/ 1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36">
                  <a:moveTo>
                    <a:pt x="3" y="14"/>
                  </a:moveTo>
                  <a:lnTo>
                    <a:pt x="8" y="0"/>
                  </a:lnTo>
                  <a:lnTo>
                    <a:pt x="8" y="14"/>
                  </a:lnTo>
                  <a:lnTo>
                    <a:pt x="5" y="26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5" name="Freeform 110">
              <a:extLst>
                <a:ext uri="{FF2B5EF4-FFF2-40B4-BE49-F238E27FC236}">
                  <a16:creationId xmlns:a16="http://schemas.microsoft.com/office/drawing/2014/main" id="{268E7BA2-D828-4E69-B0BF-D94C70DBF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423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13 w 13"/>
                <a:gd name="T3" fmla="*/ 2 h 2"/>
                <a:gd name="T4" fmla="*/ 0 w 1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">
                  <a:moveTo>
                    <a:pt x="0" y="0"/>
                  </a:move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6" name="Line 111">
              <a:extLst>
                <a:ext uri="{FF2B5EF4-FFF2-40B4-BE49-F238E27FC236}">
                  <a16:creationId xmlns:a16="http://schemas.microsoft.com/office/drawing/2014/main" id="{0AB3B9C1-99DF-4F5C-B7B6-BDD23AB9E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0" y="1423"/>
              <a:ext cx="13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7" name="Freeform 112">
              <a:extLst>
                <a:ext uri="{FF2B5EF4-FFF2-40B4-BE49-F238E27FC236}">
                  <a16:creationId xmlns:a16="http://schemas.microsoft.com/office/drawing/2014/main" id="{65B75755-AD0B-40E5-B1F5-F471EE5E2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434"/>
              <a:ext cx="12" cy="3"/>
            </a:xfrm>
            <a:custGeom>
              <a:avLst/>
              <a:gdLst>
                <a:gd name="T0" fmla="*/ 0 w 12"/>
                <a:gd name="T1" fmla="*/ 0 h 3"/>
                <a:gd name="T2" fmla="*/ 12 w 12"/>
                <a:gd name="T3" fmla="*/ 3 h 3"/>
                <a:gd name="T4" fmla="*/ 0 w 1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8" name="Line 113">
              <a:extLst>
                <a:ext uri="{FF2B5EF4-FFF2-40B4-BE49-F238E27FC236}">
                  <a16:creationId xmlns:a16="http://schemas.microsoft.com/office/drawing/2014/main" id="{DA52C8B1-6176-4059-9DE1-5514A84709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" y="1434"/>
              <a:ext cx="12" cy="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9" name="Freeform 114">
              <a:extLst>
                <a:ext uri="{FF2B5EF4-FFF2-40B4-BE49-F238E27FC236}">
                  <a16:creationId xmlns:a16="http://schemas.microsoft.com/office/drawing/2014/main" id="{053760F7-7A5E-4BEC-A8EF-BB129599D4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" y="768"/>
              <a:ext cx="347" cy="287"/>
            </a:xfrm>
            <a:custGeom>
              <a:avLst/>
              <a:gdLst>
                <a:gd name="T0" fmla="*/ 985 w 206"/>
                <a:gd name="T1" fmla="*/ 809 h 171"/>
                <a:gd name="T2" fmla="*/ 985 w 206"/>
                <a:gd name="T3" fmla="*/ 809 h 171"/>
                <a:gd name="T4" fmla="*/ 985 w 206"/>
                <a:gd name="T5" fmla="*/ 809 h 171"/>
                <a:gd name="T6" fmla="*/ 37 w 206"/>
                <a:gd name="T7" fmla="*/ 495 h 171"/>
                <a:gd name="T8" fmla="*/ 99 w 206"/>
                <a:gd name="T9" fmla="*/ 502 h 171"/>
                <a:gd name="T10" fmla="*/ 573 w 206"/>
                <a:gd name="T11" fmla="*/ 535 h 171"/>
                <a:gd name="T12" fmla="*/ 985 w 206"/>
                <a:gd name="T13" fmla="*/ 809 h 171"/>
                <a:gd name="T14" fmla="*/ 942 w 206"/>
                <a:gd name="T15" fmla="*/ 685 h 171"/>
                <a:gd name="T16" fmla="*/ 598 w 206"/>
                <a:gd name="T17" fmla="*/ 482 h 171"/>
                <a:gd name="T18" fmla="*/ 148 w 206"/>
                <a:gd name="T19" fmla="*/ 448 h 171"/>
                <a:gd name="T20" fmla="*/ 120 w 206"/>
                <a:gd name="T21" fmla="*/ 453 h 171"/>
                <a:gd name="T22" fmla="*/ 67 w 206"/>
                <a:gd name="T23" fmla="*/ 468 h 171"/>
                <a:gd name="T24" fmla="*/ 195 w 206"/>
                <a:gd name="T25" fmla="*/ 49 h 171"/>
                <a:gd name="T26" fmla="*/ 167 w 206"/>
                <a:gd name="T27" fmla="*/ 20 h 171"/>
                <a:gd name="T28" fmla="*/ 140 w 206"/>
                <a:gd name="T29" fmla="*/ 22 h 171"/>
                <a:gd name="T30" fmla="*/ 13 w 206"/>
                <a:gd name="T31" fmla="*/ 440 h 171"/>
                <a:gd name="T32" fmla="*/ 37 w 206"/>
                <a:gd name="T33" fmla="*/ 495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71">
                  <a:moveTo>
                    <a:pt x="206" y="171"/>
                  </a:moveTo>
                  <a:cubicBezTo>
                    <a:pt x="206" y="171"/>
                    <a:pt x="206" y="171"/>
                    <a:pt x="206" y="171"/>
                  </a:cubicBezTo>
                  <a:cubicBezTo>
                    <a:pt x="206" y="171"/>
                    <a:pt x="206" y="171"/>
                    <a:pt x="206" y="171"/>
                  </a:cubicBezTo>
                  <a:close/>
                  <a:moveTo>
                    <a:pt x="8" y="105"/>
                  </a:moveTo>
                  <a:cubicBezTo>
                    <a:pt x="14" y="111"/>
                    <a:pt x="10" y="108"/>
                    <a:pt x="21" y="106"/>
                  </a:cubicBezTo>
                  <a:cubicBezTo>
                    <a:pt x="32" y="104"/>
                    <a:pt x="76" y="101"/>
                    <a:pt x="120" y="113"/>
                  </a:cubicBezTo>
                  <a:cubicBezTo>
                    <a:pt x="164" y="126"/>
                    <a:pt x="203" y="149"/>
                    <a:pt x="206" y="171"/>
                  </a:cubicBezTo>
                  <a:cubicBezTo>
                    <a:pt x="206" y="171"/>
                    <a:pt x="202" y="151"/>
                    <a:pt x="197" y="145"/>
                  </a:cubicBezTo>
                  <a:cubicBezTo>
                    <a:pt x="185" y="128"/>
                    <a:pt x="162" y="113"/>
                    <a:pt x="125" y="102"/>
                  </a:cubicBezTo>
                  <a:cubicBezTo>
                    <a:pt x="82" y="90"/>
                    <a:pt x="40" y="93"/>
                    <a:pt x="31" y="95"/>
                  </a:cubicBezTo>
                  <a:cubicBezTo>
                    <a:pt x="28" y="95"/>
                    <a:pt x="26" y="96"/>
                    <a:pt x="25" y="96"/>
                  </a:cubicBezTo>
                  <a:cubicBezTo>
                    <a:pt x="25" y="96"/>
                    <a:pt x="18" y="95"/>
                    <a:pt x="14" y="9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8"/>
                    <a:pt x="37" y="6"/>
                    <a:pt x="35" y="4"/>
                  </a:cubicBezTo>
                  <a:cubicBezTo>
                    <a:pt x="31" y="0"/>
                    <a:pt x="29" y="5"/>
                    <a:pt x="29" y="5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0" y="98"/>
                    <a:pt x="5" y="101"/>
                    <a:pt x="8" y="105"/>
                  </a:cubicBezTo>
                  <a:close/>
                </a:path>
              </a:pathLst>
            </a:custGeom>
            <a:solidFill>
              <a:srgbClr val="FB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0" name="Freeform 115">
              <a:extLst>
                <a:ext uri="{FF2B5EF4-FFF2-40B4-BE49-F238E27FC236}">
                  <a16:creationId xmlns:a16="http://schemas.microsoft.com/office/drawing/2014/main" id="{1B38C483-CDAD-44EE-9795-E61CB76E6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938"/>
              <a:ext cx="315" cy="143"/>
            </a:xfrm>
            <a:custGeom>
              <a:avLst/>
              <a:gdLst>
                <a:gd name="T0" fmla="*/ 0 w 187"/>
                <a:gd name="T1" fmla="*/ 22 h 85"/>
                <a:gd name="T2" fmla="*/ 494 w 187"/>
                <a:gd name="T3" fmla="*/ 57 h 85"/>
                <a:gd name="T4" fmla="*/ 894 w 187"/>
                <a:gd name="T5" fmla="*/ 294 h 85"/>
                <a:gd name="T6" fmla="*/ 364 w 187"/>
                <a:gd name="T7" fmla="*/ 278 h 85"/>
                <a:gd name="T8" fmla="*/ 0 w 187"/>
                <a:gd name="T9" fmla="*/ 22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85">
                  <a:moveTo>
                    <a:pt x="0" y="5"/>
                  </a:moveTo>
                  <a:cubicBezTo>
                    <a:pt x="12" y="3"/>
                    <a:pt x="59" y="0"/>
                    <a:pt x="103" y="12"/>
                  </a:cubicBezTo>
                  <a:cubicBezTo>
                    <a:pt x="142" y="24"/>
                    <a:pt x="177" y="43"/>
                    <a:pt x="187" y="62"/>
                  </a:cubicBezTo>
                  <a:cubicBezTo>
                    <a:pt x="177" y="73"/>
                    <a:pt x="147" y="85"/>
                    <a:pt x="76" y="58"/>
                  </a:cubicBezTo>
                  <a:cubicBezTo>
                    <a:pt x="28" y="39"/>
                    <a:pt x="3" y="18"/>
                    <a:pt x="0" y="5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1" name="Freeform 116">
              <a:extLst>
                <a:ext uri="{FF2B5EF4-FFF2-40B4-BE49-F238E27FC236}">
                  <a16:creationId xmlns:a16="http://schemas.microsoft.com/office/drawing/2014/main" id="{79AECF24-6B94-4DFA-9C0F-C8A969C29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944"/>
              <a:ext cx="79" cy="63"/>
            </a:xfrm>
            <a:custGeom>
              <a:avLst/>
              <a:gdLst>
                <a:gd name="T0" fmla="*/ 224 w 47"/>
                <a:gd name="T1" fmla="*/ 182 h 37"/>
                <a:gd name="T2" fmla="*/ 124 w 47"/>
                <a:gd name="T3" fmla="*/ 119 h 37"/>
                <a:gd name="T4" fmla="*/ 57 w 47"/>
                <a:gd name="T5" fmla="*/ 92 h 37"/>
                <a:gd name="T6" fmla="*/ 22 w 47"/>
                <a:gd name="T7" fmla="*/ 112 h 37"/>
                <a:gd name="T8" fmla="*/ 0 w 47"/>
                <a:gd name="T9" fmla="*/ 128 h 37"/>
                <a:gd name="T10" fmla="*/ 8 w 47"/>
                <a:gd name="T11" fmla="*/ 92 h 37"/>
                <a:gd name="T12" fmla="*/ 22 w 47"/>
                <a:gd name="T13" fmla="*/ 44 h 37"/>
                <a:gd name="T14" fmla="*/ 34 w 47"/>
                <a:gd name="T15" fmla="*/ 9 h 37"/>
                <a:gd name="T16" fmla="*/ 82 w 47"/>
                <a:gd name="T17" fmla="*/ 29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37">
                  <a:moveTo>
                    <a:pt x="47" y="37"/>
                  </a:moveTo>
                  <a:cubicBezTo>
                    <a:pt x="41" y="32"/>
                    <a:pt x="33" y="28"/>
                    <a:pt x="26" y="24"/>
                  </a:cubicBezTo>
                  <a:cubicBezTo>
                    <a:pt x="21" y="21"/>
                    <a:pt x="18" y="18"/>
                    <a:pt x="12" y="19"/>
                  </a:cubicBezTo>
                  <a:cubicBezTo>
                    <a:pt x="9" y="19"/>
                    <a:pt x="7" y="21"/>
                    <a:pt x="5" y="23"/>
                  </a:cubicBezTo>
                  <a:cubicBezTo>
                    <a:pt x="3" y="24"/>
                    <a:pt x="2" y="27"/>
                    <a:pt x="0" y="26"/>
                  </a:cubicBezTo>
                  <a:cubicBezTo>
                    <a:pt x="0" y="23"/>
                    <a:pt x="2" y="21"/>
                    <a:pt x="2" y="19"/>
                  </a:cubicBezTo>
                  <a:cubicBezTo>
                    <a:pt x="3" y="15"/>
                    <a:pt x="4" y="12"/>
                    <a:pt x="5" y="9"/>
                  </a:cubicBezTo>
                  <a:cubicBezTo>
                    <a:pt x="6" y="7"/>
                    <a:pt x="5" y="3"/>
                    <a:pt x="7" y="2"/>
                  </a:cubicBezTo>
                  <a:cubicBezTo>
                    <a:pt x="9" y="0"/>
                    <a:pt x="15" y="4"/>
                    <a:pt x="17" y="6"/>
                  </a:cubicBezTo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2" name="Freeform 117">
              <a:extLst>
                <a:ext uri="{FF2B5EF4-FFF2-40B4-BE49-F238E27FC236}">
                  <a16:creationId xmlns:a16="http://schemas.microsoft.com/office/drawing/2014/main" id="{78BDFFD5-2CB7-4335-AE5C-58EACE32F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943"/>
              <a:ext cx="243" cy="84"/>
            </a:xfrm>
            <a:custGeom>
              <a:avLst/>
              <a:gdLst>
                <a:gd name="T0" fmla="*/ 0 w 144"/>
                <a:gd name="T1" fmla="*/ 0 h 50"/>
                <a:gd name="T2" fmla="*/ 356 w 144"/>
                <a:gd name="T3" fmla="*/ 42 h 50"/>
                <a:gd name="T4" fmla="*/ 692 w 144"/>
                <a:gd name="T5" fmla="*/ 203 h 50"/>
                <a:gd name="T6" fmla="*/ 0 w 14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50">
                  <a:moveTo>
                    <a:pt x="0" y="0"/>
                  </a:moveTo>
                  <a:cubicBezTo>
                    <a:pt x="20" y="0"/>
                    <a:pt x="47" y="2"/>
                    <a:pt x="74" y="9"/>
                  </a:cubicBezTo>
                  <a:cubicBezTo>
                    <a:pt x="102" y="17"/>
                    <a:pt x="128" y="30"/>
                    <a:pt x="144" y="43"/>
                  </a:cubicBezTo>
                  <a:cubicBezTo>
                    <a:pt x="106" y="50"/>
                    <a:pt x="23" y="26"/>
                    <a:pt x="0" y="0"/>
                  </a:cubicBezTo>
                  <a:close/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3" name="Freeform 118">
              <a:extLst>
                <a:ext uri="{FF2B5EF4-FFF2-40B4-BE49-F238E27FC236}">
                  <a16:creationId xmlns:a16="http://schemas.microsoft.com/office/drawing/2014/main" id="{757F401C-9F21-4E26-BC75-FE4F0E061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793"/>
              <a:ext cx="170" cy="168"/>
            </a:xfrm>
            <a:custGeom>
              <a:avLst/>
              <a:gdLst>
                <a:gd name="T0" fmla="*/ 424 w 101"/>
                <a:gd name="T1" fmla="*/ 474 h 100"/>
                <a:gd name="T2" fmla="*/ 476 w 101"/>
                <a:gd name="T3" fmla="*/ 270 h 100"/>
                <a:gd name="T4" fmla="*/ 0 w 101"/>
                <a:gd name="T5" fmla="*/ 0 h 100"/>
                <a:gd name="T6" fmla="*/ 424 w 101"/>
                <a:gd name="T7" fmla="*/ 474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00">
                  <a:moveTo>
                    <a:pt x="89" y="100"/>
                  </a:moveTo>
                  <a:cubicBezTo>
                    <a:pt x="89" y="100"/>
                    <a:pt x="99" y="61"/>
                    <a:pt x="100" y="57"/>
                  </a:cubicBezTo>
                  <a:cubicBezTo>
                    <a:pt x="101" y="54"/>
                    <a:pt x="67" y="11"/>
                    <a:pt x="0" y="0"/>
                  </a:cubicBezTo>
                  <a:cubicBezTo>
                    <a:pt x="38" y="15"/>
                    <a:pt x="100" y="51"/>
                    <a:pt x="89" y="100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4" name="Freeform 119">
              <a:extLst>
                <a:ext uri="{FF2B5EF4-FFF2-40B4-BE49-F238E27FC236}">
                  <a16:creationId xmlns:a16="http://schemas.microsoft.com/office/drawing/2014/main" id="{E7ACB367-004E-4FBD-90F5-9C9488F59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1563"/>
              <a:ext cx="303" cy="67"/>
            </a:xfrm>
            <a:custGeom>
              <a:avLst/>
              <a:gdLst>
                <a:gd name="T0" fmla="*/ 0 w 180"/>
                <a:gd name="T1" fmla="*/ 188 h 40"/>
                <a:gd name="T2" fmla="*/ 29 w 180"/>
                <a:gd name="T3" fmla="*/ 8 h 40"/>
                <a:gd name="T4" fmla="*/ 232 w 180"/>
                <a:gd name="T5" fmla="*/ 37 h 40"/>
                <a:gd name="T6" fmla="*/ 539 w 180"/>
                <a:gd name="T7" fmla="*/ 13 h 40"/>
                <a:gd name="T8" fmla="*/ 859 w 180"/>
                <a:gd name="T9" fmla="*/ 37 h 40"/>
                <a:gd name="T10" fmla="*/ 567 w 180"/>
                <a:gd name="T11" fmla="*/ 62 h 40"/>
                <a:gd name="T12" fmla="*/ 253 w 180"/>
                <a:gd name="T13" fmla="*/ 95 h 40"/>
                <a:gd name="T14" fmla="*/ 54 w 180"/>
                <a:gd name="T15" fmla="*/ 90 h 40"/>
                <a:gd name="T16" fmla="*/ 0 w 180"/>
                <a:gd name="T17" fmla="*/ 188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40">
                  <a:moveTo>
                    <a:pt x="0" y="40"/>
                  </a:moveTo>
                  <a:cubicBezTo>
                    <a:pt x="1" y="21"/>
                    <a:pt x="2" y="5"/>
                    <a:pt x="6" y="2"/>
                  </a:cubicBezTo>
                  <a:cubicBezTo>
                    <a:pt x="10" y="0"/>
                    <a:pt x="28" y="9"/>
                    <a:pt x="49" y="8"/>
                  </a:cubicBezTo>
                  <a:cubicBezTo>
                    <a:pt x="71" y="8"/>
                    <a:pt x="99" y="2"/>
                    <a:pt x="113" y="3"/>
                  </a:cubicBezTo>
                  <a:cubicBezTo>
                    <a:pt x="127" y="4"/>
                    <a:pt x="169" y="9"/>
                    <a:pt x="180" y="8"/>
                  </a:cubicBezTo>
                  <a:cubicBezTo>
                    <a:pt x="153" y="11"/>
                    <a:pt x="137" y="12"/>
                    <a:pt x="119" y="13"/>
                  </a:cubicBezTo>
                  <a:cubicBezTo>
                    <a:pt x="100" y="14"/>
                    <a:pt x="74" y="22"/>
                    <a:pt x="53" y="20"/>
                  </a:cubicBezTo>
                  <a:cubicBezTo>
                    <a:pt x="31" y="19"/>
                    <a:pt x="17" y="12"/>
                    <a:pt x="11" y="19"/>
                  </a:cubicBezTo>
                  <a:cubicBezTo>
                    <a:pt x="5" y="26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FB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5" name="Freeform 120">
              <a:extLst>
                <a:ext uri="{FF2B5EF4-FFF2-40B4-BE49-F238E27FC236}">
                  <a16:creationId xmlns:a16="http://schemas.microsoft.com/office/drawing/2014/main" id="{58A5A340-1EA5-48BF-806A-FC3FED7DA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571"/>
              <a:ext cx="91" cy="17"/>
            </a:xfrm>
            <a:custGeom>
              <a:avLst/>
              <a:gdLst>
                <a:gd name="T0" fmla="*/ 57 w 54"/>
                <a:gd name="T1" fmla="*/ 26 h 10"/>
                <a:gd name="T2" fmla="*/ 258 w 54"/>
                <a:gd name="T3" fmla="*/ 20 h 10"/>
                <a:gd name="T4" fmla="*/ 153 w 54"/>
                <a:gd name="T5" fmla="*/ 26 h 10"/>
                <a:gd name="T6" fmla="*/ 83 w 54"/>
                <a:gd name="T7" fmla="*/ 44 h 10"/>
                <a:gd name="T8" fmla="*/ 0 w 54"/>
                <a:gd name="T9" fmla="*/ 4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0">
                  <a:moveTo>
                    <a:pt x="12" y="5"/>
                  </a:moveTo>
                  <a:cubicBezTo>
                    <a:pt x="27" y="2"/>
                    <a:pt x="39" y="0"/>
                    <a:pt x="54" y="4"/>
                  </a:cubicBezTo>
                  <a:cubicBezTo>
                    <a:pt x="47" y="4"/>
                    <a:pt x="39" y="4"/>
                    <a:pt x="32" y="5"/>
                  </a:cubicBezTo>
                  <a:cubicBezTo>
                    <a:pt x="27" y="6"/>
                    <a:pt x="22" y="8"/>
                    <a:pt x="17" y="9"/>
                  </a:cubicBezTo>
                  <a:cubicBezTo>
                    <a:pt x="11" y="9"/>
                    <a:pt x="6" y="8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6" name="Freeform 121">
              <a:extLst>
                <a:ext uri="{FF2B5EF4-FFF2-40B4-BE49-F238E27FC236}">
                  <a16:creationId xmlns:a16="http://schemas.microsoft.com/office/drawing/2014/main" id="{11A6F3B4-E34F-4805-BA69-2FB92A756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1570"/>
              <a:ext cx="59" cy="23"/>
            </a:xfrm>
            <a:custGeom>
              <a:avLst/>
              <a:gdLst>
                <a:gd name="T0" fmla="*/ 13 w 35"/>
                <a:gd name="T1" fmla="*/ 62 h 14"/>
                <a:gd name="T2" fmla="*/ 67 w 35"/>
                <a:gd name="T3" fmla="*/ 13 h 14"/>
                <a:gd name="T4" fmla="*/ 167 w 35"/>
                <a:gd name="T5" fmla="*/ 41 h 14"/>
                <a:gd name="T6" fmla="*/ 29 w 35"/>
                <a:gd name="T7" fmla="*/ 4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4">
                  <a:moveTo>
                    <a:pt x="3" y="14"/>
                  </a:moveTo>
                  <a:cubicBezTo>
                    <a:pt x="0" y="6"/>
                    <a:pt x="7" y="0"/>
                    <a:pt x="14" y="3"/>
                  </a:cubicBezTo>
                  <a:cubicBezTo>
                    <a:pt x="21" y="5"/>
                    <a:pt x="28" y="7"/>
                    <a:pt x="35" y="9"/>
                  </a:cubicBezTo>
                  <a:cubicBezTo>
                    <a:pt x="31" y="8"/>
                    <a:pt x="6" y="7"/>
                    <a:pt x="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7" name="Freeform 122">
              <a:extLst>
                <a:ext uri="{FF2B5EF4-FFF2-40B4-BE49-F238E27FC236}">
                  <a16:creationId xmlns:a16="http://schemas.microsoft.com/office/drawing/2014/main" id="{E7772915-4A61-4A73-87B0-8688CA2EA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1580"/>
              <a:ext cx="16" cy="8"/>
            </a:xfrm>
            <a:custGeom>
              <a:avLst/>
              <a:gdLst>
                <a:gd name="T0" fmla="*/ 16 w 9"/>
                <a:gd name="T1" fmla="*/ 5 h 5"/>
                <a:gd name="T2" fmla="*/ 7 w 9"/>
                <a:gd name="T3" fmla="*/ 21 h 5"/>
                <a:gd name="T4" fmla="*/ 50 w 9"/>
                <a:gd name="T5" fmla="*/ 21 h 5"/>
                <a:gd name="T6" fmla="*/ 37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3" y="1"/>
                  </a:moveTo>
                  <a:cubicBezTo>
                    <a:pt x="2" y="2"/>
                    <a:pt x="0" y="3"/>
                    <a:pt x="1" y="5"/>
                  </a:cubicBezTo>
                  <a:cubicBezTo>
                    <a:pt x="4" y="5"/>
                    <a:pt x="6" y="5"/>
                    <a:pt x="9" y="5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8" name="Freeform 123">
              <a:extLst>
                <a:ext uri="{FF2B5EF4-FFF2-40B4-BE49-F238E27FC236}">
                  <a16:creationId xmlns:a16="http://schemas.microsoft.com/office/drawing/2014/main" id="{3ACAC00A-AC95-4635-BF15-192F59BB1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576"/>
              <a:ext cx="372" cy="110"/>
            </a:xfrm>
            <a:custGeom>
              <a:avLst/>
              <a:gdLst>
                <a:gd name="T0" fmla="*/ 0 w 221"/>
                <a:gd name="T1" fmla="*/ 257 h 65"/>
                <a:gd name="T2" fmla="*/ 76 w 221"/>
                <a:gd name="T3" fmla="*/ 281 h 65"/>
                <a:gd name="T4" fmla="*/ 258 w 221"/>
                <a:gd name="T5" fmla="*/ 261 h 65"/>
                <a:gd name="T6" fmla="*/ 544 w 221"/>
                <a:gd name="T7" fmla="*/ 281 h 65"/>
                <a:gd name="T8" fmla="*/ 887 w 221"/>
                <a:gd name="T9" fmla="*/ 261 h 65"/>
                <a:gd name="T10" fmla="*/ 1032 w 221"/>
                <a:gd name="T11" fmla="*/ 281 h 65"/>
                <a:gd name="T12" fmla="*/ 1034 w 221"/>
                <a:gd name="T13" fmla="*/ 0 h 65"/>
                <a:gd name="T14" fmla="*/ 864 w 221"/>
                <a:gd name="T15" fmla="*/ 183 h 65"/>
                <a:gd name="T16" fmla="*/ 559 w 221"/>
                <a:gd name="T17" fmla="*/ 232 h 65"/>
                <a:gd name="T18" fmla="*/ 237 w 221"/>
                <a:gd name="T19" fmla="*/ 190 h 65"/>
                <a:gd name="T20" fmla="*/ 82 w 221"/>
                <a:gd name="T21" fmla="*/ 244 h 65"/>
                <a:gd name="T22" fmla="*/ 0 w 221"/>
                <a:gd name="T23" fmla="*/ 257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1" h="65">
                  <a:moveTo>
                    <a:pt x="0" y="53"/>
                  </a:moveTo>
                  <a:cubicBezTo>
                    <a:pt x="2" y="64"/>
                    <a:pt x="5" y="62"/>
                    <a:pt x="16" y="58"/>
                  </a:cubicBezTo>
                  <a:cubicBezTo>
                    <a:pt x="26" y="55"/>
                    <a:pt x="36" y="52"/>
                    <a:pt x="54" y="54"/>
                  </a:cubicBezTo>
                  <a:cubicBezTo>
                    <a:pt x="72" y="55"/>
                    <a:pt x="90" y="59"/>
                    <a:pt x="114" y="58"/>
                  </a:cubicBezTo>
                  <a:cubicBezTo>
                    <a:pt x="138" y="56"/>
                    <a:pt x="171" y="51"/>
                    <a:pt x="186" y="54"/>
                  </a:cubicBezTo>
                  <a:cubicBezTo>
                    <a:pt x="202" y="58"/>
                    <a:pt x="212" y="65"/>
                    <a:pt x="216" y="58"/>
                  </a:cubicBezTo>
                  <a:cubicBezTo>
                    <a:pt x="220" y="52"/>
                    <a:pt x="221" y="9"/>
                    <a:pt x="217" y="0"/>
                  </a:cubicBezTo>
                  <a:cubicBezTo>
                    <a:pt x="218" y="23"/>
                    <a:pt x="206" y="34"/>
                    <a:pt x="181" y="38"/>
                  </a:cubicBezTo>
                  <a:cubicBezTo>
                    <a:pt x="156" y="42"/>
                    <a:pt x="137" y="42"/>
                    <a:pt x="117" y="48"/>
                  </a:cubicBezTo>
                  <a:cubicBezTo>
                    <a:pt x="97" y="54"/>
                    <a:pt x="68" y="38"/>
                    <a:pt x="50" y="39"/>
                  </a:cubicBezTo>
                  <a:cubicBezTo>
                    <a:pt x="33" y="40"/>
                    <a:pt x="26" y="44"/>
                    <a:pt x="17" y="50"/>
                  </a:cubicBezTo>
                  <a:cubicBezTo>
                    <a:pt x="8" y="55"/>
                    <a:pt x="0" y="58"/>
                    <a:pt x="0" y="53"/>
                  </a:cubicBezTo>
                  <a:close/>
                </a:path>
              </a:pathLst>
            </a:custGeom>
            <a:solidFill>
              <a:srgbClr val="E2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9" name="Freeform 124">
              <a:extLst>
                <a:ext uri="{FF2B5EF4-FFF2-40B4-BE49-F238E27FC236}">
                  <a16:creationId xmlns:a16="http://schemas.microsoft.com/office/drawing/2014/main" id="{4DEAB249-AC7A-4045-9798-74D39C7E6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1655"/>
              <a:ext cx="143" cy="19"/>
            </a:xfrm>
            <a:custGeom>
              <a:avLst/>
              <a:gdLst>
                <a:gd name="T0" fmla="*/ 0 w 85"/>
                <a:gd name="T1" fmla="*/ 57 h 11"/>
                <a:gd name="T2" fmla="*/ 232 w 85"/>
                <a:gd name="T3" fmla="*/ 36 h 11"/>
                <a:gd name="T4" fmla="*/ 405 w 85"/>
                <a:gd name="T5" fmla="*/ 57 h 11"/>
                <a:gd name="T6" fmla="*/ 187 w 85"/>
                <a:gd name="T7" fmla="*/ 5 h 11"/>
                <a:gd name="T8" fmla="*/ 0 w 85"/>
                <a:gd name="T9" fmla="*/ 5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">
                  <a:moveTo>
                    <a:pt x="0" y="11"/>
                  </a:moveTo>
                  <a:cubicBezTo>
                    <a:pt x="16" y="4"/>
                    <a:pt x="30" y="5"/>
                    <a:pt x="49" y="7"/>
                  </a:cubicBezTo>
                  <a:cubicBezTo>
                    <a:pt x="68" y="9"/>
                    <a:pt x="79" y="11"/>
                    <a:pt x="85" y="11"/>
                  </a:cubicBezTo>
                  <a:cubicBezTo>
                    <a:pt x="71" y="8"/>
                    <a:pt x="53" y="1"/>
                    <a:pt x="39" y="1"/>
                  </a:cubicBezTo>
                  <a:cubicBezTo>
                    <a:pt x="26" y="0"/>
                    <a:pt x="8" y="6"/>
                    <a:pt x="0" y="11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0" name="Freeform 125">
              <a:extLst>
                <a:ext uri="{FF2B5EF4-FFF2-40B4-BE49-F238E27FC236}">
                  <a16:creationId xmlns:a16="http://schemas.microsoft.com/office/drawing/2014/main" id="{DB43A6D2-5CFF-468B-B433-96913BB2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620"/>
              <a:ext cx="136" cy="64"/>
            </a:xfrm>
            <a:custGeom>
              <a:avLst/>
              <a:gdLst>
                <a:gd name="T0" fmla="*/ 0 w 81"/>
                <a:gd name="T1" fmla="*/ 140 h 38"/>
                <a:gd name="T2" fmla="*/ 217 w 81"/>
                <a:gd name="T3" fmla="*/ 133 h 38"/>
                <a:gd name="T4" fmla="*/ 356 w 81"/>
                <a:gd name="T5" fmla="*/ 162 h 38"/>
                <a:gd name="T6" fmla="*/ 378 w 81"/>
                <a:gd name="T7" fmla="*/ 0 h 38"/>
                <a:gd name="T8" fmla="*/ 316 w 81"/>
                <a:gd name="T9" fmla="*/ 120 h 38"/>
                <a:gd name="T10" fmla="*/ 170 w 81"/>
                <a:gd name="T11" fmla="*/ 99 h 38"/>
                <a:gd name="T12" fmla="*/ 0 w 81"/>
                <a:gd name="T13" fmla="*/ 14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38">
                  <a:moveTo>
                    <a:pt x="0" y="29"/>
                  </a:moveTo>
                  <a:cubicBezTo>
                    <a:pt x="15" y="27"/>
                    <a:pt x="29" y="24"/>
                    <a:pt x="46" y="28"/>
                  </a:cubicBezTo>
                  <a:cubicBezTo>
                    <a:pt x="63" y="32"/>
                    <a:pt x="70" y="38"/>
                    <a:pt x="75" y="34"/>
                  </a:cubicBezTo>
                  <a:cubicBezTo>
                    <a:pt x="80" y="30"/>
                    <a:pt x="81" y="5"/>
                    <a:pt x="80" y="0"/>
                  </a:cubicBezTo>
                  <a:cubicBezTo>
                    <a:pt x="79" y="15"/>
                    <a:pt x="74" y="26"/>
                    <a:pt x="67" y="25"/>
                  </a:cubicBezTo>
                  <a:cubicBezTo>
                    <a:pt x="60" y="25"/>
                    <a:pt x="51" y="19"/>
                    <a:pt x="36" y="21"/>
                  </a:cubicBezTo>
                  <a:cubicBezTo>
                    <a:pt x="21" y="22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1" name="Freeform 126">
              <a:extLst>
                <a:ext uri="{FF2B5EF4-FFF2-40B4-BE49-F238E27FC236}">
                  <a16:creationId xmlns:a16="http://schemas.microsoft.com/office/drawing/2014/main" id="{A86D5ED6-0AAE-43FB-AD8B-1305733D0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60"/>
              <a:ext cx="19" cy="20"/>
            </a:xfrm>
            <a:custGeom>
              <a:avLst/>
              <a:gdLst>
                <a:gd name="T0" fmla="*/ 14 w 19"/>
                <a:gd name="T1" fmla="*/ 20 h 20"/>
                <a:gd name="T2" fmla="*/ 19 w 19"/>
                <a:gd name="T3" fmla="*/ 11 h 20"/>
                <a:gd name="T4" fmla="*/ 14 w 19"/>
                <a:gd name="T5" fmla="*/ 1 h 20"/>
                <a:gd name="T6" fmla="*/ 0 w 19"/>
                <a:gd name="T7" fmla="*/ 0 h 20"/>
                <a:gd name="T8" fmla="*/ 10 w 19"/>
                <a:gd name="T9" fmla="*/ 5 h 20"/>
                <a:gd name="T10" fmla="*/ 14 w 19"/>
                <a:gd name="T11" fmla="*/ 13 h 20"/>
                <a:gd name="T12" fmla="*/ 14 w 19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0">
                  <a:moveTo>
                    <a:pt x="14" y="20"/>
                  </a:moveTo>
                  <a:lnTo>
                    <a:pt x="19" y="11"/>
                  </a:lnTo>
                  <a:lnTo>
                    <a:pt x="14" y="1"/>
                  </a:lnTo>
                  <a:lnTo>
                    <a:pt x="0" y="0"/>
                  </a:lnTo>
                  <a:lnTo>
                    <a:pt x="10" y="5"/>
                  </a:lnTo>
                  <a:lnTo>
                    <a:pt x="14" y="13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2" name="Freeform 127">
              <a:extLst>
                <a:ext uri="{FF2B5EF4-FFF2-40B4-BE49-F238E27FC236}">
                  <a16:creationId xmlns:a16="http://schemas.microsoft.com/office/drawing/2014/main" id="{D60884CD-A679-4628-A2C5-BFF84EF27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060"/>
              <a:ext cx="55" cy="37"/>
            </a:xfrm>
            <a:custGeom>
              <a:avLst/>
              <a:gdLst>
                <a:gd name="T0" fmla="*/ 153 w 33"/>
                <a:gd name="T1" fmla="*/ 22 h 22"/>
                <a:gd name="T2" fmla="*/ 42 w 33"/>
                <a:gd name="T3" fmla="*/ 5 h 22"/>
                <a:gd name="T4" fmla="*/ 13 w 33"/>
                <a:gd name="T5" fmla="*/ 42 h 22"/>
                <a:gd name="T6" fmla="*/ 0 w 33"/>
                <a:gd name="T7" fmla="*/ 104 h 22"/>
                <a:gd name="T8" fmla="*/ 50 w 33"/>
                <a:gd name="T9" fmla="*/ 22 h 22"/>
                <a:gd name="T10" fmla="*/ 153 w 33"/>
                <a:gd name="T11" fmla="*/ 2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2">
                  <a:moveTo>
                    <a:pt x="33" y="5"/>
                  </a:moveTo>
                  <a:cubicBezTo>
                    <a:pt x="26" y="2"/>
                    <a:pt x="13" y="0"/>
                    <a:pt x="9" y="1"/>
                  </a:cubicBezTo>
                  <a:cubicBezTo>
                    <a:pt x="5" y="2"/>
                    <a:pt x="5" y="4"/>
                    <a:pt x="3" y="9"/>
                  </a:cubicBezTo>
                  <a:cubicBezTo>
                    <a:pt x="2" y="15"/>
                    <a:pt x="0" y="22"/>
                    <a:pt x="0" y="22"/>
                  </a:cubicBezTo>
                  <a:cubicBezTo>
                    <a:pt x="3" y="16"/>
                    <a:pt x="6" y="7"/>
                    <a:pt x="11" y="5"/>
                  </a:cubicBezTo>
                  <a:cubicBezTo>
                    <a:pt x="17" y="3"/>
                    <a:pt x="33" y="5"/>
                    <a:pt x="3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3" name="Freeform 128">
              <a:extLst>
                <a:ext uri="{FF2B5EF4-FFF2-40B4-BE49-F238E27FC236}">
                  <a16:creationId xmlns:a16="http://schemas.microsoft.com/office/drawing/2014/main" id="{4E944B96-1C60-4276-8B8D-7BB3A93A5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121"/>
              <a:ext cx="109" cy="375"/>
            </a:xfrm>
            <a:custGeom>
              <a:avLst/>
              <a:gdLst>
                <a:gd name="T0" fmla="*/ 0 w 65"/>
                <a:gd name="T1" fmla="*/ 1061 h 223"/>
                <a:gd name="T2" fmla="*/ 236 w 65"/>
                <a:gd name="T3" fmla="*/ 20 h 223"/>
                <a:gd name="T4" fmla="*/ 307 w 65"/>
                <a:gd name="T5" fmla="*/ 22 h 223"/>
                <a:gd name="T6" fmla="*/ 250 w 65"/>
                <a:gd name="T7" fmla="*/ 76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23">
                  <a:moveTo>
                    <a:pt x="0" y="223"/>
                  </a:moveTo>
                  <a:cubicBezTo>
                    <a:pt x="0" y="223"/>
                    <a:pt x="49" y="9"/>
                    <a:pt x="50" y="4"/>
                  </a:cubicBezTo>
                  <a:cubicBezTo>
                    <a:pt x="51" y="0"/>
                    <a:pt x="56" y="4"/>
                    <a:pt x="65" y="5"/>
                  </a:cubicBezTo>
                  <a:cubicBezTo>
                    <a:pt x="58" y="6"/>
                    <a:pt x="55" y="9"/>
                    <a:pt x="5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4" name="Freeform 129">
              <a:extLst>
                <a:ext uri="{FF2B5EF4-FFF2-40B4-BE49-F238E27FC236}">
                  <a16:creationId xmlns:a16="http://schemas.microsoft.com/office/drawing/2014/main" id="{F5AAA236-445E-4E50-AA4E-3DBD66A8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726"/>
              <a:ext cx="25" cy="1619"/>
            </a:xfrm>
            <a:custGeom>
              <a:avLst/>
              <a:gdLst>
                <a:gd name="T0" fmla="*/ 63 w 15"/>
                <a:gd name="T1" fmla="*/ 0 h 963"/>
                <a:gd name="T2" fmla="*/ 70 w 15"/>
                <a:gd name="T3" fmla="*/ 4553 h 963"/>
                <a:gd name="T4" fmla="*/ 0 w 15"/>
                <a:gd name="T5" fmla="*/ 4568 h 963"/>
                <a:gd name="T6" fmla="*/ 37 w 15"/>
                <a:gd name="T7" fmla="*/ 4499 h 9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63">
                  <a:moveTo>
                    <a:pt x="14" y="0"/>
                  </a:moveTo>
                  <a:cubicBezTo>
                    <a:pt x="14" y="0"/>
                    <a:pt x="15" y="954"/>
                    <a:pt x="15" y="958"/>
                  </a:cubicBezTo>
                  <a:cubicBezTo>
                    <a:pt x="15" y="963"/>
                    <a:pt x="9" y="959"/>
                    <a:pt x="0" y="961"/>
                  </a:cubicBezTo>
                  <a:cubicBezTo>
                    <a:pt x="6" y="958"/>
                    <a:pt x="8" y="954"/>
                    <a:pt x="8" y="947"/>
                  </a:cubicBezTo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5" name="Freeform 130">
              <a:extLst>
                <a:ext uri="{FF2B5EF4-FFF2-40B4-BE49-F238E27FC236}">
                  <a16:creationId xmlns:a16="http://schemas.microsoft.com/office/drawing/2014/main" id="{636B5F9A-70DA-4E72-9FDB-59AF05E15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3410"/>
              <a:ext cx="26" cy="311"/>
            </a:xfrm>
            <a:custGeom>
              <a:avLst/>
              <a:gdLst>
                <a:gd name="T0" fmla="*/ 9 w 15"/>
                <a:gd name="T1" fmla="*/ 879 h 185"/>
                <a:gd name="T2" fmla="*/ 0 w 15"/>
                <a:gd name="T3" fmla="*/ 20 h 185"/>
                <a:gd name="T4" fmla="*/ 78 w 15"/>
                <a:gd name="T5" fmla="*/ 8 h 185"/>
                <a:gd name="T6" fmla="*/ 36 w 15"/>
                <a:gd name="T7" fmla="*/ 71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5">
                  <a:moveTo>
                    <a:pt x="2" y="185"/>
                  </a:moveTo>
                  <a:cubicBezTo>
                    <a:pt x="2" y="185"/>
                    <a:pt x="0" y="9"/>
                    <a:pt x="0" y="4"/>
                  </a:cubicBezTo>
                  <a:cubicBezTo>
                    <a:pt x="0" y="0"/>
                    <a:pt x="6" y="3"/>
                    <a:pt x="15" y="2"/>
                  </a:cubicBezTo>
                  <a:cubicBezTo>
                    <a:pt x="9" y="4"/>
                    <a:pt x="8" y="9"/>
                    <a:pt x="7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6" name="Freeform 131">
              <a:extLst>
                <a:ext uri="{FF2B5EF4-FFF2-40B4-BE49-F238E27FC236}">
                  <a16:creationId xmlns:a16="http://schemas.microsoft.com/office/drawing/2014/main" id="{66E746B1-7086-4A75-AE6B-FCDE37E69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597"/>
              <a:ext cx="32" cy="35"/>
            </a:xfrm>
            <a:custGeom>
              <a:avLst/>
              <a:gdLst>
                <a:gd name="T0" fmla="*/ 0 w 19"/>
                <a:gd name="T1" fmla="*/ 0 h 21"/>
                <a:gd name="T2" fmla="*/ 54 w 19"/>
                <a:gd name="T3" fmla="*/ 0 h 21"/>
                <a:gd name="T4" fmla="*/ 91 w 19"/>
                <a:gd name="T5" fmla="*/ 42 h 21"/>
                <a:gd name="T6" fmla="*/ 91 w 19"/>
                <a:gd name="T7" fmla="*/ 97 h 21"/>
                <a:gd name="T8" fmla="*/ 54 w 19"/>
                <a:gd name="T9" fmla="*/ 13 h 21"/>
                <a:gd name="T10" fmla="*/ 0 w 19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0" y="0"/>
                    <a:pt x="7" y="0"/>
                    <a:pt x="11" y="0"/>
                  </a:cubicBezTo>
                  <a:cubicBezTo>
                    <a:pt x="15" y="0"/>
                    <a:pt x="19" y="2"/>
                    <a:pt x="19" y="9"/>
                  </a:cubicBezTo>
                  <a:cubicBezTo>
                    <a:pt x="19" y="17"/>
                    <a:pt x="19" y="21"/>
                    <a:pt x="19" y="21"/>
                  </a:cubicBezTo>
                  <a:cubicBezTo>
                    <a:pt x="18" y="12"/>
                    <a:pt x="15" y="5"/>
                    <a:pt x="11" y="3"/>
                  </a:cubicBezTo>
                  <a:cubicBezTo>
                    <a:pt x="6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7" name="Freeform 132">
              <a:extLst>
                <a:ext uri="{FF2B5EF4-FFF2-40B4-BE49-F238E27FC236}">
                  <a16:creationId xmlns:a16="http://schemas.microsoft.com/office/drawing/2014/main" id="{645CA295-2CF4-4A3F-8FFF-29AE46D6D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3748"/>
              <a:ext cx="55" cy="141"/>
            </a:xfrm>
            <a:custGeom>
              <a:avLst/>
              <a:gdLst>
                <a:gd name="T0" fmla="*/ 153 w 33"/>
                <a:gd name="T1" fmla="*/ 5 h 84"/>
                <a:gd name="T2" fmla="*/ 22 w 33"/>
                <a:gd name="T3" fmla="*/ 34 h 84"/>
                <a:gd name="T4" fmla="*/ 8 w 33"/>
                <a:gd name="T5" fmla="*/ 180 h 84"/>
                <a:gd name="T6" fmla="*/ 8 w 33"/>
                <a:gd name="T7" fmla="*/ 398 h 84"/>
                <a:gd name="T8" fmla="*/ 153 w 33"/>
                <a:gd name="T9" fmla="*/ 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4">
                  <a:moveTo>
                    <a:pt x="33" y="1"/>
                  </a:moveTo>
                  <a:cubicBezTo>
                    <a:pt x="23" y="1"/>
                    <a:pt x="11" y="0"/>
                    <a:pt x="5" y="7"/>
                  </a:cubicBezTo>
                  <a:cubicBezTo>
                    <a:pt x="0" y="14"/>
                    <a:pt x="2" y="24"/>
                    <a:pt x="2" y="38"/>
                  </a:cubicBezTo>
                  <a:cubicBezTo>
                    <a:pt x="2" y="52"/>
                    <a:pt x="2" y="84"/>
                    <a:pt x="2" y="84"/>
                  </a:cubicBezTo>
                  <a:cubicBezTo>
                    <a:pt x="8" y="55"/>
                    <a:pt x="5" y="2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8" name="Freeform 133">
              <a:extLst>
                <a:ext uri="{FF2B5EF4-FFF2-40B4-BE49-F238E27FC236}">
                  <a16:creationId xmlns:a16="http://schemas.microsoft.com/office/drawing/2014/main" id="{EB7C54C8-0D9F-4BA1-AC01-817A2237C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3909"/>
              <a:ext cx="125" cy="47"/>
            </a:xfrm>
            <a:custGeom>
              <a:avLst/>
              <a:gdLst>
                <a:gd name="T0" fmla="*/ 5 w 74"/>
                <a:gd name="T1" fmla="*/ 133 h 28"/>
                <a:gd name="T2" fmla="*/ 5 w 74"/>
                <a:gd name="T3" fmla="*/ 22 h 28"/>
                <a:gd name="T4" fmla="*/ 49 w 74"/>
                <a:gd name="T5" fmla="*/ 0 h 28"/>
                <a:gd name="T6" fmla="*/ 356 w 74"/>
                <a:gd name="T7" fmla="*/ 0 h 28"/>
                <a:gd name="T8" fmla="*/ 49 w 74"/>
                <a:gd name="T9" fmla="*/ 50 h 28"/>
                <a:gd name="T10" fmla="*/ 5 w 74"/>
                <a:gd name="T11" fmla="*/ 13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28">
                  <a:moveTo>
                    <a:pt x="1" y="28"/>
                  </a:moveTo>
                  <a:cubicBezTo>
                    <a:pt x="1" y="28"/>
                    <a:pt x="1" y="7"/>
                    <a:pt x="1" y="5"/>
                  </a:cubicBezTo>
                  <a:cubicBezTo>
                    <a:pt x="1" y="1"/>
                    <a:pt x="0" y="0"/>
                    <a:pt x="10" y="0"/>
                  </a:cubicBezTo>
                  <a:cubicBezTo>
                    <a:pt x="20" y="0"/>
                    <a:pt x="74" y="0"/>
                    <a:pt x="74" y="0"/>
                  </a:cubicBezTo>
                  <a:cubicBezTo>
                    <a:pt x="54" y="4"/>
                    <a:pt x="17" y="6"/>
                    <a:pt x="10" y="11"/>
                  </a:cubicBezTo>
                  <a:cubicBezTo>
                    <a:pt x="3" y="16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9" name="Freeform 134">
              <a:extLst>
                <a:ext uri="{FF2B5EF4-FFF2-40B4-BE49-F238E27FC236}">
                  <a16:creationId xmlns:a16="http://schemas.microsoft.com/office/drawing/2014/main" id="{70112296-F9C9-47BB-9996-F0D9BBC6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3755"/>
              <a:ext cx="64" cy="141"/>
            </a:xfrm>
            <a:custGeom>
              <a:avLst/>
              <a:gdLst>
                <a:gd name="T0" fmla="*/ 0 w 38"/>
                <a:gd name="T1" fmla="*/ 398 h 84"/>
                <a:gd name="T2" fmla="*/ 182 w 38"/>
                <a:gd name="T3" fmla="*/ 398 h 84"/>
                <a:gd name="T4" fmla="*/ 182 w 38"/>
                <a:gd name="T5" fmla="*/ 104 h 84"/>
                <a:gd name="T6" fmla="*/ 148 w 38"/>
                <a:gd name="T7" fmla="*/ 0 h 84"/>
                <a:gd name="T8" fmla="*/ 162 w 38"/>
                <a:gd name="T9" fmla="*/ 208 h 84"/>
                <a:gd name="T10" fmla="*/ 0 w 38"/>
                <a:gd name="T11" fmla="*/ 398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84">
                  <a:moveTo>
                    <a:pt x="0" y="84"/>
                  </a:move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38" y="32"/>
                    <a:pt x="38" y="22"/>
                  </a:cubicBezTo>
                  <a:cubicBezTo>
                    <a:pt x="38" y="12"/>
                    <a:pt x="35" y="1"/>
                    <a:pt x="31" y="0"/>
                  </a:cubicBezTo>
                  <a:cubicBezTo>
                    <a:pt x="35" y="5"/>
                    <a:pt x="33" y="27"/>
                    <a:pt x="34" y="44"/>
                  </a:cubicBezTo>
                  <a:cubicBezTo>
                    <a:pt x="35" y="61"/>
                    <a:pt x="21" y="83"/>
                    <a:pt x="0" y="8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0" name="Freeform 135">
              <a:extLst>
                <a:ext uri="{FF2B5EF4-FFF2-40B4-BE49-F238E27FC236}">
                  <a16:creationId xmlns:a16="http://schemas.microsoft.com/office/drawing/2014/main" id="{6673339A-56D7-43A3-B127-2962F4668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3925"/>
              <a:ext cx="86" cy="40"/>
            </a:xfrm>
            <a:custGeom>
              <a:avLst/>
              <a:gdLst>
                <a:gd name="T0" fmla="*/ 0 w 51"/>
                <a:gd name="T1" fmla="*/ 112 h 24"/>
                <a:gd name="T2" fmla="*/ 216 w 51"/>
                <a:gd name="T3" fmla="*/ 112 h 24"/>
                <a:gd name="T4" fmla="*/ 245 w 51"/>
                <a:gd name="T5" fmla="*/ 78 h 24"/>
                <a:gd name="T6" fmla="*/ 245 w 51"/>
                <a:gd name="T7" fmla="*/ 0 h 24"/>
                <a:gd name="T8" fmla="*/ 187 w 51"/>
                <a:gd name="T9" fmla="*/ 88 h 24"/>
                <a:gd name="T10" fmla="*/ 0 w 51"/>
                <a:gd name="T11" fmla="*/ 1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15" y="24"/>
                    <a:pt x="40" y="24"/>
                    <a:pt x="45" y="24"/>
                  </a:cubicBezTo>
                  <a:cubicBezTo>
                    <a:pt x="50" y="24"/>
                    <a:pt x="51" y="22"/>
                    <a:pt x="51" y="17"/>
                  </a:cubicBezTo>
                  <a:cubicBezTo>
                    <a:pt x="51" y="12"/>
                    <a:pt x="51" y="0"/>
                    <a:pt x="51" y="0"/>
                  </a:cubicBezTo>
                  <a:cubicBezTo>
                    <a:pt x="50" y="9"/>
                    <a:pt x="46" y="18"/>
                    <a:pt x="39" y="19"/>
                  </a:cubicBezTo>
                  <a:cubicBezTo>
                    <a:pt x="31" y="2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1" name="Freeform 136">
              <a:extLst>
                <a:ext uri="{FF2B5EF4-FFF2-40B4-BE49-F238E27FC236}">
                  <a16:creationId xmlns:a16="http://schemas.microsoft.com/office/drawing/2014/main" id="{621289D5-DBB0-4B75-B9A9-CC602D5B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783"/>
              <a:ext cx="150" cy="138"/>
            </a:xfrm>
            <a:custGeom>
              <a:avLst/>
              <a:gdLst>
                <a:gd name="T0" fmla="*/ 0 w 89"/>
                <a:gd name="T1" fmla="*/ 390 h 82"/>
                <a:gd name="T2" fmla="*/ 104 w 89"/>
                <a:gd name="T3" fmla="*/ 37 h 82"/>
                <a:gd name="T4" fmla="*/ 426 w 89"/>
                <a:gd name="T5" fmla="*/ 13 h 82"/>
                <a:gd name="T6" fmla="*/ 148 w 89"/>
                <a:gd name="T7" fmla="*/ 104 h 82"/>
                <a:gd name="T8" fmla="*/ 0 w 89"/>
                <a:gd name="T9" fmla="*/ 39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2">
                  <a:moveTo>
                    <a:pt x="0" y="82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54" y="0"/>
                    <a:pt x="89" y="3"/>
                  </a:cubicBezTo>
                  <a:cubicBezTo>
                    <a:pt x="75" y="4"/>
                    <a:pt x="41" y="8"/>
                    <a:pt x="31" y="22"/>
                  </a:cubicBezTo>
                  <a:cubicBezTo>
                    <a:pt x="20" y="35"/>
                    <a:pt x="0" y="82"/>
                    <a:pt x="0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2" name="Freeform 137">
              <a:extLst>
                <a:ext uri="{FF2B5EF4-FFF2-40B4-BE49-F238E27FC236}">
                  <a16:creationId xmlns:a16="http://schemas.microsoft.com/office/drawing/2014/main" id="{EFD661D6-DC4F-43DA-8B2E-1C83D4CFA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906"/>
              <a:ext cx="202" cy="55"/>
            </a:xfrm>
            <a:custGeom>
              <a:avLst/>
              <a:gdLst>
                <a:gd name="T0" fmla="*/ 572 w 120"/>
                <a:gd name="T1" fmla="*/ 153 h 33"/>
                <a:gd name="T2" fmla="*/ 0 w 120"/>
                <a:gd name="T3" fmla="*/ 33 h 33"/>
                <a:gd name="T4" fmla="*/ 572 w 120"/>
                <a:gd name="T5" fmla="*/ 15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33">
                  <a:moveTo>
                    <a:pt x="120" y="33"/>
                  </a:moveTo>
                  <a:cubicBezTo>
                    <a:pt x="109" y="23"/>
                    <a:pt x="52" y="3"/>
                    <a:pt x="0" y="7"/>
                  </a:cubicBezTo>
                  <a:cubicBezTo>
                    <a:pt x="32" y="1"/>
                    <a:pt x="73" y="0"/>
                    <a:pt x="12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3" name="Freeform 138">
              <a:extLst>
                <a:ext uri="{FF2B5EF4-FFF2-40B4-BE49-F238E27FC236}">
                  <a16:creationId xmlns:a16="http://schemas.microsoft.com/office/drawing/2014/main" id="{3FC0128B-14FC-4F91-8F7C-4DBFC87CC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1007"/>
              <a:ext cx="192" cy="72"/>
            </a:xfrm>
            <a:custGeom>
              <a:avLst/>
              <a:gdLst>
                <a:gd name="T0" fmla="*/ 544 w 114"/>
                <a:gd name="T1" fmla="*/ 203 h 43"/>
                <a:gd name="T2" fmla="*/ 0 w 114"/>
                <a:gd name="T3" fmla="*/ 0 h 43"/>
                <a:gd name="T4" fmla="*/ 544 w 114"/>
                <a:gd name="T5" fmla="*/ 20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43">
                  <a:moveTo>
                    <a:pt x="114" y="43"/>
                  </a:moveTo>
                  <a:cubicBezTo>
                    <a:pt x="95" y="40"/>
                    <a:pt x="41" y="28"/>
                    <a:pt x="0" y="0"/>
                  </a:cubicBezTo>
                  <a:cubicBezTo>
                    <a:pt x="15" y="9"/>
                    <a:pt x="86" y="39"/>
                    <a:pt x="11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4" name="Freeform 139">
              <a:extLst>
                <a:ext uri="{FF2B5EF4-FFF2-40B4-BE49-F238E27FC236}">
                  <a16:creationId xmlns:a16="http://schemas.microsoft.com/office/drawing/2014/main" id="{01C57B37-A7DA-4A3C-8C52-218AD221B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1089"/>
              <a:ext cx="47" cy="32"/>
            </a:xfrm>
            <a:custGeom>
              <a:avLst/>
              <a:gdLst>
                <a:gd name="T0" fmla="*/ 133 w 28"/>
                <a:gd name="T1" fmla="*/ 0 h 19"/>
                <a:gd name="T2" fmla="*/ 104 w 28"/>
                <a:gd name="T3" fmla="*/ 76 h 19"/>
                <a:gd name="T4" fmla="*/ 0 w 28"/>
                <a:gd name="T5" fmla="*/ 67 h 19"/>
                <a:gd name="T6" fmla="*/ 133 w 28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9">
                  <a:moveTo>
                    <a:pt x="28" y="0"/>
                  </a:moveTo>
                  <a:cubicBezTo>
                    <a:pt x="28" y="0"/>
                    <a:pt x="26" y="14"/>
                    <a:pt x="22" y="16"/>
                  </a:cubicBezTo>
                  <a:cubicBezTo>
                    <a:pt x="18" y="19"/>
                    <a:pt x="7" y="15"/>
                    <a:pt x="0" y="14"/>
                  </a:cubicBezTo>
                  <a:cubicBezTo>
                    <a:pt x="8" y="13"/>
                    <a:pt x="22" y="13"/>
                    <a:pt x="28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5" name="Freeform 140">
              <a:extLst>
                <a:ext uri="{FF2B5EF4-FFF2-40B4-BE49-F238E27FC236}">
                  <a16:creationId xmlns:a16="http://schemas.microsoft.com/office/drawing/2014/main" id="{886DC8DE-6C52-4398-83B3-BA8073264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435"/>
              <a:ext cx="14" cy="12"/>
            </a:xfrm>
            <a:custGeom>
              <a:avLst/>
              <a:gdLst>
                <a:gd name="T0" fmla="*/ 44 w 8"/>
                <a:gd name="T1" fmla="*/ 5 h 7"/>
                <a:gd name="T2" fmla="*/ 37 w 8"/>
                <a:gd name="T3" fmla="*/ 36 h 7"/>
                <a:gd name="T4" fmla="*/ 0 w 8"/>
                <a:gd name="T5" fmla="*/ 29 h 7"/>
                <a:gd name="T6" fmla="*/ 12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5" y="7"/>
                    <a:pt x="2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6" name="Freeform 141">
              <a:extLst>
                <a:ext uri="{FF2B5EF4-FFF2-40B4-BE49-F238E27FC236}">
                  <a16:creationId xmlns:a16="http://schemas.microsoft.com/office/drawing/2014/main" id="{F524255C-B2CF-46CB-8A0B-69D09B620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422"/>
              <a:ext cx="15" cy="15"/>
            </a:xfrm>
            <a:custGeom>
              <a:avLst/>
              <a:gdLst>
                <a:gd name="T0" fmla="*/ 42 w 9"/>
                <a:gd name="T1" fmla="*/ 13 h 9"/>
                <a:gd name="T2" fmla="*/ 28 w 9"/>
                <a:gd name="T3" fmla="*/ 42 h 9"/>
                <a:gd name="T4" fmla="*/ 0 w 9"/>
                <a:gd name="T5" fmla="*/ 33 h 9"/>
                <a:gd name="T6" fmla="*/ 8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cubicBezTo>
                    <a:pt x="8" y="4"/>
                    <a:pt x="8" y="8"/>
                    <a:pt x="6" y="9"/>
                  </a:cubicBezTo>
                  <a:cubicBezTo>
                    <a:pt x="5" y="9"/>
                    <a:pt x="1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7" name="Freeform 142">
              <a:extLst>
                <a:ext uri="{FF2B5EF4-FFF2-40B4-BE49-F238E27FC236}">
                  <a16:creationId xmlns:a16="http://schemas.microsoft.com/office/drawing/2014/main" id="{FE783D65-0F4F-461F-B435-D08F49F8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287"/>
              <a:ext cx="96" cy="247"/>
            </a:xfrm>
            <a:custGeom>
              <a:avLst/>
              <a:gdLst>
                <a:gd name="T0" fmla="*/ 273 w 57"/>
                <a:gd name="T1" fmla="*/ 0 h 147"/>
                <a:gd name="T2" fmla="*/ 111 w 57"/>
                <a:gd name="T3" fmla="*/ 697 h 147"/>
                <a:gd name="T4" fmla="*/ 0 w 57"/>
                <a:gd name="T5" fmla="*/ 692 h 147"/>
                <a:gd name="T6" fmla="*/ 113 w 57"/>
                <a:gd name="T7" fmla="*/ 573 h 147"/>
                <a:gd name="T8" fmla="*/ 273 w 57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47">
                  <a:moveTo>
                    <a:pt x="57" y="0"/>
                  </a:moveTo>
                  <a:cubicBezTo>
                    <a:pt x="23" y="147"/>
                    <a:pt x="23" y="147"/>
                    <a:pt x="23" y="147"/>
                  </a:cubicBezTo>
                  <a:cubicBezTo>
                    <a:pt x="23" y="147"/>
                    <a:pt x="5" y="145"/>
                    <a:pt x="0" y="146"/>
                  </a:cubicBezTo>
                  <a:cubicBezTo>
                    <a:pt x="8" y="146"/>
                    <a:pt x="21" y="133"/>
                    <a:pt x="24" y="121"/>
                  </a:cubicBezTo>
                  <a:cubicBezTo>
                    <a:pt x="27" y="109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8" name="Freeform 143">
              <a:extLst>
                <a:ext uri="{FF2B5EF4-FFF2-40B4-BE49-F238E27FC236}">
                  <a16:creationId xmlns:a16="http://schemas.microsoft.com/office/drawing/2014/main" id="{802BDE76-03B8-4777-88A2-359E8DB88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709"/>
              <a:ext cx="41" cy="617"/>
            </a:xfrm>
            <a:custGeom>
              <a:avLst/>
              <a:gdLst>
                <a:gd name="T0" fmla="*/ 0 w 24"/>
                <a:gd name="T1" fmla="*/ 1743 h 367"/>
                <a:gd name="T2" fmla="*/ 0 w 24"/>
                <a:gd name="T3" fmla="*/ 34 h 367"/>
                <a:gd name="T4" fmla="*/ 29 w 24"/>
                <a:gd name="T5" fmla="*/ 5 h 367"/>
                <a:gd name="T6" fmla="*/ 120 w 24"/>
                <a:gd name="T7" fmla="*/ 5 h 367"/>
                <a:gd name="T8" fmla="*/ 41 w 24"/>
                <a:gd name="T9" fmla="*/ 128 h 367"/>
                <a:gd name="T10" fmla="*/ 0 w 24"/>
                <a:gd name="T11" fmla="*/ 1743 h 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67">
                  <a:moveTo>
                    <a:pt x="0" y="367"/>
                  </a:moveTo>
                  <a:cubicBezTo>
                    <a:pt x="0" y="367"/>
                    <a:pt x="0" y="11"/>
                    <a:pt x="0" y="7"/>
                  </a:cubicBezTo>
                  <a:cubicBezTo>
                    <a:pt x="0" y="3"/>
                    <a:pt x="2" y="1"/>
                    <a:pt x="6" y="1"/>
                  </a:cubicBezTo>
                  <a:cubicBezTo>
                    <a:pt x="11" y="0"/>
                    <a:pt x="24" y="1"/>
                    <a:pt x="24" y="1"/>
                  </a:cubicBezTo>
                  <a:cubicBezTo>
                    <a:pt x="16" y="4"/>
                    <a:pt x="12" y="0"/>
                    <a:pt x="8" y="27"/>
                  </a:cubicBezTo>
                  <a:cubicBezTo>
                    <a:pt x="5" y="53"/>
                    <a:pt x="0" y="367"/>
                    <a:pt x="0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9" name="Freeform 144">
              <a:extLst>
                <a:ext uri="{FF2B5EF4-FFF2-40B4-BE49-F238E27FC236}">
                  <a16:creationId xmlns:a16="http://schemas.microsoft.com/office/drawing/2014/main" id="{C6FE00DB-9E05-4ABB-803E-827397ADA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3427"/>
              <a:ext cx="39" cy="309"/>
            </a:xfrm>
            <a:custGeom>
              <a:avLst/>
              <a:gdLst>
                <a:gd name="T0" fmla="*/ 112 w 23"/>
                <a:gd name="T1" fmla="*/ 0 h 184"/>
                <a:gd name="T2" fmla="*/ 112 w 23"/>
                <a:gd name="T3" fmla="*/ 838 h 184"/>
                <a:gd name="T4" fmla="*/ 83 w 23"/>
                <a:gd name="T5" fmla="*/ 867 h 184"/>
                <a:gd name="T6" fmla="*/ 0 w 23"/>
                <a:gd name="T7" fmla="*/ 867 h 184"/>
                <a:gd name="T8" fmla="*/ 71 w 23"/>
                <a:gd name="T9" fmla="*/ 744 h 184"/>
                <a:gd name="T10" fmla="*/ 112 w 23"/>
                <a:gd name="T11" fmla="*/ 0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84">
                  <a:moveTo>
                    <a:pt x="23" y="0"/>
                  </a:moveTo>
                  <a:cubicBezTo>
                    <a:pt x="23" y="0"/>
                    <a:pt x="23" y="173"/>
                    <a:pt x="23" y="177"/>
                  </a:cubicBezTo>
                  <a:cubicBezTo>
                    <a:pt x="23" y="181"/>
                    <a:pt x="22" y="182"/>
                    <a:pt x="17" y="183"/>
                  </a:cubicBezTo>
                  <a:cubicBezTo>
                    <a:pt x="12" y="184"/>
                    <a:pt x="0" y="183"/>
                    <a:pt x="0" y="183"/>
                  </a:cubicBezTo>
                  <a:cubicBezTo>
                    <a:pt x="8" y="180"/>
                    <a:pt x="12" y="184"/>
                    <a:pt x="15" y="157"/>
                  </a:cubicBezTo>
                  <a:cubicBezTo>
                    <a:pt x="18" y="13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0" name="Freeform 145">
              <a:extLst>
                <a:ext uri="{FF2B5EF4-FFF2-40B4-BE49-F238E27FC236}">
                  <a16:creationId xmlns:a16="http://schemas.microsoft.com/office/drawing/2014/main" id="{C7A4C1C0-9E6A-4296-A68D-353B5CC03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612"/>
              <a:ext cx="25" cy="35"/>
            </a:xfrm>
            <a:custGeom>
              <a:avLst/>
              <a:gdLst>
                <a:gd name="T0" fmla="*/ 5 w 15"/>
                <a:gd name="T1" fmla="*/ 0 h 21"/>
                <a:gd name="T2" fmla="*/ 0 w 15"/>
                <a:gd name="T3" fmla="*/ 97 h 21"/>
                <a:gd name="T4" fmla="*/ 70 w 15"/>
                <a:gd name="T5" fmla="*/ 97 h 21"/>
                <a:gd name="T6" fmla="*/ 5 w 15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1" y="0"/>
                  </a:moveTo>
                  <a:cubicBezTo>
                    <a:pt x="2" y="8"/>
                    <a:pt x="0" y="21"/>
                    <a:pt x="0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1" y="21"/>
                    <a:pt x="2" y="11"/>
                    <a:pt x="1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1" name="Freeform 146">
              <a:extLst>
                <a:ext uri="{FF2B5EF4-FFF2-40B4-BE49-F238E27FC236}">
                  <a16:creationId xmlns:a16="http://schemas.microsoft.com/office/drawing/2014/main" id="{1E9E0319-D940-4AC1-9059-EDA71A5C1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595"/>
              <a:ext cx="56" cy="102"/>
            </a:xfrm>
            <a:custGeom>
              <a:avLst/>
              <a:gdLst>
                <a:gd name="T0" fmla="*/ 0 w 33"/>
                <a:gd name="T1" fmla="*/ 154 h 61"/>
                <a:gd name="T2" fmla="*/ 0 w 33"/>
                <a:gd name="T3" fmla="*/ 237 h 61"/>
                <a:gd name="T4" fmla="*/ 49 w 33"/>
                <a:gd name="T5" fmla="*/ 286 h 61"/>
                <a:gd name="T6" fmla="*/ 161 w 33"/>
                <a:gd name="T7" fmla="*/ 286 h 61"/>
                <a:gd name="T8" fmla="*/ 29 w 33"/>
                <a:gd name="T9" fmla="*/ 249 h 61"/>
                <a:gd name="T10" fmla="*/ 24 w 33"/>
                <a:gd name="T11" fmla="*/ 182 h 61"/>
                <a:gd name="T12" fmla="*/ 42 w 33"/>
                <a:gd name="T13" fmla="*/ 154 h 61"/>
                <a:gd name="T14" fmla="*/ 14 w 33"/>
                <a:gd name="T15" fmla="*/ 0 h 61"/>
                <a:gd name="T16" fmla="*/ 0 w 33"/>
                <a:gd name="T17" fmla="*/ 154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33"/>
                  </a:moveTo>
                  <a:cubicBezTo>
                    <a:pt x="0" y="33"/>
                    <a:pt x="0" y="47"/>
                    <a:pt x="0" y="51"/>
                  </a:cubicBezTo>
                  <a:cubicBezTo>
                    <a:pt x="0" y="55"/>
                    <a:pt x="2" y="61"/>
                    <a:pt x="10" y="61"/>
                  </a:cubicBezTo>
                  <a:cubicBezTo>
                    <a:pt x="18" y="61"/>
                    <a:pt x="33" y="61"/>
                    <a:pt x="33" y="61"/>
                  </a:cubicBezTo>
                  <a:cubicBezTo>
                    <a:pt x="22" y="60"/>
                    <a:pt x="9" y="58"/>
                    <a:pt x="6" y="53"/>
                  </a:cubicBezTo>
                  <a:cubicBezTo>
                    <a:pt x="3" y="50"/>
                    <a:pt x="3" y="43"/>
                    <a:pt x="5" y="39"/>
                  </a:cubicBezTo>
                  <a:cubicBezTo>
                    <a:pt x="5" y="37"/>
                    <a:pt x="7" y="36"/>
                    <a:pt x="9" y="33"/>
                  </a:cubicBezTo>
                  <a:cubicBezTo>
                    <a:pt x="13" y="22"/>
                    <a:pt x="12" y="3"/>
                    <a:pt x="3" y="0"/>
                  </a:cubicBezTo>
                  <a:cubicBezTo>
                    <a:pt x="3" y="0"/>
                    <a:pt x="12" y="27"/>
                    <a:pt x="0" y="33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2" name="Freeform 147">
              <a:extLst>
                <a:ext uri="{FF2B5EF4-FFF2-40B4-BE49-F238E27FC236}">
                  <a16:creationId xmlns:a16="http://schemas.microsoft.com/office/drawing/2014/main" id="{06D44219-EAC4-4892-8E6B-7F99DCFFA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598"/>
              <a:ext cx="15" cy="51"/>
            </a:xfrm>
            <a:custGeom>
              <a:avLst/>
              <a:gdLst>
                <a:gd name="T0" fmla="*/ 0 w 9"/>
                <a:gd name="T1" fmla="*/ 0 h 30"/>
                <a:gd name="T2" fmla="*/ 13 w 9"/>
                <a:gd name="T3" fmla="*/ 148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4" y="6"/>
                    <a:pt x="7" y="21"/>
                    <a:pt x="3" y="30"/>
                  </a:cubicBezTo>
                  <a:cubicBezTo>
                    <a:pt x="9" y="23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3" name="Freeform 148">
              <a:extLst>
                <a:ext uri="{FF2B5EF4-FFF2-40B4-BE49-F238E27FC236}">
                  <a16:creationId xmlns:a16="http://schemas.microsoft.com/office/drawing/2014/main" id="{D09637B8-20F1-4C14-B6FE-91DA5345E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002"/>
              <a:ext cx="73" cy="30"/>
            </a:xfrm>
            <a:custGeom>
              <a:avLst/>
              <a:gdLst>
                <a:gd name="T0" fmla="*/ 24 w 43"/>
                <a:gd name="T1" fmla="*/ 20 h 18"/>
                <a:gd name="T2" fmla="*/ 0 w 43"/>
                <a:gd name="T3" fmla="*/ 83 h 18"/>
                <a:gd name="T4" fmla="*/ 211 w 43"/>
                <a:gd name="T5" fmla="*/ 0 h 18"/>
                <a:gd name="T6" fmla="*/ 24 w 43"/>
                <a:gd name="T7" fmla="*/ 2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8">
                  <a:moveTo>
                    <a:pt x="5" y="4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36" y="4"/>
                    <a:pt x="43" y="0"/>
                  </a:cubicBezTo>
                  <a:cubicBezTo>
                    <a:pt x="29" y="7"/>
                    <a:pt x="2" y="6"/>
                    <a:pt x="5" y="4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4" name="Freeform 149">
              <a:extLst>
                <a:ext uri="{FF2B5EF4-FFF2-40B4-BE49-F238E27FC236}">
                  <a16:creationId xmlns:a16="http://schemas.microsoft.com/office/drawing/2014/main" id="{97D0A96D-7CD2-48C1-AE88-B2D31B4A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904"/>
              <a:ext cx="61" cy="76"/>
            </a:xfrm>
            <a:custGeom>
              <a:avLst/>
              <a:gdLst>
                <a:gd name="T0" fmla="*/ 0 w 36"/>
                <a:gd name="T1" fmla="*/ 216 h 45"/>
                <a:gd name="T2" fmla="*/ 63 w 36"/>
                <a:gd name="T3" fmla="*/ 0 h 45"/>
                <a:gd name="T4" fmla="*/ 175 w 36"/>
                <a:gd name="T5" fmla="*/ 96 h 45"/>
                <a:gd name="T6" fmla="*/ 78 w 36"/>
                <a:gd name="T7" fmla="*/ 71 h 45"/>
                <a:gd name="T8" fmla="*/ 0 w 36"/>
                <a:gd name="T9" fmla="*/ 21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5">
                  <a:moveTo>
                    <a:pt x="0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26" y="16"/>
                    <a:pt x="19" y="13"/>
                    <a:pt x="16" y="15"/>
                  </a:cubicBezTo>
                  <a:cubicBezTo>
                    <a:pt x="12" y="17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5" name="Freeform 150">
              <a:extLst>
                <a:ext uri="{FF2B5EF4-FFF2-40B4-BE49-F238E27FC236}">
                  <a16:creationId xmlns:a16="http://schemas.microsoft.com/office/drawing/2014/main" id="{9FED71B2-18E2-471D-97C2-BB459F61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939"/>
              <a:ext cx="96" cy="37"/>
            </a:xfrm>
            <a:custGeom>
              <a:avLst/>
              <a:gdLst>
                <a:gd name="T0" fmla="*/ 273 w 57"/>
                <a:gd name="T1" fmla="*/ 84 h 22"/>
                <a:gd name="T2" fmla="*/ 20 w 57"/>
                <a:gd name="T3" fmla="*/ 62 h 22"/>
                <a:gd name="T4" fmla="*/ 29 w 57"/>
                <a:gd name="T5" fmla="*/ 22 h 22"/>
                <a:gd name="T6" fmla="*/ 219 w 57"/>
                <a:gd name="T7" fmla="*/ 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2">
                  <a:moveTo>
                    <a:pt x="57" y="18"/>
                  </a:moveTo>
                  <a:cubicBezTo>
                    <a:pt x="44" y="9"/>
                    <a:pt x="9" y="4"/>
                    <a:pt x="4" y="13"/>
                  </a:cubicBezTo>
                  <a:cubicBezTo>
                    <a:pt x="0" y="22"/>
                    <a:pt x="6" y="5"/>
                    <a:pt x="6" y="5"/>
                  </a:cubicBezTo>
                  <a:cubicBezTo>
                    <a:pt x="6" y="5"/>
                    <a:pt x="30" y="0"/>
                    <a:pt x="46" y="2"/>
                  </a:cubicBezTo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6" name="Freeform 151">
              <a:extLst>
                <a:ext uri="{FF2B5EF4-FFF2-40B4-BE49-F238E27FC236}">
                  <a16:creationId xmlns:a16="http://schemas.microsoft.com/office/drawing/2014/main" id="{0AB5A83B-00DF-4C18-BB58-E8B126868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548"/>
              <a:ext cx="35" cy="37"/>
            </a:xfrm>
            <a:custGeom>
              <a:avLst/>
              <a:gdLst>
                <a:gd name="T0" fmla="*/ 33 w 21"/>
                <a:gd name="T1" fmla="*/ 34 h 22"/>
                <a:gd name="T2" fmla="*/ 97 w 21"/>
                <a:gd name="T3" fmla="*/ 0 h 22"/>
                <a:gd name="T4" fmla="*/ 5 w 21"/>
                <a:gd name="T5" fmla="*/ 29 h 22"/>
                <a:gd name="T6" fmla="*/ 0 w 21"/>
                <a:gd name="T7" fmla="*/ 104 h 22"/>
                <a:gd name="T8" fmla="*/ 33 w 21"/>
                <a:gd name="T9" fmla="*/ 3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7" y="7"/>
                  </a:moveTo>
                  <a:cubicBezTo>
                    <a:pt x="12" y="2"/>
                    <a:pt x="18" y="0"/>
                    <a:pt x="21" y="0"/>
                  </a:cubicBezTo>
                  <a:cubicBezTo>
                    <a:pt x="12" y="0"/>
                    <a:pt x="1" y="0"/>
                    <a:pt x="1" y="6"/>
                  </a:cubicBezTo>
                  <a:cubicBezTo>
                    <a:pt x="0" y="11"/>
                    <a:pt x="0" y="22"/>
                    <a:pt x="0" y="22"/>
                  </a:cubicBezTo>
                  <a:cubicBezTo>
                    <a:pt x="1" y="17"/>
                    <a:pt x="4" y="10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7" name="Freeform 152">
              <a:extLst>
                <a:ext uri="{FF2B5EF4-FFF2-40B4-BE49-F238E27FC236}">
                  <a16:creationId xmlns:a16="http://schemas.microsoft.com/office/drawing/2014/main" id="{0F40A631-75B6-40CE-8E7A-8BB0F34D7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1566"/>
              <a:ext cx="57" cy="131"/>
            </a:xfrm>
            <a:custGeom>
              <a:avLst/>
              <a:gdLst>
                <a:gd name="T0" fmla="*/ 161 w 34"/>
                <a:gd name="T1" fmla="*/ 0 h 78"/>
                <a:gd name="T2" fmla="*/ 161 w 34"/>
                <a:gd name="T3" fmla="*/ 307 h 78"/>
                <a:gd name="T4" fmla="*/ 109 w 34"/>
                <a:gd name="T5" fmla="*/ 369 h 78"/>
                <a:gd name="T6" fmla="*/ 22 w 34"/>
                <a:gd name="T7" fmla="*/ 361 h 78"/>
                <a:gd name="T8" fmla="*/ 0 w 34"/>
                <a:gd name="T9" fmla="*/ 341 h 78"/>
                <a:gd name="T10" fmla="*/ 126 w 34"/>
                <a:gd name="T11" fmla="*/ 328 h 78"/>
                <a:gd name="T12" fmla="*/ 161 w 34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78">
                  <a:moveTo>
                    <a:pt x="34" y="0"/>
                  </a:moveTo>
                  <a:cubicBezTo>
                    <a:pt x="34" y="10"/>
                    <a:pt x="34" y="58"/>
                    <a:pt x="34" y="65"/>
                  </a:cubicBezTo>
                  <a:cubicBezTo>
                    <a:pt x="34" y="72"/>
                    <a:pt x="31" y="78"/>
                    <a:pt x="23" y="7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3" y="73"/>
                    <a:pt x="23" y="73"/>
                    <a:pt x="27" y="69"/>
                  </a:cubicBezTo>
                  <a:cubicBezTo>
                    <a:pt x="31" y="64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8" name="Freeform 153">
              <a:extLst>
                <a:ext uri="{FF2B5EF4-FFF2-40B4-BE49-F238E27FC236}">
                  <a16:creationId xmlns:a16="http://schemas.microsoft.com/office/drawing/2014/main" id="{3B1A68AE-1BC6-46A7-A49D-214829705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3743"/>
              <a:ext cx="100" cy="161"/>
            </a:xfrm>
            <a:custGeom>
              <a:avLst/>
              <a:gdLst>
                <a:gd name="T0" fmla="*/ 0 w 59"/>
                <a:gd name="T1" fmla="*/ 453 h 96"/>
                <a:gd name="T2" fmla="*/ 0 w 59"/>
                <a:gd name="T3" fmla="*/ 82 h 96"/>
                <a:gd name="T4" fmla="*/ 141 w 59"/>
                <a:gd name="T5" fmla="*/ 0 h 96"/>
                <a:gd name="T6" fmla="*/ 286 w 59"/>
                <a:gd name="T7" fmla="*/ 82 h 96"/>
                <a:gd name="T8" fmla="*/ 286 w 59"/>
                <a:gd name="T9" fmla="*/ 45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0" y="9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13" y="0"/>
                    <a:pt x="29" y="0"/>
                  </a:cubicBezTo>
                  <a:cubicBezTo>
                    <a:pt x="46" y="0"/>
                    <a:pt x="59" y="1"/>
                    <a:pt x="59" y="17"/>
                  </a:cubicBezTo>
                  <a:cubicBezTo>
                    <a:pt x="59" y="96"/>
                    <a:pt x="59" y="96"/>
                    <a:pt x="59" y="9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9" name="Freeform 154">
              <a:extLst>
                <a:ext uri="{FF2B5EF4-FFF2-40B4-BE49-F238E27FC236}">
                  <a16:creationId xmlns:a16="http://schemas.microsoft.com/office/drawing/2014/main" id="{E7E69EDE-06D9-436A-BB51-7A94F0F13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3904"/>
              <a:ext cx="143" cy="68"/>
            </a:xfrm>
            <a:custGeom>
              <a:avLst/>
              <a:gdLst>
                <a:gd name="T0" fmla="*/ 405 w 85"/>
                <a:gd name="T1" fmla="*/ 177 h 40"/>
                <a:gd name="T2" fmla="*/ 405 w 85"/>
                <a:gd name="T3" fmla="*/ 15 h 40"/>
                <a:gd name="T4" fmla="*/ 385 w 85"/>
                <a:gd name="T5" fmla="*/ 0 h 40"/>
                <a:gd name="T6" fmla="*/ 13 w 85"/>
                <a:gd name="T7" fmla="*/ 0 h 40"/>
                <a:gd name="T8" fmla="*/ 0 w 85"/>
                <a:gd name="T9" fmla="*/ 9 h 40"/>
                <a:gd name="T10" fmla="*/ 0 w 85"/>
                <a:gd name="T11" fmla="*/ 177 h 40"/>
                <a:gd name="T12" fmla="*/ 22 w 85"/>
                <a:gd name="T13" fmla="*/ 197 h 40"/>
                <a:gd name="T14" fmla="*/ 385 w 85"/>
                <a:gd name="T15" fmla="*/ 197 h 40"/>
                <a:gd name="T16" fmla="*/ 405 w 85"/>
                <a:gd name="T17" fmla="*/ 177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85" y="36"/>
                  </a:move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4" y="0"/>
                    <a:pt x="81" y="0"/>
                  </a:cubicBezTo>
                  <a:cubicBezTo>
                    <a:pt x="78" y="0"/>
                    <a:pt x="17" y="0"/>
                    <a:pt x="3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40"/>
                    <a:pt x="5" y="40"/>
                  </a:cubicBezTo>
                  <a:cubicBezTo>
                    <a:pt x="8" y="40"/>
                    <a:pt x="66" y="40"/>
                    <a:pt x="81" y="40"/>
                  </a:cubicBezTo>
                  <a:cubicBezTo>
                    <a:pt x="84" y="40"/>
                    <a:pt x="85" y="36"/>
                    <a:pt x="85" y="36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0" name="Freeform 155">
              <a:extLst>
                <a:ext uri="{FF2B5EF4-FFF2-40B4-BE49-F238E27FC236}">
                  <a16:creationId xmlns:a16="http://schemas.microsoft.com/office/drawing/2014/main" id="{9A7596CD-3C62-4BD2-9E09-10FF31DE3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1548"/>
              <a:ext cx="389" cy="146"/>
            </a:xfrm>
            <a:custGeom>
              <a:avLst/>
              <a:gdLst>
                <a:gd name="T0" fmla="*/ 1103 w 231"/>
                <a:gd name="T1" fmla="*/ 208 h 87"/>
                <a:gd name="T2" fmla="*/ 1074 w 231"/>
                <a:gd name="T3" fmla="*/ 389 h 87"/>
                <a:gd name="T4" fmla="*/ 866 w 231"/>
                <a:gd name="T5" fmla="*/ 361 h 87"/>
                <a:gd name="T6" fmla="*/ 551 w 231"/>
                <a:gd name="T7" fmla="*/ 378 h 87"/>
                <a:gd name="T8" fmla="*/ 237 w 231"/>
                <a:gd name="T9" fmla="*/ 361 h 87"/>
                <a:gd name="T10" fmla="*/ 29 w 231"/>
                <a:gd name="T11" fmla="*/ 389 h 87"/>
                <a:gd name="T12" fmla="*/ 0 w 231"/>
                <a:gd name="T13" fmla="*/ 208 h 87"/>
                <a:gd name="T14" fmla="*/ 0 w 231"/>
                <a:gd name="T15" fmla="*/ 208 h 87"/>
                <a:gd name="T16" fmla="*/ 29 w 231"/>
                <a:gd name="T17" fmla="*/ 29 h 87"/>
                <a:gd name="T18" fmla="*/ 237 w 231"/>
                <a:gd name="T19" fmla="*/ 57 h 87"/>
                <a:gd name="T20" fmla="*/ 551 w 231"/>
                <a:gd name="T21" fmla="*/ 37 h 87"/>
                <a:gd name="T22" fmla="*/ 866 w 231"/>
                <a:gd name="T23" fmla="*/ 57 h 87"/>
                <a:gd name="T24" fmla="*/ 1074 w 231"/>
                <a:gd name="T25" fmla="*/ 29 h 87"/>
                <a:gd name="T26" fmla="*/ 1103 w 231"/>
                <a:gd name="T27" fmla="*/ 208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231" y="44"/>
                  </a:moveTo>
                  <a:cubicBezTo>
                    <a:pt x="231" y="53"/>
                    <a:pt x="231" y="77"/>
                    <a:pt x="225" y="82"/>
                  </a:cubicBezTo>
                  <a:cubicBezTo>
                    <a:pt x="218" y="87"/>
                    <a:pt x="209" y="76"/>
                    <a:pt x="181" y="76"/>
                  </a:cubicBezTo>
                  <a:cubicBezTo>
                    <a:pt x="153" y="76"/>
                    <a:pt x="133" y="80"/>
                    <a:pt x="115" y="80"/>
                  </a:cubicBezTo>
                  <a:cubicBezTo>
                    <a:pt x="97" y="80"/>
                    <a:pt x="78" y="76"/>
                    <a:pt x="50" y="76"/>
                  </a:cubicBezTo>
                  <a:cubicBezTo>
                    <a:pt x="22" y="76"/>
                    <a:pt x="12" y="87"/>
                    <a:pt x="6" y="82"/>
                  </a:cubicBezTo>
                  <a:cubicBezTo>
                    <a:pt x="0" y="77"/>
                    <a:pt x="0" y="53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4"/>
                    <a:pt x="0" y="11"/>
                    <a:pt x="6" y="6"/>
                  </a:cubicBezTo>
                  <a:cubicBezTo>
                    <a:pt x="12" y="0"/>
                    <a:pt x="22" y="12"/>
                    <a:pt x="50" y="12"/>
                  </a:cubicBezTo>
                  <a:cubicBezTo>
                    <a:pt x="78" y="12"/>
                    <a:pt x="97" y="8"/>
                    <a:pt x="115" y="8"/>
                  </a:cubicBezTo>
                  <a:cubicBezTo>
                    <a:pt x="133" y="8"/>
                    <a:pt x="153" y="12"/>
                    <a:pt x="181" y="12"/>
                  </a:cubicBezTo>
                  <a:cubicBezTo>
                    <a:pt x="209" y="12"/>
                    <a:pt x="218" y="0"/>
                    <a:pt x="225" y="6"/>
                  </a:cubicBezTo>
                  <a:cubicBezTo>
                    <a:pt x="231" y="11"/>
                    <a:pt x="231" y="34"/>
                    <a:pt x="231" y="4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1" name="Freeform 156">
              <a:extLst>
                <a:ext uri="{FF2B5EF4-FFF2-40B4-BE49-F238E27FC236}">
                  <a16:creationId xmlns:a16="http://schemas.microsoft.com/office/drawing/2014/main" id="{2167C6A9-64E3-466A-8F62-6A409B5F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768"/>
              <a:ext cx="392" cy="287"/>
            </a:xfrm>
            <a:custGeom>
              <a:avLst/>
              <a:gdLst>
                <a:gd name="T0" fmla="*/ 983 w 233"/>
                <a:gd name="T1" fmla="*/ 809 h 171"/>
                <a:gd name="T2" fmla="*/ 1110 w 233"/>
                <a:gd name="T3" fmla="*/ 336 h 171"/>
                <a:gd name="T4" fmla="*/ 700 w 233"/>
                <a:gd name="T5" fmla="*/ 65 h 171"/>
                <a:gd name="T6" fmla="*/ 244 w 233"/>
                <a:gd name="T7" fmla="*/ 42 h 171"/>
                <a:gd name="T8" fmla="*/ 200 w 233"/>
                <a:gd name="T9" fmla="*/ 49 h 171"/>
                <a:gd name="T10" fmla="*/ 167 w 233"/>
                <a:gd name="T11" fmla="*/ 20 h 171"/>
                <a:gd name="T12" fmla="*/ 138 w 233"/>
                <a:gd name="T13" fmla="*/ 22 h 171"/>
                <a:gd name="T14" fmla="*/ 13 w 233"/>
                <a:gd name="T15" fmla="*/ 440 h 171"/>
                <a:gd name="T16" fmla="*/ 37 w 233"/>
                <a:gd name="T17" fmla="*/ 495 h 171"/>
                <a:gd name="T18" fmla="*/ 99 w 233"/>
                <a:gd name="T19" fmla="*/ 502 h 171"/>
                <a:gd name="T20" fmla="*/ 572 w 233"/>
                <a:gd name="T21" fmla="*/ 535 h 171"/>
                <a:gd name="T22" fmla="*/ 983 w 233"/>
                <a:gd name="T23" fmla="*/ 809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06" y="171"/>
                  </a:moveTo>
                  <a:cubicBezTo>
                    <a:pt x="233" y="71"/>
                    <a:pt x="233" y="71"/>
                    <a:pt x="233" y="71"/>
                  </a:cubicBezTo>
                  <a:cubicBezTo>
                    <a:pt x="223" y="50"/>
                    <a:pt x="191" y="27"/>
                    <a:pt x="147" y="14"/>
                  </a:cubicBezTo>
                  <a:cubicBezTo>
                    <a:pt x="103" y="1"/>
                    <a:pt x="62" y="7"/>
                    <a:pt x="51" y="9"/>
                  </a:cubicBezTo>
                  <a:cubicBezTo>
                    <a:pt x="45" y="10"/>
                    <a:pt x="44" y="11"/>
                    <a:pt x="42" y="10"/>
                  </a:cubicBezTo>
                  <a:cubicBezTo>
                    <a:pt x="42" y="10"/>
                    <a:pt x="38" y="6"/>
                    <a:pt x="35" y="4"/>
                  </a:cubicBezTo>
                  <a:cubicBezTo>
                    <a:pt x="31" y="0"/>
                    <a:pt x="29" y="5"/>
                    <a:pt x="29" y="5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0" y="98"/>
                    <a:pt x="5" y="101"/>
                    <a:pt x="8" y="105"/>
                  </a:cubicBezTo>
                  <a:cubicBezTo>
                    <a:pt x="14" y="111"/>
                    <a:pt x="10" y="108"/>
                    <a:pt x="21" y="106"/>
                  </a:cubicBezTo>
                  <a:cubicBezTo>
                    <a:pt x="32" y="104"/>
                    <a:pt x="76" y="101"/>
                    <a:pt x="120" y="113"/>
                  </a:cubicBezTo>
                  <a:cubicBezTo>
                    <a:pt x="164" y="126"/>
                    <a:pt x="203" y="149"/>
                    <a:pt x="206" y="17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2" name="Line 157">
              <a:extLst>
                <a:ext uri="{FF2B5EF4-FFF2-40B4-BE49-F238E27FC236}">
                  <a16:creationId xmlns:a16="http://schemas.microsoft.com/office/drawing/2014/main" id="{272F44A0-1B52-40EE-BBC0-410DCB5888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0" y="790"/>
              <a:ext cx="45" cy="15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3" name="Line 158">
              <a:extLst>
                <a:ext uri="{FF2B5EF4-FFF2-40B4-BE49-F238E27FC236}">
                  <a16:creationId xmlns:a16="http://schemas.microsoft.com/office/drawing/2014/main" id="{FE031552-BC23-45FB-8F7D-24E7F00091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" y="949"/>
              <a:ext cx="10" cy="3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4" name="Freeform 159">
              <a:extLst>
                <a:ext uri="{FF2B5EF4-FFF2-40B4-BE49-F238E27FC236}">
                  <a16:creationId xmlns:a16="http://schemas.microsoft.com/office/drawing/2014/main" id="{C4D7D423-C28A-4AAB-B6AB-BBDEFE04E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938"/>
              <a:ext cx="346" cy="151"/>
            </a:xfrm>
            <a:custGeom>
              <a:avLst/>
              <a:gdLst>
                <a:gd name="T0" fmla="*/ 0 w 205"/>
                <a:gd name="T1" fmla="*/ 138 h 90"/>
                <a:gd name="T2" fmla="*/ 34 w 205"/>
                <a:gd name="T3" fmla="*/ 20 h 90"/>
                <a:gd name="T4" fmla="*/ 96 w 205"/>
                <a:gd name="T5" fmla="*/ 22 h 90"/>
                <a:gd name="T6" fmla="*/ 572 w 205"/>
                <a:gd name="T7" fmla="*/ 57 h 90"/>
                <a:gd name="T8" fmla="*/ 986 w 205"/>
                <a:gd name="T9" fmla="*/ 327 h 90"/>
                <a:gd name="T10" fmla="*/ 986 w 205"/>
                <a:gd name="T11" fmla="*/ 329 h 90"/>
                <a:gd name="T12" fmla="*/ 726 w 205"/>
                <a:gd name="T13" fmla="*/ 416 h 90"/>
                <a:gd name="T14" fmla="*/ 140 w 205"/>
                <a:gd name="T15" fmla="*/ 216 h 90"/>
                <a:gd name="T16" fmla="*/ 14 w 205"/>
                <a:gd name="T17" fmla="*/ 153 h 90"/>
                <a:gd name="T18" fmla="*/ 0 w 205"/>
                <a:gd name="T19" fmla="*/ 138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0" y="29"/>
                  </a:moveTo>
                  <a:cubicBezTo>
                    <a:pt x="0" y="28"/>
                    <a:pt x="7" y="4"/>
                    <a:pt x="7" y="4"/>
                  </a:cubicBezTo>
                  <a:cubicBezTo>
                    <a:pt x="12" y="9"/>
                    <a:pt x="9" y="6"/>
                    <a:pt x="20" y="5"/>
                  </a:cubicBezTo>
                  <a:cubicBezTo>
                    <a:pt x="31" y="3"/>
                    <a:pt x="75" y="0"/>
                    <a:pt x="119" y="12"/>
                  </a:cubicBezTo>
                  <a:cubicBezTo>
                    <a:pt x="163" y="25"/>
                    <a:pt x="202" y="48"/>
                    <a:pt x="205" y="69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205" y="79"/>
                    <a:pt x="188" y="90"/>
                    <a:pt x="151" y="88"/>
                  </a:cubicBezTo>
                  <a:cubicBezTo>
                    <a:pt x="114" y="86"/>
                    <a:pt x="57" y="64"/>
                    <a:pt x="29" y="46"/>
                  </a:cubicBezTo>
                  <a:cubicBezTo>
                    <a:pt x="11" y="34"/>
                    <a:pt x="6" y="32"/>
                    <a:pt x="3" y="32"/>
                  </a:cubicBezTo>
                  <a:cubicBezTo>
                    <a:pt x="0" y="32"/>
                    <a:pt x="0" y="31"/>
                    <a:pt x="0" y="29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5" name="Freeform 160">
              <a:extLst>
                <a:ext uri="{FF2B5EF4-FFF2-40B4-BE49-F238E27FC236}">
                  <a16:creationId xmlns:a16="http://schemas.microsoft.com/office/drawing/2014/main" id="{6CD89D49-B02F-44F4-ABD0-ED0032798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887"/>
              <a:ext cx="115" cy="158"/>
            </a:xfrm>
            <a:custGeom>
              <a:avLst/>
              <a:gdLst>
                <a:gd name="T0" fmla="*/ 120 w 68"/>
                <a:gd name="T1" fmla="*/ 0 h 94"/>
                <a:gd name="T2" fmla="*/ 120 w 68"/>
                <a:gd name="T3" fmla="*/ 0 h 94"/>
                <a:gd name="T4" fmla="*/ 281 w 68"/>
                <a:gd name="T5" fmla="*/ 146 h 94"/>
                <a:gd name="T6" fmla="*/ 309 w 68"/>
                <a:gd name="T7" fmla="*/ 274 h 94"/>
                <a:gd name="T8" fmla="*/ 223 w 68"/>
                <a:gd name="T9" fmla="*/ 350 h 94"/>
                <a:gd name="T10" fmla="*/ 0 w 68"/>
                <a:gd name="T11" fmla="*/ 447 h 94"/>
                <a:gd name="T12" fmla="*/ 0 w 68"/>
                <a:gd name="T13" fmla="*/ 440 h 94"/>
                <a:gd name="T14" fmla="*/ 120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9" y="3"/>
                    <a:pt x="52" y="24"/>
                    <a:pt x="58" y="31"/>
                  </a:cubicBezTo>
                  <a:cubicBezTo>
                    <a:pt x="65" y="39"/>
                    <a:pt x="68" y="49"/>
                    <a:pt x="64" y="58"/>
                  </a:cubicBezTo>
                  <a:cubicBezTo>
                    <a:pt x="60" y="66"/>
                    <a:pt x="56" y="70"/>
                    <a:pt x="46" y="74"/>
                  </a:cubicBezTo>
                  <a:cubicBezTo>
                    <a:pt x="35" y="79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lnTo>
                    <a:pt x="25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6" name="Freeform 161">
              <a:extLst>
                <a:ext uri="{FF2B5EF4-FFF2-40B4-BE49-F238E27FC236}">
                  <a16:creationId xmlns:a16="http://schemas.microsoft.com/office/drawing/2014/main" id="{7BA9C151-4147-465C-AE1B-7D9EC0D3E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948"/>
              <a:ext cx="33" cy="49"/>
            </a:xfrm>
            <a:custGeom>
              <a:avLst/>
              <a:gdLst>
                <a:gd name="T0" fmla="*/ 35 w 20"/>
                <a:gd name="T1" fmla="*/ 0 h 29"/>
                <a:gd name="T2" fmla="*/ 76 w 20"/>
                <a:gd name="T3" fmla="*/ 63 h 29"/>
                <a:gd name="T4" fmla="*/ 13 w 20"/>
                <a:gd name="T5" fmla="*/ 133 h 29"/>
                <a:gd name="T6" fmla="*/ 0 w 20"/>
                <a:gd name="T7" fmla="*/ 133 h 29"/>
                <a:gd name="T8" fmla="*/ 21 w 20"/>
                <a:gd name="T9" fmla="*/ 140 h 29"/>
                <a:gd name="T10" fmla="*/ 89 w 20"/>
                <a:gd name="T11" fmla="*/ 69 h 29"/>
                <a:gd name="T12" fmla="*/ 3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4" y="2"/>
                    <a:pt x="17" y="7"/>
                    <a:pt x="17" y="13"/>
                  </a:cubicBezTo>
                  <a:cubicBezTo>
                    <a:pt x="17" y="22"/>
                    <a:pt x="11" y="28"/>
                    <a:pt x="3" y="28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1" y="29"/>
                    <a:pt x="3" y="29"/>
                    <a:pt x="5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7" name="Freeform 162">
              <a:extLst>
                <a:ext uri="{FF2B5EF4-FFF2-40B4-BE49-F238E27FC236}">
                  <a16:creationId xmlns:a16="http://schemas.microsoft.com/office/drawing/2014/main" id="{4E31DBDD-A46D-4EEC-BE56-F49B23F64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3346"/>
              <a:ext cx="76" cy="54"/>
            </a:xfrm>
            <a:custGeom>
              <a:avLst/>
              <a:gdLst>
                <a:gd name="T0" fmla="*/ 216 w 45"/>
                <a:gd name="T1" fmla="*/ 140 h 32"/>
                <a:gd name="T2" fmla="*/ 216 w 45"/>
                <a:gd name="T3" fmla="*/ 14 h 32"/>
                <a:gd name="T4" fmla="*/ 203 w 45"/>
                <a:gd name="T5" fmla="*/ 0 h 32"/>
                <a:gd name="T6" fmla="*/ 8 w 45"/>
                <a:gd name="T7" fmla="*/ 0 h 32"/>
                <a:gd name="T8" fmla="*/ 0 w 45"/>
                <a:gd name="T9" fmla="*/ 8 h 32"/>
                <a:gd name="T10" fmla="*/ 0 w 45"/>
                <a:gd name="T11" fmla="*/ 140 h 32"/>
                <a:gd name="T12" fmla="*/ 8 w 45"/>
                <a:gd name="T13" fmla="*/ 154 h 32"/>
                <a:gd name="T14" fmla="*/ 203 w 45"/>
                <a:gd name="T15" fmla="*/ 154 h 32"/>
                <a:gd name="T16" fmla="*/ 216 w 45"/>
                <a:gd name="T17" fmla="*/ 14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32">
                  <a:moveTo>
                    <a:pt x="45" y="29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0"/>
                    <a:pt x="42" y="0"/>
                  </a:cubicBezTo>
                  <a:cubicBezTo>
                    <a:pt x="40" y="0"/>
                    <a:pt x="13" y="0"/>
                    <a:pt x="2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2"/>
                    <a:pt x="2" y="32"/>
                  </a:cubicBezTo>
                  <a:cubicBezTo>
                    <a:pt x="5" y="32"/>
                    <a:pt x="30" y="32"/>
                    <a:pt x="42" y="32"/>
                  </a:cubicBezTo>
                  <a:cubicBezTo>
                    <a:pt x="45" y="32"/>
                    <a:pt x="45" y="29"/>
                    <a:pt x="45" y="29"/>
                  </a:cubicBezTo>
                  <a:close/>
                </a:path>
              </a:pathLst>
            </a:custGeom>
            <a:solidFill>
              <a:srgbClr val="678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8" name="Freeform 163">
              <a:extLst>
                <a:ext uri="{FF2B5EF4-FFF2-40B4-BE49-F238E27FC236}">
                  <a16:creationId xmlns:a16="http://schemas.microsoft.com/office/drawing/2014/main" id="{4D71FE0F-6CE1-4DB5-84E1-89148F27F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3351"/>
              <a:ext cx="65" cy="42"/>
            </a:xfrm>
            <a:custGeom>
              <a:avLst/>
              <a:gdLst>
                <a:gd name="T0" fmla="*/ 5 w 39"/>
                <a:gd name="T1" fmla="*/ 119 h 25"/>
                <a:gd name="T2" fmla="*/ 5 w 39"/>
                <a:gd name="T3" fmla="*/ 13 h 25"/>
                <a:gd name="T4" fmla="*/ 33 w 39"/>
                <a:gd name="T5" fmla="*/ 0 h 25"/>
                <a:gd name="T6" fmla="*/ 180 w 39"/>
                <a:gd name="T7" fmla="*/ 0 h 25"/>
                <a:gd name="T8" fmla="*/ 33 w 39"/>
                <a:gd name="T9" fmla="*/ 34 h 25"/>
                <a:gd name="T10" fmla="*/ 5 w 39"/>
                <a:gd name="T11" fmla="*/ 11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5">
                  <a:moveTo>
                    <a:pt x="1" y="25"/>
                  </a:moveTo>
                  <a:cubicBezTo>
                    <a:pt x="1" y="25"/>
                    <a:pt x="1" y="4"/>
                    <a:pt x="1" y="3"/>
                  </a:cubicBezTo>
                  <a:cubicBezTo>
                    <a:pt x="1" y="1"/>
                    <a:pt x="0" y="0"/>
                    <a:pt x="7" y="0"/>
                  </a:cubicBezTo>
                  <a:cubicBezTo>
                    <a:pt x="13" y="0"/>
                    <a:pt x="39" y="0"/>
                    <a:pt x="39" y="0"/>
                  </a:cubicBezTo>
                  <a:cubicBezTo>
                    <a:pt x="27" y="3"/>
                    <a:pt x="11" y="3"/>
                    <a:pt x="7" y="7"/>
                  </a:cubicBezTo>
                  <a:cubicBezTo>
                    <a:pt x="2" y="10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9" name="Oval 164">
              <a:extLst>
                <a:ext uri="{FF2B5EF4-FFF2-40B4-BE49-F238E27FC236}">
                  <a16:creationId xmlns:a16="http://schemas.microsoft.com/office/drawing/2014/main" id="{C267F6B7-E415-4A7D-9692-368DB38E8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949"/>
              <a:ext cx="42" cy="42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8132" name="Group 165">
            <a:extLst>
              <a:ext uri="{FF2B5EF4-FFF2-40B4-BE49-F238E27FC236}">
                <a16:creationId xmlns:a16="http://schemas.microsoft.com/office/drawing/2014/main" id="{B3E44563-A83D-4CB4-BBC7-C67FEDD3F04A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2057400"/>
            <a:ext cx="2927350" cy="3376613"/>
            <a:chOff x="1575" y="849"/>
            <a:chExt cx="2548" cy="2939"/>
          </a:xfrm>
        </p:grpSpPr>
        <p:grpSp>
          <p:nvGrpSpPr>
            <p:cNvPr id="48256" name="Group 166">
              <a:extLst>
                <a:ext uri="{FF2B5EF4-FFF2-40B4-BE49-F238E27FC236}">
                  <a16:creationId xmlns:a16="http://schemas.microsoft.com/office/drawing/2014/main" id="{7F356FEE-C046-4D48-A957-40F9D9AB39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75" y="849"/>
              <a:ext cx="2284" cy="2939"/>
              <a:chOff x="1575" y="849"/>
              <a:chExt cx="2284" cy="2939"/>
            </a:xfrm>
          </p:grpSpPr>
          <p:sp>
            <p:nvSpPr>
              <p:cNvPr id="48552" name="Freeform 167">
                <a:extLst>
                  <a:ext uri="{FF2B5EF4-FFF2-40B4-BE49-F238E27FC236}">
                    <a16:creationId xmlns:a16="http://schemas.microsoft.com/office/drawing/2014/main" id="{EEB5E293-36B7-42A4-A9C1-A87197908A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1" y="1840"/>
                <a:ext cx="777" cy="1528"/>
              </a:xfrm>
              <a:custGeom>
                <a:avLst/>
                <a:gdLst>
                  <a:gd name="T0" fmla="*/ 987 w 507"/>
                  <a:gd name="T1" fmla="*/ 21 h 998"/>
                  <a:gd name="T2" fmla="*/ 43 w 507"/>
                  <a:gd name="T3" fmla="*/ 1756 h 998"/>
                  <a:gd name="T4" fmla="*/ 838 w 507"/>
                  <a:gd name="T5" fmla="*/ 3561 h 998"/>
                  <a:gd name="T6" fmla="*/ 1785 w 507"/>
                  <a:gd name="T7" fmla="*/ 1827 h 998"/>
                  <a:gd name="T8" fmla="*/ 987 w 507"/>
                  <a:gd name="T9" fmla="*/ 21 h 998"/>
                  <a:gd name="T10" fmla="*/ 1695 w 507"/>
                  <a:gd name="T11" fmla="*/ 1819 h 998"/>
                  <a:gd name="T12" fmla="*/ 890 w 507"/>
                  <a:gd name="T13" fmla="*/ 3431 h 998"/>
                  <a:gd name="T14" fmla="*/ 164 w 507"/>
                  <a:gd name="T15" fmla="*/ 1770 h 998"/>
                  <a:gd name="T16" fmla="*/ 1022 w 507"/>
                  <a:gd name="T17" fmla="*/ 142 h 998"/>
                  <a:gd name="T18" fmla="*/ 1695 w 507"/>
                  <a:gd name="T19" fmla="*/ 1819 h 9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7" h="998">
                    <a:moveTo>
                      <a:pt x="274" y="6"/>
                    </a:moveTo>
                    <a:cubicBezTo>
                      <a:pt x="141" y="0"/>
                      <a:pt x="23" y="216"/>
                      <a:pt x="12" y="489"/>
                    </a:cubicBezTo>
                    <a:cubicBezTo>
                      <a:pt x="0" y="761"/>
                      <a:pt x="99" y="986"/>
                      <a:pt x="233" y="992"/>
                    </a:cubicBezTo>
                    <a:cubicBezTo>
                      <a:pt x="367" y="998"/>
                      <a:pt x="484" y="781"/>
                      <a:pt x="496" y="509"/>
                    </a:cubicBezTo>
                    <a:cubicBezTo>
                      <a:pt x="507" y="237"/>
                      <a:pt x="408" y="12"/>
                      <a:pt x="274" y="6"/>
                    </a:cubicBezTo>
                    <a:close/>
                    <a:moveTo>
                      <a:pt x="471" y="507"/>
                    </a:moveTo>
                    <a:cubicBezTo>
                      <a:pt x="461" y="751"/>
                      <a:pt x="359" y="961"/>
                      <a:pt x="247" y="956"/>
                    </a:cubicBezTo>
                    <a:cubicBezTo>
                      <a:pt x="136" y="952"/>
                      <a:pt x="36" y="737"/>
                      <a:pt x="46" y="493"/>
                    </a:cubicBezTo>
                    <a:cubicBezTo>
                      <a:pt x="56" y="249"/>
                      <a:pt x="173" y="35"/>
                      <a:pt x="284" y="40"/>
                    </a:cubicBezTo>
                    <a:cubicBezTo>
                      <a:pt x="395" y="44"/>
                      <a:pt x="481" y="264"/>
                      <a:pt x="471" y="507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3" name="Freeform 168">
                <a:extLst>
                  <a:ext uri="{FF2B5EF4-FFF2-40B4-BE49-F238E27FC236}">
                    <a16:creationId xmlns:a16="http://schemas.microsoft.com/office/drawing/2014/main" id="{C6F0D2A1-526D-42A8-804D-9175CD3C0E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3" y="1780"/>
                <a:ext cx="859" cy="1602"/>
              </a:xfrm>
              <a:custGeom>
                <a:avLst/>
                <a:gdLst>
                  <a:gd name="T0" fmla="*/ 1046 w 561"/>
                  <a:gd name="T1" fmla="*/ 21 h 1046"/>
                  <a:gd name="T2" fmla="*/ 47 w 561"/>
                  <a:gd name="T3" fmla="*/ 1839 h 1046"/>
                  <a:gd name="T4" fmla="*/ 877 w 561"/>
                  <a:gd name="T5" fmla="*/ 3737 h 1046"/>
                  <a:gd name="T6" fmla="*/ 1965 w 561"/>
                  <a:gd name="T7" fmla="*/ 1919 h 1046"/>
                  <a:gd name="T8" fmla="*/ 1046 w 561"/>
                  <a:gd name="T9" fmla="*/ 21 h 1046"/>
                  <a:gd name="T10" fmla="*/ 1802 w 561"/>
                  <a:gd name="T11" fmla="*/ 1925 h 1046"/>
                  <a:gd name="T12" fmla="*/ 952 w 561"/>
                  <a:gd name="T13" fmla="*/ 3542 h 1046"/>
                  <a:gd name="T14" fmla="*/ 133 w 561"/>
                  <a:gd name="T15" fmla="*/ 1839 h 1046"/>
                  <a:gd name="T16" fmla="*/ 1102 w 561"/>
                  <a:gd name="T17" fmla="*/ 216 h 1046"/>
                  <a:gd name="T18" fmla="*/ 1802 w 561"/>
                  <a:gd name="T19" fmla="*/ 1925 h 10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1" h="1046">
                    <a:moveTo>
                      <a:pt x="291" y="6"/>
                    </a:moveTo>
                    <a:cubicBezTo>
                      <a:pt x="137" y="0"/>
                      <a:pt x="26" y="227"/>
                      <a:pt x="13" y="512"/>
                    </a:cubicBezTo>
                    <a:cubicBezTo>
                      <a:pt x="0" y="798"/>
                      <a:pt x="89" y="1034"/>
                      <a:pt x="244" y="1040"/>
                    </a:cubicBezTo>
                    <a:cubicBezTo>
                      <a:pt x="398" y="1046"/>
                      <a:pt x="534" y="819"/>
                      <a:pt x="547" y="534"/>
                    </a:cubicBezTo>
                    <a:cubicBezTo>
                      <a:pt x="561" y="248"/>
                      <a:pt x="446" y="12"/>
                      <a:pt x="291" y="6"/>
                    </a:cubicBezTo>
                    <a:close/>
                    <a:moveTo>
                      <a:pt x="502" y="536"/>
                    </a:moveTo>
                    <a:cubicBezTo>
                      <a:pt x="491" y="791"/>
                      <a:pt x="349" y="991"/>
                      <a:pt x="265" y="986"/>
                    </a:cubicBezTo>
                    <a:cubicBezTo>
                      <a:pt x="136" y="978"/>
                      <a:pt x="25" y="767"/>
                      <a:pt x="37" y="512"/>
                    </a:cubicBezTo>
                    <a:cubicBezTo>
                      <a:pt x="49" y="256"/>
                      <a:pt x="179" y="55"/>
                      <a:pt x="307" y="60"/>
                    </a:cubicBezTo>
                    <a:cubicBezTo>
                      <a:pt x="412" y="65"/>
                      <a:pt x="514" y="280"/>
                      <a:pt x="502" y="536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4" name="Freeform 169">
                <a:extLst>
                  <a:ext uri="{FF2B5EF4-FFF2-40B4-BE49-F238E27FC236}">
                    <a16:creationId xmlns:a16="http://schemas.microsoft.com/office/drawing/2014/main" id="{3532B4E0-363B-47ED-BD7B-F4E6D4067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6" y="1768"/>
                <a:ext cx="930" cy="1638"/>
              </a:xfrm>
              <a:custGeom>
                <a:avLst/>
                <a:gdLst>
                  <a:gd name="T0" fmla="*/ 1181 w 607"/>
                  <a:gd name="T1" fmla="*/ 21 h 1070"/>
                  <a:gd name="T2" fmla="*/ 47 w 607"/>
                  <a:gd name="T3" fmla="*/ 1880 h 1070"/>
                  <a:gd name="T4" fmla="*/ 1002 w 607"/>
                  <a:gd name="T5" fmla="*/ 3818 h 1070"/>
                  <a:gd name="T6" fmla="*/ 2136 w 607"/>
                  <a:gd name="T7" fmla="*/ 1959 h 1070"/>
                  <a:gd name="T8" fmla="*/ 1181 w 607"/>
                  <a:gd name="T9" fmla="*/ 21 h 1070"/>
                  <a:gd name="T10" fmla="*/ 2029 w 607"/>
                  <a:gd name="T11" fmla="*/ 1952 h 1070"/>
                  <a:gd name="T12" fmla="*/ 1082 w 607"/>
                  <a:gd name="T13" fmla="*/ 3616 h 1070"/>
                  <a:gd name="T14" fmla="*/ 291 w 607"/>
                  <a:gd name="T15" fmla="*/ 1886 h 1070"/>
                  <a:gd name="T16" fmla="*/ 1241 w 607"/>
                  <a:gd name="T17" fmla="*/ 217 h 1070"/>
                  <a:gd name="T18" fmla="*/ 2029 w 607"/>
                  <a:gd name="T19" fmla="*/ 1952 h 107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7" h="1070">
                    <a:moveTo>
                      <a:pt x="328" y="6"/>
                    </a:moveTo>
                    <a:cubicBezTo>
                      <a:pt x="168" y="0"/>
                      <a:pt x="27" y="232"/>
                      <a:pt x="13" y="524"/>
                    </a:cubicBezTo>
                    <a:cubicBezTo>
                      <a:pt x="0" y="816"/>
                      <a:pt x="119" y="1058"/>
                      <a:pt x="279" y="1064"/>
                    </a:cubicBezTo>
                    <a:cubicBezTo>
                      <a:pt x="439" y="1070"/>
                      <a:pt x="580" y="838"/>
                      <a:pt x="594" y="546"/>
                    </a:cubicBezTo>
                    <a:cubicBezTo>
                      <a:pt x="607" y="254"/>
                      <a:pt x="488" y="12"/>
                      <a:pt x="328" y="6"/>
                    </a:cubicBezTo>
                    <a:close/>
                    <a:moveTo>
                      <a:pt x="564" y="544"/>
                    </a:moveTo>
                    <a:cubicBezTo>
                      <a:pt x="552" y="805"/>
                      <a:pt x="434" y="1013"/>
                      <a:pt x="301" y="1008"/>
                    </a:cubicBezTo>
                    <a:cubicBezTo>
                      <a:pt x="167" y="1003"/>
                      <a:pt x="69" y="787"/>
                      <a:pt x="81" y="526"/>
                    </a:cubicBezTo>
                    <a:cubicBezTo>
                      <a:pt x="93" y="264"/>
                      <a:pt x="211" y="56"/>
                      <a:pt x="345" y="61"/>
                    </a:cubicBezTo>
                    <a:cubicBezTo>
                      <a:pt x="478" y="66"/>
                      <a:pt x="577" y="282"/>
                      <a:pt x="564" y="544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5" name="Freeform 170">
                <a:extLst>
                  <a:ext uri="{FF2B5EF4-FFF2-40B4-BE49-F238E27FC236}">
                    <a16:creationId xmlns:a16="http://schemas.microsoft.com/office/drawing/2014/main" id="{197A0BFE-9F9B-41E8-ADB4-3504B88F78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6" y="1768"/>
                <a:ext cx="932" cy="1640"/>
              </a:xfrm>
              <a:custGeom>
                <a:avLst/>
                <a:gdLst>
                  <a:gd name="T0" fmla="*/ 1185 w 608"/>
                  <a:gd name="T1" fmla="*/ 21 h 1071"/>
                  <a:gd name="T2" fmla="*/ 49 w 608"/>
                  <a:gd name="T3" fmla="*/ 1880 h 1071"/>
                  <a:gd name="T4" fmla="*/ 1006 w 608"/>
                  <a:gd name="T5" fmla="*/ 3819 h 1071"/>
                  <a:gd name="T6" fmla="*/ 2140 w 608"/>
                  <a:gd name="T7" fmla="*/ 1960 h 1071"/>
                  <a:gd name="T8" fmla="*/ 1185 w 608"/>
                  <a:gd name="T9" fmla="*/ 21 h 1071"/>
                  <a:gd name="T10" fmla="*/ 2034 w 608"/>
                  <a:gd name="T11" fmla="*/ 1954 h 1071"/>
                  <a:gd name="T12" fmla="*/ 1084 w 608"/>
                  <a:gd name="T13" fmla="*/ 3620 h 1071"/>
                  <a:gd name="T14" fmla="*/ 296 w 608"/>
                  <a:gd name="T15" fmla="*/ 1888 h 1071"/>
                  <a:gd name="T16" fmla="*/ 1243 w 608"/>
                  <a:gd name="T17" fmla="*/ 222 h 1071"/>
                  <a:gd name="T18" fmla="*/ 2034 w 608"/>
                  <a:gd name="T19" fmla="*/ 1954 h 10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8" h="1071">
                    <a:moveTo>
                      <a:pt x="329" y="6"/>
                    </a:moveTo>
                    <a:cubicBezTo>
                      <a:pt x="169" y="0"/>
                      <a:pt x="28" y="232"/>
                      <a:pt x="14" y="524"/>
                    </a:cubicBezTo>
                    <a:cubicBezTo>
                      <a:pt x="0" y="817"/>
                      <a:pt x="119" y="1058"/>
                      <a:pt x="279" y="1064"/>
                    </a:cubicBezTo>
                    <a:cubicBezTo>
                      <a:pt x="439" y="1071"/>
                      <a:pt x="580" y="838"/>
                      <a:pt x="594" y="546"/>
                    </a:cubicBezTo>
                    <a:cubicBezTo>
                      <a:pt x="608" y="254"/>
                      <a:pt x="489" y="12"/>
                      <a:pt x="329" y="6"/>
                    </a:cubicBezTo>
                    <a:close/>
                    <a:moveTo>
                      <a:pt x="565" y="544"/>
                    </a:moveTo>
                    <a:cubicBezTo>
                      <a:pt x="553" y="806"/>
                      <a:pt x="435" y="1014"/>
                      <a:pt x="301" y="1008"/>
                    </a:cubicBezTo>
                    <a:cubicBezTo>
                      <a:pt x="168" y="1003"/>
                      <a:pt x="69" y="787"/>
                      <a:pt x="82" y="526"/>
                    </a:cubicBezTo>
                    <a:cubicBezTo>
                      <a:pt x="94" y="264"/>
                      <a:pt x="212" y="56"/>
                      <a:pt x="345" y="62"/>
                    </a:cubicBezTo>
                    <a:cubicBezTo>
                      <a:pt x="479" y="67"/>
                      <a:pt x="577" y="283"/>
                      <a:pt x="565" y="54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6" name="Freeform 171">
                <a:extLst>
                  <a:ext uri="{FF2B5EF4-FFF2-40B4-BE49-F238E27FC236}">
                    <a16:creationId xmlns:a16="http://schemas.microsoft.com/office/drawing/2014/main" id="{3E467E87-9CB7-4C7E-8808-4BE4E206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259"/>
                <a:ext cx="311" cy="1011"/>
              </a:xfrm>
              <a:custGeom>
                <a:avLst/>
                <a:gdLst>
                  <a:gd name="T0" fmla="*/ 418 w 203"/>
                  <a:gd name="T1" fmla="*/ 0 h 660"/>
                  <a:gd name="T2" fmla="*/ 729 w 203"/>
                  <a:gd name="T3" fmla="*/ 2373 h 660"/>
                  <a:gd name="T4" fmla="*/ 418 w 203"/>
                  <a:gd name="T5" fmla="*/ 0 h 6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3" h="660">
                    <a:moveTo>
                      <a:pt x="116" y="0"/>
                    </a:moveTo>
                    <a:cubicBezTo>
                      <a:pt x="116" y="0"/>
                      <a:pt x="0" y="400"/>
                      <a:pt x="203" y="660"/>
                    </a:cubicBezTo>
                    <a:cubicBezTo>
                      <a:pt x="203" y="660"/>
                      <a:pt x="47" y="389"/>
                      <a:pt x="1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7" name="Rectangle 172">
                <a:extLst>
                  <a:ext uri="{FF2B5EF4-FFF2-40B4-BE49-F238E27FC236}">
                    <a16:creationId xmlns:a16="http://schemas.microsoft.com/office/drawing/2014/main" id="{F3EFE5EF-6712-4B05-A79E-4D1964CEB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" y="2912"/>
                <a:ext cx="90" cy="211"/>
              </a:xfrm>
              <a:prstGeom prst="rect">
                <a:avLst/>
              </a:pr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58" name="Freeform 173">
                <a:extLst>
                  <a:ext uri="{FF2B5EF4-FFF2-40B4-BE49-F238E27FC236}">
                    <a16:creationId xmlns:a16="http://schemas.microsoft.com/office/drawing/2014/main" id="{071AE617-9C2F-4AC9-A23B-1C89052B6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3125"/>
                <a:ext cx="112" cy="163"/>
              </a:xfrm>
              <a:custGeom>
                <a:avLst/>
                <a:gdLst>
                  <a:gd name="T0" fmla="*/ 0 w 112"/>
                  <a:gd name="T1" fmla="*/ 0 h 163"/>
                  <a:gd name="T2" fmla="*/ 59 w 112"/>
                  <a:gd name="T3" fmla="*/ 163 h 163"/>
                  <a:gd name="T4" fmla="*/ 112 w 112"/>
                  <a:gd name="T5" fmla="*/ 111 h 163"/>
                  <a:gd name="T6" fmla="*/ 80 w 112"/>
                  <a:gd name="T7" fmla="*/ 3 h 163"/>
                  <a:gd name="T8" fmla="*/ 0 w 11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63">
                    <a:moveTo>
                      <a:pt x="0" y="0"/>
                    </a:moveTo>
                    <a:lnTo>
                      <a:pt x="59" y="163"/>
                    </a:lnTo>
                    <a:lnTo>
                      <a:pt x="112" y="111"/>
                    </a:lnTo>
                    <a:lnTo>
                      <a:pt x="8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9" name="Oval 174">
                <a:extLst>
                  <a:ext uri="{FF2B5EF4-FFF2-40B4-BE49-F238E27FC236}">
                    <a16:creationId xmlns:a16="http://schemas.microsoft.com/office/drawing/2014/main" id="{640CB175-6220-43EB-AB89-4E999C08E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3155"/>
                <a:ext cx="406" cy="480"/>
              </a:xfrm>
              <a:prstGeom prst="ellipse">
                <a:avLst/>
              </a:pr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60" name="Oval 175">
                <a:extLst>
                  <a:ext uri="{FF2B5EF4-FFF2-40B4-BE49-F238E27FC236}">
                    <a16:creationId xmlns:a16="http://schemas.microsoft.com/office/drawing/2014/main" id="{076788FA-6148-4F3E-A6D8-34C3B9CE0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" y="3246"/>
                <a:ext cx="250" cy="294"/>
              </a:xfrm>
              <a:prstGeom prst="ellipse">
                <a:avLst/>
              </a:pr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61" name="Freeform 176">
                <a:extLst>
                  <a:ext uri="{FF2B5EF4-FFF2-40B4-BE49-F238E27FC236}">
                    <a16:creationId xmlns:a16="http://schemas.microsoft.com/office/drawing/2014/main" id="{293C2419-45F4-4215-8941-CC16E954C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3126"/>
                <a:ext cx="190" cy="242"/>
              </a:xfrm>
              <a:custGeom>
                <a:avLst/>
                <a:gdLst>
                  <a:gd name="T0" fmla="*/ 120 w 190"/>
                  <a:gd name="T1" fmla="*/ 242 h 242"/>
                  <a:gd name="T2" fmla="*/ 0 w 190"/>
                  <a:gd name="T3" fmla="*/ 2 h 242"/>
                  <a:gd name="T4" fmla="*/ 68 w 190"/>
                  <a:gd name="T5" fmla="*/ 0 h 242"/>
                  <a:gd name="T6" fmla="*/ 190 w 190"/>
                  <a:gd name="T7" fmla="*/ 224 h 242"/>
                  <a:gd name="T8" fmla="*/ 120 w 190"/>
                  <a:gd name="T9" fmla="*/ 242 h 2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0" h="242">
                    <a:moveTo>
                      <a:pt x="120" y="242"/>
                    </a:moveTo>
                    <a:lnTo>
                      <a:pt x="0" y="2"/>
                    </a:lnTo>
                    <a:lnTo>
                      <a:pt x="68" y="0"/>
                    </a:lnTo>
                    <a:lnTo>
                      <a:pt x="190" y="224"/>
                    </a:lnTo>
                    <a:lnTo>
                      <a:pt x="120" y="242"/>
                    </a:lnTo>
                    <a:close/>
                  </a:path>
                </a:pathLst>
              </a:custGeom>
              <a:solidFill>
                <a:srgbClr val="54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2" name="Freeform 177">
                <a:extLst>
                  <a:ext uri="{FF2B5EF4-FFF2-40B4-BE49-F238E27FC236}">
                    <a16:creationId xmlns:a16="http://schemas.microsoft.com/office/drawing/2014/main" id="{5E02913E-F905-4EBB-9D28-8039D6DD1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111"/>
                <a:ext cx="170" cy="67"/>
              </a:xfrm>
              <a:custGeom>
                <a:avLst/>
                <a:gdLst>
                  <a:gd name="T0" fmla="*/ 392 w 111"/>
                  <a:gd name="T1" fmla="*/ 75 h 44"/>
                  <a:gd name="T2" fmla="*/ 296 w 111"/>
                  <a:gd name="T3" fmla="*/ 14 h 44"/>
                  <a:gd name="T4" fmla="*/ 93 w 111"/>
                  <a:gd name="T5" fmla="*/ 0 h 44"/>
                  <a:gd name="T6" fmla="*/ 35 w 111"/>
                  <a:gd name="T7" fmla="*/ 61 h 44"/>
                  <a:gd name="T8" fmla="*/ 251 w 111"/>
                  <a:gd name="T9" fmla="*/ 143 h 44"/>
                  <a:gd name="T10" fmla="*/ 392 w 111"/>
                  <a:gd name="T11" fmla="*/ 75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44">
                    <a:moveTo>
                      <a:pt x="109" y="21"/>
                    </a:moveTo>
                    <a:cubicBezTo>
                      <a:pt x="109" y="21"/>
                      <a:pt x="111" y="4"/>
                      <a:pt x="82" y="4"/>
                    </a:cubicBezTo>
                    <a:cubicBezTo>
                      <a:pt x="54" y="5"/>
                      <a:pt x="37" y="10"/>
                      <a:pt x="26" y="0"/>
                    </a:cubicBezTo>
                    <a:cubicBezTo>
                      <a:pt x="26" y="0"/>
                      <a:pt x="0" y="0"/>
                      <a:pt x="10" y="17"/>
                    </a:cubicBezTo>
                    <a:cubicBezTo>
                      <a:pt x="20" y="33"/>
                      <a:pt x="52" y="44"/>
                      <a:pt x="70" y="41"/>
                    </a:cubicBezTo>
                    <a:cubicBezTo>
                      <a:pt x="70" y="41"/>
                      <a:pt x="75" y="2"/>
                      <a:pt x="109" y="2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3" name="Freeform 178">
                <a:extLst>
                  <a:ext uri="{FF2B5EF4-FFF2-40B4-BE49-F238E27FC236}">
                    <a16:creationId xmlns:a16="http://schemas.microsoft.com/office/drawing/2014/main" id="{1A4AF714-8F74-4CF4-A3C9-C89DBE714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3155"/>
                <a:ext cx="404" cy="480"/>
              </a:xfrm>
              <a:custGeom>
                <a:avLst/>
                <a:gdLst>
                  <a:gd name="T0" fmla="*/ 401 w 264"/>
                  <a:gd name="T1" fmla="*/ 8 h 313"/>
                  <a:gd name="T2" fmla="*/ 473 w 264"/>
                  <a:gd name="T3" fmla="*/ 0 h 313"/>
                  <a:gd name="T4" fmla="*/ 946 w 264"/>
                  <a:gd name="T5" fmla="*/ 563 h 313"/>
                  <a:gd name="T6" fmla="*/ 473 w 264"/>
                  <a:gd name="T7" fmla="*/ 1129 h 313"/>
                  <a:gd name="T8" fmla="*/ 0 w 264"/>
                  <a:gd name="T9" fmla="*/ 563 h 313"/>
                  <a:gd name="T10" fmla="*/ 262 w 264"/>
                  <a:gd name="T11" fmla="*/ 61 h 3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4" h="313">
                    <a:moveTo>
                      <a:pt x="112" y="2"/>
                    </a:moveTo>
                    <a:cubicBezTo>
                      <a:pt x="119" y="0"/>
                      <a:pt x="125" y="0"/>
                      <a:pt x="132" y="0"/>
                    </a:cubicBezTo>
                    <a:cubicBezTo>
                      <a:pt x="205" y="0"/>
                      <a:pt x="264" y="70"/>
                      <a:pt x="264" y="156"/>
                    </a:cubicBezTo>
                    <a:cubicBezTo>
                      <a:pt x="264" y="243"/>
                      <a:pt x="205" y="313"/>
                      <a:pt x="132" y="313"/>
                    </a:cubicBezTo>
                    <a:cubicBezTo>
                      <a:pt x="59" y="313"/>
                      <a:pt x="0" y="243"/>
                      <a:pt x="0" y="156"/>
                    </a:cubicBezTo>
                    <a:cubicBezTo>
                      <a:pt x="0" y="95"/>
                      <a:pt x="30" y="42"/>
                      <a:pt x="73" y="17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4" name="Line 179">
                <a:extLst>
                  <a:ext uri="{FF2B5EF4-FFF2-40B4-BE49-F238E27FC236}">
                    <a16:creationId xmlns:a16="http://schemas.microsoft.com/office/drawing/2014/main" id="{A1D5B6E6-CF5B-4E37-8A22-C2BD59771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148"/>
                <a:ext cx="31" cy="82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5" name="Line 180">
                <a:extLst>
                  <a:ext uri="{FF2B5EF4-FFF2-40B4-BE49-F238E27FC236}">
                    <a16:creationId xmlns:a16="http://schemas.microsoft.com/office/drawing/2014/main" id="{F6914690-5C8B-4924-8594-8053463C9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07" y="3171"/>
                <a:ext cx="85" cy="168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6" name="Line 181">
                <a:extLst>
                  <a:ext uri="{FF2B5EF4-FFF2-40B4-BE49-F238E27FC236}">
                    <a16:creationId xmlns:a16="http://schemas.microsoft.com/office/drawing/2014/main" id="{8ACBECA4-2829-4135-857F-CB0C8169F5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2" y="3140"/>
                <a:ext cx="114" cy="207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7" name="Freeform 182">
                <a:extLst>
                  <a:ext uri="{FF2B5EF4-FFF2-40B4-BE49-F238E27FC236}">
                    <a16:creationId xmlns:a16="http://schemas.microsoft.com/office/drawing/2014/main" id="{0D3E83AA-ED53-4D9B-BEAE-43A0162CF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111"/>
                <a:ext cx="170" cy="67"/>
              </a:xfrm>
              <a:custGeom>
                <a:avLst/>
                <a:gdLst>
                  <a:gd name="T0" fmla="*/ 392 w 111"/>
                  <a:gd name="T1" fmla="*/ 75 h 44"/>
                  <a:gd name="T2" fmla="*/ 296 w 111"/>
                  <a:gd name="T3" fmla="*/ 14 h 44"/>
                  <a:gd name="T4" fmla="*/ 93 w 111"/>
                  <a:gd name="T5" fmla="*/ 0 h 44"/>
                  <a:gd name="T6" fmla="*/ 35 w 111"/>
                  <a:gd name="T7" fmla="*/ 61 h 44"/>
                  <a:gd name="T8" fmla="*/ 251 w 111"/>
                  <a:gd name="T9" fmla="*/ 143 h 44"/>
                  <a:gd name="T10" fmla="*/ 392 w 111"/>
                  <a:gd name="T11" fmla="*/ 75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44">
                    <a:moveTo>
                      <a:pt x="109" y="21"/>
                    </a:moveTo>
                    <a:cubicBezTo>
                      <a:pt x="109" y="21"/>
                      <a:pt x="111" y="4"/>
                      <a:pt x="82" y="4"/>
                    </a:cubicBezTo>
                    <a:cubicBezTo>
                      <a:pt x="54" y="5"/>
                      <a:pt x="37" y="10"/>
                      <a:pt x="26" y="0"/>
                    </a:cubicBezTo>
                    <a:cubicBezTo>
                      <a:pt x="26" y="0"/>
                      <a:pt x="0" y="0"/>
                      <a:pt x="10" y="17"/>
                    </a:cubicBezTo>
                    <a:cubicBezTo>
                      <a:pt x="20" y="33"/>
                      <a:pt x="52" y="44"/>
                      <a:pt x="70" y="41"/>
                    </a:cubicBezTo>
                    <a:cubicBezTo>
                      <a:pt x="70" y="41"/>
                      <a:pt x="75" y="2"/>
                      <a:pt x="109" y="2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8" name="Line 183">
                <a:extLst>
                  <a:ext uri="{FF2B5EF4-FFF2-40B4-BE49-F238E27FC236}">
                    <a16:creationId xmlns:a16="http://schemas.microsoft.com/office/drawing/2014/main" id="{3DDC5939-6602-4F87-8B5C-8762525A92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3" y="3076"/>
                <a:ext cx="1" cy="41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9" name="Freeform 184">
                <a:extLst>
                  <a:ext uri="{FF2B5EF4-FFF2-40B4-BE49-F238E27FC236}">
                    <a16:creationId xmlns:a16="http://schemas.microsoft.com/office/drawing/2014/main" id="{E5B97E03-702E-4FF0-AC95-1C7B95DD4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3117"/>
                <a:ext cx="55" cy="23"/>
              </a:xfrm>
              <a:custGeom>
                <a:avLst/>
                <a:gdLst>
                  <a:gd name="T0" fmla="*/ 18 w 36"/>
                  <a:gd name="T1" fmla="*/ 0 h 15"/>
                  <a:gd name="T2" fmla="*/ 128 w 36"/>
                  <a:gd name="T3" fmla="*/ 48 h 15"/>
                  <a:gd name="T4" fmla="*/ 53 w 36"/>
                  <a:gd name="T5" fmla="*/ 48 h 15"/>
                  <a:gd name="T6" fmla="*/ 14 w 36"/>
                  <a:gd name="T7" fmla="*/ 8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5">
                    <a:moveTo>
                      <a:pt x="5" y="0"/>
                    </a:moveTo>
                    <a:cubicBezTo>
                      <a:pt x="8" y="13"/>
                      <a:pt x="26" y="10"/>
                      <a:pt x="36" y="13"/>
                    </a:cubicBezTo>
                    <a:cubicBezTo>
                      <a:pt x="29" y="13"/>
                      <a:pt x="23" y="15"/>
                      <a:pt x="15" y="13"/>
                    </a:cubicBezTo>
                    <a:cubicBezTo>
                      <a:pt x="12" y="12"/>
                      <a:pt x="0" y="7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0" name="Freeform 185">
                <a:extLst>
                  <a:ext uri="{FF2B5EF4-FFF2-40B4-BE49-F238E27FC236}">
                    <a16:creationId xmlns:a16="http://schemas.microsoft.com/office/drawing/2014/main" id="{DA8366DB-3765-4BA3-B416-CDA0BA55F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3246"/>
                <a:ext cx="250" cy="294"/>
              </a:xfrm>
              <a:custGeom>
                <a:avLst/>
                <a:gdLst>
                  <a:gd name="T0" fmla="*/ 291 w 163"/>
                  <a:gd name="T1" fmla="*/ 0 h 192"/>
                  <a:gd name="T2" fmla="*/ 587 w 163"/>
                  <a:gd name="T3" fmla="*/ 345 h 192"/>
                  <a:gd name="T4" fmla="*/ 291 w 163"/>
                  <a:gd name="T5" fmla="*/ 689 h 192"/>
                  <a:gd name="T6" fmla="*/ 0 w 163"/>
                  <a:gd name="T7" fmla="*/ 345 h 192"/>
                  <a:gd name="T8" fmla="*/ 133 w 163"/>
                  <a:gd name="T9" fmla="*/ 54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3" h="192">
                    <a:moveTo>
                      <a:pt x="81" y="0"/>
                    </a:moveTo>
                    <a:cubicBezTo>
                      <a:pt x="126" y="0"/>
                      <a:pt x="163" y="43"/>
                      <a:pt x="163" y="96"/>
                    </a:cubicBezTo>
                    <a:cubicBezTo>
                      <a:pt x="163" y="149"/>
                      <a:pt x="126" y="192"/>
                      <a:pt x="81" y="192"/>
                    </a:cubicBezTo>
                    <a:cubicBezTo>
                      <a:pt x="36" y="192"/>
                      <a:pt x="0" y="149"/>
                      <a:pt x="0" y="96"/>
                    </a:cubicBezTo>
                    <a:cubicBezTo>
                      <a:pt x="0" y="62"/>
                      <a:pt x="15" y="32"/>
                      <a:pt x="37" y="15"/>
                    </a:cubicBezTo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1" name="Freeform 186">
                <a:extLst>
                  <a:ext uri="{FF2B5EF4-FFF2-40B4-BE49-F238E27FC236}">
                    <a16:creationId xmlns:a16="http://schemas.microsoft.com/office/drawing/2014/main" id="{943A57F6-37C7-44C6-8D49-42F8DC807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109"/>
                <a:ext cx="864" cy="303"/>
              </a:xfrm>
              <a:custGeom>
                <a:avLst/>
                <a:gdLst>
                  <a:gd name="T0" fmla="*/ 28 w 864"/>
                  <a:gd name="T1" fmla="*/ 19 h 303"/>
                  <a:gd name="T2" fmla="*/ 0 w 864"/>
                  <a:gd name="T3" fmla="*/ 303 h 303"/>
                  <a:gd name="T4" fmla="*/ 846 w 864"/>
                  <a:gd name="T5" fmla="*/ 303 h 303"/>
                  <a:gd name="T6" fmla="*/ 864 w 864"/>
                  <a:gd name="T7" fmla="*/ 0 h 303"/>
                  <a:gd name="T8" fmla="*/ 28 w 864"/>
                  <a:gd name="T9" fmla="*/ 19 h 3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4" h="303">
                    <a:moveTo>
                      <a:pt x="28" y="19"/>
                    </a:moveTo>
                    <a:lnTo>
                      <a:pt x="0" y="303"/>
                    </a:lnTo>
                    <a:lnTo>
                      <a:pt x="846" y="303"/>
                    </a:lnTo>
                    <a:lnTo>
                      <a:pt x="864" y="0"/>
                    </a:lnTo>
                    <a:lnTo>
                      <a:pt x="28" y="19"/>
                    </a:lnTo>
                    <a:close/>
                  </a:path>
                </a:pathLst>
              </a:custGeom>
              <a:solidFill>
                <a:srgbClr val="19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2" name="Rectangle 187">
                <a:extLst>
                  <a:ext uri="{FF2B5EF4-FFF2-40B4-BE49-F238E27FC236}">
                    <a16:creationId xmlns:a16="http://schemas.microsoft.com/office/drawing/2014/main" id="{0898FADD-63BD-495C-8AFE-FE8EB93F5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918"/>
                <a:ext cx="88" cy="141"/>
              </a:xfrm>
              <a:prstGeom prst="rect">
                <a:avLst/>
              </a:pr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73" name="Line 188">
                <a:extLst>
                  <a:ext uri="{FF2B5EF4-FFF2-40B4-BE49-F238E27FC236}">
                    <a16:creationId xmlns:a16="http://schemas.microsoft.com/office/drawing/2014/main" id="{A0898A04-7BC8-47F4-B7E4-2E9015996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89" y="1944"/>
                <a:ext cx="55" cy="63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4" name="Line 189">
                <a:extLst>
                  <a:ext uri="{FF2B5EF4-FFF2-40B4-BE49-F238E27FC236}">
                    <a16:creationId xmlns:a16="http://schemas.microsoft.com/office/drawing/2014/main" id="{FC4E4E91-F193-492B-8499-4D7CD33639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5" y="2002"/>
                <a:ext cx="315" cy="547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5" name="Line 190">
                <a:extLst>
                  <a:ext uri="{FF2B5EF4-FFF2-40B4-BE49-F238E27FC236}">
                    <a16:creationId xmlns:a16="http://schemas.microsoft.com/office/drawing/2014/main" id="{C7907542-3015-4D4A-95D7-109D39B1B7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5" y="2180"/>
                <a:ext cx="370" cy="37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6" name="Line 191">
                <a:extLst>
                  <a:ext uri="{FF2B5EF4-FFF2-40B4-BE49-F238E27FC236}">
                    <a16:creationId xmlns:a16="http://schemas.microsoft.com/office/drawing/2014/main" id="{0EAD82F8-2B44-424E-934C-5636F6395D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86" y="2412"/>
                <a:ext cx="124" cy="218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7" name="Freeform 192">
                <a:extLst>
                  <a:ext uri="{FF2B5EF4-FFF2-40B4-BE49-F238E27FC236}">
                    <a16:creationId xmlns:a16="http://schemas.microsoft.com/office/drawing/2014/main" id="{3F52D74D-AD59-4241-BE71-5692A3BD0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353"/>
                <a:ext cx="544" cy="180"/>
              </a:xfrm>
              <a:custGeom>
                <a:avLst/>
                <a:gdLst>
                  <a:gd name="T0" fmla="*/ 544 w 544"/>
                  <a:gd name="T1" fmla="*/ 59 h 180"/>
                  <a:gd name="T2" fmla="*/ 247 w 544"/>
                  <a:gd name="T3" fmla="*/ 180 h 180"/>
                  <a:gd name="T4" fmla="*/ 0 w 544"/>
                  <a:gd name="T5" fmla="*/ 0 h 1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4" h="180">
                    <a:moveTo>
                      <a:pt x="544" y="59"/>
                    </a:moveTo>
                    <a:lnTo>
                      <a:pt x="247" y="18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8" name="Freeform 193">
                <a:extLst>
                  <a:ext uri="{FF2B5EF4-FFF2-40B4-BE49-F238E27FC236}">
                    <a16:creationId xmlns:a16="http://schemas.microsoft.com/office/drawing/2014/main" id="{19C66098-F21E-48BA-80AB-97D2E57AC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870"/>
                <a:ext cx="219" cy="685"/>
              </a:xfrm>
              <a:custGeom>
                <a:avLst/>
                <a:gdLst>
                  <a:gd name="T0" fmla="*/ 0 w 219"/>
                  <a:gd name="T1" fmla="*/ 0 h 685"/>
                  <a:gd name="T2" fmla="*/ 20 w 219"/>
                  <a:gd name="T3" fmla="*/ 685 h 685"/>
                  <a:gd name="T4" fmla="*/ 219 w 219"/>
                  <a:gd name="T5" fmla="*/ 196 h 6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9" h="685">
                    <a:moveTo>
                      <a:pt x="0" y="0"/>
                    </a:moveTo>
                    <a:lnTo>
                      <a:pt x="20" y="685"/>
                    </a:lnTo>
                    <a:lnTo>
                      <a:pt x="219" y="196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9" name="Freeform 194">
                <a:extLst>
                  <a:ext uri="{FF2B5EF4-FFF2-40B4-BE49-F238E27FC236}">
                    <a16:creationId xmlns:a16="http://schemas.microsoft.com/office/drawing/2014/main" id="{E4802646-A458-471E-86EB-1C72A3D81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910"/>
                <a:ext cx="390" cy="616"/>
              </a:xfrm>
              <a:custGeom>
                <a:avLst/>
                <a:gdLst>
                  <a:gd name="T0" fmla="*/ 213 w 390"/>
                  <a:gd name="T1" fmla="*/ 0 h 616"/>
                  <a:gd name="T2" fmla="*/ 390 w 390"/>
                  <a:gd name="T3" fmla="*/ 616 h 616"/>
                  <a:gd name="T4" fmla="*/ 0 w 390"/>
                  <a:gd name="T5" fmla="*/ 326 h 6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0" h="616">
                    <a:moveTo>
                      <a:pt x="213" y="0"/>
                    </a:moveTo>
                    <a:lnTo>
                      <a:pt x="390" y="616"/>
                    </a:lnTo>
                    <a:lnTo>
                      <a:pt x="0" y="326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0" name="Line 195">
                <a:extLst>
                  <a:ext uri="{FF2B5EF4-FFF2-40B4-BE49-F238E27FC236}">
                    <a16:creationId xmlns:a16="http://schemas.microsoft.com/office/drawing/2014/main" id="{88FF09D9-77B2-46EB-9204-5B46E54B5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10" y="1904"/>
                <a:ext cx="178" cy="63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1" name="Line 196">
                <a:extLst>
                  <a:ext uri="{FF2B5EF4-FFF2-40B4-BE49-F238E27FC236}">
                    <a16:creationId xmlns:a16="http://schemas.microsoft.com/office/drawing/2014/main" id="{48B2760A-8162-494F-AC99-E433C54F76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72" y="2475"/>
                <a:ext cx="271" cy="58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2" name="Line 197">
                <a:extLst>
                  <a:ext uri="{FF2B5EF4-FFF2-40B4-BE49-F238E27FC236}">
                    <a16:creationId xmlns:a16="http://schemas.microsoft.com/office/drawing/2014/main" id="{5151999B-E34B-4FB8-BDAE-43E077B68B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2584"/>
                <a:ext cx="264" cy="2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3" name="Line 198">
                <a:extLst>
                  <a:ext uri="{FF2B5EF4-FFF2-40B4-BE49-F238E27FC236}">
                    <a16:creationId xmlns:a16="http://schemas.microsoft.com/office/drawing/2014/main" id="{6AC0E2E7-5589-41AF-AEC4-08C945653F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592" y="2561"/>
                <a:ext cx="176" cy="35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4" name="Line 199">
                <a:extLst>
                  <a:ext uri="{FF2B5EF4-FFF2-40B4-BE49-F238E27FC236}">
                    <a16:creationId xmlns:a16="http://schemas.microsoft.com/office/drawing/2014/main" id="{708EA3C0-C2F3-4AE2-B608-7AE87603C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49" y="2651"/>
                <a:ext cx="23" cy="62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5" name="Line 200">
                <a:extLst>
                  <a:ext uri="{FF2B5EF4-FFF2-40B4-BE49-F238E27FC236}">
                    <a16:creationId xmlns:a16="http://schemas.microsoft.com/office/drawing/2014/main" id="{C2D9C6FA-A6E9-4A87-AC83-ED161083D5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563" y="2642"/>
                <a:ext cx="110" cy="460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6" name="Line 201">
                <a:extLst>
                  <a:ext uri="{FF2B5EF4-FFF2-40B4-BE49-F238E27FC236}">
                    <a16:creationId xmlns:a16="http://schemas.microsoft.com/office/drawing/2014/main" id="{347EE808-443B-4B5E-B5C5-76AE17C9DD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6" y="2581"/>
                <a:ext cx="196" cy="60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7" name="Freeform 202">
                <a:extLst>
                  <a:ext uri="{FF2B5EF4-FFF2-40B4-BE49-F238E27FC236}">
                    <a16:creationId xmlns:a16="http://schemas.microsoft.com/office/drawing/2014/main" id="{B953370C-0544-428B-929D-9A5ECD612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625"/>
                <a:ext cx="361" cy="673"/>
              </a:xfrm>
              <a:custGeom>
                <a:avLst/>
                <a:gdLst>
                  <a:gd name="T0" fmla="*/ 122 w 361"/>
                  <a:gd name="T1" fmla="*/ 673 h 673"/>
                  <a:gd name="T2" fmla="*/ 0 w 361"/>
                  <a:gd name="T3" fmla="*/ 0 h 673"/>
                  <a:gd name="T4" fmla="*/ 361 w 361"/>
                  <a:gd name="T5" fmla="*/ 394 h 6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1" h="673">
                    <a:moveTo>
                      <a:pt x="122" y="673"/>
                    </a:moveTo>
                    <a:lnTo>
                      <a:pt x="0" y="0"/>
                    </a:lnTo>
                    <a:lnTo>
                      <a:pt x="361" y="394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8" name="Line 203">
                <a:extLst>
                  <a:ext uri="{FF2B5EF4-FFF2-40B4-BE49-F238E27FC236}">
                    <a16:creationId xmlns:a16="http://schemas.microsoft.com/office/drawing/2014/main" id="{DEBC0B72-488A-4568-84FF-070420A4BD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2" y="2613"/>
                <a:ext cx="52" cy="67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9" name="Freeform 204">
                <a:extLst>
                  <a:ext uri="{FF2B5EF4-FFF2-40B4-BE49-F238E27FC236}">
                    <a16:creationId xmlns:a16="http://schemas.microsoft.com/office/drawing/2014/main" id="{C50D67C8-B2C9-42DB-8310-F757B1958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635"/>
                <a:ext cx="505" cy="598"/>
              </a:xfrm>
              <a:custGeom>
                <a:avLst/>
                <a:gdLst>
                  <a:gd name="T0" fmla="*/ 0 w 505"/>
                  <a:gd name="T1" fmla="*/ 598 h 598"/>
                  <a:gd name="T2" fmla="*/ 273 w 505"/>
                  <a:gd name="T3" fmla="*/ 0 h 598"/>
                  <a:gd name="T4" fmla="*/ 505 w 505"/>
                  <a:gd name="T5" fmla="*/ 174 h 5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5" h="598">
                    <a:moveTo>
                      <a:pt x="0" y="598"/>
                    </a:moveTo>
                    <a:lnTo>
                      <a:pt x="273" y="0"/>
                    </a:lnTo>
                    <a:lnTo>
                      <a:pt x="505" y="174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0" name="Freeform 205">
                <a:extLst>
                  <a:ext uri="{FF2B5EF4-FFF2-40B4-BE49-F238E27FC236}">
                    <a16:creationId xmlns:a16="http://schemas.microsoft.com/office/drawing/2014/main" id="{F549F7ED-E16A-475F-8C33-59AC7E57B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619"/>
                <a:ext cx="394" cy="688"/>
              </a:xfrm>
              <a:custGeom>
                <a:avLst/>
                <a:gdLst>
                  <a:gd name="T0" fmla="*/ 0 w 394"/>
                  <a:gd name="T1" fmla="*/ 688 h 688"/>
                  <a:gd name="T2" fmla="*/ 130 w 394"/>
                  <a:gd name="T3" fmla="*/ 0 h 688"/>
                  <a:gd name="T4" fmla="*/ 394 w 394"/>
                  <a:gd name="T5" fmla="*/ 78 h 6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4" h="688">
                    <a:moveTo>
                      <a:pt x="0" y="688"/>
                    </a:moveTo>
                    <a:lnTo>
                      <a:pt x="130" y="0"/>
                    </a:lnTo>
                    <a:lnTo>
                      <a:pt x="394" y="78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1" name="Line 206">
                <a:extLst>
                  <a:ext uri="{FF2B5EF4-FFF2-40B4-BE49-F238E27FC236}">
                    <a16:creationId xmlns:a16="http://schemas.microsoft.com/office/drawing/2014/main" id="{7F1753A0-F9AA-44D2-9D14-ABC27C329F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71" y="2630"/>
                <a:ext cx="234" cy="364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2" name="Freeform 207">
                <a:extLst>
                  <a:ext uri="{FF2B5EF4-FFF2-40B4-BE49-F238E27FC236}">
                    <a16:creationId xmlns:a16="http://schemas.microsoft.com/office/drawing/2014/main" id="{6B4279F3-BC26-4FDC-A188-8BC0F5773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2581"/>
                <a:ext cx="250" cy="248"/>
              </a:xfrm>
              <a:custGeom>
                <a:avLst/>
                <a:gdLst>
                  <a:gd name="T0" fmla="*/ 0 w 250"/>
                  <a:gd name="T1" fmla="*/ 248 h 248"/>
                  <a:gd name="T2" fmla="*/ 250 w 250"/>
                  <a:gd name="T3" fmla="*/ 0 h 248"/>
                  <a:gd name="T4" fmla="*/ 3 w 250"/>
                  <a:gd name="T5" fmla="*/ 26 h 2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0" h="248">
                    <a:moveTo>
                      <a:pt x="0" y="248"/>
                    </a:moveTo>
                    <a:lnTo>
                      <a:pt x="250" y="0"/>
                    </a:lnTo>
                    <a:lnTo>
                      <a:pt x="3" y="26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3" name="Line 208">
                <a:extLst>
                  <a:ext uri="{FF2B5EF4-FFF2-40B4-BE49-F238E27FC236}">
                    <a16:creationId xmlns:a16="http://schemas.microsoft.com/office/drawing/2014/main" id="{3AA5C0BA-4595-4519-9744-3ED96E74E5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77" y="2025"/>
                <a:ext cx="228" cy="530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4" name="Line 209">
                <a:extLst>
                  <a:ext uri="{FF2B5EF4-FFF2-40B4-BE49-F238E27FC236}">
                    <a16:creationId xmlns:a16="http://schemas.microsoft.com/office/drawing/2014/main" id="{71F4DA56-AAD4-4002-BD2C-CB5189E514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34" y="2452"/>
                <a:ext cx="233" cy="109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5" name="Line 210">
                <a:extLst>
                  <a:ext uri="{FF2B5EF4-FFF2-40B4-BE49-F238E27FC236}">
                    <a16:creationId xmlns:a16="http://schemas.microsoft.com/office/drawing/2014/main" id="{4164274D-0CA2-41A2-A334-AD56510B0B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2" y="2636"/>
                <a:ext cx="262" cy="6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6" name="Oval 211">
                <a:extLst>
                  <a:ext uri="{FF2B5EF4-FFF2-40B4-BE49-F238E27FC236}">
                    <a16:creationId xmlns:a16="http://schemas.microsoft.com/office/drawing/2014/main" id="{F6FCF720-BF24-4FA0-B817-0BBAE278B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2526"/>
                <a:ext cx="69" cy="128"/>
              </a:xfrm>
              <a:prstGeom prst="ellipse">
                <a:avLst/>
              </a:pr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97" name="Freeform 212">
                <a:extLst>
                  <a:ext uri="{FF2B5EF4-FFF2-40B4-BE49-F238E27FC236}">
                    <a16:creationId xmlns:a16="http://schemas.microsoft.com/office/drawing/2014/main" id="{C2BE5924-89E6-48DF-9593-71FAFACD7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552"/>
                <a:ext cx="175" cy="79"/>
              </a:xfrm>
              <a:custGeom>
                <a:avLst/>
                <a:gdLst>
                  <a:gd name="T0" fmla="*/ 413 w 114"/>
                  <a:gd name="T1" fmla="*/ 5 h 52"/>
                  <a:gd name="T2" fmla="*/ 48 w 114"/>
                  <a:gd name="T3" fmla="*/ 0 h 52"/>
                  <a:gd name="T4" fmla="*/ 0 w 114"/>
                  <a:gd name="T5" fmla="*/ 93 h 52"/>
                  <a:gd name="T6" fmla="*/ 48 w 114"/>
                  <a:gd name="T7" fmla="*/ 178 h 52"/>
                  <a:gd name="T8" fmla="*/ 398 w 114"/>
                  <a:gd name="T9" fmla="*/ 182 h 52"/>
                  <a:gd name="T10" fmla="*/ 413 w 114"/>
                  <a:gd name="T11" fmla="*/ 5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52">
                    <a:moveTo>
                      <a:pt x="114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0" y="6"/>
                      <a:pt x="0" y="26"/>
                    </a:cubicBezTo>
                    <a:cubicBezTo>
                      <a:pt x="1" y="46"/>
                      <a:pt x="13" y="51"/>
                      <a:pt x="13" y="51"/>
                    </a:cubicBezTo>
                    <a:cubicBezTo>
                      <a:pt x="110" y="52"/>
                      <a:pt x="110" y="52"/>
                      <a:pt x="110" y="52"/>
                    </a:cubicBezTo>
                    <a:lnTo>
                      <a:pt x="114" y="1"/>
                    </a:ln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8" name="Oval 213">
                <a:extLst>
                  <a:ext uri="{FF2B5EF4-FFF2-40B4-BE49-F238E27FC236}">
                    <a16:creationId xmlns:a16="http://schemas.microsoft.com/office/drawing/2014/main" id="{82188D81-77CE-4433-8592-A75BD21BD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2526"/>
                <a:ext cx="67" cy="128"/>
              </a:xfrm>
              <a:prstGeom prst="ellipse">
                <a:avLst/>
              </a:pr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99" name="Oval 214">
                <a:extLst>
                  <a:ext uri="{FF2B5EF4-FFF2-40B4-BE49-F238E27FC236}">
                    <a16:creationId xmlns:a16="http://schemas.microsoft.com/office/drawing/2014/main" id="{C7998744-D147-4702-8BD6-07D125C55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543"/>
                <a:ext cx="49" cy="95"/>
              </a:xfrm>
              <a:prstGeom prst="ellipse">
                <a:avLst/>
              </a:pr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00" name="Line 215">
                <a:extLst>
                  <a:ext uri="{FF2B5EF4-FFF2-40B4-BE49-F238E27FC236}">
                    <a16:creationId xmlns:a16="http://schemas.microsoft.com/office/drawing/2014/main" id="{B47C49F6-D6DC-415A-9667-7F26DC341B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15" y="2622"/>
                <a:ext cx="320" cy="487"/>
              </a:xfrm>
              <a:prstGeom prst="line">
                <a:avLst/>
              </a:prstGeom>
              <a:noFill/>
              <a:ln w="952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1" name="Line 216">
                <a:extLst>
                  <a:ext uri="{FF2B5EF4-FFF2-40B4-BE49-F238E27FC236}">
                    <a16:creationId xmlns:a16="http://schemas.microsoft.com/office/drawing/2014/main" id="{A2A61368-6B4A-4F83-A1F4-EC183B890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26" y="2514"/>
                <a:ext cx="408" cy="67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2" name="Line 217">
                <a:extLst>
                  <a:ext uri="{FF2B5EF4-FFF2-40B4-BE49-F238E27FC236}">
                    <a16:creationId xmlns:a16="http://schemas.microsoft.com/office/drawing/2014/main" id="{11909339-D173-498F-9ECB-58C004E536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9" y="2529"/>
                <a:ext cx="423" cy="346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3" name="Oval 218">
                <a:extLst>
                  <a:ext uri="{FF2B5EF4-FFF2-40B4-BE49-F238E27FC236}">
                    <a16:creationId xmlns:a16="http://schemas.microsoft.com/office/drawing/2014/main" id="{DE363773-02D2-4BE4-ACF7-DD5288A0A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2526"/>
                <a:ext cx="67" cy="128"/>
              </a:xfrm>
              <a:prstGeom prst="ellips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04" name="Oval 219">
                <a:extLst>
                  <a:ext uri="{FF2B5EF4-FFF2-40B4-BE49-F238E27FC236}">
                    <a16:creationId xmlns:a16="http://schemas.microsoft.com/office/drawing/2014/main" id="{42F6F572-C5D6-4619-966D-0E4EC4980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543"/>
                <a:ext cx="49" cy="95"/>
              </a:xfrm>
              <a:prstGeom prst="ellips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05" name="Freeform 220">
                <a:extLst>
                  <a:ext uri="{FF2B5EF4-FFF2-40B4-BE49-F238E27FC236}">
                    <a16:creationId xmlns:a16="http://schemas.microsoft.com/office/drawing/2014/main" id="{405138C8-4D2A-45E9-900B-50AFB0046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524"/>
                <a:ext cx="63" cy="129"/>
              </a:xfrm>
              <a:custGeom>
                <a:avLst/>
                <a:gdLst>
                  <a:gd name="T0" fmla="*/ 144 w 41"/>
                  <a:gd name="T1" fmla="*/ 250 h 84"/>
                  <a:gd name="T2" fmla="*/ 83 w 41"/>
                  <a:gd name="T3" fmla="*/ 304 h 84"/>
                  <a:gd name="T4" fmla="*/ 0 w 41"/>
                  <a:gd name="T5" fmla="*/ 154 h 84"/>
                  <a:gd name="T6" fmla="*/ 83 w 41"/>
                  <a:gd name="T7" fmla="*/ 0 h 84"/>
                  <a:gd name="T8" fmla="*/ 149 w 41"/>
                  <a:gd name="T9" fmla="*/ 66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84">
                    <a:moveTo>
                      <a:pt x="40" y="69"/>
                    </a:moveTo>
                    <a:cubicBezTo>
                      <a:pt x="36" y="78"/>
                      <a:pt x="30" y="84"/>
                      <a:pt x="23" y="84"/>
                    </a:cubicBezTo>
                    <a:cubicBezTo>
                      <a:pt x="10" y="84"/>
                      <a:pt x="0" y="65"/>
                      <a:pt x="0" y="42"/>
                    </a:cubicBezTo>
                    <a:cubicBezTo>
                      <a:pt x="0" y="19"/>
                      <a:pt x="10" y="0"/>
                      <a:pt x="23" y="0"/>
                    </a:cubicBezTo>
                    <a:cubicBezTo>
                      <a:pt x="30" y="0"/>
                      <a:pt x="37" y="7"/>
                      <a:pt x="41" y="18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6" name="Freeform 221">
                <a:extLst>
                  <a:ext uri="{FF2B5EF4-FFF2-40B4-BE49-F238E27FC236}">
                    <a16:creationId xmlns:a16="http://schemas.microsoft.com/office/drawing/2014/main" id="{B6687DA0-7123-40E0-8398-0BDDEE2E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552"/>
                <a:ext cx="152" cy="79"/>
              </a:xfrm>
              <a:custGeom>
                <a:avLst/>
                <a:gdLst>
                  <a:gd name="T0" fmla="*/ 358 w 99"/>
                  <a:gd name="T1" fmla="*/ 0 h 52"/>
                  <a:gd name="T2" fmla="*/ 48 w 99"/>
                  <a:gd name="T3" fmla="*/ 0 h 52"/>
                  <a:gd name="T4" fmla="*/ 0 w 99"/>
                  <a:gd name="T5" fmla="*/ 93 h 52"/>
                  <a:gd name="T6" fmla="*/ 48 w 99"/>
                  <a:gd name="T7" fmla="*/ 178 h 52"/>
                  <a:gd name="T8" fmla="*/ 358 w 99"/>
                  <a:gd name="T9" fmla="*/ 182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52">
                    <a:moveTo>
                      <a:pt x="99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0" y="6"/>
                      <a:pt x="0" y="26"/>
                    </a:cubicBezTo>
                    <a:cubicBezTo>
                      <a:pt x="1" y="46"/>
                      <a:pt x="13" y="51"/>
                      <a:pt x="13" y="51"/>
                    </a:cubicBezTo>
                    <a:cubicBezTo>
                      <a:pt x="99" y="52"/>
                      <a:pt x="99" y="52"/>
                      <a:pt x="99" y="52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7" name="Freeform 222">
                <a:extLst>
                  <a:ext uri="{FF2B5EF4-FFF2-40B4-BE49-F238E27FC236}">
                    <a16:creationId xmlns:a16="http://schemas.microsoft.com/office/drawing/2014/main" id="{5ABA2CAD-59EF-41D5-AF50-30D6DE2236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6" y="1878"/>
                <a:ext cx="390" cy="1417"/>
              </a:xfrm>
              <a:custGeom>
                <a:avLst/>
                <a:gdLst>
                  <a:gd name="T0" fmla="*/ 704 w 255"/>
                  <a:gd name="T1" fmla="*/ 0 h 925"/>
                  <a:gd name="T2" fmla="*/ 26 w 255"/>
                  <a:gd name="T3" fmla="*/ 1668 h 925"/>
                  <a:gd name="T4" fmla="*/ 310 w 255"/>
                  <a:gd name="T5" fmla="*/ 3097 h 925"/>
                  <a:gd name="T6" fmla="*/ 751 w 255"/>
                  <a:gd name="T7" fmla="*/ 3326 h 925"/>
                  <a:gd name="T8" fmla="*/ 147 w 255"/>
                  <a:gd name="T9" fmla="*/ 1682 h 925"/>
                  <a:gd name="T10" fmla="*/ 912 w 255"/>
                  <a:gd name="T11" fmla="*/ 61 h 9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5" h="925">
                    <a:moveTo>
                      <a:pt x="197" y="0"/>
                    </a:moveTo>
                    <a:cubicBezTo>
                      <a:pt x="96" y="58"/>
                      <a:pt x="16" y="242"/>
                      <a:pt x="7" y="464"/>
                    </a:cubicBezTo>
                    <a:cubicBezTo>
                      <a:pt x="0" y="625"/>
                      <a:pt x="32" y="770"/>
                      <a:pt x="87" y="862"/>
                    </a:cubicBezTo>
                    <a:moveTo>
                      <a:pt x="210" y="925"/>
                    </a:moveTo>
                    <a:cubicBezTo>
                      <a:pt x="104" y="866"/>
                      <a:pt x="32" y="677"/>
                      <a:pt x="41" y="468"/>
                    </a:cubicBezTo>
                    <a:cubicBezTo>
                      <a:pt x="51" y="242"/>
                      <a:pt x="152" y="41"/>
                      <a:pt x="255" y="17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8" name="Freeform 223">
                <a:extLst>
                  <a:ext uri="{FF2B5EF4-FFF2-40B4-BE49-F238E27FC236}">
                    <a16:creationId xmlns:a16="http://schemas.microsoft.com/office/drawing/2014/main" id="{CAE91C86-3DD5-427A-BED7-C1A93B853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7" y="1876"/>
                <a:ext cx="543" cy="1428"/>
              </a:xfrm>
              <a:custGeom>
                <a:avLst/>
                <a:gdLst>
                  <a:gd name="T0" fmla="*/ 1256 w 354"/>
                  <a:gd name="T1" fmla="*/ 1258 h 932"/>
                  <a:gd name="T2" fmla="*/ 1270 w 354"/>
                  <a:gd name="T3" fmla="*/ 1716 h 932"/>
                  <a:gd name="T4" fmla="*/ 411 w 354"/>
                  <a:gd name="T5" fmla="*/ 3334 h 932"/>
                  <a:gd name="T6" fmla="*/ 0 w 354"/>
                  <a:gd name="T7" fmla="*/ 3104 h 932"/>
                  <a:gd name="T8" fmla="*/ 141 w 354"/>
                  <a:gd name="T9" fmla="*/ 188 h 932"/>
                  <a:gd name="T10" fmla="*/ 568 w 354"/>
                  <a:gd name="T11" fmla="*/ 5 h 932"/>
                  <a:gd name="T12" fmla="*/ 1209 w 354"/>
                  <a:gd name="T13" fmla="*/ 953 h 9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4" h="932">
                    <a:moveTo>
                      <a:pt x="348" y="350"/>
                    </a:moveTo>
                    <a:cubicBezTo>
                      <a:pt x="352" y="391"/>
                      <a:pt x="354" y="433"/>
                      <a:pt x="352" y="477"/>
                    </a:cubicBezTo>
                    <a:cubicBezTo>
                      <a:pt x="340" y="732"/>
                      <a:pt x="198" y="932"/>
                      <a:pt x="114" y="927"/>
                    </a:cubicBezTo>
                    <a:cubicBezTo>
                      <a:pt x="73" y="924"/>
                      <a:pt x="34" y="901"/>
                      <a:pt x="0" y="863"/>
                    </a:cubicBezTo>
                    <a:moveTo>
                      <a:pt x="39" y="52"/>
                    </a:moveTo>
                    <a:cubicBezTo>
                      <a:pt x="76" y="18"/>
                      <a:pt x="116" y="0"/>
                      <a:pt x="157" y="1"/>
                    </a:cubicBezTo>
                    <a:cubicBezTo>
                      <a:pt x="230" y="5"/>
                      <a:pt x="303" y="112"/>
                      <a:pt x="335" y="265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9" name="Freeform 224">
                <a:extLst>
                  <a:ext uri="{FF2B5EF4-FFF2-40B4-BE49-F238E27FC236}">
                    <a16:creationId xmlns:a16="http://schemas.microsoft.com/office/drawing/2014/main" id="{3D9036F8-3527-47C2-B00D-92C4D4FD8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762"/>
                <a:ext cx="966" cy="147"/>
              </a:xfrm>
              <a:custGeom>
                <a:avLst/>
                <a:gdLst>
                  <a:gd name="T0" fmla="*/ 35 w 630"/>
                  <a:gd name="T1" fmla="*/ 164 h 96"/>
                  <a:gd name="T2" fmla="*/ 2183 w 630"/>
                  <a:gd name="T3" fmla="*/ 0 h 96"/>
                  <a:gd name="T4" fmla="*/ 2213 w 630"/>
                  <a:gd name="T5" fmla="*/ 150 h 96"/>
                  <a:gd name="T6" fmla="*/ 0 w 630"/>
                  <a:gd name="T7" fmla="*/ 345 h 96"/>
                  <a:gd name="T8" fmla="*/ 35 w 630"/>
                  <a:gd name="T9" fmla="*/ 164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0" h="96">
                    <a:moveTo>
                      <a:pt x="10" y="46"/>
                    </a:moveTo>
                    <a:cubicBezTo>
                      <a:pt x="606" y="0"/>
                      <a:pt x="606" y="0"/>
                      <a:pt x="606" y="0"/>
                    </a:cubicBezTo>
                    <a:cubicBezTo>
                      <a:pt x="606" y="0"/>
                      <a:pt x="630" y="26"/>
                      <a:pt x="614" y="42"/>
                    </a:cubicBezTo>
                    <a:cubicBezTo>
                      <a:pt x="0" y="96"/>
                      <a:pt x="0" y="96"/>
                      <a:pt x="0" y="96"/>
                    </a:cubicBezTo>
                    <a:lnTo>
                      <a:pt x="10" y="46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0" name="Freeform 225">
                <a:extLst>
                  <a:ext uri="{FF2B5EF4-FFF2-40B4-BE49-F238E27FC236}">
                    <a16:creationId xmlns:a16="http://schemas.microsoft.com/office/drawing/2014/main" id="{98B99B35-BB3B-465D-8B66-5B6A080BC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3256"/>
                <a:ext cx="124" cy="199"/>
              </a:xfrm>
              <a:custGeom>
                <a:avLst/>
                <a:gdLst>
                  <a:gd name="T0" fmla="*/ 0 w 124"/>
                  <a:gd name="T1" fmla="*/ 10 h 199"/>
                  <a:gd name="T2" fmla="*/ 58 w 124"/>
                  <a:gd name="T3" fmla="*/ 199 h 199"/>
                  <a:gd name="T4" fmla="*/ 124 w 124"/>
                  <a:gd name="T5" fmla="*/ 111 h 199"/>
                  <a:gd name="T6" fmla="*/ 51 w 124"/>
                  <a:gd name="T7" fmla="*/ 0 h 199"/>
                  <a:gd name="T8" fmla="*/ 0 w 124"/>
                  <a:gd name="T9" fmla="*/ 10 h 1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199">
                    <a:moveTo>
                      <a:pt x="0" y="10"/>
                    </a:moveTo>
                    <a:lnTo>
                      <a:pt x="58" y="199"/>
                    </a:lnTo>
                    <a:lnTo>
                      <a:pt x="124" y="111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1" name="Freeform 226">
                <a:extLst>
                  <a:ext uri="{FF2B5EF4-FFF2-40B4-BE49-F238E27FC236}">
                    <a16:creationId xmlns:a16="http://schemas.microsoft.com/office/drawing/2014/main" id="{D1BFECFB-D416-4067-89A0-38D773F24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849"/>
                <a:ext cx="155" cy="213"/>
              </a:xfrm>
              <a:custGeom>
                <a:avLst/>
                <a:gdLst>
                  <a:gd name="T0" fmla="*/ 330 w 101"/>
                  <a:gd name="T1" fmla="*/ 61 h 139"/>
                  <a:gd name="T2" fmla="*/ 49 w 101"/>
                  <a:gd name="T3" fmla="*/ 162 h 139"/>
                  <a:gd name="T4" fmla="*/ 8 w 101"/>
                  <a:gd name="T5" fmla="*/ 486 h 139"/>
                  <a:gd name="T6" fmla="*/ 134 w 101"/>
                  <a:gd name="T7" fmla="*/ 500 h 139"/>
                  <a:gd name="T8" fmla="*/ 167 w 101"/>
                  <a:gd name="T9" fmla="*/ 238 h 139"/>
                  <a:gd name="T10" fmla="*/ 278 w 101"/>
                  <a:gd name="T11" fmla="*/ 202 h 139"/>
                  <a:gd name="T12" fmla="*/ 330 w 101"/>
                  <a:gd name="T13" fmla="*/ 61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139">
                    <a:moveTo>
                      <a:pt x="91" y="17"/>
                    </a:moveTo>
                    <a:cubicBezTo>
                      <a:pt x="91" y="17"/>
                      <a:pt x="35" y="0"/>
                      <a:pt x="14" y="45"/>
                    </a:cubicBezTo>
                    <a:cubicBezTo>
                      <a:pt x="0" y="76"/>
                      <a:pt x="2" y="107"/>
                      <a:pt x="2" y="135"/>
                    </a:cubicBezTo>
                    <a:cubicBezTo>
                      <a:pt x="37" y="139"/>
                      <a:pt x="37" y="139"/>
                      <a:pt x="37" y="139"/>
                    </a:cubicBezTo>
                    <a:cubicBezTo>
                      <a:pt x="37" y="139"/>
                      <a:pt x="37" y="78"/>
                      <a:pt x="46" y="66"/>
                    </a:cubicBezTo>
                    <a:cubicBezTo>
                      <a:pt x="54" y="54"/>
                      <a:pt x="64" y="50"/>
                      <a:pt x="77" y="56"/>
                    </a:cubicBezTo>
                    <a:cubicBezTo>
                      <a:pt x="77" y="56"/>
                      <a:pt x="101" y="44"/>
                      <a:pt x="91" y="17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2" name="Freeform 227">
                <a:extLst>
                  <a:ext uri="{FF2B5EF4-FFF2-40B4-BE49-F238E27FC236}">
                    <a16:creationId xmlns:a16="http://schemas.microsoft.com/office/drawing/2014/main" id="{609D76C4-A917-413C-B16D-DA1970312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873"/>
                <a:ext cx="155" cy="213"/>
              </a:xfrm>
              <a:custGeom>
                <a:avLst/>
                <a:gdLst>
                  <a:gd name="T0" fmla="*/ 330 w 101"/>
                  <a:gd name="T1" fmla="*/ 61 h 139"/>
                  <a:gd name="T2" fmla="*/ 49 w 101"/>
                  <a:gd name="T3" fmla="*/ 162 h 139"/>
                  <a:gd name="T4" fmla="*/ 8 w 101"/>
                  <a:gd name="T5" fmla="*/ 486 h 139"/>
                  <a:gd name="T6" fmla="*/ 129 w 101"/>
                  <a:gd name="T7" fmla="*/ 500 h 139"/>
                  <a:gd name="T8" fmla="*/ 167 w 101"/>
                  <a:gd name="T9" fmla="*/ 238 h 139"/>
                  <a:gd name="T10" fmla="*/ 278 w 101"/>
                  <a:gd name="T11" fmla="*/ 202 h 139"/>
                  <a:gd name="T12" fmla="*/ 330 w 101"/>
                  <a:gd name="T13" fmla="*/ 61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139">
                    <a:moveTo>
                      <a:pt x="91" y="17"/>
                    </a:moveTo>
                    <a:cubicBezTo>
                      <a:pt x="91" y="17"/>
                      <a:pt x="35" y="0"/>
                      <a:pt x="14" y="45"/>
                    </a:cubicBezTo>
                    <a:cubicBezTo>
                      <a:pt x="0" y="76"/>
                      <a:pt x="2" y="107"/>
                      <a:pt x="2" y="135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6" y="139"/>
                      <a:pt x="37" y="78"/>
                      <a:pt x="46" y="66"/>
                    </a:cubicBezTo>
                    <a:cubicBezTo>
                      <a:pt x="54" y="54"/>
                      <a:pt x="63" y="50"/>
                      <a:pt x="77" y="56"/>
                    </a:cubicBezTo>
                    <a:cubicBezTo>
                      <a:pt x="77" y="56"/>
                      <a:pt x="101" y="44"/>
                      <a:pt x="91" y="17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3" name="Freeform 228">
                <a:extLst>
                  <a:ext uri="{FF2B5EF4-FFF2-40B4-BE49-F238E27FC236}">
                    <a16:creationId xmlns:a16="http://schemas.microsoft.com/office/drawing/2014/main" id="{F08C4108-2CEE-4E5C-A03F-91ED3A1AF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869"/>
                <a:ext cx="174" cy="150"/>
              </a:xfrm>
              <a:custGeom>
                <a:avLst/>
                <a:gdLst>
                  <a:gd name="T0" fmla="*/ 47 w 114"/>
                  <a:gd name="T1" fmla="*/ 0 h 98"/>
                  <a:gd name="T2" fmla="*/ 372 w 114"/>
                  <a:gd name="T3" fmla="*/ 164 h 98"/>
                  <a:gd name="T4" fmla="*/ 235 w 114"/>
                  <a:gd name="T5" fmla="*/ 302 h 98"/>
                  <a:gd name="T6" fmla="*/ 136 w 114"/>
                  <a:gd name="T7" fmla="*/ 233 h 98"/>
                  <a:gd name="T8" fmla="*/ 53 w 114"/>
                  <a:gd name="T9" fmla="*/ 190 h 98"/>
                  <a:gd name="T10" fmla="*/ 5 w 114"/>
                  <a:gd name="T11" fmla="*/ 155 h 98"/>
                  <a:gd name="T12" fmla="*/ 47 w 114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98">
                    <a:moveTo>
                      <a:pt x="13" y="0"/>
                    </a:moveTo>
                    <a:cubicBezTo>
                      <a:pt x="13" y="0"/>
                      <a:pt x="96" y="13"/>
                      <a:pt x="105" y="46"/>
                    </a:cubicBezTo>
                    <a:cubicBezTo>
                      <a:pt x="114" y="80"/>
                      <a:pt x="72" y="98"/>
                      <a:pt x="66" y="84"/>
                    </a:cubicBezTo>
                    <a:cubicBezTo>
                      <a:pt x="60" y="70"/>
                      <a:pt x="42" y="75"/>
                      <a:pt x="38" y="65"/>
                    </a:cubicBezTo>
                    <a:cubicBezTo>
                      <a:pt x="34" y="56"/>
                      <a:pt x="18" y="61"/>
                      <a:pt x="15" y="53"/>
                    </a:cubicBezTo>
                    <a:cubicBezTo>
                      <a:pt x="12" y="45"/>
                      <a:pt x="2" y="47"/>
                      <a:pt x="1" y="43"/>
                    </a:cubicBezTo>
                    <a:cubicBezTo>
                      <a:pt x="0" y="38"/>
                      <a:pt x="33" y="31"/>
                      <a:pt x="13" y="0"/>
                    </a:cubicBezTo>
                    <a:close/>
                  </a:path>
                </a:pathLst>
              </a:custGeom>
              <a:solidFill>
                <a:srgbClr val="49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4" name="Freeform 229">
                <a:extLst>
                  <a:ext uri="{FF2B5EF4-FFF2-40B4-BE49-F238E27FC236}">
                    <a16:creationId xmlns:a16="http://schemas.microsoft.com/office/drawing/2014/main" id="{95DB5922-B2C1-4BA8-BAFC-B53EB3F8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893"/>
                <a:ext cx="176" cy="150"/>
              </a:xfrm>
              <a:custGeom>
                <a:avLst/>
                <a:gdLst>
                  <a:gd name="T0" fmla="*/ 49 w 115"/>
                  <a:gd name="T1" fmla="*/ 0 h 98"/>
                  <a:gd name="T2" fmla="*/ 376 w 115"/>
                  <a:gd name="T3" fmla="*/ 164 h 98"/>
                  <a:gd name="T4" fmla="*/ 242 w 115"/>
                  <a:gd name="T5" fmla="*/ 302 h 98"/>
                  <a:gd name="T6" fmla="*/ 136 w 115"/>
                  <a:gd name="T7" fmla="*/ 233 h 98"/>
                  <a:gd name="T8" fmla="*/ 57 w 115"/>
                  <a:gd name="T9" fmla="*/ 190 h 98"/>
                  <a:gd name="T10" fmla="*/ 8 w 115"/>
                  <a:gd name="T11" fmla="*/ 155 h 98"/>
                  <a:gd name="T12" fmla="*/ 49 w 11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98">
                    <a:moveTo>
                      <a:pt x="14" y="0"/>
                    </a:moveTo>
                    <a:cubicBezTo>
                      <a:pt x="14" y="0"/>
                      <a:pt x="96" y="13"/>
                      <a:pt x="105" y="46"/>
                    </a:cubicBezTo>
                    <a:cubicBezTo>
                      <a:pt x="115" y="80"/>
                      <a:pt x="73" y="98"/>
                      <a:pt x="67" y="84"/>
                    </a:cubicBezTo>
                    <a:cubicBezTo>
                      <a:pt x="61" y="70"/>
                      <a:pt x="42" y="75"/>
                      <a:pt x="38" y="65"/>
                    </a:cubicBezTo>
                    <a:cubicBezTo>
                      <a:pt x="35" y="56"/>
                      <a:pt x="19" y="61"/>
                      <a:pt x="16" y="53"/>
                    </a:cubicBezTo>
                    <a:cubicBezTo>
                      <a:pt x="12" y="45"/>
                      <a:pt x="3" y="47"/>
                      <a:pt x="2" y="43"/>
                    </a:cubicBezTo>
                    <a:cubicBezTo>
                      <a:pt x="0" y="38"/>
                      <a:pt x="34" y="31"/>
                      <a:pt x="14" y="0"/>
                    </a:cubicBezTo>
                    <a:close/>
                  </a:path>
                </a:pathLst>
              </a:custGeom>
              <a:solidFill>
                <a:srgbClr val="49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5" name="Freeform 230">
                <a:extLst>
                  <a:ext uri="{FF2B5EF4-FFF2-40B4-BE49-F238E27FC236}">
                    <a16:creationId xmlns:a16="http://schemas.microsoft.com/office/drawing/2014/main" id="{8A3471C9-7C1C-4C2B-819D-729B8BE8D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3270"/>
                <a:ext cx="443" cy="518"/>
              </a:xfrm>
              <a:custGeom>
                <a:avLst/>
                <a:gdLst>
                  <a:gd name="T0" fmla="*/ 1006 w 289"/>
                  <a:gd name="T1" fmla="*/ 662 h 338"/>
                  <a:gd name="T2" fmla="*/ 454 w 289"/>
                  <a:gd name="T3" fmla="*/ 1188 h 338"/>
                  <a:gd name="T4" fmla="*/ 32 w 289"/>
                  <a:gd name="T5" fmla="*/ 555 h 338"/>
                  <a:gd name="T6" fmla="*/ 582 w 289"/>
                  <a:gd name="T7" fmla="*/ 28 h 338"/>
                  <a:gd name="T8" fmla="*/ 1006 w 289"/>
                  <a:gd name="T9" fmla="*/ 662 h 3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9" h="338">
                    <a:moveTo>
                      <a:pt x="279" y="184"/>
                    </a:moveTo>
                    <a:cubicBezTo>
                      <a:pt x="269" y="273"/>
                      <a:pt x="201" y="338"/>
                      <a:pt x="126" y="330"/>
                    </a:cubicBezTo>
                    <a:cubicBezTo>
                      <a:pt x="52" y="322"/>
                      <a:pt x="0" y="243"/>
                      <a:pt x="9" y="154"/>
                    </a:cubicBezTo>
                    <a:cubicBezTo>
                      <a:pt x="19" y="65"/>
                      <a:pt x="87" y="0"/>
                      <a:pt x="162" y="8"/>
                    </a:cubicBezTo>
                    <a:cubicBezTo>
                      <a:pt x="236" y="17"/>
                      <a:pt x="289" y="95"/>
                      <a:pt x="279" y="184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6" name="Freeform 231">
                <a:extLst>
                  <a:ext uri="{FF2B5EF4-FFF2-40B4-BE49-F238E27FC236}">
                    <a16:creationId xmlns:a16="http://schemas.microsoft.com/office/drawing/2014/main" id="{7021EB63-449F-4109-B415-46ABDEF4F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3380"/>
                <a:ext cx="265" cy="311"/>
              </a:xfrm>
              <a:custGeom>
                <a:avLst/>
                <a:gdLst>
                  <a:gd name="T0" fmla="*/ 600 w 173"/>
                  <a:gd name="T1" fmla="*/ 397 h 203"/>
                  <a:gd name="T2" fmla="*/ 273 w 173"/>
                  <a:gd name="T3" fmla="*/ 711 h 203"/>
                  <a:gd name="T4" fmla="*/ 18 w 173"/>
                  <a:gd name="T5" fmla="*/ 331 h 203"/>
                  <a:gd name="T6" fmla="*/ 349 w 173"/>
                  <a:gd name="T7" fmla="*/ 14 h 203"/>
                  <a:gd name="T8" fmla="*/ 600 w 173"/>
                  <a:gd name="T9" fmla="*/ 397 h 2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203">
                    <a:moveTo>
                      <a:pt x="167" y="110"/>
                    </a:moveTo>
                    <a:cubicBezTo>
                      <a:pt x="161" y="163"/>
                      <a:pt x="120" y="203"/>
                      <a:pt x="76" y="198"/>
                    </a:cubicBezTo>
                    <a:cubicBezTo>
                      <a:pt x="31" y="193"/>
                      <a:pt x="0" y="145"/>
                      <a:pt x="5" y="92"/>
                    </a:cubicBezTo>
                    <a:cubicBezTo>
                      <a:pt x="11" y="39"/>
                      <a:pt x="52" y="0"/>
                      <a:pt x="97" y="4"/>
                    </a:cubicBezTo>
                    <a:cubicBezTo>
                      <a:pt x="142" y="9"/>
                      <a:pt x="173" y="57"/>
                      <a:pt x="167" y="110"/>
                    </a:cubicBezTo>
                    <a:close/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7" name="Freeform 232">
                <a:extLst>
                  <a:ext uri="{FF2B5EF4-FFF2-40B4-BE49-F238E27FC236}">
                    <a16:creationId xmlns:a16="http://schemas.microsoft.com/office/drawing/2014/main" id="{BD8898F3-5E04-4EDF-8A3D-D7F1E6E10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380"/>
                <a:ext cx="78" cy="791"/>
              </a:xfrm>
              <a:custGeom>
                <a:avLst/>
                <a:gdLst>
                  <a:gd name="T0" fmla="*/ 182 w 51"/>
                  <a:gd name="T1" fmla="*/ 1812 h 516"/>
                  <a:gd name="T2" fmla="*/ 5 w 51"/>
                  <a:gd name="T3" fmla="*/ 1812 h 516"/>
                  <a:gd name="T4" fmla="*/ 5 w 51"/>
                  <a:gd name="T5" fmla="*/ 141 h 516"/>
                  <a:gd name="T6" fmla="*/ 177 w 51"/>
                  <a:gd name="T7" fmla="*/ 0 h 516"/>
                  <a:gd name="T8" fmla="*/ 182 w 51"/>
                  <a:gd name="T9" fmla="*/ 1812 h 5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6">
                    <a:moveTo>
                      <a:pt x="51" y="503"/>
                    </a:moveTo>
                    <a:cubicBezTo>
                      <a:pt x="51" y="503"/>
                      <a:pt x="23" y="516"/>
                      <a:pt x="1" y="503"/>
                    </a:cubicBezTo>
                    <a:cubicBezTo>
                      <a:pt x="0" y="503"/>
                      <a:pt x="1" y="39"/>
                      <a:pt x="1" y="39"/>
                    </a:cubicBezTo>
                    <a:cubicBezTo>
                      <a:pt x="50" y="0"/>
                      <a:pt x="50" y="0"/>
                      <a:pt x="50" y="0"/>
                    </a:cubicBezTo>
                    <a:lnTo>
                      <a:pt x="51" y="503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8" name="Freeform 233">
                <a:extLst>
                  <a:ext uri="{FF2B5EF4-FFF2-40B4-BE49-F238E27FC236}">
                    <a16:creationId xmlns:a16="http://schemas.microsoft.com/office/drawing/2014/main" id="{0DF0503F-517F-462C-AB97-E8E7A0BB0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305"/>
                <a:ext cx="80" cy="783"/>
              </a:xfrm>
              <a:custGeom>
                <a:avLst/>
                <a:gdLst>
                  <a:gd name="T0" fmla="*/ 189 w 52"/>
                  <a:gd name="T1" fmla="*/ 1791 h 511"/>
                  <a:gd name="T2" fmla="*/ 0 w 52"/>
                  <a:gd name="T3" fmla="*/ 1791 h 511"/>
                  <a:gd name="T4" fmla="*/ 0 w 52"/>
                  <a:gd name="T5" fmla="*/ 0 h 511"/>
                  <a:gd name="T6" fmla="*/ 189 w 52"/>
                  <a:gd name="T7" fmla="*/ 0 h 511"/>
                  <a:gd name="T8" fmla="*/ 189 w 52"/>
                  <a:gd name="T9" fmla="*/ 1791 h 5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11">
                    <a:moveTo>
                      <a:pt x="52" y="498"/>
                    </a:moveTo>
                    <a:cubicBezTo>
                      <a:pt x="52" y="498"/>
                      <a:pt x="21" y="511"/>
                      <a:pt x="0" y="4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2" y="0"/>
                      <a:pt x="52" y="0"/>
                      <a:pt x="52" y="0"/>
                    </a:cubicBezTo>
                    <a:lnTo>
                      <a:pt x="52" y="498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9" name="Freeform 234">
                <a:extLst>
                  <a:ext uri="{FF2B5EF4-FFF2-40B4-BE49-F238E27FC236}">
                    <a16:creationId xmlns:a16="http://schemas.microsoft.com/office/drawing/2014/main" id="{762F583F-9C06-4EC3-B765-B85A2DB82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1763"/>
                <a:ext cx="68" cy="1132"/>
              </a:xfrm>
              <a:custGeom>
                <a:avLst/>
                <a:gdLst>
                  <a:gd name="T0" fmla="*/ 0 w 68"/>
                  <a:gd name="T1" fmla="*/ 0 h 1132"/>
                  <a:gd name="T2" fmla="*/ 68 w 68"/>
                  <a:gd name="T3" fmla="*/ 0 h 1132"/>
                  <a:gd name="T4" fmla="*/ 68 w 68"/>
                  <a:gd name="T5" fmla="*/ 1118 h 1132"/>
                  <a:gd name="T6" fmla="*/ 0 w 68"/>
                  <a:gd name="T7" fmla="*/ 1132 h 1132"/>
                  <a:gd name="T8" fmla="*/ 0 w 68"/>
                  <a:gd name="T9" fmla="*/ 0 h 1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132">
                    <a:moveTo>
                      <a:pt x="0" y="0"/>
                    </a:moveTo>
                    <a:lnTo>
                      <a:pt x="68" y="0"/>
                    </a:lnTo>
                    <a:lnTo>
                      <a:pt x="68" y="1118"/>
                    </a:lnTo>
                    <a:lnTo>
                      <a:pt x="0" y="11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0" name="Rectangle 235">
                <a:extLst>
                  <a:ext uri="{FF2B5EF4-FFF2-40B4-BE49-F238E27FC236}">
                    <a16:creationId xmlns:a16="http://schemas.microsoft.com/office/drawing/2014/main" id="{D6CCB3B0-BADC-4995-A1FD-E751FDD4B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4" y="2146"/>
                <a:ext cx="76" cy="671"/>
              </a:xfrm>
              <a:prstGeom prst="rect">
                <a:avLst/>
              </a:pr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21" name="Freeform 236">
                <a:extLst>
                  <a:ext uri="{FF2B5EF4-FFF2-40B4-BE49-F238E27FC236}">
                    <a16:creationId xmlns:a16="http://schemas.microsoft.com/office/drawing/2014/main" id="{1EDB9731-99BE-424D-943B-67BB3B606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2223"/>
                <a:ext cx="1474" cy="885"/>
              </a:xfrm>
              <a:custGeom>
                <a:avLst/>
                <a:gdLst>
                  <a:gd name="T0" fmla="*/ 3360 w 962"/>
                  <a:gd name="T1" fmla="*/ 1493 h 578"/>
                  <a:gd name="T2" fmla="*/ 2467 w 962"/>
                  <a:gd name="T3" fmla="*/ 1709 h 578"/>
                  <a:gd name="T4" fmla="*/ 259 w 962"/>
                  <a:gd name="T5" fmla="*/ 0 h 578"/>
                  <a:gd name="T6" fmla="*/ 0 w 962"/>
                  <a:gd name="T7" fmla="*/ 8 h 578"/>
                  <a:gd name="T8" fmla="*/ 2272 w 962"/>
                  <a:gd name="T9" fmla="*/ 1765 h 578"/>
                  <a:gd name="T10" fmla="*/ 1711 w 962"/>
                  <a:gd name="T11" fmla="*/ 1866 h 578"/>
                  <a:gd name="T12" fmla="*/ 1719 w 962"/>
                  <a:gd name="T13" fmla="*/ 2075 h 578"/>
                  <a:gd name="T14" fmla="*/ 3418 w 962"/>
                  <a:gd name="T15" fmla="*/ 1637 h 578"/>
                  <a:gd name="T16" fmla="*/ 3360 w 962"/>
                  <a:gd name="T17" fmla="*/ 1493 h 5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62" h="578">
                    <a:moveTo>
                      <a:pt x="934" y="416"/>
                    </a:moveTo>
                    <a:cubicBezTo>
                      <a:pt x="686" y="476"/>
                      <a:pt x="686" y="476"/>
                      <a:pt x="686" y="476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476" y="520"/>
                      <a:pt x="476" y="520"/>
                      <a:pt x="476" y="520"/>
                    </a:cubicBezTo>
                    <a:cubicBezTo>
                      <a:pt x="478" y="578"/>
                      <a:pt x="478" y="578"/>
                      <a:pt x="478" y="578"/>
                    </a:cubicBezTo>
                    <a:cubicBezTo>
                      <a:pt x="950" y="456"/>
                      <a:pt x="950" y="456"/>
                      <a:pt x="950" y="456"/>
                    </a:cubicBezTo>
                    <a:cubicBezTo>
                      <a:pt x="950" y="456"/>
                      <a:pt x="962" y="430"/>
                      <a:pt x="934" y="416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2" name="Freeform 237">
                <a:extLst>
                  <a:ext uri="{FF2B5EF4-FFF2-40B4-BE49-F238E27FC236}">
                    <a16:creationId xmlns:a16="http://schemas.microsoft.com/office/drawing/2014/main" id="{9506046A-02E4-4F68-A851-A9C465BF8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311"/>
                <a:ext cx="1385" cy="705"/>
              </a:xfrm>
              <a:custGeom>
                <a:avLst/>
                <a:gdLst>
                  <a:gd name="T0" fmla="*/ 1385 w 1385"/>
                  <a:gd name="T1" fmla="*/ 40 h 705"/>
                  <a:gd name="T2" fmla="*/ 334 w 1385"/>
                  <a:gd name="T3" fmla="*/ 645 h 705"/>
                  <a:gd name="T4" fmla="*/ 282 w 1385"/>
                  <a:gd name="T5" fmla="*/ 637 h 705"/>
                  <a:gd name="T6" fmla="*/ 12 w 1385"/>
                  <a:gd name="T7" fmla="*/ 705 h 705"/>
                  <a:gd name="T8" fmla="*/ 0 w 1385"/>
                  <a:gd name="T9" fmla="*/ 613 h 705"/>
                  <a:gd name="T10" fmla="*/ 291 w 1385"/>
                  <a:gd name="T11" fmla="*/ 585 h 705"/>
                  <a:gd name="T12" fmla="*/ 1311 w 1385"/>
                  <a:gd name="T13" fmla="*/ 0 h 705"/>
                  <a:gd name="T14" fmla="*/ 1385 w 1385"/>
                  <a:gd name="T15" fmla="*/ 40 h 7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85" h="705">
                    <a:moveTo>
                      <a:pt x="1385" y="40"/>
                    </a:moveTo>
                    <a:lnTo>
                      <a:pt x="334" y="645"/>
                    </a:lnTo>
                    <a:lnTo>
                      <a:pt x="282" y="637"/>
                    </a:lnTo>
                    <a:lnTo>
                      <a:pt x="12" y="705"/>
                    </a:lnTo>
                    <a:lnTo>
                      <a:pt x="0" y="613"/>
                    </a:lnTo>
                    <a:lnTo>
                      <a:pt x="291" y="585"/>
                    </a:lnTo>
                    <a:lnTo>
                      <a:pt x="1311" y="0"/>
                    </a:lnTo>
                    <a:lnTo>
                      <a:pt x="1385" y="40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3" name="Freeform 238">
                <a:extLst>
                  <a:ext uri="{FF2B5EF4-FFF2-40B4-BE49-F238E27FC236}">
                    <a16:creationId xmlns:a16="http://schemas.microsoft.com/office/drawing/2014/main" id="{F823D2EF-A3DA-4C18-BB1A-ABCD56E66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1598"/>
                <a:ext cx="659" cy="684"/>
              </a:xfrm>
              <a:custGeom>
                <a:avLst/>
                <a:gdLst>
                  <a:gd name="T0" fmla="*/ 1548 w 430"/>
                  <a:gd name="T1" fmla="*/ 331 h 447"/>
                  <a:gd name="T2" fmla="*/ 1419 w 430"/>
                  <a:gd name="T3" fmla="*/ 204 h 447"/>
                  <a:gd name="T4" fmla="*/ 1244 w 430"/>
                  <a:gd name="T5" fmla="*/ 155 h 447"/>
                  <a:gd name="T6" fmla="*/ 630 w 430"/>
                  <a:gd name="T7" fmla="*/ 291 h 447"/>
                  <a:gd name="T8" fmla="*/ 493 w 430"/>
                  <a:gd name="T9" fmla="*/ 416 h 447"/>
                  <a:gd name="T10" fmla="*/ 158 w 430"/>
                  <a:gd name="T11" fmla="*/ 1068 h 447"/>
                  <a:gd name="T12" fmla="*/ 143 w 430"/>
                  <a:gd name="T13" fmla="*/ 1594 h 447"/>
                  <a:gd name="T14" fmla="*/ 21 w 430"/>
                  <a:gd name="T15" fmla="*/ 1602 h 447"/>
                  <a:gd name="T16" fmla="*/ 26 w 430"/>
                  <a:gd name="T17" fmla="*/ 1360 h 447"/>
                  <a:gd name="T18" fmla="*/ 58 w 430"/>
                  <a:gd name="T19" fmla="*/ 1056 h 447"/>
                  <a:gd name="T20" fmla="*/ 432 w 430"/>
                  <a:gd name="T21" fmla="*/ 242 h 447"/>
                  <a:gd name="T22" fmla="*/ 1212 w 430"/>
                  <a:gd name="T23" fmla="*/ 0 h 447"/>
                  <a:gd name="T24" fmla="*/ 1540 w 430"/>
                  <a:gd name="T25" fmla="*/ 171 h 447"/>
                  <a:gd name="T26" fmla="*/ 1548 w 430"/>
                  <a:gd name="T27" fmla="*/ 331 h 44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0" h="447">
                    <a:moveTo>
                      <a:pt x="430" y="92"/>
                    </a:moveTo>
                    <a:cubicBezTo>
                      <a:pt x="394" y="57"/>
                      <a:pt x="394" y="57"/>
                      <a:pt x="394" y="57"/>
                    </a:cubicBezTo>
                    <a:cubicBezTo>
                      <a:pt x="394" y="57"/>
                      <a:pt x="375" y="33"/>
                      <a:pt x="346" y="43"/>
                    </a:cubicBezTo>
                    <a:cubicBezTo>
                      <a:pt x="318" y="52"/>
                      <a:pt x="175" y="81"/>
                      <a:pt x="175" y="81"/>
                    </a:cubicBezTo>
                    <a:cubicBezTo>
                      <a:pt x="175" y="81"/>
                      <a:pt x="153" y="86"/>
                      <a:pt x="137" y="116"/>
                    </a:cubicBezTo>
                    <a:cubicBezTo>
                      <a:pt x="112" y="164"/>
                      <a:pt x="44" y="298"/>
                      <a:pt x="44" y="298"/>
                    </a:cubicBezTo>
                    <a:cubicBezTo>
                      <a:pt x="44" y="298"/>
                      <a:pt x="21" y="332"/>
                      <a:pt x="40" y="445"/>
                    </a:cubicBezTo>
                    <a:cubicBezTo>
                      <a:pt x="6" y="447"/>
                      <a:pt x="6" y="447"/>
                      <a:pt x="6" y="447"/>
                    </a:cubicBezTo>
                    <a:cubicBezTo>
                      <a:pt x="7" y="380"/>
                      <a:pt x="7" y="380"/>
                      <a:pt x="7" y="380"/>
                    </a:cubicBezTo>
                    <a:cubicBezTo>
                      <a:pt x="7" y="380"/>
                      <a:pt x="0" y="328"/>
                      <a:pt x="16" y="295"/>
                    </a:cubicBezTo>
                    <a:cubicBezTo>
                      <a:pt x="32" y="262"/>
                      <a:pt x="120" y="67"/>
                      <a:pt x="120" y="67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337" y="0"/>
                      <a:pt x="395" y="13"/>
                      <a:pt x="428" y="48"/>
                    </a:cubicBezTo>
                    <a:lnTo>
                      <a:pt x="430" y="92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4" name="Freeform 239">
                <a:extLst>
                  <a:ext uri="{FF2B5EF4-FFF2-40B4-BE49-F238E27FC236}">
                    <a16:creationId xmlns:a16="http://schemas.microsoft.com/office/drawing/2014/main" id="{02E15146-C1CE-4470-9E43-5F146DC10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265"/>
                <a:ext cx="270" cy="720"/>
              </a:xfrm>
              <a:custGeom>
                <a:avLst/>
                <a:gdLst>
                  <a:gd name="T0" fmla="*/ 488 w 176"/>
                  <a:gd name="T1" fmla="*/ 18 h 470"/>
                  <a:gd name="T2" fmla="*/ 608 w 176"/>
                  <a:gd name="T3" fmla="*/ 58 h 470"/>
                  <a:gd name="T4" fmla="*/ 577 w 176"/>
                  <a:gd name="T5" fmla="*/ 181 h 470"/>
                  <a:gd name="T6" fmla="*/ 371 w 176"/>
                  <a:gd name="T7" fmla="*/ 406 h 470"/>
                  <a:gd name="T8" fmla="*/ 163 w 176"/>
                  <a:gd name="T9" fmla="*/ 1690 h 470"/>
                  <a:gd name="T10" fmla="*/ 0 w 176"/>
                  <a:gd name="T11" fmla="*/ 1668 h 470"/>
                  <a:gd name="T12" fmla="*/ 242 w 176"/>
                  <a:gd name="T13" fmla="*/ 319 h 470"/>
                  <a:gd name="T14" fmla="*/ 488 w 176"/>
                  <a:gd name="T15" fmla="*/ 18 h 4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6" h="470">
                    <a:moveTo>
                      <a:pt x="135" y="5"/>
                    </a:moveTo>
                    <a:cubicBezTo>
                      <a:pt x="135" y="5"/>
                      <a:pt x="161" y="0"/>
                      <a:pt x="168" y="16"/>
                    </a:cubicBezTo>
                    <a:cubicBezTo>
                      <a:pt x="176" y="34"/>
                      <a:pt x="160" y="50"/>
                      <a:pt x="160" y="50"/>
                    </a:cubicBezTo>
                    <a:cubicBezTo>
                      <a:pt x="160" y="50"/>
                      <a:pt x="116" y="46"/>
                      <a:pt x="103" y="113"/>
                    </a:cubicBezTo>
                    <a:cubicBezTo>
                      <a:pt x="91" y="179"/>
                      <a:pt x="45" y="470"/>
                      <a:pt x="45" y="470"/>
                    </a:cubicBezTo>
                    <a:cubicBezTo>
                      <a:pt x="0" y="464"/>
                      <a:pt x="0" y="464"/>
                      <a:pt x="0" y="464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76" y="27"/>
                      <a:pt x="135" y="5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5" name="Freeform 240">
                <a:extLst>
                  <a:ext uri="{FF2B5EF4-FFF2-40B4-BE49-F238E27FC236}">
                    <a16:creationId xmlns:a16="http://schemas.microsoft.com/office/drawing/2014/main" id="{A5873BA6-0CCA-4914-AA8B-7D0C5C615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782"/>
                <a:ext cx="120" cy="235"/>
              </a:xfrm>
              <a:custGeom>
                <a:avLst/>
                <a:gdLst>
                  <a:gd name="T0" fmla="*/ 89 w 78"/>
                  <a:gd name="T1" fmla="*/ 0 h 154"/>
                  <a:gd name="T2" fmla="*/ 175 w 78"/>
                  <a:gd name="T3" fmla="*/ 40 h 154"/>
                  <a:gd name="T4" fmla="*/ 285 w 78"/>
                  <a:gd name="T5" fmla="*/ 26 h 154"/>
                  <a:gd name="T6" fmla="*/ 208 w 78"/>
                  <a:gd name="T7" fmla="*/ 494 h 154"/>
                  <a:gd name="T8" fmla="*/ 0 w 78"/>
                  <a:gd name="T9" fmla="*/ 452 h 154"/>
                  <a:gd name="T10" fmla="*/ 89 w 78"/>
                  <a:gd name="T11" fmla="*/ 0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154">
                    <a:moveTo>
                      <a:pt x="25" y="0"/>
                    </a:moveTo>
                    <a:cubicBezTo>
                      <a:pt x="25" y="0"/>
                      <a:pt x="34" y="9"/>
                      <a:pt x="48" y="11"/>
                    </a:cubicBezTo>
                    <a:cubicBezTo>
                      <a:pt x="62" y="13"/>
                      <a:pt x="73" y="15"/>
                      <a:pt x="78" y="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16" y="154"/>
                      <a:pt x="0" y="127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6" name="Freeform 241">
                <a:extLst>
                  <a:ext uri="{FF2B5EF4-FFF2-40B4-BE49-F238E27FC236}">
                    <a16:creationId xmlns:a16="http://schemas.microsoft.com/office/drawing/2014/main" id="{1283CCC9-EC8E-478E-B604-64B08CEFE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2242"/>
                <a:ext cx="870" cy="814"/>
              </a:xfrm>
              <a:custGeom>
                <a:avLst/>
                <a:gdLst>
                  <a:gd name="T0" fmla="*/ 2042 w 568"/>
                  <a:gd name="T1" fmla="*/ 189 h 531"/>
                  <a:gd name="T2" fmla="*/ 669 w 568"/>
                  <a:gd name="T3" fmla="*/ 379 h 531"/>
                  <a:gd name="T4" fmla="*/ 438 w 568"/>
                  <a:gd name="T5" fmla="*/ 555 h 531"/>
                  <a:gd name="T6" fmla="*/ 190 w 568"/>
                  <a:gd name="T7" fmla="*/ 1913 h 531"/>
                  <a:gd name="T8" fmla="*/ 0 w 568"/>
                  <a:gd name="T9" fmla="*/ 1905 h 531"/>
                  <a:gd name="T10" fmla="*/ 251 w 568"/>
                  <a:gd name="T11" fmla="*/ 583 h 531"/>
                  <a:gd name="T12" fmla="*/ 574 w 568"/>
                  <a:gd name="T13" fmla="*/ 216 h 531"/>
                  <a:gd name="T14" fmla="*/ 2026 w 568"/>
                  <a:gd name="T15" fmla="*/ 0 h 531"/>
                  <a:gd name="T16" fmla="*/ 2042 w 568"/>
                  <a:gd name="T17" fmla="*/ 189 h 5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8" h="531">
                    <a:moveTo>
                      <a:pt x="568" y="52"/>
                    </a:moveTo>
                    <a:cubicBezTo>
                      <a:pt x="186" y="105"/>
                      <a:pt x="186" y="105"/>
                      <a:pt x="186" y="105"/>
                    </a:cubicBezTo>
                    <a:cubicBezTo>
                      <a:pt x="186" y="105"/>
                      <a:pt x="132" y="109"/>
                      <a:pt x="122" y="154"/>
                    </a:cubicBezTo>
                    <a:cubicBezTo>
                      <a:pt x="111" y="199"/>
                      <a:pt x="53" y="531"/>
                      <a:pt x="53" y="531"/>
                    </a:cubicBezTo>
                    <a:cubicBezTo>
                      <a:pt x="0" y="529"/>
                      <a:pt x="0" y="529"/>
                      <a:pt x="0" y="529"/>
                    </a:cubicBezTo>
                    <a:cubicBezTo>
                      <a:pt x="70" y="162"/>
                      <a:pt x="70" y="162"/>
                      <a:pt x="70" y="162"/>
                    </a:cubicBezTo>
                    <a:cubicBezTo>
                      <a:pt x="70" y="162"/>
                      <a:pt x="81" y="71"/>
                      <a:pt x="160" y="60"/>
                    </a:cubicBezTo>
                    <a:cubicBezTo>
                      <a:pt x="239" y="49"/>
                      <a:pt x="564" y="0"/>
                      <a:pt x="564" y="0"/>
                    </a:cubicBezTo>
                    <a:lnTo>
                      <a:pt x="568" y="52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7" name="Freeform 242">
                <a:extLst>
                  <a:ext uri="{FF2B5EF4-FFF2-40B4-BE49-F238E27FC236}">
                    <a16:creationId xmlns:a16="http://schemas.microsoft.com/office/drawing/2014/main" id="{BFF22C78-502B-468A-B02D-2CDBF7B3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394"/>
                <a:ext cx="618" cy="170"/>
              </a:xfrm>
              <a:custGeom>
                <a:avLst/>
                <a:gdLst>
                  <a:gd name="T0" fmla="*/ 0 w 618"/>
                  <a:gd name="T1" fmla="*/ 170 h 170"/>
                  <a:gd name="T2" fmla="*/ 616 w 618"/>
                  <a:gd name="T3" fmla="*/ 71 h 170"/>
                  <a:gd name="T4" fmla="*/ 618 w 618"/>
                  <a:gd name="T5" fmla="*/ 0 h 170"/>
                  <a:gd name="T6" fmla="*/ 0 w 618"/>
                  <a:gd name="T7" fmla="*/ 98 h 170"/>
                  <a:gd name="T8" fmla="*/ 0 w 618"/>
                  <a:gd name="T9" fmla="*/ 170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8" h="170">
                    <a:moveTo>
                      <a:pt x="0" y="170"/>
                    </a:moveTo>
                    <a:lnTo>
                      <a:pt x="616" y="71"/>
                    </a:lnTo>
                    <a:lnTo>
                      <a:pt x="618" y="0"/>
                    </a:lnTo>
                    <a:lnTo>
                      <a:pt x="0" y="98"/>
                    </a:lnTo>
                    <a:lnTo>
                      <a:pt x="0" y="170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8" name="Freeform 243">
                <a:extLst>
                  <a:ext uri="{FF2B5EF4-FFF2-40B4-BE49-F238E27FC236}">
                    <a16:creationId xmlns:a16="http://schemas.microsoft.com/office/drawing/2014/main" id="{32076304-1E1E-464E-9B0B-5B1951027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258"/>
                <a:ext cx="637" cy="228"/>
              </a:xfrm>
              <a:custGeom>
                <a:avLst/>
                <a:gdLst>
                  <a:gd name="T0" fmla="*/ 6 w 637"/>
                  <a:gd name="T1" fmla="*/ 228 h 228"/>
                  <a:gd name="T2" fmla="*/ 637 w 637"/>
                  <a:gd name="T3" fmla="*/ 84 h 228"/>
                  <a:gd name="T4" fmla="*/ 633 w 637"/>
                  <a:gd name="T5" fmla="*/ 0 h 228"/>
                  <a:gd name="T6" fmla="*/ 0 w 637"/>
                  <a:gd name="T7" fmla="*/ 147 h 228"/>
                  <a:gd name="T8" fmla="*/ 6 w 637"/>
                  <a:gd name="T9" fmla="*/ 228 h 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228">
                    <a:moveTo>
                      <a:pt x="6" y="228"/>
                    </a:moveTo>
                    <a:lnTo>
                      <a:pt x="637" y="84"/>
                    </a:lnTo>
                    <a:lnTo>
                      <a:pt x="633" y="0"/>
                    </a:lnTo>
                    <a:lnTo>
                      <a:pt x="0" y="147"/>
                    </a:lnTo>
                    <a:lnTo>
                      <a:pt x="6" y="228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9" name="Freeform 244">
                <a:extLst>
                  <a:ext uri="{FF2B5EF4-FFF2-40B4-BE49-F238E27FC236}">
                    <a16:creationId xmlns:a16="http://schemas.microsoft.com/office/drawing/2014/main" id="{497C9519-59CD-4252-95FD-598DC8F4C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200"/>
                <a:ext cx="456" cy="128"/>
              </a:xfrm>
              <a:custGeom>
                <a:avLst/>
                <a:gdLst>
                  <a:gd name="T0" fmla="*/ 33 w 456"/>
                  <a:gd name="T1" fmla="*/ 128 h 128"/>
                  <a:gd name="T2" fmla="*/ 456 w 456"/>
                  <a:gd name="T3" fmla="*/ 56 h 128"/>
                  <a:gd name="T4" fmla="*/ 387 w 456"/>
                  <a:gd name="T5" fmla="*/ 0 h 128"/>
                  <a:gd name="T6" fmla="*/ 0 w 456"/>
                  <a:gd name="T7" fmla="*/ 73 h 128"/>
                  <a:gd name="T8" fmla="*/ 33 w 456"/>
                  <a:gd name="T9" fmla="*/ 128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6" h="128">
                    <a:moveTo>
                      <a:pt x="33" y="128"/>
                    </a:moveTo>
                    <a:lnTo>
                      <a:pt x="456" y="56"/>
                    </a:lnTo>
                    <a:lnTo>
                      <a:pt x="387" y="0"/>
                    </a:lnTo>
                    <a:lnTo>
                      <a:pt x="0" y="73"/>
                    </a:lnTo>
                    <a:lnTo>
                      <a:pt x="33" y="128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0" name="Freeform 245">
                <a:extLst>
                  <a:ext uri="{FF2B5EF4-FFF2-40B4-BE49-F238E27FC236}">
                    <a16:creationId xmlns:a16="http://schemas.microsoft.com/office/drawing/2014/main" id="{05006D32-875D-47FF-AF5A-4A199100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057"/>
                <a:ext cx="1627" cy="162"/>
              </a:xfrm>
              <a:custGeom>
                <a:avLst/>
                <a:gdLst>
                  <a:gd name="T0" fmla="*/ 613 w 1627"/>
                  <a:gd name="T1" fmla="*/ 0 h 162"/>
                  <a:gd name="T2" fmla="*/ 0 w 1627"/>
                  <a:gd name="T3" fmla="*/ 92 h 162"/>
                  <a:gd name="T4" fmla="*/ 1051 w 1627"/>
                  <a:gd name="T5" fmla="*/ 162 h 162"/>
                  <a:gd name="T6" fmla="*/ 1627 w 1627"/>
                  <a:gd name="T7" fmla="*/ 51 h 162"/>
                  <a:gd name="T8" fmla="*/ 613 w 1627"/>
                  <a:gd name="T9" fmla="*/ 0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7" h="162">
                    <a:moveTo>
                      <a:pt x="613" y="0"/>
                    </a:moveTo>
                    <a:lnTo>
                      <a:pt x="0" y="92"/>
                    </a:lnTo>
                    <a:lnTo>
                      <a:pt x="1051" y="162"/>
                    </a:lnTo>
                    <a:lnTo>
                      <a:pt x="1627" y="51"/>
                    </a:lnTo>
                    <a:lnTo>
                      <a:pt x="613" y="0"/>
                    </a:lnTo>
                    <a:close/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1" name="Freeform 246">
                <a:extLst>
                  <a:ext uri="{FF2B5EF4-FFF2-40B4-BE49-F238E27FC236}">
                    <a16:creationId xmlns:a16="http://schemas.microsoft.com/office/drawing/2014/main" id="{B8CDEF32-A124-4F11-B6A6-DF16714FB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149"/>
                <a:ext cx="1061" cy="164"/>
              </a:xfrm>
              <a:custGeom>
                <a:avLst/>
                <a:gdLst>
                  <a:gd name="T0" fmla="*/ 0 w 1061"/>
                  <a:gd name="T1" fmla="*/ 0 h 164"/>
                  <a:gd name="T2" fmla="*/ 0 w 1061"/>
                  <a:gd name="T3" fmla="*/ 81 h 164"/>
                  <a:gd name="T4" fmla="*/ 1061 w 1061"/>
                  <a:gd name="T5" fmla="*/ 164 h 164"/>
                  <a:gd name="T6" fmla="*/ 1061 w 1061"/>
                  <a:gd name="T7" fmla="*/ 66 h 164"/>
                  <a:gd name="T8" fmla="*/ 0 w 1061"/>
                  <a:gd name="T9" fmla="*/ 0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" h="164">
                    <a:moveTo>
                      <a:pt x="0" y="0"/>
                    </a:moveTo>
                    <a:lnTo>
                      <a:pt x="0" y="81"/>
                    </a:lnTo>
                    <a:lnTo>
                      <a:pt x="1061" y="164"/>
                    </a:lnTo>
                    <a:lnTo>
                      <a:pt x="1061" y="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2" name="Freeform 247">
                <a:extLst>
                  <a:ext uri="{FF2B5EF4-FFF2-40B4-BE49-F238E27FC236}">
                    <a16:creationId xmlns:a16="http://schemas.microsoft.com/office/drawing/2014/main" id="{1ED47898-E1E8-4AF7-9391-2447B42E8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121"/>
                <a:ext cx="484" cy="192"/>
              </a:xfrm>
              <a:custGeom>
                <a:avLst/>
                <a:gdLst>
                  <a:gd name="T0" fmla="*/ 0 w 484"/>
                  <a:gd name="T1" fmla="*/ 94 h 192"/>
                  <a:gd name="T2" fmla="*/ 0 w 484"/>
                  <a:gd name="T3" fmla="*/ 192 h 192"/>
                  <a:gd name="T4" fmla="*/ 484 w 484"/>
                  <a:gd name="T5" fmla="*/ 75 h 192"/>
                  <a:gd name="T6" fmla="*/ 482 w 484"/>
                  <a:gd name="T7" fmla="*/ 0 h 192"/>
                  <a:gd name="T8" fmla="*/ 0 w 484"/>
                  <a:gd name="T9" fmla="*/ 94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" h="192">
                    <a:moveTo>
                      <a:pt x="0" y="94"/>
                    </a:moveTo>
                    <a:lnTo>
                      <a:pt x="0" y="192"/>
                    </a:lnTo>
                    <a:lnTo>
                      <a:pt x="484" y="75"/>
                    </a:lnTo>
                    <a:lnTo>
                      <a:pt x="482" y="0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54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3" name="Freeform 248">
                <a:extLst>
                  <a:ext uri="{FF2B5EF4-FFF2-40B4-BE49-F238E27FC236}">
                    <a16:creationId xmlns:a16="http://schemas.microsoft.com/office/drawing/2014/main" id="{8383829F-2289-4710-9405-ACD9CF6D0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516"/>
                <a:ext cx="561" cy="201"/>
              </a:xfrm>
              <a:custGeom>
                <a:avLst/>
                <a:gdLst>
                  <a:gd name="T0" fmla="*/ 141 w 366"/>
                  <a:gd name="T1" fmla="*/ 190 h 131"/>
                  <a:gd name="T2" fmla="*/ 5 w 366"/>
                  <a:gd name="T3" fmla="*/ 282 h 131"/>
                  <a:gd name="T4" fmla="*/ 5 w 366"/>
                  <a:gd name="T5" fmla="*/ 419 h 131"/>
                  <a:gd name="T6" fmla="*/ 242 w 366"/>
                  <a:gd name="T7" fmla="*/ 473 h 131"/>
                  <a:gd name="T8" fmla="*/ 494 w 366"/>
                  <a:gd name="T9" fmla="*/ 361 h 131"/>
                  <a:gd name="T10" fmla="*/ 1174 w 366"/>
                  <a:gd name="T11" fmla="*/ 216 h 131"/>
                  <a:gd name="T12" fmla="*/ 1199 w 366"/>
                  <a:gd name="T13" fmla="*/ 68 h 131"/>
                  <a:gd name="T14" fmla="*/ 811 w 366"/>
                  <a:gd name="T15" fmla="*/ 43 h 131"/>
                  <a:gd name="T16" fmla="*/ 141 w 366"/>
                  <a:gd name="T17" fmla="*/ 190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6" h="131">
                    <a:moveTo>
                      <a:pt x="39" y="53"/>
                    </a:moveTo>
                    <a:cubicBezTo>
                      <a:pt x="39" y="53"/>
                      <a:pt x="3" y="58"/>
                      <a:pt x="1" y="78"/>
                    </a:cubicBezTo>
                    <a:cubicBezTo>
                      <a:pt x="0" y="99"/>
                      <a:pt x="1" y="116"/>
                      <a:pt x="1" y="116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67" y="131"/>
                      <a:pt x="111" y="104"/>
                      <a:pt x="137" y="100"/>
                    </a:cubicBezTo>
                    <a:cubicBezTo>
                      <a:pt x="162" y="97"/>
                      <a:pt x="326" y="60"/>
                      <a:pt x="326" y="60"/>
                    </a:cubicBezTo>
                    <a:cubicBezTo>
                      <a:pt x="326" y="60"/>
                      <a:pt x="366" y="55"/>
                      <a:pt x="333" y="19"/>
                    </a:cubicBezTo>
                    <a:cubicBezTo>
                      <a:pt x="316" y="0"/>
                      <a:pt x="225" y="12"/>
                      <a:pt x="225" y="12"/>
                    </a:cubicBezTo>
                    <a:lnTo>
                      <a:pt x="39" y="53"/>
                    </a:ln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4" name="Freeform 249">
                <a:extLst>
                  <a:ext uri="{FF2B5EF4-FFF2-40B4-BE49-F238E27FC236}">
                    <a16:creationId xmlns:a16="http://schemas.microsoft.com/office/drawing/2014/main" id="{38EB54E6-54EB-44C1-A89A-74A4DAF26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544"/>
                <a:ext cx="401" cy="167"/>
              </a:xfrm>
              <a:custGeom>
                <a:avLst/>
                <a:gdLst>
                  <a:gd name="T0" fmla="*/ 21 w 262"/>
                  <a:gd name="T1" fmla="*/ 374 h 109"/>
                  <a:gd name="T2" fmla="*/ 459 w 262"/>
                  <a:gd name="T3" fmla="*/ 93 h 109"/>
                  <a:gd name="T4" fmla="*/ 724 w 262"/>
                  <a:gd name="T5" fmla="*/ 47 h 109"/>
                  <a:gd name="T6" fmla="*/ 940 w 262"/>
                  <a:gd name="T7" fmla="*/ 14 h 109"/>
                  <a:gd name="T8" fmla="*/ 692 w 262"/>
                  <a:gd name="T9" fmla="*/ 87 h 109"/>
                  <a:gd name="T10" fmla="*/ 392 w 262"/>
                  <a:gd name="T11" fmla="*/ 169 h 109"/>
                  <a:gd name="T12" fmla="*/ 21 w 262"/>
                  <a:gd name="T13" fmla="*/ 392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2" h="109">
                    <a:moveTo>
                      <a:pt x="6" y="104"/>
                    </a:moveTo>
                    <a:cubicBezTo>
                      <a:pt x="0" y="42"/>
                      <a:pt x="89" y="39"/>
                      <a:pt x="128" y="26"/>
                    </a:cubicBezTo>
                    <a:cubicBezTo>
                      <a:pt x="152" y="19"/>
                      <a:pt x="177" y="18"/>
                      <a:pt x="202" y="13"/>
                    </a:cubicBezTo>
                    <a:cubicBezTo>
                      <a:pt x="221" y="9"/>
                      <a:pt x="244" y="0"/>
                      <a:pt x="262" y="4"/>
                    </a:cubicBezTo>
                    <a:cubicBezTo>
                      <a:pt x="244" y="15"/>
                      <a:pt x="215" y="19"/>
                      <a:pt x="193" y="24"/>
                    </a:cubicBezTo>
                    <a:cubicBezTo>
                      <a:pt x="165" y="32"/>
                      <a:pt x="137" y="38"/>
                      <a:pt x="109" y="47"/>
                    </a:cubicBezTo>
                    <a:cubicBezTo>
                      <a:pt x="69" y="59"/>
                      <a:pt x="30" y="73"/>
                      <a:pt x="6" y="109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5" name="Freeform 250">
                <a:extLst>
                  <a:ext uri="{FF2B5EF4-FFF2-40B4-BE49-F238E27FC236}">
                    <a16:creationId xmlns:a16="http://schemas.microsoft.com/office/drawing/2014/main" id="{FF4B0C02-2EC6-471A-8EF2-32D85AA56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028"/>
                <a:ext cx="1073" cy="1081"/>
              </a:xfrm>
              <a:custGeom>
                <a:avLst/>
                <a:gdLst>
                  <a:gd name="T0" fmla="*/ 0 w 700"/>
                  <a:gd name="T1" fmla="*/ 2413 h 706"/>
                  <a:gd name="T2" fmla="*/ 66 w 700"/>
                  <a:gd name="T3" fmla="*/ 0 h 706"/>
                  <a:gd name="T4" fmla="*/ 353 w 700"/>
                  <a:gd name="T5" fmla="*/ 21 h 706"/>
                  <a:gd name="T6" fmla="*/ 2256 w 700"/>
                  <a:gd name="T7" fmla="*/ 87 h 706"/>
                  <a:gd name="T8" fmla="*/ 2522 w 700"/>
                  <a:gd name="T9" fmla="*/ 66 h 706"/>
                  <a:gd name="T10" fmla="*/ 2385 w 700"/>
                  <a:gd name="T11" fmla="*/ 2162 h 706"/>
                  <a:gd name="T12" fmla="*/ 1994 w 700"/>
                  <a:gd name="T13" fmla="*/ 2534 h 706"/>
                  <a:gd name="T14" fmla="*/ 0 w 700"/>
                  <a:gd name="T15" fmla="*/ 2413 h 7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0" h="706">
                    <a:moveTo>
                      <a:pt x="0" y="672"/>
                    </a:moveTo>
                    <a:cubicBezTo>
                      <a:pt x="0" y="672"/>
                      <a:pt x="0" y="100"/>
                      <a:pt x="18" y="0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626" y="24"/>
                      <a:pt x="626" y="24"/>
                      <a:pt x="626" y="24"/>
                    </a:cubicBezTo>
                    <a:cubicBezTo>
                      <a:pt x="700" y="18"/>
                      <a:pt x="700" y="18"/>
                      <a:pt x="700" y="18"/>
                    </a:cubicBezTo>
                    <a:cubicBezTo>
                      <a:pt x="662" y="602"/>
                      <a:pt x="662" y="602"/>
                      <a:pt x="662" y="602"/>
                    </a:cubicBezTo>
                    <a:cubicBezTo>
                      <a:pt x="554" y="706"/>
                      <a:pt x="554" y="706"/>
                      <a:pt x="554" y="706"/>
                    </a:cubicBezTo>
                    <a:lnTo>
                      <a:pt x="0" y="672"/>
                    </a:lnTo>
                    <a:close/>
                  </a:path>
                </a:pathLst>
              </a:custGeom>
              <a:solidFill>
                <a:srgbClr val="89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6" name="Freeform 251">
                <a:extLst>
                  <a:ext uri="{FF2B5EF4-FFF2-40B4-BE49-F238E27FC236}">
                    <a16:creationId xmlns:a16="http://schemas.microsoft.com/office/drawing/2014/main" id="{9596F8BA-0FA5-4786-AA2D-FD50EA19A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613"/>
                <a:ext cx="449" cy="510"/>
              </a:xfrm>
              <a:custGeom>
                <a:avLst/>
                <a:gdLst>
                  <a:gd name="T0" fmla="*/ 1054 w 293"/>
                  <a:gd name="T1" fmla="*/ 283 h 333"/>
                  <a:gd name="T2" fmla="*/ 550 w 293"/>
                  <a:gd name="T3" fmla="*/ 217 h 333"/>
                  <a:gd name="T4" fmla="*/ 0 w 293"/>
                  <a:gd name="T5" fmla="*/ 988 h 333"/>
                  <a:gd name="T6" fmla="*/ 12 w 293"/>
                  <a:gd name="T7" fmla="*/ 1196 h 333"/>
                  <a:gd name="T8" fmla="*/ 1042 w 293"/>
                  <a:gd name="T9" fmla="*/ 1041 h 333"/>
                  <a:gd name="T10" fmla="*/ 1054 w 293"/>
                  <a:gd name="T11" fmla="*/ 283 h 3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3" h="333">
                    <a:moveTo>
                      <a:pt x="293" y="79"/>
                    </a:moveTo>
                    <a:cubicBezTo>
                      <a:pt x="293" y="79"/>
                      <a:pt x="250" y="0"/>
                      <a:pt x="153" y="61"/>
                    </a:cubicBezTo>
                    <a:cubicBezTo>
                      <a:pt x="57" y="122"/>
                      <a:pt x="0" y="219"/>
                      <a:pt x="0" y="275"/>
                    </a:cubicBezTo>
                    <a:cubicBezTo>
                      <a:pt x="0" y="331"/>
                      <a:pt x="3" y="333"/>
                      <a:pt x="3" y="333"/>
                    </a:cubicBezTo>
                    <a:cubicBezTo>
                      <a:pt x="290" y="290"/>
                      <a:pt x="290" y="290"/>
                      <a:pt x="290" y="290"/>
                    </a:cubicBezTo>
                    <a:lnTo>
                      <a:pt x="293" y="79"/>
                    </a:ln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7" name="Freeform 252">
                <a:extLst>
                  <a:ext uri="{FF2B5EF4-FFF2-40B4-BE49-F238E27FC236}">
                    <a16:creationId xmlns:a16="http://schemas.microsoft.com/office/drawing/2014/main" id="{973F5879-F788-445E-82F0-7EC2D624C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671"/>
                <a:ext cx="412" cy="447"/>
              </a:xfrm>
              <a:custGeom>
                <a:avLst/>
                <a:gdLst>
                  <a:gd name="T0" fmla="*/ 959 w 269"/>
                  <a:gd name="T1" fmla="*/ 900 h 292"/>
                  <a:gd name="T2" fmla="*/ 966 w 269"/>
                  <a:gd name="T3" fmla="*/ 164 h 292"/>
                  <a:gd name="T4" fmla="*/ 553 w 269"/>
                  <a:gd name="T5" fmla="*/ 168 h 292"/>
                  <a:gd name="T6" fmla="*/ 0 w 269"/>
                  <a:gd name="T7" fmla="*/ 937 h 292"/>
                  <a:gd name="T8" fmla="*/ 5 w 269"/>
                  <a:gd name="T9" fmla="*/ 1047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9" h="292">
                    <a:moveTo>
                      <a:pt x="267" y="251"/>
                    </a:moveTo>
                    <a:cubicBezTo>
                      <a:pt x="269" y="46"/>
                      <a:pt x="269" y="46"/>
                      <a:pt x="269" y="46"/>
                    </a:cubicBezTo>
                    <a:cubicBezTo>
                      <a:pt x="269" y="46"/>
                      <a:pt x="232" y="0"/>
                      <a:pt x="154" y="47"/>
                    </a:cubicBezTo>
                    <a:cubicBezTo>
                      <a:pt x="56" y="106"/>
                      <a:pt x="0" y="205"/>
                      <a:pt x="0" y="261"/>
                    </a:cubicBezTo>
                    <a:cubicBezTo>
                      <a:pt x="0" y="274"/>
                      <a:pt x="1" y="284"/>
                      <a:pt x="1" y="292"/>
                    </a:cubicBezTo>
                  </a:path>
                </a:pathLst>
              </a:custGeom>
              <a:solidFill>
                <a:srgbClr val="49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8" name="Freeform 253">
                <a:extLst>
                  <a:ext uri="{FF2B5EF4-FFF2-40B4-BE49-F238E27FC236}">
                    <a16:creationId xmlns:a16="http://schemas.microsoft.com/office/drawing/2014/main" id="{DFEA16D4-CB45-4CA8-B950-7138B6913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735"/>
                <a:ext cx="339" cy="609"/>
              </a:xfrm>
              <a:custGeom>
                <a:avLst/>
                <a:gdLst>
                  <a:gd name="T0" fmla="*/ 653 w 221"/>
                  <a:gd name="T1" fmla="*/ 1278 h 397"/>
                  <a:gd name="T2" fmla="*/ 798 w 221"/>
                  <a:gd name="T3" fmla="*/ 0 h 397"/>
                  <a:gd name="T4" fmla="*/ 268 w 221"/>
                  <a:gd name="T5" fmla="*/ 445 h 397"/>
                  <a:gd name="T6" fmla="*/ 0 w 221"/>
                  <a:gd name="T7" fmla="*/ 1433 h 397"/>
                  <a:gd name="T8" fmla="*/ 653 w 221"/>
                  <a:gd name="T9" fmla="*/ 1278 h 3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" h="397">
                    <a:moveTo>
                      <a:pt x="181" y="354"/>
                    </a:moveTo>
                    <a:cubicBezTo>
                      <a:pt x="221" y="0"/>
                      <a:pt x="221" y="0"/>
                      <a:pt x="221" y="0"/>
                    </a:cubicBezTo>
                    <a:cubicBezTo>
                      <a:pt x="221" y="0"/>
                      <a:pt x="134" y="23"/>
                      <a:pt x="74" y="123"/>
                    </a:cubicBezTo>
                    <a:cubicBezTo>
                      <a:pt x="3" y="241"/>
                      <a:pt x="9" y="172"/>
                      <a:pt x="0" y="397"/>
                    </a:cubicBezTo>
                    <a:lnTo>
                      <a:pt x="181" y="354"/>
                    </a:ln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9" name="Freeform 254">
                <a:extLst>
                  <a:ext uri="{FF2B5EF4-FFF2-40B4-BE49-F238E27FC236}">
                    <a16:creationId xmlns:a16="http://schemas.microsoft.com/office/drawing/2014/main" id="{D275241A-9A8A-40B4-9DAE-876D0F734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814"/>
                <a:ext cx="288" cy="516"/>
              </a:xfrm>
              <a:custGeom>
                <a:avLst/>
                <a:gdLst>
                  <a:gd name="T0" fmla="*/ 555 w 188"/>
                  <a:gd name="T1" fmla="*/ 1081 h 337"/>
                  <a:gd name="T2" fmla="*/ 676 w 188"/>
                  <a:gd name="T3" fmla="*/ 0 h 337"/>
                  <a:gd name="T4" fmla="*/ 224 w 188"/>
                  <a:gd name="T5" fmla="*/ 378 h 337"/>
                  <a:gd name="T6" fmla="*/ 0 w 188"/>
                  <a:gd name="T7" fmla="*/ 1210 h 337"/>
                  <a:gd name="T8" fmla="*/ 555 w 188"/>
                  <a:gd name="T9" fmla="*/ 1081 h 3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337">
                    <a:moveTo>
                      <a:pt x="154" y="301"/>
                    </a:moveTo>
                    <a:cubicBezTo>
                      <a:pt x="188" y="0"/>
                      <a:pt x="188" y="0"/>
                      <a:pt x="188" y="0"/>
                    </a:cubicBezTo>
                    <a:cubicBezTo>
                      <a:pt x="188" y="0"/>
                      <a:pt x="113" y="20"/>
                      <a:pt x="62" y="105"/>
                    </a:cubicBezTo>
                    <a:cubicBezTo>
                      <a:pt x="2" y="205"/>
                      <a:pt x="7" y="146"/>
                      <a:pt x="0" y="337"/>
                    </a:cubicBezTo>
                    <a:lnTo>
                      <a:pt x="154" y="301"/>
                    </a:lnTo>
                    <a:close/>
                  </a:path>
                </a:pathLst>
              </a:custGeom>
              <a:solidFill>
                <a:srgbClr val="47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0" name="Freeform 255">
                <a:extLst>
                  <a:ext uri="{FF2B5EF4-FFF2-40B4-BE49-F238E27FC236}">
                    <a16:creationId xmlns:a16="http://schemas.microsoft.com/office/drawing/2014/main" id="{AA798735-8A7B-420E-A35F-DB09E2C8D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979"/>
                <a:ext cx="104" cy="260"/>
              </a:xfrm>
              <a:custGeom>
                <a:avLst/>
                <a:gdLst>
                  <a:gd name="T0" fmla="*/ 243 w 68"/>
                  <a:gd name="T1" fmla="*/ 601 h 170"/>
                  <a:gd name="T2" fmla="*/ 231 w 68"/>
                  <a:gd name="T3" fmla="*/ 26 h 170"/>
                  <a:gd name="T4" fmla="*/ 0 w 68"/>
                  <a:gd name="T5" fmla="*/ 40 h 170"/>
                  <a:gd name="T6" fmla="*/ 14 w 68"/>
                  <a:gd name="T7" fmla="*/ 609 h 170"/>
                  <a:gd name="T8" fmla="*/ 243 w 68"/>
                  <a:gd name="T9" fmla="*/ 601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70">
                    <a:moveTo>
                      <a:pt x="68" y="168"/>
                    </a:moveTo>
                    <a:cubicBezTo>
                      <a:pt x="65" y="7"/>
                      <a:pt x="65" y="7"/>
                      <a:pt x="65" y="7"/>
                    </a:cubicBezTo>
                    <a:cubicBezTo>
                      <a:pt x="65" y="7"/>
                      <a:pt x="11" y="0"/>
                      <a:pt x="0" y="11"/>
                    </a:cubicBezTo>
                    <a:cubicBezTo>
                      <a:pt x="4" y="170"/>
                      <a:pt x="4" y="170"/>
                      <a:pt x="4" y="170"/>
                    </a:cubicBezTo>
                    <a:lnTo>
                      <a:pt x="68" y="168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" name="Freeform 256">
                <a:extLst>
                  <a:ext uri="{FF2B5EF4-FFF2-40B4-BE49-F238E27FC236}">
                    <a16:creationId xmlns:a16="http://schemas.microsoft.com/office/drawing/2014/main" id="{15791F14-2B25-4209-B4B7-3AFD24564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3001"/>
                <a:ext cx="68" cy="154"/>
              </a:xfrm>
              <a:custGeom>
                <a:avLst/>
                <a:gdLst>
                  <a:gd name="T0" fmla="*/ 0 w 68"/>
                  <a:gd name="T1" fmla="*/ 10 h 154"/>
                  <a:gd name="T2" fmla="*/ 62 w 68"/>
                  <a:gd name="T3" fmla="*/ 0 h 154"/>
                  <a:gd name="T4" fmla="*/ 68 w 68"/>
                  <a:gd name="T5" fmla="*/ 154 h 154"/>
                  <a:gd name="T6" fmla="*/ 3 w 68"/>
                  <a:gd name="T7" fmla="*/ 144 h 154"/>
                  <a:gd name="T8" fmla="*/ 0 w 68"/>
                  <a:gd name="T9" fmla="*/ 10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54">
                    <a:moveTo>
                      <a:pt x="0" y="10"/>
                    </a:moveTo>
                    <a:lnTo>
                      <a:pt x="62" y="0"/>
                    </a:lnTo>
                    <a:lnTo>
                      <a:pt x="68" y="154"/>
                    </a:lnTo>
                    <a:lnTo>
                      <a:pt x="3" y="14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2" name="Oval 257">
                <a:extLst>
                  <a:ext uri="{FF2B5EF4-FFF2-40B4-BE49-F238E27FC236}">
                    <a16:creationId xmlns:a16="http://schemas.microsoft.com/office/drawing/2014/main" id="{F491B029-D20E-4CF2-AA92-879497F86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016"/>
                <a:ext cx="40" cy="49"/>
              </a:xfrm>
              <a:prstGeom prst="ellipse">
                <a:avLst/>
              </a:pr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43" name="Oval 258">
                <a:extLst>
                  <a:ext uri="{FF2B5EF4-FFF2-40B4-BE49-F238E27FC236}">
                    <a16:creationId xmlns:a16="http://schemas.microsoft.com/office/drawing/2014/main" id="{397F1E5B-B292-40CD-A9B2-9C0AADC3C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3106"/>
                <a:ext cx="40" cy="46"/>
              </a:xfrm>
              <a:prstGeom prst="ellipse">
                <a:avLst/>
              </a:pr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44" name="Freeform 259">
                <a:extLst>
                  <a:ext uri="{FF2B5EF4-FFF2-40B4-BE49-F238E27FC236}">
                    <a16:creationId xmlns:a16="http://schemas.microsoft.com/office/drawing/2014/main" id="{F3BB4B2B-01B0-40E1-B056-BB06DA89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892"/>
                <a:ext cx="129" cy="225"/>
              </a:xfrm>
              <a:custGeom>
                <a:avLst/>
                <a:gdLst>
                  <a:gd name="T0" fmla="*/ 89 w 84"/>
                  <a:gd name="T1" fmla="*/ 0 h 147"/>
                  <a:gd name="T2" fmla="*/ 304 w 84"/>
                  <a:gd name="T3" fmla="*/ 28 h 147"/>
                  <a:gd name="T4" fmla="*/ 215 w 84"/>
                  <a:gd name="T5" fmla="*/ 502 h 147"/>
                  <a:gd name="T6" fmla="*/ 0 w 84"/>
                  <a:gd name="T7" fmla="*/ 462 h 147"/>
                  <a:gd name="T8" fmla="*/ 89 w 84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47">
                    <a:moveTo>
                      <a:pt x="25" y="0"/>
                    </a:moveTo>
                    <a:cubicBezTo>
                      <a:pt x="25" y="0"/>
                      <a:pt x="60" y="18"/>
                      <a:pt x="84" y="8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59" y="140"/>
                      <a:pt x="22" y="147"/>
                      <a:pt x="0" y="129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5" name="Freeform 260">
                <a:extLst>
                  <a:ext uri="{FF2B5EF4-FFF2-40B4-BE49-F238E27FC236}">
                    <a16:creationId xmlns:a16="http://schemas.microsoft.com/office/drawing/2014/main" id="{B4D7BAEA-930B-45E5-83AE-17CF958D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2993"/>
                <a:ext cx="98" cy="305"/>
              </a:xfrm>
              <a:custGeom>
                <a:avLst/>
                <a:gdLst>
                  <a:gd name="T0" fmla="*/ 141 w 64"/>
                  <a:gd name="T1" fmla="*/ 0 h 199"/>
                  <a:gd name="T2" fmla="*/ 0 w 64"/>
                  <a:gd name="T3" fmla="*/ 716 h 199"/>
                  <a:gd name="T4" fmla="*/ 101 w 64"/>
                  <a:gd name="T5" fmla="*/ 716 h 199"/>
                  <a:gd name="T6" fmla="*/ 230 w 64"/>
                  <a:gd name="T7" fmla="*/ 12 h 199"/>
                  <a:gd name="T8" fmla="*/ 141 w 64"/>
                  <a:gd name="T9" fmla="*/ 0 h 1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99">
                    <a:moveTo>
                      <a:pt x="39" y="0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47" y="8"/>
                      <a:pt x="39" y="0"/>
                    </a:cubicBez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6" name="Freeform 261">
                <a:extLst>
                  <a:ext uri="{FF2B5EF4-FFF2-40B4-BE49-F238E27FC236}">
                    <a16:creationId xmlns:a16="http://schemas.microsoft.com/office/drawing/2014/main" id="{053FBDEC-6716-4DD5-9285-A24CD6ACF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99"/>
                <a:ext cx="86" cy="292"/>
              </a:xfrm>
              <a:custGeom>
                <a:avLst/>
                <a:gdLst>
                  <a:gd name="T0" fmla="*/ 203 w 56"/>
                  <a:gd name="T1" fmla="*/ 5 h 191"/>
                  <a:gd name="T2" fmla="*/ 94 w 56"/>
                  <a:gd name="T3" fmla="*/ 682 h 191"/>
                  <a:gd name="T4" fmla="*/ 0 w 56"/>
                  <a:gd name="T5" fmla="*/ 654 h 191"/>
                  <a:gd name="T6" fmla="*/ 115 w 56"/>
                  <a:gd name="T7" fmla="*/ 0 h 191"/>
                  <a:gd name="T8" fmla="*/ 203 w 56"/>
                  <a:gd name="T9" fmla="*/ 5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191">
                    <a:moveTo>
                      <a:pt x="56" y="1"/>
                    </a:moveTo>
                    <a:cubicBezTo>
                      <a:pt x="26" y="191"/>
                      <a:pt x="26" y="191"/>
                      <a:pt x="26" y="191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48" y="2"/>
                      <a:pt x="56" y="1"/>
                    </a:cubicBez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7" name="Freeform 262">
                <a:extLst>
                  <a:ext uri="{FF2B5EF4-FFF2-40B4-BE49-F238E27FC236}">
                    <a16:creationId xmlns:a16="http://schemas.microsoft.com/office/drawing/2014/main" id="{97C7BFE9-3DFA-444D-B086-CF40B9DC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3253"/>
                <a:ext cx="207" cy="146"/>
              </a:xfrm>
              <a:custGeom>
                <a:avLst/>
                <a:gdLst>
                  <a:gd name="T0" fmla="*/ 32 w 135"/>
                  <a:gd name="T1" fmla="*/ 344 h 95"/>
                  <a:gd name="T2" fmla="*/ 224 w 135"/>
                  <a:gd name="T3" fmla="*/ 18 h 95"/>
                  <a:gd name="T4" fmla="*/ 486 w 135"/>
                  <a:gd name="T5" fmla="*/ 290 h 95"/>
                  <a:gd name="T6" fmla="*/ 32 w 135"/>
                  <a:gd name="T7" fmla="*/ 344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95">
                    <a:moveTo>
                      <a:pt x="9" y="95"/>
                    </a:moveTo>
                    <a:cubicBezTo>
                      <a:pt x="9" y="95"/>
                      <a:pt x="0" y="10"/>
                      <a:pt x="62" y="5"/>
                    </a:cubicBezTo>
                    <a:cubicBezTo>
                      <a:pt x="124" y="0"/>
                      <a:pt x="135" y="80"/>
                      <a:pt x="135" y="80"/>
                    </a:cubicBezTo>
                    <a:lnTo>
                      <a:pt x="9" y="95"/>
                    </a:lnTo>
                    <a:close/>
                  </a:path>
                </a:pathLst>
              </a:custGeom>
              <a:solidFill>
                <a:srgbClr val="5B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8" name="Freeform 263">
                <a:extLst>
                  <a:ext uri="{FF2B5EF4-FFF2-40B4-BE49-F238E27FC236}">
                    <a16:creationId xmlns:a16="http://schemas.microsoft.com/office/drawing/2014/main" id="{F121374B-FBC7-41DE-9F3C-E1BF0F812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1051"/>
                <a:ext cx="62" cy="962"/>
              </a:xfrm>
              <a:custGeom>
                <a:avLst/>
                <a:gdLst>
                  <a:gd name="T0" fmla="*/ 149 w 40"/>
                  <a:gd name="T1" fmla="*/ 0 h 628"/>
                  <a:gd name="T2" fmla="*/ 62 w 40"/>
                  <a:gd name="T3" fmla="*/ 2258 h 628"/>
                  <a:gd name="T4" fmla="*/ 149 w 40"/>
                  <a:gd name="T5" fmla="*/ 0 h 6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628">
                    <a:moveTo>
                      <a:pt x="40" y="0"/>
                    </a:moveTo>
                    <a:cubicBezTo>
                      <a:pt x="40" y="0"/>
                      <a:pt x="0" y="522"/>
                      <a:pt x="17" y="628"/>
                    </a:cubicBez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9" name="Freeform 264">
                <a:extLst>
                  <a:ext uri="{FF2B5EF4-FFF2-40B4-BE49-F238E27FC236}">
                    <a16:creationId xmlns:a16="http://schemas.microsoft.com/office/drawing/2014/main" id="{EC4C1746-C0CA-424A-AE98-35DF79386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1078"/>
                <a:ext cx="81" cy="748"/>
              </a:xfrm>
              <a:custGeom>
                <a:avLst/>
                <a:gdLst>
                  <a:gd name="T0" fmla="*/ 190 w 53"/>
                  <a:gd name="T1" fmla="*/ 0 h 488"/>
                  <a:gd name="T2" fmla="*/ 32 w 53"/>
                  <a:gd name="T3" fmla="*/ 1758 h 488"/>
                  <a:gd name="T4" fmla="*/ 190 w 53"/>
                  <a:gd name="T5" fmla="*/ 0 h 4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88">
                    <a:moveTo>
                      <a:pt x="53" y="0"/>
                    </a:moveTo>
                    <a:cubicBezTo>
                      <a:pt x="53" y="0"/>
                      <a:pt x="0" y="423"/>
                      <a:pt x="9" y="488"/>
                    </a:cubicBezTo>
                    <a:cubicBezTo>
                      <a:pt x="9" y="488"/>
                      <a:pt x="12" y="125"/>
                      <a:pt x="53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0" name="Freeform 265">
                <a:extLst>
                  <a:ext uri="{FF2B5EF4-FFF2-40B4-BE49-F238E27FC236}">
                    <a16:creationId xmlns:a16="http://schemas.microsoft.com/office/drawing/2014/main" id="{52B74AF7-CA69-49C6-986A-DF008000C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305"/>
                <a:ext cx="22" cy="570"/>
              </a:xfrm>
              <a:custGeom>
                <a:avLst/>
                <a:gdLst>
                  <a:gd name="T0" fmla="*/ 47 w 14"/>
                  <a:gd name="T1" fmla="*/ 0 h 372"/>
                  <a:gd name="T2" fmla="*/ 0 w 14"/>
                  <a:gd name="T3" fmla="*/ 1338 h 372"/>
                  <a:gd name="T4" fmla="*/ 47 w 14"/>
                  <a:gd name="T5" fmla="*/ 0 h 3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72">
                    <a:moveTo>
                      <a:pt x="12" y="0"/>
                    </a:moveTo>
                    <a:cubicBezTo>
                      <a:pt x="12" y="0"/>
                      <a:pt x="14" y="335"/>
                      <a:pt x="0" y="372"/>
                    </a:cubicBezTo>
                    <a:cubicBezTo>
                      <a:pt x="0" y="372"/>
                      <a:pt x="2" y="27"/>
                      <a:pt x="12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1" name="Freeform 266">
                <a:extLst>
                  <a:ext uri="{FF2B5EF4-FFF2-40B4-BE49-F238E27FC236}">
                    <a16:creationId xmlns:a16="http://schemas.microsoft.com/office/drawing/2014/main" id="{3C703970-717C-4717-AD7E-C4AA06A89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76"/>
                <a:ext cx="775" cy="46"/>
              </a:xfrm>
              <a:custGeom>
                <a:avLst/>
                <a:gdLst>
                  <a:gd name="T0" fmla="*/ 0 w 506"/>
                  <a:gd name="T1" fmla="*/ 32 h 30"/>
                  <a:gd name="T2" fmla="*/ 1818 w 506"/>
                  <a:gd name="T3" fmla="*/ 109 h 30"/>
                  <a:gd name="T4" fmla="*/ 0 w 506"/>
                  <a:gd name="T5" fmla="*/ 3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6" h="30">
                    <a:moveTo>
                      <a:pt x="0" y="9"/>
                    </a:moveTo>
                    <a:cubicBezTo>
                      <a:pt x="506" y="30"/>
                      <a:pt x="506" y="30"/>
                      <a:pt x="506" y="30"/>
                    </a:cubicBezTo>
                    <a:cubicBezTo>
                      <a:pt x="506" y="30"/>
                      <a:pt x="69" y="0"/>
                      <a:pt x="0" y="9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2" name="Freeform 267">
                <a:extLst>
                  <a:ext uri="{FF2B5EF4-FFF2-40B4-BE49-F238E27FC236}">
                    <a16:creationId xmlns:a16="http://schemas.microsoft.com/office/drawing/2014/main" id="{F724BD38-42CB-4A72-B4F4-A4654945B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446"/>
                <a:ext cx="360" cy="74"/>
              </a:xfrm>
              <a:custGeom>
                <a:avLst/>
                <a:gdLst>
                  <a:gd name="T0" fmla="*/ 0 w 235"/>
                  <a:gd name="T1" fmla="*/ 176 h 48"/>
                  <a:gd name="T2" fmla="*/ 844 w 235"/>
                  <a:gd name="T3" fmla="*/ 0 h 48"/>
                  <a:gd name="T4" fmla="*/ 0 w 235"/>
                  <a:gd name="T5" fmla="*/ 176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5" h="48">
                    <a:moveTo>
                      <a:pt x="0" y="48"/>
                    </a:move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0"/>
                      <a:pt x="26" y="23"/>
                      <a:pt x="0" y="48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3" name="Freeform 268">
                <a:extLst>
                  <a:ext uri="{FF2B5EF4-FFF2-40B4-BE49-F238E27FC236}">
                    <a16:creationId xmlns:a16="http://schemas.microsoft.com/office/drawing/2014/main" id="{3D85B021-61B3-4CE3-895A-89993DFB5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663"/>
                <a:ext cx="371" cy="79"/>
              </a:xfrm>
              <a:custGeom>
                <a:avLst/>
                <a:gdLst>
                  <a:gd name="T0" fmla="*/ 0 w 242"/>
                  <a:gd name="T1" fmla="*/ 189 h 51"/>
                  <a:gd name="T2" fmla="*/ 872 w 242"/>
                  <a:gd name="T3" fmla="*/ 0 h 51"/>
                  <a:gd name="T4" fmla="*/ 0 w 242"/>
                  <a:gd name="T5" fmla="*/ 189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2" h="51">
                    <a:moveTo>
                      <a:pt x="0" y="51"/>
                    </a:move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0"/>
                      <a:pt x="23" y="27"/>
                      <a:pt x="0" y="51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4" name="Freeform 269">
                <a:extLst>
                  <a:ext uri="{FF2B5EF4-FFF2-40B4-BE49-F238E27FC236}">
                    <a16:creationId xmlns:a16="http://schemas.microsoft.com/office/drawing/2014/main" id="{7241E8F4-D28C-46D9-A8D2-B87AE49EB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883"/>
                <a:ext cx="352" cy="73"/>
              </a:xfrm>
              <a:custGeom>
                <a:avLst/>
                <a:gdLst>
                  <a:gd name="T0" fmla="*/ 0 w 230"/>
                  <a:gd name="T1" fmla="*/ 169 h 48"/>
                  <a:gd name="T2" fmla="*/ 825 w 230"/>
                  <a:gd name="T3" fmla="*/ 0 h 48"/>
                  <a:gd name="T4" fmla="*/ 0 w 230"/>
                  <a:gd name="T5" fmla="*/ 169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48">
                    <a:moveTo>
                      <a:pt x="0" y="48"/>
                    </a:moveTo>
                    <a:cubicBezTo>
                      <a:pt x="230" y="0"/>
                      <a:pt x="230" y="0"/>
                      <a:pt x="230" y="0"/>
                    </a:cubicBezTo>
                    <a:cubicBezTo>
                      <a:pt x="230" y="0"/>
                      <a:pt x="20" y="23"/>
                      <a:pt x="0" y="48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5" name="Freeform 270">
                <a:extLst>
                  <a:ext uri="{FF2B5EF4-FFF2-40B4-BE49-F238E27FC236}">
                    <a16:creationId xmlns:a16="http://schemas.microsoft.com/office/drawing/2014/main" id="{0F3A7C6B-79F6-42B1-B093-8146DFDD9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441"/>
                <a:ext cx="371" cy="123"/>
              </a:xfrm>
              <a:custGeom>
                <a:avLst/>
                <a:gdLst>
                  <a:gd name="T0" fmla="*/ 0 w 242"/>
                  <a:gd name="T1" fmla="*/ 12 h 80"/>
                  <a:gd name="T2" fmla="*/ 872 w 242"/>
                  <a:gd name="T3" fmla="*/ 291 h 80"/>
                  <a:gd name="T4" fmla="*/ 0 w 242"/>
                  <a:gd name="T5" fmla="*/ 12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2" h="80">
                    <a:moveTo>
                      <a:pt x="0" y="3"/>
                    </a:moveTo>
                    <a:cubicBezTo>
                      <a:pt x="242" y="80"/>
                      <a:pt x="242" y="80"/>
                      <a:pt x="242" y="80"/>
                    </a:cubicBezTo>
                    <a:cubicBezTo>
                      <a:pt x="242" y="80"/>
                      <a:pt x="32" y="0"/>
                      <a:pt x="0" y="3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6" name="Freeform 271">
                <a:extLst>
                  <a:ext uri="{FF2B5EF4-FFF2-40B4-BE49-F238E27FC236}">
                    <a16:creationId xmlns:a16="http://schemas.microsoft.com/office/drawing/2014/main" id="{973B4B24-60F5-4778-B37C-66120611A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663"/>
                <a:ext cx="377" cy="131"/>
              </a:xfrm>
              <a:custGeom>
                <a:avLst/>
                <a:gdLst>
                  <a:gd name="T0" fmla="*/ 0 w 246"/>
                  <a:gd name="T1" fmla="*/ 0 h 85"/>
                  <a:gd name="T2" fmla="*/ 886 w 246"/>
                  <a:gd name="T3" fmla="*/ 311 h 85"/>
                  <a:gd name="T4" fmla="*/ 0 w 246"/>
                  <a:gd name="T5" fmla="*/ 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6" h="85">
                    <a:moveTo>
                      <a:pt x="0" y="0"/>
                    </a:moveTo>
                    <a:cubicBezTo>
                      <a:pt x="246" y="85"/>
                      <a:pt x="246" y="85"/>
                      <a:pt x="246" y="85"/>
                    </a:cubicBezTo>
                    <a:cubicBezTo>
                      <a:pt x="246" y="85"/>
                      <a:pt x="32" y="0"/>
                      <a:pt x="0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7" name="Freeform 272">
                <a:extLst>
                  <a:ext uri="{FF2B5EF4-FFF2-40B4-BE49-F238E27FC236}">
                    <a16:creationId xmlns:a16="http://schemas.microsoft.com/office/drawing/2014/main" id="{52CC5890-8410-476E-BFD8-EAE53A000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883"/>
                <a:ext cx="290" cy="94"/>
              </a:xfrm>
              <a:custGeom>
                <a:avLst/>
                <a:gdLst>
                  <a:gd name="T0" fmla="*/ 0 w 189"/>
                  <a:gd name="T1" fmla="*/ 0 h 62"/>
                  <a:gd name="T2" fmla="*/ 683 w 189"/>
                  <a:gd name="T3" fmla="*/ 217 h 62"/>
                  <a:gd name="T4" fmla="*/ 0 w 189"/>
                  <a:gd name="T5" fmla="*/ 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9" h="62">
                    <a:moveTo>
                      <a:pt x="0" y="0"/>
                    </a:moveTo>
                    <a:cubicBezTo>
                      <a:pt x="189" y="62"/>
                      <a:pt x="189" y="62"/>
                      <a:pt x="189" y="62"/>
                    </a:cubicBezTo>
                    <a:cubicBezTo>
                      <a:pt x="189" y="62"/>
                      <a:pt x="26" y="0"/>
                      <a:pt x="0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8" name="Freeform 273">
                <a:extLst>
                  <a:ext uri="{FF2B5EF4-FFF2-40B4-BE49-F238E27FC236}">
                    <a16:creationId xmlns:a16="http://schemas.microsoft.com/office/drawing/2014/main" id="{58DD5C48-2B22-4EE7-A16A-63479C5D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059"/>
                <a:ext cx="43" cy="989"/>
              </a:xfrm>
              <a:custGeom>
                <a:avLst/>
                <a:gdLst>
                  <a:gd name="T0" fmla="*/ 54 w 28"/>
                  <a:gd name="T1" fmla="*/ 5 h 646"/>
                  <a:gd name="T2" fmla="*/ 0 w 28"/>
                  <a:gd name="T3" fmla="*/ 2313 h 646"/>
                  <a:gd name="T4" fmla="*/ 48 w 28"/>
                  <a:gd name="T5" fmla="*/ 2318 h 646"/>
                  <a:gd name="T6" fmla="*/ 101 w 28"/>
                  <a:gd name="T7" fmla="*/ 12 h 646"/>
                  <a:gd name="T8" fmla="*/ 54 w 28"/>
                  <a:gd name="T9" fmla="*/ 5 h 6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646">
                    <a:moveTo>
                      <a:pt x="15" y="1"/>
                    </a:moveTo>
                    <a:cubicBezTo>
                      <a:pt x="15" y="1"/>
                      <a:pt x="0" y="565"/>
                      <a:pt x="0" y="645"/>
                    </a:cubicBezTo>
                    <a:cubicBezTo>
                      <a:pt x="13" y="646"/>
                      <a:pt x="13" y="646"/>
                      <a:pt x="13" y="646"/>
                    </a:cubicBezTo>
                    <a:cubicBezTo>
                      <a:pt x="13" y="646"/>
                      <a:pt x="19" y="18"/>
                      <a:pt x="28" y="3"/>
                    </a:cubicBezTo>
                    <a:cubicBezTo>
                      <a:pt x="28" y="3"/>
                      <a:pt x="22" y="0"/>
                      <a:pt x="15" y="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9" name="Freeform 274">
                <a:extLst>
                  <a:ext uri="{FF2B5EF4-FFF2-40B4-BE49-F238E27FC236}">
                    <a16:creationId xmlns:a16="http://schemas.microsoft.com/office/drawing/2014/main" id="{7D0885FF-3DBD-412D-8817-5B124C17C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454"/>
                <a:ext cx="246" cy="56"/>
              </a:xfrm>
              <a:custGeom>
                <a:avLst/>
                <a:gdLst>
                  <a:gd name="T0" fmla="*/ 0 w 161"/>
                  <a:gd name="T1" fmla="*/ 124 h 37"/>
                  <a:gd name="T2" fmla="*/ 575 w 161"/>
                  <a:gd name="T3" fmla="*/ 0 h 37"/>
                  <a:gd name="T4" fmla="*/ 0 w 161"/>
                  <a:gd name="T5" fmla="*/ 124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1" h="37">
                    <a:moveTo>
                      <a:pt x="0" y="36"/>
                    </a:moveTo>
                    <a:cubicBezTo>
                      <a:pt x="161" y="0"/>
                      <a:pt x="161" y="0"/>
                      <a:pt x="161" y="0"/>
                    </a:cubicBezTo>
                    <a:cubicBezTo>
                      <a:pt x="161" y="0"/>
                      <a:pt x="18" y="37"/>
                      <a:pt x="0" y="36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0" name="Freeform 275">
                <a:extLst>
                  <a:ext uri="{FF2B5EF4-FFF2-40B4-BE49-F238E27FC236}">
                    <a16:creationId xmlns:a16="http://schemas.microsoft.com/office/drawing/2014/main" id="{E4628AF5-5C52-482D-B62C-9FC885168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454"/>
                <a:ext cx="213" cy="69"/>
              </a:xfrm>
              <a:custGeom>
                <a:avLst/>
                <a:gdLst>
                  <a:gd name="T0" fmla="*/ 0 w 139"/>
                  <a:gd name="T1" fmla="*/ 0 h 45"/>
                  <a:gd name="T2" fmla="*/ 500 w 139"/>
                  <a:gd name="T3" fmla="*/ 163 h 45"/>
                  <a:gd name="T4" fmla="*/ 0 w 139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9" h="45">
                    <a:moveTo>
                      <a:pt x="0" y="0"/>
                    </a:moveTo>
                    <a:cubicBezTo>
                      <a:pt x="139" y="45"/>
                      <a:pt x="139" y="45"/>
                      <a:pt x="139" y="45"/>
                    </a:cubicBezTo>
                    <a:cubicBezTo>
                      <a:pt x="139" y="45"/>
                      <a:pt x="6" y="13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1" name="Freeform 276">
                <a:extLst>
                  <a:ext uri="{FF2B5EF4-FFF2-40B4-BE49-F238E27FC236}">
                    <a16:creationId xmlns:a16="http://schemas.microsoft.com/office/drawing/2014/main" id="{09E330C7-A44A-4428-80B9-EB56E53D4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73"/>
                <a:ext cx="258" cy="58"/>
              </a:xfrm>
              <a:custGeom>
                <a:avLst/>
                <a:gdLst>
                  <a:gd name="T0" fmla="*/ 0 w 168"/>
                  <a:gd name="T1" fmla="*/ 128 h 38"/>
                  <a:gd name="T2" fmla="*/ 608 w 168"/>
                  <a:gd name="T3" fmla="*/ 0 h 38"/>
                  <a:gd name="T4" fmla="*/ 0 w 168"/>
                  <a:gd name="T5" fmla="*/ 12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8" h="38">
                    <a:moveTo>
                      <a:pt x="0" y="36"/>
                    </a:moveTo>
                    <a:cubicBezTo>
                      <a:pt x="168" y="0"/>
                      <a:pt x="168" y="0"/>
                      <a:pt x="168" y="0"/>
                    </a:cubicBezTo>
                    <a:cubicBezTo>
                      <a:pt x="168" y="0"/>
                      <a:pt x="17" y="38"/>
                      <a:pt x="0" y="36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2" name="Freeform 277">
                <a:extLst>
                  <a:ext uri="{FF2B5EF4-FFF2-40B4-BE49-F238E27FC236}">
                    <a16:creationId xmlns:a16="http://schemas.microsoft.com/office/drawing/2014/main" id="{5D337D0C-C8BF-48F9-BD1C-0D76EA38F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663"/>
                <a:ext cx="128" cy="54"/>
              </a:xfrm>
              <a:custGeom>
                <a:avLst/>
                <a:gdLst>
                  <a:gd name="T0" fmla="*/ 0 w 83"/>
                  <a:gd name="T1" fmla="*/ 0 h 35"/>
                  <a:gd name="T2" fmla="*/ 304 w 83"/>
                  <a:gd name="T3" fmla="*/ 128 h 35"/>
                  <a:gd name="T4" fmla="*/ 0 w 83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35">
                    <a:moveTo>
                      <a:pt x="0" y="0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3" y="35"/>
                      <a:pt x="8" y="11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3" name="Freeform 278">
                <a:extLst>
                  <a:ext uri="{FF2B5EF4-FFF2-40B4-BE49-F238E27FC236}">
                    <a16:creationId xmlns:a16="http://schemas.microsoft.com/office/drawing/2014/main" id="{360C945D-3F23-44BC-A3D5-BFDE913AD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1288"/>
                <a:ext cx="336" cy="20"/>
              </a:xfrm>
              <a:custGeom>
                <a:avLst/>
                <a:gdLst>
                  <a:gd name="T0" fmla="*/ 0 w 219"/>
                  <a:gd name="T1" fmla="*/ 12 h 13"/>
                  <a:gd name="T2" fmla="*/ 792 w 219"/>
                  <a:gd name="T3" fmla="*/ 48 h 13"/>
                  <a:gd name="T4" fmla="*/ 0 w 21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9" h="13">
                    <a:moveTo>
                      <a:pt x="0" y="3"/>
                    </a:moveTo>
                    <a:cubicBezTo>
                      <a:pt x="219" y="13"/>
                      <a:pt x="219" y="13"/>
                      <a:pt x="219" y="13"/>
                    </a:cubicBezTo>
                    <a:cubicBezTo>
                      <a:pt x="219" y="13"/>
                      <a:pt x="14" y="8"/>
                      <a:pt x="0" y="0"/>
                    </a:cubicBezTo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4" name="Freeform 279">
                <a:extLst>
                  <a:ext uri="{FF2B5EF4-FFF2-40B4-BE49-F238E27FC236}">
                    <a16:creationId xmlns:a16="http://schemas.microsoft.com/office/drawing/2014/main" id="{18D77C1F-FED0-4324-B865-6D07CF2C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310"/>
                <a:ext cx="376" cy="21"/>
              </a:xfrm>
              <a:custGeom>
                <a:avLst/>
                <a:gdLst>
                  <a:gd name="T0" fmla="*/ 0 w 246"/>
                  <a:gd name="T1" fmla="*/ 0 h 14"/>
                  <a:gd name="T2" fmla="*/ 879 w 246"/>
                  <a:gd name="T3" fmla="*/ 48 h 14"/>
                  <a:gd name="T4" fmla="*/ 0 w 246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6" h="14">
                    <a:moveTo>
                      <a:pt x="0" y="0"/>
                    </a:moveTo>
                    <a:cubicBezTo>
                      <a:pt x="246" y="14"/>
                      <a:pt x="246" y="14"/>
                      <a:pt x="246" y="14"/>
                    </a:cubicBezTo>
                    <a:cubicBezTo>
                      <a:pt x="246" y="14"/>
                      <a:pt x="15" y="11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5" name="Freeform 280">
                <a:extLst>
                  <a:ext uri="{FF2B5EF4-FFF2-40B4-BE49-F238E27FC236}">
                    <a16:creationId xmlns:a16="http://schemas.microsoft.com/office/drawing/2014/main" id="{5DD1849C-9C9C-4505-BC4B-ABBC7120A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56"/>
                <a:ext cx="615" cy="838"/>
              </a:xfrm>
              <a:custGeom>
                <a:avLst/>
                <a:gdLst>
                  <a:gd name="T0" fmla="*/ 1350 w 401"/>
                  <a:gd name="T1" fmla="*/ 556 h 547"/>
                  <a:gd name="T2" fmla="*/ 1350 w 401"/>
                  <a:gd name="T3" fmla="*/ 155 h 547"/>
                  <a:gd name="T4" fmla="*/ 701 w 401"/>
                  <a:gd name="T5" fmla="*/ 309 h 547"/>
                  <a:gd name="T6" fmla="*/ 587 w 401"/>
                  <a:gd name="T7" fmla="*/ 388 h 547"/>
                  <a:gd name="T8" fmla="*/ 198 w 401"/>
                  <a:gd name="T9" fmla="*/ 1223 h 547"/>
                  <a:gd name="T10" fmla="*/ 141 w 401"/>
                  <a:gd name="T11" fmla="*/ 1488 h 547"/>
                  <a:gd name="T12" fmla="*/ 150 w 401"/>
                  <a:gd name="T13" fmla="*/ 1887 h 547"/>
                  <a:gd name="T14" fmla="*/ 0 w 401"/>
                  <a:gd name="T15" fmla="*/ 1887 h 547"/>
                  <a:gd name="T16" fmla="*/ 0 w 401"/>
                  <a:gd name="T17" fmla="*/ 1466 h 547"/>
                  <a:gd name="T18" fmla="*/ 80 w 401"/>
                  <a:gd name="T19" fmla="*/ 1151 h 547"/>
                  <a:gd name="T20" fmla="*/ 437 w 401"/>
                  <a:gd name="T21" fmla="*/ 358 h 547"/>
                  <a:gd name="T22" fmla="*/ 609 w 401"/>
                  <a:gd name="T23" fmla="*/ 188 h 547"/>
                  <a:gd name="T24" fmla="*/ 1436 w 401"/>
                  <a:gd name="T25" fmla="*/ 0 h 547"/>
                  <a:gd name="T26" fmla="*/ 1446 w 401"/>
                  <a:gd name="T27" fmla="*/ 555 h 547"/>
                  <a:gd name="T28" fmla="*/ 1350 w 401"/>
                  <a:gd name="T29" fmla="*/ 556 h 5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01" h="547">
                    <a:moveTo>
                      <a:pt x="374" y="155"/>
                    </a:moveTo>
                    <a:cubicBezTo>
                      <a:pt x="374" y="43"/>
                      <a:pt x="374" y="43"/>
                      <a:pt x="374" y="43"/>
                    </a:cubicBezTo>
                    <a:cubicBezTo>
                      <a:pt x="194" y="86"/>
                      <a:pt x="194" y="86"/>
                      <a:pt x="194" y="86"/>
                    </a:cubicBezTo>
                    <a:cubicBezTo>
                      <a:pt x="194" y="86"/>
                      <a:pt x="174" y="90"/>
                      <a:pt x="163" y="108"/>
                    </a:cubicBezTo>
                    <a:cubicBezTo>
                      <a:pt x="151" y="125"/>
                      <a:pt x="55" y="340"/>
                      <a:pt x="55" y="340"/>
                    </a:cubicBezTo>
                    <a:cubicBezTo>
                      <a:pt x="55" y="340"/>
                      <a:pt x="39" y="376"/>
                      <a:pt x="39" y="414"/>
                    </a:cubicBezTo>
                    <a:cubicBezTo>
                      <a:pt x="39" y="452"/>
                      <a:pt x="42" y="525"/>
                      <a:pt x="42" y="525"/>
                    </a:cubicBezTo>
                    <a:cubicBezTo>
                      <a:pt x="42" y="525"/>
                      <a:pt x="22" y="547"/>
                      <a:pt x="0" y="525"/>
                    </a:cubicBezTo>
                    <a:cubicBezTo>
                      <a:pt x="0" y="408"/>
                      <a:pt x="0" y="408"/>
                      <a:pt x="0" y="408"/>
                    </a:cubicBezTo>
                    <a:cubicBezTo>
                      <a:pt x="0" y="408"/>
                      <a:pt x="0" y="369"/>
                      <a:pt x="22" y="320"/>
                    </a:cubicBezTo>
                    <a:cubicBezTo>
                      <a:pt x="44" y="271"/>
                      <a:pt x="121" y="100"/>
                      <a:pt x="121" y="100"/>
                    </a:cubicBezTo>
                    <a:cubicBezTo>
                      <a:pt x="121" y="100"/>
                      <a:pt x="129" y="67"/>
                      <a:pt x="169" y="52"/>
                    </a:cubicBezTo>
                    <a:cubicBezTo>
                      <a:pt x="208" y="38"/>
                      <a:pt x="398" y="0"/>
                      <a:pt x="398" y="0"/>
                    </a:cubicBezTo>
                    <a:cubicBezTo>
                      <a:pt x="401" y="154"/>
                      <a:pt x="401" y="154"/>
                      <a:pt x="401" y="154"/>
                    </a:cubicBezTo>
                    <a:lnTo>
                      <a:pt x="374" y="155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6" name="Freeform 281">
                <a:extLst>
                  <a:ext uri="{FF2B5EF4-FFF2-40B4-BE49-F238E27FC236}">
                    <a16:creationId xmlns:a16="http://schemas.microsoft.com/office/drawing/2014/main" id="{54C4C4C4-B4A0-443C-BA5D-52BD13EA7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593"/>
                <a:ext cx="498" cy="204"/>
              </a:xfrm>
              <a:custGeom>
                <a:avLst/>
                <a:gdLst>
                  <a:gd name="T0" fmla="*/ 0 w 325"/>
                  <a:gd name="T1" fmla="*/ 397 h 133"/>
                  <a:gd name="T2" fmla="*/ 181 w 325"/>
                  <a:gd name="T3" fmla="*/ 133 h 133"/>
                  <a:gd name="T4" fmla="*/ 878 w 325"/>
                  <a:gd name="T5" fmla="*/ 0 h 133"/>
                  <a:gd name="T6" fmla="*/ 1165 w 325"/>
                  <a:gd name="T7" fmla="*/ 5 h 133"/>
                  <a:gd name="T8" fmla="*/ 1169 w 325"/>
                  <a:gd name="T9" fmla="*/ 204 h 133"/>
                  <a:gd name="T10" fmla="*/ 434 w 325"/>
                  <a:gd name="T11" fmla="*/ 371 h 133"/>
                  <a:gd name="T12" fmla="*/ 0 w 325"/>
                  <a:gd name="T13" fmla="*/ 397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133">
                    <a:moveTo>
                      <a:pt x="0" y="110"/>
                    </a:moveTo>
                    <a:cubicBezTo>
                      <a:pt x="0" y="110"/>
                      <a:pt x="0" y="50"/>
                      <a:pt x="50" y="37"/>
                    </a:cubicBezTo>
                    <a:cubicBezTo>
                      <a:pt x="99" y="23"/>
                      <a:pt x="244" y="0"/>
                      <a:pt x="244" y="0"/>
                    </a:cubicBezTo>
                    <a:cubicBezTo>
                      <a:pt x="324" y="1"/>
                      <a:pt x="324" y="1"/>
                      <a:pt x="324" y="1"/>
                    </a:cubicBezTo>
                    <a:cubicBezTo>
                      <a:pt x="325" y="57"/>
                      <a:pt x="325" y="57"/>
                      <a:pt x="325" y="57"/>
                    </a:cubicBezTo>
                    <a:cubicBezTo>
                      <a:pt x="325" y="57"/>
                      <a:pt x="138" y="94"/>
                      <a:pt x="121" y="103"/>
                    </a:cubicBezTo>
                    <a:cubicBezTo>
                      <a:pt x="104" y="111"/>
                      <a:pt x="26" y="133"/>
                      <a:pt x="0" y="110"/>
                    </a:cubicBez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7" name="Freeform 282">
                <a:extLst>
                  <a:ext uri="{FF2B5EF4-FFF2-40B4-BE49-F238E27FC236}">
                    <a16:creationId xmlns:a16="http://schemas.microsoft.com/office/drawing/2014/main" id="{52D348D6-8A83-441E-8A0C-F16044D2F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1607"/>
                <a:ext cx="438" cy="150"/>
              </a:xfrm>
              <a:custGeom>
                <a:avLst/>
                <a:gdLst>
                  <a:gd name="T0" fmla="*/ 0 w 286"/>
                  <a:gd name="T1" fmla="*/ 318 h 98"/>
                  <a:gd name="T2" fmla="*/ 528 w 286"/>
                  <a:gd name="T3" fmla="*/ 101 h 98"/>
                  <a:gd name="T4" fmla="*/ 1028 w 286"/>
                  <a:gd name="T5" fmla="*/ 5 h 98"/>
                  <a:gd name="T6" fmla="*/ 809 w 286"/>
                  <a:gd name="T7" fmla="*/ 66 h 98"/>
                  <a:gd name="T8" fmla="*/ 623 w 286"/>
                  <a:gd name="T9" fmla="*/ 110 h 98"/>
                  <a:gd name="T10" fmla="*/ 398 w 286"/>
                  <a:gd name="T11" fmla="*/ 190 h 98"/>
                  <a:gd name="T12" fmla="*/ 217 w 286"/>
                  <a:gd name="T13" fmla="*/ 295 h 98"/>
                  <a:gd name="T14" fmla="*/ 103 w 286"/>
                  <a:gd name="T15" fmla="*/ 323 h 98"/>
                  <a:gd name="T16" fmla="*/ 0 w 286"/>
                  <a:gd name="T17" fmla="*/ 331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" h="98">
                    <a:moveTo>
                      <a:pt x="0" y="89"/>
                    </a:moveTo>
                    <a:cubicBezTo>
                      <a:pt x="50" y="98"/>
                      <a:pt x="102" y="42"/>
                      <a:pt x="147" y="28"/>
                    </a:cubicBezTo>
                    <a:cubicBezTo>
                      <a:pt x="187" y="15"/>
                      <a:pt x="243" y="0"/>
                      <a:pt x="286" y="1"/>
                    </a:cubicBezTo>
                    <a:cubicBezTo>
                      <a:pt x="266" y="0"/>
                      <a:pt x="243" y="12"/>
                      <a:pt x="225" y="18"/>
                    </a:cubicBezTo>
                    <a:cubicBezTo>
                      <a:pt x="208" y="23"/>
                      <a:pt x="191" y="26"/>
                      <a:pt x="174" y="31"/>
                    </a:cubicBezTo>
                    <a:cubicBezTo>
                      <a:pt x="152" y="37"/>
                      <a:pt x="131" y="40"/>
                      <a:pt x="111" y="53"/>
                    </a:cubicBezTo>
                    <a:cubicBezTo>
                      <a:pt x="94" y="64"/>
                      <a:pt x="81" y="76"/>
                      <a:pt x="61" y="82"/>
                    </a:cubicBezTo>
                    <a:cubicBezTo>
                      <a:pt x="50" y="84"/>
                      <a:pt x="40" y="89"/>
                      <a:pt x="29" y="90"/>
                    </a:cubicBezTo>
                    <a:cubicBezTo>
                      <a:pt x="19" y="91"/>
                      <a:pt x="7" y="85"/>
                      <a:pt x="0" y="92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8" name="Freeform 283">
                <a:extLst>
                  <a:ext uri="{FF2B5EF4-FFF2-40B4-BE49-F238E27FC236}">
                    <a16:creationId xmlns:a16="http://schemas.microsoft.com/office/drawing/2014/main" id="{64030351-7791-45E3-8FA8-B6665F9EE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3246"/>
                <a:ext cx="240" cy="358"/>
              </a:xfrm>
              <a:custGeom>
                <a:avLst/>
                <a:gdLst>
                  <a:gd name="T0" fmla="*/ 419 w 157"/>
                  <a:gd name="T1" fmla="*/ 799 h 234"/>
                  <a:gd name="T2" fmla="*/ 0 w 157"/>
                  <a:gd name="T3" fmla="*/ 28 h 234"/>
                  <a:gd name="T4" fmla="*/ 200 w 157"/>
                  <a:gd name="T5" fmla="*/ 0 h 234"/>
                  <a:gd name="T6" fmla="*/ 561 w 157"/>
                  <a:gd name="T7" fmla="*/ 698 h 234"/>
                  <a:gd name="T8" fmla="*/ 420 w 157"/>
                  <a:gd name="T9" fmla="*/ 796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7" h="234">
                    <a:moveTo>
                      <a:pt x="117" y="223"/>
                    </a:moveTo>
                    <a:cubicBezTo>
                      <a:pt x="117" y="221"/>
                      <a:pt x="0" y="8"/>
                      <a:pt x="0" y="8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157" y="195"/>
                      <a:pt x="157" y="195"/>
                      <a:pt x="157" y="195"/>
                    </a:cubicBezTo>
                    <a:cubicBezTo>
                      <a:pt x="157" y="195"/>
                      <a:pt x="154" y="234"/>
                      <a:pt x="118" y="222"/>
                    </a:cubicBezTo>
                  </a:path>
                </a:pathLst>
              </a:custGeom>
              <a:solidFill>
                <a:srgbClr val="54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9" name="Freeform 284">
                <a:extLst>
                  <a:ext uri="{FF2B5EF4-FFF2-40B4-BE49-F238E27FC236}">
                    <a16:creationId xmlns:a16="http://schemas.microsoft.com/office/drawing/2014/main" id="{37C5C809-2540-4C45-B1A7-1EF25C5DB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3239"/>
                <a:ext cx="172" cy="71"/>
              </a:xfrm>
              <a:custGeom>
                <a:avLst/>
                <a:gdLst>
                  <a:gd name="T0" fmla="*/ 26 w 112"/>
                  <a:gd name="T1" fmla="*/ 5 h 46"/>
                  <a:gd name="T2" fmla="*/ 18 w 112"/>
                  <a:gd name="T3" fmla="*/ 74 h 46"/>
                  <a:gd name="T4" fmla="*/ 246 w 112"/>
                  <a:gd name="T5" fmla="*/ 122 h 46"/>
                  <a:gd name="T6" fmla="*/ 387 w 112"/>
                  <a:gd name="T7" fmla="*/ 74 h 46"/>
                  <a:gd name="T8" fmla="*/ 304 w 112"/>
                  <a:gd name="T9" fmla="*/ 0 h 46"/>
                  <a:gd name="T10" fmla="*/ 26 w 112"/>
                  <a:gd name="T11" fmla="*/ 5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46">
                    <a:moveTo>
                      <a:pt x="7" y="1"/>
                    </a:moveTo>
                    <a:cubicBezTo>
                      <a:pt x="7" y="1"/>
                      <a:pt x="0" y="12"/>
                      <a:pt x="5" y="20"/>
                    </a:cubicBezTo>
                    <a:cubicBezTo>
                      <a:pt x="9" y="28"/>
                      <a:pt x="48" y="46"/>
                      <a:pt x="68" y="33"/>
                    </a:cubicBezTo>
                    <a:cubicBezTo>
                      <a:pt x="87" y="19"/>
                      <a:pt x="107" y="20"/>
                      <a:pt x="107" y="20"/>
                    </a:cubicBezTo>
                    <a:cubicBezTo>
                      <a:pt x="107" y="20"/>
                      <a:pt x="112" y="0"/>
                      <a:pt x="84" y="0"/>
                    </a:cubicBezTo>
                    <a:cubicBezTo>
                      <a:pt x="56" y="0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0" name="Freeform 285">
                <a:extLst>
                  <a:ext uri="{FF2B5EF4-FFF2-40B4-BE49-F238E27FC236}">
                    <a16:creationId xmlns:a16="http://schemas.microsoft.com/office/drawing/2014/main" id="{5B859C5D-5B79-4E8B-BE5A-74CDF539E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322"/>
                <a:ext cx="1032" cy="189"/>
              </a:xfrm>
              <a:custGeom>
                <a:avLst/>
                <a:gdLst>
                  <a:gd name="T0" fmla="*/ 6 w 1032"/>
                  <a:gd name="T1" fmla="*/ 25 h 189"/>
                  <a:gd name="T2" fmla="*/ 180 w 1032"/>
                  <a:gd name="T3" fmla="*/ 0 h 189"/>
                  <a:gd name="T4" fmla="*/ 1032 w 1032"/>
                  <a:gd name="T5" fmla="*/ 75 h 189"/>
                  <a:gd name="T6" fmla="*/ 1002 w 1032"/>
                  <a:gd name="T7" fmla="*/ 189 h 189"/>
                  <a:gd name="T8" fmla="*/ 0 w 1032"/>
                  <a:gd name="T9" fmla="*/ 77 h 189"/>
                  <a:gd name="T10" fmla="*/ 3 w 1032"/>
                  <a:gd name="T11" fmla="*/ 29 h 189"/>
                  <a:gd name="T12" fmla="*/ 6 w 1032"/>
                  <a:gd name="T13" fmla="*/ 25 h 1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2" h="189">
                    <a:moveTo>
                      <a:pt x="6" y="25"/>
                    </a:moveTo>
                    <a:lnTo>
                      <a:pt x="180" y="0"/>
                    </a:lnTo>
                    <a:lnTo>
                      <a:pt x="1032" y="75"/>
                    </a:lnTo>
                    <a:lnTo>
                      <a:pt x="1002" y="189"/>
                    </a:lnTo>
                    <a:lnTo>
                      <a:pt x="0" y="77"/>
                    </a:lnTo>
                    <a:lnTo>
                      <a:pt x="3" y="29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1" name="Freeform 286">
                <a:extLst>
                  <a:ext uri="{FF2B5EF4-FFF2-40B4-BE49-F238E27FC236}">
                    <a16:creationId xmlns:a16="http://schemas.microsoft.com/office/drawing/2014/main" id="{A4206F4F-AEAE-4516-B021-0B8F0300F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322"/>
                <a:ext cx="1032" cy="189"/>
              </a:xfrm>
              <a:custGeom>
                <a:avLst/>
                <a:gdLst>
                  <a:gd name="T0" fmla="*/ 6 w 1032"/>
                  <a:gd name="T1" fmla="*/ 25 h 189"/>
                  <a:gd name="T2" fmla="*/ 180 w 1032"/>
                  <a:gd name="T3" fmla="*/ 0 h 189"/>
                  <a:gd name="T4" fmla="*/ 1032 w 1032"/>
                  <a:gd name="T5" fmla="*/ 75 h 189"/>
                  <a:gd name="T6" fmla="*/ 1002 w 1032"/>
                  <a:gd name="T7" fmla="*/ 189 h 189"/>
                  <a:gd name="T8" fmla="*/ 0 w 1032"/>
                  <a:gd name="T9" fmla="*/ 77 h 189"/>
                  <a:gd name="T10" fmla="*/ 3 w 1032"/>
                  <a:gd name="T11" fmla="*/ 29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2" h="189">
                    <a:moveTo>
                      <a:pt x="6" y="25"/>
                    </a:moveTo>
                    <a:lnTo>
                      <a:pt x="180" y="0"/>
                    </a:lnTo>
                    <a:lnTo>
                      <a:pt x="1032" y="75"/>
                    </a:lnTo>
                    <a:lnTo>
                      <a:pt x="1002" y="189"/>
                    </a:lnTo>
                    <a:lnTo>
                      <a:pt x="0" y="77"/>
                    </a:lnTo>
                    <a:lnTo>
                      <a:pt x="3" y="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2" name="Freeform 287">
                <a:extLst>
                  <a:ext uri="{FF2B5EF4-FFF2-40B4-BE49-F238E27FC236}">
                    <a16:creationId xmlns:a16="http://schemas.microsoft.com/office/drawing/2014/main" id="{6C296BD3-6B56-4DAE-A7F2-769D66051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351"/>
                <a:ext cx="953" cy="106"/>
              </a:xfrm>
              <a:custGeom>
                <a:avLst/>
                <a:gdLst>
                  <a:gd name="T0" fmla="*/ 0 w 953"/>
                  <a:gd name="T1" fmla="*/ 8 h 106"/>
                  <a:gd name="T2" fmla="*/ 953 w 953"/>
                  <a:gd name="T3" fmla="*/ 106 h 106"/>
                  <a:gd name="T4" fmla="*/ 30 w 953"/>
                  <a:gd name="T5" fmla="*/ 0 h 106"/>
                  <a:gd name="T6" fmla="*/ 0 w 953"/>
                  <a:gd name="T7" fmla="*/ 8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3" h="106">
                    <a:moveTo>
                      <a:pt x="0" y="8"/>
                    </a:moveTo>
                    <a:lnTo>
                      <a:pt x="953" y="106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3" name="Freeform 288">
                <a:extLst>
                  <a:ext uri="{FF2B5EF4-FFF2-40B4-BE49-F238E27FC236}">
                    <a16:creationId xmlns:a16="http://schemas.microsoft.com/office/drawing/2014/main" id="{C17B8EF9-DACC-4706-B62B-C4718EC54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3359"/>
                <a:ext cx="187" cy="187"/>
              </a:xfrm>
              <a:custGeom>
                <a:avLst/>
                <a:gdLst>
                  <a:gd name="T0" fmla="*/ 0 w 122"/>
                  <a:gd name="T1" fmla="*/ 349 h 122"/>
                  <a:gd name="T2" fmla="*/ 8 w 122"/>
                  <a:gd name="T3" fmla="*/ 230 h 122"/>
                  <a:gd name="T4" fmla="*/ 216 w 122"/>
                  <a:gd name="T5" fmla="*/ 0 h 122"/>
                  <a:gd name="T6" fmla="*/ 414 w 122"/>
                  <a:gd name="T7" fmla="*/ 366 h 122"/>
                  <a:gd name="T8" fmla="*/ 0 w 122"/>
                  <a:gd name="T9" fmla="*/ 349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122">
                    <a:moveTo>
                      <a:pt x="0" y="97"/>
                    </a:moveTo>
                    <a:cubicBezTo>
                      <a:pt x="2" y="64"/>
                      <a:pt x="2" y="64"/>
                      <a:pt x="2" y="64"/>
                    </a:cubicBezTo>
                    <a:cubicBezTo>
                      <a:pt x="11" y="36"/>
                      <a:pt x="35" y="0"/>
                      <a:pt x="60" y="0"/>
                    </a:cubicBezTo>
                    <a:cubicBezTo>
                      <a:pt x="99" y="0"/>
                      <a:pt x="122" y="30"/>
                      <a:pt x="115" y="102"/>
                    </a:cubicBezTo>
                    <a:cubicBezTo>
                      <a:pt x="115" y="102"/>
                      <a:pt x="66" y="122"/>
                      <a:pt x="0" y="97"/>
                    </a:cubicBezTo>
                    <a:close/>
                  </a:path>
                </a:pathLst>
              </a:custGeom>
              <a:solidFill>
                <a:srgbClr val="8E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4" name="Rectangle 289">
                <a:extLst>
                  <a:ext uri="{FF2B5EF4-FFF2-40B4-BE49-F238E27FC236}">
                    <a16:creationId xmlns:a16="http://schemas.microsoft.com/office/drawing/2014/main" id="{436A17E0-0C8B-4E1A-9D21-3E3098C51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5" y="3004"/>
                <a:ext cx="17" cy="144"/>
              </a:xfrm>
              <a:prstGeom prst="rect">
                <a:avLst/>
              </a:pr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75" name="Freeform 290">
                <a:extLst>
                  <a:ext uri="{FF2B5EF4-FFF2-40B4-BE49-F238E27FC236}">
                    <a16:creationId xmlns:a16="http://schemas.microsoft.com/office/drawing/2014/main" id="{E259C98E-531B-4B9C-8411-AAEAF5CCC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826"/>
                <a:ext cx="141" cy="96"/>
              </a:xfrm>
              <a:custGeom>
                <a:avLst/>
                <a:gdLst>
                  <a:gd name="T0" fmla="*/ 0 w 92"/>
                  <a:gd name="T1" fmla="*/ 81 h 63"/>
                  <a:gd name="T2" fmla="*/ 43 w 92"/>
                  <a:gd name="T3" fmla="*/ 222 h 63"/>
                  <a:gd name="T4" fmla="*/ 284 w 92"/>
                  <a:gd name="T5" fmla="*/ 198 h 63"/>
                  <a:gd name="T6" fmla="*/ 228 w 92"/>
                  <a:gd name="T7" fmla="*/ 0 h 63"/>
                  <a:gd name="T8" fmla="*/ 0 w 92"/>
                  <a:gd name="T9" fmla="*/ 8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3">
                    <a:moveTo>
                      <a:pt x="0" y="23"/>
                    </a:moveTo>
                    <a:cubicBezTo>
                      <a:pt x="0" y="23"/>
                      <a:pt x="20" y="41"/>
                      <a:pt x="12" y="63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9" y="56"/>
                      <a:pt x="92" y="6"/>
                      <a:pt x="63" y="0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6" name="Freeform 291">
                <a:extLst>
                  <a:ext uri="{FF2B5EF4-FFF2-40B4-BE49-F238E27FC236}">
                    <a16:creationId xmlns:a16="http://schemas.microsoft.com/office/drawing/2014/main" id="{0474846B-62EB-40DA-987C-0D4D9042A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749"/>
                <a:ext cx="53" cy="80"/>
              </a:xfrm>
              <a:custGeom>
                <a:avLst/>
                <a:gdLst>
                  <a:gd name="T0" fmla="*/ 0 w 35"/>
                  <a:gd name="T1" fmla="*/ 28 h 52"/>
                  <a:gd name="T2" fmla="*/ 8 w 35"/>
                  <a:gd name="T3" fmla="*/ 177 h 52"/>
                  <a:gd name="T4" fmla="*/ 83 w 35"/>
                  <a:gd name="T5" fmla="*/ 189 h 52"/>
                  <a:gd name="T6" fmla="*/ 121 w 35"/>
                  <a:gd name="T7" fmla="*/ 0 h 52"/>
                  <a:gd name="T8" fmla="*/ 0 w 35"/>
                  <a:gd name="T9" fmla="*/ 28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52">
                    <a:moveTo>
                      <a:pt x="0" y="8"/>
                    </a:moveTo>
                    <a:cubicBezTo>
                      <a:pt x="0" y="8"/>
                      <a:pt x="10" y="36"/>
                      <a:pt x="2" y="49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7" name="Freeform 292">
                <a:extLst>
                  <a:ext uri="{FF2B5EF4-FFF2-40B4-BE49-F238E27FC236}">
                    <a16:creationId xmlns:a16="http://schemas.microsoft.com/office/drawing/2014/main" id="{543D77BA-66CF-4DD2-8489-8B2F8CF1E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867"/>
                <a:ext cx="174" cy="150"/>
              </a:xfrm>
              <a:custGeom>
                <a:avLst/>
                <a:gdLst>
                  <a:gd name="T0" fmla="*/ 47 w 114"/>
                  <a:gd name="T1" fmla="*/ 0 h 98"/>
                  <a:gd name="T2" fmla="*/ 372 w 114"/>
                  <a:gd name="T3" fmla="*/ 168 h 98"/>
                  <a:gd name="T4" fmla="*/ 235 w 114"/>
                  <a:gd name="T5" fmla="*/ 302 h 98"/>
                  <a:gd name="T6" fmla="*/ 136 w 114"/>
                  <a:gd name="T7" fmla="*/ 237 h 98"/>
                  <a:gd name="T8" fmla="*/ 53 w 114"/>
                  <a:gd name="T9" fmla="*/ 194 h 98"/>
                  <a:gd name="T10" fmla="*/ 5 w 114"/>
                  <a:gd name="T11" fmla="*/ 155 h 98"/>
                  <a:gd name="T12" fmla="*/ 47 w 114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98">
                    <a:moveTo>
                      <a:pt x="13" y="0"/>
                    </a:moveTo>
                    <a:cubicBezTo>
                      <a:pt x="13" y="0"/>
                      <a:pt x="95" y="14"/>
                      <a:pt x="105" y="47"/>
                    </a:cubicBezTo>
                    <a:cubicBezTo>
                      <a:pt x="114" y="80"/>
                      <a:pt x="72" y="98"/>
                      <a:pt x="66" y="84"/>
                    </a:cubicBezTo>
                    <a:cubicBezTo>
                      <a:pt x="60" y="71"/>
                      <a:pt x="42" y="76"/>
                      <a:pt x="38" y="66"/>
                    </a:cubicBezTo>
                    <a:cubicBezTo>
                      <a:pt x="34" y="56"/>
                      <a:pt x="18" y="61"/>
                      <a:pt x="15" y="54"/>
                    </a:cubicBezTo>
                    <a:cubicBezTo>
                      <a:pt x="12" y="46"/>
                      <a:pt x="2" y="48"/>
                      <a:pt x="1" y="43"/>
                    </a:cubicBezTo>
                    <a:cubicBezTo>
                      <a:pt x="0" y="38"/>
                      <a:pt x="33" y="31"/>
                      <a:pt x="13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8" name="Freeform 293">
                <a:extLst>
                  <a:ext uri="{FF2B5EF4-FFF2-40B4-BE49-F238E27FC236}">
                    <a16:creationId xmlns:a16="http://schemas.microsoft.com/office/drawing/2014/main" id="{3984EA9F-E706-4995-B5EF-C3CC0A537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927"/>
                <a:ext cx="51" cy="104"/>
              </a:xfrm>
              <a:custGeom>
                <a:avLst/>
                <a:gdLst>
                  <a:gd name="T0" fmla="*/ 0 w 33"/>
                  <a:gd name="T1" fmla="*/ 243 h 68"/>
                  <a:gd name="T2" fmla="*/ 29 w 33"/>
                  <a:gd name="T3" fmla="*/ 49 h 68"/>
                  <a:gd name="T4" fmla="*/ 122 w 33"/>
                  <a:gd name="T5" fmla="*/ 8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68">
                    <a:moveTo>
                      <a:pt x="0" y="68"/>
                    </a:moveTo>
                    <a:cubicBezTo>
                      <a:pt x="0" y="49"/>
                      <a:pt x="3" y="22"/>
                      <a:pt x="8" y="14"/>
                    </a:cubicBezTo>
                    <a:cubicBezTo>
                      <a:pt x="15" y="4"/>
                      <a:pt x="23" y="0"/>
                      <a:pt x="33" y="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9" name="Freeform 294">
                <a:extLst>
                  <a:ext uri="{FF2B5EF4-FFF2-40B4-BE49-F238E27FC236}">
                    <a16:creationId xmlns:a16="http://schemas.microsoft.com/office/drawing/2014/main" id="{9EAF0FD3-8FBD-471F-B356-80BC44E7B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864"/>
                <a:ext cx="124" cy="162"/>
              </a:xfrm>
              <a:custGeom>
                <a:avLst/>
                <a:gdLst>
                  <a:gd name="T0" fmla="*/ 291 w 81"/>
                  <a:gd name="T1" fmla="*/ 18 h 106"/>
                  <a:gd name="T2" fmla="*/ 47 w 81"/>
                  <a:gd name="T3" fmla="*/ 121 h 106"/>
                  <a:gd name="T4" fmla="*/ 0 w 81"/>
                  <a:gd name="T5" fmla="*/ 379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06">
                    <a:moveTo>
                      <a:pt x="81" y="5"/>
                    </a:moveTo>
                    <a:cubicBezTo>
                      <a:pt x="65" y="2"/>
                      <a:pt x="29" y="0"/>
                      <a:pt x="13" y="34"/>
                    </a:cubicBezTo>
                    <a:cubicBezTo>
                      <a:pt x="1" y="59"/>
                      <a:pt x="0" y="83"/>
                      <a:pt x="0" y="10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0" name="Freeform 295">
                <a:extLst>
                  <a:ext uri="{FF2B5EF4-FFF2-40B4-BE49-F238E27FC236}">
                    <a16:creationId xmlns:a16="http://schemas.microsoft.com/office/drawing/2014/main" id="{96B22329-AFD4-43A8-93B2-880ABA733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026"/>
                <a:ext cx="1072" cy="1063"/>
              </a:xfrm>
              <a:custGeom>
                <a:avLst/>
                <a:gdLst>
                  <a:gd name="T0" fmla="*/ 1283 w 700"/>
                  <a:gd name="T1" fmla="*/ 2494 h 694"/>
                  <a:gd name="T2" fmla="*/ 0 w 700"/>
                  <a:gd name="T3" fmla="*/ 2414 h 694"/>
                  <a:gd name="T4" fmla="*/ 66 w 700"/>
                  <a:gd name="T5" fmla="*/ 0 h 694"/>
                  <a:gd name="T6" fmla="*/ 352 w 700"/>
                  <a:gd name="T7" fmla="*/ 21 h 694"/>
                  <a:gd name="T8" fmla="*/ 2250 w 700"/>
                  <a:gd name="T9" fmla="*/ 87 h 694"/>
                  <a:gd name="T10" fmla="*/ 2515 w 700"/>
                  <a:gd name="T11" fmla="*/ 66 h 694"/>
                  <a:gd name="T12" fmla="*/ 2432 w 700"/>
                  <a:gd name="T13" fmla="*/ 1330 h 6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0" h="694">
                    <a:moveTo>
                      <a:pt x="357" y="694"/>
                    </a:moveTo>
                    <a:cubicBezTo>
                      <a:pt x="0" y="672"/>
                      <a:pt x="0" y="672"/>
                      <a:pt x="0" y="672"/>
                    </a:cubicBezTo>
                    <a:cubicBezTo>
                      <a:pt x="0" y="672"/>
                      <a:pt x="0" y="100"/>
                      <a:pt x="18" y="0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626" y="24"/>
                      <a:pt x="626" y="24"/>
                      <a:pt x="626" y="24"/>
                    </a:cubicBezTo>
                    <a:cubicBezTo>
                      <a:pt x="700" y="18"/>
                      <a:pt x="700" y="18"/>
                      <a:pt x="700" y="18"/>
                    </a:cubicBezTo>
                    <a:cubicBezTo>
                      <a:pt x="677" y="370"/>
                      <a:pt x="677" y="370"/>
                      <a:pt x="677" y="370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1" name="Line 296">
                <a:extLst>
                  <a:ext uri="{FF2B5EF4-FFF2-40B4-BE49-F238E27FC236}">
                    <a16:creationId xmlns:a16="http://schemas.microsoft.com/office/drawing/2014/main" id="{BD2126C1-ABDC-4092-A24E-871C6FB69D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76" y="2092"/>
                <a:ext cx="124" cy="8"/>
              </a:xfrm>
              <a:prstGeom prst="line">
                <a:avLst/>
              </a:prstGeom>
              <a:noFill/>
              <a:ln w="95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2" name="Line 297">
                <a:extLst>
                  <a:ext uri="{FF2B5EF4-FFF2-40B4-BE49-F238E27FC236}">
                    <a16:creationId xmlns:a16="http://schemas.microsoft.com/office/drawing/2014/main" id="{EB2ECAAE-2F01-4D72-AC64-EB7EE6CF43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3" y="1731"/>
                <a:ext cx="1" cy="15"/>
              </a:xfrm>
              <a:prstGeom prst="line">
                <a:avLst/>
              </a:prstGeom>
              <a:noFill/>
              <a:ln w="95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3" name="Freeform 298">
                <a:extLst>
                  <a:ext uri="{FF2B5EF4-FFF2-40B4-BE49-F238E27FC236}">
                    <a16:creationId xmlns:a16="http://schemas.microsoft.com/office/drawing/2014/main" id="{96299582-89B2-4CC7-8960-3560D3450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951"/>
                <a:ext cx="50" cy="103"/>
              </a:xfrm>
              <a:custGeom>
                <a:avLst/>
                <a:gdLst>
                  <a:gd name="T0" fmla="*/ 0 w 33"/>
                  <a:gd name="T1" fmla="*/ 243 h 67"/>
                  <a:gd name="T2" fmla="*/ 32 w 33"/>
                  <a:gd name="T3" fmla="*/ 54 h 67"/>
                  <a:gd name="T4" fmla="*/ 115 w 33"/>
                  <a:gd name="T5" fmla="*/ 12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67">
                    <a:moveTo>
                      <a:pt x="0" y="67"/>
                    </a:moveTo>
                    <a:cubicBezTo>
                      <a:pt x="1" y="48"/>
                      <a:pt x="4" y="23"/>
                      <a:pt x="9" y="15"/>
                    </a:cubicBezTo>
                    <a:cubicBezTo>
                      <a:pt x="16" y="5"/>
                      <a:pt x="23" y="0"/>
                      <a:pt x="33" y="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4" name="Freeform 299">
                <a:extLst>
                  <a:ext uri="{FF2B5EF4-FFF2-40B4-BE49-F238E27FC236}">
                    <a16:creationId xmlns:a16="http://schemas.microsoft.com/office/drawing/2014/main" id="{B45091CF-85B7-4613-9D44-16629A960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889"/>
                <a:ext cx="124" cy="170"/>
              </a:xfrm>
              <a:custGeom>
                <a:avLst/>
                <a:gdLst>
                  <a:gd name="T0" fmla="*/ 291 w 81"/>
                  <a:gd name="T1" fmla="*/ 21 h 111"/>
                  <a:gd name="T2" fmla="*/ 43 w 81"/>
                  <a:gd name="T3" fmla="*/ 127 h 111"/>
                  <a:gd name="T4" fmla="*/ 0 w 81"/>
                  <a:gd name="T5" fmla="*/ 398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11">
                    <a:moveTo>
                      <a:pt x="81" y="6"/>
                    </a:moveTo>
                    <a:cubicBezTo>
                      <a:pt x="65" y="3"/>
                      <a:pt x="28" y="0"/>
                      <a:pt x="12" y="35"/>
                    </a:cubicBezTo>
                    <a:cubicBezTo>
                      <a:pt x="0" y="61"/>
                      <a:pt x="0" y="87"/>
                      <a:pt x="0" y="11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5" name="Freeform 300">
                <a:extLst>
                  <a:ext uri="{FF2B5EF4-FFF2-40B4-BE49-F238E27FC236}">
                    <a16:creationId xmlns:a16="http://schemas.microsoft.com/office/drawing/2014/main" id="{2016FC87-FFBE-47DF-98C3-8047EBDD4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893"/>
                <a:ext cx="175" cy="150"/>
              </a:xfrm>
              <a:custGeom>
                <a:avLst/>
                <a:gdLst>
                  <a:gd name="T0" fmla="*/ 48 w 114"/>
                  <a:gd name="T1" fmla="*/ 0 h 98"/>
                  <a:gd name="T2" fmla="*/ 379 w 114"/>
                  <a:gd name="T3" fmla="*/ 168 h 98"/>
                  <a:gd name="T4" fmla="*/ 238 w 114"/>
                  <a:gd name="T5" fmla="*/ 302 h 98"/>
                  <a:gd name="T6" fmla="*/ 137 w 114"/>
                  <a:gd name="T7" fmla="*/ 237 h 98"/>
                  <a:gd name="T8" fmla="*/ 54 w 114"/>
                  <a:gd name="T9" fmla="*/ 190 h 98"/>
                  <a:gd name="T10" fmla="*/ 5 w 114"/>
                  <a:gd name="T11" fmla="*/ 155 h 98"/>
                  <a:gd name="T12" fmla="*/ 48 w 114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98">
                    <a:moveTo>
                      <a:pt x="13" y="0"/>
                    </a:moveTo>
                    <a:cubicBezTo>
                      <a:pt x="13" y="0"/>
                      <a:pt x="96" y="13"/>
                      <a:pt x="105" y="47"/>
                    </a:cubicBezTo>
                    <a:cubicBezTo>
                      <a:pt x="114" y="80"/>
                      <a:pt x="72" y="98"/>
                      <a:pt x="66" y="84"/>
                    </a:cubicBezTo>
                    <a:cubicBezTo>
                      <a:pt x="60" y="70"/>
                      <a:pt x="42" y="76"/>
                      <a:pt x="38" y="66"/>
                    </a:cubicBezTo>
                    <a:cubicBezTo>
                      <a:pt x="34" y="56"/>
                      <a:pt x="18" y="61"/>
                      <a:pt x="15" y="53"/>
                    </a:cubicBezTo>
                    <a:cubicBezTo>
                      <a:pt x="12" y="45"/>
                      <a:pt x="3" y="47"/>
                      <a:pt x="1" y="43"/>
                    </a:cubicBezTo>
                    <a:cubicBezTo>
                      <a:pt x="0" y="38"/>
                      <a:pt x="33" y="31"/>
                      <a:pt x="13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6" name="Freeform 301">
                <a:extLst>
                  <a:ext uri="{FF2B5EF4-FFF2-40B4-BE49-F238E27FC236}">
                    <a16:creationId xmlns:a16="http://schemas.microsoft.com/office/drawing/2014/main" id="{98B1911A-DB2E-4D49-81C1-B0B1E4FD9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593"/>
                <a:ext cx="498" cy="205"/>
              </a:xfrm>
              <a:custGeom>
                <a:avLst/>
                <a:gdLst>
                  <a:gd name="T0" fmla="*/ 0 w 325"/>
                  <a:gd name="T1" fmla="*/ 393 h 134"/>
                  <a:gd name="T2" fmla="*/ 176 w 325"/>
                  <a:gd name="T3" fmla="*/ 133 h 134"/>
                  <a:gd name="T4" fmla="*/ 878 w 325"/>
                  <a:gd name="T5" fmla="*/ 0 h 134"/>
                  <a:gd name="T6" fmla="*/ 1165 w 325"/>
                  <a:gd name="T7" fmla="*/ 8 h 134"/>
                  <a:gd name="T8" fmla="*/ 1169 w 325"/>
                  <a:gd name="T9" fmla="*/ 208 h 134"/>
                  <a:gd name="T10" fmla="*/ 432 w 325"/>
                  <a:gd name="T11" fmla="*/ 370 h 134"/>
                  <a:gd name="T12" fmla="*/ 0 w 325"/>
                  <a:gd name="T13" fmla="*/ 393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134">
                    <a:moveTo>
                      <a:pt x="0" y="110"/>
                    </a:moveTo>
                    <a:cubicBezTo>
                      <a:pt x="0" y="110"/>
                      <a:pt x="0" y="51"/>
                      <a:pt x="49" y="37"/>
                    </a:cubicBezTo>
                    <a:cubicBezTo>
                      <a:pt x="98" y="24"/>
                      <a:pt x="244" y="0"/>
                      <a:pt x="244" y="0"/>
                    </a:cubicBezTo>
                    <a:cubicBezTo>
                      <a:pt x="324" y="2"/>
                      <a:pt x="324" y="2"/>
                      <a:pt x="324" y="2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25" y="58"/>
                      <a:pt x="137" y="95"/>
                      <a:pt x="120" y="103"/>
                    </a:cubicBezTo>
                    <a:cubicBezTo>
                      <a:pt x="103" y="112"/>
                      <a:pt x="26" y="134"/>
                      <a:pt x="0" y="11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7" name="Freeform 302">
                <a:extLst>
                  <a:ext uri="{FF2B5EF4-FFF2-40B4-BE49-F238E27FC236}">
                    <a16:creationId xmlns:a16="http://schemas.microsoft.com/office/drawing/2014/main" id="{887A0105-25C2-44B5-940C-C9A985487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518"/>
                <a:ext cx="562" cy="199"/>
              </a:xfrm>
              <a:custGeom>
                <a:avLst/>
                <a:gdLst>
                  <a:gd name="T0" fmla="*/ 141 w 367"/>
                  <a:gd name="T1" fmla="*/ 187 h 130"/>
                  <a:gd name="T2" fmla="*/ 8 w 367"/>
                  <a:gd name="T3" fmla="*/ 277 h 130"/>
                  <a:gd name="T4" fmla="*/ 8 w 367"/>
                  <a:gd name="T5" fmla="*/ 412 h 130"/>
                  <a:gd name="T6" fmla="*/ 243 w 367"/>
                  <a:gd name="T7" fmla="*/ 467 h 130"/>
                  <a:gd name="T8" fmla="*/ 493 w 367"/>
                  <a:gd name="T9" fmla="*/ 357 h 130"/>
                  <a:gd name="T10" fmla="*/ 1175 w 367"/>
                  <a:gd name="T11" fmla="*/ 211 h 130"/>
                  <a:gd name="T12" fmla="*/ 1199 w 367"/>
                  <a:gd name="T13" fmla="*/ 66 h 130"/>
                  <a:gd name="T14" fmla="*/ 809 w 367"/>
                  <a:gd name="T15" fmla="*/ 40 h 130"/>
                  <a:gd name="T16" fmla="*/ 141 w 367"/>
                  <a:gd name="T17" fmla="*/ 187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7" h="130">
                    <a:moveTo>
                      <a:pt x="39" y="52"/>
                    </a:moveTo>
                    <a:cubicBezTo>
                      <a:pt x="39" y="52"/>
                      <a:pt x="4" y="57"/>
                      <a:pt x="2" y="77"/>
                    </a:cubicBezTo>
                    <a:cubicBezTo>
                      <a:pt x="0" y="98"/>
                      <a:pt x="2" y="115"/>
                      <a:pt x="2" y="115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68" y="130"/>
                      <a:pt x="112" y="103"/>
                      <a:pt x="137" y="99"/>
                    </a:cubicBezTo>
                    <a:cubicBezTo>
                      <a:pt x="163" y="96"/>
                      <a:pt x="327" y="59"/>
                      <a:pt x="327" y="59"/>
                    </a:cubicBezTo>
                    <a:cubicBezTo>
                      <a:pt x="327" y="59"/>
                      <a:pt x="367" y="55"/>
                      <a:pt x="334" y="18"/>
                    </a:cubicBezTo>
                    <a:cubicBezTo>
                      <a:pt x="317" y="0"/>
                      <a:pt x="225" y="11"/>
                      <a:pt x="225" y="11"/>
                    </a:cubicBezTo>
                    <a:lnTo>
                      <a:pt x="39" y="52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8" name="Freeform 303">
                <a:extLst>
                  <a:ext uri="{FF2B5EF4-FFF2-40B4-BE49-F238E27FC236}">
                    <a16:creationId xmlns:a16="http://schemas.microsoft.com/office/drawing/2014/main" id="{22F06BB9-A604-470A-9D6C-FE1F7F972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616"/>
                <a:ext cx="447" cy="510"/>
              </a:xfrm>
              <a:custGeom>
                <a:avLst/>
                <a:gdLst>
                  <a:gd name="T0" fmla="*/ 1047 w 292"/>
                  <a:gd name="T1" fmla="*/ 283 h 333"/>
                  <a:gd name="T2" fmla="*/ 548 w 292"/>
                  <a:gd name="T3" fmla="*/ 217 h 333"/>
                  <a:gd name="T4" fmla="*/ 0 w 292"/>
                  <a:gd name="T5" fmla="*/ 988 h 333"/>
                  <a:gd name="T6" fmla="*/ 8 w 292"/>
                  <a:gd name="T7" fmla="*/ 1196 h 3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2" h="333">
                    <a:moveTo>
                      <a:pt x="292" y="79"/>
                    </a:moveTo>
                    <a:cubicBezTo>
                      <a:pt x="292" y="79"/>
                      <a:pt x="250" y="0"/>
                      <a:pt x="153" y="61"/>
                    </a:cubicBezTo>
                    <a:cubicBezTo>
                      <a:pt x="56" y="122"/>
                      <a:pt x="0" y="219"/>
                      <a:pt x="0" y="275"/>
                    </a:cubicBezTo>
                    <a:cubicBezTo>
                      <a:pt x="0" y="331"/>
                      <a:pt x="2" y="333"/>
                      <a:pt x="2" y="333"/>
                    </a:cubicBezTo>
                  </a:path>
                </a:pathLst>
              </a:custGeom>
              <a:noFill/>
              <a:ln w="9525" cap="rnd">
                <a:solidFill>
                  <a:srgbClr val="5B5A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9" name="Freeform 304">
                <a:extLst>
                  <a:ext uri="{FF2B5EF4-FFF2-40B4-BE49-F238E27FC236}">
                    <a16:creationId xmlns:a16="http://schemas.microsoft.com/office/drawing/2014/main" id="{92A66E00-B6FD-40E6-9F71-6BECA03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056"/>
                <a:ext cx="1160" cy="159"/>
              </a:xfrm>
              <a:custGeom>
                <a:avLst/>
                <a:gdLst>
                  <a:gd name="T0" fmla="*/ 1160 w 1160"/>
                  <a:gd name="T1" fmla="*/ 30 h 159"/>
                  <a:gd name="T2" fmla="*/ 612 w 1160"/>
                  <a:gd name="T3" fmla="*/ 0 h 159"/>
                  <a:gd name="T4" fmla="*/ 0 w 1160"/>
                  <a:gd name="T5" fmla="*/ 93 h 159"/>
                  <a:gd name="T6" fmla="*/ 1062 w 1160"/>
                  <a:gd name="T7" fmla="*/ 159 h 159"/>
                  <a:gd name="T8" fmla="*/ 1111 w 1160"/>
                  <a:gd name="T9" fmla="*/ 15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0" h="159">
                    <a:moveTo>
                      <a:pt x="1160" y="30"/>
                    </a:moveTo>
                    <a:lnTo>
                      <a:pt x="612" y="0"/>
                    </a:lnTo>
                    <a:lnTo>
                      <a:pt x="0" y="93"/>
                    </a:lnTo>
                    <a:lnTo>
                      <a:pt x="1062" y="159"/>
                    </a:lnTo>
                    <a:lnTo>
                      <a:pt x="1111" y="150"/>
                    </a:ln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0" name="Line 305">
                <a:extLst>
                  <a:ext uri="{FF2B5EF4-FFF2-40B4-BE49-F238E27FC236}">
                    <a16:creationId xmlns:a16="http://schemas.microsoft.com/office/drawing/2014/main" id="{B51467B8-1040-4047-9986-78659CAA30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77" y="2091"/>
                <a:ext cx="125" cy="6"/>
              </a:xfrm>
              <a:prstGeom prst="lin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1" name="Freeform 306">
                <a:extLst>
                  <a:ext uri="{FF2B5EF4-FFF2-40B4-BE49-F238E27FC236}">
                    <a16:creationId xmlns:a16="http://schemas.microsoft.com/office/drawing/2014/main" id="{20D3B5E3-CD51-41E3-8CDE-479969D34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51"/>
                <a:ext cx="1062" cy="162"/>
              </a:xfrm>
              <a:custGeom>
                <a:avLst/>
                <a:gdLst>
                  <a:gd name="T0" fmla="*/ 1 w 1062"/>
                  <a:gd name="T1" fmla="*/ 0 h 162"/>
                  <a:gd name="T2" fmla="*/ 0 w 1062"/>
                  <a:gd name="T3" fmla="*/ 78 h 162"/>
                  <a:gd name="T4" fmla="*/ 1060 w 1062"/>
                  <a:gd name="T5" fmla="*/ 162 h 162"/>
                  <a:gd name="T6" fmla="*/ 1062 w 1062"/>
                  <a:gd name="T7" fmla="*/ 64 h 162"/>
                  <a:gd name="T8" fmla="*/ 1 w 1062"/>
                  <a:gd name="T9" fmla="*/ 0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2" h="162">
                    <a:moveTo>
                      <a:pt x="1" y="0"/>
                    </a:moveTo>
                    <a:lnTo>
                      <a:pt x="0" y="78"/>
                    </a:lnTo>
                    <a:lnTo>
                      <a:pt x="1060" y="162"/>
                    </a:lnTo>
                    <a:lnTo>
                      <a:pt x="1062" y="64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2" name="Line 307">
                <a:extLst>
                  <a:ext uri="{FF2B5EF4-FFF2-40B4-BE49-F238E27FC236}">
                    <a16:creationId xmlns:a16="http://schemas.microsoft.com/office/drawing/2014/main" id="{01B50FB7-FAA9-43A2-8503-92AC7EC252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5" y="2245"/>
                <a:ext cx="176" cy="48"/>
              </a:xfrm>
              <a:prstGeom prst="lin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3" name="Freeform 308">
                <a:extLst>
                  <a:ext uri="{FF2B5EF4-FFF2-40B4-BE49-F238E27FC236}">
                    <a16:creationId xmlns:a16="http://schemas.microsoft.com/office/drawing/2014/main" id="{7BA17FDF-5C30-46D5-9BBB-A8ED16D8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206"/>
                <a:ext cx="50" cy="110"/>
              </a:xfrm>
              <a:custGeom>
                <a:avLst/>
                <a:gdLst>
                  <a:gd name="T0" fmla="*/ 50 w 50"/>
                  <a:gd name="T1" fmla="*/ 0 h 110"/>
                  <a:gd name="T2" fmla="*/ 1 w 50"/>
                  <a:gd name="T3" fmla="*/ 10 h 110"/>
                  <a:gd name="T4" fmla="*/ 0 w 50"/>
                  <a:gd name="T5" fmla="*/ 110 h 110"/>
                  <a:gd name="T6" fmla="*/ 38 w 50"/>
                  <a:gd name="T7" fmla="*/ 98 h 1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10">
                    <a:moveTo>
                      <a:pt x="50" y="0"/>
                    </a:moveTo>
                    <a:lnTo>
                      <a:pt x="1" y="10"/>
                    </a:lnTo>
                    <a:lnTo>
                      <a:pt x="0" y="110"/>
                    </a:lnTo>
                    <a:lnTo>
                      <a:pt x="38" y="98"/>
                    </a:ln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4" name="Line 309">
                <a:extLst>
                  <a:ext uri="{FF2B5EF4-FFF2-40B4-BE49-F238E27FC236}">
                    <a16:creationId xmlns:a16="http://schemas.microsoft.com/office/drawing/2014/main" id="{BBCC3998-91C1-4535-9CF9-A8300DFB37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3" y="2161"/>
                <a:ext cx="161" cy="31"/>
              </a:xfrm>
              <a:prstGeom prst="lin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5" name="Line 310">
                <a:extLst>
                  <a:ext uri="{FF2B5EF4-FFF2-40B4-BE49-F238E27FC236}">
                    <a16:creationId xmlns:a16="http://schemas.microsoft.com/office/drawing/2014/main" id="{DDD63768-90DC-45D8-9087-A854ABC587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0" y="1979"/>
                <a:ext cx="7" cy="77"/>
              </a:xfrm>
              <a:prstGeom prst="line">
                <a:avLst/>
              </a:prstGeom>
              <a:noFill/>
              <a:ln w="9525" cap="rnd">
                <a:solidFill>
                  <a:srgbClr val="5B5A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6" name="Freeform 311">
                <a:extLst>
                  <a:ext uri="{FF2B5EF4-FFF2-40B4-BE49-F238E27FC236}">
                    <a16:creationId xmlns:a16="http://schemas.microsoft.com/office/drawing/2014/main" id="{C88E8670-8EC2-481E-B2A1-C67B69B25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201"/>
                <a:ext cx="35" cy="81"/>
              </a:xfrm>
              <a:custGeom>
                <a:avLst/>
                <a:gdLst>
                  <a:gd name="T0" fmla="*/ 0 w 35"/>
                  <a:gd name="T1" fmla="*/ 81 h 81"/>
                  <a:gd name="T2" fmla="*/ 27 w 35"/>
                  <a:gd name="T3" fmla="*/ 75 h 81"/>
                  <a:gd name="T4" fmla="*/ 35 w 35"/>
                  <a:gd name="T5" fmla="*/ 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81">
                    <a:moveTo>
                      <a:pt x="0" y="81"/>
                    </a:moveTo>
                    <a:lnTo>
                      <a:pt x="27" y="75"/>
                    </a:lnTo>
                    <a:lnTo>
                      <a:pt x="35" y="0"/>
                    </a:lnTo>
                  </a:path>
                </a:pathLst>
              </a:custGeom>
              <a:noFill/>
              <a:ln w="9525" cap="rnd">
                <a:solidFill>
                  <a:srgbClr val="5B5A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7" name="Line 312">
                <a:extLst>
                  <a:ext uri="{FF2B5EF4-FFF2-40B4-BE49-F238E27FC236}">
                    <a16:creationId xmlns:a16="http://schemas.microsoft.com/office/drawing/2014/main" id="{B443791D-A53B-4EC1-95C0-57AC660F5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90" y="2296"/>
                <a:ext cx="86" cy="20"/>
              </a:xfrm>
              <a:prstGeom prst="line">
                <a:avLst/>
              </a:prstGeom>
              <a:noFill/>
              <a:ln w="9525" cap="rnd">
                <a:solidFill>
                  <a:srgbClr val="5B5A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8" name="Freeform 313">
                <a:extLst>
                  <a:ext uri="{FF2B5EF4-FFF2-40B4-BE49-F238E27FC236}">
                    <a16:creationId xmlns:a16="http://schemas.microsoft.com/office/drawing/2014/main" id="{5D9BD070-4340-45AF-854B-F6C9E03F3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1734"/>
                <a:ext cx="337" cy="600"/>
              </a:xfrm>
              <a:custGeom>
                <a:avLst/>
                <a:gdLst>
                  <a:gd name="T0" fmla="*/ 758 w 220"/>
                  <a:gd name="T1" fmla="*/ 309 h 392"/>
                  <a:gd name="T2" fmla="*/ 790 w 220"/>
                  <a:gd name="T3" fmla="*/ 0 h 392"/>
                  <a:gd name="T4" fmla="*/ 263 w 220"/>
                  <a:gd name="T5" fmla="*/ 441 h 392"/>
                  <a:gd name="T6" fmla="*/ 0 w 220"/>
                  <a:gd name="T7" fmla="*/ 1405 h 3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0" h="392">
                    <a:moveTo>
                      <a:pt x="211" y="86"/>
                    </a:moveTo>
                    <a:cubicBezTo>
                      <a:pt x="220" y="0"/>
                      <a:pt x="220" y="0"/>
                      <a:pt x="220" y="0"/>
                    </a:cubicBezTo>
                    <a:cubicBezTo>
                      <a:pt x="220" y="0"/>
                      <a:pt x="133" y="23"/>
                      <a:pt x="73" y="123"/>
                    </a:cubicBezTo>
                    <a:cubicBezTo>
                      <a:pt x="3" y="240"/>
                      <a:pt x="8" y="172"/>
                      <a:pt x="0" y="392"/>
                    </a:cubicBezTo>
                  </a:path>
                </a:pathLst>
              </a:custGeom>
              <a:noFill/>
              <a:ln w="9525" cap="rnd">
                <a:solidFill>
                  <a:srgbClr val="5B5A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9" name="Freeform 314">
                <a:extLst>
                  <a:ext uri="{FF2B5EF4-FFF2-40B4-BE49-F238E27FC236}">
                    <a16:creationId xmlns:a16="http://schemas.microsoft.com/office/drawing/2014/main" id="{2ED27950-D73F-41E4-89C1-B7E247F29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3255"/>
                <a:ext cx="190" cy="141"/>
              </a:xfrm>
              <a:custGeom>
                <a:avLst/>
                <a:gdLst>
                  <a:gd name="T0" fmla="*/ 32 w 124"/>
                  <a:gd name="T1" fmla="*/ 331 h 92"/>
                  <a:gd name="T2" fmla="*/ 224 w 124"/>
                  <a:gd name="T3" fmla="*/ 12 h 92"/>
                  <a:gd name="T4" fmla="*/ 446 w 124"/>
                  <a:gd name="T5" fmla="*/ 149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4" h="92">
                    <a:moveTo>
                      <a:pt x="9" y="92"/>
                    </a:moveTo>
                    <a:cubicBezTo>
                      <a:pt x="9" y="92"/>
                      <a:pt x="0" y="8"/>
                      <a:pt x="62" y="3"/>
                    </a:cubicBezTo>
                    <a:cubicBezTo>
                      <a:pt x="95" y="0"/>
                      <a:pt x="114" y="21"/>
                      <a:pt x="124" y="41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0" name="Freeform 315">
                <a:extLst>
                  <a:ext uri="{FF2B5EF4-FFF2-40B4-BE49-F238E27FC236}">
                    <a16:creationId xmlns:a16="http://schemas.microsoft.com/office/drawing/2014/main" id="{91C9FC1E-B872-4F38-BF4B-0736B0D5A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348"/>
                <a:ext cx="971" cy="156"/>
              </a:xfrm>
              <a:custGeom>
                <a:avLst/>
                <a:gdLst>
                  <a:gd name="T0" fmla="*/ 971 w 971"/>
                  <a:gd name="T1" fmla="*/ 156 h 156"/>
                  <a:gd name="T2" fmla="*/ 0 w 971"/>
                  <a:gd name="T3" fmla="*/ 48 h 156"/>
                  <a:gd name="T4" fmla="*/ 3 w 971"/>
                  <a:gd name="T5" fmla="*/ 0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1" h="156">
                    <a:moveTo>
                      <a:pt x="971" y="156"/>
                    </a:moveTo>
                    <a:lnTo>
                      <a:pt x="0" y="48"/>
                    </a:lnTo>
                    <a:lnTo>
                      <a:pt x="3" y="0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1" name="Freeform 316">
                <a:extLst>
                  <a:ext uri="{FF2B5EF4-FFF2-40B4-BE49-F238E27FC236}">
                    <a16:creationId xmlns:a16="http://schemas.microsoft.com/office/drawing/2014/main" id="{62D003E7-74EE-40F2-AF46-BFF539FF9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319"/>
                <a:ext cx="999" cy="74"/>
              </a:xfrm>
              <a:custGeom>
                <a:avLst/>
                <a:gdLst>
                  <a:gd name="T0" fmla="*/ 0 w 999"/>
                  <a:gd name="T1" fmla="*/ 25 h 74"/>
                  <a:gd name="T2" fmla="*/ 174 w 999"/>
                  <a:gd name="T3" fmla="*/ 0 h 74"/>
                  <a:gd name="T4" fmla="*/ 999 w 999"/>
                  <a:gd name="T5" fmla="*/ 74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9" h="74">
                    <a:moveTo>
                      <a:pt x="0" y="25"/>
                    </a:moveTo>
                    <a:lnTo>
                      <a:pt x="174" y="0"/>
                    </a:lnTo>
                    <a:lnTo>
                      <a:pt x="999" y="74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2" name="Freeform 317">
                <a:extLst>
                  <a:ext uri="{FF2B5EF4-FFF2-40B4-BE49-F238E27FC236}">
                    <a16:creationId xmlns:a16="http://schemas.microsoft.com/office/drawing/2014/main" id="{E00269F7-094B-4574-A02C-511E15BF8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356"/>
                <a:ext cx="185" cy="187"/>
              </a:xfrm>
              <a:custGeom>
                <a:avLst/>
                <a:gdLst>
                  <a:gd name="T0" fmla="*/ 0 w 121"/>
                  <a:gd name="T1" fmla="*/ 349 h 122"/>
                  <a:gd name="T2" fmla="*/ 5 w 121"/>
                  <a:gd name="T3" fmla="*/ 235 h 122"/>
                  <a:gd name="T4" fmla="*/ 211 w 121"/>
                  <a:gd name="T5" fmla="*/ 0 h 122"/>
                  <a:gd name="T6" fmla="*/ 411 w 121"/>
                  <a:gd name="T7" fmla="*/ 366 h 122"/>
                  <a:gd name="T8" fmla="*/ 0 w 121"/>
                  <a:gd name="T9" fmla="*/ 349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2">
                    <a:moveTo>
                      <a:pt x="0" y="97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1" y="36"/>
                      <a:pt x="34" y="0"/>
                      <a:pt x="59" y="0"/>
                    </a:cubicBezTo>
                    <a:cubicBezTo>
                      <a:pt x="98" y="0"/>
                      <a:pt x="121" y="30"/>
                      <a:pt x="115" y="102"/>
                    </a:cubicBezTo>
                    <a:cubicBezTo>
                      <a:pt x="115" y="102"/>
                      <a:pt x="65" y="122"/>
                      <a:pt x="0" y="9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3" name="Freeform 318">
                <a:extLst>
                  <a:ext uri="{FF2B5EF4-FFF2-40B4-BE49-F238E27FC236}">
                    <a16:creationId xmlns:a16="http://schemas.microsoft.com/office/drawing/2014/main" id="{9FA9B33E-C2E3-424E-9E65-358432FFC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3279"/>
                <a:ext cx="443" cy="509"/>
              </a:xfrm>
              <a:custGeom>
                <a:avLst/>
                <a:gdLst>
                  <a:gd name="T0" fmla="*/ 451 w 289"/>
                  <a:gd name="T1" fmla="*/ 14 h 332"/>
                  <a:gd name="T2" fmla="*/ 587 w 289"/>
                  <a:gd name="T3" fmla="*/ 8 h 332"/>
                  <a:gd name="T4" fmla="*/ 1009 w 289"/>
                  <a:gd name="T5" fmla="*/ 636 h 332"/>
                  <a:gd name="T6" fmla="*/ 458 w 289"/>
                  <a:gd name="T7" fmla="*/ 1164 h 332"/>
                  <a:gd name="T8" fmla="*/ 35 w 289"/>
                  <a:gd name="T9" fmla="*/ 534 h 332"/>
                  <a:gd name="T10" fmla="*/ 282 w 289"/>
                  <a:gd name="T11" fmla="*/ 89 h 3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9" h="332">
                    <a:moveTo>
                      <a:pt x="125" y="4"/>
                    </a:moveTo>
                    <a:cubicBezTo>
                      <a:pt x="137" y="1"/>
                      <a:pt x="150" y="0"/>
                      <a:pt x="163" y="2"/>
                    </a:cubicBezTo>
                    <a:cubicBezTo>
                      <a:pt x="237" y="10"/>
                      <a:pt x="289" y="89"/>
                      <a:pt x="280" y="177"/>
                    </a:cubicBezTo>
                    <a:cubicBezTo>
                      <a:pt x="270" y="266"/>
                      <a:pt x="201" y="332"/>
                      <a:pt x="127" y="323"/>
                    </a:cubicBezTo>
                    <a:cubicBezTo>
                      <a:pt x="53" y="315"/>
                      <a:pt x="0" y="236"/>
                      <a:pt x="10" y="148"/>
                    </a:cubicBezTo>
                    <a:cubicBezTo>
                      <a:pt x="16" y="95"/>
                      <a:pt x="42" y="51"/>
                      <a:pt x="78" y="25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4" name="Freeform 319">
                <a:extLst>
                  <a:ext uri="{FF2B5EF4-FFF2-40B4-BE49-F238E27FC236}">
                    <a16:creationId xmlns:a16="http://schemas.microsoft.com/office/drawing/2014/main" id="{BF6E7466-1100-4A82-BF60-1FBBBC068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705"/>
                <a:ext cx="973" cy="303"/>
              </a:xfrm>
              <a:custGeom>
                <a:avLst/>
                <a:gdLst>
                  <a:gd name="T0" fmla="*/ 26 w 635"/>
                  <a:gd name="T1" fmla="*/ 0 h 198"/>
                  <a:gd name="T2" fmla="*/ 2285 w 635"/>
                  <a:gd name="T3" fmla="*/ 216 h 198"/>
                  <a:gd name="T4" fmla="*/ 2226 w 635"/>
                  <a:gd name="T5" fmla="*/ 392 h 198"/>
                  <a:gd name="T6" fmla="*/ 2121 w 635"/>
                  <a:gd name="T7" fmla="*/ 459 h 198"/>
                  <a:gd name="T8" fmla="*/ 2076 w 635"/>
                  <a:gd name="T9" fmla="*/ 614 h 198"/>
                  <a:gd name="T10" fmla="*/ 1980 w 635"/>
                  <a:gd name="T11" fmla="*/ 710 h 198"/>
                  <a:gd name="T12" fmla="*/ 150 w 635"/>
                  <a:gd name="T13" fmla="*/ 459 h 198"/>
                  <a:gd name="T14" fmla="*/ 101 w 635"/>
                  <a:gd name="T15" fmla="*/ 323 h 198"/>
                  <a:gd name="T16" fmla="*/ 89 w 635"/>
                  <a:gd name="T17" fmla="*/ 194 h 198"/>
                  <a:gd name="T18" fmla="*/ 0 w 635"/>
                  <a:gd name="T19" fmla="*/ 133 h 198"/>
                  <a:gd name="T20" fmla="*/ 26 w 635"/>
                  <a:gd name="T21" fmla="*/ 0 h 1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5" h="198">
                    <a:moveTo>
                      <a:pt x="7" y="0"/>
                    </a:moveTo>
                    <a:cubicBezTo>
                      <a:pt x="635" y="60"/>
                      <a:pt x="635" y="60"/>
                      <a:pt x="635" y="60"/>
                    </a:cubicBezTo>
                    <a:cubicBezTo>
                      <a:pt x="619" y="109"/>
                      <a:pt x="619" y="109"/>
                      <a:pt x="619" y="109"/>
                    </a:cubicBezTo>
                    <a:cubicBezTo>
                      <a:pt x="619" y="109"/>
                      <a:pt x="591" y="111"/>
                      <a:pt x="589" y="128"/>
                    </a:cubicBezTo>
                    <a:cubicBezTo>
                      <a:pt x="577" y="171"/>
                      <a:pt x="577" y="171"/>
                      <a:pt x="577" y="171"/>
                    </a:cubicBezTo>
                    <a:cubicBezTo>
                      <a:pt x="577" y="171"/>
                      <a:pt x="545" y="186"/>
                      <a:pt x="550" y="198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42" y="128"/>
                      <a:pt x="49" y="103"/>
                      <a:pt x="28" y="90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1" y="37"/>
                      <a:pt x="0" y="3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5" name="Freeform 320">
                <a:extLst>
                  <a:ext uri="{FF2B5EF4-FFF2-40B4-BE49-F238E27FC236}">
                    <a16:creationId xmlns:a16="http://schemas.microsoft.com/office/drawing/2014/main" id="{74023BEB-595C-4F9C-BD66-6976C58C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705"/>
                <a:ext cx="973" cy="303"/>
              </a:xfrm>
              <a:custGeom>
                <a:avLst/>
                <a:gdLst>
                  <a:gd name="T0" fmla="*/ 26 w 635"/>
                  <a:gd name="T1" fmla="*/ 0 h 198"/>
                  <a:gd name="T2" fmla="*/ 2285 w 635"/>
                  <a:gd name="T3" fmla="*/ 216 h 198"/>
                  <a:gd name="T4" fmla="*/ 2226 w 635"/>
                  <a:gd name="T5" fmla="*/ 392 h 198"/>
                  <a:gd name="T6" fmla="*/ 2121 w 635"/>
                  <a:gd name="T7" fmla="*/ 459 h 198"/>
                  <a:gd name="T8" fmla="*/ 2076 w 635"/>
                  <a:gd name="T9" fmla="*/ 614 h 198"/>
                  <a:gd name="T10" fmla="*/ 1980 w 635"/>
                  <a:gd name="T11" fmla="*/ 710 h 198"/>
                  <a:gd name="T12" fmla="*/ 149 w 635"/>
                  <a:gd name="T13" fmla="*/ 459 h 198"/>
                  <a:gd name="T14" fmla="*/ 101 w 635"/>
                  <a:gd name="T15" fmla="*/ 323 h 198"/>
                  <a:gd name="T16" fmla="*/ 89 w 635"/>
                  <a:gd name="T17" fmla="*/ 194 h 198"/>
                  <a:gd name="T18" fmla="*/ 0 w 635"/>
                  <a:gd name="T19" fmla="*/ 133 h 198"/>
                  <a:gd name="T20" fmla="*/ 26 w 635"/>
                  <a:gd name="T21" fmla="*/ 0 h 1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5" h="198">
                    <a:moveTo>
                      <a:pt x="7" y="0"/>
                    </a:moveTo>
                    <a:cubicBezTo>
                      <a:pt x="635" y="60"/>
                      <a:pt x="635" y="60"/>
                      <a:pt x="635" y="60"/>
                    </a:cubicBezTo>
                    <a:cubicBezTo>
                      <a:pt x="619" y="109"/>
                      <a:pt x="619" y="109"/>
                      <a:pt x="619" y="109"/>
                    </a:cubicBezTo>
                    <a:cubicBezTo>
                      <a:pt x="619" y="109"/>
                      <a:pt x="591" y="111"/>
                      <a:pt x="589" y="128"/>
                    </a:cubicBezTo>
                    <a:cubicBezTo>
                      <a:pt x="577" y="171"/>
                      <a:pt x="577" y="171"/>
                      <a:pt x="577" y="171"/>
                    </a:cubicBezTo>
                    <a:cubicBezTo>
                      <a:pt x="577" y="171"/>
                      <a:pt x="545" y="185"/>
                      <a:pt x="550" y="19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1" y="128"/>
                      <a:pt x="48" y="103"/>
                      <a:pt x="28" y="90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1" y="36"/>
                      <a:pt x="0" y="37"/>
                    </a:cubicBezTo>
                    <a:lnTo>
                      <a:pt x="7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6" name="Freeform 321">
                <a:extLst>
                  <a:ext uri="{FF2B5EF4-FFF2-40B4-BE49-F238E27FC236}">
                    <a16:creationId xmlns:a16="http://schemas.microsoft.com/office/drawing/2014/main" id="{40F8B6D8-F5CB-426F-8357-837D01BFB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772"/>
                <a:ext cx="869" cy="108"/>
              </a:xfrm>
              <a:custGeom>
                <a:avLst/>
                <a:gdLst>
                  <a:gd name="T0" fmla="*/ 0 w 869"/>
                  <a:gd name="T1" fmla="*/ 0 h 108"/>
                  <a:gd name="T2" fmla="*/ 869 w 869"/>
                  <a:gd name="T3" fmla="*/ 98 h 108"/>
                  <a:gd name="T4" fmla="*/ 861 w 869"/>
                  <a:gd name="T5" fmla="*/ 108 h 108"/>
                  <a:gd name="T6" fmla="*/ 0 w 869"/>
                  <a:gd name="T7" fmla="*/ 0 h 10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9" h="108">
                    <a:moveTo>
                      <a:pt x="0" y="0"/>
                    </a:moveTo>
                    <a:lnTo>
                      <a:pt x="869" y="98"/>
                    </a:lnTo>
                    <a:lnTo>
                      <a:pt x="861" y="1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7" name="Freeform 322">
                <a:extLst>
                  <a:ext uri="{FF2B5EF4-FFF2-40B4-BE49-F238E27FC236}">
                    <a16:creationId xmlns:a16="http://schemas.microsoft.com/office/drawing/2014/main" id="{B2850AF2-D7F9-4719-BD7B-56B0EBD2E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847"/>
                <a:ext cx="820" cy="111"/>
              </a:xfrm>
              <a:custGeom>
                <a:avLst/>
                <a:gdLst>
                  <a:gd name="T0" fmla="*/ 0 w 535"/>
                  <a:gd name="T1" fmla="*/ 0 h 72"/>
                  <a:gd name="T2" fmla="*/ 1927 w 535"/>
                  <a:gd name="T3" fmla="*/ 264 h 72"/>
                  <a:gd name="T4" fmla="*/ 0 w 535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5" h="72">
                    <a:moveTo>
                      <a:pt x="0" y="0"/>
                    </a:moveTo>
                    <a:cubicBezTo>
                      <a:pt x="535" y="72"/>
                      <a:pt x="535" y="72"/>
                      <a:pt x="535" y="72"/>
                    </a:cubicBezTo>
                    <a:cubicBezTo>
                      <a:pt x="535" y="72"/>
                      <a:pt x="24" y="13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8" name="Freeform 323">
                <a:extLst>
                  <a:ext uri="{FF2B5EF4-FFF2-40B4-BE49-F238E27FC236}">
                    <a16:creationId xmlns:a16="http://schemas.microsoft.com/office/drawing/2014/main" id="{EEF524EA-81F7-4E16-9FC6-A528C9842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714"/>
                <a:ext cx="914" cy="86"/>
              </a:xfrm>
              <a:custGeom>
                <a:avLst/>
                <a:gdLst>
                  <a:gd name="T0" fmla="*/ 1 w 914"/>
                  <a:gd name="T1" fmla="*/ 0 h 86"/>
                  <a:gd name="T2" fmla="*/ 4 w 914"/>
                  <a:gd name="T3" fmla="*/ 0 h 86"/>
                  <a:gd name="T4" fmla="*/ 914 w 914"/>
                  <a:gd name="T5" fmla="*/ 86 h 86"/>
                  <a:gd name="T6" fmla="*/ 0 w 914"/>
                  <a:gd name="T7" fmla="*/ 11 h 86"/>
                  <a:gd name="T8" fmla="*/ 1 w 914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4" h="86">
                    <a:moveTo>
                      <a:pt x="1" y="0"/>
                    </a:moveTo>
                    <a:lnTo>
                      <a:pt x="4" y="0"/>
                    </a:lnTo>
                    <a:lnTo>
                      <a:pt x="914" y="86"/>
                    </a:lnTo>
                    <a:lnTo>
                      <a:pt x="0" y="1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9" name="Freeform 324">
                <a:extLst>
                  <a:ext uri="{FF2B5EF4-FFF2-40B4-BE49-F238E27FC236}">
                    <a16:creationId xmlns:a16="http://schemas.microsoft.com/office/drawing/2014/main" id="{EF99776F-9507-4C40-A469-E729D679A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855"/>
                <a:ext cx="114" cy="146"/>
              </a:xfrm>
              <a:custGeom>
                <a:avLst/>
                <a:gdLst>
                  <a:gd name="T0" fmla="*/ 271 w 74"/>
                  <a:gd name="T1" fmla="*/ 14 h 95"/>
                  <a:gd name="T2" fmla="*/ 136 w 74"/>
                  <a:gd name="T3" fmla="*/ 189 h 95"/>
                  <a:gd name="T4" fmla="*/ 66 w 74"/>
                  <a:gd name="T5" fmla="*/ 283 h 95"/>
                  <a:gd name="T6" fmla="*/ 14 w 74"/>
                  <a:gd name="T7" fmla="*/ 344 h 95"/>
                  <a:gd name="T8" fmla="*/ 69 w 74"/>
                  <a:gd name="T9" fmla="*/ 232 h 95"/>
                  <a:gd name="T10" fmla="*/ 122 w 74"/>
                  <a:gd name="T11" fmla="*/ 89 h 95"/>
                  <a:gd name="T12" fmla="*/ 197 w 74"/>
                  <a:gd name="T13" fmla="*/ 5 h 95"/>
                  <a:gd name="T14" fmla="*/ 271 w 74"/>
                  <a:gd name="T15" fmla="*/ 14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95">
                    <a:moveTo>
                      <a:pt x="74" y="4"/>
                    </a:moveTo>
                    <a:cubicBezTo>
                      <a:pt x="49" y="5"/>
                      <a:pt x="43" y="29"/>
                      <a:pt x="37" y="52"/>
                    </a:cubicBezTo>
                    <a:cubicBezTo>
                      <a:pt x="34" y="63"/>
                      <a:pt x="29" y="72"/>
                      <a:pt x="18" y="78"/>
                    </a:cubicBezTo>
                    <a:cubicBezTo>
                      <a:pt x="10" y="83"/>
                      <a:pt x="6" y="86"/>
                      <a:pt x="4" y="95"/>
                    </a:cubicBezTo>
                    <a:cubicBezTo>
                      <a:pt x="0" y="83"/>
                      <a:pt x="13" y="73"/>
                      <a:pt x="19" y="64"/>
                    </a:cubicBezTo>
                    <a:cubicBezTo>
                      <a:pt x="27" y="52"/>
                      <a:pt x="28" y="38"/>
                      <a:pt x="33" y="25"/>
                    </a:cubicBezTo>
                    <a:cubicBezTo>
                      <a:pt x="36" y="16"/>
                      <a:pt x="42" y="4"/>
                      <a:pt x="54" y="1"/>
                    </a:cubicBezTo>
                    <a:cubicBezTo>
                      <a:pt x="59" y="0"/>
                      <a:pt x="71" y="1"/>
                      <a:pt x="74" y="4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0" name="Freeform 325">
                <a:extLst>
                  <a:ext uri="{FF2B5EF4-FFF2-40B4-BE49-F238E27FC236}">
                    <a16:creationId xmlns:a16="http://schemas.microsoft.com/office/drawing/2014/main" id="{FE121759-8182-46DC-97D9-10BBC9B3D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801"/>
                <a:ext cx="26" cy="62"/>
              </a:xfrm>
              <a:custGeom>
                <a:avLst/>
                <a:gdLst>
                  <a:gd name="T0" fmla="*/ 14 w 17"/>
                  <a:gd name="T1" fmla="*/ 144 h 40"/>
                  <a:gd name="T2" fmla="*/ 40 w 17"/>
                  <a:gd name="T3" fmla="*/ 82 h 40"/>
                  <a:gd name="T4" fmla="*/ 57 w 17"/>
                  <a:gd name="T5" fmla="*/ 0 h 40"/>
                  <a:gd name="T6" fmla="*/ 28 w 17"/>
                  <a:gd name="T7" fmla="*/ 12 h 40"/>
                  <a:gd name="T8" fmla="*/ 12 w 17"/>
                  <a:gd name="T9" fmla="*/ 70 h 40"/>
                  <a:gd name="T10" fmla="*/ 12 w 17"/>
                  <a:gd name="T11" fmla="*/ 14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0">
                    <a:moveTo>
                      <a:pt x="4" y="39"/>
                    </a:moveTo>
                    <a:cubicBezTo>
                      <a:pt x="7" y="34"/>
                      <a:pt x="9" y="27"/>
                      <a:pt x="11" y="22"/>
                    </a:cubicBezTo>
                    <a:cubicBezTo>
                      <a:pt x="13" y="16"/>
                      <a:pt x="17" y="7"/>
                      <a:pt x="16" y="0"/>
                    </a:cubicBezTo>
                    <a:cubicBezTo>
                      <a:pt x="13" y="1"/>
                      <a:pt x="10" y="0"/>
                      <a:pt x="8" y="3"/>
                    </a:cubicBezTo>
                    <a:cubicBezTo>
                      <a:pt x="5" y="7"/>
                      <a:pt x="4" y="15"/>
                      <a:pt x="3" y="19"/>
                    </a:cubicBezTo>
                    <a:cubicBezTo>
                      <a:pt x="1" y="26"/>
                      <a:pt x="0" y="34"/>
                      <a:pt x="3" y="40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1" name="Freeform 326">
                <a:extLst>
                  <a:ext uri="{FF2B5EF4-FFF2-40B4-BE49-F238E27FC236}">
                    <a16:creationId xmlns:a16="http://schemas.microsoft.com/office/drawing/2014/main" id="{D96E759B-FAC5-43FF-A433-8B9D32810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722"/>
                <a:ext cx="30" cy="55"/>
              </a:xfrm>
              <a:custGeom>
                <a:avLst/>
                <a:gdLst>
                  <a:gd name="T0" fmla="*/ 12 w 20"/>
                  <a:gd name="T1" fmla="*/ 0 h 36"/>
                  <a:gd name="T2" fmla="*/ 0 w 20"/>
                  <a:gd name="T3" fmla="*/ 81 h 36"/>
                  <a:gd name="T4" fmla="*/ 68 w 20"/>
                  <a:gd name="T5" fmla="*/ 128 h 36"/>
                  <a:gd name="T6" fmla="*/ 8 w 20"/>
                  <a:gd name="T7" fmla="*/ 75 h 36"/>
                  <a:gd name="T8" fmla="*/ 12 w 20"/>
                  <a:gd name="T9" fmla="*/ 8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3" y="0"/>
                    </a:moveTo>
                    <a:cubicBezTo>
                      <a:pt x="4" y="8"/>
                      <a:pt x="0" y="16"/>
                      <a:pt x="0" y="23"/>
                    </a:cubicBezTo>
                    <a:cubicBezTo>
                      <a:pt x="8" y="23"/>
                      <a:pt x="17" y="30"/>
                      <a:pt x="20" y="36"/>
                    </a:cubicBezTo>
                    <a:cubicBezTo>
                      <a:pt x="19" y="27"/>
                      <a:pt x="10" y="23"/>
                      <a:pt x="2" y="21"/>
                    </a:cubicBezTo>
                    <a:cubicBezTo>
                      <a:pt x="3" y="15"/>
                      <a:pt x="3" y="9"/>
                      <a:pt x="3" y="2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2" name="Freeform 327">
                <a:extLst>
                  <a:ext uri="{FF2B5EF4-FFF2-40B4-BE49-F238E27FC236}">
                    <a16:creationId xmlns:a16="http://schemas.microsoft.com/office/drawing/2014/main" id="{4C127241-38B4-4589-9C8C-6225A0D65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2783"/>
                <a:ext cx="30" cy="90"/>
              </a:xfrm>
              <a:custGeom>
                <a:avLst/>
                <a:gdLst>
                  <a:gd name="T0" fmla="*/ 5 w 20"/>
                  <a:gd name="T1" fmla="*/ 0 h 59"/>
                  <a:gd name="T2" fmla="*/ 12 w 20"/>
                  <a:gd name="T3" fmla="*/ 102 h 59"/>
                  <a:gd name="T4" fmla="*/ 66 w 20"/>
                  <a:gd name="T5" fmla="*/ 209 h 59"/>
                  <a:gd name="T6" fmla="*/ 26 w 20"/>
                  <a:gd name="T7" fmla="*/ 114 h 59"/>
                  <a:gd name="T8" fmla="*/ 18 w 20"/>
                  <a:gd name="T9" fmla="*/ 61 h 59"/>
                  <a:gd name="T10" fmla="*/ 0 w 20"/>
                  <a:gd name="T11" fmla="*/ 12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59">
                    <a:moveTo>
                      <a:pt x="1" y="0"/>
                    </a:moveTo>
                    <a:cubicBezTo>
                      <a:pt x="6" y="10"/>
                      <a:pt x="3" y="19"/>
                      <a:pt x="3" y="29"/>
                    </a:cubicBezTo>
                    <a:cubicBezTo>
                      <a:pt x="3" y="41"/>
                      <a:pt x="17" y="47"/>
                      <a:pt x="19" y="59"/>
                    </a:cubicBezTo>
                    <a:cubicBezTo>
                      <a:pt x="20" y="47"/>
                      <a:pt x="10" y="42"/>
                      <a:pt x="7" y="32"/>
                    </a:cubicBezTo>
                    <a:cubicBezTo>
                      <a:pt x="5" y="27"/>
                      <a:pt x="6" y="22"/>
                      <a:pt x="5" y="17"/>
                    </a:cubicBezTo>
                    <a:cubicBezTo>
                      <a:pt x="4" y="11"/>
                      <a:pt x="1" y="8"/>
                      <a:pt x="0" y="3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3" name="Freeform 328">
                <a:extLst>
                  <a:ext uri="{FF2B5EF4-FFF2-40B4-BE49-F238E27FC236}">
                    <a16:creationId xmlns:a16="http://schemas.microsoft.com/office/drawing/2014/main" id="{2B7002D1-AD4E-4982-91A2-4465F3B3F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722"/>
                <a:ext cx="573" cy="772"/>
              </a:xfrm>
              <a:custGeom>
                <a:avLst/>
                <a:gdLst>
                  <a:gd name="T0" fmla="*/ 1345 w 374"/>
                  <a:gd name="T1" fmla="*/ 334 h 504"/>
                  <a:gd name="T2" fmla="*/ 1345 w 374"/>
                  <a:gd name="T3" fmla="*/ 0 h 504"/>
                  <a:gd name="T4" fmla="*/ 697 w 374"/>
                  <a:gd name="T5" fmla="*/ 155 h 504"/>
                  <a:gd name="T6" fmla="*/ 587 w 374"/>
                  <a:gd name="T7" fmla="*/ 234 h 504"/>
                  <a:gd name="T8" fmla="*/ 198 w 374"/>
                  <a:gd name="T9" fmla="*/ 1068 h 504"/>
                  <a:gd name="T10" fmla="*/ 141 w 374"/>
                  <a:gd name="T11" fmla="*/ 1333 h 504"/>
                  <a:gd name="T12" fmla="*/ 150 w 374"/>
                  <a:gd name="T13" fmla="*/ 1731 h 504"/>
                  <a:gd name="T14" fmla="*/ 0 w 374"/>
                  <a:gd name="T15" fmla="*/ 1731 h 504"/>
                  <a:gd name="T16" fmla="*/ 0 w 374"/>
                  <a:gd name="T17" fmla="*/ 1311 h 504"/>
                  <a:gd name="T18" fmla="*/ 80 w 374"/>
                  <a:gd name="T19" fmla="*/ 994 h 504"/>
                  <a:gd name="T20" fmla="*/ 434 w 374"/>
                  <a:gd name="T21" fmla="*/ 204 h 504"/>
                  <a:gd name="T22" fmla="*/ 472 w 374"/>
                  <a:gd name="T23" fmla="*/ 133 h 5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4" h="504">
                    <a:moveTo>
                      <a:pt x="374" y="93"/>
                    </a:moveTo>
                    <a:cubicBezTo>
                      <a:pt x="374" y="0"/>
                      <a:pt x="374" y="0"/>
                      <a:pt x="374" y="0"/>
                    </a:cubicBezTo>
                    <a:cubicBezTo>
                      <a:pt x="194" y="43"/>
                      <a:pt x="194" y="43"/>
                      <a:pt x="194" y="43"/>
                    </a:cubicBezTo>
                    <a:cubicBezTo>
                      <a:pt x="194" y="43"/>
                      <a:pt x="174" y="47"/>
                      <a:pt x="163" y="65"/>
                    </a:cubicBezTo>
                    <a:cubicBezTo>
                      <a:pt x="151" y="82"/>
                      <a:pt x="55" y="297"/>
                      <a:pt x="55" y="297"/>
                    </a:cubicBezTo>
                    <a:cubicBezTo>
                      <a:pt x="55" y="297"/>
                      <a:pt x="39" y="333"/>
                      <a:pt x="39" y="371"/>
                    </a:cubicBezTo>
                    <a:cubicBezTo>
                      <a:pt x="39" y="409"/>
                      <a:pt x="42" y="482"/>
                      <a:pt x="42" y="482"/>
                    </a:cubicBezTo>
                    <a:cubicBezTo>
                      <a:pt x="42" y="482"/>
                      <a:pt x="22" y="504"/>
                      <a:pt x="0" y="482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0" y="365"/>
                      <a:pt x="0" y="326"/>
                      <a:pt x="22" y="277"/>
                    </a:cubicBezTo>
                    <a:cubicBezTo>
                      <a:pt x="44" y="228"/>
                      <a:pt x="121" y="57"/>
                      <a:pt x="121" y="57"/>
                    </a:cubicBezTo>
                    <a:cubicBezTo>
                      <a:pt x="121" y="57"/>
                      <a:pt x="124" y="48"/>
                      <a:pt x="131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4" name="Line 329">
                <a:extLst>
                  <a:ext uri="{FF2B5EF4-FFF2-40B4-BE49-F238E27FC236}">
                    <a16:creationId xmlns:a16="http://schemas.microsoft.com/office/drawing/2014/main" id="{993007D9-FA67-461E-8CD3-1CF13BFF09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5" y="1693"/>
                <a:ext cx="3" cy="165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5" name="Freeform 330">
                <a:extLst>
                  <a:ext uri="{FF2B5EF4-FFF2-40B4-BE49-F238E27FC236}">
                    <a16:creationId xmlns:a16="http://schemas.microsoft.com/office/drawing/2014/main" id="{E5A964EF-F6BA-49A3-B75F-EDE2DE7E3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1711"/>
                <a:ext cx="180" cy="554"/>
              </a:xfrm>
              <a:custGeom>
                <a:avLst/>
                <a:gdLst>
                  <a:gd name="T0" fmla="*/ 22 w 117"/>
                  <a:gd name="T1" fmla="*/ 1298 h 362"/>
                  <a:gd name="T2" fmla="*/ 26 w 117"/>
                  <a:gd name="T3" fmla="*/ 1096 h 362"/>
                  <a:gd name="T4" fmla="*/ 58 w 117"/>
                  <a:gd name="T5" fmla="*/ 791 h 362"/>
                  <a:gd name="T6" fmla="*/ 426 w 117"/>
                  <a:gd name="T7" fmla="*/ 0 h 3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362">
                    <a:moveTo>
                      <a:pt x="6" y="362"/>
                    </a:moveTo>
                    <a:cubicBezTo>
                      <a:pt x="7" y="306"/>
                      <a:pt x="7" y="306"/>
                      <a:pt x="7" y="306"/>
                    </a:cubicBezTo>
                    <a:cubicBezTo>
                      <a:pt x="7" y="306"/>
                      <a:pt x="0" y="254"/>
                      <a:pt x="16" y="221"/>
                    </a:cubicBezTo>
                    <a:cubicBezTo>
                      <a:pt x="30" y="191"/>
                      <a:pt x="100" y="37"/>
                      <a:pt x="11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6" name="Freeform 331">
                <a:extLst>
                  <a:ext uri="{FF2B5EF4-FFF2-40B4-BE49-F238E27FC236}">
                    <a16:creationId xmlns:a16="http://schemas.microsoft.com/office/drawing/2014/main" id="{81F8131B-1EAE-4F23-8A0D-980CE240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233"/>
                <a:ext cx="3" cy="23"/>
              </a:xfrm>
              <a:custGeom>
                <a:avLst/>
                <a:gdLst>
                  <a:gd name="T0" fmla="*/ 0 w 2"/>
                  <a:gd name="T1" fmla="*/ 0 h 15"/>
                  <a:gd name="T2" fmla="*/ 8 w 2"/>
                  <a:gd name="T3" fmla="*/ 5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0" y="5"/>
                      <a:pt x="1" y="10"/>
                      <a:pt x="2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7" name="Freeform 332">
                <a:extLst>
                  <a:ext uri="{FF2B5EF4-FFF2-40B4-BE49-F238E27FC236}">
                    <a16:creationId xmlns:a16="http://schemas.microsoft.com/office/drawing/2014/main" id="{4F13BB51-995E-46A5-9094-E22B1DBEC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648"/>
                <a:ext cx="579" cy="495"/>
              </a:xfrm>
              <a:custGeom>
                <a:avLst/>
                <a:gdLst>
                  <a:gd name="T0" fmla="*/ 1359 w 378"/>
                  <a:gd name="T1" fmla="*/ 149 h 323"/>
                  <a:gd name="T2" fmla="*/ 1297 w 378"/>
                  <a:gd name="T3" fmla="*/ 87 h 323"/>
                  <a:gd name="T4" fmla="*/ 1124 w 378"/>
                  <a:gd name="T5" fmla="*/ 35 h 323"/>
                  <a:gd name="T6" fmla="*/ 512 w 378"/>
                  <a:gd name="T7" fmla="*/ 173 h 323"/>
                  <a:gd name="T8" fmla="*/ 378 w 378"/>
                  <a:gd name="T9" fmla="*/ 299 h 323"/>
                  <a:gd name="T10" fmla="*/ 40 w 378"/>
                  <a:gd name="T11" fmla="*/ 953 h 323"/>
                  <a:gd name="T12" fmla="*/ 0 w 378"/>
                  <a:gd name="T13" fmla="*/ 1163 h 3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8" h="323">
                    <a:moveTo>
                      <a:pt x="378" y="41"/>
                    </a:moveTo>
                    <a:cubicBezTo>
                      <a:pt x="361" y="24"/>
                      <a:pt x="361" y="24"/>
                      <a:pt x="361" y="24"/>
                    </a:cubicBezTo>
                    <a:cubicBezTo>
                      <a:pt x="361" y="24"/>
                      <a:pt x="342" y="0"/>
                      <a:pt x="313" y="10"/>
                    </a:cubicBezTo>
                    <a:cubicBezTo>
                      <a:pt x="285" y="19"/>
                      <a:pt x="142" y="48"/>
                      <a:pt x="142" y="48"/>
                    </a:cubicBezTo>
                    <a:cubicBezTo>
                      <a:pt x="142" y="48"/>
                      <a:pt x="120" y="53"/>
                      <a:pt x="105" y="83"/>
                    </a:cubicBezTo>
                    <a:cubicBezTo>
                      <a:pt x="79" y="131"/>
                      <a:pt x="11" y="265"/>
                      <a:pt x="11" y="265"/>
                    </a:cubicBezTo>
                    <a:cubicBezTo>
                      <a:pt x="11" y="265"/>
                      <a:pt x="1" y="280"/>
                      <a:pt x="0" y="3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8" name="Freeform 333">
                <a:extLst>
                  <a:ext uri="{FF2B5EF4-FFF2-40B4-BE49-F238E27FC236}">
                    <a16:creationId xmlns:a16="http://schemas.microsoft.com/office/drawing/2014/main" id="{6624E1EF-DBA0-4088-80EB-D4C7E36F2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616"/>
                <a:ext cx="60" cy="32"/>
              </a:xfrm>
              <a:custGeom>
                <a:avLst/>
                <a:gdLst>
                  <a:gd name="T0" fmla="*/ 0 w 39"/>
                  <a:gd name="T1" fmla="*/ 0 h 21"/>
                  <a:gd name="T2" fmla="*/ 142 w 39"/>
                  <a:gd name="T3" fmla="*/ 7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1">
                    <a:moveTo>
                      <a:pt x="0" y="0"/>
                    </a:moveTo>
                    <a:cubicBezTo>
                      <a:pt x="12" y="5"/>
                      <a:pt x="26" y="12"/>
                      <a:pt x="39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9" name="Line 334">
                <a:extLst>
                  <a:ext uri="{FF2B5EF4-FFF2-40B4-BE49-F238E27FC236}">
                    <a16:creationId xmlns:a16="http://schemas.microsoft.com/office/drawing/2014/main" id="{7FC23744-F558-4962-86F7-2360E4897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44" y="2239"/>
                <a:ext cx="133" cy="2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0" name="Freeform 335">
                <a:extLst>
                  <a:ext uri="{FF2B5EF4-FFF2-40B4-BE49-F238E27FC236}">
                    <a16:creationId xmlns:a16="http://schemas.microsoft.com/office/drawing/2014/main" id="{F8CB7CB8-B854-4C5C-B17D-41886D903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273"/>
                <a:ext cx="454" cy="433"/>
              </a:xfrm>
              <a:custGeom>
                <a:avLst/>
                <a:gdLst>
                  <a:gd name="T0" fmla="*/ 0 w 296"/>
                  <a:gd name="T1" fmla="*/ 1014 h 283"/>
                  <a:gd name="T2" fmla="*/ 103 w 296"/>
                  <a:gd name="T3" fmla="*/ 386 h 283"/>
                  <a:gd name="T4" fmla="*/ 336 w 296"/>
                  <a:gd name="T5" fmla="*/ 127 h 283"/>
                  <a:gd name="T6" fmla="*/ 1068 w 296"/>
                  <a:gd name="T7" fmla="*/ 0 h 2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6" h="283">
                    <a:moveTo>
                      <a:pt x="0" y="283"/>
                    </a:moveTo>
                    <a:cubicBezTo>
                      <a:pt x="12" y="210"/>
                      <a:pt x="24" y="137"/>
                      <a:pt x="29" y="108"/>
                    </a:cubicBezTo>
                    <a:cubicBezTo>
                      <a:pt x="42" y="41"/>
                      <a:pt x="87" y="37"/>
                      <a:pt x="93" y="35"/>
                    </a:cubicBezTo>
                    <a:cubicBezTo>
                      <a:pt x="296" y="0"/>
                      <a:pt x="296" y="0"/>
                      <a:pt x="29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1" name="Freeform 336">
                <a:extLst>
                  <a:ext uri="{FF2B5EF4-FFF2-40B4-BE49-F238E27FC236}">
                    <a16:creationId xmlns:a16="http://schemas.microsoft.com/office/drawing/2014/main" id="{7365906F-2C93-441E-814D-EB7376A01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763"/>
                <a:ext cx="6" cy="37"/>
              </a:xfrm>
              <a:custGeom>
                <a:avLst/>
                <a:gdLst>
                  <a:gd name="T0" fmla="*/ 0 w 4"/>
                  <a:gd name="T1" fmla="*/ 88 h 24"/>
                  <a:gd name="T2" fmla="*/ 14 w 4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4">
                    <a:moveTo>
                      <a:pt x="0" y="24"/>
                    </a:moveTo>
                    <a:cubicBezTo>
                      <a:pt x="1" y="16"/>
                      <a:pt x="2" y="8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2" name="Freeform 337">
                <a:extLst>
                  <a:ext uri="{FF2B5EF4-FFF2-40B4-BE49-F238E27FC236}">
                    <a16:creationId xmlns:a16="http://schemas.microsoft.com/office/drawing/2014/main" id="{C646E314-AC5F-4DB2-8AB3-7276F9A51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265"/>
                <a:ext cx="214" cy="524"/>
              </a:xfrm>
              <a:custGeom>
                <a:avLst/>
                <a:gdLst>
                  <a:gd name="T0" fmla="*/ 500 w 140"/>
                  <a:gd name="T1" fmla="*/ 0 h 342"/>
                  <a:gd name="T2" fmla="*/ 411 w 140"/>
                  <a:gd name="T3" fmla="*/ 18 h 342"/>
                  <a:gd name="T4" fmla="*/ 404 w 140"/>
                  <a:gd name="T5" fmla="*/ 18 h 342"/>
                  <a:gd name="T6" fmla="*/ 161 w 140"/>
                  <a:gd name="T7" fmla="*/ 319 h 342"/>
                  <a:gd name="T8" fmla="*/ 0 w 140"/>
                  <a:gd name="T9" fmla="*/ 1230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342">
                    <a:moveTo>
                      <a:pt x="140" y="0"/>
                    </a:moveTo>
                    <a:cubicBezTo>
                      <a:pt x="115" y="5"/>
                      <a:pt x="115" y="5"/>
                      <a:pt x="115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54" y="27"/>
                      <a:pt x="45" y="89"/>
                      <a:pt x="45" y="89"/>
                    </a:cubicBezTo>
                    <a:cubicBezTo>
                      <a:pt x="0" y="342"/>
                      <a:pt x="0" y="342"/>
                      <a:pt x="0" y="34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3" name="Line 338">
                <a:extLst>
                  <a:ext uri="{FF2B5EF4-FFF2-40B4-BE49-F238E27FC236}">
                    <a16:creationId xmlns:a16="http://schemas.microsoft.com/office/drawing/2014/main" id="{70CDA3BE-D97A-4154-A6CC-EFFBAAF20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75" y="2382"/>
                <a:ext cx="1" cy="33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4" name="Freeform 339">
                <a:extLst>
                  <a:ext uri="{FF2B5EF4-FFF2-40B4-BE49-F238E27FC236}">
                    <a16:creationId xmlns:a16="http://schemas.microsoft.com/office/drawing/2014/main" id="{0FDCC854-3773-4C4B-AC2E-950026F0B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904"/>
                <a:ext cx="80" cy="185"/>
              </a:xfrm>
              <a:custGeom>
                <a:avLst/>
                <a:gdLst>
                  <a:gd name="T0" fmla="*/ 189 w 52"/>
                  <a:gd name="T1" fmla="*/ 26 h 121"/>
                  <a:gd name="T2" fmla="*/ 189 w 52"/>
                  <a:gd name="T3" fmla="*/ 384 h 121"/>
                  <a:gd name="T4" fmla="*/ 0 w 52"/>
                  <a:gd name="T5" fmla="*/ 384 h 121"/>
                  <a:gd name="T6" fmla="*/ 0 w 52"/>
                  <a:gd name="T7" fmla="*/ 0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21">
                    <a:moveTo>
                      <a:pt x="52" y="7"/>
                    </a:moveTo>
                    <a:cubicBezTo>
                      <a:pt x="52" y="107"/>
                      <a:pt x="52" y="107"/>
                      <a:pt x="52" y="107"/>
                    </a:cubicBezTo>
                    <a:cubicBezTo>
                      <a:pt x="52" y="107"/>
                      <a:pt x="21" y="121"/>
                      <a:pt x="0" y="10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5" name="Line 340">
                <a:extLst>
                  <a:ext uri="{FF2B5EF4-FFF2-40B4-BE49-F238E27FC236}">
                    <a16:creationId xmlns:a16="http://schemas.microsoft.com/office/drawing/2014/main" id="{97347BA5-4673-455B-AF3B-60AA0B424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5" y="2327"/>
                <a:ext cx="1" cy="39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6" name="Freeform 341">
                <a:extLst>
                  <a:ext uri="{FF2B5EF4-FFF2-40B4-BE49-F238E27FC236}">
                    <a16:creationId xmlns:a16="http://schemas.microsoft.com/office/drawing/2014/main" id="{E76BAC4B-AE49-4D98-B315-9EB472C21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782"/>
                <a:ext cx="120" cy="234"/>
              </a:xfrm>
              <a:custGeom>
                <a:avLst/>
                <a:gdLst>
                  <a:gd name="T0" fmla="*/ 95 w 78"/>
                  <a:gd name="T1" fmla="*/ 0 h 153"/>
                  <a:gd name="T2" fmla="*/ 177 w 78"/>
                  <a:gd name="T3" fmla="*/ 40 h 153"/>
                  <a:gd name="T4" fmla="*/ 285 w 78"/>
                  <a:gd name="T5" fmla="*/ 26 h 153"/>
                  <a:gd name="T6" fmla="*/ 208 w 78"/>
                  <a:gd name="T7" fmla="*/ 499 h 153"/>
                  <a:gd name="T8" fmla="*/ 0 w 78"/>
                  <a:gd name="T9" fmla="*/ 454 h 153"/>
                  <a:gd name="T10" fmla="*/ 95 w 78"/>
                  <a:gd name="T11" fmla="*/ 0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153">
                    <a:moveTo>
                      <a:pt x="26" y="0"/>
                    </a:moveTo>
                    <a:cubicBezTo>
                      <a:pt x="26" y="0"/>
                      <a:pt x="35" y="9"/>
                      <a:pt x="49" y="11"/>
                    </a:cubicBezTo>
                    <a:cubicBezTo>
                      <a:pt x="62" y="12"/>
                      <a:pt x="74" y="15"/>
                      <a:pt x="78" y="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16" y="153"/>
                      <a:pt x="0" y="127"/>
                    </a:cubicBezTo>
                    <a:lnTo>
                      <a:pt x="26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7" name="Freeform 342">
                <a:extLst>
                  <a:ext uri="{FF2B5EF4-FFF2-40B4-BE49-F238E27FC236}">
                    <a16:creationId xmlns:a16="http://schemas.microsoft.com/office/drawing/2014/main" id="{40B8CE3E-F969-4D67-957D-3D7ECE532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2994"/>
                <a:ext cx="92" cy="268"/>
              </a:xfrm>
              <a:custGeom>
                <a:avLst/>
                <a:gdLst>
                  <a:gd name="T0" fmla="*/ 103 w 60"/>
                  <a:gd name="T1" fmla="*/ 622 h 175"/>
                  <a:gd name="T2" fmla="*/ 216 w 60"/>
                  <a:gd name="T3" fmla="*/ 14 h 175"/>
                  <a:gd name="T4" fmla="*/ 127 w 60"/>
                  <a:gd name="T5" fmla="*/ 0 h 175"/>
                  <a:gd name="T6" fmla="*/ 0 w 60"/>
                  <a:gd name="T7" fmla="*/ 628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75">
                    <a:moveTo>
                      <a:pt x="29" y="173"/>
                    </a:move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45" y="7"/>
                      <a:pt x="35" y="0"/>
                    </a:cubicBezTo>
                    <a:cubicBezTo>
                      <a:pt x="0" y="175"/>
                      <a:pt x="0" y="175"/>
                      <a:pt x="0" y="17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8" name="Freeform 343">
                <a:extLst>
                  <a:ext uri="{FF2B5EF4-FFF2-40B4-BE49-F238E27FC236}">
                    <a16:creationId xmlns:a16="http://schemas.microsoft.com/office/drawing/2014/main" id="{21FF1237-2E6B-41FC-98FC-78D7A9BBE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2912"/>
                <a:ext cx="31" cy="200"/>
              </a:xfrm>
              <a:custGeom>
                <a:avLst/>
                <a:gdLst>
                  <a:gd name="T0" fmla="*/ 0 w 31"/>
                  <a:gd name="T1" fmla="*/ 200 h 200"/>
                  <a:gd name="T2" fmla="*/ 0 w 31"/>
                  <a:gd name="T3" fmla="*/ 0 h 200"/>
                  <a:gd name="T4" fmla="*/ 31 w 31"/>
                  <a:gd name="T5" fmla="*/ 0 h 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00">
                    <a:moveTo>
                      <a:pt x="0" y="200"/>
                    </a:moveTo>
                    <a:lnTo>
                      <a:pt x="0" y="0"/>
                    </a:lnTo>
                    <a:lnTo>
                      <a:pt x="31" y="0"/>
                    </a:ln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9" name="Freeform 344">
                <a:extLst>
                  <a:ext uri="{FF2B5EF4-FFF2-40B4-BE49-F238E27FC236}">
                    <a16:creationId xmlns:a16="http://schemas.microsoft.com/office/drawing/2014/main" id="{A617597F-4BF4-4D43-970B-2560C133D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762"/>
                <a:ext cx="105" cy="29"/>
              </a:xfrm>
              <a:custGeom>
                <a:avLst/>
                <a:gdLst>
                  <a:gd name="T0" fmla="*/ 0 w 69"/>
                  <a:gd name="T1" fmla="*/ 18 h 19"/>
                  <a:gd name="T2" fmla="*/ 222 w 69"/>
                  <a:gd name="T3" fmla="*/ 0 h 19"/>
                  <a:gd name="T4" fmla="*/ 243 w 69"/>
                  <a:gd name="T5" fmla="*/ 6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19">
                    <a:moveTo>
                      <a:pt x="0" y="5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7" y="9"/>
                      <a:pt x="69" y="1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0" name="Line 345">
                <a:extLst>
                  <a:ext uri="{FF2B5EF4-FFF2-40B4-BE49-F238E27FC236}">
                    <a16:creationId xmlns:a16="http://schemas.microsoft.com/office/drawing/2014/main" id="{5DCB1D69-4A27-4793-A645-C29BD041C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97" y="2827"/>
                <a:ext cx="34" cy="4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1" name="Line 346">
                <a:extLst>
                  <a:ext uri="{FF2B5EF4-FFF2-40B4-BE49-F238E27FC236}">
                    <a16:creationId xmlns:a16="http://schemas.microsoft.com/office/drawing/2014/main" id="{3EFA05E4-D57D-4B77-82FC-4C1A3C6B4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83" y="2901"/>
                <a:ext cx="68" cy="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2" name="Line 347">
                <a:extLst>
                  <a:ext uri="{FF2B5EF4-FFF2-40B4-BE49-F238E27FC236}">
                    <a16:creationId xmlns:a16="http://schemas.microsoft.com/office/drawing/2014/main" id="{3ACF7094-53F2-46E8-AA82-4165F42EB0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2" y="2950"/>
                <a:ext cx="249" cy="6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3" name="Line 348">
                <a:extLst>
                  <a:ext uri="{FF2B5EF4-FFF2-40B4-BE49-F238E27FC236}">
                    <a16:creationId xmlns:a16="http://schemas.microsoft.com/office/drawing/2014/main" id="{F4F4BC43-D8E8-4711-A7B0-D87191B0B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2674"/>
                <a:ext cx="186" cy="10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4" name="Line 349">
                <a:extLst>
                  <a:ext uri="{FF2B5EF4-FFF2-40B4-BE49-F238E27FC236}">
                    <a16:creationId xmlns:a16="http://schemas.microsoft.com/office/drawing/2014/main" id="{7B708486-C05B-4FCD-B112-B358B6D468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45" y="2602"/>
                <a:ext cx="37" cy="2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5" name="Line 350">
                <a:extLst>
                  <a:ext uri="{FF2B5EF4-FFF2-40B4-BE49-F238E27FC236}">
                    <a16:creationId xmlns:a16="http://schemas.microsoft.com/office/drawing/2014/main" id="{86835261-7F66-4CE9-B2ED-A01D5F20F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15" y="2376"/>
                <a:ext cx="161" cy="9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6" name="Line 351">
                <a:extLst>
                  <a:ext uri="{FF2B5EF4-FFF2-40B4-BE49-F238E27FC236}">
                    <a16:creationId xmlns:a16="http://schemas.microsoft.com/office/drawing/2014/main" id="{8DA4CBAB-B5F2-4A72-8828-214BCD29F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57" y="2422"/>
                <a:ext cx="95" cy="5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7" name="Line 352">
                <a:extLst>
                  <a:ext uri="{FF2B5EF4-FFF2-40B4-BE49-F238E27FC236}">
                    <a16:creationId xmlns:a16="http://schemas.microsoft.com/office/drawing/2014/main" id="{24143371-EE74-4BD0-BFC7-2EA8D86F7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60" y="2520"/>
                <a:ext cx="20" cy="1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8" name="Line 353">
                <a:extLst>
                  <a:ext uri="{FF2B5EF4-FFF2-40B4-BE49-F238E27FC236}">
                    <a16:creationId xmlns:a16="http://schemas.microsoft.com/office/drawing/2014/main" id="{EC0A5E3F-16C4-492C-BD55-B0B91B91A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51" y="2579"/>
                <a:ext cx="325" cy="187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9" name="Line 354">
                <a:extLst>
                  <a:ext uri="{FF2B5EF4-FFF2-40B4-BE49-F238E27FC236}">
                    <a16:creationId xmlns:a16="http://schemas.microsoft.com/office/drawing/2014/main" id="{5506E862-2BFC-42F5-890D-ECD0D0800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3" y="2918"/>
                <a:ext cx="20" cy="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0" name="Freeform 355">
                <a:extLst>
                  <a:ext uri="{FF2B5EF4-FFF2-40B4-BE49-F238E27FC236}">
                    <a16:creationId xmlns:a16="http://schemas.microsoft.com/office/drawing/2014/main" id="{750D31DB-BD2A-4CBC-A4F4-718D856B2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317"/>
                <a:ext cx="316" cy="477"/>
              </a:xfrm>
              <a:custGeom>
                <a:avLst/>
                <a:gdLst>
                  <a:gd name="T0" fmla="*/ 0 w 206"/>
                  <a:gd name="T1" fmla="*/ 1123 h 311"/>
                  <a:gd name="T2" fmla="*/ 133 w 206"/>
                  <a:gd name="T3" fmla="*/ 406 h 311"/>
                  <a:gd name="T4" fmla="*/ 459 w 206"/>
                  <a:gd name="T5" fmla="*/ 40 h 311"/>
                  <a:gd name="T6" fmla="*/ 744 w 206"/>
                  <a:gd name="T7" fmla="*/ 0 h 3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6" h="311">
                    <a:moveTo>
                      <a:pt x="0" y="311"/>
                    </a:move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3"/>
                      <a:pt x="48" y="22"/>
                      <a:pt x="127" y="11"/>
                    </a:cubicBezTo>
                    <a:cubicBezTo>
                      <a:pt x="144" y="9"/>
                      <a:pt x="172" y="5"/>
                      <a:pt x="20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1" name="Line 356">
                <a:extLst>
                  <a:ext uri="{FF2B5EF4-FFF2-40B4-BE49-F238E27FC236}">
                    <a16:creationId xmlns:a16="http://schemas.microsoft.com/office/drawing/2014/main" id="{6719EB05-68AD-428C-9193-ABEF953FA1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16" y="2875"/>
                <a:ext cx="3" cy="2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2" name="Freeform 357">
                <a:extLst>
                  <a:ext uri="{FF2B5EF4-FFF2-40B4-BE49-F238E27FC236}">
                    <a16:creationId xmlns:a16="http://schemas.microsoft.com/office/drawing/2014/main" id="{37AAE177-5462-463F-ABE3-8CD2FCCF3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391"/>
                <a:ext cx="260" cy="516"/>
              </a:xfrm>
              <a:custGeom>
                <a:avLst/>
                <a:gdLst>
                  <a:gd name="T0" fmla="*/ 609 w 170"/>
                  <a:gd name="T1" fmla="*/ 0 h 337"/>
                  <a:gd name="T2" fmla="*/ 414 w 170"/>
                  <a:gd name="T3" fmla="*/ 28 h 337"/>
                  <a:gd name="T4" fmla="*/ 187 w 170"/>
                  <a:gd name="T5" fmla="*/ 204 h 337"/>
                  <a:gd name="T6" fmla="*/ 0 w 170"/>
                  <a:gd name="T7" fmla="*/ 1210 h 3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0" h="337">
                    <a:moveTo>
                      <a:pt x="170" y="0"/>
                    </a:move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8"/>
                      <a:pt x="62" y="12"/>
                      <a:pt x="52" y="57"/>
                    </a:cubicBezTo>
                    <a:cubicBezTo>
                      <a:pt x="45" y="86"/>
                      <a:pt x="18" y="235"/>
                      <a:pt x="0" y="3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3" name="Line 358">
                <a:extLst>
                  <a:ext uri="{FF2B5EF4-FFF2-40B4-BE49-F238E27FC236}">
                    <a16:creationId xmlns:a16="http://schemas.microsoft.com/office/drawing/2014/main" id="{FE708D59-6A7B-4BF5-9E61-77AFB0534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16" y="2360"/>
                <a:ext cx="163" cy="2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4" name="Line 359">
                <a:extLst>
                  <a:ext uri="{FF2B5EF4-FFF2-40B4-BE49-F238E27FC236}">
                    <a16:creationId xmlns:a16="http://schemas.microsoft.com/office/drawing/2014/main" id="{7C913581-0B66-40BA-AC51-C22994415F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84" y="2334"/>
                <a:ext cx="80" cy="1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5" name="Freeform 360">
                <a:extLst>
                  <a:ext uri="{FF2B5EF4-FFF2-40B4-BE49-F238E27FC236}">
                    <a16:creationId xmlns:a16="http://schemas.microsoft.com/office/drawing/2014/main" id="{C2B6E2D2-C82A-46CC-BB41-A2781F8FA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2282"/>
                <a:ext cx="173" cy="26"/>
              </a:xfrm>
              <a:custGeom>
                <a:avLst/>
                <a:gdLst>
                  <a:gd name="T0" fmla="*/ 0 w 113"/>
                  <a:gd name="T1" fmla="*/ 61 h 17"/>
                  <a:gd name="T2" fmla="*/ 406 w 11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3" h="17">
                    <a:moveTo>
                      <a:pt x="0" y="17"/>
                    </a:moveTo>
                    <a:cubicBezTo>
                      <a:pt x="36" y="11"/>
                      <a:pt x="75" y="6"/>
                      <a:pt x="11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6" name="Line 361">
                <a:extLst>
                  <a:ext uri="{FF2B5EF4-FFF2-40B4-BE49-F238E27FC236}">
                    <a16:creationId xmlns:a16="http://schemas.microsoft.com/office/drawing/2014/main" id="{8D5AC9CE-21A4-4809-ACDC-046DD99B9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7" y="2405"/>
                <a:ext cx="1" cy="60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7" name="Freeform 362">
                <a:extLst>
                  <a:ext uri="{FF2B5EF4-FFF2-40B4-BE49-F238E27FC236}">
                    <a16:creationId xmlns:a16="http://schemas.microsoft.com/office/drawing/2014/main" id="{22BAD1E8-90FC-46A9-A5B4-3B0456FDB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454"/>
                <a:ext cx="78" cy="717"/>
              </a:xfrm>
              <a:custGeom>
                <a:avLst/>
                <a:gdLst>
                  <a:gd name="T0" fmla="*/ 182 w 51"/>
                  <a:gd name="T1" fmla="*/ 1624 h 468"/>
                  <a:gd name="T2" fmla="*/ 182 w 51"/>
                  <a:gd name="T3" fmla="*/ 1636 h 468"/>
                  <a:gd name="T4" fmla="*/ 5 w 51"/>
                  <a:gd name="T5" fmla="*/ 1636 h 468"/>
                  <a:gd name="T6" fmla="*/ 5 w 51"/>
                  <a:gd name="T7" fmla="*/ 0 h 4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68">
                    <a:moveTo>
                      <a:pt x="51" y="452"/>
                    </a:moveTo>
                    <a:cubicBezTo>
                      <a:pt x="51" y="455"/>
                      <a:pt x="51" y="455"/>
                      <a:pt x="51" y="455"/>
                    </a:cubicBezTo>
                    <a:cubicBezTo>
                      <a:pt x="51" y="455"/>
                      <a:pt x="23" y="468"/>
                      <a:pt x="1" y="455"/>
                    </a:cubicBezTo>
                    <a:cubicBezTo>
                      <a:pt x="0" y="455"/>
                      <a:pt x="1" y="64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8" name="Freeform 363">
                <a:extLst>
                  <a:ext uri="{FF2B5EF4-FFF2-40B4-BE49-F238E27FC236}">
                    <a16:creationId xmlns:a16="http://schemas.microsoft.com/office/drawing/2014/main" id="{FBBAFCBC-3EF8-40D6-9C57-8D6CBA199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2979"/>
                <a:ext cx="139" cy="259"/>
              </a:xfrm>
              <a:custGeom>
                <a:avLst/>
                <a:gdLst>
                  <a:gd name="T0" fmla="*/ 324 w 91"/>
                  <a:gd name="T1" fmla="*/ 604 h 169"/>
                  <a:gd name="T2" fmla="*/ 313 w 91"/>
                  <a:gd name="T3" fmla="*/ 26 h 169"/>
                  <a:gd name="T4" fmla="*/ 81 w 91"/>
                  <a:gd name="T5" fmla="*/ 40 h 169"/>
                  <a:gd name="T6" fmla="*/ 81 w 91"/>
                  <a:gd name="T7" fmla="*/ 61 h 169"/>
                  <a:gd name="T8" fmla="*/ 0 w 91"/>
                  <a:gd name="T9" fmla="*/ 75 h 169"/>
                  <a:gd name="T10" fmla="*/ 8 w 91"/>
                  <a:gd name="T11" fmla="*/ 389 h 169"/>
                  <a:gd name="T12" fmla="*/ 89 w 91"/>
                  <a:gd name="T13" fmla="*/ 405 h 169"/>
                  <a:gd name="T14" fmla="*/ 96 w 91"/>
                  <a:gd name="T15" fmla="*/ 608 h 169"/>
                  <a:gd name="T16" fmla="*/ 324 w 91"/>
                  <a:gd name="T17" fmla="*/ 604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169">
                    <a:moveTo>
                      <a:pt x="91" y="168"/>
                    </a:move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35" y="0"/>
                      <a:pt x="23" y="11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7" y="169"/>
                      <a:pt x="27" y="169"/>
                      <a:pt x="27" y="169"/>
                    </a:cubicBezTo>
                    <a:lnTo>
                      <a:pt x="91" y="168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9" name="Freeform 364">
                <a:extLst>
                  <a:ext uri="{FF2B5EF4-FFF2-40B4-BE49-F238E27FC236}">
                    <a16:creationId xmlns:a16="http://schemas.microsoft.com/office/drawing/2014/main" id="{5C5A2516-A0EC-4B39-8F98-B181FFF4B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3005"/>
                <a:ext cx="15" cy="143"/>
              </a:xfrm>
              <a:custGeom>
                <a:avLst/>
                <a:gdLst>
                  <a:gd name="T0" fmla="*/ 14 w 15"/>
                  <a:gd name="T1" fmla="*/ 143 h 143"/>
                  <a:gd name="T2" fmla="*/ 0 w 15"/>
                  <a:gd name="T3" fmla="*/ 143 h 143"/>
                  <a:gd name="T4" fmla="*/ 0 w 15"/>
                  <a:gd name="T5" fmla="*/ 0 h 143"/>
                  <a:gd name="T6" fmla="*/ 15 w 15"/>
                  <a:gd name="T7" fmla="*/ 0 h 1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43">
                    <a:moveTo>
                      <a:pt x="14" y="143"/>
                    </a:moveTo>
                    <a:lnTo>
                      <a:pt x="0" y="143"/>
                    </a:ln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50" name="Oval 365">
                <a:extLst>
                  <a:ext uri="{FF2B5EF4-FFF2-40B4-BE49-F238E27FC236}">
                    <a16:creationId xmlns:a16="http://schemas.microsoft.com/office/drawing/2014/main" id="{9751DA83-AC0D-4C4F-A357-C3BA82439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016"/>
                <a:ext cx="40" cy="49"/>
              </a:xfrm>
              <a:prstGeom prst="ellipse">
                <a:avLst/>
              </a:prstGeom>
              <a:noFill/>
              <a:ln w="3175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751" name="Oval 366">
                <a:extLst>
                  <a:ext uri="{FF2B5EF4-FFF2-40B4-BE49-F238E27FC236}">
                    <a16:creationId xmlns:a16="http://schemas.microsoft.com/office/drawing/2014/main" id="{05E9DD6E-0E7F-4797-B0BC-6247314E5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3106"/>
                <a:ext cx="40" cy="48"/>
              </a:xfrm>
              <a:prstGeom prst="ellipse">
                <a:avLst/>
              </a:prstGeom>
              <a:noFill/>
              <a:ln w="3175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8257" name="Group 367">
              <a:extLst>
                <a:ext uri="{FF2B5EF4-FFF2-40B4-BE49-F238E27FC236}">
                  <a16:creationId xmlns:a16="http://schemas.microsoft.com/office/drawing/2014/main" id="{66ACA2F6-A963-4456-99E0-DCDAAEB3C4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" y="869"/>
              <a:ext cx="2319" cy="2671"/>
              <a:chOff x="1736" y="869"/>
              <a:chExt cx="2319" cy="2671"/>
            </a:xfrm>
          </p:grpSpPr>
          <p:sp>
            <p:nvSpPr>
              <p:cNvPr id="48352" name="Freeform 368">
                <a:extLst>
                  <a:ext uri="{FF2B5EF4-FFF2-40B4-BE49-F238E27FC236}">
                    <a16:creationId xmlns:a16="http://schemas.microsoft.com/office/drawing/2014/main" id="{0CD5B1D8-B8D6-4B48-91CB-30AA79361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892"/>
                <a:ext cx="129" cy="225"/>
              </a:xfrm>
              <a:custGeom>
                <a:avLst/>
                <a:gdLst>
                  <a:gd name="T0" fmla="*/ 89 w 84"/>
                  <a:gd name="T1" fmla="*/ 0 h 147"/>
                  <a:gd name="T2" fmla="*/ 304 w 84"/>
                  <a:gd name="T3" fmla="*/ 28 h 147"/>
                  <a:gd name="T4" fmla="*/ 215 w 84"/>
                  <a:gd name="T5" fmla="*/ 502 h 147"/>
                  <a:gd name="T6" fmla="*/ 0 w 84"/>
                  <a:gd name="T7" fmla="*/ 462 h 147"/>
                  <a:gd name="T8" fmla="*/ 89 w 84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47">
                    <a:moveTo>
                      <a:pt x="25" y="0"/>
                    </a:moveTo>
                    <a:cubicBezTo>
                      <a:pt x="25" y="0"/>
                      <a:pt x="60" y="18"/>
                      <a:pt x="84" y="8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59" y="140"/>
                      <a:pt x="22" y="147"/>
                      <a:pt x="0" y="129"/>
                    </a:cubicBezTo>
                    <a:lnTo>
                      <a:pt x="25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3" name="Line 369">
                <a:extLst>
                  <a:ext uri="{FF2B5EF4-FFF2-40B4-BE49-F238E27FC236}">
                    <a16:creationId xmlns:a16="http://schemas.microsoft.com/office/drawing/2014/main" id="{54169CEF-080D-4186-90B5-1C0FDCEDDD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55" y="3105"/>
                <a:ext cx="43" cy="25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4" name="Line 370">
                <a:extLst>
                  <a:ext uri="{FF2B5EF4-FFF2-40B4-BE49-F238E27FC236}">
                    <a16:creationId xmlns:a16="http://schemas.microsoft.com/office/drawing/2014/main" id="{23F6E6D2-3C1A-4A3D-B2D9-8798F9A22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95" y="3109"/>
                <a:ext cx="40" cy="25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5" name="Line 371">
                <a:extLst>
                  <a:ext uri="{FF2B5EF4-FFF2-40B4-BE49-F238E27FC236}">
                    <a16:creationId xmlns:a16="http://schemas.microsoft.com/office/drawing/2014/main" id="{0D428EE6-78B5-4917-858E-C9EB4596A8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63" y="2417"/>
                <a:ext cx="81" cy="1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6" name="Freeform 372">
                <a:extLst>
                  <a:ext uri="{FF2B5EF4-FFF2-40B4-BE49-F238E27FC236}">
                    <a16:creationId xmlns:a16="http://schemas.microsoft.com/office/drawing/2014/main" id="{4808DD3F-E1A1-4FF0-9597-9A9515F87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399"/>
                <a:ext cx="94" cy="81"/>
              </a:xfrm>
              <a:custGeom>
                <a:avLst/>
                <a:gdLst>
                  <a:gd name="T0" fmla="*/ 0 w 61"/>
                  <a:gd name="T1" fmla="*/ 190 h 53"/>
                  <a:gd name="T2" fmla="*/ 162 w 61"/>
                  <a:gd name="T3" fmla="*/ 164 h 53"/>
                  <a:gd name="T4" fmla="*/ 163 w 61"/>
                  <a:gd name="T5" fmla="*/ 0 h 53"/>
                  <a:gd name="T6" fmla="*/ 35 w 61"/>
                  <a:gd name="T7" fmla="*/ 21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53">
                    <a:moveTo>
                      <a:pt x="0" y="53"/>
                    </a:move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61" y="24"/>
                      <a:pt x="45" y="0"/>
                    </a:cubicBezTo>
                    <a:cubicBezTo>
                      <a:pt x="10" y="6"/>
                      <a:pt x="10" y="6"/>
                      <a:pt x="10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7" name="Line 373">
                <a:extLst>
                  <a:ext uri="{FF2B5EF4-FFF2-40B4-BE49-F238E27FC236}">
                    <a16:creationId xmlns:a16="http://schemas.microsoft.com/office/drawing/2014/main" id="{ED4CE50A-95A8-4905-89EC-400D28DF1E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49" y="2489"/>
                <a:ext cx="81" cy="1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8" name="Line 374">
                <a:extLst>
                  <a:ext uri="{FF2B5EF4-FFF2-40B4-BE49-F238E27FC236}">
                    <a16:creationId xmlns:a16="http://schemas.microsoft.com/office/drawing/2014/main" id="{11EDDB77-5BF9-45C9-A964-15DAC6BDA5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57" y="2518"/>
                <a:ext cx="291" cy="4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9" name="Line 375">
                <a:extLst>
                  <a:ext uri="{FF2B5EF4-FFF2-40B4-BE49-F238E27FC236}">
                    <a16:creationId xmlns:a16="http://schemas.microsoft.com/office/drawing/2014/main" id="{91353FE6-C8EB-4EEC-9F7D-8905C23B57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5" y="2445"/>
                <a:ext cx="305" cy="4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0" name="Freeform 376">
                <a:extLst>
                  <a:ext uri="{FF2B5EF4-FFF2-40B4-BE49-F238E27FC236}">
                    <a16:creationId xmlns:a16="http://schemas.microsoft.com/office/drawing/2014/main" id="{5B278D08-EC0A-42F6-A936-EE98AEB6B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474"/>
                <a:ext cx="68" cy="455"/>
              </a:xfrm>
              <a:custGeom>
                <a:avLst/>
                <a:gdLst>
                  <a:gd name="T0" fmla="*/ 162 w 44"/>
                  <a:gd name="T1" fmla="*/ 719 h 297"/>
                  <a:gd name="T2" fmla="*/ 162 w 44"/>
                  <a:gd name="T3" fmla="*/ 1000 h 297"/>
                  <a:gd name="T4" fmla="*/ 5 w 44"/>
                  <a:gd name="T5" fmla="*/ 1033 h 297"/>
                  <a:gd name="T6" fmla="*/ 0 w 44"/>
                  <a:gd name="T7" fmla="*/ 0 h 2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97">
                    <a:moveTo>
                      <a:pt x="44" y="200"/>
                    </a:moveTo>
                    <a:cubicBezTo>
                      <a:pt x="44" y="278"/>
                      <a:pt x="44" y="278"/>
                      <a:pt x="44" y="278"/>
                    </a:cubicBezTo>
                    <a:cubicBezTo>
                      <a:pt x="44" y="278"/>
                      <a:pt x="26" y="297"/>
                      <a:pt x="1" y="28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1" name="Line 377">
                <a:extLst>
                  <a:ext uri="{FF2B5EF4-FFF2-40B4-BE49-F238E27FC236}">
                    <a16:creationId xmlns:a16="http://schemas.microsoft.com/office/drawing/2014/main" id="{81536912-B231-4550-A8DB-C5F8BC89C7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0" y="2174"/>
                <a:ext cx="1" cy="46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2" name="Line 378">
                <a:extLst>
                  <a:ext uri="{FF2B5EF4-FFF2-40B4-BE49-F238E27FC236}">
                    <a16:creationId xmlns:a16="http://schemas.microsoft.com/office/drawing/2014/main" id="{D97C9D10-A0D1-4202-9DC8-D159962FA0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22" y="2337"/>
                <a:ext cx="1" cy="6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3" name="Freeform 379">
                <a:extLst>
                  <a:ext uri="{FF2B5EF4-FFF2-40B4-BE49-F238E27FC236}">
                    <a16:creationId xmlns:a16="http://schemas.microsoft.com/office/drawing/2014/main" id="{AFD09CB3-592A-4A08-B726-DFAFB2B4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811"/>
                <a:ext cx="213" cy="182"/>
              </a:xfrm>
              <a:custGeom>
                <a:avLst/>
                <a:gdLst>
                  <a:gd name="T0" fmla="*/ 0 w 213"/>
                  <a:gd name="T1" fmla="*/ 0 h 182"/>
                  <a:gd name="T2" fmla="*/ 213 w 213"/>
                  <a:gd name="T3" fmla="*/ 165 h 182"/>
                  <a:gd name="T4" fmla="*/ 119 w 213"/>
                  <a:gd name="T5" fmla="*/ 182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" h="182">
                    <a:moveTo>
                      <a:pt x="0" y="0"/>
                    </a:moveTo>
                    <a:lnTo>
                      <a:pt x="213" y="165"/>
                    </a:lnTo>
                    <a:lnTo>
                      <a:pt x="119" y="182"/>
                    </a:ln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4" name="Line 380">
                <a:extLst>
                  <a:ext uri="{FF2B5EF4-FFF2-40B4-BE49-F238E27FC236}">
                    <a16:creationId xmlns:a16="http://schemas.microsoft.com/office/drawing/2014/main" id="{EAAE18EC-2F83-4370-8761-3E6B307AA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8" y="2711"/>
                <a:ext cx="52" cy="4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5" name="Line 381">
                <a:extLst>
                  <a:ext uri="{FF2B5EF4-FFF2-40B4-BE49-F238E27FC236}">
                    <a16:creationId xmlns:a16="http://schemas.microsoft.com/office/drawing/2014/main" id="{43058616-F5F0-48EC-8E52-9B58EFF4A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7" y="2253"/>
                <a:ext cx="524" cy="40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6" name="Line 382">
                <a:extLst>
                  <a:ext uri="{FF2B5EF4-FFF2-40B4-BE49-F238E27FC236}">
                    <a16:creationId xmlns:a16="http://schemas.microsoft.com/office/drawing/2014/main" id="{BD18598B-3D13-4E43-9CAE-4D632E747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5" y="2264"/>
                <a:ext cx="411" cy="31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7" name="Line 383">
                <a:extLst>
                  <a:ext uri="{FF2B5EF4-FFF2-40B4-BE49-F238E27FC236}">
                    <a16:creationId xmlns:a16="http://schemas.microsoft.com/office/drawing/2014/main" id="{0AC236D6-8366-4ADF-94E6-9EA669142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42" y="2633"/>
                <a:ext cx="38" cy="3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8" name="Line 384">
                <a:extLst>
                  <a:ext uri="{FF2B5EF4-FFF2-40B4-BE49-F238E27FC236}">
                    <a16:creationId xmlns:a16="http://schemas.microsoft.com/office/drawing/2014/main" id="{BF8B715A-389D-4C27-A67F-7CD919D71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58" y="2723"/>
                <a:ext cx="282" cy="21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9" name="Line 385">
                <a:extLst>
                  <a:ext uri="{FF2B5EF4-FFF2-40B4-BE49-F238E27FC236}">
                    <a16:creationId xmlns:a16="http://schemas.microsoft.com/office/drawing/2014/main" id="{8CF3E03C-A961-4662-B564-90BE2C91C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7" y="2913"/>
                <a:ext cx="75" cy="1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0" name="Line 386">
                <a:extLst>
                  <a:ext uri="{FF2B5EF4-FFF2-40B4-BE49-F238E27FC236}">
                    <a16:creationId xmlns:a16="http://schemas.microsoft.com/office/drawing/2014/main" id="{5A0E6C6C-4FF5-470C-A76D-7AF18DEC5F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64" y="2886"/>
                <a:ext cx="60" cy="15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1" name="Freeform 387">
                <a:extLst>
                  <a:ext uri="{FF2B5EF4-FFF2-40B4-BE49-F238E27FC236}">
                    <a16:creationId xmlns:a16="http://schemas.microsoft.com/office/drawing/2014/main" id="{7E1A6F77-3E19-411B-A4D6-17DBC51A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863"/>
                <a:ext cx="192" cy="105"/>
              </a:xfrm>
              <a:custGeom>
                <a:avLst/>
                <a:gdLst>
                  <a:gd name="T0" fmla="*/ 0 w 125"/>
                  <a:gd name="T1" fmla="*/ 243 h 69"/>
                  <a:gd name="T2" fmla="*/ 419 w 125"/>
                  <a:gd name="T3" fmla="*/ 142 h 69"/>
                  <a:gd name="T4" fmla="*/ 378 w 125"/>
                  <a:gd name="T5" fmla="*/ 0 h 69"/>
                  <a:gd name="T6" fmla="*/ 283 w 125"/>
                  <a:gd name="T7" fmla="*/ 18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69">
                    <a:moveTo>
                      <a:pt x="0" y="69"/>
                    </a:moveTo>
                    <a:cubicBezTo>
                      <a:pt x="116" y="40"/>
                      <a:pt x="116" y="40"/>
                      <a:pt x="116" y="40"/>
                    </a:cubicBezTo>
                    <a:cubicBezTo>
                      <a:pt x="116" y="40"/>
                      <a:pt x="125" y="18"/>
                      <a:pt x="104" y="0"/>
                    </a:cubicBezTo>
                    <a:cubicBezTo>
                      <a:pt x="78" y="5"/>
                      <a:pt x="78" y="5"/>
                      <a:pt x="78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2" name="Line 388">
                <a:extLst>
                  <a:ext uri="{FF2B5EF4-FFF2-40B4-BE49-F238E27FC236}">
                    <a16:creationId xmlns:a16="http://schemas.microsoft.com/office/drawing/2014/main" id="{03E70AF8-4E12-4FC7-A84C-DDB813F007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46" y="2982"/>
                <a:ext cx="74" cy="1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3" name="Line 389">
                <a:extLst>
                  <a:ext uri="{FF2B5EF4-FFF2-40B4-BE49-F238E27FC236}">
                    <a16:creationId xmlns:a16="http://schemas.microsoft.com/office/drawing/2014/main" id="{CEBE86C4-5B1F-4C2C-89CA-17D21C6039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8" y="3025"/>
                <a:ext cx="173" cy="4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4" name="Line 390">
                <a:extLst>
                  <a:ext uri="{FF2B5EF4-FFF2-40B4-BE49-F238E27FC236}">
                    <a16:creationId xmlns:a16="http://schemas.microsoft.com/office/drawing/2014/main" id="{0E97F4A0-D8AA-4729-9F4E-5F0442E02A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5" y="2316"/>
                <a:ext cx="364" cy="8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5" name="Line 391">
                <a:extLst>
                  <a:ext uri="{FF2B5EF4-FFF2-40B4-BE49-F238E27FC236}">
                    <a16:creationId xmlns:a16="http://schemas.microsoft.com/office/drawing/2014/main" id="{3C01C0BB-A1F8-4FBC-9781-9ACEEAC21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8" y="2273"/>
                <a:ext cx="97" cy="2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6" name="Freeform 392">
                <a:extLst>
                  <a:ext uri="{FF2B5EF4-FFF2-40B4-BE49-F238E27FC236}">
                    <a16:creationId xmlns:a16="http://schemas.microsoft.com/office/drawing/2014/main" id="{530ACF09-62C5-48F1-B4F7-5B087C702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2279"/>
                <a:ext cx="87" cy="83"/>
              </a:xfrm>
              <a:custGeom>
                <a:avLst/>
                <a:gdLst>
                  <a:gd name="T0" fmla="*/ 0 w 57"/>
                  <a:gd name="T1" fmla="*/ 197 h 54"/>
                  <a:gd name="T2" fmla="*/ 169 w 57"/>
                  <a:gd name="T3" fmla="*/ 155 h 54"/>
                  <a:gd name="T4" fmla="*/ 185 w 57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4">
                    <a:moveTo>
                      <a:pt x="0" y="54"/>
                    </a:moveTo>
                    <a:cubicBezTo>
                      <a:pt x="48" y="43"/>
                      <a:pt x="48" y="43"/>
                      <a:pt x="48" y="43"/>
                    </a:cubicBezTo>
                    <a:cubicBezTo>
                      <a:pt x="57" y="24"/>
                      <a:pt x="55" y="10"/>
                      <a:pt x="52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7" name="Line 393">
                <a:extLst>
                  <a:ext uri="{FF2B5EF4-FFF2-40B4-BE49-F238E27FC236}">
                    <a16:creationId xmlns:a16="http://schemas.microsoft.com/office/drawing/2014/main" id="{7A0F8646-4A17-4760-BBDF-4BBE8D4D6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5" y="2382"/>
                <a:ext cx="447" cy="10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8" name="Line 394">
                <a:extLst>
                  <a:ext uri="{FF2B5EF4-FFF2-40B4-BE49-F238E27FC236}">
                    <a16:creationId xmlns:a16="http://schemas.microsoft.com/office/drawing/2014/main" id="{2A52EE96-55FC-4EFF-9FF8-14EEA570D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52" y="2348"/>
                <a:ext cx="1" cy="6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9" name="Line 395">
                <a:extLst>
                  <a:ext uri="{FF2B5EF4-FFF2-40B4-BE49-F238E27FC236}">
                    <a16:creationId xmlns:a16="http://schemas.microsoft.com/office/drawing/2014/main" id="{B57C8480-F1D9-4862-AA51-6658C2264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52" y="2500"/>
                <a:ext cx="1" cy="20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0" name="Line 396">
                <a:extLst>
                  <a:ext uri="{FF2B5EF4-FFF2-40B4-BE49-F238E27FC236}">
                    <a16:creationId xmlns:a16="http://schemas.microsoft.com/office/drawing/2014/main" id="{9F1BE41D-3241-47E6-B710-DD3CF9376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9" y="2748"/>
                <a:ext cx="1" cy="1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1" name="Line 397">
                <a:extLst>
                  <a:ext uri="{FF2B5EF4-FFF2-40B4-BE49-F238E27FC236}">
                    <a16:creationId xmlns:a16="http://schemas.microsoft.com/office/drawing/2014/main" id="{5A20AE84-E3DB-48CA-9403-FC8EAA94C0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9" y="2558"/>
                <a:ext cx="1" cy="10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2" name="Line 398">
                <a:extLst>
                  <a:ext uri="{FF2B5EF4-FFF2-40B4-BE49-F238E27FC236}">
                    <a16:creationId xmlns:a16="http://schemas.microsoft.com/office/drawing/2014/main" id="{681F4E46-ABF0-4794-BAAE-682BF062A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9" y="2284"/>
                <a:ext cx="1" cy="185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3" name="Freeform 399">
                <a:extLst>
                  <a:ext uri="{FF2B5EF4-FFF2-40B4-BE49-F238E27FC236}">
                    <a16:creationId xmlns:a16="http://schemas.microsoft.com/office/drawing/2014/main" id="{AB6B5A88-2B27-4971-B16B-EEAA70CDC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1066"/>
                <a:ext cx="89" cy="532"/>
              </a:xfrm>
              <a:custGeom>
                <a:avLst/>
                <a:gdLst>
                  <a:gd name="T0" fmla="*/ 210 w 58"/>
                  <a:gd name="T1" fmla="*/ 0 h 347"/>
                  <a:gd name="T2" fmla="*/ 127 w 58"/>
                  <a:gd name="T3" fmla="*/ 8 h 347"/>
                  <a:gd name="T4" fmla="*/ 0 w 58"/>
                  <a:gd name="T5" fmla="*/ 1251 h 347"/>
                  <a:gd name="T6" fmla="*/ 61 w 58"/>
                  <a:gd name="T7" fmla="*/ 1225 h 347"/>
                  <a:gd name="T8" fmla="*/ 210 w 58"/>
                  <a:gd name="T9" fmla="*/ 0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47">
                    <a:moveTo>
                      <a:pt x="58" y="0"/>
                    </a:move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1" y="302"/>
                      <a:pt x="0" y="347"/>
                    </a:cubicBezTo>
                    <a:cubicBezTo>
                      <a:pt x="17" y="340"/>
                      <a:pt x="17" y="340"/>
                      <a:pt x="17" y="340"/>
                    </a:cubicBezTo>
                    <a:cubicBezTo>
                      <a:pt x="17" y="340"/>
                      <a:pt x="38" y="67"/>
                      <a:pt x="58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4" name="Freeform 400">
                <a:extLst>
                  <a:ext uri="{FF2B5EF4-FFF2-40B4-BE49-F238E27FC236}">
                    <a16:creationId xmlns:a16="http://schemas.microsoft.com/office/drawing/2014/main" id="{FCCA2218-0533-4271-8E2D-05036BF57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1754"/>
                <a:ext cx="29" cy="61"/>
              </a:xfrm>
              <a:custGeom>
                <a:avLst/>
                <a:gdLst>
                  <a:gd name="T0" fmla="*/ 8 w 19"/>
                  <a:gd name="T1" fmla="*/ 18 h 40"/>
                  <a:gd name="T2" fmla="*/ 0 w 19"/>
                  <a:gd name="T3" fmla="*/ 142 h 40"/>
                  <a:gd name="T4" fmla="*/ 67 w 19"/>
                  <a:gd name="T5" fmla="*/ 85 h 40"/>
                  <a:gd name="T6" fmla="*/ 67 w 19"/>
                  <a:gd name="T7" fmla="*/ 0 h 40"/>
                  <a:gd name="T8" fmla="*/ 8 w 19"/>
                  <a:gd name="T9" fmla="*/ 1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0">
                    <a:moveTo>
                      <a:pt x="2" y="5"/>
                    </a:moveTo>
                    <a:cubicBezTo>
                      <a:pt x="2" y="5"/>
                      <a:pt x="0" y="38"/>
                      <a:pt x="0" y="40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5" name="Freeform 401">
                <a:extLst>
                  <a:ext uri="{FF2B5EF4-FFF2-40B4-BE49-F238E27FC236}">
                    <a16:creationId xmlns:a16="http://schemas.microsoft.com/office/drawing/2014/main" id="{9457839A-72EC-4F0E-9004-95BA25BD7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339"/>
                <a:ext cx="111" cy="230"/>
              </a:xfrm>
              <a:custGeom>
                <a:avLst/>
                <a:gdLst>
                  <a:gd name="T0" fmla="*/ 22 w 72"/>
                  <a:gd name="T1" fmla="*/ 18 h 150"/>
                  <a:gd name="T2" fmla="*/ 216 w 72"/>
                  <a:gd name="T3" fmla="*/ 0 h 150"/>
                  <a:gd name="T4" fmla="*/ 245 w 72"/>
                  <a:gd name="T5" fmla="*/ 451 h 150"/>
                  <a:gd name="T6" fmla="*/ 22 w 72"/>
                  <a:gd name="T7" fmla="*/ 405 h 150"/>
                  <a:gd name="T8" fmla="*/ 14 w 72"/>
                  <a:gd name="T9" fmla="*/ 67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50">
                    <a:moveTo>
                      <a:pt x="6" y="5"/>
                    </a:moveTo>
                    <a:cubicBezTo>
                      <a:pt x="21" y="15"/>
                      <a:pt x="49" y="14"/>
                      <a:pt x="59" y="0"/>
                    </a:cubicBezTo>
                    <a:cubicBezTo>
                      <a:pt x="71" y="27"/>
                      <a:pt x="72" y="95"/>
                      <a:pt x="67" y="125"/>
                    </a:cubicBezTo>
                    <a:cubicBezTo>
                      <a:pt x="39" y="130"/>
                      <a:pt x="15" y="150"/>
                      <a:pt x="6" y="112"/>
                    </a:cubicBezTo>
                    <a:cubicBezTo>
                      <a:pt x="1" y="87"/>
                      <a:pt x="0" y="43"/>
                      <a:pt x="4" y="19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6" name="Freeform 402">
                <a:extLst>
                  <a:ext uri="{FF2B5EF4-FFF2-40B4-BE49-F238E27FC236}">
                    <a16:creationId xmlns:a16="http://schemas.microsoft.com/office/drawing/2014/main" id="{257C7709-AE23-44C2-8FAD-E30F1C70A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379"/>
                <a:ext cx="89" cy="216"/>
              </a:xfrm>
              <a:custGeom>
                <a:avLst/>
                <a:gdLst>
                  <a:gd name="T0" fmla="*/ 58 w 58"/>
                  <a:gd name="T1" fmla="*/ 80 h 141"/>
                  <a:gd name="T2" fmla="*/ 190 w 58"/>
                  <a:gd name="T3" fmla="*/ 211 h 141"/>
                  <a:gd name="T4" fmla="*/ 210 w 58"/>
                  <a:gd name="T5" fmla="*/ 489 h 141"/>
                  <a:gd name="T6" fmla="*/ 58 w 58"/>
                  <a:gd name="T7" fmla="*/ 119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41">
                    <a:moveTo>
                      <a:pt x="16" y="22"/>
                    </a:moveTo>
                    <a:cubicBezTo>
                      <a:pt x="36" y="0"/>
                      <a:pt x="52" y="42"/>
                      <a:pt x="53" y="59"/>
                    </a:cubicBezTo>
                    <a:cubicBezTo>
                      <a:pt x="55" y="85"/>
                      <a:pt x="58" y="111"/>
                      <a:pt x="58" y="136"/>
                    </a:cubicBezTo>
                    <a:cubicBezTo>
                      <a:pt x="0" y="141"/>
                      <a:pt x="27" y="73"/>
                      <a:pt x="16" y="33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7" name="Freeform 403">
                <a:extLst>
                  <a:ext uri="{FF2B5EF4-FFF2-40B4-BE49-F238E27FC236}">
                    <a16:creationId xmlns:a16="http://schemas.microsoft.com/office/drawing/2014/main" id="{CA912014-F477-4CB3-8289-5CF2294C9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532"/>
                <a:ext cx="111" cy="63"/>
              </a:xfrm>
              <a:custGeom>
                <a:avLst/>
                <a:gdLst>
                  <a:gd name="T0" fmla="*/ 19 w 72"/>
                  <a:gd name="T1" fmla="*/ 8 h 41"/>
                  <a:gd name="T2" fmla="*/ 259 w 72"/>
                  <a:gd name="T3" fmla="*/ 18 h 41"/>
                  <a:gd name="T4" fmla="*/ 259 w 72"/>
                  <a:gd name="T5" fmla="*/ 141 h 41"/>
                  <a:gd name="T6" fmla="*/ 106 w 72"/>
                  <a:gd name="T7" fmla="*/ 131 h 41"/>
                  <a:gd name="T8" fmla="*/ 0 w 72"/>
                  <a:gd name="T9" fmla="*/ 43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41">
                    <a:moveTo>
                      <a:pt x="5" y="2"/>
                    </a:moveTo>
                    <a:cubicBezTo>
                      <a:pt x="27" y="2"/>
                      <a:pt x="51" y="0"/>
                      <a:pt x="71" y="5"/>
                    </a:cubicBezTo>
                    <a:cubicBezTo>
                      <a:pt x="72" y="16"/>
                      <a:pt x="72" y="27"/>
                      <a:pt x="71" y="39"/>
                    </a:cubicBezTo>
                    <a:cubicBezTo>
                      <a:pt x="57" y="41"/>
                      <a:pt x="42" y="38"/>
                      <a:pt x="29" y="36"/>
                    </a:cubicBezTo>
                    <a:cubicBezTo>
                      <a:pt x="7" y="34"/>
                      <a:pt x="1" y="37"/>
                      <a:pt x="0" y="12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8" name="Freeform 404">
                <a:extLst>
                  <a:ext uri="{FF2B5EF4-FFF2-40B4-BE49-F238E27FC236}">
                    <a16:creationId xmlns:a16="http://schemas.microsoft.com/office/drawing/2014/main" id="{A7A962E4-593A-455E-B28C-84CBFA365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350"/>
                <a:ext cx="48" cy="196"/>
              </a:xfrm>
              <a:custGeom>
                <a:avLst/>
                <a:gdLst>
                  <a:gd name="T0" fmla="*/ 22 w 31"/>
                  <a:gd name="T1" fmla="*/ 5 h 128"/>
                  <a:gd name="T2" fmla="*/ 79 w 31"/>
                  <a:gd name="T3" fmla="*/ 43 h 128"/>
                  <a:gd name="T4" fmla="*/ 93 w 31"/>
                  <a:gd name="T5" fmla="*/ 101 h 128"/>
                  <a:gd name="T6" fmla="*/ 101 w 31"/>
                  <a:gd name="T7" fmla="*/ 277 h 128"/>
                  <a:gd name="T8" fmla="*/ 104 w 31"/>
                  <a:gd name="T9" fmla="*/ 358 h 128"/>
                  <a:gd name="T10" fmla="*/ 104 w 31"/>
                  <a:gd name="T11" fmla="*/ 427 h 128"/>
                  <a:gd name="T12" fmla="*/ 60 w 31"/>
                  <a:gd name="T13" fmla="*/ 455 h 128"/>
                  <a:gd name="T14" fmla="*/ 22 w 31"/>
                  <a:gd name="T15" fmla="*/ 424 h 128"/>
                  <a:gd name="T16" fmla="*/ 14 w 31"/>
                  <a:gd name="T17" fmla="*/ 366 h 128"/>
                  <a:gd name="T18" fmla="*/ 53 w 31"/>
                  <a:gd name="T19" fmla="*/ 332 h 128"/>
                  <a:gd name="T20" fmla="*/ 74 w 31"/>
                  <a:gd name="T21" fmla="*/ 312 h 128"/>
                  <a:gd name="T22" fmla="*/ 82 w 31"/>
                  <a:gd name="T23" fmla="*/ 256 h 128"/>
                  <a:gd name="T24" fmla="*/ 74 w 31"/>
                  <a:gd name="T25" fmla="*/ 136 h 128"/>
                  <a:gd name="T26" fmla="*/ 14 w 31"/>
                  <a:gd name="T27" fmla="*/ 103 h 128"/>
                  <a:gd name="T28" fmla="*/ 19 w 31"/>
                  <a:gd name="T29" fmla="*/ 8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128">
                    <a:moveTo>
                      <a:pt x="6" y="1"/>
                    </a:moveTo>
                    <a:cubicBezTo>
                      <a:pt x="12" y="0"/>
                      <a:pt x="18" y="8"/>
                      <a:pt x="21" y="12"/>
                    </a:cubicBezTo>
                    <a:cubicBezTo>
                      <a:pt x="25" y="17"/>
                      <a:pt x="25" y="22"/>
                      <a:pt x="25" y="28"/>
                    </a:cubicBezTo>
                    <a:cubicBezTo>
                      <a:pt x="25" y="44"/>
                      <a:pt x="27" y="60"/>
                      <a:pt x="27" y="77"/>
                    </a:cubicBezTo>
                    <a:cubicBezTo>
                      <a:pt x="27" y="85"/>
                      <a:pt x="28" y="93"/>
                      <a:pt x="28" y="100"/>
                    </a:cubicBezTo>
                    <a:cubicBezTo>
                      <a:pt x="29" y="106"/>
                      <a:pt x="31" y="114"/>
                      <a:pt x="28" y="119"/>
                    </a:cubicBezTo>
                    <a:cubicBezTo>
                      <a:pt x="26" y="123"/>
                      <a:pt x="20" y="127"/>
                      <a:pt x="16" y="127"/>
                    </a:cubicBezTo>
                    <a:cubicBezTo>
                      <a:pt x="10" y="128"/>
                      <a:pt x="7" y="123"/>
                      <a:pt x="6" y="118"/>
                    </a:cubicBezTo>
                    <a:cubicBezTo>
                      <a:pt x="4" y="114"/>
                      <a:pt x="3" y="107"/>
                      <a:pt x="4" y="102"/>
                    </a:cubicBezTo>
                    <a:cubicBezTo>
                      <a:pt x="5" y="96"/>
                      <a:pt x="10" y="96"/>
                      <a:pt x="14" y="93"/>
                    </a:cubicBezTo>
                    <a:cubicBezTo>
                      <a:pt x="18" y="92"/>
                      <a:pt x="19" y="91"/>
                      <a:pt x="20" y="87"/>
                    </a:cubicBezTo>
                    <a:cubicBezTo>
                      <a:pt x="22" y="82"/>
                      <a:pt x="21" y="76"/>
                      <a:pt x="22" y="71"/>
                    </a:cubicBezTo>
                    <a:cubicBezTo>
                      <a:pt x="22" y="60"/>
                      <a:pt x="21" y="49"/>
                      <a:pt x="20" y="38"/>
                    </a:cubicBezTo>
                    <a:cubicBezTo>
                      <a:pt x="19" y="29"/>
                      <a:pt x="10" y="32"/>
                      <a:pt x="4" y="29"/>
                    </a:cubicBezTo>
                    <a:cubicBezTo>
                      <a:pt x="4" y="21"/>
                      <a:pt x="0" y="9"/>
                      <a:pt x="5" y="2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9" name="Freeform 405">
                <a:extLst>
                  <a:ext uri="{FF2B5EF4-FFF2-40B4-BE49-F238E27FC236}">
                    <a16:creationId xmlns:a16="http://schemas.microsoft.com/office/drawing/2014/main" id="{494889C8-A611-4262-A8E2-D89E9A0F9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255"/>
                <a:ext cx="136" cy="134"/>
              </a:xfrm>
              <a:custGeom>
                <a:avLst/>
                <a:gdLst>
                  <a:gd name="T0" fmla="*/ 164 w 89"/>
                  <a:gd name="T1" fmla="*/ 27 h 88"/>
                  <a:gd name="T2" fmla="*/ 142 w 89"/>
                  <a:gd name="T3" fmla="*/ 123 h 88"/>
                  <a:gd name="T4" fmla="*/ 81 w 89"/>
                  <a:gd name="T5" fmla="*/ 201 h 88"/>
                  <a:gd name="T6" fmla="*/ 0 w 89"/>
                  <a:gd name="T7" fmla="*/ 306 h 88"/>
                  <a:gd name="T8" fmla="*/ 79 w 89"/>
                  <a:gd name="T9" fmla="*/ 303 h 88"/>
                  <a:gd name="T10" fmla="*/ 160 w 89"/>
                  <a:gd name="T11" fmla="*/ 276 h 88"/>
                  <a:gd name="T12" fmla="*/ 189 w 89"/>
                  <a:gd name="T13" fmla="*/ 225 h 88"/>
                  <a:gd name="T14" fmla="*/ 222 w 89"/>
                  <a:gd name="T15" fmla="*/ 183 h 88"/>
                  <a:gd name="T16" fmla="*/ 238 w 89"/>
                  <a:gd name="T17" fmla="*/ 163 h 88"/>
                  <a:gd name="T18" fmla="*/ 264 w 89"/>
                  <a:gd name="T19" fmla="*/ 151 h 88"/>
                  <a:gd name="T20" fmla="*/ 310 w 89"/>
                  <a:gd name="T21" fmla="*/ 102 h 88"/>
                  <a:gd name="T22" fmla="*/ 275 w 89"/>
                  <a:gd name="T23" fmla="*/ 0 h 88"/>
                  <a:gd name="T24" fmla="*/ 168 w 89"/>
                  <a:gd name="T25" fmla="*/ 26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88">
                    <a:moveTo>
                      <a:pt x="46" y="8"/>
                    </a:moveTo>
                    <a:cubicBezTo>
                      <a:pt x="49" y="7"/>
                      <a:pt x="42" y="31"/>
                      <a:pt x="40" y="35"/>
                    </a:cubicBezTo>
                    <a:cubicBezTo>
                      <a:pt x="35" y="42"/>
                      <a:pt x="28" y="49"/>
                      <a:pt x="23" y="57"/>
                    </a:cubicBezTo>
                    <a:cubicBezTo>
                      <a:pt x="14" y="67"/>
                      <a:pt x="4" y="74"/>
                      <a:pt x="0" y="87"/>
                    </a:cubicBezTo>
                    <a:cubicBezTo>
                      <a:pt x="6" y="86"/>
                      <a:pt x="15" y="88"/>
                      <a:pt x="22" y="86"/>
                    </a:cubicBezTo>
                    <a:cubicBezTo>
                      <a:pt x="30" y="84"/>
                      <a:pt x="38" y="84"/>
                      <a:pt x="45" y="78"/>
                    </a:cubicBezTo>
                    <a:cubicBezTo>
                      <a:pt x="49" y="74"/>
                      <a:pt x="51" y="69"/>
                      <a:pt x="53" y="64"/>
                    </a:cubicBezTo>
                    <a:cubicBezTo>
                      <a:pt x="55" y="57"/>
                      <a:pt x="57" y="57"/>
                      <a:pt x="62" y="52"/>
                    </a:cubicBezTo>
                    <a:cubicBezTo>
                      <a:pt x="64" y="51"/>
                      <a:pt x="65" y="48"/>
                      <a:pt x="67" y="46"/>
                    </a:cubicBezTo>
                    <a:cubicBezTo>
                      <a:pt x="70" y="44"/>
                      <a:pt x="70" y="44"/>
                      <a:pt x="74" y="43"/>
                    </a:cubicBezTo>
                    <a:cubicBezTo>
                      <a:pt x="80" y="40"/>
                      <a:pt x="85" y="37"/>
                      <a:pt x="87" y="29"/>
                    </a:cubicBezTo>
                    <a:cubicBezTo>
                      <a:pt x="89" y="21"/>
                      <a:pt x="87" y="1"/>
                      <a:pt x="77" y="0"/>
                    </a:cubicBezTo>
                    <a:cubicBezTo>
                      <a:pt x="68" y="0"/>
                      <a:pt x="54" y="3"/>
                      <a:pt x="47" y="7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0" name="Freeform 406">
                <a:extLst>
                  <a:ext uri="{FF2B5EF4-FFF2-40B4-BE49-F238E27FC236}">
                    <a16:creationId xmlns:a16="http://schemas.microsoft.com/office/drawing/2014/main" id="{76EF15BC-22BB-46AA-BFC2-CD92EECB2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29"/>
                <a:ext cx="147" cy="85"/>
              </a:xfrm>
              <a:custGeom>
                <a:avLst/>
                <a:gdLst>
                  <a:gd name="T0" fmla="*/ 345 w 96"/>
                  <a:gd name="T1" fmla="*/ 106 h 56"/>
                  <a:gd name="T2" fmla="*/ 279 w 96"/>
                  <a:gd name="T3" fmla="*/ 147 h 56"/>
                  <a:gd name="T4" fmla="*/ 243 w 96"/>
                  <a:gd name="T5" fmla="*/ 164 h 56"/>
                  <a:gd name="T6" fmla="*/ 211 w 96"/>
                  <a:gd name="T7" fmla="*/ 196 h 56"/>
                  <a:gd name="T8" fmla="*/ 164 w 96"/>
                  <a:gd name="T9" fmla="*/ 184 h 56"/>
                  <a:gd name="T10" fmla="*/ 107 w 96"/>
                  <a:gd name="T11" fmla="*/ 164 h 56"/>
                  <a:gd name="T12" fmla="*/ 0 w 96"/>
                  <a:gd name="T13" fmla="*/ 137 h 56"/>
                  <a:gd name="T14" fmla="*/ 49 w 96"/>
                  <a:gd name="T15" fmla="*/ 21 h 56"/>
                  <a:gd name="T16" fmla="*/ 115 w 96"/>
                  <a:gd name="T17" fmla="*/ 18 h 56"/>
                  <a:gd name="T18" fmla="*/ 150 w 96"/>
                  <a:gd name="T19" fmla="*/ 46 h 56"/>
                  <a:gd name="T20" fmla="*/ 340 w 96"/>
                  <a:gd name="T21" fmla="*/ 108 h 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56">
                    <a:moveTo>
                      <a:pt x="96" y="30"/>
                    </a:moveTo>
                    <a:cubicBezTo>
                      <a:pt x="90" y="32"/>
                      <a:pt x="84" y="39"/>
                      <a:pt x="78" y="42"/>
                    </a:cubicBezTo>
                    <a:cubicBezTo>
                      <a:pt x="74" y="44"/>
                      <a:pt x="71" y="45"/>
                      <a:pt x="68" y="47"/>
                    </a:cubicBezTo>
                    <a:cubicBezTo>
                      <a:pt x="65" y="49"/>
                      <a:pt x="61" y="55"/>
                      <a:pt x="59" y="56"/>
                    </a:cubicBezTo>
                    <a:cubicBezTo>
                      <a:pt x="57" y="56"/>
                      <a:pt x="49" y="53"/>
                      <a:pt x="46" y="53"/>
                    </a:cubicBezTo>
                    <a:cubicBezTo>
                      <a:pt x="41" y="51"/>
                      <a:pt x="35" y="49"/>
                      <a:pt x="30" y="47"/>
                    </a:cubicBezTo>
                    <a:cubicBezTo>
                      <a:pt x="20" y="44"/>
                      <a:pt x="10" y="42"/>
                      <a:pt x="0" y="39"/>
                    </a:cubicBezTo>
                    <a:cubicBezTo>
                      <a:pt x="0" y="28"/>
                      <a:pt x="3" y="12"/>
                      <a:pt x="14" y="6"/>
                    </a:cubicBezTo>
                    <a:cubicBezTo>
                      <a:pt x="20" y="3"/>
                      <a:pt x="28" y="0"/>
                      <a:pt x="32" y="5"/>
                    </a:cubicBezTo>
                    <a:cubicBezTo>
                      <a:pt x="36" y="9"/>
                      <a:pt x="36" y="12"/>
                      <a:pt x="42" y="13"/>
                    </a:cubicBezTo>
                    <a:cubicBezTo>
                      <a:pt x="61" y="16"/>
                      <a:pt x="80" y="20"/>
                      <a:pt x="95" y="31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1" name="Freeform 407">
                <a:extLst>
                  <a:ext uri="{FF2B5EF4-FFF2-40B4-BE49-F238E27FC236}">
                    <a16:creationId xmlns:a16="http://schemas.microsoft.com/office/drawing/2014/main" id="{406D8E23-D8B8-4E04-81A2-5A90EFFD1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572"/>
                <a:ext cx="103" cy="121"/>
              </a:xfrm>
              <a:custGeom>
                <a:avLst/>
                <a:gdLst>
                  <a:gd name="T0" fmla="*/ 243 w 67"/>
                  <a:gd name="T1" fmla="*/ 0 h 79"/>
                  <a:gd name="T2" fmla="*/ 201 w 67"/>
                  <a:gd name="T3" fmla="*/ 14 h 79"/>
                  <a:gd name="T4" fmla="*/ 141 w 67"/>
                  <a:gd name="T5" fmla="*/ 54 h 79"/>
                  <a:gd name="T6" fmla="*/ 88 w 67"/>
                  <a:gd name="T7" fmla="*/ 80 h 79"/>
                  <a:gd name="T8" fmla="*/ 40 w 67"/>
                  <a:gd name="T9" fmla="*/ 89 h 79"/>
                  <a:gd name="T10" fmla="*/ 89 w 67"/>
                  <a:gd name="T11" fmla="*/ 162 h 79"/>
                  <a:gd name="T12" fmla="*/ 128 w 67"/>
                  <a:gd name="T13" fmla="*/ 211 h 79"/>
                  <a:gd name="T14" fmla="*/ 149 w 67"/>
                  <a:gd name="T15" fmla="*/ 265 h 79"/>
                  <a:gd name="T16" fmla="*/ 149 w 67"/>
                  <a:gd name="T17" fmla="*/ 273 h 79"/>
                  <a:gd name="T18" fmla="*/ 189 w 67"/>
                  <a:gd name="T19" fmla="*/ 283 h 79"/>
                  <a:gd name="T20" fmla="*/ 243 w 67"/>
                  <a:gd name="T21" fmla="*/ 8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79">
                    <a:moveTo>
                      <a:pt x="67" y="0"/>
                    </a:moveTo>
                    <a:cubicBezTo>
                      <a:pt x="61" y="1"/>
                      <a:pt x="59" y="1"/>
                      <a:pt x="55" y="4"/>
                    </a:cubicBezTo>
                    <a:cubicBezTo>
                      <a:pt x="50" y="8"/>
                      <a:pt x="44" y="11"/>
                      <a:pt x="39" y="15"/>
                    </a:cubicBezTo>
                    <a:cubicBezTo>
                      <a:pt x="34" y="18"/>
                      <a:pt x="30" y="20"/>
                      <a:pt x="24" y="22"/>
                    </a:cubicBezTo>
                    <a:cubicBezTo>
                      <a:pt x="21" y="24"/>
                      <a:pt x="14" y="23"/>
                      <a:pt x="11" y="25"/>
                    </a:cubicBezTo>
                    <a:cubicBezTo>
                      <a:pt x="0" y="34"/>
                      <a:pt x="20" y="41"/>
                      <a:pt x="25" y="45"/>
                    </a:cubicBezTo>
                    <a:cubicBezTo>
                      <a:pt x="30" y="49"/>
                      <a:pt x="33" y="54"/>
                      <a:pt x="35" y="59"/>
                    </a:cubicBezTo>
                    <a:cubicBezTo>
                      <a:pt x="37" y="64"/>
                      <a:pt x="38" y="70"/>
                      <a:pt x="41" y="74"/>
                    </a:cubicBezTo>
                    <a:cubicBezTo>
                      <a:pt x="41" y="74"/>
                      <a:pt x="41" y="75"/>
                      <a:pt x="41" y="76"/>
                    </a:cubicBezTo>
                    <a:cubicBezTo>
                      <a:pt x="44" y="76"/>
                      <a:pt x="48" y="78"/>
                      <a:pt x="52" y="79"/>
                    </a:cubicBezTo>
                    <a:cubicBezTo>
                      <a:pt x="58" y="54"/>
                      <a:pt x="66" y="28"/>
                      <a:pt x="67" y="2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2" name="Freeform 408">
                <a:extLst>
                  <a:ext uri="{FF2B5EF4-FFF2-40B4-BE49-F238E27FC236}">
                    <a16:creationId xmlns:a16="http://schemas.microsoft.com/office/drawing/2014/main" id="{55A4F9F7-3D6E-41C8-AD43-454595F63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552"/>
                <a:ext cx="89" cy="69"/>
              </a:xfrm>
              <a:custGeom>
                <a:avLst/>
                <a:gdLst>
                  <a:gd name="T0" fmla="*/ 0 w 58"/>
                  <a:gd name="T1" fmla="*/ 133 h 45"/>
                  <a:gd name="T2" fmla="*/ 89 w 58"/>
                  <a:gd name="T3" fmla="*/ 67 h 45"/>
                  <a:gd name="T4" fmla="*/ 109 w 58"/>
                  <a:gd name="T5" fmla="*/ 26 h 45"/>
                  <a:gd name="T6" fmla="*/ 144 w 58"/>
                  <a:gd name="T7" fmla="*/ 5 h 45"/>
                  <a:gd name="T8" fmla="*/ 198 w 58"/>
                  <a:gd name="T9" fmla="*/ 8 h 45"/>
                  <a:gd name="T10" fmla="*/ 195 w 58"/>
                  <a:gd name="T11" fmla="*/ 61 h 45"/>
                  <a:gd name="T12" fmla="*/ 48 w 58"/>
                  <a:gd name="T13" fmla="*/ 163 h 45"/>
                  <a:gd name="T14" fmla="*/ 49 w 58"/>
                  <a:gd name="T15" fmla="*/ 163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45">
                    <a:moveTo>
                      <a:pt x="0" y="37"/>
                    </a:moveTo>
                    <a:cubicBezTo>
                      <a:pt x="8" y="31"/>
                      <a:pt x="19" y="28"/>
                      <a:pt x="25" y="19"/>
                    </a:cubicBezTo>
                    <a:cubicBezTo>
                      <a:pt x="28" y="15"/>
                      <a:pt x="29" y="11"/>
                      <a:pt x="30" y="7"/>
                    </a:cubicBezTo>
                    <a:cubicBezTo>
                      <a:pt x="33" y="1"/>
                      <a:pt x="33" y="1"/>
                      <a:pt x="40" y="1"/>
                    </a:cubicBezTo>
                    <a:cubicBezTo>
                      <a:pt x="43" y="1"/>
                      <a:pt x="53" y="0"/>
                      <a:pt x="55" y="2"/>
                    </a:cubicBezTo>
                    <a:cubicBezTo>
                      <a:pt x="58" y="5"/>
                      <a:pt x="55" y="13"/>
                      <a:pt x="54" y="17"/>
                    </a:cubicBezTo>
                    <a:cubicBezTo>
                      <a:pt x="50" y="35"/>
                      <a:pt x="31" y="45"/>
                      <a:pt x="13" y="45"/>
                    </a:cubicBezTo>
                    <a:cubicBezTo>
                      <a:pt x="12" y="45"/>
                      <a:pt x="14" y="45"/>
                      <a:pt x="14" y="45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3" name="Freeform 409">
                <a:extLst>
                  <a:ext uri="{FF2B5EF4-FFF2-40B4-BE49-F238E27FC236}">
                    <a16:creationId xmlns:a16="http://schemas.microsoft.com/office/drawing/2014/main" id="{51BA956D-5CC6-446E-A21B-5FE577F5F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625"/>
                <a:ext cx="103" cy="173"/>
              </a:xfrm>
              <a:custGeom>
                <a:avLst/>
                <a:gdLst>
                  <a:gd name="T0" fmla="*/ 197 w 67"/>
                  <a:gd name="T1" fmla="*/ 0 h 113"/>
                  <a:gd name="T2" fmla="*/ 54 w 67"/>
                  <a:gd name="T3" fmla="*/ 57 h 113"/>
                  <a:gd name="T4" fmla="*/ 14 w 67"/>
                  <a:gd name="T5" fmla="*/ 110 h 113"/>
                  <a:gd name="T6" fmla="*/ 12 w 67"/>
                  <a:gd name="T7" fmla="*/ 234 h 113"/>
                  <a:gd name="T8" fmla="*/ 66 w 67"/>
                  <a:gd name="T9" fmla="*/ 370 h 113"/>
                  <a:gd name="T10" fmla="*/ 229 w 67"/>
                  <a:gd name="T11" fmla="*/ 372 h 113"/>
                  <a:gd name="T12" fmla="*/ 192 w 67"/>
                  <a:gd name="T13" fmla="*/ 12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13">
                    <a:moveTo>
                      <a:pt x="54" y="0"/>
                    </a:moveTo>
                    <a:cubicBezTo>
                      <a:pt x="45" y="10"/>
                      <a:pt x="29" y="13"/>
                      <a:pt x="15" y="16"/>
                    </a:cubicBezTo>
                    <a:cubicBezTo>
                      <a:pt x="5" y="19"/>
                      <a:pt x="5" y="19"/>
                      <a:pt x="4" y="31"/>
                    </a:cubicBezTo>
                    <a:cubicBezTo>
                      <a:pt x="3" y="42"/>
                      <a:pt x="3" y="54"/>
                      <a:pt x="3" y="65"/>
                    </a:cubicBezTo>
                    <a:cubicBezTo>
                      <a:pt x="3" y="83"/>
                      <a:pt x="0" y="96"/>
                      <a:pt x="18" y="103"/>
                    </a:cubicBezTo>
                    <a:cubicBezTo>
                      <a:pt x="33" y="109"/>
                      <a:pt x="50" y="113"/>
                      <a:pt x="63" y="104"/>
                    </a:cubicBezTo>
                    <a:cubicBezTo>
                      <a:pt x="66" y="72"/>
                      <a:pt x="67" y="32"/>
                      <a:pt x="53" y="3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4" name="Freeform 410">
                <a:extLst>
                  <a:ext uri="{FF2B5EF4-FFF2-40B4-BE49-F238E27FC236}">
                    <a16:creationId xmlns:a16="http://schemas.microsoft.com/office/drawing/2014/main" id="{8518CD9A-490F-4F3B-A5B3-F96D7E5DF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533"/>
                <a:ext cx="96" cy="117"/>
              </a:xfrm>
              <a:custGeom>
                <a:avLst/>
                <a:gdLst>
                  <a:gd name="T0" fmla="*/ 27 w 63"/>
                  <a:gd name="T1" fmla="*/ 0 h 76"/>
                  <a:gd name="T2" fmla="*/ 0 w 63"/>
                  <a:gd name="T3" fmla="*/ 114 h 76"/>
                  <a:gd name="T4" fmla="*/ 14 w 63"/>
                  <a:gd name="T5" fmla="*/ 229 h 76"/>
                  <a:gd name="T6" fmla="*/ 40 w 63"/>
                  <a:gd name="T7" fmla="*/ 272 h 76"/>
                  <a:gd name="T8" fmla="*/ 93 w 63"/>
                  <a:gd name="T9" fmla="*/ 263 h 76"/>
                  <a:gd name="T10" fmla="*/ 212 w 63"/>
                  <a:gd name="T11" fmla="*/ 263 h 76"/>
                  <a:gd name="T12" fmla="*/ 218 w 63"/>
                  <a:gd name="T13" fmla="*/ 142 h 76"/>
                  <a:gd name="T14" fmla="*/ 195 w 63"/>
                  <a:gd name="T15" fmla="*/ 52 h 76"/>
                  <a:gd name="T16" fmla="*/ 160 w 63"/>
                  <a:gd name="T17" fmla="*/ 35 h 76"/>
                  <a:gd name="T18" fmla="*/ 110 w 63"/>
                  <a:gd name="T19" fmla="*/ 40 h 76"/>
                  <a:gd name="T20" fmla="*/ 26 w 63"/>
                  <a:gd name="T21" fmla="*/ 5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76">
                    <a:moveTo>
                      <a:pt x="8" y="0"/>
                    </a:moveTo>
                    <a:cubicBezTo>
                      <a:pt x="0" y="5"/>
                      <a:pt x="1" y="22"/>
                      <a:pt x="0" y="31"/>
                    </a:cubicBezTo>
                    <a:cubicBezTo>
                      <a:pt x="0" y="42"/>
                      <a:pt x="1" y="53"/>
                      <a:pt x="4" y="63"/>
                    </a:cubicBezTo>
                    <a:cubicBezTo>
                      <a:pt x="5" y="66"/>
                      <a:pt x="7" y="74"/>
                      <a:pt x="11" y="75"/>
                    </a:cubicBezTo>
                    <a:cubicBezTo>
                      <a:pt x="14" y="76"/>
                      <a:pt x="22" y="72"/>
                      <a:pt x="26" y="72"/>
                    </a:cubicBezTo>
                    <a:cubicBezTo>
                      <a:pt x="36" y="70"/>
                      <a:pt x="51" y="68"/>
                      <a:pt x="60" y="72"/>
                    </a:cubicBezTo>
                    <a:cubicBezTo>
                      <a:pt x="63" y="63"/>
                      <a:pt x="62" y="49"/>
                      <a:pt x="62" y="39"/>
                    </a:cubicBezTo>
                    <a:cubicBezTo>
                      <a:pt x="62" y="29"/>
                      <a:pt x="63" y="21"/>
                      <a:pt x="55" y="14"/>
                    </a:cubicBezTo>
                    <a:cubicBezTo>
                      <a:pt x="50" y="10"/>
                      <a:pt x="51" y="10"/>
                      <a:pt x="45" y="10"/>
                    </a:cubicBezTo>
                    <a:cubicBezTo>
                      <a:pt x="40" y="11"/>
                      <a:pt x="36" y="12"/>
                      <a:pt x="31" y="11"/>
                    </a:cubicBezTo>
                    <a:cubicBezTo>
                      <a:pt x="26" y="11"/>
                      <a:pt x="8" y="4"/>
                      <a:pt x="7" y="1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5" name="Freeform 411">
                <a:extLst>
                  <a:ext uri="{FF2B5EF4-FFF2-40B4-BE49-F238E27FC236}">
                    <a16:creationId xmlns:a16="http://schemas.microsoft.com/office/drawing/2014/main" id="{5F9472AE-EEAB-4E25-A4FC-BBD22554A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319"/>
                <a:ext cx="69" cy="84"/>
              </a:xfrm>
              <a:custGeom>
                <a:avLst/>
                <a:gdLst>
                  <a:gd name="T0" fmla="*/ 8 w 45"/>
                  <a:gd name="T1" fmla="*/ 26 h 55"/>
                  <a:gd name="T2" fmla="*/ 66 w 45"/>
                  <a:gd name="T3" fmla="*/ 191 h 55"/>
                  <a:gd name="T4" fmla="*/ 155 w 45"/>
                  <a:gd name="T5" fmla="*/ 185 h 55"/>
                  <a:gd name="T6" fmla="*/ 158 w 45"/>
                  <a:gd name="T7" fmla="*/ 102 h 55"/>
                  <a:gd name="T8" fmla="*/ 127 w 45"/>
                  <a:gd name="T9" fmla="*/ 27 h 55"/>
                  <a:gd name="T10" fmla="*/ 58 w 45"/>
                  <a:gd name="T11" fmla="*/ 0 h 55"/>
                  <a:gd name="T12" fmla="*/ 0 w 45"/>
                  <a:gd name="T13" fmla="*/ 27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5">
                    <a:moveTo>
                      <a:pt x="2" y="7"/>
                    </a:moveTo>
                    <a:cubicBezTo>
                      <a:pt x="24" y="6"/>
                      <a:pt x="27" y="40"/>
                      <a:pt x="18" y="54"/>
                    </a:cubicBezTo>
                    <a:cubicBezTo>
                      <a:pt x="26" y="55"/>
                      <a:pt x="35" y="51"/>
                      <a:pt x="43" y="52"/>
                    </a:cubicBezTo>
                    <a:cubicBezTo>
                      <a:pt x="41" y="44"/>
                      <a:pt x="45" y="37"/>
                      <a:pt x="44" y="29"/>
                    </a:cubicBezTo>
                    <a:cubicBezTo>
                      <a:pt x="44" y="22"/>
                      <a:pt x="39" y="13"/>
                      <a:pt x="35" y="8"/>
                    </a:cubicBezTo>
                    <a:cubicBezTo>
                      <a:pt x="29" y="2"/>
                      <a:pt x="23" y="0"/>
                      <a:pt x="16" y="0"/>
                    </a:cubicBezTo>
                    <a:cubicBezTo>
                      <a:pt x="11" y="1"/>
                      <a:pt x="0" y="3"/>
                      <a:pt x="0" y="8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6" name="Freeform 412">
                <a:extLst>
                  <a:ext uri="{FF2B5EF4-FFF2-40B4-BE49-F238E27FC236}">
                    <a16:creationId xmlns:a16="http://schemas.microsoft.com/office/drawing/2014/main" id="{2E4C1EA3-A4A7-4AA0-AE99-2E24FAAA5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242"/>
                <a:ext cx="66" cy="57"/>
              </a:xfrm>
              <a:custGeom>
                <a:avLst/>
                <a:gdLst>
                  <a:gd name="T0" fmla="*/ 18 w 43"/>
                  <a:gd name="T1" fmla="*/ 128 h 37"/>
                  <a:gd name="T2" fmla="*/ 21 w 43"/>
                  <a:gd name="T3" fmla="*/ 83 h 37"/>
                  <a:gd name="T4" fmla="*/ 0 w 43"/>
                  <a:gd name="T5" fmla="*/ 62 h 37"/>
                  <a:gd name="T6" fmla="*/ 14 w 43"/>
                  <a:gd name="T7" fmla="*/ 28 h 37"/>
                  <a:gd name="T8" fmla="*/ 26 w 43"/>
                  <a:gd name="T9" fmla="*/ 12 h 37"/>
                  <a:gd name="T10" fmla="*/ 40 w 43"/>
                  <a:gd name="T11" fmla="*/ 12 h 37"/>
                  <a:gd name="T12" fmla="*/ 87 w 43"/>
                  <a:gd name="T13" fmla="*/ 0 h 37"/>
                  <a:gd name="T14" fmla="*/ 123 w 43"/>
                  <a:gd name="T15" fmla="*/ 0 h 37"/>
                  <a:gd name="T16" fmla="*/ 149 w 43"/>
                  <a:gd name="T17" fmla="*/ 14 h 37"/>
                  <a:gd name="T18" fmla="*/ 149 w 43"/>
                  <a:gd name="T19" fmla="*/ 40 h 37"/>
                  <a:gd name="T20" fmla="*/ 150 w 43"/>
                  <a:gd name="T21" fmla="*/ 80 h 37"/>
                  <a:gd name="T22" fmla="*/ 74 w 43"/>
                  <a:gd name="T23" fmla="*/ 128 h 37"/>
                  <a:gd name="T24" fmla="*/ 66 w 43"/>
                  <a:gd name="T25" fmla="*/ 123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37">
                    <a:moveTo>
                      <a:pt x="5" y="35"/>
                    </a:moveTo>
                    <a:cubicBezTo>
                      <a:pt x="4" y="31"/>
                      <a:pt x="7" y="28"/>
                      <a:pt x="6" y="23"/>
                    </a:cubicBezTo>
                    <a:cubicBezTo>
                      <a:pt x="5" y="21"/>
                      <a:pt x="3" y="18"/>
                      <a:pt x="0" y="17"/>
                    </a:cubicBezTo>
                    <a:cubicBezTo>
                      <a:pt x="1" y="14"/>
                      <a:pt x="2" y="11"/>
                      <a:pt x="4" y="8"/>
                    </a:cubicBezTo>
                    <a:cubicBezTo>
                      <a:pt x="5" y="7"/>
                      <a:pt x="6" y="4"/>
                      <a:pt x="7" y="3"/>
                    </a:cubicBezTo>
                    <a:cubicBezTo>
                      <a:pt x="8" y="2"/>
                      <a:pt x="9" y="3"/>
                      <a:pt x="11" y="3"/>
                    </a:cubicBezTo>
                    <a:cubicBezTo>
                      <a:pt x="15" y="2"/>
                      <a:pt x="19" y="0"/>
                      <a:pt x="24" y="0"/>
                    </a:cubicBezTo>
                    <a:cubicBezTo>
                      <a:pt x="27" y="1"/>
                      <a:pt x="30" y="1"/>
                      <a:pt x="34" y="0"/>
                    </a:cubicBezTo>
                    <a:cubicBezTo>
                      <a:pt x="38" y="0"/>
                      <a:pt x="39" y="1"/>
                      <a:pt x="41" y="4"/>
                    </a:cubicBezTo>
                    <a:cubicBezTo>
                      <a:pt x="43" y="7"/>
                      <a:pt x="41" y="8"/>
                      <a:pt x="41" y="11"/>
                    </a:cubicBezTo>
                    <a:cubicBezTo>
                      <a:pt x="40" y="15"/>
                      <a:pt x="43" y="18"/>
                      <a:pt x="42" y="22"/>
                    </a:cubicBezTo>
                    <a:cubicBezTo>
                      <a:pt x="41" y="31"/>
                      <a:pt x="28" y="37"/>
                      <a:pt x="20" y="35"/>
                    </a:cubicBezTo>
                    <a:cubicBezTo>
                      <a:pt x="19" y="35"/>
                      <a:pt x="18" y="34"/>
                      <a:pt x="18" y="34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7" name="Freeform 413">
                <a:extLst>
                  <a:ext uri="{FF2B5EF4-FFF2-40B4-BE49-F238E27FC236}">
                    <a16:creationId xmlns:a16="http://schemas.microsoft.com/office/drawing/2014/main" id="{276ACF07-CAD5-4E3E-AFB7-875C69759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299"/>
                <a:ext cx="391" cy="176"/>
              </a:xfrm>
              <a:custGeom>
                <a:avLst/>
                <a:gdLst>
                  <a:gd name="T0" fmla="*/ 35 w 255"/>
                  <a:gd name="T1" fmla="*/ 110 h 115"/>
                  <a:gd name="T2" fmla="*/ 169 w 255"/>
                  <a:gd name="T3" fmla="*/ 164 h 115"/>
                  <a:gd name="T4" fmla="*/ 195 w 255"/>
                  <a:gd name="T5" fmla="*/ 279 h 115"/>
                  <a:gd name="T6" fmla="*/ 587 w 255"/>
                  <a:gd name="T7" fmla="*/ 347 h 115"/>
                  <a:gd name="T8" fmla="*/ 728 w 255"/>
                  <a:gd name="T9" fmla="*/ 363 h 115"/>
                  <a:gd name="T10" fmla="*/ 816 w 255"/>
                  <a:gd name="T11" fmla="*/ 392 h 115"/>
                  <a:gd name="T12" fmla="*/ 807 w 255"/>
                  <a:gd name="T13" fmla="*/ 265 h 115"/>
                  <a:gd name="T14" fmla="*/ 670 w 255"/>
                  <a:gd name="T15" fmla="*/ 262 h 115"/>
                  <a:gd name="T16" fmla="*/ 512 w 255"/>
                  <a:gd name="T17" fmla="*/ 233 h 115"/>
                  <a:gd name="T18" fmla="*/ 393 w 255"/>
                  <a:gd name="T19" fmla="*/ 176 h 115"/>
                  <a:gd name="T20" fmla="*/ 228 w 255"/>
                  <a:gd name="T21" fmla="*/ 47 h 115"/>
                  <a:gd name="T22" fmla="*/ 66 w 255"/>
                  <a:gd name="T23" fmla="*/ 18 h 115"/>
                  <a:gd name="T24" fmla="*/ 28 w 255"/>
                  <a:gd name="T25" fmla="*/ 107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5" h="115">
                    <a:moveTo>
                      <a:pt x="10" y="31"/>
                    </a:moveTo>
                    <a:cubicBezTo>
                      <a:pt x="26" y="33"/>
                      <a:pt x="37" y="32"/>
                      <a:pt x="47" y="46"/>
                    </a:cubicBezTo>
                    <a:cubicBezTo>
                      <a:pt x="53" y="55"/>
                      <a:pt x="56" y="67"/>
                      <a:pt x="54" y="78"/>
                    </a:cubicBezTo>
                    <a:cubicBezTo>
                      <a:pt x="90" y="83"/>
                      <a:pt x="126" y="93"/>
                      <a:pt x="163" y="97"/>
                    </a:cubicBezTo>
                    <a:cubicBezTo>
                      <a:pt x="176" y="98"/>
                      <a:pt x="189" y="100"/>
                      <a:pt x="202" y="101"/>
                    </a:cubicBezTo>
                    <a:cubicBezTo>
                      <a:pt x="211" y="103"/>
                      <a:pt x="218" y="108"/>
                      <a:pt x="226" y="109"/>
                    </a:cubicBezTo>
                    <a:cubicBezTo>
                      <a:pt x="255" y="115"/>
                      <a:pt x="248" y="77"/>
                      <a:pt x="224" y="74"/>
                    </a:cubicBezTo>
                    <a:cubicBezTo>
                      <a:pt x="212" y="73"/>
                      <a:pt x="199" y="76"/>
                      <a:pt x="186" y="73"/>
                    </a:cubicBezTo>
                    <a:cubicBezTo>
                      <a:pt x="171" y="71"/>
                      <a:pt x="157" y="67"/>
                      <a:pt x="142" y="65"/>
                    </a:cubicBezTo>
                    <a:cubicBezTo>
                      <a:pt x="126" y="63"/>
                      <a:pt x="121" y="60"/>
                      <a:pt x="109" y="49"/>
                    </a:cubicBezTo>
                    <a:cubicBezTo>
                      <a:pt x="95" y="36"/>
                      <a:pt x="80" y="22"/>
                      <a:pt x="63" y="13"/>
                    </a:cubicBezTo>
                    <a:cubicBezTo>
                      <a:pt x="50" y="6"/>
                      <a:pt x="32" y="0"/>
                      <a:pt x="18" y="5"/>
                    </a:cubicBezTo>
                    <a:cubicBezTo>
                      <a:pt x="9" y="9"/>
                      <a:pt x="0" y="20"/>
                      <a:pt x="8" y="30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8" name="Freeform 414">
                <a:extLst>
                  <a:ext uri="{FF2B5EF4-FFF2-40B4-BE49-F238E27FC236}">
                    <a16:creationId xmlns:a16="http://schemas.microsoft.com/office/drawing/2014/main" id="{FE5A82EF-14F1-40C3-B878-09AD8F29A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686"/>
                <a:ext cx="336" cy="356"/>
              </a:xfrm>
              <a:custGeom>
                <a:avLst/>
                <a:gdLst>
                  <a:gd name="T0" fmla="*/ 792 w 219"/>
                  <a:gd name="T1" fmla="*/ 26 h 232"/>
                  <a:gd name="T2" fmla="*/ 568 w 219"/>
                  <a:gd name="T3" fmla="*/ 83 h 232"/>
                  <a:gd name="T4" fmla="*/ 299 w 219"/>
                  <a:gd name="T5" fmla="*/ 282 h 232"/>
                  <a:gd name="T6" fmla="*/ 74 w 219"/>
                  <a:gd name="T7" fmla="*/ 525 h 232"/>
                  <a:gd name="T8" fmla="*/ 0 w 219"/>
                  <a:gd name="T9" fmla="*/ 838 h 232"/>
                  <a:gd name="T10" fmla="*/ 353 w 219"/>
                  <a:gd name="T11" fmla="*/ 285 h 232"/>
                  <a:gd name="T12" fmla="*/ 594 w 219"/>
                  <a:gd name="T13" fmla="*/ 83 h 232"/>
                  <a:gd name="T14" fmla="*/ 772 w 219"/>
                  <a:gd name="T15" fmla="*/ 26 h 2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" h="232">
                    <a:moveTo>
                      <a:pt x="219" y="7"/>
                    </a:moveTo>
                    <a:cubicBezTo>
                      <a:pt x="198" y="2"/>
                      <a:pt x="175" y="11"/>
                      <a:pt x="157" y="23"/>
                    </a:cubicBezTo>
                    <a:cubicBezTo>
                      <a:pt x="132" y="39"/>
                      <a:pt x="108" y="60"/>
                      <a:pt x="83" y="78"/>
                    </a:cubicBezTo>
                    <a:cubicBezTo>
                      <a:pt x="60" y="95"/>
                      <a:pt x="36" y="120"/>
                      <a:pt x="20" y="145"/>
                    </a:cubicBezTo>
                    <a:cubicBezTo>
                      <a:pt x="1" y="172"/>
                      <a:pt x="0" y="203"/>
                      <a:pt x="0" y="232"/>
                    </a:cubicBezTo>
                    <a:cubicBezTo>
                      <a:pt x="5" y="171"/>
                      <a:pt x="50" y="115"/>
                      <a:pt x="98" y="79"/>
                    </a:cubicBezTo>
                    <a:cubicBezTo>
                      <a:pt x="121" y="61"/>
                      <a:pt x="139" y="38"/>
                      <a:pt x="164" y="23"/>
                    </a:cubicBezTo>
                    <a:cubicBezTo>
                      <a:pt x="176" y="16"/>
                      <a:pt x="203" y="0"/>
                      <a:pt x="214" y="7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9" name="Freeform 415">
                <a:extLst>
                  <a:ext uri="{FF2B5EF4-FFF2-40B4-BE49-F238E27FC236}">
                    <a16:creationId xmlns:a16="http://schemas.microsoft.com/office/drawing/2014/main" id="{80FB9E55-27C4-4F67-B30F-89B601A08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1766"/>
                <a:ext cx="283" cy="348"/>
              </a:xfrm>
              <a:custGeom>
                <a:avLst/>
                <a:gdLst>
                  <a:gd name="T0" fmla="*/ 662 w 185"/>
                  <a:gd name="T1" fmla="*/ 12 h 227"/>
                  <a:gd name="T2" fmla="*/ 445 w 185"/>
                  <a:gd name="T3" fmla="*/ 150 h 227"/>
                  <a:gd name="T4" fmla="*/ 283 w 185"/>
                  <a:gd name="T5" fmla="*/ 345 h 227"/>
                  <a:gd name="T6" fmla="*/ 12 w 185"/>
                  <a:gd name="T7" fmla="*/ 817 h 227"/>
                  <a:gd name="T8" fmla="*/ 156 w 185"/>
                  <a:gd name="T9" fmla="*/ 560 h 227"/>
                  <a:gd name="T10" fmla="*/ 350 w 185"/>
                  <a:gd name="T11" fmla="*/ 343 h 227"/>
                  <a:gd name="T12" fmla="*/ 500 w 185"/>
                  <a:gd name="T13" fmla="*/ 155 h 227"/>
                  <a:gd name="T14" fmla="*/ 641 w 185"/>
                  <a:gd name="T15" fmla="*/ 21 h 2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5" h="227">
                    <a:moveTo>
                      <a:pt x="185" y="3"/>
                    </a:moveTo>
                    <a:cubicBezTo>
                      <a:pt x="170" y="0"/>
                      <a:pt x="135" y="31"/>
                      <a:pt x="124" y="42"/>
                    </a:cubicBezTo>
                    <a:cubicBezTo>
                      <a:pt x="108" y="59"/>
                      <a:pt x="95" y="78"/>
                      <a:pt x="79" y="96"/>
                    </a:cubicBezTo>
                    <a:cubicBezTo>
                      <a:pt x="46" y="134"/>
                      <a:pt x="0" y="172"/>
                      <a:pt x="3" y="227"/>
                    </a:cubicBezTo>
                    <a:cubicBezTo>
                      <a:pt x="12" y="198"/>
                      <a:pt x="23" y="178"/>
                      <a:pt x="44" y="155"/>
                    </a:cubicBezTo>
                    <a:cubicBezTo>
                      <a:pt x="62" y="135"/>
                      <a:pt x="81" y="116"/>
                      <a:pt x="98" y="95"/>
                    </a:cubicBezTo>
                    <a:cubicBezTo>
                      <a:pt x="111" y="78"/>
                      <a:pt x="125" y="59"/>
                      <a:pt x="140" y="43"/>
                    </a:cubicBezTo>
                    <a:cubicBezTo>
                      <a:pt x="151" y="32"/>
                      <a:pt x="173" y="19"/>
                      <a:pt x="179" y="6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0" name="Freeform 416">
                <a:extLst>
                  <a:ext uri="{FF2B5EF4-FFF2-40B4-BE49-F238E27FC236}">
                    <a16:creationId xmlns:a16="http://schemas.microsoft.com/office/drawing/2014/main" id="{B2646C4B-C33B-4C3D-8053-D0F62F842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380"/>
                <a:ext cx="93" cy="106"/>
              </a:xfrm>
              <a:custGeom>
                <a:avLst/>
                <a:gdLst>
                  <a:gd name="T0" fmla="*/ 5 w 61"/>
                  <a:gd name="T1" fmla="*/ 58 h 69"/>
                  <a:gd name="T2" fmla="*/ 21 w 61"/>
                  <a:gd name="T3" fmla="*/ 229 h 69"/>
                  <a:gd name="T4" fmla="*/ 81 w 61"/>
                  <a:gd name="T5" fmla="*/ 229 h 69"/>
                  <a:gd name="T6" fmla="*/ 142 w 61"/>
                  <a:gd name="T7" fmla="*/ 250 h 69"/>
                  <a:gd name="T8" fmla="*/ 204 w 61"/>
                  <a:gd name="T9" fmla="*/ 129 h 69"/>
                  <a:gd name="T10" fmla="*/ 149 w 61"/>
                  <a:gd name="T11" fmla="*/ 12 h 69"/>
                  <a:gd name="T12" fmla="*/ 27 w 61"/>
                  <a:gd name="T13" fmla="*/ 12 h 69"/>
                  <a:gd name="T14" fmla="*/ 0 w 61"/>
                  <a:gd name="T15" fmla="*/ 66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69">
                    <a:moveTo>
                      <a:pt x="1" y="16"/>
                    </a:moveTo>
                    <a:cubicBezTo>
                      <a:pt x="17" y="25"/>
                      <a:pt x="23" y="50"/>
                      <a:pt x="6" y="63"/>
                    </a:cubicBezTo>
                    <a:cubicBezTo>
                      <a:pt x="10" y="65"/>
                      <a:pt x="17" y="62"/>
                      <a:pt x="23" y="63"/>
                    </a:cubicBezTo>
                    <a:cubicBezTo>
                      <a:pt x="28" y="64"/>
                      <a:pt x="35" y="69"/>
                      <a:pt x="40" y="69"/>
                    </a:cubicBezTo>
                    <a:cubicBezTo>
                      <a:pt x="51" y="68"/>
                      <a:pt x="56" y="45"/>
                      <a:pt x="58" y="36"/>
                    </a:cubicBezTo>
                    <a:cubicBezTo>
                      <a:pt x="61" y="24"/>
                      <a:pt x="54" y="7"/>
                      <a:pt x="42" y="3"/>
                    </a:cubicBezTo>
                    <a:cubicBezTo>
                      <a:pt x="33" y="0"/>
                      <a:pt x="15" y="12"/>
                      <a:pt x="8" y="3"/>
                    </a:cubicBezTo>
                    <a:cubicBezTo>
                      <a:pt x="5" y="8"/>
                      <a:pt x="1" y="13"/>
                      <a:pt x="0" y="18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1" name="Freeform 417">
                <a:extLst>
                  <a:ext uri="{FF2B5EF4-FFF2-40B4-BE49-F238E27FC236}">
                    <a16:creationId xmlns:a16="http://schemas.microsoft.com/office/drawing/2014/main" id="{DF94B167-D13D-4DF4-9CF5-10D7C5052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270"/>
                <a:ext cx="143" cy="86"/>
              </a:xfrm>
              <a:custGeom>
                <a:avLst/>
                <a:gdLst>
                  <a:gd name="T0" fmla="*/ 8 w 93"/>
                  <a:gd name="T1" fmla="*/ 18 h 56"/>
                  <a:gd name="T2" fmla="*/ 89 w 93"/>
                  <a:gd name="T3" fmla="*/ 97 h 56"/>
                  <a:gd name="T4" fmla="*/ 106 w 93"/>
                  <a:gd name="T5" fmla="*/ 195 h 56"/>
                  <a:gd name="T6" fmla="*/ 137 w 93"/>
                  <a:gd name="T7" fmla="*/ 203 h 56"/>
                  <a:gd name="T8" fmla="*/ 185 w 93"/>
                  <a:gd name="T9" fmla="*/ 167 h 56"/>
                  <a:gd name="T10" fmla="*/ 326 w 93"/>
                  <a:gd name="T11" fmla="*/ 106 h 56"/>
                  <a:gd name="T12" fmla="*/ 326 w 93"/>
                  <a:gd name="T13" fmla="*/ 26 h 56"/>
                  <a:gd name="T14" fmla="*/ 48 w 93"/>
                  <a:gd name="T15" fmla="*/ 5 h 56"/>
                  <a:gd name="T16" fmla="*/ 0 w 93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56">
                    <a:moveTo>
                      <a:pt x="2" y="5"/>
                    </a:moveTo>
                    <a:cubicBezTo>
                      <a:pt x="10" y="8"/>
                      <a:pt x="21" y="19"/>
                      <a:pt x="25" y="27"/>
                    </a:cubicBezTo>
                    <a:cubicBezTo>
                      <a:pt x="29" y="34"/>
                      <a:pt x="33" y="46"/>
                      <a:pt x="29" y="54"/>
                    </a:cubicBezTo>
                    <a:cubicBezTo>
                      <a:pt x="31" y="55"/>
                      <a:pt x="34" y="56"/>
                      <a:pt x="38" y="56"/>
                    </a:cubicBezTo>
                    <a:cubicBezTo>
                      <a:pt x="43" y="55"/>
                      <a:pt x="48" y="50"/>
                      <a:pt x="51" y="46"/>
                    </a:cubicBezTo>
                    <a:cubicBezTo>
                      <a:pt x="59" y="33"/>
                      <a:pt x="76" y="31"/>
                      <a:pt x="90" y="29"/>
                    </a:cubicBezTo>
                    <a:cubicBezTo>
                      <a:pt x="93" y="21"/>
                      <a:pt x="93" y="12"/>
                      <a:pt x="90" y="7"/>
                    </a:cubicBezTo>
                    <a:cubicBezTo>
                      <a:pt x="73" y="7"/>
                      <a:pt x="23" y="2"/>
                      <a:pt x="13" y="1"/>
                    </a:cubicBezTo>
                    <a:cubicBezTo>
                      <a:pt x="9" y="1"/>
                      <a:pt x="6" y="1"/>
                      <a:pt x="0" y="0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2" name="Freeform 418">
                <a:extLst>
                  <a:ext uri="{FF2B5EF4-FFF2-40B4-BE49-F238E27FC236}">
                    <a16:creationId xmlns:a16="http://schemas.microsoft.com/office/drawing/2014/main" id="{612AC81E-21D6-47D1-92C9-419164B7D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049"/>
                <a:ext cx="796" cy="26"/>
              </a:xfrm>
              <a:custGeom>
                <a:avLst/>
                <a:gdLst>
                  <a:gd name="T0" fmla="*/ 0 w 519"/>
                  <a:gd name="T1" fmla="*/ 0 h 17"/>
                  <a:gd name="T2" fmla="*/ 1873 w 519"/>
                  <a:gd name="T3" fmla="*/ 54 h 17"/>
                  <a:gd name="T4" fmla="*/ 0 w 519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9" h="17">
                    <a:moveTo>
                      <a:pt x="0" y="0"/>
                    </a:moveTo>
                    <a:cubicBezTo>
                      <a:pt x="0" y="0"/>
                      <a:pt x="501" y="17"/>
                      <a:pt x="519" y="15"/>
                    </a:cubicBezTo>
                    <a:cubicBezTo>
                      <a:pt x="519" y="15"/>
                      <a:pt x="74" y="15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3" name="Freeform 419">
                <a:extLst>
                  <a:ext uri="{FF2B5EF4-FFF2-40B4-BE49-F238E27FC236}">
                    <a16:creationId xmlns:a16="http://schemas.microsoft.com/office/drawing/2014/main" id="{4FF09112-AB26-4C3A-93C8-E2333F9B3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873"/>
                <a:ext cx="111" cy="68"/>
              </a:xfrm>
              <a:custGeom>
                <a:avLst/>
                <a:gdLst>
                  <a:gd name="T0" fmla="*/ 0 w 72"/>
                  <a:gd name="T1" fmla="*/ 8 h 44"/>
                  <a:gd name="T2" fmla="*/ 66 w 72"/>
                  <a:gd name="T3" fmla="*/ 26 h 44"/>
                  <a:gd name="T4" fmla="*/ 140 w 72"/>
                  <a:gd name="T5" fmla="*/ 48 h 44"/>
                  <a:gd name="T6" fmla="*/ 211 w 72"/>
                  <a:gd name="T7" fmla="*/ 87 h 44"/>
                  <a:gd name="T8" fmla="*/ 264 w 72"/>
                  <a:gd name="T9" fmla="*/ 162 h 44"/>
                  <a:gd name="T10" fmla="*/ 242 w 72"/>
                  <a:gd name="T11" fmla="*/ 128 h 44"/>
                  <a:gd name="T12" fmla="*/ 197 w 72"/>
                  <a:gd name="T13" fmla="*/ 88 h 44"/>
                  <a:gd name="T14" fmla="*/ 122 w 72"/>
                  <a:gd name="T15" fmla="*/ 45 h 44"/>
                  <a:gd name="T16" fmla="*/ 52 w 72"/>
                  <a:gd name="T17" fmla="*/ 22 h 44"/>
                  <a:gd name="T18" fmla="*/ 0 w 72"/>
                  <a:gd name="T19" fmla="*/ 5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44">
                    <a:moveTo>
                      <a:pt x="0" y="2"/>
                    </a:moveTo>
                    <a:cubicBezTo>
                      <a:pt x="0" y="0"/>
                      <a:pt x="16" y="6"/>
                      <a:pt x="18" y="7"/>
                    </a:cubicBezTo>
                    <a:cubicBezTo>
                      <a:pt x="25" y="9"/>
                      <a:pt x="31" y="10"/>
                      <a:pt x="38" y="13"/>
                    </a:cubicBezTo>
                    <a:cubicBezTo>
                      <a:pt x="45" y="15"/>
                      <a:pt x="51" y="19"/>
                      <a:pt x="58" y="23"/>
                    </a:cubicBezTo>
                    <a:cubicBezTo>
                      <a:pt x="66" y="28"/>
                      <a:pt x="70" y="35"/>
                      <a:pt x="72" y="44"/>
                    </a:cubicBezTo>
                    <a:cubicBezTo>
                      <a:pt x="70" y="41"/>
                      <a:pt x="68" y="38"/>
                      <a:pt x="66" y="35"/>
                    </a:cubicBezTo>
                    <a:cubicBezTo>
                      <a:pt x="63" y="31"/>
                      <a:pt x="58" y="27"/>
                      <a:pt x="54" y="24"/>
                    </a:cubicBezTo>
                    <a:cubicBezTo>
                      <a:pt x="48" y="19"/>
                      <a:pt x="40" y="16"/>
                      <a:pt x="33" y="12"/>
                    </a:cubicBezTo>
                    <a:cubicBezTo>
                      <a:pt x="27" y="9"/>
                      <a:pt x="21" y="7"/>
                      <a:pt x="14" y="6"/>
                    </a:cubicBezTo>
                    <a:cubicBezTo>
                      <a:pt x="9" y="4"/>
                      <a:pt x="5" y="3"/>
                      <a:pt x="0" y="1"/>
                    </a:cubicBezTo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4" name="Freeform 420">
                <a:extLst>
                  <a:ext uri="{FF2B5EF4-FFF2-40B4-BE49-F238E27FC236}">
                    <a16:creationId xmlns:a16="http://schemas.microsoft.com/office/drawing/2014/main" id="{6B25A519-F807-48EF-B422-814BE5197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925"/>
                <a:ext cx="120" cy="74"/>
              </a:xfrm>
              <a:custGeom>
                <a:avLst/>
                <a:gdLst>
                  <a:gd name="T0" fmla="*/ 5 w 78"/>
                  <a:gd name="T1" fmla="*/ 19 h 48"/>
                  <a:gd name="T2" fmla="*/ 5 w 78"/>
                  <a:gd name="T3" fmla="*/ 19 h 48"/>
                  <a:gd name="T4" fmla="*/ 48 w 78"/>
                  <a:gd name="T5" fmla="*/ 40 h 48"/>
                  <a:gd name="T6" fmla="*/ 52 w 78"/>
                  <a:gd name="T7" fmla="*/ 54 h 48"/>
                  <a:gd name="T8" fmla="*/ 69 w 78"/>
                  <a:gd name="T9" fmla="*/ 60 h 48"/>
                  <a:gd name="T10" fmla="*/ 114 w 78"/>
                  <a:gd name="T11" fmla="*/ 69 h 48"/>
                  <a:gd name="T12" fmla="*/ 137 w 78"/>
                  <a:gd name="T13" fmla="*/ 102 h 48"/>
                  <a:gd name="T14" fmla="*/ 182 w 78"/>
                  <a:gd name="T15" fmla="*/ 117 h 48"/>
                  <a:gd name="T16" fmla="*/ 218 w 78"/>
                  <a:gd name="T17" fmla="*/ 148 h 48"/>
                  <a:gd name="T18" fmla="*/ 249 w 78"/>
                  <a:gd name="T19" fmla="*/ 171 h 48"/>
                  <a:gd name="T20" fmla="*/ 285 w 78"/>
                  <a:gd name="T21" fmla="*/ 157 h 48"/>
                  <a:gd name="T22" fmla="*/ 255 w 78"/>
                  <a:gd name="T23" fmla="*/ 157 h 48"/>
                  <a:gd name="T24" fmla="*/ 223 w 78"/>
                  <a:gd name="T25" fmla="*/ 114 h 48"/>
                  <a:gd name="T26" fmla="*/ 171 w 78"/>
                  <a:gd name="T27" fmla="*/ 80 h 48"/>
                  <a:gd name="T28" fmla="*/ 131 w 78"/>
                  <a:gd name="T29" fmla="*/ 52 h 48"/>
                  <a:gd name="T30" fmla="*/ 83 w 78"/>
                  <a:gd name="T31" fmla="*/ 29 h 48"/>
                  <a:gd name="T32" fmla="*/ 43 w 78"/>
                  <a:gd name="T33" fmla="*/ 12 h 48"/>
                  <a:gd name="T34" fmla="*/ 0 w 78"/>
                  <a:gd name="T35" fmla="*/ 14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8" h="48">
                    <a:moveTo>
                      <a:pt x="1" y="5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4" y="8"/>
                      <a:pt x="10" y="7"/>
                      <a:pt x="13" y="11"/>
                    </a:cubicBezTo>
                    <a:cubicBezTo>
                      <a:pt x="13" y="13"/>
                      <a:pt x="12" y="14"/>
                      <a:pt x="14" y="15"/>
                    </a:cubicBezTo>
                    <a:cubicBezTo>
                      <a:pt x="15" y="16"/>
                      <a:pt x="18" y="16"/>
                      <a:pt x="19" y="16"/>
                    </a:cubicBezTo>
                    <a:cubicBezTo>
                      <a:pt x="24" y="16"/>
                      <a:pt x="28" y="16"/>
                      <a:pt x="31" y="19"/>
                    </a:cubicBezTo>
                    <a:cubicBezTo>
                      <a:pt x="34" y="21"/>
                      <a:pt x="35" y="25"/>
                      <a:pt x="38" y="28"/>
                    </a:cubicBezTo>
                    <a:cubicBezTo>
                      <a:pt x="41" y="31"/>
                      <a:pt x="46" y="30"/>
                      <a:pt x="50" y="32"/>
                    </a:cubicBezTo>
                    <a:cubicBezTo>
                      <a:pt x="54" y="33"/>
                      <a:pt x="57" y="37"/>
                      <a:pt x="60" y="40"/>
                    </a:cubicBezTo>
                    <a:cubicBezTo>
                      <a:pt x="62" y="43"/>
                      <a:pt x="64" y="46"/>
                      <a:pt x="68" y="47"/>
                    </a:cubicBezTo>
                    <a:cubicBezTo>
                      <a:pt x="72" y="48"/>
                      <a:pt x="75" y="44"/>
                      <a:pt x="78" y="43"/>
                    </a:cubicBezTo>
                    <a:cubicBezTo>
                      <a:pt x="77" y="46"/>
                      <a:pt x="72" y="44"/>
                      <a:pt x="70" y="43"/>
                    </a:cubicBezTo>
                    <a:cubicBezTo>
                      <a:pt x="66" y="40"/>
                      <a:pt x="64" y="35"/>
                      <a:pt x="61" y="31"/>
                    </a:cubicBezTo>
                    <a:cubicBezTo>
                      <a:pt x="57" y="26"/>
                      <a:pt x="53" y="24"/>
                      <a:pt x="47" y="22"/>
                    </a:cubicBezTo>
                    <a:cubicBezTo>
                      <a:pt x="42" y="21"/>
                      <a:pt x="39" y="19"/>
                      <a:pt x="36" y="14"/>
                    </a:cubicBezTo>
                    <a:cubicBezTo>
                      <a:pt x="33" y="9"/>
                      <a:pt x="29" y="9"/>
                      <a:pt x="23" y="8"/>
                    </a:cubicBezTo>
                    <a:cubicBezTo>
                      <a:pt x="17" y="8"/>
                      <a:pt x="16" y="6"/>
                      <a:pt x="12" y="3"/>
                    </a:cubicBezTo>
                    <a:cubicBezTo>
                      <a:pt x="8" y="0"/>
                      <a:pt x="3" y="1"/>
                      <a:pt x="0" y="4"/>
                    </a:cubicBezTo>
                  </a:path>
                </a:pathLst>
              </a:custGeom>
              <a:solidFill>
                <a:srgbClr val="26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5" name="Freeform 421">
                <a:extLst>
                  <a:ext uri="{FF2B5EF4-FFF2-40B4-BE49-F238E27FC236}">
                    <a16:creationId xmlns:a16="http://schemas.microsoft.com/office/drawing/2014/main" id="{03EB76E2-7985-4639-B814-7779FC216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957"/>
                <a:ext cx="129" cy="66"/>
              </a:xfrm>
              <a:custGeom>
                <a:avLst/>
                <a:gdLst>
                  <a:gd name="T0" fmla="*/ 0 w 84"/>
                  <a:gd name="T1" fmla="*/ 0 h 43"/>
                  <a:gd name="T2" fmla="*/ 40 w 84"/>
                  <a:gd name="T3" fmla="*/ 18 h 43"/>
                  <a:gd name="T4" fmla="*/ 54 w 84"/>
                  <a:gd name="T5" fmla="*/ 40 h 43"/>
                  <a:gd name="T6" fmla="*/ 94 w 84"/>
                  <a:gd name="T7" fmla="*/ 43 h 43"/>
                  <a:gd name="T8" fmla="*/ 123 w 84"/>
                  <a:gd name="T9" fmla="*/ 66 h 43"/>
                  <a:gd name="T10" fmla="*/ 149 w 84"/>
                  <a:gd name="T11" fmla="*/ 89 h 43"/>
                  <a:gd name="T12" fmla="*/ 189 w 84"/>
                  <a:gd name="T13" fmla="*/ 101 h 43"/>
                  <a:gd name="T14" fmla="*/ 217 w 84"/>
                  <a:gd name="T15" fmla="*/ 127 h 43"/>
                  <a:gd name="T16" fmla="*/ 232 w 84"/>
                  <a:gd name="T17" fmla="*/ 149 h 43"/>
                  <a:gd name="T18" fmla="*/ 278 w 84"/>
                  <a:gd name="T19" fmla="*/ 149 h 43"/>
                  <a:gd name="T20" fmla="*/ 304 w 84"/>
                  <a:gd name="T21" fmla="*/ 129 h 43"/>
                  <a:gd name="T22" fmla="*/ 229 w 84"/>
                  <a:gd name="T23" fmla="*/ 97 h 43"/>
                  <a:gd name="T24" fmla="*/ 177 w 84"/>
                  <a:gd name="T25" fmla="*/ 69 h 43"/>
                  <a:gd name="T26" fmla="*/ 129 w 84"/>
                  <a:gd name="T27" fmla="*/ 54 h 43"/>
                  <a:gd name="T28" fmla="*/ 89 w 84"/>
                  <a:gd name="T29" fmla="*/ 21 h 43"/>
                  <a:gd name="T30" fmla="*/ 58 w 84"/>
                  <a:gd name="T31" fmla="*/ 26 h 43"/>
                  <a:gd name="T32" fmla="*/ 28 w 84"/>
                  <a:gd name="T33" fmla="*/ 8 h 43"/>
                  <a:gd name="T34" fmla="*/ 5 w 84"/>
                  <a:gd name="T35" fmla="*/ 0 h 43"/>
                  <a:gd name="T36" fmla="*/ 0 w 84"/>
                  <a:gd name="T37" fmla="*/ 0 h 4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43">
                    <a:moveTo>
                      <a:pt x="0" y="0"/>
                    </a:moveTo>
                    <a:cubicBezTo>
                      <a:pt x="3" y="2"/>
                      <a:pt x="8" y="2"/>
                      <a:pt x="11" y="5"/>
                    </a:cubicBezTo>
                    <a:cubicBezTo>
                      <a:pt x="12" y="6"/>
                      <a:pt x="12" y="10"/>
                      <a:pt x="15" y="11"/>
                    </a:cubicBezTo>
                    <a:cubicBezTo>
                      <a:pt x="18" y="13"/>
                      <a:pt x="23" y="11"/>
                      <a:pt x="26" y="12"/>
                    </a:cubicBezTo>
                    <a:cubicBezTo>
                      <a:pt x="29" y="13"/>
                      <a:pt x="32" y="15"/>
                      <a:pt x="34" y="18"/>
                    </a:cubicBezTo>
                    <a:cubicBezTo>
                      <a:pt x="36" y="21"/>
                      <a:pt x="37" y="24"/>
                      <a:pt x="41" y="25"/>
                    </a:cubicBezTo>
                    <a:cubicBezTo>
                      <a:pt x="45" y="26"/>
                      <a:pt x="48" y="26"/>
                      <a:pt x="52" y="28"/>
                    </a:cubicBezTo>
                    <a:cubicBezTo>
                      <a:pt x="55" y="30"/>
                      <a:pt x="58" y="32"/>
                      <a:pt x="60" y="35"/>
                    </a:cubicBezTo>
                    <a:cubicBezTo>
                      <a:pt x="61" y="37"/>
                      <a:pt x="62" y="40"/>
                      <a:pt x="64" y="41"/>
                    </a:cubicBezTo>
                    <a:cubicBezTo>
                      <a:pt x="68" y="43"/>
                      <a:pt x="73" y="42"/>
                      <a:pt x="77" y="41"/>
                    </a:cubicBezTo>
                    <a:cubicBezTo>
                      <a:pt x="80" y="40"/>
                      <a:pt x="82" y="37"/>
                      <a:pt x="84" y="36"/>
                    </a:cubicBezTo>
                    <a:cubicBezTo>
                      <a:pt x="76" y="40"/>
                      <a:pt x="68" y="33"/>
                      <a:pt x="63" y="27"/>
                    </a:cubicBezTo>
                    <a:cubicBezTo>
                      <a:pt x="59" y="23"/>
                      <a:pt x="55" y="20"/>
                      <a:pt x="49" y="19"/>
                    </a:cubicBezTo>
                    <a:cubicBezTo>
                      <a:pt x="44" y="18"/>
                      <a:pt x="40" y="18"/>
                      <a:pt x="36" y="15"/>
                    </a:cubicBezTo>
                    <a:cubicBezTo>
                      <a:pt x="33" y="12"/>
                      <a:pt x="30" y="7"/>
                      <a:pt x="25" y="6"/>
                    </a:cubicBezTo>
                    <a:cubicBezTo>
                      <a:pt x="22" y="6"/>
                      <a:pt x="19" y="8"/>
                      <a:pt x="16" y="7"/>
                    </a:cubicBezTo>
                    <a:cubicBezTo>
                      <a:pt x="13" y="6"/>
                      <a:pt x="11" y="3"/>
                      <a:pt x="8" y="2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26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6" name="Freeform 422">
                <a:extLst>
                  <a:ext uri="{FF2B5EF4-FFF2-40B4-BE49-F238E27FC236}">
                    <a16:creationId xmlns:a16="http://schemas.microsoft.com/office/drawing/2014/main" id="{CD673191-0260-4E7E-A453-3A5AF97F6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904"/>
                <a:ext cx="118" cy="75"/>
              </a:xfrm>
              <a:custGeom>
                <a:avLst/>
                <a:gdLst>
                  <a:gd name="T0" fmla="*/ 0 w 77"/>
                  <a:gd name="T1" fmla="*/ 0 h 49"/>
                  <a:gd name="T2" fmla="*/ 169 w 77"/>
                  <a:gd name="T3" fmla="*/ 49 h 49"/>
                  <a:gd name="T4" fmla="*/ 248 w 77"/>
                  <a:gd name="T5" fmla="*/ 103 h 49"/>
                  <a:gd name="T6" fmla="*/ 277 w 77"/>
                  <a:gd name="T7" fmla="*/ 176 h 49"/>
                  <a:gd name="T8" fmla="*/ 251 w 77"/>
                  <a:gd name="T9" fmla="*/ 141 h 49"/>
                  <a:gd name="T10" fmla="*/ 216 w 77"/>
                  <a:gd name="T11" fmla="*/ 103 h 49"/>
                  <a:gd name="T12" fmla="*/ 173 w 77"/>
                  <a:gd name="T13" fmla="*/ 67 h 49"/>
                  <a:gd name="T14" fmla="*/ 133 w 77"/>
                  <a:gd name="T15" fmla="*/ 49 h 49"/>
                  <a:gd name="T16" fmla="*/ 8 w 77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49">
                    <a:moveTo>
                      <a:pt x="0" y="0"/>
                    </a:moveTo>
                    <a:cubicBezTo>
                      <a:pt x="16" y="3"/>
                      <a:pt x="34" y="4"/>
                      <a:pt x="47" y="14"/>
                    </a:cubicBezTo>
                    <a:cubicBezTo>
                      <a:pt x="54" y="20"/>
                      <a:pt x="62" y="22"/>
                      <a:pt x="69" y="29"/>
                    </a:cubicBezTo>
                    <a:cubicBezTo>
                      <a:pt x="73" y="34"/>
                      <a:pt x="77" y="42"/>
                      <a:pt x="77" y="49"/>
                    </a:cubicBezTo>
                    <a:cubicBezTo>
                      <a:pt x="75" y="45"/>
                      <a:pt x="73" y="42"/>
                      <a:pt x="70" y="39"/>
                    </a:cubicBezTo>
                    <a:cubicBezTo>
                      <a:pt x="67" y="35"/>
                      <a:pt x="64" y="33"/>
                      <a:pt x="60" y="29"/>
                    </a:cubicBezTo>
                    <a:cubicBezTo>
                      <a:pt x="56" y="26"/>
                      <a:pt x="52" y="22"/>
                      <a:pt x="48" y="19"/>
                    </a:cubicBezTo>
                    <a:cubicBezTo>
                      <a:pt x="44" y="17"/>
                      <a:pt x="40" y="15"/>
                      <a:pt x="37" y="14"/>
                    </a:cubicBezTo>
                    <a:cubicBezTo>
                      <a:pt x="26" y="8"/>
                      <a:pt x="14" y="1"/>
                      <a:pt x="2" y="0"/>
                    </a:cubicBezTo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7" name="Freeform 423">
                <a:extLst>
                  <a:ext uri="{FF2B5EF4-FFF2-40B4-BE49-F238E27FC236}">
                    <a16:creationId xmlns:a16="http://schemas.microsoft.com/office/drawing/2014/main" id="{F1C943E0-7CB0-46FE-B525-F79084CE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902"/>
                <a:ext cx="105" cy="129"/>
              </a:xfrm>
              <a:custGeom>
                <a:avLst/>
                <a:gdLst>
                  <a:gd name="T0" fmla="*/ 243 w 69"/>
                  <a:gd name="T1" fmla="*/ 8 h 84"/>
                  <a:gd name="T2" fmla="*/ 41 w 69"/>
                  <a:gd name="T3" fmla="*/ 80 h 84"/>
                  <a:gd name="T4" fmla="*/ 8 w 69"/>
                  <a:gd name="T5" fmla="*/ 195 h 84"/>
                  <a:gd name="T6" fmla="*/ 8 w 69"/>
                  <a:gd name="T7" fmla="*/ 304 h 84"/>
                  <a:gd name="T8" fmla="*/ 110 w 69"/>
                  <a:gd name="T9" fmla="*/ 48 h 84"/>
                  <a:gd name="T10" fmla="*/ 243 w 69"/>
                  <a:gd name="T11" fmla="*/ 14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84">
                    <a:moveTo>
                      <a:pt x="69" y="2"/>
                    </a:moveTo>
                    <a:cubicBezTo>
                      <a:pt x="48" y="0"/>
                      <a:pt x="22" y="2"/>
                      <a:pt x="12" y="22"/>
                    </a:cubicBezTo>
                    <a:cubicBezTo>
                      <a:pt x="6" y="33"/>
                      <a:pt x="3" y="43"/>
                      <a:pt x="2" y="54"/>
                    </a:cubicBezTo>
                    <a:cubicBezTo>
                      <a:pt x="0" y="65"/>
                      <a:pt x="2" y="74"/>
                      <a:pt x="2" y="84"/>
                    </a:cubicBezTo>
                    <a:cubicBezTo>
                      <a:pt x="2" y="59"/>
                      <a:pt x="7" y="27"/>
                      <a:pt x="31" y="13"/>
                    </a:cubicBezTo>
                    <a:cubicBezTo>
                      <a:pt x="43" y="5"/>
                      <a:pt x="56" y="4"/>
                      <a:pt x="69" y="4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8" name="Freeform 424">
                <a:extLst>
                  <a:ext uri="{FF2B5EF4-FFF2-40B4-BE49-F238E27FC236}">
                    <a16:creationId xmlns:a16="http://schemas.microsoft.com/office/drawing/2014/main" id="{923B4CDD-93FC-4A88-9683-3544C47EF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875"/>
                <a:ext cx="104" cy="116"/>
              </a:xfrm>
              <a:custGeom>
                <a:avLst/>
                <a:gdLst>
                  <a:gd name="T0" fmla="*/ 243 w 68"/>
                  <a:gd name="T1" fmla="*/ 0 h 76"/>
                  <a:gd name="T2" fmla="*/ 80 w 68"/>
                  <a:gd name="T3" fmla="*/ 41 h 76"/>
                  <a:gd name="T4" fmla="*/ 8 w 68"/>
                  <a:gd name="T5" fmla="*/ 270 h 76"/>
                  <a:gd name="T6" fmla="*/ 18 w 68"/>
                  <a:gd name="T7" fmla="*/ 209 h 76"/>
                  <a:gd name="T8" fmla="*/ 35 w 68"/>
                  <a:gd name="T9" fmla="*/ 150 h 76"/>
                  <a:gd name="T10" fmla="*/ 96 w 68"/>
                  <a:gd name="T11" fmla="*/ 56 h 76"/>
                  <a:gd name="T12" fmla="*/ 243 w 68"/>
                  <a:gd name="T13" fmla="*/ 8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76">
                    <a:moveTo>
                      <a:pt x="68" y="0"/>
                    </a:moveTo>
                    <a:cubicBezTo>
                      <a:pt x="53" y="1"/>
                      <a:pt x="34" y="1"/>
                      <a:pt x="22" y="12"/>
                    </a:cubicBezTo>
                    <a:cubicBezTo>
                      <a:pt x="4" y="28"/>
                      <a:pt x="0" y="53"/>
                      <a:pt x="2" y="76"/>
                    </a:cubicBezTo>
                    <a:cubicBezTo>
                      <a:pt x="1" y="71"/>
                      <a:pt x="4" y="64"/>
                      <a:pt x="5" y="59"/>
                    </a:cubicBezTo>
                    <a:cubicBezTo>
                      <a:pt x="6" y="53"/>
                      <a:pt x="8" y="47"/>
                      <a:pt x="10" y="42"/>
                    </a:cubicBezTo>
                    <a:cubicBezTo>
                      <a:pt x="14" y="32"/>
                      <a:pt x="19" y="23"/>
                      <a:pt x="27" y="16"/>
                    </a:cubicBezTo>
                    <a:cubicBezTo>
                      <a:pt x="38" y="6"/>
                      <a:pt x="54" y="4"/>
                      <a:pt x="68" y="2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9" name="Freeform 425">
                <a:extLst>
                  <a:ext uri="{FF2B5EF4-FFF2-40B4-BE49-F238E27FC236}">
                    <a16:creationId xmlns:a16="http://schemas.microsoft.com/office/drawing/2014/main" id="{9F1FEA79-A8AB-479D-9E70-3D74E374C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919"/>
                <a:ext cx="53" cy="78"/>
              </a:xfrm>
              <a:custGeom>
                <a:avLst/>
                <a:gdLst>
                  <a:gd name="T0" fmla="*/ 117 w 35"/>
                  <a:gd name="T1" fmla="*/ 14 h 51"/>
                  <a:gd name="T2" fmla="*/ 32 w 35"/>
                  <a:gd name="T3" fmla="*/ 66 h 51"/>
                  <a:gd name="T4" fmla="*/ 8 w 35"/>
                  <a:gd name="T5" fmla="*/ 182 h 51"/>
                  <a:gd name="T6" fmla="*/ 8 w 35"/>
                  <a:gd name="T7" fmla="*/ 101 h 51"/>
                  <a:gd name="T8" fmla="*/ 39 w 35"/>
                  <a:gd name="T9" fmla="*/ 28 h 51"/>
                  <a:gd name="T10" fmla="*/ 121 w 35"/>
                  <a:gd name="T11" fmla="*/ 12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1">
                    <a:moveTo>
                      <a:pt x="34" y="4"/>
                    </a:moveTo>
                    <a:cubicBezTo>
                      <a:pt x="25" y="0"/>
                      <a:pt x="13" y="12"/>
                      <a:pt x="9" y="18"/>
                    </a:cubicBezTo>
                    <a:cubicBezTo>
                      <a:pt x="4" y="27"/>
                      <a:pt x="2" y="40"/>
                      <a:pt x="2" y="51"/>
                    </a:cubicBezTo>
                    <a:cubicBezTo>
                      <a:pt x="3" y="43"/>
                      <a:pt x="0" y="36"/>
                      <a:pt x="2" y="28"/>
                    </a:cubicBezTo>
                    <a:cubicBezTo>
                      <a:pt x="4" y="20"/>
                      <a:pt x="6" y="14"/>
                      <a:pt x="11" y="8"/>
                    </a:cubicBezTo>
                    <a:cubicBezTo>
                      <a:pt x="18" y="1"/>
                      <a:pt x="26" y="2"/>
                      <a:pt x="35" y="3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0" name="Freeform 426">
                <a:extLst>
                  <a:ext uri="{FF2B5EF4-FFF2-40B4-BE49-F238E27FC236}">
                    <a16:creationId xmlns:a16="http://schemas.microsoft.com/office/drawing/2014/main" id="{FEC25FBA-D37D-4654-8A85-62C6EF7A7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948"/>
                <a:ext cx="49" cy="71"/>
              </a:xfrm>
              <a:custGeom>
                <a:avLst/>
                <a:gdLst>
                  <a:gd name="T0" fmla="*/ 115 w 32"/>
                  <a:gd name="T1" fmla="*/ 0 h 46"/>
                  <a:gd name="T2" fmla="*/ 75 w 32"/>
                  <a:gd name="T3" fmla="*/ 12 h 46"/>
                  <a:gd name="T4" fmla="*/ 35 w 32"/>
                  <a:gd name="T5" fmla="*/ 48 h 46"/>
                  <a:gd name="T6" fmla="*/ 8 w 32"/>
                  <a:gd name="T7" fmla="*/ 170 h 46"/>
                  <a:gd name="T8" fmla="*/ 5 w 32"/>
                  <a:gd name="T9" fmla="*/ 102 h 46"/>
                  <a:gd name="T10" fmla="*/ 32 w 32"/>
                  <a:gd name="T11" fmla="*/ 45 h 46"/>
                  <a:gd name="T12" fmla="*/ 107 w 32"/>
                  <a:gd name="T13" fmla="*/ 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6">
                    <a:moveTo>
                      <a:pt x="32" y="0"/>
                    </a:moveTo>
                    <a:cubicBezTo>
                      <a:pt x="29" y="1"/>
                      <a:pt x="24" y="2"/>
                      <a:pt x="21" y="3"/>
                    </a:cubicBezTo>
                    <a:cubicBezTo>
                      <a:pt x="16" y="5"/>
                      <a:pt x="12" y="9"/>
                      <a:pt x="10" y="13"/>
                    </a:cubicBezTo>
                    <a:cubicBezTo>
                      <a:pt x="4" y="23"/>
                      <a:pt x="2" y="35"/>
                      <a:pt x="2" y="46"/>
                    </a:cubicBezTo>
                    <a:cubicBezTo>
                      <a:pt x="1" y="40"/>
                      <a:pt x="0" y="34"/>
                      <a:pt x="1" y="28"/>
                    </a:cubicBezTo>
                    <a:cubicBezTo>
                      <a:pt x="2" y="22"/>
                      <a:pt x="5" y="17"/>
                      <a:pt x="9" y="12"/>
                    </a:cubicBezTo>
                    <a:cubicBezTo>
                      <a:pt x="14" y="5"/>
                      <a:pt x="21" y="1"/>
                      <a:pt x="30" y="1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1" name="Freeform 427">
                <a:extLst>
                  <a:ext uri="{FF2B5EF4-FFF2-40B4-BE49-F238E27FC236}">
                    <a16:creationId xmlns:a16="http://schemas.microsoft.com/office/drawing/2014/main" id="{F0841134-2022-4930-8514-91C25421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1697"/>
                <a:ext cx="400" cy="106"/>
              </a:xfrm>
              <a:custGeom>
                <a:avLst/>
                <a:gdLst>
                  <a:gd name="T0" fmla="*/ 0 w 261"/>
                  <a:gd name="T1" fmla="*/ 203 h 69"/>
                  <a:gd name="T2" fmla="*/ 204 w 261"/>
                  <a:gd name="T3" fmla="*/ 181 h 69"/>
                  <a:gd name="T4" fmla="*/ 435 w 261"/>
                  <a:gd name="T5" fmla="*/ 114 h 69"/>
                  <a:gd name="T6" fmla="*/ 939 w 261"/>
                  <a:gd name="T7" fmla="*/ 0 h 69"/>
                  <a:gd name="T8" fmla="*/ 935 w 261"/>
                  <a:gd name="T9" fmla="*/ 34 h 69"/>
                  <a:gd name="T10" fmla="*/ 380 w 261"/>
                  <a:gd name="T11" fmla="*/ 155 h 69"/>
                  <a:gd name="T12" fmla="*/ 141 w 261"/>
                  <a:gd name="T13" fmla="*/ 224 h 69"/>
                  <a:gd name="T14" fmla="*/ 0 w 261"/>
                  <a:gd name="T15" fmla="*/ 203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1" h="69">
                    <a:moveTo>
                      <a:pt x="0" y="56"/>
                    </a:moveTo>
                    <a:cubicBezTo>
                      <a:pt x="0" y="56"/>
                      <a:pt x="39" y="55"/>
                      <a:pt x="57" y="50"/>
                    </a:cubicBezTo>
                    <a:cubicBezTo>
                      <a:pt x="76" y="44"/>
                      <a:pt x="110" y="31"/>
                      <a:pt x="121" y="31"/>
                    </a:cubicBezTo>
                    <a:cubicBezTo>
                      <a:pt x="132" y="30"/>
                      <a:pt x="261" y="0"/>
                      <a:pt x="261" y="0"/>
                    </a:cubicBezTo>
                    <a:cubicBezTo>
                      <a:pt x="260" y="9"/>
                      <a:pt x="260" y="9"/>
                      <a:pt x="260" y="9"/>
                    </a:cubicBezTo>
                    <a:cubicBezTo>
                      <a:pt x="106" y="43"/>
                      <a:pt x="106" y="43"/>
                      <a:pt x="106" y="43"/>
                    </a:cubicBezTo>
                    <a:cubicBezTo>
                      <a:pt x="106" y="43"/>
                      <a:pt x="45" y="58"/>
                      <a:pt x="39" y="62"/>
                    </a:cubicBezTo>
                    <a:cubicBezTo>
                      <a:pt x="33" y="65"/>
                      <a:pt x="0" y="69"/>
                      <a:pt x="0" y="56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2" name="Freeform 428">
                <a:extLst>
                  <a:ext uri="{FF2B5EF4-FFF2-40B4-BE49-F238E27FC236}">
                    <a16:creationId xmlns:a16="http://schemas.microsoft.com/office/drawing/2014/main" id="{D63FEAD8-C760-4117-9559-126CB1543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619"/>
                <a:ext cx="438" cy="126"/>
              </a:xfrm>
              <a:custGeom>
                <a:avLst/>
                <a:gdLst>
                  <a:gd name="T0" fmla="*/ 35 w 286"/>
                  <a:gd name="T1" fmla="*/ 229 h 82"/>
                  <a:gd name="T2" fmla="*/ 96 w 286"/>
                  <a:gd name="T3" fmla="*/ 238 h 82"/>
                  <a:gd name="T4" fmla="*/ 317 w 286"/>
                  <a:gd name="T5" fmla="*/ 137 h 82"/>
                  <a:gd name="T6" fmla="*/ 940 w 286"/>
                  <a:gd name="T7" fmla="*/ 0 h 82"/>
                  <a:gd name="T8" fmla="*/ 1028 w 286"/>
                  <a:gd name="T9" fmla="*/ 48 h 82"/>
                  <a:gd name="T10" fmla="*/ 962 w 286"/>
                  <a:gd name="T11" fmla="*/ 94 h 82"/>
                  <a:gd name="T12" fmla="*/ 847 w 286"/>
                  <a:gd name="T13" fmla="*/ 89 h 82"/>
                  <a:gd name="T14" fmla="*/ 297 w 286"/>
                  <a:gd name="T15" fmla="*/ 217 h 82"/>
                  <a:gd name="T16" fmla="*/ 49 w 286"/>
                  <a:gd name="T17" fmla="*/ 283 h 82"/>
                  <a:gd name="T18" fmla="*/ 35 w 286"/>
                  <a:gd name="T19" fmla="*/ 229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6" h="82">
                    <a:moveTo>
                      <a:pt x="10" y="63"/>
                    </a:move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76" y="41"/>
                      <a:pt x="88" y="38"/>
                    </a:cubicBezTo>
                    <a:cubicBezTo>
                      <a:pt x="99" y="35"/>
                      <a:pt x="262" y="0"/>
                      <a:pt x="262" y="0"/>
                    </a:cubicBezTo>
                    <a:cubicBezTo>
                      <a:pt x="286" y="13"/>
                      <a:pt x="286" y="13"/>
                      <a:pt x="286" y="13"/>
                    </a:cubicBezTo>
                    <a:cubicBezTo>
                      <a:pt x="286" y="13"/>
                      <a:pt x="267" y="19"/>
                      <a:pt x="268" y="26"/>
                    </a:cubicBezTo>
                    <a:cubicBezTo>
                      <a:pt x="268" y="26"/>
                      <a:pt x="248" y="21"/>
                      <a:pt x="236" y="25"/>
                    </a:cubicBezTo>
                    <a:cubicBezTo>
                      <a:pt x="224" y="29"/>
                      <a:pt x="115" y="51"/>
                      <a:pt x="83" y="60"/>
                    </a:cubicBezTo>
                    <a:cubicBezTo>
                      <a:pt x="51" y="68"/>
                      <a:pt x="28" y="82"/>
                      <a:pt x="14" y="78"/>
                    </a:cubicBezTo>
                    <a:cubicBezTo>
                      <a:pt x="0" y="74"/>
                      <a:pt x="3" y="71"/>
                      <a:pt x="10" y="63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3" name="Freeform 429">
                <a:extLst>
                  <a:ext uri="{FF2B5EF4-FFF2-40B4-BE49-F238E27FC236}">
                    <a16:creationId xmlns:a16="http://schemas.microsoft.com/office/drawing/2014/main" id="{63B64940-1BAF-46C6-A0E7-897FC8E93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806"/>
                <a:ext cx="211" cy="538"/>
              </a:xfrm>
              <a:custGeom>
                <a:avLst/>
                <a:gdLst>
                  <a:gd name="T0" fmla="*/ 468 w 138"/>
                  <a:gd name="T1" fmla="*/ 0 h 351"/>
                  <a:gd name="T2" fmla="*/ 67 w 138"/>
                  <a:gd name="T3" fmla="*/ 900 h 351"/>
                  <a:gd name="T4" fmla="*/ 21 w 138"/>
                  <a:gd name="T5" fmla="*/ 1150 h 351"/>
                  <a:gd name="T6" fmla="*/ 21 w 138"/>
                  <a:gd name="T7" fmla="*/ 1265 h 351"/>
                  <a:gd name="T8" fmla="*/ 47 w 138"/>
                  <a:gd name="T9" fmla="*/ 1265 h 351"/>
                  <a:gd name="T10" fmla="*/ 96 w 138"/>
                  <a:gd name="T11" fmla="*/ 907 h 351"/>
                  <a:gd name="T12" fmla="*/ 494 w 138"/>
                  <a:gd name="T13" fmla="*/ 5 h 351"/>
                  <a:gd name="T14" fmla="*/ 468 w 138"/>
                  <a:gd name="T15" fmla="*/ 0 h 3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8" h="351">
                    <a:moveTo>
                      <a:pt x="131" y="0"/>
                    </a:moveTo>
                    <a:cubicBezTo>
                      <a:pt x="19" y="250"/>
                      <a:pt x="19" y="250"/>
                      <a:pt x="19" y="250"/>
                    </a:cubicBezTo>
                    <a:cubicBezTo>
                      <a:pt x="19" y="250"/>
                      <a:pt x="4" y="291"/>
                      <a:pt x="6" y="319"/>
                    </a:cubicBezTo>
                    <a:cubicBezTo>
                      <a:pt x="8" y="346"/>
                      <a:pt x="6" y="351"/>
                      <a:pt x="6" y="351"/>
                    </a:cubicBezTo>
                    <a:cubicBezTo>
                      <a:pt x="13" y="351"/>
                      <a:pt x="13" y="351"/>
                      <a:pt x="13" y="351"/>
                    </a:cubicBezTo>
                    <a:cubicBezTo>
                      <a:pt x="13" y="351"/>
                      <a:pt x="0" y="310"/>
                      <a:pt x="27" y="252"/>
                    </a:cubicBezTo>
                    <a:cubicBezTo>
                      <a:pt x="53" y="194"/>
                      <a:pt x="138" y="1"/>
                      <a:pt x="138" y="1"/>
                    </a:cubicBez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4" name="Freeform 430">
                <a:extLst>
                  <a:ext uri="{FF2B5EF4-FFF2-40B4-BE49-F238E27FC236}">
                    <a16:creationId xmlns:a16="http://schemas.microsoft.com/office/drawing/2014/main" id="{B1F99A20-91B5-4FF6-BE48-ED3375F34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821"/>
                <a:ext cx="172" cy="369"/>
              </a:xfrm>
              <a:custGeom>
                <a:avLst/>
                <a:gdLst>
                  <a:gd name="T0" fmla="*/ 172 w 172"/>
                  <a:gd name="T1" fmla="*/ 0 h 369"/>
                  <a:gd name="T2" fmla="*/ 3 w 172"/>
                  <a:gd name="T3" fmla="*/ 369 h 369"/>
                  <a:gd name="T4" fmla="*/ 0 w 172"/>
                  <a:gd name="T5" fmla="*/ 348 h 369"/>
                  <a:gd name="T6" fmla="*/ 172 w 172"/>
                  <a:gd name="T7" fmla="*/ 0 h 3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2" h="369">
                    <a:moveTo>
                      <a:pt x="172" y="0"/>
                    </a:moveTo>
                    <a:lnTo>
                      <a:pt x="3" y="369"/>
                    </a:lnTo>
                    <a:lnTo>
                      <a:pt x="0" y="348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5" name="Freeform 431">
                <a:extLst>
                  <a:ext uri="{FF2B5EF4-FFF2-40B4-BE49-F238E27FC236}">
                    <a16:creationId xmlns:a16="http://schemas.microsoft.com/office/drawing/2014/main" id="{26424F48-8900-49B3-85C1-DB77520A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809"/>
                <a:ext cx="161" cy="365"/>
              </a:xfrm>
              <a:custGeom>
                <a:avLst/>
                <a:gdLst>
                  <a:gd name="T0" fmla="*/ 379 w 105"/>
                  <a:gd name="T1" fmla="*/ 0 h 238"/>
                  <a:gd name="T2" fmla="*/ 0 w 105"/>
                  <a:gd name="T3" fmla="*/ 859 h 238"/>
                  <a:gd name="T4" fmla="*/ 379 w 105"/>
                  <a:gd name="T5" fmla="*/ 0 h 2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238">
                    <a:moveTo>
                      <a:pt x="105" y="0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60" y="120"/>
                      <a:pt x="1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6" name="Freeform 432">
                <a:extLst>
                  <a:ext uri="{FF2B5EF4-FFF2-40B4-BE49-F238E27FC236}">
                    <a16:creationId xmlns:a16="http://schemas.microsoft.com/office/drawing/2014/main" id="{9D1E454E-A8E0-4F7B-B5D7-739B7C3F1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333"/>
                <a:ext cx="54" cy="20"/>
              </a:xfrm>
              <a:custGeom>
                <a:avLst/>
                <a:gdLst>
                  <a:gd name="T0" fmla="*/ 0 w 35"/>
                  <a:gd name="T1" fmla="*/ 34 h 13"/>
                  <a:gd name="T2" fmla="*/ 19 w 35"/>
                  <a:gd name="T3" fmla="*/ 40 h 13"/>
                  <a:gd name="T4" fmla="*/ 52 w 35"/>
                  <a:gd name="T5" fmla="*/ 48 h 13"/>
                  <a:gd name="T6" fmla="*/ 83 w 35"/>
                  <a:gd name="T7" fmla="*/ 40 h 13"/>
                  <a:gd name="T8" fmla="*/ 110 w 35"/>
                  <a:gd name="T9" fmla="*/ 34 h 13"/>
                  <a:gd name="T10" fmla="*/ 123 w 35"/>
                  <a:gd name="T11" fmla="*/ 0 h 13"/>
                  <a:gd name="T12" fmla="*/ 96 w 35"/>
                  <a:gd name="T13" fmla="*/ 14 h 13"/>
                  <a:gd name="T14" fmla="*/ 52 w 35"/>
                  <a:gd name="T15" fmla="*/ 26 h 13"/>
                  <a:gd name="T16" fmla="*/ 5 w 35"/>
                  <a:gd name="T17" fmla="*/ 14 h 13"/>
                  <a:gd name="T18" fmla="*/ 5 w 35"/>
                  <a:gd name="T19" fmla="*/ 28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13">
                    <a:moveTo>
                      <a:pt x="0" y="9"/>
                    </a:moveTo>
                    <a:cubicBezTo>
                      <a:pt x="2" y="9"/>
                      <a:pt x="3" y="10"/>
                      <a:pt x="5" y="11"/>
                    </a:cubicBezTo>
                    <a:cubicBezTo>
                      <a:pt x="8" y="12"/>
                      <a:pt x="11" y="12"/>
                      <a:pt x="14" y="13"/>
                    </a:cubicBezTo>
                    <a:cubicBezTo>
                      <a:pt x="17" y="13"/>
                      <a:pt x="20" y="12"/>
                      <a:pt x="23" y="11"/>
                    </a:cubicBezTo>
                    <a:cubicBezTo>
                      <a:pt x="25" y="11"/>
                      <a:pt x="28" y="11"/>
                      <a:pt x="30" y="9"/>
                    </a:cubicBezTo>
                    <a:cubicBezTo>
                      <a:pt x="33" y="7"/>
                      <a:pt x="35" y="3"/>
                      <a:pt x="34" y="0"/>
                    </a:cubicBezTo>
                    <a:cubicBezTo>
                      <a:pt x="31" y="1"/>
                      <a:pt x="29" y="3"/>
                      <a:pt x="26" y="4"/>
                    </a:cubicBezTo>
                    <a:cubicBezTo>
                      <a:pt x="22" y="6"/>
                      <a:pt x="18" y="7"/>
                      <a:pt x="14" y="7"/>
                    </a:cubicBezTo>
                    <a:cubicBezTo>
                      <a:pt x="9" y="7"/>
                      <a:pt x="4" y="8"/>
                      <a:pt x="1" y="4"/>
                    </a:cubicBezTo>
                    <a:cubicBezTo>
                      <a:pt x="1" y="5"/>
                      <a:pt x="0" y="7"/>
                      <a:pt x="1" y="8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7" name="Freeform 433">
                <a:extLst>
                  <a:ext uri="{FF2B5EF4-FFF2-40B4-BE49-F238E27FC236}">
                    <a16:creationId xmlns:a16="http://schemas.microsoft.com/office/drawing/2014/main" id="{B1516C19-785C-49D3-AE1A-461A57564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330"/>
                <a:ext cx="34" cy="66"/>
              </a:xfrm>
              <a:custGeom>
                <a:avLst/>
                <a:gdLst>
                  <a:gd name="T0" fmla="*/ 14 w 22"/>
                  <a:gd name="T1" fmla="*/ 14 h 43"/>
                  <a:gd name="T2" fmla="*/ 66 w 22"/>
                  <a:gd name="T3" fmla="*/ 83 h 43"/>
                  <a:gd name="T4" fmla="*/ 36 w 22"/>
                  <a:gd name="T5" fmla="*/ 150 h 43"/>
                  <a:gd name="T6" fmla="*/ 0 w 22"/>
                  <a:gd name="T7" fmla="*/ 21 h 43"/>
                  <a:gd name="T8" fmla="*/ 14 w 22"/>
                  <a:gd name="T9" fmla="*/ 18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43">
                    <a:moveTo>
                      <a:pt x="4" y="4"/>
                    </a:moveTo>
                    <a:cubicBezTo>
                      <a:pt x="13" y="0"/>
                      <a:pt x="18" y="17"/>
                      <a:pt x="18" y="23"/>
                    </a:cubicBezTo>
                    <a:cubicBezTo>
                      <a:pt x="19" y="32"/>
                      <a:pt x="22" y="43"/>
                      <a:pt x="10" y="42"/>
                    </a:cubicBezTo>
                    <a:cubicBezTo>
                      <a:pt x="11" y="29"/>
                      <a:pt x="16" y="10"/>
                      <a:pt x="0" y="6"/>
                    </a:cubicBezTo>
                    <a:cubicBezTo>
                      <a:pt x="1" y="4"/>
                      <a:pt x="2" y="5"/>
                      <a:pt x="4" y="5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8" name="Freeform 434">
                <a:extLst>
                  <a:ext uri="{FF2B5EF4-FFF2-40B4-BE49-F238E27FC236}">
                    <a16:creationId xmlns:a16="http://schemas.microsoft.com/office/drawing/2014/main" id="{7B3C5A46-283E-4061-8728-2A0C6D1D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826"/>
                <a:ext cx="30" cy="32"/>
              </a:xfrm>
              <a:custGeom>
                <a:avLst/>
                <a:gdLst>
                  <a:gd name="T0" fmla="*/ 5 w 19"/>
                  <a:gd name="T1" fmla="*/ 70 h 21"/>
                  <a:gd name="T2" fmla="*/ 74 w 19"/>
                  <a:gd name="T3" fmla="*/ 56 h 21"/>
                  <a:gd name="T4" fmla="*/ 74 w 19"/>
                  <a:gd name="T5" fmla="*/ 0 h 21"/>
                  <a:gd name="T6" fmla="*/ 8 w 19"/>
                  <a:gd name="T7" fmla="*/ 14 h 21"/>
                  <a:gd name="T8" fmla="*/ 8 w 19"/>
                  <a:gd name="T9" fmla="*/ 7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1" y="20"/>
                    </a:moveTo>
                    <a:cubicBezTo>
                      <a:pt x="3" y="18"/>
                      <a:pt x="16" y="15"/>
                      <a:pt x="19" y="16"/>
                    </a:cubicBezTo>
                    <a:cubicBezTo>
                      <a:pt x="19" y="11"/>
                      <a:pt x="19" y="5"/>
                      <a:pt x="19" y="0"/>
                    </a:cubicBezTo>
                    <a:cubicBezTo>
                      <a:pt x="15" y="3"/>
                      <a:pt x="5" y="0"/>
                      <a:pt x="2" y="4"/>
                    </a:cubicBezTo>
                    <a:cubicBezTo>
                      <a:pt x="0" y="6"/>
                      <a:pt x="1" y="18"/>
                      <a:pt x="2" y="21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9" name="Freeform 435">
                <a:extLst>
                  <a:ext uri="{FF2B5EF4-FFF2-40B4-BE49-F238E27FC236}">
                    <a16:creationId xmlns:a16="http://schemas.microsoft.com/office/drawing/2014/main" id="{0087E618-5331-4375-BB1B-1DE6058A9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719"/>
                <a:ext cx="14" cy="99"/>
              </a:xfrm>
              <a:custGeom>
                <a:avLst/>
                <a:gdLst>
                  <a:gd name="T0" fmla="*/ 12 w 9"/>
                  <a:gd name="T1" fmla="*/ 8 h 65"/>
                  <a:gd name="T2" fmla="*/ 12 w 9"/>
                  <a:gd name="T3" fmla="*/ 35 h 65"/>
                  <a:gd name="T4" fmla="*/ 19 w 9"/>
                  <a:gd name="T5" fmla="*/ 128 h 65"/>
                  <a:gd name="T6" fmla="*/ 26 w 9"/>
                  <a:gd name="T7" fmla="*/ 230 h 65"/>
                  <a:gd name="T8" fmla="*/ 14 w 9"/>
                  <a:gd name="T9" fmla="*/ 8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5">
                    <a:moveTo>
                      <a:pt x="3" y="2"/>
                    </a:moveTo>
                    <a:cubicBezTo>
                      <a:pt x="0" y="0"/>
                      <a:pt x="2" y="7"/>
                      <a:pt x="3" y="10"/>
                    </a:cubicBezTo>
                    <a:cubicBezTo>
                      <a:pt x="3" y="19"/>
                      <a:pt x="3" y="27"/>
                      <a:pt x="5" y="36"/>
                    </a:cubicBezTo>
                    <a:cubicBezTo>
                      <a:pt x="6" y="46"/>
                      <a:pt x="7" y="56"/>
                      <a:pt x="7" y="65"/>
                    </a:cubicBezTo>
                    <a:cubicBezTo>
                      <a:pt x="9" y="44"/>
                      <a:pt x="4" y="23"/>
                      <a:pt x="4" y="2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0" name="Freeform 436">
                <a:extLst>
                  <a:ext uri="{FF2B5EF4-FFF2-40B4-BE49-F238E27FC236}">
                    <a16:creationId xmlns:a16="http://schemas.microsoft.com/office/drawing/2014/main" id="{E9D84A84-FDF3-4F1C-8F3F-B8C77A25B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46"/>
                <a:ext cx="173" cy="385"/>
              </a:xfrm>
              <a:custGeom>
                <a:avLst/>
                <a:gdLst>
                  <a:gd name="T0" fmla="*/ 372 w 113"/>
                  <a:gd name="T1" fmla="*/ 5 h 251"/>
                  <a:gd name="T2" fmla="*/ 54 w 113"/>
                  <a:gd name="T3" fmla="*/ 709 h 251"/>
                  <a:gd name="T4" fmla="*/ 12 w 113"/>
                  <a:gd name="T5" fmla="*/ 907 h 251"/>
                  <a:gd name="T6" fmla="*/ 40 w 113"/>
                  <a:gd name="T7" fmla="*/ 907 h 251"/>
                  <a:gd name="T8" fmla="*/ 89 w 113"/>
                  <a:gd name="T9" fmla="*/ 693 h 251"/>
                  <a:gd name="T10" fmla="*/ 406 w 113"/>
                  <a:gd name="T11" fmla="*/ 0 h 251"/>
                  <a:gd name="T12" fmla="*/ 372 w 113"/>
                  <a:gd name="T13" fmla="*/ 5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3" h="251">
                    <a:moveTo>
                      <a:pt x="104" y="1"/>
                    </a:moveTo>
                    <a:cubicBezTo>
                      <a:pt x="15" y="196"/>
                      <a:pt x="15" y="196"/>
                      <a:pt x="15" y="196"/>
                    </a:cubicBezTo>
                    <a:cubicBezTo>
                      <a:pt x="15" y="196"/>
                      <a:pt x="0" y="226"/>
                      <a:pt x="3" y="251"/>
                    </a:cubicBezTo>
                    <a:cubicBezTo>
                      <a:pt x="11" y="251"/>
                      <a:pt x="11" y="251"/>
                      <a:pt x="11" y="251"/>
                    </a:cubicBezTo>
                    <a:cubicBezTo>
                      <a:pt x="11" y="251"/>
                      <a:pt x="9" y="214"/>
                      <a:pt x="25" y="192"/>
                    </a:cubicBezTo>
                    <a:cubicBezTo>
                      <a:pt x="42" y="170"/>
                      <a:pt x="113" y="0"/>
                      <a:pt x="113" y="0"/>
                    </a:cubicBezTo>
                    <a:lnTo>
                      <a:pt x="104" y="1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1" name="Freeform 437">
                <a:extLst>
                  <a:ext uri="{FF2B5EF4-FFF2-40B4-BE49-F238E27FC236}">
                    <a16:creationId xmlns:a16="http://schemas.microsoft.com/office/drawing/2014/main" id="{B881B357-6DB6-4E2E-9E7B-DB7ED347C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1762"/>
                <a:ext cx="147" cy="286"/>
              </a:xfrm>
              <a:custGeom>
                <a:avLst/>
                <a:gdLst>
                  <a:gd name="T0" fmla="*/ 345 w 96"/>
                  <a:gd name="T1" fmla="*/ 0 h 187"/>
                  <a:gd name="T2" fmla="*/ 0 w 96"/>
                  <a:gd name="T3" fmla="*/ 668 h 187"/>
                  <a:gd name="T4" fmla="*/ 345 w 96"/>
                  <a:gd name="T5" fmla="*/ 0 h 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187">
                    <a:moveTo>
                      <a:pt x="96" y="0"/>
                    </a:moveTo>
                    <a:cubicBezTo>
                      <a:pt x="0" y="187"/>
                      <a:pt x="0" y="187"/>
                      <a:pt x="0" y="187"/>
                    </a:cubicBezTo>
                    <a:cubicBezTo>
                      <a:pt x="0" y="187"/>
                      <a:pt x="72" y="24"/>
                      <a:pt x="96" y="0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2" name="Freeform 438">
                <a:extLst>
                  <a:ext uri="{FF2B5EF4-FFF2-40B4-BE49-F238E27FC236}">
                    <a16:creationId xmlns:a16="http://schemas.microsoft.com/office/drawing/2014/main" id="{BFDE45CB-D879-4082-BDF6-A9FA387C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754"/>
                <a:ext cx="141" cy="305"/>
              </a:xfrm>
              <a:custGeom>
                <a:avLst/>
                <a:gdLst>
                  <a:gd name="T0" fmla="*/ 331 w 92"/>
                  <a:gd name="T1" fmla="*/ 0 h 199"/>
                  <a:gd name="T2" fmla="*/ 0 w 92"/>
                  <a:gd name="T3" fmla="*/ 716 h 199"/>
                  <a:gd name="T4" fmla="*/ 331 w 92"/>
                  <a:gd name="T5" fmla="*/ 0 h 1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99">
                    <a:moveTo>
                      <a:pt x="92" y="0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0" y="199"/>
                      <a:pt x="81" y="39"/>
                      <a:pt x="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3" name="Freeform 439">
                <a:extLst>
                  <a:ext uri="{FF2B5EF4-FFF2-40B4-BE49-F238E27FC236}">
                    <a16:creationId xmlns:a16="http://schemas.microsoft.com/office/drawing/2014/main" id="{59108887-C3E0-434E-BE9A-5F33D7384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1645"/>
                <a:ext cx="28" cy="29"/>
              </a:xfrm>
              <a:custGeom>
                <a:avLst/>
                <a:gdLst>
                  <a:gd name="T0" fmla="*/ 19 w 18"/>
                  <a:gd name="T1" fmla="*/ 0 h 19"/>
                  <a:gd name="T2" fmla="*/ 68 w 18"/>
                  <a:gd name="T3" fmla="*/ 67 h 19"/>
                  <a:gd name="T4" fmla="*/ 0 w 18"/>
                  <a:gd name="T5" fmla="*/ 18 h 19"/>
                  <a:gd name="T6" fmla="*/ 22 w 18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5" y="0"/>
                    </a:moveTo>
                    <a:cubicBezTo>
                      <a:pt x="17" y="3"/>
                      <a:pt x="18" y="8"/>
                      <a:pt x="18" y="19"/>
                    </a:cubicBezTo>
                    <a:cubicBezTo>
                      <a:pt x="11" y="15"/>
                      <a:pt x="6" y="10"/>
                      <a:pt x="0" y="5"/>
                    </a:cubicBezTo>
                    <a:cubicBezTo>
                      <a:pt x="1" y="3"/>
                      <a:pt x="3" y="0"/>
                      <a:pt x="6" y="0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4" name="Freeform 440">
                <a:extLst>
                  <a:ext uri="{FF2B5EF4-FFF2-40B4-BE49-F238E27FC236}">
                    <a16:creationId xmlns:a16="http://schemas.microsoft.com/office/drawing/2014/main" id="{9F608C44-EDA2-4A54-8D0E-22F38663D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898"/>
                <a:ext cx="84" cy="84"/>
              </a:xfrm>
              <a:custGeom>
                <a:avLst/>
                <a:gdLst>
                  <a:gd name="T0" fmla="*/ 195 w 55"/>
                  <a:gd name="T1" fmla="*/ 12 h 55"/>
                  <a:gd name="T2" fmla="*/ 0 w 55"/>
                  <a:gd name="T3" fmla="*/ 195 h 55"/>
                  <a:gd name="T4" fmla="*/ 195 w 55"/>
                  <a:gd name="T5" fmla="*/ 12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55">
                    <a:moveTo>
                      <a:pt x="55" y="3"/>
                    </a:moveTo>
                    <a:cubicBezTo>
                      <a:pt x="55" y="3"/>
                      <a:pt x="6" y="0"/>
                      <a:pt x="0" y="55"/>
                    </a:cubicBezTo>
                    <a:cubicBezTo>
                      <a:pt x="0" y="55"/>
                      <a:pt x="7" y="8"/>
                      <a:pt x="5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5" name="Freeform 441">
                <a:extLst>
                  <a:ext uri="{FF2B5EF4-FFF2-40B4-BE49-F238E27FC236}">
                    <a16:creationId xmlns:a16="http://schemas.microsoft.com/office/drawing/2014/main" id="{5503827E-40E9-4DBE-8BBF-F7FE92D66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869"/>
                <a:ext cx="80" cy="79"/>
              </a:xfrm>
              <a:custGeom>
                <a:avLst/>
                <a:gdLst>
                  <a:gd name="T0" fmla="*/ 189 w 52"/>
                  <a:gd name="T1" fmla="*/ 18 h 52"/>
                  <a:gd name="T2" fmla="*/ 0 w 52"/>
                  <a:gd name="T3" fmla="*/ 182 h 52"/>
                  <a:gd name="T4" fmla="*/ 189 w 52"/>
                  <a:gd name="T5" fmla="*/ 18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52">
                    <a:moveTo>
                      <a:pt x="52" y="5"/>
                    </a:moveTo>
                    <a:cubicBezTo>
                      <a:pt x="52" y="5"/>
                      <a:pt x="9" y="0"/>
                      <a:pt x="0" y="52"/>
                    </a:cubicBezTo>
                    <a:cubicBezTo>
                      <a:pt x="0" y="52"/>
                      <a:pt x="8" y="9"/>
                      <a:pt x="5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6" name="Freeform 442">
                <a:extLst>
                  <a:ext uri="{FF2B5EF4-FFF2-40B4-BE49-F238E27FC236}">
                    <a16:creationId xmlns:a16="http://schemas.microsoft.com/office/drawing/2014/main" id="{C222287D-2B27-4948-BD76-F1136ABD9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34"/>
                <a:ext cx="225" cy="564"/>
              </a:xfrm>
              <a:custGeom>
                <a:avLst/>
                <a:gdLst>
                  <a:gd name="T0" fmla="*/ 527 w 147"/>
                  <a:gd name="T1" fmla="*/ 26 h 368"/>
                  <a:gd name="T2" fmla="*/ 197 w 147"/>
                  <a:gd name="T3" fmla="*/ 270 h 368"/>
                  <a:gd name="T4" fmla="*/ 26 w 147"/>
                  <a:gd name="T5" fmla="*/ 1062 h 368"/>
                  <a:gd name="T6" fmla="*/ 75 w 147"/>
                  <a:gd name="T7" fmla="*/ 1067 h 368"/>
                  <a:gd name="T8" fmla="*/ 0 w 147"/>
                  <a:gd name="T9" fmla="*/ 1313 h 368"/>
                  <a:gd name="T10" fmla="*/ 26 w 147"/>
                  <a:gd name="T11" fmla="*/ 1324 h 368"/>
                  <a:gd name="T12" fmla="*/ 107 w 147"/>
                  <a:gd name="T13" fmla="*/ 1054 h 368"/>
                  <a:gd name="T14" fmla="*/ 49 w 147"/>
                  <a:gd name="T15" fmla="*/ 1042 h 368"/>
                  <a:gd name="T16" fmla="*/ 233 w 147"/>
                  <a:gd name="T17" fmla="*/ 248 h 368"/>
                  <a:gd name="T18" fmla="*/ 527 w 147"/>
                  <a:gd name="T19" fmla="*/ 26 h 3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7" h="368">
                    <a:moveTo>
                      <a:pt x="147" y="7"/>
                    </a:moveTo>
                    <a:cubicBezTo>
                      <a:pt x="147" y="7"/>
                      <a:pt x="79" y="0"/>
                      <a:pt x="55" y="75"/>
                    </a:cubicBezTo>
                    <a:cubicBezTo>
                      <a:pt x="30" y="150"/>
                      <a:pt x="7" y="295"/>
                      <a:pt x="7" y="295"/>
                    </a:cubicBezTo>
                    <a:cubicBezTo>
                      <a:pt x="21" y="296"/>
                      <a:pt x="21" y="296"/>
                      <a:pt x="21" y="296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7" y="368"/>
                      <a:pt x="7" y="368"/>
                      <a:pt x="7" y="368"/>
                    </a:cubicBezTo>
                    <a:cubicBezTo>
                      <a:pt x="30" y="293"/>
                      <a:pt x="30" y="293"/>
                      <a:pt x="30" y="293"/>
                    </a:cubicBezTo>
                    <a:cubicBezTo>
                      <a:pt x="14" y="290"/>
                      <a:pt x="14" y="290"/>
                      <a:pt x="14" y="290"/>
                    </a:cubicBezTo>
                    <a:cubicBezTo>
                      <a:pt x="14" y="290"/>
                      <a:pt x="47" y="105"/>
                      <a:pt x="65" y="69"/>
                    </a:cubicBezTo>
                    <a:cubicBezTo>
                      <a:pt x="83" y="32"/>
                      <a:pt x="106" y="13"/>
                      <a:pt x="147" y="7"/>
                    </a:cubicBez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7" name="Freeform 443">
                <a:extLst>
                  <a:ext uri="{FF2B5EF4-FFF2-40B4-BE49-F238E27FC236}">
                    <a16:creationId xmlns:a16="http://schemas.microsoft.com/office/drawing/2014/main" id="{E6A7B0B7-C66A-458F-A076-27B1C1A47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386"/>
                <a:ext cx="179" cy="510"/>
              </a:xfrm>
              <a:custGeom>
                <a:avLst/>
                <a:gdLst>
                  <a:gd name="T0" fmla="*/ 419 w 117"/>
                  <a:gd name="T1" fmla="*/ 14 h 333"/>
                  <a:gd name="T2" fmla="*/ 177 w 117"/>
                  <a:gd name="T3" fmla="*/ 237 h 333"/>
                  <a:gd name="T4" fmla="*/ 21 w 117"/>
                  <a:gd name="T5" fmla="*/ 1196 h 333"/>
                  <a:gd name="T6" fmla="*/ 0 w 117"/>
                  <a:gd name="T7" fmla="*/ 1192 h 333"/>
                  <a:gd name="T8" fmla="*/ 147 w 117"/>
                  <a:gd name="T9" fmla="*/ 237 h 333"/>
                  <a:gd name="T10" fmla="*/ 419 w 117"/>
                  <a:gd name="T11" fmla="*/ 8 h 3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333">
                    <a:moveTo>
                      <a:pt x="117" y="4"/>
                    </a:moveTo>
                    <a:cubicBezTo>
                      <a:pt x="117" y="4"/>
                      <a:pt x="57" y="14"/>
                      <a:pt x="50" y="66"/>
                    </a:cubicBezTo>
                    <a:cubicBezTo>
                      <a:pt x="43" y="119"/>
                      <a:pt x="6" y="333"/>
                      <a:pt x="6" y="333"/>
                    </a:cubicBezTo>
                    <a:cubicBezTo>
                      <a:pt x="0" y="332"/>
                      <a:pt x="0" y="332"/>
                      <a:pt x="0" y="332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6"/>
                      <a:pt x="50" y="0"/>
                      <a:pt x="117" y="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8" name="Freeform 444">
                <a:extLst>
                  <a:ext uri="{FF2B5EF4-FFF2-40B4-BE49-F238E27FC236}">
                    <a16:creationId xmlns:a16="http://schemas.microsoft.com/office/drawing/2014/main" id="{C085AFDA-B73C-40F8-8E9A-BBE784418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354"/>
                <a:ext cx="115" cy="189"/>
              </a:xfrm>
              <a:custGeom>
                <a:avLst/>
                <a:gdLst>
                  <a:gd name="T0" fmla="*/ 270 w 75"/>
                  <a:gd name="T1" fmla="*/ 0 h 123"/>
                  <a:gd name="T2" fmla="*/ 0 w 75"/>
                  <a:gd name="T3" fmla="*/ 446 h 123"/>
                  <a:gd name="T4" fmla="*/ 270 w 75"/>
                  <a:gd name="T5" fmla="*/ 0 h 1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123">
                    <a:moveTo>
                      <a:pt x="75" y="0"/>
                    </a:moveTo>
                    <a:cubicBezTo>
                      <a:pt x="75" y="0"/>
                      <a:pt x="18" y="5"/>
                      <a:pt x="0" y="123"/>
                    </a:cubicBezTo>
                    <a:cubicBezTo>
                      <a:pt x="0" y="123"/>
                      <a:pt x="22" y="14"/>
                      <a:pt x="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9" name="Freeform 445">
                <a:extLst>
                  <a:ext uri="{FF2B5EF4-FFF2-40B4-BE49-F238E27FC236}">
                    <a16:creationId xmlns:a16="http://schemas.microsoft.com/office/drawing/2014/main" id="{A431A51A-563C-4B24-8831-DD4B42DCE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797"/>
                <a:ext cx="23" cy="75"/>
              </a:xfrm>
              <a:custGeom>
                <a:avLst/>
                <a:gdLst>
                  <a:gd name="T0" fmla="*/ 23 w 23"/>
                  <a:gd name="T1" fmla="*/ 0 h 75"/>
                  <a:gd name="T2" fmla="*/ 0 w 23"/>
                  <a:gd name="T3" fmla="*/ 73 h 75"/>
                  <a:gd name="T4" fmla="*/ 7 w 23"/>
                  <a:gd name="T5" fmla="*/ 75 h 75"/>
                  <a:gd name="T6" fmla="*/ 23 w 23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75">
                    <a:moveTo>
                      <a:pt x="23" y="0"/>
                    </a:moveTo>
                    <a:lnTo>
                      <a:pt x="0" y="73"/>
                    </a:lnTo>
                    <a:lnTo>
                      <a:pt x="7" y="7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0" name="Freeform 446">
                <a:extLst>
                  <a:ext uri="{FF2B5EF4-FFF2-40B4-BE49-F238E27FC236}">
                    <a16:creationId xmlns:a16="http://schemas.microsoft.com/office/drawing/2014/main" id="{935E3C75-E0CB-420D-A2DA-ABA7C8D23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278"/>
                <a:ext cx="191" cy="504"/>
              </a:xfrm>
              <a:custGeom>
                <a:avLst/>
                <a:gdLst>
                  <a:gd name="T0" fmla="*/ 446 w 125"/>
                  <a:gd name="T1" fmla="*/ 0 h 329"/>
                  <a:gd name="T2" fmla="*/ 176 w 125"/>
                  <a:gd name="T3" fmla="*/ 279 h 329"/>
                  <a:gd name="T4" fmla="*/ 0 w 125"/>
                  <a:gd name="T5" fmla="*/ 1178 h 329"/>
                  <a:gd name="T6" fmla="*/ 26 w 125"/>
                  <a:gd name="T7" fmla="*/ 1183 h 329"/>
                  <a:gd name="T8" fmla="*/ 200 w 125"/>
                  <a:gd name="T9" fmla="*/ 291 h 329"/>
                  <a:gd name="T10" fmla="*/ 446 w 125"/>
                  <a:gd name="T11" fmla="*/ 0 h 3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329">
                    <a:moveTo>
                      <a:pt x="125" y="0"/>
                    </a:moveTo>
                    <a:cubicBezTo>
                      <a:pt x="125" y="0"/>
                      <a:pt x="63" y="11"/>
                      <a:pt x="49" y="78"/>
                    </a:cubicBezTo>
                    <a:cubicBezTo>
                      <a:pt x="35" y="146"/>
                      <a:pt x="0" y="328"/>
                      <a:pt x="0" y="328"/>
                    </a:cubicBezTo>
                    <a:cubicBezTo>
                      <a:pt x="7" y="329"/>
                      <a:pt x="7" y="329"/>
                      <a:pt x="7" y="329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70" y="24"/>
                      <a:pt x="125" y="0"/>
                    </a:cubicBez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1" name="Freeform 447">
                <a:extLst>
                  <a:ext uri="{FF2B5EF4-FFF2-40B4-BE49-F238E27FC236}">
                    <a16:creationId xmlns:a16="http://schemas.microsoft.com/office/drawing/2014/main" id="{580B3C28-94ED-42B9-90FB-02516076C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47"/>
                <a:ext cx="100" cy="353"/>
              </a:xfrm>
              <a:custGeom>
                <a:avLst/>
                <a:gdLst>
                  <a:gd name="T0" fmla="*/ 237 w 65"/>
                  <a:gd name="T1" fmla="*/ 0 h 231"/>
                  <a:gd name="T2" fmla="*/ 131 w 65"/>
                  <a:gd name="T3" fmla="*/ 211 h 231"/>
                  <a:gd name="T4" fmla="*/ 22 w 65"/>
                  <a:gd name="T5" fmla="*/ 810 h 231"/>
                  <a:gd name="T6" fmla="*/ 0 w 65"/>
                  <a:gd name="T7" fmla="*/ 824 h 231"/>
                  <a:gd name="T8" fmla="*/ 109 w 65"/>
                  <a:gd name="T9" fmla="*/ 185 h 231"/>
                  <a:gd name="T10" fmla="*/ 237 w 65"/>
                  <a:gd name="T11" fmla="*/ 0 h 2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231">
                    <a:moveTo>
                      <a:pt x="65" y="0"/>
                    </a:moveTo>
                    <a:cubicBezTo>
                      <a:pt x="65" y="0"/>
                      <a:pt x="44" y="14"/>
                      <a:pt x="36" y="59"/>
                    </a:cubicBezTo>
                    <a:cubicBezTo>
                      <a:pt x="28" y="104"/>
                      <a:pt x="6" y="227"/>
                      <a:pt x="6" y="227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5" y="16"/>
                      <a:pt x="65" y="0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2" name="Freeform 448">
                <a:extLst>
                  <a:ext uri="{FF2B5EF4-FFF2-40B4-BE49-F238E27FC236}">
                    <a16:creationId xmlns:a16="http://schemas.microsoft.com/office/drawing/2014/main" id="{3399B0F9-35C2-4009-94E8-961FE2927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305"/>
                <a:ext cx="121" cy="403"/>
              </a:xfrm>
              <a:custGeom>
                <a:avLst/>
                <a:gdLst>
                  <a:gd name="T0" fmla="*/ 283 w 79"/>
                  <a:gd name="T1" fmla="*/ 0 h 263"/>
                  <a:gd name="T2" fmla="*/ 136 w 79"/>
                  <a:gd name="T3" fmla="*/ 208 h 263"/>
                  <a:gd name="T4" fmla="*/ 0 w 79"/>
                  <a:gd name="T5" fmla="*/ 947 h 263"/>
                  <a:gd name="T6" fmla="*/ 158 w 79"/>
                  <a:gd name="T7" fmla="*/ 176 h 263"/>
                  <a:gd name="T8" fmla="*/ 283 w 79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263">
                    <a:moveTo>
                      <a:pt x="79" y="0"/>
                    </a:moveTo>
                    <a:cubicBezTo>
                      <a:pt x="79" y="0"/>
                      <a:pt x="44" y="19"/>
                      <a:pt x="38" y="58"/>
                    </a:cubicBezTo>
                    <a:cubicBezTo>
                      <a:pt x="32" y="97"/>
                      <a:pt x="0" y="263"/>
                      <a:pt x="0" y="263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56" y="18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3" name="Freeform 449">
                <a:extLst>
                  <a:ext uri="{FF2B5EF4-FFF2-40B4-BE49-F238E27FC236}">
                    <a16:creationId xmlns:a16="http://schemas.microsoft.com/office/drawing/2014/main" id="{F4979E63-CEFD-4EA5-93CC-1848996C0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391"/>
                <a:ext cx="26" cy="320"/>
              </a:xfrm>
              <a:custGeom>
                <a:avLst/>
                <a:gdLst>
                  <a:gd name="T0" fmla="*/ 0 w 26"/>
                  <a:gd name="T1" fmla="*/ 0 h 320"/>
                  <a:gd name="T2" fmla="*/ 19 w 26"/>
                  <a:gd name="T3" fmla="*/ 0 h 320"/>
                  <a:gd name="T4" fmla="*/ 26 w 26"/>
                  <a:gd name="T5" fmla="*/ 320 h 320"/>
                  <a:gd name="T6" fmla="*/ 3 w 26"/>
                  <a:gd name="T7" fmla="*/ 315 h 320"/>
                  <a:gd name="T8" fmla="*/ 0 w 26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20">
                    <a:moveTo>
                      <a:pt x="0" y="0"/>
                    </a:moveTo>
                    <a:lnTo>
                      <a:pt x="19" y="0"/>
                    </a:lnTo>
                    <a:lnTo>
                      <a:pt x="26" y="320"/>
                    </a:lnTo>
                    <a:lnTo>
                      <a:pt x="3" y="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4" name="Freeform 450">
                <a:extLst>
                  <a:ext uri="{FF2B5EF4-FFF2-40B4-BE49-F238E27FC236}">
                    <a16:creationId xmlns:a16="http://schemas.microsoft.com/office/drawing/2014/main" id="{164BFFFE-A577-4F68-91C9-238ED30F9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393"/>
                <a:ext cx="12" cy="312"/>
              </a:xfrm>
              <a:custGeom>
                <a:avLst/>
                <a:gdLst>
                  <a:gd name="T0" fmla="*/ 0 w 8"/>
                  <a:gd name="T1" fmla="*/ 0 h 204"/>
                  <a:gd name="T2" fmla="*/ 12 w 8"/>
                  <a:gd name="T3" fmla="*/ 730 h 204"/>
                  <a:gd name="T4" fmla="*/ 0 w 8"/>
                  <a:gd name="T5" fmla="*/ 0 h 2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04">
                    <a:moveTo>
                      <a:pt x="0" y="0"/>
                    </a:move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8" y="3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5" name="Freeform 451">
                <a:extLst>
                  <a:ext uri="{FF2B5EF4-FFF2-40B4-BE49-F238E27FC236}">
                    <a16:creationId xmlns:a16="http://schemas.microsoft.com/office/drawing/2014/main" id="{04FC5052-76A7-4D31-AFF1-69646BA53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376"/>
                <a:ext cx="13" cy="335"/>
              </a:xfrm>
              <a:custGeom>
                <a:avLst/>
                <a:gdLst>
                  <a:gd name="T0" fmla="*/ 10 w 13"/>
                  <a:gd name="T1" fmla="*/ 0 h 335"/>
                  <a:gd name="T2" fmla="*/ 13 w 13"/>
                  <a:gd name="T3" fmla="*/ 335 h 335"/>
                  <a:gd name="T4" fmla="*/ 0 w 13"/>
                  <a:gd name="T5" fmla="*/ 335 h 335"/>
                  <a:gd name="T6" fmla="*/ 0 w 13"/>
                  <a:gd name="T7" fmla="*/ 9 h 335"/>
                  <a:gd name="T8" fmla="*/ 10 w 13"/>
                  <a:gd name="T9" fmla="*/ 0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35">
                    <a:moveTo>
                      <a:pt x="10" y="0"/>
                    </a:moveTo>
                    <a:lnTo>
                      <a:pt x="13" y="335"/>
                    </a:lnTo>
                    <a:lnTo>
                      <a:pt x="0" y="335"/>
                    </a:lnTo>
                    <a:lnTo>
                      <a:pt x="0" y="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6" name="Freeform 452">
                <a:extLst>
                  <a:ext uri="{FF2B5EF4-FFF2-40B4-BE49-F238E27FC236}">
                    <a16:creationId xmlns:a16="http://schemas.microsoft.com/office/drawing/2014/main" id="{CC5E1E25-E9E4-4413-8E56-D6971A24A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913"/>
                <a:ext cx="20" cy="156"/>
              </a:xfrm>
              <a:custGeom>
                <a:avLst/>
                <a:gdLst>
                  <a:gd name="T0" fmla="*/ 0 w 20"/>
                  <a:gd name="T1" fmla="*/ 0 h 156"/>
                  <a:gd name="T2" fmla="*/ 0 w 20"/>
                  <a:gd name="T3" fmla="*/ 155 h 156"/>
                  <a:gd name="T4" fmla="*/ 20 w 20"/>
                  <a:gd name="T5" fmla="*/ 156 h 156"/>
                  <a:gd name="T6" fmla="*/ 20 w 20"/>
                  <a:gd name="T7" fmla="*/ 2 h 156"/>
                  <a:gd name="T8" fmla="*/ 0 w 20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6">
                    <a:moveTo>
                      <a:pt x="0" y="0"/>
                    </a:moveTo>
                    <a:lnTo>
                      <a:pt x="0" y="155"/>
                    </a:lnTo>
                    <a:lnTo>
                      <a:pt x="20" y="156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7" name="Freeform 453">
                <a:extLst>
                  <a:ext uri="{FF2B5EF4-FFF2-40B4-BE49-F238E27FC236}">
                    <a16:creationId xmlns:a16="http://schemas.microsoft.com/office/drawing/2014/main" id="{D184D348-2247-467A-8640-51BE6C422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913"/>
                <a:ext cx="10" cy="152"/>
              </a:xfrm>
              <a:custGeom>
                <a:avLst/>
                <a:gdLst>
                  <a:gd name="T0" fmla="*/ 6 w 7"/>
                  <a:gd name="T1" fmla="*/ 0 h 99"/>
                  <a:gd name="T2" fmla="*/ 0 w 7"/>
                  <a:gd name="T3" fmla="*/ 358 h 99"/>
                  <a:gd name="T4" fmla="*/ 6 w 7"/>
                  <a:gd name="T5" fmla="*/ 0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9">
                    <a:moveTo>
                      <a:pt x="2" y="0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7" y="3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8" name="Freeform 454">
                <a:extLst>
                  <a:ext uri="{FF2B5EF4-FFF2-40B4-BE49-F238E27FC236}">
                    <a16:creationId xmlns:a16="http://schemas.microsoft.com/office/drawing/2014/main" id="{6B97A01B-B977-4E4E-949F-6F1EA1AC4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916"/>
                <a:ext cx="18" cy="153"/>
              </a:xfrm>
              <a:custGeom>
                <a:avLst/>
                <a:gdLst>
                  <a:gd name="T0" fmla="*/ 15 w 18"/>
                  <a:gd name="T1" fmla="*/ 3 h 153"/>
                  <a:gd name="T2" fmla="*/ 0 w 18"/>
                  <a:gd name="T3" fmla="*/ 0 h 153"/>
                  <a:gd name="T4" fmla="*/ 0 w 18"/>
                  <a:gd name="T5" fmla="*/ 153 h 153"/>
                  <a:gd name="T6" fmla="*/ 17 w 18"/>
                  <a:gd name="T7" fmla="*/ 149 h 153"/>
                  <a:gd name="T8" fmla="*/ 18 w 18"/>
                  <a:gd name="T9" fmla="*/ 5 h 153"/>
                  <a:gd name="T10" fmla="*/ 15 w 18"/>
                  <a:gd name="T11" fmla="*/ 3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53">
                    <a:moveTo>
                      <a:pt x="15" y="3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17" y="149"/>
                    </a:lnTo>
                    <a:lnTo>
                      <a:pt x="18" y="5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9" name="Freeform 455">
                <a:extLst>
                  <a:ext uri="{FF2B5EF4-FFF2-40B4-BE49-F238E27FC236}">
                    <a16:creationId xmlns:a16="http://schemas.microsoft.com/office/drawing/2014/main" id="{AACF642C-5C5D-4AFB-89AB-A546BDC81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916"/>
                <a:ext cx="18" cy="153"/>
              </a:xfrm>
              <a:custGeom>
                <a:avLst/>
                <a:gdLst>
                  <a:gd name="T0" fmla="*/ 15 w 18"/>
                  <a:gd name="T1" fmla="*/ 3 h 153"/>
                  <a:gd name="T2" fmla="*/ 0 w 18"/>
                  <a:gd name="T3" fmla="*/ 0 h 153"/>
                  <a:gd name="T4" fmla="*/ 0 w 18"/>
                  <a:gd name="T5" fmla="*/ 153 h 153"/>
                  <a:gd name="T6" fmla="*/ 17 w 18"/>
                  <a:gd name="T7" fmla="*/ 149 h 153"/>
                  <a:gd name="T8" fmla="*/ 18 w 18"/>
                  <a:gd name="T9" fmla="*/ 5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53">
                    <a:moveTo>
                      <a:pt x="15" y="3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17" y="149"/>
                    </a:lnTo>
                    <a:lnTo>
                      <a:pt x="18" y="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0" name="Freeform 456">
                <a:extLst>
                  <a:ext uri="{FF2B5EF4-FFF2-40B4-BE49-F238E27FC236}">
                    <a16:creationId xmlns:a16="http://schemas.microsoft.com/office/drawing/2014/main" id="{CDD3A900-1E86-4BDA-BFC9-2EC6899F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942"/>
                <a:ext cx="205" cy="59"/>
              </a:xfrm>
              <a:custGeom>
                <a:avLst/>
                <a:gdLst>
                  <a:gd name="T0" fmla="*/ 0 w 205"/>
                  <a:gd name="T1" fmla="*/ 36 h 59"/>
                  <a:gd name="T2" fmla="*/ 0 w 205"/>
                  <a:gd name="T3" fmla="*/ 59 h 59"/>
                  <a:gd name="T4" fmla="*/ 205 w 205"/>
                  <a:gd name="T5" fmla="*/ 5 h 59"/>
                  <a:gd name="T6" fmla="*/ 156 w 205"/>
                  <a:gd name="T7" fmla="*/ 0 h 59"/>
                  <a:gd name="T8" fmla="*/ 0 w 205"/>
                  <a:gd name="T9" fmla="*/ 36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5" h="59">
                    <a:moveTo>
                      <a:pt x="0" y="36"/>
                    </a:moveTo>
                    <a:lnTo>
                      <a:pt x="0" y="59"/>
                    </a:lnTo>
                    <a:lnTo>
                      <a:pt x="205" y="5"/>
                    </a:lnTo>
                    <a:lnTo>
                      <a:pt x="15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1" name="Freeform 457">
                <a:extLst>
                  <a:ext uri="{FF2B5EF4-FFF2-40B4-BE49-F238E27FC236}">
                    <a16:creationId xmlns:a16="http://schemas.microsoft.com/office/drawing/2014/main" id="{871B9D9A-1183-4191-BEAD-DCCE38322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924"/>
                <a:ext cx="91" cy="23"/>
              </a:xfrm>
              <a:custGeom>
                <a:avLst/>
                <a:gdLst>
                  <a:gd name="T0" fmla="*/ 0 w 91"/>
                  <a:gd name="T1" fmla="*/ 3 h 23"/>
                  <a:gd name="T2" fmla="*/ 22 w 91"/>
                  <a:gd name="T3" fmla="*/ 0 h 23"/>
                  <a:gd name="T4" fmla="*/ 91 w 91"/>
                  <a:gd name="T5" fmla="*/ 8 h 23"/>
                  <a:gd name="T6" fmla="*/ 0 w 91"/>
                  <a:gd name="T7" fmla="*/ 23 h 23"/>
                  <a:gd name="T8" fmla="*/ 0 w 91"/>
                  <a:gd name="T9" fmla="*/ 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23">
                    <a:moveTo>
                      <a:pt x="0" y="3"/>
                    </a:moveTo>
                    <a:lnTo>
                      <a:pt x="22" y="0"/>
                    </a:lnTo>
                    <a:lnTo>
                      <a:pt x="91" y="8"/>
                    </a:lnTo>
                    <a:lnTo>
                      <a:pt x="0" y="2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2" name="Freeform 458">
                <a:extLst>
                  <a:ext uri="{FF2B5EF4-FFF2-40B4-BE49-F238E27FC236}">
                    <a16:creationId xmlns:a16="http://schemas.microsoft.com/office/drawing/2014/main" id="{BCBC67C5-55BB-4407-A429-954B7D542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927"/>
                <a:ext cx="40" cy="11"/>
              </a:xfrm>
              <a:custGeom>
                <a:avLst/>
                <a:gdLst>
                  <a:gd name="T0" fmla="*/ 0 w 26"/>
                  <a:gd name="T1" fmla="*/ 14 h 7"/>
                  <a:gd name="T2" fmla="*/ 95 w 26"/>
                  <a:gd name="T3" fmla="*/ 0 h 7"/>
                  <a:gd name="T4" fmla="*/ 0 w 26"/>
                  <a:gd name="T5" fmla="*/ 1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7">
                    <a:moveTo>
                      <a:pt x="0" y="4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10" y="7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3" name="Freeform 459">
                <a:extLst>
                  <a:ext uri="{FF2B5EF4-FFF2-40B4-BE49-F238E27FC236}">
                    <a16:creationId xmlns:a16="http://schemas.microsoft.com/office/drawing/2014/main" id="{93A81977-EBA0-42BF-8FD0-04FBBF9DF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388"/>
                <a:ext cx="298" cy="87"/>
              </a:xfrm>
              <a:custGeom>
                <a:avLst/>
                <a:gdLst>
                  <a:gd name="T0" fmla="*/ 5 w 194"/>
                  <a:gd name="T1" fmla="*/ 156 h 57"/>
                  <a:gd name="T2" fmla="*/ 0 w 194"/>
                  <a:gd name="T3" fmla="*/ 203 h 57"/>
                  <a:gd name="T4" fmla="*/ 696 w 194"/>
                  <a:gd name="T5" fmla="*/ 47 h 57"/>
                  <a:gd name="T6" fmla="*/ 696 w 194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4" h="57">
                    <a:moveTo>
                      <a:pt x="1" y="4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92" y="13"/>
                      <a:pt x="194" y="8"/>
                      <a:pt x="192" y="0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4" name="Freeform 460">
                <a:extLst>
                  <a:ext uri="{FF2B5EF4-FFF2-40B4-BE49-F238E27FC236}">
                    <a16:creationId xmlns:a16="http://schemas.microsoft.com/office/drawing/2014/main" id="{9A5B6143-913B-4817-AECF-98069064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350"/>
                <a:ext cx="275" cy="75"/>
              </a:xfrm>
              <a:custGeom>
                <a:avLst/>
                <a:gdLst>
                  <a:gd name="T0" fmla="*/ 0 w 179"/>
                  <a:gd name="T1" fmla="*/ 133 h 49"/>
                  <a:gd name="T2" fmla="*/ 555 w 179"/>
                  <a:gd name="T3" fmla="*/ 0 h 49"/>
                  <a:gd name="T4" fmla="*/ 648 w 179"/>
                  <a:gd name="T5" fmla="*/ 18 h 49"/>
                  <a:gd name="T6" fmla="*/ 0 w 179"/>
                  <a:gd name="T7" fmla="*/ 176 h 49"/>
                  <a:gd name="T8" fmla="*/ 0 w 179"/>
                  <a:gd name="T9" fmla="*/ 133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49">
                    <a:moveTo>
                      <a:pt x="0" y="37"/>
                    </a:move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0"/>
                      <a:pt x="171" y="0"/>
                      <a:pt x="179" y="5"/>
                    </a:cubicBezTo>
                    <a:cubicBezTo>
                      <a:pt x="0" y="49"/>
                      <a:pt x="0" y="49"/>
                      <a:pt x="0" y="49"/>
                    </a:cubicBez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5" name="Freeform 461">
                <a:extLst>
                  <a:ext uri="{FF2B5EF4-FFF2-40B4-BE49-F238E27FC236}">
                    <a16:creationId xmlns:a16="http://schemas.microsoft.com/office/drawing/2014/main" id="{1021A62B-774F-46F5-89E1-4E4E3EF50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351"/>
                <a:ext cx="236" cy="58"/>
              </a:xfrm>
              <a:custGeom>
                <a:avLst/>
                <a:gdLst>
                  <a:gd name="T0" fmla="*/ 0 w 154"/>
                  <a:gd name="T1" fmla="*/ 136 h 38"/>
                  <a:gd name="T2" fmla="*/ 555 w 154"/>
                  <a:gd name="T3" fmla="*/ 0 h 38"/>
                  <a:gd name="T4" fmla="*/ 0 w 154"/>
                  <a:gd name="T5" fmla="*/ 136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4" h="38">
                    <a:moveTo>
                      <a:pt x="0" y="38"/>
                    </a:moveTo>
                    <a:cubicBezTo>
                      <a:pt x="154" y="0"/>
                      <a:pt x="154" y="0"/>
                      <a:pt x="154" y="0"/>
                    </a:cubicBezTo>
                    <a:cubicBezTo>
                      <a:pt x="154" y="0"/>
                      <a:pt x="43" y="37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6" name="Freeform 462">
                <a:extLst>
                  <a:ext uri="{FF2B5EF4-FFF2-40B4-BE49-F238E27FC236}">
                    <a16:creationId xmlns:a16="http://schemas.microsoft.com/office/drawing/2014/main" id="{564670BC-F912-45D8-A0D8-015576F53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363"/>
                <a:ext cx="46" cy="20"/>
              </a:xfrm>
              <a:custGeom>
                <a:avLst/>
                <a:gdLst>
                  <a:gd name="T0" fmla="*/ 0 w 30"/>
                  <a:gd name="T1" fmla="*/ 22 h 13"/>
                  <a:gd name="T2" fmla="*/ 49 w 30"/>
                  <a:gd name="T3" fmla="*/ 48 h 13"/>
                  <a:gd name="T4" fmla="*/ 109 w 30"/>
                  <a:gd name="T5" fmla="*/ 35 h 13"/>
                  <a:gd name="T6" fmla="*/ 67 w 30"/>
                  <a:gd name="T7" fmla="*/ 5 h 13"/>
                  <a:gd name="T8" fmla="*/ 12 w 30"/>
                  <a:gd name="T9" fmla="*/ 2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3">
                    <a:moveTo>
                      <a:pt x="0" y="6"/>
                    </a:moveTo>
                    <a:cubicBezTo>
                      <a:pt x="5" y="5"/>
                      <a:pt x="9" y="13"/>
                      <a:pt x="14" y="13"/>
                    </a:cubicBezTo>
                    <a:cubicBezTo>
                      <a:pt x="18" y="13"/>
                      <a:pt x="26" y="12"/>
                      <a:pt x="30" y="10"/>
                    </a:cubicBezTo>
                    <a:cubicBezTo>
                      <a:pt x="28" y="8"/>
                      <a:pt x="22" y="2"/>
                      <a:pt x="19" y="1"/>
                    </a:cubicBezTo>
                    <a:cubicBezTo>
                      <a:pt x="15" y="0"/>
                      <a:pt x="7" y="5"/>
                      <a:pt x="3" y="6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7" name="Freeform 463">
                <a:extLst>
                  <a:ext uri="{FF2B5EF4-FFF2-40B4-BE49-F238E27FC236}">
                    <a16:creationId xmlns:a16="http://schemas.microsoft.com/office/drawing/2014/main" id="{DD985D61-A8CC-4027-A01C-F0F7917C2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325"/>
                <a:ext cx="60" cy="31"/>
              </a:xfrm>
              <a:custGeom>
                <a:avLst/>
                <a:gdLst>
                  <a:gd name="T0" fmla="*/ 0 w 39"/>
                  <a:gd name="T1" fmla="*/ 48 h 20"/>
                  <a:gd name="T2" fmla="*/ 40 w 39"/>
                  <a:gd name="T3" fmla="*/ 74 h 20"/>
                  <a:gd name="T4" fmla="*/ 120 w 39"/>
                  <a:gd name="T5" fmla="*/ 53 h 20"/>
                  <a:gd name="T6" fmla="*/ 142 w 39"/>
                  <a:gd name="T7" fmla="*/ 34 h 20"/>
                  <a:gd name="T8" fmla="*/ 131 w 39"/>
                  <a:gd name="T9" fmla="*/ 0 h 20"/>
                  <a:gd name="T10" fmla="*/ 18 w 39"/>
                  <a:gd name="T11" fmla="*/ 45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0" y="13"/>
                    </a:moveTo>
                    <a:cubicBezTo>
                      <a:pt x="2" y="13"/>
                      <a:pt x="10" y="17"/>
                      <a:pt x="11" y="20"/>
                    </a:cubicBezTo>
                    <a:cubicBezTo>
                      <a:pt x="18" y="16"/>
                      <a:pt x="25" y="16"/>
                      <a:pt x="33" y="14"/>
                    </a:cubicBezTo>
                    <a:cubicBezTo>
                      <a:pt x="36" y="13"/>
                      <a:pt x="38" y="12"/>
                      <a:pt x="39" y="9"/>
                    </a:cubicBezTo>
                    <a:cubicBezTo>
                      <a:pt x="39" y="6"/>
                      <a:pt x="38" y="2"/>
                      <a:pt x="36" y="0"/>
                    </a:cubicBezTo>
                    <a:cubicBezTo>
                      <a:pt x="26" y="5"/>
                      <a:pt x="15" y="7"/>
                      <a:pt x="5" y="1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8" name="Freeform 464">
                <a:extLst>
                  <a:ext uri="{FF2B5EF4-FFF2-40B4-BE49-F238E27FC236}">
                    <a16:creationId xmlns:a16="http://schemas.microsoft.com/office/drawing/2014/main" id="{3C7A46BA-E582-4B61-A89E-FBD346A1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322"/>
                <a:ext cx="40" cy="18"/>
              </a:xfrm>
              <a:custGeom>
                <a:avLst/>
                <a:gdLst>
                  <a:gd name="T0" fmla="*/ 0 w 26"/>
                  <a:gd name="T1" fmla="*/ 18 h 12"/>
                  <a:gd name="T2" fmla="*/ 58 w 26"/>
                  <a:gd name="T3" fmla="*/ 5 h 12"/>
                  <a:gd name="T4" fmla="*/ 95 w 26"/>
                  <a:gd name="T5" fmla="*/ 26 h 12"/>
                  <a:gd name="T6" fmla="*/ 48 w 26"/>
                  <a:gd name="T7" fmla="*/ 39 h 12"/>
                  <a:gd name="T8" fmla="*/ 8 w 26"/>
                  <a:gd name="T9" fmla="*/ 2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2">
                    <a:moveTo>
                      <a:pt x="0" y="5"/>
                    </a:moveTo>
                    <a:cubicBezTo>
                      <a:pt x="5" y="5"/>
                      <a:pt x="11" y="0"/>
                      <a:pt x="16" y="1"/>
                    </a:cubicBezTo>
                    <a:cubicBezTo>
                      <a:pt x="19" y="1"/>
                      <a:pt x="24" y="6"/>
                      <a:pt x="26" y="7"/>
                    </a:cubicBezTo>
                    <a:cubicBezTo>
                      <a:pt x="21" y="7"/>
                      <a:pt x="17" y="11"/>
                      <a:pt x="13" y="11"/>
                    </a:cubicBezTo>
                    <a:cubicBezTo>
                      <a:pt x="9" y="12"/>
                      <a:pt x="5" y="9"/>
                      <a:pt x="2" y="7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9" name="Freeform 465">
                <a:extLst>
                  <a:ext uri="{FF2B5EF4-FFF2-40B4-BE49-F238E27FC236}">
                    <a16:creationId xmlns:a16="http://schemas.microsoft.com/office/drawing/2014/main" id="{8EB1261F-E72B-4D8F-9042-B255C3763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281"/>
                <a:ext cx="96" cy="32"/>
              </a:xfrm>
              <a:custGeom>
                <a:avLst/>
                <a:gdLst>
                  <a:gd name="T0" fmla="*/ 0 w 63"/>
                  <a:gd name="T1" fmla="*/ 40 h 21"/>
                  <a:gd name="T2" fmla="*/ 183 w 63"/>
                  <a:gd name="T3" fmla="*/ 0 h 21"/>
                  <a:gd name="T4" fmla="*/ 222 w 63"/>
                  <a:gd name="T5" fmla="*/ 32 h 21"/>
                  <a:gd name="T6" fmla="*/ 35 w 63"/>
                  <a:gd name="T7" fmla="*/ 75 h 21"/>
                  <a:gd name="T8" fmla="*/ 0 w 63"/>
                  <a:gd name="T9" fmla="*/ 4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21">
                    <a:moveTo>
                      <a:pt x="0" y="11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60" y="4"/>
                      <a:pt x="63" y="9"/>
                    </a:cubicBezTo>
                    <a:cubicBezTo>
                      <a:pt x="10" y="21"/>
                      <a:pt x="10" y="21"/>
                      <a:pt x="10" y="21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0" name="Freeform 466">
                <a:extLst>
                  <a:ext uri="{FF2B5EF4-FFF2-40B4-BE49-F238E27FC236}">
                    <a16:creationId xmlns:a16="http://schemas.microsoft.com/office/drawing/2014/main" id="{ED985464-1730-4652-92EA-77C4E074C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324"/>
                <a:ext cx="22" cy="6"/>
              </a:xfrm>
              <a:custGeom>
                <a:avLst/>
                <a:gdLst>
                  <a:gd name="T0" fmla="*/ 0 w 14"/>
                  <a:gd name="T1" fmla="*/ 12 h 4"/>
                  <a:gd name="T2" fmla="*/ 55 w 14"/>
                  <a:gd name="T3" fmla="*/ 0 h 4"/>
                  <a:gd name="T4" fmla="*/ 0 w 14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8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1" name="Freeform 467">
                <a:extLst>
                  <a:ext uri="{FF2B5EF4-FFF2-40B4-BE49-F238E27FC236}">
                    <a16:creationId xmlns:a16="http://schemas.microsoft.com/office/drawing/2014/main" id="{DA65AA9F-E05A-4D08-9989-F09E9D520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281"/>
                <a:ext cx="78" cy="23"/>
              </a:xfrm>
              <a:custGeom>
                <a:avLst/>
                <a:gdLst>
                  <a:gd name="T0" fmla="*/ 0 w 51"/>
                  <a:gd name="T1" fmla="*/ 48 h 15"/>
                  <a:gd name="T2" fmla="*/ 182 w 51"/>
                  <a:gd name="T3" fmla="*/ 0 h 15"/>
                  <a:gd name="T4" fmla="*/ 0 w 51"/>
                  <a:gd name="T5" fmla="*/ 4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5">
                    <a:moveTo>
                      <a:pt x="0" y="13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16" y="15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2" name="Freeform 468">
                <a:extLst>
                  <a:ext uri="{FF2B5EF4-FFF2-40B4-BE49-F238E27FC236}">
                    <a16:creationId xmlns:a16="http://schemas.microsoft.com/office/drawing/2014/main" id="{BCF78337-0E8F-4AE1-9963-EA392C577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256"/>
                <a:ext cx="167" cy="88"/>
              </a:xfrm>
              <a:custGeom>
                <a:avLst/>
                <a:gdLst>
                  <a:gd name="T0" fmla="*/ 0 w 109"/>
                  <a:gd name="T1" fmla="*/ 0 h 57"/>
                  <a:gd name="T2" fmla="*/ 273 w 109"/>
                  <a:gd name="T3" fmla="*/ 22 h 57"/>
                  <a:gd name="T4" fmla="*/ 392 w 109"/>
                  <a:gd name="T5" fmla="*/ 117 h 57"/>
                  <a:gd name="T6" fmla="*/ 270 w 109"/>
                  <a:gd name="T7" fmla="*/ 210 h 57"/>
                  <a:gd name="T8" fmla="*/ 0 w 109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57">
                    <a:moveTo>
                      <a:pt x="0" y="0"/>
                    </a:moveTo>
                    <a:cubicBezTo>
                      <a:pt x="76" y="6"/>
                      <a:pt x="76" y="6"/>
                      <a:pt x="76" y="6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32"/>
                      <a:pt x="69" y="32"/>
                      <a:pt x="75" y="5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3" name="Freeform 469">
                <a:extLst>
                  <a:ext uri="{FF2B5EF4-FFF2-40B4-BE49-F238E27FC236}">
                    <a16:creationId xmlns:a16="http://schemas.microsoft.com/office/drawing/2014/main" id="{65A43749-570D-4CFB-98A7-1708A1D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365"/>
                <a:ext cx="141" cy="66"/>
              </a:xfrm>
              <a:custGeom>
                <a:avLst/>
                <a:gdLst>
                  <a:gd name="T0" fmla="*/ 0 w 92"/>
                  <a:gd name="T1" fmla="*/ 49 h 43"/>
                  <a:gd name="T2" fmla="*/ 87 w 92"/>
                  <a:gd name="T3" fmla="*/ 155 h 43"/>
                  <a:gd name="T4" fmla="*/ 325 w 92"/>
                  <a:gd name="T5" fmla="*/ 18 h 43"/>
                  <a:gd name="T6" fmla="*/ 331 w 92"/>
                  <a:gd name="T7" fmla="*/ 0 h 43"/>
                  <a:gd name="T8" fmla="*/ 0 w 92"/>
                  <a:gd name="T9" fmla="*/ 4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43">
                    <a:moveTo>
                      <a:pt x="0" y="14"/>
                    </a:moveTo>
                    <a:cubicBezTo>
                      <a:pt x="0" y="14"/>
                      <a:pt x="22" y="24"/>
                      <a:pt x="24" y="43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2" y="0"/>
                      <a:pt x="92" y="0"/>
                      <a:pt x="92" y="0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4" name="Freeform 470">
                <a:extLst>
                  <a:ext uri="{FF2B5EF4-FFF2-40B4-BE49-F238E27FC236}">
                    <a16:creationId xmlns:a16="http://schemas.microsoft.com/office/drawing/2014/main" id="{33EF3B5E-768E-40ED-977F-15389911A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311"/>
                <a:ext cx="335" cy="264"/>
              </a:xfrm>
              <a:custGeom>
                <a:avLst/>
                <a:gdLst>
                  <a:gd name="T0" fmla="*/ 18 w 335"/>
                  <a:gd name="T1" fmla="*/ 2 h 264"/>
                  <a:gd name="T2" fmla="*/ 335 w 335"/>
                  <a:gd name="T3" fmla="*/ 248 h 264"/>
                  <a:gd name="T4" fmla="*/ 331 w 335"/>
                  <a:gd name="T5" fmla="*/ 264 h 264"/>
                  <a:gd name="T6" fmla="*/ 0 w 335"/>
                  <a:gd name="T7" fmla="*/ 0 h 264"/>
                  <a:gd name="T8" fmla="*/ 18 w 335"/>
                  <a:gd name="T9" fmla="*/ 2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64">
                    <a:moveTo>
                      <a:pt x="18" y="2"/>
                    </a:moveTo>
                    <a:lnTo>
                      <a:pt x="335" y="248"/>
                    </a:lnTo>
                    <a:lnTo>
                      <a:pt x="331" y="264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5" name="Freeform 471">
                <a:extLst>
                  <a:ext uri="{FF2B5EF4-FFF2-40B4-BE49-F238E27FC236}">
                    <a16:creationId xmlns:a16="http://schemas.microsoft.com/office/drawing/2014/main" id="{5E73F760-EA81-46E0-800A-D957EC73E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298"/>
                <a:ext cx="343" cy="261"/>
              </a:xfrm>
              <a:custGeom>
                <a:avLst/>
                <a:gdLst>
                  <a:gd name="T0" fmla="*/ 0 w 224"/>
                  <a:gd name="T1" fmla="*/ 0 h 171"/>
                  <a:gd name="T2" fmla="*/ 804 w 224"/>
                  <a:gd name="T3" fmla="*/ 607 h 171"/>
                  <a:gd name="T4" fmla="*/ 0 w 224"/>
                  <a:gd name="T5" fmla="*/ 0 h 1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4" h="171">
                    <a:moveTo>
                      <a:pt x="0" y="0"/>
                    </a:moveTo>
                    <a:cubicBezTo>
                      <a:pt x="224" y="171"/>
                      <a:pt x="224" y="171"/>
                      <a:pt x="224" y="171"/>
                    </a:cubicBezTo>
                    <a:cubicBezTo>
                      <a:pt x="224" y="171"/>
                      <a:pt x="20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6" name="Freeform 472">
                <a:extLst>
                  <a:ext uri="{FF2B5EF4-FFF2-40B4-BE49-F238E27FC236}">
                    <a16:creationId xmlns:a16="http://schemas.microsoft.com/office/drawing/2014/main" id="{2A549C13-BF17-4F24-A43E-D9A3E70C8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322"/>
                <a:ext cx="107" cy="86"/>
              </a:xfrm>
              <a:custGeom>
                <a:avLst/>
                <a:gdLst>
                  <a:gd name="T0" fmla="*/ 8 w 70"/>
                  <a:gd name="T1" fmla="*/ 52 h 56"/>
                  <a:gd name="T2" fmla="*/ 176 w 70"/>
                  <a:gd name="T3" fmla="*/ 189 h 56"/>
                  <a:gd name="T4" fmla="*/ 251 w 70"/>
                  <a:gd name="T5" fmla="*/ 203 h 56"/>
                  <a:gd name="T6" fmla="*/ 12 w 70"/>
                  <a:gd name="T7" fmla="*/ 0 h 56"/>
                  <a:gd name="T8" fmla="*/ 8 w 70"/>
                  <a:gd name="T9" fmla="*/ 5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6">
                    <a:moveTo>
                      <a:pt x="2" y="14"/>
                    </a:moveTo>
                    <a:cubicBezTo>
                      <a:pt x="49" y="52"/>
                      <a:pt x="49" y="52"/>
                      <a:pt x="49" y="52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7"/>
                      <a:pt x="2" y="14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7" name="Freeform 473">
                <a:extLst>
                  <a:ext uri="{FF2B5EF4-FFF2-40B4-BE49-F238E27FC236}">
                    <a16:creationId xmlns:a16="http://schemas.microsoft.com/office/drawing/2014/main" id="{FC34EBA3-DD7D-481B-9B32-2BB26BCF7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463"/>
                <a:ext cx="184" cy="139"/>
              </a:xfrm>
              <a:custGeom>
                <a:avLst/>
                <a:gdLst>
                  <a:gd name="T0" fmla="*/ 0 w 120"/>
                  <a:gd name="T1" fmla="*/ 18 h 91"/>
                  <a:gd name="T2" fmla="*/ 48 w 120"/>
                  <a:gd name="T3" fmla="*/ 0 h 91"/>
                  <a:gd name="T4" fmla="*/ 432 w 120"/>
                  <a:gd name="T5" fmla="*/ 304 h 91"/>
                  <a:gd name="T6" fmla="*/ 391 w 120"/>
                  <a:gd name="T7" fmla="*/ 324 h 91"/>
                  <a:gd name="T8" fmla="*/ 0 w 120"/>
                  <a:gd name="T9" fmla="*/ 18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91">
                    <a:moveTo>
                      <a:pt x="0" y="5"/>
                    </a:moveTo>
                    <a:cubicBezTo>
                      <a:pt x="0" y="5"/>
                      <a:pt x="11" y="5"/>
                      <a:pt x="13" y="0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08" y="91"/>
                      <a:pt x="108" y="91"/>
                      <a:pt x="108" y="91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8" name="Freeform 474">
                <a:extLst>
                  <a:ext uri="{FF2B5EF4-FFF2-40B4-BE49-F238E27FC236}">
                    <a16:creationId xmlns:a16="http://schemas.microsoft.com/office/drawing/2014/main" id="{FF6F9D9C-D5B1-4AC9-8B72-5D5FB56D8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691"/>
                <a:ext cx="43" cy="49"/>
              </a:xfrm>
              <a:custGeom>
                <a:avLst/>
                <a:gdLst>
                  <a:gd name="T0" fmla="*/ 0 w 28"/>
                  <a:gd name="T1" fmla="*/ 43 h 32"/>
                  <a:gd name="T2" fmla="*/ 101 w 28"/>
                  <a:gd name="T3" fmla="*/ 115 h 32"/>
                  <a:gd name="T4" fmla="*/ 74 w 28"/>
                  <a:gd name="T5" fmla="*/ 54 h 32"/>
                  <a:gd name="T6" fmla="*/ 8 w 28"/>
                  <a:gd name="T7" fmla="*/ 0 h 32"/>
                  <a:gd name="T8" fmla="*/ 5 w 28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0" y="12"/>
                    </a:moveTo>
                    <a:cubicBezTo>
                      <a:pt x="7" y="13"/>
                      <a:pt x="22" y="25"/>
                      <a:pt x="28" y="32"/>
                    </a:cubicBezTo>
                    <a:cubicBezTo>
                      <a:pt x="26" y="25"/>
                      <a:pt x="25" y="19"/>
                      <a:pt x="20" y="15"/>
                    </a:cubicBezTo>
                    <a:cubicBezTo>
                      <a:pt x="14" y="10"/>
                      <a:pt x="6" y="6"/>
                      <a:pt x="2" y="0"/>
                    </a:cubicBezTo>
                    <a:cubicBezTo>
                      <a:pt x="1" y="3"/>
                      <a:pt x="1" y="6"/>
                      <a:pt x="1" y="9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9" name="Freeform 475">
                <a:extLst>
                  <a:ext uri="{FF2B5EF4-FFF2-40B4-BE49-F238E27FC236}">
                    <a16:creationId xmlns:a16="http://schemas.microsoft.com/office/drawing/2014/main" id="{190F677C-7ED6-4FC4-A8AD-4C9278D60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774"/>
                <a:ext cx="226" cy="194"/>
              </a:xfrm>
              <a:custGeom>
                <a:avLst/>
                <a:gdLst>
                  <a:gd name="T0" fmla="*/ 501 w 147"/>
                  <a:gd name="T1" fmla="*/ 452 h 127"/>
                  <a:gd name="T2" fmla="*/ 533 w 147"/>
                  <a:gd name="T3" fmla="*/ 411 h 127"/>
                  <a:gd name="T4" fmla="*/ 0 w 147"/>
                  <a:gd name="T5" fmla="*/ 0 h 127"/>
                  <a:gd name="T6" fmla="*/ 5 w 147"/>
                  <a:gd name="T7" fmla="*/ 81 h 127"/>
                  <a:gd name="T8" fmla="*/ 501 w 147"/>
                  <a:gd name="T9" fmla="*/ 452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127">
                    <a:moveTo>
                      <a:pt x="138" y="127"/>
                    </a:moveTo>
                    <a:cubicBezTo>
                      <a:pt x="138" y="127"/>
                      <a:pt x="141" y="118"/>
                      <a:pt x="147" y="1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3"/>
                      <a:pt x="1" y="23"/>
                      <a:pt x="1" y="23"/>
                    </a:cubicBezTo>
                    <a:lnTo>
                      <a:pt x="138" y="127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0" name="Freeform 476">
                <a:extLst>
                  <a:ext uri="{FF2B5EF4-FFF2-40B4-BE49-F238E27FC236}">
                    <a16:creationId xmlns:a16="http://schemas.microsoft.com/office/drawing/2014/main" id="{4A78D90F-B13E-489A-9D03-DC92BE35D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642"/>
                <a:ext cx="36" cy="46"/>
              </a:xfrm>
              <a:custGeom>
                <a:avLst/>
                <a:gdLst>
                  <a:gd name="T0" fmla="*/ 5 w 36"/>
                  <a:gd name="T1" fmla="*/ 0 h 46"/>
                  <a:gd name="T2" fmla="*/ 36 w 36"/>
                  <a:gd name="T3" fmla="*/ 25 h 46"/>
                  <a:gd name="T4" fmla="*/ 36 w 36"/>
                  <a:gd name="T5" fmla="*/ 46 h 46"/>
                  <a:gd name="T6" fmla="*/ 0 w 36"/>
                  <a:gd name="T7" fmla="*/ 19 h 46"/>
                  <a:gd name="T8" fmla="*/ 5 w 3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6">
                    <a:moveTo>
                      <a:pt x="5" y="0"/>
                    </a:moveTo>
                    <a:lnTo>
                      <a:pt x="36" y="25"/>
                    </a:lnTo>
                    <a:lnTo>
                      <a:pt x="36" y="46"/>
                    </a:lnTo>
                    <a:lnTo>
                      <a:pt x="0" y="1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1" name="Freeform 477">
                <a:extLst>
                  <a:ext uri="{FF2B5EF4-FFF2-40B4-BE49-F238E27FC236}">
                    <a16:creationId xmlns:a16="http://schemas.microsoft.com/office/drawing/2014/main" id="{330CC74B-43EA-46D1-A09E-18501C000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733"/>
                <a:ext cx="270" cy="209"/>
              </a:xfrm>
              <a:custGeom>
                <a:avLst/>
                <a:gdLst>
                  <a:gd name="T0" fmla="*/ 0 w 176"/>
                  <a:gd name="T1" fmla="*/ 0 h 137"/>
                  <a:gd name="T2" fmla="*/ 635 w 176"/>
                  <a:gd name="T3" fmla="*/ 479 h 137"/>
                  <a:gd name="T4" fmla="*/ 574 w 176"/>
                  <a:gd name="T5" fmla="*/ 479 h 137"/>
                  <a:gd name="T6" fmla="*/ 8 w 176"/>
                  <a:gd name="T7" fmla="*/ 40 h 137"/>
                  <a:gd name="T8" fmla="*/ 0 w 176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137">
                    <a:moveTo>
                      <a:pt x="0" y="0"/>
                    </a:move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6" y="135"/>
                      <a:pt x="162" y="132"/>
                      <a:pt x="159" y="135"/>
                    </a:cubicBezTo>
                    <a:cubicBezTo>
                      <a:pt x="156" y="137"/>
                      <a:pt x="2" y="11"/>
                      <a:pt x="2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2" name="Freeform 478">
                <a:extLst>
                  <a:ext uri="{FF2B5EF4-FFF2-40B4-BE49-F238E27FC236}">
                    <a16:creationId xmlns:a16="http://schemas.microsoft.com/office/drawing/2014/main" id="{BA829A07-33E2-41CE-900E-4C6342EB0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645"/>
                <a:ext cx="28" cy="22"/>
              </a:xfrm>
              <a:custGeom>
                <a:avLst/>
                <a:gdLst>
                  <a:gd name="T0" fmla="*/ 0 w 18"/>
                  <a:gd name="T1" fmla="*/ 0 h 14"/>
                  <a:gd name="T2" fmla="*/ 68 w 18"/>
                  <a:gd name="T3" fmla="*/ 55 h 14"/>
                  <a:gd name="T4" fmla="*/ 0 w 18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0" y="0"/>
                    </a:move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5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3" name="Freeform 479">
                <a:extLst>
                  <a:ext uri="{FF2B5EF4-FFF2-40B4-BE49-F238E27FC236}">
                    <a16:creationId xmlns:a16="http://schemas.microsoft.com/office/drawing/2014/main" id="{F5D64982-11EC-423E-A0F5-2CEE8EBBA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737"/>
                <a:ext cx="260" cy="198"/>
              </a:xfrm>
              <a:custGeom>
                <a:avLst/>
                <a:gdLst>
                  <a:gd name="T0" fmla="*/ 0 w 170"/>
                  <a:gd name="T1" fmla="*/ 0 h 129"/>
                  <a:gd name="T2" fmla="*/ 609 w 170"/>
                  <a:gd name="T3" fmla="*/ 467 h 129"/>
                  <a:gd name="T4" fmla="*/ 0 w 170"/>
                  <a:gd name="T5" fmla="*/ 0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0" h="129">
                    <a:moveTo>
                      <a:pt x="0" y="0"/>
                    </a:moveTo>
                    <a:cubicBezTo>
                      <a:pt x="170" y="129"/>
                      <a:pt x="170" y="129"/>
                      <a:pt x="170" y="129"/>
                    </a:cubicBezTo>
                    <a:cubicBezTo>
                      <a:pt x="170" y="129"/>
                      <a:pt x="12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4" name="Freeform 480">
                <a:extLst>
                  <a:ext uri="{FF2B5EF4-FFF2-40B4-BE49-F238E27FC236}">
                    <a16:creationId xmlns:a16="http://schemas.microsoft.com/office/drawing/2014/main" id="{2DB0C54D-2656-4F19-B22F-77739744F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552"/>
                <a:ext cx="78" cy="63"/>
              </a:xfrm>
              <a:custGeom>
                <a:avLst/>
                <a:gdLst>
                  <a:gd name="T0" fmla="*/ 0 w 51"/>
                  <a:gd name="T1" fmla="*/ 149 h 41"/>
                  <a:gd name="T2" fmla="*/ 14 w 51"/>
                  <a:gd name="T3" fmla="*/ 69 h 41"/>
                  <a:gd name="T4" fmla="*/ 80 w 51"/>
                  <a:gd name="T5" fmla="*/ 18 h 41"/>
                  <a:gd name="T6" fmla="*/ 154 w 51"/>
                  <a:gd name="T7" fmla="*/ 26 h 41"/>
                  <a:gd name="T8" fmla="*/ 136 w 51"/>
                  <a:gd name="T9" fmla="*/ 135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0" y="41"/>
                    </a:moveTo>
                    <a:cubicBezTo>
                      <a:pt x="2" y="34"/>
                      <a:pt x="0" y="26"/>
                      <a:pt x="4" y="19"/>
                    </a:cubicBezTo>
                    <a:cubicBezTo>
                      <a:pt x="9" y="12"/>
                      <a:pt x="15" y="7"/>
                      <a:pt x="22" y="5"/>
                    </a:cubicBezTo>
                    <a:cubicBezTo>
                      <a:pt x="29" y="3"/>
                      <a:pt x="37" y="0"/>
                      <a:pt x="43" y="7"/>
                    </a:cubicBezTo>
                    <a:cubicBezTo>
                      <a:pt x="51" y="17"/>
                      <a:pt x="42" y="27"/>
                      <a:pt x="38" y="37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5" name="Freeform 481">
                <a:extLst>
                  <a:ext uri="{FF2B5EF4-FFF2-40B4-BE49-F238E27FC236}">
                    <a16:creationId xmlns:a16="http://schemas.microsoft.com/office/drawing/2014/main" id="{73FAF35D-0B3F-4A95-84A5-E80997024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533"/>
                <a:ext cx="16" cy="57"/>
              </a:xfrm>
              <a:custGeom>
                <a:avLst/>
                <a:gdLst>
                  <a:gd name="T0" fmla="*/ 26 w 10"/>
                  <a:gd name="T1" fmla="*/ 136 h 37"/>
                  <a:gd name="T2" fmla="*/ 42 w 10"/>
                  <a:gd name="T3" fmla="*/ 66 h 37"/>
                  <a:gd name="T4" fmla="*/ 29 w 10"/>
                  <a:gd name="T5" fmla="*/ 18 h 37"/>
                  <a:gd name="T6" fmla="*/ 0 w 10"/>
                  <a:gd name="T7" fmla="*/ 69 h 37"/>
                  <a:gd name="T8" fmla="*/ 16 w 10"/>
                  <a:gd name="T9" fmla="*/ 13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7">
                    <a:moveTo>
                      <a:pt x="6" y="37"/>
                    </a:moveTo>
                    <a:cubicBezTo>
                      <a:pt x="10" y="34"/>
                      <a:pt x="10" y="23"/>
                      <a:pt x="10" y="18"/>
                    </a:cubicBezTo>
                    <a:cubicBezTo>
                      <a:pt x="10" y="14"/>
                      <a:pt x="10" y="8"/>
                      <a:pt x="7" y="5"/>
                    </a:cubicBezTo>
                    <a:cubicBezTo>
                      <a:pt x="1" y="0"/>
                      <a:pt x="0" y="16"/>
                      <a:pt x="0" y="19"/>
                    </a:cubicBezTo>
                    <a:cubicBezTo>
                      <a:pt x="0" y="24"/>
                      <a:pt x="0" y="33"/>
                      <a:pt x="4" y="37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6" name="Freeform 482">
                <a:extLst>
                  <a:ext uri="{FF2B5EF4-FFF2-40B4-BE49-F238E27FC236}">
                    <a16:creationId xmlns:a16="http://schemas.microsoft.com/office/drawing/2014/main" id="{686BE187-9BFF-436D-BB41-71167CFE7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518"/>
                <a:ext cx="23" cy="28"/>
              </a:xfrm>
              <a:custGeom>
                <a:avLst/>
                <a:gdLst>
                  <a:gd name="T0" fmla="*/ 18 w 15"/>
                  <a:gd name="T1" fmla="*/ 0 h 18"/>
                  <a:gd name="T2" fmla="*/ 54 w 15"/>
                  <a:gd name="T3" fmla="*/ 62 h 18"/>
                  <a:gd name="T4" fmla="*/ 12 w 15"/>
                  <a:gd name="T5" fmla="*/ 47 h 18"/>
                  <a:gd name="T6" fmla="*/ 14 w 15"/>
                  <a:gd name="T7" fmla="*/ 8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5" y="0"/>
                    </a:moveTo>
                    <a:cubicBezTo>
                      <a:pt x="0" y="7"/>
                      <a:pt x="9" y="15"/>
                      <a:pt x="15" y="17"/>
                    </a:cubicBezTo>
                    <a:cubicBezTo>
                      <a:pt x="10" y="18"/>
                      <a:pt x="6" y="18"/>
                      <a:pt x="3" y="12"/>
                    </a:cubicBezTo>
                    <a:cubicBezTo>
                      <a:pt x="0" y="8"/>
                      <a:pt x="1" y="5"/>
                      <a:pt x="4" y="2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7" name="Freeform 483">
                <a:extLst>
                  <a:ext uri="{FF2B5EF4-FFF2-40B4-BE49-F238E27FC236}">
                    <a16:creationId xmlns:a16="http://schemas.microsoft.com/office/drawing/2014/main" id="{0AEF5854-4BE7-42BB-8415-CFFE37664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2408"/>
                <a:ext cx="35" cy="49"/>
              </a:xfrm>
              <a:custGeom>
                <a:avLst/>
                <a:gdLst>
                  <a:gd name="T0" fmla="*/ 0 w 23"/>
                  <a:gd name="T1" fmla="*/ 0 h 32"/>
                  <a:gd name="T2" fmla="*/ 53 w 23"/>
                  <a:gd name="T3" fmla="*/ 28 h 32"/>
                  <a:gd name="T4" fmla="*/ 75 w 23"/>
                  <a:gd name="T5" fmla="*/ 66 h 32"/>
                  <a:gd name="T6" fmla="*/ 81 w 23"/>
                  <a:gd name="T7" fmla="*/ 115 h 32"/>
                  <a:gd name="T8" fmla="*/ 53 w 23"/>
                  <a:gd name="T9" fmla="*/ 32 h 32"/>
                  <a:gd name="T10" fmla="*/ 27 w 23"/>
                  <a:gd name="T11" fmla="*/ 12 h 32"/>
                  <a:gd name="T12" fmla="*/ 5 w 23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cubicBezTo>
                      <a:pt x="6" y="2"/>
                      <a:pt x="12" y="2"/>
                      <a:pt x="15" y="8"/>
                    </a:cubicBezTo>
                    <a:cubicBezTo>
                      <a:pt x="18" y="11"/>
                      <a:pt x="20" y="15"/>
                      <a:pt x="21" y="18"/>
                    </a:cubicBezTo>
                    <a:cubicBezTo>
                      <a:pt x="22" y="23"/>
                      <a:pt x="22" y="28"/>
                      <a:pt x="23" y="32"/>
                    </a:cubicBezTo>
                    <a:cubicBezTo>
                      <a:pt x="23" y="25"/>
                      <a:pt x="20" y="15"/>
                      <a:pt x="15" y="9"/>
                    </a:cubicBezTo>
                    <a:cubicBezTo>
                      <a:pt x="13" y="7"/>
                      <a:pt x="11" y="4"/>
                      <a:pt x="8" y="3"/>
                    </a:cubicBezTo>
                    <a:cubicBezTo>
                      <a:pt x="6" y="2"/>
                      <a:pt x="3" y="1"/>
                      <a:pt x="1" y="0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8" name="Freeform 484">
                <a:extLst>
                  <a:ext uri="{FF2B5EF4-FFF2-40B4-BE49-F238E27FC236}">
                    <a16:creationId xmlns:a16="http://schemas.microsoft.com/office/drawing/2014/main" id="{C69DB4B2-B15F-408B-8FD1-67F208611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414"/>
                <a:ext cx="26" cy="61"/>
              </a:xfrm>
              <a:custGeom>
                <a:avLst/>
                <a:gdLst>
                  <a:gd name="T0" fmla="*/ 49 w 17"/>
                  <a:gd name="T1" fmla="*/ 5 h 40"/>
                  <a:gd name="T2" fmla="*/ 21 w 17"/>
                  <a:gd name="T3" fmla="*/ 61 h 40"/>
                  <a:gd name="T4" fmla="*/ 61 w 17"/>
                  <a:gd name="T5" fmla="*/ 137 h 40"/>
                  <a:gd name="T6" fmla="*/ 0 w 17"/>
                  <a:gd name="T7" fmla="*/ 61 h 40"/>
                  <a:gd name="T8" fmla="*/ 43 w 17"/>
                  <a:gd name="T9" fmla="*/ 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0">
                    <a:moveTo>
                      <a:pt x="14" y="1"/>
                    </a:moveTo>
                    <a:cubicBezTo>
                      <a:pt x="6" y="0"/>
                      <a:pt x="6" y="12"/>
                      <a:pt x="6" y="17"/>
                    </a:cubicBezTo>
                    <a:cubicBezTo>
                      <a:pt x="6" y="26"/>
                      <a:pt x="10" y="34"/>
                      <a:pt x="17" y="39"/>
                    </a:cubicBezTo>
                    <a:cubicBezTo>
                      <a:pt x="7" y="40"/>
                      <a:pt x="1" y="25"/>
                      <a:pt x="0" y="17"/>
                    </a:cubicBezTo>
                    <a:cubicBezTo>
                      <a:pt x="0" y="9"/>
                      <a:pt x="5" y="4"/>
                      <a:pt x="12" y="2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9" name="Freeform 485">
                <a:extLst>
                  <a:ext uri="{FF2B5EF4-FFF2-40B4-BE49-F238E27FC236}">
                    <a16:creationId xmlns:a16="http://schemas.microsoft.com/office/drawing/2014/main" id="{57054C67-06F5-4FCC-8F70-4A17524DB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353"/>
                <a:ext cx="58" cy="15"/>
              </a:xfrm>
              <a:custGeom>
                <a:avLst/>
                <a:gdLst>
                  <a:gd name="T0" fmla="*/ 0 w 38"/>
                  <a:gd name="T1" fmla="*/ 8 h 10"/>
                  <a:gd name="T2" fmla="*/ 18 w 38"/>
                  <a:gd name="T3" fmla="*/ 14 h 10"/>
                  <a:gd name="T4" fmla="*/ 79 w 38"/>
                  <a:gd name="T5" fmla="*/ 14 h 10"/>
                  <a:gd name="T6" fmla="*/ 136 w 38"/>
                  <a:gd name="T7" fmla="*/ 0 h 10"/>
                  <a:gd name="T8" fmla="*/ 67 w 38"/>
                  <a:gd name="T9" fmla="*/ 27 h 10"/>
                  <a:gd name="T10" fmla="*/ 27 w 38"/>
                  <a:gd name="T11" fmla="*/ 26 h 10"/>
                  <a:gd name="T12" fmla="*/ 8 w 38"/>
                  <a:gd name="T13" fmla="*/ 1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10">
                    <a:moveTo>
                      <a:pt x="0" y="2"/>
                    </a:moveTo>
                    <a:cubicBezTo>
                      <a:pt x="1" y="3"/>
                      <a:pt x="4" y="4"/>
                      <a:pt x="5" y="4"/>
                    </a:cubicBezTo>
                    <a:cubicBezTo>
                      <a:pt x="11" y="5"/>
                      <a:pt x="17" y="5"/>
                      <a:pt x="22" y="4"/>
                    </a:cubicBezTo>
                    <a:cubicBezTo>
                      <a:pt x="28" y="4"/>
                      <a:pt x="33" y="3"/>
                      <a:pt x="38" y="0"/>
                    </a:cubicBezTo>
                    <a:cubicBezTo>
                      <a:pt x="32" y="5"/>
                      <a:pt x="26" y="7"/>
                      <a:pt x="19" y="8"/>
                    </a:cubicBezTo>
                    <a:cubicBezTo>
                      <a:pt x="14" y="10"/>
                      <a:pt x="12" y="8"/>
                      <a:pt x="8" y="7"/>
                    </a:cubicBezTo>
                    <a:cubicBezTo>
                      <a:pt x="6" y="6"/>
                      <a:pt x="2" y="5"/>
                      <a:pt x="2" y="4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0" name="Freeform 486">
                <a:extLst>
                  <a:ext uri="{FF2B5EF4-FFF2-40B4-BE49-F238E27FC236}">
                    <a16:creationId xmlns:a16="http://schemas.microsoft.com/office/drawing/2014/main" id="{5B79AF29-D7A6-4FE8-BF2D-DF8178EE6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249"/>
                <a:ext cx="46" cy="19"/>
              </a:xfrm>
              <a:custGeom>
                <a:avLst/>
                <a:gdLst>
                  <a:gd name="T0" fmla="*/ 5 w 30"/>
                  <a:gd name="T1" fmla="*/ 41 h 13"/>
                  <a:gd name="T2" fmla="*/ 49 w 30"/>
                  <a:gd name="T3" fmla="*/ 6 h 13"/>
                  <a:gd name="T4" fmla="*/ 109 w 30"/>
                  <a:gd name="T5" fmla="*/ 19 h 13"/>
                  <a:gd name="T6" fmla="*/ 58 w 30"/>
                  <a:gd name="T7" fmla="*/ 15 h 13"/>
                  <a:gd name="T8" fmla="*/ 8 w 30"/>
                  <a:gd name="T9" fmla="*/ 38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3">
                    <a:moveTo>
                      <a:pt x="1" y="13"/>
                    </a:moveTo>
                    <a:cubicBezTo>
                      <a:pt x="0" y="5"/>
                      <a:pt x="8" y="4"/>
                      <a:pt x="14" y="2"/>
                    </a:cubicBezTo>
                    <a:cubicBezTo>
                      <a:pt x="23" y="0"/>
                      <a:pt x="24" y="0"/>
                      <a:pt x="30" y="6"/>
                    </a:cubicBezTo>
                    <a:cubicBezTo>
                      <a:pt x="25" y="7"/>
                      <a:pt x="22" y="4"/>
                      <a:pt x="16" y="5"/>
                    </a:cubicBezTo>
                    <a:cubicBezTo>
                      <a:pt x="11" y="6"/>
                      <a:pt x="6" y="10"/>
                      <a:pt x="2" y="12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1" name="Freeform 487">
                <a:extLst>
                  <a:ext uri="{FF2B5EF4-FFF2-40B4-BE49-F238E27FC236}">
                    <a16:creationId xmlns:a16="http://schemas.microsoft.com/office/drawing/2014/main" id="{C7BADCD9-9B3F-4870-84F7-AE100ED99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239"/>
                <a:ext cx="40" cy="28"/>
              </a:xfrm>
              <a:custGeom>
                <a:avLst/>
                <a:gdLst>
                  <a:gd name="T0" fmla="*/ 12 w 26"/>
                  <a:gd name="T1" fmla="*/ 5 h 18"/>
                  <a:gd name="T2" fmla="*/ 43 w 26"/>
                  <a:gd name="T3" fmla="*/ 19 h 18"/>
                  <a:gd name="T4" fmla="*/ 95 w 26"/>
                  <a:gd name="T5" fmla="*/ 40 h 18"/>
                  <a:gd name="T6" fmla="*/ 0 w 26"/>
                  <a:gd name="T7" fmla="*/ 1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3" y="1"/>
                    </a:moveTo>
                    <a:cubicBezTo>
                      <a:pt x="2" y="0"/>
                      <a:pt x="10" y="3"/>
                      <a:pt x="12" y="5"/>
                    </a:cubicBezTo>
                    <a:cubicBezTo>
                      <a:pt x="17" y="10"/>
                      <a:pt x="18" y="12"/>
                      <a:pt x="26" y="11"/>
                    </a:cubicBezTo>
                    <a:cubicBezTo>
                      <a:pt x="16" y="18"/>
                      <a:pt x="7" y="9"/>
                      <a:pt x="0" y="3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2" name="Freeform 488">
                <a:extLst>
                  <a:ext uri="{FF2B5EF4-FFF2-40B4-BE49-F238E27FC236}">
                    <a16:creationId xmlns:a16="http://schemas.microsoft.com/office/drawing/2014/main" id="{A48FAD6D-4A91-472E-B153-07148F1F6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2307"/>
                <a:ext cx="43" cy="27"/>
              </a:xfrm>
              <a:custGeom>
                <a:avLst/>
                <a:gdLst>
                  <a:gd name="T0" fmla="*/ 8 w 28"/>
                  <a:gd name="T1" fmla="*/ 62 h 18"/>
                  <a:gd name="T2" fmla="*/ 101 w 28"/>
                  <a:gd name="T3" fmla="*/ 12 h 18"/>
                  <a:gd name="T4" fmla="*/ 14 w 28"/>
                  <a:gd name="T5" fmla="*/ 5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8">
                    <a:moveTo>
                      <a:pt x="2" y="18"/>
                    </a:moveTo>
                    <a:cubicBezTo>
                      <a:pt x="0" y="4"/>
                      <a:pt x="16" y="0"/>
                      <a:pt x="28" y="3"/>
                    </a:cubicBezTo>
                    <a:cubicBezTo>
                      <a:pt x="24" y="8"/>
                      <a:pt x="2" y="2"/>
                      <a:pt x="4" y="15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3" name="Freeform 489">
                <a:extLst>
                  <a:ext uri="{FF2B5EF4-FFF2-40B4-BE49-F238E27FC236}">
                    <a16:creationId xmlns:a16="http://schemas.microsoft.com/office/drawing/2014/main" id="{E627BCEF-DECB-4255-8B3F-B15DC9800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422"/>
                <a:ext cx="20" cy="24"/>
              </a:xfrm>
              <a:custGeom>
                <a:avLst/>
                <a:gdLst>
                  <a:gd name="T0" fmla="*/ 14 w 13"/>
                  <a:gd name="T1" fmla="*/ 18 h 16"/>
                  <a:gd name="T2" fmla="*/ 40 w 13"/>
                  <a:gd name="T3" fmla="*/ 35 h 16"/>
                  <a:gd name="T4" fmla="*/ 12 w 13"/>
                  <a:gd name="T5" fmla="*/ 2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4" y="5"/>
                    </a:moveTo>
                    <a:cubicBezTo>
                      <a:pt x="0" y="9"/>
                      <a:pt x="8" y="16"/>
                      <a:pt x="11" y="10"/>
                    </a:cubicBezTo>
                    <a:cubicBezTo>
                      <a:pt x="13" y="4"/>
                      <a:pt x="5" y="0"/>
                      <a:pt x="3" y="6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4" name="Freeform 490">
                <a:extLst>
                  <a:ext uri="{FF2B5EF4-FFF2-40B4-BE49-F238E27FC236}">
                    <a16:creationId xmlns:a16="http://schemas.microsoft.com/office/drawing/2014/main" id="{E83EEA6C-18F2-49AE-8FC6-F5D4B63A2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242"/>
                <a:ext cx="162" cy="33"/>
              </a:xfrm>
              <a:custGeom>
                <a:avLst/>
                <a:gdLst>
                  <a:gd name="T0" fmla="*/ 1 w 162"/>
                  <a:gd name="T1" fmla="*/ 20 h 33"/>
                  <a:gd name="T2" fmla="*/ 112 w 162"/>
                  <a:gd name="T3" fmla="*/ 0 h 33"/>
                  <a:gd name="T4" fmla="*/ 162 w 162"/>
                  <a:gd name="T5" fmla="*/ 5 h 33"/>
                  <a:gd name="T6" fmla="*/ 4 w 162"/>
                  <a:gd name="T7" fmla="*/ 33 h 33"/>
                  <a:gd name="T8" fmla="*/ 0 w 162"/>
                  <a:gd name="T9" fmla="*/ 20 h 33"/>
                  <a:gd name="T10" fmla="*/ 1 w 162"/>
                  <a:gd name="T11" fmla="*/ 2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33">
                    <a:moveTo>
                      <a:pt x="1" y="20"/>
                    </a:moveTo>
                    <a:lnTo>
                      <a:pt x="112" y="0"/>
                    </a:lnTo>
                    <a:lnTo>
                      <a:pt x="162" y="5"/>
                    </a:lnTo>
                    <a:lnTo>
                      <a:pt x="4" y="33"/>
                    </a:lnTo>
                    <a:lnTo>
                      <a:pt x="0" y="20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5" name="Freeform 491">
                <a:extLst>
                  <a:ext uri="{FF2B5EF4-FFF2-40B4-BE49-F238E27FC236}">
                    <a16:creationId xmlns:a16="http://schemas.microsoft.com/office/drawing/2014/main" id="{0C10AF62-15DC-474C-91B3-FA68B51B5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242"/>
                <a:ext cx="162" cy="33"/>
              </a:xfrm>
              <a:custGeom>
                <a:avLst/>
                <a:gdLst>
                  <a:gd name="T0" fmla="*/ 1 w 162"/>
                  <a:gd name="T1" fmla="*/ 20 h 33"/>
                  <a:gd name="T2" fmla="*/ 112 w 162"/>
                  <a:gd name="T3" fmla="*/ 0 h 33"/>
                  <a:gd name="T4" fmla="*/ 162 w 162"/>
                  <a:gd name="T5" fmla="*/ 5 h 33"/>
                  <a:gd name="T6" fmla="*/ 4 w 162"/>
                  <a:gd name="T7" fmla="*/ 33 h 33"/>
                  <a:gd name="T8" fmla="*/ 0 w 162"/>
                  <a:gd name="T9" fmla="*/ 2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3">
                    <a:moveTo>
                      <a:pt x="1" y="20"/>
                    </a:moveTo>
                    <a:lnTo>
                      <a:pt x="112" y="0"/>
                    </a:lnTo>
                    <a:lnTo>
                      <a:pt x="162" y="5"/>
                    </a:lnTo>
                    <a:lnTo>
                      <a:pt x="4" y="33"/>
                    </a:lnTo>
                    <a:lnTo>
                      <a:pt x="0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6" name="Freeform 492">
                <a:extLst>
                  <a:ext uri="{FF2B5EF4-FFF2-40B4-BE49-F238E27FC236}">
                    <a16:creationId xmlns:a16="http://schemas.microsoft.com/office/drawing/2014/main" id="{D8197BE4-B86D-40B9-9FF2-8E7A93F5D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261"/>
                <a:ext cx="250" cy="52"/>
              </a:xfrm>
              <a:custGeom>
                <a:avLst/>
                <a:gdLst>
                  <a:gd name="T0" fmla="*/ 6 w 250"/>
                  <a:gd name="T1" fmla="*/ 38 h 52"/>
                  <a:gd name="T2" fmla="*/ 0 w 250"/>
                  <a:gd name="T3" fmla="*/ 52 h 52"/>
                  <a:gd name="T4" fmla="*/ 250 w 250"/>
                  <a:gd name="T5" fmla="*/ 9 h 52"/>
                  <a:gd name="T6" fmla="*/ 239 w 250"/>
                  <a:gd name="T7" fmla="*/ 0 h 52"/>
                  <a:gd name="T8" fmla="*/ 6 w 250"/>
                  <a:gd name="T9" fmla="*/ 38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0" h="52">
                    <a:moveTo>
                      <a:pt x="6" y="38"/>
                    </a:moveTo>
                    <a:lnTo>
                      <a:pt x="0" y="52"/>
                    </a:lnTo>
                    <a:lnTo>
                      <a:pt x="250" y="9"/>
                    </a:lnTo>
                    <a:lnTo>
                      <a:pt x="239" y="0"/>
                    </a:lnTo>
                    <a:lnTo>
                      <a:pt x="6" y="38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7" name="Freeform 493">
                <a:extLst>
                  <a:ext uri="{FF2B5EF4-FFF2-40B4-BE49-F238E27FC236}">
                    <a16:creationId xmlns:a16="http://schemas.microsoft.com/office/drawing/2014/main" id="{954EF62A-0B42-45F3-997D-E0D15A58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242"/>
                <a:ext cx="91" cy="17"/>
              </a:xfrm>
              <a:custGeom>
                <a:avLst/>
                <a:gdLst>
                  <a:gd name="T0" fmla="*/ 0 w 59"/>
                  <a:gd name="T1" fmla="*/ 40 h 11"/>
                  <a:gd name="T2" fmla="*/ 216 w 59"/>
                  <a:gd name="T3" fmla="*/ 0 h 11"/>
                  <a:gd name="T4" fmla="*/ 0 w 59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1">
                    <a:moveTo>
                      <a:pt x="0" y="11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13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8" name="Freeform 494">
                <a:extLst>
                  <a:ext uri="{FF2B5EF4-FFF2-40B4-BE49-F238E27FC236}">
                    <a16:creationId xmlns:a16="http://schemas.microsoft.com/office/drawing/2014/main" id="{6E473DF6-FD6E-4170-AB07-33F01A55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633"/>
                <a:ext cx="243" cy="132"/>
              </a:xfrm>
              <a:custGeom>
                <a:avLst/>
                <a:gdLst>
                  <a:gd name="T0" fmla="*/ 225 w 243"/>
                  <a:gd name="T1" fmla="*/ 0 h 132"/>
                  <a:gd name="T2" fmla="*/ 0 w 243"/>
                  <a:gd name="T3" fmla="*/ 130 h 132"/>
                  <a:gd name="T4" fmla="*/ 29 w 243"/>
                  <a:gd name="T5" fmla="*/ 132 h 132"/>
                  <a:gd name="T6" fmla="*/ 243 w 243"/>
                  <a:gd name="T7" fmla="*/ 9 h 132"/>
                  <a:gd name="T8" fmla="*/ 225 w 243"/>
                  <a:gd name="T9" fmla="*/ 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3" h="132">
                    <a:moveTo>
                      <a:pt x="225" y="0"/>
                    </a:moveTo>
                    <a:lnTo>
                      <a:pt x="0" y="130"/>
                    </a:lnTo>
                    <a:lnTo>
                      <a:pt x="29" y="132"/>
                    </a:lnTo>
                    <a:lnTo>
                      <a:pt x="243" y="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9" name="Freeform 495">
                <a:extLst>
                  <a:ext uri="{FF2B5EF4-FFF2-40B4-BE49-F238E27FC236}">
                    <a16:creationId xmlns:a16="http://schemas.microsoft.com/office/drawing/2014/main" id="{E2B30F6A-4D20-4F4E-BE10-9D522A86C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2667"/>
                <a:ext cx="184" cy="108"/>
              </a:xfrm>
              <a:custGeom>
                <a:avLst/>
                <a:gdLst>
                  <a:gd name="T0" fmla="*/ 0 w 184"/>
                  <a:gd name="T1" fmla="*/ 104 h 108"/>
                  <a:gd name="T2" fmla="*/ 25 w 184"/>
                  <a:gd name="T3" fmla="*/ 108 h 108"/>
                  <a:gd name="T4" fmla="*/ 184 w 184"/>
                  <a:gd name="T5" fmla="*/ 17 h 108"/>
                  <a:gd name="T6" fmla="*/ 180 w 184"/>
                  <a:gd name="T7" fmla="*/ 0 h 108"/>
                  <a:gd name="T8" fmla="*/ 0 w 184"/>
                  <a:gd name="T9" fmla="*/ 104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4" h="108">
                    <a:moveTo>
                      <a:pt x="0" y="104"/>
                    </a:moveTo>
                    <a:lnTo>
                      <a:pt x="25" y="108"/>
                    </a:lnTo>
                    <a:lnTo>
                      <a:pt x="184" y="17"/>
                    </a:lnTo>
                    <a:lnTo>
                      <a:pt x="180" y="0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0" name="Freeform 496">
                <a:extLst>
                  <a:ext uri="{FF2B5EF4-FFF2-40B4-BE49-F238E27FC236}">
                    <a16:creationId xmlns:a16="http://schemas.microsoft.com/office/drawing/2014/main" id="{589A1BC9-0276-4199-A34E-303EDDD75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635"/>
                <a:ext cx="217" cy="127"/>
              </a:xfrm>
              <a:custGeom>
                <a:avLst/>
                <a:gdLst>
                  <a:gd name="T0" fmla="*/ 0 w 142"/>
                  <a:gd name="T1" fmla="*/ 297 h 83"/>
                  <a:gd name="T2" fmla="*/ 507 w 142"/>
                  <a:gd name="T3" fmla="*/ 0 h 83"/>
                  <a:gd name="T4" fmla="*/ 0 w 142"/>
                  <a:gd name="T5" fmla="*/ 297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" h="83">
                    <a:moveTo>
                      <a:pt x="0" y="83"/>
                    </a:moveTo>
                    <a:cubicBezTo>
                      <a:pt x="142" y="0"/>
                      <a:pt x="142" y="0"/>
                      <a:pt x="142" y="0"/>
                    </a:cubicBezTo>
                    <a:cubicBezTo>
                      <a:pt x="142" y="0"/>
                      <a:pt x="36" y="67"/>
                      <a:pt x="0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1" name="Freeform 497">
                <a:extLst>
                  <a:ext uri="{FF2B5EF4-FFF2-40B4-BE49-F238E27FC236}">
                    <a16:creationId xmlns:a16="http://schemas.microsoft.com/office/drawing/2014/main" id="{72B5922A-1C34-4DC8-84F5-25C4D88DF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648"/>
                <a:ext cx="21" cy="51"/>
              </a:xfrm>
              <a:custGeom>
                <a:avLst/>
                <a:gdLst>
                  <a:gd name="T0" fmla="*/ 5 w 14"/>
                  <a:gd name="T1" fmla="*/ 12 h 33"/>
                  <a:gd name="T2" fmla="*/ 8 w 14"/>
                  <a:gd name="T3" fmla="*/ 122 h 33"/>
                  <a:gd name="T4" fmla="*/ 48 w 14"/>
                  <a:gd name="T5" fmla="*/ 87 h 33"/>
                  <a:gd name="T6" fmla="*/ 35 w 14"/>
                  <a:gd name="T7" fmla="*/ 0 h 33"/>
                  <a:gd name="T8" fmla="*/ 0 w 14"/>
                  <a:gd name="T9" fmla="*/ 1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3">
                    <a:moveTo>
                      <a:pt x="1" y="3"/>
                    </a:moveTo>
                    <a:cubicBezTo>
                      <a:pt x="1" y="13"/>
                      <a:pt x="1" y="23"/>
                      <a:pt x="2" y="33"/>
                    </a:cubicBezTo>
                    <a:cubicBezTo>
                      <a:pt x="5" y="29"/>
                      <a:pt x="10" y="25"/>
                      <a:pt x="14" y="23"/>
                    </a:cubicBezTo>
                    <a:cubicBezTo>
                      <a:pt x="9" y="17"/>
                      <a:pt x="14" y="6"/>
                      <a:pt x="10" y="0"/>
                    </a:cubicBezTo>
                    <a:cubicBezTo>
                      <a:pt x="8" y="1"/>
                      <a:pt x="1" y="3"/>
                      <a:pt x="0" y="3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2" name="Freeform 498">
                <a:extLst>
                  <a:ext uri="{FF2B5EF4-FFF2-40B4-BE49-F238E27FC236}">
                    <a16:creationId xmlns:a16="http://schemas.microsoft.com/office/drawing/2014/main" id="{F41FF20C-30EC-4160-B77D-EB0C56C6D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642"/>
                <a:ext cx="17" cy="28"/>
              </a:xfrm>
              <a:custGeom>
                <a:avLst/>
                <a:gdLst>
                  <a:gd name="T0" fmla="*/ 40 w 11"/>
                  <a:gd name="T1" fmla="*/ 8 h 18"/>
                  <a:gd name="T2" fmla="*/ 40 w 11"/>
                  <a:gd name="T3" fmla="*/ 48 h 18"/>
                  <a:gd name="T4" fmla="*/ 5 w 11"/>
                  <a:gd name="T5" fmla="*/ 68 h 18"/>
                  <a:gd name="T6" fmla="*/ 5 w 11"/>
                  <a:gd name="T7" fmla="*/ 5 h 18"/>
                  <a:gd name="T8" fmla="*/ 40 w 11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8">
                    <a:moveTo>
                      <a:pt x="11" y="2"/>
                    </a:moveTo>
                    <a:cubicBezTo>
                      <a:pt x="11" y="5"/>
                      <a:pt x="11" y="9"/>
                      <a:pt x="11" y="13"/>
                    </a:cubicBezTo>
                    <a:cubicBezTo>
                      <a:pt x="7" y="14"/>
                      <a:pt x="4" y="16"/>
                      <a:pt x="1" y="18"/>
                    </a:cubicBezTo>
                    <a:cubicBezTo>
                      <a:pt x="0" y="13"/>
                      <a:pt x="1" y="6"/>
                      <a:pt x="1" y="1"/>
                    </a:cubicBezTo>
                    <a:cubicBezTo>
                      <a:pt x="4" y="1"/>
                      <a:pt x="9" y="0"/>
                      <a:pt x="11" y="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3" name="Freeform 499">
                <a:extLst>
                  <a:ext uri="{FF2B5EF4-FFF2-40B4-BE49-F238E27FC236}">
                    <a16:creationId xmlns:a16="http://schemas.microsoft.com/office/drawing/2014/main" id="{4F8C86F3-2174-48CB-BC33-E22DA4A1B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654"/>
                <a:ext cx="6" cy="39"/>
              </a:xfrm>
              <a:custGeom>
                <a:avLst/>
                <a:gdLst>
                  <a:gd name="T0" fmla="*/ 0 w 4"/>
                  <a:gd name="T1" fmla="*/ 0 h 25"/>
                  <a:gd name="T2" fmla="*/ 5 w 4"/>
                  <a:gd name="T3" fmla="*/ 56 h 25"/>
                  <a:gd name="T4" fmla="*/ 8 w 4"/>
                  <a:gd name="T5" fmla="*/ 95 h 25"/>
                  <a:gd name="T6" fmla="*/ 5 w 4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5">
                    <a:moveTo>
                      <a:pt x="0" y="0"/>
                    </a:moveTo>
                    <a:cubicBezTo>
                      <a:pt x="0" y="5"/>
                      <a:pt x="1" y="10"/>
                      <a:pt x="1" y="15"/>
                    </a:cubicBezTo>
                    <a:cubicBezTo>
                      <a:pt x="1" y="18"/>
                      <a:pt x="1" y="23"/>
                      <a:pt x="2" y="25"/>
                    </a:cubicBezTo>
                    <a:cubicBezTo>
                      <a:pt x="4" y="17"/>
                      <a:pt x="3" y="8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4" name="Freeform 500">
                <a:extLst>
                  <a:ext uri="{FF2B5EF4-FFF2-40B4-BE49-F238E27FC236}">
                    <a16:creationId xmlns:a16="http://schemas.microsoft.com/office/drawing/2014/main" id="{8AD8CC65-3DBD-4843-8EC8-FCD8D679E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2506"/>
                <a:ext cx="23" cy="43"/>
              </a:xfrm>
              <a:custGeom>
                <a:avLst/>
                <a:gdLst>
                  <a:gd name="T0" fmla="*/ 0 w 15"/>
                  <a:gd name="T1" fmla="*/ 0 h 28"/>
                  <a:gd name="T2" fmla="*/ 5 w 15"/>
                  <a:gd name="T3" fmla="*/ 43 h 28"/>
                  <a:gd name="T4" fmla="*/ 8 w 15"/>
                  <a:gd name="T5" fmla="*/ 74 h 28"/>
                  <a:gd name="T6" fmla="*/ 21 w 15"/>
                  <a:gd name="T7" fmla="*/ 88 h 28"/>
                  <a:gd name="T8" fmla="*/ 54 w 15"/>
                  <a:gd name="T9" fmla="*/ 101 h 28"/>
                  <a:gd name="T10" fmla="*/ 40 w 15"/>
                  <a:gd name="T11" fmla="*/ 28 h 28"/>
                  <a:gd name="T12" fmla="*/ 5 w 15"/>
                  <a:gd name="T13" fmla="*/ 5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8">
                    <a:moveTo>
                      <a:pt x="0" y="0"/>
                    </a:moveTo>
                    <a:cubicBezTo>
                      <a:pt x="1" y="4"/>
                      <a:pt x="1" y="8"/>
                      <a:pt x="1" y="12"/>
                    </a:cubicBezTo>
                    <a:cubicBezTo>
                      <a:pt x="2" y="14"/>
                      <a:pt x="1" y="18"/>
                      <a:pt x="2" y="20"/>
                    </a:cubicBezTo>
                    <a:cubicBezTo>
                      <a:pt x="2" y="22"/>
                      <a:pt x="4" y="23"/>
                      <a:pt x="6" y="24"/>
                    </a:cubicBezTo>
                    <a:cubicBezTo>
                      <a:pt x="9" y="25"/>
                      <a:pt x="12" y="27"/>
                      <a:pt x="15" y="28"/>
                    </a:cubicBezTo>
                    <a:cubicBezTo>
                      <a:pt x="11" y="22"/>
                      <a:pt x="12" y="14"/>
                      <a:pt x="11" y="8"/>
                    </a:cubicBezTo>
                    <a:cubicBezTo>
                      <a:pt x="7" y="7"/>
                      <a:pt x="4" y="3"/>
                      <a:pt x="1" y="1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5" name="Freeform 501">
                <a:extLst>
                  <a:ext uri="{FF2B5EF4-FFF2-40B4-BE49-F238E27FC236}">
                    <a16:creationId xmlns:a16="http://schemas.microsoft.com/office/drawing/2014/main" id="{174CC550-DED4-42CD-863E-E7A94E0E6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2538"/>
                <a:ext cx="14" cy="11"/>
              </a:xfrm>
              <a:custGeom>
                <a:avLst/>
                <a:gdLst>
                  <a:gd name="T0" fmla="*/ 0 w 9"/>
                  <a:gd name="T1" fmla="*/ 0 h 7"/>
                  <a:gd name="T2" fmla="*/ 34 w 9"/>
                  <a:gd name="T3" fmla="*/ 22 h 7"/>
                  <a:gd name="T4" fmla="*/ 12 w 9"/>
                  <a:gd name="T5" fmla="*/ 27 h 7"/>
                  <a:gd name="T6" fmla="*/ 5 w 9"/>
                  <a:gd name="T7" fmla="*/ 20 h 7"/>
                  <a:gd name="T8" fmla="*/ 5 w 9"/>
                  <a:gd name="T9" fmla="*/ 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3" y="1"/>
                      <a:pt x="7" y="4"/>
                      <a:pt x="9" y="6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7"/>
                      <a:pt x="1" y="7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6" name="Freeform 502">
                <a:extLst>
                  <a:ext uri="{FF2B5EF4-FFF2-40B4-BE49-F238E27FC236}">
                    <a16:creationId xmlns:a16="http://schemas.microsoft.com/office/drawing/2014/main" id="{28F4F7F8-4D93-45E6-916E-DC8966102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510"/>
                <a:ext cx="6" cy="30"/>
              </a:xfrm>
              <a:custGeom>
                <a:avLst/>
                <a:gdLst>
                  <a:gd name="T0" fmla="*/ 0 w 4"/>
                  <a:gd name="T1" fmla="*/ 0 h 19"/>
                  <a:gd name="T2" fmla="*/ 8 w 4"/>
                  <a:gd name="T3" fmla="*/ 74 h 19"/>
                  <a:gd name="T4" fmla="*/ 12 w 4"/>
                  <a:gd name="T5" fmla="*/ 43 h 19"/>
                  <a:gd name="T6" fmla="*/ 5 w 4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cubicBezTo>
                      <a:pt x="1" y="6"/>
                      <a:pt x="0" y="13"/>
                      <a:pt x="2" y="19"/>
                    </a:cubicBezTo>
                    <a:cubicBezTo>
                      <a:pt x="4" y="17"/>
                      <a:pt x="3" y="13"/>
                      <a:pt x="3" y="11"/>
                    </a:cubicBezTo>
                    <a:cubicBezTo>
                      <a:pt x="3" y="7"/>
                      <a:pt x="3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7" name="Freeform 503">
                <a:extLst>
                  <a:ext uri="{FF2B5EF4-FFF2-40B4-BE49-F238E27FC236}">
                    <a16:creationId xmlns:a16="http://schemas.microsoft.com/office/drawing/2014/main" id="{F328FCBD-5BB1-49C0-9FF9-1DF73D4D8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339"/>
                <a:ext cx="21" cy="84"/>
              </a:xfrm>
              <a:custGeom>
                <a:avLst/>
                <a:gdLst>
                  <a:gd name="T0" fmla="*/ 48 w 14"/>
                  <a:gd name="T1" fmla="*/ 195 h 55"/>
                  <a:gd name="T2" fmla="*/ 0 w 14"/>
                  <a:gd name="T3" fmla="*/ 156 h 55"/>
                  <a:gd name="T4" fmla="*/ 0 w 14"/>
                  <a:gd name="T5" fmla="*/ 40 h 55"/>
                  <a:gd name="T6" fmla="*/ 39 w 14"/>
                  <a:gd name="T7" fmla="*/ 0 h 55"/>
                  <a:gd name="T8" fmla="*/ 48 w 14"/>
                  <a:gd name="T9" fmla="*/ 195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55">
                    <a:moveTo>
                      <a:pt x="14" y="55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9" y="6"/>
                      <a:pt x="11" y="0"/>
                    </a:cubicBezTo>
                    <a:lnTo>
                      <a:pt x="14" y="55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8" name="Freeform 504">
                <a:extLst>
                  <a:ext uri="{FF2B5EF4-FFF2-40B4-BE49-F238E27FC236}">
                    <a16:creationId xmlns:a16="http://schemas.microsoft.com/office/drawing/2014/main" id="{7E4F9C23-43EB-4112-8AAE-318B62209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317"/>
                <a:ext cx="15" cy="143"/>
              </a:xfrm>
              <a:custGeom>
                <a:avLst/>
                <a:gdLst>
                  <a:gd name="T0" fmla="*/ 35 w 10"/>
                  <a:gd name="T1" fmla="*/ 0 h 93"/>
                  <a:gd name="T2" fmla="*/ 35 w 10"/>
                  <a:gd name="T3" fmla="*/ 338 h 93"/>
                  <a:gd name="T4" fmla="*/ 0 w 10"/>
                  <a:gd name="T5" fmla="*/ 304 h 93"/>
                  <a:gd name="T6" fmla="*/ 8 w 10"/>
                  <a:gd name="T7" fmla="*/ 5 h 93"/>
                  <a:gd name="T8" fmla="*/ 35 w 10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3">
                    <a:moveTo>
                      <a:pt x="10" y="0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8" y="0"/>
                      <a:pt x="10" y="0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9" name="Freeform 505">
                <a:extLst>
                  <a:ext uri="{FF2B5EF4-FFF2-40B4-BE49-F238E27FC236}">
                    <a16:creationId xmlns:a16="http://schemas.microsoft.com/office/drawing/2014/main" id="{B1EA2174-D9F9-43C0-A676-D7FAB7CD2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357"/>
                <a:ext cx="4" cy="51"/>
              </a:xfrm>
              <a:custGeom>
                <a:avLst/>
                <a:gdLst>
                  <a:gd name="T0" fmla="*/ 0 w 2"/>
                  <a:gd name="T1" fmla="*/ 0 h 33"/>
                  <a:gd name="T2" fmla="*/ 0 w 2"/>
                  <a:gd name="T3" fmla="*/ 122 h 33"/>
                  <a:gd name="T4" fmla="*/ 0 w 2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3">
                    <a:moveTo>
                      <a:pt x="0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2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0" name="Freeform 506">
                <a:extLst>
                  <a:ext uri="{FF2B5EF4-FFF2-40B4-BE49-F238E27FC236}">
                    <a16:creationId xmlns:a16="http://schemas.microsoft.com/office/drawing/2014/main" id="{3B976308-DA05-4F51-909B-67D59FC58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768"/>
                <a:ext cx="98" cy="17"/>
              </a:xfrm>
              <a:custGeom>
                <a:avLst/>
                <a:gdLst>
                  <a:gd name="T0" fmla="*/ 0 w 64"/>
                  <a:gd name="T1" fmla="*/ 19 h 11"/>
                  <a:gd name="T2" fmla="*/ 230 w 64"/>
                  <a:gd name="T3" fmla="*/ 0 h 11"/>
                  <a:gd name="T4" fmla="*/ 0 w 64"/>
                  <a:gd name="T5" fmla="*/ 1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11">
                    <a:moveTo>
                      <a:pt x="0" y="5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27" y="11"/>
                      <a:pt x="0" y="5"/>
                    </a:cubicBez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1" name="Freeform 507">
                <a:extLst>
                  <a:ext uri="{FF2B5EF4-FFF2-40B4-BE49-F238E27FC236}">
                    <a16:creationId xmlns:a16="http://schemas.microsoft.com/office/drawing/2014/main" id="{DF3220EC-9A49-41E0-BE77-19C581CA3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434"/>
                <a:ext cx="20" cy="717"/>
              </a:xfrm>
              <a:custGeom>
                <a:avLst/>
                <a:gdLst>
                  <a:gd name="T0" fmla="*/ 0 w 20"/>
                  <a:gd name="T1" fmla="*/ 714 h 717"/>
                  <a:gd name="T2" fmla="*/ 3 w 20"/>
                  <a:gd name="T3" fmla="*/ 18 h 717"/>
                  <a:gd name="T4" fmla="*/ 20 w 20"/>
                  <a:gd name="T5" fmla="*/ 0 h 717"/>
                  <a:gd name="T6" fmla="*/ 20 w 20"/>
                  <a:gd name="T7" fmla="*/ 717 h 717"/>
                  <a:gd name="T8" fmla="*/ 0 w 20"/>
                  <a:gd name="T9" fmla="*/ 714 h 7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717">
                    <a:moveTo>
                      <a:pt x="0" y="714"/>
                    </a:moveTo>
                    <a:lnTo>
                      <a:pt x="3" y="18"/>
                    </a:lnTo>
                    <a:lnTo>
                      <a:pt x="20" y="0"/>
                    </a:lnTo>
                    <a:lnTo>
                      <a:pt x="20" y="717"/>
                    </a:lnTo>
                    <a:lnTo>
                      <a:pt x="0" y="714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2" name="Freeform 508">
                <a:extLst>
                  <a:ext uri="{FF2B5EF4-FFF2-40B4-BE49-F238E27FC236}">
                    <a16:creationId xmlns:a16="http://schemas.microsoft.com/office/drawing/2014/main" id="{BA3C2F49-27B7-4EC1-8DDC-825290EA5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414"/>
                <a:ext cx="23" cy="591"/>
              </a:xfrm>
              <a:custGeom>
                <a:avLst/>
                <a:gdLst>
                  <a:gd name="T0" fmla="*/ 0 w 23"/>
                  <a:gd name="T1" fmla="*/ 8 h 591"/>
                  <a:gd name="T2" fmla="*/ 20 w 23"/>
                  <a:gd name="T3" fmla="*/ 0 h 591"/>
                  <a:gd name="T4" fmla="*/ 23 w 23"/>
                  <a:gd name="T5" fmla="*/ 583 h 591"/>
                  <a:gd name="T6" fmla="*/ 8 w 23"/>
                  <a:gd name="T7" fmla="*/ 591 h 591"/>
                  <a:gd name="T8" fmla="*/ 0 w 23"/>
                  <a:gd name="T9" fmla="*/ 8 h 5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91">
                    <a:moveTo>
                      <a:pt x="0" y="8"/>
                    </a:moveTo>
                    <a:lnTo>
                      <a:pt x="20" y="0"/>
                    </a:lnTo>
                    <a:lnTo>
                      <a:pt x="23" y="583"/>
                    </a:lnTo>
                    <a:lnTo>
                      <a:pt x="8" y="59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3" name="Freeform 509">
                <a:extLst>
                  <a:ext uri="{FF2B5EF4-FFF2-40B4-BE49-F238E27FC236}">
                    <a16:creationId xmlns:a16="http://schemas.microsoft.com/office/drawing/2014/main" id="{247FC452-42A9-43DE-B95B-39C1E80F2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011"/>
                <a:ext cx="21" cy="134"/>
              </a:xfrm>
              <a:custGeom>
                <a:avLst/>
                <a:gdLst>
                  <a:gd name="T0" fmla="*/ 41 w 14"/>
                  <a:gd name="T1" fmla="*/ 5 h 87"/>
                  <a:gd name="T2" fmla="*/ 48 w 14"/>
                  <a:gd name="T3" fmla="*/ 317 h 87"/>
                  <a:gd name="T4" fmla="*/ 41 w 14"/>
                  <a:gd name="T5" fmla="*/ 0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7">
                    <a:moveTo>
                      <a:pt x="12" y="1"/>
                    </a:move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0" y="26"/>
                      <a:pt x="12" y="0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4" name="Freeform 510">
                <a:extLst>
                  <a:ext uri="{FF2B5EF4-FFF2-40B4-BE49-F238E27FC236}">
                    <a16:creationId xmlns:a16="http://schemas.microsoft.com/office/drawing/2014/main" id="{61140671-4075-4EAF-B86D-AFA5F35CF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460"/>
                <a:ext cx="19" cy="678"/>
              </a:xfrm>
              <a:custGeom>
                <a:avLst/>
                <a:gdLst>
                  <a:gd name="T0" fmla="*/ 0 w 12"/>
                  <a:gd name="T1" fmla="*/ 0 h 443"/>
                  <a:gd name="T2" fmla="*/ 0 w 12"/>
                  <a:gd name="T3" fmla="*/ 1589 h 443"/>
                  <a:gd name="T4" fmla="*/ 0 w 12"/>
                  <a:gd name="T5" fmla="*/ 0 h 4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43">
                    <a:moveTo>
                      <a:pt x="0" y="0"/>
                    </a:moveTo>
                    <a:cubicBezTo>
                      <a:pt x="0" y="443"/>
                      <a:pt x="0" y="443"/>
                      <a:pt x="0" y="443"/>
                    </a:cubicBezTo>
                    <a:cubicBezTo>
                      <a:pt x="0" y="443"/>
                      <a:pt x="12" y="3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5" name="Freeform 511">
                <a:extLst>
                  <a:ext uri="{FF2B5EF4-FFF2-40B4-BE49-F238E27FC236}">
                    <a16:creationId xmlns:a16="http://schemas.microsoft.com/office/drawing/2014/main" id="{5A8FF2F0-ACD0-4266-939B-7A41D04B9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333"/>
                <a:ext cx="150" cy="35"/>
              </a:xfrm>
              <a:custGeom>
                <a:avLst/>
                <a:gdLst>
                  <a:gd name="T0" fmla="*/ 3 w 150"/>
                  <a:gd name="T1" fmla="*/ 35 h 35"/>
                  <a:gd name="T2" fmla="*/ 144 w 150"/>
                  <a:gd name="T3" fmla="*/ 17 h 35"/>
                  <a:gd name="T4" fmla="*/ 150 w 150"/>
                  <a:gd name="T5" fmla="*/ 0 h 35"/>
                  <a:gd name="T6" fmla="*/ 0 w 150"/>
                  <a:gd name="T7" fmla="*/ 18 h 35"/>
                  <a:gd name="T8" fmla="*/ 3 w 150"/>
                  <a:gd name="T9" fmla="*/ 35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35">
                    <a:moveTo>
                      <a:pt x="3" y="35"/>
                    </a:moveTo>
                    <a:lnTo>
                      <a:pt x="144" y="17"/>
                    </a:lnTo>
                    <a:lnTo>
                      <a:pt x="150" y="0"/>
                    </a:lnTo>
                    <a:lnTo>
                      <a:pt x="0" y="18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6" name="Freeform 512">
                <a:extLst>
                  <a:ext uri="{FF2B5EF4-FFF2-40B4-BE49-F238E27FC236}">
                    <a16:creationId xmlns:a16="http://schemas.microsoft.com/office/drawing/2014/main" id="{71553440-F321-4677-849B-310D59C10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288"/>
                <a:ext cx="164" cy="39"/>
              </a:xfrm>
              <a:custGeom>
                <a:avLst/>
                <a:gdLst>
                  <a:gd name="T0" fmla="*/ 0 w 164"/>
                  <a:gd name="T1" fmla="*/ 25 h 39"/>
                  <a:gd name="T2" fmla="*/ 3 w 164"/>
                  <a:gd name="T3" fmla="*/ 39 h 39"/>
                  <a:gd name="T4" fmla="*/ 164 w 164"/>
                  <a:gd name="T5" fmla="*/ 14 h 39"/>
                  <a:gd name="T6" fmla="*/ 164 w 164"/>
                  <a:gd name="T7" fmla="*/ 0 h 39"/>
                  <a:gd name="T8" fmla="*/ 0 w 164"/>
                  <a:gd name="T9" fmla="*/ 25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39">
                    <a:moveTo>
                      <a:pt x="0" y="25"/>
                    </a:moveTo>
                    <a:lnTo>
                      <a:pt x="3" y="39"/>
                    </a:lnTo>
                    <a:lnTo>
                      <a:pt x="164" y="14"/>
                    </a:lnTo>
                    <a:lnTo>
                      <a:pt x="16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7" name="Freeform 513">
                <a:extLst>
                  <a:ext uri="{FF2B5EF4-FFF2-40B4-BE49-F238E27FC236}">
                    <a16:creationId xmlns:a16="http://schemas.microsoft.com/office/drawing/2014/main" id="{F06E9445-DE9D-483C-94BF-3A2F19F22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2322"/>
                <a:ext cx="34" cy="18"/>
              </a:xfrm>
              <a:custGeom>
                <a:avLst/>
                <a:gdLst>
                  <a:gd name="T0" fmla="*/ 0 w 22"/>
                  <a:gd name="T1" fmla="*/ 14 h 12"/>
                  <a:gd name="T2" fmla="*/ 12 w 22"/>
                  <a:gd name="T3" fmla="*/ 12 h 12"/>
                  <a:gd name="T4" fmla="*/ 29 w 22"/>
                  <a:gd name="T5" fmla="*/ 12 h 12"/>
                  <a:gd name="T6" fmla="*/ 56 w 22"/>
                  <a:gd name="T7" fmla="*/ 8 h 12"/>
                  <a:gd name="T8" fmla="*/ 82 w 22"/>
                  <a:gd name="T9" fmla="*/ 0 h 12"/>
                  <a:gd name="T10" fmla="*/ 82 w 22"/>
                  <a:gd name="T11" fmla="*/ 27 h 12"/>
                  <a:gd name="T12" fmla="*/ 48 w 22"/>
                  <a:gd name="T13" fmla="*/ 35 h 12"/>
                  <a:gd name="T14" fmla="*/ 29 w 22"/>
                  <a:gd name="T15" fmla="*/ 39 h 12"/>
                  <a:gd name="T16" fmla="*/ 14 w 22"/>
                  <a:gd name="T17" fmla="*/ 26 h 12"/>
                  <a:gd name="T18" fmla="*/ 5 w 22"/>
                  <a:gd name="T19" fmla="*/ 14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0" y="4"/>
                    </a:moveTo>
                    <a:cubicBezTo>
                      <a:pt x="1" y="3"/>
                      <a:pt x="2" y="4"/>
                      <a:pt x="3" y="3"/>
                    </a:cubicBezTo>
                    <a:cubicBezTo>
                      <a:pt x="5" y="3"/>
                      <a:pt x="6" y="3"/>
                      <a:pt x="8" y="3"/>
                    </a:cubicBezTo>
                    <a:cubicBezTo>
                      <a:pt x="10" y="2"/>
                      <a:pt x="13" y="2"/>
                      <a:pt x="15" y="2"/>
                    </a:cubicBezTo>
                    <a:cubicBezTo>
                      <a:pt x="18" y="2"/>
                      <a:pt x="20" y="1"/>
                      <a:pt x="22" y="0"/>
                    </a:cubicBezTo>
                    <a:cubicBezTo>
                      <a:pt x="22" y="3"/>
                      <a:pt x="22" y="6"/>
                      <a:pt x="22" y="8"/>
                    </a:cubicBezTo>
                    <a:cubicBezTo>
                      <a:pt x="19" y="8"/>
                      <a:pt x="16" y="9"/>
                      <a:pt x="13" y="10"/>
                    </a:cubicBezTo>
                    <a:cubicBezTo>
                      <a:pt x="12" y="10"/>
                      <a:pt x="9" y="12"/>
                      <a:pt x="8" y="11"/>
                    </a:cubicBezTo>
                    <a:cubicBezTo>
                      <a:pt x="7" y="11"/>
                      <a:pt x="5" y="8"/>
                      <a:pt x="4" y="7"/>
                    </a:cubicBezTo>
                    <a:cubicBezTo>
                      <a:pt x="3" y="5"/>
                      <a:pt x="2" y="5"/>
                      <a:pt x="1" y="4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8" name="Freeform 514">
                <a:extLst>
                  <a:ext uri="{FF2B5EF4-FFF2-40B4-BE49-F238E27FC236}">
                    <a16:creationId xmlns:a16="http://schemas.microsoft.com/office/drawing/2014/main" id="{D45B5836-A4F0-4521-901A-7F995FAD6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2325"/>
                <a:ext cx="26" cy="5"/>
              </a:xfrm>
              <a:custGeom>
                <a:avLst/>
                <a:gdLst>
                  <a:gd name="T0" fmla="*/ 0 w 17"/>
                  <a:gd name="T1" fmla="*/ 8 h 3"/>
                  <a:gd name="T2" fmla="*/ 61 w 17"/>
                  <a:gd name="T3" fmla="*/ 0 h 3"/>
                  <a:gd name="T4" fmla="*/ 5 w 17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0" y="2"/>
                    </a:moveTo>
                    <a:cubicBezTo>
                      <a:pt x="5" y="2"/>
                      <a:pt x="11" y="0"/>
                      <a:pt x="17" y="0"/>
                    </a:cubicBezTo>
                    <a:cubicBezTo>
                      <a:pt x="13" y="3"/>
                      <a:pt x="6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9" name="Freeform 515">
                <a:extLst>
                  <a:ext uri="{FF2B5EF4-FFF2-40B4-BE49-F238E27FC236}">
                    <a16:creationId xmlns:a16="http://schemas.microsoft.com/office/drawing/2014/main" id="{AAA1338F-EBA0-4B3C-9C74-D3539C2E6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2291"/>
                <a:ext cx="165" cy="26"/>
              </a:xfrm>
              <a:custGeom>
                <a:avLst/>
                <a:gdLst>
                  <a:gd name="T0" fmla="*/ 0 w 108"/>
                  <a:gd name="T1" fmla="*/ 54 h 17"/>
                  <a:gd name="T2" fmla="*/ 385 w 108"/>
                  <a:gd name="T3" fmla="*/ 0 h 17"/>
                  <a:gd name="T4" fmla="*/ 0 w 108"/>
                  <a:gd name="T5" fmla="*/ 5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17">
                    <a:moveTo>
                      <a:pt x="0" y="15"/>
                    </a:moveTo>
                    <a:cubicBezTo>
                      <a:pt x="108" y="0"/>
                      <a:pt x="108" y="0"/>
                      <a:pt x="108" y="0"/>
                    </a:cubicBezTo>
                    <a:cubicBezTo>
                      <a:pt x="108" y="0"/>
                      <a:pt x="21" y="1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0" name="Freeform 516">
                <a:extLst>
                  <a:ext uri="{FF2B5EF4-FFF2-40B4-BE49-F238E27FC236}">
                    <a16:creationId xmlns:a16="http://schemas.microsoft.com/office/drawing/2014/main" id="{ABAE5DC4-1B5B-46F4-98A7-16708FE74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440"/>
                <a:ext cx="66" cy="46"/>
              </a:xfrm>
              <a:custGeom>
                <a:avLst/>
                <a:gdLst>
                  <a:gd name="T0" fmla="*/ 0 w 66"/>
                  <a:gd name="T1" fmla="*/ 40 h 46"/>
                  <a:gd name="T2" fmla="*/ 64 w 66"/>
                  <a:gd name="T3" fmla="*/ 0 h 46"/>
                  <a:gd name="T4" fmla="*/ 66 w 66"/>
                  <a:gd name="T5" fmla="*/ 14 h 46"/>
                  <a:gd name="T6" fmla="*/ 5 w 66"/>
                  <a:gd name="T7" fmla="*/ 46 h 46"/>
                  <a:gd name="T8" fmla="*/ 0 w 66"/>
                  <a:gd name="T9" fmla="*/ 4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46">
                    <a:moveTo>
                      <a:pt x="0" y="40"/>
                    </a:moveTo>
                    <a:lnTo>
                      <a:pt x="64" y="0"/>
                    </a:lnTo>
                    <a:lnTo>
                      <a:pt x="66" y="14"/>
                    </a:lnTo>
                    <a:lnTo>
                      <a:pt x="5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1" name="Freeform 517">
                <a:extLst>
                  <a:ext uri="{FF2B5EF4-FFF2-40B4-BE49-F238E27FC236}">
                    <a16:creationId xmlns:a16="http://schemas.microsoft.com/office/drawing/2014/main" id="{6150FFE7-3CF8-42CB-BC55-215F395CA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40"/>
                <a:ext cx="67" cy="43"/>
              </a:xfrm>
              <a:custGeom>
                <a:avLst/>
                <a:gdLst>
                  <a:gd name="T0" fmla="*/ 0 w 44"/>
                  <a:gd name="T1" fmla="*/ 101 h 28"/>
                  <a:gd name="T2" fmla="*/ 155 w 44"/>
                  <a:gd name="T3" fmla="*/ 0 h 28"/>
                  <a:gd name="T4" fmla="*/ 0 w 44"/>
                  <a:gd name="T5" fmla="*/ 10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8">
                    <a:moveTo>
                      <a:pt x="0" y="28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32" y="12"/>
                      <a:pt x="0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2" name="Freeform 518">
                <a:extLst>
                  <a:ext uri="{FF2B5EF4-FFF2-40B4-BE49-F238E27FC236}">
                    <a16:creationId xmlns:a16="http://schemas.microsoft.com/office/drawing/2014/main" id="{8D3B817C-FE9F-4747-98AC-0F59C818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2527"/>
                <a:ext cx="20" cy="36"/>
              </a:xfrm>
              <a:custGeom>
                <a:avLst/>
                <a:gdLst>
                  <a:gd name="T0" fmla="*/ 18 w 20"/>
                  <a:gd name="T1" fmla="*/ 0 h 36"/>
                  <a:gd name="T2" fmla="*/ 20 w 20"/>
                  <a:gd name="T3" fmla="*/ 22 h 36"/>
                  <a:gd name="T4" fmla="*/ 0 w 20"/>
                  <a:gd name="T5" fmla="*/ 36 h 36"/>
                  <a:gd name="T6" fmla="*/ 4 w 20"/>
                  <a:gd name="T7" fmla="*/ 6 h 36"/>
                  <a:gd name="T8" fmla="*/ 18 w 2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18" y="0"/>
                    </a:moveTo>
                    <a:lnTo>
                      <a:pt x="20" y="22"/>
                    </a:lnTo>
                    <a:lnTo>
                      <a:pt x="0" y="36"/>
                    </a:lnTo>
                    <a:lnTo>
                      <a:pt x="4" y="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3" name="Freeform 519">
                <a:extLst>
                  <a:ext uri="{FF2B5EF4-FFF2-40B4-BE49-F238E27FC236}">
                    <a16:creationId xmlns:a16="http://schemas.microsoft.com/office/drawing/2014/main" id="{3B38D2EC-58E3-42A1-BC4B-71EE55D1C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582"/>
                <a:ext cx="29" cy="34"/>
              </a:xfrm>
              <a:custGeom>
                <a:avLst/>
                <a:gdLst>
                  <a:gd name="T0" fmla="*/ 29 w 29"/>
                  <a:gd name="T1" fmla="*/ 2 h 34"/>
                  <a:gd name="T2" fmla="*/ 27 w 29"/>
                  <a:gd name="T3" fmla="*/ 17 h 34"/>
                  <a:gd name="T4" fmla="*/ 0 w 29"/>
                  <a:gd name="T5" fmla="*/ 34 h 34"/>
                  <a:gd name="T6" fmla="*/ 3 w 29"/>
                  <a:gd name="T7" fmla="*/ 11 h 34"/>
                  <a:gd name="T8" fmla="*/ 29 w 29"/>
                  <a:gd name="T9" fmla="*/ 0 h 34"/>
                  <a:gd name="T10" fmla="*/ 29 w 29"/>
                  <a:gd name="T11" fmla="*/ 2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4">
                    <a:moveTo>
                      <a:pt x="29" y="2"/>
                    </a:moveTo>
                    <a:lnTo>
                      <a:pt x="27" y="17"/>
                    </a:lnTo>
                    <a:lnTo>
                      <a:pt x="0" y="34"/>
                    </a:lnTo>
                    <a:lnTo>
                      <a:pt x="3" y="11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4" name="Freeform 520">
                <a:extLst>
                  <a:ext uri="{FF2B5EF4-FFF2-40B4-BE49-F238E27FC236}">
                    <a16:creationId xmlns:a16="http://schemas.microsoft.com/office/drawing/2014/main" id="{A1425442-634C-4BC9-8ECF-6E3EB48BD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582"/>
                <a:ext cx="29" cy="34"/>
              </a:xfrm>
              <a:custGeom>
                <a:avLst/>
                <a:gdLst>
                  <a:gd name="T0" fmla="*/ 29 w 29"/>
                  <a:gd name="T1" fmla="*/ 2 h 34"/>
                  <a:gd name="T2" fmla="*/ 27 w 29"/>
                  <a:gd name="T3" fmla="*/ 17 h 34"/>
                  <a:gd name="T4" fmla="*/ 0 w 29"/>
                  <a:gd name="T5" fmla="*/ 34 h 34"/>
                  <a:gd name="T6" fmla="*/ 3 w 29"/>
                  <a:gd name="T7" fmla="*/ 11 h 34"/>
                  <a:gd name="T8" fmla="*/ 29 w 2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4">
                    <a:moveTo>
                      <a:pt x="29" y="2"/>
                    </a:moveTo>
                    <a:lnTo>
                      <a:pt x="27" y="17"/>
                    </a:lnTo>
                    <a:lnTo>
                      <a:pt x="0" y="34"/>
                    </a:lnTo>
                    <a:lnTo>
                      <a:pt x="3" y="11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5" name="Freeform 521">
                <a:extLst>
                  <a:ext uri="{FF2B5EF4-FFF2-40B4-BE49-F238E27FC236}">
                    <a16:creationId xmlns:a16="http://schemas.microsoft.com/office/drawing/2014/main" id="{B2F4C3BF-867F-48D2-85B0-FA0254680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529"/>
                <a:ext cx="14" cy="11"/>
              </a:xfrm>
              <a:custGeom>
                <a:avLst/>
                <a:gdLst>
                  <a:gd name="T0" fmla="*/ 0 w 9"/>
                  <a:gd name="T1" fmla="*/ 22 h 7"/>
                  <a:gd name="T2" fmla="*/ 34 w 9"/>
                  <a:gd name="T3" fmla="*/ 0 h 7"/>
                  <a:gd name="T4" fmla="*/ 0 w 9"/>
                  <a:gd name="T5" fmla="*/ 22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6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3" y="7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6" name="Freeform 522">
                <a:extLst>
                  <a:ext uri="{FF2B5EF4-FFF2-40B4-BE49-F238E27FC236}">
                    <a16:creationId xmlns:a16="http://schemas.microsoft.com/office/drawing/2014/main" id="{423A21DB-437C-4026-8E66-C9E58D89C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86"/>
                <a:ext cx="67" cy="32"/>
              </a:xfrm>
              <a:custGeom>
                <a:avLst/>
                <a:gdLst>
                  <a:gd name="T0" fmla="*/ 0 w 44"/>
                  <a:gd name="T1" fmla="*/ 27 h 21"/>
                  <a:gd name="T2" fmla="*/ 155 w 44"/>
                  <a:gd name="T3" fmla="*/ 0 h 21"/>
                  <a:gd name="T4" fmla="*/ 120 w 44"/>
                  <a:gd name="T5" fmla="*/ 21 h 21"/>
                  <a:gd name="T6" fmla="*/ 99 w 44"/>
                  <a:gd name="T7" fmla="*/ 56 h 21"/>
                  <a:gd name="T8" fmla="*/ 0 w 44"/>
                  <a:gd name="T9" fmla="*/ 75 h 21"/>
                  <a:gd name="T10" fmla="*/ 0 w 44"/>
                  <a:gd name="T11" fmla="*/ 27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1">
                    <a:moveTo>
                      <a:pt x="0" y="8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2" y="3"/>
                      <a:pt x="34" y="6"/>
                    </a:cubicBezTo>
                    <a:cubicBezTo>
                      <a:pt x="26" y="9"/>
                      <a:pt x="28" y="16"/>
                      <a:pt x="28" y="16"/>
                    </a:cubicBezTo>
                    <a:cubicBezTo>
                      <a:pt x="0" y="21"/>
                      <a:pt x="0" y="21"/>
                      <a:pt x="0" y="21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7" name="Freeform 523">
                <a:extLst>
                  <a:ext uri="{FF2B5EF4-FFF2-40B4-BE49-F238E27FC236}">
                    <a16:creationId xmlns:a16="http://schemas.microsoft.com/office/drawing/2014/main" id="{75AF651C-2F09-4E66-A865-6C7E27315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487"/>
                <a:ext cx="63" cy="14"/>
              </a:xfrm>
              <a:custGeom>
                <a:avLst/>
                <a:gdLst>
                  <a:gd name="T0" fmla="*/ 0 w 41"/>
                  <a:gd name="T1" fmla="*/ 26 h 9"/>
                  <a:gd name="T2" fmla="*/ 149 w 41"/>
                  <a:gd name="T3" fmla="*/ 0 h 9"/>
                  <a:gd name="T4" fmla="*/ 0 w 41"/>
                  <a:gd name="T5" fmla="*/ 2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9">
                    <a:moveTo>
                      <a:pt x="0" y="7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" y="9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8" name="Freeform 524">
                <a:extLst>
                  <a:ext uri="{FF2B5EF4-FFF2-40B4-BE49-F238E27FC236}">
                    <a16:creationId xmlns:a16="http://schemas.microsoft.com/office/drawing/2014/main" id="{27D99C09-859D-483C-AB43-C5D2778EB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533"/>
                <a:ext cx="95" cy="28"/>
              </a:xfrm>
              <a:custGeom>
                <a:avLst/>
                <a:gdLst>
                  <a:gd name="T0" fmla="*/ 0 w 62"/>
                  <a:gd name="T1" fmla="*/ 14 h 18"/>
                  <a:gd name="T2" fmla="*/ 0 w 62"/>
                  <a:gd name="T3" fmla="*/ 68 h 18"/>
                  <a:gd name="T4" fmla="*/ 224 w 62"/>
                  <a:gd name="T5" fmla="*/ 26 h 18"/>
                  <a:gd name="T6" fmla="*/ 190 w 62"/>
                  <a:gd name="T7" fmla="*/ 0 h 18"/>
                  <a:gd name="T8" fmla="*/ 133 w 62"/>
                  <a:gd name="T9" fmla="*/ 30 h 18"/>
                  <a:gd name="T10" fmla="*/ 103 w 62"/>
                  <a:gd name="T11" fmla="*/ 0 h 18"/>
                  <a:gd name="T12" fmla="*/ 0 w 62"/>
                  <a:gd name="T13" fmla="*/ 1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8">
                    <a:moveTo>
                      <a:pt x="0" y="4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54" y="3"/>
                      <a:pt x="53" y="0"/>
                    </a:cubicBezTo>
                    <a:cubicBezTo>
                      <a:pt x="53" y="0"/>
                      <a:pt x="43" y="10"/>
                      <a:pt x="37" y="8"/>
                    </a:cubicBezTo>
                    <a:cubicBezTo>
                      <a:pt x="31" y="7"/>
                      <a:pt x="29" y="0"/>
                      <a:pt x="29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9" name="Freeform 525">
                <a:extLst>
                  <a:ext uri="{FF2B5EF4-FFF2-40B4-BE49-F238E27FC236}">
                    <a16:creationId xmlns:a16="http://schemas.microsoft.com/office/drawing/2014/main" id="{9D5EA109-A322-474D-B813-6F272341D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451"/>
                <a:ext cx="92" cy="36"/>
              </a:xfrm>
              <a:custGeom>
                <a:avLst/>
                <a:gdLst>
                  <a:gd name="T0" fmla="*/ 0 w 92"/>
                  <a:gd name="T1" fmla="*/ 15 h 36"/>
                  <a:gd name="T2" fmla="*/ 92 w 92"/>
                  <a:gd name="T3" fmla="*/ 0 h 36"/>
                  <a:gd name="T4" fmla="*/ 86 w 92"/>
                  <a:gd name="T5" fmla="*/ 26 h 36"/>
                  <a:gd name="T6" fmla="*/ 0 w 92"/>
                  <a:gd name="T7" fmla="*/ 36 h 36"/>
                  <a:gd name="T8" fmla="*/ 0 w 92"/>
                  <a:gd name="T9" fmla="*/ 1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36">
                    <a:moveTo>
                      <a:pt x="0" y="15"/>
                    </a:moveTo>
                    <a:lnTo>
                      <a:pt x="92" y="0"/>
                    </a:lnTo>
                    <a:lnTo>
                      <a:pt x="86" y="26"/>
                    </a:lnTo>
                    <a:lnTo>
                      <a:pt x="0" y="3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0" name="Freeform 526">
                <a:extLst>
                  <a:ext uri="{FF2B5EF4-FFF2-40B4-BE49-F238E27FC236}">
                    <a16:creationId xmlns:a16="http://schemas.microsoft.com/office/drawing/2014/main" id="{BC015978-00FE-45A2-A3F7-6B1C5B951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497"/>
                <a:ext cx="80" cy="29"/>
              </a:xfrm>
              <a:custGeom>
                <a:avLst/>
                <a:gdLst>
                  <a:gd name="T0" fmla="*/ 0 w 80"/>
                  <a:gd name="T1" fmla="*/ 13 h 29"/>
                  <a:gd name="T2" fmla="*/ 2 w 80"/>
                  <a:gd name="T3" fmla="*/ 29 h 29"/>
                  <a:gd name="T4" fmla="*/ 78 w 80"/>
                  <a:gd name="T5" fmla="*/ 17 h 29"/>
                  <a:gd name="T6" fmla="*/ 80 w 80"/>
                  <a:gd name="T7" fmla="*/ 0 h 29"/>
                  <a:gd name="T8" fmla="*/ 0 w 80"/>
                  <a:gd name="T9" fmla="*/ 13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29">
                    <a:moveTo>
                      <a:pt x="0" y="13"/>
                    </a:moveTo>
                    <a:lnTo>
                      <a:pt x="2" y="29"/>
                    </a:lnTo>
                    <a:lnTo>
                      <a:pt x="78" y="17"/>
                    </a:lnTo>
                    <a:lnTo>
                      <a:pt x="8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1" name="Freeform 527">
                <a:extLst>
                  <a:ext uri="{FF2B5EF4-FFF2-40B4-BE49-F238E27FC236}">
                    <a16:creationId xmlns:a16="http://schemas.microsoft.com/office/drawing/2014/main" id="{852490D8-4AC1-489C-B65E-D9A9BB727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451"/>
                <a:ext cx="92" cy="17"/>
              </a:xfrm>
              <a:custGeom>
                <a:avLst/>
                <a:gdLst>
                  <a:gd name="T0" fmla="*/ 0 w 60"/>
                  <a:gd name="T1" fmla="*/ 36 h 11"/>
                  <a:gd name="T2" fmla="*/ 216 w 60"/>
                  <a:gd name="T3" fmla="*/ 0 h 11"/>
                  <a:gd name="T4" fmla="*/ 0 w 60"/>
                  <a:gd name="T5" fmla="*/ 3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11">
                    <a:moveTo>
                      <a:pt x="0" y="1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17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2" name="Freeform 528">
                <a:extLst>
                  <a:ext uri="{FF2B5EF4-FFF2-40B4-BE49-F238E27FC236}">
                    <a16:creationId xmlns:a16="http://schemas.microsoft.com/office/drawing/2014/main" id="{0D593AE8-9529-4FDA-AAEB-4C66F9384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2422"/>
                <a:ext cx="77" cy="32"/>
              </a:xfrm>
              <a:custGeom>
                <a:avLst/>
                <a:gdLst>
                  <a:gd name="T0" fmla="*/ 8 w 77"/>
                  <a:gd name="T1" fmla="*/ 10 h 32"/>
                  <a:gd name="T2" fmla="*/ 77 w 77"/>
                  <a:gd name="T3" fmla="*/ 0 h 32"/>
                  <a:gd name="T4" fmla="*/ 71 w 77"/>
                  <a:gd name="T5" fmla="*/ 26 h 32"/>
                  <a:gd name="T6" fmla="*/ 0 w 77"/>
                  <a:gd name="T7" fmla="*/ 32 h 32"/>
                  <a:gd name="T8" fmla="*/ 8 w 77"/>
                  <a:gd name="T9" fmla="*/ 1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8" y="10"/>
                    </a:moveTo>
                    <a:lnTo>
                      <a:pt x="77" y="0"/>
                    </a:lnTo>
                    <a:lnTo>
                      <a:pt x="71" y="26"/>
                    </a:lnTo>
                    <a:lnTo>
                      <a:pt x="0" y="32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3" name="Freeform 529">
                <a:extLst>
                  <a:ext uri="{FF2B5EF4-FFF2-40B4-BE49-F238E27FC236}">
                    <a16:creationId xmlns:a16="http://schemas.microsoft.com/office/drawing/2014/main" id="{0FDC3264-6D3A-4778-9664-23A350ED2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2480"/>
                <a:ext cx="30" cy="18"/>
              </a:xfrm>
              <a:custGeom>
                <a:avLst/>
                <a:gdLst>
                  <a:gd name="T0" fmla="*/ 0 w 30"/>
                  <a:gd name="T1" fmla="*/ 18 h 18"/>
                  <a:gd name="T2" fmla="*/ 30 w 30"/>
                  <a:gd name="T3" fmla="*/ 14 h 18"/>
                  <a:gd name="T4" fmla="*/ 12 w 30"/>
                  <a:gd name="T5" fmla="*/ 0 h 18"/>
                  <a:gd name="T6" fmla="*/ 3 w 30"/>
                  <a:gd name="T7" fmla="*/ 0 h 18"/>
                  <a:gd name="T8" fmla="*/ 0 w 30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8">
                    <a:moveTo>
                      <a:pt x="0" y="18"/>
                    </a:moveTo>
                    <a:lnTo>
                      <a:pt x="30" y="14"/>
                    </a:lnTo>
                    <a:lnTo>
                      <a:pt x="12" y="0"/>
                    </a:lnTo>
                    <a:lnTo>
                      <a:pt x="3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4" name="Freeform 530">
                <a:extLst>
                  <a:ext uri="{FF2B5EF4-FFF2-40B4-BE49-F238E27FC236}">
                    <a16:creationId xmlns:a16="http://schemas.microsoft.com/office/drawing/2014/main" id="{47610DF7-EB3E-44C8-B4C4-2A3491D87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472"/>
                <a:ext cx="52" cy="20"/>
              </a:xfrm>
              <a:custGeom>
                <a:avLst/>
                <a:gdLst>
                  <a:gd name="T0" fmla="*/ 0 w 52"/>
                  <a:gd name="T1" fmla="*/ 5 h 20"/>
                  <a:gd name="T2" fmla="*/ 52 w 52"/>
                  <a:gd name="T3" fmla="*/ 0 h 20"/>
                  <a:gd name="T4" fmla="*/ 50 w 52"/>
                  <a:gd name="T5" fmla="*/ 14 h 20"/>
                  <a:gd name="T6" fmla="*/ 17 w 52"/>
                  <a:gd name="T7" fmla="*/ 20 h 20"/>
                  <a:gd name="T8" fmla="*/ 0 w 52"/>
                  <a:gd name="T9" fmla="*/ 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0">
                    <a:moveTo>
                      <a:pt x="0" y="5"/>
                    </a:moveTo>
                    <a:lnTo>
                      <a:pt x="52" y="0"/>
                    </a:lnTo>
                    <a:lnTo>
                      <a:pt x="50" y="14"/>
                    </a:lnTo>
                    <a:lnTo>
                      <a:pt x="17" y="2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5" name="Freeform 531">
                <a:extLst>
                  <a:ext uri="{FF2B5EF4-FFF2-40B4-BE49-F238E27FC236}">
                    <a16:creationId xmlns:a16="http://schemas.microsoft.com/office/drawing/2014/main" id="{275CB3CA-F85F-4DB3-A953-C4118B772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423"/>
                <a:ext cx="72" cy="12"/>
              </a:xfrm>
              <a:custGeom>
                <a:avLst/>
                <a:gdLst>
                  <a:gd name="T0" fmla="*/ 0 w 47"/>
                  <a:gd name="T1" fmla="*/ 27 h 8"/>
                  <a:gd name="T2" fmla="*/ 169 w 47"/>
                  <a:gd name="T3" fmla="*/ 0 h 8"/>
                  <a:gd name="T4" fmla="*/ 0 w 47"/>
                  <a:gd name="T5" fmla="*/ 2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8">
                    <a:moveTo>
                      <a:pt x="0" y="8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34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6" name="Freeform 532">
                <a:extLst>
                  <a:ext uri="{FF2B5EF4-FFF2-40B4-BE49-F238E27FC236}">
                    <a16:creationId xmlns:a16="http://schemas.microsoft.com/office/drawing/2014/main" id="{C0697641-EA2A-4F03-BEF5-148E3E103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458"/>
                <a:ext cx="40" cy="17"/>
              </a:xfrm>
              <a:custGeom>
                <a:avLst/>
                <a:gdLst>
                  <a:gd name="T0" fmla="*/ 5 w 40"/>
                  <a:gd name="T1" fmla="*/ 5 h 17"/>
                  <a:gd name="T2" fmla="*/ 0 w 40"/>
                  <a:gd name="T3" fmla="*/ 17 h 17"/>
                  <a:gd name="T4" fmla="*/ 38 w 40"/>
                  <a:gd name="T5" fmla="*/ 11 h 17"/>
                  <a:gd name="T6" fmla="*/ 40 w 40"/>
                  <a:gd name="T7" fmla="*/ 8 h 17"/>
                  <a:gd name="T8" fmla="*/ 29 w 40"/>
                  <a:gd name="T9" fmla="*/ 0 h 17"/>
                  <a:gd name="T10" fmla="*/ 6 w 40"/>
                  <a:gd name="T11" fmla="*/ 3 h 17"/>
                  <a:gd name="T12" fmla="*/ 5 w 40"/>
                  <a:gd name="T13" fmla="*/ 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7">
                    <a:moveTo>
                      <a:pt x="5" y="5"/>
                    </a:moveTo>
                    <a:lnTo>
                      <a:pt x="0" y="17"/>
                    </a:lnTo>
                    <a:lnTo>
                      <a:pt x="38" y="11"/>
                    </a:lnTo>
                    <a:lnTo>
                      <a:pt x="40" y="8"/>
                    </a:lnTo>
                    <a:lnTo>
                      <a:pt x="29" y="0"/>
                    </a:lnTo>
                    <a:lnTo>
                      <a:pt x="6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7" name="Freeform 533">
                <a:extLst>
                  <a:ext uri="{FF2B5EF4-FFF2-40B4-BE49-F238E27FC236}">
                    <a16:creationId xmlns:a16="http://schemas.microsoft.com/office/drawing/2014/main" id="{83C0C930-1DEA-4829-931D-E6F814CF5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458"/>
                <a:ext cx="40" cy="17"/>
              </a:xfrm>
              <a:custGeom>
                <a:avLst/>
                <a:gdLst>
                  <a:gd name="T0" fmla="*/ 5 w 40"/>
                  <a:gd name="T1" fmla="*/ 5 h 17"/>
                  <a:gd name="T2" fmla="*/ 0 w 40"/>
                  <a:gd name="T3" fmla="*/ 17 h 17"/>
                  <a:gd name="T4" fmla="*/ 38 w 40"/>
                  <a:gd name="T5" fmla="*/ 11 h 17"/>
                  <a:gd name="T6" fmla="*/ 40 w 40"/>
                  <a:gd name="T7" fmla="*/ 8 h 17"/>
                  <a:gd name="T8" fmla="*/ 29 w 40"/>
                  <a:gd name="T9" fmla="*/ 0 h 17"/>
                  <a:gd name="T10" fmla="*/ 6 w 40"/>
                  <a:gd name="T11" fmla="*/ 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7">
                    <a:moveTo>
                      <a:pt x="5" y="5"/>
                    </a:moveTo>
                    <a:lnTo>
                      <a:pt x="0" y="17"/>
                    </a:lnTo>
                    <a:lnTo>
                      <a:pt x="38" y="11"/>
                    </a:lnTo>
                    <a:lnTo>
                      <a:pt x="40" y="8"/>
                    </a:lnTo>
                    <a:lnTo>
                      <a:pt x="29" y="0"/>
                    </a:lnTo>
                    <a:lnTo>
                      <a:pt x="6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8" name="Freeform 534">
                <a:extLst>
                  <a:ext uri="{FF2B5EF4-FFF2-40B4-BE49-F238E27FC236}">
                    <a16:creationId xmlns:a16="http://schemas.microsoft.com/office/drawing/2014/main" id="{31675371-9C1A-42EA-9736-B90910C86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408"/>
                <a:ext cx="28" cy="15"/>
              </a:xfrm>
              <a:custGeom>
                <a:avLst/>
                <a:gdLst>
                  <a:gd name="T0" fmla="*/ 8 w 18"/>
                  <a:gd name="T1" fmla="*/ 8 h 10"/>
                  <a:gd name="T2" fmla="*/ 39 w 18"/>
                  <a:gd name="T3" fmla="*/ 0 h 10"/>
                  <a:gd name="T4" fmla="*/ 68 w 18"/>
                  <a:gd name="T5" fmla="*/ 27 h 10"/>
                  <a:gd name="T6" fmla="*/ 0 w 18"/>
                  <a:gd name="T7" fmla="*/ 35 h 10"/>
                  <a:gd name="T8" fmla="*/ 8 w 18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5" y="5"/>
                      <a:pt x="18" y="8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9" name="Freeform 535">
                <a:extLst>
                  <a:ext uri="{FF2B5EF4-FFF2-40B4-BE49-F238E27FC236}">
                    <a16:creationId xmlns:a16="http://schemas.microsoft.com/office/drawing/2014/main" id="{1B473D4F-092F-4F28-AF11-B2F21A2C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408"/>
                <a:ext cx="13" cy="4"/>
              </a:xfrm>
              <a:custGeom>
                <a:avLst/>
                <a:gdLst>
                  <a:gd name="T0" fmla="*/ 0 w 8"/>
                  <a:gd name="T1" fmla="*/ 5 h 3"/>
                  <a:gd name="T2" fmla="*/ 34 w 8"/>
                  <a:gd name="T3" fmla="*/ 0 h 3"/>
                  <a:gd name="T4" fmla="*/ 0 w 8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4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0" name="Freeform 536">
                <a:extLst>
                  <a:ext uri="{FF2B5EF4-FFF2-40B4-BE49-F238E27FC236}">
                    <a16:creationId xmlns:a16="http://schemas.microsoft.com/office/drawing/2014/main" id="{731B3A98-56C2-4B81-9A8D-B4D63A293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11"/>
                <a:ext cx="72" cy="25"/>
              </a:xfrm>
              <a:custGeom>
                <a:avLst/>
                <a:gdLst>
                  <a:gd name="T0" fmla="*/ 0 w 72"/>
                  <a:gd name="T1" fmla="*/ 25 h 25"/>
                  <a:gd name="T2" fmla="*/ 66 w 72"/>
                  <a:gd name="T3" fmla="*/ 19 h 25"/>
                  <a:gd name="T4" fmla="*/ 72 w 72"/>
                  <a:gd name="T5" fmla="*/ 0 h 25"/>
                  <a:gd name="T6" fmla="*/ 3 w 72"/>
                  <a:gd name="T7" fmla="*/ 10 h 25"/>
                  <a:gd name="T8" fmla="*/ 0 w 72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25">
                    <a:moveTo>
                      <a:pt x="0" y="25"/>
                    </a:moveTo>
                    <a:lnTo>
                      <a:pt x="66" y="19"/>
                    </a:lnTo>
                    <a:lnTo>
                      <a:pt x="72" y="0"/>
                    </a:lnTo>
                    <a:lnTo>
                      <a:pt x="3" y="1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1" name="Freeform 537">
                <a:extLst>
                  <a:ext uri="{FF2B5EF4-FFF2-40B4-BE49-F238E27FC236}">
                    <a16:creationId xmlns:a16="http://schemas.microsoft.com/office/drawing/2014/main" id="{C7E6FB6B-E798-4659-9C3B-BDADAF3B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491"/>
                <a:ext cx="24" cy="145"/>
              </a:xfrm>
              <a:custGeom>
                <a:avLst/>
                <a:gdLst>
                  <a:gd name="T0" fmla="*/ 24 w 24"/>
                  <a:gd name="T1" fmla="*/ 0 h 145"/>
                  <a:gd name="T2" fmla="*/ 21 w 24"/>
                  <a:gd name="T3" fmla="*/ 131 h 145"/>
                  <a:gd name="T4" fmla="*/ 0 w 24"/>
                  <a:gd name="T5" fmla="*/ 145 h 145"/>
                  <a:gd name="T6" fmla="*/ 5 w 24"/>
                  <a:gd name="T7" fmla="*/ 1 h 145"/>
                  <a:gd name="T8" fmla="*/ 24 w 24"/>
                  <a:gd name="T9" fmla="*/ 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45">
                    <a:moveTo>
                      <a:pt x="24" y="0"/>
                    </a:moveTo>
                    <a:lnTo>
                      <a:pt x="21" y="131"/>
                    </a:lnTo>
                    <a:lnTo>
                      <a:pt x="0" y="145"/>
                    </a:lnTo>
                    <a:lnTo>
                      <a:pt x="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2" name="Freeform 538">
                <a:extLst>
                  <a:ext uri="{FF2B5EF4-FFF2-40B4-BE49-F238E27FC236}">
                    <a16:creationId xmlns:a16="http://schemas.microsoft.com/office/drawing/2014/main" id="{B6FF7F41-F72C-4C22-98DC-76C61C019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481"/>
                <a:ext cx="14" cy="166"/>
              </a:xfrm>
              <a:custGeom>
                <a:avLst/>
                <a:gdLst>
                  <a:gd name="T0" fmla="*/ 1 w 14"/>
                  <a:gd name="T1" fmla="*/ 2 h 166"/>
                  <a:gd name="T2" fmla="*/ 0 w 14"/>
                  <a:gd name="T3" fmla="*/ 166 h 166"/>
                  <a:gd name="T4" fmla="*/ 14 w 14"/>
                  <a:gd name="T5" fmla="*/ 160 h 166"/>
                  <a:gd name="T6" fmla="*/ 12 w 14"/>
                  <a:gd name="T7" fmla="*/ 0 h 166"/>
                  <a:gd name="T8" fmla="*/ 1 w 14"/>
                  <a:gd name="T9" fmla="*/ 2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66">
                    <a:moveTo>
                      <a:pt x="1" y="2"/>
                    </a:moveTo>
                    <a:lnTo>
                      <a:pt x="0" y="166"/>
                    </a:lnTo>
                    <a:lnTo>
                      <a:pt x="14" y="160"/>
                    </a:lnTo>
                    <a:lnTo>
                      <a:pt x="1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3" name="Freeform 539">
                <a:extLst>
                  <a:ext uri="{FF2B5EF4-FFF2-40B4-BE49-F238E27FC236}">
                    <a16:creationId xmlns:a16="http://schemas.microsoft.com/office/drawing/2014/main" id="{F9312BC4-4691-4219-AD03-CDB9E1C11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489"/>
                <a:ext cx="18" cy="139"/>
              </a:xfrm>
              <a:custGeom>
                <a:avLst/>
                <a:gdLst>
                  <a:gd name="T0" fmla="*/ 35 w 12"/>
                  <a:gd name="T1" fmla="*/ 0 h 91"/>
                  <a:gd name="T2" fmla="*/ 41 w 12"/>
                  <a:gd name="T3" fmla="*/ 324 h 91"/>
                  <a:gd name="T4" fmla="*/ 35 w 12"/>
                  <a:gd name="T5" fmla="*/ 0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1">
                    <a:moveTo>
                      <a:pt x="10" y="0"/>
                    </a:move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0" y="19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4" name="Freeform 540">
                <a:extLst>
                  <a:ext uri="{FF2B5EF4-FFF2-40B4-BE49-F238E27FC236}">
                    <a16:creationId xmlns:a16="http://schemas.microsoft.com/office/drawing/2014/main" id="{B4C02DC0-CAE5-4635-82A4-19FC4D629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198"/>
                <a:ext cx="26" cy="188"/>
              </a:xfrm>
              <a:custGeom>
                <a:avLst/>
                <a:gdLst>
                  <a:gd name="T0" fmla="*/ 57 w 17"/>
                  <a:gd name="T1" fmla="*/ 0 h 123"/>
                  <a:gd name="T2" fmla="*/ 61 w 17"/>
                  <a:gd name="T3" fmla="*/ 439 h 123"/>
                  <a:gd name="T4" fmla="*/ 0 w 17"/>
                  <a:gd name="T5" fmla="*/ 428 h 123"/>
                  <a:gd name="T6" fmla="*/ 8 w 17"/>
                  <a:gd name="T7" fmla="*/ 196 h 123"/>
                  <a:gd name="T8" fmla="*/ 28 w 17"/>
                  <a:gd name="T9" fmla="*/ 182 h 123"/>
                  <a:gd name="T10" fmla="*/ 57 w 17"/>
                  <a:gd name="T11" fmla="*/ 0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23">
                    <a:moveTo>
                      <a:pt x="16" y="0"/>
                    </a:move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3"/>
                      <a:pt x="7" y="117"/>
                      <a:pt x="0" y="120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8" y="51"/>
                      <a:pt x="8" y="51"/>
                      <a:pt x="8" y="5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5" name="Freeform 541">
                <a:extLst>
                  <a:ext uri="{FF2B5EF4-FFF2-40B4-BE49-F238E27FC236}">
                    <a16:creationId xmlns:a16="http://schemas.microsoft.com/office/drawing/2014/main" id="{6F8FF93A-483C-4288-82D2-A1F2919DD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203"/>
                <a:ext cx="8" cy="177"/>
              </a:xfrm>
              <a:custGeom>
                <a:avLst/>
                <a:gdLst>
                  <a:gd name="T0" fmla="*/ 16 w 5"/>
                  <a:gd name="T1" fmla="*/ 0 h 116"/>
                  <a:gd name="T2" fmla="*/ 21 w 5"/>
                  <a:gd name="T3" fmla="*/ 412 h 116"/>
                  <a:gd name="T4" fmla="*/ 16 w 5"/>
                  <a:gd name="T5" fmla="*/ 0 h 1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16">
                    <a:moveTo>
                      <a:pt x="4" y="0"/>
                    </a:moveTo>
                    <a:cubicBezTo>
                      <a:pt x="5" y="116"/>
                      <a:pt x="5" y="116"/>
                      <a:pt x="5" y="116"/>
                    </a:cubicBezTo>
                    <a:cubicBezTo>
                      <a:pt x="5" y="116"/>
                      <a:pt x="0" y="19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6" name="Freeform 542">
                <a:extLst>
                  <a:ext uri="{FF2B5EF4-FFF2-40B4-BE49-F238E27FC236}">
                    <a16:creationId xmlns:a16="http://schemas.microsoft.com/office/drawing/2014/main" id="{44BEC209-C91B-427D-B747-80E5421F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298"/>
                <a:ext cx="18" cy="90"/>
              </a:xfrm>
              <a:custGeom>
                <a:avLst/>
                <a:gdLst>
                  <a:gd name="T0" fmla="*/ 32 w 12"/>
                  <a:gd name="T1" fmla="*/ 0 h 59"/>
                  <a:gd name="T2" fmla="*/ 0 w 12"/>
                  <a:gd name="T3" fmla="*/ 96 h 59"/>
                  <a:gd name="T4" fmla="*/ 5 w 12"/>
                  <a:gd name="T5" fmla="*/ 198 h 59"/>
                  <a:gd name="T6" fmla="*/ 41 w 12"/>
                  <a:gd name="T7" fmla="*/ 204 h 59"/>
                  <a:gd name="T8" fmla="*/ 32 w 12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59">
                    <a:moveTo>
                      <a:pt x="9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6" y="59"/>
                      <a:pt x="12" y="58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7" name="Freeform 543">
                <a:extLst>
                  <a:ext uri="{FF2B5EF4-FFF2-40B4-BE49-F238E27FC236}">
                    <a16:creationId xmlns:a16="http://schemas.microsoft.com/office/drawing/2014/main" id="{291CA7E0-730A-48DB-9FE5-385FA54CB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786"/>
                <a:ext cx="19" cy="127"/>
              </a:xfrm>
              <a:custGeom>
                <a:avLst/>
                <a:gdLst>
                  <a:gd name="T0" fmla="*/ 0 w 12"/>
                  <a:gd name="T1" fmla="*/ 0 h 83"/>
                  <a:gd name="T2" fmla="*/ 0 w 12"/>
                  <a:gd name="T3" fmla="*/ 286 h 83"/>
                  <a:gd name="T4" fmla="*/ 48 w 12"/>
                  <a:gd name="T5" fmla="*/ 291 h 83"/>
                  <a:gd name="T6" fmla="*/ 33 w 12"/>
                  <a:gd name="T7" fmla="*/ 5 h 83"/>
                  <a:gd name="T8" fmla="*/ 0 w 12"/>
                  <a:gd name="T9" fmla="*/ 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3">
                    <a:moveTo>
                      <a:pt x="0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7" y="83"/>
                      <a:pt x="12" y="8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8" name="Freeform 544">
                <a:extLst>
                  <a:ext uri="{FF2B5EF4-FFF2-40B4-BE49-F238E27FC236}">
                    <a16:creationId xmlns:a16="http://schemas.microsoft.com/office/drawing/2014/main" id="{66953232-3F77-4E53-A9E6-29017A01A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794"/>
                <a:ext cx="20" cy="110"/>
              </a:xfrm>
              <a:custGeom>
                <a:avLst/>
                <a:gdLst>
                  <a:gd name="T0" fmla="*/ 0 w 20"/>
                  <a:gd name="T1" fmla="*/ 0 h 110"/>
                  <a:gd name="T2" fmla="*/ 15 w 20"/>
                  <a:gd name="T3" fmla="*/ 3 h 110"/>
                  <a:gd name="T4" fmla="*/ 20 w 20"/>
                  <a:gd name="T5" fmla="*/ 101 h 110"/>
                  <a:gd name="T6" fmla="*/ 4 w 20"/>
                  <a:gd name="T7" fmla="*/ 110 h 110"/>
                  <a:gd name="T8" fmla="*/ 0 w 20"/>
                  <a:gd name="T9" fmla="*/ 0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10">
                    <a:moveTo>
                      <a:pt x="0" y="0"/>
                    </a:moveTo>
                    <a:lnTo>
                      <a:pt x="15" y="3"/>
                    </a:lnTo>
                    <a:lnTo>
                      <a:pt x="20" y="101"/>
                    </a:lnTo>
                    <a:lnTo>
                      <a:pt x="4" y="1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9" name="Freeform 545">
                <a:extLst>
                  <a:ext uri="{FF2B5EF4-FFF2-40B4-BE49-F238E27FC236}">
                    <a16:creationId xmlns:a16="http://schemas.microsoft.com/office/drawing/2014/main" id="{4A6C79E6-300C-4B80-9323-9B6837E69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797"/>
                <a:ext cx="14" cy="98"/>
              </a:xfrm>
              <a:custGeom>
                <a:avLst/>
                <a:gdLst>
                  <a:gd name="T0" fmla="*/ 22 w 9"/>
                  <a:gd name="T1" fmla="*/ 0 h 64"/>
                  <a:gd name="T2" fmla="*/ 34 w 9"/>
                  <a:gd name="T3" fmla="*/ 230 h 64"/>
                  <a:gd name="T4" fmla="*/ 22 w 9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4">
                    <a:moveTo>
                      <a:pt x="6" y="0"/>
                    </a:moveTo>
                    <a:cubicBezTo>
                      <a:pt x="9" y="64"/>
                      <a:pt x="9" y="64"/>
                      <a:pt x="9" y="64"/>
                    </a:cubicBezTo>
                    <a:cubicBezTo>
                      <a:pt x="9" y="64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0" name="Freeform 546">
                <a:extLst>
                  <a:ext uri="{FF2B5EF4-FFF2-40B4-BE49-F238E27FC236}">
                    <a16:creationId xmlns:a16="http://schemas.microsoft.com/office/drawing/2014/main" id="{F73AB079-24D5-4CD3-BA37-CD964C917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901"/>
                <a:ext cx="557" cy="159"/>
              </a:xfrm>
              <a:custGeom>
                <a:avLst/>
                <a:gdLst>
                  <a:gd name="T0" fmla="*/ 0 w 557"/>
                  <a:gd name="T1" fmla="*/ 159 h 159"/>
                  <a:gd name="T2" fmla="*/ 554 w 557"/>
                  <a:gd name="T3" fmla="*/ 18 h 159"/>
                  <a:gd name="T4" fmla="*/ 557 w 557"/>
                  <a:gd name="T5" fmla="*/ 0 h 159"/>
                  <a:gd name="T6" fmla="*/ 0 w 557"/>
                  <a:gd name="T7" fmla="*/ 132 h 159"/>
                  <a:gd name="T8" fmla="*/ 0 w 557"/>
                  <a:gd name="T9" fmla="*/ 159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" h="159">
                    <a:moveTo>
                      <a:pt x="0" y="159"/>
                    </a:moveTo>
                    <a:lnTo>
                      <a:pt x="554" y="18"/>
                    </a:lnTo>
                    <a:lnTo>
                      <a:pt x="557" y="0"/>
                    </a:lnTo>
                    <a:lnTo>
                      <a:pt x="0" y="132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1" name="Freeform 547">
                <a:extLst>
                  <a:ext uri="{FF2B5EF4-FFF2-40B4-BE49-F238E27FC236}">
                    <a16:creationId xmlns:a16="http://schemas.microsoft.com/office/drawing/2014/main" id="{2A26EFC5-4D24-4569-B6F9-9B9F30797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979"/>
                <a:ext cx="95" cy="32"/>
              </a:xfrm>
              <a:custGeom>
                <a:avLst/>
                <a:gdLst>
                  <a:gd name="T0" fmla="*/ 91 w 95"/>
                  <a:gd name="T1" fmla="*/ 0 h 32"/>
                  <a:gd name="T2" fmla="*/ 0 w 95"/>
                  <a:gd name="T3" fmla="*/ 18 h 32"/>
                  <a:gd name="T4" fmla="*/ 2 w 95"/>
                  <a:gd name="T5" fmla="*/ 32 h 32"/>
                  <a:gd name="T6" fmla="*/ 95 w 95"/>
                  <a:gd name="T7" fmla="*/ 6 h 32"/>
                  <a:gd name="T8" fmla="*/ 91 w 95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32">
                    <a:moveTo>
                      <a:pt x="91" y="0"/>
                    </a:moveTo>
                    <a:lnTo>
                      <a:pt x="0" y="18"/>
                    </a:lnTo>
                    <a:lnTo>
                      <a:pt x="2" y="32"/>
                    </a:lnTo>
                    <a:lnTo>
                      <a:pt x="95" y="6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2" name="Freeform 548">
                <a:extLst>
                  <a:ext uri="{FF2B5EF4-FFF2-40B4-BE49-F238E27FC236}">
                    <a16:creationId xmlns:a16="http://schemas.microsoft.com/office/drawing/2014/main" id="{826DD715-7CCC-436C-9F23-A41D5C2AA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979"/>
                <a:ext cx="91" cy="22"/>
              </a:xfrm>
              <a:custGeom>
                <a:avLst/>
                <a:gdLst>
                  <a:gd name="T0" fmla="*/ 0 w 59"/>
                  <a:gd name="T1" fmla="*/ 47 h 14"/>
                  <a:gd name="T2" fmla="*/ 216 w 59"/>
                  <a:gd name="T3" fmla="*/ 0 h 14"/>
                  <a:gd name="T4" fmla="*/ 0 w 59"/>
                  <a:gd name="T5" fmla="*/ 4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4">
                    <a:moveTo>
                      <a:pt x="0" y="12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13" y="14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3" name="Freeform 549">
                <a:extLst>
                  <a:ext uri="{FF2B5EF4-FFF2-40B4-BE49-F238E27FC236}">
                    <a16:creationId xmlns:a16="http://schemas.microsoft.com/office/drawing/2014/main" id="{7E810C86-96D3-4EFD-B6C9-68DB56723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2895"/>
                <a:ext cx="259" cy="66"/>
              </a:xfrm>
              <a:custGeom>
                <a:avLst/>
                <a:gdLst>
                  <a:gd name="T0" fmla="*/ 3 w 259"/>
                  <a:gd name="T1" fmla="*/ 66 h 66"/>
                  <a:gd name="T2" fmla="*/ 256 w 259"/>
                  <a:gd name="T3" fmla="*/ 0 h 66"/>
                  <a:gd name="T4" fmla="*/ 259 w 259"/>
                  <a:gd name="T5" fmla="*/ 14 h 66"/>
                  <a:gd name="T6" fmla="*/ 0 w 259"/>
                  <a:gd name="T7" fmla="*/ 66 h 66"/>
                  <a:gd name="T8" fmla="*/ 3 w 259"/>
                  <a:gd name="T9" fmla="*/ 66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66">
                    <a:moveTo>
                      <a:pt x="3" y="66"/>
                    </a:moveTo>
                    <a:lnTo>
                      <a:pt x="256" y="0"/>
                    </a:lnTo>
                    <a:lnTo>
                      <a:pt x="259" y="14"/>
                    </a:lnTo>
                    <a:lnTo>
                      <a:pt x="0" y="66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4" name="Freeform 550">
                <a:extLst>
                  <a:ext uri="{FF2B5EF4-FFF2-40B4-BE49-F238E27FC236}">
                    <a16:creationId xmlns:a16="http://schemas.microsoft.com/office/drawing/2014/main" id="{7D471DC6-7A53-4EB4-A1B0-249464B62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2895"/>
                <a:ext cx="259" cy="66"/>
              </a:xfrm>
              <a:custGeom>
                <a:avLst/>
                <a:gdLst>
                  <a:gd name="T0" fmla="*/ 3 w 259"/>
                  <a:gd name="T1" fmla="*/ 66 h 66"/>
                  <a:gd name="T2" fmla="*/ 256 w 259"/>
                  <a:gd name="T3" fmla="*/ 0 h 66"/>
                  <a:gd name="T4" fmla="*/ 259 w 259"/>
                  <a:gd name="T5" fmla="*/ 14 h 66"/>
                  <a:gd name="T6" fmla="*/ 0 w 259"/>
                  <a:gd name="T7" fmla="*/ 66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9" h="66">
                    <a:moveTo>
                      <a:pt x="3" y="66"/>
                    </a:moveTo>
                    <a:lnTo>
                      <a:pt x="256" y="0"/>
                    </a:lnTo>
                    <a:lnTo>
                      <a:pt x="259" y="14"/>
                    </a:lnTo>
                    <a:lnTo>
                      <a:pt x="0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5" name="Freeform 551">
                <a:extLst>
                  <a:ext uri="{FF2B5EF4-FFF2-40B4-BE49-F238E27FC236}">
                    <a16:creationId xmlns:a16="http://schemas.microsoft.com/office/drawing/2014/main" id="{C8C3399A-2940-4048-8F5F-E7F48BBF2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2867"/>
                <a:ext cx="42" cy="25"/>
              </a:xfrm>
              <a:custGeom>
                <a:avLst/>
                <a:gdLst>
                  <a:gd name="T0" fmla="*/ 0 w 42"/>
                  <a:gd name="T1" fmla="*/ 10 h 25"/>
                  <a:gd name="T2" fmla="*/ 31 w 42"/>
                  <a:gd name="T3" fmla="*/ 0 h 25"/>
                  <a:gd name="T4" fmla="*/ 42 w 42"/>
                  <a:gd name="T5" fmla="*/ 17 h 25"/>
                  <a:gd name="T6" fmla="*/ 0 w 42"/>
                  <a:gd name="T7" fmla="*/ 25 h 25"/>
                  <a:gd name="T8" fmla="*/ 0 w 42"/>
                  <a:gd name="T9" fmla="*/ 1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5">
                    <a:moveTo>
                      <a:pt x="0" y="10"/>
                    </a:moveTo>
                    <a:lnTo>
                      <a:pt x="31" y="0"/>
                    </a:lnTo>
                    <a:lnTo>
                      <a:pt x="42" y="17"/>
                    </a:lnTo>
                    <a:lnTo>
                      <a:pt x="0" y="2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6" name="Freeform 552">
                <a:extLst>
                  <a:ext uri="{FF2B5EF4-FFF2-40B4-BE49-F238E27FC236}">
                    <a16:creationId xmlns:a16="http://schemas.microsoft.com/office/drawing/2014/main" id="{A431BE14-89DA-4E05-AA8E-B2AD3A97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896"/>
                <a:ext cx="185" cy="54"/>
              </a:xfrm>
              <a:custGeom>
                <a:avLst/>
                <a:gdLst>
                  <a:gd name="T0" fmla="*/ 0 w 121"/>
                  <a:gd name="T1" fmla="*/ 114 h 35"/>
                  <a:gd name="T2" fmla="*/ 433 w 121"/>
                  <a:gd name="T3" fmla="*/ 0 h 35"/>
                  <a:gd name="T4" fmla="*/ 0 w 121"/>
                  <a:gd name="T5" fmla="*/ 114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35">
                    <a:moveTo>
                      <a:pt x="0" y="31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9" y="35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7" name="Freeform 553">
                <a:extLst>
                  <a:ext uri="{FF2B5EF4-FFF2-40B4-BE49-F238E27FC236}">
                    <a16:creationId xmlns:a16="http://schemas.microsoft.com/office/drawing/2014/main" id="{A414FAB9-FEE9-41D7-8979-63792F3A3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976"/>
                <a:ext cx="49" cy="77"/>
              </a:xfrm>
              <a:custGeom>
                <a:avLst/>
                <a:gdLst>
                  <a:gd name="T0" fmla="*/ 0 w 32"/>
                  <a:gd name="T1" fmla="*/ 18 h 50"/>
                  <a:gd name="T2" fmla="*/ 40 w 32"/>
                  <a:gd name="T3" fmla="*/ 40 h 50"/>
                  <a:gd name="T4" fmla="*/ 67 w 32"/>
                  <a:gd name="T5" fmla="*/ 106 h 50"/>
                  <a:gd name="T6" fmla="*/ 58 w 32"/>
                  <a:gd name="T7" fmla="*/ 176 h 50"/>
                  <a:gd name="T8" fmla="*/ 110 w 32"/>
                  <a:gd name="T9" fmla="*/ 163 h 50"/>
                  <a:gd name="T10" fmla="*/ 83 w 32"/>
                  <a:gd name="T11" fmla="*/ 40 h 50"/>
                  <a:gd name="T12" fmla="*/ 47 w 32"/>
                  <a:gd name="T13" fmla="*/ 0 h 50"/>
                  <a:gd name="T14" fmla="*/ 0 w 32"/>
                  <a:gd name="T15" fmla="*/ 12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50">
                    <a:moveTo>
                      <a:pt x="0" y="5"/>
                    </a:moveTo>
                    <a:cubicBezTo>
                      <a:pt x="0" y="2"/>
                      <a:pt x="10" y="9"/>
                      <a:pt x="11" y="11"/>
                    </a:cubicBezTo>
                    <a:cubicBezTo>
                      <a:pt x="16" y="16"/>
                      <a:pt x="18" y="22"/>
                      <a:pt x="19" y="29"/>
                    </a:cubicBezTo>
                    <a:cubicBezTo>
                      <a:pt x="20" y="35"/>
                      <a:pt x="21" y="44"/>
                      <a:pt x="16" y="48"/>
                    </a:cubicBezTo>
                    <a:cubicBezTo>
                      <a:pt x="22" y="50"/>
                      <a:pt x="26" y="47"/>
                      <a:pt x="31" y="45"/>
                    </a:cubicBezTo>
                    <a:cubicBezTo>
                      <a:pt x="32" y="32"/>
                      <a:pt x="30" y="21"/>
                      <a:pt x="23" y="11"/>
                    </a:cubicBezTo>
                    <a:cubicBezTo>
                      <a:pt x="21" y="7"/>
                      <a:pt x="17" y="1"/>
                      <a:pt x="13" y="0"/>
                    </a:cubicBezTo>
                    <a:cubicBezTo>
                      <a:pt x="9" y="0"/>
                      <a:pt x="3" y="2"/>
                      <a:pt x="0" y="3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8" name="Freeform 554">
                <a:extLst>
                  <a:ext uri="{FF2B5EF4-FFF2-40B4-BE49-F238E27FC236}">
                    <a16:creationId xmlns:a16="http://schemas.microsoft.com/office/drawing/2014/main" id="{046DDC9D-55B3-49D9-BDA6-CF92CF11EE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6" y="1861"/>
                <a:ext cx="809" cy="1679"/>
              </a:xfrm>
              <a:custGeom>
                <a:avLst/>
                <a:gdLst>
                  <a:gd name="T0" fmla="*/ 988 w 528"/>
                  <a:gd name="T1" fmla="*/ 26 h 1096"/>
                  <a:gd name="T2" fmla="*/ 43 w 528"/>
                  <a:gd name="T3" fmla="*/ 1932 h 1096"/>
                  <a:gd name="T4" fmla="*/ 826 w 528"/>
                  <a:gd name="T5" fmla="*/ 3919 h 1096"/>
                  <a:gd name="T6" fmla="*/ 1857 w 528"/>
                  <a:gd name="T7" fmla="*/ 2008 h 1096"/>
                  <a:gd name="T8" fmla="*/ 988 w 528"/>
                  <a:gd name="T9" fmla="*/ 26 h 1096"/>
                  <a:gd name="T10" fmla="*/ 1702 w 528"/>
                  <a:gd name="T11" fmla="*/ 2021 h 1096"/>
                  <a:gd name="T12" fmla="*/ 899 w 528"/>
                  <a:gd name="T13" fmla="*/ 3710 h 1096"/>
                  <a:gd name="T14" fmla="*/ 127 w 528"/>
                  <a:gd name="T15" fmla="*/ 1927 h 1096"/>
                  <a:gd name="T16" fmla="*/ 1042 w 528"/>
                  <a:gd name="T17" fmla="*/ 228 h 1096"/>
                  <a:gd name="T18" fmla="*/ 1702 w 528"/>
                  <a:gd name="T19" fmla="*/ 2021 h 10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8" h="1096">
                    <a:moveTo>
                      <a:pt x="275" y="7"/>
                    </a:moveTo>
                    <a:cubicBezTo>
                      <a:pt x="129" y="0"/>
                      <a:pt x="25" y="237"/>
                      <a:pt x="12" y="537"/>
                    </a:cubicBezTo>
                    <a:cubicBezTo>
                      <a:pt x="0" y="836"/>
                      <a:pt x="84" y="1084"/>
                      <a:pt x="230" y="1090"/>
                    </a:cubicBezTo>
                    <a:cubicBezTo>
                      <a:pt x="375" y="1096"/>
                      <a:pt x="503" y="858"/>
                      <a:pt x="516" y="559"/>
                    </a:cubicBezTo>
                    <a:cubicBezTo>
                      <a:pt x="528" y="260"/>
                      <a:pt x="420" y="13"/>
                      <a:pt x="275" y="7"/>
                    </a:cubicBezTo>
                    <a:close/>
                    <a:moveTo>
                      <a:pt x="473" y="562"/>
                    </a:moveTo>
                    <a:cubicBezTo>
                      <a:pt x="462" y="829"/>
                      <a:pt x="329" y="1038"/>
                      <a:pt x="250" y="1032"/>
                    </a:cubicBezTo>
                    <a:cubicBezTo>
                      <a:pt x="129" y="1024"/>
                      <a:pt x="24" y="804"/>
                      <a:pt x="35" y="536"/>
                    </a:cubicBezTo>
                    <a:cubicBezTo>
                      <a:pt x="46" y="268"/>
                      <a:pt x="169" y="57"/>
                      <a:pt x="290" y="63"/>
                    </a:cubicBezTo>
                    <a:cubicBezTo>
                      <a:pt x="388" y="68"/>
                      <a:pt x="484" y="294"/>
                      <a:pt x="473" y="562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9" name="Line 555">
                <a:extLst>
                  <a:ext uri="{FF2B5EF4-FFF2-40B4-BE49-F238E27FC236}">
                    <a16:creationId xmlns:a16="http://schemas.microsoft.com/office/drawing/2014/main" id="{54F730A4-0558-4C0A-9A5F-361E7BA09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70" y="2033"/>
                <a:ext cx="53" cy="66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0" name="Line 556">
                <a:extLst>
                  <a:ext uri="{FF2B5EF4-FFF2-40B4-BE49-F238E27FC236}">
                    <a16:creationId xmlns:a16="http://schemas.microsoft.com/office/drawing/2014/main" id="{DA12A8C2-CE17-4C26-BDE7-CAB893879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8" y="2094"/>
                <a:ext cx="297" cy="57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1" name="Line 557">
                <a:extLst>
                  <a:ext uri="{FF2B5EF4-FFF2-40B4-BE49-F238E27FC236}">
                    <a16:creationId xmlns:a16="http://schemas.microsoft.com/office/drawing/2014/main" id="{57D677AD-8787-4212-8ADE-4F7E418ACB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7" y="2281"/>
                <a:ext cx="348" cy="389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2" name="Line 558">
                <a:extLst>
                  <a:ext uri="{FF2B5EF4-FFF2-40B4-BE49-F238E27FC236}">
                    <a16:creationId xmlns:a16="http://schemas.microsoft.com/office/drawing/2014/main" id="{79994AE7-EA4C-4B69-B44C-B101E351ED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67" y="2351"/>
                <a:ext cx="206" cy="40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3" name="Freeform 559">
                <a:extLst>
                  <a:ext uri="{FF2B5EF4-FFF2-40B4-BE49-F238E27FC236}">
                    <a16:creationId xmlns:a16="http://schemas.microsoft.com/office/drawing/2014/main" id="{4FEC22AB-7E38-4DB6-B59E-77CD01E0E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2461"/>
                <a:ext cx="634" cy="190"/>
              </a:xfrm>
              <a:custGeom>
                <a:avLst/>
                <a:gdLst>
                  <a:gd name="T0" fmla="*/ 634 w 634"/>
                  <a:gd name="T1" fmla="*/ 7 h 190"/>
                  <a:gd name="T2" fmla="*/ 232 w 634"/>
                  <a:gd name="T3" fmla="*/ 190 h 190"/>
                  <a:gd name="T4" fmla="*/ 0 w 634"/>
                  <a:gd name="T5" fmla="*/ 0 h 1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4" h="190">
                    <a:moveTo>
                      <a:pt x="634" y="7"/>
                    </a:moveTo>
                    <a:lnTo>
                      <a:pt x="232" y="19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4" name="Freeform 560">
                <a:extLst>
                  <a:ext uri="{FF2B5EF4-FFF2-40B4-BE49-F238E27FC236}">
                    <a16:creationId xmlns:a16="http://schemas.microsoft.com/office/drawing/2014/main" id="{327FD857-A733-4B1B-AD2B-3397446C6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956"/>
                <a:ext cx="205" cy="717"/>
              </a:xfrm>
              <a:custGeom>
                <a:avLst/>
                <a:gdLst>
                  <a:gd name="T0" fmla="*/ 0 w 205"/>
                  <a:gd name="T1" fmla="*/ 0 h 717"/>
                  <a:gd name="T2" fmla="*/ 18 w 205"/>
                  <a:gd name="T3" fmla="*/ 717 h 717"/>
                  <a:gd name="T4" fmla="*/ 205 w 205"/>
                  <a:gd name="T5" fmla="*/ 205 h 7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5" h="717">
                    <a:moveTo>
                      <a:pt x="0" y="0"/>
                    </a:moveTo>
                    <a:lnTo>
                      <a:pt x="18" y="717"/>
                    </a:lnTo>
                    <a:lnTo>
                      <a:pt x="205" y="205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5" name="Freeform 561">
                <a:extLst>
                  <a:ext uri="{FF2B5EF4-FFF2-40B4-BE49-F238E27FC236}">
                    <a16:creationId xmlns:a16="http://schemas.microsoft.com/office/drawing/2014/main" id="{761F7112-61BE-4CC9-AFB8-256A733D1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997"/>
                <a:ext cx="366" cy="645"/>
              </a:xfrm>
              <a:custGeom>
                <a:avLst/>
                <a:gdLst>
                  <a:gd name="T0" fmla="*/ 201 w 366"/>
                  <a:gd name="T1" fmla="*/ 0 h 645"/>
                  <a:gd name="T2" fmla="*/ 366 w 366"/>
                  <a:gd name="T3" fmla="*/ 645 h 645"/>
                  <a:gd name="T4" fmla="*/ 0 w 366"/>
                  <a:gd name="T5" fmla="*/ 342 h 6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6" h="645">
                    <a:moveTo>
                      <a:pt x="201" y="0"/>
                    </a:moveTo>
                    <a:lnTo>
                      <a:pt x="366" y="645"/>
                    </a:lnTo>
                    <a:lnTo>
                      <a:pt x="0" y="342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6" name="Line 562">
                <a:extLst>
                  <a:ext uri="{FF2B5EF4-FFF2-40B4-BE49-F238E27FC236}">
                    <a16:creationId xmlns:a16="http://schemas.microsoft.com/office/drawing/2014/main" id="{1A5FDFAE-C4EE-4CBB-A013-A6FD1887FB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02" y="1991"/>
                <a:ext cx="167" cy="66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7" name="Line 563">
                <a:extLst>
                  <a:ext uri="{FF2B5EF4-FFF2-40B4-BE49-F238E27FC236}">
                    <a16:creationId xmlns:a16="http://schemas.microsoft.com/office/drawing/2014/main" id="{0FC95EA5-B22C-4A46-AE9A-4E2DD27E63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5" y="2590"/>
                <a:ext cx="254" cy="6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8" name="Line 564">
                <a:extLst>
                  <a:ext uri="{FF2B5EF4-FFF2-40B4-BE49-F238E27FC236}">
                    <a16:creationId xmlns:a16="http://schemas.microsoft.com/office/drawing/2014/main" id="{8BE75BFB-DB10-4145-AA49-185602554B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5" y="2703"/>
                <a:ext cx="248" cy="25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9" name="Line 565">
                <a:extLst>
                  <a:ext uri="{FF2B5EF4-FFF2-40B4-BE49-F238E27FC236}">
                    <a16:creationId xmlns:a16="http://schemas.microsoft.com/office/drawing/2014/main" id="{7A0AC03D-9884-45F7-9366-2945C4E6B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73" y="2679"/>
                <a:ext cx="166" cy="368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0" name="Line 566">
                <a:extLst>
                  <a:ext uri="{FF2B5EF4-FFF2-40B4-BE49-F238E27FC236}">
                    <a16:creationId xmlns:a16="http://schemas.microsoft.com/office/drawing/2014/main" id="{1E9F0AC2-38FA-4B69-9F3F-7AE9A4B1E5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4" y="2774"/>
                <a:ext cx="21" cy="649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1" name="Line 567">
                <a:extLst>
                  <a:ext uri="{FF2B5EF4-FFF2-40B4-BE49-F238E27FC236}">
                    <a16:creationId xmlns:a16="http://schemas.microsoft.com/office/drawing/2014/main" id="{1A6B8FCF-132F-470F-BE50-48C7D63409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6" y="2765"/>
                <a:ext cx="104" cy="48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258" name="Line 568">
              <a:extLst>
                <a:ext uri="{FF2B5EF4-FFF2-40B4-BE49-F238E27FC236}">
                  <a16:creationId xmlns:a16="http://schemas.microsoft.com/office/drawing/2014/main" id="{4E2CA64D-5BA6-49BA-849A-C194879D98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26" y="2700"/>
              <a:ext cx="184" cy="63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569">
              <a:extLst>
                <a:ext uri="{FF2B5EF4-FFF2-40B4-BE49-F238E27FC236}">
                  <a16:creationId xmlns:a16="http://schemas.microsoft.com/office/drawing/2014/main" id="{473D7398-D739-4651-95E7-9F78C3A4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2746"/>
              <a:ext cx="340" cy="705"/>
            </a:xfrm>
            <a:custGeom>
              <a:avLst/>
              <a:gdLst>
                <a:gd name="T0" fmla="*/ 117 w 340"/>
                <a:gd name="T1" fmla="*/ 705 h 705"/>
                <a:gd name="T2" fmla="*/ 0 w 340"/>
                <a:gd name="T3" fmla="*/ 0 h 705"/>
                <a:gd name="T4" fmla="*/ 340 w 340"/>
                <a:gd name="T5" fmla="*/ 414 h 7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0" h="705">
                  <a:moveTo>
                    <a:pt x="117" y="705"/>
                  </a:moveTo>
                  <a:lnTo>
                    <a:pt x="0" y="0"/>
                  </a:lnTo>
                  <a:lnTo>
                    <a:pt x="340" y="414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Line 570">
              <a:extLst>
                <a:ext uri="{FF2B5EF4-FFF2-40B4-BE49-F238E27FC236}">
                  <a16:creationId xmlns:a16="http://schemas.microsoft.com/office/drawing/2014/main" id="{4591F415-D945-4877-9456-2848BEA7B2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65" y="2734"/>
              <a:ext cx="49" cy="705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1" name="Freeform 571">
              <a:extLst>
                <a:ext uri="{FF2B5EF4-FFF2-40B4-BE49-F238E27FC236}">
                  <a16:creationId xmlns:a16="http://schemas.microsoft.com/office/drawing/2014/main" id="{7F649E53-E1FA-412B-BE9A-645AE88D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757"/>
              <a:ext cx="475" cy="626"/>
            </a:xfrm>
            <a:custGeom>
              <a:avLst/>
              <a:gdLst>
                <a:gd name="T0" fmla="*/ 0 w 475"/>
                <a:gd name="T1" fmla="*/ 626 h 626"/>
                <a:gd name="T2" fmla="*/ 257 w 475"/>
                <a:gd name="T3" fmla="*/ 0 h 626"/>
                <a:gd name="T4" fmla="*/ 475 w 475"/>
                <a:gd name="T5" fmla="*/ 182 h 6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5" h="626">
                  <a:moveTo>
                    <a:pt x="0" y="626"/>
                  </a:moveTo>
                  <a:lnTo>
                    <a:pt x="257" y="0"/>
                  </a:lnTo>
                  <a:lnTo>
                    <a:pt x="475" y="182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Freeform 572">
              <a:extLst>
                <a:ext uri="{FF2B5EF4-FFF2-40B4-BE49-F238E27FC236}">
                  <a16:creationId xmlns:a16="http://schemas.microsoft.com/office/drawing/2014/main" id="{58FAE3FD-182F-4B74-A1C3-5F30F889B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740"/>
              <a:ext cx="371" cy="720"/>
            </a:xfrm>
            <a:custGeom>
              <a:avLst/>
              <a:gdLst>
                <a:gd name="T0" fmla="*/ 0 w 371"/>
                <a:gd name="T1" fmla="*/ 720 h 720"/>
                <a:gd name="T2" fmla="*/ 123 w 371"/>
                <a:gd name="T3" fmla="*/ 0 h 720"/>
                <a:gd name="T4" fmla="*/ 371 w 371"/>
                <a:gd name="T5" fmla="*/ 83 h 7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720">
                  <a:moveTo>
                    <a:pt x="0" y="720"/>
                  </a:moveTo>
                  <a:lnTo>
                    <a:pt x="123" y="0"/>
                  </a:lnTo>
                  <a:lnTo>
                    <a:pt x="371" y="83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3" name="Line 573">
              <a:extLst>
                <a:ext uri="{FF2B5EF4-FFF2-40B4-BE49-F238E27FC236}">
                  <a16:creationId xmlns:a16="http://schemas.microsoft.com/office/drawing/2014/main" id="{BD8E8BAF-4B37-4A50-A1FE-64CF064224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3" y="2752"/>
              <a:ext cx="234" cy="402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4" name="Freeform 574">
              <a:extLst>
                <a:ext uri="{FF2B5EF4-FFF2-40B4-BE49-F238E27FC236}">
                  <a16:creationId xmlns:a16="http://schemas.microsoft.com/office/drawing/2014/main" id="{176B6142-2671-48FD-8B82-875C849B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700"/>
              <a:ext cx="236" cy="261"/>
            </a:xfrm>
            <a:custGeom>
              <a:avLst/>
              <a:gdLst>
                <a:gd name="T0" fmla="*/ 0 w 236"/>
                <a:gd name="T1" fmla="*/ 261 h 261"/>
                <a:gd name="T2" fmla="*/ 236 w 236"/>
                <a:gd name="T3" fmla="*/ 0 h 261"/>
                <a:gd name="T4" fmla="*/ 3 w 236"/>
                <a:gd name="T5" fmla="*/ 28 h 2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6" h="261">
                  <a:moveTo>
                    <a:pt x="0" y="261"/>
                  </a:moveTo>
                  <a:lnTo>
                    <a:pt x="236" y="0"/>
                  </a:lnTo>
                  <a:lnTo>
                    <a:pt x="3" y="28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5" name="Line 575">
              <a:extLst>
                <a:ext uri="{FF2B5EF4-FFF2-40B4-BE49-F238E27FC236}">
                  <a16:creationId xmlns:a16="http://schemas.microsoft.com/office/drawing/2014/main" id="{6AF269CF-1982-4CCB-A5B3-58A0B69BB3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76" y="2118"/>
              <a:ext cx="215" cy="555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6" name="Line 576">
              <a:extLst>
                <a:ext uri="{FF2B5EF4-FFF2-40B4-BE49-F238E27FC236}">
                  <a16:creationId xmlns:a16="http://schemas.microsoft.com/office/drawing/2014/main" id="{278A8DE8-F457-4277-BFDD-FE7A1E872B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43" y="2567"/>
              <a:ext cx="219" cy="112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7" name="Line 577">
              <a:extLst>
                <a:ext uri="{FF2B5EF4-FFF2-40B4-BE49-F238E27FC236}">
                  <a16:creationId xmlns:a16="http://schemas.microsoft.com/office/drawing/2014/main" id="{1DA5487B-5C0A-4491-AB52-922F04678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1" y="2759"/>
              <a:ext cx="246" cy="64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8" name="Oval 578">
              <a:extLst>
                <a:ext uri="{FF2B5EF4-FFF2-40B4-BE49-F238E27FC236}">
                  <a16:creationId xmlns:a16="http://schemas.microsoft.com/office/drawing/2014/main" id="{2AD2F9C0-CE99-4980-8103-5E5E35921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2642"/>
              <a:ext cx="65" cy="135"/>
            </a:xfrm>
            <a:prstGeom prst="ellipse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69" name="Freeform 579">
              <a:extLst>
                <a:ext uri="{FF2B5EF4-FFF2-40B4-BE49-F238E27FC236}">
                  <a16:creationId xmlns:a16="http://schemas.microsoft.com/office/drawing/2014/main" id="{E893F121-9CB4-4AC3-B153-0F168064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670"/>
              <a:ext cx="164" cy="84"/>
            </a:xfrm>
            <a:custGeom>
              <a:avLst/>
              <a:gdLst>
                <a:gd name="T0" fmla="*/ 385 w 107"/>
                <a:gd name="T1" fmla="*/ 5 h 55"/>
                <a:gd name="T2" fmla="*/ 43 w 107"/>
                <a:gd name="T3" fmla="*/ 0 h 55"/>
                <a:gd name="T4" fmla="*/ 0 w 107"/>
                <a:gd name="T5" fmla="*/ 101 h 55"/>
                <a:gd name="T6" fmla="*/ 43 w 107"/>
                <a:gd name="T7" fmla="*/ 191 h 55"/>
                <a:gd name="T8" fmla="*/ 371 w 107"/>
                <a:gd name="T9" fmla="*/ 195 h 55"/>
                <a:gd name="T10" fmla="*/ 385 w 107"/>
                <a:gd name="T11" fmla="*/ 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55">
                  <a:moveTo>
                    <a:pt x="107" y="1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0" y="6"/>
                    <a:pt x="0" y="28"/>
                  </a:cubicBezTo>
                  <a:cubicBezTo>
                    <a:pt x="1" y="48"/>
                    <a:pt x="12" y="54"/>
                    <a:pt x="12" y="54"/>
                  </a:cubicBezTo>
                  <a:cubicBezTo>
                    <a:pt x="103" y="55"/>
                    <a:pt x="103" y="55"/>
                    <a:pt x="103" y="55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0" name="Oval 580">
              <a:extLst>
                <a:ext uri="{FF2B5EF4-FFF2-40B4-BE49-F238E27FC236}">
                  <a16:creationId xmlns:a16="http://schemas.microsoft.com/office/drawing/2014/main" id="{0DDD3AB4-9F74-4CAB-A9DA-042B6F95A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2642"/>
              <a:ext cx="65" cy="135"/>
            </a:xfrm>
            <a:prstGeom prst="ellipse">
              <a:avLst/>
            </a:pr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71" name="Oval 581">
              <a:extLst>
                <a:ext uri="{FF2B5EF4-FFF2-40B4-BE49-F238E27FC236}">
                  <a16:creationId xmlns:a16="http://schemas.microsoft.com/office/drawing/2014/main" id="{1ACD3B26-A81D-4B91-8E9E-A37284904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2661"/>
              <a:ext cx="45" cy="98"/>
            </a:xfrm>
            <a:prstGeom prst="ellipse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72" name="Line 582">
              <a:extLst>
                <a:ext uri="{FF2B5EF4-FFF2-40B4-BE49-F238E27FC236}">
                  <a16:creationId xmlns:a16="http://schemas.microsoft.com/office/drawing/2014/main" id="{FE2D4BE9-30C9-4933-9B51-ACAB8D4509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9" y="2743"/>
              <a:ext cx="311" cy="530"/>
            </a:xfrm>
            <a:prstGeom prst="line">
              <a:avLst/>
            </a:prstGeom>
            <a:noFill/>
            <a:ln w="952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3" name="Line 583">
              <a:extLst>
                <a:ext uri="{FF2B5EF4-FFF2-40B4-BE49-F238E27FC236}">
                  <a16:creationId xmlns:a16="http://schemas.microsoft.com/office/drawing/2014/main" id="{6A326899-31CC-4207-BA0D-9FA4A2FC64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2630"/>
              <a:ext cx="383" cy="70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4" name="Line 584">
              <a:extLst>
                <a:ext uri="{FF2B5EF4-FFF2-40B4-BE49-F238E27FC236}">
                  <a16:creationId xmlns:a16="http://schemas.microsoft.com/office/drawing/2014/main" id="{D9A1856E-183A-4BD0-AE49-BA50C2D8C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8" y="2645"/>
              <a:ext cx="397" cy="363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5" name="Freeform 585">
              <a:extLst>
                <a:ext uri="{FF2B5EF4-FFF2-40B4-BE49-F238E27FC236}">
                  <a16:creationId xmlns:a16="http://schemas.microsoft.com/office/drawing/2014/main" id="{337B91EE-0927-44DC-B8EE-63551A0752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3" y="1849"/>
              <a:ext cx="876" cy="1717"/>
            </a:xfrm>
            <a:custGeom>
              <a:avLst/>
              <a:gdLst>
                <a:gd name="T0" fmla="*/ 1109 w 572"/>
                <a:gd name="T1" fmla="*/ 21 h 1121"/>
                <a:gd name="T2" fmla="*/ 47 w 572"/>
                <a:gd name="T3" fmla="*/ 1973 h 1121"/>
                <a:gd name="T4" fmla="*/ 945 w 572"/>
                <a:gd name="T5" fmla="*/ 4007 h 1121"/>
                <a:gd name="T6" fmla="*/ 2008 w 572"/>
                <a:gd name="T7" fmla="*/ 2055 h 1121"/>
                <a:gd name="T8" fmla="*/ 1109 w 572"/>
                <a:gd name="T9" fmla="*/ 21 h 1121"/>
                <a:gd name="T10" fmla="*/ 1907 w 572"/>
                <a:gd name="T11" fmla="*/ 2048 h 1121"/>
                <a:gd name="T12" fmla="*/ 1015 w 572"/>
                <a:gd name="T13" fmla="*/ 3794 h 1121"/>
                <a:gd name="T14" fmla="*/ 277 w 572"/>
                <a:gd name="T15" fmla="*/ 1980 h 1121"/>
                <a:gd name="T16" fmla="*/ 1169 w 572"/>
                <a:gd name="T17" fmla="*/ 230 h 1121"/>
                <a:gd name="T18" fmla="*/ 1907 w 572"/>
                <a:gd name="T19" fmla="*/ 2048 h 1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2" h="1121">
                  <a:moveTo>
                    <a:pt x="309" y="6"/>
                  </a:moveTo>
                  <a:cubicBezTo>
                    <a:pt x="158" y="0"/>
                    <a:pt x="26" y="243"/>
                    <a:pt x="13" y="549"/>
                  </a:cubicBezTo>
                  <a:cubicBezTo>
                    <a:pt x="0" y="855"/>
                    <a:pt x="112" y="1108"/>
                    <a:pt x="263" y="1115"/>
                  </a:cubicBezTo>
                  <a:cubicBezTo>
                    <a:pt x="413" y="1121"/>
                    <a:pt x="546" y="878"/>
                    <a:pt x="559" y="572"/>
                  </a:cubicBezTo>
                  <a:cubicBezTo>
                    <a:pt x="572" y="266"/>
                    <a:pt x="460" y="12"/>
                    <a:pt x="309" y="6"/>
                  </a:cubicBezTo>
                  <a:close/>
                  <a:moveTo>
                    <a:pt x="531" y="570"/>
                  </a:moveTo>
                  <a:cubicBezTo>
                    <a:pt x="520" y="844"/>
                    <a:pt x="409" y="1061"/>
                    <a:pt x="283" y="1056"/>
                  </a:cubicBezTo>
                  <a:cubicBezTo>
                    <a:pt x="158" y="1051"/>
                    <a:pt x="65" y="824"/>
                    <a:pt x="77" y="551"/>
                  </a:cubicBezTo>
                  <a:cubicBezTo>
                    <a:pt x="88" y="277"/>
                    <a:pt x="199" y="59"/>
                    <a:pt x="325" y="64"/>
                  </a:cubicBezTo>
                  <a:cubicBezTo>
                    <a:pt x="450" y="70"/>
                    <a:pt x="543" y="296"/>
                    <a:pt x="531" y="570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6" name="Freeform 586">
              <a:extLst>
                <a:ext uri="{FF2B5EF4-FFF2-40B4-BE49-F238E27FC236}">
                  <a16:creationId xmlns:a16="http://schemas.microsoft.com/office/drawing/2014/main" id="{6F760FB2-4FE8-4D8A-A5F9-7F71F067B3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2" y="1924"/>
              <a:ext cx="731" cy="1600"/>
            </a:xfrm>
            <a:custGeom>
              <a:avLst/>
              <a:gdLst>
                <a:gd name="T0" fmla="*/ 927 w 477"/>
                <a:gd name="T1" fmla="*/ 21 h 1045"/>
                <a:gd name="T2" fmla="*/ 40 w 477"/>
                <a:gd name="T3" fmla="*/ 1837 h 1045"/>
                <a:gd name="T4" fmla="*/ 789 w 477"/>
                <a:gd name="T5" fmla="*/ 3730 h 1045"/>
                <a:gd name="T6" fmla="*/ 1677 w 477"/>
                <a:gd name="T7" fmla="*/ 1912 h 1045"/>
                <a:gd name="T8" fmla="*/ 927 w 477"/>
                <a:gd name="T9" fmla="*/ 21 h 1045"/>
                <a:gd name="T10" fmla="*/ 1595 w 477"/>
                <a:gd name="T11" fmla="*/ 1906 h 1045"/>
                <a:gd name="T12" fmla="*/ 837 w 477"/>
                <a:gd name="T13" fmla="*/ 3597 h 1045"/>
                <a:gd name="T14" fmla="*/ 155 w 477"/>
                <a:gd name="T15" fmla="*/ 1853 h 1045"/>
                <a:gd name="T16" fmla="*/ 961 w 477"/>
                <a:gd name="T17" fmla="*/ 150 h 1045"/>
                <a:gd name="T18" fmla="*/ 1595 w 477"/>
                <a:gd name="T19" fmla="*/ 1906 h 10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" h="1045">
                  <a:moveTo>
                    <a:pt x="258" y="6"/>
                  </a:moveTo>
                  <a:cubicBezTo>
                    <a:pt x="132" y="0"/>
                    <a:pt x="21" y="227"/>
                    <a:pt x="11" y="512"/>
                  </a:cubicBezTo>
                  <a:cubicBezTo>
                    <a:pt x="0" y="797"/>
                    <a:pt x="93" y="1033"/>
                    <a:pt x="219" y="1039"/>
                  </a:cubicBezTo>
                  <a:cubicBezTo>
                    <a:pt x="345" y="1045"/>
                    <a:pt x="455" y="819"/>
                    <a:pt x="466" y="533"/>
                  </a:cubicBezTo>
                  <a:cubicBezTo>
                    <a:pt x="477" y="248"/>
                    <a:pt x="383" y="12"/>
                    <a:pt x="258" y="6"/>
                  </a:cubicBezTo>
                  <a:close/>
                  <a:moveTo>
                    <a:pt x="443" y="531"/>
                  </a:moveTo>
                  <a:cubicBezTo>
                    <a:pt x="433" y="786"/>
                    <a:pt x="337" y="1007"/>
                    <a:pt x="232" y="1002"/>
                  </a:cubicBezTo>
                  <a:cubicBezTo>
                    <a:pt x="128" y="997"/>
                    <a:pt x="33" y="771"/>
                    <a:pt x="43" y="516"/>
                  </a:cubicBezTo>
                  <a:cubicBezTo>
                    <a:pt x="53" y="261"/>
                    <a:pt x="162" y="37"/>
                    <a:pt x="267" y="42"/>
                  </a:cubicBezTo>
                  <a:cubicBezTo>
                    <a:pt x="372" y="47"/>
                    <a:pt x="453" y="276"/>
                    <a:pt x="443" y="531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7" name="Freeform 587">
              <a:extLst>
                <a:ext uri="{FF2B5EF4-FFF2-40B4-BE49-F238E27FC236}">
                  <a16:creationId xmlns:a16="http://schemas.microsoft.com/office/drawing/2014/main" id="{51819130-B709-4E7C-B876-7D12E9027B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3" y="1849"/>
              <a:ext cx="829" cy="1709"/>
            </a:xfrm>
            <a:custGeom>
              <a:avLst/>
              <a:gdLst>
                <a:gd name="T0" fmla="*/ 1566 w 541"/>
                <a:gd name="T1" fmla="*/ 277 h 1116"/>
                <a:gd name="T2" fmla="*/ 1111 w 541"/>
                <a:gd name="T3" fmla="*/ 21 h 1116"/>
                <a:gd name="T4" fmla="*/ 48 w 541"/>
                <a:gd name="T5" fmla="*/ 1972 h 1116"/>
                <a:gd name="T6" fmla="*/ 947 w 541"/>
                <a:gd name="T7" fmla="*/ 4003 h 1116"/>
                <a:gd name="T8" fmla="*/ 1270 w 541"/>
                <a:gd name="T9" fmla="*/ 3907 h 1116"/>
                <a:gd name="T10" fmla="*/ 1420 w 541"/>
                <a:gd name="T11" fmla="*/ 331 h 1116"/>
                <a:gd name="T12" fmla="*/ 1911 w 541"/>
                <a:gd name="T13" fmla="*/ 2047 h 1116"/>
                <a:gd name="T14" fmla="*/ 1191 w 541"/>
                <a:gd name="T15" fmla="*/ 3759 h 1116"/>
                <a:gd name="T16" fmla="*/ 926 w 541"/>
                <a:gd name="T17" fmla="*/ 3778 h 1116"/>
                <a:gd name="T18" fmla="*/ 277 w 541"/>
                <a:gd name="T19" fmla="*/ 1979 h 1116"/>
                <a:gd name="T20" fmla="*/ 1169 w 541"/>
                <a:gd name="T21" fmla="*/ 230 h 1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1" h="1116">
                  <a:moveTo>
                    <a:pt x="435" y="77"/>
                  </a:moveTo>
                  <a:cubicBezTo>
                    <a:pt x="399" y="34"/>
                    <a:pt x="356" y="8"/>
                    <a:pt x="309" y="6"/>
                  </a:cubicBezTo>
                  <a:cubicBezTo>
                    <a:pt x="158" y="0"/>
                    <a:pt x="26" y="243"/>
                    <a:pt x="13" y="549"/>
                  </a:cubicBezTo>
                  <a:cubicBezTo>
                    <a:pt x="0" y="855"/>
                    <a:pt x="112" y="1108"/>
                    <a:pt x="263" y="1115"/>
                  </a:cubicBezTo>
                  <a:cubicBezTo>
                    <a:pt x="294" y="1116"/>
                    <a:pt x="325" y="1107"/>
                    <a:pt x="353" y="1088"/>
                  </a:cubicBezTo>
                  <a:moveTo>
                    <a:pt x="395" y="92"/>
                  </a:moveTo>
                  <a:cubicBezTo>
                    <a:pt x="483" y="161"/>
                    <a:pt x="541" y="350"/>
                    <a:pt x="531" y="570"/>
                  </a:cubicBezTo>
                  <a:cubicBezTo>
                    <a:pt x="521" y="808"/>
                    <a:pt x="436" y="1004"/>
                    <a:pt x="331" y="1047"/>
                  </a:cubicBezTo>
                  <a:moveTo>
                    <a:pt x="257" y="1052"/>
                  </a:moveTo>
                  <a:cubicBezTo>
                    <a:pt x="145" y="1019"/>
                    <a:pt x="66" y="805"/>
                    <a:pt x="77" y="551"/>
                  </a:cubicBezTo>
                  <a:cubicBezTo>
                    <a:pt x="88" y="277"/>
                    <a:pt x="199" y="59"/>
                    <a:pt x="325" y="64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8" name="Freeform 588">
              <a:extLst>
                <a:ext uri="{FF2B5EF4-FFF2-40B4-BE49-F238E27FC236}">
                  <a16:creationId xmlns:a16="http://schemas.microsoft.com/office/drawing/2014/main" id="{68FC8904-3785-4815-915D-18FAC39A2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2" y="1924"/>
              <a:ext cx="731" cy="1600"/>
            </a:xfrm>
            <a:custGeom>
              <a:avLst/>
              <a:gdLst>
                <a:gd name="T0" fmla="*/ 927 w 477"/>
                <a:gd name="T1" fmla="*/ 21 h 1045"/>
                <a:gd name="T2" fmla="*/ 40 w 477"/>
                <a:gd name="T3" fmla="*/ 1837 h 1045"/>
                <a:gd name="T4" fmla="*/ 789 w 477"/>
                <a:gd name="T5" fmla="*/ 3730 h 1045"/>
                <a:gd name="T6" fmla="*/ 1677 w 477"/>
                <a:gd name="T7" fmla="*/ 1912 h 1045"/>
                <a:gd name="T8" fmla="*/ 927 w 477"/>
                <a:gd name="T9" fmla="*/ 21 h 1045"/>
                <a:gd name="T10" fmla="*/ 1595 w 477"/>
                <a:gd name="T11" fmla="*/ 1906 h 1045"/>
                <a:gd name="T12" fmla="*/ 837 w 477"/>
                <a:gd name="T13" fmla="*/ 3597 h 1045"/>
                <a:gd name="T14" fmla="*/ 155 w 477"/>
                <a:gd name="T15" fmla="*/ 1853 h 1045"/>
                <a:gd name="T16" fmla="*/ 961 w 477"/>
                <a:gd name="T17" fmla="*/ 150 h 1045"/>
                <a:gd name="T18" fmla="*/ 1595 w 477"/>
                <a:gd name="T19" fmla="*/ 1906 h 10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" h="1045">
                  <a:moveTo>
                    <a:pt x="258" y="6"/>
                  </a:moveTo>
                  <a:cubicBezTo>
                    <a:pt x="132" y="0"/>
                    <a:pt x="21" y="227"/>
                    <a:pt x="11" y="512"/>
                  </a:cubicBezTo>
                  <a:cubicBezTo>
                    <a:pt x="0" y="797"/>
                    <a:pt x="93" y="1033"/>
                    <a:pt x="219" y="1039"/>
                  </a:cubicBezTo>
                  <a:cubicBezTo>
                    <a:pt x="345" y="1045"/>
                    <a:pt x="455" y="819"/>
                    <a:pt x="466" y="533"/>
                  </a:cubicBezTo>
                  <a:cubicBezTo>
                    <a:pt x="477" y="248"/>
                    <a:pt x="383" y="12"/>
                    <a:pt x="258" y="6"/>
                  </a:cubicBezTo>
                  <a:close/>
                  <a:moveTo>
                    <a:pt x="443" y="531"/>
                  </a:moveTo>
                  <a:cubicBezTo>
                    <a:pt x="433" y="786"/>
                    <a:pt x="337" y="1007"/>
                    <a:pt x="232" y="1002"/>
                  </a:cubicBezTo>
                  <a:cubicBezTo>
                    <a:pt x="128" y="997"/>
                    <a:pt x="33" y="771"/>
                    <a:pt x="43" y="516"/>
                  </a:cubicBezTo>
                  <a:cubicBezTo>
                    <a:pt x="53" y="261"/>
                    <a:pt x="162" y="37"/>
                    <a:pt x="267" y="42"/>
                  </a:cubicBezTo>
                  <a:cubicBezTo>
                    <a:pt x="372" y="47"/>
                    <a:pt x="453" y="276"/>
                    <a:pt x="443" y="531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9" name="Freeform 589">
              <a:extLst>
                <a:ext uri="{FF2B5EF4-FFF2-40B4-BE49-F238E27FC236}">
                  <a16:creationId xmlns:a16="http://schemas.microsoft.com/office/drawing/2014/main" id="{457044A6-D65C-4EDA-B44A-C2DEE7800C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9" y="1954"/>
              <a:ext cx="537" cy="1477"/>
            </a:xfrm>
            <a:custGeom>
              <a:avLst/>
              <a:gdLst>
                <a:gd name="T0" fmla="*/ 751 w 351"/>
                <a:gd name="T1" fmla="*/ 87 h 964"/>
                <a:gd name="T2" fmla="*/ 1224 w 351"/>
                <a:gd name="T3" fmla="*/ 1796 h 964"/>
                <a:gd name="T4" fmla="*/ 522 w 351"/>
                <a:gd name="T5" fmla="*/ 3467 h 964"/>
                <a:gd name="T6" fmla="*/ 363 w 351"/>
                <a:gd name="T7" fmla="*/ 47 h 964"/>
                <a:gd name="T8" fmla="*/ 566 w 351"/>
                <a:gd name="T9" fmla="*/ 5 h 964"/>
                <a:gd name="T10" fmla="*/ 575 w 351"/>
                <a:gd name="T11" fmla="*/ 5 h 964"/>
                <a:gd name="T12" fmla="*/ 309 w 351"/>
                <a:gd name="T13" fmla="*/ 3460 h 964"/>
                <a:gd name="T14" fmla="*/ 0 w 351"/>
                <a:gd name="T15" fmla="*/ 3198 h 9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1" h="964">
                  <a:moveTo>
                    <a:pt x="210" y="24"/>
                  </a:moveTo>
                  <a:cubicBezTo>
                    <a:pt x="288" y="88"/>
                    <a:pt x="351" y="279"/>
                    <a:pt x="342" y="499"/>
                  </a:cubicBezTo>
                  <a:cubicBezTo>
                    <a:pt x="332" y="736"/>
                    <a:pt x="225" y="928"/>
                    <a:pt x="146" y="964"/>
                  </a:cubicBezTo>
                  <a:moveTo>
                    <a:pt x="101" y="13"/>
                  </a:moveTo>
                  <a:cubicBezTo>
                    <a:pt x="120" y="4"/>
                    <a:pt x="139" y="0"/>
                    <a:pt x="158" y="1"/>
                  </a:cubicBezTo>
                  <a:cubicBezTo>
                    <a:pt x="159" y="1"/>
                    <a:pt x="160" y="1"/>
                    <a:pt x="161" y="1"/>
                  </a:cubicBezTo>
                  <a:moveTo>
                    <a:pt x="86" y="962"/>
                  </a:moveTo>
                  <a:cubicBezTo>
                    <a:pt x="55" y="951"/>
                    <a:pt x="26" y="925"/>
                    <a:pt x="0" y="889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0" name="Oval 590">
              <a:extLst>
                <a:ext uri="{FF2B5EF4-FFF2-40B4-BE49-F238E27FC236}">
                  <a16:creationId xmlns:a16="http://schemas.microsoft.com/office/drawing/2014/main" id="{CA75F93A-1E9C-4F72-9606-941EFA8A4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2642"/>
              <a:ext cx="65" cy="135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81" name="Oval 591">
              <a:extLst>
                <a:ext uri="{FF2B5EF4-FFF2-40B4-BE49-F238E27FC236}">
                  <a16:creationId xmlns:a16="http://schemas.microsoft.com/office/drawing/2014/main" id="{C15443A4-F0C7-4561-AE39-7E10FDF0E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2661"/>
              <a:ext cx="45" cy="98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82" name="Freeform 592">
              <a:extLst>
                <a:ext uri="{FF2B5EF4-FFF2-40B4-BE49-F238E27FC236}">
                  <a16:creationId xmlns:a16="http://schemas.microsoft.com/office/drawing/2014/main" id="{EF2467FA-D65A-4E15-A269-E6824A4EF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642"/>
              <a:ext cx="59" cy="135"/>
            </a:xfrm>
            <a:custGeom>
              <a:avLst/>
              <a:gdLst>
                <a:gd name="T0" fmla="*/ 138 w 38"/>
                <a:gd name="T1" fmla="*/ 259 h 88"/>
                <a:gd name="T2" fmla="*/ 79 w 38"/>
                <a:gd name="T3" fmla="*/ 318 h 88"/>
                <a:gd name="T4" fmla="*/ 0 w 38"/>
                <a:gd name="T5" fmla="*/ 160 h 88"/>
                <a:gd name="T6" fmla="*/ 79 w 38"/>
                <a:gd name="T7" fmla="*/ 0 h 88"/>
                <a:gd name="T8" fmla="*/ 143 w 38"/>
                <a:gd name="T9" fmla="*/ 66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8">
                  <a:moveTo>
                    <a:pt x="37" y="72"/>
                  </a:moveTo>
                  <a:cubicBezTo>
                    <a:pt x="33" y="81"/>
                    <a:pt x="28" y="88"/>
                    <a:pt x="21" y="88"/>
                  </a:cubicBezTo>
                  <a:cubicBezTo>
                    <a:pt x="10" y="88"/>
                    <a:pt x="0" y="68"/>
                    <a:pt x="0" y="44"/>
                  </a:cubicBezTo>
                  <a:cubicBezTo>
                    <a:pt x="0" y="19"/>
                    <a:pt x="10" y="0"/>
                    <a:pt x="21" y="0"/>
                  </a:cubicBezTo>
                  <a:cubicBezTo>
                    <a:pt x="28" y="0"/>
                    <a:pt x="34" y="7"/>
                    <a:pt x="38" y="18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3" name="Freeform 593">
              <a:extLst>
                <a:ext uri="{FF2B5EF4-FFF2-40B4-BE49-F238E27FC236}">
                  <a16:creationId xmlns:a16="http://schemas.microsoft.com/office/drawing/2014/main" id="{8EE63680-C299-4C8D-9CD1-7FD0A1A4F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670"/>
              <a:ext cx="144" cy="82"/>
            </a:xfrm>
            <a:custGeom>
              <a:avLst/>
              <a:gdLst>
                <a:gd name="T0" fmla="*/ 334 w 94"/>
                <a:gd name="T1" fmla="*/ 0 h 54"/>
                <a:gd name="T2" fmla="*/ 43 w 94"/>
                <a:gd name="T3" fmla="*/ 0 h 54"/>
                <a:gd name="T4" fmla="*/ 0 w 94"/>
                <a:gd name="T5" fmla="*/ 99 h 54"/>
                <a:gd name="T6" fmla="*/ 43 w 94"/>
                <a:gd name="T7" fmla="*/ 190 h 54"/>
                <a:gd name="T8" fmla="*/ 339 w 94"/>
                <a:gd name="T9" fmla="*/ 19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4">
                  <a:moveTo>
                    <a:pt x="9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0" y="6"/>
                    <a:pt x="0" y="28"/>
                  </a:cubicBezTo>
                  <a:cubicBezTo>
                    <a:pt x="1" y="48"/>
                    <a:pt x="12" y="54"/>
                    <a:pt x="12" y="54"/>
                  </a:cubicBezTo>
                  <a:cubicBezTo>
                    <a:pt x="94" y="54"/>
                    <a:pt x="94" y="54"/>
                    <a:pt x="94" y="54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4" name="Freeform 594">
              <a:extLst>
                <a:ext uri="{FF2B5EF4-FFF2-40B4-BE49-F238E27FC236}">
                  <a16:creationId xmlns:a16="http://schemas.microsoft.com/office/drawing/2014/main" id="{6C7DEB16-799C-4C28-8861-A6C9287C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063"/>
              <a:ext cx="61" cy="527"/>
            </a:xfrm>
            <a:custGeom>
              <a:avLst/>
              <a:gdLst>
                <a:gd name="T0" fmla="*/ 61 w 61"/>
                <a:gd name="T1" fmla="*/ 0 h 527"/>
                <a:gd name="T2" fmla="*/ 31 w 61"/>
                <a:gd name="T3" fmla="*/ 524 h 527"/>
                <a:gd name="T4" fmla="*/ 0 w 61"/>
                <a:gd name="T5" fmla="*/ 527 h 527"/>
                <a:gd name="T6" fmla="*/ 49 w 61"/>
                <a:gd name="T7" fmla="*/ 2 h 527"/>
                <a:gd name="T8" fmla="*/ 61 w 61"/>
                <a:gd name="T9" fmla="*/ 0 h 5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27">
                  <a:moveTo>
                    <a:pt x="61" y="0"/>
                  </a:moveTo>
                  <a:lnTo>
                    <a:pt x="31" y="524"/>
                  </a:lnTo>
                  <a:lnTo>
                    <a:pt x="0" y="527"/>
                  </a:lnTo>
                  <a:lnTo>
                    <a:pt x="49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6B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5" name="Freeform 595">
              <a:extLst>
                <a:ext uri="{FF2B5EF4-FFF2-40B4-BE49-F238E27FC236}">
                  <a16:creationId xmlns:a16="http://schemas.microsoft.com/office/drawing/2014/main" id="{DA11F6E0-FCB2-45D5-AFA9-B566DF22C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065"/>
              <a:ext cx="1015" cy="76"/>
            </a:xfrm>
            <a:custGeom>
              <a:avLst/>
              <a:gdLst>
                <a:gd name="T0" fmla="*/ 0 w 663"/>
                <a:gd name="T1" fmla="*/ 176 h 50"/>
                <a:gd name="T2" fmla="*/ 1231 w 663"/>
                <a:gd name="T3" fmla="*/ 0 h 50"/>
                <a:gd name="T4" fmla="*/ 2379 w 663"/>
                <a:gd name="T5" fmla="*/ 67 h 50"/>
                <a:gd name="T6" fmla="*/ 0 w 663"/>
                <a:gd name="T7" fmla="*/ 176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3" h="50">
                  <a:moveTo>
                    <a:pt x="0" y="50"/>
                  </a:moveTo>
                  <a:cubicBezTo>
                    <a:pt x="343" y="0"/>
                    <a:pt x="343" y="0"/>
                    <a:pt x="343" y="0"/>
                  </a:cubicBezTo>
                  <a:cubicBezTo>
                    <a:pt x="663" y="19"/>
                    <a:pt x="663" y="19"/>
                    <a:pt x="663" y="19"/>
                  </a:cubicBezTo>
                  <a:cubicBezTo>
                    <a:pt x="663" y="19"/>
                    <a:pt x="423" y="16"/>
                    <a:pt x="0" y="50"/>
                  </a:cubicBezTo>
                  <a:close/>
                </a:path>
              </a:pathLst>
            </a:custGeom>
            <a:solidFill>
              <a:srgbClr val="49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6" name="Freeform 596">
              <a:extLst>
                <a:ext uri="{FF2B5EF4-FFF2-40B4-BE49-F238E27FC236}">
                  <a16:creationId xmlns:a16="http://schemas.microsoft.com/office/drawing/2014/main" id="{B1D19147-DC66-4C15-9A54-234445D56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209"/>
              <a:ext cx="62" cy="839"/>
            </a:xfrm>
            <a:custGeom>
              <a:avLst/>
              <a:gdLst>
                <a:gd name="T0" fmla="*/ 88 w 40"/>
                <a:gd name="T1" fmla="*/ 1967 h 548"/>
                <a:gd name="T2" fmla="*/ 149 w 40"/>
                <a:gd name="T3" fmla="*/ 0 h 548"/>
                <a:gd name="T4" fmla="*/ 8 w 40"/>
                <a:gd name="T5" fmla="*/ 1952 h 548"/>
                <a:gd name="T6" fmla="*/ 88 w 40"/>
                <a:gd name="T7" fmla="*/ 1967 h 5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48">
                  <a:moveTo>
                    <a:pt x="24" y="548"/>
                  </a:moveTo>
                  <a:cubicBezTo>
                    <a:pt x="24" y="548"/>
                    <a:pt x="29" y="79"/>
                    <a:pt x="40" y="0"/>
                  </a:cubicBezTo>
                  <a:cubicBezTo>
                    <a:pt x="40" y="0"/>
                    <a:pt x="0" y="482"/>
                    <a:pt x="2" y="544"/>
                  </a:cubicBezTo>
                  <a:lnTo>
                    <a:pt x="24" y="548"/>
                  </a:lnTo>
                  <a:close/>
                </a:path>
              </a:pathLst>
            </a:custGeom>
            <a:solidFill>
              <a:srgbClr val="49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7" name="Freeform 597">
              <a:extLst>
                <a:ext uri="{FF2B5EF4-FFF2-40B4-BE49-F238E27FC236}">
                  <a16:creationId xmlns:a16="http://schemas.microsoft.com/office/drawing/2014/main" id="{413A65F4-22B6-443E-8B66-AC7151C78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671"/>
              <a:ext cx="99" cy="22"/>
            </a:xfrm>
            <a:custGeom>
              <a:avLst/>
              <a:gdLst>
                <a:gd name="T0" fmla="*/ 0 w 65"/>
                <a:gd name="T1" fmla="*/ 5 h 14"/>
                <a:gd name="T2" fmla="*/ 123 w 65"/>
                <a:gd name="T3" fmla="*/ 35 h 14"/>
                <a:gd name="T4" fmla="*/ 230 w 65"/>
                <a:gd name="T5" fmla="*/ 8 h 14"/>
                <a:gd name="T6" fmla="*/ 163 w 65"/>
                <a:gd name="T7" fmla="*/ 8 h 14"/>
                <a:gd name="T8" fmla="*/ 107 w 65"/>
                <a:gd name="T9" fmla="*/ 5 h 14"/>
                <a:gd name="T10" fmla="*/ 0 w 65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14">
                  <a:moveTo>
                    <a:pt x="0" y="1"/>
                  </a:moveTo>
                  <a:cubicBezTo>
                    <a:pt x="12" y="5"/>
                    <a:pt x="24" y="6"/>
                    <a:pt x="35" y="9"/>
                  </a:cubicBezTo>
                  <a:cubicBezTo>
                    <a:pt x="45" y="11"/>
                    <a:pt x="60" y="14"/>
                    <a:pt x="65" y="2"/>
                  </a:cubicBezTo>
                  <a:cubicBezTo>
                    <a:pt x="58" y="2"/>
                    <a:pt x="53" y="3"/>
                    <a:pt x="46" y="2"/>
                  </a:cubicBezTo>
                  <a:cubicBezTo>
                    <a:pt x="41" y="2"/>
                    <a:pt x="35" y="1"/>
                    <a:pt x="30" y="1"/>
                  </a:cubicBezTo>
                  <a:cubicBezTo>
                    <a:pt x="20" y="0"/>
                    <a:pt x="10" y="0"/>
                    <a:pt x="0" y="0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8" name="Freeform 598">
              <a:extLst>
                <a:ext uri="{FF2B5EF4-FFF2-40B4-BE49-F238E27FC236}">
                  <a16:creationId xmlns:a16="http://schemas.microsoft.com/office/drawing/2014/main" id="{FDFFCFF9-82A6-40BB-BFF6-AE6C9D985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85"/>
              <a:ext cx="83" cy="17"/>
            </a:xfrm>
            <a:custGeom>
              <a:avLst/>
              <a:gdLst>
                <a:gd name="T0" fmla="*/ 14 w 54"/>
                <a:gd name="T1" fmla="*/ 0 h 11"/>
                <a:gd name="T2" fmla="*/ 109 w 54"/>
                <a:gd name="T3" fmla="*/ 12 h 11"/>
                <a:gd name="T4" fmla="*/ 197 w 54"/>
                <a:gd name="T5" fmla="*/ 34 h 11"/>
                <a:gd name="T6" fmla="*/ 0 w 54"/>
                <a:gd name="T7" fmla="*/ 36 h 11"/>
                <a:gd name="T8" fmla="*/ 5 w 54"/>
                <a:gd name="T9" fmla="*/ 1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1">
                  <a:moveTo>
                    <a:pt x="4" y="0"/>
                  </a:moveTo>
                  <a:cubicBezTo>
                    <a:pt x="4" y="0"/>
                    <a:pt x="26" y="3"/>
                    <a:pt x="30" y="3"/>
                  </a:cubicBezTo>
                  <a:cubicBezTo>
                    <a:pt x="39" y="4"/>
                    <a:pt x="46" y="7"/>
                    <a:pt x="54" y="9"/>
                  </a:cubicBezTo>
                  <a:cubicBezTo>
                    <a:pt x="37" y="11"/>
                    <a:pt x="18" y="11"/>
                    <a:pt x="0" y="10"/>
                  </a:cubicBezTo>
                  <a:cubicBezTo>
                    <a:pt x="0" y="7"/>
                    <a:pt x="1" y="5"/>
                    <a:pt x="1" y="3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9" name="Freeform 599">
              <a:extLst>
                <a:ext uri="{FF2B5EF4-FFF2-40B4-BE49-F238E27FC236}">
                  <a16:creationId xmlns:a16="http://schemas.microsoft.com/office/drawing/2014/main" id="{CC56AF7B-23FF-4190-956A-E52582916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676"/>
              <a:ext cx="14" cy="15"/>
            </a:xfrm>
            <a:custGeom>
              <a:avLst/>
              <a:gdLst>
                <a:gd name="T0" fmla="*/ 34 w 9"/>
                <a:gd name="T1" fmla="*/ 0 h 10"/>
                <a:gd name="T2" fmla="*/ 0 w 9"/>
                <a:gd name="T3" fmla="*/ 27 h 10"/>
                <a:gd name="T4" fmla="*/ 19 w 9"/>
                <a:gd name="T5" fmla="*/ 35 h 10"/>
                <a:gd name="T6" fmla="*/ 34 w 9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6" y="2"/>
                    <a:pt x="3" y="5"/>
                    <a:pt x="0" y="8"/>
                  </a:cubicBezTo>
                  <a:cubicBezTo>
                    <a:pt x="2" y="9"/>
                    <a:pt x="4" y="9"/>
                    <a:pt x="5" y="10"/>
                  </a:cubicBezTo>
                  <a:cubicBezTo>
                    <a:pt x="8" y="9"/>
                    <a:pt x="9" y="4"/>
                    <a:pt x="9" y="1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0" name="Freeform 600">
              <a:extLst>
                <a:ext uri="{FF2B5EF4-FFF2-40B4-BE49-F238E27FC236}">
                  <a16:creationId xmlns:a16="http://schemas.microsoft.com/office/drawing/2014/main" id="{85356777-43C3-4ACB-97AF-7BFD96D23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665"/>
              <a:ext cx="21" cy="75"/>
            </a:xfrm>
            <a:custGeom>
              <a:avLst/>
              <a:gdLst>
                <a:gd name="T0" fmla="*/ 48 w 14"/>
                <a:gd name="T1" fmla="*/ 8 h 49"/>
                <a:gd name="T2" fmla="*/ 5 w 14"/>
                <a:gd name="T3" fmla="*/ 80 h 49"/>
                <a:gd name="T4" fmla="*/ 48 w 14"/>
                <a:gd name="T5" fmla="*/ 176 h 49"/>
                <a:gd name="T6" fmla="*/ 32 w 14"/>
                <a:gd name="T7" fmla="*/ 147 h 49"/>
                <a:gd name="T8" fmla="*/ 18 w 14"/>
                <a:gd name="T9" fmla="*/ 80 h 49"/>
                <a:gd name="T10" fmla="*/ 48 w 14"/>
                <a:gd name="T11" fmla="*/ 18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49">
                  <a:moveTo>
                    <a:pt x="14" y="2"/>
                  </a:moveTo>
                  <a:cubicBezTo>
                    <a:pt x="5" y="0"/>
                    <a:pt x="1" y="16"/>
                    <a:pt x="1" y="22"/>
                  </a:cubicBezTo>
                  <a:cubicBezTo>
                    <a:pt x="0" y="33"/>
                    <a:pt x="4" y="45"/>
                    <a:pt x="14" y="49"/>
                  </a:cubicBezTo>
                  <a:cubicBezTo>
                    <a:pt x="14" y="46"/>
                    <a:pt x="10" y="44"/>
                    <a:pt x="9" y="41"/>
                  </a:cubicBezTo>
                  <a:cubicBezTo>
                    <a:pt x="6" y="35"/>
                    <a:pt x="5" y="29"/>
                    <a:pt x="5" y="22"/>
                  </a:cubicBezTo>
                  <a:cubicBezTo>
                    <a:pt x="5" y="17"/>
                    <a:pt x="6" y="5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1" name="Freeform 601">
              <a:extLst>
                <a:ext uri="{FF2B5EF4-FFF2-40B4-BE49-F238E27FC236}">
                  <a16:creationId xmlns:a16="http://schemas.microsoft.com/office/drawing/2014/main" id="{5BF36238-FA33-4266-A239-E39BD3635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645"/>
              <a:ext cx="20" cy="22"/>
            </a:xfrm>
            <a:custGeom>
              <a:avLst/>
              <a:gdLst>
                <a:gd name="T0" fmla="*/ 43 w 13"/>
                <a:gd name="T1" fmla="*/ 8 h 14"/>
                <a:gd name="T2" fmla="*/ 0 w 13"/>
                <a:gd name="T3" fmla="*/ 55 h 14"/>
                <a:gd name="T4" fmla="*/ 48 w 13"/>
                <a:gd name="T5" fmla="*/ 1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12" y="2"/>
                  </a:moveTo>
                  <a:cubicBezTo>
                    <a:pt x="5" y="0"/>
                    <a:pt x="2" y="10"/>
                    <a:pt x="0" y="14"/>
                  </a:cubicBezTo>
                  <a:cubicBezTo>
                    <a:pt x="2" y="8"/>
                    <a:pt x="7" y="4"/>
                    <a:pt x="1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2" name="Freeform 602">
              <a:extLst>
                <a:ext uri="{FF2B5EF4-FFF2-40B4-BE49-F238E27FC236}">
                  <a16:creationId xmlns:a16="http://schemas.microsoft.com/office/drawing/2014/main" id="{ACDDFB96-4D3D-45A3-AFA9-95435D891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2691"/>
              <a:ext cx="15" cy="68"/>
            </a:xfrm>
            <a:custGeom>
              <a:avLst/>
              <a:gdLst>
                <a:gd name="T0" fmla="*/ 0 w 10"/>
                <a:gd name="T1" fmla="*/ 0 h 44"/>
                <a:gd name="T2" fmla="*/ 5 w 10"/>
                <a:gd name="T3" fmla="*/ 88 h 44"/>
                <a:gd name="T4" fmla="*/ 35 w 10"/>
                <a:gd name="T5" fmla="*/ 162 h 44"/>
                <a:gd name="T6" fmla="*/ 8 w 10"/>
                <a:gd name="T7" fmla="*/ 19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2" y="7"/>
                    <a:pt x="0" y="17"/>
                    <a:pt x="1" y="24"/>
                  </a:cubicBezTo>
                  <a:cubicBezTo>
                    <a:pt x="3" y="32"/>
                    <a:pt x="7" y="37"/>
                    <a:pt x="10" y="44"/>
                  </a:cubicBezTo>
                  <a:cubicBezTo>
                    <a:pt x="5" y="30"/>
                    <a:pt x="3" y="19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3" name="Freeform 603">
              <a:extLst>
                <a:ext uri="{FF2B5EF4-FFF2-40B4-BE49-F238E27FC236}">
                  <a16:creationId xmlns:a16="http://schemas.microsoft.com/office/drawing/2014/main" id="{4852065F-E756-4022-8369-F191CA02D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524"/>
              <a:ext cx="28" cy="25"/>
            </a:xfrm>
            <a:custGeom>
              <a:avLst/>
              <a:gdLst>
                <a:gd name="T0" fmla="*/ 68 w 18"/>
                <a:gd name="T1" fmla="*/ 22 h 16"/>
                <a:gd name="T2" fmla="*/ 0 w 18"/>
                <a:gd name="T3" fmla="*/ 61 h 16"/>
                <a:gd name="T4" fmla="*/ 62 w 18"/>
                <a:gd name="T5" fmla="*/ 2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18" y="6"/>
                  </a:moveTo>
                  <a:cubicBezTo>
                    <a:pt x="9" y="0"/>
                    <a:pt x="2" y="7"/>
                    <a:pt x="0" y="16"/>
                  </a:cubicBezTo>
                  <a:cubicBezTo>
                    <a:pt x="3" y="10"/>
                    <a:pt x="10" y="5"/>
                    <a:pt x="1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4" name="Freeform 604">
              <a:extLst>
                <a:ext uri="{FF2B5EF4-FFF2-40B4-BE49-F238E27FC236}">
                  <a16:creationId xmlns:a16="http://schemas.microsoft.com/office/drawing/2014/main" id="{9619E700-14CD-4C99-A203-61D3B082B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570"/>
              <a:ext cx="15" cy="65"/>
            </a:xfrm>
            <a:custGeom>
              <a:avLst/>
              <a:gdLst>
                <a:gd name="T0" fmla="*/ 0 w 10"/>
                <a:gd name="T1" fmla="*/ 0 h 42"/>
                <a:gd name="T2" fmla="*/ 5 w 10"/>
                <a:gd name="T3" fmla="*/ 70 h 42"/>
                <a:gd name="T4" fmla="*/ 35 w 10"/>
                <a:gd name="T5" fmla="*/ 156 h 42"/>
                <a:gd name="T6" fmla="*/ 5 w 10"/>
                <a:gd name="T7" fmla="*/ 8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2">
                  <a:moveTo>
                    <a:pt x="0" y="0"/>
                  </a:moveTo>
                  <a:cubicBezTo>
                    <a:pt x="1" y="7"/>
                    <a:pt x="0" y="13"/>
                    <a:pt x="1" y="19"/>
                  </a:cubicBezTo>
                  <a:cubicBezTo>
                    <a:pt x="2" y="27"/>
                    <a:pt x="6" y="35"/>
                    <a:pt x="10" y="42"/>
                  </a:cubicBezTo>
                  <a:cubicBezTo>
                    <a:pt x="3" y="31"/>
                    <a:pt x="1" y="1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5" name="Freeform 605">
              <a:extLst>
                <a:ext uri="{FF2B5EF4-FFF2-40B4-BE49-F238E27FC236}">
                  <a16:creationId xmlns:a16="http://schemas.microsoft.com/office/drawing/2014/main" id="{D2AD7EB7-F1CB-476E-8C8F-56421C462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564"/>
              <a:ext cx="25" cy="71"/>
            </a:xfrm>
            <a:custGeom>
              <a:avLst/>
              <a:gdLst>
                <a:gd name="T0" fmla="*/ 20 w 16"/>
                <a:gd name="T1" fmla="*/ 0 h 46"/>
                <a:gd name="T2" fmla="*/ 8 w 16"/>
                <a:gd name="T3" fmla="*/ 96 h 46"/>
                <a:gd name="T4" fmla="*/ 61 w 16"/>
                <a:gd name="T5" fmla="*/ 133 h 46"/>
                <a:gd name="T6" fmla="*/ 39 w 16"/>
                <a:gd name="T7" fmla="*/ 56 h 46"/>
                <a:gd name="T8" fmla="*/ 20 w 16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6">
                  <a:moveTo>
                    <a:pt x="5" y="0"/>
                  </a:moveTo>
                  <a:cubicBezTo>
                    <a:pt x="1" y="7"/>
                    <a:pt x="0" y="18"/>
                    <a:pt x="2" y="26"/>
                  </a:cubicBezTo>
                  <a:cubicBezTo>
                    <a:pt x="3" y="33"/>
                    <a:pt x="9" y="46"/>
                    <a:pt x="16" y="36"/>
                  </a:cubicBezTo>
                  <a:cubicBezTo>
                    <a:pt x="13" y="29"/>
                    <a:pt x="10" y="23"/>
                    <a:pt x="10" y="15"/>
                  </a:cubicBezTo>
                  <a:cubicBezTo>
                    <a:pt x="10" y="6"/>
                    <a:pt x="15" y="3"/>
                    <a:pt x="5" y="0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6" name="Freeform 606">
              <a:extLst>
                <a:ext uri="{FF2B5EF4-FFF2-40B4-BE49-F238E27FC236}">
                  <a16:creationId xmlns:a16="http://schemas.microsoft.com/office/drawing/2014/main" id="{FE3D5E71-FE7C-4E08-A48D-9C0F685DA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549"/>
              <a:ext cx="34" cy="49"/>
            </a:xfrm>
            <a:custGeom>
              <a:avLst/>
              <a:gdLst>
                <a:gd name="T0" fmla="*/ 76 w 22"/>
                <a:gd name="T1" fmla="*/ 18 h 32"/>
                <a:gd name="T2" fmla="*/ 26 w 22"/>
                <a:gd name="T3" fmla="*/ 8 h 32"/>
                <a:gd name="T4" fmla="*/ 19 w 22"/>
                <a:gd name="T5" fmla="*/ 115 h 32"/>
                <a:gd name="T6" fmla="*/ 34 w 22"/>
                <a:gd name="T7" fmla="*/ 35 h 32"/>
                <a:gd name="T8" fmla="*/ 82 w 22"/>
                <a:gd name="T9" fmla="*/ 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21" y="5"/>
                  </a:moveTo>
                  <a:cubicBezTo>
                    <a:pt x="18" y="4"/>
                    <a:pt x="9" y="0"/>
                    <a:pt x="7" y="2"/>
                  </a:cubicBezTo>
                  <a:cubicBezTo>
                    <a:pt x="0" y="7"/>
                    <a:pt x="4" y="26"/>
                    <a:pt x="5" y="32"/>
                  </a:cubicBezTo>
                  <a:cubicBezTo>
                    <a:pt x="5" y="26"/>
                    <a:pt x="4" y="14"/>
                    <a:pt x="9" y="10"/>
                  </a:cubicBezTo>
                  <a:cubicBezTo>
                    <a:pt x="12" y="8"/>
                    <a:pt x="19" y="8"/>
                    <a:pt x="22" y="6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7" name="Freeform 607">
              <a:extLst>
                <a:ext uri="{FF2B5EF4-FFF2-40B4-BE49-F238E27FC236}">
                  <a16:creationId xmlns:a16="http://schemas.microsoft.com/office/drawing/2014/main" id="{0B1D9F25-04E4-47EE-A44A-6F10BC52B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561"/>
              <a:ext cx="42" cy="54"/>
            </a:xfrm>
            <a:custGeom>
              <a:avLst/>
              <a:gdLst>
                <a:gd name="T0" fmla="*/ 101 w 27"/>
                <a:gd name="T1" fmla="*/ 0 h 35"/>
                <a:gd name="T2" fmla="*/ 19 w 27"/>
                <a:gd name="T3" fmla="*/ 40 h 35"/>
                <a:gd name="T4" fmla="*/ 22 w 27"/>
                <a:gd name="T5" fmla="*/ 128 h 35"/>
                <a:gd name="T6" fmla="*/ 26 w 27"/>
                <a:gd name="T7" fmla="*/ 74 h 35"/>
                <a:gd name="T8" fmla="*/ 68 w 27"/>
                <a:gd name="T9" fmla="*/ 29 h 35"/>
                <a:gd name="T10" fmla="*/ 95 w 27"/>
                <a:gd name="T11" fmla="*/ 1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5">
                  <a:moveTo>
                    <a:pt x="27" y="0"/>
                  </a:moveTo>
                  <a:cubicBezTo>
                    <a:pt x="21" y="3"/>
                    <a:pt x="10" y="4"/>
                    <a:pt x="5" y="11"/>
                  </a:cubicBezTo>
                  <a:cubicBezTo>
                    <a:pt x="0" y="18"/>
                    <a:pt x="2" y="29"/>
                    <a:pt x="6" y="35"/>
                  </a:cubicBezTo>
                  <a:cubicBezTo>
                    <a:pt x="6" y="30"/>
                    <a:pt x="5" y="24"/>
                    <a:pt x="7" y="20"/>
                  </a:cubicBezTo>
                  <a:cubicBezTo>
                    <a:pt x="9" y="16"/>
                    <a:pt x="14" y="10"/>
                    <a:pt x="18" y="8"/>
                  </a:cubicBezTo>
                  <a:cubicBezTo>
                    <a:pt x="20" y="6"/>
                    <a:pt x="23" y="6"/>
                    <a:pt x="25" y="4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8" name="Freeform 608">
              <a:extLst>
                <a:ext uri="{FF2B5EF4-FFF2-40B4-BE49-F238E27FC236}">
                  <a16:creationId xmlns:a16="http://schemas.microsoft.com/office/drawing/2014/main" id="{50A755B7-EF25-49EC-97C4-15F7372C0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330"/>
              <a:ext cx="17" cy="44"/>
            </a:xfrm>
            <a:custGeom>
              <a:avLst/>
              <a:gdLst>
                <a:gd name="T0" fmla="*/ 0 w 11"/>
                <a:gd name="T1" fmla="*/ 5 h 29"/>
                <a:gd name="T2" fmla="*/ 26 w 11"/>
                <a:gd name="T3" fmla="*/ 102 h 29"/>
                <a:gd name="T4" fmla="*/ 26 w 11"/>
                <a:gd name="T5" fmla="*/ 59 h 29"/>
                <a:gd name="T6" fmla="*/ 0 w 11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9">
                  <a:moveTo>
                    <a:pt x="0" y="1"/>
                  </a:moveTo>
                  <a:cubicBezTo>
                    <a:pt x="11" y="4"/>
                    <a:pt x="9" y="20"/>
                    <a:pt x="7" y="29"/>
                  </a:cubicBezTo>
                  <a:cubicBezTo>
                    <a:pt x="5" y="27"/>
                    <a:pt x="7" y="21"/>
                    <a:pt x="7" y="17"/>
                  </a:cubicBezTo>
                  <a:cubicBezTo>
                    <a:pt x="6" y="12"/>
                    <a:pt x="2" y="5"/>
                    <a:pt x="0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9" name="Freeform 609">
              <a:extLst>
                <a:ext uri="{FF2B5EF4-FFF2-40B4-BE49-F238E27FC236}">
                  <a16:creationId xmlns:a16="http://schemas.microsoft.com/office/drawing/2014/main" id="{938140FB-E6DD-47EE-B935-3959F4B3A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996"/>
              <a:ext cx="30" cy="96"/>
            </a:xfrm>
            <a:custGeom>
              <a:avLst/>
              <a:gdLst>
                <a:gd name="T0" fmla="*/ 0 w 20"/>
                <a:gd name="T1" fmla="*/ 5 h 63"/>
                <a:gd name="T2" fmla="*/ 53 w 20"/>
                <a:gd name="T3" fmla="*/ 12 h 63"/>
                <a:gd name="T4" fmla="*/ 59 w 20"/>
                <a:gd name="T5" fmla="*/ 49 h 63"/>
                <a:gd name="T6" fmla="*/ 54 w 20"/>
                <a:gd name="T7" fmla="*/ 154 h 63"/>
                <a:gd name="T8" fmla="*/ 54 w 20"/>
                <a:gd name="T9" fmla="*/ 222 h 63"/>
                <a:gd name="T10" fmla="*/ 48 w 20"/>
                <a:gd name="T11" fmla="*/ 142 h 63"/>
                <a:gd name="T12" fmla="*/ 45 w 20"/>
                <a:gd name="T13" fmla="*/ 62 h 63"/>
                <a:gd name="T14" fmla="*/ 5 w 20"/>
                <a:gd name="T15" fmla="*/ 18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63">
                  <a:moveTo>
                    <a:pt x="0" y="1"/>
                  </a:moveTo>
                  <a:cubicBezTo>
                    <a:pt x="4" y="2"/>
                    <a:pt x="12" y="0"/>
                    <a:pt x="15" y="3"/>
                  </a:cubicBezTo>
                  <a:cubicBezTo>
                    <a:pt x="20" y="6"/>
                    <a:pt x="18" y="9"/>
                    <a:pt x="17" y="14"/>
                  </a:cubicBezTo>
                  <a:cubicBezTo>
                    <a:pt x="17" y="24"/>
                    <a:pt x="17" y="33"/>
                    <a:pt x="16" y="43"/>
                  </a:cubicBezTo>
                  <a:cubicBezTo>
                    <a:pt x="16" y="49"/>
                    <a:pt x="18" y="57"/>
                    <a:pt x="16" y="63"/>
                  </a:cubicBezTo>
                  <a:cubicBezTo>
                    <a:pt x="14" y="57"/>
                    <a:pt x="15" y="47"/>
                    <a:pt x="14" y="40"/>
                  </a:cubicBezTo>
                  <a:cubicBezTo>
                    <a:pt x="13" y="33"/>
                    <a:pt x="14" y="25"/>
                    <a:pt x="13" y="18"/>
                  </a:cubicBezTo>
                  <a:cubicBezTo>
                    <a:pt x="12" y="10"/>
                    <a:pt x="13" y="0"/>
                    <a:pt x="1" y="5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0" name="Freeform 610">
              <a:extLst>
                <a:ext uri="{FF2B5EF4-FFF2-40B4-BE49-F238E27FC236}">
                  <a16:creationId xmlns:a16="http://schemas.microsoft.com/office/drawing/2014/main" id="{5C9D3009-F0CE-400C-A642-A084794C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982"/>
              <a:ext cx="22" cy="37"/>
            </a:xfrm>
            <a:custGeom>
              <a:avLst/>
              <a:gdLst>
                <a:gd name="T0" fmla="*/ 0 w 14"/>
                <a:gd name="T1" fmla="*/ 0 h 24"/>
                <a:gd name="T2" fmla="*/ 55 w 14"/>
                <a:gd name="T3" fmla="*/ 88 h 24"/>
                <a:gd name="T4" fmla="*/ 47 w 14"/>
                <a:gd name="T5" fmla="*/ 45 h 24"/>
                <a:gd name="T6" fmla="*/ 8 w 14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9" y="6"/>
                    <a:pt x="12" y="14"/>
                    <a:pt x="14" y="24"/>
                  </a:cubicBezTo>
                  <a:cubicBezTo>
                    <a:pt x="13" y="20"/>
                    <a:pt x="14" y="16"/>
                    <a:pt x="12" y="12"/>
                  </a:cubicBezTo>
                  <a:cubicBezTo>
                    <a:pt x="10" y="7"/>
                    <a:pt x="5" y="5"/>
                    <a:pt x="2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1" name="Freeform 611">
              <a:extLst>
                <a:ext uri="{FF2B5EF4-FFF2-40B4-BE49-F238E27FC236}">
                  <a16:creationId xmlns:a16="http://schemas.microsoft.com/office/drawing/2014/main" id="{131286C8-1087-4590-900C-19665FFE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177"/>
              <a:ext cx="35" cy="55"/>
            </a:xfrm>
            <a:custGeom>
              <a:avLst/>
              <a:gdLst>
                <a:gd name="T0" fmla="*/ 75 w 23"/>
                <a:gd name="T1" fmla="*/ 0 h 36"/>
                <a:gd name="T2" fmla="*/ 75 w 23"/>
                <a:gd name="T3" fmla="*/ 49 h 36"/>
                <a:gd name="T4" fmla="*/ 75 w 23"/>
                <a:gd name="T5" fmla="*/ 110 h 36"/>
                <a:gd name="T6" fmla="*/ 0 w 23"/>
                <a:gd name="T7" fmla="*/ 121 h 36"/>
                <a:gd name="T8" fmla="*/ 75 w 23"/>
                <a:gd name="T9" fmla="*/ 1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6">
                  <a:moveTo>
                    <a:pt x="21" y="0"/>
                  </a:moveTo>
                  <a:cubicBezTo>
                    <a:pt x="21" y="5"/>
                    <a:pt x="21" y="9"/>
                    <a:pt x="21" y="14"/>
                  </a:cubicBezTo>
                  <a:cubicBezTo>
                    <a:pt x="21" y="18"/>
                    <a:pt x="23" y="28"/>
                    <a:pt x="21" y="31"/>
                  </a:cubicBezTo>
                  <a:cubicBezTo>
                    <a:pt x="18" y="36"/>
                    <a:pt x="5" y="35"/>
                    <a:pt x="0" y="34"/>
                  </a:cubicBezTo>
                  <a:cubicBezTo>
                    <a:pt x="14" y="29"/>
                    <a:pt x="18" y="16"/>
                    <a:pt x="21" y="3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2" name="Freeform 612">
              <a:extLst>
                <a:ext uri="{FF2B5EF4-FFF2-40B4-BE49-F238E27FC236}">
                  <a16:creationId xmlns:a16="http://schemas.microsoft.com/office/drawing/2014/main" id="{62821A32-6867-4558-A643-230259E7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3014"/>
              <a:ext cx="23" cy="57"/>
            </a:xfrm>
            <a:custGeom>
              <a:avLst/>
              <a:gdLst>
                <a:gd name="T0" fmla="*/ 54 w 15"/>
                <a:gd name="T1" fmla="*/ 8 h 37"/>
                <a:gd name="T2" fmla="*/ 8 w 15"/>
                <a:gd name="T3" fmla="*/ 26 h 37"/>
                <a:gd name="T4" fmla="*/ 14 w 15"/>
                <a:gd name="T5" fmla="*/ 136 h 37"/>
                <a:gd name="T6" fmla="*/ 18 w 15"/>
                <a:gd name="T7" fmla="*/ 54 h 37"/>
                <a:gd name="T8" fmla="*/ 49 w 15"/>
                <a:gd name="T9" fmla="*/ 1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7">
                  <a:moveTo>
                    <a:pt x="15" y="2"/>
                  </a:moveTo>
                  <a:cubicBezTo>
                    <a:pt x="9" y="2"/>
                    <a:pt x="3" y="0"/>
                    <a:pt x="2" y="7"/>
                  </a:cubicBezTo>
                  <a:cubicBezTo>
                    <a:pt x="0" y="16"/>
                    <a:pt x="4" y="27"/>
                    <a:pt x="4" y="37"/>
                  </a:cubicBezTo>
                  <a:cubicBezTo>
                    <a:pt x="3" y="30"/>
                    <a:pt x="4" y="22"/>
                    <a:pt x="5" y="15"/>
                  </a:cubicBezTo>
                  <a:cubicBezTo>
                    <a:pt x="5" y="9"/>
                    <a:pt x="7" y="2"/>
                    <a:pt x="14" y="4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3" name="Freeform 613">
              <a:extLst>
                <a:ext uri="{FF2B5EF4-FFF2-40B4-BE49-F238E27FC236}">
                  <a16:creationId xmlns:a16="http://schemas.microsoft.com/office/drawing/2014/main" id="{3058660C-411B-4138-B75D-86C77282F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112"/>
              <a:ext cx="26" cy="29"/>
            </a:xfrm>
            <a:custGeom>
              <a:avLst/>
              <a:gdLst>
                <a:gd name="T0" fmla="*/ 5 w 17"/>
                <a:gd name="T1" fmla="*/ 0 h 19"/>
                <a:gd name="T2" fmla="*/ 12 w 17"/>
                <a:gd name="T3" fmla="*/ 56 h 19"/>
                <a:gd name="T4" fmla="*/ 61 w 17"/>
                <a:gd name="T5" fmla="*/ 53 h 19"/>
                <a:gd name="T6" fmla="*/ 0 w 17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9">
                  <a:moveTo>
                    <a:pt x="1" y="0"/>
                  </a:moveTo>
                  <a:cubicBezTo>
                    <a:pt x="1" y="4"/>
                    <a:pt x="0" y="13"/>
                    <a:pt x="3" y="16"/>
                  </a:cubicBezTo>
                  <a:cubicBezTo>
                    <a:pt x="6" y="19"/>
                    <a:pt x="14" y="18"/>
                    <a:pt x="17" y="15"/>
                  </a:cubicBezTo>
                  <a:cubicBezTo>
                    <a:pt x="10" y="13"/>
                    <a:pt x="2" y="8"/>
                    <a:pt x="0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4" name="Freeform 614">
              <a:extLst>
                <a:ext uri="{FF2B5EF4-FFF2-40B4-BE49-F238E27FC236}">
                  <a16:creationId xmlns:a16="http://schemas.microsoft.com/office/drawing/2014/main" id="{39E0F7B5-6A2D-4F26-9020-DD53A3D45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906"/>
              <a:ext cx="36" cy="73"/>
            </a:xfrm>
            <a:custGeom>
              <a:avLst/>
              <a:gdLst>
                <a:gd name="T0" fmla="*/ 88 w 23"/>
                <a:gd name="T1" fmla="*/ 21 h 48"/>
                <a:gd name="T2" fmla="*/ 39 w 23"/>
                <a:gd name="T3" fmla="*/ 0 h 48"/>
                <a:gd name="T4" fmla="*/ 22 w 23"/>
                <a:gd name="T5" fmla="*/ 70 h 48"/>
                <a:gd name="T6" fmla="*/ 0 w 23"/>
                <a:gd name="T7" fmla="*/ 169 h 48"/>
                <a:gd name="T8" fmla="*/ 31 w 23"/>
                <a:gd name="T9" fmla="*/ 61 h 48"/>
                <a:gd name="T10" fmla="*/ 53 w 23"/>
                <a:gd name="T11" fmla="*/ 26 h 48"/>
                <a:gd name="T12" fmla="*/ 81 w 23"/>
                <a:gd name="T13" fmla="*/ 2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8">
                  <a:moveTo>
                    <a:pt x="23" y="6"/>
                  </a:moveTo>
                  <a:cubicBezTo>
                    <a:pt x="18" y="4"/>
                    <a:pt x="14" y="4"/>
                    <a:pt x="10" y="0"/>
                  </a:cubicBezTo>
                  <a:cubicBezTo>
                    <a:pt x="8" y="6"/>
                    <a:pt x="8" y="13"/>
                    <a:pt x="6" y="20"/>
                  </a:cubicBezTo>
                  <a:cubicBezTo>
                    <a:pt x="4" y="29"/>
                    <a:pt x="1" y="38"/>
                    <a:pt x="0" y="48"/>
                  </a:cubicBezTo>
                  <a:cubicBezTo>
                    <a:pt x="2" y="37"/>
                    <a:pt x="3" y="26"/>
                    <a:pt x="8" y="17"/>
                  </a:cubicBezTo>
                  <a:cubicBezTo>
                    <a:pt x="9" y="13"/>
                    <a:pt x="11" y="9"/>
                    <a:pt x="14" y="7"/>
                  </a:cubicBezTo>
                  <a:cubicBezTo>
                    <a:pt x="16" y="6"/>
                    <a:pt x="19" y="7"/>
                    <a:pt x="21" y="6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5" name="Freeform 615">
              <a:extLst>
                <a:ext uri="{FF2B5EF4-FFF2-40B4-BE49-F238E27FC236}">
                  <a16:creationId xmlns:a16="http://schemas.microsoft.com/office/drawing/2014/main" id="{77AA5202-625E-4E03-97E8-CB7DCCC67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3037"/>
              <a:ext cx="56" cy="71"/>
            </a:xfrm>
            <a:custGeom>
              <a:avLst/>
              <a:gdLst>
                <a:gd name="T0" fmla="*/ 129 w 37"/>
                <a:gd name="T1" fmla="*/ 0 h 46"/>
                <a:gd name="T2" fmla="*/ 115 w 37"/>
                <a:gd name="T3" fmla="*/ 93 h 46"/>
                <a:gd name="T4" fmla="*/ 97 w 37"/>
                <a:gd name="T5" fmla="*/ 148 h 46"/>
                <a:gd name="T6" fmla="*/ 0 w 37"/>
                <a:gd name="T7" fmla="*/ 144 h 46"/>
                <a:gd name="T8" fmla="*/ 89 w 37"/>
                <a:gd name="T9" fmla="*/ 128 h 46"/>
                <a:gd name="T10" fmla="*/ 115 w 37"/>
                <a:gd name="T11" fmla="*/ 66 h 46"/>
                <a:gd name="T12" fmla="*/ 129 w 37"/>
                <a:gd name="T13" fmla="*/ 14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6">
                  <a:moveTo>
                    <a:pt x="37" y="0"/>
                  </a:moveTo>
                  <a:cubicBezTo>
                    <a:pt x="36" y="8"/>
                    <a:pt x="34" y="17"/>
                    <a:pt x="33" y="25"/>
                  </a:cubicBezTo>
                  <a:cubicBezTo>
                    <a:pt x="32" y="29"/>
                    <a:pt x="32" y="36"/>
                    <a:pt x="28" y="40"/>
                  </a:cubicBezTo>
                  <a:cubicBezTo>
                    <a:pt x="22" y="46"/>
                    <a:pt x="5" y="42"/>
                    <a:pt x="0" y="39"/>
                  </a:cubicBezTo>
                  <a:cubicBezTo>
                    <a:pt x="8" y="39"/>
                    <a:pt x="21" y="43"/>
                    <a:pt x="26" y="35"/>
                  </a:cubicBezTo>
                  <a:cubicBezTo>
                    <a:pt x="29" y="30"/>
                    <a:pt x="30" y="23"/>
                    <a:pt x="33" y="18"/>
                  </a:cubicBezTo>
                  <a:cubicBezTo>
                    <a:pt x="34" y="13"/>
                    <a:pt x="37" y="9"/>
                    <a:pt x="37" y="4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6" name="Freeform 616">
              <a:extLst>
                <a:ext uri="{FF2B5EF4-FFF2-40B4-BE49-F238E27FC236}">
                  <a16:creationId xmlns:a16="http://schemas.microsoft.com/office/drawing/2014/main" id="{7881039F-2D12-494B-B390-98493E433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3117"/>
              <a:ext cx="32" cy="136"/>
            </a:xfrm>
            <a:custGeom>
              <a:avLst/>
              <a:gdLst>
                <a:gd name="T0" fmla="*/ 53 w 21"/>
                <a:gd name="T1" fmla="*/ 0 h 89"/>
                <a:gd name="T2" fmla="*/ 41 w 21"/>
                <a:gd name="T3" fmla="*/ 87 h 89"/>
                <a:gd name="T4" fmla="*/ 26 w 21"/>
                <a:gd name="T5" fmla="*/ 176 h 89"/>
                <a:gd name="T6" fmla="*/ 0 w 21"/>
                <a:gd name="T7" fmla="*/ 318 h 89"/>
                <a:gd name="T8" fmla="*/ 49 w 21"/>
                <a:gd name="T9" fmla="*/ 116 h 89"/>
                <a:gd name="T10" fmla="*/ 67 w 21"/>
                <a:gd name="T11" fmla="*/ 0 h 89"/>
                <a:gd name="T12" fmla="*/ 61 w 21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89">
                  <a:moveTo>
                    <a:pt x="15" y="0"/>
                  </a:moveTo>
                  <a:cubicBezTo>
                    <a:pt x="13" y="8"/>
                    <a:pt x="14" y="16"/>
                    <a:pt x="12" y="24"/>
                  </a:cubicBezTo>
                  <a:cubicBezTo>
                    <a:pt x="10" y="32"/>
                    <a:pt x="8" y="41"/>
                    <a:pt x="7" y="49"/>
                  </a:cubicBezTo>
                  <a:cubicBezTo>
                    <a:pt x="5" y="62"/>
                    <a:pt x="3" y="78"/>
                    <a:pt x="0" y="89"/>
                  </a:cubicBezTo>
                  <a:cubicBezTo>
                    <a:pt x="7" y="71"/>
                    <a:pt x="9" y="51"/>
                    <a:pt x="14" y="33"/>
                  </a:cubicBezTo>
                  <a:cubicBezTo>
                    <a:pt x="16" y="23"/>
                    <a:pt x="21" y="11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7" name="Freeform 617">
              <a:extLst>
                <a:ext uri="{FF2B5EF4-FFF2-40B4-BE49-F238E27FC236}">
                  <a16:creationId xmlns:a16="http://schemas.microsoft.com/office/drawing/2014/main" id="{B63F4DCF-2D7F-4739-A849-91DC20134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3364"/>
              <a:ext cx="113" cy="93"/>
            </a:xfrm>
            <a:custGeom>
              <a:avLst/>
              <a:gdLst>
                <a:gd name="T0" fmla="*/ 264 w 74"/>
                <a:gd name="T1" fmla="*/ 35 h 61"/>
                <a:gd name="T2" fmla="*/ 195 w 74"/>
                <a:gd name="T3" fmla="*/ 14 h 61"/>
                <a:gd name="T4" fmla="*/ 110 w 74"/>
                <a:gd name="T5" fmla="*/ 41 h 61"/>
                <a:gd name="T6" fmla="*/ 0 w 74"/>
                <a:gd name="T7" fmla="*/ 216 h 61"/>
                <a:gd name="T8" fmla="*/ 244 w 74"/>
                <a:gd name="T9" fmla="*/ 4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61">
                  <a:moveTo>
                    <a:pt x="74" y="10"/>
                  </a:moveTo>
                  <a:cubicBezTo>
                    <a:pt x="67" y="8"/>
                    <a:pt x="63" y="4"/>
                    <a:pt x="55" y="4"/>
                  </a:cubicBezTo>
                  <a:cubicBezTo>
                    <a:pt x="45" y="3"/>
                    <a:pt x="39" y="6"/>
                    <a:pt x="31" y="12"/>
                  </a:cubicBezTo>
                  <a:cubicBezTo>
                    <a:pt x="15" y="22"/>
                    <a:pt x="4" y="43"/>
                    <a:pt x="0" y="61"/>
                  </a:cubicBezTo>
                  <a:cubicBezTo>
                    <a:pt x="16" y="39"/>
                    <a:pt x="35" y="0"/>
                    <a:pt x="6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8" name="Freeform 618">
              <a:extLst>
                <a:ext uri="{FF2B5EF4-FFF2-40B4-BE49-F238E27FC236}">
                  <a16:creationId xmlns:a16="http://schemas.microsoft.com/office/drawing/2014/main" id="{90D307C6-2FE0-4037-9F94-E6356F731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3495"/>
              <a:ext cx="109" cy="16"/>
            </a:xfrm>
            <a:custGeom>
              <a:avLst/>
              <a:gdLst>
                <a:gd name="T0" fmla="*/ 0 w 71"/>
                <a:gd name="T1" fmla="*/ 21 h 10"/>
                <a:gd name="T2" fmla="*/ 181 w 71"/>
                <a:gd name="T3" fmla="*/ 26 h 10"/>
                <a:gd name="T4" fmla="*/ 256 w 71"/>
                <a:gd name="T5" fmla="*/ 0 h 10"/>
                <a:gd name="T6" fmla="*/ 135 w 71"/>
                <a:gd name="T7" fmla="*/ 5 h 10"/>
                <a:gd name="T8" fmla="*/ 0 w 71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0">
                  <a:moveTo>
                    <a:pt x="0" y="5"/>
                  </a:moveTo>
                  <a:cubicBezTo>
                    <a:pt x="16" y="10"/>
                    <a:pt x="34" y="6"/>
                    <a:pt x="50" y="6"/>
                  </a:cubicBezTo>
                  <a:cubicBezTo>
                    <a:pt x="58" y="5"/>
                    <a:pt x="65" y="6"/>
                    <a:pt x="71" y="0"/>
                  </a:cubicBezTo>
                  <a:cubicBezTo>
                    <a:pt x="60" y="0"/>
                    <a:pt x="49" y="0"/>
                    <a:pt x="37" y="1"/>
                  </a:cubicBezTo>
                  <a:cubicBezTo>
                    <a:pt x="26" y="1"/>
                    <a:pt x="10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9" name="Freeform 619">
              <a:extLst>
                <a:ext uri="{FF2B5EF4-FFF2-40B4-BE49-F238E27FC236}">
                  <a16:creationId xmlns:a16="http://schemas.microsoft.com/office/drawing/2014/main" id="{3A986437-72B4-49C0-B96F-74FE1F9E0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3269"/>
              <a:ext cx="106" cy="47"/>
            </a:xfrm>
            <a:custGeom>
              <a:avLst/>
              <a:gdLst>
                <a:gd name="T0" fmla="*/ 0 w 69"/>
                <a:gd name="T1" fmla="*/ 108 h 31"/>
                <a:gd name="T2" fmla="*/ 115 w 69"/>
                <a:gd name="T3" fmla="*/ 12 h 31"/>
                <a:gd name="T4" fmla="*/ 207 w 69"/>
                <a:gd name="T5" fmla="*/ 14 h 31"/>
                <a:gd name="T6" fmla="*/ 250 w 69"/>
                <a:gd name="T7" fmla="*/ 39 h 31"/>
                <a:gd name="T8" fmla="*/ 149 w 69"/>
                <a:gd name="T9" fmla="*/ 26 h 31"/>
                <a:gd name="T10" fmla="*/ 8 w 69"/>
                <a:gd name="T11" fmla="*/ 9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31">
                  <a:moveTo>
                    <a:pt x="0" y="31"/>
                  </a:moveTo>
                  <a:cubicBezTo>
                    <a:pt x="2" y="17"/>
                    <a:pt x="19" y="7"/>
                    <a:pt x="32" y="3"/>
                  </a:cubicBezTo>
                  <a:cubicBezTo>
                    <a:pt x="42" y="0"/>
                    <a:pt x="47" y="0"/>
                    <a:pt x="57" y="4"/>
                  </a:cubicBezTo>
                  <a:cubicBezTo>
                    <a:pt x="60" y="6"/>
                    <a:pt x="67" y="7"/>
                    <a:pt x="69" y="11"/>
                  </a:cubicBezTo>
                  <a:cubicBezTo>
                    <a:pt x="61" y="7"/>
                    <a:pt x="50" y="6"/>
                    <a:pt x="41" y="7"/>
                  </a:cubicBezTo>
                  <a:cubicBezTo>
                    <a:pt x="30" y="8"/>
                    <a:pt x="4" y="14"/>
                    <a:pt x="2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0" name="Freeform 620">
              <a:extLst>
                <a:ext uri="{FF2B5EF4-FFF2-40B4-BE49-F238E27FC236}">
                  <a16:creationId xmlns:a16="http://schemas.microsoft.com/office/drawing/2014/main" id="{558E9FCD-56AF-47E1-AA1A-1D1BA9C26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990"/>
              <a:ext cx="11" cy="113"/>
            </a:xfrm>
            <a:custGeom>
              <a:avLst/>
              <a:gdLst>
                <a:gd name="T0" fmla="*/ 8 w 7"/>
                <a:gd name="T1" fmla="*/ 0 h 74"/>
                <a:gd name="T2" fmla="*/ 5 w 7"/>
                <a:gd name="T3" fmla="*/ 147 h 74"/>
                <a:gd name="T4" fmla="*/ 0 w 7"/>
                <a:gd name="T5" fmla="*/ 264 h 74"/>
                <a:gd name="T6" fmla="*/ 20 w 7"/>
                <a:gd name="T7" fmla="*/ 154 h 74"/>
                <a:gd name="T8" fmla="*/ 14 w 7"/>
                <a:gd name="T9" fmla="*/ 1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4">
                  <a:moveTo>
                    <a:pt x="2" y="0"/>
                  </a:moveTo>
                  <a:cubicBezTo>
                    <a:pt x="2" y="14"/>
                    <a:pt x="1" y="27"/>
                    <a:pt x="1" y="41"/>
                  </a:cubicBezTo>
                  <a:cubicBezTo>
                    <a:pt x="1" y="52"/>
                    <a:pt x="0" y="63"/>
                    <a:pt x="0" y="74"/>
                  </a:cubicBezTo>
                  <a:cubicBezTo>
                    <a:pt x="7" y="66"/>
                    <a:pt x="5" y="53"/>
                    <a:pt x="5" y="43"/>
                  </a:cubicBezTo>
                  <a:cubicBezTo>
                    <a:pt x="5" y="30"/>
                    <a:pt x="5" y="17"/>
                    <a:pt x="4" y="4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1" name="Freeform 621">
              <a:extLst>
                <a:ext uri="{FF2B5EF4-FFF2-40B4-BE49-F238E27FC236}">
                  <a16:creationId xmlns:a16="http://schemas.microsoft.com/office/drawing/2014/main" id="{EE8FB75D-3A39-483D-9852-2F2D8E88B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801"/>
              <a:ext cx="47" cy="63"/>
            </a:xfrm>
            <a:custGeom>
              <a:avLst/>
              <a:gdLst>
                <a:gd name="T0" fmla="*/ 108 w 31"/>
                <a:gd name="T1" fmla="*/ 12 h 41"/>
                <a:gd name="T2" fmla="*/ 27 w 31"/>
                <a:gd name="T3" fmla="*/ 0 h 41"/>
                <a:gd name="T4" fmla="*/ 0 w 31"/>
                <a:gd name="T5" fmla="*/ 149 h 41"/>
                <a:gd name="T6" fmla="*/ 102 w 31"/>
                <a:gd name="T7" fmla="*/ 1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1">
                  <a:moveTo>
                    <a:pt x="31" y="3"/>
                  </a:moveTo>
                  <a:cubicBezTo>
                    <a:pt x="25" y="7"/>
                    <a:pt x="13" y="5"/>
                    <a:pt x="8" y="0"/>
                  </a:cubicBezTo>
                  <a:cubicBezTo>
                    <a:pt x="12" y="13"/>
                    <a:pt x="0" y="28"/>
                    <a:pt x="0" y="41"/>
                  </a:cubicBezTo>
                  <a:cubicBezTo>
                    <a:pt x="3" y="27"/>
                    <a:pt x="12" y="4"/>
                    <a:pt x="29" y="4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2" name="Freeform 622">
              <a:extLst>
                <a:ext uri="{FF2B5EF4-FFF2-40B4-BE49-F238E27FC236}">
                  <a16:creationId xmlns:a16="http://schemas.microsoft.com/office/drawing/2014/main" id="{EAAD8911-234F-43A0-A80E-642B6ED20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912"/>
              <a:ext cx="52" cy="76"/>
            </a:xfrm>
            <a:custGeom>
              <a:avLst/>
              <a:gdLst>
                <a:gd name="T0" fmla="*/ 122 w 34"/>
                <a:gd name="T1" fmla="*/ 0 h 50"/>
                <a:gd name="T2" fmla="*/ 101 w 34"/>
                <a:gd name="T3" fmla="*/ 108 h 50"/>
                <a:gd name="T4" fmla="*/ 89 w 34"/>
                <a:gd name="T5" fmla="*/ 169 h 50"/>
                <a:gd name="T6" fmla="*/ 0 w 34"/>
                <a:gd name="T7" fmla="*/ 161 h 50"/>
                <a:gd name="T8" fmla="*/ 67 w 34"/>
                <a:gd name="T9" fmla="*/ 120 h 50"/>
                <a:gd name="T10" fmla="*/ 116 w 34"/>
                <a:gd name="T11" fmla="*/ 26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0">
                  <a:moveTo>
                    <a:pt x="34" y="0"/>
                  </a:moveTo>
                  <a:cubicBezTo>
                    <a:pt x="30" y="9"/>
                    <a:pt x="28" y="21"/>
                    <a:pt x="28" y="31"/>
                  </a:cubicBezTo>
                  <a:cubicBezTo>
                    <a:pt x="27" y="36"/>
                    <a:pt x="28" y="43"/>
                    <a:pt x="25" y="48"/>
                  </a:cubicBezTo>
                  <a:cubicBezTo>
                    <a:pt x="18" y="45"/>
                    <a:pt x="8" y="50"/>
                    <a:pt x="0" y="46"/>
                  </a:cubicBezTo>
                  <a:cubicBezTo>
                    <a:pt x="7" y="44"/>
                    <a:pt x="14" y="41"/>
                    <a:pt x="19" y="34"/>
                  </a:cubicBezTo>
                  <a:cubicBezTo>
                    <a:pt x="25" y="26"/>
                    <a:pt x="28" y="16"/>
                    <a:pt x="33" y="7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3" name="Freeform 623">
              <a:extLst>
                <a:ext uri="{FF2B5EF4-FFF2-40B4-BE49-F238E27FC236}">
                  <a16:creationId xmlns:a16="http://schemas.microsoft.com/office/drawing/2014/main" id="{9C5B7189-84F8-407E-8F84-624D35B83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3013"/>
              <a:ext cx="34" cy="142"/>
            </a:xfrm>
            <a:custGeom>
              <a:avLst/>
              <a:gdLst>
                <a:gd name="T0" fmla="*/ 70 w 22"/>
                <a:gd name="T1" fmla="*/ 0 h 93"/>
                <a:gd name="T2" fmla="*/ 26 w 22"/>
                <a:gd name="T3" fmla="*/ 203 h 93"/>
                <a:gd name="T4" fmla="*/ 5 w 22"/>
                <a:gd name="T5" fmla="*/ 331 h 93"/>
                <a:gd name="T6" fmla="*/ 56 w 22"/>
                <a:gd name="T7" fmla="*/ 160 h 93"/>
                <a:gd name="T8" fmla="*/ 82 w 22"/>
                <a:gd name="T9" fmla="*/ 8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3">
                  <a:moveTo>
                    <a:pt x="19" y="0"/>
                  </a:moveTo>
                  <a:cubicBezTo>
                    <a:pt x="16" y="19"/>
                    <a:pt x="11" y="38"/>
                    <a:pt x="7" y="57"/>
                  </a:cubicBezTo>
                  <a:cubicBezTo>
                    <a:pt x="4" y="68"/>
                    <a:pt x="0" y="81"/>
                    <a:pt x="1" y="93"/>
                  </a:cubicBezTo>
                  <a:cubicBezTo>
                    <a:pt x="7" y="78"/>
                    <a:pt x="11" y="61"/>
                    <a:pt x="15" y="45"/>
                  </a:cubicBezTo>
                  <a:cubicBezTo>
                    <a:pt x="18" y="32"/>
                    <a:pt x="22" y="16"/>
                    <a:pt x="22" y="2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4" name="Freeform 624">
              <a:extLst>
                <a:ext uri="{FF2B5EF4-FFF2-40B4-BE49-F238E27FC236}">
                  <a16:creationId xmlns:a16="http://schemas.microsoft.com/office/drawing/2014/main" id="{43AED211-3C33-4500-A4ED-2130C807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3014"/>
              <a:ext cx="18" cy="42"/>
            </a:xfrm>
            <a:custGeom>
              <a:avLst/>
              <a:gdLst>
                <a:gd name="T0" fmla="*/ 32 w 12"/>
                <a:gd name="T1" fmla="*/ 0 h 27"/>
                <a:gd name="T2" fmla="*/ 26 w 12"/>
                <a:gd name="T3" fmla="*/ 87 h 27"/>
                <a:gd name="T4" fmla="*/ 26 w 12"/>
                <a:gd name="T5" fmla="*/ 1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7">
                  <a:moveTo>
                    <a:pt x="9" y="0"/>
                  </a:moveTo>
                  <a:cubicBezTo>
                    <a:pt x="9" y="5"/>
                    <a:pt x="12" y="21"/>
                    <a:pt x="7" y="23"/>
                  </a:cubicBezTo>
                  <a:cubicBezTo>
                    <a:pt x="0" y="27"/>
                    <a:pt x="6" y="7"/>
                    <a:pt x="7" y="4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5" name="Freeform 625">
              <a:extLst>
                <a:ext uri="{FF2B5EF4-FFF2-40B4-BE49-F238E27FC236}">
                  <a16:creationId xmlns:a16="http://schemas.microsoft.com/office/drawing/2014/main" id="{ECA7129A-5526-4E1B-8124-FD4D4FA4C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877"/>
              <a:ext cx="57" cy="24"/>
            </a:xfrm>
            <a:custGeom>
              <a:avLst/>
              <a:gdLst>
                <a:gd name="T0" fmla="*/ 0 w 57"/>
                <a:gd name="T1" fmla="*/ 24 h 24"/>
                <a:gd name="T2" fmla="*/ 57 w 57"/>
                <a:gd name="T3" fmla="*/ 18 h 24"/>
                <a:gd name="T4" fmla="*/ 57 w 57"/>
                <a:gd name="T5" fmla="*/ 0 h 24"/>
                <a:gd name="T6" fmla="*/ 1 w 57"/>
                <a:gd name="T7" fmla="*/ 4 h 24"/>
                <a:gd name="T8" fmla="*/ 0 w 57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4">
                  <a:moveTo>
                    <a:pt x="0" y="24"/>
                  </a:moveTo>
                  <a:lnTo>
                    <a:pt x="57" y="18"/>
                  </a:lnTo>
                  <a:lnTo>
                    <a:pt x="57" y="0"/>
                  </a:lnTo>
                  <a:lnTo>
                    <a:pt x="1" y="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9B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6" name="Freeform 626">
              <a:extLst>
                <a:ext uri="{FF2B5EF4-FFF2-40B4-BE49-F238E27FC236}">
                  <a16:creationId xmlns:a16="http://schemas.microsoft.com/office/drawing/2014/main" id="{BD1BB28E-7962-4460-86AF-6AB9A82CA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832"/>
              <a:ext cx="31" cy="15"/>
            </a:xfrm>
            <a:custGeom>
              <a:avLst/>
              <a:gdLst>
                <a:gd name="T0" fmla="*/ 3 w 31"/>
                <a:gd name="T1" fmla="*/ 3 h 15"/>
                <a:gd name="T2" fmla="*/ 29 w 31"/>
                <a:gd name="T3" fmla="*/ 0 h 15"/>
                <a:gd name="T4" fmla="*/ 31 w 31"/>
                <a:gd name="T5" fmla="*/ 12 h 15"/>
                <a:gd name="T6" fmla="*/ 0 w 31"/>
                <a:gd name="T7" fmla="*/ 15 h 15"/>
                <a:gd name="T8" fmla="*/ 3 w 31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5">
                  <a:moveTo>
                    <a:pt x="3" y="3"/>
                  </a:moveTo>
                  <a:lnTo>
                    <a:pt x="29" y="0"/>
                  </a:lnTo>
                  <a:lnTo>
                    <a:pt x="31" y="12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7" name="Freeform 627">
              <a:extLst>
                <a:ext uri="{FF2B5EF4-FFF2-40B4-BE49-F238E27FC236}">
                  <a16:creationId xmlns:a16="http://schemas.microsoft.com/office/drawing/2014/main" id="{430C1024-CA8B-4972-9150-9C4E2DEE7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35"/>
              <a:ext cx="27" cy="5"/>
            </a:xfrm>
            <a:custGeom>
              <a:avLst/>
              <a:gdLst>
                <a:gd name="T0" fmla="*/ 0 w 18"/>
                <a:gd name="T1" fmla="*/ 5 h 3"/>
                <a:gd name="T2" fmla="*/ 62 w 18"/>
                <a:gd name="T3" fmla="*/ 0 h 3"/>
                <a:gd name="T4" fmla="*/ 0 w 18"/>
                <a:gd name="T5" fmla="*/ 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0" y="1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8" name="Line 628">
              <a:extLst>
                <a:ext uri="{FF2B5EF4-FFF2-40B4-BE49-F238E27FC236}">
                  <a16:creationId xmlns:a16="http://schemas.microsoft.com/office/drawing/2014/main" id="{885F2BD0-BB06-4903-8D36-B7D629BA45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7" y="3282"/>
              <a:ext cx="24" cy="82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9" name="Freeform 629">
              <a:extLst>
                <a:ext uri="{FF2B5EF4-FFF2-40B4-BE49-F238E27FC236}">
                  <a16:creationId xmlns:a16="http://schemas.microsoft.com/office/drawing/2014/main" id="{162032AA-EF35-42AA-BDC4-C035AC54D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272"/>
              <a:ext cx="142" cy="332"/>
            </a:xfrm>
            <a:custGeom>
              <a:avLst/>
              <a:gdLst>
                <a:gd name="T0" fmla="*/ 0 w 93"/>
                <a:gd name="T1" fmla="*/ 0 h 217"/>
                <a:gd name="T2" fmla="*/ 331 w 93"/>
                <a:gd name="T3" fmla="*/ 641 h 217"/>
                <a:gd name="T4" fmla="*/ 191 w 93"/>
                <a:gd name="T5" fmla="*/ 737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217">
                  <a:moveTo>
                    <a:pt x="0" y="0"/>
                  </a:moveTo>
                  <a:cubicBezTo>
                    <a:pt x="93" y="179"/>
                    <a:pt x="93" y="179"/>
                    <a:pt x="93" y="179"/>
                  </a:cubicBezTo>
                  <a:cubicBezTo>
                    <a:pt x="93" y="179"/>
                    <a:pt x="90" y="217"/>
                    <a:pt x="54" y="206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0" name="Freeform 630">
              <a:extLst>
                <a:ext uri="{FF2B5EF4-FFF2-40B4-BE49-F238E27FC236}">
                  <a16:creationId xmlns:a16="http://schemas.microsoft.com/office/drawing/2014/main" id="{6E0D7286-5ABC-40F0-9D6C-B67F7789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298"/>
              <a:ext cx="159" cy="291"/>
            </a:xfrm>
            <a:custGeom>
              <a:avLst/>
              <a:gdLst>
                <a:gd name="T0" fmla="*/ 372 w 104"/>
                <a:gd name="T1" fmla="*/ 683 h 190"/>
                <a:gd name="T2" fmla="*/ 0 w 104"/>
                <a:gd name="T3" fmla="*/ 0 h 1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" h="190">
                  <a:moveTo>
                    <a:pt x="104" y="190"/>
                  </a:moveTo>
                  <a:cubicBezTo>
                    <a:pt x="104" y="188"/>
                    <a:pt x="32" y="57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1" name="Freeform 631">
              <a:extLst>
                <a:ext uri="{FF2B5EF4-FFF2-40B4-BE49-F238E27FC236}">
                  <a16:creationId xmlns:a16="http://schemas.microsoft.com/office/drawing/2014/main" id="{AEFBDB98-2E06-41EC-A75B-F2E48907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3241"/>
              <a:ext cx="170" cy="70"/>
            </a:xfrm>
            <a:custGeom>
              <a:avLst/>
              <a:gdLst>
                <a:gd name="T0" fmla="*/ 26 w 111"/>
                <a:gd name="T1" fmla="*/ 5 h 46"/>
                <a:gd name="T2" fmla="*/ 14 w 111"/>
                <a:gd name="T3" fmla="*/ 70 h 46"/>
                <a:gd name="T4" fmla="*/ 244 w 111"/>
                <a:gd name="T5" fmla="*/ 114 h 46"/>
                <a:gd name="T6" fmla="*/ 384 w 111"/>
                <a:gd name="T7" fmla="*/ 67 h 46"/>
                <a:gd name="T8" fmla="*/ 303 w 111"/>
                <a:gd name="T9" fmla="*/ 0 h 46"/>
                <a:gd name="T10" fmla="*/ 26 w 111"/>
                <a:gd name="T11" fmla="*/ 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46">
                  <a:moveTo>
                    <a:pt x="7" y="1"/>
                  </a:moveTo>
                  <a:cubicBezTo>
                    <a:pt x="7" y="1"/>
                    <a:pt x="0" y="12"/>
                    <a:pt x="4" y="20"/>
                  </a:cubicBezTo>
                  <a:cubicBezTo>
                    <a:pt x="9" y="28"/>
                    <a:pt x="48" y="46"/>
                    <a:pt x="68" y="32"/>
                  </a:cubicBezTo>
                  <a:cubicBezTo>
                    <a:pt x="87" y="19"/>
                    <a:pt x="107" y="19"/>
                    <a:pt x="107" y="19"/>
                  </a:cubicBezTo>
                  <a:cubicBezTo>
                    <a:pt x="107" y="19"/>
                    <a:pt x="111" y="0"/>
                    <a:pt x="84" y="0"/>
                  </a:cubicBezTo>
                  <a:cubicBezTo>
                    <a:pt x="56" y="0"/>
                    <a:pt x="7" y="1"/>
                    <a:pt x="7" y="1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2" name="Freeform 632">
              <a:extLst>
                <a:ext uri="{FF2B5EF4-FFF2-40B4-BE49-F238E27FC236}">
                  <a16:creationId xmlns:a16="http://schemas.microsoft.com/office/drawing/2014/main" id="{78065DCF-619B-4838-B987-0449296D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3388"/>
              <a:ext cx="265" cy="303"/>
            </a:xfrm>
            <a:custGeom>
              <a:avLst/>
              <a:gdLst>
                <a:gd name="T0" fmla="*/ 312 w 173"/>
                <a:gd name="T1" fmla="*/ 0 h 198"/>
                <a:gd name="T2" fmla="*/ 349 w 173"/>
                <a:gd name="T3" fmla="*/ 0 h 198"/>
                <a:gd name="T4" fmla="*/ 600 w 173"/>
                <a:gd name="T5" fmla="*/ 380 h 198"/>
                <a:gd name="T6" fmla="*/ 273 w 173"/>
                <a:gd name="T7" fmla="*/ 690 h 198"/>
                <a:gd name="T8" fmla="*/ 21 w 173"/>
                <a:gd name="T9" fmla="*/ 317 h 198"/>
                <a:gd name="T10" fmla="*/ 136 w 173"/>
                <a:gd name="T11" fmla="*/ 75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198">
                  <a:moveTo>
                    <a:pt x="87" y="0"/>
                  </a:moveTo>
                  <a:cubicBezTo>
                    <a:pt x="91" y="0"/>
                    <a:pt x="94" y="0"/>
                    <a:pt x="97" y="0"/>
                  </a:cubicBezTo>
                  <a:cubicBezTo>
                    <a:pt x="142" y="5"/>
                    <a:pt x="173" y="52"/>
                    <a:pt x="167" y="106"/>
                  </a:cubicBezTo>
                  <a:cubicBezTo>
                    <a:pt x="161" y="159"/>
                    <a:pt x="121" y="198"/>
                    <a:pt x="76" y="193"/>
                  </a:cubicBezTo>
                  <a:cubicBezTo>
                    <a:pt x="31" y="188"/>
                    <a:pt x="0" y="141"/>
                    <a:pt x="6" y="88"/>
                  </a:cubicBezTo>
                  <a:cubicBezTo>
                    <a:pt x="9" y="61"/>
                    <a:pt x="21" y="37"/>
                    <a:pt x="38" y="2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3" name="Freeform 633">
              <a:extLst>
                <a:ext uri="{FF2B5EF4-FFF2-40B4-BE49-F238E27FC236}">
                  <a16:creationId xmlns:a16="http://schemas.microsoft.com/office/drawing/2014/main" id="{CAAB53FC-4931-400F-AA12-4615A420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351"/>
              <a:ext cx="228" cy="415"/>
            </a:xfrm>
            <a:custGeom>
              <a:avLst/>
              <a:gdLst>
                <a:gd name="T0" fmla="*/ 243 w 149"/>
                <a:gd name="T1" fmla="*/ 0 h 271"/>
                <a:gd name="T2" fmla="*/ 89 w 149"/>
                <a:gd name="T3" fmla="*/ 570 h 271"/>
                <a:gd name="T4" fmla="*/ 534 w 149"/>
                <a:gd name="T5" fmla="*/ 974 h 271"/>
                <a:gd name="T6" fmla="*/ 127 w 149"/>
                <a:gd name="T7" fmla="*/ 533 h 271"/>
                <a:gd name="T8" fmla="*/ 243 w 149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271">
                  <a:moveTo>
                    <a:pt x="68" y="0"/>
                  </a:moveTo>
                  <a:cubicBezTo>
                    <a:pt x="68" y="0"/>
                    <a:pt x="0" y="61"/>
                    <a:pt x="25" y="159"/>
                  </a:cubicBezTo>
                  <a:cubicBezTo>
                    <a:pt x="50" y="258"/>
                    <a:pt x="149" y="271"/>
                    <a:pt x="149" y="271"/>
                  </a:cubicBezTo>
                  <a:cubicBezTo>
                    <a:pt x="149" y="271"/>
                    <a:pt x="48" y="236"/>
                    <a:pt x="35" y="148"/>
                  </a:cubicBezTo>
                  <a:cubicBezTo>
                    <a:pt x="23" y="61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4" name="Freeform 634">
              <a:extLst>
                <a:ext uri="{FF2B5EF4-FFF2-40B4-BE49-F238E27FC236}">
                  <a16:creationId xmlns:a16="http://schemas.microsoft.com/office/drawing/2014/main" id="{07CF1C59-4EB3-4505-8003-C05851374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3353"/>
              <a:ext cx="34" cy="86"/>
            </a:xfrm>
            <a:custGeom>
              <a:avLst/>
              <a:gdLst>
                <a:gd name="T0" fmla="*/ 0 w 34"/>
                <a:gd name="T1" fmla="*/ 0 h 86"/>
                <a:gd name="T2" fmla="*/ 34 w 34"/>
                <a:gd name="T3" fmla="*/ 64 h 86"/>
                <a:gd name="T4" fmla="*/ 17 w 34"/>
                <a:gd name="T5" fmla="*/ 86 h 86"/>
                <a:gd name="T6" fmla="*/ 0 w 3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86">
                  <a:moveTo>
                    <a:pt x="0" y="0"/>
                  </a:moveTo>
                  <a:lnTo>
                    <a:pt x="34" y="64"/>
                  </a:lnTo>
                  <a:lnTo>
                    <a:pt x="17" y="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5" name="Freeform 635">
              <a:extLst>
                <a:ext uri="{FF2B5EF4-FFF2-40B4-BE49-F238E27FC236}">
                  <a16:creationId xmlns:a16="http://schemas.microsoft.com/office/drawing/2014/main" id="{642DD29A-EF31-45FB-A060-0DD51C6F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3213"/>
              <a:ext cx="25" cy="71"/>
            </a:xfrm>
            <a:custGeom>
              <a:avLst/>
              <a:gdLst>
                <a:gd name="T0" fmla="*/ 0 w 25"/>
                <a:gd name="T1" fmla="*/ 0 h 71"/>
                <a:gd name="T2" fmla="*/ 25 w 25"/>
                <a:gd name="T3" fmla="*/ 54 h 71"/>
                <a:gd name="T4" fmla="*/ 9 w 25"/>
                <a:gd name="T5" fmla="*/ 71 h 71"/>
                <a:gd name="T6" fmla="*/ 0 w 25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71">
                  <a:moveTo>
                    <a:pt x="0" y="0"/>
                  </a:moveTo>
                  <a:lnTo>
                    <a:pt x="25" y="54"/>
                  </a:lnTo>
                  <a:lnTo>
                    <a:pt x="9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6" name="Freeform 636">
              <a:extLst>
                <a:ext uri="{FF2B5EF4-FFF2-40B4-BE49-F238E27FC236}">
                  <a16:creationId xmlns:a16="http://schemas.microsoft.com/office/drawing/2014/main" id="{CC28D9B2-FFBE-4153-9A87-4974D07DD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434"/>
              <a:ext cx="234" cy="233"/>
            </a:xfrm>
            <a:custGeom>
              <a:avLst/>
              <a:gdLst>
                <a:gd name="T0" fmla="*/ 0 w 153"/>
                <a:gd name="T1" fmla="*/ 0 h 152"/>
                <a:gd name="T2" fmla="*/ 548 w 153"/>
                <a:gd name="T3" fmla="*/ 428 h 152"/>
                <a:gd name="T4" fmla="*/ 0 w 153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152">
                  <a:moveTo>
                    <a:pt x="0" y="0"/>
                  </a:moveTo>
                  <a:cubicBezTo>
                    <a:pt x="0" y="0"/>
                    <a:pt x="35" y="152"/>
                    <a:pt x="153" y="119"/>
                  </a:cubicBezTo>
                  <a:cubicBezTo>
                    <a:pt x="153" y="119"/>
                    <a:pt x="57" y="14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7" name="Freeform 637">
              <a:extLst>
                <a:ext uri="{FF2B5EF4-FFF2-40B4-BE49-F238E27FC236}">
                  <a16:creationId xmlns:a16="http://schemas.microsoft.com/office/drawing/2014/main" id="{626D5F56-B0DF-45E8-8B1C-859B4793E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169"/>
              <a:ext cx="391" cy="1276"/>
            </a:xfrm>
            <a:custGeom>
              <a:avLst/>
              <a:gdLst>
                <a:gd name="T0" fmla="*/ 731 w 255"/>
                <a:gd name="T1" fmla="*/ 0 h 833"/>
                <a:gd name="T2" fmla="*/ 920 w 255"/>
                <a:gd name="T3" fmla="*/ 2995 h 833"/>
                <a:gd name="T4" fmla="*/ 731 w 255"/>
                <a:gd name="T5" fmla="*/ 0 h 8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5" h="833">
                  <a:moveTo>
                    <a:pt x="203" y="0"/>
                  </a:moveTo>
                  <a:cubicBezTo>
                    <a:pt x="203" y="0"/>
                    <a:pt x="0" y="472"/>
                    <a:pt x="255" y="833"/>
                  </a:cubicBezTo>
                  <a:cubicBezTo>
                    <a:pt x="255" y="833"/>
                    <a:pt x="42" y="513"/>
                    <a:pt x="2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8" name="Freeform 638">
              <a:extLst>
                <a:ext uri="{FF2B5EF4-FFF2-40B4-BE49-F238E27FC236}">
                  <a16:creationId xmlns:a16="http://schemas.microsoft.com/office/drawing/2014/main" id="{6DF8D4E3-BB56-44C1-A70B-82D2F1E15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3246"/>
              <a:ext cx="117" cy="38"/>
            </a:xfrm>
            <a:custGeom>
              <a:avLst/>
              <a:gdLst>
                <a:gd name="T0" fmla="*/ 0 w 76"/>
                <a:gd name="T1" fmla="*/ 21 h 25"/>
                <a:gd name="T2" fmla="*/ 146 w 76"/>
                <a:gd name="T3" fmla="*/ 74 h 25"/>
                <a:gd name="T4" fmla="*/ 277 w 76"/>
                <a:gd name="T5" fmla="*/ 35 h 25"/>
                <a:gd name="T6" fmla="*/ 88 w 76"/>
                <a:gd name="T7" fmla="*/ 53 h 25"/>
                <a:gd name="T8" fmla="*/ 8 w 76"/>
                <a:gd name="T9" fmla="*/ 1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25">
                  <a:moveTo>
                    <a:pt x="0" y="6"/>
                  </a:moveTo>
                  <a:cubicBezTo>
                    <a:pt x="4" y="23"/>
                    <a:pt x="27" y="25"/>
                    <a:pt x="40" y="21"/>
                  </a:cubicBezTo>
                  <a:cubicBezTo>
                    <a:pt x="52" y="18"/>
                    <a:pt x="64" y="9"/>
                    <a:pt x="76" y="10"/>
                  </a:cubicBezTo>
                  <a:cubicBezTo>
                    <a:pt x="59" y="0"/>
                    <a:pt x="41" y="19"/>
                    <a:pt x="24" y="15"/>
                  </a:cubicBezTo>
                  <a:cubicBezTo>
                    <a:pt x="16" y="14"/>
                    <a:pt x="9" y="10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9" name="Freeform 639">
              <a:extLst>
                <a:ext uri="{FF2B5EF4-FFF2-40B4-BE49-F238E27FC236}">
                  <a16:creationId xmlns:a16="http://schemas.microsoft.com/office/drawing/2014/main" id="{0D624501-6A93-427C-99B1-4119A9ABA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3016"/>
              <a:ext cx="25" cy="41"/>
            </a:xfrm>
            <a:custGeom>
              <a:avLst/>
              <a:gdLst>
                <a:gd name="T0" fmla="*/ 61 w 16"/>
                <a:gd name="T1" fmla="*/ 14 h 27"/>
                <a:gd name="T2" fmla="*/ 39 w 16"/>
                <a:gd name="T3" fmla="*/ 94 h 27"/>
                <a:gd name="T4" fmla="*/ 61 w 16"/>
                <a:gd name="T5" fmla="*/ 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16" y="4"/>
                  </a:moveTo>
                  <a:cubicBezTo>
                    <a:pt x="6" y="0"/>
                    <a:pt x="0" y="24"/>
                    <a:pt x="10" y="27"/>
                  </a:cubicBezTo>
                  <a:cubicBezTo>
                    <a:pt x="3" y="21"/>
                    <a:pt x="9" y="7"/>
                    <a:pt x="1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0" name="Freeform 640">
              <a:extLst>
                <a:ext uri="{FF2B5EF4-FFF2-40B4-BE49-F238E27FC236}">
                  <a16:creationId xmlns:a16="http://schemas.microsoft.com/office/drawing/2014/main" id="{65289908-9BD9-4D84-905A-71BCC85BE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3109"/>
              <a:ext cx="17" cy="37"/>
            </a:xfrm>
            <a:custGeom>
              <a:avLst/>
              <a:gdLst>
                <a:gd name="T0" fmla="*/ 40 w 11"/>
                <a:gd name="T1" fmla="*/ 12 h 24"/>
                <a:gd name="T2" fmla="*/ 5 w 11"/>
                <a:gd name="T3" fmla="*/ 35 h 24"/>
                <a:gd name="T4" fmla="*/ 29 w 11"/>
                <a:gd name="T5" fmla="*/ 88 h 24"/>
                <a:gd name="T6" fmla="*/ 12 w 11"/>
                <a:gd name="T7" fmla="*/ 48 h 24"/>
                <a:gd name="T8" fmla="*/ 22 w 11"/>
                <a:gd name="T9" fmla="*/ 19 h 24"/>
                <a:gd name="T10" fmla="*/ 36 w 11"/>
                <a:gd name="T11" fmla="*/ 8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4">
                  <a:moveTo>
                    <a:pt x="11" y="3"/>
                  </a:moveTo>
                  <a:cubicBezTo>
                    <a:pt x="7" y="0"/>
                    <a:pt x="2" y="7"/>
                    <a:pt x="1" y="10"/>
                  </a:cubicBezTo>
                  <a:cubicBezTo>
                    <a:pt x="0" y="16"/>
                    <a:pt x="2" y="22"/>
                    <a:pt x="8" y="24"/>
                  </a:cubicBezTo>
                  <a:cubicBezTo>
                    <a:pt x="6" y="21"/>
                    <a:pt x="4" y="17"/>
                    <a:pt x="3" y="13"/>
                  </a:cubicBezTo>
                  <a:cubicBezTo>
                    <a:pt x="2" y="10"/>
                    <a:pt x="3" y="7"/>
                    <a:pt x="6" y="5"/>
                  </a:cubicBezTo>
                  <a:cubicBezTo>
                    <a:pt x="7" y="4"/>
                    <a:pt x="10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1" name="Freeform 641">
              <a:extLst>
                <a:ext uri="{FF2B5EF4-FFF2-40B4-BE49-F238E27FC236}">
                  <a16:creationId xmlns:a16="http://schemas.microsoft.com/office/drawing/2014/main" id="{9EA8E6BC-CADB-47FB-B328-6E3C73AFC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288"/>
              <a:ext cx="150" cy="124"/>
            </a:xfrm>
            <a:custGeom>
              <a:avLst/>
              <a:gdLst>
                <a:gd name="T0" fmla="*/ 13 w 150"/>
                <a:gd name="T1" fmla="*/ 0 h 124"/>
                <a:gd name="T2" fmla="*/ 0 w 150"/>
                <a:gd name="T3" fmla="*/ 124 h 124"/>
                <a:gd name="T4" fmla="*/ 150 w 150"/>
                <a:gd name="T5" fmla="*/ 124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124">
                  <a:moveTo>
                    <a:pt x="13" y="0"/>
                  </a:moveTo>
                  <a:lnTo>
                    <a:pt x="0" y="124"/>
                  </a:lnTo>
                  <a:lnTo>
                    <a:pt x="150" y="124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2" name="Line 642">
              <a:extLst>
                <a:ext uri="{FF2B5EF4-FFF2-40B4-BE49-F238E27FC236}">
                  <a16:creationId xmlns:a16="http://schemas.microsoft.com/office/drawing/2014/main" id="{E9CF82CD-FFAD-4743-8F20-675318EB0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2412"/>
              <a:ext cx="71" cy="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3" name="Line 643">
              <a:extLst>
                <a:ext uri="{FF2B5EF4-FFF2-40B4-BE49-F238E27FC236}">
                  <a16:creationId xmlns:a16="http://schemas.microsoft.com/office/drawing/2014/main" id="{D4B36839-1D5C-45AF-8B5E-E81AA57A95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4" y="2414"/>
              <a:ext cx="51" cy="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4" name="Line 644">
              <a:extLst>
                <a:ext uri="{FF2B5EF4-FFF2-40B4-BE49-F238E27FC236}">
                  <a16:creationId xmlns:a16="http://schemas.microsoft.com/office/drawing/2014/main" id="{CF23911A-EC7C-418F-940E-EB9964589A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9" y="2411"/>
              <a:ext cx="74" cy="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5" name="Freeform 645">
              <a:extLst>
                <a:ext uri="{FF2B5EF4-FFF2-40B4-BE49-F238E27FC236}">
                  <a16:creationId xmlns:a16="http://schemas.microsoft.com/office/drawing/2014/main" id="{2A215A73-F2D5-4DEB-8BE5-C87573DB6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408"/>
              <a:ext cx="79" cy="60"/>
            </a:xfrm>
            <a:custGeom>
              <a:avLst/>
              <a:gdLst>
                <a:gd name="T0" fmla="*/ 8 w 52"/>
                <a:gd name="T1" fmla="*/ 109 h 39"/>
                <a:gd name="T2" fmla="*/ 170 w 52"/>
                <a:gd name="T3" fmla="*/ 5 h 39"/>
                <a:gd name="T4" fmla="*/ 175 w 52"/>
                <a:gd name="T5" fmla="*/ 62 h 39"/>
                <a:gd name="T6" fmla="*/ 120 w 52"/>
                <a:gd name="T7" fmla="*/ 88 h 39"/>
                <a:gd name="T8" fmla="*/ 18 w 52"/>
                <a:gd name="T9" fmla="*/ 137 h 39"/>
                <a:gd name="T10" fmla="*/ 5 w 52"/>
                <a:gd name="T11" fmla="*/ 11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9">
                  <a:moveTo>
                    <a:pt x="2" y="30"/>
                  </a:moveTo>
                  <a:cubicBezTo>
                    <a:pt x="12" y="16"/>
                    <a:pt x="31" y="0"/>
                    <a:pt x="49" y="1"/>
                  </a:cubicBezTo>
                  <a:cubicBezTo>
                    <a:pt x="49" y="6"/>
                    <a:pt x="52" y="12"/>
                    <a:pt x="50" y="17"/>
                  </a:cubicBezTo>
                  <a:cubicBezTo>
                    <a:pt x="47" y="22"/>
                    <a:pt x="39" y="23"/>
                    <a:pt x="34" y="24"/>
                  </a:cubicBezTo>
                  <a:cubicBezTo>
                    <a:pt x="22" y="27"/>
                    <a:pt x="12" y="27"/>
                    <a:pt x="5" y="38"/>
                  </a:cubicBezTo>
                  <a:cubicBezTo>
                    <a:pt x="0" y="39"/>
                    <a:pt x="1" y="35"/>
                    <a:pt x="1" y="32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6" name="Freeform 646">
              <a:extLst>
                <a:ext uri="{FF2B5EF4-FFF2-40B4-BE49-F238E27FC236}">
                  <a16:creationId xmlns:a16="http://schemas.microsoft.com/office/drawing/2014/main" id="{8B5759D0-1A2A-4FF1-8CE7-56324DAD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405"/>
              <a:ext cx="47" cy="35"/>
            </a:xfrm>
            <a:custGeom>
              <a:avLst/>
              <a:gdLst>
                <a:gd name="T0" fmla="*/ 0 w 31"/>
                <a:gd name="T1" fmla="*/ 49 h 23"/>
                <a:gd name="T2" fmla="*/ 26 w 31"/>
                <a:gd name="T3" fmla="*/ 32 h 23"/>
                <a:gd name="T4" fmla="*/ 49 w 31"/>
                <a:gd name="T5" fmla="*/ 14 h 23"/>
                <a:gd name="T6" fmla="*/ 74 w 31"/>
                <a:gd name="T7" fmla="*/ 8 h 23"/>
                <a:gd name="T8" fmla="*/ 89 w 31"/>
                <a:gd name="T9" fmla="*/ 0 h 23"/>
                <a:gd name="T10" fmla="*/ 103 w 31"/>
                <a:gd name="T11" fmla="*/ 8 h 23"/>
                <a:gd name="T12" fmla="*/ 108 w 31"/>
                <a:gd name="T13" fmla="*/ 35 h 23"/>
                <a:gd name="T14" fmla="*/ 94 w 31"/>
                <a:gd name="T15" fmla="*/ 75 h 23"/>
                <a:gd name="T16" fmla="*/ 83 w 31"/>
                <a:gd name="T17" fmla="*/ 8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3">
                  <a:moveTo>
                    <a:pt x="0" y="14"/>
                  </a:moveTo>
                  <a:cubicBezTo>
                    <a:pt x="2" y="12"/>
                    <a:pt x="4" y="10"/>
                    <a:pt x="7" y="9"/>
                  </a:cubicBezTo>
                  <a:cubicBezTo>
                    <a:pt x="10" y="8"/>
                    <a:pt x="12" y="6"/>
                    <a:pt x="14" y="4"/>
                  </a:cubicBezTo>
                  <a:cubicBezTo>
                    <a:pt x="16" y="3"/>
                    <a:pt x="18" y="3"/>
                    <a:pt x="21" y="2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29" y="0"/>
                    <a:pt x="30" y="0"/>
                    <a:pt x="30" y="2"/>
                  </a:cubicBezTo>
                  <a:cubicBezTo>
                    <a:pt x="31" y="4"/>
                    <a:pt x="31" y="7"/>
                    <a:pt x="31" y="10"/>
                  </a:cubicBezTo>
                  <a:cubicBezTo>
                    <a:pt x="31" y="13"/>
                    <a:pt x="31" y="18"/>
                    <a:pt x="27" y="21"/>
                  </a:cubicBezTo>
                  <a:cubicBezTo>
                    <a:pt x="26" y="21"/>
                    <a:pt x="25" y="22"/>
                    <a:pt x="24" y="23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7" name="Freeform 647">
              <a:extLst>
                <a:ext uri="{FF2B5EF4-FFF2-40B4-BE49-F238E27FC236}">
                  <a16:creationId xmlns:a16="http://schemas.microsoft.com/office/drawing/2014/main" id="{AF8F614F-FDF4-44F4-B32F-61D7CB14E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2403"/>
              <a:ext cx="24" cy="40"/>
            </a:xfrm>
            <a:custGeom>
              <a:avLst/>
              <a:gdLst>
                <a:gd name="T0" fmla="*/ 0 w 16"/>
                <a:gd name="T1" fmla="*/ 95 h 26"/>
                <a:gd name="T2" fmla="*/ 21 w 16"/>
                <a:gd name="T3" fmla="*/ 89 h 26"/>
                <a:gd name="T4" fmla="*/ 41 w 16"/>
                <a:gd name="T5" fmla="*/ 80 h 26"/>
                <a:gd name="T6" fmla="*/ 53 w 16"/>
                <a:gd name="T7" fmla="*/ 43 h 26"/>
                <a:gd name="T8" fmla="*/ 54 w 16"/>
                <a:gd name="T9" fmla="*/ 18 h 26"/>
                <a:gd name="T10" fmla="*/ 53 w 16"/>
                <a:gd name="T11" fmla="*/ 5 h 26"/>
                <a:gd name="T12" fmla="*/ 27 w 16"/>
                <a:gd name="T13" fmla="*/ 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6">
                  <a:moveTo>
                    <a:pt x="0" y="26"/>
                  </a:moveTo>
                  <a:cubicBezTo>
                    <a:pt x="2" y="26"/>
                    <a:pt x="4" y="26"/>
                    <a:pt x="6" y="25"/>
                  </a:cubicBezTo>
                  <a:cubicBezTo>
                    <a:pt x="8" y="24"/>
                    <a:pt x="10" y="24"/>
                    <a:pt x="12" y="22"/>
                  </a:cubicBezTo>
                  <a:cubicBezTo>
                    <a:pt x="15" y="20"/>
                    <a:pt x="15" y="16"/>
                    <a:pt x="15" y="12"/>
                  </a:cubicBezTo>
                  <a:cubicBezTo>
                    <a:pt x="15" y="10"/>
                    <a:pt x="16" y="7"/>
                    <a:pt x="16" y="5"/>
                  </a:cubicBezTo>
                  <a:cubicBezTo>
                    <a:pt x="16" y="4"/>
                    <a:pt x="16" y="2"/>
                    <a:pt x="15" y="1"/>
                  </a:cubicBezTo>
                  <a:cubicBezTo>
                    <a:pt x="14" y="0"/>
                    <a:pt x="9" y="2"/>
                    <a:pt x="8" y="2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8" name="Freeform 648">
              <a:extLst>
                <a:ext uri="{FF2B5EF4-FFF2-40B4-BE49-F238E27FC236}">
                  <a16:creationId xmlns:a16="http://schemas.microsoft.com/office/drawing/2014/main" id="{A8CEF1F6-6E7B-444C-82DE-A302E3CB8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457"/>
              <a:ext cx="11" cy="17"/>
            </a:xfrm>
            <a:custGeom>
              <a:avLst/>
              <a:gdLst>
                <a:gd name="T0" fmla="*/ 27 w 7"/>
                <a:gd name="T1" fmla="*/ 14 h 11"/>
                <a:gd name="T2" fmla="*/ 5 w 7"/>
                <a:gd name="T3" fmla="*/ 36 h 11"/>
                <a:gd name="T4" fmla="*/ 5 w 7"/>
                <a:gd name="T5" fmla="*/ 14 h 11"/>
                <a:gd name="T6" fmla="*/ 8 w 7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cubicBezTo>
                    <a:pt x="6" y="6"/>
                    <a:pt x="2" y="11"/>
                    <a:pt x="1" y="10"/>
                  </a:cubicBezTo>
                  <a:cubicBezTo>
                    <a:pt x="0" y="9"/>
                    <a:pt x="1" y="6"/>
                    <a:pt x="1" y="4"/>
                  </a:cubicBezTo>
                  <a:cubicBezTo>
                    <a:pt x="1" y="2"/>
                    <a:pt x="1" y="2"/>
                    <a:pt x="2" y="0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9" name="Freeform 649">
              <a:extLst>
                <a:ext uri="{FF2B5EF4-FFF2-40B4-BE49-F238E27FC236}">
                  <a16:creationId xmlns:a16="http://schemas.microsoft.com/office/drawing/2014/main" id="{B1DBC093-A556-4B9E-9293-55E3AC40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755"/>
              <a:ext cx="302" cy="281"/>
            </a:xfrm>
            <a:custGeom>
              <a:avLst/>
              <a:gdLst>
                <a:gd name="T0" fmla="*/ 702 w 197"/>
                <a:gd name="T1" fmla="*/ 0 h 183"/>
                <a:gd name="T2" fmla="*/ 270 w 197"/>
                <a:gd name="T3" fmla="*/ 150 h 183"/>
                <a:gd name="T4" fmla="*/ 0 w 197"/>
                <a:gd name="T5" fmla="*/ 662 h 183"/>
                <a:gd name="T6" fmla="*/ 195 w 197"/>
                <a:gd name="T7" fmla="*/ 353 h 183"/>
                <a:gd name="T8" fmla="*/ 385 w 197"/>
                <a:gd name="T9" fmla="*/ 269 h 183"/>
                <a:gd name="T10" fmla="*/ 445 w 197"/>
                <a:gd name="T11" fmla="*/ 150 h 183"/>
                <a:gd name="T12" fmla="*/ 541 w 197"/>
                <a:gd name="T13" fmla="*/ 175 h 183"/>
                <a:gd name="T14" fmla="*/ 627 w 197"/>
                <a:gd name="T15" fmla="*/ 69 h 183"/>
                <a:gd name="T16" fmla="*/ 710 w 197"/>
                <a:gd name="T17" fmla="*/ 35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183">
                  <a:moveTo>
                    <a:pt x="195" y="0"/>
                  </a:moveTo>
                  <a:cubicBezTo>
                    <a:pt x="147" y="0"/>
                    <a:pt x="111" y="5"/>
                    <a:pt x="75" y="42"/>
                  </a:cubicBezTo>
                  <a:cubicBezTo>
                    <a:pt x="41" y="77"/>
                    <a:pt x="14" y="136"/>
                    <a:pt x="0" y="183"/>
                  </a:cubicBezTo>
                  <a:cubicBezTo>
                    <a:pt x="21" y="158"/>
                    <a:pt x="36" y="126"/>
                    <a:pt x="54" y="98"/>
                  </a:cubicBezTo>
                  <a:cubicBezTo>
                    <a:pt x="77" y="63"/>
                    <a:pt x="83" y="91"/>
                    <a:pt x="107" y="74"/>
                  </a:cubicBezTo>
                  <a:cubicBezTo>
                    <a:pt x="116" y="68"/>
                    <a:pt x="112" y="48"/>
                    <a:pt x="123" y="42"/>
                  </a:cubicBezTo>
                  <a:cubicBezTo>
                    <a:pt x="133" y="36"/>
                    <a:pt x="137" y="50"/>
                    <a:pt x="150" y="48"/>
                  </a:cubicBezTo>
                  <a:cubicBezTo>
                    <a:pt x="170" y="44"/>
                    <a:pt x="162" y="30"/>
                    <a:pt x="174" y="19"/>
                  </a:cubicBezTo>
                  <a:cubicBezTo>
                    <a:pt x="180" y="13"/>
                    <a:pt x="191" y="15"/>
                    <a:pt x="197" y="1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0" name="Freeform 650">
              <a:extLst>
                <a:ext uri="{FF2B5EF4-FFF2-40B4-BE49-F238E27FC236}">
                  <a16:creationId xmlns:a16="http://schemas.microsoft.com/office/drawing/2014/main" id="{963542A6-FE2B-4971-B352-81ADF3237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305"/>
              <a:ext cx="149" cy="273"/>
            </a:xfrm>
            <a:custGeom>
              <a:avLst/>
              <a:gdLst>
                <a:gd name="T0" fmla="*/ 0 w 97"/>
                <a:gd name="T1" fmla="*/ 0 h 178"/>
                <a:gd name="T2" fmla="*/ 352 w 97"/>
                <a:gd name="T3" fmla="*/ 643 h 178"/>
                <a:gd name="T4" fmla="*/ 0 w 97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78">
                  <a:moveTo>
                    <a:pt x="0" y="0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45" y="34"/>
                    <a:pt x="0" y="0"/>
                  </a:cubicBezTo>
                  <a:close/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1" name="Freeform 651">
              <a:extLst>
                <a:ext uri="{FF2B5EF4-FFF2-40B4-BE49-F238E27FC236}">
                  <a16:creationId xmlns:a16="http://schemas.microsoft.com/office/drawing/2014/main" id="{C21A543E-D44E-4CEC-B461-9A48C5588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3177"/>
              <a:ext cx="75" cy="153"/>
            </a:xfrm>
            <a:custGeom>
              <a:avLst/>
              <a:gdLst>
                <a:gd name="T0" fmla="*/ 0 w 49"/>
                <a:gd name="T1" fmla="*/ 8 h 100"/>
                <a:gd name="T2" fmla="*/ 176 w 49"/>
                <a:gd name="T3" fmla="*/ 358 h 100"/>
                <a:gd name="T4" fmla="*/ 0 w 49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00">
                  <a:moveTo>
                    <a:pt x="0" y="2"/>
                  </a:moveTo>
                  <a:cubicBezTo>
                    <a:pt x="49" y="100"/>
                    <a:pt x="49" y="100"/>
                    <a:pt x="49" y="100"/>
                  </a:cubicBezTo>
                  <a:cubicBezTo>
                    <a:pt x="49" y="100"/>
                    <a:pt x="27" y="16"/>
                    <a:pt x="0" y="0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2" name="Freeform 652">
              <a:extLst>
                <a:ext uri="{FF2B5EF4-FFF2-40B4-BE49-F238E27FC236}">
                  <a16:creationId xmlns:a16="http://schemas.microsoft.com/office/drawing/2014/main" id="{FD4D8B50-0954-44A6-8EA6-7D63F7307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3171"/>
              <a:ext cx="30" cy="41"/>
            </a:xfrm>
            <a:custGeom>
              <a:avLst/>
              <a:gdLst>
                <a:gd name="T0" fmla="*/ 0 w 20"/>
                <a:gd name="T1" fmla="*/ 0 h 27"/>
                <a:gd name="T2" fmla="*/ 32 w 20"/>
                <a:gd name="T3" fmla="*/ 94 h 27"/>
                <a:gd name="T4" fmla="*/ 0 w 2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7">
                  <a:moveTo>
                    <a:pt x="0" y="0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20" y="13"/>
                    <a:pt x="0" y="0"/>
                  </a:cubicBez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3" name="Freeform 653">
              <a:extLst>
                <a:ext uri="{FF2B5EF4-FFF2-40B4-BE49-F238E27FC236}">
                  <a16:creationId xmlns:a16="http://schemas.microsoft.com/office/drawing/2014/main" id="{135B186E-C4BB-434F-B5EB-492601EF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3301"/>
              <a:ext cx="26" cy="44"/>
            </a:xfrm>
            <a:custGeom>
              <a:avLst/>
              <a:gdLst>
                <a:gd name="T0" fmla="*/ 0 w 17"/>
                <a:gd name="T1" fmla="*/ 0 h 29"/>
                <a:gd name="T2" fmla="*/ 28 w 17"/>
                <a:gd name="T3" fmla="*/ 102 h 29"/>
                <a:gd name="T4" fmla="*/ 0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0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17" y="14"/>
                    <a:pt x="0" y="0"/>
                  </a:cubicBez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4" name="Freeform 654">
              <a:extLst>
                <a:ext uri="{FF2B5EF4-FFF2-40B4-BE49-F238E27FC236}">
                  <a16:creationId xmlns:a16="http://schemas.microsoft.com/office/drawing/2014/main" id="{70007F46-8310-4FC0-8BFE-10CCF451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812"/>
              <a:ext cx="127" cy="230"/>
            </a:xfrm>
            <a:custGeom>
              <a:avLst/>
              <a:gdLst>
                <a:gd name="T0" fmla="*/ 297 w 83"/>
                <a:gd name="T1" fmla="*/ 0 h 150"/>
                <a:gd name="T2" fmla="*/ 208 w 83"/>
                <a:gd name="T3" fmla="*/ 75 h 150"/>
                <a:gd name="T4" fmla="*/ 110 w 83"/>
                <a:gd name="T5" fmla="*/ 198 h 150"/>
                <a:gd name="T6" fmla="*/ 12 w 83"/>
                <a:gd name="T7" fmla="*/ 541 h 150"/>
                <a:gd name="T8" fmla="*/ 28 w 83"/>
                <a:gd name="T9" fmla="*/ 432 h 150"/>
                <a:gd name="T10" fmla="*/ 67 w 83"/>
                <a:gd name="T11" fmla="*/ 310 h 150"/>
                <a:gd name="T12" fmla="*/ 147 w 83"/>
                <a:gd name="T13" fmla="*/ 169 h 150"/>
                <a:gd name="T14" fmla="*/ 278 w 83"/>
                <a:gd name="T15" fmla="*/ 21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150">
                  <a:moveTo>
                    <a:pt x="83" y="0"/>
                  </a:moveTo>
                  <a:cubicBezTo>
                    <a:pt x="75" y="3"/>
                    <a:pt x="65" y="14"/>
                    <a:pt x="58" y="21"/>
                  </a:cubicBezTo>
                  <a:cubicBezTo>
                    <a:pt x="49" y="31"/>
                    <a:pt x="38" y="43"/>
                    <a:pt x="31" y="55"/>
                  </a:cubicBezTo>
                  <a:cubicBezTo>
                    <a:pt x="14" y="84"/>
                    <a:pt x="7" y="118"/>
                    <a:pt x="3" y="150"/>
                  </a:cubicBezTo>
                  <a:cubicBezTo>
                    <a:pt x="0" y="142"/>
                    <a:pt x="6" y="128"/>
                    <a:pt x="8" y="120"/>
                  </a:cubicBezTo>
                  <a:cubicBezTo>
                    <a:pt x="11" y="108"/>
                    <a:pt x="15" y="97"/>
                    <a:pt x="19" y="86"/>
                  </a:cubicBezTo>
                  <a:cubicBezTo>
                    <a:pt x="25" y="72"/>
                    <a:pt x="32" y="60"/>
                    <a:pt x="41" y="47"/>
                  </a:cubicBezTo>
                  <a:cubicBezTo>
                    <a:pt x="51" y="34"/>
                    <a:pt x="62" y="12"/>
                    <a:pt x="78" y="6"/>
                  </a:cubicBezTo>
                </a:path>
              </a:pathLst>
            </a:custGeom>
            <a:solidFill>
              <a:srgbClr val="BF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5" name="Freeform 655">
              <a:extLst>
                <a:ext uri="{FF2B5EF4-FFF2-40B4-BE49-F238E27FC236}">
                  <a16:creationId xmlns:a16="http://schemas.microsoft.com/office/drawing/2014/main" id="{690AB942-DEA6-4731-9722-3EA17FBD6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915"/>
              <a:ext cx="113" cy="245"/>
            </a:xfrm>
            <a:custGeom>
              <a:avLst/>
              <a:gdLst>
                <a:gd name="T0" fmla="*/ 264 w 74"/>
                <a:gd name="T1" fmla="*/ 0 h 160"/>
                <a:gd name="T2" fmla="*/ 128 w 74"/>
                <a:gd name="T3" fmla="*/ 222 h 160"/>
                <a:gd name="T4" fmla="*/ 5 w 74"/>
                <a:gd name="T5" fmla="*/ 574 h 160"/>
                <a:gd name="T6" fmla="*/ 40 w 74"/>
                <a:gd name="T7" fmla="*/ 446 h 160"/>
                <a:gd name="T8" fmla="*/ 89 w 74"/>
                <a:gd name="T9" fmla="*/ 349 h 160"/>
                <a:gd name="T10" fmla="*/ 147 w 74"/>
                <a:gd name="T11" fmla="*/ 217 h 160"/>
                <a:gd name="T12" fmla="*/ 264 w 74"/>
                <a:gd name="T13" fmla="*/ 8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60">
                  <a:moveTo>
                    <a:pt x="74" y="0"/>
                  </a:moveTo>
                  <a:cubicBezTo>
                    <a:pt x="59" y="18"/>
                    <a:pt x="47" y="41"/>
                    <a:pt x="36" y="62"/>
                  </a:cubicBezTo>
                  <a:cubicBezTo>
                    <a:pt x="20" y="92"/>
                    <a:pt x="0" y="125"/>
                    <a:pt x="1" y="160"/>
                  </a:cubicBezTo>
                  <a:cubicBezTo>
                    <a:pt x="3" y="148"/>
                    <a:pt x="5" y="136"/>
                    <a:pt x="11" y="124"/>
                  </a:cubicBezTo>
                  <a:cubicBezTo>
                    <a:pt x="16" y="115"/>
                    <a:pt x="20" y="106"/>
                    <a:pt x="25" y="97"/>
                  </a:cubicBezTo>
                  <a:cubicBezTo>
                    <a:pt x="31" y="86"/>
                    <a:pt x="36" y="73"/>
                    <a:pt x="41" y="61"/>
                  </a:cubicBezTo>
                  <a:cubicBezTo>
                    <a:pt x="48" y="41"/>
                    <a:pt x="59" y="18"/>
                    <a:pt x="74" y="2"/>
                  </a:cubicBezTo>
                </a:path>
              </a:pathLst>
            </a:custGeom>
            <a:solidFill>
              <a:srgbClr val="BF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6" name="Freeform 656">
              <a:extLst>
                <a:ext uri="{FF2B5EF4-FFF2-40B4-BE49-F238E27FC236}">
                  <a16:creationId xmlns:a16="http://schemas.microsoft.com/office/drawing/2014/main" id="{D4D52A23-5A85-4D0C-A197-667C998BF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069"/>
              <a:ext cx="27" cy="951"/>
            </a:xfrm>
            <a:custGeom>
              <a:avLst/>
              <a:gdLst>
                <a:gd name="T0" fmla="*/ 32 w 18"/>
                <a:gd name="T1" fmla="*/ 0 h 621"/>
                <a:gd name="T2" fmla="*/ 0 w 18"/>
                <a:gd name="T3" fmla="*/ 2230 h 621"/>
                <a:gd name="T4" fmla="*/ 32 w 18"/>
                <a:gd name="T5" fmla="*/ 0 h 6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21">
                  <a:moveTo>
                    <a:pt x="9" y="0"/>
                  </a:moveTo>
                  <a:cubicBezTo>
                    <a:pt x="0" y="621"/>
                    <a:pt x="0" y="621"/>
                    <a:pt x="0" y="621"/>
                  </a:cubicBezTo>
                  <a:cubicBezTo>
                    <a:pt x="0" y="621"/>
                    <a:pt x="18" y="28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7" name="Freeform 657">
              <a:extLst>
                <a:ext uri="{FF2B5EF4-FFF2-40B4-BE49-F238E27FC236}">
                  <a16:creationId xmlns:a16="http://schemas.microsoft.com/office/drawing/2014/main" id="{3BB16BF9-FE51-47B7-BC64-F50669FBA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091"/>
              <a:ext cx="58" cy="493"/>
            </a:xfrm>
            <a:custGeom>
              <a:avLst/>
              <a:gdLst>
                <a:gd name="T0" fmla="*/ 130 w 38"/>
                <a:gd name="T1" fmla="*/ 0 h 322"/>
                <a:gd name="T2" fmla="*/ 5 w 38"/>
                <a:gd name="T3" fmla="*/ 1156 h 322"/>
                <a:gd name="T4" fmla="*/ 130 w 38"/>
                <a:gd name="T5" fmla="*/ 0 h 3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22">
                  <a:moveTo>
                    <a:pt x="37" y="0"/>
                  </a:moveTo>
                  <a:cubicBezTo>
                    <a:pt x="37" y="0"/>
                    <a:pt x="0" y="311"/>
                    <a:pt x="1" y="322"/>
                  </a:cubicBezTo>
                  <a:cubicBezTo>
                    <a:pt x="1" y="322"/>
                    <a:pt x="38" y="2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8" name="Freeform 658">
              <a:extLst>
                <a:ext uri="{FF2B5EF4-FFF2-40B4-BE49-F238E27FC236}">
                  <a16:creationId xmlns:a16="http://schemas.microsoft.com/office/drawing/2014/main" id="{B27BD6E0-8305-452C-A0E8-508E03CB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137"/>
              <a:ext cx="47" cy="32"/>
            </a:xfrm>
            <a:custGeom>
              <a:avLst/>
              <a:gdLst>
                <a:gd name="T0" fmla="*/ 8 w 31"/>
                <a:gd name="T1" fmla="*/ 75 h 21"/>
                <a:gd name="T2" fmla="*/ 41 w 31"/>
                <a:gd name="T3" fmla="*/ 12 h 21"/>
                <a:gd name="T4" fmla="*/ 108 w 31"/>
                <a:gd name="T5" fmla="*/ 21 h 21"/>
                <a:gd name="T6" fmla="*/ 45 w 31"/>
                <a:gd name="T7" fmla="*/ 21 h 21"/>
                <a:gd name="T8" fmla="*/ 5 w 31"/>
                <a:gd name="T9" fmla="*/ 7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1">
                  <a:moveTo>
                    <a:pt x="2" y="21"/>
                  </a:moveTo>
                  <a:cubicBezTo>
                    <a:pt x="0" y="15"/>
                    <a:pt x="7" y="6"/>
                    <a:pt x="12" y="3"/>
                  </a:cubicBezTo>
                  <a:cubicBezTo>
                    <a:pt x="18" y="0"/>
                    <a:pt x="26" y="1"/>
                    <a:pt x="31" y="6"/>
                  </a:cubicBezTo>
                  <a:cubicBezTo>
                    <a:pt x="25" y="6"/>
                    <a:pt x="19" y="4"/>
                    <a:pt x="13" y="6"/>
                  </a:cubicBezTo>
                  <a:cubicBezTo>
                    <a:pt x="7" y="9"/>
                    <a:pt x="2" y="14"/>
                    <a:pt x="1" y="21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9" name="Freeform 659">
              <a:extLst>
                <a:ext uri="{FF2B5EF4-FFF2-40B4-BE49-F238E27FC236}">
                  <a16:creationId xmlns:a16="http://schemas.microsoft.com/office/drawing/2014/main" id="{66109D91-BE30-4BCB-9FEB-91724F3F3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3279"/>
              <a:ext cx="63" cy="26"/>
            </a:xfrm>
            <a:custGeom>
              <a:avLst/>
              <a:gdLst>
                <a:gd name="T0" fmla="*/ 5 w 41"/>
                <a:gd name="T1" fmla="*/ 54 h 17"/>
                <a:gd name="T2" fmla="*/ 26 w 41"/>
                <a:gd name="T3" fmla="*/ 40 h 17"/>
                <a:gd name="T4" fmla="*/ 54 w 41"/>
                <a:gd name="T5" fmla="*/ 21 h 17"/>
                <a:gd name="T6" fmla="*/ 89 w 41"/>
                <a:gd name="T7" fmla="*/ 5 h 17"/>
                <a:gd name="T8" fmla="*/ 149 w 41"/>
                <a:gd name="T9" fmla="*/ 61 h 17"/>
                <a:gd name="T10" fmla="*/ 69 w 41"/>
                <a:gd name="T11" fmla="*/ 18 h 17"/>
                <a:gd name="T12" fmla="*/ 34 w 41"/>
                <a:gd name="T13" fmla="*/ 40 h 17"/>
                <a:gd name="T14" fmla="*/ 0 w 41"/>
                <a:gd name="T15" fmla="*/ 49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17">
                  <a:moveTo>
                    <a:pt x="1" y="15"/>
                  </a:moveTo>
                  <a:cubicBezTo>
                    <a:pt x="1" y="12"/>
                    <a:pt x="5" y="12"/>
                    <a:pt x="7" y="11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8" y="4"/>
                    <a:pt x="21" y="2"/>
                    <a:pt x="25" y="1"/>
                  </a:cubicBezTo>
                  <a:cubicBezTo>
                    <a:pt x="34" y="0"/>
                    <a:pt x="38" y="10"/>
                    <a:pt x="41" y="17"/>
                  </a:cubicBezTo>
                  <a:cubicBezTo>
                    <a:pt x="35" y="10"/>
                    <a:pt x="29" y="3"/>
                    <a:pt x="19" y="5"/>
                  </a:cubicBezTo>
                  <a:cubicBezTo>
                    <a:pt x="16" y="6"/>
                    <a:pt x="12" y="9"/>
                    <a:pt x="9" y="11"/>
                  </a:cubicBezTo>
                  <a:cubicBezTo>
                    <a:pt x="7" y="12"/>
                    <a:pt x="3" y="14"/>
                    <a:pt x="0" y="14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0" name="Freeform 660">
              <a:extLst>
                <a:ext uri="{FF2B5EF4-FFF2-40B4-BE49-F238E27FC236}">
                  <a16:creationId xmlns:a16="http://schemas.microsoft.com/office/drawing/2014/main" id="{0422D2CD-05D1-4C44-B780-719865E83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546"/>
              <a:ext cx="38" cy="38"/>
            </a:xfrm>
            <a:custGeom>
              <a:avLst/>
              <a:gdLst>
                <a:gd name="T0" fmla="*/ 5 w 25"/>
                <a:gd name="T1" fmla="*/ 74 h 25"/>
                <a:gd name="T2" fmla="*/ 67 w 25"/>
                <a:gd name="T3" fmla="*/ 49 h 25"/>
                <a:gd name="T4" fmla="*/ 81 w 25"/>
                <a:gd name="T5" fmla="*/ 0 h 25"/>
                <a:gd name="T6" fmla="*/ 53 w 25"/>
                <a:gd name="T7" fmla="*/ 53 h 25"/>
                <a:gd name="T8" fmla="*/ 0 w 25"/>
                <a:gd name="T9" fmla="*/ 7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21"/>
                  </a:moveTo>
                  <a:cubicBezTo>
                    <a:pt x="7" y="23"/>
                    <a:pt x="14" y="19"/>
                    <a:pt x="19" y="14"/>
                  </a:cubicBezTo>
                  <a:cubicBezTo>
                    <a:pt x="22" y="10"/>
                    <a:pt x="25" y="5"/>
                    <a:pt x="23" y="0"/>
                  </a:cubicBezTo>
                  <a:cubicBezTo>
                    <a:pt x="22" y="5"/>
                    <a:pt x="19" y="11"/>
                    <a:pt x="15" y="15"/>
                  </a:cubicBezTo>
                  <a:cubicBezTo>
                    <a:pt x="11" y="18"/>
                    <a:pt x="5" y="25"/>
                    <a:pt x="0" y="22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1" name="Freeform 661">
              <a:extLst>
                <a:ext uri="{FF2B5EF4-FFF2-40B4-BE49-F238E27FC236}">
                  <a16:creationId xmlns:a16="http://schemas.microsoft.com/office/drawing/2014/main" id="{5A216267-C0D1-4CF3-9D7C-2509892AB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2255"/>
              <a:ext cx="136" cy="35"/>
            </a:xfrm>
            <a:custGeom>
              <a:avLst/>
              <a:gdLst>
                <a:gd name="T0" fmla="*/ 0 w 89"/>
                <a:gd name="T1" fmla="*/ 0 h 23"/>
                <a:gd name="T2" fmla="*/ 270 w 89"/>
                <a:gd name="T3" fmla="*/ 26 h 23"/>
                <a:gd name="T4" fmla="*/ 318 w 89"/>
                <a:gd name="T5" fmla="*/ 62 h 23"/>
                <a:gd name="T6" fmla="*/ 96 w 89"/>
                <a:gd name="T7" fmla="*/ 81 h 23"/>
                <a:gd name="T8" fmla="*/ 0 w 8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23">
                  <a:moveTo>
                    <a:pt x="0" y="0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18"/>
                    <a:pt x="15" y="7"/>
                    <a:pt x="27" y="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7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3" name="Group 662">
            <a:extLst>
              <a:ext uri="{FF2B5EF4-FFF2-40B4-BE49-F238E27FC236}">
                <a16:creationId xmlns:a16="http://schemas.microsoft.com/office/drawing/2014/main" id="{A216F479-5047-4D4A-B45D-297490BF88FD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2514600"/>
            <a:ext cx="2352675" cy="2765425"/>
            <a:chOff x="1818" y="1584"/>
            <a:chExt cx="1482" cy="1742"/>
          </a:xfrm>
        </p:grpSpPr>
        <p:sp>
          <p:nvSpPr>
            <p:cNvPr id="48134" name="Freeform 663">
              <a:extLst>
                <a:ext uri="{FF2B5EF4-FFF2-40B4-BE49-F238E27FC236}">
                  <a16:creationId xmlns:a16="http://schemas.microsoft.com/office/drawing/2014/main" id="{2FC3B089-BFFC-4302-BAA6-8AD884551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637"/>
              <a:ext cx="1403" cy="1161"/>
            </a:xfrm>
            <a:custGeom>
              <a:avLst/>
              <a:gdLst>
                <a:gd name="T0" fmla="*/ 3124 w 940"/>
                <a:gd name="T1" fmla="*/ 2638 h 730"/>
                <a:gd name="T2" fmla="*/ 3119 w 940"/>
                <a:gd name="T3" fmla="*/ 2608 h 730"/>
                <a:gd name="T4" fmla="*/ 3110 w 940"/>
                <a:gd name="T5" fmla="*/ 2540 h 730"/>
                <a:gd name="T6" fmla="*/ 3110 w 940"/>
                <a:gd name="T7" fmla="*/ 2540 h 730"/>
                <a:gd name="T8" fmla="*/ 3085 w 940"/>
                <a:gd name="T9" fmla="*/ 2295 h 730"/>
                <a:gd name="T10" fmla="*/ 3084 w 940"/>
                <a:gd name="T11" fmla="*/ 2236 h 730"/>
                <a:gd name="T12" fmla="*/ 3084 w 940"/>
                <a:gd name="T13" fmla="*/ 2214 h 730"/>
                <a:gd name="T14" fmla="*/ 3079 w 940"/>
                <a:gd name="T15" fmla="*/ 2188 h 730"/>
                <a:gd name="T16" fmla="*/ 3079 w 940"/>
                <a:gd name="T17" fmla="*/ 2168 h 730"/>
                <a:gd name="T18" fmla="*/ 3079 w 940"/>
                <a:gd name="T19" fmla="*/ 2147 h 730"/>
                <a:gd name="T20" fmla="*/ 3079 w 940"/>
                <a:gd name="T21" fmla="*/ 2133 h 730"/>
                <a:gd name="T22" fmla="*/ 3025 w 940"/>
                <a:gd name="T23" fmla="*/ 1411 h 730"/>
                <a:gd name="T24" fmla="*/ 2424 w 940"/>
                <a:gd name="T25" fmla="*/ 744 h 730"/>
                <a:gd name="T26" fmla="*/ 2107 w 940"/>
                <a:gd name="T27" fmla="*/ 566 h 730"/>
                <a:gd name="T28" fmla="*/ 1176 w 940"/>
                <a:gd name="T29" fmla="*/ 0 h 730"/>
                <a:gd name="T30" fmla="*/ 697 w 940"/>
                <a:gd name="T31" fmla="*/ 751 h 730"/>
                <a:gd name="T32" fmla="*/ 437 w 940"/>
                <a:gd name="T33" fmla="*/ 840 h 730"/>
                <a:gd name="T34" fmla="*/ 46 w 940"/>
                <a:gd name="T35" fmla="*/ 2120 h 730"/>
                <a:gd name="T36" fmla="*/ 46 w 940"/>
                <a:gd name="T37" fmla="*/ 2138 h 730"/>
                <a:gd name="T38" fmla="*/ 46 w 940"/>
                <a:gd name="T39" fmla="*/ 2152 h 730"/>
                <a:gd name="T40" fmla="*/ 46 w 940"/>
                <a:gd name="T41" fmla="*/ 2173 h 730"/>
                <a:gd name="T42" fmla="*/ 46 w 940"/>
                <a:gd name="T43" fmla="*/ 2193 h 730"/>
                <a:gd name="T44" fmla="*/ 42 w 940"/>
                <a:gd name="T45" fmla="*/ 2215 h 730"/>
                <a:gd name="T46" fmla="*/ 42 w 940"/>
                <a:gd name="T47" fmla="*/ 2241 h 730"/>
                <a:gd name="T48" fmla="*/ 40 w 940"/>
                <a:gd name="T49" fmla="*/ 2295 h 730"/>
                <a:gd name="T50" fmla="*/ 15 w 940"/>
                <a:gd name="T51" fmla="*/ 2540 h 730"/>
                <a:gd name="T52" fmla="*/ 15 w 940"/>
                <a:gd name="T53" fmla="*/ 2540 h 730"/>
                <a:gd name="T54" fmla="*/ 6 w 940"/>
                <a:gd name="T55" fmla="*/ 2610 h 730"/>
                <a:gd name="T56" fmla="*/ 1 w 940"/>
                <a:gd name="T57" fmla="*/ 2651 h 730"/>
                <a:gd name="T58" fmla="*/ 0 w 940"/>
                <a:gd name="T59" fmla="*/ 2677 h 730"/>
                <a:gd name="T60" fmla="*/ 569 w 940"/>
                <a:gd name="T61" fmla="*/ 2936 h 730"/>
                <a:gd name="T62" fmla="*/ 2537 w 940"/>
                <a:gd name="T63" fmla="*/ 2677 h 730"/>
                <a:gd name="T64" fmla="*/ 2557 w 940"/>
                <a:gd name="T65" fmla="*/ 2936 h 730"/>
                <a:gd name="T66" fmla="*/ 3125 w 940"/>
                <a:gd name="T67" fmla="*/ 2677 h 7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40" h="730">
                  <a:moveTo>
                    <a:pt x="939" y="659"/>
                  </a:moveTo>
                  <a:cubicBezTo>
                    <a:pt x="939" y="658"/>
                    <a:pt x="939" y="657"/>
                    <a:pt x="939" y="656"/>
                  </a:cubicBezTo>
                  <a:cubicBezTo>
                    <a:pt x="938" y="654"/>
                    <a:pt x="938" y="651"/>
                    <a:pt x="938" y="649"/>
                  </a:cubicBezTo>
                  <a:cubicBezTo>
                    <a:pt x="938" y="649"/>
                    <a:pt x="938" y="648"/>
                    <a:pt x="938" y="648"/>
                  </a:cubicBezTo>
                  <a:cubicBezTo>
                    <a:pt x="937" y="642"/>
                    <a:pt x="936" y="637"/>
                    <a:pt x="935" y="631"/>
                  </a:cubicBezTo>
                  <a:cubicBezTo>
                    <a:pt x="935" y="631"/>
                    <a:pt x="935" y="631"/>
                    <a:pt x="935" y="631"/>
                  </a:cubicBezTo>
                  <a:cubicBezTo>
                    <a:pt x="935" y="631"/>
                    <a:pt x="935" y="631"/>
                    <a:pt x="935" y="631"/>
                  </a:cubicBezTo>
                  <a:cubicBezTo>
                    <a:pt x="935" y="631"/>
                    <a:pt x="935" y="631"/>
                    <a:pt x="935" y="631"/>
                  </a:cubicBezTo>
                  <a:cubicBezTo>
                    <a:pt x="933" y="610"/>
                    <a:pt x="930" y="589"/>
                    <a:pt x="928" y="570"/>
                  </a:cubicBezTo>
                  <a:cubicBezTo>
                    <a:pt x="928" y="570"/>
                    <a:pt x="928" y="570"/>
                    <a:pt x="928" y="570"/>
                  </a:cubicBezTo>
                  <a:cubicBezTo>
                    <a:pt x="928" y="565"/>
                    <a:pt x="928" y="561"/>
                    <a:pt x="927" y="557"/>
                  </a:cubicBezTo>
                  <a:cubicBezTo>
                    <a:pt x="927" y="557"/>
                    <a:pt x="927" y="556"/>
                    <a:pt x="927" y="556"/>
                  </a:cubicBezTo>
                  <a:cubicBezTo>
                    <a:pt x="927" y="554"/>
                    <a:pt x="927" y="552"/>
                    <a:pt x="927" y="550"/>
                  </a:cubicBezTo>
                  <a:cubicBezTo>
                    <a:pt x="927" y="550"/>
                    <a:pt x="927" y="550"/>
                    <a:pt x="927" y="550"/>
                  </a:cubicBezTo>
                  <a:cubicBezTo>
                    <a:pt x="927" y="548"/>
                    <a:pt x="927" y="547"/>
                    <a:pt x="926" y="545"/>
                  </a:cubicBezTo>
                  <a:cubicBezTo>
                    <a:pt x="926" y="545"/>
                    <a:pt x="926" y="544"/>
                    <a:pt x="926" y="544"/>
                  </a:cubicBezTo>
                  <a:cubicBezTo>
                    <a:pt x="926" y="543"/>
                    <a:pt x="926" y="541"/>
                    <a:pt x="926" y="540"/>
                  </a:cubicBezTo>
                  <a:cubicBezTo>
                    <a:pt x="926" y="539"/>
                    <a:pt x="926" y="539"/>
                    <a:pt x="926" y="539"/>
                  </a:cubicBezTo>
                  <a:cubicBezTo>
                    <a:pt x="926" y="537"/>
                    <a:pt x="926" y="536"/>
                    <a:pt x="926" y="535"/>
                  </a:cubicBezTo>
                  <a:cubicBezTo>
                    <a:pt x="926" y="535"/>
                    <a:pt x="926" y="534"/>
                    <a:pt x="926" y="534"/>
                  </a:cubicBezTo>
                  <a:cubicBezTo>
                    <a:pt x="926" y="533"/>
                    <a:pt x="926" y="532"/>
                    <a:pt x="926" y="530"/>
                  </a:cubicBezTo>
                  <a:cubicBezTo>
                    <a:pt x="926" y="530"/>
                    <a:pt x="926" y="530"/>
                    <a:pt x="926" y="530"/>
                  </a:cubicBezTo>
                  <a:cubicBezTo>
                    <a:pt x="926" y="529"/>
                    <a:pt x="926" y="527"/>
                    <a:pt x="926" y="526"/>
                  </a:cubicBezTo>
                  <a:cubicBezTo>
                    <a:pt x="934" y="466"/>
                    <a:pt x="922" y="402"/>
                    <a:pt x="910" y="351"/>
                  </a:cubicBezTo>
                  <a:cubicBezTo>
                    <a:pt x="886" y="243"/>
                    <a:pt x="834" y="215"/>
                    <a:pt x="809" y="209"/>
                  </a:cubicBezTo>
                  <a:cubicBezTo>
                    <a:pt x="784" y="204"/>
                    <a:pt x="746" y="200"/>
                    <a:pt x="729" y="185"/>
                  </a:cubicBezTo>
                  <a:cubicBezTo>
                    <a:pt x="730" y="187"/>
                    <a:pt x="730" y="187"/>
                    <a:pt x="730" y="187"/>
                  </a:cubicBezTo>
                  <a:cubicBezTo>
                    <a:pt x="706" y="174"/>
                    <a:pt x="663" y="150"/>
                    <a:pt x="634" y="141"/>
                  </a:cubicBezTo>
                  <a:cubicBezTo>
                    <a:pt x="592" y="129"/>
                    <a:pt x="585" y="26"/>
                    <a:pt x="586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55" y="27"/>
                    <a:pt x="348" y="129"/>
                    <a:pt x="306" y="141"/>
                  </a:cubicBezTo>
                  <a:cubicBezTo>
                    <a:pt x="278" y="150"/>
                    <a:pt x="234" y="174"/>
                    <a:pt x="210" y="187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194" y="201"/>
                    <a:pt x="156" y="204"/>
                    <a:pt x="131" y="209"/>
                  </a:cubicBezTo>
                  <a:cubicBezTo>
                    <a:pt x="107" y="215"/>
                    <a:pt x="54" y="243"/>
                    <a:pt x="30" y="352"/>
                  </a:cubicBezTo>
                  <a:cubicBezTo>
                    <a:pt x="18" y="402"/>
                    <a:pt x="6" y="466"/>
                    <a:pt x="14" y="527"/>
                  </a:cubicBezTo>
                  <a:cubicBezTo>
                    <a:pt x="14" y="528"/>
                    <a:pt x="14" y="529"/>
                    <a:pt x="14" y="530"/>
                  </a:cubicBezTo>
                  <a:cubicBezTo>
                    <a:pt x="14" y="530"/>
                    <a:pt x="14" y="530"/>
                    <a:pt x="14" y="531"/>
                  </a:cubicBezTo>
                  <a:cubicBezTo>
                    <a:pt x="14" y="532"/>
                    <a:pt x="14" y="533"/>
                    <a:pt x="14" y="534"/>
                  </a:cubicBezTo>
                  <a:cubicBezTo>
                    <a:pt x="14" y="535"/>
                    <a:pt x="14" y="535"/>
                    <a:pt x="14" y="535"/>
                  </a:cubicBezTo>
                  <a:cubicBezTo>
                    <a:pt x="14" y="536"/>
                    <a:pt x="14" y="537"/>
                    <a:pt x="14" y="539"/>
                  </a:cubicBezTo>
                  <a:cubicBezTo>
                    <a:pt x="14" y="539"/>
                    <a:pt x="14" y="539"/>
                    <a:pt x="14" y="540"/>
                  </a:cubicBezTo>
                  <a:cubicBezTo>
                    <a:pt x="14" y="541"/>
                    <a:pt x="14" y="543"/>
                    <a:pt x="14" y="544"/>
                  </a:cubicBezTo>
                  <a:cubicBezTo>
                    <a:pt x="14" y="545"/>
                    <a:pt x="14" y="545"/>
                    <a:pt x="14" y="545"/>
                  </a:cubicBezTo>
                  <a:cubicBezTo>
                    <a:pt x="13" y="547"/>
                    <a:pt x="13" y="548"/>
                    <a:pt x="13" y="550"/>
                  </a:cubicBezTo>
                  <a:cubicBezTo>
                    <a:pt x="13" y="550"/>
                    <a:pt x="13" y="550"/>
                    <a:pt x="13" y="551"/>
                  </a:cubicBezTo>
                  <a:cubicBezTo>
                    <a:pt x="13" y="552"/>
                    <a:pt x="13" y="554"/>
                    <a:pt x="13" y="556"/>
                  </a:cubicBezTo>
                  <a:cubicBezTo>
                    <a:pt x="13" y="557"/>
                    <a:pt x="13" y="557"/>
                    <a:pt x="13" y="557"/>
                  </a:cubicBezTo>
                  <a:cubicBezTo>
                    <a:pt x="12" y="561"/>
                    <a:pt x="12" y="565"/>
                    <a:pt x="12" y="570"/>
                  </a:cubicBezTo>
                  <a:cubicBezTo>
                    <a:pt x="12" y="570"/>
                    <a:pt x="12" y="570"/>
                    <a:pt x="12" y="570"/>
                  </a:cubicBezTo>
                  <a:cubicBezTo>
                    <a:pt x="10" y="589"/>
                    <a:pt x="7" y="610"/>
                    <a:pt x="5" y="631"/>
                  </a:cubicBezTo>
                  <a:cubicBezTo>
                    <a:pt x="5" y="631"/>
                    <a:pt x="5" y="631"/>
                    <a:pt x="5" y="631"/>
                  </a:cubicBezTo>
                  <a:cubicBezTo>
                    <a:pt x="5" y="631"/>
                    <a:pt x="5" y="631"/>
                    <a:pt x="5" y="631"/>
                  </a:cubicBezTo>
                  <a:cubicBezTo>
                    <a:pt x="5" y="631"/>
                    <a:pt x="5" y="631"/>
                    <a:pt x="5" y="631"/>
                  </a:cubicBezTo>
                  <a:cubicBezTo>
                    <a:pt x="4" y="637"/>
                    <a:pt x="3" y="643"/>
                    <a:pt x="2" y="648"/>
                  </a:cubicBezTo>
                  <a:cubicBezTo>
                    <a:pt x="2" y="649"/>
                    <a:pt x="2" y="649"/>
                    <a:pt x="2" y="649"/>
                  </a:cubicBezTo>
                  <a:cubicBezTo>
                    <a:pt x="2" y="651"/>
                    <a:pt x="2" y="654"/>
                    <a:pt x="1" y="656"/>
                  </a:cubicBezTo>
                  <a:cubicBezTo>
                    <a:pt x="1" y="657"/>
                    <a:pt x="1" y="658"/>
                    <a:pt x="1" y="659"/>
                  </a:cubicBezTo>
                  <a:cubicBezTo>
                    <a:pt x="1" y="661"/>
                    <a:pt x="0" y="663"/>
                    <a:pt x="0" y="665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24" y="684"/>
                    <a:pt x="91" y="707"/>
                    <a:pt x="171" y="730"/>
                  </a:cubicBezTo>
                  <a:cubicBezTo>
                    <a:pt x="171" y="730"/>
                    <a:pt x="171" y="730"/>
                    <a:pt x="171" y="730"/>
                  </a:cubicBezTo>
                  <a:cubicBezTo>
                    <a:pt x="171" y="730"/>
                    <a:pt x="174" y="699"/>
                    <a:pt x="177" y="665"/>
                  </a:cubicBezTo>
                  <a:cubicBezTo>
                    <a:pt x="763" y="665"/>
                    <a:pt x="763" y="665"/>
                    <a:pt x="763" y="665"/>
                  </a:cubicBezTo>
                  <a:cubicBezTo>
                    <a:pt x="766" y="699"/>
                    <a:pt x="769" y="730"/>
                    <a:pt x="769" y="730"/>
                  </a:cubicBezTo>
                  <a:cubicBezTo>
                    <a:pt x="769" y="730"/>
                    <a:pt x="769" y="730"/>
                    <a:pt x="769" y="730"/>
                  </a:cubicBezTo>
                  <a:cubicBezTo>
                    <a:pt x="853" y="719"/>
                    <a:pt x="917" y="695"/>
                    <a:pt x="940" y="665"/>
                  </a:cubicBezTo>
                  <a:cubicBezTo>
                    <a:pt x="940" y="665"/>
                    <a:pt x="940" y="665"/>
                    <a:pt x="940" y="665"/>
                  </a:cubicBezTo>
                  <a:cubicBezTo>
                    <a:pt x="940" y="663"/>
                    <a:pt x="939" y="661"/>
                    <a:pt x="939" y="659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Freeform 664">
              <a:extLst>
                <a:ext uri="{FF2B5EF4-FFF2-40B4-BE49-F238E27FC236}">
                  <a16:creationId xmlns:a16="http://schemas.microsoft.com/office/drawing/2014/main" id="{A09AC402-82C5-414F-A2F9-55877FF1C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584"/>
              <a:ext cx="373" cy="199"/>
            </a:xfrm>
            <a:custGeom>
              <a:avLst/>
              <a:gdLst>
                <a:gd name="T0" fmla="*/ 0 w 250"/>
                <a:gd name="T1" fmla="*/ 0 h 125"/>
                <a:gd name="T2" fmla="*/ 27 w 250"/>
                <a:gd name="T3" fmla="*/ 121 h 125"/>
                <a:gd name="T4" fmla="*/ 209 w 250"/>
                <a:gd name="T5" fmla="*/ 390 h 125"/>
                <a:gd name="T6" fmla="*/ 416 w 250"/>
                <a:gd name="T7" fmla="*/ 505 h 125"/>
                <a:gd name="T8" fmla="*/ 619 w 250"/>
                <a:gd name="T9" fmla="*/ 390 h 125"/>
                <a:gd name="T10" fmla="*/ 804 w 250"/>
                <a:gd name="T11" fmla="*/ 121 h 125"/>
                <a:gd name="T12" fmla="*/ 831 w 250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25">
                  <a:moveTo>
                    <a:pt x="0" y="0"/>
                  </a:moveTo>
                  <a:cubicBezTo>
                    <a:pt x="2" y="12"/>
                    <a:pt x="4" y="24"/>
                    <a:pt x="8" y="30"/>
                  </a:cubicBezTo>
                  <a:cubicBezTo>
                    <a:pt x="15" y="44"/>
                    <a:pt x="44" y="82"/>
                    <a:pt x="63" y="97"/>
                  </a:cubicBezTo>
                  <a:cubicBezTo>
                    <a:pt x="81" y="110"/>
                    <a:pt x="92" y="124"/>
                    <a:pt x="125" y="125"/>
                  </a:cubicBezTo>
                  <a:cubicBezTo>
                    <a:pt x="157" y="124"/>
                    <a:pt x="169" y="110"/>
                    <a:pt x="186" y="97"/>
                  </a:cubicBezTo>
                  <a:cubicBezTo>
                    <a:pt x="206" y="82"/>
                    <a:pt x="236" y="47"/>
                    <a:pt x="242" y="30"/>
                  </a:cubicBezTo>
                  <a:cubicBezTo>
                    <a:pt x="245" y="23"/>
                    <a:pt x="248" y="12"/>
                    <a:pt x="250" y="0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Freeform 665">
              <a:extLst>
                <a:ext uri="{FF2B5EF4-FFF2-40B4-BE49-F238E27FC236}">
                  <a16:creationId xmlns:a16="http://schemas.microsoft.com/office/drawing/2014/main" id="{4D641DC8-C70D-4873-BCDA-E4C43A9B9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620"/>
              <a:ext cx="1009" cy="522"/>
            </a:xfrm>
            <a:custGeom>
              <a:avLst/>
              <a:gdLst>
                <a:gd name="T0" fmla="*/ 2248 w 676"/>
                <a:gd name="T1" fmla="*/ 129 h 328"/>
                <a:gd name="T2" fmla="*/ 2242 w 676"/>
                <a:gd name="T3" fmla="*/ 673 h 328"/>
                <a:gd name="T4" fmla="*/ 2220 w 676"/>
                <a:gd name="T5" fmla="*/ 1178 h 328"/>
                <a:gd name="T6" fmla="*/ 1005 w 676"/>
                <a:gd name="T7" fmla="*/ 1323 h 328"/>
                <a:gd name="T8" fmla="*/ 13 w 676"/>
                <a:gd name="T9" fmla="*/ 976 h 328"/>
                <a:gd name="T10" fmla="*/ 148 w 676"/>
                <a:gd name="T11" fmla="*/ 0 h 3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6" h="328">
                  <a:moveTo>
                    <a:pt x="676" y="32"/>
                  </a:moveTo>
                  <a:cubicBezTo>
                    <a:pt x="676" y="32"/>
                    <a:pt x="675" y="126"/>
                    <a:pt x="674" y="167"/>
                  </a:cubicBezTo>
                  <a:cubicBezTo>
                    <a:pt x="673" y="208"/>
                    <a:pt x="667" y="292"/>
                    <a:pt x="667" y="292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02" y="328"/>
                    <a:pt x="0" y="242"/>
                    <a:pt x="4" y="242"/>
                  </a:cubicBezTo>
                  <a:cubicBezTo>
                    <a:pt x="8" y="242"/>
                    <a:pt x="44" y="0"/>
                    <a:pt x="44" y="0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666">
              <a:extLst>
                <a:ext uri="{FF2B5EF4-FFF2-40B4-BE49-F238E27FC236}">
                  <a16:creationId xmlns:a16="http://schemas.microsoft.com/office/drawing/2014/main" id="{1779AA09-186A-4508-A67E-134E7E56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637"/>
              <a:ext cx="530" cy="1058"/>
            </a:xfrm>
            <a:custGeom>
              <a:avLst/>
              <a:gdLst>
                <a:gd name="T0" fmla="*/ 1179 w 355"/>
                <a:gd name="T1" fmla="*/ 0 h 665"/>
                <a:gd name="T2" fmla="*/ 1018 w 355"/>
                <a:gd name="T3" fmla="*/ 566 h 665"/>
                <a:gd name="T4" fmla="*/ 652 w 355"/>
                <a:gd name="T5" fmla="*/ 783 h 665"/>
                <a:gd name="T6" fmla="*/ 437 w 355"/>
                <a:gd name="T7" fmla="*/ 843 h 665"/>
                <a:gd name="T8" fmla="*/ 100 w 355"/>
                <a:gd name="T9" fmla="*/ 1418 h 665"/>
                <a:gd name="T10" fmla="*/ 46 w 355"/>
                <a:gd name="T11" fmla="*/ 2121 h 665"/>
                <a:gd name="T12" fmla="*/ 0 w 355"/>
                <a:gd name="T13" fmla="*/ 2678 h 6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665">
                  <a:moveTo>
                    <a:pt x="354" y="0"/>
                  </a:moveTo>
                  <a:cubicBezTo>
                    <a:pt x="355" y="27"/>
                    <a:pt x="348" y="129"/>
                    <a:pt x="306" y="141"/>
                  </a:cubicBezTo>
                  <a:cubicBezTo>
                    <a:pt x="269" y="153"/>
                    <a:pt x="208" y="189"/>
                    <a:pt x="196" y="194"/>
                  </a:cubicBezTo>
                  <a:cubicBezTo>
                    <a:pt x="177" y="202"/>
                    <a:pt x="150" y="205"/>
                    <a:pt x="131" y="209"/>
                  </a:cubicBezTo>
                  <a:cubicBezTo>
                    <a:pt x="107" y="215"/>
                    <a:pt x="54" y="243"/>
                    <a:pt x="30" y="352"/>
                  </a:cubicBezTo>
                  <a:cubicBezTo>
                    <a:pt x="18" y="402"/>
                    <a:pt x="6" y="466"/>
                    <a:pt x="14" y="527"/>
                  </a:cubicBezTo>
                  <a:cubicBezTo>
                    <a:pt x="15" y="550"/>
                    <a:pt x="7" y="617"/>
                    <a:pt x="0" y="66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667">
              <a:extLst>
                <a:ext uri="{FF2B5EF4-FFF2-40B4-BE49-F238E27FC236}">
                  <a16:creationId xmlns:a16="http://schemas.microsoft.com/office/drawing/2014/main" id="{4A0571AC-69CE-4875-9907-929C18547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427"/>
              <a:ext cx="240" cy="377"/>
            </a:xfrm>
            <a:custGeom>
              <a:avLst/>
              <a:gdLst>
                <a:gd name="T0" fmla="*/ 380 w 161"/>
                <a:gd name="T1" fmla="*/ 771 h 237"/>
                <a:gd name="T2" fmla="*/ 0 w 161"/>
                <a:gd name="T3" fmla="*/ 703 h 237"/>
                <a:gd name="T4" fmla="*/ 493 w 161"/>
                <a:gd name="T5" fmla="*/ 900 h 237"/>
                <a:gd name="T6" fmla="*/ 499 w 161"/>
                <a:gd name="T7" fmla="*/ 0 h 237"/>
                <a:gd name="T8" fmla="*/ 380 w 161"/>
                <a:gd name="T9" fmla="*/ 77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237">
                  <a:moveTo>
                    <a:pt x="115" y="192"/>
                  </a:moveTo>
                  <a:cubicBezTo>
                    <a:pt x="94" y="212"/>
                    <a:pt x="37" y="184"/>
                    <a:pt x="0" y="175"/>
                  </a:cubicBezTo>
                  <a:cubicBezTo>
                    <a:pt x="14" y="184"/>
                    <a:pt x="145" y="237"/>
                    <a:pt x="149" y="224"/>
                  </a:cubicBezTo>
                  <a:cubicBezTo>
                    <a:pt x="153" y="210"/>
                    <a:pt x="161" y="49"/>
                    <a:pt x="151" y="0"/>
                  </a:cubicBezTo>
                  <a:cubicBezTo>
                    <a:pt x="152" y="39"/>
                    <a:pt x="136" y="170"/>
                    <a:pt x="115" y="192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668">
              <a:extLst>
                <a:ext uri="{FF2B5EF4-FFF2-40B4-BE49-F238E27FC236}">
                  <a16:creationId xmlns:a16="http://schemas.microsoft.com/office/drawing/2014/main" id="{EF610C6A-2591-4C1B-94B1-C6A60A35C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93"/>
              <a:ext cx="181" cy="536"/>
            </a:xfrm>
            <a:custGeom>
              <a:avLst/>
              <a:gdLst>
                <a:gd name="T0" fmla="*/ 0 w 121"/>
                <a:gd name="T1" fmla="*/ 0 h 337"/>
                <a:gd name="T2" fmla="*/ 317 w 121"/>
                <a:gd name="T3" fmla="*/ 449 h 337"/>
                <a:gd name="T4" fmla="*/ 398 w 121"/>
                <a:gd name="T5" fmla="*/ 1091 h 337"/>
                <a:gd name="T6" fmla="*/ 396 w 121"/>
                <a:gd name="T7" fmla="*/ 1357 h 337"/>
                <a:gd name="T8" fmla="*/ 308 w 121"/>
                <a:gd name="T9" fmla="*/ 749 h 337"/>
                <a:gd name="T10" fmla="*/ 0 w 121"/>
                <a:gd name="T11" fmla="*/ 0 h 3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337">
                  <a:moveTo>
                    <a:pt x="0" y="0"/>
                  </a:moveTo>
                  <a:cubicBezTo>
                    <a:pt x="30" y="0"/>
                    <a:pt x="75" y="37"/>
                    <a:pt x="95" y="111"/>
                  </a:cubicBezTo>
                  <a:cubicBezTo>
                    <a:pt x="116" y="184"/>
                    <a:pt x="118" y="245"/>
                    <a:pt x="119" y="271"/>
                  </a:cubicBezTo>
                  <a:cubicBezTo>
                    <a:pt x="121" y="298"/>
                    <a:pt x="113" y="318"/>
                    <a:pt x="118" y="337"/>
                  </a:cubicBezTo>
                  <a:cubicBezTo>
                    <a:pt x="111" y="310"/>
                    <a:pt x="102" y="218"/>
                    <a:pt x="92" y="186"/>
                  </a:cubicBezTo>
                  <a:cubicBezTo>
                    <a:pt x="83" y="154"/>
                    <a:pt x="67" y="12"/>
                    <a:pt x="0" y="0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669">
              <a:extLst>
                <a:ext uri="{FF2B5EF4-FFF2-40B4-BE49-F238E27FC236}">
                  <a16:creationId xmlns:a16="http://schemas.microsoft.com/office/drawing/2014/main" id="{2C908184-A351-440E-9161-274EDC33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400"/>
              <a:ext cx="14" cy="398"/>
            </a:xfrm>
            <a:custGeom>
              <a:avLst/>
              <a:gdLst>
                <a:gd name="T0" fmla="*/ 20 w 10"/>
                <a:gd name="T1" fmla="*/ 0 h 250"/>
                <a:gd name="T2" fmla="*/ 1 w 10"/>
                <a:gd name="T3" fmla="*/ 532 h 250"/>
                <a:gd name="T4" fmla="*/ 28 w 10"/>
                <a:gd name="T5" fmla="*/ 1009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50">
                  <a:moveTo>
                    <a:pt x="7" y="0"/>
                  </a:moveTo>
                  <a:cubicBezTo>
                    <a:pt x="3" y="7"/>
                    <a:pt x="0" y="74"/>
                    <a:pt x="1" y="132"/>
                  </a:cubicBezTo>
                  <a:cubicBezTo>
                    <a:pt x="3" y="180"/>
                    <a:pt x="10" y="250"/>
                    <a:pt x="10" y="25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Freeform 670">
              <a:extLst>
                <a:ext uri="{FF2B5EF4-FFF2-40B4-BE49-F238E27FC236}">
                  <a16:creationId xmlns:a16="http://schemas.microsoft.com/office/drawing/2014/main" id="{4E34351E-B9C3-4D59-B145-8BE62820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637"/>
              <a:ext cx="530" cy="1058"/>
            </a:xfrm>
            <a:custGeom>
              <a:avLst/>
              <a:gdLst>
                <a:gd name="T0" fmla="*/ 1 w 355"/>
                <a:gd name="T1" fmla="*/ 0 h 665"/>
                <a:gd name="T2" fmla="*/ 163 w 355"/>
                <a:gd name="T3" fmla="*/ 566 h 665"/>
                <a:gd name="T4" fmla="*/ 529 w 355"/>
                <a:gd name="T5" fmla="*/ 783 h 665"/>
                <a:gd name="T6" fmla="*/ 745 w 355"/>
                <a:gd name="T7" fmla="*/ 843 h 665"/>
                <a:gd name="T8" fmla="*/ 1081 w 355"/>
                <a:gd name="T9" fmla="*/ 1413 h 665"/>
                <a:gd name="T10" fmla="*/ 1135 w 355"/>
                <a:gd name="T11" fmla="*/ 2119 h 665"/>
                <a:gd name="T12" fmla="*/ 1181 w 355"/>
                <a:gd name="T13" fmla="*/ 2678 h 6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665">
                  <a:moveTo>
                    <a:pt x="1" y="0"/>
                  </a:moveTo>
                  <a:cubicBezTo>
                    <a:pt x="0" y="26"/>
                    <a:pt x="7" y="129"/>
                    <a:pt x="49" y="141"/>
                  </a:cubicBezTo>
                  <a:cubicBezTo>
                    <a:pt x="86" y="152"/>
                    <a:pt x="147" y="189"/>
                    <a:pt x="159" y="194"/>
                  </a:cubicBezTo>
                  <a:cubicBezTo>
                    <a:pt x="178" y="202"/>
                    <a:pt x="205" y="205"/>
                    <a:pt x="224" y="209"/>
                  </a:cubicBezTo>
                  <a:cubicBezTo>
                    <a:pt x="249" y="215"/>
                    <a:pt x="301" y="243"/>
                    <a:pt x="325" y="351"/>
                  </a:cubicBezTo>
                  <a:cubicBezTo>
                    <a:pt x="337" y="402"/>
                    <a:pt x="349" y="466"/>
                    <a:pt x="341" y="526"/>
                  </a:cubicBezTo>
                  <a:cubicBezTo>
                    <a:pt x="340" y="550"/>
                    <a:pt x="348" y="617"/>
                    <a:pt x="355" y="66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671">
              <a:extLst>
                <a:ext uri="{FF2B5EF4-FFF2-40B4-BE49-F238E27FC236}">
                  <a16:creationId xmlns:a16="http://schemas.microsoft.com/office/drawing/2014/main" id="{772DD759-AD4A-47B4-80DF-4F11CBF39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365"/>
              <a:ext cx="55" cy="69"/>
            </a:xfrm>
            <a:custGeom>
              <a:avLst/>
              <a:gdLst>
                <a:gd name="T0" fmla="*/ 122 w 37"/>
                <a:gd name="T1" fmla="*/ 5 h 43"/>
                <a:gd name="T2" fmla="*/ 0 w 37"/>
                <a:gd name="T3" fmla="*/ 178 h 43"/>
                <a:gd name="T4" fmla="*/ 0 w 37"/>
                <a:gd name="T5" fmla="*/ 178 h 43"/>
                <a:gd name="T6" fmla="*/ 113 w 37"/>
                <a:gd name="T7" fmla="*/ 0 h 43"/>
                <a:gd name="T8" fmla="*/ 122 w 37"/>
                <a:gd name="T9" fmla="*/ 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3">
                  <a:moveTo>
                    <a:pt x="37" y="1"/>
                  </a:moveTo>
                  <a:cubicBezTo>
                    <a:pt x="28" y="21"/>
                    <a:pt x="15" y="3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4" y="34"/>
                    <a:pt x="25" y="19"/>
                    <a:pt x="34" y="0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672">
              <a:extLst>
                <a:ext uri="{FF2B5EF4-FFF2-40B4-BE49-F238E27FC236}">
                  <a16:creationId xmlns:a16="http://schemas.microsoft.com/office/drawing/2014/main" id="{788728BF-4265-491E-8A57-700139CA6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743"/>
              <a:ext cx="149" cy="155"/>
            </a:xfrm>
            <a:custGeom>
              <a:avLst/>
              <a:gdLst>
                <a:gd name="T0" fmla="*/ 325 w 100"/>
                <a:gd name="T1" fmla="*/ 0 h 97"/>
                <a:gd name="T2" fmla="*/ 224 w 100"/>
                <a:gd name="T3" fmla="*/ 315 h 97"/>
                <a:gd name="T4" fmla="*/ 133 w 100"/>
                <a:gd name="T5" fmla="*/ 334 h 97"/>
                <a:gd name="T6" fmla="*/ 0 w 100"/>
                <a:gd name="T7" fmla="*/ 396 h 97"/>
                <a:gd name="T8" fmla="*/ 264 w 100"/>
                <a:gd name="T9" fmla="*/ 340 h 97"/>
                <a:gd name="T10" fmla="*/ 331 w 100"/>
                <a:gd name="T11" fmla="*/ 69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97">
                  <a:moveTo>
                    <a:pt x="98" y="0"/>
                  </a:moveTo>
                  <a:cubicBezTo>
                    <a:pt x="93" y="24"/>
                    <a:pt x="88" y="61"/>
                    <a:pt x="68" y="77"/>
                  </a:cubicBezTo>
                  <a:cubicBezTo>
                    <a:pt x="59" y="83"/>
                    <a:pt x="50" y="80"/>
                    <a:pt x="40" y="82"/>
                  </a:cubicBezTo>
                  <a:cubicBezTo>
                    <a:pt x="27" y="86"/>
                    <a:pt x="12" y="91"/>
                    <a:pt x="0" y="97"/>
                  </a:cubicBezTo>
                  <a:cubicBezTo>
                    <a:pt x="22" y="92"/>
                    <a:pt x="60" y="95"/>
                    <a:pt x="80" y="83"/>
                  </a:cubicBezTo>
                  <a:cubicBezTo>
                    <a:pt x="100" y="70"/>
                    <a:pt x="96" y="38"/>
                    <a:pt x="10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673">
              <a:extLst>
                <a:ext uri="{FF2B5EF4-FFF2-40B4-BE49-F238E27FC236}">
                  <a16:creationId xmlns:a16="http://schemas.microsoft.com/office/drawing/2014/main" id="{0E9FFE52-95C0-4908-B871-2D4E86CF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584"/>
              <a:ext cx="373" cy="199"/>
            </a:xfrm>
            <a:custGeom>
              <a:avLst/>
              <a:gdLst>
                <a:gd name="T0" fmla="*/ 0 w 250"/>
                <a:gd name="T1" fmla="*/ 0 h 125"/>
                <a:gd name="T2" fmla="*/ 27 w 250"/>
                <a:gd name="T3" fmla="*/ 121 h 125"/>
                <a:gd name="T4" fmla="*/ 209 w 250"/>
                <a:gd name="T5" fmla="*/ 390 h 125"/>
                <a:gd name="T6" fmla="*/ 416 w 250"/>
                <a:gd name="T7" fmla="*/ 505 h 125"/>
                <a:gd name="T8" fmla="*/ 619 w 250"/>
                <a:gd name="T9" fmla="*/ 390 h 125"/>
                <a:gd name="T10" fmla="*/ 804 w 250"/>
                <a:gd name="T11" fmla="*/ 121 h 125"/>
                <a:gd name="T12" fmla="*/ 831 w 250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25">
                  <a:moveTo>
                    <a:pt x="0" y="0"/>
                  </a:moveTo>
                  <a:cubicBezTo>
                    <a:pt x="2" y="12"/>
                    <a:pt x="4" y="24"/>
                    <a:pt x="8" y="30"/>
                  </a:cubicBezTo>
                  <a:cubicBezTo>
                    <a:pt x="15" y="44"/>
                    <a:pt x="44" y="82"/>
                    <a:pt x="63" y="97"/>
                  </a:cubicBezTo>
                  <a:cubicBezTo>
                    <a:pt x="81" y="110"/>
                    <a:pt x="92" y="124"/>
                    <a:pt x="125" y="125"/>
                  </a:cubicBezTo>
                  <a:cubicBezTo>
                    <a:pt x="157" y="124"/>
                    <a:pt x="169" y="110"/>
                    <a:pt x="186" y="97"/>
                  </a:cubicBezTo>
                  <a:cubicBezTo>
                    <a:pt x="206" y="82"/>
                    <a:pt x="236" y="47"/>
                    <a:pt x="242" y="30"/>
                  </a:cubicBezTo>
                  <a:cubicBezTo>
                    <a:pt x="245" y="23"/>
                    <a:pt x="248" y="12"/>
                    <a:pt x="25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Freeform 674">
              <a:extLst>
                <a:ext uri="{FF2B5EF4-FFF2-40B4-BE49-F238E27FC236}">
                  <a16:creationId xmlns:a16="http://schemas.microsoft.com/office/drawing/2014/main" id="{9F650602-7276-4221-9D74-071C87D5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597"/>
              <a:ext cx="114" cy="154"/>
            </a:xfrm>
            <a:custGeom>
              <a:avLst/>
              <a:gdLst>
                <a:gd name="T0" fmla="*/ 257 w 76"/>
                <a:gd name="T1" fmla="*/ 387 h 97"/>
                <a:gd name="T2" fmla="*/ 86 w 76"/>
                <a:gd name="T3" fmla="*/ 189 h 97"/>
                <a:gd name="T4" fmla="*/ 0 w 76"/>
                <a:gd name="T5" fmla="*/ 0 h 97"/>
                <a:gd name="T6" fmla="*/ 257 w 76"/>
                <a:gd name="T7" fmla="*/ 387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97">
                  <a:moveTo>
                    <a:pt x="76" y="97"/>
                  </a:moveTo>
                  <a:cubicBezTo>
                    <a:pt x="76" y="97"/>
                    <a:pt x="50" y="79"/>
                    <a:pt x="25" y="47"/>
                  </a:cubicBezTo>
                  <a:cubicBezTo>
                    <a:pt x="11" y="29"/>
                    <a:pt x="3" y="14"/>
                    <a:pt x="0" y="0"/>
                  </a:cubicBezTo>
                  <a:cubicBezTo>
                    <a:pt x="11" y="21"/>
                    <a:pt x="37" y="55"/>
                    <a:pt x="76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Freeform 675">
              <a:extLst>
                <a:ext uri="{FF2B5EF4-FFF2-40B4-BE49-F238E27FC236}">
                  <a16:creationId xmlns:a16="http://schemas.microsoft.com/office/drawing/2014/main" id="{994D6DE6-B61B-47D5-8765-5D3F75F2D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672"/>
              <a:ext cx="207" cy="205"/>
            </a:xfrm>
            <a:custGeom>
              <a:avLst/>
              <a:gdLst>
                <a:gd name="T0" fmla="*/ 0 w 139"/>
                <a:gd name="T1" fmla="*/ 278 h 129"/>
                <a:gd name="T2" fmla="*/ 244 w 139"/>
                <a:gd name="T3" fmla="*/ 0 h 129"/>
                <a:gd name="T4" fmla="*/ 307 w 139"/>
                <a:gd name="T5" fmla="*/ 416 h 129"/>
                <a:gd name="T6" fmla="*/ 459 w 139"/>
                <a:gd name="T7" fmla="*/ 518 h 129"/>
                <a:gd name="T8" fmla="*/ 191 w 139"/>
                <a:gd name="T9" fmla="*/ 305 h 129"/>
                <a:gd name="T10" fmla="*/ 0 w 139"/>
                <a:gd name="T11" fmla="*/ 278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29">
                  <a:moveTo>
                    <a:pt x="0" y="69"/>
                  </a:moveTo>
                  <a:cubicBezTo>
                    <a:pt x="23" y="56"/>
                    <a:pt x="62" y="21"/>
                    <a:pt x="74" y="0"/>
                  </a:cubicBezTo>
                  <a:cubicBezTo>
                    <a:pt x="66" y="30"/>
                    <a:pt x="79" y="84"/>
                    <a:pt x="93" y="104"/>
                  </a:cubicBezTo>
                  <a:cubicBezTo>
                    <a:pt x="108" y="125"/>
                    <a:pt x="139" y="129"/>
                    <a:pt x="139" y="129"/>
                  </a:cubicBezTo>
                  <a:cubicBezTo>
                    <a:pt x="105" y="129"/>
                    <a:pt x="63" y="95"/>
                    <a:pt x="58" y="76"/>
                  </a:cubicBezTo>
                  <a:cubicBezTo>
                    <a:pt x="53" y="56"/>
                    <a:pt x="46" y="45"/>
                    <a:pt x="0" y="69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676">
              <a:extLst>
                <a:ext uri="{FF2B5EF4-FFF2-40B4-BE49-F238E27FC236}">
                  <a16:creationId xmlns:a16="http://schemas.microsoft.com/office/drawing/2014/main" id="{2F42C2D7-324E-4CCC-BCF1-B2041D356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400"/>
              <a:ext cx="15" cy="398"/>
            </a:xfrm>
            <a:custGeom>
              <a:avLst/>
              <a:gdLst>
                <a:gd name="T0" fmla="*/ 12 w 10"/>
                <a:gd name="T1" fmla="*/ 0 h 250"/>
                <a:gd name="T2" fmla="*/ 32 w 10"/>
                <a:gd name="T3" fmla="*/ 532 h 250"/>
                <a:gd name="T4" fmla="*/ 0 w 10"/>
                <a:gd name="T5" fmla="*/ 1009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50">
                  <a:moveTo>
                    <a:pt x="3" y="0"/>
                  </a:moveTo>
                  <a:cubicBezTo>
                    <a:pt x="7" y="7"/>
                    <a:pt x="10" y="74"/>
                    <a:pt x="9" y="132"/>
                  </a:cubicBezTo>
                  <a:cubicBezTo>
                    <a:pt x="7" y="180"/>
                    <a:pt x="0" y="250"/>
                    <a:pt x="0" y="25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677">
              <a:extLst>
                <a:ext uri="{FF2B5EF4-FFF2-40B4-BE49-F238E27FC236}">
                  <a16:creationId xmlns:a16="http://schemas.microsoft.com/office/drawing/2014/main" id="{75F8C4ED-DBA4-448B-BE92-C3EF25B89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365"/>
              <a:ext cx="55" cy="69"/>
            </a:xfrm>
            <a:custGeom>
              <a:avLst/>
              <a:gdLst>
                <a:gd name="T0" fmla="*/ 0 w 37"/>
                <a:gd name="T1" fmla="*/ 8 h 43"/>
                <a:gd name="T2" fmla="*/ 122 w 37"/>
                <a:gd name="T3" fmla="*/ 178 h 43"/>
                <a:gd name="T4" fmla="*/ 122 w 37"/>
                <a:gd name="T5" fmla="*/ 178 h 43"/>
                <a:gd name="T6" fmla="*/ 9 w 37"/>
                <a:gd name="T7" fmla="*/ 0 h 43"/>
                <a:gd name="T8" fmla="*/ 0 w 37"/>
                <a:gd name="T9" fmla="*/ 8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3">
                  <a:moveTo>
                    <a:pt x="0" y="2"/>
                  </a:moveTo>
                  <a:cubicBezTo>
                    <a:pt x="9" y="21"/>
                    <a:pt x="22" y="34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23" y="34"/>
                    <a:pt x="12" y="19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678">
              <a:extLst>
                <a:ext uri="{FF2B5EF4-FFF2-40B4-BE49-F238E27FC236}">
                  <a16:creationId xmlns:a16="http://schemas.microsoft.com/office/drawing/2014/main" id="{EF08A544-AC38-48A2-AC52-07E78AA22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993"/>
              <a:ext cx="181" cy="536"/>
            </a:xfrm>
            <a:custGeom>
              <a:avLst/>
              <a:gdLst>
                <a:gd name="T0" fmla="*/ 405 w 121"/>
                <a:gd name="T1" fmla="*/ 0 h 337"/>
                <a:gd name="T2" fmla="*/ 87 w 121"/>
                <a:gd name="T3" fmla="*/ 449 h 337"/>
                <a:gd name="T4" fmla="*/ 6 w 121"/>
                <a:gd name="T5" fmla="*/ 1096 h 337"/>
                <a:gd name="T6" fmla="*/ 9 w 121"/>
                <a:gd name="T7" fmla="*/ 1357 h 337"/>
                <a:gd name="T8" fmla="*/ 96 w 121"/>
                <a:gd name="T9" fmla="*/ 749 h 337"/>
                <a:gd name="T10" fmla="*/ 405 w 121"/>
                <a:gd name="T11" fmla="*/ 0 h 3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337">
                  <a:moveTo>
                    <a:pt x="121" y="0"/>
                  </a:moveTo>
                  <a:cubicBezTo>
                    <a:pt x="91" y="0"/>
                    <a:pt x="46" y="37"/>
                    <a:pt x="26" y="111"/>
                  </a:cubicBezTo>
                  <a:cubicBezTo>
                    <a:pt x="5" y="185"/>
                    <a:pt x="3" y="245"/>
                    <a:pt x="2" y="272"/>
                  </a:cubicBezTo>
                  <a:cubicBezTo>
                    <a:pt x="0" y="298"/>
                    <a:pt x="8" y="318"/>
                    <a:pt x="3" y="337"/>
                  </a:cubicBezTo>
                  <a:cubicBezTo>
                    <a:pt x="10" y="310"/>
                    <a:pt x="19" y="218"/>
                    <a:pt x="29" y="186"/>
                  </a:cubicBezTo>
                  <a:cubicBezTo>
                    <a:pt x="39" y="154"/>
                    <a:pt x="54" y="12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679">
              <a:extLst>
                <a:ext uri="{FF2B5EF4-FFF2-40B4-BE49-F238E27FC236}">
                  <a16:creationId xmlns:a16="http://schemas.microsoft.com/office/drawing/2014/main" id="{B493FCCB-919F-4C62-BE73-A31EF4086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431"/>
              <a:ext cx="32" cy="337"/>
            </a:xfrm>
            <a:custGeom>
              <a:avLst/>
              <a:gdLst>
                <a:gd name="T0" fmla="*/ 41 w 21"/>
                <a:gd name="T1" fmla="*/ 852 h 212"/>
                <a:gd name="T2" fmla="*/ 32 w 21"/>
                <a:gd name="T3" fmla="*/ 0 h 212"/>
                <a:gd name="T4" fmla="*/ 41 w 21"/>
                <a:gd name="T5" fmla="*/ 852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2">
                  <a:moveTo>
                    <a:pt x="12" y="212"/>
                  </a:moveTo>
                  <a:cubicBezTo>
                    <a:pt x="0" y="189"/>
                    <a:pt x="2" y="44"/>
                    <a:pt x="9" y="0"/>
                  </a:cubicBezTo>
                  <a:cubicBezTo>
                    <a:pt x="18" y="33"/>
                    <a:pt x="21" y="188"/>
                    <a:pt x="12" y="2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680">
              <a:extLst>
                <a:ext uri="{FF2B5EF4-FFF2-40B4-BE49-F238E27FC236}">
                  <a16:creationId xmlns:a16="http://schemas.microsoft.com/office/drawing/2014/main" id="{3B577570-A3C1-4CB6-A5C3-1704FA477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878"/>
              <a:ext cx="173" cy="726"/>
            </a:xfrm>
            <a:custGeom>
              <a:avLst/>
              <a:gdLst>
                <a:gd name="T0" fmla="*/ 356 w 116"/>
                <a:gd name="T1" fmla="*/ 0 h 456"/>
                <a:gd name="T2" fmla="*/ 379 w 116"/>
                <a:gd name="T3" fmla="*/ 158 h 456"/>
                <a:gd name="T4" fmla="*/ 109 w 116"/>
                <a:gd name="T5" fmla="*/ 1589 h 456"/>
                <a:gd name="T6" fmla="*/ 55 w 116"/>
                <a:gd name="T7" fmla="*/ 1805 h 456"/>
                <a:gd name="T8" fmla="*/ 0 w 116"/>
                <a:gd name="T9" fmla="*/ 1670 h 4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456">
                  <a:moveTo>
                    <a:pt x="107" y="0"/>
                  </a:moveTo>
                  <a:cubicBezTo>
                    <a:pt x="116" y="6"/>
                    <a:pt x="116" y="26"/>
                    <a:pt x="114" y="39"/>
                  </a:cubicBezTo>
                  <a:cubicBezTo>
                    <a:pt x="113" y="51"/>
                    <a:pt x="49" y="333"/>
                    <a:pt x="33" y="394"/>
                  </a:cubicBezTo>
                  <a:cubicBezTo>
                    <a:pt x="17" y="456"/>
                    <a:pt x="17" y="447"/>
                    <a:pt x="17" y="447"/>
                  </a:cubicBezTo>
                  <a:cubicBezTo>
                    <a:pt x="0" y="414"/>
                    <a:pt x="0" y="414"/>
                    <a:pt x="0" y="414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Oval 681">
              <a:extLst>
                <a:ext uri="{FF2B5EF4-FFF2-40B4-BE49-F238E27FC236}">
                  <a16:creationId xmlns:a16="http://schemas.microsoft.com/office/drawing/2014/main" id="{B60F2618-AD0D-4BEC-BED9-5638445F4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544"/>
              <a:ext cx="125" cy="133"/>
            </a:xfrm>
            <a:prstGeom prst="ellipse">
              <a:avLst/>
            </a:pr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153" name="Oval 682">
              <a:extLst>
                <a:ext uri="{FF2B5EF4-FFF2-40B4-BE49-F238E27FC236}">
                  <a16:creationId xmlns:a16="http://schemas.microsoft.com/office/drawing/2014/main" id="{B4AC4D2F-6964-4E2C-B0C5-249309113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2567"/>
              <a:ext cx="80" cy="86"/>
            </a:xfrm>
            <a:prstGeom prst="ellipse">
              <a:avLst/>
            </a:pr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154" name="Freeform 683">
              <a:extLst>
                <a:ext uri="{FF2B5EF4-FFF2-40B4-BE49-F238E27FC236}">
                  <a16:creationId xmlns:a16="http://schemas.microsoft.com/office/drawing/2014/main" id="{8D1D67D3-C422-4025-AFB6-AD46EBC7B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652"/>
              <a:ext cx="54" cy="277"/>
            </a:xfrm>
            <a:custGeom>
              <a:avLst/>
              <a:gdLst>
                <a:gd name="T0" fmla="*/ 86 w 36"/>
                <a:gd name="T1" fmla="*/ 0 h 174"/>
                <a:gd name="T2" fmla="*/ 113 w 36"/>
                <a:gd name="T3" fmla="*/ 586 h 174"/>
                <a:gd name="T4" fmla="*/ 102 w 36"/>
                <a:gd name="T5" fmla="*/ 650 h 174"/>
                <a:gd name="T6" fmla="*/ 32 w 36"/>
                <a:gd name="T7" fmla="*/ 605 h 174"/>
                <a:gd name="T8" fmla="*/ 0 w 36"/>
                <a:gd name="T9" fmla="*/ 102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74">
                  <a:moveTo>
                    <a:pt x="25" y="0"/>
                  </a:moveTo>
                  <a:cubicBezTo>
                    <a:pt x="32" y="32"/>
                    <a:pt x="30" y="116"/>
                    <a:pt x="33" y="145"/>
                  </a:cubicBezTo>
                  <a:cubicBezTo>
                    <a:pt x="36" y="174"/>
                    <a:pt x="30" y="161"/>
                    <a:pt x="30" y="161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0" y="25"/>
                    <a:pt x="0" y="25"/>
                    <a:pt x="0" y="25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684">
              <a:extLst>
                <a:ext uri="{FF2B5EF4-FFF2-40B4-BE49-F238E27FC236}">
                  <a16:creationId xmlns:a16="http://schemas.microsoft.com/office/drawing/2014/main" id="{C175086B-F145-4A35-84B6-9F1F2F31F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855"/>
              <a:ext cx="188" cy="725"/>
            </a:xfrm>
            <a:custGeom>
              <a:avLst/>
              <a:gdLst>
                <a:gd name="T0" fmla="*/ 298 w 126"/>
                <a:gd name="T1" fmla="*/ 0 h 456"/>
                <a:gd name="T2" fmla="*/ 322 w 126"/>
                <a:gd name="T3" fmla="*/ 210 h 456"/>
                <a:gd name="T4" fmla="*/ 127 w 126"/>
                <a:gd name="T5" fmla="*/ 1234 h 456"/>
                <a:gd name="T6" fmla="*/ 0 w 126"/>
                <a:gd name="T7" fmla="*/ 1820 h 456"/>
                <a:gd name="T8" fmla="*/ 121 w 126"/>
                <a:gd name="T9" fmla="*/ 1701 h 456"/>
                <a:gd name="T10" fmla="*/ 419 w 126"/>
                <a:gd name="T11" fmla="*/ 184 h 456"/>
                <a:gd name="T12" fmla="*/ 412 w 126"/>
                <a:gd name="T13" fmla="*/ 48 h 4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456">
                  <a:moveTo>
                    <a:pt x="90" y="0"/>
                  </a:moveTo>
                  <a:cubicBezTo>
                    <a:pt x="102" y="10"/>
                    <a:pt x="103" y="23"/>
                    <a:pt x="97" y="52"/>
                  </a:cubicBezTo>
                  <a:cubicBezTo>
                    <a:pt x="91" y="81"/>
                    <a:pt x="48" y="272"/>
                    <a:pt x="38" y="307"/>
                  </a:cubicBezTo>
                  <a:cubicBezTo>
                    <a:pt x="28" y="342"/>
                    <a:pt x="0" y="450"/>
                    <a:pt x="0" y="453"/>
                  </a:cubicBezTo>
                  <a:cubicBezTo>
                    <a:pt x="0" y="456"/>
                    <a:pt x="36" y="423"/>
                    <a:pt x="36" y="423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4" y="12"/>
                    <a:pt x="124" y="12"/>
                    <a:pt x="124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Freeform 685">
              <a:extLst>
                <a:ext uri="{FF2B5EF4-FFF2-40B4-BE49-F238E27FC236}">
                  <a16:creationId xmlns:a16="http://schemas.microsoft.com/office/drawing/2014/main" id="{A06DDB33-E1F6-4D52-98F8-7238305CA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2636"/>
              <a:ext cx="165" cy="243"/>
            </a:xfrm>
            <a:custGeom>
              <a:avLst/>
              <a:gdLst>
                <a:gd name="T0" fmla="*/ 318 w 111"/>
                <a:gd name="T1" fmla="*/ 0 h 153"/>
                <a:gd name="T2" fmla="*/ 101 w 111"/>
                <a:gd name="T3" fmla="*/ 484 h 153"/>
                <a:gd name="T4" fmla="*/ 100 w 111"/>
                <a:gd name="T5" fmla="*/ 613 h 153"/>
                <a:gd name="T6" fmla="*/ 269 w 111"/>
                <a:gd name="T7" fmla="*/ 484 h 153"/>
                <a:gd name="T8" fmla="*/ 345 w 111"/>
                <a:gd name="T9" fmla="*/ 176 h 153"/>
                <a:gd name="T10" fmla="*/ 364 w 111"/>
                <a:gd name="T11" fmla="*/ 76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53">
                  <a:moveTo>
                    <a:pt x="97" y="0"/>
                  </a:moveTo>
                  <a:cubicBezTo>
                    <a:pt x="93" y="17"/>
                    <a:pt x="62" y="111"/>
                    <a:pt x="31" y="121"/>
                  </a:cubicBezTo>
                  <a:cubicBezTo>
                    <a:pt x="0" y="131"/>
                    <a:pt x="30" y="153"/>
                    <a:pt x="30" y="153"/>
                  </a:cubicBezTo>
                  <a:cubicBezTo>
                    <a:pt x="30" y="153"/>
                    <a:pt x="85" y="124"/>
                    <a:pt x="82" y="121"/>
                  </a:cubicBezTo>
                  <a:cubicBezTo>
                    <a:pt x="79" y="118"/>
                    <a:pt x="104" y="48"/>
                    <a:pt x="105" y="44"/>
                  </a:cubicBezTo>
                  <a:cubicBezTo>
                    <a:pt x="106" y="40"/>
                    <a:pt x="111" y="19"/>
                    <a:pt x="111" y="1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686">
              <a:extLst>
                <a:ext uri="{FF2B5EF4-FFF2-40B4-BE49-F238E27FC236}">
                  <a16:creationId xmlns:a16="http://schemas.microsoft.com/office/drawing/2014/main" id="{DF7073AB-8AD1-4394-963A-A95D77042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496"/>
              <a:ext cx="239" cy="272"/>
            </a:xfrm>
            <a:custGeom>
              <a:avLst/>
              <a:gdLst>
                <a:gd name="T0" fmla="*/ 0 w 160"/>
                <a:gd name="T1" fmla="*/ 318 h 171"/>
                <a:gd name="T2" fmla="*/ 379 w 160"/>
                <a:gd name="T3" fmla="*/ 359 h 171"/>
                <a:gd name="T4" fmla="*/ 533 w 160"/>
                <a:gd name="T5" fmla="*/ 0 h 171"/>
                <a:gd name="T6" fmla="*/ 491 w 160"/>
                <a:gd name="T7" fmla="*/ 689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0" h="171">
                  <a:moveTo>
                    <a:pt x="0" y="79"/>
                  </a:moveTo>
                  <a:cubicBezTo>
                    <a:pt x="19" y="86"/>
                    <a:pt x="75" y="106"/>
                    <a:pt x="114" y="89"/>
                  </a:cubicBezTo>
                  <a:cubicBezTo>
                    <a:pt x="140" y="77"/>
                    <a:pt x="154" y="41"/>
                    <a:pt x="160" y="0"/>
                  </a:cubicBezTo>
                  <a:cubicBezTo>
                    <a:pt x="147" y="171"/>
                    <a:pt x="147" y="171"/>
                    <a:pt x="147" y="17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Freeform 687">
              <a:extLst>
                <a:ext uri="{FF2B5EF4-FFF2-40B4-BE49-F238E27FC236}">
                  <a16:creationId xmlns:a16="http://schemas.microsoft.com/office/drawing/2014/main" id="{A4E6013E-EF3E-4E93-93B8-0AB0D1A42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844"/>
              <a:ext cx="162" cy="161"/>
            </a:xfrm>
            <a:custGeom>
              <a:avLst/>
              <a:gdLst>
                <a:gd name="T0" fmla="*/ 0 w 109"/>
                <a:gd name="T1" fmla="*/ 0 h 101"/>
                <a:gd name="T2" fmla="*/ 305 w 109"/>
                <a:gd name="T3" fmla="*/ 273 h 101"/>
                <a:gd name="T4" fmla="*/ 242 w 109"/>
                <a:gd name="T5" fmla="*/ 335 h 101"/>
                <a:gd name="T6" fmla="*/ 6 w 109"/>
                <a:gd name="T7" fmla="*/ 206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101">
                  <a:moveTo>
                    <a:pt x="0" y="0"/>
                  </a:moveTo>
                  <a:cubicBezTo>
                    <a:pt x="12" y="26"/>
                    <a:pt x="76" y="33"/>
                    <a:pt x="93" y="67"/>
                  </a:cubicBezTo>
                  <a:cubicBezTo>
                    <a:pt x="109" y="101"/>
                    <a:pt x="74" y="83"/>
                    <a:pt x="74" y="83"/>
                  </a:cubicBezTo>
                  <a:cubicBezTo>
                    <a:pt x="2" y="51"/>
                    <a:pt x="2" y="51"/>
                    <a:pt x="2" y="5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688">
              <a:extLst>
                <a:ext uri="{FF2B5EF4-FFF2-40B4-BE49-F238E27FC236}">
                  <a16:creationId xmlns:a16="http://schemas.microsoft.com/office/drawing/2014/main" id="{641666E8-1BB6-4338-B13B-8883051C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448"/>
              <a:ext cx="291" cy="573"/>
            </a:xfrm>
            <a:custGeom>
              <a:avLst/>
              <a:gdLst>
                <a:gd name="T0" fmla="*/ 494 w 195"/>
                <a:gd name="T1" fmla="*/ 1307 h 360"/>
                <a:gd name="T2" fmla="*/ 606 w 195"/>
                <a:gd name="T3" fmla="*/ 1350 h 360"/>
                <a:gd name="T4" fmla="*/ 634 w 195"/>
                <a:gd name="T5" fmla="*/ 710 h 360"/>
                <a:gd name="T6" fmla="*/ 625 w 195"/>
                <a:gd name="T7" fmla="*/ 0 h 360"/>
                <a:gd name="T8" fmla="*/ 575 w 195"/>
                <a:gd name="T9" fmla="*/ 436 h 360"/>
                <a:gd name="T10" fmla="*/ 461 w 195"/>
                <a:gd name="T11" fmla="*/ 1036 h 360"/>
                <a:gd name="T12" fmla="*/ 173 w 195"/>
                <a:gd name="T13" fmla="*/ 1138 h 360"/>
                <a:gd name="T14" fmla="*/ 121 w 195"/>
                <a:gd name="T15" fmla="*/ 1452 h 3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360">
                  <a:moveTo>
                    <a:pt x="149" y="324"/>
                  </a:moveTo>
                  <a:cubicBezTo>
                    <a:pt x="149" y="324"/>
                    <a:pt x="180" y="352"/>
                    <a:pt x="182" y="335"/>
                  </a:cubicBezTo>
                  <a:cubicBezTo>
                    <a:pt x="185" y="319"/>
                    <a:pt x="195" y="224"/>
                    <a:pt x="191" y="176"/>
                  </a:cubicBezTo>
                  <a:cubicBezTo>
                    <a:pt x="186" y="129"/>
                    <a:pt x="184" y="34"/>
                    <a:pt x="188" y="0"/>
                  </a:cubicBezTo>
                  <a:cubicBezTo>
                    <a:pt x="180" y="29"/>
                    <a:pt x="180" y="52"/>
                    <a:pt x="173" y="108"/>
                  </a:cubicBezTo>
                  <a:cubicBezTo>
                    <a:pt x="169" y="141"/>
                    <a:pt x="168" y="212"/>
                    <a:pt x="139" y="257"/>
                  </a:cubicBezTo>
                  <a:cubicBezTo>
                    <a:pt x="117" y="289"/>
                    <a:pt x="81" y="295"/>
                    <a:pt x="52" y="282"/>
                  </a:cubicBezTo>
                  <a:cubicBezTo>
                    <a:pt x="0" y="257"/>
                    <a:pt x="35" y="356"/>
                    <a:pt x="36" y="36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689">
              <a:extLst>
                <a:ext uri="{FF2B5EF4-FFF2-40B4-BE49-F238E27FC236}">
                  <a16:creationId xmlns:a16="http://schemas.microsoft.com/office/drawing/2014/main" id="{8EB08610-99A0-4EB6-9E28-40551461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621"/>
              <a:ext cx="404" cy="212"/>
            </a:xfrm>
            <a:custGeom>
              <a:avLst/>
              <a:gdLst>
                <a:gd name="T0" fmla="*/ 13 w 271"/>
                <a:gd name="T1" fmla="*/ 0 h 133"/>
                <a:gd name="T2" fmla="*/ 0 w 271"/>
                <a:gd name="T3" fmla="*/ 341 h 133"/>
                <a:gd name="T4" fmla="*/ 823 w 271"/>
                <a:gd name="T5" fmla="*/ 539 h 133"/>
                <a:gd name="T6" fmla="*/ 897 w 271"/>
                <a:gd name="T7" fmla="*/ 510 h 133"/>
                <a:gd name="T8" fmla="*/ 479 w 271"/>
                <a:gd name="T9" fmla="*/ 355 h 133"/>
                <a:gd name="T10" fmla="*/ 13 w 271"/>
                <a:gd name="T11" fmla="*/ 0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1" h="133">
                  <a:moveTo>
                    <a:pt x="4" y="0"/>
                  </a:moveTo>
                  <a:cubicBezTo>
                    <a:pt x="4" y="26"/>
                    <a:pt x="0" y="84"/>
                    <a:pt x="0" y="84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71" y="126"/>
                    <a:pt x="271" y="126"/>
                    <a:pt x="271" y="126"/>
                  </a:cubicBezTo>
                  <a:cubicBezTo>
                    <a:pt x="271" y="126"/>
                    <a:pt x="186" y="98"/>
                    <a:pt x="144" y="88"/>
                  </a:cubicBezTo>
                  <a:cubicBezTo>
                    <a:pt x="102" y="78"/>
                    <a:pt x="9" y="36"/>
                    <a:pt x="4" y="0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690">
              <a:extLst>
                <a:ext uri="{FF2B5EF4-FFF2-40B4-BE49-F238E27FC236}">
                  <a16:creationId xmlns:a16="http://schemas.microsoft.com/office/drawing/2014/main" id="{9029379E-F5F4-4F88-B049-71FC61646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985"/>
              <a:ext cx="90" cy="398"/>
            </a:xfrm>
            <a:custGeom>
              <a:avLst/>
              <a:gdLst>
                <a:gd name="T0" fmla="*/ 188 w 60"/>
                <a:gd name="T1" fmla="*/ 0 h 250"/>
                <a:gd name="T2" fmla="*/ 0 w 60"/>
                <a:gd name="T3" fmla="*/ 1009 h 250"/>
                <a:gd name="T4" fmla="*/ 188 w 60"/>
                <a:gd name="T5" fmla="*/ 0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50">
                  <a:moveTo>
                    <a:pt x="55" y="0"/>
                  </a:moveTo>
                  <a:cubicBezTo>
                    <a:pt x="52" y="49"/>
                    <a:pt x="9" y="217"/>
                    <a:pt x="0" y="250"/>
                  </a:cubicBezTo>
                  <a:cubicBezTo>
                    <a:pt x="37" y="182"/>
                    <a:pt x="60" y="25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691">
              <a:extLst>
                <a:ext uri="{FF2B5EF4-FFF2-40B4-BE49-F238E27FC236}">
                  <a16:creationId xmlns:a16="http://schemas.microsoft.com/office/drawing/2014/main" id="{BE259C4B-3083-4908-B640-F7D7B4B13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559"/>
              <a:ext cx="15" cy="55"/>
            </a:xfrm>
            <a:custGeom>
              <a:avLst/>
              <a:gdLst>
                <a:gd name="T0" fmla="*/ 35 w 10"/>
                <a:gd name="T1" fmla="*/ 0 h 34"/>
                <a:gd name="T2" fmla="*/ 21 w 10"/>
                <a:gd name="T3" fmla="*/ 139 h 34"/>
                <a:gd name="T4" fmla="*/ 0 w 10"/>
                <a:gd name="T5" fmla="*/ 110 h 34"/>
                <a:gd name="T6" fmla="*/ 0 w 10"/>
                <a:gd name="T7" fmla="*/ 68 h 34"/>
                <a:gd name="T8" fmla="*/ 32 w 10"/>
                <a:gd name="T9" fmla="*/ 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cubicBezTo>
                    <a:pt x="10" y="1"/>
                    <a:pt x="6" y="32"/>
                    <a:pt x="6" y="33"/>
                  </a:cubicBezTo>
                  <a:cubicBezTo>
                    <a:pt x="5" y="34"/>
                    <a:pt x="0" y="26"/>
                    <a:pt x="0" y="2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692">
              <a:extLst>
                <a:ext uri="{FF2B5EF4-FFF2-40B4-BE49-F238E27FC236}">
                  <a16:creationId xmlns:a16="http://schemas.microsoft.com/office/drawing/2014/main" id="{F22920E8-2216-4C8A-A935-298966EC0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269"/>
              <a:ext cx="17" cy="26"/>
            </a:xfrm>
            <a:custGeom>
              <a:avLst/>
              <a:gdLst>
                <a:gd name="T0" fmla="*/ 29 w 11"/>
                <a:gd name="T1" fmla="*/ 0 h 16"/>
                <a:gd name="T2" fmla="*/ 12 w 11"/>
                <a:gd name="T3" fmla="*/ 0 h 16"/>
                <a:gd name="T4" fmla="*/ 8 w 11"/>
                <a:gd name="T5" fmla="*/ 55 h 16"/>
                <a:gd name="T6" fmla="*/ 0 w 11"/>
                <a:gd name="T7" fmla="*/ 63 h 16"/>
                <a:gd name="T8" fmla="*/ 0 w 11"/>
                <a:gd name="T9" fmla="*/ 68 h 16"/>
                <a:gd name="T10" fmla="*/ 29 w 11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9"/>
                    <a:pt x="2" y="13"/>
                  </a:cubicBezTo>
                  <a:cubicBezTo>
                    <a:pt x="3" y="14"/>
                    <a:pt x="2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1" y="12"/>
                    <a:pt x="8" y="0"/>
                  </a:cubicBezTo>
                  <a:close/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693">
              <a:extLst>
                <a:ext uri="{FF2B5EF4-FFF2-40B4-BE49-F238E27FC236}">
                  <a16:creationId xmlns:a16="http://schemas.microsoft.com/office/drawing/2014/main" id="{AADF5603-468A-4CA3-841F-9553CC6BE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269"/>
              <a:ext cx="17" cy="26"/>
            </a:xfrm>
            <a:custGeom>
              <a:avLst/>
              <a:gdLst>
                <a:gd name="T0" fmla="*/ 29 w 11"/>
                <a:gd name="T1" fmla="*/ 0 h 16"/>
                <a:gd name="T2" fmla="*/ 12 w 11"/>
                <a:gd name="T3" fmla="*/ 0 h 16"/>
                <a:gd name="T4" fmla="*/ 8 w 11"/>
                <a:gd name="T5" fmla="*/ 55 h 16"/>
                <a:gd name="T6" fmla="*/ 0 w 11"/>
                <a:gd name="T7" fmla="*/ 63 h 16"/>
                <a:gd name="T8" fmla="*/ 0 w 11"/>
                <a:gd name="T9" fmla="*/ 68 h 16"/>
                <a:gd name="T10" fmla="*/ 29 w 11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9"/>
                    <a:pt x="2" y="13"/>
                  </a:cubicBezTo>
                  <a:cubicBezTo>
                    <a:pt x="3" y="14"/>
                    <a:pt x="2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1" y="12"/>
                    <a:pt x="8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Freeform 694">
              <a:extLst>
                <a:ext uri="{FF2B5EF4-FFF2-40B4-BE49-F238E27FC236}">
                  <a16:creationId xmlns:a16="http://schemas.microsoft.com/office/drawing/2014/main" id="{AD567FE1-0698-4AE5-9111-584FE2E9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941"/>
              <a:ext cx="113" cy="105"/>
            </a:xfrm>
            <a:custGeom>
              <a:avLst/>
              <a:gdLst>
                <a:gd name="T0" fmla="*/ 114 w 76"/>
                <a:gd name="T1" fmla="*/ 21 h 66"/>
                <a:gd name="T2" fmla="*/ 28 w 76"/>
                <a:gd name="T3" fmla="*/ 29 h 66"/>
                <a:gd name="T4" fmla="*/ 33 w 76"/>
                <a:gd name="T5" fmla="*/ 162 h 66"/>
                <a:gd name="T6" fmla="*/ 128 w 76"/>
                <a:gd name="T7" fmla="*/ 231 h 66"/>
                <a:gd name="T8" fmla="*/ 217 w 76"/>
                <a:gd name="T9" fmla="*/ 253 h 66"/>
                <a:gd name="T10" fmla="*/ 230 w 76"/>
                <a:gd name="T11" fmla="*/ 164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66">
                  <a:moveTo>
                    <a:pt x="35" y="5"/>
                  </a:moveTo>
                  <a:cubicBezTo>
                    <a:pt x="26" y="3"/>
                    <a:pt x="18" y="0"/>
                    <a:pt x="9" y="7"/>
                  </a:cubicBezTo>
                  <a:cubicBezTo>
                    <a:pt x="0" y="15"/>
                    <a:pt x="4" y="31"/>
                    <a:pt x="10" y="40"/>
                  </a:cubicBezTo>
                  <a:cubicBezTo>
                    <a:pt x="18" y="51"/>
                    <a:pt x="26" y="53"/>
                    <a:pt x="39" y="57"/>
                  </a:cubicBezTo>
                  <a:cubicBezTo>
                    <a:pt x="47" y="60"/>
                    <a:pt x="57" y="66"/>
                    <a:pt x="66" y="63"/>
                  </a:cubicBezTo>
                  <a:cubicBezTo>
                    <a:pt x="76" y="59"/>
                    <a:pt x="70" y="50"/>
                    <a:pt x="70" y="41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695">
              <a:extLst>
                <a:ext uri="{FF2B5EF4-FFF2-40B4-BE49-F238E27FC236}">
                  <a16:creationId xmlns:a16="http://schemas.microsoft.com/office/drawing/2014/main" id="{4AF2C1CC-4341-4A3C-885C-A27A977D6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558"/>
              <a:ext cx="1152" cy="768"/>
            </a:xfrm>
            <a:custGeom>
              <a:avLst/>
              <a:gdLst>
                <a:gd name="T0" fmla="*/ 2529 w 772"/>
                <a:gd name="T1" fmla="*/ 1848 h 483"/>
                <a:gd name="T2" fmla="*/ 2138 w 772"/>
                <a:gd name="T3" fmla="*/ 976 h 483"/>
                <a:gd name="T4" fmla="*/ 1479 w 772"/>
                <a:gd name="T5" fmla="*/ 626 h 483"/>
                <a:gd name="T6" fmla="*/ 181 w 772"/>
                <a:gd name="T7" fmla="*/ 121 h 483"/>
                <a:gd name="T8" fmla="*/ 209 w 772"/>
                <a:gd name="T9" fmla="*/ 0 h 483"/>
                <a:gd name="T10" fmla="*/ 82 w 772"/>
                <a:gd name="T11" fmla="*/ 326 h 483"/>
                <a:gd name="T12" fmla="*/ 33 w 772"/>
                <a:gd name="T13" fmla="*/ 1138 h 483"/>
                <a:gd name="T14" fmla="*/ 60 w 772"/>
                <a:gd name="T15" fmla="*/ 1568 h 483"/>
                <a:gd name="T16" fmla="*/ 309 w 772"/>
                <a:gd name="T17" fmla="*/ 1692 h 483"/>
                <a:gd name="T18" fmla="*/ 1443 w 772"/>
                <a:gd name="T19" fmla="*/ 1848 h 483"/>
                <a:gd name="T20" fmla="*/ 2529 w 772"/>
                <a:gd name="T21" fmla="*/ 1848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2" h="483">
                  <a:moveTo>
                    <a:pt x="761" y="460"/>
                  </a:moveTo>
                  <a:cubicBezTo>
                    <a:pt x="772" y="378"/>
                    <a:pt x="694" y="280"/>
                    <a:pt x="643" y="243"/>
                  </a:cubicBezTo>
                  <a:cubicBezTo>
                    <a:pt x="643" y="243"/>
                    <a:pt x="595" y="195"/>
                    <a:pt x="445" y="156"/>
                  </a:cubicBezTo>
                  <a:cubicBezTo>
                    <a:pt x="295" y="117"/>
                    <a:pt x="87" y="66"/>
                    <a:pt x="54" y="30"/>
                  </a:cubicBezTo>
                  <a:cubicBezTo>
                    <a:pt x="48" y="18"/>
                    <a:pt x="63" y="0"/>
                    <a:pt x="63" y="0"/>
                  </a:cubicBezTo>
                  <a:cubicBezTo>
                    <a:pt x="30" y="12"/>
                    <a:pt x="31" y="42"/>
                    <a:pt x="25" y="81"/>
                  </a:cubicBezTo>
                  <a:cubicBezTo>
                    <a:pt x="20" y="113"/>
                    <a:pt x="17" y="223"/>
                    <a:pt x="10" y="283"/>
                  </a:cubicBezTo>
                  <a:cubicBezTo>
                    <a:pt x="0" y="324"/>
                    <a:pt x="9" y="369"/>
                    <a:pt x="18" y="390"/>
                  </a:cubicBezTo>
                  <a:cubicBezTo>
                    <a:pt x="27" y="411"/>
                    <a:pt x="36" y="421"/>
                    <a:pt x="93" y="421"/>
                  </a:cubicBezTo>
                  <a:cubicBezTo>
                    <a:pt x="150" y="421"/>
                    <a:pt x="293" y="451"/>
                    <a:pt x="434" y="460"/>
                  </a:cubicBezTo>
                  <a:cubicBezTo>
                    <a:pt x="575" y="469"/>
                    <a:pt x="757" y="483"/>
                    <a:pt x="761" y="460"/>
                  </a:cubicBezTo>
                  <a:close/>
                </a:path>
              </a:pathLst>
            </a:custGeom>
            <a:solidFill>
              <a:srgbClr val="CB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696">
              <a:extLst>
                <a:ext uri="{FF2B5EF4-FFF2-40B4-BE49-F238E27FC236}">
                  <a16:creationId xmlns:a16="http://schemas.microsoft.com/office/drawing/2014/main" id="{3C0D4101-FDFF-4B4E-9572-09DFC647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837"/>
              <a:ext cx="209" cy="748"/>
            </a:xfrm>
            <a:custGeom>
              <a:avLst/>
              <a:gdLst>
                <a:gd name="T0" fmla="*/ 33 w 140"/>
                <a:gd name="T1" fmla="*/ 1838 h 470"/>
                <a:gd name="T2" fmla="*/ 134 w 140"/>
                <a:gd name="T3" fmla="*/ 1888 h 470"/>
                <a:gd name="T4" fmla="*/ 154 w 140"/>
                <a:gd name="T5" fmla="*/ 1881 h 470"/>
                <a:gd name="T6" fmla="*/ 464 w 140"/>
                <a:gd name="T7" fmla="*/ 95 h 470"/>
                <a:gd name="T8" fmla="*/ 412 w 140"/>
                <a:gd name="T9" fmla="*/ 13 h 470"/>
                <a:gd name="T10" fmla="*/ 336 w 140"/>
                <a:gd name="T11" fmla="*/ 8 h 470"/>
                <a:gd name="T12" fmla="*/ 203 w 140"/>
                <a:gd name="T13" fmla="*/ 864 h 470"/>
                <a:gd name="T14" fmla="*/ 1 w 140"/>
                <a:gd name="T15" fmla="*/ 1832 h 470"/>
                <a:gd name="T16" fmla="*/ 33 w 140"/>
                <a:gd name="T17" fmla="*/ 1838 h 4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470">
                  <a:moveTo>
                    <a:pt x="10" y="456"/>
                  </a:moveTo>
                  <a:cubicBezTo>
                    <a:pt x="20" y="455"/>
                    <a:pt x="28" y="456"/>
                    <a:pt x="40" y="468"/>
                  </a:cubicBezTo>
                  <a:cubicBezTo>
                    <a:pt x="42" y="470"/>
                    <a:pt x="45" y="468"/>
                    <a:pt x="46" y="467"/>
                  </a:cubicBezTo>
                  <a:cubicBezTo>
                    <a:pt x="58" y="392"/>
                    <a:pt x="138" y="75"/>
                    <a:pt x="139" y="24"/>
                  </a:cubicBezTo>
                  <a:cubicBezTo>
                    <a:pt x="140" y="10"/>
                    <a:pt x="132" y="6"/>
                    <a:pt x="124" y="3"/>
                  </a:cubicBezTo>
                  <a:cubicBezTo>
                    <a:pt x="113" y="0"/>
                    <a:pt x="101" y="0"/>
                    <a:pt x="101" y="2"/>
                  </a:cubicBezTo>
                  <a:cubicBezTo>
                    <a:pt x="98" y="41"/>
                    <a:pt x="85" y="113"/>
                    <a:pt x="61" y="214"/>
                  </a:cubicBezTo>
                  <a:cubicBezTo>
                    <a:pt x="36" y="323"/>
                    <a:pt x="4" y="429"/>
                    <a:pt x="1" y="454"/>
                  </a:cubicBezTo>
                  <a:cubicBezTo>
                    <a:pt x="0" y="458"/>
                    <a:pt x="7" y="456"/>
                    <a:pt x="10" y="456"/>
                  </a:cubicBezTo>
                  <a:close/>
                </a:path>
              </a:pathLst>
            </a:custGeom>
            <a:solidFill>
              <a:srgbClr val="DD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697">
              <a:extLst>
                <a:ext uri="{FF2B5EF4-FFF2-40B4-BE49-F238E27FC236}">
                  <a16:creationId xmlns:a16="http://schemas.microsoft.com/office/drawing/2014/main" id="{23FAF5EF-FAEC-4F0C-BDA7-F5B7A2004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637"/>
              <a:ext cx="145" cy="230"/>
            </a:xfrm>
            <a:custGeom>
              <a:avLst/>
              <a:gdLst>
                <a:gd name="T0" fmla="*/ 176 w 97"/>
                <a:gd name="T1" fmla="*/ 586 h 144"/>
                <a:gd name="T2" fmla="*/ 321 w 97"/>
                <a:gd name="T3" fmla="*/ 54 h 144"/>
                <a:gd name="T4" fmla="*/ 311 w 97"/>
                <a:gd name="T5" fmla="*/ 21 h 144"/>
                <a:gd name="T6" fmla="*/ 257 w 97"/>
                <a:gd name="T7" fmla="*/ 26 h 144"/>
                <a:gd name="T8" fmla="*/ 215 w 97"/>
                <a:gd name="T9" fmla="*/ 8 h 144"/>
                <a:gd name="T10" fmla="*/ 190 w 97"/>
                <a:gd name="T11" fmla="*/ 26 h 144"/>
                <a:gd name="T12" fmla="*/ 0 w 97"/>
                <a:gd name="T13" fmla="*/ 505 h 144"/>
                <a:gd name="T14" fmla="*/ 176 w 97"/>
                <a:gd name="T15" fmla="*/ 586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144">
                  <a:moveTo>
                    <a:pt x="53" y="144"/>
                  </a:moveTo>
                  <a:cubicBezTo>
                    <a:pt x="86" y="92"/>
                    <a:pt x="94" y="32"/>
                    <a:pt x="96" y="13"/>
                  </a:cubicBezTo>
                  <a:cubicBezTo>
                    <a:pt x="97" y="9"/>
                    <a:pt x="95" y="5"/>
                    <a:pt x="93" y="5"/>
                  </a:cubicBezTo>
                  <a:cubicBezTo>
                    <a:pt x="90" y="6"/>
                    <a:pt x="84" y="7"/>
                    <a:pt x="77" y="6"/>
                  </a:cubicBezTo>
                  <a:cubicBezTo>
                    <a:pt x="72" y="5"/>
                    <a:pt x="68" y="3"/>
                    <a:pt x="64" y="2"/>
                  </a:cubicBezTo>
                  <a:cubicBezTo>
                    <a:pt x="61" y="0"/>
                    <a:pt x="58" y="2"/>
                    <a:pt x="57" y="6"/>
                  </a:cubicBezTo>
                  <a:cubicBezTo>
                    <a:pt x="52" y="26"/>
                    <a:pt x="30" y="95"/>
                    <a:pt x="0" y="124"/>
                  </a:cubicBezTo>
                  <a:cubicBezTo>
                    <a:pt x="20" y="131"/>
                    <a:pt x="38" y="138"/>
                    <a:pt x="53" y="144"/>
                  </a:cubicBezTo>
                  <a:close/>
                </a:path>
              </a:pathLst>
            </a:custGeom>
            <a:solidFill>
              <a:srgbClr val="DD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698">
              <a:extLst>
                <a:ext uri="{FF2B5EF4-FFF2-40B4-BE49-F238E27FC236}">
                  <a16:creationId xmlns:a16="http://schemas.microsoft.com/office/drawing/2014/main" id="{7D1643D0-3723-45AD-ADCB-55271BC88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655"/>
              <a:ext cx="82" cy="256"/>
            </a:xfrm>
            <a:custGeom>
              <a:avLst/>
              <a:gdLst>
                <a:gd name="T0" fmla="*/ 142 w 55"/>
                <a:gd name="T1" fmla="*/ 8 h 161"/>
                <a:gd name="T2" fmla="*/ 0 w 55"/>
                <a:gd name="T3" fmla="*/ 534 h 161"/>
                <a:gd name="T4" fmla="*/ 182 w 55"/>
                <a:gd name="T5" fmla="*/ 647 h 161"/>
                <a:gd name="T6" fmla="*/ 154 w 55"/>
                <a:gd name="T7" fmla="*/ 0 h 161"/>
                <a:gd name="T8" fmla="*/ 142 w 55"/>
                <a:gd name="T9" fmla="*/ 0 h 161"/>
                <a:gd name="T10" fmla="*/ 142 w 55"/>
                <a:gd name="T11" fmla="*/ 8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61">
                  <a:moveTo>
                    <a:pt x="43" y="2"/>
                  </a:moveTo>
                  <a:cubicBezTo>
                    <a:pt x="41" y="21"/>
                    <a:pt x="33" y="81"/>
                    <a:pt x="0" y="133"/>
                  </a:cubicBezTo>
                  <a:cubicBezTo>
                    <a:pt x="24" y="144"/>
                    <a:pt x="42" y="153"/>
                    <a:pt x="55" y="161"/>
                  </a:cubicBezTo>
                  <a:cubicBezTo>
                    <a:pt x="46" y="133"/>
                    <a:pt x="54" y="34"/>
                    <a:pt x="46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3" y="1"/>
                    <a:pt x="43" y="2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699">
              <a:extLst>
                <a:ext uri="{FF2B5EF4-FFF2-40B4-BE49-F238E27FC236}">
                  <a16:creationId xmlns:a16="http://schemas.microsoft.com/office/drawing/2014/main" id="{56A5E672-26A1-4CFD-8897-962055601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661"/>
              <a:ext cx="67" cy="220"/>
            </a:xfrm>
            <a:custGeom>
              <a:avLst/>
              <a:gdLst>
                <a:gd name="T0" fmla="*/ 135 w 45"/>
                <a:gd name="T1" fmla="*/ 21 h 138"/>
                <a:gd name="T2" fmla="*/ 0 w 45"/>
                <a:gd name="T3" fmla="*/ 523 h 138"/>
                <a:gd name="T4" fmla="*/ 86 w 45"/>
                <a:gd name="T5" fmla="*/ 560 h 138"/>
                <a:gd name="T6" fmla="*/ 67 w 45"/>
                <a:gd name="T7" fmla="*/ 450 h 138"/>
                <a:gd name="T8" fmla="*/ 106 w 45"/>
                <a:gd name="T9" fmla="*/ 304 h 138"/>
                <a:gd name="T10" fmla="*/ 140 w 45"/>
                <a:gd name="T11" fmla="*/ 223 h 138"/>
                <a:gd name="T12" fmla="*/ 140 w 45"/>
                <a:gd name="T13" fmla="*/ 0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38">
                  <a:moveTo>
                    <a:pt x="41" y="5"/>
                  </a:moveTo>
                  <a:cubicBezTo>
                    <a:pt x="41" y="44"/>
                    <a:pt x="14" y="95"/>
                    <a:pt x="0" y="129"/>
                  </a:cubicBezTo>
                  <a:cubicBezTo>
                    <a:pt x="9" y="130"/>
                    <a:pt x="17" y="136"/>
                    <a:pt x="26" y="138"/>
                  </a:cubicBezTo>
                  <a:cubicBezTo>
                    <a:pt x="11" y="134"/>
                    <a:pt x="15" y="122"/>
                    <a:pt x="20" y="111"/>
                  </a:cubicBezTo>
                  <a:cubicBezTo>
                    <a:pt x="25" y="100"/>
                    <a:pt x="28" y="87"/>
                    <a:pt x="32" y="75"/>
                  </a:cubicBezTo>
                  <a:cubicBezTo>
                    <a:pt x="34" y="67"/>
                    <a:pt x="40" y="62"/>
                    <a:pt x="42" y="55"/>
                  </a:cubicBezTo>
                  <a:cubicBezTo>
                    <a:pt x="45" y="46"/>
                    <a:pt x="42" y="10"/>
                    <a:pt x="42" y="0"/>
                  </a:cubicBezTo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700">
              <a:extLst>
                <a:ext uri="{FF2B5EF4-FFF2-40B4-BE49-F238E27FC236}">
                  <a16:creationId xmlns:a16="http://schemas.microsoft.com/office/drawing/2014/main" id="{28C13FDF-88C5-4EBF-B3CC-4FA77E28A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019"/>
              <a:ext cx="182" cy="217"/>
            </a:xfrm>
            <a:custGeom>
              <a:avLst/>
              <a:gdLst>
                <a:gd name="T0" fmla="*/ 379 w 122"/>
                <a:gd name="T1" fmla="*/ 110 h 136"/>
                <a:gd name="T2" fmla="*/ 318 w 122"/>
                <a:gd name="T3" fmla="*/ 77 h 136"/>
                <a:gd name="T4" fmla="*/ 204 w 122"/>
                <a:gd name="T5" fmla="*/ 48 h 136"/>
                <a:gd name="T6" fmla="*/ 87 w 122"/>
                <a:gd name="T7" fmla="*/ 5 h 136"/>
                <a:gd name="T8" fmla="*/ 76 w 122"/>
                <a:gd name="T9" fmla="*/ 0 h 136"/>
                <a:gd name="T10" fmla="*/ 9 w 122"/>
                <a:gd name="T11" fmla="*/ 273 h 136"/>
                <a:gd name="T12" fmla="*/ 40 w 122"/>
                <a:gd name="T13" fmla="*/ 552 h 136"/>
                <a:gd name="T14" fmla="*/ 136 w 122"/>
                <a:gd name="T15" fmla="*/ 539 h 136"/>
                <a:gd name="T16" fmla="*/ 189 w 122"/>
                <a:gd name="T17" fmla="*/ 531 h 136"/>
                <a:gd name="T18" fmla="*/ 249 w 122"/>
                <a:gd name="T19" fmla="*/ 487 h 136"/>
                <a:gd name="T20" fmla="*/ 325 w 122"/>
                <a:gd name="T21" fmla="*/ 394 h 136"/>
                <a:gd name="T22" fmla="*/ 318 w 122"/>
                <a:gd name="T23" fmla="*/ 356 h 136"/>
                <a:gd name="T24" fmla="*/ 370 w 122"/>
                <a:gd name="T25" fmla="*/ 326 h 136"/>
                <a:gd name="T26" fmla="*/ 385 w 122"/>
                <a:gd name="T27" fmla="*/ 265 h 136"/>
                <a:gd name="T28" fmla="*/ 358 w 122"/>
                <a:gd name="T29" fmla="*/ 227 h 136"/>
                <a:gd name="T30" fmla="*/ 403 w 122"/>
                <a:gd name="T31" fmla="*/ 185 h 136"/>
                <a:gd name="T32" fmla="*/ 379 w 122"/>
                <a:gd name="T33" fmla="*/ 110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136">
                  <a:moveTo>
                    <a:pt x="114" y="27"/>
                  </a:moveTo>
                  <a:cubicBezTo>
                    <a:pt x="108" y="23"/>
                    <a:pt x="98" y="20"/>
                    <a:pt x="96" y="19"/>
                  </a:cubicBezTo>
                  <a:cubicBezTo>
                    <a:pt x="94" y="18"/>
                    <a:pt x="69" y="14"/>
                    <a:pt x="62" y="12"/>
                  </a:cubicBezTo>
                  <a:cubicBezTo>
                    <a:pt x="56" y="9"/>
                    <a:pt x="37" y="6"/>
                    <a:pt x="26" y="1"/>
                  </a:cubicBezTo>
                  <a:cubicBezTo>
                    <a:pt x="25" y="1"/>
                    <a:pt x="24" y="1"/>
                    <a:pt x="23" y="0"/>
                  </a:cubicBezTo>
                  <a:cubicBezTo>
                    <a:pt x="12" y="9"/>
                    <a:pt x="6" y="34"/>
                    <a:pt x="3" y="67"/>
                  </a:cubicBezTo>
                  <a:cubicBezTo>
                    <a:pt x="0" y="92"/>
                    <a:pt x="3" y="122"/>
                    <a:pt x="12" y="136"/>
                  </a:cubicBezTo>
                  <a:cubicBezTo>
                    <a:pt x="22" y="135"/>
                    <a:pt x="35" y="134"/>
                    <a:pt x="41" y="133"/>
                  </a:cubicBezTo>
                  <a:cubicBezTo>
                    <a:pt x="46" y="134"/>
                    <a:pt x="53" y="131"/>
                    <a:pt x="57" y="131"/>
                  </a:cubicBezTo>
                  <a:cubicBezTo>
                    <a:pt x="61" y="130"/>
                    <a:pt x="73" y="124"/>
                    <a:pt x="75" y="120"/>
                  </a:cubicBezTo>
                  <a:cubicBezTo>
                    <a:pt x="90" y="116"/>
                    <a:pt x="96" y="103"/>
                    <a:pt x="98" y="97"/>
                  </a:cubicBezTo>
                  <a:cubicBezTo>
                    <a:pt x="99" y="91"/>
                    <a:pt x="99" y="90"/>
                    <a:pt x="96" y="88"/>
                  </a:cubicBezTo>
                  <a:cubicBezTo>
                    <a:pt x="96" y="88"/>
                    <a:pt x="105" y="87"/>
                    <a:pt x="111" y="80"/>
                  </a:cubicBezTo>
                  <a:cubicBezTo>
                    <a:pt x="114" y="77"/>
                    <a:pt x="115" y="70"/>
                    <a:pt x="116" y="65"/>
                  </a:cubicBezTo>
                  <a:cubicBezTo>
                    <a:pt x="116" y="60"/>
                    <a:pt x="112" y="59"/>
                    <a:pt x="108" y="56"/>
                  </a:cubicBezTo>
                  <a:cubicBezTo>
                    <a:pt x="112" y="56"/>
                    <a:pt x="120" y="50"/>
                    <a:pt x="121" y="46"/>
                  </a:cubicBezTo>
                  <a:cubicBezTo>
                    <a:pt x="122" y="41"/>
                    <a:pt x="119" y="30"/>
                    <a:pt x="114" y="27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701">
              <a:extLst>
                <a:ext uri="{FF2B5EF4-FFF2-40B4-BE49-F238E27FC236}">
                  <a16:creationId xmlns:a16="http://schemas.microsoft.com/office/drawing/2014/main" id="{F332A9AA-C82A-4CD6-9FEE-40D15F18E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925"/>
              <a:ext cx="135" cy="85"/>
            </a:xfrm>
            <a:custGeom>
              <a:avLst/>
              <a:gdLst>
                <a:gd name="T0" fmla="*/ 74 w 91"/>
                <a:gd name="T1" fmla="*/ 218 h 53"/>
                <a:gd name="T2" fmla="*/ 154 w 91"/>
                <a:gd name="T3" fmla="*/ 178 h 53"/>
                <a:gd name="T4" fmla="*/ 258 w 91"/>
                <a:gd name="T5" fmla="*/ 111 h 53"/>
                <a:gd name="T6" fmla="*/ 269 w 91"/>
                <a:gd name="T7" fmla="*/ 5 h 53"/>
                <a:gd name="T8" fmla="*/ 218 w 91"/>
                <a:gd name="T9" fmla="*/ 21 h 53"/>
                <a:gd name="T10" fmla="*/ 194 w 91"/>
                <a:gd name="T11" fmla="*/ 42 h 53"/>
                <a:gd name="T12" fmla="*/ 142 w 91"/>
                <a:gd name="T13" fmla="*/ 55 h 53"/>
                <a:gd name="T14" fmla="*/ 123 w 91"/>
                <a:gd name="T15" fmla="*/ 56 h 53"/>
                <a:gd name="T16" fmla="*/ 95 w 91"/>
                <a:gd name="T17" fmla="*/ 69 h 53"/>
                <a:gd name="T18" fmla="*/ 1 w 91"/>
                <a:gd name="T19" fmla="*/ 103 h 53"/>
                <a:gd name="T20" fmla="*/ 9 w 91"/>
                <a:gd name="T21" fmla="*/ 152 h 53"/>
                <a:gd name="T22" fmla="*/ 74 w 91"/>
                <a:gd name="T23" fmla="*/ 218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53">
                  <a:moveTo>
                    <a:pt x="23" y="53"/>
                  </a:moveTo>
                  <a:cubicBezTo>
                    <a:pt x="33" y="50"/>
                    <a:pt x="45" y="45"/>
                    <a:pt x="47" y="43"/>
                  </a:cubicBezTo>
                  <a:cubicBezTo>
                    <a:pt x="54" y="41"/>
                    <a:pt x="71" y="38"/>
                    <a:pt x="79" y="27"/>
                  </a:cubicBezTo>
                  <a:cubicBezTo>
                    <a:pt x="84" y="21"/>
                    <a:pt x="91" y="11"/>
                    <a:pt x="82" y="1"/>
                  </a:cubicBezTo>
                  <a:cubicBezTo>
                    <a:pt x="81" y="0"/>
                    <a:pt x="71" y="2"/>
                    <a:pt x="67" y="5"/>
                  </a:cubicBezTo>
                  <a:cubicBezTo>
                    <a:pt x="62" y="8"/>
                    <a:pt x="59" y="10"/>
                    <a:pt x="59" y="10"/>
                  </a:cubicBezTo>
                  <a:cubicBezTo>
                    <a:pt x="55" y="10"/>
                    <a:pt x="46" y="12"/>
                    <a:pt x="44" y="13"/>
                  </a:cubicBezTo>
                  <a:cubicBezTo>
                    <a:pt x="41" y="14"/>
                    <a:pt x="38" y="14"/>
                    <a:pt x="38" y="14"/>
                  </a:cubicBezTo>
                  <a:cubicBezTo>
                    <a:pt x="36" y="14"/>
                    <a:pt x="30" y="17"/>
                    <a:pt x="29" y="17"/>
                  </a:cubicBezTo>
                  <a:cubicBezTo>
                    <a:pt x="23" y="19"/>
                    <a:pt x="9" y="23"/>
                    <a:pt x="1" y="25"/>
                  </a:cubicBezTo>
                  <a:cubicBezTo>
                    <a:pt x="0" y="28"/>
                    <a:pt x="0" y="32"/>
                    <a:pt x="3" y="37"/>
                  </a:cubicBezTo>
                  <a:cubicBezTo>
                    <a:pt x="8" y="44"/>
                    <a:pt x="16" y="50"/>
                    <a:pt x="23" y="53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702">
              <a:extLst>
                <a:ext uri="{FF2B5EF4-FFF2-40B4-BE49-F238E27FC236}">
                  <a16:creationId xmlns:a16="http://schemas.microsoft.com/office/drawing/2014/main" id="{1F6304C5-3A8F-44BD-8DF2-EEBE5A500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924"/>
              <a:ext cx="239" cy="363"/>
            </a:xfrm>
            <a:custGeom>
              <a:avLst/>
              <a:gdLst>
                <a:gd name="T0" fmla="*/ 511 w 160"/>
                <a:gd name="T1" fmla="*/ 164 h 228"/>
                <a:gd name="T2" fmla="*/ 471 w 160"/>
                <a:gd name="T3" fmla="*/ 177 h 228"/>
                <a:gd name="T4" fmla="*/ 390 w 160"/>
                <a:gd name="T5" fmla="*/ 218 h 228"/>
                <a:gd name="T6" fmla="*/ 324 w 160"/>
                <a:gd name="T7" fmla="*/ 154 h 228"/>
                <a:gd name="T8" fmla="*/ 317 w 160"/>
                <a:gd name="T9" fmla="*/ 103 h 228"/>
                <a:gd name="T10" fmla="*/ 411 w 160"/>
                <a:gd name="T11" fmla="*/ 73 h 228"/>
                <a:gd name="T12" fmla="*/ 439 w 160"/>
                <a:gd name="T13" fmla="*/ 61 h 228"/>
                <a:gd name="T14" fmla="*/ 451 w 160"/>
                <a:gd name="T15" fmla="*/ 61 h 228"/>
                <a:gd name="T16" fmla="*/ 267 w 160"/>
                <a:gd name="T17" fmla="*/ 29 h 228"/>
                <a:gd name="T18" fmla="*/ 82 w 160"/>
                <a:gd name="T19" fmla="*/ 89 h 228"/>
                <a:gd name="T20" fmla="*/ 0 w 160"/>
                <a:gd name="T21" fmla="*/ 103 h 228"/>
                <a:gd name="T22" fmla="*/ 344 w 160"/>
                <a:gd name="T23" fmla="*/ 920 h 228"/>
                <a:gd name="T24" fmla="*/ 344 w 160"/>
                <a:gd name="T25" fmla="*/ 920 h 228"/>
                <a:gd name="T26" fmla="*/ 444 w 160"/>
                <a:gd name="T27" fmla="*/ 872 h 228"/>
                <a:gd name="T28" fmla="*/ 484 w 160"/>
                <a:gd name="T29" fmla="*/ 787 h 228"/>
                <a:gd name="T30" fmla="*/ 384 w 160"/>
                <a:gd name="T31" fmla="*/ 513 h 228"/>
                <a:gd name="T32" fmla="*/ 478 w 160"/>
                <a:gd name="T33" fmla="*/ 231 h 228"/>
                <a:gd name="T34" fmla="*/ 524 w 160"/>
                <a:gd name="T35" fmla="*/ 271 h 228"/>
                <a:gd name="T36" fmla="*/ 511 w 160"/>
                <a:gd name="T37" fmla="*/ 164 h 2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0" h="228">
                  <a:moveTo>
                    <a:pt x="153" y="41"/>
                  </a:moveTo>
                  <a:cubicBezTo>
                    <a:pt x="148" y="42"/>
                    <a:pt x="144" y="43"/>
                    <a:pt x="141" y="44"/>
                  </a:cubicBezTo>
                  <a:cubicBezTo>
                    <a:pt x="139" y="46"/>
                    <a:pt x="127" y="51"/>
                    <a:pt x="117" y="54"/>
                  </a:cubicBezTo>
                  <a:cubicBezTo>
                    <a:pt x="110" y="51"/>
                    <a:pt x="102" y="45"/>
                    <a:pt x="97" y="38"/>
                  </a:cubicBezTo>
                  <a:cubicBezTo>
                    <a:pt x="94" y="33"/>
                    <a:pt x="94" y="29"/>
                    <a:pt x="95" y="26"/>
                  </a:cubicBezTo>
                  <a:cubicBezTo>
                    <a:pt x="103" y="24"/>
                    <a:pt x="117" y="20"/>
                    <a:pt x="123" y="18"/>
                  </a:cubicBezTo>
                  <a:cubicBezTo>
                    <a:pt x="124" y="18"/>
                    <a:pt x="130" y="15"/>
                    <a:pt x="132" y="15"/>
                  </a:cubicBezTo>
                  <a:cubicBezTo>
                    <a:pt x="132" y="15"/>
                    <a:pt x="133" y="15"/>
                    <a:pt x="135" y="15"/>
                  </a:cubicBezTo>
                  <a:cubicBezTo>
                    <a:pt x="120" y="8"/>
                    <a:pt x="105" y="0"/>
                    <a:pt x="80" y="7"/>
                  </a:cubicBezTo>
                  <a:cubicBezTo>
                    <a:pt x="65" y="11"/>
                    <a:pt x="46" y="17"/>
                    <a:pt x="25" y="22"/>
                  </a:cubicBezTo>
                  <a:cubicBezTo>
                    <a:pt x="20" y="23"/>
                    <a:pt x="10" y="25"/>
                    <a:pt x="0" y="26"/>
                  </a:cubicBezTo>
                  <a:cubicBezTo>
                    <a:pt x="49" y="69"/>
                    <a:pt x="111" y="155"/>
                    <a:pt x="103" y="228"/>
                  </a:cubicBezTo>
                  <a:cubicBezTo>
                    <a:pt x="103" y="228"/>
                    <a:pt x="103" y="228"/>
                    <a:pt x="103" y="228"/>
                  </a:cubicBezTo>
                  <a:cubicBezTo>
                    <a:pt x="113" y="226"/>
                    <a:pt x="122" y="224"/>
                    <a:pt x="133" y="216"/>
                  </a:cubicBezTo>
                  <a:cubicBezTo>
                    <a:pt x="143" y="206"/>
                    <a:pt x="145" y="195"/>
                    <a:pt x="145" y="195"/>
                  </a:cubicBezTo>
                  <a:cubicBezTo>
                    <a:pt x="121" y="221"/>
                    <a:pt x="111" y="167"/>
                    <a:pt x="115" y="127"/>
                  </a:cubicBezTo>
                  <a:cubicBezTo>
                    <a:pt x="119" y="87"/>
                    <a:pt x="127" y="59"/>
                    <a:pt x="143" y="57"/>
                  </a:cubicBezTo>
                  <a:cubicBezTo>
                    <a:pt x="152" y="55"/>
                    <a:pt x="157" y="67"/>
                    <a:pt x="157" y="67"/>
                  </a:cubicBezTo>
                  <a:cubicBezTo>
                    <a:pt x="157" y="67"/>
                    <a:pt x="160" y="44"/>
                    <a:pt x="153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703">
              <a:extLst>
                <a:ext uri="{FF2B5EF4-FFF2-40B4-BE49-F238E27FC236}">
                  <a16:creationId xmlns:a16="http://schemas.microsoft.com/office/drawing/2014/main" id="{154125D1-1D08-4FAC-9B79-27A3685E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86"/>
              <a:ext cx="125" cy="84"/>
            </a:xfrm>
            <a:custGeom>
              <a:avLst/>
              <a:gdLst>
                <a:gd name="T0" fmla="*/ 158 w 84"/>
                <a:gd name="T1" fmla="*/ 198 h 53"/>
                <a:gd name="T2" fmla="*/ 241 w 84"/>
                <a:gd name="T3" fmla="*/ 184 h 53"/>
                <a:gd name="T4" fmla="*/ 277 w 84"/>
                <a:gd name="T5" fmla="*/ 171 h 53"/>
                <a:gd name="T6" fmla="*/ 250 w 84"/>
                <a:gd name="T7" fmla="*/ 143 h 53"/>
                <a:gd name="T8" fmla="*/ 0 w 84"/>
                <a:gd name="T9" fmla="*/ 0 h 53"/>
                <a:gd name="T10" fmla="*/ 9 w 84"/>
                <a:gd name="T11" fmla="*/ 63 h 53"/>
                <a:gd name="T12" fmla="*/ 1 w 84"/>
                <a:gd name="T13" fmla="*/ 60 h 53"/>
                <a:gd name="T14" fmla="*/ 106 w 84"/>
                <a:gd name="T15" fmla="*/ 149 h 53"/>
                <a:gd name="T16" fmla="*/ 171 w 84"/>
                <a:gd name="T17" fmla="*/ 211 h 53"/>
                <a:gd name="T18" fmla="*/ 158 w 84"/>
                <a:gd name="T19" fmla="*/ 198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53">
                  <a:moveTo>
                    <a:pt x="48" y="50"/>
                  </a:moveTo>
                  <a:cubicBezTo>
                    <a:pt x="58" y="49"/>
                    <a:pt x="68" y="47"/>
                    <a:pt x="73" y="46"/>
                  </a:cubicBezTo>
                  <a:cubicBezTo>
                    <a:pt x="77" y="45"/>
                    <a:pt x="80" y="44"/>
                    <a:pt x="84" y="43"/>
                  </a:cubicBezTo>
                  <a:cubicBezTo>
                    <a:pt x="81" y="40"/>
                    <a:pt x="78" y="38"/>
                    <a:pt x="76" y="36"/>
                  </a:cubicBezTo>
                  <a:cubicBezTo>
                    <a:pt x="63" y="27"/>
                    <a:pt x="42" y="15"/>
                    <a:pt x="0" y="0"/>
                  </a:cubicBezTo>
                  <a:cubicBezTo>
                    <a:pt x="1" y="7"/>
                    <a:pt x="2" y="12"/>
                    <a:pt x="3" y="16"/>
                  </a:cubicBezTo>
                  <a:cubicBezTo>
                    <a:pt x="3" y="16"/>
                    <a:pt x="2" y="15"/>
                    <a:pt x="1" y="15"/>
                  </a:cubicBezTo>
                  <a:cubicBezTo>
                    <a:pt x="23" y="28"/>
                    <a:pt x="32" y="37"/>
                    <a:pt x="32" y="37"/>
                  </a:cubicBezTo>
                  <a:cubicBezTo>
                    <a:pt x="38" y="42"/>
                    <a:pt x="45" y="47"/>
                    <a:pt x="52" y="53"/>
                  </a:cubicBezTo>
                  <a:cubicBezTo>
                    <a:pt x="51" y="52"/>
                    <a:pt x="49" y="51"/>
                    <a:pt x="48" y="50"/>
                  </a:cubicBezTo>
                  <a:close/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704">
              <a:extLst>
                <a:ext uri="{FF2B5EF4-FFF2-40B4-BE49-F238E27FC236}">
                  <a16:creationId xmlns:a16="http://schemas.microsoft.com/office/drawing/2014/main" id="{F20B5F23-7391-4654-A412-803CA37C87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2" y="2551"/>
              <a:ext cx="110" cy="110"/>
            </a:xfrm>
            <a:custGeom>
              <a:avLst/>
              <a:gdLst>
                <a:gd name="T0" fmla="*/ 76 w 74"/>
                <a:gd name="T1" fmla="*/ 0 h 69"/>
                <a:gd name="T2" fmla="*/ 0 w 74"/>
                <a:gd name="T3" fmla="*/ 137 h 69"/>
                <a:gd name="T4" fmla="*/ 36 w 74"/>
                <a:gd name="T5" fmla="*/ 247 h 69"/>
                <a:gd name="T6" fmla="*/ 36 w 74"/>
                <a:gd name="T7" fmla="*/ 244 h 69"/>
                <a:gd name="T8" fmla="*/ 46 w 74"/>
                <a:gd name="T9" fmla="*/ 226 h 69"/>
                <a:gd name="T10" fmla="*/ 19 w 74"/>
                <a:gd name="T11" fmla="*/ 137 h 69"/>
                <a:gd name="T12" fmla="*/ 76 w 74"/>
                <a:gd name="T13" fmla="*/ 26 h 69"/>
                <a:gd name="T14" fmla="*/ 76 w 74"/>
                <a:gd name="T15" fmla="*/ 21 h 69"/>
                <a:gd name="T16" fmla="*/ 76 w 74"/>
                <a:gd name="T17" fmla="*/ 0 h 69"/>
                <a:gd name="T18" fmla="*/ 223 w 74"/>
                <a:gd name="T19" fmla="*/ 56 h 69"/>
                <a:gd name="T20" fmla="*/ 223 w 74"/>
                <a:gd name="T21" fmla="*/ 73 h 69"/>
                <a:gd name="T22" fmla="*/ 214 w 74"/>
                <a:gd name="T23" fmla="*/ 81 h 69"/>
                <a:gd name="T24" fmla="*/ 214 w 74"/>
                <a:gd name="T25" fmla="*/ 81 h 69"/>
                <a:gd name="T26" fmla="*/ 223 w 74"/>
                <a:gd name="T27" fmla="*/ 137 h 69"/>
                <a:gd name="T28" fmla="*/ 164 w 74"/>
                <a:gd name="T29" fmla="*/ 253 h 69"/>
                <a:gd name="T30" fmla="*/ 164 w 74"/>
                <a:gd name="T31" fmla="*/ 273 h 69"/>
                <a:gd name="T32" fmla="*/ 164 w 74"/>
                <a:gd name="T33" fmla="*/ 279 h 69"/>
                <a:gd name="T34" fmla="*/ 244 w 74"/>
                <a:gd name="T35" fmla="*/ 137 h 69"/>
                <a:gd name="T36" fmla="*/ 223 w 74"/>
                <a:gd name="T37" fmla="*/ 56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69">
                  <a:moveTo>
                    <a:pt x="23" y="0"/>
                  </a:moveTo>
                  <a:cubicBezTo>
                    <a:pt x="10" y="5"/>
                    <a:pt x="0" y="18"/>
                    <a:pt x="0" y="34"/>
                  </a:cubicBezTo>
                  <a:cubicBezTo>
                    <a:pt x="0" y="45"/>
                    <a:pt x="4" y="54"/>
                    <a:pt x="11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58"/>
                    <a:pt x="13" y="56"/>
                    <a:pt x="14" y="56"/>
                  </a:cubicBezTo>
                  <a:cubicBezTo>
                    <a:pt x="9" y="50"/>
                    <a:pt x="6" y="42"/>
                    <a:pt x="6" y="34"/>
                  </a:cubicBezTo>
                  <a:cubicBezTo>
                    <a:pt x="6" y="22"/>
                    <a:pt x="13" y="12"/>
                    <a:pt x="23" y="6"/>
                  </a:cubicBezTo>
                  <a:cubicBezTo>
                    <a:pt x="23" y="6"/>
                    <a:pt x="22" y="6"/>
                    <a:pt x="23" y="5"/>
                  </a:cubicBezTo>
                  <a:cubicBezTo>
                    <a:pt x="23" y="4"/>
                    <a:pt x="23" y="2"/>
                    <a:pt x="23" y="0"/>
                  </a:cubicBezTo>
                  <a:close/>
                  <a:moveTo>
                    <a:pt x="68" y="14"/>
                  </a:moveTo>
                  <a:cubicBezTo>
                    <a:pt x="68" y="15"/>
                    <a:pt x="68" y="17"/>
                    <a:pt x="68" y="18"/>
                  </a:cubicBezTo>
                  <a:cubicBezTo>
                    <a:pt x="68" y="19"/>
                    <a:pt x="66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7" y="24"/>
                    <a:pt x="68" y="29"/>
                    <a:pt x="68" y="34"/>
                  </a:cubicBezTo>
                  <a:cubicBezTo>
                    <a:pt x="68" y="47"/>
                    <a:pt x="61" y="58"/>
                    <a:pt x="50" y="63"/>
                  </a:cubicBezTo>
                  <a:cubicBezTo>
                    <a:pt x="50" y="64"/>
                    <a:pt x="50" y="65"/>
                    <a:pt x="50" y="67"/>
                  </a:cubicBezTo>
                  <a:cubicBezTo>
                    <a:pt x="50" y="67"/>
                    <a:pt x="50" y="68"/>
                    <a:pt x="50" y="69"/>
                  </a:cubicBezTo>
                  <a:cubicBezTo>
                    <a:pt x="64" y="64"/>
                    <a:pt x="74" y="50"/>
                    <a:pt x="74" y="34"/>
                  </a:cubicBezTo>
                  <a:cubicBezTo>
                    <a:pt x="74" y="27"/>
                    <a:pt x="72" y="20"/>
                    <a:pt x="6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705">
              <a:extLst>
                <a:ext uri="{FF2B5EF4-FFF2-40B4-BE49-F238E27FC236}">
                  <a16:creationId xmlns:a16="http://schemas.microsoft.com/office/drawing/2014/main" id="{64E1F72C-EF7B-4C29-8D91-6C7E619DF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3003"/>
              <a:ext cx="19" cy="10"/>
            </a:xfrm>
            <a:custGeom>
              <a:avLst/>
              <a:gdLst>
                <a:gd name="T0" fmla="*/ 0 w 13"/>
                <a:gd name="T1" fmla="*/ 20 h 6"/>
                <a:gd name="T2" fmla="*/ 28 w 13"/>
                <a:gd name="T3" fmla="*/ 20 h 6"/>
                <a:gd name="T4" fmla="*/ 41 w 13"/>
                <a:gd name="T5" fmla="*/ 0 h 6"/>
                <a:gd name="T6" fmla="*/ 9 w 13"/>
                <a:gd name="T7" fmla="*/ 1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">
                  <a:moveTo>
                    <a:pt x="0" y="4"/>
                  </a:moveTo>
                  <a:cubicBezTo>
                    <a:pt x="3" y="5"/>
                    <a:pt x="6" y="6"/>
                    <a:pt x="9" y="4"/>
                  </a:cubicBezTo>
                  <a:cubicBezTo>
                    <a:pt x="11" y="3"/>
                    <a:pt x="12" y="2"/>
                    <a:pt x="13" y="0"/>
                  </a:cubicBezTo>
                  <a:cubicBezTo>
                    <a:pt x="10" y="0"/>
                    <a:pt x="6" y="2"/>
                    <a:pt x="3" y="3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706">
              <a:extLst>
                <a:ext uri="{FF2B5EF4-FFF2-40B4-BE49-F238E27FC236}">
                  <a16:creationId xmlns:a16="http://schemas.microsoft.com/office/drawing/2014/main" id="{218B11CC-355A-4077-908D-D189AB462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956"/>
              <a:ext cx="15" cy="6"/>
            </a:xfrm>
            <a:custGeom>
              <a:avLst/>
              <a:gdLst>
                <a:gd name="T0" fmla="*/ 5 w 10"/>
                <a:gd name="T1" fmla="*/ 14 h 4"/>
                <a:gd name="T2" fmla="*/ 35 w 10"/>
                <a:gd name="T3" fmla="*/ 5 h 4"/>
                <a:gd name="T4" fmla="*/ 26 w 10"/>
                <a:gd name="T5" fmla="*/ 5 h 4"/>
                <a:gd name="T6" fmla="*/ 0 w 10"/>
                <a:gd name="T7" fmla="*/ 1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2" y="4"/>
                    <a:pt x="10" y="2"/>
                    <a:pt x="10" y="1"/>
                  </a:cubicBezTo>
                  <a:cubicBezTo>
                    <a:pt x="10" y="0"/>
                    <a:pt x="7" y="0"/>
                    <a:pt x="7" y="1"/>
                  </a:cubicBezTo>
                  <a:cubicBezTo>
                    <a:pt x="4" y="1"/>
                    <a:pt x="2" y="2"/>
                    <a:pt x="0" y="4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707">
              <a:extLst>
                <a:ext uri="{FF2B5EF4-FFF2-40B4-BE49-F238E27FC236}">
                  <a16:creationId xmlns:a16="http://schemas.microsoft.com/office/drawing/2014/main" id="{CFF63E0E-4220-4C0B-B61E-B67A4D169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3237"/>
              <a:ext cx="9" cy="5"/>
            </a:xfrm>
            <a:custGeom>
              <a:avLst/>
              <a:gdLst>
                <a:gd name="T0" fmla="*/ 0 w 6"/>
                <a:gd name="T1" fmla="*/ 8 h 3"/>
                <a:gd name="T2" fmla="*/ 8 w 6"/>
                <a:gd name="T3" fmla="*/ 0 h 3"/>
                <a:gd name="T4" fmla="*/ 21 w 6"/>
                <a:gd name="T5" fmla="*/ 0 h 3"/>
                <a:gd name="T6" fmla="*/ 5 w 6"/>
                <a:gd name="T7" fmla="*/ 1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1"/>
                    <a:pt x="2" y="2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708">
              <a:extLst>
                <a:ext uri="{FF2B5EF4-FFF2-40B4-BE49-F238E27FC236}">
                  <a16:creationId xmlns:a16="http://schemas.microsoft.com/office/drawing/2014/main" id="{A247D8AA-1F4F-44FA-BB68-54B596141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949"/>
              <a:ext cx="105" cy="56"/>
            </a:xfrm>
            <a:custGeom>
              <a:avLst/>
              <a:gdLst>
                <a:gd name="T0" fmla="*/ 0 w 70"/>
                <a:gd name="T1" fmla="*/ 86 h 35"/>
                <a:gd name="T2" fmla="*/ 116 w 70"/>
                <a:gd name="T3" fmla="*/ 94 h 35"/>
                <a:gd name="T4" fmla="*/ 237 w 70"/>
                <a:gd name="T5" fmla="*/ 0 h 35"/>
                <a:gd name="T6" fmla="*/ 134 w 70"/>
                <a:gd name="T7" fmla="*/ 54 h 35"/>
                <a:gd name="T8" fmla="*/ 72 w 70"/>
                <a:gd name="T9" fmla="*/ 86 h 35"/>
                <a:gd name="T10" fmla="*/ 18 w 70"/>
                <a:gd name="T11" fmla="*/ 9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35">
                  <a:moveTo>
                    <a:pt x="0" y="21"/>
                  </a:moveTo>
                  <a:cubicBezTo>
                    <a:pt x="13" y="35"/>
                    <a:pt x="19" y="27"/>
                    <a:pt x="34" y="23"/>
                  </a:cubicBezTo>
                  <a:cubicBezTo>
                    <a:pt x="46" y="20"/>
                    <a:pt x="67" y="15"/>
                    <a:pt x="70" y="0"/>
                  </a:cubicBezTo>
                  <a:cubicBezTo>
                    <a:pt x="66" y="13"/>
                    <a:pt x="49" y="10"/>
                    <a:pt x="39" y="13"/>
                  </a:cubicBezTo>
                  <a:cubicBezTo>
                    <a:pt x="33" y="15"/>
                    <a:pt x="28" y="20"/>
                    <a:pt x="21" y="21"/>
                  </a:cubicBezTo>
                  <a:cubicBezTo>
                    <a:pt x="16" y="22"/>
                    <a:pt x="10" y="22"/>
                    <a:pt x="5" y="2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709">
              <a:extLst>
                <a:ext uri="{FF2B5EF4-FFF2-40B4-BE49-F238E27FC236}">
                  <a16:creationId xmlns:a16="http://schemas.microsoft.com/office/drawing/2014/main" id="{EAF6796A-1C20-44E0-A407-5E9A03FB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100"/>
              <a:ext cx="150" cy="129"/>
            </a:xfrm>
            <a:custGeom>
              <a:avLst/>
              <a:gdLst>
                <a:gd name="T0" fmla="*/ 26 w 100"/>
                <a:gd name="T1" fmla="*/ 13 h 81"/>
                <a:gd name="T2" fmla="*/ 14 w 100"/>
                <a:gd name="T3" fmla="*/ 177 h 81"/>
                <a:gd name="T4" fmla="*/ 27 w 100"/>
                <a:gd name="T5" fmla="*/ 299 h 81"/>
                <a:gd name="T6" fmla="*/ 107 w 100"/>
                <a:gd name="T7" fmla="*/ 322 h 81"/>
                <a:gd name="T8" fmla="*/ 194 w 100"/>
                <a:gd name="T9" fmla="*/ 295 h 81"/>
                <a:gd name="T10" fmla="*/ 89 w 100"/>
                <a:gd name="T11" fmla="*/ 279 h 81"/>
                <a:gd name="T12" fmla="*/ 48 w 100"/>
                <a:gd name="T13" fmla="*/ 258 h 81"/>
                <a:gd name="T14" fmla="*/ 86 w 100"/>
                <a:gd name="T15" fmla="*/ 234 h 81"/>
                <a:gd name="T16" fmla="*/ 189 w 100"/>
                <a:gd name="T17" fmla="*/ 245 h 81"/>
                <a:gd name="T18" fmla="*/ 251 w 100"/>
                <a:gd name="T19" fmla="*/ 197 h 81"/>
                <a:gd name="T20" fmla="*/ 194 w 100"/>
                <a:gd name="T21" fmla="*/ 210 h 81"/>
                <a:gd name="T22" fmla="*/ 99 w 100"/>
                <a:gd name="T23" fmla="*/ 185 h 81"/>
                <a:gd name="T24" fmla="*/ 75 w 100"/>
                <a:gd name="T25" fmla="*/ 145 h 81"/>
                <a:gd name="T26" fmla="*/ 113 w 100"/>
                <a:gd name="T27" fmla="*/ 102 h 81"/>
                <a:gd name="T28" fmla="*/ 311 w 100"/>
                <a:gd name="T29" fmla="*/ 56 h 81"/>
                <a:gd name="T30" fmla="*/ 255 w 100"/>
                <a:gd name="T31" fmla="*/ 89 h 81"/>
                <a:gd name="T32" fmla="*/ 201 w 100"/>
                <a:gd name="T33" fmla="*/ 94 h 81"/>
                <a:gd name="T34" fmla="*/ 161 w 100"/>
                <a:gd name="T35" fmla="*/ 53 h 81"/>
                <a:gd name="T36" fmla="*/ 26 w 100"/>
                <a:gd name="T37" fmla="*/ 33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0" h="81">
                  <a:moveTo>
                    <a:pt x="7" y="3"/>
                  </a:moveTo>
                  <a:cubicBezTo>
                    <a:pt x="0" y="11"/>
                    <a:pt x="4" y="34"/>
                    <a:pt x="4" y="44"/>
                  </a:cubicBezTo>
                  <a:cubicBezTo>
                    <a:pt x="4" y="52"/>
                    <a:pt x="2" y="67"/>
                    <a:pt x="8" y="74"/>
                  </a:cubicBezTo>
                  <a:cubicBezTo>
                    <a:pt x="13" y="79"/>
                    <a:pt x="24" y="81"/>
                    <a:pt x="31" y="80"/>
                  </a:cubicBezTo>
                  <a:cubicBezTo>
                    <a:pt x="39" y="78"/>
                    <a:pt x="50" y="78"/>
                    <a:pt x="57" y="73"/>
                  </a:cubicBezTo>
                  <a:cubicBezTo>
                    <a:pt x="45" y="67"/>
                    <a:pt x="38" y="67"/>
                    <a:pt x="26" y="69"/>
                  </a:cubicBezTo>
                  <a:cubicBezTo>
                    <a:pt x="23" y="69"/>
                    <a:pt x="14" y="70"/>
                    <a:pt x="14" y="64"/>
                  </a:cubicBezTo>
                  <a:cubicBezTo>
                    <a:pt x="13" y="59"/>
                    <a:pt x="21" y="59"/>
                    <a:pt x="25" y="58"/>
                  </a:cubicBezTo>
                  <a:cubicBezTo>
                    <a:pt x="36" y="56"/>
                    <a:pt x="45" y="58"/>
                    <a:pt x="56" y="61"/>
                  </a:cubicBezTo>
                  <a:cubicBezTo>
                    <a:pt x="64" y="63"/>
                    <a:pt x="80" y="61"/>
                    <a:pt x="74" y="49"/>
                  </a:cubicBezTo>
                  <a:cubicBezTo>
                    <a:pt x="74" y="59"/>
                    <a:pt x="63" y="53"/>
                    <a:pt x="57" y="52"/>
                  </a:cubicBezTo>
                  <a:cubicBezTo>
                    <a:pt x="48" y="49"/>
                    <a:pt x="39" y="48"/>
                    <a:pt x="29" y="46"/>
                  </a:cubicBezTo>
                  <a:cubicBezTo>
                    <a:pt x="21" y="45"/>
                    <a:pt x="20" y="44"/>
                    <a:pt x="22" y="36"/>
                  </a:cubicBezTo>
                  <a:cubicBezTo>
                    <a:pt x="24" y="30"/>
                    <a:pt x="27" y="26"/>
                    <a:pt x="33" y="25"/>
                  </a:cubicBezTo>
                  <a:cubicBezTo>
                    <a:pt x="46" y="23"/>
                    <a:pt x="100" y="48"/>
                    <a:pt x="92" y="14"/>
                  </a:cubicBezTo>
                  <a:cubicBezTo>
                    <a:pt x="94" y="24"/>
                    <a:pt x="81" y="22"/>
                    <a:pt x="75" y="22"/>
                  </a:cubicBezTo>
                  <a:cubicBezTo>
                    <a:pt x="70" y="22"/>
                    <a:pt x="63" y="25"/>
                    <a:pt x="59" y="23"/>
                  </a:cubicBezTo>
                  <a:cubicBezTo>
                    <a:pt x="53" y="22"/>
                    <a:pt x="51" y="16"/>
                    <a:pt x="47" y="13"/>
                  </a:cubicBezTo>
                  <a:cubicBezTo>
                    <a:pt x="30" y="0"/>
                    <a:pt x="17" y="32"/>
                    <a:pt x="7" y="8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710">
              <a:extLst>
                <a:ext uri="{FF2B5EF4-FFF2-40B4-BE49-F238E27FC236}">
                  <a16:creationId xmlns:a16="http://schemas.microsoft.com/office/drawing/2014/main" id="{24B8C6B6-DD9C-47CF-8349-D2AEC00A5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067"/>
              <a:ext cx="75" cy="24"/>
            </a:xfrm>
            <a:custGeom>
              <a:avLst/>
              <a:gdLst>
                <a:gd name="T0" fmla="*/ 0 w 50"/>
                <a:gd name="T1" fmla="*/ 0 h 15"/>
                <a:gd name="T2" fmla="*/ 86 w 50"/>
                <a:gd name="T3" fmla="*/ 54 h 15"/>
                <a:gd name="T4" fmla="*/ 147 w 50"/>
                <a:gd name="T5" fmla="*/ 56 h 15"/>
                <a:gd name="T6" fmla="*/ 162 w 50"/>
                <a:gd name="T7" fmla="*/ 5 h 15"/>
                <a:gd name="T8" fmla="*/ 89 w 50"/>
                <a:gd name="T9" fmla="*/ 34 h 15"/>
                <a:gd name="T10" fmla="*/ 27 w 50"/>
                <a:gd name="T11" fmla="*/ 16 h 15"/>
                <a:gd name="T12" fmla="*/ 0 w 50"/>
                <a:gd name="T13" fmla="*/ 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cubicBezTo>
                    <a:pt x="7" y="9"/>
                    <a:pt x="12" y="12"/>
                    <a:pt x="25" y="13"/>
                  </a:cubicBezTo>
                  <a:cubicBezTo>
                    <a:pt x="30" y="14"/>
                    <a:pt x="39" y="15"/>
                    <a:pt x="43" y="14"/>
                  </a:cubicBezTo>
                  <a:cubicBezTo>
                    <a:pt x="50" y="12"/>
                    <a:pt x="48" y="7"/>
                    <a:pt x="48" y="1"/>
                  </a:cubicBezTo>
                  <a:cubicBezTo>
                    <a:pt x="49" y="12"/>
                    <a:pt x="33" y="10"/>
                    <a:pt x="26" y="8"/>
                  </a:cubicBezTo>
                  <a:cubicBezTo>
                    <a:pt x="20" y="6"/>
                    <a:pt x="14" y="4"/>
                    <a:pt x="8" y="4"/>
                  </a:cubicBezTo>
                  <a:cubicBezTo>
                    <a:pt x="4" y="3"/>
                    <a:pt x="4" y="3"/>
                    <a:pt x="0" y="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711">
              <a:extLst>
                <a:ext uri="{FF2B5EF4-FFF2-40B4-BE49-F238E27FC236}">
                  <a16:creationId xmlns:a16="http://schemas.microsoft.com/office/drawing/2014/main" id="{1B992BBE-E08F-43A7-9C4A-0256276FC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070"/>
              <a:ext cx="22" cy="32"/>
            </a:xfrm>
            <a:custGeom>
              <a:avLst/>
              <a:gdLst>
                <a:gd name="T0" fmla="*/ 9 w 15"/>
                <a:gd name="T1" fmla="*/ 0 h 20"/>
                <a:gd name="T2" fmla="*/ 0 w 15"/>
                <a:gd name="T3" fmla="*/ 74 h 20"/>
                <a:gd name="T4" fmla="*/ 32 w 15"/>
                <a:gd name="T5" fmla="*/ 69 h 20"/>
                <a:gd name="T6" fmla="*/ 45 w 15"/>
                <a:gd name="T7" fmla="*/ 21 h 20"/>
                <a:gd name="T8" fmla="*/ 26 w 15"/>
                <a:gd name="T9" fmla="*/ 2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3" y="0"/>
                  </a:moveTo>
                  <a:cubicBezTo>
                    <a:pt x="5" y="6"/>
                    <a:pt x="4" y="13"/>
                    <a:pt x="0" y="18"/>
                  </a:cubicBezTo>
                  <a:cubicBezTo>
                    <a:pt x="6" y="18"/>
                    <a:pt x="6" y="20"/>
                    <a:pt x="10" y="17"/>
                  </a:cubicBezTo>
                  <a:cubicBezTo>
                    <a:pt x="14" y="14"/>
                    <a:pt x="15" y="9"/>
                    <a:pt x="14" y="5"/>
                  </a:cubicBezTo>
                  <a:cubicBezTo>
                    <a:pt x="13" y="9"/>
                    <a:pt x="9" y="13"/>
                    <a:pt x="8" y="7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712">
              <a:extLst>
                <a:ext uri="{FF2B5EF4-FFF2-40B4-BE49-F238E27FC236}">
                  <a16:creationId xmlns:a16="http://schemas.microsoft.com/office/drawing/2014/main" id="{E06FE606-55AD-4BB4-99F7-9FD7C1E99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2952"/>
              <a:ext cx="41" cy="15"/>
            </a:xfrm>
            <a:custGeom>
              <a:avLst/>
              <a:gdLst>
                <a:gd name="T0" fmla="*/ 0 w 27"/>
                <a:gd name="T1" fmla="*/ 42 h 9"/>
                <a:gd name="T2" fmla="*/ 94 w 27"/>
                <a:gd name="T3" fmla="*/ 5 h 9"/>
                <a:gd name="T4" fmla="*/ 55 w 27"/>
                <a:gd name="T5" fmla="*/ 33 h 9"/>
                <a:gd name="T6" fmla="*/ 27 w 27"/>
                <a:gd name="T7" fmla="*/ 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6" y="4"/>
                    <a:pt x="18" y="0"/>
                    <a:pt x="27" y="1"/>
                  </a:cubicBezTo>
                  <a:cubicBezTo>
                    <a:pt x="22" y="2"/>
                    <a:pt x="20" y="6"/>
                    <a:pt x="16" y="7"/>
                  </a:cubicBezTo>
                  <a:cubicBezTo>
                    <a:pt x="14" y="8"/>
                    <a:pt x="11" y="8"/>
                    <a:pt x="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713">
              <a:extLst>
                <a:ext uri="{FF2B5EF4-FFF2-40B4-BE49-F238E27FC236}">
                  <a16:creationId xmlns:a16="http://schemas.microsoft.com/office/drawing/2014/main" id="{8027B368-D5E2-4585-B28B-F0BAF1B2D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038"/>
              <a:ext cx="76" cy="23"/>
            </a:xfrm>
            <a:custGeom>
              <a:avLst/>
              <a:gdLst>
                <a:gd name="T0" fmla="*/ 0 w 51"/>
                <a:gd name="T1" fmla="*/ 0 h 14"/>
                <a:gd name="T2" fmla="*/ 168 w 51"/>
                <a:gd name="T3" fmla="*/ 49 h 14"/>
                <a:gd name="T4" fmla="*/ 107 w 51"/>
                <a:gd name="T5" fmla="*/ 62 h 14"/>
                <a:gd name="T6" fmla="*/ 46 w 51"/>
                <a:gd name="T7" fmla="*/ 4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4">
                  <a:moveTo>
                    <a:pt x="0" y="0"/>
                  </a:moveTo>
                  <a:cubicBezTo>
                    <a:pt x="18" y="4"/>
                    <a:pt x="35" y="2"/>
                    <a:pt x="51" y="11"/>
                  </a:cubicBezTo>
                  <a:cubicBezTo>
                    <a:pt x="45" y="11"/>
                    <a:pt x="38" y="10"/>
                    <a:pt x="32" y="14"/>
                  </a:cubicBezTo>
                  <a:cubicBezTo>
                    <a:pt x="28" y="8"/>
                    <a:pt x="21" y="8"/>
                    <a:pt x="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714">
              <a:extLst>
                <a:ext uri="{FF2B5EF4-FFF2-40B4-BE49-F238E27FC236}">
                  <a16:creationId xmlns:a16="http://schemas.microsoft.com/office/drawing/2014/main" id="{17D9BB69-53D6-47F3-8353-B82F0DA9C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102"/>
              <a:ext cx="54" cy="21"/>
            </a:xfrm>
            <a:custGeom>
              <a:avLst/>
              <a:gdLst>
                <a:gd name="T0" fmla="*/ 0 w 36"/>
                <a:gd name="T1" fmla="*/ 13 h 13"/>
                <a:gd name="T2" fmla="*/ 122 w 36"/>
                <a:gd name="T3" fmla="*/ 29 h 13"/>
                <a:gd name="T4" fmla="*/ 62 w 36"/>
                <a:gd name="T5" fmla="*/ 55 h 13"/>
                <a:gd name="T6" fmla="*/ 39 w 36"/>
                <a:gd name="T7" fmla="*/ 2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">
                  <a:moveTo>
                    <a:pt x="0" y="3"/>
                  </a:moveTo>
                  <a:cubicBezTo>
                    <a:pt x="8" y="3"/>
                    <a:pt x="32" y="0"/>
                    <a:pt x="36" y="7"/>
                  </a:cubicBezTo>
                  <a:cubicBezTo>
                    <a:pt x="31" y="7"/>
                    <a:pt x="21" y="8"/>
                    <a:pt x="18" y="13"/>
                  </a:cubicBezTo>
                  <a:cubicBezTo>
                    <a:pt x="18" y="9"/>
                    <a:pt x="15" y="5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715">
              <a:extLst>
                <a:ext uri="{FF2B5EF4-FFF2-40B4-BE49-F238E27FC236}">
                  <a16:creationId xmlns:a16="http://schemas.microsoft.com/office/drawing/2014/main" id="{A633191A-181B-4432-8C90-CA12D494F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162"/>
              <a:ext cx="39" cy="12"/>
            </a:xfrm>
            <a:custGeom>
              <a:avLst/>
              <a:gdLst>
                <a:gd name="T0" fmla="*/ 0 w 26"/>
                <a:gd name="T1" fmla="*/ 0 h 7"/>
                <a:gd name="T2" fmla="*/ 89 w 26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0" y="0"/>
                  </a:moveTo>
                  <a:cubicBezTo>
                    <a:pt x="8" y="3"/>
                    <a:pt x="16" y="7"/>
                    <a:pt x="2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716">
              <a:extLst>
                <a:ext uri="{FF2B5EF4-FFF2-40B4-BE49-F238E27FC236}">
                  <a16:creationId xmlns:a16="http://schemas.microsoft.com/office/drawing/2014/main" id="{E82D7F2B-E18C-4E2E-9498-085126C5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030"/>
              <a:ext cx="35" cy="102"/>
            </a:xfrm>
            <a:custGeom>
              <a:avLst/>
              <a:gdLst>
                <a:gd name="T0" fmla="*/ 53 w 23"/>
                <a:gd name="T1" fmla="*/ 5 h 64"/>
                <a:gd name="T2" fmla="*/ 21 w 23"/>
                <a:gd name="T3" fmla="*/ 253 h 64"/>
                <a:gd name="T4" fmla="*/ 76 w 23"/>
                <a:gd name="T5" fmla="*/ 260 h 64"/>
                <a:gd name="T6" fmla="*/ 81 w 23"/>
                <a:gd name="T7" fmla="*/ 244 h 64"/>
                <a:gd name="T8" fmla="*/ 62 w 23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4">
                  <a:moveTo>
                    <a:pt x="15" y="1"/>
                  </a:moveTo>
                  <a:cubicBezTo>
                    <a:pt x="4" y="14"/>
                    <a:pt x="0" y="47"/>
                    <a:pt x="6" y="63"/>
                  </a:cubicBezTo>
                  <a:cubicBezTo>
                    <a:pt x="11" y="61"/>
                    <a:pt x="17" y="64"/>
                    <a:pt x="22" y="64"/>
                  </a:cubicBezTo>
                  <a:cubicBezTo>
                    <a:pt x="22" y="63"/>
                    <a:pt x="23" y="60"/>
                    <a:pt x="23" y="60"/>
                  </a:cubicBezTo>
                  <a:cubicBezTo>
                    <a:pt x="1" y="64"/>
                    <a:pt x="17" y="10"/>
                    <a:pt x="18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717">
              <a:extLst>
                <a:ext uri="{FF2B5EF4-FFF2-40B4-BE49-F238E27FC236}">
                  <a16:creationId xmlns:a16="http://schemas.microsoft.com/office/drawing/2014/main" id="{2C65A461-FF65-4988-BD33-F4A3AC8DC6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0" y="2940"/>
              <a:ext cx="84" cy="76"/>
            </a:xfrm>
            <a:custGeom>
              <a:avLst/>
              <a:gdLst>
                <a:gd name="T0" fmla="*/ 183 w 56"/>
                <a:gd name="T1" fmla="*/ 136 h 48"/>
                <a:gd name="T2" fmla="*/ 143 w 56"/>
                <a:gd name="T3" fmla="*/ 150 h 48"/>
                <a:gd name="T4" fmla="*/ 120 w 56"/>
                <a:gd name="T5" fmla="*/ 177 h 48"/>
                <a:gd name="T6" fmla="*/ 143 w 56"/>
                <a:gd name="T7" fmla="*/ 171 h 48"/>
                <a:gd name="T8" fmla="*/ 189 w 56"/>
                <a:gd name="T9" fmla="*/ 190 h 48"/>
                <a:gd name="T10" fmla="*/ 183 w 56"/>
                <a:gd name="T11" fmla="*/ 136 h 48"/>
                <a:gd name="T12" fmla="*/ 12 w 56"/>
                <a:gd name="T13" fmla="*/ 8 h 48"/>
                <a:gd name="T14" fmla="*/ 0 w 56"/>
                <a:gd name="T15" fmla="*/ 25 h 48"/>
                <a:gd name="T16" fmla="*/ 41 w 56"/>
                <a:gd name="T17" fmla="*/ 33 h 48"/>
                <a:gd name="T18" fmla="*/ 80 w 56"/>
                <a:gd name="T19" fmla="*/ 21 h 48"/>
                <a:gd name="T20" fmla="*/ 12 w 56"/>
                <a:gd name="T21" fmla="*/ 8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48">
                  <a:moveTo>
                    <a:pt x="54" y="34"/>
                  </a:moveTo>
                  <a:cubicBezTo>
                    <a:pt x="50" y="36"/>
                    <a:pt x="46" y="37"/>
                    <a:pt x="42" y="38"/>
                  </a:cubicBezTo>
                  <a:cubicBezTo>
                    <a:pt x="37" y="40"/>
                    <a:pt x="38" y="41"/>
                    <a:pt x="35" y="45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4"/>
                    <a:pt x="54" y="42"/>
                    <a:pt x="56" y="48"/>
                  </a:cubicBezTo>
                  <a:cubicBezTo>
                    <a:pt x="56" y="44"/>
                    <a:pt x="56" y="38"/>
                    <a:pt x="54" y="34"/>
                  </a:cubicBezTo>
                  <a:close/>
                  <a:moveTo>
                    <a:pt x="3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5" y="5"/>
                    <a:pt x="8" y="4"/>
                    <a:pt x="12" y="8"/>
                  </a:cubicBezTo>
                  <a:cubicBezTo>
                    <a:pt x="16" y="7"/>
                    <a:pt x="19" y="5"/>
                    <a:pt x="23" y="5"/>
                  </a:cubicBezTo>
                  <a:cubicBezTo>
                    <a:pt x="19" y="1"/>
                    <a:pt x="9" y="0"/>
                    <a:pt x="3" y="2"/>
                  </a:cubicBez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Freeform 718">
              <a:extLst>
                <a:ext uri="{FF2B5EF4-FFF2-40B4-BE49-F238E27FC236}">
                  <a16:creationId xmlns:a16="http://schemas.microsoft.com/office/drawing/2014/main" id="{B00D43AC-3EF0-4565-BAC7-A3BECF6C0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771"/>
              <a:ext cx="570" cy="170"/>
            </a:xfrm>
            <a:custGeom>
              <a:avLst/>
              <a:gdLst>
                <a:gd name="T0" fmla="*/ 309 w 382"/>
                <a:gd name="T1" fmla="*/ 168 h 107"/>
                <a:gd name="T2" fmla="*/ 6 w 382"/>
                <a:gd name="T3" fmla="*/ 0 h 107"/>
                <a:gd name="T4" fmla="*/ 15 w 382"/>
                <a:gd name="T5" fmla="*/ 129 h 107"/>
                <a:gd name="T6" fmla="*/ 87 w 382"/>
                <a:gd name="T7" fmla="*/ 224 h 107"/>
                <a:gd name="T8" fmla="*/ 336 w 382"/>
                <a:gd name="T9" fmla="*/ 278 h 107"/>
                <a:gd name="T10" fmla="*/ 1240 w 382"/>
                <a:gd name="T11" fmla="*/ 424 h 107"/>
                <a:gd name="T12" fmla="*/ 1270 w 382"/>
                <a:gd name="T13" fmla="*/ 408 h 107"/>
                <a:gd name="T14" fmla="*/ 309 w 382"/>
                <a:gd name="T15" fmla="*/ 168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2" h="107">
                  <a:moveTo>
                    <a:pt x="93" y="42"/>
                  </a:moveTo>
                  <a:cubicBezTo>
                    <a:pt x="12" y="33"/>
                    <a:pt x="7" y="27"/>
                    <a:pt x="2" y="0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0" y="50"/>
                    <a:pt x="26" y="56"/>
                  </a:cubicBezTo>
                  <a:cubicBezTo>
                    <a:pt x="49" y="61"/>
                    <a:pt x="77" y="66"/>
                    <a:pt x="101" y="69"/>
                  </a:cubicBezTo>
                  <a:cubicBezTo>
                    <a:pt x="164" y="75"/>
                    <a:pt x="310" y="103"/>
                    <a:pt x="373" y="106"/>
                  </a:cubicBezTo>
                  <a:cubicBezTo>
                    <a:pt x="382" y="107"/>
                    <a:pt x="382" y="102"/>
                    <a:pt x="382" y="102"/>
                  </a:cubicBezTo>
                  <a:cubicBezTo>
                    <a:pt x="353" y="103"/>
                    <a:pt x="181" y="49"/>
                    <a:pt x="93" y="42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0" name="Freeform 719">
              <a:extLst>
                <a:ext uri="{FF2B5EF4-FFF2-40B4-BE49-F238E27FC236}">
                  <a16:creationId xmlns:a16="http://schemas.microsoft.com/office/drawing/2014/main" id="{CDE73997-C24F-4BE0-9EEC-1D9D45F23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722"/>
              <a:ext cx="270" cy="154"/>
            </a:xfrm>
            <a:custGeom>
              <a:avLst/>
              <a:gdLst>
                <a:gd name="T0" fmla="*/ 601 w 181"/>
                <a:gd name="T1" fmla="*/ 102 h 97"/>
                <a:gd name="T2" fmla="*/ 28 w 181"/>
                <a:gd name="T3" fmla="*/ 35 h 97"/>
                <a:gd name="T4" fmla="*/ 601 w 181"/>
                <a:gd name="T5" fmla="*/ 102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1" h="97">
                  <a:moveTo>
                    <a:pt x="181" y="25"/>
                  </a:moveTo>
                  <a:cubicBezTo>
                    <a:pt x="143" y="45"/>
                    <a:pt x="37" y="41"/>
                    <a:pt x="9" y="9"/>
                  </a:cubicBezTo>
                  <a:cubicBezTo>
                    <a:pt x="0" y="0"/>
                    <a:pt x="58" y="97"/>
                    <a:pt x="181" y="25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720">
              <a:extLst>
                <a:ext uri="{FF2B5EF4-FFF2-40B4-BE49-F238E27FC236}">
                  <a16:creationId xmlns:a16="http://schemas.microsoft.com/office/drawing/2014/main" id="{CD33B491-83F1-41F8-AFBA-60F0CBF45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811"/>
              <a:ext cx="1089" cy="479"/>
            </a:xfrm>
            <a:custGeom>
              <a:avLst/>
              <a:gdLst>
                <a:gd name="T0" fmla="*/ 2424 w 730"/>
                <a:gd name="T1" fmla="*/ 1198 h 301"/>
                <a:gd name="T2" fmla="*/ 2081 w 730"/>
                <a:gd name="T3" fmla="*/ 1198 h 301"/>
                <a:gd name="T4" fmla="*/ 1295 w 730"/>
                <a:gd name="T5" fmla="*/ 1119 h 301"/>
                <a:gd name="T6" fmla="*/ 204 w 730"/>
                <a:gd name="T7" fmla="*/ 982 h 301"/>
                <a:gd name="T8" fmla="*/ 13 w 730"/>
                <a:gd name="T9" fmla="*/ 587 h 301"/>
                <a:gd name="T10" fmla="*/ 40 w 730"/>
                <a:gd name="T11" fmla="*/ 0 h 301"/>
                <a:gd name="T12" fmla="*/ 116 w 730"/>
                <a:gd name="T13" fmla="*/ 745 h 301"/>
                <a:gd name="T14" fmla="*/ 964 w 730"/>
                <a:gd name="T15" fmla="*/ 920 h 301"/>
                <a:gd name="T16" fmla="*/ 1701 w 730"/>
                <a:gd name="T17" fmla="*/ 1015 h 301"/>
                <a:gd name="T18" fmla="*/ 2424 w 730"/>
                <a:gd name="T19" fmla="*/ 1198 h 3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0" h="301">
                  <a:moveTo>
                    <a:pt x="730" y="297"/>
                  </a:moveTo>
                  <a:cubicBezTo>
                    <a:pt x="708" y="301"/>
                    <a:pt x="678" y="299"/>
                    <a:pt x="627" y="297"/>
                  </a:cubicBezTo>
                  <a:cubicBezTo>
                    <a:pt x="560" y="295"/>
                    <a:pt x="452" y="279"/>
                    <a:pt x="390" y="278"/>
                  </a:cubicBezTo>
                  <a:cubicBezTo>
                    <a:pt x="280" y="276"/>
                    <a:pt x="116" y="246"/>
                    <a:pt x="62" y="244"/>
                  </a:cubicBezTo>
                  <a:cubicBezTo>
                    <a:pt x="8" y="242"/>
                    <a:pt x="0" y="194"/>
                    <a:pt x="4" y="146"/>
                  </a:cubicBezTo>
                  <a:cubicBezTo>
                    <a:pt x="8" y="98"/>
                    <a:pt x="10" y="34"/>
                    <a:pt x="12" y="0"/>
                  </a:cubicBezTo>
                  <a:cubicBezTo>
                    <a:pt x="22" y="64"/>
                    <a:pt x="12" y="162"/>
                    <a:pt x="35" y="185"/>
                  </a:cubicBezTo>
                  <a:cubicBezTo>
                    <a:pt x="58" y="208"/>
                    <a:pt x="216" y="224"/>
                    <a:pt x="290" y="228"/>
                  </a:cubicBezTo>
                  <a:cubicBezTo>
                    <a:pt x="364" y="232"/>
                    <a:pt x="424" y="244"/>
                    <a:pt x="512" y="252"/>
                  </a:cubicBezTo>
                  <a:cubicBezTo>
                    <a:pt x="600" y="260"/>
                    <a:pt x="730" y="297"/>
                    <a:pt x="730" y="297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721">
              <a:extLst>
                <a:ext uri="{FF2B5EF4-FFF2-40B4-BE49-F238E27FC236}">
                  <a16:creationId xmlns:a16="http://schemas.microsoft.com/office/drawing/2014/main" id="{98171BB4-A6C8-4D7D-B274-85AA986B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847"/>
              <a:ext cx="582" cy="129"/>
            </a:xfrm>
            <a:custGeom>
              <a:avLst/>
              <a:gdLst>
                <a:gd name="T0" fmla="*/ 22 w 390"/>
                <a:gd name="T1" fmla="*/ 0 h 81"/>
                <a:gd name="T2" fmla="*/ 222 w 390"/>
                <a:gd name="T3" fmla="*/ 84 h 81"/>
                <a:gd name="T4" fmla="*/ 810 w 390"/>
                <a:gd name="T5" fmla="*/ 185 h 81"/>
                <a:gd name="T6" fmla="*/ 1297 w 390"/>
                <a:gd name="T7" fmla="*/ 258 h 81"/>
                <a:gd name="T8" fmla="*/ 688 w 390"/>
                <a:gd name="T9" fmla="*/ 223 h 81"/>
                <a:gd name="T10" fmla="*/ 22 w 390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0" h="81">
                  <a:moveTo>
                    <a:pt x="7" y="0"/>
                  </a:moveTo>
                  <a:cubicBezTo>
                    <a:pt x="17" y="12"/>
                    <a:pt x="22" y="17"/>
                    <a:pt x="67" y="21"/>
                  </a:cubicBezTo>
                  <a:cubicBezTo>
                    <a:pt x="112" y="25"/>
                    <a:pt x="184" y="37"/>
                    <a:pt x="244" y="46"/>
                  </a:cubicBezTo>
                  <a:cubicBezTo>
                    <a:pt x="304" y="55"/>
                    <a:pt x="375" y="65"/>
                    <a:pt x="390" y="64"/>
                  </a:cubicBezTo>
                  <a:cubicBezTo>
                    <a:pt x="343" y="81"/>
                    <a:pt x="274" y="60"/>
                    <a:pt x="207" y="55"/>
                  </a:cubicBezTo>
                  <a:cubicBezTo>
                    <a:pt x="145" y="50"/>
                    <a:pt x="0" y="29"/>
                    <a:pt x="7" y="0"/>
                  </a:cubicBezTo>
                  <a:close/>
                </a:path>
              </a:pathLst>
            </a:custGeom>
            <a:solidFill>
              <a:srgbClr val="D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Freeform 722">
              <a:extLst>
                <a:ext uri="{FF2B5EF4-FFF2-40B4-BE49-F238E27FC236}">
                  <a16:creationId xmlns:a16="http://schemas.microsoft.com/office/drawing/2014/main" id="{F9FB5B7A-A828-4E5D-B4ED-7E617F7C9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787"/>
              <a:ext cx="200" cy="286"/>
            </a:xfrm>
            <a:custGeom>
              <a:avLst/>
              <a:gdLst>
                <a:gd name="T0" fmla="*/ 49 w 134"/>
                <a:gd name="T1" fmla="*/ 27 h 180"/>
                <a:gd name="T2" fmla="*/ 446 w 134"/>
                <a:gd name="T3" fmla="*/ 111 h 180"/>
                <a:gd name="T4" fmla="*/ 82 w 134"/>
                <a:gd name="T5" fmla="*/ 292 h 180"/>
                <a:gd name="T6" fmla="*/ 90 w 134"/>
                <a:gd name="T7" fmla="*/ 543 h 180"/>
                <a:gd name="T8" fmla="*/ 160 w 134"/>
                <a:gd name="T9" fmla="*/ 721 h 180"/>
                <a:gd name="T10" fmla="*/ 63 w 134"/>
                <a:gd name="T11" fmla="*/ 639 h 180"/>
                <a:gd name="T12" fmla="*/ 28 w 134"/>
                <a:gd name="T13" fmla="*/ 450 h 180"/>
                <a:gd name="T14" fmla="*/ 28 w 134"/>
                <a:gd name="T15" fmla="*/ 205 h 180"/>
                <a:gd name="T16" fmla="*/ 19 w 134"/>
                <a:gd name="T17" fmla="*/ 73 h 180"/>
                <a:gd name="T18" fmla="*/ 49 w 134"/>
                <a:gd name="T19" fmla="*/ 27 h 1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180">
                  <a:moveTo>
                    <a:pt x="15" y="7"/>
                  </a:moveTo>
                  <a:cubicBezTo>
                    <a:pt x="35" y="34"/>
                    <a:pt x="104" y="41"/>
                    <a:pt x="134" y="28"/>
                  </a:cubicBezTo>
                  <a:cubicBezTo>
                    <a:pt x="112" y="48"/>
                    <a:pt x="30" y="35"/>
                    <a:pt x="25" y="73"/>
                  </a:cubicBezTo>
                  <a:cubicBezTo>
                    <a:pt x="23" y="93"/>
                    <a:pt x="23" y="116"/>
                    <a:pt x="27" y="135"/>
                  </a:cubicBezTo>
                  <a:cubicBezTo>
                    <a:pt x="30" y="150"/>
                    <a:pt x="31" y="173"/>
                    <a:pt x="48" y="180"/>
                  </a:cubicBezTo>
                  <a:cubicBezTo>
                    <a:pt x="36" y="175"/>
                    <a:pt x="25" y="171"/>
                    <a:pt x="19" y="159"/>
                  </a:cubicBezTo>
                  <a:cubicBezTo>
                    <a:pt x="12" y="146"/>
                    <a:pt x="10" y="127"/>
                    <a:pt x="9" y="112"/>
                  </a:cubicBezTo>
                  <a:cubicBezTo>
                    <a:pt x="8" y="92"/>
                    <a:pt x="11" y="72"/>
                    <a:pt x="9" y="51"/>
                  </a:cubicBezTo>
                  <a:cubicBezTo>
                    <a:pt x="8" y="41"/>
                    <a:pt x="6" y="29"/>
                    <a:pt x="6" y="18"/>
                  </a:cubicBezTo>
                  <a:cubicBezTo>
                    <a:pt x="0" y="0"/>
                    <a:pt x="14" y="6"/>
                    <a:pt x="15" y="7"/>
                  </a:cubicBezTo>
                  <a:close/>
                </a:path>
              </a:pathLst>
            </a:custGeom>
            <a:solidFill>
              <a:srgbClr val="D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4" name="Freeform 723">
              <a:extLst>
                <a:ext uri="{FF2B5EF4-FFF2-40B4-BE49-F238E27FC236}">
                  <a16:creationId xmlns:a16="http://schemas.microsoft.com/office/drawing/2014/main" id="{FEB35CE8-5123-4BFA-8F97-7129F7165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36"/>
              <a:ext cx="795" cy="270"/>
            </a:xfrm>
            <a:custGeom>
              <a:avLst/>
              <a:gdLst>
                <a:gd name="T0" fmla="*/ 0 w 533"/>
                <a:gd name="T1" fmla="*/ 0 h 170"/>
                <a:gd name="T2" fmla="*/ 761 w 533"/>
                <a:gd name="T3" fmla="*/ 300 h 170"/>
                <a:gd name="T4" fmla="*/ 1769 w 533"/>
                <a:gd name="T5" fmla="*/ 681 h 170"/>
                <a:gd name="T6" fmla="*/ 707 w 533"/>
                <a:gd name="T7" fmla="*/ 321 h 170"/>
                <a:gd name="T8" fmla="*/ 0 w 533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3" h="170">
                  <a:moveTo>
                    <a:pt x="0" y="0"/>
                  </a:moveTo>
                  <a:cubicBezTo>
                    <a:pt x="43" y="23"/>
                    <a:pt x="136" y="52"/>
                    <a:pt x="229" y="75"/>
                  </a:cubicBezTo>
                  <a:cubicBezTo>
                    <a:pt x="322" y="98"/>
                    <a:pt x="486" y="140"/>
                    <a:pt x="533" y="170"/>
                  </a:cubicBezTo>
                  <a:cubicBezTo>
                    <a:pt x="493" y="151"/>
                    <a:pt x="291" y="99"/>
                    <a:pt x="213" y="80"/>
                  </a:cubicBezTo>
                  <a:cubicBezTo>
                    <a:pt x="135" y="61"/>
                    <a:pt x="10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724">
              <a:extLst>
                <a:ext uri="{FF2B5EF4-FFF2-40B4-BE49-F238E27FC236}">
                  <a16:creationId xmlns:a16="http://schemas.microsoft.com/office/drawing/2014/main" id="{814F0E69-5CF5-475B-A4FE-3F47AB3C9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639"/>
              <a:ext cx="97" cy="185"/>
            </a:xfrm>
            <a:custGeom>
              <a:avLst/>
              <a:gdLst>
                <a:gd name="T0" fmla="*/ 216 w 65"/>
                <a:gd name="T1" fmla="*/ 41 h 116"/>
                <a:gd name="T2" fmla="*/ 160 w 65"/>
                <a:gd name="T3" fmla="*/ 41 h 116"/>
                <a:gd name="T4" fmla="*/ 0 w 65"/>
                <a:gd name="T5" fmla="*/ 470 h 116"/>
                <a:gd name="T6" fmla="*/ 163 w 65"/>
                <a:gd name="T7" fmla="*/ 129 h 116"/>
                <a:gd name="T8" fmla="*/ 216 w 65"/>
                <a:gd name="T9" fmla="*/ 4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6">
                  <a:moveTo>
                    <a:pt x="65" y="10"/>
                  </a:moveTo>
                  <a:cubicBezTo>
                    <a:pt x="51" y="11"/>
                    <a:pt x="51" y="0"/>
                    <a:pt x="48" y="10"/>
                  </a:cubicBezTo>
                  <a:cubicBezTo>
                    <a:pt x="45" y="20"/>
                    <a:pt x="26" y="89"/>
                    <a:pt x="0" y="116"/>
                  </a:cubicBezTo>
                  <a:cubicBezTo>
                    <a:pt x="22" y="102"/>
                    <a:pt x="43" y="47"/>
                    <a:pt x="49" y="32"/>
                  </a:cubicBezTo>
                  <a:cubicBezTo>
                    <a:pt x="55" y="17"/>
                    <a:pt x="59" y="10"/>
                    <a:pt x="65" y="10"/>
                  </a:cubicBezTo>
                  <a:close/>
                </a:path>
              </a:pathLst>
            </a:custGeom>
            <a:solidFill>
              <a:srgbClr val="F2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725">
              <a:extLst>
                <a:ext uri="{FF2B5EF4-FFF2-40B4-BE49-F238E27FC236}">
                  <a16:creationId xmlns:a16="http://schemas.microsoft.com/office/drawing/2014/main" id="{58AD4F8D-DE03-447C-AF78-0FA996257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399"/>
              <a:ext cx="70" cy="173"/>
            </a:xfrm>
            <a:custGeom>
              <a:avLst/>
              <a:gdLst>
                <a:gd name="T0" fmla="*/ 155 w 47"/>
                <a:gd name="T1" fmla="*/ 0 h 109"/>
                <a:gd name="T2" fmla="*/ 89 w 47"/>
                <a:gd name="T3" fmla="*/ 368 h 109"/>
                <a:gd name="T4" fmla="*/ 69 w 47"/>
                <a:gd name="T5" fmla="*/ 424 h 109"/>
                <a:gd name="T6" fmla="*/ 0 w 47"/>
                <a:gd name="T7" fmla="*/ 387 h 109"/>
                <a:gd name="T8" fmla="*/ 67 w 47"/>
                <a:gd name="T9" fmla="*/ 340 h 109"/>
                <a:gd name="T10" fmla="*/ 155 w 47"/>
                <a:gd name="T11" fmla="*/ 0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09">
                  <a:moveTo>
                    <a:pt x="47" y="0"/>
                  </a:moveTo>
                  <a:cubicBezTo>
                    <a:pt x="37" y="31"/>
                    <a:pt x="29" y="78"/>
                    <a:pt x="27" y="92"/>
                  </a:cubicBezTo>
                  <a:cubicBezTo>
                    <a:pt x="25" y="106"/>
                    <a:pt x="25" y="109"/>
                    <a:pt x="21" y="106"/>
                  </a:cubicBezTo>
                  <a:cubicBezTo>
                    <a:pt x="17" y="103"/>
                    <a:pt x="6" y="94"/>
                    <a:pt x="0" y="97"/>
                  </a:cubicBezTo>
                  <a:cubicBezTo>
                    <a:pt x="10" y="93"/>
                    <a:pt x="15" y="96"/>
                    <a:pt x="20" y="85"/>
                  </a:cubicBezTo>
                  <a:cubicBezTo>
                    <a:pt x="25" y="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C8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726">
              <a:extLst>
                <a:ext uri="{FF2B5EF4-FFF2-40B4-BE49-F238E27FC236}">
                  <a16:creationId xmlns:a16="http://schemas.microsoft.com/office/drawing/2014/main" id="{FFCD23DC-5A0E-4814-982C-6110D9EDA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677"/>
              <a:ext cx="91" cy="178"/>
            </a:xfrm>
            <a:custGeom>
              <a:avLst/>
              <a:gdLst>
                <a:gd name="T0" fmla="*/ 203 w 61"/>
                <a:gd name="T1" fmla="*/ 0 h 112"/>
                <a:gd name="T2" fmla="*/ 69 w 61"/>
                <a:gd name="T3" fmla="*/ 450 h 112"/>
                <a:gd name="T4" fmla="*/ 0 w 61"/>
                <a:gd name="T5" fmla="*/ 416 h 112"/>
                <a:gd name="T6" fmla="*/ 203 w 61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12">
                  <a:moveTo>
                    <a:pt x="61" y="0"/>
                  </a:moveTo>
                  <a:cubicBezTo>
                    <a:pt x="60" y="20"/>
                    <a:pt x="40" y="89"/>
                    <a:pt x="21" y="112"/>
                  </a:cubicBezTo>
                  <a:cubicBezTo>
                    <a:pt x="21" y="112"/>
                    <a:pt x="6" y="103"/>
                    <a:pt x="0" y="104"/>
                  </a:cubicBezTo>
                  <a:cubicBezTo>
                    <a:pt x="15" y="99"/>
                    <a:pt x="41" y="76"/>
                    <a:pt x="61" y="0"/>
                  </a:cubicBezTo>
                  <a:close/>
                </a:path>
              </a:pathLst>
            </a:custGeom>
            <a:solidFill>
              <a:srgbClr val="C8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Freeform 727">
              <a:extLst>
                <a:ext uri="{FF2B5EF4-FFF2-40B4-BE49-F238E27FC236}">
                  <a16:creationId xmlns:a16="http://schemas.microsoft.com/office/drawing/2014/main" id="{CF1909C7-2957-4B01-8037-62179952C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857"/>
              <a:ext cx="358" cy="70"/>
            </a:xfrm>
            <a:custGeom>
              <a:avLst/>
              <a:gdLst>
                <a:gd name="T0" fmla="*/ 0 w 240"/>
                <a:gd name="T1" fmla="*/ 35 h 44"/>
                <a:gd name="T2" fmla="*/ 797 w 240"/>
                <a:gd name="T3" fmla="*/ 177 h 44"/>
                <a:gd name="T4" fmla="*/ 0 w 240"/>
                <a:gd name="T5" fmla="*/ 3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44">
                  <a:moveTo>
                    <a:pt x="0" y="9"/>
                  </a:moveTo>
                  <a:cubicBezTo>
                    <a:pt x="36" y="15"/>
                    <a:pt x="205" y="37"/>
                    <a:pt x="240" y="44"/>
                  </a:cubicBezTo>
                  <a:cubicBezTo>
                    <a:pt x="186" y="31"/>
                    <a:pt x="58" y="0"/>
                    <a:pt x="0" y="9"/>
                  </a:cubicBezTo>
                  <a:close/>
                </a:path>
              </a:pathLst>
            </a:custGeom>
            <a:solidFill>
              <a:srgbClr val="B86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Freeform 728">
              <a:extLst>
                <a:ext uri="{FF2B5EF4-FFF2-40B4-BE49-F238E27FC236}">
                  <a16:creationId xmlns:a16="http://schemas.microsoft.com/office/drawing/2014/main" id="{977CFEBD-861D-43D5-8230-BF24E52EF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3174"/>
              <a:ext cx="863" cy="105"/>
            </a:xfrm>
            <a:custGeom>
              <a:avLst/>
              <a:gdLst>
                <a:gd name="T0" fmla="*/ 0 w 578"/>
                <a:gd name="T1" fmla="*/ 29 h 66"/>
                <a:gd name="T2" fmla="*/ 230 w 578"/>
                <a:gd name="T3" fmla="*/ 81 h 66"/>
                <a:gd name="T4" fmla="*/ 1127 w 578"/>
                <a:gd name="T5" fmla="*/ 185 h 66"/>
                <a:gd name="T6" fmla="*/ 1925 w 578"/>
                <a:gd name="T7" fmla="*/ 266 h 66"/>
                <a:gd name="T8" fmla="*/ 1121 w 578"/>
                <a:gd name="T9" fmla="*/ 137 h 66"/>
                <a:gd name="T10" fmla="*/ 221 w 578"/>
                <a:gd name="T11" fmla="*/ 33 h 66"/>
                <a:gd name="T12" fmla="*/ 0 w 578"/>
                <a:gd name="T13" fmla="*/ 29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8" h="66">
                  <a:moveTo>
                    <a:pt x="0" y="7"/>
                  </a:moveTo>
                  <a:cubicBezTo>
                    <a:pt x="11" y="19"/>
                    <a:pt x="32" y="19"/>
                    <a:pt x="69" y="20"/>
                  </a:cubicBezTo>
                  <a:cubicBezTo>
                    <a:pt x="106" y="21"/>
                    <a:pt x="282" y="45"/>
                    <a:pt x="339" y="46"/>
                  </a:cubicBezTo>
                  <a:cubicBezTo>
                    <a:pt x="396" y="47"/>
                    <a:pt x="555" y="63"/>
                    <a:pt x="578" y="66"/>
                  </a:cubicBezTo>
                  <a:cubicBezTo>
                    <a:pt x="507" y="55"/>
                    <a:pt x="373" y="35"/>
                    <a:pt x="337" y="34"/>
                  </a:cubicBezTo>
                  <a:cubicBezTo>
                    <a:pt x="301" y="33"/>
                    <a:pt x="94" y="0"/>
                    <a:pt x="66" y="8"/>
                  </a:cubicBezTo>
                  <a:cubicBezTo>
                    <a:pt x="38" y="16"/>
                    <a:pt x="7" y="15"/>
                    <a:pt x="0" y="7"/>
                  </a:cubicBezTo>
                  <a:close/>
                </a:path>
              </a:pathLst>
            </a:custGeom>
            <a:solidFill>
              <a:srgbClr val="B86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729">
              <a:extLst>
                <a:ext uri="{FF2B5EF4-FFF2-40B4-BE49-F238E27FC236}">
                  <a16:creationId xmlns:a16="http://schemas.microsoft.com/office/drawing/2014/main" id="{695A43EB-EB7A-47B6-B475-50A870FE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905"/>
              <a:ext cx="109" cy="19"/>
            </a:xfrm>
            <a:custGeom>
              <a:avLst/>
              <a:gdLst>
                <a:gd name="T0" fmla="*/ 0 w 73"/>
                <a:gd name="T1" fmla="*/ 0 h 12"/>
                <a:gd name="T2" fmla="*/ 243 w 73"/>
                <a:gd name="T3" fmla="*/ 43 h 12"/>
                <a:gd name="T4" fmla="*/ 149 w 73"/>
                <a:gd name="T5" fmla="*/ 48 h 12"/>
                <a:gd name="T6" fmla="*/ 60 w 73"/>
                <a:gd name="T7" fmla="*/ 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12">
                  <a:moveTo>
                    <a:pt x="0" y="0"/>
                  </a:moveTo>
                  <a:cubicBezTo>
                    <a:pt x="23" y="7"/>
                    <a:pt x="50" y="1"/>
                    <a:pt x="73" y="11"/>
                  </a:cubicBezTo>
                  <a:cubicBezTo>
                    <a:pt x="62" y="9"/>
                    <a:pt x="55" y="12"/>
                    <a:pt x="45" y="12"/>
                  </a:cubicBezTo>
                  <a:cubicBezTo>
                    <a:pt x="35" y="11"/>
                    <a:pt x="28" y="6"/>
                    <a:pt x="18" y="7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730">
              <a:extLst>
                <a:ext uri="{FF2B5EF4-FFF2-40B4-BE49-F238E27FC236}">
                  <a16:creationId xmlns:a16="http://schemas.microsoft.com/office/drawing/2014/main" id="{11FE85E2-86B6-4D5F-8A69-88F68165E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919"/>
              <a:ext cx="25" cy="13"/>
            </a:xfrm>
            <a:custGeom>
              <a:avLst/>
              <a:gdLst>
                <a:gd name="T0" fmla="*/ 0 w 17"/>
                <a:gd name="T1" fmla="*/ 8 h 8"/>
                <a:gd name="T2" fmla="*/ 54 w 17"/>
                <a:gd name="T3" fmla="*/ 18 h 8"/>
                <a:gd name="T4" fmla="*/ 6 w 17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0" y="2"/>
                  </a:moveTo>
                  <a:cubicBezTo>
                    <a:pt x="5" y="0"/>
                    <a:pt x="13" y="0"/>
                    <a:pt x="17" y="4"/>
                  </a:cubicBezTo>
                  <a:cubicBezTo>
                    <a:pt x="12" y="8"/>
                    <a:pt x="5" y="7"/>
                    <a:pt x="2" y="2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31">
              <a:extLst>
                <a:ext uri="{FF2B5EF4-FFF2-40B4-BE49-F238E27FC236}">
                  <a16:creationId xmlns:a16="http://schemas.microsoft.com/office/drawing/2014/main" id="{4DB7DA65-F26A-4508-9676-B32AA806D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97"/>
              <a:ext cx="24" cy="14"/>
            </a:xfrm>
            <a:custGeom>
              <a:avLst/>
              <a:gdLst>
                <a:gd name="T0" fmla="*/ 54 w 16"/>
                <a:gd name="T1" fmla="*/ 14 h 9"/>
                <a:gd name="T2" fmla="*/ 12 w 16"/>
                <a:gd name="T3" fmla="*/ 8 h 9"/>
                <a:gd name="T4" fmla="*/ 35 w 16"/>
                <a:gd name="T5" fmla="*/ 1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6" y="4"/>
                  </a:moveTo>
                  <a:cubicBezTo>
                    <a:pt x="12" y="3"/>
                    <a:pt x="7" y="0"/>
                    <a:pt x="3" y="2"/>
                  </a:cubicBezTo>
                  <a:cubicBezTo>
                    <a:pt x="0" y="3"/>
                    <a:pt x="5" y="9"/>
                    <a:pt x="10" y="5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732">
              <a:extLst>
                <a:ext uri="{FF2B5EF4-FFF2-40B4-BE49-F238E27FC236}">
                  <a16:creationId xmlns:a16="http://schemas.microsoft.com/office/drawing/2014/main" id="{8521618A-930C-4BA6-AABE-728BA17F3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913"/>
              <a:ext cx="16" cy="108"/>
            </a:xfrm>
            <a:custGeom>
              <a:avLst/>
              <a:gdLst>
                <a:gd name="T0" fmla="*/ 9 w 11"/>
                <a:gd name="T1" fmla="*/ 0 h 68"/>
                <a:gd name="T2" fmla="*/ 33 w 11"/>
                <a:gd name="T3" fmla="*/ 273 h 68"/>
                <a:gd name="T4" fmla="*/ 15 w 11"/>
                <a:gd name="T5" fmla="*/ 94 h 68"/>
                <a:gd name="T6" fmla="*/ 13 w 11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8">
                  <a:moveTo>
                    <a:pt x="3" y="0"/>
                  </a:moveTo>
                  <a:cubicBezTo>
                    <a:pt x="0" y="21"/>
                    <a:pt x="0" y="51"/>
                    <a:pt x="11" y="68"/>
                  </a:cubicBezTo>
                  <a:cubicBezTo>
                    <a:pt x="8" y="53"/>
                    <a:pt x="7" y="38"/>
                    <a:pt x="5" y="23"/>
                  </a:cubicBezTo>
                  <a:cubicBezTo>
                    <a:pt x="4" y="16"/>
                    <a:pt x="2" y="8"/>
                    <a:pt x="4" y="0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Freeform 733">
              <a:extLst>
                <a:ext uri="{FF2B5EF4-FFF2-40B4-BE49-F238E27FC236}">
                  <a16:creationId xmlns:a16="http://schemas.microsoft.com/office/drawing/2014/main" id="{907DF36B-C7F0-4348-951D-613C8D1D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889"/>
              <a:ext cx="8" cy="16"/>
            </a:xfrm>
            <a:custGeom>
              <a:avLst/>
              <a:gdLst>
                <a:gd name="T0" fmla="*/ 5 w 5"/>
                <a:gd name="T1" fmla="*/ 5 h 10"/>
                <a:gd name="T2" fmla="*/ 13 w 5"/>
                <a:gd name="T3" fmla="*/ 42 h 10"/>
                <a:gd name="T4" fmla="*/ 16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1" y="1"/>
                  </a:moveTo>
                  <a:cubicBezTo>
                    <a:pt x="1" y="5"/>
                    <a:pt x="0" y="7"/>
                    <a:pt x="3" y="10"/>
                  </a:cubicBezTo>
                  <a:cubicBezTo>
                    <a:pt x="5" y="7"/>
                    <a:pt x="5" y="3"/>
                    <a:pt x="4" y="0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734">
              <a:extLst>
                <a:ext uri="{FF2B5EF4-FFF2-40B4-BE49-F238E27FC236}">
                  <a16:creationId xmlns:a16="http://schemas.microsoft.com/office/drawing/2014/main" id="{6EDD1B6B-334C-4DDD-9A8F-C4337A01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866"/>
              <a:ext cx="145" cy="660"/>
            </a:xfrm>
            <a:custGeom>
              <a:avLst/>
              <a:gdLst>
                <a:gd name="T0" fmla="*/ 321 w 97"/>
                <a:gd name="T1" fmla="*/ 0 h 415"/>
                <a:gd name="T2" fmla="*/ 136 w 97"/>
                <a:gd name="T3" fmla="*/ 1083 h 415"/>
                <a:gd name="T4" fmla="*/ 0 w 97"/>
                <a:gd name="T5" fmla="*/ 1670 h 415"/>
                <a:gd name="T6" fmla="*/ 197 w 97"/>
                <a:gd name="T7" fmla="*/ 967 h 415"/>
                <a:gd name="T8" fmla="*/ 321 w 97"/>
                <a:gd name="T9" fmla="*/ 0 h 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415">
                  <a:moveTo>
                    <a:pt x="96" y="0"/>
                  </a:moveTo>
                  <a:cubicBezTo>
                    <a:pt x="92" y="49"/>
                    <a:pt x="65" y="184"/>
                    <a:pt x="41" y="269"/>
                  </a:cubicBezTo>
                  <a:cubicBezTo>
                    <a:pt x="17" y="355"/>
                    <a:pt x="3" y="405"/>
                    <a:pt x="0" y="415"/>
                  </a:cubicBezTo>
                  <a:cubicBezTo>
                    <a:pt x="12" y="384"/>
                    <a:pt x="47" y="283"/>
                    <a:pt x="59" y="240"/>
                  </a:cubicBezTo>
                  <a:cubicBezTo>
                    <a:pt x="71" y="197"/>
                    <a:pt x="97" y="28"/>
                    <a:pt x="96" y="0"/>
                  </a:cubicBezTo>
                  <a:close/>
                </a:path>
              </a:pathLst>
            </a:custGeom>
            <a:solidFill>
              <a:srgbClr val="F2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735">
              <a:extLst>
                <a:ext uri="{FF2B5EF4-FFF2-40B4-BE49-F238E27FC236}">
                  <a16:creationId xmlns:a16="http://schemas.microsoft.com/office/drawing/2014/main" id="{EF558E03-0D1D-41A2-BBB8-52BB5F6D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234"/>
              <a:ext cx="29" cy="11"/>
            </a:xfrm>
            <a:custGeom>
              <a:avLst/>
              <a:gdLst>
                <a:gd name="T0" fmla="*/ 0 w 19"/>
                <a:gd name="T1" fmla="*/ 5 h 7"/>
                <a:gd name="T2" fmla="*/ 8 w 19"/>
                <a:gd name="T3" fmla="*/ 13 h 7"/>
                <a:gd name="T4" fmla="*/ 21 w 19"/>
                <a:gd name="T5" fmla="*/ 22 h 7"/>
                <a:gd name="T6" fmla="*/ 47 w 19"/>
                <a:gd name="T7" fmla="*/ 20 h 7"/>
                <a:gd name="T8" fmla="*/ 61 w 19"/>
                <a:gd name="T9" fmla="*/ 13 h 7"/>
                <a:gd name="T10" fmla="*/ 67 w 19"/>
                <a:gd name="T11" fmla="*/ 0 h 7"/>
                <a:gd name="T12" fmla="*/ 61 w 19"/>
                <a:gd name="T13" fmla="*/ 0 h 7"/>
                <a:gd name="T14" fmla="*/ 32 w 19"/>
                <a:gd name="T15" fmla="*/ 5 h 7"/>
                <a:gd name="T16" fmla="*/ 5 w 19"/>
                <a:gd name="T17" fmla="*/ 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">
                  <a:moveTo>
                    <a:pt x="0" y="1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4"/>
                    <a:pt x="5" y="6"/>
                    <a:pt x="6" y="6"/>
                  </a:cubicBezTo>
                  <a:cubicBezTo>
                    <a:pt x="9" y="7"/>
                    <a:pt x="10" y="6"/>
                    <a:pt x="13" y="5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8" y="2"/>
                    <a:pt x="19" y="1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4" y="0"/>
                    <a:pt x="12" y="0"/>
                    <a:pt x="9" y="1"/>
                  </a:cubicBezTo>
                  <a:cubicBezTo>
                    <a:pt x="6" y="1"/>
                    <a:pt x="4" y="1"/>
                    <a:pt x="1" y="1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736">
              <a:extLst>
                <a:ext uri="{FF2B5EF4-FFF2-40B4-BE49-F238E27FC236}">
                  <a16:creationId xmlns:a16="http://schemas.microsoft.com/office/drawing/2014/main" id="{0005254B-9851-4BD9-AA63-B22702416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3016"/>
              <a:ext cx="87" cy="119"/>
            </a:xfrm>
            <a:custGeom>
              <a:avLst/>
              <a:gdLst>
                <a:gd name="T0" fmla="*/ 5 w 58"/>
                <a:gd name="T1" fmla="*/ 8 h 75"/>
                <a:gd name="T2" fmla="*/ 102 w 58"/>
                <a:gd name="T3" fmla="*/ 159 h 75"/>
                <a:gd name="T4" fmla="*/ 140 w 58"/>
                <a:gd name="T5" fmla="*/ 240 h 75"/>
                <a:gd name="T6" fmla="*/ 170 w 58"/>
                <a:gd name="T7" fmla="*/ 300 h 75"/>
                <a:gd name="T8" fmla="*/ 176 w 58"/>
                <a:gd name="T9" fmla="*/ 211 h 75"/>
                <a:gd name="T10" fmla="*/ 188 w 58"/>
                <a:gd name="T11" fmla="*/ 63 h 75"/>
                <a:gd name="T12" fmla="*/ 162 w 58"/>
                <a:gd name="T13" fmla="*/ 83 h 75"/>
                <a:gd name="T14" fmla="*/ 107 w 58"/>
                <a:gd name="T15" fmla="*/ 83 h 75"/>
                <a:gd name="T16" fmla="*/ 26 w 58"/>
                <a:gd name="T17" fmla="*/ 5 h 75"/>
                <a:gd name="T18" fmla="*/ 0 w 58"/>
                <a:gd name="T19" fmla="*/ 8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5">
                  <a:moveTo>
                    <a:pt x="1" y="2"/>
                  </a:moveTo>
                  <a:cubicBezTo>
                    <a:pt x="12" y="13"/>
                    <a:pt x="22" y="26"/>
                    <a:pt x="30" y="40"/>
                  </a:cubicBezTo>
                  <a:cubicBezTo>
                    <a:pt x="34" y="46"/>
                    <a:pt x="38" y="53"/>
                    <a:pt x="41" y="60"/>
                  </a:cubicBezTo>
                  <a:cubicBezTo>
                    <a:pt x="43" y="63"/>
                    <a:pt x="46" y="75"/>
                    <a:pt x="50" y="75"/>
                  </a:cubicBezTo>
                  <a:cubicBezTo>
                    <a:pt x="52" y="68"/>
                    <a:pt x="52" y="61"/>
                    <a:pt x="52" y="53"/>
                  </a:cubicBezTo>
                  <a:cubicBezTo>
                    <a:pt x="54" y="42"/>
                    <a:pt x="58" y="28"/>
                    <a:pt x="55" y="16"/>
                  </a:cubicBezTo>
                  <a:cubicBezTo>
                    <a:pt x="53" y="18"/>
                    <a:pt x="52" y="21"/>
                    <a:pt x="48" y="21"/>
                  </a:cubicBezTo>
                  <a:cubicBezTo>
                    <a:pt x="42" y="23"/>
                    <a:pt x="35" y="24"/>
                    <a:pt x="31" y="21"/>
                  </a:cubicBezTo>
                  <a:cubicBezTo>
                    <a:pt x="27" y="18"/>
                    <a:pt x="12" y="2"/>
                    <a:pt x="7" y="1"/>
                  </a:cubicBezTo>
                  <a:cubicBezTo>
                    <a:pt x="2" y="0"/>
                    <a:pt x="4" y="1"/>
                    <a:pt x="0" y="2"/>
                  </a:cubicBezTo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737">
              <a:extLst>
                <a:ext uri="{FF2B5EF4-FFF2-40B4-BE49-F238E27FC236}">
                  <a16:creationId xmlns:a16="http://schemas.microsoft.com/office/drawing/2014/main" id="{9ECD723A-9F47-449A-AFDA-CF9FE1D49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8"/>
              <a:ext cx="79" cy="11"/>
            </a:xfrm>
            <a:custGeom>
              <a:avLst/>
              <a:gdLst>
                <a:gd name="T0" fmla="*/ 0 w 53"/>
                <a:gd name="T1" fmla="*/ 0 h 7"/>
                <a:gd name="T2" fmla="*/ 133 w 53"/>
                <a:gd name="T3" fmla="*/ 27 h 7"/>
                <a:gd name="T4" fmla="*/ 176 w 53"/>
                <a:gd name="T5" fmla="*/ 2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">
                  <a:moveTo>
                    <a:pt x="0" y="0"/>
                  </a:moveTo>
                  <a:cubicBezTo>
                    <a:pt x="6" y="1"/>
                    <a:pt x="34" y="7"/>
                    <a:pt x="40" y="7"/>
                  </a:cubicBezTo>
                  <a:cubicBezTo>
                    <a:pt x="45" y="7"/>
                    <a:pt x="48" y="7"/>
                    <a:pt x="5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Freeform 738">
              <a:extLst>
                <a:ext uri="{FF2B5EF4-FFF2-40B4-BE49-F238E27FC236}">
                  <a16:creationId xmlns:a16="http://schemas.microsoft.com/office/drawing/2014/main" id="{0D3B01BF-C668-4780-B494-23C5A0B79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3084"/>
              <a:ext cx="90" cy="24"/>
            </a:xfrm>
            <a:custGeom>
              <a:avLst/>
              <a:gdLst>
                <a:gd name="T0" fmla="*/ 0 w 60"/>
                <a:gd name="T1" fmla="*/ 0 h 15"/>
                <a:gd name="T2" fmla="*/ 21 w 60"/>
                <a:gd name="T3" fmla="*/ 16 h 15"/>
                <a:gd name="T4" fmla="*/ 156 w 60"/>
                <a:gd name="T5" fmla="*/ 46 h 15"/>
                <a:gd name="T6" fmla="*/ 203 w 60"/>
                <a:gd name="T7" fmla="*/ 6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">
                  <a:moveTo>
                    <a:pt x="0" y="0"/>
                  </a:moveTo>
                  <a:cubicBezTo>
                    <a:pt x="1" y="1"/>
                    <a:pt x="2" y="3"/>
                    <a:pt x="6" y="4"/>
                  </a:cubicBezTo>
                  <a:cubicBezTo>
                    <a:pt x="11" y="6"/>
                    <a:pt x="41" y="11"/>
                    <a:pt x="46" y="11"/>
                  </a:cubicBezTo>
                  <a:cubicBezTo>
                    <a:pt x="51" y="12"/>
                    <a:pt x="57" y="14"/>
                    <a:pt x="60" y="1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Freeform 739">
              <a:extLst>
                <a:ext uri="{FF2B5EF4-FFF2-40B4-BE49-F238E27FC236}">
                  <a16:creationId xmlns:a16="http://schemas.microsoft.com/office/drawing/2014/main" id="{3F844F80-8AC7-462E-81FE-E67D7E805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197"/>
              <a:ext cx="79" cy="15"/>
            </a:xfrm>
            <a:custGeom>
              <a:avLst/>
              <a:gdLst>
                <a:gd name="T0" fmla="*/ 0 w 53"/>
                <a:gd name="T1" fmla="*/ 13 h 9"/>
                <a:gd name="T2" fmla="*/ 49 w 53"/>
                <a:gd name="T3" fmla="*/ 5 h 9"/>
                <a:gd name="T4" fmla="*/ 136 w 53"/>
                <a:gd name="T5" fmla="*/ 28 h 9"/>
                <a:gd name="T6" fmla="*/ 176 w 53"/>
                <a:gd name="T7" fmla="*/ 3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9">
                  <a:moveTo>
                    <a:pt x="0" y="3"/>
                  </a:moveTo>
                  <a:cubicBezTo>
                    <a:pt x="3" y="2"/>
                    <a:pt x="11" y="0"/>
                    <a:pt x="15" y="1"/>
                  </a:cubicBezTo>
                  <a:cubicBezTo>
                    <a:pt x="20" y="3"/>
                    <a:pt x="37" y="6"/>
                    <a:pt x="41" y="6"/>
                  </a:cubicBezTo>
                  <a:cubicBezTo>
                    <a:pt x="46" y="6"/>
                    <a:pt x="50" y="9"/>
                    <a:pt x="53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740">
              <a:extLst>
                <a:ext uri="{FF2B5EF4-FFF2-40B4-BE49-F238E27FC236}">
                  <a16:creationId xmlns:a16="http://schemas.microsoft.com/office/drawing/2014/main" id="{DF48A282-445C-42E7-808F-30F9AF32B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180"/>
              <a:ext cx="5" cy="14"/>
            </a:xfrm>
            <a:custGeom>
              <a:avLst/>
              <a:gdLst>
                <a:gd name="T0" fmla="*/ 13 w 3"/>
                <a:gd name="T1" fmla="*/ 0 h 9"/>
                <a:gd name="T2" fmla="*/ 0 w 3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4"/>
                    <a:pt x="2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741">
              <a:extLst>
                <a:ext uri="{FF2B5EF4-FFF2-40B4-BE49-F238E27FC236}">
                  <a16:creationId xmlns:a16="http://schemas.microsoft.com/office/drawing/2014/main" id="{F5FE3267-C74D-4236-B1F4-62284E7FB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3118"/>
              <a:ext cx="8" cy="30"/>
            </a:xfrm>
            <a:custGeom>
              <a:avLst/>
              <a:gdLst>
                <a:gd name="T0" fmla="*/ 13 w 5"/>
                <a:gd name="T1" fmla="*/ 0 h 19"/>
                <a:gd name="T2" fmla="*/ 21 w 5"/>
                <a:gd name="T3" fmla="*/ 14 h 19"/>
                <a:gd name="T4" fmla="*/ 0 w 5"/>
                <a:gd name="T5" fmla="*/ 7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9">
                  <a:moveTo>
                    <a:pt x="3" y="0"/>
                  </a:moveTo>
                  <a:cubicBezTo>
                    <a:pt x="4" y="2"/>
                    <a:pt x="5" y="3"/>
                    <a:pt x="5" y="4"/>
                  </a:cubicBezTo>
                  <a:cubicBezTo>
                    <a:pt x="5" y="12"/>
                    <a:pt x="3" y="17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742">
              <a:extLst>
                <a:ext uri="{FF2B5EF4-FFF2-40B4-BE49-F238E27FC236}">
                  <a16:creationId xmlns:a16="http://schemas.microsoft.com/office/drawing/2014/main" id="{24AD73D4-CD57-4E2D-B9CC-FA387C961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3094"/>
              <a:ext cx="3" cy="2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743">
              <a:extLst>
                <a:ext uri="{FF2B5EF4-FFF2-40B4-BE49-F238E27FC236}">
                  <a16:creationId xmlns:a16="http://schemas.microsoft.com/office/drawing/2014/main" id="{E2F256E4-8E3F-4536-85B2-B40AE2114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056"/>
              <a:ext cx="6" cy="33"/>
            </a:xfrm>
            <a:custGeom>
              <a:avLst/>
              <a:gdLst>
                <a:gd name="T0" fmla="*/ 0 w 4"/>
                <a:gd name="T1" fmla="*/ 0 h 21"/>
                <a:gd name="T2" fmla="*/ 8 w 4"/>
                <a:gd name="T3" fmla="*/ 77 h 21"/>
                <a:gd name="T4" fmla="*/ 5 w 4"/>
                <a:gd name="T5" fmla="*/ 8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1">
                  <a:moveTo>
                    <a:pt x="0" y="0"/>
                  </a:moveTo>
                  <a:cubicBezTo>
                    <a:pt x="4" y="3"/>
                    <a:pt x="4" y="15"/>
                    <a:pt x="2" y="20"/>
                  </a:cubicBezTo>
                  <a:cubicBezTo>
                    <a:pt x="2" y="20"/>
                    <a:pt x="2" y="21"/>
                    <a:pt x="1" y="21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744">
              <a:extLst>
                <a:ext uri="{FF2B5EF4-FFF2-40B4-BE49-F238E27FC236}">
                  <a16:creationId xmlns:a16="http://schemas.microsoft.com/office/drawing/2014/main" id="{E242572B-F18E-4B84-8F24-39782101C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927"/>
              <a:ext cx="37" cy="22"/>
            </a:xfrm>
            <a:custGeom>
              <a:avLst/>
              <a:gdLst>
                <a:gd name="T0" fmla="*/ 0 w 25"/>
                <a:gd name="T1" fmla="*/ 35 h 14"/>
                <a:gd name="T2" fmla="*/ 19 w 25"/>
                <a:gd name="T3" fmla="*/ 55 h 14"/>
                <a:gd name="T4" fmla="*/ 53 w 25"/>
                <a:gd name="T5" fmla="*/ 47 h 14"/>
                <a:gd name="T6" fmla="*/ 74 w 25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0" y="9"/>
                  </a:moveTo>
                  <a:cubicBezTo>
                    <a:pt x="2" y="12"/>
                    <a:pt x="4" y="14"/>
                    <a:pt x="6" y="14"/>
                  </a:cubicBezTo>
                  <a:cubicBezTo>
                    <a:pt x="8" y="14"/>
                    <a:pt x="14" y="12"/>
                    <a:pt x="16" y="12"/>
                  </a:cubicBezTo>
                  <a:cubicBezTo>
                    <a:pt x="18" y="11"/>
                    <a:pt x="25" y="5"/>
                    <a:pt x="23" y="0"/>
                  </a:cubicBezTo>
                </a:path>
              </a:pathLst>
            </a:custGeom>
            <a:noFill/>
            <a:ln w="3175" cap="rnd">
              <a:solidFill>
                <a:srgbClr val="ABACA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745">
              <a:extLst>
                <a:ext uri="{FF2B5EF4-FFF2-40B4-BE49-F238E27FC236}">
                  <a16:creationId xmlns:a16="http://schemas.microsoft.com/office/drawing/2014/main" id="{861E4E68-FB98-4361-9017-966DD830C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558"/>
              <a:ext cx="1152" cy="768"/>
            </a:xfrm>
            <a:custGeom>
              <a:avLst/>
              <a:gdLst>
                <a:gd name="T0" fmla="*/ 2529 w 772"/>
                <a:gd name="T1" fmla="*/ 1848 h 483"/>
                <a:gd name="T2" fmla="*/ 2138 w 772"/>
                <a:gd name="T3" fmla="*/ 976 h 483"/>
                <a:gd name="T4" fmla="*/ 1479 w 772"/>
                <a:gd name="T5" fmla="*/ 626 h 483"/>
                <a:gd name="T6" fmla="*/ 181 w 772"/>
                <a:gd name="T7" fmla="*/ 121 h 483"/>
                <a:gd name="T8" fmla="*/ 209 w 772"/>
                <a:gd name="T9" fmla="*/ 0 h 483"/>
                <a:gd name="T10" fmla="*/ 82 w 772"/>
                <a:gd name="T11" fmla="*/ 326 h 483"/>
                <a:gd name="T12" fmla="*/ 33 w 772"/>
                <a:gd name="T13" fmla="*/ 1138 h 483"/>
                <a:gd name="T14" fmla="*/ 60 w 772"/>
                <a:gd name="T15" fmla="*/ 1568 h 483"/>
                <a:gd name="T16" fmla="*/ 309 w 772"/>
                <a:gd name="T17" fmla="*/ 1692 h 483"/>
                <a:gd name="T18" fmla="*/ 1443 w 772"/>
                <a:gd name="T19" fmla="*/ 1848 h 483"/>
                <a:gd name="T20" fmla="*/ 2529 w 772"/>
                <a:gd name="T21" fmla="*/ 1848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2" h="483">
                  <a:moveTo>
                    <a:pt x="761" y="460"/>
                  </a:moveTo>
                  <a:cubicBezTo>
                    <a:pt x="772" y="378"/>
                    <a:pt x="694" y="280"/>
                    <a:pt x="643" y="243"/>
                  </a:cubicBezTo>
                  <a:cubicBezTo>
                    <a:pt x="643" y="243"/>
                    <a:pt x="595" y="195"/>
                    <a:pt x="445" y="156"/>
                  </a:cubicBezTo>
                  <a:cubicBezTo>
                    <a:pt x="295" y="117"/>
                    <a:pt x="87" y="66"/>
                    <a:pt x="54" y="30"/>
                  </a:cubicBezTo>
                  <a:cubicBezTo>
                    <a:pt x="48" y="18"/>
                    <a:pt x="63" y="0"/>
                    <a:pt x="63" y="0"/>
                  </a:cubicBezTo>
                  <a:cubicBezTo>
                    <a:pt x="30" y="12"/>
                    <a:pt x="31" y="42"/>
                    <a:pt x="25" y="81"/>
                  </a:cubicBezTo>
                  <a:cubicBezTo>
                    <a:pt x="20" y="113"/>
                    <a:pt x="17" y="223"/>
                    <a:pt x="10" y="283"/>
                  </a:cubicBezTo>
                  <a:cubicBezTo>
                    <a:pt x="0" y="324"/>
                    <a:pt x="9" y="369"/>
                    <a:pt x="18" y="390"/>
                  </a:cubicBezTo>
                  <a:cubicBezTo>
                    <a:pt x="27" y="411"/>
                    <a:pt x="36" y="421"/>
                    <a:pt x="93" y="421"/>
                  </a:cubicBezTo>
                  <a:cubicBezTo>
                    <a:pt x="150" y="421"/>
                    <a:pt x="293" y="451"/>
                    <a:pt x="434" y="460"/>
                  </a:cubicBezTo>
                  <a:cubicBezTo>
                    <a:pt x="575" y="469"/>
                    <a:pt x="757" y="483"/>
                    <a:pt x="761" y="46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746">
              <a:extLst>
                <a:ext uri="{FF2B5EF4-FFF2-40B4-BE49-F238E27FC236}">
                  <a16:creationId xmlns:a16="http://schemas.microsoft.com/office/drawing/2014/main" id="{EE0599B6-FAE9-4BB3-85B0-86C3D04EA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837"/>
              <a:ext cx="209" cy="748"/>
            </a:xfrm>
            <a:custGeom>
              <a:avLst/>
              <a:gdLst>
                <a:gd name="T0" fmla="*/ 33 w 140"/>
                <a:gd name="T1" fmla="*/ 1838 h 470"/>
                <a:gd name="T2" fmla="*/ 134 w 140"/>
                <a:gd name="T3" fmla="*/ 1888 h 470"/>
                <a:gd name="T4" fmla="*/ 154 w 140"/>
                <a:gd name="T5" fmla="*/ 1881 h 470"/>
                <a:gd name="T6" fmla="*/ 464 w 140"/>
                <a:gd name="T7" fmla="*/ 95 h 470"/>
                <a:gd name="T8" fmla="*/ 412 w 140"/>
                <a:gd name="T9" fmla="*/ 13 h 470"/>
                <a:gd name="T10" fmla="*/ 336 w 140"/>
                <a:gd name="T11" fmla="*/ 8 h 470"/>
                <a:gd name="T12" fmla="*/ 203 w 140"/>
                <a:gd name="T13" fmla="*/ 864 h 470"/>
                <a:gd name="T14" fmla="*/ 1 w 140"/>
                <a:gd name="T15" fmla="*/ 1832 h 470"/>
                <a:gd name="T16" fmla="*/ 33 w 140"/>
                <a:gd name="T17" fmla="*/ 1838 h 4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470">
                  <a:moveTo>
                    <a:pt x="10" y="456"/>
                  </a:moveTo>
                  <a:cubicBezTo>
                    <a:pt x="20" y="455"/>
                    <a:pt x="28" y="456"/>
                    <a:pt x="40" y="468"/>
                  </a:cubicBezTo>
                  <a:cubicBezTo>
                    <a:pt x="42" y="470"/>
                    <a:pt x="45" y="468"/>
                    <a:pt x="46" y="467"/>
                  </a:cubicBezTo>
                  <a:cubicBezTo>
                    <a:pt x="58" y="392"/>
                    <a:pt x="138" y="75"/>
                    <a:pt x="139" y="24"/>
                  </a:cubicBezTo>
                  <a:cubicBezTo>
                    <a:pt x="140" y="10"/>
                    <a:pt x="132" y="6"/>
                    <a:pt x="124" y="3"/>
                  </a:cubicBezTo>
                  <a:cubicBezTo>
                    <a:pt x="113" y="0"/>
                    <a:pt x="101" y="0"/>
                    <a:pt x="101" y="2"/>
                  </a:cubicBezTo>
                  <a:cubicBezTo>
                    <a:pt x="98" y="41"/>
                    <a:pt x="85" y="113"/>
                    <a:pt x="61" y="214"/>
                  </a:cubicBezTo>
                  <a:cubicBezTo>
                    <a:pt x="36" y="323"/>
                    <a:pt x="4" y="429"/>
                    <a:pt x="1" y="454"/>
                  </a:cubicBezTo>
                  <a:cubicBezTo>
                    <a:pt x="0" y="458"/>
                    <a:pt x="7" y="456"/>
                    <a:pt x="10" y="456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747">
              <a:extLst>
                <a:ext uri="{FF2B5EF4-FFF2-40B4-BE49-F238E27FC236}">
                  <a16:creationId xmlns:a16="http://schemas.microsoft.com/office/drawing/2014/main" id="{E2266957-075E-4C1D-9125-C5B670688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637"/>
              <a:ext cx="145" cy="230"/>
            </a:xfrm>
            <a:custGeom>
              <a:avLst/>
              <a:gdLst>
                <a:gd name="T0" fmla="*/ 176 w 97"/>
                <a:gd name="T1" fmla="*/ 586 h 144"/>
                <a:gd name="T2" fmla="*/ 321 w 97"/>
                <a:gd name="T3" fmla="*/ 54 h 144"/>
                <a:gd name="T4" fmla="*/ 311 w 97"/>
                <a:gd name="T5" fmla="*/ 21 h 144"/>
                <a:gd name="T6" fmla="*/ 257 w 97"/>
                <a:gd name="T7" fmla="*/ 26 h 144"/>
                <a:gd name="T8" fmla="*/ 215 w 97"/>
                <a:gd name="T9" fmla="*/ 8 h 144"/>
                <a:gd name="T10" fmla="*/ 190 w 97"/>
                <a:gd name="T11" fmla="*/ 26 h 144"/>
                <a:gd name="T12" fmla="*/ 0 w 97"/>
                <a:gd name="T13" fmla="*/ 505 h 144"/>
                <a:gd name="T14" fmla="*/ 176 w 97"/>
                <a:gd name="T15" fmla="*/ 586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144">
                  <a:moveTo>
                    <a:pt x="53" y="144"/>
                  </a:moveTo>
                  <a:cubicBezTo>
                    <a:pt x="86" y="92"/>
                    <a:pt x="94" y="32"/>
                    <a:pt x="96" y="13"/>
                  </a:cubicBezTo>
                  <a:cubicBezTo>
                    <a:pt x="97" y="9"/>
                    <a:pt x="95" y="5"/>
                    <a:pt x="93" y="5"/>
                  </a:cubicBezTo>
                  <a:cubicBezTo>
                    <a:pt x="90" y="6"/>
                    <a:pt x="84" y="7"/>
                    <a:pt x="77" y="6"/>
                  </a:cubicBezTo>
                  <a:cubicBezTo>
                    <a:pt x="72" y="5"/>
                    <a:pt x="68" y="3"/>
                    <a:pt x="64" y="2"/>
                  </a:cubicBezTo>
                  <a:cubicBezTo>
                    <a:pt x="61" y="0"/>
                    <a:pt x="58" y="2"/>
                    <a:pt x="57" y="6"/>
                  </a:cubicBezTo>
                  <a:cubicBezTo>
                    <a:pt x="52" y="26"/>
                    <a:pt x="30" y="95"/>
                    <a:pt x="0" y="124"/>
                  </a:cubicBezTo>
                  <a:cubicBezTo>
                    <a:pt x="20" y="131"/>
                    <a:pt x="38" y="138"/>
                    <a:pt x="53" y="14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748">
              <a:extLst>
                <a:ext uri="{FF2B5EF4-FFF2-40B4-BE49-F238E27FC236}">
                  <a16:creationId xmlns:a16="http://schemas.microsoft.com/office/drawing/2014/main" id="{5ED78F6A-6F58-4FFE-9A2D-DA0D1DC43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655"/>
              <a:ext cx="82" cy="256"/>
            </a:xfrm>
            <a:custGeom>
              <a:avLst/>
              <a:gdLst>
                <a:gd name="T0" fmla="*/ 142 w 55"/>
                <a:gd name="T1" fmla="*/ 8 h 161"/>
                <a:gd name="T2" fmla="*/ 0 w 55"/>
                <a:gd name="T3" fmla="*/ 534 h 161"/>
                <a:gd name="T4" fmla="*/ 182 w 55"/>
                <a:gd name="T5" fmla="*/ 647 h 161"/>
                <a:gd name="T6" fmla="*/ 154 w 55"/>
                <a:gd name="T7" fmla="*/ 0 h 161"/>
                <a:gd name="T8" fmla="*/ 142 w 55"/>
                <a:gd name="T9" fmla="*/ 0 h 161"/>
                <a:gd name="T10" fmla="*/ 142 w 55"/>
                <a:gd name="T11" fmla="*/ 8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61">
                  <a:moveTo>
                    <a:pt x="43" y="2"/>
                  </a:moveTo>
                  <a:cubicBezTo>
                    <a:pt x="41" y="21"/>
                    <a:pt x="33" y="81"/>
                    <a:pt x="0" y="133"/>
                  </a:cubicBezTo>
                  <a:cubicBezTo>
                    <a:pt x="24" y="144"/>
                    <a:pt x="42" y="153"/>
                    <a:pt x="55" y="161"/>
                  </a:cubicBezTo>
                  <a:cubicBezTo>
                    <a:pt x="46" y="133"/>
                    <a:pt x="54" y="34"/>
                    <a:pt x="46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3" y="1"/>
                    <a:pt x="43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749">
              <a:extLst>
                <a:ext uri="{FF2B5EF4-FFF2-40B4-BE49-F238E27FC236}">
                  <a16:creationId xmlns:a16="http://schemas.microsoft.com/office/drawing/2014/main" id="{D0190A79-95EB-41A1-AE25-82F52466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019"/>
              <a:ext cx="182" cy="217"/>
            </a:xfrm>
            <a:custGeom>
              <a:avLst/>
              <a:gdLst>
                <a:gd name="T0" fmla="*/ 379 w 122"/>
                <a:gd name="T1" fmla="*/ 110 h 136"/>
                <a:gd name="T2" fmla="*/ 318 w 122"/>
                <a:gd name="T3" fmla="*/ 77 h 136"/>
                <a:gd name="T4" fmla="*/ 204 w 122"/>
                <a:gd name="T5" fmla="*/ 48 h 136"/>
                <a:gd name="T6" fmla="*/ 87 w 122"/>
                <a:gd name="T7" fmla="*/ 5 h 136"/>
                <a:gd name="T8" fmla="*/ 76 w 122"/>
                <a:gd name="T9" fmla="*/ 0 h 136"/>
                <a:gd name="T10" fmla="*/ 9 w 122"/>
                <a:gd name="T11" fmla="*/ 273 h 136"/>
                <a:gd name="T12" fmla="*/ 40 w 122"/>
                <a:gd name="T13" fmla="*/ 552 h 136"/>
                <a:gd name="T14" fmla="*/ 136 w 122"/>
                <a:gd name="T15" fmla="*/ 539 h 136"/>
                <a:gd name="T16" fmla="*/ 189 w 122"/>
                <a:gd name="T17" fmla="*/ 531 h 136"/>
                <a:gd name="T18" fmla="*/ 249 w 122"/>
                <a:gd name="T19" fmla="*/ 487 h 136"/>
                <a:gd name="T20" fmla="*/ 325 w 122"/>
                <a:gd name="T21" fmla="*/ 394 h 136"/>
                <a:gd name="T22" fmla="*/ 318 w 122"/>
                <a:gd name="T23" fmla="*/ 356 h 136"/>
                <a:gd name="T24" fmla="*/ 370 w 122"/>
                <a:gd name="T25" fmla="*/ 326 h 136"/>
                <a:gd name="T26" fmla="*/ 385 w 122"/>
                <a:gd name="T27" fmla="*/ 265 h 136"/>
                <a:gd name="T28" fmla="*/ 358 w 122"/>
                <a:gd name="T29" fmla="*/ 227 h 136"/>
                <a:gd name="T30" fmla="*/ 403 w 122"/>
                <a:gd name="T31" fmla="*/ 185 h 136"/>
                <a:gd name="T32" fmla="*/ 379 w 122"/>
                <a:gd name="T33" fmla="*/ 110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136">
                  <a:moveTo>
                    <a:pt x="114" y="27"/>
                  </a:moveTo>
                  <a:cubicBezTo>
                    <a:pt x="108" y="23"/>
                    <a:pt x="98" y="20"/>
                    <a:pt x="96" y="19"/>
                  </a:cubicBezTo>
                  <a:cubicBezTo>
                    <a:pt x="94" y="18"/>
                    <a:pt x="69" y="14"/>
                    <a:pt x="62" y="12"/>
                  </a:cubicBezTo>
                  <a:cubicBezTo>
                    <a:pt x="56" y="9"/>
                    <a:pt x="37" y="6"/>
                    <a:pt x="26" y="1"/>
                  </a:cubicBezTo>
                  <a:cubicBezTo>
                    <a:pt x="25" y="1"/>
                    <a:pt x="24" y="1"/>
                    <a:pt x="23" y="0"/>
                  </a:cubicBezTo>
                  <a:cubicBezTo>
                    <a:pt x="12" y="9"/>
                    <a:pt x="6" y="34"/>
                    <a:pt x="3" y="67"/>
                  </a:cubicBezTo>
                  <a:cubicBezTo>
                    <a:pt x="0" y="92"/>
                    <a:pt x="3" y="122"/>
                    <a:pt x="12" y="136"/>
                  </a:cubicBezTo>
                  <a:cubicBezTo>
                    <a:pt x="22" y="135"/>
                    <a:pt x="35" y="134"/>
                    <a:pt x="41" y="133"/>
                  </a:cubicBezTo>
                  <a:cubicBezTo>
                    <a:pt x="46" y="134"/>
                    <a:pt x="53" y="131"/>
                    <a:pt x="57" y="131"/>
                  </a:cubicBezTo>
                  <a:cubicBezTo>
                    <a:pt x="61" y="130"/>
                    <a:pt x="73" y="124"/>
                    <a:pt x="75" y="120"/>
                  </a:cubicBezTo>
                  <a:cubicBezTo>
                    <a:pt x="90" y="116"/>
                    <a:pt x="96" y="103"/>
                    <a:pt x="98" y="97"/>
                  </a:cubicBezTo>
                  <a:cubicBezTo>
                    <a:pt x="99" y="91"/>
                    <a:pt x="99" y="90"/>
                    <a:pt x="96" y="88"/>
                  </a:cubicBezTo>
                  <a:cubicBezTo>
                    <a:pt x="96" y="88"/>
                    <a:pt x="105" y="87"/>
                    <a:pt x="111" y="80"/>
                  </a:cubicBezTo>
                  <a:cubicBezTo>
                    <a:pt x="114" y="77"/>
                    <a:pt x="115" y="70"/>
                    <a:pt x="116" y="65"/>
                  </a:cubicBezTo>
                  <a:cubicBezTo>
                    <a:pt x="116" y="60"/>
                    <a:pt x="112" y="59"/>
                    <a:pt x="108" y="56"/>
                  </a:cubicBezTo>
                  <a:cubicBezTo>
                    <a:pt x="112" y="56"/>
                    <a:pt x="120" y="50"/>
                    <a:pt x="121" y="46"/>
                  </a:cubicBezTo>
                  <a:cubicBezTo>
                    <a:pt x="122" y="41"/>
                    <a:pt x="119" y="30"/>
                    <a:pt x="114" y="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750">
              <a:extLst>
                <a:ext uri="{FF2B5EF4-FFF2-40B4-BE49-F238E27FC236}">
                  <a16:creationId xmlns:a16="http://schemas.microsoft.com/office/drawing/2014/main" id="{3E039610-59D5-45C1-A3F2-9B16AF363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925"/>
              <a:ext cx="135" cy="85"/>
            </a:xfrm>
            <a:custGeom>
              <a:avLst/>
              <a:gdLst>
                <a:gd name="T0" fmla="*/ 74 w 91"/>
                <a:gd name="T1" fmla="*/ 218 h 53"/>
                <a:gd name="T2" fmla="*/ 154 w 91"/>
                <a:gd name="T3" fmla="*/ 178 h 53"/>
                <a:gd name="T4" fmla="*/ 258 w 91"/>
                <a:gd name="T5" fmla="*/ 111 h 53"/>
                <a:gd name="T6" fmla="*/ 269 w 91"/>
                <a:gd name="T7" fmla="*/ 5 h 53"/>
                <a:gd name="T8" fmla="*/ 218 w 91"/>
                <a:gd name="T9" fmla="*/ 21 h 53"/>
                <a:gd name="T10" fmla="*/ 194 w 91"/>
                <a:gd name="T11" fmla="*/ 42 h 53"/>
                <a:gd name="T12" fmla="*/ 142 w 91"/>
                <a:gd name="T13" fmla="*/ 55 h 53"/>
                <a:gd name="T14" fmla="*/ 123 w 91"/>
                <a:gd name="T15" fmla="*/ 56 h 53"/>
                <a:gd name="T16" fmla="*/ 95 w 91"/>
                <a:gd name="T17" fmla="*/ 69 h 53"/>
                <a:gd name="T18" fmla="*/ 1 w 91"/>
                <a:gd name="T19" fmla="*/ 103 h 53"/>
                <a:gd name="T20" fmla="*/ 9 w 91"/>
                <a:gd name="T21" fmla="*/ 152 h 53"/>
                <a:gd name="T22" fmla="*/ 74 w 91"/>
                <a:gd name="T23" fmla="*/ 218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53">
                  <a:moveTo>
                    <a:pt x="23" y="53"/>
                  </a:moveTo>
                  <a:cubicBezTo>
                    <a:pt x="33" y="50"/>
                    <a:pt x="45" y="45"/>
                    <a:pt x="47" y="43"/>
                  </a:cubicBezTo>
                  <a:cubicBezTo>
                    <a:pt x="54" y="41"/>
                    <a:pt x="71" y="38"/>
                    <a:pt x="79" y="27"/>
                  </a:cubicBezTo>
                  <a:cubicBezTo>
                    <a:pt x="84" y="21"/>
                    <a:pt x="91" y="11"/>
                    <a:pt x="82" y="1"/>
                  </a:cubicBezTo>
                  <a:cubicBezTo>
                    <a:pt x="81" y="0"/>
                    <a:pt x="71" y="2"/>
                    <a:pt x="67" y="5"/>
                  </a:cubicBezTo>
                  <a:cubicBezTo>
                    <a:pt x="62" y="8"/>
                    <a:pt x="59" y="10"/>
                    <a:pt x="59" y="10"/>
                  </a:cubicBezTo>
                  <a:cubicBezTo>
                    <a:pt x="55" y="10"/>
                    <a:pt x="46" y="12"/>
                    <a:pt x="44" y="13"/>
                  </a:cubicBezTo>
                  <a:cubicBezTo>
                    <a:pt x="41" y="14"/>
                    <a:pt x="38" y="14"/>
                    <a:pt x="38" y="14"/>
                  </a:cubicBezTo>
                  <a:cubicBezTo>
                    <a:pt x="36" y="14"/>
                    <a:pt x="30" y="17"/>
                    <a:pt x="29" y="17"/>
                  </a:cubicBezTo>
                  <a:cubicBezTo>
                    <a:pt x="23" y="19"/>
                    <a:pt x="9" y="23"/>
                    <a:pt x="1" y="25"/>
                  </a:cubicBezTo>
                  <a:cubicBezTo>
                    <a:pt x="0" y="28"/>
                    <a:pt x="0" y="32"/>
                    <a:pt x="3" y="37"/>
                  </a:cubicBezTo>
                  <a:cubicBezTo>
                    <a:pt x="8" y="44"/>
                    <a:pt x="16" y="50"/>
                    <a:pt x="23" y="5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751">
              <a:extLst>
                <a:ext uri="{FF2B5EF4-FFF2-40B4-BE49-F238E27FC236}">
                  <a16:creationId xmlns:a16="http://schemas.microsoft.com/office/drawing/2014/main" id="{0F4F2979-F822-4405-8D55-5D5F8A026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952"/>
              <a:ext cx="20" cy="15"/>
            </a:xfrm>
            <a:custGeom>
              <a:avLst/>
              <a:gdLst>
                <a:gd name="T0" fmla="*/ 41 w 14"/>
                <a:gd name="T1" fmla="*/ 13 h 9"/>
                <a:gd name="T2" fmla="*/ 0 w 14"/>
                <a:gd name="T3" fmla="*/ 4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3"/>
                  </a:moveTo>
                  <a:cubicBezTo>
                    <a:pt x="11" y="0"/>
                    <a:pt x="0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Freeform 752">
              <a:extLst>
                <a:ext uri="{FF2B5EF4-FFF2-40B4-BE49-F238E27FC236}">
                  <a16:creationId xmlns:a16="http://schemas.microsoft.com/office/drawing/2014/main" id="{0E5A4358-21DB-4521-957A-82FB66A0E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02"/>
              <a:ext cx="27" cy="16"/>
            </a:xfrm>
            <a:custGeom>
              <a:avLst/>
              <a:gdLst>
                <a:gd name="T0" fmla="*/ 0 w 18"/>
                <a:gd name="T1" fmla="*/ 21 h 10"/>
                <a:gd name="T2" fmla="*/ 53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5" y="10"/>
                    <a:pt x="18" y="6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Freeform 753">
              <a:extLst>
                <a:ext uri="{FF2B5EF4-FFF2-40B4-BE49-F238E27FC236}">
                  <a16:creationId xmlns:a16="http://schemas.microsoft.com/office/drawing/2014/main" id="{373FC468-B384-4467-8F56-554B29971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551"/>
              <a:ext cx="110" cy="110"/>
            </a:xfrm>
            <a:custGeom>
              <a:avLst/>
              <a:gdLst>
                <a:gd name="T0" fmla="*/ 223 w 74"/>
                <a:gd name="T1" fmla="*/ 56 h 69"/>
                <a:gd name="T2" fmla="*/ 223 w 74"/>
                <a:gd name="T3" fmla="*/ 73 h 69"/>
                <a:gd name="T4" fmla="*/ 204 w 74"/>
                <a:gd name="T5" fmla="*/ 77 h 69"/>
                <a:gd name="T6" fmla="*/ 106 w 74"/>
                <a:gd name="T7" fmla="*/ 29 h 69"/>
                <a:gd name="T8" fmla="*/ 76 w 74"/>
                <a:gd name="T9" fmla="*/ 21 h 69"/>
                <a:gd name="T10" fmla="*/ 76 w 74"/>
                <a:gd name="T11" fmla="*/ 0 h 69"/>
                <a:gd name="T12" fmla="*/ 0 w 74"/>
                <a:gd name="T13" fmla="*/ 137 h 69"/>
                <a:gd name="T14" fmla="*/ 36 w 74"/>
                <a:gd name="T15" fmla="*/ 247 h 69"/>
                <a:gd name="T16" fmla="*/ 36 w 74"/>
                <a:gd name="T17" fmla="*/ 244 h 69"/>
                <a:gd name="T18" fmla="*/ 59 w 74"/>
                <a:gd name="T19" fmla="*/ 226 h 69"/>
                <a:gd name="T20" fmla="*/ 101 w 74"/>
                <a:gd name="T21" fmla="*/ 244 h 69"/>
                <a:gd name="T22" fmla="*/ 155 w 74"/>
                <a:gd name="T23" fmla="*/ 239 h 69"/>
                <a:gd name="T24" fmla="*/ 164 w 74"/>
                <a:gd name="T25" fmla="*/ 273 h 69"/>
                <a:gd name="T26" fmla="*/ 164 w 74"/>
                <a:gd name="T27" fmla="*/ 279 h 69"/>
                <a:gd name="T28" fmla="*/ 244 w 74"/>
                <a:gd name="T29" fmla="*/ 137 h 69"/>
                <a:gd name="T30" fmla="*/ 223 w 74"/>
                <a:gd name="T31" fmla="*/ 56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4" h="69">
                  <a:moveTo>
                    <a:pt x="68" y="14"/>
                  </a:moveTo>
                  <a:cubicBezTo>
                    <a:pt x="68" y="15"/>
                    <a:pt x="68" y="17"/>
                    <a:pt x="68" y="18"/>
                  </a:cubicBezTo>
                  <a:cubicBezTo>
                    <a:pt x="67" y="19"/>
                    <a:pt x="64" y="21"/>
                    <a:pt x="62" y="19"/>
                  </a:cubicBezTo>
                  <a:cubicBezTo>
                    <a:pt x="50" y="7"/>
                    <a:pt x="42" y="6"/>
                    <a:pt x="32" y="7"/>
                  </a:cubicBezTo>
                  <a:cubicBezTo>
                    <a:pt x="29" y="7"/>
                    <a:pt x="22" y="9"/>
                    <a:pt x="23" y="5"/>
                  </a:cubicBezTo>
                  <a:cubicBezTo>
                    <a:pt x="23" y="4"/>
                    <a:pt x="23" y="2"/>
                    <a:pt x="23" y="0"/>
                  </a:cubicBezTo>
                  <a:cubicBezTo>
                    <a:pt x="10" y="5"/>
                    <a:pt x="0" y="18"/>
                    <a:pt x="0" y="34"/>
                  </a:cubicBezTo>
                  <a:cubicBezTo>
                    <a:pt x="0" y="45"/>
                    <a:pt x="4" y="54"/>
                    <a:pt x="11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56"/>
                    <a:pt x="15" y="54"/>
                    <a:pt x="18" y="56"/>
                  </a:cubicBezTo>
                  <a:cubicBezTo>
                    <a:pt x="22" y="57"/>
                    <a:pt x="26" y="59"/>
                    <a:pt x="31" y="60"/>
                  </a:cubicBezTo>
                  <a:cubicBezTo>
                    <a:pt x="38" y="61"/>
                    <a:pt x="44" y="60"/>
                    <a:pt x="47" y="59"/>
                  </a:cubicBezTo>
                  <a:cubicBezTo>
                    <a:pt x="49" y="59"/>
                    <a:pt x="51" y="63"/>
                    <a:pt x="50" y="67"/>
                  </a:cubicBezTo>
                  <a:cubicBezTo>
                    <a:pt x="50" y="67"/>
                    <a:pt x="50" y="68"/>
                    <a:pt x="50" y="69"/>
                  </a:cubicBezTo>
                  <a:cubicBezTo>
                    <a:pt x="64" y="64"/>
                    <a:pt x="74" y="50"/>
                    <a:pt x="74" y="34"/>
                  </a:cubicBezTo>
                  <a:cubicBezTo>
                    <a:pt x="74" y="27"/>
                    <a:pt x="72" y="20"/>
                    <a:pt x="68" y="1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5" name="Freeform 754">
              <a:extLst>
                <a:ext uri="{FF2B5EF4-FFF2-40B4-BE49-F238E27FC236}">
                  <a16:creationId xmlns:a16="http://schemas.microsoft.com/office/drawing/2014/main" id="{ACB9E7E5-1FC6-419B-9144-3C8AF63AF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61"/>
              <a:ext cx="92" cy="91"/>
            </a:xfrm>
            <a:custGeom>
              <a:avLst/>
              <a:gdLst>
                <a:gd name="T0" fmla="*/ 194 w 62"/>
                <a:gd name="T1" fmla="*/ 56 h 57"/>
                <a:gd name="T2" fmla="*/ 183 w 62"/>
                <a:gd name="T3" fmla="*/ 54 h 57"/>
                <a:gd name="T4" fmla="*/ 86 w 62"/>
                <a:gd name="T5" fmla="*/ 5 h 57"/>
                <a:gd name="T6" fmla="*/ 55 w 62"/>
                <a:gd name="T7" fmla="*/ 0 h 57"/>
                <a:gd name="T8" fmla="*/ 0 w 62"/>
                <a:gd name="T9" fmla="*/ 115 h 57"/>
                <a:gd name="T10" fmla="*/ 27 w 62"/>
                <a:gd name="T11" fmla="*/ 204 h 57"/>
                <a:gd name="T12" fmla="*/ 40 w 62"/>
                <a:gd name="T13" fmla="*/ 204 h 57"/>
                <a:gd name="T14" fmla="*/ 82 w 62"/>
                <a:gd name="T15" fmla="*/ 219 h 57"/>
                <a:gd name="T16" fmla="*/ 135 w 62"/>
                <a:gd name="T17" fmla="*/ 217 h 57"/>
                <a:gd name="T18" fmla="*/ 142 w 62"/>
                <a:gd name="T19" fmla="*/ 231 h 57"/>
                <a:gd name="T20" fmla="*/ 203 w 62"/>
                <a:gd name="T21" fmla="*/ 115 h 57"/>
                <a:gd name="T22" fmla="*/ 194 w 62"/>
                <a:gd name="T23" fmla="*/ 56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57">
                  <a:moveTo>
                    <a:pt x="59" y="14"/>
                  </a:moveTo>
                  <a:cubicBezTo>
                    <a:pt x="58" y="14"/>
                    <a:pt x="57" y="14"/>
                    <a:pt x="56" y="13"/>
                  </a:cubicBezTo>
                  <a:cubicBezTo>
                    <a:pt x="44" y="1"/>
                    <a:pt x="36" y="0"/>
                    <a:pt x="26" y="1"/>
                  </a:cubicBezTo>
                  <a:cubicBezTo>
                    <a:pt x="23" y="1"/>
                    <a:pt x="18" y="2"/>
                    <a:pt x="17" y="0"/>
                  </a:cubicBezTo>
                  <a:cubicBezTo>
                    <a:pt x="7" y="6"/>
                    <a:pt x="0" y="16"/>
                    <a:pt x="0" y="28"/>
                  </a:cubicBezTo>
                  <a:cubicBezTo>
                    <a:pt x="0" y="36"/>
                    <a:pt x="3" y="44"/>
                    <a:pt x="8" y="50"/>
                  </a:cubicBezTo>
                  <a:cubicBezTo>
                    <a:pt x="9" y="49"/>
                    <a:pt x="11" y="49"/>
                    <a:pt x="12" y="50"/>
                  </a:cubicBezTo>
                  <a:cubicBezTo>
                    <a:pt x="16" y="51"/>
                    <a:pt x="20" y="53"/>
                    <a:pt x="25" y="54"/>
                  </a:cubicBezTo>
                  <a:cubicBezTo>
                    <a:pt x="32" y="55"/>
                    <a:pt x="38" y="54"/>
                    <a:pt x="41" y="53"/>
                  </a:cubicBezTo>
                  <a:cubicBezTo>
                    <a:pt x="42" y="53"/>
                    <a:pt x="44" y="54"/>
                    <a:pt x="44" y="57"/>
                  </a:cubicBezTo>
                  <a:cubicBezTo>
                    <a:pt x="55" y="52"/>
                    <a:pt x="62" y="41"/>
                    <a:pt x="62" y="28"/>
                  </a:cubicBezTo>
                  <a:cubicBezTo>
                    <a:pt x="62" y="23"/>
                    <a:pt x="61" y="18"/>
                    <a:pt x="59" y="1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6" name="Freeform 755">
              <a:extLst>
                <a:ext uri="{FF2B5EF4-FFF2-40B4-BE49-F238E27FC236}">
                  <a16:creationId xmlns:a16="http://schemas.microsoft.com/office/drawing/2014/main" id="{2BD1EE44-A171-4D3F-A141-D0EEDFE8B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083"/>
              <a:ext cx="12" cy="14"/>
            </a:xfrm>
            <a:custGeom>
              <a:avLst/>
              <a:gdLst>
                <a:gd name="T0" fmla="*/ 14 w 8"/>
                <a:gd name="T1" fmla="*/ 0 h 9"/>
                <a:gd name="T2" fmla="*/ 0 w 8"/>
                <a:gd name="T3" fmla="*/ 34 h 9"/>
                <a:gd name="T4" fmla="*/ 27 w 8"/>
                <a:gd name="T5" fmla="*/ 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3" y="3"/>
                    <a:pt x="0" y="6"/>
                    <a:pt x="0" y="9"/>
                  </a:cubicBezTo>
                  <a:cubicBezTo>
                    <a:pt x="4" y="9"/>
                    <a:pt x="8" y="5"/>
                    <a:pt x="8" y="2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756">
              <a:extLst>
                <a:ext uri="{FF2B5EF4-FFF2-40B4-BE49-F238E27FC236}">
                  <a16:creationId xmlns:a16="http://schemas.microsoft.com/office/drawing/2014/main" id="{1A85261D-550B-477F-BB3E-B201EC11F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147"/>
              <a:ext cx="3" cy="7"/>
            </a:xfrm>
            <a:custGeom>
              <a:avLst/>
              <a:gdLst>
                <a:gd name="T0" fmla="*/ 8 w 2"/>
                <a:gd name="T1" fmla="*/ 0 h 5"/>
                <a:gd name="T2" fmla="*/ 0 w 2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3"/>
                    <a:pt x="0" y="5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757">
              <a:extLst>
                <a:ext uri="{FF2B5EF4-FFF2-40B4-BE49-F238E27FC236}">
                  <a16:creationId xmlns:a16="http://schemas.microsoft.com/office/drawing/2014/main" id="{8DD3D44A-85A2-4F03-B9A9-04D5D61F5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115"/>
              <a:ext cx="13" cy="25"/>
            </a:xfrm>
            <a:custGeom>
              <a:avLst/>
              <a:gdLst>
                <a:gd name="T0" fmla="*/ 27 w 9"/>
                <a:gd name="T1" fmla="*/ 20 h 16"/>
                <a:gd name="T2" fmla="*/ 27 w 9"/>
                <a:gd name="T3" fmla="*/ 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9" y="5"/>
                  </a:moveTo>
                  <a:cubicBezTo>
                    <a:pt x="1" y="0"/>
                    <a:pt x="0" y="16"/>
                    <a:pt x="9" y="10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758">
              <a:extLst>
                <a:ext uri="{FF2B5EF4-FFF2-40B4-BE49-F238E27FC236}">
                  <a16:creationId xmlns:a16="http://schemas.microsoft.com/office/drawing/2014/main" id="{AEEE7331-858B-413F-90B5-FDC168FFC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186"/>
              <a:ext cx="9" cy="1"/>
            </a:xfrm>
            <a:custGeom>
              <a:avLst/>
              <a:gdLst>
                <a:gd name="T0" fmla="*/ 21 w 6"/>
                <a:gd name="T1" fmla="*/ 0 h 1"/>
                <a:gd name="T2" fmla="*/ 0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759">
              <a:extLst>
                <a:ext uri="{FF2B5EF4-FFF2-40B4-BE49-F238E27FC236}">
                  <a16:creationId xmlns:a16="http://schemas.microsoft.com/office/drawing/2014/main" id="{C6250FF0-AD17-44AE-9F86-E2F393899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197"/>
              <a:ext cx="3" cy="8"/>
            </a:xfrm>
            <a:custGeom>
              <a:avLst/>
              <a:gdLst>
                <a:gd name="T0" fmla="*/ 0 w 2"/>
                <a:gd name="T1" fmla="*/ 0 h 5"/>
                <a:gd name="T2" fmla="*/ 8 w 2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760">
              <a:extLst>
                <a:ext uri="{FF2B5EF4-FFF2-40B4-BE49-F238E27FC236}">
                  <a16:creationId xmlns:a16="http://schemas.microsoft.com/office/drawing/2014/main" id="{22A2AC4E-781C-4F2C-B26E-96448D86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940"/>
              <a:ext cx="22" cy="14"/>
            </a:xfrm>
            <a:custGeom>
              <a:avLst/>
              <a:gdLst>
                <a:gd name="T0" fmla="*/ 1 w 15"/>
                <a:gd name="T1" fmla="*/ 12 h 9"/>
                <a:gd name="T2" fmla="*/ 6 w 15"/>
                <a:gd name="T3" fmla="*/ 34 h 9"/>
                <a:gd name="T4" fmla="*/ 15 w 15"/>
                <a:gd name="T5" fmla="*/ 8 h 9"/>
                <a:gd name="T6" fmla="*/ 38 w 15"/>
                <a:gd name="T7" fmla="*/ 30 h 9"/>
                <a:gd name="T8" fmla="*/ 41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" y="3"/>
                  </a:moveTo>
                  <a:cubicBezTo>
                    <a:pt x="1" y="5"/>
                    <a:pt x="0" y="8"/>
                    <a:pt x="2" y="9"/>
                  </a:cubicBezTo>
                  <a:cubicBezTo>
                    <a:pt x="6" y="9"/>
                    <a:pt x="6" y="5"/>
                    <a:pt x="5" y="2"/>
                  </a:cubicBezTo>
                  <a:cubicBezTo>
                    <a:pt x="9" y="1"/>
                    <a:pt x="10" y="6"/>
                    <a:pt x="12" y="8"/>
                  </a:cubicBezTo>
                  <a:cubicBezTo>
                    <a:pt x="15" y="7"/>
                    <a:pt x="14" y="2"/>
                    <a:pt x="13" y="0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761">
              <a:extLst>
                <a:ext uri="{FF2B5EF4-FFF2-40B4-BE49-F238E27FC236}">
                  <a16:creationId xmlns:a16="http://schemas.microsoft.com/office/drawing/2014/main" id="{FCF09C7A-C1A4-43DA-B7C6-EC2D0D6B0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924"/>
              <a:ext cx="239" cy="363"/>
            </a:xfrm>
            <a:custGeom>
              <a:avLst/>
              <a:gdLst>
                <a:gd name="T0" fmla="*/ 511 w 160"/>
                <a:gd name="T1" fmla="*/ 164 h 228"/>
                <a:gd name="T2" fmla="*/ 471 w 160"/>
                <a:gd name="T3" fmla="*/ 177 h 228"/>
                <a:gd name="T4" fmla="*/ 390 w 160"/>
                <a:gd name="T5" fmla="*/ 218 h 228"/>
                <a:gd name="T6" fmla="*/ 324 w 160"/>
                <a:gd name="T7" fmla="*/ 154 h 228"/>
                <a:gd name="T8" fmla="*/ 317 w 160"/>
                <a:gd name="T9" fmla="*/ 103 h 228"/>
                <a:gd name="T10" fmla="*/ 411 w 160"/>
                <a:gd name="T11" fmla="*/ 73 h 228"/>
                <a:gd name="T12" fmla="*/ 439 w 160"/>
                <a:gd name="T13" fmla="*/ 61 h 228"/>
                <a:gd name="T14" fmla="*/ 451 w 160"/>
                <a:gd name="T15" fmla="*/ 61 h 228"/>
                <a:gd name="T16" fmla="*/ 267 w 160"/>
                <a:gd name="T17" fmla="*/ 29 h 228"/>
                <a:gd name="T18" fmla="*/ 82 w 160"/>
                <a:gd name="T19" fmla="*/ 89 h 228"/>
                <a:gd name="T20" fmla="*/ 0 w 160"/>
                <a:gd name="T21" fmla="*/ 103 h 228"/>
                <a:gd name="T22" fmla="*/ 344 w 160"/>
                <a:gd name="T23" fmla="*/ 920 h 228"/>
                <a:gd name="T24" fmla="*/ 344 w 160"/>
                <a:gd name="T25" fmla="*/ 920 h 228"/>
                <a:gd name="T26" fmla="*/ 444 w 160"/>
                <a:gd name="T27" fmla="*/ 872 h 228"/>
                <a:gd name="T28" fmla="*/ 484 w 160"/>
                <a:gd name="T29" fmla="*/ 787 h 228"/>
                <a:gd name="T30" fmla="*/ 384 w 160"/>
                <a:gd name="T31" fmla="*/ 513 h 228"/>
                <a:gd name="T32" fmla="*/ 478 w 160"/>
                <a:gd name="T33" fmla="*/ 231 h 228"/>
                <a:gd name="T34" fmla="*/ 524 w 160"/>
                <a:gd name="T35" fmla="*/ 271 h 228"/>
                <a:gd name="T36" fmla="*/ 511 w 160"/>
                <a:gd name="T37" fmla="*/ 164 h 2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0" h="228">
                  <a:moveTo>
                    <a:pt x="153" y="41"/>
                  </a:moveTo>
                  <a:cubicBezTo>
                    <a:pt x="148" y="42"/>
                    <a:pt x="144" y="43"/>
                    <a:pt x="141" y="44"/>
                  </a:cubicBezTo>
                  <a:cubicBezTo>
                    <a:pt x="139" y="46"/>
                    <a:pt x="127" y="51"/>
                    <a:pt x="117" y="54"/>
                  </a:cubicBezTo>
                  <a:cubicBezTo>
                    <a:pt x="110" y="51"/>
                    <a:pt x="102" y="45"/>
                    <a:pt x="97" y="38"/>
                  </a:cubicBezTo>
                  <a:cubicBezTo>
                    <a:pt x="94" y="33"/>
                    <a:pt x="94" y="29"/>
                    <a:pt x="95" y="26"/>
                  </a:cubicBezTo>
                  <a:cubicBezTo>
                    <a:pt x="103" y="24"/>
                    <a:pt x="117" y="20"/>
                    <a:pt x="123" y="18"/>
                  </a:cubicBezTo>
                  <a:cubicBezTo>
                    <a:pt x="124" y="18"/>
                    <a:pt x="130" y="15"/>
                    <a:pt x="132" y="15"/>
                  </a:cubicBezTo>
                  <a:cubicBezTo>
                    <a:pt x="132" y="15"/>
                    <a:pt x="133" y="15"/>
                    <a:pt x="135" y="15"/>
                  </a:cubicBezTo>
                  <a:cubicBezTo>
                    <a:pt x="120" y="8"/>
                    <a:pt x="105" y="0"/>
                    <a:pt x="80" y="7"/>
                  </a:cubicBezTo>
                  <a:cubicBezTo>
                    <a:pt x="65" y="11"/>
                    <a:pt x="46" y="17"/>
                    <a:pt x="25" y="22"/>
                  </a:cubicBezTo>
                  <a:cubicBezTo>
                    <a:pt x="20" y="23"/>
                    <a:pt x="10" y="25"/>
                    <a:pt x="0" y="26"/>
                  </a:cubicBezTo>
                  <a:cubicBezTo>
                    <a:pt x="49" y="69"/>
                    <a:pt x="111" y="155"/>
                    <a:pt x="103" y="228"/>
                  </a:cubicBezTo>
                  <a:cubicBezTo>
                    <a:pt x="103" y="228"/>
                    <a:pt x="103" y="228"/>
                    <a:pt x="103" y="228"/>
                  </a:cubicBezTo>
                  <a:cubicBezTo>
                    <a:pt x="113" y="226"/>
                    <a:pt x="122" y="224"/>
                    <a:pt x="133" y="216"/>
                  </a:cubicBezTo>
                  <a:cubicBezTo>
                    <a:pt x="143" y="206"/>
                    <a:pt x="145" y="195"/>
                    <a:pt x="145" y="195"/>
                  </a:cubicBezTo>
                  <a:cubicBezTo>
                    <a:pt x="121" y="221"/>
                    <a:pt x="111" y="167"/>
                    <a:pt x="115" y="127"/>
                  </a:cubicBezTo>
                  <a:cubicBezTo>
                    <a:pt x="119" y="87"/>
                    <a:pt x="127" y="59"/>
                    <a:pt x="143" y="57"/>
                  </a:cubicBezTo>
                  <a:cubicBezTo>
                    <a:pt x="152" y="55"/>
                    <a:pt x="157" y="67"/>
                    <a:pt x="157" y="67"/>
                  </a:cubicBezTo>
                  <a:cubicBezTo>
                    <a:pt x="157" y="67"/>
                    <a:pt x="160" y="44"/>
                    <a:pt x="153" y="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762">
              <a:extLst>
                <a:ext uri="{FF2B5EF4-FFF2-40B4-BE49-F238E27FC236}">
                  <a16:creationId xmlns:a16="http://schemas.microsoft.com/office/drawing/2014/main" id="{CA7BC435-9FFD-4020-9E62-B881E788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86"/>
              <a:ext cx="125" cy="84"/>
            </a:xfrm>
            <a:custGeom>
              <a:avLst/>
              <a:gdLst>
                <a:gd name="T0" fmla="*/ 158 w 84"/>
                <a:gd name="T1" fmla="*/ 198 h 53"/>
                <a:gd name="T2" fmla="*/ 241 w 84"/>
                <a:gd name="T3" fmla="*/ 184 h 53"/>
                <a:gd name="T4" fmla="*/ 277 w 84"/>
                <a:gd name="T5" fmla="*/ 171 h 53"/>
                <a:gd name="T6" fmla="*/ 250 w 84"/>
                <a:gd name="T7" fmla="*/ 143 h 53"/>
                <a:gd name="T8" fmla="*/ 0 w 84"/>
                <a:gd name="T9" fmla="*/ 0 h 53"/>
                <a:gd name="T10" fmla="*/ 9 w 84"/>
                <a:gd name="T11" fmla="*/ 63 h 53"/>
                <a:gd name="T12" fmla="*/ 1 w 84"/>
                <a:gd name="T13" fmla="*/ 60 h 53"/>
                <a:gd name="T14" fmla="*/ 106 w 84"/>
                <a:gd name="T15" fmla="*/ 149 h 53"/>
                <a:gd name="T16" fmla="*/ 171 w 84"/>
                <a:gd name="T17" fmla="*/ 211 h 53"/>
                <a:gd name="T18" fmla="*/ 158 w 84"/>
                <a:gd name="T19" fmla="*/ 198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53">
                  <a:moveTo>
                    <a:pt x="48" y="50"/>
                  </a:moveTo>
                  <a:cubicBezTo>
                    <a:pt x="58" y="49"/>
                    <a:pt x="68" y="47"/>
                    <a:pt x="73" y="46"/>
                  </a:cubicBezTo>
                  <a:cubicBezTo>
                    <a:pt x="77" y="45"/>
                    <a:pt x="80" y="44"/>
                    <a:pt x="84" y="43"/>
                  </a:cubicBezTo>
                  <a:cubicBezTo>
                    <a:pt x="81" y="40"/>
                    <a:pt x="78" y="38"/>
                    <a:pt x="76" y="36"/>
                  </a:cubicBezTo>
                  <a:cubicBezTo>
                    <a:pt x="63" y="27"/>
                    <a:pt x="42" y="15"/>
                    <a:pt x="0" y="0"/>
                  </a:cubicBezTo>
                  <a:cubicBezTo>
                    <a:pt x="1" y="7"/>
                    <a:pt x="2" y="12"/>
                    <a:pt x="3" y="16"/>
                  </a:cubicBezTo>
                  <a:cubicBezTo>
                    <a:pt x="3" y="16"/>
                    <a:pt x="2" y="15"/>
                    <a:pt x="1" y="15"/>
                  </a:cubicBezTo>
                  <a:cubicBezTo>
                    <a:pt x="23" y="28"/>
                    <a:pt x="32" y="37"/>
                    <a:pt x="32" y="37"/>
                  </a:cubicBezTo>
                  <a:cubicBezTo>
                    <a:pt x="38" y="42"/>
                    <a:pt x="45" y="47"/>
                    <a:pt x="52" y="53"/>
                  </a:cubicBezTo>
                  <a:cubicBezTo>
                    <a:pt x="51" y="52"/>
                    <a:pt x="49" y="51"/>
                    <a:pt x="48" y="5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763">
              <a:extLst>
                <a:ext uri="{FF2B5EF4-FFF2-40B4-BE49-F238E27FC236}">
                  <a16:creationId xmlns:a16="http://schemas.microsoft.com/office/drawing/2014/main" id="{509B2CD9-C727-4D27-8D4A-26F928C0C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027"/>
              <a:ext cx="70" cy="237"/>
            </a:xfrm>
            <a:custGeom>
              <a:avLst/>
              <a:gdLst>
                <a:gd name="T0" fmla="*/ 155 w 47"/>
                <a:gd name="T1" fmla="*/ 600 h 149"/>
                <a:gd name="T2" fmla="*/ 113 w 47"/>
                <a:gd name="T3" fmla="*/ 0 h 1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49">
                  <a:moveTo>
                    <a:pt x="47" y="149"/>
                  </a:moveTo>
                  <a:cubicBezTo>
                    <a:pt x="0" y="133"/>
                    <a:pt x="18" y="19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B5B6B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764">
              <a:extLst>
                <a:ext uri="{FF2B5EF4-FFF2-40B4-BE49-F238E27FC236}">
                  <a16:creationId xmlns:a16="http://schemas.microsoft.com/office/drawing/2014/main" id="{BCC642C7-971E-4DBF-B8E3-40FD4980D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026"/>
              <a:ext cx="26" cy="57"/>
            </a:xfrm>
            <a:custGeom>
              <a:avLst/>
              <a:gdLst>
                <a:gd name="T0" fmla="*/ 61 w 17"/>
                <a:gd name="T1" fmla="*/ 8 h 36"/>
                <a:gd name="T2" fmla="*/ 32 w 17"/>
                <a:gd name="T3" fmla="*/ 16 h 36"/>
                <a:gd name="T4" fmla="*/ 54 w 17"/>
                <a:gd name="T5" fmla="*/ 33 h 36"/>
                <a:gd name="T6" fmla="*/ 21 w 17"/>
                <a:gd name="T7" fmla="*/ 40 h 36"/>
                <a:gd name="T8" fmla="*/ 40 w 17"/>
                <a:gd name="T9" fmla="*/ 60 h 36"/>
                <a:gd name="T10" fmla="*/ 14 w 17"/>
                <a:gd name="T11" fmla="*/ 81 h 36"/>
                <a:gd name="T12" fmla="*/ 28 w 17"/>
                <a:gd name="T13" fmla="*/ 100 h 36"/>
                <a:gd name="T14" fmla="*/ 5 w 17"/>
                <a:gd name="T15" fmla="*/ 116 h 36"/>
                <a:gd name="T16" fmla="*/ 28 w 17"/>
                <a:gd name="T17" fmla="*/ 138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36">
                  <a:moveTo>
                    <a:pt x="17" y="2"/>
                  </a:moveTo>
                  <a:cubicBezTo>
                    <a:pt x="15" y="1"/>
                    <a:pt x="8" y="0"/>
                    <a:pt x="9" y="4"/>
                  </a:cubicBezTo>
                  <a:cubicBezTo>
                    <a:pt x="9" y="7"/>
                    <a:pt x="15" y="5"/>
                    <a:pt x="15" y="8"/>
                  </a:cubicBezTo>
                  <a:cubicBezTo>
                    <a:pt x="15" y="12"/>
                    <a:pt x="7" y="9"/>
                    <a:pt x="6" y="10"/>
                  </a:cubicBezTo>
                  <a:cubicBezTo>
                    <a:pt x="5" y="13"/>
                    <a:pt x="8" y="15"/>
                    <a:pt x="11" y="15"/>
                  </a:cubicBezTo>
                  <a:cubicBezTo>
                    <a:pt x="8" y="15"/>
                    <a:pt x="4" y="16"/>
                    <a:pt x="4" y="20"/>
                  </a:cubicBezTo>
                  <a:cubicBezTo>
                    <a:pt x="4" y="23"/>
                    <a:pt x="8" y="22"/>
                    <a:pt x="8" y="25"/>
                  </a:cubicBezTo>
                  <a:cubicBezTo>
                    <a:pt x="8" y="28"/>
                    <a:pt x="3" y="27"/>
                    <a:pt x="1" y="29"/>
                  </a:cubicBezTo>
                  <a:cubicBezTo>
                    <a:pt x="0" y="32"/>
                    <a:pt x="5" y="36"/>
                    <a:pt x="8" y="3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765">
              <a:extLst>
                <a:ext uri="{FF2B5EF4-FFF2-40B4-BE49-F238E27FC236}">
                  <a16:creationId xmlns:a16="http://schemas.microsoft.com/office/drawing/2014/main" id="{548102E5-C86C-4354-8C1C-5290FC6DF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3236"/>
              <a:ext cx="35" cy="30"/>
            </a:xfrm>
            <a:custGeom>
              <a:avLst/>
              <a:gdLst>
                <a:gd name="T0" fmla="*/ 70 w 23"/>
                <a:gd name="T1" fmla="*/ 69 h 19"/>
                <a:gd name="T2" fmla="*/ 46 w 23"/>
                <a:gd name="T3" fmla="*/ 74 h 19"/>
                <a:gd name="T4" fmla="*/ 21 w 23"/>
                <a:gd name="T5" fmla="*/ 52 h 19"/>
                <a:gd name="T6" fmla="*/ 27 w 23"/>
                <a:gd name="T7" fmla="*/ 8 h 19"/>
                <a:gd name="T8" fmla="*/ 0 w 23"/>
                <a:gd name="T9" fmla="*/ 2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9">
                  <a:moveTo>
                    <a:pt x="20" y="18"/>
                  </a:moveTo>
                  <a:cubicBezTo>
                    <a:pt x="23" y="11"/>
                    <a:pt x="15" y="14"/>
                    <a:pt x="13" y="19"/>
                  </a:cubicBezTo>
                  <a:cubicBezTo>
                    <a:pt x="14" y="12"/>
                    <a:pt x="13" y="6"/>
                    <a:pt x="6" y="13"/>
                  </a:cubicBezTo>
                  <a:cubicBezTo>
                    <a:pt x="7" y="11"/>
                    <a:pt x="10" y="4"/>
                    <a:pt x="8" y="2"/>
                  </a:cubicBezTo>
                  <a:cubicBezTo>
                    <a:pt x="5" y="0"/>
                    <a:pt x="1" y="5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766">
              <a:extLst>
                <a:ext uri="{FF2B5EF4-FFF2-40B4-BE49-F238E27FC236}">
                  <a16:creationId xmlns:a16="http://schemas.microsoft.com/office/drawing/2014/main" id="{C60A3168-BF93-42A2-9970-09C95065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3102"/>
              <a:ext cx="17" cy="57"/>
            </a:xfrm>
            <a:custGeom>
              <a:avLst/>
              <a:gdLst>
                <a:gd name="T0" fmla="*/ 28 w 12"/>
                <a:gd name="T1" fmla="*/ 25 h 36"/>
                <a:gd name="T2" fmla="*/ 1 w 12"/>
                <a:gd name="T3" fmla="*/ 43 h 36"/>
                <a:gd name="T4" fmla="*/ 33 w 12"/>
                <a:gd name="T5" fmla="*/ 81 h 36"/>
                <a:gd name="T6" fmla="*/ 9 w 12"/>
                <a:gd name="T7" fmla="*/ 116 h 36"/>
                <a:gd name="T8" fmla="*/ 34 w 12"/>
                <a:gd name="T9" fmla="*/ 14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6">
                  <a:moveTo>
                    <a:pt x="10" y="6"/>
                  </a:moveTo>
                  <a:cubicBezTo>
                    <a:pt x="8" y="0"/>
                    <a:pt x="0" y="6"/>
                    <a:pt x="1" y="11"/>
                  </a:cubicBezTo>
                  <a:cubicBezTo>
                    <a:pt x="2" y="16"/>
                    <a:pt x="11" y="14"/>
                    <a:pt x="11" y="20"/>
                  </a:cubicBezTo>
                  <a:cubicBezTo>
                    <a:pt x="10" y="25"/>
                    <a:pt x="3" y="25"/>
                    <a:pt x="3" y="29"/>
                  </a:cubicBezTo>
                  <a:cubicBezTo>
                    <a:pt x="3" y="33"/>
                    <a:pt x="8" y="36"/>
                    <a:pt x="12" y="3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767">
              <a:extLst>
                <a:ext uri="{FF2B5EF4-FFF2-40B4-BE49-F238E27FC236}">
                  <a16:creationId xmlns:a16="http://schemas.microsoft.com/office/drawing/2014/main" id="{01876C3B-655B-42B1-BF53-E0A1633A0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378"/>
              <a:ext cx="80" cy="78"/>
            </a:xfrm>
            <a:custGeom>
              <a:avLst/>
              <a:gdLst>
                <a:gd name="T0" fmla="*/ 86 w 54"/>
                <a:gd name="T1" fmla="*/ 5 h 49"/>
                <a:gd name="T2" fmla="*/ 28 w 54"/>
                <a:gd name="T3" fmla="*/ 116 h 49"/>
                <a:gd name="T4" fmla="*/ 136 w 54"/>
                <a:gd name="T5" fmla="*/ 2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26" y="1"/>
                  </a:moveTo>
                  <a:cubicBezTo>
                    <a:pt x="12" y="0"/>
                    <a:pt x="0" y="16"/>
                    <a:pt x="9" y="29"/>
                  </a:cubicBezTo>
                  <a:cubicBezTo>
                    <a:pt x="24" y="49"/>
                    <a:pt x="54" y="26"/>
                    <a:pt x="42" y="5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768">
              <a:extLst>
                <a:ext uri="{FF2B5EF4-FFF2-40B4-BE49-F238E27FC236}">
                  <a16:creationId xmlns:a16="http://schemas.microsoft.com/office/drawing/2014/main" id="{1F5C34D7-E0B5-401F-A39B-AFD0932FB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380"/>
              <a:ext cx="50" cy="55"/>
            </a:xfrm>
            <a:custGeom>
              <a:avLst/>
              <a:gdLst>
                <a:gd name="T0" fmla="*/ 53 w 33"/>
                <a:gd name="T1" fmla="*/ 0 h 35"/>
                <a:gd name="T2" fmla="*/ 115 w 33"/>
                <a:gd name="T3" fmla="*/ 66 h 35"/>
                <a:gd name="T4" fmla="*/ 53 w 33"/>
                <a:gd name="T5" fmla="*/ 135 h 35"/>
                <a:gd name="T6" fmla="*/ 0 w 33"/>
                <a:gd name="T7" fmla="*/ 9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5">
                  <a:moveTo>
                    <a:pt x="15" y="0"/>
                  </a:moveTo>
                  <a:cubicBezTo>
                    <a:pt x="25" y="0"/>
                    <a:pt x="33" y="7"/>
                    <a:pt x="33" y="17"/>
                  </a:cubicBezTo>
                  <a:cubicBezTo>
                    <a:pt x="33" y="27"/>
                    <a:pt x="25" y="35"/>
                    <a:pt x="15" y="35"/>
                  </a:cubicBezTo>
                  <a:cubicBezTo>
                    <a:pt x="8" y="35"/>
                    <a:pt x="2" y="31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Oval 769">
              <a:extLst>
                <a:ext uri="{FF2B5EF4-FFF2-40B4-BE49-F238E27FC236}">
                  <a16:creationId xmlns:a16="http://schemas.microsoft.com/office/drawing/2014/main" id="{00B64FC2-FABA-423C-A79F-DDF057BFB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399"/>
              <a:ext cx="13" cy="16"/>
            </a:xfrm>
            <a:prstGeom prst="ellipse">
              <a:avLst/>
            </a:prstGeom>
            <a:noFill/>
            <a:ln w="4763" cap="rnd">
              <a:solidFill>
                <a:srgbClr val="9395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41" name="Freeform 770">
              <a:extLst>
                <a:ext uri="{FF2B5EF4-FFF2-40B4-BE49-F238E27FC236}">
                  <a16:creationId xmlns:a16="http://schemas.microsoft.com/office/drawing/2014/main" id="{21FD9C4B-591A-4864-9D62-F069CEBB7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486"/>
              <a:ext cx="273" cy="48"/>
            </a:xfrm>
            <a:custGeom>
              <a:avLst/>
              <a:gdLst>
                <a:gd name="T0" fmla="*/ 0 w 183"/>
                <a:gd name="T1" fmla="*/ 0 h 30"/>
                <a:gd name="T2" fmla="*/ 467 w 183"/>
                <a:gd name="T3" fmla="*/ 56 h 30"/>
                <a:gd name="T4" fmla="*/ 607 w 183"/>
                <a:gd name="T5" fmla="*/ 29 h 30"/>
                <a:gd name="T6" fmla="*/ 607 w 183"/>
                <a:gd name="T7" fmla="*/ 29 h 30"/>
                <a:gd name="T8" fmla="*/ 467 w 183"/>
                <a:gd name="T9" fmla="*/ 46 h 30"/>
                <a:gd name="T10" fmla="*/ 0 w 183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" h="30">
                  <a:moveTo>
                    <a:pt x="0" y="0"/>
                  </a:moveTo>
                  <a:cubicBezTo>
                    <a:pt x="36" y="30"/>
                    <a:pt x="91" y="22"/>
                    <a:pt x="141" y="14"/>
                  </a:cubicBezTo>
                  <a:cubicBezTo>
                    <a:pt x="156" y="12"/>
                    <a:pt x="171" y="8"/>
                    <a:pt x="183" y="7"/>
                  </a:cubicBezTo>
                  <a:cubicBezTo>
                    <a:pt x="183" y="7"/>
                    <a:pt x="183" y="7"/>
                    <a:pt x="183" y="7"/>
                  </a:cubicBezTo>
                  <a:cubicBezTo>
                    <a:pt x="170" y="8"/>
                    <a:pt x="156" y="9"/>
                    <a:pt x="141" y="11"/>
                  </a:cubicBezTo>
                  <a:cubicBezTo>
                    <a:pt x="91" y="19"/>
                    <a:pt x="35" y="29"/>
                    <a:pt x="0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771">
              <a:extLst>
                <a:ext uri="{FF2B5EF4-FFF2-40B4-BE49-F238E27FC236}">
                  <a16:creationId xmlns:a16="http://schemas.microsoft.com/office/drawing/2014/main" id="{284EBB1F-3779-4684-9C0E-3F5B2038E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378"/>
              <a:ext cx="81" cy="78"/>
            </a:xfrm>
            <a:custGeom>
              <a:avLst/>
              <a:gdLst>
                <a:gd name="T0" fmla="*/ 95 w 54"/>
                <a:gd name="T1" fmla="*/ 5 h 49"/>
                <a:gd name="T2" fmla="*/ 153 w 54"/>
                <a:gd name="T3" fmla="*/ 116 h 49"/>
                <a:gd name="T4" fmla="*/ 41 w 54"/>
                <a:gd name="T5" fmla="*/ 2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28" y="1"/>
                  </a:moveTo>
                  <a:cubicBezTo>
                    <a:pt x="42" y="0"/>
                    <a:pt x="54" y="16"/>
                    <a:pt x="45" y="29"/>
                  </a:cubicBezTo>
                  <a:cubicBezTo>
                    <a:pt x="30" y="49"/>
                    <a:pt x="0" y="26"/>
                    <a:pt x="12" y="5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Freeform 772">
              <a:extLst>
                <a:ext uri="{FF2B5EF4-FFF2-40B4-BE49-F238E27FC236}">
                  <a16:creationId xmlns:a16="http://schemas.microsoft.com/office/drawing/2014/main" id="{E7B698CB-61FC-440C-9FEB-25F489856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380"/>
              <a:ext cx="51" cy="55"/>
            </a:xfrm>
            <a:custGeom>
              <a:avLst/>
              <a:gdLst>
                <a:gd name="T0" fmla="*/ 62 w 34"/>
                <a:gd name="T1" fmla="*/ 0 h 35"/>
                <a:gd name="T2" fmla="*/ 0 w 34"/>
                <a:gd name="T3" fmla="*/ 66 h 35"/>
                <a:gd name="T4" fmla="*/ 62 w 34"/>
                <a:gd name="T5" fmla="*/ 135 h 35"/>
                <a:gd name="T6" fmla="*/ 116 w 34"/>
                <a:gd name="T7" fmla="*/ 9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5" y="35"/>
                    <a:pt x="31" y="31"/>
                    <a:pt x="34" y="2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Oval 773">
              <a:extLst>
                <a:ext uri="{FF2B5EF4-FFF2-40B4-BE49-F238E27FC236}">
                  <a16:creationId xmlns:a16="http://schemas.microsoft.com/office/drawing/2014/main" id="{63546D9F-1AB7-45AE-A4A6-0E130D9E6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2399"/>
              <a:ext cx="14" cy="16"/>
            </a:xfrm>
            <a:prstGeom prst="ellipse">
              <a:avLst/>
            </a:prstGeom>
            <a:noFill/>
            <a:ln w="4763" cap="rnd">
              <a:solidFill>
                <a:srgbClr val="9395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45" name="Freeform 774">
              <a:extLst>
                <a:ext uri="{FF2B5EF4-FFF2-40B4-BE49-F238E27FC236}">
                  <a16:creationId xmlns:a16="http://schemas.microsoft.com/office/drawing/2014/main" id="{0A50EA29-CBD8-405C-B349-94BA39759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494"/>
              <a:ext cx="195" cy="37"/>
            </a:xfrm>
            <a:custGeom>
              <a:avLst/>
              <a:gdLst>
                <a:gd name="T0" fmla="*/ 1 w 131"/>
                <a:gd name="T1" fmla="*/ 29 h 23"/>
                <a:gd name="T2" fmla="*/ 0 w 131"/>
                <a:gd name="T3" fmla="*/ 42 h 23"/>
                <a:gd name="T4" fmla="*/ 432 w 131"/>
                <a:gd name="T5" fmla="*/ 0 h 23"/>
                <a:gd name="T6" fmla="*/ 1 w 131"/>
                <a:gd name="T7" fmla="*/ 2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1" h="23">
                  <a:moveTo>
                    <a:pt x="1" y="7"/>
                  </a:moveTo>
                  <a:cubicBezTo>
                    <a:pt x="1" y="8"/>
                    <a:pt x="1" y="9"/>
                    <a:pt x="0" y="10"/>
                  </a:cubicBezTo>
                  <a:cubicBezTo>
                    <a:pt x="46" y="17"/>
                    <a:pt x="96" y="23"/>
                    <a:pt x="131" y="0"/>
                  </a:cubicBezTo>
                  <a:cubicBezTo>
                    <a:pt x="97" y="22"/>
                    <a:pt x="46" y="14"/>
                    <a:pt x="1" y="7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775">
              <a:extLst>
                <a:ext uri="{FF2B5EF4-FFF2-40B4-BE49-F238E27FC236}">
                  <a16:creationId xmlns:a16="http://schemas.microsoft.com/office/drawing/2014/main" id="{91BACCB6-38E5-40AD-918F-BEB4D6A40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2486"/>
              <a:ext cx="9" cy="8"/>
            </a:xfrm>
            <a:custGeom>
              <a:avLst/>
              <a:gdLst>
                <a:gd name="T0" fmla="*/ 0 w 6"/>
                <a:gd name="T1" fmla="*/ 21 h 5"/>
                <a:gd name="T2" fmla="*/ 21 w 6"/>
                <a:gd name="T3" fmla="*/ 0 h 5"/>
                <a:gd name="T4" fmla="*/ 0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776">
              <a:extLst>
                <a:ext uri="{FF2B5EF4-FFF2-40B4-BE49-F238E27FC236}">
                  <a16:creationId xmlns:a16="http://schemas.microsoft.com/office/drawing/2014/main" id="{92286AB4-AA72-4180-A550-86E38811E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424"/>
              <a:ext cx="12" cy="16"/>
            </a:xfrm>
            <a:custGeom>
              <a:avLst/>
              <a:gdLst>
                <a:gd name="T0" fmla="*/ 0 w 8"/>
                <a:gd name="T1" fmla="*/ 0 h 10"/>
                <a:gd name="T2" fmla="*/ 27 w 8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1" y="4"/>
                    <a:pt x="4" y="8"/>
                    <a:pt x="8" y="1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777">
              <a:extLst>
                <a:ext uri="{FF2B5EF4-FFF2-40B4-BE49-F238E27FC236}">
                  <a16:creationId xmlns:a16="http://schemas.microsoft.com/office/drawing/2014/main" id="{0314CC17-1112-4E2D-8D67-BD53F7D0F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373"/>
              <a:ext cx="3" cy="8"/>
            </a:xfrm>
            <a:custGeom>
              <a:avLst/>
              <a:gdLst>
                <a:gd name="T0" fmla="*/ 8 w 2"/>
                <a:gd name="T1" fmla="*/ 21 h 5"/>
                <a:gd name="T2" fmla="*/ 0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778">
              <a:extLst>
                <a:ext uri="{FF2B5EF4-FFF2-40B4-BE49-F238E27FC236}">
                  <a16:creationId xmlns:a16="http://schemas.microsoft.com/office/drawing/2014/main" id="{611D0981-C802-4B5F-8365-E80AF78D8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373"/>
              <a:ext cx="21" cy="15"/>
            </a:xfrm>
            <a:custGeom>
              <a:avLst/>
              <a:gdLst>
                <a:gd name="T0" fmla="*/ 0 w 14"/>
                <a:gd name="T1" fmla="*/ 22 h 9"/>
                <a:gd name="T2" fmla="*/ 26 w 14"/>
                <a:gd name="T3" fmla="*/ 4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0" y="5"/>
                  </a:moveTo>
                  <a:cubicBezTo>
                    <a:pt x="5" y="0"/>
                    <a:pt x="14" y="0"/>
                    <a:pt x="7" y="9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779">
              <a:extLst>
                <a:ext uri="{FF2B5EF4-FFF2-40B4-BE49-F238E27FC236}">
                  <a16:creationId xmlns:a16="http://schemas.microsoft.com/office/drawing/2014/main" id="{171C2F2C-7754-4051-9B89-C9A7A1EB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483"/>
              <a:ext cx="107" cy="46"/>
            </a:xfrm>
            <a:custGeom>
              <a:avLst/>
              <a:gdLst>
                <a:gd name="T0" fmla="*/ 236 w 72"/>
                <a:gd name="T1" fmla="*/ 52 h 29"/>
                <a:gd name="T2" fmla="*/ 204 w 72"/>
                <a:gd name="T3" fmla="*/ 27 h 29"/>
                <a:gd name="T4" fmla="*/ 169 w 72"/>
                <a:gd name="T5" fmla="*/ 73 h 29"/>
                <a:gd name="T6" fmla="*/ 155 w 72"/>
                <a:gd name="T7" fmla="*/ 27 h 29"/>
                <a:gd name="T8" fmla="*/ 95 w 72"/>
                <a:gd name="T9" fmla="*/ 89 h 29"/>
                <a:gd name="T10" fmla="*/ 55 w 72"/>
                <a:gd name="T11" fmla="*/ 48 h 29"/>
                <a:gd name="T12" fmla="*/ 0 w 72"/>
                <a:gd name="T13" fmla="*/ 11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29">
                  <a:moveTo>
                    <a:pt x="72" y="13"/>
                  </a:moveTo>
                  <a:cubicBezTo>
                    <a:pt x="72" y="6"/>
                    <a:pt x="67" y="4"/>
                    <a:pt x="62" y="7"/>
                  </a:cubicBezTo>
                  <a:cubicBezTo>
                    <a:pt x="58" y="9"/>
                    <a:pt x="56" y="15"/>
                    <a:pt x="52" y="18"/>
                  </a:cubicBezTo>
                  <a:cubicBezTo>
                    <a:pt x="50" y="15"/>
                    <a:pt x="50" y="10"/>
                    <a:pt x="47" y="7"/>
                  </a:cubicBezTo>
                  <a:cubicBezTo>
                    <a:pt x="38" y="0"/>
                    <a:pt x="34" y="16"/>
                    <a:pt x="29" y="22"/>
                  </a:cubicBezTo>
                  <a:cubicBezTo>
                    <a:pt x="22" y="28"/>
                    <a:pt x="22" y="18"/>
                    <a:pt x="17" y="12"/>
                  </a:cubicBezTo>
                  <a:cubicBezTo>
                    <a:pt x="7" y="2"/>
                    <a:pt x="2" y="21"/>
                    <a:pt x="0" y="29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780">
              <a:extLst>
                <a:ext uri="{FF2B5EF4-FFF2-40B4-BE49-F238E27FC236}">
                  <a16:creationId xmlns:a16="http://schemas.microsoft.com/office/drawing/2014/main" id="{74A26654-432E-4A30-A9FF-02BAE35EB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483"/>
              <a:ext cx="68" cy="51"/>
            </a:xfrm>
            <a:custGeom>
              <a:avLst/>
              <a:gdLst>
                <a:gd name="T0" fmla="*/ 149 w 46"/>
                <a:gd name="T1" fmla="*/ 48 h 32"/>
                <a:gd name="T2" fmla="*/ 115 w 46"/>
                <a:gd name="T3" fmla="*/ 0 h 32"/>
                <a:gd name="T4" fmla="*/ 106 w 46"/>
                <a:gd name="T5" fmla="*/ 61 h 32"/>
                <a:gd name="T6" fmla="*/ 74 w 46"/>
                <a:gd name="T7" fmla="*/ 21 h 32"/>
                <a:gd name="T8" fmla="*/ 40 w 46"/>
                <a:gd name="T9" fmla="*/ 89 h 32"/>
                <a:gd name="T10" fmla="*/ 19 w 46"/>
                <a:gd name="T11" fmla="*/ 29 h 32"/>
                <a:gd name="T12" fmla="*/ 0 w 46"/>
                <a:gd name="T13" fmla="*/ 12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2">
                  <a:moveTo>
                    <a:pt x="46" y="12"/>
                  </a:moveTo>
                  <a:cubicBezTo>
                    <a:pt x="43" y="9"/>
                    <a:pt x="41" y="0"/>
                    <a:pt x="36" y="0"/>
                  </a:cubicBezTo>
                  <a:cubicBezTo>
                    <a:pt x="32" y="1"/>
                    <a:pt x="32" y="13"/>
                    <a:pt x="33" y="15"/>
                  </a:cubicBezTo>
                  <a:cubicBezTo>
                    <a:pt x="32" y="11"/>
                    <a:pt x="28" y="4"/>
                    <a:pt x="23" y="5"/>
                  </a:cubicBezTo>
                  <a:cubicBezTo>
                    <a:pt x="19" y="5"/>
                    <a:pt x="14" y="18"/>
                    <a:pt x="12" y="22"/>
                  </a:cubicBezTo>
                  <a:cubicBezTo>
                    <a:pt x="10" y="17"/>
                    <a:pt x="10" y="11"/>
                    <a:pt x="6" y="7"/>
                  </a:cubicBezTo>
                  <a:cubicBezTo>
                    <a:pt x="2" y="14"/>
                    <a:pt x="1" y="24"/>
                    <a:pt x="0" y="32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781">
              <a:extLst>
                <a:ext uri="{FF2B5EF4-FFF2-40B4-BE49-F238E27FC236}">
                  <a16:creationId xmlns:a16="http://schemas.microsoft.com/office/drawing/2014/main" id="{777F615F-FD48-4A99-8965-3A19A88F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418"/>
              <a:ext cx="22" cy="11"/>
            </a:xfrm>
            <a:custGeom>
              <a:avLst/>
              <a:gdLst>
                <a:gd name="T0" fmla="*/ 47 w 15"/>
                <a:gd name="T1" fmla="*/ 27 h 7"/>
                <a:gd name="T2" fmla="*/ 0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0" y="4"/>
                    <a:pt x="6" y="1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782">
              <a:extLst>
                <a:ext uri="{FF2B5EF4-FFF2-40B4-BE49-F238E27FC236}">
                  <a16:creationId xmlns:a16="http://schemas.microsoft.com/office/drawing/2014/main" id="{28D1CB0A-B2C0-4A6B-AD2E-0CB3E292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367"/>
              <a:ext cx="23" cy="16"/>
            </a:xfrm>
            <a:custGeom>
              <a:avLst/>
              <a:gdLst>
                <a:gd name="T0" fmla="*/ 0 w 15"/>
                <a:gd name="T1" fmla="*/ 0 h 10"/>
                <a:gd name="T2" fmla="*/ 54 w 15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4" y="4"/>
                    <a:pt x="10" y="6"/>
                    <a:pt x="15" y="1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783">
              <a:extLst>
                <a:ext uri="{FF2B5EF4-FFF2-40B4-BE49-F238E27FC236}">
                  <a16:creationId xmlns:a16="http://schemas.microsoft.com/office/drawing/2014/main" id="{C6DE9C95-2061-4E6B-BE4C-FDDAE9518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361"/>
              <a:ext cx="36" cy="25"/>
            </a:xfrm>
            <a:custGeom>
              <a:avLst/>
              <a:gdLst>
                <a:gd name="T0" fmla="*/ 0 w 24"/>
                <a:gd name="T1" fmla="*/ 61 h 16"/>
                <a:gd name="T2" fmla="*/ 81 w 24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6">
                  <a:moveTo>
                    <a:pt x="0" y="16"/>
                  </a:moveTo>
                  <a:cubicBezTo>
                    <a:pt x="4" y="8"/>
                    <a:pt x="16" y="3"/>
                    <a:pt x="24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784">
              <a:extLst>
                <a:ext uri="{FF2B5EF4-FFF2-40B4-BE49-F238E27FC236}">
                  <a16:creationId xmlns:a16="http://schemas.microsoft.com/office/drawing/2014/main" id="{E639AD81-F624-40B3-A69A-7146B0E80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416"/>
              <a:ext cx="12" cy="18"/>
            </a:xfrm>
            <a:custGeom>
              <a:avLst/>
              <a:gdLst>
                <a:gd name="T0" fmla="*/ 0 w 8"/>
                <a:gd name="T1" fmla="*/ 47 h 11"/>
                <a:gd name="T2" fmla="*/ 27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2" y="7"/>
                    <a:pt x="5" y="3"/>
                    <a:pt x="8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BD4063A6-ABB3-4D76-92E6-BC06E164EC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Kind of fractures (1)</a:t>
            </a:r>
          </a:p>
        </p:txBody>
      </p:sp>
      <p:sp>
        <p:nvSpPr>
          <p:cNvPr id="5123" name="Rectangle 3">
            <a:extLst>
              <a:ext uri="{FF2B5EF4-FFF2-40B4-BE49-F238E27FC236}">
                <a16:creationId xmlns:a16="http://schemas.microsoft.com/office/drawing/2014/main" id="{F5CA7E68-4485-4407-B51B-EC302A702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4413" y="5568950"/>
            <a:ext cx="12192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Oblique</a:t>
            </a:r>
          </a:p>
        </p:txBody>
      </p:sp>
      <p:sp>
        <p:nvSpPr>
          <p:cNvPr id="5124" name="Rectangle 4">
            <a:extLst>
              <a:ext uri="{FF2B5EF4-FFF2-40B4-BE49-F238E27FC236}">
                <a16:creationId xmlns:a16="http://schemas.microsoft.com/office/drawing/2014/main" id="{4BB7C779-84E2-4D6C-A1E3-16AD05074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5568950"/>
            <a:ext cx="19050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Comminuted</a:t>
            </a:r>
          </a:p>
        </p:txBody>
      </p:sp>
      <p:sp>
        <p:nvSpPr>
          <p:cNvPr id="5125" name="Rectangle 5">
            <a:extLst>
              <a:ext uri="{FF2B5EF4-FFF2-40B4-BE49-F238E27FC236}">
                <a16:creationId xmlns:a16="http://schemas.microsoft.com/office/drawing/2014/main" id="{31C4C10A-B346-4A15-A6BF-20935D29B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5568950"/>
            <a:ext cx="10668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Spiral</a:t>
            </a:r>
          </a:p>
        </p:txBody>
      </p:sp>
      <p:sp>
        <p:nvSpPr>
          <p:cNvPr id="5126" name="Rectangle 6">
            <a:extLst>
              <a:ext uri="{FF2B5EF4-FFF2-40B4-BE49-F238E27FC236}">
                <a16:creationId xmlns:a16="http://schemas.microsoft.com/office/drawing/2014/main" id="{C46630DB-E311-4F05-99F7-24271B308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4400" y="5568950"/>
            <a:ext cx="15240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Compound</a:t>
            </a:r>
          </a:p>
        </p:txBody>
      </p:sp>
      <p:grpSp>
        <p:nvGrpSpPr>
          <p:cNvPr id="30726" name="Group 7">
            <a:extLst>
              <a:ext uri="{FF2B5EF4-FFF2-40B4-BE49-F238E27FC236}">
                <a16:creationId xmlns:a16="http://schemas.microsoft.com/office/drawing/2014/main" id="{6DD08C22-BA79-4F4F-A8F5-6C424AA0A8A5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1682750"/>
            <a:ext cx="1287463" cy="3733800"/>
            <a:chOff x="3312" y="1056"/>
            <a:chExt cx="811" cy="2352"/>
          </a:xfrm>
        </p:grpSpPr>
        <p:sp>
          <p:nvSpPr>
            <p:cNvPr id="31004" name="Freeform 8">
              <a:extLst>
                <a:ext uri="{FF2B5EF4-FFF2-40B4-BE49-F238E27FC236}">
                  <a16:creationId xmlns:a16="http://schemas.microsoft.com/office/drawing/2014/main" id="{C662C540-633B-45A4-B651-EF83F703D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056"/>
              <a:ext cx="809" cy="2352"/>
            </a:xfrm>
            <a:custGeom>
              <a:avLst/>
              <a:gdLst>
                <a:gd name="T0" fmla="*/ 3050 w 357"/>
                <a:gd name="T1" fmla="*/ 11044 h 973"/>
                <a:gd name="T2" fmla="*/ 3528 w 357"/>
                <a:gd name="T3" fmla="*/ 2840 h 973"/>
                <a:gd name="T4" fmla="*/ 3537 w 357"/>
                <a:gd name="T5" fmla="*/ 2840 h 973"/>
                <a:gd name="T6" fmla="*/ 3558 w 357"/>
                <a:gd name="T7" fmla="*/ 1467 h 973"/>
                <a:gd name="T8" fmla="*/ 3374 w 357"/>
                <a:gd name="T9" fmla="*/ 0 h 973"/>
                <a:gd name="T10" fmla="*/ 1002 w 357"/>
                <a:gd name="T11" fmla="*/ 1537 h 973"/>
                <a:gd name="T12" fmla="*/ 0 w 357"/>
                <a:gd name="T13" fmla="*/ 4803 h 973"/>
                <a:gd name="T14" fmla="*/ 11 w 357"/>
                <a:gd name="T15" fmla="*/ 4803 h 973"/>
                <a:gd name="T16" fmla="*/ 199 w 357"/>
                <a:gd name="T17" fmla="*/ 8303 h 973"/>
                <a:gd name="T18" fmla="*/ 605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803 w 357"/>
                <a:gd name="T25" fmla="*/ 13742 h 973"/>
                <a:gd name="T26" fmla="*/ 2941 w 357"/>
                <a:gd name="T27" fmla="*/ 12756 h 973"/>
                <a:gd name="T28" fmla="*/ 3050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2" y="154"/>
                    <a:pt x="310" y="125"/>
                    <a:pt x="306" y="104"/>
                  </a:cubicBezTo>
                  <a:cubicBezTo>
                    <a:pt x="306" y="84"/>
                    <a:pt x="298" y="40"/>
                    <a:pt x="290" y="0"/>
                  </a:cubicBezTo>
                  <a:cubicBezTo>
                    <a:pt x="290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1" y="340"/>
                    <a:pt x="1" y="340"/>
                    <a:pt x="1" y="340"/>
                  </a:cubicBezTo>
                  <a:cubicBezTo>
                    <a:pt x="1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2" y="911"/>
                    <a:pt x="253" y="903"/>
                  </a:cubicBezTo>
                  <a:cubicBezTo>
                    <a:pt x="259" y="872"/>
                    <a:pt x="257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5" name="Freeform 9">
              <a:extLst>
                <a:ext uri="{FF2B5EF4-FFF2-40B4-BE49-F238E27FC236}">
                  <a16:creationId xmlns:a16="http://schemas.microsoft.com/office/drawing/2014/main" id="{6FA09C66-38EE-4C30-9ABF-486CDD2E8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646"/>
              <a:ext cx="124" cy="1194"/>
            </a:xfrm>
            <a:custGeom>
              <a:avLst/>
              <a:gdLst>
                <a:gd name="T0" fmla="*/ 392 w 55"/>
                <a:gd name="T1" fmla="*/ 3306 h 494"/>
                <a:gd name="T2" fmla="*/ 0 w 55"/>
                <a:gd name="T3" fmla="*/ 6975 h 494"/>
                <a:gd name="T4" fmla="*/ 494 w 55"/>
                <a:gd name="T5" fmla="*/ 4445 h 494"/>
                <a:gd name="T6" fmla="*/ 446 w 55"/>
                <a:gd name="T7" fmla="*/ 0 h 494"/>
                <a:gd name="T8" fmla="*/ 392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4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4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6" name="Freeform 10">
              <a:extLst>
                <a:ext uri="{FF2B5EF4-FFF2-40B4-BE49-F238E27FC236}">
                  <a16:creationId xmlns:a16="http://schemas.microsoft.com/office/drawing/2014/main" id="{231EB800-5080-4C73-B31C-30167F5A9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7" name="Freeform 11">
              <a:extLst>
                <a:ext uri="{FF2B5EF4-FFF2-40B4-BE49-F238E27FC236}">
                  <a16:creationId xmlns:a16="http://schemas.microsoft.com/office/drawing/2014/main" id="{70D74B3A-2242-44F8-8705-3E3DBD254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9" y="97"/>
                    <a:pt x="79" y="34"/>
                    <a:pt x="84" y="0"/>
                  </a:cubicBezTo>
                  <a:cubicBezTo>
                    <a:pt x="77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8" name="Freeform 12">
              <a:extLst>
                <a:ext uri="{FF2B5EF4-FFF2-40B4-BE49-F238E27FC236}">
                  <a16:creationId xmlns:a16="http://schemas.microsoft.com/office/drawing/2014/main" id="{9510C783-E7C5-4951-886C-CA3F5DAA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136"/>
              <a:ext cx="86" cy="834"/>
            </a:xfrm>
            <a:custGeom>
              <a:avLst/>
              <a:gdLst>
                <a:gd name="T0" fmla="*/ 0 w 38"/>
                <a:gd name="T1" fmla="*/ 0 h 345"/>
                <a:gd name="T2" fmla="*/ 405 w 38"/>
                <a:gd name="T3" fmla="*/ 4873 h 345"/>
                <a:gd name="T4" fmla="*/ 0 w 38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8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9" name="Freeform 13">
              <a:extLst>
                <a:ext uri="{FF2B5EF4-FFF2-40B4-BE49-F238E27FC236}">
                  <a16:creationId xmlns:a16="http://schemas.microsoft.com/office/drawing/2014/main" id="{C00A83E1-F067-47DC-98AC-03EE06BFB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70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0" name="Freeform 14">
              <a:extLst>
                <a:ext uri="{FF2B5EF4-FFF2-40B4-BE49-F238E27FC236}">
                  <a16:creationId xmlns:a16="http://schemas.microsoft.com/office/drawing/2014/main" id="{B556CB40-7DC9-44B2-B9E6-7C9BBAC8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1878"/>
              <a:ext cx="124" cy="1530"/>
            </a:xfrm>
            <a:custGeom>
              <a:avLst/>
              <a:gdLst>
                <a:gd name="T0" fmla="*/ 0 w 55"/>
                <a:gd name="T1" fmla="*/ 0 h 633"/>
                <a:gd name="T2" fmla="*/ 183 w 55"/>
                <a:gd name="T3" fmla="*/ 3500 h 633"/>
                <a:gd name="T4" fmla="*/ 584 w 55"/>
                <a:gd name="T5" fmla="*/ 7582 h 633"/>
                <a:gd name="T6" fmla="*/ 595 w 55"/>
                <a:gd name="T7" fmla="*/ 8303 h 633"/>
                <a:gd name="T8" fmla="*/ 604 w 55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3">
                  <a:moveTo>
                    <a:pt x="0" y="0"/>
                  </a:moveTo>
                  <a:cubicBezTo>
                    <a:pt x="0" y="0"/>
                    <a:pt x="13" y="215"/>
                    <a:pt x="16" y="248"/>
                  </a:cubicBezTo>
                  <a:cubicBezTo>
                    <a:pt x="16" y="251"/>
                    <a:pt x="44" y="514"/>
                    <a:pt x="51" y="537"/>
                  </a:cubicBezTo>
                  <a:cubicBezTo>
                    <a:pt x="53" y="543"/>
                    <a:pt x="52" y="582"/>
                    <a:pt x="52" y="588"/>
                  </a:cubicBezTo>
                  <a:cubicBezTo>
                    <a:pt x="52" y="596"/>
                    <a:pt x="55" y="617"/>
                    <a:pt x="53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1" name="Freeform 15">
              <a:extLst>
                <a:ext uri="{FF2B5EF4-FFF2-40B4-BE49-F238E27FC236}">
                  <a16:creationId xmlns:a16="http://schemas.microsoft.com/office/drawing/2014/main" id="{51F2965C-7923-497D-86EE-90DFDE881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71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1" y="911"/>
                    <a:pt x="12" y="903"/>
                  </a:cubicBezTo>
                  <a:cubicBezTo>
                    <a:pt x="18" y="872"/>
                    <a:pt x="16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1" y="154"/>
                    <a:pt x="69" y="125"/>
                    <a:pt x="65" y="104"/>
                  </a:cubicBezTo>
                  <a:cubicBezTo>
                    <a:pt x="65" y="84"/>
                    <a:pt x="57" y="40"/>
                    <a:pt x="4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2" name="Freeform 16">
              <a:extLst>
                <a:ext uri="{FF2B5EF4-FFF2-40B4-BE49-F238E27FC236}">
                  <a16:creationId xmlns:a16="http://schemas.microsoft.com/office/drawing/2014/main" id="{A9F87B3D-DEF7-4E42-ABCF-1C071B769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733"/>
              <a:ext cx="154" cy="125"/>
            </a:xfrm>
            <a:custGeom>
              <a:avLst/>
              <a:gdLst>
                <a:gd name="T0" fmla="*/ 0 w 68"/>
                <a:gd name="T1" fmla="*/ 555 h 52"/>
                <a:gd name="T2" fmla="*/ 0 w 68"/>
                <a:gd name="T3" fmla="*/ 721 h 52"/>
                <a:gd name="T4" fmla="*/ 790 w 68"/>
                <a:gd name="T5" fmla="*/ 0 h 52"/>
                <a:gd name="T6" fmla="*/ 0 w 68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8" y="0"/>
                  </a:cubicBezTo>
                  <a:cubicBezTo>
                    <a:pt x="54" y="21"/>
                    <a:pt x="24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3" name="Freeform 17">
              <a:extLst>
                <a:ext uri="{FF2B5EF4-FFF2-40B4-BE49-F238E27FC236}">
                  <a16:creationId xmlns:a16="http://schemas.microsoft.com/office/drawing/2014/main" id="{64B54681-70EF-4329-AC26-8BC256AEC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3002"/>
              <a:ext cx="55" cy="367"/>
            </a:xfrm>
            <a:custGeom>
              <a:avLst/>
              <a:gdLst>
                <a:gd name="T0" fmla="*/ 215 w 24"/>
                <a:gd name="T1" fmla="*/ 0 h 152"/>
                <a:gd name="T2" fmla="*/ 215 w 24"/>
                <a:gd name="T3" fmla="*/ 1026 h 152"/>
                <a:gd name="T4" fmla="*/ 179 w 24"/>
                <a:gd name="T5" fmla="*/ 1504 h 152"/>
                <a:gd name="T6" fmla="*/ 94 w 24"/>
                <a:gd name="T7" fmla="*/ 2139 h 152"/>
                <a:gd name="T8" fmla="*/ 57 w 24"/>
                <a:gd name="T9" fmla="*/ 1026 h 152"/>
                <a:gd name="T10" fmla="*/ 25 w 24"/>
                <a:gd name="T11" fmla="*/ 606 h 152"/>
                <a:gd name="T12" fmla="*/ 167 w 24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52">
                  <a:moveTo>
                    <a:pt x="18" y="0"/>
                  </a:moveTo>
                  <a:cubicBezTo>
                    <a:pt x="24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5" y="73"/>
                  </a:cubicBezTo>
                  <a:cubicBezTo>
                    <a:pt x="4" y="62"/>
                    <a:pt x="0" y="52"/>
                    <a:pt x="2" y="43"/>
                  </a:cubicBezTo>
                  <a:cubicBezTo>
                    <a:pt x="5" y="30"/>
                    <a:pt x="14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7" name="Group 18">
            <a:extLst>
              <a:ext uri="{FF2B5EF4-FFF2-40B4-BE49-F238E27FC236}">
                <a16:creationId xmlns:a16="http://schemas.microsoft.com/office/drawing/2014/main" id="{AFDEF8AF-742B-4781-A9FF-D976C5810629}"/>
              </a:ext>
            </a:extLst>
          </p:cNvPr>
          <p:cNvGrpSpPr>
            <a:grpSpLocks/>
          </p:cNvGrpSpPr>
          <p:nvPr/>
        </p:nvGrpSpPr>
        <p:grpSpPr bwMode="auto">
          <a:xfrm>
            <a:off x="8763000" y="1682750"/>
            <a:ext cx="1287463" cy="3733800"/>
            <a:chOff x="4752" y="1056"/>
            <a:chExt cx="811" cy="2352"/>
          </a:xfrm>
        </p:grpSpPr>
        <p:sp>
          <p:nvSpPr>
            <p:cNvPr id="30994" name="Freeform 19">
              <a:extLst>
                <a:ext uri="{FF2B5EF4-FFF2-40B4-BE49-F238E27FC236}">
                  <a16:creationId xmlns:a16="http://schemas.microsoft.com/office/drawing/2014/main" id="{3CD85D04-F707-4723-A383-FF8AE781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056"/>
              <a:ext cx="808" cy="2352"/>
            </a:xfrm>
            <a:custGeom>
              <a:avLst/>
              <a:gdLst>
                <a:gd name="T0" fmla="*/ 3037 w 357"/>
                <a:gd name="T1" fmla="*/ 11044 h 973"/>
                <a:gd name="T2" fmla="*/ 3515 w 357"/>
                <a:gd name="T3" fmla="*/ 2840 h 973"/>
                <a:gd name="T4" fmla="*/ 3524 w 357"/>
                <a:gd name="T5" fmla="*/ 2840 h 973"/>
                <a:gd name="T6" fmla="*/ 3549 w 357"/>
                <a:gd name="T7" fmla="*/ 1467 h 973"/>
                <a:gd name="T8" fmla="*/ 3350 w 357"/>
                <a:gd name="T9" fmla="*/ 0 h 973"/>
                <a:gd name="T10" fmla="*/ 998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5 w 357"/>
                <a:gd name="T17" fmla="*/ 8303 h 973"/>
                <a:gd name="T18" fmla="*/ 604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793 w 357"/>
                <a:gd name="T25" fmla="*/ 13742 h 973"/>
                <a:gd name="T26" fmla="*/ 2936 w 357"/>
                <a:gd name="T27" fmla="*/ 12756 h 973"/>
                <a:gd name="T28" fmla="*/ 3037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1" y="154"/>
                    <a:pt x="310" y="125"/>
                    <a:pt x="306" y="104"/>
                  </a:cubicBezTo>
                  <a:cubicBezTo>
                    <a:pt x="305" y="84"/>
                    <a:pt x="298" y="40"/>
                    <a:pt x="289" y="0"/>
                  </a:cubicBezTo>
                  <a:cubicBezTo>
                    <a:pt x="289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5" name="Freeform 20">
              <a:extLst>
                <a:ext uri="{FF2B5EF4-FFF2-40B4-BE49-F238E27FC236}">
                  <a16:creationId xmlns:a16="http://schemas.microsoft.com/office/drawing/2014/main" id="{59B72F71-9FE0-4668-81C0-DF84A7E5E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" y="1646"/>
              <a:ext cx="125" cy="1194"/>
            </a:xfrm>
            <a:custGeom>
              <a:avLst/>
              <a:gdLst>
                <a:gd name="T0" fmla="*/ 386 w 55"/>
                <a:gd name="T1" fmla="*/ 3306 h 494"/>
                <a:gd name="T2" fmla="*/ 0 w 55"/>
                <a:gd name="T3" fmla="*/ 6975 h 494"/>
                <a:gd name="T4" fmla="*/ 507 w 55"/>
                <a:gd name="T5" fmla="*/ 4445 h 494"/>
                <a:gd name="T6" fmla="*/ 459 w 55"/>
                <a:gd name="T7" fmla="*/ 0 h 494"/>
                <a:gd name="T8" fmla="*/ 386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3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3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6" name="Freeform 21">
              <a:extLst>
                <a:ext uri="{FF2B5EF4-FFF2-40B4-BE49-F238E27FC236}">
                  <a16:creationId xmlns:a16="http://schemas.microsoft.com/office/drawing/2014/main" id="{F3F8767A-2FE6-48E2-A806-CCBACBD21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7" name="Freeform 22">
              <a:extLst>
                <a:ext uri="{FF2B5EF4-FFF2-40B4-BE49-F238E27FC236}">
                  <a16:creationId xmlns:a16="http://schemas.microsoft.com/office/drawing/2014/main" id="{99E4BE15-E50E-423F-9762-1623AEA1C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8" y="97"/>
                    <a:pt x="79" y="34"/>
                    <a:pt x="84" y="0"/>
                  </a:cubicBezTo>
                  <a:cubicBezTo>
                    <a:pt x="76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8" name="Freeform 23">
              <a:extLst>
                <a:ext uri="{FF2B5EF4-FFF2-40B4-BE49-F238E27FC236}">
                  <a16:creationId xmlns:a16="http://schemas.microsoft.com/office/drawing/2014/main" id="{815BDE78-CB22-4427-9B94-BDAB2CC67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9" name="Freeform 24">
              <a:extLst>
                <a:ext uri="{FF2B5EF4-FFF2-40B4-BE49-F238E27FC236}">
                  <a16:creationId xmlns:a16="http://schemas.microsoft.com/office/drawing/2014/main" id="{5CD7C021-9F96-4813-BD17-3BD03DF2D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0" name="Freeform 25">
              <a:extLst>
                <a:ext uri="{FF2B5EF4-FFF2-40B4-BE49-F238E27FC236}">
                  <a16:creationId xmlns:a16="http://schemas.microsoft.com/office/drawing/2014/main" id="{947312D4-4E0F-423D-8112-009F43DA5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878"/>
              <a:ext cx="127" cy="1530"/>
            </a:xfrm>
            <a:custGeom>
              <a:avLst/>
              <a:gdLst>
                <a:gd name="T0" fmla="*/ 0 w 56"/>
                <a:gd name="T1" fmla="*/ 0 h 633"/>
                <a:gd name="T2" fmla="*/ 200 w 56"/>
                <a:gd name="T3" fmla="*/ 3500 h 633"/>
                <a:gd name="T4" fmla="*/ 608 w 56"/>
                <a:gd name="T5" fmla="*/ 7582 h 633"/>
                <a:gd name="T6" fmla="*/ 617 w 56"/>
                <a:gd name="T7" fmla="*/ 8303 h 633"/>
                <a:gd name="T8" fmla="*/ 628 w 56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5" y="514"/>
                    <a:pt x="52" y="537"/>
                  </a:cubicBezTo>
                  <a:cubicBezTo>
                    <a:pt x="54" y="543"/>
                    <a:pt x="53" y="582"/>
                    <a:pt x="53" y="588"/>
                  </a:cubicBezTo>
                  <a:cubicBezTo>
                    <a:pt x="53" y="596"/>
                    <a:pt x="56" y="617"/>
                    <a:pt x="54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1" name="Freeform 26">
              <a:extLst>
                <a:ext uri="{FF2B5EF4-FFF2-40B4-BE49-F238E27FC236}">
                  <a16:creationId xmlns:a16="http://schemas.microsoft.com/office/drawing/2014/main" id="{B54F7E99-47F3-43A5-9D69-606DEDF9A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60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0" y="911"/>
                    <a:pt x="12" y="903"/>
                  </a:cubicBezTo>
                  <a:cubicBezTo>
                    <a:pt x="18" y="872"/>
                    <a:pt x="15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0" y="154"/>
                    <a:pt x="69" y="125"/>
                    <a:pt x="65" y="104"/>
                  </a:cubicBezTo>
                  <a:cubicBezTo>
                    <a:pt x="64" y="84"/>
                    <a:pt x="57" y="40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2" name="Freeform 27">
              <a:extLst>
                <a:ext uri="{FF2B5EF4-FFF2-40B4-BE49-F238E27FC236}">
                  <a16:creationId xmlns:a16="http://schemas.microsoft.com/office/drawing/2014/main" id="{1BB11B85-DE40-4D87-9D20-74214986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3" name="Freeform 28">
              <a:extLst>
                <a:ext uri="{FF2B5EF4-FFF2-40B4-BE49-F238E27FC236}">
                  <a16:creationId xmlns:a16="http://schemas.microsoft.com/office/drawing/2014/main" id="{F06F0720-3397-4BD7-95C3-14269ED4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3002"/>
              <a:ext cx="52" cy="367"/>
            </a:xfrm>
            <a:custGeom>
              <a:avLst/>
              <a:gdLst>
                <a:gd name="T0" fmla="*/ 210 w 23"/>
                <a:gd name="T1" fmla="*/ 0 h 152"/>
                <a:gd name="T2" fmla="*/ 210 w 23"/>
                <a:gd name="T3" fmla="*/ 1026 h 152"/>
                <a:gd name="T4" fmla="*/ 174 w 23"/>
                <a:gd name="T5" fmla="*/ 1504 h 152"/>
                <a:gd name="T6" fmla="*/ 93 w 23"/>
                <a:gd name="T7" fmla="*/ 2139 h 152"/>
                <a:gd name="T8" fmla="*/ 45 w 23"/>
                <a:gd name="T9" fmla="*/ 1026 h 152"/>
                <a:gd name="T10" fmla="*/ 25 w 23"/>
                <a:gd name="T11" fmla="*/ 606 h 152"/>
                <a:gd name="T12" fmla="*/ 163 w 23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52">
                  <a:moveTo>
                    <a:pt x="18" y="0"/>
                  </a:moveTo>
                  <a:cubicBezTo>
                    <a:pt x="23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4" y="73"/>
                  </a:cubicBezTo>
                  <a:cubicBezTo>
                    <a:pt x="3" y="62"/>
                    <a:pt x="0" y="52"/>
                    <a:pt x="2" y="43"/>
                  </a:cubicBezTo>
                  <a:cubicBezTo>
                    <a:pt x="5" y="30"/>
                    <a:pt x="13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8" name="Group 29">
            <a:extLst>
              <a:ext uri="{FF2B5EF4-FFF2-40B4-BE49-F238E27FC236}">
                <a16:creationId xmlns:a16="http://schemas.microsoft.com/office/drawing/2014/main" id="{4CD73858-024F-4E22-8FF1-3D36128A3077}"/>
              </a:ext>
            </a:extLst>
          </p:cNvPr>
          <p:cNvGrpSpPr>
            <a:grpSpLocks/>
          </p:cNvGrpSpPr>
          <p:nvPr/>
        </p:nvGrpSpPr>
        <p:grpSpPr bwMode="auto">
          <a:xfrm>
            <a:off x="2293938" y="1682750"/>
            <a:ext cx="1287462" cy="3733800"/>
            <a:chOff x="384" y="1056"/>
            <a:chExt cx="811" cy="2352"/>
          </a:xfrm>
        </p:grpSpPr>
        <p:sp>
          <p:nvSpPr>
            <p:cNvPr id="30984" name="Freeform 30">
              <a:extLst>
                <a:ext uri="{FF2B5EF4-FFF2-40B4-BE49-F238E27FC236}">
                  <a16:creationId xmlns:a16="http://schemas.microsoft.com/office/drawing/2014/main" id="{C94015D3-1053-45E1-A1F8-AA2EE189F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056"/>
              <a:ext cx="808" cy="2352"/>
            </a:xfrm>
            <a:custGeom>
              <a:avLst/>
              <a:gdLst>
                <a:gd name="T0" fmla="*/ 3037 w 357"/>
                <a:gd name="T1" fmla="*/ 11044 h 973"/>
                <a:gd name="T2" fmla="*/ 3515 w 357"/>
                <a:gd name="T3" fmla="*/ 2840 h 973"/>
                <a:gd name="T4" fmla="*/ 3524 w 357"/>
                <a:gd name="T5" fmla="*/ 2840 h 973"/>
                <a:gd name="T6" fmla="*/ 3549 w 357"/>
                <a:gd name="T7" fmla="*/ 1467 h 973"/>
                <a:gd name="T8" fmla="*/ 3350 w 357"/>
                <a:gd name="T9" fmla="*/ 0 h 973"/>
                <a:gd name="T10" fmla="*/ 998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5 w 357"/>
                <a:gd name="T17" fmla="*/ 8303 h 973"/>
                <a:gd name="T18" fmla="*/ 604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793 w 357"/>
                <a:gd name="T25" fmla="*/ 13742 h 973"/>
                <a:gd name="T26" fmla="*/ 2936 w 357"/>
                <a:gd name="T27" fmla="*/ 12756 h 973"/>
                <a:gd name="T28" fmla="*/ 3037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1" y="154"/>
                    <a:pt x="310" y="125"/>
                    <a:pt x="306" y="104"/>
                  </a:cubicBezTo>
                  <a:cubicBezTo>
                    <a:pt x="305" y="84"/>
                    <a:pt x="298" y="40"/>
                    <a:pt x="289" y="0"/>
                  </a:cubicBezTo>
                  <a:cubicBezTo>
                    <a:pt x="289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5" name="Freeform 31">
              <a:extLst>
                <a:ext uri="{FF2B5EF4-FFF2-40B4-BE49-F238E27FC236}">
                  <a16:creationId xmlns:a16="http://schemas.microsoft.com/office/drawing/2014/main" id="{7D4BAA92-F95D-4E67-9E97-7EDB027EE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646"/>
              <a:ext cx="125" cy="1194"/>
            </a:xfrm>
            <a:custGeom>
              <a:avLst/>
              <a:gdLst>
                <a:gd name="T0" fmla="*/ 386 w 55"/>
                <a:gd name="T1" fmla="*/ 3306 h 494"/>
                <a:gd name="T2" fmla="*/ 0 w 55"/>
                <a:gd name="T3" fmla="*/ 6975 h 494"/>
                <a:gd name="T4" fmla="*/ 507 w 55"/>
                <a:gd name="T5" fmla="*/ 4445 h 494"/>
                <a:gd name="T6" fmla="*/ 459 w 55"/>
                <a:gd name="T7" fmla="*/ 0 h 494"/>
                <a:gd name="T8" fmla="*/ 386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3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3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6" name="Freeform 32">
              <a:extLst>
                <a:ext uri="{FF2B5EF4-FFF2-40B4-BE49-F238E27FC236}">
                  <a16:creationId xmlns:a16="http://schemas.microsoft.com/office/drawing/2014/main" id="{59294896-B9FB-4B73-BA10-884213882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7" name="Freeform 33">
              <a:extLst>
                <a:ext uri="{FF2B5EF4-FFF2-40B4-BE49-F238E27FC236}">
                  <a16:creationId xmlns:a16="http://schemas.microsoft.com/office/drawing/2014/main" id="{2F56D9D9-E733-4CF7-95CF-DC7D8A7A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8" y="97"/>
                    <a:pt x="79" y="34"/>
                    <a:pt x="84" y="0"/>
                  </a:cubicBezTo>
                  <a:cubicBezTo>
                    <a:pt x="76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8" name="Freeform 34">
              <a:extLst>
                <a:ext uri="{FF2B5EF4-FFF2-40B4-BE49-F238E27FC236}">
                  <a16:creationId xmlns:a16="http://schemas.microsoft.com/office/drawing/2014/main" id="{2D4EC577-5DF3-4DD9-A791-31BC26348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9" name="Freeform 35">
              <a:extLst>
                <a:ext uri="{FF2B5EF4-FFF2-40B4-BE49-F238E27FC236}">
                  <a16:creationId xmlns:a16="http://schemas.microsoft.com/office/drawing/2014/main" id="{58FFE82D-7E38-422F-B8A6-7E4644D2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0" name="Freeform 36">
              <a:extLst>
                <a:ext uri="{FF2B5EF4-FFF2-40B4-BE49-F238E27FC236}">
                  <a16:creationId xmlns:a16="http://schemas.microsoft.com/office/drawing/2014/main" id="{EE5E3C38-A35E-4501-8085-8A113E79A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878"/>
              <a:ext cx="127" cy="1530"/>
            </a:xfrm>
            <a:custGeom>
              <a:avLst/>
              <a:gdLst>
                <a:gd name="T0" fmla="*/ 0 w 56"/>
                <a:gd name="T1" fmla="*/ 0 h 633"/>
                <a:gd name="T2" fmla="*/ 200 w 56"/>
                <a:gd name="T3" fmla="*/ 3500 h 633"/>
                <a:gd name="T4" fmla="*/ 608 w 56"/>
                <a:gd name="T5" fmla="*/ 7582 h 633"/>
                <a:gd name="T6" fmla="*/ 617 w 56"/>
                <a:gd name="T7" fmla="*/ 8303 h 633"/>
                <a:gd name="T8" fmla="*/ 628 w 56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5" y="514"/>
                    <a:pt x="52" y="537"/>
                  </a:cubicBezTo>
                  <a:cubicBezTo>
                    <a:pt x="54" y="543"/>
                    <a:pt x="53" y="582"/>
                    <a:pt x="53" y="588"/>
                  </a:cubicBezTo>
                  <a:cubicBezTo>
                    <a:pt x="53" y="596"/>
                    <a:pt x="56" y="617"/>
                    <a:pt x="54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1" name="Freeform 37">
              <a:extLst>
                <a:ext uri="{FF2B5EF4-FFF2-40B4-BE49-F238E27FC236}">
                  <a16:creationId xmlns:a16="http://schemas.microsoft.com/office/drawing/2014/main" id="{788830CF-7CC9-4677-BEFE-3497B37C5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60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0" y="911"/>
                    <a:pt x="12" y="903"/>
                  </a:cubicBezTo>
                  <a:cubicBezTo>
                    <a:pt x="18" y="872"/>
                    <a:pt x="15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0" y="154"/>
                    <a:pt x="69" y="125"/>
                    <a:pt x="65" y="104"/>
                  </a:cubicBezTo>
                  <a:cubicBezTo>
                    <a:pt x="64" y="84"/>
                    <a:pt x="57" y="40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2" name="Freeform 38">
              <a:extLst>
                <a:ext uri="{FF2B5EF4-FFF2-40B4-BE49-F238E27FC236}">
                  <a16:creationId xmlns:a16="http://schemas.microsoft.com/office/drawing/2014/main" id="{C18F27E4-58BA-4955-889A-CB8824CBD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3" name="Freeform 39">
              <a:extLst>
                <a:ext uri="{FF2B5EF4-FFF2-40B4-BE49-F238E27FC236}">
                  <a16:creationId xmlns:a16="http://schemas.microsoft.com/office/drawing/2014/main" id="{9B3B54F2-A020-4FA6-858D-6C6BBE91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3002"/>
              <a:ext cx="52" cy="367"/>
            </a:xfrm>
            <a:custGeom>
              <a:avLst/>
              <a:gdLst>
                <a:gd name="T0" fmla="*/ 210 w 23"/>
                <a:gd name="T1" fmla="*/ 0 h 152"/>
                <a:gd name="T2" fmla="*/ 210 w 23"/>
                <a:gd name="T3" fmla="*/ 1026 h 152"/>
                <a:gd name="T4" fmla="*/ 174 w 23"/>
                <a:gd name="T5" fmla="*/ 1504 h 152"/>
                <a:gd name="T6" fmla="*/ 93 w 23"/>
                <a:gd name="T7" fmla="*/ 2139 h 152"/>
                <a:gd name="T8" fmla="*/ 45 w 23"/>
                <a:gd name="T9" fmla="*/ 1026 h 152"/>
                <a:gd name="T10" fmla="*/ 25 w 23"/>
                <a:gd name="T11" fmla="*/ 606 h 152"/>
                <a:gd name="T12" fmla="*/ 163 w 23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52">
                  <a:moveTo>
                    <a:pt x="18" y="0"/>
                  </a:moveTo>
                  <a:cubicBezTo>
                    <a:pt x="23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4" y="73"/>
                  </a:cubicBezTo>
                  <a:cubicBezTo>
                    <a:pt x="3" y="62"/>
                    <a:pt x="0" y="52"/>
                    <a:pt x="2" y="43"/>
                  </a:cubicBezTo>
                  <a:cubicBezTo>
                    <a:pt x="5" y="30"/>
                    <a:pt x="13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9" name="Group 40">
            <a:extLst>
              <a:ext uri="{FF2B5EF4-FFF2-40B4-BE49-F238E27FC236}">
                <a16:creationId xmlns:a16="http://schemas.microsoft.com/office/drawing/2014/main" id="{38B0A4F0-9895-4465-9FB1-7C274E24B2DD}"/>
              </a:ext>
            </a:extLst>
          </p:cNvPr>
          <p:cNvGrpSpPr>
            <a:grpSpLocks/>
          </p:cNvGrpSpPr>
          <p:nvPr/>
        </p:nvGrpSpPr>
        <p:grpSpPr bwMode="auto">
          <a:xfrm>
            <a:off x="2586038" y="2154238"/>
            <a:ext cx="704850" cy="3205162"/>
            <a:chOff x="568" y="1353"/>
            <a:chExt cx="444" cy="2019"/>
          </a:xfrm>
        </p:grpSpPr>
        <p:sp>
          <p:nvSpPr>
            <p:cNvPr id="30931" name="Freeform 41">
              <a:extLst>
                <a:ext uri="{FF2B5EF4-FFF2-40B4-BE49-F238E27FC236}">
                  <a16:creationId xmlns:a16="http://schemas.microsoft.com/office/drawing/2014/main" id="{554C3525-B1C9-4FB3-84AE-13A0074E2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353"/>
              <a:ext cx="444" cy="2019"/>
            </a:xfrm>
            <a:custGeom>
              <a:avLst/>
              <a:gdLst>
                <a:gd name="T0" fmla="*/ 1672 w 196"/>
                <a:gd name="T1" fmla="*/ 10845 h 835"/>
                <a:gd name="T2" fmla="*/ 1672 w 196"/>
                <a:gd name="T3" fmla="*/ 11285 h 835"/>
                <a:gd name="T4" fmla="*/ 1561 w 196"/>
                <a:gd name="T5" fmla="*/ 11717 h 835"/>
                <a:gd name="T6" fmla="*/ 940 w 196"/>
                <a:gd name="T7" fmla="*/ 11577 h 835"/>
                <a:gd name="T8" fmla="*/ 276 w 196"/>
                <a:gd name="T9" fmla="*/ 11805 h 835"/>
                <a:gd name="T10" fmla="*/ 25 w 196"/>
                <a:gd name="T11" fmla="*/ 11507 h 835"/>
                <a:gd name="T12" fmla="*/ 36 w 196"/>
                <a:gd name="T13" fmla="*/ 11207 h 835"/>
                <a:gd name="T14" fmla="*/ 0 w 196"/>
                <a:gd name="T15" fmla="*/ 11014 h 835"/>
                <a:gd name="T16" fmla="*/ 231 w 196"/>
                <a:gd name="T17" fmla="*/ 10530 h 835"/>
                <a:gd name="T18" fmla="*/ 569 w 196"/>
                <a:gd name="T19" fmla="*/ 9611 h 835"/>
                <a:gd name="T20" fmla="*/ 965 w 196"/>
                <a:gd name="T21" fmla="*/ 5941 h 835"/>
                <a:gd name="T22" fmla="*/ 1241 w 196"/>
                <a:gd name="T23" fmla="*/ 2503 h 835"/>
                <a:gd name="T24" fmla="*/ 1128 w 196"/>
                <a:gd name="T25" fmla="*/ 2345 h 835"/>
                <a:gd name="T26" fmla="*/ 1128 w 196"/>
                <a:gd name="T27" fmla="*/ 2075 h 835"/>
                <a:gd name="T28" fmla="*/ 1221 w 196"/>
                <a:gd name="T29" fmla="*/ 1925 h 835"/>
                <a:gd name="T30" fmla="*/ 1149 w 196"/>
                <a:gd name="T31" fmla="*/ 1584 h 835"/>
                <a:gd name="T32" fmla="*/ 929 w 196"/>
                <a:gd name="T33" fmla="*/ 1315 h 835"/>
                <a:gd name="T34" fmla="*/ 734 w 196"/>
                <a:gd name="T35" fmla="*/ 1298 h 835"/>
                <a:gd name="T36" fmla="*/ 451 w 196"/>
                <a:gd name="T37" fmla="*/ 1129 h 835"/>
                <a:gd name="T38" fmla="*/ 487 w 196"/>
                <a:gd name="T39" fmla="*/ 351 h 835"/>
                <a:gd name="T40" fmla="*/ 1149 w 196"/>
                <a:gd name="T41" fmla="*/ 297 h 835"/>
                <a:gd name="T42" fmla="*/ 1257 w 196"/>
                <a:gd name="T43" fmla="*/ 597 h 835"/>
                <a:gd name="T44" fmla="*/ 1509 w 196"/>
                <a:gd name="T45" fmla="*/ 936 h 835"/>
                <a:gd name="T46" fmla="*/ 1708 w 196"/>
                <a:gd name="T47" fmla="*/ 1018 h 835"/>
                <a:gd name="T48" fmla="*/ 1826 w 196"/>
                <a:gd name="T49" fmla="*/ 808 h 835"/>
                <a:gd name="T50" fmla="*/ 2012 w 196"/>
                <a:gd name="T51" fmla="*/ 779 h 835"/>
                <a:gd name="T52" fmla="*/ 2186 w 196"/>
                <a:gd name="T53" fmla="*/ 1035 h 835"/>
                <a:gd name="T54" fmla="*/ 2231 w 196"/>
                <a:gd name="T55" fmla="*/ 1415 h 835"/>
                <a:gd name="T56" fmla="*/ 2252 w 196"/>
                <a:gd name="T57" fmla="*/ 1712 h 835"/>
                <a:gd name="T58" fmla="*/ 2048 w 196"/>
                <a:gd name="T59" fmla="*/ 2164 h 835"/>
                <a:gd name="T60" fmla="*/ 1534 w 196"/>
                <a:gd name="T61" fmla="*/ 6023 h 835"/>
                <a:gd name="T62" fmla="*/ 1257 w 196"/>
                <a:gd name="T63" fmla="*/ 9314 h 835"/>
                <a:gd name="T64" fmla="*/ 1350 w 196"/>
                <a:gd name="T65" fmla="*/ 10250 h 835"/>
                <a:gd name="T66" fmla="*/ 1525 w 196"/>
                <a:gd name="T67" fmla="*/ 10588 h 835"/>
                <a:gd name="T68" fmla="*/ 1672 w 196"/>
                <a:gd name="T69" fmla="*/ 10845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4" y="767"/>
                  </a:moveTo>
                  <a:cubicBezTo>
                    <a:pt x="150" y="784"/>
                    <a:pt x="145" y="786"/>
                    <a:pt x="144" y="798"/>
                  </a:cubicBezTo>
                  <a:cubicBezTo>
                    <a:pt x="143" y="809"/>
                    <a:pt x="148" y="823"/>
                    <a:pt x="134" y="829"/>
                  </a:cubicBezTo>
                  <a:cubicBezTo>
                    <a:pt x="120" y="835"/>
                    <a:pt x="104" y="824"/>
                    <a:pt x="81" y="819"/>
                  </a:cubicBezTo>
                  <a:cubicBezTo>
                    <a:pt x="57" y="814"/>
                    <a:pt x="51" y="835"/>
                    <a:pt x="24" y="835"/>
                  </a:cubicBezTo>
                  <a:cubicBezTo>
                    <a:pt x="11" y="835"/>
                    <a:pt x="0" y="830"/>
                    <a:pt x="2" y="814"/>
                  </a:cubicBezTo>
                  <a:cubicBezTo>
                    <a:pt x="4" y="804"/>
                    <a:pt x="4" y="801"/>
                    <a:pt x="3" y="793"/>
                  </a:cubicBezTo>
                  <a:cubicBezTo>
                    <a:pt x="2" y="789"/>
                    <a:pt x="0" y="787"/>
                    <a:pt x="0" y="779"/>
                  </a:cubicBezTo>
                  <a:cubicBezTo>
                    <a:pt x="2" y="757"/>
                    <a:pt x="19" y="747"/>
                    <a:pt x="20" y="745"/>
                  </a:cubicBezTo>
                  <a:cubicBezTo>
                    <a:pt x="34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7" y="183"/>
                    <a:pt x="107" y="177"/>
                  </a:cubicBezTo>
                  <a:cubicBezTo>
                    <a:pt x="105" y="172"/>
                    <a:pt x="100" y="171"/>
                    <a:pt x="97" y="166"/>
                  </a:cubicBezTo>
                  <a:cubicBezTo>
                    <a:pt x="94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6"/>
                  </a:cubicBezTo>
                  <a:cubicBezTo>
                    <a:pt x="106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3"/>
                  </a:cubicBezTo>
                  <a:cubicBezTo>
                    <a:pt x="77" y="92"/>
                    <a:pt x="74" y="89"/>
                    <a:pt x="63" y="92"/>
                  </a:cubicBezTo>
                  <a:cubicBezTo>
                    <a:pt x="51" y="94"/>
                    <a:pt x="43" y="86"/>
                    <a:pt x="39" y="80"/>
                  </a:cubicBezTo>
                  <a:cubicBezTo>
                    <a:pt x="34" y="75"/>
                    <a:pt x="18" y="50"/>
                    <a:pt x="42" y="25"/>
                  </a:cubicBezTo>
                  <a:cubicBezTo>
                    <a:pt x="67" y="0"/>
                    <a:pt x="93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8" y="72"/>
                    <a:pt x="147" y="72"/>
                  </a:cubicBezTo>
                  <a:cubicBezTo>
                    <a:pt x="147" y="67"/>
                    <a:pt x="152" y="58"/>
                    <a:pt x="157" y="57"/>
                  </a:cubicBezTo>
                  <a:cubicBezTo>
                    <a:pt x="163" y="56"/>
                    <a:pt x="169" y="52"/>
                    <a:pt x="173" y="55"/>
                  </a:cubicBezTo>
                  <a:cubicBezTo>
                    <a:pt x="177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2" y="100"/>
                  </a:cubicBezTo>
                  <a:cubicBezTo>
                    <a:pt x="194" y="105"/>
                    <a:pt x="196" y="114"/>
                    <a:pt x="194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4" y="498"/>
                    <a:pt x="109" y="602"/>
                    <a:pt x="108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1" y="738"/>
                    <a:pt x="124" y="741"/>
                    <a:pt x="131" y="749"/>
                  </a:cubicBezTo>
                  <a:cubicBezTo>
                    <a:pt x="137" y="757"/>
                    <a:pt x="141" y="759"/>
                    <a:pt x="144" y="767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2" name="Freeform 42">
              <a:extLst>
                <a:ext uri="{FF2B5EF4-FFF2-40B4-BE49-F238E27FC236}">
                  <a16:creationId xmlns:a16="http://schemas.microsoft.com/office/drawing/2014/main" id="{18C41762-7A3A-4B3C-A671-92BBB5E65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1353"/>
              <a:ext cx="204" cy="228"/>
            </a:xfrm>
            <a:custGeom>
              <a:avLst/>
              <a:gdLst>
                <a:gd name="T0" fmla="*/ 1022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77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22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8" y="45"/>
                  </a:moveTo>
                  <a:cubicBezTo>
                    <a:pt x="88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3" name="Freeform 43">
              <a:extLst>
                <a:ext uri="{FF2B5EF4-FFF2-40B4-BE49-F238E27FC236}">
                  <a16:creationId xmlns:a16="http://schemas.microsoft.com/office/drawing/2014/main" id="{69ECAF46-1E46-4A63-887B-5E01046A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212"/>
              <a:ext cx="307" cy="160"/>
            </a:xfrm>
            <a:custGeom>
              <a:avLst/>
              <a:gdLst>
                <a:gd name="T0" fmla="*/ 869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19 w 135"/>
                <a:gd name="T7" fmla="*/ 189 h 66"/>
                <a:gd name="T8" fmla="*/ 894 w 135"/>
                <a:gd name="T9" fmla="*/ 158 h 66"/>
                <a:gd name="T10" fmla="*/ 544 w 135"/>
                <a:gd name="T11" fmla="*/ 230 h 66"/>
                <a:gd name="T12" fmla="*/ 232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69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6" y="16"/>
                  </a:cubicBezTo>
                  <a:cubicBezTo>
                    <a:pt x="32" y="20"/>
                    <a:pt x="29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4" name="Freeform 44">
              <a:extLst>
                <a:ext uri="{FF2B5EF4-FFF2-40B4-BE49-F238E27FC236}">
                  <a16:creationId xmlns:a16="http://schemas.microsoft.com/office/drawing/2014/main" id="{2E653237-3A0C-4E85-8ECF-73814C1CD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477"/>
              <a:ext cx="136" cy="162"/>
            </a:xfrm>
            <a:custGeom>
              <a:avLst/>
              <a:gdLst>
                <a:gd name="T0" fmla="*/ 0 w 60"/>
                <a:gd name="T1" fmla="*/ 339 h 67"/>
                <a:gd name="T2" fmla="*/ 324 w 60"/>
                <a:gd name="T3" fmla="*/ 479 h 67"/>
                <a:gd name="T4" fmla="*/ 397 w 60"/>
                <a:gd name="T5" fmla="*/ 737 h 67"/>
                <a:gd name="T6" fmla="*/ 349 w 60"/>
                <a:gd name="T7" fmla="*/ 948 h 67"/>
                <a:gd name="T8" fmla="*/ 499 w 60"/>
                <a:gd name="T9" fmla="*/ 619 h 67"/>
                <a:gd name="T10" fmla="*/ 698 w 60"/>
                <a:gd name="T11" fmla="*/ 351 h 67"/>
                <a:gd name="T12" fmla="*/ 256 w 60"/>
                <a:gd name="T13" fmla="*/ 0 h 67"/>
                <a:gd name="T14" fmla="*/ 186 w 60"/>
                <a:gd name="T15" fmla="*/ 210 h 67"/>
                <a:gd name="T16" fmla="*/ 45 w 60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1" y="39"/>
                    <a:pt x="34" y="46"/>
                    <a:pt x="34" y="52"/>
                  </a:cubicBezTo>
                  <a:cubicBezTo>
                    <a:pt x="33" y="57"/>
                    <a:pt x="32" y="62"/>
                    <a:pt x="30" y="67"/>
                  </a:cubicBezTo>
                  <a:cubicBezTo>
                    <a:pt x="37" y="62"/>
                    <a:pt x="38" y="50"/>
                    <a:pt x="43" y="44"/>
                  </a:cubicBezTo>
                  <a:cubicBezTo>
                    <a:pt x="49" y="36"/>
                    <a:pt x="56" y="35"/>
                    <a:pt x="60" y="25"/>
                  </a:cubicBezTo>
                  <a:cubicBezTo>
                    <a:pt x="51" y="31"/>
                    <a:pt x="26" y="8"/>
                    <a:pt x="22" y="0"/>
                  </a:cubicBezTo>
                  <a:cubicBezTo>
                    <a:pt x="20" y="4"/>
                    <a:pt x="19" y="12"/>
                    <a:pt x="16" y="15"/>
                  </a:cubicBezTo>
                  <a:cubicBezTo>
                    <a:pt x="13" y="19"/>
                    <a:pt x="8" y="19"/>
                    <a:pt x="4" y="2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5" name="Freeform 45">
              <a:extLst>
                <a:ext uri="{FF2B5EF4-FFF2-40B4-BE49-F238E27FC236}">
                  <a16:creationId xmlns:a16="http://schemas.microsoft.com/office/drawing/2014/main" id="{2A5304F7-2E86-48B0-9A15-1D3222DC9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494"/>
              <a:ext cx="66" cy="297"/>
            </a:xfrm>
            <a:custGeom>
              <a:avLst/>
              <a:gdLst>
                <a:gd name="T0" fmla="*/ 11 w 29"/>
                <a:gd name="T1" fmla="*/ 0 h 123"/>
                <a:gd name="T2" fmla="*/ 239 w 29"/>
                <a:gd name="T3" fmla="*/ 309 h 123"/>
                <a:gd name="T4" fmla="*/ 332 w 29"/>
                <a:gd name="T5" fmla="*/ 787 h 123"/>
                <a:gd name="T6" fmla="*/ 139 w 29"/>
                <a:gd name="T7" fmla="*/ 1212 h 123"/>
                <a:gd name="T8" fmla="*/ 0 w 29"/>
                <a:gd name="T9" fmla="*/ 1731 h 123"/>
                <a:gd name="T10" fmla="*/ 36 w 29"/>
                <a:gd name="T11" fmla="*/ 1434 h 123"/>
                <a:gd name="T12" fmla="*/ 46 w 29"/>
                <a:gd name="T13" fmla="*/ 1224 h 123"/>
                <a:gd name="T14" fmla="*/ 166 w 29"/>
                <a:gd name="T15" fmla="*/ 845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1" y="0"/>
                  </a:moveTo>
                  <a:cubicBezTo>
                    <a:pt x="15" y="0"/>
                    <a:pt x="18" y="11"/>
                    <a:pt x="20" y="22"/>
                  </a:cubicBezTo>
                  <a:cubicBezTo>
                    <a:pt x="23" y="33"/>
                    <a:pt x="26" y="44"/>
                    <a:pt x="28" y="56"/>
                  </a:cubicBezTo>
                  <a:cubicBezTo>
                    <a:pt x="29" y="70"/>
                    <a:pt x="19" y="75"/>
                    <a:pt x="12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7" y="19"/>
                    <a:pt x="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6" name="Freeform 46">
              <a:extLst>
                <a:ext uri="{FF2B5EF4-FFF2-40B4-BE49-F238E27FC236}">
                  <a16:creationId xmlns:a16="http://schemas.microsoft.com/office/drawing/2014/main" id="{65630F85-E775-4866-AE7C-B77D265B3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716"/>
              <a:ext cx="36" cy="84"/>
            </a:xfrm>
            <a:custGeom>
              <a:avLst/>
              <a:gdLst>
                <a:gd name="T0" fmla="*/ 11 w 16"/>
                <a:gd name="T1" fmla="*/ 0 h 35"/>
                <a:gd name="T2" fmla="*/ 72 w 16"/>
                <a:gd name="T3" fmla="*/ 235 h 35"/>
                <a:gd name="T4" fmla="*/ 182 w 16"/>
                <a:gd name="T5" fmla="*/ 485 h 35"/>
                <a:gd name="T6" fmla="*/ 126 w 16"/>
                <a:gd name="T7" fmla="*/ 235 h 35"/>
                <a:gd name="T8" fmla="*/ 25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4" y="29"/>
                    <a:pt x="16" y="35"/>
                  </a:cubicBezTo>
                  <a:cubicBezTo>
                    <a:pt x="13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7" name="Freeform 47">
              <a:extLst>
                <a:ext uri="{FF2B5EF4-FFF2-40B4-BE49-F238E27FC236}">
                  <a16:creationId xmlns:a16="http://schemas.microsoft.com/office/drawing/2014/main" id="{2EBA3A52-3F6D-41CA-8260-C996188D0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3166"/>
              <a:ext cx="95" cy="167"/>
            </a:xfrm>
            <a:custGeom>
              <a:avLst/>
              <a:gdLst>
                <a:gd name="T0" fmla="*/ 36 w 42"/>
                <a:gd name="T1" fmla="*/ 257 h 69"/>
                <a:gd name="T2" fmla="*/ 337 w 42"/>
                <a:gd name="T3" fmla="*/ 622 h 69"/>
                <a:gd name="T4" fmla="*/ 461 w 42"/>
                <a:gd name="T5" fmla="*/ 978 h 69"/>
                <a:gd name="T6" fmla="*/ 450 w 42"/>
                <a:gd name="T7" fmla="*/ 709 h 69"/>
                <a:gd name="T8" fmla="*/ 486 w 42"/>
                <a:gd name="T9" fmla="*/ 450 h 69"/>
                <a:gd name="T10" fmla="*/ 292 w 42"/>
                <a:gd name="T11" fmla="*/ 0 h 69"/>
                <a:gd name="T12" fmla="*/ 394 w 42"/>
                <a:gd name="T13" fmla="*/ 479 h 69"/>
                <a:gd name="T14" fmla="*/ 183 w 42"/>
                <a:gd name="T15" fmla="*/ 310 h 69"/>
                <a:gd name="T16" fmla="*/ 0 w 42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69">
                  <a:moveTo>
                    <a:pt x="3" y="18"/>
                  </a:moveTo>
                  <a:cubicBezTo>
                    <a:pt x="12" y="18"/>
                    <a:pt x="26" y="37"/>
                    <a:pt x="29" y="44"/>
                  </a:cubicBezTo>
                  <a:cubicBezTo>
                    <a:pt x="31" y="49"/>
                    <a:pt x="34" y="69"/>
                    <a:pt x="40" y="69"/>
                  </a:cubicBezTo>
                  <a:cubicBezTo>
                    <a:pt x="42" y="64"/>
                    <a:pt x="39" y="56"/>
                    <a:pt x="39" y="50"/>
                  </a:cubicBezTo>
                  <a:cubicBezTo>
                    <a:pt x="39" y="44"/>
                    <a:pt x="41" y="38"/>
                    <a:pt x="42" y="32"/>
                  </a:cubicBezTo>
                  <a:cubicBezTo>
                    <a:pt x="42" y="17"/>
                    <a:pt x="34" y="10"/>
                    <a:pt x="25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19" y="24"/>
                    <a:pt x="16" y="22"/>
                  </a:cubicBezTo>
                  <a:cubicBezTo>
                    <a:pt x="9" y="17"/>
                    <a:pt x="6" y="18"/>
                    <a:pt x="0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8" name="Freeform 48">
              <a:extLst>
                <a:ext uri="{FF2B5EF4-FFF2-40B4-BE49-F238E27FC236}">
                  <a16:creationId xmlns:a16="http://schemas.microsoft.com/office/drawing/2014/main" id="{3D836A1B-1148-4277-AE4E-96B735F56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210"/>
              <a:ext cx="195" cy="142"/>
            </a:xfrm>
            <a:custGeom>
              <a:avLst/>
              <a:gdLst>
                <a:gd name="T0" fmla="*/ 11 w 86"/>
                <a:gd name="T1" fmla="*/ 279 h 59"/>
                <a:gd name="T2" fmla="*/ 45 w 86"/>
                <a:gd name="T3" fmla="*/ 515 h 59"/>
                <a:gd name="T4" fmla="*/ 57 w 86"/>
                <a:gd name="T5" fmla="*/ 765 h 59"/>
                <a:gd name="T6" fmla="*/ 313 w 86"/>
                <a:gd name="T7" fmla="*/ 474 h 59"/>
                <a:gd name="T8" fmla="*/ 580 w 86"/>
                <a:gd name="T9" fmla="*/ 168 h 59"/>
                <a:gd name="T10" fmla="*/ 791 w 86"/>
                <a:gd name="T11" fmla="*/ 128 h 59"/>
                <a:gd name="T12" fmla="*/ 1002 w 86"/>
                <a:gd name="T13" fmla="*/ 41 h 59"/>
                <a:gd name="T14" fmla="*/ 710 w 86"/>
                <a:gd name="T15" fmla="*/ 58 h 59"/>
                <a:gd name="T16" fmla="*/ 431 w 86"/>
                <a:gd name="T17" fmla="*/ 99 h 59"/>
                <a:gd name="T18" fmla="*/ 175 w 86"/>
                <a:gd name="T19" fmla="*/ 436 h 59"/>
                <a:gd name="T20" fmla="*/ 36 w 86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9">
                  <a:moveTo>
                    <a:pt x="1" y="20"/>
                  </a:moveTo>
                  <a:cubicBezTo>
                    <a:pt x="4" y="25"/>
                    <a:pt x="4" y="32"/>
                    <a:pt x="4" y="37"/>
                  </a:cubicBezTo>
                  <a:cubicBezTo>
                    <a:pt x="4" y="41"/>
                    <a:pt x="0" y="53"/>
                    <a:pt x="5" y="55"/>
                  </a:cubicBezTo>
                  <a:cubicBezTo>
                    <a:pt x="14" y="59"/>
                    <a:pt x="23" y="39"/>
                    <a:pt x="27" y="34"/>
                  </a:cubicBezTo>
                  <a:cubicBezTo>
                    <a:pt x="32" y="24"/>
                    <a:pt x="39" y="15"/>
                    <a:pt x="50" y="12"/>
                  </a:cubicBezTo>
                  <a:cubicBezTo>
                    <a:pt x="56" y="10"/>
                    <a:pt x="62" y="10"/>
                    <a:pt x="68" y="9"/>
                  </a:cubicBezTo>
                  <a:cubicBezTo>
                    <a:pt x="75" y="9"/>
                    <a:pt x="80" y="5"/>
                    <a:pt x="86" y="3"/>
                  </a:cubicBezTo>
                  <a:cubicBezTo>
                    <a:pt x="80" y="5"/>
                    <a:pt x="67" y="5"/>
                    <a:pt x="61" y="4"/>
                  </a:cubicBezTo>
                  <a:cubicBezTo>
                    <a:pt x="50" y="2"/>
                    <a:pt x="47" y="0"/>
                    <a:pt x="37" y="7"/>
                  </a:cubicBezTo>
                  <a:cubicBezTo>
                    <a:pt x="29" y="11"/>
                    <a:pt x="22" y="26"/>
                    <a:pt x="15" y="31"/>
                  </a:cubicBezTo>
                  <a:cubicBezTo>
                    <a:pt x="9" y="36"/>
                    <a:pt x="8" y="24"/>
                    <a:pt x="3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9" name="Freeform 49">
              <a:extLst>
                <a:ext uri="{FF2B5EF4-FFF2-40B4-BE49-F238E27FC236}">
                  <a16:creationId xmlns:a16="http://schemas.microsoft.com/office/drawing/2014/main" id="{2C5B1ECB-461D-4CD0-9472-649E5BBFC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390"/>
              <a:ext cx="100" cy="164"/>
            </a:xfrm>
            <a:custGeom>
              <a:avLst/>
              <a:gdLst>
                <a:gd name="T0" fmla="*/ 11 w 44"/>
                <a:gd name="T1" fmla="*/ 955 h 68"/>
                <a:gd name="T2" fmla="*/ 305 w 44"/>
                <a:gd name="T3" fmla="*/ 704 h 68"/>
                <a:gd name="T4" fmla="*/ 491 w 44"/>
                <a:gd name="T5" fmla="*/ 408 h 68"/>
                <a:gd name="T6" fmla="*/ 175 w 44"/>
                <a:gd name="T7" fmla="*/ 0 h 68"/>
                <a:gd name="T8" fmla="*/ 398 w 44"/>
                <a:gd name="T9" fmla="*/ 437 h 68"/>
                <a:gd name="T10" fmla="*/ 11 w 44"/>
                <a:gd name="T11" fmla="*/ 95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1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2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4" y="31"/>
                  </a:cubicBezTo>
                  <a:cubicBezTo>
                    <a:pt x="32" y="40"/>
                    <a:pt x="0" y="50"/>
                    <a:pt x="1" y="68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0" name="Freeform 50">
              <a:extLst>
                <a:ext uri="{FF2B5EF4-FFF2-40B4-BE49-F238E27FC236}">
                  <a16:creationId xmlns:a16="http://schemas.microsoft.com/office/drawing/2014/main" id="{9065904C-3134-48FB-926E-06B85DDD9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1411"/>
              <a:ext cx="59" cy="143"/>
            </a:xfrm>
            <a:custGeom>
              <a:avLst/>
              <a:gdLst>
                <a:gd name="T0" fmla="*/ 304 w 26"/>
                <a:gd name="T1" fmla="*/ 0 h 59"/>
                <a:gd name="T2" fmla="*/ 279 w 26"/>
                <a:gd name="T3" fmla="*/ 841 h 59"/>
                <a:gd name="T4" fmla="*/ 304 w 2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5" y="8"/>
                    <a:pt x="0" y="38"/>
                    <a:pt x="24" y="59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1" name="Freeform 51">
              <a:extLst>
                <a:ext uri="{FF2B5EF4-FFF2-40B4-BE49-F238E27FC236}">
                  <a16:creationId xmlns:a16="http://schemas.microsoft.com/office/drawing/2014/main" id="{0E6D660F-BDD9-4B5C-9AB2-D4DDEFBBC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3234"/>
              <a:ext cx="260" cy="135"/>
            </a:xfrm>
            <a:custGeom>
              <a:avLst/>
              <a:gdLst>
                <a:gd name="T0" fmla="*/ 0 w 115"/>
                <a:gd name="T1" fmla="*/ 774 h 56"/>
                <a:gd name="T2" fmla="*/ 357 w 115"/>
                <a:gd name="T3" fmla="*/ 617 h 56"/>
                <a:gd name="T4" fmla="*/ 742 w 115"/>
                <a:gd name="T5" fmla="*/ 557 h 56"/>
                <a:gd name="T6" fmla="*/ 1329 w 115"/>
                <a:gd name="T7" fmla="*/ 656 h 56"/>
                <a:gd name="T8" fmla="*/ 1248 w 115"/>
                <a:gd name="T9" fmla="*/ 506 h 56"/>
                <a:gd name="T10" fmla="*/ 961 w 115"/>
                <a:gd name="T11" fmla="*/ 0 h 56"/>
                <a:gd name="T12" fmla="*/ 1099 w 115"/>
                <a:gd name="T13" fmla="*/ 350 h 56"/>
                <a:gd name="T14" fmla="*/ 633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1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8" y="43"/>
                    <a:pt x="108" y="36"/>
                  </a:cubicBezTo>
                  <a:cubicBezTo>
                    <a:pt x="107" y="28"/>
                    <a:pt x="101" y="3"/>
                    <a:pt x="83" y="0"/>
                  </a:cubicBezTo>
                  <a:cubicBezTo>
                    <a:pt x="91" y="6"/>
                    <a:pt x="97" y="16"/>
                    <a:pt x="95" y="25"/>
                  </a:cubicBezTo>
                  <a:cubicBezTo>
                    <a:pt x="94" y="34"/>
                    <a:pt x="76" y="30"/>
                    <a:pt x="55" y="28"/>
                  </a:cubicBezTo>
                  <a:cubicBezTo>
                    <a:pt x="34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2" name="Freeform 52">
              <a:extLst>
                <a:ext uri="{FF2B5EF4-FFF2-40B4-BE49-F238E27FC236}">
                  <a16:creationId xmlns:a16="http://schemas.microsoft.com/office/drawing/2014/main" id="{74E3DC26-F43E-4995-8DF7-53F3B014E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3292"/>
              <a:ext cx="126" cy="29"/>
            </a:xfrm>
            <a:custGeom>
              <a:avLst/>
              <a:gdLst>
                <a:gd name="T0" fmla="*/ 0 w 56"/>
                <a:gd name="T1" fmla="*/ 140 h 12"/>
                <a:gd name="T2" fmla="*/ 239 w 56"/>
                <a:gd name="T3" fmla="*/ 0 h 12"/>
                <a:gd name="T4" fmla="*/ 502 w 56"/>
                <a:gd name="T5" fmla="*/ 99 h 12"/>
                <a:gd name="T6" fmla="*/ 389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2" y="7"/>
                    <a:pt x="44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3" name="Freeform 53">
              <a:extLst>
                <a:ext uri="{FF2B5EF4-FFF2-40B4-BE49-F238E27FC236}">
                  <a16:creationId xmlns:a16="http://schemas.microsoft.com/office/drawing/2014/main" id="{7AFC1879-128F-4AA1-A67B-BDD3ADC9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253"/>
              <a:ext cx="95" cy="92"/>
            </a:xfrm>
            <a:custGeom>
              <a:avLst/>
              <a:gdLst>
                <a:gd name="T0" fmla="*/ 247 w 42"/>
                <a:gd name="T1" fmla="*/ 169 h 38"/>
                <a:gd name="T2" fmla="*/ 486 w 42"/>
                <a:gd name="T3" fmla="*/ 0 h 38"/>
                <a:gd name="T4" fmla="*/ 219 w 42"/>
                <a:gd name="T5" fmla="*/ 157 h 38"/>
                <a:gd name="T6" fmla="*/ 0 w 42"/>
                <a:gd name="T7" fmla="*/ 540 h 38"/>
                <a:gd name="T8" fmla="*/ 247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9" y="11"/>
                  </a:cubicBezTo>
                  <a:cubicBezTo>
                    <a:pt x="16" y="18"/>
                    <a:pt x="8" y="33"/>
                    <a:pt x="0" y="38"/>
                  </a:cubicBezTo>
                  <a:cubicBezTo>
                    <a:pt x="7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4" name="Freeform 54">
              <a:extLst>
                <a:ext uri="{FF2B5EF4-FFF2-40B4-BE49-F238E27FC236}">
                  <a16:creationId xmlns:a16="http://schemas.microsoft.com/office/drawing/2014/main" id="{5DFFF89A-F85B-4F17-91D7-2805505C9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3231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0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5" name="Freeform 55">
              <a:extLst>
                <a:ext uri="{FF2B5EF4-FFF2-40B4-BE49-F238E27FC236}">
                  <a16:creationId xmlns:a16="http://schemas.microsoft.com/office/drawing/2014/main" id="{EA1FDA7C-C3BE-4BD4-B47E-F5293F53E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3076"/>
              <a:ext cx="84" cy="143"/>
            </a:xfrm>
            <a:custGeom>
              <a:avLst/>
              <a:gdLst>
                <a:gd name="T0" fmla="*/ 0 w 37"/>
                <a:gd name="T1" fmla="*/ 841 h 59"/>
                <a:gd name="T2" fmla="*/ 202 w 37"/>
                <a:gd name="T3" fmla="*/ 511 h 59"/>
                <a:gd name="T4" fmla="*/ 434 w 37"/>
                <a:gd name="T5" fmla="*/ 0 h 59"/>
                <a:gd name="T6" fmla="*/ 232 w 37"/>
                <a:gd name="T7" fmla="*/ 511 h 59"/>
                <a:gd name="T8" fmla="*/ 0 w 37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4" y="15"/>
                    <a:pt x="37" y="0"/>
                  </a:cubicBezTo>
                  <a:cubicBezTo>
                    <a:pt x="35" y="13"/>
                    <a:pt x="26" y="31"/>
                    <a:pt x="20" y="36"/>
                  </a:cubicBezTo>
                  <a:cubicBezTo>
                    <a:pt x="15" y="41"/>
                    <a:pt x="2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6" name="Freeform 56">
              <a:extLst>
                <a:ext uri="{FF2B5EF4-FFF2-40B4-BE49-F238E27FC236}">
                  <a16:creationId xmlns:a16="http://schemas.microsoft.com/office/drawing/2014/main" id="{E772881C-CE8D-4ABC-8C7C-99115083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510"/>
              <a:ext cx="48" cy="210"/>
            </a:xfrm>
            <a:custGeom>
              <a:avLst/>
              <a:gdLst>
                <a:gd name="T0" fmla="*/ 11 w 21"/>
                <a:gd name="T1" fmla="*/ 1224 h 87"/>
                <a:gd name="T2" fmla="*/ 158 w 21"/>
                <a:gd name="T3" fmla="*/ 927 h 87"/>
                <a:gd name="T4" fmla="*/ 224 w 21"/>
                <a:gd name="T5" fmla="*/ 618 h 87"/>
                <a:gd name="T6" fmla="*/ 167 w 21"/>
                <a:gd name="T7" fmla="*/ 297 h 87"/>
                <a:gd name="T8" fmla="*/ 73 w 21"/>
                <a:gd name="T9" fmla="*/ 0 h 87"/>
                <a:gd name="T10" fmla="*/ 121 w 21"/>
                <a:gd name="T11" fmla="*/ 280 h 87"/>
                <a:gd name="T12" fmla="*/ 158 w 21"/>
                <a:gd name="T13" fmla="*/ 565 h 87"/>
                <a:gd name="T14" fmla="*/ 142 w 21"/>
                <a:gd name="T15" fmla="*/ 845 h 87"/>
                <a:gd name="T16" fmla="*/ 0 w 21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0" y="79"/>
                    <a:pt x="8" y="72"/>
                    <a:pt x="13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3" y="7"/>
                    <a:pt x="6" y="0"/>
                  </a:cubicBezTo>
                  <a:cubicBezTo>
                    <a:pt x="11" y="4"/>
                    <a:pt x="10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5" y="53"/>
                    <a:pt x="12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7" name="Freeform 57">
              <a:extLst>
                <a:ext uri="{FF2B5EF4-FFF2-40B4-BE49-F238E27FC236}">
                  <a16:creationId xmlns:a16="http://schemas.microsoft.com/office/drawing/2014/main" id="{78A994B0-C0BF-4F8D-9A74-5DAA1F588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474"/>
              <a:ext cx="93" cy="155"/>
            </a:xfrm>
            <a:custGeom>
              <a:avLst/>
              <a:gdLst>
                <a:gd name="T0" fmla="*/ 0 w 41"/>
                <a:gd name="T1" fmla="*/ 0 h 64"/>
                <a:gd name="T2" fmla="*/ 422 w 41"/>
                <a:gd name="T3" fmla="*/ 358 h 64"/>
                <a:gd name="T4" fmla="*/ 467 w 41"/>
                <a:gd name="T5" fmla="*/ 380 h 64"/>
                <a:gd name="T6" fmla="*/ 377 w 41"/>
                <a:gd name="T7" fmla="*/ 511 h 64"/>
                <a:gd name="T8" fmla="*/ 222 w 41"/>
                <a:gd name="T9" fmla="*/ 698 h 64"/>
                <a:gd name="T10" fmla="*/ 118 w 41"/>
                <a:gd name="T11" fmla="*/ 908 h 64"/>
                <a:gd name="T12" fmla="*/ 186 w 41"/>
                <a:gd name="T13" fmla="*/ 710 h 64"/>
                <a:gd name="T14" fmla="*/ 293 w 41"/>
                <a:gd name="T15" fmla="*/ 499 h 64"/>
                <a:gd name="T16" fmla="*/ 23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39" y="29"/>
                    <a:pt x="36" y="33"/>
                    <a:pt x="32" y="36"/>
                  </a:cubicBezTo>
                  <a:cubicBezTo>
                    <a:pt x="27" y="40"/>
                    <a:pt x="22" y="42"/>
                    <a:pt x="19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4" y="56"/>
                    <a:pt x="16" y="50"/>
                  </a:cubicBezTo>
                  <a:cubicBezTo>
                    <a:pt x="17" y="45"/>
                    <a:pt x="20" y="39"/>
                    <a:pt x="25" y="35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8" name="Freeform 58">
              <a:extLst>
                <a:ext uri="{FF2B5EF4-FFF2-40B4-BE49-F238E27FC236}">
                  <a16:creationId xmlns:a16="http://schemas.microsoft.com/office/drawing/2014/main" id="{1FBCFEDB-E6A1-4A63-A510-69C10D9B1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517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92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3" y="1"/>
                    <a:pt x="15" y="6"/>
                    <a:pt x="8" y="10"/>
                  </a:cubicBezTo>
                  <a:cubicBezTo>
                    <a:pt x="6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1" y="23"/>
                    <a:pt x="14" y="25"/>
                  </a:cubicBezTo>
                  <a:cubicBezTo>
                    <a:pt x="12" y="23"/>
                    <a:pt x="9" y="22"/>
                    <a:pt x="9" y="20"/>
                  </a:cubicBezTo>
                  <a:cubicBezTo>
                    <a:pt x="8" y="16"/>
                    <a:pt x="12" y="14"/>
                    <a:pt x="15" y="13"/>
                  </a:cubicBezTo>
                  <a:cubicBezTo>
                    <a:pt x="18" y="11"/>
                    <a:pt x="22" y="9"/>
                    <a:pt x="26" y="7"/>
                  </a:cubicBezTo>
                  <a:cubicBezTo>
                    <a:pt x="29" y="6"/>
                    <a:pt x="34" y="4"/>
                    <a:pt x="36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9" name="Freeform 59">
              <a:extLst>
                <a:ext uri="{FF2B5EF4-FFF2-40B4-BE49-F238E27FC236}">
                  <a16:creationId xmlns:a16="http://schemas.microsoft.com/office/drawing/2014/main" id="{B901A813-E03C-41B8-B316-EB65E14DB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539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86 w 34"/>
                <a:gd name="T3" fmla="*/ 289 h 42"/>
                <a:gd name="T4" fmla="*/ 394 w 34"/>
                <a:gd name="T5" fmla="*/ 0 h 42"/>
                <a:gd name="T6" fmla="*/ 337 w 34"/>
                <a:gd name="T7" fmla="*/ 160 h 42"/>
                <a:gd name="T8" fmla="*/ 220 w 34"/>
                <a:gd name="T9" fmla="*/ 289 h 42"/>
                <a:gd name="T10" fmla="*/ 45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9" y="36"/>
                    <a:pt x="10" y="27"/>
                    <a:pt x="16" y="20"/>
                  </a:cubicBezTo>
                  <a:cubicBezTo>
                    <a:pt x="21" y="13"/>
                    <a:pt x="32" y="9"/>
                    <a:pt x="34" y="0"/>
                  </a:cubicBezTo>
                  <a:cubicBezTo>
                    <a:pt x="33" y="3"/>
                    <a:pt x="31" y="8"/>
                    <a:pt x="29" y="11"/>
                  </a:cubicBezTo>
                  <a:cubicBezTo>
                    <a:pt x="26" y="15"/>
                    <a:pt x="23" y="17"/>
                    <a:pt x="19" y="20"/>
                  </a:cubicBezTo>
                  <a:cubicBezTo>
                    <a:pt x="13" y="25"/>
                    <a:pt x="11" y="35"/>
                    <a:pt x="4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0" name="Freeform 60">
              <a:extLst>
                <a:ext uri="{FF2B5EF4-FFF2-40B4-BE49-F238E27FC236}">
                  <a16:creationId xmlns:a16="http://schemas.microsoft.com/office/drawing/2014/main" id="{37D652A0-CAC2-4D92-B4C2-F77675D6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672"/>
              <a:ext cx="28" cy="39"/>
            </a:xfrm>
            <a:custGeom>
              <a:avLst/>
              <a:gdLst>
                <a:gd name="T0" fmla="*/ 12 w 12"/>
                <a:gd name="T1" fmla="*/ 232 h 16"/>
                <a:gd name="T2" fmla="*/ 152 w 12"/>
                <a:gd name="T3" fmla="*/ 0 h 16"/>
                <a:gd name="T4" fmla="*/ 86 w 12"/>
                <a:gd name="T5" fmla="*/ 132 h 16"/>
                <a:gd name="T6" fmla="*/ 12 w 12"/>
                <a:gd name="T7" fmla="*/ 21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0" y="8"/>
                    <a:pt x="12" y="0"/>
                  </a:cubicBezTo>
                  <a:cubicBezTo>
                    <a:pt x="11" y="3"/>
                    <a:pt x="10" y="7"/>
                    <a:pt x="7" y="9"/>
                  </a:cubicBezTo>
                  <a:cubicBezTo>
                    <a:pt x="5" y="11"/>
                    <a:pt x="2" y="12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1" name="Freeform 61">
              <a:extLst>
                <a:ext uri="{FF2B5EF4-FFF2-40B4-BE49-F238E27FC236}">
                  <a16:creationId xmlns:a16="http://schemas.microsoft.com/office/drawing/2014/main" id="{A23E1C53-42A3-42BE-A040-A6C12A113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581"/>
              <a:ext cx="53" cy="77"/>
            </a:xfrm>
            <a:custGeom>
              <a:avLst/>
              <a:gdLst>
                <a:gd name="T0" fmla="*/ 0 w 23"/>
                <a:gd name="T1" fmla="*/ 0 h 32"/>
                <a:gd name="T2" fmla="*/ 281 w 23"/>
                <a:gd name="T3" fmla="*/ 445 h 32"/>
                <a:gd name="T4" fmla="*/ 0 w 23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cubicBezTo>
                    <a:pt x="6" y="4"/>
                    <a:pt x="20" y="15"/>
                    <a:pt x="23" y="32"/>
                  </a:cubicBezTo>
                  <a:cubicBezTo>
                    <a:pt x="22" y="16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2" name="Freeform 62">
              <a:extLst>
                <a:ext uri="{FF2B5EF4-FFF2-40B4-BE49-F238E27FC236}">
                  <a16:creationId xmlns:a16="http://schemas.microsoft.com/office/drawing/2014/main" id="{489E378B-276D-4A91-95C1-48977F7B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967"/>
              <a:ext cx="106" cy="904"/>
            </a:xfrm>
            <a:custGeom>
              <a:avLst/>
              <a:gdLst>
                <a:gd name="T0" fmla="*/ 0 w 47"/>
                <a:gd name="T1" fmla="*/ 5281 h 374"/>
                <a:gd name="T2" fmla="*/ 539 w 47"/>
                <a:gd name="T3" fmla="*/ 0 h 374"/>
                <a:gd name="T4" fmla="*/ 0 w 47"/>
                <a:gd name="T5" fmla="*/ 5281 h 3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74">
                  <a:moveTo>
                    <a:pt x="0" y="374"/>
                  </a:moveTo>
                  <a:cubicBezTo>
                    <a:pt x="10" y="306"/>
                    <a:pt x="43" y="15"/>
                    <a:pt x="47" y="0"/>
                  </a:cubicBezTo>
                  <a:cubicBezTo>
                    <a:pt x="47" y="26"/>
                    <a:pt x="18" y="319"/>
                    <a:pt x="0" y="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3" name="Freeform 63">
              <a:extLst>
                <a:ext uri="{FF2B5EF4-FFF2-40B4-BE49-F238E27FC236}">
                  <a16:creationId xmlns:a16="http://schemas.microsoft.com/office/drawing/2014/main" id="{6999C7D7-A61B-460A-95F6-DDBBBB282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3091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81 w 78"/>
                <a:gd name="T7" fmla="*/ 536 h 58"/>
                <a:gd name="T8" fmla="*/ 912 w 78"/>
                <a:gd name="T9" fmla="*/ 775 h 58"/>
                <a:gd name="T10" fmla="*/ 524 w 78"/>
                <a:gd name="T11" fmla="*/ 775 h 58"/>
                <a:gd name="T12" fmla="*/ 293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1" y="29"/>
                    <a:pt x="38" y="0"/>
                    <a:pt x="47" y="10"/>
                  </a:cubicBezTo>
                  <a:cubicBezTo>
                    <a:pt x="54" y="16"/>
                    <a:pt x="52" y="31"/>
                    <a:pt x="58" y="38"/>
                  </a:cubicBezTo>
                  <a:cubicBezTo>
                    <a:pt x="62" y="44"/>
                    <a:pt x="77" y="48"/>
                    <a:pt x="78" y="55"/>
                  </a:cubicBezTo>
                  <a:cubicBezTo>
                    <a:pt x="69" y="47"/>
                    <a:pt x="56" y="52"/>
                    <a:pt x="45" y="55"/>
                  </a:cubicBezTo>
                  <a:cubicBezTo>
                    <a:pt x="39" y="58"/>
                    <a:pt x="31" y="58"/>
                    <a:pt x="25" y="5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4" name="Freeform 64">
              <a:extLst>
                <a:ext uri="{FF2B5EF4-FFF2-40B4-BE49-F238E27FC236}">
                  <a16:creationId xmlns:a16="http://schemas.microsoft.com/office/drawing/2014/main" id="{C057AE10-933B-4F7E-A5F1-AD1E3F48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3285"/>
              <a:ext cx="68" cy="65"/>
            </a:xfrm>
            <a:custGeom>
              <a:avLst/>
              <a:gdLst>
                <a:gd name="T0" fmla="*/ 45 w 30"/>
                <a:gd name="T1" fmla="*/ 197 h 27"/>
                <a:gd name="T2" fmla="*/ 45 w 30"/>
                <a:gd name="T3" fmla="*/ 366 h 27"/>
                <a:gd name="T4" fmla="*/ 175 w 30"/>
                <a:gd name="T5" fmla="*/ 296 h 27"/>
                <a:gd name="T6" fmla="*/ 349 w 30"/>
                <a:gd name="T7" fmla="*/ 0 h 27"/>
                <a:gd name="T8" fmla="*/ 267 w 30"/>
                <a:gd name="T9" fmla="*/ 99 h 27"/>
                <a:gd name="T10" fmla="*/ 186 w 30"/>
                <a:gd name="T11" fmla="*/ 209 h 27"/>
                <a:gd name="T12" fmla="*/ 150 w 30"/>
                <a:gd name="T13" fmla="*/ 250 h 27"/>
                <a:gd name="T14" fmla="*/ 102 w 30"/>
                <a:gd name="T15" fmla="*/ 308 h 27"/>
                <a:gd name="T16" fmla="*/ 57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4" y="14"/>
                  </a:moveTo>
                  <a:cubicBezTo>
                    <a:pt x="2" y="17"/>
                    <a:pt x="0" y="24"/>
                    <a:pt x="4" y="26"/>
                  </a:cubicBezTo>
                  <a:cubicBezTo>
                    <a:pt x="8" y="27"/>
                    <a:pt x="13" y="23"/>
                    <a:pt x="15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7" y="3"/>
                    <a:pt x="25" y="4"/>
                    <a:pt x="23" y="7"/>
                  </a:cubicBezTo>
                  <a:cubicBezTo>
                    <a:pt x="21" y="10"/>
                    <a:pt x="19" y="13"/>
                    <a:pt x="16" y="15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5" name="Freeform 65">
              <a:extLst>
                <a:ext uri="{FF2B5EF4-FFF2-40B4-BE49-F238E27FC236}">
                  <a16:creationId xmlns:a16="http://schemas.microsoft.com/office/drawing/2014/main" id="{C2320A65-4D30-4184-869B-48ECA2B06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210"/>
              <a:ext cx="20" cy="125"/>
            </a:xfrm>
            <a:custGeom>
              <a:avLst/>
              <a:gdLst>
                <a:gd name="T0" fmla="*/ 36 w 9"/>
                <a:gd name="T1" fmla="*/ 712 h 52"/>
                <a:gd name="T2" fmla="*/ 44 w 9"/>
                <a:gd name="T3" fmla="*/ 721 h 52"/>
                <a:gd name="T4" fmla="*/ 53 w 9"/>
                <a:gd name="T5" fmla="*/ 543 h 52"/>
                <a:gd name="T6" fmla="*/ 64 w 9"/>
                <a:gd name="T7" fmla="*/ 375 h 52"/>
                <a:gd name="T8" fmla="*/ 44 w 9"/>
                <a:gd name="T9" fmla="*/ 0 h 52"/>
                <a:gd name="T10" fmla="*/ 53 w 9"/>
                <a:gd name="T11" fmla="*/ 197 h 52"/>
                <a:gd name="T12" fmla="*/ 44 w 9"/>
                <a:gd name="T13" fmla="*/ 288 h 52"/>
                <a:gd name="T14" fmla="*/ 36 w 9"/>
                <a:gd name="T15" fmla="*/ 334 h 52"/>
                <a:gd name="T16" fmla="*/ 0 w 9"/>
                <a:gd name="T17" fmla="*/ 363 h 52"/>
                <a:gd name="T18" fmla="*/ 9 w 9"/>
                <a:gd name="T19" fmla="*/ 445 h 52"/>
                <a:gd name="T20" fmla="*/ 9 w 9"/>
                <a:gd name="T21" fmla="*/ 543 h 52"/>
                <a:gd name="T22" fmla="*/ 36 w 9"/>
                <a:gd name="T23" fmla="*/ 625 h 52"/>
                <a:gd name="T24" fmla="*/ 44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3" y="51"/>
                  </a:moveTo>
                  <a:cubicBezTo>
                    <a:pt x="4" y="51"/>
                    <a:pt x="4" y="51"/>
                    <a:pt x="4" y="52"/>
                  </a:cubicBezTo>
                  <a:cubicBezTo>
                    <a:pt x="7" y="49"/>
                    <a:pt x="6" y="42"/>
                    <a:pt x="5" y="39"/>
                  </a:cubicBezTo>
                  <a:cubicBezTo>
                    <a:pt x="4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4"/>
                    <a:pt x="6" y="9"/>
                    <a:pt x="5" y="14"/>
                  </a:cubicBezTo>
                  <a:cubicBezTo>
                    <a:pt x="5" y="16"/>
                    <a:pt x="5" y="19"/>
                    <a:pt x="4" y="21"/>
                  </a:cubicBezTo>
                  <a:cubicBezTo>
                    <a:pt x="4" y="22"/>
                    <a:pt x="3" y="24"/>
                    <a:pt x="3" y="24"/>
                  </a:cubicBezTo>
                  <a:cubicBezTo>
                    <a:pt x="2" y="25"/>
                    <a:pt x="1" y="26"/>
                    <a:pt x="0" y="26"/>
                  </a:cubicBezTo>
                  <a:cubicBezTo>
                    <a:pt x="0" y="28"/>
                    <a:pt x="1" y="30"/>
                    <a:pt x="1" y="32"/>
                  </a:cubicBezTo>
                  <a:cubicBezTo>
                    <a:pt x="1" y="34"/>
                    <a:pt x="1" y="37"/>
                    <a:pt x="1" y="39"/>
                  </a:cubicBezTo>
                  <a:cubicBezTo>
                    <a:pt x="2" y="41"/>
                    <a:pt x="3" y="42"/>
                    <a:pt x="3" y="45"/>
                  </a:cubicBezTo>
                  <a:cubicBezTo>
                    <a:pt x="4" y="46"/>
                    <a:pt x="3" y="48"/>
                    <a:pt x="4" y="5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6" name="Freeform 66">
              <a:extLst>
                <a:ext uri="{FF2B5EF4-FFF2-40B4-BE49-F238E27FC236}">
                  <a16:creationId xmlns:a16="http://schemas.microsoft.com/office/drawing/2014/main" id="{A88505A5-6257-47E6-AA0F-74A1E7ADA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093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63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23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3" y="47"/>
                    <a:pt x="10" y="45"/>
                    <a:pt x="14" y="42"/>
                  </a:cubicBezTo>
                  <a:cubicBezTo>
                    <a:pt x="18" y="39"/>
                    <a:pt x="22" y="35"/>
                    <a:pt x="24" y="31"/>
                  </a:cubicBezTo>
                  <a:cubicBezTo>
                    <a:pt x="28" y="25"/>
                    <a:pt x="37" y="0"/>
                    <a:pt x="42" y="18"/>
                  </a:cubicBezTo>
                  <a:cubicBezTo>
                    <a:pt x="38" y="13"/>
                    <a:pt x="34" y="20"/>
                    <a:pt x="31" y="24"/>
                  </a:cubicBezTo>
                  <a:cubicBezTo>
                    <a:pt x="30" y="26"/>
                    <a:pt x="29" y="28"/>
                    <a:pt x="28" y="30"/>
                  </a:cubicBezTo>
                  <a:cubicBezTo>
                    <a:pt x="25" y="35"/>
                    <a:pt x="21" y="38"/>
                    <a:pt x="15" y="4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7" name="Freeform 67">
              <a:extLst>
                <a:ext uri="{FF2B5EF4-FFF2-40B4-BE49-F238E27FC236}">
                  <a16:creationId xmlns:a16="http://schemas.microsoft.com/office/drawing/2014/main" id="{0C771569-AD15-4240-A471-E595904C0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3113"/>
              <a:ext cx="65" cy="99"/>
            </a:xfrm>
            <a:custGeom>
              <a:avLst/>
              <a:gdLst>
                <a:gd name="T0" fmla="*/ 101 w 29"/>
                <a:gd name="T1" fmla="*/ 280 h 41"/>
                <a:gd name="T2" fmla="*/ 327 w 29"/>
                <a:gd name="T3" fmla="*/ 577 h 41"/>
                <a:gd name="T4" fmla="*/ 90 w 29"/>
                <a:gd name="T5" fmla="*/ 297 h 41"/>
                <a:gd name="T6" fmla="*/ 0 w 29"/>
                <a:gd name="T7" fmla="*/ 0 h 41"/>
                <a:gd name="T8" fmla="*/ 101 w 29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9" y="20"/>
                  </a:moveTo>
                  <a:cubicBezTo>
                    <a:pt x="14" y="29"/>
                    <a:pt x="25" y="37"/>
                    <a:pt x="29" y="41"/>
                  </a:cubicBezTo>
                  <a:cubicBezTo>
                    <a:pt x="17" y="34"/>
                    <a:pt x="11" y="29"/>
                    <a:pt x="8" y="21"/>
                  </a:cubicBezTo>
                  <a:cubicBezTo>
                    <a:pt x="5" y="13"/>
                    <a:pt x="5" y="4"/>
                    <a:pt x="0" y="0"/>
                  </a:cubicBezTo>
                  <a:cubicBezTo>
                    <a:pt x="4" y="3"/>
                    <a:pt x="6" y="10"/>
                    <a:pt x="9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8" name="Freeform 68">
              <a:extLst>
                <a:ext uri="{FF2B5EF4-FFF2-40B4-BE49-F238E27FC236}">
                  <a16:creationId xmlns:a16="http://schemas.microsoft.com/office/drawing/2014/main" id="{FE31D2A8-A37E-4D70-BB0C-CCD6D0126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491"/>
              <a:ext cx="27" cy="32"/>
            </a:xfrm>
            <a:custGeom>
              <a:avLst/>
              <a:gdLst>
                <a:gd name="T0" fmla="*/ 56 w 12"/>
                <a:gd name="T1" fmla="*/ 62 h 13"/>
                <a:gd name="T2" fmla="*/ 25 w 12"/>
                <a:gd name="T3" fmla="*/ 194 h 13"/>
                <a:gd name="T4" fmla="*/ 81 w 12"/>
                <a:gd name="T5" fmla="*/ 133 h 13"/>
                <a:gd name="T6" fmla="*/ 81 w 12"/>
                <a:gd name="T7" fmla="*/ 91 h 13"/>
                <a:gd name="T8" fmla="*/ 117 w 12"/>
                <a:gd name="T9" fmla="*/ 74 h 13"/>
                <a:gd name="T10" fmla="*/ 137 w 12"/>
                <a:gd name="T11" fmla="*/ 12 h 13"/>
                <a:gd name="T12" fmla="*/ 81 w 12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1" y="0"/>
                    <a:pt x="7" y="3"/>
                    <a:pt x="7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9" name="Freeform 69">
              <a:extLst>
                <a:ext uri="{FF2B5EF4-FFF2-40B4-BE49-F238E27FC236}">
                  <a16:creationId xmlns:a16="http://schemas.microsoft.com/office/drawing/2014/main" id="{E45668F3-9AA2-4618-B168-2C92894D0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554"/>
              <a:ext cx="73" cy="253"/>
            </a:xfrm>
            <a:custGeom>
              <a:avLst/>
              <a:gdLst>
                <a:gd name="T0" fmla="*/ 94 w 32"/>
                <a:gd name="T1" fmla="*/ 1470 h 105"/>
                <a:gd name="T2" fmla="*/ 84 w 32"/>
                <a:gd name="T3" fmla="*/ 1079 h 105"/>
                <a:gd name="T4" fmla="*/ 11 w 32"/>
                <a:gd name="T5" fmla="*/ 894 h 105"/>
                <a:gd name="T6" fmla="*/ 73 w 32"/>
                <a:gd name="T7" fmla="*/ 684 h 105"/>
                <a:gd name="T8" fmla="*/ 260 w 32"/>
                <a:gd name="T9" fmla="*/ 349 h 105"/>
                <a:gd name="T10" fmla="*/ 322 w 32"/>
                <a:gd name="T11" fmla="*/ 0 h 105"/>
                <a:gd name="T12" fmla="*/ 344 w 32"/>
                <a:gd name="T13" fmla="*/ 337 h 105"/>
                <a:gd name="T14" fmla="*/ 344 w 32"/>
                <a:gd name="T15" fmla="*/ 605 h 105"/>
                <a:gd name="T16" fmla="*/ 224 w 32"/>
                <a:gd name="T17" fmla="*/ 923 h 105"/>
                <a:gd name="T18" fmla="*/ 155 w 32"/>
                <a:gd name="T19" fmla="*/ 1313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105">
                  <a:moveTo>
                    <a:pt x="8" y="105"/>
                  </a:moveTo>
                  <a:cubicBezTo>
                    <a:pt x="9" y="97"/>
                    <a:pt x="9" y="86"/>
                    <a:pt x="7" y="77"/>
                  </a:cubicBezTo>
                  <a:cubicBezTo>
                    <a:pt x="6" y="73"/>
                    <a:pt x="2" y="68"/>
                    <a:pt x="1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1" y="40"/>
                    <a:pt x="19" y="35"/>
                    <a:pt x="22" y="25"/>
                  </a:cubicBezTo>
                  <a:cubicBezTo>
                    <a:pt x="24" y="17"/>
                    <a:pt x="28" y="8"/>
                    <a:pt x="27" y="0"/>
                  </a:cubicBezTo>
                  <a:cubicBezTo>
                    <a:pt x="32" y="6"/>
                    <a:pt x="29" y="17"/>
                    <a:pt x="29" y="24"/>
                  </a:cubicBezTo>
                  <a:cubicBezTo>
                    <a:pt x="30" y="30"/>
                    <a:pt x="32" y="37"/>
                    <a:pt x="29" y="43"/>
                  </a:cubicBezTo>
                  <a:cubicBezTo>
                    <a:pt x="26" y="51"/>
                    <a:pt x="21" y="57"/>
                    <a:pt x="19" y="66"/>
                  </a:cubicBezTo>
                  <a:cubicBezTo>
                    <a:pt x="17" y="75"/>
                    <a:pt x="13" y="84"/>
                    <a:pt x="13" y="9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0" name="Freeform 70">
              <a:extLst>
                <a:ext uri="{FF2B5EF4-FFF2-40B4-BE49-F238E27FC236}">
                  <a16:creationId xmlns:a16="http://schemas.microsoft.com/office/drawing/2014/main" id="{0F12B99F-F52B-4C4F-9521-C495E644E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537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58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1" name="Freeform 71">
              <a:extLst>
                <a:ext uri="{FF2B5EF4-FFF2-40B4-BE49-F238E27FC236}">
                  <a16:creationId xmlns:a16="http://schemas.microsoft.com/office/drawing/2014/main" id="{5103FD87-E64B-4564-9D6E-69D95B3B7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629"/>
              <a:ext cx="4" cy="4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2" name="Freeform 72">
              <a:extLst>
                <a:ext uri="{FF2B5EF4-FFF2-40B4-BE49-F238E27FC236}">
                  <a16:creationId xmlns:a16="http://schemas.microsoft.com/office/drawing/2014/main" id="{8EBDD173-F3E0-4F53-A244-E3CB21A1A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902"/>
              <a:ext cx="152" cy="1213"/>
            </a:xfrm>
            <a:custGeom>
              <a:avLst/>
              <a:gdLst>
                <a:gd name="T0" fmla="*/ 783 w 67"/>
                <a:gd name="T1" fmla="*/ 0 h 502"/>
                <a:gd name="T2" fmla="*/ 433 w 67"/>
                <a:gd name="T3" fmla="*/ 2767 h 502"/>
                <a:gd name="T4" fmla="*/ 256 w 67"/>
                <a:gd name="T5" fmla="*/ 7082 h 502"/>
                <a:gd name="T6" fmla="*/ 349 w 67"/>
                <a:gd name="T7" fmla="*/ 2738 h 502"/>
                <a:gd name="T8" fmla="*/ 783 w 67"/>
                <a:gd name="T9" fmla="*/ 0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02">
                  <a:moveTo>
                    <a:pt x="67" y="0"/>
                  </a:moveTo>
                  <a:cubicBezTo>
                    <a:pt x="57" y="61"/>
                    <a:pt x="47" y="118"/>
                    <a:pt x="37" y="196"/>
                  </a:cubicBezTo>
                  <a:cubicBezTo>
                    <a:pt x="28" y="273"/>
                    <a:pt x="3" y="465"/>
                    <a:pt x="22" y="502"/>
                  </a:cubicBezTo>
                  <a:cubicBezTo>
                    <a:pt x="0" y="453"/>
                    <a:pt x="14" y="324"/>
                    <a:pt x="30" y="194"/>
                  </a:cubicBezTo>
                  <a:cubicBezTo>
                    <a:pt x="46" y="63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3" name="Freeform 73">
              <a:extLst>
                <a:ext uri="{FF2B5EF4-FFF2-40B4-BE49-F238E27FC236}">
                  <a16:creationId xmlns:a16="http://schemas.microsoft.com/office/drawing/2014/main" id="{179CB1C7-8250-43ED-9297-CA30C3B6B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144"/>
              <a:ext cx="87" cy="819"/>
            </a:xfrm>
            <a:custGeom>
              <a:avLst/>
              <a:gdLst>
                <a:gd name="T0" fmla="*/ 456 w 38"/>
                <a:gd name="T1" fmla="*/ 0 h 339"/>
                <a:gd name="T2" fmla="*/ 48 w 38"/>
                <a:gd name="T3" fmla="*/ 4781 h 339"/>
                <a:gd name="T4" fmla="*/ 456 w 38"/>
                <a:gd name="T5" fmla="*/ 0 h 3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9">
                  <a:moveTo>
                    <a:pt x="38" y="0"/>
                  </a:moveTo>
                  <a:cubicBezTo>
                    <a:pt x="34" y="32"/>
                    <a:pt x="4" y="251"/>
                    <a:pt x="4" y="339"/>
                  </a:cubicBezTo>
                  <a:cubicBezTo>
                    <a:pt x="0" y="296"/>
                    <a:pt x="19" y="89"/>
                    <a:pt x="38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4" name="Freeform 74">
              <a:extLst>
                <a:ext uri="{FF2B5EF4-FFF2-40B4-BE49-F238E27FC236}">
                  <a16:creationId xmlns:a16="http://schemas.microsoft.com/office/drawing/2014/main" id="{CFAEE481-6E7B-4156-ADC2-1DDFB6EAF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353"/>
              <a:ext cx="444" cy="2019"/>
            </a:xfrm>
            <a:custGeom>
              <a:avLst/>
              <a:gdLst>
                <a:gd name="T0" fmla="*/ 1672 w 196"/>
                <a:gd name="T1" fmla="*/ 10845 h 835"/>
                <a:gd name="T2" fmla="*/ 1672 w 196"/>
                <a:gd name="T3" fmla="*/ 11285 h 835"/>
                <a:gd name="T4" fmla="*/ 1561 w 196"/>
                <a:gd name="T5" fmla="*/ 11717 h 835"/>
                <a:gd name="T6" fmla="*/ 940 w 196"/>
                <a:gd name="T7" fmla="*/ 11577 h 835"/>
                <a:gd name="T8" fmla="*/ 276 w 196"/>
                <a:gd name="T9" fmla="*/ 11805 h 835"/>
                <a:gd name="T10" fmla="*/ 25 w 196"/>
                <a:gd name="T11" fmla="*/ 11507 h 835"/>
                <a:gd name="T12" fmla="*/ 36 w 196"/>
                <a:gd name="T13" fmla="*/ 11207 h 835"/>
                <a:gd name="T14" fmla="*/ 0 w 196"/>
                <a:gd name="T15" fmla="*/ 11014 h 835"/>
                <a:gd name="T16" fmla="*/ 231 w 196"/>
                <a:gd name="T17" fmla="*/ 10530 h 835"/>
                <a:gd name="T18" fmla="*/ 569 w 196"/>
                <a:gd name="T19" fmla="*/ 9611 h 835"/>
                <a:gd name="T20" fmla="*/ 965 w 196"/>
                <a:gd name="T21" fmla="*/ 5941 h 835"/>
                <a:gd name="T22" fmla="*/ 1241 w 196"/>
                <a:gd name="T23" fmla="*/ 2503 h 835"/>
                <a:gd name="T24" fmla="*/ 1128 w 196"/>
                <a:gd name="T25" fmla="*/ 2345 h 835"/>
                <a:gd name="T26" fmla="*/ 1128 w 196"/>
                <a:gd name="T27" fmla="*/ 2075 h 835"/>
                <a:gd name="T28" fmla="*/ 1221 w 196"/>
                <a:gd name="T29" fmla="*/ 1925 h 835"/>
                <a:gd name="T30" fmla="*/ 1149 w 196"/>
                <a:gd name="T31" fmla="*/ 1584 h 835"/>
                <a:gd name="T32" fmla="*/ 929 w 196"/>
                <a:gd name="T33" fmla="*/ 1315 h 835"/>
                <a:gd name="T34" fmla="*/ 734 w 196"/>
                <a:gd name="T35" fmla="*/ 1298 h 835"/>
                <a:gd name="T36" fmla="*/ 451 w 196"/>
                <a:gd name="T37" fmla="*/ 1129 h 835"/>
                <a:gd name="T38" fmla="*/ 487 w 196"/>
                <a:gd name="T39" fmla="*/ 351 h 835"/>
                <a:gd name="T40" fmla="*/ 1149 w 196"/>
                <a:gd name="T41" fmla="*/ 297 h 835"/>
                <a:gd name="T42" fmla="*/ 1257 w 196"/>
                <a:gd name="T43" fmla="*/ 597 h 835"/>
                <a:gd name="T44" fmla="*/ 1509 w 196"/>
                <a:gd name="T45" fmla="*/ 936 h 835"/>
                <a:gd name="T46" fmla="*/ 1708 w 196"/>
                <a:gd name="T47" fmla="*/ 1018 h 835"/>
                <a:gd name="T48" fmla="*/ 1826 w 196"/>
                <a:gd name="T49" fmla="*/ 808 h 835"/>
                <a:gd name="T50" fmla="*/ 2012 w 196"/>
                <a:gd name="T51" fmla="*/ 779 h 835"/>
                <a:gd name="T52" fmla="*/ 2186 w 196"/>
                <a:gd name="T53" fmla="*/ 1035 h 835"/>
                <a:gd name="T54" fmla="*/ 2231 w 196"/>
                <a:gd name="T55" fmla="*/ 1415 h 835"/>
                <a:gd name="T56" fmla="*/ 2252 w 196"/>
                <a:gd name="T57" fmla="*/ 1712 h 835"/>
                <a:gd name="T58" fmla="*/ 2048 w 196"/>
                <a:gd name="T59" fmla="*/ 2164 h 835"/>
                <a:gd name="T60" fmla="*/ 1534 w 196"/>
                <a:gd name="T61" fmla="*/ 6023 h 835"/>
                <a:gd name="T62" fmla="*/ 1257 w 196"/>
                <a:gd name="T63" fmla="*/ 9314 h 835"/>
                <a:gd name="T64" fmla="*/ 1350 w 196"/>
                <a:gd name="T65" fmla="*/ 10250 h 835"/>
                <a:gd name="T66" fmla="*/ 1525 w 196"/>
                <a:gd name="T67" fmla="*/ 10588 h 835"/>
                <a:gd name="T68" fmla="*/ 1672 w 196"/>
                <a:gd name="T69" fmla="*/ 10845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4" y="767"/>
                  </a:moveTo>
                  <a:cubicBezTo>
                    <a:pt x="150" y="784"/>
                    <a:pt x="145" y="786"/>
                    <a:pt x="144" y="798"/>
                  </a:cubicBezTo>
                  <a:cubicBezTo>
                    <a:pt x="143" y="809"/>
                    <a:pt x="148" y="823"/>
                    <a:pt x="134" y="829"/>
                  </a:cubicBezTo>
                  <a:cubicBezTo>
                    <a:pt x="120" y="835"/>
                    <a:pt x="104" y="824"/>
                    <a:pt x="81" y="819"/>
                  </a:cubicBezTo>
                  <a:cubicBezTo>
                    <a:pt x="57" y="814"/>
                    <a:pt x="51" y="835"/>
                    <a:pt x="24" y="835"/>
                  </a:cubicBezTo>
                  <a:cubicBezTo>
                    <a:pt x="11" y="835"/>
                    <a:pt x="0" y="830"/>
                    <a:pt x="2" y="814"/>
                  </a:cubicBezTo>
                  <a:cubicBezTo>
                    <a:pt x="4" y="804"/>
                    <a:pt x="4" y="801"/>
                    <a:pt x="3" y="793"/>
                  </a:cubicBezTo>
                  <a:cubicBezTo>
                    <a:pt x="2" y="789"/>
                    <a:pt x="0" y="787"/>
                    <a:pt x="0" y="779"/>
                  </a:cubicBezTo>
                  <a:cubicBezTo>
                    <a:pt x="2" y="757"/>
                    <a:pt x="19" y="747"/>
                    <a:pt x="20" y="745"/>
                  </a:cubicBezTo>
                  <a:cubicBezTo>
                    <a:pt x="34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7" y="183"/>
                    <a:pt x="107" y="177"/>
                  </a:cubicBezTo>
                  <a:cubicBezTo>
                    <a:pt x="105" y="172"/>
                    <a:pt x="100" y="171"/>
                    <a:pt x="97" y="166"/>
                  </a:cubicBezTo>
                  <a:cubicBezTo>
                    <a:pt x="94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6"/>
                  </a:cubicBezTo>
                  <a:cubicBezTo>
                    <a:pt x="106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3"/>
                  </a:cubicBezTo>
                  <a:cubicBezTo>
                    <a:pt x="77" y="92"/>
                    <a:pt x="74" y="89"/>
                    <a:pt x="63" y="92"/>
                  </a:cubicBezTo>
                  <a:cubicBezTo>
                    <a:pt x="51" y="94"/>
                    <a:pt x="43" y="86"/>
                    <a:pt x="39" y="80"/>
                  </a:cubicBezTo>
                  <a:cubicBezTo>
                    <a:pt x="34" y="75"/>
                    <a:pt x="18" y="50"/>
                    <a:pt x="42" y="25"/>
                  </a:cubicBezTo>
                  <a:cubicBezTo>
                    <a:pt x="67" y="0"/>
                    <a:pt x="93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8" y="72"/>
                    <a:pt x="147" y="72"/>
                  </a:cubicBezTo>
                  <a:cubicBezTo>
                    <a:pt x="147" y="67"/>
                    <a:pt x="152" y="58"/>
                    <a:pt x="157" y="57"/>
                  </a:cubicBezTo>
                  <a:cubicBezTo>
                    <a:pt x="163" y="56"/>
                    <a:pt x="169" y="52"/>
                    <a:pt x="173" y="55"/>
                  </a:cubicBezTo>
                  <a:cubicBezTo>
                    <a:pt x="177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2" y="100"/>
                  </a:cubicBezTo>
                  <a:cubicBezTo>
                    <a:pt x="194" y="105"/>
                    <a:pt x="196" y="114"/>
                    <a:pt x="194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4" y="498"/>
                    <a:pt x="109" y="602"/>
                    <a:pt x="108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1" y="738"/>
                    <a:pt x="124" y="741"/>
                    <a:pt x="131" y="749"/>
                  </a:cubicBezTo>
                  <a:cubicBezTo>
                    <a:pt x="137" y="757"/>
                    <a:pt x="141" y="759"/>
                    <a:pt x="144" y="7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5" name="Freeform 75">
              <a:extLst>
                <a:ext uri="{FF2B5EF4-FFF2-40B4-BE49-F238E27FC236}">
                  <a16:creationId xmlns:a16="http://schemas.microsoft.com/office/drawing/2014/main" id="{93EC4001-C327-4520-9CEA-2E9545DA3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535"/>
              <a:ext cx="72" cy="101"/>
            </a:xfrm>
            <a:custGeom>
              <a:avLst/>
              <a:gdLst>
                <a:gd name="T0" fmla="*/ 0 w 32"/>
                <a:gd name="T1" fmla="*/ 584 h 42"/>
                <a:gd name="T2" fmla="*/ 101 w 32"/>
                <a:gd name="T3" fmla="*/ 375 h 42"/>
                <a:gd name="T4" fmla="*/ 308 w 32"/>
                <a:gd name="T5" fmla="*/ 127 h 42"/>
                <a:gd name="T6" fmla="*/ 365 w 32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1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6" name="Freeform 76">
              <a:extLst>
                <a:ext uri="{FF2B5EF4-FFF2-40B4-BE49-F238E27FC236}">
                  <a16:creationId xmlns:a16="http://schemas.microsoft.com/office/drawing/2014/main" id="{5470E9D8-FCAE-4E67-8A0D-3AA50630C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506"/>
              <a:ext cx="29" cy="21"/>
            </a:xfrm>
            <a:custGeom>
              <a:avLst/>
              <a:gdLst>
                <a:gd name="T0" fmla="*/ 145 w 13"/>
                <a:gd name="T1" fmla="*/ 0 h 9"/>
                <a:gd name="T2" fmla="*/ 0 w 13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3" y="2"/>
                    <a:pt x="7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7" name="Freeform 77">
              <a:extLst>
                <a:ext uri="{FF2B5EF4-FFF2-40B4-BE49-F238E27FC236}">
                  <a16:creationId xmlns:a16="http://schemas.microsoft.com/office/drawing/2014/main" id="{C11C6047-FE04-4AA7-B430-994040385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1781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8" name="Freeform 78">
              <a:extLst>
                <a:ext uri="{FF2B5EF4-FFF2-40B4-BE49-F238E27FC236}">
                  <a16:creationId xmlns:a16="http://schemas.microsoft.com/office/drawing/2014/main" id="{173C768A-B943-48CB-9C13-44C4F2E29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1353"/>
              <a:ext cx="204" cy="228"/>
            </a:xfrm>
            <a:custGeom>
              <a:avLst/>
              <a:gdLst>
                <a:gd name="T0" fmla="*/ 1022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77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22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8" y="45"/>
                  </a:moveTo>
                  <a:cubicBezTo>
                    <a:pt x="88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9" name="Freeform 79">
              <a:extLst>
                <a:ext uri="{FF2B5EF4-FFF2-40B4-BE49-F238E27FC236}">
                  <a16:creationId xmlns:a16="http://schemas.microsoft.com/office/drawing/2014/main" id="{6DC3A2AA-3BEC-4266-9531-49C825190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3096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0" name="Freeform 80">
              <a:extLst>
                <a:ext uri="{FF2B5EF4-FFF2-40B4-BE49-F238E27FC236}">
                  <a16:creationId xmlns:a16="http://schemas.microsoft.com/office/drawing/2014/main" id="{25DDFEC2-1299-4D2E-8C39-DDB693CFB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195"/>
              <a:ext cx="12" cy="22"/>
            </a:xfrm>
            <a:custGeom>
              <a:avLst/>
              <a:gdLst>
                <a:gd name="T0" fmla="*/ 70 w 5"/>
                <a:gd name="T1" fmla="*/ 59 h 9"/>
                <a:gd name="T2" fmla="*/ 41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1" name="Freeform 81">
              <a:extLst>
                <a:ext uri="{FF2B5EF4-FFF2-40B4-BE49-F238E27FC236}">
                  <a16:creationId xmlns:a16="http://schemas.microsoft.com/office/drawing/2014/main" id="{D4BD8BCF-E927-4474-8365-4A3AABE7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212"/>
              <a:ext cx="307" cy="160"/>
            </a:xfrm>
            <a:custGeom>
              <a:avLst/>
              <a:gdLst>
                <a:gd name="T0" fmla="*/ 869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19 w 135"/>
                <a:gd name="T7" fmla="*/ 189 h 66"/>
                <a:gd name="T8" fmla="*/ 894 w 135"/>
                <a:gd name="T9" fmla="*/ 158 h 66"/>
                <a:gd name="T10" fmla="*/ 544 w 135"/>
                <a:gd name="T11" fmla="*/ 230 h 66"/>
                <a:gd name="T12" fmla="*/ 232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69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6" y="16"/>
                  </a:cubicBezTo>
                  <a:cubicBezTo>
                    <a:pt x="32" y="20"/>
                    <a:pt x="29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2" name="Freeform 82">
              <a:extLst>
                <a:ext uri="{FF2B5EF4-FFF2-40B4-BE49-F238E27FC236}">
                  <a16:creationId xmlns:a16="http://schemas.microsoft.com/office/drawing/2014/main" id="{C91E5B79-85DE-4471-AC52-DB947EE45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665"/>
              <a:ext cx="15" cy="19"/>
            </a:xfrm>
            <a:custGeom>
              <a:avLst/>
              <a:gdLst>
                <a:gd name="T0" fmla="*/ 69 w 7"/>
                <a:gd name="T1" fmla="*/ 0 h 8"/>
                <a:gd name="T2" fmla="*/ 0 w 7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6" y="2"/>
                    <a:pt x="3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3" name="Freeform 83">
              <a:extLst>
                <a:ext uri="{FF2B5EF4-FFF2-40B4-BE49-F238E27FC236}">
                  <a16:creationId xmlns:a16="http://schemas.microsoft.com/office/drawing/2014/main" id="{4B56A377-DAB1-4233-8FBA-A6B32CF2D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800"/>
              <a:ext cx="16" cy="27"/>
            </a:xfrm>
            <a:custGeom>
              <a:avLst/>
              <a:gdLst>
                <a:gd name="T0" fmla="*/ 25 w 7"/>
                <a:gd name="T1" fmla="*/ 162 h 11"/>
                <a:gd name="T2" fmla="*/ 85 w 7"/>
                <a:gd name="T3" fmla="*/ 120 h 11"/>
                <a:gd name="T4" fmla="*/ 11 w 7"/>
                <a:gd name="T5" fmla="*/ 103 h 11"/>
                <a:gd name="T6" fmla="*/ 57 w 7"/>
                <a:gd name="T7" fmla="*/ 29 h 11"/>
                <a:gd name="T8" fmla="*/ 0 w 7"/>
                <a:gd name="T9" fmla="*/ 2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4" y="11"/>
                    <a:pt x="7" y="10"/>
                    <a:pt x="7" y="8"/>
                  </a:cubicBezTo>
                  <a:cubicBezTo>
                    <a:pt x="7" y="6"/>
                    <a:pt x="2" y="7"/>
                    <a:pt x="1" y="7"/>
                  </a:cubicBezTo>
                  <a:cubicBezTo>
                    <a:pt x="2" y="5"/>
                    <a:pt x="6" y="4"/>
                    <a:pt x="5" y="2"/>
                  </a:cubicBezTo>
                  <a:cubicBezTo>
                    <a:pt x="4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4" name="Freeform 84">
              <a:extLst>
                <a:ext uri="{FF2B5EF4-FFF2-40B4-BE49-F238E27FC236}">
                  <a16:creationId xmlns:a16="http://schemas.microsoft.com/office/drawing/2014/main" id="{4A606AF1-7D7A-441E-9436-416A374FE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665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5" name="Freeform 85">
              <a:extLst>
                <a:ext uri="{FF2B5EF4-FFF2-40B4-BE49-F238E27FC236}">
                  <a16:creationId xmlns:a16="http://schemas.microsoft.com/office/drawing/2014/main" id="{0FE7AF5F-BB4E-4AE6-AB49-4D40D4A5D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508"/>
              <a:ext cx="11" cy="12"/>
            </a:xfrm>
            <a:custGeom>
              <a:avLst/>
              <a:gdLst>
                <a:gd name="T0" fmla="*/ 20 w 5"/>
                <a:gd name="T1" fmla="*/ 0 h 5"/>
                <a:gd name="T2" fmla="*/ 44 w 5"/>
                <a:gd name="T3" fmla="*/ 58 h 5"/>
                <a:gd name="T4" fmla="*/ 0 w 5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1"/>
                    <a:pt x="5" y="2"/>
                    <a:pt x="4" y="4"/>
                  </a:cubicBezTo>
                  <a:cubicBezTo>
                    <a:pt x="3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6" name="Freeform 86">
              <a:extLst>
                <a:ext uri="{FF2B5EF4-FFF2-40B4-BE49-F238E27FC236}">
                  <a16:creationId xmlns:a16="http://schemas.microsoft.com/office/drawing/2014/main" id="{36278F56-AD27-4501-AC1F-1F2EE8833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3227"/>
              <a:ext cx="118" cy="36"/>
            </a:xfrm>
            <a:custGeom>
              <a:avLst/>
              <a:gdLst>
                <a:gd name="T0" fmla="*/ 608 w 52"/>
                <a:gd name="T1" fmla="*/ 110 h 15"/>
                <a:gd name="T2" fmla="*/ 361 w 52"/>
                <a:gd name="T3" fmla="*/ 29 h 15"/>
                <a:gd name="T4" fmla="*/ 129 w 52"/>
                <a:gd name="T5" fmla="*/ 168 h 15"/>
                <a:gd name="T6" fmla="*/ 247 w 52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8" y="0"/>
                    <a:pt x="31" y="2"/>
                  </a:cubicBezTo>
                  <a:cubicBezTo>
                    <a:pt x="24" y="3"/>
                    <a:pt x="21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7" name="Freeform 87">
              <a:extLst>
                <a:ext uri="{FF2B5EF4-FFF2-40B4-BE49-F238E27FC236}">
                  <a16:creationId xmlns:a16="http://schemas.microsoft.com/office/drawing/2014/main" id="{C28EBCC8-6FCE-4710-B165-4847820F8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8" name="Freeform 88">
              <a:extLst>
                <a:ext uri="{FF2B5EF4-FFF2-40B4-BE49-F238E27FC236}">
                  <a16:creationId xmlns:a16="http://schemas.microsoft.com/office/drawing/2014/main" id="{71BEE6B6-3B34-45E6-A391-DF4EF07AB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9" name="Freeform 89">
              <a:extLst>
                <a:ext uri="{FF2B5EF4-FFF2-40B4-BE49-F238E27FC236}">
                  <a16:creationId xmlns:a16="http://schemas.microsoft.com/office/drawing/2014/main" id="{E5888A82-4C92-4A50-A8FA-DF30DA11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0" name="Freeform 90">
              <a:extLst>
                <a:ext uri="{FF2B5EF4-FFF2-40B4-BE49-F238E27FC236}">
                  <a16:creationId xmlns:a16="http://schemas.microsoft.com/office/drawing/2014/main" id="{48BF1264-DD39-4A53-9411-955DFEF8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3161"/>
              <a:ext cx="140" cy="174"/>
            </a:xfrm>
            <a:custGeom>
              <a:avLst/>
              <a:gdLst>
                <a:gd name="T0" fmla="*/ 0 w 62"/>
                <a:gd name="T1" fmla="*/ 667 h 72"/>
                <a:gd name="T2" fmla="*/ 300 w 62"/>
                <a:gd name="T3" fmla="*/ 1005 h 72"/>
                <a:gd name="T4" fmla="*/ 632 w 62"/>
                <a:gd name="T5" fmla="*/ 667 h 72"/>
                <a:gd name="T6" fmla="*/ 612 w 62"/>
                <a:gd name="T7" fmla="*/ 140 h 72"/>
                <a:gd name="T8" fmla="*/ 219 w 62"/>
                <a:gd name="T9" fmla="*/ 70 h 72"/>
                <a:gd name="T10" fmla="*/ 429 w 62"/>
                <a:gd name="T11" fmla="*/ 338 h 72"/>
                <a:gd name="T12" fmla="*/ 264 w 62"/>
                <a:gd name="T13" fmla="*/ 537 h 72"/>
                <a:gd name="T14" fmla="*/ 348 w 62"/>
                <a:gd name="T15" fmla="*/ 706 h 72"/>
                <a:gd name="T16" fmla="*/ 93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3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2" y="20"/>
                    <a:pt x="53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2" y="1"/>
                    <a:pt x="37" y="11"/>
                    <a:pt x="37" y="24"/>
                  </a:cubicBezTo>
                  <a:cubicBezTo>
                    <a:pt x="37" y="31"/>
                    <a:pt x="29" y="38"/>
                    <a:pt x="23" y="38"/>
                  </a:cubicBezTo>
                  <a:cubicBezTo>
                    <a:pt x="29" y="39"/>
                    <a:pt x="35" y="42"/>
                    <a:pt x="30" y="50"/>
                  </a:cubicBezTo>
                  <a:cubicBezTo>
                    <a:pt x="24" y="58"/>
                    <a:pt x="16" y="53"/>
                    <a:pt x="8" y="5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1" name="Freeform 91">
              <a:extLst>
                <a:ext uri="{FF2B5EF4-FFF2-40B4-BE49-F238E27FC236}">
                  <a16:creationId xmlns:a16="http://schemas.microsoft.com/office/drawing/2014/main" id="{D5808880-0278-4C95-9353-8189905F8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3200"/>
              <a:ext cx="74" cy="135"/>
            </a:xfrm>
            <a:custGeom>
              <a:avLst/>
              <a:gdLst>
                <a:gd name="T0" fmla="*/ 0 w 33"/>
                <a:gd name="T1" fmla="*/ 774 h 56"/>
                <a:gd name="T2" fmla="*/ 283 w 33"/>
                <a:gd name="T3" fmla="*/ 0 h 56"/>
                <a:gd name="T4" fmla="*/ 191 w 33"/>
                <a:gd name="T5" fmla="*/ 366 h 56"/>
                <a:gd name="T6" fmla="*/ 90 w 33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6">
                  <a:moveTo>
                    <a:pt x="0" y="55"/>
                  </a:moveTo>
                  <a:cubicBezTo>
                    <a:pt x="21" y="56"/>
                    <a:pt x="33" y="7"/>
                    <a:pt x="25" y="0"/>
                  </a:cubicBezTo>
                  <a:cubicBezTo>
                    <a:pt x="28" y="13"/>
                    <a:pt x="24" y="16"/>
                    <a:pt x="17" y="26"/>
                  </a:cubicBezTo>
                  <a:cubicBezTo>
                    <a:pt x="11" y="34"/>
                    <a:pt x="15" y="44"/>
                    <a:pt x="8" y="5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2" name="Freeform 92">
              <a:extLst>
                <a:ext uri="{FF2B5EF4-FFF2-40B4-BE49-F238E27FC236}">
                  <a16:creationId xmlns:a16="http://schemas.microsoft.com/office/drawing/2014/main" id="{4DB4B341-FE4B-46C1-9F18-3562FF049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3176"/>
              <a:ext cx="65" cy="72"/>
            </a:xfrm>
            <a:custGeom>
              <a:avLst/>
              <a:gdLst>
                <a:gd name="T0" fmla="*/ 56 w 29"/>
                <a:gd name="T1" fmla="*/ 415 h 30"/>
                <a:gd name="T2" fmla="*/ 327 w 29"/>
                <a:gd name="T3" fmla="*/ 0 h 30"/>
                <a:gd name="T4" fmla="*/ 5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4" y="3"/>
                    <a:pt x="29" y="0"/>
                  </a:cubicBezTo>
                  <a:cubicBezTo>
                    <a:pt x="26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3" name="Freeform 93">
              <a:extLst>
                <a:ext uri="{FF2B5EF4-FFF2-40B4-BE49-F238E27FC236}">
                  <a16:creationId xmlns:a16="http://schemas.microsoft.com/office/drawing/2014/main" id="{FE23D4A0-4AD7-4CB1-BEA8-F62528001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926"/>
              <a:ext cx="129" cy="63"/>
            </a:xfrm>
            <a:custGeom>
              <a:avLst/>
              <a:gdLst>
                <a:gd name="T0" fmla="*/ 0 w 57"/>
                <a:gd name="T1" fmla="*/ 371 h 26"/>
                <a:gd name="T2" fmla="*/ 45 w 57"/>
                <a:gd name="T3" fmla="*/ 300 h 26"/>
                <a:gd name="T4" fmla="*/ 102 w 57"/>
                <a:gd name="T5" fmla="*/ 310 h 26"/>
                <a:gd name="T6" fmla="*/ 149 w 57"/>
                <a:gd name="T7" fmla="*/ 259 h 26"/>
                <a:gd name="T8" fmla="*/ 210 w 57"/>
                <a:gd name="T9" fmla="*/ 199 h 26"/>
                <a:gd name="T10" fmla="*/ 247 w 57"/>
                <a:gd name="T11" fmla="*/ 182 h 26"/>
                <a:gd name="T12" fmla="*/ 276 w 57"/>
                <a:gd name="T13" fmla="*/ 199 h 26"/>
                <a:gd name="T14" fmla="*/ 337 w 57"/>
                <a:gd name="T15" fmla="*/ 70 h 26"/>
                <a:gd name="T16" fmla="*/ 394 w 57"/>
                <a:gd name="T17" fmla="*/ 141 h 26"/>
                <a:gd name="T18" fmla="*/ 450 w 57"/>
                <a:gd name="T19" fmla="*/ 99 h 26"/>
                <a:gd name="T20" fmla="*/ 543 w 57"/>
                <a:gd name="T21" fmla="*/ 0 h 26"/>
                <a:gd name="T22" fmla="*/ 604 w 57"/>
                <a:gd name="T23" fmla="*/ 58 h 26"/>
                <a:gd name="T24" fmla="*/ 661 w 57"/>
                <a:gd name="T25" fmla="*/ 1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26">
                  <a:moveTo>
                    <a:pt x="0" y="26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6" y="8"/>
                    <a:pt x="39" y="7"/>
                  </a:cubicBezTo>
                  <a:cubicBezTo>
                    <a:pt x="42" y="6"/>
                    <a:pt x="47" y="0"/>
                    <a:pt x="47" y="0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7" y="1"/>
                    <a:pt x="57" y="1"/>
                    <a:pt x="57" y="1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0" name="Group 94">
            <a:extLst>
              <a:ext uri="{FF2B5EF4-FFF2-40B4-BE49-F238E27FC236}">
                <a16:creationId xmlns:a16="http://schemas.microsoft.com/office/drawing/2014/main" id="{42F757F5-095B-47DB-9F36-B7A4BD622596}"/>
              </a:ext>
            </a:extLst>
          </p:cNvPr>
          <p:cNvGrpSpPr>
            <a:grpSpLocks/>
          </p:cNvGrpSpPr>
          <p:nvPr/>
        </p:nvGrpSpPr>
        <p:grpSpPr bwMode="auto">
          <a:xfrm>
            <a:off x="4425950" y="1682750"/>
            <a:ext cx="1289050" cy="3733800"/>
            <a:chOff x="1839" y="1056"/>
            <a:chExt cx="812" cy="2352"/>
          </a:xfrm>
        </p:grpSpPr>
        <p:sp>
          <p:nvSpPr>
            <p:cNvPr id="30921" name="Freeform 95">
              <a:extLst>
                <a:ext uri="{FF2B5EF4-FFF2-40B4-BE49-F238E27FC236}">
                  <a16:creationId xmlns:a16="http://schemas.microsoft.com/office/drawing/2014/main" id="{524B0B1A-B358-4454-A0B1-9EB6FBC9C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056"/>
              <a:ext cx="809" cy="2352"/>
            </a:xfrm>
            <a:custGeom>
              <a:avLst/>
              <a:gdLst>
                <a:gd name="T0" fmla="*/ 3050 w 357"/>
                <a:gd name="T1" fmla="*/ 11044 h 973"/>
                <a:gd name="T2" fmla="*/ 3528 w 357"/>
                <a:gd name="T3" fmla="*/ 2840 h 973"/>
                <a:gd name="T4" fmla="*/ 3528 w 357"/>
                <a:gd name="T5" fmla="*/ 2840 h 973"/>
                <a:gd name="T6" fmla="*/ 3558 w 357"/>
                <a:gd name="T7" fmla="*/ 1467 h 973"/>
                <a:gd name="T8" fmla="*/ 3363 w 357"/>
                <a:gd name="T9" fmla="*/ 0 h 973"/>
                <a:gd name="T10" fmla="*/ 990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9 w 357"/>
                <a:gd name="T17" fmla="*/ 8303 h 973"/>
                <a:gd name="T18" fmla="*/ 596 w 357"/>
                <a:gd name="T19" fmla="*/ 12388 h 973"/>
                <a:gd name="T20" fmla="*/ 605 w 357"/>
                <a:gd name="T21" fmla="*/ 13106 h 973"/>
                <a:gd name="T22" fmla="*/ 616 w 357"/>
                <a:gd name="T23" fmla="*/ 13742 h 973"/>
                <a:gd name="T24" fmla="*/ 2794 w 357"/>
                <a:gd name="T25" fmla="*/ 13742 h 973"/>
                <a:gd name="T26" fmla="*/ 2941 w 357"/>
                <a:gd name="T27" fmla="*/ 12756 h 973"/>
                <a:gd name="T28" fmla="*/ 3050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5" y="258"/>
                    <a:pt x="303" y="201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01" y="154"/>
                    <a:pt x="309" y="125"/>
                    <a:pt x="306" y="104"/>
                  </a:cubicBezTo>
                  <a:cubicBezTo>
                    <a:pt x="305" y="84"/>
                    <a:pt x="297" y="40"/>
                    <a:pt x="289" y="0"/>
                  </a:cubicBezTo>
                  <a:cubicBezTo>
                    <a:pt x="289" y="0"/>
                    <a:pt x="171" y="12"/>
                    <a:pt x="85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4" y="854"/>
                    <a:pt x="51" y="877"/>
                  </a:cubicBezTo>
                  <a:cubicBezTo>
                    <a:pt x="54" y="883"/>
                    <a:pt x="52" y="922"/>
                    <a:pt x="52" y="928"/>
                  </a:cubicBezTo>
                  <a:cubicBezTo>
                    <a:pt x="52" y="936"/>
                    <a:pt x="55" y="957"/>
                    <a:pt x="53" y="973"/>
                  </a:cubicBezTo>
                  <a:cubicBezTo>
                    <a:pt x="240" y="973"/>
                    <a:pt x="240" y="973"/>
                    <a:pt x="240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2" name="Freeform 96">
              <a:extLst>
                <a:ext uri="{FF2B5EF4-FFF2-40B4-BE49-F238E27FC236}">
                  <a16:creationId xmlns:a16="http://schemas.microsoft.com/office/drawing/2014/main" id="{CEE24113-9B60-4787-B7E7-4801CBA0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646"/>
              <a:ext cx="127" cy="1194"/>
            </a:xfrm>
            <a:custGeom>
              <a:avLst/>
              <a:gdLst>
                <a:gd name="T0" fmla="*/ 397 w 56"/>
                <a:gd name="T1" fmla="*/ 3306 h 494"/>
                <a:gd name="T2" fmla="*/ 0 w 56"/>
                <a:gd name="T3" fmla="*/ 6975 h 494"/>
                <a:gd name="T4" fmla="*/ 503 w 56"/>
                <a:gd name="T5" fmla="*/ 4445 h 494"/>
                <a:gd name="T6" fmla="*/ 467 w 56"/>
                <a:gd name="T7" fmla="*/ 0 h 494"/>
                <a:gd name="T8" fmla="*/ 397 w 56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94">
                  <a:moveTo>
                    <a:pt x="34" y="234"/>
                  </a:moveTo>
                  <a:cubicBezTo>
                    <a:pt x="33" y="300"/>
                    <a:pt x="8" y="461"/>
                    <a:pt x="0" y="494"/>
                  </a:cubicBezTo>
                  <a:cubicBezTo>
                    <a:pt x="15" y="458"/>
                    <a:pt x="31" y="410"/>
                    <a:pt x="43" y="315"/>
                  </a:cubicBezTo>
                  <a:cubicBezTo>
                    <a:pt x="56" y="220"/>
                    <a:pt x="56" y="70"/>
                    <a:pt x="40" y="0"/>
                  </a:cubicBezTo>
                  <a:cubicBezTo>
                    <a:pt x="43" y="56"/>
                    <a:pt x="33" y="177"/>
                    <a:pt x="34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3" name="Freeform 97">
              <a:extLst>
                <a:ext uri="{FF2B5EF4-FFF2-40B4-BE49-F238E27FC236}">
                  <a16:creationId xmlns:a16="http://schemas.microsoft.com/office/drawing/2014/main" id="{D8FE7C88-4D36-4F39-8D7F-11C0B925C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172"/>
              <a:ext cx="210" cy="283"/>
            </a:xfrm>
            <a:custGeom>
              <a:avLst/>
              <a:gdLst>
                <a:gd name="T0" fmla="*/ 0 w 93"/>
                <a:gd name="T1" fmla="*/ 1657 h 117"/>
                <a:gd name="T2" fmla="*/ 1070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1" y="98"/>
                    <a:pt x="72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4" name="Freeform 98">
              <a:extLst>
                <a:ext uri="{FF2B5EF4-FFF2-40B4-BE49-F238E27FC236}">
                  <a16:creationId xmlns:a16="http://schemas.microsoft.com/office/drawing/2014/main" id="{401DBE7C-D5AD-454A-A32C-1C603EC4B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172"/>
              <a:ext cx="192" cy="273"/>
            </a:xfrm>
            <a:custGeom>
              <a:avLst/>
              <a:gdLst>
                <a:gd name="T0" fmla="*/ 0 w 85"/>
                <a:gd name="T1" fmla="*/ 1595 h 113"/>
                <a:gd name="T2" fmla="*/ 980 w 85"/>
                <a:gd name="T3" fmla="*/ 0 h 113"/>
                <a:gd name="T4" fmla="*/ 0 w 85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113">
                  <a:moveTo>
                    <a:pt x="0" y="113"/>
                  </a:moveTo>
                  <a:cubicBezTo>
                    <a:pt x="29" y="97"/>
                    <a:pt x="79" y="34"/>
                    <a:pt x="85" y="0"/>
                  </a:cubicBezTo>
                  <a:cubicBezTo>
                    <a:pt x="77" y="13"/>
                    <a:pt x="42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5" name="Freeform 99">
              <a:extLst>
                <a:ext uri="{FF2B5EF4-FFF2-40B4-BE49-F238E27FC236}">
                  <a16:creationId xmlns:a16="http://schemas.microsoft.com/office/drawing/2014/main" id="{4CFD4FB3-6E06-44B1-AE0F-F1402361B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7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6" name="Freeform 100">
              <a:extLst>
                <a:ext uri="{FF2B5EF4-FFF2-40B4-BE49-F238E27FC236}">
                  <a16:creationId xmlns:a16="http://schemas.microsoft.com/office/drawing/2014/main" id="{1182A013-EFD8-4C8F-913F-0AEE61EE5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0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69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7" name="Freeform 101">
              <a:extLst>
                <a:ext uri="{FF2B5EF4-FFF2-40B4-BE49-F238E27FC236}">
                  <a16:creationId xmlns:a16="http://schemas.microsoft.com/office/drawing/2014/main" id="{B9F7797D-16D2-46CC-92F3-27AB36BB0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878"/>
              <a:ext cx="124" cy="1530"/>
            </a:xfrm>
            <a:custGeom>
              <a:avLst/>
              <a:gdLst>
                <a:gd name="T0" fmla="*/ 0 w 55"/>
                <a:gd name="T1" fmla="*/ 0 h 633"/>
                <a:gd name="T2" fmla="*/ 194 w 55"/>
                <a:gd name="T3" fmla="*/ 3500 h 633"/>
                <a:gd name="T4" fmla="*/ 584 w 55"/>
                <a:gd name="T5" fmla="*/ 7582 h 633"/>
                <a:gd name="T6" fmla="*/ 595 w 55"/>
                <a:gd name="T7" fmla="*/ 8303 h 633"/>
                <a:gd name="T8" fmla="*/ 604 w 55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4" y="514"/>
                    <a:pt x="51" y="537"/>
                  </a:cubicBezTo>
                  <a:cubicBezTo>
                    <a:pt x="54" y="543"/>
                    <a:pt x="52" y="582"/>
                    <a:pt x="52" y="588"/>
                  </a:cubicBezTo>
                  <a:cubicBezTo>
                    <a:pt x="52" y="596"/>
                    <a:pt x="55" y="617"/>
                    <a:pt x="53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8" name="Freeform 102">
              <a:extLst>
                <a:ext uri="{FF2B5EF4-FFF2-40B4-BE49-F238E27FC236}">
                  <a16:creationId xmlns:a16="http://schemas.microsoft.com/office/drawing/2014/main" id="{AEAC5CC1-8A33-46ED-94FA-8A79C4B49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056"/>
              <a:ext cx="266" cy="2352"/>
            </a:xfrm>
            <a:custGeom>
              <a:avLst/>
              <a:gdLst>
                <a:gd name="T0" fmla="*/ 0 w 117"/>
                <a:gd name="T1" fmla="*/ 13742 h 973"/>
                <a:gd name="T2" fmla="*/ 155 w 117"/>
                <a:gd name="T3" fmla="*/ 12756 h 973"/>
                <a:gd name="T4" fmla="*/ 259 w 117"/>
                <a:gd name="T5" fmla="*/ 11044 h 973"/>
                <a:gd name="T6" fmla="*/ 739 w 117"/>
                <a:gd name="T7" fmla="*/ 2840 h 973"/>
                <a:gd name="T8" fmla="*/ 739 w 117"/>
                <a:gd name="T9" fmla="*/ 2840 h 973"/>
                <a:gd name="T10" fmla="*/ 775 w 117"/>
                <a:gd name="T11" fmla="*/ 1467 h 973"/>
                <a:gd name="T12" fmla="*/ 573 w 117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973">
                  <a:moveTo>
                    <a:pt x="0" y="973"/>
                  </a:moveTo>
                  <a:cubicBezTo>
                    <a:pt x="6" y="947"/>
                    <a:pt x="11" y="911"/>
                    <a:pt x="13" y="903"/>
                  </a:cubicBezTo>
                  <a:cubicBezTo>
                    <a:pt x="19" y="872"/>
                    <a:pt x="16" y="799"/>
                    <a:pt x="22" y="782"/>
                  </a:cubicBezTo>
                  <a:cubicBezTo>
                    <a:pt x="117" y="490"/>
                    <a:pt x="65" y="258"/>
                    <a:pt x="63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1" y="154"/>
                    <a:pt x="69" y="125"/>
                    <a:pt x="66" y="104"/>
                  </a:cubicBezTo>
                  <a:cubicBezTo>
                    <a:pt x="65" y="84"/>
                    <a:pt x="57" y="40"/>
                    <a:pt x="4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9" name="Freeform 103">
              <a:extLst>
                <a:ext uri="{FF2B5EF4-FFF2-40B4-BE49-F238E27FC236}">
                  <a16:creationId xmlns:a16="http://schemas.microsoft.com/office/drawing/2014/main" id="{CDC91428-E31F-4518-8873-4E7560626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7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0" name="Freeform 104">
              <a:extLst>
                <a:ext uri="{FF2B5EF4-FFF2-40B4-BE49-F238E27FC236}">
                  <a16:creationId xmlns:a16="http://schemas.microsoft.com/office/drawing/2014/main" id="{8EBBACFA-9B90-4903-B73D-FE78394E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3002"/>
              <a:ext cx="54" cy="367"/>
            </a:xfrm>
            <a:custGeom>
              <a:avLst/>
              <a:gdLst>
                <a:gd name="T0" fmla="*/ 207 w 24"/>
                <a:gd name="T1" fmla="*/ 0 h 152"/>
                <a:gd name="T2" fmla="*/ 218 w 24"/>
                <a:gd name="T3" fmla="*/ 1026 h 152"/>
                <a:gd name="T4" fmla="*/ 182 w 24"/>
                <a:gd name="T5" fmla="*/ 1504 h 152"/>
                <a:gd name="T6" fmla="*/ 101 w 24"/>
                <a:gd name="T7" fmla="*/ 2139 h 152"/>
                <a:gd name="T8" fmla="*/ 56 w 24"/>
                <a:gd name="T9" fmla="*/ 1026 h 152"/>
                <a:gd name="T10" fmla="*/ 25 w 24"/>
                <a:gd name="T11" fmla="*/ 606 h 152"/>
                <a:gd name="T12" fmla="*/ 162 w 24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52">
                  <a:moveTo>
                    <a:pt x="18" y="0"/>
                  </a:moveTo>
                  <a:cubicBezTo>
                    <a:pt x="24" y="25"/>
                    <a:pt x="21" y="48"/>
                    <a:pt x="19" y="73"/>
                  </a:cubicBezTo>
                  <a:cubicBezTo>
                    <a:pt x="18" y="84"/>
                    <a:pt x="17" y="96"/>
                    <a:pt x="16" y="107"/>
                  </a:cubicBezTo>
                  <a:cubicBezTo>
                    <a:pt x="14" y="122"/>
                    <a:pt x="9" y="137"/>
                    <a:pt x="9" y="152"/>
                  </a:cubicBezTo>
                  <a:cubicBezTo>
                    <a:pt x="1" y="126"/>
                    <a:pt x="7" y="99"/>
                    <a:pt x="5" y="73"/>
                  </a:cubicBezTo>
                  <a:cubicBezTo>
                    <a:pt x="4" y="62"/>
                    <a:pt x="0" y="52"/>
                    <a:pt x="2" y="43"/>
                  </a:cubicBezTo>
                  <a:cubicBezTo>
                    <a:pt x="5" y="30"/>
                    <a:pt x="14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1" name="Group 105">
            <a:extLst>
              <a:ext uri="{FF2B5EF4-FFF2-40B4-BE49-F238E27FC236}">
                <a16:creationId xmlns:a16="http://schemas.microsoft.com/office/drawing/2014/main" id="{9F2371D3-438F-40B4-A437-3686142085C4}"/>
              </a:ext>
            </a:extLst>
          </p:cNvPr>
          <p:cNvGrpSpPr>
            <a:grpSpLocks/>
          </p:cNvGrpSpPr>
          <p:nvPr/>
        </p:nvGrpSpPr>
        <p:grpSpPr bwMode="auto">
          <a:xfrm>
            <a:off x="4713288" y="2154238"/>
            <a:ext cx="704850" cy="3205162"/>
            <a:chOff x="2020" y="1353"/>
            <a:chExt cx="444" cy="2019"/>
          </a:xfrm>
        </p:grpSpPr>
        <p:sp>
          <p:nvSpPr>
            <p:cNvPr id="30859" name="Freeform 106">
              <a:extLst>
                <a:ext uri="{FF2B5EF4-FFF2-40B4-BE49-F238E27FC236}">
                  <a16:creationId xmlns:a16="http://schemas.microsoft.com/office/drawing/2014/main" id="{A3590D6A-4624-480D-B049-A63FB5D60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0" y="1353"/>
              <a:ext cx="444" cy="2019"/>
            </a:xfrm>
            <a:custGeom>
              <a:avLst/>
              <a:gdLst>
                <a:gd name="T0" fmla="*/ 1683 w 196"/>
                <a:gd name="T1" fmla="*/ 10845 h 835"/>
                <a:gd name="T2" fmla="*/ 1525 w 196"/>
                <a:gd name="T3" fmla="*/ 10588 h 835"/>
                <a:gd name="T4" fmla="*/ 1359 w 196"/>
                <a:gd name="T5" fmla="*/ 10250 h 835"/>
                <a:gd name="T6" fmla="*/ 1269 w 196"/>
                <a:gd name="T7" fmla="*/ 9314 h 835"/>
                <a:gd name="T8" fmla="*/ 1314 w 196"/>
                <a:gd name="T9" fmla="*/ 8465 h 835"/>
                <a:gd name="T10" fmla="*/ 1314 w 196"/>
                <a:gd name="T11" fmla="*/ 8465 h 835"/>
                <a:gd name="T12" fmla="*/ 1185 w 196"/>
                <a:gd name="T13" fmla="*/ 8613 h 835"/>
                <a:gd name="T14" fmla="*/ 1149 w 196"/>
                <a:gd name="T15" fmla="*/ 8734 h 835"/>
                <a:gd name="T16" fmla="*/ 1058 w 196"/>
                <a:gd name="T17" fmla="*/ 8753 h 835"/>
                <a:gd name="T18" fmla="*/ 1001 w 196"/>
                <a:gd name="T19" fmla="*/ 8823 h 835"/>
                <a:gd name="T20" fmla="*/ 929 w 196"/>
                <a:gd name="T21" fmla="*/ 8874 h 835"/>
                <a:gd name="T22" fmla="*/ 908 w 196"/>
                <a:gd name="T23" fmla="*/ 8804 h 835"/>
                <a:gd name="T24" fmla="*/ 827 w 196"/>
                <a:gd name="T25" fmla="*/ 8922 h 835"/>
                <a:gd name="T26" fmla="*/ 743 w 196"/>
                <a:gd name="T27" fmla="*/ 8922 h 835"/>
                <a:gd name="T28" fmla="*/ 689 w 196"/>
                <a:gd name="T29" fmla="*/ 9046 h 835"/>
                <a:gd name="T30" fmla="*/ 641 w 196"/>
                <a:gd name="T31" fmla="*/ 9063 h 835"/>
                <a:gd name="T32" fmla="*/ 569 w 196"/>
                <a:gd name="T33" fmla="*/ 9611 h 835"/>
                <a:gd name="T34" fmla="*/ 247 w 196"/>
                <a:gd name="T35" fmla="*/ 10530 h 835"/>
                <a:gd name="T36" fmla="*/ 11 w 196"/>
                <a:gd name="T37" fmla="*/ 11014 h 835"/>
                <a:gd name="T38" fmla="*/ 45 w 196"/>
                <a:gd name="T39" fmla="*/ 11207 h 835"/>
                <a:gd name="T40" fmla="*/ 36 w 196"/>
                <a:gd name="T41" fmla="*/ 11507 h 835"/>
                <a:gd name="T42" fmla="*/ 292 w 196"/>
                <a:gd name="T43" fmla="*/ 11805 h 835"/>
                <a:gd name="T44" fmla="*/ 940 w 196"/>
                <a:gd name="T45" fmla="*/ 11577 h 835"/>
                <a:gd name="T46" fmla="*/ 1570 w 196"/>
                <a:gd name="T47" fmla="*/ 11717 h 835"/>
                <a:gd name="T48" fmla="*/ 1683 w 196"/>
                <a:gd name="T49" fmla="*/ 11285 h 835"/>
                <a:gd name="T50" fmla="*/ 1683 w 196"/>
                <a:gd name="T51" fmla="*/ 10845 h 835"/>
                <a:gd name="T52" fmla="*/ 2243 w 196"/>
                <a:gd name="T53" fmla="*/ 1415 h 835"/>
                <a:gd name="T54" fmla="*/ 2197 w 196"/>
                <a:gd name="T55" fmla="*/ 1035 h 835"/>
                <a:gd name="T56" fmla="*/ 2023 w 196"/>
                <a:gd name="T57" fmla="*/ 779 h 835"/>
                <a:gd name="T58" fmla="*/ 1837 w 196"/>
                <a:gd name="T59" fmla="*/ 808 h 835"/>
                <a:gd name="T60" fmla="*/ 1708 w 196"/>
                <a:gd name="T61" fmla="*/ 1018 h 835"/>
                <a:gd name="T62" fmla="*/ 1525 w 196"/>
                <a:gd name="T63" fmla="*/ 936 h 835"/>
                <a:gd name="T64" fmla="*/ 1257 w 196"/>
                <a:gd name="T65" fmla="*/ 597 h 835"/>
                <a:gd name="T66" fmla="*/ 1149 w 196"/>
                <a:gd name="T67" fmla="*/ 297 h 835"/>
                <a:gd name="T68" fmla="*/ 498 w 196"/>
                <a:gd name="T69" fmla="*/ 351 h 835"/>
                <a:gd name="T70" fmla="*/ 451 w 196"/>
                <a:gd name="T71" fmla="*/ 1129 h 835"/>
                <a:gd name="T72" fmla="*/ 734 w 196"/>
                <a:gd name="T73" fmla="*/ 1298 h 835"/>
                <a:gd name="T74" fmla="*/ 940 w 196"/>
                <a:gd name="T75" fmla="*/ 1315 h 835"/>
                <a:gd name="T76" fmla="*/ 1149 w 196"/>
                <a:gd name="T77" fmla="*/ 1584 h 835"/>
                <a:gd name="T78" fmla="*/ 1232 w 196"/>
                <a:gd name="T79" fmla="*/ 1925 h 835"/>
                <a:gd name="T80" fmla="*/ 1128 w 196"/>
                <a:gd name="T81" fmla="*/ 2075 h 835"/>
                <a:gd name="T82" fmla="*/ 1139 w 196"/>
                <a:gd name="T83" fmla="*/ 2345 h 835"/>
                <a:gd name="T84" fmla="*/ 1257 w 196"/>
                <a:gd name="T85" fmla="*/ 2503 h 835"/>
                <a:gd name="T86" fmla="*/ 974 w 196"/>
                <a:gd name="T87" fmla="*/ 5941 h 835"/>
                <a:gd name="T88" fmla="*/ 791 w 196"/>
                <a:gd name="T89" fmla="*/ 7706 h 835"/>
                <a:gd name="T90" fmla="*/ 791 w 196"/>
                <a:gd name="T91" fmla="*/ 7706 h 835"/>
                <a:gd name="T92" fmla="*/ 800 w 196"/>
                <a:gd name="T93" fmla="*/ 7706 h 835"/>
                <a:gd name="T94" fmla="*/ 863 w 196"/>
                <a:gd name="T95" fmla="*/ 7776 h 835"/>
                <a:gd name="T96" fmla="*/ 893 w 196"/>
                <a:gd name="T97" fmla="*/ 7875 h 835"/>
                <a:gd name="T98" fmla="*/ 1038 w 196"/>
                <a:gd name="T99" fmla="*/ 7887 h 835"/>
                <a:gd name="T100" fmla="*/ 1022 w 196"/>
                <a:gd name="T101" fmla="*/ 8003 h 835"/>
                <a:gd name="T102" fmla="*/ 1115 w 196"/>
                <a:gd name="T103" fmla="*/ 8057 h 835"/>
                <a:gd name="T104" fmla="*/ 1149 w 196"/>
                <a:gd name="T105" fmla="*/ 8127 h 835"/>
                <a:gd name="T106" fmla="*/ 1185 w 196"/>
                <a:gd name="T107" fmla="*/ 8214 h 835"/>
                <a:gd name="T108" fmla="*/ 1269 w 196"/>
                <a:gd name="T109" fmla="*/ 8226 h 835"/>
                <a:gd name="T110" fmla="*/ 1269 w 196"/>
                <a:gd name="T111" fmla="*/ 8354 h 835"/>
                <a:gd name="T112" fmla="*/ 1303 w 196"/>
                <a:gd name="T113" fmla="*/ 8383 h 835"/>
                <a:gd name="T114" fmla="*/ 1314 w 196"/>
                <a:gd name="T115" fmla="*/ 8482 h 835"/>
                <a:gd name="T116" fmla="*/ 1534 w 196"/>
                <a:gd name="T117" fmla="*/ 6023 h 835"/>
                <a:gd name="T118" fmla="*/ 2057 w 196"/>
                <a:gd name="T119" fmla="*/ 2164 h 835"/>
                <a:gd name="T120" fmla="*/ 2268 w 196"/>
                <a:gd name="T121" fmla="*/ 1712 h 835"/>
                <a:gd name="T122" fmla="*/ 2243 w 196"/>
                <a:gd name="T123" fmla="*/ 1415 h 8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42" y="759"/>
                    <a:pt x="138" y="757"/>
                    <a:pt x="131" y="749"/>
                  </a:cubicBezTo>
                  <a:cubicBezTo>
                    <a:pt x="124" y="741"/>
                    <a:pt x="122" y="738"/>
                    <a:pt x="117" y="725"/>
                  </a:cubicBezTo>
                  <a:cubicBezTo>
                    <a:pt x="115" y="721"/>
                    <a:pt x="108" y="691"/>
                    <a:pt x="109" y="659"/>
                  </a:cubicBezTo>
                  <a:cubicBezTo>
                    <a:pt x="109" y="644"/>
                    <a:pt x="111" y="619"/>
                    <a:pt x="113" y="599"/>
                  </a:cubicBezTo>
                  <a:cubicBezTo>
                    <a:pt x="113" y="599"/>
                    <a:pt x="113" y="599"/>
                    <a:pt x="113" y="599"/>
                  </a:cubicBezTo>
                  <a:cubicBezTo>
                    <a:pt x="102" y="609"/>
                    <a:pt x="102" y="609"/>
                    <a:pt x="102" y="609"/>
                  </a:cubicBezTo>
                  <a:cubicBezTo>
                    <a:pt x="99" y="618"/>
                    <a:pt x="99" y="618"/>
                    <a:pt x="99" y="618"/>
                  </a:cubicBezTo>
                  <a:cubicBezTo>
                    <a:pt x="91" y="619"/>
                    <a:pt x="91" y="619"/>
                    <a:pt x="91" y="619"/>
                  </a:cubicBezTo>
                  <a:cubicBezTo>
                    <a:pt x="86" y="624"/>
                    <a:pt x="86" y="624"/>
                    <a:pt x="86" y="624"/>
                  </a:cubicBezTo>
                  <a:cubicBezTo>
                    <a:pt x="80" y="628"/>
                    <a:pt x="80" y="628"/>
                    <a:pt x="80" y="628"/>
                  </a:cubicBezTo>
                  <a:cubicBezTo>
                    <a:pt x="78" y="623"/>
                    <a:pt x="78" y="623"/>
                    <a:pt x="78" y="623"/>
                  </a:cubicBezTo>
                  <a:cubicBezTo>
                    <a:pt x="71" y="631"/>
                    <a:pt x="71" y="631"/>
                    <a:pt x="71" y="631"/>
                  </a:cubicBezTo>
                  <a:cubicBezTo>
                    <a:pt x="64" y="631"/>
                    <a:pt x="64" y="631"/>
                    <a:pt x="64" y="631"/>
                  </a:cubicBezTo>
                  <a:cubicBezTo>
                    <a:pt x="59" y="640"/>
                    <a:pt x="59" y="640"/>
                    <a:pt x="59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3" y="656"/>
                    <a:pt x="51" y="669"/>
                    <a:pt x="49" y="680"/>
                  </a:cubicBezTo>
                  <a:cubicBezTo>
                    <a:pt x="46" y="698"/>
                    <a:pt x="35" y="732"/>
                    <a:pt x="21" y="745"/>
                  </a:cubicBezTo>
                  <a:cubicBezTo>
                    <a:pt x="19" y="747"/>
                    <a:pt x="2" y="757"/>
                    <a:pt x="1" y="779"/>
                  </a:cubicBezTo>
                  <a:cubicBezTo>
                    <a:pt x="0" y="787"/>
                    <a:pt x="3" y="789"/>
                    <a:pt x="4" y="793"/>
                  </a:cubicBezTo>
                  <a:cubicBezTo>
                    <a:pt x="5" y="801"/>
                    <a:pt x="5" y="804"/>
                    <a:pt x="3" y="814"/>
                  </a:cubicBezTo>
                  <a:cubicBezTo>
                    <a:pt x="0" y="830"/>
                    <a:pt x="12" y="835"/>
                    <a:pt x="25" y="835"/>
                  </a:cubicBezTo>
                  <a:cubicBezTo>
                    <a:pt x="52" y="835"/>
                    <a:pt x="58" y="814"/>
                    <a:pt x="81" y="819"/>
                  </a:cubicBezTo>
                  <a:cubicBezTo>
                    <a:pt x="105" y="824"/>
                    <a:pt x="121" y="835"/>
                    <a:pt x="135" y="829"/>
                  </a:cubicBezTo>
                  <a:cubicBezTo>
                    <a:pt x="149" y="823"/>
                    <a:pt x="144" y="809"/>
                    <a:pt x="145" y="798"/>
                  </a:cubicBezTo>
                  <a:cubicBezTo>
                    <a:pt x="146" y="786"/>
                    <a:pt x="151" y="784"/>
                    <a:pt x="145" y="767"/>
                  </a:cubicBezTo>
                  <a:close/>
                  <a:moveTo>
                    <a:pt x="193" y="100"/>
                  </a:moveTo>
                  <a:cubicBezTo>
                    <a:pt x="191" y="95"/>
                    <a:pt x="190" y="82"/>
                    <a:pt x="189" y="73"/>
                  </a:cubicBezTo>
                  <a:cubicBezTo>
                    <a:pt x="187" y="64"/>
                    <a:pt x="178" y="58"/>
                    <a:pt x="174" y="55"/>
                  </a:cubicBezTo>
                  <a:cubicBezTo>
                    <a:pt x="170" y="52"/>
                    <a:pt x="164" y="56"/>
                    <a:pt x="158" y="57"/>
                  </a:cubicBezTo>
                  <a:cubicBezTo>
                    <a:pt x="153" y="58"/>
                    <a:pt x="147" y="67"/>
                    <a:pt x="147" y="72"/>
                  </a:cubicBezTo>
                  <a:cubicBezTo>
                    <a:pt x="139" y="72"/>
                    <a:pt x="134" y="69"/>
                    <a:pt x="131" y="66"/>
                  </a:cubicBezTo>
                  <a:cubicBezTo>
                    <a:pt x="127" y="64"/>
                    <a:pt x="110" y="45"/>
                    <a:pt x="108" y="42"/>
                  </a:cubicBezTo>
                  <a:cubicBezTo>
                    <a:pt x="106" y="32"/>
                    <a:pt x="107" y="26"/>
                    <a:pt x="99" y="21"/>
                  </a:cubicBezTo>
                  <a:cubicBezTo>
                    <a:pt x="94" y="17"/>
                    <a:pt x="68" y="0"/>
                    <a:pt x="43" y="25"/>
                  </a:cubicBezTo>
                  <a:cubicBezTo>
                    <a:pt x="19" y="50"/>
                    <a:pt x="35" y="75"/>
                    <a:pt x="39" y="80"/>
                  </a:cubicBezTo>
                  <a:cubicBezTo>
                    <a:pt x="44" y="86"/>
                    <a:pt x="52" y="94"/>
                    <a:pt x="63" y="92"/>
                  </a:cubicBezTo>
                  <a:cubicBezTo>
                    <a:pt x="75" y="89"/>
                    <a:pt x="77" y="92"/>
                    <a:pt x="81" y="93"/>
                  </a:cubicBezTo>
                  <a:cubicBezTo>
                    <a:pt x="84" y="95"/>
                    <a:pt x="93" y="103"/>
                    <a:pt x="99" y="112"/>
                  </a:cubicBezTo>
                  <a:cubicBezTo>
                    <a:pt x="106" y="124"/>
                    <a:pt x="107" y="134"/>
                    <a:pt x="106" y="136"/>
                  </a:cubicBezTo>
                  <a:cubicBezTo>
                    <a:pt x="104" y="139"/>
                    <a:pt x="97" y="143"/>
                    <a:pt x="97" y="147"/>
                  </a:cubicBezTo>
                  <a:cubicBezTo>
                    <a:pt x="97" y="149"/>
                    <a:pt x="95" y="160"/>
                    <a:pt x="98" y="166"/>
                  </a:cubicBezTo>
                  <a:cubicBezTo>
                    <a:pt x="101" y="171"/>
                    <a:pt x="106" y="172"/>
                    <a:pt x="108" y="177"/>
                  </a:cubicBezTo>
                  <a:cubicBezTo>
                    <a:pt x="108" y="183"/>
                    <a:pt x="92" y="346"/>
                    <a:pt x="84" y="420"/>
                  </a:cubicBezTo>
                  <a:cubicBezTo>
                    <a:pt x="80" y="450"/>
                    <a:pt x="74" y="498"/>
                    <a:pt x="68" y="545"/>
                  </a:cubicBezTo>
                  <a:cubicBezTo>
                    <a:pt x="68" y="545"/>
                    <a:pt x="68" y="545"/>
                    <a:pt x="68" y="545"/>
                  </a:cubicBezTo>
                  <a:cubicBezTo>
                    <a:pt x="69" y="545"/>
                    <a:pt x="69" y="545"/>
                    <a:pt x="69" y="545"/>
                  </a:cubicBezTo>
                  <a:cubicBezTo>
                    <a:pt x="74" y="550"/>
                    <a:pt x="74" y="550"/>
                    <a:pt x="74" y="550"/>
                  </a:cubicBezTo>
                  <a:cubicBezTo>
                    <a:pt x="77" y="557"/>
                    <a:pt x="77" y="557"/>
                    <a:pt x="77" y="557"/>
                  </a:cubicBezTo>
                  <a:cubicBezTo>
                    <a:pt x="89" y="558"/>
                    <a:pt x="89" y="558"/>
                    <a:pt x="89" y="558"/>
                  </a:cubicBezTo>
                  <a:cubicBezTo>
                    <a:pt x="88" y="566"/>
                    <a:pt x="88" y="566"/>
                    <a:pt x="88" y="566"/>
                  </a:cubicBezTo>
                  <a:cubicBezTo>
                    <a:pt x="96" y="570"/>
                    <a:pt x="96" y="570"/>
                    <a:pt x="96" y="570"/>
                  </a:cubicBezTo>
                  <a:cubicBezTo>
                    <a:pt x="99" y="575"/>
                    <a:pt x="99" y="575"/>
                    <a:pt x="99" y="575"/>
                  </a:cubicBezTo>
                  <a:cubicBezTo>
                    <a:pt x="102" y="581"/>
                    <a:pt x="102" y="581"/>
                    <a:pt x="102" y="581"/>
                  </a:cubicBezTo>
                  <a:cubicBezTo>
                    <a:pt x="109" y="582"/>
                    <a:pt x="109" y="582"/>
                    <a:pt x="109" y="582"/>
                  </a:cubicBezTo>
                  <a:cubicBezTo>
                    <a:pt x="109" y="591"/>
                    <a:pt x="109" y="591"/>
                    <a:pt x="109" y="591"/>
                  </a:cubicBezTo>
                  <a:cubicBezTo>
                    <a:pt x="112" y="593"/>
                    <a:pt x="112" y="593"/>
                    <a:pt x="112" y="593"/>
                  </a:cubicBezTo>
                  <a:cubicBezTo>
                    <a:pt x="113" y="600"/>
                    <a:pt x="113" y="600"/>
                    <a:pt x="113" y="600"/>
                  </a:cubicBezTo>
                  <a:cubicBezTo>
                    <a:pt x="118" y="545"/>
                    <a:pt x="127" y="477"/>
                    <a:pt x="132" y="426"/>
                  </a:cubicBezTo>
                  <a:cubicBezTo>
                    <a:pt x="142" y="325"/>
                    <a:pt x="169" y="171"/>
                    <a:pt x="177" y="153"/>
                  </a:cubicBezTo>
                  <a:cubicBezTo>
                    <a:pt x="181" y="142"/>
                    <a:pt x="194" y="129"/>
                    <a:pt x="195" y="121"/>
                  </a:cubicBezTo>
                  <a:cubicBezTo>
                    <a:pt x="196" y="114"/>
                    <a:pt x="195" y="105"/>
                    <a:pt x="193" y="10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0" name="Freeform 107">
              <a:extLst>
                <a:ext uri="{FF2B5EF4-FFF2-40B4-BE49-F238E27FC236}">
                  <a16:creationId xmlns:a16="http://schemas.microsoft.com/office/drawing/2014/main" id="{41C57E40-D80B-4130-BF99-817573F50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902"/>
              <a:ext cx="103" cy="826"/>
            </a:xfrm>
            <a:custGeom>
              <a:avLst/>
              <a:gdLst>
                <a:gd name="T0" fmla="*/ 540 w 45"/>
                <a:gd name="T1" fmla="*/ 0 h 342"/>
                <a:gd name="T2" fmla="*/ 195 w 45"/>
                <a:gd name="T3" fmla="*/ 2758 h 342"/>
                <a:gd name="T4" fmla="*/ 0 w 45"/>
                <a:gd name="T5" fmla="*/ 4818 h 342"/>
                <a:gd name="T6" fmla="*/ 110 w 45"/>
                <a:gd name="T7" fmla="*/ 2736 h 342"/>
                <a:gd name="T8" fmla="*/ 540 w 45"/>
                <a:gd name="T9" fmla="*/ 0 h 3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42">
                  <a:moveTo>
                    <a:pt x="45" y="0"/>
                  </a:moveTo>
                  <a:cubicBezTo>
                    <a:pt x="36" y="61"/>
                    <a:pt x="26" y="118"/>
                    <a:pt x="16" y="196"/>
                  </a:cubicBezTo>
                  <a:cubicBezTo>
                    <a:pt x="12" y="230"/>
                    <a:pt x="5" y="286"/>
                    <a:pt x="0" y="342"/>
                  </a:cubicBezTo>
                  <a:cubicBezTo>
                    <a:pt x="1" y="319"/>
                    <a:pt x="3" y="253"/>
                    <a:pt x="9" y="194"/>
                  </a:cubicBezTo>
                  <a:cubicBezTo>
                    <a:pt x="25" y="63"/>
                    <a:pt x="45" y="0"/>
                    <a:pt x="45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1" name="Freeform 108">
              <a:extLst>
                <a:ext uri="{FF2B5EF4-FFF2-40B4-BE49-F238E27FC236}">
                  <a16:creationId xmlns:a16="http://schemas.microsoft.com/office/drawing/2014/main" id="{9DD58E51-E435-4E1C-9FF2-8582044B2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353"/>
              <a:ext cx="201" cy="228"/>
            </a:xfrm>
            <a:custGeom>
              <a:avLst/>
              <a:gdLst>
                <a:gd name="T0" fmla="*/ 1014 w 89"/>
                <a:gd name="T1" fmla="*/ 640 h 94"/>
                <a:gd name="T2" fmla="*/ 1025 w 89"/>
                <a:gd name="T3" fmla="*/ 582 h 94"/>
                <a:gd name="T4" fmla="*/ 924 w 89"/>
                <a:gd name="T5" fmla="*/ 301 h 94"/>
                <a:gd name="T6" fmla="*/ 276 w 89"/>
                <a:gd name="T7" fmla="*/ 359 h 94"/>
                <a:gd name="T8" fmla="*/ 230 w 89"/>
                <a:gd name="T9" fmla="*/ 1142 h 94"/>
                <a:gd name="T10" fmla="*/ 506 w 89"/>
                <a:gd name="T11" fmla="*/ 1312 h 94"/>
                <a:gd name="T12" fmla="*/ 519 w 89"/>
                <a:gd name="T13" fmla="*/ 1312 h 94"/>
                <a:gd name="T14" fmla="*/ 540 w 89"/>
                <a:gd name="T15" fmla="*/ 1271 h 94"/>
                <a:gd name="T16" fmla="*/ 678 w 89"/>
                <a:gd name="T17" fmla="*/ 1053 h 94"/>
                <a:gd name="T18" fmla="*/ 933 w 89"/>
                <a:gd name="T19" fmla="*/ 912 h 94"/>
                <a:gd name="T20" fmla="*/ 1014 w 89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94">
                  <a:moveTo>
                    <a:pt x="88" y="45"/>
                  </a:moveTo>
                  <a:cubicBezTo>
                    <a:pt x="88" y="45"/>
                    <a:pt x="88" y="44"/>
                    <a:pt x="89" y="41"/>
                  </a:cubicBezTo>
                  <a:cubicBezTo>
                    <a:pt x="87" y="32"/>
                    <a:pt x="87" y="26"/>
                    <a:pt x="80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0" y="80"/>
                  </a:cubicBezTo>
                  <a:cubicBezTo>
                    <a:pt x="25" y="86"/>
                    <a:pt x="33" y="94"/>
                    <a:pt x="44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5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2" name="Freeform 109">
              <a:extLst>
                <a:ext uri="{FF2B5EF4-FFF2-40B4-BE49-F238E27FC236}">
                  <a16:creationId xmlns:a16="http://schemas.microsoft.com/office/drawing/2014/main" id="{85B2210D-C151-48A9-8758-B1D234007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3212"/>
              <a:ext cx="307" cy="160"/>
            </a:xfrm>
            <a:custGeom>
              <a:avLst/>
              <a:gdLst>
                <a:gd name="T0" fmla="*/ 857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03 w 135"/>
                <a:gd name="T7" fmla="*/ 189 h 66"/>
                <a:gd name="T8" fmla="*/ 894 w 135"/>
                <a:gd name="T9" fmla="*/ 158 h 66"/>
                <a:gd name="T10" fmla="*/ 528 w 135"/>
                <a:gd name="T11" fmla="*/ 230 h 66"/>
                <a:gd name="T12" fmla="*/ 223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57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3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3" y="56"/>
                    <a:pt x="135" y="53"/>
                  </a:cubicBezTo>
                  <a:cubicBezTo>
                    <a:pt x="121" y="59"/>
                    <a:pt x="129" y="28"/>
                    <a:pt x="111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5" y="16"/>
                  </a:cubicBezTo>
                  <a:cubicBezTo>
                    <a:pt x="32" y="20"/>
                    <a:pt x="29" y="37"/>
                    <a:pt x="19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3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3" name="Freeform 110">
              <a:extLst>
                <a:ext uri="{FF2B5EF4-FFF2-40B4-BE49-F238E27FC236}">
                  <a16:creationId xmlns:a16="http://schemas.microsoft.com/office/drawing/2014/main" id="{E48314A0-A320-4D77-ACB7-25DF5CA9B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477"/>
              <a:ext cx="136" cy="162"/>
            </a:xfrm>
            <a:custGeom>
              <a:avLst/>
              <a:gdLst>
                <a:gd name="T0" fmla="*/ 0 w 60"/>
                <a:gd name="T1" fmla="*/ 339 h 67"/>
                <a:gd name="T2" fmla="*/ 324 w 60"/>
                <a:gd name="T3" fmla="*/ 479 h 67"/>
                <a:gd name="T4" fmla="*/ 385 w 60"/>
                <a:gd name="T5" fmla="*/ 737 h 67"/>
                <a:gd name="T6" fmla="*/ 349 w 60"/>
                <a:gd name="T7" fmla="*/ 948 h 67"/>
                <a:gd name="T8" fmla="*/ 499 w 60"/>
                <a:gd name="T9" fmla="*/ 619 h 67"/>
                <a:gd name="T10" fmla="*/ 698 w 60"/>
                <a:gd name="T11" fmla="*/ 351 h 67"/>
                <a:gd name="T12" fmla="*/ 256 w 60"/>
                <a:gd name="T13" fmla="*/ 0 h 67"/>
                <a:gd name="T14" fmla="*/ 186 w 60"/>
                <a:gd name="T15" fmla="*/ 210 h 67"/>
                <a:gd name="T16" fmla="*/ 45 w 60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1" y="39"/>
                    <a:pt x="34" y="46"/>
                    <a:pt x="33" y="52"/>
                  </a:cubicBezTo>
                  <a:cubicBezTo>
                    <a:pt x="33" y="57"/>
                    <a:pt x="32" y="62"/>
                    <a:pt x="30" y="67"/>
                  </a:cubicBezTo>
                  <a:cubicBezTo>
                    <a:pt x="36" y="62"/>
                    <a:pt x="38" y="50"/>
                    <a:pt x="43" y="44"/>
                  </a:cubicBezTo>
                  <a:cubicBezTo>
                    <a:pt x="49" y="36"/>
                    <a:pt x="55" y="35"/>
                    <a:pt x="60" y="25"/>
                  </a:cubicBezTo>
                  <a:cubicBezTo>
                    <a:pt x="50" y="31"/>
                    <a:pt x="26" y="8"/>
                    <a:pt x="22" y="0"/>
                  </a:cubicBezTo>
                  <a:cubicBezTo>
                    <a:pt x="20" y="4"/>
                    <a:pt x="19" y="12"/>
                    <a:pt x="16" y="15"/>
                  </a:cubicBezTo>
                  <a:cubicBezTo>
                    <a:pt x="13" y="19"/>
                    <a:pt x="7" y="19"/>
                    <a:pt x="4" y="2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4" name="Freeform 111">
              <a:extLst>
                <a:ext uri="{FF2B5EF4-FFF2-40B4-BE49-F238E27FC236}">
                  <a16:creationId xmlns:a16="http://schemas.microsoft.com/office/drawing/2014/main" id="{74B1B1F1-E915-4143-A436-AE649A3F1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494"/>
              <a:ext cx="66" cy="297"/>
            </a:xfrm>
            <a:custGeom>
              <a:avLst/>
              <a:gdLst>
                <a:gd name="T0" fmla="*/ 11 w 29"/>
                <a:gd name="T1" fmla="*/ 0 h 123"/>
                <a:gd name="T2" fmla="*/ 239 w 29"/>
                <a:gd name="T3" fmla="*/ 309 h 123"/>
                <a:gd name="T4" fmla="*/ 316 w 29"/>
                <a:gd name="T5" fmla="*/ 787 h 123"/>
                <a:gd name="T6" fmla="*/ 139 w 29"/>
                <a:gd name="T7" fmla="*/ 1212 h 123"/>
                <a:gd name="T8" fmla="*/ 0 w 29"/>
                <a:gd name="T9" fmla="*/ 1731 h 123"/>
                <a:gd name="T10" fmla="*/ 25 w 29"/>
                <a:gd name="T11" fmla="*/ 1434 h 123"/>
                <a:gd name="T12" fmla="*/ 36 w 29"/>
                <a:gd name="T13" fmla="*/ 1224 h 123"/>
                <a:gd name="T14" fmla="*/ 166 w 29"/>
                <a:gd name="T15" fmla="*/ 845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1" y="0"/>
                  </a:moveTo>
                  <a:cubicBezTo>
                    <a:pt x="15" y="0"/>
                    <a:pt x="18" y="11"/>
                    <a:pt x="20" y="22"/>
                  </a:cubicBezTo>
                  <a:cubicBezTo>
                    <a:pt x="23" y="33"/>
                    <a:pt x="26" y="44"/>
                    <a:pt x="27" y="56"/>
                  </a:cubicBezTo>
                  <a:cubicBezTo>
                    <a:pt x="29" y="70"/>
                    <a:pt x="19" y="75"/>
                    <a:pt x="12" y="86"/>
                  </a:cubicBezTo>
                  <a:cubicBezTo>
                    <a:pt x="5" y="98"/>
                    <a:pt x="6" y="112"/>
                    <a:pt x="0" y="123"/>
                  </a:cubicBezTo>
                  <a:cubicBezTo>
                    <a:pt x="0" y="116"/>
                    <a:pt x="2" y="109"/>
                    <a:pt x="2" y="102"/>
                  </a:cubicBezTo>
                  <a:cubicBezTo>
                    <a:pt x="2" y="97"/>
                    <a:pt x="1" y="92"/>
                    <a:pt x="3" y="87"/>
                  </a:cubicBezTo>
                  <a:cubicBezTo>
                    <a:pt x="7" y="75"/>
                    <a:pt x="16" y="73"/>
                    <a:pt x="14" y="60"/>
                  </a:cubicBezTo>
                  <a:cubicBezTo>
                    <a:pt x="10" y="39"/>
                    <a:pt x="17" y="19"/>
                    <a:pt x="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5" name="Freeform 112">
              <a:extLst>
                <a:ext uri="{FF2B5EF4-FFF2-40B4-BE49-F238E27FC236}">
                  <a16:creationId xmlns:a16="http://schemas.microsoft.com/office/drawing/2014/main" id="{A0C5D16C-80B8-4790-B7A1-32CE8E82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1716"/>
              <a:ext cx="36" cy="84"/>
            </a:xfrm>
            <a:custGeom>
              <a:avLst/>
              <a:gdLst>
                <a:gd name="T0" fmla="*/ 11 w 16"/>
                <a:gd name="T1" fmla="*/ 0 h 35"/>
                <a:gd name="T2" fmla="*/ 56 w 16"/>
                <a:gd name="T3" fmla="*/ 235 h 35"/>
                <a:gd name="T4" fmla="*/ 182 w 16"/>
                <a:gd name="T5" fmla="*/ 485 h 35"/>
                <a:gd name="T6" fmla="*/ 126 w 16"/>
                <a:gd name="T7" fmla="*/ 235 h 35"/>
                <a:gd name="T8" fmla="*/ 11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" y="0"/>
                  </a:moveTo>
                  <a:cubicBezTo>
                    <a:pt x="0" y="9"/>
                    <a:pt x="1" y="11"/>
                    <a:pt x="5" y="17"/>
                  </a:cubicBezTo>
                  <a:cubicBezTo>
                    <a:pt x="10" y="23"/>
                    <a:pt x="13" y="29"/>
                    <a:pt x="16" y="35"/>
                  </a:cubicBezTo>
                  <a:cubicBezTo>
                    <a:pt x="13" y="29"/>
                    <a:pt x="14" y="23"/>
                    <a:pt x="11" y="17"/>
                  </a:cubicBezTo>
                  <a:cubicBezTo>
                    <a:pt x="8" y="12"/>
                    <a:pt x="2" y="9"/>
                    <a:pt x="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6" name="Freeform 113">
              <a:extLst>
                <a:ext uri="{FF2B5EF4-FFF2-40B4-BE49-F238E27FC236}">
                  <a16:creationId xmlns:a16="http://schemas.microsoft.com/office/drawing/2014/main" id="{FD907FCC-FF47-4982-9CD1-B1C06C2B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3166"/>
              <a:ext cx="96" cy="167"/>
            </a:xfrm>
            <a:custGeom>
              <a:avLst/>
              <a:gdLst>
                <a:gd name="T0" fmla="*/ 37 w 42"/>
                <a:gd name="T1" fmla="*/ 257 h 69"/>
                <a:gd name="T2" fmla="*/ 345 w 42"/>
                <a:gd name="T3" fmla="*/ 622 h 69"/>
                <a:gd name="T4" fmla="*/ 475 w 42"/>
                <a:gd name="T5" fmla="*/ 978 h 69"/>
                <a:gd name="T6" fmla="*/ 464 w 42"/>
                <a:gd name="T7" fmla="*/ 709 h 69"/>
                <a:gd name="T8" fmla="*/ 491 w 42"/>
                <a:gd name="T9" fmla="*/ 450 h 69"/>
                <a:gd name="T10" fmla="*/ 297 w 42"/>
                <a:gd name="T11" fmla="*/ 0 h 69"/>
                <a:gd name="T12" fmla="*/ 407 w 42"/>
                <a:gd name="T13" fmla="*/ 479 h 69"/>
                <a:gd name="T14" fmla="*/ 178 w 42"/>
                <a:gd name="T15" fmla="*/ 310 h 69"/>
                <a:gd name="T16" fmla="*/ 0 w 42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69">
                  <a:moveTo>
                    <a:pt x="3" y="18"/>
                  </a:moveTo>
                  <a:cubicBezTo>
                    <a:pt x="12" y="18"/>
                    <a:pt x="26" y="37"/>
                    <a:pt x="29" y="44"/>
                  </a:cubicBezTo>
                  <a:cubicBezTo>
                    <a:pt x="31" y="49"/>
                    <a:pt x="34" y="69"/>
                    <a:pt x="40" y="69"/>
                  </a:cubicBezTo>
                  <a:cubicBezTo>
                    <a:pt x="41" y="64"/>
                    <a:pt x="39" y="56"/>
                    <a:pt x="39" y="50"/>
                  </a:cubicBezTo>
                  <a:cubicBezTo>
                    <a:pt x="38" y="44"/>
                    <a:pt x="41" y="38"/>
                    <a:pt x="41" y="32"/>
                  </a:cubicBezTo>
                  <a:cubicBezTo>
                    <a:pt x="42" y="17"/>
                    <a:pt x="34" y="10"/>
                    <a:pt x="25" y="0"/>
                  </a:cubicBezTo>
                  <a:cubicBezTo>
                    <a:pt x="28" y="12"/>
                    <a:pt x="37" y="21"/>
                    <a:pt x="34" y="34"/>
                  </a:cubicBezTo>
                  <a:cubicBezTo>
                    <a:pt x="29" y="35"/>
                    <a:pt x="19" y="24"/>
                    <a:pt x="15" y="22"/>
                  </a:cubicBezTo>
                  <a:cubicBezTo>
                    <a:pt x="9" y="17"/>
                    <a:pt x="6" y="18"/>
                    <a:pt x="0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7" name="Freeform 114">
              <a:extLst>
                <a:ext uri="{FF2B5EF4-FFF2-40B4-BE49-F238E27FC236}">
                  <a16:creationId xmlns:a16="http://schemas.microsoft.com/office/drawing/2014/main" id="{CEF60430-BE27-4BCD-8AE3-C277C4AB2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210"/>
              <a:ext cx="198" cy="142"/>
            </a:xfrm>
            <a:custGeom>
              <a:avLst/>
              <a:gdLst>
                <a:gd name="T0" fmla="*/ 25 w 87"/>
                <a:gd name="T1" fmla="*/ 279 h 59"/>
                <a:gd name="T2" fmla="*/ 57 w 87"/>
                <a:gd name="T3" fmla="*/ 515 h 59"/>
                <a:gd name="T4" fmla="*/ 73 w 87"/>
                <a:gd name="T5" fmla="*/ 765 h 59"/>
                <a:gd name="T6" fmla="*/ 316 w 87"/>
                <a:gd name="T7" fmla="*/ 474 h 59"/>
                <a:gd name="T8" fmla="*/ 601 w 87"/>
                <a:gd name="T9" fmla="*/ 168 h 59"/>
                <a:gd name="T10" fmla="*/ 812 w 87"/>
                <a:gd name="T11" fmla="*/ 128 h 59"/>
                <a:gd name="T12" fmla="*/ 1026 w 87"/>
                <a:gd name="T13" fmla="*/ 41 h 59"/>
                <a:gd name="T14" fmla="*/ 731 w 87"/>
                <a:gd name="T15" fmla="*/ 58 h 59"/>
                <a:gd name="T16" fmla="*/ 435 w 87"/>
                <a:gd name="T17" fmla="*/ 99 h 59"/>
                <a:gd name="T18" fmla="*/ 187 w 87"/>
                <a:gd name="T19" fmla="*/ 436 h 59"/>
                <a:gd name="T20" fmla="*/ 36 w 87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9">
                  <a:moveTo>
                    <a:pt x="2" y="20"/>
                  </a:moveTo>
                  <a:cubicBezTo>
                    <a:pt x="5" y="25"/>
                    <a:pt x="5" y="32"/>
                    <a:pt x="5" y="37"/>
                  </a:cubicBezTo>
                  <a:cubicBezTo>
                    <a:pt x="5" y="41"/>
                    <a:pt x="0" y="53"/>
                    <a:pt x="6" y="55"/>
                  </a:cubicBezTo>
                  <a:cubicBezTo>
                    <a:pt x="15" y="59"/>
                    <a:pt x="24" y="39"/>
                    <a:pt x="27" y="34"/>
                  </a:cubicBezTo>
                  <a:cubicBezTo>
                    <a:pt x="33" y="24"/>
                    <a:pt x="40" y="15"/>
                    <a:pt x="51" y="12"/>
                  </a:cubicBezTo>
                  <a:cubicBezTo>
                    <a:pt x="57" y="10"/>
                    <a:pt x="63" y="10"/>
                    <a:pt x="69" y="9"/>
                  </a:cubicBezTo>
                  <a:cubicBezTo>
                    <a:pt x="76" y="9"/>
                    <a:pt x="80" y="5"/>
                    <a:pt x="87" y="3"/>
                  </a:cubicBezTo>
                  <a:cubicBezTo>
                    <a:pt x="81" y="5"/>
                    <a:pt x="68" y="5"/>
                    <a:pt x="62" y="4"/>
                  </a:cubicBezTo>
                  <a:cubicBezTo>
                    <a:pt x="51" y="2"/>
                    <a:pt x="48" y="0"/>
                    <a:pt x="37" y="7"/>
                  </a:cubicBezTo>
                  <a:cubicBezTo>
                    <a:pt x="29" y="11"/>
                    <a:pt x="23" y="26"/>
                    <a:pt x="16" y="31"/>
                  </a:cubicBezTo>
                  <a:cubicBezTo>
                    <a:pt x="9" y="36"/>
                    <a:pt x="9" y="24"/>
                    <a:pt x="3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8" name="Freeform 115">
              <a:extLst>
                <a:ext uri="{FF2B5EF4-FFF2-40B4-BE49-F238E27FC236}">
                  <a16:creationId xmlns:a16="http://schemas.microsoft.com/office/drawing/2014/main" id="{0082D8DD-1A37-4745-9F33-A3474D5B1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390"/>
              <a:ext cx="102" cy="164"/>
            </a:xfrm>
            <a:custGeom>
              <a:avLst/>
              <a:gdLst>
                <a:gd name="T0" fmla="*/ 25 w 45"/>
                <a:gd name="T1" fmla="*/ 955 h 68"/>
                <a:gd name="T2" fmla="*/ 304 w 45"/>
                <a:gd name="T3" fmla="*/ 704 h 68"/>
                <a:gd name="T4" fmla="*/ 499 w 45"/>
                <a:gd name="T5" fmla="*/ 408 h 68"/>
                <a:gd name="T6" fmla="*/ 186 w 45"/>
                <a:gd name="T7" fmla="*/ 0 h 68"/>
                <a:gd name="T8" fmla="*/ 406 w 45"/>
                <a:gd name="T9" fmla="*/ 437 h 68"/>
                <a:gd name="T10" fmla="*/ 25 w 45"/>
                <a:gd name="T11" fmla="*/ 95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2" y="68"/>
                  </a:moveTo>
                  <a:cubicBezTo>
                    <a:pt x="9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5" y="13"/>
                    <a:pt x="30" y="1"/>
                    <a:pt x="16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3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9" name="Freeform 116">
              <a:extLst>
                <a:ext uri="{FF2B5EF4-FFF2-40B4-BE49-F238E27FC236}">
                  <a16:creationId xmlns:a16="http://schemas.microsoft.com/office/drawing/2014/main" id="{F915A6F8-E08B-4511-B0C3-0D88F379F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411"/>
              <a:ext cx="59" cy="143"/>
            </a:xfrm>
            <a:custGeom>
              <a:avLst/>
              <a:gdLst>
                <a:gd name="T0" fmla="*/ 304 w 26"/>
                <a:gd name="T1" fmla="*/ 0 h 59"/>
                <a:gd name="T2" fmla="*/ 279 w 26"/>
                <a:gd name="T3" fmla="*/ 841 h 59"/>
                <a:gd name="T4" fmla="*/ 304 w 2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5" y="8"/>
                    <a:pt x="0" y="38"/>
                    <a:pt x="24" y="59"/>
                  </a:cubicBezTo>
                  <a:cubicBezTo>
                    <a:pt x="18" y="52"/>
                    <a:pt x="5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0" name="Freeform 117">
              <a:extLst>
                <a:ext uri="{FF2B5EF4-FFF2-40B4-BE49-F238E27FC236}">
                  <a16:creationId xmlns:a16="http://schemas.microsoft.com/office/drawing/2014/main" id="{1D40EC28-9757-4F39-BC1D-BDBBA65BE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234"/>
              <a:ext cx="260" cy="135"/>
            </a:xfrm>
            <a:custGeom>
              <a:avLst/>
              <a:gdLst>
                <a:gd name="T0" fmla="*/ 0 w 115"/>
                <a:gd name="T1" fmla="*/ 774 h 56"/>
                <a:gd name="T2" fmla="*/ 357 w 115"/>
                <a:gd name="T3" fmla="*/ 617 h 56"/>
                <a:gd name="T4" fmla="*/ 726 w 115"/>
                <a:gd name="T5" fmla="*/ 557 h 56"/>
                <a:gd name="T6" fmla="*/ 1329 w 115"/>
                <a:gd name="T7" fmla="*/ 656 h 56"/>
                <a:gd name="T8" fmla="*/ 1237 w 115"/>
                <a:gd name="T9" fmla="*/ 506 h 56"/>
                <a:gd name="T10" fmla="*/ 961 w 115"/>
                <a:gd name="T11" fmla="*/ 0 h 56"/>
                <a:gd name="T12" fmla="*/ 1099 w 115"/>
                <a:gd name="T13" fmla="*/ 350 h 56"/>
                <a:gd name="T14" fmla="*/ 633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0" y="50"/>
                    <a:pt x="31" y="44"/>
                  </a:cubicBezTo>
                  <a:cubicBezTo>
                    <a:pt x="42" y="38"/>
                    <a:pt x="49" y="34"/>
                    <a:pt x="63" y="40"/>
                  </a:cubicBezTo>
                  <a:cubicBezTo>
                    <a:pt x="77" y="45"/>
                    <a:pt x="103" y="56"/>
                    <a:pt x="115" y="47"/>
                  </a:cubicBezTo>
                  <a:cubicBezTo>
                    <a:pt x="110" y="47"/>
                    <a:pt x="108" y="43"/>
                    <a:pt x="107" y="36"/>
                  </a:cubicBezTo>
                  <a:cubicBezTo>
                    <a:pt x="107" y="28"/>
                    <a:pt x="101" y="3"/>
                    <a:pt x="83" y="0"/>
                  </a:cubicBezTo>
                  <a:cubicBezTo>
                    <a:pt x="91" y="6"/>
                    <a:pt x="97" y="16"/>
                    <a:pt x="95" y="25"/>
                  </a:cubicBezTo>
                  <a:cubicBezTo>
                    <a:pt x="94" y="34"/>
                    <a:pt x="76" y="30"/>
                    <a:pt x="55" y="28"/>
                  </a:cubicBezTo>
                  <a:cubicBezTo>
                    <a:pt x="34" y="26"/>
                    <a:pt x="21" y="51"/>
                    <a:pt x="0" y="55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1" name="Freeform 118">
              <a:extLst>
                <a:ext uri="{FF2B5EF4-FFF2-40B4-BE49-F238E27FC236}">
                  <a16:creationId xmlns:a16="http://schemas.microsoft.com/office/drawing/2014/main" id="{36E7E659-D3A7-4B89-AFD8-13B196141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292"/>
              <a:ext cx="127" cy="29"/>
            </a:xfrm>
            <a:custGeom>
              <a:avLst/>
              <a:gdLst>
                <a:gd name="T0" fmla="*/ 0 w 56"/>
                <a:gd name="T1" fmla="*/ 140 h 12"/>
                <a:gd name="T2" fmla="*/ 231 w 56"/>
                <a:gd name="T3" fmla="*/ 0 h 12"/>
                <a:gd name="T4" fmla="*/ 515 w 56"/>
                <a:gd name="T5" fmla="*/ 99 h 12"/>
                <a:gd name="T6" fmla="*/ 386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0" y="0"/>
                  </a:cubicBezTo>
                  <a:cubicBezTo>
                    <a:pt x="28" y="0"/>
                    <a:pt x="32" y="7"/>
                    <a:pt x="44" y="7"/>
                  </a:cubicBezTo>
                  <a:cubicBezTo>
                    <a:pt x="56" y="8"/>
                    <a:pt x="33" y="12"/>
                    <a:pt x="33" y="12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2" name="Freeform 119">
              <a:extLst>
                <a:ext uri="{FF2B5EF4-FFF2-40B4-BE49-F238E27FC236}">
                  <a16:creationId xmlns:a16="http://schemas.microsoft.com/office/drawing/2014/main" id="{12CB955C-147B-499B-AEFC-AD4CDF69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253"/>
              <a:ext cx="95" cy="92"/>
            </a:xfrm>
            <a:custGeom>
              <a:avLst/>
              <a:gdLst>
                <a:gd name="T0" fmla="*/ 247 w 42"/>
                <a:gd name="T1" fmla="*/ 169 h 38"/>
                <a:gd name="T2" fmla="*/ 486 w 42"/>
                <a:gd name="T3" fmla="*/ 0 h 38"/>
                <a:gd name="T4" fmla="*/ 219 w 42"/>
                <a:gd name="T5" fmla="*/ 157 h 38"/>
                <a:gd name="T6" fmla="*/ 0 w 42"/>
                <a:gd name="T7" fmla="*/ 540 h 38"/>
                <a:gd name="T8" fmla="*/ 247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9" y="11"/>
                  </a:cubicBezTo>
                  <a:cubicBezTo>
                    <a:pt x="15" y="18"/>
                    <a:pt x="8" y="33"/>
                    <a:pt x="0" y="38"/>
                  </a:cubicBezTo>
                  <a:cubicBezTo>
                    <a:pt x="7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3" name="Freeform 120">
              <a:extLst>
                <a:ext uri="{FF2B5EF4-FFF2-40B4-BE49-F238E27FC236}">
                  <a16:creationId xmlns:a16="http://schemas.microsoft.com/office/drawing/2014/main" id="{BDE77F64-1E07-42B5-86DF-7BD6FCAE9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3231"/>
              <a:ext cx="38" cy="15"/>
            </a:xfrm>
            <a:custGeom>
              <a:avLst/>
              <a:gdLst>
                <a:gd name="T0" fmla="*/ 0 w 17"/>
                <a:gd name="T1" fmla="*/ 95 h 6"/>
                <a:gd name="T2" fmla="*/ 190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6"/>
                  </a:moveTo>
                  <a:cubicBezTo>
                    <a:pt x="5" y="2"/>
                    <a:pt x="11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4" name="Freeform 121">
              <a:extLst>
                <a:ext uri="{FF2B5EF4-FFF2-40B4-BE49-F238E27FC236}">
                  <a16:creationId xmlns:a16="http://schemas.microsoft.com/office/drawing/2014/main" id="{3DEBA4CD-B54A-44C2-81D1-D84B8B15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076"/>
              <a:ext cx="84" cy="143"/>
            </a:xfrm>
            <a:custGeom>
              <a:avLst/>
              <a:gdLst>
                <a:gd name="T0" fmla="*/ 0 w 37"/>
                <a:gd name="T1" fmla="*/ 841 h 59"/>
                <a:gd name="T2" fmla="*/ 186 w 37"/>
                <a:gd name="T3" fmla="*/ 511 h 59"/>
                <a:gd name="T4" fmla="*/ 434 w 37"/>
                <a:gd name="T5" fmla="*/ 0 h 59"/>
                <a:gd name="T6" fmla="*/ 232 w 37"/>
                <a:gd name="T7" fmla="*/ 511 h 59"/>
                <a:gd name="T8" fmla="*/ 0 w 37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0" y="59"/>
                  </a:moveTo>
                  <a:cubicBezTo>
                    <a:pt x="0" y="51"/>
                    <a:pt x="9" y="42"/>
                    <a:pt x="16" y="36"/>
                  </a:cubicBezTo>
                  <a:cubicBezTo>
                    <a:pt x="24" y="30"/>
                    <a:pt x="34" y="15"/>
                    <a:pt x="37" y="0"/>
                  </a:cubicBezTo>
                  <a:cubicBezTo>
                    <a:pt x="35" y="13"/>
                    <a:pt x="26" y="31"/>
                    <a:pt x="20" y="36"/>
                  </a:cubicBezTo>
                  <a:cubicBezTo>
                    <a:pt x="14" y="41"/>
                    <a:pt x="2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5" name="Freeform 122">
              <a:extLst>
                <a:ext uri="{FF2B5EF4-FFF2-40B4-BE49-F238E27FC236}">
                  <a16:creationId xmlns:a16="http://schemas.microsoft.com/office/drawing/2014/main" id="{0D315055-9B4C-4A52-A19B-B766E80FC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510"/>
              <a:ext cx="48" cy="210"/>
            </a:xfrm>
            <a:custGeom>
              <a:avLst/>
              <a:gdLst>
                <a:gd name="T0" fmla="*/ 0 w 21"/>
                <a:gd name="T1" fmla="*/ 1224 h 87"/>
                <a:gd name="T2" fmla="*/ 158 w 21"/>
                <a:gd name="T3" fmla="*/ 927 h 87"/>
                <a:gd name="T4" fmla="*/ 224 w 21"/>
                <a:gd name="T5" fmla="*/ 618 h 87"/>
                <a:gd name="T6" fmla="*/ 167 w 21"/>
                <a:gd name="T7" fmla="*/ 297 h 87"/>
                <a:gd name="T8" fmla="*/ 73 w 21"/>
                <a:gd name="T9" fmla="*/ 0 h 87"/>
                <a:gd name="T10" fmla="*/ 121 w 21"/>
                <a:gd name="T11" fmla="*/ 280 h 87"/>
                <a:gd name="T12" fmla="*/ 142 w 21"/>
                <a:gd name="T13" fmla="*/ 565 h 87"/>
                <a:gd name="T14" fmla="*/ 142 w 21"/>
                <a:gd name="T15" fmla="*/ 845 h 87"/>
                <a:gd name="T16" fmla="*/ 0 w 21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0" y="87"/>
                  </a:moveTo>
                  <a:cubicBezTo>
                    <a:pt x="0" y="79"/>
                    <a:pt x="8" y="72"/>
                    <a:pt x="13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2" y="12"/>
                    <a:pt x="12" y="7"/>
                    <a:pt x="6" y="0"/>
                  </a:cubicBezTo>
                  <a:cubicBezTo>
                    <a:pt x="11" y="4"/>
                    <a:pt x="10" y="14"/>
                    <a:pt x="10" y="20"/>
                  </a:cubicBezTo>
                  <a:cubicBezTo>
                    <a:pt x="10" y="27"/>
                    <a:pt x="11" y="33"/>
                    <a:pt x="12" y="40"/>
                  </a:cubicBezTo>
                  <a:cubicBezTo>
                    <a:pt x="15" y="47"/>
                    <a:pt x="15" y="53"/>
                    <a:pt x="12" y="60"/>
                  </a:cubicBezTo>
                  <a:cubicBezTo>
                    <a:pt x="8" y="70"/>
                    <a:pt x="0" y="76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6" name="Freeform 123">
              <a:extLst>
                <a:ext uri="{FF2B5EF4-FFF2-40B4-BE49-F238E27FC236}">
                  <a16:creationId xmlns:a16="http://schemas.microsoft.com/office/drawing/2014/main" id="{BA0ECFDC-1FEB-46FF-BA2B-3FE1D5DE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474"/>
              <a:ext cx="91" cy="155"/>
            </a:xfrm>
            <a:custGeom>
              <a:avLst/>
              <a:gdLst>
                <a:gd name="T0" fmla="*/ 0 w 40"/>
                <a:gd name="T1" fmla="*/ 0 h 64"/>
                <a:gd name="T2" fmla="*/ 414 w 40"/>
                <a:gd name="T3" fmla="*/ 358 h 64"/>
                <a:gd name="T4" fmla="*/ 471 w 40"/>
                <a:gd name="T5" fmla="*/ 380 h 64"/>
                <a:gd name="T6" fmla="*/ 369 w 40"/>
                <a:gd name="T7" fmla="*/ 511 h 64"/>
                <a:gd name="T8" fmla="*/ 223 w 40"/>
                <a:gd name="T9" fmla="*/ 698 h 64"/>
                <a:gd name="T10" fmla="*/ 118 w 40"/>
                <a:gd name="T11" fmla="*/ 908 h 64"/>
                <a:gd name="T12" fmla="*/ 175 w 40"/>
                <a:gd name="T13" fmla="*/ 710 h 64"/>
                <a:gd name="T14" fmla="*/ 296 w 40"/>
                <a:gd name="T15" fmla="*/ 499 h 64"/>
                <a:gd name="T16" fmla="*/ 239 w 40"/>
                <a:gd name="T17" fmla="*/ 339 h 64"/>
                <a:gd name="T18" fmla="*/ 0 w 40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64">
                  <a:moveTo>
                    <a:pt x="0" y="0"/>
                  </a:moveTo>
                  <a:cubicBezTo>
                    <a:pt x="4" y="6"/>
                    <a:pt x="19" y="26"/>
                    <a:pt x="35" y="25"/>
                  </a:cubicBezTo>
                  <a:cubicBezTo>
                    <a:pt x="38" y="25"/>
                    <a:pt x="40" y="25"/>
                    <a:pt x="40" y="27"/>
                  </a:cubicBezTo>
                  <a:cubicBezTo>
                    <a:pt x="39" y="29"/>
                    <a:pt x="36" y="33"/>
                    <a:pt x="31" y="36"/>
                  </a:cubicBezTo>
                  <a:cubicBezTo>
                    <a:pt x="27" y="40"/>
                    <a:pt x="22" y="42"/>
                    <a:pt x="19" y="49"/>
                  </a:cubicBezTo>
                  <a:cubicBezTo>
                    <a:pt x="16" y="56"/>
                    <a:pt x="13" y="61"/>
                    <a:pt x="10" y="64"/>
                  </a:cubicBezTo>
                  <a:cubicBezTo>
                    <a:pt x="14" y="59"/>
                    <a:pt x="14" y="56"/>
                    <a:pt x="15" y="50"/>
                  </a:cubicBezTo>
                  <a:cubicBezTo>
                    <a:pt x="17" y="45"/>
                    <a:pt x="20" y="39"/>
                    <a:pt x="25" y="35"/>
                  </a:cubicBezTo>
                  <a:cubicBezTo>
                    <a:pt x="30" y="32"/>
                    <a:pt x="26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7" name="Freeform 124">
              <a:extLst>
                <a:ext uri="{FF2B5EF4-FFF2-40B4-BE49-F238E27FC236}">
                  <a16:creationId xmlns:a16="http://schemas.microsoft.com/office/drawing/2014/main" id="{F7157856-0D26-4D81-A739-372D6C350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517"/>
              <a:ext cx="84" cy="61"/>
            </a:xfrm>
            <a:custGeom>
              <a:avLst/>
              <a:gdLst>
                <a:gd name="T0" fmla="*/ 377 w 37"/>
                <a:gd name="T1" fmla="*/ 12 h 25"/>
                <a:gd name="T2" fmla="*/ 102 w 37"/>
                <a:gd name="T3" fmla="*/ 144 h 25"/>
                <a:gd name="T4" fmla="*/ 25 w 37"/>
                <a:gd name="T5" fmla="*/ 261 h 25"/>
                <a:gd name="T6" fmla="*/ 82 w 37"/>
                <a:gd name="T7" fmla="*/ 293 h 25"/>
                <a:gd name="T8" fmla="*/ 175 w 37"/>
                <a:gd name="T9" fmla="*/ 364 h 25"/>
                <a:gd name="T10" fmla="*/ 118 w 37"/>
                <a:gd name="T11" fmla="*/ 293 h 25"/>
                <a:gd name="T12" fmla="*/ 175 w 37"/>
                <a:gd name="T13" fmla="*/ 190 h 25"/>
                <a:gd name="T14" fmla="*/ 313 w 37"/>
                <a:gd name="T15" fmla="*/ 100 h 25"/>
                <a:gd name="T16" fmla="*/ 434 w 37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5">
                  <a:moveTo>
                    <a:pt x="32" y="1"/>
                  </a:moveTo>
                  <a:cubicBezTo>
                    <a:pt x="24" y="1"/>
                    <a:pt x="15" y="6"/>
                    <a:pt x="9" y="10"/>
                  </a:cubicBezTo>
                  <a:cubicBezTo>
                    <a:pt x="7" y="11"/>
                    <a:pt x="0" y="15"/>
                    <a:pt x="2" y="18"/>
                  </a:cubicBezTo>
                  <a:cubicBezTo>
                    <a:pt x="2" y="20"/>
                    <a:pt x="6" y="20"/>
                    <a:pt x="7" y="20"/>
                  </a:cubicBezTo>
                  <a:cubicBezTo>
                    <a:pt x="10" y="21"/>
                    <a:pt x="12" y="23"/>
                    <a:pt x="15" y="25"/>
                  </a:cubicBezTo>
                  <a:cubicBezTo>
                    <a:pt x="13" y="23"/>
                    <a:pt x="10" y="22"/>
                    <a:pt x="10" y="20"/>
                  </a:cubicBezTo>
                  <a:cubicBezTo>
                    <a:pt x="9" y="16"/>
                    <a:pt x="13" y="14"/>
                    <a:pt x="15" y="13"/>
                  </a:cubicBezTo>
                  <a:cubicBezTo>
                    <a:pt x="19" y="11"/>
                    <a:pt x="23" y="9"/>
                    <a:pt x="27" y="7"/>
                  </a:cubicBezTo>
                  <a:cubicBezTo>
                    <a:pt x="30" y="6"/>
                    <a:pt x="35" y="4"/>
                    <a:pt x="37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8" name="Freeform 125">
              <a:extLst>
                <a:ext uri="{FF2B5EF4-FFF2-40B4-BE49-F238E27FC236}">
                  <a16:creationId xmlns:a16="http://schemas.microsoft.com/office/drawing/2014/main" id="{89174A6E-400D-40B0-9F1E-753DD9E3E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539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86 w 34"/>
                <a:gd name="T3" fmla="*/ 289 h 42"/>
                <a:gd name="T4" fmla="*/ 394 w 34"/>
                <a:gd name="T5" fmla="*/ 0 h 42"/>
                <a:gd name="T6" fmla="*/ 324 w 34"/>
                <a:gd name="T7" fmla="*/ 160 h 42"/>
                <a:gd name="T8" fmla="*/ 220 w 34"/>
                <a:gd name="T9" fmla="*/ 289 h 42"/>
                <a:gd name="T10" fmla="*/ 36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8" y="36"/>
                    <a:pt x="10" y="27"/>
                    <a:pt x="16" y="20"/>
                  </a:cubicBezTo>
                  <a:cubicBezTo>
                    <a:pt x="21" y="13"/>
                    <a:pt x="32" y="9"/>
                    <a:pt x="34" y="0"/>
                  </a:cubicBezTo>
                  <a:cubicBezTo>
                    <a:pt x="33" y="3"/>
                    <a:pt x="31" y="8"/>
                    <a:pt x="28" y="11"/>
                  </a:cubicBezTo>
                  <a:cubicBezTo>
                    <a:pt x="26" y="15"/>
                    <a:pt x="22" y="17"/>
                    <a:pt x="19" y="20"/>
                  </a:cubicBezTo>
                  <a:cubicBezTo>
                    <a:pt x="12" y="25"/>
                    <a:pt x="11" y="35"/>
                    <a:pt x="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9" name="Freeform 126">
              <a:extLst>
                <a:ext uri="{FF2B5EF4-FFF2-40B4-BE49-F238E27FC236}">
                  <a16:creationId xmlns:a16="http://schemas.microsoft.com/office/drawing/2014/main" id="{FEC84C77-CBBD-4C8D-B7B6-61BA7903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672"/>
              <a:ext cx="24" cy="39"/>
            </a:xfrm>
            <a:custGeom>
              <a:avLst/>
              <a:gdLst>
                <a:gd name="T0" fmla="*/ 0 w 11"/>
                <a:gd name="T1" fmla="*/ 232 h 16"/>
                <a:gd name="T2" fmla="*/ 113 w 11"/>
                <a:gd name="T3" fmla="*/ 0 h 16"/>
                <a:gd name="T4" fmla="*/ 72 w 11"/>
                <a:gd name="T5" fmla="*/ 132 h 16"/>
                <a:gd name="T6" fmla="*/ 9 w 11"/>
                <a:gd name="T7" fmla="*/ 21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0" y="7"/>
                    <a:pt x="10" y="8"/>
                    <a:pt x="11" y="0"/>
                  </a:cubicBezTo>
                  <a:cubicBezTo>
                    <a:pt x="10" y="3"/>
                    <a:pt x="10" y="7"/>
                    <a:pt x="7" y="9"/>
                  </a:cubicBezTo>
                  <a:cubicBezTo>
                    <a:pt x="5" y="11"/>
                    <a:pt x="1" y="12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0" name="Freeform 127">
              <a:extLst>
                <a:ext uri="{FF2B5EF4-FFF2-40B4-BE49-F238E27FC236}">
                  <a16:creationId xmlns:a16="http://schemas.microsoft.com/office/drawing/2014/main" id="{87A99024-7CF2-439A-ADF7-B10ADF39A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1581"/>
              <a:ext cx="53" cy="77"/>
            </a:xfrm>
            <a:custGeom>
              <a:avLst/>
              <a:gdLst>
                <a:gd name="T0" fmla="*/ 0 w 23"/>
                <a:gd name="T1" fmla="*/ 0 h 32"/>
                <a:gd name="T2" fmla="*/ 281 w 23"/>
                <a:gd name="T3" fmla="*/ 445 h 32"/>
                <a:gd name="T4" fmla="*/ 0 w 23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cubicBezTo>
                    <a:pt x="6" y="4"/>
                    <a:pt x="20" y="15"/>
                    <a:pt x="23" y="32"/>
                  </a:cubicBezTo>
                  <a:cubicBezTo>
                    <a:pt x="21" y="16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1" name="Freeform 128">
              <a:extLst>
                <a:ext uri="{FF2B5EF4-FFF2-40B4-BE49-F238E27FC236}">
                  <a16:creationId xmlns:a16="http://schemas.microsoft.com/office/drawing/2014/main" id="{9869E60C-6050-48F7-AED9-178A35E42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967"/>
              <a:ext cx="85" cy="689"/>
            </a:xfrm>
            <a:custGeom>
              <a:avLst/>
              <a:gdLst>
                <a:gd name="T0" fmla="*/ 0 w 37"/>
                <a:gd name="T1" fmla="*/ 4028 h 285"/>
                <a:gd name="T2" fmla="*/ 448 w 37"/>
                <a:gd name="T3" fmla="*/ 0 h 285"/>
                <a:gd name="T4" fmla="*/ 0 w 37"/>
                <a:gd name="T5" fmla="*/ 4028 h 2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85">
                  <a:moveTo>
                    <a:pt x="0" y="285"/>
                  </a:moveTo>
                  <a:cubicBezTo>
                    <a:pt x="10" y="218"/>
                    <a:pt x="33" y="15"/>
                    <a:pt x="37" y="0"/>
                  </a:cubicBezTo>
                  <a:cubicBezTo>
                    <a:pt x="37" y="26"/>
                    <a:pt x="17" y="230"/>
                    <a:pt x="0" y="2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2" name="Freeform 129">
              <a:extLst>
                <a:ext uri="{FF2B5EF4-FFF2-40B4-BE49-F238E27FC236}">
                  <a16:creationId xmlns:a16="http://schemas.microsoft.com/office/drawing/2014/main" id="{B25644A8-6E7B-417D-B4DC-FE855139D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3091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81 w 78"/>
                <a:gd name="T7" fmla="*/ 536 h 58"/>
                <a:gd name="T8" fmla="*/ 912 w 78"/>
                <a:gd name="T9" fmla="*/ 775 h 58"/>
                <a:gd name="T10" fmla="*/ 524 w 78"/>
                <a:gd name="T11" fmla="*/ 775 h 58"/>
                <a:gd name="T12" fmla="*/ 293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1" y="29"/>
                    <a:pt x="38" y="0"/>
                    <a:pt x="47" y="10"/>
                  </a:cubicBezTo>
                  <a:cubicBezTo>
                    <a:pt x="53" y="16"/>
                    <a:pt x="52" y="31"/>
                    <a:pt x="58" y="38"/>
                  </a:cubicBezTo>
                  <a:cubicBezTo>
                    <a:pt x="62" y="44"/>
                    <a:pt x="76" y="48"/>
                    <a:pt x="78" y="55"/>
                  </a:cubicBezTo>
                  <a:cubicBezTo>
                    <a:pt x="69" y="47"/>
                    <a:pt x="55" y="52"/>
                    <a:pt x="45" y="55"/>
                  </a:cubicBezTo>
                  <a:cubicBezTo>
                    <a:pt x="38" y="58"/>
                    <a:pt x="31" y="58"/>
                    <a:pt x="25" y="5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3" name="Freeform 130">
              <a:extLst>
                <a:ext uri="{FF2B5EF4-FFF2-40B4-BE49-F238E27FC236}">
                  <a16:creationId xmlns:a16="http://schemas.microsoft.com/office/drawing/2014/main" id="{B27EF80F-4B41-4953-AA99-7BC41A773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3285"/>
              <a:ext cx="67" cy="65"/>
            </a:xfrm>
            <a:custGeom>
              <a:avLst/>
              <a:gdLst>
                <a:gd name="T0" fmla="*/ 56 w 30"/>
                <a:gd name="T1" fmla="*/ 197 h 27"/>
                <a:gd name="T2" fmla="*/ 56 w 30"/>
                <a:gd name="T3" fmla="*/ 366 h 27"/>
                <a:gd name="T4" fmla="*/ 179 w 30"/>
                <a:gd name="T5" fmla="*/ 296 h 27"/>
                <a:gd name="T6" fmla="*/ 335 w 30"/>
                <a:gd name="T7" fmla="*/ 0 h 27"/>
                <a:gd name="T8" fmla="*/ 255 w 30"/>
                <a:gd name="T9" fmla="*/ 99 h 27"/>
                <a:gd name="T10" fmla="*/ 190 w 30"/>
                <a:gd name="T11" fmla="*/ 209 h 27"/>
                <a:gd name="T12" fmla="*/ 145 w 30"/>
                <a:gd name="T13" fmla="*/ 250 h 27"/>
                <a:gd name="T14" fmla="*/ 109 w 30"/>
                <a:gd name="T15" fmla="*/ 308 h 27"/>
                <a:gd name="T16" fmla="*/ 56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5" y="14"/>
                  </a:moveTo>
                  <a:cubicBezTo>
                    <a:pt x="3" y="17"/>
                    <a:pt x="1" y="24"/>
                    <a:pt x="5" y="26"/>
                  </a:cubicBezTo>
                  <a:cubicBezTo>
                    <a:pt x="9" y="27"/>
                    <a:pt x="14" y="23"/>
                    <a:pt x="16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20" y="13"/>
                    <a:pt x="17" y="15"/>
                  </a:cubicBezTo>
                  <a:cubicBezTo>
                    <a:pt x="16" y="16"/>
                    <a:pt x="14" y="17"/>
                    <a:pt x="13" y="18"/>
                  </a:cubicBezTo>
                  <a:cubicBezTo>
                    <a:pt x="13" y="18"/>
                    <a:pt x="10" y="22"/>
                    <a:pt x="10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4" name="Freeform 131">
              <a:extLst>
                <a:ext uri="{FF2B5EF4-FFF2-40B4-BE49-F238E27FC236}">
                  <a16:creationId xmlns:a16="http://schemas.microsoft.com/office/drawing/2014/main" id="{D80F912B-F857-4451-A168-F59CE767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3210"/>
              <a:ext cx="23" cy="125"/>
            </a:xfrm>
            <a:custGeom>
              <a:avLst/>
              <a:gdLst>
                <a:gd name="T0" fmla="*/ 48 w 10"/>
                <a:gd name="T1" fmla="*/ 712 h 52"/>
                <a:gd name="T2" fmla="*/ 64 w 10"/>
                <a:gd name="T3" fmla="*/ 721 h 52"/>
                <a:gd name="T4" fmla="*/ 74 w 10"/>
                <a:gd name="T5" fmla="*/ 543 h 52"/>
                <a:gd name="T6" fmla="*/ 74 w 10"/>
                <a:gd name="T7" fmla="*/ 375 h 52"/>
                <a:gd name="T8" fmla="*/ 64 w 10"/>
                <a:gd name="T9" fmla="*/ 0 h 52"/>
                <a:gd name="T10" fmla="*/ 74 w 10"/>
                <a:gd name="T11" fmla="*/ 197 h 52"/>
                <a:gd name="T12" fmla="*/ 64 w 10"/>
                <a:gd name="T13" fmla="*/ 288 h 52"/>
                <a:gd name="T14" fmla="*/ 48 w 10"/>
                <a:gd name="T15" fmla="*/ 334 h 52"/>
                <a:gd name="T16" fmla="*/ 12 w 10"/>
                <a:gd name="T17" fmla="*/ 363 h 52"/>
                <a:gd name="T18" fmla="*/ 28 w 10"/>
                <a:gd name="T19" fmla="*/ 445 h 52"/>
                <a:gd name="T20" fmla="*/ 28 w 10"/>
                <a:gd name="T21" fmla="*/ 543 h 52"/>
                <a:gd name="T22" fmla="*/ 48 w 10"/>
                <a:gd name="T23" fmla="*/ 625 h 52"/>
                <a:gd name="T24" fmla="*/ 48 w 10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" h="52">
                  <a:moveTo>
                    <a:pt x="4" y="51"/>
                  </a:moveTo>
                  <a:cubicBezTo>
                    <a:pt x="4" y="51"/>
                    <a:pt x="5" y="51"/>
                    <a:pt x="5" y="52"/>
                  </a:cubicBezTo>
                  <a:cubicBezTo>
                    <a:pt x="8" y="49"/>
                    <a:pt x="6" y="42"/>
                    <a:pt x="6" y="39"/>
                  </a:cubicBezTo>
                  <a:cubicBezTo>
                    <a:pt x="5" y="35"/>
                    <a:pt x="5" y="32"/>
                    <a:pt x="6" y="27"/>
                  </a:cubicBezTo>
                  <a:cubicBezTo>
                    <a:pt x="8" y="19"/>
                    <a:pt x="10" y="8"/>
                    <a:pt x="5" y="0"/>
                  </a:cubicBezTo>
                  <a:cubicBezTo>
                    <a:pt x="6" y="4"/>
                    <a:pt x="6" y="9"/>
                    <a:pt x="6" y="14"/>
                  </a:cubicBezTo>
                  <a:cubicBezTo>
                    <a:pt x="6" y="16"/>
                    <a:pt x="6" y="19"/>
                    <a:pt x="5" y="21"/>
                  </a:cubicBezTo>
                  <a:cubicBezTo>
                    <a:pt x="4" y="22"/>
                    <a:pt x="4" y="24"/>
                    <a:pt x="4" y="24"/>
                  </a:cubicBezTo>
                  <a:cubicBezTo>
                    <a:pt x="3" y="25"/>
                    <a:pt x="1" y="26"/>
                    <a:pt x="1" y="26"/>
                  </a:cubicBezTo>
                  <a:cubicBezTo>
                    <a:pt x="0" y="28"/>
                    <a:pt x="2" y="30"/>
                    <a:pt x="2" y="32"/>
                  </a:cubicBezTo>
                  <a:cubicBezTo>
                    <a:pt x="2" y="34"/>
                    <a:pt x="1" y="37"/>
                    <a:pt x="2" y="39"/>
                  </a:cubicBezTo>
                  <a:cubicBezTo>
                    <a:pt x="2" y="41"/>
                    <a:pt x="4" y="42"/>
                    <a:pt x="4" y="45"/>
                  </a:cubicBezTo>
                  <a:cubicBezTo>
                    <a:pt x="4" y="46"/>
                    <a:pt x="4" y="48"/>
                    <a:pt x="4" y="5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5" name="Freeform 132">
              <a:extLst>
                <a:ext uri="{FF2B5EF4-FFF2-40B4-BE49-F238E27FC236}">
                  <a16:creationId xmlns:a16="http://schemas.microsoft.com/office/drawing/2014/main" id="{3AA6B451-75A1-44D4-8894-28FCCAC9D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093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63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23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3" y="47"/>
                    <a:pt x="9" y="45"/>
                    <a:pt x="14" y="42"/>
                  </a:cubicBezTo>
                  <a:cubicBezTo>
                    <a:pt x="18" y="39"/>
                    <a:pt x="21" y="35"/>
                    <a:pt x="24" y="31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8" y="13"/>
                    <a:pt x="33" y="20"/>
                    <a:pt x="31" y="24"/>
                  </a:cubicBezTo>
                  <a:cubicBezTo>
                    <a:pt x="30" y="26"/>
                    <a:pt x="29" y="28"/>
                    <a:pt x="28" y="30"/>
                  </a:cubicBezTo>
                  <a:cubicBezTo>
                    <a:pt x="24" y="35"/>
                    <a:pt x="21" y="38"/>
                    <a:pt x="15" y="4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6" name="Freeform 133">
              <a:extLst>
                <a:ext uri="{FF2B5EF4-FFF2-40B4-BE49-F238E27FC236}">
                  <a16:creationId xmlns:a16="http://schemas.microsoft.com/office/drawing/2014/main" id="{6992DA21-F68F-4ABE-80F0-37A43A244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113"/>
              <a:ext cx="65" cy="99"/>
            </a:xfrm>
            <a:custGeom>
              <a:avLst/>
              <a:gdLst>
                <a:gd name="T0" fmla="*/ 101 w 29"/>
                <a:gd name="T1" fmla="*/ 280 h 41"/>
                <a:gd name="T2" fmla="*/ 327 w 29"/>
                <a:gd name="T3" fmla="*/ 577 h 41"/>
                <a:gd name="T4" fmla="*/ 90 w 29"/>
                <a:gd name="T5" fmla="*/ 297 h 41"/>
                <a:gd name="T6" fmla="*/ 0 w 29"/>
                <a:gd name="T7" fmla="*/ 0 h 41"/>
                <a:gd name="T8" fmla="*/ 101 w 29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9" y="20"/>
                  </a:moveTo>
                  <a:cubicBezTo>
                    <a:pt x="13" y="29"/>
                    <a:pt x="24" y="37"/>
                    <a:pt x="29" y="41"/>
                  </a:cubicBezTo>
                  <a:cubicBezTo>
                    <a:pt x="17" y="34"/>
                    <a:pt x="11" y="29"/>
                    <a:pt x="8" y="21"/>
                  </a:cubicBezTo>
                  <a:cubicBezTo>
                    <a:pt x="4" y="13"/>
                    <a:pt x="5" y="4"/>
                    <a:pt x="0" y="0"/>
                  </a:cubicBezTo>
                  <a:cubicBezTo>
                    <a:pt x="4" y="3"/>
                    <a:pt x="6" y="10"/>
                    <a:pt x="9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7" name="Freeform 134">
              <a:extLst>
                <a:ext uri="{FF2B5EF4-FFF2-40B4-BE49-F238E27FC236}">
                  <a16:creationId xmlns:a16="http://schemas.microsoft.com/office/drawing/2014/main" id="{37836993-3BC5-44DF-9C86-85E283386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491"/>
              <a:ext cx="27" cy="32"/>
            </a:xfrm>
            <a:custGeom>
              <a:avLst/>
              <a:gdLst>
                <a:gd name="T0" fmla="*/ 56 w 12"/>
                <a:gd name="T1" fmla="*/ 62 h 13"/>
                <a:gd name="T2" fmla="*/ 11 w 12"/>
                <a:gd name="T3" fmla="*/ 194 h 13"/>
                <a:gd name="T4" fmla="*/ 72 w 12"/>
                <a:gd name="T5" fmla="*/ 133 h 13"/>
                <a:gd name="T6" fmla="*/ 81 w 12"/>
                <a:gd name="T7" fmla="*/ 91 h 13"/>
                <a:gd name="T8" fmla="*/ 101 w 12"/>
                <a:gd name="T9" fmla="*/ 74 h 13"/>
                <a:gd name="T10" fmla="*/ 137 w 12"/>
                <a:gd name="T11" fmla="*/ 12 h 13"/>
                <a:gd name="T12" fmla="*/ 72 w 12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3" y="6"/>
                    <a:pt x="0" y="10"/>
                    <a:pt x="1" y="13"/>
                  </a:cubicBezTo>
                  <a:cubicBezTo>
                    <a:pt x="3" y="13"/>
                    <a:pt x="6" y="10"/>
                    <a:pt x="6" y="9"/>
                  </a:cubicBezTo>
                  <a:cubicBezTo>
                    <a:pt x="7" y="8"/>
                    <a:pt x="6" y="7"/>
                    <a:pt x="7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1" y="4"/>
                    <a:pt x="11" y="3"/>
                    <a:pt x="12" y="1"/>
                  </a:cubicBezTo>
                  <a:cubicBezTo>
                    <a:pt x="10" y="0"/>
                    <a:pt x="7" y="3"/>
                    <a:pt x="6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8" name="Freeform 135">
              <a:extLst>
                <a:ext uri="{FF2B5EF4-FFF2-40B4-BE49-F238E27FC236}">
                  <a16:creationId xmlns:a16="http://schemas.microsoft.com/office/drawing/2014/main" id="{9F13D910-8BB3-4C57-9202-62AD55499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554"/>
              <a:ext cx="71" cy="253"/>
            </a:xfrm>
            <a:custGeom>
              <a:avLst/>
              <a:gdLst>
                <a:gd name="T0" fmla="*/ 85 w 31"/>
                <a:gd name="T1" fmla="*/ 1470 h 105"/>
                <a:gd name="T2" fmla="*/ 85 w 31"/>
                <a:gd name="T3" fmla="*/ 1079 h 105"/>
                <a:gd name="T4" fmla="*/ 11 w 31"/>
                <a:gd name="T5" fmla="*/ 894 h 105"/>
                <a:gd name="T6" fmla="*/ 73 w 31"/>
                <a:gd name="T7" fmla="*/ 684 h 105"/>
                <a:gd name="T8" fmla="*/ 252 w 31"/>
                <a:gd name="T9" fmla="*/ 349 h 105"/>
                <a:gd name="T10" fmla="*/ 325 w 31"/>
                <a:gd name="T11" fmla="*/ 0 h 105"/>
                <a:gd name="T12" fmla="*/ 346 w 31"/>
                <a:gd name="T13" fmla="*/ 337 h 105"/>
                <a:gd name="T14" fmla="*/ 346 w 31"/>
                <a:gd name="T15" fmla="*/ 605 h 105"/>
                <a:gd name="T16" fmla="*/ 231 w 31"/>
                <a:gd name="T17" fmla="*/ 923 h 105"/>
                <a:gd name="T18" fmla="*/ 142 w 31"/>
                <a:gd name="T19" fmla="*/ 1313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05">
                  <a:moveTo>
                    <a:pt x="7" y="105"/>
                  </a:moveTo>
                  <a:cubicBezTo>
                    <a:pt x="9" y="97"/>
                    <a:pt x="9" y="86"/>
                    <a:pt x="7" y="77"/>
                  </a:cubicBezTo>
                  <a:cubicBezTo>
                    <a:pt x="6" y="73"/>
                    <a:pt x="1" y="68"/>
                    <a:pt x="1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0" y="40"/>
                    <a:pt x="18" y="35"/>
                    <a:pt x="21" y="25"/>
                  </a:cubicBezTo>
                  <a:cubicBezTo>
                    <a:pt x="24" y="17"/>
                    <a:pt x="28" y="8"/>
                    <a:pt x="27" y="0"/>
                  </a:cubicBezTo>
                  <a:cubicBezTo>
                    <a:pt x="31" y="6"/>
                    <a:pt x="28" y="17"/>
                    <a:pt x="29" y="24"/>
                  </a:cubicBezTo>
                  <a:cubicBezTo>
                    <a:pt x="30" y="30"/>
                    <a:pt x="31" y="37"/>
                    <a:pt x="29" y="43"/>
                  </a:cubicBezTo>
                  <a:cubicBezTo>
                    <a:pt x="25" y="51"/>
                    <a:pt x="21" y="57"/>
                    <a:pt x="19" y="66"/>
                  </a:cubicBezTo>
                  <a:cubicBezTo>
                    <a:pt x="17" y="75"/>
                    <a:pt x="13" y="84"/>
                    <a:pt x="12" y="9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9" name="Freeform 136">
              <a:extLst>
                <a:ext uri="{FF2B5EF4-FFF2-40B4-BE49-F238E27FC236}">
                  <a16:creationId xmlns:a16="http://schemas.microsoft.com/office/drawing/2014/main" id="{A926C5E1-F9EC-4D50-AC91-89F6B06B4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537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58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0" name="Freeform 137">
              <a:extLst>
                <a:ext uri="{FF2B5EF4-FFF2-40B4-BE49-F238E27FC236}">
                  <a16:creationId xmlns:a16="http://schemas.microsoft.com/office/drawing/2014/main" id="{BB0EDCBA-A8EB-421D-BDCC-0EE8BF6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629"/>
              <a:ext cx="4" cy="4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1" name="Freeform 138">
              <a:extLst>
                <a:ext uri="{FF2B5EF4-FFF2-40B4-BE49-F238E27FC236}">
                  <a16:creationId xmlns:a16="http://schemas.microsoft.com/office/drawing/2014/main" id="{E0E656EC-6DA8-47EA-AF5E-70268D149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144"/>
              <a:ext cx="73" cy="678"/>
            </a:xfrm>
            <a:custGeom>
              <a:avLst/>
              <a:gdLst>
                <a:gd name="T0" fmla="*/ 381 w 32"/>
                <a:gd name="T1" fmla="*/ 0 h 281"/>
                <a:gd name="T2" fmla="*/ 37 w 32"/>
                <a:gd name="T3" fmla="*/ 3429 h 281"/>
                <a:gd name="T4" fmla="*/ 381 w 32"/>
                <a:gd name="T5" fmla="*/ 0 h 2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81">
                  <a:moveTo>
                    <a:pt x="32" y="0"/>
                  </a:moveTo>
                  <a:cubicBezTo>
                    <a:pt x="29" y="24"/>
                    <a:pt x="12" y="145"/>
                    <a:pt x="3" y="244"/>
                  </a:cubicBezTo>
                  <a:cubicBezTo>
                    <a:pt x="0" y="281"/>
                    <a:pt x="13" y="89"/>
                    <a:pt x="32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2" name="Freeform 139">
              <a:extLst>
                <a:ext uri="{FF2B5EF4-FFF2-40B4-BE49-F238E27FC236}">
                  <a16:creationId xmlns:a16="http://schemas.microsoft.com/office/drawing/2014/main" id="{DE33BCBB-C048-4EDD-9ECF-B6DEC91A4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644"/>
              <a:ext cx="77" cy="109"/>
            </a:xfrm>
            <a:custGeom>
              <a:avLst/>
              <a:gdLst>
                <a:gd name="T0" fmla="*/ 385 w 34"/>
                <a:gd name="T1" fmla="*/ 358 h 45"/>
                <a:gd name="T2" fmla="*/ 292 w 34"/>
                <a:gd name="T3" fmla="*/ 300 h 45"/>
                <a:gd name="T4" fmla="*/ 256 w 34"/>
                <a:gd name="T5" fmla="*/ 211 h 45"/>
                <a:gd name="T6" fmla="*/ 149 w 34"/>
                <a:gd name="T7" fmla="*/ 182 h 45"/>
                <a:gd name="T8" fmla="*/ 138 w 34"/>
                <a:gd name="T9" fmla="*/ 70 h 45"/>
                <a:gd name="T10" fmla="*/ 57 w 34"/>
                <a:gd name="T11" fmla="*/ 12 h 45"/>
                <a:gd name="T12" fmla="*/ 45 w 34"/>
                <a:gd name="T13" fmla="*/ 0 h 45"/>
                <a:gd name="T14" fmla="*/ 0 w 34"/>
                <a:gd name="T15" fmla="*/ 598 h 45"/>
                <a:gd name="T16" fmla="*/ 11 w 34"/>
                <a:gd name="T17" fmla="*/ 627 h 45"/>
                <a:gd name="T18" fmla="*/ 93 w 34"/>
                <a:gd name="T19" fmla="*/ 569 h 45"/>
                <a:gd name="T20" fmla="*/ 163 w 34"/>
                <a:gd name="T21" fmla="*/ 552 h 45"/>
                <a:gd name="T22" fmla="*/ 211 w 34"/>
                <a:gd name="T23" fmla="*/ 569 h 45"/>
                <a:gd name="T24" fmla="*/ 276 w 34"/>
                <a:gd name="T25" fmla="*/ 470 h 45"/>
                <a:gd name="T26" fmla="*/ 313 w 34"/>
                <a:gd name="T27" fmla="*/ 482 h 45"/>
                <a:gd name="T28" fmla="*/ 360 w 34"/>
                <a:gd name="T29" fmla="*/ 412 h 45"/>
                <a:gd name="T30" fmla="*/ 394 w 34"/>
                <a:gd name="T31" fmla="*/ 371 h 45"/>
                <a:gd name="T32" fmla="*/ 385 w 34"/>
                <a:gd name="T33" fmla="*/ 35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5">
                  <a:moveTo>
                    <a:pt x="33" y="25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4"/>
                    <a:pt x="1" y="29"/>
                    <a:pt x="0" y="42"/>
                  </a:cubicBezTo>
                  <a:cubicBezTo>
                    <a:pt x="0" y="43"/>
                    <a:pt x="1" y="43"/>
                    <a:pt x="1" y="44"/>
                  </a:cubicBezTo>
                  <a:cubicBezTo>
                    <a:pt x="3" y="45"/>
                    <a:pt x="8" y="40"/>
                    <a:pt x="8" y="40"/>
                  </a:cubicBezTo>
                  <a:cubicBezTo>
                    <a:pt x="8" y="40"/>
                    <a:pt x="12" y="39"/>
                    <a:pt x="14" y="39"/>
                  </a:cubicBezTo>
                  <a:cubicBezTo>
                    <a:pt x="16" y="39"/>
                    <a:pt x="17" y="40"/>
                    <a:pt x="18" y="40"/>
                  </a:cubicBezTo>
                  <a:cubicBezTo>
                    <a:pt x="20" y="39"/>
                    <a:pt x="22" y="34"/>
                    <a:pt x="24" y="33"/>
                  </a:cubicBezTo>
                  <a:cubicBezTo>
                    <a:pt x="25" y="33"/>
                    <a:pt x="27" y="34"/>
                    <a:pt x="27" y="34"/>
                  </a:cubicBezTo>
                  <a:cubicBezTo>
                    <a:pt x="27" y="34"/>
                    <a:pt x="31" y="31"/>
                    <a:pt x="31" y="29"/>
                  </a:cubicBezTo>
                  <a:cubicBezTo>
                    <a:pt x="31" y="28"/>
                    <a:pt x="32" y="27"/>
                    <a:pt x="34" y="26"/>
                  </a:cubicBezTo>
                  <a:lnTo>
                    <a:pt x="33" y="25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3" name="Freeform 140">
              <a:extLst>
                <a:ext uri="{FF2B5EF4-FFF2-40B4-BE49-F238E27FC236}">
                  <a16:creationId xmlns:a16="http://schemas.microsoft.com/office/drawing/2014/main" id="{CA024AFC-581F-4382-9538-96955697A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741"/>
              <a:ext cx="131" cy="167"/>
            </a:xfrm>
            <a:custGeom>
              <a:avLst/>
              <a:gdLst>
                <a:gd name="T0" fmla="*/ 657 w 58"/>
                <a:gd name="T1" fmla="*/ 310 h 69"/>
                <a:gd name="T2" fmla="*/ 623 w 58"/>
                <a:gd name="T3" fmla="*/ 281 h 69"/>
                <a:gd name="T4" fmla="*/ 623 w 58"/>
                <a:gd name="T5" fmla="*/ 157 h 69"/>
                <a:gd name="T6" fmla="*/ 540 w 58"/>
                <a:gd name="T7" fmla="*/ 140 h 69"/>
                <a:gd name="T8" fmla="*/ 506 w 58"/>
                <a:gd name="T9" fmla="*/ 58 h 69"/>
                <a:gd name="T10" fmla="*/ 486 w 58"/>
                <a:gd name="T11" fmla="*/ 0 h 69"/>
                <a:gd name="T12" fmla="*/ 486 w 58"/>
                <a:gd name="T13" fmla="*/ 0 h 69"/>
                <a:gd name="T14" fmla="*/ 449 w 58"/>
                <a:gd name="T15" fmla="*/ 41 h 69"/>
                <a:gd name="T16" fmla="*/ 402 w 58"/>
                <a:gd name="T17" fmla="*/ 99 h 69"/>
                <a:gd name="T18" fmla="*/ 357 w 58"/>
                <a:gd name="T19" fmla="*/ 99 h 69"/>
                <a:gd name="T20" fmla="*/ 300 w 58"/>
                <a:gd name="T21" fmla="*/ 182 h 69"/>
                <a:gd name="T22" fmla="*/ 239 w 58"/>
                <a:gd name="T23" fmla="*/ 169 h 69"/>
                <a:gd name="T24" fmla="*/ 183 w 58"/>
                <a:gd name="T25" fmla="*/ 182 h 69"/>
                <a:gd name="T26" fmla="*/ 93 w 58"/>
                <a:gd name="T27" fmla="*/ 228 h 69"/>
                <a:gd name="T28" fmla="*/ 81 w 58"/>
                <a:gd name="T29" fmla="*/ 269 h 69"/>
                <a:gd name="T30" fmla="*/ 0 w 58"/>
                <a:gd name="T31" fmla="*/ 937 h 69"/>
                <a:gd name="T32" fmla="*/ 45 w 58"/>
                <a:gd name="T33" fmla="*/ 978 h 69"/>
                <a:gd name="T34" fmla="*/ 102 w 58"/>
                <a:gd name="T35" fmla="*/ 850 h 69"/>
                <a:gd name="T36" fmla="*/ 183 w 58"/>
                <a:gd name="T37" fmla="*/ 850 h 69"/>
                <a:gd name="T38" fmla="*/ 255 w 58"/>
                <a:gd name="T39" fmla="*/ 796 h 69"/>
                <a:gd name="T40" fmla="*/ 285 w 58"/>
                <a:gd name="T41" fmla="*/ 808 h 69"/>
                <a:gd name="T42" fmla="*/ 357 w 58"/>
                <a:gd name="T43" fmla="*/ 750 h 69"/>
                <a:gd name="T44" fmla="*/ 413 w 58"/>
                <a:gd name="T45" fmla="*/ 680 h 69"/>
                <a:gd name="T46" fmla="*/ 506 w 58"/>
                <a:gd name="T47" fmla="*/ 668 h 69"/>
                <a:gd name="T48" fmla="*/ 540 w 58"/>
                <a:gd name="T49" fmla="*/ 540 h 69"/>
                <a:gd name="T50" fmla="*/ 657 w 58"/>
                <a:gd name="T51" fmla="*/ 499 h 69"/>
                <a:gd name="T52" fmla="*/ 669 w 58"/>
                <a:gd name="T53" fmla="*/ 409 h 69"/>
                <a:gd name="T54" fmla="*/ 657 w 58"/>
                <a:gd name="T55" fmla="*/ 310 h 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69">
                  <a:moveTo>
                    <a:pt x="57" y="22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1"/>
                    <a:pt x="39" y="2"/>
                    <a:pt x="39" y="3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5" y="7"/>
                    <a:pt x="33" y="6"/>
                    <a:pt x="31" y="7"/>
                  </a:cubicBezTo>
                  <a:cubicBezTo>
                    <a:pt x="30" y="7"/>
                    <a:pt x="27" y="13"/>
                    <a:pt x="26" y="13"/>
                  </a:cubicBezTo>
                  <a:cubicBezTo>
                    <a:pt x="24" y="14"/>
                    <a:pt x="23" y="13"/>
                    <a:pt x="21" y="12"/>
                  </a:cubicBezTo>
                  <a:cubicBezTo>
                    <a:pt x="19" y="12"/>
                    <a:pt x="16" y="13"/>
                    <a:pt x="16" y="13"/>
                  </a:cubicBezTo>
                  <a:cubicBezTo>
                    <a:pt x="16" y="13"/>
                    <a:pt x="10" y="18"/>
                    <a:pt x="8" y="16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5" y="35"/>
                    <a:pt x="2" y="51"/>
                    <a:pt x="0" y="66"/>
                  </a:cubicBezTo>
                  <a:cubicBezTo>
                    <a:pt x="0" y="67"/>
                    <a:pt x="4" y="69"/>
                    <a:pt x="4" y="6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3"/>
                    <a:pt x="57" y="31"/>
                    <a:pt x="58" y="29"/>
                  </a:cubicBezTo>
                  <a:lnTo>
                    <a:pt x="57" y="22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4" name="Freeform 141">
              <a:extLst>
                <a:ext uri="{FF2B5EF4-FFF2-40B4-BE49-F238E27FC236}">
                  <a16:creationId xmlns:a16="http://schemas.microsoft.com/office/drawing/2014/main" id="{1BFDFD3A-E704-4C0E-A58C-0566AF39D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702"/>
              <a:ext cx="80" cy="169"/>
            </a:xfrm>
            <a:custGeom>
              <a:avLst/>
              <a:gdLst>
                <a:gd name="T0" fmla="*/ 94 w 35"/>
                <a:gd name="T1" fmla="*/ 927 h 70"/>
                <a:gd name="T2" fmla="*/ 158 w 35"/>
                <a:gd name="T3" fmla="*/ 857 h 70"/>
                <a:gd name="T4" fmla="*/ 251 w 35"/>
                <a:gd name="T5" fmla="*/ 845 h 70"/>
                <a:gd name="T6" fmla="*/ 288 w 35"/>
                <a:gd name="T7" fmla="*/ 717 h 70"/>
                <a:gd name="T8" fmla="*/ 418 w 35"/>
                <a:gd name="T9" fmla="*/ 577 h 70"/>
                <a:gd name="T10" fmla="*/ 407 w 35"/>
                <a:gd name="T11" fmla="*/ 495 h 70"/>
                <a:gd name="T12" fmla="*/ 370 w 35"/>
                <a:gd name="T13" fmla="*/ 466 h 70"/>
                <a:gd name="T14" fmla="*/ 370 w 35"/>
                <a:gd name="T15" fmla="*/ 338 h 70"/>
                <a:gd name="T16" fmla="*/ 288 w 35"/>
                <a:gd name="T17" fmla="*/ 326 h 70"/>
                <a:gd name="T18" fmla="*/ 251 w 35"/>
                <a:gd name="T19" fmla="*/ 239 h 70"/>
                <a:gd name="T20" fmla="*/ 215 w 35"/>
                <a:gd name="T21" fmla="*/ 169 h 70"/>
                <a:gd name="T22" fmla="*/ 121 w 35"/>
                <a:gd name="T23" fmla="*/ 111 h 70"/>
                <a:gd name="T24" fmla="*/ 130 w 35"/>
                <a:gd name="T25" fmla="*/ 0 h 70"/>
                <a:gd name="T26" fmla="*/ 11 w 35"/>
                <a:gd name="T27" fmla="*/ 0 h 70"/>
                <a:gd name="T28" fmla="*/ 48 w 35"/>
                <a:gd name="T29" fmla="*/ 41 h 70"/>
                <a:gd name="T30" fmla="*/ 48 w 35"/>
                <a:gd name="T31" fmla="*/ 99 h 70"/>
                <a:gd name="T32" fmla="*/ 85 w 35"/>
                <a:gd name="T33" fmla="*/ 157 h 70"/>
                <a:gd name="T34" fmla="*/ 158 w 35"/>
                <a:gd name="T35" fmla="*/ 210 h 70"/>
                <a:gd name="T36" fmla="*/ 178 w 35"/>
                <a:gd name="T37" fmla="*/ 326 h 70"/>
                <a:gd name="T38" fmla="*/ 167 w 35"/>
                <a:gd name="T39" fmla="*/ 420 h 70"/>
                <a:gd name="T40" fmla="*/ 203 w 35"/>
                <a:gd name="T41" fmla="*/ 466 h 70"/>
                <a:gd name="T42" fmla="*/ 215 w 35"/>
                <a:gd name="T43" fmla="*/ 519 h 70"/>
                <a:gd name="T44" fmla="*/ 215 w 35"/>
                <a:gd name="T45" fmla="*/ 589 h 70"/>
                <a:gd name="T46" fmla="*/ 215 w 35"/>
                <a:gd name="T47" fmla="*/ 647 h 70"/>
                <a:gd name="T48" fmla="*/ 215 w 35"/>
                <a:gd name="T49" fmla="*/ 688 h 70"/>
                <a:gd name="T50" fmla="*/ 130 w 35"/>
                <a:gd name="T51" fmla="*/ 787 h 70"/>
                <a:gd name="T52" fmla="*/ 110 w 35"/>
                <a:gd name="T53" fmla="*/ 828 h 70"/>
                <a:gd name="T54" fmla="*/ 57 w 35"/>
                <a:gd name="T55" fmla="*/ 874 h 70"/>
                <a:gd name="T56" fmla="*/ 11 w 35"/>
                <a:gd name="T57" fmla="*/ 886 h 70"/>
                <a:gd name="T58" fmla="*/ 0 w 35"/>
                <a:gd name="T59" fmla="*/ 927 h 70"/>
                <a:gd name="T60" fmla="*/ 0 w 35"/>
                <a:gd name="T61" fmla="*/ 915 h 70"/>
                <a:gd name="T62" fmla="*/ 25 w 35"/>
                <a:gd name="T63" fmla="*/ 985 h 70"/>
                <a:gd name="T64" fmla="*/ 94 w 35"/>
                <a:gd name="T65" fmla="*/ 927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5" h="70">
                  <a:moveTo>
                    <a:pt x="8" y="66"/>
                  </a:moveTo>
                  <a:cubicBezTo>
                    <a:pt x="13" y="61"/>
                    <a:pt x="13" y="61"/>
                    <a:pt x="13" y="61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10"/>
                    <a:pt x="7" y="11"/>
                  </a:cubicBezTo>
                  <a:cubicBezTo>
                    <a:pt x="9" y="12"/>
                    <a:pt x="12" y="12"/>
                    <a:pt x="13" y="15"/>
                  </a:cubicBezTo>
                  <a:cubicBezTo>
                    <a:pt x="15" y="18"/>
                    <a:pt x="15" y="21"/>
                    <a:pt x="15" y="23"/>
                  </a:cubicBezTo>
                  <a:cubicBezTo>
                    <a:pt x="15" y="25"/>
                    <a:pt x="14" y="30"/>
                    <a:pt x="14" y="30"/>
                  </a:cubicBezTo>
                  <a:cubicBezTo>
                    <a:pt x="14" y="30"/>
                    <a:pt x="17" y="31"/>
                    <a:pt x="17" y="33"/>
                  </a:cubicBezTo>
                  <a:cubicBezTo>
                    <a:pt x="18" y="34"/>
                    <a:pt x="17" y="35"/>
                    <a:pt x="18" y="37"/>
                  </a:cubicBezTo>
                  <a:cubicBezTo>
                    <a:pt x="18" y="39"/>
                    <a:pt x="18" y="40"/>
                    <a:pt x="18" y="42"/>
                  </a:cubicBezTo>
                  <a:cubicBezTo>
                    <a:pt x="18" y="43"/>
                    <a:pt x="17" y="44"/>
                    <a:pt x="18" y="46"/>
                  </a:cubicBezTo>
                  <a:cubicBezTo>
                    <a:pt x="19" y="47"/>
                    <a:pt x="18" y="47"/>
                    <a:pt x="18" y="49"/>
                  </a:cubicBezTo>
                  <a:cubicBezTo>
                    <a:pt x="18" y="51"/>
                    <a:pt x="11" y="56"/>
                    <a:pt x="11" y="56"/>
                  </a:cubicBezTo>
                  <a:cubicBezTo>
                    <a:pt x="11" y="56"/>
                    <a:pt x="10" y="58"/>
                    <a:pt x="9" y="59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70"/>
                    <a:pt x="2" y="70"/>
                    <a:pt x="2" y="70"/>
                  </a:cubicBezTo>
                  <a:lnTo>
                    <a:pt x="8" y="66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5" name="Freeform 142">
              <a:extLst>
                <a:ext uri="{FF2B5EF4-FFF2-40B4-BE49-F238E27FC236}">
                  <a16:creationId xmlns:a16="http://schemas.microsoft.com/office/drawing/2014/main" id="{03490C25-67FD-4269-9BDB-320555BCE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706"/>
              <a:ext cx="68" cy="47"/>
            </a:xfrm>
            <a:custGeom>
              <a:avLst/>
              <a:gdLst>
                <a:gd name="T0" fmla="*/ 340 w 30"/>
                <a:gd name="T1" fmla="*/ 30 h 19"/>
                <a:gd name="T2" fmla="*/ 349 w 30"/>
                <a:gd name="T3" fmla="*/ 0 h 19"/>
                <a:gd name="T4" fmla="*/ 313 w 30"/>
                <a:gd name="T5" fmla="*/ 42 h 19"/>
                <a:gd name="T6" fmla="*/ 267 w 30"/>
                <a:gd name="T7" fmla="*/ 121 h 19"/>
                <a:gd name="T8" fmla="*/ 231 w 30"/>
                <a:gd name="T9" fmla="*/ 104 h 19"/>
                <a:gd name="T10" fmla="*/ 165 w 30"/>
                <a:gd name="T11" fmla="*/ 215 h 19"/>
                <a:gd name="T12" fmla="*/ 118 w 30"/>
                <a:gd name="T13" fmla="*/ 195 h 19"/>
                <a:gd name="T14" fmla="*/ 45 w 30"/>
                <a:gd name="T15" fmla="*/ 215 h 19"/>
                <a:gd name="T16" fmla="*/ 0 w 30"/>
                <a:gd name="T17" fmla="*/ 257 h 19"/>
                <a:gd name="T18" fmla="*/ 82 w 30"/>
                <a:gd name="T19" fmla="*/ 257 h 19"/>
                <a:gd name="T20" fmla="*/ 129 w 30"/>
                <a:gd name="T21" fmla="*/ 287 h 19"/>
                <a:gd name="T22" fmla="*/ 186 w 30"/>
                <a:gd name="T23" fmla="*/ 245 h 19"/>
                <a:gd name="T24" fmla="*/ 231 w 30"/>
                <a:gd name="T25" fmla="*/ 228 h 19"/>
                <a:gd name="T26" fmla="*/ 256 w 30"/>
                <a:gd name="T27" fmla="*/ 183 h 19"/>
                <a:gd name="T28" fmla="*/ 277 w 30"/>
                <a:gd name="T29" fmla="*/ 166 h 19"/>
                <a:gd name="T30" fmla="*/ 304 w 30"/>
                <a:gd name="T31" fmla="*/ 134 h 19"/>
                <a:gd name="T32" fmla="*/ 324 w 30"/>
                <a:gd name="T33" fmla="*/ 92 h 19"/>
                <a:gd name="T34" fmla="*/ 340 w 30"/>
                <a:gd name="T35" fmla="*/ 30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" h="19">
                  <a:moveTo>
                    <a:pt x="29" y="2"/>
                  </a:moveTo>
                  <a:cubicBezTo>
                    <a:pt x="30" y="1"/>
                    <a:pt x="30" y="1"/>
                    <a:pt x="30" y="0"/>
                  </a:cubicBezTo>
                  <a:cubicBezTo>
                    <a:pt x="28" y="1"/>
                    <a:pt x="27" y="2"/>
                    <a:pt x="27" y="3"/>
                  </a:cubicBezTo>
                  <a:cubicBezTo>
                    <a:pt x="27" y="5"/>
                    <a:pt x="23" y="8"/>
                    <a:pt x="23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8"/>
                    <a:pt x="16" y="13"/>
                    <a:pt x="14" y="14"/>
                  </a:cubicBezTo>
                  <a:cubicBezTo>
                    <a:pt x="13" y="14"/>
                    <a:pt x="12" y="13"/>
                    <a:pt x="10" y="13"/>
                  </a:cubicBezTo>
                  <a:cubicBezTo>
                    <a:pt x="8" y="13"/>
                    <a:pt x="4" y="14"/>
                    <a:pt x="4" y="14"/>
                  </a:cubicBezTo>
                  <a:cubicBezTo>
                    <a:pt x="4" y="14"/>
                    <a:pt x="2" y="16"/>
                    <a:pt x="0" y="17"/>
                  </a:cubicBezTo>
                  <a:cubicBezTo>
                    <a:pt x="2" y="17"/>
                    <a:pt x="5" y="16"/>
                    <a:pt x="7" y="17"/>
                  </a:cubicBezTo>
                  <a:cubicBezTo>
                    <a:pt x="9" y="17"/>
                    <a:pt x="9" y="18"/>
                    <a:pt x="11" y="19"/>
                  </a:cubicBezTo>
                  <a:cubicBezTo>
                    <a:pt x="12" y="18"/>
                    <a:pt x="14" y="16"/>
                    <a:pt x="16" y="16"/>
                  </a:cubicBezTo>
                  <a:cubicBezTo>
                    <a:pt x="17" y="15"/>
                    <a:pt x="19" y="16"/>
                    <a:pt x="20" y="15"/>
                  </a:cubicBezTo>
                  <a:cubicBezTo>
                    <a:pt x="21" y="13"/>
                    <a:pt x="20" y="12"/>
                    <a:pt x="22" y="12"/>
                  </a:cubicBezTo>
                  <a:cubicBezTo>
                    <a:pt x="23" y="11"/>
                    <a:pt x="24" y="12"/>
                    <a:pt x="24" y="11"/>
                  </a:cubicBezTo>
                  <a:cubicBezTo>
                    <a:pt x="26" y="11"/>
                    <a:pt x="25" y="11"/>
                    <a:pt x="26" y="9"/>
                  </a:cubicBezTo>
                  <a:cubicBezTo>
                    <a:pt x="26" y="8"/>
                    <a:pt x="27" y="7"/>
                    <a:pt x="28" y="6"/>
                  </a:cubicBezTo>
                  <a:cubicBezTo>
                    <a:pt x="29" y="5"/>
                    <a:pt x="29" y="3"/>
                    <a:pt x="29" y="2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6" name="Freeform 143">
              <a:extLst>
                <a:ext uri="{FF2B5EF4-FFF2-40B4-BE49-F238E27FC236}">
                  <a16:creationId xmlns:a16="http://schemas.microsoft.com/office/drawing/2014/main" id="{55D0EEB6-A50A-4D65-8A5E-B3D6E85F2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728"/>
              <a:ext cx="84" cy="46"/>
            </a:xfrm>
            <a:custGeom>
              <a:avLst/>
              <a:gdLst>
                <a:gd name="T0" fmla="*/ 25 w 37"/>
                <a:gd name="T1" fmla="*/ 240 h 19"/>
                <a:gd name="T2" fmla="*/ 82 w 37"/>
                <a:gd name="T3" fmla="*/ 259 h 19"/>
                <a:gd name="T4" fmla="*/ 138 w 37"/>
                <a:gd name="T5" fmla="*/ 169 h 19"/>
                <a:gd name="T6" fmla="*/ 186 w 37"/>
                <a:gd name="T7" fmla="*/ 169 h 19"/>
                <a:gd name="T8" fmla="*/ 232 w 37"/>
                <a:gd name="T9" fmla="*/ 111 h 19"/>
                <a:gd name="T10" fmla="*/ 268 w 37"/>
                <a:gd name="T11" fmla="*/ 70 h 19"/>
                <a:gd name="T12" fmla="*/ 268 w 37"/>
                <a:gd name="T13" fmla="*/ 70 h 19"/>
                <a:gd name="T14" fmla="*/ 293 w 37"/>
                <a:gd name="T15" fmla="*/ 128 h 19"/>
                <a:gd name="T16" fmla="*/ 329 w 37"/>
                <a:gd name="T17" fmla="*/ 211 h 19"/>
                <a:gd name="T18" fmla="*/ 406 w 37"/>
                <a:gd name="T19" fmla="*/ 228 h 19"/>
                <a:gd name="T20" fmla="*/ 406 w 37"/>
                <a:gd name="T21" fmla="*/ 240 h 19"/>
                <a:gd name="T22" fmla="*/ 406 w 37"/>
                <a:gd name="T23" fmla="*/ 240 h 19"/>
                <a:gd name="T24" fmla="*/ 422 w 37"/>
                <a:gd name="T25" fmla="*/ 199 h 19"/>
                <a:gd name="T26" fmla="*/ 406 w 37"/>
                <a:gd name="T27" fmla="*/ 169 h 19"/>
                <a:gd name="T28" fmla="*/ 386 w 37"/>
                <a:gd name="T29" fmla="*/ 140 h 19"/>
                <a:gd name="T30" fmla="*/ 386 w 37"/>
                <a:gd name="T31" fmla="*/ 128 h 19"/>
                <a:gd name="T32" fmla="*/ 341 w 37"/>
                <a:gd name="T33" fmla="*/ 111 h 19"/>
                <a:gd name="T34" fmla="*/ 304 w 37"/>
                <a:gd name="T35" fmla="*/ 29 h 19"/>
                <a:gd name="T36" fmla="*/ 247 w 37"/>
                <a:gd name="T37" fmla="*/ 29 h 19"/>
                <a:gd name="T38" fmla="*/ 166 w 37"/>
                <a:gd name="T39" fmla="*/ 111 h 19"/>
                <a:gd name="T40" fmla="*/ 138 w 37"/>
                <a:gd name="T41" fmla="*/ 128 h 19"/>
                <a:gd name="T42" fmla="*/ 93 w 37"/>
                <a:gd name="T43" fmla="*/ 169 h 19"/>
                <a:gd name="T44" fmla="*/ 57 w 37"/>
                <a:gd name="T45" fmla="*/ 199 h 19"/>
                <a:gd name="T46" fmla="*/ 0 w 37"/>
                <a:gd name="T47" fmla="*/ 240 h 19"/>
                <a:gd name="T48" fmla="*/ 0 w 37"/>
                <a:gd name="T49" fmla="*/ 240 h 19"/>
                <a:gd name="T50" fmla="*/ 25 w 37"/>
                <a:gd name="T51" fmla="*/ 240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19">
                  <a:moveTo>
                    <a:pt x="2" y="17"/>
                  </a:moveTo>
                  <a:cubicBezTo>
                    <a:pt x="4" y="18"/>
                    <a:pt x="5" y="19"/>
                    <a:pt x="7" y="18"/>
                  </a:cubicBezTo>
                  <a:cubicBezTo>
                    <a:pt x="8" y="18"/>
                    <a:pt x="11" y="12"/>
                    <a:pt x="12" y="12"/>
                  </a:cubicBezTo>
                  <a:cubicBezTo>
                    <a:pt x="14" y="11"/>
                    <a:pt x="16" y="12"/>
                    <a:pt x="16" y="12"/>
                  </a:cubicBezTo>
                  <a:cubicBezTo>
                    <a:pt x="16" y="12"/>
                    <a:pt x="19" y="10"/>
                    <a:pt x="20" y="8"/>
                  </a:cubicBezTo>
                  <a:cubicBezTo>
                    <a:pt x="20" y="7"/>
                    <a:pt x="21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6"/>
                    <a:pt x="36" y="15"/>
                    <a:pt x="36" y="14"/>
                  </a:cubicBezTo>
                  <a:cubicBezTo>
                    <a:pt x="37" y="12"/>
                    <a:pt x="36" y="13"/>
                    <a:pt x="35" y="12"/>
                  </a:cubicBezTo>
                  <a:cubicBezTo>
                    <a:pt x="35" y="11"/>
                    <a:pt x="34" y="11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2" y="8"/>
                    <a:pt x="30" y="8"/>
                    <a:pt x="29" y="8"/>
                  </a:cubicBezTo>
                  <a:cubicBezTo>
                    <a:pt x="27" y="7"/>
                    <a:pt x="27" y="4"/>
                    <a:pt x="26" y="2"/>
                  </a:cubicBezTo>
                  <a:cubicBezTo>
                    <a:pt x="24" y="0"/>
                    <a:pt x="23" y="0"/>
                    <a:pt x="21" y="2"/>
                  </a:cubicBezTo>
                  <a:cubicBezTo>
                    <a:pt x="19" y="3"/>
                    <a:pt x="17" y="7"/>
                    <a:pt x="14" y="8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4"/>
                    <a:pt x="6" y="14"/>
                    <a:pt x="5" y="14"/>
                  </a:cubicBezTo>
                  <a:cubicBezTo>
                    <a:pt x="4" y="15"/>
                    <a:pt x="2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7" name="Freeform 144">
              <a:extLst>
                <a:ext uri="{FF2B5EF4-FFF2-40B4-BE49-F238E27FC236}">
                  <a16:creationId xmlns:a16="http://schemas.microsoft.com/office/drawing/2014/main" id="{1DD0D57D-BE18-4866-BBBE-1DDC42F47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1535"/>
              <a:ext cx="75" cy="101"/>
            </a:xfrm>
            <a:custGeom>
              <a:avLst/>
              <a:gdLst>
                <a:gd name="T0" fmla="*/ 0 w 33"/>
                <a:gd name="T1" fmla="*/ 584 h 42"/>
                <a:gd name="T2" fmla="*/ 118 w 33"/>
                <a:gd name="T3" fmla="*/ 375 h 42"/>
                <a:gd name="T4" fmla="*/ 316 w 33"/>
                <a:gd name="T5" fmla="*/ 127 h 42"/>
                <a:gd name="T6" fmla="*/ 386 w 3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5" y="37"/>
                    <a:pt x="9" y="31"/>
                    <a:pt x="10" y="27"/>
                  </a:cubicBezTo>
                  <a:cubicBezTo>
                    <a:pt x="12" y="21"/>
                    <a:pt x="22" y="13"/>
                    <a:pt x="27" y="9"/>
                  </a:cubicBezTo>
                  <a:cubicBezTo>
                    <a:pt x="31" y="6"/>
                    <a:pt x="32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8" name="Freeform 145">
              <a:extLst>
                <a:ext uri="{FF2B5EF4-FFF2-40B4-BE49-F238E27FC236}">
                  <a16:creationId xmlns:a16="http://schemas.microsoft.com/office/drawing/2014/main" id="{19D040C9-6978-4484-8F1C-5016C79D6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506"/>
              <a:ext cx="29" cy="21"/>
            </a:xfrm>
            <a:custGeom>
              <a:avLst/>
              <a:gdLst>
                <a:gd name="T0" fmla="*/ 145 w 13"/>
                <a:gd name="T1" fmla="*/ 0 h 9"/>
                <a:gd name="T2" fmla="*/ 0 w 13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3" y="2"/>
                    <a:pt x="6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9" name="Freeform 146">
              <a:extLst>
                <a:ext uri="{FF2B5EF4-FFF2-40B4-BE49-F238E27FC236}">
                  <a16:creationId xmlns:a16="http://schemas.microsoft.com/office/drawing/2014/main" id="{3039E9C9-DCC7-4C5D-8847-81F7D658C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781"/>
              <a:ext cx="14" cy="44"/>
            </a:xfrm>
            <a:custGeom>
              <a:avLst/>
              <a:gdLst>
                <a:gd name="T0" fmla="*/ 0 w 6"/>
                <a:gd name="T1" fmla="*/ 0 h 18"/>
                <a:gd name="T2" fmla="*/ 77 w 6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0" y="0"/>
                  </a:moveTo>
                  <a:cubicBezTo>
                    <a:pt x="0" y="2"/>
                    <a:pt x="4" y="8"/>
                    <a:pt x="6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0" name="Freeform 147">
              <a:extLst>
                <a:ext uri="{FF2B5EF4-FFF2-40B4-BE49-F238E27FC236}">
                  <a16:creationId xmlns:a16="http://schemas.microsoft.com/office/drawing/2014/main" id="{376B4838-8754-4B3B-BF47-9A77DF8AD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353"/>
              <a:ext cx="201" cy="228"/>
            </a:xfrm>
            <a:custGeom>
              <a:avLst/>
              <a:gdLst>
                <a:gd name="T0" fmla="*/ 1014 w 89"/>
                <a:gd name="T1" fmla="*/ 640 h 94"/>
                <a:gd name="T2" fmla="*/ 1025 w 89"/>
                <a:gd name="T3" fmla="*/ 582 h 94"/>
                <a:gd name="T4" fmla="*/ 924 w 89"/>
                <a:gd name="T5" fmla="*/ 301 h 94"/>
                <a:gd name="T6" fmla="*/ 276 w 89"/>
                <a:gd name="T7" fmla="*/ 359 h 94"/>
                <a:gd name="T8" fmla="*/ 230 w 89"/>
                <a:gd name="T9" fmla="*/ 1142 h 94"/>
                <a:gd name="T10" fmla="*/ 506 w 89"/>
                <a:gd name="T11" fmla="*/ 1312 h 94"/>
                <a:gd name="T12" fmla="*/ 519 w 89"/>
                <a:gd name="T13" fmla="*/ 1312 h 94"/>
                <a:gd name="T14" fmla="*/ 540 w 89"/>
                <a:gd name="T15" fmla="*/ 1271 h 94"/>
                <a:gd name="T16" fmla="*/ 678 w 89"/>
                <a:gd name="T17" fmla="*/ 1053 h 94"/>
                <a:gd name="T18" fmla="*/ 933 w 89"/>
                <a:gd name="T19" fmla="*/ 912 h 94"/>
                <a:gd name="T20" fmla="*/ 1014 w 89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94">
                  <a:moveTo>
                    <a:pt x="88" y="45"/>
                  </a:moveTo>
                  <a:cubicBezTo>
                    <a:pt x="88" y="45"/>
                    <a:pt x="88" y="44"/>
                    <a:pt x="89" y="41"/>
                  </a:cubicBezTo>
                  <a:cubicBezTo>
                    <a:pt x="87" y="32"/>
                    <a:pt x="87" y="26"/>
                    <a:pt x="80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0" y="80"/>
                  </a:cubicBezTo>
                  <a:cubicBezTo>
                    <a:pt x="25" y="86"/>
                    <a:pt x="33" y="94"/>
                    <a:pt x="44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5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1" name="Freeform 148">
              <a:extLst>
                <a:ext uri="{FF2B5EF4-FFF2-40B4-BE49-F238E27FC236}">
                  <a16:creationId xmlns:a16="http://schemas.microsoft.com/office/drawing/2014/main" id="{31A64D09-F6E4-49C3-94CB-AC12CA713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3096"/>
              <a:ext cx="44" cy="114"/>
            </a:xfrm>
            <a:custGeom>
              <a:avLst/>
              <a:gdLst>
                <a:gd name="T0" fmla="*/ 0 w 19"/>
                <a:gd name="T1" fmla="*/ 0 h 47"/>
                <a:gd name="T2" fmla="*/ 236 w 19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7">
                  <a:moveTo>
                    <a:pt x="0" y="0"/>
                  </a:moveTo>
                  <a:cubicBezTo>
                    <a:pt x="5" y="20"/>
                    <a:pt x="14" y="39"/>
                    <a:pt x="19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2" name="Freeform 149">
              <a:extLst>
                <a:ext uri="{FF2B5EF4-FFF2-40B4-BE49-F238E27FC236}">
                  <a16:creationId xmlns:a16="http://schemas.microsoft.com/office/drawing/2014/main" id="{35686772-B1DB-4FD4-8CB6-359265DC3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195"/>
              <a:ext cx="12" cy="22"/>
            </a:xfrm>
            <a:custGeom>
              <a:avLst/>
              <a:gdLst>
                <a:gd name="T0" fmla="*/ 70 w 5"/>
                <a:gd name="T1" fmla="*/ 59 h 9"/>
                <a:gd name="T2" fmla="*/ 29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2" y="9"/>
                    <a:pt x="0" y="2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3" name="Freeform 150">
              <a:extLst>
                <a:ext uri="{FF2B5EF4-FFF2-40B4-BE49-F238E27FC236}">
                  <a16:creationId xmlns:a16="http://schemas.microsoft.com/office/drawing/2014/main" id="{F3CE77BC-EB92-4320-9AC4-9ECECC1C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3212"/>
              <a:ext cx="307" cy="160"/>
            </a:xfrm>
            <a:custGeom>
              <a:avLst/>
              <a:gdLst>
                <a:gd name="T0" fmla="*/ 857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03 w 135"/>
                <a:gd name="T7" fmla="*/ 189 h 66"/>
                <a:gd name="T8" fmla="*/ 894 w 135"/>
                <a:gd name="T9" fmla="*/ 158 h 66"/>
                <a:gd name="T10" fmla="*/ 528 w 135"/>
                <a:gd name="T11" fmla="*/ 230 h 66"/>
                <a:gd name="T12" fmla="*/ 223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57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3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3" y="56"/>
                    <a:pt x="135" y="53"/>
                  </a:cubicBezTo>
                  <a:cubicBezTo>
                    <a:pt x="121" y="59"/>
                    <a:pt x="129" y="28"/>
                    <a:pt x="111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5" y="16"/>
                  </a:cubicBezTo>
                  <a:cubicBezTo>
                    <a:pt x="32" y="20"/>
                    <a:pt x="29" y="37"/>
                    <a:pt x="19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3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4" name="Freeform 151">
              <a:extLst>
                <a:ext uri="{FF2B5EF4-FFF2-40B4-BE49-F238E27FC236}">
                  <a16:creationId xmlns:a16="http://schemas.microsoft.com/office/drawing/2014/main" id="{D46ABFA1-5E5F-4659-AF35-E64BD2DEA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665"/>
              <a:ext cx="13" cy="19"/>
            </a:xfrm>
            <a:custGeom>
              <a:avLst/>
              <a:gdLst>
                <a:gd name="T0" fmla="*/ 61 w 6"/>
                <a:gd name="T1" fmla="*/ 0 h 8"/>
                <a:gd name="T2" fmla="*/ 0 w 6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2"/>
                    <a:pt x="2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5" name="Freeform 152">
              <a:extLst>
                <a:ext uri="{FF2B5EF4-FFF2-40B4-BE49-F238E27FC236}">
                  <a16:creationId xmlns:a16="http://schemas.microsoft.com/office/drawing/2014/main" id="{80DA14FE-5506-458F-9A2E-B8F35928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800"/>
              <a:ext cx="19" cy="27"/>
            </a:xfrm>
            <a:custGeom>
              <a:avLst/>
              <a:gdLst>
                <a:gd name="T0" fmla="*/ 40 w 8"/>
                <a:gd name="T1" fmla="*/ 162 h 11"/>
                <a:gd name="T2" fmla="*/ 107 w 8"/>
                <a:gd name="T3" fmla="*/ 120 h 11"/>
                <a:gd name="T4" fmla="*/ 29 w 8"/>
                <a:gd name="T5" fmla="*/ 103 h 11"/>
                <a:gd name="T6" fmla="*/ 78 w 8"/>
                <a:gd name="T7" fmla="*/ 29 h 11"/>
                <a:gd name="T8" fmla="*/ 0 w 8"/>
                <a:gd name="T9" fmla="*/ 2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8" y="10"/>
                    <a:pt x="8" y="8"/>
                  </a:cubicBezTo>
                  <a:cubicBezTo>
                    <a:pt x="8" y="6"/>
                    <a:pt x="3" y="7"/>
                    <a:pt x="2" y="7"/>
                  </a:cubicBezTo>
                  <a:cubicBezTo>
                    <a:pt x="2" y="5"/>
                    <a:pt x="7" y="4"/>
                    <a:pt x="6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6" name="Freeform 153">
              <a:extLst>
                <a:ext uri="{FF2B5EF4-FFF2-40B4-BE49-F238E27FC236}">
                  <a16:creationId xmlns:a16="http://schemas.microsoft.com/office/drawing/2014/main" id="{44B37304-BBDE-4E4D-84FD-170E869B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665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7" name="Freeform 154">
              <a:extLst>
                <a:ext uri="{FF2B5EF4-FFF2-40B4-BE49-F238E27FC236}">
                  <a16:creationId xmlns:a16="http://schemas.microsoft.com/office/drawing/2014/main" id="{F75D994B-AE7F-467B-90CE-F5034C0A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508"/>
              <a:ext cx="13" cy="12"/>
            </a:xfrm>
            <a:custGeom>
              <a:avLst/>
              <a:gdLst>
                <a:gd name="T0" fmla="*/ 33 w 6"/>
                <a:gd name="T1" fmla="*/ 0 h 5"/>
                <a:gd name="T2" fmla="*/ 52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2"/>
                    <a:pt x="5" y="4"/>
                  </a:cubicBezTo>
                  <a:cubicBezTo>
                    <a:pt x="4" y="5"/>
                    <a:pt x="1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8" name="Freeform 155">
              <a:extLst>
                <a:ext uri="{FF2B5EF4-FFF2-40B4-BE49-F238E27FC236}">
                  <a16:creationId xmlns:a16="http://schemas.microsoft.com/office/drawing/2014/main" id="{E57D0C3D-6555-4F70-A24B-7854C835A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227"/>
              <a:ext cx="120" cy="36"/>
            </a:xfrm>
            <a:custGeom>
              <a:avLst/>
              <a:gdLst>
                <a:gd name="T0" fmla="*/ 616 w 53"/>
                <a:gd name="T1" fmla="*/ 110 h 15"/>
                <a:gd name="T2" fmla="*/ 369 w 53"/>
                <a:gd name="T3" fmla="*/ 29 h 15"/>
                <a:gd name="T4" fmla="*/ 129 w 53"/>
                <a:gd name="T5" fmla="*/ 168 h 15"/>
                <a:gd name="T6" fmla="*/ 256 w 53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5">
                  <a:moveTo>
                    <a:pt x="53" y="8"/>
                  </a:moveTo>
                  <a:cubicBezTo>
                    <a:pt x="46" y="4"/>
                    <a:pt x="39" y="0"/>
                    <a:pt x="32" y="2"/>
                  </a:cubicBezTo>
                  <a:cubicBezTo>
                    <a:pt x="25" y="3"/>
                    <a:pt x="22" y="10"/>
                    <a:pt x="11" y="12"/>
                  </a:cubicBezTo>
                  <a:cubicBezTo>
                    <a:pt x="0" y="15"/>
                    <a:pt x="22" y="15"/>
                    <a:pt x="22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9" name="Freeform 156">
              <a:extLst>
                <a:ext uri="{FF2B5EF4-FFF2-40B4-BE49-F238E27FC236}">
                  <a16:creationId xmlns:a16="http://schemas.microsoft.com/office/drawing/2014/main" id="{2E84C03E-1654-404A-B9F1-DBE2BAEC7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156"/>
              <a:ext cx="179" cy="194"/>
            </a:xfrm>
            <a:custGeom>
              <a:avLst/>
              <a:gdLst>
                <a:gd name="T0" fmla="*/ 478 w 79"/>
                <a:gd name="T1" fmla="*/ 0 h 80"/>
                <a:gd name="T2" fmla="*/ 45 w 79"/>
                <a:gd name="T3" fmla="*/ 330 h 80"/>
                <a:gd name="T4" fmla="*/ 36 w 79"/>
                <a:gd name="T5" fmla="*/ 611 h 80"/>
                <a:gd name="T6" fmla="*/ 247 w 79"/>
                <a:gd name="T7" fmla="*/ 970 h 80"/>
                <a:gd name="T8" fmla="*/ 544 w 79"/>
                <a:gd name="T9" fmla="*/ 1111 h 80"/>
                <a:gd name="T10" fmla="*/ 884 w 79"/>
                <a:gd name="T11" fmla="*/ 582 h 80"/>
                <a:gd name="T12" fmla="*/ 847 w 79"/>
                <a:gd name="T13" fmla="*/ 170 h 80"/>
                <a:gd name="T14" fmla="*/ 478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4" y="23"/>
                  </a:cubicBezTo>
                  <a:cubicBezTo>
                    <a:pt x="0" y="31"/>
                    <a:pt x="1" y="39"/>
                    <a:pt x="3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0" name="Freeform 157">
              <a:extLst>
                <a:ext uri="{FF2B5EF4-FFF2-40B4-BE49-F238E27FC236}">
                  <a16:creationId xmlns:a16="http://schemas.microsoft.com/office/drawing/2014/main" id="{E707B7A5-CC04-4AF5-BA63-8E8B0A914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156"/>
              <a:ext cx="179" cy="194"/>
            </a:xfrm>
            <a:custGeom>
              <a:avLst/>
              <a:gdLst>
                <a:gd name="T0" fmla="*/ 478 w 79"/>
                <a:gd name="T1" fmla="*/ 0 h 80"/>
                <a:gd name="T2" fmla="*/ 45 w 79"/>
                <a:gd name="T3" fmla="*/ 330 h 80"/>
                <a:gd name="T4" fmla="*/ 36 w 79"/>
                <a:gd name="T5" fmla="*/ 611 h 80"/>
                <a:gd name="T6" fmla="*/ 247 w 79"/>
                <a:gd name="T7" fmla="*/ 970 h 80"/>
                <a:gd name="T8" fmla="*/ 544 w 79"/>
                <a:gd name="T9" fmla="*/ 1111 h 80"/>
                <a:gd name="T10" fmla="*/ 884 w 79"/>
                <a:gd name="T11" fmla="*/ 582 h 80"/>
                <a:gd name="T12" fmla="*/ 847 w 79"/>
                <a:gd name="T13" fmla="*/ 170 h 80"/>
                <a:gd name="T14" fmla="*/ 478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4" y="23"/>
                  </a:cubicBezTo>
                  <a:cubicBezTo>
                    <a:pt x="0" y="31"/>
                    <a:pt x="1" y="39"/>
                    <a:pt x="3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1" name="Freeform 158">
              <a:extLst>
                <a:ext uri="{FF2B5EF4-FFF2-40B4-BE49-F238E27FC236}">
                  <a16:creationId xmlns:a16="http://schemas.microsoft.com/office/drawing/2014/main" id="{91094F28-6309-4A23-8F78-FB1919486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156"/>
              <a:ext cx="179" cy="194"/>
            </a:xfrm>
            <a:custGeom>
              <a:avLst/>
              <a:gdLst>
                <a:gd name="T0" fmla="*/ 478 w 79"/>
                <a:gd name="T1" fmla="*/ 0 h 80"/>
                <a:gd name="T2" fmla="*/ 45 w 79"/>
                <a:gd name="T3" fmla="*/ 330 h 80"/>
                <a:gd name="T4" fmla="*/ 36 w 79"/>
                <a:gd name="T5" fmla="*/ 611 h 80"/>
                <a:gd name="T6" fmla="*/ 247 w 79"/>
                <a:gd name="T7" fmla="*/ 970 h 80"/>
                <a:gd name="T8" fmla="*/ 544 w 79"/>
                <a:gd name="T9" fmla="*/ 1111 h 80"/>
                <a:gd name="T10" fmla="*/ 884 w 79"/>
                <a:gd name="T11" fmla="*/ 582 h 80"/>
                <a:gd name="T12" fmla="*/ 847 w 79"/>
                <a:gd name="T13" fmla="*/ 170 h 80"/>
                <a:gd name="T14" fmla="*/ 478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4" y="23"/>
                  </a:cubicBezTo>
                  <a:cubicBezTo>
                    <a:pt x="0" y="31"/>
                    <a:pt x="1" y="39"/>
                    <a:pt x="3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2" name="Freeform 159">
              <a:extLst>
                <a:ext uri="{FF2B5EF4-FFF2-40B4-BE49-F238E27FC236}">
                  <a16:creationId xmlns:a16="http://schemas.microsoft.com/office/drawing/2014/main" id="{BDA07384-FF75-48C5-879E-34F60B118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3161"/>
              <a:ext cx="140" cy="174"/>
            </a:xfrm>
            <a:custGeom>
              <a:avLst/>
              <a:gdLst>
                <a:gd name="T0" fmla="*/ 0 w 62"/>
                <a:gd name="T1" fmla="*/ 667 h 72"/>
                <a:gd name="T2" fmla="*/ 300 w 62"/>
                <a:gd name="T3" fmla="*/ 1005 h 72"/>
                <a:gd name="T4" fmla="*/ 632 w 62"/>
                <a:gd name="T5" fmla="*/ 667 h 72"/>
                <a:gd name="T6" fmla="*/ 612 w 62"/>
                <a:gd name="T7" fmla="*/ 140 h 72"/>
                <a:gd name="T8" fmla="*/ 219 w 62"/>
                <a:gd name="T9" fmla="*/ 70 h 72"/>
                <a:gd name="T10" fmla="*/ 413 w 62"/>
                <a:gd name="T11" fmla="*/ 338 h 72"/>
                <a:gd name="T12" fmla="*/ 255 w 62"/>
                <a:gd name="T13" fmla="*/ 537 h 72"/>
                <a:gd name="T14" fmla="*/ 332 w 62"/>
                <a:gd name="T15" fmla="*/ 706 h 72"/>
                <a:gd name="T16" fmla="*/ 93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2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8" y="36"/>
                    <a:pt x="62" y="20"/>
                    <a:pt x="53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2" y="1"/>
                    <a:pt x="36" y="11"/>
                    <a:pt x="36" y="24"/>
                  </a:cubicBezTo>
                  <a:cubicBezTo>
                    <a:pt x="37" y="31"/>
                    <a:pt x="29" y="38"/>
                    <a:pt x="22" y="38"/>
                  </a:cubicBezTo>
                  <a:cubicBezTo>
                    <a:pt x="29" y="39"/>
                    <a:pt x="35" y="42"/>
                    <a:pt x="29" y="50"/>
                  </a:cubicBezTo>
                  <a:cubicBezTo>
                    <a:pt x="24" y="58"/>
                    <a:pt x="15" y="53"/>
                    <a:pt x="8" y="5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3" name="Freeform 160">
              <a:extLst>
                <a:ext uri="{FF2B5EF4-FFF2-40B4-BE49-F238E27FC236}">
                  <a16:creationId xmlns:a16="http://schemas.microsoft.com/office/drawing/2014/main" id="{D0EB9A0F-2D04-4B27-94B0-C2A86CB96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200"/>
              <a:ext cx="74" cy="135"/>
            </a:xfrm>
            <a:custGeom>
              <a:avLst/>
              <a:gdLst>
                <a:gd name="T0" fmla="*/ 0 w 33"/>
                <a:gd name="T1" fmla="*/ 774 h 56"/>
                <a:gd name="T2" fmla="*/ 283 w 33"/>
                <a:gd name="T3" fmla="*/ 0 h 56"/>
                <a:gd name="T4" fmla="*/ 191 w 33"/>
                <a:gd name="T5" fmla="*/ 366 h 56"/>
                <a:gd name="T6" fmla="*/ 81 w 33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6">
                  <a:moveTo>
                    <a:pt x="0" y="55"/>
                  </a:moveTo>
                  <a:cubicBezTo>
                    <a:pt x="20" y="56"/>
                    <a:pt x="33" y="7"/>
                    <a:pt x="25" y="0"/>
                  </a:cubicBezTo>
                  <a:cubicBezTo>
                    <a:pt x="27" y="13"/>
                    <a:pt x="24" y="16"/>
                    <a:pt x="17" y="26"/>
                  </a:cubicBezTo>
                  <a:cubicBezTo>
                    <a:pt x="11" y="34"/>
                    <a:pt x="15" y="44"/>
                    <a:pt x="7" y="5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4" name="Freeform 161">
              <a:extLst>
                <a:ext uri="{FF2B5EF4-FFF2-40B4-BE49-F238E27FC236}">
                  <a16:creationId xmlns:a16="http://schemas.microsoft.com/office/drawing/2014/main" id="{FF36781B-A890-4A6E-8EA5-020C9299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176"/>
              <a:ext cx="65" cy="72"/>
            </a:xfrm>
            <a:custGeom>
              <a:avLst/>
              <a:gdLst>
                <a:gd name="T0" fmla="*/ 56 w 29"/>
                <a:gd name="T1" fmla="*/ 415 h 30"/>
                <a:gd name="T2" fmla="*/ 327 w 29"/>
                <a:gd name="T3" fmla="*/ 0 h 30"/>
                <a:gd name="T4" fmla="*/ 5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4" y="3"/>
                    <a:pt x="29" y="0"/>
                  </a:cubicBezTo>
                  <a:cubicBezTo>
                    <a:pt x="25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5" name="Freeform 162">
              <a:extLst>
                <a:ext uri="{FF2B5EF4-FFF2-40B4-BE49-F238E27FC236}">
                  <a16:creationId xmlns:a16="http://schemas.microsoft.com/office/drawing/2014/main" id="{16468E02-A00D-462A-B727-E1327A643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0" y="1353"/>
              <a:ext cx="444" cy="2019"/>
            </a:xfrm>
            <a:custGeom>
              <a:avLst/>
              <a:gdLst>
                <a:gd name="T0" fmla="*/ 1683 w 196"/>
                <a:gd name="T1" fmla="*/ 10845 h 835"/>
                <a:gd name="T2" fmla="*/ 1525 w 196"/>
                <a:gd name="T3" fmla="*/ 10588 h 835"/>
                <a:gd name="T4" fmla="*/ 1359 w 196"/>
                <a:gd name="T5" fmla="*/ 10250 h 835"/>
                <a:gd name="T6" fmla="*/ 1269 w 196"/>
                <a:gd name="T7" fmla="*/ 9314 h 835"/>
                <a:gd name="T8" fmla="*/ 1314 w 196"/>
                <a:gd name="T9" fmla="*/ 8465 h 835"/>
                <a:gd name="T10" fmla="*/ 1314 w 196"/>
                <a:gd name="T11" fmla="*/ 8465 h 835"/>
                <a:gd name="T12" fmla="*/ 1185 w 196"/>
                <a:gd name="T13" fmla="*/ 8613 h 835"/>
                <a:gd name="T14" fmla="*/ 1149 w 196"/>
                <a:gd name="T15" fmla="*/ 8734 h 835"/>
                <a:gd name="T16" fmla="*/ 1058 w 196"/>
                <a:gd name="T17" fmla="*/ 8753 h 835"/>
                <a:gd name="T18" fmla="*/ 1001 w 196"/>
                <a:gd name="T19" fmla="*/ 8823 h 835"/>
                <a:gd name="T20" fmla="*/ 929 w 196"/>
                <a:gd name="T21" fmla="*/ 8874 h 835"/>
                <a:gd name="T22" fmla="*/ 908 w 196"/>
                <a:gd name="T23" fmla="*/ 8804 h 835"/>
                <a:gd name="T24" fmla="*/ 827 w 196"/>
                <a:gd name="T25" fmla="*/ 8922 h 835"/>
                <a:gd name="T26" fmla="*/ 743 w 196"/>
                <a:gd name="T27" fmla="*/ 8922 h 835"/>
                <a:gd name="T28" fmla="*/ 689 w 196"/>
                <a:gd name="T29" fmla="*/ 9046 h 835"/>
                <a:gd name="T30" fmla="*/ 641 w 196"/>
                <a:gd name="T31" fmla="*/ 9063 h 835"/>
                <a:gd name="T32" fmla="*/ 569 w 196"/>
                <a:gd name="T33" fmla="*/ 9611 h 835"/>
                <a:gd name="T34" fmla="*/ 247 w 196"/>
                <a:gd name="T35" fmla="*/ 10530 h 835"/>
                <a:gd name="T36" fmla="*/ 11 w 196"/>
                <a:gd name="T37" fmla="*/ 11014 h 835"/>
                <a:gd name="T38" fmla="*/ 45 w 196"/>
                <a:gd name="T39" fmla="*/ 11207 h 835"/>
                <a:gd name="T40" fmla="*/ 36 w 196"/>
                <a:gd name="T41" fmla="*/ 11507 h 835"/>
                <a:gd name="T42" fmla="*/ 292 w 196"/>
                <a:gd name="T43" fmla="*/ 11805 h 835"/>
                <a:gd name="T44" fmla="*/ 940 w 196"/>
                <a:gd name="T45" fmla="*/ 11577 h 835"/>
                <a:gd name="T46" fmla="*/ 1570 w 196"/>
                <a:gd name="T47" fmla="*/ 11717 h 835"/>
                <a:gd name="T48" fmla="*/ 1683 w 196"/>
                <a:gd name="T49" fmla="*/ 11285 h 835"/>
                <a:gd name="T50" fmla="*/ 1683 w 196"/>
                <a:gd name="T51" fmla="*/ 10845 h 835"/>
                <a:gd name="T52" fmla="*/ 2243 w 196"/>
                <a:gd name="T53" fmla="*/ 1415 h 835"/>
                <a:gd name="T54" fmla="*/ 2197 w 196"/>
                <a:gd name="T55" fmla="*/ 1035 h 835"/>
                <a:gd name="T56" fmla="*/ 2023 w 196"/>
                <a:gd name="T57" fmla="*/ 779 h 835"/>
                <a:gd name="T58" fmla="*/ 1837 w 196"/>
                <a:gd name="T59" fmla="*/ 808 h 835"/>
                <a:gd name="T60" fmla="*/ 1708 w 196"/>
                <a:gd name="T61" fmla="*/ 1018 h 835"/>
                <a:gd name="T62" fmla="*/ 1525 w 196"/>
                <a:gd name="T63" fmla="*/ 936 h 835"/>
                <a:gd name="T64" fmla="*/ 1257 w 196"/>
                <a:gd name="T65" fmla="*/ 597 h 835"/>
                <a:gd name="T66" fmla="*/ 1149 w 196"/>
                <a:gd name="T67" fmla="*/ 297 h 835"/>
                <a:gd name="T68" fmla="*/ 498 w 196"/>
                <a:gd name="T69" fmla="*/ 351 h 835"/>
                <a:gd name="T70" fmla="*/ 451 w 196"/>
                <a:gd name="T71" fmla="*/ 1129 h 835"/>
                <a:gd name="T72" fmla="*/ 734 w 196"/>
                <a:gd name="T73" fmla="*/ 1298 h 835"/>
                <a:gd name="T74" fmla="*/ 940 w 196"/>
                <a:gd name="T75" fmla="*/ 1315 h 835"/>
                <a:gd name="T76" fmla="*/ 1149 w 196"/>
                <a:gd name="T77" fmla="*/ 1584 h 835"/>
                <a:gd name="T78" fmla="*/ 1232 w 196"/>
                <a:gd name="T79" fmla="*/ 1925 h 835"/>
                <a:gd name="T80" fmla="*/ 1128 w 196"/>
                <a:gd name="T81" fmla="*/ 2075 h 835"/>
                <a:gd name="T82" fmla="*/ 1139 w 196"/>
                <a:gd name="T83" fmla="*/ 2345 h 835"/>
                <a:gd name="T84" fmla="*/ 1257 w 196"/>
                <a:gd name="T85" fmla="*/ 2503 h 835"/>
                <a:gd name="T86" fmla="*/ 974 w 196"/>
                <a:gd name="T87" fmla="*/ 5941 h 835"/>
                <a:gd name="T88" fmla="*/ 791 w 196"/>
                <a:gd name="T89" fmla="*/ 7706 h 835"/>
                <a:gd name="T90" fmla="*/ 791 w 196"/>
                <a:gd name="T91" fmla="*/ 7706 h 835"/>
                <a:gd name="T92" fmla="*/ 800 w 196"/>
                <a:gd name="T93" fmla="*/ 7706 h 835"/>
                <a:gd name="T94" fmla="*/ 863 w 196"/>
                <a:gd name="T95" fmla="*/ 7776 h 835"/>
                <a:gd name="T96" fmla="*/ 893 w 196"/>
                <a:gd name="T97" fmla="*/ 7875 h 835"/>
                <a:gd name="T98" fmla="*/ 1038 w 196"/>
                <a:gd name="T99" fmla="*/ 7887 h 835"/>
                <a:gd name="T100" fmla="*/ 1022 w 196"/>
                <a:gd name="T101" fmla="*/ 8003 h 835"/>
                <a:gd name="T102" fmla="*/ 1115 w 196"/>
                <a:gd name="T103" fmla="*/ 8057 h 835"/>
                <a:gd name="T104" fmla="*/ 1149 w 196"/>
                <a:gd name="T105" fmla="*/ 8127 h 835"/>
                <a:gd name="T106" fmla="*/ 1185 w 196"/>
                <a:gd name="T107" fmla="*/ 8214 h 835"/>
                <a:gd name="T108" fmla="*/ 1269 w 196"/>
                <a:gd name="T109" fmla="*/ 8226 h 835"/>
                <a:gd name="T110" fmla="*/ 1269 w 196"/>
                <a:gd name="T111" fmla="*/ 8354 h 835"/>
                <a:gd name="T112" fmla="*/ 1303 w 196"/>
                <a:gd name="T113" fmla="*/ 8383 h 835"/>
                <a:gd name="T114" fmla="*/ 1314 w 196"/>
                <a:gd name="T115" fmla="*/ 8482 h 835"/>
                <a:gd name="T116" fmla="*/ 1534 w 196"/>
                <a:gd name="T117" fmla="*/ 6023 h 835"/>
                <a:gd name="T118" fmla="*/ 2057 w 196"/>
                <a:gd name="T119" fmla="*/ 2164 h 835"/>
                <a:gd name="T120" fmla="*/ 2268 w 196"/>
                <a:gd name="T121" fmla="*/ 1712 h 835"/>
                <a:gd name="T122" fmla="*/ 2243 w 196"/>
                <a:gd name="T123" fmla="*/ 1415 h 8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42" y="759"/>
                    <a:pt x="138" y="757"/>
                    <a:pt x="131" y="749"/>
                  </a:cubicBezTo>
                  <a:cubicBezTo>
                    <a:pt x="124" y="741"/>
                    <a:pt x="122" y="738"/>
                    <a:pt x="117" y="725"/>
                  </a:cubicBezTo>
                  <a:cubicBezTo>
                    <a:pt x="115" y="721"/>
                    <a:pt x="108" y="691"/>
                    <a:pt x="109" y="659"/>
                  </a:cubicBezTo>
                  <a:cubicBezTo>
                    <a:pt x="109" y="644"/>
                    <a:pt x="111" y="619"/>
                    <a:pt x="113" y="599"/>
                  </a:cubicBezTo>
                  <a:cubicBezTo>
                    <a:pt x="113" y="599"/>
                    <a:pt x="113" y="599"/>
                    <a:pt x="113" y="599"/>
                  </a:cubicBezTo>
                  <a:cubicBezTo>
                    <a:pt x="102" y="609"/>
                    <a:pt x="102" y="609"/>
                    <a:pt x="102" y="609"/>
                  </a:cubicBezTo>
                  <a:cubicBezTo>
                    <a:pt x="99" y="618"/>
                    <a:pt x="99" y="618"/>
                    <a:pt x="99" y="618"/>
                  </a:cubicBezTo>
                  <a:cubicBezTo>
                    <a:pt x="91" y="619"/>
                    <a:pt x="91" y="619"/>
                    <a:pt x="91" y="619"/>
                  </a:cubicBezTo>
                  <a:cubicBezTo>
                    <a:pt x="86" y="624"/>
                    <a:pt x="86" y="624"/>
                    <a:pt x="86" y="624"/>
                  </a:cubicBezTo>
                  <a:cubicBezTo>
                    <a:pt x="80" y="628"/>
                    <a:pt x="80" y="628"/>
                    <a:pt x="80" y="628"/>
                  </a:cubicBezTo>
                  <a:cubicBezTo>
                    <a:pt x="78" y="623"/>
                    <a:pt x="78" y="623"/>
                    <a:pt x="78" y="623"/>
                  </a:cubicBezTo>
                  <a:cubicBezTo>
                    <a:pt x="71" y="631"/>
                    <a:pt x="71" y="631"/>
                    <a:pt x="71" y="631"/>
                  </a:cubicBezTo>
                  <a:cubicBezTo>
                    <a:pt x="64" y="631"/>
                    <a:pt x="64" y="631"/>
                    <a:pt x="64" y="631"/>
                  </a:cubicBezTo>
                  <a:cubicBezTo>
                    <a:pt x="59" y="640"/>
                    <a:pt x="59" y="640"/>
                    <a:pt x="59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3" y="656"/>
                    <a:pt x="51" y="669"/>
                    <a:pt x="49" y="680"/>
                  </a:cubicBezTo>
                  <a:cubicBezTo>
                    <a:pt x="46" y="698"/>
                    <a:pt x="35" y="732"/>
                    <a:pt x="21" y="745"/>
                  </a:cubicBezTo>
                  <a:cubicBezTo>
                    <a:pt x="19" y="747"/>
                    <a:pt x="2" y="757"/>
                    <a:pt x="1" y="779"/>
                  </a:cubicBezTo>
                  <a:cubicBezTo>
                    <a:pt x="0" y="787"/>
                    <a:pt x="3" y="789"/>
                    <a:pt x="4" y="793"/>
                  </a:cubicBezTo>
                  <a:cubicBezTo>
                    <a:pt x="5" y="801"/>
                    <a:pt x="5" y="804"/>
                    <a:pt x="3" y="814"/>
                  </a:cubicBezTo>
                  <a:cubicBezTo>
                    <a:pt x="0" y="830"/>
                    <a:pt x="12" y="835"/>
                    <a:pt x="25" y="835"/>
                  </a:cubicBezTo>
                  <a:cubicBezTo>
                    <a:pt x="52" y="835"/>
                    <a:pt x="58" y="814"/>
                    <a:pt x="81" y="819"/>
                  </a:cubicBezTo>
                  <a:cubicBezTo>
                    <a:pt x="105" y="824"/>
                    <a:pt x="121" y="835"/>
                    <a:pt x="135" y="829"/>
                  </a:cubicBezTo>
                  <a:cubicBezTo>
                    <a:pt x="149" y="823"/>
                    <a:pt x="144" y="809"/>
                    <a:pt x="145" y="798"/>
                  </a:cubicBezTo>
                  <a:cubicBezTo>
                    <a:pt x="146" y="786"/>
                    <a:pt x="151" y="784"/>
                    <a:pt x="145" y="767"/>
                  </a:cubicBezTo>
                  <a:close/>
                  <a:moveTo>
                    <a:pt x="193" y="100"/>
                  </a:moveTo>
                  <a:cubicBezTo>
                    <a:pt x="191" y="95"/>
                    <a:pt x="190" y="82"/>
                    <a:pt x="189" y="73"/>
                  </a:cubicBezTo>
                  <a:cubicBezTo>
                    <a:pt x="187" y="64"/>
                    <a:pt x="178" y="58"/>
                    <a:pt x="174" y="55"/>
                  </a:cubicBezTo>
                  <a:cubicBezTo>
                    <a:pt x="170" y="52"/>
                    <a:pt x="164" y="56"/>
                    <a:pt x="158" y="57"/>
                  </a:cubicBezTo>
                  <a:cubicBezTo>
                    <a:pt x="153" y="58"/>
                    <a:pt x="147" y="67"/>
                    <a:pt x="147" y="72"/>
                  </a:cubicBezTo>
                  <a:cubicBezTo>
                    <a:pt x="139" y="72"/>
                    <a:pt x="134" y="69"/>
                    <a:pt x="131" y="66"/>
                  </a:cubicBezTo>
                  <a:cubicBezTo>
                    <a:pt x="127" y="64"/>
                    <a:pt x="110" y="45"/>
                    <a:pt x="108" y="42"/>
                  </a:cubicBezTo>
                  <a:cubicBezTo>
                    <a:pt x="106" y="32"/>
                    <a:pt x="107" y="26"/>
                    <a:pt x="99" y="21"/>
                  </a:cubicBezTo>
                  <a:cubicBezTo>
                    <a:pt x="94" y="17"/>
                    <a:pt x="68" y="0"/>
                    <a:pt x="43" y="25"/>
                  </a:cubicBezTo>
                  <a:cubicBezTo>
                    <a:pt x="19" y="50"/>
                    <a:pt x="35" y="75"/>
                    <a:pt x="39" y="80"/>
                  </a:cubicBezTo>
                  <a:cubicBezTo>
                    <a:pt x="44" y="86"/>
                    <a:pt x="52" y="94"/>
                    <a:pt x="63" y="92"/>
                  </a:cubicBezTo>
                  <a:cubicBezTo>
                    <a:pt x="75" y="89"/>
                    <a:pt x="77" y="92"/>
                    <a:pt x="81" y="93"/>
                  </a:cubicBezTo>
                  <a:cubicBezTo>
                    <a:pt x="84" y="95"/>
                    <a:pt x="93" y="103"/>
                    <a:pt x="99" y="112"/>
                  </a:cubicBezTo>
                  <a:cubicBezTo>
                    <a:pt x="106" y="124"/>
                    <a:pt x="107" y="134"/>
                    <a:pt x="106" y="136"/>
                  </a:cubicBezTo>
                  <a:cubicBezTo>
                    <a:pt x="104" y="139"/>
                    <a:pt x="97" y="143"/>
                    <a:pt x="97" y="147"/>
                  </a:cubicBezTo>
                  <a:cubicBezTo>
                    <a:pt x="97" y="149"/>
                    <a:pt x="95" y="160"/>
                    <a:pt x="98" y="166"/>
                  </a:cubicBezTo>
                  <a:cubicBezTo>
                    <a:pt x="101" y="171"/>
                    <a:pt x="106" y="172"/>
                    <a:pt x="108" y="177"/>
                  </a:cubicBezTo>
                  <a:cubicBezTo>
                    <a:pt x="108" y="183"/>
                    <a:pt x="92" y="346"/>
                    <a:pt x="84" y="420"/>
                  </a:cubicBezTo>
                  <a:cubicBezTo>
                    <a:pt x="80" y="450"/>
                    <a:pt x="74" y="498"/>
                    <a:pt x="68" y="545"/>
                  </a:cubicBezTo>
                  <a:cubicBezTo>
                    <a:pt x="68" y="545"/>
                    <a:pt x="68" y="545"/>
                    <a:pt x="68" y="545"/>
                  </a:cubicBezTo>
                  <a:cubicBezTo>
                    <a:pt x="69" y="545"/>
                    <a:pt x="69" y="545"/>
                    <a:pt x="69" y="545"/>
                  </a:cubicBezTo>
                  <a:cubicBezTo>
                    <a:pt x="74" y="550"/>
                    <a:pt x="74" y="550"/>
                    <a:pt x="74" y="550"/>
                  </a:cubicBezTo>
                  <a:cubicBezTo>
                    <a:pt x="77" y="557"/>
                    <a:pt x="77" y="557"/>
                    <a:pt x="77" y="557"/>
                  </a:cubicBezTo>
                  <a:cubicBezTo>
                    <a:pt x="89" y="558"/>
                    <a:pt x="89" y="558"/>
                    <a:pt x="89" y="558"/>
                  </a:cubicBezTo>
                  <a:cubicBezTo>
                    <a:pt x="88" y="566"/>
                    <a:pt x="88" y="566"/>
                    <a:pt x="88" y="566"/>
                  </a:cubicBezTo>
                  <a:cubicBezTo>
                    <a:pt x="96" y="570"/>
                    <a:pt x="96" y="570"/>
                    <a:pt x="96" y="570"/>
                  </a:cubicBezTo>
                  <a:cubicBezTo>
                    <a:pt x="99" y="575"/>
                    <a:pt x="99" y="575"/>
                    <a:pt x="99" y="575"/>
                  </a:cubicBezTo>
                  <a:cubicBezTo>
                    <a:pt x="102" y="581"/>
                    <a:pt x="102" y="581"/>
                    <a:pt x="102" y="581"/>
                  </a:cubicBezTo>
                  <a:cubicBezTo>
                    <a:pt x="109" y="582"/>
                    <a:pt x="109" y="582"/>
                    <a:pt x="109" y="582"/>
                  </a:cubicBezTo>
                  <a:cubicBezTo>
                    <a:pt x="109" y="591"/>
                    <a:pt x="109" y="591"/>
                    <a:pt x="109" y="591"/>
                  </a:cubicBezTo>
                  <a:cubicBezTo>
                    <a:pt x="112" y="593"/>
                    <a:pt x="112" y="593"/>
                    <a:pt x="112" y="593"/>
                  </a:cubicBezTo>
                  <a:cubicBezTo>
                    <a:pt x="113" y="600"/>
                    <a:pt x="113" y="600"/>
                    <a:pt x="113" y="600"/>
                  </a:cubicBezTo>
                  <a:cubicBezTo>
                    <a:pt x="118" y="545"/>
                    <a:pt x="127" y="477"/>
                    <a:pt x="132" y="426"/>
                  </a:cubicBezTo>
                  <a:cubicBezTo>
                    <a:pt x="142" y="325"/>
                    <a:pt x="169" y="171"/>
                    <a:pt x="177" y="153"/>
                  </a:cubicBezTo>
                  <a:cubicBezTo>
                    <a:pt x="181" y="142"/>
                    <a:pt x="194" y="129"/>
                    <a:pt x="195" y="121"/>
                  </a:cubicBezTo>
                  <a:cubicBezTo>
                    <a:pt x="196" y="114"/>
                    <a:pt x="195" y="105"/>
                    <a:pt x="193" y="10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6" name="Freeform 163">
              <a:extLst>
                <a:ext uri="{FF2B5EF4-FFF2-40B4-BE49-F238E27FC236}">
                  <a16:creationId xmlns:a16="http://schemas.microsoft.com/office/drawing/2014/main" id="{9C2D0CE9-4590-4A51-AEAF-15BA8EAE6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644"/>
              <a:ext cx="77" cy="109"/>
            </a:xfrm>
            <a:custGeom>
              <a:avLst/>
              <a:gdLst>
                <a:gd name="T0" fmla="*/ 385 w 34"/>
                <a:gd name="T1" fmla="*/ 358 h 45"/>
                <a:gd name="T2" fmla="*/ 292 w 34"/>
                <a:gd name="T3" fmla="*/ 300 h 45"/>
                <a:gd name="T4" fmla="*/ 256 w 34"/>
                <a:gd name="T5" fmla="*/ 211 h 45"/>
                <a:gd name="T6" fmla="*/ 149 w 34"/>
                <a:gd name="T7" fmla="*/ 182 h 45"/>
                <a:gd name="T8" fmla="*/ 138 w 34"/>
                <a:gd name="T9" fmla="*/ 70 h 45"/>
                <a:gd name="T10" fmla="*/ 57 w 34"/>
                <a:gd name="T11" fmla="*/ 12 h 45"/>
                <a:gd name="T12" fmla="*/ 45 w 34"/>
                <a:gd name="T13" fmla="*/ 0 h 45"/>
                <a:gd name="T14" fmla="*/ 0 w 34"/>
                <a:gd name="T15" fmla="*/ 598 h 45"/>
                <a:gd name="T16" fmla="*/ 11 w 34"/>
                <a:gd name="T17" fmla="*/ 627 h 45"/>
                <a:gd name="T18" fmla="*/ 93 w 34"/>
                <a:gd name="T19" fmla="*/ 569 h 45"/>
                <a:gd name="T20" fmla="*/ 163 w 34"/>
                <a:gd name="T21" fmla="*/ 552 h 45"/>
                <a:gd name="T22" fmla="*/ 211 w 34"/>
                <a:gd name="T23" fmla="*/ 569 h 45"/>
                <a:gd name="T24" fmla="*/ 276 w 34"/>
                <a:gd name="T25" fmla="*/ 470 h 45"/>
                <a:gd name="T26" fmla="*/ 313 w 34"/>
                <a:gd name="T27" fmla="*/ 482 h 45"/>
                <a:gd name="T28" fmla="*/ 360 w 34"/>
                <a:gd name="T29" fmla="*/ 412 h 45"/>
                <a:gd name="T30" fmla="*/ 394 w 34"/>
                <a:gd name="T31" fmla="*/ 371 h 45"/>
                <a:gd name="T32" fmla="*/ 385 w 34"/>
                <a:gd name="T33" fmla="*/ 35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5">
                  <a:moveTo>
                    <a:pt x="33" y="25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4"/>
                    <a:pt x="1" y="29"/>
                    <a:pt x="0" y="42"/>
                  </a:cubicBezTo>
                  <a:cubicBezTo>
                    <a:pt x="0" y="43"/>
                    <a:pt x="1" y="43"/>
                    <a:pt x="1" y="44"/>
                  </a:cubicBezTo>
                  <a:cubicBezTo>
                    <a:pt x="3" y="45"/>
                    <a:pt x="8" y="40"/>
                    <a:pt x="8" y="40"/>
                  </a:cubicBezTo>
                  <a:cubicBezTo>
                    <a:pt x="8" y="40"/>
                    <a:pt x="12" y="39"/>
                    <a:pt x="14" y="39"/>
                  </a:cubicBezTo>
                  <a:cubicBezTo>
                    <a:pt x="16" y="39"/>
                    <a:pt x="17" y="40"/>
                    <a:pt x="18" y="40"/>
                  </a:cubicBezTo>
                  <a:cubicBezTo>
                    <a:pt x="20" y="39"/>
                    <a:pt x="22" y="34"/>
                    <a:pt x="24" y="33"/>
                  </a:cubicBezTo>
                  <a:cubicBezTo>
                    <a:pt x="25" y="33"/>
                    <a:pt x="27" y="34"/>
                    <a:pt x="27" y="34"/>
                  </a:cubicBezTo>
                  <a:cubicBezTo>
                    <a:pt x="27" y="34"/>
                    <a:pt x="31" y="31"/>
                    <a:pt x="31" y="29"/>
                  </a:cubicBezTo>
                  <a:cubicBezTo>
                    <a:pt x="31" y="28"/>
                    <a:pt x="32" y="27"/>
                    <a:pt x="34" y="26"/>
                  </a:cubicBezTo>
                  <a:lnTo>
                    <a:pt x="33" y="2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7" name="Freeform 164">
              <a:extLst>
                <a:ext uri="{FF2B5EF4-FFF2-40B4-BE49-F238E27FC236}">
                  <a16:creationId xmlns:a16="http://schemas.microsoft.com/office/drawing/2014/main" id="{4E45F58D-BB12-4394-9D94-73332E294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706"/>
              <a:ext cx="68" cy="47"/>
            </a:xfrm>
            <a:custGeom>
              <a:avLst/>
              <a:gdLst>
                <a:gd name="T0" fmla="*/ 340 w 30"/>
                <a:gd name="T1" fmla="*/ 30 h 19"/>
                <a:gd name="T2" fmla="*/ 349 w 30"/>
                <a:gd name="T3" fmla="*/ 0 h 19"/>
                <a:gd name="T4" fmla="*/ 313 w 30"/>
                <a:gd name="T5" fmla="*/ 42 h 19"/>
                <a:gd name="T6" fmla="*/ 267 w 30"/>
                <a:gd name="T7" fmla="*/ 121 h 19"/>
                <a:gd name="T8" fmla="*/ 231 w 30"/>
                <a:gd name="T9" fmla="*/ 104 h 19"/>
                <a:gd name="T10" fmla="*/ 165 w 30"/>
                <a:gd name="T11" fmla="*/ 215 h 19"/>
                <a:gd name="T12" fmla="*/ 118 w 30"/>
                <a:gd name="T13" fmla="*/ 195 h 19"/>
                <a:gd name="T14" fmla="*/ 45 w 30"/>
                <a:gd name="T15" fmla="*/ 215 h 19"/>
                <a:gd name="T16" fmla="*/ 0 w 30"/>
                <a:gd name="T17" fmla="*/ 257 h 19"/>
                <a:gd name="T18" fmla="*/ 82 w 30"/>
                <a:gd name="T19" fmla="*/ 257 h 19"/>
                <a:gd name="T20" fmla="*/ 129 w 30"/>
                <a:gd name="T21" fmla="*/ 287 h 19"/>
                <a:gd name="T22" fmla="*/ 186 w 30"/>
                <a:gd name="T23" fmla="*/ 245 h 19"/>
                <a:gd name="T24" fmla="*/ 231 w 30"/>
                <a:gd name="T25" fmla="*/ 228 h 19"/>
                <a:gd name="T26" fmla="*/ 256 w 30"/>
                <a:gd name="T27" fmla="*/ 183 h 19"/>
                <a:gd name="T28" fmla="*/ 277 w 30"/>
                <a:gd name="T29" fmla="*/ 166 h 19"/>
                <a:gd name="T30" fmla="*/ 304 w 30"/>
                <a:gd name="T31" fmla="*/ 134 h 19"/>
                <a:gd name="T32" fmla="*/ 324 w 30"/>
                <a:gd name="T33" fmla="*/ 92 h 19"/>
                <a:gd name="T34" fmla="*/ 340 w 30"/>
                <a:gd name="T35" fmla="*/ 30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" h="19">
                  <a:moveTo>
                    <a:pt x="29" y="2"/>
                  </a:moveTo>
                  <a:cubicBezTo>
                    <a:pt x="30" y="1"/>
                    <a:pt x="30" y="1"/>
                    <a:pt x="30" y="0"/>
                  </a:cubicBezTo>
                  <a:cubicBezTo>
                    <a:pt x="28" y="1"/>
                    <a:pt x="27" y="2"/>
                    <a:pt x="27" y="3"/>
                  </a:cubicBezTo>
                  <a:cubicBezTo>
                    <a:pt x="27" y="5"/>
                    <a:pt x="23" y="8"/>
                    <a:pt x="23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8"/>
                    <a:pt x="16" y="13"/>
                    <a:pt x="14" y="14"/>
                  </a:cubicBezTo>
                  <a:cubicBezTo>
                    <a:pt x="13" y="14"/>
                    <a:pt x="12" y="13"/>
                    <a:pt x="10" y="13"/>
                  </a:cubicBezTo>
                  <a:cubicBezTo>
                    <a:pt x="8" y="13"/>
                    <a:pt x="4" y="14"/>
                    <a:pt x="4" y="14"/>
                  </a:cubicBezTo>
                  <a:cubicBezTo>
                    <a:pt x="4" y="14"/>
                    <a:pt x="2" y="16"/>
                    <a:pt x="0" y="17"/>
                  </a:cubicBezTo>
                  <a:cubicBezTo>
                    <a:pt x="2" y="17"/>
                    <a:pt x="5" y="16"/>
                    <a:pt x="7" y="17"/>
                  </a:cubicBezTo>
                  <a:cubicBezTo>
                    <a:pt x="9" y="17"/>
                    <a:pt x="9" y="18"/>
                    <a:pt x="11" y="19"/>
                  </a:cubicBezTo>
                  <a:cubicBezTo>
                    <a:pt x="12" y="18"/>
                    <a:pt x="14" y="16"/>
                    <a:pt x="16" y="16"/>
                  </a:cubicBezTo>
                  <a:cubicBezTo>
                    <a:pt x="17" y="15"/>
                    <a:pt x="19" y="16"/>
                    <a:pt x="20" y="15"/>
                  </a:cubicBezTo>
                  <a:cubicBezTo>
                    <a:pt x="21" y="13"/>
                    <a:pt x="20" y="12"/>
                    <a:pt x="22" y="12"/>
                  </a:cubicBezTo>
                  <a:cubicBezTo>
                    <a:pt x="23" y="11"/>
                    <a:pt x="24" y="12"/>
                    <a:pt x="24" y="11"/>
                  </a:cubicBezTo>
                  <a:cubicBezTo>
                    <a:pt x="26" y="11"/>
                    <a:pt x="25" y="11"/>
                    <a:pt x="26" y="9"/>
                  </a:cubicBezTo>
                  <a:cubicBezTo>
                    <a:pt x="26" y="8"/>
                    <a:pt x="27" y="7"/>
                    <a:pt x="28" y="6"/>
                  </a:cubicBezTo>
                  <a:cubicBezTo>
                    <a:pt x="29" y="5"/>
                    <a:pt x="29" y="3"/>
                    <a:pt x="2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8" name="Freeform 165">
              <a:extLst>
                <a:ext uri="{FF2B5EF4-FFF2-40B4-BE49-F238E27FC236}">
                  <a16:creationId xmlns:a16="http://schemas.microsoft.com/office/drawing/2014/main" id="{F45136B6-3178-4D06-84D3-F0AB8948A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728"/>
              <a:ext cx="84" cy="46"/>
            </a:xfrm>
            <a:custGeom>
              <a:avLst/>
              <a:gdLst>
                <a:gd name="T0" fmla="*/ 25 w 37"/>
                <a:gd name="T1" fmla="*/ 240 h 19"/>
                <a:gd name="T2" fmla="*/ 82 w 37"/>
                <a:gd name="T3" fmla="*/ 259 h 19"/>
                <a:gd name="T4" fmla="*/ 138 w 37"/>
                <a:gd name="T5" fmla="*/ 169 h 19"/>
                <a:gd name="T6" fmla="*/ 186 w 37"/>
                <a:gd name="T7" fmla="*/ 169 h 19"/>
                <a:gd name="T8" fmla="*/ 232 w 37"/>
                <a:gd name="T9" fmla="*/ 111 h 19"/>
                <a:gd name="T10" fmla="*/ 268 w 37"/>
                <a:gd name="T11" fmla="*/ 70 h 19"/>
                <a:gd name="T12" fmla="*/ 268 w 37"/>
                <a:gd name="T13" fmla="*/ 70 h 19"/>
                <a:gd name="T14" fmla="*/ 293 w 37"/>
                <a:gd name="T15" fmla="*/ 128 h 19"/>
                <a:gd name="T16" fmla="*/ 329 w 37"/>
                <a:gd name="T17" fmla="*/ 211 h 19"/>
                <a:gd name="T18" fmla="*/ 406 w 37"/>
                <a:gd name="T19" fmla="*/ 228 h 19"/>
                <a:gd name="T20" fmla="*/ 406 w 37"/>
                <a:gd name="T21" fmla="*/ 240 h 19"/>
                <a:gd name="T22" fmla="*/ 406 w 37"/>
                <a:gd name="T23" fmla="*/ 240 h 19"/>
                <a:gd name="T24" fmla="*/ 422 w 37"/>
                <a:gd name="T25" fmla="*/ 199 h 19"/>
                <a:gd name="T26" fmla="*/ 406 w 37"/>
                <a:gd name="T27" fmla="*/ 169 h 19"/>
                <a:gd name="T28" fmla="*/ 386 w 37"/>
                <a:gd name="T29" fmla="*/ 140 h 19"/>
                <a:gd name="T30" fmla="*/ 386 w 37"/>
                <a:gd name="T31" fmla="*/ 128 h 19"/>
                <a:gd name="T32" fmla="*/ 341 w 37"/>
                <a:gd name="T33" fmla="*/ 111 h 19"/>
                <a:gd name="T34" fmla="*/ 304 w 37"/>
                <a:gd name="T35" fmla="*/ 29 h 19"/>
                <a:gd name="T36" fmla="*/ 247 w 37"/>
                <a:gd name="T37" fmla="*/ 29 h 19"/>
                <a:gd name="T38" fmla="*/ 166 w 37"/>
                <a:gd name="T39" fmla="*/ 111 h 19"/>
                <a:gd name="T40" fmla="*/ 138 w 37"/>
                <a:gd name="T41" fmla="*/ 128 h 19"/>
                <a:gd name="T42" fmla="*/ 93 w 37"/>
                <a:gd name="T43" fmla="*/ 169 h 19"/>
                <a:gd name="T44" fmla="*/ 57 w 37"/>
                <a:gd name="T45" fmla="*/ 199 h 19"/>
                <a:gd name="T46" fmla="*/ 0 w 37"/>
                <a:gd name="T47" fmla="*/ 240 h 19"/>
                <a:gd name="T48" fmla="*/ 0 w 37"/>
                <a:gd name="T49" fmla="*/ 240 h 19"/>
                <a:gd name="T50" fmla="*/ 25 w 37"/>
                <a:gd name="T51" fmla="*/ 240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19">
                  <a:moveTo>
                    <a:pt x="2" y="17"/>
                  </a:moveTo>
                  <a:cubicBezTo>
                    <a:pt x="4" y="18"/>
                    <a:pt x="5" y="19"/>
                    <a:pt x="7" y="18"/>
                  </a:cubicBezTo>
                  <a:cubicBezTo>
                    <a:pt x="8" y="18"/>
                    <a:pt x="11" y="12"/>
                    <a:pt x="12" y="12"/>
                  </a:cubicBezTo>
                  <a:cubicBezTo>
                    <a:pt x="14" y="11"/>
                    <a:pt x="16" y="12"/>
                    <a:pt x="16" y="12"/>
                  </a:cubicBezTo>
                  <a:cubicBezTo>
                    <a:pt x="16" y="12"/>
                    <a:pt x="19" y="10"/>
                    <a:pt x="20" y="8"/>
                  </a:cubicBezTo>
                  <a:cubicBezTo>
                    <a:pt x="20" y="7"/>
                    <a:pt x="21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6"/>
                    <a:pt x="36" y="15"/>
                    <a:pt x="36" y="14"/>
                  </a:cubicBezTo>
                  <a:cubicBezTo>
                    <a:pt x="37" y="12"/>
                    <a:pt x="36" y="13"/>
                    <a:pt x="35" y="12"/>
                  </a:cubicBezTo>
                  <a:cubicBezTo>
                    <a:pt x="35" y="11"/>
                    <a:pt x="34" y="11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2" y="8"/>
                    <a:pt x="30" y="8"/>
                    <a:pt x="29" y="8"/>
                  </a:cubicBezTo>
                  <a:cubicBezTo>
                    <a:pt x="27" y="7"/>
                    <a:pt x="27" y="4"/>
                    <a:pt x="26" y="2"/>
                  </a:cubicBezTo>
                  <a:cubicBezTo>
                    <a:pt x="24" y="0"/>
                    <a:pt x="23" y="0"/>
                    <a:pt x="21" y="2"/>
                  </a:cubicBezTo>
                  <a:cubicBezTo>
                    <a:pt x="19" y="3"/>
                    <a:pt x="17" y="7"/>
                    <a:pt x="14" y="8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4"/>
                    <a:pt x="6" y="14"/>
                    <a:pt x="5" y="14"/>
                  </a:cubicBezTo>
                  <a:cubicBezTo>
                    <a:pt x="4" y="15"/>
                    <a:pt x="2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9" name="Freeform 166">
              <a:extLst>
                <a:ext uri="{FF2B5EF4-FFF2-40B4-BE49-F238E27FC236}">
                  <a16:creationId xmlns:a16="http://schemas.microsoft.com/office/drawing/2014/main" id="{C6B8F7F9-9207-4847-9784-06B971B15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741"/>
              <a:ext cx="131" cy="167"/>
            </a:xfrm>
            <a:custGeom>
              <a:avLst/>
              <a:gdLst>
                <a:gd name="T0" fmla="*/ 657 w 58"/>
                <a:gd name="T1" fmla="*/ 310 h 69"/>
                <a:gd name="T2" fmla="*/ 623 w 58"/>
                <a:gd name="T3" fmla="*/ 281 h 69"/>
                <a:gd name="T4" fmla="*/ 623 w 58"/>
                <a:gd name="T5" fmla="*/ 157 h 69"/>
                <a:gd name="T6" fmla="*/ 540 w 58"/>
                <a:gd name="T7" fmla="*/ 140 h 69"/>
                <a:gd name="T8" fmla="*/ 506 w 58"/>
                <a:gd name="T9" fmla="*/ 58 h 69"/>
                <a:gd name="T10" fmla="*/ 486 w 58"/>
                <a:gd name="T11" fmla="*/ 0 h 69"/>
                <a:gd name="T12" fmla="*/ 486 w 58"/>
                <a:gd name="T13" fmla="*/ 0 h 69"/>
                <a:gd name="T14" fmla="*/ 449 w 58"/>
                <a:gd name="T15" fmla="*/ 41 h 69"/>
                <a:gd name="T16" fmla="*/ 402 w 58"/>
                <a:gd name="T17" fmla="*/ 99 h 69"/>
                <a:gd name="T18" fmla="*/ 357 w 58"/>
                <a:gd name="T19" fmla="*/ 99 h 69"/>
                <a:gd name="T20" fmla="*/ 300 w 58"/>
                <a:gd name="T21" fmla="*/ 182 h 69"/>
                <a:gd name="T22" fmla="*/ 239 w 58"/>
                <a:gd name="T23" fmla="*/ 169 h 69"/>
                <a:gd name="T24" fmla="*/ 183 w 58"/>
                <a:gd name="T25" fmla="*/ 182 h 69"/>
                <a:gd name="T26" fmla="*/ 93 w 58"/>
                <a:gd name="T27" fmla="*/ 228 h 69"/>
                <a:gd name="T28" fmla="*/ 81 w 58"/>
                <a:gd name="T29" fmla="*/ 269 h 69"/>
                <a:gd name="T30" fmla="*/ 0 w 58"/>
                <a:gd name="T31" fmla="*/ 937 h 69"/>
                <a:gd name="T32" fmla="*/ 45 w 58"/>
                <a:gd name="T33" fmla="*/ 978 h 69"/>
                <a:gd name="T34" fmla="*/ 102 w 58"/>
                <a:gd name="T35" fmla="*/ 850 h 69"/>
                <a:gd name="T36" fmla="*/ 183 w 58"/>
                <a:gd name="T37" fmla="*/ 850 h 69"/>
                <a:gd name="T38" fmla="*/ 255 w 58"/>
                <a:gd name="T39" fmla="*/ 796 h 69"/>
                <a:gd name="T40" fmla="*/ 285 w 58"/>
                <a:gd name="T41" fmla="*/ 808 h 69"/>
                <a:gd name="T42" fmla="*/ 357 w 58"/>
                <a:gd name="T43" fmla="*/ 750 h 69"/>
                <a:gd name="T44" fmla="*/ 413 w 58"/>
                <a:gd name="T45" fmla="*/ 680 h 69"/>
                <a:gd name="T46" fmla="*/ 506 w 58"/>
                <a:gd name="T47" fmla="*/ 668 h 69"/>
                <a:gd name="T48" fmla="*/ 540 w 58"/>
                <a:gd name="T49" fmla="*/ 540 h 69"/>
                <a:gd name="T50" fmla="*/ 657 w 58"/>
                <a:gd name="T51" fmla="*/ 499 h 69"/>
                <a:gd name="T52" fmla="*/ 669 w 58"/>
                <a:gd name="T53" fmla="*/ 409 h 69"/>
                <a:gd name="T54" fmla="*/ 657 w 58"/>
                <a:gd name="T55" fmla="*/ 310 h 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69">
                  <a:moveTo>
                    <a:pt x="57" y="22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1"/>
                    <a:pt x="39" y="2"/>
                    <a:pt x="39" y="3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5" y="7"/>
                    <a:pt x="33" y="6"/>
                    <a:pt x="31" y="7"/>
                  </a:cubicBezTo>
                  <a:cubicBezTo>
                    <a:pt x="30" y="7"/>
                    <a:pt x="27" y="13"/>
                    <a:pt x="26" y="13"/>
                  </a:cubicBezTo>
                  <a:cubicBezTo>
                    <a:pt x="24" y="14"/>
                    <a:pt x="23" y="13"/>
                    <a:pt x="21" y="12"/>
                  </a:cubicBezTo>
                  <a:cubicBezTo>
                    <a:pt x="19" y="12"/>
                    <a:pt x="16" y="13"/>
                    <a:pt x="16" y="13"/>
                  </a:cubicBezTo>
                  <a:cubicBezTo>
                    <a:pt x="16" y="13"/>
                    <a:pt x="10" y="18"/>
                    <a:pt x="8" y="16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5" y="35"/>
                    <a:pt x="2" y="51"/>
                    <a:pt x="0" y="66"/>
                  </a:cubicBezTo>
                  <a:cubicBezTo>
                    <a:pt x="0" y="67"/>
                    <a:pt x="4" y="69"/>
                    <a:pt x="4" y="6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3"/>
                    <a:pt x="57" y="31"/>
                    <a:pt x="58" y="29"/>
                  </a:cubicBezTo>
                  <a:lnTo>
                    <a:pt x="57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0" name="Freeform 167">
              <a:extLst>
                <a:ext uri="{FF2B5EF4-FFF2-40B4-BE49-F238E27FC236}">
                  <a16:creationId xmlns:a16="http://schemas.microsoft.com/office/drawing/2014/main" id="{69F01F9A-A888-4267-9667-9F5685052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702"/>
              <a:ext cx="80" cy="169"/>
            </a:xfrm>
            <a:custGeom>
              <a:avLst/>
              <a:gdLst>
                <a:gd name="T0" fmla="*/ 94 w 35"/>
                <a:gd name="T1" fmla="*/ 927 h 70"/>
                <a:gd name="T2" fmla="*/ 158 w 35"/>
                <a:gd name="T3" fmla="*/ 857 h 70"/>
                <a:gd name="T4" fmla="*/ 251 w 35"/>
                <a:gd name="T5" fmla="*/ 845 h 70"/>
                <a:gd name="T6" fmla="*/ 288 w 35"/>
                <a:gd name="T7" fmla="*/ 717 h 70"/>
                <a:gd name="T8" fmla="*/ 418 w 35"/>
                <a:gd name="T9" fmla="*/ 577 h 70"/>
                <a:gd name="T10" fmla="*/ 407 w 35"/>
                <a:gd name="T11" fmla="*/ 495 h 70"/>
                <a:gd name="T12" fmla="*/ 370 w 35"/>
                <a:gd name="T13" fmla="*/ 466 h 70"/>
                <a:gd name="T14" fmla="*/ 370 w 35"/>
                <a:gd name="T15" fmla="*/ 338 h 70"/>
                <a:gd name="T16" fmla="*/ 288 w 35"/>
                <a:gd name="T17" fmla="*/ 326 h 70"/>
                <a:gd name="T18" fmla="*/ 251 w 35"/>
                <a:gd name="T19" fmla="*/ 239 h 70"/>
                <a:gd name="T20" fmla="*/ 215 w 35"/>
                <a:gd name="T21" fmla="*/ 169 h 70"/>
                <a:gd name="T22" fmla="*/ 121 w 35"/>
                <a:gd name="T23" fmla="*/ 111 h 70"/>
                <a:gd name="T24" fmla="*/ 130 w 35"/>
                <a:gd name="T25" fmla="*/ 0 h 70"/>
                <a:gd name="T26" fmla="*/ 11 w 35"/>
                <a:gd name="T27" fmla="*/ 0 h 70"/>
                <a:gd name="T28" fmla="*/ 48 w 35"/>
                <a:gd name="T29" fmla="*/ 41 h 70"/>
                <a:gd name="T30" fmla="*/ 48 w 35"/>
                <a:gd name="T31" fmla="*/ 99 h 70"/>
                <a:gd name="T32" fmla="*/ 85 w 35"/>
                <a:gd name="T33" fmla="*/ 157 h 70"/>
                <a:gd name="T34" fmla="*/ 158 w 35"/>
                <a:gd name="T35" fmla="*/ 210 h 70"/>
                <a:gd name="T36" fmla="*/ 178 w 35"/>
                <a:gd name="T37" fmla="*/ 326 h 70"/>
                <a:gd name="T38" fmla="*/ 167 w 35"/>
                <a:gd name="T39" fmla="*/ 420 h 70"/>
                <a:gd name="T40" fmla="*/ 203 w 35"/>
                <a:gd name="T41" fmla="*/ 466 h 70"/>
                <a:gd name="T42" fmla="*/ 215 w 35"/>
                <a:gd name="T43" fmla="*/ 519 h 70"/>
                <a:gd name="T44" fmla="*/ 215 w 35"/>
                <a:gd name="T45" fmla="*/ 589 h 70"/>
                <a:gd name="T46" fmla="*/ 215 w 35"/>
                <a:gd name="T47" fmla="*/ 647 h 70"/>
                <a:gd name="T48" fmla="*/ 215 w 35"/>
                <a:gd name="T49" fmla="*/ 688 h 70"/>
                <a:gd name="T50" fmla="*/ 130 w 35"/>
                <a:gd name="T51" fmla="*/ 787 h 70"/>
                <a:gd name="T52" fmla="*/ 110 w 35"/>
                <a:gd name="T53" fmla="*/ 828 h 70"/>
                <a:gd name="T54" fmla="*/ 57 w 35"/>
                <a:gd name="T55" fmla="*/ 874 h 70"/>
                <a:gd name="T56" fmla="*/ 11 w 35"/>
                <a:gd name="T57" fmla="*/ 886 h 70"/>
                <a:gd name="T58" fmla="*/ 0 w 35"/>
                <a:gd name="T59" fmla="*/ 927 h 70"/>
                <a:gd name="T60" fmla="*/ 0 w 35"/>
                <a:gd name="T61" fmla="*/ 915 h 70"/>
                <a:gd name="T62" fmla="*/ 25 w 35"/>
                <a:gd name="T63" fmla="*/ 985 h 70"/>
                <a:gd name="T64" fmla="*/ 94 w 35"/>
                <a:gd name="T65" fmla="*/ 927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5" h="70">
                  <a:moveTo>
                    <a:pt x="8" y="66"/>
                  </a:moveTo>
                  <a:cubicBezTo>
                    <a:pt x="13" y="61"/>
                    <a:pt x="13" y="61"/>
                    <a:pt x="13" y="61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10"/>
                    <a:pt x="7" y="11"/>
                  </a:cubicBezTo>
                  <a:cubicBezTo>
                    <a:pt x="9" y="12"/>
                    <a:pt x="12" y="12"/>
                    <a:pt x="13" y="15"/>
                  </a:cubicBezTo>
                  <a:cubicBezTo>
                    <a:pt x="15" y="18"/>
                    <a:pt x="15" y="21"/>
                    <a:pt x="15" y="23"/>
                  </a:cubicBezTo>
                  <a:cubicBezTo>
                    <a:pt x="15" y="25"/>
                    <a:pt x="14" y="30"/>
                    <a:pt x="14" y="30"/>
                  </a:cubicBezTo>
                  <a:cubicBezTo>
                    <a:pt x="14" y="30"/>
                    <a:pt x="17" y="31"/>
                    <a:pt x="17" y="33"/>
                  </a:cubicBezTo>
                  <a:cubicBezTo>
                    <a:pt x="18" y="34"/>
                    <a:pt x="17" y="35"/>
                    <a:pt x="18" y="37"/>
                  </a:cubicBezTo>
                  <a:cubicBezTo>
                    <a:pt x="18" y="39"/>
                    <a:pt x="18" y="40"/>
                    <a:pt x="18" y="42"/>
                  </a:cubicBezTo>
                  <a:cubicBezTo>
                    <a:pt x="18" y="43"/>
                    <a:pt x="17" y="44"/>
                    <a:pt x="18" y="46"/>
                  </a:cubicBezTo>
                  <a:cubicBezTo>
                    <a:pt x="19" y="47"/>
                    <a:pt x="18" y="47"/>
                    <a:pt x="18" y="49"/>
                  </a:cubicBezTo>
                  <a:cubicBezTo>
                    <a:pt x="18" y="51"/>
                    <a:pt x="11" y="56"/>
                    <a:pt x="11" y="56"/>
                  </a:cubicBezTo>
                  <a:cubicBezTo>
                    <a:pt x="11" y="56"/>
                    <a:pt x="10" y="58"/>
                    <a:pt x="9" y="59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70"/>
                    <a:pt x="2" y="70"/>
                    <a:pt x="2" y="70"/>
                  </a:cubicBezTo>
                  <a:lnTo>
                    <a:pt x="8" y="6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2" name="Group 168">
            <a:extLst>
              <a:ext uri="{FF2B5EF4-FFF2-40B4-BE49-F238E27FC236}">
                <a16:creationId xmlns:a16="http://schemas.microsoft.com/office/drawing/2014/main" id="{0DC6411C-0CB5-49D5-B498-3C70390FF763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2139950"/>
            <a:ext cx="704850" cy="3205163"/>
            <a:chOff x="3479" y="1353"/>
            <a:chExt cx="444" cy="2019"/>
          </a:xfrm>
        </p:grpSpPr>
        <p:sp>
          <p:nvSpPr>
            <p:cNvPr id="30796" name="Freeform 169">
              <a:extLst>
                <a:ext uri="{FF2B5EF4-FFF2-40B4-BE49-F238E27FC236}">
                  <a16:creationId xmlns:a16="http://schemas.microsoft.com/office/drawing/2014/main" id="{C4CEAFDD-D43E-4763-97D1-131C94BA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281"/>
              <a:ext cx="131" cy="295"/>
            </a:xfrm>
            <a:custGeom>
              <a:avLst/>
              <a:gdLst>
                <a:gd name="T0" fmla="*/ 174 w 58"/>
                <a:gd name="T1" fmla="*/ 0 h 122"/>
                <a:gd name="T2" fmla="*/ 174 w 58"/>
                <a:gd name="T3" fmla="*/ 256 h 122"/>
                <a:gd name="T4" fmla="*/ 163 w 58"/>
                <a:gd name="T5" fmla="*/ 638 h 122"/>
                <a:gd name="T6" fmla="*/ 126 w 58"/>
                <a:gd name="T7" fmla="*/ 960 h 122"/>
                <a:gd name="T8" fmla="*/ 0 w 58"/>
                <a:gd name="T9" fmla="*/ 1724 h 122"/>
                <a:gd name="T10" fmla="*/ 285 w 58"/>
                <a:gd name="T11" fmla="*/ 1654 h 122"/>
                <a:gd name="T12" fmla="*/ 540 w 58"/>
                <a:gd name="T13" fmla="*/ 1357 h 122"/>
                <a:gd name="T14" fmla="*/ 596 w 58"/>
                <a:gd name="T15" fmla="*/ 1076 h 122"/>
                <a:gd name="T16" fmla="*/ 669 w 58"/>
                <a:gd name="T17" fmla="*/ 397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122">
                  <a:moveTo>
                    <a:pt x="15" y="0"/>
                  </a:moveTo>
                  <a:cubicBezTo>
                    <a:pt x="15" y="2"/>
                    <a:pt x="16" y="13"/>
                    <a:pt x="15" y="18"/>
                  </a:cubicBezTo>
                  <a:cubicBezTo>
                    <a:pt x="14" y="29"/>
                    <a:pt x="14" y="42"/>
                    <a:pt x="14" y="45"/>
                  </a:cubicBezTo>
                  <a:cubicBezTo>
                    <a:pt x="13" y="48"/>
                    <a:pt x="11" y="68"/>
                    <a:pt x="11" y="68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8" y="28"/>
                    <a:pt x="58" y="28"/>
                    <a:pt x="58" y="28"/>
                  </a:cubicBezTo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170">
              <a:extLst>
                <a:ext uri="{FF2B5EF4-FFF2-40B4-BE49-F238E27FC236}">
                  <a16:creationId xmlns:a16="http://schemas.microsoft.com/office/drawing/2014/main" id="{D354DF5A-5BE1-40CB-A9E8-92A104D29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353"/>
              <a:ext cx="444" cy="2019"/>
            </a:xfrm>
            <a:custGeom>
              <a:avLst/>
              <a:gdLst>
                <a:gd name="T0" fmla="*/ 2243 w 196"/>
                <a:gd name="T1" fmla="*/ 1415 h 835"/>
                <a:gd name="T2" fmla="*/ 2186 w 196"/>
                <a:gd name="T3" fmla="*/ 1035 h 835"/>
                <a:gd name="T4" fmla="*/ 2023 w 196"/>
                <a:gd name="T5" fmla="*/ 779 h 835"/>
                <a:gd name="T6" fmla="*/ 1837 w 196"/>
                <a:gd name="T7" fmla="*/ 808 h 835"/>
                <a:gd name="T8" fmla="*/ 1708 w 196"/>
                <a:gd name="T9" fmla="*/ 1018 h 835"/>
                <a:gd name="T10" fmla="*/ 1509 w 196"/>
                <a:gd name="T11" fmla="*/ 936 h 835"/>
                <a:gd name="T12" fmla="*/ 1257 w 196"/>
                <a:gd name="T13" fmla="*/ 597 h 835"/>
                <a:gd name="T14" fmla="*/ 1149 w 196"/>
                <a:gd name="T15" fmla="*/ 297 h 835"/>
                <a:gd name="T16" fmla="*/ 498 w 196"/>
                <a:gd name="T17" fmla="*/ 351 h 835"/>
                <a:gd name="T18" fmla="*/ 451 w 196"/>
                <a:gd name="T19" fmla="*/ 1129 h 835"/>
                <a:gd name="T20" fmla="*/ 734 w 196"/>
                <a:gd name="T21" fmla="*/ 1298 h 835"/>
                <a:gd name="T22" fmla="*/ 929 w 196"/>
                <a:gd name="T23" fmla="*/ 1315 h 835"/>
                <a:gd name="T24" fmla="*/ 1149 w 196"/>
                <a:gd name="T25" fmla="*/ 1584 h 835"/>
                <a:gd name="T26" fmla="*/ 1221 w 196"/>
                <a:gd name="T27" fmla="*/ 1925 h 835"/>
                <a:gd name="T28" fmla="*/ 1128 w 196"/>
                <a:gd name="T29" fmla="*/ 2075 h 835"/>
                <a:gd name="T30" fmla="*/ 1139 w 196"/>
                <a:gd name="T31" fmla="*/ 2345 h 835"/>
                <a:gd name="T32" fmla="*/ 1241 w 196"/>
                <a:gd name="T33" fmla="*/ 2503 h 835"/>
                <a:gd name="T34" fmla="*/ 1010 w 196"/>
                <a:gd name="T35" fmla="*/ 5472 h 835"/>
                <a:gd name="T36" fmla="*/ 1010 w 196"/>
                <a:gd name="T37" fmla="*/ 5472 h 835"/>
                <a:gd name="T38" fmla="*/ 1010 w 196"/>
                <a:gd name="T39" fmla="*/ 5472 h 835"/>
                <a:gd name="T40" fmla="*/ 1241 w 196"/>
                <a:gd name="T41" fmla="*/ 5842 h 835"/>
                <a:gd name="T42" fmla="*/ 1371 w 196"/>
                <a:gd name="T43" fmla="*/ 6122 h 835"/>
                <a:gd name="T44" fmla="*/ 1463 w 196"/>
                <a:gd name="T45" fmla="*/ 6350 h 835"/>
                <a:gd name="T46" fmla="*/ 1463 w 196"/>
                <a:gd name="T47" fmla="*/ 6502 h 835"/>
                <a:gd name="T48" fmla="*/ 1386 w 196"/>
                <a:gd name="T49" fmla="*/ 6659 h 835"/>
                <a:gd name="T50" fmla="*/ 1257 w 196"/>
                <a:gd name="T51" fmla="*/ 6828 h 835"/>
                <a:gd name="T52" fmla="*/ 1115 w 196"/>
                <a:gd name="T53" fmla="*/ 6911 h 835"/>
                <a:gd name="T54" fmla="*/ 1038 w 196"/>
                <a:gd name="T55" fmla="*/ 7056 h 835"/>
                <a:gd name="T56" fmla="*/ 965 w 196"/>
                <a:gd name="T57" fmla="*/ 7109 h 835"/>
                <a:gd name="T58" fmla="*/ 847 w 196"/>
                <a:gd name="T59" fmla="*/ 7126 h 835"/>
                <a:gd name="T60" fmla="*/ 569 w 196"/>
                <a:gd name="T61" fmla="*/ 9611 h 835"/>
                <a:gd name="T62" fmla="*/ 247 w 196"/>
                <a:gd name="T63" fmla="*/ 10530 h 835"/>
                <a:gd name="T64" fmla="*/ 0 w 196"/>
                <a:gd name="T65" fmla="*/ 11014 h 835"/>
                <a:gd name="T66" fmla="*/ 36 w 196"/>
                <a:gd name="T67" fmla="*/ 11207 h 835"/>
                <a:gd name="T68" fmla="*/ 36 w 196"/>
                <a:gd name="T69" fmla="*/ 11507 h 835"/>
                <a:gd name="T70" fmla="*/ 292 w 196"/>
                <a:gd name="T71" fmla="*/ 11805 h 835"/>
                <a:gd name="T72" fmla="*/ 940 w 196"/>
                <a:gd name="T73" fmla="*/ 11577 h 835"/>
                <a:gd name="T74" fmla="*/ 1570 w 196"/>
                <a:gd name="T75" fmla="*/ 11717 h 835"/>
                <a:gd name="T76" fmla="*/ 1672 w 196"/>
                <a:gd name="T77" fmla="*/ 11285 h 835"/>
                <a:gd name="T78" fmla="*/ 1683 w 196"/>
                <a:gd name="T79" fmla="*/ 10845 h 835"/>
                <a:gd name="T80" fmla="*/ 1525 w 196"/>
                <a:gd name="T81" fmla="*/ 10588 h 835"/>
                <a:gd name="T82" fmla="*/ 1350 w 196"/>
                <a:gd name="T83" fmla="*/ 10250 h 835"/>
                <a:gd name="T84" fmla="*/ 1269 w 196"/>
                <a:gd name="T85" fmla="*/ 9314 h 835"/>
                <a:gd name="T86" fmla="*/ 1534 w 196"/>
                <a:gd name="T87" fmla="*/ 6023 h 835"/>
                <a:gd name="T88" fmla="*/ 2048 w 196"/>
                <a:gd name="T89" fmla="*/ 2164 h 835"/>
                <a:gd name="T90" fmla="*/ 2268 w 196"/>
                <a:gd name="T91" fmla="*/ 1712 h 835"/>
                <a:gd name="T92" fmla="*/ 2243 w 196"/>
                <a:gd name="T93" fmla="*/ 1415 h 8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6" h="835">
                  <a:moveTo>
                    <a:pt x="193" y="100"/>
                  </a:moveTo>
                  <a:cubicBezTo>
                    <a:pt x="191" y="95"/>
                    <a:pt x="190" y="82"/>
                    <a:pt x="188" y="73"/>
                  </a:cubicBezTo>
                  <a:cubicBezTo>
                    <a:pt x="186" y="64"/>
                    <a:pt x="177" y="58"/>
                    <a:pt x="174" y="55"/>
                  </a:cubicBezTo>
                  <a:cubicBezTo>
                    <a:pt x="170" y="52"/>
                    <a:pt x="163" y="56"/>
                    <a:pt x="158" y="57"/>
                  </a:cubicBezTo>
                  <a:cubicBezTo>
                    <a:pt x="152" y="58"/>
                    <a:pt x="147" y="67"/>
                    <a:pt x="147" y="72"/>
                  </a:cubicBezTo>
                  <a:cubicBezTo>
                    <a:pt x="138" y="72"/>
                    <a:pt x="134" y="69"/>
                    <a:pt x="130" y="66"/>
                  </a:cubicBezTo>
                  <a:cubicBezTo>
                    <a:pt x="126" y="64"/>
                    <a:pt x="109" y="45"/>
                    <a:pt x="108" y="42"/>
                  </a:cubicBezTo>
                  <a:cubicBezTo>
                    <a:pt x="106" y="32"/>
                    <a:pt x="106" y="26"/>
                    <a:pt x="99" y="21"/>
                  </a:cubicBezTo>
                  <a:cubicBezTo>
                    <a:pt x="94" y="17"/>
                    <a:pt x="67" y="0"/>
                    <a:pt x="43" y="25"/>
                  </a:cubicBezTo>
                  <a:cubicBezTo>
                    <a:pt x="18" y="50"/>
                    <a:pt x="34" y="75"/>
                    <a:pt x="39" y="80"/>
                  </a:cubicBezTo>
                  <a:cubicBezTo>
                    <a:pt x="44" y="86"/>
                    <a:pt x="51" y="94"/>
                    <a:pt x="63" y="92"/>
                  </a:cubicBezTo>
                  <a:cubicBezTo>
                    <a:pt x="75" y="89"/>
                    <a:pt x="77" y="92"/>
                    <a:pt x="80" y="93"/>
                  </a:cubicBezTo>
                  <a:cubicBezTo>
                    <a:pt x="83" y="95"/>
                    <a:pt x="92" y="103"/>
                    <a:pt x="99" y="112"/>
                  </a:cubicBezTo>
                  <a:cubicBezTo>
                    <a:pt x="106" y="124"/>
                    <a:pt x="106" y="134"/>
                    <a:pt x="105" y="136"/>
                  </a:cubicBezTo>
                  <a:cubicBezTo>
                    <a:pt x="103" y="139"/>
                    <a:pt x="97" y="143"/>
                    <a:pt x="97" y="147"/>
                  </a:cubicBezTo>
                  <a:cubicBezTo>
                    <a:pt x="97" y="149"/>
                    <a:pt x="95" y="160"/>
                    <a:pt x="98" y="166"/>
                  </a:cubicBezTo>
                  <a:cubicBezTo>
                    <a:pt x="101" y="171"/>
                    <a:pt x="105" y="172"/>
                    <a:pt x="107" y="177"/>
                  </a:cubicBezTo>
                  <a:cubicBezTo>
                    <a:pt x="108" y="182"/>
                    <a:pt x="95" y="307"/>
                    <a:pt x="87" y="387"/>
                  </a:cubicBezTo>
                  <a:cubicBezTo>
                    <a:pt x="87" y="387"/>
                    <a:pt x="87" y="387"/>
                    <a:pt x="87" y="387"/>
                  </a:cubicBezTo>
                  <a:cubicBezTo>
                    <a:pt x="87" y="387"/>
                    <a:pt x="87" y="387"/>
                    <a:pt x="87" y="387"/>
                  </a:cubicBezTo>
                  <a:cubicBezTo>
                    <a:pt x="107" y="413"/>
                    <a:pt x="107" y="413"/>
                    <a:pt x="107" y="413"/>
                  </a:cubicBezTo>
                  <a:cubicBezTo>
                    <a:pt x="118" y="433"/>
                    <a:pt x="118" y="433"/>
                    <a:pt x="118" y="433"/>
                  </a:cubicBezTo>
                  <a:cubicBezTo>
                    <a:pt x="126" y="449"/>
                    <a:pt x="126" y="449"/>
                    <a:pt x="126" y="449"/>
                  </a:cubicBezTo>
                  <a:cubicBezTo>
                    <a:pt x="126" y="460"/>
                    <a:pt x="126" y="460"/>
                    <a:pt x="126" y="460"/>
                  </a:cubicBezTo>
                  <a:cubicBezTo>
                    <a:pt x="119" y="471"/>
                    <a:pt x="119" y="471"/>
                    <a:pt x="119" y="471"/>
                  </a:cubicBezTo>
                  <a:cubicBezTo>
                    <a:pt x="108" y="483"/>
                    <a:pt x="108" y="483"/>
                    <a:pt x="108" y="483"/>
                  </a:cubicBezTo>
                  <a:cubicBezTo>
                    <a:pt x="96" y="489"/>
                    <a:pt x="96" y="489"/>
                    <a:pt x="96" y="489"/>
                  </a:cubicBezTo>
                  <a:cubicBezTo>
                    <a:pt x="89" y="499"/>
                    <a:pt x="89" y="499"/>
                    <a:pt x="89" y="499"/>
                  </a:cubicBezTo>
                  <a:cubicBezTo>
                    <a:pt x="83" y="503"/>
                    <a:pt x="83" y="503"/>
                    <a:pt x="83" y="503"/>
                  </a:cubicBezTo>
                  <a:cubicBezTo>
                    <a:pt x="73" y="504"/>
                    <a:pt x="73" y="504"/>
                    <a:pt x="73" y="504"/>
                  </a:cubicBezTo>
                  <a:cubicBezTo>
                    <a:pt x="65" y="568"/>
                    <a:pt x="55" y="641"/>
                    <a:pt x="49" y="680"/>
                  </a:cubicBezTo>
                  <a:cubicBezTo>
                    <a:pt x="46" y="698"/>
                    <a:pt x="35" y="732"/>
                    <a:pt x="21" y="745"/>
                  </a:cubicBezTo>
                  <a:cubicBezTo>
                    <a:pt x="19" y="747"/>
                    <a:pt x="2" y="757"/>
                    <a:pt x="0" y="779"/>
                  </a:cubicBezTo>
                  <a:cubicBezTo>
                    <a:pt x="0" y="787"/>
                    <a:pt x="2" y="789"/>
                    <a:pt x="3" y="793"/>
                  </a:cubicBezTo>
                  <a:cubicBezTo>
                    <a:pt x="5" y="801"/>
                    <a:pt x="4" y="804"/>
                    <a:pt x="3" y="814"/>
                  </a:cubicBezTo>
                  <a:cubicBezTo>
                    <a:pt x="0" y="830"/>
                    <a:pt x="11" y="835"/>
                    <a:pt x="25" y="835"/>
                  </a:cubicBezTo>
                  <a:cubicBezTo>
                    <a:pt x="51" y="835"/>
                    <a:pt x="57" y="814"/>
                    <a:pt x="81" y="819"/>
                  </a:cubicBezTo>
                  <a:cubicBezTo>
                    <a:pt x="104" y="824"/>
                    <a:pt x="121" y="835"/>
                    <a:pt x="135" y="829"/>
                  </a:cubicBezTo>
                  <a:cubicBezTo>
                    <a:pt x="149" y="823"/>
                    <a:pt x="143" y="809"/>
                    <a:pt x="144" y="798"/>
                  </a:cubicBezTo>
                  <a:cubicBezTo>
                    <a:pt x="146" y="786"/>
                    <a:pt x="150" y="784"/>
                    <a:pt x="145" y="767"/>
                  </a:cubicBezTo>
                  <a:cubicBezTo>
                    <a:pt x="141" y="759"/>
                    <a:pt x="138" y="757"/>
                    <a:pt x="131" y="749"/>
                  </a:cubicBezTo>
                  <a:cubicBezTo>
                    <a:pt x="124" y="741"/>
                    <a:pt x="121" y="738"/>
                    <a:pt x="116" y="725"/>
                  </a:cubicBezTo>
                  <a:cubicBezTo>
                    <a:pt x="115" y="721"/>
                    <a:pt x="108" y="691"/>
                    <a:pt x="109" y="659"/>
                  </a:cubicBezTo>
                  <a:cubicBezTo>
                    <a:pt x="109" y="602"/>
                    <a:pt x="125" y="498"/>
                    <a:pt x="132" y="426"/>
                  </a:cubicBezTo>
                  <a:cubicBezTo>
                    <a:pt x="142" y="325"/>
                    <a:pt x="169" y="171"/>
                    <a:pt x="176" y="153"/>
                  </a:cubicBezTo>
                  <a:cubicBezTo>
                    <a:pt x="181" y="142"/>
                    <a:pt x="193" y="129"/>
                    <a:pt x="195" y="121"/>
                  </a:cubicBezTo>
                  <a:cubicBezTo>
                    <a:pt x="196" y="114"/>
                    <a:pt x="194" y="105"/>
                    <a:pt x="193" y="10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171">
              <a:extLst>
                <a:ext uri="{FF2B5EF4-FFF2-40B4-BE49-F238E27FC236}">
                  <a16:creationId xmlns:a16="http://schemas.microsoft.com/office/drawing/2014/main" id="{A55CB9CF-C8CB-4084-81C5-638E50A60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53"/>
              <a:ext cx="204" cy="228"/>
            </a:xfrm>
            <a:custGeom>
              <a:avLst/>
              <a:gdLst>
                <a:gd name="T0" fmla="*/ 1038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92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38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172">
              <a:extLst>
                <a:ext uri="{FF2B5EF4-FFF2-40B4-BE49-F238E27FC236}">
                  <a16:creationId xmlns:a16="http://schemas.microsoft.com/office/drawing/2014/main" id="{549A6961-91AA-4382-8D8F-744548D04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212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884 w 135"/>
                <a:gd name="T9" fmla="*/ 158 h 66"/>
                <a:gd name="T10" fmla="*/ 535 w 135"/>
                <a:gd name="T11" fmla="*/ 230 h 66"/>
                <a:gd name="T12" fmla="*/ 231 w 135"/>
                <a:gd name="T13" fmla="*/ 669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6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1" y="66"/>
                    <a:pt x="18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173">
              <a:extLst>
                <a:ext uri="{FF2B5EF4-FFF2-40B4-BE49-F238E27FC236}">
                  <a16:creationId xmlns:a16="http://schemas.microsoft.com/office/drawing/2014/main" id="{C15940F1-FE49-464C-9801-9036EF86F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477"/>
              <a:ext cx="135" cy="162"/>
            </a:xfrm>
            <a:custGeom>
              <a:avLst/>
              <a:gdLst>
                <a:gd name="T0" fmla="*/ 0 w 59"/>
                <a:gd name="T1" fmla="*/ 339 h 67"/>
                <a:gd name="T2" fmla="*/ 325 w 59"/>
                <a:gd name="T3" fmla="*/ 479 h 67"/>
                <a:gd name="T4" fmla="*/ 398 w 59"/>
                <a:gd name="T5" fmla="*/ 737 h 67"/>
                <a:gd name="T6" fmla="*/ 346 w 59"/>
                <a:gd name="T7" fmla="*/ 948 h 67"/>
                <a:gd name="T8" fmla="*/ 513 w 59"/>
                <a:gd name="T9" fmla="*/ 619 h 67"/>
                <a:gd name="T10" fmla="*/ 707 w 59"/>
                <a:gd name="T11" fmla="*/ 351 h 67"/>
                <a:gd name="T12" fmla="*/ 252 w 59"/>
                <a:gd name="T13" fmla="*/ 0 h 67"/>
                <a:gd name="T14" fmla="*/ 178 w 59"/>
                <a:gd name="T15" fmla="*/ 210 h 67"/>
                <a:gd name="T16" fmla="*/ 37 w 59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67">
                  <a:moveTo>
                    <a:pt x="0" y="24"/>
                  </a:moveTo>
                  <a:cubicBezTo>
                    <a:pt x="12" y="22"/>
                    <a:pt x="20" y="21"/>
                    <a:pt x="27" y="34"/>
                  </a:cubicBezTo>
                  <a:cubicBezTo>
                    <a:pt x="30" y="39"/>
                    <a:pt x="33" y="46"/>
                    <a:pt x="33" y="52"/>
                  </a:cubicBezTo>
                  <a:cubicBezTo>
                    <a:pt x="33" y="57"/>
                    <a:pt x="32" y="62"/>
                    <a:pt x="29" y="67"/>
                  </a:cubicBezTo>
                  <a:cubicBezTo>
                    <a:pt x="36" y="62"/>
                    <a:pt x="37" y="50"/>
                    <a:pt x="43" y="44"/>
                  </a:cubicBezTo>
                  <a:cubicBezTo>
                    <a:pt x="49" y="36"/>
                    <a:pt x="55" y="35"/>
                    <a:pt x="59" y="25"/>
                  </a:cubicBezTo>
                  <a:cubicBezTo>
                    <a:pt x="50" y="31"/>
                    <a:pt x="26" y="8"/>
                    <a:pt x="21" y="0"/>
                  </a:cubicBezTo>
                  <a:cubicBezTo>
                    <a:pt x="19" y="4"/>
                    <a:pt x="18" y="12"/>
                    <a:pt x="15" y="15"/>
                  </a:cubicBezTo>
                  <a:cubicBezTo>
                    <a:pt x="12" y="19"/>
                    <a:pt x="7" y="19"/>
                    <a:pt x="3" y="2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174">
              <a:extLst>
                <a:ext uri="{FF2B5EF4-FFF2-40B4-BE49-F238E27FC236}">
                  <a16:creationId xmlns:a16="http://schemas.microsoft.com/office/drawing/2014/main" id="{E01E678C-E1BE-460D-8501-6A72686C5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494"/>
              <a:ext cx="65" cy="297"/>
            </a:xfrm>
            <a:custGeom>
              <a:avLst/>
              <a:gdLst>
                <a:gd name="T0" fmla="*/ 20 w 29"/>
                <a:gd name="T1" fmla="*/ 0 h 123"/>
                <a:gd name="T2" fmla="*/ 235 w 29"/>
                <a:gd name="T3" fmla="*/ 309 h 123"/>
                <a:gd name="T4" fmla="*/ 316 w 29"/>
                <a:gd name="T5" fmla="*/ 787 h 123"/>
                <a:gd name="T6" fmla="*/ 146 w 29"/>
                <a:gd name="T7" fmla="*/ 1212 h 123"/>
                <a:gd name="T8" fmla="*/ 0 w 29"/>
                <a:gd name="T9" fmla="*/ 1731 h 123"/>
                <a:gd name="T10" fmla="*/ 36 w 29"/>
                <a:gd name="T11" fmla="*/ 1434 h 123"/>
                <a:gd name="T12" fmla="*/ 45 w 29"/>
                <a:gd name="T13" fmla="*/ 1224 h 123"/>
                <a:gd name="T14" fmla="*/ 155 w 29"/>
                <a:gd name="T15" fmla="*/ 845 h 123"/>
                <a:gd name="T16" fmla="*/ 9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2" y="0"/>
                  </a:moveTo>
                  <a:cubicBezTo>
                    <a:pt x="15" y="0"/>
                    <a:pt x="18" y="11"/>
                    <a:pt x="21" y="22"/>
                  </a:cubicBezTo>
                  <a:cubicBezTo>
                    <a:pt x="23" y="33"/>
                    <a:pt x="27" y="44"/>
                    <a:pt x="28" y="56"/>
                  </a:cubicBezTo>
                  <a:cubicBezTo>
                    <a:pt x="29" y="70"/>
                    <a:pt x="19" y="75"/>
                    <a:pt x="13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8" y="19"/>
                    <a:pt x="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175">
              <a:extLst>
                <a:ext uri="{FF2B5EF4-FFF2-40B4-BE49-F238E27FC236}">
                  <a16:creationId xmlns:a16="http://schemas.microsoft.com/office/drawing/2014/main" id="{16E59D5C-4CA9-4D9B-815C-EF459FA04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716"/>
              <a:ext cx="36" cy="84"/>
            </a:xfrm>
            <a:custGeom>
              <a:avLst/>
              <a:gdLst>
                <a:gd name="T0" fmla="*/ 25 w 16"/>
                <a:gd name="T1" fmla="*/ 0 h 35"/>
                <a:gd name="T2" fmla="*/ 72 w 16"/>
                <a:gd name="T3" fmla="*/ 235 h 35"/>
                <a:gd name="T4" fmla="*/ 182 w 16"/>
                <a:gd name="T5" fmla="*/ 485 h 35"/>
                <a:gd name="T6" fmla="*/ 126 w 16"/>
                <a:gd name="T7" fmla="*/ 235 h 35"/>
                <a:gd name="T8" fmla="*/ 25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4" y="29"/>
                    <a:pt x="16" y="35"/>
                  </a:cubicBezTo>
                  <a:cubicBezTo>
                    <a:pt x="14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176">
              <a:extLst>
                <a:ext uri="{FF2B5EF4-FFF2-40B4-BE49-F238E27FC236}">
                  <a16:creationId xmlns:a16="http://schemas.microsoft.com/office/drawing/2014/main" id="{C90935D6-1E44-4D5A-8DC5-EA13832C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166"/>
              <a:ext cx="97" cy="167"/>
            </a:xfrm>
            <a:custGeom>
              <a:avLst/>
              <a:gdLst>
                <a:gd name="T0" fmla="*/ 36 w 43"/>
                <a:gd name="T1" fmla="*/ 257 h 69"/>
                <a:gd name="T2" fmla="*/ 332 w 43"/>
                <a:gd name="T3" fmla="*/ 622 h 69"/>
                <a:gd name="T4" fmla="*/ 458 w 43"/>
                <a:gd name="T5" fmla="*/ 978 h 69"/>
                <a:gd name="T6" fmla="*/ 449 w 43"/>
                <a:gd name="T7" fmla="*/ 709 h 69"/>
                <a:gd name="T8" fmla="*/ 483 w 43"/>
                <a:gd name="T9" fmla="*/ 450 h 69"/>
                <a:gd name="T10" fmla="*/ 300 w 43"/>
                <a:gd name="T11" fmla="*/ 0 h 69"/>
                <a:gd name="T12" fmla="*/ 393 w 43"/>
                <a:gd name="T13" fmla="*/ 479 h 69"/>
                <a:gd name="T14" fmla="*/ 183 w 43"/>
                <a:gd name="T15" fmla="*/ 310 h 69"/>
                <a:gd name="T16" fmla="*/ 0 w 43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69">
                  <a:moveTo>
                    <a:pt x="3" y="18"/>
                  </a:moveTo>
                  <a:cubicBezTo>
                    <a:pt x="13" y="18"/>
                    <a:pt x="26" y="37"/>
                    <a:pt x="29" y="44"/>
                  </a:cubicBezTo>
                  <a:cubicBezTo>
                    <a:pt x="31" y="49"/>
                    <a:pt x="35" y="69"/>
                    <a:pt x="40" y="69"/>
                  </a:cubicBezTo>
                  <a:cubicBezTo>
                    <a:pt x="42" y="64"/>
                    <a:pt x="39" y="56"/>
                    <a:pt x="39" y="50"/>
                  </a:cubicBezTo>
                  <a:cubicBezTo>
                    <a:pt x="39" y="44"/>
                    <a:pt x="42" y="38"/>
                    <a:pt x="42" y="32"/>
                  </a:cubicBezTo>
                  <a:cubicBezTo>
                    <a:pt x="43" y="17"/>
                    <a:pt x="34" y="10"/>
                    <a:pt x="26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20" y="24"/>
                    <a:pt x="16" y="22"/>
                  </a:cubicBezTo>
                  <a:cubicBezTo>
                    <a:pt x="10" y="17"/>
                    <a:pt x="7" y="18"/>
                    <a:pt x="0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177">
              <a:extLst>
                <a:ext uri="{FF2B5EF4-FFF2-40B4-BE49-F238E27FC236}">
                  <a16:creationId xmlns:a16="http://schemas.microsoft.com/office/drawing/2014/main" id="{02270AC4-6B83-4662-9848-294A3A881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210"/>
              <a:ext cx="195" cy="142"/>
            </a:xfrm>
            <a:custGeom>
              <a:avLst/>
              <a:gdLst>
                <a:gd name="T0" fmla="*/ 25 w 86"/>
                <a:gd name="T1" fmla="*/ 279 h 59"/>
                <a:gd name="T2" fmla="*/ 45 w 86"/>
                <a:gd name="T3" fmla="*/ 515 h 59"/>
                <a:gd name="T4" fmla="*/ 73 w 86"/>
                <a:gd name="T5" fmla="*/ 765 h 59"/>
                <a:gd name="T6" fmla="*/ 313 w 86"/>
                <a:gd name="T7" fmla="*/ 474 h 59"/>
                <a:gd name="T8" fmla="*/ 580 w 86"/>
                <a:gd name="T9" fmla="*/ 168 h 59"/>
                <a:gd name="T10" fmla="*/ 803 w 86"/>
                <a:gd name="T11" fmla="*/ 128 h 59"/>
                <a:gd name="T12" fmla="*/ 1002 w 86"/>
                <a:gd name="T13" fmla="*/ 41 h 59"/>
                <a:gd name="T14" fmla="*/ 710 w 86"/>
                <a:gd name="T15" fmla="*/ 58 h 59"/>
                <a:gd name="T16" fmla="*/ 431 w 86"/>
                <a:gd name="T17" fmla="*/ 99 h 59"/>
                <a:gd name="T18" fmla="*/ 175 w 86"/>
                <a:gd name="T19" fmla="*/ 436 h 59"/>
                <a:gd name="T20" fmla="*/ 36 w 86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9">
                  <a:moveTo>
                    <a:pt x="2" y="20"/>
                  </a:moveTo>
                  <a:cubicBezTo>
                    <a:pt x="5" y="25"/>
                    <a:pt x="5" y="32"/>
                    <a:pt x="4" y="37"/>
                  </a:cubicBezTo>
                  <a:cubicBezTo>
                    <a:pt x="4" y="41"/>
                    <a:pt x="0" y="53"/>
                    <a:pt x="6" y="55"/>
                  </a:cubicBezTo>
                  <a:cubicBezTo>
                    <a:pt x="14" y="59"/>
                    <a:pt x="24" y="39"/>
                    <a:pt x="27" y="34"/>
                  </a:cubicBezTo>
                  <a:cubicBezTo>
                    <a:pt x="33" y="24"/>
                    <a:pt x="39" y="15"/>
                    <a:pt x="50" y="12"/>
                  </a:cubicBezTo>
                  <a:cubicBezTo>
                    <a:pt x="56" y="10"/>
                    <a:pt x="62" y="10"/>
                    <a:pt x="69" y="9"/>
                  </a:cubicBezTo>
                  <a:cubicBezTo>
                    <a:pt x="76" y="9"/>
                    <a:pt x="80" y="5"/>
                    <a:pt x="86" y="3"/>
                  </a:cubicBezTo>
                  <a:cubicBezTo>
                    <a:pt x="81" y="5"/>
                    <a:pt x="67" y="5"/>
                    <a:pt x="61" y="4"/>
                  </a:cubicBezTo>
                  <a:cubicBezTo>
                    <a:pt x="50" y="2"/>
                    <a:pt x="47" y="0"/>
                    <a:pt x="37" y="7"/>
                  </a:cubicBezTo>
                  <a:cubicBezTo>
                    <a:pt x="29" y="11"/>
                    <a:pt x="22" y="26"/>
                    <a:pt x="15" y="31"/>
                  </a:cubicBezTo>
                  <a:cubicBezTo>
                    <a:pt x="9" y="36"/>
                    <a:pt x="8" y="24"/>
                    <a:pt x="3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178">
              <a:extLst>
                <a:ext uri="{FF2B5EF4-FFF2-40B4-BE49-F238E27FC236}">
                  <a16:creationId xmlns:a16="http://schemas.microsoft.com/office/drawing/2014/main" id="{BEC5001E-1519-4873-9AF9-CCDBF4E0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390"/>
              <a:ext cx="100" cy="164"/>
            </a:xfrm>
            <a:custGeom>
              <a:avLst/>
              <a:gdLst>
                <a:gd name="T0" fmla="*/ 25 w 44"/>
                <a:gd name="T1" fmla="*/ 955 h 68"/>
                <a:gd name="T2" fmla="*/ 305 w 44"/>
                <a:gd name="T3" fmla="*/ 704 h 68"/>
                <a:gd name="T4" fmla="*/ 507 w 44"/>
                <a:gd name="T5" fmla="*/ 408 h 68"/>
                <a:gd name="T6" fmla="*/ 175 w 44"/>
                <a:gd name="T7" fmla="*/ 0 h 68"/>
                <a:gd name="T8" fmla="*/ 414 w 44"/>
                <a:gd name="T9" fmla="*/ 437 h 68"/>
                <a:gd name="T10" fmla="*/ 25 w 44"/>
                <a:gd name="T11" fmla="*/ 95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2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2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179">
              <a:extLst>
                <a:ext uri="{FF2B5EF4-FFF2-40B4-BE49-F238E27FC236}">
                  <a16:creationId xmlns:a16="http://schemas.microsoft.com/office/drawing/2014/main" id="{D5DF2D20-95CC-4829-9064-4507E77D7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411"/>
              <a:ext cx="59" cy="143"/>
            </a:xfrm>
            <a:custGeom>
              <a:avLst/>
              <a:gdLst>
                <a:gd name="T0" fmla="*/ 304 w 26"/>
                <a:gd name="T1" fmla="*/ 0 h 59"/>
                <a:gd name="T2" fmla="*/ 279 w 26"/>
                <a:gd name="T3" fmla="*/ 841 h 59"/>
                <a:gd name="T4" fmla="*/ 304 w 2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5" y="8"/>
                    <a:pt x="0" y="38"/>
                    <a:pt x="24" y="59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180">
              <a:extLst>
                <a:ext uri="{FF2B5EF4-FFF2-40B4-BE49-F238E27FC236}">
                  <a16:creationId xmlns:a16="http://schemas.microsoft.com/office/drawing/2014/main" id="{DDE9AA56-DDD3-4692-B160-C2D18D032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3234"/>
              <a:ext cx="261" cy="135"/>
            </a:xfrm>
            <a:custGeom>
              <a:avLst/>
              <a:gdLst>
                <a:gd name="T0" fmla="*/ 0 w 115"/>
                <a:gd name="T1" fmla="*/ 774 h 56"/>
                <a:gd name="T2" fmla="*/ 377 w 115"/>
                <a:gd name="T3" fmla="*/ 617 h 56"/>
                <a:gd name="T4" fmla="*/ 747 w 115"/>
                <a:gd name="T5" fmla="*/ 557 h 56"/>
                <a:gd name="T6" fmla="*/ 1344 w 115"/>
                <a:gd name="T7" fmla="*/ 656 h 56"/>
                <a:gd name="T8" fmla="*/ 1262 w 115"/>
                <a:gd name="T9" fmla="*/ 506 h 56"/>
                <a:gd name="T10" fmla="*/ 983 w 115"/>
                <a:gd name="T11" fmla="*/ 0 h 56"/>
                <a:gd name="T12" fmla="*/ 1123 w 115"/>
                <a:gd name="T13" fmla="*/ 350 h 56"/>
                <a:gd name="T14" fmla="*/ 654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2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9" y="43"/>
                    <a:pt x="108" y="36"/>
                  </a:cubicBezTo>
                  <a:cubicBezTo>
                    <a:pt x="107" y="28"/>
                    <a:pt x="101" y="3"/>
                    <a:pt x="84" y="0"/>
                  </a:cubicBezTo>
                  <a:cubicBezTo>
                    <a:pt x="92" y="6"/>
                    <a:pt x="97" y="16"/>
                    <a:pt x="96" y="25"/>
                  </a:cubicBezTo>
                  <a:cubicBezTo>
                    <a:pt x="94" y="34"/>
                    <a:pt x="76" y="30"/>
                    <a:pt x="56" y="28"/>
                  </a:cubicBezTo>
                  <a:cubicBezTo>
                    <a:pt x="35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181">
              <a:extLst>
                <a:ext uri="{FF2B5EF4-FFF2-40B4-BE49-F238E27FC236}">
                  <a16:creationId xmlns:a16="http://schemas.microsoft.com/office/drawing/2014/main" id="{CF08C422-ACCA-43A1-90CC-6DB03732B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3292"/>
              <a:ext cx="126" cy="29"/>
            </a:xfrm>
            <a:custGeom>
              <a:avLst/>
              <a:gdLst>
                <a:gd name="T0" fmla="*/ 0 w 56"/>
                <a:gd name="T1" fmla="*/ 140 h 12"/>
                <a:gd name="T2" fmla="*/ 239 w 56"/>
                <a:gd name="T3" fmla="*/ 0 h 12"/>
                <a:gd name="T4" fmla="*/ 502 w 56"/>
                <a:gd name="T5" fmla="*/ 99 h 12"/>
                <a:gd name="T6" fmla="*/ 389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3" y="7"/>
                    <a:pt x="44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182">
              <a:extLst>
                <a:ext uri="{FF2B5EF4-FFF2-40B4-BE49-F238E27FC236}">
                  <a16:creationId xmlns:a16="http://schemas.microsoft.com/office/drawing/2014/main" id="{E4A0032F-74DF-4484-84F0-8D83BECF2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253"/>
              <a:ext cx="94" cy="92"/>
            </a:xfrm>
            <a:custGeom>
              <a:avLst/>
              <a:gdLst>
                <a:gd name="T0" fmla="*/ 252 w 41"/>
                <a:gd name="T1" fmla="*/ 169 h 38"/>
                <a:gd name="T2" fmla="*/ 495 w 41"/>
                <a:gd name="T3" fmla="*/ 0 h 38"/>
                <a:gd name="T4" fmla="*/ 216 w 41"/>
                <a:gd name="T5" fmla="*/ 157 h 38"/>
                <a:gd name="T6" fmla="*/ 0 w 41"/>
                <a:gd name="T7" fmla="*/ 540 h 38"/>
                <a:gd name="T8" fmla="*/ 252 w 41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8">
                  <a:moveTo>
                    <a:pt x="21" y="12"/>
                  </a:moveTo>
                  <a:cubicBezTo>
                    <a:pt x="24" y="6"/>
                    <a:pt x="33" y="1"/>
                    <a:pt x="41" y="0"/>
                  </a:cubicBezTo>
                  <a:cubicBezTo>
                    <a:pt x="30" y="0"/>
                    <a:pt x="22" y="4"/>
                    <a:pt x="18" y="11"/>
                  </a:cubicBezTo>
                  <a:cubicBezTo>
                    <a:pt x="15" y="18"/>
                    <a:pt x="7" y="33"/>
                    <a:pt x="0" y="38"/>
                  </a:cubicBezTo>
                  <a:cubicBezTo>
                    <a:pt x="6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183">
              <a:extLst>
                <a:ext uri="{FF2B5EF4-FFF2-40B4-BE49-F238E27FC236}">
                  <a16:creationId xmlns:a16="http://schemas.microsoft.com/office/drawing/2014/main" id="{856C4812-47EC-40F0-914C-169A8685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231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184">
              <a:extLst>
                <a:ext uri="{FF2B5EF4-FFF2-40B4-BE49-F238E27FC236}">
                  <a16:creationId xmlns:a16="http://schemas.microsoft.com/office/drawing/2014/main" id="{450921DC-43F8-49CA-907F-8AAB3F62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3076"/>
              <a:ext cx="86" cy="143"/>
            </a:xfrm>
            <a:custGeom>
              <a:avLst/>
              <a:gdLst>
                <a:gd name="T0" fmla="*/ 0 w 38"/>
                <a:gd name="T1" fmla="*/ 841 h 59"/>
                <a:gd name="T2" fmla="*/ 195 w 38"/>
                <a:gd name="T3" fmla="*/ 511 h 59"/>
                <a:gd name="T4" fmla="*/ 441 w 38"/>
                <a:gd name="T5" fmla="*/ 0 h 59"/>
                <a:gd name="T6" fmla="*/ 247 w 38"/>
                <a:gd name="T7" fmla="*/ 511 h 59"/>
                <a:gd name="T8" fmla="*/ 0 w 38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5" y="15"/>
                    <a:pt x="38" y="0"/>
                  </a:cubicBezTo>
                  <a:cubicBezTo>
                    <a:pt x="36" y="13"/>
                    <a:pt x="26" y="31"/>
                    <a:pt x="21" y="36"/>
                  </a:cubicBezTo>
                  <a:cubicBezTo>
                    <a:pt x="15" y="41"/>
                    <a:pt x="3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185">
              <a:extLst>
                <a:ext uri="{FF2B5EF4-FFF2-40B4-BE49-F238E27FC236}">
                  <a16:creationId xmlns:a16="http://schemas.microsoft.com/office/drawing/2014/main" id="{102A412A-DE4F-4383-91EB-E40D8F705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510"/>
              <a:ext cx="47" cy="210"/>
            </a:xfrm>
            <a:custGeom>
              <a:avLst/>
              <a:gdLst>
                <a:gd name="T0" fmla="*/ 9 w 21"/>
                <a:gd name="T1" fmla="*/ 1224 h 87"/>
                <a:gd name="T2" fmla="*/ 154 w 21"/>
                <a:gd name="T3" fmla="*/ 927 h 87"/>
                <a:gd name="T4" fmla="*/ 215 w 21"/>
                <a:gd name="T5" fmla="*/ 618 h 87"/>
                <a:gd name="T6" fmla="*/ 154 w 21"/>
                <a:gd name="T7" fmla="*/ 297 h 87"/>
                <a:gd name="T8" fmla="*/ 65 w 21"/>
                <a:gd name="T9" fmla="*/ 0 h 87"/>
                <a:gd name="T10" fmla="*/ 110 w 21"/>
                <a:gd name="T11" fmla="*/ 280 h 87"/>
                <a:gd name="T12" fmla="*/ 145 w 21"/>
                <a:gd name="T13" fmla="*/ 565 h 87"/>
                <a:gd name="T14" fmla="*/ 145 w 21"/>
                <a:gd name="T15" fmla="*/ 845 h 87"/>
                <a:gd name="T16" fmla="*/ 0 w 21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0" y="79"/>
                    <a:pt x="9" y="72"/>
                    <a:pt x="14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3" y="7"/>
                    <a:pt x="6" y="0"/>
                  </a:cubicBezTo>
                  <a:cubicBezTo>
                    <a:pt x="11" y="4"/>
                    <a:pt x="10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6" y="53"/>
                    <a:pt x="13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186">
              <a:extLst>
                <a:ext uri="{FF2B5EF4-FFF2-40B4-BE49-F238E27FC236}">
                  <a16:creationId xmlns:a16="http://schemas.microsoft.com/office/drawing/2014/main" id="{9149A501-9133-402F-8788-7A885B3A3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474"/>
              <a:ext cx="94" cy="155"/>
            </a:xfrm>
            <a:custGeom>
              <a:avLst/>
              <a:gdLst>
                <a:gd name="T0" fmla="*/ 0 w 41"/>
                <a:gd name="T1" fmla="*/ 0 h 64"/>
                <a:gd name="T2" fmla="*/ 436 w 41"/>
                <a:gd name="T3" fmla="*/ 358 h 64"/>
                <a:gd name="T4" fmla="*/ 484 w 41"/>
                <a:gd name="T5" fmla="*/ 380 h 64"/>
                <a:gd name="T6" fmla="*/ 383 w 41"/>
                <a:gd name="T7" fmla="*/ 511 h 64"/>
                <a:gd name="T8" fmla="*/ 232 w 41"/>
                <a:gd name="T9" fmla="*/ 698 h 64"/>
                <a:gd name="T10" fmla="*/ 122 w 41"/>
                <a:gd name="T11" fmla="*/ 908 h 64"/>
                <a:gd name="T12" fmla="*/ 195 w 41"/>
                <a:gd name="T13" fmla="*/ 710 h 64"/>
                <a:gd name="T14" fmla="*/ 300 w 41"/>
                <a:gd name="T15" fmla="*/ 499 h 64"/>
                <a:gd name="T16" fmla="*/ 24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40" y="29"/>
                    <a:pt x="36" y="33"/>
                    <a:pt x="32" y="36"/>
                  </a:cubicBezTo>
                  <a:cubicBezTo>
                    <a:pt x="27" y="40"/>
                    <a:pt x="23" y="42"/>
                    <a:pt x="19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4" y="56"/>
                    <a:pt x="16" y="50"/>
                  </a:cubicBezTo>
                  <a:cubicBezTo>
                    <a:pt x="17" y="45"/>
                    <a:pt x="20" y="39"/>
                    <a:pt x="25" y="35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187">
              <a:extLst>
                <a:ext uri="{FF2B5EF4-FFF2-40B4-BE49-F238E27FC236}">
                  <a16:creationId xmlns:a16="http://schemas.microsoft.com/office/drawing/2014/main" id="{AC586491-A3C1-4D49-B923-2455317B1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517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101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3" y="1"/>
                    <a:pt x="15" y="6"/>
                    <a:pt x="9" y="10"/>
                  </a:cubicBezTo>
                  <a:cubicBezTo>
                    <a:pt x="6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2" y="23"/>
                    <a:pt x="14" y="25"/>
                  </a:cubicBezTo>
                  <a:cubicBezTo>
                    <a:pt x="12" y="23"/>
                    <a:pt x="9" y="22"/>
                    <a:pt x="9" y="20"/>
                  </a:cubicBezTo>
                  <a:cubicBezTo>
                    <a:pt x="9" y="16"/>
                    <a:pt x="13" y="14"/>
                    <a:pt x="15" y="13"/>
                  </a:cubicBezTo>
                  <a:cubicBezTo>
                    <a:pt x="19" y="11"/>
                    <a:pt x="22" y="9"/>
                    <a:pt x="26" y="7"/>
                  </a:cubicBezTo>
                  <a:cubicBezTo>
                    <a:pt x="29" y="6"/>
                    <a:pt x="35" y="4"/>
                    <a:pt x="36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188">
              <a:extLst>
                <a:ext uri="{FF2B5EF4-FFF2-40B4-BE49-F238E27FC236}">
                  <a16:creationId xmlns:a16="http://schemas.microsoft.com/office/drawing/2014/main" id="{16B4C000-D530-48EB-9A79-D3C82D135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539"/>
              <a:ext cx="74" cy="102"/>
            </a:xfrm>
            <a:custGeom>
              <a:avLst/>
              <a:gdLst>
                <a:gd name="T0" fmla="*/ 0 w 33"/>
                <a:gd name="T1" fmla="*/ 602 h 42"/>
                <a:gd name="T2" fmla="*/ 170 w 33"/>
                <a:gd name="T3" fmla="*/ 289 h 42"/>
                <a:gd name="T4" fmla="*/ 372 w 33"/>
                <a:gd name="T5" fmla="*/ 0 h 42"/>
                <a:gd name="T6" fmla="*/ 316 w 33"/>
                <a:gd name="T7" fmla="*/ 160 h 42"/>
                <a:gd name="T8" fmla="*/ 215 w 33"/>
                <a:gd name="T9" fmla="*/ 289 h 42"/>
                <a:gd name="T10" fmla="*/ 36 w 33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8" y="36"/>
                    <a:pt x="9" y="27"/>
                    <a:pt x="15" y="20"/>
                  </a:cubicBezTo>
                  <a:cubicBezTo>
                    <a:pt x="20" y="13"/>
                    <a:pt x="32" y="9"/>
                    <a:pt x="33" y="0"/>
                  </a:cubicBezTo>
                  <a:cubicBezTo>
                    <a:pt x="33" y="3"/>
                    <a:pt x="30" y="8"/>
                    <a:pt x="28" y="11"/>
                  </a:cubicBezTo>
                  <a:cubicBezTo>
                    <a:pt x="25" y="15"/>
                    <a:pt x="22" y="17"/>
                    <a:pt x="19" y="20"/>
                  </a:cubicBezTo>
                  <a:cubicBezTo>
                    <a:pt x="12" y="25"/>
                    <a:pt x="10" y="35"/>
                    <a:pt x="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189">
              <a:extLst>
                <a:ext uri="{FF2B5EF4-FFF2-40B4-BE49-F238E27FC236}">
                  <a16:creationId xmlns:a16="http://schemas.microsoft.com/office/drawing/2014/main" id="{DE11CAFA-F820-4792-8CCB-32BC69AE1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1672"/>
              <a:ext cx="27" cy="39"/>
            </a:xfrm>
            <a:custGeom>
              <a:avLst/>
              <a:gdLst>
                <a:gd name="T0" fmla="*/ 11 w 12"/>
                <a:gd name="T1" fmla="*/ 232 h 16"/>
                <a:gd name="T2" fmla="*/ 137 w 12"/>
                <a:gd name="T3" fmla="*/ 0 h 16"/>
                <a:gd name="T4" fmla="*/ 92 w 12"/>
                <a:gd name="T5" fmla="*/ 132 h 16"/>
                <a:gd name="T6" fmla="*/ 11 w 12"/>
                <a:gd name="T7" fmla="*/ 21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1" y="8"/>
                    <a:pt x="12" y="0"/>
                  </a:cubicBezTo>
                  <a:cubicBezTo>
                    <a:pt x="11" y="3"/>
                    <a:pt x="10" y="7"/>
                    <a:pt x="8" y="9"/>
                  </a:cubicBezTo>
                  <a:cubicBezTo>
                    <a:pt x="5" y="11"/>
                    <a:pt x="2" y="12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190">
              <a:extLst>
                <a:ext uri="{FF2B5EF4-FFF2-40B4-BE49-F238E27FC236}">
                  <a16:creationId xmlns:a16="http://schemas.microsoft.com/office/drawing/2014/main" id="{507E9A45-BA66-4DDF-A6DE-09EF7E041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581"/>
              <a:ext cx="50" cy="77"/>
            </a:xfrm>
            <a:custGeom>
              <a:avLst/>
              <a:gdLst>
                <a:gd name="T0" fmla="*/ 0 w 22"/>
                <a:gd name="T1" fmla="*/ 0 h 32"/>
                <a:gd name="T2" fmla="*/ 259 w 22"/>
                <a:gd name="T3" fmla="*/ 445 h 32"/>
                <a:gd name="T4" fmla="*/ 0 w 22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0" y="0"/>
                  </a:moveTo>
                  <a:cubicBezTo>
                    <a:pt x="5" y="4"/>
                    <a:pt x="20" y="15"/>
                    <a:pt x="22" y="32"/>
                  </a:cubicBezTo>
                  <a:cubicBezTo>
                    <a:pt x="21" y="16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191">
              <a:extLst>
                <a:ext uri="{FF2B5EF4-FFF2-40B4-BE49-F238E27FC236}">
                  <a16:creationId xmlns:a16="http://schemas.microsoft.com/office/drawing/2014/main" id="{E1784820-9781-4E31-89E2-5D45E46F6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3091"/>
              <a:ext cx="175" cy="140"/>
            </a:xfrm>
            <a:custGeom>
              <a:avLst/>
              <a:gdLst>
                <a:gd name="T0" fmla="*/ 0 w 77"/>
                <a:gd name="T1" fmla="*/ 816 h 58"/>
                <a:gd name="T2" fmla="*/ 305 w 77"/>
                <a:gd name="T3" fmla="*/ 490 h 58"/>
                <a:gd name="T4" fmla="*/ 552 w 77"/>
                <a:gd name="T5" fmla="*/ 140 h 58"/>
                <a:gd name="T6" fmla="*/ 670 w 77"/>
                <a:gd name="T7" fmla="*/ 536 h 58"/>
                <a:gd name="T8" fmla="*/ 905 w 77"/>
                <a:gd name="T9" fmla="*/ 775 h 58"/>
                <a:gd name="T10" fmla="*/ 516 w 77"/>
                <a:gd name="T11" fmla="*/ 775 h 58"/>
                <a:gd name="T12" fmla="*/ 284 w 77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0" y="29"/>
                    <a:pt x="37" y="0"/>
                    <a:pt x="47" y="10"/>
                  </a:cubicBezTo>
                  <a:cubicBezTo>
                    <a:pt x="53" y="16"/>
                    <a:pt x="51" y="31"/>
                    <a:pt x="57" y="38"/>
                  </a:cubicBezTo>
                  <a:cubicBezTo>
                    <a:pt x="62" y="44"/>
                    <a:pt x="76" y="48"/>
                    <a:pt x="77" y="55"/>
                  </a:cubicBezTo>
                  <a:cubicBezTo>
                    <a:pt x="69" y="47"/>
                    <a:pt x="55" y="52"/>
                    <a:pt x="44" y="55"/>
                  </a:cubicBezTo>
                  <a:cubicBezTo>
                    <a:pt x="38" y="58"/>
                    <a:pt x="30" y="58"/>
                    <a:pt x="24" y="5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192">
              <a:extLst>
                <a:ext uri="{FF2B5EF4-FFF2-40B4-BE49-F238E27FC236}">
                  <a16:creationId xmlns:a16="http://schemas.microsoft.com/office/drawing/2014/main" id="{DF3C2E96-A42E-44E2-9D37-9F122BCE3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285"/>
              <a:ext cx="68" cy="65"/>
            </a:xfrm>
            <a:custGeom>
              <a:avLst/>
              <a:gdLst>
                <a:gd name="T0" fmla="*/ 45 w 30"/>
                <a:gd name="T1" fmla="*/ 197 h 27"/>
                <a:gd name="T2" fmla="*/ 57 w 30"/>
                <a:gd name="T3" fmla="*/ 366 h 27"/>
                <a:gd name="T4" fmla="*/ 186 w 30"/>
                <a:gd name="T5" fmla="*/ 296 h 27"/>
                <a:gd name="T6" fmla="*/ 349 w 30"/>
                <a:gd name="T7" fmla="*/ 0 h 27"/>
                <a:gd name="T8" fmla="*/ 267 w 30"/>
                <a:gd name="T9" fmla="*/ 99 h 27"/>
                <a:gd name="T10" fmla="*/ 186 w 30"/>
                <a:gd name="T11" fmla="*/ 209 h 27"/>
                <a:gd name="T12" fmla="*/ 150 w 30"/>
                <a:gd name="T13" fmla="*/ 250 h 27"/>
                <a:gd name="T14" fmla="*/ 102 w 30"/>
                <a:gd name="T15" fmla="*/ 308 h 27"/>
                <a:gd name="T16" fmla="*/ 57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4" y="14"/>
                  </a:moveTo>
                  <a:cubicBezTo>
                    <a:pt x="3" y="17"/>
                    <a:pt x="0" y="24"/>
                    <a:pt x="5" y="26"/>
                  </a:cubicBezTo>
                  <a:cubicBezTo>
                    <a:pt x="9" y="27"/>
                    <a:pt x="13" y="23"/>
                    <a:pt x="16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19" y="13"/>
                    <a:pt x="16" y="15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193">
              <a:extLst>
                <a:ext uri="{FF2B5EF4-FFF2-40B4-BE49-F238E27FC236}">
                  <a16:creationId xmlns:a16="http://schemas.microsoft.com/office/drawing/2014/main" id="{F6E43A75-BE5F-4CE4-8D22-65579AF4E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210"/>
              <a:ext cx="21" cy="125"/>
            </a:xfrm>
            <a:custGeom>
              <a:avLst/>
              <a:gdLst>
                <a:gd name="T0" fmla="*/ 37 w 9"/>
                <a:gd name="T1" fmla="*/ 712 h 52"/>
                <a:gd name="T2" fmla="*/ 65 w 9"/>
                <a:gd name="T3" fmla="*/ 721 h 52"/>
                <a:gd name="T4" fmla="*/ 65 w 9"/>
                <a:gd name="T5" fmla="*/ 543 h 52"/>
                <a:gd name="T6" fmla="*/ 77 w 9"/>
                <a:gd name="T7" fmla="*/ 375 h 52"/>
                <a:gd name="T8" fmla="*/ 49 w 9"/>
                <a:gd name="T9" fmla="*/ 0 h 52"/>
                <a:gd name="T10" fmla="*/ 77 w 9"/>
                <a:gd name="T11" fmla="*/ 197 h 52"/>
                <a:gd name="T12" fmla="*/ 49 w 9"/>
                <a:gd name="T13" fmla="*/ 288 h 52"/>
                <a:gd name="T14" fmla="*/ 37 w 9"/>
                <a:gd name="T15" fmla="*/ 334 h 52"/>
                <a:gd name="T16" fmla="*/ 12 w 9"/>
                <a:gd name="T17" fmla="*/ 363 h 52"/>
                <a:gd name="T18" fmla="*/ 12 w 9"/>
                <a:gd name="T19" fmla="*/ 445 h 52"/>
                <a:gd name="T20" fmla="*/ 12 w 9"/>
                <a:gd name="T21" fmla="*/ 543 h 52"/>
                <a:gd name="T22" fmla="*/ 49 w 9"/>
                <a:gd name="T23" fmla="*/ 625 h 52"/>
                <a:gd name="T24" fmla="*/ 49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3" y="51"/>
                  </a:moveTo>
                  <a:cubicBezTo>
                    <a:pt x="4" y="51"/>
                    <a:pt x="4" y="51"/>
                    <a:pt x="5" y="52"/>
                  </a:cubicBezTo>
                  <a:cubicBezTo>
                    <a:pt x="8" y="49"/>
                    <a:pt x="6" y="42"/>
                    <a:pt x="5" y="39"/>
                  </a:cubicBezTo>
                  <a:cubicBezTo>
                    <a:pt x="5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4"/>
                    <a:pt x="6" y="9"/>
                    <a:pt x="6" y="14"/>
                  </a:cubicBezTo>
                  <a:cubicBezTo>
                    <a:pt x="5" y="16"/>
                    <a:pt x="5" y="19"/>
                    <a:pt x="4" y="21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5"/>
                    <a:pt x="1" y="26"/>
                    <a:pt x="1" y="26"/>
                  </a:cubicBezTo>
                  <a:cubicBezTo>
                    <a:pt x="0" y="28"/>
                    <a:pt x="1" y="30"/>
                    <a:pt x="1" y="32"/>
                  </a:cubicBezTo>
                  <a:cubicBezTo>
                    <a:pt x="2" y="34"/>
                    <a:pt x="1" y="37"/>
                    <a:pt x="1" y="39"/>
                  </a:cubicBezTo>
                  <a:cubicBezTo>
                    <a:pt x="2" y="41"/>
                    <a:pt x="3" y="42"/>
                    <a:pt x="4" y="45"/>
                  </a:cubicBezTo>
                  <a:cubicBezTo>
                    <a:pt x="4" y="46"/>
                    <a:pt x="3" y="48"/>
                    <a:pt x="4" y="5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194">
              <a:extLst>
                <a:ext uri="{FF2B5EF4-FFF2-40B4-BE49-F238E27FC236}">
                  <a16:creationId xmlns:a16="http://schemas.microsoft.com/office/drawing/2014/main" id="{29D2A0A1-F11F-406F-B907-1801AD322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3093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49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12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2" y="47"/>
                    <a:pt x="9" y="45"/>
                    <a:pt x="13" y="42"/>
                  </a:cubicBezTo>
                  <a:cubicBezTo>
                    <a:pt x="17" y="39"/>
                    <a:pt x="21" y="35"/>
                    <a:pt x="24" y="31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7" y="13"/>
                    <a:pt x="33" y="20"/>
                    <a:pt x="31" y="24"/>
                  </a:cubicBezTo>
                  <a:cubicBezTo>
                    <a:pt x="29" y="26"/>
                    <a:pt x="28" y="28"/>
                    <a:pt x="27" y="30"/>
                  </a:cubicBezTo>
                  <a:cubicBezTo>
                    <a:pt x="24" y="35"/>
                    <a:pt x="20" y="38"/>
                    <a:pt x="15" y="4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195">
              <a:extLst>
                <a:ext uri="{FF2B5EF4-FFF2-40B4-BE49-F238E27FC236}">
                  <a16:creationId xmlns:a16="http://schemas.microsoft.com/office/drawing/2014/main" id="{8FA91AEE-BAC2-4545-BF59-FECB1D4F8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113"/>
              <a:ext cx="68" cy="99"/>
            </a:xfrm>
            <a:custGeom>
              <a:avLst/>
              <a:gdLst>
                <a:gd name="T0" fmla="*/ 118 w 30"/>
                <a:gd name="T1" fmla="*/ 280 h 41"/>
                <a:gd name="T2" fmla="*/ 349 w 30"/>
                <a:gd name="T3" fmla="*/ 577 h 41"/>
                <a:gd name="T4" fmla="*/ 93 w 30"/>
                <a:gd name="T5" fmla="*/ 297 h 41"/>
                <a:gd name="T6" fmla="*/ 0 w 30"/>
                <a:gd name="T7" fmla="*/ 0 h 41"/>
                <a:gd name="T8" fmla="*/ 118 w 30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10" y="20"/>
                  </a:moveTo>
                  <a:cubicBezTo>
                    <a:pt x="14" y="29"/>
                    <a:pt x="25" y="37"/>
                    <a:pt x="30" y="41"/>
                  </a:cubicBezTo>
                  <a:cubicBezTo>
                    <a:pt x="17" y="34"/>
                    <a:pt x="12" y="29"/>
                    <a:pt x="8" y="21"/>
                  </a:cubicBezTo>
                  <a:cubicBezTo>
                    <a:pt x="5" y="13"/>
                    <a:pt x="6" y="4"/>
                    <a:pt x="0" y="0"/>
                  </a:cubicBezTo>
                  <a:cubicBezTo>
                    <a:pt x="4" y="3"/>
                    <a:pt x="6" y="10"/>
                    <a:pt x="1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196">
              <a:extLst>
                <a:ext uri="{FF2B5EF4-FFF2-40B4-BE49-F238E27FC236}">
                  <a16:creationId xmlns:a16="http://schemas.microsoft.com/office/drawing/2014/main" id="{027EF920-C22D-4B5D-9096-EC9A7D9B4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1491"/>
              <a:ext cx="27" cy="32"/>
            </a:xfrm>
            <a:custGeom>
              <a:avLst/>
              <a:gdLst>
                <a:gd name="T0" fmla="*/ 56 w 12"/>
                <a:gd name="T1" fmla="*/ 62 h 13"/>
                <a:gd name="T2" fmla="*/ 25 w 12"/>
                <a:gd name="T3" fmla="*/ 194 h 13"/>
                <a:gd name="T4" fmla="*/ 81 w 12"/>
                <a:gd name="T5" fmla="*/ 133 h 13"/>
                <a:gd name="T6" fmla="*/ 92 w 12"/>
                <a:gd name="T7" fmla="*/ 91 h 13"/>
                <a:gd name="T8" fmla="*/ 117 w 12"/>
                <a:gd name="T9" fmla="*/ 74 h 13"/>
                <a:gd name="T10" fmla="*/ 137 w 12"/>
                <a:gd name="T11" fmla="*/ 12 h 13"/>
                <a:gd name="T12" fmla="*/ 81 w 12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9"/>
                  </a:cubicBezTo>
                  <a:cubicBezTo>
                    <a:pt x="7" y="8"/>
                    <a:pt x="7" y="7"/>
                    <a:pt x="8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1" y="0"/>
                    <a:pt x="8" y="3"/>
                    <a:pt x="7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197">
              <a:extLst>
                <a:ext uri="{FF2B5EF4-FFF2-40B4-BE49-F238E27FC236}">
                  <a16:creationId xmlns:a16="http://schemas.microsoft.com/office/drawing/2014/main" id="{CB74B0A5-A288-49B5-A314-B0C7B7E5D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554"/>
              <a:ext cx="73" cy="253"/>
            </a:xfrm>
            <a:custGeom>
              <a:avLst/>
              <a:gdLst>
                <a:gd name="T0" fmla="*/ 94 w 32"/>
                <a:gd name="T1" fmla="*/ 1470 h 105"/>
                <a:gd name="T2" fmla="*/ 84 w 32"/>
                <a:gd name="T3" fmla="*/ 1079 h 105"/>
                <a:gd name="T4" fmla="*/ 11 w 32"/>
                <a:gd name="T5" fmla="*/ 894 h 105"/>
                <a:gd name="T6" fmla="*/ 84 w 32"/>
                <a:gd name="T7" fmla="*/ 684 h 105"/>
                <a:gd name="T8" fmla="*/ 260 w 32"/>
                <a:gd name="T9" fmla="*/ 349 h 105"/>
                <a:gd name="T10" fmla="*/ 322 w 32"/>
                <a:gd name="T11" fmla="*/ 0 h 105"/>
                <a:gd name="T12" fmla="*/ 354 w 32"/>
                <a:gd name="T13" fmla="*/ 337 h 105"/>
                <a:gd name="T14" fmla="*/ 344 w 32"/>
                <a:gd name="T15" fmla="*/ 605 h 105"/>
                <a:gd name="T16" fmla="*/ 224 w 32"/>
                <a:gd name="T17" fmla="*/ 923 h 105"/>
                <a:gd name="T18" fmla="*/ 155 w 32"/>
                <a:gd name="T19" fmla="*/ 1313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105">
                  <a:moveTo>
                    <a:pt x="8" y="105"/>
                  </a:moveTo>
                  <a:cubicBezTo>
                    <a:pt x="9" y="97"/>
                    <a:pt x="10" y="86"/>
                    <a:pt x="7" y="77"/>
                  </a:cubicBezTo>
                  <a:cubicBezTo>
                    <a:pt x="6" y="73"/>
                    <a:pt x="2" y="68"/>
                    <a:pt x="1" y="64"/>
                  </a:cubicBezTo>
                  <a:cubicBezTo>
                    <a:pt x="0" y="59"/>
                    <a:pt x="4" y="54"/>
                    <a:pt x="7" y="49"/>
                  </a:cubicBezTo>
                  <a:cubicBezTo>
                    <a:pt x="11" y="40"/>
                    <a:pt x="19" y="35"/>
                    <a:pt x="22" y="25"/>
                  </a:cubicBezTo>
                  <a:cubicBezTo>
                    <a:pt x="24" y="17"/>
                    <a:pt x="28" y="8"/>
                    <a:pt x="27" y="0"/>
                  </a:cubicBezTo>
                  <a:cubicBezTo>
                    <a:pt x="32" y="6"/>
                    <a:pt x="29" y="17"/>
                    <a:pt x="30" y="24"/>
                  </a:cubicBezTo>
                  <a:cubicBezTo>
                    <a:pt x="30" y="30"/>
                    <a:pt x="32" y="37"/>
                    <a:pt x="29" y="43"/>
                  </a:cubicBezTo>
                  <a:cubicBezTo>
                    <a:pt x="26" y="51"/>
                    <a:pt x="21" y="57"/>
                    <a:pt x="19" y="66"/>
                  </a:cubicBezTo>
                  <a:cubicBezTo>
                    <a:pt x="17" y="75"/>
                    <a:pt x="14" y="84"/>
                    <a:pt x="13" y="9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198">
              <a:extLst>
                <a:ext uri="{FF2B5EF4-FFF2-40B4-BE49-F238E27FC236}">
                  <a16:creationId xmlns:a16="http://schemas.microsoft.com/office/drawing/2014/main" id="{E80D433A-F3C4-48EC-8059-6DDA42DC8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537"/>
              <a:ext cx="11" cy="12"/>
            </a:xfrm>
            <a:custGeom>
              <a:avLst/>
              <a:gdLst>
                <a:gd name="T0" fmla="*/ 20 w 5"/>
                <a:gd name="T1" fmla="*/ 0 h 5"/>
                <a:gd name="T2" fmla="*/ 44 w 5"/>
                <a:gd name="T3" fmla="*/ 58 h 5"/>
                <a:gd name="T4" fmla="*/ 0 w 5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199">
              <a:extLst>
                <a:ext uri="{FF2B5EF4-FFF2-40B4-BE49-F238E27FC236}">
                  <a16:creationId xmlns:a16="http://schemas.microsoft.com/office/drawing/2014/main" id="{431B941D-DFBE-4156-9729-6AD8622C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629"/>
              <a:ext cx="1" cy="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200">
              <a:extLst>
                <a:ext uri="{FF2B5EF4-FFF2-40B4-BE49-F238E27FC236}">
                  <a16:creationId xmlns:a16="http://schemas.microsoft.com/office/drawing/2014/main" id="{20637A16-CD8C-40FB-AB1F-E700B8D4B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856"/>
              <a:ext cx="34" cy="314"/>
            </a:xfrm>
            <a:custGeom>
              <a:avLst/>
              <a:gdLst>
                <a:gd name="T0" fmla="*/ 138 w 15"/>
                <a:gd name="T1" fmla="*/ 0 h 130"/>
                <a:gd name="T2" fmla="*/ 0 w 15"/>
                <a:gd name="T3" fmla="*/ 1831 h 1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0">
                  <a:moveTo>
                    <a:pt x="12" y="0"/>
                  </a:moveTo>
                  <a:cubicBezTo>
                    <a:pt x="15" y="18"/>
                    <a:pt x="8" y="100"/>
                    <a:pt x="0" y="1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201">
              <a:extLst>
                <a:ext uri="{FF2B5EF4-FFF2-40B4-BE49-F238E27FC236}">
                  <a16:creationId xmlns:a16="http://schemas.microsoft.com/office/drawing/2014/main" id="{D4A05E49-7945-4801-8134-C3A64A62E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779"/>
              <a:ext cx="36" cy="261"/>
            </a:xfrm>
            <a:custGeom>
              <a:avLst/>
              <a:gdLst>
                <a:gd name="T0" fmla="*/ 182 w 16"/>
                <a:gd name="T1" fmla="*/ 0 h 108"/>
                <a:gd name="T2" fmla="*/ 81 w 16"/>
                <a:gd name="T3" fmla="*/ 887 h 108"/>
                <a:gd name="T4" fmla="*/ 0 w 16"/>
                <a:gd name="T5" fmla="*/ 1525 h 108"/>
                <a:gd name="T6" fmla="*/ 146 w 16"/>
                <a:gd name="T7" fmla="*/ 648 h 108"/>
                <a:gd name="T8" fmla="*/ 182 w 16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8">
                  <a:moveTo>
                    <a:pt x="16" y="0"/>
                  </a:moveTo>
                  <a:cubicBezTo>
                    <a:pt x="13" y="22"/>
                    <a:pt x="9" y="46"/>
                    <a:pt x="7" y="63"/>
                  </a:cubicBezTo>
                  <a:cubicBezTo>
                    <a:pt x="4" y="80"/>
                    <a:pt x="1" y="104"/>
                    <a:pt x="0" y="108"/>
                  </a:cubicBezTo>
                  <a:cubicBezTo>
                    <a:pt x="9" y="84"/>
                    <a:pt x="12" y="56"/>
                    <a:pt x="13" y="46"/>
                  </a:cubicBezTo>
                  <a:cubicBezTo>
                    <a:pt x="15" y="36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202">
              <a:extLst>
                <a:ext uri="{FF2B5EF4-FFF2-40B4-BE49-F238E27FC236}">
                  <a16:creationId xmlns:a16="http://schemas.microsoft.com/office/drawing/2014/main" id="{F42C7646-5449-4902-A9DD-6BFDBC02C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506"/>
              <a:ext cx="56" cy="648"/>
            </a:xfrm>
            <a:custGeom>
              <a:avLst/>
              <a:gdLst>
                <a:gd name="T0" fmla="*/ 280 w 25"/>
                <a:gd name="T1" fmla="*/ 0 h 268"/>
                <a:gd name="T2" fmla="*/ 65 w 25"/>
                <a:gd name="T3" fmla="*/ 2829 h 268"/>
                <a:gd name="T4" fmla="*/ 246 w 25"/>
                <a:gd name="T5" fmla="*/ 3789 h 268"/>
                <a:gd name="T6" fmla="*/ 0 w 25"/>
                <a:gd name="T7" fmla="*/ 2445 h 268"/>
                <a:gd name="T8" fmla="*/ 280 w 25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8">
                  <a:moveTo>
                    <a:pt x="25" y="0"/>
                  </a:moveTo>
                  <a:cubicBezTo>
                    <a:pt x="21" y="23"/>
                    <a:pt x="4" y="155"/>
                    <a:pt x="6" y="200"/>
                  </a:cubicBezTo>
                  <a:cubicBezTo>
                    <a:pt x="8" y="245"/>
                    <a:pt x="22" y="268"/>
                    <a:pt x="22" y="268"/>
                  </a:cubicBezTo>
                  <a:cubicBezTo>
                    <a:pt x="10" y="249"/>
                    <a:pt x="0" y="213"/>
                    <a:pt x="0" y="173"/>
                  </a:cubicBezTo>
                  <a:cubicBezTo>
                    <a:pt x="0" y="134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203">
              <a:extLst>
                <a:ext uri="{FF2B5EF4-FFF2-40B4-BE49-F238E27FC236}">
                  <a16:creationId xmlns:a16="http://schemas.microsoft.com/office/drawing/2014/main" id="{AA10A8A4-8EEF-47BC-9CF0-E1EC53BA7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752"/>
              <a:ext cx="94" cy="634"/>
            </a:xfrm>
            <a:custGeom>
              <a:avLst/>
              <a:gdLst>
                <a:gd name="T0" fmla="*/ 495 w 41"/>
                <a:gd name="T1" fmla="*/ 0 h 262"/>
                <a:gd name="T2" fmla="*/ 25 w 41"/>
                <a:gd name="T3" fmla="*/ 3712 h 262"/>
                <a:gd name="T4" fmla="*/ 383 w 41"/>
                <a:gd name="T5" fmla="*/ 29 h 2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62">
                  <a:moveTo>
                    <a:pt x="41" y="0"/>
                  </a:moveTo>
                  <a:cubicBezTo>
                    <a:pt x="35" y="22"/>
                    <a:pt x="6" y="193"/>
                    <a:pt x="2" y="262"/>
                  </a:cubicBezTo>
                  <a:cubicBezTo>
                    <a:pt x="0" y="239"/>
                    <a:pt x="26" y="25"/>
                    <a:pt x="3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204">
              <a:extLst>
                <a:ext uri="{FF2B5EF4-FFF2-40B4-BE49-F238E27FC236}">
                  <a16:creationId xmlns:a16="http://schemas.microsoft.com/office/drawing/2014/main" id="{B79174CE-D4EA-440B-AE36-CB532F67E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858"/>
              <a:ext cx="152" cy="361"/>
            </a:xfrm>
            <a:custGeom>
              <a:avLst/>
              <a:gdLst>
                <a:gd name="T0" fmla="*/ 102 w 67"/>
                <a:gd name="T1" fmla="*/ 1890 h 149"/>
                <a:gd name="T2" fmla="*/ 329 w 67"/>
                <a:gd name="T3" fmla="*/ 1551 h 149"/>
                <a:gd name="T4" fmla="*/ 397 w 67"/>
                <a:gd name="T5" fmla="*/ 1337 h 149"/>
                <a:gd name="T6" fmla="*/ 490 w 67"/>
                <a:gd name="T7" fmla="*/ 1151 h 149"/>
                <a:gd name="T8" fmla="*/ 515 w 67"/>
                <a:gd name="T9" fmla="*/ 950 h 149"/>
                <a:gd name="T10" fmla="*/ 608 w 67"/>
                <a:gd name="T11" fmla="*/ 780 h 149"/>
                <a:gd name="T12" fmla="*/ 783 w 67"/>
                <a:gd name="T13" fmla="*/ 0 h 149"/>
                <a:gd name="T14" fmla="*/ 644 w 67"/>
                <a:gd name="T15" fmla="*/ 359 h 149"/>
                <a:gd name="T16" fmla="*/ 467 w 67"/>
                <a:gd name="T17" fmla="*/ 739 h 149"/>
                <a:gd name="T18" fmla="*/ 340 w 67"/>
                <a:gd name="T19" fmla="*/ 1209 h 149"/>
                <a:gd name="T20" fmla="*/ 129 w 67"/>
                <a:gd name="T21" fmla="*/ 1638 h 149"/>
                <a:gd name="T22" fmla="*/ 57 w 67"/>
                <a:gd name="T23" fmla="*/ 1849 h 149"/>
                <a:gd name="T24" fmla="*/ 45 w 67"/>
                <a:gd name="T25" fmla="*/ 1989 h 149"/>
                <a:gd name="T26" fmla="*/ 11 w 67"/>
                <a:gd name="T27" fmla="*/ 2120 h 149"/>
                <a:gd name="T28" fmla="*/ 138 w 67"/>
                <a:gd name="T29" fmla="*/ 1878 h 149"/>
                <a:gd name="T30" fmla="*/ 231 w 67"/>
                <a:gd name="T31" fmla="*/ 1708 h 1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149">
                  <a:moveTo>
                    <a:pt x="9" y="133"/>
                  </a:moveTo>
                  <a:cubicBezTo>
                    <a:pt x="14" y="124"/>
                    <a:pt x="22" y="118"/>
                    <a:pt x="28" y="109"/>
                  </a:cubicBezTo>
                  <a:cubicBezTo>
                    <a:pt x="31" y="104"/>
                    <a:pt x="32" y="99"/>
                    <a:pt x="34" y="94"/>
                  </a:cubicBezTo>
                  <a:cubicBezTo>
                    <a:pt x="37" y="89"/>
                    <a:pt x="40" y="87"/>
                    <a:pt x="42" y="81"/>
                  </a:cubicBezTo>
                  <a:cubicBezTo>
                    <a:pt x="43" y="77"/>
                    <a:pt x="42" y="71"/>
                    <a:pt x="44" y="67"/>
                  </a:cubicBezTo>
                  <a:cubicBezTo>
                    <a:pt x="46" y="62"/>
                    <a:pt x="50" y="59"/>
                    <a:pt x="52" y="55"/>
                  </a:cubicBezTo>
                  <a:cubicBezTo>
                    <a:pt x="57" y="45"/>
                    <a:pt x="67" y="10"/>
                    <a:pt x="67" y="0"/>
                  </a:cubicBezTo>
                  <a:cubicBezTo>
                    <a:pt x="64" y="3"/>
                    <a:pt x="60" y="16"/>
                    <a:pt x="55" y="25"/>
                  </a:cubicBezTo>
                  <a:cubicBezTo>
                    <a:pt x="49" y="38"/>
                    <a:pt x="43" y="47"/>
                    <a:pt x="40" y="52"/>
                  </a:cubicBezTo>
                  <a:cubicBezTo>
                    <a:pt x="34" y="63"/>
                    <a:pt x="36" y="76"/>
                    <a:pt x="29" y="85"/>
                  </a:cubicBezTo>
                  <a:cubicBezTo>
                    <a:pt x="21" y="95"/>
                    <a:pt x="17" y="104"/>
                    <a:pt x="11" y="115"/>
                  </a:cubicBezTo>
                  <a:cubicBezTo>
                    <a:pt x="9" y="120"/>
                    <a:pt x="6" y="125"/>
                    <a:pt x="5" y="130"/>
                  </a:cubicBezTo>
                  <a:cubicBezTo>
                    <a:pt x="4" y="133"/>
                    <a:pt x="5" y="137"/>
                    <a:pt x="4" y="140"/>
                  </a:cubicBezTo>
                  <a:cubicBezTo>
                    <a:pt x="3" y="143"/>
                    <a:pt x="0" y="145"/>
                    <a:pt x="1" y="149"/>
                  </a:cubicBezTo>
                  <a:cubicBezTo>
                    <a:pt x="5" y="144"/>
                    <a:pt x="9" y="138"/>
                    <a:pt x="12" y="132"/>
                  </a:cubicBezTo>
                  <a:cubicBezTo>
                    <a:pt x="15" y="128"/>
                    <a:pt x="16" y="122"/>
                    <a:pt x="20" y="12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205">
              <a:extLst>
                <a:ext uri="{FF2B5EF4-FFF2-40B4-BE49-F238E27FC236}">
                  <a16:creationId xmlns:a16="http://schemas.microsoft.com/office/drawing/2014/main" id="{9261D26A-3E66-49EE-9215-0A7B0629E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2511"/>
              <a:ext cx="61" cy="176"/>
            </a:xfrm>
            <a:custGeom>
              <a:avLst/>
              <a:gdLst>
                <a:gd name="T0" fmla="*/ 72 w 27"/>
                <a:gd name="T1" fmla="*/ 268 h 73"/>
                <a:gd name="T2" fmla="*/ 11 w 27"/>
                <a:gd name="T3" fmla="*/ 656 h 73"/>
                <a:gd name="T4" fmla="*/ 25 w 27"/>
                <a:gd name="T5" fmla="*/ 1022 h 73"/>
                <a:gd name="T6" fmla="*/ 127 w 27"/>
                <a:gd name="T7" fmla="*/ 576 h 73"/>
                <a:gd name="T8" fmla="*/ 183 w 27"/>
                <a:gd name="T9" fmla="*/ 379 h 73"/>
                <a:gd name="T10" fmla="*/ 194 w 27"/>
                <a:gd name="T11" fmla="*/ 251 h 73"/>
                <a:gd name="T12" fmla="*/ 300 w 27"/>
                <a:gd name="T13" fmla="*/ 0 h 73"/>
                <a:gd name="T14" fmla="*/ 174 w 27"/>
                <a:gd name="T15" fmla="*/ 82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73">
                  <a:moveTo>
                    <a:pt x="6" y="19"/>
                  </a:moveTo>
                  <a:cubicBezTo>
                    <a:pt x="7" y="29"/>
                    <a:pt x="2" y="37"/>
                    <a:pt x="1" y="47"/>
                  </a:cubicBezTo>
                  <a:cubicBezTo>
                    <a:pt x="1" y="54"/>
                    <a:pt x="0" y="66"/>
                    <a:pt x="2" y="73"/>
                  </a:cubicBezTo>
                  <a:cubicBezTo>
                    <a:pt x="9" y="62"/>
                    <a:pt x="6" y="53"/>
                    <a:pt x="11" y="41"/>
                  </a:cubicBezTo>
                  <a:cubicBezTo>
                    <a:pt x="13" y="38"/>
                    <a:pt x="14" y="30"/>
                    <a:pt x="16" y="27"/>
                  </a:cubicBezTo>
                  <a:cubicBezTo>
                    <a:pt x="16" y="24"/>
                    <a:pt x="16" y="21"/>
                    <a:pt x="17" y="18"/>
                  </a:cubicBezTo>
                  <a:cubicBezTo>
                    <a:pt x="19" y="12"/>
                    <a:pt x="27" y="7"/>
                    <a:pt x="26" y="0"/>
                  </a:cubicBezTo>
                  <a:cubicBezTo>
                    <a:pt x="22" y="0"/>
                    <a:pt x="18" y="3"/>
                    <a:pt x="15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206">
              <a:extLst>
                <a:ext uri="{FF2B5EF4-FFF2-40B4-BE49-F238E27FC236}">
                  <a16:creationId xmlns:a16="http://schemas.microsoft.com/office/drawing/2014/main" id="{DFBA286B-F204-4813-A873-43C1B02E1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535"/>
              <a:ext cx="75" cy="101"/>
            </a:xfrm>
            <a:custGeom>
              <a:avLst/>
              <a:gdLst>
                <a:gd name="T0" fmla="*/ 0 w 33"/>
                <a:gd name="T1" fmla="*/ 584 h 42"/>
                <a:gd name="T2" fmla="*/ 102 w 33"/>
                <a:gd name="T3" fmla="*/ 375 h 42"/>
                <a:gd name="T4" fmla="*/ 316 w 33"/>
                <a:gd name="T5" fmla="*/ 127 h 42"/>
                <a:gd name="T6" fmla="*/ 386 w 3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1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207">
              <a:extLst>
                <a:ext uri="{FF2B5EF4-FFF2-40B4-BE49-F238E27FC236}">
                  <a16:creationId xmlns:a16="http://schemas.microsoft.com/office/drawing/2014/main" id="{834FA2FD-D535-4C39-BDA5-B2FCA39E1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506"/>
              <a:ext cx="27" cy="21"/>
            </a:xfrm>
            <a:custGeom>
              <a:avLst/>
              <a:gdLst>
                <a:gd name="T0" fmla="*/ 137 w 12"/>
                <a:gd name="T1" fmla="*/ 0 h 9"/>
                <a:gd name="T2" fmla="*/ 0 w 12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12" y="2"/>
                    <a:pt x="6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Freeform 208">
              <a:extLst>
                <a:ext uri="{FF2B5EF4-FFF2-40B4-BE49-F238E27FC236}">
                  <a16:creationId xmlns:a16="http://schemas.microsoft.com/office/drawing/2014/main" id="{7AED223E-6199-48C0-B633-83BE8CB98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781"/>
              <a:ext cx="15" cy="44"/>
            </a:xfrm>
            <a:custGeom>
              <a:avLst/>
              <a:gdLst>
                <a:gd name="T0" fmla="*/ 0 w 7"/>
                <a:gd name="T1" fmla="*/ 0 h 18"/>
                <a:gd name="T2" fmla="*/ 69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6" name="Freeform 209">
              <a:extLst>
                <a:ext uri="{FF2B5EF4-FFF2-40B4-BE49-F238E27FC236}">
                  <a16:creationId xmlns:a16="http://schemas.microsoft.com/office/drawing/2014/main" id="{471FCF23-F719-479F-8E0B-5E67C7F79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53"/>
              <a:ext cx="204" cy="228"/>
            </a:xfrm>
            <a:custGeom>
              <a:avLst/>
              <a:gdLst>
                <a:gd name="T0" fmla="*/ 1038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92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38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7" name="Freeform 210">
              <a:extLst>
                <a:ext uri="{FF2B5EF4-FFF2-40B4-BE49-F238E27FC236}">
                  <a16:creationId xmlns:a16="http://schemas.microsoft.com/office/drawing/2014/main" id="{4AC1213B-95E6-4805-82FC-A78310C6A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3096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8" name="Freeform 211">
              <a:extLst>
                <a:ext uri="{FF2B5EF4-FFF2-40B4-BE49-F238E27FC236}">
                  <a16:creationId xmlns:a16="http://schemas.microsoft.com/office/drawing/2014/main" id="{9E85DA34-8C72-4255-80A3-64098E094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195"/>
              <a:ext cx="11" cy="22"/>
            </a:xfrm>
            <a:custGeom>
              <a:avLst/>
              <a:gdLst>
                <a:gd name="T0" fmla="*/ 53 w 5"/>
                <a:gd name="T1" fmla="*/ 59 h 9"/>
                <a:gd name="T2" fmla="*/ 33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9" name="Freeform 212">
              <a:extLst>
                <a:ext uri="{FF2B5EF4-FFF2-40B4-BE49-F238E27FC236}">
                  <a16:creationId xmlns:a16="http://schemas.microsoft.com/office/drawing/2014/main" id="{3A3188AA-C4EB-447C-9624-FDFA646E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212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884 w 135"/>
                <a:gd name="T9" fmla="*/ 158 h 66"/>
                <a:gd name="T10" fmla="*/ 535 w 135"/>
                <a:gd name="T11" fmla="*/ 230 h 66"/>
                <a:gd name="T12" fmla="*/ 231 w 135"/>
                <a:gd name="T13" fmla="*/ 669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6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1" y="66"/>
                    <a:pt x="18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0" name="Freeform 213">
              <a:extLst>
                <a:ext uri="{FF2B5EF4-FFF2-40B4-BE49-F238E27FC236}">
                  <a16:creationId xmlns:a16="http://schemas.microsoft.com/office/drawing/2014/main" id="{828826E6-E07C-4983-AE84-3DADC5EC4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665"/>
              <a:ext cx="16" cy="19"/>
            </a:xfrm>
            <a:custGeom>
              <a:avLst/>
              <a:gdLst>
                <a:gd name="T0" fmla="*/ 85 w 7"/>
                <a:gd name="T1" fmla="*/ 0 h 8"/>
                <a:gd name="T2" fmla="*/ 0 w 7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6" y="2"/>
                    <a:pt x="3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Freeform 214">
              <a:extLst>
                <a:ext uri="{FF2B5EF4-FFF2-40B4-BE49-F238E27FC236}">
                  <a16:creationId xmlns:a16="http://schemas.microsoft.com/office/drawing/2014/main" id="{CADB6785-1696-4AC3-B26D-DBC553A52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800"/>
              <a:ext cx="18" cy="27"/>
            </a:xfrm>
            <a:custGeom>
              <a:avLst/>
              <a:gdLst>
                <a:gd name="T0" fmla="*/ 36 w 8"/>
                <a:gd name="T1" fmla="*/ 162 h 11"/>
                <a:gd name="T2" fmla="*/ 81 w 8"/>
                <a:gd name="T3" fmla="*/ 120 h 11"/>
                <a:gd name="T4" fmla="*/ 11 w 8"/>
                <a:gd name="T5" fmla="*/ 103 h 11"/>
                <a:gd name="T6" fmla="*/ 56 w 8"/>
                <a:gd name="T7" fmla="*/ 29 h 11"/>
                <a:gd name="T8" fmla="*/ 0 w 8"/>
                <a:gd name="T9" fmla="*/ 2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7" y="10"/>
                    <a:pt x="7" y="8"/>
                  </a:cubicBezTo>
                  <a:cubicBezTo>
                    <a:pt x="8" y="6"/>
                    <a:pt x="2" y="7"/>
                    <a:pt x="1" y="7"/>
                  </a:cubicBezTo>
                  <a:cubicBezTo>
                    <a:pt x="2" y="5"/>
                    <a:pt x="6" y="4"/>
                    <a:pt x="5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215">
              <a:extLst>
                <a:ext uri="{FF2B5EF4-FFF2-40B4-BE49-F238E27FC236}">
                  <a16:creationId xmlns:a16="http://schemas.microsoft.com/office/drawing/2014/main" id="{E196FC1A-B2B2-4591-A333-952596775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665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216">
              <a:extLst>
                <a:ext uri="{FF2B5EF4-FFF2-40B4-BE49-F238E27FC236}">
                  <a16:creationId xmlns:a16="http://schemas.microsoft.com/office/drawing/2014/main" id="{E0AFBB70-4807-4551-90CB-FB0CAC1AF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508"/>
              <a:ext cx="13" cy="12"/>
            </a:xfrm>
            <a:custGeom>
              <a:avLst/>
              <a:gdLst>
                <a:gd name="T0" fmla="*/ 33 w 6"/>
                <a:gd name="T1" fmla="*/ 0 h 5"/>
                <a:gd name="T2" fmla="*/ 43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2"/>
                    <a:pt x="4" y="4"/>
                  </a:cubicBezTo>
                  <a:cubicBezTo>
                    <a:pt x="4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217">
              <a:extLst>
                <a:ext uri="{FF2B5EF4-FFF2-40B4-BE49-F238E27FC236}">
                  <a16:creationId xmlns:a16="http://schemas.microsoft.com/office/drawing/2014/main" id="{C4B49DDD-3CCC-466A-B0FB-48D8BC332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227"/>
              <a:ext cx="118" cy="36"/>
            </a:xfrm>
            <a:custGeom>
              <a:avLst/>
              <a:gdLst>
                <a:gd name="T0" fmla="*/ 608 w 52"/>
                <a:gd name="T1" fmla="*/ 110 h 15"/>
                <a:gd name="T2" fmla="*/ 361 w 52"/>
                <a:gd name="T3" fmla="*/ 29 h 15"/>
                <a:gd name="T4" fmla="*/ 129 w 52"/>
                <a:gd name="T5" fmla="*/ 168 h 15"/>
                <a:gd name="T6" fmla="*/ 247 w 52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9" y="0"/>
                    <a:pt x="31" y="2"/>
                  </a:cubicBezTo>
                  <a:cubicBezTo>
                    <a:pt x="24" y="3"/>
                    <a:pt x="22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218">
              <a:extLst>
                <a:ext uri="{FF2B5EF4-FFF2-40B4-BE49-F238E27FC236}">
                  <a16:creationId xmlns:a16="http://schemas.microsoft.com/office/drawing/2014/main" id="{0955F866-96A9-4B8E-BF1B-81E5497BF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156"/>
              <a:ext cx="176" cy="194"/>
            </a:xfrm>
            <a:custGeom>
              <a:avLst/>
              <a:gdLst>
                <a:gd name="T0" fmla="*/ 458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39 w 78"/>
                <a:gd name="T7" fmla="*/ 970 h 80"/>
                <a:gd name="T8" fmla="*/ 539 w 78"/>
                <a:gd name="T9" fmla="*/ 1111 h 80"/>
                <a:gd name="T10" fmla="*/ 871 w 78"/>
                <a:gd name="T11" fmla="*/ 582 h 80"/>
                <a:gd name="T12" fmla="*/ 839 w 78"/>
                <a:gd name="T13" fmla="*/ 170 h 80"/>
                <a:gd name="T14" fmla="*/ 458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5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6" name="Freeform 219">
              <a:extLst>
                <a:ext uri="{FF2B5EF4-FFF2-40B4-BE49-F238E27FC236}">
                  <a16:creationId xmlns:a16="http://schemas.microsoft.com/office/drawing/2014/main" id="{B3FB71B6-D61A-49BB-9729-508DB1BA2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156"/>
              <a:ext cx="176" cy="194"/>
            </a:xfrm>
            <a:custGeom>
              <a:avLst/>
              <a:gdLst>
                <a:gd name="T0" fmla="*/ 458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39 w 78"/>
                <a:gd name="T7" fmla="*/ 970 h 80"/>
                <a:gd name="T8" fmla="*/ 539 w 78"/>
                <a:gd name="T9" fmla="*/ 1111 h 80"/>
                <a:gd name="T10" fmla="*/ 871 w 78"/>
                <a:gd name="T11" fmla="*/ 582 h 80"/>
                <a:gd name="T12" fmla="*/ 839 w 78"/>
                <a:gd name="T13" fmla="*/ 170 h 80"/>
                <a:gd name="T14" fmla="*/ 458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5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7" name="Freeform 220">
              <a:extLst>
                <a:ext uri="{FF2B5EF4-FFF2-40B4-BE49-F238E27FC236}">
                  <a16:creationId xmlns:a16="http://schemas.microsoft.com/office/drawing/2014/main" id="{44F1E718-7E7F-4884-9967-1782A9647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156"/>
              <a:ext cx="176" cy="194"/>
            </a:xfrm>
            <a:custGeom>
              <a:avLst/>
              <a:gdLst>
                <a:gd name="T0" fmla="*/ 458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39 w 78"/>
                <a:gd name="T7" fmla="*/ 970 h 80"/>
                <a:gd name="T8" fmla="*/ 539 w 78"/>
                <a:gd name="T9" fmla="*/ 1111 h 80"/>
                <a:gd name="T10" fmla="*/ 871 w 78"/>
                <a:gd name="T11" fmla="*/ 582 h 80"/>
                <a:gd name="T12" fmla="*/ 839 w 78"/>
                <a:gd name="T13" fmla="*/ 170 h 80"/>
                <a:gd name="T14" fmla="*/ 458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5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8" name="Freeform 221">
              <a:extLst>
                <a:ext uri="{FF2B5EF4-FFF2-40B4-BE49-F238E27FC236}">
                  <a16:creationId xmlns:a16="http://schemas.microsoft.com/office/drawing/2014/main" id="{8F368993-4341-4990-9E82-5BDF6E004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161"/>
              <a:ext cx="140" cy="174"/>
            </a:xfrm>
            <a:custGeom>
              <a:avLst/>
              <a:gdLst>
                <a:gd name="T0" fmla="*/ 0 w 62"/>
                <a:gd name="T1" fmla="*/ 667 h 72"/>
                <a:gd name="T2" fmla="*/ 300 w 62"/>
                <a:gd name="T3" fmla="*/ 1005 h 72"/>
                <a:gd name="T4" fmla="*/ 632 w 62"/>
                <a:gd name="T5" fmla="*/ 667 h 72"/>
                <a:gd name="T6" fmla="*/ 621 w 62"/>
                <a:gd name="T7" fmla="*/ 140 h 72"/>
                <a:gd name="T8" fmla="*/ 219 w 62"/>
                <a:gd name="T9" fmla="*/ 70 h 72"/>
                <a:gd name="T10" fmla="*/ 429 w 62"/>
                <a:gd name="T11" fmla="*/ 338 h 72"/>
                <a:gd name="T12" fmla="*/ 264 w 62"/>
                <a:gd name="T13" fmla="*/ 537 h 72"/>
                <a:gd name="T14" fmla="*/ 348 w 62"/>
                <a:gd name="T15" fmla="*/ 706 h 72"/>
                <a:gd name="T16" fmla="*/ 102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3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2" y="20"/>
                    <a:pt x="54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3" y="1"/>
                    <a:pt x="37" y="11"/>
                    <a:pt x="37" y="24"/>
                  </a:cubicBezTo>
                  <a:cubicBezTo>
                    <a:pt x="37" y="31"/>
                    <a:pt x="29" y="38"/>
                    <a:pt x="23" y="38"/>
                  </a:cubicBezTo>
                  <a:cubicBezTo>
                    <a:pt x="29" y="39"/>
                    <a:pt x="36" y="42"/>
                    <a:pt x="30" y="50"/>
                  </a:cubicBezTo>
                  <a:cubicBezTo>
                    <a:pt x="24" y="58"/>
                    <a:pt x="16" y="53"/>
                    <a:pt x="9" y="5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9" name="Freeform 222">
              <a:extLst>
                <a:ext uri="{FF2B5EF4-FFF2-40B4-BE49-F238E27FC236}">
                  <a16:creationId xmlns:a16="http://schemas.microsoft.com/office/drawing/2014/main" id="{04B82FCC-D18B-403C-9715-BD4B01F8B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200"/>
              <a:ext cx="77" cy="135"/>
            </a:xfrm>
            <a:custGeom>
              <a:avLst/>
              <a:gdLst>
                <a:gd name="T0" fmla="*/ 0 w 34"/>
                <a:gd name="T1" fmla="*/ 774 h 56"/>
                <a:gd name="T2" fmla="*/ 292 w 34"/>
                <a:gd name="T3" fmla="*/ 0 h 56"/>
                <a:gd name="T4" fmla="*/ 199 w 34"/>
                <a:gd name="T5" fmla="*/ 366 h 56"/>
                <a:gd name="T6" fmla="*/ 93 w 34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6">
                  <a:moveTo>
                    <a:pt x="0" y="55"/>
                  </a:moveTo>
                  <a:cubicBezTo>
                    <a:pt x="21" y="56"/>
                    <a:pt x="34" y="7"/>
                    <a:pt x="25" y="0"/>
                  </a:cubicBezTo>
                  <a:cubicBezTo>
                    <a:pt x="28" y="13"/>
                    <a:pt x="24" y="16"/>
                    <a:pt x="17" y="26"/>
                  </a:cubicBezTo>
                  <a:cubicBezTo>
                    <a:pt x="12" y="34"/>
                    <a:pt x="16" y="44"/>
                    <a:pt x="8" y="5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0" name="Freeform 223">
              <a:extLst>
                <a:ext uri="{FF2B5EF4-FFF2-40B4-BE49-F238E27FC236}">
                  <a16:creationId xmlns:a16="http://schemas.microsoft.com/office/drawing/2014/main" id="{1F793058-7DC1-4D43-AD47-21BD5CEFC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176"/>
              <a:ext cx="66" cy="72"/>
            </a:xfrm>
            <a:custGeom>
              <a:avLst/>
              <a:gdLst>
                <a:gd name="T0" fmla="*/ 57 w 29"/>
                <a:gd name="T1" fmla="*/ 415 h 30"/>
                <a:gd name="T2" fmla="*/ 341 w 29"/>
                <a:gd name="T3" fmla="*/ 0 h 30"/>
                <a:gd name="T4" fmla="*/ 57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4" y="3"/>
                    <a:pt x="29" y="0"/>
                  </a:cubicBezTo>
                  <a:cubicBezTo>
                    <a:pt x="26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1" name="Freeform 224">
              <a:extLst>
                <a:ext uri="{FF2B5EF4-FFF2-40B4-BE49-F238E27FC236}">
                  <a16:creationId xmlns:a16="http://schemas.microsoft.com/office/drawing/2014/main" id="{682769F4-1B9E-4929-BB4E-10AB7F9D2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865"/>
              <a:ext cx="172" cy="595"/>
            </a:xfrm>
            <a:custGeom>
              <a:avLst/>
              <a:gdLst>
                <a:gd name="T0" fmla="*/ 880 w 76"/>
                <a:gd name="T1" fmla="*/ 0 h 246"/>
                <a:gd name="T2" fmla="*/ 733 w 76"/>
                <a:gd name="T3" fmla="*/ 508 h 246"/>
                <a:gd name="T4" fmla="*/ 588 w 76"/>
                <a:gd name="T5" fmla="*/ 791 h 246"/>
                <a:gd name="T6" fmla="*/ 523 w 76"/>
                <a:gd name="T7" fmla="*/ 1117 h 246"/>
                <a:gd name="T8" fmla="*/ 430 w 76"/>
                <a:gd name="T9" fmla="*/ 1328 h 246"/>
                <a:gd name="T10" fmla="*/ 324 w 76"/>
                <a:gd name="T11" fmla="*/ 1514 h 246"/>
                <a:gd name="T12" fmla="*/ 231 w 76"/>
                <a:gd name="T13" fmla="*/ 1744 h 246"/>
                <a:gd name="T14" fmla="*/ 149 w 76"/>
                <a:gd name="T15" fmla="*/ 1966 h 246"/>
                <a:gd name="T16" fmla="*/ 11 w 76"/>
                <a:gd name="T17" fmla="*/ 2252 h 246"/>
                <a:gd name="T18" fmla="*/ 0 w 76"/>
                <a:gd name="T19" fmla="*/ 2474 h 246"/>
                <a:gd name="T20" fmla="*/ 231 w 76"/>
                <a:gd name="T21" fmla="*/ 2842 h 246"/>
                <a:gd name="T22" fmla="*/ 358 w 76"/>
                <a:gd name="T23" fmla="*/ 3130 h 246"/>
                <a:gd name="T24" fmla="*/ 450 w 76"/>
                <a:gd name="T25" fmla="*/ 3340 h 246"/>
                <a:gd name="T26" fmla="*/ 450 w 76"/>
                <a:gd name="T27" fmla="*/ 3481 h 2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246">
                  <a:moveTo>
                    <a:pt x="76" y="0"/>
                  </a:moveTo>
                  <a:cubicBezTo>
                    <a:pt x="75" y="3"/>
                    <a:pt x="69" y="22"/>
                    <a:pt x="63" y="36"/>
                  </a:cubicBezTo>
                  <a:cubicBezTo>
                    <a:pt x="58" y="48"/>
                    <a:pt x="51" y="56"/>
                    <a:pt x="51" y="56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7"/>
                    <a:pt x="23" y="117"/>
                    <a:pt x="20" y="123"/>
                  </a:cubicBezTo>
                  <a:cubicBezTo>
                    <a:pt x="16" y="129"/>
                    <a:pt x="18" y="133"/>
                    <a:pt x="13" y="139"/>
                  </a:cubicBezTo>
                  <a:cubicBezTo>
                    <a:pt x="8" y="144"/>
                    <a:pt x="1" y="159"/>
                    <a:pt x="1" y="15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46"/>
                    <a:pt x="39" y="246"/>
                    <a:pt x="39" y="246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2" name="Freeform 225">
              <a:extLst>
                <a:ext uri="{FF2B5EF4-FFF2-40B4-BE49-F238E27FC236}">
                  <a16:creationId xmlns:a16="http://schemas.microsoft.com/office/drawing/2014/main" id="{04D52541-06A7-4C71-A7BE-86E765935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353"/>
              <a:ext cx="444" cy="2019"/>
            </a:xfrm>
            <a:custGeom>
              <a:avLst/>
              <a:gdLst>
                <a:gd name="T0" fmla="*/ 2243 w 196"/>
                <a:gd name="T1" fmla="*/ 1415 h 835"/>
                <a:gd name="T2" fmla="*/ 2186 w 196"/>
                <a:gd name="T3" fmla="*/ 1035 h 835"/>
                <a:gd name="T4" fmla="*/ 2023 w 196"/>
                <a:gd name="T5" fmla="*/ 779 h 835"/>
                <a:gd name="T6" fmla="*/ 1837 w 196"/>
                <a:gd name="T7" fmla="*/ 808 h 835"/>
                <a:gd name="T8" fmla="*/ 1708 w 196"/>
                <a:gd name="T9" fmla="*/ 1018 h 835"/>
                <a:gd name="T10" fmla="*/ 1509 w 196"/>
                <a:gd name="T11" fmla="*/ 936 h 835"/>
                <a:gd name="T12" fmla="*/ 1257 w 196"/>
                <a:gd name="T13" fmla="*/ 597 h 835"/>
                <a:gd name="T14" fmla="*/ 1149 w 196"/>
                <a:gd name="T15" fmla="*/ 297 h 835"/>
                <a:gd name="T16" fmla="*/ 498 w 196"/>
                <a:gd name="T17" fmla="*/ 351 h 835"/>
                <a:gd name="T18" fmla="*/ 451 w 196"/>
                <a:gd name="T19" fmla="*/ 1129 h 835"/>
                <a:gd name="T20" fmla="*/ 734 w 196"/>
                <a:gd name="T21" fmla="*/ 1298 h 835"/>
                <a:gd name="T22" fmla="*/ 929 w 196"/>
                <a:gd name="T23" fmla="*/ 1315 h 835"/>
                <a:gd name="T24" fmla="*/ 1149 w 196"/>
                <a:gd name="T25" fmla="*/ 1584 h 835"/>
                <a:gd name="T26" fmla="*/ 1221 w 196"/>
                <a:gd name="T27" fmla="*/ 1925 h 835"/>
                <a:gd name="T28" fmla="*/ 1128 w 196"/>
                <a:gd name="T29" fmla="*/ 2075 h 835"/>
                <a:gd name="T30" fmla="*/ 1139 w 196"/>
                <a:gd name="T31" fmla="*/ 2345 h 835"/>
                <a:gd name="T32" fmla="*/ 1241 w 196"/>
                <a:gd name="T33" fmla="*/ 2503 h 835"/>
                <a:gd name="T34" fmla="*/ 1010 w 196"/>
                <a:gd name="T35" fmla="*/ 5472 h 835"/>
                <a:gd name="T36" fmla="*/ 1010 w 196"/>
                <a:gd name="T37" fmla="*/ 5472 h 835"/>
                <a:gd name="T38" fmla="*/ 1010 w 196"/>
                <a:gd name="T39" fmla="*/ 5472 h 835"/>
                <a:gd name="T40" fmla="*/ 1241 w 196"/>
                <a:gd name="T41" fmla="*/ 5842 h 835"/>
                <a:gd name="T42" fmla="*/ 1371 w 196"/>
                <a:gd name="T43" fmla="*/ 6122 h 835"/>
                <a:gd name="T44" fmla="*/ 1477 w 196"/>
                <a:gd name="T45" fmla="*/ 6362 h 835"/>
                <a:gd name="T46" fmla="*/ 1463 w 196"/>
                <a:gd name="T47" fmla="*/ 6502 h 835"/>
                <a:gd name="T48" fmla="*/ 1386 w 196"/>
                <a:gd name="T49" fmla="*/ 6659 h 835"/>
                <a:gd name="T50" fmla="*/ 1257 w 196"/>
                <a:gd name="T51" fmla="*/ 6828 h 835"/>
                <a:gd name="T52" fmla="*/ 1115 w 196"/>
                <a:gd name="T53" fmla="*/ 6911 h 835"/>
                <a:gd name="T54" fmla="*/ 1038 w 196"/>
                <a:gd name="T55" fmla="*/ 7056 h 835"/>
                <a:gd name="T56" fmla="*/ 965 w 196"/>
                <a:gd name="T57" fmla="*/ 7109 h 835"/>
                <a:gd name="T58" fmla="*/ 847 w 196"/>
                <a:gd name="T59" fmla="*/ 7126 h 835"/>
                <a:gd name="T60" fmla="*/ 569 w 196"/>
                <a:gd name="T61" fmla="*/ 9611 h 835"/>
                <a:gd name="T62" fmla="*/ 247 w 196"/>
                <a:gd name="T63" fmla="*/ 10530 h 835"/>
                <a:gd name="T64" fmla="*/ 0 w 196"/>
                <a:gd name="T65" fmla="*/ 11014 h 835"/>
                <a:gd name="T66" fmla="*/ 36 w 196"/>
                <a:gd name="T67" fmla="*/ 11207 h 835"/>
                <a:gd name="T68" fmla="*/ 36 w 196"/>
                <a:gd name="T69" fmla="*/ 11507 h 835"/>
                <a:gd name="T70" fmla="*/ 292 w 196"/>
                <a:gd name="T71" fmla="*/ 11805 h 835"/>
                <a:gd name="T72" fmla="*/ 940 w 196"/>
                <a:gd name="T73" fmla="*/ 11577 h 835"/>
                <a:gd name="T74" fmla="*/ 1570 w 196"/>
                <a:gd name="T75" fmla="*/ 11717 h 835"/>
                <a:gd name="T76" fmla="*/ 1672 w 196"/>
                <a:gd name="T77" fmla="*/ 11285 h 835"/>
                <a:gd name="T78" fmla="*/ 1683 w 196"/>
                <a:gd name="T79" fmla="*/ 10845 h 835"/>
                <a:gd name="T80" fmla="*/ 1525 w 196"/>
                <a:gd name="T81" fmla="*/ 10588 h 835"/>
                <a:gd name="T82" fmla="*/ 1350 w 196"/>
                <a:gd name="T83" fmla="*/ 10250 h 835"/>
                <a:gd name="T84" fmla="*/ 1269 w 196"/>
                <a:gd name="T85" fmla="*/ 9314 h 835"/>
                <a:gd name="T86" fmla="*/ 1534 w 196"/>
                <a:gd name="T87" fmla="*/ 6023 h 835"/>
                <a:gd name="T88" fmla="*/ 2048 w 196"/>
                <a:gd name="T89" fmla="*/ 2164 h 835"/>
                <a:gd name="T90" fmla="*/ 2268 w 196"/>
                <a:gd name="T91" fmla="*/ 1712 h 835"/>
                <a:gd name="T92" fmla="*/ 2243 w 196"/>
                <a:gd name="T93" fmla="*/ 1415 h 8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6" h="835">
                  <a:moveTo>
                    <a:pt x="193" y="100"/>
                  </a:moveTo>
                  <a:cubicBezTo>
                    <a:pt x="191" y="95"/>
                    <a:pt x="190" y="82"/>
                    <a:pt x="188" y="73"/>
                  </a:cubicBezTo>
                  <a:cubicBezTo>
                    <a:pt x="186" y="64"/>
                    <a:pt x="177" y="58"/>
                    <a:pt x="174" y="55"/>
                  </a:cubicBezTo>
                  <a:cubicBezTo>
                    <a:pt x="170" y="52"/>
                    <a:pt x="163" y="56"/>
                    <a:pt x="158" y="57"/>
                  </a:cubicBezTo>
                  <a:cubicBezTo>
                    <a:pt x="152" y="58"/>
                    <a:pt x="147" y="67"/>
                    <a:pt x="147" y="72"/>
                  </a:cubicBezTo>
                  <a:cubicBezTo>
                    <a:pt x="138" y="72"/>
                    <a:pt x="134" y="69"/>
                    <a:pt x="130" y="66"/>
                  </a:cubicBezTo>
                  <a:cubicBezTo>
                    <a:pt x="126" y="64"/>
                    <a:pt x="109" y="45"/>
                    <a:pt x="108" y="42"/>
                  </a:cubicBezTo>
                  <a:cubicBezTo>
                    <a:pt x="106" y="32"/>
                    <a:pt x="106" y="26"/>
                    <a:pt x="99" y="21"/>
                  </a:cubicBezTo>
                  <a:cubicBezTo>
                    <a:pt x="94" y="17"/>
                    <a:pt x="67" y="0"/>
                    <a:pt x="43" y="25"/>
                  </a:cubicBezTo>
                  <a:cubicBezTo>
                    <a:pt x="18" y="50"/>
                    <a:pt x="34" y="75"/>
                    <a:pt x="39" y="80"/>
                  </a:cubicBezTo>
                  <a:cubicBezTo>
                    <a:pt x="44" y="86"/>
                    <a:pt x="51" y="94"/>
                    <a:pt x="63" y="92"/>
                  </a:cubicBezTo>
                  <a:cubicBezTo>
                    <a:pt x="75" y="89"/>
                    <a:pt x="77" y="92"/>
                    <a:pt x="80" y="93"/>
                  </a:cubicBezTo>
                  <a:cubicBezTo>
                    <a:pt x="83" y="95"/>
                    <a:pt x="92" y="103"/>
                    <a:pt x="99" y="112"/>
                  </a:cubicBezTo>
                  <a:cubicBezTo>
                    <a:pt x="106" y="124"/>
                    <a:pt x="106" y="134"/>
                    <a:pt x="105" y="136"/>
                  </a:cubicBezTo>
                  <a:cubicBezTo>
                    <a:pt x="103" y="139"/>
                    <a:pt x="97" y="143"/>
                    <a:pt x="97" y="147"/>
                  </a:cubicBezTo>
                  <a:cubicBezTo>
                    <a:pt x="97" y="149"/>
                    <a:pt x="95" y="160"/>
                    <a:pt x="98" y="166"/>
                  </a:cubicBezTo>
                  <a:cubicBezTo>
                    <a:pt x="101" y="171"/>
                    <a:pt x="105" y="172"/>
                    <a:pt x="107" y="177"/>
                  </a:cubicBezTo>
                  <a:cubicBezTo>
                    <a:pt x="108" y="182"/>
                    <a:pt x="95" y="307"/>
                    <a:pt x="87" y="387"/>
                  </a:cubicBezTo>
                  <a:cubicBezTo>
                    <a:pt x="87" y="387"/>
                    <a:pt x="87" y="387"/>
                    <a:pt x="87" y="387"/>
                  </a:cubicBezTo>
                  <a:cubicBezTo>
                    <a:pt x="87" y="387"/>
                    <a:pt x="87" y="387"/>
                    <a:pt x="87" y="387"/>
                  </a:cubicBezTo>
                  <a:cubicBezTo>
                    <a:pt x="107" y="413"/>
                    <a:pt x="107" y="413"/>
                    <a:pt x="107" y="413"/>
                  </a:cubicBezTo>
                  <a:cubicBezTo>
                    <a:pt x="118" y="433"/>
                    <a:pt x="118" y="433"/>
                    <a:pt x="118" y="433"/>
                  </a:cubicBezTo>
                  <a:cubicBezTo>
                    <a:pt x="127" y="450"/>
                    <a:pt x="127" y="450"/>
                    <a:pt x="127" y="450"/>
                  </a:cubicBezTo>
                  <a:cubicBezTo>
                    <a:pt x="126" y="460"/>
                    <a:pt x="126" y="460"/>
                    <a:pt x="126" y="460"/>
                  </a:cubicBezTo>
                  <a:cubicBezTo>
                    <a:pt x="119" y="471"/>
                    <a:pt x="119" y="471"/>
                    <a:pt x="119" y="471"/>
                  </a:cubicBezTo>
                  <a:cubicBezTo>
                    <a:pt x="108" y="483"/>
                    <a:pt x="108" y="483"/>
                    <a:pt x="108" y="483"/>
                  </a:cubicBezTo>
                  <a:cubicBezTo>
                    <a:pt x="96" y="489"/>
                    <a:pt x="96" y="489"/>
                    <a:pt x="96" y="489"/>
                  </a:cubicBezTo>
                  <a:cubicBezTo>
                    <a:pt x="89" y="499"/>
                    <a:pt x="89" y="499"/>
                    <a:pt x="89" y="499"/>
                  </a:cubicBezTo>
                  <a:cubicBezTo>
                    <a:pt x="83" y="503"/>
                    <a:pt x="83" y="503"/>
                    <a:pt x="83" y="503"/>
                  </a:cubicBezTo>
                  <a:cubicBezTo>
                    <a:pt x="73" y="504"/>
                    <a:pt x="73" y="504"/>
                    <a:pt x="73" y="504"/>
                  </a:cubicBezTo>
                  <a:cubicBezTo>
                    <a:pt x="65" y="568"/>
                    <a:pt x="55" y="641"/>
                    <a:pt x="49" y="680"/>
                  </a:cubicBezTo>
                  <a:cubicBezTo>
                    <a:pt x="46" y="698"/>
                    <a:pt x="35" y="732"/>
                    <a:pt x="21" y="745"/>
                  </a:cubicBezTo>
                  <a:cubicBezTo>
                    <a:pt x="19" y="747"/>
                    <a:pt x="2" y="757"/>
                    <a:pt x="0" y="779"/>
                  </a:cubicBezTo>
                  <a:cubicBezTo>
                    <a:pt x="0" y="787"/>
                    <a:pt x="2" y="789"/>
                    <a:pt x="3" y="793"/>
                  </a:cubicBezTo>
                  <a:cubicBezTo>
                    <a:pt x="5" y="801"/>
                    <a:pt x="4" y="804"/>
                    <a:pt x="3" y="814"/>
                  </a:cubicBezTo>
                  <a:cubicBezTo>
                    <a:pt x="0" y="830"/>
                    <a:pt x="11" y="835"/>
                    <a:pt x="25" y="835"/>
                  </a:cubicBezTo>
                  <a:cubicBezTo>
                    <a:pt x="51" y="835"/>
                    <a:pt x="57" y="814"/>
                    <a:pt x="81" y="819"/>
                  </a:cubicBezTo>
                  <a:cubicBezTo>
                    <a:pt x="104" y="824"/>
                    <a:pt x="121" y="835"/>
                    <a:pt x="135" y="829"/>
                  </a:cubicBezTo>
                  <a:cubicBezTo>
                    <a:pt x="149" y="823"/>
                    <a:pt x="143" y="809"/>
                    <a:pt x="144" y="798"/>
                  </a:cubicBezTo>
                  <a:cubicBezTo>
                    <a:pt x="146" y="786"/>
                    <a:pt x="150" y="784"/>
                    <a:pt x="145" y="767"/>
                  </a:cubicBezTo>
                  <a:cubicBezTo>
                    <a:pt x="141" y="759"/>
                    <a:pt x="138" y="757"/>
                    <a:pt x="131" y="749"/>
                  </a:cubicBezTo>
                  <a:cubicBezTo>
                    <a:pt x="124" y="741"/>
                    <a:pt x="121" y="738"/>
                    <a:pt x="116" y="725"/>
                  </a:cubicBezTo>
                  <a:cubicBezTo>
                    <a:pt x="115" y="721"/>
                    <a:pt x="108" y="691"/>
                    <a:pt x="109" y="659"/>
                  </a:cubicBezTo>
                  <a:cubicBezTo>
                    <a:pt x="109" y="602"/>
                    <a:pt x="125" y="498"/>
                    <a:pt x="132" y="426"/>
                  </a:cubicBezTo>
                  <a:cubicBezTo>
                    <a:pt x="142" y="325"/>
                    <a:pt x="169" y="171"/>
                    <a:pt x="176" y="153"/>
                  </a:cubicBezTo>
                  <a:cubicBezTo>
                    <a:pt x="181" y="142"/>
                    <a:pt x="193" y="129"/>
                    <a:pt x="195" y="121"/>
                  </a:cubicBezTo>
                  <a:cubicBezTo>
                    <a:pt x="196" y="114"/>
                    <a:pt x="194" y="105"/>
                    <a:pt x="193" y="10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Freeform 226">
              <a:extLst>
                <a:ext uri="{FF2B5EF4-FFF2-40B4-BE49-F238E27FC236}">
                  <a16:creationId xmlns:a16="http://schemas.microsoft.com/office/drawing/2014/main" id="{724640D2-EEDB-47B9-A71D-58C9DB257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299"/>
              <a:ext cx="104" cy="268"/>
            </a:xfrm>
            <a:custGeom>
              <a:avLst/>
              <a:gdLst>
                <a:gd name="T0" fmla="*/ 174 w 46"/>
                <a:gd name="T1" fmla="*/ 1480 h 111"/>
                <a:gd name="T2" fmla="*/ 240 w 46"/>
                <a:gd name="T3" fmla="*/ 1335 h 111"/>
                <a:gd name="T4" fmla="*/ 357 w 46"/>
                <a:gd name="T5" fmla="*/ 1236 h 111"/>
                <a:gd name="T6" fmla="*/ 459 w 46"/>
                <a:gd name="T7" fmla="*/ 1055 h 111"/>
                <a:gd name="T8" fmla="*/ 531 w 46"/>
                <a:gd name="T9" fmla="*/ 903 h 111"/>
                <a:gd name="T10" fmla="*/ 414 w 46"/>
                <a:gd name="T11" fmla="*/ 565 h 111"/>
                <a:gd name="T12" fmla="*/ 276 w 46"/>
                <a:gd name="T13" fmla="*/ 309 h 111"/>
                <a:gd name="T14" fmla="*/ 36 w 46"/>
                <a:gd name="T15" fmla="*/ 0 h 111"/>
                <a:gd name="T16" fmla="*/ 36 w 46"/>
                <a:gd name="T17" fmla="*/ 0 h 111"/>
                <a:gd name="T18" fmla="*/ 25 w 46"/>
                <a:gd name="T19" fmla="*/ 437 h 111"/>
                <a:gd name="T20" fmla="*/ 0 w 46"/>
                <a:gd name="T21" fmla="*/ 1562 h 111"/>
                <a:gd name="T22" fmla="*/ 102 w 46"/>
                <a:gd name="T23" fmla="*/ 1533 h 111"/>
                <a:gd name="T24" fmla="*/ 174 w 46"/>
                <a:gd name="T25" fmla="*/ 1480 h 1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111">
                  <a:moveTo>
                    <a:pt x="15" y="105"/>
                  </a:moveTo>
                  <a:cubicBezTo>
                    <a:pt x="21" y="95"/>
                    <a:pt x="21" y="95"/>
                    <a:pt x="21" y="95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1"/>
                    <a:pt x="2" y="22"/>
                    <a:pt x="2" y="31"/>
                  </a:cubicBezTo>
                  <a:cubicBezTo>
                    <a:pt x="2" y="51"/>
                    <a:pt x="1" y="80"/>
                    <a:pt x="0" y="111"/>
                  </a:cubicBezTo>
                  <a:cubicBezTo>
                    <a:pt x="9" y="109"/>
                    <a:pt x="9" y="109"/>
                    <a:pt x="9" y="109"/>
                  </a:cubicBezTo>
                  <a:lnTo>
                    <a:pt x="15" y="105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Freeform 227">
              <a:extLst>
                <a:ext uri="{FF2B5EF4-FFF2-40B4-BE49-F238E27FC236}">
                  <a16:creationId xmlns:a16="http://schemas.microsoft.com/office/drawing/2014/main" id="{E98A30F9-3108-4DEC-9FD1-9120EF0B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299"/>
              <a:ext cx="104" cy="268"/>
            </a:xfrm>
            <a:custGeom>
              <a:avLst/>
              <a:gdLst>
                <a:gd name="T0" fmla="*/ 174 w 46"/>
                <a:gd name="T1" fmla="*/ 1480 h 111"/>
                <a:gd name="T2" fmla="*/ 240 w 46"/>
                <a:gd name="T3" fmla="*/ 1335 h 111"/>
                <a:gd name="T4" fmla="*/ 357 w 46"/>
                <a:gd name="T5" fmla="*/ 1236 h 111"/>
                <a:gd name="T6" fmla="*/ 459 w 46"/>
                <a:gd name="T7" fmla="*/ 1055 h 111"/>
                <a:gd name="T8" fmla="*/ 531 w 46"/>
                <a:gd name="T9" fmla="*/ 903 h 111"/>
                <a:gd name="T10" fmla="*/ 414 w 46"/>
                <a:gd name="T11" fmla="*/ 565 h 111"/>
                <a:gd name="T12" fmla="*/ 276 w 46"/>
                <a:gd name="T13" fmla="*/ 309 h 111"/>
                <a:gd name="T14" fmla="*/ 36 w 46"/>
                <a:gd name="T15" fmla="*/ 0 h 111"/>
                <a:gd name="T16" fmla="*/ 36 w 46"/>
                <a:gd name="T17" fmla="*/ 0 h 111"/>
                <a:gd name="T18" fmla="*/ 25 w 46"/>
                <a:gd name="T19" fmla="*/ 437 h 111"/>
                <a:gd name="T20" fmla="*/ 0 w 46"/>
                <a:gd name="T21" fmla="*/ 1562 h 111"/>
                <a:gd name="T22" fmla="*/ 102 w 46"/>
                <a:gd name="T23" fmla="*/ 1533 h 111"/>
                <a:gd name="T24" fmla="*/ 174 w 46"/>
                <a:gd name="T25" fmla="*/ 1480 h 1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111">
                  <a:moveTo>
                    <a:pt x="15" y="105"/>
                  </a:moveTo>
                  <a:cubicBezTo>
                    <a:pt x="21" y="95"/>
                    <a:pt x="21" y="95"/>
                    <a:pt x="21" y="95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1"/>
                    <a:pt x="2" y="22"/>
                    <a:pt x="2" y="31"/>
                  </a:cubicBezTo>
                  <a:cubicBezTo>
                    <a:pt x="2" y="51"/>
                    <a:pt x="1" y="80"/>
                    <a:pt x="0" y="111"/>
                  </a:cubicBezTo>
                  <a:cubicBezTo>
                    <a:pt x="9" y="109"/>
                    <a:pt x="9" y="109"/>
                    <a:pt x="9" y="109"/>
                  </a:cubicBezTo>
                  <a:lnTo>
                    <a:pt x="15" y="10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Freeform 228">
              <a:extLst>
                <a:ext uri="{FF2B5EF4-FFF2-40B4-BE49-F238E27FC236}">
                  <a16:creationId xmlns:a16="http://schemas.microsoft.com/office/drawing/2014/main" id="{3AF9593A-16DF-4863-B199-AD8DCC4B1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465"/>
              <a:ext cx="99" cy="220"/>
            </a:xfrm>
            <a:custGeom>
              <a:avLst/>
              <a:gdLst>
                <a:gd name="T0" fmla="*/ 80 w 110"/>
                <a:gd name="T1" fmla="*/ 0 h 242"/>
                <a:gd name="T2" fmla="*/ 71 w 110"/>
                <a:gd name="T3" fmla="*/ 13 h 242"/>
                <a:gd name="T4" fmla="*/ 61 w 110"/>
                <a:gd name="T5" fmla="*/ 25 h 242"/>
                <a:gd name="T6" fmla="*/ 51 w 110"/>
                <a:gd name="T7" fmla="*/ 36 h 242"/>
                <a:gd name="T8" fmla="*/ 48 w 110"/>
                <a:gd name="T9" fmla="*/ 45 h 242"/>
                <a:gd name="T10" fmla="*/ 33 w 110"/>
                <a:gd name="T11" fmla="*/ 48 h 242"/>
                <a:gd name="T12" fmla="*/ 26 w 110"/>
                <a:gd name="T13" fmla="*/ 64 h 242"/>
                <a:gd name="T14" fmla="*/ 7 w 110"/>
                <a:gd name="T15" fmla="*/ 104 h 242"/>
                <a:gd name="T16" fmla="*/ 5 w 110"/>
                <a:gd name="T17" fmla="*/ 145 h 242"/>
                <a:gd name="T18" fmla="*/ 5 w 110"/>
                <a:gd name="T19" fmla="*/ 162 h 242"/>
                <a:gd name="T20" fmla="*/ 0 w 110"/>
                <a:gd name="T21" fmla="*/ 182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0" h="242">
                  <a:moveTo>
                    <a:pt x="110" y="0"/>
                  </a:moveTo>
                  <a:lnTo>
                    <a:pt x="98" y="16"/>
                  </a:lnTo>
                  <a:lnTo>
                    <a:pt x="83" y="34"/>
                  </a:lnTo>
                  <a:lnTo>
                    <a:pt x="70" y="48"/>
                  </a:lnTo>
                  <a:lnTo>
                    <a:pt x="65" y="61"/>
                  </a:lnTo>
                  <a:lnTo>
                    <a:pt x="45" y="64"/>
                  </a:lnTo>
                  <a:lnTo>
                    <a:pt x="35" y="85"/>
                  </a:lnTo>
                  <a:lnTo>
                    <a:pt x="10" y="138"/>
                  </a:lnTo>
                  <a:lnTo>
                    <a:pt x="5" y="192"/>
                  </a:lnTo>
                  <a:lnTo>
                    <a:pt x="5" y="216"/>
                  </a:lnTo>
                  <a:lnTo>
                    <a:pt x="0" y="242"/>
                  </a:ln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Freeform 229">
              <a:extLst>
                <a:ext uri="{FF2B5EF4-FFF2-40B4-BE49-F238E27FC236}">
                  <a16:creationId xmlns:a16="http://schemas.microsoft.com/office/drawing/2014/main" id="{4C8C8C37-1807-400D-A012-0314DE43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342"/>
              <a:ext cx="14" cy="205"/>
            </a:xfrm>
            <a:custGeom>
              <a:avLst/>
              <a:gdLst>
                <a:gd name="T0" fmla="*/ 28 w 6"/>
                <a:gd name="T1" fmla="*/ 0 h 85"/>
                <a:gd name="T2" fmla="*/ 0 w 6"/>
                <a:gd name="T3" fmla="*/ 1191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5">
                  <a:moveTo>
                    <a:pt x="2" y="0"/>
                  </a:moveTo>
                  <a:cubicBezTo>
                    <a:pt x="3" y="17"/>
                    <a:pt x="6" y="65"/>
                    <a:pt x="0" y="8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7" name="Line 230">
              <a:extLst>
                <a:ext uri="{FF2B5EF4-FFF2-40B4-BE49-F238E27FC236}">
                  <a16:creationId xmlns:a16="http://schemas.microsoft.com/office/drawing/2014/main" id="{0BFB4A85-C9E1-4407-AB71-B8D96E329F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1" y="2299"/>
              <a:ext cx="2" cy="4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8" name="Line 231">
              <a:extLst>
                <a:ext uri="{FF2B5EF4-FFF2-40B4-BE49-F238E27FC236}">
                  <a16:creationId xmlns:a16="http://schemas.microsoft.com/office/drawing/2014/main" id="{4288BDD5-89CF-445F-BBA8-B13A97EF08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1" y="2561"/>
              <a:ext cx="3" cy="1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3" name="Group 232">
            <a:extLst>
              <a:ext uri="{FF2B5EF4-FFF2-40B4-BE49-F238E27FC236}">
                <a16:creationId xmlns:a16="http://schemas.microsoft.com/office/drawing/2014/main" id="{9382795D-FF3B-4BA1-A0D4-E376DF1F3F0E}"/>
              </a:ext>
            </a:extLst>
          </p:cNvPr>
          <p:cNvGrpSpPr>
            <a:grpSpLocks/>
          </p:cNvGrpSpPr>
          <p:nvPr/>
        </p:nvGrpSpPr>
        <p:grpSpPr bwMode="auto">
          <a:xfrm>
            <a:off x="9036050" y="3794125"/>
            <a:ext cx="712788" cy="1576388"/>
            <a:chOff x="4924" y="2386"/>
            <a:chExt cx="449" cy="993"/>
          </a:xfrm>
        </p:grpSpPr>
        <p:sp>
          <p:nvSpPr>
            <p:cNvPr id="30766" name="Freeform 233">
              <a:extLst>
                <a:ext uri="{FF2B5EF4-FFF2-40B4-BE49-F238E27FC236}">
                  <a16:creationId xmlns:a16="http://schemas.microsoft.com/office/drawing/2014/main" id="{6B6D57C3-3104-4521-83B3-E0F027C3C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2386"/>
              <a:ext cx="118" cy="58"/>
            </a:xfrm>
            <a:custGeom>
              <a:avLst/>
              <a:gdLst>
                <a:gd name="T0" fmla="*/ 0 w 52"/>
                <a:gd name="T1" fmla="*/ 338 h 24"/>
                <a:gd name="T2" fmla="*/ 57 w 52"/>
                <a:gd name="T3" fmla="*/ 280 h 24"/>
                <a:gd name="T4" fmla="*/ 102 w 52"/>
                <a:gd name="T5" fmla="*/ 280 h 24"/>
                <a:gd name="T6" fmla="*/ 166 w 52"/>
                <a:gd name="T7" fmla="*/ 169 h 24"/>
                <a:gd name="T8" fmla="*/ 202 w 52"/>
                <a:gd name="T9" fmla="*/ 210 h 24"/>
                <a:gd name="T10" fmla="*/ 268 w 52"/>
                <a:gd name="T11" fmla="*/ 227 h 24"/>
                <a:gd name="T12" fmla="*/ 340 w 52"/>
                <a:gd name="T13" fmla="*/ 210 h 24"/>
                <a:gd name="T14" fmla="*/ 397 w 52"/>
                <a:gd name="T15" fmla="*/ 198 h 24"/>
                <a:gd name="T16" fmla="*/ 422 w 52"/>
                <a:gd name="T17" fmla="*/ 256 h 24"/>
                <a:gd name="T18" fmla="*/ 479 w 52"/>
                <a:gd name="T19" fmla="*/ 268 h 24"/>
                <a:gd name="T20" fmla="*/ 524 w 52"/>
                <a:gd name="T21" fmla="*/ 256 h 24"/>
                <a:gd name="T22" fmla="*/ 572 w 52"/>
                <a:gd name="T23" fmla="*/ 256 h 24"/>
                <a:gd name="T24" fmla="*/ 572 w 52"/>
                <a:gd name="T25" fmla="*/ 256 h 24"/>
                <a:gd name="T26" fmla="*/ 608 w 52"/>
                <a:gd name="T27" fmla="*/ 128 h 24"/>
                <a:gd name="T28" fmla="*/ 561 w 52"/>
                <a:gd name="T29" fmla="*/ 0 h 24"/>
                <a:gd name="T30" fmla="*/ 443 w 52"/>
                <a:gd name="T31" fmla="*/ 29 h 24"/>
                <a:gd name="T32" fmla="*/ 386 w 52"/>
                <a:gd name="T33" fmla="*/ 0 h 24"/>
                <a:gd name="T34" fmla="*/ 313 w 52"/>
                <a:gd name="T35" fmla="*/ 12 h 24"/>
                <a:gd name="T36" fmla="*/ 279 w 52"/>
                <a:gd name="T37" fmla="*/ 58 h 24"/>
                <a:gd name="T38" fmla="*/ 222 w 52"/>
                <a:gd name="T39" fmla="*/ 87 h 24"/>
                <a:gd name="T40" fmla="*/ 175 w 52"/>
                <a:gd name="T41" fmla="*/ 70 h 24"/>
                <a:gd name="T42" fmla="*/ 154 w 52"/>
                <a:gd name="T43" fmla="*/ 99 h 24"/>
                <a:gd name="T44" fmla="*/ 102 w 52"/>
                <a:gd name="T45" fmla="*/ 157 h 24"/>
                <a:gd name="T46" fmla="*/ 73 w 52"/>
                <a:gd name="T47" fmla="*/ 210 h 24"/>
                <a:gd name="T48" fmla="*/ 0 w 52"/>
                <a:gd name="T49" fmla="*/ 33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24">
                  <a:moveTo>
                    <a:pt x="0" y="24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8" y="20"/>
                    <a:pt x="9" y="20"/>
                  </a:cubicBezTo>
                  <a:cubicBezTo>
                    <a:pt x="9" y="19"/>
                    <a:pt x="14" y="12"/>
                    <a:pt x="14" y="12"/>
                  </a:cubicBezTo>
                  <a:cubicBezTo>
                    <a:pt x="14" y="12"/>
                    <a:pt x="17" y="15"/>
                    <a:pt x="17" y="15"/>
                  </a:cubicBezTo>
                  <a:cubicBezTo>
                    <a:pt x="18" y="16"/>
                    <a:pt x="23" y="16"/>
                    <a:pt x="23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40" y="19"/>
                    <a:pt x="41" y="19"/>
                  </a:cubicBezTo>
                  <a:cubicBezTo>
                    <a:pt x="42" y="19"/>
                    <a:pt x="45" y="18"/>
                    <a:pt x="45" y="18"/>
                  </a:cubicBezTo>
                  <a:cubicBezTo>
                    <a:pt x="45" y="18"/>
                    <a:pt x="47" y="18"/>
                    <a:pt x="49" y="18"/>
                  </a:cubicBezTo>
                  <a:cubicBezTo>
                    <a:pt x="50" y="15"/>
                    <a:pt x="50" y="16"/>
                    <a:pt x="49" y="1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0" y="2"/>
                    <a:pt x="38" y="2"/>
                  </a:cubicBezTo>
                  <a:cubicBezTo>
                    <a:pt x="37" y="2"/>
                    <a:pt x="33" y="0"/>
                    <a:pt x="33" y="0"/>
                  </a:cubicBezTo>
                  <a:cubicBezTo>
                    <a:pt x="33" y="0"/>
                    <a:pt x="29" y="1"/>
                    <a:pt x="27" y="1"/>
                  </a:cubicBezTo>
                  <a:cubicBezTo>
                    <a:pt x="26" y="1"/>
                    <a:pt x="24" y="4"/>
                    <a:pt x="24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Freeform 234">
              <a:extLst>
                <a:ext uri="{FF2B5EF4-FFF2-40B4-BE49-F238E27FC236}">
                  <a16:creationId xmlns:a16="http://schemas.microsoft.com/office/drawing/2014/main" id="{100EF7DC-2EA2-49D6-B2E8-80612A90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409"/>
              <a:ext cx="447" cy="970"/>
            </a:xfrm>
            <a:custGeom>
              <a:avLst/>
              <a:gdLst>
                <a:gd name="T0" fmla="*/ 1720 w 197"/>
                <a:gd name="T1" fmla="*/ 5225 h 401"/>
                <a:gd name="T2" fmla="*/ 1786 w 197"/>
                <a:gd name="T3" fmla="*/ 4787 h 401"/>
                <a:gd name="T4" fmla="*/ 1659 w 197"/>
                <a:gd name="T5" fmla="*/ 4499 h 401"/>
                <a:gd name="T6" fmla="*/ 1545 w 197"/>
                <a:gd name="T7" fmla="*/ 4132 h 401"/>
                <a:gd name="T8" fmla="*/ 1575 w 197"/>
                <a:gd name="T9" fmla="*/ 3200 h 401"/>
                <a:gd name="T10" fmla="*/ 2301 w 197"/>
                <a:gd name="T11" fmla="*/ 0 h 401"/>
                <a:gd name="T12" fmla="*/ 2276 w 197"/>
                <a:gd name="T13" fmla="*/ 111 h 401"/>
                <a:gd name="T14" fmla="*/ 2228 w 197"/>
                <a:gd name="T15" fmla="*/ 111 h 401"/>
                <a:gd name="T16" fmla="*/ 2183 w 197"/>
                <a:gd name="T17" fmla="*/ 128 h 401"/>
                <a:gd name="T18" fmla="*/ 2126 w 197"/>
                <a:gd name="T19" fmla="*/ 111 h 401"/>
                <a:gd name="T20" fmla="*/ 2101 w 197"/>
                <a:gd name="T21" fmla="*/ 58 h 401"/>
                <a:gd name="T22" fmla="*/ 2044 w 197"/>
                <a:gd name="T23" fmla="*/ 70 h 401"/>
                <a:gd name="T24" fmla="*/ 1972 w 197"/>
                <a:gd name="T25" fmla="*/ 87 h 401"/>
                <a:gd name="T26" fmla="*/ 1906 w 197"/>
                <a:gd name="T27" fmla="*/ 70 h 401"/>
                <a:gd name="T28" fmla="*/ 1870 w 197"/>
                <a:gd name="T29" fmla="*/ 29 h 401"/>
                <a:gd name="T30" fmla="*/ 1813 w 197"/>
                <a:gd name="T31" fmla="*/ 140 h 401"/>
                <a:gd name="T32" fmla="*/ 1765 w 197"/>
                <a:gd name="T33" fmla="*/ 140 h 401"/>
                <a:gd name="T34" fmla="*/ 1704 w 197"/>
                <a:gd name="T35" fmla="*/ 198 h 401"/>
                <a:gd name="T36" fmla="*/ 1638 w 197"/>
                <a:gd name="T37" fmla="*/ 298 h 401"/>
                <a:gd name="T38" fmla="*/ 855 w 197"/>
                <a:gd name="T39" fmla="*/ 3341 h 401"/>
                <a:gd name="T40" fmla="*/ 397 w 197"/>
                <a:gd name="T41" fmla="*/ 4190 h 401"/>
                <a:gd name="T42" fmla="*/ 93 w 197"/>
                <a:gd name="T43" fmla="*/ 4618 h 401"/>
                <a:gd name="T44" fmla="*/ 102 w 197"/>
                <a:gd name="T45" fmla="*/ 4809 h 401"/>
                <a:gd name="T46" fmla="*/ 57 w 197"/>
                <a:gd name="T47" fmla="*/ 5109 h 401"/>
                <a:gd name="T48" fmla="*/ 268 w 197"/>
                <a:gd name="T49" fmla="*/ 5447 h 401"/>
                <a:gd name="T50" fmla="*/ 948 w 197"/>
                <a:gd name="T51" fmla="*/ 5365 h 401"/>
                <a:gd name="T52" fmla="*/ 1545 w 197"/>
                <a:gd name="T53" fmla="*/ 5634 h 401"/>
                <a:gd name="T54" fmla="*/ 1720 w 197"/>
                <a:gd name="T55" fmla="*/ 5225 h 40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7" h="401">
                  <a:moveTo>
                    <a:pt x="147" y="369"/>
                  </a:moveTo>
                  <a:cubicBezTo>
                    <a:pt x="150" y="358"/>
                    <a:pt x="156" y="356"/>
                    <a:pt x="153" y="338"/>
                  </a:cubicBezTo>
                  <a:cubicBezTo>
                    <a:pt x="151" y="330"/>
                    <a:pt x="147" y="327"/>
                    <a:pt x="142" y="318"/>
                  </a:cubicBezTo>
                  <a:cubicBezTo>
                    <a:pt x="137" y="309"/>
                    <a:pt x="135" y="305"/>
                    <a:pt x="132" y="292"/>
                  </a:cubicBezTo>
                  <a:cubicBezTo>
                    <a:pt x="131" y="288"/>
                    <a:pt x="129" y="257"/>
                    <a:pt x="135" y="226"/>
                  </a:cubicBezTo>
                  <a:cubicBezTo>
                    <a:pt x="145" y="169"/>
                    <a:pt x="178" y="70"/>
                    <a:pt x="197" y="0"/>
                  </a:cubicBezTo>
                  <a:cubicBezTo>
                    <a:pt x="197" y="2"/>
                    <a:pt x="196" y="5"/>
                    <a:pt x="195" y="8"/>
                  </a:cubicBezTo>
                  <a:cubicBezTo>
                    <a:pt x="193" y="8"/>
                    <a:pt x="191" y="8"/>
                    <a:pt x="191" y="8"/>
                  </a:cubicBezTo>
                  <a:cubicBezTo>
                    <a:pt x="191" y="8"/>
                    <a:pt x="188" y="9"/>
                    <a:pt x="187" y="9"/>
                  </a:cubicBezTo>
                  <a:cubicBezTo>
                    <a:pt x="186" y="9"/>
                    <a:pt x="182" y="8"/>
                    <a:pt x="182" y="8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5" y="5"/>
                    <a:pt x="175" y="5"/>
                    <a:pt x="175" y="5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6"/>
                    <a:pt x="164" y="6"/>
                    <a:pt x="163" y="5"/>
                  </a:cubicBezTo>
                  <a:cubicBezTo>
                    <a:pt x="163" y="5"/>
                    <a:pt x="160" y="2"/>
                    <a:pt x="160" y="2"/>
                  </a:cubicBezTo>
                  <a:cubicBezTo>
                    <a:pt x="160" y="2"/>
                    <a:pt x="155" y="9"/>
                    <a:pt x="155" y="10"/>
                  </a:cubicBezTo>
                  <a:cubicBezTo>
                    <a:pt x="154" y="10"/>
                    <a:pt x="151" y="10"/>
                    <a:pt x="151" y="10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20" y="89"/>
                    <a:pt x="89" y="189"/>
                    <a:pt x="73" y="236"/>
                  </a:cubicBezTo>
                  <a:cubicBezTo>
                    <a:pt x="67" y="254"/>
                    <a:pt x="50" y="285"/>
                    <a:pt x="34" y="296"/>
                  </a:cubicBezTo>
                  <a:cubicBezTo>
                    <a:pt x="32" y="297"/>
                    <a:pt x="14" y="304"/>
                    <a:pt x="8" y="326"/>
                  </a:cubicBezTo>
                  <a:cubicBezTo>
                    <a:pt x="7" y="334"/>
                    <a:pt x="9" y="336"/>
                    <a:pt x="9" y="340"/>
                  </a:cubicBezTo>
                  <a:cubicBezTo>
                    <a:pt x="9" y="348"/>
                    <a:pt x="8" y="351"/>
                    <a:pt x="5" y="361"/>
                  </a:cubicBezTo>
                  <a:cubicBezTo>
                    <a:pt x="0" y="376"/>
                    <a:pt x="10" y="383"/>
                    <a:pt x="23" y="385"/>
                  </a:cubicBezTo>
                  <a:cubicBezTo>
                    <a:pt x="49" y="390"/>
                    <a:pt x="59" y="370"/>
                    <a:pt x="81" y="379"/>
                  </a:cubicBezTo>
                  <a:cubicBezTo>
                    <a:pt x="103" y="388"/>
                    <a:pt x="118" y="401"/>
                    <a:pt x="132" y="398"/>
                  </a:cubicBezTo>
                  <a:cubicBezTo>
                    <a:pt x="147" y="394"/>
                    <a:pt x="144" y="379"/>
                    <a:pt x="147" y="36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235">
              <a:extLst>
                <a:ext uri="{FF2B5EF4-FFF2-40B4-BE49-F238E27FC236}">
                  <a16:creationId xmlns:a16="http://schemas.microsoft.com/office/drawing/2014/main" id="{7E8CE703-0A7F-4B05-808A-9350ED1D9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14"/>
              <a:ext cx="304" cy="165"/>
            </a:xfrm>
            <a:custGeom>
              <a:avLst/>
              <a:gdLst>
                <a:gd name="T0" fmla="*/ 864 w 134"/>
                <a:gd name="T1" fmla="*/ 660 h 68"/>
                <a:gd name="T2" fmla="*/ 1461 w 134"/>
                <a:gd name="T3" fmla="*/ 929 h 68"/>
                <a:gd name="T4" fmla="*/ 1565 w 134"/>
                <a:gd name="T5" fmla="*/ 842 h 68"/>
                <a:gd name="T6" fmla="*/ 1379 w 134"/>
                <a:gd name="T7" fmla="*/ 211 h 68"/>
                <a:gd name="T8" fmla="*/ 969 w 134"/>
                <a:gd name="T9" fmla="*/ 112 h 68"/>
                <a:gd name="T10" fmla="*/ 608 w 134"/>
                <a:gd name="T11" fmla="*/ 99 h 68"/>
                <a:gd name="T12" fmla="*/ 247 w 134"/>
                <a:gd name="T13" fmla="*/ 488 h 68"/>
                <a:gd name="T14" fmla="*/ 0 w 134"/>
                <a:gd name="T15" fmla="*/ 641 h 68"/>
                <a:gd name="T16" fmla="*/ 186 w 134"/>
                <a:gd name="T17" fmla="*/ 743 h 68"/>
                <a:gd name="T18" fmla="*/ 864 w 134"/>
                <a:gd name="T19" fmla="*/ 66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68">
                  <a:moveTo>
                    <a:pt x="74" y="46"/>
                  </a:moveTo>
                  <a:cubicBezTo>
                    <a:pt x="96" y="55"/>
                    <a:pt x="111" y="68"/>
                    <a:pt x="125" y="65"/>
                  </a:cubicBezTo>
                  <a:cubicBezTo>
                    <a:pt x="130" y="63"/>
                    <a:pt x="132" y="62"/>
                    <a:pt x="134" y="59"/>
                  </a:cubicBezTo>
                  <a:cubicBezTo>
                    <a:pt x="120" y="62"/>
                    <a:pt x="133" y="33"/>
                    <a:pt x="118" y="15"/>
                  </a:cubicBezTo>
                  <a:cubicBezTo>
                    <a:pt x="105" y="0"/>
                    <a:pt x="94" y="5"/>
                    <a:pt x="83" y="8"/>
                  </a:cubicBezTo>
                  <a:cubicBezTo>
                    <a:pt x="72" y="11"/>
                    <a:pt x="67" y="5"/>
                    <a:pt x="52" y="7"/>
                  </a:cubicBezTo>
                  <a:cubicBezTo>
                    <a:pt x="38" y="9"/>
                    <a:pt x="33" y="25"/>
                    <a:pt x="21" y="34"/>
                  </a:cubicBezTo>
                  <a:cubicBezTo>
                    <a:pt x="15" y="39"/>
                    <a:pt x="6" y="45"/>
                    <a:pt x="0" y="45"/>
                  </a:cubicBezTo>
                  <a:cubicBezTo>
                    <a:pt x="3" y="49"/>
                    <a:pt x="9" y="51"/>
                    <a:pt x="16" y="52"/>
                  </a:cubicBezTo>
                  <a:cubicBezTo>
                    <a:pt x="42" y="57"/>
                    <a:pt x="52" y="37"/>
                    <a:pt x="74" y="4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236">
              <a:extLst>
                <a:ext uri="{FF2B5EF4-FFF2-40B4-BE49-F238E27FC236}">
                  <a16:creationId xmlns:a16="http://schemas.microsoft.com/office/drawing/2014/main" id="{5CC0D7B6-3C28-431D-9408-EDD1EE02E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181"/>
              <a:ext cx="96" cy="169"/>
            </a:xfrm>
            <a:custGeom>
              <a:avLst/>
              <a:gdLst>
                <a:gd name="T0" fmla="*/ 37 w 42"/>
                <a:gd name="T1" fmla="*/ 181 h 70"/>
                <a:gd name="T2" fmla="*/ 288 w 42"/>
                <a:gd name="T3" fmla="*/ 606 h 70"/>
                <a:gd name="T4" fmla="*/ 361 w 42"/>
                <a:gd name="T5" fmla="*/ 985 h 70"/>
                <a:gd name="T6" fmla="*/ 391 w 42"/>
                <a:gd name="T7" fmla="*/ 717 h 70"/>
                <a:gd name="T8" fmla="*/ 455 w 42"/>
                <a:gd name="T9" fmla="*/ 478 h 70"/>
                <a:gd name="T10" fmla="*/ 334 w 42"/>
                <a:gd name="T11" fmla="*/ 0 h 70"/>
                <a:gd name="T12" fmla="*/ 370 w 42"/>
                <a:gd name="T13" fmla="*/ 478 h 70"/>
                <a:gd name="T14" fmla="*/ 167 w 42"/>
                <a:gd name="T15" fmla="*/ 268 h 70"/>
                <a:gd name="T16" fmla="*/ 0 w 42"/>
                <a:gd name="T17" fmla="*/ 181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70">
                  <a:moveTo>
                    <a:pt x="3" y="13"/>
                  </a:moveTo>
                  <a:cubicBezTo>
                    <a:pt x="12" y="15"/>
                    <a:pt x="22" y="36"/>
                    <a:pt x="24" y="43"/>
                  </a:cubicBezTo>
                  <a:cubicBezTo>
                    <a:pt x="25" y="48"/>
                    <a:pt x="25" y="69"/>
                    <a:pt x="30" y="70"/>
                  </a:cubicBezTo>
                  <a:cubicBezTo>
                    <a:pt x="33" y="65"/>
                    <a:pt x="32" y="57"/>
                    <a:pt x="33" y="51"/>
                  </a:cubicBezTo>
                  <a:cubicBezTo>
                    <a:pt x="33" y="45"/>
                    <a:pt x="37" y="40"/>
                    <a:pt x="38" y="34"/>
                  </a:cubicBezTo>
                  <a:cubicBezTo>
                    <a:pt x="42" y="19"/>
                    <a:pt x="35" y="11"/>
                    <a:pt x="28" y="0"/>
                  </a:cubicBezTo>
                  <a:cubicBezTo>
                    <a:pt x="29" y="11"/>
                    <a:pt x="36" y="22"/>
                    <a:pt x="31" y="34"/>
                  </a:cubicBezTo>
                  <a:cubicBezTo>
                    <a:pt x="25" y="35"/>
                    <a:pt x="18" y="22"/>
                    <a:pt x="14" y="19"/>
                  </a:cubicBezTo>
                  <a:cubicBezTo>
                    <a:pt x="9" y="14"/>
                    <a:pt x="6" y="14"/>
                    <a:pt x="0" y="1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237">
              <a:extLst>
                <a:ext uri="{FF2B5EF4-FFF2-40B4-BE49-F238E27FC236}">
                  <a16:creationId xmlns:a16="http://schemas.microsoft.com/office/drawing/2014/main" id="{5B8E769C-1A3E-4F5C-BD3B-CA5FEAECA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3192"/>
              <a:ext cx="213" cy="126"/>
            </a:xfrm>
            <a:custGeom>
              <a:avLst/>
              <a:gdLst>
                <a:gd name="T0" fmla="*/ 82 w 94"/>
                <a:gd name="T1" fmla="*/ 170 h 52"/>
                <a:gd name="T2" fmla="*/ 82 w 94"/>
                <a:gd name="T3" fmla="*/ 412 h 52"/>
                <a:gd name="T4" fmla="*/ 57 w 94"/>
                <a:gd name="T5" fmla="*/ 669 h 52"/>
                <a:gd name="T6" fmla="*/ 349 w 94"/>
                <a:gd name="T7" fmla="*/ 412 h 52"/>
                <a:gd name="T8" fmla="*/ 653 w 94"/>
                <a:gd name="T9" fmla="*/ 170 h 52"/>
                <a:gd name="T10" fmla="*/ 872 w 94"/>
                <a:gd name="T11" fmla="*/ 170 h 52"/>
                <a:gd name="T12" fmla="*/ 1094 w 94"/>
                <a:gd name="T13" fmla="*/ 128 h 52"/>
                <a:gd name="T14" fmla="*/ 800 w 94"/>
                <a:gd name="T15" fmla="*/ 87 h 52"/>
                <a:gd name="T16" fmla="*/ 514 w 94"/>
                <a:gd name="T17" fmla="*/ 58 h 52"/>
                <a:gd name="T18" fmla="*/ 220 w 94"/>
                <a:gd name="T19" fmla="*/ 342 h 52"/>
                <a:gd name="T20" fmla="*/ 93 w 94"/>
                <a:gd name="T21" fmla="*/ 17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52">
                  <a:moveTo>
                    <a:pt x="7" y="12"/>
                  </a:moveTo>
                  <a:cubicBezTo>
                    <a:pt x="9" y="17"/>
                    <a:pt x="8" y="24"/>
                    <a:pt x="7" y="29"/>
                  </a:cubicBezTo>
                  <a:cubicBezTo>
                    <a:pt x="6" y="33"/>
                    <a:pt x="0" y="43"/>
                    <a:pt x="5" y="47"/>
                  </a:cubicBezTo>
                  <a:cubicBezTo>
                    <a:pt x="13" y="52"/>
                    <a:pt x="26" y="34"/>
                    <a:pt x="30" y="29"/>
                  </a:cubicBezTo>
                  <a:cubicBezTo>
                    <a:pt x="37" y="21"/>
                    <a:pt x="45" y="12"/>
                    <a:pt x="56" y="12"/>
                  </a:cubicBezTo>
                  <a:cubicBezTo>
                    <a:pt x="63" y="11"/>
                    <a:pt x="69" y="12"/>
                    <a:pt x="75" y="12"/>
                  </a:cubicBezTo>
                  <a:cubicBezTo>
                    <a:pt x="82" y="13"/>
                    <a:pt x="87" y="10"/>
                    <a:pt x="94" y="9"/>
                  </a:cubicBezTo>
                  <a:cubicBezTo>
                    <a:pt x="87" y="10"/>
                    <a:pt x="74" y="8"/>
                    <a:pt x="69" y="6"/>
                  </a:cubicBezTo>
                  <a:cubicBezTo>
                    <a:pt x="58" y="2"/>
                    <a:pt x="56" y="0"/>
                    <a:pt x="44" y="4"/>
                  </a:cubicBezTo>
                  <a:cubicBezTo>
                    <a:pt x="36" y="7"/>
                    <a:pt x="27" y="21"/>
                    <a:pt x="19" y="24"/>
                  </a:cubicBezTo>
                  <a:cubicBezTo>
                    <a:pt x="12" y="28"/>
                    <a:pt x="13" y="17"/>
                    <a:pt x="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Freeform 238">
              <a:extLst>
                <a:ext uri="{FF2B5EF4-FFF2-40B4-BE49-F238E27FC236}">
                  <a16:creationId xmlns:a16="http://schemas.microsoft.com/office/drawing/2014/main" id="{AA24EFDC-5666-44A7-87A4-365695475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3236"/>
              <a:ext cx="260" cy="143"/>
            </a:xfrm>
            <a:custGeom>
              <a:avLst/>
              <a:gdLst>
                <a:gd name="T0" fmla="*/ 0 w 115"/>
                <a:gd name="T1" fmla="*/ 570 h 59"/>
                <a:gd name="T2" fmla="*/ 384 w 115"/>
                <a:gd name="T3" fmla="*/ 499 h 59"/>
                <a:gd name="T4" fmla="*/ 751 w 115"/>
                <a:gd name="T5" fmla="*/ 511 h 59"/>
                <a:gd name="T6" fmla="*/ 1329 w 115"/>
                <a:gd name="T7" fmla="*/ 739 h 59"/>
                <a:gd name="T8" fmla="*/ 1257 w 115"/>
                <a:gd name="T9" fmla="*/ 570 h 59"/>
                <a:gd name="T10" fmla="*/ 1054 w 115"/>
                <a:gd name="T11" fmla="*/ 0 h 59"/>
                <a:gd name="T12" fmla="*/ 1144 w 115"/>
                <a:gd name="T13" fmla="*/ 383 h 59"/>
                <a:gd name="T14" fmla="*/ 681 w 115"/>
                <a:gd name="T15" fmla="*/ 342 h 59"/>
                <a:gd name="T16" fmla="*/ 0 w 115"/>
                <a:gd name="T17" fmla="*/ 57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9">
                  <a:moveTo>
                    <a:pt x="0" y="40"/>
                  </a:moveTo>
                  <a:cubicBezTo>
                    <a:pt x="10" y="43"/>
                    <a:pt x="21" y="39"/>
                    <a:pt x="33" y="35"/>
                  </a:cubicBezTo>
                  <a:cubicBezTo>
                    <a:pt x="44" y="31"/>
                    <a:pt x="52" y="29"/>
                    <a:pt x="65" y="36"/>
                  </a:cubicBezTo>
                  <a:cubicBezTo>
                    <a:pt x="78" y="44"/>
                    <a:pt x="102" y="59"/>
                    <a:pt x="115" y="52"/>
                  </a:cubicBezTo>
                  <a:cubicBezTo>
                    <a:pt x="110" y="51"/>
                    <a:pt x="109" y="47"/>
                    <a:pt x="109" y="40"/>
                  </a:cubicBezTo>
                  <a:cubicBezTo>
                    <a:pt x="110" y="32"/>
                    <a:pt x="108" y="6"/>
                    <a:pt x="91" y="0"/>
                  </a:cubicBezTo>
                  <a:cubicBezTo>
                    <a:pt x="98" y="7"/>
                    <a:pt x="102" y="18"/>
                    <a:pt x="99" y="27"/>
                  </a:cubicBezTo>
                  <a:cubicBezTo>
                    <a:pt x="96" y="36"/>
                    <a:pt x="79" y="29"/>
                    <a:pt x="59" y="24"/>
                  </a:cubicBezTo>
                  <a:cubicBezTo>
                    <a:pt x="39" y="18"/>
                    <a:pt x="22" y="40"/>
                    <a:pt x="0" y="40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Freeform 239">
              <a:extLst>
                <a:ext uri="{FF2B5EF4-FFF2-40B4-BE49-F238E27FC236}">
                  <a16:creationId xmlns:a16="http://schemas.microsoft.com/office/drawing/2014/main" id="{064F9D91-1215-4CE4-98FA-A7F759B9B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279"/>
              <a:ext cx="127" cy="37"/>
            </a:xfrm>
            <a:custGeom>
              <a:avLst/>
              <a:gdLst>
                <a:gd name="T0" fmla="*/ 0 w 56"/>
                <a:gd name="T1" fmla="*/ 121 h 15"/>
                <a:gd name="T2" fmla="*/ 256 w 56"/>
                <a:gd name="T3" fmla="*/ 12 h 15"/>
                <a:gd name="T4" fmla="*/ 515 w 56"/>
                <a:gd name="T5" fmla="*/ 195 h 15"/>
                <a:gd name="T6" fmla="*/ 386 w 56"/>
                <a:gd name="T7" fmla="*/ 22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5">
                  <a:moveTo>
                    <a:pt x="0" y="8"/>
                  </a:moveTo>
                  <a:cubicBezTo>
                    <a:pt x="8" y="4"/>
                    <a:pt x="15" y="0"/>
                    <a:pt x="22" y="1"/>
                  </a:cubicBezTo>
                  <a:cubicBezTo>
                    <a:pt x="30" y="3"/>
                    <a:pt x="32" y="10"/>
                    <a:pt x="44" y="13"/>
                  </a:cubicBezTo>
                  <a:cubicBezTo>
                    <a:pt x="56" y="15"/>
                    <a:pt x="33" y="15"/>
                    <a:pt x="33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240">
              <a:extLst>
                <a:ext uri="{FF2B5EF4-FFF2-40B4-BE49-F238E27FC236}">
                  <a16:creationId xmlns:a16="http://schemas.microsoft.com/office/drawing/2014/main" id="{BB3B58B1-ECA0-46C1-AFB5-CF5851B2C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34"/>
              <a:ext cx="108" cy="80"/>
            </a:xfrm>
            <a:custGeom>
              <a:avLst/>
              <a:gdLst>
                <a:gd name="T0" fmla="*/ 284 w 48"/>
                <a:gd name="T1" fmla="*/ 158 h 33"/>
                <a:gd name="T2" fmla="*/ 547 w 48"/>
                <a:gd name="T3" fmla="*/ 29 h 33"/>
                <a:gd name="T4" fmla="*/ 263 w 48"/>
                <a:gd name="T5" fmla="*/ 141 h 33"/>
                <a:gd name="T6" fmla="*/ 0 w 48"/>
                <a:gd name="T7" fmla="*/ 470 h 33"/>
                <a:gd name="T8" fmla="*/ 284 w 48"/>
                <a:gd name="T9" fmla="*/ 15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3">
                  <a:moveTo>
                    <a:pt x="25" y="11"/>
                  </a:moveTo>
                  <a:cubicBezTo>
                    <a:pt x="29" y="6"/>
                    <a:pt x="39" y="2"/>
                    <a:pt x="48" y="2"/>
                  </a:cubicBezTo>
                  <a:cubicBezTo>
                    <a:pt x="36" y="0"/>
                    <a:pt x="27" y="4"/>
                    <a:pt x="23" y="10"/>
                  </a:cubicBezTo>
                  <a:cubicBezTo>
                    <a:pt x="18" y="16"/>
                    <a:pt x="8" y="29"/>
                    <a:pt x="0" y="33"/>
                  </a:cubicBezTo>
                  <a:cubicBezTo>
                    <a:pt x="7" y="30"/>
                    <a:pt x="16" y="23"/>
                    <a:pt x="25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241">
              <a:extLst>
                <a:ext uri="{FF2B5EF4-FFF2-40B4-BE49-F238E27FC236}">
                  <a16:creationId xmlns:a16="http://schemas.microsoft.com/office/drawing/2014/main" id="{ECEBAB30-727D-4AB4-92C3-F8CC6D061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3231"/>
              <a:ext cx="38" cy="10"/>
            </a:xfrm>
            <a:custGeom>
              <a:avLst/>
              <a:gdLst>
                <a:gd name="T0" fmla="*/ 0 w 17"/>
                <a:gd name="T1" fmla="*/ 63 h 4"/>
                <a:gd name="T2" fmla="*/ 190 w 17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4"/>
                  </a:moveTo>
                  <a:cubicBezTo>
                    <a:pt x="6" y="1"/>
                    <a:pt x="12" y="0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242">
              <a:extLst>
                <a:ext uri="{FF2B5EF4-FFF2-40B4-BE49-F238E27FC236}">
                  <a16:creationId xmlns:a16="http://schemas.microsoft.com/office/drawing/2014/main" id="{23499602-E9E1-4729-B190-AE6E49351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3055"/>
              <a:ext cx="107" cy="128"/>
            </a:xfrm>
            <a:custGeom>
              <a:avLst/>
              <a:gdLst>
                <a:gd name="T0" fmla="*/ 0 w 47"/>
                <a:gd name="T1" fmla="*/ 746 h 53"/>
                <a:gd name="T2" fmla="*/ 248 w 47"/>
                <a:gd name="T3" fmla="*/ 449 h 53"/>
                <a:gd name="T4" fmla="*/ 555 w 47"/>
                <a:gd name="T5" fmla="*/ 0 h 53"/>
                <a:gd name="T6" fmla="*/ 285 w 47"/>
                <a:gd name="T7" fmla="*/ 466 h 53"/>
                <a:gd name="T8" fmla="*/ 0 w 47"/>
                <a:gd name="T9" fmla="*/ 74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3">
                  <a:moveTo>
                    <a:pt x="0" y="53"/>
                  </a:moveTo>
                  <a:cubicBezTo>
                    <a:pt x="3" y="45"/>
                    <a:pt x="12" y="37"/>
                    <a:pt x="21" y="32"/>
                  </a:cubicBezTo>
                  <a:cubicBezTo>
                    <a:pt x="30" y="28"/>
                    <a:pt x="42" y="15"/>
                    <a:pt x="47" y="0"/>
                  </a:cubicBezTo>
                  <a:cubicBezTo>
                    <a:pt x="43" y="13"/>
                    <a:pt x="31" y="29"/>
                    <a:pt x="24" y="33"/>
                  </a:cubicBezTo>
                  <a:cubicBezTo>
                    <a:pt x="18" y="38"/>
                    <a:pt x="4" y="44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243">
              <a:extLst>
                <a:ext uri="{FF2B5EF4-FFF2-40B4-BE49-F238E27FC236}">
                  <a16:creationId xmlns:a16="http://schemas.microsoft.com/office/drawing/2014/main" id="{F32CCCA2-4E59-48BF-B7D1-BFDAABE27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434"/>
              <a:ext cx="133" cy="427"/>
            </a:xfrm>
            <a:custGeom>
              <a:avLst/>
              <a:gdLst>
                <a:gd name="T0" fmla="*/ 676 w 59"/>
                <a:gd name="T1" fmla="*/ 0 h 177"/>
                <a:gd name="T2" fmla="*/ 640 w 59"/>
                <a:gd name="T3" fmla="*/ 0 h 177"/>
                <a:gd name="T4" fmla="*/ 595 w 59"/>
                <a:gd name="T5" fmla="*/ 41 h 177"/>
                <a:gd name="T6" fmla="*/ 0 w 59"/>
                <a:gd name="T7" fmla="*/ 2485 h 177"/>
                <a:gd name="T8" fmla="*/ 676 w 59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77">
                  <a:moveTo>
                    <a:pt x="59" y="0"/>
                  </a:moveTo>
                  <a:cubicBezTo>
                    <a:pt x="58" y="0"/>
                    <a:pt x="56" y="0"/>
                    <a:pt x="56" y="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31" y="75"/>
                    <a:pt x="9" y="148"/>
                    <a:pt x="0" y="177"/>
                  </a:cubicBezTo>
                  <a:cubicBezTo>
                    <a:pt x="13" y="153"/>
                    <a:pt x="37" y="76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244">
              <a:extLst>
                <a:ext uri="{FF2B5EF4-FFF2-40B4-BE49-F238E27FC236}">
                  <a16:creationId xmlns:a16="http://schemas.microsoft.com/office/drawing/2014/main" id="{FCDF1C0A-EA77-4D45-B92E-C04625F3A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084"/>
              <a:ext cx="176" cy="147"/>
            </a:xfrm>
            <a:custGeom>
              <a:avLst/>
              <a:gdLst>
                <a:gd name="T0" fmla="*/ 0 w 78"/>
                <a:gd name="T1" fmla="*/ 713 h 61"/>
                <a:gd name="T2" fmla="*/ 345 w 78"/>
                <a:gd name="T3" fmla="*/ 465 h 61"/>
                <a:gd name="T4" fmla="*/ 632 w 78"/>
                <a:gd name="T5" fmla="*/ 169 h 61"/>
                <a:gd name="T6" fmla="*/ 702 w 78"/>
                <a:gd name="T7" fmla="*/ 576 h 61"/>
                <a:gd name="T8" fmla="*/ 896 w 78"/>
                <a:gd name="T9" fmla="*/ 853 h 61"/>
                <a:gd name="T10" fmla="*/ 519 w 78"/>
                <a:gd name="T11" fmla="*/ 783 h 61"/>
                <a:gd name="T12" fmla="*/ 284 w 78"/>
                <a:gd name="T13" fmla="*/ 77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61">
                  <a:moveTo>
                    <a:pt x="0" y="51"/>
                  </a:moveTo>
                  <a:cubicBezTo>
                    <a:pt x="6" y="42"/>
                    <a:pt x="22" y="40"/>
                    <a:pt x="30" y="33"/>
                  </a:cubicBezTo>
                  <a:cubicBezTo>
                    <a:pt x="36" y="28"/>
                    <a:pt x="47" y="0"/>
                    <a:pt x="55" y="12"/>
                  </a:cubicBezTo>
                  <a:cubicBezTo>
                    <a:pt x="60" y="19"/>
                    <a:pt x="56" y="33"/>
                    <a:pt x="61" y="41"/>
                  </a:cubicBezTo>
                  <a:cubicBezTo>
                    <a:pt x="64" y="48"/>
                    <a:pt x="77" y="54"/>
                    <a:pt x="78" y="61"/>
                  </a:cubicBezTo>
                  <a:cubicBezTo>
                    <a:pt x="70" y="52"/>
                    <a:pt x="56" y="54"/>
                    <a:pt x="45" y="56"/>
                  </a:cubicBezTo>
                  <a:cubicBezTo>
                    <a:pt x="38" y="57"/>
                    <a:pt x="31" y="56"/>
                    <a:pt x="25" y="55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245">
              <a:extLst>
                <a:ext uri="{FF2B5EF4-FFF2-40B4-BE49-F238E27FC236}">
                  <a16:creationId xmlns:a16="http://schemas.microsoft.com/office/drawing/2014/main" id="{4EF0B8CC-125C-4DBC-B4C5-95AF7371B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258"/>
              <a:ext cx="75" cy="56"/>
            </a:xfrm>
            <a:custGeom>
              <a:avLst/>
              <a:gdLst>
                <a:gd name="T0" fmla="*/ 73 w 33"/>
                <a:gd name="T1" fmla="*/ 131 h 23"/>
                <a:gd name="T2" fmla="*/ 45 w 33"/>
                <a:gd name="T3" fmla="*/ 302 h 23"/>
                <a:gd name="T4" fmla="*/ 186 w 33"/>
                <a:gd name="T5" fmla="*/ 261 h 23"/>
                <a:gd name="T6" fmla="*/ 386 w 33"/>
                <a:gd name="T7" fmla="*/ 0 h 23"/>
                <a:gd name="T8" fmla="*/ 295 w 33"/>
                <a:gd name="T9" fmla="*/ 71 h 23"/>
                <a:gd name="T10" fmla="*/ 202 w 33"/>
                <a:gd name="T11" fmla="*/ 190 h 23"/>
                <a:gd name="T12" fmla="*/ 155 w 33"/>
                <a:gd name="T13" fmla="*/ 219 h 23"/>
                <a:gd name="T14" fmla="*/ 102 w 33"/>
                <a:gd name="T15" fmla="*/ 273 h 23"/>
                <a:gd name="T16" fmla="*/ 73 w 33"/>
                <a:gd name="T17" fmla="*/ 14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3">
                  <a:moveTo>
                    <a:pt x="6" y="9"/>
                  </a:moveTo>
                  <a:cubicBezTo>
                    <a:pt x="3" y="12"/>
                    <a:pt x="0" y="19"/>
                    <a:pt x="4" y="21"/>
                  </a:cubicBezTo>
                  <a:cubicBezTo>
                    <a:pt x="8" y="23"/>
                    <a:pt x="13" y="20"/>
                    <a:pt x="16" y="18"/>
                  </a:cubicBezTo>
                  <a:cubicBezTo>
                    <a:pt x="23" y="14"/>
                    <a:pt x="27" y="6"/>
                    <a:pt x="33" y="0"/>
                  </a:cubicBezTo>
                  <a:cubicBezTo>
                    <a:pt x="30" y="2"/>
                    <a:pt x="28" y="3"/>
                    <a:pt x="25" y="5"/>
                  </a:cubicBezTo>
                  <a:cubicBezTo>
                    <a:pt x="23" y="8"/>
                    <a:pt x="21" y="11"/>
                    <a:pt x="17" y="13"/>
                  </a:cubicBezTo>
                  <a:cubicBezTo>
                    <a:pt x="16" y="13"/>
                    <a:pt x="15" y="14"/>
                    <a:pt x="13" y="15"/>
                  </a:cubicBezTo>
                  <a:cubicBezTo>
                    <a:pt x="13" y="15"/>
                    <a:pt x="10" y="18"/>
                    <a:pt x="9" y="19"/>
                  </a:cubicBezTo>
                  <a:cubicBezTo>
                    <a:pt x="0" y="19"/>
                    <a:pt x="7" y="12"/>
                    <a:pt x="6" y="1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Freeform 246">
              <a:extLst>
                <a:ext uri="{FF2B5EF4-FFF2-40B4-BE49-F238E27FC236}">
                  <a16:creationId xmlns:a16="http://schemas.microsoft.com/office/drawing/2014/main" id="{CC501BC0-EB68-4815-A077-BC0A3CA08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3229"/>
              <a:ext cx="29" cy="121"/>
            </a:xfrm>
            <a:custGeom>
              <a:avLst/>
              <a:gdLst>
                <a:gd name="T0" fmla="*/ 0 w 13"/>
                <a:gd name="T1" fmla="*/ 709 h 50"/>
                <a:gd name="T2" fmla="*/ 9 w 13"/>
                <a:gd name="T3" fmla="*/ 709 h 50"/>
                <a:gd name="T4" fmla="*/ 45 w 13"/>
                <a:gd name="T5" fmla="*/ 540 h 50"/>
                <a:gd name="T6" fmla="*/ 65 w 13"/>
                <a:gd name="T7" fmla="*/ 380 h 50"/>
                <a:gd name="T8" fmla="*/ 100 w 13"/>
                <a:gd name="T9" fmla="*/ 0 h 50"/>
                <a:gd name="T10" fmla="*/ 89 w 13"/>
                <a:gd name="T11" fmla="*/ 182 h 50"/>
                <a:gd name="T12" fmla="*/ 65 w 13"/>
                <a:gd name="T13" fmla="*/ 281 h 50"/>
                <a:gd name="T14" fmla="*/ 45 w 13"/>
                <a:gd name="T15" fmla="*/ 329 h 50"/>
                <a:gd name="T16" fmla="*/ 9 w 13"/>
                <a:gd name="T17" fmla="*/ 358 h 50"/>
                <a:gd name="T18" fmla="*/ 9 w 13"/>
                <a:gd name="T19" fmla="*/ 440 h 50"/>
                <a:gd name="T20" fmla="*/ 0 w 13"/>
                <a:gd name="T21" fmla="*/ 528 h 50"/>
                <a:gd name="T22" fmla="*/ 9 w 13"/>
                <a:gd name="T23" fmla="*/ 610 h 50"/>
                <a:gd name="T24" fmla="*/ 0 w 13"/>
                <a:gd name="T25" fmla="*/ 697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0">
                  <a:moveTo>
                    <a:pt x="0" y="50"/>
                  </a:moveTo>
                  <a:cubicBezTo>
                    <a:pt x="0" y="50"/>
                    <a:pt x="0" y="50"/>
                    <a:pt x="1" y="50"/>
                  </a:cubicBezTo>
                  <a:cubicBezTo>
                    <a:pt x="4" y="49"/>
                    <a:pt x="4" y="42"/>
                    <a:pt x="4" y="38"/>
                  </a:cubicBezTo>
                  <a:cubicBezTo>
                    <a:pt x="4" y="34"/>
                    <a:pt x="5" y="31"/>
                    <a:pt x="6" y="27"/>
                  </a:cubicBezTo>
                  <a:cubicBezTo>
                    <a:pt x="10" y="18"/>
                    <a:pt x="13" y="8"/>
                    <a:pt x="9" y="0"/>
                  </a:cubicBezTo>
                  <a:cubicBezTo>
                    <a:pt x="10" y="4"/>
                    <a:pt x="9" y="9"/>
                    <a:pt x="8" y="13"/>
                  </a:cubicBezTo>
                  <a:cubicBezTo>
                    <a:pt x="8" y="16"/>
                    <a:pt x="7" y="18"/>
                    <a:pt x="6" y="20"/>
                  </a:cubicBezTo>
                  <a:cubicBezTo>
                    <a:pt x="5" y="21"/>
                    <a:pt x="5" y="22"/>
                    <a:pt x="4" y="23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6"/>
                    <a:pt x="1" y="29"/>
                    <a:pt x="1" y="31"/>
                  </a:cubicBezTo>
                  <a:cubicBezTo>
                    <a:pt x="1" y="33"/>
                    <a:pt x="0" y="35"/>
                    <a:pt x="0" y="37"/>
                  </a:cubicBezTo>
                  <a:cubicBezTo>
                    <a:pt x="0" y="39"/>
                    <a:pt x="1" y="41"/>
                    <a:pt x="1" y="43"/>
                  </a:cubicBezTo>
                  <a:cubicBezTo>
                    <a:pt x="1" y="45"/>
                    <a:pt x="0" y="47"/>
                    <a:pt x="0" y="4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247">
              <a:extLst>
                <a:ext uri="{FF2B5EF4-FFF2-40B4-BE49-F238E27FC236}">
                  <a16:creationId xmlns:a16="http://schemas.microsoft.com/office/drawing/2014/main" id="{06E256ED-0E81-4AE6-B52A-5772B805B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9"/>
              <a:ext cx="107" cy="109"/>
            </a:xfrm>
            <a:custGeom>
              <a:avLst/>
              <a:gdLst>
                <a:gd name="T0" fmla="*/ 0 w 47"/>
                <a:gd name="T1" fmla="*/ 639 h 45"/>
                <a:gd name="T2" fmla="*/ 175 w 47"/>
                <a:gd name="T3" fmla="*/ 528 h 45"/>
                <a:gd name="T4" fmla="*/ 316 w 47"/>
                <a:gd name="T5" fmla="*/ 400 h 45"/>
                <a:gd name="T6" fmla="*/ 555 w 47"/>
                <a:gd name="T7" fmla="*/ 269 h 45"/>
                <a:gd name="T8" fmla="*/ 426 w 47"/>
                <a:gd name="T9" fmla="*/ 329 h 45"/>
                <a:gd name="T10" fmla="*/ 369 w 47"/>
                <a:gd name="T11" fmla="*/ 400 h 45"/>
                <a:gd name="T12" fmla="*/ 203 w 47"/>
                <a:gd name="T13" fmla="*/ 528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5">
                  <a:moveTo>
                    <a:pt x="0" y="45"/>
                  </a:moveTo>
                  <a:cubicBezTo>
                    <a:pt x="4" y="41"/>
                    <a:pt x="11" y="40"/>
                    <a:pt x="15" y="37"/>
                  </a:cubicBezTo>
                  <a:cubicBezTo>
                    <a:pt x="20" y="35"/>
                    <a:pt x="24" y="32"/>
                    <a:pt x="27" y="28"/>
                  </a:cubicBezTo>
                  <a:cubicBezTo>
                    <a:pt x="32" y="23"/>
                    <a:pt x="46" y="0"/>
                    <a:pt x="47" y="19"/>
                  </a:cubicBezTo>
                  <a:cubicBezTo>
                    <a:pt x="44" y="13"/>
                    <a:pt x="39" y="19"/>
                    <a:pt x="36" y="23"/>
                  </a:cubicBezTo>
                  <a:cubicBezTo>
                    <a:pt x="34" y="24"/>
                    <a:pt x="33" y="26"/>
                    <a:pt x="31" y="28"/>
                  </a:cubicBezTo>
                  <a:cubicBezTo>
                    <a:pt x="27" y="32"/>
                    <a:pt x="23" y="35"/>
                    <a:pt x="17" y="3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248">
              <a:extLst>
                <a:ext uri="{FF2B5EF4-FFF2-40B4-BE49-F238E27FC236}">
                  <a16:creationId xmlns:a16="http://schemas.microsoft.com/office/drawing/2014/main" id="{E93BF033-4C37-41FA-9F24-9D677985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3108"/>
              <a:ext cx="50" cy="111"/>
            </a:xfrm>
            <a:custGeom>
              <a:avLst/>
              <a:gdLst>
                <a:gd name="T0" fmla="*/ 73 w 22"/>
                <a:gd name="T1" fmla="*/ 309 h 46"/>
                <a:gd name="T2" fmla="*/ 259 w 22"/>
                <a:gd name="T3" fmla="*/ 647 h 46"/>
                <a:gd name="T4" fmla="*/ 45 w 22"/>
                <a:gd name="T5" fmla="*/ 326 h 46"/>
                <a:gd name="T6" fmla="*/ 0 w 22"/>
                <a:gd name="T7" fmla="*/ 0 h 46"/>
                <a:gd name="T8" fmla="*/ 73 w 22"/>
                <a:gd name="T9" fmla="*/ 30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6">
                  <a:moveTo>
                    <a:pt x="6" y="22"/>
                  </a:moveTo>
                  <a:cubicBezTo>
                    <a:pt x="8" y="32"/>
                    <a:pt x="18" y="42"/>
                    <a:pt x="22" y="46"/>
                  </a:cubicBezTo>
                  <a:cubicBezTo>
                    <a:pt x="11" y="38"/>
                    <a:pt x="6" y="31"/>
                    <a:pt x="4" y="23"/>
                  </a:cubicBezTo>
                  <a:cubicBezTo>
                    <a:pt x="2" y="14"/>
                    <a:pt x="4" y="6"/>
                    <a:pt x="0" y="0"/>
                  </a:cubicBezTo>
                  <a:cubicBezTo>
                    <a:pt x="3" y="5"/>
                    <a:pt x="4" y="12"/>
                    <a:pt x="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249">
              <a:extLst>
                <a:ext uri="{FF2B5EF4-FFF2-40B4-BE49-F238E27FC236}">
                  <a16:creationId xmlns:a16="http://schemas.microsoft.com/office/drawing/2014/main" id="{30561D1E-80E6-47F4-8797-E66BE82914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2" y="2424"/>
              <a:ext cx="168" cy="698"/>
            </a:xfrm>
            <a:custGeom>
              <a:avLst/>
              <a:gdLst>
                <a:gd name="T0" fmla="*/ 129 w 74"/>
                <a:gd name="T1" fmla="*/ 4072 h 289"/>
                <a:gd name="T2" fmla="*/ 118 w 74"/>
                <a:gd name="T3" fmla="*/ 4014 h 289"/>
                <a:gd name="T4" fmla="*/ 129 w 74"/>
                <a:gd name="T5" fmla="*/ 4072 h 289"/>
                <a:gd name="T6" fmla="*/ 865 w 74"/>
                <a:gd name="T7" fmla="*/ 41 h 289"/>
                <a:gd name="T8" fmla="*/ 856 w 74"/>
                <a:gd name="T9" fmla="*/ 41 h 289"/>
                <a:gd name="T10" fmla="*/ 795 w 74"/>
                <a:gd name="T11" fmla="*/ 29 h 289"/>
                <a:gd name="T12" fmla="*/ 783 w 74"/>
                <a:gd name="T13" fmla="*/ 0 h 289"/>
                <a:gd name="T14" fmla="*/ 118 w 74"/>
                <a:gd name="T15" fmla="*/ 4014 h 289"/>
                <a:gd name="T16" fmla="*/ 865 w 74"/>
                <a:gd name="T17" fmla="*/ 41 h 2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289">
                  <a:moveTo>
                    <a:pt x="11" y="289"/>
                  </a:moveTo>
                  <a:cubicBezTo>
                    <a:pt x="11" y="288"/>
                    <a:pt x="11" y="286"/>
                    <a:pt x="10" y="285"/>
                  </a:cubicBezTo>
                  <a:cubicBezTo>
                    <a:pt x="11" y="286"/>
                    <a:pt x="11" y="288"/>
                    <a:pt x="11" y="289"/>
                  </a:cubicBezTo>
                  <a:close/>
                  <a:moveTo>
                    <a:pt x="74" y="3"/>
                  </a:moveTo>
                  <a:cubicBezTo>
                    <a:pt x="74" y="3"/>
                    <a:pt x="73" y="3"/>
                    <a:pt x="73" y="3"/>
                  </a:cubicBezTo>
                  <a:cubicBezTo>
                    <a:pt x="72" y="3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2" y="117"/>
                    <a:pt x="0" y="232"/>
                    <a:pt x="10" y="285"/>
                  </a:cubicBezTo>
                  <a:cubicBezTo>
                    <a:pt x="3" y="239"/>
                    <a:pt x="50" y="81"/>
                    <a:pt x="74" y="3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250">
              <a:extLst>
                <a:ext uri="{FF2B5EF4-FFF2-40B4-BE49-F238E27FC236}">
                  <a16:creationId xmlns:a16="http://schemas.microsoft.com/office/drawing/2014/main" id="{D55FDE21-2547-4B3B-86C2-439A9E192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2429"/>
              <a:ext cx="131" cy="541"/>
            </a:xfrm>
            <a:custGeom>
              <a:avLst/>
              <a:gdLst>
                <a:gd name="T0" fmla="*/ 0 w 58"/>
                <a:gd name="T1" fmla="*/ 3157 h 224"/>
                <a:gd name="T2" fmla="*/ 669 w 58"/>
                <a:gd name="T3" fmla="*/ 12 h 224"/>
                <a:gd name="T4" fmla="*/ 657 w 58"/>
                <a:gd name="T5" fmla="*/ 12 h 224"/>
                <a:gd name="T6" fmla="*/ 632 w 58"/>
                <a:gd name="T7" fmla="*/ 0 h 224"/>
                <a:gd name="T8" fmla="*/ 0 w 58"/>
                <a:gd name="T9" fmla="*/ 3157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24">
                  <a:moveTo>
                    <a:pt x="0" y="224"/>
                  </a:moveTo>
                  <a:cubicBezTo>
                    <a:pt x="9" y="172"/>
                    <a:pt x="36" y="76"/>
                    <a:pt x="58" y="1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7" y="1"/>
                    <a:pt x="56" y="1"/>
                    <a:pt x="55" y="0"/>
                  </a:cubicBezTo>
                  <a:cubicBezTo>
                    <a:pt x="28" y="90"/>
                    <a:pt x="2" y="194"/>
                    <a:pt x="0" y="224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251">
              <a:extLst>
                <a:ext uri="{FF2B5EF4-FFF2-40B4-BE49-F238E27FC236}">
                  <a16:creationId xmlns:a16="http://schemas.microsoft.com/office/drawing/2014/main" id="{45BCC01E-FCB7-4BBE-911A-12FEEDA4D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3105"/>
              <a:ext cx="28" cy="122"/>
            </a:xfrm>
            <a:custGeom>
              <a:avLst/>
              <a:gdLst>
                <a:gd name="T0" fmla="*/ 0 w 12"/>
                <a:gd name="T1" fmla="*/ 0 h 50"/>
                <a:gd name="T2" fmla="*/ 152 w 12"/>
                <a:gd name="T3" fmla="*/ 727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0">
                  <a:moveTo>
                    <a:pt x="0" y="0"/>
                  </a:moveTo>
                  <a:cubicBezTo>
                    <a:pt x="2" y="21"/>
                    <a:pt x="8" y="41"/>
                    <a:pt x="12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252">
              <a:extLst>
                <a:ext uri="{FF2B5EF4-FFF2-40B4-BE49-F238E27FC236}">
                  <a16:creationId xmlns:a16="http://schemas.microsoft.com/office/drawing/2014/main" id="{7ED0420B-7FAA-47DF-B8E4-EFBB179EC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3210"/>
              <a:ext cx="12" cy="19"/>
            </a:xfrm>
            <a:custGeom>
              <a:avLst/>
              <a:gdLst>
                <a:gd name="T0" fmla="*/ 70 w 5"/>
                <a:gd name="T1" fmla="*/ 69 h 8"/>
                <a:gd name="T2" fmla="*/ 41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1" y="8"/>
                    <a:pt x="0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253">
              <a:extLst>
                <a:ext uri="{FF2B5EF4-FFF2-40B4-BE49-F238E27FC236}">
                  <a16:creationId xmlns:a16="http://schemas.microsoft.com/office/drawing/2014/main" id="{9CDBD4EC-58A4-4231-8DAD-4F6BA3428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14"/>
              <a:ext cx="304" cy="165"/>
            </a:xfrm>
            <a:custGeom>
              <a:avLst/>
              <a:gdLst>
                <a:gd name="T0" fmla="*/ 864 w 134"/>
                <a:gd name="T1" fmla="*/ 660 h 68"/>
                <a:gd name="T2" fmla="*/ 1461 w 134"/>
                <a:gd name="T3" fmla="*/ 929 h 68"/>
                <a:gd name="T4" fmla="*/ 1565 w 134"/>
                <a:gd name="T5" fmla="*/ 842 h 68"/>
                <a:gd name="T6" fmla="*/ 1379 w 134"/>
                <a:gd name="T7" fmla="*/ 211 h 68"/>
                <a:gd name="T8" fmla="*/ 969 w 134"/>
                <a:gd name="T9" fmla="*/ 112 h 68"/>
                <a:gd name="T10" fmla="*/ 608 w 134"/>
                <a:gd name="T11" fmla="*/ 99 h 68"/>
                <a:gd name="T12" fmla="*/ 247 w 134"/>
                <a:gd name="T13" fmla="*/ 488 h 68"/>
                <a:gd name="T14" fmla="*/ 0 w 134"/>
                <a:gd name="T15" fmla="*/ 641 h 68"/>
                <a:gd name="T16" fmla="*/ 186 w 134"/>
                <a:gd name="T17" fmla="*/ 743 h 68"/>
                <a:gd name="T18" fmla="*/ 864 w 134"/>
                <a:gd name="T19" fmla="*/ 66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68">
                  <a:moveTo>
                    <a:pt x="74" y="46"/>
                  </a:moveTo>
                  <a:cubicBezTo>
                    <a:pt x="96" y="55"/>
                    <a:pt x="111" y="68"/>
                    <a:pt x="125" y="65"/>
                  </a:cubicBezTo>
                  <a:cubicBezTo>
                    <a:pt x="130" y="63"/>
                    <a:pt x="132" y="62"/>
                    <a:pt x="134" y="59"/>
                  </a:cubicBezTo>
                  <a:cubicBezTo>
                    <a:pt x="120" y="62"/>
                    <a:pt x="133" y="33"/>
                    <a:pt x="118" y="15"/>
                  </a:cubicBezTo>
                  <a:cubicBezTo>
                    <a:pt x="105" y="0"/>
                    <a:pt x="94" y="5"/>
                    <a:pt x="83" y="8"/>
                  </a:cubicBezTo>
                  <a:cubicBezTo>
                    <a:pt x="72" y="11"/>
                    <a:pt x="67" y="5"/>
                    <a:pt x="52" y="7"/>
                  </a:cubicBezTo>
                  <a:cubicBezTo>
                    <a:pt x="38" y="9"/>
                    <a:pt x="33" y="25"/>
                    <a:pt x="21" y="34"/>
                  </a:cubicBezTo>
                  <a:cubicBezTo>
                    <a:pt x="15" y="39"/>
                    <a:pt x="6" y="45"/>
                    <a:pt x="0" y="45"/>
                  </a:cubicBezTo>
                  <a:cubicBezTo>
                    <a:pt x="3" y="49"/>
                    <a:pt x="9" y="51"/>
                    <a:pt x="16" y="52"/>
                  </a:cubicBezTo>
                  <a:cubicBezTo>
                    <a:pt x="42" y="57"/>
                    <a:pt x="52" y="37"/>
                    <a:pt x="74" y="4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Freeform 254">
              <a:extLst>
                <a:ext uri="{FF2B5EF4-FFF2-40B4-BE49-F238E27FC236}">
                  <a16:creationId xmlns:a16="http://schemas.microsoft.com/office/drawing/2014/main" id="{B4E00389-671C-423B-B707-0EABF018E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217"/>
              <a:ext cx="120" cy="26"/>
            </a:xfrm>
            <a:custGeom>
              <a:avLst/>
              <a:gdLst>
                <a:gd name="T0" fmla="*/ 616 w 53"/>
                <a:gd name="T1" fmla="*/ 135 h 11"/>
                <a:gd name="T2" fmla="*/ 385 w 53"/>
                <a:gd name="T3" fmla="*/ 0 h 11"/>
                <a:gd name="T4" fmla="*/ 129 w 53"/>
                <a:gd name="T5" fmla="*/ 95 h 11"/>
                <a:gd name="T6" fmla="*/ 247 w 53"/>
                <a:gd name="T7" fmla="*/ 14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1">
                  <a:moveTo>
                    <a:pt x="53" y="10"/>
                  </a:moveTo>
                  <a:cubicBezTo>
                    <a:pt x="46" y="5"/>
                    <a:pt x="40" y="0"/>
                    <a:pt x="33" y="0"/>
                  </a:cubicBezTo>
                  <a:cubicBezTo>
                    <a:pt x="26" y="0"/>
                    <a:pt x="22" y="7"/>
                    <a:pt x="11" y="7"/>
                  </a:cubicBezTo>
                  <a:cubicBezTo>
                    <a:pt x="0" y="8"/>
                    <a:pt x="21" y="11"/>
                    <a:pt x="21" y="11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255">
              <a:extLst>
                <a:ext uri="{FF2B5EF4-FFF2-40B4-BE49-F238E27FC236}">
                  <a16:creationId xmlns:a16="http://schemas.microsoft.com/office/drawing/2014/main" id="{804AD9C5-8025-443F-87F2-0FE387CF4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Freeform 256">
              <a:extLst>
                <a:ext uri="{FF2B5EF4-FFF2-40B4-BE49-F238E27FC236}">
                  <a16:creationId xmlns:a16="http://schemas.microsoft.com/office/drawing/2014/main" id="{E09D7F42-6568-48FD-A6F4-77372DEE7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257">
              <a:extLst>
                <a:ext uri="{FF2B5EF4-FFF2-40B4-BE49-F238E27FC236}">
                  <a16:creationId xmlns:a16="http://schemas.microsoft.com/office/drawing/2014/main" id="{C87A7D70-6C42-4E31-8F74-36B18AF1F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258">
              <a:extLst>
                <a:ext uri="{FF2B5EF4-FFF2-40B4-BE49-F238E27FC236}">
                  <a16:creationId xmlns:a16="http://schemas.microsoft.com/office/drawing/2014/main" id="{90287A1A-AF7A-431F-9BD0-D637B9BF0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3149"/>
              <a:ext cx="149" cy="181"/>
            </a:xfrm>
            <a:custGeom>
              <a:avLst/>
              <a:gdLst>
                <a:gd name="T0" fmla="*/ 0 w 66"/>
                <a:gd name="T1" fmla="*/ 618 h 75"/>
                <a:gd name="T2" fmla="*/ 239 w 66"/>
                <a:gd name="T3" fmla="*/ 1014 h 75"/>
                <a:gd name="T4" fmla="*/ 621 w 66"/>
                <a:gd name="T5" fmla="*/ 729 h 75"/>
                <a:gd name="T6" fmla="*/ 677 w 66"/>
                <a:gd name="T7" fmla="*/ 227 h 75"/>
                <a:gd name="T8" fmla="*/ 300 w 66"/>
                <a:gd name="T9" fmla="*/ 70 h 75"/>
                <a:gd name="T10" fmla="*/ 458 w 66"/>
                <a:gd name="T11" fmla="*/ 379 h 75"/>
                <a:gd name="T12" fmla="*/ 275 w 66"/>
                <a:gd name="T13" fmla="*/ 536 h 75"/>
                <a:gd name="T14" fmla="*/ 332 w 66"/>
                <a:gd name="T15" fmla="*/ 729 h 75"/>
                <a:gd name="T16" fmla="*/ 81 w 66"/>
                <a:gd name="T17" fmla="*/ 688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75">
                  <a:moveTo>
                    <a:pt x="0" y="44"/>
                  </a:moveTo>
                  <a:cubicBezTo>
                    <a:pt x="1" y="54"/>
                    <a:pt x="11" y="69"/>
                    <a:pt x="21" y="72"/>
                  </a:cubicBezTo>
                  <a:cubicBezTo>
                    <a:pt x="35" y="75"/>
                    <a:pt x="48" y="63"/>
                    <a:pt x="54" y="52"/>
                  </a:cubicBezTo>
                  <a:cubicBezTo>
                    <a:pt x="60" y="42"/>
                    <a:pt x="66" y="27"/>
                    <a:pt x="59" y="16"/>
                  </a:cubicBezTo>
                  <a:cubicBezTo>
                    <a:pt x="54" y="9"/>
                    <a:pt x="26" y="0"/>
                    <a:pt x="26" y="5"/>
                  </a:cubicBezTo>
                  <a:cubicBezTo>
                    <a:pt x="40" y="4"/>
                    <a:pt x="42" y="14"/>
                    <a:pt x="40" y="27"/>
                  </a:cubicBezTo>
                  <a:cubicBezTo>
                    <a:pt x="39" y="34"/>
                    <a:pt x="30" y="39"/>
                    <a:pt x="24" y="38"/>
                  </a:cubicBezTo>
                  <a:cubicBezTo>
                    <a:pt x="30" y="41"/>
                    <a:pt x="36" y="45"/>
                    <a:pt x="29" y="52"/>
                  </a:cubicBezTo>
                  <a:cubicBezTo>
                    <a:pt x="22" y="58"/>
                    <a:pt x="14" y="52"/>
                    <a:pt x="7" y="49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259">
              <a:extLst>
                <a:ext uri="{FF2B5EF4-FFF2-40B4-BE49-F238E27FC236}">
                  <a16:creationId xmlns:a16="http://schemas.microsoft.com/office/drawing/2014/main" id="{291FCF39-0518-4B35-9570-094CC93E2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3202"/>
              <a:ext cx="90" cy="133"/>
            </a:xfrm>
            <a:custGeom>
              <a:avLst/>
              <a:gdLst>
                <a:gd name="T0" fmla="*/ 0 w 40"/>
                <a:gd name="T1" fmla="*/ 709 h 55"/>
                <a:gd name="T2" fmla="*/ 376 w 40"/>
                <a:gd name="T3" fmla="*/ 0 h 55"/>
                <a:gd name="T4" fmla="*/ 239 w 40"/>
                <a:gd name="T5" fmla="*/ 339 h 55"/>
                <a:gd name="T6" fmla="*/ 92 w 40"/>
                <a:gd name="T7" fmla="*/ 68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5">
                  <a:moveTo>
                    <a:pt x="0" y="50"/>
                  </a:moveTo>
                  <a:cubicBezTo>
                    <a:pt x="20" y="55"/>
                    <a:pt x="40" y="9"/>
                    <a:pt x="33" y="0"/>
                  </a:cubicBezTo>
                  <a:cubicBezTo>
                    <a:pt x="34" y="14"/>
                    <a:pt x="30" y="16"/>
                    <a:pt x="21" y="24"/>
                  </a:cubicBezTo>
                  <a:cubicBezTo>
                    <a:pt x="14" y="32"/>
                    <a:pt x="17" y="42"/>
                    <a:pt x="8" y="4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260">
              <a:extLst>
                <a:ext uri="{FF2B5EF4-FFF2-40B4-BE49-F238E27FC236}">
                  <a16:creationId xmlns:a16="http://schemas.microsoft.com/office/drawing/2014/main" id="{9E5F6E1D-F4EF-4DF4-80BC-6E935F5CD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163"/>
              <a:ext cx="72" cy="64"/>
            </a:xfrm>
            <a:custGeom>
              <a:avLst/>
              <a:gdLst>
                <a:gd name="T0" fmla="*/ 36 w 32"/>
                <a:gd name="T1" fmla="*/ 389 h 26"/>
                <a:gd name="T2" fmla="*/ 365 w 32"/>
                <a:gd name="T3" fmla="*/ 0 h 26"/>
                <a:gd name="T4" fmla="*/ 36 w 32"/>
                <a:gd name="T5" fmla="*/ 38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6">
                  <a:moveTo>
                    <a:pt x="3" y="26"/>
                  </a:moveTo>
                  <a:cubicBezTo>
                    <a:pt x="0" y="16"/>
                    <a:pt x="17" y="0"/>
                    <a:pt x="32" y="0"/>
                  </a:cubicBezTo>
                  <a:cubicBezTo>
                    <a:pt x="28" y="3"/>
                    <a:pt x="5" y="16"/>
                    <a:pt x="3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261">
              <a:extLst>
                <a:ext uri="{FF2B5EF4-FFF2-40B4-BE49-F238E27FC236}">
                  <a16:creationId xmlns:a16="http://schemas.microsoft.com/office/drawing/2014/main" id="{8CB6D928-AF8A-4AC6-95A1-7558C7D3A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415"/>
              <a:ext cx="444" cy="964"/>
            </a:xfrm>
            <a:custGeom>
              <a:avLst/>
              <a:gdLst>
                <a:gd name="T0" fmla="*/ 1708 w 196"/>
                <a:gd name="T1" fmla="*/ 5178 h 399"/>
                <a:gd name="T2" fmla="*/ 1781 w 196"/>
                <a:gd name="T3" fmla="*/ 4740 h 399"/>
                <a:gd name="T4" fmla="*/ 1651 w 196"/>
                <a:gd name="T5" fmla="*/ 4453 h 399"/>
                <a:gd name="T6" fmla="*/ 1534 w 196"/>
                <a:gd name="T7" fmla="*/ 4093 h 399"/>
                <a:gd name="T8" fmla="*/ 1570 w 196"/>
                <a:gd name="T9" fmla="*/ 3158 h 399"/>
                <a:gd name="T10" fmla="*/ 2268 w 196"/>
                <a:gd name="T11" fmla="*/ 99 h 399"/>
                <a:gd name="T12" fmla="*/ 2268 w 196"/>
                <a:gd name="T13" fmla="*/ 82 h 399"/>
                <a:gd name="T14" fmla="*/ 2222 w 196"/>
                <a:gd name="T15" fmla="*/ 82 h 399"/>
                <a:gd name="T16" fmla="*/ 2175 w 196"/>
                <a:gd name="T17" fmla="*/ 99 h 399"/>
                <a:gd name="T18" fmla="*/ 2114 w 196"/>
                <a:gd name="T19" fmla="*/ 82 h 399"/>
                <a:gd name="T20" fmla="*/ 2093 w 196"/>
                <a:gd name="T21" fmla="*/ 29 h 399"/>
                <a:gd name="T22" fmla="*/ 2032 w 196"/>
                <a:gd name="T23" fmla="*/ 41 h 399"/>
                <a:gd name="T24" fmla="*/ 1966 w 196"/>
                <a:gd name="T25" fmla="*/ 58 h 399"/>
                <a:gd name="T26" fmla="*/ 1894 w 196"/>
                <a:gd name="T27" fmla="*/ 41 h 399"/>
                <a:gd name="T28" fmla="*/ 1858 w 196"/>
                <a:gd name="T29" fmla="*/ 0 h 399"/>
                <a:gd name="T30" fmla="*/ 1801 w 196"/>
                <a:gd name="T31" fmla="*/ 111 h 399"/>
                <a:gd name="T32" fmla="*/ 1756 w 196"/>
                <a:gd name="T33" fmla="*/ 111 h 399"/>
                <a:gd name="T34" fmla="*/ 1699 w 196"/>
                <a:gd name="T35" fmla="*/ 169 h 399"/>
                <a:gd name="T36" fmla="*/ 1626 w 196"/>
                <a:gd name="T37" fmla="*/ 268 h 399"/>
                <a:gd name="T38" fmla="*/ 847 w 196"/>
                <a:gd name="T39" fmla="*/ 3298 h 399"/>
                <a:gd name="T40" fmla="*/ 394 w 196"/>
                <a:gd name="T41" fmla="*/ 4144 h 399"/>
                <a:gd name="T42" fmla="*/ 93 w 196"/>
                <a:gd name="T43" fmla="*/ 4571 h 399"/>
                <a:gd name="T44" fmla="*/ 102 w 196"/>
                <a:gd name="T45" fmla="*/ 4769 h 399"/>
                <a:gd name="T46" fmla="*/ 57 w 196"/>
                <a:gd name="T47" fmla="*/ 5062 h 399"/>
                <a:gd name="T48" fmla="*/ 267 w 196"/>
                <a:gd name="T49" fmla="*/ 5400 h 399"/>
                <a:gd name="T50" fmla="*/ 940 w 196"/>
                <a:gd name="T51" fmla="*/ 5318 h 399"/>
                <a:gd name="T52" fmla="*/ 1534 w 196"/>
                <a:gd name="T53" fmla="*/ 5586 h 399"/>
                <a:gd name="T54" fmla="*/ 1708 w 196"/>
                <a:gd name="T55" fmla="*/ 5178 h 3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6" h="399">
                  <a:moveTo>
                    <a:pt x="147" y="367"/>
                  </a:moveTo>
                  <a:cubicBezTo>
                    <a:pt x="150" y="356"/>
                    <a:pt x="156" y="354"/>
                    <a:pt x="153" y="336"/>
                  </a:cubicBezTo>
                  <a:cubicBezTo>
                    <a:pt x="151" y="328"/>
                    <a:pt x="147" y="325"/>
                    <a:pt x="142" y="316"/>
                  </a:cubicBezTo>
                  <a:cubicBezTo>
                    <a:pt x="137" y="307"/>
                    <a:pt x="135" y="303"/>
                    <a:pt x="132" y="290"/>
                  </a:cubicBezTo>
                  <a:cubicBezTo>
                    <a:pt x="131" y="286"/>
                    <a:pt x="129" y="255"/>
                    <a:pt x="135" y="224"/>
                  </a:cubicBezTo>
                  <a:cubicBezTo>
                    <a:pt x="145" y="170"/>
                    <a:pt x="175" y="76"/>
                    <a:pt x="195" y="7"/>
                  </a:cubicBezTo>
                  <a:cubicBezTo>
                    <a:pt x="196" y="4"/>
                    <a:pt x="196" y="3"/>
                    <a:pt x="195" y="6"/>
                  </a:cubicBezTo>
                  <a:cubicBezTo>
                    <a:pt x="193" y="6"/>
                    <a:pt x="191" y="6"/>
                    <a:pt x="191" y="6"/>
                  </a:cubicBezTo>
                  <a:cubicBezTo>
                    <a:pt x="191" y="6"/>
                    <a:pt x="188" y="7"/>
                    <a:pt x="187" y="7"/>
                  </a:cubicBezTo>
                  <a:cubicBezTo>
                    <a:pt x="186" y="7"/>
                    <a:pt x="182" y="6"/>
                    <a:pt x="182" y="6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69" y="4"/>
                    <a:pt x="164" y="4"/>
                    <a:pt x="163" y="3"/>
                  </a:cubicBezTo>
                  <a:cubicBezTo>
                    <a:pt x="163" y="3"/>
                    <a:pt x="160" y="0"/>
                    <a:pt x="160" y="0"/>
                  </a:cubicBezTo>
                  <a:cubicBezTo>
                    <a:pt x="160" y="0"/>
                    <a:pt x="155" y="7"/>
                    <a:pt x="155" y="8"/>
                  </a:cubicBezTo>
                  <a:cubicBezTo>
                    <a:pt x="154" y="8"/>
                    <a:pt x="151" y="8"/>
                    <a:pt x="151" y="8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20" y="87"/>
                    <a:pt x="89" y="187"/>
                    <a:pt x="73" y="234"/>
                  </a:cubicBezTo>
                  <a:cubicBezTo>
                    <a:pt x="67" y="252"/>
                    <a:pt x="50" y="283"/>
                    <a:pt x="34" y="294"/>
                  </a:cubicBezTo>
                  <a:cubicBezTo>
                    <a:pt x="32" y="295"/>
                    <a:pt x="14" y="302"/>
                    <a:pt x="8" y="324"/>
                  </a:cubicBezTo>
                  <a:cubicBezTo>
                    <a:pt x="7" y="332"/>
                    <a:pt x="9" y="334"/>
                    <a:pt x="9" y="338"/>
                  </a:cubicBezTo>
                  <a:cubicBezTo>
                    <a:pt x="9" y="346"/>
                    <a:pt x="8" y="349"/>
                    <a:pt x="5" y="359"/>
                  </a:cubicBezTo>
                  <a:cubicBezTo>
                    <a:pt x="0" y="374"/>
                    <a:pt x="10" y="381"/>
                    <a:pt x="23" y="383"/>
                  </a:cubicBezTo>
                  <a:cubicBezTo>
                    <a:pt x="49" y="388"/>
                    <a:pt x="59" y="368"/>
                    <a:pt x="81" y="377"/>
                  </a:cubicBezTo>
                  <a:cubicBezTo>
                    <a:pt x="103" y="386"/>
                    <a:pt x="118" y="399"/>
                    <a:pt x="132" y="396"/>
                  </a:cubicBezTo>
                  <a:cubicBezTo>
                    <a:pt x="147" y="392"/>
                    <a:pt x="144" y="377"/>
                    <a:pt x="147" y="3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262">
              <a:extLst>
                <a:ext uri="{FF2B5EF4-FFF2-40B4-BE49-F238E27FC236}">
                  <a16:creationId xmlns:a16="http://schemas.microsoft.com/office/drawing/2014/main" id="{9C6B28BC-FF1D-447F-8A18-1AA1C7E8D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2386"/>
              <a:ext cx="118" cy="58"/>
            </a:xfrm>
            <a:custGeom>
              <a:avLst/>
              <a:gdLst>
                <a:gd name="T0" fmla="*/ 0 w 52"/>
                <a:gd name="T1" fmla="*/ 338 h 24"/>
                <a:gd name="T2" fmla="*/ 57 w 52"/>
                <a:gd name="T3" fmla="*/ 280 h 24"/>
                <a:gd name="T4" fmla="*/ 102 w 52"/>
                <a:gd name="T5" fmla="*/ 280 h 24"/>
                <a:gd name="T6" fmla="*/ 166 w 52"/>
                <a:gd name="T7" fmla="*/ 169 h 24"/>
                <a:gd name="T8" fmla="*/ 202 w 52"/>
                <a:gd name="T9" fmla="*/ 210 h 24"/>
                <a:gd name="T10" fmla="*/ 268 w 52"/>
                <a:gd name="T11" fmla="*/ 227 h 24"/>
                <a:gd name="T12" fmla="*/ 340 w 52"/>
                <a:gd name="T13" fmla="*/ 210 h 24"/>
                <a:gd name="T14" fmla="*/ 397 w 52"/>
                <a:gd name="T15" fmla="*/ 198 h 24"/>
                <a:gd name="T16" fmla="*/ 422 w 52"/>
                <a:gd name="T17" fmla="*/ 256 h 24"/>
                <a:gd name="T18" fmla="*/ 479 w 52"/>
                <a:gd name="T19" fmla="*/ 268 h 24"/>
                <a:gd name="T20" fmla="*/ 524 w 52"/>
                <a:gd name="T21" fmla="*/ 256 h 24"/>
                <a:gd name="T22" fmla="*/ 572 w 52"/>
                <a:gd name="T23" fmla="*/ 256 h 24"/>
                <a:gd name="T24" fmla="*/ 572 w 52"/>
                <a:gd name="T25" fmla="*/ 256 h 24"/>
                <a:gd name="T26" fmla="*/ 608 w 52"/>
                <a:gd name="T27" fmla="*/ 128 h 24"/>
                <a:gd name="T28" fmla="*/ 561 w 52"/>
                <a:gd name="T29" fmla="*/ 0 h 24"/>
                <a:gd name="T30" fmla="*/ 443 w 52"/>
                <a:gd name="T31" fmla="*/ 29 h 24"/>
                <a:gd name="T32" fmla="*/ 386 w 52"/>
                <a:gd name="T33" fmla="*/ 0 h 24"/>
                <a:gd name="T34" fmla="*/ 313 w 52"/>
                <a:gd name="T35" fmla="*/ 12 h 24"/>
                <a:gd name="T36" fmla="*/ 279 w 52"/>
                <a:gd name="T37" fmla="*/ 58 h 24"/>
                <a:gd name="T38" fmla="*/ 222 w 52"/>
                <a:gd name="T39" fmla="*/ 87 h 24"/>
                <a:gd name="T40" fmla="*/ 175 w 52"/>
                <a:gd name="T41" fmla="*/ 70 h 24"/>
                <a:gd name="T42" fmla="*/ 154 w 52"/>
                <a:gd name="T43" fmla="*/ 99 h 24"/>
                <a:gd name="T44" fmla="*/ 102 w 52"/>
                <a:gd name="T45" fmla="*/ 157 h 24"/>
                <a:gd name="T46" fmla="*/ 73 w 52"/>
                <a:gd name="T47" fmla="*/ 210 h 24"/>
                <a:gd name="T48" fmla="*/ 0 w 52"/>
                <a:gd name="T49" fmla="*/ 33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24">
                  <a:moveTo>
                    <a:pt x="0" y="24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8" y="20"/>
                    <a:pt x="9" y="20"/>
                  </a:cubicBezTo>
                  <a:cubicBezTo>
                    <a:pt x="9" y="19"/>
                    <a:pt x="14" y="12"/>
                    <a:pt x="14" y="12"/>
                  </a:cubicBezTo>
                  <a:cubicBezTo>
                    <a:pt x="14" y="12"/>
                    <a:pt x="17" y="15"/>
                    <a:pt x="17" y="15"/>
                  </a:cubicBezTo>
                  <a:cubicBezTo>
                    <a:pt x="18" y="16"/>
                    <a:pt x="23" y="16"/>
                    <a:pt x="23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40" y="19"/>
                    <a:pt x="41" y="19"/>
                  </a:cubicBezTo>
                  <a:cubicBezTo>
                    <a:pt x="42" y="19"/>
                    <a:pt x="45" y="18"/>
                    <a:pt x="45" y="18"/>
                  </a:cubicBezTo>
                  <a:cubicBezTo>
                    <a:pt x="45" y="18"/>
                    <a:pt x="47" y="18"/>
                    <a:pt x="49" y="18"/>
                  </a:cubicBezTo>
                  <a:cubicBezTo>
                    <a:pt x="50" y="15"/>
                    <a:pt x="50" y="16"/>
                    <a:pt x="49" y="1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0" y="2"/>
                    <a:pt x="38" y="2"/>
                  </a:cubicBezTo>
                  <a:cubicBezTo>
                    <a:pt x="37" y="2"/>
                    <a:pt x="33" y="0"/>
                    <a:pt x="33" y="0"/>
                  </a:cubicBezTo>
                  <a:cubicBezTo>
                    <a:pt x="33" y="0"/>
                    <a:pt x="29" y="1"/>
                    <a:pt x="27" y="1"/>
                  </a:cubicBezTo>
                  <a:cubicBezTo>
                    <a:pt x="26" y="1"/>
                    <a:pt x="24" y="4"/>
                    <a:pt x="24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4" name="Group 263">
            <a:extLst>
              <a:ext uri="{FF2B5EF4-FFF2-40B4-BE49-F238E27FC236}">
                <a16:creationId xmlns:a16="http://schemas.microsoft.com/office/drawing/2014/main" id="{2FB52CB6-6215-4088-90FF-825DAF844676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2154238"/>
            <a:ext cx="625475" cy="1757362"/>
            <a:chOff x="4800" y="1353"/>
            <a:chExt cx="394" cy="1107"/>
          </a:xfrm>
        </p:grpSpPr>
        <p:sp>
          <p:nvSpPr>
            <p:cNvPr id="30735" name="Freeform 264">
              <a:extLst>
                <a:ext uri="{FF2B5EF4-FFF2-40B4-BE49-F238E27FC236}">
                  <a16:creationId xmlns:a16="http://schemas.microsoft.com/office/drawing/2014/main" id="{F5EF7D78-F7EB-4365-8322-B0A06DDC5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05"/>
              <a:ext cx="122" cy="55"/>
            </a:xfrm>
            <a:custGeom>
              <a:avLst/>
              <a:gdLst>
                <a:gd name="T0" fmla="*/ 531 w 54"/>
                <a:gd name="T1" fmla="*/ 57 h 23"/>
                <a:gd name="T2" fmla="*/ 474 w 54"/>
                <a:gd name="T3" fmla="*/ 57 h 23"/>
                <a:gd name="T4" fmla="*/ 438 w 54"/>
                <a:gd name="T5" fmla="*/ 0 h 23"/>
                <a:gd name="T6" fmla="*/ 382 w 54"/>
                <a:gd name="T7" fmla="*/ 29 h 23"/>
                <a:gd name="T8" fmla="*/ 321 w 54"/>
                <a:gd name="T9" fmla="*/ 41 h 23"/>
                <a:gd name="T10" fmla="*/ 255 w 54"/>
                <a:gd name="T11" fmla="*/ 41 h 23"/>
                <a:gd name="T12" fmla="*/ 210 w 54"/>
                <a:gd name="T13" fmla="*/ 12 h 23"/>
                <a:gd name="T14" fmla="*/ 163 w 54"/>
                <a:gd name="T15" fmla="*/ 108 h 23"/>
                <a:gd name="T16" fmla="*/ 117 w 54"/>
                <a:gd name="T17" fmla="*/ 127 h 23"/>
                <a:gd name="T18" fmla="*/ 72 w 54"/>
                <a:gd name="T19" fmla="*/ 177 h 23"/>
                <a:gd name="T20" fmla="*/ 0 w 54"/>
                <a:gd name="T21" fmla="*/ 287 h 23"/>
                <a:gd name="T22" fmla="*/ 11 w 54"/>
                <a:gd name="T23" fmla="*/ 316 h 23"/>
                <a:gd name="T24" fmla="*/ 45 w 54"/>
                <a:gd name="T25" fmla="*/ 304 h 23"/>
                <a:gd name="T26" fmla="*/ 93 w 54"/>
                <a:gd name="T27" fmla="*/ 234 h 23"/>
                <a:gd name="T28" fmla="*/ 127 w 54"/>
                <a:gd name="T29" fmla="*/ 218 h 23"/>
                <a:gd name="T30" fmla="*/ 163 w 54"/>
                <a:gd name="T31" fmla="*/ 206 h 23"/>
                <a:gd name="T32" fmla="*/ 219 w 54"/>
                <a:gd name="T33" fmla="*/ 165 h 23"/>
                <a:gd name="T34" fmla="*/ 264 w 54"/>
                <a:gd name="T35" fmla="*/ 148 h 23"/>
                <a:gd name="T36" fmla="*/ 348 w 54"/>
                <a:gd name="T37" fmla="*/ 127 h 23"/>
                <a:gd name="T38" fmla="*/ 402 w 54"/>
                <a:gd name="T39" fmla="*/ 79 h 23"/>
                <a:gd name="T40" fmla="*/ 450 w 54"/>
                <a:gd name="T41" fmla="*/ 127 h 23"/>
                <a:gd name="T42" fmla="*/ 506 w 54"/>
                <a:gd name="T43" fmla="*/ 98 h 23"/>
                <a:gd name="T44" fmla="*/ 596 w 54"/>
                <a:gd name="T45" fmla="*/ 69 h 23"/>
                <a:gd name="T46" fmla="*/ 624 w 54"/>
                <a:gd name="T47" fmla="*/ 29 h 23"/>
                <a:gd name="T48" fmla="*/ 576 w 54"/>
                <a:gd name="T49" fmla="*/ 41 h 23"/>
                <a:gd name="T50" fmla="*/ 531 w 54"/>
                <a:gd name="T51" fmla="*/ 57 h 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23">
                  <a:moveTo>
                    <a:pt x="46" y="4"/>
                  </a:moveTo>
                  <a:cubicBezTo>
                    <a:pt x="45" y="4"/>
                    <a:pt x="41" y="4"/>
                    <a:pt x="41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3" y="4"/>
                    <a:pt x="22" y="3"/>
                  </a:cubicBezTo>
                  <a:cubicBezTo>
                    <a:pt x="21" y="3"/>
                    <a:pt x="18" y="1"/>
                    <a:pt x="18" y="1"/>
                  </a:cubicBezTo>
                  <a:cubicBezTo>
                    <a:pt x="18" y="1"/>
                    <a:pt x="14" y="8"/>
                    <a:pt x="14" y="8"/>
                  </a:cubicBezTo>
                  <a:cubicBezTo>
                    <a:pt x="13" y="9"/>
                    <a:pt x="10" y="9"/>
                    <a:pt x="10" y="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5" y="15"/>
                    <a:pt x="19" y="12"/>
                    <a:pt x="19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8" y="9"/>
                    <a:pt x="39" y="9"/>
                  </a:cubicBezTo>
                  <a:cubicBezTo>
                    <a:pt x="41" y="9"/>
                    <a:pt x="43" y="7"/>
                    <a:pt x="44" y="7"/>
                  </a:cubicBezTo>
                  <a:cubicBezTo>
                    <a:pt x="45" y="7"/>
                    <a:pt x="52" y="5"/>
                    <a:pt x="52" y="5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2" y="3"/>
                    <a:pt x="50" y="3"/>
                    <a:pt x="50" y="3"/>
                  </a:cubicBezTo>
                  <a:cubicBezTo>
                    <a:pt x="50" y="3"/>
                    <a:pt x="47" y="4"/>
                    <a:pt x="46" y="4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265">
              <a:extLst>
                <a:ext uri="{FF2B5EF4-FFF2-40B4-BE49-F238E27FC236}">
                  <a16:creationId xmlns:a16="http://schemas.microsoft.com/office/drawing/2014/main" id="{FB073C6E-066F-44DA-8731-063A91BAA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394" cy="1102"/>
            </a:xfrm>
            <a:custGeom>
              <a:avLst/>
              <a:gdLst>
                <a:gd name="T0" fmla="*/ 2011 w 174"/>
                <a:gd name="T1" fmla="*/ 1805 h 456"/>
                <a:gd name="T2" fmla="*/ 1995 w 174"/>
                <a:gd name="T3" fmla="*/ 1513 h 456"/>
                <a:gd name="T4" fmla="*/ 1963 w 174"/>
                <a:gd name="T5" fmla="*/ 1126 h 456"/>
                <a:gd name="T6" fmla="*/ 1800 w 174"/>
                <a:gd name="T7" fmla="*/ 858 h 456"/>
                <a:gd name="T8" fmla="*/ 1614 w 174"/>
                <a:gd name="T9" fmla="*/ 877 h 456"/>
                <a:gd name="T10" fmla="*/ 1488 w 174"/>
                <a:gd name="T11" fmla="*/ 1075 h 456"/>
                <a:gd name="T12" fmla="*/ 1286 w 174"/>
                <a:gd name="T13" fmla="*/ 986 h 456"/>
                <a:gd name="T14" fmla="*/ 1046 w 174"/>
                <a:gd name="T15" fmla="*/ 619 h 456"/>
                <a:gd name="T16" fmla="*/ 965 w 174"/>
                <a:gd name="T17" fmla="*/ 309 h 456"/>
                <a:gd name="T18" fmla="*/ 303 w 174"/>
                <a:gd name="T19" fmla="*/ 338 h 456"/>
                <a:gd name="T20" fmla="*/ 220 w 174"/>
                <a:gd name="T21" fmla="*/ 1117 h 456"/>
                <a:gd name="T22" fmla="*/ 498 w 174"/>
                <a:gd name="T23" fmla="*/ 1286 h 456"/>
                <a:gd name="T24" fmla="*/ 697 w 174"/>
                <a:gd name="T25" fmla="*/ 1327 h 456"/>
                <a:gd name="T26" fmla="*/ 892 w 174"/>
                <a:gd name="T27" fmla="*/ 1612 h 456"/>
                <a:gd name="T28" fmla="*/ 965 w 174"/>
                <a:gd name="T29" fmla="*/ 1950 h 456"/>
                <a:gd name="T30" fmla="*/ 860 w 174"/>
                <a:gd name="T31" fmla="*/ 2090 h 456"/>
                <a:gd name="T32" fmla="*/ 847 w 174"/>
                <a:gd name="T33" fmla="*/ 2359 h 456"/>
                <a:gd name="T34" fmla="*/ 953 w 174"/>
                <a:gd name="T35" fmla="*/ 2528 h 456"/>
                <a:gd name="T36" fmla="*/ 523 w 174"/>
                <a:gd name="T37" fmla="*/ 5928 h 456"/>
                <a:gd name="T38" fmla="*/ 442 w 174"/>
                <a:gd name="T39" fmla="*/ 6436 h 456"/>
                <a:gd name="T40" fmla="*/ 512 w 174"/>
                <a:gd name="T41" fmla="*/ 6324 h 456"/>
                <a:gd name="T42" fmla="*/ 559 w 174"/>
                <a:gd name="T43" fmla="*/ 6266 h 456"/>
                <a:gd name="T44" fmla="*/ 605 w 174"/>
                <a:gd name="T45" fmla="*/ 6254 h 456"/>
                <a:gd name="T46" fmla="*/ 652 w 174"/>
                <a:gd name="T47" fmla="*/ 6155 h 456"/>
                <a:gd name="T48" fmla="*/ 697 w 174"/>
                <a:gd name="T49" fmla="*/ 6184 h 456"/>
                <a:gd name="T50" fmla="*/ 763 w 174"/>
                <a:gd name="T51" fmla="*/ 6184 h 456"/>
                <a:gd name="T52" fmla="*/ 826 w 174"/>
                <a:gd name="T53" fmla="*/ 6167 h 456"/>
                <a:gd name="T54" fmla="*/ 881 w 174"/>
                <a:gd name="T55" fmla="*/ 6138 h 456"/>
                <a:gd name="T56" fmla="*/ 917 w 174"/>
                <a:gd name="T57" fmla="*/ 6196 h 456"/>
                <a:gd name="T58" fmla="*/ 974 w 174"/>
                <a:gd name="T59" fmla="*/ 6196 h 456"/>
                <a:gd name="T60" fmla="*/ 1021 w 174"/>
                <a:gd name="T61" fmla="*/ 6184 h 456"/>
                <a:gd name="T62" fmla="*/ 1067 w 174"/>
                <a:gd name="T63" fmla="*/ 6167 h 456"/>
                <a:gd name="T64" fmla="*/ 1082 w 174"/>
                <a:gd name="T65" fmla="*/ 6056 h 456"/>
                <a:gd name="T66" fmla="*/ 1764 w 174"/>
                <a:gd name="T67" fmla="*/ 2243 h 456"/>
                <a:gd name="T68" fmla="*/ 2011 w 174"/>
                <a:gd name="T69" fmla="*/ 1805 h 4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4" h="456">
                  <a:moveTo>
                    <a:pt x="173" y="128"/>
                  </a:moveTo>
                  <a:cubicBezTo>
                    <a:pt x="174" y="121"/>
                    <a:pt x="173" y="112"/>
                    <a:pt x="172" y="107"/>
                  </a:cubicBezTo>
                  <a:cubicBezTo>
                    <a:pt x="170" y="102"/>
                    <a:pt x="170" y="89"/>
                    <a:pt x="169" y="80"/>
                  </a:cubicBezTo>
                  <a:cubicBezTo>
                    <a:pt x="168" y="71"/>
                    <a:pt x="159" y="64"/>
                    <a:pt x="155" y="61"/>
                  </a:cubicBezTo>
                  <a:cubicBezTo>
                    <a:pt x="151" y="58"/>
                    <a:pt x="145" y="61"/>
                    <a:pt x="139" y="62"/>
                  </a:cubicBezTo>
                  <a:cubicBezTo>
                    <a:pt x="134" y="63"/>
                    <a:pt x="128" y="72"/>
                    <a:pt x="128" y="76"/>
                  </a:cubicBezTo>
                  <a:cubicBezTo>
                    <a:pt x="119" y="76"/>
                    <a:pt x="115" y="73"/>
                    <a:pt x="111" y="70"/>
                  </a:cubicBezTo>
                  <a:cubicBezTo>
                    <a:pt x="108" y="67"/>
                    <a:pt x="92" y="48"/>
                    <a:pt x="90" y="44"/>
                  </a:cubicBezTo>
                  <a:cubicBezTo>
                    <a:pt x="89" y="35"/>
                    <a:pt x="90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54" y="90"/>
                    <a:pt x="57" y="92"/>
                    <a:pt x="60" y="94"/>
                  </a:cubicBezTo>
                  <a:cubicBezTo>
                    <a:pt x="63" y="96"/>
                    <a:pt x="72" y="104"/>
                    <a:pt x="77" y="114"/>
                  </a:cubicBezTo>
                  <a:cubicBezTo>
                    <a:pt x="84" y="126"/>
                    <a:pt x="84" y="136"/>
                    <a:pt x="83" y="138"/>
                  </a:cubicBezTo>
                  <a:cubicBezTo>
                    <a:pt x="80" y="141"/>
                    <a:pt x="74" y="145"/>
                    <a:pt x="74" y="148"/>
                  </a:cubicBezTo>
                  <a:cubicBezTo>
                    <a:pt x="73" y="151"/>
                    <a:pt x="70" y="161"/>
                    <a:pt x="73" y="167"/>
                  </a:cubicBezTo>
                  <a:cubicBezTo>
                    <a:pt x="76" y="173"/>
                    <a:pt x="81" y="174"/>
                    <a:pt x="82" y="179"/>
                  </a:cubicBezTo>
                  <a:cubicBezTo>
                    <a:pt x="82" y="185"/>
                    <a:pt x="57" y="347"/>
                    <a:pt x="45" y="420"/>
                  </a:cubicBezTo>
                  <a:cubicBezTo>
                    <a:pt x="43" y="430"/>
                    <a:pt x="41" y="443"/>
                    <a:pt x="38" y="456"/>
                  </a:cubicBezTo>
                  <a:cubicBezTo>
                    <a:pt x="44" y="448"/>
                    <a:pt x="44" y="448"/>
                    <a:pt x="44" y="448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8" y="444"/>
                    <a:pt x="51" y="444"/>
                    <a:pt x="52" y="443"/>
                  </a:cubicBezTo>
                  <a:cubicBezTo>
                    <a:pt x="52" y="443"/>
                    <a:pt x="56" y="436"/>
                    <a:pt x="56" y="436"/>
                  </a:cubicBezTo>
                  <a:cubicBezTo>
                    <a:pt x="56" y="436"/>
                    <a:pt x="59" y="438"/>
                    <a:pt x="60" y="438"/>
                  </a:cubicBezTo>
                  <a:cubicBezTo>
                    <a:pt x="61" y="439"/>
                    <a:pt x="66" y="438"/>
                    <a:pt x="66" y="438"/>
                  </a:cubicBezTo>
                  <a:cubicBezTo>
                    <a:pt x="71" y="437"/>
                    <a:pt x="71" y="437"/>
                    <a:pt x="71" y="437"/>
                  </a:cubicBezTo>
                  <a:cubicBezTo>
                    <a:pt x="76" y="435"/>
                    <a:pt x="76" y="435"/>
                    <a:pt x="76" y="435"/>
                  </a:cubicBezTo>
                  <a:cubicBezTo>
                    <a:pt x="79" y="439"/>
                    <a:pt x="79" y="439"/>
                    <a:pt x="79" y="439"/>
                  </a:cubicBezTo>
                  <a:cubicBezTo>
                    <a:pt x="79" y="439"/>
                    <a:pt x="83" y="439"/>
                    <a:pt x="84" y="439"/>
                  </a:cubicBezTo>
                  <a:cubicBezTo>
                    <a:pt x="85" y="439"/>
                    <a:pt x="88" y="438"/>
                    <a:pt x="88" y="438"/>
                  </a:cubicBezTo>
                  <a:cubicBezTo>
                    <a:pt x="88" y="438"/>
                    <a:pt x="90" y="438"/>
                    <a:pt x="92" y="437"/>
                  </a:cubicBezTo>
                  <a:cubicBezTo>
                    <a:pt x="92" y="434"/>
                    <a:pt x="92" y="431"/>
                    <a:pt x="93" y="429"/>
                  </a:cubicBezTo>
                  <a:cubicBezTo>
                    <a:pt x="108" y="329"/>
                    <a:pt x="144" y="176"/>
                    <a:pt x="152" y="159"/>
                  </a:cubicBezTo>
                  <a:cubicBezTo>
                    <a:pt x="158" y="148"/>
                    <a:pt x="171" y="136"/>
                    <a:pt x="173" y="128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266">
              <a:extLst>
                <a:ext uri="{FF2B5EF4-FFF2-40B4-BE49-F238E27FC236}">
                  <a16:creationId xmlns:a16="http://schemas.microsoft.com/office/drawing/2014/main" id="{31A25CD7-4CAF-4655-A719-9A82B32F0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204" cy="225"/>
            </a:xfrm>
            <a:custGeom>
              <a:avLst/>
              <a:gdLst>
                <a:gd name="T0" fmla="*/ 1038 w 90"/>
                <a:gd name="T1" fmla="*/ 668 h 93"/>
                <a:gd name="T2" fmla="*/ 1047 w 90"/>
                <a:gd name="T3" fmla="*/ 610 h 93"/>
                <a:gd name="T4" fmla="*/ 966 w 90"/>
                <a:gd name="T5" fmla="*/ 310 h 93"/>
                <a:gd name="T6" fmla="*/ 304 w 90"/>
                <a:gd name="T7" fmla="*/ 339 h 93"/>
                <a:gd name="T8" fmla="*/ 220 w 90"/>
                <a:gd name="T9" fmla="*/ 1118 h 93"/>
                <a:gd name="T10" fmla="*/ 499 w 90"/>
                <a:gd name="T11" fmla="*/ 1287 h 93"/>
                <a:gd name="T12" fmla="*/ 499 w 90"/>
                <a:gd name="T13" fmla="*/ 1287 h 93"/>
                <a:gd name="T14" fmla="*/ 524 w 90"/>
                <a:gd name="T15" fmla="*/ 1246 h 93"/>
                <a:gd name="T16" fmla="*/ 673 w 90"/>
                <a:gd name="T17" fmla="*/ 1060 h 93"/>
                <a:gd name="T18" fmla="*/ 945 w 90"/>
                <a:gd name="T19" fmla="*/ 936 h 93"/>
                <a:gd name="T20" fmla="*/ 1038 w 90"/>
                <a:gd name="T21" fmla="*/ 668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3">
                  <a:moveTo>
                    <a:pt x="89" y="47"/>
                  </a:moveTo>
                  <a:cubicBezTo>
                    <a:pt x="89" y="47"/>
                    <a:pt x="89" y="46"/>
                    <a:pt x="90" y="43"/>
                  </a:cubicBezTo>
                  <a:cubicBezTo>
                    <a:pt x="89" y="34"/>
                    <a:pt x="89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91"/>
                    <a:pt x="45" y="91"/>
                    <a:pt x="45" y="88"/>
                  </a:cubicBezTo>
                  <a:cubicBezTo>
                    <a:pt x="46" y="82"/>
                    <a:pt x="53" y="78"/>
                    <a:pt x="58" y="75"/>
                  </a:cubicBezTo>
                  <a:cubicBezTo>
                    <a:pt x="63" y="72"/>
                    <a:pt x="72" y="71"/>
                    <a:pt x="81" y="66"/>
                  </a:cubicBezTo>
                  <a:cubicBezTo>
                    <a:pt x="89" y="61"/>
                    <a:pt x="88" y="53"/>
                    <a:pt x="89" y="47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267">
              <a:extLst>
                <a:ext uri="{FF2B5EF4-FFF2-40B4-BE49-F238E27FC236}">
                  <a16:creationId xmlns:a16="http://schemas.microsoft.com/office/drawing/2014/main" id="{9E61EF52-6E4E-476B-9866-0D755D8D6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484"/>
              <a:ext cx="136" cy="162"/>
            </a:xfrm>
            <a:custGeom>
              <a:avLst/>
              <a:gdLst>
                <a:gd name="T0" fmla="*/ 0 w 60"/>
                <a:gd name="T1" fmla="*/ 309 h 67"/>
                <a:gd name="T2" fmla="*/ 324 w 60"/>
                <a:gd name="T3" fmla="*/ 479 h 67"/>
                <a:gd name="T4" fmla="*/ 374 w 60"/>
                <a:gd name="T5" fmla="*/ 737 h 67"/>
                <a:gd name="T6" fmla="*/ 324 w 60"/>
                <a:gd name="T7" fmla="*/ 948 h 67"/>
                <a:gd name="T8" fmla="*/ 487 w 60"/>
                <a:gd name="T9" fmla="*/ 619 h 67"/>
                <a:gd name="T10" fmla="*/ 698 w 60"/>
                <a:gd name="T11" fmla="*/ 368 h 67"/>
                <a:gd name="T12" fmla="*/ 267 w 60"/>
                <a:gd name="T13" fmla="*/ 0 h 67"/>
                <a:gd name="T14" fmla="*/ 186 w 60"/>
                <a:gd name="T15" fmla="*/ 198 h 67"/>
                <a:gd name="T16" fmla="*/ 45 w 60"/>
                <a:gd name="T17" fmla="*/ 297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2"/>
                  </a:moveTo>
                  <a:cubicBezTo>
                    <a:pt x="12" y="21"/>
                    <a:pt x="21" y="21"/>
                    <a:pt x="28" y="34"/>
                  </a:cubicBezTo>
                  <a:cubicBezTo>
                    <a:pt x="30" y="39"/>
                    <a:pt x="33" y="46"/>
                    <a:pt x="32" y="52"/>
                  </a:cubicBezTo>
                  <a:cubicBezTo>
                    <a:pt x="31" y="57"/>
                    <a:pt x="30" y="62"/>
                    <a:pt x="28" y="67"/>
                  </a:cubicBezTo>
                  <a:cubicBezTo>
                    <a:pt x="34" y="62"/>
                    <a:pt x="37" y="51"/>
                    <a:pt x="42" y="44"/>
                  </a:cubicBezTo>
                  <a:cubicBezTo>
                    <a:pt x="49" y="37"/>
                    <a:pt x="55" y="36"/>
                    <a:pt x="60" y="26"/>
                  </a:cubicBezTo>
                  <a:cubicBezTo>
                    <a:pt x="50" y="32"/>
                    <a:pt x="27" y="8"/>
                    <a:pt x="23" y="0"/>
                  </a:cubicBezTo>
                  <a:cubicBezTo>
                    <a:pt x="21" y="3"/>
                    <a:pt x="20" y="11"/>
                    <a:pt x="16" y="14"/>
                  </a:cubicBezTo>
                  <a:cubicBezTo>
                    <a:pt x="13" y="18"/>
                    <a:pt x="8" y="17"/>
                    <a:pt x="4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268">
              <a:extLst>
                <a:ext uri="{FF2B5EF4-FFF2-40B4-BE49-F238E27FC236}">
                  <a16:creationId xmlns:a16="http://schemas.microsoft.com/office/drawing/2014/main" id="{1122E349-73C8-4EBA-BA15-92B6F27E7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1508"/>
              <a:ext cx="72" cy="298"/>
            </a:xfrm>
            <a:custGeom>
              <a:avLst/>
              <a:gdLst>
                <a:gd name="T0" fmla="*/ 92 w 32"/>
                <a:gd name="T1" fmla="*/ 0 h 123"/>
                <a:gd name="T2" fmla="*/ 299 w 32"/>
                <a:gd name="T3" fmla="*/ 310 h 123"/>
                <a:gd name="T4" fmla="*/ 356 w 32"/>
                <a:gd name="T5" fmla="*/ 797 h 123"/>
                <a:gd name="T6" fmla="*/ 162 w 32"/>
                <a:gd name="T7" fmla="*/ 1221 h 123"/>
                <a:gd name="T8" fmla="*/ 0 w 32"/>
                <a:gd name="T9" fmla="*/ 1749 h 123"/>
                <a:gd name="T10" fmla="*/ 45 w 32"/>
                <a:gd name="T11" fmla="*/ 1439 h 123"/>
                <a:gd name="T12" fmla="*/ 56 w 32"/>
                <a:gd name="T13" fmla="*/ 1221 h 123"/>
                <a:gd name="T14" fmla="*/ 194 w 32"/>
                <a:gd name="T15" fmla="*/ 850 h 123"/>
                <a:gd name="T16" fmla="*/ 81 w 32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23">
                  <a:moveTo>
                    <a:pt x="8" y="0"/>
                  </a:moveTo>
                  <a:cubicBezTo>
                    <a:pt x="22" y="0"/>
                    <a:pt x="24" y="11"/>
                    <a:pt x="26" y="22"/>
                  </a:cubicBezTo>
                  <a:cubicBezTo>
                    <a:pt x="28" y="34"/>
                    <a:pt x="31" y="45"/>
                    <a:pt x="31" y="56"/>
                  </a:cubicBezTo>
                  <a:cubicBezTo>
                    <a:pt x="32" y="71"/>
                    <a:pt x="21" y="75"/>
                    <a:pt x="14" y="86"/>
                  </a:cubicBezTo>
                  <a:cubicBezTo>
                    <a:pt x="7" y="97"/>
                    <a:pt x="7" y="112"/>
                    <a:pt x="0" y="123"/>
                  </a:cubicBezTo>
                  <a:cubicBezTo>
                    <a:pt x="0" y="115"/>
                    <a:pt x="3" y="108"/>
                    <a:pt x="4" y="101"/>
                  </a:cubicBezTo>
                  <a:cubicBezTo>
                    <a:pt x="4" y="96"/>
                    <a:pt x="3" y="91"/>
                    <a:pt x="5" y="86"/>
                  </a:cubicBezTo>
                  <a:cubicBezTo>
                    <a:pt x="10" y="75"/>
                    <a:pt x="19" y="73"/>
                    <a:pt x="17" y="60"/>
                  </a:cubicBezTo>
                  <a:cubicBezTo>
                    <a:pt x="15" y="39"/>
                    <a:pt x="23" y="19"/>
                    <a:pt x="7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269">
              <a:extLst>
                <a:ext uri="{FF2B5EF4-FFF2-40B4-BE49-F238E27FC236}">
                  <a16:creationId xmlns:a16="http://schemas.microsoft.com/office/drawing/2014/main" id="{7AC548F1-C847-402F-BE8C-7D587124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720"/>
              <a:ext cx="34" cy="87"/>
            </a:xfrm>
            <a:custGeom>
              <a:avLst/>
              <a:gdLst>
                <a:gd name="T0" fmla="*/ 25 w 15"/>
                <a:gd name="T1" fmla="*/ 0 h 36"/>
                <a:gd name="T2" fmla="*/ 73 w 15"/>
                <a:gd name="T3" fmla="*/ 239 h 36"/>
                <a:gd name="T4" fmla="*/ 175 w 15"/>
                <a:gd name="T5" fmla="*/ 507 h 36"/>
                <a:gd name="T6" fmla="*/ 129 w 15"/>
                <a:gd name="T7" fmla="*/ 239 h 36"/>
                <a:gd name="T8" fmla="*/ 25 w 15"/>
                <a:gd name="T9" fmla="*/ 29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6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3" y="29"/>
                    <a:pt x="15" y="36"/>
                  </a:cubicBezTo>
                  <a:cubicBezTo>
                    <a:pt x="12" y="29"/>
                    <a:pt x="14" y="23"/>
                    <a:pt x="11" y="17"/>
                  </a:cubicBezTo>
                  <a:cubicBezTo>
                    <a:pt x="8" y="12"/>
                    <a:pt x="3" y="9"/>
                    <a:pt x="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270">
              <a:extLst>
                <a:ext uri="{FF2B5EF4-FFF2-40B4-BE49-F238E27FC236}">
                  <a16:creationId xmlns:a16="http://schemas.microsoft.com/office/drawing/2014/main" id="{D5D1FA79-1350-4F2F-B74A-B1E8E0F18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1392"/>
              <a:ext cx="106" cy="160"/>
            </a:xfrm>
            <a:custGeom>
              <a:avLst/>
              <a:gdLst>
                <a:gd name="T0" fmla="*/ 11 w 47"/>
                <a:gd name="T1" fmla="*/ 941 h 66"/>
                <a:gd name="T2" fmla="*/ 300 w 47"/>
                <a:gd name="T3" fmla="*/ 730 h 66"/>
                <a:gd name="T4" fmla="*/ 503 w 47"/>
                <a:gd name="T5" fmla="*/ 429 h 66"/>
                <a:gd name="T6" fmla="*/ 207 w 47"/>
                <a:gd name="T7" fmla="*/ 0 h 66"/>
                <a:gd name="T8" fmla="*/ 413 w 47"/>
                <a:gd name="T9" fmla="*/ 441 h 66"/>
                <a:gd name="T10" fmla="*/ 11 w 47"/>
                <a:gd name="T11" fmla="*/ 941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6">
                  <a:moveTo>
                    <a:pt x="1" y="66"/>
                  </a:moveTo>
                  <a:cubicBezTo>
                    <a:pt x="8" y="55"/>
                    <a:pt x="15" y="53"/>
                    <a:pt x="26" y="51"/>
                  </a:cubicBezTo>
                  <a:cubicBezTo>
                    <a:pt x="37" y="48"/>
                    <a:pt x="41" y="45"/>
                    <a:pt x="44" y="30"/>
                  </a:cubicBezTo>
                  <a:cubicBezTo>
                    <a:pt x="47" y="14"/>
                    <a:pt x="33" y="1"/>
                    <a:pt x="18" y="0"/>
                  </a:cubicBezTo>
                  <a:cubicBezTo>
                    <a:pt x="30" y="6"/>
                    <a:pt x="39" y="23"/>
                    <a:pt x="36" y="31"/>
                  </a:cubicBezTo>
                  <a:cubicBezTo>
                    <a:pt x="33" y="40"/>
                    <a:pt x="0" y="49"/>
                    <a:pt x="1" y="66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271">
              <a:extLst>
                <a:ext uri="{FF2B5EF4-FFF2-40B4-BE49-F238E27FC236}">
                  <a16:creationId xmlns:a16="http://schemas.microsoft.com/office/drawing/2014/main" id="{F071C8D7-43B1-46A1-AD3E-76600F31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409"/>
              <a:ext cx="64" cy="143"/>
            </a:xfrm>
            <a:custGeom>
              <a:avLst/>
              <a:gdLst>
                <a:gd name="T0" fmla="*/ 334 w 28"/>
                <a:gd name="T1" fmla="*/ 0 h 59"/>
                <a:gd name="T2" fmla="*/ 277 w 28"/>
                <a:gd name="T3" fmla="*/ 841 h 59"/>
                <a:gd name="T4" fmla="*/ 334 w 28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9">
                  <a:moveTo>
                    <a:pt x="28" y="0"/>
                  </a:moveTo>
                  <a:cubicBezTo>
                    <a:pt x="17" y="7"/>
                    <a:pt x="0" y="36"/>
                    <a:pt x="23" y="59"/>
                  </a:cubicBezTo>
                  <a:cubicBezTo>
                    <a:pt x="18" y="52"/>
                    <a:pt x="5" y="29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72">
              <a:extLst>
                <a:ext uri="{FF2B5EF4-FFF2-40B4-BE49-F238E27FC236}">
                  <a16:creationId xmlns:a16="http://schemas.microsoft.com/office/drawing/2014/main" id="{FB5958D3-7329-4C8A-828D-A002AB41E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525"/>
              <a:ext cx="52" cy="210"/>
            </a:xfrm>
            <a:custGeom>
              <a:avLst/>
              <a:gdLst>
                <a:gd name="T0" fmla="*/ 11 w 23"/>
                <a:gd name="T1" fmla="*/ 1224 h 87"/>
                <a:gd name="T2" fmla="*/ 174 w 23"/>
                <a:gd name="T3" fmla="*/ 927 h 87"/>
                <a:gd name="T4" fmla="*/ 255 w 23"/>
                <a:gd name="T5" fmla="*/ 635 h 87"/>
                <a:gd name="T6" fmla="*/ 210 w 23"/>
                <a:gd name="T7" fmla="*/ 309 h 87"/>
                <a:gd name="T8" fmla="*/ 138 w 23"/>
                <a:gd name="T9" fmla="*/ 0 h 87"/>
                <a:gd name="T10" fmla="*/ 163 w 23"/>
                <a:gd name="T11" fmla="*/ 297 h 87"/>
                <a:gd name="T12" fmla="*/ 183 w 23"/>
                <a:gd name="T13" fmla="*/ 565 h 87"/>
                <a:gd name="T14" fmla="*/ 163 w 23"/>
                <a:gd name="T15" fmla="*/ 857 h 87"/>
                <a:gd name="T16" fmla="*/ 0 w 23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87">
                  <a:moveTo>
                    <a:pt x="1" y="87"/>
                  </a:moveTo>
                  <a:cubicBezTo>
                    <a:pt x="1" y="79"/>
                    <a:pt x="10" y="72"/>
                    <a:pt x="15" y="66"/>
                  </a:cubicBezTo>
                  <a:cubicBezTo>
                    <a:pt x="21" y="60"/>
                    <a:pt x="23" y="54"/>
                    <a:pt x="22" y="45"/>
                  </a:cubicBezTo>
                  <a:cubicBezTo>
                    <a:pt x="20" y="37"/>
                    <a:pt x="19" y="30"/>
                    <a:pt x="18" y="22"/>
                  </a:cubicBezTo>
                  <a:cubicBezTo>
                    <a:pt x="17" y="12"/>
                    <a:pt x="17" y="7"/>
                    <a:pt x="12" y="0"/>
                  </a:cubicBezTo>
                  <a:cubicBezTo>
                    <a:pt x="16" y="4"/>
                    <a:pt x="15" y="15"/>
                    <a:pt x="14" y="21"/>
                  </a:cubicBezTo>
                  <a:cubicBezTo>
                    <a:pt x="14" y="27"/>
                    <a:pt x="15" y="34"/>
                    <a:pt x="16" y="40"/>
                  </a:cubicBezTo>
                  <a:cubicBezTo>
                    <a:pt x="18" y="48"/>
                    <a:pt x="18" y="53"/>
                    <a:pt x="14" y="61"/>
                  </a:cubicBezTo>
                  <a:cubicBezTo>
                    <a:pt x="9" y="70"/>
                    <a:pt x="2" y="75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273">
              <a:extLst>
                <a:ext uri="{FF2B5EF4-FFF2-40B4-BE49-F238E27FC236}">
                  <a16:creationId xmlns:a16="http://schemas.microsoft.com/office/drawing/2014/main" id="{6E6EA7CE-94FB-429E-81E0-13893B61C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" y="1479"/>
              <a:ext cx="91" cy="157"/>
            </a:xfrm>
            <a:custGeom>
              <a:avLst/>
              <a:gdLst>
                <a:gd name="T0" fmla="*/ 0 w 40"/>
                <a:gd name="T1" fmla="*/ 0 h 65"/>
                <a:gd name="T2" fmla="*/ 414 w 40"/>
                <a:gd name="T3" fmla="*/ 379 h 65"/>
                <a:gd name="T4" fmla="*/ 460 w 40"/>
                <a:gd name="T5" fmla="*/ 420 h 65"/>
                <a:gd name="T6" fmla="*/ 353 w 40"/>
                <a:gd name="T7" fmla="*/ 536 h 65"/>
                <a:gd name="T8" fmla="*/ 202 w 40"/>
                <a:gd name="T9" fmla="*/ 717 h 65"/>
                <a:gd name="T10" fmla="*/ 82 w 40"/>
                <a:gd name="T11" fmla="*/ 915 h 65"/>
                <a:gd name="T12" fmla="*/ 155 w 40"/>
                <a:gd name="T13" fmla="*/ 717 h 65"/>
                <a:gd name="T14" fmla="*/ 268 w 40"/>
                <a:gd name="T15" fmla="*/ 519 h 65"/>
                <a:gd name="T16" fmla="*/ 223 w 40"/>
                <a:gd name="T17" fmla="*/ 350 h 65"/>
                <a:gd name="T18" fmla="*/ 0 w 40"/>
                <a:gd name="T19" fmla="*/ 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65">
                  <a:moveTo>
                    <a:pt x="0" y="0"/>
                  </a:moveTo>
                  <a:cubicBezTo>
                    <a:pt x="4" y="6"/>
                    <a:pt x="18" y="28"/>
                    <a:pt x="35" y="27"/>
                  </a:cubicBezTo>
                  <a:cubicBezTo>
                    <a:pt x="38" y="27"/>
                    <a:pt x="40" y="27"/>
                    <a:pt x="39" y="30"/>
                  </a:cubicBezTo>
                  <a:cubicBezTo>
                    <a:pt x="38" y="32"/>
                    <a:pt x="34" y="35"/>
                    <a:pt x="30" y="38"/>
                  </a:cubicBezTo>
                  <a:cubicBezTo>
                    <a:pt x="25" y="42"/>
                    <a:pt x="20" y="44"/>
                    <a:pt x="17" y="51"/>
                  </a:cubicBezTo>
                  <a:cubicBezTo>
                    <a:pt x="13" y="57"/>
                    <a:pt x="11" y="62"/>
                    <a:pt x="7" y="65"/>
                  </a:cubicBezTo>
                  <a:cubicBezTo>
                    <a:pt x="11" y="60"/>
                    <a:pt x="11" y="57"/>
                    <a:pt x="13" y="51"/>
                  </a:cubicBezTo>
                  <a:cubicBezTo>
                    <a:pt x="15" y="46"/>
                    <a:pt x="18" y="41"/>
                    <a:pt x="23" y="37"/>
                  </a:cubicBezTo>
                  <a:cubicBezTo>
                    <a:pt x="29" y="34"/>
                    <a:pt x="25" y="30"/>
                    <a:pt x="19" y="25"/>
                  </a:cubicBezTo>
                  <a:cubicBezTo>
                    <a:pt x="12" y="20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274">
              <a:extLst>
                <a:ext uri="{FF2B5EF4-FFF2-40B4-BE49-F238E27FC236}">
                  <a16:creationId xmlns:a16="http://schemas.microsoft.com/office/drawing/2014/main" id="{79F034A5-5F10-4C35-9003-86478A8B8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523"/>
              <a:ext cx="85" cy="55"/>
            </a:xfrm>
            <a:custGeom>
              <a:avLst/>
              <a:gdLst>
                <a:gd name="T0" fmla="*/ 391 w 37"/>
                <a:gd name="T1" fmla="*/ 12 h 23"/>
                <a:gd name="T2" fmla="*/ 110 w 37"/>
                <a:gd name="T3" fmla="*/ 108 h 23"/>
                <a:gd name="T4" fmla="*/ 11 w 37"/>
                <a:gd name="T5" fmla="*/ 218 h 23"/>
                <a:gd name="T6" fmla="*/ 85 w 37"/>
                <a:gd name="T7" fmla="*/ 258 h 23"/>
                <a:gd name="T8" fmla="*/ 170 w 37"/>
                <a:gd name="T9" fmla="*/ 316 h 23"/>
                <a:gd name="T10" fmla="*/ 110 w 37"/>
                <a:gd name="T11" fmla="*/ 246 h 23"/>
                <a:gd name="T12" fmla="*/ 179 w 37"/>
                <a:gd name="T13" fmla="*/ 165 h 23"/>
                <a:gd name="T14" fmla="*/ 326 w 37"/>
                <a:gd name="T15" fmla="*/ 98 h 23"/>
                <a:gd name="T16" fmla="*/ 448 w 37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3">
                  <a:moveTo>
                    <a:pt x="32" y="1"/>
                  </a:moveTo>
                  <a:cubicBezTo>
                    <a:pt x="24" y="1"/>
                    <a:pt x="16" y="5"/>
                    <a:pt x="9" y="8"/>
                  </a:cubicBezTo>
                  <a:cubicBezTo>
                    <a:pt x="7" y="10"/>
                    <a:pt x="0" y="13"/>
                    <a:pt x="1" y="16"/>
                  </a:cubicBezTo>
                  <a:cubicBezTo>
                    <a:pt x="2" y="18"/>
                    <a:pt x="5" y="18"/>
                    <a:pt x="7" y="19"/>
                  </a:cubicBezTo>
                  <a:cubicBezTo>
                    <a:pt x="10" y="20"/>
                    <a:pt x="11" y="22"/>
                    <a:pt x="14" y="23"/>
                  </a:cubicBezTo>
                  <a:cubicBezTo>
                    <a:pt x="12" y="22"/>
                    <a:pt x="9" y="21"/>
                    <a:pt x="9" y="18"/>
                  </a:cubicBezTo>
                  <a:cubicBezTo>
                    <a:pt x="9" y="15"/>
                    <a:pt x="13" y="13"/>
                    <a:pt x="15" y="12"/>
                  </a:cubicBezTo>
                  <a:cubicBezTo>
                    <a:pt x="19" y="10"/>
                    <a:pt x="23" y="8"/>
                    <a:pt x="27" y="7"/>
                  </a:cubicBezTo>
                  <a:cubicBezTo>
                    <a:pt x="30" y="6"/>
                    <a:pt x="36" y="4"/>
                    <a:pt x="37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275">
              <a:extLst>
                <a:ext uri="{FF2B5EF4-FFF2-40B4-BE49-F238E27FC236}">
                  <a16:creationId xmlns:a16="http://schemas.microsoft.com/office/drawing/2014/main" id="{EE7E812D-A3E9-42C7-AEE0-C8262E1E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552"/>
              <a:ext cx="81" cy="96"/>
            </a:xfrm>
            <a:custGeom>
              <a:avLst/>
              <a:gdLst>
                <a:gd name="T0" fmla="*/ 0 w 36"/>
                <a:gd name="T1" fmla="*/ 552 h 40"/>
                <a:gd name="T2" fmla="*/ 194 w 36"/>
                <a:gd name="T3" fmla="*/ 247 h 40"/>
                <a:gd name="T4" fmla="*/ 410 w 36"/>
                <a:gd name="T5" fmla="*/ 0 h 40"/>
                <a:gd name="T6" fmla="*/ 344 w 36"/>
                <a:gd name="T7" fmla="*/ 149 h 40"/>
                <a:gd name="T8" fmla="*/ 227 w 36"/>
                <a:gd name="T9" fmla="*/ 264 h 40"/>
                <a:gd name="T10" fmla="*/ 36 w 36"/>
                <a:gd name="T11" fmla="*/ 523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40">
                  <a:moveTo>
                    <a:pt x="0" y="40"/>
                  </a:moveTo>
                  <a:cubicBezTo>
                    <a:pt x="8" y="35"/>
                    <a:pt x="10" y="25"/>
                    <a:pt x="17" y="18"/>
                  </a:cubicBezTo>
                  <a:cubicBezTo>
                    <a:pt x="22" y="12"/>
                    <a:pt x="34" y="8"/>
                    <a:pt x="36" y="0"/>
                  </a:cubicBezTo>
                  <a:cubicBezTo>
                    <a:pt x="35" y="3"/>
                    <a:pt x="32" y="8"/>
                    <a:pt x="30" y="11"/>
                  </a:cubicBezTo>
                  <a:cubicBezTo>
                    <a:pt x="27" y="14"/>
                    <a:pt x="23" y="16"/>
                    <a:pt x="20" y="19"/>
                  </a:cubicBezTo>
                  <a:cubicBezTo>
                    <a:pt x="13" y="24"/>
                    <a:pt x="11" y="33"/>
                    <a:pt x="3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276">
              <a:extLst>
                <a:ext uri="{FF2B5EF4-FFF2-40B4-BE49-F238E27FC236}">
                  <a16:creationId xmlns:a16="http://schemas.microsoft.com/office/drawing/2014/main" id="{43B3D476-918B-41AC-96DF-176339911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680"/>
              <a:ext cx="27" cy="33"/>
            </a:xfrm>
            <a:custGeom>
              <a:avLst/>
              <a:gdLst>
                <a:gd name="T0" fmla="*/ 11 w 12"/>
                <a:gd name="T1" fmla="*/ 184 h 14"/>
                <a:gd name="T2" fmla="*/ 137 w 12"/>
                <a:gd name="T3" fmla="*/ 0 h 14"/>
                <a:gd name="T4" fmla="*/ 92 w 12"/>
                <a:gd name="T5" fmla="*/ 106 h 14"/>
                <a:gd name="T6" fmla="*/ 11 w 12"/>
                <a:gd name="T7" fmla="*/ 18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" y="14"/>
                  </a:moveTo>
                  <a:cubicBezTo>
                    <a:pt x="0" y="6"/>
                    <a:pt x="11" y="7"/>
                    <a:pt x="12" y="0"/>
                  </a:cubicBezTo>
                  <a:cubicBezTo>
                    <a:pt x="11" y="3"/>
                    <a:pt x="10" y="6"/>
                    <a:pt x="8" y="8"/>
                  </a:cubicBezTo>
                  <a:cubicBezTo>
                    <a:pt x="5" y="10"/>
                    <a:pt x="2" y="11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277">
              <a:extLst>
                <a:ext uri="{FF2B5EF4-FFF2-40B4-BE49-F238E27FC236}">
                  <a16:creationId xmlns:a16="http://schemas.microsoft.com/office/drawing/2014/main" id="{0214C79A-168F-4372-8AE4-5559D6567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1583"/>
              <a:ext cx="47" cy="79"/>
            </a:xfrm>
            <a:custGeom>
              <a:avLst/>
              <a:gdLst>
                <a:gd name="T0" fmla="*/ 0 w 21"/>
                <a:gd name="T1" fmla="*/ 0 h 33"/>
                <a:gd name="T2" fmla="*/ 235 w 21"/>
                <a:gd name="T3" fmla="*/ 452 h 33"/>
                <a:gd name="T4" fmla="*/ 0 w 2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3">
                  <a:moveTo>
                    <a:pt x="0" y="0"/>
                  </a:moveTo>
                  <a:cubicBezTo>
                    <a:pt x="6" y="4"/>
                    <a:pt x="19" y="16"/>
                    <a:pt x="21" y="33"/>
                  </a:cubicBezTo>
                  <a:cubicBezTo>
                    <a:pt x="21" y="17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278">
              <a:extLst>
                <a:ext uri="{FF2B5EF4-FFF2-40B4-BE49-F238E27FC236}">
                  <a16:creationId xmlns:a16="http://schemas.microsoft.com/office/drawing/2014/main" id="{5B73F251-0286-4682-8C2A-B81E71832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1503"/>
              <a:ext cx="29" cy="32"/>
            </a:xfrm>
            <a:custGeom>
              <a:avLst/>
              <a:gdLst>
                <a:gd name="T0" fmla="*/ 65 w 13"/>
                <a:gd name="T1" fmla="*/ 62 h 13"/>
                <a:gd name="T2" fmla="*/ 20 w 13"/>
                <a:gd name="T3" fmla="*/ 194 h 13"/>
                <a:gd name="T4" fmla="*/ 80 w 13"/>
                <a:gd name="T5" fmla="*/ 121 h 13"/>
                <a:gd name="T6" fmla="*/ 89 w 13"/>
                <a:gd name="T7" fmla="*/ 91 h 13"/>
                <a:gd name="T8" fmla="*/ 109 w 13"/>
                <a:gd name="T9" fmla="*/ 74 h 13"/>
                <a:gd name="T10" fmla="*/ 145 w 13"/>
                <a:gd name="T11" fmla="*/ 12 h 13"/>
                <a:gd name="T12" fmla="*/ 80 w 13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3">
                  <a:moveTo>
                    <a:pt x="6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8"/>
                  </a:cubicBezTo>
                  <a:cubicBezTo>
                    <a:pt x="8" y="8"/>
                    <a:pt x="7" y="7"/>
                    <a:pt x="8" y="6"/>
                  </a:cubicBezTo>
                  <a:cubicBezTo>
                    <a:pt x="8" y="5"/>
                    <a:pt x="10" y="5"/>
                    <a:pt x="10" y="5"/>
                  </a:cubicBezTo>
                  <a:cubicBezTo>
                    <a:pt x="12" y="4"/>
                    <a:pt x="12" y="3"/>
                    <a:pt x="13" y="1"/>
                  </a:cubicBezTo>
                  <a:cubicBezTo>
                    <a:pt x="11" y="0"/>
                    <a:pt x="8" y="2"/>
                    <a:pt x="7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79">
              <a:extLst>
                <a:ext uri="{FF2B5EF4-FFF2-40B4-BE49-F238E27FC236}">
                  <a16:creationId xmlns:a16="http://schemas.microsoft.com/office/drawing/2014/main" id="{67A5113A-45D3-4B13-BE0F-61C263D28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1568"/>
              <a:ext cx="80" cy="252"/>
            </a:xfrm>
            <a:custGeom>
              <a:avLst/>
              <a:gdLst>
                <a:gd name="T0" fmla="*/ 57 w 35"/>
                <a:gd name="T1" fmla="*/ 1481 h 104"/>
                <a:gd name="T2" fmla="*/ 73 w 35"/>
                <a:gd name="T3" fmla="*/ 1081 h 104"/>
                <a:gd name="T4" fmla="*/ 11 w 35"/>
                <a:gd name="T5" fmla="*/ 880 h 104"/>
                <a:gd name="T6" fmla="*/ 85 w 35"/>
                <a:gd name="T7" fmla="*/ 681 h 104"/>
                <a:gd name="T8" fmla="*/ 288 w 35"/>
                <a:gd name="T9" fmla="*/ 342 h 104"/>
                <a:gd name="T10" fmla="*/ 361 w 35"/>
                <a:gd name="T11" fmla="*/ 0 h 104"/>
                <a:gd name="T12" fmla="*/ 370 w 35"/>
                <a:gd name="T13" fmla="*/ 342 h 104"/>
                <a:gd name="T14" fmla="*/ 361 w 35"/>
                <a:gd name="T15" fmla="*/ 611 h 104"/>
                <a:gd name="T16" fmla="*/ 224 w 35"/>
                <a:gd name="T17" fmla="*/ 928 h 104"/>
                <a:gd name="T18" fmla="*/ 130 w 35"/>
                <a:gd name="T19" fmla="*/ 1321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104">
                  <a:moveTo>
                    <a:pt x="5" y="104"/>
                  </a:moveTo>
                  <a:cubicBezTo>
                    <a:pt x="7" y="96"/>
                    <a:pt x="8" y="84"/>
                    <a:pt x="6" y="76"/>
                  </a:cubicBezTo>
                  <a:cubicBezTo>
                    <a:pt x="5" y="71"/>
                    <a:pt x="1" y="67"/>
                    <a:pt x="1" y="62"/>
                  </a:cubicBezTo>
                  <a:cubicBezTo>
                    <a:pt x="0" y="57"/>
                    <a:pt x="5" y="52"/>
                    <a:pt x="7" y="48"/>
                  </a:cubicBezTo>
                  <a:cubicBezTo>
                    <a:pt x="12" y="39"/>
                    <a:pt x="20" y="34"/>
                    <a:pt x="24" y="24"/>
                  </a:cubicBezTo>
                  <a:cubicBezTo>
                    <a:pt x="27" y="17"/>
                    <a:pt x="31" y="8"/>
                    <a:pt x="30" y="0"/>
                  </a:cubicBezTo>
                  <a:cubicBezTo>
                    <a:pt x="35" y="6"/>
                    <a:pt x="31" y="17"/>
                    <a:pt x="31" y="24"/>
                  </a:cubicBezTo>
                  <a:cubicBezTo>
                    <a:pt x="32" y="30"/>
                    <a:pt x="33" y="38"/>
                    <a:pt x="30" y="43"/>
                  </a:cubicBezTo>
                  <a:cubicBezTo>
                    <a:pt x="26" y="51"/>
                    <a:pt x="21" y="57"/>
                    <a:pt x="19" y="65"/>
                  </a:cubicBezTo>
                  <a:cubicBezTo>
                    <a:pt x="16" y="75"/>
                    <a:pt x="12" y="83"/>
                    <a:pt x="11" y="9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80">
              <a:extLst>
                <a:ext uri="{FF2B5EF4-FFF2-40B4-BE49-F238E27FC236}">
                  <a16:creationId xmlns:a16="http://schemas.microsoft.com/office/drawing/2014/main" id="{F20E5A0D-FD21-438C-B6C8-A57A5ED59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549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41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3"/>
                  </a:cubicBezTo>
                  <a:cubicBezTo>
                    <a:pt x="2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81">
              <a:extLst>
                <a:ext uri="{FF2B5EF4-FFF2-40B4-BE49-F238E27FC236}">
                  <a16:creationId xmlns:a16="http://schemas.microsoft.com/office/drawing/2014/main" id="{EDFC6B34-F564-44E5-9862-079FD932F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636"/>
              <a:ext cx="4" cy="5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82">
              <a:extLst>
                <a:ext uri="{FF2B5EF4-FFF2-40B4-BE49-F238E27FC236}">
                  <a16:creationId xmlns:a16="http://schemas.microsoft.com/office/drawing/2014/main" id="{CA8A75A3-0DDC-44B6-B2BE-429762EFE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972"/>
              <a:ext cx="79" cy="462"/>
            </a:xfrm>
            <a:custGeom>
              <a:avLst/>
              <a:gdLst>
                <a:gd name="T0" fmla="*/ 0 w 35"/>
                <a:gd name="T1" fmla="*/ 2704 h 191"/>
                <a:gd name="T2" fmla="*/ 36 w 35"/>
                <a:gd name="T3" fmla="*/ 2663 h 191"/>
                <a:gd name="T4" fmla="*/ 72 w 35"/>
                <a:gd name="T5" fmla="*/ 2663 h 191"/>
                <a:gd name="T6" fmla="*/ 402 w 35"/>
                <a:gd name="T7" fmla="*/ 0 h 191"/>
                <a:gd name="T8" fmla="*/ 0 w 35"/>
                <a:gd name="T9" fmla="*/ 2704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1">
                  <a:moveTo>
                    <a:pt x="0" y="191"/>
                  </a:moveTo>
                  <a:cubicBezTo>
                    <a:pt x="3" y="188"/>
                    <a:pt x="3" y="188"/>
                    <a:pt x="3" y="188"/>
                  </a:cubicBezTo>
                  <a:cubicBezTo>
                    <a:pt x="3" y="188"/>
                    <a:pt x="5" y="188"/>
                    <a:pt x="6" y="188"/>
                  </a:cubicBezTo>
                  <a:cubicBezTo>
                    <a:pt x="21" y="101"/>
                    <a:pt x="34" y="14"/>
                    <a:pt x="35" y="0"/>
                  </a:cubicBezTo>
                  <a:cubicBezTo>
                    <a:pt x="32" y="8"/>
                    <a:pt x="16" y="100"/>
                    <a:pt x="0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83">
              <a:extLst>
                <a:ext uri="{FF2B5EF4-FFF2-40B4-BE49-F238E27FC236}">
                  <a16:creationId xmlns:a16="http://schemas.microsoft.com/office/drawing/2014/main" id="{03F8E528-F7DE-434A-8763-A1AD3278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914"/>
              <a:ext cx="113" cy="501"/>
            </a:xfrm>
            <a:custGeom>
              <a:avLst/>
              <a:gdLst>
                <a:gd name="T0" fmla="*/ 36 w 50"/>
                <a:gd name="T1" fmla="*/ 2706 h 207"/>
                <a:gd name="T2" fmla="*/ 0 w 50"/>
                <a:gd name="T3" fmla="*/ 2904 h 207"/>
                <a:gd name="T4" fmla="*/ 25 w 50"/>
                <a:gd name="T5" fmla="*/ 2936 h 207"/>
                <a:gd name="T6" fmla="*/ 81 w 50"/>
                <a:gd name="T7" fmla="*/ 2936 h 207"/>
                <a:gd name="T8" fmla="*/ 81 w 50"/>
                <a:gd name="T9" fmla="*/ 2936 h 207"/>
                <a:gd name="T10" fmla="*/ 118 w 50"/>
                <a:gd name="T11" fmla="*/ 2735 h 207"/>
                <a:gd name="T12" fmla="*/ 576 w 50"/>
                <a:gd name="T13" fmla="*/ 0 h 207"/>
                <a:gd name="T14" fmla="*/ 36 w 50"/>
                <a:gd name="T15" fmla="*/ 2706 h 2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07">
                  <a:moveTo>
                    <a:pt x="3" y="191"/>
                  </a:moveTo>
                  <a:cubicBezTo>
                    <a:pt x="2" y="196"/>
                    <a:pt x="1" y="200"/>
                    <a:pt x="0" y="205"/>
                  </a:cubicBezTo>
                  <a:cubicBezTo>
                    <a:pt x="2" y="207"/>
                    <a:pt x="2" y="207"/>
                    <a:pt x="2" y="207"/>
                  </a:cubicBezTo>
                  <a:cubicBezTo>
                    <a:pt x="2" y="207"/>
                    <a:pt x="6" y="207"/>
                    <a:pt x="7" y="207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2"/>
                    <a:pt x="9" y="198"/>
                    <a:pt x="10" y="193"/>
                  </a:cubicBezTo>
                  <a:cubicBezTo>
                    <a:pt x="24" y="117"/>
                    <a:pt x="37" y="60"/>
                    <a:pt x="50" y="0"/>
                  </a:cubicBezTo>
                  <a:cubicBezTo>
                    <a:pt x="50" y="0"/>
                    <a:pt x="26" y="62"/>
                    <a:pt x="3" y="191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84">
              <a:extLst>
                <a:ext uri="{FF2B5EF4-FFF2-40B4-BE49-F238E27FC236}">
                  <a16:creationId xmlns:a16="http://schemas.microsoft.com/office/drawing/2014/main" id="{CBCF1E6D-38CD-401E-BA9B-E8440F29C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154"/>
              <a:ext cx="52" cy="261"/>
            </a:xfrm>
            <a:custGeom>
              <a:avLst/>
              <a:gdLst>
                <a:gd name="T0" fmla="*/ 0 w 23"/>
                <a:gd name="T1" fmla="*/ 1525 h 108"/>
                <a:gd name="T2" fmla="*/ 25 w 23"/>
                <a:gd name="T3" fmla="*/ 1525 h 108"/>
                <a:gd name="T4" fmla="*/ 36 w 23"/>
                <a:gd name="T5" fmla="*/ 1525 h 108"/>
                <a:gd name="T6" fmla="*/ 267 w 23"/>
                <a:gd name="T7" fmla="*/ 0 h 108"/>
                <a:gd name="T8" fmla="*/ 0 w 23"/>
                <a:gd name="T9" fmla="*/ 152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08">
                  <a:moveTo>
                    <a:pt x="0" y="108"/>
                  </a:moveTo>
                  <a:cubicBezTo>
                    <a:pt x="1" y="108"/>
                    <a:pt x="1" y="108"/>
                    <a:pt x="2" y="108"/>
                  </a:cubicBezTo>
                  <a:cubicBezTo>
                    <a:pt x="2" y="108"/>
                    <a:pt x="2" y="108"/>
                    <a:pt x="3" y="108"/>
                  </a:cubicBezTo>
                  <a:cubicBezTo>
                    <a:pt x="12" y="55"/>
                    <a:pt x="21" y="12"/>
                    <a:pt x="23" y="0"/>
                  </a:cubicBezTo>
                  <a:cubicBezTo>
                    <a:pt x="16" y="27"/>
                    <a:pt x="7" y="66"/>
                    <a:pt x="0" y="108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285">
              <a:extLst>
                <a:ext uri="{FF2B5EF4-FFF2-40B4-BE49-F238E27FC236}">
                  <a16:creationId xmlns:a16="http://schemas.microsoft.com/office/drawing/2014/main" id="{9908A3C0-E649-4F8B-B6EE-FE3C3BFCA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546"/>
              <a:ext cx="80" cy="97"/>
            </a:xfrm>
            <a:custGeom>
              <a:avLst/>
              <a:gdLst>
                <a:gd name="T0" fmla="*/ 0 w 35"/>
                <a:gd name="T1" fmla="*/ 570 h 40"/>
                <a:gd name="T2" fmla="*/ 121 w 35"/>
                <a:gd name="T3" fmla="*/ 371 h 40"/>
                <a:gd name="T4" fmla="*/ 345 w 35"/>
                <a:gd name="T5" fmla="*/ 129 h 40"/>
                <a:gd name="T6" fmla="*/ 418 w 35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0">
                  <a:moveTo>
                    <a:pt x="0" y="40"/>
                  </a:moveTo>
                  <a:cubicBezTo>
                    <a:pt x="5" y="35"/>
                    <a:pt x="9" y="29"/>
                    <a:pt x="10" y="26"/>
                  </a:cubicBezTo>
                  <a:cubicBezTo>
                    <a:pt x="13" y="20"/>
                    <a:pt x="24" y="12"/>
                    <a:pt x="29" y="9"/>
                  </a:cubicBezTo>
                  <a:cubicBezTo>
                    <a:pt x="33" y="6"/>
                    <a:pt x="34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286">
              <a:extLst>
                <a:ext uri="{FF2B5EF4-FFF2-40B4-BE49-F238E27FC236}">
                  <a16:creationId xmlns:a16="http://schemas.microsoft.com/office/drawing/2014/main" id="{177AB23B-7EA8-48F2-8BCB-3B0BEB65A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517"/>
              <a:ext cx="32" cy="22"/>
            </a:xfrm>
            <a:custGeom>
              <a:avLst/>
              <a:gdLst>
                <a:gd name="T0" fmla="*/ 167 w 14"/>
                <a:gd name="T1" fmla="*/ 0 h 9"/>
                <a:gd name="T2" fmla="*/ 0 w 14"/>
                <a:gd name="T3" fmla="*/ 12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3" y="3"/>
                    <a:pt x="7" y="9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287">
              <a:extLst>
                <a:ext uri="{FF2B5EF4-FFF2-40B4-BE49-F238E27FC236}">
                  <a16:creationId xmlns:a16="http://schemas.microsoft.com/office/drawing/2014/main" id="{B98BEB37-B411-4C22-BA6D-C74A8269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1786"/>
              <a:ext cx="13" cy="46"/>
            </a:xfrm>
            <a:custGeom>
              <a:avLst/>
              <a:gdLst>
                <a:gd name="T0" fmla="*/ 0 w 6"/>
                <a:gd name="T1" fmla="*/ 0 h 19"/>
                <a:gd name="T2" fmla="*/ 61 w 6"/>
                <a:gd name="T3" fmla="*/ 26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1" y="2"/>
                    <a:pt x="4" y="8"/>
                    <a:pt x="6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288">
              <a:extLst>
                <a:ext uri="{FF2B5EF4-FFF2-40B4-BE49-F238E27FC236}">
                  <a16:creationId xmlns:a16="http://schemas.microsoft.com/office/drawing/2014/main" id="{C6CD67A1-8476-486E-A6C0-2A18A7FCD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204" cy="225"/>
            </a:xfrm>
            <a:custGeom>
              <a:avLst/>
              <a:gdLst>
                <a:gd name="T0" fmla="*/ 1038 w 90"/>
                <a:gd name="T1" fmla="*/ 668 h 93"/>
                <a:gd name="T2" fmla="*/ 1047 w 90"/>
                <a:gd name="T3" fmla="*/ 610 h 93"/>
                <a:gd name="T4" fmla="*/ 966 w 90"/>
                <a:gd name="T5" fmla="*/ 310 h 93"/>
                <a:gd name="T6" fmla="*/ 304 w 90"/>
                <a:gd name="T7" fmla="*/ 339 h 93"/>
                <a:gd name="T8" fmla="*/ 220 w 90"/>
                <a:gd name="T9" fmla="*/ 1118 h 93"/>
                <a:gd name="T10" fmla="*/ 499 w 90"/>
                <a:gd name="T11" fmla="*/ 1287 h 93"/>
                <a:gd name="T12" fmla="*/ 499 w 90"/>
                <a:gd name="T13" fmla="*/ 1287 h 93"/>
                <a:gd name="T14" fmla="*/ 524 w 90"/>
                <a:gd name="T15" fmla="*/ 1246 h 93"/>
                <a:gd name="T16" fmla="*/ 673 w 90"/>
                <a:gd name="T17" fmla="*/ 1060 h 93"/>
                <a:gd name="T18" fmla="*/ 945 w 90"/>
                <a:gd name="T19" fmla="*/ 936 h 93"/>
                <a:gd name="T20" fmla="*/ 1038 w 90"/>
                <a:gd name="T21" fmla="*/ 668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3">
                  <a:moveTo>
                    <a:pt x="89" y="47"/>
                  </a:moveTo>
                  <a:cubicBezTo>
                    <a:pt x="89" y="47"/>
                    <a:pt x="89" y="46"/>
                    <a:pt x="90" y="43"/>
                  </a:cubicBezTo>
                  <a:cubicBezTo>
                    <a:pt x="89" y="34"/>
                    <a:pt x="89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91"/>
                    <a:pt x="45" y="91"/>
                    <a:pt x="45" y="88"/>
                  </a:cubicBezTo>
                  <a:cubicBezTo>
                    <a:pt x="46" y="82"/>
                    <a:pt x="53" y="78"/>
                    <a:pt x="58" y="75"/>
                  </a:cubicBezTo>
                  <a:cubicBezTo>
                    <a:pt x="63" y="72"/>
                    <a:pt x="72" y="71"/>
                    <a:pt x="81" y="66"/>
                  </a:cubicBezTo>
                  <a:cubicBezTo>
                    <a:pt x="89" y="61"/>
                    <a:pt x="88" y="53"/>
                    <a:pt x="89" y="4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289">
              <a:extLst>
                <a:ext uri="{FF2B5EF4-FFF2-40B4-BE49-F238E27FC236}">
                  <a16:creationId xmlns:a16="http://schemas.microsoft.com/office/drawing/2014/main" id="{D7B1CDD1-4C8B-4CAB-ABB0-E63081A20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1670"/>
              <a:ext cx="13" cy="20"/>
            </a:xfrm>
            <a:custGeom>
              <a:avLst/>
              <a:gdLst>
                <a:gd name="T0" fmla="*/ 61 w 6"/>
                <a:gd name="T1" fmla="*/ 0 h 8"/>
                <a:gd name="T2" fmla="*/ 0 w 6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2"/>
                    <a:pt x="2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290">
              <a:extLst>
                <a:ext uri="{FF2B5EF4-FFF2-40B4-BE49-F238E27FC236}">
                  <a16:creationId xmlns:a16="http://schemas.microsoft.com/office/drawing/2014/main" id="{DC0CE125-BE1B-4629-92FC-405FA50E3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1806"/>
              <a:ext cx="18" cy="26"/>
            </a:xfrm>
            <a:custGeom>
              <a:avLst/>
              <a:gdLst>
                <a:gd name="T0" fmla="*/ 36 w 8"/>
                <a:gd name="T1" fmla="*/ 144 h 11"/>
                <a:gd name="T2" fmla="*/ 92 w 8"/>
                <a:gd name="T3" fmla="*/ 118 h 11"/>
                <a:gd name="T4" fmla="*/ 11 w 8"/>
                <a:gd name="T5" fmla="*/ 95 h 11"/>
                <a:gd name="T6" fmla="*/ 72 w 8"/>
                <a:gd name="T7" fmla="*/ 28 h 11"/>
                <a:gd name="T8" fmla="*/ 0 w 8"/>
                <a:gd name="T9" fmla="*/ 2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7" y="10"/>
                    <a:pt x="8" y="9"/>
                  </a:cubicBezTo>
                  <a:cubicBezTo>
                    <a:pt x="8" y="6"/>
                    <a:pt x="3" y="7"/>
                    <a:pt x="1" y="7"/>
                  </a:cubicBezTo>
                  <a:cubicBezTo>
                    <a:pt x="2" y="6"/>
                    <a:pt x="6" y="4"/>
                    <a:pt x="6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291">
              <a:extLst>
                <a:ext uri="{FF2B5EF4-FFF2-40B4-BE49-F238E27FC236}">
                  <a16:creationId xmlns:a16="http://schemas.microsoft.com/office/drawing/2014/main" id="{09BE7604-0844-4257-90B0-737B2435F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670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292">
              <a:extLst>
                <a:ext uri="{FF2B5EF4-FFF2-40B4-BE49-F238E27FC236}">
                  <a16:creationId xmlns:a16="http://schemas.microsoft.com/office/drawing/2014/main" id="{C4F787F4-8C1B-4343-A2BA-64FACBE2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520"/>
              <a:ext cx="14" cy="12"/>
            </a:xfrm>
            <a:custGeom>
              <a:avLst/>
              <a:gdLst>
                <a:gd name="T0" fmla="*/ 37 w 6"/>
                <a:gd name="T1" fmla="*/ 0 h 5"/>
                <a:gd name="T2" fmla="*/ 49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3"/>
                    <a:pt x="4" y="4"/>
                  </a:cubicBezTo>
                  <a:cubicBezTo>
                    <a:pt x="3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293">
              <a:extLst>
                <a:ext uri="{FF2B5EF4-FFF2-40B4-BE49-F238E27FC236}">
                  <a16:creationId xmlns:a16="http://schemas.microsoft.com/office/drawing/2014/main" id="{57D5A4C6-FFBB-4C27-A5A1-2368C59A8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394" cy="1102"/>
            </a:xfrm>
            <a:custGeom>
              <a:avLst/>
              <a:gdLst>
                <a:gd name="T0" fmla="*/ 2011 w 174"/>
                <a:gd name="T1" fmla="*/ 1805 h 456"/>
                <a:gd name="T2" fmla="*/ 1995 w 174"/>
                <a:gd name="T3" fmla="*/ 1513 h 456"/>
                <a:gd name="T4" fmla="*/ 1963 w 174"/>
                <a:gd name="T5" fmla="*/ 1126 h 456"/>
                <a:gd name="T6" fmla="*/ 1800 w 174"/>
                <a:gd name="T7" fmla="*/ 858 h 456"/>
                <a:gd name="T8" fmla="*/ 1614 w 174"/>
                <a:gd name="T9" fmla="*/ 877 h 456"/>
                <a:gd name="T10" fmla="*/ 1488 w 174"/>
                <a:gd name="T11" fmla="*/ 1075 h 456"/>
                <a:gd name="T12" fmla="*/ 1286 w 174"/>
                <a:gd name="T13" fmla="*/ 986 h 456"/>
                <a:gd name="T14" fmla="*/ 1046 w 174"/>
                <a:gd name="T15" fmla="*/ 619 h 456"/>
                <a:gd name="T16" fmla="*/ 965 w 174"/>
                <a:gd name="T17" fmla="*/ 309 h 456"/>
                <a:gd name="T18" fmla="*/ 303 w 174"/>
                <a:gd name="T19" fmla="*/ 338 h 456"/>
                <a:gd name="T20" fmla="*/ 220 w 174"/>
                <a:gd name="T21" fmla="*/ 1117 h 456"/>
                <a:gd name="T22" fmla="*/ 498 w 174"/>
                <a:gd name="T23" fmla="*/ 1286 h 456"/>
                <a:gd name="T24" fmla="*/ 697 w 174"/>
                <a:gd name="T25" fmla="*/ 1327 h 456"/>
                <a:gd name="T26" fmla="*/ 892 w 174"/>
                <a:gd name="T27" fmla="*/ 1612 h 456"/>
                <a:gd name="T28" fmla="*/ 965 w 174"/>
                <a:gd name="T29" fmla="*/ 1950 h 456"/>
                <a:gd name="T30" fmla="*/ 860 w 174"/>
                <a:gd name="T31" fmla="*/ 2090 h 456"/>
                <a:gd name="T32" fmla="*/ 847 w 174"/>
                <a:gd name="T33" fmla="*/ 2359 h 456"/>
                <a:gd name="T34" fmla="*/ 953 w 174"/>
                <a:gd name="T35" fmla="*/ 2528 h 456"/>
                <a:gd name="T36" fmla="*/ 523 w 174"/>
                <a:gd name="T37" fmla="*/ 5928 h 456"/>
                <a:gd name="T38" fmla="*/ 442 w 174"/>
                <a:gd name="T39" fmla="*/ 6436 h 456"/>
                <a:gd name="T40" fmla="*/ 512 w 174"/>
                <a:gd name="T41" fmla="*/ 6324 h 456"/>
                <a:gd name="T42" fmla="*/ 559 w 174"/>
                <a:gd name="T43" fmla="*/ 6266 h 456"/>
                <a:gd name="T44" fmla="*/ 605 w 174"/>
                <a:gd name="T45" fmla="*/ 6254 h 456"/>
                <a:gd name="T46" fmla="*/ 652 w 174"/>
                <a:gd name="T47" fmla="*/ 6155 h 456"/>
                <a:gd name="T48" fmla="*/ 697 w 174"/>
                <a:gd name="T49" fmla="*/ 6184 h 456"/>
                <a:gd name="T50" fmla="*/ 763 w 174"/>
                <a:gd name="T51" fmla="*/ 6184 h 456"/>
                <a:gd name="T52" fmla="*/ 826 w 174"/>
                <a:gd name="T53" fmla="*/ 6167 h 456"/>
                <a:gd name="T54" fmla="*/ 881 w 174"/>
                <a:gd name="T55" fmla="*/ 6138 h 456"/>
                <a:gd name="T56" fmla="*/ 917 w 174"/>
                <a:gd name="T57" fmla="*/ 6196 h 456"/>
                <a:gd name="T58" fmla="*/ 974 w 174"/>
                <a:gd name="T59" fmla="*/ 6196 h 456"/>
                <a:gd name="T60" fmla="*/ 1021 w 174"/>
                <a:gd name="T61" fmla="*/ 6184 h 456"/>
                <a:gd name="T62" fmla="*/ 1067 w 174"/>
                <a:gd name="T63" fmla="*/ 6167 h 456"/>
                <a:gd name="T64" fmla="*/ 1082 w 174"/>
                <a:gd name="T65" fmla="*/ 6056 h 456"/>
                <a:gd name="T66" fmla="*/ 1764 w 174"/>
                <a:gd name="T67" fmla="*/ 2243 h 456"/>
                <a:gd name="T68" fmla="*/ 2011 w 174"/>
                <a:gd name="T69" fmla="*/ 1805 h 4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4" h="456">
                  <a:moveTo>
                    <a:pt x="173" y="128"/>
                  </a:moveTo>
                  <a:cubicBezTo>
                    <a:pt x="174" y="121"/>
                    <a:pt x="173" y="112"/>
                    <a:pt x="172" y="107"/>
                  </a:cubicBezTo>
                  <a:cubicBezTo>
                    <a:pt x="170" y="102"/>
                    <a:pt x="170" y="89"/>
                    <a:pt x="169" y="80"/>
                  </a:cubicBezTo>
                  <a:cubicBezTo>
                    <a:pt x="168" y="71"/>
                    <a:pt x="159" y="64"/>
                    <a:pt x="155" y="61"/>
                  </a:cubicBezTo>
                  <a:cubicBezTo>
                    <a:pt x="151" y="58"/>
                    <a:pt x="145" y="61"/>
                    <a:pt x="139" y="62"/>
                  </a:cubicBezTo>
                  <a:cubicBezTo>
                    <a:pt x="134" y="63"/>
                    <a:pt x="128" y="72"/>
                    <a:pt x="128" y="76"/>
                  </a:cubicBezTo>
                  <a:cubicBezTo>
                    <a:pt x="119" y="76"/>
                    <a:pt x="115" y="73"/>
                    <a:pt x="111" y="70"/>
                  </a:cubicBezTo>
                  <a:cubicBezTo>
                    <a:pt x="108" y="67"/>
                    <a:pt x="92" y="48"/>
                    <a:pt x="90" y="44"/>
                  </a:cubicBezTo>
                  <a:cubicBezTo>
                    <a:pt x="89" y="35"/>
                    <a:pt x="90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54" y="90"/>
                    <a:pt x="57" y="92"/>
                    <a:pt x="60" y="94"/>
                  </a:cubicBezTo>
                  <a:cubicBezTo>
                    <a:pt x="63" y="96"/>
                    <a:pt x="72" y="104"/>
                    <a:pt x="77" y="114"/>
                  </a:cubicBezTo>
                  <a:cubicBezTo>
                    <a:pt x="84" y="126"/>
                    <a:pt x="84" y="136"/>
                    <a:pt x="83" y="138"/>
                  </a:cubicBezTo>
                  <a:cubicBezTo>
                    <a:pt x="80" y="141"/>
                    <a:pt x="74" y="145"/>
                    <a:pt x="74" y="148"/>
                  </a:cubicBezTo>
                  <a:cubicBezTo>
                    <a:pt x="73" y="151"/>
                    <a:pt x="70" y="161"/>
                    <a:pt x="73" y="167"/>
                  </a:cubicBezTo>
                  <a:cubicBezTo>
                    <a:pt x="76" y="173"/>
                    <a:pt x="81" y="174"/>
                    <a:pt x="82" y="179"/>
                  </a:cubicBezTo>
                  <a:cubicBezTo>
                    <a:pt x="82" y="185"/>
                    <a:pt x="57" y="347"/>
                    <a:pt x="45" y="420"/>
                  </a:cubicBezTo>
                  <a:cubicBezTo>
                    <a:pt x="43" y="430"/>
                    <a:pt x="41" y="443"/>
                    <a:pt x="38" y="456"/>
                  </a:cubicBezTo>
                  <a:cubicBezTo>
                    <a:pt x="44" y="448"/>
                    <a:pt x="44" y="448"/>
                    <a:pt x="44" y="448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8" y="444"/>
                    <a:pt x="51" y="444"/>
                    <a:pt x="52" y="443"/>
                  </a:cubicBezTo>
                  <a:cubicBezTo>
                    <a:pt x="52" y="443"/>
                    <a:pt x="56" y="436"/>
                    <a:pt x="56" y="436"/>
                  </a:cubicBezTo>
                  <a:cubicBezTo>
                    <a:pt x="56" y="436"/>
                    <a:pt x="59" y="438"/>
                    <a:pt x="60" y="438"/>
                  </a:cubicBezTo>
                  <a:cubicBezTo>
                    <a:pt x="61" y="439"/>
                    <a:pt x="66" y="438"/>
                    <a:pt x="66" y="438"/>
                  </a:cubicBezTo>
                  <a:cubicBezTo>
                    <a:pt x="71" y="437"/>
                    <a:pt x="71" y="437"/>
                    <a:pt x="71" y="437"/>
                  </a:cubicBezTo>
                  <a:cubicBezTo>
                    <a:pt x="76" y="435"/>
                    <a:pt x="76" y="435"/>
                    <a:pt x="76" y="435"/>
                  </a:cubicBezTo>
                  <a:cubicBezTo>
                    <a:pt x="79" y="439"/>
                    <a:pt x="79" y="439"/>
                    <a:pt x="79" y="439"/>
                  </a:cubicBezTo>
                  <a:cubicBezTo>
                    <a:pt x="79" y="439"/>
                    <a:pt x="83" y="439"/>
                    <a:pt x="84" y="439"/>
                  </a:cubicBezTo>
                  <a:cubicBezTo>
                    <a:pt x="85" y="439"/>
                    <a:pt x="88" y="438"/>
                    <a:pt x="88" y="438"/>
                  </a:cubicBezTo>
                  <a:cubicBezTo>
                    <a:pt x="88" y="438"/>
                    <a:pt x="90" y="438"/>
                    <a:pt x="92" y="437"/>
                  </a:cubicBezTo>
                  <a:cubicBezTo>
                    <a:pt x="92" y="434"/>
                    <a:pt x="92" y="431"/>
                    <a:pt x="93" y="429"/>
                  </a:cubicBezTo>
                  <a:cubicBezTo>
                    <a:pt x="108" y="329"/>
                    <a:pt x="144" y="176"/>
                    <a:pt x="152" y="159"/>
                  </a:cubicBezTo>
                  <a:cubicBezTo>
                    <a:pt x="158" y="148"/>
                    <a:pt x="171" y="136"/>
                    <a:pt x="173" y="1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294">
              <a:extLst>
                <a:ext uri="{FF2B5EF4-FFF2-40B4-BE49-F238E27FC236}">
                  <a16:creationId xmlns:a16="http://schemas.microsoft.com/office/drawing/2014/main" id="{992434A7-D487-470F-A3CA-E02779C3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05"/>
              <a:ext cx="122" cy="55"/>
            </a:xfrm>
            <a:custGeom>
              <a:avLst/>
              <a:gdLst>
                <a:gd name="T0" fmla="*/ 531 w 54"/>
                <a:gd name="T1" fmla="*/ 57 h 23"/>
                <a:gd name="T2" fmla="*/ 474 w 54"/>
                <a:gd name="T3" fmla="*/ 57 h 23"/>
                <a:gd name="T4" fmla="*/ 438 w 54"/>
                <a:gd name="T5" fmla="*/ 0 h 23"/>
                <a:gd name="T6" fmla="*/ 382 w 54"/>
                <a:gd name="T7" fmla="*/ 29 h 23"/>
                <a:gd name="T8" fmla="*/ 321 w 54"/>
                <a:gd name="T9" fmla="*/ 41 h 23"/>
                <a:gd name="T10" fmla="*/ 255 w 54"/>
                <a:gd name="T11" fmla="*/ 41 h 23"/>
                <a:gd name="T12" fmla="*/ 210 w 54"/>
                <a:gd name="T13" fmla="*/ 12 h 23"/>
                <a:gd name="T14" fmla="*/ 163 w 54"/>
                <a:gd name="T15" fmla="*/ 108 h 23"/>
                <a:gd name="T16" fmla="*/ 117 w 54"/>
                <a:gd name="T17" fmla="*/ 127 h 23"/>
                <a:gd name="T18" fmla="*/ 72 w 54"/>
                <a:gd name="T19" fmla="*/ 177 h 23"/>
                <a:gd name="T20" fmla="*/ 0 w 54"/>
                <a:gd name="T21" fmla="*/ 287 h 23"/>
                <a:gd name="T22" fmla="*/ 11 w 54"/>
                <a:gd name="T23" fmla="*/ 316 h 23"/>
                <a:gd name="T24" fmla="*/ 45 w 54"/>
                <a:gd name="T25" fmla="*/ 304 h 23"/>
                <a:gd name="T26" fmla="*/ 93 w 54"/>
                <a:gd name="T27" fmla="*/ 234 h 23"/>
                <a:gd name="T28" fmla="*/ 127 w 54"/>
                <a:gd name="T29" fmla="*/ 218 h 23"/>
                <a:gd name="T30" fmla="*/ 163 w 54"/>
                <a:gd name="T31" fmla="*/ 206 h 23"/>
                <a:gd name="T32" fmla="*/ 219 w 54"/>
                <a:gd name="T33" fmla="*/ 165 h 23"/>
                <a:gd name="T34" fmla="*/ 264 w 54"/>
                <a:gd name="T35" fmla="*/ 148 h 23"/>
                <a:gd name="T36" fmla="*/ 348 w 54"/>
                <a:gd name="T37" fmla="*/ 127 h 23"/>
                <a:gd name="T38" fmla="*/ 402 w 54"/>
                <a:gd name="T39" fmla="*/ 79 h 23"/>
                <a:gd name="T40" fmla="*/ 450 w 54"/>
                <a:gd name="T41" fmla="*/ 127 h 23"/>
                <a:gd name="T42" fmla="*/ 506 w 54"/>
                <a:gd name="T43" fmla="*/ 98 h 23"/>
                <a:gd name="T44" fmla="*/ 596 w 54"/>
                <a:gd name="T45" fmla="*/ 69 h 23"/>
                <a:gd name="T46" fmla="*/ 624 w 54"/>
                <a:gd name="T47" fmla="*/ 29 h 23"/>
                <a:gd name="T48" fmla="*/ 576 w 54"/>
                <a:gd name="T49" fmla="*/ 41 h 23"/>
                <a:gd name="T50" fmla="*/ 531 w 54"/>
                <a:gd name="T51" fmla="*/ 57 h 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23">
                  <a:moveTo>
                    <a:pt x="46" y="4"/>
                  </a:moveTo>
                  <a:cubicBezTo>
                    <a:pt x="45" y="4"/>
                    <a:pt x="41" y="4"/>
                    <a:pt x="41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3" y="4"/>
                    <a:pt x="22" y="3"/>
                  </a:cubicBezTo>
                  <a:cubicBezTo>
                    <a:pt x="21" y="3"/>
                    <a:pt x="18" y="1"/>
                    <a:pt x="18" y="1"/>
                  </a:cubicBezTo>
                  <a:cubicBezTo>
                    <a:pt x="18" y="1"/>
                    <a:pt x="14" y="8"/>
                    <a:pt x="14" y="8"/>
                  </a:cubicBezTo>
                  <a:cubicBezTo>
                    <a:pt x="13" y="9"/>
                    <a:pt x="10" y="9"/>
                    <a:pt x="10" y="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5" y="15"/>
                    <a:pt x="19" y="12"/>
                    <a:pt x="19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8" y="9"/>
                    <a:pt x="39" y="9"/>
                  </a:cubicBezTo>
                  <a:cubicBezTo>
                    <a:pt x="41" y="9"/>
                    <a:pt x="43" y="7"/>
                    <a:pt x="44" y="7"/>
                  </a:cubicBezTo>
                  <a:cubicBezTo>
                    <a:pt x="45" y="7"/>
                    <a:pt x="52" y="5"/>
                    <a:pt x="52" y="5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2" y="3"/>
                    <a:pt x="50" y="3"/>
                    <a:pt x="50" y="3"/>
                  </a:cubicBezTo>
                  <a:cubicBezTo>
                    <a:pt x="50" y="3"/>
                    <a:pt x="47" y="4"/>
                    <a:pt x="46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5" name="Group 2">
            <a:extLst>
              <a:ext uri="{FF2B5EF4-FFF2-40B4-BE49-F238E27FC236}">
                <a16:creationId xmlns:a16="http://schemas.microsoft.com/office/drawing/2014/main" id="{C9A7E153-D448-43DF-B5A4-85CEFD5B101D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1677988"/>
            <a:ext cx="1287463" cy="3733800"/>
            <a:chOff x="384" y="1056"/>
            <a:chExt cx="811" cy="2352"/>
          </a:xfrm>
        </p:grpSpPr>
        <p:sp>
          <p:nvSpPr>
            <p:cNvPr id="31969" name="Freeform 3">
              <a:extLst>
                <a:ext uri="{FF2B5EF4-FFF2-40B4-BE49-F238E27FC236}">
                  <a16:creationId xmlns:a16="http://schemas.microsoft.com/office/drawing/2014/main" id="{AD860A0D-CF9C-4032-B20B-6A1B9A68B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056"/>
              <a:ext cx="808" cy="2352"/>
            </a:xfrm>
            <a:custGeom>
              <a:avLst/>
              <a:gdLst>
                <a:gd name="T0" fmla="*/ 3037 w 357"/>
                <a:gd name="T1" fmla="*/ 11044 h 973"/>
                <a:gd name="T2" fmla="*/ 3515 w 357"/>
                <a:gd name="T3" fmla="*/ 2840 h 973"/>
                <a:gd name="T4" fmla="*/ 3524 w 357"/>
                <a:gd name="T5" fmla="*/ 2840 h 973"/>
                <a:gd name="T6" fmla="*/ 3549 w 357"/>
                <a:gd name="T7" fmla="*/ 1467 h 973"/>
                <a:gd name="T8" fmla="*/ 3350 w 357"/>
                <a:gd name="T9" fmla="*/ 0 h 973"/>
                <a:gd name="T10" fmla="*/ 998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5 w 357"/>
                <a:gd name="T17" fmla="*/ 8303 h 973"/>
                <a:gd name="T18" fmla="*/ 604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793 w 357"/>
                <a:gd name="T25" fmla="*/ 13742 h 973"/>
                <a:gd name="T26" fmla="*/ 2936 w 357"/>
                <a:gd name="T27" fmla="*/ 12756 h 973"/>
                <a:gd name="T28" fmla="*/ 3037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1" y="154"/>
                    <a:pt x="310" y="125"/>
                    <a:pt x="306" y="104"/>
                  </a:cubicBezTo>
                  <a:cubicBezTo>
                    <a:pt x="305" y="84"/>
                    <a:pt x="298" y="40"/>
                    <a:pt x="289" y="0"/>
                  </a:cubicBezTo>
                  <a:cubicBezTo>
                    <a:pt x="289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0" name="Freeform 4">
              <a:extLst>
                <a:ext uri="{FF2B5EF4-FFF2-40B4-BE49-F238E27FC236}">
                  <a16:creationId xmlns:a16="http://schemas.microsoft.com/office/drawing/2014/main" id="{3EF1301F-96A7-4F86-A5FB-07777E383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646"/>
              <a:ext cx="125" cy="1194"/>
            </a:xfrm>
            <a:custGeom>
              <a:avLst/>
              <a:gdLst>
                <a:gd name="T0" fmla="*/ 386 w 55"/>
                <a:gd name="T1" fmla="*/ 3306 h 494"/>
                <a:gd name="T2" fmla="*/ 0 w 55"/>
                <a:gd name="T3" fmla="*/ 6975 h 494"/>
                <a:gd name="T4" fmla="*/ 507 w 55"/>
                <a:gd name="T5" fmla="*/ 4445 h 494"/>
                <a:gd name="T6" fmla="*/ 459 w 55"/>
                <a:gd name="T7" fmla="*/ 0 h 494"/>
                <a:gd name="T8" fmla="*/ 386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3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3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1" name="Freeform 5">
              <a:extLst>
                <a:ext uri="{FF2B5EF4-FFF2-40B4-BE49-F238E27FC236}">
                  <a16:creationId xmlns:a16="http://schemas.microsoft.com/office/drawing/2014/main" id="{6B9D06E0-2437-4BBE-AF04-6F3EE01C7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2" name="Freeform 6">
              <a:extLst>
                <a:ext uri="{FF2B5EF4-FFF2-40B4-BE49-F238E27FC236}">
                  <a16:creationId xmlns:a16="http://schemas.microsoft.com/office/drawing/2014/main" id="{AF1625A6-9BB8-4FB7-82B4-DDB46E368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8" y="97"/>
                    <a:pt x="79" y="34"/>
                    <a:pt x="84" y="0"/>
                  </a:cubicBezTo>
                  <a:cubicBezTo>
                    <a:pt x="76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3" name="Freeform 7">
              <a:extLst>
                <a:ext uri="{FF2B5EF4-FFF2-40B4-BE49-F238E27FC236}">
                  <a16:creationId xmlns:a16="http://schemas.microsoft.com/office/drawing/2014/main" id="{6D1CE2CC-CFC2-495A-9D71-82020583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4" name="Freeform 8">
              <a:extLst>
                <a:ext uri="{FF2B5EF4-FFF2-40B4-BE49-F238E27FC236}">
                  <a16:creationId xmlns:a16="http://schemas.microsoft.com/office/drawing/2014/main" id="{71DADDFF-0A69-4FD4-BC3A-5EA97A00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5" name="Freeform 9">
              <a:extLst>
                <a:ext uri="{FF2B5EF4-FFF2-40B4-BE49-F238E27FC236}">
                  <a16:creationId xmlns:a16="http://schemas.microsoft.com/office/drawing/2014/main" id="{2A0B4D1D-38AD-4E80-BC67-F21FCF72A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878"/>
              <a:ext cx="127" cy="1530"/>
            </a:xfrm>
            <a:custGeom>
              <a:avLst/>
              <a:gdLst>
                <a:gd name="T0" fmla="*/ 0 w 56"/>
                <a:gd name="T1" fmla="*/ 0 h 633"/>
                <a:gd name="T2" fmla="*/ 200 w 56"/>
                <a:gd name="T3" fmla="*/ 3500 h 633"/>
                <a:gd name="T4" fmla="*/ 608 w 56"/>
                <a:gd name="T5" fmla="*/ 7582 h 633"/>
                <a:gd name="T6" fmla="*/ 617 w 56"/>
                <a:gd name="T7" fmla="*/ 8303 h 633"/>
                <a:gd name="T8" fmla="*/ 628 w 56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5" y="514"/>
                    <a:pt x="52" y="537"/>
                  </a:cubicBezTo>
                  <a:cubicBezTo>
                    <a:pt x="54" y="543"/>
                    <a:pt x="53" y="582"/>
                    <a:pt x="53" y="588"/>
                  </a:cubicBezTo>
                  <a:cubicBezTo>
                    <a:pt x="53" y="596"/>
                    <a:pt x="56" y="617"/>
                    <a:pt x="54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6" name="Freeform 10">
              <a:extLst>
                <a:ext uri="{FF2B5EF4-FFF2-40B4-BE49-F238E27FC236}">
                  <a16:creationId xmlns:a16="http://schemas.microsoft.com/office/drawing/2014/main" id="{C9159F66-0E4D-43C9-92BC-2CFD6081F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60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0" y="911"/>
                    <a:pt x="12" y="903"/>
                  </a:cubicBezTo>
                  <a:cubicBezTo>
                    <a:pt x="18" y="872"/>
                    <a:pt x="15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0" y="154"/>
                    <a:pt x="69" y="125"/>
                    <a:pt x="65" y="104"/>
                  </a:cubicBezTo>
                  <a:cubicBezTo>
                    <a:pt x="64" y="84"/>
                    <a:pt x="57" y="40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7" name="Freeform 11">
              <a:extLst>
                <a:ext uri="{FF2B5EF4-FFF2-40B4-BE49-F238E27FC236}">
                  <a16:creationId xmlns:a16="http://schemas.microsoft.com/office/drawing/2014/main" id="{03CD9D0A-22C4-47F5-BA5C-7BC2E2CFA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8" name="Freeform 12">
              <a:extLst>
                <a:ext uri="{FF2B5EF4-FFF2-40B4-BE49-F238E27FC236}">
                  <a16:creationId xmlns:a16="http://schemas.microsoft.com/office/drawing/2014/main" id="{5D9EE93D-093A-4C96-A888-9F75AEB3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3002"/>
              <a:ext cx="52" cy="367"/>
            </a:xfrm>
            <a:custGeom>
              <a:avLst/>
              <a:gdLst>
                <a:gd name="T0" fmla="*/ 210 w 23"/>
                <a:gd name="T1" fmla="*/ 0 h 152"/>
                <a:gd name="T2" fmla="*/ 210 w 23"/>
                <a:gd name="T3" fmla="*/ 1026 h 152"/>
                <a:gd name="T4" fmla="*/ 174 w 23"/>
                <a:gd name="T5" fmla="*/ 1504 h 152"/>
                <a:gd name="T6" fmla="*/ 93 w 23"/>
                <a:gd name="T7" fmla="*/ 2139 h 152"/>
                <a:gd name="T8" fmla="*/ 45 w 23"/>
                <a:gd name="T9" fmla="*/ 1026 h 152"/>
                <a:gd name="T10" fmla="*/ 25 w 23"/>
                <a:gd name="T11" fmla="*/ 606 h 152"/>
                <a:gd name="T12" fmla="*/ 163 w 23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52">
                  <a:moveTo>
                    <a:pt x="18" y="0"/>
                  </a:moveTo>
                  <a:cubicBezTo>
                    <a:pt x="23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4" y="73"/>
                  </a:cubicBezTo>
                  <a:cubicBezTo>
                    <a:pt x="3" y="62"/>
                    <a:pt x="0" y="52"/>
                    <a:pt x="2" y="43"/>
                  </a:cubicBezTo>
                  <a:cubicBezTo>
                    <a:pt x="5" y="30"/>
                    <a:pt x="13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6" name="Group 13">
            <a:extLst>
              <a:ext uri="{FF2B5EF4-FFF2-40B4-BE49-F238E27FC236}">
                <a16:creationId xmlns:a16="http://schemas.microsoft.com/office/drawing/2014/main" id="{BA88AF2B-4AF1-45DF-9477-B5F3801B2FC5}"/>
              </a:ext>
            </a:extLst>
          </p:cNvPr>
          <p:cNvGrpSpPr>
            <a:grpSpLocks/>
          </p:cNvGrpSpPr>
          <p:nvPr/>
        </p:nvGrpSpPr>
        <p:grpSpPr bwMode="auto">
          <a:xfrm>
            <a:off x="5451475" y="1677988"/>
            <a:ext cx="1287463" cy="3733800"/>
            <a:chOff x="384" y="1056"/>
            <a:chExt cx="811" cy="2352"/>
          </a:xfrm>
        </p:grpSpPr>
        <p:sp>
          <p:nvSpPr>
            <p:cNvPr id="31959" name="Freeform 14">
              <a:extLst>
                <a:ext uri="{FF2B5EF4-FFF2-40B4-BE49-F238E27FC236}">
                  <a16:creationId xmlns:a16="http://schemas.microsoft.com/office/drawing/2014/main" id="{14808698-8F66-47B8-A311-62698E41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056"/>
              <a:ext cx="808" cy="2352"/>
            </a:xfrm>
            <a:custGeom>
              <a:avLst/>
              <a:gdLst>
                <a:gd name="T0" fmla="*/ 3037 w 357"/>
                <a:gd name="T1" fmla="*/ 11044 h 973"/>
                <a:gd name="T2" fmla="*/ 3515 w 357"/>
                <a:gd name="T3" fmla="*/ 2840 h 973"/>
                <a:gd name="T4" fmla="*/ 3524 w 357"/>
                <a:gd name="T5" fmla="*/ 2840 h 973"/>
                <a:gd name="T6" fmla="*/ 3549 w 357"/>
                <a:gd name="T7" fmla="*/ 1467 h 973"/>
                <a:gd name="T8" fmla="*/ 3350 w 357"/>
                <a:gd name="T9" fmla="*/ 0 h 973"/>
                <a:gd name="T10" fmla="*/ 998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5 w 357"/>
                <a:gd name="T17" fmla="*/ 8303 h 973"/>
                <a:gd name="T18" fmla="*/ 604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793 w 357"/>
                <a:gd name="T25" fmla="*/ 13742 h 973"/>
                <a:gd name="T26" fmla="*/ 2936 w 357"/>
                <a:gd name="T27" fmla="*/ 12756 h 973"/>
                <a:gd name="T28" fmla="*/ 3037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1" y="154"/>
                    <a:pt x="310" y="125"/>
                    <a:pt x="306" y="104"/>
                  </a:cubicBezTo>
                  <a:cubicBezTo>
                    <a:pt x="305" y="84"/>
                    <a:pt x="298" y="40"/>
                    <a:pt x="289" y="0"/>
                  </a:cubicBezTo>
                  <a:cubicBezTo>
                    <a:pt x="289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0" name="Freeform 15">
              <a:extLst>
                <a:ext uri="{FF2B5EF4-FFF2-40B4-BE49-F238E27FC236}">
                  <a16:creationId xmlns:a16="http://schemas.microsoft.com/office/drawing/2014/main" id="{7DB2A09E-39B5-4D32-8307-2AB3703C1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646"/>
              <a:ext cx="125" cy="1194"/>
            </a:xfrm>
            <a:custGeom>
              <a:avLst/>
              <a:gdLst>
                <a:gd name="T0" fmla="*/ 386 w 55"/>
                <a:gd name="T1" fmla="*/ 3306 h 494"/>
                <a:gd name="T2" fmla="*/ 0 w 55"/>
                <a:gd name="T3" fmla="*/ 6975 h 494"/>
                <a:gd name="T4" fmla="*/ 507 w 55"/>
                <a:gd name="T5" fmla="*/ 4445 h 494"/>
                <a:gd name="T6" fmla="*/ 459 w 55"/>
                <a:gd name="T7" fmla="*/ 0 h 494"/>
                <a:gd name="T8" fmla="*/ 386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3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3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1" name="Freeform 16">
              <a:extLst>
                <a:ext uri="{FF2B5EF4-FFF2-40B4-BE49-F238E27FC236}">
                  <a16:creationId xmlns:a16="http://schemas.microsoft.com/office/drawing/2014/main" id="{249110DD-5C4E-47F4-8E5A-5AEBB9E1C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2" name="Freeform 17">
              <a:extLst>
                <a:ext uri="{FF2B5EF4-FFF2-40B4-BE49-F238E27FC236}">
                  <a16:creationId xmlns:a16="http://schemas.microsoft.com/office/drawing/2014/main" id="{4A017A5E-ADC0-4238-93A1-49FE51D6D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8" y="97"/>
                    <a:pt x="79" y="34"/>
                    <a:pt x="84" y="0"/>
                  </a:cubicBezTo>
                  <a:cubicBezTo>
                    <a:pt x="76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3" name="Freeform 18">
              <a:extLst>
                <a:ext uri="{FF2B5EF4-FFF2-40B4-BE49-F238E27FC236}">
                  <a16:creationId xmlns:a16="http://schemas.microsoft.com/office/drawing/2014/main" id="{24F8BF5C-DDBA-470E-AD48-80FEC7C0F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4" name="Freeform 19">
              <a:extLst>
                <a:ext uri="{FF2B5EF4-FFF2-40B4-BE49-F238E27FC236}">
                  <a16:creationId xmlns:a16="http://schemas.microsoft.com/office/drawing/2014/main" id="{E5A1ACAB-8A3A-4129-9671-218E4F6F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5" name="Freeform 20">
              <a:extLst>
                <a:ext uri="{FF2B5EF4-FFF2-40B4-BE49-F238E27FC236}">
                  <a16:creationId xmlns:a16="http://schemas.microsoft.com/office/drawing/2014/main" id="{1C6CC87B-97BB-4106-BB24-6A83D350B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878"/>
              <a:ext cx="127" cy="1530"/>
            </a:xfrm>
            <a:custGeom>
              <a:avLst/>
              <a:gdLst>
                <a:gd name="T0" fmla="*/ 0 w 56"/>
                <a:gd name="T1" fmla="*/ 0 h 633"/>
                <a:gd name="T2" fmla="*/ 200 w 56"/>
                <a:gd name="T3" fmla="*/ 3500 h 633"/>
                <a:gd name="T4" fmla="*/ 608 w 56"/>
                <a:gd name="T5" fmla="*/ 7582 h 633"/>
                <a:gd name="T6" fmla="*/ 617 w 56"/>
                <a:gd name="T7" fmla="*/ 8303 h 633"/>
                <a:gd name="T8" fmla="*/ 628 w 56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5" y="514"/>
                    <a:pt x="52" y="537"/>
                  </a:cubicBezTo>
                  <a:cubicBezTo>
                    <a:pt x="54" y="543"/>
                    <a:pt x="53" y="582"/>
                    <a:pt x="53" y="588"/>
                  </a:cubicBezTo>
                  <a:cubicBezTo>
                    <a:pt x="53" y="596"/>
                    <a:pt x="56" y="617"/>
                    <a:pt x="54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6" name="Freeform 21">
              <a:extLst>
                <a:ext uri="{FF2B5EF4-FFF2-40B4-BE49-F238E27FC236}">
                  <a16:creationId xmlns:a16="http://schemas.microsoft.com/office/drawing/2014/main" id="{DE08B9E1-A1AD-48B1-B46E-460D7ED53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60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0" y="911"/>
                    <a:pt x="12" y="903"/>
                  </a:cubicBezTo>
                  <a:cubicBezTo>
                    <a:pt x="18" y="872"/>
                    <a:pt x="15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0" y="154"/>
                    <a:pt x="69" y="125"/>
                    <a:pt x="65" y="104"/>
                  </a:cubicBezTo>
                  <a:cubicBezTo>
                    <a:pt x="64" y="84"/>
                    <a:pt x="57" y="40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7" name="Freeform 22">
              <a:extLst>
                <a:ext uri="{FF2B5EF4-FFF2-40B4-BE49-F238E27FC236}">
                  <a16:creationId xmlns:a16="http://schemas.microsoft.com/office/drawing/2014/main" id="{2746AE83-B4B3-4D32-8D91-6910CB846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8" name="Freeform 23">
              <a:extLst>
                <a:ext uri="{FF2B5EF4-FFF2-40B4-BE49-F238E27FC236}">
                  <a16:creationId xmlns:a16="http://schemas.microsoft.com/office/drawing/2014/main" id="{12CEE8E0-DA8C-4206-AE96-03647596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3002"/>
              <a:ext cx="52" cy="367"/>
            </a:xfrm>
            <a:custGeom>
              <a:avLst/>
              <a:gdLst>
                <a:gd name="T0" fmla="*/ 210 w 23"/>
                <a:gd name="T1" fmla="*/ 0 h 152"/>
                <a:gd name="T2" fmla="*/ 210 w 23"/>
                <a:gd name="T3" fmla="*/ 1026 h 152"/>
                <a:gd name="T4" fmla="*/ 174 w 23"/>
                <a:gd name="T5" fmla="*/ 1504 h 152"/>
                <a:gd name="T6" fmla="*/ 93 w 23"/>
                <a:gd name="T7" fmla="*/ 2139 h 152"/>
                <a:gd name="T8" fmla="*/ 45 w 23"/>
                <a:gd name="T9" fmla="*/ 1026 h 152"/>
                <a:gd name="T10" fmla="*/ 25 w 23"/>
                <a:gd name="T11" fmla="*/ 606 h 152"/>
                <a:gd name="T12" fmla="*/ 163 w 23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52">
                  <a:moveTo>
                    <a:pt x="18" y="0"/>
                  </a:moveTo>
                  <a:cubicBezTo>
                    <a:pt x="23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4" y="73"/>
                  </a:cubicBezTo>
                  <a:cubicBezTo>
                    <a:pt x="3" y="62"/>
                    <a:pt x="0" y="52"/>
                    <a:pt x="2" y="43"/>
                  </a:cubicBezTo>
                  <a:cubicBezTo>
                    <a:pt x="5" y="30"/>
                    <a:pt x="13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7" name="Group 24">
            <a:extLst>
              <a:ext uri="{FF2B5EF4-FFF2-40B4-BE49-F238E27FC236}">
                <a16:creationId xmlns:a16="http://schemas.microsoft.com/office/drawing/2014/main" id="{08631116-BFF7-4AAD-9D85-5155F3E2D448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1677988"/>
            <a:ext cx="1287463" cy="3733800"/>
            <a:chOff x="384" y="1056"/>
            <a:chExt cx="811" cy="2352"/>
          </a:xfrm>
        </p:grpSpPr>
        <p:sp>
          <p:nvSpPr>
            <p:cNvPr id="31949" name="Freeform 25">
              <a:extLst>
                <a:ext uri="{FF2B5EF4-FFF2-40B4-BE49-F238E27FC236}">
                  <a16:creationId xmlns:a16="http://schemas.microsoft.com/office/drawing/2014/main" id="{63421216-99CB-425B-96AF-8B5B3F5C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056"/>
              <a:ext cx="808" cy="2352"/>
            </a:xfrm>
            <a:custGeom>
              <a:avLst/>
              <a:gdLst>
                <a:gd name="T0" fmla="*/ 3037 w 357"/>
                <a:gd name="T1" fmla="*/ 11044 h 973"/>
                <a:gd name="T2" fmla="*/ 3515 w 357"/>
                <a:gd name="T3" fmla="*/ 2840 h 973"/>
                <a:gd name="T4" fmla="*/ 3524 w 357"/>
                <a:gd name="T5" fmla="*/ 2840 h 973"/>
                <a:gd name="T6" fmla="*/ 3549 w 357"/>
                <a:gd name="T7" fmla="*/ 1467 h 973"/>
                <a:gd name="T8" fmla="*/ 3350 w 357"/>
                <a:gd name="T9" fmla="*/ 0 h 973"/>
                <a:gd name="T10" fmla="*/ 998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5 w 357"/>
                <a:gd name="T17" fmla="*/ 8303 h 973"/>
                <a:gd name="T18" fmla="*/ 604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793 w 357"/>
                <a:gd name="T25" fmla="*/ 13742 h 973"/>
                <a:gd name="T26" fmla="*/ 2936 w 357"/>
                <a:gd name="T27" fmla="*/ 12756 h 973"/>
                <a:gd name="T28" fmla="*/ 3037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1" y="154"/>
                    <a:pt x="310" y="125"/>
                    <a:pt x="306" y="104"/>
                  </a:cubicBezTo>
                  <a:cubicBezTo>
                    <a:pt x="305" y="84"/>
                    <a:pt x="298" y="40"/>
                    <a:pt x="289" y="0"/>
                  </a:cubicBezTo>
                  <a:cubicBezTo>
                    <a:pt x="289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0" name="Freeform 26">
              <a:extLst>
                <a:ext uri="{FF2B5EF4-FFF2-40B4-BE49-F238E27FC236}">
                  <a16:creationId xmlns:a16="http://schemas.microsoft.com/office/drawing/2014/main" id="{C2D533C9-3090-4692-BB29-A2941DA3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646"/>
              <a:ext cx="125" cy="1194"/>
            </a:xfrm>
            <a:custGeom>
              <a:avLst/>
              <a:gdLst>
                <a:gd name="T0" fmla="*/ 386 w 55"/>
                <a:gd name="T1" fmla="*/ 3306 h 494"/>
                <a:gd name="T2" fmla="*/ 0 w 55"/>
                <a:gd name="T3" fmla="*/ 6975 h 494"/>
                <a:gd name="T4" fmla="*/ 507 w 55"/>
                <a:gd name="T5" fmla="*/ 4445 h 494"/>
                <a:gd name="T6" fmla="*/ 459 w 55"/>
                <a:gd name="T7" fmla="*/ 0 h 494"/>
                <a:gd name="T8" fmla="*/ 386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3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3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1" name="Freeform 27">
              <a:extLst>
                <a:ext uri="{FF2B5EF4-FFF2-40B4-BE49-F238E27FC236}">
                  <a16:creationId xmlns:a16="http://schemas.microsoft.com/office/drawing/2014/main" id="{DCCD4F20-2CDB-48AF-8F18-86B32C176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2" name="Freeform 28">
              <a:extLst>
                <a:ext uri="{FF2B5EF4-FFF2-40B4-BE49-F238E27FC236}">
                  <a16:creationId xmlns:a16="http://schemas.microsoft.com/office/drawing/2014/main" id="{5C5C3B55-7A2E-488D-8071-BB61AC62A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8" y="97"/>
                    <a:pt x="79" y="34"/>
                    <a:pt x="84" y="0"/>
                  </a:cubicBezTo>
                  <a:cubicBezTo>
                    <a:pt x="76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3" name="Freeform 29">
              <a:extLst>
                <a:ext uri="{FF2B5EF4-FFF2-40B4-BE49-F238E27FC236}">
                  <a16:creationId xmlns:a16="http://schemas.microsoft.com/office/drawing/2014/main" id="{7B01914E-FF0F-470C-B1A4-CDEAF7F6D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4" name="Freeform 30">
              <a:extLst>
                <a:ext uri="{FF2B5EF4-FFF2-40B4-BE49-F238E27FC236}">
                  <a16:creationId xmlns:a16="http://schemas.microsoft.com/office/drawing/2014/main" id="{CE6A7C76-EC4F-46E6-BA8C-B8415D3B4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5" name="Freeform 31">
              <a:extLst>
                <a:ext uri="{FF2B5EF4-FFF2-40B4-BE49-F238E27FC236}">
                  <a16:creationId xmlns:a16="http://schemas.microsoft.com/office/drawing/2014/main" id="{1210103E-65AB-4DB5-A055-AB32B15D0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878"/>
              <a:ext cx="127" cy="1530"/>
            </a:xfrm>
            <a:custGeom>
              <a:avLst/>
              <a:gdLst>
                <a:gd name="T0" fmla="*/ 0 w 56"/>
                <a:gd name="T1" fmla="*/ 0 h 633"/>
                <a:gd name="T2" fmla="*/ 200 w 56"/>
                <a:gd name="T3" fmla="*/ 3500 h 633"/>
                <a:gd name="T4" fmla="*/ 608 w 56"/>
                <a:gd name="T5" fmla="*/ 7582 h 633"/>
                <a:gd name="T6" fmla="*/ 617 w 56"/>
                <a:gd name="T7" fmla="*/ 8303 h 633"/>
                <a:gd name="T8" fmla="*/ 628 w 56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5" y="514"/>
                    <a:pt x="52" y="537"/>
                  </a:cubicBezTo>
                  <a:cubicBezTo>
                    <a:pt x="54" y="543"/>
                    <a:pt x="53" y="582"/>
                    <a:pt x="53" y="588"/>
                  </a:cubicBezTo>
                  <a:cubicBezTo>
                    <a:pt x="53" y="596"/>
                    <a:pt x="56" y="617"/>
                    <a:pt x="54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6" name="Freeform 32">
              <a:extLst>
                <a:ext uri="{FF2B5EF4-FFF2-40B4-BE49-F238E27FC236}">
                  <a16:creationId xmlns:a16="http://schemas.microsoft.com/office/drawing/2014/main" id="{9D3C7A6F-47C8-4C6D-A3AE-704DDE02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60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0" y="911"/>
                    <a:pt x="12" y="903"/>
                  </a:cubicBezTo>
                  <a:cubicBezTo>
                    <a:pt x="18" y="872"/>
                    <a:pt x="15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0" y="154"/>
                    <a:pt x="69" y="125"/>
                    <a:pt x="65" y="104"/>
                  </a:cubicBezTo>
                  <a:cubicBezTo>
                    <a:pt x="64" y="84"/>
                    <a:pt x="57" y="40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7" name="Freeform 33">
              <a:extLst>
                <a:ext uri="{FF2B5EF4-FFF2-40B4-BE49-F238E27FC236}">
                  <a16:creationId xmlns:a16="http://schemas.microsoft.com/office/drawing/2014/main" id="{E5C27947-6D99-487A-878D-C3516887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8" name="Freeform 34">
              <a:extLst>
                <a:ext uri="{FF2B5EF4-FFF2-40B4-BE49-F238E27FC236}">
                  <a16:creationId xmlns:a16="http://schemas.microsoft.com/office/drawing/2014/main" id="{209FF7C3-D638-427C-A0DB-9090EF13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3002"/>
              <a:ext cx="52" cy="367"/>
            </a:xfrm>
            <a:custGeom>
              <a:avLst/>
              <a:gdLst>
                <a:gd name="T0" fmla="*/ 210 w 23"/>
                <a:gd name="T1" fmla="*/ 0 h 152"/>
                <a:gd name="T2" fmla="*/ 210 w 23"/>
                <a:gd name="T3" fmla="*/ 1026 h 152"/>
                <a:gd name="T4" fmla="*/ 174 w 23"/>
                <a:gd name="T5" fmla="*/ 1504 h 152"/>
                <a:gd name="T6" fmla="*/ 93 w 23"/>
                <a:gd name="T7" fmla="*/ 2139 h 152"/>
                <a:gd name="T8" fmla="*/ 45 w 23"/>
                <a:gd name="T9" fmla="*/ 1026 h 152"/>
                <a:gd name="T10" fmla="*/ 25 w 23"/>
                <a:gd name="T11" fmla="*/ 606 h 152"/>
                <a:gd name="T12" fmla="*/ 163 w 23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52">
                  <a:moveTo>
                    <a:pt x="18" y="0"/>
                  </a:moveTo>
                  <a:cubicBezTo>
                    <a:pt x="23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4" y="73"/>
                  </a:cubicBezTo>
                  <a:cubicBezTo>
                    <a:pt x="3" y="62"/>
                    <a:pt x="0" y="52"/>
                    <a:pt x="2" y="43"/>
                  </a:cubicBezTo>
                  <a:cubicBezTo>
                    <a:pt x="5" y="30"/>
                    <a:pt x="13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9" name="Rectangle 35">
            <a:extLst>
              <a:ext uri="{FF2B5EF4-FFF2-40B4-BE49-F238E27FC236}">
                <a16:creationId xmlns:a16="http://schemas.microsoft.com/office/drawing/2014/main" id="{5DD5B08B-EF85-4902-AFC3-3C33E3EEBC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Kind of fractures (2)</a:t>
            </a:r>
          </a:p>
        </p:txBody>
      </p:sp>
      <p:sp>
        <p:nvSpPr>
          <p:cNvPr id="6150" name="Rectangle 36">
            <a:extLst>
              <a:ext uri="{FF2B5EF4-FFF2-40B4-BE49-F238E27FC236}">
                <a16:creationId xmlns:a16="http://schemas.microsoft.com/office/drawing/2014/main" id="{10F163DB-9056-48D8-8795-C2C12799B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5640388"/>
            <a:ext cx="14478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Greenstick</a:t>
            </a:r>
          </a:p>
        </p:txBody>
      </p:sp>
      <p:sp>
        <p:nvSpPr>
          <p:cNvPr id="6151" name="Rectangle 37">
            <a:extLst>
              <a:ext uri="{FF2B5EF4-FFF2-40B4-BE49-F238E27FC236}">
                <a16:creationId xmlns:a16="http://schemas.microsoft.com/office/drawing/2014/main" id="{0A2176BD-28F2-4741-9AC7-9118EE3AE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5640388"/>
            <a:ext cx="10668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Segmental</a:t>
            </a:r>
          </a:p>
        </p:txBody>
      </p:sp>
      <p:sp>
        <p:nvSpPr>
          <p:cNvPr id="6152" name="Rectangle 38">
            <a:extLst>
              <a:ext uri="{FF2B5EF4-FFF2-40B4-BE49-F238E27FC236}">
                <a16:creationId xmlns:a16="http://schemas.microsoft.com/office/drawing/2014/main" id="{969BF9AC-31D1-4F9D-8FD7-05936548F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6200" y="5640388"/>
            <a:ext cx="15240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Transverse</a:t>
            </a:r>
          </a:p>
        </p:txBody>
      </p:sp>
      <p:grpSp>
        <p:nvGrpSpPr>
          <p:cNvPr id="31752" name="Group 39">
            <a:extLst>
              <a:ext uri="{FF2B5EF4-FFF2-40B4-BE49-F238E27FC236}">
                <a16:creationId xmlns:a16="http://schemas.microsoft.com/office/drawing/2014/main" id="{F17052A5-CA63-4F56-9E1C-1F3CF37E0240}"/>
              </a:ext>
            </a:extLst>
          </p:cNvPr>
          <p:cNvGrpSpPr>
            <a:grpSpLocks/>
          </p:cNvGrpSpPr>
          <p:nvPr/>
        </p:nvGrpSpPr>
        <p:grpSpPr bwMode="auto">
          <a:xfrm>
            <a:off x="3260725" y="2151063"/>
            <a:ext cx="706438" cy="3208337"/>
            <a:chOff x="1094" y="1162"/>
            <a:chExt cx="445" cy="2021"/>
          </a:xfrm>
        </p:grpSpPr>
        <p:sp>
          <p:nvSpPr>
            <p:cNvPr id="31897" name="Freeform 40">
              <a:extLst>
                <a:ext uri="{FF2B5EF4-FFF2-40B4-BE49-F238E27FC236}">
                  <a16:creationId xmlns:a16="http://schemas.microsoft.com/office/drawing/2014/main" id="{54510D7B-B86F-496B-A83B-AE6B5AB6C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2"/>
              <a:ext cx="445" cy="2021"/>
            </a:xfrm>
            <a:custGeom>
              <a:avLst/>
              <a:gdLst>
                <a:gd name="T0" fmla="*/ 1696 w 196"/>
                <a:gd name="T1" fmla="*/ 10872 h 835"/>
                <a:gd name="T2" fmla="*/ 1685 w 196"/>
                <a:gd name="T3" fmla="*/ 11313 h 835"/>
                <a:gd name="T4" fmla="*/ 1582 w 196"/>
                <a:gd name="T5" fmla="*/ 11751 h 835"/>
                <a:gd name="T6" fmla="*/ 949 w 196"/>
                <a:gd name="T7" fmla="*/ 11610 h 835"/>
                <a:gd name="T8" fmla="*/ 293 w 196"/>
                <a:gd name="T9" fmla="*/ 11840 h 835"/>
                <a:gd name="T10" fmla="*/ 36 w 196"/>
                <a:gd name="T11" fmla="*/ 11540 h 835"/>
                <a:gd name="T12" fmla="*/ 36 w 196"/>
                <a:gd name="T13" fmla="*/ 11243 h 835"/>
                <a:gd name="T14" fmla="*/ 11 w 196"/>
                <a:gd name="T15" fmla="*/ 11042 h 835"/>
                <a:gd name="T16" fmla="*/ 247 w 196"/>
                <a:gd name="T17" fmla="*/ 10562 h 835"/>
                <a:gd name="T18" fmla="*/ 572 w 196"/>
                <a:gd name="T19" fmla="*/ 9643 h 835"/>
                <a:gd name="T20" fmla="*/ 969 w 196"/>
                <a:gd name="T21" fmla="*/ 5959 h 835"/>
                <a:gd name="T22" fmla="*/ 1253 w 196"/>
                <a:gd name="T23" fmla="*/ 2507 h 835"/>
                <a:gd name="T24" fmla="*/ 1144 w 196"/>
                <a:gd name="T25" fmla="*/ 2355 h 835"/>
                <a:gd name="T26" fmla="*/ 1133 w 196"/>
                <a:gd name="T27" fmla="*/ 2086 h 835"/>
                <a:gd name="T28" fmla="*/ 1226 w 196"/>
                <a:gd name="T29" fmla="*/ 1946 h 835"/>
                <a:gd name="T30" fmla="*/ 1160 w 196"/>
                <a:gd name="T31" fmla="*/ 1588 h 835"/>
                <a:gd name="T32" fmla="*/ 938 w 196"/>
                <a:gd name="T33" fmla="*/ 1336 h 835"/>
                <a:gd name="T34" fmla="*/ 738 w 196"/>
                <a:gd name="T35" fmla="*/ 1307 h 835"/>
                <a:gd name="T36" fmla="*/ 459 w 196"/>
                <a:gd name="T37" fmla="*/ 1138 h 835"/>
                <a:gd name="T38" fmla="*/ 504 w 196"/>
                <a:gd name="T39" fmla="*/ 358 h 835"/>
                <a:gd name="T40" fmla="*/ 1160 w 196"/>
                <a:gd name="T41" fmla="*/ 298 h 835"/>
                <a:gd name="T42" fmla="*/ 1262 w 196"/>
                <a:gd name="T43" fmla="*/ 598 h 835"/>
                <a:gd name="T44" fmla="*/ 1521 w 196"/>
                <a:gd name="T45" fmla="*/ 937 h 835"/>
                <a:gd name="T46" fmla="*/ 1721 w 196"/>
                <a:gd name="T47" fmla="*/ 1019 h 835"/>
                <a:gd name="T48" fmla="*/ 1850 w 196"/>
                <a:gd name="T49" fmla="*/ 808 h 835"/>
                <a:gd name="T50" fmla="*/ 2037 w 196"/>
                <a:gd name="T51" fmla="*/ 779 h 835"/>
                <a:gd name="T52" fmla="*/ 2200 w 196"/>
                <a:gd name="T53" fmla="*/ 1036 h 835"/>
                <a:gd name="T54" fmla="*/ 2257 w 196"/>
                <a:gd name="T55" fmla="*/ 1418 h 835"/>
                <a:gd name="T56" fmla="*/ 2284 w 196"/>
                <a:gd name="T57" fmla="*/ 1716 h 835"/>
                <a:gd name="T58" fmla="*/ 2062 w 196"/>
                <a:gd name="T59" fmla="*/ 2169 h 835"/>
                <a:gd name="T60" fmla="*/ 1546 w 196"/>
                <a:gd name="T61" fmla="*/ 6039 h 835"/>
                <a:gd name="T62" fmla="*/ 1274 w 196"/>
                <a:gd name="T63" fmla="*/ 9343 h 835"/>
                <a:gd name="T64" fmla="*/ 1355 w 196"/>
                <a:gd name="T65" fmla="*/ 10282 h 835"/>
                <a:gd name="T66" fmla="*/ 1530 w 196"/>
                <a:gd name="T67" fmla="*/ 10621 h 835"/>
                <a:gd name="T68" fmla="*/ 1696 w 196"/>
                <a:gd name="T69" fmla="*/ 10872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51" y="784"/>
                    <a:pt x="146" y="787"/>
                    <a:pt x="144" y="798"/>
                  </a:cubicBezTo>
                  <a:cubicBezTo>
                    <a:pt x="143" y="809"/>
                    <a:pt x="149" y="823"/>
                    <a:pt x="135" y="829"/>
                  </a:cubicBezTo>
                  <a:cubicBezTo>
                    <a:pt x="121" y="835"/>
                    <a:pt x="104" y="824"/>
                    <a:pt x="81" y="819"/>
                  </a:cubicBezTo>
                  <a:cubicBezTo>
                    <a:pt x="57" y="814"/>
                    <a:pt x="52" y="835"/>
                    <a:pt x="25" y="835"/>
                  </a:cubicBezTo>
                  <a:cubicBezTo>
                    <a:pt x="11" y="835"/>
                    <a:pt x="0" y="830"/>
                    <a:pt x="3" y="814"/>
                  </a:cubicBezTo>
                  <a:cubicBezTo>
                    <a:pt x="4" y="804"/>
                    <a:pt x="5" y="801"/>
                    <a:pt x="3" y="793"/>
                  </a:cubicBezTo>
                  <a:cubicBezTo>
                    <a:pt x="2" y="789"/>
                    <a:pt x="0" y="788"/>
                    <a:pt x="1" y="779"/>
                  </a:cubicBezTo>
                  <a:cubicBezTo>
                    <a:pt x="2" y="757"/>
                    <a:pt x="19" y="747"/>
                    <a:pt x="21" y="745"/>
                  </a:cubicBezTo>
                  <a:cubicBezTo>
                    <a:pt x="35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8" y="183"/>
                    <a:pt x="107" y="177"/>
                  </a:cubicBezTo>
                  <a:cubicBezTo>
                    <a:pt x="105" y="172"/>
                    <a:pt x="101" y="171"/>
                    <a:pt x="98" y="166"/>
                  </a:cubicBezTo>
                  <a:cubicBezTo>
                    <a:pt x="95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7"/>
                  </a:cubicBezTo>
                  <a:cubicBezTo>
                    <a:pt x="107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4"/>
                  </a:cubicBezTo>
                  <a:cubicBezTo>
                    <a:pt x="77" y="92"/>
                    <a:pt x="75" y="90"/>
                    <a:pt x="63" y="92"/>
                  </a:cubicBezTo>
                  <a:cubicBezTo>
                    <a:pt x="51" y="94"/>
                    <a:pt x="44" y="86"/>
                    <a:pt x="39" y="80"/>
                  </a:cubicBezTo>
                  <a:cubicBezTo>
                    <a:pt x="34" y="75"/>
                    <a:pt x="18" y="50"/>
                    <a:pt x="43" y="25"/>
                  </a:cubicBezTo>
                  <a:cubicBezTo>
                    <a:pt x="67" y="0"/>
                    <a:pt x="94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9" y="72"/>
                    <a:pt x="147" y="72"/>
                  </a:cubicBezTo>
                  <a:cubicBezTo>
                    <a:pt x="147" y="67"/>
                    <a:pt x="152" y="58"/>
                    <a:pt x="158" y="57"/>
                  </a:cubicBezTo>
                  <a:cubicBezTo>
                    <a:pt x="163" y="56"/>
                    <a:pt x="170" y="52"/>
                    <a:pt x="174" y="55"/>
                  </a:cubicBezTo>
                  <a:cubicBezTo>
                    <a:pt x="178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3" y="100"/>
                  </a:cubicBezTo>
                  <a:cubicBezTo>
                    <a:pt x="194" y="105"/>
                    <a:pt x="196" y="114"/>
                    <a:pt x="195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5" y="498"/>
                    <a:pt x="109" y="602"/>
                    <a:pt x="109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2" y="738"/>
                    <a:pt x="124" y="741"/>
                    <a:pt x="131" y="749"/>
                  </a:cubicBezTo>
                  <a:cubicBezTo>
                    <a:pt x="138" y="757"/>
                    <a:pt x="141" y="759"/>
                    <a:pt x="145" y="76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8" name="Freeform 41">
              <a:extLst>
                <a:ext uri="{FF2B5EF4-FFF2-40B4-BE49-F238E27FC236}">
                  <a16:creationId xmlns:a16="http://schemas.microsoft.com/office/drawing/2014/main" id="{35C90B66-81E9-4B52-B56F-84C246242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162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89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9" name="Freeform 42">
              <a:extLst>
                <a:ext uri="{FF2B5EF4-FFF2-40B4-BE49-F238E27FC236}">
                  <a16:creationId xmlns:a16="http://schemas.microsoft.com/office/drawing/2014/main" id="{9E656548-DE89-42C8-BE5F-E5958DBDB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23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900 w 135"/>
                <a:gd name="T9" fmla="*/ 158 h 66"/>
                <a:gd name="T10" fmla="*/ 535 w 135"/>
                <a:gd name="T11" fmla="*/ 230 h 66"/>
                <a:gd name="T12" fmla="*/ 231 w 135"/>
                <a:gd name="T13" fmla="*/ 681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0" name="Freeform 43">
              <a:extLst>
                <a:ext uri="{FF2B5EF4-FFF2-40B4-BE49-F238E27FC236}">
                  <a16:creationId xmlns:a16="http://schemas.microsoft.com/office/drawing/2014/main" id="{F4357712-F174-4C9C-835E-08736F9D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285"/>
              <a:ext cx="134" cy="162"/>
            </a:xfrm>
            <a:custGeom>
              <a:avLst/>
              <a:gdLst>
                <a:gd name="T0" fmla="*/ 0 w 59"/>
                <a:gd name="T1" fmla="*/ 339 h 67"/>
                <a:gd name="T2" fmla="*/ 329 w 59"/>
                <a:gd name="T3" fmla="*/ 479 h 67"/>
                <a:gd name="T4" fmla="*/ 386 w 59"/>
                <a:gd name="T5" fmla="*/ 737 h 67"/>
                <a:gd name="T6" fmla="*/ 341 w 59"/>
                <a:gd name="T7" fmla="*/ 948 h 67"/>
                <a:gd name="T8" fmla="*/ 506 w 59"/>
                <a:gd name="T9" fmla="*/ 619 h 67"/>
                <a:gd name="T10" fmla="*/ 690 w 59"/>
                <a:gd name="T11" fmla="*/ 351 h 67"/>
                <a:gd name="T12" fmla="*/ 259 w 59"/>
                <a:gd name="T13" fmla="*/ 0 h 67"/>
                <a:gd name="T14" fmla="*/ 175 w 59"/>
                <a:gd name="T15" fmla="*/ 227 h 67"/>
                <a:gd name="T16" fmla="*/ 36 w 59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0" y="39"/>
                    <a:pt x="33" y="46"/>
                    <a:pt x="33" y="52"/>
                  </a:cubicBezTo>
                  <a:cubicBezTo>
                    <a:pt x="33" y="58"/>
                    <a:pt x="32" y="62"/>
                    <a:pt x="29" y="67"/>
                  </a:cubicBezTo>
                  <a:cubicBezTo>
                    <a:pt x="36" y="62"/>
                    <a:pt x="37" y="51"/>
                    <a:pt x="43" y="44"/>
                  </a:cubicBezTo>
                  <a:cubicBezTo>
                    <a:pt x="49" y="36"/>
                    <a:pt x="55" y="35"/>
                    <a:pt x="59" y="25"/>
                  </a:cubicBezTo>
                  <a:cubicBezTo>
                    <a:pt x="50" y="31"/>
                    <a:pt x="26" y="8"/>
                    <a:pt x="22" y="0"/>
                  </a:cubicBezTo>
                  <a:cubicBezTo>
                    <a:pt x="19" y="4"/>
                    <a:pt x="18" y="12"/>
                    <a:pt x="15" y="16"/>
                  </a:cubicBezTo>
                  <a:cubicBezTo>
                    <a:pt x="12" y="19"/>
                    <a:pt x="7" y="19"/>
                    <a:pt x="3" y="22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1" name="Freeform 44">
              <a:extLst>
                <a:ext uri="{FF2B5EF4-FFF2-40B4-BE49-F238E27FC236}">
                  <a16:creationId xmlns:a16="http://schemas.microsoft.com/office/drawing/2014/main" id="{CB4CC10F-2234-4E35-9CBF-0FACDCED5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302"/>
              <a:ext cx="66" cy="298"/>
            </a:xfrm>
            <a:custGeom>
              <a:avLst/>
              <a:gdLst>
                <a:gd name="T0" fmla="*/ 25 w 29"/>
                <a:gd name="T1" fmla="*/ 0 h 123"/>
                <a:gd name="T2" fmla="*/ 248 w 29"/>
                <a:gd name="T3" fmla="*/ 310 h 123"/>
                <a:gd name="T4" fmla="*/ 332 w 29"/>
                <a:gd name="T5" fmla="*/ 797 h 123"/>
                <a:gd name="T6" fmla="*/ 155 w 29"/>
                <a:gd name="T7" fmla="*/ 1221 h 123"/>
                <a:gd name="T8" fmla="*/ 0 w 29"/>
                <a:gd name="T9" fmla="*/ 1749 h 123"/>
                <a:gd name="T10" fmla="*/ 36 w 29"/>
                <a:gd name="T11" fmla="*/ 1449 h 123"/>
                <a:gd name="T12" fmla="*/ 46 w 29"/>
                <a:gd name="T13" fmla="*/ 1238 h 123"/>
                <a:gd name="T14" fmla="*/ 166 w 29"/>
                <a:gd name="T15" fmla="*/ 850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2" y="0"/>
                  </a:moveTo>
                  <a:cubicBezTo>
                    <a:pt x="15" y="0"/>
                    <a:pt x="18" y="11"/>
                    <a:pt x="21" y="22"/>
                  </a:cubicBezTo>
                  <a:cubicBezTo>
                    <a:pt x="23" y="33"/>
                    <a:pt x="27" y="44"/>
                    <a:pt x="28" y="56"/>
                  </a:cubicBezTo>
                  <a:cubicBezTo>
                    <a:pt x="29" y="70"/>
                    <a:pt x="19" y="75"/>
                    <a:pt x="13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8" y="19"/>
                    <a:pt x="1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2" name="Freeform 45">
              <a:extLst>
                <a:ext uri="{FF2B5EF4-FFF2-40B4-BE49-F238E27FC236}">
                  <a16:creationId xmlns:a16="http://schemas.microsoft.com/office/drawing/2014/main" id="{6F3B5B30-1155-4BD9-A35A-5BE811C6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1525"/>
              <a:ext cx="36" cy="85"/>
            </a:xfrm>
            <a:custGeom>
              <a:avLst/>
              <a:gdLst>
                <a:gd name="T0" fmla="*/ 25 w 16"/>
                <a:gd name="T1" fmla="*/ 0 h 35"/>
                <a:gd name="T2" fmla="*/ 72 w 16"/>
                <a:gd name="T3" fmla="*/ 243 h 35"/>
                <a:gd name="T4" fmla="*/ 182 w 16"/>
                <a:gd name="T5" fmla="*/ 500 h 35"/>
                <a:gd name="T6" fmla="*/ 126 w 16"/>
                <a:gd name="T7" fmla="*/ 243 h 35"/>
                <a:gd name="T8" fmla="*/ 25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1" y="23"/>
                    <a:pt x="14" y="29"/>
                    <a:pt x="16" y="35"/>
                  </a:cubicBezTo>
                  <a:cubicBezTo>
                    <a:pt x="14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3" name="Freeform 46">
              <a:extLst>
                <a:ext uri="{FF2B5EF4-FFF2-40B4-BE49-F238E27FC236}">
                  <a16:creationId xmlns:a16="http://schemas.microsoft.com/office/drawing/2014/main" id="{06B1A381-D555-499F-A619-16986430A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977"/>
              <a:ext cx="98" cy="167"/>
            </a:xfrm>
            <a:custGeom>
              <a:avLst/>
              <a:gdLst>
                <a:gd name="T0" fmla="*/ 36 w 43"/>
                <a:gd name="T1" fmla="*/ 257 h 69"/>
                <a:gd name="T2" fmla="*/ 342 w 43"/>
                <a:gd name="T3" fmla="*/ 622 h 69"/>
                <a:gd name="T4" fmla="*/ 472 w 43"/>
                <a:gd name="T5" fmla="*/ 978 h 69"/>
                <a:gd name="T6" fmla="*/ 463 w 43"/>
                <a:gd name="T7" fmla="*/ 709 h 69"/>
                <a:gd name="T8" fmla="*/ 499 w 43"/>
                <a:gd name="T9" fmla="*/ 450 h 69"/>
                <a:gd name="T10" fmla="*/ 305 w 43"/>
                <a:gd name="T11" fmla="*/ 0 h 69"/>
                <a:gd name="T12" fmla="*/ 399 w 43"/>
                <a:gd name="T13" fmla="*/ 479 h 69"/>
                <a:gd name="T14" fmla="*/ 187 w 43"/>
                <a:gd name="T15" fmla="*/ 310 h 69"/>
                <a:gd name="T16" fmla="*/ 0 w 43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69">
                  <a:moveTo>
                    <a:pt x="3" y="18"/>
                  </a:moveTo>
                  <a:cubicBezTo>
                    <a:pt x="13" y="18"/>
                    <a:pt x="26" y="37"/>
                    <a:pt x="29" y="44"/>
                  </a:cubicBezTo>
                  <a:cubicBezTo>
                    <a:pt x="31" y="49"/>
                    <a:pt x="35" y="69"/>
                    <a:pt x="40" y="69"/>
                  </a:cubicBezTo>
                  <a:cubicBezTo>
                    <a:pt x="42" y="64"/>
                    <a:pt x="39" y="56"/>
                    <a:pt x="39" y="50"/>
                  </a:cubicBezTo>
                  <a:cubicBezTo>
                    <a:pt x="39" y="44"/>
                    <a:pt x="42" y="38"/>
                    <a:pt x="42" y="32"/>
                  </a:cubicBezTo>
                  <a:cubicBezTo>
                    <a:pt x="43" y="17"/>
                    <a:pt x="34" y="10"/>
                    <a:pt x="26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20" y="24"/>
                    <a:pt x="16" y="22"/>
                  </a:cubicBezTo>
                  <a:cubicBezTo>
                    <a:pt x="10" y="17"/>
                    <a:pt x="7" y="18"/>
                    <a:pt x="0" y="1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4" name="Freeform 47">
              <a:extLst>
                <a:ext uri="{FF2B5EF4-FFF2-40B4-BE49-F238E27FC236}">
                  <a16:creationId xmlns:a16="http://schemas.microsoft.com/office/drawing/2014/main" id="{95425BA5-FC0A-4C12-829F-8E7922E3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3021"/>
              <a:ext cx="195" cy="142"/>
            </a:xfrm>
            <a:custGeom>
              <a:avLst/>
              <a:gdLst>
                <a:gd name="T0" fmla="*/ 25 w 86"/>
                <a:gd name="T1" fmla="*/ 279 h 59"/>
                <a:gd name="T2" fmla="*/ 45 w 86"/>
                <a:gd name="T3" fmla="*/ 515 h 59"/>
                <a:gd name="T4" fmla="*/ 73 w 86"/>
                <a:gd name="T5" fmla="*/ 765 h 59"/>
                <a:gd name="T6" fmla="*/ 313 w 86"/>
                <a:gd name="T7" fmla="*/ 474 h 59"/>
                <a:gd name="T8" fmla="*/ 580 w 86"/>
                <a:gd name="T9" fmla="*/ 168 h 59"/>
                <a:gd name="T10" fmla="*/ 803 w 86"/>
                <a:gd name="T11" fmla="*/ 140 h 59"/>
                <a:gd name="T12" fmla="*/ 1002 w 86"/>
                <a:gd name="T13" fmla="*/ 41 h 59"/>
                <a:gd name="T14" fmla="*/ 710 w 86"/>
                <a:gd name="T15" fmla="*/ 58 h 59"/>
                <a:gd name="T16" fmla="*/ 431 w 86"/>
                <a:gd name="T17" fmla="*/ 99 h 59"/>
                <a:gd name="T18" fmla="*/ 186 w 86"/>
                <a:gd name="T19" fmla="*/ 436 h 59"/>
                <a:gd name="T20" fmla="*/ 36 w 86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9">
                  <a:moveTo>
                    <a:pt x="2" y="20"/>
                  </a:moveTo>
                  <a:cubicBezTo>
                    <a:pt x="5" y="25"/>
                    <a:pt x="5" y="32"/>
                    <a:pt x="4" y="37"/>
                  </a:cubicBezTo>
                  <a:cubicBezTo>
                    <a:pt x="4" y="41"/>
                    <a:pt x="0" y="53"/>
                    <a:pt x="6" y="55"/>
                  </a:cubicBezTo>
                  <a:cubicBezTo>
                    <a:pt x="14" y="59"/>
                    <a:pt x="24" y="39"/>
                    <a:pt x="27" y="34"/>
                  </a:cubicBezTo>
                  <a:cubicBezTo>
                    <a:pt x="33" y="24"/>
                    <a:pt x="39" y="15"/>
                    <a:pt x="50" y="12"/>
                  </a:cubicBezTo>
                  <a:cubicBezTo>
                    <a:pt x="56" y="10"/>
                    <a:pt x="63" y="10"/>
                    <a:pt x="69" y="10"/>
                  </a:cubicBezTo>
                  <a:cubicBezTo>
                    <a:pt x="76" y="9"/>
                    <a:pt x="80" y="5"/>
                    <a:pt x="86" y="3"/>
                  </a:cubicBezTo>
                  <a:cubicBezTo>
                    <a:pt x="81" y="5"/>
                    <a:pt x="67" y="5"/>
                    <a:pt x="61" y="4"/>
                  </a:cubicBezTo>
                  <a:cubicBezTo>
                    <a:pt x="50" y="2"/>
                    <a:pt x="47" y="0"/>
                    <a:pt x="37" y="7"/>
                  </a:cubicBezTo>
                  <a:cubicBezTo>
                    <a:pt x="29" y="11"/>
                    <a:pt x="23" y="26"/>
                    <a:pt x="16" y="31"/>
                  </a:cubicBezTo>
                  <a:cubicBezTo>
                    <a:pt x="9" y="36"/>
                    <a:pt x="8" y="24"/>
                    <a:pt x="3" y="2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5" name="Freeform 48">
              <a:extLst>
                <a:ext uri="{FF2B5EF4-FFF2-40B4-BE49-F238E27FC236}">
                  <a16:creationId xmlns:a16="http://schemas.microsoft.com/office/drawing/2014/main" id="{C6F62685-3C0D-4811-8779-E0D7EEA7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198"/>
              <a:ext cx="99" cy="165"/>
            </a:xfrm>
            <a:custGeom>
              <a:avLst/>
              <a:gdLst>
                <a:gd name="T0" fmla="*/ 25 w 44"/>
                <a:gd name="T1" fmla="*/ 971 h 68"/>
                <a:gd name="T2" fmla="*/ 299 w 44"/>
                <a:gd name="T3" fmla="*/ 713 h 68"/>
                <a:gd name="T4" fmla="*/ 491 w 44"/>
                <a:gd name="T5" fmla="*/ 412 h 68"/>
                <a:gd name="T6" fmla="*/ 173 w 44"/>
                <a:gd name="T7" fmla="*/ 0 h 68"/>
                <a:gd name="T8" fmla="*/ 401 w 44"/>
                <a:gd name="T9" fmla="*/ 442 h 68"/>
                <a:gd name="T10" fmla="*/ 25 w 44"/>
                <a:gd name="T11" fmla="*/ 97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2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2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6" name="Freeform 49">
              <a:extLst>
                <a:ext uri="{FF2B5EF4-FFF2-40B4-BE49-F238E27FC236}">
                  <a16:creationId xmlns:a16="http://schemas.microsoft.com/office/drawing/2014/main" id="{C1FAEC4E-EACD-4C54-9C7B-0E761435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220"/>
              <a:ext cx="59" cy="145"/>
            </a:xfrm>
            <a:custGeom>
              <a:avLst/>
              <a:gdLst>
                <a:gd name="T0" fmla="*/ 304 w 26"/>
                <a:gd name="T1" fmla="*/ 0 h 60"/>
                <a:gd name="T2" fmla="*/ 279 w 26"/>
                <a:gd name="T3" fmla="*/ 846 h 60"/>
                <a:gd name="T4" fmla="*/ 304 w 2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0"/>
                  </a:moveTo>
                  <a:cubicBezTo>
                    <a:pt x="15" y="8"/>
                    <a:pt x="0" y="38"/>
                    <a:pt x="24" y="60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7" name="Freeform 50">
              <a:extLst>
                <a:ext uri="{FF2B5EF4-FFF2-40B4-BE49-F238E27FC236}">
                  <a16:creationId xmlns:a16="http://schemas.microsoft.com/office/drawing/2014/main" id="{F9A6C11E-146E-4E99-AC2E-6370BB89D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3045"/>
              <a:ext cx="261" cy="135"/>
            </a:xfrm>
            <a:custGeom>
              <a:avLst/>
              <a:gdLst>
                <a:gd name="T0" fmla="*/ 0 w 115"/>
                <a:gd name="T1" fmla="*/ 774 h 56"/>
                <a:gd name="T2" fmla="*/ 377 w 115"/>
                <a:gd name="T3" fmla="*/ 617 h 56"/>
                <a:gd name="T4" fmla="*/ 747 w 115"/>
                <a:gd name="T5" fmla="*/ 557 h 56"/>
                <a:gd name="T6" fmla="*/ 1344 w 115"/>
                <a:gd name="T7" fmla="*/ 656 h 56"/>
                <a:gd name="T8" fmla="*/ 1262 w 115"/>
                <a:gd name="T9" fmla="*/ 506 h 56"/>
                <a:gd name="T10" fmla="*/ 983 w 115"/>
                <a:gd name="T11" fmla="*/ 0 h 56"/>
                <a:gd name="T12" fmla="*/ 1123 w 115"/>
                <a:gd name="T13" fmla="*/ 350 h 56"/>
                <a:gd name="T14" fmla="*/ 654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2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9" y="43"/>
                    <a:pt x="108" y="36"/>
                  </a:cubicBezTo>
                  <a:cubicBezTo>
                    <a:pt x="107" y="28"/>
                    <a:pt x="101" y="3"/>
                    <a:pt x="84" y="0"/>
                  </a:cubicBezTo>
                  <a:cubicBezTo>
                    <a:pt x="92" y="6"/>
                    <a:pt x="97" y="16"/>
                    <a:pt x="96" y="25"/>
                  </a:cubicBezTo>
                  <a:cubicBezTo>
                    <a:pt x="94" y="34"/>
                    <a:pt x="76" y="30"/>
                    <a:pt x="56" y="28"/>
                  </a:cubicBezTo>
                  <a:cubicBezTo>
                    <a:pt x="35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8" name="Freeform 51">
              <a:extLst>
                <a:ext uri="{FF2B5EF4-FFF2-40B4-BE49-F238E27FC236}">
                  <a16:creationId xmlns:a16="http://schemas.microsoft.com/office/drawing/2014/main" id="{D76D8663-9B98-4ABF-924A-ECCD6D0FA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3103"/>
              <a:ext cx="127" cy="29"/>
            </a:xfrm>
            <a:custGeom>
              <a:avLst/>
              <a:gdLst>
                <a:gd name="T0" fmla="*/ 0 w 56"/>
                <a:gd name="T1" fmla="*/ 140 h 12"/>
                <a:gd name="T2" fmla="*/ 247 w 56"/>
                <a:gd name="T3" fmla="*/ 0 h 12"/>
                <a:gd name="T4" fmla="*/ 515 w 56"/>
                <a:gd name="T5" fmla="*/ 99 h 12"/>
                <a:gd name="T6" fmla="*/ 397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3" y="7"/>
                    <a:pt x="44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9" name="Freeform 52">
              <a:extLst>
                <a:ext uri="{FF2B5EF4-FFF2-40B4-BE49-F238E27FC236}">
                  <a16:creationId xmlns:a16="http://schemas.microsoft.com/office/drawing/2014/main" id="{19AE56E4-96A2-4AFE-A16A-84A1C04C9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064"/>
              <a:ext cx="96" cy="92"/>
            </a:xfrm>
            <a:custGeom>
              <a:avLst/>
              <a:gdLst>
                <a:gd name="T0" fmla="*/ 251 w 42"/>
                <a:gd name="T1" fmla="*/ 169 h 38"/>
                <a:gd name="T2" fmla="*/ 501 w 42"/>
                <a:gd name="T3" fmla="*/ 0 h 38"/>
                <a:gd name="T4" fmla="*/ 215 w 42"/>
                <a:gd name="T5" fmla="*/ 157 h 38"/>
                <a:gd name="T6" fmla="*/ 0 w 42"/>
                <a:gd name="T7" fmla="*/ 540 h 38"/>
                <a:gd name="T8" fmla="*/ 251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8" y="11"/>
                  </a:cubicBezTo>
                  <a:cubicBezTo>
                    <a:pt x="15" y="18"/>
                    <a:pt x="7" y="33"/>
                    <a:pt x="0" y="38"/>
                  </a:cubicBezTo>
                  <a:cubicBezTo>
                    <a:pt x="6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0" name="Freeform 53">
              <a:extLst>
                <a:ext uri="{FF2B5EF4-FFF2-40B4-BE49-F238E27FC236}">
                  <a16:creationId xmlns:a16="http://schemas.microsoft.com/office/drawing/2014/main" id="{85D7E5B1-72A3-46D9-B660-9365968CC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3042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1" name="Freeform 54">
              <a:extLst>
                <a:ext uri="{FF2B5EF4-FFF2-40B4-BE49-F238E27FC236}">
                  <a16:creationId xmlns:a16="http://schemas.microsoft.com/office/drawing/2014/main" id="{074F3063-DBDF-4830-95D6-10DD90A3B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887"/>
              <a:ext cx="86" cy="143"/>
            </a:xfrm>
            <a:custGeom>
              <a:avLst/>
              <a:gdLst>
                <a:gd name="T0" fmla="*/ 0 w 38"/>
                <a:gd name="T1" fmla="*/ 841 h 59"/>
                <a:gd name="T2" fmla="*/ 195 w 38"/>
                <a:gd name="T3" fmla="*/ 511 h 59"/>
                <a:gd name="T4" fmla="*/ 441 w 38"/>
                <a:gd name="T5" fmla="*/ 0 h 59"/>
                <a:gd name="T6" fmla="*/ 247 w 38"/>
                <a:gd name="T7" fmla="*/ 511 h 59"/>
                <a:gd name="T8" fmla="*/ 0 w 38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5" y="15"/>
                    <a:pt x="38" y="0"/>
                  </a:cubicBezTo>
                  <a:cubicBezTo>
                    <a:pt x="36" y="13"/>
                    <a:pt x="26" y="31"/>
                    <a:pt x="21" y="36"/>
                  </a:cubicBezTo>
                  <a:cubicBezTo>
                    <a:pt x="15" y="41"/>
                    <a:pt x="3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2" name="Freeform 55">
              <a:extLst>
                <a:ext uri="{FF2B5EF4-FFF2-40B4-BE49-F238E27FC236}">
                  <a16:creationId xmlns:a16="http://schemas.microsoft.com/office/drawing/2014/main" id="{56D8E290-AEA5-44B2-93BC-43798B98B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319"/>
              <a:ext cx="48" cy="211"/>
            </a:xfrm>
            <a:custGeom>
              <a:avLst/>
              <a:gdLst>
                <a:gd name="T0" fmla="*/ 11 w 21"/>
                <a:gd name="T1" fmla="*/ 1242 h 87"/>
                <a:gd name="T2" fmla="*/ 167 w 21"/>
                <a:gd name="T3" fmla="*/ 941 h 87"/>
                <a:gd name="T4" fmla="*/ 224 w 21"/>
                <a:gd name="T5" fmla="*/ 631 h 87"/>
                <a:gd name="T6" fmla="*/ 167 w 21"/>
                <a:gd name="T7" fmla="*/ 301 h 87"/>
                <a:gd name="T8" fmla="*/ 85 w 21"/>
                <a:gd name="T9" fmla="*/ 0 h 87"/>
                <a:gd name="T10" fmla="*/ 121 w 21"/>
                <a:gd name="T11" fmla="*/ 289 h 87"/>
                <a:gd name="T12" fmla="*/ 158 w 21"/>
                <a:gd name="T13" fmla="*/ 570 h 87"/>
                <a:gd name="T14" fmla="*/ 158 w 21"/>
                <a:gd name="T15" fmla="*/ 859 h 87"/>
                <a:gd name="T16" fmla="*/ 0 w 21"/>
                <a:gd name="T17" fmla="*/ 1242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1" y="79"/>
                    <a:pt x="9" y="72"/>
                    <a:pt x="14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3" y="7"/>
                    <a:pt x="7" y="0"/>
                  </a:cubicBezTo>
                  <a:cubicBezTo>
                    <a:pt x="11" y="4"/>
                    <a:pt x="11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6" y="53"/>
                    <a:pt x="13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3" name="Freeform 56">
              <a:extLst>
                <a:ext uri="{FF2B5EF4-FFF2-40B4-BE49-F238E27FC236}">
                  <a16:creationId xmlns:a16="http://schemas.microsoft.com/office/drawing/2014/main" id="{6109D91D-F246-4187-B596-C08973ADB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283"/>
              <a:ext cx="93" cy="155"/>
            </a:xfrm>
            <a:custGeom>
              <a:avLst/>
              <a:gdLst>
                <a:gd name="T0" fmla="*/ 0 w 41"/>
                <a:gd name="T1" fmla="*/ 0 h 64"/>
                <a:gd name="T2" fmla="*/ 422 w 41"/>
                <a:gd name="T3" fmla="*/ 358 h 64"/>
                <a:gd name="T4" fmla="*/ 467 w 41"/>
                <a:gd name="T5" fmla="*/ 380 h 64"/>
                <a:gd name="T6" fmla="*/ 377 w 41"/>
                <a:gd name="T7" fmla="*/ 511 h 64"/>
                <a:gd name="T8" fmla="*/ 231 w 41"/>
                <a:gd name="T9" fmla="*/ 698 h 64"/>
                <a:gd name="T10" fmla="*/ 118 w 41"/>
                <a:gd name="T11" fmla="*/ 908 h 64"/>
                <a:gd name="T12" fmla="*/ 186 w 41"/>
                <a:gd name="T13" fmla="*/ 710 h 64"/>
                <a:gd name="T14" fmla="*/ 293 w 41"/>
                <a:gd name="T15" fmla="*/ 511 h 64"/>
                <a:gd name="T16" fmla="*/ 23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40" y="29"/>
                    <a:pt x="36" y="33"/>
                    <a:pt x="32" y="36"/>
                  </a:cubicBezTo>
                  <a:cubicBezTo>
                    <a:pt x="27" y="40"/>
                    <a:pt x="23" y="42"/>
                    <a:pt x="20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5" y="56"/>
                    <a:pt x="16" y="50"/>
                  </a:cubicBezTo>
                  <a:cubicBezTo>
                    <a:pt x="17" y="45"/>
                    <a:pt x="20" y="39"/>
                    <a:pt x="25" y="36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4" name="Freeform 57">
              <a:extLst>
                <a:ext uri="{FF2B5EF4-FFF2-40B4-BE49-F238E27FC236}">
                  <a16:creationId xmlns:a16="http://schemas.microsoft.com/office/drawing/2014/main" id="{D6D91661-0595-4999-8C61-FF80800F5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326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101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3" y="1"/>
                    <a:pt x="15" y="6"/>
                    <a:pt x="9" y="10"/>
                  </a:cubicBezTo>
                  <a:cubicBezTo>
                    <a:pt x="7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2" y="23"/>
                    <a:pt x="14" y="25"/>
                  </a:cubicBezTo>
                  <a:cubicBezTo>
                    <a:pt x="13" y="23"/>
                    <a:pt x="9" y="22"/>
                    <a:pt x="9" y="20"/>
                  </a:cubicBezTo>
                  <a:cubicBezTo>
                    <a:pt x="9" y="16"/>
                    <a:pt x="13" y="14"/>
                    <a:pt x="15" y="13"/>
                  </a:cubicBezTo>
                  <a:cubicBezTo>
                    <a:pt x="19" y="11"/>
                    <a:pt x="23" y="9"/>
                    <a:pt x="26" y="7"/>
                  </a:cubicBezTo>
                  <a:cubicBezTo>
                    <a:pt x="29" y="6"/>
                    <a:pt x="35" y="4"/>
                    <a:pt x="36" y="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5" name="Freeform 58">
              <a:extLst>
                <a:ext uri="{FF2B5EF4-FFF2-40B4-BE49-F238E27FC236}">
                  <a16:creationId xmlns:a16="http://schemas.microsoft.com/office/drawing/2014/main" id="{AA94E0E3-95B7-494B-A060-7F3841CC6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348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74 w 34"/>
                <a:gd name="T3" fmla="*/ 289 h 42"/>
                <a:gd name="T4" fmla="*/ 394 w 34"/>
                <a:gd name="T5" fmla="*/ 0 h 42"/>
                <a:gd name="T6" fmla="*/ 324 w 34"/>
                <a:gd name="T7" fmla="*/ 160 h 42"/>
                <a:gd name="T8" fmla="*/ 220 w 34"/>
                <a:gd name="T9" fmla="*/ 289 h 42"/>
                <a:gd name="T10" fmla="*/ 36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8" y="37"/>
                    <a:pt x="10" y="27"/>
                    <a:pt x="15" y="20"/>
                  </a:cubicBezTo>
                  <a:cubicBezTo>
                    <a:pt x="20" y="13"/>
                    <a:pt x="32" y="9"/>
                    <a:pt x="34" y="0"/>
                  </a:cubicBezTo>
                  <a:cubicBezTo>
                    <a:pt x="33" y="3"/>
                    <a:pt x="30" y="8"/>
                    <a:pt x="28" y="11"/>
                  </a:cubicBezTo>
                  <a:cubicBezTo>
                    <a:pt x="25" y="15"/>
                    <a:pt x="22" y="17"/>
                    <a:pt x="19" y="20"/>
                  </a:cubicBezTo>
                  <a:cubicBezTo>
                    <a:pt x="12" y="25"/>
                    <a:pt x="10" y="35"/>
                    <a:pt x="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6" name="Freeform 59">
              <a:extLst>
                <a:ext uri="{FF2B5EF4-FFF2-40B4-BE49-F238E27FC236}">
                  <a16:creationId xmlns:a16="http://schemas.microsoft.com/office/drawing/2014/main" id="{BBB21D62-F6D6-4322-8953-5817E02FB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481"/>
              <a:ext cx="27" cy="39"/>
            </a:xfrm>
            <a:custGeom>
              <a:avLst/>
              <a:gdLst>
                <a:gd name="T0" fmla="*/ 11 w 12"/>
                <a:gd name="T1" fmla="*/ 232 h 16"/>
                <a:gd name="T2" fmla="*/ 137 w 12"/>
                <a:gd name="T3" fmla="*/ 0 h 16"/>
                <a:gd name="T4" fmla="*/ 92 w 12"/>
                <a:gd name="T5" fmla="*/ 132 h 16"/>
                <a:gd name="T6" fmla="*/ 11 w 12"/>
                <a:gd name="T7" fmla="*/ 23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1" y="8"/>
                    <a:pt x="12" y="0"/>
                  </a:cubicBezTo>
                  <a:cubicBezTo>
                    <a:pt x="11" y="4"/>
                    <a:pt x="10" y="7"/>
                    <a:pt x="8" y="9"/>
                  </a:cubicBezTo>
                  <a:cubicBezTo>
                    <a:pt x="5" y="11"/>
                    <a:pt x="2" y="12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7" name="Freeform 60">
              <a:extLst>
                <a:ext uri="{FF2B5EF4-FFF2-40B4-BE49-F238E27FC236}">
                  <a16:creationId xmlns:a16="http://schemas.microsoft.com/office/drawing/2014/main" id="{B7E80ABD-555F-4E85-9EB8-BA7260BAF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389"/>
              <a:ext cx="50" cy="78"/>
            </a:xfrm>
            <a:custGeom>
              <a:avLst/>
              <a:gdLst>
                <a:gd name="T0" fmla="*/ 0 w 22"/>
                <a:gd name="T1" fmla="*/ 0 h 32"/>
                <a:gd name="T2" fmla="*/ 259 w 22"/>
                <a:gd name="T3" fmla="*/ 463 h 32"/>
                <a:gd name="T4" fmla="*/ 0 w 22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0" y="0"/>
                  </a:moveTo>
                  <a:cubicBezTo>
                    <a:pt x="5" y="4"/>
                    <a:pt x="20" y="15"/>
                    <a:pt x="22" y="32"/>
                  </a:cubicBezTo>
                  <a:cubicBezTo>
                    <a:pt x="21" y="16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8" name="Freeform 61">
              <a:extLst>
                <a:ext uri="{FF2B5EF4-FFF2-40B4-BE49-F238E27FC236}">
                  <a16:creationId xmlns:a16="http://schemas.microsoft.com/office/drawing/2014/main" id="{600CAF78-F38D-41FA-A44D-1892B36EF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777"/>
              <a:ext cx="104" cy="905"/>
            </a:xfrm>
            <a:custGeom>
              <a:avLst/>
              <a:gdLst>
                <a:gd name="T0" fmla="*/ 0 w 46"/>
                <a:gd name="T1" fmla="*/ 5299 h 374"/>
                <a:gd name="T2" fmla="*/ 531 w 46"/>
                <a:gd name="T3" fmla="*/ 0 h 374"/>
                <a:gd name="T4" fmla="*/ 0 w 46"/>
                <a:gd name="T5" fmla="*/ 5299 h 3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74">
                  <a:moveTo>
                    <a:pt x="0" y="374"/>
                  </a:moveTo>
                  <a:cubicBezTo>
                    <a:pt x="9" y="306"/>
                    <a:pt x="42" y="15"/>
                    <a:pt x="46" y="0"/>
                  </a:cubicBezTo>
                  <a:cubicBezTo>
                    <a:pt x="46" y="26"/>
                    <a:pt x="17" y="319"/>
                    <a:pt x="0" y="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9" name="Freeform 62">
              <a:extLst>
                <a:ext uri="{FF2B5EF4-FFF2-40B4-BE49-F238E27FC236}">
                  <a16:creationId xmlns:a16="http://schemas.microsoft.com/office/drawing/2014/main" id="{08A1A7A9-8ACE-4A69-8C80-DEADB4BE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902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65 w 78"/>
                <a:gd name="T7" fmla="*/ 536 h 58"/>
                <a:gd name="T8" fmla="*/ 912 w 78"/>
                <a:gd name="T9" fmla="*/ 775 h 58"/>
                <a:gd name="T10" fmla="*/ 515 w 78"/>
                <a:gd name="T11" fmla="*/ 775 h 58"/>
                <a:gd name="T12" fmla="*/ 279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0" y="29"/>
                    <a:pt x="37" y="0"/>
                    <a:pt x="47" y="10"/>
                  </a:cubicBezTo>
                  <a:cubicBezTo>
                    <a:pt x="53" y="16"/>
                    <a:pt x="51" y="31"/>
                    <a:pt x="57" y="38"/>
                  </a:cubicBezTo>
                  <a:cubicBezTo>
                    <a:pt x="62" y="44"/>
                    <a:pt x="76" y="48"/>
                    <a:pt x="78" y="55"/>
                  </a:cubicBezTo>
                  <a:cubicBezTo>
                    <a:pt x="69" y="47"/>
                    <a:pt x="55" y="52"/>
                    <a:pt x="44" y="55"/>
                  </a:cubicBezTo>
                  <a:cubicBezTo>
                    <a:pt x="38" y="58"/>
                    <a:pt x="30" y="58"/>
                    <a:pt x="24" y="5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0" name="Freeform 63">
              <a:extLst>
                <a:ext uri="{FF2B5EF4-FFF2-40B4-BE49-F238E27FC236}">
                  <a16:creationId xmlns:a16="http://schemas.microsoft.com/office/drawing/2014/main" id="{CE50F883-70DE-4AC7-BB85-830C59184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3096"/>
              <a:ext cx="68" cy="65"/>
            </a:xfrm>
            <a:custGeom>
              <a:avLst/>
              <a:gdLst>
                <a:gd name="T0" fmla="*/ 45 w 30"/>
                <a:gd name="T1" fmla="*/ 197 h 27"/>
                <a:gd name="T2" fmla="*/ 57 w 30"/>
                <a:gd name="T3" fmla="*/ 366 h 27"/>
                <a:gd name="T4" fmla="*/ 186 w 30"/>
                <a:gd name="T5" fmla="*/ 296 h 27"/>
                <a:gd name="T6" fmla="*/ 349 w 30"/>
                <a:gd name="T7" fmla="*/ 0 h 27"/>
                <a:gd name="T8" fmla="*/ 267 w 30"/>
                <a:gd name="T9" fmla="*/ 99 h 27"/>
                <a:gd name="T10" fmla="*/ 186 w 30"/>
                <a:gd name="T11" fmla="*/ 209 h 27"/>
                <a:gd name="T12" fmla="*/ 150 w 30"/>
                <a:gd name="T13" fmla="*/ 250 h 27"/>
                <a:gd name="T14" fmla="*/ 102 w 30"/>
                <a:gd name="T15" fmla="*/ 308 h 27"/>
                <a:gd name="T16" fmla="*/ 57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4" y="14"/>
                  </a:moveTo>
                  <a:cubicBezTo>
                    <a:pt x="3" y="17"/>
                    <a:pt x="0" y="24"/>
                    <a:pt x="5" y="26"/>
                  </a:cubicBezTo>
                  <a:cubicBezTo>
                    <a:pt x="9" y="27"/>
                    <a:pt x="13" y="23"/>
                    <a:pt x="16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19" y="13"/>
                    <a:pt x="16" y="15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1" name="Freeform 64">
              <a:extLst>
                <a:ext uri="{FF2B5EF4-FFF2-40B4-BE49-F238E27FC236}">
                  <a16:creationId xmlns:a16="http://schemas.microsoft.com/office/drawing/2014/main" id="{28B6BA6B-3CA8-406B-B69C-7DF7502E4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3021"/>
              <a:ext cx="20" cy="125"/>
            </a:xfrm>
            <a:custGeom>
              <a:avLst/>
              <a:gdLst>
                <a:gd name="T0" fmla="*/ 36 w 9"/>
                <a:gd name="T1" fmla="*/ 712 h 52"/>
                <a:gd name="T2" fmla="*/ 53 w 9"/>
                <a:gd name="T3" fmla="*/ 721 h 52"/>
                <a:gd name="T4" fmla="*/ 53 w 9"/>
                <a:gd name="T5" fmla="*/ 543 h 52"/>
                <a:gd name="T6" fmla="*/ 64 w 9"/>
                <a:gd name="T7" fmla="*/ 375 h 52"/>
                <a:gd name="T8" fmla="*/ 44 w 9"/>
                <a:gd name="T9" fmla="*/ 0 h 52"/>
                <a:gd name="T10" fmla="*/ 64 w 9"/>
                <a:gd name="T11" fmla="*/ 197 h 52"/>
                <a:gd name="T12" fmla="*/ 44 w 9"/>
                <a:gd name="T13" fmla="*/ 288 h 52"/>
                <a:gd name="T14" fmla="*/ 36 w 9"/>
                <a:gd name="T15" fmla="*/ 334 h 52"/>
                <a:gd name="T16" fmla="*/ 9 w 9"/>
                <a:gd name="T17" fmla="*/ 363 h 52"/>
                <a:gd name="T18" fmla="*/ 9 w 9"/>
                <a:gd name="T19" fmla="*/ 445 h 52"/>
                <a:gd name="T20" fmla="*/ 9 w 9"/>
                <a:gd name="T21" fmla="*/ 543 h 52"/>
                <a:gd name="T22" fmla="*/ 44 w 9"/>
                <a:gd name="T23" fmla="*/ 625 h 52"/>
                <a:gd name="T24" fmla="*/ 44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3" y="51"/>
                  </a:moveTo>
                  <a:cubicBezTo>
                    <a:pt x="4" y="51"/>
                    <a:pt x="4" y="51"/>
                    <a:pt x="5" y="52"/>
                  </a:cubicBezTo>
                  <a:cubicBezTo>
                    <a:pt x="8" y="49"/>
                    <a:pt x="6" y="42"/>
                    <a:pt x="5" y="39"/>
                  </a:cubicBezTo>
                  <a:cubicBezTo>
                    <a:pt x="5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5"/>
                    <a:pt x="6" y="9"/>
                    <a:pt x="6" y="14"/>
                  </a:cubicBezTo>
                  <a:cubicBezTo>
                    <a:pt x="5" y="16"/>
                    <a:pt x="5" y="19"/>
                    <a:pt x="4" y="21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5"/>
                    <a:pt x="1" y="26"/>
                    <a:pt x="1" y="26"/>
                  </a:cubicBezTo>
                  <a:cubicBezTo>
                    <a:pt x="0" y="28"/>
                    <a:pt x="1" y="30"/>
                    <a:pt x="1" y="32"/>
                  </a:cubicBezTo>
                  <a:cubicBezTo>
                    <a:pt x="2" y="35"/>
                    <a:pt x="1" y="37"/>
                    <a:pt x="1" y="39"/>
                  </a:cubicBezTo>
                  <a:cubicBezTo>
                    <a:pt x="2" y="41"/>
                    <a:pt x="3" y="42"/>
                    <a:pt x="4" y="45"/>
                  </a:cubicBezTo>
                  <a:cubicBezTo>
                    <a:pt x="4" y="46"/>
                    <a:pt x="4" y="48"/>
                    <a:pt x="4" y="5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2" name="Freeform 65">
              <a:extLst>
                <a:ext uri="{FF2B5EF4-FFF2-40B4-BE49-F238E27FC236}">
                  <a16:creationId xmlns:a16="http://schemas.microsoft.com/office/drawing/2014/main" id="{37D7E02B-81FA-4B4D-8B22-C0C572F60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04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49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12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2" y="47"/>
                    <a:pt x="9" y="45"/>
                    <a:pt x="13" y="42"/>
                  </a:cubicBezTo>
                  <a:cubicBezTo>
                    <a:pt x="17" y="39"/>
                    <a:pt x="21" y="35"/>
                    <a:pt x="24" y="31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7" y="13"/>
                    <a:pt x="33" y="20"/>
                    <a:pt x="31" y="24"/>
                  </a:cubicBezTo>
                  <a:cubicBezTo>
                    <a:pt x="30" y="26"/>
                    <a:pt x="28" y="28"/>
                    <a:pt x="27" y="30"/>
                  </a:cubicBezTo>
                  <a:cubicBezTo>
                    <a:pt x="24" y="35"/>
                    <a:pt x="20" y="38"/>
                    <a:pt x="15" y="4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3" name="Freeform 66">
              <a:extLst>
                <a:ext uri="{FF2B5EF4-FFF2-40B4-BE49-F238E27FC236}">
                  <a16:creationId xmlns:a16="http://schemas.microsoft.com/office/drawing/2014/main" id="{80969027-5EFA-4ACF-8786-F0A17C290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924"/>
              <a:ext cx="68" cy="99"/>
            </a:xfrm>
            <a:custGeom>
              <a:avLst/>
              <a:gdLst>
                <a:gd name="T0" fmla="*/ 118 w 30"/>
                <a:gd name="T1" fmla="*/ 280 h 41"/>
                <a:gd name="T2" fmla="*/ 349 w 30"/>
                <a:gd name="T3" fmla="*/ 577 h 41"/>
                <a:gd name="T4" fmla="*/ 93 w 30"/>
                <a:gd name="T5" fmla="*/ 297 h 41"/>
                <a:gd name="T6" fmla="*/ 0 w 30"/>
                <a:gd name="T7" fmla="*/ 0 h 41"/>
                <a:gd name="T8" fmla="*/ 118 w 30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10" y="20"/>
                  </a:moveTo>
                  <a:cubicBezTo>
                    <a:pt x="14" y="29"/>
                    <a:pt x="25" y="38"/>
                    <a:pt x="30" y="41"/>
                  </a:cubicBezTo>
                  <a:cubicBezTo>
                    <a:pt x="17" y="34"/>
                    <a:pt x="12" y="29"/>
                    <a:pt x="8" y="21"/>
                  </a:cubicBezTo>
                  <a:cubicBezTo>
                    <a:pt x="5" y="13"/>
                    <a:pt x="6" y="4"/>
                    <a:pt x="0" y="0"/>
                  </a:cubicBezTo>
                  <a:cubicBezTo>
                    <a:pt x="4" y="3"/>
                    <a:pt x="6" y="10"/>
                    <a:pt x="1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4" name="Freeform 67">
              <a:extLst>
                <a:ext uri="{FF2B5EF4-FFF2-40B4-BE49-F238E27FC236}">
                  <a16:creationId xmlns:a16="http://schemas.microsoft.com/office/drawing/2014/main" id="{A51381D4-B47F-4C95-80C8-C6B7728A6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300"/>
              <a:ext cx="27" cy="31"/>
            </a:xfrm>
            <a:custGeom>
              <a:avLst/>
              <a:gdLst>
                <a:gd name="T0" fmla="*/ 72 w 12"/>
                <a:gd name="T1" fmla="*/ 57 h 13"/>
                <a:gd name="T2" fmla="*/ 25 w 12"/>
                <a:gd name="T3" fmla="*/ 176 h 13"/>
                <a:gd name="T4" fmla="*/ 81 w 12"/>
                <a:gd name="T5" fmla="*/ 119 h 13"/>
                <a:gd name="T6" fmla="*/ 92 w 12"/>
                <a:gd name="T7" fmla="*/ 79 h 13"/>
                <a:gd name="T8" fmla="*/ 117 w 12"/>
                <a:gd name="T9" fmla="*/ 69 h 13"/>
                <a:gd name="T10" fmla="*/ 137 w 12"/>
                <a:gd name="T11" fmla="*/ 12 h 13"/>
                <a:gd name="T12" fmla="*/ 81 w 12"/>
                <a:gd name="T13" fmla="*/ 5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6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9"/>
                  </a:cubicBezTo>
                  <a:cubicBezTo>
                    <a:pt x="7" y="8"/>
                    <a:pt x="7" y="7"/>
                    <a:pt x="8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1" y="0"/>
                    <a:pt x="8" y="3"/>
                    <a:pt x="7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5" name="Freeform 68">
              <a:extLst>
                <a:ext uri="{FF2B5EF4-FFF2-40B4-BE49-F238E27FC236}">
                  <a16:creationId xmlns:a16="http://schemas.microsoft.com/office/drawing/2014/main" id="{8C6803A2-A389-4F70-9446-A73719E48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363"/>
              <a:ext cx="71" cy="254"/>
            </a:xfrm>
            <a:custGeom>
              <a:avLst/>
              <a:gdLst>
                <a:gd name="T0" fmla="*/ 85 w 31"/>
                <a:gd name="T1" fmla="*/ 1485 h 105"/>
                <a:gd name="T2" fmla="*/ 85 w 31"/>
                <a:gd name="T3" fmla="*/ 1089 h 105"/>
                <a:gd name="T4" fmla="*/ 0 w 31"/>
                <a:gd name="T5" fmla="*/ 907 h 105"/>
                <a:gd name="T6" fmla="*/ 73 w 31"/>
                <a:gd name="T7" fmla="*/ 697 h 105"/>
                <a:gd name="T8" fmla="*/ 252 w 31"/>
                <a:gd name="T9" fmla="*/ 351 h 105"/>
                <a:gd name="T10" fmla="*/ 314 w 31"/>
                <a:gd name="T11" fmla="*/ 0 h 105"/>
                <a:gd name="T12" fmla="*/ 346 w 31"/>
                <a:gd name="T13" fmla="*/ 339 h 105"/>
                <a:gd name="T14" fmla="*/ 337 w 31"/>
                <a:gd name="T15" fmla="*/ 610 h 105"/>
                <a:gd name="T16" fmla="*/ 215 w 31"/>
                <a:gd name="T17" fmla="*/ 936 h 105"/>
                <a:gd name="T18" fmla="*/ 142 w 31"/>
                <a:gd name="T19" fmla="*/ 1328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05">
                  <a:moveTo>
                    <a:pt x="7" y="105"/>
                  </a:moveTo>
                  <a:cubicBezTo>
                    <a:pt x="8" y="97"/>
                    <a:pt x="9" y="86"/>
                    <a:pt x="7" y="77"/>
                  </a:cubicBezTo>
                  <a:cubicBezTo>
                    <a:pt x="5" y="73"/>
                    <a:pt x="1" y="69"/>
                    <a:pt x="0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0" y="40"/>
                    <a:pt x="18" y="35"/>
                    <a:pt x="21" y="25"/>
                  </a:cubicBezTo>
                  <a:cubicBezTo>
                    <a:pt x="23" y="17"/>
                    <a:pt x="27" y="8"/>
                    <a:pt x="26" y="0"/>
                  </a:cubicBezTo>
                  <a:cubicBezTo>
                    <a:pt x="31" y="6"/>
                    <a:pt x="28" y="17"/>
                    <a:pt x="29" y="24"/>
                  </a:cubicBezTo>
                  <a:cubicBezTo>
                    <a:pt x="29" y="30"/>
                    <a:pt x="31" y="37"/>
                    <a:pt x="28" y="43"/>
                  </a:cubicBezTo>
                  <a:cubicBezTo>
                    <a:pt x="25" y="51"/>
                    <a:pt x="20" y="57"/>
                    <a:pt x="18" y="66"/>
                  </a:cubicBezTo>
                  <a:cubicBezTo>
                    <a:pt x="17" y="75"/>
                    <a:pt x="13" y="84"/>
                    <a:pt x="12" y="9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6" name="Freeform 69">
              <a:extLst>
                <a:ext uri="{FF2B5EF4-FFF2-40B4-BE49-F238E27FC236}">
                  <a16:creationId xmlns:a16="http://schemas.microsoft.com/office/drawing/2014/main" id="{8A9CE484-2DB7-42E0-96EE-A8DBEDF5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1346"/>
              <a:ext cx="11" cy="12"/>
            </a:xfrm>
            <a:custGeom>
              <a:avLst/>
              <a:gdLst>
                <a:gd name="T0" fmla="*/ 33 w 5"/>
                <a:gd name="T1" fmla="*/ 0 h 5"/>
                <a:gd name="T2" fmla="*/ 44 w 5"/>
                <a:gd name="T3" fmla="*/ 58 h 5"/>
                <a:gd name="T4" fmla="*/ 0 w 5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7" name="Freeform 70">
              <a:extLst>
                <a:ext uri="{FF2B5EF4-FFF2-40B4-BE49-F238E27FC236}">
                  <a16:creationId xmlns:a16="http://schemas.microsoft.com/office/drawing/2014/main" id="{4BEE803A-C6F4-4064-BCFD-613525FB2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438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8" name="Freeform 71">
              <a:extLst>
                <a:ext uri="{FF2B5EF4-FFF2-40B4-BE49-F238E27FC236}">
                  <a16:creationId xmlns:a16="http://schemas.microsoft.com/office/drawing/2014/main" id="{9280E567-3A43-4369-A397-525FA6826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711"/>
              <a:ext cx="152" cy="1215"/>
            </a:xfrm>
            <a:custGeom>
              <a:avLst/>
              <a:gdLst>
                <a:gd name="T0" fmla="*/ 783 w 67"/>
                <a:gd name="T1" fmla="*/ 0 h 502"/>
                <a:gd name="T2" fmla="*/ 442 w 67"/>
                <a:gd name="T3" fmla="*/ 2776 h 502"/>
                <a:gd name="T4" fmla="*/ 268 w 67"/>
                <a:gd name="T5" fmla="*/ 7118 h 502"/>
                <a:gd name="T6" fmla="*/ 349 w 67"/>
                <a:gd name="T7" fmla="*/ 2754 h 502"/>
                <a:gd name="T8" fmla="*/ 783 w 67"/>
                <a:gd name="T9" fmla="*/ 0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02">
                  <a:moveTo>
                    <a:pt x="67" y="0"/>
                  </a:moveTo>
                  <a:cubicBezTo>
                    <a:pt x="57" y="61"/>
                    <a:pt x="47" y="118"/>
                    <a:pt x="38" y="196"/>
                  </a:cubicBezTo>
                  <a:cubicBezTo>
                    <a:pt x="28" y="273"/>
                    <a:pt x="3" y="465"/>
                    <a:pt x="23" y="502"/>
                  </a:cubicBezTo>
                  <a:cubicBezTo>
                    <a:pt x="0" y="453"/>
                    <a:pt x="14" y="324"/>
                    <a:pt x="30" y="194"/>
                  </a:cubicBezTo>
                  <a:cubicBezTo>
                    <a:pt x="46" y="64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9" name="Freeform 72">
              <a:extLst>
                <a:ext uri="{FF2B5EF4-FFF2-40B4-BE49-F238E27FC236}">
                  <a16:creationId xmlns:a16="http://schemas.microsoft.com/office/drawing/2014/main" id="{DA9F28F2-4409-484D-81BD-5B462000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953"/>
              <a:ext cx="88" cy="821"/>
            </a:xfrm>
            <a:custGeom>
              <a:avLst/>
              <a:gdLst>
                <a:gd name="T0" fmla="*/ 449 w 39"/>
                <a:gd name="T1" fmla="*/ 0 h 339"/>
                <a:gd name="T2" fmla="*/ 45 w 39"/>
                <a:gd name="T3" fmla="*/ 4815 h 339"/>
                <a:gd name="T4" fmla="*/ 449 w 39"/>
                <a:gd name="T5" fmla="*/ 0 h 3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39">
                  <a:moveTo>
                    <a:pt x="39" y="0"/>
                  </a:moveTo>
                  <a:cubicBezTo>
                    <a:pt x="34" y="32"/>
                    <a:pt x="4" y="251"/>
                    <a:pt x="4" y="339"/>
                  </a:cubicBezTo>
                  <a:cubicBezTo>
                    <a:pt x="0" y="296"/>
                    <a:pt x="19" y="89"/>
                    <a:pt x="39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0" name="Freeform 73">
              <a:extLst>
                <a:ext uri="{FF2B5EF4-FFF2-40B4-BE49-F238E27FC236}">
                  <a16:creationId xmlns:a16="http://schemas.microsoft.com/office/drawing/2014/main" id="{2FCC431B-CDEB-42C8-9107-11B2CED72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2"/>
              <a:ext cx="445" cy="2021"/>
            </a:xfrm>
            <a:custGeom>
              <a:avLst/>
              <a:gdLst>
                <a:gd name="T0" fmla="*/ 1696 w 196"/>
                <a:gd name="T1" fmla="*/ 10872 h 835"/>
                <a:gd name="T2" fmla="*/ 1685 w 196"/>
                <a:gd name="T3" fmla="*/ 11313 h 835"/>
                <a:gd name="T4" fmla="*/ 1582 w 196"/>
                <a:gd name="T5" fmla="*/ 11751 h 835"/>
                <a:gd name="T6" fmla="*/ 949 w 196"/>
                <a:gd name="T7" fmla="*/ 11610 h 835"/>
                <a:gd name="T8" fmla="*/ 293 w 196"/>
                <a:gd name="T9" fmla="*/ 11840 h 835"/>
                <a:gd name="T10" fmla="*/ 36 w 196"/>
                <a:gd name="T11" fmla="*/ 11540 h 835"/>
                <a:gd name="T12" fmla="*/ 36 w 196"/>
                <a:gd name="T13" fmla="*/ 11243 h 835"/>
                <a:gd name="T14" fmla="*/ 11 w 196"/>
                <a:gd name="T15" fmla="*/ 11042 h 835"/>
                <a:gd name="T16" fmla="*/ 247 w 196"/>
                <a:gd name="T17" fmla="*/ 10562 h 835"/>
                <a:gd name="T18" fmla="*/ 572 w 196"/>
                <a:gd name="T19" fmla="*/ 9643 h 835"/>
                <a:gd name="T20" fmla="*/ 969 w 196"/>
                <a:gd name="T21" fmla="*/ 5959 h 835"/>
                <a:gd name="T22" fmla="*/ 1253 w 196"/>
                <a:gd name="T23" fmla="*/ 2507 h 835"/>
                <a:gd name="T24" fmla="*/ 1144 w 196"/>
                <a:gd name="T25" fmla="*/ 2355 h 835"/>
                <a:gd name="T26" fmla="*/ 1133 w 196"/>
                <a:gd name="T27" fmla="*/ 2086 h 835"/>
                <a:gd name="T28" fmla="*/ 1226 w 196"/>
                <a:gd name="T29" fmla="*/ 1946 h 835"/>
                <a:gd name="T30" fmla="*/ 1160 w 196"/>
                <a:gd name="T31" fmla="*/ 1588 h 835"/>
                <a:gd name="T32" fmla="*/ 938 w 196"/>
                <a:gd name="T33" fmla="*/ 1336 h 835"/>
                <a:gd name="T34" fmla="*/ 738 w 196"/>
                <a:gd name="T35" fmla="*/ 1307 h 835"/>
                <a:gd name="T36" fmla="*/ 459 w 196"/>
                <a:gd name="T37" fmla="*/ 1138 h 835"/>
                <a:gd name="T38" fmla="*/ 504 w 196"/>
                <a:gd name="T39" fmla="*/ 358 h 835"/>
                <a:gd name="T40" fmla="*/ 1160 w 196"/>
                <a:gd name="T41" fmla="*/ 298 h 835"/>
                <a:gd name="T42" fmla="*/ 1262 w 196"/>
                <a:gd name="T43" fmla="*/ 598 h 835"/>
                <a:gd name="T44" fmla="*/ 1521 w 196"/>
                <a:gd name="T45" fmla="*/ 937 h 835"/>
                <a:gd name="T46" fmla="*/ 1721 w 196"/>
                <a:gd name="T47" fmla="*/ 1019 h 835"/>
                <a:gd name="T48" fmla="*/ 1850 w 196"/>
                <a:gd name="T49" fmla="*/ 808 h 835"/>
                <a:gd name="T50" fmla="*/ 2037 w 196"/>
                <a:gd name="T51" fmla="*/ 779 h 835"/>
                <a:gd name="T52" fmla="*/ 2200 w 196"/>
                <a:gd name="T53" fmla="*/ 1036 h 835"/>
                <a:gd name="T54" fmla="*/ 2257 w 196"/>
                <a:gd name="T55" fmla="*/ 1418 h 835"/>
                <a:gd name="T56" fmla="*/ 2284 w 196"/>
                <a:gd name="T57" fmla="*/ 1716 h 835"/>
                <a:gd name="T58" fmla="*/ 2062 w 196"/>
                <a:gd name="T59" fmla="*/ 2169 h 835"/>
                <a:gd name="T60" fmla="*/ 1546 w 196"/>
                <a:gd name="T61" fmla="*/ 6039 h 835"/>
                <a:gd name="T62" fmla="*/ 1274 w 196"/>
                <a:gd name="T63" fmla="*/ 9343 h 835"/>
                <a:gd name="T64" fmla="*/ 1355 w 196"/>
                <a:gd name="T65" fmla="*/ 10282 h 835"/>
                <a:gd name="T66" fmla="*/ 1530 w 196"/>
                <a:gd name="T67" fmla="*/ 10621 h 835"/>
                <a:gd name="T68" fmla="*/ 1696 w 196"/>
                <a:gd name="T69" fmla="*/ 10872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51" y="784"/>
                    <a:pt x="146" y="787"/>
                    <a:pt x="144" y="798"/>
                  </a:cubicBezTo>
                  <a:cubicBezTo>
                    <a:pt x="143" y="809"/>
                    <a:pt x="149" y="823"/>
                    <a:pt x="135" y="829"/>
                  </a:cubicBezTo>
                  <a:cubicBezTo>
                    <a:pt x="121" y="835"/>
                    <a:pt x="104" y="824"/>
                    <a:pt x="81" y="819"/>
                  </a:cubicBezTo>
                  <a:cubicBezTo>
                    <a:pt x="57" y="814"/>
                    <a:pt x="52" y="835"/>
                    <a:pt x="25" y="835"/>
                  </a:cubicBezTo>
                  <a:cubicBezTo>
                    <a:pt x="11" y="835"/>
                    <a:pt x="0" y="830"/>
                    <a:pt x="3" y="814"/>
                  </a:cubicBezTo>
                  <a:cubicBezTo>
                    <a:pt x="4" y="804"/>
                    <a:pt x="5" y="801"/>
                    <a:pt x="3" y="793"/>
                  </a:cubicBezTo>
                  <a:cubicBezTo>
                    <a:pt x="2" y="789"/>
                    <a:pt x="0" y="788"/>
                    <a:pt x="1" y="779"/>
                  </a:cubicBezTo>
                  <a:cubicBezTo>
                    <a:pt x="2" y="757"/>
                    <a:pt x="19" y="747"/>
                    <a:pt x="21" y="745"/>
                  </a:cubicBezTo>
                  <a:cubicBezTo>
                    <a:pt x="35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8" y="183"/>
                    <a:pt x="107" y="177"/>
                  </a:cubicBezTo>
                  <a:cubicBezTo>
                    <a:pt x="105" y="172"/>
                    <a:pt x="101" y="171"/>
                    <a:pt x="98" y="166"/>
                  </a:cubicBezTo>
                  <a:cubicBezTo>
                    <a:pt x="95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7"/>
                  </a:cubicBezTo>
                  <a:cubicBezTo>
                    <a:pt x="107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4"/>
                  </a:cubicBezTo>
                  <a:cubicBezTo>
                    <a:pt x="77" y="92"/>
                    <a:pt x="75" y="90"/>
                    <a:pt x="63" y="92"/>
                  </a:cubicBezTo>
                  <a:cubicBezTo>
                    <a:pt x="51" y="94"/>
                    <a:pt x="44" y="86"/>
                    <a:pt x="39" y="80"/>
                  </a:cubicBezTo>
                  <a:cubicBezTo>
                    <a:pt x="34" y="75"/>
                    <a:pt x="18" y="50"/>
                    <a:pt x="43" y="25"/>
                  </a:cubicBezTo>
                  <a:cubicBezTo>
                    <a:pt x="67" y="0"/>
                    <a:pt x="94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9" y="72"/>
                    <a:pt x="147" y="72"/>
                  </a:cubicBezTo>
                  <a:cubicBezTo>
                    <a:pt x="147" y="67"/>
                    <a:pt x="152" y="58"/>
                    <a:pt x="158" y="57"/>
                  </a:cubicBezTo>
                  <a:cubicBezTo>
                    <a:pt x="163" y="56"/>
                    <a:pt x="170" y="52"/>
                    <a:pt x="174" y="55"/>
                  </a:cubicBezTo>
                  <a:cubicBezTo>
                    <a:pt x="178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3" y="100"/>
                  </a:cubicBezTo>
                  <a:cubicBezTo>
                    <a:pt x="194" y="105"/>
                    <a:pt x="196" y="114"/>
                    <a:pt x="195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5" y="498"/>
                    <a:pt x="109" y="602"/>
                    <a:pt x="109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2" y="738"/>
                    <a:pt x="124" y="741"/>
                    <a:pt x="131" y="749"/>
                  </a:cubicBezTo>
                  <a:cubicBezTo>
                    <a:pt x="138" y="757"/>
                    <a:pt x="141" y="759"/>
                    <a:pt x="145" y="76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1" name="Freeform 74">
              <a:extLst>
                <a:ext uri="{FF2B5EF4-FFF2-40B4-BE49-F238E27FC236}">
                  <a16:creationId xmlns:a16="http://schemas.microsoft.com/office/drawing/2014/main" id="{E4D46789-BF40-4C78-8F17-8347B130F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343"/>
              <a:ext cx="75" cy="102"/>
            </a:xfrm>
            <a:custGeom>
              <a:avLst/>
              <a:gdLst>
                <a:gd name="T0" fmla="*/ 0 w 33"/>
                <a:gd name="T1" fmla="*/ 602 h 42"/>
                <a:gd name="T2" fmla="*/ 102 w 33"/>
                <a:gd name="T3" fmla="*/ 389 h 42"/>
                <a:gd name="T4" fmla="*/ 316 w 33"/>
                <a:gd name="T5" fmla="*/ 129 h 42"/>
                <a:gd name="T6" fmla="*/ 386 w 3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1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2" name="Freeform 75">
              <a:extLst>
                <a:ext uri="{FF2B5EF4-FFF2-40B4-BE49-F238E27FC236}">
                  <a16:creationId xmlns:a16="http://schemas.microsoft.com/office/drawing/2014/main" id="{E2F8EF33-303E-445A-8754-17A08C1AC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314"/>
              <a:ext cx="27" cy="22"/>
            </a:xfrm>
            <a:custGeom>
              <a:avLst/>
              <a:gdLst>
                <a:gd name="T0" fmla="*/ 137 w 12"/>
                <a:gd name="T1" fmla="*/ 0 h 9"/>
                <a:gd name="T2" fmla="*/ 0 w 12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12" y="2"/>
                    <a:pt x="6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3" name="Freeform 76">
              <a:extLst>
                <a:ext uri="{FF2B5EF4-FFF2-40B4-BE49-F238E27FC236}">
                  <a16:creationId xmlns:a16="http://schemas.microsoft.com/office/drawing/2014/main" id="{B614E9B8-A6FD-4BA2-B8B6-2150AE463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590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4" name="Freeform 77">
              <a:extLst>
                <a:ext uri="{FF2B5EF4-FFF2-40B4-BE49-F238E27FC236}">
                  <a16:creationId xmlns:a16="http://schemas.microsoft.com/office/drawing/2014/main" id="{352C36E6-2996-41AC-9FB7-19E252F04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162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89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5" name="Freeform 78">
              <a:extLst>
                <a:ext uri="{FF2B5EF4-FFF2-40B4-BE49-F238E27FC236}">
                  <a16:creationId xmlns:a16="http://schemas.microsoft.com/office/drawing/2014/main" id="{9A3AD887-C571-43F2-8225-D21AE9D97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07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6" name="Freeform 79">
              <a:extLst>
                <a:ext uri="{FF2B5EF4-FFF2-40B4-BE49-F238E27FC236}">
                  <a16:creationId xmlns:a16="http://schemas.microsoft.com/office/drawing/2014/main" id="{26A60A19-934B-4384-B786-BD3F52D2B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3006"/>
              <a:ext cx="13" cy="22"/>
            </a:xfrm>
            <a:custGeom>
              <a:avLst/>
              <a:gdLst>
                <a:gd name="T0" fmla="*/ 61 w 6"/>
                <a:gd name="T1" fmla="*/ 71 h 9"/>
                <a:gd name="T2" fmla="*/ 33 w 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7" name="Freeform 80">
              <a:extLst>
                <a:ext uri="{FF2B5EF4-FFF2-40B4-BE49-F238E27FC236}">
                  <a16:creationId xmlns:a16="http://schemas.microsoft.com/office/drawing/2014/main" id="{67E34669-8882-4F5D-9CB7-F401C4A12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23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900 w 135"/>
                <a:gd name="T9" fmla="*/ 158 h 66"/>
                <a:gd name="T10" fmla="*/ 535 w 135"/>
                <a:gd name="T11" fmla="*/ 230 h 66"/>
                <a:gd name="T12" fmla="*/ 231 w 135"/>
                <a:gd name="T13" fmla="*/ 681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8" name="Freeform 81">
              <a:extLst>
                <a:ext uri="{FF2B5EF4-FFF2-40B4-BE49-F238E27FC236}">
                  <a16:creationId xmlns:a16="http://schemas.microsoft.com/office/drawing/2014/main" id="{E28EA9A3-A11B-4C28-8310-06C6765AD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474"/>
              <a:ext cx="16" cy="19"/>
            </a:xfrm>
            <a:custGeom>
              <a:avLst/>
              <a:gdLst>
                <a:gd name="T0" fmla="*/ 85 w 7"/>
                <a:gd name="T1" fmla="*/ 0 h 8"/>
                <a:gd name="T2" fmla="*/ 0 w 7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6" y="2"/>
                    <a:pt x="3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9" name="Freeform 82">
              <a:extLst>
                <a:ext uri="{FF2B5EF4-FFF2-40B4-BE49-F238E27FC236}">
                  <a16:creationId xmlns:a16="http://schemas.microsoft.com/office/drawing/2014/main" id="{935597CF-CBF4-4ADB-B606-BFD7A17A9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610"/>
              <a:ext cx="18" cy="26"/>
            </a:xfrm>
            <a:custGeom>
              <a:avLst/>
              <a:gdLst>
                <a:gd name="T0" fmla="*/ 36 w 8"/>
                <a:gd name="T1" fmla="*/ 144 h 11"/>
                <a:gd name="T2" fmla="*/ 92 w 8"/>
                <a:gd name="T3" fmla="*/ 106 h 11"/>
                <a:gd name="T4" fmla="*/ 11 w 8"/>
                <a:gd name="T5" fmla="*/ 95 h 11"/>
                <a:gd name="T6" fmla="*/ 56 w 8"/>
                <a:gd name="T7" fmla="*/ 28 h 11"/>
                <a:gd name="T8" fmla="*/ 0 w 8"/>
                <a:gd name="T9" fmla="*/ 2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7" y="10"/>
                    <a:pt x="8" y="8"/>
                  </a:cubicBezTo>
                  <a:cubicBezTo>
                    <a:pt x="8" y="6"/>
                    <a:pt x="2" y="7"/>
                    <a:pt x="1" y="7"/>
                  </a:cubicBezTo>
                  <a:cubicBezTo>
                    <a:pt x="2" y="5"/>
                    <a:pt x="6" y="4"/>
                    <a:pt x="5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0" name="Freeform 83">
              <a:extLst>
                <a:ext uri="{FF2B5EF4-FFF2-40B4-BE49-F238E27FC236}">
                  <a16:creationId xmlns:a16="http://schemas.microsoft.com/office/drawing/2014/main" id="{0B51B54F-CC3A-4B52-AADC-D086251F3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474"/>
              <a:ext cx="5" cy="7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1" name="Freeform 84">
              <a:extLst>
                <a:ext uri="{FF2B5EF4-FFF2-40B4-BE49-F238E27FC236}">
                  <a16:creationId xmlns:a16="http://schemas.microsoft.com/office/drawing/2014/main" id="{C8F0C597-5F49-4579-8ADD-A6D21AA3C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317"/>
              <a:ext cx="13" cy="12"/>
            </a:xfrm>
            <a:custGeom>
              <a:avLst/>
              <a:gdLst>
                <a:gd name="T0" fmla="*/ 33 w 6"/>
                <a:gd name="T1" fmla="*/ 0 h 5"/>
                <a:gd name="T2" fmla="*/ 43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2"/>
                    <a:pt x="4" y="4"/>
                  </a:cubicBezTo>
                  <a:cubicBezTo>
                    <a:pt x="4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2" name="Freeform 85">
              <a:extLst>
                <a:ext uri="{FF2B5EF4-FFF2-40B4-BE49-F238E27FC236}">
                  <a16:creationId xmlns:a16="http://schemas.microsoft.com/office/drawing/2014/main" id="{AB6CD275-3E5D-4F3D-8126-E66457267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038"/>
              <a:ext cx="118" cy="36"/>
            </a:xfrm>
            <a:custGeom>
              <a:avLst/>
              <a:gdLst>
                <a:gd name="T0" fmla="*/ 608 w 52"/>
                <a:gd name="T1" fmla="*/ 110 h 15"/>
                <a:gd name="T2" fmla="*/ 361 w 52"/>
                <a:gd name="T3" fmla="*/ 29 h 15"/>
                <a:gd name="T4" fmla="*/ 129 w 52"/>
                <a:gd name="T5" fmla="*/ 168 h 15"/>
                <a:gd name="T6" fmla="*/ 247 w 52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9" y="0"/>
                    <a:pt x="31" y="2"/>
                  </a:cubicBezTo>
                  <a:cubicBezTo>
                    <a:pt x="24" y="3"/>
                    <a:pt x="22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3" name="Freeform 86">
              <a:extLst>
                <a:ext uri="{FF2B5EF4-FFF2-40B4-BE49-F238E27FC236}">
                  <a16:creationId xmlns:a16="http://schemas.microsoft.com/office/drawing/2014/main" id="{0DAE2F2F-2F14-4EAF-9E3B-7DE74CEA3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967"/>
              <a:ext cx="177" cy="194"/>
            </a:xfrm>
            <a:custGeom>
              <a:avLst/>
              <a:gdLst>
                <a:gd name="T0" fmla="*/ 470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0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4" name="Freeform 87">
              <a:extLst>
                <a:ext uri="{FF2B5EF4-FFF2-40B4-BE49-F238E27FC236}">
                  <a16:creationId xmlns:a16="http://schemas.microsoft.com/office/drawing/2014/main" id="{069213C2-479C-4599-BC02-432064357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967"/>
              <a:ext cx="177" cy="194"/>
            </a:xfrm>
            <a:custGeom>
              <a:avLst/>
              <a:gdLst>
                <a:gd name="T0" fmla="*/ 470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0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5" name="Freeform 88">
              <a:extLst>
                <a:ext uri="{FF2B5EF4-FFF2-40B4-BE49-F238E27FC236}">
                  <a16:creationId xmlns:a16="http://schemas.microsoft.com/office/drawing/2014/main" id="{ADA737B2-216C-445A-9229-DFFC22AD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972"/>
              <a:ext cx="141" cy="174"/>
            </a:xfrm>
            <a:custGeom>
              <a:avLst/>
              <a:gdLst>
                <a:gd name="T0" fmla="*/ 0 w 62"/>
                <a:gd name="T1" fmla="*/ 667 h 72"/>
                <a:gd name="T2" fmla="*/ 305 w 62"/>
                <a:gd name="T3" fmla="*/ 1005 h 72"/>
                <a:gd name="T4" fmla="*/ 646 w 62"/>
                <a:gd name="T5" fmla="*/ 667 h 72"/>
                <a:gd name="T6" fmla="*/ 637 w 62"/>
                <a:gd name="T7" fmla="*/ 140 h 72"/>
                <a:gd name="T8" fmla="*/ 223 w 62"/>
                <a:gd name="T9" fmla="*/ 70 h 72"/>
                <a:gd name="T10" fmla="*/ 434 w 62"/>
                <a:gd name="T11" fmla="*/ 338 h 72"/>
                <a:gd name="T12" fmla="*/ 268 w 62"/>
                <a:gd name="T13" fmla="*/ 537 h 72"/>
                <a:gd name="T14" fmla="*/ 353 w 62"/>
                <a:gd name="T15" fmla="*/ 706 h 72"/>
                <a:gd name="T16" fmla="*/ 102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3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2" y="20"/>
                    <a:pt x="54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3" y="1"/>
                    <a:pt x="37" y="11"/>
                    <a:pt x="37" y="24"/>
                  </a:cubicBezTo>
                  <a:cubicBezTo>
                    <a:pt x="37" y="31"/>
                    <a:pt x="30" y="38"/>
                    <a:pt x="23" y="38"/>
                  </a:cubicBezTo>
                  <a:cubicBezTo>
                    <a:pt x="29" y="39"/>
                    <a:pt x="36" y="42"/>
                    <a:pt x="30" y="50"/>
                  </a:cubicBezTo>
                  <a:cubicBezTo>
                    <a:pt x="24" y="58"/>
                    <a:pt x="16" y="53"/>
                    <a:pt x="9" y="5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6" name="Freeform 89">
              <a:extLst>
                <a:ext uri="{FF2B5EF4-FFF2-40B4-BE49-F238E27FC236}">
                  <a16:creationId xmlns:a16="http://schemas.microsoft.com/office/drawing/2014/main" id="{A96CAE7A-0873-4A26-919F-57C2FAF99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11"/>
              <a:ext cx="77" cy="135"/>
            </a:xfrm>
            <a:custGeom>
              <a:avLst/>
              <a:gdLst>
                <a:gd name="T0" fmla="*/ 0 w 34"/>
                <a:gd name="T1" fmla="*/ 774 h 56"/>
                <a:gd name="T2" fmla="*/ 292 w 34"/>
                <a:gd name="T3" fmla="*/ 0 h 56"/>
                <a:gd name="T4" fmla="*/ 199 w 34"/>
                <a:gd name="T5" fmla="*/ 366 h 56"/>
                <a:gd name="T6" fmla="*/ 93 w 34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6">
                  <a:moveTo>
                    <a:pt x="0" y="55"/>
                  </a:moveTo>
                  <a:cubicBezTo>
                    <a:pt x="21" y="56"/>
                    <a:pt x="34" y="7"/>
                    <a:pt x="25" y="0"/>
                  </a:cubicBezTo>
                  <a:cubicBezTo>
                    <a:pt x="28" y="13"/>
                    <a:pt x="24" y="16"/>
                    <a:pt x="17" y="26"/>
                  </a:cubicBezTo>
                  <a:cubicBezTo>
                    <a:pt x="12" y="34"/>
                    <a:pt x="16" y="44"/>
                    <a:pt x="8" y="5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7" name="Freeform 90">
              <a:extLst>
                <a:ext uri="{FF2B5EF4-FFF2-40B4-BE49-F238E27FC236}">
                  <a16:creationId xmlns:a16="http://schemas.microsoft.com/office/drawing/2014/main" id="{A6D78097-DFAF-4545-A564-728C2397B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987"/>
              <a:ext cx="65" cy="72"/>
            </a:xfrm>
            <a:custGeom>
              <a:avLst/>
              <a:gdLst>
                <a:gd name="T0" fmla="*/ 56 w 29"/>
                <a:gd name="T1" fmla="*/ 415 h 30"/>
                <a:gd name="T2" fmla="*/ 327 w 29"/>
                <a:gd name="T3" fmla="*/ 0 h 30"/>
                <a:gd name="T4" fmla="*/ 5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5" y="3"/>
                    <a:pt x="29" y="0"/>
                  </a:cubicBezTo>
                  <a:cubicBezTo>
                    <a:pt x="26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8" name="Freeform 91">
              <a:extLst>
                <a:ext uri="{FF2B5EF4-FFF2-40B4-BE49-F238E27FC236}">
                  <a16:creationId xmlns:a16="http://schemas.microsoft.com/office/drawing/2014/main" id="{D59F6FD0-2DE9-4EB8-B965-69764437B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246"/>
              <a:ext cx="86" cy="87"/>
            </a:xfrm>
            <a:custGeom>
              <a:avLst/>
              <a:gdLst>
                <a:gd name="T0" fmla="*/ 0 w 38"/>
                <a:gd name="T1" fmla="*/ 507 h 36"/>
                <a:gd name="T2" fmla="*/ 81 w 38"/>
                <a:gd name="T3" fmla="*/ 326 h 36"/>
                <a:gd name="T4" fmla="*/ 149 w 38"/>
                <a:gd name="T5" fmla="*/ 280 h 36"/>
                <a:gd name="T6" fmla="*/ 149 w 38"/>
                <a:gd name="T7" fmla="*/ 181 h 36"/>
                <a:gd name="T8" fmla="*/ 303 w 38"/>
                <a:gd name="T9" fmla="*/ 99 h 36"/>
                <a:gd name="T10" fmla="*/ 385 w 38"/>
                <a:gd name="T11" fmla="*/ 12 h 36"/>
                <a:gd name="T12" fmla="*/ 441 w 38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6">
                  <a:moveTo>
                    <a:pt x="0" y="36"/>
                  </a:moveTo>
                  <a:cubicBezTo>
                    <a:pt x="4" y="35"/>
                    <a:pt x="4" y="27"/>
                    <a:pt x="7" y="23"/>
                  </a:cubicBezTo>
                  <a:cubicBezTo>
                    <a:pt x="9" y="22"/>
                    <a:pt x="12" y="23"/>
                    <a:pt x="13" y="20"/>
                  </a:cubicBezTo>
                  <a:cubicBezTo>
                    <a:pt x="14" y="19"/>
                    <a:pt x="13" y="15"/>
                    <a:pt x="13" y="13"/>
                  </a:cubicBezTo>
                  <a:cubicBezTo>
                    <a:pt x="22" y="14"/>
                    <a:pt x="22" y="13"/>
                    <a:pt x="26" y="7"/>
                  </a:cubicBezTo>
                  <a:cubicBezTo>
                    <a:pt x="29" y="4"/>
                    <a:pt x="29" y="4"/>
                    <a:pt x="33" y="1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53" name="Group 92">
            <a:extLst>
              <a:ext uri="{FF2B5EF4-FFF2-40B4-BE49-F238E27FC236}">
                <a16:creationId xmlns:a16="http://schemas.microsoft.com/office/drawing/2014/main" id="{D599C6B2-FB53-4587-B00D-D9613391B8B8}"/>
              </a:ext>
            </a:extLst>
          </p:cNvPr>
          <p:cNvGrpSpPr>
            <a:grpSpLocks/>
          </p:cNvGrpSpPr>
          <p:nvPr/>
        </p:nvGrpSpPr>
        <p:grpSpPr bwMode="auto">
          <a:xfrm>
            <a:off x="5740400" y="2130425"/>
            <a:ext cx="706438" cy="3208338"/>
            <a:chOff x="2486" y="1119"/>
            <a:chExt cx="445" cy="2021"/>
          </a:xfrm>
        </p:grpSpPr>
        <p:sp>
          <p:nvSpPr>
            <p:cNvPr id="31818" name="Freeform 93">
              <a:extLst>
                <a:ext uri="{FF2B5EF4-FFF2-40B4-BE49-F238E27FC236}">
                  <a16:creationId xmlns:a16="http://schemas.microsoft.com/office/drawing/2014/main" id="{0D1534B4-4526-4252-934D-2C2CD4389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171"/>
              <a:ext cx="66" cy="63"/>
            </a:xfrm>
            <a:custGeom>
              <a:avLst/>
              <a:gdLst>
                <a:gd name="T0" fmla="*/ 0 w 29"/>
                <a:gd name="T1" fmla="*/ 0 h 26"/>
                <a:gd name="T2" fmla="*/ 248 w 29"/>
                <a:gd name="T3" fmla="*/ 41 h 26"/>
                <a:gd name="T4" fmla="*/ 155 w 29"/>
                <a:gd name="T5" fmla="*/ 37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cubicBezTo>
                    <a:pt x="4" y="1"/>
                    <a:pt x="17" y="4"/>
                    <a:pt x="21" y="3"/>
                  </a:cubicBezTo>
                  <a:cubicBezTo>
                    <a:pt x="29" y="12"/>
                    <a:pt x="20" y="18"/>
                    <a:pt x="13" y="26"/>
                  </a:cubicBezTo>
                </a:path>
              </a:pathLst>
            </a:custGeom>
            <a:solidFill>
              <a:srgbClr val="BEA66E"/>
            </a:solidFill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94">
              <a:extLst>
                <a:ext uri="{FF2B5EF4-FFF2-40B4-BE49-F238E27FC236}">
                  <a16:creationId xmlns:a16="http://schemas.microsoft.com/office/drawing/2014/main" id="{34C362C2-93BD-4D4A-8D7B-7E3856B89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171"/>
              <a:ext cx="66" cy="63"/>
            </a:xfrm>
            <a:custGeom>
              <a:avLst/>
              <a:gdLst>
                <a:gd name="T0" fmla="*/ 0 w 29"/>
                <a:gd name="T1" fmla="*/ 0 h 26"/>
                <a:gd name="T2" fmla="*/ 248 w 29"/>
                <a:gd name="T3" fmla="*/ 41 h 26"/>
                <a:gd name="T4" fmla="*/ 155 w 29"/>
                <a:gd name="T5" fmla="*/ 37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cubicBezTo>
                    <a:pt x="4" y="1"/>
                    <a:pt x="17" y="4"/>
                    <a:pt x="21" y="3"/>
                  </a:cubicBezTo>
                  <a:cubicBezTo>
                    <a:pt x="29" y="12"/>
                    <a:pt x="20" y="18"/>
                    <a:pt x="13" y="2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95">
              <a:extLst>
                <a:ext uri="{FF2B5EF4-FFF2-40B4-BE49-F238E27FC236}">
                  <a16:creationId xmlns:a16="http://schemas.microsoft.com/office/drawing/2014/main" id="{1566FCBE-3B27-46C7-9FC6-E9DB72EB0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322"/>
              <a:ext cx="97" cy="125"/>
            </a:xfrm>
            <a:custGeom>
              <a:avLst/>
              <a:gdLst>
                <a:gd name="T0" fmla="*/ 45 w 43"/>
                <a:gd name="T1" fmla="*/ 151 h 52"/>
                <a:gd name="T2" fmla="*/ 102 w 43"/>
                <a:gd name="T3" fmla="*/ 346 h 52"/>
                <a:gd name="T4" fmla="*/ 219 w 43"/>
                <a:gd name="T5" fmla="*/ 457 h 52"/>
                <a:gd name="T6" fmla="*/ 377 w 43"/>
                <a:gd name="T7" fmla="*/ 683 h 52"/>
                <a:gd name="T8" fmla="*/ 458 w 43"/>
                <a:gd name="T9" fmla="*/ 613 h 52"/>
                <a:gd name="T10" fmla="*/ 311 w 43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2">
                  <a:moveTo>
                    <a:pt x="4" y="11"/>
                  </a:moveTo>
                  <a:cubicBezTo>
                    <a:pt x="0" y="17"/>
                    <a:pt x="5" y="21"/>
                    <a:pt x="9" y="25"/>
                  </a:cubicBezTo>
                  <a:cubicBezTo>
                    <a:pt x="12" y="29"/>
                    <a:pt x="16" y="29"/>
                    <a:pt x="19" y="33"/>
                  </a:cubicBezTo>
                  <a:cubicBezTo>
                    <a:pt x="24" y="38"/>
                    <a:pt x="27" y="46"/>
                    <a:pt x="33" y="49"/>
                  </a:cubicBezTo>
                  <a:cubicBezTo>
                    <a:pt x="38" y="52"/>
                    <a:pt x="39" y="49"/>
                    <a:pt x="40" y="44"/>
                  </a:cubicBezTo>
                  <a:cubicBezTo>
                    <a:pt x="43" y="29"/>
                    <a:pt x="35" y="13"/>
                    <a:pt x="27" y="0"/>
                  </a:cubicBezTo>
                </a:path>
              </a:pathLst>
            </a:custGeom>
            <a:solidFill>
              <a:srgbClr val="BEA66E"/>
            </a:solidFill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96">
              <a:extLst>
                <a:ext uri="{FF2B5EF4-FFF2-40B4-BE49-F238E27FC236}">
                  <a16:creationId xmlns:a16="http://schemas.microsoft.com/office/drawing/2014/main" id="{CEC5BC9C-C579-4A2B-B9C2-9D8025A06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322"/>
              <a:ext cx="97" cy="125"/>
            </a:xfrm>
            <a:custGeom>
              <a:avLst/>
              <a:gdLst>
                <a:gd name="T0" fmla="*/ 45 w 43"/>
                <a:gd name="T1" fmla="*/ 151 h 52"/>
                <a:gd name="T2" fmla="*/ 102 w 43"/>
                <a:gd name="T3" fmla="*/ 346 h 52"/>
                <a:gd name="T4" fmla="*/ 219 w 43"/>
                <a:gd name="T5" fmla="*/ 457 h 52"/>
                <a:gd name="T6" fmla="*/ 377 w 43"/>
                <a:gd name="T7" fmla="*/ 683 h 52"/>
                <a:gd name="T8" fmla="*/ 458 w 43"/>
                <a:gd name="T9" fmla="*/ 613 h 52"/>
                <a:gd name="T10" fmla="*/ 311 w 43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2">
                  <a:moveTo>
                    <a:pt x="4" y="11"/>
                  </a:moveTo>
                  <a:cubicBezTo>
                    <a:pt x="0" y="17"/>
                    <a:pt x="5" y="21"/>
                    <a:pt x="9" y="25"/>
                  </a:cubicBezTo>
                  <a:cubicBezTo>
                    <a:pt x="12" y="29"/>
                    <a:pt x="16" y="29"/>
                    <a:pt x="19" y="33"/>
                  </a:cubicBezTo>
                  <a:cubicBezTo>
                    <a:pt x="24" y="38"/>
                    <a:pt x="27" y="46"/>
                    <a:pt x="33" y="49"/>
                  </a:cubicBezTo>
                  <a:cubicBezTo>
                    <a:pt x="38" y="52"/>
                    <a:pt x="39" y="49"/>
                    <a:pt x="40" y="44"/>
                  </a:cubicBezTo>
                  <a:cubicBezTo>
                    <a:pt x="43" y="29"/>
                    <a:pt x="35" y="13"/>
                    <a:pt x="27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97">
              <a:extLst>
                <a:ext uri="{FF2B5EF4-FFF2-40B4-BE49-F238E27FC236}">
                  <a16:creationId xmlns:a16="http://schemas.microsoft.com/office/drawing/2014/main" id="{8344BFB1-EE04-4B01-9607-75CDBF4CF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053"/>
              <a:ext cx="106" cy="63"/>
            </a:xfrm>
            <a:custGeom>
              <a:avLst/>
              <a:gdLst>
                <a:gd name="T0" fmla="*/ 0 w 47"/>
                <a:gd name="T1" fmla="*/ 41 h 26"/>
                <a:gd name="T2" fmla="*/ 72 w 47"/>
                <a:gd name="T3" fmla="*/ 0 h 26"/>
                <a:gd name="T4" fmla="*/ 162 w 47"/>
                <a:gd name="T5" fmla="*/ 12 h 26"/>
                <a:gd name="T6" fmla="*/ 392 w 47"/>
                <a:gd name="T7" fmla="*/ 99 h 26"/>
                <a:gd name="T8" fmla="*/ 530 w 47"/>
                <a:gd name="T9" fmla="*/ 158 h 26"/>
                <a:gd name="T10" fmla="*/ 514 w 47"/>
                <a:gd name="T11" fmla="*/ 269 h 26"/>
                <a:gd name="T12" fmla="*/ 438 w 47"/>
                <a:gd name="T13" fmla="*/ 281 h 26"/>
                <a:gd name="T14" fmla="*/ 138 w 47"/>
                <a:gd name="T15" fmla="*/ 342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6">
                  <a:moveTo>
                    <a:pt x="0" y="3"/>
                  </a:moveTo>
                  <a:cubicBezTo>
                    <a:pt x="4" y="0"/>
                    <a:pt x="2" y="0"/>
                    <a:pt x="6" y="0"/>
                  </a:cubicBezTo>
                  <a:cubicBezTo>
                    <a:pt x="9" y="0"/>
                    <a:pt x="11" y="1"/>
                    <a:pt x="14" y="1"/>
                  </a:cubicBezTo>
                  <a:cubicBezTo>
                    <a:pt x="21" y="1"/>
                    <a:pt x="27" y="6"/>
                    <a:pt x="34" y="7"/>
                  </a:cubicBezTo>
                  <a:cubicBezTo>
                    <a:pt x="38" y="8"/>
                    <a:pt x="45" y="7"/>
                    <a:pt x="46" y="11"/>
                  </a:cubicBezTo>
                  <a:cubicBezTo>
                    <a:pt x="47" y="13"/>
                    <a:pt x="46" y="17"/>
                    <a:pt x="45" y="19"/>
                  </a:cubicBezTo>
                  <a:cubicBezTo>
                    <a:pt x="44" y="20"/>
                    <a:pt x="39" y="20"/>
                    <a:pt x="38" y="20"/>
                  </a:cubicBezTo>
                  <a:cubicBezTo>
                    <a:pt x="31" y="22"/>
                    <a:pt x="19" y="26"/>
                    <a:pt x="12" y="24"/>
                  </a:cubicBezTo>
                </a:path>
              </a:pathLst>
            </a:custGeom>
            <a:solidFill>
              <a:srgbClr val="BEA66E"/>
            </a:solidFill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98">
              <a:extLst>
                <a:ext uri="{FF2B5EF4-FFF2-40B4-BE49-F238E27FC236}">
                  <a16:creationId xmlns:a16="http://schemas.microsoft.com/office/drawing/2014/main" id="{E281B94B-C17F-43CB-9084-9F7AA76B4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053"/>
              <a:ext cx="106" cy="63"/>
            </a:xfrm>
            <a:custGeom>
              <a:avLst/>
              <a:gdLst>
                <a:gd name="T0" fmla="*/ 0 w 47"/>
                <a:gd name="T1" fmla="*/ 41 h 26"/>
                <a:gd name="T2" fmla="*/ 72 w 47"/>
                <a:gd name="T3" fmla="*/ 0 h 26"/>
                <a:gd name="T4" fmla="*/ 162 w 47"/>
                <a:gd name="T5" fmla="*/ 12 h 26"/>
                <a:gd name="T6" fmla="*/ 392 w 47"/>
                <a:gd name="T7" fmla="*/ 99 h 26"/>
                <a:gd name="T8" fmla="*/ 530 w 47"/>
                <a:gd name="T9" fmla="*/ 158 h 26"/>
                <a:gd name="T10" fmla="*/ 514 w 47"/>
                <a:gd name="T11" fmla="*/ 269 h 26"/>
                <a:gd name="T12" fmla="*/ 438 w 47"/>
                <a:gd name="T13" fmla="*/ 281 h 26"/>
                <a:gd name="T14" fmla="*/ 138 w 47"/>
                <a:gd name="T15" fmla="*/ 342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6">
                  <a:moveTo>
                    <a:pt x="0" y="3"/>
                  </a:moveTo>
                  <a:cubicBezTo>
                    <a:pt x="4" y="0"/>
                    <a:pt x="2" y="0"/>
                    <a:pt x="6" y="0"/>
                  </a:cubicBezTo>
                  <a:cubicBezTo>
                    <a:pt x="9" y="0"/>
                    <a:pt x="11" y="1"/>
                    <a:pt x="14" y="1"/>
                  </a:cubicBezTo>
                  <a:cubicBezTo>
                    <a:pt x="21" y="1"/>
                    <a:pt x="27" y="6"/>
                    <a:pt x="34" y="7"/>
                  </a:cubicBezTo>
                  <a:cubicBezTo>
                    <a:pt x="38" y="8"/>
                    <a:pt x="45" y="7"/>
                    <a:pt x="46" y="11"/>
                  </a:cubicBezTo>
                  <a:cubicBezTo>
                    <a:pt x="47" y="13"/>
                    <a:pt x="46" y="17"/>
                    <a:pt x="45" y="19"/>
                  </a:cubicBezTo>
                  <a:cubicBezTo>
                    <a:pt x="44" y="20"/>
                    <a:pt x="39" y="20"/>
                    <a:pt x="38" y="20"/>
                  </a:cubicBezTo>
                  <a:cubicBezTo>
                    <a:pt x="31" y="22"/>
                    <a:pt x="19" y="26"/>
                    <a:pt x="12" y="2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99">
              <a:extLst>
                <a:ext uri="{FF2B5EF4-FFF2-40B4-BE49-F238E27FC236}">
                  <a16:creationId xmlns:a16="http://schemas.microsoft.com/office/drawing/2014/main" id="{571B7CB9-C1C3-4486-87BB-9D32DF935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384"/>
              <a:ext cx="343" cy="756"/>
            </a:xfrm>
            <a:custGeom>
              <a:avLst/>
              <a:gdLst>
                <a:gd name="T0" fmla="*/ 1697 w 151"/>
                <a:gd name="T1" fmla="*/ 3470 h 312"/>
                <a:gd name="T2" fmla="*/ 1538 w 151"/>
                <a:gd name="T3" fmla="*/ 3218 h 312"/>
                <a:gd name="T4" fmla="*/ 1356 w 151"/>
                <a:gd name="T5" fmla="*/ 2871 h 312"/>
                <a:gd name="T6" fmla="*/ 1279 w 151"/>
                <a:gd name="T7" fmla="*/ 1938 h 312"/>
                <a:gd name="T8" fmla="*/ 1356 w 151"/>
                <a:gd name="T9" fmla="*/ 611 h 312"/>
                <a:gd name="T10" fmla="*/ 1347 w 151"/>
                <a:gd name="T11" fmla="*/ 599 h 312"/>
                <a:gd name="T12" fmla="*/ 1233 w 151"/>
                <a:gd name="T13" fmla="*/ 569 h 312"/>
                <a:gd name="T14" fmla="*/ 1218 w 151"/>
                <a:gd name="T15" fmla="*/ 412 h 312"/>
                <a:gd name="T16" fmla="*/ 1161 w 151"/>
                <a:gd name="T17" fmla="*/ 300 h 312"/>
                <a:gd name="T18" fmla="*/ 1079 w 151"/>
                <a:gd name="T19" fmla="*/ 240 h 312"/>
                <a:gd name="T20" fmla="*/ 1052 w 151"/>
                <a:gd name="T21" fmla="*/ 111 h 312"/>
                <a:gd name="T22" fmla="*/ 938 w 151"/>
                <a:gd name="T23" fmla="*/ 99 h 312"/>
                <a:gd name="T24" fmla="*/ 893 w 151"/>
                <a:gd name="T25" fmla="*/ 0 h 312"/>
                <a:gd name="T26" fmla="*/ 831 w 151"/>
                <a:gd name="T27" fmla="*/ 12 h 312"/>
                <a:gd name="T28" fmla="*/ 572 w 151"/>
                <a:gd name="T29" fmla="*/ 2232 h 312"/>
                <a:gd name="T30" fmla="*/ 248 w 151"/>
                <a:gd name="T31" fmla="*/ 3160 h 312"/>
                <a:gd name="T32" fmla="*/ 11 w 151"/>
                <a:gd name="T33" fmla="*/ 3639 h 312"/>
                <a:gd name="T34" fmla="*/ 36 w 151"/>
                <a:gd name="T35" fmla="*/ 3841 h 312"/>
                <a:gd name="T36" fmla="*/ 36 w 151"/>
                <a:gd name="T37" fmla="*/ 4139 h 312"/>
                <a:gd name="T38" fmla="*/ 293 w 151"/>
                <a:gd name="T39" fmla="*/ 4439 h 312"/>
                <a:gd name="T40" fmla="*/ 949 w 151"/>
                <a:gd name="T41" fmla="*/ 4209 h 312"/>
                <a:gd name="T42" fmla="*/ 1583 w 151"/>
                <a:gd name="T43" fmla="*/ 4349 h 312"/>
                <a:gd name="T44" fmla="*/ 1697 w 151"/>
                <a:gd name="T45" fmla="*/ 3911 h 312"/>
                <a:gd name="T46" fmla="*/ 1697 w 151"/>
                <a:gd name="T47" fmla="*/ 3470 h 3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1" h="312">
                  <a:moveTo>
                    <a:pt x="145" y="244"/>
                  </a:moveTo>
                  <a:cubicBezTo>
                    <a:pt x="141" y="236"/>
                    <a:pt x="138" y="234"/>
                    <a:pt x="131" y="226"/>
                  </a:cubicBezTo>
                  <a:cubicBezTo>
                    <a:pt x="124" y="218"/>
                    <a:pt x="122" y="215"/>
                    <a:pt x="116" y="202"/>
                  </a:cubicBezTo>
                  <a:cubicBezTo>
                    <a:pt x="115" y="198"/>
                    <a:pt x="108" y="168"/>
                    <a:pt x="109" y="136"/>
                  </a:cubicBezTo>
                  <a:cubicBezTo>
                    <a:pt x="109" y="111"/>
                    <a:pt x="112" y="78"/>
                    <a:pt x="116" y="43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3" y="60"/>
                    <a:pt x="54" y="122"/>
                    <a:pt x="49" y="157"/>
                  </a:cubicBezTo>
                  <a:cubicBezTo>
                    <a:pt x="46" y="175"/>
                    <a:pt x="35" y="209"/>
                    <a:pt x="21" y="222"/>
                  </a:cubicBezTo>
                  <a:cubicBezTo>
                    <a:pt x="19" y="224"/>
                    <a:pt x="2" y="234"/>
                    <a:pt x="1" y="256"/>
                  </a:cubicBezTo>
                  <a:cubicBezTo>
                    <a:pt x="0" y="265"/>
                    <a:pt x="2" y="266"/>
                    <a:pt x="3" y="270"/>
                  </a:cubicBezTo>
                  <a:cubicBezTo>
                    <a:pt x="5" y="278"/>
                    <a:pt x="4" y="281"/>
                    <a:pt x="3" y="291"/>
                  </a:cubicBezTo>
                  <a:cubicBezTo>
                    <a:pt x="0" y="307"/>
                    <a:pt x="11" y="312"/>
                    <a:pt x="25" y="312"/>
                  </a:cubicBezTo>
                  <a:cubicBezTo>
                    <a:pt x="52" y="312"/>
                    <a:pt x="57" y="291"/>
                    <a:pt x="81" y="296"/>
                  </a:cubicBezTo>
                  <a:cubicBezTo>
                    <a:pt x="104" y="301"/>
                    <a:pt x="121" y="312"/>
                    <a:pt x="135" y="306"/>
                  </a:cubicBezTo>
                  <a:cubicBezTo>
                    <a:pt x="149" y="300"/>
                    <a:pt x="143" y="286"/>
                    <a:pt x="145" y="275"/>
                  </a:cubicBezTo>
                  <a:cubicBezTo>
                    <a:pt x="146" y="264"/>
                    <a:pt x="151" y="261"/>
                    <a:pt x="145" y="24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100">
              <a:extLst>
                <a:ext uri="{FF2B5EF4-FFF2-40B4-BE49-F238E27FC236}">
                  <a16:creationId xmlns:a16="http://schemas.microsoft.com/office/drawing/2014/main" id="{D77F88BA-C364-45D1-BC1A-045287047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169"/>
              <a:ext cx="152" cy="298"/>
            </a:xfrm>
            <a:custGeom>
              <a:avLst/>
              <a:gdLst>
                <a:gd name="T0" fmla="*/ 102 w 67"/>
                <a:gd name="T1" fmla="*/ 1098 h 123"/>
                <a:gd name="T2" fmla="*/ 150 w 67"/>
                <a:gd name="T3" fmla="*/ 1197 h 123"/>
                <a:gd name="T4" fmla="*/ 247 w 67"/>
                <a:gd name="T5" fmla="*/ 1238 h 123"/>
                <a:gd name="T6" fmla="*/ 279 w 67"/>
                <a:gd name="T7" fmla="*/ 1369 h 123"/>
                <a:gd name="T8" fmla="*/ 361 w 67"/>
                <a:gd name="T9" fmla="*/ 1420 h 123"/>
                <a:gd name="T10" fmla="*/ 406 w 67"/>
                <a:gd name="T11" fmla="*/ 1568 h 123"/>
                <a:gd name="T12" fmla="*/ 397 w 67"/>
                <a:gd name="T13" fmla="*/ 1720 h 123"/>
                <a:gd name="T14" fmla="*/ 467 w 67"/>
                <a:gd name="T15" fmla="*/ 1749 h 123"/>
                <a:gd name="T16" fmla="*/ 783 w 67"/>
                <a:gd name="T17" fmla="*/ 157 h 123"/>
                <a:gd name="T18" fmla="*/ 755 w 67"/>
                <a:gd name="T19" fmla="*/ 170 h 123"/>
                <a:gd name="T20" fmla="*/ 678 w 67"/>
                <a:gd name="T21" fmla="*/ 157 h 123"/>
                <a:gd name="T22" fmla="*/ 644 w 67"/>
                <a:gd name="T23" fmla="*/ 87 h 123"/>
                <a:gd name="T24" fmla="*/ 572 w 67"/>
                <a:gd name="T25" fmla="*/ 58 h 123"/>
                <a:gd name="T26" fmla="*/ 515 w 67"/>
                <a:gd name="T27" fmla="*/ 12 h 123"/>
                <a:gd name="T28" fmla="*/ 422 w 67"/>
                <a:gd name="T29" fmla="*/ 58 h 123"/>
                <a:gd name="T30" fmla="*/ 377 w 67"/>
                <a:gd name="T31" fmla="*/ 0 h 123"/>
                <a:gd name="T32" fmla="*/ 222 w 67"/>
                <a:gd name="T33" fmla="*/ 29 h 123"/>
                <a:gd name="T34" fmla="*/ 0 w 67"/>
                <a:gd name="T35" fmla="*/ 1110 h 123"/>
                <a:gd name="T36" fmla="*/ 102 w 67"/>
                <a:gd name="T37" fmla="*/ 1098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7" h="123">
                  <a:moveTo>
                    <a:pt x="9" y="77"/>
                  </a:moveTo>
                  <a:cubicBezTo>
                    <a:pt x="13" y="84"/>
                    <a:pt x="13" y="84"/>
                    <a:pt x="13" y="84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9" y="85"/>
                    <a:pt x="59" y="45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4" y="23"/>
                    <a:pt x="7" y="50"/>
                    <a:pt x="0" y="78"/>
                  </a:cubicBezTo>
                  <a:lnTo>
                    <a:pt x="9" y="77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101">
              <a:extLst>
                <a:ext uri="{FF2B5EF4-FFF2-40B4-BE49-F238E27FC236}">
                  <a16:creationId xmlns:a16="http://schemas.microsoft.com/office/drawing/2014/main" id="{D674C166-2653-47A7-A960-E610BB6B8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119"/>
              <a:ext cx="404" cy="956"/>
            </a:xfrm>
            <a:custGeom>
              <a:avLst/>
              <a:gdLst>
                <a:gd name="T0" fmla="*/ 2045 w 178"/>
                <a:gd name="T1" fmla="*/ 1418 h 395"/>
                <a:gd name="T2" fmla="*/ 1988 w 178"/>
                <a:gd name="T3" fmla="*/ 1036 h 395"/>
                <a:gd name="T4" fmla="*/ 1823 w 178"/>
                <a:gd name="T5" fmla="*/ 779 h 395"/>
                <a:gd name="T6" fmla="*/ 1639 w 178"/>
                <a:gd name="T7" fmla="*/ 808 h 395"/>
                <a:gd name="T8" fmla="*/ 1509 w 178"/>
                <a:gd name="T9" fmla="*/ 1019 h 395"/>
                <a:gd name="T10" fmla="*/ 1307 w 178"/>
                <a:gd name="T11" fmla="*/ 937 h 395"/>
                <a:gd name="T12" fmla="*/ 1051 w 178"/>
                <a:gd name="T13" fmla="*/ 598 h 395"/>
                <a:gd name="T14" fmla="*/ 949 w 178"/>
                <a:gd name="T15" fmla="*/ 298 h 395"/>
                <a:gd name="T16" fmla="*/ 293 w 178"/>
                <a:gd name="T17" fmla="*/ 358 h 395"/>
                <a:gd name="T18" fmla="*/ 247 w 178"/>
                <a:gd name="T19" fmla="*/ 1138 h 395"/>
                <a:gd name="T20" fmla="*/ 527 w 178"/>
                <a:gd name="T21" fmla="*/ 1307 h 395"/>
                <a:gd name="T22" fmla="*/ 738 w 178"/>
                <a:gd name="T23" fmla="*/ 1336 h 395"/>
                <a:gd name="T24" fmla="*/ 949 w 178"/>
                <a:gd name="T25" fmla="*/ 1588 h 395"/>
                <a:gd name="T26" fmla="*/ 1030 w 178"/>
                <a:gd name="T27" fmla="*/ 1946 h 395"/>
                <a:gd name="T28" fmla="*/ 921 w 178"/>
                <a:gd name="T29" fmla="*/ 2086 h 395"/>
                <a:gd name="T30" fmla="*/ 937 w 178"/>
                <a:gd name="T31" fmla="*/ 2355 h 395"/>
                <a:gd name="T32" fmla="*/ 1040 w 178"/>
                <a:gd name="T33" fmla="*/ 2507 h 395"/>
                <a:gd name="T34" fmla="*/ 819 w 178"/>
                <a:gd name="T35" fmla="*/ 5371 h 395"/>
                <a:gd name="T36" fmla="*/ 856 w 178"/>
                <a:gd name="T37" fmla="*/ 5400 h 395"/>
                <a:gd name="T38" fmla="*/ 901 w 178"/>
                <a:gd name="T39" fmla="*/ 5460 h 395"/>
                <a:gd name="T40" fmla="*/ 949 w 178"/>
                <a:gd name="T41" fmla="*/ 5441 h 395"/>
                <a:gd name="T42" fmla="*/ 1030 w 178"/>
                <a:gd name="T43" fmla="*/ 5501 h 395"/>
                <a:gd name="T44" fmla="*/ 1096 w 178"/>
                <a:gd name="T45" fmla="*/ 5542 h 395"/>
                <a:gd name="T46" fmla="*/ 1180 w 178"/>
                <a:gd name="T47" fmla="*/ 5559 h 395"/>
                <a:gd name="T48" fmla="*/ 1273 w 178"/>
                <a:gd name="T49" fmla="*/ 5530 h 395"/>
                <a:gd name="T50" fmla="*/ 1307 w 178"/>
                <a:gd name="T51" fmla="*/ 5600 h 395"/>
                <a:gd name="T52" fmla="*/ 1371 w 178"/>
                <a:gd name="T53" fmla="*/ 5600 h 395"/>
                <a:gd name="T54" fmla="*/ 1850 w 178"/>
                <a:gd name="T55" fmla="*/ 2166 h 395"/>
                <a:gd name="T56" fmla="*/ 2070 w 178"/>
                <a:gd name="T57" fmla="*/ 1716 h 395"/>
                <a:gd name="T58" fmla="*/ 2045 w 178"/>
                <a:gd name="T59" fmla="*/ 1418 h 39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78" h="395">
                  <a:moveTo>
                    <a:pt x="175" y="100"/>
                  </a:moveTo>
                  <a:cubicBezTo>
                    <a:pt x="173" y="95"/>
                    <a:pt x="172" y="82"/>
                    <a:pt x="170" y="73"/>
                  </a:cubicBezTo>
                  <a:cubicBezTo>
                    <a:pt x="169" y="64"/>
                    <a:pt x="160" y="58"/>
                    <a:pt x="156" y="55"/>
                  </a:cubicBezTo>
                  <a:cubicBezTo>
                    <a:pt x="152" y="52"/>
                    <a:pt x="145" y="56"/>
                    <a:pt x="140" y="57"/>
                  </a:cubicBezTo>
                  <a:cubicBezTo>
                    <a:pt x="134" y="58"/>
                    <a:pt x="129" y="67"/>
                    <a:pt x="129" y="72"/>
                  </a:cubicBezTo>
                  <a:cubicBezTo>
                    <a:pt x="121" y="72"/>
                    <a:pt x="116" y="69"/>
                    <a:pt x="112" y="66"/>
                  </a:cubicBezTo>
                  <a:cubicBezTo>
                    <a:pt x="109" y="64"/>
                    <a:pt x="91" y="45"/>
                    <a:pt x="90" y="42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57" y="90"/>
                    <a:pt x="59" y="92"/>
                    <a:pt x="63" y="94"/>
                  </a:cubicBezTo>
                  <a:cubicBezTo>
                    <a:pt x="65" y="95"/>
                    <a:pt x="75" y="103"/>
                    <a:pt x="81" y="112"/>
                  </a:cubicBezTo>
                  <a:cubicBezTo>
                    <a:pt x="88" y="124"/>
                    <a:pt x="89" y="134"/>
                    <a:pt x="88" y="137"/>
                  </a:cubicBezTo>
                  <a:cubicBezTo>
                    <a:pt x="85" y="139"/>
                    <a:pt x="79" y="143"/>
                    <a:pt x="79" y="147"/>
                  </a:cubicBezTo>
                  <a:cubicBezTo>
                    <a:pt x="79" y="149"/>
                    <a:pt x="77" y="160"/>
                    <a:pt x="80" y="166"/>
                  </a:cubicBezTo>
                  <a:cubicBezTo>
                    <a:pt x="83" y="171"/>
                    <a:pt x="88" y="172"/>
                    <a:pt x="89" y="177"/>
                  </a:cubicBezTo>
                  <a:cubicBezTo>
                    <a:pt x="90" y="182"/>
                    <a:pt x="78" y="299"/>
                    <a:pt x="70" y="379"/>
                  </a:cubicBezTo>
                  <a:cubicBezTo>
                    <a:pt x="73" y="381"/>
                    <a:pt x="73" y="381"/>
                    <a:pt x="73" y="381"/>
                  </a:cubicBezTo>
                  <a:cubicBezTo>
                    <a:pt x="77" y="385"/>
                    <a:pt x="77" y="385"/>
                    <a:pt x="77" y="385"/>
                  </a:cubicBezTo>
                  <a:cubicBezTo>
                    <a:pt x="81" y="384"/>
                    <a:pt x="81" y="384"/>
                    <a:pt x="81" y="384"/>
                  </a:cubicBezTo>
                  <a:cubicBezTo>
                    <a:pt x="88" y="388"/>
                    <a:pt x="88" y="388"/>
                    <a:pt x="88" y="388"/>
                  </a:cubicBezTo>
                  <a:cubicBezTo>
                    <a:pt x="94" y="391"/>
                    <a:pt x="94" y="391"/>
                    <a:pt x="94" y="391"/>
                  </a:cubicBezTo>
                  <a:cubicBezTo>
                    <a:pt x="101" y="392"/>
                    <a:pt x="101" y="392"/>
                    <a:pt x="101" y="392"/>
                  </a:cubicBezTo>
                  <a:cubicBezTo>
                    <a:pt x="109" y="390"/>
                    <a:pt x="109" y="390"/>
                    <a:pt x="109" y="390"/>
                  </a:cubicBezTo>
                  <a:cubicBezTo>
                    <a:pt x="112" y="395"/>
                    <a:pt x="112" y="395"/>
                    <a:pt x="112" y="395"/>
                  </a:cubicBezTo>
                  <a:cubicBezTo>
                    <a:pt x="117" y="395"/>
                    <a:pt x="117" y="395"/>
                    <a:pt x="117" y="395"/>
                  </a:cubicBezTo>
                  <a:cubicBezTo>
                    <a:pt x="129" y="296"/>
                    <a:pt x="152" y="169"/>
                    <a:pt x="158" y="153"/>
                  </a:cubicBezTo>
                  <a:cubicBezTo>
                    <a:pt x="163" y="142"/>
                    <a:pt x="175" y="129"/>
                    <a:pt x="177" y="121"/>
                  </a:cubicBezTo>
                  <a:cubicBezTo>
                    <a:pt x="178" y="114"/>
                    <a:pt x="176" y="105"/>
                    <a:pt x="175" y="10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102">
              <a:extLst>
                <a:ext uri="{FF2B5EF4-FFF2-40B4-BE49-F238E27FC236}">
                  <a16:creationId xmlns:a16="http://schemas.microsoft.com/office/drawing/2014/main" id="{1277F5A3-1163-4CC5-8580-AFD6057B8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060"/>
              <a:ext cx="113" cy="109"/>
            </a:xfrm>
            <a:custGeom>
              <a:avLst/>
              <a:gdLst>
                <a:gd name="T0" fmla="*/ 531 w 50"/>
                <a:gd name="T1" fmla="*/ 157 h 45"/>
                <a:gd name="T2" fmla="*/ 486 w 50"/>
                <a:gd name="T3" fmla="*/ 87 h 45"/>
                <a:gd name="T4" fmla="*/ 405 w 50"/>
                <a:gd name="T5" fmla="*/ 128 h 45"/>
                <a:gd name="T6" fmla="*/ 321 w 50"/>
                <a:gd name="T7" fmla="*/ 111 h 45"/>
                <a:gd name="T8" fmla="*/ 219 w 50"/>
                <a:gd name="T9" fmla="*/ 111 h 45"/>
                <a:gd name="T10" fmla="*/ 163 w 50"/>
                <a:gd name="T11" fmla="*/ 41 h 45"/>
                <a:gd name="T12" fmla="*/ 93 w 50"/>
                <a:gd name="T13" fmla="*/ 70 h 45"/>
                <a:gd name="T14" fmla="*/ 56 w 50"/>
                <a:gd name="T15" fmla="*/ 12 h 45"/>
                <a:gd name="T16" fmla="*/ 11 w 50"/>
                <a:gd name="T17" fmla="*/ 0 h 45"/>
                <a:gd name="T18" fmla="*/ 11 w 50"/>
                <a:gd name="T19" fmla="*/ 458 h 45"/>
                <a:gd name="T20" fmla="*/ 0 w 50"/>
                <a:gd name="T21" fmla="*/ 639 h 45"/>
                <a:gd name="T22" fmla="*/ 45 w 50"/>
                <a:gd name="T23" fmla="*/ 610 h 45"/>
                <a:gd name="T24" fmla="*/ 127 w 50"/>
                <a:gd name="T25" fmla="*/ 552 h 45"/>
                <a:gd name="T26" fmla="*/ 210 w 50"/>
                <a:gd name="T27" fmla="*/ 552 h 45"/>
                <a:gd name="T28" fmla="*/ 301 w 50"/>
                <a:gd name="T29" fmla="*/ 528 h 45"/>
                <a:gd name="T30" fmla="*/ 382 w 50"/>
                <a:gd name="T31" fmla="*/ 552 h 45"/>
                <a:gd name="T32" fmla="*/ 459 w 50"/>
                <a:gd name="T33" fmla="*/ 552 h 45"/>
                <a:gd name="T34" fmla="*/ 542 w 50"/>
                <a:gd name="T35" fmla="*/ 552 h 45"/>
                <a:gd name="T36" fmla="*/ 567 w 50"/>
                <a:gd name="T37" fmla="*/ 499 h 45"/>
                <a:gd name="T38" fmla="*/ 567 w 50"/>
                <a:gd name="T39" fmla="*/ 482 h 45"/>
                <a:gd name="T40" fmla="*/ 576 w 50"/>
                <a:gd name="T41" fmla="*/ 157 h 45"/>
                <a:gd name="T42" fmla="*/ 531 w 50"/>
                <a:gd name="T43" fmla="*/ 157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45">
                  <a:moveTo>
                    <a:pt x="46" y="11"/>
                  </a:moveTo>
                  <a:cubicBezTo>
                    <a:pt x="42" y="6"/>
                    <a:pt x="42" y="6"/>
                    <a:pt x="42" y="6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2"/>
                    <a:pt x="1" y="23"/>
                    <a:pt x="1" y="32"/>
                  </a:cubicBezTo>
                  <a:cubicBezTo>
                    <a:pt x="1" y="36"/>
                    <a:pt x="0" y="40"/>
                    <a:pt x="0" y="45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4"/>
                  </a:cubicBezTo>
                  <a:cubicBezTo>
                    <a:pt x="50" y="27"/>
                    <a:pt x="50" y="19"/>
                    <a:pt x="50" y="11"/>
                  </a:cubicBezTo>
                  <a:lnTo>
                    <a:pt x="46" y="11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103">
              <a:extLst>
                <a:ext uri="{FF2B5EF4-FFF2-40B4-BE49-F238E27FC236}">
                  <a16:creationId xmlns:a16="http://schemas.microsoft.com/office/drawing/2014/main" id="{06F23932-D391-4409-B82C-452CE6D12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119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98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60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90" y="59"/>
                    <a:pt x="88" y="51"/>
                    <a:pt x="89" y="45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104">
              <a:extLst>
                <a:ext uri="{FF2B5EF4-FFF2-40B4-BE49-F238E27FC236}">
                  <a16:creationId xmlns:a16="http://schemas.microsoft.com/office/drawing/2014/main" id="{8AC245EA-929F-4106-92BC-DD0485AC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980"/>
              <a:ext cx="308" cy="160"/>
            </a:xfrm>
            <a:custGeom>
              <a:avLst/>
              <a:gdLst>
                <a:gd name="T0" fmla="*/ 861 w 136"/>
                <a:gd name="T1" fmla="*/ 710 h 66"/>
                <a:gd name="T2" fmla="*/ 1488 w 136"/>
                <a:gd name="T3" fmla="*/ 853 h 66"/>
                <a:gd name="T4" fmla="*/ 1581 w 136"/>
                <a:gd name="T5" fmla="*/ 752 h 66"/>
                <a:gd name="T6" fmla="*/ 1302 w 136"/>
                <a:gd name="T7" fmla="*/ 189 h 66"/>
                <a:gd name="T8" fmla="*/ 892 w 136"/>
                <a:gd name="T9" fmla="*/ 158 h 66"/>
                <a:gd name="T10" fmla="*/ 534 w 136"/>
                <a:gd name="T11" fmla="*/ 230 h 66"/>
                <a:gd name="T12" fmla="*/ 231 w 136"/>
                <a:gd name="T13" fmla="*/ 681 h 66"/>
                <a:gd name="T14" fmla="*/ 0 w 136"/>
                <a:gd name="T15" fmla="*/ 870 h 66"/>
                <a:gd name="T16" fmla="*/ 211 w 136"/>
                <a:gd name="T17" fmla="*/ 941 h 66"/>
                <a:gd name="T18" fmla="*/ 861 w 136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6" y="53"/>
                  </a:cubicBezTo>
                  <a:cubicBezTo>
                    <a:pt x="122" y="59"/>
                    <a:pt x="130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3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105">
              <a:extLst>
                <a:ext uri="{FF2B5EF4-FFF2-40B4-BE49-F238E27FC236}">
                  <a16:creationId xmlns:a16="http://schemas.microsoft.com/office/drawing/2014/main" id="{E11BD1FC-EBCD-47E6-B7CC-22A61C128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242"/>
              <a:ext cx="134" cy="162"/>
            </a:xfrm>
            <a:custGeom>
              <a:avLst/>
              <a:gdLst>
                <a:gd name="T0" fmla="*/ 0 w 59"/>
                <a:gd name="T1" fmla="*/ 339 h 67"/>
                <a:gd name="T2" fmla="*/ 329 w 59"/>
                <a:gd name="T3" fmla="*/ 479 h 67"/>
                <a:gd name="T4" fmla="*/ 386 w 59"/>
                <a:gd name="T5" fmla="*/ 737 h 67"/>
                <a:gd name="T6" fmla="*/ 350 w 59"/>
                <a:gd name="T7" fmla="*/ 948 h 67"/>
                <a:gd name="T8" fmla="*/ 506 w 59"/>
                <a:gd name="T9" fmla="*/ 619 h 67"/>
                <a:gd name="T10" fmla="*/ 690 w 59"/>
                <a:gd name="T11" fmla="*/ 351 h 67"/>
                <a:gd name="T12" fmla="*/ 259 w 59"/>
                <a:gd name="T13" fmla="*/ 0 h 67"/>
                <a:gd name="T14" fmla="*/ 175 w 59"/>
                <a:gd name="T15" fmla="*/ 227 h 67"/>
                <a:gd name="T16" fmla="*/ 36 w 59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0" y="39"/>
                    <a:pt x="33" y="46"/>
                    <a:pt x="33" y="52"/>
                  </a:cubicBezTo>
                  <a:cubicBezTo>
                    <a:pt x="33" y="58"/>
                    <a:pt x="32" y="62"/>
                    <a:pt x="30" y="67"/>
                  </a:cubicBezTo>
                  <a:cubicBezTo>
                    <a:pt x="36" y="62"/>
                    <a:pt x="38" y="51"/>
                    <a:pt x="43" y="44"/>
                  </a:cubicBezTo>
                  <a:cubicBezTo>
                    <a:pt x="49" y="36"/>
                    <a:pt x="55" y="35"/>
                    <a:pt x="59" y="25"/>
                  </a:cubicBezTo>
                  <a:cubicBezTo>
                    <a:pt x="50" y="31"/>
                    <a:pt x="26" y="8"/>
                    <a:pt x="22" y="0"/>
                  </a:cubicBezTo>
                  <a:cubicBezTo>
                    <a:pt x="20" y="4"/>
                    <a:pt x="19" y="12"/>
                    <a:pt x="15" y="16"/>
                  </a:cubicBezTo>
                  <a:cubicBezTo>
                    <a:pt x="12" y="19"/>
                    <a:pt x="7" y="19"/>
                    <a:pt x="3" y="22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106">
              <a:extLst>
                <a:ext uri="{FF2B5EF4-FFF2-40B4-BE49-F238E27FC236}">
                  <a16:creationId xmlns:a16="http://schemas.microsoft.com/office/drawing/2014/main" id="{882E0B0C-F071-4FA0-A294-E074B526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259"/>
              <a:ext cx="66" cy="298"/>
            </a:xfrm>
            <a:custGeom>
              <a:avLst/>
              <a:gdLst>
                <a:gd name="T0" fmla="*/ 25 w 29"/>
                <a:gd name="T1" fmla="*/ 0 h 123"/>
                <a:gd name="T2" fmla="*/ 248 w 29"/>
                <a:gd name="T3" fmla="*/ 310 h 123"/>
                <a:gd name="T4" fmla="*/ 332 w 29"/>
                <a:gd name="T5" fmla="*/ 797 h 123"/>
                <a:gd name="T6" fmla="*/ 155 w 29"/>
                <a:gd name="T7" fmla="*/ 1221 h 123"/>
                <a:gd name="T8" fmla="*/ 0 w 29"/>
                <a:gd name="T9" fmla="*/ 1749 h 123"/>
                <a:gd name="T10" fmla="*/ 36 w 29"/>
                <a:gd name="T11" fmla="*/ 1449 h 123"/>
                <a:gd name="T12" fmla="*/ 46 w 29"/>
                <a:gd name="T13" fmla="*/ 1238 h 123"/>
                <a:gd name="T14" fmla="*/ 166 w 29"/>
                <a:gd name="T15" fmla="*/ 850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2" y="0"/>
                  </a:moveTo>
                  <a:cubicBezTo>
                    <a:pt x="15" y="0"/>
                    <a:pt x="18" y="11"/>
                    <a:pt x="21" y="22"/>
                  </a:cubicBezTo>
                  <a:cubicBezTo>
                    <a:pt x="23" y="33"/>
                    <a:pt x="27" y="44"/>
                    <a:pt x="28" y="56"/>
                  </a:cubicBezTo>
                  <a:cubicBezTo>
                    <a:pt x="29" y="70"/>
                    <a:pt x="19" y="75"/>
                    <a:pt x="13" y="86"/>
                  </a:cubicBezTo>
                  <a:cubicBezTo>
                    <a:pt x="6" y="98"/>
                    <a:pt x="7" y="112"/>
                    <a:pt x="0" y="123"/>
                  </a:cubicBezTo>
                  <a:cubicBezTo>
                    <a:pt x="1" y="116"/>
                    <a:pt x="3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8" y="19"/>
                    <a:pt x="1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107">
              <a:extLst>
                <a:ext uri="{FF2B5EF4-FFF2-40B4-BE49-F238E27FC236}">
                  <a16:creationId xmlns:a16="http://schemas.microsoft.com/office/drawing/2014/main" id="{369E6856-9576-4CAE-817F-EFC28367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482"/>
              <a:ext cx="38" cy="84"/>
            </a:xfrm>
            <a:custGeom>
              <a:avLst/>
              <a:gdLst>
                <a:gd name="T0" fmla="*/ 20 w 17"/>
                <a:gd name="T1" fmla="*/ 0 h 35"/>
                <a:gd name="T2" fmla="*/ 65 w 17"/>
                <a:gd name="T3" fmla="*/ 235 h 35"/>
                <a:gd name="T4" fmla="*/ 190 w 17"/>
                <a:gd name="T5" fmla="*/ 485 h 35"/>
                <a:gd name="T6" fmla="*/ 125 w 17"/>
                <a:gd name="T7" fmla="*/ 235 h 35"/>
                <a:gd name="T8" fmla="*/ 20 w 17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5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1" y="23"/>
                    <a:pt x="14" y="29"/>
                    <a:pt x="17" y="35"/>
                  </a:cubicBezTo>
                  <a:cubicBezTo>
                    <a:pt x="14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108">
              <a:extLst>
                <a:ext uri="{FF2B5EF4-FFF2-40B4-BE49-F238E27FC236}">
                  <a16:creationId xmlns:a16="http://schemas.microsoft.com/office/drawing/2014/main" id="{7F9E0EAB-C51B-47C9-A589-D0BB67DF5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934"/>
              <a:ext cx="98" cy="167"/>
            </a:xfrm>
            <a:custGeom>
              <a:avLst/>
              <a:gdLst>
                <a:gd name="T0" fmla="*/ 36 w 43"/>
                <a:gd name="T1" fmla="*/ 257 h 69"/>
                <a:gd name="T2" fmla="*/ 342 w 43"/>
                <a:gd name="T3" fmla="*/ 622 h 69"/>
                <a:gd name="T4" fmla="*/ 472 w 43"/>
                <a:gd name="T5" fmla="*/ 978 h 69"/>
                <a:gd name="T6" fmla="*/ 463 w 43"/>
                <a:gd name="T7" fmla="*/ 709 h 69"/>
                <a:gd name="T8" fmla="*/ 499 w 43"/>
                <a:gd name="T9" fmla="*/ 450 h 69"/>
                <a:gd name="T10" fmla="*/ 305 w 43"/>
                <a:gd name="T11" fmla="*/ 0 h 69"/>
                <a:gd name="T12" fmla="*/ 399 w 43"/>
                <a:gd name="T13" fmla="*/ 479 h 69"/>
                <a:gd name="T14" fmla="*/ 187 w 43"/>
                <a:gd name="T15" fmla="*/ 310 h 69"/>
                <a:gd name="T16" fmla="*/ 0 w 43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69">
                  <a:moveTo>
                    <a:pt x="3" y="18"/>
                  </a:moveTo>
                  <a:cubicBezTo>
                    <a:pt x="13" y="18"/>
                    <a:pt x="27" y="37"/>
                    <a:pt x="29" y="44"/>
                  </a:cubicBezTo>
                  <a:cubicBezTo>
                    <a:pt x="31" y="49"/>
                    <a:pt x="35" y="69"/>
                    <a:pt x="40" y="69"/>
                  </a:cubicBezTo>
                  <a:cubicBezTo>
                    <a:pt x="42" y="64"/>
                    <a:pt x="40" y="56"/>
                    <a:pt x="39" y="50"/>
                  </a:cubicBezTo>
                  <a:cubicBezTo>
                    <a:pt x="39" y="44"/>
                    <a:pt x="42" y="38"/>
                    <a:pt x="42" y="32"/>
                  </a:cubicBezTo>
                  <a:cubicBezTo>
                    <a:pt x="43" y="17"/>
                    <a:pt x="35" y="10"/>
                    <a:pt x="26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20" y="24"/>
                    <a:pt x="16" y="22"/>
                  </a:cubicBezTo>
                  <a:cubicBezTo>
                    <a:pt x="10" y="17"/>
                    <a:pt x="7" y="18"/>
                    <a:pt x="0" y="1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109">
              <a:extLst>
                <a:ext uri="{FF2B5EF4-FFF2-40B4-BE49-F238E27FC236}">
                  <a16:creationId xmlns:a16="http://schemas.microsoft.com/office/drawing/2014/main" id="{5C78D950-08DB-485A-85E4-74D118882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2978"/>
              <a:ext cx="197" cy="142"/>
            </a:xfrm>
            <a:custGeom>
              <a:avLst/>
              <a:gdLst>
                <a:gd name="T0" fmla="*/ 25 w 87"/>
                <a:gd name="T1" fmla="*/ 279 h 59"/>
                <a:gd name="T2" fmla="*/ 45 w 87"/>
                <a:gd name="T3" fmla="*/ 515 h 59"/>
                <a:gd name="T4" fmla="*/ 72 w 87"/>
                <a:gd name="T5" fmla="*/ 765 h 59"/>
                <a:gd name="T6" fmla="*/ 312 w 87"/>
                <a:gd name="T7" fmla="*/ 474 h 59"/>
                <a:gd name="T8" fmla="*/ 580 w 87"/>
                <a:gd name="T9" fmla="*/ 168 h 59"/>
                <a:gd name="T10" fmla="*/ 799 w 87"/>
                <a:gd name="T11" fmla="*/ 140 h 59"/>
                <a:gd name="T12" fmla="*/ 1010 w 87"/>
                <a:gd name="T13" fmla="*/ 41 h 59"/>
                <a:gd name="T14" fmla="*/ 718 w 87"/>
                <a:gd name="T15" fmla="*/ 58 h 59"/>
                <a:gd name="T16" fmla="*/ 430 w 87"/>
                <a:gd name="T17" fmla="*/ 99 h 59"/>
                <a:gd name="T18" fmla="*/ 186 w 87"/>
                <a:gd name="T19" fmla="*/ 436 h 59"/>
                <a:gd name="T20" fmla="*/ 36 w 87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9">
                  <a:moveTo>
                    <a:pt x="2" y="20"/>
                  </a:moveTo>
                  <a:cubicBezTo>
                    <a:pt x="5" y="25"/>
                    <a:pt x="5" y="32"/>
                    <a:pt x="4" y="37"/>
                  </a:cubicBezTo>
                  <a:cubicBezTo>
                    <a:pt x="4" y="41"/>
                    <a:pt x="0" y="53"/>
                    <a:pt x="6" y="55"/>
                  </a:cubicBezTo>
                  <a:cubicBezTo>
                    <a:pt x="15" y="59"/>
                    <a:pt x="24" y="39"/>
                    <a:pt x="27" y="34"/>
                  </a:cubicBezTo>
                  <a:cubicBezTo>
                    <a:pt x="33" y="24"/>
                    <a:pt x="39" y="15"/>
                    <a:pt x="50" y="12"/>
                  </a:cubicBezTo>
                  <a:cubicBezTo>
                    <a:pt x="56" y="10"/>
                    <a:pt x="63" y="10"/>
                    <a:pt x="69" y="10"/>
                  </a:cubicBezTo>
                  <a:cubicBezTo>
                    <a:pt x="76" y="9"/>
                    <a:pt x="80" y="5"/>
                    <a:pt x="87" y="3"/>
                  </a:cubicBezTo>
                  <a:cubicBezTo>
                    <a:pt x="81" y="5"/>
                    <a:pt x="67" y="5"/>
                    <a:pt x="62" y="4"/>
                  </a:cubicBezTo>
                  <a:cubicBezTo>
                    <a:pt x="50" y="2"/>
                    <a:pt x="48" y="0"/>
                    <a:pt x="37" y="7"/>
                  </a:cubicBezTo>
                  <a:cubicBezTo>
                    <a:pt x="29" y="11"/>
                    <a:pt x="23" y="26"/>
                    <a:pt x="16" y="31"/>
                  </a:cubicBezTo>
                  <a:cubicBezTo>
                    <a:pt x="9" y="36"/>
                    <a:pt x="9" y="24"/>
                    <a:pt x="3" y="2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110">
              <a:extLst>
                <a:ext uri="{FF2B5EF4-FFF2-40B4-BE49-F238E27FC236}">
                  <a16:creationId xmlns:a16="http://schemas.microsoft.com/office/drawing/2014/main" id="{ABC7BAEC-FD84-43B6-A9E0-E60E6CBAC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155"/>
              <a:ext cx="100" cy="164"/>
            </a:xfrm>
            <a:custGeom>
              <a:avLst/>
              <a:gdLst>
                <a:gd name="T0" fmla="*/ 25 w 44"/>
                <a:gd name="T1" fmla="*/ 955 h 68"/>
                <a:gd name="T2" fmla="*/ 305 w 44"/>
                <a:gd name="T3" fmla="*/ 704 h 68"/>
                <a:gd name="T4" fmla="*/ 507 w 44"/>
                <a:gd name="T5" fmla="*/ 408 h 68"/>
                <a:gd name="T6" fmla="*/ 175 w 44"/>
                <a:gd name="T7" fmla="*/ 0 h 68"/>
                <a:gd name="T8" fmla="*/ 414 w 44"/>
                <a:gd name="T9" fmla="*/ 437 h 68"/>
                <a:gd name="T10" fmla="*/ 25 w 44"/>
                <a:gd name="T11" fmla="*/ 95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2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2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111">
              <a:extLst>
                <a:ext uri="{FF2B5EF4-FFF2-40B4-BE49-F238E27FC236}">
                  <a16:creationId xmlns:a16="http://schemas.microsoft.com/office/drawing/2014/main" id="{11FDBA37-4CA1-4134-BD1E-C3A919810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177"/>
              <a:ext cx="59" cy="145"/>
            </a:xfrm>
            <a:custGeom>
              <a:avLst/>
              <a:gdLst>
                <a:gd name="T0" fmla="*/ 304 w 26"/>
                <a:gd name="T1" fmla="*/ 0 h 60"/>
                <a:gd name="T2" fmla="*/ 279 w 26"/>
                <a:gd name="T3" fmla="*/ 846 h 60"/>
                <a:gd name="T4" fmla="*/ 304 w 2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0"/>
                  </a:moveTo>
                  <a:cubicBezTo>
                    <a:pt x="15" y="8"/>
                    <a:pt x="0" y="38"/>
                    <a:pt x="24" y="60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112">
              <a:extLst>
                <a:ext uri="{FF2B5EF4-FFF2-40B4-BE49-F238E27FC236}">
                  <a16:creationId xmlns:a16="http://schemas.microsoft.com/office/drawing/2014/main" id="{673DA3A2-AFA6-4F09-98B8-AF05F3C1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3002"/>
              <a:ext cx="261" cy="135"/>
            </a:xfrm>
            <a:custGeom>
              <a:avLst/>
              <a:gdLst>
                <a:gd name="T0" fmla="*/ 0 w 115"/>
                <a:gd name="T1" fmla="*/ 774 h 56"/>
                <a:gd name="T2" fmla="*/ 377 w 115"/>
                <a:gd name="T3" fmla="*/ 617 h 56"/>
                <a:gd name="T4" fmla="*/ 747 w 115"/>
                <a:gd name="T5" fmla="*/ 557 h 56"/>
                <a:gd name="T6" fmla="*/ 1344 w 115"/>
                <a:gd name="T7" fmla="*/ 656 h 56"/>
                <a:gd name="T8" fmla="*/ 1262 w 115"/>
                <a:gd name="T9" fmla="*/ 506 h 56"/>
                <a:gd name="T10" fmla="*/ 983 w 115"/>
                <a:gd name="T11" fmla="*/ 0 h 56"/>
                <a:gd name="T12" fmla="*/ 1123 w 115"/>
                <a:gd name="T13" fmla="*/ 350 h 56"/>
                <a:gd name="T14" fmla="*/ 654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2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9" y="43"/>
                    <a:pt x="108" y="36"/>
                  </a:cubicBezTo>
                  <a:cubicBezTo>
                    <a:pt x="108" y="28"/>
                    <a:pt x="101" y="3"/>
                    <a:pt x="84" y="0"/>
                  </a:cubicBezTo>
                  <a:cubicBezTo>
                    <a:pt x="92" y="6"/>
                    <a:pt x="97" y="16"/>
                    <a:pt x="96" y="25"/>
                  </a:cubicBezTo>
                  <a:cubicBezTo>
                    <a:pt x="94" y="34"/>
                    <a:pt x="76" y="30"/>
                    <a:pt x="56" y="28"/>
                  </a:cubicBezTo>
                  <a:cubicBezTo>
                    <a:pt x="35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113">
              <a:extLst>
                <a:ext uri="{FF2B5EF4-FFF2-40B4-BE49-F238E27FC236}">
                  <a16:creationId xmlns:a16="http://schemas.microsoft.com/office/drawing/2014/main" id="{88557772-273D-478A-AC34-87DD7A6BC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3060"/>
              <a:ext cx="127" cy="29"/>
            </a:xfrm>
            <a:custGeom>
              <a:avLst/>
              <a:gdLst>
                <a:gd name="T0" fmla="*/ 0 w 56"/>
                <a:gd name="T1" fmla="*/ 140 h 12"/>
                <a:gd name="T2" fmla="*/ 247 w 56"/>
                <a:gd name="T3" fmla="*/ 0 h 12"/>
                <a:gd name="T4" fmla="*/ 524 w 56"/>
                <a:gd name="T5" fmla="*/ 99 h 12"/>
                <a:gd name="T6" fmla="*/ 397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3" y="7"/>
                    <a:pt x="45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114">
              <a:extLst>
                <a:ext uri="{FF2B5EF4-FFF2-40B4-BE49-F238E27FC236}">
                  <a16:creationId xmlns:a16="http://schemas.microsoft.com/office/drawing/2014/main" id="{29141959-FDC0-4E0B-80B8-C1C492B9E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3021"/>
              <a:ext cx="96" cy="92"/>
            </a:xfrm>
            <a:custGeom>
              <a:avLst/>
              <a:gdLst>
                <a:gd name="T0" fmla="*/ 251 w 42"/>
                <a:gd name="T1" fmla="*/ 169 h 38"/>
                <a:gd name="T2" fmla="*/ 501 w 42"/>
                <a:gd name="T3" fmla="*/ 0 h 38"/>
                <a:gd name="T4" fmla="*/ 215 w 42"/>
                <a:gd name="T5" fmla="*/ 157 h 38"/>
                <a:gd name="T6" fmla="*/ 0 w 42"/>
                <a:gd name="T7" fmla="*/ 540 h 38"/>
                <a:gd name="T8" fmla="*/ 251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8" y="11"/>
                  </a:cubicBezTo>
                  <a:cubicBezTo>
                    <a:pt x="15" y="18"/>
                    <a:pt x="8" y="33"/>
                    <a:pt x="0" y="38"/>
                  </a:cubicBezTo>
                  <a:cubicBezTo>
                    <a:pt x="7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115">
              <a:extLst>
                <a:ext uri="{FF2B5EF4-FFF2-40B4-BE49-F238E27FC236}">
                  <a16:creationId xmlns:a16="http://schemas.microsoft.com/office/drawing/2014/main" id="{78A19EC1-7AB3-4925-B49B-5C7D9586A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999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116">
              <a:extLst>
                <a:ext uri="{FF2B5EF4-FFF2-40B4-BE49-F238E27FC236}">
                  <a16:creationId xmlns:a16="http://schemas.microsoft.com/office/drawing/2014/main" id="{9E0C08CB-0CB5-4476-AD15-62B36E020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844"/>
              <a:ext cx="86" cy="143"/>
            </a:xfrm>
            <a:custGeom>
              <a:avLst/>
              <a:gdLst>
                <a:gd name="T0" fmla="*/ 0 w 38"/>
                <a:gd name="T1" fmla="*/ 841 h 59"/>
                <a:gd name="T2" fmla="*/ 195 w 38"/>
                <a:gd name="T3" fmla="*/ 511 h 59"/>
                <a:gd name="T4" fmla="*/ 441 w 38"/>
                <a:gd name="T5" fmla="*/ 0 h 59"/>
                <a:gd name="T6" fmla="*/ 247 w 38"/>
                <a:gd name="T7" fmla="*/ 511 h 59"/>
                <a:gd name="T8" fmla="*/ 0 w 38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5" y="15"/>
                    <a:pt x="38" y="0"/>
                  </a:cubicBezTo>
                  <a:cubicBezTo>
                    <a:pt x="36" y="13"/>
                    <a:pt x="26" y="31"/>
                    <a:pt x="21" y="36"/>
                  </a:cubicBezTo>
                  <a:cubicBezTo>
                    <a:pt x="15" y="41"/>
                    <a:pt x="3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117">
              <a:extLst>
                <a:ext uri="{FF2B5EF4-FFF2-40B4-BE49-F238E27FC236}">
                  <a16:creationId xmlns:a16="http://schemas.microsoft.com/office/drawing/2014/main" id="{C0FE737D-8EFB-4503-841B-62BDF6651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276"/>
              <a:ext cx="48" cy="210"/>
            </a:xfrm>
            <a:custGeom>
              <a:avLst/>
              <a:gdLst>
                <a:gd name="T0" fmla="*/ 11 w 21"/>
                <a:gd name="T1" fmla="*/ 1224 h 87"/>
                <a:gd name="T2" fmla="*/ 167 w 21"/>
                <a:gd name="T3" fmla="*/ 927 h 87"/>
                <a:gd name="T4" fmla="*/ 224 w 21"/>
                <a:gd name="T5" fmla="*/ 618 h 87"/>
                <a:gd name="T6" fmla="*/ 167 w 21"/>
                <a:gd name="T7" fmla="*/ 297 h 87"/>
                <a:gd name="T8" fmla="*/ 85 w 21"/>
                <a:gd name="T9" fmla="*/ 0 h 87"/>
                <a:gd name="T10" fmla="*/ 130 w 21"/>
                <a:gd name="T11" fmla="*/ 280 h 87"/>
                <a:gd name="T12" fmla="*/ 158 w 21"/>
                <a:gd name="T13" fmla="*/ 565 h 87"/>
                <a:gd name="T14" fmla="*/ 158 w 21"/>
                <a:gd name="T15" fmla="*/ 845 h 87"/>
                <a:gd name="T16" fmla="*/ 0 w 21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1" y="79"/>
                    <a:pt x="9" y="72"/>
                    <a:pt x="14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6" y="29"/>
                    <a:pt x="14" y="21"/>
                  </a:cubicBezTo>
                  <a:cubicBezTo>
                    <a:pt x="13" y="12"/>
                    <a:pt x="13" y="7"/>
                    <a:pt x="7" y="0"/>
                  </a:cubicBezTo>
                  <a:cubicBezTo>
                    <a:pt x="11" y="4"/>
                    <a:pt x="11" y="14"/>
                    <a:pt x="11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6" y="53"/>
                    <a:pt x="13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118">
              <a:extLst>
                <a:ext uri="{FF2B5EF4-FFF2-40B4-BE49-F238E27FC236}">
                  <a16:creationId xmlns:a16="http://schemas.microsoft.com/office/drawing/2014/main" id="{B1A199E1-C447-4F81-BCF1-745F6F295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240"/>
              <a:ext cx="93" cy="154"/>
            </a:xfrm>
            <a:custGeom>
              <a:avLst/>
              <a:gdLst>
                <a:gd name="T0" fmla="*/ 0 w 41"/>
                <a:gd name="T1" fmla="*/ 0 h 64"/>
                <a:gd name="T2" fmla="*/ 422 w 41"/>
                <a:gd name="T3" fmla="*/ 347 h 64"/>
                <a:gd name="T4" fmla="*/ 467 w 41"/>
                <a:gd name="T5" fmla="*/ 375 h 64"/>
                <a:gd name="T6" fmla="*/ 377 w 41"/>
                <a:gd name="T7" fmla="*/ 503 h 64"/>
                <a:gd name="T8" fmla="*/ 231 w 41"/>
                <a:gd name="T9" fmla="*/ 683 h 64"/>
                <a:gd name="T10" fmla="*/ 129 w 41"/>
                <a:gd name="T11" fmla="*/ 893 h 64"/>
                <a:gd name="T12" fmla="*/ 186 w 41"/>
                <a:gd name="T13" fmla="*/ 695 h 64"/>
                <a:gd name="T14" fmla="*/ 293 w 41"/>
                <a:gd name="T15" fmla="*/ 503 h 64"/>
                <a:gd name="T16" fmla="*/ 231 w 41"/>
                <a:gd name="T17" fmla="*/ 337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40" y="29"/>
                    <a:pt x="36" y="33"/>
                    <a:pt x="32" y="36"/>
                  </a:cubicBezTo>
                  <a:cubicBezTo>
                    <a:pt x="28" y="40"/>
                    <a:pt x="23" y="42"/>
                    <a:pt x="20" y="49"/>
                  </a:cubicBezTo>
                  <a:cubicBezTo>
                    <a:pt x="17" y="56"/>
                    <a:pt x="14" y="61"/>
                    <a:pt x="11" y="64"/>
                  </a:cubicBezTo>
                  <a:cubicBezTo>
                    <a:pt x="14" y="59"/>
                    <a:pt x="15" y="56"/>
                    <a:pt x="16" y="50"/>
                  </a:cubicBezTo>
                  <a:cubicBezTo>
                    <a:pt x="18" y="45"/>
                    <a:pt x="20" y="39"/>
                    <a:pt x="25" y="36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119">
              <a:extLst>
                <a:ext uri="{FF2B5EF4-FFF2-40B4-BE49-F238E27FC236}">
                  <a16:creationId xmlns:a16="http://schemas.microsoft.com/office/drawing/2014/main" id="{1C401723-E980-472E-94F3-E5BA2BB1B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283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101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4" y="1"/>
                    <a:pt x="15" y="6"/>
                    <a:pt x="9" y="10"/>
                  </a:cubicBezTo>
                  <a:cubicBezTo>
                    <a:pt x="7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2" y="23"/>
                    <a:pt x="14" y="25"/>
                  </a:cubicBezTo>
                  <a:cubicBezTo>
                    <a:pt x="13" y="23"/>
                    <a:pt x="10" y="22"/>
                    <a:pt x="9" y="20"/>
                  </a:cubicBezTo>
                  <a:cubicBezTo>
                    <a:pt x="9" y="16"/>
                    <a:pt x="13" y="14"/>
                    <a:pt x="15" y="13"/>
                  </a:cubicBezTo>
                  <a:cubicBezTo>
                    <a:pt x="19" y="11"/>
                    <a:pt x="23" y="9"/>
                    <a:pt x="26" y="7"/>
                  </a:cubicBezTo>
                  <a:cubicBezTo>
                    <a:pt x="30" y="6"/>
                    <a:pt x="35" y="4"/>
                    <a:pt x="36" y="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120">
              <a:extLst>
                <a:ext uri="{FF2B5EF4-FFF2-40B4-BE49-F238E27FC236}">
                  <a16:creationId xmlns:a16="http://schemas.microsoft.com/office/drawing/2014/main" id="{F855EA18-85D6-42E8-8C4B-C8B3939C0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305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74 w 34"/>
                <a:gd name="T3" fmla="*/ 289 h 42"/>
                <a:gd name="T4" fmla="*/ 394 w 34"/>
                <a:gd name="T5" fmla="*/ 0 h 42"/>
                <a:gd name="T6" fmla="*/ 324 w 34"/>
                <a:gd name="T7" fmla="*/ 160 h 42"/>
                <a:gd name="T8" fmla="*/ 220 w 34"/>
                <a:gd name="T9" fmla="*/ 289 h 42"/>
                <a:gd name="T10" fmla="*/ 36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8" y="37"/>
                    <a:pt x="10" y="27"/>
                    <a:pt x="15" y="20"/>
                  </a:cubicBezTo>
                  <a:cubicBezTo>
                    <a:pt x="20" y="13"/>
                    <a:pt x="32" y="9"/>
                    <a:pt x="34" y="0"/>
                  </a:cubicBezTo>
                  <a:cubicBezTo>
                    <a:pt x="33" y="3"/>
                    <a:pt x="31" y="8"/>
                    <a:pt x="28" y="11"/>
                  </a:cubicBezTo>
                  <a:cubicBezTo>
                    <a:pt x="25" y="15"/>
                    <a:pt x="22" y="17"/>
                    <a:pt x="19" y="20"/>
                  </a:cubicBezTo>
                  <a:cubicBezTo>
                    <a:pt x="12" y="25"/>
                    <a:pt x="11" y="35"/>
                    <a:pt x="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121">
              <a:extLst>
                <a:ext uri="{FF2B5EF4-FFF2-40B4-BE49-F238E27FC236}">
                  <a16:creationId xmlns:a16="http://schemas.microsoft.com/office/drawing/2014/main" id="{FFCE97E3-154D-4BE5-A3DF-1E6B019C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438"/>
              <a:ext cx="25" cy="39"/>
            </a:xfrm>
            <a:custGeom>
              <a:avLst/>
              <a:gdLst>
                <a:gd name="T0" fmla="*/ 0 w 11"/>
                <a:gd name="T1" fmla="*/ 232 h 16"/>
                <a:gd name="T2" fmla="*/ 130 w 11"/>
                <a:gd name="T3" fmla="*/ 0 h 16"/>
                <a:gd name="T4" fmla="*/ 82 w 11"/>
                <a:gd name="T5" fmla="*/ 132 h 16"/>
                <a:gd name="T6" fmla="*/ 0 w 11"/>
                <a:gd name="T7" fmla="*/ 23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0" y="7"/>
                    <a:pt x="10" y="8"/>
                    <a:pt x="11" y="0"/>
                  </a:cubicBezTo>
                  <a:cubicBezTo>
                    <a:pt x="10" y="4"/>
                    <a:pt x="9" y="7"/>
                    <a:pt x="7" y="9"/>
                  </a:cubicBezTo>
                  <a:cubicBezTo>
                    <a:pt x="4" y="11"/>
                    <a:pt x="1" y="12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122">
              <a:extLst>
                <a:ext uri="{FF2B5EF4-FFF2-40B4-BE49-F238E27FC236}">
                  <a16:creationId xmlns:a16="http://schemas.microsoft.com/office/drawing/2014/main" id="{5CAC5E7E-74C8-4640-A67C-FEF53127E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346"/>
              <a:ext cx="50" cy="78"/>
            </a:xfrm>
            <a:custGeom>
              <a:avLst/>
              <a:gdLst>
                <a:gd name="T0" fmla="*/ 0 w 22"/>
                <a:gd name="T1" fmla="*/ 0 h 32"/>
                <a:gd name="T2" fmla="*/ 259 w 22"/>
                <a:gd name="T3" fmla="*/ 463 h 32"/>
                <a:gd name="T4" fmla="*/ 0 w 22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0" y="0"/>
                  </a:moveTo>
                  <a:cubicBezTo>
                    <a:pt x="5" y="4"/>
                    <a:pt x="20" y="15"/>
                    <a:pt x="22" y="32"/>
                  </a:cubicBezTo>
                  <a:cubicBezTo>
                    <a:pt x="21" y="16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123">
              <a:extLst>
                <a:ext uri="{FF2B5EF4-FFF2-40B4-BE49-F238E27FC236}">
                  <a16:creationId xmlns:a16="http://schemas.microsoft.com/office/drawing/2014/main" id="{C37BC492-D082-47FA-8D4D-7E5FBA9A3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733"/>
              <a:ext cx="36" cy="317"/>
            </a:xfrm>
            <a:custGeom>
              <a:avLst/>
              <a:gdLst>
                <a:gd name="T0" fmla="*/ 25 w 16"/>
                <a:gd name="T1" fmla="*/ 1856 h 131"/>
                <a:gd name="T2" fmla="*/ 45 w 16"/>
                <a:gd name="T3" fmla="*/ 1844 h 131"/>
                <a:gd name="T4" fmla="*/ 182 w 16"/>
                <a:gd name="T5" fmla="*/ 0 h 131"/>
                <a:gd name="T6" fmla="*/ 0 w 16"/>
                <a:gd name="T7" fmla="*/ 1815 h 131"/>
                <a:gd name="T8" fmla="*/ 25 w 16"/>
                <a:gd name="T9" fmla="*/ 1856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31">
                  <a:moveTo>
                    <a:pt x="2" y="131"/>
                  </a:moveTo>
                  <a:cubicBezTo>
                    <a:pt x="4" y="130"/>
                    <a:pt x="4" y="130"/>
                    <a:pt x="4" y="130"/>
                  </a:cubicBezTo>
                  <a:cubicBezTo>
                    <a:pt x="11" y="65"/>
                    <a:pt x="16" y="11"/>
                    <a:pt x="16" y="0"/>
                  </a:cubicBezTo>
                  <a:cubicBezTo>
                    <a:pt x="14" y="6"/>
                    <a:pt x="8" y="61"/>
                    <a:pt x="0" y="128"/>
                  </a:cubicBezTo>
                  <a:lnTo>
                    <a:pt x="2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124">
              <a:extLst>
                <a:ext uri="{FF2B5EF4-FFF2-40B4-BE49-F238E27FC236}">
                  <a16:creationId xmlns:a16="http://schemas.microsoft.com/office/drawing/2014/main" id="{13B1DAD5-5093-42B8-B0D7-37E34DC6A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067"/>
              <a:ext cx="14" cy="95"/>
            </a:xfrm>
            <a:custGeom>
              <a:avLst/>
              <a:gdLst>
                <a:gd name="T0" fmla="*/ 37 w 6"/>
                <a:gd name="T1" fmla="*/ 29 h 39"/>
                <a:gd name="T2" fmla="*/ 12 w 6"/>
                <a:gd name="T3" fmla="*/ 0 h 39"/>
                <a:gd name="T4" fmla="*/ 0 w 6"/>
                <a:gd name="T5" fmla="*/ 563 h 39"/>
                <a:gd name="T6" fmla="*/ 65 w 6"/>
                <a:gd name="T7" fmla="*/ 521 h 39"/>
                <a:gd name="T8" fmla="*/ 77 w 6"/>
                <a:gd name="T9" fmla="*/ 12 h 39"/>
                <a:gd name="T10" fmla="*/ 37 w 6"/>
                <a:gd name="T11" fmla="*/ 2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9">
                  <a:moveTo>
                    <a:pt x="3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0" y="26"/>
                    <a:pt x="0" y="39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24"/>
                    <a:pt x="6" y="12"/>
                    <a:pt x="6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125">
              <a:extLst>
                <a:ext uri="{FF2B5EF4-FFF2-40B4-BE49-F238E27FC236}">
                  <a16:creationId xmlns:a16="http://schemas.microsoft.com/office/drawing/2014/main" id="{5AC41559-9FAD-48EE-8B25-D452D1F7C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171"/>
              <a:ext cx="56" cy="189"/>
            </a:xfrm>
            <a:custGeom>
              <a:avLst/>
              <a:gdLst>
                <a:gd name="T0" fmla="*/ 215 w 25"/>
                <a:gd name="T1" fmla="*/ 0 h 78"/>
                <a:gd name="T2" fmla="*/ 0 w 25"/>
                <a:gd name="T3" fmla="*/ 1081 h 78"/>
                <a:gd name="T4" fmla="*/ 45 w 25"/>
                <a:gd name="T5" fmla="*/ 1081 h 78"/>
                <a:gd name="T6" fmla="*/ 56 w 25"/>
                <a:gd name="T7" fmla="*/ 1110 h 78"/>
                <a:gd name="T8" fmla="*/ 280 w 25"/>
                <a:gd name="T9" fmla="*/ 0 h 78"/>
                <a:gd name="T10" fmla="*/ 215 w 25"/>
                <a:gd name="T11" fmla="*/ 0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8">
                  <a:moveTo>
                    <a:pt x="19" y="0"/>
                  </a:moveTo>
                  <a:cubicBezTo>
                    <a:pt x="13" y="26"/>
                    <a:pt x="6" y="52"/>
                    <a:pt x="0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11" y="53"/>
                    <a:pt x="18" y="26"/>
                    <a:pt x="25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126">
              <a:extLst>
                <a:ext uri="{FF2B5EF4-FFF2-40B4-BE49-F238E27FC236}">
                  <a16:creationId xmlns:a16="http://schemas.microsoft.com/office/drawing/2014/main" id="{76D317CA-F1D4-4B4F-A5A0-E753CD6A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384"/>
              <a:ext cx="38" cy="255"/>
            </a:xfrm>
            <a:custGeom>
              <a:avLst/>
              <a:gdLst>
                <a:gd name="T0" fmla="*/ 145 w 17"/>
                <a:gd name="T1" fmla="*/ 0 h 105"/>
                <a:gd name="T2" fmla="*/ 145 w 17"/>
                <a:gd name="T3" fmla="*/ 0 h 105"/>
                <a:gd name="T4" fmla="*/ 0 w 17"/>
                <a:gd name="T5" fmla="*/ 1503 h 105"/>
                <a:gd name="T6" fmla="*/ 190 w 17"/>
                <a:gd name="T7" fmla="*/ 87 h 105"/>
                <a:gd name="T8" fmla="*/ 145 w 17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7" y="46"/>
                    <a:pt x="3" y="85"/>
                    <a:pt x="0" y="105"/>
                  </a:cubicBezTo>
                  <a:cubicBezTo>
                    <a:pt x="5" y="88"/>
                    <a:pt x="11" y="51"/>
                    <a:pt x="17" y="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127">
              <a:extLst>
                <a:ext uri="{FF2B5EF4-FFF2-40B4-BE49-F238E27FC236}">
                  <a16:creationId xmlns:a16="http://schemas.microsoft.com/office/drawing/2014/main" id="{B4050F0E-785F-42CF-8FB6-2FE97F503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859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65 w 78"/>
                <a:gd name="T7" fmla="*/ 536 h 58"/>
                <a:gd name="T8" fmla="*/ 912 w 78"/>
                <a:gd name="T9" fmla="*/ 775 h 58"/>
                <a:gd name="T10" fmla="*/ 515 w 78"/>
                <a:gd name="T11" fmla="*/ 775 h 58"/>
                <a:gd name="T12" fmla="*/ 279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0" y="29"/>
                    <a:pt x="37" y="0"/>
                    <a:pt x="47" y="10"/>
                  </a:cubicBezTo>
                  <a:cubicBezTo>
                    <a:pt x="53" y="16"/>
                    <a:pt x="51" y="31"/>
                    <a:pt x="57" y="38"/>
                  </a:cubicBezTo>
                  <a:cubicBezTo>
                    <a:pt x="62" y="44"/>
                    <a:pt x="76" y="48"/>
                    <a:pt x="78" y="55"/>
                  </a:cubicBezTo>
                  <a:cubicBezTo>
                    <a:pt x="69" y="47"/>
                    <a:pt x="55" y="52"/>
                    <a:pt x="44" y="55"/>
                  </a:cubicBezTo>
                  <a:cubicBezTo>
                    <a:pt x="38" y="58"/>
                    <a:pt x="31" y="58"/>
                    <a:pt x="24" y="5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128">
              <a:extLst>
                <a:ext uri="{FF2B5EF4-FFF2-40B4-BE49-F238E27FC236}">
                  <a16:creationId xmlns:a16="http://schemas.microsoft.com/office/drawing/2014/main" id="{19398494-D842-45B8-AE74-E29941D50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3053"/>
              <a:ext cx="69" cy="65"/>
            </a:xfrm>
            <a:custGeom>
              <a:avLst/>
              <a:gdLst>
                <a:gd name="T0" fmla="*/ 64 w 30"/>
                <a:gd name="T1" fmla="*/ 197 h 27"/>
                <a:gd name="T2" fmla="*/ 64 w 30"/>
                <a:gd name="T3" fmla="*/ 366 h 27"/>
                <a:gd name="T4" fmla="*/ 195 w 30"/>
                <a:gd name="T5" fmla="*/ 296 h 27"/>
                <a:gd name="T6" fmla="*/ 366 w 30"/>
                <a:gd name="T7" fmla="*/ 0 h 27"/>
                <a:gd name="T8" fmla="*/ 281 w 30"/>
                <a:gd name="T9" fmla="*/ 99 h 27"/>
                <a:gd name="T10" fmla="*/ 207 w 30"/>
                <a:gd name="T11" fmla="*/ 209 h 27"/>
                <a:gd name="T12" fmla="*/ 159 w 30"/>
                <a:gd name="T13" fmla="*/ 250 h 27"/>
                <a:gd name="T14" fmla="*/ 110 w 30"/>
                <a:gd name="T15" fmla="*/ 308 h 27"/>
                <a:gd name="T16" fmla="*/ 64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5" y="14"/>
                  </a:moveTo>
                  <a:cubicBezTo>
                    <a:pt x="3" y="17"/>
                    <a:pt x="0" y="24"/>
                    <a:pt x="5" y="26"/>
                  </a:cubicBezTo>
                  <a:cubicBezTo>
                    <a:pt x="9" y="27"/>
                    <a:pt x="13" y="23"/>
                    <a:pt x="16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19" y="13"/>
                    <a:pt x="17" y="15"/>
                  </a:cubicBezTo>
                  <a:cubicBezTo>
                    <a:pt x="16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129">
              <a:extLst>
                <a:ext uri="{FF2B5EF4-FFF2-40B4-BE49-F238E27FC236}">
                  <a16:creationId xmlns:a16="http://schemas.microsoft.com/office/drawing/2014/main" id="{9CEEC456-1852-4075-BC6E-B49DE70E7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978"/>
              <a:ext cx="20" cy="125"/>
            </a:xfrm>
            <a:custGeom>
              <a:avLst/>
              <a:gdLst>
                <a:gd name="T0" fmla="*/ 44 w 9"/>
                <a:gd name="T1" fmla="*/ 712 h 52"/>
                <a:gd name="T2" fmla="*/ 53 w 9"/>
                <a:gd name="T3" fmla="*/ 721 h 52"/>
                <a:gd name="T4" fmla="*/ 64 w 9"/>
                <a:gd name="T5" fmla="*/ 543 h 52"/>
                <a:gd name="T6" fmla="*/ 64 w 9"/>
                <a:gd name="T7" fmla="*/ 375 h 52"/>
                <a:gd name="T8" fmla="*/ 44 w 9"/>
                <a:gd name="T9" fmla="*/ 0 h 52"/>
                <a:gd name="T10" fmla="*/ 64 w 9"/>
                <a:gd name="T11" fmla="*/ 197 h 52"/>
                <a:gd name="T12" fmla="*/ 44 w 9"/>
                <a:gd name="T13" fmla="*/ 288 h 52"/>
                <a:gd name="T14" fmla="*/ 36 w 9"/>
                <a:gd name="T15" fmla="*/ 334 h 52"/>
                <a:gd name="T16" fmla="*/ 9 w 9"/>
                <a:gd name="T17" fmla="*/ 363 h 52"/>
                <a:gd name="T18" fmla="*/ 20 w 9"/>
                <a:gd name="T19" fmla="*/ 445 h 52"/>
                <a:gd name="T20" fmla="*/ 9 w 9"/>
                <a:gd name="T21" fmla="*/ 543 h 52"/>
                <a:gd name="T22" fmla="*/ 44 w 9"/>
                <a:gd name="T23" fmla="*/ 625 h 52"/>
                <a:gd name="T24" fmla="*/ 44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4" y="51"/>
                  </a:moveTo>
                  <a:cubicBezTo>
                    <a:pt x="4" y="51"/>
                    <a:pt x="4" y="51"/>
                    <a:pt x="5" y="52"/>
                  </a:cubicBezTo>
                  <a:cubicBezTo>
                    <a:pt x="8" y="49"/>
                    <a:pt x="6" y="42"/>
                    <a:pt x="6" y="39"/>
                  </a:cubicBezTo>
                  <a:cubicBezTo>
                    <a:pt x="5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5"/>
                    <a:pt x="6" y="9"/>
                    <a:pt x="6" y="14"/>
                  </a:cubicBezTo>
                  <a:cubicBezTo>
                    <a:pt x="6" y="16"/>
                    <a:pt x="5" y="19"/>
                    <a:pt x="4" y="21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5"/>
                    <a:pt x="1" y="26"/>
                    <a:pt x="1" y="26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5"/>
                    <a:pt x="1" y="37"/>
                    <a:pt x="1" y="39"/>
                  </a:cubicBezTo>
                  <a:cubicBezTo>
                    <a:pt x="2" y="41"/>
                    <a:pt x="4" y="42"/>
                    <a:pt x="4" y="45"/>
                  </a:cubicBezTo>
                  <a:cubicBezTo>
                    <a:pt x="4" y="46"/>
                    <a:pt x="4" y="48"/>
                    <a:pt x="4" y="5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130">
              <a:extLst>
                <a:ext uri="{FF2B5EF4-FFF2-40B4-BE49-F238E27FC236}">
                  <a16:creationId xmlns:a16="http://schemas.microsoft.com/office/drawing/2014/main" id="{643D04BE-2891-4203-B8ED-4C0F69D78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861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49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12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2" y="47"/>
                    <a:pt x="9" y="45"/>
                    <a:pt x="13" y="42"/>
                  </a:cubicBezTo>
                  <a:cubicBezTo>
                    <a:pt x="18" y="39"/>
                    <a:pt x="21" y="35"/>
                    <a:pt x="24" y="31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7" y="13"/>
                    <a:pt x="33" y="20"/>
                    <a:pt x="31" y="24"/>
                  </a:cubicBezTo>
                  <a:cubicBezTo>
                    <a:pt x="30" y="26"/>
                    <a:pt x="28" y="28"/>
                    <a:pt x="27" y="30"/>
                  </a:cubicBezTo>
                  <a:cubicBezTo>
                    <a:pt x="24" y="35"/>
                    <a:pt x="20" y="38"/>
                    <a:pt x="15" y="4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131">
              <a:extLst>
                <a:ext uri="{FF2B5EF4-FFF2-40B4-BE49-F238E27FC236}">
                  <a16:creationId xmlns:a16="http://schemas.microsoft.com/office/drawing/2014/main" id="{7D99E5D1-1316-4721-9C00-86B1038A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881"/>
              <a:ext cx="68" cy="99"/>
            </a:xfrm>
            <a:custGeom>
              <a:avLst/>
              <a:gdLst>
                <a:gd name="T0" fmla="*/ 118 w 30"/>
                <a:gd name="T1" fmla="*/ 280 h 41"/>
                <a:gd name="T2" fmla="*/ 349 w 30"/>
                <a:gd name="T3" fmla="*/ 577 h 41"/>
                <a:gd name="T4" fmla="*/ 93 w 30"/>
                <a:gd name="T5" fmla="*/ 297 h 41"/>
                <a:gd name="T6" fmla="*/ 0 w 30"/>
                <a:gd name="T7" fmla="*/ 0 h 41"/>
                <a:gd name="T8" fmla="*/ 118 w 30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10" y="20"/>
                  </a:moveTo>
                  <a:cubicBezTo>
                    <a:pt x="14" y="29"/>
                    <a:pt x="25" y="38"/>
                    <a:pt x="30" y="41"/>
                  </a:cubicBezTo>
                  <a:cubicBezTo>
                    <a:pt x="17" y="34"/>
                    <a:pt x="12" y="29"/>
                    <a:pt x="8" y="21"/>
                  </a:cubicBezTo>
                  <a:cubicBezTo>
                    <a:pt x="5" y="13"/>
                    <a:pt x="6" y="4"/>
                    <a:pt x="0" y="0"/>
                  </a:cubicBezTo>
                  <a:cubicBezTo>
                    <a:pt x="4" y="3"/>
                    <a:pt x="6" y="10"/>
                    <a:pt x="1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132">
              <a:extLst>
                <a:ext uri="{FF2B5EF4-FFF2-40B4-BE49-F238E27FC236}">
                  <a16:creationId xmlns:a16="http://schemas.microsoft.com/office/drawing/2014/main" id="{448FA2D6-0993-4A21-809E-18A0174A1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257"/>
              <a:ext cx="29" cy="31"/>
            </a:xfrm>
            <a:custGeom>
              <a:avLst/>
              <a:gdLst>
                <a:gd name="T0" fmla="*/ 65 w 13"/>
                <a:gd name="T1" fmla="*/ 57 h 13"/>
                <a:gd name="T2" fmla="*/ 20 w 13"/>
                <a:gd name="T3" fmla="*/ 176 h 13"/>
                <a:gd name="T4" fmla="*/ 80 w 13"/>
                <a:gd name="T5" fmla="*/ 119 h 13"/>
                <a:gd name="T6" fmla="*/ 89 w 13"/>
                <a:gd name="T7" fmla="*/ 79 h 13"/>
                <a:gd name="T8" fmla="*/ 109 w 13"/>
                <a:gd name="T9" fmla="*/ 69 h 13"/>
                <a:gd name="T10" fmla="*/ 145 w 13"/>
                <a:gd name="T11" fmla="*/ 12 h 13"/>
                <a:gd name="T12" fmla="*/ 80 w 13"/>
                <a:gd name="T13" fmla="*/ 5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3">
                  <a:moveTo>
                    <a:pt x="6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9"/>
                  </a:cubicBezTo>
                  <a:cubicBezTo>
                    <a:pt x="7" y="8"/>
                    <a:pt x="7" y="7"/>
                    <a:pt x="8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3" y="1"/>
                  </a:cubicBezTo>
                  <a:cubicBezTo>
                    <a:pt x="11" y="0"/>
                    <a:pt x="8" y="3"/>
                    <a:pt x="7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133">
              <a:extLst>
                <a:ext uri="{FF2B5EF4-FFF2-40B4-BE49-F238E27FC236}">
                  <a16:creationId xmlns:a16="http://schemas.microsoft.com/office/drawing/2014/main" id="{555D0A33-0DED-4478-A871-7E0593B1C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319"/>
              <a:ext cx="71" cy="255"/>
            </a:xfrm>
            <a:custGeom>
              <a:avLst/>
              <a:gdLst>
                <a:gd name="T0" fmla="*/ 85 w 31"/>
                <a:gd name="T1" fmla="*/ 1503 h 105"/>
                <a:gd name="T2" fmla="*/ 85 w 31"/>
                <a:gd name="T3" fmla="*/ 1103 h 105"/>
                <a:gd name="T4" fmla="*/ 0 w 31"/>
                <a:gd name="T5" fmla="*/ 913 h 105"/>
                <a:gd name="T6" fmla="*/ 73 w 31"/>
                <a:gd name="T7" fmla="*/ 702 h 105"/>
                <a:gd name="T8" fmla="*/ 252 w 31"/>
                <a:gd name="T9" fmla="*/ 359 h 105"/>
                <a:gd name="T10" fmla="*/ 314 w 31"/>
                <a:gd name="T11" fmla="*/ 0 h 105"/>
                <a:gd name="T12" fmla="*/ 346 w 31"/>
                <a:gd name="T13" fmla="*/ 342 h 105"/>
                <a:gd name="T14" fmla="*/ 337 w 31"/>
                <a:gd name="T15" fmla="*/ 614 h 105"/>
                <a:gd name="T16" fmla="*/ 231 w 31"/>
                <a:gd name="T17" fmla="*/ 945 h 105"/>
                <a:gd name="T18" fmla="*/ 142 w 31"/>
                <a:gd name="T19" fmla="*/ 1345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05">
                  <a:moveTo>
                    <a:pt x="7" y="105"/>
                  </a:moveTo>
                  <a:cubicBezTo>
                    <a:pt x="8" y="97"/>
                    <a:pt x="9" y="86"/>
                    <a:pt x="7" y="77"/>
                  </a:cubicBezTo>
                  <a:cubicBezTo>
                    <a:pt x="5" y="73"/>
                    <a:pt x="1" y="69"/>
                    <a:pt x="0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0" y="40"/>
                    <a:pt x="18" y="35"/>
                    <a:pt x="21" y="25"/>
                  </a:cubicBezTo>
                  <a:cubicBezTo>
                    <a:pt x="24" y="17"/>
                    <a:pt x="27" y="8"/>
                    <a:pt x="26" y="0"/>
                  </a:cubicBezTo>
                  <a:cubicBezTo>
                    <a:pt x="31" y="6"/>
                    <a:pt x="28" y="17"/>
                    <a:pt x="29" y="24"/>
                  </a:cubicBezTo>
                  <a:cubicBezTo>
                    <a:pt x="29" y="30"/>
                    <a:pt x="31" y="37"/>
                    <a:pt x="28" y="43"/>
                  </a:cubicBezTo>
                  <a:cubicBezTo>
                    <a:pt x="25" y="51"/>
                    <a:pt x="20" y="57"/>
                    <a:pt x="19" y="66"/>
                  </a:cubicBezTo>
                  <a:cubicBezTo>
                    <a:pt x="17" y="75"/>
                    <a:pt x="13" y="84"/>
                    <a:pt x="12" y="9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134">
              <a:extLst>
                <a:ext uri="{FF2B5EF4-FFF2-40B4-BE49-F238E27FC236}">
                  <a16:creationId xmlns:a16="http://schemas.microsoft.com/office/drawing/2014/main" id="{1A9A503C-0BAA-4E6F-8C9F-C1D1CB707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302"/>
              <a:ext cx="11" cy="13"/>
            </a:xfrm>
            <a:custGeom>
              <a:avLst/>
              <a:gdLst>
                <a:gd name="T0" fmla="*/ 33 w 5"/>
                <a:gd name="T1" fmla="*/ 0 h 5"/>
                <a:gd name="T2" fmla="*/ 44 w 5"/>
                <a:gd name="T3" fmla="*/ 68 h 5"/>
                <a:gd name="T4" fmla="*/ 0 w 5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3" y="5"/>
                    <a:pt x="2" y="5"/>
                    <a:pt x="0" y="4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135">
              <a:extLst>
                <a:ext uri="{FF2B5EF4-FFF2-40B4-BE49-F238E27FC236}">
                  <a16:creationId xmlns:a16="http://schemas.microsoft.com/office/drawing/2014/main" id="{ABE6590C-0D0E-493F-8CA9-1CF7899EC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394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136">
              <a:extLst>
                <a:ext uri="{FF2B5EF4-FFF2-40B4-BE49-F238E27FC236}">
                  <a16:creationId xmlns:a16="http://schemas.microsoft.com/office/drawing/2014/main" id="{A74144F1-12C9-40E0-ADE0-95F896A6A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184"/>
              <a:ext cx="65" cy="268"/>
            </a:xfrm>
            <a:custGeom>
              <a:avLst/>
              <a:gdLst>
                <a:gd name="T0" fmla="*/ 271 w 29"/>
                <a:gd name="T1" fmla="*/ 0 h 111"/>
                <a:gd name="T2" fmla="*/ 262 w 29"/>
                <a:gd name="T3" fmla="*/ 0 h 111"/>
                <a:gd name="T4" fmla="*/ 0 w 29"/>
                <a:gd name="T5" fmla="*/ 1323 h 111"/>
                <a:gd name="T6" fmla="*/ 0 w 29"/>
                <a:gd name="T7" fmla="*/ 1323 h 111"/>
                <a:gd name="T8" fmla="*/ 45 w 29"/>
                <a:gd name="T9" fmla="*/ 1463 h 111"/>
                <a:gd name="T10" fmla="*/ 36 w 29"/>
                <a:gd name="T11" fmla="*/ 1562 h 111"/>
                <a:gd name="T12" fmla="*/ 327 w 29"/>
                <a:gd name="T13" fmla="*/ 70 h 111"/>
                <a:gd name="T14" fmla="*/ 307 w 29"/>
                <a:gd name="T15" fmla="*/ 70 h 111"/>
                <a:gd name="T16" fmla="*/ 271 w 29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11"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5" y="32"/>
                    <a:pt x="7" y="6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2" y="72"/>
                    <a:pt x="22" y="34"/>
                    <a:pt x="29" y="5"/>
                  </a:cubicBezTo>
                  <a:cubicBezTo>
                    <a:pt x="27" y="5"/>
                    <a:pt x="27" y="5"/>
                    <a:pt x="27" y="5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137">
              <a:extLst>
                <a:ext uri="{FF2B5EF4-FFF2-40B4-BE49-F238E27FC236}">
                  <a16:creationId xmlns:a16="http://schemas.microsoft.com/office/drawing/2014/main" id="{199FC760-6C65-4C79-8142-606C3E235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668"/>
              <a:ext cx="75" cy="402"/>
            </a:xfrm>
            <a:custGeom>
              <a:avLst/>
              <a:gdLst>
                <a:gd name="T0" fmla="*/ 0 w 33"/>
                <a:gd name="T1" fmla="*/ 2327 h 166"/>
                <a:gd name="T2" fmla="*/ 57 w 33"/>
                <a:gd name="T3" fmla="*/ 2318 h 166"/>
                <a:gd name="T4" fmla="*/ 93 w 33"/>
                <a:gd name="T5" fmla="*/ 2359 h 166"/>
                <a:gd name="T6" fmla="*/ 386 w 33"/>
                <a:gd name="T7" fmla="*/ 0 h 166"/>
                <a:gd name="T8" fmla="*/ 0 w 33"/>
                <a:gd name="T9" fmla="*/ 2327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66">
                  <a:moveTo>
                    <a:pt x="0" y="164"/>
                  </a:moveTo>
                  <a:cubicBezTo>
                    <a:pt x="5" y="163"/>
                    <a:pt x="5" y="163"/>
                    <a:pt x="5" y="163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16" y="103"/>
                    <a:pt x="24" y="53"/>
                    <a:pt x="33" y="0"/>
                  </a:cubicBezTo>
                  <a:cubicBezTo>
                    <a:pt x="33" y="0"/>
                    <a:pt x="16" y="54"/>
                    <a:pt x="0" y="164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138">
              <a:extLst>
                <a:ext uri="{FF2B5EF4-FFF2-40B4-BE49-F238E27FC236}">
                  <a16:creationId xmlns:a16="http://schemas.microsoft.com/office/drawing/2014/main" id="{DBA8F8C2-EDA5-43B0-81E8-0870300E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075"/>
              <a:ext cx="21" cy="80"/>
            </a:xfrm>
            <a:custGeom>
              <a:avLst/>
              <a:gdLst>
                <a:gd name="T0" fmla="*/ 86 w 9"/>
                <a:gd name="T1" fmla="*/ 0 h 33"/>
                <a:gd name="T2" fmla="*/ 12 w 9"/>
                <a:gd name="T3" fmla="*/ 29 h 33"/>
                <a:gd name="T4" fmla="*/ 0 w 9"/>
                <a:gd name="T5" fmla="*/ 342 h 33"/>
                <a:gd name="T6" fmla="*/ 0 w 9"/>
                <a:gd name="T7" fmla="*/ 470 h 33"/>
                <a:gd name="T8" fmla="*/ 65 w 9"/>
                <a:gd name="T9" fmla="*/ 470 h 33"/>
                <a:gd name="T10" fmla="*/ 103 w 9"/>
                <a:gd name="T11" fmla="*/ 470 h 33"/>
                <a:gd name="T12" fmla="*/ 103 w 9"/>
                <a:gd name="T13" fmla="*/ 371 h 33"/>
                <a:gd name="T14" fmla="*/ 114 w 9"/>
                <a:gd name="T15" fmla="*/ 41 h 33"/>
                <a:gd name="T16" fmla="*/ 86 w 9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33">
                  <a:moveTo>
                    <a:pt x="7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9"/>
                    <a:pt x="1" y="17"/>
                    <a:pt x="0" y="24"/>
                  </a:cubicBezTo>
                  <a:cubicBezTo>
                    <a:pt x="0" y="27"/>
                    <a:pt x="0" y="30"/>
                    <a:pt x="0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1"/>
                    <a:pt x="8" y="28"/>
                    <a:pt x="8" y="26"/>
                  </a:cubicBezTo>
                  <a:cubicBezTo>
                    <a:pt x="8" y="18"/>
                    <a:pt x="9" y="10"/>
                    <a:pt x="9" y="3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139">
              <a:extLst>
                <a:ext uri="{FF2B5EF4-FFF2-40B4-BE49-F238E27FC236}">
                  <a16:creationId xmlns:a16="http://schemas.microsoft.com/office/drawing/2014/main" id="{FFFCE084-90C8-4649-9598-41CB72AAD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452"/>
              <a:ext cx="32" cy="421"/>
            </a:xfrm>
            <a:custGeom>
              <a:avLst/>
              <a:gdLst>
                <a:gd name="T0" fmla="*/ 167 w 14"/>
                <a:gd name="T1" fmla="*/ 181 h 174"/>
                <a:gd name="T2" fmla="*/ 110 w 14"/>
                <a:gd name="T3" fmla="*/ 169 h 174"/>
                <a:gd name="T4" fmla="*/ 94 w 14"/>
                <a:gd name="T5" fmla="*/ 12 h 174"/>
                <a:gd name="T6" fmla="*/ 94 w 14"/>
                <a:gd name="T7" fmla="*/ 0 h 174"/>
                <a:gd name="T8" fmla="*/ 158 w 14"/>
                <a:gd name="T9" fmla="*/ 2466 h 174"/>
                <a:gd name="T10" fmla="*/ 167 w 14"/>
                <a:gd name="T11" fmla="*/ 181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74">
                  <a:moveTo>
                    <a:pt x="14" y="13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" y="76"/>
                    <a:pt x="0" y="140"/>
                    <a:pt x="13" y="174"/>
                  </a:cubicBezTo>
                  <a:cubicBezTo>
                    <a:pt x="4" y="148"/>
                    <a:pt x="7" y="81"/>
                    <a:pt x="14" y="13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140">
              <a:extLst>
                <a:ext uri="{FF2B5EF4-FFF2-40B4-BE49-F238E27FC236}">
                  <a16:creationId xmlns:a16="http://schemas.microsoft.com/office/drawing/2014/main" id="{4E599413-57D7-4416-B50F-61B5E39D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873"/>
              <a:ext cx="5" cy="10"/>
            </a:xfrm>
            <a:custGeom>
              <a:avLst/>
              <a:gdLst>
                <a:gd name="T0" fmla="*/ 0 w 2"/>
                <a:gd name="T1" fmla="*/ 0 h 4"/>
                <a:gd name="T2" fmla="*/ 33 w 2"/>
                <a:gd name="T3" fmla="*/ 6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141">
              <a:extLst>
                <a:ext uri="{FF2B5EF4-FFF2-40B4-BE49-F238E27FC236}">
                  <a16:creationId xmlns:a16="http://schemas.microsoft.com/office/drawing/2014/main" id="{A3D17358-A2BB-4D45-ABD3-5F3DB3DFE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193"/>
              <a:ext cx="62" cy="269"/>
            </a:xfrm>
            <a:custGeom>
              <a:avLst/>
              <a:gdLst>
                <a:gd name="T0" fmla="*/ 289 w 27"/>
                <a:gd name="T1" fmla="*/ 0 h 111"/>
                <a:gd name="T2" fmla="*/ 11 w 27"/>
                <a:gd name="T3" fmla="*/ 1391 h 111"/>
                <a:gd name="T4" fmla="*/ 11 w 27"/>
                <a:gd name="T5" fmla="*/ 1420 h 111"/>
                <a:gd name="T6" fmla="*/ 0 w 27"/>
                <a:gd name="T7" fmla="*/ 1580 h 111"/>
                <a:gd name="T8" fmla="*/ 0 w 27"/>
                <a:gd name="T9" fmla="*/ 1580 h 111"/>
                <a:gd name="T10" fmla="*/ 326 w 27"/>
                <a:gd name="T11" fmla="*/ 12 h 111"/>
                <a:gd name="T12" fmla="*/ 289 w 27"/>
                <a:gd name="T13" fmla="*/ 12 h 111"/>
                <a:gd name="T14" fmla="*/ 289 w 27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11">
                  <a:moveTo>
                    <a:pt x="24" y="0"/>
                  </a:moveTo>
                  <a:cubicBezTo>
                    <a:pt x="15" y="33"/>
                    <a:pt x="7" y="67"/>
                    <a:pt x="1" y="98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9" y="75"/>
                    <a:pt x="18" y="36"/>
                    <a:pt x="27" y="1"/>
                  </a:cubicBezTo>
                  <a:cubicBezTo>
                    <a:pt x="24" y="1"/>
                    <a:pt x="24" y="1"/>
                    <a:pt x="24" y="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142">
              <a:extLst>
                <a:ext uri="{FF2B5EF4-FFF2-40B4-BE49-F238E27FC236}">
                  <a16:creationId xmlns:a16="http://schemas.microsoft.com/office/drawing/2014/main" id="{666FF8D9-4C54-42E0-948B-E92F0A3A9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910"/>
              <a:ext cx="25" cy="162"/>
            </a:xfrm>
            <a:custGeom>
              <a:avLst/>
              <a:gdLst>
                <a:gd name="T0" fmla="*/ 25 w 11"/>
                <a:gd name="T1" fmla="*/ 948 h 67"/>
                <a:gd name="T2" fmla="*/ 130 w 11"/>
                <a:gd name="T3" fmla="*/ 0 h 67"/>
                <a:gd name="T4" fmla="*/ 0 w 11"/>
                <a:gd name="T5" fmla="*/ 907 h 67"/>
                <a:gd name="T6" fmla="*/ 25 w 11"/>
                <a:gd name="T7" fmla="*/ 948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7">
                  <a:moveTo>
                    <a:pt x="2" y="67"/>
                  </a:moveTo>
                  <a:cubicBezTo>
                    <a:pt x="6" y="34"/>
                    <a:pt x="10" y="9"/>
                    <a:pt x="11" y="0"/>
                  </a:cubicBezTo>
                  <a:cubicBezTo>
                    <a:pt x="7" y="17"/>
                    <a:pt x="3" y="39"/>
                    <a:pt x="0" y="64"/>
                  </a:cubicBezTo>
                  <a:lnTo>
                    <a:pt x="2" y="67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143">
              <a:extLst>
                <a:ext uri="{FF2B5EF4-FFF2-40B4-BE49-F238E27FC236}">
                  <a16:creationId xmlns:a16="http://schemas.microsoft.com/office/drawing/2014/main" id="{2B88A0EE-62F0-472E-8D92-791AB745F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075"/>
              <a:ext cx="9" cy="80"/>
            </a:xfrm>
            <a:custGeom>
              <a:avLst/>
              <a:gdLst>
                <a:gd name="T0" fmla="*/ 25 w 4"/>
                <a:gd name="T1" fmla="*/ 0 h 33"/>
                <a:gd name="T2" fmla="*/ 25 w 4"/>
                <a:gd name="T3" fmla="*/ 0 h 33"/>
                <a:gd name="T4" fmla="*/ 0 w 4"/>
                <a:gd name="T5" fmla="*/ 470 h 33"/>
                <a:gd name="T6" fmla="*/ 36 w 4"/>
                <a:gd name="T7" fmla="*/ 470 h 33"/>
                <a:gd name="T8" fmla="*/ 45 w 4"/>
                <a:gd name="T9" fmla="*/ 41 h 33"/>
                <a:gd name="T10" fmla="*/ 25 w 4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1" y="22"/>
                    <a:pt x="0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4" y="23"/>
                    <a:pt x="4" y="13"/>
                    <a:pt x="4" y="3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144">
              <a:extLst>
                <a:ext uri="{FF2B5EF4-FFF2-40B4-BE49-F238E27FC236}">
                  <a16:creationId xmlns:a16="http://schemas.microsoft.com/office/drawing/2014/main" id="{C6D37EE3-42EC-4273-B262-701288B5E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484"/>
              <a:ext cx="18" cy="247"/>
            </a:xfrm>
            <a:custGeom>
              <a:avLst/>
              <a:gdLst>
                <a:gd name="T0" fmla="*/ 56 w 8"/>
                <a:gd name="T1" fmla="*/ 0 h 102"/>
                <a:gd name="T2" fmla="*/ 11 w 8"/>
                <a:gd name="T3" fmla="*/ 1448 h 102"/>
                <a:gd name="T4" fmla="*/ 92 w 8"/>
                <a:gd name="T5" fmla="*/ 0 h 102"/>
                <a:gd name="T6" fmla="*/ 56 w 8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2">
                  <a:moveTo>
                    <a:pt x="5" y="0"/>
                  </a:moveTo>
                  <a:cubicBezTo>
                    <a:pt x="1" y="47"/>
                    <a:pt x="0" y="86"/>
                    <a:pt x="1" y="102"/>
                  </a:cubicBezTo>
                  <a:cubicBezTo>
                    <a:pt x="1" y="76"/>
                    <a:pt x="4" y="40"/>
                    <a:pt x="8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145">
              <a:extLst>
                <a:ext uri="{FF2B5EF4-FFF2-40B4-BE49-F238E27FC236}">
                  <a16:creationId xmlns:a16="http://schemas.microsoft.com/office/drawing/2014/main" id="{09346F5E-41AF-411C-932E-AFF230E0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384"/>
              <a:ext cx="343" cy="756"/>
            </a:xfrm>
            <a:custGeom>
              <a:avLst/>
              <a:gdLst>
                <a:gd name="T0" fmla="*/ 1697 w 151"/>
                <a:gd name="T1" fmla="*/ 3470 h 312"/>
                <a:gd name="T2" fmla="*/ 1538 w 151"/>
                <a:gd name="T3" fmla="*/ 3218 h 312"/>
                <a:gd name="T4" fmla="*/ 1356 w 151"/>
                <a:gd name="T5" fmla="*/ 2871 h 312"/>
                <a:gd name="T6" fmla="*/ 1279 w 151"/>
                <a:gd name="T7" fmla="*/ 1938 h 312"/>
                <a:gd name="T8" fmla="*/ 1356 w 151"/>
                <a:gd name="T9" fmla="*/ 611 h 312"/>
                <a:gd name="T10" fmla="*/ 1347 w 151"/>
                <a:gd name="T11" fmla="*/ 599 h 312"/>
                <a:gd name="T12" fmla="*/ 1233 w 151"/>
                <a:gd name="T13" fmla="*/ 569 h 312"/>
                <a:gd name="T14" fmla="*/ 1218 w 151"/>
                <a:gd name="T15" fmla="*/ 412 h 312"/>
                <a:gd name="T16" fmla="*/ 1161 w 151"/>
                <a:gd name="T17" fmla="*/ 300 h 312"/>
                <a:gd name="T18" fmla="*/ 1079 w 151"/>
                <a:gd name="T19" fmla="*/ 240 h 312"/>
                <a:gd name="T20" fmla="*/ 1052 w 151"/>
                <a:gd name="T21" fmla="*/ 111 h 312"/>
                <a:gd name="T22" fmla="*/ 938 w 151"/>
                <a:gd name="T23" fmla="*/ 99 h 312"/>
                <a:gd name="T24" fmla="*/ 893 w 151"/>
                <a:gd name="T25" fmla="*/ 0 h 312"/>
                <a:gd name="T26" fmla="*/ 831 w 151"/>
                <a:gd name="T27" fmla="*/ 12 h 312"/>
                <a:gd name="T28" fmla="*/ 572 w 151"/>
                <a:gd name="T29" fmla="*/ 2232 h 312"/>
                <a:gd name="T30" fmla="*/ 248 w 151"/>
                <a:gd name="T31" fmla="*/ 3160 h 312"/>
                <a:gd name="T32" fmla="*/ 11 w 151"/>
                <a:gd name="T33" fmla="*/ 3639 h 312"/>
                <a:gd name="T34" fmla="*/ 36 w 151"/>
                <a:gd name="T35" fmla="*/ 3841 h 312"/>
                <a:gd name="T36" fmla="*/ 36 w 151"/>
                <a:gd name="T37" fmla="*/ 4139 h 312"/>
                <a:gd name="T38" fmla="*/ 293 w 151"/>
                <a:gd name="T39" fmla="*/ 4439 h 312"/>
                <a:gd name="T40" fmla="*/ 949 w 151"/>
                <a:gd name="T41" fmla="*/ 4209 h 312"/>
                <a:gd name="T42" fmla="*/ 1583 w 151"/>
                <a:gd name="T43" fmla="*/ 4349 h 312"/>
                <a:gd name="T44" fmla="*/ 1697 w 151"/>
                <a:gd name="T45" fmla="*/ 3911 h 312"/>
                <a:gd name="T46" fmla="*/ 1697 w 151"/>
                <a:gd name="T47" fmla="*/ 3470 h 3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1" h="312">
                  <a:moveTo>
                    <a:pt x="145" y="244"/>
                  </a:moveTo>
                  <a:cubicBezTo>
                    <a:pt x="141" y="236"/>
                    <a:pt x="138" y="234"/>
                    <a:pt x="131" y="226"/>
                  </a:cubicBezTo>
                  <a:cubicBezTo>
                    <a:pt x="124" y="218"/>
                    <a:pt x="122" y="215"/>
                    <a:pt x="116" y="202"/>
                  </a:cubicBezTo>
                  <a:cubicBezTo>
                    <a:pt x="115" y="198"/>
                    <a:pt x="108" y="168"/>
                    <a:pt x="109" y="136"/>
                  </a:cubicBezTo>
                  <a:cubicBezTo>
                    <a:pt x="109" y="111"/>
                    <a:pt x="112" y="78"/>
                    <a:pt x="116" y="43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3" y="60"/>
                    <a:pt x="54" y="122"/>
                    <a:pt x="49" y="157"/>
                  </a:cubicBezTo>
                  <a:cubicBezTo>
                    <a:pt x="46" y="175"/>
                    <a:pt x="35" y="209"/>
                    <a:pt x="21" y="222"/>
                  </a:cubicBezTo>
                  <a:cubicBezTo>
                    <a:pt x="19" y="224"/>
                    <a:pt x="2" y="234"/>
                    <a:pt x="1" y="256"/>
                  </a:cubicBezTo>
                  <a:cubicBezTo>
                    <a:pt x="0" y="265"/>
                    <a:pt x="2" y="266"/>
                    <a:pt x="3" y="270"/>
                  </a:cubicBezTo>
                  <a:cubicBezTo>
                    <a:pt x="5" y="278"/>
                    <a:pt x="4" y="281"/>
                    <a:pt x="3" y="291"/>
                  </a:cubicBezTo>
                  <a:cubicBezTo>
                    <a:pt x="0" y="307"/>
                    <a:pt x="11" y="312"/>
                    <a:pt x="25" y="312"/>
                  </a:cubicBezTo>
                  <a:cubicBezTo>
                    <a:pt x="52" y="312"/>
                    <a:pt x="57" y="291"/>
                    <a:pt x="81" y="296"/>
                  </a:cubicBezTo>
                  <a:cubicBezTo>
                    <a:pt x="104" y="301"/>
                    <a:pt x="121" y="312"/>
                    <a:pt x="135" y="306"/>
                  </a:cubicBezTo>
                  <a:cubicBezTo>
                    <a:pt x="149" y="300"/>
                    <a:pt x="143" y="286"/>
                    <a:pt x="145" y="275"/>
                  </a:cubicBezTo>
                  <a:cubicBezTo>
                    <a:pt x="146" y="264"/>
                    <a:pt x="151" y="261"/>
                    <a:pt x="145" y="24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146">
              <a:extLst>
                <a:ext uri="{FF2B5EF4-FFF2-40B4-BE49-F238E27FC236}">
                  <a16:creationId xmlns:a16="http://schemas.microsoft.com/office/drawing/2014/main" id="{E55FE2E8-DE11-4167-857D-AAAE5D6D9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060"/>
              <a:ext cx="113" cy="109"/>
            </a:xfrm>
            <a:custGeom>
              <a:avLst/>
              <a:gdLst>
                <a:gd name="T0" fmla="*/ 531 w 50"/>
                <a:gd name="T1" fmla="*/ 157 h 45"/>
                <a:gd name="T2" fmla="*/ 486 w 50"/>
                <a:gd name="T3" fmla="*/ 87 h 45"/>
                <a:gd name="T4" fmla="*/ 405 w 50"/>
                <a:gd name="T5" fmla="*/ 128 h 45"/>
                <a:gd name="T6" fmla="*/ 321 w 50"/>
                <a:gd name="T7" fmla="*/ 111 h 45"/>
                <a:gd name="T8" fmla="*/ 219 w 50"/>
                <a:gd name="T9" fmla="*/ 111 h 45"/>
                <a:gd name="T10" fmla="*/ 163 w 50"/>
                <a:gd name="T11" fmla="*/ 41 h 45"/>
                <a:gd name="T12" fmla="*/ 93 w 50"/>
                <a:gd name="T13" fmla="*/ 70 h 45"/>
                <a:gd name="T14" fmla="*/ 56 w 50"/>
                <a:gd name="T15" fmla="*/ 12 h 45"/>
                <a:gd name="T16" fmla="*/ 11 w 50"/>
                <a:gd name="T17" fmla="*/ 0 h 45"/>
                <a:gd name="T18" fmla="*/ 11 w 50"/>
                <a:gd name="T19" fmla="*/ 458 h 45"/>
                <a:gd name="T20" fmla="*/ 0 w 50"/>
                <a:gd name="T21" fmla="*/ 639 h 45"/>
                <a:gd name="T22" fmla="*/ 45 w 50"/>
                <a:gd name="T23" fmla="*/ 610 h 45"/>
                <a:gd name="T24" fmla="*/ 127 w 50"/>
                <a:gd name="T25" fmla="*/ 552 h 45"/>
                <a:gd name="T26" fmla="*/ 210 w 50"/>
                <a:gd name="T27" fmla="*/ 552 h 45"/>
                <a:gd name="T28" fmla="*/ 301 w 50"/>
                <a:gd name="T29" fmla="*/ 528 h 45"/>
                <a:gd name="T30" fmla="*/ 382 w 50"/>
                <a:gd name="T31" fmla="*/ 552 h 45"/>
                <a:gd name="T32" fmla="*/ 459 w 50"/>
                <a:gd name="T33" fmla="*/ 552 h 45"/>
                <a:gd name="T34" fmla="*/ 542 w 50"/>
                <a:gd name="T35" fmla="*/ 552 h 45"/>
                <a:gd name="T36" fmla="*/ 567 w 50"/>
                <a:gd name="T37" fmla="*/ 499 h 45"/>
                <a:gd name="T38" fmla="*/ 567 w 50"/>
                <a:gd name="T39" fmla="*/ 482 h 45"/>
                <a:gd name="T40" fmla="*/ 576 w 50"/>
                <a:gd name="T41" fmla="*/ 157 h 45"/>
                <a:gd name="T42" fmla="*/ 531 w 50"/>
                <a:gd name="T43" fmla="*/ 157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45">
                  <a:moveTo>
                    <a:pt x="46" y="11"/>
                  </a:moveTo>
                  <a:cubicBezTo>
                    <a:pt x="42" y="6"/>
                    <a:pt x="42" y="6"/>
                    <a:pt x="42" y="6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2"/>
                    <a:pt x="1" y="23"/>
                    <a:pt x="1" y="32"/>
                  </a:cubicBezTo>
                  <a:cubicBezTo>
                    <a:pt x="1" y="36"/>
                    <a:pt x="0" y="40"/>
                    <a:pt x="0" y="45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4"/>
                  </a:cubicBezTo>
                  <a:cubicBezTo>
                    <a:pt x="50" y="27"/>
                    <a:pt x="50" y="19"/>
                    <a:pt x="50" y="11"/>
                  </a:cubicBezTo>
                  <a:lnTo>
                    <a:pt x="46" y="1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147">
              <a:extLst>
                <a:ext uri="{FF2B5EF4-FFF2-40B4-BE49-F238E27FC236}">
                  <a16:creationId xmlns:a16="http://schemas.microsoft.com/office/drawing/2014/main" id="{6C8ACA27-44D9-4BB4-9173-B5DDCC055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119"/>
              <a:ext cx="404" cy="956"/>
            </a:xfrm>
            <a:custGeom>
              <a:avLst/>
              <a:gdLst>
                <a:gd name="T0" fmla="*/ 2045 w 178"/>
                <a:gd name="T1" fmla="*/ 1418 h 395"/>
                <a:gd name="T2" fmla="*/ 1988 w 178"/>
                <a:gd name="T3" fmla="*/ 1036 h 395"/>
                <a:gd name="T4" fmla="*/ 1823 w 178"/>
                <a:gd name="T5" fmla="*/ 779 h 395"/>
                <a:gd name="T6" fmla="*/ 1639 w 178"/>
                <a:gd name="T7" fmla="*/ 808 h 395"/>
                <a:gd name="T8" fmla="*/ 1509 w 178"/>
                <a:gd name="T9" fmla="*/ 1019 h 395"/>
                <a:gd name="T10" fmla="*/ 1307 w 178"/>
                <a:gd name="T11" fmla="*/ 937 h 395"/>
                <a:gd name="T12" fmla="*/ 1051 w 178"/>
                <a:gd name="T13" fmla="*/ 598 h 395"/>
                <a:gd name="T14" fmla="*/ 949 w 178"/>
                <a:gd name="T15" fmla="*/ 298 h 395"/>
                <a:gd name="T16" fmla="*/ 293 w 178"/>
                <a:gd name="T17" fmla="*/ 358 h 395"/>
                <a:gd name="T18" fmla="*/ 247 w 178"/>
                <a:gd name="T19" fmla="*/ 1138 h 395"/>
                <a:gd name="T20" fmla="*/ 527 w 178"/>
                <a:gd name="T21" fmla="*/ 1307 h 395"/>
                <a:gd name="T22" fmla="*/ 738 w 178"/>
                <a:gd name="T23" fmla="*/ 1336 h 395"/>
                <a:gd name="T24" fmla="*/ 949 w 178"/>
                <a:gd name="T25" fmla="*/ 1588 h 395"/>
                <a:gd name="T26" fmla="*/ 1030 w 178"/>
                <a:gd name="T27" fmla="*/ 1946 h 395"/>
                <a:gd name="T28" fmla="*/ 921 w 178"/>
                <a:gd name="T29" fmla="*/ 2086 h 395"/>
                <a:gd name="T30" fmla="*/ 937 w 178"/>
                <a:gd name="T31" fmla="*/ 2355 h 395"/>
                <a:gd name="T32" fmla="*/ 1040 w 178"/>
                <a:gd name="T33" fmla="*/ 2507 h 395"/>
                <a:gd name="T34" fmla="*/ 819 w 178"/>
                <a:gd name="T35" fmla="*/ 5371 h 395"/>
                <a:gd name="T36" fmla="*/ 856 w 178"/>
                <a:gd name="T37" fmla="*/ 5400 h 395"/>
                <a:gd name="T38" fmla="*/ 901 w 178"/>
                <a:gd name="T39" fmla="*/ 5460 h 395"/>
                <a:gd name="T40" fmla="*/ 949 w 178"/>
                <a:gd name="T41" fmla="*/ 5441 h 395"/>
                <a:gd name="T42" fmla="*/ 1030 w 178"/>
                <a:gd name="T43" fmla="*/ 5501 h 395"/>
                <a:gd name="T44" fmla="*/ 1096 w 178"/>
                <a:gd name="T45" fmla="*/ 5542 h 395"/>
                <a:gd name="T46" fmla="*/ 1180 w 178"/>
                <a:gd name="T47" fmla="*/ 5559 h 395"/>
                <a:gd name="T48" fmla="*/ 1273 w 178"/>
                <a:gd name="T49" fmla="*/ 5530 h 395"/>
                <a:gd name="T50" fmla="*/ 1307 w 178"/>
                <a:gd name="T51" fmla="*/ 5600 h 395"/>
                <a:gd name="T52" fmla="*/ 1371 w 178"/>
                <a:gd name="T53" fmla="*/ 5600 h 395"/>
                <a:gd name="T54" fmla="*/ 1850 w 178"/>
                <a:gd name="T55" fmla="*/ 2166 h 395"/>
                <a:gd name="T56" fmla="*/ 2070 w 178"/>
                <a:gd name="T57" fmla="*/ 1716 h 395"/>
                <a:gd name="T58" fmla="*/ 2045 w 178"/>
                <a:gd name="T59" fmla="*/ 1418 h 39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78" h="395">
                  <a:moveTo>
                    <a:pt x="175" y="100"/>
                  </a:moveTo>
                  <a:cubicBezTo>
                    <a:pt x="173" y="95"/>
                    <a:pt x="172" y="82"/>
                    <a:pt x="170" y="73"/>
                  </a:cubicBezTo>
                  <a:cubicBezTo>
                    <a:pt x="169" y="64"/>
                    <a:pt x="160" y="58"/>
                    <a:pt x="156" y="55"/>
                  </a:cubicBezTo>
                  <a:cubicBezTo>
                    <a:pt x="152" y="52"/>
                    <a:pt x="145" y="56"/>
                    <a:pt x="140" y="57"/>
                  </a:cubicBezTo>
                  <a:cubicBezTo>
                    <a:pt x="134" y="58"/>
                    <a:pt x="129" y="67"/>
                    <a:pt x="129" y="72"/>
                  </a:cubicBezTo>
                  <a:cubicBezTo>
                    <a:pt x="121" y="72"/>
                    <a:pt x="116" y="69"/>
                    <a:pt x="112" y="66"/>
                  </a:cubicBezTo>
                  <a:cubicBezTo>
                    <a:pt x="109" y="64"/>
                    <a:pt x="91" y="45"/>
                    <a:pt x="90" y="42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57" y="90"/>
                    <a:pt x="59" y="92"/>
                    <a:pt x="63" y="94"/>
                  </a:cubicBezTo>
                  <a:cubicBezTo>
                    <a:pt x="65" y="95"/>
                    <a:pt x="75" y="103"/>
                    <a:pt x="81" y="112"/>
                  </a:cubicBezTo>
                  <a:cubicBezTo>
                    <a:pt x="88" y="124"/>
                    <a:pt x="89" y="134"/>
                    <a:pt x="88" y="137"/>
                  </a:cubicBezTo>
                  <a:cubicBezTo>
                    <a:pt x="85" y="139"/>
                    <a:pt x="79" y="143"/>
                    <a:pt x="79" y="147"/>
                  </a:cubicBezTo>
                  <a:cubicBezTo>
                    <a:pt x="79" y="149"/>
                    <a:pt x="77" y="160"/>
                    <a:pt x="80" y="166"/>
                  </a:cubicBezTo>
                  <a:cubicBezTo>
                    <a:pt x="83" y="171"/>
                    <a:pt x="88" y="172"/>
                    <a:pt x="89" y="177"/>
                  </a:cubicBezTo>
                  <a:cubicBezTo>
                    <a:pt x="90" y="182"/>
                    <a:pt x="78" y="299"/>
                    <a:pt x="70" y="379"/>
                  </a:cubicBezTo>
                  <a:cubicBezTo>
                    <a:pt x="73" y="381"/>
                    <a:pt x="73" y="381"/>
                    <a:pt x="73" y="381"/>
                  </a:cubicBezTo>
                  <a:cubicBezTo>
                    <a:pt x="77" y="385"/>
                    <a:pt x="77" y="385"/>
                    <a:pt x="77" y="385"/>
                  </a:cubicBezTo>
                  <a:cubicBezTo>
                    <a:pt x="81" y="384"/>
                    <a:pt x="81" y="384"/>
                    <a:pt x="81" y="384"/>
                  </a:cubicBezTo>
                  <a:cubicBezTo>
                    <a:pt x="88" y="388"/>
                    <a:pt x="88" y="388"/>
                    <a:pt x="88" y="388"/>
                  </a:cubicBezTo>
                  <a:cubicBezTo>
                    <a:pt x="94" y="391"/>
                    <a:pt x="94" y="391"/>
                    <a:pt x="94" y="391"/>
                  </a:cubicBezTo>
                  <a:cubicBezTo>
                    <a:pt x="101" y="392"/>
                    <a:pt x="101" y="392"/>
                    <a:pt x="101" y="392"/>
                  </a:cubicBezTo>
                  <a:cubicBezTo>
                    <a:pt x="109" y="390"/>
                    <a:pt x="109" y="390"/>
                    <a:pt x="109" y="390"/>
                  </a:cubicBezTo>
                  <a:cubicBezTo>
                    <a:pt x="112" y="395"/>
                    <a:pt x="112" y="395"/>
                    <a:pt x="112" y="395"/>
                  </a:cubicBezTo>
                  <a:cubicBezTo>
                    <a:pt x="117" y="395"/>
                    <a:pt x="117" y="395"/>
                    <a:pt x="117" y="395"/>
                  </a:cubicBezTo>
                  <a:cubicBezTo>
                    <a:pt x="129" y="296"/>
                    <a:pt x="152" y="169"/>
                    <a:pt x="158" y="153"/>
                  </a:cubicBezTo>
                  <a:cubicBezTo>
                    <a:pt x="163" y="142"/>
                    <a:pt x="175" y="129"/>
                    <a:pt x="177" y="121"/>
                  </a:cubicBezTo>
                  <a:cubicBezTo>
                    <a:pt x="178" y="114"/>
                    <a:pt x="176" y="105"/>
                    <a:pt x="175" y="10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148">
              <a:extLst>
                <a:ext uri="{FF2B5EF4-FFF2-40B4-BE49-F238E27FC236}">
                  <a16:creationId xmlns:a16="http://schemas.microsoft.com/office/drawing/2014/main" id="{1D628036-7201-43AC-8FC7-22A7396CE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169"/>
              <a:ext cx="152" cy="298"/>
            </a:xfrm>
            <a:custGeom>
              <a:avLst/>
              <a:gdLst>
                <a:gd name="T0" fmla="*/ 102 w 67"/>
                <a:gd name="T1" fmla="*/ 1098 h 123"/>
                <a:gd name="T2" fmla="*/ 150 w 67"/>
                <a:gd name="T3" fmla="*/ 1197 h 123"/>
                <a:gd name="T4" fmla="*/ 247 w 67"/>
                <a:gd name="T5" fmla="*/ 1238 h 123"/>
                <a:gd name="T6" fmla="*/ 279 w 67"/>
                <a:gd name="T7" fmla="*/ 1369 h 123"/>
                <a:gd name="T8" fmla="*/ 361 w 67"/>
                <a:gd name="T9" fmla="*/ 1420 h 123"/>
                <a:gd name="T10" fmla="*/ 406 w 67"/>
                <a:gd name="T11" fmla="*/ 1568 h 123"/>
                <a:gd name="T12" fmla="*/ 397 w 67"/>
                <a:gd name="T13" fmla="*/ 1720 h 123"/>
                <a:gd name="T14" fmla="*/ 467 w 67"/>
                <a:gd name="T15" fmla="*/ 1749 h 123"/>
                <a:gd name="T16" fmla="*/ 783 w 67"/>
                <a:gd name="T17" fmla="*/ 157 h 123"/>
                <a:gd name="T18" fmla="*/ 755 w 67"/>
                <a:gd name="T19" fmla="*/ 170 h 123"/>
                <a:gd name="T20" fmla="*/ 678 w 67"/>
                <a:gd name="T21" fmla="*/ 157 h 123"/>
                <a:gd name="T22" fmla="*/ 644 w 67"/>
                <a:gd name="T23" fmla="*/ 87 h 123"/>
                <a:gd name="T24" fmla="*/ 572 w 67"/>
                <a:gd name="T25" fmla="*/ 58 h 123"/>
                <a:gd name="T26" fmla="*/ 515 w 67"/>
                <a:gd name="T27" fmla="*/ 12 h 123"/>
                <a:gd name="T28" fmla="*/ 422 w 67"/>
                <a:gd name="T29" fmla="*/ 58 h 123"/>
                <a:gd name="T30" fmla="*/ 377 w 67"/>
                <a:gd name="T31" fmla="*/ 0 h 123"/>
                <a:gd name="T32" fmla="*/ 222 w 67"/>
                <a:gd name="T33" fmla="*/ 29 h 123"/>
                <a:gd name="T34" fmla="*/ 0 w 67"/>
                <a:gd name="T35" fmla="*/ 1110 h 123"/>
                <a:gd name="T36" fmla="*/ 102 w 67"/>
                <a:gd name="T37" fmla="*/ 1098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7" h="123">
                  <a:moveTo>
                    <a:pt x="9" y="77"/>
                  </a:moveTo>
                  <a:cubicBezTo>
                    <a:pt x="13" y="84"/>
                    <a:pt x="13" y="84"/>
                    <a:pt x="13" y="84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9" y="85"/>
                    <a:pt x="59" y="45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4" y="23"/>
                    <a:pt x="7" y="50"/>
                    <a:pt x="0" y="78"/>
                  </a:cubicBezTo>
                  <a:lnTo>
                    <a:pt x="9" y="7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4" name="Freeform 149">
              <a:extLst>
                <a:ext uri="{FF2B5EF4-FFF2-40B4-BE49-F238E27FC236}">
                  <a16:creationId xmlns:a16="http://schemas.microsoft.com/office/drawing/2014/main" id="{0D858074-6A59-4AC9-B2A4-54381F10F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300"/>
              <a:ext cx="75" cy="102"/>
            </a:xfrm>
            <a:custGeom>
              <a:avLst/>
              <a:gdLst>
                <a:gd name="T0" fmla="*/ 0 w 33"/>
                <a:gd name="T1" fmla="*/ 602 h 42"/>
                <a:gd name="T2" fmla="*/ 102 w 33"/>
                <a:gd name="T3" fmla="*/ 389 h 42"/>
                <a:gd name="T4" fmla="*/ 316 w 33"/>
                <a:gd name="T5" fmla="*/ 129 h 42"/>
                <a:gd name="T6" fmla="*/ 386 w 3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2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150">
              <a:extLst>
                <a:ext uri="{FF2B5EF4-FFF2-40B4-BE49-F238E27FC236}">
                  <a16:creationId xmlns:a16="http://schemas.microsoft.com/office/drawing/2014/main" id="{0597A8F8-699B-4F68-B8EC-AA5068EAC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271"/>
              <a:ext cx="29" cy="22"/>
            </a:xfrm>
            <a:custGeom>
              <a:avLst/>
              <a:gdLst>
                <a:gd name="T0" fmla="*/ 145 w 13"/>
                <a:gd name="T1" fmla="*/ 0 h 9"/>
                <a:gd name="T2" fmla="*/ 0 w 13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2"/>
                    <a:pt x="6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151">
              <a:extLst>
                <a:ext uri="{FF2B5EF4-FFF2-40B4-BE49-F238E27FC236}">
                  <a16:creationId xmlns:a16="http://schemas.microsoft.com/office/drawing/2014/main" id="{AF262B39-5369-4A65-A4FA-BBBF33CA1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547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152">
              <a:extLst>
                <a:ext uri="{FF2B5EF4-FFF2-40B4-BE49-F238E27FC236}">
                  <a16:creationId xmlns:a16="http://schemas.microsoft.com/office/drawing/2014/main" id="{BB701BB0-77A3-4DDF-8442-4B512FB0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119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98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60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90" y="59"/>
                    <a:pt x="88" y="51"/>
                    <a:pt x="89" y="4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153">
              <a:extLst>
                <a:ext uri="{FF2B5EF4-FFF2-40B4-BE49-F238E27FC236}">
                  <a16:creationId xmlns:a16="http://schemas.microsoft.com/office/drawing/2014/main" id="{8215AE4D-F3E9-4F04-BF3B-CF7657E53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864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154">
              <a:extLst>
                <a:ext uri="{FF2B5EF4-FFF2-40B4-BE49-F238E27FC236}">
                  <a16:creationId xmlns:a16="http://schemas.microsoft.com/office/drawing/2014/main" id="{041FC39B-18E7-46D3-880A-084620A53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963"/>
              <a:ext cx="13" cy="22"/>
            </a:xfrm>
            <a:custGeom>
              <a:avLst/>
              <a:gdLst>
                <a:gd name="T0" fmla="*/ 61 w 6"/>
                <a:gd name="T1" fmla="*/ 71 h 9"/>
                <a:gd name="T2" fmla="*/ 33 w 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155">
              <a:extLst>
                <a:ext uri="{FF2B5EF4-FFF2-40B4-BE49-F238E27FC236}">
                  <a16:creationId xmlns:a16="http://schemas.microsoft.com/office/drawing/2014/main" id="{F40642F5-6AAC-4385-BF4F-61068320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980"/>
              <a:ext cx="308" cy="160"/>
            </a:xfrm>
            <a:custGeom>
              <a:avLst/>
              <a:gdLst>
                <a:gd name="T0" fmla="*/ 861 w 136"/>
                <a:gd name="T1" fmla="*/ 710 h 66"/>
                <a:gd name="T2" fmla="*/ 1488 w 136"/>
                <a:gd name="T3" fmla="*/ 853 h 66"/>
                <a:gd name="T4" fmla="*/ 1581 w 136"/>
                <a:gd name="T5" fmla="*/ 752 h 66"/>
                <a:gd name="T6" fmla="*/ 1302 w 136"/>
                <a:gd name="T7" fmla="*/ 189 h 66"/>
                <a:gd name="T8" fmla="*/ 892 w 136"/>
                <a:gd name="T9" fmla="*/ 158 h 66"/>
                <a:gd name="T10" fmla="*/ 534 w 136"/>
                <a:gd name="T11" fmla="*/ 230 h 66"/>
                <a:gd name="T12" fmla="*/ 231 w 136"/>
                <a:gd name="T13" fmla="*/ 681 h 66"/>
                <a:gd name="T14" fmla="*/ 0 w 136"/>
                <a:gd name="T15" fmla="*/ 870 h 66"/>
                <a:gd name="T16" fmla="*/ 211 w 136"/>
                <a:gd name="T17" fmla="*/ 941 h 66"/>
                <a:gd name="T18" fmla="*/ 861 w 136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6" y="53"/>
                  </a:cubicBezTo>
                  <a:cubicBezTo>
                    <a:pt x="122" y="59"/>
                    <a:pt x="130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3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156">
              <a:extLst>
                <a:ext uri="{FF2B5EF4-FFF2-40B4-BE49-F238E27FC236}">
                  <a16:creationId xmlns:a16="http://schemas.microsoft.com/office/drawing/2014/main" id="{DA5AA39A-BA53-42DB-B60B-A38FA4E2A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431"/>
              <a:ext cx="14" cy="19"/>
            </a:xfrm>
            <a:custGeom>
              <a:avLst/>
              <a:gdLst>
                <a:gd name="T0" fmla="*/ 77 w 6"/>
                <a:gd name="T1" fmla="*/ 0 h 8"/>
                <a:gd name="T2" fmla="*/ 0 w 6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2"/>
                    <a:pt x="2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157">
              <a:extLst>
                <a:ext uri="{FF2B5EF4-FFF2-40B4-BE49-F238E27FC236}">
                  <a16:creationId xmlns:a16="http://schemas.microsoft.com/office/drawing/2014/main" id="{097EADF0-3C7C-4404-B0CF-2A2D26BC9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566"/>
              <a:ext cx="18" cy="27"/>
            </a:xfrm>
            <a:custGeom>
              <a:avLst/>
              <a:gdLst>
                <a:gd name="T0" fmla="*/ 36 w 8"/>
                <a:gd name="T1" fmla="*/ 162 h 11"/>
                <a:gd name="T2" fmla="*/ 92 w 8"/>
                <a:gd name="T3" fmla="*/ 120 h 11"/>
                <a:gd name="T4" fmla="*/ 11 w 8"/>
                <a:gd name="T5" fmla="*/ 103 h 11"/>
                <a:gd name="T6" fmla="*/ 72 w 8"/>
                <a:gd name="T7" fmla="*/ 29 h 11"/>
                <a:gd name="T8" fmla="*/ 0 w 8"/>
                <a:gd name="T9" fmla="*/ 2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8" y="10"/>
                    <a:pt x="8" y="8"/>
                  </a:cubicBezTo>
                  <a:cubicBezTo>
                    <a:pt x="8" y="6"/>
                    <a:pt x="3" y="7"/>
                    <a:pt x="1" y="7"/>
                  </a:cubicBezTo>
                  <a:cubicBezTo>
                    <a:pt x="2" y="5"/>
                    <a:pt x="6" y="4"/>
                    <a:pt x="6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158">
              <a:extLst>
                <a:ext uri="{FF2B5EF4-FFF2-40B4-BE49-F238E27FC236}">
                  <a16:creationId xmlns:a16="http://schemas.microsoft.com/office/drawing/2014/main" id="{34197D32-1BA4-4C44-8265-5436271F5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431"/>
              <a:ext cx="5" cy="7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159">
              <a:extLst>
                <a:ext uri="{FF2B5EF4-FFF2-40B4-BE49-F238E27FC236}">
                  <a16:creationId xmlns:a16="http://schemas.microsoft.com/office/drawing/2014/main" id="{56C6DA1C-AB21-4C9F-A022-F35B8C3D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273"/>
              <a:ext cx="13" cy="13"/>
            </a:xfrm>
            <a:custGeom>
              <a:avLst/>
              <a:gdLst>
                <a:gd name="T0" fmla="*/ 33 w 6"/>
                <a:gd name="T1" fmla="*/ 0 h 5"/>
                <a:gd name="T2" fmla="*/ 43 w 6"/>
                <a:gd name="T3" fmla="*/ 68 h 5"/>
                <a:gd name="T4" fmla="*/ 0 w 6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2"/>
                    <a:pt x="4" y="4"/>
                  </a:cubicBezTo>
                  <a:cubicBezTo>
                    <a:pt x="4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160">
              <a:extLst>
                <a:ext uri="{FF2B5EF4-FFF2-40B4-BE49-F238E27FC236}">
                  <a16:creationId xmlns:a16="http://schemas.microsoft.com/office/drawing/2014/main" id="{89FC6F8C-A355-4D7C-B0E9-A66884039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994"/>
              <a:ext cx="118" cy="37"/>
            </a:xfrm>
            <a:custGeom>
              <a:avLst/>
              <a:gdLst>
                <a:gd name="T0" fmla="*/ 608 w 52"/>
                <a:gd name="T1" fmla="*/ 121 h 15"/>
                <a:gd name="T2" fmla="*/ 361 w 52"/>
                <a:gd name="T3" fmla="*/ 30 h 15"/>
                <a:gd name="T4" fmla="*/ 129 w 52"/>
                <a:gd name="T5" fmla="*/ 183 h 15"/>
                <a:gd name="T6" fmla="*/ 247 w 52"/>
                <a:gd name="T7" fmla="*/ 22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9" y="0"/>
                    <a:pt x="31" y="2"/>
                  </a:cubicBezTo>
                  <a:cubicBezTo>
                    <a:pt x="24" y="3"/>
                    <a:pt x="22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161">
              <a:extLst>
                <a:ext uri="{FF2B5EF4-FFF2-40B4-BE49-F238E27FC236}">
                  <a16:creationId xmlns:a16="http://schemas.microsoft.com/office/drawing/2014/main" id="{04991590-0D17-4B9D-99F0-7919AC845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924"/>
              <a:ext cx="177" cy="194"/>
            </a:xfrm>
            <a:custGeom>
              <a:avLst/>
              <a:gdLst>
                <a:gd name="T0" fmla="*/ 479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9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1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1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162">
              <a:extLst>
                <a:ext uri="{FF2B5EF4-FFF2-40B4-BE49-F238E27FC236}">
                  <a16:creationId xmlns:a16="http://schemas.microsoft.com/office/drawing/2014/main" id="{C0D5884F-49DD-4229-8CD3-2AB72F3E3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924"/>
              <a:ext cx="177" cy="194"/>
            </a:xfrm>
            <a:custGeom>
              <a:avLst/>
              <a:gdLst>
                <a:gd name="T0" fmla="*/ 479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9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1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1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163">
              <a:extLst>
                <a:ext uri="{FF2B5EF4-FFF2-40B4-BE49-F238E27FC236}">
                  <a16:creationId xmlns:a16="http://schemas.microsoft.com/office/drawing/2014/main" id="{7192EA24-CF50-4B77-A490-132918C3D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929"/>
              <a:ext cx="143" cy="174"/>
            </a:xfrm>
            <a:custGeom>
              <a:avLst/>
              <a:gdLst>
                <a:gd name="T0" fmla="*/ 0 w 63"/>
                <a:gd name="T1" fmla="*/ 667 h 72"/>
                <a:gd name="T2" fmla="*/ 304 w 63"/>
                <a:gd name="T3" fmla="*/ 1005 h 72"/>
                <a:gd name="T4" fmla="*/ 645 w 63"/>
                <a:gd name="T5" fmla="*/ 667 h 72"/>
                <a:gd name="T6" fmla="*/ 633 w 63"/>
                <a:gd name="T7" fmla="*/ 140 h 72"/>
                <a:gd name="T8" fmla="*/ 222 w 63"/>
                <a:gd name="T9" fmla="*/ 70 h 72"/>
                <a:gd name="T10" fmla="*/ 434 w 63"/>
                <a:gd name="T11" fmla="*/ 338 h 72"/>
                <a:gd name="T12" fmla="*/ 268 w 63"/>
                <a:gd name="T13" fmla="*/ 537 h 72"/>
                <a:gd name="T14" fmla="*/ 350 w 63"/>
                <a:gd name="T15" fmla="*/ 706 h 72"/>
                <a:gd name="T16" fmla="*/ 102 w 63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72">
                  <a:moveTo>
                    <a:pt x="0" y="47"/>
                  </a:moveTo>
                  <a:cubicBezTo>
                    <a:pt x="3" y="58"/>
                    <a:pt x="16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3" y="20"/>
                    <a:pt x="54" y="10"/>
                  </a:cubicBezTo>
                  <a:cubicBezTo>
                    <a:pt x="48" y="4"/>
                    <a:pt x="19" y="0"/>
                    <a:pt x="19" y="5"/>
                  </a:cubicBezTo>
                  <a:cubicBezTo>
                    <a:pt x="33" y="1"/>
                    <a:pt x="37" y="11"/>
                    <a:pt x="37" y="24"/>
                  </a:cubicBezTo>
                  <a:cubicBezTo>
                    <a:pt x="37" y="31"/>
                    <a:pt x="30" y="38"/>
                    <a:pt x="23" y="38"/>
                  </a:cubicBezTo>
                  <a:cubicBezTo>
                    <a:pt x="30" y="39"/>
                    <a:pt x="36" y="42"/>
                    <a:pt x="30" y="50"/>
                  </a:cubicBezTo>
                  <a:cubicBezTo>
                    <a:pt x="24" y="58"/>
                    <a:pt x="16" y="53"/>
                    <a:pt x="9" y="5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9" name="Freeform 164">
              <a:extLst>
                <a:ext uri="{FF2B5EF4-FFF2-40B4-BE49-F238E27FC236}">
                  <a16:creationId xmlns:a16="http://schemas.microsoft.com/office/drawing/2014/main" id="{A67F90FE-0CE9-4821-9ABB-AB16624D4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968"/>
              <a:ext cx="77" cy="135"/>
            </a:xfrm>
            <a:custGeom>
              <a:avLst/>
              <a:gdLst>
                <a:gd name="T0" fmla="*/ 0 w 34"/>
                <a:gd name="T1" fmla="*/ 774 h 56"/>
                <a:gd name="T2" fmla="*/ 292 w 34"/>
                <a:gd name="T3" fmla="*/ 0 h 56"/>
                <a:gd name="T4" fmla="*/ 211 w 34"/>
                <a:gd name="T5" fmla="*/ 366 h 56"/>
                <a:gd name="T6" fmla="*/ 93 w 34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6">
                  <a:moveTo>
                    <a:pt x="0" y="55"/>
                  </a:moveTo>
                  <a:cubicBezTo>
                    <a:pt x="21" y="56"/>
                    <a:pt x="34" y="7"/>
                    <a:pt x="25" y="0"/>
                  </a:cubicBezTo>
                  <a:cubicBezTo>
                    <a:pt x="28" y="13"/>
                    <a:pt x="24" y="16"/>
                    <a:pt x="18" y="26"/>
                  </a:cubicBezTo>
                  <a:cubicBezTo>
                    <a:pt x="12" y="34"/>
                    <a:pt x="16" y="44"/>
                    <a:pt x="8" y="5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0" name="Freeform 165">
              <a:extLst>
                <a:ext uri="{FF2B5EF4-FFF2-40B4-BE49-F238E27FC236}">
                  <a16:creationId xmlns:a16="http://schemas.microsoft.com/office/drawing/2014/main" id="{DF285193-10FE-4412-B4A2-E1A54BF76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944"/>
              <a:ext cx="66" cy="72"/>
            </a:xfrm>
            <a:custGeom>
              <a:avLst/>
              <a:gdLst>
                <a:gd name="T0" fmla="*/ 46 w 29"/>
                <a:gd name="T1" fmla="*/ 415 h 30"/>
                <a:gd name="T2" fmla="*/ 341 w 29"/>
                <a:gd name="T3" fmla="*/ 0 h 30"/>
                <a:gd name="T4" fmla="*/ 4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4" y="30"/>
                  </a:moveTo>
                  <a:cubicBezTo>
                    <a:pt x="0" y="21"/>
                    <a:pt x="14" y="3"/>
                    <a:pt x="29" y="0"/>
                  </a:cubicBezTo>
                  <a:cubicBezTo>
                    <a:pt x="25" y="4"/>
                    <a:pt x="4" y="20"/>
                    <a:pt x="4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1" name="Freeform 166">
              <a:extLst>
                <a:ext uri="{FF2B5EF4-FFF2-40B4-BE49-F238E27FC236}">
                  <a16:creationId xmlns:a16="http://schemas.microsoft.com/office/drawing/2014/main" id="{A010A5C0-0CC2-4732-890B-AF5578D85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384"/>
              <a:ext cx="100" cy="102"/>
            </a:xfrm>
            <a:custGeom>
              <a:avLst/>
              <a:gdLst>
                <a:gd name="T0" fmla="*/ 0 w 100"/>
                <a:gd name="T1" fmla="*/ 3 h 102"/>
                <a:gd name="T2" fmla="*/ 11 w 100"/>
                <a:gd name="T3" fmla="*/ 0 h 102"/>
                <a:gd name="T4" fmla="*/ 20 w 100"/>
                <a:gd name="T5" fmla="*/ 17 h 102"/>
                <a:gd name="T6" fmla="*/ 43 w 100"/>
                <a:gd name="T7" fmla="*/ 20 h 102"/>
                <a:gd name="T8" fmla="*/ 48 w 100"/>
                <a:gd name="T9" fmla="*/ 42 h 102"/>
                <a:gd name="T10" fmla="*/ 64 w 100"/>
                <a:gd name="T11" fmla="*/ 51 h 102"/>
                <a:gd name="T12" fmla="*/ 75 w 100"/>
                <a:gd name="T13" fmla="*/ 71 h 102"/>
                <a:gd name="T14" fmla="*/ 77 w 100"/>
                <a:gd name="T15" fmla="*/ 97 h 102"/>
                <a:gd name="T16" fmla="*/ 100 w 100"/>
                <a:gd name="T17" fmla="*/ 102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102">
                  <a:moveTo>
                    <a:pt x="0" y="3"/>
                  </a:moveTo>
                  <a:lnTo>
                    <a:pt x="11" y="0"/>
                  </a:lnTo>
                  <a:lnTo>
                    <a:pt x="20" y="17"/>
                  </a:lnTo>
                  <a:lnTo>
                    <a:pt x="43" y="20"/>
                  </a:lnTo>
                  <a:lnTo>
                    <a:pt x="48" y="42"/>
                  </a:lnTo>
                  <a:lnTo>
                    <a:pt x="64" y="51"/>
                  </a:lnTo>
                  <a:lnTo>
                    <a:pt x="75" y="71"/>
                  </a:lnTo>
                  <a:lnTo>
                    <a:pt x="77" y="97"/>
                  </a:lnTo>
                  <a:lnTo>
                    <a:pt x="100" y="102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2" name="Freeform 167">
              <a:extLst>
                <a:ext uri="{FF2B5EF4-FFF2-40B4-BE49-F238E27FC236}">
                  <a16:creationId xmlns:a16="http://schemas.microsoft.com/office/drawing/2014/main" id="{F78CA2BE-035E-49B3-850F-419AFFEA4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355"/>
              <a:ext cx="93" cy="112"/>
            </a:xfrm>
            <a:custGeom>
              <a:avLst/>
              <a:gdLst>
                <a:gd name="T0" fmla="*/ 93 w 93"/>
                <a:gd name="T1" fmla="*/ 112 h 112"/>
                <a:gd name="T2" fmla="*/ 79 w 93"/>
                <a:gd name="T3" fmla="*/ 107 h 112"/>
                <a:gd name="T4" fmla="*/ 82 w 93"/>
                <a:gd name="T5" fmla="*/ 80 h 112"/>
                <a:gd name="T6" fmla="*/ 73 w 93"/>
                <a:gd name="T7" fmla="*/ 56 h 112"/>
                <a:gd name="T8" fmla="*/ 57 w 93"/>
                <a:gd name="T9" fmla="*/ 46 h 112"/>
                <a:gd name="T10" fmla="*/ 50 w 93"/>
                <a:gd name="T11" fmla="*/ 25 h 112"/>
                <a:gd name="T12" fmla="*/ 32 w 93"/>
                <a:gd name="T13" fmla="*/ 17 h 112"/>
                <a:gd name="T14" fmla="*/ 23 w 93"/>
                <a:gd name="T15" fmla="*/ 0 h 112"/>
                <a:gd name="T16" fmla="*/ 0 w 93"/>
                <a:gd name="T17" fmla="*/ 3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112">
                  <a:moveTo>
                    <a:pt x="93" y="112"/>
                  </a:moveTo>
                  <a:lnTo>
                    <a:pt x="79" y="107"/>
                  </a:lnTo>
                  <a:lnTo>
                    <a:pt x="82" y="80"/>
                  </a:lnTo>
                  <a:lnTo>
                    <a:pt x="73" y="56"/>
                  </a:lnTo>
                  <a:lnTo>
                    <a:pt x="57" y="46"/>
                  </a:lnTo>
                  <a:lnTo>
                    <a:pt x="50" y="25"/>
                  </a:lnTo>
                  <a:lnTo>
                    <a:pt x="32" y="17"/>
                  </a:lnTo>
                  <a:lnTo>
                    <a:pt x="23" y="0"/>
                  </a:lnTo>
                  <a:lnTo>
                    <a:pt x="0" y="3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3" name="Freeform 168">
              <a:extLst>
                <a:ext uri="{FF2B5EF4-FFF2-40B4-BE49-F238E27FC236}">
                  <a16:creationId xmlns:a16="http://schemas.microsoft.com/office/drawing/2014/main" id="{1B4FC6B9-FBFE-4AB6-8413-1E462E3D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147"/>
              <a:ext cx="109" cy="22"/>
            </a:xfrm>
            <a:custGeom>
              <a:avLst/>
              <a:gdLst>
                <a:gd name="T0" fmla="*/ 0 w 109"/>
                <a:gd name="T1" fmla="*/ 22 h 22"/>
                <a:gd name="T2" fmla="*/ 7 w 109"/>
                <a:gd name="T3" fmla="*/ 17 h 22"/>
                <a:gd name="T4" fmla="*/ 23 w 109"/>
                <a:gd name="T5" fmla="*/ 8 h 22"/>
                <a:gd name="T6" fmla="*/ 39 w 109"/>
                <a:gd name="T7" fmla="*/ 8 h 22"/>
                <a:gd name="T8" fmla="*/ 57 w 109"/>
                <a:gd name="T9" fmla="*/ 3 h 22"/>
                <a:gd name="T10" fmla="*/ 73 w 109"/>
                <a:gd name="T11" fmla="*/ 8 h 22"/>
                <a:gd name="T12" fmla="*/ 89 w 109"/>
                <a:gd name="T13" fmla="*/ 8 h 22"/>
                <a:gd name="T14" fmla="*/ 105 w 109"/>
                <a:gd name="T15" fmla="*/ 8 h 22"/>
                <a:gd name="T16" fmla="*/ 109 w 109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22">
                  <a:moveTo>
                    <a:pt x="0" y="22"/>
                  </a:moveTo>
                  <a:lnTo>
                    <a:pt x="7" y="17"/>
                  </a:lnTo>
                  <a:lnTo>
                    <a:pt x="23" y="8"/>
                  </a:lnTo>
                  <a:lnTo>
                    <a:pt x="39" y="8"/>
                  </a:lnTo>
                  <a:lnTo>
                    <a:pt x="57" y="3"/>
                  </a:lnTo>
                  <a:lnTo>
                    <a:pt x="73" y="8"/>
                  </a:lnTo>
                  <a:lnTo>
                    <a:pt x="89" y="8"/>
                  </a:lnTo>
                  <a:lnTo>
                    <a:pt x="105" y="8"/>
                  </a:lnTo>
                  <a:lnTo>
                    <a:pt x="109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4" name="Freeform 169">
              <a:extLst>
                <a:ext uri="{FF2B5EF4-FFF2-40B4-BE49-F238E27FC236}">
                  <a16:creationId xmlns:a16="http://schemas.microsoft.com/office/drawing/2014/main" id="{5843D467-05BA-4F28-9661-48355E3A0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169"/>
              <a:ext cx="105" cy="29"/>
            </a:xfrm>
            <a:custGeom>
              <a:avLst/>
              <a:gdLst>
                <a:gd name="T0" fmla="*/ 0 w 105"/>
                <a:gd name="T1" fmla="*/ 5 h 29"/>
                <a:gd name="T2" fmla="*/ 30 w 105"/>
                <a:gd name="T3" fmla="*/ 0 h 29"/>
                <a:gd name="T4" fmla="*/ 39 w 105"/>
                <a:gd name="T5" fmla="*/ 10 h 29"/>
                <a:gd name="T6" fmla="*/ 57 w 105"/>
                <a:gd name="T7" fmla="*/ 2 h 29"/>
                <a:gd name="T8" fmla="*/ 69 w 105"/>
                <a:gd name="T9" fmla="*/ 10 h 29"/>
                <a:gd name="T10" fmla="*/ 82 w 105"/>
                <a:gd name="T11" fmla="*/ 15 h 29"/>
                <a:gd name="T12" fmla="*/ 89 w 105"/>
                <a:gd name="T13" fmla="*/ 27 h 29"/>
                <a:gd name="T14" fmla="*/ 105 w 105"/>
                <a:gd name="T15" fmla="*/ 29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29">
                  <a:moveTo>
                    <a:pt x="0" y="5"/>
                  </a:moveTo>
                  <a:lnTo>
                    <a:pt x="30" y="0"/>
                  </a:lnTo>
                  <a:lnTo>
                    <a:pt x="39" y="10"/>
                  </a:lnTo>
                  <a:lnTo>
                    <a:pt x="57" y="2"/>
                  </a:lnTo>
                  <a:lnTo>
                    <a:pt x="69" y="10"/>
                  </a:lnTo>
                  <a:lnTo>
                    <a:pt x="82" y="15"/>
                  </a:lnTo>
                  <a:lnTo>
                    <a:pt x="89" y="27"/>
                  </a:lnTo>
                  <a:lnTo>
                    <a:pt x="105" y="29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5" name="Freeform 170">
              <a:extLst>
                <a:ext uri="{FF2B5EF4-FFF2-40B4-BE49-F238E27FC236}">
                  <a16:creationId xmlns:a16="http://schemas.microsoft.com/office/drawing/2014/main" id="{D3AEAC3B-4EB8-4B65-95DE-9893988E1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60"/>
              <a:ext cx="111" cy="27"/>
            </a:xfrm>
            <a:custGeom>
              <a:avLst/>
              <a:gdLst>
                <a:gd name="T0" fmla="*/ 111 w 111"/>
                <a:gd name="T1" fmla="*/ 27 h 27"/>
                <a:gd name="T2" fmla="*/ 102 w 111"/>
                <a:gd name="T3" fmla="*/ 27 h 27"/>
                <a:gd name="T4" fmla="*/ 93 w 111"/>
                <a:gd name="T5" fmla="*/ 15 h 27"/>
                <a:gd name="T6" fmla="*/ 77 w 111"/>
                <a:gd name="T7" fmla="*/ 22 h 27"/>
                <a:gd name="T8" fmla="*/ 62 w 111"/>
                <a:gd name="T9" fmla="*/ 19 h 27"/>
                <a:gd name="T10" fmla="*/ 41 w 111"/>
                <a:gd name="T11" fmla="*/ 19 h 27"/>
                <a:gd name="T12" fmla="*/ 30 w 111"/>
                <a:gd name="T13" fmla="*/ 7 h 27"/>
                <a:gd name="T14" fmla="*/ 16 w 111"/>
                <a:gd name="T15" fmla="*/ 12 h 27"/>
                <a:gd name="T16" fmla="*/ 9 w 111"/>
                <a:gd name="T17" fmla="*/ 3 h 27"/>
                <a:gd name="T18" fmla="*/ 0 w 111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1" h="27">
                  <a:moveTo>
                    <a:pt x="111" y="27"/>
                  </a:moveTo>
                  <a:lnTo>
                    <a:pt x="102" y="27"/>
                  </a:lnTo>
                  <a:lnTo>
                    <a:pt x="93" y="15"/>
                  </a:lnTo>
                  <a:lnTo>
                    <a:pt x="77" y="22"/>
                  </a:lnTo>
                  <a:lnTo>
                    <a:pt x="62" y="19"/>
                  </a:lnTo>
                  <a:lnTo>
                    <a:pt x="41" y="19"/>
                  </a:lnTo>
                  <a:lnTo>
                    <a:pt x="30" y="7"/>
                  </a:lnTo>
                  <a:lnTo>
                    <a:pt x="16" y="12"/>
                  </a:lnTo>
                  <a:lnTo>
                    <a:pt x="9" y="3"/>
                  </a:lnTo>
                  <a:lnTo>
                    <a:pt x="0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6" name="Freeform 171">
              <a:extLst>
                <a:ext uri="{FF2B5EF4-FFF2-40B4-BE49-F238E27FC236}">
                  <a16:creationId xmlns:a16="http://schemas.microsoft.com/office/drawing/2014/main" id="{6B1E25CC-DB7D-41A6-A299-4D632415E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036"/>
              <a:ext cx="112" cy="39"/>
            </a:xfrm>
            <a:custGeom>
              <a:avLst/>
              <a:gdLst>
                <a:gd name="T0" fmla="*/ 0 w 112"/>
                <a:gd name="T1" fmla="*/ 0 h 39"/>
                <a:gd name="T2" fmla="*/ 9 w 112"/>
                <a:gd name="T3" fmla="*/ 5 h 39"/>
                <a:gd name="T4" fmla="*/ 18 w 112"/>
                <a:gd name="T5" fmla="*/ 14 h 39"/>
                <a:gd name="T6" fmla="*/ 28 w 112"/>
                <a:gd name="T7" fmla="*/ 12 h 39"/>
                <a:gd name="T8" fmla="*/ 43 w 112"/>
                <a:gd name="T9" fmla="*/ 22 h 39"/>
                <a:gd name="T10" fmla="*/ 57 w 112"/>
                <a:gd name="T11" fmla="*/ 29 h 39"/>
                <a:gd name="T12" fmla="*/ 73 w 112"/>
                <a:gd name="T13" fmla="*/ 31 h 39"/>
                <a:gd name="T14" fmla="*/ 91 w 112"/>
                <a:gd name="T15" fmla="*/ 27 h 39"/>
                <a:gd name="T16" fmla="*/ 98 w 112"/>
                <a:gd name="T17" fmla="*/ 39 h 39"/>
                <a:gd name="T18" fmla="*/ 112 w 112"/>
                <a:gd name="T19" fmla="*/ 3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39">
                  <a:moveTo>
                    <a:pt x="0" y="0"/>
                  </a:moveTo>
                  <a:lnTo>
                    <a:pt x="9" y="5"/>
                  </a:lnTo>
                  <a:lnTo>
                    <a:pt x="18" y="14"/>
                  </a:lnTo>
                  <a:lnTo>
                    <a:pt x="28" y="12"/>
                  </a:lnTo>
                  <a:lnTo>
                    <a:pt x="43" y="22"/>
                  </a:lnTo>
                  <a:lnTo>
                    <a:pt x="57" y="29"/>
                  </a:lnTo>
                  <a:lnTo>
                    <a:pt x="73" y="31"/>
                  </a:lnTo>
                  <a:lnTo>
                    <a:pt x="91" y="27"/>
                  </a:lnTo>
                  <a:lnTo>
                    <a:pt x="98" y="39"/>
                  </a:lnTo>
                  <a:lnTo>
                    <a:pt x="112" y="39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54" name="Group 172">
            <a:extLst>
              <a:ext uri="{FF2B5EF4-FFF2-40B4-BE49-F238E27FC236}">
                <a16:creationId xmlns:a16="http://schemas.microsoft.com/office/drawing/2014/main" id="{702894BB-03FD-4429-A2EB-1912EEB02928}"/>
              </a:ext>
            </a:extLst>
          </p:cNvPr>
          <p:cNvGrpSpPr>
            <a:grpSpLocks/>
          </p:cNvGrpSpPr>
          <p:nvPr/>
        </p:nvGrpSpPr>
        <p:grpSpPr bwMode="auto">
          <a:xfrm>
            <a:off x="8205788" y="2125663"/>
            <a:ext cx="709612" cy="3216275"/>
            <a:chOff x="3921" y="1164"/>
            <a:chExt cx="447" cy="2026"/>
          </a:xfrm>
        </p:grpSpPr>
        <p:sp>
          <p:nvSpPr>
            <p:cNvPr id="31755" name="Freeform 173">
              <a:extLst>
                <a:ext uri="{FF2B5EF4-FFF2-40B4-BE49-F238E27FC236}">
                  <a16:creationId xmlns:a16="http://schemas.microsoft.com/office/drawing/2014/main" id="{09CC8A76-7BE2-4D9E-A970-8566CCBE0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079"/>
              <a:ext cx="136" cy="123"/>
            </a:xfrm>
            <a:custGeom>
              <a:avLst/>
              <a:gdLst>
                <a:gd name="T0" fmla="*/ 138 w 60"/>
                <a:gd name="T1" fmla="*/ 280 h 51"/>
                <a:gd name="T2" fmla="*/ 551 w 60"/>
                <a:gd name="T3" fmla="*/ 547 h 51"/>
                <a:gd name="T4" fmla="*/ 673 w 60"/>
                <a:gd name="T5" fmla="*/ 321 h 51"/>
                <a:gd name="T6" fmla="*/ 431 w 6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51">
                  <a:moveTo>
                    <a:pt x="12" y="20"/>
                  </a:moveTo>
                  <a:cubicBezTo>
                    <a:pt x="0" y="39"/>
                    <a:pt x="30" y="51"/>
                    <a:pt x="47" y="39"/>
                  </a:cubicBezTo>
                  <a:cubicBezTo>
                    <a:pt x="54" y="33"/>
                    <a:pt x="60" y="28"/>
                    <a:pt x="58" y="23"/>
                  </a:cubicBezTo>
                  <a:cubicBezTo>
                    <a:pt x="55" y="15"/>
                    <a:pt x="42" y="7"/>
                    <a:pt x="37" y="0"/>
                  </a:cubicBezTo>
                </a:path>
              </a:pathLst>
            </a:custGeom>
            <a:solidFill>
              <a:srgbClr val="BEA66E"/>
            </a:solidFill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74">
              <a:extLst>
                <a:ext uri="{FF2B5EF4-FFF2-40B4-BE49-F238E27FC236}">
                  <a16:creationId xmlns:a16="http://schemas.microsoft.com/office/drawing/2014/main" id="{53989F3E-B72E-4C3D-9F5D-ED9840E51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079"/>
              <a:ext cx="136" cy="123"/>
            </a:xfrm>
            <a:custGeom>
              <a:avLst/>
              <a:gdLst>
                <a:gd name="T0" fmla="*/ 138 w 60"/>
                <a:gd name="T1" fmla="*/ 280 h 51"/>
                <a:gd name="T2" fmla="*/ 551 w 60"/>
                <a:gd name="T3" fmla="*/ 547 h 51"/>
                <a:gd name="T4" fmla="*/ 673 w 60"/>
                <a:gd name="T5" fmla="*/ 321 h 51"/>
                <a:gd name="T6" fmla="*/ 431 w 6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51">
                  <a:moveTo>
                    <a:pt x="12" y="20"/>
                  </a:moveTo>
                  <a:cubicBezTo>
                    <a:pt x="0" y="39"/>
                    <a:pt x="30" y="51"/>
                    <a:pt x="47" y="39"/>
                  </a:cubicBezTo>
                  <a:cubicBezTo>
                    <a:pt x="54" y="33"/>
                    <a:pt x="60" y="28"/>
                    <a:pt x="58" y="23"/>
                  </a:cubicBezTo>
                  <a:cubicBezTo>
                    <a:pt x="55" y="15"/>
                    <a:pt x="42" y="7"/>
                    <a:pt x="37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75">
              <a:extLst>
                <a:ext uri="{FF2B5EF4-FFF2-40B4-BE49-F238E27FC236}">
                  <a16:creationId xmlns:a16="http://schemas.microsoft.com/office/drawing/2014/main" id="{FA4877EC-6435-46FA-BDC9-817CD0373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137"/>
              <a:ext cx="343" cy="1053"/>
            </a:xfrm>
            <a:custGeom>
              <a:avLst/>
              <a:gdLst>
                <a:gd name="T0" fmla="*/ 1697 w 151"/>
                <a:gd name="T1" fmla="*/ 5204 h 435"/>
                <a:gd name="T2" fmla="*/ 1538 w 151"/>
                <a:gd name="T3" fmla="*/ 4950 h 435"/>
                <a:gd name="T4" fmla="*/ 1372 w 151"/>
                <a:gd name="T5" fmla="*/ 4594 h 435"/>
                <a:gd name="T6" fmla="*/ 1279 w 151"/>
                <a:gd name="T7" fmla="*/ 3675 h 435"/>
                <a:gd name="T8" fmla="*/ 1558 w 151"/>
                <a:gd name="T9" fmla="*/ 358 h 435"/>
                <a:gd name="T10" fmla="*/ 1595 w 151"/>
                <a:gd name="T11" fmla="*/ 0 h 435"/>
                <a:gd name="T12" fmla="*/ 1558 w 151"/>
                <a:gd name="T13" fmla="*/ 0 h 435"/>
                <a:gd name="T14" fmla="*/ 1486 w 151"/>
                <a:gd name="T15" fmla="*/ 99 h 435"/>
                <a:gd name="T16" fmla="*/ 1420 w 151"/>
                <a:gd name="T17" fmla="*/ 87 h 435"/>
                <a:gd name="T18" fmla="*/ 1347 w 151"/>
                <a:gd name="T19" fmla="*/ 140 h 435"/>
                <a:gd name="T20" fmla="*/ 1279 w 151"/>
                <a:gd name="T21" fmla="*/ 58 h 435"/>
                <a:gd name="T22" fmla="*/ 1208 w 151"/>
                <a:gd name="T23" fmla="*/ 87 h 435"/>
                <a:gd name="T24" fmla="*/ 1161 w 151"/>
                <a:gd name="T25" fmla="*/ 29 h 435"/>
                <a:gd name="T26" fmla="*/ 1104 w 151"/>
                <a:gd name="T27" fmla="*/ 70 h 435"/>
                <a:gd name="T28" fmla="*/ 1052 w 151"/>
                <a:gd name="T29" fmla="*/ 29 h 435"/>
                <a:gd name="T30" fmla="*/ 1022 w 151"/>
                <a:gd name="T31" fmla="*/ 87 h 435"/>
                <a:gd name="T32" fmla="*/ 1006 w 151"/>
                <a:gd name="T33" fmla="*/ 87 h 435"/>
                <a:gd name="T34" fmla="*/ 995 w 151"/>
                <a:gd name="T35" fmla="*/ 269 h 435"/>
                <a:gd name="T36" fmla="*/ 572 w 151"/>
                <a:gd name="T37" fmla="*/ 3972 h 435"/>
                <a:gd name="T38" fmla="*/ 248 w 151"/>
                <a:gd name="T39" fmla="*/ 4880 h 435"/>
                <a:gd name="T40" fmla="*/ 11 w 151"/>
                <a:gd name="T41" fmla="*/ 5374 h 435"/>
                <a:gd name="T42" fmla="*/ 36 w 151"/>
                <a:gd name="T43" fmla="*/ 5572 h 435"/>
                <a:gd name="T44" fmla="*/ 36 w 151"/>
                <a:gd name="T45" fmla="*/ 5873 h 435"/>
                <a:gd name="T46" fmla="*/ 293 w 151"/>
                <a:gd name="T47" fmla="*/ 6158 h 435"/>
                <a:gd name="T48" fmla="*/ 949 w 151"/>
                <a:gd name="T49" fmla="*/ 5943 h 435"/>
                <a:gd name="T50" fmla="*/ 1583 w 151"/>
                <a:gd name="T51" fmla="*/ 6083 h 435"/>
                <a:gd name="T52" fmla="*/ 1697 w 151"/>
                <a:gd name="T53" fmla="*/ 5643 h 435"/>
                <a:gd name="T54" fmla="*/ 1697 w 151"/>
                <a:gd name="T55" fmla="*/ 5204 h 43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1" h="435">
                  <a:moveTo>
                    <a:pt x="145" y="367"/>
                  </a:moveTo>
                  <a:cubicBezTo>
                    <a:pt x="142" y="359"/>
                    <a:pt x="138" y="356"/>
                    <a:pt x="131" y="349"/>
                  </a:cubicBezTo>
                  <a:cubicBezTo>
                    <a:pt x="124" y="341"/>
                    <a:pt x="122" y="337"/>
                    <a:pt x="117" y="324"/>
                  </a:cubicBezTo>
                  <a:cubicBezTo>
                    <a:pt x="115" y="321"/>
                    <a:pt x="109" y="291"/>
                    <a:pt x="109" y="259"/>
                  </a:cubicBezTo>
                  <a:cubicBezTo>
                    <a:pt x="110" y="201"/>
                    <a:pt x="126" y="98"/>
                    <a:pt x="133" y="25"/>
                  </a:cubicBezTo>
                  <a:cubicBezTo>
                    <a:pt x="134" y="17"/>
                    <a:pt x="135" y="9"/>
                    <a:pt x="136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11"/>
                    <a:pt x="85" y="15"/>
                    <a:pt x="85" y="19"/>
                  </a:cubicBezTo>
                  <a:cubicBezTo>
                    <a:pt x="78" y="83"/>
                    <a:pt x="59" y="220"/>
                    <a:pt x="49" y="280"/>
                  </a:cubicBezTo>
                  <a:cubicBezTo>
                    <a:pt x="47" y="297"/>
                    <a:pt x="35" y="332"/>
                    <a:pt x="21" y="344"/>
                  </a:cubicBezTo>
                  <a:cubicBezTo>
                    <a:pt x="19" y="346"/>
                    <a:pt x="2" y="356"/>
                    <a:pt x="1" y="379"/>
                  </a:cubicBezTo>
                  <a:cubicBezTo>
                    <a:pt x="0" y="387"/>
                    <a:pt x="3" y="389"/>
                    <a:pt x="3" y="393"/>
                  </a:cubicBezTo>
                  <a:cubicBezTo>
                    <a:pt x="5" y="400"/>
                    <a:pt x="5" y="403"/>
                    <a:pt x="3" y="414"/>
                  </a:cubicBezTo>
                  <a:cubicBezTo>
                    <a:pt x="0" y="430"/>
                    <a:pt x="11" y="434"/>
                    <a:pt x="25" y="434"/>
                  </a:cubicBezTo>
                  <a:cubicBezTo>
                    <a:pt x="52" y="434"/>
                    <a:pt x="58" y="413"/>
                    <a:pt x="81" y="419"/>
                  </a:cubicBezTo>
                  <a:cubicBezTo>
                    <a:pt x="104" y="424"/>
                    <a:pt x="121" y="435"/>
                    <a:pt x="135" y="429"/>
                  </a:cubicBezTo>
                  <a:cubicBezTo>
                    <a:pt x="149" y="422"/>
                    <a:pt x="143" y="409"/>
                    <a:pt x="145" y="398"/>
                  </a:cubicBezTo>
                  <a:cubicBezTo>
                    <a:pt x="146" y="386"/>
                    <a:pt x="151" y="384"/>
                    <a:pt x="145" y="36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76">
              <a:extLst>
                <a:ext uri="{FF2B5EF4-FFF2-40B4-BE49-F238E27FC236}">
                  <a16:creationId xmlns:a16="http://schemas.microsoft.com/office/drawing/2014/main" id="{A3C6247E-FD8C-4DD6-A029-1A7C1A28D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164"/>
              <a:ext cx="401" cy="976"/>
            </a:xfrm>
            <a:custGeom>
              <a:avLst/>
              <a:gdLst>
                <a:gd name="T0" fmla="*/ 2023 w 177"/>
                <a:gd name="T1" fmla="*/ 1419 h 403"/>
                <a:gd name="T2" fmla="*/ 1976 w 177"/>
                <a:gd name="T3" fmla="*/ 1039 h 403"/>
                <a:gd name="T4" fmla="*/ 1801 w 177"/>
                <a:gd name="T5" fmla="*/ 780 h 403"/>
                <a:gd name="T6" fmla="*/ 1618 w 177"/>
                <a:gd name="T7" fmla="*/ 809 h 403"/>
                <a:gd name="T8" fmla="*/ 1488 w 177"/>
                <a:gd name="T9" fmla="*/ 1020 h 403"/>
                <a:gd name="T10" fmla="*/ 1303 w 177"/>
                <a:gd name="T11" fmla="*/ 937 h 403"/>
                <a:gd name="T12" fmla="*/ 1047 w 177"/>
                <a:gd name="T13" fmla="*/ 598 h 403"/>
                <a:gd name="T14" fmla="*/ 945 w 177"/>
                <a:gd name="T15" fmla="*/ 300 h 403"/>
                <a:gd name="T16" fmla="*/ 276 w 177"/>
                <a:gd name="T17" fmla="*/ 358 h 403"/>
                <a:gd name="T18" fmla="*/ 247 w 177"/>
                <a:gd name="T19" fmla="*/ 1138 h 403"/>
                <a:gd name="T20" fmla="*/ 523 w 177"/>
                <a:gd name="T21" fmla="*/ 1308 h 403"/>
                <a:gd name="T22" fmla="*/ 718 w 177"/>
                <a:gd name="T23" fmla="*/ 1337 h 403"/>
                <a:gd name="T24" fmla="*/ 929 w 177"/>
                <a:gd name="T25" fmla="*/ 1589 h 403"/>
                <a:gd name="T26" fmla="*/ 1010 w 177"/>
                <a:gd name="T27" fmla="*/ 1947 h 403"/>
                <a:gd name="T28" fmla="*/ 920 w 177"/>
                <a:gd name="T29" fmla="*/ 2088 h 403"/>
                <a:gd name="T30" fmla="*/ 920 w 177"/>
                <a:gd name="T31" fmla="*/ 2359 h 403"/>
                <a:gd name="T32" fmla="*/ 1038 w 177"/>
                <a:gd name="T33" fmla="*/ 2516 h 403"/>
                <a:gd name="T34" fmla="*/ 779 w 177"/>
                <a:gd name="T35" fmla="*/ 5665 h 403"/>
                <a:gd name="T36" fmla="*/ 827 w 177"/>
                <a:gd name="T37" fmla="*/ 5614 h 403"/>
                <a:gd name="T38" fmla="*/ 863 w 177"/>
                <a:gd name="T39" fmla="*/ 5655 h 403"/>
                <a:gd name="T40" fmla="*/ 920 w 177"/>
                <a:gd name="T41" fmla="*/ 5626 h 403"/>
                <a:gd name="T42" fmla="*/ 974 w 177"/>
                <a:gd name="T43" fmla="*/ 5684 h 403"/>
                <a:gd name="T44" fmla="*/ 1038 w 177"/>
                <a:gd name="T45" fmla="*/ 5636 h 403"/>
                <a:gd name="T46" fmla="*/ 1103 w 177"/>
                <a:gd name="T47" fmla="*/ 5725 h 403"/>
                <a:gd name="T48" fmla="*/ 1176 w 177"/>
                <a:gd name="T49" fmla="*/ 5684 h 403"/>
                <a:gd name="T50" fmla="*/ 1242 w 177"/>
                <a:gd name="T51" fmla="*/ 5684 h 403"/>
                <a:gd name="T52" fmla="*/ 1314 w 177"/>
                <a:gd name="T53" fmla="*/ 5585 h 403"/>
                <a:gd name="T54" fmla="*/ 1350 w 177"/>
                <a:gd name="T55" fmla="*/ 5585 h 403"/>
                <a:gd name="T56" fmla="*/ 1359 w 177"/>
                <a:gd name="T57" fmla="*/ 5594 h 403"/>
                <a:gd name="T58" fmla="*/ 1837 w 177"/>
                <a:gd name="T59" fmla="*/ 2177 h 403"/>
                <a:gd name="T60" fmla="*/ 2048 w 177"/>
                <a:gd name="T61" fmla="*/ 1720 h 403"/>
                <a:gd name="T62" fmla="*/ 2023 w 177"/>
                <a:gd name="T63" fmla="*/ 1419 h 4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7" h="403">
                  <a:moveTo>
                    <a:pt x="174" y="100"/>
                  </a:moveTo>
                  <a:cubicBezTo>
                    <a:pt x="173" y="95"/>
                    <a:pt x="171" y="82"/>
                    <a:pt x="170" y="73"/>
                  </a:cubicBezTo>
                  <a:cubicBezTo>
                    <a:pt x="168" y="64"/>
                    <a:pt x="159" y="58"/>
                    <a:pt x="155" y="55"/>
                  </a:cubicBezTo>
                  <a:cubicBezTo>
                    <a:pt x="151" y="52"/>
                    <a:pt x="145" y="56"/>
                    <a:pt x="139" y="57"/>
                  </a:cubicBezTo>
                  <a:cubicBezTo>
                    <a:pt x="134" y="58"/>
                    <a:pt x="128" y="67"/>
                    <a:pt x="128" y="72"/>
                  </a:cubicBezTo>
                  <a:cubicBezTo>
                    <a:pt x="120" y="72"/>
                    <a:pt x="115" y="69"/>
                    <a:pt x="112" y="66"/>
                  </a:cubicBezTo>
                  <a:cubicBezTo>
                    <a:pt x="108" y="64"/>
                    <a:pt x="91" y="45"/>
                    <a:pt x="90" y="42"/>
                  </a:cubicBezTo>
                  <a:cubicBezTo>
                    <a:pt x="87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56" y="90"/>
                    <a:pt x="58" y="92"/>
                    <a:pt x="62" y="94"/>
                  </a:cubicBezTo>
                  <a:cubicBezTo>
                    <a:pt x="65" y="95"/>
                    <a:pt x="74" y="103"/>
                    <a:pt x="80" y="112"/>
                  </a:cubicBezTo>
                  <a:cubicBezTo>
                    <a:pt x="87" y="124"/>
                    <a:pt x="88" y="134"/>
                    <a:pt x="87" y="137"/>
                  </a:cubicBezTo>
                  <a:cubicBezTo>
                    <a:pt x="85" y="139"/>
                    <a:pt x="79" y="143"/>
                    <a:pt x="79" y="147"/>
                  </a:cubicBezTo>
                  <a:cubicBezTo>
                    <a:pt x="78" y="149"/>
                    <a:pt x="76" y="160"/>
                    <a:pt x="79" y="166"/>
                  </a:cubicBezTo>
                  <a:cubicBezTo>
                    <a:pt x="82" y="171"/>
                    <a:pt x="87" y="172"/>
                    <a:pt x="89" y="177"/>
                  </a:cubicBezTo>
                  <a:cubicBezTo>
                    <a:pt x="89" y="182"/>
                    <a:pt x="76" y="320"/>
                    <a:pt x="67" y="399"/>
                  </a:cubicBezTo>
                  <a:cubicBezTo>
                    <a:pt x="71" y="395"/>
                    <a:pt x="71" y="395"/>
                    <a:pt x="71" y="395"/>
                  </a:cubicBezTo>
                  <a:cubicBezTo>
                    <a:pt x="74" y="398"/>
                    <a:pt x="74" y="398"/>
                    <a:pt x="74" y="398"/>
                  </a:cubicBezTo>
                  <a:cubicBezTo>
                    <a:pt x="79" y="396"/>
                    <a:pt x="79" y="396"/>
                    <a:pt x="79" y="396"/>
                  </a:cubicBezTo>
                  <a:cubicBezTo>
                    <a:pt x="84" y="400"/>
                    <a:pt x="84" y="400"/>
                    <a:pt x="84" y="400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95" y="403"/>
                    <a:pt x="95" y="403"/>
                    <a:pt x="95" y="403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7" y="400"/>
                    <a:pt x="107" y="400"/>
                    <a:pt x="107" y="400"/>
                  </a:cubicBezTo>
                  <a:cubicBezTo>
                    <a:pt x="113" y="393"/>
                    <a:pt x="113" y="393"/>
                    <a:pt x="113" y="393"/>
                  </a:cubicBezTo>
                  <a:cubicBezTo>
                    <a:pt x="116" y="393"/>
                    <a:pt x="116" y="393"/>
                    <a:pt x="116" y="393"/>
                  </a:cubicBezTo>
                  <a:cubicBezTo>
                    <a:pt x="117" y="394"/>
                    <a:pt x="117" y="394"/>
                    <a:pt x="117" y="394"/>
                  </a:cubicBezTo>
                  <a:cubicBezTo>
                    <a:pt x="129" y="295"/>
                    <a:pt x="151" y="169"/>
                    <a:pt x="158" y="153"/>
                  </a:cubicBezTo>
                  <a:cubicBezTo>
                    <a:pt x="162" y="142"/>
                    <a:pt x="175" y="129"/>
                    <a:pt x="176" y="121"/>
                  </a:cubicBezTo>
                  <a:cubicBezTo>
                    <a:pt x="177" y="114"/>
                    <a:pt x="176" y="105"/>
                    <a:pt x="174" y="10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77">
              <a:extLst>
                <a:ext uri="{FF2B5EF4-FFF2-40B4-BE49-F238E27FC236}">
                  <a16:creationId xmlns:a16="http://schemas.microsoft.com/office/drawing/2014/main" id="{6E14CC96-175B-467B-BE36-F346562BF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164"/>
              <a:ext cx="202" cy="228"/>
            </a:xfrm>
            <a:custGeom>
              <a:avLst/>
              <a:gdLst>
                <a:gd name="T0" fmla="*/ 1030 w 89"/>
                <a:gd name="T1" fmla="*/ 640 h 94"/>
                <a:gd name="T2" fmla="*/ 1040 w 89"/>
                <a:gd name="T3" fmla="*/ 582 h 94"/>
                <a:gd name="T4" fmla="*/ 949 w 89"/>
                <a:gd name="T5" fmla="*/ 301 h 94"/>
                <a:gd name="T6" fmla="*/ 279 w 89"/>
                <a:gd name="T7" fmla="*/ 359 h 94"/>
                <a:gd name="T8" fmla="*/ 247 w 89"/>
                <a:gd name="T9" fmla="*/ 1142 h 94"/>
                <a:gd name="T10" fmla="*/ 527 w 89"/>
                <a:gd name="T11" fmla="*/ 1312 h 94"/>
                <a:gd name="T12" fmla="*/ 527 w 89"/>
                <a:gd name="T13" fmla="*/ 1312 h 94"/>
                <a:gd name="T14" fmla="*/ 552 w 89"/>
                <a:gd name="T15" fmla="*/ 1271 h 94"/>
                <a:gd name="T16" fmla="*/ 690 w 89"/>
                <a:gd name="T17" fmla="*/ 1053 h 94"/>
                <a:gd name="T18" fmla="*/ 949 w 89"/>
                <a:gd name="T19" fmla="*/ 912 h 94"/>
                <a:gd name="T20" fmla="*/ 1030 w 89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94">
                  <a:moveTo>
                    <a:pt x="88" y="45"/>
                  </a:moveTo>
                  <a:cubicBezTo>
                    <a:pt x="88" y="45"/>
                    <a:pt x="89" y="44"/>
                    <a:pt x="89" y="41"/>
                  </a:cubicBezTo>
                  <a:cubicBezTo>
                    <a:pt x="87" y="32"/>
                    <a:pt x="87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78">
              <a:extLst>
                <a:ext uri="{FF2B5EF4-FFF2-40B4-BE49-F238E27FC236}">
                  <a16:creationId xmlns:a16="http://schemas.microsoft.com/office/drawing/2014/main" id="{782A0578-DBB3-48EC-9B06-DB9F23B28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3030"/>
              <a:ext cx="307" cy="160"/>
            </a:xfrm>
            <a:custGeom>
              <a:avLst/>
              <a:gdLst>
                <a:gd name="T0" fmla="*/ 857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03 w 135"/>
                <a:gd name="T7" fmla="*/ 189 h 66"/>
                <a:gd name="T8" fmla="*/ 894 w 135"/>
                <a:gd name="T9" fmla="*/ 158 h 66"/>
                <a:gd name="T10" fmla="*/ 528 w 135"/>
                <a:gd name="T11" fmla="*/ 211 h 66"/>
                <a:gd name="T12" fmla="*/ 223 w 135"/>
                <a:gd name="T13" fmla="*/ 669 h 66"/>
                <a:gd name="T14" fmla="*/ 0 w 135"/>
                <a:gd name="T15" fmla="*/ 870 h 66"/>
                <a:gd name="T16" fmla="*/ 202 w 135"/>
                <a:gd name="T17" fmla="*/ 928 h 66"/>
                <a:gd name="T18" fmla="*/ 857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3" y="50"/>
                  </a:moveTo>
                  <a:cubicBezTo>
                    <a:pt x="96" y="55"/>
                    <a:pt x="113" y="66"/>
                    <a:pt x="127" y="60"/>
                  </a:cubicBezTo>
                  <a:cubicBezTo>
                    <a:pt x="131" y="58"/>
                    <a:pt x="133" y="56"/>
                    <a:pt x="135" y="53"/>
                  </a:cubicBezTo>
                  <a:cubicBezTo>
                    <a:pt x="121" y="58"/>
                    <a:pt x="129" y="27"/>
                    <a:pt x="111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5"/>
                    <a:pt x="59" y="11"/>
                    <a:pt x="45" y="15"/>
                  </a:cubicBezTo>
                  <a:cubicBezTo>
                    <a:pt x="32" y="20"/>
                    <a:pt x="29" y="36"/>
                    <a:pt x="19" y="47"/>
                  </a:cubicBezTo>
                  <a:cubicBezTo>
                    <a:pt x="13" y="53"/>
                    <a:pt x="5" y="60"/>
                    <a:pt x="0" y="61"/>
                  </a:cubicBezTo>
                  <a:cubicBezTo>
                    <a:pt x="4" y="64"/>
                    <a:pt x="10" y="65"/>
                    <a:pt x="17" y="65"/>
                  </a:cubicBezTo>
                  <a:cubicBezTo>
                    <a:pt x="44" y="65"/>
                    <a:pt x="50" y="44"/>
                    <a:pt x="73" y="50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79">
              <a:extLst>
                <a:ext uri="{FF2B5EF4-FFF2-40B4-BE49-F238E27FC236}">
                  <a16:creationId xmlns:a16="http://schemas.microsoft.com/office/drawing/2014/main" id="{3135FF40-2FED-46F5-BF6B-D18D529AE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287"/>
              <a:ext cx="136" cy="163"/>
            </a:xfrm>
            <a:custGeom>
              <a:avLst/>
              <a:gdLst>
                <a:gd name="T0" fmla="*/ 0 w 60"/>
                <a:gd name="T1" fmla="*/ 343 h 67"/>
                <a:gd name="T2" fmla="*/ 324 w 60"/>
                <a:gd name="T3" fmla="*/ 491 h 67"/>
                <a:gd name="T4" fmla="*/ 385 w 60"/>
                <a:gd name="T5" fmla="*/ 752 h 67"/>
                <a:gd name="T6" fmla="*/ 349 w 60"/>
                <a:gd name="T7" fmla="*/ 966 h 67"/>
                <a:gd name="T8" fmla="*/ 499 w 60"/>
                <a:gd name="T9" fmla="*/ 633 h 67"/>
                <a:gd name="T10" fmla="*/ 698 w 60"/>
                <a:gd name="T11" fmla="*/ 360 h 67"/>
                <a:gd name="T12" fmla="*/ 256 w 60"/>
                <a:gd name="T13" fmla="*/ 0 h 67"/>
                <a:gd name="T14" fmla="*/ 186 w 60"/>
                <a:gd name="T15" fmla="*/ 231 h 67"/>
                <a:gd name="T16" fmla="*/ 45 w 60"/>
                <a:gd name="T17" fmla="*/ 31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1" y="39"/>
                    <a:pt x="34" y="46"/>
                    <a:pt x="33" y="52"/>
                  </a:cubicBezTo>
                  <a:cubicBezTo>
                    <a:pt x="33" y="58"/>
                    <a:pt x="32" y="62"/>
                    <a:pt x="30" y="67"/>
                  </a:cubicBezTo>
                  <a:cubicBezTo>
                    <a:pt x="36" y="62"/>
                    <a:pt x="38" y="51"/>
                    <a:pt x="43" y="44"/>
                  </a:cubicBezTo>
                  <a:cubicBezTo>
                    <a:pt x="49" y="36"/>
                    <a:pt x="55" y="35"/>
                    <a:pt x="60" y="25"/>
                  </a:cubicBezTo>
                  <a:cubicBezTo>
                    <a:pt x="50" y="31"/>
                    <a:pt x="26" y="8"/>
                    <a:pt x="22" y="0"/>
                  </a:cubicBezTo>
                  <a:cubicBezTo>
                    <a:pt x="20" y="4"/>
                    <a:pt x="19" y="12"/>
                    <a:pt x="16" y="16"/>
                  </a:cubicBezTo>
                  <a:cubicBezTo>
                    <a:pt x="13" y="19"/>
                    <a:pt x="8" y="19"/>
                    <a:pt x="4" y="22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80">
              <a:extLst>
                <a:ext uri="{FF2B5EF4-FFF2-40B4-BE49-F238E27FC236}">
                  <a16:creationId xmlns:a16="http://schemas.microsoft.com/office/drawing/2014/main" id="{46E17948-D2A3-425B-9672-E0A1D2831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304"/>
              <a:ext cx="66" cy="298"/>
            </a:xfrm>
            <a:custGeom>
              <a:avLst/>
              <a:gdLst>
                <a:gd name="T0" fmla="*/ 11 w 29"/>
                <a:gd name="T1" fmla="*/ 0 h 123"/>
                <a:gd name="T2" fmla="*/ 239 w 29"/>
                <a:gd name="T3" fmla="*/ 310 h 123"/>
                <a:gd name="T4" fmla="*/ 316 w 29"/>
                <a:gd name="T5" fmla="*/ 797 h 123"/>
                <a:gd name="T6" fmla="*/ 139 w 29"/>
                <a:gd name="T7" fmla="*/ 1221 h 123"/>
                <a:gd name="T8" fmla="*/ 0 w 29"/>
                <a:gd name="T9" fmla="*/ 1749 h 123"/>
                <a:gd name="T10" fmla="*/ 25 w 29"/>
                <a:gd name="T11" fmla="*/ 1449 h 123"/>
                <a:gd name="T12" fmla="*/ 36 w 29"/>
                <a:gd name="T13" fmla="*/ 1238 h 123"/>
                <a:gd name="T14" fmla="*/ 166 w 29"/>
                <a:gd name="T15" fmla="*/ 850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1" y="0"/>
                  </a:moveTo>
                  <a:cubicBezTo>
                    <a:pt x="15" y="0"/>
                    <a:pt x="18" y="11"/>
                    <a:pt x="20" y="22"/>
                  </a:cubicBezTo>
                  <a:cubicBezTo>
                    <a:pt x="23" y="33"/>
                    <a:pt x="26" y="44"/>
                    <a:pt x="27" y="56"/>
                  </a:cubicBezTo>
                  <a:cubicBezTo>
                    <a:pt x="29" y="70"/>
                    <a:pt x="19" y="75"/>
                    <a:pt x="12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2" y="102"/>
                  </a:cubicBezTo>
                  <a:cubicBezTo>
                    <a:pt x="3" y="97"/>
                    <a:pt x="2" y="92"/>
                    <a:pt x="3" y="87"/>
                  </a:cubicBezTo>
                  <a:cubicBezTo>
                    <a:pt x="7" y="75"/>
                    <a:pt x="16" y="73"/>
                    <a:pt x="14" y="60"/>
                  </a:cubicBezTo>
                  <a:cubicBezTo>
                    <a:pt x="11" y="39"/>
                    <a:pt x="17" y="19"/>
                    <a:pt x="1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181">
              <a:extLst>
                <a:ext uri="{FF2B5EF4-FFF2-40B4-BE49-F238E27FC236}">
                  <a16:creationId xmlns:a16="http://schemas.microsoft.com/office/drawing/2014/main" id="{4673CF87-589B-4113-B054-6EE22D696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527"/>
              <a:ext cx="37" cy="85"/>
            </a:xfrm>
            <a:custGeom>
              <a:avLst/>
              <a:gdLst>
                <a:gd name="T0" fmla="*/ 12 w 16"/>
                <a:gd name="T1" fmla="*/ 0 h 35"/>
                <a:gd name="T2" fmla="*/ 74 w 16"/>
                <a:gd name="T3" fmla="*/ 243 h 35"/>
                <a:gd name="T4" fmla="*/ 199 w 16"/>
                <a:gd name="T5" fmla="*/ 500 h 35"/>
                <a:gd name="T6" fmla="*/ 134 w 16"/>
                <a:gd name="T7" fmla="*/ 243 h 35"/>
                <a:gd name="T8" fmla="*/ 12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3" y="29"/>
                    <a:pt x="16" y="35"/>
                  </a:cubicBezTo>
                  <a:cubicBezTo>
                    <a:pt x="13" y="29"/>
                    <a:pt x="14" y="23"/>
                    <a:pt x="11" y="17"/>
                  </a:cubicBezTo>
                  <a:cubicBezTo>
                    <a:pt x="8" y="12"/>
                    <a:pt x="2" y="9"/>
                    <a:pt x="1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182">
              <a:extLst>
                <a:ext uri="{FF2B5EF4-FFF2-40B4-BE49-F238E27FC236}">
                  <a16:creationId xmlns:a16="http://schemas.microsoft.com/office/drawing/2014/main" id="{11DB9CD1-D671-4786-A85F-79E349C1C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984"/>
              <a:ext cx="95" cy="167"/>
            </a:xfrm>
            <a:custGeom>
              <a:avLst/>
              <a:gdLst>
                <a:gd name="T0" fmla="*/ 25 w 42"/>
                <a:gd name="T1" fmla="*/ 257 h 69"/>
                <a:gd name="T2" fmla="*/ 323 w 42"/>
                <a:gd name="T3" fmla="*/ 622 h 69"/>
                <a:gd name="T4" fmla="*/ 450 w 42"/>
                <a:gd name="T5" fmla="*/ 978 h 69"/>
                <a:gd name="T6" fmla="*/ 441 w 42"/>
                <a:gd name="T7" fmla="*/ 709 h 69"/>
                <a:gd name="T8" fmla="*/ 475 w 42"/>
                <a:gd name="T9" fmla="*/ 450 h 69"/>
                <a:gd name="T10" fmla="*/ 292 w 42"/>
                <a:gd name="T11" fmla="*/ 0 h 69"/>
                <a:gd name="T12" fmla="*/ 385 w 42"/>
                <a:gd name="T13" fmla="*/ 479 h 69"/>
                <a:gd name="T14" fmla="*/ 174 w 42"/>
                <a:gd name="T15" fmla="*/ 298 h 69"/>
                <a:gd name="T16" fmla="*/ 0 w 42"/>
                <a:gd name="T17" fmla="*/ 2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69">
                  <a:moveTo>
                    <a:pt x="2" y="18"/>
                  </a:moveTo>
                  <a:cubicBezTo>
                    <a:pt x="12" y="18"/>
                    <a:pt x="26" y="36"/>
                    <a:pt x="28" y="44"/>
                  </a:cubicBezTo>
                  <a:cubicBezTo>
                    <a:pt x="30" y="49"/>
                    <a:pt x="34" y="69"/>
                    <a:pt x="39" y="69"/>
                  </a:cubicBezTo>
                  <a:cubicBezTo>
                    <a:pt x="41" y="63"/>
                    <a:pt x="39" y="56"/>
                    <a:pt x="38" y="50"/>
                  </a:cubicBezTo>
                  <a:cubicBezTo>
                    <a:pt x="38" y="44"/>
                    <a:pt x="41" y="38"/>
                    <a:pt x="41" y="32"/>
                  </a:cubicBezTo>
                  <a:cubicBezTo>
                    <a:pt x="42" y="17"/>
                    <a:pt x="34" y="10"/>
                    <a:pt x="25" y="0"/>
                  </a:cubicBezTo>
                  <a:cubicBezTo>
                    <a:pt x="28" y="11"/>
                    <a:pt x="37" y="21"/>
                    <a:pt x="33" y="34"/>
                  </a:cubicBezTo>
                  <a:cubicBezTo>
                    <a:pt x="29" y="35"/>
                    <a:pt x="19" y="24"/>
                    <a:pt x="15" y="21"/>
                  </a:cubicBezTo>
                  <a:cubicBezTo>
                    <a:pt x="9" y="17"/>
                    <a:pt x="6" y="18"/>
                    <a:pt x="0" y="17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183">
              <a:extLst>
                <a:ext uri="{FF2B5EF4-FFF2-40B4-BE49-F238E27FC236}">
                  <a16:creationId xmlns:a16="http://schemas.microsoft.com/office/drawing/2014/main" id="{92FA0FC6-E0E4-40C7-B84A-A15787391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028"/>
              <a:ext cx="198" cy="143"/>
            </a:xfrm>
            <a:custGeom>
              <a:avLst/>
              <a:gdLst>
                <a:gd name="T0" fmla="*/ 25 w 87"/>
                <a:gd name="T1" fmla="*/ 281 h 59"/>
                <a:gd name="T2" fmla="*/ 57 w 87"/>
                <a:gd name="T3" fmla="*/ 511 h 59"/>
                <a:gd name="T4" fmla="*/ 73 w 87"/>
                <a:gd name="T5" fmla="*/ 780 h 59"/>
                <a:gd name="T6" fmla="*/ 316 w 87"/>
                <a:gd name="T7" fmla="*/ 470 h 59"/>
                <a:gd name="T8" fmla="*/ 601 w 87"/>
                <a:gd name="T9" fmla="*/ 158 h 59"/>
                <a:gd name="T10" fmla="*/ 812 w 87"/>
                <a:gd name="T11" fmla="*/ 128 h 59"/>
                <a:gd name="T12" fmla="*/ 1026 w 87"/>
                <a:gd name="T13" fmla="*/ 41 h 59"/>
                <a:gd name="T14" fmla="*/ 731 w 87"/>
                <a:gd name="T15" fmla="*/ 41 h 59"/>
                <a:gd name="T16" fmla="*/ 435 w 87"/>
                <a:gd name="T17" fmla="*/ 87 h 59"/>
                <a:gd name="T18" fmla="*/ 187 w 87"/>
                <a:gd name="T19" fmla="*/ 429 h 59"/>
                <a:gd name="T20" fmla="*/ 36 w 87"/>
                <a:gd name="T21" fmla="*/ 281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9">
                  <a:moveTo>
                    <a:pt x="2" y="20"/>
                  </a:moveTo>
                  <a:cubicBezTo>
                    <a:pt x="5" y="24"/>
                    <a:pt x="5" y="31"/>
                    <a:pt x="5" y="36"/>
                  </a:cubicBezTo>
                  <a:cubicBezTo>
                    <a:pt x="4" y="41"/>
                    <a:pt x="0" y="52"/>
                    <a:pt x="6" y="55"/>
                  </a:cubicBezTo>
                  <a:cubicBezTo>
                    <a:pt x="15" y="59"/>
                    <a:pt x="24" y="38"/>
                    <a:pt x="27" y="33"/>
                  </a:cubicBezTo>
                  <a:cubicBezTo>
                    <a:pt x="33" y="24"/>
                    <a:pt x="39" y="14"/>
                    <a:pt x="51" y="11"/>
                  </a:cubicBezTo>
                  <a:cubicBezTo>
                    <a:pt x="56" y="10"/>
                    <a:pt x="63" y="10"/>
                    <a:pt x="69" y="9"/>
                  </a:cubicBezTo>
                  <a:cubicBezTo>
                    <a:pt x="76" y="8"/>
                    <a:pt x="80" y="4"/>
                    <a:pt x="87" y="3"/>
                  </a:cubicBezTo>
                  <a:cubicBezTo>
                    <a:pt x="81" y="4"/>
                    <a:pt x="68" y="5"/>
                    <a:pt x="62" y="3"/>
                  </a:cubicBezTo>
                  <a:cubicBezTo>
                    <a:pt x="50" y="1"/>
                    <a:pt x="48" y="0"/>
                    <a:pt x="37" y="6"/>
                  </a:cubicBezTo>
                  <a:cubicBezTo>
                    <a:pt x="29" y="11"/>
                    <a:pt x="23" y="25"/>
                    <a:pt x="16" y="30"/>
                  </a:cubicBezTo>
                  <a:cubicBezTo>
                    <a:pt x="9" y="35"/>
                    <a:pt x="9" y="23"/>
                    <a:pt x="3" y="2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184">
              <a:extLst>
                <a:ext uri="{FF2B5EF4-FFF2-40B4-BE49-F238E27FC236}">
                  <a16:creationId xmlns:a16="http://schemas.microsoft.com/office/drawing/2014/main" id="{84A5CCE4-51AA-40C8-9E0E-3B4903ED6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200"/>
              <a:ext cx="102" cy="165"/>
            </a:xfrm>
            <a:custGeom>
              <a:avLst/>
              <a:gdLst>
                <a:gd name="T0" fmla="*/ 25 w 45"/>
                <a:gd name="T1" fmla="*/ 971 h 68"/>
                <a:gd name="T2" fmla="*/ 304 w 45"/>
                <a:gd name="T3" fmla="*/ 713 h 68"/>
                <a:gd name="T4" fmla="*/ 499 w 45"/>
                <a:gd name="T5" fmla="*/ 412 h 68"/>
                <a:gd name="T6" fmla="*/ 186 w 45"/>
                <a:gd name="T7" fmla="*/ 0 h 68"/>
                <a:gd name="T8" fmla="*/ 406 w 45"/>
                <a:gd name="T9" fmla="*/ 442 h 68"/>
                <a:gd name="T10" fmla="*/ 25 w 45"/>
                <a:gd name="T11" fmla="*/ 97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2" y="68"/>
                  </a:moveTo>
                  <a:cubicBezTo>
                    <a:pt x="9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5" y="13"/>
                    <a:pt x="30" y="1"/>
                    <a:pt x="16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3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185">
              <a:extLst>
                <a:ext uri="{FF2B5EF4-FFF2-40B4-BE49-F238E27FC236}">
                  <a16:creationId xmlns:a16="http://schemas.microsoft.com/office/drawing/2014/main" id="{34BD7977-6F96-4C88-BAF4-9F0F49CAE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222"/>
              <a:ext cx="59" cy="145"/>
            </a:xfrm>
            <a:custGeom>
              <a:avLst/>
              <a:gdLst>
                <a:gd name="T0" fmla="*/ 304 w 26"/>
                <a:gd name="T1" fmla="*/ 0 h 60"/>
                <a:gd name="T2" fmla="*/ 279 w 26"/>
                <a:gd name="T3" fmla="*/ 846 h 60"/>
                <a:gd name="T4" fmla="*/ 304 w 2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0"/>
                  </a:moveTo>
                  <a:cubicBezTo>
                    <a:pt x="16" y="8"/>
                    <a:pt x="0" y="38"/>
                    <a:pt x="24" y="60"/>
                  </a:cubicBezTo>
                  <a:cubicBezTo>
                    <a:pt x="18" y="52"/>
                    <a:pt x="5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186">
              <a:extLst>
                <a:ext uri="{FF2B5EF4-FFF2-40B4-BE49-F238E27FC236}">
                  <a16:creationId xmlns:a16="http://schemas.microsoft.com/office/drawing/2014/main" id="{E55390B2-A486-4113-9914-F0A8BC6B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052"/>
              <a:ext cx="263" cy="136"/>
            </a:xfrm>
            <a:custGeom>
              <a:avLst/>
              <a:gdLst>
                <a:gd name="T0" fmla="*/ 0 w 116"/>
                <a:gd name="T1" fmla="*/ 772 h 56"/>
                <a:gd name="T2" fmla="*/ 376 w 116"/>
                <a:gd name="T3" fmla="*/ 614 h 56"/>
                <a:gd name="T4" fmla="*/ 746 w 116"/>
                <a:gd name="T5" fmla="*/ 561 h 56"/>
                <a:gd name="T6" fmla="*/ 1351 w 116"/>
                <a:gd name="T7" fmla="*/ 673 h 56"/>
                <a:gd name="T8" fmla="*/ 1258 w 116"/>
                <a:gd name="T9" fmla="*/ 512 h 56"/>
                <a:gd name="T10" fmla="*/ 977 w 116"/>
                <a:gd name="T11" fmla="*/ 0 h 56"/>
                <a:gd name="T12" fmla="*/ 1120 w 116"/>
                <a:gd name="T13" fmla="*/ 359 h 56"/>
                <a:gd name="T14" fmla="*/ 653 w 116"/>
                <a:gd name="T15" fmla="*/ 401 h 56"/>
                <a:gd name="T16" fmla="*/ 0 w 116"/>
                <a:gd name="T17" fmla="*/ 772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56">
                  <a:moveTo>
                    <a:pt x="0" y="54"/>
                  </a:moveTo>
                  <a:cubicBezTo>
                    <a:pt x="11" y="55"/>
                    <a:pt x="21" y="50"/>
                    <a:pt x="32" y="43"/>
                  </a:cubicBezTo>
                  <a:cubicBezTo>
                    <a:pt x="43" y="37"/>
                    <a:pt x="50" y="34"/>
                    <a:pt x="64" y="39"/>
                  </a:cubicBezTo>
                  <a:cubicBezTo>
                    <a:pt x="78" y="44"/>
                    <a:pt x="104" y="56"/>
                    <a:pt x="116" y="47"/>
                  </a:cubicBezTo>
                  <a:cubicBezTo>
                    <a:pt x="111" y="47"/>
                    <a:pt x="109" y="43"/>
                    <a:pt x="108" y="36"/>
                  </a:cubicBezTo>
                  <a:cubicBezTo>
                    <a:pt x="108" y="28"/>
                    <a:pt x="102" y="3"/>
                    <a:pt x="84" y="0"/>
                  </a:cubicBezTo>
                  <a:cubicBezTo>
                    <a:pt x="92" y="5"/>
                    <a:pt x="97" y="15"/>
                    <a:pt x="96" y="25"/>
                  </a:cubicBezTo>
                  <a:cubicBezTo>
                    <a:pt x="94" y="34"/>
                    <a:pt x="76" y="30"/>
                    <a:pt x="56" y="28"/>
                  </a:cubicBezTo>
                  <a:cubicBezTo>
                    <a:pt x="35" y="25"/>
                    <a:pt x="22" y="50"/>
                    <a:pt x="0" y="54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187">
              <a:extLst>
                <a:ext uri="{FF2B5EF4-FFF2-40B4-BE49-F238E27FC236}">
                  <a16:creationId xmlns:a16="http://schemas.microsoft.com/office/drawing/2014/main" id="{A42647C7-8435-4259-ABE6-102511E36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3108"/>
              <a:ext cx="127" cy="29"/>
            </a:xfrm>
            <a:custGeom>
              <a:avLst/>
              <a:gdLst>
                <a:gd name="T0" fmla="*/ 0 w 56"/>
                <a:gd name="T1" fmla="*/ 157 h 12"/>
                <a:gd name="T2" fmla="*/ 231 w 56"/>
                <a:gd name="T3" fmla="*/ 0 h 12"/>
                <a:gd name="T4" fmla="*/ 515 w 56"/>
                <a:gd name="T5" fmla="*/ 111 h 12"/>
                <a:gd name="T6" fmla="*/ 386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1"/>
                  </a:moveTo>
                  <a:cubicBezTo>
                    <a:pt x="6" y="6"/>
                    <a:pt x="13" y="0"/>
                    <a:pt x="20" y="0"/>
                  </a:cubicBezTo>
                  <a:cubicBezTo>
                    <a:pt x="28" y="1"/>
                    <a:pt x="32" y="7"/>
                    <a:pt x="44" y="8"/>
                  </a:cubicBezTo>
                  <a:cubicBezTo>
                    <a:pt x="56" y="9"/>
                    <a:pt x="33" y="12"/>
                    <a:pt x="33" y="12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188">
              <a:extLst>
                <a:ext uri="{FF2B5EF4-FFF2-40B4-BE49-F238E27FC236}">
                  <a16:creationId xmlns:a16="http://schemas.microsoft.com/office/drawing/2014/main" id="{BEF657A1-402E-4BDA-A771-5B2D077E1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3069"/>
              <a:ext cx="95" cy="94"/>
            </a:xfrm>
            <a:custGeom>
              <a:avLst/>
              <a:gdLst>
                <a:gd name="T0" fmla="*/ 247 w 42"/>
                <a:gd name="T1" fmla="*/ 181 h 39"/>
                <a:gd name="T2" fmla="*/ 486 w 42"/>
                <a:gd name="T3" fmla="*/ 0 h 39"/>
                <a:gd name="T4" fmla="*/ 219 w 42"/>
                <a:gd name="T5" fmla="*/ 169 h 39"/>
                <a:gd name="T6" fmla="*/ 0 w 42"/>
                <a:gd name="T7" fmla="*/ 547 h 39"/>
                <a:gd name="T8" fmla="*/ 247 w 42"/>
                <a:gd name="T9" fmla="*/ 18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21" y="13"/>
                  </a:moveTo>
                  <a:cubicBezTo>
                    <a:pt x="24" y="7"/>
                    <a:pt x="33" y="1"/>
                    <a:pt x="42" y="0"/>
                  </a:cubicBezTo>
                  <a:cubicBezTo>
                    <a:pt x="30" y="0"/>
                    <a:pt x="22" y="5"/>
                    <a:pt x="19" y="12"/>
                  </a:cubicBezTo>
                  <a:cubicBezTo>
                    <a:pt x="15" y="19"/>
                    <a:pt x="8" y="33"/>
                    <a:pt x="0" y="39"/>
                  </a:cubicBezTo>
                  <a:cubicBezTo>
                    <a:pt x="7" y="35"/>
                    <a:pt x="14" y="26"/>
                    <a:pt x="2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189">
              <a:extLst>
                <a:ext uri="{FF2B5EF4-FFF2-40B4-BE49-F238E27FC236}">
                  <a16:creationId xmlns:a16="http://schemas.microsoft.com/office/drawing/2014/main" id="{6119CBF0-5B07-4847-A57E-A556DB9E3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3050"/>
              <a:ext cx="39" cy="14"/>
            </a:xfrm>
            <a:custGeom>
              <a:avLst/>
              <a:gdLst>
                <a:gd name="T0" fmla="*/ 0 w 17"/>
                <a:gd name="T1" fmla="*/ 77 h 6"/>
                <a:gd name="T2" fmla="*/ 204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6"/>
                  </a:moveTo>
                  <a:cubicBezTo>
                    <a:pt x="5" y="2"/>
                    <a:pt x="11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190">
              <a:extLst>
                <a:ext uri="{FF2B5EF4-FFF2-40B4-BE49-F238E27FC236}">
                  <a16:creationId xmlns:a16="http://schemas.microsoft.com/office/drawing/2014/main" id="{ECE225FD-50ED-4A86-B895-F501111C8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892"/>
              <a:ext cx="84" cy="146"/>
            </a:xfrm>
            <a:custGeom>
              <a:avLst/>
              <a:gdLst>
                <a:gd name="T0" fmla="*/ 0 w 37"/>
                <a:gd name="T1" fmla="*/ 864 h 60"/>
                <a:gd name="T2" fmla="*/ 186 w 37"/>
                <a:gd name="T3" fmla="*/ 521 h 60"/>
                <a:gd name="T4" fmla="*/ 434 w 37"/>
                <a:gd name="T5" fmla="*/ 0 h 60"/>
                <a:gd name="T6" fmla="*/ 232 w 37"/>
                <a:gd name="T7" fmla="*/ 521 h 60"/>
                <a:gd name="T8" fmla="*/ 0 w 37"/>
                <a:gd name="T9" fmla="*/ 86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0">
                  <a:moveTo>
                    <a:pt x="0" y="60"/>
                  </a:moveTo>
                  <a:cubicBezTo>
                    <a:pt x="0" y="51"/>
                    <a:pt x="9" y="42"/>
                    <a:pt x="16" y="36"/>
                  </a:cubicBezTo>
                  <a:cubicBezTo>
                    <a:pt x="24" y="30"/>
                    <a:pt x="34" y="15"/>
                    <a:pt x="37" y="0"/>
                  </a:cubicBezTo>
                  <a:cubicBezTo>
                    <a:pt x="35" y="13"/>
                    <a:pt x="26" y="31"/>
                    <a:pt x="20" y="36"/>
                  </a:cubicBezTo>
                  <a:cubicBezTo>
                    <a:pt x="14" y="42"/>
                    <a:pt x="2" y="5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191">
              <a:extLst>
                <a:ext uri="{FF2B5EF4-FFF2-40B4-BE49-F238E27FC236}">
                  <a16:creationId xmlns:a16="http://schemas.microsoft.com/office/drawing/2014/main" id="{B22DF7D2-9CDD-44E5-BD11-F61C0A5D5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321"/>
              <a:ext cx="48" cy="211"/>
            </a:xfrm>
            <a:custGeom>
              <a:avLst/>
              <a:gdLst>
                <a:gd name="T0" fmla="*/ 0 w 21"/>
                <a:gd name="T1" fmla="*/ 1242 h 87"/>
                <a:gd name="T2" fmla="*/ 158 w 21"/>
                <a:gd name="T3" fmla="*/ 941 h 87"/>
                <a:gd name="T4" fmla="*/ 224 w 21"/>
                <a:gd name="T5" fmla="*/ 631 h 87"/>
                <a:gd name="T6" fmla="*/ 167 w 21"/>
                <a:gd name="T7" fmla="*/ 301 h 87"/>
                <a:gd name="T8" fmla="*/ 73 w 21"/>
                <a:gd name="T9" fmla="*/ 0 h 87"/>
                <a:gd name="T10" fmla="*/ 121 w 21"/>
                <a:gd name="T11" fmla="*/ 289 h 87"/>
                <a:gd name="T12" fmla="*/ 158 w 21"/>
                <a:gd name="T13" fmla="*/ 570 h 87"/>
                <a:gd name="T14" fmla="*/ 142 w 21"/>
                <a:gd name="T15" fmla="*/ 859 h 87"/>
                <a:gd name="T16" fmla="*/ 0 w 21"/>
                <a:gd name="T17" fmla="*/ 1242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0" y="87"/>
                  </a:moveTo>
                  <a:cubicBezTo>
                    <a:pt x="0" y="79"/>
                    <a:pt x="8" y="72"/>
                    <a:pt x="13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2" y="7"/>
                    <a:pt x="6" y="0"/>
                  </a:cubicBezTo>
                  <a:cubicBezTo>
                    <a:pt x="11" y="4"/>
                    <a:pt x="10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5" y="53"/>
                    <a:pt x="12" y="60"/>
                  </a:cubicBezTo>
                  <a:cubicBezTo>
                    <a:pt x="8" y="70"/>
                    <a:pt x="0" y="76"/>
                    <a:pt x="0" y="8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192">
              <a:extLst>
                <a:ext uri="{FF2B5EF4-FFF2-40B4-BE49-F238E27FC236}">
                  <a16:creationId xmlns:a16="http://schemas.microsoft.com/office/drawing/2014/main" id="{D9D60FB9-BC93-4E02-990E-06853396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285"/>
              <a:ext cx="94" cy="155"/>
            </a:xfrm>
            <a:custGeom>
              <a:avLst/>
              <a:gdLst>
                <a:gd name="T0" fmla="*/ 0 w 41"/>
                <a:gd name="T1" fmla="*/ 0 h 64"/>
                <a:gd name="T2" fmla="*/ 436 w 41"/>
                <a:gd name="T3" fmla="*/ 358 h 64"/>
                <a:gd name="T4" fmla="*/ 484 w 41"/>
                <a:gd name="T5" fmla="*/ 380 h 64"/>
                <a:gd name="T6" fmla="*/ 374 w 41"/>
                <a:gd name="T7" fmla="*/ 511 h 64"/>
                <a:gd name="T8" fmla="*/ 232 w 41"/>
                <a:gd name="T9" fmla="*/ 698 h 64"/>
                <a:gd name="T10" fmla="*/ 122 w 41"/>
                <a:gd name="T11" fmla="*/ 908 h 64"/>
                <a:gd name="T12" fmla="*/ 195 w 41"/>
                <a:gd name="T13" fmla="*/ 710 h 64"/>
                <a:gd name="T14" fmla="*/ 300 w 41"/>
                <a:gd name="T15" fmla="*/ 511 h 64"/>
                <a:gd name="T16" fmla="*/ 24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19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39" y="29"/>
                    <a:pt x="36" y="33"/>
                    <a:pt x="31" y="36"/>
                  </a:cubicBezTo>
                  <a:cubicBezTo>
                    <a:pt x="27" y="40"/>
                    <a:pt x="22" y="42"/>
                    <a:pt x="19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4" y="56"/>
                    <a:pt x="16" y="50"/>
                  </a:cubicBezTo>
                  <a:cubicBezTo>
                    <a:pt x="17" y="45"/>
                    <a:pt x="20" y="39"/>
                    <a:pt x="25" y="36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193">
              <a:extLst>
                <a:ext uri="{FF2B5EF4-FFF2-40B4-BE49-F238E27FC236}">
                  <a16:creationId xmlns:a16="http://schemas.microsoft.com/office/drawing/2014/main" id="{A122D5C8-1B67-451A-A0F1-24C5358B1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1329"/>
              <a:ext cx="84" cy="60"/>
            </a:xfrm>
            <a:custGeom>
              <a:avLst/>
              <a:gdLst>
                <a:gd name="T0" fmla="*/ 377 w 37"/>
                <a:gd name="T1" fmla="*/ 12 h 25"/>
                <a:gd name="T2" fmla="*/ 102 w 37"/>
                <a:gd name="T3" fmla="*/ 139 h 25"/>
                <a:gd name="T4" fmla="*/ 25 w 37"/>
                <a:gd name="T5" fmla="*/ 247 h 25"/>
                <a:gd name="T6" fmla="*/ 93 w 37"/>
                <a:gd name="T7" fmla="*/ 276 h 25"/>
                <a:gd name="T8" fmla="*/ 175 w 37"/>
                <a:gd name="T9" fmla="*/ 346 h 25"/>
                <a:gd name="T10" fmla="*/ 118 w 37"/>
                <a:gd name="T11" fmla="*/ 276 h 25"/>
                <a:gd name="T12" fmla="*/ 186 w 37"/>
                <a:gd name="T13" fmla="*/ 178 h 25"/>
                <a:gd name="T14" fmla="*/ 313 w 37"/>
                <a:gd name="T15" fmla="*/ 98 h 25"/>
                <a:gd name="T16" fmla="*/ 434 w 37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5">
                  <a:moveTo>
                    <a:pt x="32" y="1"/>
                  </a:moveTo>
                  <a:cubicBezTo>
                    <a:pt x="24" y="1"/>
                    <a:pt x="16" y="6"/>
                    <a:pt x="9" y="10"/>
                  </a:cubicBezTo>
                  <a:cubicBezTo>
                    <a:pt x="7" y="11"/>
                    <a:pt x="0" y="15"/>
                    <a:pt x="2" y="18"/>
                  </a:cubicBezTo>
                  <a:cubicBezTo>
                    <a:pt x="2" y="20"/>
                    <a:pt x="6" y="20"/>
                    <a:pt x="8" y="20"/>
                  </a:cubicBezTo>
                  <a:cubicBezTo>
                    <a:pt x="11" y="21"/>
                    <a:pt x="12" y="23"/>
                    <a:pt x="15" y="25"/>
                  </a:cubicBezTo>
                  <a:cubicBezTo>
                    <a:pt x="13" y="23"/>
                    <a:pt x="10" y="22"/>
                    <a:pt x="10" y="20"/>
                  </a:cubicBezTo>
                  <a:cubicBezTo>
                    <a:pt x="9" y="16"/>
                    <a:pt x="13" y="14"/>
                    <a:pt x="16" y="13"/>
                  </a:cubicBezTo>
                  <a:cubicBezTo>
                    <a:pt x="19" y="11"/>
                    <a:pt x="23" y="9"/>
                    <a:pt x="27" y="7"/>
                  </a:cubicBezTo>
                  <a:cubicBezTo>
                    <a:pt x="30" y="6"/>
                    <a:pt x="35" y="4"/>
                    <a:pt x="37" y="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194">
              <a:extLst>
                <a:ext uri="{FF2B5EF4-FFF2-40B4-BE49-F238E27FC236}">
                  <a16:creationId xmlns:a16="http://schemas.microsoft.com/office/drawing/2014/main" id="{8DF795D0-7433-4680-93BE-4E1A75EF7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350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86 w 34"/>
                <a:gd name="T3" fmla="*/ 289 h 42"/>
                <a:gd name="T4" fmla="*/ 394 w 34"/>
                <a:gd name="T5" fmla="*/ 0 h 42"/>
                <a:gd name="T6" fmla="*/ 324 w 34"/>
                <a:gd name="T7" fmla="*/ 160 h 42"/>
                <a:gd name="T8" fmla="*/ 220 w 34"/>
                <a:gd name="T9" fmla="*/ 289 h 42"/>
                <a:gd name="T10" fmla="*/ 45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9" y="37"/>
                    <a:pt x="10" y="27"/>
                    <a:pt x="16" y="20"/>
                  </a:cubicBezTo>
                  <a:cubicBezTo>
                    <a:pt x="21" y="13"/>
                    <a:pt x="32" y="9"/>
                    <a:pt x="34" y="0"/>
                  </a:cubicBezTo>
                  <a:cubicBezTo>
                    <a:pt x="33" y="3"/>
                    <a:pt x="31" y="8"/>
                    <a:pt x="28" y="11"/>
                  </a:cubicBezTo>
                  <a:cubicBezTo>
                    <a:pt x="26" y="15"/>
                    <a:pt x="22" y="17"/>
                    <a:pt x="19" y="20"/>
                  </a:cubicBezTo>
                  <a:cubicBezTo>
                    <a:pt x="13" y="25"/>
                    <a:pt x="11" y="35"/>
                    <a:pt x="4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195">
              <a:extLst>
                <a:ext uri="{FF2B5EF4-FFF2-40B4-BE49-F238E27FC236}">
                  <a16:creationId xmlns:a16="http://schemas.microsoft.com/office/drawing/2014/main" id="{5A4FA8F4-B75F-4EA4-AEFE-BDF0D722B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84"/>
              <a:ext cx="27" cy="38"/>
            </a:xfrm>
            <a:custGeom>
              <a:avLst/>
              <a:gdLst>
                <a:gd name="T0" fmla="*/ 11 w 12"/>
                <a:gd name="T1" fmla="*/ 214 h 16"/>
                <a:gd name="T2" fmla="*/ 137 w 12"/>
                <a:gd name="T3" fmla="*/ 0 h 16"/>
                <a:gd name="T4" fmla="*/ 81 w 12"/>
                <a:gd name="T5" fmla="*/ 119 h 16"/>
                <a:gd name="T6" fmla="*/ 11 w 12"/>
                <a:gd name="T7" fmla="*/ 21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0" y="8"/>
                    <a:pt x="12" y="0"/>
                  </a:cubicBezTo>
                  <a:cubicBezTo>
                    <a:pt x="10" y="4"/>
                    <a:pt x="10" y="7"/>
                    <a:pt x="7" y="9"/>
                  </a:cubicBezTo>
                  <a:cubicBezTo>
                    <a:pt x="5" y="11"/>
                    <a:pt x="1" y="12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196">
              <a:extLst>
                <a:ext uri="{FF2B5EF4-FFF2-40B4-BE49-F238E27FC236}">
                  <a16:creationId xmlns:a16="http://schemas.microsoft.com/office/drawing/2014/main" id="{90824FD7-1629-4767-BD9B-B1868AE31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392"/>
              <a:ext cx="52" cy="77"/>
            </a:xfrm>
            <a:custGeom>
              <a:avLst/>
              <a:gdLst>
                <a:gd name="T0" fmla="*/ 0 w 23"/>
                <a:gd name="T1" fmla="*/ 0 h 32"/>
                <a:gd name="T2" fmla="*/ 267 w 23"/>
                <a:gd name="T3" fmla="*/ 445 h 32"/>
                <a:gd name="T4" fmla="*/ 0 w 23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cubicBezTo>
                    <a:pt x="6" y="4"/>
                    <a:pt x="20" y="15"/>
                    <a:pt x="23" y="32"/>
                  </a:cubicBezTo>
                  <a:cubicBezTo>
                    <a:pt x="21" y="16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197">
              <a:extLst>
                <a:ext uri="{FF2B5EF4-FFF2-40B4-BE49-F238E27FC236}">
                  <a16:creationId xmlns:a16="http://schemas.microsoft.com/office/drawing/2014/main" id="{8E6E0F38-352D-401F-BE16-EAED2169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779"/>
              <a:ext cx="41" cy="344"/>
            </a:xfrm>
            <a:custGeom>
              <a:avLst/>
              <a:gdLst>
                <a:gd name="T0" fmla="*/ 11 w 18"/>
                <a:gd name="T1" fmla="*/ 2018 h 142"/>
                <a:gd name="T2" fmla="*/ 25 w 18"/>
                <a:gd name="T3" fmla="*/ 1948 h 142"/>
                <a:gd name="T4" fmla="*/ 212 w 18"/>
                <a:gd name="T5" fmla="*/ 0 h 142"/>
                <a:gd name="T6" fmla="*/ 0 w 18"/>
                <a:gd name="T7" fmla="*/ 2018 h 142"/>
                <a:gd name="T8" fmla="*/ 11 w 18"/>
                <a:gd name="T9" fmla="*/ 2018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42">
                  <a:moveTo>
                    <a:pt x="1" y="142"/>
                  </a:moveTo>
                  <a:cubicBezTo>
                    <a:pt x="2" y="137"/>
                    <a:pt x="2" y="137"/>
                    <a:pt x="2" y="137"/>
                  </a:cubicBezTo>
                  <a:cubicBezTo>
                    <a:pt x="17" y="67"/>
                    <a:pt x="18" y="11"/>
                    <a:pt x="18" y="0"/>
                  </a:cubicBezTo>
                  <a:cubicBezTo>
                    <a:pt x="17" y="7"/>
                    <a:pt x="9" y="69"/>
                    <a:pt x="0" y="142"/>
                  </a:cubicBezTo>
                  <a:lnTo>
                    <a:pt x="1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198">
              <a:extLst>
                <a:ext uri="{FF2B5EF4-FFF2-40B4-BE49-F238E27FC236}">
                  <a16:creationId xmlns:a16="http://schemas.microsoft.com/office/drawing/2014/main" id="{E6337009-2519-4B28-B4D3-89A24FC28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144"/>
              <a:ext cx="64" cy="543"/>
            </a:xfrm>
            <a:custGeom>
              <a:avLst/>
              <a:gdLst>
                <a:gd name="T0" fmla="*/ 334 w 28"/>
                <a:gd name="T1" fmla="*/ 0 h 224"/>
                <a:gd name="T2" fmla="*/ 0 w 28"/>
                <a:gd name="T3" fmla="*/ 3190 h 224"/>
                <a:gd name="T4" fmla="*/ 325 w 28"/>
                <a:gd name="T5" fmla="*/ 240 h 224"/>
                <a:gd name="T6" fmla="*/ 334 w 28"/>
                <a:gd name="T7" fmla="*/ 0 h 2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24">
                  <a:moveTo>
                    <a:pt x="28" y="0"/>
                  </a:moveTo>
                  <a:cubicBezTo>
                    <a:pt x="18" y="87"/>
                    <a:pt x="6" y="188"/>
                    <a:pt x="0" y="224"/>
                  </a:cubicBezTo>
                  <a:cubicBezTo>
                    <a:pt x="18" y="173"/>
                    <a:pt x="17" y="108"/>
                    <a:pt x="27" y="17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199">
              <a:extLst>
                <a:ext uri="{FF2B5EF4-FFF2-40B4-BE49-F238E27FC236}">
                  <a16:creationId xmlns:a16="http://schemas.microsoft.com/office/drawing/2014/main" id="{B1EF1344-2635-4CC1-90B4-7BF532FAF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909"/>
              <a:ext cx="178" cy="141"/>
            </a:xfrm>
            <a:custGeom>
              <a:avLst/>
              <a:gdLst>
                <a:gd name="T0" fmla="*/ 0 w 78"/>
                <a:gd name="T1" fmla="*/ 834 h 58"/>
                <a:gd name="T2" fmla="*/ 308 w 78"/>
                <a:gd name="T3" fmla="*/ 503 h 58"/>
                <a:gd name="T4" fmla="*/ 557 w 78"/>
                <a:gd name="T5" fmla="*/ 141 h 58"/>
                <a:gd name="T6" fmla="*/ 687 w 78"/>
                <a:gd name="T7" fmla="*/ 545 h 58"/>
                <a:gd name="T8" fmla="*/ 927 w 78"/>
                <a:gd name="T9" fmla="*/ 793 h 58"/>
                <a:gd name="T10" fmla="*/ 536 w 78"/>
                <a:gd name="T11" fmla="*/ 793 h 58"/>
                <a:gd name="T12" fmla="*/ 297 w 78"/>
                <a:gd name="T13" fmla="*/ 83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7"/>
                    <a:pt x="19" y="43"/>
                    <a:pt x="26" y="35"/>
                  </a:cubicBezTo>
                  <a:cubicBezTo>
                    <a:pt x="31" y="29"/>
                    <a:pt x="38" y="0"/>
                    <a:pt x="47" y="10"/>
                  </a:cubicBezTo>
                  <a:cubicBezTo>
                    <a:pt x="53" y="16"/>
                    <a:pt x="52" y="30"/>
                    <a:pt x="58" y="38"/>
                  </a:cubicBezTo>
                  <a:cubicBezTo>
                    <a:pt x="62" y="44"/>
                    <a:pt x="76" y="47"/>
                    <a:pt x="78" y="55"/>
                  </a:cubicBezTo>
                  <a:cubicBezTo>
                    <a:pt x="69" y="47"/>
                    <a:pt x="55" y="52"/>
                    <a:pt x="45" y="55"/>
                  </a:cubicBezTo>
                  <a:cubicBezTo>
                    <a:pt x="38" y="57"/>
                    <a:pt x="31" y="57"/>
                    <a:pt x="25" y="5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200">
              <a:extLst>
                <a:ext uri="{FF2B5EF4-FFF2-40B4-BE49-F238E27FC236}">
                  <a16:creationId xmlns:a16="http://schemas.microsoft.com/office/drawing/2014/main" id="{7BB6F6A7-E80D-464D-8402-443F9285D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3101"/>
              <a:ext cx="68" cy="67"/>
            </a:xfrm>
            <a:custGeom>
              <a:avLst/>
              <a:gdLst>
                <a:gd name="T0" fmla="*/ 57 w 30"/>
                <a:gd name="T1" fmla="*/ 194 h 28"/>
                <a:gd name="T2" fmla="*/ 57 w 30"/>
                <a:gd name="T3" fmla="*/ 354 h 28"/>
                <a:gd name="T4" fmla="*/ 186 w 30"/>
                <a:gd name="T5" fmla="*/ 287 h 28"/>
                <a:gd name="T6" fmla="*/ 349 w 30"/>
                <a:gd name="T7" fmla="*/ 0 h 28"/>
                <a:gd name="T8" fmla="*/ 267 w 30"/>
                <a:gd name="T9" fmla="*/ 98 h 28"/>
                <a:gd name="T10" fmla="*/ 199 w 30"/>
                <a:gd name="T11" fmla="*/ 218 h 28"/>
                <a:gd name="T12" fmla="*/ 150 w 30"/>
                <a:gd name="T13" fmla="*/ 246 h 28"/>
                <a:gd name="T14" fmla="*/ 118 w 30"/>
                <a:gd name="T15" fmla="*/ 316 h 28"/>
                <a:gd name="T16" fmla="*/ 57 w 30"/>
                <a:gd name="T17" fmla="*/ 206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8">
                  <a:moveTo>
                    <a:pt x="5" y="14"/>
                  </a:moveTo>
                  <a:cubicBezTo>
                    <a:pt x="3" y="17"/>
                    <a:pt x="0" y="24"/>
                    <a:pt x="5" y="26"/>
                  </a:cubicBezTo>
                  <a:cubicBezTo>
                    <a:pt x="9" y="28"/>
                    <a:pt x="13" y="24"/>
                    <a:pt x="16" y="21"/>
                  </a:cubicBezTo>
                  <a:cubicBezTo>
                    <a:pt x="22" y="16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20" y="13"/>
                    <a:pt x="17" y="16"/>
                  </a:cubicBezTo>
                  <a:cubicBezTo>
                    <a:pt x="16" y="16"/>
                    <a:pt x="14" y="17"/>
                    <a:pt x="13" y="18"/>
                  </a:cubicBezTo>
                  <a:cubicBezTo>
                    <a:pt x="12" y="19"/>
                    <a:pt x="10" y="23"/>
                    <a:pt x="10" y="23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201">
              <a:extLst>
                <a:ext uri="{FF2B5EF4-FFF2-40B4-BE49-F238E27FC236}">
                  <a16:creationId xmlns:a16="http://schemas.microsoft.com/office/drawing/2014/main" id="{4E30823E-8590-47DF-9F3F-4779EA3F3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3028"/>
              <a:ext cx="23" cy="123"/>
            </a:xfrm>
            <a:custGeom>
              <a:avLst/>
              <a:gdLst>
                <a:gd name="T0" fmla="*/ 48 w 10"/>
                <a:gd name="T1" fmla="*/ 716 h 51"/>
                <a:gd name="T2" fmla="*/ 64 w 10"/>
                <a:gd name="T3" fmla="*/ 716 h 51"/>
                <a:gd name="T4" fmla="*/ 74 w 10"/>
                <a:gd name="T5" fmla="*/ 547 h 51"/>
                <a:gd name="T6" fmla="*/ 74 w 10"/>
                <a:gd name="T7" fmla="*/ 379 h 51"/>
                <a:gd name="T8" fmla="*/ 64 w 10"/>
                <a:gd name="T9" fmla="*/ 0 h 51"/>
                <a:gd name="T10" fmla="*/ 74 w 10"/>
                <a:gd name="T11" fmla="*/ 181 h 51"/>
                <a:gd name="T12" fmla="*/ 64 w 10"/>
                <a:gd name="T13" fmla="*/ 297 h 51"/>
                <a:gd name="T14" fmla="*/ 37 w 10"/>
                <a:gd name="T15" fmla="*/ 338 h 51"/>
                <a:gd name="T16" fmla="*/ 12 w 10"/>
                <a:gd name="T17" fmla="*/ 367 h 51"/>
                <a:gd name="T18" fmla="*/ 28 w 10"/>
                <a:gd name="T19" fmla="*/ 449 h 51"/>
                <a:gd name="T20" fmla="*/ 28 w 10"/>
                <a:gd name="T21" fmla="*/ 547 h 51"/>
                <a:gd name="T22" fmla="*/ 48 w 10"/>
                <a:gd name="T23" fmla="*/ 617 h 51"/>
                <a:gd name="T24" fmla="*/ 48 w 10"/>
                <a:gd name="T25" fmla="*/ 704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" h="51">
                  <a:moveTo>
                    <a:pt x="4" y="51"/>
                  </a:moveTo>
                  <a:cubicBezTo>
                    <a:pt x="4" y="51"/>
                    <a:pt x="4" y="51"/>
                    <a:pt x="5" y="51"/>
                  </a:cubicBezTo>
                  <a:cubicBezTo>
                    <a:pt x="8" y="49"/>
                    <a:pt x="6" y="42"/>
                    <a:pt x="6" y="39"/>
                  </a:cubicBezTo>
                  <a:cubicBezTo>
                    <a:pt x="5" y="34"/>
                    <a:pt x="5" y="31"/>
                    <a:pt x="6" y="27"/>
                  </a:cubicBezTo>
                  <a:cubicBezTo>
                    <a:pt x="8" y="18"/>
                    <a:pt x="10" y="8"/>
                    <a:pt x="5" y="0"/>
                  </a:cubicBezTo>
                  <a:cubicBezTo>
                    <a:pt x="6" y="4"/>
                    <a:pt x="6" y="9"/>
                    <a:pt x="6" y="13"/>
                  </a:cubicBezTo>
                  <a:cubicBezTo>
                    <a:pt x="6" y="16"/>
                    <a:pt x="5" y="19"/>
                    <a:pt x="5" y="21"/>
                  </a:cubicBezTo>
                  <a:cubicBezTo>
                    <a:pt x="4" y="22"/>
                    <a:pt x="4" y="23"/>
                    <a:pt x="3" y="24"/>
                  </a:cubicBezTo>
                  <a:cubicBezTo>
                    <a:pt x="3" y="25"/>
                    <a:pt x="1" y="25"/>
                    <a:pt x="1" y="26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1" y="37"/>
                    <a:pt x="2" y="39"/>
                  </a:cubicBezTo>
                  <a:cubicBezTo>
                    <a:pt x="2" y="41"/>
                    <a:pt x="4" y="42"/>
                    <a:pt x="4" y="44"/>
                  </a:cubicBezTo>
                  <a:cubicBezTo>
                    <a:pt x="4" y="46"/>
                    <a:pt x="4" y="48"/>
                    <a:pt x="4" y="5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202">
              <a:extLst>
                <a:ext uri="{FF2B5EF4-FFF2-40B4-BE49-F238E27FC236}">
                  <a16:creationId xmlns:a16="http://schemas.microsoft.com/office/drawing/2014/main" id="{15C616D1-63E9-46AB-BE14-A4DE6C709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912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63 w 42"/>
                <a:gd name="T3" fmla="*/ 582 h 52"/>
                <a:gd name="T4" fmla="*/ 276 w 42"/>
                <a:gd name="T5" fmla="*/ 429 h 52"/>
                <a:gd name="T6" fmla="*/ 486 w 42"/>
                <a:gd name="T7" fmla="*/ 259 h 52"/>
                <a:gd name="T8" fmla="*/ 357 w 42"/>
                <a:gd name="T9" fmla="*/ 330 h 52"/>
                <a:gd name="T10" fmla="*/ 323 w 42"/>
                <a:gd name="T11" fmla="*/ 412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3" y="47"/>
                    <a:pt x="9" y="44"/>
                    <a:pt x="14" y="41"/>
                  </a:cubicBezTo>
                  <a:cubicBezTo>
                    <a:pt x="18" y="38"/>
                    <a:pt x="21" y="35"/>
                    <a:pt x="24" y="30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8" y="13"/>
                    <a:pt x="34" y="20"/>
                    <a:pt x="31" y="23"/>
                  </a:cubicBezTo>
                  <a:cubicBezTo>
                    <a:pt x="30" y="25"/>
                    <a:pt x="29" y="27"/>
                    <a:pt x="28" y="29"/>
                  </a:cubicBezTo>
                  <a:cubicBezTo>
                    <a:pt x="24" y="35"/>
                    <a:pt x="20" y="37"/>
                    <a:pt x="15" y="4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203">
              <a:extLst>
                <a:ext uri="{FF2B5EF4-FFF2-40B4-BE49-F238E27FC236}">
                  <a16:creationId xmlns:a16="http://schemas.microsoft.com/office/drawing/2014/main" id="{6B0C76AE-DCDA-48B6-8FF7-B14922C72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2929"/>
              <a:ext cx="66" cy="99"/>
            </a:xfrm>
            <a:custGeom>
              <a:avLst/>
              <a:gdLst>
                <a:gd name="T0" fmla="*/ 105 w 29"/>
                <a:gd name="T1" fmla="*/ 297 h 41"/>
                <a:gd name="T2" fmla="*/ 341 w 29"/>
                <a:gd name="T3" fmla="*/ 577 h 41"/>
                <a:gd name="T4" fmla="*/ 93 w 29"/>
                <a:gd name="T5" fmla="*/ 297 h 41"/>
                <a:gd name="T6" fmla="*/ 0 w 29"/>
                <a:gd name="T7" fmla="*/ 0 h 41"/>
                <a:gd name="T8" fmla="*/ 105 w 29"/>
                <a:gd name="T9" fmla="*/ 29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9" y="21"/>
                  </a:moveTo>
                  <a:cubicBezTo>
                    <a:pt x="13" y="30"/>
                    <a:pt x="24" y="38"/>
                    <a:pt x="29" y="41"/>
                  </a:cubicBezTo>
                  <a:cubicBezTo>
                    <a:pt x="17" y="35"/>
                    <a:pt x="11" y="29"/>
                    <a:pt x="8" y="21"/>
                  </a:cubicBezTo>
                  <a:cubicBezTo>
                    <a:pt x="4" y="14"/>
                    <a:pt x="5" y="5"/>
                    <a:pt x="0" y="0"/>
                  </a:cubicBezTo>
                  <a:cubicBezTo>
                    <a:pt x="4" y="4"/>
                    <a:pt x="6" y="11"/>
                    <a:pt x="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204">
              <a:extLst>
                <a:ext uri="{FF2B5EF4-FFF2-40B4-BE49-F238E27FC236}">
                  <a16:creationId xmlns:a16="http://schemas.microsoft.com/office/drawing/2014/main" id="{77D912A4-993B-44FE-A3D4-85D066331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302"/>
              <a:ext cx="27" cy="31"/>
            </a:xfrm>
            <a:custGeom>
              <a:avLst/>
              <a:gdLst>
                <a:gd name="T0" fmla="*/ 56 w 12"/>
                <a:gd name="T1" fmla="*/ 57 h 13"/>
                <a:gd name="T2" fmla="*/ 11 w 12"/>
                <a:gd name="T3" fmla="*/ 176 h 13"/>
                <a:gd name="T4" fmla="*/ 81 w 12"/>
                <a:gd name="T5" fmla="*/ 119 h 13"/>
                <a:gd name="T6" fmla="*/ 81 w 12"/>
                <a:gd name="T7" fmla="*/ 79 h 13"/>
                <a:gd name="T8" fmla="*/ 117 w 12"/>
                <a:gd name="T9" fmla="*/ 69 h 13"/>
                <a:gd name="T10" fmla="*/ 137 w 12"/>
                <a:gd name="T11" fmla="*/ 12 h 13"/>
                <a:gd name="T12" fmla="*/ 72 w 12"/>
                <a:gd name="T13" fmla="*/ 5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3" y="6"/>
                    <a:pt x="0" y="10"/>
                    <a:pt x="1" y="13"/>
                  </a:cubicBezTo>
                  <a:cubicBezTo>
                    <a:pt x="3" y="13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0" y="0"/>
                    <a:pt x="7" y="3"/>
                    <a:pt x="6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205">
              <a:extLst>
                <a:ext uri="{FF2B5EF4-FFF2-40B4-BE49-F238E27FC236}">
                  <a16:creationId xmlns:a16="http://schemas.microsoft.com/office/drawing/2014/main" id="{58C3FAB3-7581-4B2E-9CFE-9C29581D7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365"/>
              <a:ext cx="70" cy="254"/>
            </a:xfrm>
            <a:custGeom>
              <a:avLst/>
              <a:gdLst>
                <a:gd name="T0" fmla="*/ 93 w 31"/>
                <a:gd name="T1" fmla="*/ 1485 h 105"/>
                <a:gd name="T2" fmla="*/ 81 w 31"/>
                <a:gd name="T3" fmla="*/ 1089 h 105"/>
                <a:gd name="T4" fmla="*/ 11 w 31"/>
                <a:gd name="T5" fmla="*/ 907 h 105"/>
                <a:gd name="T6" fmla="*/ 72 w 31"/>
                <a:gd name="T7" fmla="*/ 697 h 105"/>
                <a:gd name="T8" fmla="*/ 255 w 31"/>
                <a:gd name="T9" fmla="*/ 351 h 105"/>
                <a:gd name="T10" fmla="*/ 312 w 31"/>
                <a:gd name="T11" fmla="*/ 0 h 105"/>
                <a:gd name="T12" fmla="*/ 332 w 31"/>
                <a:gd name="T13" fmla="*/ 339 h 105"/>
                <a:gd name="T14" fmla="*/ 332 w 31"/>
                <a:gd name="T15" fmla="*/ 610 h 105"/>
                <a:gd name="T16" fmla="*/ 219 w 31"/>
                <a:gd name="T17" fmla="*/ 936 h 105"/>
                <a:gd name="T18" fmla="*/ 138 w 31"/>
                <a:gd name="T19" fmla="*/ 1328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05">
                  <a:moveTo>
                    <a:pt x="8" y="105"/>
                  </a:moveTo>
                  <a:cubicBezTo>
                    <a:pt x="9" y="97"/>
                    <a:pt x="9" y="86"/>
                    <a:pt x="7" y="77"/>
                  </a:cubicBezTo>
                  <a:cubicBezTo>
                    <a:pt x="6" y="73"/>
                    <a:pt x="2" y="69"/>
                    <a:pt x="1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0" y="40"/>
                    <a:pt x="19" y="35"/>
                    <a:pt x="22" y="25"/>
                  </a:cubicBezTo>
                  <a:cubicBezTo>
                    <a:pt x="24" y="17"/>
                    <a:pt x="28" y="8"/>
                    <a:pt x="27" y="0"/>
                  </a:cubicBezTo>
                  <a:cubicBezTo>
                    <a:pt x="31" y="6"/>
                    <a:pt x="28" y="17"/>
                    <a:pt x="29" y="24"/>
                  </a:cubicBezTo>
                  <a:cubicBezTo>
                    <a:pt x="30" y="30"/>
                    <a:pt x="31" y="37"/>
                    <a:pt x="29" y="43"/>
                  </a:cubicBezTo>
                  <a:cubicBezTo>
                    <a:pt x="25" y="51"/>
                    <a:pt x="21" y="57"/>
                    <a:pt x="19" y="66"/>
                  </a:cubicBezTo>
                  <a:cubicBezTo>
                    <a:pt x="17" y="75"/>
                    <a:pt x="13" y="84"/>
                    <a:pt x="12" y="9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206">
              <a:extLst>
                <a:ext uri="{FF2B5EF4-FFF2-40B4-BE49-F238E27FC236}">
                  <a16:creationId xmlns:a16="http://schemas.microsoft.com/office/drawing/2014/main" id="{66077FDA-1393-4C1D-AFAC-5C1691E52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348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58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207">
              <a:extLst>
                <a:ext uri="{FF2B5EF4-FFF2-40B4-BE49-F238E27FC236}">
                  <a16:creationId xmlns:a16="http://schemas.microsoft.com/office/drawing/2014/main" id="{3E12C746-E655-435D-B520-A9C78D665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440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208">
              <a:extLst>
                <a:ext uri="{FF2B5EF4-FFF2-40B4-BE49-F238E27FC236}">
                  <a16:creationId xmlns:a16="http://schemas.microsoft.com/office/drawing/2014/main" id="{B5388EF6-D981-400D-8C54-CFEF8B70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714"/>
              <a:ext cx="77" cy="418"/>
            </a:xfrm>
            <a:custGeom>
              <a:avLst/>
              <a:gdLst>
                <a:gd name="T0" fmla="*/ 0 w 34"/>
                <a:gd name="T1" fmla="*/ 2440 h 173"/>
                <a:gd name="T2" fmla="*/ 57 w 34"/>
                <a:gd name="T3" fmla="*/ 2440 h 173"/>
                <a:gd name="T4" fmla="*/ 102 w 34"/>
                <a:gd name="T5" fmla="*/ 2382 h 173"/>
                <a:gd name="T6" fmla="*/ 394 w 34"/>
                <a:gd name="T7" fmla="*/ 0 h 173"/>
                <a:gd name="T8" fmla="*/ 0 w 34"/>
                <a:gd name="T9" fmla="*/ 244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73">
                  <a:moveTo>
                    <a:pt x="0" y="173"/>
                  </a:moveTo>
                  <a:cubicBezTo>
                    <a:pt x="5" y="173"/>
                    <a:pt x="5" y="173"/>
                    <a:pt x="5" y="173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17" y="105"/>
                    <a:pt x="26" y="54"/>
                    <a:pt x="34" y="0"/>
                  </a:cubicBezTo>
                  <a:cubicBezTo>
                    <a:pt x="34" y="0"/>
                    <a:pt x="16" y="57"/>
                    <a:pt x="0" y="173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209">
              <a:extLst>
                <a:ext uri="{FF2B5EF4-FFF2-40B4-BE49-F238E27FC236}">
                  <a16:creationId xmlns:a16="http://schemas.microsoft.com/office/drawing/2014/main" id="{1570361A-F702-4D68-8EC8-B898D9818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2924"/>
              <a:ext cx="4" cy="9"/>
            </a:xfrm>
            <a:custGeom>
              <a:avLst/>
              <a:gdLst>
                <a:gd name="T0" fmla="*/ 0 w 2"/>
                <a:gd name="T1" fmla="*/ 0 h 4"/>
                <a:gd name="T2" fmla="*/ 16 w 2"/>
                <a:gd name="T3" fmla="*/ 45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210">
              <a:extLst>
                <a:ext uri="{FF2B5EF4-FFF2-40B4-BE49-F238E27FC236}">
                  <a16:creationId xmlns:a16="http://schemas.microsoft.com/office/drawing/2014/main" id="{4812F6F3-EA2B-45E3-97C1-EA55DC17C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2147"/>
              <a:ext cx="91" cy="777"/>
            </a:xfrm>
            <a:custGeom>
              <a:avLst/>
              <a:gdLst>
                <a:gd name="T0" fmla="*/ 446 w 40"/>
                <a:gd name="T1" fmla="*/ 259 h 321"/>
                <a:gd name="T2" fmla="*/ 471 w 40"/>
                <a:gd name="T3" fmla="*/ 0 h 321"/>
                <a:gd name="T4" fmla="*/ 446 w 40"/>
                <a:gd name="T5" fmla="*/ 41 h 321"/>
                <a:gd name="T6" fmla="*/ 378 w 40"/>
                <a:gd name="T7" fmla="*/ 29 h 321"/>
                <a:gd name="T8" fmla="*/ 369 w 40"/>
                <a:gd name="T9" fmla="*/ 228 h 321"/>
                <a:gd name="T10" fmla="*/ 239 w 40"/>
                <a:gd name="T11" fmla="*/ 4553 h 321"/>
                <a:gd name="T12" fmla="*/ 446 w 40"/>
                <a:gd name="T13" fmla="*/ 259 h 3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21">
                  <a:moveTo>
                    <a:pt x="38" y="18"/>
                  </a:moveTo>
                  <a:cubicBezTo>
                    <a:pt x="39" y="12"/>
                    <a:pt x="40" y="6"/>
                    <a:pt x="40" y="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1" y="12"/>
                    <a:pt x="31" y="16"/>
                  </a:cubicBezTo>
                  <a:cubicBezTo>
                    <a:pt x="14" y="143"/>
                    <a:pt x="0" y="268"/>
                    <a:pt x="20" y="321"/>
                  </a:cubicBezTo>
                  <a:cubicBezTo>
                    <a:pt x="5" y="274"/>
                    <a:pt x="28" y="93"/>
                    <a:pt x="38" y="18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211">
              <a:extLst>
                <a:ext uri="{FF2B5EF4-FFF2-40B4-BE49-F238E27FC236}">
                  <a16:creationId xmlns:a16="http://schemas.microsoft.com/office/drawing/2014/main" id="{25822198-B098-4E80-8615-03FF8587A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956"/>
              <a:ext cx="27" cy="174"/>
            </a:xfrm>
            <a:custGeom>
              <a:avLst/>
              <a:gdLst>
                <a:gd name="T0" fmla="*/ 36 w 12"/>
                <a:gd name="T1" fmla="*/ 976 h 72"/>
                <a:gd name="T2" fmla="*/ 137 w 12"/>
                <a:gd name="T3" fmla="*/ 0 h 72"/>
                <a:gd name="T4" fmla="*/ 0 w 12"/>
                <a:gd name="T5" fmla="*/ 1017 h 72"/>
                <a:gd name="T6" fmla="*/ 36 w 12"/>
                <a:gd name="T7" fmla="*/ 976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2">
                  <a:moveTo>
                    <a:pt x="3" y="69"/>
                  </a:moveTo>
                  <a:cubicBezTo>
                    <a:pt x="7" y="35"/>
                    <a:pt x="11" y="10"/>
                    <a:pt x="12" y="0"/>
                  </a:cubicBezTo>
                  <a:cubicBezTo>
                    <a:pt x="8" y="20"/>
                    <a:pt x="4" y="45"/>
                    <a:pt x="0" y="72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212">
              <a:extLst>
                <a:ext uri="{FF2B5EF4-FFF2-40B4-BE49-F238E27FC236}">
                  <a16:creationId xmlns:a16="http://schemas.microsoft.com/office/drawing/2014/main" id="{64B18365-54CC-4FB6-82E4-1B26F2BB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147"/>
              <a:ext cx="63" cy="634"/>
            </a:xfrm>
            <a:custGeom>
              <a:avLst/>
              <a:gdLst>
                <a:gd name="T0" fmla="*/ 284 w 28"/>
                <a:gd name="T1" fmla="*/ 41 h 262"/>
                <a:gd name="T2" fmla="*/ 275 w 28"/>
                <a:gd name="T3" fmla="*/ 41 h 262"/>
                <a:gd name="T4" fmla="*/ 36 w 28"/>
                <a:gd name="T5" fmla="*/ 3712 h 262"/>
                <a:gd name="T6" fmla="*/ 320 w 28"/>
                <a:gd name="T7" fmla="*/ 0 h 262"/>
                <a:gd name="T8" fmla="*/ 284 w 28"/>
                <a:gd name="T9" fmla="*/ 41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2">
                  <a:moveTo>
                    <a:pt x="25" y="3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10" y="102"/>
                    <a:pt x="0" y="229"/>
                    <a:pt x="3" y="262"/>
                  </a:cubicBezTo>
                  <a:cubicBezTo>
                    <a:pt x="3" y="201"/>
                    <a:pt x="17" y="81"/>
                    <a:pt x="28" y="0"/>
                  </a:cubicBezTo>
                  <a:lnTo>
                    <a:pt x="25" y="3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213">
              <a:extLst>
                <a:ext uri="{FF2B5EF4-FFF2-40B4-BE49-F238E27FC236}">
                  <a16:creationId xmlns:a16="http://schemas.microsoft.com/office/drawing/2014/main" id="{B42C27A1-515F-4614-B626-1F356C577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164"/>
              <a:ext cx="401" cy="976"/>
            </a:xfrm>
            <a:custGeom>
              <a:avLst/>
              <a:gdLst>
                <a:gd name="T0" fmla="*/ 2023 w 177"/>
                <a:gd name="T1" fmla="*/ 1419 h 403"/>
                <a:gd name="T2" fmla="*/ 1976 w 177"/>
                <a:gd name="T3" fmla="*/ 1039 h 403"/>
                <a:gd name="T4" fmla="*/ 1801 w 177"/>
                <a:gd name="T5" fmla="*/ 780 h 403"/>
                <a:gd name="T6" fmla="*/ 1618 w 177"/>
                <a:gd name="T7" fmla="*/ 809 h 403"/>
                <a:gd name="T8" fmla="*/ 1488 w 177"/>
                <a:gd name="T9" fmla="*/ 1020 h 403"/>
                <a:gd name="T10" fmla="*/ 1303 w 177"/>
                <a:gd name="T11" fmla="*/ 937 h 403"/>
                <a:gd name="T12" fmla="*/ 1047 w 177"/>
                <a:gd name="T13" fmla="*/ 598 h 403"/>
                <a:gd name="T14" fmla="*/ 945 w 177"/>
                <a:gd name="T15" fmla="*/ 300 h 403"/>
                <a:gd name="T16" fmla="*/ 276 w 177"/>
                <a:gd name="T17" fmla="*/ 358 h 403"/>
                <a:gd name="T18" fmla="*/ 247 w 177"/>
                <a:gd name="T19" fmla="*/ 1138 h 403"/>
                <a:gd name="T20" fmla="*/ 523 w 177"/>
                <a:gd name="T21" fmla="*/ 1308 h 403"/>
                <a:gd name="T22" fmla="*/ 718 w 177"/>
                <a:gd name="T23" fmla="*/ 1337 h 403"/>
                <a:gd name="T24" fmla="*/ 929 w 177"/>
                <a:gd name="T25" fmla="*/ 1589 h 403"/>
                <a:gd name="T26" fmla="*/ 1010 w 177"/>
                <a:gd name="T27" fmla="*/ 1947 h 403"/>
                <a:gd name="T28" fmla="*/ 920 w 177"/>
                <a:gd name="T29" fmla="*/ 2088 h 403"/>
                <a:gd name="T30" fmla="*/ 920 w 177"/>
                <a:gd name="T31" fmla="*/ 2359 h 403"/>
                <a:gd name="T32" fmla="*/ 1038 w 177"/>
                <a:gd name="T33" fmla="*/ 2516 h 403"/>
                <a:gd name="T34" fmla="*/ 779 w 177"/>
                <a:gd name="T35" fmla="*/ 5665 h 403"/>
                <a:gd name="T36" fmla="*/ 827 w 177"/>
                <a:gd name="T37" fmla="*/ 5614 h 403"/>
                <a:gd name="T38" fmla="*/ 863 w 177"/>
                <a:gd name="T39" fmla="*/ 5655 h 403"/>
                <a:gd name="T40" fmla="*/ 920 w 177"/>
                <a:gd name="T41" fmla="*/ 5626 h 403"/>
                <a:gd name="T42" fmla="*/ 974 w 177"/>
                <a:gd name="T43" fmla="*/ 5684 h 403"/>
                <a:gd name="T44" fmla="*/ 1038 w 177"/>
                <a:gd name="T45" fmla="*/ 5636 h 403"/>
                <a:gd name="T46" fmla="*/ 1103 w 177"/>
                <a:gd name="T47" fmla="*/ 5725 h 403"/>
                <a:gd name="T48" fmla="*/ 1176 w 177"/>
                <a:gd name="T49" fmla="*/ 5684 h 403"/>
                <a:gd name="T50" fmla="*/ 1242 w 177"/>
                <a:gd name="T51" fmla="*/ 5684 h 403"/>
                <a:gd name="T52" fmla="*/ 1314 w 177"/>
                <a:gd name="T53" fmla="*/ 5585 h 403"/>
                <a:gd name="T54" fmla="*/ 1350 w 177"/>
                <a:gd name="T55" fmla="*/ 5585 h 403"/>
                <a:gd name="T56" fmla="*/ 1359 w 177"/>
                <a:gd name="T57" fmla="*/ 5594 h 403"/>
                <a:gd name="T58" fmla="*/ 1837 w 177"/>
                <a:gd name="T59" fmla="*/ 2177 h 403"/>
                <a:gd name="T60" fmla="*/ 2048 w 177"/>
                <a:gd name="T61" fmla="*/ 1720 h 403"/>
                <a:gd name="T62" fmla="*/ 2023 w 177"/>
                <a:gd name="T63" fmla="*/ 1419 h 4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7" h="403">
                  <a:moveTo>
                    <a:pt x="174" y="100"/>
                  </a:moveTo>
                  <a:cubicBezTo>
                    <a:pt x="173" y="95"/>
                    <a:pt x="171" y="82"/>
                    <a:pt x="170" y="73"/>
                  </a:cubicBezTo>
                  <a:cubicBezTo>
                    <a:pt x="168" y="64"/>
                    <a:pt x="159" y="58"/>
                    <a:pt x="155" y="55"/>
                  </a:cubicBezTo>
                  <a:cubicBezTo>
                    <a:pt x="151" y="52"/>
                    <a:pt x="145" y="56"/>
                    <a:pt x="139" y="57"/>
                  </a:cubicBezTo>
                  <a:cubicBezTo>
                    <a:pt x="134" y="58"/>
                    <a:pt x="128" y="67"/>
                    <a:pt x="128" y="72"/>
                  </a:cubicBezTo>
                  <a:cubicBezTo>
                    <a:pt x="120" y="72"/>
                    <a:pt x="115" y="69"/>
                    <a:pt x="112" y="66"/>
                  </a:cubicBezTo>
                  <a:cubicBezTo>
                    <a:pt x="108" y="64"/>
                    <a:pt x="91" y="45"/>
                    <a:pt x="90" y="42"/>
                  </a:cubicBezTo>
                  <a:cubicBezTo>
                    <a:pt x="87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56" y="90"/>
                    <a:pt x="58" y="92"/>
                    <a:pt x="62" y="94"/>
                  </a:cubicBezTo>
                  <a:cubicBezTo>
                    <a:pt x="65" y="95"/>
                    <a:pt x="74" y="103"/>
                    <a:pt x="80" y="112"/>
                  </a:cubicBezTo>
                  <a:cubicBezTo>
                    <a:pt x="87" y="124"/>
                    <a:pt x="88" y="134"/>
                    <a:pt x="87" y="137"/>
                  </a:cubicBezTo>
                  <a:cubicBezTo>
                    <a:pt x="85" y="139"/>
                    <a:pt x="79" y="143"/>
                    <a:pt x="79" y="147"/>
                  </a:cubicBezTo>
                  <a:cubicBezTo>
                    <a:pt x="78" y="149"/>
                    <a:pt x="76" y="160"/>
                    <a:pt x="79" y="166"/>
                  </a:cubicBezTo>
                  <a:cubicBezTo>
                    <a:pt x="82" y="171"/>
                    <a:pt x="87" y="172"/>
                    <a:pt x="89" y="177"/>
                  </a:cubicBezTo>
                  <a:cubicBezTo>
                    <a:pt x="89" y="182"/>
                    <a:pt x="76" y="320"/>
                    <a:pt x="67" y="399"/>
                  </a:cubicBezTo>
                  <a:cubicBezTo>
                    <a:pt x="71" y="395"/>
                    <a:pt x="71" y="395"/>
                    <a:pt x="71" y="395"/>
                  </a:cubicBezTo>
                  <a:cubicBezTo>
                    <a:pt x="74" y="398"/>
                    <a:pt x="74" y="398"/>
                    <a:pt x="74" y="398"/>
                  </a:cubicBezTo>
                  <a:cubicBezTo>
                    <a:pt x="79" y="396"/>
                    <a:pt x="79" y="396"/>
                    <a:pt x="79" y="396"/>
                  </a:cubicBezTo>
                  <a:cubicBezTo>
                    <a:pt x="84" y="400"/>
                    <a:pt x="84" y="400"/>
                    <a:pt x="84" y="400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95" y="403"/>
                    <a:pt x="95" y="403"/>
                    <a:pt x="95" y="403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7" y="400"/>
                    <a:pt x="107" y="400"/>
                    <a:pt x="107" y="400"/>
                  </a:cubicBezTo>
                  <a:cubicBezTo>
                    <a:pt x="113" y="393"/>
                    <a:pt x="113" y="393"/>
                    <a:pt x="113" y="393"/>
                  </a:cubicBezTo>
                  <a:cubicBezTo>
                    <a:pt x="116" y="393"/>
                    <a:pt x="116" y="393"/>
                    <a:pt x="116" y="393"/>
                  </a:cubicBezTo>
                  <a:cubicBezTo>
                    <a:pt x="117" y="394"/>
                    <a:pt x="117" y="394"/>
                    <a:pt x="117" y="394"/>
                  </a:cubicBezTo>
                  <a:cubicBezTo>
                    <a:pt x="129" y="295"/>
                    <a:pt x="151" y="169"/>
                    <a:pt x="158" y="153"/>
                  </a:cubicBezTo>
                  <a:cubicBezTo>
                    <a:pt x="162" y="142"/>
                    <a:pt x="175" y="129"/>
                    <a:pt x="176" y="121"/>
                  </a:cubicBezTo>
                  <a:cubicBezTo>
                    <a:pt x="177" y="114"/>
                    <a:pt x="176" y="105"/>
                    <a:pt x="174" y="10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214">
              <a:extLst>
                <a:ext uri="{FF2B5EF4-FFF2-40B4-BE49-F238E27FC236}">
                  <a16:creationId xmlns:a16="http://schemas.microsoft.com/office/drawing/2014/main" id="{9EDFC0B0-143A-4D31-9F1D-AC90DFC4F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137"/>
              <a:ext cx="343" cy="1053"/>
            </a:xfrm>
            <a:custGeom>
              <a:avLst/>
              <a:gdLst>
                <a:gd name="T0" fmla="*/ 1697 w 151"/>
                <a:gd name="T1" fmla="*/ 5204 h 435"/>
                <a:gd name="T2" fmla="*/ 1538 w 151"/>
                <a:gd name="T3" fmla="*/ 4950 h 435"/>
                <a:gd name="T4" fmla="*/ 1372 w 151"/>
                <a:gd name="T5" fmla="*/ 4594 h 435"/>
                <a:gd name="T6" fmla="*/ 1279 w 151"/>
                <a:gd name="T7" fmla="*/ 3675 h 435"/>
                <a:gd name="T8" fmla="*/ 1558 w 151"/>
                <a:gd name="T9" fmla="*/ 358 h 435"/>
                <a:gd name="T10" fmla="*/ 1595 w 151"/>
                <a:gd name="T11" fmla="*/ 0 h 435"/>
                <a:gd name="T12" fmla="*/ 1558 w 151"/>
                <a:gd name="T13" fmla="*/ 0 h 435"/>
                <a:gd name="T14" fmla="*/ 1486 w 151"/>
                <a:gd name="T15" fmla="*/ 99 h 435"/>
                <a:gd name="T16" fmla="*/ 1420 w 151"/>
                <a:gd name="T17" fmla="*/ 87 h 435"/>
                <a:gd name="T18" fmla="*/ 1347 w 151"/>
                <a:gd name="T19" fmla="*/ 140 h 435"/>
                <a:gd name="T20" fmla="*/ 1279 w 151"/>
                <a:gd name="T21" fmla="*/ 58 h 435"/>
                <a:gd name="T22" fmla="*/ 1208 w 151"/>
                <a:gd name="T23" fmla="*/ 87 h 435"/>
                <a:gd name="T24" fmla="*/ 1161 w 151"/>
                <a:gd name="T25" fmla="*/ 29 h 435"/>
                <a:gd name="T26" fmla="*/ 1104 w 151"/>
                <a:gd name="T27" fmla="*/ 70 h 435"/>
                <a:gd name="T28" fmla="*/ 1052 w 151"/>
                <a:gd name="T29" fmla="*/ 29 h 435"/>
                <a:gd name="T30" fmla="*/ 1022 w 151"/>
                <a:gd name="T31" fmla="*/ 87 h 435"/>
                <a:gd name="T32" fmla="*/ 1006 w 151"/>
                <a:gd name="T33" fmla="*/ 87 h 435"/>
                <a:gd name="T34" fmla="*/ 995 w 151"/>
                <a:gd name="T35" fmla="*/ 269 h 435"/>
                <a:gd name="T36" fmla="*/ 572 w 151"/>
                <a:gd name="T37" fmla="*/ 3972 h 435"/>
                <a:gd name="T38" fmla="*/ 248 w 151"/>
                <a:gd name="T39" fmla="*/ 4880 h 435"/>
                <a:gd name="T40" fmla="*/ 11 w 151"/>
                <a:gd name="T41" fmla="*/ 5374 h 435"/>
                <a:gd name="T42" fmla="*/ 36 w 151"/>
                <a:gd name="T43" fmla="*/ 5572 h 435"/>
                <a:gd name="T44" fmla="*/ 36 w 151"/>
                <a:gd name="T45" fmla="*/ 5873 h 435"/>
                <a:gd name="T46" fmla="*/ 293 w 151"/>
                <a:gd name="T47" fmla="*/ 6158 h 435"/>
                <a:gd name="T48" fmla="*/ 949 w 151"/>
                <a:gd name="T49" fmla="*/ 5943 h 435"/>
                <a:gd name="T50" fmla="*/ 1583 w 151"/>
                <a:gd name="T51" fmla="*/ 6083 h 435"/>
                <a:gd name="T52" fmla="*/ 1697 w 151"/>
                <a:gd name="T53" fmla="*/ 5643 h 435"/>
                <a:gd name="T54" fmla="*/ 1697 w 151"/>
                <a:gd name="T55" fmla="*/ 5204 h 43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1" h="435">
                  <a:moveTo>
                    <a:pt x="145" y="367"/>
                  </a:moveTo>
                  <a:cubicBezTo>
                    <a:pt x="142" y="359"/>
                    <a:pt x="138" y="356"/>
                    <a:pt x="131" y="349"/>
                  </a:cubicBezTo>
                  <a:cubicBezTo>
                    <a:pt x="124" y="341"/>
                    <a:pt x="122" y="337"/>
                    <a:pt x="117" y="324"/>
                  </a:cubicBezTo>
                  <a:cubicBezTo>
                    <a:pt x="115" y="321"/>
                    <a:pt x="109" y="291"/>
                    <a:pt x="109" y="259"/>
                  </a:cubicBezTo>
                  <a:cubicBezTo>
                    <a:pt x="110" y="201"/>
                    <a:pt x="126" y="98"/>
                    <a:pt x="133" y="25"/>
                  </a:cubicBezTo>
                  <a:cubicBezTo>
                    <a:pt x="134" y="17"/>
                    <a:pt x="135" y="9"/>
                    <a:pt x="136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11"/>
                    <a:pt x="85" y="15"/>
                    <a:pt x="85" y="19"/>
                  </a:cubicBezTo>
                  <a:cubicBezTo>
                    <a:pt x="78" y="83"/>
                    <a:pt x="59" y="220"/>
                    <a:pt x="49" y="280"/>
                  </a:cubicBezTo>
                  <a:cubicBezTo>
                    <a:pt x="47" y="297"/>
                    <a:pt x="35" y="332"/>
                    <a:pt x="21" y="344"/>
                  </a:cubicBezTo>
                  <a:cubicBezTo>
                    <a:pt x="19" y="346"/>
                    <a:pt x="2" y="356"/>
                    <a:pt x="1" y="379"/>
                  </a:cubicBezTo>
                  <a:cubicBezTo>
                    <a:pt x="0" y="387"/>
                    <a:pt x="3" y="389"/>
                    <a:pt x="3" y="393"/>
                  </a:cubicBezTo>
                  <a:cubicBezTo>
                    <a:pt x="5" y="400"/>
                    <a:pt x="5" y="403"/>
                    <a:pt x="3" y="414"/>
                  </a:cubicBezTo>
                  <a:cubicBezTo>
                    <a:pt x="0" y="430"/>
                    <a:pt x="11" y="434"/>
                    <a:pt x="25" y="434"/>
                  </a:cubicBezTo>
                  <a:cubicBezTo>
                    <a:pt x="52" y="434"/>
                    <a:pt x="58" y="413"/>
                    <a:pt x="81" y="419"/>
                  </a:cubicBezTo>
                  <a:cubicBezTo>
                    <a:pt x="104" y="424"/>
                    <a:pt x="121" y="435"/>
                    <a:pt x="135" y="429"/>
                  </a:cubicBezTo>
                  <a:cubicBezTo>
                    <a:pt x="149" y="422"/>
                    <a:pt x="143" y="409"/>
                    <a:pt x="145" y="398"/>
                  </a:cubicBezTo>
                  <a:cubicBezTo>
                    <a:pt x="146" y="386"/>
                    <a:pt x="151" y="384"/>
                    <a:pt x="145" y="36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215">
              <a:extLst>
                <a:ext uri="{FF2B5EF4-FFF2-40B4-BE49-F238E27FC236}">
                  <a16:creationId xmlns:a16="http://schemas.microsoft.com/office/drawing/2014/main" id="{C9AFC864-82BF-4A3F-89EE-1819C6BE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346"/>
              <a:ext cx="73" cy="101"/>
            </a:xfrm>
            <a:custGeom>
              <a:avLst/>
              <a:gdLst>
                <a:gd name="T0" fmla="*/ 0 w 32"/>
                <a:gd name="T1" fmla="*/ 584 h 42"/>
                <a:gd name="T2" fmla="*/ 110 w 32"/>
                <a:gd name="T3" fmla="*/ 375 h 42"/>
                <a:gd name="T4" fmla="*/ 322 w 32"/>
                <a:gd name="T5" fmla="*/ 127 h 42"/>
                <a:gd name="T6" fmla="*/ 381 w 32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0" y="6"/>
                    <a:pt x="31" y="4"/>
                    <a:pt x="32" y="0"/>
                  </a:cubicBezTo>
                </a:path>
              </a:pathLst>
            </a:custGeom>
            <a:noFill/>
            <a:ln w="6350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216">
              <a:extLst>
                <a:ext uri="{FF2B5EF4-FFF2-40B4-BE49-F238E27FC236}">
                  <a16:creationId xmlns:a16="http://schemas.microsoft.com/office/drawing/2014/main" id="{B1858F70-8A41-4BBE-B5C7-12C99299F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317"/>
              <a:ext cx="30" cy="21"/>
            </a:xfrm>
            <a:custGeom>
              <a:avLst/>
              <a:gdLst>
                <a:gd name="T0" fmla="*/ 159 w 13"/>
                <a:gd name="T1" fmla="*/ 0 h 9"/>
                <a:gd name="T2" fmla="*/ 0 w 13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3" y="2"/>
                    <a:pt x="7" y="9"/>
                    <a:pt x="0" y="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217">
              <a:extLst>
                <a:ext uri="{FF2B5EF4-FFF2-40B4-BE49-F238E27FC236}">
                  <a16:creationId xmlns:a16="http://schemas.microsoft.com/office/drawing/2014/main" id="{6C3F82B0-1001-432C-90E7-B3E1C6CE2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592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4" y="8"/>
                    <a:pt x="7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218">
              <a:extLst>
                <a:ext uri="{FF2B5EF4-FFF2-40B4-BE49-F238E27FC236}">
                  <a16:creationId xmlns:a16="http://schemas.microsoft.com/office/drawing/2014/main" id="{1EB9B0CE-F657-4DD8-BD94-A31BD50D6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164"/>
              <a:ext cx="202" cy="228"/>
            </a:xfrm>
            <a:custGeom>
              <a:avLst/>
              <a:gdLst>
                <a:gd name="T0" fmla="*/ 1030 w 89"/>
                <a:gd name="T1" fmla="*/ 640 h 94"/>
                <a:gd name="T2" fmla="*/ 1040 w 89"/>
                <a:gd name="T3" fmla="*/ 582 h 94"/>
                <a:gd name="T4" fmla="*/ 949 w 89"/>
                <a:gd name="T5" fmla="*/ 301 h 94"/>
                <a:gd name="T6" fmla="*/ 279 w 89"/>
                <a:gd name="T7" fmla="*/ 359 h 94"/>
                <a:gd name="T8" fmla="*/ 247 w 89"/>
                <a:gd name="T9" fmla="*/ 1142 h 94"/>
                <a:gd name="T10" fmla="*/ 527 w 89"/>
                <a:gd name="T11" fmla="*/ 1312 h 94"/>
                <a:gd name="T12" fmla="*/ 527 w 89"/>
                <a:gd name="T13" fmla="*/ 1312 h 94"/>
                <a:gd name="T14" fmla="*/ 552 w 89"/>
                <a:gd name="T15" fmla="*/ 1271 h 94"/>
                <a:gd name="T16" fmla="*/ 690 w 89"/>
                <a:gd name="T17" fmla="*/ 1053 h 94"/>
                <a:gd name="T18" fmla="*/ 949 w 89"/>
                <a:gd name="T19" fmla="*/ 912 h 94"/>
                <a:gd name="T20" fmla="*/ 1030 w 89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94">
                  <a:moveTo>
                    <a:pt x="88" y="45"/>
                  </a:moveTo>
                  <a:cubicBezTo>
                    <a:pt x="88" y="45"/>
                    <a:pt x="89" y="44"/>
                    <a:pt x="89" y="41"/>
                  </a:cubicBezTo>
                  <a:cubicBezTo>
                    <a:pt x="87" y="32"/>
                    <a:pt x="87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219">
              <a:extLst>
                <a:ext uri="{FF2B5EF4-FFF2-40B4-BE49-F238E27FC236}">
                  <a16:creationId xmlns:a16="http://schemas.microsoft.com/office/drawing/2014/main" id="{CAC37393-9D1F-4AC9-9DBE-2B7402FAF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914"/>
              <a:ext cx="43" cy="114"/>
            </a:xfrm>
            <a:custGeom>
              <a:avLst/>
              <a:gdLst>
                <a:gd name="T0" fmla="*/ 0 w 19"/>
                <a:gd name="T1" fmla="*/ 0 h 47"/>
                <a:gd name="T2" fmla="*/ 220 w 19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7">
                  <a:moveTo>
                    <a:pt x="0" y="0"/>
                  </a:moveTo>
                  <a:cubicBezTo>
                    <a:pt x="5" y="20"/>
                    <a:pt x="14" y="39"/>
                    <a:pt x="19" y="4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220">
              <a:extLst>
                <a:ext uri="{FF2B5EF4-FFF2-40B4-BE49-F238E27FC236}">
                  <a16:creationId xmlns:a16="http://schemas.microsoft.com/office/drawing/2014/main" id="{90440CB3-D126-41BF-A552-6312F7FE2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013"/>
              <a:ext cx="12" cy="20"/>
            </a:xfrm>
            <a:custGeom>
              <a:avLst/>
              <a:gdLst>
                <a:gd name="T0" fmla="*/ 70 w 5"/>
                <a:gd name="T1" fmla="*/ 63 h 8"/>
                <a:gd name="T2" fmla="*/ 29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2" y="8"/>
                    <a:pt x="0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221">
              <a:extLst>
                <a:ext uri="{FF2B5EF4-FFF2-40B4-BE49-F238E27FC236}">
                  <a16:creationId xmlns:a16="http://schemas.microsoft.com/office/drawing/2014/main" id="{01574868-98DC-4D8D-9A97-09B91C757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3030"/>
              <a:ext cx="307" cy="160"/>
            </a:xfrm>
            <a:custGeom>
              <a:avLst/>
              <a:gdLst>
                <a:gd name="T0" fmla="*/ 857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03 w 135"/>
                <a:gd name="T7" fmla="*/ 189 h 66"/>
                <a:gd name="T8" fmla="*/ 894 w 135"/>
                <a:gd name="T9" fmla="*/ 158 h 66"/>
                <a:gd name="T10" fmla="*/ 528 w 135"/>
                <a:gd name="T11" fmla="*/ 211 h 66"/>
                <a:gd name="T12" fmla="*/ 223 w 135"/>
                <a:gd name="T13" fmla="*/ 669 h 66"/>
                <a:gd name="T14" fmla="*/ 0 w 135"/>
                <a:gd name="T15" fmla="*/ 870 h 66"/>
                <a:gd name="T16" fmla="*/ 202 w 135"/>
                <a:gd name="T17" fmla="*/ 928 h 66"/>
                <a:gd name="T18" fmla="*/ 857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3" y="50"/>
                  </a:moveTo>
                  <a:cubicBezTo>
                    <a:pt x="96" y="55"/>
                    <a:pt x="113" y="66"/>
                    <a:pt x="127" y="60"/>
                  </a:cubicBezTo>
                  <a:cubicBezTo>
                    <a:pt x="131" y="58"/>
                    <a:pt x="133" y="56"/>
                    <a:pt x="135" y="53"/>
                  </a:cubicBezTo>
                  <a:cubicBezTo>
                    <a:pt x="121" y="58"/>
                    <a:pt x="129" y="27"/>
                    <a:pt x="111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5"/>
                    <a:pt x="59" y="11"/>
                    <a:pt x="45" y="15"/>
                  </a:cubicBezTo>
                  <a:cubicBezTo>
                    <a:pt x="32" y="20"/>
                    <a:pt x="29" y="36"/>
                    <a:pt x="19" y="47"/>
                  </a:cubicBezTo>
                  <a:cubicBezTo>
                    <a:pt x="13" y="53"/>
                    <a:pt x="5" y="60"/>
                    <a:pt x="0" y="61"/>
                  </a:cubicBezTo>
                  <a:cubicBezTo>
                    <a:pt x="4" y="64"/>
                    <a:pt x="10" y="65"/>
                    <a:pt x="17" y="65"/>
                  </a:cubicBezTo>
                  <a:cubicBezTo>
                    <a:pt x="44" y="65"/>
                    <a:pt x="50" y="44"/>
                    <a:pt x="73" y="5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222">
              <a:extLst>
                <a:ext uri="{FF2B5EF4-FFF2-40B4-BE49-F238E27FC236}">
                  <a16:creationId xmlns:a16="http://schemas.microsoft.com/office/drawing/2014/main" id="{288471A8-840D-487F-92BC-7D475916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476"/>
              <a:ext cx="13" cy="20"/>
            </a:xfrm>
            <a:custGeom>
              <a:avLst/>
              <a:gdLst>
                <a:gd name="T0" fmla="*/ 61 w 6"/>
                <a:gd name="T1" fmla="*/ 0 h 8"/>
                <a:gd name="T2" fmla="*/ 0 w 6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2"/>
                    <a:pt x="2" y="7"/>
                    <a:pt x="0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223">
              <a:extLst>
                <a:ext uri="{FF2B5EF4-FFF2-40B4-BE49-F238E27FC236}">
                  <a16:creationId xmlns:a16="http://schemas.microsoft.com/office/drawing/2014/main" id="{B17FA336-30D1-479D-ABE8-D13D61426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1612"/>
              <a:ext cx="18" cy="26"/>
            </a:xfrm>
            <a:custGeom>
              <a:avLst/>
              <a:gdLst>
                <a:gd name="T0" fmla="*/ 36 w 8"/>
                <a:gd name="T1" fmla="*/ 144 h 11"/>
                <a:gd name="T2" fmla="*/ 92 w 8"/>
                <a:gd name="T3" fmla="*/ 106 h 11"/>
                <a:gd name="T4" fmla="*/ 25 w 8"/>
                <a:gd name="T5" fmla="*/ 95 h 11"/>
                <a:gd name="T6" fmla="*/ 72 w 8"/>
                <a:gd name="T7" fmla="*/ 28 h 11"/>
                <a:gd name="T8" fmla="*/ 0 w 8"/>
                <a:gd name="T9" fmla="*/ 2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8" y="10"/>
                    <a:pt x="8" y="8"/>
                  </a:cubicBezTo>
                  <a:cubicBezTo>
                    <a:pt x="8" y="6"/>
                    <a:pt x="3" y="7"/>
                    <a:pt x="2" y="7"/>
                  </a:cubicBezTo>
                  <a:cubicBezTo>
                    <a:pt x="2" y="5"/>
                    <a:pt x="7" y="4"/>
                    <a:pt x="6" y="2"/>
                  </a:cubicBezTo>
                  <a:cubicBezTo>
                    <a:pt x="5" y="0"/>
                    <a:pt x="2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224">
              <a:extLst>
                <a:ext uri="{FF2B5EF4-FFF2-40B4-BE49-F238E27FC236}">
                  <a16:creationId xmlns:a16="http://schemas.microsoft.com/office/drawing/2014/main" id="{3F35BF4C-EB03-4A55-B652-74D93D723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476"/>
              <a:ext cx="4" cy="8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6350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225">
              <a:extLst>
                <a:ext uri="{FF2B5EF4-FFF2-40B4-BE49-F238E27FC236}">
                  <a16:creationId xmlns:a16="http://schemas.microsoft.com/office/drawing/2014/main" id="{B2A24EDA-C083-44E0-898C-8F4BAE8A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319"/>
              <a:ext cx="11" cy="12"/>
            </a:xfrm>
            <a:custGeom>
              <a:avLst/>
              <a:gdLst>
                <a:gd name="T0" fmla="*/ 20 w 5"/>
                <a:gd name="T1" fmla="*/ 0 h 5"/>
                <a:gd name="T2" fmla="*/ 44 w 5"/>
                <a:gd name="T3" fmla="*/ 58 h 5"/>
                <a:gd name="T4" fmla="*/ 0 w 5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1"/>
                    <a:pt x="5" y="2"/>
                    <a:pt x="4" y="4"/>
                  </a:cubicBezTo>
                  <a:cubicBezTo>
                    <a:pt x="3" y="5"/>
                    <a:pt x="0" y="4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226">
              <a:extLst>
                <a:ext uri="{FF2B5EF4-FFF2-40B4-BE49-F238E27FC236}">
                  <a16:creationId xmlns:a16="http://schemas.microsoft.com/office/drawing/2014/main" id="{0A6DF91B-675F-44F1-8C3C-5DBCEB31B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045"/>
              <a:ext cx="120" cy="34"/>
            </a:xfrm>
            <a:custGeom>
              <a:avLst/>
              <a:gdLst>
                <a:gd name="T0" fmla="*/ 616 w 53"/>
                <a:gd name="T1" fmla="*/ 112 h 14"/>
                <a:gd name="T2" fmla="*/ 369 w 53"/>
                <a:gd name="T3" fmla="*/ 12 h 14"/>
                <a:gd name="T4" fmla="*/ 129 w 53"/>
                <a:gd name="T5" fmla="*/ 170 h 14"/>
                <a:gd name="T6" fmla="*/ 256 w 53"/>
                <a:gd name="T7" fmla="*/ 20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4">
                  <a:moveTo>
                    <a:pt x="53" y="8"/>
                  </a:moveTo>
                  <a:cubicBezTo>
                    <a:pt x="46" y="4"/>
                    <a:pt x="39" y="0"/>
                    <a:pt x="32" y="1"/>
                  </a:cubicBezTo>
                  <a:cubicBezTo>
                    <a:pt x="24" y="2"/>
                    <a:pt x="22" y="9"/>
                    <a:pt x="11" y="12"/>
                  </a:cubicBezTo>
                  <a:cubicBezTo>
                    <a:pt x="0" y="14"/>
                    <a:pt x="22" y="14"/>
                    <a:pt x="22" y="14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227">
              <a:extLst>
                <a:ext uri="{FF2B5EF4-FFF2-40B4-BE49-F238E27FC236}">
                  <a16:creationId xmlns:a16="http://schemas.microsoft.com/office/drawing/2014/main" id="{76AA1517-7544-4F73-BC92-2E40BE918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972"/>
              <a:ext cx="179" cy="194"/>
            </a:xfrm>
            <a:custGeom>
              <a:avLst/>
              <a:gdLst>
                <a:gd name="T0" fmla="*/ 478 w 79"/>
                <a:gd name="T1" fmla="*/ 0 h 80"/>
                <a:gd name="T2" fmla="*/ 45 w 79"/>
                <a:gd name="T3" fmla="*/ 342 h 80"/>
                <a:gd name="T4" fmla="*/ 36 w 79"/>
                <a:gd name="T5" fmla="*/ 628 h 80"/>
                <a:gd name="T6" fmla="*/ 247 w 79"/>
                <a:gd name="T7" fmla="*/ 970 h 80"/>
                <a:gd name="T8" fmla="*/ 544 w 79"/>
                <a:gd name="T9" fmla="*/ 1111 h 80"/>
                <a:gd name="T10" fmla="*/ 884 w 79"/>
                <a:gd name="T11" fmla="*/ 599 h 80"/>
                <a:gd name="T12" fmla="*/ 847 w 79"/>
                <a:gd name="T13" fmla="*/ 189 h 80"/>
                <a:gd name="T14" fmla="*/ 478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1"/>
                    <a:pt x="8" y="16"/>
                    <a:pt x="4" y="24"/>
                  </a:cubicBezTo>
                  <a:cubicBezTo>
                    <a:pt x="0" y="32"/>
                    <a:pt x="1" y="39"/>
                    <a:pt x="3" y="44"/>
                  </a:cubicBezTo>
                  <a:cubicBezTo>
                    <a:pt x="4" y="46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5"/>
                    <a:pt x="72" y="57"/>
                    <a:pt x="76" y="42"/>
                  </a:cubicBezTo>
                  <a:cubicBezTo>
                    <a:pt x="79" y="34"/>
                    <a:pt x="76" y="17"/>
                    <a:pt x="73" y="13"/>
                  </a:cubicBezTo>
                  <a:cubicBezTo>
                    <a:pt x="68" y="6"/>
                    <a:pt x="54" y="0"/>
                    <a:pt x="41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228">
              <a:extLst>
                <a:ext uri="{FF2B5EF4-FFF2-40B4-BE49-F238E27FC236}">
                  <a16:creationId xmlns:a16="http://schemas.microsoft.com/office/drawing/2014/main" id="{9F03A26A-A69A-427D-94FF-25CBB741F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972"/>
              <a:ext cx="179" cy="194"/>
            </a:xfrm>
            <a:custGeom>
              <a:avLst/>
              <a:gdLst>
                <a:gd name="T0" fmla="*/ 478 w 79"/>
                <a:gd name="T1" fmla="*/ 0 h 80"/>
                <a:gd name="T2" fmla="*/ 45 w 79"/>
                <a:gd name="T3" fmla="*/ 342 h 80"/>
                <a:gd name="T4" fmla="*/ 36 w 79"/>
                <a:gd name="T5" fmla="*/ 628 h 80"/>
                <a:gd name="T6" fmla="*/ 247 w 79"/>
                <a:gd name="T7" fmla="*/ 970 h 80"/>
                <a:gd name="T8" fmla="*/ 544 w 79"/>
                <a:gd name="T9" fmla="*/ 1111 h 80"/>
                <a:gd name="T10" fmla="*/ 884 w 79"/>
                <a:gd name="T11" fmla="*/ 599 h 80"/>
                <a:gd name="T12" fmla="*/ 847 w 79"/>
                <a:gd name="T13" fmla="*/ 189 h 80"/>
                <a:gd name="T14" fmla="*/ 478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1"/>
                    <a:pt x="8" y="16"/>
                    <a:pt x="4" y="24"/>
                  </a:cubicBezTo>
                  <a:cubicBezTo>
                    <a:pt x="0" y="32"/>
                    <a:pt x="1" y="39"/>
                    <a:pt x="3" y="44"/>
                  </a:cubicBezTo>
                  <a:cubicBezTo>
                    <a:pt x="4" y="46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5"/>
                    <a:pt x="72" y="57"/>
                    <a:pt x="76" y="42"/>
                  </a:cubicBezTo>
                  <a:cubicBezTo>
                    <a:pt x="79" y="34"/>
                    <a:pt x="76" y="17"/>
                    <a:pt x="73" y="13"/>
                  </a:cubicBezTo>
                  <a:cubicBezTo>
                    <a:pt x="68" y="6"/>
                    <a:pt x="54" y="0"/>
                    <a:pt x="41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229">
              <a:extLst>
                <a:ext uri="{FF2B5EF4-FFF2-40B4-BE49-F238E27FC236}">
                  <a16:creationId xmlns:a16="http://schemas.microsoft.com/office/drawing/2014/main" id="{A8676339-1DB0-4432-859C-09AD74CB2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977"/>
              <a:ext cx="141" cy="177"/>
            </a:xfrm>
            <a:custGeom>
              <a:avLst/>
              <a:gdLst>
                <a:gd name="T0" fmla="*/ 0 w 62"/>
                <a:gd name="T1" fmla="*/ 681 h 73"/>
                <a:gd name="T2" fmla="*/ 296 w 62"/>
                <a:gd name="T3" fmla="*/ 1028 h 73"/>
                <a:gd name="T4" fmla="*/ 637 w 62"/>
                <a:gd name="T5" fmla="*/ 669 h 73"/>
                <a:gd name="T6" fmla="*/ 625 w 62"/>
                <a:gd name="T7" fmla="*/ 158 h 73"/>
                <a:gd name="T8" fmla="*/ 223 w 62"/>
                <a:gd name="T9" fmla="*/ 70 h 73"/>
                <a:gd name="T10" fmla="*/ 423 w 62"/>
                <a:gd name="T11" fmla="*/ 359 h 73"/>
                <a:gd name="T12" fmla="*/ 259 w 62"/>
                <a:gd name="T13" fmla="*/ 541 h 73"/>
                <a:gd name="T14" fmla="*/ 341 w 62"/>
                <a:gd name="T15" fmla="*/ 730 h 73"/>
                <a:gd name="T16" fmla="*/ 93 w 62"/>
                <a:gd name="T17" fmla="*/ 742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3">
                  <a:moveTo>
                    <a:pt x="0" y="48"/>
                  </a:moveTo>
                  <a:cubicBezTo>
                    <a:pt x="2" y="58"/>
                    <a:pt x="15" y="71"/>
                    <a:pt x="25" y="72"/>
                  </a:cubicBezTo>
                  <a:cubicBezTo>
                    <a:pt x="40" y="73"/>
                    <a:pt x="50" y="59"/>
                    <a:pt x="54" y="47"/>
                  </a:cubicBezTo>
                  <a:cubicBezTo>
                    <a:pt x="58" y="36"/>
                    <a:pt x="62" y="21"/>
                    <a:pt x="53" y="11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2" y="2"/>
                    <a:pt x="36" y="11"/>
                    <a:pt x="36" y="25"/>
                  </a:cubicBezTo>
                  <a:cubicBezTo>
                    <a:pt x="36" y="32"/>
                    <a:pt x="29" y="38"/>
                    <a:pt x="22" y="38"/>
                  </a:cubicBezTo>
                  <a:cubicBezTo>
                    <a:pt x="29" y="40"/>
                    <a:pt x="35" y="42"/>
                    <a:pt x="29" y="51"/>
                  </a:cubicBezTo>
                  <a:cubicBezTo>
                    <a:pt x="24" y="58"/>
                    <a:pt x="15" y="53"/>
                    <a:pt x="8" y="52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230">
              <a:extLst>
                <a:ext uri="{FF2B5EF4-FFF2-40B4-BE49-F238E27FC236}">
                  <a16:creationId xmlns:a16="http://schemas.microsoft.com/office/drawing/2014/main" id="{2D7A7323-79FF-41FE-9FD1-0DBEBF326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3018"/>
              <a:ext cx="74" cy="136"/>
            </a:xfrm>
            <a:custGeom>
              <a:avLst/>
              <a:gdLst>
                <a:gd name="T0" fmla="*/ 0 w 33"/>
                <a:gd name="T1" fmla="*/ 772 h 56"/>
                <a:gd name="T2" fmla="*/ 271 w 33"/>
                <a:gd name="T3" fmla="*/ 0 h 56"/>
                <a:gd name="T4" fmla="*/ 191 w 33"/>
                <a:gd name="T5" fmla="*/ 359 h 56"/>
                <a:gd name="T6" fmla="*/ 81 w 33"/>
                <a:gd name="T7" fmla="*/ 731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6">
                  <a:moveTo>
                    <a:pt x="0" y="54"/>
                  </a:moveTo>
                  <a:cubicBezTo>
                    <a:pt x="20" y="56"/>
                    <a:pt x="33" y="7"/>
                    <a:pt x="24" y="0"/>
                  </a:cubicBezTo>
                  <a:cubicBezTo>
                    <a:pt x="27" y="13"/>
                    <a:pt x="24" y="15"/>
                    <a:pt x="17" y="25"/>
                  </a:cubicBezTo>
                  <a:cubicBezTo>
                    <a:pt x="11" y="34"/>
                    <a:pt x="15" y="43"/>
                    <a:pt x="7" y="5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231">
              <a:extLst>
                <a:ext uri="{FF2B5EF4-FFF2-40B4-BE49-F238E27FC236}">
                  <a16:creationId xmlns:a16="http://schemas.microsoft.com/office/drawing/2014/main" id="{C79C5DA3-2302-4B52-B26B-4D822A897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994"/>
              <a:ext cx="66" cy="73"/>
            </a:xfrm>
            <a:custGeom>
              <a:avLst/>
              <a:gdLst>
                <a:gd name="T0" fmla="*/ 57 w 29"/>
                <a:gd name="T1" fmla="*/ 433 h 30"/>
                <a:gd name="T2" fmla="*/ 341 w 29"/>
                <a:gd name="T3" fmla="*/ 0 h 30"/>
                <a:gd name="T4" fmla="*/ 57 w 29"/>
                <a:gd name="T5" fmla="*/ 433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4" y="2"/>
                    <a:pt x="29" y="0"/>
                  </a:cubicBezTo>
                  <a:cubicBezTo>
                    <a:pt x="25" y="3"/>
                    <a:pt x="5" y="19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232">
              <a:extLst>
                <a:ext uri="{FF2B5EF4-FFF2-40B4-BE49-F238E27FC236}">
                  <a16:creationId xmlns:a16="http://schemas.microsoft.com/office/drawing/2014/main" id="{D68AA443-2F44-4F2F-A315-8032ACB91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115"/>
              <a:ext cx="107" cy="25"/>
            </a:xfrm>
            <a:custGeom>
              <a:avLst/>
              <a:gdLst>
                <a:gd name="T0" fmla="*/ 0 w 107"/>
                <a:gd name="T1" fmla="*/ 12 h 25"/>
                <a:gd name="T2" fmla="*/ 7 w 107"/>
                <a:gd name="T3" fmla="*/ 5 h 25"/>
                <a:gd name="T4" fmla="*/ 14 w 107"/>
                <a:gd name="T5" fmla="*/ 12 h 25"/>
                <a:gd name="T6" fmla="*/ 25 w 107"/>
                <a:gd name="T7" fmla="*/ 8 h 25"/>
                <a:gd name="T8" fmla="*/ 36 w 107"/>
                <a:gd name="T9" fmla="*/ 17 h 25"/>
                <a:gd name="T10" fmla="*/ 48 w 107"/>
                <a:gd name="T11" fmla="*/ 10 h 25"/>
                <a:gd name="T12" fmla="*/ 61 w 107"/>
                <a:gd name="T13" fmla="*/ 25 h 25"/>
                <a:gd name="T14" fmla="*/ 75 w 107"/>
                <a:gd name="T15" fmla="*/ 17 h 25"/>
                <a:gd name="T16" fmla="*/ 89 w 107"/>
                <a:gd name="T17" fmla="*/ 17 h 25"/>
                <a:gd name="T18" fmla="*/ 102 w 107"/>
                <a:gd name="T19" fmla="*/ 0 h 25"/>
                <a:gd name="T20" fmla="*/ 107 w 107"/>
                <a:gd name="T21" fmla="*/ 0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25">
                  <a:moveTo>
                    <a:pt x="0" y="12"/>
                  </a:moveTo>
                  <a:lnTo>
                    <a:pt x="7" y="5"/>
                  </a:lnTo>
                  <a:lnTo>
                    <a:pt x="14" y="12"/>
                  </a:lnTo>
                  <a:lnTo>
                    <a:pt x="25" y="8"/>
                  </a:lnTo>
                  <a:lnTo>
                    <a:pt x="36" y="17"/>
                  </a:lnTo>
                  <a:lnTo>
                    <a:pt x="48" y="10"/>
                  </a:lnTo>
                  <a:lnTo>
                    <a:pt x="61" y="25"/>
                  </a:lnTo>
                  <a:lnTo>
                    <a:pt x="75" y="17"/>
                  </a:lnTo>
                  <a:lnTo>
                    <a:pt x="89" y="17"/>
                  </a:lnTo>
                  <a:lnTo>
                    <a:pt x="102" y="0"/>
                  </a:lnTo>
                  <a:lnTo>
                    <a:pt x="107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233">
              <a:extLst>
                <a:ext uri="{FF2B5EF4-FFF2-40B4-BE49-F238E27FC236}">
                  <a16:creationId xmlns:a16="http://schemas.microsoft.com/office/drawing/2014/main" id="{C903B6C0-5939-4AFB-B72B-03592D886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137"/>
              <a:ext cx="109" cy="24"/>
            </a:xfrm>
            <a:custGeom>
              <a:avLst/>
              <a:gdLst>
                <a:gd name="T0" fmla="*/ 109 w 109"/>
                <a:gd name="T1" fmla="*/ 0 h 24"/>
                <a:gd name="T2" fmla="*/ 102 w 109"/>
                <a:gd name="T3" fmla="*/ 0 h 24"/>
                <a:gd name="T4" fmla="*/ 89 w 109"/>
                <a:gd name="T5" fmla="*/ 17 h 24"/>
                <a:gd name="T6" fmla="*/ 75 w 109"/>
                <a:gd name="T7" fmla="*/ 15 h 24"/>
                <a:gd name="T8" fmla="*/ 61 w 109"/>
                <a:gd name="T9" fmla="*/ 24 h 24"/>
                <a:gd name="T10" fmla="*/ 48 w 109"/>
                <a:gd name="T11" fmla="*/ 10 h 24"/>
                <a:gd name="T12" fmla="*/ 34 w 109"/>
                <a:gd name="T13" fmla="*/ 15 h 24"/>
                <a:gd name="T14" fmla="*/ 25 w 109"/>
                <a:gd name="T15" fmla="*/ 5 h 24"/>
                <a:gd name="T16" fmla="*/ 14 w 109"/>
                <a:gd name="T17" fmla="*/ 12 h 24"/>
                <a:gd name="T18" fmla="*/ 4 w 109"/>
                <a:gd name="T19" fmla="*/ 5 h 24"/>
                <a:gd name="T20" fmla="*/ 0 w 109"/>
                <a:gd name="T21" fmla="*/ 12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24">
                  <a:moveTo>
                    <a:pt x="109" y="0"/>
                  </a:moveTo>
                  <a:lnTo>
                    <a:pt x="102" y="0"/>
                  </a:lnTo>
                  <a:lnTo>
                    <a:pt x="89" y="17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8" y="10"/>
                  </a:lnTo>
                  <a:lnTo>
                    <a:pt x="34" y="15"/>
                  </a:lnTo>
                  <a:lnTo>
                    <a:pt x="25" y="5"/>
                  </a:lnTo>
                  <a:lnTo>
                    <a:pt x="14" y="12"/>
                  </a:lnTo>
                  <a:lnTo>
                    <a:pt x="4" y="5"/>
                  </a:lnTo>
                  <a:lnTo>
                    <a:pt x="0" y="1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234">
              <a:extLst>
                <a:ext uri="{FF2B5EF4-FFF2-40B4-BE49-F238E27FC236}">
                  <a16:creationId xmlns:a16="http://schemas.microsoft.com/office/drawing/2014/main" id="{FD669BC5-E3EF-493F-B25E-006ECB5D0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115"/>
              <a:ext cx="107" cy="25"/>
            </a:xfrm>
            <a:custGeom>
              <a:avLst/>
              <a:gdLst>
                <a:gd name="T0" fmla="*/ 0 w 107"/>
                <a:gd name="T1" fmla="*/ 12 h 25"/>
                <a:gd name="T2" fmla="*/ 7 w 107"/>
                <a:gd name="T3" fmla="*/ 5 h 25"/>
                <a:gd name="T4" fmla="*/ 14 w 107"/>
                <a:gd name="T5" fmla="*/ 12 h 25"/>
                <a:gd name="T6" fmla="*/ 25 w 107"/>
                <a:gd name="T7" fmla="*/ 8 h 25"/>
                <a:gd name="T8" fmla="*/ 36 w 107"/>
                <a:gd name="T9" fmla="*/ 17 h 25"/>
                <a:gd name="T10" fmla="*/ 48 w 107"/>
                <a:gd name="T11" fmla="*/ 10 h 25"/>
                <a:gd name="T12" fmla="*/ 61 w 107"/>
                <a:gd name="T13" fmla="*/ 25 h 25"/>
                <a:gd name="T14" fmla="*/ 75 w 107"/>
                <a:gd name="T15" fmla="*/ 17 h 25"/>
                <a:gd name="T16" fmla="*/ 89 w 107"/>
                <a:gd name="T17" fmla="*/ 17 h 25"/>
                <a:gd name="T18" fmla="*/ 102 w 107"/>
                <a:gd name="T19" fmla="*/ 0 h 25"/>
                <a:gd name="T20" fmla="*/ 107 w 107"/>
                <a:gd name="T21" fmla="*/ 0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25">
                  <a:moveTo>
                    <a:pt x="0" y="12"/>
                  </a:moveTo>
                  <a:lnTo>
                    <a:pt x="7" y="5"/>
                  </a:lnTo>
                  <a:lnTo>
                    <a:pt x="14" y="12"/>
                  </a:lnTo>
                  <a:lnTo>
                    <a:pt x="25" y="8"/>
                  </a:lnTo>
                  <a:lnTo>
                    <a:pt x="36" y="17"/>
                  </a:lnTo>
                  <a:lnTo>
                    <a:pt x="48" y="10"/>
                  </a:lnTo>
                  <a:lnTo>
                    <a:pt x="61" y="25"/>
                  </a:lnTo>
                  <a:lnTo>
                    <a:pt x="75" y="17"/>
                  </a:lnTo>
                  <a:lnTo>
                    <a:pt x="89" y="17"/>
                  </a:lnTo>
                  <a:lnTo>
                    <a:pt x="102" y="0"/>
                  </a:lnTo>
                  <a:lnTo>
                    <a:pt x="107" y="0"/>
                  </a:lnTo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235">
              <a:extLst>
                <a:ext uri="{FF2B5EF4-FFF2-40B4-BE49-F238E27FC236}">
                  <a16:creationId xmlns:a16="http://schemas.microsoft.com/office/drawing/2014/main" id="{EAAAF7F0-2798-478A-BCB4-AF4B59C02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137"/>
              <a:ext cx="109" cy="24"/>
            </a:xfrm>
            <a:custGeom>
              <a:avLst/>
              <a:gdLst>
                <a:gd name="T0" fmla="*/ 109 w 109"/>
                <a:gd name="T1" fmla="*/ 0 h 24"/>
                <a:gd name="T2" fmla="*/ 102 w 109"/>
                <a:gd name="T3" fmla="*/ 0 h 24"/>
                <a:gd name="T4" fmla="*/ 89 w 109"/>
                <a:gd name="T5" fmla="*/ 17 h 24"/>
                <a:gd name="T6" fmla="*/ 75 w 109"/>
                <a:gd name="T7" fmla="*/ 15 h 24"/>
                <a:gd name="T8" fmla="*/ 61 w 109"/>
                <a:gd name="T9" fmla="*/ 24 h 24"/>
                <a:gd name="T10" fmla="*/ 48 w 109"/>
                <a:gd name="T11" fmla="*/ 10 h 24"/>
                <a:gd name="T12" fmla="*/ 34 w 109"/>
                <a:gd name="T13" fmla="*/ 15 h 24"/>
                <a:gd name="T14" fmla="*/ 25 w 109"/>
                <a:gd name="T15" fmla="*/ 5 h 24"/>
                <a:gd name="T16" fmla="*/ 14 w 109"/>
                <a:gd name="T17" fmla="*/ 12 h 24"/>
                <a:gd name="T18" fmla="*/ 4 w 109"/>
                <a:gd name="T19" fmla="*/ 5 h 24"/>
                <a:gd name="T20" fmla="*/ 0 w 109"/>
                <a:gd name="T21" fmla="*/ 12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24">
                  <a:moveTo>
                    <a:pt x="109" y="0"/>
                  </a:moveTo>
                  <a:lnTo>
                    <a:pt x="102" y="0"/>
                  </a:lnTo>
                  <a:lnTo>
                    <a:pt x="89" y="17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8" y="10"/>
                  </a:lnTo>
                  <a:lnTo>
                    <a:pt x="34" y="15"/>
                  </a:lnTo>
                  <a:lnTo>
                    <a:pt x="25" y="5"/>
                  </a:lnTo>
                  <a:lnTo>
                    <a:pt x="14" y="12"/>
                  </a:lnTo>
                  <a:lnTo>
                    <a:pt x="4" y="5"/>
                  </a:lnTo>
                  <a:lnTo>
                    <a:pt x="0" y="12"/>
                  </a:lnTo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4796A5E9-DDC7-4653-B220-B06BF90350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Kind of fractures (3)</a:t>
            </a:r>
          </a:p>
        </p:txBody>
      </p:sp>
      <p:grpSp>
        <p:nvGrpSpPr>
          <p:cNvPr id="32770" name="Group 3">
            <a:extLst>
              <a:ext uri="{FF2B5EF4-FFF2-40B4-BE49-F238E27FC236}">
                <a16:creationId xmlns:a16="http://schemas.microsoft.com/office/drawing/2014/main" id="{C6E7A83A-A6F4-455F-8643-9DB90EAFF99F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1798638"/>
            <a:ext cx="5807075" cy="1722437"/>
            <a:chOff x="1061" y="920"/>
            <a:chExt cx="3658" cy="1085"/>
          </a:xfrm>
        </p:grpSpPr>
        <p:sp>
          <p:nvSpPr>
            <p:cNvPr id="32965" name="Freeform 4">
              <a:extLst>
                <a:ext uri="{FF2B5EF4-FFF2-40B4-BE49-F238E27FC236}">
                  <a16:creationId xmlns:a16="http://schemas.microsoft.com/office/drawing/2014/main" id="{5A540B0E-5B8E-4F49-9FBC-C7AF50AE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920"/>
              <a:ext cx="3658" cy="1085"/>
            </a:xfrm>
            <a:custGeom>
              <a:avLst/>
              <a:gdLst>
                <a:gd name="T0" fmla="*/ 5251 w 1463"/>
                <a:gd name="T1" fmla="*/ 2309 h 407"/>
                <a:gd name="T2" fmla="*/ 8939 w 1463"/>
                <a:gd name="T3" fmla="*/ 2615 h 407"/>
                <a:gd name="T4" fmla="*/ 14097 w 1463"/>
                <a:gd name="T5" fmla="*/ 3674 h 407"/>
                <a:gd name="T6" fmla="*/ 15692 w 1463"/>
                <a:gd name="T7" fmla="*/ 3604 h 407"/>
                <a:gd name="T8" fmla="*/ 17430 w 1463"/>
                <a:gd name="T9" fmla="*/ 2423 h 407"/>
                <a:gd name="T10" fmla="*/ 18680 w 1463"/>
                <a:gd name="T11" fmla="*/ 2047 h 407"/>
                <a:gd name="T12" fmla="*/ 19413 w 1463"/>
                <a:gd name="T13" fmla="*/ 1727 h 407"/>
                <a:gd name="T14" fmla="*/ 20025 w 1463"/>
                <a:gd name="T15" fmla="*/ 1898 h 407"/>
                <a:gd name="T16" fmla="*/ 18680 w 1463"/>
                <a:gd name="T17" fmla="*/ 3092 h 407"/>
                <a:gd name="T18" fmla="*/ 18618 w 1463"/>
                <a:gd name="T19" fmla="*/ 3375 h 407"/>
                <a:gd name="T20" fmla="*/ 19838 w 1463"/>
                <a:gd name="T21" fmla="*/ 3618 h 407"/>
                <a:gd name="T22" fmla="*/ 21118 w 1463"/>
                <a:gd name="T23" fmla="*/ 3844 h 407"/>
                <a:gd name="T24" fmla="*/ 22431 w 1463"/>
                <a:gd name="T25" fmla="*/ 4697 h 407"/>
                <a:gd name="T26" fmla="*/ 21400 w 1463"/>
                <a:gd name="T27" fmla="*/ 4833 h 407"/>
                <a:gd name="T28" fmla="*/ 20413 w 1463"/>
                <a:gd name="T29" fmla="*/ 4676 h 407"/>
                <a:gd name="T30" fmla="*/ 19775 w 1463"/>
                <a:gd name="T31" fmla="*/ 4620 h 407"/>
                <a:gd name="T32" fmla="*/ 21130 w 1463"/>
                <a:gd name="T33" fmla="*/ 4924 h 407"/>
                <a:gd name="T34" fmla="*/ 22568 w 1463"/>
                <a:gd name="T35" fmla="*/ 5380 h 407"/>
                <a:gd name="T36" fmla="*/ 22351 w 1463"/>
                <a:gd name="T37" fmla="*/ 6177 h 407"/>
                <a:gd name="T38" fmla="*/ 21193 w 1463"/>
                <a:gd name="T39" fmla="*/ 5913 h 407"/>
                <a:gd name="T40" fmla="*/ 20150 w 1463"/>
                <a:gd name="T41" fmla="*/ 5665 h 407"/>
                <a:gd name="T42" fmla="*/ 19850 w 1463"/>
                <a:gd name="T43" fmla="*/ 5665 h 407"/>
                <a:gd name="T44" fmla="*/ 21088 w 1463"/>
                <a:gd name="T45" fmla="*/ 6083 h 407"/>
                <a:gd name="T46" fmla="*/ 22243 w 1463"/>
                <a:gd name="T47" fmla="*/ 6838 h 407"/>
                <a:gd name="T48" fmla="*/ 21193 w 1463"/>
                <a:gd name="T49" fmla="*/ 6971 h 407"/>
                <a:gd name="T50" fmla="*/ 19913 w 1463"/>
                <a:gd name="T51" fmla="*/ 6595 h 407"/>
                <a:gd name="T52" fmla="*/ 19350 w 1463"/>
                <a:gd name="T53" fmla="*/ 6497 h 407"/>
                <a:gd name="T54" fmla="*/ 20305 w 1463"/>
                <a:gd name="T55" fmla="*/ 6859 h 407"/>
                <a:gd name="T56" fmla="*/ 20900 w 1463"/>
                <a:gd name="T57" fmla="*/ 7632 h 407"/>
                <a:gd name="T58" fmla="*/ 19568 w 1463"/>
                <a:gd name="T59" fmla="*/ 7462 h 407"/>
                <a:gd name="T60" fmla="*/ 18663 w 1463"/>
                <a:gd name="T61" fmla="*/ 7222 h 407"/>
                <a:gd name="T62" fmla="*/ 17960 w 1463"/>
                <a:gd name="T63" fmla="*/ 7222 h 407"/>
                <a:gd name="T64" fmla="*/ 15867 w 1463"/>
                <a:gd name="T65" fmla="*/ 7009 h 407"/>
                <a:gd name="T66" fmla="*/ 14805 w 1463"/>
                <a:gd name="T67" fmla="*/ 6779 h 407"/>
                <a:gd name="T68" fmla="*/ 10784 w 1463"/>
                <a:gd name="T69" fmla="*/ 6779 h 407"/>
                <a:gd name="T70" fmla="*/ 4426 w 1463"/>
                <a:gd name="T71" fmla="*/ 6609 h 407"/>
                <a:gd name="T72" fmla="*/ 2520 w 1463"/>
                <a:gd name="T73" fmla="*/ 6155 h 4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63" h="407">
                  <a:moveTo>
                    <a:pt x="92" y="0"/>
                  </a:moveTo>
                  <a:cubicBezTo>
                    <a:pt x="178" y="26"/>
                    <a:pt x="285" y="101"/>
                    <a:pt x="336" y="122"/>
                  </a:cubicBezTo>
                  <a:cubicBezTo>
                    <a:pt x="370" y="132"/>
                    <a:pt x="388" y="140"/>
                    <a:pt x="427" y="134"/>
                  </a:cubicBezTo>
                  <a:cubicBezTo>
                    <a:pt x="461" y="129"/>
                    <a:pt x="505" y="129"/>
                    <a:pt x="572" y="138"/>
                  </a:cubicBezTo>
                  <a:cubicBezTo>
                    <a:pt x="591" y="139"/>
                    <a:pt x="622" y="147"/>
                    <a:pt x="639" y="149"/>
                  </a:cubicBezTo>
                  <a:cubicBezTo>
                    <a:pt x="707" y="159"/>
                    <a:pt x="833" y="193"/>
                    <a:pt x="902" y="194"/>
                  </a:cubicBezTo>
                  <a:cubicBezTo>
                    <a:pt x="945" y="194"/>
                    <a:pt x="963" y="191"/>
                    <a:pt x="979" y="191"/>
                  </a:cubicBezTo>
                  <a:cubicBezTo>
                    <a:pt x="986" y="190"/>
                    <a:pt x="996" y="192"/>
                    <a:pt x="1004" y="190"/>
                  </a:cubicBezTo>
                  <a:cubicBezTo>
                    <a:pt x="1033" y="182"/>
                    <a:pt x="1063" y="162"/>
                    <a:pt x="1072" y="156"/>
                  </a:cubicBezTo>
                  <a:cubicBezTo>
                    <a:pt x="1084" y="149"/>
                    <a:pt x="1104" y="133"/>
                    <a:pt x="1115" y="128"/>
                  </a:cubicBezTo>
                  <a:cubicBezTo>
                    <a:pt x="1127" y="122"/>
                    <a:pt x="1139" y="121"/>
                    <a:pt x="1152" y="118"/>
                  </a:cubicBezTo>
                  <a:cubicBezTo>
                    <a:pt x="1166" y="115"/>
                    <a:pt x="1188" y="111"/>
                    <a:pt x="1195" y="108"/>
                  </a:cubicBezTo>
                  <a:cubicBezTo>
                    <a:pt x="1203" y="106"/>
                    <a:pt x="1205" y="103"/>
                    <a:pt x="1211" y="102"/>
                  </a:cubicBezTo>
                  <a:cubicBezTo>
                    <a:pt x="1218" y="101"/>
                    <a:pt x="1232" y="92"/>
                    <a:pt x="1242" y="91"/>
                  </a:cubicBezTo>
                  <a:cubicBezTo>
                    <a:pt x="1244" y="88"/>
                    <a:pt x="1263" y="73"/>
                    <a:pt x="1269" y="73"/>
                  </a:cubicBezTo>
                  <a:cubicBezTo>
                    <a:pt x="1269" y="73"/>
                    <a:pt x="1282" y="72"/>
                    <a:pt x="1281" y="100"/>
                  </a:cubicBezTo>
                  <a:cubicBezTo>
                    <a:pt x="1281" y="128"/>
                    <a:pt x="1241" y="148"/>
                    <a:pt x="1236" y="151"/>
                  </a:cubicBezTo>
                  <a:cubicBezTo>
                    <a:pt x="1230" y="154"/>
                    <a:pt x="1200" y="160"/>
                    <a:pt x="1195" y="163"/>
                  </a:cubicBezTo>
                  <a:cubicBezTo>
                    <a:pt x="1190" y="165"/>
                    <a:pt x="1179" y="171"/>
                    <a:pt x="1179" y="171"/>
                  </a:cubicBezTo>
                  <a:cubicBezTo>
                    <a:pt x="1179" y="171"/>
                    <a:pt x="1182" y="176"/>
                    <a:pt x="1191" y="178"/>
                  </a:cubicBezTo>
                  <a:cubicBezTo>
                    <a:pt x="1200" y="180"/>
                    <a:pt x="1211" y="182"/>
                    <a:pt x="1229" y="185"/>
                  </a:cubicBezTo>
                  <a:cubicBezTo>
                    <a:pt x="1247" y="188"/>
                    <a:pt x="1248" y="188"/>
                    <a:pt x="1269" y="191"/>
                  </a:cubicBezTo>
                  <a:cubicBezTo>
                    <a:pt x="1291" y="194"/>
                    <a:pt x="1301" y="195"/>
                    <a:pt x="1314" y="196"/>
                  </a:cubicBezTo>
                  <a:cubicBezTo>
                    <a:pt x="1327" y="197"/>
                    <a:pt x="1334" y="198"/>
                    <a:pt x="1351" y="203"/>
                  </a:cubicBezTo>
                  <a:cubicBezTo>
                    <a:pt x="1369" y="207"/>
                    <a:pt x="1382" y="211"/>
                    <a:pt x="1404" y="218"/>
                  </a:cubicBezTo>
                  <a:cubicBezTo>
                    <a:pt x="1427" y="226"/>
                    <a:pt x="1437" y="236"/>
                    <a:pt x="1435" y="248"/>
                  </a:cubicBezTo>
                  <a:cubicBezTo>
                    <a:pt x="1432" y="262"/>
                    <a:pt x="1419" y="264"/>
                    <a:pt x="1400" y="261"/>
                  </a:cubicBezTo>
                  <a:cubicBezTo>
                    <a:pt x="1381" y="258"/>
                    <a:pt x="1383" y="258"/>
                    <a:pt x="1369" y="255"/>
                  </a:cubicBezTo>
                  <a:cubicBezTo>
                    <a:pt x="1356" y="252"/>
                    <a:pt x="1341" y="248"/>
                    <a:pt x="1331" y="247"/>
                  </a:cubicBezTo>
                  <a:cubicBezTo>
                    <a:pt x="1320" y="246"/>
                    <a:pt x="1311" y="247"/>
                    <a:pt x="1306" y="247"/>
                  </a:cubicBezTo>
                  <a:cubicBezTo>
                    <a:pt x="1301" y="246"/>
                    <a:pt x="1289" y="244"/>
                    <a:pt x="1280" y="243"/>
                  </a:cubicBezTo>
                  <a:cubicBezTo>
                    <a:pt x="1271" y="242"/>
                    <a:pt x="1265" y="244"/>
                    <a:pt x="1265" y="244"/>
                  </a:cubicBezTo>
                  <a:cubicBezTo>
                    <a:pt x="1275" y="248"/>
                    <a:pt x="1295" y="249"/>
                    <a:pt x="1306" y="251"/>
                  </a:cubicBezTo>
                  <a:cubicBezTo>
                    <a:pt x="1318" y="252"/>
                    <a:pt x="1343" y="257"/>
                    <a:pt x="1352" y="260"/>
                  </a:cubicBezTo>
                  <a:cubicBezTo>
                    <a:pt x="1361" y="263"/>
                    <a:pt x="1381" y="268"/>
                    <a:pt x="1393" y="271"/>
                  </a:cubicBezTo>
                  <a:cubicBezTo>
                    <a:pt x="1406" y="274"/>
                    <a:pt x="1435" y="281"/>
                    <a:pt x="1444" y="284"/>
                  </a:cubicBezTo>
                  <a:cubicBezTo>
                    <a:pt x="1452" y="288"/>
                    <a:pt x="1463" y="295"/>
                    <a:pt x="1460" y="310"/>
                  </a:cubicBezTo>
                  <a:cubicBezTo>
                    <a:pt x="1458" y="325"/>
                    <a:pt x="1447" y="330"/>
                    <a:pt x="1430" y="326"/>
                  </a:cubicBezTo>
                  <a:cubicBezTo>
                    <a:pt x="1414" y="323"/>
                    <a:pt x="1397" y="319"/>
                    <a:pt x="1387" y="318"/>
                  </a:cubicBezTo>
                  <a:cubicBezTo>
                    <a:pt x="1378" y="316"/>
                    <a:pt x="1370" y="314"/>
                    <a:pt x="1356" y="312"/>
                  </a:cubicBezTo>
                  <a:cubicBezTo>
                    <a:pt x="1342" y="309"/>
                    <a:pt x="1334" y="307"/>
                    <a:pt x="1321" y="305"/>
                  </a:cubicBezTo>
                  <a:cubicBezTo>
                    <a:pt x="1307" y="304"/>
                    <a:pt x="1301" y="302"/>
                    <a:pt x="1289" y="299"/>
                  </a:cubicBezTo>
                  <a:cubicBezTo>
                    <a:pt x="1276" y="296"/>
                    <a:pt x="1261" y="293"/>
                    <a:pt x="1258" y="295"/>
                  </a:cubicBezTo>
                  <a:cubicBezTo>
                    <a:pt x="1254" y="297"/>
                    <a:pt x="1263" y="298"/>
                    <a:pt x="1270" y="299"/>
                  </a:cubicBezTo>
                  <a:cubicBezTo>
                    <a:pt x="1276" y="301"/>
                    <a:pt x="1297" y="304"/>
                    <a:pt x="1306" y="307"/>
                  </a:cubicBezTo>
                  <a:cubicBezTo>
                    <a:pt x="1316" y="311"/>
                    <a:pt x="1337" y="319"/>
                    <a:pt x="1349" y="321"/>
                  </a:cubicBezTo>
                  <a:cubicBezTo>
                    <a:pt x="1360" y="324"/>
                    <a:pt x="1398" y="335"/>
                    <a:pt x="1408" y="336"/>
                  </a:cubicBezTo>
                  <a:cubicBezTo>
                    <a:pt x="1418" y="338"/>
                    <a:pt x="1426" y="347"/>
                    <a:pt x="1423" y="361"/>
                  </a:cubicBezTo>
                  <a:cubicBezTo>
                    <a:pt x="1419" y="376"/>
                    <a:pt x="1410" y="379"/>
                    <a:pt x="1399" y="377"/>
                  </a:cubicBezTo>
                  <a:cubicBezTo>
                    <a:pt x="1388" y="375"/>
                    <a:pt x="1367" y="372"/>
                    <a:pt x="1356" y="368"/>
                  </a:cubicBezTo>
                  <a:cubicBezTo>
                    <a:pt x="1344" y="365"/>
                    <a:pt x="1332" y="364"/>
                    <a:pt x="1318" y="360"/>
                  </a:cubicBezTo>
                  <a:cubicBezTo>
                    <a:pt x="1304" y="356"/>
                    <a:pt x="1287" y="351"/>
                    <a:pt x="1274" y="348"/>
                  </a:cubicBezTo>
                  <a:cubicBezTo>
                    <a:pt x="1260" y="345"/>
                    <a:pt x="1248" y="340"/>
                    <a:pt x="1241" y="339"/>
                  </a:cubicBezTo>
                  <a:cubicBezTo>
                    <a:pt x="1233" y="339"/>
                    <a:pt x="1238" y="343"/>
                    <a:pt x="1238" y="343"/>
                  </a:cubicBezTo>
                  <a:cubicBezTo>
                    <a:pt x="1238" y="343"/>
                    <a:pt x="1263" y="351"/>
                    <a:pt x="1271" y="354"/>
                  </a:cubicBezTo>
                  <a:cubicBezTo>
                    <a:pt x="1279" y="358"/>
                    <a:pt x="1288" y="360"/>
                    <a:pt x="1299" y="362"/>
                  </a:cubicBezTo>
                  <a:cubicBezTo>
                    <a:pt x="1310" y="364"/>
                    <a:pt x="1338" y="369"/>
                    <a:pt x="1345" y="376"/>
                  </a:cubicBezTo>
                  <a:cubicBezTo>
                    <a:pt x="1352" y="382"/>
                    <a:pt x="1352" y="398"/>
                    <a:pt x="1337" y="403"/>
                  </a:cubicBezTo>
                  <a:cubicBezTo>
                    <a:pt x="1322" y="407"/>
                    <a:pt x="1305" y="403"/>
                    <a:pt x="1293" y="401"/>
                  </a:cubicBezTo>
                  <a:cubicBezTo>
                    <a:pt x="1280" y="399"/>
                    <a:pt x="1263" y="398"/>
                    <a:pt x="1252" y="394"/>
                  </a:cubicBezTo>
                  <a:cubicBezTo>
                    <a:pt x="1241" y="391"/>
                    <a:pt x="1226" y="389"/>
                    <a:pt x="1216" y="386"/>
                  </a:cubicBezTo>
                  <a:cubicBezTo>
                    <a:pt x="1205" y="384"/>
                    <a:pt x="1198" y="380"/>
                    <a:pt x="1194" y="381"/>
                  </a:cubicBezTo>
                  <a:cubicBezTo>
                    <a:pt x="1190" y="381"/>
                    <a:pt x="1169" y="383"/>
                    <a:pt x="1163" y="382"/>
                  </a:cubicBezTo>
                  <a:cubicBezTo>
                    <a:pt x="1156" y="381"/>
                    <a:pt x="1149" y="381"/>
                    <a:pt x="1149" y="381"/>
                  </a:cubicBezTo>
                  <a:cubicBezTo>
                    <a:pt x="1149" y="381"/>
                    <a:pt x="1106" y="383"/>
                    <a:pt x="1090" y="382"/>
                  </a:cubicBezTo>
                  <a:cubicBezTo>
                    <a:pt x="1074" y="381"/>
                    <a:pt x="1029" y="374"/>
                    <a:pt x="1015" y="370"/>
                  </a:cubicBezTo>
                  <a:cubicBezTo>
                    <a:pt x="1002" y="366"/>
                    <a:pt x="996" y="362"/>
                    <a:pt x="993" y="361"/>
                  </a:cubicBezTo>
                  <a:cubicBezTo>
                    <a:pt x="973" y="358"/>
                    <a:pt x="955" y="359"/>
                    <a:pt x="947" y="358"/>
                  </a:cubicBezTo>
                  <a:cubicBezTo>
                    <a:pt x="924" y="357"/>
                    <a:pt x="918" y="358"/>
                    <a:pt x="884" y="355"/>
                  </a:cubicBezTo>
                  <a:cubicBezTo>
                    <a:pt x="850" y="351"/>
                    <a:pt x="780" y="351"/>
                    <a:pt x="690" y="358"/>
                  </a:cubicBezTo>
                  <a:cubicBezTo>
                    <a:pt x="600" y="365"/>
                    <a:pt x="526" y="366"/>
                    <a:pt x="499" y="365"/>
                  </a:cubicBezTo>
                  <a:cubicBezTo>
                    <a:pt x="474" y="364"/>
                    <a:pt x="298" y="348"/>
                    <a:pt x="283" y="349"/>
                  </a:cubicBezTo>
                  <a:cubicBezTo>
                    <a:pt x="269" y="350"/>
                    <a:pt x="244" y="349"/>
                    <a:pt x="229" y="341"/>
                  </a:cubicBezTo>
                  <a:cubicBezTo>
                    <a:pt x="214" y="334"/>
                    <a:pt x="190" y="325"/>
                    <a:pt x="161" y="325"/>
                  </a:cubicBezTo>
                  <a:cubicBezTo>
                    <a:pt x="98" y="325"/>
                    <a:pt x="33" y="312"/>
                    <a:pt x="0" y="298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5">
              <a:extLst>
                <a:ext uri="{FF2B5EF4-FFF2-40B4-BE49-F238E27FC236}">
                  <a16:creationId xmlns:a16="http://schemas.microsoft.com/office/drawing/2014/main" id="{3B17284F-2A89-4D64-AE61-BA0556677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3"/>
              <a:ext cx="22" cy="90"/>
            </a:xfrm>
            <a:custGeom>
              <a:avLst/>
              <a:gdLst>
                <a:gd name="T0" fmla="*/ 12 w 9"/>
                <a:gd name="T1" fmla="*/ 0 h 34"/>
                <a:gd name="T2" fmla="*/ 59 w 9"/>
                <a:gd name="T3" fmla="*/ 169 h 34"/>
                <a:gd name="T4" fmla="*/ 103 w 9"/>
                <a:gd name="T5" fmla="*/ 63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4">
                  <a:moveTo>
                    <a:pt x="1" y="0"/>
                  </a:moveTo>
                  <a:cubicBezTo>
                    <a:pt x="0" y="4"/>
                    <a:pt x="2" y="6"/>
                    <a:pt x="4" y="9"/>
                  </a:cubicBezTo>
                  <a:cubicBezTo>
                    <a:pt x="9" y="17"/>
                    <a:pt x="6" y="25"/>
                    <a:pt x="7" y="34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6">
              <a:extLst>
                <a:ext uri="{FF2B5EF4-FFF2-40B4-BE49-F238E27FC236}">
                  <a16:creationId xmlns:a16="http://schemas.microsoft.com/office/drawing/2014/main" id="{637B586C-01CE-4DAE-AAF7-507D5D586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389"/>
              <a:ext cx="40" cy="104"/>
            </a:xfrm>
            <a:custGeom>
              <a:avLst/>
              <a:gdLst>
                <a:gd name="T0" fmla="*/ 0 w 16"/>
                <a:gd name="T1" fmla="*/ 0 h 39"/>
                <a:gd name="T2" fmla="*/ 95 w 16"/>
                <a:gd name="T3" fmla="*/ 136 h 39"/>
                <a:gd name="T4" fmla="*/ 250 w 16"/>
                <a:gd name="T5" fmla="*/ 739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9">
                  <a:moveTo>
                    <a:pt x="0" y="0"/>
                  </a:moveTo>
                  <a:cubicBezTo>
                    <a:pt x="1" y="3"/>
                    <a:pt x="4" y="5"/>
                    <a:pt x="6" y="7"/>
                  </a:cubicBezTo>
                  <a:cubicBezTo>
                    <a:pt x="15" y="16"/>
                    <a:pt x="16" y="27"/>
                    <a:pt x="16" y="39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7">
              <a:extLst>
                <a:ext uri="{FF2B5EF4-FFF2-40B4-BE49-F238E27FC236}">
                  <a16:creationId xmlns:a16="http://schemas.microsoft.com/office/drawing/2014/main" id="{8B2CF421-77B4-490D-A2D6-C7126F152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1920"/>
              <a:ext cx="143" cy="75"/>
            </a:xfrm>
            <a:custGeom>
              <a:avLst/>
              <a:gdLst>
                <a:gd name="T0" fmla="*/ 901 w 57"/>
                <a:gd name="T1" fmla="*/ 287 h 28"/>
                <a:gd name="T2" fmla="*/ 346 w 57"/>
                <a:gd name="T3" fmla="*/ 458 h 28"/>
                <a:gd name="T4" fmla="*/ 63 w 57"/>
                <a:gd name="T5" fmla="*/ 367 h 28"/>
                <a:gd name="T6" fmla="*/ 95 w 57"/>
                <a:gd name="T7" fmla="*/ 0 h 28"/>
                <a:gd name="T8" fmla="*/ 158 w 57"/>
                <a:gd name="T9" fmla="*/ 252 h 28"/>
                <a:gd name="T10" fmla="*/ 396 w 57"/>
                <a:gd name="T11" fmla="*/ 346 h 28"/>
                <a:gd name="T12" fmla="*/ 868 w 57"/>
                <a:gd name="T13" fmla="*/ 25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8">
                  <a:moveTo>
                    <a:pt x="57" y="15"/>
                  </a:moveTo>
                  <a:cubicBezTo>
                    <a:pt x="48" y="28"/>
                    <a:pt x="35" y="26"/>
                    <a:pt x="22" y="24"/>
                  </a:cubicBezTo>
                  <a:cubicBezTo>
                    <a:pt x="17" y="23"/>
                    <a:pt x="8" y="24"/>
                    <a:pt x="4" y="19"/>
                  </a:cubicBezTo>
                  <a:cubicBezTo>
                    <a:pt x="0" y="15"/>
                    <a:pt x="5" y="6"/>
                    <a:pt x="6" y="0"/>
                  </a:cubicBezTo>
                  <a:cubicBezTo>
                    <a:pt x="8" y="4"/>
                    <a:pt x="6" y="9"/>
                    <a:pt x="10" y="13"/>
                  </a:cubicBezTo>
                  <a:cubicBezTo>
                    <a:pt x="13" y="16"/>
                    <a:pt x="20" y="17"/>
                    <a:pt x="25" y="18"/>
                  </a:cubicBezTo>
                  <a:cubicBezTo>
                    <a:pt x="31" y="18"/>
                    <a:pt x="51" y="18"/>
                    <a:pt x="55" y="1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8">
              <a:extLst>
                <a:ext uri="{FF2B5EF4-FFF2-40B4-BE49-F238E27FC236}">
                  <a16:creationId xmlns:a16="http://schemas.microsoft.com/office/drawing/2014/main" id="{5993FCF1-A660-42F9-8D56-473B4167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909"/>
              <a:ext cx="80" cy="70"/>
            </a:xfrm>
            <a:custGeom>
              <a:avLst/>
              <a:gdLst>
                <a:gd name="T0" fmla="*/ 500 w 32"/>
                <a:gd name="T1" fmla="*/ 175 h 26"/>
                <a:gd name="T2" fmla="*/ 395 w 32"/>
                <a:gd name="T3" fmla="*/ 471 h 26"/>
                <a:gd name="T4" fmla="*/ 145 w 32"/>
                <a:gd name="T5" fmla="*/ 471 h 26"/>
                <a:gd name="T6" fmla="*/ 33 w 32"/>
                <a:gd name="T7" fmla="*/ 312 h 26"/>
                <a:gd name="T8" fmla="*/ 125 w 32"/>
                <a:gd name="T9" fmla="*/ 175 h 26"/>
                <a:gd name="T10" fmla="*/ 188 w 32"/>
                <a:gd name="T11" fmla="*/ 0 h 26"/>
                <a:gd name="T12" fmla="*/ 158 w 32"/>
                <a:gd name="T13" fmla="*/ 291 h 26"/>
                <a:gd name="T14" fmla="*/ 395 w 32"/>
                <a:gd name="T15" fmla="*/ 232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6">
                  <a:moveTo>
                    <a:pt x="32" y="9"/>
                  </a:moveTo>
                  <a:cubicBezTo>
                    <a:pt x="29" y="13"/>
                    <a:pt x="30" y="21"/>
                    <a:pt x="25" y="24"/>
                  </a:cubicBezTo>
                  <a:cubicBezTo>
                    <a:pt x="22" y="26"/>
                    <a:pt x="14" y="24"/>
                    <a:pt x="9" y="24"/>
                  </a:cubicBezTo>
                  <a:cubicBezTo>
                    <a:pt x="4" y="22"/>
                    <a:pt x="0" y="22"/>
                    <a:pt x="2" y="16"/>
                  </a:cubicBezTo>
                  <a:cubicBezTo>
                    <a:pt x="3" y="13"/>
                    <a:pt x="7" y="11"/>
                    <a:pt x="8" y="9"/>
                  </a:cubicBezTo>
                  <a:cubicBezTo>
                    <a:pt x="10" y="6"/>
                    <a:pt x="11" y="3"/>
                    <a:pt x="12" y="0"/>
                  </a:cubicBezTo>
                  <a:cubicBezTo>
                    <a:pt x="12" y="4"/>
                    <a:pt x="7" y="11"/>
                    <a:pt x="10" y="15"/>
                  </a:cubicBezTo>
                  <a:cubicBezTo>
                    <a:pt x="14" y="21"/>
                    <a:pt x="22" y="16"/>
                    <a:pt x="25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9">
              <a:extLst>
                <a:ext uri="{FF2B5EF4-FFF2-40B4-BE49-F238E27FC236}">
                  <a16:creationId xmlns:a16="http://schemas.microsoft.com/office/drawing/2014/main" id="{DF7D5282-1487-40C5-BB8F-BE381B155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1848"/>
              <a:ext cx="115" cy="104"/>
            </a:xfrm>
            <a:custGeom>
              <a:avLst/>
              <a:gdLst>
                <a:gd name="T0" fmla="*/ 720 w 46"/>
                <a:gd name="T1" fmla="*/ 435 h 39"/>
                <a:gd name="T2" fmla="*/ 563 w 46"/>
                <a:gd name="T3" fmla="*/ 717 h 39"/>
                <a:gd name="T4" fmla="*/ 363 w 46"/>
                <a:gd name="T5" fmla="*/ 704 h 39"/>
                <a:gd name="T6" fmla="*/ 0 w 46"/>
                <a:gd name="T7" fmla="*/ 533 h 39"/>
                <a:gd name="T8" fmla="*/ 95 w 46"/>
                <a:gd name="T9" fmla="*/ 419 h 39"/>
                <a:gd name="T10" fmla="*/ 175 w 46"/>
                <a:gd name="T11" fmla="*/ 227 h 39"/>
                <a:gd name="T12" fmla="*/ 425 w 46"/>
                <a:gd name="T13" fmla="*/ 0 h 39"/>
                <a:gd name="T14" fmla="*/ 283 w 46"/>
                <a:gd name="T15" fmla="*/ 533 h 39"/>
                <a:gd name="T16" fmla="*/ 708 w 46"/>
                <a:gd name="T17" fmla="*/ 435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39">
                  <a:moveTo>
                    <a:pt x="46" y="23"/>
                  </a:moveTo>
                  <a:cubicBezTo>
                    <a:pt x="42" y="29"/>
                    <a:pt x="45" y="37"/>
                    <a:pt x="36" y="38"/>
                  </a:cubicBezTo>
                  <a:cubicBezTo>
                    <a:pt x="32" y="39"/>
                    <a:pt x="27" y="37"/>
                    <a:pt x="23" y="37"/>
                  </a:cubicBezTo>
                  <a:cubicBezTo>
                    <a:pt x="16" y="35"/>
                    <a:pt x="6" y="33"/>
                    <a:pt x="0" y="28"/>
                  </a:cubicBezTo>
                  <a:cubicBezTo>
                    <a:pt x="1" y="26"/>
                    <a:pt x="4" y="24"/>
                    <a:pt x="6" y="22"/>
                  </a:cubicBezTo>
                  <a:cubicBezTo>
                    <a:pt x="8" y="19"/>
                    <a:pt x="9" y="15"/>
                    <a:pt x="11" y="12"/>
                  </a:cubicBezTo>
                  <a:cubicBezTo>
                    <a:pt x="14" y="7"/>
                    <a:pt x="20" y="1"/>
                    <a:pt x="27" y="0"/>
                  </a:cubicBezTo>
                  <a:cubicBezTo>
                    <a:pt x="22" y="7"/>
                    <a:pt x="11" y="19"/>
                    <a:pt x="18" y="28"/>
                  </a:cubicBezTo>
                  <a:cubicBezTo>
                    <a:pt x="25" y="38"/>
                    <a:pt x="36" y="22"/>
                    <a:pt x="45" y="2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10">
              <a:extLst>
                <a:ext uri="{FF2B5EF4-FFF2-40B4-BE49-F238E27FC236}">
                  <a16:creationId xmlns:a16="http://schemas.microsoft.com/office/drawing/2014/main" id="{9B712050-448B-4809-9992-8659DB49B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832"/>
              <a:ext cx="177" cy="91"/>
            </a:xfrm>
            <a:custGeom>
              <a:avLst/>
              <a:gdLst>
                <a:gd name="T0" fmla="*/ 1069 w 71"/>
                <a:gd name="T1" fmla="*/ 230 h 34"/>
                <a:gd name="T2" fmla="*/ 446 w 71"/>
                <a:gd name="T3" fmla="*/ 517 h 34"/>
                <a:gd name="T4" fmla="*/ 105 w 71"/>
                <a:gd name="T5" fmla="*/ 388 h 34"/>
                <a:gd name="T6" fmla="*/ 137 w 71"/>
                <a:gd name="T7" fmla="*/ 0 h 34"/>
                <a:gd name="T8" fmla="*/ 199 w 71"/>
                <a:gd name="T9" fmla="*/ 308 h 34"/>
                <a:gd name="T10" fmla="*/ 529 w 71"/>
                <a:gd name="T11" fmla="*/ 388 h 34"/>
                <a:gd name="T12" fmla="*/ 1025 w 71"/>
                <a:gd name="T13" fmla="*/ 23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34">
                  <a:moveTo>
                    <a:pt x="69" y="12"/>
                  </a:moveTo>
                  <a:cubicBezTo>
                    <a:pt x="71" y="34"/>
                    <a:pt x="42" y="30"/>
                    <a:pt x="29" y="27"/>
                  </a:cubicBezTo>
                  <a:cubicBezTo>
                    <a:pt x="23" y="26"/>
                    <a:pt x="12" y="24"/>
                    <a:pt x="7" y="20"/>
                  </a:cubicBezTo>
                  <a:cubicBezTo>
                    <a:pt x="0" y="15"/>
                    <a:pt x="6" y="7"/>
                    <a:pt x="9" y="0"/>
                  </a:cubicBezTo>
                  <a:cubicBezTo>
                    <a:pt x="10" y="6"/>
                    <a:pt x="8" y="11"/>
                    <a:pt x="13" y="16"/>
                  </a:cubicBezTo>
                  <a:cubicBezTo>
                    <a:pt x="19" y="21"/>
                    <a:pt x="27" y="20"/>
                    <a:pt x="34" y="20"/>
                  </a:cubicBezTo>
                  <a:cubicBezTo>
                    <a:pt x="45" y="21"/>
                    <a:pt x="61" y="23"/>
                    <a:pt x="66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11">
              <a:extLst>
                <a:ext uri="{FF2B5EF4-FFF2-40B4-BE49-F238E27FC236}">
                  <a16:creationId xmlns:a16="http://schemas.microsoft.com/office/drawing/2014/main" id="{70E7A38E-6253-4927-BFDE-EADA535D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800"/>
              <a:ext cx="108" cy="77"/>
            </a:xfrm>
            <a:custGeom>
              <a:avLst/>
              <a:gdLst>
                <a:gd name="T0" fmla="*/ 681 w 43"/>
                <a:gd name="T1" fmla="*/ 204 h 29"/>
                <a:gd name="T2" fmla="*/ 535 w 43"/>
                <a:gd name="T3" fmla="*/ 507 h 29"/>
                <a:gd name="T4" fmla="*/ 251 w 43"/>
                <a:gd name="T5" fmla="*/ 486 h 29"/>
                <a:gd name="T6" fmla="*/ 20 w 43"/>
                <a:gd name="T7" fmla="*/ 353 h 29"/>
                <a:gd name="T8" fmla="*/ 83 w 43"/>
                <a:gd name="T9" fmla="*/ 191 h 29"/>
                <a:gd name="T10" fmla="*/ 95 w 43"/>
                <a:gd name="T11" fmla="*/ 0 h 29"/>
                <a:gd name="T12" fmla="*/ 126 w 43"/>
                <a:gd name="T13" fmla="*/ 297 h 29"/>
                <a:gd name="T14" fmla="*/ 492 w 43"/>
                <a:gd name="T15" fmla="*/ 297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9">
                  <a:moveTo>
                    <a:pt x="43" y="11"/>
                  </a:moveTo>
                  <a:cubicBezTo>
                    <a:pt x="40" y="17"/>
                    <a:pt x="41" y="24"/>
                    <a:pt x="34" y="27"/>
                  </a:cubicBezTo>
                  <a:cubicBezTo>
                    <a:pt x="29" y="29"/>
                    <a:pt x="21" y="27"/>
                    <a:pt x="16" y="26"/>
                  </a:cubicBezTo>
                  <a:cubicBezTo>
                    <a:pt x="12" y="25"/>
                    <a:pt x="3" y="24"/>
                    <a:pt x="1" y="19"/>
                  </a:cubicBezTo>
                  <a:cubicBezTo>
                    <a:pt x="0" y="16"/>
                    <a:pt x="4" y="13"/>
                    <a:pt x="5" y="10"/>
                  </a:cubicBezTo>
                  <a:cubicBezTo>
                    <a:pt x="6" y="7"/>
                    <a:pt x="5" y="2"/>
                    <a:pt x="6" y="0"/>
                  </a:cubicBezTo>
                  <a:cubicBezTo>
                    <a:pt x="6" y="5"/>
                    <a:pt x="5" y="12"/>
                    <a:pt x="8" y="16"/>
                  </a:cubicBezTo>
                  <a:cubicBezTo>
                    <a:pt x="15" y="25"/>
                    <a:pt x="23" y="17"/>
                    <a:pt x="31" y="16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12">
              <a:extLst>
                <a:ext uri="{FF2B5EF4-FFF2-40B4-BE49-F238E27FC236}">
                  <a16:creationId xmlns:a16="http://schemas.microsoft.com/office/drawing/2014/main" id="{9BE43C7C-B8DC-43F5-8069-C5C5C1272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771"/>
              <a:ext cx="90" cy="64"/>
            </a:xfrm>
            <a:custGeom>
              <a:avLst/>
              <a:gdLst>
                <a:gd name="T0" fmla="*/ 563 w 36"/>
                <a:gd name="T1" fmla="*/ 93 h 24"/>
                <a:gd name="T2" fmla="*/ 345 w 36"/>
                <a:gd name="T3" fmla="*/ 419 h 24"/>
                <a:gd name="T4" fmla="*/ 0 w 36"/>
                <a:gd name="T5" fmla="*/ 285 h 24"/>
                <a:gd name="T6" fmla="*/ 113 w 36"/>
                <a:gd name="T7" fmla="*/ 0 h 24"/>
                <a:gd name="T8" fmla="*/ 188 w 36"/>
                <a:gd name="T9" fmla="*/ 248 h 24"/>
                <a:gd name="T10" fmla="*/ 520 w 36"/>
                <a:gd name="T11" fmla="*/ 14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4">
                  <a:moveTo>
                    <a:pt x="36" y="5"/>
                  </a:moveTo>
                  <a:cubicBezTo>
                    <a:pt x="35" y="16"/>
                    <a:pt x="34" y="24"/>
                    <a:pt x="22" y="22"/>
                  </a:cubicBezTo>
                  <a:cubicBezTo>
                    <a:pt x="15" y="21"/>
                    <a:pt x="5" y="20"/>
                    <a:pt x="0" y="15"/>
                  </a:cubicBezTo>
                  <a:cubicBezTo>
                    <a:pt x="5" y="12"/>
                    <a:pt x="7" y="5"/>
                    <a:pt x="7" y="0"/>
                  </a:cubicBezTo>
                  <a:cubicBezTo>
                    <a:pt x="7" y="4"/>
                    <a:pt x="7" y="10"/>
                    <a:pt x="12" y="13"/>
                  </a:cubicBezTo>
                  <a:cubicBezTo>
                    <a:pt x="17" y="16"/>
                    <a:pt x="31" y="13"/>
                    <a:pt x="33" y="8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Freeform 13">
              <a:extLst>
                <a:ext uri="{FF2B5EF4-FFF2-40B4-BE49-F238E27FC236}">
                  <a16:creationId xmlns:a16="http://schemas.microsoft.com/office/drawing/2014/main" id="{CA6C4022-C65D-4192-B7A9-32328CA4A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1701"/>
              <a:ext cx="163" cy="83"/>
            </a:xfrm>
            <a:custGeom>
              <a:avLst/>
              <a:gdLst>
                <a:gd name="T0" fmla="*/ 1006 w 65"/>
                <a:gd name="T1" fmla="*/ 308 h 31"/>
                <a:gd name="T2" fmla="*/ 805 w 65"/>
                <a:gd name="T3" fmla="*/ 573 h 31"/>
                <a:gd name="T4" fmla="*/ 441 w 65"/>
                <a:gd name="T5" fmla="*/ 501 h 31"/>
                <a:gd name="T6" fmla="*/ 63 w 65"/>
                <a:gd name="T7" fmla="*/ 388 h 31"/>
                <a:gd name="T8" fmla="*/ 20 w 65"/>
                <a:gd name="T9" fmla="*/ 265 h 31"/>
                <a:gd name="T10" fmla="*/ 95 w 65"/>
                <a:gd name="T11" fmla="*/ 0 h 31"/>
                <a:gd name="T12" fmla="*/ 188 w 65"/>
                <a:gd name="T13" fmla="*/ 345 h 31"/>
                <a:gd name="T14" fmla="*/ 504 w 65"/>
                <a:gd name="T15" fmla="*/ 388 h 31"/>
                <a:gd name="T16" fmla="*/ 975 w 65"/>
                <a:gd name="T17" fmla="*/ 17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31">
                  <a:moveTo>
                    <a:pt x="64" y="16"/>
                  </a:moveTo>
                  <a:cubicBezTo>
                    <a:pt x="65" y="23"/>
                    <a:pt x="57" y="30"/>
                    <a:pt x="51" y="30"/>
                  </a:cubicBezTo>
                  <a:cubicBezTo>
                    <a:pt x="44" y="31"/>
                    <a:pt x="35" y="28"/>
                    <a:pt x="28" y="26"/>
                  </a:cubicBezTo>
                  <a:cubicBezTo>
                    <a:pt x="22" y="25"/>
                    <a:pt x="9" y="24"/>
                    <a:pt x="4" y="20"/>
                  </a:cubicBezTo>
                  <a:cubicBezTo>
                    <a:pt x="0" y="17"/>
                    <a:pt x="1" y="19"/>
                    <a:pt x="1" y="14"/>
                  </a:cubicBezTo>
                  <a:cubicBezTo>
                    <a:pt x="1" y="10"/>
                    <a:pt x="4" y="3"/>
                    <a:pt x="6" y="0"/>
                  </a:cubicBezTo>
                  <a:cubicBezTo>
                    <a:pt x="6" y="8"/>
                    <a:pt x="2" y="15"/>
                    <a:pt x="12" y="18"/>
                  </a:cubicBezTo>
                  <a:cubicBezTo>
                    <a:pt x="18" y="19"/>
                    <a:pt x="26" y="18"/>
                    <a:pt x="32" y="20"/>
                  </a:cubicBezTo>
                  <a:cubicBezTo>
                    <a:pt x="45" y="22"/>
                    <a:pt x="56" y="24"/>
                    <a:pt x="62" y="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" name="Freeform 14">
              <a:extLst>
                <a:ext uri="{FF2B5EF4-FFF2-40B4-BE49-F238E27FC236}">
                  <a16:creationId xmlns:a16="http://schemas.microsoft.com/office/drawing/2014/main" id="{7A92A99F-422B-4A17-B2C1-D1C31BE2F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667"/>
              <a:ext cx="122" cy="82"/>
            </a:xfrm>
            <a:custGeom>
              <a:avLst/>
              <a:gdLst>
                <a:gd name="T0" fmla="*/ 757 w 49"/>
                <a:gd name="T1" fmla="*/ 204 h 31"/>
                <a:gd name="T2" fmla="*/ 279 w 49"/>
                <a:gd name="T3" fmla="*/ 484 h 31"/>
                <a:gd name="T4" fmla="*/ 154 w 49"/>
                <a:gd name="T5" fmla="*/ 0 h 31"/>
                <a:gd name="T6" fmla="*/ 416 w 49"/>
                <a:gd name="T7" fmla="*/ 426 h 31"/>
                <a:gd name="T8" fmla="*/ 757 w 49"/>
                <a:gd name="T9" fmla="*/ 18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1">
                  <a:moveTo>
                    <a:pt x="49" y="11"/>
                  </a:moveTo>
                  <a:cubicBezTo>
                    <a:pt x="48" y="31"/>
                    <a:pt x="32" y="29"/>
                    <a:pt x="18" y="26"/>
                  </a:cubicBezTo>
                  <a:cubicBezTo>
                    <a:pt x="0" y="22"/>
                    <a:pt x="13" y="13"/>
                    <a:pt x="10" y="0"/>
                  </a:cubicBezTo>
                  <a:cubicBezTo>
                    <a:pt x="16" y="8"/>
                    <a:pt x="12" y="22"/>
                    <a:pt x="27" y="23"/>
                  </a:cubicBezTo>
                  <a:cubicBezTo>
                    <a:pt x="34" y="23"/>
                    <a:pt x="47" y="16"/>
                    <a:pt x="49" y="1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15">
              <a:extLst>
                <a:ext uri="{FF2B5EF4-FFF2-40B4-BE49-F238E27FC236}">
                  <a16:creationId xmlns:a16="http://schemas.microsoft.com/office/drawing/2014/main" id="{6399D182-5316-4AA4-9EA5-699C0CE59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597"/>
              <a:ext cx="148" cy="112"/>
            </a:xfrm>
            <a:custGeom>
              <a:avLst/>
              <a:gdLst>
                <a:gd name="T0" fmla="*/ 901 w 59"/>
                <a:gd name="T1" fmla="*/ 376 h 42"/>
                <a:gd name="T2" fmla="*/ 743 w 59"/>
                <a:gd name="T3" fmla="*/ 797 h 42"/>
                <a:gd name="T4" fmla="*/ 396 w 59"/>
                <a:gd name="T5" fmla="*/ 704 h 42"/>
                <a:gd name="T6" fmla="*/ 33 w 59"/>
                <a:gd name="T7" fmla="*/ 589 h 42"/>
                <a:gd name="T8" fmla="*/ 113 w 59"/>
                <a:gd name="T9" fmla="*/ 0 h 42"/>
                <a:gd name="T10" fmla="*/ 125 w 59"/>
                <a:gd name="T11" fmla="*/ 397 h 42"/>
                <a:gd name="T12" fmla="*/ 429 w 59"/>
                <a:gd name="T13" fmla="*/ 477 h 42"/>
                <a:gd name="T14" fmla="*/ 660 w 59"/>
                <a:gd name="T15" fmla="*/ 568 h 42"/>
                <a:gd name="T16" fmla="*/ 838 w 59"/>
                <a:gd name="T17" fmla="*/ 363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42">
                  <a:moveTo>
                    <a:pt x="57" y="20"/>
                  </a:moveTo>
                  <a:cubicBezTo>
                    <a:pt x="54" y="30"/>
                    <a:pt x="59" y="41"/>
                    <a:pt x="47" y="42"/>
                  </a:cubicBezTo>
                  <a:cubicBezTo>
                    <a:pt x="39" y="42"/>
                    <a:pt x="32" y="39"/>
                    <a:pt x="25" y="37"/>
                  </a:cubicBezTo>
                  <a:cubicBezTo>
                    <a:pt x="18" y="34"/>
                    <a:pt x="5" y="38"/>
                    <a:pt x="2" y="31"/>
                  </a:cubicBezTo>
                  <a:cubicBezTo>
                    <a:pt x="0" y="24"/>
                    <a:pt x="4" y="6"/>
                    <a:pt x="7" y="0"/>
                  </a:cubicBezTo>
                  <a:cubicBezTo>
                    <a:pt x="6" y="6"/>
                    <a:pt x="4" y="16"/>
                    <a:pt x="8" y="21"/>
                  </a:cubicBezTo>
                  <a:cubicBezTo>
                    <a:pt x="13" y="26"/>
                    <a:pt x="21" y="23"/>
                    <a:pt x="27" y="25"/>
                  </a:cubicBezTo>
                  <a:cubicBezTo>
                    <a:pt x="33" y="27"/>
                    <a:pt x="35" y="33"/>
                    <a:pt x="42" y="30"/>
                  </a:cubicBezTo>
                  <a:cubicBezTo>
                    <a:pt x="47" y="29"/>
                    <a:pt x="52" y="24"/>
                    <a:pt x="53" y="1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16">
              <a:extLst>
                <a:ext uri="{FF2B5EF4-FFF2-40B4-BE49-F238E27FC236}">
                  <a16:creationId xmlns:a16="http://schemas.microsoft.com/office/drawing/2014/main" id="{6BD178AB-15D7-491B-A31C-8987BA92D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528"/>
              <a:ext cx="150" cy="107"/>
            </a:xfrm>
            <a:custGeom>
              <a:avLst/>
              <a:gdLst>
                <a:gd name="T0" fmla="*/ 938 w 60"/>
                <a:gd name="T1" fmla="*/ 385 h 40"/>
                <a:gd name="T2" fmla="*/ 0 w 60"/>
                <a:gd name="T3" fmla="*/ 342 h 40"/>
                <a:gd name="T4" fmla="*/ 63 w 60"/>
                <a:gd name="T5" fmla="*/ 0 h 40"/>
                <a:gd name="T6" fmla="*/ 175 w 60"/>
                <a:gd name="T7" fmla="*/ 265 h 40"/>
                <a:gd name="T8" fmla="*/ 458 w 60"/>
                <a:gd name="T9" fmla="*/ 385 h 40"/>
                <a:gd name="T10" fmla="*/ 908 w 60"/>
                <a:gd name="T11" fmla="*/ 364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0">
                  <a:moveTo>
                    <a:pt x="60" y="20"/>
                  </a:moveTo>
                  <a:cubicBezTo>
                    <a:pt x="53" y="40"/>
                    <a:pt x="13" y="23"/>
                    <a:pt x="0" y="18"/>
                  </a:cubicBezTo>
                  <a:cubicBezTo>
                    <a:pt x="1" y="11"/>
                    <a:pt x="5" y="8"/>
                    <a:pt x="4" y="0"/>
                  </a:cubicBezTo>
                  <a:cubicBezTo>
                    <a:pt x="7" y="4"/>
                    <a:pt x="7" y="10"/>
                    <a:pt x="11" y="14"/>
                  </a:cubicBezTo>
                  <a:cubicBezTo>
                    <a:pt x="16" y="18"/>
                    <a:pt x="23" y="19"/>
                    <a:pt x="29" y="20"/>
                  </a:cubicBezTo>
                  <a:cubicBezTo>
                    <a:pt x="34" y="21"/>
                    <a:pt x="58" y="25"/>
                    <a:pt x="58" y="1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17">
              <a:extLst>
                <a:ext uri="{FF2B5EF4-FFF2-40B4-BE49-F238E27FC236}">
                  <a16:creationId xmlns:a16="http://schemas.microsoft.com/office/drawing/2014/main" id="{20844F4A-6A1A-44AE-B38F-99E477367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520"/>
              <a:ext cx="80" cy="61"/>
            </a:xfrm>
            <a:custGeom>
              <a:avLst/>
              <a:gdLst>
                <a:gd name="T0" fmla="*/ 470 w 32"/>
                <a:gd name="T1" fmla="*/ 21 h 23"/>
                <a:gd name="T2" fmla="*/ 438 w 32"/>
                <a:gd name="T3" fmla="*/ 316 h 23"/>
                <a:gd name="T4" fmla="*/ 250 w 32"/>
                <a:gd name="T5" fmla="*/ 374 h 23"/>
                <a:gd name="T6" fmla="*/ 33 w 32"/>
                <a:gd name="T7" fmla="*/ 337 h 23"/>
                <a:gd name="T8" fmla="*/ 33 w 32"/>
                <a:gd name="T9" fmla="*/ 0 h 23"/>
                <a:gd name="T10" fmla="*/ 113 w 32"/>
                <a:gd name="T11" fmla="*/ 239 h 23"/>
                <a:gd name="T12" fmla="*/ 345 w 32"/>
                <a:gd name="T13" fmla="*/ 17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3">
                  <a:moveTo>
                    <a:pt x="30" y="1"/>
                  </a:moveTo>
                  <a:cubicBezTo>
                    <a:pt x="32" y="7"/>
                    <a:pt x="31" y="13"/>
                    <a:pt x="28" y="17"/>
                  </a:cubicBezTo>
                  <a:cubicBezTo>
                    <a:pt x="24" y="23"/>
                    <a:pt x="22" y="21"/>
                    <a:pt x="16" y="20"/>
                  </a:cubicBezTo>
                  <a:cubicBezTo>
                    <a:pt x="13" y="20"/>
                    <a:pt x="4" y="20"/>
                    <a:pt x="2" y="18"/>
                  </a:cubicBezTo>
                  <a:cubicBezTo>
                    <a:pt x="0" y="15"/>
                    <a:pt x="1" y="4"/>
                    <a:pt x="2" y="0"/>
                  </a:cubicBezTo>
                  <a:cubicBezTo>
                    <a:pt x="3" y="4"/>
                    <a:pt x="3" y="10"/>
                    <a:pt x="7" y="13"/>
                  </a:cubicBezTo>
                  <a:cubicBezTo>
                    <a:pt x="13" y="17"/>
                    <a:pt x="19" y="14"/>
                    <a:pt x="22" y="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18">
              <a:extLst>
                <a:ext uri="{FF2B5EF4-FFF2-40B4-BE49-F238E27FC236}">
                  <a16:creationId xmlns:a16="http://schemas.microsoft.com/office/drawing/2014/main" id="{0114004B-4E88-41A5-B97F-BE339BAE6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509"/>
              <a:ext cx="112" cy="56"/>
            </a:xfrm>
            <a:custGeom>
              <a:avLst/>
              <a:gdLst>
                <a:gd name="T0" fmla="*/ 650 w 45"/>
                <a:gd name="T1" fmla="*/ 56 h 21"/>
                <a:gd name="T2" fmla="*/ 341 w 45"/>
                <a:gd name="T3" fmla="*/ 363 h 21"/>
                <a:gd name="T4" fmla="*/ 0 w 45"/>
                <a:gd name="T5" fmla="*/ 307 h 21"/>
                <a:gd name="T6" fmla="*/ 12 w 45"/>
                <a:gd name="T7" fmla="*/ 0 h 21"/>
                <a:gd name="T8" fmla="*/ 371 w 45"/>
                <a:gd name="T9" fmla="*/ 227 h 21"/>
                <a:gd name="T10" fmla="*/ 600 w 45"/>
                <a:gd name="T11" fmla="*/ 171 h 21"/>
                <a:gd name="T12" fmla="*/ 650 w 4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1">
                  <a:moveTo>
                    <a:pt x="42" y="3"/>
                  </a:moveTo>
                  <a:cubicBezTo>
                    <a:pt x="45" y="20"/>
                    <a:pt x="36" y="21"/>
                    <a:pt x="22" y="19"/>
                  </a:cubicBezTo>
                  <a:cubicBezTo>
                    <a:pt x="17" y="18"/>
                    <a:pt x="4" y="19"/>
                    <a:pt x="0" y="16"/>
                  </a:cubicBezTo>
                  <a:cubicBezTo>
                    <a:pt x="2" y="11"/>
                    <a:pt x="0" y="5"/>
                    <a:pt x="1" y="0"/>
                  </a:cubicBezTo>
                  <a:cubicBezTo>
                    <a:pt x="2" y="13"/>
                    <a:pt x="13" y="11"/>
                    <a:pt x="24" y="12"/>
                  </a:cubicBezTo>
                  <a:cubicBezTo>
                    <a:pt x="28" y="12"/>
                    <a:pt x="35" y="13"/>
                    <a:pt x="39" y="9"/>
                  </a:cubicBezTo>
                  <a:cubicBezTo>
                    <a:pt x="42" y="6"/>
                    <a:pt x="40" y="2"/>
                    <a:pt x="42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19">
              <a:extLst>
                <a:ext uri="{FF2B5EF4-FFF2-40B4-BE49-F238E27FC236}">
                  <a16:creationId xmlns:a16="http://schemas.microsoft.com/office/drawing/2014/main" id="{08A6E8C7-5718-48C7-8933-18135E2D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1387"/>
              <a:ext cx="87" cy="88"/>
            </a:xfrm>
            <a:custGeom>
              <a:avLst/>
              <a:gdLst>
                <a:gd name="T0" fmla="*/ 537 w 35"/>
                <a:gd name="T1" fmla="*/ 205 h 33"/>
                <a:gd name="T2" fmla="*/ 92 w 35"/>
                <a:gd name="T3" fmla="*/ 56 h 33"/>
                <a:gd name="T4" fmla="*/ 75 w 35"/>
                <a:gd name="T5" fmla="*/ 93 h 33"/>
                <a:gd name="T6" fmla="*/ 199 w 35"/>
                <a:gd name="T7" fmla="*/ 264 h 33"/>
                <a:gd name="T8" fmla="*/ 341 w 35"/>
                <a:gd name="T9" fmla="*/ 627 h 33"/>
                <a:gd name="T10" fmla="*/ 308 w 35"/>
                <a:gd name="T11" fmla="*/ 307 h 33"/>
                <a:gd name="T12" fmla="*/ 415 w 35"/>
                <a:gd name="T13" fmla="*/ 2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3">
                  <a:moveTo>
                    <a:pt x="35" y="11"/>
                  </a:moveTo>
                  <a:cubicBezTo>
                    <a:pt x="24" y="11"/>
                    <a:pt x="16" y="7"/>
                    <a:pt x="6" y="3"/>
                  </a:cubicBezTo>
                  <a:cubicBezTo>
                    <a:pt x="2" y="0"/>
                    <a:pt x="0" y="0"/>
                    <a:pt x="5" y="5"/>
                  </a:cubicBezTo>
                  <a:cubicBezTo>
                    <a:pt x="7" y="8"/>
                    <a:pt x="11" y="10"/>
                    <a:pt x="13" y="14"/>
                  </a:cubicBezTo>
                  <a:cubicBezTo>
                    <a:pt x="17" y="19"/>
                    <a:pt x="19" y="26"/>
                    <a:pt x="22" y="33"/>
                  </a:cubicBezTo>
                  <a:cubicBezTo>
                    <a:pt x="21" y="29"/>
                    <a:pt x="18" y="19"/>
                    <a:pt x="20" y="16"/>
                  </a:cubicBezTo>
                  <a:cubicBezTo>
                    <a:pt x="22" y="12"/>
                    <a:pt x="24" y="14"/>
                    <a:pt x="27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20">
              <a:extLst>
                <a:ext uri="{FF2B5EF4-FFF2-40B4-BE49-F238E27FC236}">
                  <a16:creationId xmlns:a16="http://schemas.microsoft.com/office/drawing/2014/main" id="{DACF9780-B07B-4DF3-8061-5C78E66B5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405"/>
              <a:ext cx="40" cy="94"/>
            </a:xfrm>
            <a:custGeom>
              <a:avLst/>
              <a:gdLst>
                <a:gd name="T0" fmla="*/ 250 w 16"/>
                <a:gd name="T1" fmla="*/ 585 h 35"/>
                <a:gd name="T2" fmla="*/ 158 w 16"/>
                <a:gd name="T3" fmla="*/ 196 h 35"/>
                <a:gd name="T4" fmla="*/ 0 w 16"/>
                <a:gd name="T5" fmla="*/ 0 h 35"/>
                <a:gd name="T6" fmla="*/ 113 w 16"/>
                <a:gd name="T7" fmla="*/ 677 h 35"/>
                <a:gd name="T8" fmla="*/ 188 w 16"/>
                <a:gd name="T9" fmla="*/ 38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6" y="30"/>
                  </a:moveTo>
                  <a:cubicBezTo>
                    <a:pt x="13" y="22"/>
                    <a:pt x="15" y="17"/>
                    <a:pt x="10" y="10"/>
                  </a:cubicBezTo>
                  <a:cubicBezTo>
                    <a:pt x="7" y="7"/>
                    <a:pt x="3" y="3"/>
                    <a:pt x="0" y="0"/>
                  </a:cubicBezTo>
                  <a:cubicBezTo>
                    <a:pt x="5" y="13"/>
                    <a:pt x="7" y="21"/>
                    <a:pt x="7" y="35"/>
                  </a:cubicBezTo>
                  <a:cubicBezTo>
                    <a:pt x="8" y="31"/>
                    <a:pt x="6" y="21"/>
                    <a:pt x="12" y="2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21">
              <a:extLst>
                <a:ext uri="{FF2B5EF4-FFF2-40B4-BE49-F238E27FC236}">
                  <a16:creationId xmlns:a16="http://schemas.microsoft.com/office/drawing/2014/main" id="{31A4DC3B-F313-4912-986C-9605DA0D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757"/>
              <a:ext cx="415" cy="176"/>
            </a:xfrm>
            <a:custGeom>
              <a:avLst/>
              <a:gdLst>
                <a:gd name="T0" fmla="*/ 2595 w 166"/>
                <a:gd name="T1" fmla="*/ 1195 h 66"/>
                <a:gd name="T2" fmla="*/ 2220 w 166"/>
                <a:gd name="T3" fmla="*/ 1195 h 66"/>
                <a:gd name="T4" fmla="*/ 1925 w 166"/>
                <a:gd name="T5" fmla="*/ 1216 h 66"/>
                <a:gd name="T6" fmla="*/ 1270 w 166"/>
                <a:gd name="T7" fmla="*/ 1173 h 66"/>
                <a:gd name="T8" fmla="*/ 550 w 166"/>
                <a:gd name="T9" fmla="*/ 947 h 66"/>
                <a:gd name="T10" fmla="*/ 0 w 166"/>
                <a:gd name="T11" fmla="*/ 704 h 66"/>
                <a:gd name="T12" fmla="*/ 208 w 166"/>
                <a:gd name="T13" fmla="*/ 0 h 66"/>
                <a:gd name="T14" fmla="*/ 375 w 166"/>
                <a:gd name="T15" fmla="*/ 704 h 66"/>
                <a:gd name="T16" fmla="*/ 688 w 166"/>
                <a:gd name="T17" fmla="*/ 704 h 66"/>
                <a:gd name="T18" fmla="*/ 1063 w 166"/>
                <a:gd name="T19" fmla="*/ 832 h 66"/>
                <a:gd name="T20" fmla="*/ 1783 w 166"/>
                <a:gd name="T21" fmla="*/ 1080 h 66"/>
                <a:gd name="T22" fmla="*/ 2563 w 166"/>
                <a:gd name="T23" fmla="*/ 1173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6" h="66">
                  <a:moveTo>
                    <a:pt x="166" y="63"/>
                  </a:moveTo>
                  <a:cubicBezTo>
                    <a:pt x="159" y="65"/>
                    <a:pt x="150" y="63"/>
                    <a:pt x="142" y="63"/>
                  </a:cubicBezTo>
                  <a:cubicBezTo>
                    <a:pt x="136" y="63"/>
                    <a:pt x="130" y="63"/>
                    <a:pt x="123" y="64"/>
                  </a:cubicBezTo>
                  <a:cubicBezTo>
                    <a:pt x="109" y="64"/>
                    <a:pt x="95" y="65"/>
                    <a:pt x="81" y="62"/>
                  </a:cubicBezTo>
                  <a:cubicBezTo>
                    <a:pt x="65" y="59"/>
                    <a:pt x="50" y="55"/>
                    <a:pt x="35" y="50"/>
                  </a:cubicBezTo>
                  <a:cubicBezTo>
                    <a:pt x="25" y="47"/>
                    <a:pt x="6" y="45"/>
                    <a:pt x="0" y="37"/>
                  </a:cubicBezTo>
                  <a:cubicBezTo>
                    <a:pt x="10" y="29"/>
                    <a:pt x="10" y="11"/>
                    <a:pt x="13" y="0"/>
                  </a:cubicBezTo>
                  <a:cubicBezTo>
                    <a:pt x="17" y="12"/>
                    <a:pt x="4" y="33"/>
                    <a:pt x="24" y="37"/>
                  </a:cubicBezTo>
                  <a:cubicBezTo>
                    <a:pt x="31" y="39"/>
                    <a:pt x="37" y="36"/>
                    <a:pt x="44" y="37"/>
                  </a:cubicBezTo>
                  <a:cubicBezTo>
                    <a:pt x="52" y="37"/>
                    <a:pt x="60" y="41"/>
                    <a:pt x="68" y="44"/>
                  </a:cubicBezTo>
                  <a:cubicBezTo>
                    <a:pt x="84" y="52"/>
                    <a:pt x="98" y="55"/>
                    <a:pt x="114" y="57"/>
                  </a:cubicBezTo>
                  <a:cubicBezTo>
                    <a:pt x="126" y="59"/>
                    <a:pt x="153" y="66"/>
                    <a:pt x="164" y="6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Freeform 22">
              <a:extLst>
                <a:ext uri="{FF2B5EF4-FFF2-40B4-BE49-F238E27FC236}">
                  <a16:creationId xmlns:a16="http://schemas.microsoft.com/office/drawing/2014/main" id="{ED498520-40B3-4C9E-BEEE-1FAB0150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699"/>
              <a:ext cx="420" cy="168"/>
            </a:xfrm>
            <a:custGeom>
              <a:avLst/>
              <a:gdLst>
                <a:gd name="T0" fmla="*/ 2625 w 168"/>
                <a:gd name="T1" fmla="*/ 205 h 63"/>
                <a:gd name="T2" fmla="*/ 2520 w 168"/>
                <a:gd name="T3" fmla="*/ 931 h 63"/>
                <a:gd name="T4" fmla="*/ 2083 w 168"/>
                <a:gd name="T5" fmla="*/ 1080 h 63"/>
                <a:gd name="T6" fmla="*/ 1438 w 168"/>
                <a:gd name="T7" fmla="*/ 1024 h 63"/>
                <a:gd name="T8" fmla="*/ 0 w 168"/>
                <a:gd name="T9" fmla="*/ 875 h 63"/>
                <a:gd name="T10" fmla="*/ 1688 w 168"/>
                <a:gd name="T11" fmla="*/ 819 h 63"/>
                <a:gd name="T12" fmla="*/ 2300 w 168"/>
                <a:gd name="T13" fmla="*/ 491 h 63"/>
                <a:gd name="T14" fmla="*/ 2408 w 168"/>
                <a:gd name="T15" fmla="*/ 0 h 63"/>
                <a:gd name="T16" fmla="*/ 2470 w 168"/>
                <a:gd name="T17" fmla="*/ 533 h 63"/>
                <a:gd name="T18" fmla="*/ 2595 w 168"/>
                <a:gd name="T19" fmla="*/ 419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8" h="63">
                  <a:moveTo>
                    <a:pt x="168" y="11"/>
                  </a:moveTo>
                  <a:cubicBezTo>
                    <a:pt x="168" y="24"/>
                    <a:pt x="166" y="37"/>
                    <a:pt x="161" y="49"/>
                  </a:cubicBezTo>
                  <a:cubicBezTo>
                    <a:pt x="156" y="63"/>
                    <a:pt x="145" y="59"/>
                    <a:pt x="133" y="57"/>
                  </a:cubicBezTo>
                  <a:cubicBezTo>
                    <a:pt x="116" y="55"/>
                    <a:pt x="109" y="53"/>
                    <a:pt x="92" y="54"/>
                  </a:cubicBezTo>
                  <a:cubicBezTo>
                    <a:pt x="68" y="56"/>
                    <a:pt x="23" y="45"/>
                    <a:pt x="0" y="46"/>
                  </a:cubicBezTo>
                  <a:cubicBezTo>
                    <a:pt x="31" y="39"/>
                    <a:pt x="76" y="48"/>
                    <a:pt x="108" y="43"/>
                  </a:cubicBezTo>
                  <a:cubicBezTo>
                    <a:pt x="122" y="41"/>
                    <a:pt x="141" y="41"/>
                    <a:pt x="147" y="26"/>
                  </a:cubicBezTo>
                  <a:cubicBezTo>
                    <a:pt x="151" y="18"/>
                    <a:pt x="149" y="6"/>
                    <a:pt x="154" y="0"/>
                  </a:cubicBezTo>
                  <a:cubicBezTo>
                    <a:pt x="158" y="8"/>
                    <a:pt x="156" y="19"/>
                    <a:pt x="158" y="28"/>
                  </a:cubicBezTo>
                  <a:cubicBezTo>
                    <a:pt x="161" y="40"/>
                    <a:pt x="167" y="29"/>
                    <a:pt x="166" y="2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4" name="Freeform 23">
              <a:extLst>
                <a:ext uri="{FF2B5EF4-FFF2-40B4-BE49-F238E27FC236}">
                  <a16:creationId xmlns:a16="http://schemas.microsoft.com/office/drawing/2014/main" id="{8B2A2025-7E3B-41A9-88CE-71B00121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517"/>
              <a:ext cx="222" cy="176"/>
            </a:xfrm>
            <a:custGeom>
              <a:avLst/>
              <a:gdLst>
                <a:gd name="T0" fmla="*/ 1337 w 89"/>
                <a:gd name="T1" fmla="*/ 0 h 66"/>
                <a:gd name="T2" fmla="*/ 1103 w 89"/>
                <a:gd name="T3" fmla="*/ 491 h 66"/>
                <a:gd name="T4" fmla="*/ 808 w 89"/>
                <a:gd name="T5" fmla="*/ 739 h 66"/>
                <a:gd name="T6" fmla="*/ 404 w 89"/>
                <a:gd name="T7" fmla="*/ 909 h 66"/>
                <a:gd name="T8" fmla="*/ 0 w 89"/>
                <a:gd name="T9" fmla="*/ 1080 h 66"/>
                <a:gd name="T10" fmla="*/ 933 w 89"/>
                <a:gd name="T11" fmla="*/ 853 h 66"/>
                <a:gd name="T12" fmla="*/ 1382 w 89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66">
                  <a:moveTo>
                    <a:pt x="86" y="0"/>
                  </a:moveTo>
                  <a:cubicBezTo>
                    <a:pt x="86" y="9"/>
                    <a:pt x="77" y="20"/>
                    <a:pt x="71" y="26"/>
                  </a:cubicBezTo>
                  <a:cubicBezTo>
                    <a:pt x="65" y="33"/>
                    <a:pt x="59" y="36"/>
                    <a:pt x="52" y="39"/>
                  </a:cubicBezTo>
                  <a:cubicBezTo>
                    <a:pt x="43" y="43"/>
                    <a:pt x="35" y="45"/>
                    <a:pt x="26" y="48"/>
                  </a:cubicBezTo>
                  <a:cubicBezTo>
                    <a:pt x="18" y="51"/>
                    <a:pt x="9" y="54"/>
                    <a:pt x="0" y="57"/>
                  </a:cubicBezTo>
                  <a:cubicBezTo>
                    <a:pt x="13" y="66"/>
                    <a:pt x="47" y="51"/>
                    <a:pt x="60" y="45"/>
                  </a:cubicBezTo>
                  <a:cubicBezTo>
                    <a:pt x="73" y="37"/>
                    <a:pt x="87" y="15"/>
                    <a:pt x="89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24">
              <a:extLst>
                <a:ext uri="{FF2B5EF4-FFF2-40B4-BE49-F238E27FC236}">
                  <a16:creationId xmlns:a16="http://schemas.microsoft.com/office/drawing/2014/main" id="{683CA29D-0477-4F33-B558-AA3DD59F4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661"/>
              <a:ext cx="93" cy="219"/>
            </a:xfrm>
            <a:custGeom>
              <a:avLst/>
              <a:gdLst>
                <a:gd name="T0" fmla="*/ 525 w 37"/>
                <a:gd name="T1" fmla="*/ 0 h 82"/>
                <a:gd name="T2" fmla="*/ 284 w 37"/>
                <a:gd name="T3" fmla="*/ 342 h 82"/>
                <a:gd name="T4" fmla="*/ 158 w 37"/>
                <a:gd name="T5" fmla="*/ 705 h 82"/>
                <a:gd name="T6" fmla="*/ 0 w 37"/>
                <a:gd name="T7" fmla="*/ 1562 h 82"/>
                <a:gd name="T8" fmla="*/ 271 w 37"/>
                <a:gd name="T9" fmla="*/ 534 h 82"/>
                <a:gd name="T10" fmla="*/ 588 w 37"/>
                <a:gd name="T11" fmla="*/ 0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82">
                  <a:moveTo>
                    <a:pt x="33" y="0"/>
                  </a:moveTo>
                  <a:cubicBezTo>
                    <a:pt x="29" y="7"/>
                    <a:pt x="22" y="11"/>
                    <a:pt x="18" y="18"/>
                  </a:cubicBezTo>
                  <a:cubicBezTo>
                    <a:pt x="15" y="24"/>
                    <a:pt x="12" y="31"/>
                    <a:pt x="10" y="37"/>
                  </a:cubicBezTo>
                  <a:cubicBezTo>
                    <a:pt x="5" y="52"/>
                    <a:pt x="5" y="67"/>
                    <a:pt x="0" y="82"/>
                  </a:cubicBezTo>
                  <a:cubicBezTo>
                    <a:pt x="8" y="64"/>
                    <a:pt x="8" y="44"/>
                    <a:pt x="17" y="28"/>
                  </a:cubicBezTo>
                  <a:cubicBezTo>
                    <a:pt x="22" y="17"/>
                    <a:pt x="31" y="9"/>
                    <a:pt x="37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25">
              <a:extLst>
                <a:ext uri="{FF2B5EF4-FFF2-40B4-BE49-F238E27FC236}">
                  <a16:creationId xmlns:a16="http://schemas.microsoft.com/office/drawing/2014/main" id="{A1888D82-62B9-4EA3-92B7-E15CD39DA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229"/>
              <a:ext cx="373" cy="190"/>
            </a:xfrm>
            <a:custGeom>
              <a:avLst/>
              <a:gdLst>
                <a:gd name="T0" fmla="*/ 2338 w 149"/>
                <a:gd name="T1" fmla="*/ 0 h 71"/>
                <a:gd name="T2" fmla="*/ 1192 w 149"/>
                <a:gd name="T3" fmla="*/ 286 h 71"/>
                <a:gd name="T4" fmla="*/ 658 w 149"/>
                <a:gd name="T5" fmla="*/ 824 h 71"/>
                <a:gd name="T6" fmla="*/ 0 w 149"/>
                <a:gd name="T7" fmla="*/ 1359 h 71"/>
                <a:gd name="T8" fmla="*/ 1021 w 149"/>
                <a:gd name="T9" fmla="*/ 615 h 71"/>
                <a:gd name="T10" fmla="*/ 2338 w 149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71">
                  <a:moveTo>
                    <a:pt x="149" y="0"/>
                  </a:moveTo>
                  <a:cubicBezTo>
                    <a:pt x="132" y="6"/>
                    <a:pt x="87" y="10"/>
                    <a:pt x="76" y="15"/>
                  </a:cubicBezTo>
                  <a:cubicBezTo>
                    <a:pt x="65" y="20"/>
                    <a:pt x="55" y="33"/>
                    <a:pt x="42" y="43"/>
                  </a:cubicBezTo>
                  <a:cubicBezTo>
                    <a:pt x="28" y="52"/>
                    <a:pt x="4" y="69"/>
                    <a:pt x="0" y="71"/>
                  </a:cubicBezTo>
                  <a:cubicBezTo>
                    <a:pt x="13" y="68"/>
                    <a:pt x="58" y="40"/>
                    <a:pt x="65" y="32"/>
                  </a:cubicBezTo>
                  <a:cubicBezTo>
                    <a:pt x="72" y="25"/>
                    <a:pt x="107" y="14"/>
                    <a:pt x="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26">
              <a:extLst>
                <a:ext uri="{FF2B5EF4-FFF2-40B4-BE49-F238E27FC236}">
                  <a16:creationId xmlns:a16="http://schemas.microsoft.com/office/drawing/2014/main" id="{D1CEAB0C-252D-447F-BEBB-8FA53EF64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424"/>
              <a:ext cx="230" cy="48"/>
            </a:xfrm>
            <a:custGeom>
              <a:avLst/>
              <a:gdLst>
                <a:gd name="T0" fmla="*/ 1438 w 92"/>
                <a:gd name="T1" fmla="*/ 205 h 18"/>
                <a:gd name="T2" fmla="*/ 613 w 92"/>
                <a:gd name="T3" fmla="*/ 205 h 18"/>
                <a:gd name="T4" fmla="*/ 0 w 9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8">
                  <a:moveTo>
                    <a:pt x="92" y="11"/>
                  </a:moveTo>
                  <a:cubicBezTo>
                    <a:pt x="79" y="18"/>
                    <a:pt x="53" y="13"/>
                    <a:pt x="39" y="11"/>
                  </a:cubicBezTo>
                  <a:cubicBezTo>
                    <a:pt x="26" y="9"/>
                    <a:pt x="1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Freeform 27">
              <a:extLst>
                <a:ext uri="{FF2B5EF4-FFF2-40B4-BE49-F238E27FC236}">
                  <a16:creationId xmlns:a16="http://schemas.microsoft.com/office/drawing/2014/main" id="{BE94D83E-B2F0-4798-8DBA-F96128AD5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667"/>
              <a:ext cx="98" cy="34"/>
            </a:xfrm>
            <a:custGeom>
              <a:avLst/>
              <a:gdLst>
                <a:gd name="T0" fmla="*/ 618 w 39"/>
                <a:gd name="T1" fmla="*/ 233 h 13"/>
                <a:gd name="T2" fmla="*/ 0 w 39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3">
                  <a:moveTo>
                    <a:pt x="39" y="13"/>
                  </a:moveTo>
                  <a:cubicBezTo>
                    <a:pt x="27" y="8"/>
                    <a:pt x="13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9" name="Freeform 28">
              <a:extLst>
                <a:ext uri="{FF2B5EF4-FFF2-40B4-BE49-F238E27FC236}">
                  <a16:creationId xmlns:a16="http://schemas.microsoft.com/office/drawing/2014/main" id="{DFEB786E-A7AF-437C-BC65-CF1FF45E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797"/>
              <a:ext cx="122" cy="40"/>
            </a:xfrm>
            <a:custGeom>
              <a:avLst/>
              <a:gdLst>
                <a:gd name="T0" fmla="*/ 757 w 49"/>
                <a:gd name="T1" fmla="*/ 285 h 15"/>
                <a:gd name="T2" fmla="*/ 0 w 4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49" y="15"/>
                  </a:moveTo>
                  <a:cubicBezTo>
                    <a:pt x="37" y="6"/>
                    <a:pt x="14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29">
              <a:extLst>
                <a:ext uri="{FF2B5EF4-FFF2-40B4-BE49-F238E27FC236}">
                  <a16:creationId xmlns:a16="http://schemas.microsoft.com/office/drawing/2014/main" id="{4DDA3909-3447-4397-9A95-E339F4809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65"/>
              <a:ext cx="80" cy="30"/>
            </a:xfrm>
            <a:custGeom>
              <a:avLst/>
              <a:gdLst>
                <a:gd name="T0" fmla="*/ 500 w 32"/>
                <a:gd name="T1" fmla="*/ 224 h 11"/>
                <a:gd name="T2" fmla="*/ 0 w 3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1">
                  <a:moveTo>
                    <a:pt x="32" y="11"/>
                  </a:moveTo>
                  <a:cubicBezTo>
                    <a:pt x="21" y="9"/>
                    <a:pt x="9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Freeform 30">
              <a:extLst>
                <a:ext uri="{FF2B5EF4-FFF2-40B4-BE49-F238E27FC236}">
                  <a16:creationId xmlns:a16="http://schemas.microsoft.com/office/drawing/2014/main" id="{2F67583E-ED39-477B-9031-6718692F3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1904"/>
              <a:ext cx="98" cy="24"/>
            </a:xfrm>
            <a:custGeom>
              <a:avLst/>
              <a:gdLst>
                <a:gd name="T0" fmla="*/ 618 w 39"/>
                <a:gd name="T1" fmla="*/ 171 h 9"/>
                <a:gd name="T2" fmla="*/ 0 w 3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">
                  <a:moveTo>
                    <a:pt x="39" y="9"/>
                  </a:moveTo>
                  <a:cubicBezTo>
                    <a:pt x="31" y="0"/>
                    <a:pt x="1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2" name="Freeform 31">
              <a:extLst>
                <a:ext uri="{FF2B5EF4-FFF2-40B4-BE49-F238E27FC236}">
                  <a16:creationId xmlns:a16="http://schemas.microsoft.com/office/drawing/2014/main" id="{0CD15172-3A5C-4DED-8D29-E0255F591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523"/>
              <a:ext cx="210" cy="128"/>
            </a:xfrm>
            <a:custGeom>
              <a:avLst/>
              <a:gdLst>
                <a:gd name="T0" fmla="*/ 1313 w 84"/>
                <a:gd name="T1" fmla="*/ 35 h 48"/>
                <a:gd name="T2" fmla="*/ 658 w 84"/>
                <a:gd name="T3" fmla="*/ 661 h 48"/>
                <a:gd name="T4" fmla="*/ 113 w 84"/>
                <a:gd name="T5" fmla="*/ 909 h 48"/>
                <a:gd name="T6" fmla="*/ 488 w 84"/>
                <a:gd name="T7" fmla="*/ 683 h 48"/>
                <a:gd name="T8" fmla="*/ 863 w 84"/>
                <a:gd name="T9" fmla="*/ 533 h 48"/>
                <a:gd name="T10" fmla="*/ 1283 w 84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48">
                  <a:moveTo>
                    <a:pt x="84" y="2"/>
                  </a:moveTo>
                  <a:cubicBezTo>
                    <a:pt x="76" y="18"/>
                    <a:pt x="61" y="27"/>
                    <a:pt x="42" y="35"/>
                  </a:cubicBezTo>
                  <a:cubicBezTo>
                    <a:pt x="22" y="42"/>
                    <a:pt x="9" y="48"/>
                    <a:pt x="7" y="48"/>
                  </a:cubicBezTo>
                  <a:cubicBezTo>
                    <a:pt x="0" y="48"/>
                    <a:pt x="23" y="39"/>
                    <a:pt x="31" y="36"/>
                  </a:cubicBezTo>
                  <a:cubicBezTo>
                    <a:pt x="39" y="33"/>
                    <a:pt x="48" y="31"/>
                    <a:pt x="55" y="28"/>
                  </a:cubicBezTo>
                  <a:cubicBezTo>
                    <a:pt x="67" y="22"/>
                    <a:pt x="76" y="12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3" name="Freeform 32">
              <a:extLst>
                <a:ext uri="{FF2B5EF4-FFF2-40B4-BE49-F238E27FC236}">
                  <a16:creationId xmlns:a16="http://schemas.microsoft.com/office/drawing/2014/main" id="{D9A16615-1F7B-4A95-8B52-D8D4C8D7B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672"/>
              <a:ext cx="78" cy="213"/>
            </a:xfrm>
            <a:custGeom>
              <a:avLst/>
              <a:gdLst>
                <a:gd name="T0" fmla="*/ 493 w 31"/>
                <a:gd name="T1" fmla="*/ 0 h 80"/>
                <a:gd name="T2" fmla="*/ 159 w 31"/>
                <a:gd name="T3" fmla="*/ 682 h 80"/>
                <a:gd name="T4" fmla="*/ 0 w 31"/>
                <a:gd name="T5" fmla="*/ 1510 h 80"/>
                <a:gd name="T6" fmla="*/ 96 w 31"/>
                <a:gd name="T7" fmla="*/ 623 h 80"/>
                <a:gd name="T8" fmla="*/ 493 w 31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80">
                  <a:moveTo>
                    <a:pt x="31" y="0"/>
                  </a:moveTo>
                  <a:cubicBezTo>
                    <a:pt x="21" y="11"/>
                    <a:pt x="14" y="15"/>
                    <a:pt x="10" y="36"/>
                  </a:cubicBezTo>
                  <a:cubicBezTo>
                    <a:pt x="6" y="57"/>
                    <a:pt x="3" y="75"/>
                    <a:pt x="0" y="80"/>
                  </a:cubicBezTo>
                  <a:cubicBezTo>
                    <a:pt x="2" y="72"/>
                    <a:pt x="4" y="46"/>
                    <a:pt x="6" y="33"/>
                  </a:cubicBezTo>
                  <a:cubicBezTo>
                    <a:pt x="8" y="20"/>
                    <a:pt x="27" y="3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4" name="Freeform 33">
              <a:extLst>
                <a:ext uri="{FF2B5EF4-FFF2-40B4-BE49-F238E27FC236}">
                  <a16:creationId xmlns:a16="http://schemas.microsoft.com/office/drawing/2014/main" id="{72B9C107-B50F-4C7F-B2CC-DFED5313D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181"/>
              <a:ext cx="258" cy="187"/>
            </a:xfrm>
            <a:custGeom>
              <a:avLst/>
              <a:gdLst>
                <a:gd name="T0" fmla="*/ 1588 w 103"/>
                <a:gd name="T1" fmla="*/ 0 h 70"/>
                <a:gd name="T2" fmla="*/ 972 w 103"/>
                <a:gd name="T3" fmla="*/ 900 h 70"/>
                <a:gd name="T4" fmla="*/ 501 w 103"/>
                <a:gd name="T5" fmla="*/ 1071 h 70"/>
                <a:gd name="T6" fmla="*/ 0 w 103"/>
                <a:gd name="T7" fmla="*/ 1336 h 70"/>
                <a:gd name="T8" fmla="*/ 283 w 103"/>
                <a:gd name="T9" fmla="*/ 1050 h 70"/>
                <a:gd name="T10" fmla="*/ 488 w 103"/>
                <a:gd name="T11" fmla="*/ 879 h 70"/>
                <a:gd name="T12" fmla="*/ 534 w 103"/>
                <a:gd name="T13" fmla="*/ 705 h 70"/>
                <a:gd name="T14" fmla="*/ 784 w 103"/>
                <a:gd name="T15" fmla="*/ 785 h 70"/>
                <a:gd name="T16" fmla="*/ 867 w 103"/>
                <a:gd name="T17" fmla="*/ 705 h 70"/>
                <a:gd name="T18" fmla="*/ 1067 w 103"/>
                <a:gd name="T19" fmla="*/ 628 h 70"/>
                <a:gd name="T20" fmla="*/ 1400 w 103"/>
                <a:gd name="T21" fmla="*/ 422 h 70"/>
                <a:gd name="T22" fmla="*/ 1588 w 103"/>
                <a:gd name="T23" fmla="*/ 0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70">
                  <a:moveTo>
                    <a:pt x="101" y="0"/>
                  </a:moveTo>
                  <a:cubicBezTo>
                    <a:pt x="103" y="20"/>
                    <a:pt x="79" y="38"/>
                    <a:pt x="62" y="47"/>
                  </a:cubicBezTo>
                  <a:cubicBezTo>
                    <a:pt x="53" y="52"/>
                    <a:pt x="42" y="54"/>
                    <a:pt x="32" y="56"/>
                  </a:cubicBezTo>
                  <a:cubicBezTo>
                    <a:pt x="20" y="59"/>
                    <a:pt x="10" y="64"/>
                    <a:pt x="0" y="70"/>
                  </a:cubicBezTo>
                  <a:cubicBezTo>
                    <a:pt x="6" y="64"/>
                    <a:pt x="11" y="59"/>
                    <a:pt x="18" y="55"/>
                  </a:cubicBezTo>
                  <a:cubicBezTo>
                    <a:pt x="22" y="53"/>
                    <a:pt x="29" y="49"/>
                    <a:pt x="31" y="46"/>
                  </a:cubicBezTo>
                  <a:cubicBezTo>
                    <a:pt x="33" y="43"/>
                    <a:pt x="33" y="39"/>
                    <a:pt x="34" y="37"/>
                  </a:cubicBezTo>
                  <a:cubicBezTo>
                    <a:pt x="40" y="43"/>
                    <a:pt x="41" y="46"/>
                    <a:pt x="50" y="41"/>
                  </a:cubicBezTo>
                  <a:cubicBezTo>
                    <a:pt x="52" y="40"/>
                    <a:pt x="52" y="38"/>
                    <a:pt x="55" y="37"/>
                  </a:cubicBezTo>
                  <a:cubicBezTo>
                    <a:pt x="59" y="35"/>
                    <a:pt x="64" y="36"/>
                    <a:pt x="68" y="33"/>
                  </a:cubicBezTo>
                  <a:cubicBezTo>
                    <a:pt x="77" y="29"/>
                    <a:pt x="83" y="30"/>
                    <a:pt x="89" y="22"/>
                  </a:cubicBezTo>
                  <a:cubicBezTo>
                    <a:pt x="93" y="16"/>
                    <a:pt x="98" y="5"/>
                    <a:pt x="101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34">
              <a:extLst>
                <a:ext uri="{FF2B5EF4-FFF2-40B4-BE49-F238E27FC236}">
                  <a16:creationId xmlns:a16="http://schemas.microsoft.com/office/drawing/2014/main" id="{CC74449D-FBE8-4BDC-A809-2FA220E8B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163"/>
              <a:ext cx="85" cy="58"/>
            </a:xfrm>
            <a:custGeom>
              <a:avLst/>
              <a:gdLst>
                <a:gd name="T0" fmla="*/ 533 w 34"/>
                <a:gd name="T1" fmla="*/ 0 h 22"/>
                <a:gd name="T2" fmla="*/ 175 w 34"/>
                <a:gd name="T3" fmla="*/ 111 h 22"/>
                <a:gd name="T4" fmla="*/ 0 w 34"/>
                <a:gd name="T5" fmla="*/ 403 h 22"/>
                <a:gd name="T6" fmla="*/ 158 w 34"/>
                <a:gd name="T7" fmla="*/ 200 h 22"/>
                <a:gd name="T8" fmla="*/ 363 w 34"/>
                <a:gd name="T9" fmla="*/ 9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2">
                  <a:moveTo>
                    <a:pt x="34" y="0"/>
                  </a:moveTo>
                  <a:cubicBezTo>
                    <a:pt x="30" y="6"/>
                    <a:pt x="18" y="4"/>
                    <a:pt x="11" y="6"/>
                  </a:cubicBezTo>
                  <a:cubicBezTo>
                    <a:pt x="1" y="9"/>
                    <a:pt x="2" y="13"/>
                    <a:pt x="0" y="22"/>
                  </a:cubicBezTo>
                  <a:cubicBezTo>
                    <a:pt x="2" y="15"/>
                    <a:pt x="4" y="14"/>
                    <a:pt x="10" y="11"/>
                  </a:cubicBezTo>
                  <a:cubicBezTo>
                    <a:pt x="14" y="10"/>
                    <a:pt x="19" y="7"/>
                    <a:pt x="2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Freeform 35">
              <a:extLst>
                <a:ext uri="{FF2B5EF4-FFF2-40B4-BE49-F238E27FC236}">
                  <a16:creationId xmlns:a16="http://schemas.microsoft.com/office/drawing/2014/main" id="{41A2581E-CD9E-4A3A-84D5-DF114B1E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659"/>
              <a:ext cx="348" cy="264"/>
            </a:xfrm>
            <a:custGeom>
              <a:avLst/>
              <a:gdLst>
                <a:gd name="T0" fmla="*/ 2181 w 139"/>
                <a:gd name="T1" fmla="*/ 0 h 99"/>
                <a:gd name="T2" fmla="*/ 1284 w 139"/>
                <a:gd name="T3" fmla="*/ 605 h 99"/>
                <a:gd name="T4" fmla="*/ 1430 w 139"/>
                <a:gd name="T5" fmla="*/ 1877 h 99"/>
                <a:gd name="T6" fmla="*/ 501 w 139"/>
                <a:gd name="T7" fmla="*/ 1651 h 99"/>
                <a:gd name="T8" fmla="*/ 83 w 139"/>
                <a:gd name="T9" fmla="*/ 1400 h 99"/>
                <a:gd name="T10" fmla="*/ 113 w 139"/>
                <a:gd name="T11" fmla="*/ 1059 h 99"/>
                <a:gd name="T12" fmla="*/ 125 w 139"/>
                <a:gd name="T13" fmla="*/ 477 h 99"/>
                <a:gd name="T14" fmla="*/ 626 w 139"/>
                <a:gd name="T15" fmla="*/ 648 h 99"/>
                <a:gd name="T16" fmla="*/ 1222 w 139"/>
                <a:gd name="T17" fmla="*/ 376 h 99"/>
                <a:gd name="T18" fmla="*/ 1597 w 139"/>
                <a:gd name="T19" fmla="*/ 192 h 99"/>
                <a:gd name="T20" fmla="*/ 1850 w 139"/>
                <a:gd name="T21" fmla="*/ 56 h 99"/>
                <a:gd name="T22" fmla="*/ 2131 w 139"/>
                <a:gd name="T23" fmla="*/ 56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99">
                  <a:moveTo>
                    <a:pt x="139" y="0"/>
                  </a:moveTo>
                  <a:cubicBezTo>
                    <a:pt x="123" y="18"/>
                    <a:pt x="100" y="16"/>
                    <a:pt x="82" y="32"/>
                  </a:cubicBezTo>
                  <a:cubicBezTo>
                    <a:pt x="57" y="53"/>
                    <a:pt x="65" y="85"/>
                    <a:pt x="91" y="99"/>
                  </a:cubicBezTo>
                  <a:cubicBezTo>
                    <a:pt x="76" y="86"/>
                    <a:pt x="50" y="92"/>
                    <a:pt x="32" y="87"/>
                  </a:cubicBezTo>
                  <a:cubicBezTo>
                    <a:pt x="25" y="85"/>
                    <a:pt x="9" y="79"/>
                    <a:pt x="5" y="74"/>
                  </a:cubicBezTo>
                  <a:cubicBezTo>
                    <a:pt x="0" y="68"/>
                    <a:pt x="5" y="63"/>
                    <a:pt x="7" y="56"/>
                  </a:cubicBezTo>
                  <a:cubicBezTo>
                    <a:pt x="9" y="46"/>
                    <a:pt x="7" y="35"/>
                    <a:pt x="8" y="25"/>
                  </a:cubicBezTo>
                  <a:cubicBezTo>
                    <a:pt x="20" y="35"/>
                    <a:pt x="24" y="38"/>
                    <a:pt x="40" y="34"/>
                  </a:cubicBezTo>
                  <a:cubicBezTo>
                    <a:pt x="53" y="30"/>
                    <a:pt x="65" y="25"/>
                    <a:pt x="78" y="20"/>
                  </a:cubicBezTo>
                  <a:cubicBezTo>
                    <a:pt x="87" y="17"/>
                    <a:pt x="93" y="13"/>
                    <a:pt x="102" y="10"/>
                  </a:cubicBezTo>
                  <a:cubicBezTo>
                    <a:pt x="107" y="8"/>
                    <a:pt x="113" y="5"/>
                    <a:pt x="118" y="3"/>
                  </a:cubicBezTo>
                  <a:cubicBezTo>
                    <a:pt x="124" y="2"/>
                    <a:pt x="131" y="6"/>
                    <a:pt x="136" y="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7" name="Freeform 36">
              <a:extLst>
                <a:ext uri="{FF2B5EF4-FFF2-40B4-BE49-F238E27FC236}">
                  <a16:creationId xmlns:a16="http://schemas.microsoft.com/office/drawing/2014/main" id="{58D6DECD-CDEB-422D-B57D-842E98949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07"/>
              <a:ext cx="12" cy="45"/>
            </a:xfrm>
            <a:custGeom>
              <a:avLst/>
              <a:gdLst>
                <a:gd name="T0" fmla="*/ 12 w 5"/>
                <a:gd name="T1" fmla="*/ 0 h 17"/>
                <a:gd name="T2" fmla="*/ 0 w 5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7">
                  <a:moveTo>
                    <a:pt x="1" y="0"/>
                  </a:moveTo>
                  <a:cubicBezTo>
                    <a:pt x="1" y="6"/>
                    <a:pt x="5" y="1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8" name="Freeform 37">
              <a:extLst>
                <a:ext uri="{FF2B5EF4-FFF2-40B4-BE49-F238E27FC236}">
                  <a16:creationId xmlns:a16="http://schemas.microsoft.com/office/drawing/2014/main" id="{113204EF-B158-49BD-9102-6DFDCE2FB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485"/>
              <a:ext cx="15" cy="64"/>
            </a:xfrm>
            <a:custGeom>
              <a:avLst/>
              <a:gdLst>
                <a:gd name="T0" fmla="*/ 95 w 6"/>
                <a:gd name="T1" fmla="*/ 0 h 24"/>
                <a:gd name="T2" fmla="*/ 50 w 6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2" y="8"/>
                    <a:pt x="0" y="15"/>
                    <a:pt x="3" y="24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38">
              <a:extLst>
                <a:ext uri="{FF2B5EF4-FFF2-40B4-BE49-F238E27FC236}">
                  <a16:creationId xmlns:a16="http://schemas.microsoft.com/office/drawing/2014/main" id="{FEAA9486-6B46-42E3-838B-6C4712408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659"/>
              <a:ext cx="7" cy="48"/>
            </a:xfrm>
            <a:custGeom>
              <a:avLst/>
              <a:gdLst>
                <a:gd name="T0" fmla="*/ 0 w 3"/>
                <a:gd name="T1" fmla="*/ 0 h 18"/>
                <a:gd name="T2" fmla="*/ 0 w 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cubicBezTo>
                    <a:pt x="3" y="5"/>
                    <a:pt x="2" y="13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39">
              <a:extLst>
                <a:ext uri="{FF2B5EF4-FFF2-40B4-BE49-F238E27FC236}">
                  <a16:creationId xmlns:a16="http://schemas.microsoft.com/office/drawing/2014/main" id="{FE8D3E44-22F5-4695-9494-D94A10AD5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1632"/>
              <a:ext cx="20" cy="72"/>
            </a:xfrm>
            <a:custGeom>
              <a:avLst/>
              <a:gdLst>
                <a:gd name="T0" fmla="*/ 125 w 8"/>
                <a:gd name="T1" fmla="*/ 0 h 27"/>
                <a:gd name="T2" fmla="*/ 33 w 8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2" y="9"/>
                    <a:pt x="0" y="16"/>
                    <a:pt x="2" y="2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40">
              <a:extLst>
                <a:ext uri="{FF2B5EF4-FFF2-40B4-BE49-F238E27FC236}">
                  <a16:creationId xmlns:a16="http://schemas.microsoft.com/office/drawing/2014/main" id="{69C847E7-1BE7-4AEC-ACFB-FB10278BE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787"/>
              <a:ext cx="12" cy="48"/>
            </a:xfrm>
            <a:custGeom>
              <a:avLst/>
              <a:gdLst>
                <a:gd name="T0" fmla="*/ 12 w 5"/>
                <a:gd name="T1" fmla="*/ 0 h 18"/>
                <a:gd name="T2" fmla="*/ 0 w 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8">
                  <a:moveTo>
                    <a:pt x="1" y="0"/>
                  </a:moveTo>
                  <a:cubicBezTo>
                    <a:pt x="5" y="3"/>
                    <a:pt x="1" y="14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Freeform 41">
              <a:extLst>
                <a:ext uri="{FF2B5EF4-FFF2-40B4-BE49-F238E27FC236}">
                  <a16:creationId xmlns:a16="http://schemas.microsoft.com/office/drawing/2014/main" id="{05503DF5-B508-4729-BF77-F0C0CF283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1771"/>
              <a:ext cx="17" cy="56"/>
            </a:xfrm>
            <a:custGeom>
              <a:avLst/>
              <a:gdLst>
                <a:gd name="T0" fmla="*/ 100 w 7"/>
                <a:gd name="T1" fmla="*/ 0 h 21"/>
                <a:gd name="T2" fmla="*/ 0 w 7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0" y="5"/>
                    <a:pt x="0" y="14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3" name="Freeform 42">
              <a:extLst>
                <a:ext uri="{FF2B5EF4-FFF2-40B4-BE49-F238E27FC236}">
                  <a16:creationId xmlns:a16="http://schemas.microsoft.com/office/drawing/2014/main" id="{F615226C-6F64-4CDA-85D6-2B46A6E91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824"/>
              <a:ext cx="10" cy="35"/>
            </a:xfrm>
            <a:custGeom>
              <a:avLst/>
              <a:gdLst>
                <a:gd name="T0" fmla="*/ 50 w 4"/>
                <a:gd name="T1" fmla="*/ 0 h 13"/>
                <a:gd name="T2" fmla="*/ 0 w 4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4" y="5"/>
                    <a:pt x="1" y="9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43">
              <a:extLst>
                <a:ext uri="{FF2B5EF4-FFF2-40B4-BE49-F238E27FC236}">
                  <a16:creationId xmlns:a16="http://schemas.microsoft.com/office/drawing/2014/main" id="{4463BD9B-21EA-4A37-A4D9-41302364E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683"/>
              <a:ext cx="13" cy="40"/>
            </a:xfrm>
            <a:custGeom>
              <a:avLst/>
              <a:gdLst>
                <a:gd name="T0" fmla="*/ 55 w 5"/>
                <a:gd name="T1" fmla="*/ 0 h 15"/>
                <a:gd name="T2" fmla="*/ 0 w 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5"/>
                    <a:pt x="2" y="1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44">
              <a:extLst>
                <a:ext uri="{FF2B5EF4-FFF2-40B4-BE49-F238E27FC236}">
                  <a16:creationId xmlns:a16="http://schemas.microsoft.com/office/drawing/2014/main" id="{DC328F4C-21ED-47CE-9B5D-E31083619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507"/>
              <a:ext cx="17" cy="56"/>
            </a:xfrm>
            <a:custGeom>
              <a:avLst/>
              <a:gdLst>
                <a:gd name="T0" fmla="*/ 41 w 7"/>
                <a:gd name="T1" fmla="*/ 0 h 21"/>
                <a:gd name="T2" fmla="*/ 0 w 7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3" y="7"/>
                    <a:pt x="7" y="16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45">
              <a:extLst>
                <a:ext uri="{FF2B5EF4-FFF2-40B4-BE49-F238E27FC236}">
                  <a16:creationId xmlns:a16="http://schemas.microsoft.com/office/drawing/2014/main" id="{5A6764B7-433C-434A-BB47-D04768542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539"/>
              <a:ext cx="10" cy="69"/>
            </a:xfrm>
            <a:custGeom>
              <a:avLst/>
              <a:gdLst>
                <a:gd name="T0" fmla="*/ 63 w 4"/>
                <a:gd name="T1" fmla="*/ 0 h 26"/>
                <a:gd name="T2" fmla="*/ 0 w 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4" y="0"/>
                  </a:moveTo>
                  <a:cubicBezTo>
                    <a:pt x="2" y="9"/>
                    <a:pt x="3" y="17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46">
              <a:extLst>
                <a:ext uri="{FF2B5EF4-FFF2-40B4-BE49-F238E27FC236}">
                  <a16:creationId xmlns:a16="http://schemas.microsoft.com/office/drawing/2014/main" id="{E58E00C3-7B0C-4D67-9685-62736E1AA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683"/>
              <a:ext cx="28" cy="56"/>
            </a:xfrm>
            <a:custGeom>
              <a:avLst/>
              <a:gdLst>
                <a:gd name="T0" fmla="*/ 181 w 11"/>
                <a:gd name="T1" fmla="*/ 0 h 21"/>
                <a:gd name="T2" fmla="*/ 130 w 11"/>
                <a:gd name="T3" fmla="*/ 227 h 21"/>
                <a:gd name="T4" fmla="*/ 0 w 11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9" y="4"/>
                    <a:pt x="10" y="8"/>
                    <a:pt x="8" y="12"/>
                  </a:cubicBezTo>
                  <a:cubicBezTo>
                    <a:pt x="6" y="16"/>
                    <a:pt x="2" y="17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47">
              <a:extLst>
                <a:ext uri="{FF2B5EF4-FFF2-40B4-BE49-F238E27FC236}">
                  <a16:creationId xmlns:a16="http://schemas.microsoft.com/office/drawing/2014/main" id="{3B2BE8AD-E03B-42C8-8CEF-6C2FDC51D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800"/>
              <a:ext cx="108" cy="131"/>
            </a:xfrm>
            <a:custGeom>
              <a:avLst/>
              <a:gdLst>
                <a:gd name="T0" fmla="*/ 681 w 43"/>
                <a:gd name="T1" fmla="*/ 0 h 49"/>
                <a:gd name="T2" fmla="*/ 568 w 43"/>
                <a:gd name="T3" fmla="*/ 265 h 49"/>
                <a:gd name="T4" fmla="*/ 347 w 43"/>
                <a:gd name="T5" fmla="*/ 401 h 49"/>
                <a:gd name="T6" fmla="*/ 208 w 43"/>
                <a:gd name="T7" fmla="*/ 708 h 49"/>
                <a:gd name="T8" fmla="*/ 0 w 43"/>
                <a:gd name="T9" fmla="*/ 9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43" y="0"/>
                  </a:moveTo>
                  <a:cubicBezTo>
                    <a:pt x="42" y="4"/>
                    <a:pt x="40" y="11"/>
                    <a:pt x="36" y="14"/>
                  </a:cubicBezTo>
                  <a:cubicBezTo>
                    <a:pt x="32" y="17"/>
                    <a:pt x="26" y="17"/>
                    <a:pt x="22" y="21"/>
                  </a:cubicBezTo>
                  <a:cubicBezTo>
                    <a:pt x="17" y="25"/>
                    <a:pt x="17" y="32"/>
                    <a:pt x="13" y="37"/>
                  </a:cubicBezTo>
                  <a:cubicBezTo>
                    <a:pt x="10" y="40"/>
                    <a:pt x="3" y="46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48">
              <a:extLst>
                <a:ext uri="{FF2B5EF4-FFF2-40B4-BE49-F238E27FC236}">
                  <a16:creationId xmlns:a16="http://schemas.microsoft.com/office/drawing/2014/main" id="{F56DD9B4-2012-475B-996E-5A8F8B083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1912"/>
              <a:ext cx="15" cy="51"/>
            </a:xfrm>
            <a:custGeom>
              <a:avLst/>
              <a:gdLst>
                <a:gd name="T0" fmla="*/ 50 w 6"/>
                <a:gd name="T1" fmla="*/ 0 h 19"/>
                <a:gd name="T2" fmla="*/ 0 w 6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3" y="0"/>
                  </a:moveTo>
                  <a:cubicBezTo>
                    <a:pt x="6" y="4"/>
                    <a:pt x="1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49">
              <a:extLst>
                <a:ext uri="{FF2B5EF4-FFF2-40B4-BE49-F238E27FC236}">
                  <a16:creationId xmlns:a16="http://schemas.microsoft.com/office/drawing/2014/main" id="{272CCAD2-5967-477D-A0A7-D3449DF1B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888"/>
              <a:ext cx="22" cy="51"/>
            </a:xfrm>
            <a:custGeom>
              <a:avLst/>
              <a:gdLst>
                <a:gd name="T0" fmla="*/ 132 w 9"/>
                <a:gd name="T1" fmla="*/ 0 h 19"/>
                <a:gd name="T2" fmla="*/ 0 w 9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8" y="8"/>
                    <a:pt x="7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50">
              <a:extLst>
                <a:ext uri="{FF2B5EF4-FFF2-40B4-BE49-F238E27FC236}">
                  <a16:creationId xmlns:a16="http://schemas.microsoft.com/office/drawing/2014/main" id="{B617A7EB-7B18-47B0-9EF0-05F58C7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885"/>
              <a:ext cx="15" cy="48"/>
            </a:xfrm>
            <a:custGeom>
              <a:avLst/>
              <a:gdLst>
                <a:gd name="T0" fmla="*/ 95 w 6"/>
                <a:gd name="T1" fmla="*/ 0 h 18"/>
                <a:gd name="T2" fmla="*/ 0 w 6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3" y="6"/>
                    <a:pt x="0" y="12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51">
              <a:extLst>
                <a:ext uri="{FF2B5EF4-FFF2-40B4-BE49-F238E27FC236}">
                  <a16:creationId xmlns:a16="http://schemas.microsoft.com/office/drawing/2014/main" id="{234D38AC-2CA6-47B2-9E02-3A0A23279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747"/>
              <a:ext cx="25" cy="61"/>
            </a:xfrm>
            <a:custGeom>
              <a:avLst/>
              <a:gdLst>
                <a:gd name="T0" fmla="*/ 113 w 10"/>
                <a:gd name="T1" fmla="*/ 0 h 23"/>
                <a:gd name="T2" fmla="*/ 0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7" y="0"/>
                  </a:moveTo>
                  <a:cubicBezTo>
                    <a:pt x="10" y="7"/>
                    <a:pt x="5" y="17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52">
              <a:extLst>
                <a:ext uri="{FF2B5EF4-FFF2-40B4-BE49-F238E27FC236}">
                  <a16:creationId xmlns:a16="http://schemas.microsoft.com/office/drawing/2014/main" id="{99A9364E-DAAA-4D6C-92CF-79E2F614D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483"/>
              <a:ext cx="243" cy="194"/>
            </a:xfrm>
            <a:custGeom>
              <a:avLst/>
              <a:gdLst>
                <a:gd name="T0" fmla="*/ 1526 w 97"/>
                <a:gd name="T1" fmla="*/ 0 h 73"/>
                <a:gd name="T2" fmla="*/ 1067 w 97"/>
                <a:gd name="T3" fmla="*/ 861 h 73"/>
                <a:gd name="T4" fmla="*/ 629 w 97"/>
                <a:gd name="T5" fmla="*/ 1108 h 73"/>
                <a:gd name="T6" fmla="*/ 333 w 97"/>
                <a:gd name="T7" fmla="*/ 1236 h 73"/>
                <a:gd name="T8" fmla="*/ 0 w 97"/>
                <a:gd name="T9" fmla="*/ 137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3">
                  <a:moveTo>
                    <a:pt x="97" y="0"/>
                  </a:moveTo>
                  <a:cubicBezTo>
                    <a:pt x="95" y="20"/>
                    <a:pt x="83" y="35"/>
                    <a:pt x="68" y="46"/>
                  </a:cubicBezTo>
                  <a:cubicBezTo>
                    <a:pt x="60" y="53"/>
                    <a:pt x="50" y="55"/>
                    <a:pt x="40" y="59"/>
                  </a:cubicBezTo>
                  <a:cubicBezTo>
                    <a:pt x="33" y="61"/>
                    <a:pt x="27" y="63"/>
                    <a:pt x="21" y="66"/>
                  </a:cubicBezTo>
                  <a:cubicBezTo>
                    <a:pt x="14" y="68"/>
                    <a:pt x="7" y="73"/>
                    <a:pt x="0" y="73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53">
              <a:extLst>
                <a:ext uri="{FF2B5EF4-FFF2-40B4-BE49-F238E27FC236}">
                  <a16:creationId xmlns:a16="http://schemas.microsoft.com/office/drawing/2014/main" id="{964466CD-E94D-4C3C-A837-D5635263D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1632"/>
              <a:ext cx="127" cy="264"/>
            </a:xfrm>
            <a:custGeom>
              <a:avLst/>
              <a:gdLst>
                <a:gd name="T0" fmla="*/ 787 w 51"/>
                <a:gd name="T1" fmla="*/ 0 h 99"/>
                <a:gd name="T2" fmla="*/ 416 w 51"/>
                <a:gd name="T3" fmla="*/ 456 h 99"/>
                <a:gd name="T4" fmla="*/ 279 w 51"/>
                <a:gd name="T5" fmla="*/ 704 h 99"/>
                <a:gd name="T6" fmla="*/ 187 w 51"/>
                <a:gd name="T7" fmla="*/ 1059 h 99"/>
                <a:gd name="T8" fmla="*/ 92 w 51"/>
                <a:gd name="T9" fmla="*/ 1571 h 99"/>
                <a:gd name="T10" fmla="*/ 0 w 51"/>
                <a:gd name="T11" fmla="*/ 1877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9">
                  <a:moveTo>
                    <a:pt x="51" y="0"/>
                  </a:moveTo>
                  <a:cubicBezTo>
                    <a:pt x="41" y="6"/>
                    <a:pt x="33" y="16"/>
                    <a:pt x="27" y="24"/>
                  </a:cubicBezTo>
                  <a:cubicBezTo>
                    <a:pt x="24" y="28"/>
                    <a:pt x="20" y="32"/>
                    <a:pt x="18" y="37"/>
                  </a:cubicBezTo>
                  <a:cubicBezTo>
                    <a:pt x="15" y="43"/>
                    <a:pt x="14" y="49"/>
                    <a:pt x="12" y="56"/>
                  </a:cubicBezTo>
                  <a:cubicBezTo>
                    <a:pt x="9" y="65"/>
                    <a:pt x="8" y="73"/>
                    <a:pt x="6" y="83"/>
                  </a:cubicBezTo>
                  <a:cubicBezTo>
                    <a:pt x="5" y="87"/>
                    <a:pt x="3" y="96"/>
                    <a:pt x="0" y="99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54">
              <a:extLst>
                <a:ext uri="{FF2B5EF4-FFF2-40B4-BE49-F238E27FC236}">
                  <a16:creationId xmlns:a16="http://schemas.microsoft.com/office/drawing/2014/main" id="{79D0950F-409C-48A1-9FC6-D4510906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376"/>
              <a:ext cx="45" cy="72"/>
            </a:xfrm>
            <a:custGeom>
              <a:avLst/>
              <a:gdLst>
                <a:gd name="T0" fmla="*/ 283 w 18"/>
                <a:gd name="T1" fmla="*/ 0 h 27"/>
                <a:gd name="T2" fmla="*/ 95 w 18"/>
                <a:gd name="T3" fmla="*/ 227 h 27"/>
                <a:gd name="T4" fmla="*/ 0 w 18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4" y="2"/>
                    <a:pt x="9" y="8"/>
                    <a:pt x="6" y="12"/>
                  </a:cubicBezTo>
                  <a:cubicBezTo>
                    <a:pt x="3" y="16"/>
                    <a:pt x="3" y="23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Freeform 55">
              <a:extLst>
                <a:ext uri="{FF2B5EF4-FFF2-40B4-BE49-F238E27FC236}">
                  <a16:creationId xmlns:a16="http://schemas.microsoft.com/office/drawing/2014/main" id="{3EFC5B8D-7731-4812-AA1A-B17BA6B2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123"/>
              <a:ext cx="70" cy="42"/>
            </a:xfrm>
            <a:custGeom>
              <a:avLst/>
              <a:gdLst>
                <a:gd name="T0" fmla="*/ 438 w 28"/>
                <a:gd name="T1" fmla="*/ 0 h 16"/>
                <a:gd name="T2" fmla="*/ 313 w 28"/>
                <a:gd name="T3" fmla="*/ 123 h 16"/>
                <a:gd name="T4" fmla="*/ 208 w 28"/>
                <a:gd name="T5" fmla="*/ 234 h 16"/>
                <a:gd name="T6" fmla="*/ 0 w 28"/>
                <a:gd name="T7" fmla="*/ 28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6">
                  <a:moveTo>
                    <a:pt x="28" y="0"/>
                  </a:moveTo>
                  <a:cubicBezTo>
                    <a:pt x="26" y="3"/>
                    <a:pt x="23" y="5"/>
                    <a:pt x="20" y="7"/>
                  </a:cubicBezTo>
                  <a:cubicBezTo>
                    <a:pt x="18" y="9"/>
                    <a:pt x="16" y="11"/>
                    <a:pt x="13" y="13"/>
                  </a:cubicBezTo>
                  <a:cubicBezTo>
                    <a:pt x="9" y="15"/>
                    <a:pt x="4" y="15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56">
              <a:extLst>
                <a:ext uri="{FF2B5EF4-FFF2-40B4-BE49-F238E27FC236}">
                  <a16:creationId xmlns:a16="http://schemas.microsoft.com/office/drawing/2014/main" id="{CCA73F28-2402-46E8-96B6-1AC32963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197"/>
              <a:ext cx="10" cy="19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3"/>
                    <a:pt x="2" y="5"/>
                    <a:pt x="4" y="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57">
              <a:extLst>
                <a:ext uri="{FF2B5EF4-FFF2-40B4-BE49-F238E27FC236}">
                  <a16:creationId xmlns:a16="http://schemas.microsoft.com/office/drawing/2014/main" id="{79551CA9-142C-4F41-A561-F6385073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200"/>
              <a:ext cx="10" cy="13"/>
            </a:xfrm>
            <a:custGeom>
              <a:avLst/>
              <a:gdLst>
                <a:gd name="T0" fmla="*/ 63 w 4"/>
                <a:gd name="T1" fmla="*/ 88 h 5"/>
                <a:gd name="T2" fmla="*/ 0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58">
              <a:extLst>
                <a:ext uri="{FF2B5EF4-FFF2-40B4-BE49-F238E27FC236}">
                  <a16:creationId xmlns:a16="http://schemas.microsoft.com/office/drawing/2014/main" id="{E63FF233-0753-4EB5-9788-DC126908D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664"/>
              <a:ext cx="35" cy="189"/>
            </a:xfrm>
            <a:custGeom>
              <a:avLst/>
              <a:gdLst>
                <a:gd name="T0" fmla="*/ 220 w 14"/>
                <a:gd name="T1" fmla="*/ 0 h 71"/>
                <a:gd name="T2" fmla="*/ 0 w 14"/>
                <a:gd name="T3" fmla="*/ 1339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1">
                  <a:moveTo>
                    <a:pt x="14" y="0"/>
                  </a:moveTo>
                  <a:cubicBezTo>
                    <a:pt x="10" y="25"/>
                    <a:pt x="14" y="49"/>
                    <a:pt x="0" y="71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59">
              <a:extLst>
                <a:ext uri="{FF2B5EF4-FFF2-40B4-BE49-F238E27FC236}">
                  <a16:creationId xmlns:a16="http://schemas.microsoft.com/office/drawing/2014/main" id="{F2D7DE80-716D-4AAB-A284-31748524A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581"/>
              <a:ext cx="10" cy="182"/>
            </a:xfrm>
            <a:custGeom>
              <a:avLst/>
              <a:gdLst>
                <a:gd name="T0" fmla="*/ 50 w 4"/>
                <a:gd name="T1" fmla="*/ 0 h 68"/>
                <a:gd name="T2" fmla="*/ 33 w 4"/>
                <a:gd name="T3" fmla="*/ 616 h 68"/>
                <a:gd name="T4" fmla="*/ 0 w 4"/>
                <a:gd name="T5" fmla="*/ 1303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8">
                  <a:moveTo>
                    <a:pt x="3" y="0"/>
                  </a:moveTo>
                  <a:cubicBezTo>
                    <a:pt x="4" y="11"/>
                    <a:pt x="2" y="21"/>
                    <a:pt x="2" y="32"/>
                  </a:cubicBezTo>
                  <a:cubicBezTo>
                    <a:pt x="2" y="44"/>
                    <a:pt x="2" y="56"/>
                    <a:pt x="0" y="6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60">
              <a:extLst>
                <a:ext uri="{FF2B5EF4-FFF2-40B4-BE49-F238E27FC236}">
                  <a16:creationId xmlns:a16="http://schemas.microsoft.com/office/drawing/2014/main" id="{601885B2-773D-4EAA-B5B8-D28E871C0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920"/>
              <a:ext cx="3658" cy="1085"/>
            </a:xfrm>
            <a:custGeom>
              <a:avLst/>
              <a:gdLst>
                <a:gd name="T0" fmla="*/ 5251 w 1463"/>
                <a:gd name="T1" fmla="*/ 2309 h 407"/>
                <a:gd name="T2" fmla="*/ 8939 w 1463"/>
                <a:gd name="T3" fmla="*/ 2615 h 407"/>
                <a:gd name="T4" fmla="*/ 14097 w 1463"/>
                <a:gd name="T5" fmla="*/ 3674 h 407"/>
                <a:gd name="T6" fmla="*/ 15692 w 1463"/>
                <a:gd name="T7" fmla="*/ 3604 h 407"/>
                <a:gd name="T8" fmla="*/ 17430 w 1463"/>
                <a:gd name="T9" fmla="*/ 2423 h 407"/>
                <a:gd name="T10" fmla="*/ 18680 w 1463"/>
                <a:gd name="T11" fmla="*/ 2047 h 407"/>
                <a:gd name="T12" fmla="*/ 19413 w 1463"/>
                <a:gd name="T13" fmla="*/ 1727 h 407"/>
                <a:gd name="T14" fmla="*/ 20025 w 1463"/>
                <a:gd name="T15" fmla="*/ 1898 h 407"/>
                <a:gd name="T16" fmla="*/ 18680 w 1463"/>
                <a:gd name="T17" fmla="*/ 3092 h 407"/>
                <a:gd name="T18" fmla="*/ 18618 w 1463"/>
                <a:gd name="T19" fmla="*/ 3375 h 407"/>
                <a:gd name="T20" fmla="*/ 19838 w 1463"/>
                <a:gd name="T21" fmla="*/ 3618 h 407"/>
                <a:gd name="T22" fmla="*/ 21118 w 1463"/>
                <a:gd name="T23" fmla="*/ 3844 h 407"/>
                <a:gd name="T24" fmla="*/ 22431 w 1463"/>
                <a:gd name="T25" fmla="*/ 4697 h 407"/>
                <a:gd name="T26" fmla="*/ 21400 w 1463"/>
                <a:gd name="T27" fmla="*/ 4833 h 407"/>
                <a:gd name="T28" fmla="*/ 20413 w 1463"/>
                <a:gd name="T29" fmla="*/ 4676 h 407"/>
                <a:gd name="T30" fmla="*/ 19775 w 1463"/>
                <a:gd name="T31" fmla="*/ 4620 h 407"/>
                <a:gd name="T32" fmla="*/ 21130 w 1463"/>
                <a:gd name="T33" fmla="*/ 4924 h 407"/>
                <a:gd name="T34" fmla="*/ 22568 w 1463"/>
                <a:gd name="T35" fmla="*/ 5380 h 407"/>
                <a:gd name="T36" fmla="*/ 22351 w 1463"/>
                <a:gd name="T37" fmla="*/ 6177 h 407"/>
                <a:gd name="T38" fmla="*/ 21193 w 1463"/>
                <a:gd name="T39" fmla="*/ 5913 h 407"/>
                <a:gd name="T40" fmla="*/ 20150 w 1463"/>
                <a:gd name="T41" fmla="*/ 5665 h 407"/>
                <a:gd name="T42" fmla="*/ 19850 w 1463"/>
                <a:gd name="T43" fmla="*/ 5665 h 407"/>
                <a:gd name="T44" fmla="*/ 21088 w 1463"/>
                <a:gd name="T45" fmla="*/ 6083 h 407"/>
                <a:gd name="T46" fmla="*/ 22243 w 1463"/>
                <a:gd name="T47" fmla="*/ 6838 h 407"/>
                <a:gd name="T48" fmla="*/ 21193 w 1463"/>
                <a:gd name="T49" fmla="*/ 6971 h 407"/>
                <a:gd name="T50" fmla="*/ 19913 w 1463"/>
                <a:gd name="T51" fmla="*/ 6595 h 407"/>
                <a:gd name="T52" fmla="*/ 19350 w 1463"/>
                <a:gd name="T53" fmla="*/ 6497 h 407"/>
                <a:gd name="T54" fmla="*/ 20305 w 1463"/>
                <a:gd name="T55" fmla="*/ 6859 h 407"/>
                <a:gd name="T56" fmla="*/ 20900 w 1463"/>
                <a:gd name="T57" fmla="*/ 7632 h 407"/>
                <a:gd name="T58" fmla="*/ 19568 w 1463"/>
                <a:gd name="T59" fmla="*/ 7462 h 407"/>
                <a:gd name="T60" fmla="*/ 18663 w 1463"/>
                <a:gd name="T61" fmla="*/ 7222 h 407"/>
                <a:gd name="T62" fmla="*/ 17960 w 1463"/>
                <a:gd name="T63" fmla="*/ 7222 h 407"/>
                <a:gd name="T64" fmla="*/ 15867 w 1463"/>
                <a:gd name="T65" fmla="*/ 7009 h 407"/>
                <a:gd name="T66" fmla="*/ 14805 w 1463"/>
                <a:gd name="T67" fmla="*/ 6779 h 407"/>
                <a:gd name="T68" fmla="*/ 10784 w 1463"/>
                <a:gd name="T69" fmla="*/ 6779 h 407"/>
                <a:gd name="T70" fmla="*/ 4426 w 1463"/>
                <a:gd name="T71" fmla="*/ 6609 h 407"/>
                <a:gd name="T72" fmla="*/ 2520 w 1463"/>
                <a:gd name="T73" fmla="*/ 6155 h 4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63" h="407">
                  <a:moveTo>
                    <a:pt x="92" y="0"/>
                  </a:moveTo>
                  <a:cubicBezTo>
                    <a:pt x="178" y="26"/>
                    <a:pt x="285" y="101"/>
                    <a:pt x="336" y="122"/>
                  </a:cubicBezTo>
                  <a:cubicBezTo>
                    <a:pt x="370" y="132"/>
                    <a:pt x="388" y="140"/>
                    <a:pt x="427" y="134"/>
                  </a:cubicBezTo>
                  <a:cubicBezTo>
                    <a:pt x="461" y="129"/>
                    <a:pt x="505" y="129"/>
                    <a:pt x="572" y="138"/>
                  </a:cubicBezTo>
                  <a:cubicBezTo>
                    <a:pt x="591" y="139"/>
                    <a:pt x="622" y="147"/>
                    <a:pt x="639" y="149"/>
                  </a:cubicBezTo>
                  <a:cubicBezTo>
                    <a:pt x="707" y="159"/>
                    <a:pt x="833" y="193"/>
                    <a:pt x="902" y="194"/>
                  </a:cubicBezTo>
                  <a:cubicBezTo>
                    <a:pt x="945" y="194"/>
                    <a:pt x="963" y="191"/>
                    <a:pt x="979" y="191"/>
                  </a:cubicBezTo>
                  <a:cubicBezTo>
                    <a:pt x="986" y="190"/>
                    <a:pt x="996" y="192"/>
                    <a:pt x="1004" y="190"/>
                  </a:cubicBezTo>
                  <a:cubicBezTo>
                    <a:pt x="1033" y="182"/>
                    <a:pt x="1063" y="162"/>
                    <a:pt x="1072" y="156"/>
                  </a:cubicBezTo>
                  <a:cubicBezTo>
                    <a:pt x="1084" y="149"/>
                    <a:pt x="1104" y="133"/>
                    <a:pt x="1115" y="128"/>
                  </a:cubicBezTo>
                  <a:cubicBezTo>
                    <a:pt x="1127" y="122"/>
                    <a:pt x="1139" y="121"/>
                    <a:pt x="1152" y="118"/>
                  </a:cubicBezTo>
                  <a:cubicBezTo>
                    <a:pt x="1166" y="115"/>
                    <a:pt x="1188" y="111"/>
                    <a:pt x="1195" y="108"/>
                  </a:cubicBezTo>
                  <a:cubicBezTo>
                    <a:pt x="1203" y="106"/>
                    <a:pt x="1205" y="103"/>
                    <a:pt x="1211" y="102"/>
                  </a:cubicBezTo>
                  <a:cubicBezTo>
                    <a:pt x="1218" y="101"/>
                    <a:pt x="1232" y="92"/>
                    <a:pt x="1242" y="91"/>
                  </a:cubicBezTo>
                  <a:cubicBezTo>
                    <a:pt x="1244" y="88"/>
                    <a:pt x="1263" y="73"/>
                    <a:pt x="1269" y="73"/>
                  </a:cubicBezTo>
                  <a:cubicBezTo>
                    <a:pt x="1269" y="73"/>
                    <a:pt x="1282" y="72"/>
                    <a:pt x="1281" y="100"/>
                  </a:cubicBezTo>
                  <a:cubicBezTo>
                    <a:pt x="1281" y="128"/>
                    <a:pt x="1241" y="148"/>
                    <a:pt x="1236" y="151"/>
                  </a:cubicBezTo>
                  <a:cubicBezTo>
                    <a:pt x="1230" y="154"/>
                    <a:pt x="1200" y="160"/>
                    <a:pt x="1195" y="163"/>
                  </a:cubicBezTo>
                  <a:cubicBezTo>
                    <a:pt x="1190" y="165"/>
                    <a:pt x="1179" y="171"/>
                    <a:pt x="1179" y="171"/>
                  </a:cubicBezTo>
                  <a:cubicBezTo>
                    <a:pt x="1179" y="171"/>
                    <a:pt x="1182" y="176"/>
                    <a:pt x="1191" y="178"/>
                  </a:cubicBezTo>
                  <a:cubicBezTo>
                    <a:pt x="1200" y="180"/>
                    <a:pt x="1211" y="182"/>
                    <a:pt x="1229" y="185"/>
                  </a:cubicBezTo>
                  <a:cubicBezTo>
                    <a:pt x="1247" y="188"/>
                    <a:pt x="1248" y="188"/>
                    <a:pt x="1269" y="191"/>
                  </a:cubicBezTo>
                  <a:cubicBezTo>
                    <a:pt x="1291" y="194"/>
                    <a:pt x="1301" y="195"/>
                    <a:pt x="1314" y="196"/>
                  </a:cubicBezTo>
                  <a:cubicBezTo>
                    <a:pt x="1327" y="197"/>
                    <a:pt x="1334" y="198"/>
                    <a:pt x="1351" y="203"/>
                  </a:cubicBezTo>
                  <a:cubicBezTo>
                    <a:pt x="1369" y="207"/>
                    <a:pt x="1382" y="211"/>
                    <a:pt x="1404" y="218"/>
                  </a:cubicBezTo>
                  <a:cubicBezTo>
                    <a:pt x="1427" y="226"/>
                    <a:pt x="1437" y="236"/>
                    <a:pt x="1435" y="248"/>
                  </a:cubicBezTo>
                  <a:cubicBezTo>
                    <a:pt x="1432" y="262"/>
                    <a:pt x="1419" y="264"/>
                    <a:pt x="1400" y="261"/>
                  </a:cubicBezTo>
                  <a:cubicBezTo>
                    <a:pt x="1381" y="258"/>
                    <a:pt x="1383" y="258"/>
                    <a:pt x="1369" y="255"/>
                  </a:cubicBezTo>
                  <a:cubicBezTo>
                    <a:pt x="1356" y="252"/>
                    <a:pt x="1341" y="248"/>
                    <a:pt x="1331" y="247"/>
                  </a:cubicBezTo>
                  <a:cubicBezTo>
                    <a:pt x="1320" y="246"/>
                    <a:pt x="1311" y="247"/>
                    <a:pt x="1306" y="247"/>
                  </a:cubicBezTo>
                  <a:cubicBezTo>
                    <a:pt x="1301" y="246"/>
                    <a:pt x="1289" y="244"/>
                    <a:pt x="1280" y="243"/>
                  </a:cubicBezTo>
                  <a:cubicBezTo>
                    <a:pt x="1271" y="242"/>
                    <a:pt x="1265" y="244"/>
                    <a:pt x="1265" y="244"/>
                  </a:cubicBezTo>
                  <a:cubicBezTo>
                    <a:pt x="1275" y="248"/>
                    <a:pt x="1295" y="249"/>
                    <a:pt x="1306" y="251"/>
                  </a:cubicBezTo>
                  <a:cubicBezTo>
                    <a:pt x="1318" y="252"/>
                    <a:pt x="1343" y="257"/>
                    <a:pt x="1352" y="260"/>
                  </a:cubicBezTo>
                  <a:cubicBezTo>
                    <a:pt x="1361" y="263"/>
                    <a:pt x="1381" y="268"/>
                    <a:pt x="1393" y="271"/>
                  </a:cubicBezTo>
                  <a:cubicBezTo>
                    <a:pt x="1406" y="274"/>
                    <a:pt x="1435" y="281"/>
                    <a:pt x="1444" y="284"/>
                  </a:cubicBezTo>
                  <a:cubicBezTo>
                    <a:pt x="1452" y="288"/>
                    <a:pt x="1463" y="295"/>
                    <a:pt x="1460" y="310"/>
                  </a:cubicBezTo>
                  <a:cubicBezTo>
                    <a:pt x="1458" y="325"/>
                    <a:pt x="1447" y="330"/>
                    <a:pt x="1430" y="326"/>
                  </a:cubicBezTo>
                  <a:cubicBezTo>
                    <a:pt x="1414" y="323"/>
                    <a:pt x="1397" y="319"/>
                    <a:pt x="1387" y="318"/>
                  </a:cubicBezTo>
                  <a:cubicBezTo>
                    <a:pt x="1378" y="316"/>
                    <a:pt x="1370" y="314"/>
                    <a:pt x="1356" y="312"/>
                  </a:cubicBezTo>
                  <a:cubicBezTo>
                    <a:pt x="1342" y="309"/>
                    <a:pt x="1334" y="307"/>
                    <a:pt x="1321" y="305"/>
                  </a:cubicBezTo>
                  <a:cubicBezTo>
                    <a:pt x="1307" y="304"/>
                    <a:pt x="1301" y="302"/>
                    <a:pt x="1289" y="299"/>
                  </a:cubicBezTo>
                  <a:cubicBezTo>
                    <a:pt x="1276" y="296"/>
                    <a:pt x="1261" y="293"/>
                    <a:pt x="1258" y="295"/>
                  </a:cubicBezTo>
                  <a:cubicBezTo>
                    <a:pt x="1254" y="297"/>
                    <a:pt x="1263" y="298"/>
                    <a:pt x="1270" y="299"/>
                  </a:cubicBezTo>
                  <a:cubicBezTo>
                    <a:pt x="1276" y="301"/>
                    <a:pt x="1297" y="304"/>
                    <a:pt x="1306" y="307"/>
                  </a:cubicBezTo>
                  <a:cubicBezTo>
                    <a:pt x="1316" y="311"/>
                    <a:pt x="1337" y="319"/>
                    <a:pt x="1349" y="321"/>
                  </a:cubicBezTo>
                  <a:cubicBezTo>
                    <a:pt x="1360" y="324"/>
                    <a:pt x="1398" y="335"/>
                    <a:pt x="1408" y="336"/>
                  </a:cubicBezTo>
                  <a:cubicBezTo>
                    <a:pt x="1418" y="338"/>
                    <a:pt x="1426" y="347"/>
                    <a:pt x="1423" y="361"/>
                  </a:cubicBezTo>
                  <a:cubicBezTo>
                    <a:pt x="1419" y="376"/>
                    <a:pt x="1410" y="379"/>
                    <a:pt x="1399" y="377"/>
                  </a:cubicBezTo>
                  <a:cubicBezTo>
                    <a:pt x="1388" y="375"/>
                    <a:pt x="1367" y="372"/>
                    <a:pt x="1356" y="368"/>
                  </a:cubicBezTo>
                  <a:cubicBezTo>
                    <a:pt x="1344" y="365"/>
                    <a:pt x="1332" y="364"/>
                    <a:pt x="1318" y="360"/>
                  </a:cubicBezTo>
                  <a:cubicBezTo>
                    <a:pt x="1304" y="356"/>
                    <a:pt x="1287" y="351"/>
                    <a:pt x="1274" y="348"/>
                  </a:cubicBezTo>
                  <a:cubicBezTo>
                    <a:pt x="1260" y="345"/>
                    <a:pt x="1248" y="340"/>
                    <a:pt x="1241" y="339"/>
                  </a:cubicBezTo>
                  <a:cubicBezTo>
                    <a:pt x="1233" y="339"/>
                    <a:pt x="1238" y="343"/>
                    <a:pt x="1238" y="343"/>
                  </a:cubicBezTo>
                  <a:cubicBezTo>
                    <a:pt x="1238" y="343"/>
                    <a:pt x="1263" y="351"/>
                    <a:pt x="1271" y="354"/>
                  </a:cubicBezTo>
                  <a:cubicBezTo>
                    <a:pt x="1279" y="358"/>
                    <a:pt x="1288" y="360"/>
                    <a:pt x="1299" y="362"/>
                  </a:cubicBezTo>
                  <a:cubicBezTo>
                    <a:pt x="1310" y="364"/>
                    <a:pt x="1338" y="369"/>
                    <a:pt x="1345" y="376"/>
                  </a:cubicBezTo>
                  <a:cubicBezTo>
                    <a:pt x="1352" y="382"/>
                    <a:pt x="1352" y="398"/>
                    <a:pt x="1337" y="403"/>
                  </a:cubicBezTo>
                  <a:cubicBezTo>
                    <a:pt x="1322" y="407"/>
                    <a:pt x="1305" y="403"/>
                    <a:pt x="1293" y="401"/>
                  </a:cubicBezTo>
                  <a:cubicBezTo>
                    <a:pt x="1280" y="399"/>
                    <a:pt x="1263" y="398"/>
                    <a:pt x="1252" y="394"/>
                  </a:cubicBezTo>
                  <a:cubicBezTo>
                    <a:pt x="1241" y="391"/>
                    <a:pt x="1226" y="389"/>
                    <a:pt x="1216" y="386"/>
                  </a:cubicBezTo>
                  <a:cubicBezTo>
                    <a:pt x="1205" y="384"/>
                    <a:pt x="1198" y="380"/>
                    <a:pt x="1194" y="381"/>
                  </a:cubicBezTo>
                  <a:cubicBezTo>
                    <a:pt x="1190" y="381"/>
                    <a:pt x="1169" y="383"/>
                    <a:pt x="1163" y="382"/>
                  </a:cubicBezTo>
                  <a:cubicBezTo>
                    <a:pt x="1156" y="381"/>
                    <a:pt x="1149" y="381"/>
                    <a:pt x="1149" y="381"/>
                  </a:cubicBezTo>
                  <a:cubicBezTo>
                    <a:pt x="1149" y="381"/>
                    <a:pt x="1106" y="383"/>
                    <a:pt x="1090" y="382"/>
                  </a:cubicBezTo>
                  <a:cubicBezTo>
                    <a:pt x="1074" y="381"/>
                    <a:pt x="1029" y="374"/>
                    <a:pt x="1015" y="370"/>
                  </a:cubicBezTo>
                  <a:cubicBezTo>
                    <a:pt x="1002" y="366"/>
                    <a:pt x="996" y="362"/>
                    <a:pt x="993" y="361"/>
                  </a:cubicBezTo>
                  <a:cubicBezTo>
                    <a:pt x="973" y="358"/>
                    <a:pt x="955" y="359"/>
                    <a:pt x="947" y="358"/>
                  </a:cubicBezTo>
                  <a:cubicBezTo>
                    <a:pt x="924" y="357"/>
                    <a:pt x="918" y="358"/>
                    <a:pt x="884" y="355"/>
                  </a:cubicBezTo>
                  <a:cubicBezTo>
                    <a:pt x="850" y="351"/>
                    <a:pt x="780" y="351"/>
                    <a:pt x="690" y="358"/>
                  </a:cubicBezTo>
                  <a:cubicBezTo>
                    <a:pt x="600" y="365"/>
                    <a:pt x="526" y="366"/>
                    <a:pt x="499" y="365"/>
                  </a:cubicBezTo>
                  <a:cubicBezTo>
                    <a:pt x="474" y="364"/>
                    <a:pt x="298" y="348"/>
                    <a:pt x="283" y="349"/>
                  </a:cubicBezTo>
                  <a:cubicBezTo>
                    <a:pt x="269" y="350"/>
                    <a:pt x="244" y="349"/>
                    <a:pt x="229" y="341"/>
                  </a:cubicBezTo>
                  <a:cubicBezTo>
                    <a:pt x="214" y="334"/>
                    <a:pt x="190" y="325"/>
                    <a:pt x="161" y="325"/>
                  </a:cubicBezTo>
                  <a:cubicBezTo>
                    <a:pt x="98" y="325"/>
                    <a:pt x="33" y="312"/>
                    <a:pt x="0" y="29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61">
              <a:extLst>
                <a:ext uri="{FF2B5EF4-FFF2-40B4-BE49-F238E27FC236}">
                  <a16:creationId xmlns:a16="http://schemas.microsoft.com/office/drawing/2014/main" id="{40899700-02FE-4890-87D6-8E67E1D6E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800"/>
              <a:ext cx="1465" cy="67"/>
            </a:xfrm>
            <a:custGeom>
              <a:avLst/>
              <a:gdLst>
                <a:gd name="T0" fmla="*/ 9158 w 586"/>
                <a:gd name="T1" fmla="*/ 308 h 25"/>
                <a:gd name="T2" fmla="*/ 8845 w 586"/>
                <a:gd name="T3" fmla="*/ 287 h 25"/>
                <a:gd name="T4" fmla="*/ 7863 w 586"/>
                <a:gd name="T5" fmla="*/ 230 h 25"/>
                <a:gd name="T6" fmla="*/ 4845 w 586"/>
                <a:gd name="T7" fmla="*/ 287 h 25"/>
                <a:gd name="T8" fmla="*/ 1770 w 586"/>
                <a:gd name="T9" fmla="*/ 482 h 25"/>
                <a:gd name="T10" fmla="*/ 0 w 586"/>
                <a:gd name="T11" fmla="*/ 308 h 25"/>
                <a:gd name="T12" fmla="*/ 1813 w 586"/>
                <a:gd name="T13" fmla="*/ 287 h 25"/>
                <a:gd name="T14" fmla="*/ 5020 w 586"/>
                <a:gd name="T15" fmla="*/ 35 h 25"/>
                <a:gd name="T16" fmla="*/ 7875 w 586"/>
                <a:gd name="T17" fmla="*/ 115 h 25"/>
                <a:gd name="T18" fmla="*/ 9158 w 586"/>
                <a:gd name="T19" fmla="*/ 308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6" h="25">
                  <a:moveTo>
                    <a:pt x="586" y="16"/>
                  </a:moveTo>
                  <a:cubicBezTo>
                    <a:pt x="577" y="15"/>
                    <a:pt x="570" y="15"/>
                    <a:pt x="566" y="15"/>
                  </a:cubicBezTo>
                  <a:cubicBezTo>
                    <a:pt x="543" y="14"/>
                    <a:pt x="537" y="15"/>
                    <a:pt x="503" y="12"/>
                  </a:cubicBezTo>
                  <a:cubicBezTo>
                    <a:pt x="469" y="8"/>
                    <a:pt x="400" y="8"/>
                    <a:pt x="310" y="15"/>
                  </a:cubicBezTo>
                  <a:cubicBezTo>
                    <a:pt x="219" y="22"/>
                    <a:pt x="137" y="25"/>
                    <a:pt x="113" y="25"/>
                  </a:cubicBezTo>
                  <a:cubicBezTo>
                    <a:pt x="74" y="25"/>
                    <a:pt x="14" y="15"/>
                    <a:pt x="0" y="16"/>
                  </a:cubicBezTo>
                  <a:cubicBezTo>
                    <a:pt x="9" y="12"/>
                    <a:pt x="93" y="13"/>
                    <a:pt x="116" y="15"/>
                  </a:cubicBezTo>
                  <a:cubicBezTo>
                    <a:pt x="138" y="16"/>
                    <a:pt x="268" y="3"/>
                    <a:pt x="321" y="2"/>
                  </a:cubicBezTo>
                  <a:cubicBezTo>
                    <a:pt x="374" y="0"/>
                    <a:pt x="478" y="3"/>
                    <a:pt x="504" y="6"/>
                  </a:cubicBezTo>
                  <a:cubicBezTo>
                    <a:pt x="521" y="8"/>
                    <a:pt x="586" y="16"/>
                    <a:pt x="586" y="16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62">
              <a:extLst>
                <a:ext uri="{FF2B5EF4-FFF2-40B4-BE49-F238E27FC236}">
                  <a16:creationId xmlns:a16="http://schemas.microsoft.com/office/drawing/2014/main" id="{F91597DE-F5EE-4F15-A82A-33B868728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389"/>
              <a:ext cx="535" cy="80"/>
            </a:xfrm>
            <a:custGeom>
              <a:avLst/>
              <a:gdLst>
                <a:gd name="T0" fmla="*/ 0 w 214"/>
                <a:gd name="T1" fmla="*/ 0 h 30"/>
                <a:gd name="T2" fmla="*/ 2238 w 214"/>
                <a:gd name="T3" fmla="*/ 435 h 30"/>
                <a:gd name="T4" fmla="*/ 3345 w 214"/>
                <a:gd name="T5" fmla="*/ 435 h 30"/>
                <a:gd name="T6" fmla="*/ 1958 w 214"/>
                <a:gd name="T7" fmla="*/ 547 h 30"/>
                <a:gd name="T8" fmla="*/ 0 w 214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0">
                  <a:moveTo>
                    <a:pt x="0" y="0"/>
                  </a:moveTo>
                  <a:cubicBezTo>
                    <a:pt x="48" y="9"/>
                    <a:pt x="118" y="22"/>
                    <a:pt x="143" y="23"/>
                  </a:cubicBezTo>
                  <a:cubicBezTo>
                    <a:pt x="167" y="24"/>
                    <a:pt x="199" y="22"/>
                    <a:pt x="214" y="23"/>
                  </a:cubicBezTo>
                  <a:cubicBezTo>
                    <a:pt x="187" y="24"/>
                    <a:pt x="146" y="30"/>
                    <a:pt x="125" y="29"/>
                  </a:cubicBezTo>
                  <a:cubicBezTo>
                    <a:pt x="104" y="27"/>
                    <a:pt x="24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63">
              <a:extLst>
                <a:ext uri="{FF2B5EF4-FFF2-40B4-BE49-F238E27FC236}">
                  <a16:creationId xmlns:a16="http://schemas.microsoft.com/office/drawing/2014/main" id="{6FE3555D-66FB-43E0-B6E9-D6AD5C08A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773"/>
              <a:ext cx="7" cy="110"/>
            </a:xfrm>
            <a:custGeom>
              <a:avLst/>
              <a:gdLst>
                <a:gd name="T0" fmla="*/ 28 w 3"/>
                <a:gd name="T1" fmla="*/ 0 h 41"/>
                <a:gd name="T2" fmla="*/ 37 w 3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2" y="0"/>
                  </a:moveTo>
                  <a:cubicBezTo>
                    <a:pt x="0" y="12"/>
                    <a:pt x="3" y="41"/>
                    <a:pt x="3" y="41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5" name="Freeform 64">
              <a:extLst>
                <a:ext uri="{FF2B5EF4-FFF2-40B4-BE49-F238E27FC236}">
                  <a16:creationId xmlns:a16="http://schemas.microsoft.com/office/drawing/2014/main" id="{EB2119D4-60D1-4285-8919-802F58A08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408"/>
              <a:ext cx="132" cy="139"/>
            </a:xfrm>
            <a:custGeom>
              <a:avLst/>
              <a:gdLst>
                <a:gd name="T0" fmla="*/ 819 w 53"/>
                <a:gd name="T1" fmla="*/ 0 h 52"/>
                <a:gd name="T2" fmla="*/ 0 w 53"/>
                <a:gd name="T3" fmla="*/ 994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cubicBezTo>
                    <a:pt x="5" y="18"/>
                    <a:pt x="0" y="52"/>
                    <a:pt x="0" y="52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6" name="Freeform 65">
              <a:extLst>
                <a:ext uri="{FF2B5EF4-FFF2-40B4-BE49-F238E27FC236}">
                  <a16:creationId xmlns:a16="http://schemas.microsoft.com/office/drawing/2014/main" id="{838850AA-532D-4AF9-BA4E-772456044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429"/>
              <a:ext cx="20" cy="19"/>
            </a:xfrm>
            <a:custGeom>
              <a:avLst/>
              <a:gdLst>
                <a:gd name="T0" fmla="*/ 95 w 8"/>
                <a:gd name="T1" fmla="*/ 117 h 7"/>
                <a:gd name="T2" fmla="*/ 20 w 8"/>
                <a:gd name="T3" fmla="*/ 0 h 7"/>
                <a:gd name="T4" fmla="*/ 125 w 8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6" y="6"/>
                  </a:moveTo>
                  <a:cubicBezTo>
                    <a:pt x="3" y="7"/>
                    <a:pt x="0" y="3"/>
                    <a:pt x="1" y="0"/>
                  </a:cubicBezTo>
                  <a:cubicBezTo>
                    <a:pt x="3" y="0"/>
                    <a:pt x="7" y="1"/>
                    <a:pt x="8" y="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66">
              <a:extLst>
                <a:ext uri="{FF2B5EF4-FFF2-40B4-BE49-F238E27FC236}">
                  <a16:creationId xmlns:a16="http://schemas.microsoft.com/office/drawing/2014/main" id="{498F4218-757F-4100-A7D3-9272023D1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1491"/>
              <a:ext cx="18" cy="24"/>
            </a:xfrm>
            <a:custGeom>
              <a:avLst/>
              <a:gdLst>
                <a:gd name="T0" fmla="*/ 118 w 7"/>
                <a:gd name="T1" fmla="*/ 35 h 9"/>
                <a:gd name="T2" fmla="*/ 0 w 7"/>
                <a:gd name="T3" fmla="*/ 21 h 9"/>
                <a:gd name="T4" fmla="*/ 118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7" y="2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0" y="4"/>
                    <a:pt x="4" y="7"/>
                    <a:pt x="7" y="9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67">
              <a:extLst>
                <a:ext uri="{FF2B5EF4-FFF2-40B4-BE49-F238E27FC236}">
                  <a16:creationId xmlns:a16="http://schemas.microsoft.com/office/drawing/2014/main" id="{8C4AF343-5FBC-4743-AEC9-CE37F66A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632"/>
              <a:ext cx="18" cy="24"/>
            </a:xfrm>
            <a:custGeom>
              <a:avLst/>
              <a:gdLst>
                <a:gd name="T0" fmla="*/ 118 w 7"/>
                <a:gd name="T1" fmla="*/ 77 h 9"/>
                <a:gd name="T2" fmla="*/ 0 w 7"/>
                <a:gd name="T3" fmla="*/ 0 h 9"/>
                <a:gd name="T4" fmla="*/ 67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7" y="4"/>
                  </a:moveTo>
                  <a:cubicBezTo>
                    <a:pt x="5" y="2"/>
                    <a:pt x="3" y="0"/>
                    <a:pt x="0" y="0"/>
                  </a:cubicBezTo>
                  <a:cubicBezTo>
                    <a:pt x="0" y="3"/>
                    <a:pt x="3" y="6"/>
                    <a:pt x="4" y="9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68">
              <a:extLst>
                <a:ext uri="{FF2B5EF4-FFF2-40B4-BE49-F238E27FC236}">
                  <a16:creationId xmlns:a16="http://schemas.microsoft.com/office/drawing/2014/main" id="{39E9BE01-D9DB-4A87-BB35-3BEC4EC9F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656"/>
              <a:ext cx="22" cy="24"/>
            </a:xfrm>
            <a:custGeom>
              <a:avLst/>
              <a:gdLst>
                <a:gd name="T0" fmla="*/ 29 w 9"/>
                <a:gd name="T1" fmla="*/ 171 h 9"/>
                <a:gd name="T2" fmla="*/ 29 w 9"/>
                <a:gd name="T3" fmla="*/ 0 h 9"/>
                <a:gd name="T4" fmla="*/ 132 w 9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2" y="9"/>
                  </a:moveTo>
                  <a:cubicBezTo>
                    <a:pt x="1" y="7"/>
                    <a:pt x="0" y="2"/>
                    <a:pt x="2" y="0"/>
                  </a:cubicBezTo>
                  <a:cubicBezTo>
                    <a:pt x="4" y="1"/>
                    <a:pt x="7" y="4"/>
                    <a:pt x="9" y="7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Freeform 69">
              <a:extLst>
                <a:ext uri="{FF2B5EF4-FFF2-40B4-BE49-F238E27FC236}">
                  <a16:creationId xmlns:a16="http://schemas.microsoft.com/office/drawing/2014/main" id="{603F0A0B-2657-4AD2-B3EF-16A4CB1DB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869"/>
              <a:ext cx="25" cy="30"/>
            </a:xfrm>
            <a:custGeom>
              <a:avLst/>
              <a:gdLst>
                <a:gd name="T0" fmla="*/ 95 w 10"/>
                <a:gd name="T1" fmla="*/ 224 h 11"/>
                <a:gd name="T2" fmla="*/ 0 w 10"/>
                <a:gd name="T3" fmla="*/ 82 h 11"/>
                <a:gd name="T4" fmla="*/ 125 w 10"/>
                <a:gd name="T5" fmla="*/ 120 h 11"/>
                <a:gd name="T6" fmla="*/ 50 w 10"/>
                <a:gd name="T7" fmla="*/ 22 h 11"/>
                <a:gd name="T8" fmla="*/ 158 w 10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3" y="10"/>
                    <a:pt x="0" y="7"/>
                    <a:pt x="0" y="4"/>
                  </a:cubicBezTo>
                  <a:cubicBezTo>
                    <a:pt x="3" y="4"/>
                    <a:pt x="5" y="5"/>
                    <a:pt x="8" y="6"/>
                  </a:cubicBezTo>
                  <a:cubicBezTo>
                    <a:pt x="6" y="4"/>
                    <a:pt x="4" y="3"/>
                    <a:pt x="3" y="1"/>
                  </a:cubicBezTo>
                  <a:cubicBezTo>
                    <a:pt x="5" y="0"/>
                    <a:pt x="8" y="1"/>
                    <a:pt x="10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1" name="Freeform 70">
              <a:extLst>
                <a:ext uri="{FF2B5EF4-FFF2-40B4-BE49-F238E27FC236}">
                  <a16:creationId xmlns:a16="http://schemas.microsoft.com/office/drawing/2014/main" id="{929BC341-5CF0-4CB1-B313-547C6B105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541"/>
              <a:ext cx="18" cy="14"/>
            </a:xfrm>
            <a:custGeom>
              <a:avLst/>
              <a:gdLst>
                <a:gd name="T0" fmla="*/ 85 w 7"/>
                <a:gd name="T1" fmla="*/ 22 h 5"/>
                <a:gd name="T2" fmla="*/ 0 w 7"/>
                <a:gd name="T3" fmla="*/ 48 h 5"/>
                <a:gd name="T4" fmla="*/ 118 w 7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1"/>
                    <a:pt x="1" y="0"/>
                    <a:pt x="0" y="2"/>
                  </a:cubicBezTo>
                  <a:cubicBezTo>
                    <a:pt x="1" y="4"/>
                    <a:pt x="4" y="5"/>
                    <a:pt x="7" y="5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71">
              <a:extLst>
                <a:ext uri="{FF2B5EF4-FFF2-40B4-BE49-F238E27FC236}">
                  <a16:creationId xmlns:a16="http://schemas.microsoft.com/office/drawing/2014/main" id="{8B6AD41D-807E-4510-B35D-FEC36DF93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683"/>
              <a:ext cx="22" cy="10"/>
            </a:xfrm>
            <a:custGeom>
              <a:avLst/>
              <a:gdLst>
                <a:gd name="T0" fmla="*/ 132 w 9"/>
                <a:gd name="T1" fmla="*/ 50 h 4"/>
                <a:gd name="T2" fmla="*/ 0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9" y="3"/>
                  </a:moveTo>
                  <a:cubicBezTo>
                    <a:pt x="6" y="4"/>
                    <a:pt x="2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72">
              <a:extLst>
                <a:ext uri="{FF2B5EF4-FFF2-40B4-BE49-F238E27FC236}">
                  <a16:creationId xmlns:a16="http://schemas.microsoft.com/office/drawing/2014/main" id="{7BA3780E-4D1B-48B8-8AF7-709789CB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717"/>
              <a:ext cx="17" cy="24"/>
            </a:xfrm>
            <a:custGeom>
              <a:avLst/>
              <a:gdLst>
                <a:gd name="T0" fmla="*/ 58 w 7"/>
                <a:gd name="T1" fmla="*/ 171 h 9"/>
                <a:gd name="T2" fmla="*/ 12 w 7"/>
                <a:gd name="T3" fmla="*/ 0 h 9"/>
                <a:gd name="T4" fmla="*/ 100 w 7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4" y="9"/>
                  </a:moveTo>
                  <a:cubicBezTo>
                    <a:pt x="1" y="7"/>
                    <a:pt x="0" y="3"/>
                    <a:pt x="1" y="0"/>
                  </a:cubicBezTo>
                  <a:cubicBezTo>
                    <a:pt x="4" y="0"/>
                    <a:pt x="7" y="3"/>
                    <a:pt x="7" y="5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73">
              <a:extLst>
                <a:ext uri="{FF2B5EF4-FFF2-40B4-BE49-F238E27FC236}">
                  <a16:creationId xmlns:a16="http://schemas.microsoft.com/office/drawing/2014/main" id="{B6300DC2-BCD9-497D-A75F-0C5AB5FD6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797"/>
              <a:ext cx="20" cy="16"/>
            </a:xfrm>
            <a:custGeom>
              <a:avLst/>
              <a:gdLst>
                <a:gd name="T0" fmla="*/ 125 w 8"/>
                <a:gd name="T1" fmla="*/ 115 h 6"/>
                <a:gd name="T2" fmla="*/ 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74">
              <a:extLst>
                <a:ext uri="{FF2B5EF4-FFF2-40B4-BE49-F238E27FC236}">
                  <a16:creationId xmlns:a16="http://schemas.microsoft.com/office/drawing/2014/main" id="{43BEF3D7-670C-4016-8048-583BC13A5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749"/>
              <a:ext cx="25" cy="19"/>
            </a:xfrm>
            <a:custGeom>
              <a:avLst/>
              <a:gdLst>
                <a:gd name="T0" fmla="*/ 158 w 10"/>
                <a:gd name="T1" fmla="*/ 0 h 7"/>
                <a:gd name="T2" fmla="*/ 145 w 10"/>
                <a:gd name="T3" fmla="*/ 11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1" y="0"/>
                    <a:pt x="0" y="7"/>
                    <a:pt x="9" y="6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75">
              <a:extLst>
                <a:ext uri="{FF2B5EF4-FFF2-40B4-BE49-F238E27FC236}">
                  <a16:creationId xmlns:a16="http://schemas.microsoft.com/office/drawing/2014/main" id="{6657D725-24B8-4C96-8EF5-C1FAF7480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891"/>
              <a:ext cx="28" cy="34"/>
            </a:xfrm>
            <a:custGeom>
              <a:avLst/>
              <a:gdLst>
                <a:gd name="T0" fmla="*/ 51 w 11"/>
                <a:gd name="T1" fmla="*/ 233 h 13"/>
                <a:gd name="T2" fmla="*/ 0 w 11"/>
                <a:gd name="T3" fmla="*/ 144 h 13"/>
                <a:gd name="T4" fmla="*/ 117 w 11"/>
                <a:gd name="T5" fmla="*/ 165 h 13"/>
                <a:gd name="T6" fmla="*/ 84 w 11"/>
                <a:gd name="T7" fmla="*/ 21 h 13"/>
                <a:gd name="T8" fmla="*/ 181 w 11"/>
                <a:gd name="T9" fmla="*/ 3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3" y="13"/>
                  </a:moveTo>
                  <a:cubicBezTo>
                    <a:pt x="2" y="12"/>
                    <a:pt x="1" y="10"/>
                    <a:pt x="0" y="8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6" y="6"/>
                    <a:pt x="5" y="4"/>
                    <a:pt x="5" y="1"/>
                  </a:cubicBezTo>
                  <a:cubicBezTo>
                    <a:pt x="7" y="0"/>
                    <a:pt x="9" y="1"/>
                    <a:pt x="11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76">
              <a:extLst>
                <a:ext uri="{FF2B5EF4-FFF2-40B4-BE49-F238E27FC236}">
                  <a16:creationId xmlns:a16="http://schemas.microsoft.com/office/drawing/2014/main" id="{D6BD7E4C-67BE-499F-9B94-2C8E14FCE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885"/>
              <a:ext cx="13" cy="8"/>
            </a:xfrm>
            <a:custGeom>
              <a:avLst/>
              <a:gdLst>
                <a:gd name="T0" fmla="*/ 88 w 5"/>
                <a:gd name="T1" fmla="*/ 56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77">
              <a:extLst>
                <a:ext uri="{FF2B5EF4-FFF2-40B4-BE49-F238E27FC236}">
                  <a16:creationId xmlns:a16="http://schemas.microsoft.com/office/drawing/2014/main" id="{24649FC4-C852-404B-9A2A-1713DE809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880"/>
              <a:ext cx="30" cy="48"/>
            </a:xfrm>
            <a:custGeom>
              <a:avLst/>
              <a:gdLst>
                <a:gd name="T0" fmla="*/ 63 w 12"/>
                <a:gd name="T1" fmla="*/ 93 h 18"/>
                <a:gd name="T2" fmla="*/ 0 w 12"/>
                <a:gd name="T3" fmla="*/ 17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4" y="5"/>
                  </a:moveTo>
                  <a:cubicBezTo>
                    <a:pt x="11" y="0"/>
                    <a:pt x="12" y="18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78">
              <a:extLst>
                <a:ext uri="{FF2B5EF4-FFF2-40B4-BE49-F238E27FC236}">
                  <a16:creationId xmlns:a16="http://schemas.microsoft.com/office/drawing/2014/main" id="{2E328D60-3BC4-479B-8875-D0A187010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917"/>
              <a:ext cx="7" cy="8"/>
            </a:xfrm>
            <a:custGeom>
              <a:avLst/>
              <a:gdLst>
                <a:gd name="T0" fmla="*/ 37 w 3"/>
                <a:gd name="T1" fmla="*/ 56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79">
              <a:extLst>
                <a:ext uri="{FF2B5EF4-FFF2-40B4-BE49-F238E27FC236}">
                  <a16:creationId xmlns:a16="http://schemas.microsoft.com/office/drawing/2014/main" id="{2B9DD3C3-961F-44DC-9BB2-4DD635C03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915"/>
              <a:ext cx="10" cy="5"/>
            </a:xfrm>
            <a:custGeom>
              <a:avLst/>
              <a:gdLst>
                <a:gd name="T0" fmla="*/ 63 w 4"/>
                <a:gd name="T1" fmla="*/ 33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1" name="Freeform 80">
              <a:extLst>
                <a:ext uri="{FF2B5EF4-FFF2-40B4-BE49-F238E27FC236}">
                  <a16:creationId xmlns:a16="http://schemas.microsoft.com/office/drawing/2014/main" id="{94F54926-4A1D-4EBC-A04F-542286A7B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800"/>
              <a:ext cx="18" cy="24"/>
            </a:xfrm>
            <a:custGeom>
              <a:avLst/>
              <a:gdLst>
                <a:gd name="T0" fmla="*/ 0 w 7"/>
                <a:gd name="T1" fmla="*/ 136 h 9"/>
                <a:gd name="T2" fmla="*/ 118 w 7"/>
                <a:gd name="T3" fmla="*/ 77 h 9"/>
                <a:gd name="T4" fmla="*/ 21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7"/>
                  </a:moveTo>
                  <a:cubicBezTo>
                    <a:pt x="4" y="9"/>
                    <a:pt x="7" y="8"/>
                    <a:pt x="7" y="4"/>
                  </a:cubicBezTo>
                  <a:cubicBezTo>
                    <a:pt x="5" y="3"/>
                    <a:pt x="2" y="2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2" name="Freeform 81">
              <a:extLst>
                <a:ext uri="{FF2B5EF4-FFF2-40B4-BE49-F238E27FC236}">
                  <a16:creationId xmlns:a16="http://schemas.microsoft.com/office/drawing/2014/main" id="{101F1781-4CA2-47B7-8F59-F5EDF1B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1787"/>
              <a:ext cx="35" cy="18"/>
            </a:xfrm>
            <a:custGeom>
              <a:avLst/>
              <a:gdLst>
                <a:gd name="T0" fmla="*/ 208 w 14"/>
                <a:gd name="T1" fmla="*/ 0 h 7"/>
                <a:gd name="T2" fmla="*/ 220 w 14"/>
                <a:gd name="T3" fmla="*/ 6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13" y="0"/>
                  </a:moveTo>
                  <a:cubicBezTo>
                    <a:pt x="0" y="3"/>
                    <a:pt x="14" y="7"/>
                    <a:pt x="14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3" name="Freeform 82">
              <a:extLst>
                <a:ext uri="{FF2B5EF4-FFF2-40B4-BE49-F238E27FC236}">
                  <a16:creationId xmlns:a16="http://schemas.microsoft.com/office/drawing/2014/main" id="{1210769F-E99D-427E-A8D3-71926098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773"/>
              <a:ext cx="12" cy="8"/>
            </a:xfrm>
            <a:custGeom>
              <a:avLst/>
              <a:gdLst>
                <a:gd name="T0" fmla="*/ 70 w 5"/>
                <a:gd name="T1" fmla="*/ 56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4" name="Freeform 83">
              <a:extLst>
                <a:ext uri="{FF2B5EF4-FFF2-40B4-BE49-F238E27FC236}">
                  <a16:creationId xmlns:a16="http://schemas.microsoft.com/office/drawing/2014/main" id="{B32DD105-55F0-4BAA-AC4B-01ABE7CDB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1797"/>
              <a:ext cx="7" cy="8"/>
            </a:xfrm>
            <a:custGeom>
              <a:avLst/>
              <a:gdLst>
                <a:gd name="T0" fmla="*/ 37 w 3"/>
                <a:gd name="T1" fmla="*/ 56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5" name="Freeform 84">
              <a:extLst>
                <a:ext uri="{FF2B5EF4-FFF2-40B4-BE49-F238E27FC236}">
                  <a16:creationId xmlns:a16="http://schemas.microsoft.com/office/drawing/2014/main" id="{42F4B6CA-99F1-4423-997A-1A6DA79FB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1629"/>
              <a:ext cx="22" cy="22"/>
            </a:xfrm>
            <a:custGeom>
              <a:avLst/>
              <a:gdLst>
                <a:gd name="T0" fmla="*/ 132 w 9"/>
                <a:gd name="T1" fmla="*/ 83 h 8"/>
                <a:gd name="T2" fmla="*/ 12 w 9"/>
                <a:gd name="T3" fmla="*/ 0 h 8"/>
                <a:gd name="T4" fmla="*/ 90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7" y="2"/>
                    <a:pt x="4" y="0"/>
                    <a:pt x="1" y="0"/>
                  </a:cubicBezTo>
                  <a:cubicBezTo>
                    <a:pt x="0" y="3"/>
                    <a:pt x="3" y="6"/>
                    <a:pt x="6" y="8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6" name="Freeform 85">
              <a:extLst>
                <a:ext uri="{FF2B5EF4-FFF2-40B4-BE49-F238E27FC236}">
                  <a16:creationId xmlns:a16="http://schemas.microsoft.com/office/drawing/2014/main" id="{D6172BAE-56CE-4315-AFE5-DC6C4B178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659"/>
              <a:ext cx="30" cy="16"/>
            </a:xfrm>
            <a:custGeom>
              <a:avLst/>
              <a:gdLst>
                <a:gd name="T0" fmla="*/ 0 w 12"/>
                <a:gd name="T1" fmla="*/ 56 h 6"/>
                <a:gd name="T2" fmla="*/ 145 w 12"/>
                <a:gd name="T3" fmla="*/ 35 h 6"/>
                <a:gd name="T4" fmla="*/ 33 w 12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2" y="2"/>
                    <a:pt x="7" y="0"/>
                    <a:pt x="9" y="2"/>
                  </a:cubicBezTo>
                  <a:cubicBezTo>
                    <a:pt x="12" y="6"/>
                    <a:pt x="3" y="6"/>
                    <a:pt x="2" y="6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7" name="Freeform 86">
              <a:extLst>
                <a:ext uri="{FF2B5EF4-FFF2-40B4-BE49-F238E27FC236}">
                  <a16:creationId xmlns:a16="http://schemas.microsoft.com/office/drawing/2014/main" id="{3AA73F4F-861D-4FEF-997A-015A743C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691"/>
              <a:ext cx="15" cy="2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8" name="Freeform 87">
              <a:extLst>
                <a:ext uri="{FF2B5EF4-FFF2-40B4-BE49-F238E27FC236}">
                  <a16:creationId xmlns:a16="http://schemas.microsoft.com/office/drawing/2014/main" id="{7F99554A-3E85-4B6D-8EBC-9CBB8BB0E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696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9" name="Freeform 88">
              <a:extLst>
                <a:ext uri="{FF2B5EF4-FFF2-40B4-BE49-F238E27FC236}">
                  <a16:creationId xmlns:a16="http://schemas.microsoft.com/office/drawing/2014/main" id="{E76E01DC-E8B3-4F45-ACC9-4C117207C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512"/>
              <a:ext cx="32" cy="21"/>
            </a:xfrm>
            <a:custGeom>
              <a:avLst/>
              <a:gdLst>
                <a:gd name="T0" fmla="*/ 194 w 13"/>
                <a:gd name="T1" fmla="*/ 0 h 8"/>
                <a:gd name="T2" fmla="*/ 182 w 13"/>
                <a:gd name="T3" fmla="*/ 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0" y="0"/>
                    <a:pt x="9" y="8"/>
                    <a:pt x="12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0" name="Freeform 89">
              <a:extLst>
                <a:ext uri="{FF2B5EF4-FFF2-40B4-BE49-F238E27FC236}">
                  <a16:creationId xmlns:a16="http://schemas.microsoft.com/office/drawing/2014/main" id="{F609A236-A7EE-42F5-89EF-A369B431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485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1" name="Freeform 90">
              <a:extLst>
                <a:ext uri="{FF2B5EF4-FFF2-40B4-BE49-F238E27FC236}">
                  <a16:creationId xmlns:a16="http://schemas.microsoft.com/office/drawing/2014/main" id="{FFDDBF5C-E75D-4AA6-BCA8-BF34A26C4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512"/>
              <a:ext cx="20" cy="19"/>
            </a:xfrm>
            <a:custGeom>
              <a:avLst/>
              <a:gdLst>
                <a:gd name="T0" fmla="*/ 0 w 8"/>
                <a:gd name="T1" fmla="*/ 22 h 7"/>
                <a:gd name="T2" fmla="*/ 125 w 8"/>
                <a:gd name="T3" fmla="*/ 38 h 7"/>
                <a:gd name="T4" fmla="*/ 0 w 8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3" y="0"/>
                    <a:pt x="6" y="1"/>
                    <a:pt x="8" y="2"/>
                  </a:cubicBezTo>
                  <a:cubicBezTo>
                    <a:pt x="7" y="6"/>
                    <a:pt x="3" y="7"/>
                    <a:pt x="0" y="5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2" name="Freeform 91">
              <a:extLst>
                <a:ext uri="{FF2B5EF4-FFF2-40B4-BE49-F238E27FC236}">
                  <a16:creationId xmlns:a16="http://schemas.microsoft.com/office/drawing/2014/main" id="{7A743777-090C-43BE-A68B-E19FF2E1B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1680"/>
              <a:ext cx="33" cy="35"/>
            </a:xfrm>
            <a:custGeom>
              <a:avLst/>
              <a:gdLst>
                <a:gd name="T0" fmla="*/ 51 w 13"/>
                <a:gd name="T1" fmla="*/ 81 h 13"/>
                <a:gd name="T2" fmla="*/ 0 w 13"/>
                <a:gd name="T3" fmla="*/ 17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3" y="4"/>
                  </a:moveTo>
                  <a:cubicBezTo>
                    <a:pt x="9" y="0"/>
                    <a:pt x="13" y="13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3" name="Freeform 92">
              <a:extLst>
                <a:ext uri="{FF2B5EF4-FFF2-40B4-BE49-F238E27FC236}">
                  <a16:creationId xmlns:a16="http://schemas.microsoft.com/office/drawing/2014/main" id="{E436FD3E-6E6B-4910-976F-358142D2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829"/>
              <a:ext cx="12" cy="6"/>
            </a:xfrm>
            <a:custGeom>
              <a:avLst/>
              <a:gdLst>
                <a:gd name="T0" fmla="*/ 0 w 5"/>
                <a:gd name="T1" fmla="*/ 0 h 2"/>
                <a:gd name="T2" fmla="*/ 70 w 5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4" y="2"/>
                    <a:pt x="5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4" name="Freeform 93">
              <a:extLst>
                <a:ext uri="{FF2B5EF4-FFF2-40B4-BE49-F238E27FC236}">
                  <a16:creationId xmlns:a16="http://schemas.microsoft.com/office/drawing/2014/main" id="{630CF50B-2210-4499-9E8D-462B4319D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475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34 h 5"/>
                <a:gd name="T4" fmla="*/ 12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6" y="0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5" name="Freeform 94">
              <a:extLst>
                <a:ext uri="{FF2B5EF4-FFF2-40B4-BE49-F238E27FC236}">
                  <a16:creationId xmlns:a16="http://schemas.microsoft.com/office/drawing/2014/main" id="{1EB07C2B-24DE-4BBF-87EF-5E0620958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1440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0 w 6"/>
                <a:gd name="T3" fmla="*/ 7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6" y="9"/>
                    <a:pt x="4" y="0"/>
                    <a:pt x="0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6" name="Freeform 95">
              <a:extLst>
                <a:ext uri="{FF2B5EF4-FFF2-40B4-BE49-F238E27FC236}">
                  <a16:creationId xmlns:a16="http://schemas.microsoft.com/office/drawing/2014/main" id="{6FF7B468-4E04-4F4A-BD37-60EB74D1E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459"/>
              <a:ext cx="25" cy="37"/>
            </a:xfrm>
            <a:custGeom>
              <a:avLst/>
              <a:gdLst>
                <a:gd name="T0" fmla="*/ 158 w 10"/>
                <a:gd name="T1" fmla="*/ 259 h 14"/>
                <a:gd name="T2" fmla="*/ 158 w 10"/>
                <a:gd name="T3" fmla="*/ 148 h 14"/>
                <a:gd name="T4" fmla="*/ 158 w 10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cubicBezTo>
                    <a:pt x="3" y="13"/>
                    <a:pt x="2" y="8"/>
                    <a:pt x="10" y="8"/>
                  </a:cubicBezTo>
                  <a:cubicBezTo>
                    <a:pt x="6" y="6"/>
                    <a:pt x="0" y="0"/>
                    <a:pt x="10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7" name="Freeform 96">
              <a:extLst>
                <a:ext uri="{FF2B5EF4-FFF2-40B4-BE49-F238E27FC236}">
                  <a16:creationId xmlns:a16="http://schemas.microsoft.com/office/drawing/2014/main" id="{398C19BE-2DC5-4EF6-B561-DE83F1692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208"/>
              <a:ext cx="20" cy="5"/>
            </a:xfrm>
            <a:custGeom>
              <a:avLst/>
              <a:gdLst>
                <a:gd name="T0" fmla="*/ 125 w 8"/>
                <a:gd name="T1" fmla="*/ 0 h 2"/>
                <a:gd name="T2" fmla="*/ 0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0"/>
                    <a:pt x="3" y="1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8" name="Freeform 97">
              <a:extLst>
                <a:ext uri="{FF2B5EF4-FFF2-40B4-BE49-F238E27FC236}">
                  <a16:creationId xmlns:a16="http://schemas.microsoft.com/office/drawing/2014/main" id="{19C86DAF-7D31-4032-964F-ED544F953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205"/>
              <a:ext cx="15" cy="8"/>
            </a:xfrm>
            <a:custGeom>
              <a:avLst/>
              <a:gdLst>
                <a:gd name="T0" fmla="*/ 95 w 6"/>
                <a:gd name="T1" fmla="*/ 0 h 3"/>
                <a:gd name="T2" fmla="*/ 0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9" name="Freeform 98">
              <a:extLst>
                <a:ext uri="{FF2B5EF4-FFF2-40B4-BE49-F238E27FC236}">
                  <a16:creationId xmlns:a16="http://schemas.microsoft.com/office/drawing/2014/main" id="{41702635-B49E-453C-B6B6-87C3ECFF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125"/>
              <a:ext cx="32" cy="35"/>
            </a:xfrm>
            <a:custGeom>
              <a:avLst/>
              <a:gdLst>
                <a:gd name="T0" fmla="*/ 103 w 13"/>
                <a:gd name="T1" fmla="*/ 0 h 13"/>
                <a:gd name="T2" fmla="*/ 133 w 13"/>
                <a:gd name="T3" fmla="*/ 116 h 13"/>
                <a:gd name="T4" fmla="*/ 30 w 13"/>
                <a:gd name="T5" fmla="*/ 81 h 13"/>
                <a:gd name="T6" fmla="*/ 91 w 13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0" y="1"/>
                    <a:pt x="13" y="4"/>
                    <a:pt x="9" y="6"/>
                  </a:cubicBezTo>
                  <a:cubicBezTo>
                    <a:pt x="7" y="7"/>
                    <a:pt x="4" y="4"/>
                    <a:pt x="2" y="4"/>
                  </a:cubicBezTo>
                  <a:cubicBezTo>
                    <a:pt x="0" y="8"/>
                    <a:pt x="3" y="11"/>
                    <a:pt x="6" y="1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0" name="Freeform 99">
              <a:extLst>
                <a:ext uri="{FF2B5EF4-FFF2-40B4-BE49-F238E27FC236}">
                  <a16:creationId xmlns:a16="http://schemas.microsoft.com/office/drawing/2014/main" id="{B950A56E-A972-48C8-9AD0-14102986A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584"/>
              <a:ext cx="50" cy="61"/>
            </a:xfrm>
            <a:custGeom>
              <a:avLst/>
              <a:gdLst>
                <a:gd name="T0" fmla="*/ 158 w 20"/>
                <a:gd name="T1" fmla="*/ 34 h 23"/>
                <a:gd name="T2" fmla="*/ 313 w 20"/>
                <a:gd name="T3" fmla="*/ 77 h 23"/>
                <a:gd name="T4" fmla="*/ 145 w 20"/>
                <a:gd name="T5" fmla="*/ 149 h 23"/>
                <a:gd name="T6" fmla="*/ 270 w 20"/>
                <a:gd name="T7" fmla="*/ 225 h 23"/>
                <a:gd name="T8" fmla="*/ 238 w 20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10" y="2"/>
                  </a:moveTo>
                  <a:cubicBezTo>
                    <a:pt x="14" y="0"/>
                    <a:pt x="18" y="1"/>
                    <a:pt x="20" y="4"/>
                  </a:cubicBezTo>
                  <a:cubicBezTo>
                    <a:pt x="18" y="8"/>
                    <a:pt x="12" y="5"/>
                    <a:pt x="9" y="8"/>
                  </a:cubicBezTo>
                  <a:cubicBezTo>
                    <a:pt x="11" y="10"/>
                    <a:pt x="14" y="11"/>
                    <a:pt x="17" y="12"/>
                  </a:cubicBezTo>
                  <a:cubicBezTo>
                    <a:pt x="6" y="13"/>
                    <a:pt x="0" y="21"/>
                    <a:pt x="15" y="2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1" name="Freeform 100">
              <a:extLst>
                <a:ext uri="{FF2B5EF4-FFF2-40B4-BE49-F238E27FC236}">
                  <a16:creationId xmlns:a16="http://schemas.microsoft.com/office/drawing/2014/main" id="{743C1904-F935-4765-8014-42532CF60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672"/>
              <a:ext cx="35" cy="56"/>
            </a:xfrm>
            <a:custGeom>
              <a:avLst/>
              <a:gdLst>
                <a:gd name="T0" fmla="*/ 113 w 14"/>
                <a:gd name="T1" fmla="*/ 0 h 21"/>
                <a:gd name="T2" fmla="*/ 220 w 14"/>
                <a:gd name="T3" fmla="*/ 56 h 21"/>
                <a:gd name="T4" fmla="*/ 175 w 14"/>
                <a:gd name="T5" fmla="*/ 227 h 21"/>
                <a:gd name="T6" fmla="*/ 175 w 14"/>
                <a:gd name="T7" fmla="*/ 39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1">
                  <a:moveTo>
                    <a:pt x="7" y="0"/>
                  </a:moveTo>
                  <a:cubicBezTo>
                    <a:pt x="10" y="0"/>
                    <a:pt x="12" y="2"/>
                    <a:pt x="14" y="3"/>
                  </a:cubicBezTo>
                  <a:cubicBezTo>
                    <a:pt x="7" y="6"/>
                    <a:pt x="1" y="7"/>
                    <a:pt x="11" y="12"/>
                  </a:cubicBezTo>
                  <a:cubicBezTo>
                    <a:pt x="0" y="10"/>
                    <a:pt x="2" y="19"/>
                    <a:pt x="11" y="2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2" name="Freeform 101">
              <a:extLst>
                <a:ext uri="{FF2B5EF4-FFF2-40B4-BE49-F238E27FC236}">
                  <a16:creationId xmlns:a16="http://schemas.microsoft.com/office/drawing/2014/main" id="{DEC90AB7-47D1-449E-A686-D85E5DAE4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747"/>
              <a:ext cx="13" cy="5"/>
            </a:xfrm>
            <a:custGeom>
              <a:avLst/>
              <a:gdLst>
                <a:gd name="T0" fmla="*/ 88 w 5"/>
                <a:gd name="T1" fmla="*/ 33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3" name="Freeform 102">
              <a:extLst>
                <a:ext uri="{FF2B5EF4-FFF2-40B4-BE49-F238E27FC236}">
                  <a16:creationId xmlns:a16="http://schemas.microsoft.com/office/drawing/2014/main" id="{1E48FB6C-2F25-4EEF-BA9F-A1CE5BAE7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605"/>
              <a:ext cx="138" cy="46"/>
            </a:xfrm>
            <a:custGeom>
              <a:avLst/>
              <a:gdLst>
                <a:gd name="T0" fmla="*/ 851 w 55"/>
                <a:gd name="T1" fmla="*/ 219 h 17"/>
                <a:gd name="T2" fmla="*/ 818 w 55"/>
                <a:gd name="T3" fmla="*/ 81 h 17"/>
                <a:gd name="T4" fmla="*/ 693 w 55"/>
                <a:gd name="T5" fmla="*/ 176 h 17"/>
                <a:gd name="T6" fmla="*/ 680 w 55"/>
                <a:gd name="T7" fmla="*/ 38 h 17"/>
                <a:gd name="T8" fmla="*/ 555 w 55"/>
                <a:gd name="T9" fmla="*/ 235 h 17"/>
                <a:gd name="T10" fmla="*/ 459 w 55"/>
                <a:gd name="T11" fmla="*/ 38 h 17"/>
                <a:gd name="T12" fmla="*/ 271 w 55"/>
                <a:gd name="T13" fmla="*/ 219 h 17"/>
                <a:gd name="T14" fmla="*/ 188 w 55"/>
                <a:gd name="T15" fmla="*/ 60 h 17"/>
                <a:gd name="T16" fmla="*/ 0 w 55"/>
                <a:gd name="T17" fmla="*/ 33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7">
                  <a:moveTo>
                    <a:pt x="54" y="11"/>
                  </a:moveTo>
                  <a:cubicBezTo>
                    <a:pt x="55" y="9"/>
                    <a:pt x="54" y="6"/>
                    <a:pt x="52" y="4"/>
                  </a:cubicBezTo>
                  <a:cubicBezTo>
                    <a:pt x="49" y="5"/>
                    <a:pt x="46" y="8"/>
                    <a:pt x="44" y="9"/>
                  </a:cubicBezTo>
                  <a:cubicBezTo>
                    <a:pt x="45" y="8"/>
                    <a:pt x="45" y="4"/>
                    <a:pt x="43" y="2"/>
                  </a:cubicBezTo>
                  <a:cubicBezTo>
                    <a:pt x="40" y="0"/>
                    <a:pt x="36" y="10"/>
                    <a:pt x="35" y="12"/>
                  </a:cubicBezTo>
                  <a:cubicBezTo>
                    <a:pt x="35" y="10"/>
                    <a:pt x="32" y="2"/>
                    <a:pt x="29" y="2"/>
                  </a:cubicBezTo>
                  <a:cubicBezTo>
                    <a:pt x="25" y="0"/>
                    <a:pt x="19" y="8"/>
                    <a:pt x="17" y="11"/>
                  </a:cubicBezTo>
                  <a:cubicBezTo>
                    <a:pt x="14" y="9"/>
                    <a:pt x="13" y="5"/>
                    <a:pt x="12" y="3"/>
                  </a:cubicBezTo>
                  <a:cubicBezTo>
                    <a:pt x="8" y="7"/>
                    <a:pt x="5" y="13"/>
                    <a:pt x="0" y="17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4" name="Freeform 103">
              <a:extLst>
                <a:ext uri="{FF2B5EF4-FFF2-40B4-BE49-F238E27FC236}">
                  <a16:creationId xmlns:a16="http://schemas.microsoft.com/office/drawing/2014/main" id="{8BFA76D7-0BC0-4390-9709-427B8F9D9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587"/>
              <a:ext cx="77" cy="2"/>
            </a:xfrm>
            <a:custGeom>
              <a:avLst/>
              <a:gdLst>
                <a:gd name="T0" fmla="*/ 0 w 31"/>
                <a:gd name="T1" fmla="*/ 0 h 1"/>
                <a:gd name="T2" fmla="*/ 246 w 31"/>
                <a:gd name="T3" fmla="*/ 0 h 1"/>
                <a:gd name="T4" fmla="*/ 474 w 31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">
                  <a:moveTo>
                    <a:pt x="0" y="0"/>
                  </a:moveTo>
                  <a:cubicBezTo>
                    <a:pt x="5" y="1"/>
                    <a:pt x="10" y="0"/>
                    <a:pt x="16" y="0"/>
                  </a:cubicBezTo>
                  <a:cubicBezTo>
                    <a:pt x="21" y="1"/>
                    <a:pt x="26" y="1"/>
                    <a:pt x="31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5" name="Freeform 104">
              <a:extLst>
                <a:ext uri="{FF2B5EF4-FFF2-40B4-BE49-F238E27FC236}">
                  <a16:creationId xmlns:a16="http://schemas.microsoft.com/office/drawing/2014/main" id="{1734E5B8-BFC6-46D4-A929-D48B9192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677"/>
              <a:ext cx="37" cy="3"/>
            </a:xfrm>
            <a:custGeom>
              <a:avLst/>
              <a:gdLst>
                <a:gd name="T0" fmla="*/ 0 w 15"/>
                <a:gd name="T1" fmla="*/ 0 h 1"/>
                <a:gd name="T2" fmla="*/ 224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1"/>
                    <a:pt x="10" y="0"/>
                    <a:pt x="15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6" name="Freeform 105">
              <a:extLst>
                <a:ext uri="{FF2B5EF4-FFF2-40B4-BE49-F238E27FC236}">
                  <a16:creationId xmlns:a16="http://schemas.microsoft.com/office/drawing/2014/main" id="{69E39E27-3148-46F0-99DC-E67BBF75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675"/>
              <a:ext cx="33" cy="5"/>
            </a:xfrm>
            <a:custGeom>
              <a:avLst/>
              <a:gdLst>
                <a:gd name="T0" fmla="*/ 0 w 13"/>
                <a:gd name="T1" fmla="*/ 20 h 2"/>
                <a:gd name="T2" fmla="*/ 213 w 1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0" y="1"/>
                  </a:moveTo>
                  <a:cubicBezTo>
                    <a:pt x="4" y="2"/>
                    <a:pt x="9" y="1"/>
                    <a:pt x="13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7" name="Freeform 106">
              <a:extLst>
                <a:ext uri="{FF2B5EF4-FFF2-40B4-BE49-F238E27FC236}">
                  <a16:creationId xmlns:a16="http://schemas.microsoft.com/office/drawing/2014/main" id="{99AA7D5A-ADCC-44F6-A73F-CFEBB6BBF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403"/>
              <a:ext cx="67" cy="64"/>
            </a:xfrm>
            <a:custGeom>
              <a:avLst/>
              <a:gdLst>
                <a:gd name="T0" fmla="*/ 412 w 27"/>
                <a:gd name="T1" fmla="*/ 115 h 24"/>
                <a:gd name="T2" fmla="*/ 258 w 27"/>
                <a:gd name="T3" fmla="*/ 0 h 24"/>
                <a:gd name="T4" fmla="*/ 290 w 27"/>
                <a:gd name="T5" fmla="*/ 307 h 24"/>
                <a:gd name="T6" fmla="*/ 30 w 27"/>
                <a:gd name="T7" fmla="*/ 35 h 24"/>
                <a:gd name="T8" fmla="*/ 154 w 27"/>
                <a:gd name="T9" fmla="*/ 45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7" y="6"/>
                  </a:moveTo>
                  <a:cubicBezTo>
                    <a:pt x="24" y="3"/>
                    <a:pt x="21" y="1"/>
                    <a:pt x="17" y="0"/>
                  </a:cubicBezTo>
                  <a:cubicBezTo>
                    <a:pt x="15" y="5"/>
                    <a:pt x="18" y="10"/>
                    <a:pt x="19" y="16"/>
                  </a:cubicBezTo>
                  <a:cubicBezTo>
                    <a:pt x="14" y="11"/>
                    <a:pt x="10" y="4"/>
                    <a:pt x="2" y="2"/>
                  </a:cubicBezTo>
                  <a:cubicBezTo>
                    <a:pt x="0" y="9"/>
                    <a:pt x="5" y="19"/>
                    <a:pt x="10" y="2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8" name="Freeform 107">
              <a:extLst>
                <a:ext uri="{FF2B5EF4-FFF2-40B4-BE49-F238E27FC236}">
                  <a16:creationId xmlns:a16="http://schemas.microsoft.com/office/drawing/2014/main" id="{1D59DE38-F0B5-4303-9CD6-2F46735C9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443"/>
              <a:ext cx="55" cy="85"/>
            </a:xfrm>
            <a:custGeom>
              <a:avLst/>
              <a:gdLst>
                <a:gd name="T0" fmla="*/ 0 w 22"/>
                <a:gd name="T1" fmla="*/ 600 h 32"/>
                <a:gd name="T2" fmla="*/ 113 w 22"/>
                <a:gd name="T3" fmla="*/ 566 h 32"/>
                <a:gd name="T4" fmla="*/ 0 w 22"/>
                <a:gd name="T5" fmla="*/ 452 h 32"/>
                <a:gd name="T6" fmla="*/ 208 w 22"/>
                <a:gd name="T7" fmla="*/ 409 h 32"/>
                <a:gd name="T8" fmla="*/ 125 w 22"/>
                <a:gd name="T9" fmla="*/ 226 h 32"/>
                <a:gd name="T10" fmla="*/ 333 w 22"/>
                <a:gd name="T11" fmla="*/ 247 h 32"/>
                <a:gd name="T12" fmla="*/ 250 w 22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cubicBezTo>
                    <a:pt x="3" y="32"/>
                    <a:pt x="5" y="32"/>
                    <a:pt x="7" y="30"/>
                  </a:cubicBezTo>
                  <a:cubicBezTo>
                    <a:pt x="5" y="28"/>
                    <a:pt x="3" y="25"/>
                    <a:pt x="0" y="24"/>
                  </a:cubicBezTo>
                  <a:cubicBezTo>
                    <a:pt x="4" y="22"/>
                    <a:pt x="9" y="24"/>
                    <a:pt x="13" y="22"/>
                  </a:cubicBezTo>
                  <a:cubicBezTo>
                    <a:pt x="12" y="18"/>
                    <a:pt x="6" y="16"/>
                    <a:pt x="8" y="12"/>
                  </a:cubicBezTo>
                  <a:cubicBezTo>
                    <a:pt x="11" y="7"/>
                    <a:pt x="19" y="11"/>
                    <a:pt x="21" y="13"/>
                  </a:cubicBezTo>
                  <a:cubicBezTo>
                    <a:pt x="22" y="8"/>
                    <a:pt x="19" y="4"/>
                    <a:pt x="16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9" name="Freeform 108">
              <a:extLst>
                <a:ext uri="{FF2B5EF4-FFF2-40B4-BE49-F238E27FC236}">
                  <a16:creationId xmlns:a16="http://schemas.microsoft.com/office/drawing/2014/main" id="{7AD8259E-06E7-448B-9BD4-8BE78E7AA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779"/>
              <a:ext cx="27" cy="45"/>
            </a:xfrm>
            <a:custGeom>
              <a:avLst/>
              <a:gdLst>
                <a:gd name="T0" fmla="*/ 133 w 11"/>
                <a:gd name="T1" fmla="*/ 0 h 17"/>
                <a:gd name="T2" fmla="*/ 42 w 11"/>
                <a:gd name="T3" fmla="*/ 34 h 17"/>
                <a:gd name="T4" fmla="*/ 150 w 11"/>
                <a:gd name="T5" fmla="*/ 111 h 17"/>
                <a:gd name="T6" fmla="*/ 0 w 11"/>
                <a:gd name="T7" fmla="*/ 204 h 17"/>
                <a:gd name="T8" fmla="*/ 162 w 11"/>
                <a:gd name="T9" fmla="*/ 25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7">
                  <a:moveTo>
                    <a:pt x="9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5" y="5"/>
                    <a:pt x="8" y="5"/>
                    <a:pt x="10" y="6"/>
                  </a:cubicBezTo>
                  <a:cubicBezTo>
                    <a:pt x="8" y="9"/>
                    <a:pt x="3" y="10"/>
                    <a:pt x="0" y="11"/>
                  </a:cubicBezTo>
                  <a:cubicBezTo>
                    <a:pt x="1" y="16"/>
                    <a:pt x="8" y="17"/>
                    <a:pt x="11" y="14"/>
                  </a:cubicBezTo>
                </a:path>
              </a:pathLst>
            </a:custGeom>
            <a:noFill/>
            <a:ln w="15875" cap="flat">
              <a:solidFill>
                <a:srgbClr val="FCE0D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0" name="Freeform 109">
              <a:extLst>
                <a:ext uri="{FF2B5EF4-FFF2-40B4-BE49-F238E27FC236}">
                  <a16:creationId xmlns:a16="http://schemas.microsoft.com/office/drawing/2014/main" id="{3B1B2C08-366C-44DF-926B-F27324661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459"/>
              <a:ext cx="50" cy="128"/>
            </a:xfrm>
            <a:custGeom>
              <a:avLst/>
              <a:gdLst>
                <a:gd name="T0" fmla="*/ 125 w 20"/>
                <a:gd name="T1" fmla="*/ 909 h 48"/>
                <a:gd name="T2" fmla="*/ 145 w 20"/>
                <a:gd name="T3" fmla="*/ 875 h 48"/>
                <a:gd name="T4" fmla="*/ 125 w 20"/>
                <a:gd name="T5" fmla="*/ 760 h 48"/>
                <a:gd name="T6" fmla="*/ 208 w 20"/>
                <a:gd name="T7" fmla="*/ 661 h 48"/>
                <a:gd name="T8" fmla="*/ 208 w 20"/>
                <a:gd name="T9" fmla="*/ 547 h 48"/>
                <a:gd name="T10" fmla="*/ 250 w 20"/>
                <a:gd name="T11" fmla="*/ 512 h 48"/>
                <a:gd name="T12" fmla="*/ 313 w 20"/>
                <a:gd name="T13" fmla="*/ 376 h 48"/>
                <a:gd name="T14" fmla="*/ 270 w 20"/>
                <a:gd name="T15" fmla="*/ 248 h 48"/>
                <a:gd name="T16" fmla="*/ 313 w 20"/>
                <a:gd name="T17" fmla="*/ 93 h 48"/>
                <a:gd name="T18" fmla="*/ 270 w 20"/>
                <a:gd name="T19" fmla="*/ 0 h 48"/>
                <a:gd name="T20" fmla="*/ 270 w 20"/>
                <a:gd name="T21" fmla="*/ 0 h 48"/>
                <a:gd name="T22" fmla="*/ 270 w 20"/>
                <a:gd name="T23" fmla="*/ 0 h 48"/>
                <a:gd name="T24" fmla="*/ 175 w 20"/>
                <a:gd name="T25" fmla="*/ 56 h 48"/>
                <a:gd name="T26" fmla="*/ 125 w 20"/>
                <a:gd name="T27" fmla="*/ 149 h 48"/>
                <a:gd name="T28" fmla="*/ 113 w 20"/>
                <a:gd name="T29" fmla="*/ 227 h 48"/>
                <a:gd name="T30" fmla="*/ 50 w 20"/>
                <a:gd name="T31" fmla="*/ 307 h 48"/>
                <a:gd name="T32" fmla="*/ 0 w 20"/>
                <a:gd name="T33" fmla="*/ 376 h 48"/>
                <a:gd name="T34" fmla="*/ 0 w 20"/>
                <a:gd name="T35" fmla="*/ 491 h 48"/>
                <a:gd name="T36" fmla="*/ 20 w 20"/>
                <a:gd name="T37" fmla="*/ 605 h 48"/>
                <a:gd name="T38" fmla="*/ 20 w 20"/>
                <a:gd name="T39" fmla="*/ 717 h 48"/>
                <a:gd name="T40" fmla="*/ 50 w 20"/>
                <a:gd name="T41" fmla="*/ 819 h 48"/>
                <a:gd name="T42" fmla="*/ 83 w 20"/>
                <a:gd name="T43" fmla="*/ 875 h 48"/>
                <a:gd name="T44" fmla="*/ 145 w 20"/>
                <a:gd name="T45" fmla="*/ 909 h 48"/>
                <a:gd name="T46" fmla="*/ 145 w 20"/>
                <a:gd name="T47" fmla="*/ 909 h 48"/>
                <a:gd name="T48" fmla="*/ 125 w 20"/>
                <a:gd name="T49" fmla="*/ 909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48">
                  <a:moveTo>
                    <a:pt x="8" y="48"/>
                  </a:moveTo>
                  <a:cubicBezTo>
                    <a:pt x="9" y="46"/>
                    <a:pt x="9" y="46"/>
                    <a:pt x="9" y="46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0" y="19"/>
                    <a:pt x="0" y="20"/>
                  </a:cubicBezTo>
                  <a:cubicBezTo>
                    <a:pt x="1" y="21"/>
                    <a:pt x="0" y="26"/>
                    <a:pt x="0" y="26"/>
                  </a:cubicBezTo>
                  <a:cubicBezTo>
                    <a:pt x="0" y="26"/>
                    <a:pt x="1" y="31"/>
                    <a:pt x="1" y="32"/>
                  </a:cubicBezTo>
                  <a:cubicBezTo>
                    <a:pt x="1" y="33"/>
                    <a:pt x="1" y="37"/>
                    <a:pt x="1" y="38"/>
                  </a:cubicBezTo>
                  <a:cubicBezTo>
                    <a:pt x="2" y="40"/>
                    <a:pt x="2" y="42"/>
                    <a:pt x="3" y="43"/>
                  </a:cubicBezTo>
                  <a:cubicBezTo>
                    <a:pt x="4" y="44"/>
                    <a:pt x="5" y="46"/>
                    <a:pt x="5" y="46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8" y="48"/>
                  </a:cubicBezTo>
                  <a:close/>
                </a:path>
              </a:pathLst>
            </a:custGeom>
            <a:solidFill>
              <a:srgbClr val="BEA66E"/>
            </a:solidFill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71" name="Freeform 110">
              <a:extLst>
                <a:ext uri="{FF2B5EF4-FFF2-40B4-BE49-F238E27FC236}">
                  <a16:creationId xmlns:a16="http://schemas.microsoft.com/office/drawing/2014/main" id="{5E146D8C-F886-4DDC-B84C-8E79571E0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459"/>
              <a:ext cx="50" cy="128"/>
            </a:xfrm>
            <a:custGeom>
              <a:avLst/>
              <a:gdLst>
                <a:gd name="T0" fmla="*/ 125 w 20"/>
                <a:gd name="T1" fmla="*/ 909 h 48"/>
                <a:gd name="T2" fmla="*/ 145 w 20"/>
                <a:gd name="T3" fmla="*/ 875 h 48"/>
                <a:gd name="T4" fmla="*/ 125 w 20"/>
                <a:gd name="T5" fmla="*/ 760 h 48"/>
                <a:gd name="T6" fmla="*/ 208 w 20"/>
                <a:gd name="T7" fmla="*/ 661 h 48"/>
                <a:gd name="T8" fmla="*/ 208 w 20"/>
                <a:gd name="T9" fmla="*/ 547 h 48"/>
                <a:gd name="T10" fmla="*/ 250 w 20"/>
                <a:gd name="T11" fmla="*/ 512 h 48"/>
                <a:gd name="T12" fmla="*/ 313 w 20"/>
                <a:gd name="T13" fmla="*/ 376 h 48"/>
                <a:gd name="T14" fmla="*/ 270 w 20"/>
                <a:gd name="T15" fmla="*/ 248 h 48"/>
                <a:gd name="T16" fmla="*/ 313 w 20"/>
                <a:gd name="T17" fmla="*/ 93 h 48"/>
                <a:gd name="T18" fmla="*/ 270 w 20"/>
                <a:gd name="T19" fmla="*/ 0 h 48"/>
                <a:gd name="T20" fmla="*/ 270 w 20"/>
                <a:gd name="T21" fmla="*/ 0 h 48"/>
                <a:gd name="T22" fmla="*/ 270 w 20"/>
                <a:gd name="T23" fmla="*/ 0 h 48"/>
                <a:gd name="T24" fmla="*/ 175 w 20"/>
                <a:gd name="T25" fmla="*/ 56 h 48"/>
                <a:gd name="T26" fmla="*/ 125 w 20"/>
                <a:gd name="T27" fmla="*/ 149 h 48"/>
                <a:gd name="T28" fmla="*/ 113 w 20"/>
                <a:gd name="T29" fmla="*/ 227 h 48"/>
                <a:gd name="T30" fmla="*/ 50 w 20"/>
                <a:gd name="T31" fmla="*/ 307 h 48"/>
                <a:gd name="T32" fmla="*/ 0 w 20"/>
                <a:gd name="T33" fmla="*/ 376 h 48"/>
                <a:gd name="T34" fmla="*/ 0 w 20"/>
                <a:gd name="T35" fmla="*/ 491 h 48"/>
                <a:gd name="T36" fmla="*/ 20 w 20"/>
                <a:gd name="T37" fmla="*/ 605 h 48"/>
                <a:gd name="T38" fmla="*/ 20 w 20"/>
                <a:gd name="T39" fmla="*/ 717 h 48"/>
                <a:gd name="T40" fmla="*/ 50 w 20"/>
                <a:gd name="T41" fmla="*/ 819 h 48"/>
                <a:gd name="T42" fmla="*/ 83 w 20"/>
                <a:gd name="T43" fmla="*/ 875 h 48"/>
                <a:gd name="T44" fmla="*/ 145 w 20"/>
                <a:gd name="T45" fmla="*/ 909 h 48"/>
                <a:gd name="T46" fmla="*/ 145 w 20"/>
                <a:gd name="T47" fmla="*/ 909 h 48"/>
                <a:gd name="T48" fmla="*/ 125 w 20"/>
                <a:gd name="T49" fmla="*/ 909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48">
                  <a:moveTo>
                    <a:pt x="8" y="48"/>
                  </a:moveTo>
                  <a:cubicBezTo>
                    <a:pt x="9" y="46"/>
                    <a:pt x="9" y="46"/>
                    <a:pt x="9" y="46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0" y="19"/>
                    <a:pt x="0" y="20"/>
                  </a:cubicBezTo>
                  <a:cubicBezTo>
                    <a:pt x="1" y="21"/>
                    <a:pt x="0" y="26"/>
                    <a:pt x="0" y="26"/>
                  </a:cubicBezTo>
                  <a:cubicBezTo>
                    <a:pt x="0" y="26"/>
                    <a:pt x="1" y="31"/>
                    <a:pt x="1" y="32"/>
                  </a:cubicBezTo>
                  <a:cubicBezTo>
                    <a:pt x="1" y="33"/>
                    <a:pt x="1" y="37"/>
                    <a:pt x="1" y="38"/>
                  </a:cubicBezTo>
                  <a:cubicBezTo>
                    <a:pt x="2" y="40"/>
                    <a:pt x="2" y="42"/>
                    <a:pt x="3" y="43"/>
                  </a:cubicBezTo>
                  <a:cubicBezTo>
                    <a:pt x="4" y="44"/>
                    <a:pt x="5" y="46"/>
                    <a:pt x="5" y="46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8" y="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2" name="Freeform 111">
              <a:extLst>
                <a:ext uri="{FF2B5EF4-FFF2-40B4-BE49-F238E27FC236}">
                  <a16:creationId xmlns:a16="http://schemas.microsoft.com/office/drawing/2014/main" id="{A2BA6F35-1B52-4354-9CB3-E1EEC601A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373"/>
              <a:ext cx="822" cy="187"/>
            </a:xfrm>
            <a:custGeom>
              <a:avLst/>
              <a:gdLst>
                <a:gd name="T0" fmla="*/ 4974 w 329"/>
                <a:gd name="T1" fmla="*/ 1141 h 70"/>
                <a:gd name="T2" fmla="*/ 4962 w 329"/>
                <a:gd name="T3" fmla="*/ 1029 h 70"/>
                <a:gd name="T4" fmla="*/ 5037 w 329"/>
                <a:gd name="T5" fmla="*/ 914 h 70"/>
                <a:gd name="T6" fmla="*/ 5037 w 329"/>
                <a:gd name="T7" fmla="*/ 799 h 70"/>
                <a:gd name="T8" fmla="*/ 5037 w 329"/>
                <a:gd name="T9" fmla="*/ 727 h 70"/>
                <a:gd name="T10" fmla="*/ 5099 w 329"/>
                <a:gd name="T11" fmla="*/ 628 h 70"/>
                <a:gd name="T12" fmla="*/ 5087 w 329"/>
                <a:gd name="T13" fmla="*/ 492 h 70"/>
                <a:gd name="T14" fmla="*/ 5132 w 329"/>
                <a:gd name="T15" fmla="*/ 342 h 70"/>
                <a:gd name="T16" fmla="*/ 5057 w 329"/>
                <a:gd name="T17" fmla="*/ 251 h 70"/>
                <a:gd name="T18" fmla="*/ 5057 w 329"/>
                <a:gd name="T19" fmla="*/ 251 h 70"/>
                <a:gd name="T20" fmla="*/ 2029 w 329"/>
                <a:gd name="T21" fmla="*/ 286 h 70"/>
                <a:gd name="T22" fmla="*/ 250 w 329"/>
                <a:gd name="T23" fmla="*/ 150 h 70"/>
                <a:gd name="T24" fmla="*/ 62 w 329"/>
                <a:gd name="T25" fmla="*/ 0 h 70"/>
                <a:gd name="T26" fmla="*/ 137 w 329"/>
                <a:gd name="T27" fmla="*/ 492 h 70"/>
                <a:gd name="T28" fmla="*/ 0 w 329"/>
                <a:gd name="T29" fmla="*/ 1127 h 70"/>
                <a:gd name="T30" fmla="*/ 250 w 329"/>
                <a:gd name="T31" fmla="*/ 1029 h 70"/>
                <a:gd name="T32" fmla="*/ 812 w 329"/>
                <a:gd name="T33" fmla="*/ 1277 h 70"/>
                <a:gd name="T34" fmla="*/ 1529 w 329"/>
                <a:gd name="T35" fmla="*/ 1183 h 70"/>
                <a:gd name="T36" fmla="*/ 4974 w 329"/>
                <a:gd name="T37" fmla="*/ 1162 h 70"/>
                <a:gd name="T38" fmla="*/ 4974 w 329"/>
                <a:gd name="T39" fmla="*/ 1141 h 7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29" h="70">
                  <a:moveTo>
                    <a:pt x="319" y="60"/>
                  </a:moveTo>
                  <a:cubicBezTo>
                    <a:pt x="318" y="54"/>
                    <a:pt x="318" y="54"/>
                    <a:pt x="318" y="54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23" y="38"/>
                    <a:pt x="323" y="38"/>
                    <a:pt x="323" y="38"/>
                  </a:cubicBezTo>
                  <a:cubicBezTo>
                    <a:pt x="327" y="33"/>
                    <a:pt x="327" y="33"/>
                    <a:pt x="327" y="33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247" y="12"/>
                    <a:pt x="168" y="12"/>
                    <a:pt x="130" y="15"/>
                  </a:cubicBezTo>
                  <a:cubicBezTo>
                    <a:pt x="76" y="20"/>
                    <a:pt x="32" y="11"/>
                    <a:pt x="16" y="8"/>
                  </a:cubicBezTo>
                  <a:cubicBezTo>
                    <a:pt x="12" y="7"/>
                    <a:pt x="7" y="5"/>
                    <a:pt x="4" y="0"/>
                  </a:cubicBezTo>
                  <a:cubicBezTo>
                    <a:pt x="7" y="6"/>
                    <a:pt x="9" y="17"/>
                    <a:pt x="9" y="26"/>
                  </a:cubicBezTo>
                  <a:cubicBezTo>
                    <a:pt x="8" y="36"/>
                    <a:pt x="6" y="52"/>
                    <a:pt x="0" y="59"/>
                  </a:cubicBezTo>
                  <a:cubicBezTo>
                    <a:pt x="4" y="57"/>
                    <a:pt x="11" y="54"/>
                    <a:pt x="16" y="54"/>
                  </a:cubicBezTo>
                  <a:cubicBezTo>
                    <a:pt x="24" y="54"/>
                    <a:pt x="38" y="63"/>
                    <a:pt x="52" y="67"/>
                  </a:cubicBezTo>
                  <a:cubicBezTo>
                    <a:pt x="66" y="70"/>
                    <a:pt x="90" y="62"/>
                    <a:pt x="98" y="62"/>
                  </a:cubicBezTo>
                  <a:cubicBezTo>
                    <a:pt x="127" y="58"/>
                    <a:pt x="223" y="58"/>
                    <a:pt x="319" y="61"/>
                  </a:cubicBezTo>
                  <a:lnTo>
                    <a:pt x="319" y="60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112">
              <a:extLst>
                <a:ext uri="{FF2B5EF4-FFF2-40B4-BE49-F238E27FC236}">
                  <a16:creationId xmlns:a16="http://schemas.microsoft.com/office/drawing/2014/main" id="{84405BB8-6E08-45DB-9D38-99B73ABC2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459"/>
              <a:ext cx="788" cy="258"/>
            </a:xfrm>
            <a:custGeom>
              <a:avLst/>
              <a:gdLst>
                <a:gd name="T0" fmla="*/ 4680 w 315"/>
                <a:gd name="T1" fmla="*/ 192 h 97"/>
                <a:gd name="T2" fmla="*/ 4005 w 315"/>
                <a:gd name="T3" fmla="*/ 205 h 97"/>
                <a:gd name="T4" fmla="*/ 2972 w 315"/>
                <a:gd name="T5" fmla="*/ 282 h 97"/>
                <a:gd name="T6" fmla="*/ 145 w 315"/>
                <a:gd name="T7" fmla="*/ 0 h 97"/>
                <a:gd name="T8" fmla="*/ 188 w 315"/>
                <a:gd name="T9" fmla="*/ 93 h 97"/>
                <a:gd name="T10" fmla="*/ 145 w 315"/>
                <a:gd name="T11" fmla="*/ 247 h 97"/>
                <a:gd name="T12" fmla="*/ 188 w 315"/>
                <a:gd name="T13" fmla="*/ 375 h 97"/>
                <a:gd name="T14" fmla="*/ 125 w 315"/>
                <a:gd name="T15" fmla="*/ 511 h 97"/>
                <a:gd name="T16" fmla="*/ 83 w 315"/>
                <a:gd name="T17" fmla="*/ 545 h 97"/>
                <a:gd name="T18" fmla="*/ 83 w 315"/>
                <a:gd name="T19" fmla="*/ 657 h 97"/>
                <a:gd name="T20" fmla="*/ 0 w 315"/>
                <a:gd name="T21" fmla="*/ 750 h 97"/>
                <a:gd name="T22" fmla="*/ 20 w 315"/>
                <a:gd name="T23" fmla="*/ 862 h 97"/>
                <a:gd name="T24" fmla="*/ 0 w 315"/>
                <a:gd name="T25" fmla="*/ 904 h 97"/>
                <a:gd name="T26" fmla="*/ 3492 w 315"/>
                <a:gd name="T27" fmla="*/ 1394 h 97"/>
                <a:gd name="T28" fmla="*/ 4055 w 315"/>
                <a:gd name="T29" fmla="*/ 1676 h 97"/>
                <a:gd name="T30" fmla="*/ 4400 w 315"/>
                <a:gd name="T31" fmla="*/ 1450 h 97"/>
                <a:gd name="T32" fmla="*/ 4630 w 315"/>
                <a:gd name="T33" fmla="*/ 678 h 97"/>
                <a:gd name="T34" fmla="*/ 4680 w 315"/>
                <a:gd name="T35" fmla="*/ 192 h 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5" h="97">
                  <a:moveTo>
                    <a:pt x="299" y="10"/>
                  </a:moveTo>
                  <a:cubicBezTo>
                    <a:pt x="292" y="6"/>
                    <a:pt x="289" y="1"/>
                    <a:pt x="256" y="11"/>
                  </a:cubicBezTo>
                  <a:cubicBezTo>
                    <a:pt x="237" y="17"/>
                    <a:pt x="206" y="17"/>
                    <a:pt x="190" y="15"/>
                  </a:cubicBezTo>
                  <a:cubicBezTo>
                    <a:pt x="182" y="14"/>
                    <a:pt x="98" y="7"/>
                    <a:pt x="9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94" y="56"/>
                    <a:pt x="188" y="66"/>
                    <a:pt x="223" y="74"/>
                  </a:cubicBezTo>
                  <a:cubicBezTo>
                    <a:pt x="235" y="77"/>
                    <a:pt x="255" y="86"/>
                    <a:pt x="259" y="89"/>
                  </a:cubicBezTo>
                  <a:cubicBezTo>
                    <a:pt x="271" y="97"/>
                    <a:pt x="279" y="89"/>
                    <a:pt x="281" y="77"/>
                  </a:cubicBezTo>
                  <a:cubicBezTo>
                    <a:pt x="284" y="65"/>
                    <a:pt x="284" y="45"/>
                    <a:pt x="296" y="36"/>
                  </a:cubicBezTo>
                  <a:cubicBezTo>
                    <a:pt x="315" y="23"/>
                    <a:pt x="305" y="15"/>
                    <a:pt x="299" y="1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Freeform 113">
              <a:extLst>
                <a:ext uri="{FF2B5EF4-FFF2-40B4-BE49-F238E27FC236}">
                  <a16:creationId xmlns:a16="http://schemas.microsoft.com/office/drawing/2014/main" id="{7E2DDDDF-D538-49C9-8516-8D2208A88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547"/>
              <a:ext cx="393" cy="50"/>
            </a:xfrm>
            <a:custGeom>
              <a:avLst/>
              <a:gdLst>
                <a:gd name="T0" fmla="*/ 83 w 157"/>
                <a:gd name="T1" fmla="*/ 0 h 19"/>
                <a:gd name="T2" fmla="*/ 83 w 157"/>
                <a:gd name="T3" fmla="*/ 34 h 19"/>
                <a:gd name="T4" fmla="*/ 0 w 157"/>
                <a:gd name="T5" fmla="*/ 124 h 19"/>
                <a:gd name="T6" fmla="*/ 20 w 157"/>
                <a:gd name="T7" fmla="*/ 145 h 19"/>
                <a:gd name="T8" fmla="*/ 2463 w 157"/>
                <a:gd name="T9" fmla="*/ 347 h 19"/>
                <a:gd name="T10" fmla="*/ 83 w 157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" h="19">
                  <a:moveTo>
                    <a:pt x="5" y="0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33" y="12"/>
                    <a:pt x="71" y="5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5" name="Freeform 114">
              <a:extLst>
                <a:ext uri="{FF2B5EF4-FFF2-40B4-BE49-F238E27FC236}">
                  <a16:creationId xmlns:a16="http://schemas.microsoft.com/office/drawing/2014/main" id="{64C8C555-D5D2-4C99-97A9-4D077A0F5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493"/>
              <a:ext cx="480" cy="24"/>
            </a:xfrm>
            <a:custGeom>
              <a:avLst/>
              <a:gdLst>
                <a:gd name="T0" fmla="*/ 2925 w 192"/>
                <a:gd name="T1" fmla="*/ 171 h 9"/>
                <a:gd name="T2" fmla="*/ 3000 w 192"/>
                <a:gd name="T3" fmla="*/ 56 h 9"/>
                <a:gd name="T4" fmla="*/ 3000 w 192"/>
                <a:gd name="T5" fmla="*/ 21 h 9"/>
                <a:gd name="T6" fmla="*/ 0 w 192"/>
                <a:gd name="T7" fmla="*/ 115 h 9"/>
                <a:gd name="T8" fmla="*/ 2925 w 192"/>
                <a:gd name="T9" fmla="*/ 1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9">
                  <a:moveTo>
                    <a:pt x="187" y="9"/>
                  </a:moveTo>
                  <a:cubicBezTo>
                    <a:pt x="192" y="3"/>
                    <a:pt x="192" y="3"/>
                    <a:pt x="192" y="3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06" y="0"/>
                    <a:pt x="17" y="2"/>
                    <a:pt x="0" y="6"/>
                  </a:cubicBezTo>
                  <a:cubicBezTo>
                    <a:pt x="187" y="9"/>
                    <a:pt x="187" y="9"/>
                    <a:pt x="18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6" name="Freeform 115">
              <a:extLst>
                <a:ext uri="{FF2B5EF4-FFF2-40B4-BE49-F238E27FC236}">
                  <a16:creationId xmlns:a16="http://schemas.microsoft.com/office/drawing/2014/main" id="{82F26BF3-95F2-4D18-B04D-3DAA87B8E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411"/>
              <a:ext cx="783" cy="48"/>
            </a:xfrm>
            <a:custGeom>
              <a:avLst/>
              <a:gdLst>
                <a:gd name="T0" fmla="*/ 4868 w 313"/>
                <a:gd name="T1" fmla="*/ 227 h 18"/>
                <a:gd name="T2" fmla="*/ 4901 w 313"/>
                <a:gd name="T3" fmla="*/ 136 h 18"/>
                <a:gd name="T4" fmla="*/ 3930 w 313"/>
                <a:gd name="T5" fmla="*/ 93 h 18"/>
                <a:gd name="T6" fmla="*/ 1221 w 313"/>
                <a:gd name="T7" fmla="*/ 192 h 18"/>
                <a:gd name="T8" fmla="*/ 0 w 313"/>
                <a:gd name="T9" fmla="*/ 0 h 18"/>
                <a:gd name="T10" fmla="*/ 1333 w 313"/>
                <a:gd name="T11" fmla="*/ 341 h 18"/>
                <a:gd name="T12" fmla="*/ 4881 w 313"/>
                <a:gd name="T13" fmla="*/ 264 h 18"/>
                <a:gd name="T14" fmla="*/ 4868 w 313"/>
                <a:gd name="T15" fmla="*/ 22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3" h="18">
                  <a:moveTo>
                    <a:pt x="311" y="12"/>
                  </a:moveTo>
                  <a:cubicBezTo>
                    <a:pt x="313" y="7"/>
                    <a:pt x="313" y="7"/>
                    <a:pt x="313" y="7"/>
                  </a:cubicBezTo>
                  <a:cubicBezTo>
                    <a:pt x="292" y="6"/>
                    <a:pt x="271" y="6"/>
                    <a:pt x="251" y="5"/>
                  </a:cubicBezTo>
                  <a:cubicBezTo>
                    <a:pt x="145" y="3"/>
                    <a:pt x="109" y="12"/>
                    <a:pt x="78" y="10"/>
                  </a:cubicBezTo>
                  <a:cubicBezTo>
                    <a:pt x="47" y="9"/>
                    <a:pt x="27" y="8"/>
                    <a:pt x="0" y="0"/>
                  </a:cubicBezTo>
                  <a:cubicBezTo>
                    <a:pt x="0" y="0"/>
                    <a:pt x="57" y="18"/>
                    <a:pt x="85" y="18"/>
                  </a:cubicBezTo>
                  <a:cubicBezTo>
                    <a:pt x="104" y="17"/>
                    <a:pt x="218" y="13"/>
                    <a:pt x="312" y="14"/>
                  </a:cubicBezTo>
                  <a:lnTo>
                    <a:pt x="311" y="12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7" name="Freeform 116">
              <a:extLst>
                <a:ext uri="{FF2B5EF4-FFF2-40B4-BE49-F238E27FC236}">
                  <a16:creationId xmlns:a16="http://schemas.microsoft.com/office/drawing/2014/main" id="{38E1BA86-F81C-4861-9D87-93C19DF85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480"/>
              <a:ext cx="727" cy="77"/>
            </a:xfrm>
            <a:custGeom>
              <a:avLst/>
              <a:gdLst>
                <a:gd name="T0" fmla="*/ 4412 w 291"/>
                <a:gd name="T1" fmla="*/ 297 h 29"/>
                <a:gd name="T2" fmla="*/ 4057 w 291"/>
                <a:gd name="T3" fmla="*/ 170 h 29"/>
                <a:gd name="T4" fmla="*/ 3245 w 291"/>
                <a:gd name="T5" fmla="*/ 281 h 29"/>
                <a:gd name="T6" fmla="*/ 30 w 291"/>
                <a:gd name="T7" fmla="*/ 0 h 29"/>
                <a:gd name="T8" fmla="*/ 0 w 291"/>
                <a:gd name="T9" fmla="*/ 93 h 29"/>
                <a:gd name="T10" fmla="*/ 12 w 291"/>
                <a:gd name="T11" fmla="*/ 133 h 29"/>
                <a:gd name="T12" fmla="*/ 1636 w 291"/>
                <a:gd name="T13" fmla="*/ 316 h 29"/>
                <a:gd name="T14" fmla="*/ 4037 w 291"/>
                <a:gd name="T15" fmla="*/ 465 h 29"/>
                <a:gd name="T16" fmla="*/ 4412 w 291"/>
                <a:gd name="T17" fmla="*/ 29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1" h="29">
                  <a:moveTo>
                    <a:pt x="283" y="16"/>
                  </a:moveTo>
                  <a:cubicBezTo>
                    <a:pt x="283" y="16"/>
                    <a:pt x="268" y="8"/>
                    <a:pt x="260" y="9"/>
                  </a:cubicBezTo>
                  <a:cubicBezTo>
                    <a:pt x="252" y="9"/>
                    <a:pt x="234" y="17"/>
                    <a:pt x="208" y="15"/>
                  </a:cubicBezTo>
                  <a:cubicBezTo>
                    <a:pt x="188" y="14"/>
                    <a:pt x="94" y="7"/>
                    <a:pt x="2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5" y="9"/>
                    <a:pt x="84" y="13"/>
                    <a:pt x="105" y="17"/>
                  </a:cubicBezTo>
                  <a:cubicBezTo>
                    <a:pt x="170" y="29"/>
                    <a:pt x="227" y="26"/>
                    <a:pt x="259" y="25"/>
                  </a:cubicBezTo>
                  <a:cubicBezTo>
                    <a:pt x="291" y="24"/>
                    <a:pt x="283" y="16"/>
                    <a:pt x="283" y="16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117">
              <a:extLst>
                <a:ext uri="{FF2B5EF4-FFF2-40B4-BE49-F238E27FC236}">
                  <a16:creationId xmlns:a16="http://schemas.microsoft.com/office/drawing/2014/main" id="{DBD52E03-8427-49B8-BD64-CDE35168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517"/>
              <a:ext cx="1665" cy="320"/>
            </a:xfrm>
            <a:custGeom>
              <a:avLst/>
              <a:gdLst>
                <a:gd name="T0" fmla="*/ 20 w 666"/>
                <a:gd name="T1" fmla="*/ 1651 h 120"/>
                <a:gd name="T2" fmla="*/ 20 w 666"/>
                <a:gd name="T3" fmla="*/ 1613 h 120"/>
                <a:gd name="T4" fmla="*/ 63 w 666"/>
                <a:gd name="T5" fmla="*/ 1536 h 120"/>
                <a:gd name="T6" fmla="*/ 83 w 666"/>
                <a:gd name="T7" fmla="*/ 776 h 120"/>
                <a:gd name="T8" fmla="*/ 283 w 666"/>
                <a:gd name="T9" fmla="*/ 363 h 120"/>
                <a:gd name="T10" fmla="*/ 363 w 666"/>
                <a:gd name="T11" fmla="*/ 56 h 120"/>
                <a:gd name="T12" fmla="*/ 550 w 666"/>
                <a:gd name="T13" fmla="*/ 56 h 120"/>
                <a:gd name="T14" fmla="*/ 925 w 666"/>
                <a:gd name="T15" fmla="*/ 35 h 120"/>
                <a:gd name="T16" fmla="*/ 958 w 666"/>
                <a:gd name="T17" fmla="*/ 35 h 120"/>
                <a:gd name="T18" fmla="*/ 908 w 666"/>
                <a:gd name="T19" fmla="*/ 115 h 120"/>
                <a:gd name="T20" fmla="*/ 1033 w 666"/>
                <a:gd name="T21" fmla="*/ 56 h 120"/>
                <a:gd name="T22" fmla="*/ 1050 w 666"/>
                <a:gd name="T23" fmla="*/ 56 h 120"/>
                <a:gd name="T24" fmla="*/ 1300 w 666"/>
                <a:gd name="T25" fmla="*/ 171 h 120"/>
                <a:gd name="T26" fmla="*/ 1738 w 666"/>
                <a:gd name="T27" fmla="*/ 376 h 120"/>
                <a:gd name="T28" fmla="*/ 2583 w 666"/>
                <a:gd name="T29" fmla="*/ 512 h 120"/>
                <a:gd name="T30" fmla="*/ 7250 w 666"/>
                <a:gd name="T31" fmla="*/ 1216 h 120"/>
                <a:gd name="T32" fmla="*/ 9175 w 666"/>
                <a:gd name="T33" fmla="*/ 1459 h 120"/>
                <a:gd name="T34" fmla="*/ 9783 w 666"/>
                <a:gd name="T35" fmla="*/ 1331 h 120"/>
                <a:gd name="T36" fmla="*/ 10220 w 666"/>
                <a:gd name="T37" fmla="*/ 1480 h 120"/>
                <a:gd name="T38" fmla="*/ 10220 w 666"/>
                <a:gd name="T39" fmla="*/ 1685 h 120"/>
                <a:gd name="T40" fmla="*/ 10300 w 666"/>
                <a:gd name="T41" fmla="*/ 1933 h 120"/>
                <a:gd name="T42" fmla="*/ 10375 w 666"/>
                <a:gd name="T43" fmla="*/ 2083 h 120"/>
                <a:gd name="T44" fmla="*/ 9925 w 666"/>
                <a:gd name="T45" fmla="*/ 2240 h 120"/>
                <a:gd name="T46" fmla="*/ 9625 w 666"/>
                <a:gd name="T47" fmla="*/ 2141 h 120"/>
                <a:gd name="T48" fmla="*/ 4020 w 666"/>
                <a:gd name="T49" fmla="*/ 1741 h 120"/>
                <a:gd name="T50" fmla="*/ 2408 w 666"/>
                <a:gd name="T51" fmla="*/ 1459 h 120"/>
                <a:gd name="T52" fmla="*/ 1458 w 666"/>
                <a:gd name="T53" fmla="*/ 1421 h 120"/>
                <a:gd name="T54" fmla="*/ 738 w 666"/>
                <a:gd name="T55" fmla="*/ 1515 h 120"/>
                <a:gd name="T56" fmla="*/ 145 w 666"/>
                <a:gd name="T57" fmla="*/ 1685 h 120"/>
                <a:gd name="T58" fmla="*/ 20 w 666"/>
                <a:gd name="T59" fmla="*/ 1651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66" h="120">
                  <a:moveTo>
                    <a:pt x="1" y="87"/>
                  </a:moveTo>
                  <a:cubicBezTo>
                    <a:pt x="0" y="87"/>
                    <a:pt x="0" y="86"/>
                    <a:pt x="1" y="85"/>
                  </a:cubicBezTo>
                  <a:cubicBezTo>
                    <a:pt x="2" y="84"/>
                    <a:pt x="3" y="82"/>
                    <a:pt x="4" y="81"/>
                  </a:cubicBezTo>
                  <a:cubicBezTo>
                    <a:pt x="8" y="70"/>
                    <a:pt x="2" y="51"/>
                    <a:pt x="5" y="41"/>
                  </a:cubicBezTo>
                  <a:cubicBezTo>
                    <a:pt x="7" y="32"/>
                    <a:pt x="15" y="27"/>
                    <a:pt x="18" y="19"/>
                  </a:cubicBezTo>
                  <a:cubicBezTo>
                    <a:pt x="21" y="11"/>
                    <a:pt x="20" y="6"/>
                    <a:pt x="23" y="3"/>
                  </a:cubicBezTo>
                  <a:cubicBezTo>
                    <a:pt x="25" y="0"/>
                    <a:pt x="27" y="3"/>
                    <a:pt x="35" y="3"/>
                  </a:cubicBezTo>
                  <a:cubicBezTo>
                    <a:pt x="42" y="2"/>
                    <a:pt x="53" y="2"/>
                    <a:pt x="59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4"/>
                    <a:pt x="59" y="5"/>
                    <a:pt x="58" y="6"/>
                  </a:cubicBezTo>
                  <a:cubicBezTo>
                    <a:pt x="60" y="5"/>
                    <a:pt x="63" y="4"/>
                    <a:pt x="66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1" y="4"/>
                    <a:pt x="77" y="7"/>
                    <a:pt x="83" y="9"/>
                  </a:cubicBezTo>
                  <a:cubicBezTo>
                    <a:pt x="91" y="13"/>
                    <a:pt x="101" y="18"/>
                    <a:pt x="111" y="20"/>
                  </a:cubicBezTo>
                  <a:cubicBezTo>
                    <a:pt x="121" y="22"/>
                    <a:pt x="160" y="27"/>
                    <a:pt x="165" y="27"/>
                  </a:cubicBezTo>
                  <a:cubicBezTo>
                    <a:pt x="217" y="33"/>
                    <a:pt x="408" y="57"/>
                    <a:pt x="464" y="64"/>
                  </a:cubicBezTo>
                  <a:cubicBezTo>
                    <a:pt x="470" y="66"/>
                    <a:pt x="575" y="75"/>
                    <a:pt x="587" y="77"/>
                  </a:cubicBezTo>
                  <a:cubicBezTo>
                    <a:pt x="605" y="80"/>
                    <a:pt x="618" y="74"/>
                    <a:pt x="626" y="70"/>
                  </a:cubicBezTo>
                  <a:cubicBezTo>
                    <a:pt x="638" y="64"/>
                    <a:pt x="653" y="73"/>
                    <a:pt x="654" y="78"/>
                  </a:cubicBezTo>
                  <a:cubicBezTo>
                    <a:pt x="656" y="83"/>
                    <a:pt x="655" y="85"/>
                    <a:pt x="654" y="89"/>
                  </a:cubicBezTo>
                  <a:cubicBezTo>
                    <a:pt x="652" y="96"/>
                    <a:pt x="656" y="100"/>
                    <a:pt x="659" y="102"/>
                  </a:cubicBezTo>
                  <a:cubicBezTo>
                    <a:pt x="662" y="103"/>
                    <a:pt x="666" y="105"/>
                    <a:pt x="664" y="110"/>
                  </a:cubicBezTo>
                  <a:cubicBezTo>
                    <a:pt x="662" y="115"/>
                    <a:pt x="645" y="120"/>
                    <a:pt x="635" y="118"/>
                  </a:cubicBezTo>
                  <a:cubicBezTo>
                    <a:pt x="631" y="117"/>
                    <a:pt x="624" y="115"/>
                    <a:pt x="616" y="113"/>
                  </a:cubicBezTo>
                  <a:cubicBezTo>
                    <a:pt x="600" y="109"/>
                    <a:pt x="306" y="97"/>
                    <a:pt x="257" y="92"/>
                  </a:cubicBezTo>
                  <a:cubicBezTo>
                    <a:pt x="195" y="85"/>
                    <a:pt x="171" y="78"/>
                    <a:pt x="154" y="77"/>
                  </a:cubicBezTo>
                  <a:cubicBezTo>
                    <a:pt x="140" y="75"/>
                    <a:pt x="102" y="75"/>
                    <a:pt x="93" y="75"/>
                  </a:cubicBezTo>
                  <a:cubicBezTo>
                    <a:pt x="84" y="75"/>
                    <a:pt x="50" y="80"/>
                    <a:pt x="47" y="80"/>
                  </a:cubicBezTo>
                  <a:cubicBezTo>
                    <a:pt x="43" y="81"/>
                    <a:pt x="24" y="90"/>
                    <a:pt x="9" y="89"/>
                  </a:cubicBezTo>
                  <a:cubicBezTo>
                    <a:pt x="6" y="88"/>
                    <a:pt x="4" y="88"/>
                    <a:pt x="1" y="8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118">
              <a:extLst>
                <a:ext uri="{FF2B5EF4-FFF2-40B4-BE49-F238E27FC236}">
                  <a16:creationId xmlns:a16="http://schemas.microsoft.com/office/drawing/2014/main" id="{3777B89F-3700-4B9D-9572-1C63763B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1605"/>
              <a:ext cx="242" cy="96"/>
            </a:xfrm>
            <a:custGeom>
              <a:avLst/>
              <a:gdLst>
                <a:gd name="T0" fmla="*/ 0 w 97"/>
                <a:gd name="T1" fmla="*/ 77 h 36"/>
                <a:gd name="T2" fmla="*/ 903 w 97"/>
                <a:gd name="T3" fmla="*/ 397 h 36"/>
                <a:gd name="T4" fmla="*/ 1445 w 97"/>
                <a:gd name="T5" fmla="*/ 568 h 36"/>
                <a:gd name="T6" fmla="*/ 1494 w 97"/>
                <a:gd name="T7" fmla="*/ 171 h 36"/>
                <a:gd name="T8" fmla="*/ 1320 w 97"/>
                <a:gd name="T9" fmla="*/ 491 h 36"/>
                <a:gd name="T10" fmla="*/ 0 w 97"/>
                <a:gd name="T11" fmla="*/ 7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36">
                  <a:moveTo>
                    <a:pt x="0" y="4"/>
                  </a:moveTo>
                  <a:cubicBezTo>
                    <a:pt x="28" y="8"/>
                    <a:pt x="46" y="13"/>
                    <a:pt x="58" y="21"/>
                  </a:cubicBezTo>
                  <a:cubicBezTo>
                    <a:pt x="71" y="29"/>
                    <a:pt x="89" y="36"/>
                    <a:pt x="93" y="30"/>
                  </a:cubicBezTo>
                  <a:cubicBezTo>
                    <a:pt x="97" y="24"/>
                    <a:pt x="94" y="19"/>
                    <a:pt x="96" y="9"/>
                  </a:cubicBezTo>
                  <a:cubicBezTo>
                    <a:pt x="91" y="21"/>
                    <a:pt x="96" y="25"/>
                    <a:pt x="85" y="26"/>
                  </a:cubicBezTo>
                  <a:cubicBezTo>
                    <a:pt x="74" y="26"/>
                    <a:pt x="41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119">
              <a:extLst>
                <a:ext uri="{FF2B5EF4-FFF2-40B4-BE49-F238E27FC236}">
                  <a16:creationId xmlns:a16="http://schemas.microsoft.com/office/drawing/2014/main" id="{B8AA87FF-A6FC-43F3-89B2-A9244EC27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787"/>
              <a:ext cx="20" cy="29"/>
            </a:xfrm>
            <a:custGeom>
              <a:avLst/>
              <a:gdLst>
                <a:gd name="T0" fmla="*/ 33 w 8"/>
                <a:gd name="T1" fmla="*/ 0 h 11"/>
                <a:gd name="T2" fmla="*/ 113 w 8"/>
                <a:gd name="T3" fmla="*/ 90 h 11"/>
                <a:gd name="T4" fmla="*/ 20 w 8"/>
                <a:gd name="T5" fmla="*/ 200 h 11"/>
                <a:gd name="T6" fmla="*/ 0 w 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2" y="3"/>
                    <a:pt x="7" y="2"/>
                    <a:pt x="7" y="5"/>
                  </a:cubicBezTo>
                  <a:cubicBezTo>
                    <a:pt x="8" y="8"/>
                    <a:pt x="3" y="11"/>
                    <a:pt x="1" y="11"/>
                  </a:cubicBezTo>
                  <a:cubicBezTo>
                    <a:pt x="4" y="8"/>
                    <a:pt x="0" y="4"/>
                    <a:pt x="0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1" name="Freeform 120">
              <a:extLst>
                <a:ext uri="{FF2B5EF4-FFF2-40B4-BE49-F238E27FC236}">
                  <a16:creationId xmlns:a16="http://schemas.microsoft.com/office/drawing/2014/main" id="{2C7DE92B-9AE6-4103-AACD-721DAF8C7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784"/>
              <a:ext cx="177" cy="37"/>
            </a:xfrm>
            <a:custGeom>
              <a:avLst/>
              <a:gdLst>
                <a:gd name="T0" fmla="*/ 0 w 71"/>
                <a:gd name="T1" fmla="*/ 77 h 14"/>
                <a:gd name="T2" fmla="*/ 790 w 71"/>
                <a:gd name="T3" fmla="*/ 204 h 14"/>
                <a:gd name="T4" fmla="*/ 1099 w 71"/>
                <a:gd name="T5" fmla="*/ 0 h 14"/>
                <a:gd name="T6" fmla="*/ 790 w 71"/>
                <a:gd name="T7" fmla="*/ 132 h 14"/>
                <a:gd name="T8" fmla="*/ 0 w 71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4">
                  <a:moveTo>
                    <a:pt x="0" y="4"/>
                  </a:moveTo>
                  <a:cubicBezTo>
                    <a:pt x="10" y="4"/>
                    <a:pt x="31" y="7"/>
                    <a:pt x="51" y="11"/>
                  </a:cubicBezTo>
                  <a:cubicBezTo>
                    <a:pt x="71" y="14"/>
                    <a:pt x="71" y="12"/>
                    <a:pt x="71" y="0"/>
                  </a:cubicBezTo>
                  <a:cubicBezTo>
                    <a:pt x="69" y="7"/>
                    <a:pt x="62" y="9"/>
                    <a:pt x="51" y="7"/>
                  </a:cubicBezTo>
                  <a:cubicBezTo>
                    <a:pt x="39" y="6"/>
                    <a:pt x="8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121">
              <a:extLst>
                <a:ext uri="{FF2B5EF4-FFF2-40B4-BE49-F238E27FC236}">
                  <a16:creationId xmlns:a16="http://schemas.microsoft.com/office/drawing/2014/main" id="{5F574B8D-8C35-4065-800D-C4A7E87E9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472"/>
              <a:ext cx="150" cy="93"/>
            </a:xfrm>
            <a:custGeom>
              <a:avLst/>
              <a:gdLst>
                <a:gd name="T0" fmla="*/ 270 w 60"/>
                <a:gd name="T1" fmla="*/ 170 h 35"/>
                <a:gd name="T2" fmla="*/ 845 w 60"/>
                <a:gd name="T3" fmla="*/ 170 h 35"/>
                <a:gd name="T4" fmla="*/ 833 w 60"/>
                <a:gd name="T5" fmla="*/ 396 h 35"/>
                <a:gd name="T6" fmla="*/ 625 w 60"/>
                <a:gd name="T7" fmla="*/ 656 h 35"/>
                <a:gd name="T8" fmla="*/ 613 w 60"/>
                <a:gd name="T9" fmla="*/ 260 h 35"/>
                <a:gd name="T10" fmla="*/ 363 w 60"/>
                <a:gd name="T11" fmla="*/ 282 h 35"/>
                <a:gd name="T12" fmla="*/ 0 w 60"/>
                <a:gd name="T13" fmla="*/ 226 h 35"/>
                <a:gd name="T14" fmla="*/ 270 w 60"/>
                <a:gd name="T15" fmla="*/ 19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35">
                  <a:moveTo>
                    <a:pt x="17" y="9"/>
                  </a:moveTo>
                  <a:cubicBezTo>
                    <a:pt x="29" y="5"/>
                    <a:pt x="44" y="0"/>
                    <a:pt x="54" y="9"/>
                  </a:cubicBezTo>
                  <a:cubicBezTo>
                    <a:pt x="60" y="14"/>
                    <a:pt x="59" y="17"/>
                    <a:pt x="53" y="21"/>
                  </a:cubicBezTo>
                  <a:cubicBezTo>
                    <a:pt x="47" y="24"/>
                    <a:pt x="44" y="30"/>
                    <a:pt x="40" y="35"/>
                  </a:cubicBezTo>
                  <a:cubicBezTo>
                    <a:pt x="44" y="28"/>
                    <a:pt x="51" y="15"/>
                    <a:pt x="39" y="14"/>
                  </a:cubicBezTo>
                  <a:cubicBezTo>
                    <a:pt x="33" y="13"/>
                    <a:pt x="28" y="15"/>
                    <a:pt x="23" y="15"/>
                  </a:cubicBezTo>
                  <a:cubicBezTo>
                    <a:pt x="15" y="15"/>
                    <a:pt x="7" y="13"/>
                    <a:pt x="0" y="12"/>
                  </a:cubicBezTo>
                  <a:cubicBezTo>
                    <a:pt x="6" y="12"/>
                    <a:pt x="12" y="11"/>
                    <a:pt x="17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Freeform 122">
              <a:extLst>
                <a:ext uri="{FF2B5EF4-FFF2-40B4-BE49-F238E27FC236}">
                  <a16:creationId xmlns:a16="http://schemas.microsoft.com/office/drawing/2014/main" id="{5647F97A-74AC-4B09-9A55-A465B8E15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715"/>
              <a:ext cx="192" cy="34"/>
            </a:xfrm>
            <a:custGeom>
              <a:avLst/>
              <a:gdLst>
                <a:gd name="T0" fmla="*/ 1194 w 77"/>
                <a:gd name="T1" fmla="*/ 0 h 13"/>
                <a:gd name="T2" fmla="*/ 683 w 77"/>
                <a:gd name="T3" fmla="*/ 123 h 13"/>
                <a:gd name="T4" fmla="*/ 0 w 77"/>
                <a:gd name="T5" fmla="*/ 34 h 13"/>
                <a:gd name="T6" fmla="*/ 716 w 77"/>
                <a:gd name="T7" fmla="*/ 199 h 13"/>
                <a:gd name="T8" fmla="*/ 1194 w 7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3">
                  <a:moveTo>
                    <a:pt x="77" y="0"/>
                  </a:moveTo>
                  <a:cubicBezTo>
                    <a:pt x="67" y="4"/>
                    <a:pt x="57" y="9"/>
                    <a:pt x="44" y="7"/>
                  </a:cubicBezTo>
                  <a:cubicBezTo>
                    <a:pt x="31" y="5"/>
                    <a:pt x="4" y="2"/>
                    <a:pt x="0" y="2"/>
                  </a:cubicBezTo>
                  <a:cubicBezTo>
                    <a:pt x="12" y="3"/>
                    <a:pt x="37" y="9"/>
                    <a:pt x="46" y="11"/>
                  </a:cubicBezTo>
                  <a:cubicBezTo>
                    <a:pt x="55" y="13"/>
                    <a:pt x="71" y="4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4" name="Freeform 123">
              <a:extLst>
                <a:ext uri="{FF2B5EF4-FFF2-40B4-BE49-F238E27FC236}">
                  <a16:creationId xmlns:a16="http://schemas.microsoft.com/office/drawing/2014/main" id="{214E0C37-675B-4127-9A45-8390D8072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379"/>
              <a:ext cx="40" cy="138"/>
            </a:xfrm>
            <a:custGeom>
              <a:avLst/>
              <a:gdLst>
                <a:gd name="T0" fmla="*/ 63 w 16"/>
                <a:gd name="T1" fmla="*/ 971 h 52"/>
                <a:gd name="T2" fmla="*/ 0 w 16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2">
                  <a:moveTo>
                    <a:pt x="4" y="52"/>
                  </a:moveTo>
                  <a:cubicBezTo>
                    <a:pt x="6" y="39"/>
                    <a:pt x="16" y="1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Freeform 124">
              <a:extLst>
                <a:ext uri="{FF2B5EF4-FFF2-40B4-BE49-F238E27FC236}">
                  <a16:creationId xmlns:a16="http://schemas.microsoft.com/office/drawing/2014/main" id="{BA987220-0140-4708-819A-D79305DA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765"/>
              <a:ext cx="10" cy="64"/>
            </a:xfrm>
            <a:custGeom>
              <a:avLst/>
              <a:gdLst>
                <a:gd name="T0" fmla="*/ 33 w 4"/>
                <a:gd name="T1" fmla="*/ 0 h 24"/>
                <a:gd name="T2" fmla="*/ 0 w 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2" y="0"/>
                  </a:moveTo>
                  <a:cubicBezTo>
                    <a:pt x="2" y="15"/>
                    <a:pt x="4" y="21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6" name="Freeform 125">
              <a:extLst>
                <a:ext uri="{FF2B5EF4-FFF2-40B4-BE49-F238E27FC236}">
                  <a16:creationId xmlns:a16="http://schemas.microsoft.com/office/drawing/2014/main" id="{DD69A4FC-847B-4826-BFD3-3F7716D69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525"/>
              <a:ext cx="77" cy="224"/>
            </a:xfrm>
            <a:custGeom>
              <a:avLst/>
              <a:gdLst>
                <a:gd name="T0" fmla="*/ 75 w 31"/>
                <a:gd name="T1" fmla="*/ 1421 h 84"/>
                <a:gd name="T2" fmla="*/ 154 w 31"/>
                <a:gd name="T3" fmla="*/ 589 h 84"/>
                <a:gd name="T4" fmla="*/ 353 w 31"/>
                <a:gd name="T5" fmla="*/ 115 h 84"/>
                <a:gd name="T6" fmla="*/ 383 w 31"/>
                <a:gd name="T7" fmla="*/ 93 h 84"/>
                <a:gd name="T8" fmla="*/ 474 w 31"/>
                <a:gd name="T9" fmla="*/ 0 h 84"/>
                <a:gd name="T10" fmla="*/ 400 w 31"/>
                <a:gd name="T11" fmla="*/ 307 h 84"/>
                <a:gd name="T12" fmla="*/ 196 w 31"/>
                <a:gd name="T13" fmla="*/ 717 h 84"/>
                <a:gd name="T14" fmla="*/ 186 w 31"/>
                <a:gd name="T15" fmla="*/ 1480 h 84"/>
                <a:gd name="T16" fmla="*/ 137 w 31"/>
                <a:gd name="T17" fmla="*/ 1557 h 84"/>
                <a:gd name="T18" fmla="*/ 137 w 31"/>
                <a:gd name="T19" fmla="*/ 1592 h 84"/>
                <a:gd name="T20" fmla="*/ 42 w 31"/>
                <a:gd name="T21" fmla="*/ 1501 h 84"/>
                <a:gd name="T22" fmla="*/ 75 w 31"/>
                <a:gd name="T23" fmla="*/ 1421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84">
                  <a:moveTo>
                    <a:pt x="5" y="75"/>
                  </a:moveTo>
                  <a:cubicBezTo>
                    <a:pt x="10" y="63"/>
                    <a:pt x="0" y="53"/>
                    <a:pt x="10" y="31"/>
                  </a:cubicBezTo>
                  <a:cubicBezTo>
                    <a:pt x="14" y="22"/>
                    <a:pt x="21" y="19"/>
                    <a:pt x="23" y="6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4"/>
                    <a:pt x="30" y="1"/>
                    <a:pt x="31" y="0"/>
                  </a:cubicBezTo>
                  <a:cubicBezTo>
                    <a:pt x="28" y="3"/>
                    <a:pt x="29" y="8"/>
                    <a:pt x="26" y="16"/>
                  </a:cubicBezTo>
                  <a:cubicBezTo>
                    <a:pt x="23" y="24"/>
                    <a:pt x="15" y="29"/>
                    <a:pt x="13" y="38"/>
                  </a:cubicBezTo>
                  <a:cubicBezTo>
                    <a:pt x="10" y="48"/>
                    <a:pt x="16" y="67"/>
                    <a:pt x="12" y="78"/>
                  </a:cubicBezTo>
                  <a:cubicBezTo>
                    <a:pt x="11" y="79"/>
                    <a:pt x="10" y="81"/>
                    <a:pt x="9" y="82"/>
                  </a:cubicBezTo>
                  <a:cubicBezTo>
                    <a:pt x="8" y="83"/>
                    <a:pt x="8" y="84"/>
                    <a:pt x="9" y="84"/>
                  </a:cubicBezTo>
                  <a:cubicBezTo>
                    <a:pt x="7" y="83"/>
                    <a:pt x="5" y="81"/>
                    <a:pt x="3" y="79"/>
                  </a:cubicBezTo>
                  <a:cubicBezTo>
                    <a:pt x="4" y="78"/>
                    <a:pt x="4" y="77"/>
                    <a:pt x="5" y="75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7" name="Freeform 126">
              <a:extLst>
                <a:ext uri="{FF2B5EF4-FFF2-40B4-BE49-F238E27FC236}">
                  <a16:creationId xmlns:a16="http://schemas.microsoft.com/office/drawing/2014/main" id="{824BC62D-732F-4210-B4F5-893747427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603"/>
              <a:ext cx="32" cy="133"/>
            </a:xfrm>
            <a:custGeom>
              <a:avLst/>
              <a:gdLst>
                <a:gd name="T0" fmla="*/ 153 w 13"/>
                <a:gd name="T1" fmla="*/ 452 h 50"/>
                <a:gd name="T2" fmla="*/ 133 w 13"/>
                <a:gd name="T3" fmla="*/ 942 h 50"/>
                <a:gd name="T4" fmla="*/ 103 w 13"/>
                <a:gd name="T5" fmla="*/ 942 h 50"/>
                <a:gd name="T6" fmla="*/ 74 w 13"/>
                <a:gd name="T7" fmla="*/ 904 h 50"/>
                <a:gd name="T8" fmla="*/ 74 w 13"/>
                <a:gd name="T9" fmla="*/ 865 h 50"/>
                <a:gd name="T10" fmla="*/ 153 w 13"/>
                <a:gd name="T11" fmla="*/ 35 h 50"/>
                <a:gd name="T12" fmla="*/ 162 w 13"/>
                <a:gd name="T13" fmla="*/ 0 h 50"/>
                <a:gd name="T14" fmla="*/ 133 w 13"/>
                <a:gd name="T15" fmla="*/ 192 h 50"/>
                <a:gd name="T16" fmla="*/ 153 w 13"/>
                <a:gd name="T17" fmla="*/ 452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0">
                  <a:moveTo>
                    <a:pt x="10" y="24"/>
                  </a:moveTo>
                  <a:cubicBezTo>
                    <a:pt x="11" y="32"/>
                    <a:pt x="13" y="45"/>
                    <a:pt x="9" y="50"/>
                  </a:cubicBezTo>
                  <a:cubicBezTo>
                    <a:pt x="8" y="50"/>
                    <a:pt x="7" y="50"/>
                    <a:pt x="7" y="50"/>
                  </a:cubicBezTo>
                  <a:cubicBezTo>
                    <a:pt x="5" y="49"/>
                    <a:pt x="4" y="48"/>
                    <a:pt x="5" y="48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10" y="34"/>
                    <a:pt x="0" y="24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0" y="3"/>
                    <a:pt x="10" y="7"/>
                    <a:pt x="9" y="10"/>
                  </a:cubicBezTo>
                  <a:cubicBezTo>
                    <a:pt x="9" y="14"/>
                    <a:pt x="9" y="18"/>
                    <a:pt x="10" y="24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127">
              <a:extLst>
                <a:ext uri="{FF2B5EF4-FFF2-40B4-BE49-F238E27FC236}">
                  <a16:creationId xmlns:a16="http://schemas.microsoft.com/office/drawing/2014/main" id="{DA75427F-0B53-4253-A073-06C3A5A4E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603"/>
              <a:ext cx="130" cy="173"/>
            </a:xfrm>
            <a:custGeom>
              <a:avLst/>
              <a:gdLst>
                <a:gd name="T0" fmla="*/ 125 w 52"/>
                <a:gd name="T1" fmla="*/ 0 h 65"/>
                <a:gd name="T2" fmla="*/ 20 w 52"/>
                <a:gd name="T3" fmla="*/ 205 h 65"/>
                <a:gd name="T4" fmla="*/ 20 w 52"/>
                <a:gd name="T5" fmla="*/ 452 h 65"/>
                <a:gd name="T6" fmla="*/ 20 w 52"/>
                <a:gd name="T7" fmla="*/ 865 h 65"/>
                <a:gd name="T8" fmla="*/ 813 w 52"/>
                <a:gd name="T9" fmla="*/ 695 h 65"/>
                <a:gd name="T10" fmla="*/ 158 w 52"/>
                <a:gd name="T11" fmla="*/ 511 h 65"/>
                <a:gd name="T12" fmla="*/ 158 w 52"/>
                <a:gd name="T13" fmla="*/ 375 h 65"/>
                <a:gd name="T14" fmla="*/ 113 w 52"/>
                <a:gd name="T15" fmla="*/ 319 h 65"/>
                <a:gd name="T16" fmla="*/ 95 w 52"/>
                <a:gd name="T17" fmla="*/ 226 h 65"/>
                <a:gd name="T18" fmla="*/ 145 w 52"/>
                <a:gd name="T19" fmla="*/ 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65">
                  <a:moveTo>
                    <a:pt x="8" y="0"/>
                  </a:moveTo>
                  <a:cubicBezTo>
                    <a:pt x="4" y="3"/>
                    <a:pt x="1" y="6"/>
                    <a:pt x="1" y="11"/>
                  </a:cubicBezTo>
                  <a:cubicBezTo>
                    <a:pt x="0" y="15"/>
                    <a:pt x="1" y="20"/>
                    <a:pt x="1" y="24"/>
                  </a:cubicBezTo>
                  <a:cubicBezTo>
                    <a:pt x="1" y="31"/>
                    <a:pt x="1" y="39"/>
                    <a:pt x="1" y="46"/>
                  </a:cubicBezTo>
                  <a:cubicBezTo>
                    <a:pt x="0" y="65"/>
                    <a:pt x="46" y="39"/>
                    <a:pt x="52" y="37"/>
                  </a:cubicBezTo>
                  <a:cubicBezTo>
                    <a:pt x="39" y="43"/>
                    <a:pt x="6" y="50"/>
                    <a:pt x="10" y="27"/>
                  </a:cubicBezTo>
                  <a:cubicBezTo>
                    <a:pt x="11" y="25"/>
                    <a:pt x="12" y="22"/>
                    <a:pt x="10" y="20"/>
                  </a:cubicBezTo>
                  <a:cubicBezTo>
                    <a:pt x="10" y="19"/>
                    <a:pt x="8" y="18"/>
                    <a:pt x="7" y="17"/>
                  </a:cubicBezTo>
                  <a:cubicBezTo>
                    <a:pt x="6" y="15"/>
                    <a:pt x="6" y="14"/>
                    <a:pt x="6" y="12"/>
                  </a:cubicBezTo>
                  <a:cubicBezTo>
                    <a:pt x="6" y="7"/>
                    <a:pt x="9" y="4"/>
                    <a:pt x="9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128">
              <a:extLst>
                <a:ext uri="{FF2B5EF4-FFF2-40B4-BE49-F238E27FC236}">
                  <a16:creationId xmlns:a16="http://schemas.microsoft.com/office/drawing/2014/main" id="{DCEDE447-E43B-4321-8DE0-6E8D6AE1A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25"/>
              <a:ext cx="90" cy="38"/>
            </a:xfrm>
            <a:custGeom>
              <a:avLst/>
              <a:gdLst>
                <a:gd name="T0" fmla="*/ 20 w 36"/>
                <a:gd name="T1" fmla="*/ 0 h 14"/>
                <a:gd name="T2" fmla="*/ 158 w 36"/>
                <a:gd name="T3" fmla="*/ 244 h 14"/>
                <a:gd name="T4" fmla="*/ 563 w 36"/>
                <a:gd name="T5" fmla="*/ 280 h 14"/>
                <a:gd name="T6" fmla="*/ 208 w 36"/>
                <a:gd name="T7" fmla="*/ 117 h 14"/>
                <a:gd name="T8" fmla="*/ 125 w 36"/>
                <a:gd name="T9" fmla="*/ 38 h 14"/>
                <a:gd name="T10" fmla="*/ 50 w 36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4">
                  <a:moveTo>
                    <a:pt x="1" y="0"/>
                  </a:moveTo>
                  <a:cubicBezTo>
                    <a:pt x="0" y="7"/>
                    <a:pt x="3" y="11"/>
                    <a:pt x="10" y="12"/>
                  </a:cubicBezTo>
                  <a:cubicBezTo>
                    <a:pt x="18" y="13"/>
                    <a:pt x="28" y="11"/>
                    <a:pt x="36" y="14"/>
                  </a:cubicBezTo>
                  <a:cubicBezTo>
                    <a:pt x="34" y="7"/>
                    <a:pt x="18" y="8"/>
                    <a:pt x="13" y="6"/>
                  </a:cubicBezTo>
                  <a:cubicBezTo>
                    <a:pt x="10" y="5"/>
                    <a:pt x="9" y="3"/>
                    <a:pt x="8" y="2"/>
                  </a:cubicBezTo>
                  <a:cubicBezTo>
                    <a:pt x="6" y="1"/>
                    <a:pt x="5" y="1"/>
                    <a:pt x="3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129">
              <a:extLst>
                <a:ext uri="{FF2B5EF4-FFF2-40B4-BE49-F238E27FC236}">
                  <a16:creationId xmlns:a16="http://schemas.microsoft.com/office/drawing/2014/main" id="{5C5767A3-9C82-4A09-8FD2-F4C49F60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411"/>
              <a:ext cx="248" cy="130"/>
            </a:xfrm>
            <a:custGeom>
              <a:avLst/>
              <a:gdLst>
                <a:gd name="T0" fmla="*/ 33 w 99"/>
                <a:gd name="T1" fmla="*/ 724 h 49"/>
                <a:gd name="T2" fmla="*/ 629 w 99"/>
                <a:gd name="T3" fmla="*/ 860 h 49"/>
                <a:gd name="T4" fmla="*/ 1035 w 99"/>
                <a:gd name="T5" fmla="*/ 860 h 49"/>
                <a:gd name="T6" fmla="*/ 1556 w 99"/>
                <a:gd name="T7" fmla="*/ 767 h 49"/>
                <a:gd name="T8" fmla="*/ 1180 w 99"/>
                <a:gd name="T9" fmla="*/ 780 h 49"/>
                <a:gd name="T10" fmla="*/ 847 w 99"/>
                <a:gd name="T11" fmla="*/ 724 h 49"/>
                <a:gd name="T12" fmla="*/ 646 w 99"/>
                <a:gd name="T13" fmla="*/ 746 h 49"/>
                <a:gd name="T14" fmla="*/ 301 w 99"/>
                <a:gd name="T15" fmla="*/ 634 h 49"/>
                <a:gd name="T16" fmla="*/ 208 w 99"/>
                <a:gd name="T17" fmla="*/ 578 h 49"/>
                <a:gd name="T18" fmla="*/ 158 w 99"/>
                <a:gd name="T19" fmla="*/ 562 h 49"/>
                <a:gd name="T20" fmla="*/ 188 w 99"/>
                <a:gd name="T21" fmla="*/ 395 h 49"/>
                <a:gd name="T22" fmla="*/ 188 w 99"/>
                <a:gd name="T23" fmla="*/ 191 h 49"/>
                <a:gd name="T24" fmla="*/ 113 w 99"/>
                <a:gd name="T25" fmla="*/ 0 h 49"/>
                <a:gd name="T26" fmla="*/ 95 w 99"/>
                <a:gd name="T27" fmla="*/ 204 h 49"/>
                <a:gd name="T28" fmla="*/ 95 w 99"/>
                <a:gd name="T29" fmla="*/ 430 h 49"/>
                <a:gd name="T30" fmla="*/ 63 w 99"/>
                <a:gd name="T31" fmla="*/ 600 h 49"/>
                <a:gd name="T32" fmla="*/ 0 w 99"/>
                <a:gd name="T33" fmla="*/ 724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9" h="49">
                  <a:moveTo>
                    <a:pt x="2" y="39"/>
                  </a:moveTo>
                  <a:cubicBezTo>
                    <a:pt x="17" y="33"/>
                    <a:pt x="26" y="42"/>
                    <a:pt x="40" y="46"/>
                  </a:cubicBezTo>
                  <a:cubicBezTo>
                    <a:pt x="48" y="48"/>
                    <a:pt x="59" y="49"/>
                    <a:pt x="66" y="46"/>
                  </a:cubicBezTo>
                  <a:cubicBezTo>
                    <a:pt x="75" y="44"/>
                    <a:pt x="90" y="45"/>
                    <a:pt x="99" y="41"/>
                  </a:cubicBezTo>
                  <a:cubicBezTo>
                    <a:pt x="92" y="41"/>
                    <a:pt x="82" y="41"/>
                    <a:pt x="75" y="42"/>
                  </a:cubicBezTo>
                  <a:cubicBezTo>
                    <a:pt x="67" y="43"/>
                    <a:pt x="61" y="40"/>
                    <a:pt x="54" y="39"/>
                  </a:cubicBezTo>
                  <a:cubicBezTo>
                    <a:pt x="52" y="39"/>
                    <a:pt x="43" y="41"/>
                    <a:pt x="41" y="40"/>
                  </a:cubicBezTo>
                  <a:cubicBezTo>
                    <a:pt x="38" y="39"/>
                    <a:pt x="23" y="35"/>
                    <a:pt x="19" y="34"/>
                  </a:cubicBezTo>
                  <a:cubicBezTo>
                    <a:pt x="17" y="33"/>
                    <a:pt x="16" y="32"/>
                    <a:pt x="13" y="31"/>
                  </a:cubicBezTo>
                  <a:cubicBezTo>
                    <a:pt x="13" y="30"/>
                    <a:pt x="10" y="30"/>
                    <a:pt x="10" y="30"/>
                  </a:cubicBezTo>
                  <a:cubicBezTo>
                    <a:pt x="8" y="27"/>
                    <a:pt x="12" y="23"/>
                    <a:pt x="12" y="21"/>
                  </a:cubicBezTo>
                  <a:cubicBezTo>
                    <a:pt x="13" y="17"/>
                    <a:pt x="13" y="13"/>
                    <a:pt x="12" y="10"/>
                  </a:cubicBezTo>
                  <a:cubicBezTo>
                    <a:pt x="11" y="7"/>
                    <a:pt x="9" y="2"/>
                    <a:pt x="7" y="0"/>
                  </a:cubicBezTo>
                  <a:cubicBezTo>
                    <a:pt x="7" y="3"/>
                    <a:pt x="6" y="7"/>
                    <a:pt x="6" y="11"/>
                  </a:cubicBezTo>
                  <a:cubicBezTo>
                    <a:pt x="6" y="15"/>
                    <a:pt x="6" y="19"/>
                    <a:pt x="6" y="23"/>
                  </a:cubicBezTo>
                  <a:cubicBezTo>
                    <a:pt x="5" y="26"/>
                    <a:pt x="5" y="29"/>
                    <a:pt x="4" y="32"/>
                  </a:cubicBezTo>
                  <a:cubicBezTo>
                    <a:pt x="2" y="35"/>
                    <a:pt x="0" y="36"/>
                    <a:pt x="0" y="3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130">
              <a:extLst>
                <a:ext uri="{FF2B5EF4-FFF2-40B4-BE49-F238E27FC236}">
                  <a16:creationId xmlns:a16="http://schemas.microsoft.com/office/drawing/2014/main" id="{6AD942E0-F671-472B-8E3D-429723E07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53"/>
              <a:ext cx="82" cy="48"/>
            </a:xfrm>
            <a:custGeom>
              <a:avLst/>
              <a:gdLst>
                <a:gd name="T0" fmla="*/ 62 w 33"/>
                <a:gd name="T1" fmla="*/ 0 h 18"/>
                <a:gd name="T2" fmla="*/ 507 w 33"/>
                <a:gd name="T3" fmla="*/ 149 h 18"/>
                <a:gd name="T4" fmla="*/ 229 w 33"/>
                <a:gd name="T5" fmla="*/ 264 h 18"/>
                <a:gd name="T6" fmla="*/ 154 w 33"/>
                <a:gd name="T7" fmla="*/ 341 h 18"/>
                <a:gd name="T8" fmla="*/ 12 w 33"/>
                <a:gd name="T9" fmla="*/ 24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8">
                  <a:moveTo>
                    <a:pt x="4" y="0"/>
                  </a:moveTo>
                  <a:cubicBezTo>
                    <a:pt x="8" y="11"/>
                    <a:pt x="25" y="4"/>
                    <a:pt x="33" y="8"/>
                  </a:cubicBezTo>
                  <a:cubicBezTo>
                    <a:pt x="26" y="9"/>
                    <a:pt x="21" y="9"/>
                    <a:pt x="15" y="14"/>
                  </a:cubicBezTo>
                  <a:cubicBezTo>
                    <a:pt x="13" y="16"/>
                    <a:pt x="13" y="18"/>
                    <a:pt x="10" y="18"/>
                  </a:cubicBezTo>
                  <a:cubicBezTo>
                    <a:pt x="7" y="18"/>
                    <a:pt x="0" y="15"/>
                    <a:pt x="1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131">
              <a:extLst>
                <a:ext uri="{FF2B5EF4-FFF2-40B4-BE49-F238E27FC236}">
                  <a16:creationId xmlns:a16="http://schemas.microsoft.com/office/drawing/2014/main" id="{36E78114-B93C-4F2F-852E-2F28AAFD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392"/>
              <a:ext cx="68" cy="93"/>
            </a:xfrm>
            <a:custGeom>
              <a:avLst/>
              <a:gdLst>
                <a:gd name="T0" fmla="*/ 33 w 27"/>
                <a:gd name="T1" fmla="*/ 340 h 35"/>
                <a:gd name="T2" fmla="*/ 20 w 27"/>
                <a:gd name="T3" fmla="*/ 149 h 35"/>
                <a:gd name="T4" fmla="*/ 0 w 27"/>
                <a:gd name="T5" fmla="*/ 0 h 35"/>
                <a:gd name="T6" fmla="*/ 96 w 27"/>
                <a:gd name="T7" fmla="*/ 133 h 35"/>
                <a:gd name="T8" fmla="*/ 159 w 27"/>
                <a:gd name="T9" fmla="*/ 319 h 35"/>
                <a:gd name="T10" fmla="*/ 431 w 27"/>
                <a:gd name="T11" fmla="*/ 579 h 35"/>
                <a:gd name="T12" fmla="*/ 146 w 27"/>
                <a:gd name="T13" fmla="*/ 601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5">
                  <a:moveTo>
                    <a:pt x="2" y="18"/>
                  </a:moveTo>
                  <a:cubicBezTo>
                    <a:pt x="3" y="15"/>
                    <a:pt x="2" y="11"/>
                    <a:pt x="1" y="8"/>
                  </a:cubicBezTo>
                  <a:cubicBezTo>
                    <a:pt x="1" y="5"/>
                    <a:pt x="1" y="2"/>
                    <a:pt x="0" y="0"/>
                  </a:cubicBezTo>
                  <a:cubicBezTo>
                    <a:pt x="2" y="2"/>
                    <a:pt x="5" y="4"/>
                    <a:pt x="6" y="7"/>
                  </a:cubicBezTo>
                  <a:cubicBezTo>
                    <a:pt x="8" y="10"/>
                    <a:pt x="8" y="13"/>
                    <a:pt x="10" y="17"/>
                  </a:cubicBezTo>
                  <a:cubicBezTo>
                    <a:pt x="14" y="24"/>
                    <a:pt x="19" y="28"/>
                    <a:pt x="27" y="31"/>
                  </a:cubicBezTo>
                  <a:cubicBezTo>
                    <a:pt x="24" y="33"/>
                    <a:pt x="10" y="35"/>
                    <a:pt x="9" y="3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Freeform 132">
              <a:extLst>
                <a:ext uri="{FF2B5EF4-FFF2-40B4-BE49-F238E27FC236}">
                  <a16:creationId xmlns:a16="http://schemas.microsoft.com/office/drawing/2014/main" id="{A3B5E166-2AA8-4FF3-AF7E-D0205DA9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485"/>
              <a:ext cx="45" cy="11"/>
            </a:xfrm>
            <a:custGeom>
              <a:avLst/>
              <a:gdLst>
                <a:gd name="T0" fmla="*/ 0 w 18"/>
                <a:gd name="T1" fmla="*/ 83 h 4"/>
                <a:gd name="T2" fmla="*/ 270 w 18"/>
                <a:gd name="T3" fmla="*/ 0 h 4"/>
                <a:gd name="T4" fmla="*/ 270 w 1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4" y="0"/>
                    <a:pt x="12" y="0"/>
                    <a:pt x="17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4" name="Freeform 133">
              <a:extLst>
                <a:ext uri="{FF2B5EF4-FFF2-40B4-BE49-F238E27FC236}">
                  <a16:creationId xmlns:a16="http://schemas.microsoft.com/office/drawing/2014/main" id="{26A05C9E-8EBB-49C1-B152-4DFA08A9D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483"/>
              <a:ext cx="43" cy="8"/>
            </a:xfrm>
            <a:custGeom>
              <a:avLst/>
              <a:gdLst>
                <a:gd name="T0" fmla="*/ 0 w 17"/>
                <a:gd name="T1" fmla="*/ 56 h 3"/>
                <a:gd name="T2" fmla="*/ 276 w 1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4" y="0"/>
                    <a:pt x="13" y="1"/>
                    <a:pt x="1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5" name="Freeform 134">
              <a:extLst>
                <a:ext uri="{FF2B5EF4-FFF2-40B4-BE49-F238E27FC236}">
                  <a16:creationId xmlns:a16="http://schemas.microsoft.com/office/drawing/2014/main" id="{AD8A8FE5-59E2-46A4-BA8D-7F99E6D52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55"/>
              <a:ext cx="103" cy="21"/>
            </a:xfrm>
            <a:custGeom>
              <a:avLst/>
              <a:gdLst>
                <a:gd name="T0" fmla="*/ 0 w 41"/>
                <a:gd name="T1" fmla="*/ 0 h 8"/>
                <a:gd name="T2" fmla="*/ 251 w 41"/>
                <a:gd name="T3" fmla="*/ 89 h 8"/>
                <a:gd name="T4" fmla="*/ 651 w 41"/>
                <a:gd name="T5" fmla="*/ 144 h 8"/>
                <a:gd name="T6" fmla="*/ 221 w 41"/>
                <a:gd name="T7" fmla="*/ 110 h 8"/>
                <a:gd name="T8" fmla="*/ 0 w 41"/>
                <a:gd name="T9" fmla="*/ 3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8">
                  <a:moveTo>
                    <a:pt x="0" y="0"/>
                  </a:moveTo>
                  <a:cubicBezTo>
                    <a:pt x="1" y="5"/>
                    <a:pt x="12" y="5"/>
                    <a:pt x="16" y="5"/>
                  </a:cubicBezTo>
                  <a:cubicBezTo>
                    <a:pt x="25" y="4"/>
                    <a:pt x="32" y="6"/>
                    <a:pt x="41" y="8"/>
                  </a:cubicBezTo>
                  <a:cubicBezTo>
                    <a:pt x="32" y="6"/>
                    <a:pt x="24" y="6"/>
                    <a:pt x="14" y="6"/>
                  </a:cubicBezTo>
                  <a:cubicBezTo>
                    <a:pt x="8" y="6"/>
                    <a:pt x="4" y="5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6" name="Freeform 135">
              <a:extLst>
                <a:ext uri="{FF2B5EF4-FFF2-40B4-BE49-F238E27FC236}">
                  <a16:creationId xmlns:a16="http://schemas.microsoft.com/office/drawing/2014/main" id="{9FE5347D-05F6-42BE-A86C-B73977DE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699"/>
              <a:ext cx="105" cy="50"/>
            </a:xfrm>
            <a:custGeom>
              <a:avLst/>
              <a:gdLst>
                <a:gd name="T0" fmla="*/ 50 w 42"/>
                <a:gd name="T1" fmla="*/ 21 h 19"/>
                <a:gd name="T2" fmla="*/ 50 w 42"/>
                <a:gd name="T3" fmla="*/ 166 h 19"/>
                <a:gd name="T4" fmla="*/ 20 w 42"/>
                <a:gd name="T5" fmla="*/ 292 h 19"/>
                <a:gd name="T6" fmla="*/ 188 w 42"/>
                <a:gd name="T7" fmla="*/ 311 h 19"/>
                <a:gd name="T8" fmla="*/ 395 w 42"/>
                <a:gd name="T9" fmla="*/ 255 h 19"/>
                <a:gd name="T10" fmla="*/ 658 w 42"/>
                <a:gd name="T11" fmla="*/ 124 h 19"/>
                <a:gd name="T12" fmla="*/ 158 w 42"/>
                <a:gd name="T13" fmla="*/ 221 h 19"/>
                <a:gd name="T14" fmla="*/ 113 w 42"/>
                <a:gd name="T15" fmla="*/ 89 h 19"/>
                <a:gd name="T16" fmla="*/ 63 w 42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9">
                  <a:moveTo>
                    <a:pt x="3" y="1"/>
                  </a:moveTo>
                  <a:cubicBezTo>
                    <a:pt x="4" y="3"/>
                    <a:pt x="3" y="7"/>
                    <a:pt x="3" y="9"/>
                  </a:cubicBezTo>
                  <a:cubicBezTo>
                    <a:pt x="3" y="11"/>
                    <a:pt x="0" y="14"/>
                    <a:pt x="1" y="16"/>
                  </a:cubicBezTo>
                  <a:cubicBezTo>
                    <a:pt x="2" y="19"/>
                    <a:pt x="10" y="17"/>
                    <a:pt x="12" y="17"/>
                  </a:cubicBezTo>
                  <a:cubicBezTo>
                    <a:pt x="17" y="16"/>
                    <a:pt x="21" y="16"/>
                    <a:pt x="25" y="14"/>
                  </a:cubicBezTo>
                  <a:cubicBezTo>
                    <a:pt x="31" y="12"/>
                    <a:pt x="36" y="9"/>
                    <a:pt x="42" y="7"/>
                  </a:cubicBezTo>
                  <a:cubicBezTo>
                    <a:pt x="35" y="10"/>
                    <a:pt x="17" y="18"/>
                    <a:pt x="10" y="12"/>
                  </a:cubicBezTo>
                  <a:cubicBezTo>
                    <a:pt x="8" y="10"/>
                    <a:pt x="8" y="7"/>
                    <a:pt x="7" y="5"/>
                  </a:cubicBezTo>
                  <a:cubicBezTo>
                    <a:pt x="6" y="3"/>
                    <a:pt x="4" y="2"/>
                    <a:pt x="4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7" name="Freeform 136">
              <a:extLst>
                <a:ext uri="{FF2B5EF4-FFF2-40B4-BE49-F238E27FC236}">
                  <a16:creationId xmlns:a16="http://schemas.microsoft.com/office/drawing/2014/main" id="{7D539E6D-72A7-41F3-A807-D1B460B58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525"/>
              <a:ext cx="52" cy="40"/>
            </a:xfrm>
            <a:custGeom>
              <a:avLst/>
              <a:gdLst>
                <a:gd name="T0" fmla="*/ 12 w 21"/>
                <a:gd name="T1" fmla="*/ 0 h 15"/>
                <a:gd name="T2" fmla="*/ 62 w 21"/>
                <a:gd name="T3" fmla="*/ 192 h 15"/>
                <a:gd name="T4" fmla="*/ 319 w 21"/>
                <a:gd name="T5" fmla="*/ 227 h 15"/>
                <a:gd name="T6" fmla="*/ 154 w 21"/>
                <a:gd name="T7" fmla="*/ 205 h 15"/>
                <a:gd name="T8" fmla="*/ 92 w 21"/>
                <a:gd name="T9" fmla="*/ 149 h 15"/>
                <a:gd name="T10" fmla="*/ 42 w 21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5">
                  <a:moveTo>
                    <a:pt x="1" y="0"/>
                  </a:moveTo>
                  <a:cubicBezTo>
                    <a:pt x="0" y="5"/>
                    <a:pt x="1" y="7"/>
                    <a:pt x="4" y="10"/>
                  </a:cubicBezTo>
                  <a:cubicBezTo>
                    <a:pt x="9" y="15"/>
                    <a:pt x="13" y="13"/>
                    <a:pt x="21" y="12"/>
                  </a:cubicBezTo>
                  <a:cubicBezTo>
                    <a:pt x="17" y="13"/>
                    <a:pt x="13" y="12"/>
                    <a:pt x="10" y="11"/>
                  </a:cubicBezTo>
                  <a:cubicBezTo>
                    <a:pt x="7" y="9"/>
                    <a:pt x="8" y="10"/>
                    <a:pt x="6" y="8"/>
                  </a:cubicBezTo>
                  <a:cubicBezTo>
                    <a:pt x="5" y="6"/>
                    <a:pt x="2" y="3"/>
                    <a:pt x="3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8" name="Freeform 137">
              <a:extLst>
                <a:ext uri="{FF2B5EF4-FFF2-40B4-BE49-F238E27FC236}">
                  <a16:creationId xmlns:a16="http://schemas.microsoft.com/office/drawing/2014/main" id="{A948EAA1-0249-4194-A7E6-5DF43136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427"/>
              <a:ext cx="97" cy="106"/>
            </a:xfrm>
            <a:custGeom>
              <a:avLst/>
              <a:gdLst>
                <a:gd name="T0" fmla="*/ 104 w 39"/>
                <a:gd name="T1" fmla="*/ 0 h 40"/>
                <a:gd name="T2" fmla="*/ 75 w 39"/>
                <a:gd name="T3" fmla="*/ 392 h 40"/>
                <a:gd name="T4" fmla="*/ 0 w 39"/>
                <a:gd name="T5" fmla="*/ 633 h 40"/>
                <a:gd name="T6" fmla="*/ 246 w 39"/>
                <a:gd name="T7" fmla="*/ 612 h 40"/>
                <a:gd name="T8" fmla="*/ 599 w 39"/>
                <a:gd name="T9" fmla="*/ 745 h 40"/>
                <a:gd name="T10" fmla="*/ 321 w 39"/>
                <a:gd name="T11" fmla="*/ 596 h 40"/>
                <a:gd name="T12" fmla="*/ 124 w 39"/>
                <a:gd name="T13" fmla="*/ 506 h 40"/>
                <a:gd name="T14" fmla="*/ 137 w 39"/>
                <a:gd name="T15" fmla="*/ 315 h 40"/>
                <a:gd name="T16" fmla="*/ 124 w 39"/>
                <a:gd name="T17" fmla="*/ 148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40">
                  <a:moveTo>
                    <a:pt x="7" y="0"/>
                  </a:moveTo>
                  <a:cubicBezTo>
                    <a:pt x="8" y="10"/>
                    <a:pt x="5" y="15"/>
                    <a:pt x="5" y="21"/>
                  </a:cubicBezTo>
                  <a:cubicBezTo>
                    <a:pt x="4" y="26"/>
                    <a:pt x="1" y="29"/>
                    <a:pt x="0" y="34"/>
                  </a:cubicBezTo>
                  <a:cubicBezTo>
                    <a:pt x="3" y="30"/>
                    <a:pt x="12" y="33"/>
                    <a:pt x="16" y="33"/>
                  </a:cubicBezTo>
                  <a:cubicBezTo>
                    <a:pt x="24" y="34"/>
                    <a:pt x="31" y="37"/>
                    <a:pt x="39" y="40"/>
                  </a:cubicBezTo>
                  <a:cubicBezTo>
                    <a:pt x="33" y="36"/>
                    <a:pt x="27" y="33"/>
                    <a:pt x="21" y="32"/>
                  </a:cubicBezTo>
                  <a:cubicBezTo>
                    <a:pt x="17" y="31"/>
                    <a:pt x="9" y="31"/>
                    <a:pt x="8" y="27"/>
                  </a:cubicBezTo>
                  <a:cubicBezTo>
                    <a:pt x="8" y="25"/>
                    <a:pt x="9" y="20"/>
                    <a:pt x="9" y="17"/>
                  </a:cubicBezTo>
                  <a:cubicBezTo>
                    <a:pt x="9" y="14"/>
                    <a:pt x="9" y="11"/>
                    <a:pt x="8" y="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9" name="Freeform 138">
              <a:extLst>
                <a:ext uri="{FF2B5EF4-FFF2-40B4-BE49-F238E27FC236}">
                  <a16:creationId xmlns:a16="http://schemas.microsoft.com/office/drawing/2014/main" id="{E2BF9132-B621-4ED8-9F6C-C0CDFE36A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523"/>
              <a:ext cx="103" cy="16"/>
            </a:xfrm>
            <a:custGeom>
              <a:avLst/>
              <a:gdLst>
                <a:gd name="T0" fmla="*/ 83 w 41"/>
                <a:gd name="T1" fmla="*/ 93 h 6"/>
                <a:gd name="T2" fmla="*/ 367 w 41"/>
                <a:gd name="T3" fmla="*/ 93 h 6"/>
                <a:gd name="T4" fmla="*/ 492 w 41"/>
                <a:gd name="T5" fmla="*/ 77 h 6"/>
                <a:gd name="T6" fmla="*/ 651 w 41"/>
                <a:gd name="T7" fmla="*/ 35 h 6"/>
                <a:gd name="T8" fmla="*/ 442 w 41"/>
                <a:gd name="T9" fmla="*/ 21 h 6"/>
                <a:gd name="T10" fmla="*/ 347 w 41"/>
                <a:gd name="T11" fmla="*/ 0 h 6"/>
                <a:gd name="T12" fmla="*/ 317 w 41"/>
                <a:gd name="T13" fmla="*/ 35 h 6"/>
                <a:gd name="T14" fmla="*/ 0 w 41"/>
                <a:gd name="T15" fmla="*/ 7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6">
                  <a:moveTo>
                    <a:pt x="5" y="5"/>
                  </a:moveTo>
                  <a:cubicBezTo>
                    <a:pt x="11" y="6"/>
                    <a:pt x="17" y="6"/>
                    <a:pt x="23" y="5"/>
                  </a:cubicBezTo>
                  <a:cubicBezTo>
                    <a:pt x="25" y="5"/>
                    <a:pt x="28" y="4"/>
                    <a:pt x="31" y="4"/>
                  </a:cubicBezTo>
                  <a:cubicBezTo>
                    <a:pt x="34" y="3"/>
                    <a:pt x="38" y="4"/>
                    <a:pt x="41" y="2"/>
                  </a:cubicBezTo>
                  <a:cubicBezTo>
                    <a:pt x="37" y="3"/>
                    <a:pt x="32" y="2"/>
                    <a:pt x="28" y="1"/>
                  </a:cubicBezTo>
                  <a:cubicBezTo>
                    <a:pt x="26" y="1"/>
                    <a:pt x="24" y="0"/>
                    <a:pt x="22" y="0"/>
                  </a:cubicBezTo>
                  <a:cubicBezTo>
                    <a:pt x="21" y="0"/>
                    <a:pt x="21" y="2"/>
                    <a:pt x="20" y="2"/>
                  </a:cubicBezTo>
                  <a:cubicBezTo>
                    <a:pt x="14" y="3"/>
                    <a:pt x="6" y="5"/>
                    <a:pt x="0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0" name="Freeform 139">
              <a:extLst>
                <a:ext uri="{FF2B5EF4-FFF2-40B4-BE49-F238E27FC236}">
                  <a16:creationId xmlns:a16="http://schemas.microsoft.com/office/drawing/2014/main" id="{56747834-844B-43CF-B13F-44C31513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531"/>
              <a:ext cx="188" cy="58"/>
            </a:xfrm>
            <a:custGeom>
              <a:avLst/>
              <a:gdLst>
                <a:gd name="T0" fmla="*/ 221 w 75"/>
                <a:gd name="T1" fmla="*/ 21 h 22"/>
                <a:gd name="T2" fmla="*/ 647 w 75"/>
                <a:gd name="T3" fmla="*/ 237 h 22"/>
                <a:gd name="T4" fmla="*/ 1181 w 75"/>
                <a:gd name="T5" fmla="*/ 403 h 22"/>
                <a:gd name="T6" fmla="*/ 692 w 75"/>
                <a:gd name="T7" fmla="*/ 293 h 22"/>
                <a:gd name="T8" fmla="*/ 396 w 75"/>
                <a:gd name="T9" fmla="*/ 166 h 22"/>
                <a:gd name="T10" fmla="*/ 125 w 75"/>
                <a:gd name="T11" fmla="*/ 166 h 22"/>
                <a:gd name="T12" fmla="*/ 0 w 75"/>
                <a:gd name="T13" fmla="*/ 166 h 22"/>
                <a:gd name="T14" fmla="*/ 221 w 75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22">
                  <a:moveTo>
                    <a:pt x="14" y="1"/>
                  </a:moveTo>
                  <a:cubicBezTo>
                    <a:pt x="22" y="7"/>
                    <a:pt x="33" y="9"/>
                    <a:pt x="41" y="13"/>
                  </a:cubicBezTo>
                  <a:cubicBezTo>
                    <a:pt x="52" y="17"/>
                    <a:pt x="65" y="17"/>
                    <a:pt x="75" y="22"/>
                  </a:cubicBezTo>
                  <a:cubicBezTo>
                    <a:pt x="66" y="19"/>
                    <a:pt x="55" y="20"/>
                    <a:pt x="44" y="16"/>
                  </a:cubicBezTo>
                  <a:cubicBezTo>
                    <a:pt x="38" y="14"/>
                    <a:pt x="32" y="10"/>
                    <a:pt x="25" y="9"/>
                  </a:cubicBezTo>
                  <a:cubicBezTo>
                    <a:pt x="19" y="7"/>
                    <a:pt x="14" y="9"/>
                    <a:pt x="8" y="9"/>
                  </a:cubicBezTo>
                  <a:cubicBezTo>
                    <a:pt x="6" y="10"/>
                    <a:pt x="2" y="11"/>
                    <a:pt x="0" y="9"/>
                  </a:cubicBezTo>
                  <a:cubicBezTo>
                    <a:pt x="5" y="8"/>
                    <a:pt x="12" y="6"/>
                    <a:pt x="14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140">
              <a:extLst>
                <a:ext uri="{FF2B5EF4-FFF2-40B4-BE49-F238E27FC236}">
                  <a16:creationId xmlns:a16="http://schemas.microsoft.com/office/drawing/2014/main" id="{1880AF6F-9EAC-4C4D-BC77-4339729EC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544"/>
              <a:ext cx="118" cy="35"/>
            </a:xfrm>
            <a:custGeom>
              <a:avLst/>
              <a:gdLst>
                <a:gd name="T0" fmla="*/ 743 w 47"/>
                <a:gd name="T1" fmla="*/ 232 h 13"/>
                <a:gd name="T2" fmla="*/ 442 w 47"/>
                <a:gd name="T3" fmla="*/ 175 h 13"/>
                <a:gd name="T4" fmla="*/ 239 w 47"/>
                <a:gd name="T5" fmla="*/ 175 h 13"/>
                <a:gd name="T6" fmla="*/ 0 w 47"/>
                <a:gd name="T7" fmla="*/ 94 h 13"/>
                <a:gd name="T8" fmla="*/ 334 w 47"/>
                <a:gd name="T9" fmla="*/ 35 h 13"/>
                <a:gd name="T10" fmla="*/ 663 w 47"/>
                <a:gd name="T11" fmla="*/ 19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3">
                  <a:moveTo>
                    <a:pt x="47" y="12"/>
                  </a:moveTo>
                  <a:cubicBezTo>
                    <a:pt x="41" y="13"/>
                    <a:pt x="34" y="9"/>
                    <a:pt x="28" y="9"/>
                  </a:cubicBezTo>
                  <a:cubicBezTo>
                    <a:pt x="24" y="9"/>
                    <a:pt x="19" y="10"/>
                    <a:pt x="15" y="9"/>
                  </a:cubicBezTo>
                  <a:cubicBezTo>
                    <a:pt x="11" y="8"/>
                    <a:pt x="4" y="7"/>
                    <a:pt x="0" y="5"/>
                  </a:cubicBezTo>
                  <a:cubicBezTo>
                    <a:pt x="4" y="1"/>
                    <a:pt x="16" y="0"/>
                    <a:pt x="21" y="2"/>
                  </a:cubicBezTo>
                  <a:cubicBezTo>
                    <a:pt x="29" y="4"/>
                    <a:pt x="35" y="7"/>
                    <a:pt x="42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141">
              <a:extLst>
                <a:ext uri="{FF2B5EF4-FFF2-40B4-BE49-F238E27FC236}">
                  <a16:creationId xmlns:a16="http://schemas.microsoft.com/office/drawing/2014/main" id="{E00DC89A-C09D-4B91-B77A-FE1DC7AD7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525"/>
              <a:ext cx="77" cy="224"/>
            </a:xfrm>
            <a:custGeom>
              <a:avLst/>
              <a:gdLst>
                <a:gd name="T0" fmla="*/ 75 w 31"/>
                <a:gd name="T1" fmla="*/ 1421 h 84"/>
                <a:gd name="T2" fmla="*/ 154 w 31"/>
                <a:gd name="T3" fmla="*/ 589 h 84"/>
                <a:gd name="T4" fmla="*/ 353 w 31"/>
                <a:gd name="T5" fmla="*/ 115 h 84"/>
                <a:gd name="T6" fmla="*/ 383 w 31"/>
                <a:gd name="T7" fmla="*/ 93 h 84"/>
                <a:gd name="T8" fmla="*/ 474 w 31"/>
                <a:gd name="T9" fmla="*/ 0 h 84"/>
                <a:gd name="T10" fmla="*/ 400 w 31"/>
                <a:gd name="T11" fmla="*/ 307 h 84"/>
                <a:gd name="T12" fmla="*/ 196 w 31"/>
                <a:gd name="T13" fmla="*/ 717 h 84"/>
                <a:gd name="T14" fmla="*/ 186 w 31"/>
                <a:gd name="T15" fmla="*/ 1480 h 84"/>
                <a:gd name="T16" fmla="*/ 137 w 31"/>
                <a:gd name="T17" fmla="*/ 1557 h 84"/>
                <a:gd name="T18" fmla="*/ 137 w 31"/>
                <a:gd name="T19" fmla="*/ 1592 h 84"/>
                <a:gd name="T20" fmla="*/ 42 w 31"/>
                <a:gd name="T21" fmla="*/ 1501 h 84"/>
                <a:gd name="T22" fmla="*/ 75 w 31"/>
                <a:gd name="T23" fmla="*/ 1421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84">
                  <a:moveTo>
                    <a:pt x="5" y="75"/>
                  </a:moveTo>
                  <a:cubicBezTo>
                    <a:pt x="10" y="63"/>
                    <a:pt x="0" y="53"/>
                    <a:pt x="10" y="31"/>
                  </a:cubicBezTo>
                  <a:cubicBezTo>
                    <a:pt x="14" y="22"/>
                    <a:pt x="21" y="19"/>
                    <a:pt x="23" y="6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4"/>
                    <a:pt x="30" y="1"/>
                    <a:pt x="31" y="0"/>
                  </a:cubicBezTo>
                  <a:cubicBezTo>
                    <a:pt x="28" y="3"/>
                    <a:pt x="29" y="8"/>
                    <a:pt x="26" y="16"/>
                  </a:cubicBezTo>
                  <a:cubicBezTo>
                    <a:pt x="23" y="24"/>
                    <a:pt x="15" y="29"/>
                    <a:pt x="13" y="38"/>
                  </a:cubicBezTo>
                  <a:cubicBezTo>
                    <a:pt x="10" y="48"/>
                    <a:pt x="16" y="67"/>
                    <a:pt x="12" y="78"/>
                  </a:cubicBezTo>
                  <a:cubicBezTo>
                    <a:pt x="11" y="79"/>
                    <a:pt x="10" y="81"/>
                    <a:pt x="9" y="82"/>
                  </a:cubicBezTo>
                  <a:cubicBezTo>
                    <a:pt x="8" y="83"/>
                    <a:pt x="8" y="84"/>
                    <a:pt x="9" y="84"/>
                  </a:cubicBezTo>
                  <a:cubicBezTo>
                    <a:pt x="7" y="83"/>
                    <a:pt x="5" y="81"/>
                    <a:pt x="3" y="79"/>
                  </a:cubicBezTo>
                  <a:cubicBezTo>
                    <a:pt x="4" y="78"/>
                    <a:pt x="4" y="77"/>
                    <a:pt x="5" y="7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142">
              <a:extLst>
                <a:ext uri="{FF2B5EF4-FFF2-40B4-BE49-F238E27FC236}">
                  <a16:creationId xmlns:a16="http://schemas.microsoft.com/office/drawing/2014/main" id="{B50B584E-43B7-44C4-9D15-A7EBF4203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373"/>
              <a:ext cx="822" cy="187"/>
            </a:xfrm>
            <a:custGeom>
              <a:avLst/>
              <a:gdLst>
                <a:gd name="T0" fmla="*/ 4974 w 329"/>
                <a:gd name="T1" fmla="*/ 1141 h 70"/>
                <a:gd name="T2" fmla="*/ 4962 w 329"/>
                <a:gd name="T3" fmla="*/ 1029 h 70"/>
                <a:gd name="T4" fmla="*/ 5037 w 329"/>
                <a:gd name="T5" fmla="*/ 914 h 70"/>
                <a:gd name="T6" fmla="*/ 5037 w 329"/>
                <a:gd name="T7" fmla="*/ 799 h 70"/>
                <a:gd name="T8" fmla="*/ 5037 w 329"/>
                <a:gd name="T9" fmla="*/ 727 h 70"/>
                <a:gd name="T10" fmla="*/ 5099 w 329"/>
                <a:gd name="T11" fmla="*/ 628 h 70"/>
                <a:gd name="T12" fmla="*/ 5087 w 329"/>
                <a:gd name="T13" fmla="*/ 492 h 70"/>
                <a:gd name="T14" fmla="*/ 5132 w 329"/>
                <a:gd name="T15" fmla="*/ 342 h 70"/>
                <a:gd name="T16" fmla="*/ 5057 w 329"/>
                <a:gd name="T17" fmla="*/ 251 h 70"/>
                <a:gd name="T18" fmla="*/ 5057 w 329"/>
                <a:gd name="T19" fmla="*/ 251 h 70"/>
                <a:gd name="T20" fmla="*/ 2029 w 329"/>
                <a:gd name="T21" fmla="*/ 286 h 70"/>
                <a:gd name="T22" fmla="*/ 250 w 329"/>
                <a:gd name="T23" fmla="*/ 150 h 70"/>
                <a:gd name="T24" fmla="*/ 62 w 329"/>
                <a:gd name="T25" fmla="*/ 0 h 70"/>
                <a:gd name="T26" fmla="*/ 137 w 329"/>
                <a:gd name="T27" fmla="*/ 492 h 70"/>
                <a:gd name="T28" fmla="*/ 0 w 329"/>
                <a:gd name="T29" fmla="*/ 1127 h 70"/>
                <a:gd name="T30" fmla="*/ 250 w 329"/>
                <a:gd name="T31" fmla="*/ 1029 h 70"/>
                <a:gd name="T32" fmla="*/ 812 w 329"/>
                <a:gd name="T33" fmla="*/ 1277 h 70"/>
                <a:gd name="T34" fmla="*/ 1529 w 329"/>
                <a:gd name="T35" fmla="*/ 1183 h 70"/>
                <a:gd name="T36" fmla="*/ 4974 w 329"/>
                <a:gd name="T37" fmla="*/ 1162 h 70"/>
                <a:gd name="T38" fmla="*/ 4974 w 329"/>
                <a:gd name="T39" fmla="*/ 1141 h 7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29" h="70">
                  <a:moveTo>
                    <a:pt x="319" y="60"/>
                  </a:moveTo>
                  <a:cubicBezTo>
                    <a:pt x="318" y="54"/>
                    <a:pt x="318" y="54"/>
                    <a:pt x="318" y="54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23" y="38"/>
                    <a:pt x="323" y="38"/>
                    <a:pt x="323" y="38"/>
                  </a:cubicBezTo>
                  <a:cubicBezTo>
                    <a:pt x="327" y="33"/>
                    <a:pt x="327" y="33"/>
                    <a:pt x="327" y="33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247" y="12"/>
                    <a:pt x="168" y="12"/>
                    <a:pt x="130" y="15"/>
                  </a:cubicBezTo>
                  <a:cubicBezTo>
                    <a:pt x="76" y="20"/>
                    <a:pt x="32" y="11"/>
                    <a:pt x="16" y="8"/>
                  </a:cubicBezTo>
                  <a:cubicBezTo>
                    <a:pt x="12" y="7"/>
                    <a:pt x="7" y="5"/>
                    <a:pt x="4" y="0"/>
                  </a:cubicBezTo>
                  <a:cubicBezTo>
                    <a:pt x="7" y="6"/>
                    <a:pt x="9" y="17"/>
                    <a:pt x="9" y="26"/>
                  </a:cubicBezTo>
                  <a:cubicBezTo>
                    <a:pt x="8" y="36"/>
                    <a:pt x="6" y="52"/>
                    <a:pt x="0" y="59"/>
                  </a:cubicBezTo>
                  <a:cubicBezTo>
                    <a:pt x="4" y="57"/>
                    <a:pt x="11" y="54"/>
                    <a:pt x="16" y="54"/>
                  </a:cubicBezTo>
                  <a:cubicBezTo>
                    <a:pt x="24" y="54"/>
                    <a:pt x="38" y="63"/>
                    <a:pt x="52" y="67"/>
                  </a:cubicBezTo>
                  <a:cubicBezTo>
                    <a:pt x="66" y="70"/>
                    <a:pt x="90" y="62"/>
                    <a:pt x="98" y="62"/>
                  </a:cubicBezTo>
                  <a:cubicBezTo>
                    <a:pt x="127" y="58"/>
                    <a:pt x="223" y="58"/>
                    <a:pt x="319" y="61"/>
                  </a:cubicBezTo>
                  <a:lnTo>
                    <a:pt x="319" y="6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143">
              <a:extLst>
                <a:ext uri="{FF2B5EF4-FFF2-40B4-BE49-F238E27FC236}">
                  <a16:creationId xmlns:a16="http://schemas.microsoft.com/office/drawing/2014/main" id="{27BAED6C-28CC-4911-8715-125F2F240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459"/>
              <a:ext cx="788" cy="258"/>
            </a:xfrm>
            <a:custGeom>
              <a:avLst/>
              <a:gdLst>
                <a:gd name="T0" fmla="*/ 4680 w 315"/>
                <a:gd name="T1" fmla="*/ 192 h 97"/>
                <a:gd name="T2" fmla="*/ 4005 w 315"/>
                <a:gd name="T3" fmla="*/ 205 h 97"/>
                <a:gd name="T4" fmla="*/ 2972 w 315"/>
                <a:gd name="T5" fmla="*/ 282 h 97"/>
                <a:gd name="T6" fmla="*/ 145 w 315"/>
                <a:gd name="T7" fmla="*/ 0 h 97"/>
                <a:gd name="T8" fmla="*/ 188 w 315"/>
                <a:gd name="T9" fmla="*/ 93 h 97"/>
                <a:gd name="T10" fmla="*/ 145 w 315"/>
                <a:gd name="T11" fmla="*/ 247 h 97"/>
                <a:gd name="T12" fmla="*/ 188 w 315"/>
                <a:gd name="T13" fmla="*/ 375 h 97"/>
                <a:gd name="T14" fmla="*/ 125 w 315"/>
                <a:gd name="T15" fmla="*/ 511 h 97"/>
                <a:gd name="T16" fmla="*/ 83 w 315"/>
                <a:gd name="T17" fmla="*/ 545 h 97"/>
                <a:gd name="T18" fmla="*/ 83 w 315"/>
                <a:gd name="T19" fmla="*/ 657 h 97"/>
                <a:gd name="T20" fmla="*/ 0 w 315"/>
                <a:gd name="T21" fmla="*/ 750 h 97"/>
                <a:gd name="T22" fmla="*/ 20 w 315"/>
                <a:gd name="T23" fmla="*/ 862 h 97"/>
                <a:gd name="T24" fmla="*/ 0 w 315"/>
                <a:gd name="T25" fmla="*/ 904 h 97"/>
                <a:gd name="T26" fmla="*/ 3492 w 315"/>
                <a:gd name="T27" fmla="*/ 1394 h 97"/>
                <a:gd name="T28" fmla="*/ 4055 w 315"/>
                <a:gd name="T29" fmla="*/ 1676 h 97"/>
                <a:gd name="T30" fmla="*/ 4400 w 315"/>
                <a:gd name="T31" fmla="*/ 1450 h 97"/>
                <a:gd name="T32" fmla="*/ 4630 w 315"/>
                <a:gd name="T33" fmla="*/ 678 h 97"/>
                <a:gd name="T34" fmla="*/ 4680 w 315"/>
                <a:gd name="T35" fmla="*/ 192 h 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5" h="97">
                  <a:moveTo>
                    <a:pt x="299" y="10"/>
                  </a:moveTo>
                  <a:cubicBezTo>
                    <a:pt x="292" y="6"/>
                    <a:pt x="289" y="1"/>
                    <a:pt x="256" y="11"/>
                  </a:cubicBezTo>
                  <a:cubicBezTo>
                    <a:pt x="237" y="17"/>
                    <a:pt x="206" y="17"/>
                    <a:pt x="190" y="15"/>
                  </a:cubicBezTo>
                  <a:cubicBezTo>
                    <a:pt x="182" y="14"/>
                    <a:pt x="98" y="7"/>
                    <a:pt x="9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94" y="56"/>
                    <a:pt x="188" y="66"/>
                    <a:pt x="223" y="74"/>
                  </a:cubicBezTo>
                  <a:cubicBezTo>
                    <a:pt x="235" y="77"/>
                    <a:pt x="255" y="86"/>
                    <a:pt x="259" y="89"/>
                  </a:cubicBezTo>
                  <a:cubicBezTo>
                    <a:pt x="271" y="97"/>
                    <a:pt x="279" y="89"/>
                    <a:pt x="281" y="77"/>
                  </a:cubicBezTo>
                  <a:cubicBezTo>
                    <a:pt x="284" y="65"/>
                    <a:pt x="284" y="45"/>
                    <a:pt x="296" y="36"/>
                  </a:cubicBezTo>
                  <a:cubicBezTo>
                    <a:pt x="315" y="23"/>
                    <a:pt x="305" y="15"/>
                    <a:pt x="299" y="1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144">
              <a:extLst>
                <a:ext uri="{FF2B5EF4-FFF2-40B4-BE49-F238E27FC236}">
                  <a16:creationId xmlns:a16="http://schemas.microsoft.com/office/drawing/2014/main" id="{9D25CEA9-2224-4419-9EC5-65EFADFFA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517"/>
              <a:ext cx="1665" cy="320"/>
            </a:xfrm>
            <a:custGeom>
              <a:avLst/>
              <a:gdLst>
                <a:gd name="T0" fmla="*/ 20 w 666"/>
                <a:gd name="T1" fmla="*/ 1651 h 120"/>
                <a:gd name="T2" fmla="*/ 20 w 666"/>
                <a:gd name="T3" fmla="*/ 1613 h 120"/>
                <a:gd name="T4" fmla="*/ 63 w 666"/>
                <a:gd name="T5" fmla="*/ 1536 h 120"/>
                <a:gd name="T6" fmla="*/ 83 w 666"/>
                <a:gd name="T7" fmla="*/ 776 h 120"/>
                <a:gd name="T8" fmla="*/ 283 w 666"/>
                <a:gd name="T9" fmla="*/ 363 h 120"/>
                <a:gd name="T10" fmla="*/ 363 w 666"/>
                <a:gd name="T11" fmla="*/ 56 h 120"/>
                <a:gd name="T12" fmla="*/ 550 w 666"/>
                <a:gd name="T13" fmla="*/ 56 h 120"/>
                <a:gd name="T14" fmla="*/ 925 w 666"/>
                <a:gd name="T15" fmla="*/ 35 h 120"/>
                <a:gd name="T16" fmla="*/ 958 w 666"/>
                <a:gd name="T17" fmla="*/ 35 h 120"/>
                <a:gd name="T18" fmla="*/ 908 w 666"/>
                <a:gd name="T19" fmla="*/ 115 h 120"/>
                <a:gd name="T20" fmla="*/ 1033 w 666"/>
                <a:gd name="T21" fmla="*/ 56 h 120"/>
                <a:gd name="T22" fmla="*/ 1050 w 666"/>
                <a:gd name="T23" fmla="*/ 56 h 120"/>
                <a:gd name="T24" fmla="*/ 1300 w 666"/>
                <a:gd name="T25" fmla="*/ 171 h 120"/>
                <a:gd name="T26" fmla="*/ 1738 w 666"/>
                <a:gd name="T27" fmla="*/ 376 h 120"/>
                <a:gd name="T28" fmla="*/ 2583 w 666"/>
                <a:gd name="T29" fmla="*/ 512 h 120"/>
                <a:gd name="T30" fmla="*/ 7250 w 666"/>
                <a:gd name="T31" fmla="*/ 1216 h 120"/>
                <a:gd name="T32" fmla="*/ 9175 w 666"/>
                <a:gd name="T33" fmla="*/ 1459 h 120"/>
                <a:gd name="T34" fmla="*/ 9783 w 666"/>
                <a:gd name="T35" fmla="*/ 1331 h 120"/>
                <a:gd name="T36" fmla="*/ 10220 w 666"/>
                <a:gd name="T37" fmla="*/ 1480 h 120"/>
                <a:gd name="T38" fmla="*/ 10220 w 666"/>
                <a:gd name="T39" fmla="*/ 1685 h 120"/>
                <a:gd name="T40" fmla="*/ 10300 w 666"/>
                <a:gd name="T41" fmla="*/ 1933 h 120"/>
                <a:gd name="T42" fmla="*/ 10375 w 666"/>
                <a:gd name="T43" fmla="*/ 2083 h 120"/>
                <a:gd name="T44" fmla="*/ 9925 w 666"/>
                <a:gd name="T45" fmla="*/ 2240 h 120"/>
                <a:gd name="T46" fmla="*/ 9625 w 666"/>
                <a:gd name="T47" fmla="*/ 2141 h 120"/>
                <a:gd name="T48" fmla="*/ 4020 w 666"/>
                <a:gd name="T49" fmla="*/ 1741 h 120"/>
                <a:gd name="T50" fmla="*/ 2408 w 666"/>
                <a:gd name="T51" fmla="*/ 1459 h 120"/>
                <a:gd name="T52" fmla="*/ 1458 w 666"/>
                <a:gd name="T53" fmla="*/ 1421 h 120"/>
                <a:gd name="T54" fmla="*/ 738 w 666"/>
                <a:gd name="T55" fmla="*/ 1515 h 120"/>
                <a:gd name="T56" fmla="*/ 145 w 666"/>
                <a:gd name="T57" fmla="*/ 1685 h 120"/>
                <a:gd name="T58" fmla="*/ 20 w 666"/>
                <a:gd name="T59" fmla="*/ 1651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66" h="120">
                  <a:moveTo>
                    <a:pt x="1" y="87"/>
                  </a:moveTo>
                  <a:cubicBezTo>
                    <a:pt x="0" y="87"/>
                    <a:pt x="0" y="86"/>
                    <a:pt x="1" y="85"/>
                  </a:cubicBezTo>
                  <a:cubicBezTo>
                    <a:pt x="2" y="84"/>
                    <a:pt x="3" y="82"/>
                    <a:pt x="4" y="81"/>
                  </a:cubicBezTo>
                  <a:cubicBezTo>
                    <a:pt x="8" y="70"/>
                    <a:pt x="2" y="51"/>
                    <a:pt x="5" y="41"/>
                  </a:cubicBezTo>
                  <a:cubicBezTo>
                    <a:pt x="7" y="32"/>
                    <a:pt x="15" y="27"/>
                    <a:pt x="18" y="19"/>
                  </a:cubicBezTo>
                  <a:cubicBezTo>
                    <a:pt x="21" y="11"/>
                    <a:pt x="20" y="6"/>
                    <a:pt x="23" y="3"/>
                  </a:cubicBezTo>
                  <a:cubicBezTo>
                    <a:pt x="25" y="0"/>
                    <a:pt x="27" y="3"/>
                    <a:pt x="35" y="3"/>
                  </a:cubicBezTo>
                  <a:cubicBezTo>
                    <a:pt x="42" y="2"/>
                    <a:pt x="53" y="2"/>
                    <a:pt x="59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4"/>
                    <a:pt x="59" y="5"/>
                    <a:pt x="58" y="6"/>
                  </a:cubicBezTo>
                  <a:cubicBezTo>
                    <a:pt x="60" y="5"/>
                    <a:pt x="63" y="4"/>
                    <a:pt x="66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1" y="4"/>
                    <a:pt x="77" y="7"/>
                    <a:pt x="83" y="9"/>
                  </a:cubicBezTo>
                  <a:cubicBezTo>
                    <a:pt x="91" y="13"/>
                    <a:pt x="101" y="18"/>
                    <a:pt x="111" y="20"/>
                  </a:cubicBezTo>
                  <a:cubicBezTo>
                    <a:pt x="121" y="22"/>
                    <a:pt x="160" y="27"/>
                    <a:pt x="165" y="27"/>
                  </a:cubicBezTo>
                  <a:cubicBezTo>
                    <a:pt x="217" y="33"/>
                    <a:pt x="408" y="57"/>
                    <a:pt x="464" y="64"/>
                  </a:cubicBezTo>
                  <a:cubicBezTo>
                    <a:pt x="470" y="66"/>
                    <a:pt x="575" y="75"/>
                    <a:pt x="587" y="77"/>
                  </a:cubicBezTo>
                  <a:cubicBezTo>
                    <a:pt x="605" y="80"/>
                    <a:pt x="618" y="74"/>
                    <a:pt x="626" y="70"/>
                  </a:cubicBezTo>
                  <a:cubicBezTo>
                    <a:pt x="638" y="64"/>
                    <a:pt x="653" y="73"/>
                    <a:pt x="654" y="78"/>
                  </a:cubicBezTo>
                  <a:cubicBezTo>
                    <a:pt x="656" y="83"/>
                    <a:pt x="655" y="85"/>
                    <a:pt x="654" y="89"/>
                  </a:cubicBezTo>
                  <a:cubicBezTo>
                    <a:pt x="652" y="96"/>
                    <a:pt x="656" y="100"/>
                    <a:pt x="659" y="102"/>
                  </a:cubicBezTo>
                  <a:cubicBezTo>
                    <a:pt x="662" y="103"/>
                    <a:pt x="666" y="105"/>
                    <a:pt x="664" y="110"/>
                  </a:cubicBezTo>
                  <a:cubicBezTo>
                    <a:pt x="662" y="115"/>
                    <a:pt x="645" y="120"/>
                    <a:pt x="635" y="118"/>
                  </a:cubicBezTo>
                  <a:cubicBezTo>
                    <a:pt x="631" y="117"/>
                    <a:pt x="624" y="115"/>
                    <a:pt x="616" y="113"/>
                  </a:cubicBezTo>
                  <a:cubicBezTo>
                    <a:pt x="600" y="109"/>
                    <a:pt x="306" y="97"/>
                    <a:pt x="257" y="92"/>
                  </a:cubicBezTo>
                  <a:cubicBezTo>
                    <a:pt x="195" y="85"/>
                    <a:pt x="171" y="78"/>
                    <a:pt x="154" y="77"/>
                  </a:cubicBezTo>
                  <a:cubicBezTo>
                    <a:pt x="140" y="75"/>
                    <a:pt x="102" y="75"/>
                    <a:pt x="93" y="75"/>
                  </a:cubicBezTo>
                  <a:cubicBezTo>
                    <a:pt x="84" y="75"/>
                    <a:pt x="50" y="80"/>
                    <a:pt x="47" y="80"/>
                  </a:cubicBezTo>
                  <a:cubicBezTo>
                    <a:pt x="43" y="81"/>
                    <a:pt x="24" y="90"/>
                    <a:pt x="9" y="89"/>
                  </a:cubicBezTo>
                  <a:cubicBezTo>
                    <a:pt x="6" y="88"/>
                    <a:pt x="4" y="88"/>
                    <a:pt x="1" y="8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145">
              <a:extLst>
                <a:ext uri="{FF2B5EF4-FFF2-40B4-BE49-F238E27FC236}">
                  <a16:creationId xmlns:a16="http://schemas.microsoft.com/office/drawing/2014/main" id="{045D0E40-643D-45A5-A03C-A0866E53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475"/>
              <a:ext cx="67" cy="24"/>
            </a:xfrm>
            <a:custGeom>
              <a:avLst/>
              <a:gdLst>
                <a:gd name="T0" fmla="*/ 0 w 27"/>
                <a:gd name="T1" fmla="*/ 171 h 9"/>
                <a:gd name="T2" fmla="*/ 412 w 27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4" y="4"/>
                    <a:pt x="18" y="0"/>
                    <a:pt x="27" y="3"/>
                  </a:cubicBezTo>
                </a:path>
              </a:pathLst>
            </a:custGeom>
            <a:noFill/>
            <a:ln w="3175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146">
              <a:extLst>
                <a:ext uri="{FF2B5EF4-FFF2-40B4-BE49-F238E27FC236}">
                  <a16:creationId xmlns:a16="http://schemas.microsoft.com/office/drawing/2014/main" id="{92433735-5B2F-40B0-B942-2A1E2FA48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475"/>
              <a:ext cx="42" cy="13"/>
            </a:xfrm>
            <a:custGeom>
              <a:avLst/>
              <a:gdLst>
                <a:gd name="T0" fmla="*/ 0 w 17"/>
                <a:gd name="T1" fmla="*/ 88 h 5"/>
                <a:gd name="T2" fmla="*/ 257 w 17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">
                  <a:moveTo>
                    <a:pt x="0" y="5"/>
                  </a:moveTo>
                  <a:cubicBezTo>
                    <a:pt x="6" y="2"/>
                    <a:pt x="11" y="0"/>
                    <a:pt x="17" y="3"/>
                  </a:cubicBezTo>
                </a:path>
              </a:pathLst>
            </a:custGeom>
            <a:noFill/>
            <a:ln w="3175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8" name="Freeform 147">
              <a:extLst>
                <a:ext uri="{FF2B5EF4-FFF2-40B4-BE49-F238E27FC236}">
                  <a16:creationId xmlns:a16="http://schemas.microsoft.com/office/drawing/2014/main" id="{390C324C-01FA-45BA-90D2-D0316458C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355"/>
              <a:ext cx="105" cy="189"/>
            </a:xfrm>
            <a:custGeom>
              <a:avLst/>
              <a:gdLst>
                <a:gd name="T0" fmla="*/ 238 w 42"/>
                <a:gd name="T1" fmla="*/ 0 h 71"/>
                <a:gd name="T2" fmla="*/ 533 w 42"/>
                <a:gd name="T3" fmla="*/ 77 h 71"/>
                <a:gd name="T4" fmla="*/ 658 w 42"/>
                <a:gd name="T5" fmla="*/ 623 h 71"/>
                <a:gd name="T6" fmla="*/ 500 w 42"/>
                <a:gd name="T7" fmla="*/ 1283 h 71"/>
                <a:gd name="T8" fmla="*/ 300 w 42"/>
                <a:gd name="T9" fmla="*/ 1304 h 71"/>
                <a:gd name="T10" fmla="*/ 83 w 42"/>
                <a:gd name="T11" fmla="*/ 1262 h 71"/>
                <a:gd name="T12" fmla="*/ 113 w 42"/>
                <a:gd name="T13" fmla="*/ 660 h 71"/>
                <a:gd name="T14" fmla="*/ 238 w 42"/>
                <a:gd name="T15" fmla="*/ 0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71">
                  <a:moveTo>
                    <a:pt x="15" y="0"/>
                  </a:moveTo>
                  <a:cubicBezTo>
                    <a:pt x="21" y="0"/>
                    <a:pt x="29" y="2"/>
                    <a:pt x="34" y="4"/>
                  </a:cubicBezTo>
                  <a:cubicBezTo>
                    <a:pt x="38" y="6"/>
                    <a:pt x="42" y="22"/>
                    <a:pt x="42" y="33"/>
                  </a:cubicBezTo>
                  <a:cubicBezTo>
                    <a:pt x="41" y="43"/>
                    <a:pt x="39" y="61"/>
                    <a:pt x="32" y="68"/>
                  </a:cubicBezTo>
                  <a:cubicBezTo>
                    <a:pt x="30" y="69"/>
                    <a:pt x="24" y="69"/>
                    <a:pt x="19" y="69"/>
                  </a:cubicBezTo>
                  <a:cubicBezTo>
                    <a:pt x="14" y="69"/>
                    <a:pt x="8" y="71"/>
                    <a:pt x="5" y="67"/>
                  </a:cubicBezTo>
                  <a:cubicBezTo>
                    <a:pt x="0" y="60"/>
                    <a:pt x="7" y="52"/>
                    <a:pt x="7" y="35"/>
                  </a:cubicBezTo>
                  <a:cubicBezTo>
                    <a:pt x="7" y="19"/>
                    <a:pt x="2" y="3"/>
                    <a:pt x="15" y="0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148">
              <a:extLst>
                <a:ext uri="{FF2B5EF4-FFF2-40B4-BE49-F238E27FC236}">
                  <a16:creationId xmlns:a16="http://schemas.microsoft.com/office/drawing/2014/main" id="{56E6D31F-C276-4CB7-B058-BF2721DB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363"/>
              <a:ext cx="45" cy="50"/>
            </a:xfrm>
            <a:custGeom>
              <a:avLst/>
              <a:gdLst>
                <a:gd name="T0" fmla="*/ 83 w 18"/>
                <a:gd name="T1" fmla="*/ 347 h 19"/>
                <a:gd name="T2" fmla="*/ 63 w 18"/>
                <a:gd name="T3" fmla="*/ 21 h 19"/>
                <a:gd name="T4" fmla="*/ 283 w 18"/>
                <a:gd name="T5" fmla="*/ 145 h 19"/>
                <a:gd name="T6" fmla="*/ 83 w 18"/>
                <a:gd name="T7" fmla="*/ 34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9">
                  <a:moveTo>
                    <a:pt x="5" y="19"/>
                  </a:moveTo>
                  <a:cubicBezTo>
                    <a:pt x="7" y="5"/>
                    <a:pt x="0" y="0"/>
                    <a:pt x="4" y="1"/>
                  </a:cubicBezTo>
                  <a:cubicBezTo>
                    <a:pt x="8" y="1"/>
                    <a:pt x="15" y="0"/>
                    <a:pt x="18" y="8"/>
                  </a:cubicBezTo>
                  <a:cubicBezTo>
                    <a:pt x="10" y="4"/>
                    <a:pt x="6" y="6"/>
                    <a:pt x="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149">
              <a:extLst>
                <a:ext uri="{FF2B5EF4-FFF2-40B4-BE49-F238E27FC236}">
                  <a16:creationId xmlns:a16="http://schemas.microsoft.com/office/drawing/2014/main" id="{66B375FC-279E-4A78-809A-C5BE2C16A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363"/>
              <a:ext cx="28" cy="144"/>
            </a:xfrm>
            <a:custGeom>
              <a:avLst/>
              <a:gdLst>
                <a:gd name="T0" fmla="*/ 0 w 11"/>
                <a:gd name="T1" fmla="*/ 683 h 54"/>
                <a:gd name="T2" fmla="*/ 0 w 11"/>
                <a:gd name="T3" fmla="*/ 205 h 54"/>
                <a:gd name="T4" fmla="*/ 64 w 11"/>
                <a:gd name="T5" fmla="*/ 35 h 54"/>
                <a:gd name="T6" fmla="*/ 130 w 11"/>
                <a:gd name="T7" fmla="*/ 171 h 54"/>
                <a:gd name="T8" fmla="*/ 51 w 11"/>
                <a:gd name="T9" fmla="*/ 947 h 54"/>
                <a:gd name="T10" fmla="*/ 20 w 11"/>
                <a:gd name="T11" fmla="*/ 1024 h 54"/>
                <a:gd name="T12" fmla="*/ 64 w 11"/>
                <a:gd name="T13" fmla="*/ 888 h 54"/>
                <a:gd name="T14" fmla="*/ 84 w 11"/>
                <a:gd name="T15" fmla="*/ 760 h 54"/>
                <a:gd name="T16" fmla="*/ 84 w 11"/>
                <a:gd name="T17" fmla="*/ 376 h 54"/>
                <a:gd name="T18" fmla="*/ 51 w 11"/>
                <a:gd name="T19" fmla="*/ 648 h 54"/>
                <a:gd name="T20" fmla="*/ 0 w 11"/>
                <a:gd name="T21" fmla="*/ 717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54">
                  <a:moveTo>
                    <a:pt x="0" y="36"/>
                  </a:moveTo>
                  <a:cubicBezTo>
                    <a:pt x="3" y="28"/>
                    <a:pt x="0" y="20"/>
                    <a:pt x="0" y="11"/>
                  </a:cubicBezTo>
                  <a:cubicBezTo>
                    <a:pt x="1" y="8"/>
                    <a:pt x="1" y="3"/>
                    <a:pt x="4" y="2"/>
                  </a:cubicBezTo>
                  <a:cubicBezTo>
                    <a:pt x="8" y="0"/>
                    <a:pt x="8" y="6"/>
                    <a:pt x="8" y="9"/>
                  </a:cubicBezTo>
                  <a:cubicBezTo>
                    <a:pt x="9" y="22"/>
                    <a:pt x="11" y="39"/>
                    <a:pt x="3" y="50"/>
                  </a:cubicBezTo>
                  <a:cubicBezTo>
                    <a:pt x="2" y="52"/>
                    <a:pt x="2" y="53"/>
                    <a:pt x="1" y="54"/>
                  </a:cubicBezTo>
                  <a:cubicBezTo>
                    <a:pt x="1" y="52"/>
                    <a:pt x="3" y="50"/>
                    <a:pt x="4" y="47"/>
                  </a:cubicBezTo>
                  <a:cubicBezTo>
                    <a:pt x="4" y="45"/>
                    <a:pt x="4" y="42"/>
                    <a:pt x="5" y="40"/>
                  </a:cubicBezTo>
                  <a:cubicBezTo>
                    <a:pt x="6" y="33"/>
                    <a:pt x="7" y="27"/>
                    <a:pt x="5" y="20"/>
                  </a:cubicBezTo>
                  <a:cubicBezTo>
                    <a:pt x="2" y="24"/>
                    <a:pt x="5" y="29"/>
                    <a:pt x="3" y="34"/>
                  </a:cubicBezTo>
                  <a:cubicBezTo>
                    <a:pt x="2" y="36"/>
                    <a:pt x="0" y="36"/>
                    <a:pt x="0" y="38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150">
              <a:extLst>
                <a:ext uri="{FF2B5EF4-FFF2-40B4-BE49-F238E27FC236}">
                  <a16:creationId xmlns:a16="http://schemas.microsoft.com/office/drawing/2014/main" id="{D420FE1B-5DA8-47D3-9584-05F21EA44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357"/>
              <a:ext cx="25" cy="72"/>
            </a:xfrm>
            <a:custGeom>
              <a:avLst/>
              <a:gdLst>
                <a:gd name="T0" fmla="*/ 20 w 10"/>
                <a:gd name="T1" fmla="*/ 363 h 27"/>
                <a:gd name="T2" fmla="*/ 113 w 10"/>
                <a:gd name="T3" fmla="*/ 77 h 27"/>
                <a:gd name="T4" fmla="*/ 145 w 10"/>
                <a:gd name="T5" fmla="*/ 285 h 27"/>
                <a:gd name="T6" fmla="*/ 145 w 10"/>
                <a:gd name="T7" fmla="*/ 512 h 27"/>
                <a:gd name="T8" fmla="*/ 125 w 10"/>
                <a:gd name="T9" fmla="*/ 363 h 27"/>
                <a:gd name="T10" fmla="*/ 95 w 10"/>
                <a:gd name="T11" fmla="*/ 205 h 27"/>
                <a:gd name="T12" fmla="*/ 20 w 10"/>
                <a:gd name="T13" fmla="*/ 376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7">
                  <a:moveTo>
                    <a:pt x="1" y="19"/>
                  </a:moveTo>
                  <a:cubicBezTo>
                    <a:pt x="1" y="16"/>
                    <a:pt x="0" y="0"/>
                    <a:pt x="7" y="4"/>
                  </a:cubicBezTo>
                  <a:cubicBezTo>
                    <a:pt x="10" y="6"/>
                    <a:pt x="9" y="12"/>
                    <a:pt x="9" y="15"/>
                  </a:cubicBezTo>
                  <a:cubicBezTo>
                    <a:pt x="9" y="19"/>
                    <a:pt x="9" y="23"/>
                    <a:pt x="9" y="27"/>
                  </a:cubicBezTo>
                  <a:cubicBezTo>
                    <a:pt x="9" y="24"/>
                    <a:pt x="9" y="21"/>
                    <a:pt x="8" y="19"/>
                  </a:cubicBezTo>
                  <a:cubicBezTo>
                    <a:pt x="8" y="17"/>
                    <a:pt x="7" y="12"/>
                    <a:pt x="6" y="11"/>
                  </a:cubicBezTo>
                  <a:cubicBezTo>
                    <a:pt x="3" y="10"/>
                    <a:pt x="1" y="18"/>
                    <a:pt x="1" y="2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151">
              <a:extLst>
                <a:ext uri="{FF2B5EF4-FFF2-40B4-BE49-F238E27FC236}">
                  <a16:creationId xmlns:a16="http://schemas.microsoft.com/office/drawing/2014/main" id="{15863EA6-1623-4A04-A4EE-1F5CD3D1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379"/>
              <a:ext cx="80" cy="154"/>
            </a:xfrm>
            <a:custGeom>
              <a:avLst/>
              <a:gdLst>
                <a:gd name="T0" fmla="*/ 188 w 32"/>
                <a:gd name="T1" fmla="*/ 430 h 58"/>
                <a:gd name="T2" fmla="*/ 125 w 32"/>
                <a:gd name="T3" fmla="*/ 746 h 58"/>
                <a:gd name="T4" fmla="*/ 50 w 32"/>
                <a:gd name="T5" fmla="*/ 916 h 58"/>
                <a:gd name="T6" fmla="*/ 63 w 32"/>
                <a:gd name="T7" fmla="*/ 1065 h 58"/>
                <a:gd name="T8" fmla="*/ 270 w 32"/>
                <a:gd name="T9" fmla="*/ 1065 h 58"/>
                <a:gd name="T10" fmla="*/ 395 w 32"/>
                <a:gd name="T11" fmla="*/ 993 h 58"/>
                <a:gd name="T12" fmla="*/ 458 w 32"/>
                <a:gd name="T13" fmla="*/ 789 h 58"/>
                <a:gd name="T14" fmla="*/ 488 w 32"/>
                <a:gd name="T15" fmla="*/ 316 h 58"/>
                <a:gd name="T16" fmla="*/ 458 w 32"/>
                <a:gd name="T17" fmla="*/ 35 h 58"/>
                <a:gd name="T18" fmla="*/ 438 w 32"/>
                <a:gd name="T19" fmla="*/ 56 h 58"/>
                <a:gd name="T20" fmla="*/ 438 w 32"/>
                <a:gd name="T21" fmla="*/ 486 h 58"/>
                <a:gd name="T22" fmla="*/ 345 w 32"/>
                <a:gd name="T23" fmla="*/ 805 h 58"/>
                <a:gd name="T24" fmla="*/ 208 w 32"/>
                <a:gd name="T25" fmla="*/ 882 h 58"/>
                <a:gd name="T26" fmla="*/ 208 w 32"/>
                <a:gd name="T27" fmla="*/ 746 h 58"/>
                <a:gd name="T28" fmla="*/ 188 w 32"/>
                <a:gd name="T29" fmla="*/ 430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58">
                  <a:moveTo>
                    <a:pt x="12" y="23"/>
                  </a:moveTo>
                  <a:cubicBezTo>
                    <a:pt x="13" y="27"/>
                    <a:pt x="10" y="37"/>
                    <a:pt x="8" y="40"/>
                  </a:cubicBezTo>
                  <a:cubicBezTo>
                    <a:pt x="7" y="43"/>
                    <a:pt x="4" y="46"/>
                    <a:pt x="3" y="49"/>
                  </a:cubicBezTo>
                  <a:cubicBezTo>
                    <a:pt x="1" y="52"/>
                    <a:pt x="0" y="55"/>
                    <a:pt x="4" y="57"/>
                  </a:cubicBezTo>
                  <a:cubicBezTo>
                    <a:pt x="8" y="58"/>
                    <a:pt x="13" y="58"/>
                    <a:pt x="17" y="57"/>
                  </a:cubicBezTo>
                  <a:cubicBezTo>
                    <a:pt x="21" y="57"/>
                    <a:pt x="23" y="57"/>
                    <a:pt x="25" y="53"/>
                  </a:cubicBezTo>
                  <a:cubicBezTo>
                    <a:pt x="28" y="50"/>
                    <a:pt x="29" y="46"/>
                    <a:pt x="29" y="42"/>
                  </a:cubicBezTo>
                  <a:cubicBezTo>
                    <a:pt x="31" y="34"/>
                    <a:pt x="32" y="25"/>
                    <a:pt x="31" y="17"/>
                  </a:cubicBezTo>
                  <a:cubicBezTo>
                    <a:pt x="31" y="13"/>
                    <a:pt x="30" y="6"/>
                    <a:pt x="29" y="2"/>
                  </a:cubicBezTo>
                  <a:cubicBezTo>
                    <a:pt x="28" y="0"/>
                    <a:pt x="31" y="3"/>
                    <a:pt x="28" y="3"/>
                  </a:cubicBezTo>
                  <a:cubicBezTo>
                    <a:pt x="31" y="11"/>
                    <a:pt x="29" y="18"/>
                    <a:pt x="28" y="26"/>
                  </a:cubicBezTo>
                  <a:cubicBezTo>
                    <a:pt x="26" y="34"/>
                    <a:pt x="25" y="35"/>
                    <a:pt x="22" y="43"/>
                  </a:cubicBezTo>
                  <a:cubicBezTo>
                    <a:pt x="20" y="46"/>
                    <a:pt x="17" y="49"/>
                    <a:pt x="13" y="47"/>
                  </a:cubicBezTo>
                  <a:cubicBezTo>
                    <a:pt x="8" y="45"/>
                    <a:pt x="12" y="43"/>
                    <a:pt x="13" y="40"/>
                  </a:cubicBezTo>
                  <a:cubicBezTo>
                    <a:pt x="15" y="35"/>
                    <a:pt x="13" y="28"/>
                    <a:pt x="12" y="23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Freeform 152">
              <a:extLst>
                <a:ext uri="{FF2B5EF4-FFF2-40B4-BE49-F238E27FC236}">
                  <a16:creationId xmlns:a16="http://schemas.microsoft.com/office/drawing/2014/main" id="{C71D38DD-3E5E-4D3B-ACAB-ABB768C2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480"/>
              <a:ext cx="65" cy="53"/>
            </a:xfrm>
            <a:custGeom>
              <a:avLst/>
              <a:gdLst>
                <a:gd name="T0" fmla="*/ 20 w 26"/>
                <a:gd name="T1" fmla="*/ 371 h 20"/>
                <a:gd name="T2" fmla="*/ 283 w 26"/>
                <a:gd name="T3" fmla="*/ 337 h 20"/>
                <a:gd name="T4" fmla="*/ 345 w 26"/>
                <a:gd name="T5" fmla="*/ 239 h 20"/>
                <a:gd name="T6" fmla="*/ 408 w 26"/>
                <a:gd name="T7" fmla="*/ 0 h 20"/>
                <a:gd name="T8" fmla="*/ 220 w 26"/>
                <a:gd name="T9" fmla="*/ 281 h 20"/>
                <a:gd name="T10" fmla="*/ 113 w 26"/>
                <a:gd name="T11" fmla="*/ 337 h 20"/>
                <a:gd name="T12" fmla="*/ 0 w 26"/>
                <a:gd name="T13" fmla="*/ 33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0">
                  <a:moveTo>
                    <a:pt x="1" y="20"/>
                  </a:moveTo>
                  <a:cubicBezTo>
                    <a:pt x="6" y="20"/>
                    <a:pt x="13" y="19"/>
                    <a:pt x="18" y="18"/>
                  </a:cubicBezTo>
                  <a:cubicBezTo>
                    <a:pt x="20" y="17"/>
                    <a:pt x="21" y="16"/>
                    <a:pt x="22" y="13"/>
                  </a:cubicBezTo>
                  <a:cubicBezTo>
                    <a:pt x="23" y="9"/>
                    <a:pt x="24" y="4"/>
                    <a:pt x="26" y="0"/>
                  </a:cubicBezTo>
                  <a:cubicBezTo>
                    <a:pt x="23" y="6"/>
                    <a:pt x="21" y="14"/>
                    <a:pt x="14" y="15"/>
                  </a:cubicBezTo>
                  <a:cubicBezTo>
                    <a:pt x="10" y="15"/>
                    <a:pt x="10" y="16"/>
                    <a:pt x="7" y="18"/>
                  </a:cubicBezTo>
                  <a:cubicBezTo>
                    <a:pt x="4" y="19"/>
                    <a:pt x="2" y="19"/>
                    <a:pt x="0" y="18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4" name="Freeform 153">
              <a:extLst>
                <a:ext uri="{FF2B5EF4-FFF2-40B4-BE49-F238E27FC236}">
                  <a16:creationId xmlns:a16="http://schemas.microsoft.com/office/drawing/2014/main" id="{EAEADEC9-1F3A-4FF0-854A-AB6674821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355"/>
              <a:ext cx="105" cy="189"/>
            </a:xfrm>
            <a:custGeom>
              <a:avLst/>
              <a:gdLst>
                <a:gd name="T0" fmla="*/ 238 w 42"/>
                <a:gd name="T1" fmla="*/ 0 h 71"/>
                <a:gd name="T2" fmla="*/ 533 w 42"/>
                <a:gd name="T3" fmla="*/ 77 h 71"/>
                <a:gd name="T4" fmla="*/ 658 w 42"/>
                <a:gd name="T5" fmla="*/ 623 h 71"/>
                <a:gd name="T6" fmla="*/ 500 w 42"/>
                <a:gd name="T7" fmla="*/ 1283 h 71"/>
                <a:gd name="T8" fmla="*/ 300 w 42"/>
                <a:gd name="T9" fmla="*/ 1304 h 71"/>
                <a:gd name="T10" fmla="*/ 83 w 42"/>
                <a:gd name="T11" fmla="*/ 1262 h 71"/>
                <a:gd name="T12" fmla="*/ 113 w 42"/>
                <a:gd name="T13" fmla="*/ 660 h 71"/>
                <a:gd name="T14" fmla="*/ 238 w 42"/>
                <a:gd name="T15" fmla="*/ 0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71">
                  <a:moveTo>
                    <a:pt x="15" y="0"/>
                  </a:moveTo>
                  <a:cubicBezTo>
                    <a:pt x="21" y="0"/>
                    <a:pt x="29" y="2"/>
                    <a:pt x="34" y="4"/>
                  </a:cubicBezTo>
                  <a:cubicBezTo>
                    <a:pt x="38" y="6"/>
                    <a:pt x="42" y="22"/>
                    <a:pt x="42" y="33"/>
                  </a:cubicBezTo>
                  <a:cubicBezTo>
                    <a:pt x="41" y="43"/>
                    <a:pt x="39" y="61"/>
                    <a:pt x="32" y="68"/>
                  </a:cubicBezTo>
                  <a:cubicBezTo>
                    <a:pt x="30" y="69"/>
                    <a:pt x="24" y="69"/>
                    <a:pt x="19" y="69"/>
                  </a:cubicBezTo>
                  <a:cubicBezTo>
                    <a:pt x="14" y="69"/>
                    <a:pt x="8" y="71"/>
                    <a:pt x="5" y="67"/>
                  </a:cubicBezTo>
                  <a:cubicBezTo>
                    <a:pt x="0" y="60"/>
                    <a:pt x="7" y="52"/>
                    <a:pt x="7" y="35"/>
                  </a:cubicBezTo>
                  <a:cubicBezTo>
                    <a:pt x="7" y="19"/>
                    <a:pt x="2" y="3"/>
                    <a:pt x="15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154">
              <a:extLst>
                <a:ext uri="{FF2B5EF4-FFF2-40B4-BE49-F238E27FC236}">
                  <a16:creationId xmlns:a16="http://schemas.microsoft.com/office/drawing/2014/main" id="{1D8919D5-D9DA-457C-ADA9-19EFE1844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360"/>
              <a:ext cx="27" cy="168"/>
            </a:xfrm>
            <a:custGeom>
              <a:avLst/>
              <a:gdLst>
                <a:gd name="T0" fmla="*/ 91 w 11"/>
                <a:gd name="T1" fmla="*/ 35 h 63"/>
                <a:gd name="T2" fmla="*/ 150 w 11"/>
                <a:gd name="T3" fmla="*/ 605 h 63"/>
                <a:gd name="T4" fmla="*/ 0 w 11"/>
                <a:gd name="T5" fmla="*/ 119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3">
                  <a:moveTo>
                    <a:pt x="6" y="2"/>
                  </a:moveTo>
                  <a:cubicBezTo>
                    <a:pt x="9" y="0"/>
                    <a:pt x="11" y="10"/>
                    <a:pt x="10" y="32"/>
                  </a:cubicBezTo>
                  <a:cubicBezTo>
                    <a:pt x="9" y="53"/>
                    <a:pt x="1" y="51"/>
                    <a:pt x="0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155">
              <a:extLst>
                <a:ext uri="{FF2B5EF4-FFF2-40B4-BE49-F238E27FC236}">
                  <a16:creationId xmlns:a16="http://schemas.microsoft.com/office/drawing/2014/main" id="{F9501E92-2DB3-4D9C-BBD1-32CDEA4EB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691"/>
              <a:ext cx="460" cy="64"/>
            </a:xfrm>
            <a:custGeom>
              <a:avLst/>
              <a:gdLst>
                <a:gd name="T0" fmla="*/ 0 w 184"/>
                <a:gd name="T1" fmla="*/ 0 h 24"/>
                <a:gd name="T2" fmla="*/ 2875 w 18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4" h="24">
                  <a:moveTo>
                    <a:pt x="0" y="0"/>
                  </a:moveTo>
                  <a:cubicBezTo>
                    <a:pt x="32" y="13"/>
                    <a:pt x="142" y="22"/>
                    <a:pt x="184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7" name="Freeform 156">
              <a:extLst>
                <a:ext uri="{FF2B5EF4-FFF2-40B4-BE49-F238E27FC236}">
                  <a16:creationId xmlns:a16="http://schemas.microsoft.com/office/drawing/2014/main" id="{B4D0E699-3D20-4C19-950B-6686EE8C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563"/>
              <a:ext cx="1452" cy="226"/>
            </a:xfrm>
            <a:custGeom>
              <a:avLst/>
              <a:gdLst>
                <a:gd name="T0" fmla="*/ 262 w 581"/>
                <a:gd name="T1" fmla="*/ 35 h 85"/>
                <a:gd name="T2" fmla="*/ 1687 w 581"/>
                <a:gd name="T3" fmla="*/ 362 h 85"/>
                <a:gd name="T4" fmla="*/ 6165 w 581"/>
                <a:gd name="T5" fmla="*/ 997 h 85"/>
                <a:gd name="T6" fmla="*/ 8320 w 581"/>
                <a:gd name="T7" fmla="*/ 1295 h 85"/>
                <a:gd name="T8" fmla="*/ 8837 w 581"/>
                <a:gd name="T9" fmla="*/ 1032 h 85"/>
                <a:gd name="T10" fmla="*/ 9007 w 581"/>
                <a:gd name="T11" fmla="*/ 1188 h 85"/>
                <a:gd name="T12" fmla="*/ 8962 w 581"/>
                <a:gd name="T13" fmla="*/ 1462 h 85"/>
                <a:gd name="T14" fmla="*/ 8257 w 581"/>
                <a:gd name="T15" fmla="*/ 1449 h 85"/>
                <a:gd name="T16" fmla="*/ 3216 w 581"/>
                <a:gd name="T17" fmla="*/ 771 h 85"/>
                <a:gd name="T18" fmla="*/ 0 w 581"/>
                <a:gd name="T19" fmla="*/ 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1" h="85">
                  <a:moveTo>
                    <a:pt x="17" y="2"/>
                  </a:moveTo>
                  <a:cubicBezTo>
                    <a:pt x="44" y="10"/>
                    <a:pt x="44" y="11"/>
                    <a:pt x="108" y="19"/>
                  </a:cubicBezTo>
                  <a:cubicBezTo>
                    <a:pt x="172" y="27"/>
                    <a:pt x="366" y="52"/>
                    <a:pt x="395" y="53"/>
                  </a:cubicBezTo>
                  <a:cubicBezTo>
                    <a:pt x="423" y="54"/>
                    <a:pt x="517" y="66"/>
                    <a:pt x="533" y="69"/>
                  </a:cubicBezTo>
                  <a:cubicBezTo>
                    <a:pt x="549" y="71"/>
                    <a:pt x="566" y="55"/>
                    <a:pt x="566" y="55"/>
                  </a:cubicBezTo>
                  <a:cubicBezTo>
                    <a:pt x="577" y="63"/>
                    <a:pt x="577" y="63"/>
                    <a:pt x="577" y="63"/>
                  </a:cubicBezTo>
                  <a:cubicBezTo>
                    <a:pt x="577" y="63"/>
                    <a:pt x="581" y="70"/>
                    <a:pt x="574" y="78"/>
                  </a:cubicBezTo>
                  <a:cubicBezTo>
                    <a:pt x="568" y="85"/>
                    <a:pt x="548" y="79"/>
                    <a:pt x="529" y="77"/>
                  </a:cubicBezTo>
                  <a:cubicBezTo>
                    <a:pt x="510" y="75"/>
                    <a:pt x="245" y="48"/>
                    <a:pt x="206" y="41"/>
                  </a:cubicBezTo>
                  <a:cubicBezTo>
                    <a:pt x="167" y="34"/>
                    <a:pt x="15" y="25"/>
                    <a:pt x="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8" name="Freeform 157">
              <a:extLst>
                <a:ext uri="{FF2B5EF4-FFF2-40B4-BE49-F238E27FC236}">
                  <a16:creationId xmlns:a16="http://schemas.microsoft.com/office/drawing/2014/main" id="{AF74E881-89A6-4460-8495-85CC0495C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520"/>
              <a:ext cx="123" cy="75"/>
            </a:xfrm>
            <a:custGeom>
              <a:avLst/>
              <a:gdLst>
                <a:gd name="T0" fmla="*/ 0 w 49"/>
                <a:gd name="T1" fmla="*/ 150 h 28"/>
                <a:gd name="T2" fmla="*/ 618 w 49"/>
                <a:gd name="T3" fmla="*/ 538 h 28"/>
                <a:gd name="T4" fmla="*/ 756 w 49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8">
                  <a:moveTo>
                    <a:pt x="0" y="8"/>
                  </a:moveTo>
                  <a:cubicBezTo>
                    <a:pt x="22" y="9"/>
                    <a:pt x="24" y="16"/>
                    <a:pt x="39" y="28"/>
                  </a:cubicBezTo>
                  <a:cubicBezTo>
                    <a:pt x="40" y="18"/>
                    <a:pt x="49" y="10"/>
                    <a:pt x="4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9" name="Freeform 158">
              <a:extLst>
                <a:ext uri="{FF2B5EF4-FFF2-40B4-BE49-F238E27FC236}">
                  <a16:creationId xmlns:a16="http://schemas.microsoft.com/office/drawing/2014/main" id="{DF25C4CA-0DFD-4EA9-AE9B-566F5F7C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693"/>
              <a:ext cx="92" cy="59"/>
            </a:xfrm>
            <a:custGeom>
              <a:avLst/>
              <a:gdLst>
                <a:gd name="T0" fmla="*/ 507 w 37"/>
                <a:gd name="T1" fmla="*/ 367 h 22"/>
                <a:gd name="T2" fmla="*/ 0 w 37"/>
                <a:gd name="T3" fmla="*/ 346 h 22"/>
                <a:gd name="T4" fmla="*/ 495 w 37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2">
                  <a:moveTo>
                    <a:pt x="33" y="19"/>
                  </a:moveTo>
                  <a:cubicBezTo>
                    <a:pt x="37" y="0"/>
                    <a:pt x="8" y="16"/>
                    <a:pt x="0" y="18"/>
                  </a:cubicBezTo>
                  <a:cubicBezTo>
                    <a:pt x="14" y="16"/>
                    <a:pt x="21" y="20"/>
                    <a:pt x="32" y="2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0" name="Freeform 159">
              <a:extLst>
                <a:ext uri="{FF2B5EF4-FFF2-40B4-BE49-F238E27FC236}">
                  <a16:creationId xmlns:a16="http://schemas.microsoft.com/office/drawing/2014/main" id="{5F53F23E-7111-478E-B246-87861EF00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464"/>
              <a:ext cx="145" cy="120"/>
            </a:xfrm>
            <a:custGeom>
              <a:avLst/>
              <a:gdLst>
                <a:gd name="T0" fmla="*/ 0 w 58"/>
                <a:gd name="T1" fmla="*/ 419 h 45"/>
                <a:gd name="T2" fmla="*/ 908 w 58"/>
                <a:gd name="T3" fmla="*/ 307 h 45"/>
                <a:gd name="T4" fmla="*/ 613 w 58"/>
                <a:gd name="T5" fmla="*/ 853 h 45"/>
                <a:gd name="T6" fmla="*/ 563 w 58"/>
                <a:gd name="T7" fmla="*/ 376 h 45"/>
                <a:gd name="T8" fmla="*/ 0 w 58"/>
                <a:gd name="T9" fmla="*/ 37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5">
                  <a:moveTo>
                    <a:pt x="0" y="22"/>
                  </a:moveTo>
                  <a:cubicBezTo>
                    <a:pt x="18" y="19"/>
                    <a:pt x="46" y="0"/>
                    <a:pt x="58" y="16"/>
                  </a:cubicBezTo>
                  <a:cubicBezTo>
                    <a:pt x="48" y="20"/>
                    <a:pt x="44" y="35"/>
                    <a:pt x="39" y="45"/>
                  </a:cubicBezTo>
                  <a:cubicBezTo>
                    <a:pt x="42" y="33"/>
                    <a:pt x="52" y="26"/>
                    <a:pt x="36" y="20"/>
                  </a:cubicBezTo>
                  <a:cubicBezTo>
                    <a:pt x="24" y="15"/>
                    <a:pt x="12" y="29"/>
                    <a:pt x="0" y="2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1" name="Freeform 160">
              <a:extLst>
                <a:ext uri="{FF2B5EF4-FFF2-40B4-BE49-F238E27FC236}">
                  <a16:creationId xmlns:a16="http://schemas.microsoft.com/office/drawing/2014/main" id="{279F6F7E-E950-4312-9C69-F9CBCE993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256"/>
              <a:ext cx="738" cy="533"/>
            </a:xfrm>
            <a:custGeom>
              <a:avLst/>
              <a:gdLst>
                <a:gd name="T0" fmla="*/ 4038 w 295"/>
                <a:gd name="T1" fmla="*/ 3353 h 200"/>
                <a:gd name="T2" fmla="*/ 3900 w 295"/>
                <a:gd name="T3" fmla="*/ 3105 h 200"/>
                <a:gd name="T4" fmla="*/ 3442 w 295"/>
                <a:gd name="T5" fmla="*/ 2401 h 200"/>
                <a:gd name="T6" fmla="*/ 3647 w 295"/>
                <a:gd name="T7" fmla="*/ 1967 h 200"/>
                <a:gd name="T8" fmla="*/ 3693 w 295"/>
                <a:gd name="T9" fmla="*/ 1455 h 200"/>
                <a:gd name="T10" fmla="*/ 3913 w 295"/>
                <a:gd name="T11" fmla="*/ 1327 h 200"/>
                <a:gd name="T12" fmla="*/ 3930 w 295"/>
                <a:gd name="T13" fmla="*/ 738 h 200"/>
                <a:gd name="T14" fmla="*/ 4601 w 295"/>
                <a:gd name="T15" fmla="*/ 605 h 200"/>
                <a:gd name="T16" fmla="*/ 4618 w 295"/>
                <a:gd name="T17" fmla="*/ 626 h 200"/>
                <a:gd name="T18" fmla="*/ 4588 w 295"/>
                <a:gd name="T19" fmla="*/ 490 h 200"/>
                <a:gd name="T20" fmla="*/ 4338 w 295"/>
                <a:gd name="T21" fmla="*/ 285 h 200"/>
                <a:gd name="T22" fmla="*/ 4038 w 295"/>
                <a:gd name="T23" fmla="*/ 192 h 200"/>
                <a:gd name="T24" fmla="*/ 3535 w 295"/>
                <a:gd name="T25" fmla="*/ 397 h 200"/>
                <a:gd name="T26" fmla="*/ 3035 w 295"/>
                <a:gd name="T27" fmla="*/ 546 h 200"/>
                <a:gd name="T28" fmla="*/ 1896 w 295"/>
                <a:gd name="T29" fmla="*/ 434 h 200"/>
                <a:gd name="T30" fmla="*/ 300 w 295"/>
                <a:gd name="T31" fmla="*/ 0 h 200"/>
                <a:gd name="T32" fmla="*/ 0 w 295"/>
                <a:gd name="T33" fmla="*/ 1157 h 200"/>
                <a:gd name="T34" fmla="*/ 971 w 295"/>
                <a:gd name="T35" fmla="*/ 1570 h 200"/>
                <a:gd name="T36" fmla="*/ 2334 w 295"/>
                <a:gd name="T37" fmla="*/ 2478 h 200"/>
                <a:gd name="T38" fmla="*/ 2847 w 295"/>
                <a:gd name="T39" fmla="*/ 3254 h 200"/>
                <a:gd name="T40" fmla="*/ 3160 w 295"/>
                <a:gd name="T41" fmla="*/ 3651 h 200"/>
                <a:gd name="T42" fmla="*/ 3597 w 295"/>
                <a:gd name="T43" fmla="*/ 3694 h 200"/>
                <a:gd name="T44" fmla="*/ 3868 w 295"/>
                <a:gd name="T45" fmla="*/ 3366 h 200"/>
                <a:gd name="T46" fmla="*/ 4038 w 295"/>
                <a:gd name="T47" fmla="*/ 3353 h 2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95" h="200">
                  <a:moveTo>
                    <a:pt x="258" y="177"/>
                  </a:moveTo>
                  <a:cubicBezTo>
                    <a:pt x="255" y="174"/>
                    <a:pt x="252" y="170"/>
                    <a:pt x="249" y="164"/>
                  </a:cubicBezTo>
                  <a:cubicBezTo>
                    <a:pt x="236" y="142"/>
                    <a:pt x="216" y="142"/>
                    <a:pt x="220" y="127"/>
                  </a:cubicBezTo>
                  <a:cubicBezTo>
                    <a:pt x="223" y="117"/>
                    <a:pt x="227" y="119"/>
                    <a:pt x="233" y="104"/>
                  </a:cubicBezTo>
                  <a:cubicBezTo>
                    <a:pt x="238" y="92"/>
                    <a:pt x="234" y="83"/>
                    <a:pt x="236" y="77"/>
                  </a:cubicBezTo>
                  <a:cubicBezTo>
                    <a:pt x="238" y="72"/>
                    <a:pt x="243" y="65"/>
                    <a:pt x="250" y="70"/>
                  </a:cubicBezTo>
                  <a:cubicBezTo>
                    <a:pt x="243" y="61"/>
                    <a:pt x="243" y="50"/>
                    <a:pt x="251" y="39"/>
                  </a:cubicBezTo>
                  <a:cubicBezTo>
                    <a:pt x="260" y="24"/>
                    <a:pt x="274" y="22"/>
                    <a:pt x="294" y="32"/>
                  </a:cubicBezTo>
                  <a:cubicBezTo>
                    <a:pt x="294" y="32"/>
                    <a:pt x="295" y="33"/>
                    <a:pt x="295" y="33"/>
                  </a:cubicBezTo>
                  <a:cubicBezTo>
                    <a:pt x="295" y="31"/>
                    <a:pt x="294" y="28"/>
                    <a:pt x="293" y="26"/>
                  </a:cubicBezTo>
                  <a:cubicBezTo>
                    <a:pt x="291" y="21"/>
                    <a:pt x="284" y="17"/>
                    <a:pt x="277" y="15"/>
                  </a:cubicBezTo>
                  <a:cubicBezTo>
                    <a:pt x="270" y="13"/>
                    <a:pt x="269" y="8"/>
                    <a:pt x="258" y="10"/>
                  </a:cubicBezTo>
                  <a:cubicBezTo>
                    <a:pt x="248" y="12"/>
                    <a:pt x="234" y="19"/>
                    <a:pt x="226" y="21"/>
                  </a:cubicBezTo>
                  <a:cubicBezTo>
                    <a:pt x="221" y="22"/>
                    <a:pt x="209" y="26"/>
                    <a:pt x="194" y="29"/>
                  </a:cubicBezTo>
                  <a:cubicBezTo>
                    <a:pt x="179" y="31"/>
                    <a:pt x="150" y="29"/>
                    <a:pt x="121" y="23"/>
                  </a:cubicBezTo>
                  <a:cubicBezTo>
                    <a:pt x="93" y="17"/>
                    <a:pt x="56" y="9"/>
                    <a:pt x="19" y="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21" y="68"/>
                    <a:pt x="42" y="75"/>
                    <a:pt x="62" y="83"/>
                  </a:cubicBezTo>
                  <a:cubicBezTo>
                    <a:pt x="83" y="91"/>
                    <a:pt x="124" y="112"/>
                    <a:pt x="149" y="131"/>
                  </a:cubicBezTo>
                  <a:cubicBezTo>
                    <a:pt x="173" y="150"/>
                    <a:pt x="178" y="161"/>
                    <a:pt x="182" y="172"/>
                  </a:cubicBezTo>
                  <a:cubicBezTo>
                    <a:pt x="187" y="183"/>
                    <a:pt x="188" y="188"/>
                    <a:pt x="202" y="193"/>
                  </a:cubicBezTo>
                  <a:cubicBezTo>
                    <a:pt x="217" y="198"/>
                    <a:pt x="220" y="200"/>
                    <a:pt x="230" y="195"/>
                  </a:cubicBezTo>
                  <a:cubicBezTo>
                    <a:pt x="236" y="193"/>
                    <a:pt x="240" y="183"/>
                    <a:pt x="247" y="178"/>
                  </a:cubicBezTo>
                  <a:cubicBezTo>
                    <a:pt x="250" y="177"/>
                    <a:pt x="255" y="177"/>
                    <a:pt x="258" y="17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2" name="Freeform 161">
              <a:extLst>
                <a:ext uri="{FF2B5EF4-FFF2-40B4-BE49-F238E27FC236}">
                  <a16:creationId xmlns:a16="http://schemas.microsoft.com/office/drawing/2014/main" id="{B5A868CD-8FE5-4426-8F2C-B474D0FC7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315"/>
              <a:ext cx="250" cy="437"/>
            </a:xfrm>
            <a:custGeom>
              <a:avLst/>
              <a:gdLst>
                <a:gd name="T0" fmla="*/ 520 w 100"/>
                <a:gd name="T1" fmla="*/ 2683 h 164"/>
                <a:gd name="T2" fmla="*/ 63 w 100"/>
                <a:gd name="T3" fmla="*/ 1988 h 164"/>
                <a:gd name="T4" fmla="*/ 270 w 100"/>
                <a:gd name="T5" fmla="*/ 1556 h 164"/>
                <a:gd name="T6" fmla="*/ 313 w 100"/>
                <a:gd name="T7" fmla="*/ 1045 h 164"/>
                <a:gd name="T8" fmla="*/ 533 w 100"/>
                <a:gd name="T9" fmla="*/ 909 h 164"/>
                <a:gd name="T10" fmla="*/ 550 w 100"/>
                <a:gd name="T11" fmla="*/ 320 h 164"/>
                <a:gd name="T12" fmla="*/ 1220 w 100"/>
                <a:gd name="T13" fmla="*/ 192 h 164"/>
                <a:gd name="T14" fmla="*/ 1408 w 100"/>
                <a:gd name="T15" fmla="*/ 1023 h 164"/>
                <a:gd name="T16" fmla="*/ 1283 w 100"/>
                <a:gd name="T17" fmla="*/ 1156 h 164"/>
                <a:gd name="T18" fmla="*/ 1250 w 100"/>
                <a:gd name="T19" fmla="*/ 1271 h 164"/>
                <a:gd name="T20" fmla="*/ 1033 w 100"/>
                <a:gd name="T21" fmla="*/ 1988 h 164"/>
                <a:gd name="T22" fmla="*/ 925 w 100"/>
                <a:gd name="T23" fmla="*/ 2841 h 164"/>
                <a:gd name="T24" fmla="*/ 520 w 100"/>
                <a:gd name="T25" fmla="*/ 2683 h 1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" h="164">
                  <a:moveTo>
                    <a:pt x="33" y="142"/>
                  </a:moveTo>
                  <a:cubicBezTo>
                    <a:pt x="20" y="120"/>
                    <a:pt x="0" y="120"/>
                    <a:pt x="4" y="105"/>
                  </a:cubicBezTo>
                  <a:cubicBezTo>
                    <a:pt x="7" y="95"/>
                    <a:pt x="11" y="97"/>
                    <a:pt x="17" y="82"/>
                  </a:cubicBezTo>
                  <a:cubicBezTo>
                    <a:pt x="22" y="70"/>
                    <a:pt x="18" y="61"/>
                    <a:pt x="20" y="55"/>
                  </a:cubicBezTo>
                  <a:cubicBezTo>
                    <a:pt x="22" y="50"/>
                    <a:pt x="27" y="43"/>
                    <a:pt x="34" y="48"/>
                  </a:cubicBezTo>
                  <a:cubicBezTo>
                    <a:pt x="27" y="39"/>
                    <a:pt x="27" y="28"/>
                    <a:pt x="35" y="17"/>
                  </a:cubicBezTo>
                  <a:cubicBezTo>
                    <a:pt x="44" y="2"/>
                    <a:pt x="58" y="0"/>
                    <a:pt x="78" y="10"/>
                  </a:cubicBezTo>
                  <a:cubicBezTo>
                    <a:pt x="93" y="17"/>
                    <a:pt x="100" y="38"/>
                    <a:pt x="90" y="54"/>
                  </a:cubicBezTo>
                  <a:cubicBezTo>
                    <a:pt x="87" y="57"/>
                    <a:pt x="85" y="59"/>
                    <a:pt x="82" y="61"/>
                  </a:cubicBezTo>
                  <a:cubicBezTo>
                    <a:pt x="80" y="63"/>
                    <a:pt x="80" y="66"/>
                    <a:pt x="80" y="67"/>
                  </a:cubicBezTo>
                  <a:cubicBezTo>
                    <a:pt x="82" y="93"/>
                    <a:pt x="71" y="94"/>
                    <a:pt x="66" y="105"/>
                  </a:cubicBezTo>
                  <a:cubicBezTo>
                    <a:pt x="55" y="128"/>
                    <a:pt x="65" y="138"/>
                    <a:pt x="59" y="150"/>
                  </a:cubicBezTo>
                  <a:cubicBezTo>
                    <a:pt x="54" y="161"/>
                    <a:pt x="46" y="164"/>
                    <a:pt x="33" y="142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3" name="Freeform 162">
              <a:extLst>
                <a:ext uri="{FF2B5EF4-FFF2-40B4-BE49-F238E27FC236}">
                  <a16:creationId xmlns:a16="http://schemas.microsoft.com/office/drawing/2014/main" id="{A885123D-9609-40EE-B1E4-79F0BE29C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317"/>
              <a:ext cx="158" cy="123"/>
            </a:xfrm>
            <a:custGeom>
              <a:avLst/>
              <a:gdLst>
                <a:gd name="T0" fmla="*/ 471 w 63"/>
                <a:gd name="T1" fmla="*/ 209 h 46"/>
                <a:gd name="T2" fmla="*/ 722 w 63"/>
                <a:gd name="T3" fmla="*/ 21 h 46"/>
                <a:gd name="T4" fmla="*/ 993 w 63"/>
                <a:gd name="T5" fmla="*/ 56 h 46"/>
                <a:gd name="T6" fmla="*/ 584 w 63"/>
                <a:gd name="T7" fmla="*/ 308 h 46"/>
                <a:gd name="T8" fmla="*/ 554 w 63"/>
                <a:gd name="T9" fmla="*/ 364 h 46"/>
                <a:gd name="T10" fmla="*/ 554 w 63"/>
                <a:gd name="T11" fmla="*/ 342 h 46"/>
                <a:gd name="T12" fmla="*/ 504 w 63"/>
                <a:gd name="T13" fmla="*/ 516 h 46"/>
                <a:gd name="T14" fmla="*/ 522 w 63"/>
                <a:gd name="T15" fmla="*/ 824 h 46"/>
                <a:gd name="T16" fmla="*/ 534 w 63"/>
                <a:gd name="T17" fmla="*/ 845 h 46"/>
                <a:gd name="T18" fmla="*/ 471 w 63"/>
                <a:gd name="T19" fmla="*/ 209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46">
                  <a:moveTo>
                    <a:pt x="30" y="11"/>
                  </a:moveTo>
                  <a:cubicBezTo>
                    <a:pt x="35" y="7"/>
                    <a:pt x="40" y="3"/>
                    <a:pt x="46" y="1"/>
                  </a:cubicBezTo>
                  <a:cubicBezTo>
                    <a:pt x="50" y="0"/>
                    <a:pt x="59" y="1"/>
                    <a:pt x="63" y="3"/>
                  </a:cubicBezTo>
                  <a:cubicBezTo>
                    <a:pt x="52" y="1"/>
                    <a:pt x="43" y="5"/>
                    <a:pt x="37" y="16"/>
                  </a:cubicBezTo>
                  <a:cubicBezTo>
                    <a:pt x="36" y="17"/>
                    <a:pt x="36" y="18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21"/>
                    <a:pt x="32" y="24"/>
                    <a:pt x="32" y="27"/>
                  </a:cubicBezTo>
                  <a:cubicBezTo>
                    <a:pt x="30" y="33"/>
                    <a:pt x="31" y="38"/>
                    <a:pt x="33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28" y="46"/>
                    <a:pt x="0" y="31"/>
                    <a:pt x="30" y="1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4" name="Freeform 163">
              <a:extLst>
                <a:ext uri="{FF2B5EF4-FFF2-40B4-BE49-F238E27FC236}">
                  <a16:creationId xmlns:a16="http://schemas.microsoft.com/office/drawing/2014/main" id="{BBDEA56D-879D-441D-810A-BF8FCA3D9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437"/>
              <a:ext cx="137" cy="171"/>
            </a:xfrm>
            <a:custGeom>
              <a:avLst/>
              <a:gdLst>
                <a:gd name="T0" fmla="*/ 849 w 55"/>
                <a:gd name="T1" fmla="*/ 115 h 64"/>
                <a:gd name="T2" fmla="*/ 849 w 55"/>
                <a:gd name="T3" fmla="*/ 115 h 64"/>
                <a:gd name="T4" fmla="*/ 820 w 55"/>
                <a:gd name="T5" fmla="*/ 171 h 64"/>
                <a:gd name="T6" fmla="*/ 775 w 55"/>
                <a:gd name="T7" fmla="*/ 687 h 64"/>
                <a:gd name="T8" fmla="*/ 590 w 55"/>
                <a:gd name="T9" fmla="*/ 1050 h 64"/>
                <a:gd name="T10" fmla="*/ 590 w 55"/>
                <a:gd name="T11" fmla="*/ 1071 h 64"/>
                <a:gd name="T12" fmla="*/ 92 w 55"/>
                <a:gd name="T13" fmla="*/ 251 h 64"/>
                <a:gd name="T14" fmla="*/ 849 w 55"/>
                <a:gd name="T15" fmla="*/ 115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64">
                  <a:moveTo>
                    <a:pt x="55" y="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54" y="7"/>
                    <a:pt x="54" y="8"/>
                    <a:pt x="53" y="9"/>
                  </a:cubicBezTo>
                  <a:cubicBezTo>
                    <a:pt x="51" y="15"/>
                    <a:pt x="55" y="24"/>
                    <a:pt x="50" y="36"/>
                  </a:cubicBezTo>
                  <a:cubicBezTo>
                    <a:pt x="45" y="49"/>
                    <a:pt x="41" y="49"/>
                    <a:pt x="38" y="55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19" y="64"/>
                    <a:pt x="0" y="26"/>
                    <a:pt x="6" y="13"/>
                  </a:cubicBezTo>
                  <a:cubicBezTo>
                    <a:pt x="12" y="0"/>
                    <a:pt x="53" y="1"/>
                    <a:pt x="55" y="6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5" name="Freeform 164">
              <a:extLst>
                <a:ext uri="{FF2B5EF4-FFF2-40B4-BE49-F238E27FC236}">
                  <a16:creationId xmlns:a16="http://schemas.microsoft.com/office/drawing/2014/main" id="{50130A19-8680-4A43-8BAC-3C2CDAB33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445"/>
              <a:ext cx="98" cy="83"/>
            </a:xfrm>
            <a:custGeom>
              <a:avLst/>
              <a:gdLst>
                <a:gd name="T0" fmla="*/ 618 w 39"/>
                <a:gd name="T1" fmla="*/ 0 h 31"/>
                <a:gd name="T2" fmla="*/ 95 w 39"/>
                <a:gd name="T3" fmla="*/ 594 h 31"/>
                <a:gd name="T4" fmla="*/ 50 w 39"/>
                <a:gd name="T5" fmla="*/ 193 h 31"/>
                <a:gd name="T6" fmla="*/ 367 w 3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22" y="1"/>
                    <a:pt x="4" y="12"/>
                    <a:pt x="6" y="31"/>
                  </a:cubicBezTo>
                  <a:cubicBezTo>
                    <a:pt x="2" y="23"/>
                    <a:pt x="0" y="16"/>
                    <a:pt x="3" y="10"/>
                  </a:cubicBezTo>
                  <a:cubicBezTo>
                    <a:pt x="6" y="5"/>
                    <a:pt x="14" y="1"/>
                    <a:pt x="23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6" name="Freeform 165">
              <a:extLst>
                <a:ext uri="{FF2B5EF4-FFF2-40B4-BE49-F238E27FC236}">
                  <a16:creationId xmlns:a16="http://schemas.microsoft.com/office/drawing/2014/main" id="{5848557E-C05C-4C70-88F6-9B0EB417B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483"/>
              <a:ext cx="183" cy="253"/>
            </a:xfrm>
            <a:custGeom>
              <a:avLst/>
              <a:gdLst>
                <a:gd name="T0" fmla="*/ 1101 w 73"/>
                <a:gd name="T1" fmla="*/ 170 h 95"/>
                <a:gd name="T2" fmla="*/ 817 w 73"/>
                <a:gd name="T3" fmla="*/ 1001 h 95"/>
                <a:gd name="T4" fmla="*/ 659 w 73"/>
                <a:gd name="T5" fmla="*/ 1715 h 95"/>
                <a:gd name="T6" fmla="*/ 439 w 73"/>
                <a:gd name="T7" fmla="*/ 1262 h 95"/>
                <a:gd name="T8" fmla="*/ 113 w 73"/>
                <a:gd name="T9" fmla="*/ 980 h 95"/>
                <a:gd name="T10" fmla="*/ 113 w 73"/>
                <a:gd name="T11" fmla="*/ 759 h 95"/>
                <a:gd name="T12" fmla="*/ 271 w 73"/>
                <a:gd name="T13" fmla="*/ 908 h 95"/>
                <a:gd name="T14" fmla="*/ 459 w 73"/>
                <a:gd name="T15" fmla="*/ 1001 h 95"/>
                <a:gd name="T16" fmla="*/ 617 w 73"/>
                <a:gd name="T17" fmla="*/ 623 h 95"/>
                <a:gd name="T18" fmla="*/ 679 w 73"/>
                <a:gd name="T19" fmla="*/ 602 h 95"/>
                <a:gd name="T20" fmla="*/ 943 w 73"/>
                <a:gd name="T21" fmla="*/ 306 h 95"/>
                <a:gd name="T22" fmla="*/ 722 w 73"/>
                <a:gd name="T23" fmla="*/ 21 h 95"/>
                <a:gd name="T24" fmla="*/ 963 w 73"/>
                <a:gd name="T25" fmla="*/ 56 h 95"/>
                <a:gd name="T26" fmla="*/ 1088 w 73"/>
                <a:gd name="T27" fmla="*/ 170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3" h="95">
                  <a:moveTo>
                    <a:pt x="70" y="9"/>
                  </a:moveTo>
                  <a:cubicBezTo>
                    <a:pt x="73" y="26"/>
                    <a:pt x="56" y="38"/>
                    <a:pt x="52" y="53"/>
                  </a:cubicBezTo>
                  <a:cubicBezTo>
                    <a:pt x="50" y="59"/>
                    <a:pt x="56" y="95"/>
                    <a:pt x="42" y="91"/>
                  </a:cubicBezTo>
                  <a:cubicBezTo>
                    <a:pt x="42" y="82"/>
                    <a:pt x="34" y="74"/>
                    <a:pt x="28" y="67"/>
                  </a:cubicBezTo>
                  <a:cubicBezTo>
                    <a:pt x="22" y="61"/>
                    <a:pt x="15" y="57"/>
                    <a:pt x="7" y="52"/>
                  </a:cubicBezTo>
                  <a:cubicBezTo>
                    <a:pt x="4" y="50"/>
                    <a:pt x="0" y="40"/>
                    <a:pt x="7" y="40"/>
                  </a:cubicBezTo>
                  <a:cubicBezTo>
                    <a:pt x="10" y="40"/>
                    <a:pt x="15" y="46"/>
                    <a:pt x="17" y="48"/>
                  </a:cubicBezTo>
                  <a:cubicBezTo>
                    <a:pt x="21" y="50"/>
                    <a:pt x="24" y="53"/>
                    <a:pt x="29" y="53"/>
                  </a:cubicBezTo>
                  <a:cubicBezTo>
                    <a:pt x="42" y="52"/>
                    <a:pt x="44" y="42"/>
                    <a:pt x="39" y="33"/>
                  </a:cubicBezTo>
                  <a:cubicBezTo>
                    <a:pt x="37" y="30"/>
                    <a:pt x="40" y="31"/>
                    <a:pt x="43" y="32"/>
                  </a:cubicBezTo>
                  <a:cubicBezTo>
                    <a:pt x="51" y="33"/>
                    <a:pt x="61" y="24"/>
                    <a:pt x="60" y="16"/>
                  </a:cubicBezTo>
                  <a:cubicBezTo>
                    <a:pt x="60" y="8"/>
                    <a:pt x="51" y="4"/>
                    <a:pt x="46" y="1"/>
                  </a:cubicBezTo>
                  <a:cubicBezTo>
                    <a:pt x="51" y="0"/>
                    <a:pt x="55" y="3"/>
                    <a:pt x="61" y="3"/>
                  </a:cubicBezTo>
                  <a:cubicBezTo>
                    <a:pt x="66" y="3"/>
                    <a:pt x="69" y="2"/>
                    <a:pt x="69" y="9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7" name="Freeform 166">
              <a:extLst>
                <a:ext uri="{FF2B5EF4-FFF2-40B4-BE49-F238E27FC236}">
                  <a16:creationId xmlns:a16="http://schemas.microsoft.com/office/drawing/2014/main" id="{34187243-2FE0-428B-B01B-034837D4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1363"/>
              <a:ext cx="180" cy="117"/>
            </a:xfrm>
            <a:custGeom>
              <a:avLst/>
              <a:gdLst>
                <a:gd name="T0" fmla="*/ 595 w 72"/>
                <a:gd name="T1" fmla="*/ 827 h 44"/>
                <a:gd name="T2" fmla="*/ 395 w 72"/>
                <a:gd name="T3" fmla="*/ 806 h 44"/>
                <a:gd name="T4" fmla="*/ 175 w 72"/>
                <a:gd name="T5" fmla="*/ 694 h 44"/>
                <a:gd name="T6" fmla="*/ 50 w 72"/>
                <a:gd name="T7" fmla="*/ 508 h 44"/>
                <a:gd name="T8" fmla="*/ 50 w 72"/>
                <a:gd name="T9" fmla="*/ 508 h 44"/>
                <a:gd name="T10" fmla="*/ 20 w 72"/>
                <a:gd name="T11" fmla="*/ 226 h 44"/>
                <a:gd name="T12" fmla="*/ 333 w 72"/>
                <a:gd name="T13" fmla="*/ 657 h 44"/>
                <a:gd name="T14" fmla="*/ 333 w 72"/>
                <a:gd name="T15" fmla="*/ 657 h 44"/>
                <a:gd name="T16" fmla="*/ 800 w 72"/>
                <a:gd name="T17" fmla="*/ 0 h 44"/>
                <a:gd name="T18" fmla="*/ 908 w 72"/>
                <a:gd name="T19" fmla="*/ 580 h 44"/>
                <a:gd name="T20" fmla="*/ 813 w 72"/>
                <a:gd name="T21" fmla="*/ 737 h 44"/>
                <a:gd name="T22" fmla="*/ 833 w 72"/>
                <a:gd name="T23" fmla="*/ 737 h 44"/>
                <a:gd name="T24" fmla="*/ 800 w 72"/>
                <a:gd name="T25" fmla="*/ 737 h 44"/>
                <a:gd name="T26" fmla="*/ 595 w 72"/>
                <a:gd name="T27" fmla="*/ 827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44">
                  <a:moveTo>
                    <a:pt x="38" y="44"/>
                  </a:moveTo>
                  <a:cubicBezTo>
                    <a:pt x="34" y="44"/>
                    <a:pt x="30" y="44"/>
                    <a:pt x="25" y="43"/>
                  </a:cubicBezTo>
                  <a:cubicBezTo>
                    <a:pt x="21" y="42"/>
                    <a:pt x="15" y="40"/>
                    <a:pt x="11" y="37"/>
                  </a:cubicBezTo>
                  <a:cubicBezTo>
                    <a:pt x="8" y="34"/>
                    <a:pt x="5" y="31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0" y="22"/>
                    <a:pt x="0" y="18"/>
                    <a:pt x="1" y="12"/>
                  </a:cubicBezTo>
                  <a:cubicBezTo>
                    <a:pt x="2" y="24"/>
                    <a:pt x="11" y="31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31" y="39"/>
                    <a:pt x="72" y="29"/>
                    <a:pt x="51" y="0"/>
                  </a:cubicBezTo>
                  <a:cubicBezTo>
                    <a:pt x="56" y="4"/>
                    <a:pt x="64" y="18"/>
                    <a:pt x="58" y="31"/>
                  </a:cubicBezTo>
                  <a:cubicBezTo>
                    <a:pt x="56" y="33"/>
                    <a:pt x="54" y="37"/>
                    <a:pt x="52" y="39"/>
                  </a:cubicBezTo>
                  <a:cubicBezTo>
                    <a:pt x="52" y="39"/>
                    <a:pt x="53" y="39"/>
                    <a:pt x="53" y="39"/>
                  </a:cubicBezTo>
                  <a:cubicBezTo>
                    <a:pt x="52" y="39"/>
                    <a:pt x="52" y="39"/>
                    <a:pt x="51" y="39"/>
                  </a:cubicBezTo>
                  <a:cubicBezTo>
                    <a:pt x="47" y="42"/>
                    <a:pt x="42" y="43"/>
                    <a:pt x="38" y="44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8" name="Freeform 167">
              <a:extLst>
                <a:ext uri="{FF2B5EF4-FFF2-40B4-BE49-F238E27FC236}">
                  <a16:creationId xmlns:a16="http://schemas.microsoft.com/office/drawing/2014/main" id="{602161F5-BFF8-47A9-9453-0D2E0CE11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640"/>
              <a:ext cx="180" cy="136"/>
            </a:xfrm>
            <a:custGeom>
              <a:avLst/>
              <a:gdLst>
                <a:gd name="T0" fmla="*/ 750 w 72"/>
                <a:gd name="T1" fmla="*/ 0 h 51"/>
                <a:gd name="T2" fmla="*/ 1083 w 72"/>
                <a:gd name="T3" fmla="*/ 397 h 51"/>
                <a:gd name="T4" fmla="*/ 958 w 72"/>
                <a:gd name="T5" fmla="*/ 589 h 51"/>
                <a:gd name="T6" fmla="*/ 908 w 72"/>
                <a:gd name="T7" fmla="*/ 776 h 51"/>
                <a:gd name="T8" fmla="*/ 708 w 72"/>
                <a:gd name="T9" fmla="*/ 968 h 51"/>
                <a:gd name="T10" fmla="*/ 458 w 72"/>
                <a:gd name="T11" fmla="*/ 888 h 51"/>
                <a:gd name="T12" fmla="*/ 208 w 72"/>
                <a:gd name="T13" fmla="*/ 683 h 51"/>
                <a:gd name="T14" fmla="*/ 0 w 72"/>
                <a:gd name="T15" fmla="*/ 192 h 51"/>
                <a:gd name="T16" fmla="*/ 175 w 72"/>
                <a:gd name="T17" fmla="*/ 397 h 51"/>
                <a:gd name="T18" fmla="*/ 313 w 72"/>
                <a:gd name="T19" fmla="*/ 605 h 51"/>
                <a:gd name="T20" fmla="*/ 458 w 72"/>
                <a:gd name="T21" fmla="*/ 533 h 51"/>
                <a:gd name="T22" fmla="*/ 550 w 72"/>
                <a:gd name="T23" fmla="*/ 648 h 51"/>
                <a:gd name="T24" fmla="*/ 750 w 72"/>
                <a:gd name="T25" fmla="*/ 456 h 51"/>
                <a:gd name="T26" fmla="*/ 720 w 72"/>
                <a:gd name="T27" fmla="*/ 320 h 51"/>
                <a:gd name="T28" fmla="*/ 770 w 72"/>
                <a:gd name="T29" fmla="*/ 248 h 51"/>
                <a:gd name="T30" fmla="*/ 770 w 72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2" h="51">
                  <a:moveTo>
                    <a:pt x="48" y="0"/>
                  </a:moveTo>
                  <a:cubicBezTo>
                    <a:pt x="55" y="7"/>
                    <a:pt x="65" y="12"/>
                    <a:pt x="69" y="21"/>
                  </a:cubicBezTo>
                  <a:cubicBezTo>
                    <a:pt x="72" y="29"/>
                    <a:pt x="67" y="29"/>
                    <a:pt x="61" y="31"/>
                  </a:cubicBezTo>
                  <a:cubicBezTo>
                    <a:pt x="59" y="33"/>
                    <a:pt x="50" y="41"/>
                    <a:pt x="58" y="41"/>
                  </a:cubicBezTo>
                  <a:cubicBezTo>
                    <a:pt x="59" y="45"/>
                    <a:pt x="49" y="50"/>
                    <a:pt x="45" y="51"/>
                  </a:cubicBezTo>
                  <a:cubicBezTo>
                    <a:pt x="39" y="51"/>
                    <a:pt x="35" y="50"/>
                    <a:pt x="29" y="47"/>
                  </a:cubicBezTo>
                  <a:cubicBezTo>
                    <a:pt x="23" y="44"/>
                    <a:pt x="17" y="42"/>
                    <a:pt x="13" y="36"/>
                  </a:cubicBezTo>
                  <a:cubicBezTo>
                    <a:pt x="9" y="28"/>
                    <a:pt x="4" y="18"/>
                    <a:pt x="0" y="10"/>
                  </a:cubicBezTo>
                  <a:cubicBezTo>
                    <a:pt x="4" y="13"/>
                    <a:pt x="8" y="17"/>
                    <a:pt x="11" y="21"/>
                  </a:cubicBezTo>
                  <a:cubicBezTo>
                    <a:pt x="14" y="25"/>
                    <a:pt x="15" y="30"/>
                    <a:pt x="20" y="32"/>
                  </a:cubicBezTo>
                  <a:cubicBezTo>
                    <a:pt x="25" y="34"/>
                    <a:pt x="25" y="29"/>
                    <a:pt x="29" y="28"/>
                  </a:cubicBezTo>
                  <a:cubicBezTo>
                    <a:pt x="34" y="28"/>
                    <a:pt x="32" y="31"/>
                    <a:pt x="35" y="34"/>
                  </a:cubicBezTo>
                  <a:cubicBezTo>
                    <a:pt x="41" y="41"/>
                    <a:pt x="47" y="31"/>
                    <a:pt x="48" y="24"/>
                  </a:cubicBezTo>
                  <a:cubicBezTo>
                    <a:pt x="48" y="22"/>
                    <a:pt x="46" y="20"/>
                    <a:pt x="46" y="17"/>
                  </a:cubicBezTo>
                  <a:cubicBezTo>
                    <a:pt x="47" y="15"/>
                    <a:pt x="48" y="15"/>
                    <a:pt x="49" y="13"/>
                  </a:cubicBezTo>
                  <a:cubicBezTo>
                    <a:pt x="51" y="9"/>
                    <a:pt x="50" y="5"/>
                    <a:pt x="49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9" name="Freeform 168">
              <a:extLst>
                <a:ext uri="{FF2B5EF4-FFF2-40B4-BE49-F238E27FC236}">
                  <a16:creationId xmlns:a16="http://schemas.microsoft.com/office/drawing/2014/main" id="{CF6AADE9-46D2-410C-94C5-580CCC5F0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443"/>
              <a:ext cx="87" cy="149"/>
            </a:xfrm>
            <a:custGeom>
              <a:avLst/>
              <a:gdLst>
                <a:gd name="T0" fmla="*/ 537 w 35"/>
                <a:gd name="T1" fmla="*/ 35 h 56"/>
                <a:gd name="T2" fmla="*/ 353 w 35"/>
                <a:gd name="T3" fmla="*/ 35 h 56"/>
                <a:gd name="T4" fmla="*/ 370 w 35"/>
                <a:gd name="T5" fmla="*/ 136 h 56"/>
                <a:gd name="T6" fmla="*/ 383 w 35"/>
                <a:gd name="T7" fmla="*/ 431 h 56"/>
                <a:gd name="T8" fmla="*/ 216 w 35"/>
                <a:gd name="T9" fmla="*/ 772 h 56"/>
                <a:gd name="T10" fmla="*/ 0 w 35"/>
                <a:gd name="T11" fmla="*/ 793 h 56"/>
                <a:gd name="T12" fmla="*/ 403 w 35"/>
                <a:gd name="T13" fmla="*/ 750 h 56"/>
                <a:gd name="T14" fmla="*/ 507 w 35"/>
                <a:gd name="T15" fmla="*/ 362 h 56"/>
                <a:gd name="T16" fmla="*/ 507 w 35"/>
                <a:gd name="T17" fmla="*/ 205 h 56"/>
                <a:gd name="T18" fmla="*/ 524 w 35"/>
                <a:gd name="T19" fmla="*/ 93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56">
                  <a:moveTo>
                    <a:pt x="35" y="2"/>
                  </a:moveTo>
                  <a:cubicBezTo>
                    <a:pt x="32" y="3"/>
                    <a:pt x="25" y="0"/>
                    <a:pt x="23" y="2"/>
                  </a:cubicBezTo>
                  <a:cubicBezTo>
                    <a:pt x="21" y="4"/>
                    <a:pt x="24" y="5"/>
                    <a:pt x="24" y="7"/>
                  </a:cubicBezTo>
                  <a:cubicBezTo>
                    <a:pt x="26" y="13"/>
                    <a:pt x="27" y="17"/>
                    <a:pt x="25" y="23"/>
                  </a:cubicBezTo>
                  <a:cubicBezTo>
                    <a:pt x="24" y="29"/>
                    <a:pt x="19" y="38"/>
                    <a:pt x="14" y="41"/>
                  </a:cubicBezTo>
                  <a:cubicBezTo>
                    <a:pt x="11" y="43"/>
                    <a:pt x="3" y="43"/>
                    <a:pt x="0" y="42"/>
                  </a:cubicBezTo>
                  <a:cubicBezTo>
                    <a:pt x="8" y="56"/>
                    <a:pt x="20" y="53"/>
                    <a:pt x="26" y="40"/>
                  </a:cubicBezTo>
                  <a:cubicBezTo>
                    <a:pt x="30" y="33"/>
                    <a:pt x="33" y="27"/>
                    <a:pt x="33" y="19"/>
                  </a:cubicBezTo>
                  <a:cubicBezTo>
                    <a:pt x="34" y="17"/>
                    <a:pt x="33" y="14"/>
                    <a:pt x="33" y="11"/>
                  </a:cubicBezTo>
                  <a:cubicBezTo>
                    <a:pt x="33" y="9"/>
                    <a:pt x="34" y="7"/>
                    <a:pt x="34" y="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0" name="Freeform 169">
              <a:extLst>
                <a:ext uri="{FF2B5EF4-FFF2-40B4-BE49-F238E27FC236}">
                  <a16:creationId xmlns:a16="http://schemas.microsoft.com/office/drawing/2014/main" id="{A3498FDA-1E1C-433E-9C25-888A766E7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349"/>
              <a:ext cx="50" cy="86"/>
            </a:xfrm>
            <a:custGeom>
              <a:avLst/>
              <a:gdLst>
                <a:gd name="T0" fmla="*/ 313 w 20"/>
                <a:gd name="T1" fmla="*/ 0 h 32"/>
                <a:gd name="T2" fmla="*/ 145 w 20"/>
                <a:gd name="T3" fmla="*/ 218 h 32"/>
                <a:gd name="T4" fmla="*/ 238 w 20"/>
                <a:gd name="T5" fmla="*/ 621 h 32"/>
                <a:gd name="T6" fmla="*/ 220 w 20"/>
                <a:gd name="T7" fmla="*/ 470 h 32"/>
                <a:gd name="T8" fmla="*/ 220 w 20"/>
                <a:gd name="T9" fmla="*/ 1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2">
                  <a:moveTo>
                    <a:pt x="20" y="0"/>
                  </a:moveTo>
                  <a:cubicBezTo>
                    <a:pt x="18" y="5"/>
                    <a:pt x="13" y="8"/>
                    <a:pt x="9" y="11"/>
                  </a:cubicBezTo>
                  <a:cubicBezTo>
                    <a:pt x="0" y="18"/>
                    <a:pt x="10" y="29"/>
                    <a:pt x="15" y="32"/>
                  </a:cubicBezTo>
                  <a:cubicBezTo>
                    <a:pt x="16" y="29"/>
                    <a:pt x="14" y="27"/>
                    <a:pt x="14" y="24"/>
                  </a:cubicBezTo>
                  <a:cubicBezTo>
                    <a:pt x="13" y="20"/>
                    <a:pt x="13" y="14"/>
                    <a:pt x="14" y="1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1" name="Freeform 170">
              <a:extLst>
                <a:ext uri="{FF2B5EF4-FFF2-40B4-BE49-F238E27FC236}">
                  <a16:creationId xmlns:a16="http://schemas.microsoft.com/office/drawing/2014/main" id="{DF322467-C1BC-492A-9AF4-57C62F42A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288"/>
              <a:ext cx="125" cy="32"/>
            </a:xfrm>
            <a:custGeom>
              <a:avLst/>
              <a:gdLst>
                <a:gd name="T0" fmla="*/ 470 w 50"/>
                <a:gd name="T1" fmla="*/ 115 h 12"/>
                <a:gd name="T2" fmla="*/ 783 w 50"/>
                <a:gd name="T3" fmla="*/ 192 h 12"/>
                <a:gd name="T4" fmla="*/ 458 w 50"/>
                <a:gd name="T5" fmla="*/ 35 h 12"/>
                <a:gd name="T6" fmla="*/ 0 w 50"/>
                <a:gd name="T7" fmla="*/ 227 h 12"/>
                <a:gd name="T8" fmla="*/ 470 w 50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2">
                  <a:moveTo>
                    <a:pt x="30" y="6"/>
                  </a:moveTo>
                  <a:cubicBezTo>
                    <a:pt x="36" y="7"/>
                    <a:pt x="39" y="9"/>
                    <a:pt x="50" y="10"/>
                  </a:cubicBezTo>
                  <a:cubicBezTo>
                    <a:pt x="44" y="10"/>
                    <a:pt x="35" y="3"/>
                    <a:pt x="29" y="2"/>
                  </a:cubicBezTo>
                  <a:cubicBezTo>
                    <a:pt x="23" y="0"/>
                    <a:pt x="14" y="5"/>
                    <a:pt x="0" y="12"/>
                  </a:cubicBezTo>
                  <a:cubicBezTo>
                    <a:pt x="6" y="10"/>
                    <a:pt x="20" y="4"/>
                    <a:pt x="3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2" name="Freeform 171">
              <a:extLst>
                <a:ext uri="{FF2B5EF4-FFF2-40B4-BE49-F238E27FC236}">
                  <a16:creationId xmlns:a16="http://schemas.microsoft.com/office/drawing/2014/main" id="{36A8D38B-97AF-4B55-9543-D75C1E383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517"/>
              <a:ext cx="72" cy="88"/>
            </a:xfrm>
            <a:custGeom>
              <a:avLst/>
              <a:gdLst>
                <a:gd name="T0" fmla="*/ 0 w 29"/>
                <a:gd name="T1" fmla="*/ 0 h 33"/>
                <a:gd name="T2" fmla="*/ 444 w 29"/>
                <a:gd name="T3" fmla="*/ 605 h 33"/>
                <a:gd name="T4" fmla="*/ 0 w 2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3">
                  <a:moveTo>
                    <a:pt x="0" y="0"/>
                  </a:moveTo>
                  <a:cubicBezTo>
                    <a:pt x="3" y="15"/>
                    <a:pt x="15" y="33"/>
                    <a:pt x="29" y="32"/>
                  </a:cubicBezTo>
                  <a:cubicBezTo>
                    <a:pt x="16" y="33"/>
                    <a:pt x="1" y="2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3" name="Freeform 172">
              <a:extLst>
                <a:ext uri="{FF2B5EF4-FFF2-40B4-BE49-F238E27FC236}">
                  <a16:creationId xmlns:a16="http://schemas.microsoft.com/office/drawing/2014/main" id="{0095966E-385D-42E1-81BF-3C82D8FC6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451"/>
              <a:ext cx="35" cy="114"/>
            </a:xfrm>
            <a:custGeom>
              <a:avLst/>
              <a:gdLst>
                <a:gd name="T0" fmla="*/ 220 w 14"/>
                <a:gd name="T1" fmla="*/ 0 h 43"/>
                <a:gd name="T2" fmla="*/ 145 w 14"/>
                <a:gd name="T3" fmla="*/ 392 h 43"/>
                <a:gd name="T4" fmla="*/ 0 w 14"/>
                <a:gd name="T5" fmla="*/ 801 h 43"/>
                <a:gd name="T6" fmla="*/ 188 w 14"/>
                <a:gd name="T7" fmla="*/ 429 h 43"/>
                <a:gd name="T8" fmla="*/ 220 w 1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3">
                  <a:moveTo>
                    <a:pt x="14" y="0"/>
                  </a:moveTo>
                  <a:cubicBezTo>
                    <a:pt x="6" y="5"/>
                    <a:pt x="9" y="12"/>
                    <a:pt x="9" y="21"/>
                  </a:cubicBezTo>
                  <a:cubicBezTo>
                    <a:pt x="8" y="29"/>
                    <a:pt x="5" y="38"/>
                    <a:pt x="0" y="43"/>
                  </a:cubicBezTo>
                  <a:cubicBezTo>
                    <a:pt x="3" y="39"/>
                    <a:pt x="11" y="29"/>
                    <a:pt x="12" y="23"/>
                  </a:cubicBezTo>
                  <a:cubicBezTo>
                    <a:pt x="13" y="18"/>
                    <a:pt x="7" y="8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4" name="Freeform 173">
              <a:extLst>
                <a:ext uri="{FF2B5EF4-FFF2-40B4-BE49-F238E27FC236}">
                  <a16:creationId xmlns:a16="http://schemas.microsoft.com/office/drawing/2014/main" id="{3B1000B7-2A39-43C7-9724-F5825830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328"/>
              <a:ext cx="82" cy="35"/>
            </a:xfrm>
            <a:custGeom>
              <a:avLst/>
              <a:gdLst>
                <a:gd name="T0" fmla="*/ 507 w 33"/>
                <a:gd name="T1" fmla="*/ 137 h 13"/>
                <a:gd name="T2" fmla="*/ 0 w 33"/>
                <a:gd name="T3" fmla="*/ 253 h 13"/>
                <a:gd name="T4" fmla="*/ 507 w 33"/>
                <a:gd name="T5" fmla="*/ 1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3">
                  <a:moveTo>
                    <a:pt x="33" y="7"/>
                  </a:moveTo>
                  <a:cubicBezTo>
                    <a:pt x="17" y="0"/>
                    <a:pt x="7" y="3"/>
                    <a:pt x="0" y="13"/>
                  </a:cubicBezTo>
                  <a:cubicBezTo>
                    <a:pt x="5" y="8"/>
                    <a:pt x="20" y="3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5" name="Freeform 174">
              <a:extLst>
                <a:ext uri="{FF2B5EF4-FFF2-40B4-BE49-F238E27FC236}">
                  <a16:creationId xmlns:a16="http://schemas.microsoft.com/office/drawing/2014/main" id="{7CB957EF-12A9-4354-9950-B41524E21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464"/>
              <a:ext cx="63" cy="21"/>
            </a:xfrm>
            <a:custGeom>
              <a:avLst/>
              <a:gdLst>
                <a:gd name="T0" fmla="*/ 0 w 25"/>
                <a:gd name="T1" fmla="*/ 0 h 8"/>
                <a:gd name="T2" fmla="*/ 401 w 25"/>
                <a:gd name="T3" fmla="*/ 123 h 8"/>
                <a:gd name="T4" fmla="*/ 0 w 2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3" y="4"/>
                    <a:pt x="18" y="8"/>
                    <a:pt x="25" y="7"/>
                  </a:cubicBezTo>
                  <a:cubicBezTo>
                    <a:pt x="18" y="8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6" name="Freeform 175">
              <a:extLst>
                <a:ext uri="{FF2B5EF4-FFF2-40B4-BE49-F238E27FC236}">
                  <a16:creationId xmlns:a16="http://schemas.microsoft.com/office/drawing/2014/main" id="{90583482-B742-4D59-87F2-458691E0C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493"/>
              <a:ext cx="113" cy="235"/>
            </a:xfrm>
            <a:custGeom>
              <a:avLst/>
              <a:gdLst>
                <a:gd name="T0" fmla="*/ 630 w 45"/>
                <a:gd name="T1" fmla="*/ 0 h 88"/>
                <a:gd name="T2" fmla="*/ 568 w 45"/>
                <a:gd name="T3" fmla="*/ 513 h 88"/>
                <a:gd name="T4" fmla="*/ 367 w 45"/>
                <a:gd name="T5" fmla="*/ 935 h 88"/>
                <a:gd name="T6" fmla="*/ 208 w 45"/>
                <a:gd name="T7" fmla="*/ 1677 h 88"/>
                <a:gd name="T8" fmla="*/ 0 w 45"/>
                <a:gd name="T9" fmla="*/ 1162 h 88"/>
                <a:gd name="T10" fmla="*/ 221 w 45"/>
                <a:gd name="T11" fmla="*/ 1242 h 88"/>
                <a:gd name="T12" fmla="*/ 284 w 45"/>
                <a:gd name="T13" fmla="*/ 1028 h 88"/>
                <a:gd name="T14" fmla="*/ 316 w 45"/>
                <a:gd name="T15" fmla="*/ 628 h 88"/>
                <a:gd name="T16" fmla="*/ 429 w 45"/>
                <a:gd name="T17" fmla="*/ 550 h 88"/>
                <a:gd name="T18" fmla="*/ 535 w 45"/>
                <a:gd name="T19" fmla="*/ 422 h 88"/>
                <a:gd name="T20" fmla="*/ 630 w 45"/>
                <a:gd name="T21" fmla="*/ 21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88">
                  <a:moveTo>
                    <a:pt x="40" y="0"/>
                  </a:moveTo>
                  <a:cubicBezTo>
                    <a:pt x="45" y="6"/>
                    <a:pt x="40" y="21"/>
                    <a:pt x="36" y="27"/>
                  </a:cubicBezTo>
                  <a:cubicBezTo>
                    <a:pt x="30" y="34"/>
                    <a:pt x="24" y="39"/>
                    <a:pt x="23" y="49"/>
                  </a:cubicBezTo>
                  <a:cubicBezTo>
                    <a:pt x="23" y="59"/>
                    <a:pt x="31" y="87"/>
                    <a:pt x="13" y="88"/>
                  </a:cubicBezTo>
                  <a:cubicBezTo>
                    <a:pt x="15" y="78"/>
                    <a:pt x="6" y="68"/>
                    <a:pt x="0" y="61"/>
                  </a:cubicBezTo>
                  <a:cubicBezTo>
                    <a:pt x="5" y="62"/>
                    <a:pt x="8" y="68"/>
                    <a:pt x="14" y="65"/>
                  </a:cubicBezTo>
                  <a:cubicBezTo>
                    <a:pt x="17" y="63"/>
                    <a:pt x="18" y="58"/>
                    <a:pt x="18" y="54"/>
                  </a:cubicBezTo>
                  <a:cubicBezTo>
                    <a:pt x="19" y="47"/>
                    <a:pt x="15" y="37"/>
                    <a:pt x="20" y="33"/>
                  </a:cubicBezTo>
                  <a:cubicBezTo>
                    <a:pt x="22" y="31"/>
                    <a:pt x="25" y="31"/>
                    <a:pt x="27" y="29"/>
                  </a:cubicBezTo>
                  <a:cubicBezTo>
                    <a:pt x="30" y="27"/>
                    <a:pt x="32" y="25"/>
                    <a:pt x="34" y="22"/>
                  </a:cubicBezTo>
                  <a:cubicBezTo>
                    <a:pt x="37" y="18"/>
                    <a:pt x="45" y="5"/>
                    <a:pt x="40" y="1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7" name="Freeform 176">
              <a:extLst>
                <a:ext uri="{FF2B5EF4-FFF2-40B4-BE49-F238E27FC236}">
                  <a16:creationId xmlns:a16="http://schemas.microsoft.com/office/drawing/2014/main" id="{43618E7A-6FF0-4FDD-8C48-4693B73E0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427"/>
              <a:ext cx="68" cy="53"/>
            </a:xfrm>
            <a:custGeom>
              <a:avLst/>
              <a:gdLst>
                <a:gd name="T0" fmla="*/ 0 w 27"/>
                <a:gd name="T1" fmla="*/ 337 h 20"/>
                <a:gd name="T2" fmla="*/ 431 w 27"/>
                <a:gd name="T3" fmla="*/ 0 h 20"/>
                <a:gd name="T4" fmla="*/ 0 w 27"/>
                <a:gd name="T5" fmla="*/ 33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0">
                  <a:moveTo>
                    <a:pt x="0" y="18"/>
                  </a:moveTo>
                  <a:cubicBezTo>
                    <a:pt x="8" y="20"/>
                    <a:pt x="23" y="19"/>
                    <a:pt x="27" y="0"/>
                  </a:cubicBezTo>
                  <a:cubicBezTo>
                    <a:pt x="23" y="9"/>
                    <a:pt x="14" y="16"/>
                    <a:pt x="0" y="18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8" name="Freeform 177">
              <a:extLst>
                <a:ext uri="{FF2B5EF4-FFF2-40B4-BE49-F238E27FC236}">
                  <a16:creationId xmlns:a16="http://schemas.microsoft.com/office/drawing/2014/main" id="{BE1DE385-9E15-4943-8339-1F91A5512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1440"/>
              <a:ext cx="63" cy="56"/>
            </a:xfrm>
            <a:custGeom>
              <a:avLst/>
              <a:gdLst>
                <a:gd name="T0" fmla="*/ 401 w 25"/>
                <a:gd name="T1" fmla="*/ 0 h 21"/>
                <a:gd name="T2" fmla="*/ 96 w 25"/>
                <a:gd name="T3" fmla="*/ 397 h 21"/>
                <a:gd name="T4" fmla="*/ 401 w 2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1">
                  <a:moveTo>
                    <a:pt x="25" y="0"/>
                  </a:moveTo>
                  <a:cubicBezTo>
                    <a:pt x="7" y="2"/>
                    <a:pt x="3" y="10"/>
                    <a:pt x="6" y="21"/>
                  </a:cubicBezTo>
                  <a:cubicBezTo>
                    <a:pt x="3" y="12"/>
                    <a:pt x="0" y="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9" name="Freeform 178">
              <a:extLst>
                <a:ext uri="{FF2B5EF4-FFF2-40B4-BE49-F238E27FC236}">
                  <a16:creationId xmlns:a16="http://schemas.microsoft.com/office/drawing/2014/main" id="{868735B2-A8C0-4968-9DB2-AFEFBBA8C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315"/>
              <a:ext cx="250" cy="437"/>
            </a:xfrm>
            <a:custGeom>
              <a:avLst/>
              <a:gdLst>
                <a:gd name="T0" fmla="*/ 520 w 100"/>
                <a:gd name="T1" fmla="*/ 2683 h 164"/>
                <a:gd name="T2" fmla="*/ 63 w 100"/>
                <a:gd name="T3" fmla="*/ 1988 h 164"/>
                <a:gd name="T4" fmla="*/ 270 w 100"/>
                <a:gd name="T5" fmla="*/ 1556 h 164"/>
                <a:gd name="T6" fmla="*/ 313 w 100"/>
                <a:gd name="T7" fmla="*/ 1045 h 164"/>
                <a:gd name="T8" fmla="*/ 533 w 100"/>
                <a:gd name="T9" fmla="*/ 909 h 164"/>
                <a:gd name="T10" fmla="*/ 550 w 100"/>
                <a:gd name="T11" fmla="*/ 320 h 164"/>
                <a:gd name="T12" fmla="*/ 1220 w 100"/>
                <a:gd name="T13" fmla="*/ 192 h 164"/>
                <a:gd name="T14" fmla="*/ 1408 w 100"/>
                <a:gd name="T15" fmla="*/ 1023 h 164"/>
                <a:gd name="T16" fmla="*/ 1283 w 100"/>
                <a:gd name="T17" fmla="*/ 1156 h 164"/>
                <a:gd name="T18" fmla="*/ 1250 w 100"/>
                <a:gd name="T19" fmla="*/ 1271 h 164"/>
                <a:gd name="T20" fmla="*/ 1033 w 100"/>
                <a:gd name="T21" fmla="*/ 1988 h 164"/>
                <a:gd name="T22" fmla="*/ 925 w 100"/>
                <a:gd name="T23" fmla="*/ 2841 h 164"/>
                <a:gd name="T24" fmla="*/ 520 w 100"/>
                <a:gd name="T25" fmla="*/ 2683 h 1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" h="164">
                  <a:moveTo>
                    <a:pt x="33" y="142"/>
                  </a:moveTo>
                  <a:cubicBezTo>
                    <a:pt x="20" y="120"/>
                    <a:pt x="0" y="120"/>
                    <a:pt x="4" y="105"/>
                  </a:cubicBezTo>
                  <a:cubicBezTo>
                    <a:pt x="7" y="95"/>
                    <a:pt x="11" y="97"/>
                    <a:pt x="17" y="82"/>
                  </a:cubicBezTo>
                  <a:cubicBezTo>
                    <a:pt x="22" y="70"/>
                    <a:pt x="18" y="61"/>
                    <a:pt x="20" y="55"/>
                  </a:cubicBezTo>
                  <a:cubicBezTo>
                    <a:pt x="22" y="50"/>
                    <a:pt x="27" y="43"/>
                    <a:pt x="34" y="48"/>
                  </a:cubicBezTo>
                  <a:cubicBezTo>
                    <a:pt x="27" y="39"/>
                    <a:pt x="27" y="28"/>
                    <a:pt x="35" y="17"/>
                  </a:cubicBezTo>
                  <a:cubicBezTo>
                    <a:pt x="44" y="2"/>
                    <a:pt x="58" y="0"/>
                    <a:pt x="78" y="10"/>
                  </a:cubicBezTo>
                  <a:cubicBezTo>
                    <a:pt x="93" y="17"/>
                    <a:pt x="100" y="38"/>
                    <a:pt x="90" y="54"/>
                  </a:cubicBezTo>
                  <a:cubicBezTo>
                    <a:pt x="87" y="57"/>
                    <a:pt x="85" y="59"/>
                    <a:pt x="82" y="61"/>
                  </a:cubicBezTo>
                  <a:cubicBezTo>
                    <a:pt x="80" y="63"/>
                    <a:pt x="80" y="66"/>
                    <a:pt x="80" y="67"/>
                  </a:cubicBezTo>
                  <a:cubicBezTo>
                    <a:pt x="82" y="93"/>
                    <a:pt x="71" y="94"/>
                    <a:pt x="66" y="105"/>
                  </a:cubicBezTo>
                  <a:cubicBezTo>
                    <a:pt x="55" y="128"/>
                    <a:pt x="65" y="138"/>
                    <a:pt x="59" y="150"/>
                  </a:cubicBezTo>
                  <a:cubicBezTo>
                    <a:pt x="54" y="161"/>
                    <a:pt x="46" y="164"/>
                    <a:pt x="33" y="1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0" name="Freeform 179">
              <a:extLst>
                <a:ext uri="{FF2B5EF4-FFF2-40B4-BE49-F238E27FC236}">
                  <a16:creationId xmlns:a16="http://schemas.microsoft.com/office/drawing/2014/main" id="{6C90350E-F92B-4EE8-AB7A-7191BCC8E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443"/>
              <a:ext cx="100" cy="90"/>
            </a:xfrm>
            <a:custGeom>
              <a:avLst/>
              <a:gdLst>
                <a:gd name="T0" fmla="*/ 33 w 40"/>
                <a:gd name="T1" fmla="*/ 204 h 34"/>
                <a:gd name="T2" fmla="*/ 625 w 40"/>
                <a:gd name="T3" fmla="*/ 0 h 34"/>
                <a:gd name="T4" fmla="*/ 625 w 40"/>
                <a:gd name="T5" fmla="*/ 0 h 34"/>
                <a:gd name="T6" fmla="*/ 50 w 40"/>
                <a:gd name="T7" fmla="*/ 204 h 34"/>
                <a:gd name="T8" fmla="*/ 95 w 40"/>
                <a:gd name="T9" fmla="*/ 630 h 34"/>
                <a:gd name="T10" fmla="*/ 95 w 40"/>
                <a:gd name="T11" fmla="*/ 630 h 34"/>
                <a:gd name="T12" fmla="*/ 33 w 40"/>
                <a:gd name="T13" fmla="*/ 204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4">
                  <a:moveTo>
                    <a:pt x="2" y="11"/>
                  </a:moveTo>
                  <a:cubicBezTo>
                    <a:pt x="6" y="1"/>
                    <a:pt x="27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0"/>
                    <a:pt x="7" y="2"/>
                    <a:pt x="3" y="11"/>
                  </a:cubicBezTo>
                  <a:cubicBezTo>
                    <a:pt x="1" y="16"/>
                    <a:pt x="2" y="2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2" y="25"/>
                    <a:pt x="0" y="16"/>
                    <a:pt x="2" y="11"/>
                  </a:cubicBezTo>
                  <a:close/>
                </a:path>
              </a:pathLst>
            </a:custGeom>
            <a:solidFill>
              <a:srgbClr val="6D5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1" name="Freeform 180">
              <a:extLst>
                <a:ext uri="{FF2B5EF4-FFF2-40B4-BE49-F238E27FC236}">
                  <a16:creationId xmlns:a16="http://schemas.microsoft.com/office/drawing/2014/main" id="{29F276C5-2260-48FB-B6D6-7DE440A53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728"/>
              <a:ext cx="32" cy="16"/>
            </a:xfrm>
            <a:custGeom>
              <a:avLst/>
              <a:gdLst>
                <a:gd name="T0" fmla="*/ 0 w 13"/>
                <a:gd name="T1" fmla="*/ 115 h 6"/>
                <a:gd name="T2" fmla="*/ 194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1" y="4"/>
                    <a:pt x="8" y="1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2" name="Freeform 181">
              <a:extLst>
                <a:ext uri="{FF2B5EF4-FFF2-40B4-BE49-F238E27FC236}">
                  <a16:creationId xmlns:a16="http://schemas.microsoft.com/office/drawing/2014/main" id="{B4ADF758-B08C-4B98-8E04-86F985889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672"/>
              <a:ext cx="115" cy="104"/>
            </a:xfrm>
            <a:custGeom>
              <a:avLst/>
              <a:gdLst>
                <a:gd name="T0" fmla="*/ 550 w 46"/>
                <a:gd name="T1" fmla="*/ 0 h 39"/>
                <a:gd name="T2" fmla="*/ 595 w 46"/>
                <a:gd name="T3" fmla="*/ 307 h 39"/>
                <a:gd name="T4" fmla="*/ 458 w 46"/>
                <a:gd name="T5" fmla="*/ 491 h 39"/>
                <a:gd name="T6" fmla="*/ 458 w 46"/>
                <a:gd name="T7" fmla="*/ 605 h 39"/>
                <a:gd name="T8" fmla="*/ 345 w 46"/>
                <a:gd name="T9" fmla="*/ 704 h 39"/>
                <a:gd name="T10" fmla="*/ 188 w 46"/>
                <a:gd name="T11" fmla="*/ 717 h 39"/>
                <a:gd name="T12" fmla="*/ 0 w 46"/>
                <a:gd name="T13" fmla="*/ 648 h 39"/>
                <a:gd name="T14" fmla="*/ 188 w 46"/>
                <a:gd name="T15" fmla="*/ 648 h 39"/>
                <a:gd name="T16" fmla="*/ 270 w 46"/>
                <a:gd name="T17" fmla="*/ 512 h 39"/>
                <a:gd name="T18" fmla="*/ 345 w 46"/>
                <a:gd name="T19" fmla="*/ 477 h 39"/>
                <a:gd name="T20" fmla="*/ 408 w 46"/>
                <a:gd name="T21" fmla="*/ 264 h 39"/>
                <a:gd name="T22" fmla="*/ 488 w 46"/>
                <a:gd name="T23" fmla="*/ 205 h 39"/>
                <a:gd name="T24" fmla="*/ 550 w 46"/>
                <a:gd name="T25" fmla="*/ 149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39">
                  <a:moveTo>
                    <a:pt x="35" y="0"/>
                  </a:moveTo>
                  <a:cubicBezTo>
                    <a:pt x="38" y="5"/>
                    <a:pt x="46" y="12"/>
                    <a:pt x="38" y="16"/>
                  </a:cubicBezTo>
                  <a:cubicBezTo>
                    <a:pt x="34" y="19"/>
                    <a:pt x="27" y="19"/>
                    <a:pt x="29" y="26"/>
                  </a:cubicBezTo>
                  <a:cubicBezTo>
                    <a:pt x="29" y="29"/>
                    <a:pt x="31" y="29"/>
                    <a:pt x="29" y="32"/>
                  </a:cubicBezTo>
                  <a:cubicBezTo>
                    <a:pt x="28" y="34"/>
                    <a:pt x="24" y="36"/>
                    <a:pt x="22" y="37"/>
                  </a:cubicBezTo>
                  <a:cubicBezTo>
                    <a:pt x="18" y="39"/>
                    <a:pt x="16" y="39"/>
                    <a:pt x="12" y="38"/>
                  </a:cubicBezTo>
                  <a:cubicBezTo>
                    <a:pt x="9" y="37"/>
                    <a:pt x="2" y="37"/>
                    <a:pt x="0" y="34"/>
                  </a:cubicBezTo>
                  <a:cubicBezTo>
                    <a:pt x="4" y="35"/>
                    <a:pt x="8" y="36"/>
                    <a:pt x="12" y="34"/>
                  </a:cubicBezTo>
                  <a:cubicBezTo>
                    <a:pt x="15" y="32"/>
                    <a:pt x="16" y="30"/>
                    <a:pt x="17" y="27"/>
                  </a:cubicBezTo>
                  <a:cubicBezTo>
                    <a:pt x="20" y="27"/>
                    <a:pt x="21" y="28"/>
                    <a:pt x="22" y="25"/>
                  </a:cubicBezTo>
                  <a:cubicBezTo>
                    <a:pt x="24" y="22"/>
                    <a:pt x="25" y="17"/>
                    <a:pt x="26" y="14"/>
                  </a:cubicBezTo>
                  <a:cubicBezTo>
                    <a:pt x="27" y="9"/>
                    <a:pt x="27" y="10"/>
                    <a:pt x="31" y="11"/>
                  </a:cubicBezTo>
                  <a:cubicBezTo>
                    <a:pt x="33" y="12"/>
                    <a:pt x="37" y="11"/>
                    <a:pt x="35" y="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3" name="Freeform 182">
              <a:extLst>
                <a:ext uri="{FF2B5EF4-FFF2-40B4-BE49-F238E27FC236}">
                  <a16:creationId xmlns:a16="http://schemas.microsoft.com/office/drawing/2014/main" id="{C3F3D651-0183-4D3B-B275-ADDA81257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256"/>
              <a:ext cx="738" cy="533"/>
            </a:xfrm>
            <a:custGeom>
              <a:avLst/>
              <a:gdLst>
                <a:gd name="T0" fmla="*/ 0 w 295"/>
                <a:gd name="T1" fmla="*/ 1157 h 200"/>
                <a:gd name="T2" fmla="*/ 971 w 295"/>
                <a:gd name="T3" fmla="*/ 1570 h 200"/>
                <a:gd name="T4" fmla="*/ 2334 w 295"/>
                <a:gd name="T5" fmla="*/ 2478 h 200"/>
                <a:gd name="T6" fmla="*/ 2847 w 295"/>
                <a:gd name="T7" fmla="*/ 3254 h 200"/>
                <a:gd name="T8" fmla="*/ 3160 w 295"/>
                <a:gd name="T9" fmla="*/ 3651 h 200"/>
                <a:gd name="T10" fmla="*/ 3597 w 295"/>
                <a:gd name="T11" fmla="*/ 3694 h 200"/>
                <a:gd name="T12" fmla="*/ 3868 w 295"/>
                <a:gd name="T13" fmla="*/ 3366 h 200"/>
                <a:gd name="T14" fmla="*/ 4038 w 295"/>
                <a:gd name="T15" fmla="*/ 3353 h 200"/>
                <a:gd name="T16" fmla="*/ 3900 w 295"/>
                <a:gd name="T17" fmla="*/ 3105 h 200"/>
                <a:gd name="T18" fmla="*/ 3442 w 295"/>
                <a:gd name="T19" fmla="*/ 2401 h 200"/>
                <a:gd name="T20" fmla="*/ 3647 w 295"/>
                <a:gd name="T21" fmla="*/ 1967 h 200"/>
                <a:gd name="T22" fmla="*/ 3693 w 295"/>
                <a:gd name="T23" fmla="*/ 1455 h 200"/>
                <a:gd name="T24" fmla="*/ 3913 w 295"/>
                <a:gd name="T25" fmla="*/ 1327 h 200"/>
                <a:gd name="T26" fmla="*/ 3930 w 295"/>
                <a:gd name="T27" fmla="*/ 738 h 200"/>
                <a:gd name="T28" fmla="*/ 4601 w 295"/>
                <a:gd name="T29" fmla="*/ 605 h 200"/>
                <a:gd name="T30" fmla="*/ 4618 w 295"/>
                <a:gd name="T31" fmla="*/ 626 h 200"/>
                <a:gd name="T32" fmla="*/ 4588 w 295"/>
                <a:gd name="T33" fmla="*/ 490 h 200"/>
                <a:gd name="T34" fmla="*/ 4338 w 295"/>
                <a:gd name="T35" fmla="*/ 285 h 200"/>
                <a:gd name="T36" fmla="*/ 4038 w 295"/>
                <a:gd name="T37" fmla="*/ 192 h 200"/>
                <a:gd name="T38" fmla="*/ 3535 w 295"/>
                <a:gd name="T39" fmla="*/ 397 h 200"/>
                <a:gd name="T40" fmla="*/ 3035 w 295"/>
                <a:gd name="T41" fmla="*/ 546 h 200"/>
                <a:gd name="T42" fmla="*/ 1896 w 295"/>
                <a:gd name="T43" fmla="*/ 434 h 200"/>
                <a:gd name="T44" fmla="*/ 300 w 295"/>
                <a:gd name="T45" fmla="*/ 0 h 20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5" h="200">
                  <a:moveTo>
                    <a:pt x="0" y="61"/>
                  </a:moveTo>
                  <a:cubicBezTo>
                    <a:pt x="21" y="68"/>
                    <a:pt x="42" y="75"/>
                    <a:pt x="62" y="83"/>
                  </a:cubicBezTo>
                  <a:cubicBezTo>
                    <a:pt x="83" y="91"/>
                    <a:pt x="124" y="112"/>
                    <a:pt x="149" y="131"/>
                  </a:cubicBezTo>
                  <a:cubicBezTo>
                    <a:pt x="173" y="150"/>
                    <a:pt x="178" y="161"/>
                    <a:pt x="182" y="172"/>
                  </a:cubicBezTo>
                  <a:cubicBezTo>
                    <a:pt x="187" y="183"/>
                    <a:pt x="188" y="188"/>
                    <a:pt x="202" y="193"/>
                  </a:cubicBezTo>
                  <a:cubicBezTo>
                    <a:pt x="217" y="198"/>
                    <a:pt x="220" y="200"/>
                    <a:pt x="230" y="195"/>
                  </a:cubicBezTo>
                  <a:cubicBezTo>
                    <a:pt x="236" y="193"/>
                    <a:pt x="240" y="183"/>
                    <a:pt x="247" y="178"/>
                  </a:cubicBezTo>
                  <a:cubicBezTo>
                    <a:pt x="250" y="177"/>
                    <a:pt x="255" y="177"/>
                    <a:pt x="258" y="177"/>
                  </a:cubicBezTo>
                  <a:cubicBezTo>
                    <a:pt x="255" y="174"/>
                    <a:pt x="252" y="170"/>
                    <a:pt x="249" y="164"/>
                  </a:cubicBezTo>
                  <a:cubicBezTo>
                    <a:pt x="236" y="142"/>
                    <a:pt x="216" y="142"/>
                    <a:pt x="220" y="127"/>
                  </a:cubicBezTo>
                  <a:cubicBezTo>
                    <a:pt x="223" y="117"/>
                    <a:pt x="227" y="119"/>
                    <a:pt x="233" y="104"/>
                  </a:cubicBezTo>
                  <a:cubicBezTo>
                    <a:pt x="238" y="92"/>
                    <a:pt x="234" y="83"/>
                    <a:pt x="236" y="77"/>
                  </a:cubicBezTo>
                  <a:cubicBezTo>
                    <a:pt x="238" y="72"/>
                    <a:pt x="243" y="65"/>
                    <a:pt x="250" y="70"/>
                  </a:cubicBezTo>
                  <a:cubicBezTo>
                    <a:pt x="243" y="61"/>
                    <a:pt x="243" y="50"/>
                    <a:pt x="251" y="39"/>
                  </a:cubicBezTo>
                  <a:cubicBezTo>
                    <a:pt x="260" y="24"/>
                    <a:pt x="274" y="22"/>
                    <a:pt x="294" y="32"/>
                  </a:cubicBezTo>
                  <a:cubicBezTo>
                    <a:pt x="294" y="32"/>
                    <a:pt x="295" y="33"/>
                    <a:pt x="295" y="33"/>
                  </a:cubicBezTo>
                  <a:cubicBezTo>
                    <a:pt x="295" y="31"/>
                    <a:pt x="294" y="28"/>
                    <a:pt x="293" y="26"/>
                  </a:cubicBezTo>
                  <a:cubicBezTo>
                    <a:pt x="291" y="21"/>
                    <a:pt x="284" y="17"/>
                    <a:pt x="277" y="15"/>
                  </a:cubicBezTo>
                  <a:cubicBezTo>
                    <a:pt x="270" y="13"/>
                    <a:pt x="269" y="8"/>
                    <a:pt x="258" y="10"/>
                  </a:cubicBezTo>
                  <a:cubicBezTo>
                    <a:pt x="248" y="12"/>
                    <a:pt x="234" y="19"/>
                    <a:pt x="226" y="21"/>
                  </a:cubicBezTo>
                  <a:cubicBezTo>
                    <a:pt x="221" y="22"/>
                    <a:pt x="209" y="26"/>
                    <a:pt x="194" y="29"/>
                  </a:cubicBezTo>
                  <a:cubicBezTo>
                    <a:pt x="179" y="31"/>
                    <a:pt x="150" y="29"/>
                    <a:pt x="121" y="23"/>
                  </a:cubicBezTo>
                  <a:cubicBezTo>
                    <a:pt x="93" y="17"/>
                    <a:pt x="56" y="9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4" name="Freeform 183">
              <a:extLst>
                <a:ext uri="{FF2B5EF4-FFF2-40B4-BE49-F238E27FC236}">
                  <a16:creationId xmlns:a16="http://schemas.microsoft.com/office/drawing/2014/main" id="{D2265350-7B38-4743-A6AE-CED64B1CC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280"/>
              <a:ext cx="620" cy="211"/>
            </a:xfrm>
            <a:custGeom>
              <a:avLst/>
              <a:gdLst>
                <a:gd name="T0" fmla="*/ 3658 w 248"/>
                <a:gd name="T1" fmla="*/ 478 h 79"/>
                <a:gd name="T2" fmla="*/ 3720 w 248"/>
                <a:gd name="T3" fmla="*/ 342 h 79"/>
                <a:gd name="T4" fmla="*/ 2845 w 248"/>
                <a:gd name="T5" fmla="*/ 550 h 79"/>
                <a:gd name="T6" fmla="*/ 158 w 248"/>
                <a:gd name="T7" fmla="*/ 21 h 79"/>
                <a:gd name="T8" fmla="*/ 95 w 248"/>
                <a:gd name="T9" fmla="*/ 0 h 79"/>
                <a:gd name="T10" fmla="*/ 0 w 248"/>
                <a:gd name="T11" fmla="*/ 379 h 79"/>
                <a:gd name="T12" fmla="*/ 2563 w 248"/>
                <a:gd name="T13" fmla="*/ 1506 h 79"/>
                <a:gd name="T14" fmla="*/ 3425 w 248"/>
                <a:gd name="T15" fmla="*/ 935 h 79"/>
                <a:gd name="T16" fmla="*/ 3658 w 248"/>
                <a:gd name="T17" fmla="*/ 478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8" h="79">
                  <a:moveTo>
                    <a:pt x="234" y="25"/>
                  </a:moveTo>
                  <a:cubicBezTo>
                    <a:pt x="234" y="25"/>
                    <a:pt x="248" y="22"/>
                    <a:pt x="238" y="18"/>
                  </a:cubicBezTo>
                  <a:cubicBezTo>
                    <a:pt x="229" y="15"/>
                    <a:pt x="210" y="22"/>
                    <a:pt x="182" y="29"/>
                  </a:cubicBezTo>
                  <a:cubicBezTo>
                    <a:pt x="155" y="36"/>
                    <a:pt x="70" y="14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5" y="41"/>
                    <a:pt x="141" y="58"/>
                    <a:pt x="164" y="79"/>
                  </a:cubicBezTo>
                  <a:cubicBezTo>
                    <a:pt x="173" y="55"/>
                    <a:pt x="219" y="49"/>
                    <a:pt x="219" y="49"/>
                  </a:cubicBezTo>
                  <a:lnTo>
                    <a:pt x="234" y="25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5" name="Freeform 184">
              <a:extLst>
                <a:ext uri="{FF2B5EF4-FFF2-40B4-BE49-F238E27FC236}">
                  <a16:creationId xmlns:a16="http://schemas.microsoft.com/office/drawing/2014/main" id="{5BC6AEF7-DFA3-4D90-835F-B49976115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392"/>
              <a:ext cx="235" cy="155"/>
            </a:xfrm>
            <a:custGeom>
              <a:avLst/>
              <a:gdLst>
                <a:gd name="T0" fmla="*/ 0 w 94"/>
                <a:gd name="T1" fmla="*/ 0 h 58"/>
                <a:gd name="T2" fmla="*/ 800 w 94"/>
                <a:gd name="T3" fmla="*/ 556 h 58"/>
                <a:gd name="T4" fmla="*/ 1458 w 94"/>
                <a:gd name="T5" fmla="*/ 1013 h 58"/>
                <a:gd name="T6" fmla="*/ 1375 w 94"/>
                <a:gd name="T7" fmla="*/ 649 h 58"/>
                <a:gd name="T8" fmla="*/ 1395 w 94"/>
                <a:gd name="T9" fmla="*/ 32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8">
                  <a:moveTo>
                    <a:pt x="0" y="0"/>
                  </a:moveTo>
                  <a:cubicBezTo>
                    <a:pt x="18" y="8"/>
                    <a:pt x="35" y="18"/>
                    <a:pt x="51" y="29"/>
                  </a:cubicBezTo>
                  <a:cubicBezTo>
                    <a:pt x="60" y="36"/>
                    <a:pt x="82" y="58"/>
                    <a:pt x="93" y="53"/>
                  </a:cubicBezTo>
                  <a:cubicBezTo>
                    <a:pt x="90" y="43"/>
                    <a:pt x="87" y="44"/>
                    <a:pt x="88" y="34"/>
                  </a:cubicBezTo>
                  <a:cubicBezTo>
                    <a:pt x="89" y="27"/>
                    <a:pt x="94" y="24"/>
                    <a:pt x="89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6" name="Freeform 185">
              <a:extLst>
                <a:ext uri="{FF2B5EF4-FFF2-40B4-BE49-F238E27FC236}">
                  <a16:creationId xmlns:a16="http://schemas.microsoft.com/office/drawing/2014/main" id="{066F9041-719B-47CA-8D04-3F5EFBB6B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333"/>
              <a:ext cx="358" cy="70"/>
            </a:xfrm>
            <a:custGeom>
              <a:avLst/>
              <a:gdLst>
                <a:gd name="T0" fmla="*/ 0 w 143"/>
                <a:gd name="T1" fmla="*/ 0 h 26"/>
                <a:gd name="T2" fmla="*/ 2243 w 143"/>
                <a:gd name="T3" fmla="*/ 137 h 26"/>
                <a:gd name="T4" fmla="*/ 2068 w 143"/>
                <a:gd name="T5" fmla="*/ 485 h 26"/>
                <a:gd name="T6" fmla="*/ 1159 w 143"/>
                <a:gd name="T7" fmla="*/ 450 h 26"/>
                <a:gd name="T8" fmla="*/ 63 w 143"/>
                <a:gd name="T9" fmla="*/ 8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26">
                  <a:moveTo>
                    <a:pt x="0" y="0"/>
                  </a:moveTo>
                  <a:cubicBezTo>
                    <a:pt x="46" y="21"/>
                    <a:pt x="97" y="1"/>
                    <a:pt x="143" y="7"/>
                  </a:cubicBezTo>
                  <a:cubicBezTo>
                    <a:pt x="136" y="10"/>
                    <a:pt x="129" y="16"/>
                    <a:pt x="132" y="25"/>
                  </a:cubicBezTo>
                  <a:cubicBezTo>
                    <a:pt x="111" y="8"/>
                    <a:pt x="96" y="26"/>
                    <a:pt x="74" y="23"/>
                  </a:cubicBezTo>
                  <a:cubicBezTo>
                    <a:pt x="51" y="20"/>
                    <a:pt x="27" y="10"/>
                    <a:pt x="4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7" name="Freeform 186">
              <a:extLst>
                <a:ext uri="{FF2B5EF4-FFF2-40B4-BE49-F238E27FC236}">
                  <a16:creationId xmlns:a16="http://schemas.microsoft.com/office/drawing/2014/main" id="{253B2325-B758-487D-B1F9-349D3637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427"/>
              <a:ext cx="355" cy="186"/>
            </a:xfrm>
            <a:custGeom>
              <a:avLst/>
              <a:gdLst>
                <a:gd name="T0" fmla="*/ 0 w 142"/>
                <a:gd name="T1" fmla="*/ 0 h 70"/>
                <a:gd name="T2" fmla="*/ 2220 w 142"/>
                <a:gd name="T3" fmla="*/ 1313 h 70"/>
                <a:gd name="T4" fmla="*/ 0 w 142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70">
                  <a:moveTo>
                    <a:pt x="0" y="0"/>
                  </a:moveTo>
                  <a:cubicBezTo>
                    <a:pt x="20" y="0"/>
                    <a:pt x="123" y="42"/>
                    <a:pt x="142" y="70"/>
                  </a:cubicBezTo>
                  <a:cubicBezTo>
                    <a:pt x="124" y="44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8" name="Freeform 187">
              <a:extLst>
                <a:ext uri="{FF2B5EF4-FFF2-40B4-BE49-F238E27FC236}">
                  <a16:creationId xmlns:a16="http://schemas.microsoft.com/office/drawing/2014/main" id="{7692BD88-049D-4E12-8DA9-F7E61E41B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408"/>
              <a:ext cx="30" cy="128"/>
            </a:xfrm>
            <a:custGeom>
              <a:avLst/>
              <a:gdLst>
                <a:gd name="T0" fmla="*/ 0 w 12"/>
                <a:gd name="T1" fmla="*/ 909 h 48"/>
                <a:gd name="T2" fmla="*/ 33 w 12"/>
                <a:gd name="T3" fmla="*/ 909 h 48"/>
                <a:gd name="T4" fmla="*/ 33 w 12"/>
                <a:gd name="T5" fmla="*/ 888 h 48"/>
                <a:gd name="T6" fmla="*/ 20 w 12"/>
                <a:gd name="T7" fmla="*/ 776 h 48"/>
                <a:gd name="T8" fmla="*/ 95 w 12"/>
                <a:gd name="T9" fmla="*/ 661 h 48"/>
                <a:gd name="T10" fmla="*/ 95 w 12"/>
                <a:gd name="T11" fmla="*/ 547 h 48"/>
                <a:gd name="T12" fmla="*/ 95 w 12"/>
                <a:gd name="T13" fmla="*/ 477 h 48"/>
                <a:gd name="T14" fmla="*/ 158 w 12"/>
                <a:gd name="T15" fmla="*/ 376 h 48"/>
                <a:gd name="T16" fmla="*/ 145 w 12"/>
                <a:gd name="T17" fmla="*/ 248 h 48"/>
                <a:gd name="T18" fmla="*/ 188 w 12"/>
                <a:gd name="T19" fmla="*/ 93 h 48"/>
                <a:gd name="T20" fmla="*/ 113 w 12"/>
                <a:gd name="T21" fmla="*/ 0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48">
                  <a:moveTo>
                    <a:pt x="0" y="48"/>
                  </a:moveTo>
                  <a:cubicBezTo>
                    <a:pt x="1" y="48"/>
                    <a:pt x="2" y="48"/>
                    <a:pt x="2" y="48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188">
            <a:extLst>
              <a:ext uri="{FF2B5EF4-FFF2-40B4-BE49-F238E27FC236}">
                <a16:creationId xmlns:a16="http://schemas.microsoft.com/office/drawing/2014/main" id="{483F3BBD-F6E2-436A-9450-E6095D7AA720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4084638"/>
            <a:ext cx="5805488" cy="1724025"/>
            <a:chOff x="1013" y="2549"/>
            <a:chExt cx="3657" cy="1086"/>
          </a:xfrm>
        </p:grpSpPr>
        <p:sp>
          <p:nvSpPr>
            <p:cNvPr id="32774" name="Freeform 189">
              <a:extLst>
                <a:ext uri="{FF2B5EF4-FFF2-40B4-BE49-F238E27FC236}">
                  <a16:creationId xmlns:a16="http://schemas.microsoft.com/office/drawing/2014/main" id="{53A41D8D-E0EC-46FC-941E-290AC0635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003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C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190">
              <a:extLst>
                <a:ext uri="{FF2B5EF4-FFF2-40B4-BE49-F238E27FC236}">
                  <a16:creationId xmlns:a16="http://schemas.microsoft.com/office/drawing/2014/main" id="{88F0C406-D852-45B3-8576-4177FA590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003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191">
              <a:extLst>
                <a:ext uri="{FF2B5EF4-FFF2-40B4-BE49-F238E27FC236}">
                  <a16:creationId xmlns:a16="http://schemas.microsoft.com/office/drawing/2014/main" id="{3D76A079-46AF-4FD2-979B-5D03F3479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003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C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192">
              <a:extLst>
                <a:ext uri="{FF2B5EF4-FFF2-40B4-BE49-F238E27FC236}">
                  <a16:creationId xmlns:a16="http://schemas.microsoft.com/office/drawing/2014/main" id="{2F8EAE53-C788-415C-8699-CCFB18724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003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193">
              <a:extLst>
                <a:ext uri="{FF2B5EF4-FFF2-40B4-BE49-F238E27FC236}">
                  <a16:creationId xmlns:a16="http://schemas.microsoft.com/office/drawing/2014/main" id="{900C27D5-5734-42CB-A784-CF3CBBCE9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549"/>
              <a:ext cx="3657" cy="1086"/>
            </a:xfrm>
            <a:custGeom>
              <a:avLst/>
              <a:gdLst>
                <a:gd name="T0" fmla="*/ 21757 w 1463"/>
                <a:gd name="T1" fmla="*/ 5147 h 407"/>
                <a:gd name="T2" fmla="*/ 20412 w 1463"/>
                <a:gd name="T3" fmla="*/ 4771 h 407"/>
                <a:gd name="T4" fmla="*/ 19995 w 1463"/>
                <a:gd name="T5" fmla="*/ 4635 h 407"/>
                <a:gd name="T6" fmla="*/ 20787 w 1463"/>
                <a:gd name="T7" fmla="*/ 4712 h 407"/>
                <a:gd name="T8" fmla="*/ 21870 w 1463"/>
                <a:gd name="T9" fmla="*/ 4976 h 407"/>
                <a:gd name="T10" fmla="*/ 21944 w 1463"/>
                <a:gd name="T11" fmla="*/ 4157 h 407"/>
                <a:gd name="T12" fmla="*/ 20525 w 1463"/>
                <a:gd name="T13" fmla="*/ 3746 h 407"/>
                <a:gd name="T14" fmla="*/ 19195 w 1463"/>
                <a:gd name="T15" fmla="*/ 3530 h 407"/>
                <a:gd name="T16" fmla="*/ 18412 w 1463"/>
                <a:gd name="T17" fmla="*/ 3269 h 407"/>
                <a:gd name="T18" fmla="*/ 19307 w 1463"/>
                <a:gd name="T19" fmla="*/ 2890 h 407"/>
                <a:gd name="T20" fmla="*/ 19820 w 1463"/>
                <a:gd name="T21" fmla="*/ 1404 h 407"/>
                <a:gd name="T22" fmla="*/ 18932 w 1463"/>
                <a:gd name="T23" fmla="*/ 1959 h 407"/>
                <a:gd name="T24" fmla="*/ 17995 w 1463"/>
                <a:gd name="T25" fmla="*/ 2265 h 407"/>
                <a:gd name="T26" fmla="*/ 16745 w 1463"/>
                <a:gd name="T27" fmla="*/ 2983 h 407"/>
                <a:gd name="T28" fmla="*/ 15290 w 1463"/>
                <a:gd name="T29" fmla="*/ 3645 h 407"/>
                <a:gd name="T30" fmla="*/ 11778 w 1463"/>
                <a:gd name="T31" fmla="*/ 3269 h 407"/>
                <a:gd name="T32" fmla="*/ 11446 w 1463"/>
                <a:gd name="T33" fmla="*/ 3247 h 407"/>
                <a:gd name="T34" fmla="*/ 11008 w 1463"/>
                <a:gd name="T35" fmla="*/ 3154 h 407"/>
                <a:gd name="T36" fmla="*/ 10934 w 1463"/>
                <a:gd name="T37" fmla="*/ 2791 h 407"/>
                <a:gd name="T38" fmla="*/ 8949 w 1463"/>
                <a:gd name="T39" fmla="*/ 2620 h 407"/>
                <a:gd name="T40" fmla="*/ 5249 w 1463"/>
                <a:gd name="T41" fmla="*/ 2335 h 407"/>
                <a:gd name="T42" fmla="*/ 0 w 1463"/>
                <a:gd name="T43" fmla="*/ 5681 h 407"/>
                <a:gd name="T44" fmla="*/ 3575 w 1463"/>
                <a:gd name="T45" fmla="*/ 6500 h 407"/>
                <a:gd name="T46" fmla="*/ 7791 w 1463"/>
                <a:gd name="T47" fmla="*/ 6956 h 407"/>
                <a:gd name="T48" fmla="*/ 13808 w 1463"/>
                <a:gd name="T49" fmla="*/ 6743 h 407"/>
                <a:gd name="T50" fmla="*/ 15508 w 1463"/>
                <a:gd name="T51" fmla="*/ 6879 h 407"/>
                <a:gd name="T52" fmla="*/ 17028 w 1463"/>
                <a:gd name="T53" fmla="*/ 7276 h 407"/>
                <a:gd name="T54" fmla="*/ 18165 w 1463"/>
                <a:gd name="T55" fmla="*/ 7255 h 407"/>
                <a:gd name="T56" fmla="*/ 18995 w 1463"/>
                <a:gd name="T57" fmla="*/ 7354 h 407"/>
                <a:gd name="T58" fmla="*/ 20195 w 1463"/>
                <a:gd name="T59" fmla="*/ 7639 h 407"/>
                <a:gd name="T60" fmla="*/ 21007 w 1463"/>
                <a:gd name="T61" fmla="*/ 7140 h 407"/>
                <a:gd name="T62" fmla="*/ 19850 w 1463"/>
                <a:gd name="T63" fmla="*/ 6743 h 407"/>
                <a:gd name="T64" fmla="*/ 19382 w 1463"/>
                <a:gd name="T65" fmla="*/ 6457 h 407"/>
                <a:gd name="T66" fmla="*/ 20587 w 1463"/>
                <a:gd name="T67" fmla="*/ 6842 h 407"/>
                <a:gd name="T68" fmla="*/ 21850 w 1463"/>
                <a:gd name="T69" fmla="*/ 7162 h 407"/>
                <a:gd name="T70" fmla="*/ 21994 w 1463"/>
                <a:gd name="T71" fmla="*/ 6401 h 407"/>
                <a:gd name="T72" fmla="*/ 20400 w 1463"/>
                <a:gd name="T73" fmla="*/ 5852 h 407"/>
                <a:gd name="T74" fmla="*/ 19650 w 1463"/>
                <a:gd name="T75" fmla="*/ 5625 h 407"/>
                <a:gd name="T76" fmla="*/ 20632 w 1463"/>
                <a:gd name="T77" fmla="*/ 5817 h 407"/>
                <a:gd name="T78" fmla="*/ 21682 w 1463"/>
                <a:gd name="T79" fmla="*/ 6044 h 407"/>
                <a:gd name="T80" fmla="*/ 22819 w 1463"/>
                <a:gd name="T81" fmla="*/ 5910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63" h="407">
                  <a:moveTo>
                    <a:pt x="1444" y="285"/>
                  </a:moveTo>
                  <a:cubicBezTo>
                    <a:pt x="1435" y="281"/>
                    <a:pt x="1406" y="274"/>
                    <a:pt x="1393" y="271"/>
                  </a:cubicBezTo>
                  <a:cubicBezTo>
                    <a:pt x="1381" y="269"/>
                    <a:pt x="1361" y="264"/>
                    <a:pt x="1352" y="261"/>
                  </a:cubicBezTo>
                  <a:cubicBezTo>
                    <a:pt x="1343" y="258"/>
                    <a:pt x="1318" y="253"/>
                    <a:pt x="1307" y="251"/>
                  </a:cubicBezTo>
                  <a:cubicBezTo>
                    <a:pt x="1295" y="250"/>
                    <a:pt x="1275" y="248"/>
                    <a:pt x="1265" y="245"/>
                  </a:cubicBezTo>
                  <a:cubicBezTo>
                    <a:pt x="1265" y="245"/>
                    <a:pt x="1271" y="243"/>
                    <a:pt x="1280" y="244"/>
                  </a:cubicBezTo>
                  <a:cubicBezTo>
                    <a:pt x="1289" y="245"/>
                    <a:pt x="1301" y="247"/>
                    <a:pt x="1306" y="247"/>
                  </a:cubicBezTo>
                  <a:cubicBezTo>
                    <a:pt x="1311" y="247"/>
                    <a:pt x="1320" y="247"/>
                    <a:pt x="1331" y="248"/>
                  </a:cubicBezTo>
                  <a:cubicBezTo>
                    <a:pt x="1342" y="248"/>
                    <a:pt x="1356" y="252"/>
                    <a:pt x="1369" y="256"/>
                  </a:cubicBezTo>
                  <a:cubicBezTo>
                    <a:pt x="1383" y="259"/>
                    <a:pt x="1381" y="259"/>
                    <a:pt x="1400" y="262"/>
                  </a:cubicBezTo>
                  <a:cubicBezTo>
                    <a:pt x="1419" y="265"/>
                    <a:pt x="1432" y="262"/>
                    <a:pt x="1436" y="249"/>
                  </a:cubicBezTo>
                  <a:cubicBezTo>
                    <a:pt x="1437" y="236"/>
                    <a:pt x="1427" y="226"/>
                    <a:pt x="1405" y="219"/>
                  </a:cubicBezTo>
                  <a:cubicBezTo>
                    <a:pt x="1382" y="211"/>
                    <a:pt x="1369" y="208"/>
                    <a:pt x="1351" y="203"/>
                  </a:cubicBezTo>
                  <a:cubicBezTo>
                    <a:pt x="1334" y="199"/>
                    <a:pt x="1327" y="198"/>
                    <a:pt x="1314" y="197"/>
                  </a:cubicBezTo>
                  <a:cubicBezTo>
                    <a:pt x="1301" y="196"/>
                    <a:pt x="1291" y="194"/>
                    <a:pt x="1270" y="192"/>
                  </a:cubicBezTo>
                  <a:cubicBezTo>
                    <a:pt x="1248" y="189"/>
                    <a:pt x="1247" y="188"/>
                    <a:pt x="1229" y="186"/>
                  </a:cubicBezTo>
                  <a:cubicBezTo>
                    <a:pt x="1212" y="183"/>
                    <a:pt x="1201" y="180"/>
                    <a:pt x="1191" y="179"/>
                  </a:cubicBezTo>
                  <a:cubicBezTo>
                    <a:pt x="1182" y="177"/>
                    <a:pt x="1179" y="172"/>
                    <a:pt x="1179" y="172"/>
                  </a:cubicBezTo>
                  <a:cubicBezTo>
                    <a:pt x="1179" y="172"/>
                    <a:pt x="1190" y="166"/>
                    <a:pt x="1195" y="163"/>
                  </a:cubicBezTo>
                  <a:cubicBezTo>
                    <a:pt x="1200" y="161"/>
                    <a:pt x="1230" y="155"/>
                    <a:pt x="1236" y="152"/>
                  </a:cubicBezTo>
                  <a:cubicBezTo>
                    <a:pt x="1241" y="149"/>
                    <a:pt x="1281" y="128"/>
                    <a:pt x="1282" y="101"/>
                  </a:cubicBezTo>
                  <a:cubicBezTo>
                    <a:pt x="1282" y="73"/>
                    <a:pt x="1269" y="74"/>
                    <a:pt x="1269" y="74"/>
                  </a:cubicBezTo>
                  <a:cubicBezTo>
                    <a:pt x="1263" y="74"/>
                    <a:pt x="1245" y="89"/>
                    <a:pt x="1242" y="92"/>
                  </a:cubicBezTo>
                  <a:cubicBezTo>
                    <a:pt x="1232" y="93"/>
                    <a:pt x="1218" y="102"/>
                    <a:pt x="1212" y="103"/>
                  </a:cubicBezTo>
                  <a:cubicBezTo>
                    <a:pt x="1205" y="104"/>
                    <a:pt x="1203" y="106"/>
                    <a:pt x="1195" y="109"/>
                  </a:cubicBezTo>
                  <a:cubicBezTo>
                    <a:pt x="1188" y="112"/>
                    <a:pt x="1166" y="116"/>
                    <a:pt x="1152" y="119"/>
                  </a:cubicBezTo>
                  <a:cubicBezTo>
                    <a:pt x="1139" y="122"/>
                    <a:pt x="1127" y="123"/>
                    <a:pt x="1116" y="128"/>
                  </a:cubicBezTo>
                  <a:cubicBezTo>
                    <a:pt x="1104" y="134"/>
                    <a:pt x="1084" y="150"/>
                    <a:pt x="1072" y="157"/>
                  </a:cubicBezTo>
                  <a:cubicBezTo>
                    <a:pt x="1063" y="162"/>
                    <a:pt x="1033" y="182"/>
                    <a:pt x="1004" y="191"/>
                  </a:cubicBezTo>
                  <a:cubicBezTo>
                    <a:pt x="996" y="193"/>
                    <a:pt x="986" y="191"/>
                    <a:pt x="979" y="192"/>
                  </a:cubicBezTo>
                  <a:cubicBezTo>
                    <a:pt x="963" y="192"/>
                    <a:pt x="945" y="195"/>
                    <a:pt x="902" y="194"/>
                  </a:cubicBezTo>
                  <a:cubicBezTo>
                    <a:pt x="864" y="194"/>
                    <a:pt x="808" y="183"/>
                    <a:pt x="754" y="172"/>
                  </a:cubicBezTo>
                  <a:cubicBezTo>
                    <a:pt x="751" y="171"/>
                    <a:pt x="743" y="170"/>
                    <a:pt x="743" y="170"/>
                  </a:cubicBezTo>
                  <a:cubicBezTo>
                    <a:pt x="741" y="170"/>
                    <a:pt x="737" y="171"/>
                    <a:pt x="733" y="171"/>
                  </a:cubicBezTo>
                  <a:cubicBezTo>
                    <a:pt x="728" y="171"/>
                    <a:pt x="723" y="169"/>
                    <a:pt x="718" y="170"/>
                  </a:cubicBezTo>
                  <a:cubicBezTo>
                    <a:pt x="712" y="170"/>
                    <a:pt x="709" y="174"/>
                    <a:pt x="705" y="166"/>
                  </a:cubicBezTo>
                  <a:cubicBezTo>
                    <a:pt x="702" y="161"/>
                    <a:pt x="707" y="152"/>
                    <a:pt x="701" y="147"/>
                  </a:cubicBezTo>
                  <a:cubicBezTo>
                    <a:pt x="700" y="147"/>
                    <a:pt x="700" y="147"/>
                    <a:pt x="700" y="147"/>
                  </a:cubicBezTo>
                  <a:cubicBezTo>
                    <a:pt x="677" y="142"/>
                    <a:pt x="656" y="152"/>
                    <a:pt x="639" y="149"/>
                  </a:cubicBezTo>
                  <a:cubicBezTo>
                    <a:pt x="622" y="148"/>
                    <a:pt x="591" y="140"/>
                    <a:pt x="573" y="138"/>
                  </a:cubicBezTo>
                  <a:cubicBezTo>
                    <a:pt x="505" y="130"/>
                    <a:pt x="461" y="130"/>
                    <a:pt x="427" y="135"/>
                  </a:cubicBezTo>
                  <a:cubicBezTo>
                    <a:pt x="388" y="141"/>
                    <a:pt x="370" y="133"/>
                    <a:pt x="336" y="123"/>
                  </a:cubicBezTo>
                  <a:cubicBezTo>
                    <a:pt x="285" y="102"/>
                    <a:pt x="178" y="27"/>
                    <a:pt x="92" y="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33" y="313"/>
                    <a:pt x="98" y="326"/>
                    <a:pt x="161" y="326"/>
                  </a:cubicBezTo>
                  <a:cubicBezTo>
                    <a:pt x="190" y="325"/>
                    <a:pt x="215" y="335"/>
                    <a:pt x="229" y="342"/>
                  </a:cubicBezTo>
                  <a:cubicBezTo>
                    <a:pt x="244" y="349"/>
                    <a:pt x="269" y="350"/>
                    <a:pt x="283" y="349"/>
                  </a:cubicBezTo>
                  <a:cubicBezTo>
                    <a:pt x="298" y="349"/>
                    <a:pt x="474" y="365"/>
                    <a:pt x="499" y="366"/>
                  </a:cubicBezTo>
                  <a:cubicBezTo>
                    <a:pt x="526" y="367"/>
                    <a:pt x="600" y="366"/>
                    <a:pt x="690" y="359"/>
                  </a:cubicBezTo>
                  <a:cubicBezTo>
                    <a:pt x="781" y="351"/>
                    <a:pt x="850" y="352"/>
                    <a:pt x="884" y="355"/>
                  </a:cubicBezTo>
                  <a:cubicBezTo>
                    <a:pt x="918" y="359"/>
                    <a:pt x="924" y="357"/>
                    <a:pt x="947" y="359"/>
                  </a:cubicBezTo>
                  <a:cubicBezTo>
                    <a:pt x="955" y="359"/>
                    <a:pt x="973" y="359"/>
                    <a:pt x="993" y="362"/>
                  </a:cubicBezTo>
                  <a:cubicBezTo>
                    <a:pt x="996" y="362"/>
                    <a:pt x="1002" y="367"/>
                    <a:pt x="1015" y="371"/>
                  </a:cubicBezTo>
                  <a:cubicBezTo>
                    <a:pt x="1029" y="375"/>
                    <a:pt x="1074" y="382"/>
                    <a:pt x="1090" y="383"/>
                  </a:cubicBezTo>
                  <a:cubicBezTo>
                    <a:pt x="1106" y="384"/>
                    <a:pt x="1149" y="381"/>
                    <a:pt x="1149" y="381"/>
                  </a:cubicBezTo>
                  <a:cubicBezTo>
                    <a:pt x="1149" y="381"/>
                    <a:pt x="1156" y="381"/>
                    <a:pt x="1163" y="382"/>
                  </a:cubicBezTo>
                  <a:cubicBezTo>
                    <a:pt x="1169" y="384"/>
                    <a:pt x="1190" y="382"/>
                    <a:pt x="1194" y="381"/>
                  </a:cubicBezTo>
                  <a:cubicBezTo>
                    <a:pt x="1198" y="381"/>
                    <a:pt x="1206" y="384"/>
                    <a:pt x="1216" y="387"/>
                  </a:cubicBezTo>
                  <a:cubicBezTo>
                    <a:pt x="1226" y="389"/>
                    <a:pt x="1241" y="392"/>
                    <a:pt x="1252" y="395"/>
                  </a:cubicBezTo>
                  <a:cubicBezTo>
                    <a:pt x="1263" y="398"/>
                    <a:pt x="1281" y="399"/>
                    <a:pt x="1293" y="402"/>
                  </a:cubicBezTo>
                  <a:cubicBezTo>
                    <a:pt x="1305" y="404"/>
                    <a:pt x="1322" y="407"/>
                    <a:pt x="1337" y="403"/>
                  </a:cubicBezTo>
                  <a:cubicBezTo>
                    <a:pt x="1352" y="399"/>
                    <a:pt x="1352" y="383"/>
                    <a:pt x="1345" y="376"/>
                  </a:cubicBezTo>
                  <a:cubicBezTo>
                    <a:pt x="1338" y="370"/>
                    <a:pt x="1310" y="364"/>
                    <a:pt x="1299" y="362"/>
                  </a:cubicBezTo>
                  <a:cubicBezTo>
                    <a:pt x="1288" y="360"/>
                    <a:pt x="1279" y="359"/>
                    <a:pt x="1271" y="355"/>
                  </a:cubicBezTo>
                  <a:cubicBezTo>
                    <a:pt x="1263" y="352"/>
                    <a:pt x="1238" y="344"/>
                    <a:pt x="1238" y="344"/>
                  </a:cubicBezTo>
                  <a:cubicBezTo>
                    <a:pt x="1238" y="344"/>
                    <a:pt x="1234" y="339"/>
                    <a:pt x="1241" y="340"/>
                  </a:cubicBezTo>
                  <a:cubicBezTo>
                    <a:pt x="1248" y="341"/>
                    <a:pt x="1260" y="346"/>
                    <a:pt x="1274" y="349"/>
                  </a:cubicBezTo>
                  <a:cubicBezTo>
                    <a:pt x="1287" y="352"/>
                    <a:pt x="1304" y="356"/>
                    <a:pt x="1318" y="360"/>
                  </a:cubicBezTo>
                  <a:cubicBezTo>
                    <a:pt x="1332" y="364"/>
                    <a:pt x="1344" y="365"/>
                    <a:pt x="1356" y="369"/>
                  </a:cubicBezTo>
                  <a:cubicBezTo>
                    <a:pt x="1367" y="372"/>
                    <a:pt x="1388" y="375"/>
                    <a:pt x="1399" y="377"/>
                  </a:cubicBezTo>
                  <a:cubicBezTo>
                    <a:pt x="1410" y="379"/>
                    <a:pt x="1419" y="376"/>
                    <a:pt x="1423" y="362"/>
                  </a:cubicBezTo>
                  <a:cubicBezTo>
                    <a:pt x="1426" y="348"/>
                    <a:pt x="1418" y="339"/>
                    <a:pt x="1408" y="337"/>
                  </a:cubicBezTo>
                  <a:cubicBezTo>
                    <a:pt x="1399" y="335"/>
                    <a:pt x="1361" y="325"/>
                    <a:pt x="1349" y="322"/>
                  </a:cubicBezTo>
                  <a:cubicBezTo>
                    <a:pt x="1337" y="319"/>
                    <a:pt x="1316" y="312"/>
                    <a:pt x="1306" y="308"/>
                  </a:cubicBezTo>
                  <a:cubicBezTo>
                    <a:pt x="1297" y="304"/>
                    <a:pt x="1276" y="301"/>
                    <a:pt x="1270" y="300"/>
                  </a:cubicBezTo>
                  <a:cubicBezTo>
                    <a:pt x="1263" y="299"/>
                    <a:pt x="1254" y="298"/>
                    <a:pt x="1258" y="296"/>
                  </a:cubicBezTo>
                  <a:cubicBezTo>
                    <a:pt x="1262" y="294"/>
                    <a:pt x="1277" y="297"/>
                    <a:pt x="1289" y="300"/>
                  </a:cubicBezTo>
                  <a:cubicBezTo>
                    <a:pt x="1301" y="302"/>
                    <a:pt x="1307" y="305"/>
                    <a:pt x="1321" y="306"/>
                  </a:cubicBezTo>
                  <a:cubicBezTo>
                    <a:pt x="1334" y="307"/>
                    <a:pt x="1342" y="310"/>
                    <a:pt x="1356" y="313"/>
                  </a:cubicBezTo>
                  <a:cubicBezTo>
                    <a:pt x="1370" y="315"/>
                    <a:pt x="1378" y="317"/>
                    <a:pt x="1388" y="318"/>
                  </a:cubicBezTo>
                  <a:cubicBezTo>
                    <a:pt x="1397" y="320"/>
                    <a:pt x="1414" y="323"/>
                    <a:pt x="1431" y="327"/>
                  </a:cubicBezTo>
                  <a:cubicBezTo>
                    <a:pt x="1447" y="331"/>
                    <a:pt x="1458" y="326"/>
                    <a:pt x="1461" y="311"/>
                  </a:cubicBezTo>
                  <a:cubicBezTo>
                    <a:pt x="1463" y="296"/>
                    <a:pt x="1453" y="288"/>
                    <a:pt x="1444" y="285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194">
              <a:extLst>
                <a:ext uri="{FF2B5EF4-FFF2-40B4-BE49-F238E27FC236}">
                  <a16:creationId xmlns:a16="http://schemas.microsoft.com/office/drawing/2014/main" id="{52F75900-6D0D-428B-A79D-CCC09D7A7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949"/>
              <a:ext cx="52" cy="64"/>
            </a:xfrm>
            <a:custGeom>
              <a:avLst/>
              <a:gdLst>
                <a:gd name="T0" fmla="*/ 30 w 21"/>
                <a:gd name="T1" fmla="*/ 307 h 24"/>
                <a:gd name="T2" fmla="*/ 228 w 21"/>
                <a:gd name="T3" fmla="*/ 376 h 24"/>
                <a:gd name="T4" fmla="*/ 319 w 21"/>
                <a:gd name="T5" fmla="*/ 376 h 24"/>
                <a:gd name="T6" fmla="*/ 319 w 21"/>
                <a:gd name="T7" fmla="*/ 376 h 24"/>
                <a:gd name="T8" fmla="*/ 258 w 21"/>
                <a:gd name="T9" fmla="*/ 264 h 24"/>
                <a:gd name="T10" fmla="*/ 166 w 21"/>
                <a:gd name="T11" fmla="*/ 205 h 24"/>
                <a:gd name="T12" fmla="*/ 0 w 21"/>
                <a:gd name="T13" fmla="*/ 0 h 24"/>
                <a:gd name="T14" fmla="*/ 0 w 21"/>
                <a:gd name="T15" fmla="*/ 0 h 24"/>
                <a:gd name="T16" fmla="*/ 30 w 21"/>
                <a:gd name="T17" fmla="*/ 30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4">
                  <a:moveTo>
                    <a:pt x="2" y="16"/>
                  </a:moveTo>
                  <a:cubicBezTo>
                    <a:pt x="6" y="24"/>
                    <a:pt x="9" y="20"/>
                    <a:pt x="15" y="20"/>
                  </a:cubicBezTo>
                  <a:cubicBezTo>
                    <a:pt x="17" y="20"/>
                    <a:pt x="19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18"/>
                    <a:pt x="19" y="15"/>
                    <a:pt x="17" y="14"/>
                  </a:cubicBezTo>
                  <a:cubicBezTo>
                    <a:pt x="16" y="12"/>
                    <a:pt x="14" y="12"/>
                    <a:pt x="11" y="11"/>
                  </a:cubicBezTo>
                  <a:cubicBezTo>
                    <a:pt x="7" y="8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0" y="11"/>
                    <a:pt x="2" y="1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195">
              <a:extLst>
                <a:ext uri="{FF2B5EF4-FFF2-40B4-BE49-F238E27FC236}">
                  <a16:creationId xmlns:a16="http://schemas.microsoft.com/office/drawing/2014/main" id="{0EDE2C00-F8AC-4A08-AC0D-FD166962C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035"/>
              <a:ext cx="23" cy="90"/>
            </a:xfrm>
            <a:custGeom>
              <a:avLst/>
              <a:gdLst>
                <a:gd name="T0" fmla="*/ 20 w 9"/>
                <a:gd name="T1" fmla="*/ 0 h 34"/>
                <a:gd name="T2" fmla="*/ 66 w 9"/>
                <a:gd name="T3" fmla="*/ 169 h 34"/>
                <a:gd name="T4" fmla="*/ 118 w 9"/>
                <a:gd name="T5" fmla="*/ 63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4">
                  <a:moveTo>
                    <a:pt x="1" y="0"/>
                  </a:moveTo>
                  <a:cubicBezTo>
                    <a:pt x="0" y="4"/>
                    <a:pt x="2" y="6"/>
                    <a:pt x="4" y="9"/>
                  </a:cubicBezTo>
                  <a:cubicBezTo>
                    <a:pt x="9" y="17"/>
                    <a:pt x="6" y="25"/>
                    <a:pt x="7" y="34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196">
              <a:extLst>
                <a:ext uri="{FF2B5EF4-FFF2-40B4-BE49-F238E27FC236}">
                  <a16:creationId xmlns:a16="http://schemas.microsoft.com/office/drawing/2014/main" id="{F3F369F2-A695-453C-9AF4-32620855E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3021"/>
              <a:ext cx="42" cy="102"/>
            </a:xfrm>
            <a:custGeom>
              <a:avLst/>
              <a:gdLst>
                <a:gd name="T0" fmla="*/ 0 w 17"/>
                <a:gd name="T1" fmla="*/ 0 h 38"/>
                <a:gd name="T2" fmla="*/ 91 w 17"/>
                <a:gd name="T3" fmla="*/ 137 h 38"/>
                <a:gd name="T4" fmla="*/ 257 w 17"/>
                <a:gd name="T5" fmla="*/ 735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8">
                  <a:moveTo>
                    <a:pt x="0" y="0"/>
                  </a:moveTo>
                  <a:cubicBezTo>
                    <a:pt x="1" y="3"/>
                    <a:pt x="4" y="5"/>
                    <a:pt x="6" y="7"/>
                  </a:cubicBezTo>
                  <a:cubicBezTo>
                    <a:pt x="15" y="16"/>
                    <a:pt x="16" y="27"/>
                    <a:pt x="17" y="38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197">
              <a:extLst>
                <a:ext uri="{FF2B5EF4-FFF2-40B4-BE49-F238E27FC236}">
                  <a16:creationId xmlns:a16="http://schemas.microsoft.com/office/drawing/2014/main" id="{B4879BDC-2AE5-499B-A21D-34FB1A39F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549"/>
              <a:ext cx="142" cy="78"/>
            </a:xfrm>
            <a:custGeom>
              <a:avLst/>
              <a:gdLst>
                <a:gd name="T0" fmla="*/ 882 w 57"/>
                <a:gd name="T1" fmla="*/ 312 h 29"/>
                <a:gd name="T2" fmla="*/ 341 w 57"/>
                <a:gd name="T3" fmla="*/ 484 h 29"/>
                <a:gd name="T4" fmla="*/ 62 w 57"/>
                <a:gd name="T5" fmla="*/ 390 h 29"/>
                <a:gd name="T6" fmla="*/ 92 w 57"/>
                <a:gd name="T7" fmla="*/ 0 h 29"/>
                <a:gd name="T8" fmla="*/ 154 w 57"/>
                <a:gd name="T9" fmla="*/ 253 h 29"/>
                <a:gd name="T10" fmla="*/ 384 w 57"/>
                <a:gd name="T11" fmla="*/ 347 h 29"/>
                <a:gd name="T12" fmla="*/ 850 w 57"/>
                <a:gd name="T13" fmla="*/ 25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9">
                  <a:moveTo>
                    <a:pt x="57" y="16"/>
                  </a:moveTo>
                  <a:cubicBezTo>
                    <a:pt x="48" y="29"/>
                    <a:pt x="36" y="26"/>
                    <a:pt x="22" y="25"/>
                  </a:cubicBezTo>
                  <a:cubicBezTo>
                    <a:pt x="17" y="24"/>
                    <a:pt x="8" y="24"/>
                    <a:pt x="4" y="20"/>
                  </a:cubicBezTo>
                  <a:cubicBezTo>
                    <a:pt x="0" y="15"/>
                    <a:pt x="5" y="6"/>
                    <a:pt x="6" y="0"/>
                  </a:cubicBezTo>
                  <a:cubicBezTo>
                    <a:pt x="8" y="5"/>
                    <a:pt x="6" y="10"/>
                    <a:pt x="10" y="13"/>
                  </a:cubicBezTo>
                  <a:cubicBezTo>
                    <a:pt x="13" y="17"/>
                    <a:pt x="20" y="18"/>
                    <a:pt x="25" y="18"/>
                  </a:cubicBezTo>
                  <a:cubicBezTo>
                    <a:pt x="31" y="19"/>
                    <a:pt x="51" y="18"/>
                    <a:pt x="55" y="1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198">
              <a:extLst>
                <a:ext uri="{FF2B5EF4-FFF2-40B4-BE49-F238E27FC236}">
                  <a16:creationId xmlns:a16="http://schemas.microsoft.com/office/drawing/2014/main" id="{E777913C-180F-4860-8DDD-D35583510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541"/>
              <a:ext cx="80" cy="70"/>
            </a:xfrm>
            <a:custGeom>
              <a:avLst/>
              <a:gdLst>
                <a:gd name="T0" fmla="*/ 500 w 32"/>
                <a:gd name="T1" fmla="*/ 159 h 26"/>
                <a:gd name="T2" fmla="*/ 395 w 32"/>
                <a:gd name="T3" fmla="*/ 450 h 26"/>
                <a:gd name="T4" fmla="*/ 158 w 32"/>
                <a:gd name="T5" fmla="*/ 450 h 26"/>
                <a:gd name="T6" fmla="*/ 33 w 32"/>
                <a:gd name="T7" fmla="*/ 312 h 26"/>
                <a:gd name="T8" fmla="*/ 125 w 32"/>
                <a:gd name="T9" fmla="*/ 175 h 26"/>
                <a:gd name="T10" fmla="*/ 188 w 32"/>
                <a:gd name="T11" fmla="*/ 0 h 26"/>
                <a:gd name="T12" fmla="*/ 158 w 32"/>
                <a:gd name="T13" fmla="*/ 291 h 26"/>
                <a:gd name="T14" fmla="*/ 395 w 32"/>
                <a:gd name="T15" fmla="*/ 232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6">
                  <a:moveTo>
                    <a:pt x="32" y="8"/>
                  </a:moveTo>
                  <a:cubicBezTo>
                    <a:pt x="29" y="13"/>
                    <a:pt x="30" y="20"/>
                    <a:pt x="25" y="23"/>
                  </a:cubicBezTo>
                  <a:cubicBezTo>
                    <a:pt x="22" y="26"/>
                    <a:pt x="14" y="24"/>
                    <a:pt x="10" y="23"/>
                  </a:cubicBezTo>
                  <a:cubicBezTo>
                    <a:pt x="4" y="22"/>
                    <a:pt x="0" y="21"/>
                    <a:pt x="2" y="16"/>
                  </a:cubicBezTo>
                  <a:cubicBezTo>
                    <a:pt x="3" y="13"/>
                    <a:pt x="7" y="11"/>
                    <a:pt x="8" y="9"/>
                  </a:cubicBezTo>
                  <a:cubicBezTo>
                    <a:pt x="10" y="6"/>
                    <a:pt x="11" y="2"/>
                    <a:pt x="12" y="0"/>
                  </a:cubicBezTo>
                  <a:cubicBezTo>
                    <a:pt x="12" y="4"/>
                    <a:pt x="8" y="10"/>
                    <a:pt x="10" y="15"/>
                  </a:cubicBezTo>
                  <a:cubicBezTo>
                    <a:pt x="14" y="21"/>
                    <a:pt x="22" y="15"/>
                    <a:pt x="25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99">
              <a:extLst>
                <a:ext uri="{FF2B5EF4-FFF2-40B4-BE49-F238E27FC236}">
                  <a16:creationId xmlns:a16="http://schemas.microsoft.com/office/drawing/2014/main" id="{7AB56B38-07F4-412A-AD62-91887B1A8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480"/>
              <a:ext cx="115" cy="104"/>
            </a:xfrm>
            <a:custGeom>
              <a:avLst/>
              <a:gdLst>
                <a:gd name="T0" fmla="*/ 720 w 46"/>
                <a:gd name="T1" fmla="*/ 419 h 39"/>
                <a:gd name="T2" fmla="*/ 563 w 46"/>
                <a:gd name="T3" fmla="*/ 717 h 39"/>
                <a:gd name="T4" fmla="*/ 375 w 46"/>
                <a:gd name="T5" fmla="*/ 683 h 39"/>
                <a:gd name="T6" fmla="*/ 0 w 46"/>
                <a:gd name="T7" fmla="*/ 533 h 39"/>
                <a:gd name="T8" fmla="*/ 95 w 46"/>
                <a:gd name="T9" fmla="*/ 419 h 39"/>
                <a:gd name="T10" fmla="*/ 175 w 46"/>
                <a:gd name="T11" fmla="*/ 205 h 39"/>
                <a:gd name="T12" fmla="*/ 425 w 46"/>
                <a:gd name="T13" fmla="*/ 0 h 39"/>
                <a:gd name="T14" fmla="*/ 283 w 46"/>
                <a:gd name="T15" fmla="*/ 533 h 39"/>
                <a:gd name="T16" fmla="*/ 708 w 46"/>
                <a:gd name="T17" fmla="*/ 435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39">
                  <a:moveTo>
                    <a:pt x="46" y="22"/>
                  </a:moveTo>
                  <a:cubicBezTo>
                    <a:pt x="42" y="28"/>
                    <a:pt x="45" y="36"/>
                    <a:pt x="36" y="38"/>
                  </a:cubicBezTo>
                  <a:cubicBezTo>
                    <a:pt x="32" y="39"/>
                    <a:pt x="28" y="37"/>
                    <a:pt x="24" y="36"/>
                  </a:cubicBezTo>
                  <a:cubicBezTo>
                    <a:pt x="16" y="35"/>
                    <a:pt x="7" y="33"/>
                    <a:pt x="0" y="28"/>
                  </a:cubicBezTo>
                  <a:cubicBezTo>
                    <a:pt x="2" y="25"/>
                    <a:pt x="4" y="24"/>
                    <a:pt x="6" y="22"/>
                  </a:cubicBezTo>
                  <a:cubicBezTo>
                    <a:pt x="8" y="18"/>
                    <a:pt x="9" y="15"/>
                    <a:pt x="11" y="11"/>
                  </a:cubicBezTo>
                  <a:cubicBezTo>
                    <a:pt x="14" y="6"/>
                    <a:pt x="21" y="1"/>
                    <a:pt x="27" y="0"/>
                  </a:cubicBezTo>
                  <a:cubicBezTo>
                    <a:pt x="22" y="7"/>
                    <a:pt x="11" y="19"/>
                    <a:pt x="18" y="28"/>
                  </a:cubicBezTo>
                  <a:cubicBezTo>
                    <a:pt x="26" y="38"/>
                    <a:pt x="37" y="22"/>
                    <a:pt x="45" y="2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200">
              <a:extLst>
                <a:ext uri="{FF2B5EF4-FFF2-40B4-BE49-F238E27FC236}">
                  <a16:creationId xmlns:a16="http://schemas.microsoft.com/office/drawing/2014/main" id="{4BA32079-606D-4AD7-BF44-28493D76E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464"/>
              <a:ext cx="178" cy="91"/>
            </a:xfrm>
            <a:custGeom>
              <a:avLst/>
              <a:gdLst>
                <a:gd name="T0" fmla="*/ 1088 w 71"/>
                <a:gd name="T1" fmla="*/ 209 h 34"/>
                <a:gd name="T2" fmla="*/ 459 w 71"/>
                <a:gd name="T3" fmla="*/ 517 h 34"/>
                <a:gd name="T4" fmla="*/ 113 w 71"/>
                <a:gd name="T5" fmla="*/ 388 h 34"/>
                <a:gd name="T6" fmla="*/ 145 w 71"/>
                <a:gd name="T7" fmla="*/ 0 h 34"/>
                <a:gd name="T8" fmla="*/ 208 w 71"/>
                <a:gd name="T9" fmla="*/ 286 h 34"/>
                <a:gd name="T10" fmla="*/ 534 w 71"/>
                <a:gd name="T11" fmla="*/ 388 h 34"/>
                <a:gd name="T12" fmla="*/ 1038 w 71"/>
                <a:gd name="T13" fmla="*/ 20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34">
                  <a:moveTo>
                    <a:pt x="69" y="11"/>
                  </a:moveTo>
                  <a:cubicBezTo>
                    <a:pt x="71" y="34"/>
                    <a:pt x="42" y="29"/>
                    <a:pt x="29" y="27"/>
                  </a:cubicBezTo>
                  <a:cubicBezTo>
                    <a:pt x="23" y="26"/>
                    <a:pt x="13" y="24"/>
                    <a:pt x="7" y="20"/>
                  </a:cubicBezTo>
                  <a:cubicBezTo>
                    <a:pt x="0" y="14"/>
                    <a:pt x="6" y="7"/>
                    <a:pt x="9" y="0"/>
                  </a:cubicBezTo>
                  <a:cubicBezTo>
                    <a:pt x="10" y="5"/>
                    <a:pt x="8" y="11"/>
                    <a:pt x="13" y="15"/>
                  </a:cubicBezTo>
                  <a:cubicBezTo>
                    <a:pt x="19" y="21"/>
                    <a:pt x="27" y="19"/>
                    <a:pt x="34" y="20"/>
                  </a:cubicBezTo>
                  <a:cubicBezTo>
                    <a:pt x="45" y="21"/>
                    <a:pt x="61" y="23"/>
                    <a:pt x="66" y="1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201">
              <a:extLst>
                <a:ext uri="{FF2B5EF4-FFF2-40B4-BE49-F238E27FC236}">
                  <a16:creationId xmlns:a16="http://schemas.microsoft.com/office/drawing/2014/main" id="{CE83CC8E-C88E-4445-BF70-391B4DC00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3429"/>
              <a:ext cx="107" cy="78"/>
            </a:xfrm>
            <a:custGeom>
              <a:avLst/>
              <a:gdLst>
                <a:gd name="T0" fmla="*/ 662 w 43"/>
                <a:gd name="T1" fmla="*/ 231 h 29"/>
                <a:gd name="T2" fmla="*/ 528 w 43"/>
                <a:gd name="T3" fmla="*/ 527 h 29"/>
                <a:gd name="T4" fmla="*/ 249 w 43"/>
                <a:gd name="T5" fmla="*/ 527 h 29"/>
                <a:gd name="T6" fmla="*/ 30 w 43"/>
                <a:gd name="T7" fmla="*/ 390 h 29"/>
                <a:gd name="T8" fmla="*/ 75 w 43"/>
                <a:gd name="T9" fmla="*/ 218 h 29"/>
                <a:gd name="T10" fmla="*/ 92 w 43"/>
                <a:gd name="T11" fmla="*/ 0 h 29"/>
                <a:gd name="T12" fmla="*/ 137 w 43"/>
                <a:gd name="T13" fmla="*/ 334 h 29"/>
                <a:gd name="T14" fmla="*/ 478 w 43"/>
                <a:gd name="T15" fmla="*/ 334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9">
                  <a:moveTo>
                    <a:pt x="43" y="12"/>
                  </a:moveTo>
                  <a:cubicBezTo>
                    <a:pt x="40" y="18"/>
                    <a:pt x="41" y="24"/>
                    <a:pt x="34" y="27"/>
                  </a:cubicBezTo>
                  <a:cubicBezTo>
                    <a:pt x="30" y="29"/>
                    <a:pt x="21" y="28"/>
                    <a:pt x="16" y="27"/>
                  </a:cubicBezTo>
                  <a:cubicBezTo>
                    <a:pt x="13" y="26"/>
                    <a:pt x="3" y="24"/>
                    <a:pt x="2" y="20"/>
                  </a:cubicBezTo>
                  <a:cubicBezTo>
                    <a:pt x="0" y="16"/>
                    <a:pt x="4" y="14"/>
                    <a:pt x="5" y="11"/>
                  </a:cubicBezTo>
                  <a:cubicBezTo>
                    <a:pt x="6" y="7"/>
                    <a:pt x="5" y="3"/>
                    <a:pt x="6" y="0"/>
                  </a:cubicBezTo>
                  <a:cubicBezTo>
                    <a:pt x="6" y="5"/>
                    <a:pt x="5" y="12"/>
                    <a:pt x="9" y="17"/>
                  </a:cubicBezTo>
                  <a:cubicBezTo>
                    <a:pt x="15" y="25"/>
                    <a:pt x="23" y="17"/>
                    <a:pt x="31" y="17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202">
              <a:extLst>
                <a:ext uri="{FF2B5EF4-FFF2-40B4-BE49-F238E27FC236}">
                  <a16:creationId xmlns:a16="http://schemas.microsoft.com/office/drawing/2014/main" id="{C4DC2F9E-A68F-4B7B-830A-EF0FDAD19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400"/>
              <a:ext cx="90" cy="67"/>
            </a:xfrm>
            <a:custGeom>
              <a:avLst/>
              <a:gdLst>
                <a:gd name="T0" fmla="*/ 563 w 36"/>
                <a:gd name="T1" fmla="*/ 115 h 25"/>
                <a:gd name="T2" fmla="*/ 345 w 36"/>
                <a:gd name="T3" fmla="*/ 445 h 25"/>
                <a:gd name="T4" fmla="*/ 0 w 36"/>
                <a:gd name="T5" fmla="*/ 308 h 25"/>
                <a:gd name="T6" fmla="*/ 113 w 36"/>
                <a:gd name="T7" fmla="*/ 0 h 25"/>
                <a:gd name="T8" fmla="*/ 188 w 36"/>
                <a:gd name="T9" fmla="*/ 252 h 25"/>
                <a:gd name="T10" fmla="*/ 520 w 36"/>
                <a:gd name="T11" fmla="*/ 17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5">
                  <a:moveTo>
                    <a:pt x="36" y="6"/>
                  </a:moveTo>
                  <a:cubicBezTo>
                    <a:pt x="35" y="17"/>
                    <a:pt x="34" y="25"/>
                    <a:pt x="22" y="23"/>
                  </a:cubicBezTo>
                  <a:cubicBezTo>
                    <a:pt x="15" y="22"/>
                    <a:pt x="5" y="21"/>
                    <a:pt x="0" y="16"/>
                  </a:cubicBezTo>
                  <a:cubicBezTo>
                    <a:pt x="5" y="12"/>
                    <a:pt x="8" y="6"/>
                    <a:pt x="7" y="0"/>
                  </a:cubicBezTo>
                  <a:cubicBezTo>
                    <a:pt x="7" y="5"/>
                    <a:pt x="7" y="11"/>
                    <a:pt x="12" y="13"/>
                  </a:cubicBezTo>
                  <a:cubicBezTo>
                    <a:pt x="17" y="17"/>
                    <a:pt x="31" y="14"/>
                    <a:pt x="33" y="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203">
              <a:extLst>
                <a:ext uri="{FF2B5EF4-FFF2-40B4-BE49-F238E27FC236}">
                  <a16:creationId xmlns:a16="http://schemas.microsoft.com/office/drawing/2014/main" id="{61A4AA10-BB8B-4214-9568-98E2D4DB6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3331"/>
              <a:ext cx="165" cy="85"/>
            </a:xfrm>
            <a:custGeom>
              <a:avLst/>
              <a:gdLst>
                <a:gd name="T0" fmla="*/ 1020 w 66"/>
                <a:gd name="T1" fmla="*/ 319 h 32"/>
                <a:gd name="T2" fmla="*/ 800 w 66"/>
                <a:gd name="T3" fmla="*/ 579 h 32"/>
                <a:gd name="T4" fmla="*/ 438 w 66"/>
                <a:gd name="T5" fmla="*/ 507 h 32"/>
                <a:gd name="T6" fmla="*/ 63 w 66"/>
                <a:gd name="T7" fmla="*/ 375 h 32"/>
                <a:gd name="T8" fmla="*/ 20 w 66"/>
                <a:gd name="T9" fmla="*/ 282 h 32"/>
                <a:gd name="T10" fmla="*/ 95 w 66"/>
                <a:gd name="T11" fmla="*/ 0 h 32"/>
                <a:gd name="T12" fmla="*/ 188 w 66"/>
                <a:gd name="T13" fmla="*/ 340 h 32"/>
                <a:gd name="T14" fmla="*/ 500 w 66"/>
                <a:gd name="T15" fmla="*/ 375 h 32"/>
                <a:gd name="T16" fmla="*/ 970 w 66"/>
                <a:gd name="T17" fmla="*/ 19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32">
                  <a:moveTo>
                    <a:pt x="65" y="17"/>
                  </a:moveTo>
                  <a:cubicBezTo>
                    <a:pt x="66" y="24"/>
                    <a:pt x="57" y="30"/>
                    <a:pt x="51" y="31"/>
                  </a:cubicBezTo>
                  <a:cubicBezTo>
                    <a:pt x="44" y="32"/>
                    <a:pt x="35" y="29"/>
                    <a:pt x="28" y="27"/>
                  </a:cubicBezTo>
                  <a:cubicBezTo>
                    <a:pt x="22" y="26"/>
                    <a:pt x="9" y="24"/>
                    <a:pt x="4" y="20"/>
                  </a:cubicBezTo>
                  <a:cubicBezTo>
                    <a:pt x="0" y="17"/>
                    <a:pt x="1" y="20"/>
                    <a:pt x="1" y="15"/>
                  </a:cubicBezTo>
                  <a:cubicBezTo>
                    <a:pt x="1" y="11"/>
                    <a:pt x="4" y="3"/>
                    <a:pt x="6" y="0"/>
                  </a:cubicBezTo>
                  <a:cubicBezTo>
                    <a:pt x="6" y="9"/>
                    <a:pt x="2" y="16"/>
                    <a:pt x="12" y="18"/>
                  </a:cubicBezTo>
                  <a:cubicBezTo>
                    <a:pt x="18" y="20"/>
                    <a:pt x="26" y="19"/>
                    <a:pt x="32" y="20"/>
                  </a:cubicBezTo>
                  <a:cubicBezTo>
                    <a:pt x="45" y="23"/>
                    <a:pt x="56" y="24"/>
                    <a:pt x="62" y="1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204">
              <a:extLst>
                <a:ext uri="{FF2B5EF4-FFF2-40B4-BE49-F238E27FC236}">
                  <a16:creationId xmlns:a16="http://schemas.microsoft.com/office/drawing/2014/main" id="{84179A41-B338-437F-A258-EEEB41927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3296"/>
              <a:ext cx="123" cy="83"/>
            </a:xfrm>
            <a:custGeom>
              <a:avLst/>
              <a:gdLst>
                <a:gd name="T0" fmla="*/ 776 w 49"/>
                <a:gd name="T1" fmla="*/ 209 h 31"/>
                <a:gd name="T2" fmla="*/ 284 w 49"/>
                <a:gd name="T3" fmla="*/ 501 h 31"/>
                <a:gd name="T4" fmla="*/ 158 w 49"/>
                <a:gd name="T5" fmla="*/ 0 h 31"/>
                <a:gd name="T6" fmla="*/ 429 w 49"/>
                <a:gd name="T7" fmla="*/ 458 h 31"/>
                <a:gd name="T8" fmla="*/ 776 w 49"/>
                <a:gd name="T9" fmla="*/ 20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1">
                  <a:moveTo>
                    <a:pt x="49" y="11"/>
                  </a:moveTo>
                  <a:cubicBezTo>
                    <a:pt x="48" y="31"/>
                    <a:pt x="32" y="30"/>
                    <a:pt x="18" y="26"/>
                  </a:cubicBezTo>
                  <a:cubicBezTo>
                    <a:pt x="0" y="22"/>
                    <a:pt x="13" y="14"/>
                    <a:pt x="10" y="0"/>
                  </a:cubicBezTo>
                  <a:cubicBezTo>
                    <a:pt x="16" y="9"/>
                    <a:pt x="12" y="23"/>
                    <a:pt x="27" y="24"/>
                  </a:cubicBezTo>
                  <a:cubicBezTo>
                    <a:pt x="34" y="24"/>
                    <a:pt x="47" y="17"/>
                    <a:pt x="49" y="1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205">
              <a:extLst>
                <a:ext uri="{FF2B5EF4-FFF2-40B4-BE49-F238E27FC236}">
                  <a16:creationId xmlns:a16="http://schemas.microsoft.com/office/drawing/2014/main" id="{36FC9A8C-926A-4968-84D1-A3AAD163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3227"/>
              <a:ext cx="147" cy="114"/>
            </a:xfrm>
            <a:custGeom>
              <a:avLst/>
              <a:gdLst>
                <a:gd name="T0" fmla="*/ 882 w 59"/>
                <a:gd name="T1" fmla="*/ 392 h 43"/>
                <a:gd name="T2" fmla="*/ 728 w 59"/>
                <a:gd name="T3" fmla="*/ 779 h 43"/>
                <a:gd name="T4" fmla="*/ 384 w 59"/>
                <a:gd name="T5" fmla="*/ 689 h 43"/>
                <a:gd name="T6" fmla="*/ 30 w 59"/>
                <a:gd name="T7" fmla="*/ 575 h 43"/>
                <a:gd name="T8" fmla="*/ 105 w 59"/>
                <a:gd name="T9" fmla="*/ 0 h 43"/>
                <a:gd name="T10" fmla="*/ 125 w 59"/>
                <a:gd name="T11" fmla="*/ 392 h 43"/>
                <a:gd name="T12" fmla="*/ 416 w 59"/>
                <a:gd name="T13" fmla="*/ 485 h 43"/>
                <a:gd name="T14" fmla="*/ 665 w 59"/>
                <a:gd name="T15" fmla="*/ 575 h 43"/>
                <a:gd name="T16" fmla="*/ 820 w 59"/>
                <a:gd name="T17" fmla="*/ 374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43">
                  <a:moveTo>
                    <a:pt x="57" y="21"/>
                  </a:moveTo>
                  <a:cubicBezTo>
                    <a:pt x="54" y="31"/>
                    <a:pt x="59" y="42"/>
                    <a:pt x="47" y="42"/>
                  </a:cubicBezTo>
                  <a:cubicBezTo>
                    <a:pt x="39" y="43"/>
                    <a:pt x="32" y="40"/>
                    <a:pt x="25" y="37"/>
                  </a:cubicBezTo>
                  <a:cubicBezTo>
                    <a:pt x="18" y="35"/>
                    <a:pt x="5" y="38"/>
                    <a:pt x="2" y="31"/>
                  </a:cubicBezTo>
                  <a:cubicBezTo>
                    <a:pt x="0" y="25"/>
                    <a:pt x="4" y="6"/>
                    <a:pt x="7" y="0"/>
                  </a:cubicBezTo>
                  <a:cubicBezTo>
                    <a:pt x="6" y="6"/>
                    <a:pt x="4" y="16"/>
                    <a:pt x="8" y="21"/>
                  </a:cubicBezTo>
                  <a:cubicBezTo>
                    <a:pt x="13" y="27"/>
                    <a:pt x="21" y="23"/>
                    <a:pt x="27" y="26"/>
                  </a:cubicBezTo>
                  <a:cubicBezTo>
                    <a:pt x="33" y="28"/>
                    <a:pt x="35" y="34"/>
                    <a:pt x="43" y="31"/>
                  </a:cubicBezTo>
                  <a:cubicBezTo>
                    <a:pt x="47" y="29"/>
                    <a:pt x="52" y="24"/>
                    <a:pt x="53" y="2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206">
              <a:extLst>
                <a:ext uri="{FF2B5EF4-FFF2-40B4-BE49-F238E27FC236}">
                  <a16:creationId xmlns:a16="http://schemas.microsoft.com/office/drawing/2014/main" id="{85724A78-26CE-416B-A433-B3F7F18E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3160"/>
              <a:ext cx="152" cy="107"/>
            </a:xfrm>
            <a:custGeom>
              <a:avLst/>
              <a:gdLst>
                <a:gd name="T0" fmla="*/ 944 w 61"/>
                <a:gd name="T1" fmla="*/ 385 h 40"/>
                <a:gd name="T2" fmla="*/ 0 w 61"/>
                <a:gd name="T3" fmla="*/ 321 h 40"/>
                <a:gd name="T4" fmla="*/ 62 w 61"/>
                <a:gd name="T5" fmla="*/ 0 h 40"/>
                <a:gd name="T6" fmla="*/ 167 w 61"/>
                <a:gd name="T7" fmla="*/ 265 h 40"/>
                <a:gd name="T8" fmla="*/ 446 w 61"/>
                <a:gd name="T9" fmla="*/ 385 h 40"/>
                <a:gd name="T10" fmla="*/ 900 w 61"/>
                <a:gd name="T11" fmla="*/ 342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40">
                  <a:moveTo>
                    <a:pt x="61" y="20"/>
                  </a:moveTo>
                  <a:cubicBezTo>
                    <a:pt x="54" y="40"/>
                    <a:pt x="13" y="23"/>
                    <a:pt x="0" y="17"/>
                  </a:cubicBezTo>
                  <a:cubicBezTo>
                    <a:pt x="1" y="10"/>
                    <a:pt x="6" y="7"/>
                    <a:pt x="4" y="0"/>
                  </a:cubicBezTo>
                  <a:cubicBezTo>
                    <a:pt x="7" y="4"/>
                    <a:pt x="7" y="10"/>
                    <a:pt x="11" y="14"/>
                  </a:cubicBezTo>
                  <a:cubicBezTo>
                    <a:pt x="16" y="18"/>
                    <a:pt x="23" y="19"/>
                    <a:pt x="29" y="20"/>
                  </a:cubicBezTo>
                  <a:cubicBezTo>
                    <a:pt x="34" y="21"/>
                    <a:pt x="58" y="25"/>
                    <a:pt x="58" y="18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207">
              <a:extLst>
                <a:ext uri="{FF2B5EF4-FFF2-40B4-BE49-F238E27FC236}">
                  <a16:creationId xmlns:a16="http://schemas.microsoft.com/office/drawing/2014/main" id="{C5C7264A-B04A-40C4-8951-BAA1AA9B1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3152"/>
              <a:ext cx="80" cy="61"/>
            </a:xfrm>
            <a:custGeom>
              <a:avLst/>
              <a:gdLst>
                <a:gd name="T0" fmla="*/ 488 w 32"/>
                <a:gd name="T1" fmla="*/ 21 h 23"/>
                <a:gd name="T2" fmla="*/ 438 w 32"/>
                <a:gd name="T3" fmla="*/ 316 h 23"/>
                <a:gd name="T4" fmla="*/ 250 w 32"/>
                <a:gd name="T5" fmla="*/ 374 h 23"/>
                <a:gd name="T6" fmla="*/ 33 w 32"/>
                <a:gd name="T7" fmla="*/ 316 h 23"/>
                <a:gd name="T8" fmla="*/ 33 w 32"/>
                <a:gd name="T9" fmla="*/ 0 h 23"/>
                <a:gd name="T10" fmla="*/ 113 w 32"/>
                <a:gd name="T11" fmla="*/ 225 h 23"/>
                <a:gd name="T12" fmla="*/ 345 w 32"/>
                <a:gd name="T13" fmla="*/ 149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3">
                  <a:moveTo>
                    <a:pt x="31" y="1"/>
                  </a:moveTo>
                  <a:cubicBezTo>
                    <a:pt x="32" y="6"/>
                    <a:pt x="31" y="12"/>
                    <a:pt x="28" y="17"/>
                  </a:cubicBezTo>
                  <a:cubicBezTo>
                    <a:pt x="24" y="23"/>
                    <a:pt x="22" y="21"/>
                    <a:pt x="16" y="20"/>
                  </a:cubicBezTo>
                  <a:cubicBezTo>
                    <a:pt x="13" y="19"/>
                    <a:pt x="5" y="19"/>
                    <a:pt x="2" y="17"/>
                  </a:cubicBezTo>
                  <a:cubicBezTo>
                    <a:pt x="0" y="14"/>
                    <a:pt x="2" y="4"/>
                    <a:pt x="2" y="0"/>
                  </a:cubicBezTo>
                  <a:cubicBezTo>
                    <a:pt x="4" y="4"/>
                    <a:pt x="3" y="9"/>
                    <a:pt x="7" y="12"/>
                  </a:cubicBezTo>
                  <a:cubicBezTo>
                    <a:pt x="13" y="16"/>
                    <a:pt x="19" y="14"/>
                    <a:pt x="22" y="8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208">
              <a:extLst>
                <a:ext uri="{FF2B5EF4-FFF2-40B4-BE49-F238E27FC236}">
                  <a16:creationId xmlns:a16="http://schemas.microsoft.com/office/drawing/2014/main" id="{13779D9B-100F-483E-84A1-D188776B3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139"/>
              <a:ext cx="113" cy="58"/>
            </a:xfrm>
            <a:custGeom>
              <a:avLst/>
              <a:gdLst>
                <a:gd name="T0" fmla="*/ 663 w 45"/>
                <a:gd name="T1" fmla="*/ 76 h 22"/>
                <a:gd name="T2" fmla="*/ 347 w 45"/>
                <a:gd name="T3" fmla="*/ 369 h 22"/>
                <a:gd name="T4" fmla="*/ 0 w 45"/>
                <a:gd name="T5" fmla="*/ 293 h 22"/>
                <a:gd name="T6" fmla="*/ 20 w 45"/>
                <a:gd name="T7" fmla="*/ 21 h 22"/>
                <a:gd name="T8" fmla="*/ 379 w 45"/>
                <a:gd name="T9" fmla="*/ 237 h 22"/>
                <a:gd name="T10" fmla="*/ 618 w 45"/>
                <a:gd name="T11" fmla="*/ 166 h 22"/>
                <a:gd name="T12" fmla="*/ 681 w 45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2">
                  <a:moveTo>
                    <a:pt x="42" y="4"/>
                  </a:moveTo>
                  <a:cubicBezTo>
                    <a:pt x="45" y="21"/>
                    <a:pt x="36" y="22"/>
                    <a:pt x="22" y="20"/>
                  </a:cubicBezTo>
                  <a:cubicBezTo>
                    <a:pt x="17" y="19"/>
                    <a:pt x="4" y="20"/>
                    <a:pt x="0" y="16"/>
                  </a:cubicBezTo>
                  <a:cubicBezTo>
                    <a:pt x="2" y="11"/>
                    <a:pt x="0" y="6"/>
                    <a:pt x="1" y="1"/>
                  </a:cubicBezTo>
                  <a:cubicBezTo>
                    <a:pt x="2" y="13"/>
                    <a:pt x="13" y="12"/>
                    <a:pt x="24" y="13"/>
                  </a:cubicBezTo>
                  <a:cubicBezTo>
                    <a:pt x="29" y="13"/>
                    <a:pt x="35" y="13"/>
                    <a:pt x="39" y="9"/>
                  </a:cubicBezTo>
                  <a:cubicBezTo>
                    <a:pt x="42" y="7"/>
                    <a:pt x="40" y="3"/>
                    <a:pt x="43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209">
              <a:extLst>
                <a:ext uri="{FF2B5EF4-FFF2-40B4-BE49-F238E27FC236}">
                  <a16:creationId xmlns:a16="http://schemas.microsoft.com/office/drawing/2014/main" id="{4EC604F7-6193-4269-8E5B-E031112DF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016"/>
              <a:ext cx="85" cy="88"/>
            </a:xfrm>
            <a:custGeom>
              <a:avLst/>
              <a:gdLst>
                <a:gd name="T0" fmla="*/ 533 w 34"/>
                <a:gd name="T1" fmla="*/ 227 h 33"/>
                <a:gd name="T2" fmla="*/ 95 w 34"/>
                <a:gd name="T3" fmla="*/ 56 h 33"/>
                <a:gd name="T4" fmla="*/ 63 w 34"/>
                <a:gd name="T5" fmla="*/ 115 h 33"/>
                <a:gd name="T6" fmla="*/ 188 w 34"/>
                <a:gd name="T7" fmla="*/ 264 h 33"/>
                <a:gd name="T8" fmla="*/ 333 w 34"/>
                <a:gd name="T9" fmla="*/ 627 h 33"/>
                <a:gd name="T10" fmla="*/ 300 w 34"/>
                <a:gd name="T11" fmla="*/ 307 h 33"/>
                <a:gd name="T12" fmla="*/ 408 w 34"/>
                <a:gd name="T13" fmla="*/ 2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3">
                  <a:moveTo>
                    <a:pt x="34" y="12"/>
                  </a:moveTo>
                  <a:cubicBezTo>
                    <a:pt x="23" y="11"/>
                    <a:pt x="15" y="8"/>
                    <a:pt x="6" y="3"/>
                  </a:cubicBezTo>
                  <a:cubicBezTo>
                    <a:pt x="1" y="1"/>
                    <a:pt x="0" y="0"/>
                    <a:pt x="4" y="6"/>
                  </a:cubicBezTo>
                  <a:cubicBezTo>
                    <a:pt x="6" y="9"/>
                    <a:pt x="10" y="11"/>
                    <a:pt x="12" y="14"/>
                  </a:cubicBezTo>
                  <a:cubicBezTo>
                    <a:pt x="16" y="20"/>
                    <a:pt x="19" y="27"/>
                    <a:pt x="21" y="33"/>
                  </a:cubicBezTo>
                  <a:cubicBezTo>
                    <a:pt x="20" y="30"/>
                    <a:pt x="17" y="19"/>
                    <a:pt x="19" y="16"/>
                  </a:cubicBezTo>
                  <a:cubicBezTo>
                    <a:pt x="21" y="12"/>
                    <a:pt x="23" y="15"/>
                    <a:pt x="26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210">
              <a:extLst>
                <a:ext uri="{FF2B5EF4-FFF2-40B4-BE49-F238E27FC236}">
                  <a16:creationId xmlns:a16="http://schemas.microsoft.com/office/drawing/2014/main" id="{3B6CEE0A-E630-40FD-BB2A-3A61D8881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3037"/>
              <a:ext cx="40" cy="94"/>
            </a:xfrm>
            <a:custGeom>
              <a:avLst/>
              <a:gdLst>
                <a:gd name="T0" fmla="*/ 250 w 16"/>
                <a:gd name="T1" fmla="*/ 585 h 35"/>
                <a:gd name="T2" fmla="*/ 158 w 16"/>
                <a:gd name="T3" fmla="*/ 196 h 35"/>
                <a:gd name="T4" fmla="*/ 0 w 16"/>
                <a:gd name="T5" fmla="*/ 0 h 35"/>
                <a:gd name="T6" fmla="*/ 113 w 16"/>
                <a:gd name="T7" fmla="*/ 677 h 35"/>
                <a:gd name="T8" fmla="*/ 188 w 16"/>
                <a:gd name="T9" fmla="*/ 38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6" y="30"/>
                  </a:moveTo>
                  <a:cubicBezTo>
                    <a:pt x="13" y="22"/>
                    <a:pt x="15" y="17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cubicBezTo>
                    <a:pt x="5" y="12"/>
                    <a:pt x="7" y="21"/>
                    <a:pt x="7" y="35"/>
                  </a:cubicBezTo>
                  <a:cubicBezTo>
                    <a:pt x="8" y="30"/>
                    <a:pt x="6" y="20"/>
                    <a:pt x="12" y="2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211">
              <a:extLst>
                <a:ext uri="{FF2B5EF4-FFF2-40B4-BE49-F238E27FC236}">
                  <a16:creationId xmlns:a16="http://schemas.microsoft.com/office/drawing/2014/main" id="{EFBF848A-E16B-48A4-916A-748DE336B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389"/>
              <a:ext cx="415" cy="176"/>
            </a:xfrm>
            <a:custGeom>
              <a:avLst/>
              <a:gdLst>
                <a:gd name="T0" fmla="*/ 2595 w 166"/>
                <a:gd name="T1" fmla="*/ 1195 h 66"/>
                <a:gd name="T2" fmla="*/ 2220 w 166"/>
                <a:gd name="T3" fmla="*/ 1195 h 66"/>
                <a:gd name="T4" fmla="*/ 1925 w 166"/>
                <a:gd name="T5" fmla="*/ 1195 h 66"/>
                <a:gd name="T6" fmla="*/ 1270 w 166"/>
                <a:gd name="T7" fmla="*/ 1173 h 66"/>
                <a:gd name="T8" fmla="*/ 550 w 166"/>
                <a:gd name="T9" fmla="*/ 947 h 66"/>
                <a:gd name="T10" fmla="*/ 0 w 166"/>
                <a:gd name="T11" fmla="*/ 704 h 66"/>
                <a:gd name="T12" fmla="*/ 208 w 166"/>
                <a:gd name="T13" fmla="*/ 0 h 66"/>
                <a:gd name="T14" fmla="*/ 375 w 166"/>
                <a:gd name="T15" fmla="*/ 704 h 66"/>
                <a:gd name="T16" fmla="*/ 688 w 166"/>
                <a:gd name="T17" fmla="*/ 683 h 66"/>
                <a:gd name="T18" fmla="*/ 1063 w 166"/>
                <a:gd name="T19" fmla="*/ 832 h 66"/>
                <a:gd name="T20" fmla="*/ 1800 w 166"/>
                <a:gd name="T21" fmla="*/ 1080 h 66"/>
                <a:gd name="T22" fmla="*/ 2583 w 166"/>
                <a:gd name="T23" fmla="*/ 1173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6" h="66">
                  <a:moveTo>
                    <a:pt x="166" y="63"/>
                  </a:moveTo>
                  <a:cubicBezTo>
                    <a:pt x="159" y="65"/>
                    <a:pt x="150" y="62"/>
                    <a:pt x="142" y="63"/>
                  </a:cubicBezTo>
                  <a:cubicBezTo>
                    <a:pt x="136" y="63"/>
                    <a:pt x="130" y="63"/>
                    <a:pt x="123" y="63"/>
                  </a:cubicBezTo>
                  <a:cubicBezTo>
                    <a:pt x="109" y="63"/>
                    <a:pt x="95" y="65"/>
                    <a:pt x="81" y="62"/>
                  </a:cubicBezTo>
                  <a:cubicBezTo>
                    <a:pt x="65" y="59"/>
                    <a:pt x="50" y="54"/>
                    <a:pt x="35" y="50"/>
                  </a:cubicBezTo>
                  <a:cubicBezTo>
                    <a:pt x="25" y="46"/>
                    <a:pt x="6" y="45"/>
                    <a:pt x="0" y="37"/>
                  </a:cubicBezTo>
                  <a:cubicBezTo>
                    <a:pt x="10" y="29"/>
                    <a:pt x="10" y="11"/>
                    <a:pt x="13" y="0"/>
                  </a:cubicBezTo>
                  <a:cubicBezTo>
                    <a:pt x="17" y="12"/>
                    <a:pt x="4" y="33"/>
                    <a:pt x="24" y="37"/>
                  </a:cubicBezTo>
                  <a:cubicBezTo>
                    <a:pt x="31" y="38"/>
                    <a:pt x="37" y="36"/>
                    <a:pt x="44" y="36"/>
                  </a:cubicBezTo>
                  <a:cubicBezTo>
                    <a:pt x="53" y="37"/>
                    <a:pt x="60" y="40"/>
                    <a:pt x="68" y="44"/>
                  </a:cubicBezTo>
                  <a:cubicBezTo>
                    <a:pt x="84" y="51"/>
                    <a:pt x="98" y="54"/>
                    <a:pt x="115" y="57"/>
                  </a:cubicBezTo>
                  <a:cubicBezTo>
                    <a:pt x="126" y="59"/>
                    <a:pt x="153" y="66"/>
                    <a:pt x="165" y="6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212">
              <a:extLst>
                <a:ext uri="{FF2B5EF4-FFF2-40B4-BE49-F238E27FC236}">
                  <a16:creationId xmlns:a16="http://schemas.microsoft.com/office/drawing/2014/main" id="{DC5827CC-8CB1-480F-8E17-57D03E750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328"/>
              <a:ext cx="419" cy="171"/>
            </a:xfrm>
            <a:custGeom>
              <a:avLst/>
              <a:gdLst>
                <a:gd name="T0" fmla="*/ 2606 w 168"/>
                <a:gd name="T1" fmla="*/ 230 h 64"/>
                <a:gd name="T2" fmla="*/ 2502 w 168"/>
                <a:gd name="T3" fmla="*/ 957 h 64"/>
                <a:gd name="T4" fmla="*/ 2065 w 168"/>
                <a:gd name="T5" fmla="*/ 1106 h 64"/>
                <a:gd name="T6" fmla="*/ 1424 w 168"/>
                <a:gd name="T7" fmla="*/ 1050 h 64"/>
                <a:gd name="T8" fmla="*/ 0 w 168"/>
                <a:gd name="T9" fmla="*/ 900 h 64"/>
                <a:gd name="T10" fmla="*/ 1674 w 168"/>
                <a:gd name="T11" fmla="*/ 842 h 64"/>
                <a:gd name="T12" fmla="*/ 2295 w 168"/>
                <a:gd name="T13" fmla="*/ 513 h 64"/>
                <a:gd name="T14" fmla="*/ 2389 w 168"/>
                <a:gd name="T15" fmla="*/ 0 h 64"/>
                <a:gd name="T16" fmla="*/ 2452 w 168"/>
                <a:gd name="T17" fmla="*/ 550 h 64"/>
                <a:gd name="T18" fmla="*/ 2576 w 168"/>
                <a:gd name="T19" fmla="*/ 436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8" h="64">
                  <a:moveTo>
                    <a:pt x="168" y="12"/>
                  </a:moveTo>
                  <a:cubicBezTo>
                    <a:pt x="168" y="25"/>
                    <a:pt x="166" y="37"/>
                    <a:pt x="161" y="50"/>
                  </a:cubicBezTo>
                  <a:cubicBezTo>
                    <a:pt x="156" y="64"/>
                    <a:pt x="145" y="60"/>
                    <a:pt x="133" y="58"/>
                  </a:cubicBezTo>
                  <a:cubicBezTo>
                    <a:pt x="117" y="56"/>
                    <a:pt x="109" y="53"/>
                    <a:pt x="92" y="55"/>
                  </a:cubicBezTo>
                  <a:cubicBezTo>
                    <a:pt x="69" y="56"/>
                    <a:pt x="24" y="46"/>
                    <a:pt x="0" y="47"/>
                  </a:cubicBezTo>
                  <a:cubicBezTo>
                    <a:pt x="31" y="40"/>
                    <a:pt x="76" y="48"/>
                    <a:pt x="108" y="44"/>
                  </a:cubicBezTo>
                  <a:cubicBezTo>
                    <a:pt x="122" y="42"/>
                    <a:pt x="141" y="42"/>
                    <a:pt x="148" y="27"/>
                  </a:cubicBezTo>
                  <a:cubicBezTo>
                    <a:pt x="151" y="19"/>
                    <a:pt x="149" y="7"/>
                    <a:pt x="154" y="0"/>
                  </a:cubicBezTo>
                  <a:cubicBezTo>
                    <a:pt x="158" y="9"/>
                    <a:pt x="156" y="20"/>
                    <a:pt x="158" y="29"/>
                  </a:cubicBezTo>
                  <a:cubicBezTo>
                    <a:pt x="161" y="41"/>
                    <a:pt x="167" y="30"/>
                    <a:pt x="166" y="2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213">
              <a:extLst>
                <a:ext uri="{FF2B5EF4-FFF2-40B4-BE49-F238E27FC236}">
                  <a16:creationId xmlns:a16="http://schemas.microsoft.com/office/drawing/2014/main" id="{F79CA2BC-B263-430A-B15A-97C3AAB79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147"/>
              <a:ext cx="223" cy="176"/>
            </a:xfrm>
            <a:custGeom>
              <a:avLst/>
              <a:gdLst>
                <a:gd name="T0" fmla="*/ 1351 w 89"/>
                <a:gd name="T1" fmla="*/ 0 h 66"/>
                <a:gd name="T2" fmla="*/ 1118 w 89"/>
                <a:gd name="T3" fmla="*/ 512 h 66"/>
                <a:gd name="T4" fmla="*/ 817 w 89"/>
                <a:gd name="T5" fmla="*/ 760 h 66"/>
                <a:gd name="T6" fmla="*/ 408 w 89"/>
                <a:gd name="T7" fmla="*/ 909 h 66"/>
                <a:gd name="T8" fmla="*/ 0 w 89"/>
                <a:gd name="T9" fmla="*/ 1101 h 66"/>
                <a:gd name="T10" fmla="*/ 942 w 89"/>
                <a:gd name="T11" fmla="*/ 853 h 66"/>
                <a:gd name="T12" fmla="*/ 1401 w 89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66">
                  <a:moveTo>
                    <a:pt x="86" y="0"/>
                  </a:moveTo>
                  <a:cubicBezTo>
                    <a:pt x="86" y="9"/>
                    <a:pt x="77" y="21"/>
                    <a:pt x="71" y="27"/>
                  </a:cubicBezTo>
                  <a:cubicBezTo>
                    <a:pt x="65" y="33"/>
                    <a:pt x="59" y="37"/>
                    <a:pt x="52" y="40"/>
                  </a:cubicBezTo>
                  <a:cubicBezTo>
                    <a:pt x="44" y="44"/>
                    <a:pt x="35" y="45"/>
                    <a:pt x="26" y="48"/>
                  </a:cubicBezTo>
                  <a:cubicBezTo>
                    <a:pt x="18" y="51"/>
                    <a:pt x="9" y="54"/>
                    <a:pt x="0" y="58"/>
                  </a:cubicBezTo>
                  <a:cubicBezTo>
                    <a:pt x="13" y="66"/>
                    <a:pt x="47" y="52"/>
                    <a:pt x="60" y="45"/>
                  </a:cubicBezTo>
                  <a:cubicBezTo>
                    <a:pt x="73" y="38"/>
                    <a:pt x="87" y="15"/>
                    <a:pt x="89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214">
              <a:extLst>
                <a:ext uri="{FF2B5EF4-FFF2-40B4-BE49-F238E27FC236}">
                  <a16:creationId xmlns:a16="http://schemas.microsoft.com/office/drawing/2014/main" id="{79FE56A8-79FD-405C-B075-3C2A9AF4C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293"/>
              <a:ext cx="90" cy="216"/>
            </a:xfrm>
            <a:custGeom>
              <a:avLst/>
              <a:gdLst>
                <a:gd name="T0" fmla="*/ 500 w 36"/>
                <a:gd name="T1" fmla="*/ 0 h 81"/>
                <a:gd name="T2" fmla="*/ 270 w 36"/>
                <a:gd name="T3" fmla="*/ 341 h 81"/>
                <a:gd name="T4" fmla="*/ 145 w 36"/>
                <a:gd name="T5" fmla="*/ 704 h 81"/>
                <a:gd name="T6" fmla="*/ 0 w 36"/>
                <a:gd name="T7" fmla="*/ 1536 h 81"/>
                <a:gd name="T8" fmla="*/ 250 w 36"/>
                <a:gd name="T9" fmla="*/ 512 h 81"/>
                <a:gd name="T10" fmla="*/ 563 w 36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81">
                  <a:moveTo>
                    <a:pt x="32" y="0"/>
                  </a:moveTo>
                  <a:cubicBezTo>
                    <a:pt x="28" y="7"/>
                    <a:pt x="22" y="11"/>
                    <a:pt x="17" y="18"/>
                  </a:cubicBezTo>
                  <a:cubicBezTo>
                    <a:pt x="14" y="24"/>
                    <a:pt x="11" y="30"/>
                    <a:pt x="9" y="37"/>
                  </a:cubicBezTo>
                  <a:cubicBezTo>
                    <a:pt x="4" y="51"/>
                    <a:pt x="4" y="67"/>
                    <a:pt x="0" y="81"/>
                  </a:cubicBezTo>
                  <a:cubicBezTo>
                    <a:pt x="8" y="64"/>
                    <a:pt x="7" y="44"/>
                    <a:pt x="16" y="27"/>
                  </a:cubicBezTo>
                  <a:cubicBezTo>
                    <a:pt x="22" y="17"/>
                    <a:pt x="30" y="9"/>
                    <a:pt x="36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215">
              <a:extLst>
                <a:ext uri="{FF2B5EF4-FFF2-40B4-BE49-F238E27FC236}">
                  <a16:creationId xmlns:a16="http://schemas.microsoft.com/office/drawing/2014/main" id="{5F824F8B-8A08-4D65-831C-49F74E5AA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861"/>
              <a:ext cx="372" cy="190"/>
            </a:xfrm>
            <a:custGeom>
              <a:avLst/>
              <a:gdLst>
                <a:gd name="T0" fmla="*/ 2319 w 149"/>
                <a:gd name="T1" fmla="*/ 0 h 71"/>
                <a:gd name="T2" fmla="*/ 1183 w 149"/>
                <a:gd name="T3" fmla="*/ 286 h 71"/>
                <a:gd name="T4" fmla="*/ 654 w 149"/>
                <a:gd name="T5" fmla="*/ 803 h 71"/>
                <a:gd name="T6" fmla="*/ 0 w 149"/>
                <a:gd name="T7" fmla="*/ 1359 h 71"/>
                <a:gd name="T8" fmla="*/ 1009 w 149"/>
                <a:gd name="T9" fmla="*/ 615 h 71"/>
                <a:gd name="T10" fmla="*/ 2319 w 149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71">
                  <a:moveTo>
                    <a:pt x="149" y="0"/>
                  </a:moveTo>
                  <a:cubicBezTo>
                    <a:pt x="132" y="6"/>
                    <a:pt x="87" y="10"/>
                    <a:pt x="76" y="15"/>
                  </a:cubicBezTo>
                  <a:cubicBezTo>
                    <a:pt x="65" y="20"/>
                    <a:pt x="55" y="33"/>
                    <a:pt x="42" y="42"/>
                  </a:cubicBezTo>
                  <a:cubicBezTo>
                    <a:pt x="28" y="52"/>
                    <a:pt x="4" y="69"/>
                    <a:pt x="0" y="71"/>
                  </a:cubicBezTo>
                  <a:cubicBezTo>
                    <a:pt x="13" y="68"/>
                    <a:pt x="58" y="39"/>
                    <a:pt x="65" y="32"/>
                  </a:cubicBezTo>
                  <a:cubicBezTo>
                    <a:pt x="72" y="24"/>
                    <a:pt x="107" y="13"/>
                    <a:pt x="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216">
              <a:extLst>
                <a:ext uri="{FF2B5EF4-FFF2-40B4-BE49-F238E27FC236}">
                  <a16:creationId xmlns:a16="http://schemas.microsoft.com/office/drawing/2014/main" id="{AF1AAF4F-F746-470A-BA21-7AE224DE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3056"/>
              <a:ext cx="230" cy="48"/>
            </a:xfrm>
            <a:custGeom>
              <a:avLst/>
              <a:gdLst>
                <a:gd name="T0" fmla="*/ 1438 w 92"/>
                <a:gd name="T1" fmla="*/ 192 h 18"/>
                <a:gd name="T2" fmla="*/ 625 w 92"/>
                <a:gd name="T3" fmla="*/ 205 h 18"/>
                <a:gd name="T4" fmla="*/ 0 w 9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8">
                  <a:moveTo>
                    <a:pt x="92" y="10"/>
                  </a:moveTo>
                  <a:cubicBezTo>
                    <a:pt x="80" y="18"/>
                    <a:pt x="53" y="13"/>
                    <a:pt x="40" y="11"/>
                  </a:cubicBezTo>
                  <a:cubicBezTo>
                    <a:pt x="26" y="9"/>
                    <a:pt x="1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217">
              <a:extLst>
                <a:ext uri="{FF2B5EF4-FFF2-40B4-BE49-F238E27FC236}">
                  <a16:creationId xmlns:a16="http://schemas.microsoft.com/office/drawing/2014/main" id="{D23333E7-DE5A-4315-9435-A4F29250F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299"/>
              <a:ext cx="97" cy="32"/>
            </a:xfrm>
            <a:custGeom>
              <a:avLst/>
              <a:gdLst>
                <a:gd name="T0" fmla="*/ 599 w 39"/>
                <a:gd name="T1" fmla="*/ 227 h 12"/>
                <a:gd name="T2" fmla="*/ 0 w 3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2">
                  <a:moveTo>
                    <a:pt x="39" y="12"/>
                  </a:moveTo>
                  <a:cubicBezTo>
                    <a:pt x="27" y="8"/>
                    <a:pt x="13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218">
              <a:extLst>
                <a:ext uri="{FF2B5EF4-FFF2-40B4-BE49-F238E27FC236}">
                  <a16:creationId xmlns:a16="http://schemas.microsoft.com/office/drawing/2014/main" id="{89B680A8-08C4-479A-A8AB-8BEEB05F4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" y="3429"/>
              <a:ext cx="123" cy="40"/>
            </a:xfrm>
            <a:custGeom>
              <a:avLst/>
              <a:gdLst>
                <a:gd name="T0" fmla="*/ 776 w 49"/>
                <a:gd name="T1" fmla="*/ 285 h 15"/>
                <a:gd name="T2" fmla="*/ 0 w 4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49" y="15"/>
                  </a:moveTo>
                  <a:cubicBezTo>
                    <a:pt x="37" y="6"/>
                    <a:pt x="15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219">
              <a:extLst>
                <a:ext uri="{FF2B5EF4-FFF2-40B4-BE49-F238E27FC236}">
                  <a16:creationId xmlns:a16="http://schemas.microsoft.com/office/drawing/2014/main" id="{1A0619A8-E6D8-423A-A6C7-3DBC0032A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3397"/>
              <a:ext cx="82" cy="27"/>
            </a:xfrm>
            <a:custGeom>
              <a:avLst/>
              <a:gdLst>
                <a:gd name="T0" fmla="*/ 507 w 33"/>
                <a:gd name="T1" fmla="*/ 197 h 10"/>
                <a:gd name="T2" fmla="*/ 0 w 3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0">
                  <a:moveTo>
                    <a:pt x="33" y="10"/>
                  </a:moveTo>
                  <a:cubicBezTo>
                    <a:pt x="21" y="8"/>
                    <a:pt x="10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220">
              <a:extLst>
                <a:ext uri="{FF2B5EF4-FFF2-40B4-BE49-F238E27FC236}">
                  <a16:creationId xmlns:a16="http://schemas.microsoft.com/office/drawing/2014/main" id="{391E93FC-BA54-4A1E-A366-FD4F23C2C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533"/>
              <a:ext cx="100" cy="27"/>
            </a:xfrm>
            <a:custGeom>
              <a:avLst/>
              <a:gdLst>
                <a:gd name="T0" fmla="*/ 625 w 40"/>
                <a:gd name="T1" fmla="*/ 197 h 10"/>
                <a:gd name="T2" fmla="*/ 0 w 4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">
                  <a:moveTo>
                    <a:pt x="40" y="10"/>
                  </a:moveTo>
                  <a:cubicBezTo>
                    <a:pt x="31" y="1"/>
                    <a:pt x="11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221">
              <a:extLst>
                <a:ext uri="{FF2B5EF4-FFF2-40B4-BE49-F238E27FC236}">
                  <a16:creationId xmlns:a16="http://schemas.microsoft.com/office/drawing/2014/main" id="{56A1B70A-BD7C-4462-BF84-A675EE9BB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155"/>
              <a:ext cx="210" cy="128"/>
            </a:xfrm>
            <a:custGeom>
              <a:avLst/>
              <a:gdLst>
                <a:gd name="T0" fmla="*/ 1313 w 84"/>
                <a:gd name="T1" fmla="*/ 21 h 48"/>
                <a:gd name="T2" fmla="*/ 658 w 84"/>
                <a:gd name="T3" fmla="*/ 648 h 48"/>
                <a:gd name="T4" fmla="*/ 125 w 84"/>
                <a:gd name="T5" fmla="*/ 909 h 48"/>
                <a:gd name="T6" fmla="*/ 500 w 84"/>
                <a:gd name="T7" fmla="*/ 683 h 48"/>
                <a:gd name="T8" fmla="*/ 863 w 84"/>
                <a:gd name="T9" fmla="*/ 512 h 48"/>
                <a:gd name="T10" fmla="*/ 1283 w 84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48">
                  <a:moveTo>
                    <a:pt x="84" y="1"/>
                  </a:moveTo>
                  <a:cubicBezTo>
                    <a:pt x="76" y="18"/>
                    <a:pt x="62" y="27"/>
                    <a:pt x="42" y="34"/>
                  </a:cubicBezTo>
                  <a:cubicBezTo>
                    <a:pt x="22" y="42"/>
                    <a:pt x="10" y="48"/>
                    <a:pt x="8" y="48"/>
                  </a:cubicBezTo>
                  <a:cubicBezTo>
                    <a:pt x="0" y="48"/>
                    <a:pt x="23" y="39"/>
                    <a:pt x="32" y="36"/>
                  </a:cubicBezTo>
                  <a:cubicBezTo>
                    <a:pt x="39" y="33"/>
                    <a:pt x="48" y="31"/>
                    <a:pt x="55" y="27"/>
                  </a:cubicBezTo>
                  <a:cubicBezTo>
                    <a:pt x="68" y="22"/>
                    <a:pt x="76" y="12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222">
              <a:extLst>
                <a:ext uri="{FF2B5EF4-FFF2-40B4-BE49-F238E27FC236}">
                  <a16:creationId xmlns:a16="http://schemas.microsoft.com/office/drawing/2014/main" id="{CC0A4774-3A0C-47AD-9CE4-E5233096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3301"/>
              <a:ext cx="77" cy="214"/>
            </a:xfrm>
            <a:custGeom>
              <a:avLst/>
              <a:gdLst>
                <a:gd name="T0" fmla="*/ 474 w 31"/>
                <a:gd name="T1" fmla="*/ 0 h 80"/>
                <a:gd name="T2" fmla="*/ 154 w 31"/>
                <a:gd name="T3" fmla="*/ 709 h 80"/>
                <a:gd name="T4" fmla="*/ 0 w 31"/>
                <a:gd name="T5" fmla="*/ 1530 h 80"/>
                <a:gd name="T6" fmla="*/ 92 w 31"/>
                <a:gd name="T7" fmla="*/ 629 h 80"/>
                <a:gd name="T8" fmla="*/ 474 w 31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80">
                  <a:moveTo>
                    <a:pt x="31" y="0"/>
                  </a:moveTo>
                  <a:cubicBezTo>
                    <a:pt x="21" y="12"/>
                    <a:pt x="14" y="15"/>
                    <a:pt x="10" y="37"/>
                  </a:cubicBezTo>
                  <a:cubicBezTo>
                    <a:pt x="6" y="58"/>
                    <a:pt x="3" y="76"/>
                    <a:pt x="0" y="80"/>
                  </a:cubicBezTo>
                  <a:cubicBezTo>
                    <a:pt x="2" y="73"/>
                    <a:pt x="4" y="46"/>
                    <a:pt x="6" y="33"/>
                  </a:cubicBezTo>
                  <a:cubicBezTo>
                    <a:pt x="8" y="20"/>
                    <a:pt x="27" y="4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223">
              <a:extLst>
                <a:ext uri="{FF2B5EF4-FFF2-40B4-BE49-F238E27FC236}">
                  <a16:creationId xmlns:a16="http://schemas.microsoft.com/office/drawing/2014/main" id="{A778317A-953C-4DE7-98E4-C7A8F7607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2811"/>
              <a:ext cx="257" cy="186"/>
            </a:xfrm>
            <a:custGeom>
              <a:avLst/>
              <a:gdLst>
                <a:gd name="T0" fmla="*/ 1569 w 103"/>
                <a:gd name="T1" fmla="*/ 0 h 70"/>
                <a:gd name="T2" fmla="*/ 966 w 103"/>
                <a:gd name="T3" fmla="*/ 903 h 70"/>
                <a:gd name="T4" fmla="*/ 499 w 103"/>
                <a:gd name="T5" fmla="*/ 1066 h 70"/>
                <a:gd name="T6" fmla="*/ 0 w 103"/>
                <a:gd name="T7" fmla="*/ 1313 h 70"/>
                <a:gd name="T8" fmla="*/ 279 w 103"/>
                <a:gd name="T9" fmla="*/ 1052 h 70"/>
                <a:gd name="T10" fmla="*/ 479 w 103"/>
                <a:gd name="T11" fmla="*/ 861 h 70"/>
                <a:gd name="T12" fmla="*/ 529 w 103"/>
                <a:gd name="T13" fmla="*/ 712 h 70"/>
                <a:gd name="T14" fmla="*/ 778 w 103"/>
                <a:gd name="T15" fmla="*/ 792 h 70"/>
                <a:gd name="T16" fmla="*/ 853 w 103"/>
                <a:gd name="T17" fmla="*/ 712 h 70"/>
                <a:gd name="T18" fmla="*/ 1058 w 103"/>
                <a:gd name="T19" fmla="*/ 635 h 70"/>
                <a:gd name="T20" fmla="*/ 1382 w 103"/>
                <a:gd name="T21" fmla="*/ 409 h 70"/>
                <a:gd name="T22" fmla="*/ 1569 w 103"/>
                <a:gd name="T23" fmla="*/ 0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70">
                  <a:moveTo>
                    <a:pt x="101" y="0"/>
                  </a:moveTo>
                  <a:cubicBezTo>
                    <a:pt x="103" y="21"/>
                    <a:pt x="79" y="39"/>
                    <a:pt x="62" y="48"/>
                  </a:cubicBezTo>
                  <a:cubicBezTo>
                    <a:pt x="53" y="52"/>
                    <a:pt x="42" y="54"/>
                    <a:pt x="32" y="57"/>
                  </a:cubicBezTo>
                  <a:cubicBezTo>
                    <a:pt x="20" y="60"/>
                    <a:pt x="11" y="64"/>
                    <a:pt x="0" y="70"/>
                  </a:cubicBezTo>
                  <a:cubicBezTo>
                    <a:pt x="6" y="65"/>
                    <a:pt x="12" y="60"/>
                    <a:pt x="18" y="56"/>
                  </a:cubicBezTo>
                  <a:cubicBezTo>
                    <a:pt x="22" y="53"/>
                    <a:pt x="29" y="50"/>
                    <a:pt x="31" y="46"/>
                  </a:cubicBezTo>
                  <a:cubicBezTo>
                    <a:pt x="33" y="43"/>
                    <a:pt x="33" y="40"/>
                    <a:pt x="34" y="38"/>
                  </a:cubicBezTo>
                  <a:cubicBezTo>
                    <a:pt x="40" y="44"/>
                    <a:pt x="41" y="47"/>
                    <a:pt x="50" y="42"/>
                  </a:cubicBezTo>
                  <a:cubicBezTo>
                    <a:pt x="52" y="41"/>
                    <a:pt x="52" y="39"/>
                    <a:pt x="55" y="38"/>
                  </a:cubicBezTo>
                  <a:cubicBezTo>
                    <a:pt x="59" y="36"/>
                    <a:pt x="64" y="36"/>
                    <a:pt x="68" y="34"/>
                  </a:cubicBezTo>
                  <a:cubicBezTo>
                    <a:pt x="77" y="29"/>
                    <a:pt x="83" y="30"/>
                    <a:pt x="89" y="22"/>
                  </a:cubicBezTo>
                  <a:cubicBezTo>
                    <a:pt x="93" y="17"/>
                    <a:pt x="98" y="6"/>
                    <a:pt x="101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224">
              <a:extLst>
                <a:ext uri="{FF2B5EF4-FFF2-40B4-BE49-F238E27FC236}">
                  <a16:creationId xmlns:a16="http://schemas.microsoft.com/office/drawing/2014/main" id="{279CCEEF-D0BC-4425-8E64-74E63F8EE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792"/>
              <a:ext cx="88" cy="59"/>
            </a:xfrm>
            <a:custGeom>
              <a:avLst/>
              <a:gdLst>
                <a:gd name="T0" fmla="*/ 556 w 35"/>
                <a:gd name="T1" fmla="*/ 0 h 22"/>
                <a:gd name="T2" fmla="*/ 176 w 35"/>
                <a:gd name="T3" fmla="*/ 137 h 22"/>
                <a:gd name="T4" fmla="*/ 0 w 35"/>
                <a:gd name="T5" fmla="*/ 424 h 22"/>
                <a:gd name="T6" fmla="*/ 158 w 35"/>
                <a:gd name="T7" fmla="*/ 231 h 22"/>
                <a:gd name="T8" fmla="*/ 380 w 35"/>
                <a:gd name="T9" fmla="*/ 11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">
                  <a:moveTo>
                    <a:pt x="35" y="0"/>
                  </a:moveTo>
                  <a:cubicBezTo>
                    <a:pt x="30" y="7"/>
                    <a:pt x="18" y="5"/>
                    <a:pt x="11" y="7"/>
                  </a:cubicBezTo>
                  <a:cubicBezTo>
                    <a:pt x="1" y="9"/>
                    <a:pt x="3" y="13"/>
                    <a:pt x="0" y="22"/>
                  </a:cubicBezTo>
                  <a:cubicBezTo>
                    <a:pt x="2" y="16"/>
                    <a:pt x="4" y="15"/>
                    <a:pt x="10" y="12"/>
                  </a:cubicBezTo>
                  <a:cubicBezTo>
                    <a:pt x="14" y="10"/>
                    <a:pt x="19" y="7"/>
                    <a:pt x="2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225">
              <a:extLst>
                <a:ext uri="{FF2B5EF4-FFF2-40B4-BE49-F238E27FC236}">
                  <a16:creationId xmlns:a16="http://schemas.microsoft.com/office/drawing/2014/main" id="{E6A2C44F-AD00-478F-8327-C36C58A40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288"/>
              <a:ext cx="347" cy="267"/>
            </a:xfrm>
            <a:custGeom>
              <a:avLst/>
              <a:gdLst>
                <a:gd name="T0" fmla="*/ 2162 w 139"/>
                <a:gd name="T1" fmla="*/ 0 h 100"/>
                <a:gd name="T2" fmla="*/ 1278 w 139"/>
                <a:gd name="T3" fmla="*/ 606 h 100"/>
                <a:gd name="T4" fmla="*/ 1415 w 139"/>
                <a:gd name="T5" fmla="*/ 1904 h 100"/>
                <a:gd name="T6" fmla="*/ 499 w 139"/>
                <a:gd name="T7" fmla="*/ 1674 h 100"/>
                <a:gd name="T8" fmla="*/ 75 w 139"/>
                <a:gd name="T9" fmla="*/ 1426 h 100"/>
                <a:gd name="T10" fmla="*/ 105 w 139"/>
                <a:gd name="T11" fmla="*/ 1084 h 100"/>
                <a:gd name="T12" fmla="*/ 125 w 139"/>
                <a:gd name="T13" fmla="*/ 491 h 100"/>
                <a:gd name="T14" fmla="*/ 624 w 139"/>
                <a:gd name="T15" fmla="*/ 662 h 100"/>
                <a:gd name="T16" fmla="*/ 1216 w 139"/>
                <a:gd name="T17" fmla="*/ 401 h 100"/>
                <a:gd name="T18" fmla="*/ 1590 w 139"/>
                <a:gd name="T19" fmla="*/ 192 h 100"/>
                <a:gd name="T20" fmla="*/ 1837 w 139"/>
                <a:gd name="T21" fmla="*/ 77 h 100"/>
                <a:gd name="T22" fmla="*/ 2119 w 139"/>
                <a:gd name="T23" fmla="*/ 77 h 1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100">
                  <a:moveTo>
                    <a:pt x="139" y="0"/>
                  </a:moveTo>
                  <a:cubicBezTo>
                    <a:pt x="123" y="19"/>
                    <a:pt x="100" y="17"/>
                    <a:pt x="82" y="32"/>
                  </a:cubicBezTo>
                  <a:cubicBezTo>
                    <a:pt x="57" y="53"/>
                    <a:pt x="65" y="86"/>
                    <a:pt x="91" y="100"/>
                  </a:cubicBezTo>
                  <a:cubicBezTo>
                    <a:pt x="76" y="86"/>
                    <a:pt x="50" y="93"/>
                    <a:pt x="32" y="88"/>
                  </a:cubicBezTo>
                  <a:cubicBezTo>
                    <a:pt x="25" y="86"/>
                    <a:pt x="9" y="80"/>
                    <a:pt x="5" y="75"/>
                  </a:cubicBezTo>
                  <a:cubicBezTo>
                    <a:pt x="0" y="69"/>
                    <a:pt x="5" y="63"/>
                    <a:pt x="7" y="57"/>
                  </a:cubicBezTo>
                  <a:cubicBezTo>
                    <a:pt x="9" y="47"/>
                    <a:pt x="8" y="36"/>
                    <a:pt x="8" y="26"/>
                  </a:cubicBezTo>
                  <a:cubicBezTo>
                    <a:pt x="20" y="35"/>
                    <a:pt x="24" y="39"/>
                    <a:pt x="40" y="35"/>
                  </a:cubicBezTo>
                  <a:cubicBezTo>
                    <a:pt x="53" y="31"/>
                    <a:pt x="65" y="26"/>
                    <a:pt x="78" y="21"/>
                  </a:cubicBezTo>
                  <a:cubicBezTo>
                    <a:pt x="87" y="18"/>
                    <a:pt x="94" y="14"/>
                    <a:pt x="102" y="10"/>
                  </a:cubicBezTo>
                  <a:cubicBezTo>
                    <a:pt x="107" y="8"/>
                    <a:pt x="113" y="5"/>
                    <a:pt x="118" y="4"/>
                  </a:cubicBezTo>
                  <a:cubicBezTo>
                    <a:pt x="124" y="3"/>
                    <a:pt x="131" y="6"/>
                    <a:pt x="136" y="4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226">
              <a:extLst>
                <a:ext uri="{FF2B5EF4-FFF2-40B4-BE49-F238E27FC236}">
                  <a16:creationId xmlns:a16="http://schemas.microsoft.com/office/drawing/2014/main" id="{BD6B23D6-9B73-4C18-A11A-B3EB7C63C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3139"/>
              <a:ext cx="13" cy="45"/>
            </a:xfrm>
            <a:custGeom>
              <a:avLst/>
              <a:gdLst>
                <a:gd name="T0" fmla="*/ 21 w 5"/>
                <a:gd name="T1" fmla="*/ 0 h 17"/>
                <a:gd name="T2" fmla="*/ 0 w 5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7">
                  <a:moveTo>
                    <a:pt x="1" y="0"/>
                  </a:moveTo>
                  <a:cubicBezTo>
                    <a:pt x="1" y="6"/>
                    <a:pt x="5" y="12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227">
              <a:extLst>
                <a:ext uri="{FF2B5EF4-FFF2-40B4-BE49-F238E27FC236}">
                  <a16:creationId xmlns:a16="http://schemas.microsoft.com/office/drawing/2014/main" id="{3DEF1EBA-6C34-448A-932B-15977AF1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3115"/>
              <a:ext cx="15" cy="66"/>
            </a:xfrm>
            <a:custGeom>
              <a:avLst/>
              <a:gdLst>
                <a:gd name="T0" fmla="*/ 95 w 6"/>
                <a:gd name="T1" fmla="*/ 0 h 25"/>
                <a:gd name="T2" fmla="*/ 50 w 6"/>
                <a:gd name="T3" fmla="*/ 459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5">
                  <a:moveTo>
                    <a:pt x="6" y="0"/>
                  </a:moveTo>
                  <a:cubicBezTo>
                    <a:pt x="2" y="8"/>
                    <a:pt x="0" y="16"/>
                    <a:pt x="3" y="25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228">
              <a:extLst>
                <a:ext uri="{FF2B5EF4-FFF2-40B4-BE49-F238E27FC236}">
                  <a16:creationId xmlns:a16="http://schemas.microsoft.com/office/drawing/2014/main" id="{A3F8C83D-72BC-415D-913E-3031E6C65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3291"/>
              <a:ext cx="8" cy="48"/>
            </a:xfrm>
            <a:custGeom>
              <a:avLst/>
              <a:gdLst>
                <a:gd name="T0" fmla="*/ 0 w 3"/>
                <a:gd name="T1" fmla="*/ 0 h 18"/>
                <a:gd name="T2" fmla="*/ 0 w 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cubicBezTo>
                    <a:pt x="3" y="5"/>
                    <a:pt x="3" y="13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229">
              <a:extLst>
                <a:ext uri="{FF2B5EF4-FFF2-40B4-BE49-F238E27FC236}">
                  <a16:creationId xmlns:a16="http://schemas.microsoft.com/office/drawing/2014/main" id="{364FA3F4-08FB-44A6-80FA-8CEC12454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3261"/>
              <a:ext cx="20" cy="72"/>
            </a:xfrm>
            <a:custGeom>
              <a:avLst/>
              <a:gdLst>
                <a:gd name="T0" fmla="*/ 125 w 8"/>
                <a:gd name="T1" fmla="*/ 0 h 27"/>
                <a:gd name="T2" fmla="*/ 33 w 8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2" y="9"/>
                    <a:pt x="0" y="17"/>
                    <a:pt x="2" y="2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230">
              <a:extLst>
                <a:ext uri="{FF2B5EF4-FFF2-40B4-BE49-F238E27FC236}">
                  <a16:creationId xmlns:a16="http://schemas.microsoft.com/office/drawing/2014/main" id="{E5B84175-867A-4317-8C97-5F58E51FC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3416"/>
              <a:ext cx="13" cy="48"/>
            </a:xfrm>
            <a:custGeom>
              <a:avLst/>
              <a:gdLst>
                <a:gd name="T0" fmla="*/ 34 w 5"/>
                <a:gd name="T1" fmla="*/ 0 h 18"/>
                <a:gd name="T2" fmla="*/ 0 w 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1" y="14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231">
              <a:extLst>
                <a:ext uri="{FF2B5EF4-FFF2-40B4-BE49-F238E27FC236}">
                  <a16:creationId xmlns:a16="http://schemas.microsoft.com/office/drawing/2014/main" id="{2006A273-2F42-4C77-9CD3-E31E94E20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400"/>
              <a:ext cx="18" cy="59"/>
            </a:xfrm>
            <a:custGeom>
              <a:avLst/>
              <a:gdLst>
                <a:gd name="T0" fmla="*/ 118 w 7"/>
                <a:gd name="T1" fmla="*/ 0 h 22"/>
                <a:gd name="T2" fmla="*/ 0 w 7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0" y="6"/>
                    <a:pt x="0" y="14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232">
              <a:extLst>
                <a:ext uri="{FF2B5EF4-FFF2-40B4-BE49-F238E27FC236}">
                  <a16:creationId xmlns:a16="http://schemas.microsoft.com/office/drawing/2014/main" id="{CC5F6A80-726A-4474-BD9D-041314BCF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3456"/>
              <a:ext cx="10" cy="32"/>
            </a:xfrm>
            <a:custGeom>
              <a:avLst/>
              <a:gdLst>
                <a:gd name="T0" fmla="*/ 50 w 4"/>
                <a:gd name="T1" fmla="*/ 0 h 12"/>
                <a:gd name="T2" fmla="*/ 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3" y="0"/>
                  </a:moveTo>
                  <a:cubicBezTo>
                    <a:pt x="4" y="4"/>
                    <a:pt x="1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233">
              <a:extLst>
                <a:ext uri="{FF2B5EF4-FFF2-40B4-BE49-F238E27FC236}">
                  <a16:creationId xmlns:a16="http://schemas.microsoft.com/office/drawing/2014/main" id="{06549B01-31BF-482E-8003-7C0235558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3315"/>
              <a:ext cx="10" cy="40"/>
            </a:xfrm>
            <a:custGeom>
              <a:avLst/>
              <a:gdLst>
                <a:gd name="T0" fmla="*/ 33 w 4"/>
                <a:gd name="T1" fmla="*/ 0 h 15"/>
                <a:gd name="T2" fmla="*/ 0 w 4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5"/>
                    <a:pt x="1" y="10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234">
              <a:extLst>
                <a:ext uri="{FF2B5EF4-FFF2-40B4-BE49-F238E27FC236}">
                  <a16:creationId xmlns:a16="http://schemas.microsoft.com/office/drawing/2014/main" id="{FDC795E6-68E1-424A-9294-B1A9E599E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136"/>
              <a:ext cx="15" cy="59"/>
            </a:xfrm>
            <a:custGeom>
              <a:avLst/>
              <a:gdLst>
                <a:gd name="T0" fmla="*/ 33 w 6"/>
                <a:gd name="T1" fmla="*/ 0 h 22"/>
                <a:gd name="T2" fmla="*/ 0 w 6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2" y="0"/>
                  </a:moveTo>
                  <a:cubicBezTo>
                    <a:pt x="2" y="8"/>
                    <a:pt x="6" y="16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235">
              <a:extLst>
                <a:ext uri="{FF2B5EF4-FFF2-40B4-BE49-F238E27FC236}">
                  <a16:creationId xmlns:a16="http://schemas.microsoft.com/office/drawing/2014/main" id="{BBABA846-ECBF-4F8C-9180-4C246BD6E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3171"/>
              <a:ext cx="10" cy="69"/>
            </a:xfrm>
            <a:custGeom>
              <a:avLst/>
              <a:gdLst>
                <a:gd name="T0" fmla="*/ 63 w 4"/>
                <a:gd name="T1" fmla="*/ 0 h 26"/>
                <a:gd name="T2" fmla="*/ 0 w 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4" y="0"/>
                  </a:moveTo>
                  <a:cubicBezTo>
                    <a:pt x="2" y="9"/>
                    <a:pt x="3" y="17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236">
              <a:extLst>
                <a:ext uri="{FF2B5EF4-FFF2-40B4-BE49-F238E27FC236}">
                  <a16:creationId xmlns:a16="http://schemas.microsoft.com/office/drawing/2014/main" id="{4B45A63E-27C0-494C-82BD-856602425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315"/>
              <a:ext cx="27" cy="56"/>
            </a:xfrm>
            <a:custGeom>
              <a:avLst/>
              <a:gdLst>
                <a:gd name="T0" fmla="*/ 162 w 11"/>
                <a:gd name="T1" fmla="*/ 0 h 21"/>
                <a:gd name="T2" fmla="*/ 120 w 11"/>
                <a:gd name="T3" fmla="*/ 227 h 21"/>
                <a:gd name="T4" fmla="*/ 0 w 11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10" y="3"/>
                    <a:pt x="10" y="8"/>
                    <a:pt x="8" y="12"/>
                  </a:cubicBezTo>
                  <a:cubicBezTo>
                    <a:pt x="6" y="15"/>
                    <a:pt x="2" y="17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237">
              <a:extLst>
                <a:ext uri="{FF2B5EF4-FFF2-40B4-BE49-F238E27FC236}">
                  <a16:creationId xmlns:a16="http://schemas.microsoft.com/office/drawing/2014/main" id="{13571BE4-AE4F-46F7-B4D6-E6216CF1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429"/>
              <a:ext cx="107" cy="131"/>
            </a:xfrm>
            <a:custGeom>
              <a:avLst/>
              <a:gdLst>
                <a:gd name="T0" fmla="*/ 662 w 43"/>
                <a:gd name="T1" fmla="*/ 0 h 49"/>
                <a:gd name="T2" fmla="*/ 557 w 43"/>
                <a:gd name="T3" fmla="*/ 286 h 49"/>
                <a:gd name="T4" fmla="*/ 341 w 43"/>
                <a:gd name="T5" fmla="*/ 401 h 49"/>
                <a:gd name="T6" fmla="*/ 199 w 43"/>
                <a:gd name="T7" fmla="*/ 708 h 49"/>
                <a:gd name="T8" fmla="*/ 0 w 43"/>
                <a:gd name="T9" fmla="*/ 9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43" y="0"/>
                  </a:moveTo>
                  <a:cubicBezTo>
                    <a:pt x="42" y="5"/>
                    <a:pt x="40" y="12"/>
                    <a:pt x="36" y="15"/>
                  </a:cubicBezTo>
                  <a:cubicBezTo>
                    <a:pt x="32" y="18"/>
                    <a:pt x="26" y="18"/>
                    <a:pt x="22" y="21"/>
                  </a:cubicBezTo>
                  <a:cubicBezTo>
                    <a:pt x="17" y="26"/>
                    <a:pt x="17" y="33"/>
                    <a:pt x="13" y="37"/>
                  </a:cubicBezTo>
                  <a:cubicBezTo>
                    <a:pt x="10" y="41"/>
                    <a:pt x="4" y="46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238">
              <a:extLst>
                <a:ext uri="{FF2B5EF4-FFF2-40B4-BE49-F238E27FC236}">
                  <a16:creationId xmlns:a16="http://schemas.microsoft.com/office/drawing/2014/main" id="{05750A99-10C6-4BA4-BA86-122F049B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541"/>
              <a:ext cx="15" cy="54"/>
            </a:xfrm>
            <a:custGeom>
              <a:avLst/>
              <a:gdLst>
                <a:gd name="T0" fmla="*/ 50 w 6"/>
                <a:gd name="T1" fmla="*/ 0 h 20"/>
                <a:gd name="T2" fmla="*/ 0 w 6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5"/>
                    <a:pt x="1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239">
              <a:extLst>
                <a:ext uri="{FF2B5EF4-FFF2-40B4-BE49-F238E27FC236}">
                  <a16:creationId xmlns:a16="http://schemas.microsoft.com/office/drawing/2014/main" id="{BFEAC4E7-4621-4CBD-91CE-767F753B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520"/>
              <a:ext cx="23" cy="51"/>
            </a:xfrm>
            <a:custGeom>
              <a:avLst/>
              <a:gdLst>
                <a:gd name="T0" fmla="*/ 151 w 9"/>
                <a:gd name="T1" fmla="*/ 0 h 19"/>
                <a:gd name="T2" fmla="*/ 0 w 9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8" y="7"/>
                    <a:pt x="7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240">
              <a:extLst>
                <a:ext uri="{FF2B5EF4-FFF2-40B4-BE49-F238E27FC236}">
                  <a16:creationId xmlns:a16="http://schemas.microsoft.com/office/drawing/2014/main" id="{CF299F6F-8D6E-4398-8248-8D26C5D0E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3517"/>
              <a:ext cx="15" cy="48"/>
            </a:xfrm>
            <a:custGeom>
              <a:avLst/>
              <a:gdLst>
                <a:gd name="T0" fmla="*/ 95 w 6"/>
                <a:gd name="T1" fmla="*/ 0 h 18"/>
                <a:gd name="T2" fmla="*/ 0 w 6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4" y="6"/>
                    <a:pt x="0" y="12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241">
              <a:extLst>
                <a:ext uri="{FF2B5EF4-FFF2-40B4-BE49-F238E27FC236}">
                  <a16:creationId xmlns:a16="http://schemas.microsoft.com/office/drawing/2014/main" id="{3AD6EC1F-0EA4-402E-82EE-044F35080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3376"/>
              <a:ext cx="23" cy="64"/>
            </a:xfrm>
            <a:custGeom>
              <a:avLst/>
              <a:gdLst>
                <a:gd name="T0" fmla="*/ 97 w 9"/>
                <a:gd name="T1" fmla="*/ 0 h 24"/>
                <a:gd name="T2" fmla="*/ 0 w 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6" y="0"/>
                  </a:moveTo>
                  <a:cubicBezTo>
                    <a:pt x="9" y="8"/>
                    <a:pt x="4" y="18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242">
              <a:extLst>
                <a:ext uri="{FF2B5EF4-FFF2-40B4-BE49-F238E27FC236}">
                  <a16:creationId xmlns:a16="http://schemas.microsoft.com/office/drawing/2014/main" id="{BC8C25EA-A68B-45E1-A2CE-DAB646E51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115"/>
              <a:ext cx="242" cy="194"/>
            </a:xfrm>
            <a:custGeom>
              <a:avLst/>
              <a:gdLst>
                <a:gd name="T0" fmla="*/ 1507 w 97"/>
                <a:gd name="T1" fmla="*/ 0 h 73"/>
                <a:gd name="T2" fmla="*/ 1058 w 97"/>
                <a:gd name="T3" fmla="*/ 861 h 73"/>
                <a:gd name="T4" fmla="*/ 621 w 97"/>
                <a:gd name="T5" fmla="*/ 1108 h 73"/>
                <a:gd name="T6" fmla="*/ 324 w 97"/>
                <a:gd name="T7" fmla="*/ 1222 h 73"/>
                <a:gd name="T8" fmla="*/ 0 w 97"/>
                <a:gd name="T9" fmla="*/ 137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3">
                  <a:moveTo>
                    <a:pt x="97" y="0"/>
                  </a:moveTo>
                  <a:cubicBezTo>
                    <a:pt x="95" y="20"/>
                    <a:pt x="83" y="34"/>
                    <a:pt x="68" y="46"/>
                  </a:cubicBezTo>
                  <a:cubicBezTo>
                    <a:pt x="60" y="53"/>
                    <a:pt x="50" y="55"/>
                    <a:pt x="40" y="59"/>
                  </a:cubicBezTo>
                  <a:cubicBezTo>
                    <a:pt x="33" y="61"/>
                    <a:pt x="27" y="63"/>
                    <a:pt x="21" y="65"/>
                  </a:cubicBezTo>
                  <a:cubicBezTo>
                    <a:pt x="14" y="68"/>
                    <a:pt x="7" y="72"/>
                    <a:pt x="0" y="73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243">
              <a:extLst>
                <a:ext uri="{FF2B5EF4-FFF2-40B4-BE49-F238E27FC236}">
                  <a16:creationId xmlns:a16="http://schemas.microsoft.com/office/drawing/2014/main" id="{8C5711C8-2702-4D2E-8C8C-6156AF15D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3264"/>
              <a:ext cx="128" cy="264"/>
            </a:xfrm>
            <a:custGeom>
              <a:avLst/>
              <a:gdLst>
                <a:gd name="T0" fmla="*/ 806 w 51"/>
                <a:gd name="T1" fmla="*/ 0 h 99"/>
                <a:gd name="T2" fmla="*/ 429 w 51"/>
                <a:gd name="T3" fmla="*/ 456 h 99"/>
                <a:gd name="T4" fmla="*/ 284 w 51"/>
                <a:gd name="T5" fmla="*/ 683 h 99"/>
                <a:gd name="T6" fmla="*/ 188 w 51"/>
                <a:gd name="T7" fmla="*/ 1045 h 99"/>
                <a:gd name="T8" fmla="*/ 95 w 51"/>
                <a:gd name="T9" fmla="*/ 1557 h 99"/>
                <a:gd name="T10" fmla="*/ 0 w 51"/>
                <a:gd name="T11" fmla="*/ 1877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9">
                  <a:moveTo>
                    <a:pt x="51" y="0"/>
                  </a:moveTo>
                  <a:cubicBezTo>
                    <a:pt x="41" y="5"/>
                    <a:pt x="33" y="16"/>
                    <a:pt x="27" y="24"/>
                  </a:cubicBezTo>
                  <a:cubicBezTo>
                    <a:pt x="24" y="28"/>
                    <a:pt x="20" y="32"/>
                    <a:pt x="18" y="36"/>
                  </a:cubicBezTo>
                  <a:cubicBezTo>
                    <a:pt x="15" y="42"/>
                    <a:pt x="14" y="49"/>
                    <a:pt x="12" y="55"/>
                  </a:cubicBezTo>
                  <a:cubicBezTo>
                    <a:pt x="9" y="64"/>
                    <a:pt x="8" y="73"/>
                    <a:pt x="6" y="82"/>
                  </a:cubicBezTo>
                  <a:cubicBezTo>
                    <a:pt x="5" y="87"/>
                    <a:pt x="4" y="96"/>
                    <a:pt x="0" y="99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244">
              <a:extLst>
                <a:ext uri="{FF2B5EF4-FFF2-40B4-BE49-F238E27FC236}">
                  <a16:creationId xmlns:a16="http://schemas.microsoft.com/office/drawing/2014/main" id="{C640396E-3537-40BD-94F9-CD474F3A7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3005"/>
              <a:ext cx="45" cy="72"/>
            </a:xfrm>
            <a:custGeom>
              <a:avLst/>
              <a:gdLst>
                <a:gd name="T0" fmla="*/ 283 w 18"/>
                <a:gd name="T1" fmla="*/ 0 h 27"/>
                <a:gd name="T2" fmla="*/ 95 w 18"/>
                <a:gd name="T3" fmla="*/ 227 h 27"/>
                <a:gd name="T4" fmla="*/ 0 w 18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4" y="3"/>
                    <a:pt x="9" y="8"/>
                    <a:pt x="6" y="12"/>
                  </a:cubicBezTo>
                  <a:cubicBezTo>
                    <a:pt x="3" y="17"/>
                    <a:pt x="3" y="23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245">
              <a:extLst>
                <a:ext uri="{FF2B5EF4-FFF2-40B4-BE49-F238E27FC236}">
                  <a16:creationId xmlns:a16="http://schemas.microsoft.com/office/drawing/2014/main" id="{42E2C55C-27D3-4072-B8F2-4C038F54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755"/>
              <a:ext cx="70" cy="40"/>
            </a:xfrm>
            <a:custGeom>
              <a:avLst/>
              <a:gdLst>
                <a:gd name="T0" fmla="*/ 438 w 28"/>
                <a:gd name="T1" fmla="*/ 0 h 15"/>
                <a:gd name="T2" fmla="*/ 313 w 28"/>
                <a:gd name="T3" fmla="*/ 136 h 15"/>
                <a:gd name="T4" fmla="*/ 208 w 28"/>
                <a:gd name="T5" fmla="*/ 227 h 15"/>
                <a:gd name="T6" fmla="*/ 0 w 28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6" y="3"/>
                    <a:pt x="23" y="4"/>
                    <a:pt x="20" y="7"/>
                  </a:cubicBezTo>
                  <a:cubicBezTo>
                    <a:pt x="18" y="9"/>
                    <a:pt x="16" y="11"/>
                    <a:pt x="13" y="12"/>
                  </a:cubicBezTo>
                  <a:cubicBezTo>
                    <a:pt x="9" y="14"/>
                    <a:pt x="4" y="15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246">
              <a:extLst>
                <a:ext uri="{FF2B5EF4-FFF2-40B4-BE49-F238E27FC236}">
                  <a16:creationId xmlns:a16="http://schemas.microsoft.com/office/drawing/2014/main" id="{94775FAA-72E4-44BA-9E42-9F949B11C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829"/>
              <a:ext cx="10" cy="19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2"/>
                    <a:pt x="2" y="5"/>
                    <a:pt x="4" y="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247">
              <a:extLst>
                <a:ext uri="{FF2B5EF4-FFF2-40B4-BE49-F238E27FC236}">
                  <a16:creationId xmlns:a16="http://schemas.microsoft.com/office/drawing/2014/main" id="{CD26DFC9-97B3-4BF7-8B70-5CB240A90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832"/>
              <a:ext cx="10" cy="11"/>
            </a:xfrm>
            <a:custGeom>
              <a:avLst/>
              <a:gdLst>
                <a:gd name="T0" fmla="*/ 63 w 4"/>
                <a:gd name="T1" fmla="*/ 83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248">
              <a:extLst>
                <a:ext uri="{FF2B5EF4-FFF2-40B4-BE49-F238E27FC236}">
                  <a16:creationId xmlns:a16="http://schemas.microsoft.com/office/drawing/2014/main" id="{96EB8DE7-A5EF-465A-884B-34F84D8E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293"/>
              <a:ext cx="33" cy="192"/>
            </a:xfrm>
            <a:custGeom>
              <a:avLst/>
              <a:gdLst>
                <a:gd name="T0" fmla="*/ 213 w 13"/>
                <a:gd name="T1" fmla="*/ 0 h 72"/>
                <a:gd name="T2" fmla="*/ 0 w 13"/>
                <a:gd name="T3" fmla="*/ 136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2">
                  <a:moveTo>
                    <a:pt x="13" y="0"/>
                  </a:moveTo>
                  <a:cubicBezTo>
                    <a:pt x="9" y="25"/>
                    <a:pt x="13" y="50"/>
                    <a:pt x="0" y="72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249">
              <a:extLst>
                <a:ext uri="{FF2B5EF4-FFF2-40B4-BE49-F238E27FC236}">
                  <a16:creationId xmlns:a16="http://schemas.microsoft.com/office/drawing/2014/main" id="{8E5E4F7F-9017-4CA4-B29F-06D8C7FE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211"/>
              <a:ext cx="10" cy="184"/>
            </a:xfrm>
            <a:custGeom>
              <a:avLst/>
              <a:gdLst>
                <a:gd name="T0" fmla="*/ 50 w 4"/>
                <a:gd name="T1" fmla="*/ 0 h 69"/>
                <a:gd name="T2" fmla="*/ 33 w 4"/>
                <a:gd name="T3" fmla="*/ 605 h 69"/>
                <a:gd name="T4" fmla="*/ 0 w 4"/>
                <a:gd name="T5" fmla="*/ 130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9">
                  <a:moveTo>
                    <a:pt x="3" y="0"/>
                  </a:moveTo>
                  <a:cubicBezTo>
                    <a:pt x="4" y="11"/>
                    <a:pt x="2" y="22"/>
                    <a:pt x="2" y="32"/>
                  </a:cubicBezTo>
                  <a:cubicBezTo>
                    <a:pt x="2" y="44"/>
                    <a:pt x="2" y="57"/>
                    <a:pt x="0" y="69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250">
              <a:extLst>
                <a:ext uri="{FF2B5EF4-FFF2-40B4-BE49-F238E27FC236}">
                  <a16:creationId xmlns:a16="http://schemas.microsoft.com/office/drawing/2014/main" id="{30C7D379-53AA-4867-8209-140CAE829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3432"/>
              <a:ext cx="1465" cy="67"/>
            </a:xfrm>
            <a:custGeom>
              <a:avLst/>
              <a:gdLst>
                <a:gd name="T0" fmla="*/ 9158 w 586"/>
                <a:gd name="T1" fmla="*/ 287 h 25"/>
                <a:gd name="T2" fmla="*/ 8845 w 586"/>
                <a:gd name="T3" fmla="*/ 287 h 25"/>
                <a:gd name="T4" fmla="*/ 7863 w 586"/>
                <a:gd name="T5" fmla="*/ 209 h 25"/>
                <a:gd name="T6" fmla="*/ 4845 w 586"/>
                <a:gd name="T7" fmla="*/ 287 h 25"/>
                <a:gd name="T8" fmla="*/ 1770 w 586"/>
                <a:gd name="T9" fmla="*/ 482 h 25"/>
                <a:gd name="T10" fmla="*/ 0 w 586"/>
                <a:gd name="T11" fmla="*/ 308 h 25"/>
                <a:gd name="T12" fmla="*/ 1813 w 586"/>
                <a:gd name="T13" fmla="*/ 273 h 25"/>
                <a:gd name="T14" fmla="*/ 5033 w 586"/>
                <a:gd name="T15" fmla="*/ 21 h 25"/>
                <a:gd name="T16" fmla="*/ 7875 w 586"/>
                <a:gd name="T17" fmla="*/ 115 h 25"/>
                <a:gd name="T18" fmla="*/ 9158 w 586"/>
                <a:gd name="T19" fmla="*/ 287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6" h="25">
                  <a:moveTo>
                    <a:pt x="586" y="15"/>
                  </a:moveTo>
                  <a:cubicBezTo>
                    <a:pt x="577" y="15"/>
                    <a:pt x="570" y="15"/>
                    <a:pt x="566" y="15"/>
                  </a:cubicBezTo>
                  <a:cubicBezTo>
                    <a:pt x="543" y="13"/>
                    <a:pt x="537" y="14"/>
                    <a:pt x="503" y="11"/>
                  </a:cubicBezTo>
                  <a:cubicBezTo>
                    <a:pt x="470" y="8"/>
                    <a:pt x="400" y="7"/>
                    <a:pt x="310" y="15"/>
                  </a:cubicBezTo>
                  <a:cubicBezTo>
                    <a:pt x="220" y="22"/>
                    <a:pt x="137" y="25"/>
                    <a:pt x="113" y="25"/>
                  </a:cubicBezTo>
                  <a:cubicBezTo>
                    <a:pt x="74" y="25"/>
                    <a:pt x="14" y="15"/>
                    <a:pt x="0" y="16"/>
                  </a:cubicBezTo>
                  <a:cubicBezTo>
                    <a:pt x="9" y="12"/>
                    <a:pt x="93" y="13"/>
                    <a:pt x="116" y="14"/>
                  </a:cubicBezTo>
                  <a:cubicBezTo>
                    <a:pt x="138" y="16"/>
                    <a:pt x="269" y="3"/>
                    <a:pt x="322" y="1"/>
                  </a:cubicBezTo>
                  <a:cubicBezTo>
                    <a:pt x="375" y="0"/>
                    <a:pt x="478" y="2"/>
                    <a:pt x="504" y="6"/>
                  </a:cubicBezTo>
                  <a:cubicBezTo>
                    <a:pt x="521" y="7"/>
                    <a:pt x="586" y="15"/>
                    <a:pt x="586" y="15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251">
              <a:extLst>
                <a:ext uri="{FF2B5EF4-FFF2-40B4-BE49-F238E27FC236}">
                  <a16:creationId xmlns:a16="http://schemas.microsoft.com/office/drawing/2014/main" id="{D99CF25A-A935-45D5-A084-80ADA0E13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021"/>
              <a:ext cx="535" cy="80"/>
            </a:xfrm>
            <a:custGeom>
              <a:avLst/>
              <a:gdLst>
                <a:gd name="T0" fmla="*/ 0 w 214"/>
                <a:gd name="T1" fmla="*/ 0 h 30"/>
                <a:gd name="T2" fmla="*/ 2238 w 214"/>
                <a:gd name="T3" fmla="*/ 435 h 30"/>
                <a:gd name="T4" fmla="*/ 3345 w 214"/>
                <a:gd name="T5" fmla="*/ 435 h 30"/>
                <a:gd name="T6" fmla="*/ 1970 w 214"/>
                <a:gd name="T7" fmla="*/ 533 h 30"/>
                <a:gd name="T8" fmla="*/ 0 w 214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0">
                  <a:moveTo>
                    <a:pt x="0" y="0"/>
                  </a:moveTo>
                  <a:cubicBezTo>
                    <a:pt x="48" y="9"/>
                    <a:pt x="119" y="22"/>
                    <a:pt x="143" y="23"/>
                  </a:cubicBezTo>
                  <a:cubicBezTo>
                    <a:pt x="167" y="23"/>
                    <a:pt x="199" y="22"/>
                    <a:pt x="214" y="23"/>
                  </a:cubicBezTo>
                  <a:cubicBezTo>
                    <a:pt x="187" y="23"/>
                    <a:pt x="147" y="30"/>
                    <a:pt x="126" y="28"/>
                  </a:cubicBezTo>
                  <a:cubicBezTo>
                    <a:pt x="104" y="27"/>
                    <a:pt x="24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252">
              <a:extLst>
                <a:ext uri="{FF2B5EF4-FFF2-40B4-BE49-F238E27FC236}">
                  <a16:creationId xmlns:a16="http://schemas.microsoft.com/office/drawing/2014/main" id="{1336B5F1-CB58-4125-A45B-3120050BD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3405"/>
              <a:ext cx="10" cy="110"/>
            </a:xfrm>
            <a:custGeom>
              <a:avLst/>
              <a:gdLst>
                <a:gd name="T0" fmla="*/ 33 w 4"/>
                <a:gd name="T1" fmla="*/ 0 h 41"/>
                <a:gd name="T2" fmla="*/ 63 w 4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2" y="0"/>
                  </a:moveTo>
                  <a:cubicBezTo>
                    <a:pt x="0" y="12"/>
                    <a:pt x="4" y="41"/>
                    <a:pt x="4" y="41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253">
              <a:extLst>
                <a:ext uri="{FF2B5EF4-FFF2-40B4-BE49-F238E27FC236}">
                  <a16:creationId xmlns:a16="http://schemas.microsoft.com/office/drawing/2014/main" id="{FB02DEEB-8CDF-4E64-BB93-A33BDAF23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040"/>
              <a:ext cx="132" cy="136"/>
            </a:xfrm>
            <a:custGeom>
              <a:avLst/>
              <a:gdLst>
                <a:gd name="T0" fmla="*/ 819 w 53"/>
                <a:gd name="T1" fmla="*/ 0 h 51"/>
                <a:gd name="T2" fmla="*/ 0 w 53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51">
                  <a:moveTo>
                    <a:pt x="53" y="0"/>
                  </a:moveTo>
                  <a:cubicBezTo>
                    <a:pt x="5" y="18"/>
                    <a:pt x="0" y="51"/>
                    <a:pt x="0" y="51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254">
              <a:extLst>
                <a:ext uri="{FF2B5EF4-FFF2-40B4-BE49-F238E27FC236}">
                  <a16:creationId xmlns:a16="http://schemas.microsoft.com/office/drawing/2014/main" id="{A211D964-5CAB-4F17-8799-A516921AA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3059"/>
              <a:ext cx="20" cy="21"/>
            </a:xfrm>
            <a:custGeom>
              <a:avLst/>
              <a:gdLst>
                <a:gd name="T0" fmla="*/ 95 w 8"/>
                <a:gd name="T1" fmla="*/ 123 h 8"/>
                <a:gd name="T2" fmla="*/ 20 w 8"/>
                <a:gd name="T3" fmla="*/ 21 h 8"/>
                <a:gd name="T4" fmla="*/ 125 w 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3" y="8"/>
                    <a:pt x="0" y="3"/>
                    <a:pt x="1" y="1"/>
                  </a:cubicBezTo>
                  <a:cubicBezTo>
                    <a:pt x="4" y="0"/>
                    <a:pt x="7" y="1"/>
                    <a:pt x="8" y="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255">
              <a:extLst>
                <a:ext uri="{FF2B5EF4-FFF2-40B4-BE49-F238E27FC236}">
                  <a16:creationId xmlns:a16="http://schemas.microsoft.com/office/drawing/2014/main" id="{F5AF429D-E72C-4E7C-889E-5A142B3FF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123"/>
              <a:ext cx="20" cy="21"/>
            </a:xfrm>
            <a:custGeom>
              <a:avLst/>
              <a:gdLst>
                <a:gd name="T0" fmla="*/ 125 w 8"/>
                <a:gd name="T1" fmla="*/ 21 h 8"/>
                <a:gd name="T2" fmla="*/ 0 w 8"/>
                <a:gd name="T3" fmla="*/ 21 h 8"/>
                <a:gd name="T4" fmla="*/ 113 w 8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0" y="4"/>
                    <a:pt x="4" y="7"/>
                    <a:pt x="7" y="8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256">
              <a:extLst>
                <a:ext uri="{FF2B5EF4-FFF2-40B4-BE49-F238E27FC236}">
                  <a16:creationId xmlns:a16="http://schemas.microsoft.com/office/drawing/2014/main" id="{E8FB48BD-EEB5-4F0A-95A4-664A6DA64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264"/>
              <a:ext cx="20" cy="21"/>
            </a:xfrm>
            <a:custGeom>
              <a:avLst/>
              <a:gdLst>
                <a:gd name="T0" fmla="*/ 125 w 8"/>
                <a:gd name="T1" fmla="*/ 55 h 8"/>
                <a:gd name="T2" fmla="*/ 0 w 8"/>
                <a:gd name="T3" fmla="*/ 0 h 8"/>
                <a:gd name="T4" fmla="*/ 83 w 8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5" y="2"/>
                    <a:pt x="3" y="0"/>
                    <a:pt x="0" y="0"/>
                  </a:cubicBezTo>
                  <a:cubicBezTo>
                    <a:pt x="0" y="3"/>
                    <a:pt x="3" y="6"/>
                    <a:pt x="5" y="8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257">
              <a:extLst>
                <a:ext uri="{FF2B5EF4-FFF2-40B4-BE49-F238E27FC236}">
                  <a16:creationId xmlns:a16="http://schemas.microsoft.com/office/drawing/2014/main" id="{91BD7AD0-696D-4DD0-A118-2CC6FE92C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285"/>
              <a:ext cx="20" cy="27"/>
            </a:xfrm>
            <a:custGeom>
              <a:avLst/>
              <a:gdLst>
                <a:gd name="T0" fmla="*/ 20 w 8"/>
                <a:gd name="T1" fmla="*/ 197 h 10"/>
                <a:gd name="T2" fmla="*/ 20 w 8"/>
                <a:gd name="T3" fmla="*/ 0 h 10"/>
                <a:gd name="T4" fmla="*/ 125 w 8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0" y="8"/>
                    <a:pt x="0" y="2"/>
                    <a:pt x="1" y="0"/>
                  </a:cubicBezTo>
                  <a:cubicBezTo>
                    <a:pt x="3" y="2"/>
                    <a:pt x="6" y="5"/>
                    <a:pt x="8" y="7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258">
              <a:extLst>
                <a:ext uri="{FF2B5EF4-FFF2-40B4-BE49-F238E27FC236}">
                  <a16:creationId xmlns:a16="http://schemas.microsoft.com/office/drawing/2014/main" id="{5B272789-D615-49BD-924E-2D78A3F6F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501"/>
              <a:ext cx="25" cy="30"/>
            </a:xfrm>
            <a:custGeom>
              <a:avLst/>
              <a:gdLst>
                <a:gd name="T0" fmla="*/ 95 w 10"/>
                <a:gd name="T1" fmla="*/ 224 h 11"/>
                <a:gd name="T2" fmla="*/ 0 w 10"/>
                <a:gd name="T3" fmla="*/ 82 h 11"/>
                <a:gd name="T4" fmla="*/ 125 w 10"/>
                <a:gd name="T5" fmla="*/ 120 h 11"/>
                <a:gd name="T6" fmla="*/ 50 w 10"/>
                <a:gd name="T7" fmla="*/ 22 h 11"/>
                <a:gd name="T8" fmla="*/ 158 w 10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3" y="10"/>
                    <a:pt x="0" y="7"/>
                    <a:pt x="0" y="4"/>
                  </a:cubicBezTo>
                  <a:cubicBezTo>
                    <a:pt x="3" y="4"/>
                    <a:pt x="6" y="5"/>
                    <a:pt x="8" y="6"/>
                  </a:cubicBezTo>
                  <a:cubicBezTo>
                    <a:pt x="6" y="4"/>
                    <a:pt x="4" y="3"/>
                    <a:pt x="3" y="1"/>
                  </a:cubicBezTo>
                  <a:cubicBezTo>
                    <a:pt x="5" y="0"/>
                    <a:pt x="8" y="0"/>
                    <a:pt x="10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259">
              <a:extLst>
                <a:ext uri="{FF2B5EF4-FFF2-40B4-BE49-F238E27FC236}">
                  <a16:creationId xmlns:a16="http://schemas.microsoft.com/office/drawing/2014/main" id="{E78861EF-4F6C-4130-9C33-CCB0A044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3173"/>
              <a:ext cx="17" cy="14"/>
            </a:xfrm>
            <a:custGeom>
              <a:avLst/>
              <a:gdLst>
                <a:gd name="T0" fmla="*/ 87 w 7"/>
                <a:gd name="T1" fmla="*/ 0 h 5"/>
                <a:gd name="T2" fmla="*/ 0 w 7"/>
                <a:gd name="T3" fmla="*/ 22 h 5"/>
                <a:gd name="T4" fmla="*/ 100 w 7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0"/>
                    <a:pt x="1" y="0"/>
                    <a:pt x="0" y="1"/>
                  </a:cubicBezTo>
                  <a:cubicBezTo>
                    <a:pt x="1" y="4"/>
                    <a:pt x="4" y="5"/>
                    <a:pt x="7" y="5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260">
              <a:extLst>
                <a:ext uri="{FF2B5EF4-FFF2-40B4-BE49-F238E27FC236}">
                  <a16:creationId xmlns:a16="http://schemas.microsoft.com/office/drawing/2014/main" id="{01DD8111-A8BA-4B72-A277-B2AAE8006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3315"/>
              <a:ext cx="23" cy="10"/>
            </a:xfrm>
            <a:custGeom>
              <a:avLst/>
              <a:gdLst>
                <a:gd name="T0" fmla="*/ 151 w 9"/>
                <a:gd name="T1" fmla="*/ 50 h 4"/>
                <a:gd name="T2" fmla="*/ 0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9" y="3"/>
                  </a:moveTo>
                  <a:cubicBezTo>
                    <a:pt x="6" y="4"/>
                    <a:pt x="3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261">
              <a:extLst>
                <a:ext uri="{FF2B5EF4-FFF2-40B4-BE49-F238E27FC236}">
                  <a16:creationId xmlns:a16="http://schemas.microsoft.com/office/drawing/2014/main" id="{0F7A2FC7-84C9-4AAA-8A46-D85EC3B95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347"/>
              <a:ext cx="20" cy="26"/>
            </a:xfrm>
            <a:custGeom>
              <a:avLst/>
              <a:gdLst>
                <a:gd name="T0" fmla="*/ 83 w 8"/>
                <a:gd name="T1" fmla="*/ 177 h 10"/>
                <a:gd name="T2" fmla="*/ 33 w 8"/>
                <a:gd name="T3" fmla="*/ 0 h 10"/>
                <a:gd name="T4" fmla="*/ 125 w 8"/>
                <a:gd name="T5" fmla="*/ 10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5" y="10"/>
                  </a:moveTo>
                  <a:cubicBezTo>
                    <a:pt x="1" y="8"/>
                    <a:pt x="0" y="4"/>
                    <a:pt x="2" y="0"/>
                  </a:cubicBezTo>
                  <a:cubicBezTo>
                    <a:pt x="4" y="1"/>
                    <a:pt x="7" y="3"/>
                    <a:pt x="8" y="6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262">
              <a:extLst>
                <a:ext uri="{FF2B5EF4-FFF2-40B4-BE49-F238E27FC236}">
                  <a16:creationId xmlns:a16="http://schemas.microsoft.com/office/drawing/2014/main" id="{867D6E86-B126-4B12-8A6E-97152BFEF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3429"/>
              <a:ext cx="22" cy="16"/>
            </a:xfrm>
            <a:custGeom>
              <a:avLst/>
              <a:gdLst>
                <a:gd name="T0" fmla="*/ 132 w 9"/>
                <a:gd name="T1" fmla="*/ 115 h 6"/>
                <a:gd name="T2" fmla="*/ 0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6" y="3"/>
                    <a:pt x="3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263">
              <a:extLst>
                <a:ext uri="{FF2B5EF4-FFF2-40B4-BE49-F238E27FC236}">
                  <a16:creationId xmlns:a16="http://schemas.microsoft.com/office/drawing/2014/main" id="{9B915289-CFAD-4858-9EFD-35156EC3A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3381"/>
              <a:ext cx="28" cy="16"/>
            </a:xfrm>
            <a:custGeom>
              <a:avLst/>
              <a:gdLst>
                <a:gd name="T0" fmla="*/ 181 w 11"/>
                <a:gd name="T1" fmla="*/ 0 h 6"/>
                <a:gd name="T2" fmla="*/ 150 w 1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2" y="0"/>
                    <a:pt x="0" y="6"/>
                    <a:pt x="9" y="6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264">
              <a:extLst>
                <a:ext uri="{FF2B5EF4-FFF2-40B4-BE49-F238E27FC236}">
                  <a16:creationId xmlns:a16="http://schemas.microsoft.com/office/drawing/2014/main" id="{170C054D-E9B7-4959-8609-40E55C5BF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3523"/>
              <a:ext cx="25" cy="34"/>
            </a:xfrm>
            <a:custGeom>
              <a:avLst/>
              <a:gdLst>
                <a:gd name="T0" fmla="*/ 50 w 10"/>
                <a:gd name="T1" fmla="*/ 233 h 13"/>
                <a:gd name="T2" fmla="*/ 0 w 10"/>
                <a:gd name="T3" fmla="*/ 123 h 13"/>
                <a:gd name="T4" fmla="*/ 113 w 10"/>
                <a:gd name="T5" fmla="*/ 165 h 13"/>
                <a:gd name="T6" fmla="*/ 63 w 10"/>
                <a:gd name="T7" fmla="*/ 21 h 13"/>
                <a:gd name="T8" fmla="*/ 158 w 10"/>
                <a:gd name="T9" fmla="*/ 3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3">
                  <a:moveTo>
                    <a:pt x="3" y="13"/>
                  </a:moveTo>
                  <a:cubicBezTo>
                    <a:pt x="1" y="11"/>
                    <a:pt x="0" y="10"/>
                    <a:pt x="0" y="7"/>
                  </a:cubicBezTo>
                  <a:cubicBezTo>
                    <a:pt x="2" y="7"/>
                    <a:pt x="4" y="8"/>
                    <a:pt x="7" y="9"/>
                  </a:cubicBezTo>
                  <a:cubicBezTo>
                    <a:pt x="5" y="6"/>
                    <a:pt x="4" y="4"/>
                    <a:pt x="4" y="1"/>
                  </a:cubicBezTo>
                  <a:cubicBezTo>
                    <a:pt x="6" y="0"/>
                    <a:pt x="8" y="1"/>
                    <a:pt x="10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265">
              <a:extLst>
                <a:ext uri="{FF2B5EF4-FFF2-40B4-BE49-F238E27FC236}">
                  <a16:creationId xmlns:a16="http://schemas.microsoft.com/office/drawing/2014/main" id="{7FABE587-5E48-4166-9319-044300810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517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266">
              <a:extLst>
                <a:ext uri="{FF2B5EF4-FFF2-40B4-BE49-F238E27FC236}">
                  <a16:creationId xmlns:a16="http://schemas.microsoft.com/office/drawing/2014/main" id="{422E4E61-E57B-4A8D-99F8-9270CBD8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3509"/>
              <a:ext cx="27" cy="48"/>
            </a:xfrm>
            <a:custGeom>
              <a:avLst/>
              <a:gdLst>
                <a:gd name="T0" fmla="*/ 42 w 11"/>
                <a:gd name="T1" fmla="*/ 115 h 18"/>
                <a:gd name="T2" fmla="*/ 0 w 11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8">
                  <a:moveTo>
                    <a:pt x="3" y="6"/>
                  </a:moveTo>
                  <a:cubicBezTo>
                    <a:pt x="10" y="0"/>
                    <a:pt x="11" y="18"/>
                    <a:pt x="0" y="1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267">
              <a:extLst>
                <a:ext uri="{FF2B5EF4-FFF2-40B4-BE49-F238E27FC236}">
                  <a16:creationId xmlns:a16="http://schemas.microsoft.com/office/drawing/2014/main" id="{17DCD0F7-15D6-4D9F-A878-CD13EECA5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3549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268">
              <a:extLst>
                <a:ext uri="{FF2B5EF4-FFF2-40B4-BE49-F238E27FC236}">
                  <a16:creationId xmlns:a16="http://schemas.microsoft.com/office/drawing/2014/main" id="{D8B93CAF-76A4-4253-B53C-46F090B24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547"/>
              <a:ext cx="13" cy="5"/>
            </a:xfrm>
            <a:custGeom>
              <a:avLst/>
              <a:gdLst>
                <a:gd name="T0" fmla="*/ 88 w 5"/>
                <a:gd name="T1" fmla="*/ 33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269">
              <a:extLst>
                <a:ext uri="{FF2B5EF4-FFF2-40B4-BE49-F238E27FC236}">
                  <a16:creationId xmlns:a16="http://schemas.microsoft.com/office/drawing/2014/main" id="{50E5C3E1-CCB4-48A9-AD55-E137B515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3432"/>
              <a:ext cx="15" cy="21"/>
            </a:xfrm>
            <a:custGeom>
              <a:avLst/>
              <a:gdLst>
                <a:gd name="T0" fmla="*/ 0 w 6"/>
                <a:gd name="T1" fmla="*/ 123 h 8"/>
                <a:gd name="T2" fmla="*/ 95 w 6"/>
                <a:gd name="T3" fmla="*/ 76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3" y="8"/>
                    <a:pt x="6" y="8"/>
                    <a:pt x="6" y="4"/>
                  </a:cubicBezTo>
                  <a:cubicBezTo>
                    <a:pt x="4" y="2"/>
                    <a:pt x="1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270">
              <a:extLst>
                <a:ext uri="{FF2B5EF4-FFF2-40B4-BE49-F238E27FC236}">
                  <a16:creationId xmlns:a16="http://schemas.microsoft.com/office/drawing/2014/main" id="{0B93B899-29B3-4716-8EC9-EC45E2714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419"/>
              <a:ext cx="37" cy="16"/>
            </a:xfrm>
            <a:custGeom>
              <a:avLst/>
              <a:gdLst>
                <a:gd name="T0" fmla="*/ 212 w 15"/>
                <a:gd name="T1" fmla="*/ 0 h 6"/>
                <a:gd name="T2" fmla="*/ 212 w 15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0" y="3"/>
                    <a:pt x="15" y="6"/>
                    <a:pt x="14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271">
              <a:extLst>
                <a:ext uri="{FF2B5EF4-FFF2-40B4-BE49-F238E27FC236}">
                  <a16:creationId xmlns:a16="http://schemas.microsoft.com/office/drawing/2014/main" id="{FB003140-D8C1-498F-97A9-8873930ED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3405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272">
              <a:extLst>
                <a:ext uri="{FF2B5EF4-FFF2-40B4-BE49-F238E27FC236}">
                  <a16:creationId xmlns:a16="http://schemas.microsoft.com/office/drawing/2014/main" id="{DB7AAB0C-401D-43C3-A6B4-6F844770A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429"/>
              <a:ext cx="5" cy="8"/>
            </a:xfrm>
            <a:custGeom>
              <a:avLst/>
              <a:gdLst>
                <a:gd name="T0" fmla="*/ 33 w 2"/>
                <a:gd name="T1" fmla="*/ 56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273">
              <a:extLst>
                <a:ext uri="{FF2B5EF4-FFF2-40B4-BE49-F238E27FC236}">
                  <a16:creationId xmlns:a16="http://schemas.microsoft.com/office/drawing/2014/main" id="{5CA6FE81-7F28-4352-A002-16757184B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259"/>
              <a:ext cx="22" cy="21"/>
            </a:xfrm>
            <a:custGeom>
              <a:avLst/>
              <a:gdLst>
                <a:gd name="T0" fmla="*/ 132 w 9"/>
                <a:gd name="T1" fmla="*/ 89 h 8"/>
                <a:gd name="T2" fmla="*/ 0 w 9"/>
                <a:gd name="T3" fmla="*/ 21 h 8"/>
                <a:gd name="T4" fmla="*/ 71 w 9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6" y="2"/>
                    <a:pt x="3" y="0"/>
                    <a:pt x="0" y="1"/>
                  </a:cubicBezTo>
                  <a:cubicBezTo>
                    <a:pt x="0" y="4"/>
                    <a:pt x="2" y="7"/>
                    <a:pt x="5" y="8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274">
              <a:extLst>
                <a:ext uri="{FF2B5EF4-FFF2-40B4-BE49-F238E27FC236}">
                  <a16:creationId xmlns:a16="http://schemas.microsoft.com/office/drawing/2014/main" id="{5E929992-9B94-455F-86DB-7B219F468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3288"/>
              <a:ext cx="28" cy="19"/>
            </a:xfrm>
            <a:custGeom>
              <a:avLst/>
              <a:gdLst>
                <a:gd name="T0" fmla="*/ 0 w 11"/>
                <a:gd name="T1" fmla="*/ 60 h 7"/>
                <a:gd name="T2" fmla="*/ 130 w 11"/>
                <a:gd name="T3" fmla="*/ 38 h 7"/>
                <a:gd name="T4" fmla="*/ 20 w 11"/>
                <a:gd name="T5" fmla="*/ 11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3"/>
                  </a:moveTo>
                  <a:cubicBezTo>
                    <a:pt x="2" y="3"/>
                    <a:pt x="6" y="0"/>
                    <a:pt x="8" y="2"/>
                  </a:cubicBezTo>
                  <a:cubicBezTo>
                    <a:pt x="11" y="6"/>
                    <a:pt x="3" y="7"/>
                    <a:pt x="1" y="6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275">
              <a:extLst>
                <a:ext uri="{FF2B5EF4-FFF2-40B4-BE49-F238E27FC236}">
                  <a16:creationId xmlns:a16="http://schemas.microsoft.com/office/drawing/2014/main" id="{3AB5EAE7-2BB9-4613-8514-DE7303914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3320"/>
              <a:ext cx="15" cy="3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276">
              <a:extLst>
                <a:ext uri="{FF2B5EF4-FFF2-40B4-BE49-F238E27FC236}">
                  <a16:creationId xmlns:a16="http://schemas.microsoft.com/office/drawing/2014/main" id="{839F151C-DC69-4FFA-BEED-41483737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3325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277">
              <a:extLst>
                <a:ext uri="{FF2B5EF4-FFF2-40B4-BE49-F238E27FC236}">
                  <a16:creationId xmlns:a16="http://schemas.microsoft.com/office/drawing/2014/main" id="{3A59AFC1-DEA6-47DC-97E5-6037A7C88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3144"/>
              <a:ext cx="33" cy="21"/>
            </a:xfrm>
            <a:custGeom>
              <a:avLst/>
              <a:gdLst>
                <a:gd name="T0" fmla="*/ 213 w 13"/>
                <a:gd name="T1" fmla="*/ 0 h 8"/>
                <a:gd name="T2" fmla="*/ 213 w 13"/>
                <a:gd name="T3" fmla="*/ 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0" y="0"/>
                    <a:pt x="9" y="8"/>
                    <a:pt x="13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278">
              <a:extLst>
                <a:ext uri="{FF2B5EF4-FFF2-40B4-BE49-F238E27FC236}">
                  <a16:creationId xmlns:a16="http://schemas.microsoft.com/office/drawing/2014/main" id="{8863BA7B-7A71-4A17-A09C-2575F412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3115"/>
              <a:ext cx="12" cy="8"/>
            </a:xfrm>
            <a:custGeom>
              <a:avLst/>
              <a:gdLst>
                <a:gd name="T0" fmla="*/ 70 w 5"/>
                <a:gd name="T1" fmla="*/ 56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279">
              <a:extLst>
                <a:ext uri="{FF2B5EF4-FFF2-40B4-BE49-F238E27FC236}">
                  <a16:creationId xmlns:a16="http://schemas.microsoft.com/office/drawing/2014/main" id="{724CC0AE-E77D-4024-9E60-51E7FE9E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3144"/>
              <a:ext cx="20" cy="16"/>
            </a:xfrm>
            <a:custGeom>
              <a:avLst/>
              <a:gdLst>
                <a:gd name="T0" fmla="*/ 0 w 8"/>
                <a:gd name="T1" fmla="*/ 21 h 6"/>
                <a:gd name="T2" fmla="*/ 125 w 8"/>
                <a:gd name="T3" fmla="*/ 35 h 6"/>
                <a:gd name="T4" fmla="*/ 0 w 8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cubicBezTo>
                    <a:pt x="3" y="0"/>
                    <a:pt x="6" y="0"/>
                    <a:pt x="8" y="2"/>
                  </a:cubicBezTo>
                  <a:cubicBezTo>
                    <a:pt x="8" y="6"/>
                    <a:pt x="3" y="6"/>
                    <a:pt x="0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280">
              <a:extLst>
                <a:ext uri="{FF2B5EF4-FFF2-40B4-BE49-F238E27FC236}">
                  <a16:creationId xmlns:a16="http://schemas.microsoft.com/office/drawing/2014/main" id="{BD8FDB20-EF90-4F72-8D6C-306C45397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3312"/>
              <a:ext cx="35" cy="35"/>
            </a:xfrm>
            <a:custGeom>
              <a:avLst/>
              <a:gdLst>
                <a:gd name="T0" fmla="*/ 50 w 14"/>
                <a:gd name="T1" fmla="*/ 81 h 13"/>
                <a:gd name="T2" fmla="*/ 0 w 14"/>
                <a:gd name="T3" fmla="*/ 15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3" y="4"/>
                  </a:moveTo>
                  <a:cubicBezTo>
                    <a:pt x="9" y="0"/>
                    <a:pt x="14" y="13"/>
                    <a:pt x="0" y="8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281">
              <a:extLst>
                <a:ext uri="{FF2B5EF4-FFF2-40B4-BE49-F238E27FC236}">
                  <a16:creationId xmlns:a16="http://schemas.microsoft.com/office/drawing/2014/main" id="{CB71F690-214F-4947-992D-7F84BC47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3461"/>
              <a:ext cx="13" cy="6"/>
            </a:xfrm>
            <a:custGeom>
              <a:avLst/>
              <a:gdLst>
                <a:gd name="T0" fmla="*/ 0 w 5"/>
                <a:gd name="T1" fmla="*/ 0 h 2"/>
                <a:gd name="T2" fmla="*/ 88 w 5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4" y="1"/>
                    <a:pt x="5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282">
              <a:extLst>
                <a:ext uri="{FF2B5EF4-FFF2-40B4-BE49-F238E27FC236}">
                  <a16:creationId xmlns:a16="http://schemas.microsoft.com/office/drawing/2014/main" id="{7C1D95A0-49B1-4629-8077-193C82DD3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3107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34 h 5"/>
                <a:gd name="T4" fmla="*/ 21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5" y="3"/>
                    <a:pt x="7" y="2"/>
                  </a:cubicBezTo>
                  <a:cubicBezTo>
                    <a:pt x="6" y="0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283">
              <a:extLst>
                <a:ext uri="{FF2B5EF4-FFF2-40B4-BE49-F238E27FC236}">
                  <a16:creationId xmlns:a16="http://schemas.microsoft.com/office/drawing/2014/main" id="{9EAFE7A8-A392-4603-80BC-685E482B1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072"/>
              <a:ext cx="17" cy="24"/>
            </a:xfrm>
            <a:custGeom>
              <a:avLst/>
              <a:gdLst>
                <a:gd name="T0" fmla="*/ 0 w 7"/>
                <a:gd name="T1" fmla="*/ 171 h 9"/>
                <a:gd name="T2" fmla="*/ 0 w 7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7" y="9"/>
                    <a:pt x="4" y="0"/>
                    <a:pt x="0" y="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284">
              <a:extLst>
                <a:ext uri="{FF2B5EF4-FFF2-40B4-BE49-F238E27FC236}">
                  <a16:creationId xmlns:a16="http://schemas.microsoft.com/office/drawing/2014/main" id="{C1157AE7-6677-4358-80E4-64B3038C5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088"/>
              <a:ext cx="25" cy="40"/>
            </a:xfrm>
            <a:custGeom>
              <a:avLst/>
              <a:gdLst>
                <a:gd name="T0" fmla="*/ 158 w 10"/>
                <a:gd name="T1" fmla="*/ 285 h 15"/>
                <a:gd name="T2" fmla="*/ 158 w 10"/>
                <a:gd name="T3" fmla="*/ 171 h 15"/>
                <a:gd name="T4" fmla="*/ 158 w 10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10" y="15"/>
                  </a:moveTo>
                  <a:cubicBezTo>
                    <a:pt x="3" y="14"/>
                    <a:pt x="2" y="8"/>
                    <a:pt x="10" y="9"/>
                  </a:cubicBezTo>
                  <a:cubicBezTo>
                    <a:pt x="6" y="7"/>
                    <a:pt x="0" y="0"/>
                    <a:pt x="10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285">
              <a:extLst>
                <a:ext uri="{FF2B5EF4-FFF2-40B4-BE49-F238E27FC236}">
                  <a16:creationId xmlns:a16="http://schemas.microsoft.com/office/drawing/2014/main" id="{5E7AFE25-B946-4E4D-965D-AE540D00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837"/>
              <a:ext cx="18" cy="6"/>
            </a:xfrm>
            <a:custGeom>
              <a:avLst/>
              <a:gdLst>
                <a:gd name="T0" fmla="*/ 118 w 7"/>
                <a:gd name="T1" fmla="*/ 0 h 2"/>
                <a:gd name="T2" fmla="*/ 0 w 7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1"/>
                    <a:pt x="2" y="1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286">
              <a:extLst>
                <a:ext uri="{FF2B5EF4-FFF2-40B4-BE49-F238E27FC236}">
                  <a16:creationId xmlns:a16="http://schemas.microsoft.com/office/drawing/2014/main" id="{10B12939-B629-442B-8418-989D356BF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837"/>
              <a:ext cx="12" cy="6"/>
            </a:xfrm>
            <a:custGeom>
              <a:avLst/>
              <a:gdLst>
                <a:gd name="T0" fmla="*/ 70 w 5"/>
                <a:gd name="T1" fmla="*/ 0 h 2"/>
                <a:gd name="T2" fmla="*/ 0 w 5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287">
              <a:extLst>
                <a:ext uri="{FF2B5EF4-FFF2-40B4-BE49-F238E27FC236}">
                  <a16:creationId xmlns:a16="http://schemas.microsoft.com/office/drawing/2014/main" id="{0C1ED718-DCDF-42C4-9838-E58A62DD3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755"/>
              <a:ext cx="30" cy="34"/>
            </a:xfrm>
            <a:custGeom>
              <a:avLst/>
              <a:gdLst>
                <a:gd name="T0" fmla="*/ 113 w 12"/>
                <a:gd name="T1" fmla="*/ 0 h 13"/>
                <a:gd name="T2" fmla="*/ 145 w 12"/>
                <a:gd name="T3" fmla="*/ 110 h 13"/>
                <a:gd name="T4" fmla="*/ 20 w 12"/>
                <a:gd name="T5" fmla="*/ 89 h 13"/>
                <a:gd name="T6" fmla="*/ 83 w 12"/>
                <a:gd name="T7" fmla="*/ 2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7" y="0"/>
                  </a:moveTo>
                  <a:cubicBezTo>
                    <a:pt x="9" y="2"/>
                    <a:pt x="12" y="5"/>
                    <a:pt x="9" y="6"/>
                  </a:cubicBezTo>
                  <a:cubicBezTo>
                    <a:pt x="6" y="7"/>
                    <a:pt x="3" y="5"/>
                    <a:pt x="1" y="5"/>
                  </a:cubicBezTo>
                  <a:cubicBezTo>
                    <a:pt x="0" y="8"/>
                    <a:pt x="2" y="12"/>
                    <a:pt x="5" y="1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288">
              <a:extLst>
                <a:ext uri="{FF2B5EF4-FFF2-40B4-BE49-F238E27FC236}">
                  <a16:creationId xmlns:a16="http://schemas.microsoft.com/office/drawing/2014/main" id="{F1BF9DDC-64B4-41F6-8E34-712287CD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3216"/>
              <a:ext cx="48" cy="61"/>
            </a:xfrm>
            <a:custGeom>
              <a:avLst/>
              <a:gdLst>
                <a:gd name="T0" fmla="*/ 147 w 19"/>
                <a:gd name="T1" fmla="*/ 34 h 23"/>
                <a:gd name="T2" fmla="*/ 306 w 19"/>
                <a:gd name="T3" fmla="*/ 77 h 23"/>
                <a:gd name="T4" fmla="*/ 129 w 19"/>
                <a:gd name="T5" fmla="*/ 133 h 23"/>
                <a:gd name="T6" fmla="*/ 255 w 19"/>
                <a:gd name="T7" fmla="*/ 225 h 23"/>
                <a:gd name="T8" fmla="*/ 222 w 19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3">
                  <a:moveTo>
                    <a:pt x="9" y="2"/>
                  </a:moveTo>
                  <a:cubicBezTo>
                    <a:pt x="13" y="0"/>
                    <a:pt x="17" y="1"/>
                    <a:pt x="19" y="4"/>
                  </a:cubicBezTo>
                  <a:cubicBezTo>
                    <a:pt x="17" y="7"/>
                    <a:pt x="11" y="5"/>
                    <a:pt x="8" y="7"/>
                  </a:cubicBezTo>
                  <a:cubicBezTo>
                    <a:pt x="10" y="10"/>
                    <a:pt x="13" y="11"/>
                    <a:pt x="16" y="12"/>
                  </a:cubicBezTo>
                  <a:cubicBezTo>
                    <a:pt x="5" y="12"/>
                    <a:pt x="0" y="21"/>
                    <a:pt x="14" y="2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289">
              <a:extLst>
                <a:ext uri="{FF2B5EF4-FFF2-40B4-BE49-F238E27FC236}">
                  <a16:creationId xmlns:a16="http://schemas.microsoft.com/office/drawing/2014/main" id="{95FBFBB6-069A-4844-9C47-C8BCE713B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301"/>
              <a:ext cx="35" cy="59"/>
            </a:xfrm>
            <a:custGeom>
              <a:avLst/>
              <a:gdLst>
                <a:gd name="T0" fmla="*/ 113 w 14"/>
                <a:gd name="T1" fmla="*/ 0 h 22"/>
                <a:gd name="T2" fmla="*/ 220 w 14"/>
                <a:gd name="T3" fmla="*/ 80 h 22"/>
                <a:gd name="T4" fmla="*/ 175 w 14"/>
                <a:gd name="T5" fmla="*/ 252 h 22"/>
                <a:gd name="T6" fmla="*/ 175 w 14"/>
                <a:gd name="T7" fmla="*/ 42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7" y="0"/>
                  </a:moveTo>
                  <a:cubicBezTo>
                    <a:pt x="10" y="1"/>
                    <a:pt x="12" y="2"/>
                    <a:pt x="14" y="4"/>
                  </a:cubicBezTo>
                  <a:cubicBezTo>
                    <a:pt x="7" y="7"/>
                    <a:pt x="2" y="7"/>
                    <a:pt x="11" y="13"/>
                  </a:cubicBezTo>
                  <a:cubicBezTo>
                    <a:pt x="0" y="11"/>
                    <a:pt x="2" y="20"/>
                    <a:pt x="11" y="2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290">
              <a:extLst>
                <a:ext uri="{FF2B5EF4-FFF2-40B4-BE49-F238E27FC236}">
                  <a16:creationId xmlns:a16="http://schemas.microsoft.com/office/drawing/2014/main" id="{7A10E420-44EF-424F-8E50-9D74675F6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3376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291">
              <a:extLst>
                <a:ext uri="{FF2B5EF4-FFF2-40B4-BE49-F238E27FC236}">
                  <a16:creationId xmlns:a16="http://schemas.microsoft.com/office/drawing/2014/main" id="{FC2E8B37-5FF0-4D09-96BC-682C7EE6D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237"/>
              <a:ext cx="138" cy="46"/>
            </a:xfrm>
            <a:custGeom>
              <a:avLst/>
              <a:gdLst>
                <a:gd name="T0" fmla="*/ 851 w 55"/>
                <a:gd name="T1" fmla="*/ 219 h 17"/>
                <a:gd name="T2" fmla="*/ 818 w 55"/>
                <a:gd name="T3" fmla="*/ 81 h 17"/>
                <a:gd name="T4" fmla="*/ 693 w 55"/>
                <a:gd name="T5" fmla="*/ 176 h 17"/>
                <a:gd name="T6" fmla="*/ 680 w 55"/>
                <a:gd name="T7" fmla="*/ 38 h 17"/>
                <a:gd name="T8" fmla="*/ 555 w 55"/>
                <a:gd name="T9" fmla="*/ 235 h 17"/>
                <a:gd name="T10" fmla="*/ 459 w 55"/>
                <a:gd name="T11" fmla="*/ 22 h 17"/>
                <a:gd name="T12" fmla="*/ 271 w 55"/>
                <a:gd name="T13" fmla="*/ 219 h 17"/>
                <a:gd name="T14" fmla="*/ 188 w 55"/>
                <a:gd name="T15" fmla="*/ 38 h 17"/>
                <a:gd name="T16" fmla="*/ 0 w 55"/>
                <a:gd name="T17" fmla="*/ 33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7">
                  <a:moveTo>
                    <a:pt x="54" y="11"/>
                  </a:moveTo>
                  <a:cubicBezTo>
                    <a:pt x="55" y="8"/>
                    <a:pt x="54" y="6"/>
                    <a:pt x="52" y="4"/>
                  </a:cubicBezTo>
                  <a:cubicBezTo>
                    <a:pt x="49" y="4"/>
                    <a:pt x="47" y="7"/>
                    <a:pt x="44" y="9"/>
                  </a:cubicBezTo>
                  <a:cubicBezTo>
                    <a:pt x="45" y="7"/>
                    <a:pt x="46" y="3"/>
                    <a:pt x="43" y="2"/>
                  </a:cubicBezTo>
                  <a:cubicBezTo>
                    <a:pt x="40" y="0"/>
                    <a:pt x="36" y="9"/>
                    <a:pt x="35" y="12"/>
                  </a:cubicBezTo>
                  <a:cubicBezTo>
                    <a:pt x="36" y="10"/>
                    <a:pt x="32" y="2"/>
                    <a:pt x="29" y="1"/>
                  </a:cubicBezTo>
                  <a:cubicBezTo>
                    <a:pt x="25" y="0"/>
                    <a:pt x="20" y="8"/>
                    <a:pt x="17" y="11"/>
                  </a:cubicBezTo>
                  <a:cubicBezTo>
                    <a:pt x="14" y="9"/>
                    <a:pt x="13" y="5"/>
                    <a:pt x="12" y="2"/>
                  </a:cubicBezTo>
                  <a:cubicBezTo>
                    <a:pt x="8" y="7"/>
                    <a:pt x="5" y="13"/>
                    <a:pt x="0" y="17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292">
              <a:extLst>
                <a:ext uri="{FF2B5EF4-FFF2-40B4-BE49-F238E27FC236}">
                  <a16:creationId xmlns:a16="http://schemas.microsoft.com/office/drawing/2014/main" id="{901A0442-B97A-41E4-A2D4-3961EAF64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219"/>
              <a:ext cx="77" cy="2"/>
            </a:xfrm>
            <a:custGeom>
              <a:avLst/>
              <a:gdLst>
                <a:gd name="T0" fmla="*/ 0 w 31"/>
                <a:gd name="T1" fmla="*/ 0 h 1"/>
                <a:gd name="T2" fmla="*/ 246 w 31"/>
                <a:gd name="T3" fmla="*/ 0 h 1"/>
                <a:gd name="T4" fmla="*/ 474 w 31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">
                  <a:moveTo>
                    <a:pt x="0" y="0"/>
                  </a:moveTo>
                  <a:cubicBezTo>
                    <a:pt x="5" y="1"/>
                    <a:pt x="11" y="0"/>
                    <a:pt x="16" y="0"/>
                  </a:cubicBezTo>
                  <a:cubicBezTo>
                    <a:pt x="21" y="1"/>
                    <a:pt x="26" y="1"/>
                    <a:pt x="31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293">
              <a:extLst>
                <a:ext uri="{FF2B5EF4-FFF2-40B4-BE49-F238E27FC236}">
                  <a16:creationId xmlns:a16="http://schemas.microsoft.com/office/drawing/2014/main" id="{6D688CBC-DEB7-482E-A244-B721CEC8E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3309"/>
              <a:ext cx="37" cy="1"/>
            </a:xfrm>
            <a:custGeom>
              <a:avLst/>
              <a:gdLst>
                <a:gd name="T0" fmla="*/ 0 w 15"/>
                <a:gd name="T1" fmla="*/ 0 h 1"/>
                <a:gd name="T2" fmla="*/ 224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294">
              <a:extLst>
                <a:ext uri="{FF2B5EF4-FFF2-40B4-BE49-F238E27FC236}">
                  <a16:creationId xmlns:a16="http://schemas.microsoft.com/office/drawing/2014/main" id="{FA4B6752-7633-468D-968E-BD4FEC2C9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307"/>
              <a:ext cx="33" cy="2"/>
            </a:xfrm>
            <a:custGeom>
              <a:avLst/>
              <a:gdLst>
                <a:gd name="T0" fmla="*/ 0 w 13"/>
                <a:gd name="T1" fmla="*/ 8 h 1"/>
                <a:gd name="T2" fmla="*/ 213 w 1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cubicBezTo>
                    <a:pt x="5" y="1"/>
                    <a:pt x="9" y="0"/>
                    <a:pt x="13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295">
              <a:extLst>
                <a:ext uri="{FF2B5EF4-FFF2-40B4-BE49-F238E27FC236}">
                  <a16:creationId xmlns:a16="http://schemas.microsoft.com/office/drawing/2014/main" id="{DFBD9758-D564-4D59-A7C1-101CCD030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3035"/>
              <a:ext cx="67" cy="64"/>
            </a:xfrm>
            <a:custGeom>
              <a:avLst/>
              <a:gdLst>
                <a:gd name="T0" fmla="*/ 412 w 27"/>
                <a:gd name="T1" fmla="*/ 115 h 24"/>
                <a:gd name="T2" fmla="*/ 258 w 27"/>
                <a:gd name="T3" fmla="*/ 0 h 24"/>
                <a:gd name="T4" fmla="*/ 290 w 27"/>
                <a:gd name="T5" fmla="*/ 285 h 24"/>
                <a:gd name="T6" fmla="*/ 30 w 27"/>
                <a:gd name="T7" fmla="*/ 21 h 24"/>
                <a:gd name="T8" fmla="*/ 154 w 27"/>
                <a:gd name="T9" fmla="*/ 45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7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5" y="5"/>
                    <a:pt x="18" y="10"/>
                    <a:pt x="19" y="15"/>
                  </a:cubicBezTo>
                  <a:cubicBezTo>
                    <a:pt x="14" y="10"/>
                    <a:pt x="10" y="4"/>
                    <a:pt x="2" y="1"/>
                  </a:cubicBezTo>
                  <a:cubicBezTo>
                    <a:pt x="0" y="8"/>
                    <a:pt x="5" y="18"/>
                    <a:pt x="10" y="2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296">
              <a:extLst>
                <a:ext uri="{FF2B5EF4-FFF2-40B4-BE49-F238E27FC236}">
                  <a16:creationId xmlns:a16="http://schemas.microsoft.com/office/drawing/2014/main" id="{A738CEAD-00D4-48CB-967C-CFC0EFC01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3075"/>
              <a:ext cx="55" cy="85"/>
            </a:xfrm>
            <a:custGeom>
              <a:avLst/>
              <a:gdLst>
                <a:gd name="T0" fmla="*/ 0 w 22"/>
                <a:gd name="T1" fmla="*/ 600 h 32"/>
                <a:gd name="T2" fmla="*/ 113 w 22"/>
                <a:gd name="T3" fmla="*/ 566 h 32"/>
                <a:gd name="T4" fmla="*/ 0 w 22"/>
                <a:gd name="T5" fmla="*/ 430 h 32"/>
                <a:gd name="T6" fmla="*/ 208 w 22"/>
                <a:gd name="T7" fmla="*/ 409 h 32"/>
                <a:gd name="T8" fmla="*/ 125 w 22"/>
                <a:gd name="T9" fmla="*/ 226 h 32"/>
                <a:gd name="T10" fmla="*/ 333 w 22"/>
                <a:gd name="T11" fmla="*/ 226 h 32"/>
                <a:gd name="T12" fmla="*/ 250 w 22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cubicBezTo>
                    <a:pt x="3" y="32"/>
                    <a:pt x="5" y="31"/>
                    <a:pt x="7" y="30"/>
                  </a:cubicBezTo>
                  <a:cubicBezTo>
                    <a:pt x="5" y="28"/>
                    <a:pt x="3" y="25"/>
                    <a:pt x="0" y="23"/>
                  </a:cubicBezTo>
                  <a:cubicBezTo>
                    <a:pt x="4" y="22"/>
                    <a:pt x="9" y="23"/>
                    <a:pt x="13" y="22"/>
                  </a:cubicBezTo>
                  <a:cubicBezTo>
                    <a:pt x="12" y="18"/>
                    <a:pt x="6" y="16"/>
                    <a:pt x="8" y="12"/>
                  </a:cubicBezTo>
                  <a:cubicBezTo>
                    <a:pt x="11" y="7"/>
                    <a:pt x="19" y="11"/>
                    <a:pt x="21" y="12"/>
                  </a:cubicBezTo>
                  <a:cubicBezTo>
                    <a:pt x="22" y="7"/>
                    <a:pt x="19" y="3"/>
                    <a:pt x="16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297">
              <a:extLst>
                <a:ext uri="{FF2B5EF4-FFF2-40B4-BE49-F238E27FC236}">
                  <a16:creationId xmlns:a16="http://schemas.microsoft.com/office/drawing/2014/main" id="{4182A086-A13E-4D8E-B4FE-3C15C98CF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411"/>
              <a:ext cx="28" cy="45"/>
            </a:xfrm>
            <a:custGeom>
              <a:avLst/>
              <a:gdLst>
                <a:gd name="T0" fmla="*/ 150 w 11"/>
                <a:gd name="T1" fmla="*/ 0 h 17"/>
                <a:gd name="T2" fmla="*/ 51 w 11"/>
                <a:gd name="T3" fmla="*/ 34 h 17"/>
                <a:gd name="T4" fmla="*/ 163 w 11"/>
                <a:gd name="T5" fmla="*/ 111 h 17"/>
                <a:gd name="T6" fmla="*/ 0 w 11"/>
                <a:gd name="T7" fmla="*/ 204 h 17"/>
                <a:gd name="T8" fmla="*/ 181 w 11"/>
                <a:gd name="T9" fmla="*/ 25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7">
                  <a:moveTo>
                    <a:pt x="9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5" y="4"/>
                    <a:pt x="8" y="5"/>
                    <a:pt x="10" y="6"/>
                  </a:cubicBezTo>
                  <a:cubicBezTo>
                    <a:pt x="8" y="9"/>
                    <a:pt x="4" y="9"/>
                    <a:pt x="0" y="11"/>
                  </a:cubicBezTo>
                  <a:cubicBezTo>
                    <a:pt x="1" y="16"/>
                    <a:pt x="8" y="17"/>
                    <a:pt x="11" y="14"/>
                  </a:cubicBezTo>
                </a:path>
              </a:pathLst>
            </a:custGeom>
            <a:noFill/>
            <a:ln w="15875" cap="flat">
              <a:solidFill>
                <a:srgbClr val="FCE0D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298">
              <a:extLst>
                <a:ext uri="{FF2B5EF4-FFF2-40B4-BE49-F238E27FC236}">
                  <a16:creationId xmlns:a16="http://schemas.microsoft.com/office/drawing/2014/main" id="{276A478F-BF8B-471B-9EA1-9BF6CE45A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549"/>
              <a:ext cx="3657" cy="1086"/>
            </a:xfrm>
            <a:custGeom>
              <a:avLst/>
              <a:gdLst>
                <a:gd name="T0" fmla="*/ 2512 w 1463"/>
                <a:gd name="T1" fmla="*/ 6193 h 407"/>
                <a:gd name="T2" fmla="*/ 4417 w 1463"/>
                <a:gd name="T3" fmla="*/ 6628 h 407"/>
                <a:gd name="T4" fmla="*/ 10779 w 1463"/>
                <a:gd name="T5" fmla="*/ 6820 h 407"/>
                <a:gd name="T6" fmla="*/ 14790 w 1463"/>
                <a:gd name="T7" fmla="*/ 6820 h 407"/>
                <a:gd name="T8" fmla="*/ 15853 w 1463"/>
                <a:gd name="T9" fmla="*/ 7050 h 407"/>
                <a:gd name="T10" fmla="*/ 17945 w 1463"/>
                <a:gd name="T11" fmla="*/ 7242 h 407"/>
                <a:gd name="T12" fmla="*/ 18650 w 1463"/>
                <a:gd name="T13" fmla="*/ 7242 h 407"/>
                <a:gd name="T14" fmla="*/ 19557 w 1463"/>
                <a:gd name="T15" fmla="*/ 7503 h 407"/>
                <a:gd name="T16" fmla="*/ 20882 w 1463"/>
                <a:gd name="T17" fmla="*/ 7653 h 407"/>
                <a:gd name="T18" fmla="*/ 20287 w 1463"/>
                <a:gd name="T19" fmla="*/ 6879 h 407"/>
                <a:gd name="T20" fmla="*/ 19337 w 1463"/>
                <a:gd name="T21" fmla="*/ 6537 h 407"/>
                <a:gd name="T22" fmla="*/ 19900 w 1463"/>
                <a:gd name="T23" fmla="*/ 6628 h 407"/>
                <a:gd name="T24" fmla="*/ 21182 w 1463"/>
                <a:gd name="T25" fmla="*/ 7012 h 407"/>
                <a:gd name="T26" fmla="*/ 22224 w 1463"/>
                <a:gd name="T27" fmla="*/ 6879 h 407"/>
                <a:gd name="T28" fmla="*/ 21070 w 1463"/>
                <a:gd name="T29" fmla="*/ 6116 h 407"/>
                <a:gd name="T30" fmla="*/ 19837 w 1463"/>
                <a:gd name="T31" fmla="*/ 5697 h 407"/>
                <a:gd name="T32" fmla="*/ 20132 w 1463"/>
                <a:gd name="T33" fmla="*/ 5697 h 407"/>
                <a:gd name="T34" fmla="*/ 21182 w 1463"/>
                <a:gd name="T35" fmla="*/ 5945 h 407"/>
                <a:gd name="T36" fmla="*/ 22349 w 1463"/>
                <a:gd name="T37" fmla="*/ 6214 h 407"/>
                <a:gd name="T38" fmla="*/ 22557 w 1463"/>
                <a:gd name="T39" fmla="*/ 5411 h 407"/>
                <a:gd name="T40" fmla="*/ 21120 w 1463"/>
                <a:gd name="T41" fmla="*/ 4955 h 407"/>
                <a:gd name="T42" fmla="*/ 19757 w 1463"/>
                <a:gd name="T43" fmla="*/ 4656 h 407"/>
                <a:gd name="T44" fmla="*/ 20400 w 1463"/>
                <a:gd name="T45" fmla="*/ 4691 h 407"/>
                <a:gd name="T46" fmla="*/ 21382 w 1463"/>
                <a:gd name="T47" fmla="*/ 4862 h 407"/>
                <a:gd name="T48" fmla="*/ 22432 w 1463"/>
                <a:gd name="T49" fmla="*/ 4728 h 407"/>
                <a:gd name="T50" fmla="*/ 21100 w 1463"/>
                <a:gd name="T51" fmla="*/ 3858 h 407"/>
                <a:gd name="T52" fmla="*/ 19837 w 1463"/>
                <a:gd name="T53" fmla="*/ 3645 h 407"/>
                <a:gd name="T54" fmla="*/ 18600 w 1463"/>
                <a:gd name="T55" fmla="*/ 3402 h 407"/>
                <a:gd name="T56" fmla="*/ 18662 w 1463"/>
                <a:gd name="T57" fmla="*/ 3098 h 407"/>
                <a:gd name="T58" fmla="*/ 20025 w 1463"/>
                <a:gd name="T59" fmla="*/ 1916 h 407"/>
                <a:gd name="T60" fmla="*/ 19400 w 1463"/>
                <a:gd name="T61" fmla="*/ 1745 h 407"/>
                <a:gd name="T62" fmla="*/ 18662 w 1463"/>
                <a:gd name="T63" fmla="*/ 2071 h 407"/>
                <a:gd name="T64" fmla="*/ 17433 w 1463"/>
                <a:gd name="T65" fmla="*/ 2436 h 407"/>
                <a:gd name="T66" fmla="*/ 15683 w 1463"/>
                <a:gd name="T67" fmla="*/ 3632 h 407"/>
                <a:gd name="T68" fmla="*/ 14091 w 1463"/>
                <a:gd name="T69" fmla="*/ 3688 h 407"/>
                <a:gd name="T70" fmla="*/ 11603 w 1463"/>
                <a:gd name="T71" fmla="*/ 3231 h 407"/>
                <a:gd name="T72" fmla="*/ 11216 w 1463"/>
                <a:gd name="T73" fmla="*/ 3231 h 407"/>
                <a:gd name="T74" fmla="*/ 10946 w 1463"/>
                <a:gd name="T75" fmla="*/ 2791 h 407"/>
                <a:gd name="T76" fmla="*/ 9979 w 1463"/>
                <a:gd name="T77" fmla="*/ 2834 h 407"/>
                <a:gd name="T78" fmla="*/ 6667 w 1463"/>
                <a:gd name="T79" fmla="*/ 2564 h 407"/>
                <a:gd name="T80" fmla="*/ 1437 w 1463"/>
                <a:gd name="T81" fmla="*/ 0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63" h="407">
                  <a:moveTo>
                    <a:pt x="0" y="299"/>
                  </a:moveTo>
                  <a:cubicBezTo>
                    <a:pt x="33" y="313"/>
                    <a:pt x="98" y="326"/>
                    <a:pt x="161" y="326"/>
                  </a:cubicBezTo>
                  <a:cubicBezTo>
                    <a:pt x="190" y="325"/>
                    <a:pt x="215" y="335"/>
                    <a:pt x="229" y="342"/>
                  </a:cubicBezTo>
                  <a:cubicBezTo>
                    <a:pt x="244" y="349"/>
                    <a:pt x="269" y="350"/>
                    <a:pt x="283" y="349"/>
                  </a:cubicBezTo>
                  <a:cubicBezTo>
                    <a:pt x="298" y="349"/>
                    <a:pt x="474" y="365"/>
                    <a:pt x="499" y="366"/>
                  </a:cubicBezTo>
                  <a:cubicBezTo>
                    <a:pt x="526" y="367"/>
                    <a:pt x="600" y="366"/>
                    <a:pt x="690" y="359"/>
                  </a:cubicBezTo>
                  <a:cubicBezTo>
                    <a:pt x="781" y="351"/>
                    <a:pt x="850" y="352"/>
                    <a:pt x="884" y="355"/>
                  </a:cubicBezTo>
                  <a:cubicBezTo>
                    <a:pt x="918" y="359"/>
                    <a:pt x="924" y="357"/>
                    <a:pt x="947" y="359"/>
                  </a:cubicBezTo>
                  <a:cubicBezTo>
                    <a:pt x="955" y="359"/>
                    <a:pt x="973" y="359"/>
                    <a:pt x="993" y="362"/>
                  </a:cubicBezTo>
                  <a:cubicBezTo>
                    <a:pt x="996" y="362"/>
                    <a:pt x="1002" y="367"/>
                    <a:pt x="1015" y="371"/>
                  </a:cubicBezTo>
                  <a:cubicBezTo>
                    <a:pt x="1029" y="375"/>
                    <a:pt x="1074" y="382"/>
                    <a:pt x="1090" y="383"/>
                  </a:cubicBezTo>
                  <a:cubicBezTo>
                    <a:pt x="1106" y="384"/>
                    <a:pt x="1149" y="381"/>
                    <a:pt x="1149" y="381"/>
                  </a:cubicBezTo>
                  <a:cubicBezTo>
                    <a:pt x="1149" y="381"/>
                    <a:pt x="1156" y="381"/>
                    <a:pt x="1163" y="382"/>
                  </a:cubicBezTo>
                  <a:cubicBezTo>
                    <a:pt x="1169" y="384"/>
                    <a:pt x="1190" y="382"/>
                    <a:pt x="1194" y="381"/>
                  </a:cubicBezTo>
                  <a:cubicBezTo>
                    <a:pt x="1198" y="381"/>
                    <a:pt x="1206" y="384"/>
                    <a:pt x="1216" y="387"/>
                  </a:cubicBezTo>
                  <a:cubicBezTo>
                    <a:pt x="1226" y="389"/>
                    <a:pt x="1241" y="392"/>
                    <a:pt x="1252" y="395"/>
                  </a:cubicBezTo>
                  <a:cubicBezTo>
                    <a:pt x="1263" y="398"/>
                    <a:pt x="1281" y="399"/>
                    <a:pt x="1293" y="402"/>
                  </a:cubicBezTo>
                  <a:cubicBezTo>
                    <a:pt x="1305" y="404"/>
                    <a:pt x="1322" y="407"/>
                    <a:pt x="1337" y="403"/>
                  </a:cubicBezTo>
                  <a:cubicBezTo>
                    <a:pt x="1352" y="399"/>
                    <a:pt x="1352" y="383"/>
                    <a:pt x="1345" y="376"/>
                  </a:cubicBezTo>
                  <a:cubicBezTo>
                    <a:pt x="1338" y="370"/>
                    <a:pt x="1310" y="364"/>
                    <a:pt x="1299" y="362"/>
                  </a:cubicBezTo>
                  <a:cubicBezTo>
                    <a:pt x="1288" y="360"/>
                    <a:pt x="1279" y="359"/>
                    <a:pt x="1271" y="355"/>
                  </a:cubicBezTo>
                  <a:cubicBezTo>
                    <a:pt x="1263" y="352"/>
                    <a:pt x="1238" y="344"/>
                    <a:pt x="1238" y="344"/>
                  </a:cubicBezTo>
                  <a:cubicBezTo>
                    <a:pt x="1238" y="344"/>
                    <a:pt x="1234" y="339"/>
                    <a:pt x="1241" y="340"/>
                  </a:cubicBezTo>
                  <a:cubicBezTo>
                    <a:pt x="1248" y="341"/>
                    <a:pt x="1260" y="346"/>
                    <a:pt x="1274" y="349"/>
                  </a:cubicBezTo>
                  <a:cubicBezTo>
                    <a:pt x="1287" y="352"/>
                    <a:pt x="1304" y="356"/>
                    <a:pt x="1318" y="360"/>
                  </a:cubicBezTo>
                  <a:cubicBezTo>
                    <a:pt x="1332" y="364"/>
                    <a:pt x="1344" y="365"/>
                    <a:pt x="1356" y="369"/>
                  </a:cubicBezTo>
                  <a:cubicBezTo>
                    <a:pt x="1367" y="372"/>
                    <a:pt x="1388" y="375"/>
                    <a:pt x="1399" y="377"/>
                  </a:cubicBezTo>
                  <a:cubicBezTo>
                    <a:pt x="1410" y="379"/>
                    <a:pt x="1419" y="376"/>
                    <a:pt x="1423" y="362"/>
                  </a:cubicBezTo>
                  <a:cubicBezTo>
                    <a:pt x="1426" y="348"/>
                    <a:pt x="1418" y="339"/>
                    <a:pt x="1408" y="337"/>
                  </a:cubicBezTo>
                  <a:cubicBezTo>
                    <a:pt x="1399" y="335"/>
                    <a:pt x="1361" y="325"/>
                    <a:pt x="1349" y="322"/>
                  </a:cubicBezTo>
                  <a:cubicBezTo>
                    <a:pt x="1337" y="319"/>
                    <a:pt x="1316" y="312"/>
                    <a:pt x="1306" y="308"/>
                  </a:cubicBezTo>
                  <a:cubicBezTo>
                    <a:pt x="1297" y="304"/>
                    <a:pt x="1276" y="301"/>
                    <a:pt x="1270" y="300"/>
                  </a:cubicBezTo>
                  <a:cubicBezTo>
                    <a:pt x="1263" y="299"/>
                    <a:pt x="1254" y="298"/>
                    <a:pt x="1258" y="296"/>
                  </a:cubicBezTo>
                  <a:cubicBezTo>
                    <a:pt x="1262" y="294"/>
                    <a:pt x="1277" y="297"/>
                    <a:pt x="1289" y="300"/>
                  </a:cubicBezTo>
                  <a:cubicBezTo>
                    <a:pt x="1301" y="302"/>
                    <a:pt x="1307" y="305"/>
                    <a:pt x="1321" y="306"/>
                  </a:cubicBezTo>
                  <a:cubicBezTo>
                    <a:pt x="1334" y="307"/>
                    <a:pt x="1342" y="310"/>
                    <a:pt x="1356" y="313"/>
                  </a:cubicBezTo>
                  <a:cubicBezTo>
                    <a:pt x="1370" y="315"/>
                    <a:pt x="1378" y="317"/>
                    <a:pt x="1388" y="318"/>
                  </a:cubicBezTo>
                  <a:cubicBezTo>
                    <a:pt x="1397" y="320"/>
                    <a:pt x="1414" y="323"/>
                    <a:pt x="1431" y="327"/>
                  </a:cubicBezTo>
                  <a:cubicBezTo>
                    <a:pt x="1447" y="331"/>
                    <a:pt x="1458" y="326"/>
                    <a:pt x="1461" y="311"/>
                  </a:cubicBezTo>
                  <a:cubicBezTo>
                    <a:pt x="1463" y="296"/>
                    <a:pt x="1453" y="288"/>
                    <a:pt x="1444" y="285"/>
                  </a:cubicBezTo>
                  <a:cubicBezTo>
                    <a:pt x="1435" y="281"/>
                    <a:pt x="1406" y="274"/>
                    <a:pt x="1393" y="271"/>
                  </a:cubicBezTo>
                  <a:cubicBezTo>
                    <a:pt x="1381" y="269"/>
                    <a:pt x="1361" y="264"/>
                    <a:pt x="1352" y="261"/>
                  </a:cubicBezTo>
                  <a:cubicBezTo>
                    <a:pt x="1343" y="258"/>
                    <a:pt x="1318" y="253"/>
                    <a:pt x="1307" y="251"/>
                  </a:cubicBezTo>
                  <a:cubicBezTo>
                    <a:pt x="1295" y="250"/>
                    <a:pt x="1275" y="248"/>
                    <a:pt x="1265" y="245"/>
                  </a:cubicBezTo>
                  <a:cubicBezTo>
                    <a:pt x="1265" y="245"/>
                    <a:pt x="1271" y="243"/>
                    <a:pt x="1280" y="244"/>
                  </a:cubicBezTo>
                  <a:cubicBezTo>
                    <a:pt x="1289" y="245"/>
                    <a:pt x="1301" y="247"/>
                    <a:pt x="1306" y="247"/>
                  </a:cubicBezTo>
                  <a:cubicBezTo>
                    <a:pt x="1311" y="247"/>
                    <a:pt x="1320" y="247"/>
                    <a:pt x="1331" y="248"/>
                  </a:cubicBezTo>
                  <a:cubicBezTo>
                    <a:pt x="1342" y="248"/>
                    <a:pt x="1356" y="252"/>
                    <a:pt x="1369" y="256"/>
                  </a:cubicBezTo>
                  <a:cubicBezTo>
                    <a:pt x="1383" y="259"/>
                    <a:pt x="1381" y="259"/>
                    <a:pt x="1400" y="262"/>
                  </a:cubicBezTo>
                  <a:cubicBezTo>
                    <a:pt x="1419" y="265"/>
                    <a:pt x="1432" y="262"/>
                    <a:pt x="1436" y="249"/>
                  </a:cubicBezTo>
                  <a:cubicBezTo>
                    <a:pt x="1437" y="236"/>
                    <a:pt x="1427" y="226"/>
                    <a:pt x="1405" y="219"/>
                  </a:cubicBezTo>
                  <a:cubicBezTo>
                    <a:pt x="1382" y="211"/>
                    <a:pt x="1369" y="208"/>
                    <a:pt x="1351" y="203"/>
                  </a:cubicBezTo>
                  <a:cubicBezTo>
                    <a:pt x="1334" y="199"/>
                    <a:pt x="1327" y="198"/>
                    <a:pt x="1314" y="197"/>
                  </a:cubicBezTo>
                  <a:cubicBezTo>
                    <a:pt x="1301" y="196"/>
                    <a:pt x="1291" y="194"/>
                    <a:pt x="1270" y="192"/>
                  </a:cubicBezTo>
                  <a:cubicBezTo>
                    <a:pt x="1248" y="189"/>
                    <a:pt x="1247" y="188"/>
                    <a:pt x="1229" y="186"/>
                  </a:cubicBezTo>
                  <a:cubicBezTo>
                    <a:pt x="1212" y="183"/>
                    <a:pt x="1201" y="180"/>
                    <a:pt x="1191" y="179"/>
                  </a:cubicBezTo>
                  <a:cubicBezTo>
                    <a:pt x="1182" y="177"/>
                    <a:pt x="1179" y="172"/>
                    <a:pt x="1179" y="172"/>
                  </a:cubicBezTo>
                  <a:cubicBezTo>
                    <a:pt x="1179" y="172"/>
                    <a:pt x="1190" y="166"/>
                    <a:pt x="1195" y="163"/>
                  </a:cubicBezTo>
                  <a:cubicBezTo>
                    <a:pt x="1200" y="161"/>
                    <a:pt x="1230" y="155"/>
                    <a:pt x="1236" y="152"/>
                  </a:cubicBezTo>
                  <a:cubicBezTo>
                    <a:pt x="1241" y="149"/>
                    <a:pt x="1281" y="128"/>
                    <a:pt x="1282" y="101"/>
                  </a:cubicBezTo>
                  <a:cubicBezTo>
                    <a:pt x="1282" y="73"/>
                    <a:pt x="1269" y="74"/>
                    <a:pt x="1269" y="74"/>
                  </a:cubicBezTo>
                  <a:cubicBezTo>
                    <a:pt x="1263" y="74"/>
                    <a:pt x="1245" y="89"/>
                    <a:pt x="1242" y="92"/>
                  </a:cubicBezTo>
                  <a:cubicBezTo>
                    <a:pt x="1232" y="93"/>
                    <a:pt x="1218" y="102"/>
                    <a:pt x="1212" y="103"/>
                  </a:cubicBezTo>
                  <a:cubicBezTo>
                    <a:pt x="1205" y="104"/>
                    <a:pt x="1203" y="106"/>
                    <a:pt x="1195" y="109"/>
                  </a:cubicBezTo>
                  <a:cubicBezTo>
                    <a:pt x="1188" y="112"/>
                    <a:pt x="1166" y="116"/>
                    <a:pt x="1152" y="119"/>
                  </a:cubicBezTo>
                  <a:cubicBezTo>
                    <a:pt x="1139" y="122"/>
                    <a:pt x="1127" y="123"/>
                    <a:pt x="1116" y="128"/>
                  </a:cubicBezTo>
                  <a:cubicBezTo>
                    <a:pt x="1104" y="134"/>
                    <a:pt x="1084" y="150"/>
                    <a:pt x="1072" y="157"/>
                  </a:cubicBezTo>
                  <a:cubicBezTo>
                    <a:pt x="1063" y="162"/>
                    <a:pt x="1033" y="182"/>
                    <a:pt x="1004" y="191"/>
                  </a:cubicBezTo>
                  <a:cubicBezTo>
                    <a:pt x="996" y="193"/>
                    <a:pt x="986" y="191"/>
                    <a:pt x="979" y="192"/>
                  </a:cubicBezTo>
                  <a:cubicBezTo>
                    <a:pt x="963" y="192"/>
                    <a:pt x="945" y="195"/>
                    <a:pt x="902" y="194"/>
                  </a:cubicBezTo>
                  <a:cubicBezTo>
                    <a:pt x="864" y="194"/>
                    <a:pt x="808" y="183"/>
                    <a:pt x="754" y="172"/>
                  </a:cubicBezTo>
                  <a:cubicBezTo>
                    <a:pt x="751" y="171"/>
                    <a:pt x="743" y="170"/>
                    <a:pt x="743" y="170"/>
                  </a:cubicBezTo>
                  <a:cubicBezTo>
                    <a:pt x="741" y="170"/>
                    <a:pt x="737" y="171"/>
                    <a:pt x="733" y="171"/>
                  </a:cubicBezTo>
                  <a:cubicBezTo>
                    <a:pt x="728" y="171"/>
                    <a:pt x="723" y="169"/>
                    <a:pt x="718" y="170"/>
                  </a:cubicBezTo>
                  <a:cubicBezTo>
                    <a:pt x="712" y="170"/>
                    <a:pt x="709" y="174"/>
                    <a:pt x="705" y="166"/>
                  </a:cubicBezTo>
                  <a:cubicBezTo>
                    <a:pt x="702" y="161"/>
                    <a:pt x="707" y="152"/>
                    <a:pt x="701" y="147"/>
                  </a:cubicBezTo>
                  <a:cubicBezTo>
                    <a:pt x="700" y="147"/>
                    <a:pt x="700" y="147"/>
                    <a:pt x="700" y="147"/>
                  </a:cubicBezTo>
                  <a:cubicBezTo>
                    <a:pt x="677" y="142"/>
                    <a:pt x="656" y="152"/>
                    <a:pt x="639" y="149"/>
                  </a:cubicBezTo>
                  <a:cubicBezTo>
                    <a:pt x="622" y="148"/>
                    <a:pt x="591" y="140"/>
                    <a:pt x="573" y="138"/>
                  </a:cubicBezTo>
                  <a:cubicBezTo>
                    <a:pt x="505" y="130"/>
                    <a:pt x="461" y="130"/>
                    <a:pt x="427" y="135"/>
                  </a:cubicBezTo>
                  <a:cubicBezTo>
                    <a:pt x="388" y="141"/>
                    <a:pt x="370" y="133"/>
                    <a:pt x="336" y="123"/>
                  </a:cubicBezTo>
                  <a:cubicBezTo>
                    <a:pt x="285" y="102"/>
                    <a:pt x="178" y="27"/>
                    <a:pt x="9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299">
              <a:extLst>
                <a:ext uri="{FF2B5EF4-FFF2-40B4-BE49-F238E27FC236}">
                  <a16:creationId xmlns:a16="http://schemas.microsoft.com/office/drawing/2014/main" id="{1D170467-9894-4B9B-9E40-8E7D67EB0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003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300">
              <a:extLst>
                <a:ext uri="{FF2B5EF4-FFF2-40B4-BE49-F238E27FC236}">
                  <a16:creationId xmlns:a16="http://schemas.microsoft.com/office/drawing/2014/main" id="{DDF569C3-BFBA-4054-BB89-5B38F3A30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949"/>
              <a:ext cx="52" cy="64"/>
            </a:xfrm>
            <a:custGeom>
              <a:avLst/>
              <a:gdLst>
                <a:gd name="T0" fmla="*/ 30 w 21"/>
                <a:gd name="T1" fmla="*/ 307 h 24"/>
                <a:gd name="T2" fmla="*/ 228 w 21"/>
                <a:gd name="T3" fmla="*/ 376 h 24"/>
                <a:gd name="T4" fmla="*/ 319 w 21"/>
                <a:gd name="T5" fmla="*/ 376 h 24"/>
                <a:gd name="T6" fmla="*/ 319 w 21"/>
                <a:gd name="T7" fmla="*/ 376 h 24"/>
                <a:gd name="T8" fmla="*/ 258 w 21"/>
                <a:gd name="T9" fmla="*/ 264 h 24"/>
                <a:gd name="T10" fmla="*/ 166 w 21"/>
                <a:gd name="T11" fmla="*/ 205 h 24"/>
                <a:gd name="T12" fmla="*/ 0 w 21"/>
                <a:gd name="T13" fmla="*/ 0 h 24"/>
                <a:gd name="T14" fmla="*/ 0 w 21"/>
                <a:gd name="T15" fmla="*/ 0 h 24"/>
                <a:gd name="T16" fmla="*/ 30 w 21"/>
                <a:gd name="T17" fmla="*/ 30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4">
                  <a:moveTo>
                    <a:pt x="2" y="16"/>
                  </a:moveTo>
                  <a:cubicBezTo>
                    <a:pt x="6" y="24"/>
                    <a:pt x="9" y="20"/>
                    <a:pt x="15" y="20"/>
                  </a:cubicBezTo>
                  <a:cubicBezTo>
                    <a:pt x="17" y="20"/>
                    <a:pt x="19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18"/>
                    <a:pt x="19" y="15"/>
                    <a:pt x="17" y="14"/>
                  </a:cubicBezTo>
                  <a:cubicBezTo>
                    <a:pt x="16" y="12"/>
                    <a:pt x="14" y="12"/>
                    <a:pt x="11" y="11"/>
                  </a:cubicBezTo>
                  <a:cubicBezTo>
                    <a:pt x="7" y="8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0" y="11"/>
                    <a:pt x="2" y="1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301">
              <a:extLst>
                <a:ext uri="{FF2B5EF4-FFF2-40B4-BE49-F238E27FC236}">
                  <a16:creationId xmlns:a16="http://schemas.microsoft.com/office/drawing/2014/main" id="{DD45905C-ACDD-45A0-A4FD-0B64D53AC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091"/>
              <a:ext cx="50" cy="128"/>
            </a:xfrm>
            <a:custGeom>
              <a:avLst/>
              <a:gdLst>
                <a:gd name="T0" fmla="*/ 113 w 20"/>
                <a:gd name="T1" fmla="*/ 888 h 48"/>
                <a:gd name="T2" fmla="*/ 125 w 20"/>
                <a:gd name="T3" fmla="*/ 875 h 48"/>
                <a:gd name="T4" fmla="*/ 125 w 20"/>
                <a:gd name="T5" fmla="*/ 760 h 48"/>
                <a:gd name="T6" fmla="*/ 208 w 20"/>
                <a:gd name="T7" fmla="*/ 661 h 48"/>
                <a:gd name="T8" fmla="*/ 208 w 20"/>
                <a:gd name="T9" fmla="*/ 547 h 48"/>
                <a:gd name="T10" fmla="*/ 250 w 20"/>
                <a:gd name="T11" fmla="*/ 512 h 48"/>
                <a:gd name="T12" fmla="*/ 300 w 20"/>
                <a:gd name="T13" fmla="*/ 376 h 48"/>
                <a:gd name="T14" fmla="*/ 270 w 20"/>
                <a:gd name="T15" fmla="*/ 248 h 48"/>
                <a:gd name="T16" fmla="*/ 313 w 20"/>
                <a:gd name="T17" fmla="*/ 93 h 48"/>
                <a:gd name="T18" fmla="*/ 250 w 20"/>
                <a:gd name="T19" fmla="*/ 0 h 48"/>
                <a:gd name="T20" fmla="*/ 250 w 20"/>
                <a:gd name="T21" fmla="*/ 0 h 48"/>
                <a:gd name="T22" fmla="*/ 250 w 20"/>
                <a:gd name="T23" fmla="*/ 0 h 48"/>
                <a:gd name="T24" fmla="*/ 145 w 20"/>
                <a:gd name="T25" fmla="*/ 56 h 48"/>
                <a:gd name="T26" fmla="*/ 113 w 20"/>
                <a:gd name="T27" fmla="*/ 136 h 48"/>
                <a:gd name="T28" fmla="*/ 95 w 20"/>
                <a:gd name="T29" fmla="*/ 205 h 48"/>
                <a:gd name="T30" fmla="*/ 33 w 20"/>
                <a:gd name="T31" fmla="*/ 307 h 48"/>
                <a:gd name="T32" fmla="*/ 33 w 20"/>
                <a:gd name="T33" fmla="*/ 397 h 48"/>
                <a:gd name="T34" fmla="*/ 33 w 20"/>
                <a:gd name="T35" fmla="*/ 512 h 48"/>
                <a:gd name="T36" fmla="*/ 0 w 20"/>
                <a:gd name="T37" fmla="*/ 605 h 48"/>
                <a:gd name="T38" fmla="*/ 0 w 20"/>
                <a:gd name="T39" fmla="*/ 717 h 48"/>
                <a:gd name="T40" fmla="*/ 33 w 20"/>
                <a:gd name="T41" fmla="*/ 819 h 48"/>
                <a:gd name="T42" fmla="*/ 63 w 20"/>
                <a:gd name="T43" fmla="*/ 875 h 48"/>
                <a:gd name="T44" fmla="*/ 125 w 20"/>
                <a:gd name="T45" fmla="*/ 909 h 48"/>
                <a:gd name="T46" fmla="*/ 125 w 20"/>
                <a:gd name="T47" fmla="*/ 888 h 48"/>
                <a:gd name="T48" fmla="*/ 113 w 20"/>
                <a:gd name="T49" fmla="*/ 888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48">
                  <a:moveTo>
                    <a:pt x="7" y="47"/>
                  </a:moveTo>
                  <a:cubicBezTo>
                    <a:pt x="8" y="46"/>
                    <a:pt x="8" y="46"/>
                    <a:pt x="8" y="46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20"/>
                    <a:pt x="2" y="21"/>
                  </a:cubicBezTo>
                  <a:cubicBezTo>
                    <a:pt x="3" y="22"/>
                    <a:pt x="2" y="27"/>
                    <a:pt x="2" y="27"/>
                  </a:cubicBezTo>
                  <a:cubicBezTo>
                    <a:pt x="2" y="27"/>
                    <a:pt x="0" y="31"/>
                    <a:pt x="0" y="32"/>
                  </a:cubicBezTo>
                  <a:cubicBezTo>
                    <a:pt x="0" y="33"/>
                    <a:pt x="0" y="37"/>
                    <a:pt x="0" y="38"/>
                  </a:cubicBezTo>
                  <a:cubicBezTo>
                    <a:pt x="1" y="39"/>
                    <a:pt x="1" y="42"/>
                    <a:pt x="2" y="43"/>
                  </a:cubicBezTo>
                  <a:cubicBezTo>
                    <a:pt x="3" y="44"/>
                    <a:pt x="4" y="46"/>
                    <a:pt x="4" y="46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7" y="47"/>
                  </a:cubicBezTo>
                  <a:close/>
                </a:path>
              </a:pathLst>
            </a:custGeom>
            <a:solidFill>
              <a:srgbClr val="BEA66E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302">
              <a:extLst>
                <a:ext uri="{FF2B5EF4-FFF2-40B4-BE49-F238E27FC236}">
                  <a16:creationId xmlns:a16="http://schemas.microsoft.com/office/drawing/2014/main" id="{85AEB189-C98E-470B-8404-5DB4CB179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960"/>
              <a:ext cx="817" cy="208"/>
            </a:xfrm>
            <a:custGeom>
              <a:avLst/>
              <a:gdLst>
                <a:gd name="T0" fmla="*/ 4994 w 327"/>
                <a:gd name="T1" fmla="*/ 909 h 78"/>
                <a:gd name="T2" fmla="*/ 4962 w 327"/>
                <a:gd name="T3" fmla="*/ 776 h 78"/>
                <a:gd name="T4" fmla="*/ 5037 w 327"/>
                <a:gd name="T5" fmla="*/ 683 h 78"/>
                <a:gd name="T6" fmla="*/ 5024 w 327"/>
                <a:gd name="T7" fmla="*/ 568 h 78"/>
                <a:gd name="T8" fmla="*/ 5057 w 327"/>
                <a:gd name="T9" fmla="*/ 512 h 78"/>
                <a:gd name="T10" fmla="*/ 5099 w 327"/>
                <a:gd name="T11" fmla="*/ 376 h 78"/>
                <a:gd name="T12" fmla="*/ 5037 w 327"/>
                <a:gd name="T13" fmla="*/ 248 h 78"/>
                <a:gd name="T14" fmla="*/ 5069 w 327"/>
                <a:gd name="T15" fmla="*/ 93 h 78"/>
                <a:gd name="T16" fmla="*/ 5007 w 327"/>
                <a:gd name="T17" fmla="*/ 0 h 78"/>
                <a:gd name="T18" fmla="*/ 5007 w 327"/>
                <a:gd name="T19" fmla="*/ 0 h 78"/>
                <a:gd name="T20" fmla="*/ 1979 w 327"/>
                <a:gd name="T21" fmla="*/ 363 h 78"/>
                <a:gd name="T22" fmla="*/ 200 w 327"/>
                <a:gd name="T23" fmla="*/ 397 h 78"/>
                <a:gd name="T24" fmla="*/ 0 w 327"/>
                <a:gd name="T25" fmla="*/ 264 h 78"/>
                <a:gd name="T26" fmla="*/ 105 w 327"/>
                <a:gd name="T27" fmla="*/ 739 h 78"/>
                <a:gd name="T28" fmla="*/ 30 w 327"/>
                <a:gd name="T29" fmla="*/ 1387 h 78"/>
                <a:gd name="T30" fmla="*/ 262 w 327"/>
                <a:gd name="T31" fmla="*/ 1272 h 78"/>
                <a:gd name="T32" fmla="*/ 842 w 327"/>
                <a:gd name="T33" fmla="*/ 1443 h 78"/>
                <a:gd name="T34" fmla="*/ 1542 w 327"/>
                <a:gd name="T35" fmla="*/ 1288 h 78"/>
                <a:gd name="T36" fmla="*/ 4994 w 327"/>
                <a:gd name="T37" fmla="*/ 909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7" h="78">
                  <a:moveTo>
                    <a:pt x="320" y="48"/>
                  </a:moveTo>
                  <a:cubicBezTo>
                    <a:pt x="318" y="41"/>
                    <a:pt x="318" y="41"/>
                    <a:pt x="318" y="41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27" y="20"/>
                    <a:pt x="327" y="20"/>
                    <a:pt x="327" y="20"/>
                  </a:cubicBezTo>
                  <a:cubicBezTo>
                    <a:pt x="323" y="13"/>
                    <a:pt x="323" y="13"/>
                    <a:pt x="323" y="13"/>
                  </a:cubicBezTo>
                  <a:cubicBezTo>
                    <a:pt x="325" y="5"/>
                    <a:pt x="325" y="5"/>
                    <a:pt x="325" y="5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244" y="6"/>
                    <a:pt x="164" y="12"/>
                    <a:pt x="127" y="19"/>
                  </a:cubicBezTo>
                  <a:cubicBezTo>
                    <a:pt x="74" y="28"/>
                    <a:pt x="29" y="22"/>
                    <a:pt x="13" y="21"/>
                  </a:cubicBezTo>
                  <a:cubicBezTo>
                    <a:pt x="9" y="20"/>
                    <a:pt x="4" y="19"/>
                    <a:pt x="0" y="14"/>
                  </a:cubicBezTo>
                  <a:cubicBezTo>
                    <a:pt x="4" y="19"/>
                    <a:pt x="7" y="31"/>
                    <a:pt x="7" y="39"/>
                  </a:cubicBezTo>
                  <a:cubicBezTo>
                    <a:pt x="7" y="49"/>
                    <a:pt x="7" y="65"/>
                    <a:pt x="2" y="73"/>
                  </a:cubicBezTo>
                  <a:cubicBezTo>
                    <a:pt x="5" y="71"/>
                    <a:pt x="12" y="67"/>
                    <a:pt x="17" y="67"/>
                  </a:cubicBezTo>
                  <a:cubicBezTo>
                    <a:pt x="25" y="66"/>
                    <a:pt x="40" y="74"/>
                    <a:pt x="54" y="76"/>
                  </a:cubicBezTo>
                  <a:cubicBezTo>
                    <a:pt x="68" y="78"/>
                    <a:pt x="91" y="69"/>
                    <a:pt x="99" y="68"/>
                  </a:cubicBezTo>
                  <a:cubicBezTo>
                    <a:pt x="128" y="61"/>
                    <a:pt x="223" y="53"/>
                    <a:pt x="320" y="48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303">
              <a:extLst>
                <a:ext uri="{FF2B5EF4-FFF2-40B4-BE49-F238E27FC236}">
                  <a16:creationId xmlns:a16="http://schemas.microsoft.com/office/drawing/2014/main" id="{6A9ABF07-F57E-4223-AF65-0C1869CD2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091"/>
              <a:ext cx="787" cy="258"/>
            </a:xfrm>
            <a:custGeom>
              <a:avLst/>
              <a:gdLst>
                <a:gd name="T0" fmla="*/ 4662 w 315"/>
                <a:gd name="T1" fmla="*/ 192 h 97"/>
                <a:gd name="T2" fmla="*/ 3995 w 315"/>
                <a:gd name="T3" fmla="*/ 205 h 97"/>
                <a:gd name="T4" fmla="*/ 2966 w 315"/>
                <a:gd name="T5" fmla="*/ 282 h 97"/>
                <a:gd name="T6" fmla="*/ 137 w 315"/>
                <a:gd name="T7" fmla="*/ 0 h 97"/>
                <a:gd name="T8" fmla="*/ 200 w 315"/>
                <a:gd name="T9" fmla="*/ 93 h 97"/>
                <a:gd name="T10" fmla="*/ 155 w 315"/>
                <a:gd name="T11" fmla="*/ 247 h 97"/>
                <a:gd name="T12" fmla="*/ 187 w 315"/>
                <a:gd name="T13" fmla="*/ 375 h 97"/>
                <a:gd name="T14" fmla="*/ 137 w 315"/>
                <a:gd name="T15" fmla="*/ 511 h 97"/>
                <a:gd name="T16" fmla="*/ 92 w 315"/>
                <a:gd name="T17" fmla="*/ 545 h 97"/>
                <a:gd name="T18" fmla="*/ 92 w 315"/>
                <a:gd name="T19" fmla="*/ 657 h 97"/>
                <a:gd name="T20" fmla="*/ 12 w 315"/>
                <a:gd name="T21" fmla="*/ 750 h 97"/>
                <a:gd name="T22" fmla="*/ 12 w 315"/>
                <a:gd name="T23" fmla="*/ 862 h 97"/>
                <a:gd name="T24" fmla="*/ 0 w 315"/>
                <a:gd name="T25" fmla="*/ 883 h 97"/>
                <a:gd name="T26" fmla="*/ 3495 w 315"/>
                <a:gd name="T27" fmla="*/ 1394 h 97"/>
                <a:gd name="T28" fmla="*/ 4037 w 315"/>
                <a:gd name="T29" fmla="*/ 1676 h 97"/>
                <a:gd name="T30" fmla="*/ 4382 w 315"/>
                <a:gd name="T31" fmla="*/ 1450 h 97"/>
                <a:gd name="T32" fmla="*/ 4620 w 315"/>
                <a:gd name="T33" fmla="*/ 657 h 97"/>
                <a:gd name="T34" fmla="*/ 4662 w 315"/>
                <a:gd name="T35" fmla="*/ 192 h 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5" h="97">
                  <a:moveTo>
                    <a:pt x="299" y="10"/>
                  </a:moveTo>
                  <a:cubicBezTo>
                    <a:pt x="292" y="5"/>
                    <a:pt x="289" y="1"/>
                    <a:pt x="256" y="11"/>
                  </a:cubicBezTo>
                  <a:cubicBezTo>
                    <a:pt x="237" y="17"/>
                    <a:pt x="206" y="16"/>
                    <a:pt x="190" y="15"/>
                  </a:cubicBezTo>
                  <a:cubicBezTo>
                    <a:pt x="182" y="14"/>
                    <a:pt x="98" y="6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94" y="55"/>
                    <a:pt x="188" y="66"/>
                    <a:pt x="224" y="74"/>
                  </a:cubicBezTo>
                  <a:cubicBezTo>
                    <a:pt x="235" y="77"/>
                    <a:pt x="255" y="86"/>
                    <a:pt x="259" y="89"/>
                  </a:cubicBezTo>
                  <a:cubicBezTo>
                    <a:pt x="271" y="97"/>
                    <a:pt x="279" y="89"/>
                    <a:pt x="281" y="77"/>
                  </a:cubicBezTo>
                  <a:cubicBezTo>
                    <a:pt x="284" y="65"/>
                    <a:pt x="284" y="45"/>
                    <a:pt x="296" y="35"/>
                  </a:cubicBezTo>
                  <a:cubicBezTo>
                    <a:pt x="315" y="23"/>
                    <a:pt x="305" y="15"/>
                    <a:pt x="299" y="1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304">
              <a:extLst>
                <a:ext uri="{FF2B5EF4-FFF2-40B4-BE49-F238E27FC236}">
                  <a16:creationId xmlns:a16="http://schemas.microsoft.com/office/drawing/2014/main" id="{5626665A-AC72-45B6-BC03-4C556AA34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179"/>
              <a:ext cx="390" cy="50"/>
            </a:xfrm>
            <a:custGeom>
              <a:avLst/>
              <a:gdLst>
                <a:gd name="T0" fmla="*/ 83 w 156"/>
                <a:gd name="T1" fmla="*/ 0 h 19"/>
                <a:gd name="T2" fmla="*/ 83 w 156"/>
                <a:gd name="T3" fmla="*/ 34 h 19"/>
                <a:gd name="T4" fmla="*/ 0 w 156"/>
                <a:gd name="T5" fmla="*/ 124 h 19"/>
                <a:gd name="T6" fmla="*/ 0 w 156"/>
                <a:gd name="T7" fmla="*/ 124 h 19"/>
                <a:gd name="T8" fmla="*/ 2438 w 156"/>
                <a:gd name="T9" fmla="*/ 347 h 19"/>
                <a:gd name="T10" fmla="*/ 83 w 15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19">
                  <a:moveTo>
                    <a:pt x="5" y="0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32" y="12"/>
                    <a:pt x="70" y="5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305">
              <a:extLst>
                <a:ext uri="{FF2B5EF4-FFF2-40B4-BE49-F238E27FC236}">
                  <a16:creationId xmlns:a16="http://schemas.microsoft.com/office/drawing/2014/main" id="{5F6AFD1B-7521-418B-8D68-B24D6A711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051"/>
              <a:ext cx="480" cy="53"/>
            </a:xfrm>
            <a:custGeom>
              <a:avLst/>
              <a:gdLst>
                <a:gd name="T0" fmla="*/ 2925 w 192"/>
                <a:gd name="T1" fmla="*/ 133 h 20"/>
                <a:gd name="T2" fmla="*/ 3000 w 192"/>
                <a:gd name="T3" fmla="*/ 34 h 20"/>
                <a:gd name="T4" fmla="*/ 2988 w 192"/>
                <a:gd name="T5" fmla="*/ 0 h 20"/>
                <a:gd name="T6" fmla="*/ 0 w 192"/>
                <a:gd name="T7" fmla="*/ 371 h 20"/>
                <a:gd name="T8" fmla="*/ 2925 w 192"/>
                <a:gd name="T9" fmla="*/ 148 h 20"/>
                <a:gd name="T10" fmla="*/ 2925 w 192"/>
                <a:gd name="T11" fmla="*/ 13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0">
                  <a:moveTo>
                    <a:pt x="187" y="7"/>
                  </a:moveTo>
                  <a:cubicBezTo>
                    <a:pt x="192" y="2"/>
                    <a:pt x="192" y="2"/>
                    <a:pt x="192" y="2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05" y="5"/>
                    <a:pt x="16" y="15"/>
                    <a:pt x="0" y="20"/>
                  </a:cubicBezTo>
                  <a:cubicBezTo>
                    <a:pt x="187" y="8"/>
                    <a:pt x="187" y="8"/>
                    <a:pt x="187" y="8"/>
                  </a:cubicBezTo>
                  <a:lnTo>
                    <a:pt x="18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306">
              <a:extLst>
                <a:ext uri="{FF2B5EF4-FFF2-40B4-BE49-F238E27FC236}">
                  <a16:creationId xmlns:a16="http://schemas.microsoft.com/office/drawing/2014/main" id="{3566639E-A9D9-434E-8386-7705596E6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981"/>
              <a:ext cx="780" cy="88"/>
            </a:xfrm>
            <a:custGeom>
              <a:avLst/>
              <a:gdLst>
                <a:gd name="T0" fmla="*/ 4845 w 312"/>
                <a:gd name="T1" fmla="*/ 93 h 33"/>
                <a:gd name="T2" fmla="*/ 4875 w 312"/>
                <a:gd name="T3" fmla="*/ 0 h 33"/>
                <a:gd name="T4" fmla="*/ 3908 w 312"/>
                <a:gd name="T5" fmla="*/ 77 h 33"/>
                <a:gd name="T6" fmla="*/ 1220 w 312"/>
                <a:gd name="T7" fmla="*/ 435 h 33"/>
                <a:gd name="T8" fmla="*/ 0 w 312"/>
                <a:gd name="T9" fmla="*/ 363 h 33"/>
                <a:gd name="T10" fmla="*/ 1345 w 312"/>
                <a:gd name="T11" fmla="*/ 568 h 33"/>
                <a:gd name="T12" fmla="*/ 4863 w 312"/>
                <a:gd name="T13" fmla="*/ 136 h 33"/>
                <a:gd name="T14" fmla="*/ 4845 w 312"/>
                <a:gd name="T15" fmla="*/ 93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2" h="33">
                  <a:moveTo>
                    <a:pt x="310" y="5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291" y="1"/>
                    <a:pt x="270" y="2"/>
                    <a:pt x="250" y="4"/>
                  </a:cubicBezTo>
                  <a:cubicBezTo>
                    <a:pt x="144" y="10"/>
                    <a:pt x="109" y="22"/>
                    <a:pt x="78" y="23"/>
                  </a:cubicBezTo>
                  <a:cubicBezTo>
                    <a:pt x="47" y="24"/>
                    <a:pt x="27" y="25"/>
                    <a:pt x="0" y="19"/>
                  </a:cubicBezTo>
                  <a:cubicBezTo>
                    <a:pt x="0" y="19"/>
                    <a:pt x="58" y="33"/>
                    <a:pt x="86" y="30"/>
                  </a:cubicBezTo>
                  <a:cubicBezTo>
                    <a:pt x="105" y="28"/>
                    <a:pt x="218" y="14"/>
                    <a:pt x="311" y="7"/>
                  </a:cubicBezTo>
                  <a:lnTo>
                    <a:pt x="310" y="5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307">
              <a:extLst>
                <a:ext uri="{FF2B5EF4-FFF2-40B4-BE49-F238E27FC236}">
                  <a16:creationId xmlns:a16="http://schemas.microsoft.com/office/drawing/2014/main" id="{26A21780-C982-4664-88BD-3F619FFC9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112"/>
              <a:ext cx="725" cy="77"/>
            </a:xfrm>
            <a:custGeom>
              <a:avLst/>
              <a:gdLst>
                <a:gd name="T0" fmla="*/ 4408 w 290"/>
                <a:gd name="T1" fmla="*/ 281 h 29"/>
                <a:gd name="T2" fmla="*/ 4050 w 290"/>
                <a:gd name="T3" fmla="*/ 149 h 29"/>
                <a:gd name="T4" fmla="*/ 3250 w 290"/>
                <a:gd name="T5" fmla="*/ 281 h 29"/>
                <a:gd name="T6" fmla="*/ 20 w 290"/>
                <a:gd name="T7" fmla="*/ 0 h 29"/>
                <a:gd name="T8" fmla="*/ 0 w 290"/>
                <a:gd name="T9" fmla="*/ 93 h 29"/>
                <a:gd name="T10" fmla="*/ 0 w 290"/>
                <a:gd name="T11" fmla="*/ 112 h 29"/>
                <a:gd name="T12" fmla="*/ 1625 w 290"/>
                <a:gd name="T13" fmla="*/ 297 h 29"/>
                <a:gd name="T14" fmla="*/ 4033 w 290"/>
                <a:gd name="T15" fmla="*/ 451 h 29"/>
                <a:gd name="T16" fmla="*/ 4408 w 290"/>
                <a:gd name="T17" fmla="*/ 281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0" h="29">
                  <a:moveTo>
                    <a:pt x="282" y="15"/>
                  </a:moveTo>
                  <a:cubicBezTo>
                    <a:pt x="282" y="15"/>
                    <a:pt x="268" y="8"/>
                    <a:pt x="259" y="8"/>
                  </a:cubicBezTo>
                  <a:cubicBezTo>
                    <a:pt x="251" y="8"/>
                    <a:pt x="233" y="16"/>
                    <a:pt x="208" y="15"/>
                  </a:cubicBezTo>
                  <a:cubicBezTo>
                    <a:pt x="187" y="14"/>
                    <a:pt x="93" y="7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4" y="9"/>
                    <a:pt x="83" y="12"/>
                    <a:pt x="104" y="16"/>
                  </a:cubicBezTo>
                  <a:cubicBezTo>
                    <a:pt x="169" y="29"/>
                    <a:pt x="226" y="25"/>
                    <a:pt x="258" y="24"/>
                  </a:cubicBezTo>
                  <a:cubicBezTo>
                    <a:pt x="290" y="24"/>
                    <a:pt x="282" y="15"/>
                    <a:pt x="282" y="1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308">
              <a:extLst>
                <a:ext uri="{FF2B5EF4-FFF2-40B4-BE49-F238E27FC236}">
                  <a16:creationId xmlns:a16="http://schemas.microsoft.com/office/drawing/2014/main" id="{B5E6FF24-ABE6-4CA2-8498-07EAA1B87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149"/>
              <a:ext cx="1664" cy="320"/>
            </a:xfrm>
            <a:custGeom>
              <a:avLst/>
              <a:gdLst>
                <a:gd name="T0" fmla="*/ 12 w 666"/>
                <a:gd name="T1" fmla="*/ 1651 h 120"/>
                <a:gd name="T2" fmla="*/ 12 w 666"/>
                <a:gd name="T3" fmla="*/ 1592 h 120"/>
                <a:gd name="T4" fmla="*/ 62 w 666"/>
                <a:gd name="T5" fmla="*/ 1515 h 120"/>
                <a:gd name="T6" fmla="*/ 75 w 666"/>
                <a:gd name="T7" fmla="*/ 776 h 120"/>
                <a:gd name="T8" fmla="*/ 280 w 666"/>
                <a:gd name="T9" fmla="*/ 363 h 120"/>
                <a:gd name="T10" fmla="*/ 355 w 666"/>
                <a:gd name="T11" fmla="*/ 56 h 120"/>
                <a:gd name="T12" fmla="*/ 542 w 666"/>
                <a:gd name="T13" fmla="*/ 56 h 120"/>
                <a:gd name="T14" fmla="*/ 917 w 666"/>
                <a:gd name="T15" fmla="*/ 35 h 120"/>
                <a:gd name="T16" fmla="*/ 949 w 666"/>
                <a:gd name="T17" fmla="*/ 35 h 120"/>
                <a:gd name="T18" fmla="*/ 904 w 666"/>
                <a:gd name="T19" fmla="*/ 115 h 120"/>
                <a:gd name="T20" fmla="*/ 1042 w 666"/>
                <a:gd name="T21" fmla="*/ 35 h 120"/>
                <a:gd name="T22" fmla="*/ 1042 w 666"/>
                <a:gd name="T23" fmla="*/ 35 h 120"/>
                <a:gd name="T24" fmla="*/ 1292 w 666"/>
                <a:gd name="T25" fmla="*/ 171 h 120"/>
                <a:gd name="T26" fmla="*/ 1729 w 666"/>
                <a:gd name="T27" fmla="*/ 376 h 120"/>
                <a:gd name="T28" fmla="*/ 2571 w 666"/>
                <a:gd name="T29" fmla="*/ 512 h 120"/>
                <a:gd name="T30" fmla="*/ 7236 w 666"/>
                <a:gd name="T31" fmla="*/ 1216 h 120"/>
                <a:gd name="T32" fmla="*/ 9157 w 666"/>
                <a:gd name="T33" fmla="*/ 1459 h 120"/>
                <a:gd name="T34" fmla="*/ 9764 w 666"/>
                <a:gd name="T35" fmla="*/ 1309 h 120"/>
                <a:gd name="T36" fmla="*/ 10201 w 666"/>
                <a:gd name="T37" fmla="*/ 1480 h 120"/>
                <a:gd name="T38" fmla="*/ 10201 w 666"/>
                <a:gd name="T39" fmla="*/ 1685 h 120"/>
                <a:gd name="T40" fmla="*/ 10281 w 666"/>
                <a:gd name="T41" fmla="*/ 1912 h 120"/>
                <a:gd name="T42" fmla="*/ 10356 w 666"/>
                <a:gd name="T43" fmla="*/ 2083 h 120"/>
                <a:gd name="T44" fmla="*/ 9907 w 666"/>
                <a:gd name="T45" fmla="*/ 2219 h 120"/>
                <a:gd name="T46" fmla="*/ 9607 w 666"/>
                <a:gd name="T47" fmla="*/ 2141 h 120"/>
                <a:gd name="T48" fmla="*/ 4008 w 666"/>
                <a:gd name="T49" fmla="*/ 1728 h 120"/>
                <a:gd name="T50" fmla="*/ 2404 w 666"/>
                <a:gd name="T51" fmla="*/ 1459 h 120"/>
                <a:gd name="T52" fmla="*/ 1449 w 666"/>
                <a:gd name="T53" fmla="*/ 1421 h 120"/>
                <a:gd name="T54" fmla="*/ 730 w 666"/>
                <a:gd name="T55" fmla="*/ 1515 h 120"/>
                <a:gd name="T56" fmla="*/ 137 w 666"/>
                <a:gd name="T57" fmla="*/ 1672 h 120"/>
                <a:gd name="T58" fmla="*/ 12 w 666"/>
                <a:gd name="T59" fmla="*/ 1651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66" h="120">
                  <a:moveTo>
                    <a:pt x="1" y="87"/>
                  </a:moveTo>
                  <a:cubicBezTo>
                    <a:pt x="0" y="86"/>
                    <a:pt x="0" y="85"/>
                    <a:pt x="1" y="84"/>
                  </a:cubicBezTo>
                  <a:cubicBezTo>
                    <a:pt x="2" y="83"/>
                    <a:pt x="4" y="82"/>
                    <a:pt x="4" y="80"/>
                  </a:cubicBezTo>
                  <a:cubicBezTo>
                    <a:pt x="8" y="70"/>
                    <a:pt x="2" y="51"/>
                    <a:pt x="5" y="41"/>
                  </a:cubicBezTo>
                  <a:cubicBezTo>
                    <a:pt x="7" y="32"/>
                    <a:pt x="16" y="26"/>
                    <a:pt x="18" y="19"/>
                  </a:cubicBezTo>
                  <a:cubicBezTo>
                    <a:pt x="21" y="11"/>
                    <a:pt x="20" y="5"/>
                    <a:pt x="23" y="3"/>
                  </a:cubicBezTo>
                  <a:cubicBezTo>
                    <a:pt x="25" y="0"/>
                    <a:pt x="27" y="3"/>
                    <a:pt x="35" y="3"/>
                  </a:cubicBezTo>
                  <a:cubicBezTo>
                    <a:pt x="42" y="2"/>
                    <a:pt x="53" y="2"/>
                    <a:pt x="59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3"/>
                    <a:pt x="59" y="5"/>
                    <a:pt x="58" y="6"/>
                  </a:cubicBezTo>
                  <a:cubicBezTo>
                    <a:pt x="60" y="5"/>
                    <a:pt x="63" y="3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71" y="4"/>
                    <a:pt x="77" y="7"/>
                    <a:pt x="83" y="9"/>
                  </a:cubicBezTo>
                  <a:cubicBezTo>
                    <a:pt x="91" y="13"/>
                    <a:pt x="102" y="18"/>
                    <a:pt x="111" y="20"/>
                  </a:cubicBezTo>
                  <a:cubicBezTo>
                    <a:pt x="121" y="21"/>
                    <a:pt x="160" y="27"/>
                    <a:pt x="165" y="27"/>
                  </a:cubicBezTo>
                  <a:cubicBezTo>
                    <a:pt x="217" y="33"/>
                    <a:pt x="409" y="56"/>
                    <a:pt x="464" y="64"/>
                  </a:cubicBezTo>
                  <a:cubicBezTo>
                    <a:pt x="470" y="66"/>
                    <a:pt x="575" y="75"/>
                    <a:pt x="587" y="77"/>
                  </a:cubicBezTo>
                  <a:cubicBezTo>
                    <a:pt x="606" y="80"/>
                    <a:pt x="618" y="74"/>
                    <a:pt x="626" y="69"/>
                  </a:cubicBezTo>
                  <a:cubicBezTo>
                    <a:pt x="638" y="64"/>
                    <a:pt x="653" y="72"/>
                    <a:pt x="654" y="78"/>
                  </a:cubicBezTo>
                  <a:cubicBezTo>
                    <a:pt x="656" y="83"/>
                    <a:pt x="655" y="85"/>
                    <a:pt x="654" y="89"/>
                  </a:cubicBezTo>
                  <a:cubicBezTo>
                    <a:pt x="652" y="95"/>
                    <a:pt x="656" y="100"/>
                    <a:pt x="659" y="101"/>
                  </a:cubicBezTo>
                  <a:cubicBezTo>
                    <a:pt x="662" y="103"/>
                    <a:pt x="666" y="105"/>
                    <a:pt x="664" y="110"/>
                  </a:cubicBezTo>
                  <a:cubicBezTo>
                    <a:pt x="662" y="115"/>
                    <a:pt x="645" y="120"/>
                    <a:pt x="635" y="117"/>
                  </a:cubicBezTo>
                  <a:cubicBezTo>
                    <a:pt x="631" y="117"/>
                    <a:pt x="624" y="115"/>
                    <a:pt x="616" y="113"/>
                  </a:cubicBezTo>
                  <a:cubicBezTo>
                    <a:pt x="600" y="109"/>
                    <a:pt x="306" y="97"/>
                    <a:pt x="257" y="91"/>
                  </a:cubicBezTo>
                  <a:cubicBezTo>
                    <a:pt x="195" y="85"/>
                    <a:pt x="171" y="77"/>
                    <a:pt x="154" y="77"/>
                  </a:cubicBezTo>
                  <a:cubicBezTo>
                    <a:pt x="140" y="75"/>
                    <a:pt x="102" y="74"/>
                    <a:pt x="93" y="75"/>
                  </a:cubicBezTo>
                  <a:cubicBezTo>
                    <a:pt x="84" y="75"/>
                    <a:pt x="50" y="80"/>
                    <a:pt x="47" y="80"/>
                  </a:cubicBezTo>
                  <a:cubicBezTo>
                    <a:pt x="44" y="80"/>
                    <a:pt x="24" y="90"/>
                    <a:pt x="9" y="88"/>
                  </a:cubicBezTo>
                  <a:cubicBezTo>
                    <a:pt x="6" y="88"/>
                    <a:pt x="4" y="88"/>
                    <a:pt x="1" y="8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309">
              <a:extLst>
                <a:ext uri="{FF2B5EF4-FFF2-40B4-BE49-F238E27FC236}">
                  <a16:creationId xmlns:a16="http://schemas.microsoft.com/office/drawing/2014/main" id="{1C8E9B77-9785-4290-8303-2AE2F45A0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237"/>
              <a:ext cx="242" cy="96"/>
            </a:xfrm>
            <a:custGeom>
              <a:avLst/>
              <a:gdLst>
                <a:gd name="T0" fmla="*/ 0 w 97"/>
                <a:gd name="T1" fmla="*/ 77 h 36"/>
                <a:gd name="T2" fmla="*/ 916 w 97"/>
                <a:gd name="T3" fmla="*/ 376 h 36"/>
                <a:gd name="T4" fmla="*/ 1445 w 97"/>
                <a:gd name="T5" fmla="*/ 568 h 36"/>
                <a:gd name="T6" fmla="*/ 1494 w 97"/>
                <a:gd name="T7" fmla="*/ 149 h 36"/>
                <a:gd name="T8" fmla="*/ 1320 w 97"/>
                <a:gd name="T9" fmla="*/ 491 h 36"/>
                <a:gd name="T10" fmla="*/ 0 w 97"/>
                <a:gd name="T11" fmla="*/ 7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36">
                  <a:moveTo>
                    <a:pt x="0" y="4"/>
                  </a:moveTo>
                  <a:cubicBezTo>
                    <a:pt x="28" y="8"/>
                    <a:pt x="46" y="12"/>
                    <a:pt x="59" y="20"/>
                  </a:cubicBezTo>
                  <a:cubicBezTo>
                    <a:pt x="71" y="29"/>
                    <a:pt x="89" y="36"/>
                    <a:pt x="93" y="30"/>
                  </a:cubicBezTo>
                  <a:cubicBezTo>
                    <a:pt x="97" y="24"/>
                    <a:pt x="94" y="19"/>
                    <a:pt x="96" y="8"/>
                  </a:cubicBezTo>
                  <a:cubicBezTo>
                    <a:pt x="91" y="20"/>
                    <a:pt x="96" y="25"/>
                    <a:pt x="85" y="26"/>
                  </a:cubicBezTo>
                  <a:cubicBezTo>
                    <a:pt x="74" y="26"/>
                    <a:pt x="41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310">
              <a:extLst>
                <a:ext uri="{FF2B5EF4-FFF2-40B4-BE49-F238E27FC236}">
                  <a16:creationId xmlns:a16="http://schemas.microsoft.com/office/drawing/2014/main" id="{07C23DFC-E3A3-4BFF-8542-88AB346B6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419"/>
              <a:ext cx="19" cy="29"/>
            </a:xfrm>
            <a:custGeom>
              <a:avLst/>
              <a:gdLst>
                <a:gd name="T0" fmla="*/ 29 w 8"/>
                <a:gd name="T1" fmla="*/ 0 h 11"/>
                <a:gd name="T2" fmla="*/ 107 w 8"/>
                <a:gd name="T3" fmla="*/ 90 h 11"/>
                <a:gd name="T4" fmla="*/ 12 w 8"/>
                <a:gd name="T5" fmla="*/ 182 h 11"/>
                <a:gd name="T6" fmla="*/ 12 w 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2" y="3"/>
                    <a:pt x="7" y="2"/>
                    <a:pt x="8" y="5"/>
                  </a:cubicBezTo>
                  <a:cubicBezTo>
                    <a:pt x="8" y="8"/>
                    <a:pt x="3" y="11"/>
                    <a:pt x="1" y="10"/>
                  </a:cubicBezTo>
                  <a:cubicBezTo>
                    <a:pt x="4" y="7"/>
                    <a:pt x="0" y="4"/>
                    <a:pt x="1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311">
              <a:extLst>
                <a:ext uri="{FF2B5EF4-FFF2-40B4-BE49-F238E27FC236}">
                  <a16:creationId xmlns:a16="http://schemas.microsoft.com/office/drawing/2014/main" id="{7D9F386E-0E97-4FE5-A43E-D2CB64E1D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3416"/>
              <a:ext cx="177" cy="37"/>
            </a:xfrm>
            <a:custGeom>
              <a:avLst/>
              <a:gdLst>
                <a:gd name="T0" fmla="*/ 0 w 71"/>
                <a:gd name="T1" fmla="*/ 77 h 14"/>
                <a:gd name="T2" fmla="*/ 808 w 71"/>
                <a:gd name="T3" fmla="*/ 182 h 14"/>
                <a:gd name="T4" fmla="*/ 1099 w 71"/>
                <a:gd name="T5" fmla="*/ 0 h 14"/>
                <a:gd name="T6" fmla="*/ 790 w 71"/>
                <a:gd name="T7" fmla="*/ 132 h 14"/>
                <a:gd name="T8" fmla="*/ 0 w 71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4">
                  <a:moveTo>
                    <a:pt x="0" y="4"/>
                  </a:moveTo>
                  <a:cubicBezTo>
                    <a:pt x="10" y="4"/>
                    <a:pt x="32" y="7"/>
                    <a:pt x="52" y="10"/>
                  </a:cubicBezTo>
                  <a:cubicBezTo>
                    <a:pt x="71" y="14"/>
                    <a:pt x="71" y="12"/>
                    <a:pt x="71" y="0"/>
                  </a:cubicBezTo>
                  <a:cubicBezTo>
                    <a:pt x="69" y="7"/>
                    <a:pt x="63" y="9"/>
                    <a:pt x="51" y="7"/>
                  </a:cubicBezTo>
                  <a:cubicBezTo>
                    <a:pt x="40" y="5"/>
                    <a:pt x="8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312">
              <a:extLst>
                <a:ext uri="{FF2B5EF4-FFF2-40B4-BE49-F238E27FC236}">
                  <a16:creationId xmlns:a16="http://schemas.microsoft.com/office/drawing/2014/main" id="{6D807D0C-EF65-4A03-A7C7-845686363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104"/>
              <a:ext cx="149" cy="93"/>
            </a:xfrm>
            <a:custGeom>
              <a:avLst/>
              <a:gdLst>
                <a:gd name="T0" fmla="*/ 258 w 60"/>
                <a:gd name="T1" fmla="*/ 170 h 35"/>
                <a:gd name="T2" fmla="*/ 827 w 60"/>
                <a:gd name="T3" fmla="*/ 170 h 35"/>
                <a:gd name="T4" fmla="*/ 815 w 60"/>
                <a:gd name="T5" fmla="*/ 375 h 35"/>
                <a:gd name="T6" fmla="*/ 611 w 60"/>
                <a:gd name="T7" fmla="*/ 656 h 35"/>
                <a:gd name="T8" fmla="*/ 598 w 60"/>
                <a:gd name="T9" fmla="*/ 247 h 35"/>
                <a:gd name="T10" fmla="*/ 353 w 60"/>
                <a:gd name="T11" fmla="*/ 282 h 35"/>
                <a:gd name="T12" fmla="*/ 0 w 60"/>
                <a:gd name="T13" fmla="*/ 226 h 35"/>
                <a:gd name="T14" fmla="*/ 278 w 60"/>
                <a:gd name="T15" fmla="*/ 19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35">
                  <a:moveTo>
                    <a:pt x="17" y="9"/>
                  </a:moveTo>
                  <a:cubicBezTo>
                    <a:pt x="29" y="5"/>
                    <a:pt x="44" y="0"/>
                    <a:pt x="54" y="9"/>
                  </a:cubicBezTo>
                  <a:cubicBezTo>
                    <a:pt x="60" y="14"/>
                    <a:pt x="59" y="17"/>
                    <a:pt x="53" y="20"/>
                  </a:cubicBezTo>
                  <a:cubicBezTo>
                    <a:pt x="47" y="24"/>
                    <a:pt x="44" y="30"/>
                    <a:pt x="40" y="35"/>
                  </a:cubicBezTo>
                  <a:cubicBezTo>
                    <a:pt x="44" y="28"/>
                    <a:pt x="51" y="15"/>
                    <a:pt x="39" y="13"/>
                  </a:cubicBezTo>
                  <a:cubicBezTo>
                    <a:pt x="33" y="13"/>
                    <a:pt x="28" y="15"/>
                    <a:pt x="23" y="15"/>
                  </a:cubicBezTo>
                  <a:cubicBezTo>
                    <a:pt x="15" y="14"/>
                    <a:pt x="8" y="13"/>
                    <a:pt x="0" y="12"/>
                  </a:cubicBezTo>
                  <a:cubicBezTo>
                    <a:pt x="6" y="12"/>
                    <a:pt x="12" y="10"/>
                    <a:pt x="18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313">
              <a:extLst>
                <a:ext uri="{FF2B5EF4-FFF2-40B4-BE49-F238E27FC236}">
                  <a16:creationId xmlns:a16="http://schemas.microsoft.com/office/drawing/2014/main" id="{EB7D602A-AB7F-4793-B6CE-592D7DD4B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3344"/>
              <a:ext cx="192" cy="37"/>
            </a:xfrm>
            <a:custGeom>
              <a:avLst/>
              <a:gdLst>
                <a:gd name="T0" fmla="*/ 1194 w 77"/>
                <a:gd name="T1" fmla="*/ 0 h 14"/>
                <a:gd name="T2" fmla="*/ 683 w 77"/>
                <a:gd name="T3" fmla="*/ 148 h 14"/>
                <a:gd name="T4" fmla="*/ 0 w 77"/>
                <a:gd name="T5" fmla="*/ 56 h 14"/>
                <a:gd name="T6" fmla="*/ 716 w 77"/>
                <a:gd name="T7" fmla="*/ 225 h 14"/>
                <a:gd name="T8" fmla="*/ 1194 w 7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4">
                  <a:moveTo>
                    <a:pt x="77" y="0"/>
                  </a:moveTo>
                  <a:cubicBezTo>
                    <a:pt x="67" y="5"/>
                    <a:pt x="57" y="10"/>
                    <a:pt x="44" y="8"/>
                  </a:cubicBezTo>
                  <a:cubicBezTo>
                    <a:pt x="31" y="6"/>
                    <a:pt x="4" y="3"/>
                    <a:pt x="0" y="3"/>
                  </a:cubicBezTo>
                  <a:cubicBezTo>
                    <a:pt x="12" y="4"/>
                    <a:pt x="37" y="9"/>
                    <a:pt x="46" y="12"/>
                  </a:cubicBezTo>
                  <a:cubicBezTo>
                    <a:pt x="55" y="14"/>
                    <a:pt x="71" y="5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314">
              <a:extLst>
                <a:ext uri="{FF2B5EF4-FFF2-40B4-BE49-F238E27FC236}">
                  <a16:creationId xmlns:a16="http://schemas.microsoft.com/office/drawing/2014/main" id="{5534D204-7997-4417-839C-A2574912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3011"/>
              <a:ext cx="43" cy="136"/>
            </a:xfrm>
            <a:custGeom>
              <a:avLst/>
              <a:gdLst>
                <a:gd name="T0" fmla="*/ 129 w 17"/>
                <a:gd name="T1" fmla="*/ 968 h 51"/>
                <a:gd name="T2" fmla="*/ 0 w 17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1">
                  <a:moveTo>
                    <a:pt x="8" y="51"/>
                  </a:moveTo>
                  <a:cubicBezTo>
                    <a:pt x="8" y="38"/>
                    <a:pt x="17" y="1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315">
              <a:extLst>
                <a:ext uri="{FF2B5EF4-FFF2-40B4-BE49-F238E27FC236}">
                  <a16:creationId xmlns:a16="http://schemas.microsoft.com/office/drawing/2014/main" id="{71CA23AB-4C77-4C5D-A21F-B6BC12632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397"/>
              <a:ext cx="10" cy="62"/>
            </a:xfrm>
            <a:custGeom>
              <a:avLst/>
              <a:gdLst>
                <a:gd name="T0" fmla="*/ 33 w 4"/>
                <a:gd name="T1" fmla="*/ 0 h 23"/>
                <a:gd name="T2" fmla="*/ 0 w 4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3">
                  <a:moveTo>
                    <a:pt x="2" y="0"/>
                  </a:moveTo>
                  <a:cubicBezTo>
                    <a:pt x="2" y="15"/>
                    <a:pt x="4" y="21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316">
              <a:extLst>
                <a:ext uri="{FF2B5EF4-FFF2-40B4-BE49-F238E27FC236}">
                  <a16:creationId xmlns:a16="http://schemas.microsoft.com/office/drawing/2014/main" id="{4291C8AC-8CCF-4A90-96D2-92C102AA5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3157"/>
              <a:ext cx="77" cy="222"/>
            </a:xfrm>
            <a:custGeom>
              <a:avLst/>
              <a:gdLst>
                <a:gd name="T0" fmla="*/ 75 w 31"/>
                <a:gd name="T1" fmla="*/ 1439 h 83"/>
                <a:gd name="T2" fmla="*/ 154 w 31"/>
                <a:gd name="T3" fmla="*/ 572 h 83"/>
                <a:gd name="T4" fmla="*/ 353 w 31"/>
                <a:gd name="T5" fmla="*/ 94 h 83"/>
                <a:gd name="T6" fmla="*/ 400 w 31"/>
                <a:gd name="T7" fmla="*/ 78 h 83"/>
                <a:gd name="T8" fmla="*/ 474 w 31"/>
                <a:gd name="T9" fmla="*/ 0 h 83"/>
                <a:gd name="T10" fmla="*/ 400 w 31"/>
                <a:gd name="T11" fmla="*/ 308 h 83"/>
                <a:gd name="T12" fmla="*/ 196 w 31"/>
                <a:gd name="T13" fmla="*/ 730 h 83"/>
                <a:gd name="T14" fmla="*/ 186 w 31"/>
                <a:gd name="T15" fmla="*/ 1474 h 83"/>
                <a:gd name="T16" fmla="*/ 137 w 31"/>
                <a:gd name="T17" fmla="*/ 1551 h 83"/>
                <a:gd name="T18" fmla="*/ 137 w 31"/>
                <a:gd name="T19" fmla="*/ 1589 h 83"/>
                <a:gd name="T20" fmla="*/ 42 w 31"/>
                <a:gd name="T21" fmla="*/ 1509 h 83"/>
                <a:gd name="T22" fmla="*/ 75 w 31"/>
                <a:gd name="T23" fmla="*/ 1439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83">
                  <a:moveTo>
                    <a:pt x="5" y="75"/>
                  </a:moveTo>
                  <a:cubicBezTo>
                    <a:pt x="10" y="63"/>
                    <a:pt x="0" y="53"/>
                    <a:pt x="10" y="30"/>
                  </a:cubicBezTo>
                  <a:cubicBezTo>
                    <a:pt x="14" y="22"/>
                    <a:pt x="21" y="18"/>
                    <a:pt x="23" y="5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8" y="3"/>
                    <a:pt x="30" y="0"/>
                    <a:pt x="31" y="0"/>
                  </a:cubicBezTo>
                  <a:cubicBezTo>
                    <a:pt x="28" y="2"/>
                    <a:pt x="29" y="8"/>
                    <a:pt x="26" y="16"/>
                  </a:cubicBezTo>
                  <a:cubicBezTo>
                    <a:pt x="24" y="23"/>
                    <a:pt x="15" y="29"/>
                    <a:pt x="13" y="38"/>
                  </a:cubicBezTo>
                  <a:cubicBezTo>
                    <a:pt x="10" y="48"/>
                    <a:pt x="16" y="67"/>
                    <a:pt x="12" y="77"/>
                  </a:cubicBezTo>
                  <a:cubicBezTo>
                    <a:pt x="12" y="79"/>
                    <a:pt x="10" y="80"/>
                    <a:pt x="9" y="81"/>
                  </a:cubicBezTo>
                  <a:cubicBezTo>
                    <a:pt x="8" y="82"/>
                    <a:pt x="8" y="83"/>
                    <a:pt x="9" y="83"/>
                  </a:cubicBezTo>
                  <a:cubicBezTo>
                    <a:pt x="7" y="83"/>
                    <a:pt x="5" y="81"/>
                    <a:pt x="3" y="79"/>
                  </a:cubicBezTo>
                  <a:cubicBezTo>
                    <a:pt x="4" y="78"/>
                    <a:pt x="5" y="76"/>
                    <a:pt x="5" y="75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317">
              <a:extLst>
                <a:ext uri="{FF2B5EF4-FFF2-40B4-BE49-F238E27FC236}">
                  <a16:creationId xmlns:a16="http://schemas.microsoft.com/office/drawing/2014/main" id="{4ADBA3BF-CBF1-47C9-9098-000D67E2D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3232"/>
              <a:ext cx="35" cy="136"/>
            </a:xfrm>
            <a:custGeom>
              <a:avLst/>
              <a:gdLst>
                <a:gd name="T0" fmla="*/ 158 w 14"/>
                <a:gd name="T1" fmla="*/ 477 h 51"/>
                <a:gd name="T2" fmla="*/ 145 w 14"/>
                <a:gd name="T3" fmla="*/ 947 h 51"/>
                <a:gd name="T4" fmla="*/ 113 w 14"/>
                <a:gd name="T5" fmla="*/ 968 h 51"/>
                <a:gd name="T6" fmla="*/ 83 w 14"/>
                <a:gd name="T7" fmla="*/ 909 h 51"/>
                <a:gd name="T8" fmla="*/ 83 w 14"/>
                <a:gd name="T9" fmla="*/ 888 h 51"/>
                <a:gd name="T10" fmla="*/ 158 w 14"/>
                <a:gd name="T11" fmla="*/ 35 h 51"/>
                <a:gd name="T12" fmla="*/ 175 w 14"/>
                <a:gd name="T13" fmla="*/ 0 h 51"/>
                <a:gd name="T14" fmla="*/ 158 w 14"/>
                <a:gd name="T15" fmla="*/ 205 h 51"/>
                <a:gd name="T16" fmla="*/ 158 w 14"/>
                <a:gd name="T17" fmla="*/ 477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51">
                  <a:moveTo>
                    <a:pt x="10" y="25"/>
                  </a:moveTo>
                  <a:cubicBezTo>
                    <a:pt x="12" y="33"/>
                    <a:pt x="14" y="46"/>
                    <a:pt x="9" y="50"/>
                  </a:cubicBezTo>
                  <a:cubicBezTo>
                    <a:pt x="8" y="51"/>
                    <a:pt x="7" y="51"/>
                    <a:pt x="7" y="51"/>
                  </a:cubicBezTo>
                  <a:cubicBezTo>
                    <a:pt x="5" y="50"/>
                    <a:pt x="4" y="48"/>
                    <a:pt x="5" y="48"/>
                  </a:cubicBezTo>
                  <a:cubicBezTo>
                    <a:pt x="5" y="48"/>
                    <a:pt x="5" y="47"/>
                    <a:pt x="5" y="47"/>
                  </a:cubicBezTo>
                  <a:cubicBezTo>
                    <a:pt x="10" y="35"/>
                    <a:pt x="0" y="25"/>
                    <a:pt x="10" y="2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4"/>
                    <a:pt x="10" y="7"/>
                    <a:pt x="10" y="11"/>
                  </a:cubicBezTo>
                  <a:cubicBezTo>
                    <a:pt x="9" y="15"/>
                    <a:pt x="9" y="19"/>
                    <a:pt x="10" y="25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318">
              <a:extLst>
                <a:ext uri="{FF2B5EF4-FFF2-40B4-BE49-F238E27FC236}">
                  <a16:creationId xmlns:a16="http://schemas.microsoft.com/office/drawing/2014/main" id="{24F9FDF7-CE85-4FEC-850A-E68D46BD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3232"/>
              <a:ext cx="130" cy="176"/>
            </a:xfrm>
            <a:custGeom>
              <a:avLst/>
              <a:gdLst>
                <a:gd name="T0" fmla="*/ 125 w 52"/>
                <a:gd name="T1" fmla="*/ 0 h 66"/>
                <a:gd name="T2" fmla="*/ 20 w 52"/>
                <a:gd name="T3" fmla="*/ 205 h 66"/>
                <a:gd name="T4" fmla="*/ 20 w 52"/>
                <a:gd name="T5" fmla="*/ 477 h 66"/>
                <a:gd name="T6" fmla="*/ 20 w 52"/>
                <a:gd name="T7" fmla="*/ 888 h 66"/>
                <a:gd name="T8" fmla="*/ 813 w 52"/>
                <a:gd name="T9" fmla="*/ 704 h 66"/>
                <a:gd name="T10" fmla="*/ 158 w 52"/>
                <a:gd name="T11" fmla="*/ 533 h 66"/>
                <a:gd name="T12" fmla="*/ 158 w 52"/>
                <a:gd name="T13" fmla="*/ 376 h 66"/>
                <a:gd name="T14" fmla="*/ 113 w 52"/>
                <a:gd name="T15" fmla="*/ 341 h 66"/>
                <a:gd name="T16" fmla="*/ 95 w 52"/>
                <a:gd name="T17" fmla="*/ 248 h 66"/>
                <a:gd name="T18" fmla="*/ 145 w 52"/>
                <a:gd name="T19" fmla="*/ 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66">
                  <a:moveTo>
                    <a:pt x="8" y="0"/>
                  </a:moveTo>
                  <a:cubicBezTo>
                    <a:pt x="4" y="4"/>
                    <a:pt x="1" y="7"/>
                    <a:pt x="1" y="11"/>
                  </a:cubicBezTo>
                  <a:cubicBezTo>
                    <a:pt x="0" y="16"/>
                    <a:pt x="1" y="20"/>
                    <a:pt x="1" y="25"/>
                  </a:cubicBezTo>
                  <a:cubicBezTo>
                    <a:pt x="1" y="32"/>
                    <a:pt x="1" y="39"/>
                    <a:pt x="1" y="47"/>
                  </a:cubicBezTo>
                  <a:cubicBezTo>
                    <a:pt x="1" y="66"/>
                    <a:pt x="46" y="39"/>
                    <a:pt x="52" y="37"/>
                  </a:cubicBezTo>
                  <a:cubicBezTo>
                    <a:pt x="40" y="44"/>
                    <a:pt x="6" y="51"/>
                    <a:pt x="10" y="28"/>
                  </a:cubicBezTo>
                  <a:cubicBezTo>
                    <a:pt x="11" y="25"/>
                    <a:pt x="12" y="23"/>
                    <a:pt x="10" y="20"/>
                  </a:cubicBezTo>
                  <a:cubicBezTo>
                    <a:pt x="10" y="19"/>
                    <a:pt x="8" y="19"/>
                    <a:pt x="7" y="18"/>
                  </a:cubicBezTo>
                  <a:cubicBezTo>
                    <a:pt x="6" y="16"/>
                    <a:pt x="6" y="14"/>
                    <a:pt x="6" y="13"/>
                  </a:cubicBezTo>
                  <a:cubicBezTo>
                    <a:pt x="6" y="8"/>
                    <a:pt x="9" y="5"/>
                    <a:pt x="9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319">
              <a:extLst>
                <a:ext uri="{FF2B5EF4-FFF2-40B4-BE49-F238E27FC236}">
                  <a16:creationId xmlns:a16="http://schemas.microsoft.com/office/drawing/2014/main" id="{E8D323DA-3707-4A42-AF9A-381778B72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3155"/>
              <a:ext cx="93" cy="37"/>
            </a:xfrm>
            <a:custGeom>
              <a:avLst/>
              <a:gdLst>
                <a:gd name="T0" fmla="*/ 20 w 37"/>
                <a:gd name="T1" fmla="*/ 0 h 14"/>
                <a:gd name="T2" fmla="*/ 158 w 37"/>
                <a:gd name="T3" fmla="*/ 225 h 14"/>
                <a:gd name="T4" fmla="*/ 588 w 37"/>
                <a:gd name="T5" fmla="*/ 259 h 14"/>
                <a:gd name="T6" fmla="*/ 209 w 37"/>
                <a:gd name="T7" fmla="*/ 132 h 14"/>
                <a:gd name="T8" fmla="*/ 126 w 37"/>
                <a:gd name="T9" fmla="*/ 56 h 14"/>
                <a:gd name="T10" fmla="*/ 50 w 37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4">
                  <a:moveTo>
                    <a:pt x="1" y="0"/>
                  </a:moveTo>
                  <a:cubicBezTo>
                    <a:pt x="0" y="7"/>
                    <a:pt x="3" y="11"/>
                    <a:pt x="10" y="12"/>
                  </a:cubicBezTo>
                  <a:cubicBezTo>
                    <a:pt x="19" y="13"/>
                    <a:pt x="28" y="12"/>
                    <a:pt x="37" y="14"/>
                  </a:cubicBezTo>
                  <a:cubicBezTo>
                    <a:pt x="34" y="8"/>
                    <a:pt x="19" y="9"/>
                    <a:pt x="13" y="7"/>
                  </a:cubicBezTo>
                  <a:cubicBezTo>
                    <a:pt x="11" y="6"/>
                    <a:pt x="10" y="4"/>
                    <a:pt x="8" y="3"/>
                  </a:cubicBezTo>
                  <a:cubicBezTo>
                    <a:pt x="6" y="2"/>
                    <a:pt x="5" y="1"/>
                    <a:pt x="3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320">
              <a:extLst>
                <a:ext uri="{FF2B5EF4-FFF2-40B4-BE49-F238E27FC236}">
                  <a16:creationId xmlns:a16="http://schemas.microsoft.com/office/drawing/2014/main" id="{54340364-89B4-477B-B37A-3B640F9D6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3032"/>
              <a:ext cx="245" cy="120"/>
            </a:xfrm>
            <a:custGeom>
              <a:avLst/>
              <a:gdLst>
                <a:gd name="T0" fmla="*/ 33 w 98"/>
                <a:gd name="T1" fmla="*/ 760 h 45"/>
                <a:gd name="T2" fmla="*/ 625 w 98"/>
                <a:gd name="T3" fmla="*/ 832 h 45"/>
                <a:gd name="T4" fmla="*/ 1050 w 98"/>
                <a:gd name="T5" fmla="*/ 797 h 45"/>
                <a:gd name="T6" fmla="*/ 1533 w 98"/>
                <a:gd name="T7" fmla="*/ 648 h 45"/>
                <a:gd name="T8" fmla="*/ 1158 w 98"/>
                <a:gd name="T9" fmla="*/ 704 h 45"/>
                <a:gd name="T10" fmla="*/ 845 w 98"/>
                <a:gd name="T11" fmla="*/ 661 h 45"/>
                <a:gd name="T12" fmla="*/ 645 w 98"/>
                <a:gd name="T13" fmla="*/ 704 h 45"/>
                <a:gd name="T14" fmla="*/ 283 w 98"/>
                <a:gd name="T15" fmla="*/ 627 h 45"/>
                <a:gd name="T16" fmla="*/ 208 w 98"/>
                <a:gd name="T17" fmla="*/ 568 h 45"/>
                <a:gd name="T18" fmla="*/ 145 w 98"/>
                <a:gd name="T19" fmla="*/ 568 h 45"/>
                <a:gd name="T20" fmla="*/ 158 w 98"/>
                <a:gd name="T21" fmla="*/ 376 h 45"/>
                <a:gd name="T22" fmla="*/ 158 w 98"/>
                <a:gd name="T23" fmla="*/ 192 h 45"/>
                <a:gd name="T24" fmla="*/ 63 w 98"/>
                <a:gd name="T25" fmla="*/ 0 h 45"/>
                <a:gd name="T26" fmla="*/ 50 w 98"/>
                <a:gd name="T27" fmla="*/ 227 h 45"/>
                <a:gd name="T28" fmla="*/ 63 w 98"/>
                <a:gd name="T29" fmla="*/ 435 h 45"/>
                <a:gd name="T30" fmla="*/ 50 w 98"/>
                <a:gd name="T31" fmla="*/ 627 h 45"/>
                <a:gd name="T32" fmla="*/ 0 w 98"/>
                <a:gd name="T33" fmla="*/ 76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8" h="45">
                  <a:moveTo>
                    <a:pt x="2" y="40"/>
                  </a:moveTo>
                  <a:cubicBezTo>
                    <a:pt x="16" y="33"/>
                    <a:pt x="26" y="40"/>
                    <a:pt x="40" y="44"/>
                  </a:cubicBezTo>
                  <a:cubicBezTo>
                    <a:pt x="48" y="45"/>
                    <a:pt x="59" y="45"/>
                    <a:pt x="67" y="42"/>
                  </a:cubicBezTo>
                  <a:cubicBezTo>
                    <a:pt x="76" y="38"/>
                    <a:pt x="90" y="38"/>
                    <a:pt x="98" y="34"/>
                  </a:cubicBezTo>
                  <a:cubicBezTo>
                    <a:pt x="92" y="34"/>
                    <a:pt x="82" y="35"/>
                    <a:pt x="74" y="37"/>
                  </a:cubicBezTo>
                  <a:cubicBezTo>
                    <a:pt x="67" y="38"/>
                    <a:pt x="61" y="36"/>
                    <a:pt x="54" y="35"/>
                  </a:cubicBezTo>
                  <a:cubicBezTo>
                    <a:pt x="52" y="35"/>
                    <a:pt x="42" y="38"/>
                    <a:pt x="41" y="37"/>
                  </a:cubicBezTo>
                  <a:cubicBezTo>
                    <a:pt x="37" y="37"/>
                    <a:pt x="22" y="34"/>
                    <a:pt x="18" y="33"/>
                  </a:cubicBezTo>
                  <a:cubicBezTo>
                    <a:pt x="16" y="32"/>
                    <a:pt x="15" y="31"/>
                    <a:pt x="13" y="30"/>
                  </a:cubicBezTo>
                  <a:cubicBezTo>
                    <a:pt x="12" y="30"/>
                    <a:pt x="9" y="30"/>
                    <a:pt x="9" y="30"/>
                  </a:cubicBezTo>
                  <a:cubicBezTo>
                    <a:pt x="7" y="27"/>
                    <a:pt x="10" y="22"/>
                    <a:pt x="10" y="20"/>
                  </a:cubicBezTo>
                  <a:cubicBezTo>
                    <a:pt x="11" y="17"/>
                    <a:pt x="11" y="13"/>
                    <a:pt x="10" y="10"/>
                  </a:cubicBezTo>
                  <a:cubicBezTo>
                    <a:pt x="9" y="7"/>
                    <a:pt x="6" y="2"/>
                    <a:pt x="4" y="0"/>
                  </a:cubicBezTo>
                  <a:cubicBezTo>
                    <a:pt x="4" y="4"/>
                    <a:pt x="3" y="8"/>
                    <a:pt x="3" y="12"/>
                  </a:cubicBezTo>
                  <a:cubicBezTo>
                    <a:pt x="4" y="16"/>
                    <a:pt x="4" y="19"/>
                    <a:pt x="4" y="23"/>
                  </a:cubicBezTo>
                  <a:cubicBezTo>
                    <a:pt x="4" y="27"/>
                    <a:pt x="4" y="30"/>
                    <a:pt x="3" y="33"/>
                  </a:cubicBezTo>
                  <a:cubicBezTo>
                    <a:pt x="2" y="35"/>
                    <a:pt x="0" y="37"/>
                    <a:pt x="0" y="4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321">
              <a:extLst>
                <a:ext uri="{FF2B5EF4-FFF2-40B4-BE49-F238E27FC236}">
                  <a16:creationId xmlns:a16="http://schemas.microsoft.com/office/drawing/2014/main" id="{D97B7449-B18C-40C1-B2D2-4375D8BC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3075"/>
              <a:ext cx="80" cy="48"/>
            </a:xfrm>
            <a:custGeom>
              <a:avLst/>
              <a:gdLst>
                <a:gd name="T0" fmla="*/ 50 w 32"/>
                <a:gd name="T1" fmla="*/ 0 h 18"/>
                <a:gd name="T2" fmla="*/ 500 w 32"/>
                <a:gd name="T3" fmla="*/ 115 h 18"/>
                <a:gd name="T4" fmla="*/ 238 w 32"/>
                <a:gd name="T5" fmla="*/ 248 h 18"/>
                <a:gd name="T6" fmla="*/ 158 w 32"/>
                <a:gd name="T7" fmla="*/ 320 h 18"/>
                <a:gd name="T8" fmla="*/ 20 w 32"/>
                <a:gd name="T9" fmla="*/ 24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8">
                  <a:moveTo>
                    <a:pt x="3" y="0"/>
                  </a:moveTo>
                  <a:cubicBezTo>
                    <a:pt x="8" y="11"/>
                    <a:pt x="24" y="2"/>
                    <a:pt x="32" y="6"/>
                  </a:cubicBezTo>
                  <a:cubicBezTo>
                    <a:pt x="25" y="7"/>
                    <a:pt x="20" y="7"/>
                    <a:pt x="15" y="13"/>
                  </a:cubicBezTo>
                  <a:cubicBezTo>
                    <a:pt x="13" y="15"/>
                    <a:pt x="14" y="17"/>
                    <a:pt x="10" y="17"/>
                  </a:cubicBezTo>
                  <a:cubicBezTo>
                    <a:pt x="8" y="18"/>
                    <a:pt x="0" y="15"/>
                    <a:pt x="1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322">
              <a:extLst>
                <a:ext uri="{FF2B5EF4-FFF2-40B4-BE49-F238E27FC236}">
                  <a16:creationId xmlns:a16="http://schemas.microsoft.com/office/drawing/2014/main" id="{0FE47E9B-CAAA-491C-9087-35F6427FE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3013"/>
              <a:ext cx="75" cy="94"/>
            </a:xfrm>
            <a:custGeom>
              <a:avLst/>
              <a:gdLst>
                <a:gd name="T0" fmla="*/ 63 w 30"/>
                <a:gd name="T1" fmla="*/ 368 h 35"/>
                <a:gd name="T2" fmla="*/ 33 w 30"/>
                <a:gd name="T3" fmla="*/ 150 h 35"/>
                <a:gd name="T4" fmla="*/ 0 w 30"/>
                <a:gd name="T5" fmla="*/ 0 h 35"/>
                <a:gd name="T6" fmla="*/ 113 w 30"/>
                <a:gd name="T7" fmla="*/ 137 h 35"/>
                <a:gd name="T8" fmla="*/ 175 w 30"/>
                <a:gd name="T9" fmla="*/ 333 h 35"/>
                <a:gd name="T10" fmla="*/ 470 w 30"/>
                <a:gd name="T11" fmla="*/ 561 h 35"/>
                <a:gd name="T12" fmla="*/ 188 w 30"/>
                <a:gd name="T13" fmla="*/ 62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5">
                  <a:moveTo>
                    <a:pt x="4" y="19"/>
                  </a:moveTo>
                  <a:cubicBezTo>
                    <a:pt x="4" y="16"/>
                    <a:pt x="3" y="11"/>
                    <a:pt x="2" y="8"/>
                  </a:cubicBezTo>
                  <a:cubicBezTo>
                    <a:pt x="2" y="6"/>
                    <a:pt x="1" y="2"/>
                    <a:pt x="0" y="0"/>
                  </a:cubicBezTo>
                  <a:cubicBezTo>
                    <a:pt x="2" y="2"/>
                    <a:pt x="5" y="4"/>
                    <a:pt x="7" y="7"/>
                  </a:cubicBezTo>
                  <a:cubicBezTo>
                    <a:pt x="9" y="10"/>
                    <a:pt x="9" y="13"/>
                    <a:pt x="11" y="17"/>
                  </a:cubicBezTo>
                  <a:cubicBezTo>
                    <a:pt x="16" y="24"/>
                    <a:pt x="21" y="27"/>
                    <a:pt x="30" y="29"/>
                  </a:cubicBezTo>
                  <a:cubicBezTo>
                    <a:pt x="27" y="31"/>
                    <a:pt x="13" y="35"/>
                    <a:pt x="12" y="3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323">
              <a:extLst>
                <a:ext uri="{FF2B5EF4-FFF2-40B4-BE49-F238E27FC236}">
                  <a16:creationId xmlns:a16="http://schemas.microsoft.com/office/drawing/2014/main" id="{EDC3AA4C-B5BC-40A8-8353-8A53FB833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099"/>
              <a:ext cx="45" cy="16"/>
            </a:xfrm>
            <a:custGeom>
              <a:avLst/>
              <a:gdLst>
                <a:gd name="T0" fmla="*/ 0 w 18"/>
                <a:gd name="T1" fmla="*/ 115 h 6"/>
                <a:gd name="T2" fmla="*/ 270 w 18"/>
                <a:gd name="T3" fmla="*/ 0 h 6"/>
                <a:gd name="T4" fmla="*/ 270 w 1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4" y="1"/>
                    <a:pt x="12" y="0"/>
                    <a:pt x="17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324">
              <a:extLst>
                <a:ext uri="{FF2B5EF4-FFF2-40B4-BE49-F238E27FC236}">
                  <a16:creationId xmlns:a16="http://schemas.microsoft.com/office/drawing/2014/main" id="{E988AA74-E5B1-42F7-92A4-3F4C9F152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093"/>
              <a:ext cx="43" cy="11"/>
            </a:xfrm>
            <a:custGeom>
              <a:avLst/>
              <a:gdLst>
                <a:gd name="T0" fmla="*/ 0 w 17"/>
                <a:gd name="T1" fmla="*/ 83 h 4"/>
                <a:gd name="T2" fmla="*/ 276 w 17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4"/>
                  </a:moveTo>
                  <a:cubicBezTo>
                    <a:pt x="3" y="0"/>
                    <a:pt x="13" y="1"/>
                    <a:pt x="1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325">
              <a:extLst>
                <a:ext uri="{FF2B5EF4-FFF2-40B4-BE49-F238E27FC236}">
                  <a16:creationId xmlns:a16="http://schemas.microsoft.com/office/drawing/2014/main" id="{D2CADAAD-7537-468E-833E-DE1ACD02C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3187"/>
              <a:ext cx="103" cy="21"/>
            </a:xfrm>
            <a:custGeom>
              <a:avLst/>
              <a:gdLst>
                <a:gd name="T0" fmla="*/ 0 w 41"/>
                <a:gd name="T1" fmla="*/ 0 h 8"/>
                <a:gd name="T2" fmla="*/ 251 w 41"/>
                <a:gd name="T3" fmla="*/ 76 h 8"/>
                <a:gd name="T4" fmla="*/ 651 w 41"/>
                <a:gd name="T5" fmla="*/ 144 h 8"/>
                <a:gd name="T6" fmla="*/ 221 w 41"/>
                <a:gd name="T7" fmla="*/ 110 h 8"/>
                <a:gd name="T8" fmla="*/ 0 w 41"/>
                <a:gd name="T9" fmla="*/ 2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8">
                  <a:moveTo>
                    <a:pt x="0" y="0"/>
                  </a:moveTo>
                  <a:cubicBezTo>
                    <a:pt x="2" y="5"/>
                    <a:pt x="12" y="4"/>
                    <a:pt x="16" y="4"/>
                  </a:cubicBezTo>
                  <a:cubicBezTo>
                    <a:pt x="25" y="4"/>
                    <a:pt x="32" y="5"/>
                    <a:pt x="41" y="8"/>
                  </a:cubicBezTo>
                  <a:cubicBezTo>
                    <a:pt x="32" y="5"/>
                    <a:pt x="24" y="6"/>
                    <a:pt x="14" y="6"/>
                  </a:cubicBezTo>
                  <a:cubicBezTo>
                    <a:pt x="8" y="6"/>
                    <a:pt x="4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326">
              <a:extLst>
                <a:ext uri="{FF2B5EF4-FFF2-40B4-BE49-F238E27FC236}">
                  <a16:creationId xmlns:a16="http://schemas.microsoft.com/office/drawing/2014/main" id="{EC8ED978-7878-4F87-8E47-B901AEEEC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3331"/>
              <a:ext cx="103" cy="48"/>
            </a:xfrm>
            <a:custGeom>
              <a:avLst/>
              <a:gdLst>
                <a:gd name="T0" fmla="*/ 33 w 41"/>
                <a:gd name="T1" fmla="*/ 21 h 18"/>
                <a:gd name="T2" fmla="*/ 33 w 41"/>
                <a:gd name="T3" fmla="*/ 171 h 18"/>
                <a:gd name="T4" fmla="*/ 0 w 41"/>
                <a:gd name="T5" fmla="*/ 285 h 18"/>
                <a:gd name="T6" fmla="*/ 176 w 41"/>
                <a:gd name="T7" fmla="*/ 307 h 18"/>
                <a:gd name="T8" fmla="*/ 397 w 41"/>
                <a:gd name="T9" fmla="*/ 264 h 18"/>
                <a:gd name="T10" fmla="*/ 651 w 41"/>
                <a:gd name="T11" fmla="*/ 115 h 18"/>
                <a:gd name="T12" fmla="*/ 146 w 41"/>
                <a:gd name="T13" fmla="*/ 205 h 18"/>
                <a:gd name="T14" fmla="*/ 95 w 41"/>
                <a:gd name="T15" fmla="*/ 77 h 18"/>
                <a:gd name="T16" fmla="*/ 50 w 41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8">
                  <a:moveTo>
                    <a:pt x="2" y="1"/>
                  </a:moveTo>
                  <a:cubicBezTo>
                    <a:pt x="3" y="3"/>
                    <a:pt x="3" y="7"/>
                    <a:pt x="2" y="9"/>
                  </a:cubicBezTo>
                  <a:cubicBezTo>
                    <a:pt x="2" y="10"/>
                    <a:pt x="0" y="14"/>
                    <a:pt x="0" y="15"/>
                  </a:cubicBezTo>
                  <a:cubicBezTo>
                    <a:pt x="1" y="18"/>
                    <a:pt x="9" y="17"/>
                    <a:pt x="11" y="16"/>
                  </a:cubicBezTo>
                  <a:cubicBezTo>
                    <a:pt x="16" y="16"/>
                    <a:pt x="20" y="16"/>
                    <a:pt x="25" y="14"/>
                  </a:cubicBezTo>
                  <a:cubicBezTo>
                    <a:pt x="30" y="12"/>
                    <a:pt x="35" y="8"/>
                    <a:pt x="41" y="6"/>
                  </a:cubicBezTo>
                  <a:cubicBezTo>
                    <a:pt x="34" y="10"/>
                    <a:pt x="16" y="17"/>
                    <a:pt x="9" y="11"/>
                  </a:cubicBezTo>
                  <a:cubicBezTo>
                    <a:pt x="7" y="10"/>
                    <a:pt x="7" y="7"/>
                    <a:pt x="6" y="4"/>
                  </a:cubicBezTo>
                  <a:cubicBezTo>
                    <a:pt x="5" y="3"/>
                    <a:pt x="3" y="1"/>
                    <a:pt x="3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327">
              <a:extLst>
                <a:ext uri="{FF2B5EF4-FFF2-40B4-BE49-F238E27FC236}">
                  <a16:creationId xmlns:a16="http://schemas.microsoft.com/office/drawing/2014/main" id="{7C14CB7E-B5EF-4074-8E34-4C2933696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3157"/>
              <a:ext cx="52" cy="40"/>
            </a:xfrm>
            <a:custGeom>
              <a:avLst/>
              <a:gdLst>
                <a:gd name="T0" fmla="*/ 12 w 21"/>
                <a:gd name="T1" fmla="*/ 0 h 15"/>
                <a:gd name="T2" fmla="*/ 62 w 21"/>
                <a:gd name="T3" fmla="*/ 192 h 15"/>
                <a:gd name="T4" fmla="*/ 319 w 21"/>
                <a:gd name="T5" fmla="*/ 227 h 15"/>
                <a:gd name="T6" fmla="*/ 154 w 21"/>
                <a:gd name="T7" fmla="*/ 192 h 15"/>
                <a:gd name="T8" fmla="*/ 92 w 21"/>
                <a:gd name="T9" fmla="*/ 136 h 15"/>
                <a:gd name="T10" fmla="*/ 42 w 21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5">
                  <a:moveTo>
                    <a:pt x="1" y="0"/>
                  </a:moveTo>
                  <a:cubicBezTo>
                    <a:pt x="0" y="5"/>
                    <a:pt x="1" y="7"/>
                    <a:pt x="4" y="10"/>
                  </a:cubicBezTo>
                  <a:cubicBezTo>
                    <a:pt x="10" y="15"/>
                    <a:pt x="13" y="12"/>
                    <a:pt x="21" y="12"/>
                  </a:cubicBezTo>
                  <a:cubicBezTo>
                    <a:pt x="17" y="12"/>
                    <a:pt x="13" y="12"/>
                    <a:pt x="10" y="10"/>
                  </a:cubicBezTo>
                  <a:cubicBezTo>
                    <a:pt x="7" y="9"/>
                    <a:pt x="8" y="10"/>
                    <a:pt x="6" y="7"/>
                  </a:cubicBezTo>
                  <a:cubicBezTo>
                    <a:pt x="5" y="5"/>
                    <a:pt x="2" y="2"/>
                    <a:pt x="3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328">
              <a:extLst>
                <a:ext uri="{FF2B5EF4-FFF2-40B4-BE49-F238E27FC236}">
                  <a16:creationId xmlns:a16="http://schemas.microsoft.com/office/drawing/2014/main" id="{3874A3DF-91DF-45C1-B4E8-E7722AD63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3051"/>
              <a:ext cx="98" cy="96"/>
            </a:xfrm>
            <a:custGeom>
              <a:avLst/>
              <a:gdLst>
                <a:gd name="T0" fmla="*/ 63 w 39"/>
                <a:gd name="T1" fmla="*/ 0 h 36"/>
                <a:gd name="T2" fmla="*/ 63 w 39"/>
                <a:gd name="T3" fmla="*/ 376 h 36"/>
                <a:gd name="T4" fmla="*/ 0 w 39"/>
                <a:gd name="T5" fmla="*/ 648 h 36"/>
                <a:gd name="T6" fmla="*/ 254 w 39"/>
                <a:gd name="T7" fmla="*/ 605 h 36"/>
                <a:gd name="T8" fmla="*/ 618 w 39"/>
                <a:gd name="T9" fmla="*/ 683 h 36"/>
                <a:gd name="T10" fmla="*/ 317 w 39"/>
                <a:gd name="T11" fmla="*/ 568 h 36"/>
                <a:gd name="T12" fmla="*/ 113 w 39"/>
                <a:gd name="T13" fmla="*/ 491 h 36"/>
                <a:gd name="T14" fmla="*/ 126 w 39"/>
                <a:gd name="T15" fmla="*/ 307 h 36"/>
                <a:gd name="T16" fmla="*/ 95 w 39"/>
                <a:gd name="T17" fmla="*/ 1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6">
                  <a:moveTo>
                    <a:pt x="4" y="0"/>
                  </a:moveTo>
                  <a:cubicBezTo>
                    <a:pt x="5" y="9"/>
                    <a:pt x="3" y="15"/>
                    <a:pt x="4" y="20"/>
                  </a:cubicBezTo>
                  <a:cubicBezTo>
                    <a:pt x="4" y="26"/>
                    <a:pt x="1" y="29"/>
                    <a:pt x="0" y="34"/>
                  </a:cubicBezTo>
                  <a:cubicBezTo>
                    <a:pt x="2" y="30"/>
                    <a:pt x="12" y="32"/>
                    <a:pt x="16" y="32"/>
                  </a:cubicBezTo>
                  <a:cubicBezTo>
                    <a:pt x="24" y="32"/>
                    <a:pt x="31" y="34"/>
                    <a:pt x="39" y="36"/>
                  </a:cubicBezTo>
                  <a:cubicBezTo>
                    <a:pt x="33" y="33"/>
                    <a:pt x="27" y="31"/>
                    <a:pt x="20" y="30"/>
                  </a:cubicBezTo>
                  <a:cubicBezTo>
                    <a:pt x="16" y="29"/>
                    <a:pt x="9" y="30"/>
                    <a:pt x="7" y="26"/>
                  </a:cubicBezTo>
                  <a:cubicBezTo>
                    <a:pt x="7" y="24"/>
                    <a:pt x="8" y="19"/>
                    <a:pt x="8" y="16"/>
                  </a:cubicBezTo>
                  <a:cubicBezTo>
                    <a:pt x="7" y="13"/>
                    <a:pt x="7" y="10"/>
                    <a:pt x="6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329">
              <a:extLst>
                <a:ext uri="{FF2B5EF4-FFF2-40B4-BE49-F238E27FC236}">
                  <a16:creationId xmlns:a16="http://schemas.microsoft.com/office/drawing/2014/main" id="{6139A011-B6E3-4ED2-92EF-DFDE7B8D8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3131"/>
              <a:ext cx="102" cy="18"/>
            </a:xfrm>
            <a:custGeom>
              <a:avLst/>
              <a:gdLst>
                <a:gd name="T0" fmla="*/ 92 w 41"/>
                <a:gd name="T1" fmla="*/ 118 h 7"/>
                <a:gd name="T2" fmla="*/ 353 w 41"/>
                <a:gd name="T3" fmla="*/ 85 h 7"/>
                <a:gd name="T4" fmla="*/ 478 w 41"/>
                <a:gd name="T5" fmla="*/ 54 h 7"/>
                <a:gd name="T6" fmla="*/ 632 w 41"/>
                <a:gd name="T7" fmla="*/ 21 h 7"/>
                <a:gd name="T8" fmla="*/ 433 w 41"/>
                <a:gd name="T9" fmla="*/ 21 h 7"/>
                <a:gd name="T10" fmla="*/ 341 w 41"/>
                <a:gd name="T11" fmla="*/ 21 h 7"/>
                <a:gd name="T12" fmla="*/ 308 w 41"/>
                <a:gd name="T13" fmla="*/ 33 h 7"/>
                <a:gd name="T14" fmla="*/ 0 w 41"/>
                <a:gd name="T15" fmla="*/ 118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7">
                  <a:moveTo>
                    <a:pt x="6" y="7"/>
                  </a:moveTo>
                  <a:cubicBezTo>
                    <a:pt x="12" y="7"/>
                    <a:pt x="17" y="7"/>
                    <a:pt x="23" y="5"/>
                  </a:cubicBezTo>
                  <a:cubicBezTo>
                    <a:pt x="26" y="5"/>
                    <a:pt x="28" y="4"/>
                    <a:pt x="31" y="3"/>
                  </a:cubicBezTo>
                  <a:cubicBezTo>
                    <a:pt x="34" y="2"/>
                    <a:pt x="38" y="3"/>
                    <a:pt x="41" y="1"/>
                  </a:cubicBezTo>
                  <a:cubicBezTo>
                    <a:pt x="37" y="2"/>
                    <a:pt x="32" y="1"/>
                    <a:pt x="28" y="1"/>
                  </a:cubicBezTo>
                  <a:cubicBezTo>
                    <a:pt x="26" y="1"/>
                    <a:pt x="24" y="0"/>
                    <a:pt x="22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4" y="5"/>
                    <a:pt x="6" y="7"/>
                    <a:pt x="0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330">
              <a:extLst>
                <a:ext uri="{FF2B5EF4-FFF2-40B4-BE49-F238E27FC236}">
                  <a16:creationId xmlns:a16="http://schemas.microsoft.com/office/drawing/2014/main" id="{08121BC8-6AB8-4557-8EBE-39E95A78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3163"/>
              <a:ext cx="190" cy="58"/>
            </a:xfrm>
            <a:custGeom>
              <a:avLst/>
              <a:gdLst>
                <a:gd name="T0" fmla="*/ 238 w 76"/>
                <a:gd name="T1" fmla="*/ 21 h 22"/>
                <a:gd name="T2" fmla="*/ 658 w 76"/>
                <a:gd name="T3" fmla="*/ 221 h 22"/>
                <a:gd name="T4" fmla="*/ 1188 w 76"/>
                <a:gd name="T5" fmla="*/ 403 h 22"/>
                <a:gd name="T6" fmla="*/ 708 w 76"/>
                <a:gd name="T7" fmla="*/ 293 h 22"/>
                <a:gd name="T8" fmla="*/ 395 w 76"/>
                <a:gd name="T9" fmla="*/ 145 h 22"/>
                <a:gd name="T10" fmla="*/ 125 w 76"/>
                <a:gd name="T11" fmla="*/ 166 h 22"/>
                <a:gd name="T12" fmla="*/ 0 w 76"/>
                <a:gd name="T13" fmla="*/ 166 h 22"/>
                <a:gd name="T14" fmla="*/ 220 w 76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22">
                  <a:moveTo>
                    <a:pt x="15" y="1"/>
                  </a:moveTo>
                  <a:cubicBezTo>
                    <a:pt x="22" y="6"/>
                    <a:pt x="33" y="9"/>
                    <a:pt x="42" y="12"/>
                  </a:cubicBezTo>
                  <a:cubicBezTo>
                    <a:pt x="53" y="17"/>
                    <a:pt x="65" y="17"/>
                    <a:pt x="76" y="22"/>
                  </a:cubicBezTo>
                  <a:cubicBezTo>
                    <a:pt x="66" y="19"/>
                    <a:pt x="55" y="19"/>
                    <a:pt x="45" y="16"/>
                  </a:cubicBezTo>
                  <a:cubicBezTo>
                    <a:pt x="38" y="14"/>
                    <a:pt x="32" y="10"/>
                    <a:pt x="25" y="8"/>
                  </a:cubicBezTo>
                  <a:cubicBezTo>
                    <a:pt x="20" y="7"/>
                    <a:pt x="14" y="8"/>
                    <a:pt x="8" y="9"/>
                  </a:cubicBezTo>
                  <a:cubicBezTo>
                    <a:pt x="6" y="9"/>
                    <a:pt x="2" y="11"/>
                    <a:pt x="0" y="9"/>
                  </a:cubicBezTo>
                  <a:cubicBezTo>
                    <a:pt x="5" y="8"/>
                    <a:pt x="12" y="5"/>
                    <a:pt x="14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331">
              <a:extLst>
                <a:ext uri="{FF2B5EF4-FFF2-40B4-BE49-F238E27FC236}">
                  <a16:creationId xmlns:a16="http://schemas.microsoft.com/office/drawing/2014/main" id="{53C14B30-CF53-4F92-8EAC-ED7663CD0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3176"/>
              <a:ext cx="118" cy="32"/>
            </a:xfrm>
            <a:custGeom>
              <a:avLst/>
              <a:gdLst>
                <a:gd name="T0" fmla="*/ 743 w 47"/>
                <a:gd name="T1" fmla="*/ 227 h 12"/>
                <a:gd name="T2" fmla="*/ 442 w 47"/>
                <a:gd name="T3" fmla="*/ 171 h 12"/>
                <a:gd name="T4" fmla="*/ 239 w 47"/>
                <a:gd name="T5" fmla="*/ 171 h 12"/>
                <a:gd name="T6" fmla="*/ 0 w 47"/>
                <a:gd name="T7" fmla="*/ 93 h 12"/>
                <a:gd name="T8" fmla="*/ 346 w 47"/>
                <a:gd name="T9" fmla="*/ 35 h 12"/>
                <a:gd name="T10" fmla="*/ 663 w 47"/>
                <a:gd name="T11" fmla="*/ 19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2">
                  <a:moveTo>
                    <a:pt x="47" y="12"/>
                  </a:moveTo>
                  <a:cubicBezTo>
                    <a:pt x="41" y="12"/>
                    <a:pt x="34" y="9"/>
                    <a:pt x="28" y="9"/>
                  </a:cubicBezTo>
                  <a:cubicBezTo>
                    <a:pt x="24" y="8"/>
                    <a:pt x="19" y="9"/>
                    <a:pt x="15" y="9"/>
                  </a:cubicBezTo>
                  <a:cubicBezTo>
                    <a:pt x="11" y="8"/>
                    <a:pt x="4" y="7"/>
                    <a:pt x="0" y="5"/>
                  </a:cubicBezTo>
                  <a:cubicBezTo>
                    <a:pt x="4" y="1"/>
                    <a:pt x="16" y="0"/>
                    <a:pt x="22" y="2"/>
                  </a:cubicBezTo>
                  <a:cubicBezTo>
                    <a:pt x="29" y="4"/>
                    <a:pt x="36" y="7"/>
                    <a:pt x="42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332">
              <a:extLst>
                <a:ext uri="{FF2B5EF4-FFF2-40B4-BE49-F238E27FC236}">
                  <a16:creationId xmlns:a16="http://schemas.microsoft.com/office/drawing/2014/main" id="{BB23CE2A-9B7C-41C8-873B-5201CDBB8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3157"/>
              <a:ext cx="77" cy="222"/>
            </a:xfrm>
            <a:custGeom>
              <a:avLst/>
              <a:gdLst>
                <a:gd name="T0" fmla="*/ 75 w 31"/>
                <a:gd name="T1" fmla="*/ 1439 h 83"/>
                <a:gd name="T2" fmla="*/ 154 w 31"/>
                <a:gd name="T3" fmla="*/ 572 h 83"/>
                <a:gd name="T4" fmla="*/ 353 w 31"/>
                <a:gd name="T5" fmla="*/ 94 h 83"/>
                <a:gd name="T6" fmla="*/ 400 w 31"/>
                <a:gd name="T7" fmla="*/ 78 h 83"/>
                <a:gd name="T8" fmla="*/ 474 w 31"/>
                <a:gd name="T9" fmla="*/ 0 h 83"/>
                <a:gd name="T10" fmla="*/ 400 w 31"/>
                <a:gd name="T11" fmla="*/ 308 h 83"/>
                <a:gd name="T12" fmla="*/ 196 w 31"/>
                <a:gd name="T13" fmla="*/ 730 h 83"/>
                <a:gd name="T14" fmla="*/ 186 w 31"/>
                <a:gd name="T15" fmla="*/ 1474 h 83"/>
                <a:gd name="T16" fmla="*/ 137 w 31"/>
                <a:gd name="T17" fmla="*/ 1551 h 83"/>
                <a:gd name="T18" fmla="*/ 137 w 31"/>
                <a:gd name="T19" fmla="*/ 1589 h 83"/>
                <a:gd name="T20" fmla="*/ 42 w 31"/>
                <a:gd name="T21" fmla="*/ 1509 h 83"/>
                <a:gd name="T22" fmla="*/ 75 w 31"/>
                <a:gd name="T23" fmla="*/ 1439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83">
                  <a:moveTo>
                    <a:pt x="5" y="75"/>
                  </a:moveTo>
                  <a:cubicBezTo>
                    <a:pt x="10" y="63"/>
                    <a:pt x="0" y="53"/>
                    <a:pt x="10" y="30"/>
                  </a:cubicBezTo>
                  <a:cubicBezTo>
                    <a:pt x="14" y="22"/>
                    <a:pt x="21" y="18"/>
                    <a:pt x="23" y="5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8" y="3"/>
                    <a:pt x="30" y="0"/>
                    <a:pt x="31" y="0"/>
                  </a:cubicBezTo>
                  <a:cubicBezTo>
                    <a:pt x="28" y="2"/>
                    <a:pt x="29" y="8"/>
                    <a:pt x="26" y="16"/>
                  </a:cubicBezTo>
                  <a:cubicBezTo>
                    <a:pt x="24" y="23"/>
                    <a:pt x="15" y="29"/>
                    <a:pt x="13" y="38"/>
                  </a:cubicBezTo>
                  <a:cubicBezTo>
                    <a:pt x="10" y="48"/>
                    <a:pt x="16" y="67"/>
                    <a:pt x="12" y="77"/>
                  </a:cubicBezTo>
                  <a:cubicBezTo>
                    <a:pt x="12" y="79"/>
                    <a:pt x="10" y="80"/>
                    <a:pt x="9" y="81"/>
                  </a:cubicBezTo>
                  <a:cubicBezTo>
                    <a:pt x="8" y="82"/>
                    <a:pt x="8" y="83"/>
                    <a:pt x="9" y="83"/>
                  </a:cubicBezTo>
                  <a:cubicBezTo>
                    <a:pt x="7" y="83"/>
                    <a:pt x="5" y="81"/>
                    <a:pt x="3" y="79"/>
                  </a:cubicBezTo>
                  <a:cubicBezTo>
                    <a:pt x="4" y="78"/>
                    <a:pt x="5" y="76"/>
                    <a:pt x="5" y="7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333">
              <a:extLst>
                <a:ext uri="{FF2B5EF4-FFF2-40B4-BE49-F238E27FC236}">
                  <a16:creationId xmlns:a16="http://schemas.microsoft.com/office/drawing/2014/main" id="{8F718CF4-8DE4-4F6E-8C75-B29E87316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960"/>
              <a:ext cx="817" cy="208"/>
            </a:xfrm>
            <a:custGeom>
              <a:avLst/>
              <a:gdLst>
                <a:gd name="T0" fmla="*/ 4994 w 327"/>
                <a:gd name="T1" fmla="*/ 909 h 78"/>
                <a:gd name="T2" fmla="*/ 4962 w 327"/>
                <a:gd name="T3" fmla="*/ 776 h 78"/>
                <a:gd name="T4" fmla="*/ 5037 w 327"/>
                <a:gd name="T5" fmla="*/ 683 h 78"/>
                <a:gd name="T6" fmla="*/ 5024 w 327"/>
                <a:gd name="T7" fmla="*/ 568 h 78"/>
                <a:gd name="T8" fmla="*/ 5057 w 327"/>
                <a:gd name="T9" fmla="*/ 512 h 78"/>
                <a:gd name="T10" fmla="*/ 5099 w 327"/>
                <a:gd name="T11" fmla="*/ 376 h 78"/>
                <a:gd name="T12" fmla="*/ 5037 w 327"/>
                <a:gd name="T13" fmla="*/ 248 h 78"/>
                <a:gd name="T14" fmla="*/ 5069 w 327"/>
                <a:gd name="T15" fmla="*/ 93 h 78"/>
                <a:gd name="T16" fmla="*/ 5007 w 327"/>
                <a:gd name="T17" fmla="*/ 0 h 78"/>
                <a:gd name="T18" fmla="*/ 5007 w 327"/>
                <a:gd name="T19" fmla="*/ 0 h 78"/>
                <a:gd name="T20" fmla="*/ 1979 w 327"/>
                <a:gd name="T21" fmla="*/ 363 h 78"/>
                <a:gd name="T22" fmla="*/ 200 w 327"/>
                <a:gd name="T23" fmla="*/ 397 h 78"/>
                <a:gd name="T24" fmla="*/ 0 w 327"/>
                <a:gd name="T25" fmla="*/ 264 h 78"/>
                <a:gd name="T26" fmla="*/ 105 w 327"/>
                <a:gd name="T27" fmla="*/ 739 h 78"/>
                <a:gd name="T28" fmla="*/ 30 w 327"/>
                <a:gd name="T29" fmla="*/ 1387 h 78"/>
                <a:gd name="T30" fmla="*/ 262 w 327"/>
                <a:gd name="T31" fmla="*/ 1272 h 78"/>
                <a:gd name="T32" fmla="*/ 842 w 327"/>
                <a:gd name="T33" fmla="*/ 1443 h 78"/>
                <a:gd name="T34" fmla="*/ 1542 w 327"/>
                <a:gd name="T35" fmla="*/ 1288 h 78"/>
                <a:gd name="T36" fmla="*/ 4994 w 327"/>
                <a:gd name="T37" fmla="*/ 909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7" h="78">
                  <a:moveTo>
                    <a:pt x="320" y="48"/>
                  </a:moveTo>
                  <a:cubicBezTo>
                    <a:pt x="318" y="41"/>
                    <a:pt x="318" y="41"/>
                    <a:pt x="318" y="41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27" y="20"/>
                    <a:pt x="327" y="20"/>
                    <a:pt x="327" y="20"/>
                  </a:cubicBezTo>
                  <a:cubicBezTo>
                    <a:pt x="323" y="13"/>
                    <a:pt x="323" y="13"/>
                    <a:pt x="323" y="13"/>
                  </a:cubicBezTo>
                  <a:cubicBezTo>
                    <a:pt x="325" y="5"/>
                    <a:pt x="325" y="5"/>
                    <a:pt x="325" y="5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244" y="6"/>
                    <a:pt x="164" y="12"/>
                    <a:pt x="127" y="19"/>
                  </a:cubicBezTo>
                  <a:cubicBezTo>
                    <a:pt x="74" y="28"/>
                    <a:pt x="29" y="22"/>
                    <a:pt x="13" y="21"/>
                  </a:cubicBezTo>
                  <a:cubicBezTo>
                    <a:pt x="9" y="20"/>
                    <a:pt x="4" y="19"/>
                    <a:pt x="0" y="14"/>
                  </a:cubicBezTo>
                  <a:cubicBezTo>
                    <a:pt x="4" y="19"/>
                    <a:pt x="7" y="31"/>
                    <a:pt x="7" y="39"/>
                  </a:cubicBezTo>
                  <a:cubicBezTo>
                    <a:pt x="7" y="49"/>
                    <a:pt x="7" y="65"/>
                    <a:pt x="2" y="73"/>
                  </a:cubicBezTo>
                  <a:cubicBezTo>
                    <a:pt x="5" y="71"/>
                    <a:pt x="12" y="67"/>
                    <a:pt x="17" y="67"/>
                  </a:cubicBezTo>
                  <a:cubicBezTo>
                    <a:pt x="25" y="66"/>
                    <a:pt x="40" y="74"/>
                    <a:pt x="54" y="76"/>
                  </a:cubicBezTo>
                  <a:cubicBezTo>
                    <a:pt x="68" y="78"/>
                    <a:pt x="91" y="69"/>
                    <a:pt x="99" y="68"/>
                  </a:cubicBezTo>
                  <a:cubicBezTo>
                    <a:pt x="128" y="61"/>
                    <a:pt x="223" y="53"/>
                    <a:pt x="320" y="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334">
              <a:extLst>
                <a:ext uri="{FF2B5EF4-FFF2-40B4-BE49-F238E27FC236}">
                  <a16:creationId xmlns:a16="http://schemas.microsoft.com/office/drawing/2014/main" id="{5AC31C3F-E785-4935-BD23-D6F82FEE9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960"/>
              <a:ext cx="22" cy="128"/>
            </a:xfrm>
            <a:custGeom>
              <a:avLst/>
              <a:gdLst>
                <a:gd name="T0" fmla="*/ 5 w 22"/>
                <a:gd name="T1" fmla="*/ 128 h 128"/>
                <a:gd name="T2" fmla="*/ 0 w 22"/>
                <a:gd name="T3" fmla="*/ 109 h 128"/>
                <a:gd name="T4" fmla="*/ 12 w 22"/>
                <a:gd name="T5" fmla="*/ 96 h 128"/>
                <a:gd name="T6" fmla="*/ 10 w 22"/>
                <a:gd name="T7" fmla="*/ 80 h 128"/>
                <a:gd name="T8" fmla="*/ 15 w 22"/>
                <a:gd name="T9" fmla="*/ 72 h 128"/>
                <a:gd name="T10" fmla="*/ 22 w 22"/>
                <a:gd name="T11" fmla="*/ 53 h 128"/>
                <a:gd name="T12" fmla="*/ 12 w 22"/>
                <a:gd name="T13" fmla="*/ 35 h 128"/>
                <a:gd name="T14" fmla="*/ 17 w 22"/>
                <a:gd name="T15" fmla="*/ 13 h 128"/>
                <a:gd name="T16" fmla="*/ 7 w 22"/>
                <a:gd name="T17" fmla="*/ 0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8">
                  <a:moveTo>
                    <a:pt x="5" y="128"/>
                  </a:moveTo>
                  <a:lnTo>
                    <a:pt x="0" y="109"/>
                  </a:lnTo>
                  <a:lnTo>
                    <a:pt x="12" y="96"/>
                  </a:lnTo>
                  <a:lnTo>
                    <a:pt x="10" y="80"/>
                  </a:lnTo>
                  <a:lnTo>
                    <a:pt x="15" y="72"/>
                  </a:lnTo>
                  <a:lnTo>
                    <a:pt x="22" y="53"/>
                  </a:lnTo>
                  <a:lnTo>
                    <a:pt x="12" y="35"/>
                  </a:lnTo>
                  <a:lnTo>
                    <a:pt x="17" y="13"/>
                  </a:lnTo>
                  <a:lnTo>
                    <a:pt x="7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335">
              <a:extLst>
                <a:ext uri="{FF2B5EF4-FFF2-40B4-BE49-F238E27FC236}">
                  <a16:creationId xmlns:a16="http://schemas.microsoft.com/office/drawing/2014/main" id="{5A00D220-495A-40F5-9FF2-0DAA3399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091"/>
              <a:ext cx="787" cy="258"/>
            </a:xfrm>
            <a:custGeom>
              <a:avLst/>
              <a:gdLst>
                <a:gd name="T0" fmla="*/ 4662 w 315"/>
                <a:gd name="T1" fmla="*/ 192 h 97"/>
                <a:gd name="T2" fmla="*/ 3995 w 315"/>
                <a:gd name="T3" fmla="*/ 205 h 97"/>
                <a:gd name="T4" fmla="*/ 2966 w 315"/>
                <a:gd name="T5" fmla="*/ 282 h 97"/>
                <a:gd name="T6" fmla="*/ 137 w 315"/>
                <a:gd name="T7" fmla="*/ 0 h 97"/>
                <a:gd name="T8" fmla="*/ 200 w 315"/>
                <a:gd name="T9" fmla="*/ 93 h 97"/>
                <a:gd name="T10" fmla="*/ 155 w 315"/>
                <a:gd name="T11" fmla="*/ 247 h 97"/>
                <a:gd name="T12" fmla="*/ 187 w 315"/>
                <a:gd name="T13" fmla="*/ 375 h 97"/>
                <a:gd name="T14" fmla="*/ 137 w 315"/>
                <a:gd name="T15" fmla="*/ 511 h 97"/>
                <a:gd name="T16" fmla="*/ 92 w 315"/>
                <a:gd name="T17" fmla="*/ 545 h 97"/>
                <a:gd name="T18" fmla="*/ 92 w 315"/>
                <a:gd name="T19" fmla="*/ 657 h 97"/>
                <a:gd name="T20" fmla="*/ 12 w 315"/>
                <a:gd name="T21" fmla="*/ 750 h 97"/>
                <a:gd name="T22" fmla="*/ 12 w 315"/>
                <a:gd name="T23" fmla="*/ 862 h 97"/>
                <a:gd name="T24" fmla="*/ 0 w 315"/>
                <a:gd name="T25" fmla="*/ 883 h 97"/>
                <a:gd name="T26" fmla="*/ 3495 w 315"/>
                <a:gd name="T27" fmla="*/ 1394 h 97"/>
                <a:gd name="T28" fmla="*/ 4037 w 315"/>
                <a:gd name="T29" fmla="*/ 1676 h 97"/>
                <a:gd name="T30" fmla="*/ 4382 w 315"/>
                <a:gd name="T31" fmla="*/ 1450 h 97"/>
                <a:gd name="T32" fmla="*/ 4620 w 315"/>
                <a:gd name="T33" fmla="*/ 657 h 97"/>
                <a:gd name="T34" fmla="*/ 4662 w 315"/>
                <a:gd name="T35" fmla="*/ 192 h 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5" h="97">
                  <a:moveTo>
                    <a:pt x="299" y="10"/>
                  </a:moveTo>
                  <a:cubicBezTo>
                    <a:pt x="292" y="5"/>
                    <a:pt x="289" y="1"/>
                    <a:pt x="256" y="11"/>
                  </a:cubicBezTo>
                  <a:cubicBezTo>
                    <a:pt x="237" y="17"/>
                    <a:pt x="206" y="16"/>
                    <a:pt x="190" y="15"/>
                  </a:cubicBezTo>
                  <a:cubicBezTo>
                    <a:pt x="182" y="14"/>
                    <a:pt x="98" y="6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94" y="55"/>
                    <a:pt x="188" y="66"/>
                    <a:pt x="224" y="74"/>
                  </a:cubicBezTo>
                  <a:cubicBezTo>
                    <a:pt x="235" y="77"/>
                    <a:pt x="255" y="86"/>
                    <a:pt x="259" y="89"/>
                  </a:cubicBezTo>
                  <a:cubicBezTo>
                    <a:pt x="271" y="97"/>
                    <a:pt x="279" y="89"/>
                    <a:pt x="281" y="77"/>
                  </a:cubicBezTo>
                  <a:cubicBezTo>
                    <a:pt x="284" y="65"/>
                    <a:pt x="284" y="45"/>
                    <a:pt x="296" y="35"/>
                  </a:cubicBezTo>
                  <a:cubicBezTo>
                    <a:pt x="315" y="23"/>
                    <a:pt x="305" y="15"/>
                    <a:pt x="299" y="1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336">
              <a:extLst>
                <a:ext uri="{FF2B5EF4-FFF2-40B4-BE49-F238E27FC236}">
                  <a16:creationId xmlns:a16="http://schemas.microsoft.com/office/drawing/2014/main" id="{FC3F147C-E590-426E-8055-C359CFE58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149"/>
              <a:ext cx="1664" cy="320"/>
            </a:xfrm>
            <a:custGeom>
              <a:avLst/>
              <a:gdLst>
                <a:gd name="T0" fmla="*/ 12 w 666"/>
                <a:gd name="T1" fmla="*/ 1651 h 120"/>
                <a:gd name="T2" fmla="*/ 12 w 666"/>
                <a:gd name="T3" fmla="*/ 1592 h 120"/>
                <a:gd name="T4" fmla="*/ 62 w 666"/>
                <a:gd name="T5" fmla="*/ 1515 h 120"/>
                <a:gd name="T6" fmla="*/ 75 w 666"/>
                <a:gd name="T7" fmla="*/ 776 h 120"/>
                <a:gd name="T8" fmla="*/ 280 w 666"/>
                <a:gd name="T9" fmla="*/ 363 h 120"/>
                <a:gd name="T10" fmla="*/ 355 w 666"/>
                <a:gd name="T11" fmla="*/ 56 h 120"/>
                <a:gd name="T12" fmla="*/ 542 w 666"/>
                <a:gd name="T13" fmla="*/ 56 h 120"/>
                <a:gd name="T14" fmla="*/ 917 w 666"/>
                <a:gd name="T15" fmla="*/ 35 h 120"/>
                <a:gd name="T16" fmla="*/ 949 w 666"/>
                <a:gd name="T17" fmla="*/ 35 h 120"/>
                <a:gd name="T18" fmla="*/ 904 w 666"/>
                <a:gd name="T19" fmla="*/ 115 h 120"/>
                <a:gd name="T20" fmla="*/ 1042 w 666"/>
                <a:gd name="T21" fmla="*/ 35 h 120"/>
                <a:gd name="T22" fmla="*/ 1042 w 666"/>
                <a:gd name="T23" fmla="*/ 35 h 120"/>
                <a:gd name="T24" fmla="*/ 1292 w 666"/>
                <a:gd name="T25" fmla="*/ 171 h 120"/>
                <a:gd name="T26" fmla="*/ 1729 w 666"/>
                <a:gd name="T27" fmla="*/ 376 h 120"/>
                <a:gd name="T28" fmla="*/ 2571 w 666"/>
                <a:gd name="T29" fmla="*/ 512 h 120"/>
                <a:gd name="T30" fmla="*/ 7236 w 666"/>
                <a:gd name="T31" fmla="*/ 1216 h 120"/>
                <a:gd name="T32" fmla="*/ 9157 w 666"/>
                <a:gd name="T33" fmla="*/ 1459 h 120"/>
                <a:gd name="T34" fmla="*/ 9764 w 666"/>
                <a:gd name="T35" fmla="*/ 1309 h 120"/>
                <a:gd name="T36" fmla="*/ 10201 w 666"/>
                <a:gd name="T37" fmla="*/ 1480 h 120"/>
                <a:gd name="T38" fmla="*/ 10201 w 666"/>
                <a:gd name="T39" fmla="*/ 1685 h 120"/>
                <a:gd name="T40" fmla="*/ 10281 w 666"/>
                <a:gd name="T41" fmla="*/ 1912 h 120"/>
                <a:gd name="T42" fmla="*/ 10356 w 666"/>
                <a:gd name="T43" fmla="*/ 2083 h 120"/>
                <a:gd name="T44" fmla="*/ 9907 w 666"/>
                <a:gd name="T45" fmla="*/ 2219 h 120"/>
                <a:gd name="T46" fmla="*/ 9607 w 666"/>
                <a:gd name="T47" fmla="*/ 2141 h 120"/>
                <a:gd name="T48" fmla="*/ 4008 w 666"/>
                <a:gd name="T49" fmla="*/ 1728 h 120"/>
                <a:gd name="T50" fmla="*/ 2404 w 666"/>
                <a:gd name="T51" fmla="*/ 1459 h 120"/>
                <a:gd name="T52" fmla="*/ 1449 w 666"/>
                <a:gd name="T53" fmla="*/ 1421 h 120"/>
                <a:gd name="T54" fmla="*/ 730 w 666"/>
                <a:gd name="T55" fmla="*/ 1515 h 120"/>
                <a:gd name="T56" fmla="*/ 137 w 666"/>
                <a:gd name="T57" fmla="*/ 1672 h 120"/>
                <a:gd name="T58" fmla="*/ 12 w 666"/>
                <a:gd name="T59" fmla="*/ 1651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66" h="120">
                  <a:moveTo>
                    <a:pt x="1" y="87"/>
                  </a:moveTo>
                  <a:cubicBezTo>
                    <a:pt x="0" y="86"/>
                    <a:pt x="0" y="85"/>
                    <a:pt x="1" y="84"/>
                  </a:cubicBezTo>
                  <a:cubicBezTo>
                    <a:pt x="2" y="83"/>
                    <a:pt x="4" y="82"/>
                    <a:pt x="4" y="80"/>
                  </a:cubicBezTo>
                  <a:cubicBezTo>
                    <a:pt x="8" y="70"/>
                    <a:pt x="2" y="51"/>
                    <a:pt x="5" y="41"/>
                  </a:cubicBezTo>
                  <a:cubicBezTo>
                    <a:pt x="7" y="32"/>
                    <a:pt x="16" y="26"/>
                    <a:pt x="18" y="19"/>
                  </a:cubicBezTo>
                  <a:cubicBezTo>
                    <a:pt x="21" y="11"/>
                    <a:pt x="20" y="5"/>
                    <a:pt x="23" y="3"/>
                  </a:cubicBezTo>
                  <a:cubicBezTo>
                    <a:pt x="25" y="0"/>
                    <a:pt x="27" y="3"/>
                    <a:pt x="35" y="3"/>
                  </a:cubicBezTo>
                  <a:cubicBezTo>
                    <a:pt x="42" y="2"/>
                    <a:pt x="53" y="2"/>
                    <a:pt x="59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3"/>
                    <a:pt x="59" y="5"/>
                    <a:pt x="58" y="6"/>
                  </a:cubicBezTo>
                  <a:cubicBezTo>
                    <a:pt x="60" y="5"/>
                    <a:pt x="63" y="3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71" y="4"/>
                    <a:pt x="77" y="7"/>
                    <a:pt x="83" y="9"/>
                  </a:cubicBezTo>
                  <a:cubicBezTo>
                    <a:pt x="91" y="13"/>
                    <a:pt x="102" y="18"/>
                    <a:pt x="111" y="20"/>
                  </a:cubicBezTo>
                  <a:cubicBezTo>
                    <a:pt x="121" y="21"/>
                    <a:pt x="160" y="27"/>
                    <a:pt x="165" y="27"/>
                  </a:cubicBezTo>
                  <a:cubicBezTo>
                    <a:pt x="217" y="33"/>
                    <a:pt x="409" y="56"/>
                    <a:pt x="464" y="64"/>
                  </a:cubicBezTo>
                  <a:cubicBezTo>
                    <a:pt x="470" y="66"/>
                    <a:pt x="575" y="75"/>
                    <a:pt x="587" y="77"/>
                  </a:cubicBezTo>
                  <a:cubicBezTo>
                    <a:pt x="606" y="80"/>
                    <a:pt x="618" y="74"/>
                    <a:pt x="626" y="69"/>
                  </a:cubicBezTo>
                  <a:cubicBezTo>
                    <a:pt x="638" y="64"/>
                    <a:pt x="653" y="72"/>
                    <a:pt x="654" y="78"/>
                  </a:cubicBezTo>
                  <a:cubicBezTo>
                    <a:pt x="656" y="83"/>
                    <a:pt x="655" y="85"/>
                    <a:pt x="654" y="89"/>
                  </a:cubicBezTo>
                  <a:cubicBezTo>
                    <a:pt x="652" y="95"/>
                    <a:pt x="656" y="100"/>
                    <a:pt x="659" y="101"/>
                  </a:cubicBezTo>
                  <a:cubicBezTo>
                    <a:pt x="662" y="103"/>
                    <a:pt x="666" y="105"/>
                    <a:pt x="664" y="110"/>
                  </a:cubicBezTo>
                  <a:cubicBezTo>
                    <a:pt x="662" y="115"/>
                    <a:pt x="645" y="120"/>
                    <a:pt x="635" y="117"/>
                  </a:cubicBezTo>
                  <a:cubicBezTo>
                    <a:pt x="631" y="117"/>
                    <a:pt x="624" y="115"/>
                    <a:pt x="616" y="113"/>
                  </a:cubicBezTo>
                  <a:cubicBezTo>
                    <a:pt x="600" y="109"/>
                    <a:pt x="306" y="97"/>
                    <a:pt x="257" y="91"/>
                  </a:cubicBezTo>
                  <a:cubicBezTo>
                    <a:pt x="195" y="85"/>
                    <a:pt x="171" y="77"/>
                    <a:pt x="154" y="77"/>
                  </a:cubicBezTo>
                  <a:cubicBezTo>
                    <a:pt x="140" y="75"/>
                    <a:pt x="102" y="74"/>
                    <a:pt x="93" y="75"/>
                  </a:cubicBezTo>
                  <a:cubicBezTo>
                    <a:pt x="84" y="75"/>
                    <a:pt x="50" y="80"/>
                    <a:pt x="47" y="80"/>
                  </a:cubicBezTo>
                  <a:cubicBezTo>
                    <a:pt x="44" y="80"/>
                    <a:pt x="24" y="90"/>
                    <a:pt x="9" y="88"/>
                  </a:cubicBezTo>
                  <a:cubicBezTo>
                    <a:pt x="6" y="88"/>
                    <a:pt x="4" y="88"/>
                    <a:pt x="1" y="8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337">
              <a:extLst>
                <a:ext uri="{FF2B5EF4-FFF2-40B4-BE49-F238E27FC236}">
                  <a16:creationId xmlns:a16="http://schemas.microsoft.com/office/drawing/2014/main" id="{319105BE-5FE6-4FD1-8764-F275108F4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3091"/>
              <a:ext cx="65" cy="26"/>
            </a:xfrm>
            <a:custGeom>
              <a:avLst/>
              <a:gdLst>
                <a:gd name="T0" fmla="*/ 0 w 26"/>
                <a:gd name="T1" fmla="*/ 177 h 10"/>
                <a:gd name="T2" fmla="*/ 408 w 26"/>
                <a:gd name="T3" fmla="*/ 2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">
                  <a:moveTo>
                    <a:pt x="0" y="10"/>
                  </a:moveTo>
                  <a:cubicBezTo>
                    <a:pt x="3" y="4"/>
                    <a:pt x="17" y="0"/>
                    <a:pt x="26" y="1"/>
                  </a:cubicBezTo>
                </a:path>
              </a:pathLst>
            </a:custGeom>
            <a:noFill/>
            <a:ln w="4763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338">
              <a:extLst>
                <a:ext uri="{FF2B5EF4-FFF2-40B4-BE49-F238E27FC236}">
                  <a16:creationId xmlns:a16="http://schemas.microsoft.com/office/drawing/2014/main" id="{F5BBCF26-9750-4A58-9B4B-D4D8F5EF0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088"/>
              <a:ext cx="45" cy="13"/>
            </a:xfrm>
            <a:custGeom>
              <a:avLst/>
              <a:gdLst>
                <a:gd name="T0" fmla="*/ 0 w 18"/>
                <a:gd name="T1" fmla="*/ 88 h 5"/>
                <a:gd name="T2" fmla="*/ 283 w 18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1"/>
                    <a:pt x="11" y="0"/>
                    <a:pt x="18" y="2"/>
                  </a:cubicBezTo>
                </a:path>
              </a:pathLst>
            </a:custGeom>
            <a:noFill/>
            <a:ln w="4763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339">
              <a:extLst>
                <a:ext uri="{FF2B5EF4-FFF2-40B4-BE49-F238E27FC236}">
                  <a16:creationId xmlns:a16="http://schemas.microsoft.com/office/drawing/2014/main" id="{09A755D5-785B-40AB-9469-B50665EED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981"/>
              <a:ext cx="105" cy="192"/>
            </a:xfrm>
            <a:custGeom>
              <a:avLst/>
              <a:gdLst>
                <a:gd name="T0" fmla="*/ 208 w 42"/>
                <a:gd name="T1" fmla="*/ 21 h 72"/>
                <a:gd name="T2" fmla="*/ 500 w 42"/>
                <a:gd name="T3" fmla="*/ 56 h 72"/>
                <a:gd name="T4" fmla="*/ 658 w 42"/>
                <a:gd name="T5" fmla="*/ 589 h 72"/>
                <a:gd name="T6" fmla="*/ 550 w 42"/>
                <a:gd name="T7" fmla="*/ 1272 h 72"/>
                <a:gd name="T8" fmla="*/ 363 w 42"/>
                <a:gd name="T9" fmla="*/ 1309 h 72"/>
                <a:gd name="T10" fmla="*/ 145 w 42"/>
                <a:gd name="T11" fmla="*/ 1309 h 72"/>
                <a:gd name="T12" fmla="*/ 125 w 42"/>
                <a:gd name="T13" fmla="*/ 704 h 72"/>
                <a:gd name="T14" fmla="*/ 208 w 42"/>
                <a:gd name="T15" fmla="*/ 21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72">
                  <a:moveTo>
                    <a:pt x="13" y="1"/>
                  </a:moveTo>
                  <a:cubicBezTo>
                    <a:pt x="19" y="0"/>
                    <a:pt x="27" y="1"/>
                    <a:pt x="32" y="3"/>
                  </a:cubicBezTo>
                  <a:cubicBezTo>
                    <a:pt x="37" y="5"/>
                    <a:pt x="42" y="21"/>
                    <a:pt x="42" y="31"/>
                  </a:cubicBezTo>
                  <a:cubicBezTo>
                    <a:pt x="42" y="42"/>
                    <a:pt x="42" y="60"/>
                    <a:pt x="35" y="67"/>
                  </a:cubicBezTo>
                  <a:cubicBezTo>
                    <a:pt x="34" y="68"/>
                    <a:pt x="28" y="69"/>
                    <a:pt x="23" y="69"/>
                  </a:cubicBezTo>
                  <a:cubicBezTo>
                    <a:pt x="18" y="70"/>
                    <a:pt x="12" y="72"/>
                    <a:pt x="9" y="69"/>
                  </a:cubicBezTo>
                  <a:cubicBezTo>
                    <a:pt x="3" y="62"/>
                    <a:pt x="9" y="54"/>
                    <a:pt x="8" y="37"/>
                  </a:cubicBezTo>
                  <a:cubicBezTo>
                    <a:pt x="6" y="20"/>
                    <a:pt x="0" y="5"/>
                    <a:pt x="13" y="1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340">
              <a:extLst>
                <a:ext uri="{FF2B5EF4-FFF2-40B4-BE49-F238E27FC236}">
                  <a16:creationId xmlns:a16="http://schemas.microsoft.com/office/drawing/2014/main" id="{37C742A4-C82A-4324-B698-CE79CBD56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989"/>
              <a:ext cx="48" cy="51"/>
            </a:xfrm>
            <a:custGeom>
              <a:avLst/>
              <a:gdLst>
                <a:gd name="T0" fmla="*/ 114 w 19"/>
                <a:gd name="T1" fmla="*/ 368 h 19"/>
                <a:gd name="T2" fmla="*/ 63 w 19"/>
                <a:gd name="T3" fmla="*/ 21 h 19"/>
                <a:gd name="T4" fmla="*/ 306 w 19"/>
                <a:gd name="T5" fmla="*/ 150 h 19"/>
                <a:gd name="T6" fmla="*/ 114 w 19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cubicBezTo>
                    <a:pt x="8" y="5"/>
                    <a:pt x="0" y="1"/>
                    <a:pt x="4" y="1"/>
                  </a:cubicBezTo>
                  <a:cubicBezTo>
                    <a:pt x="8" y="1"/>
                    <a:pt x="15" y="0"/>
                    <a:pt x="19" y="8"/>
                  </a:cubicBezTo>
                  <a:cubicBezTo>
                    <a:pt x="11" y="4"/>
                    <a:pt x="7" y="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341">
              <a:extLst>
                <a:ext uri="{FF2B5EF4-FFF2-40B4-BE49-F238E27FC236}">
                  <a16:creationId xmlns:a16="http://schemas.microsoft.com/office/drawing/2014/main" id="{CC38E4AD-7C37-4449-B263-BEAD13C38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992"/>
              <a:ext cx="32" cy="144"/>
            </a:xfrm>
            <a:custGeom>
              <a:avLst/>
              <a:gdLst>
                <a:gd name="T0" fmla="*/ 30 w 13"/>
                <a:gd name="T1" fmla="*/ 683 h 54"/>
                <a:gd name="T2" fmla="*/ 12 w 13"/>
                <a:gd name="T3" fmla="*/ 227 h 54"/>
                <a:gd name="T4" fmla="*/ 62 w 13"/>
                <a:gd name="T5" fmla="*/ 35 h 54"/>
                <a:gd name="T6" fmla="*/ 121 w 13"/>
                <a:gd name="T7" fmla="*/ 171 h 54"/>
                <a:gd name="T8" fmla="*/ 103 w 13"/>
                <a:gd name="T9" fmla="*/ 968 h 54"/>
                <a:gd name="T10" fmla="*/ 62 w 13"/>
                <a:gd name="T11" fmla="*/ 1024 h 54"/>
                <a:gd name="T12" fmla="*/ 103 w 13"/>
                <a:gd name="T13" fmla="*/ 909 h 54"/>
                <a:gd name="T14" fmla="*/ 103 w 13"/>
                <a:gd name="T15" fmla="*/ 760 h 54"/>
                <a:gd name="T16" fmla="*/ 91 w 13"/>
                <a:gd name="T17" fmla="*/ 376 h 54"/>
                <a:gd name="T18" fmla="*/ 74 w 13"/>
                <a:gd name="T19" fmla="*/ 648 h 54"/>
                <a:gd name="T20" fmla="*/ 42 w 13"/>
                <a:gd name="T21" fmla="*/ 717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54">
                  <a:moveTo>
                    <a:pt x="2" y="36"/>
                  </a:moveTo>
                  <a:cubicBezTo>
                    <a:pt x="4" y="28"/>
                    <a:pt x="1" y="20"/>
                    <a:pt x="1" y="12"/>
                  </a:cubicBezTo>
                  <a:cubicBezTo>
                    <a:pt x="0" y="9"/>
                    <a:pt x="1" y="4"/>
                    <a:pt x="4" y="2"/>
                  </a:cubicBezTo>
                  <a:cubicBezTo>
                    <a:pt x="7" y="0"/>
                    <a:pt x="8" y="6"/>
                    <a:pt x="8" y="9"/>
                  </a:cubicBezTo>
                  <a:cubicBezTo>
                    <a:pt x="10" y="22"/>
                    <a:pt x="13" y="38"/>
                    <a:pt x="7" y="51"/>
                  </a:cubicBezTo>
                  <a:cubicBezTo>
                    <a:pt x="6" y="52"/>
                    <a:pt x="5" y="53"/>
                    <a:pt x="4" y="54"/>
                  </a:cubicBezTo>
                  <a:cubicBezTo>
                    <a:pt x="5" y="52"/>
                    <a:pt x="6" y="50"/>
                    <a:pt x="7" y="48"/>
                  </a:cubicBezTo>
                  <a:cubicBezTo>
                    <a:pt x="7" y="45"/>
                    <a:pt x="7" y="42"/>
                    <a:pt x="7" y="40"/>
                  </a:cubicBezTo>
                  <a:cubicBezTo>
                    <a:pt x="8" y="33"/>
                    <a:pt x="8" y="27"/>
                    <a:pt x="6" y="20"/>
                  </a:cubicBezTo>
                  <a:cubicBezTo>
                    <a:pt x="3" y="24"/>
                    <a:pt x="6" y="29"/>
                    <a:pt x="5" y="34"/>
                  </a:cubicBezTo>
                  <a:cubicBezTo>
                    <a:pt x="5" y="36"/>
                    <a:pt x="2" y="36"/>
                    <a:pt x="3" y="38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342">
              <a:extLst>
                <a:ext uri="{FF2B5EF4-FFF2-40B4-BE49-F238E27FC236}">
                  <a16:creationId xmlns:a16="http://schemas.microsoft.com/office/drawing/2014/main" id="{8B522D26-AC70-4D4C-8047-137D1296F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987"/>
              <a:ext cx="28" cy="72"/>
            </a:xfrm>
            <a:custGeom>
              <a:avLst/>
              <a:gdLst>
                <a:gd name="T0" fmla="*/ 33 w 11"/>
                <a:gd name="T1" fmla="*/ 363 h 27"/>
                <a:gd name="T2" fmla="*/ 117 w 11"/>
                <a:gd name="T3" fmla="*/ 77 h 27"/>
                <a:gd name="T4" fmla="*/ 163 w 11"/>
                <a:gd name="T5" fmla="*/ 264 h 27"/>
                <a:gd name="T6" fmla="*/ 181 w 11"/>
                <a:gd name="T7" fmla="*/ 512 h 27"/>
                <a:gd name="T8" fmla="*/ 163 w 11"/>
                <a:gd name="T9" fmla="*/ 341 h 27"/>
                <a:gd name="T10" fmla="*/ 97 w 11"/>
                <a:gd name="T11" fmla="*/ 205 h 27"/>
                <a:gd name="T12" fmla="*/ 51 w 11"/>
                <a:gd name="T13" fmla="*/ 376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7">
                  <a:moveTo>
                    <a:pt x="2" y="19"/>
                  </a:moveTo>
                  <a:cubicBezTo>
                    <a:pt x="2" y="16"/>
                    <a:pt x="0" y="0"/>
                    <a:pt x="7" y="4"/>
                  </a:cubicBezTo>
                  <a:cubicBezTo>
                    <a:pt x="10" y="5"/>
                    <a:pt x="10" y="12"/>
                    <a:pt x="10" y="14"/>
                  </a:cubicBezTo>
                  <a:cubicBezTo>
                    <a:pt x="11" y="18"/>
                    <a:pt x="11" y="23"/>
                    <a:pt x="11" y="27"/>
                  </a:cubicBezTo>
                  <a:cubicBezTo>
                    <a:pt x="11" y="24"/>
                    <a:pt x="10" y="21"/>
                    <a:pt x="10" y="18"/>
                  </a:cubicBezTo>
                  <a:cubicBezTo>
                    <a:pt x="9" y="17"/>
                    <a:pt x="8" y="12"/>
                    <a:pt x="6" y="11"/>
                  </a:cubicBezTo>
                  <a:cubicBezTo>
                    <a:pt x="3" y="10"/>
                    <a:pt x="3" y="18"/>
                    <a:pt x="3" y="2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343">
              <a:extLst>
                <a:ext uri="{FF2B5EF4-FFF2-40B4-BE49-F238E27FC236}">
                  <a16:creationId xmlns:a16="http://schemas.microsoft.com/office/drawing/2014/main" id="{A8F1FA7B-A667-4AAB-B335-97EFDE549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3003"/>
              <a:ext cx="75" cy="160"/>
            </a:xfrm>
            <a:custGeom>
              <a:avLst/>
              <a:gdLst>
                <a:gd name="T0" fmla="*/ 145 w 30"/>
                <a:gd name="T1" fmla="*/ 477 h 60"/>
                <a:gd name="T2" fmla="*/ 113 w 30"/>
                <a:gd name="T3" fmla="*/ 797 h 60"/>
                <a:gd name="T4" fmla="*/ 33 w 30"/>
                <a:gd name="T5" fmla="*/ 968 h 60"/>
                <a:gd name="T6" fmla="*/ 63 w 30"/>
                <a:gd name="T7" fmla="*/ 1117 h 60"/>
                <a:gd name="T8" fmla="*/ 283 w 30"/>
                <a:gd name="T9" fmla="*/ 1101 h 60"/>
                <a:gd name="T10" fmla="*/ 395 w 30"/>
                <a:gd name="T11" fmla="*/ 1003 h 60"/>
                <a:gd name="T12" fmla="*/ 458 w 30"/>
                <a:gd name="T13" fmla="*/ 797 h 60"/>
                <a:gd name="T14" fmla="*/ 438 w 30"/>
                <a:gd name="T15" fmla="*/ 307 h 60"/>
                <a:gd name="T16" fmla="*/ 395 w 30"/>
                <a:gd name="T17" fmla="*/ 35 h 60"/>
                <a:gd name="T18" fmla="*/ 375 w 30"/>
                <a:gd name="T19" fmla="*/ 56 h 60"/>
                <a:gd name="T20" fmla="*/ 395 w 30"/>
                <a:gd name="T21" fmla="*/ 491 h 60"/>
                <a:gd name="T22" fmla="*/ 333 w 30"/>
                <a:gd name="T23" fmla="*/ 819 h 60"/>
                <a:gd name="T24" fmla="*/ 188 w 30"/>
                <a:gd name="T25" fmla="*/ 909 h 60"/>
                <a:gd name="T26" fmla="*/ 188 w 30"/>
                <a:gd name="T27" fmla="*/ 776 h 60"/>
                <a:gd name="T28" fmla="*/ 145 w 30"/>
                <a:gd name="T29" fmla="*/ 456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60">
                  <a:moveTo>
                    <a:pt x="9" y="25"/>
                  </a:moveTo>
                  <a:cubicBezTo>
                    <a:pt x="11" y="28"/>
                    <a:pt x="9" y="38"/>
                    <a:pt x="7" y="42"/>
                  </a:cubicBezTo>
                  <a:cubicBezTo>
                    <a:pt x="6" y="45"/>
                    <a:pt x="3" y="48"/>
                    <a:pt x="2" y="51"/>
                  </a:cubicBezTo>
                  <a:cubicBezTo>
                    <a:pt x="1" y="55"/>
                    <a:pt x="0" y="58"/>
                    <a:pt x="4" y="59"/>
                  </a:cubicBezTo>
                  <a:cubicBezTo>
                    <a:pt x="9" y="60"/>
                    <a:pt x="13" y="59"/>
                    <a:pt x="18" y="58"/>
                  </a:cubicBezTo>
                  <a:cubicBezTo>
                    <a:pt x="21" y="58"/>
                    <a:pt x="24" y="57"/>
                    <a:pt x="25" y="53"/>
                  </a:cubicBezTo>
                  <a:cubicBezTo>
                    <a:pt x="27" y="50"/>
                    <a:pt x="28" y="46"/>
                    <a:pt x="29" y="42"/>
                  </a:cubicBezTo>
                  <a:cubicBezTo>
                    <a:pt x="30" y="33"/>
                    <a:pt x="29" y="25"/>
                    <a:pt x="28" y="16"/>
                  </a:cubicBezTo>
                  <a:cubicBezTo>
                    <a:pt x="28" y="12"/>
                    <a:pt x="26" y="6"/>
                    <a:pt x="25" y="2"/>
                  </a:cubicBezTo>
                  <a:cubicBezTo>
                    <a:pt x="24" y="0"/>
                    <a:pt x="27" y="3"/>
                    <a:pt x="24" y="3"/>
                  </a:cubicBezTo>
                  <a:cubicBezTo>
                    <a:pt x="28" y="11"/>
                    <a:pt x="26" y="17"/>
                    <a:pt x="25" y="26"/>
                  </a:cubicBezTo>
                  <a:cubicBezTo>
                    <a:pt x="25" y="34"/>
                    <a:pt x="24" y="36"/>
                    <a:pt x="21" y="43"/>
                  </a:cubicBezTo>
                  <a:cubicBezTo>
                    <a:pt x="20" y="47"/>
                    <a:pt x="16" y="50"/>
                    <a:pt x="12" y="48"/>
                  </a:cubicBezTo>
                  <a:cubicBezTo>
                    <a:pt x="8" y="46"/>
                    <a:pt x="11" y="44"/>
                    <a:pt x="12" y="41"/>
                  </a:cubicBezTo>
                  <a:cubicBezTo>
                    <a:pt x="13" y="36"/>
                    <a:pt x="11" y="29"/>
                    <a:pt x="9" y="24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344">
              <a:extLst>
                <a:ext uri="{FF2B5EF4-FFF2-40B4-BE49-F238E27FC236}">
                  <a16:creationId xmlns:a16="http://schemas.microsoft.com/office/drawing/2014/main" id="{E61766D5-FD7C-4CF9-A2DC-20AFD23B5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3104"/>
              <a:ext cx="60" cy="59"/>
            </a:xfrm>
            <a:custGeom>
              <a:avLst/>
              <a:gdLst>
                <a:gd name="T0" fmla="*/ 33 w 24"/>
                <a:gd name="T1" fmla="*/ 402 h 22"/>
                <a:gd name="T2" fmla="*/ 283 w 24"/>
                <a:gd name="T3" fmla="*/ 346 h 22"/>
                <a:gd name="T4" fmla="*/ 345 w 24"/>
                <a:gd name="T5" fmla="*/ 252 h 22"/>
                <a:gd name="T6" fmla="*/ 375 w 24"/>
                <a:gd name="T7" fmla="*/ 0 h 22"/>
                <a:gd name="T8" fmla="*/ 220 w 24"/>
                <a:gd name="T9" fmla="*/ 308 h 22"/>
                <a:gd name="T10" fmla="*/ 113 w 24"/>
                <a:gd name="T11" fmla="*/ 367 h 22"/>
                <a:gd name="T12" fmla="*/ 0 w 24"/>
                <a:gd name="T13" fmla="*/ 38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2">
                  <a:moveTo>
                    <a:pt x="2" y="21"/>
                  </a:moveTo>
                  <a:cubicBezTo>
                    <a:pt x="7" y="22"/>
                    <a:pt x="13" y="20"/>
                    <a:pt x="18" y="18"/>
                  </a:cubicBezTo>
                  <a:cubicBezTo>
                    <a:pt x="20" y="17"/>
                    <a:pt x="21" y="16"/>
                    <a:pt x="22" y="13"/>
                  </a:cubicBezTo>
                  <a:cubicBezTo>
                    <a:pt x="23" y="9"/>
                    <a:pt x="23" y="4"/>
                    <a:pt x="24" y="0"/>
                  </a:cubicBezTo>
                  <a:cubicBezTo>
                    <a:pt x="22" y="6"/>
                    <a:pt x="21" y="15"/>
                    <a:pt x="14" y="16"/>
                  </a:cubicBezTo>
                  <a:cubicBezTo>
                    <a:pt x="10" y="16"/>
                    <a:pt x="10" y="17"/>
                    <a:pt x="7" y="19"/>
                  </a:cubicBezTo>
                  <a:cubicBezTo>
                    <a:pt x="5" y="21"/>
                    <a:pt x="3" y="20"/>
                    <a:pt x="0" y="2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345">
              <a:extLst>
                <a:ext uri="{FF2B5EF4-FFF2-40B4-BE49-F238E27FC236}">
                  <a16:creationId xmlns:a16="http://schemas.microsoft.com/office/drawing/2014/main" id="{36A6DCC3-43D3-4D17-BB9D-4B18965D5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981"/>
              <a:ext cx="105" cy="192"/>
            </a:xfrm>
            <a:custGeom>
              <a:avLst/>
              <a:gdLst>
                <a:gd name="T0" fmla="*/ 208 w 42"/>
                <a:gd name="T1" fmla="*/ 21 h 72"/>
                <a:gd name="T2" fmla="*/ 500 w 42"/>
                <a:gd name="T3" fmla="*/ 56 h 72"/>
                <a:gd name="T4" fmla="*/ 658 w 42"/>
                <a:gd name="T5" fmla="*/ 589 h 72"/>
                <a:gd name="T6" fmla="*/ 550 w 42"/>
                <a:gd name="T7" fmla="*/ 1272 h 72"/>
                <a:gd name="T8" fmla="*/ 363 w 42"/>
                <a:gd name="T9" fmla="*/ 1309 h 72"/>
                <a:gd name="T10" fmla="*/ 145 w 42"/>
                <a:gd name="T11" fmla="*/ 1309 h 72"/>
                <a:gd name="T12" fmla="*/ 125 w 42"/>
                <a:gd name="T13" fmla="*/ 704 h 72"/>
                <a:gd name="T14" fmla="*/ 208 w 42"/>
                <a:gd name="T15" fmla="*/ 21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72">
                  <a:moveTo>
                    <a:pt x="13" y="1"/>
                  </a:moveTo>
                  <a:cubicBezTo>
                    <a:pt x="19" y="0"/>
                    <a:pt x="27" y="1"/>
                    <a:pt x="32" y="3"/>
                  </a:cubicBezTo>
                  <a:cubicBezTo>
                    <a:pt x="37" y="5"/>
                    <a:pt x="42" y="21"/>
                    <a:pt x="42" y="31"/>
                  </a:cubicBezTo>
                  <a:cubicBezTo>
                    <a:pt x="42" y="42"/>
                    <a:pt x="42" y="60"/>
                    <a:pt x="35" y="67"/>
                  </a:cubicBezTo>
                  <a:cubicBezTo>
                    <a:pt x="34" y="68"/>
                    <a:pt x="28" y="69"/>
                    <a:pt x="23" y="69"/>
                  </a:cubicBezTo>
                  <a:cubicBezTo>
                    <a:pt x="18" y="70"/>
                    <a:pt x="12" y="72"/>
                    <a:pt x="9" y="69"/>
                  </a:cubicBezTo>
                  <a:cubicBezTo>
                    <a:pt x="3" y="62"/>
                    <a:pt x="9" y="54"/>
                    <a:pt x="8" y="37"/>
                  </a:cubicBezTo>
                  <a:cubicBezTo>
                    <a:pt x="6" y="20"/>
                    <a:pt x="0" y="5"/>
                    <a:pt x="13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346">
              <a:extLst>
                <a:ext uri="{FF2B5EF4-FFF2-40B4-BE49-F238E27FC236}">
                  <a16:creationId xmlns:a16="http://schemas.microsoft.com/office/drawing/2014/main" id="{F2A7E131-20E0-424D-931F-ED5619D6C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989"/>
              <a:ext cx="17" cy="168"/>
            </a:xfrm>
            <a:custGeom>
              <a:avLst/>
              <a:gdLst>
                <a:gd name="T0" fmla="*/ 12 w 7"/>
                <a:gd name="T1" fmla="*/ 35 h 63"/>
                <a:gd name="T2" fmla="*/ 100 w 7"/>
                <a:gd name="T3" fmla="*/ 589 h 63"/>
                <a:gd name="T4" fmla="*/ 0 w 7"/>
                <a:gd name="T5" fmla="*/ 119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3">
                  <a:moveTo>
                    <a:pt x="1" y="2"/>
                  </a:moveTo>
                  <a:cubicBezTo>
                    <a:pt x="3" y="0"/>
                    <a:pt x="6" y="10"/>
                    <a:pt x="7" y="31"/>
                  </a:cubicBezTo>
                  <a:cubicBezTo>
                    <a:pt x="7" y="53"/>
                    <a:pt x="0" y="51"/>
                    <a:pt x="0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347">
              <a:extLst>
                <a:ext uri="{FF2B5EF4-FFF2-40B4-BE49-F238E27FC236}">
                  <a16:creationId xmlns:a16="http://schemas.microsoft.com/office/drawing/2014/main" id="{00E8AF01-D1D2-4E00-BC41-59B133DF9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323"/>
              <a:ext cx="458" cy="64"/>
            </a:xfrm>
            <a:custGeom>
              <a:avLst/>
              <a:gdLst>
                <a:gd name="T0" fmla="*/ 0 w 183"/>
                <a:gd name="T1" fmla="*/ 0 h 24"/>
                <a:gd name="T2" fmla="*/ 2868 w 183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3" h="24">
                  <a:moveTo>
                    <a:pt x="0" y="0"/>
                  </a:moveTo>
                  <a:cubicBezTo>
                    <a:pt x="31" y="13"/>
                    <a:pt x="141" y="22"/>
                    <a:pt x="183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348">
              <a:extLst>
                <a:ext uri="{FF2B5EF4-FFF2-40B4-BE49-F238E27FC236}">
                  <a16:creationId xmlns:a16="http://schemas.microsoft.com/office/drawing/2014/main" id="{1AC87B07-D88A-4E85-80EA-90CBFB5C7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3192"/>
              <a:ext cx="1452" cy="229"/>
            </a:xfrm>
            <a:custGeom>
              <a:avLst/>
              <a:gdLst>
                <a:gd name="T0" fmla="*/ 262 w 581"/>
                <a:gd name="T1" fmla="*/ 56 h 86"/>
                <a:gd name="T2" fmla="*/ 1687 w 581"/>
                <a:gd name="T3" fmla="*/ 375 h 86"/>
                <a:gd name="T4" fmla="*/ 6165 w 581"/>
                <a:gd name="T5" fmla="*/ 1020 h 86"/>
                <a:gd name="T6" fmla="*/ 8320 w 581"/>
                <a:gd name="T7" fmla="*/ 1305 h 86"/>
                <a:gd name="T8" fmla="*/ 8849 w 581"/>
                <a:gd name="T9" fmla="*/ 1036 h 86"/>
                <a:gd name="T10" fmla="*/ 9007 w 581"/>
                <a:gd name="T11" fmla="*/ 1206 h 86"/>
                <a:gd name="T12" fmla="*/ 8962 w 581"/>
                <a:gd name="T13" fmla="*/ 1475 h 86"/>
                <a:gd name="T14" fmla="*/ 8257 w 581"/>
                <a:gd name="T15" fmla="*/ 1475 h 86"/>
                <a:gd name="T16" fmla="*/ 3216 w 581"/>
                <a:gd name="T17" fmla="*/ 794 h 86"/>
                <a:gd name="T18" fmla="*/ 0 w 581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1" h="86">
                  <a:moveTo>
                    <a:pt x="17" y="3"/>
                  </a:moveTo>
                  <a:cubicBezTo>
                    <a:pt x="44" y="10"/>
                    <a:pt x="45" y="12"/>
                    <a:pt x="108" y="20"/>
                  </a:cubicBezTo>
                  <a:cubicBezTo>
                    <a:pt x="172" y="28"/>
                    <a:pt x="366" y="53"/>
                    <a:pt x="395" y="54"/>
                  </a:cubicBezTo>
                  <a:cubicBezTo>
                    <a:pt x="423" y="55"/>
                    <a:pt x="517" y="67"/>
                    <a:pt x="533" y="69"/>
                  </a:cubicBezTo>
                  <a:cubicBezTo>
                    <a:pt x="549" y="72"/>
                    <a:pt x="567" y="55"/>
                    <a:pt x="567" y="55"/>
                  </a:cubicBezTo>
                  <a:cubicBezTo>
                    <a:pt x="577" y="64"/>
                    <a:pt x="577" y="64"/>
                    <a:pt x="577" y="64"/>
                  </a:cubicBezTo>
                  <a:cubicBezTo>
                    <a:pt x="577" y="64"/>
                    <a:pt x="581" y="71"/>
                    <a:pt x="574" y="78"/>
                  </a:cubicBezTo>
                  <a:cubicBezTo>
                    <a:pt x="568" y="86"/>
                    <a:pt x="548" y="79"/>
                    <a:pt x="529" y="78"/>
                  </a:cubicBezTo>
                  <a:cubicBezTo>
                    <a:pt x="510" y="76"/>
                    <a:pt x="245" y="49"/>
                    <a:pt x="206" y="42"/>
                  </a:cubicBezTo>
                  <a:cubicBezTo>
                    <a:pt x="167" y="35"/>
                    <a:pt x="15" y="26"/>
                    <a:pt x="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349">
              <a:extLst>
                <a:ext uri="{FF2B5EF4-FFF2-40B4-BE49-F238E27FC236}">
                  <a16:creationId xmlns:a16="http://schemas.microsoft.com/office/drawing/2014/main" id="{FD8BA0A4-2762-4515-B43A-72F6A8962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3149"/>
              <a:ext cx="122" cy="75"/>
            </a:xfrm>
            <a:custGeom>
              <a:avLst/>
              <a:gdLst>
                <a:gd name="T0" fmla="*/ 0 w 49"/>
                <a:gd name="T1" fmla="*/ 150 h 28"/>
                <a:gd name="T2" fmla="*/ 603 w 49"/>
                <a:gd name="T3" fmla="*/ 538 h 28"/>
                <a:gd name="T4" fmla="*/ 744 w 49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8">
                  <a:moveTo>
                    <a:pt x="0" y="8"/>
                  </a:moveTo>
                  <a:cubicBezTo>
                    <a:pt x="22" y="10"/>
                    <a:pt x="24" y="17"/>
                    <a:pt x="39" y="28"/>
                  </a:cubicBezTo>
                  <a:cubicBezTo>
                    <a:pt x="40" y="19"/>
                    <a:pt x="49" y="10"/>
                    <a:pt x="4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350">
              <a:extLst>
                <a:ext uri="{FF2B5EF4-FFF2-40B4-BE49-F238E27FC236}">
                  <a16:creationId xmlns:a16="http://schemas.microsoft.com/office/drawing/2014/main" id="{74FD1611-CF20-4ECB-B118-276A8947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323"/>
              <a:ext cx="93" cy="58"/>
            </a:xfrm>
            <a:custGeom>
              <a:avLst/>
              <a:gdLst>
                <a:gd name="T0" fmla="*/ 505 w 37"/>
                <a:gd name="T1" fmla="*/ 369 h 22"/>
                <a:gd name="T2" fmla="*/ 0 w 37"/>
                <a:gd name="T3" fmla="*/ 348 h 22"/>
                <a:gd name="T4" fmla="*/ 493 w 37"/>
                <a:gd name="T5" fmla="*/ 40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2">
                  <a:moveTo>
                    <a:pt x="32" y="20"/>
                  </a:moveTo>
                  <a:cubicBezTo>
                    <a:pt x="37" y="0"/>
                    <a:pt x="7" y="17"/>
                    <a:pt x="0" y="19"/>
                  </a:cubicBezTo>
                  <a:cubicBezTo>
                    <a:pt x="13" y="17"/>
                    <a:pt x="20" y="21"/>
                    <a:pt x="31" y="2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351">
              <a:extLst>
                <a:ext uri="{FF2B5EF4-FFF2-40B4-BE49-F238E27FC236}">
                  <a16:creationId xmlns:a16="http://schemas.microsoft.com/office/drawing/2014/main" id="{787980F6-C9DF-40B3-9D7C-14B27D436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096"/>
              <a:ext cx="144" cy="117"/>
            </a:xfrm>
            <a:custGeom>
              <a:avLst/>
              <a:gdLst>
                <a:gd name="T0" fmla="*/ 0 w 58"/>
                <a:gd name="T1" fmla="*/ 417 h 44"/>
                <a:gd name="T2" fmla="*/ 889 w 58"/>
                <a:gd name="T3" fmla="*/ 303 h 44"/>
                <a:gd name="T4" fmla="*/ 598 w 58"/>
                <a:gd name="T5" fmla="*/ 827 h 44"/>
                <a:gd name="T6" fmla="*/ 566 w 58"/>
                <a:gd name="T7" fmla="*/ 375 h 44"/>
                <a:gd name="T8" fmla="*/ 0 w 58"/>
                <a:gd name="T9" fmla="*/ 37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4">
                  <a:moveTo>
                    <a:pt x="0" y="22"/>
                  </a:moveTo>
                  <a:cubicBezTo>
                    <a:pt x="18" y="19"/>
                    <a:pt x="46" y="0"/>
                    <a:pt x="58" y="16"/>
                  </a:cubicBezTo>
                  <a:cubicBezTo>
                    <a:pt x="48" y="19"/>
                    <a:pt x="44" y="35"/>
                    <a:pt x="39" y="44"/>
                  </a:cubicBezTo>
                  <a:cubicBezTo>
                    <a:pt x="42" y="32"/>
                    <a:pt x="52" y="26"/>
                    <a:pt x="37" y="20"/>
                  </a:cubicBezTo>
                  <a:cubicBezTo>
                    <a:pt x="24" y="15"/>
                    <a:pt x="12" y="29"/>
                    <a:pt x="0" y="2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352">
              <a:extLst>
                <a:ext uri="{FF2B5EF4-FFF2-40B4-BE49-F238E27FC236}">
                  <a16:creationId xmlns:a16="http://schemas.microsoft.com/office/drawing/2014/main" id="{04038B37-9481-42D1-AE64-62544E09F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888"/>
              <a:ext cx="740" cy="533"/>
            </a:xfrm>
            <a:custGeom>
              <a:avLst/>
              <a:gdLst>
                <a:gd name="T0" fmla="*/ 4050 w 296"/>
                <a:gd name="T1" fmla="*/ 3353 h 200"/>
                <a:gd name="T2" fmla="*/ 3895 w 296"/>
                <a:gd name="T3" fmla="*/ 3105 h 200"/>
                <a:gd name="T4" fmla="*/ 3438 w 296"/>
                <a:gd name="T5" fmla="*/ 2385 h 200"/>
                <a:gd name="T6" fmla="*/ 3645 w 296"/>
                <a:gd name="T7" fmla="*/ 1967 h 200"/>
                <a:gd name="T8" fmla="*/ 3688 w 296"/>
                <a:gd name="T9" fmla="*/ 1455 h 200"/>
                <a:gd name="T10" fmla="*/ 3908 w 296"/>
                <a:gd name="T11" fmla="*/ 1327 h 200"/>
                <a:gd name="T12" fmla="*/ 3925 w 296"/>
                <a:gd name="T13" fmla="*/ 717 h 200"/>
                <a:gd name="T14" fmla="*/ 4595 w 296"/>
                <a:gd name="T15" fmla="*/ 605 h 200"/>
                <a:gd name="T16" fmla="*/ 4625 w 296"/>
                <a:gd name="T17" fmla="*/ 626 h 200"/>
                <a:gd name="T18" fmla="*/ 4583 w 296"/>
                <a:gd name="T19" fmla="*/ 477 h 200"/>
                <a:gd name="T20" fmla="*/ 4333 w 296"/>
                <a:gd name="T21" fmla="*/ 285 h 200"/>
                <a:gd name="T22" fmla="*/ 4050 w 296"/>
                <a:gd name="T23" fmla="*/ 192 h 200"/>
                <a:gd name="T24" fmla="*/ 3533 w 296"/>
                <a:gd name="T25" fmla="*/ 397 h 200"/>
                <a:gd name="T26" fmla="*/ 3033 w 296"/>
                <a:gd name="T27" fmla="*/ 533 h 200"/>
                <a:gd name="T28" fmla="*/ 1895 w 296"/>
                <a:gd name="T29" fmla="*/ 418 h 200"/>
                <a:gd name="T30" fmla="*/ 300 w 296"/>
                <a:gd name="T31" fmla="*/ 0 h 200"/>
                <a:gd name="T32" fmla="*/ 0 w 296"/>
                <a:gd name="T33" fmla="*/ 1157 h 200"/>
                <a:gd name="T34" fmla="*/ 970 w 296"/>
                <a:gd name="T35" fmla="*/ 1570 h 200"/>
                <a:gd name="T36" fmla="*/ 2333 w 296"/>
                <a:gd name="T37" fmla="*/ 2478 h 200"/>
                <a:gd name="T38" fmla="*/ 2863 w 296"/>
                <a:gd name="T39" fmla="*/ 3254 h 200"/>
                <a:gd name="T40" fmla="*/ 3158 w 296"/>
                <a:gd name="T41" fmla="*/ 3651 h 200"/>
                <a:gd name="T42" fmla="*/ 3595 w 296"/>
                <a:gd name="T43" fmla="*/ 3694 h 200"/>
                <a:gd name="T44" fmla="*/ 3863 w 296"/>
                <a:gd name="T45" fmla="*/ 3366 h 200"/>
                <a:gd name="T46" fmla="*/ 4050 w 296"/>
                <a:gd name="T47" fmla="*/ 3353 h 2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96" h="200">
                  <a:moveTo>
                    <a:pt x="259" y="177"/>
                  </a:moveTo>
                  <a:cubicBezTo>
                    <a:pt x="256" y="174"/>
                    <a:pt x="252" y="170"/>
                    <a:pt x="249" y="164"/>
                  </a:cubicBezTo>
                  <a:cubicBezTo>
                    <a:pt x="236" y="141"/>
                    <a:pt x="216" y="142"/>
                    <a:pt x="220" y="126"/>
                  </a:cubicBezTo>
                  <a:cubicBezTo>
                    <a:pt x="223" y="117"/>
                    <a:pt x="227" y="119"/>
                    <a:pt x="233" y="104"/>
                  </a:cubicBezTo>
                  <a:cubicBezTo>
                    <a:pt x="238" y="92"/>
                    <a:pt x="234" y="83"/>
                    <a:pt x="236" y="77"/>
                  </a:cubicBezTo>
                  <a:cubicBezTo>
                    <a:pt x="238" y="71"/>
                    <a:pt x="243" y="64"/>
                    <a:pt x="250" y="70"/>
                  </a:cubicBezTo>
                  <a:cubicBezTo>
                    <a:pt x="244" y="61"/>
                    <a:pt x="243" y="49"/>
                    <a:pt x="251" y="38"/>
                  </a:cubicBezTo>
                  <a:cubicBezTo>
                    <a:pt x="260" y="23"/>
                    <a:pt x="274" y="21"/>
                    <a:pt x="294" y="32"/>
                  </a:cubicBezTo>
                  <a:cubicBezTo>
                    <a:pt x="294" y="32"/>
                    <a:pt x="295" y="32"/>
                    <a:pt x="296" y="33"/>
                  </a:cubicBezTo>
                  <a:cubicBezTo>
                    <a:pt x="295" y="30"/>
                    <a:pt x="294" y="28"/>
                    <a:pt x="293" y="25"/>
                  </a:cubicBezTo>
                  <a:cubicBezTo>
                    <a:pt x="291" y="20"/>
                    <a:pt x="284" y="17"/>
                    <a:pt x="277" y="15"/>
                  </a:cubicBezTo>
                  <a:cubicBezTo>
                    <a:pt x="270" y="13"/>
                    <a:pt x="269" y="8"/>
                    <a:pt x="259" y="10"/>
                  </a:cubicBezTo>
                  <a:cubicBezTo>
                    <a:pt x="248" y="11"/>
                    <a:pt x="234" y="19"/>
                    <a:pt x="226" y="21"/>
                  </a:cubicBezTo>
                  <a:cubicBezTo>
                    <a:pt x="221" y="22"/>
                    <a:pt x="209" y="25"/>
                    <a:pt x="194" y="28"/>
                  </a:cubicBezTo>
                  <a:cubicBezTo>
                    <a:pt x="179" y="30"/>
                    <a:pt x="150" y="28"/>
                    <a:pt x="121" y="22"/>
                  </a:cubicBezTo>
                  <a:cubicBezTo>
                    <a:pt x="93" y="17"/>
                    <a:pt x="57" y="8"/>
                    <a:pt x="19" y="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22" y="67"/>
                    <a:pt x="42" y="75"/>
                    <a:pt x="62" y="83"/>
                  </a:cubicBezTo>
                  <a:cubicBezTo>
                    <a:pt x="83" y="90"/>
                    <a:pt x="125" y="112"/>
                    <a:pt x="149" y="131"/>
                  </a:cubicBezTo>
                  <a:cubicBezTo>
                    <a:pt x="174" y="150"/>
                    <a:pt x="178" y="160"/>
                    <a:pt x="183" y="172"/>
                  </a:cubicBezTo>
                  <a:cubicBezTo>
                    <a:pt x="187" y="183"/>
                    <a:pt x="188" y="187"/>
                    <a:pt x="202" y="193"/>
                  </a:cubicBezTo>
                  <a:cubicBezTo>
                    <a:pt x="217" y="198"/>
                    <a:pt x="220" y="200"/>
                    <a:pt x="230" y="195"/>
                  </a:cubicBezTo>
                  <a:cubicBezTo>
                    <a:pt x="236" y="193"/>
                    <a:pt x="240" y="183"/>
                    <a:pt x="247" y="178"/>
                  </a:cubicBezTo>
                  <a:cubicBezTo>
                    <a:pt x="250" y="176"/>
                    <a:pt x="255" y="176"/>
                    <a:pt x="259" y="17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353">
              <a:extLst>
                <a:ext uri="{FF2B5EF4-FFF2-40B4-BE49-F238E27FC236}">
                  <a16:creationId xmlns:a16="http://schemas.microsoft.com/office/drawing/2014/main" id="{80F63256-0297-4ED8-AAC3-D8B2FB99C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944"/>
              <a:ext cx="250" cy="440"/>
            </a:xfrm>
            <a:custGeom>
              <a:avLst/>
              <a:gdLst>
                <a:gd name="T0" fmla="*/ 520 w 100"/>
                <a:gd name="T1" fmla="*/ 2709 h 165"/>
                <a:gd name="T2" fmla="*/ 63 w 100"/>
                <a:gd name="T3" fmla="*/ 1992 h 165"/>
                <a:gd name="T4" fmla="*/ 270 w 100"/>
                <a:gd name="T5" fmla="*/ 1571 h 165"/>
                <a:gd name="T6" fmla="*/ 313 w 100"/>
                <a:gd name="T7" fmla="*/ 1059 h 165"/>
                <a:gd name="T8" fmla="*/ 533 w 100"/>
                <a:gd name="T9" fmla="*/ 931 h 165"/>
                <a:gd name="T10" fmla="*/ 550 w 100"/>
                <a:gd name="T11" fmla="*/ 320 h 165"/>
                <a:gd name="T12" fmla="*/ 1220 w 100"/>
                <a:gd name="T13" fmla="*/ 205 h 165"/>
                <a:gd name="T14" fmla="*/ 1408 w 100"/>
                <a:gd name="T15" fmla="*/ 1024 h 165"/>
                <a:gd name="T16" fmla="*/ 1283 w 100"/>
                <a:gd name="T17" fmla="*/ 1173 h 165"/>
                <a:gd name="T18" fmla="*/ 1250 w 100"/>
                <a:gd name="T19" fmla="*/ 1288 h 165"/>
                <a:gd name="T20" fmla="*/ 1033 w 100"/>
                <a:gd name="T21" fmla="*/ 2013 h 165"/>
                <a:gd name="T22" fmla="*/ 938 w 100"/>
                <a:gd name="T23" fmla="*/ 2845 h 165"/>
                <a:gd name="T24" fmla="*/ 520 w 100"/>
                <a:gd name="T25" fmla="*/ 2709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" h="165">
                  <a:moveTo>
                    <a:pt x="33" y="143"/>
                  </a:moveTo>
                  <a:cubicBezTo>
                    <a:pt x="20" y="120"/>
                    <a:pt x="0" y="121"/>
                    <a:pt x="4" y="105"/>
                  </a:cubicBezTo>
                  <a:cubicBezTo>
                    <a:pt x="7" y="96"/>
                    <a:pt x="11" y="98"/>
                    <a:pt x="17" y="83"/>
                  </a:cubicBezTo>
                  <a:cubicBezTo>
                    <a:pt x="22" y="71"/>
                    <a:pt x="18" y="62"/>
                    <a:pt x="20" y="56"/>
                  </a:cubicBezTo>
                  <a:cubicBezTo>
                    <a:pt x="22" y="50"/>
                    <a:pt x="27" y="43"/>
                    <a:pt x="34" y="49"/>
                  </a:cubicBezTo>
                  <a:cubicBezTo>
                    <a:pt x="28" y="40"/>
                    <a:pt x="27" y="28"/>
                    <a:pt x="35" y="17"/>
                  </a:cubicBezTo>
                  <a:cubicBezTo>
                    <a:pt x="44" y="2"/>
                    <a:pt x="58" y="0"/>
                    <a:pt x="78" y="11"/>
                  </a:cubicBezTo>
                  <a:cubicBezTo>
                    <a:pt x="93" y="17"/>
                    <a:pt x="100" y="39"/>
                    <a:pt x="90" y="54"/>
                  </a:cubicBezTo>
                  <a:cubicBezTo>
                    <a:pt x="88" y="57"/>
                    <a:pt x="85" y="60"/>
                    <a:pt x="82" y="62"/>
                  </a:cubicBezTo>
                  <a:cubicBezTo>
                    <a:pt x="80" y="63"/>
                    <a:pt x="80" y="66"/>
                    <a:pt x="80" y="68"/>
                  </a:cubicBezTo>
                  <a:cubicBezTo>
                    <a:pt x="82" y="93"/>
                    <a:pt x="71" y="95"/>
                    <a:pt x="66" y="106"/>
                  </a:cubicBezTo>
                  <a:cubicBezTo>
                    <a:pt x="55" y="128"/>
                    <a:pt x="65" y="139"/>
                    <a:pt x="60" y="150"/>
                  </a:cubicBezTo>
                  <a:cubicBezTo>
                    <a:pt x="54" y="162"/>
                    <a:pt x="46" y="165"/>
                    <a:pt x="33" y="143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354">
              <a:extLst>
                <a:ext uri="{FF2B5EF4-FFF2-40B4-BE49-F238E27FC236}">
                  <a16:creationId xmlns:a16="http://schemas.microsoft.com/office/drawing/2014/main" id="{1401DFF7-FA02-418F-B2C8-C0FA68AB1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949"/>
              <a:ext cx="158" cy="120"/>
            </a:xfrm>
            <a:custGeom>
              <a:avLst/>
              <a:gdLst>
                <a:gd name="T0" fmla="*/ 492 w 63"/>
                <a:gd name="T1" fmla="*/ 205 h 45"/>
                <a:gd name="T2" fmla="*/ 722 w 63"/>
                <a:gd name="T3" fmla="*/ 21 h 45"/>
                <a:gd name="T4" fmla="*/ 993 w 63"/>
                <a:gd name="T5" fmla="*/ 56 h 45"/>
                <a:gd name="T6" fmla="*/ 584 w 63"/>
                <a:gd name="T7" fmla="*/ 285 h 45"/>
                <a:gd name="T8" fmla="*/ 554 w 63"/>
                <a:gd name="T9" fmla="*/ 363 h 45"/>
                <a:gd name="T10" fmla="*/ 554 w 63"/>
                <a:gd name="T11" fmla="*/ 341 h 45"/>
                <a:gd name="T12" fmla="*/ 504 w 63"/>
                <a:gd name="T13" fmla="*/ 512 h 45"/>
                <a:gd name="T14" fmla="*/ 534 w 63"/>
                <a:gd name="T15" fmla="*/ 819 h 45"/>
                <a:gd name="T16" fmla="*/ 534 w 63"/>
                <a:gd name="T17" fmla="*/ 832 h 45"/>
                <a:gd name="T18" fmla="*/ 492 w 63"/>
                <a:gd name="T19" fmla="*/ 205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45">
                  <a:moveTo>
                    <a:pt x="31" y="11"/>
                  </a:moveTo>
                  <a:cubicBezTo>
                    <a:pt x="35" y="7"/>
                    <a:pt x="40" y="2"/>
                    <a:pt x="46" y="1"/>
                  </a:cubicBezTo>
                  <a:cubicBezTo>
                    <a:pt x="50" y="0"/>
                    <a:pt x="59" y="0"/>
                    <a:pt x="63" y="3"/>
                  </a:cubicBezTo>
                  <a:cubicBezTo>
                    <a:pt x="52" y="1"/>
                    <a:pt x="44" y="5"/>
                    <a:pt x="37" y="15"/>
                  </a:cubicBezTo>
                  <a:cubicBezTo>
                    <a:pt x="36" y="16"/>
                    <a:pt x="36" y="17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4" y="21"/>
                    <a:pt x="32" y="24"/>
                    <a:pt x="32" y="27"/>
                  </a:cubicBezTo>
                  <a:cubicBezTo>
                    <a:pt x="31" y="32"/>
                    <a:pt x="31" y="38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28" y="45"/>
                    <a:pt x="0" y="31"/>
                    <a:pt x="31" y="1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355">
              <a:extLst>
                <a:ext uri="{FF2B5EF4-FFF2-40B4-BE49-F238E27FC236}">
                  <a16:creationId xmlns:a16="http://schemas.microsoft.com/office/drawing/2014/main" id="{A0C29EB9-46A4-4C6B-B0C9-7B90F6BF6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069"/>
              <a:ext cx="137" cy="168"/>
            </a:xfrm>
            <a:custGeom>
              <a:avLst/>
              <a:gdLst>
                <a:gd name="T0" fmla="*/ 849 w 55"/>
                <a:gd name="T1" fmla="*/ 93 h 63"/>
                <a:gd name="T2" fmla="*/ 849 w 55"/>
                <a:gd name="T3" fmla="*/ 93 h 63"/>
                <a:gd name="T4" fmla="*/ 820 w 55"/>
                <a:gd name="T5" fmla="*/ 171 h 63"/>
                <a:gd name="T6" fmla="*/ 775 w 55"/>
                <a:gd name="T7" fmla="*/ 683 h 63"/>
                <a:gd name="T8" fmla="*/ 590 w 55"/>
                <a:gd name="T9" fmla="*/ 1045 h 63"/>
                <a:gd name="T10" fmla="*/ 590 w 55"/>
                <a:gd name="T11" fmla="*/ 1045 h 63"/>
                <a:gd name="T12" fmla="*/ 92 w 55"/>
                <a:gd name="T13" fmla="*/ 248 h 63"/>
                <a:gd name="T14" fmla="*/ 849 w 55"/>
                <a:gd name="T15" fmla="*/ 93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63">
                  <a:moveTo>
                    <a:pt x="55" y="5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4" y="7"/>
                    <a:pt x="54" y="8"/>
                    <a:pt x="53" y="9"/>
                  </a:cubicBezTo>
                  <a:cubicBezTo>
                    <a:pt x="51" y="15"/>
                    <a:pt x="55" y="24"/>
                    <a:pt x="50" y="36"/>
                  </a:cubicBezTo>
                  <a:cubicBezTo>
                    <a:pt x="45" y="49"/>
                    <a:pt x="41" y="49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19" y="63"/>
                    <a:pt x="0" y="26"/>
                    <a:pt x="6" y="13"/>
                  </a:cubicBezTo>
                  <a:cubicBezTo>
                    <a:pt x="12" y="0"/>
                    <a:pt x="53" y="0"/>
                    <a:pt x="55" y="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356">
              <a:extLst>
                <a:ext uri="{FF2B5EF4-FFF2-40B4-BE49-F238E27FC236}">
                  <a16:creationId xmlns:a16="http://schemas.microsoft.com/office/drawing/2014/main" id="{CC0EB879-2E65-4ECA-B73B-F6C157B4F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3075"/>
              <a:ext cx="98" cy="85"/>
            </a:xfrm>
            <a:custGeom>
              <a:avLst/>
              <a:gdLst>
                <a:gd name="T0" fmla="*/ 618 w 39"/>
                <a:gd name="T1" fmla="*/ 21 h 32"/>
                <a:gd name="T2" fmla="*/ 113 w 39"/>
                <a:gd name="T3" fmla="*/ 600 h 32"/>
                <a:gd name="T4" fmla="*/ 50 w 39"/>
                <a:gd name="T5" fmla="*/ 205 h 32"/>
                <a:gd name="T6" fmla="*/ 367 w 3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2">
                  <a:moveTo>
                    <a:pt x="39" y="1"/>
                  </a:moveTo>
                  <a:cubicBezTo>
                    <a:pt x="22" y="1"/>
                    <a:pt x="4" y="12"/>
                    <a:pt x="7" y="32"/>
                  </a:cubicBezTo>
                  <a:cubicBezTo>
                    <a:pt x="2" y="24"/>
                    <a:pt x="0" y="16"/>
                    <a:pt x="3" y="11"/>
                  </a:cubicBezTo>
                  <a:cubicBezTo>
                    <a:pt x="6" y="5"/>
                    <a:pt x="14" y="1"/>
                    <a:pt x="23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357">
              <a:extLst>
                <a:ext uri="{FF2B5EF4-FFF2-40B4-BE49-F238E27FC236}">
                  <a16:creationId xmlns:a16="http://schemas.microsoft.com/office/drawing/2014/main" id="{6D742B95-C25B-4A58-8F11-1BA22268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3115"/>
              <a:ext cx="183" cy="253"/>
            </a:xfrm>
            <a:custGeom>
              <a:avLst/>
              <a:gdLst>
                <a:gd name="T0" fmla="*/ 1101 w 73"/>
                <a:gd name="T1" fmla="*/ 170 h 95"/>
                <a:gd name="T2" fmla="*/ 817 w 73"/>
                <a:gd name="T3" fmla="*/ 1001 h 95"/>
                <a:gd name="T4" fmla="*/ 659 w 73"/>
                <a:gd name="T5" fmla="*/ 1715 h 95"/>
                <a:gd name="T6" fmla="*/ 439 w 73"/>
                <a:gd name="T7" fmla="*/ 1262 h 95"/>
                <a:gd name="T8" fmla="*/ 125 w 73"/>
                <a:gd name="T9" fmla="*/ 980 h 95"/>
                <a:gd name="T10" fmla="*/ 113 w 73"/>
                <a:gd name="T11" fmla="*/ 759 h 95"/>
                <a:gd name="T12" fmla="*/ 271 w 73"/>
                <a:gd name="T13" fmla="*/ 908 h 95"/>
                <a:gd name="T14" fmla="*/ 459 w 73"/>
                <a:gd name="T15" fmla="*/ 980 h 95"/>
                <a:gd name="T16" fmla="*/ 617 w 73"/>
                <a:gd name="T17" fmla="*/ 623 h 95"/>
                <a:gd name="T18" fmla="*/ 679 w 73"/>
                <a:gd name="T19" fmla="*/ 589 h 95"/>
                <a:gd name="T20" fmla="*/ 943 w 73"/>
                <a:gd name="T21" fmla="*/ 285 h 95"/>
                <a:gd name="T22" fmla="*/ 722 w 73"/>
                <a:gd name="T23" fmla="*/ 0 h 95"/>
                <a:gd name="T24" fmla="*/ 963 w 73"/>
                <a:gd name="T25" fmla="*/ 35 h 95"/>
                <a:gd name="T26" fmla="*/ 1088 w 73"/>
                <a:gd name="T27" fmla="*/ 170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3" h="95">
                  <a:moveTo>
                    <a:pt x="70" y="9"/>
                  </a:moveTo>
                  <a:cubicBezTo>
                    <a:pt x="73" y="25"/>
                    <a:pt x="56" y="38"/>
                    <a:pt x="52" y="53"/>
                  </a:cubicBezTo>
                  <a:cubicBezTo>
                    <a:pt x="50" y="59"/>
                    <a:pt x="56" y="95"/>
                    <a:pt x="42" y="91"/>
                  </a:cubicBezTo>
                  <a:cubicBezTo>
                    <a:pt x="42" y="81"/>
                    <a:pt x="34" y="74"/>
                    <a:pt x="28" y="67"/>
                  </a:cubicBezTo>
                  <a:cubicBezTo>
                    <a:pt x="22" y="60"/>
                    <a:pt x="15" y="57"/>
                    <a:pt x="8" y="52"/>
                  </a:cubicBezTo>
                  <a:cubicBezTo>
                    <a:pt x="4" y="49"/>
                    <a:pt x="0" y="40"/>
                    <a:pt x="7" y="40"/>
                  </a:cubicBezTo>
                  <a:cubicBezTo>
                    <a:pt x="10" y="40"/>
                    <a:pt x="15" y="46"/>
                    <a:pt x="17" y="48"/>
                  </a:cubicBezTo>
                  <a:cubicBezTo>
                    <a:pt x="21" y="50"/>
                    <a:pt x="24" y="52"/>
                    <a:pt x="29" y="52"/>
                  </a:cubicBezTo>
                  <a:cubicBezTo>
                    <a:pt x="42" y="52"/>
                    <a:pt x="44" y="42"/>
                    <a:pt x="39" y="33"/>
                  </a:cubicBezTo>
                  <a:cubicBezTo>
                    <a:pt x="37" y="30"/>
                    <a:pt x="40" y="31"/>
                    <a:pt x="43" y="31"/>
                  </a:cubicBezTo>
                  <a:cubicBezTo>
                    <a:pt x="51" y="33"/>
                    <a:pt x="61" y="24"/>
                    <a:pt x="60" y="15"/>
                  </a:cubicBezTo>
                  <a:cubicBezTo>
                    <a:pt x="60" y="8"/>
                    <a:pt x="51" y="4"/>
                    <a:pt x="46" y="0"/>
                  </a:cubicBezTo>
                  <a:cubicBezTo>
                    <a:pt x="51" y="0"/>
                    <a:pt x="55" y="2"/>
                    <a:pt x="61" y="2"/>
                  </a:cubicBezTo>
                  <a:cubicBezTo>
                    <a:pt x="66" y="2"/>
                    <a:pt x="70" y="2"/>
                    <a:pt x="69" y="9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358">
              <a:extLst>
                <a:ext uri="{FF2B5EF4-FFF2-40B4-BE49-F238E27FC236}">
                  <a16:creationId xmlns:a16="http://schemas.microsoft.com/office/drawing/2014/main" id="{BF184AB9-3158-4792-83FE-CC532C433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992"/>
              <a:ext cx="180" cy="120"/>
            </a:xfrm>
            <a:custGeom>
              <a:avLst/>
              <a:gdLst>
                <a:gd name="T0" fmla="*/ 613 w 72"/>
                <a:gd name="T1" fmla="*/ 832 h 45"/>
                <a:gd name="T2" fmla="*/ 395 w 72"/>
                <a:gd name="T3" fmla="*/ 819 h 45"/>
                <a:gd name="T4" fmla="*/ 188 w 72"/>
                <a:gd name="T5" fmla="*/ 704 h 45"/>
                <a:gd name="T6" fmla="*/ 50 w 72"/>
                <a:gd name="T7" fmla="*/ 533 h 45"/>
                <a:gd name="T8" fmla="*/ 50 w 72"/>
                <a:gd name="T9" fmla="*/ 533 h 45"/>
                <a:gd name="T10" fmla="*/ 20 w 72"/>
                <a:gd name="T11" fmla="*/ 248 h 45"/>
                <a:gd name="T12" fmla="*/ 333 w 72"/>
                <a:gd name="T13" fmla="*/ 683 h 45"/>
                <a:gd name="T14" fmla="*/ 333 w 72"/>
                <a:gd name="T15" fmla="*/ 683 h 45"/>
                <a:gd name="T16" fmla="*/ 800 w 72"/>
                <a:gd name="T17" fmla="*/ 0 h 45"/>
                <a:gd name="T18" fmla="*/ 908 w 72"/>
                <a:gd name="T19" fmla="*/ 589 h 45"/>
                <a:gd name="T20" fmla="*/ 813 w 72"/>
                <a:gd name="T21" fmla="*/ 739 h 45"/>
                <a:gd name="T22" fmla="*/ 833 w 72"/>
                <a:gd name="T23" fmla="*/ 739 h 45"/>
                <a:gd name="T24" fmla="*/ 800 w 72"/>
                <a:gd name="T25" fmla="*/ 760 h 45"/>
                <a:gd name="T26" fmla="*/ 613 w 72"/>
                <a:gd name="T27" fmla="*/ 832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45">
                  <a:moveTo>
                    <a:pt x="39" y="44"/>
                  </a:moveTo>
                  <a:cubicBezTo>
                    <a:pt x="34" y="45"/>
                    <a:pt x="30" y="45"/>
                    <a:pt x="25" y="43"/>
                  </a:cubicBezTo>
                  <a:cubicBezTo>
                    <a:pt x="21" y="42"/>
                    <a:pt x="15" y="40"/>
                    <a:pt x="12" y="37"/>
                  </a:cubicBezTo>
                  <a:cubicBezTo>
                    <a:pt x="8" y="35"/>
                    <a:pt x="5" y="32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0" y="23"/>
                    <a:pt x="0" y="18"/>
                    <a:pt x="1" y="13"/>
                  </a:cubicBezTo>
                  <a:cubicBezTo>
                    <a:pt x="2" y="24"/>
                    <a:pt x="11" y="32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31" y="39"/>
                    <a:pt x="72" y="30"/>
                    <a:pt x="51" y="0"/>
                  </a:cubicBezTo>
                  <a:cubicBezTo>
                    <a:pt x="56" y="5"/>
                    <a:pt x="65" y="19"/>
                    <a:pt x="58" y="31"/>
                  </a:cubicBezTo>
                  <a:cubicBezTo>
                    <a:pt x="56" y="34"/>
                    <a:pt x="54" y="38"/>
                    <a:pt x="52" y="39"/>
                  </a:cubicBezTo>
                  <a:cubicBezTo>
                    <a:pt x="52" y="39"/>
                    <a:pt x="53" y="39"/>
                    <a:pt x="53" y="39"/>
                  </a:cubicBezTo>
                  <a:cubicBezTo>
                    <a:pt x="52" y="39"/>
                    <a:pt x="52" y="40"/>
                    <a:pt x="51" y="40"/>
                  </a:cubicBezTo>
                  <a:cubicBezTo>
                    <a:pt x="47" y="43"/>
                    <a:pt x="42" y="44"/>
                    <a:pt x="39" y="44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359">
              <a:extLst>
                <a:ext uri="{FF2B5EF4-FFF2-40B4-BE49-F238E27FC236}">
                  <a16:creationId xmlns:a16="http://schemas.microsoft.com/office/drawing/2014/main" id="{CFD143EB-C9FD-49E6-82BB-B5CD3C78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3269"/>
              <a:ext cx="180" cy="139"/>
            </a:xfrm>
            <a:custGeom>
              <a:avLst/>
              <a:gdLst>
                <a:gd name="T0" fmla="*/ 738 w 72"/>
                <a:gd name="T1" fmla="*/ 0 h 52"/>
                <a:gd name="T2" fmla="*/ 1083 w 72"/>
                <a:gd name="T3" fmla="*/ 422 h 52"/>
                <a:gd name="T4" fmla="*/ 958 w 72"/>
                <a:gd name="T5" fmla="*/ 615 h 52"/>
                <a:gd name="T6" fmla="*/ 895 w 72"/>
                <a:gd name="T7" fmla="*/ 786 h 52"/>
                <a:gd name="T8" fmla="*/ 688 w 72"/>
                <a:gd name="T9" fmla="*/ 973 h 52"/>
                <a:gd name="T10" fmla="*/ 458 w 72"/>
                <a:gd name="T11" fmla="*/ 914 h 52"/>
                <a:gd name="T12" fmla="*/ 188 w 72"/>
                <a:gd name="T13" fmla="*/ 687 h 52"/>
                <a:gd name="T14" fmla="*/ 0 w 72"/>
                <a:gd name="T15" fmla="*/ 192 h 52"/>
                <a:gd name="T16" fmla="*/ 158 w 72"/>
                <a:gd name="T17" fmla="*/ 422 h 52"/>
                <a:gd name="T18" fmla="*/ 300 w 72"/>
                <a:gd name="T19" fmla="*/ 615 h 52"/>
                <a:gd name="T20" fmla="*/ 438 w 72"/>
                <a:gd name="T21" fmla="*/ 559 h 52"/>
                <a:gd name="T22" fmla="*/ 533 w 72"/>
                <a:gd name="T23" fmla="*/ 671 h 52"/>
                <a:gd name="T24" fmla="*/ 738 w 72"/>
                <a:gd name="T25" fmla="*/ 478 h 52"/>
                <a:gd name="T26" fmla="*/ 720 w 72"/>
                <a:gd name="T27" fmla="*/ 342 h 52"/>
                <a:gd name="T28" fmla="*/ 750 w 72"/>
                <a:gd name="T29" fmla="*/ 265 h 52"/>
                <a:gd name="T30" fmla="*/ 750 w 72"/>
                <a:gd name="T31" fmla="*/ 21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2" h="52">
                  <a:moveTo>
                    <a:pt x="47" y="0"/>
                  </a:moveTo>
                  <a:cubicBezTo>
                    <a:pt x="54" y="8"/>
                    <a:pt x="65" y="12"/>
                    <a:pt x="69" y="22"/>
                  </a:cubicBezTo>
                  <a:cubicBezTo>
                    <a:pt x="72" y="29"/>
                    <a:pt x="66" y="30"/>
                    <a:pt x="61" y="32"/>
                  </a:cubicBezTo>
                  <a:cubicBezTo>
                    <a:pt x="58" y="33"/>
                    <a:pt x="49" y="42"/>
                    <a:pt x="57" y="41"/>
                  </a:cubicBezTo>
                  <a:cubicBezTo>
                    <a:pt x="58" y="46"/>
                    <a:pt x="48" y="51"/>
                    <a:pt x="44" y="51"/>
                  </a:cubicBezTo>
                  <a:cubicBezTo>
                    <a:pt x="38" y="52"/>
                    <a:pt x="34" y="50"/>
                    <a:pt x="29" y="48"/>
                  </a:cubicBezTo>
                  <a:cubicBezTo>
                    <a:pt x="23" y="44"/>
                    <a:pt x="16" y="42"/>
                    <a:pt x="12" y="36"/>
                  </a:cubicBezTo>
                  <a:cubicBezTo>
                    <a:pt x="8" y="28"/>
                    <a:pt x="3" y="19"/>
                    <a:pt x="0" y="10"/>
                  </a:cubicBezTo>
                  <a:cubicBezTo>
                    <a:pt x="3" y="13"/>
                    <a:pt x="7" y="18"/>
                    <a:pt x="10" y="22"/>
                  </a:cubicBezTo>
                  <a:cubicBezTo>
                    <a:pt x="13" y="26"/>
                    <a:pt x="14" y="31"/>
                    <a:pt x="19" y="32"/>
                  </a:cubicBezTo>
                  <a:cubicBezTo>
                    <a:pt x="25" y="35"/>
                    <a:pt x="24" y="30"/>
                    <a:pt x="28" y="29"/>
                  </a:cubicBezTo>
                  <a:cubicBezTo>
                    <a:pt x="33" y="28"/>
                    <a:pt x="31" y="32"/>
                    <a:pt x="34" y="35"/>
                  </a:cubicBezTo>
                  <a:cubicBezTo>
                    <a:pt x="41" y="42"/>
                    <a:pt x="46" y="31"/>
                    <a:pt x="47" y="25"/>
                  </a:cubicBezTo>
                  <a:cubicBezTo>
                    <a:pt x="47" y="23"/>
                    <a:pt x="45" y="20"/>
                    <a:pt x="46" y="18"/>
                  </a:cubicBezTo>
                  <a:cubicBezTo>
                    <a:pt x="46" y="16"/>
                    <a:pt x="48" y="16"/>
                    <a:pt x="48" y="14"/>
                  </a:cubicBezTo>
                  <a:cubicBezTo>
                    <a:pt x="51" y="9"/>
                    <a:pt x="49" y="6"/>
                    <a:pt x="48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360">
              <a:extLst>
                <a:ext uri="{FF2B5EF4-FFF2-40B4-BE49-F238E27FC236}">
                  <a16:creationId xmlns:a16="http://schemas.microsoft.com/office/drawing/2014/main" id="{9A82EA56-D1E6-41E1-9FD7-4B19BAF66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3075"/>
              <a:ext cx="87" cy="149"/>
            </a:xfrm>
            <a:custGeom>
              <a:avLst/>
              <a:gdLst>
                <a:gd name="T0" fmla="*/ 537 w 35"/>
                <a:gd name="T1" fmla="*/ 35 h 56"/>
                <a:gd name="T2" fmla="*/ 353 w 35"/>
                <a:gd name="T3" fmla="*/ 35 h 56"/>
                <a:gd name="T4" fmla="*/ 383 w 35"/>
                <a:gd name="T5" fmla="*/ 114 h 56"/>
                <a:gd name="T6" fmla="*/ 383 w 35"/>
                <a:gd name="T7" fmla="*/ 431 h 56"/>
                <a:gd name="T8" fmla="*/ 216 w 35"/>
                <a:gd name="T9" fmla="*/ 772 h 56"/>
                <a:gd name="T10" fmla="*/ 0 w 35"/>
                <a:gd name="T11" fmla="*/ 793 h 56"/>
                <a:gd name="T12" fmla="*/ 403 w 35"/>
                <a:gd name="T13" fmla="*/ 750 h 56"/>
                <a:gd name="T14" fmla="*/ 507 w 35"/>
                <a:gd name="T15" fmla="*/ 362 h 56"/>
                <a:gd name="T16" fmla="*/ 507 w 35"/>
                <a:gd name="T17" fmla="*/ 205 h 56"/>
                <a:gd name="T18" fmla="*/ 524 w 35"/>
                <a:gd name="T19" fmla="*/ 77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56">
                  <a:moveTo>
                    <a:pt x="35" y="2"/>
                  </a:moveTo>
                  <a:cubicBezTo>
                    <a:pt x="32" y="3"/>
                    <a:pt x="25" y="0"/>
                    <a:pt x="23" y="2"/>
                  </a:cubicBezTo>
                  <a:cubicBezTo>
                    <a:pt x="21" y="4"/>
                    <a:pt x="24" y="4"/>
                    <a:pt x="25" y="6"/>
                  </a:cubicBezTo>
                  <a:cubicBezTo>
                    <a:pt x="26" y="12"/>
                    <a:pt x="27" y="17"/>
                    <a:pt x="25" y="23"/>
                  </a:cubicBezTo>
                  <a:cubicBezTo>
                    <a:pt x="24" y="28"/>
                    <a:pt x="19" y="38"/>
                    <a:pt x="14" y="41"/>
                  </a:cubicBezTo>
                  <a:cubicBezTo>
                    <a:pt x="11" y="43"/>
                    <a:pt x="4" y="43"/>
                    <a:pt x="0" y="42"/>
                  </a:cubicBezTo>
                  <a:cubicBezTo>
                    <a:pt x="8" y="56"/>
                    <a:pt x="20" y="52"/>
                    <a:pt x="26" y="40"/>
                  </a:cubicBezTo>
                  <a:cubicBezTo>
                    <a:pt x="30" y="32"/>
                    <a:pt x="33" y="27"/>
                    <a:pt x="33" y="19"/>
                  </a:cubicBezTo>
                  <a:cubicBezTo>
                    <a:pt x="34" y="16"/>
                    <a:pt x="33" y="13"/>
                    <a:pt x="33" y="11"/>
                  </a:cubicBezTo>
                  <a:cubicBezTo>
                    <a:pt x="33" y="9"/>
                    <a:pt x="34" y="7"/>
                    <a:pt x="34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361">
              <a:extLst>
                <a:ext uri="{FF2B5EF4-FFF2-40B4-BE49-F238E27FC236}">
                  <a16:creationId xmlns:a16="http://schemas.microsoft.com/office/drawing/2014/main" id="{6C9FB3F3-8566-4780-A138-D0B0D4C6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981"/>
              <a:ext cx="50" cy="83"/>
            </a:xfrm>
            <a:custGeom>
              <a:avLst/>
              <a:gdLst>
                <a:gd name="T0" fmla="*/ 313 w 20"/>
                <a:gd name="T1" fmla="*/ 0 h 31"/>
                <a:gd name="T2" fmla="*/ 145 w 20"/>
                <a:gd name="T3" fmla="*/ 209 h 31"/>
                <a:gd name="T4" fmla="*/ 238 w 20"/>
                <a:gd name="T5" fmla="*/ 594 h 31"/>
                <a:gd name="T6" fmla="*/ 220 w 20"/>
                <a:gd name="T7" fmla="*/ 444 h 31"/>
                <a:gd name="T8" fmla="*/ 220 w 20"/>
                <a:gd name="T9" fmla="*/ 19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cubicBezTo>
                    <a:pt x="18" y="4"/>
                    <a:pt x="13" y="8"/>
                    <a:pt x="9" y="11"/>
                  </a:cubicBezTo>
                  <a:cubicBezTo>
                    <a:pt x="0" y="17"/>
                    <a:pt x="10" y="29"/>
                    <a:pt x="15" y="31"/>
                  </a:cubicBezTo>
                  <a:cubicBezTo>
                    <a:pt x="16" y="28"/>
                    <a:pt x="14" y="26"/>
                    <a:pt x="14" y="23"/>
                  </a:cubicBezTo>
                  <a:cubicBezTo>
                    <a:pt x="13" y="19"/>
                    <a:pt x="14" y="14"/>
                    <a:pt x="14" y="1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362">
              <a:extLst>
                <a:ext uri="{FF2B5EF4-FFF2-40B4-BE49-F238E27FC236}">
                  <a16:creationId xmlns:a16="http://schemas.microsoft.com/office/drawing/2014/main" id="{39920EA2-19D0-4A71-AE86-AC60D4EF8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920"/>
              <a:ext cx="125" cy="32"/>
            </a:xfrm>
            <a:custGeom>
              <a:avLst/>
              <a:gdLst>
                <a:gd name="T0" fmla="*/ 470 w 50"/>
                <a:gd name="T1" fmla="*/ 115 h 12"/>
                <a:gd name="T2" fmla="*/ 783 w 50"/>
                <a:gd name="T3" fmla="*/ 192 h 12"/>
                <a:gd name="T4" fmla="*/ 458 w 50"/>
                <a:gd name="T5" fmla="*/ 21 h 12"/>
                <a:gd name="T6" fmla="*/ 0 w 50"/>
                <a:gd name="T7" fmla="*/ 227 h 12"/>
                <a:gd name="T8" fmla="*/ 470 w 50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2">
                  <a:moveTo>
                    <a:pt x="30" y="6"/>
                  </a:moveTo>
                  <a:cubicBezTo>
                    <a:pt x="37" y="6"/>
                    <a:pt x="39" y="8"/>
                    <a:pt x="50" y="10"/>
                  </a:cubicBezTo>
                  <a:cubicBezTo>
                    <a:pt x="44" y="9"/>
                    <a:pt x="35" y="3"/>
                    <a:pt x="29" y="1"/>
                  </a:cubicBezTo>
                  <a:cubicBezTo>
                    <a:pt x="23" y="0"/>
                    <a:pt x="14" y="4"/>
                    <a:pt x="0" y="12"/>
                  </a:cubicBezTo>
                  <a:cubicBezTo>
                    <a:pt x="6" y="10"/>
                    <a:pt x="21" y="3"/>
                    <a:pt x="3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363">
              <a:extLst>
                <a:ext uri="{FF2B5EF4-FFF2-40B4-BE49-F238E27FC236}">
                  <a16:creationId xmlns:a16="http://schemas.microsoft.com/office/drawing/2014/main" id="{8F897346-3774-4D49-B5AD-E671FAB6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3149"/>
              <a:ext cx="72" cy="88"/>
            </a:xfrm>
            <a:custGeom>
              <a:avLst/>
              <a:gdLst>
                <a:gd name="T0" fmla="*/ 0 w 29"/>
                <a:gd name="T1" fmla="*/ 0 h 33"/>
                <a:gd name="T2" fmla="*/ 444 w 29"/>
                <a:gd name="T3" fmla="*/ 605 h 33"/>
                <a:gd name="T4" fmla="*/ 0 w 2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3">
                  <a:moveTo>
                    <a:pt x="0" y="0"/>
                  </a:moveTo>
                  <a:cubicBezTo>
                    <a:pt x="3" y="14"/>
                    <a:pt x="15" y="33"/>
                    <a:pt x="29" y="32"/>
                  </a:cubicBezTo>
                  <a:cubicBezTo>
                    <a:pt x="16" y="33"/>
                    <a:pt x="2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364">
              <a:extLst>
                <a:ext uri="{FF2B5EF4-FFF2-40B4-BE49-F238E27FC236}">
                  <a16:creationId xmlns:a16="http://schemas.microsoft.com/office/drawing/2014/main" id="{006B040E-4077-48A0-AF50-92352F91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3083"/>
              <a:ext cx="35" cy="114"/>
            </a:xfrm>
            <a:custGeom>
              <a:avLst/>
              <a:gdLst>
                <a:gd name="T0" fmla="*/ 220 w 14"/>
                <a:gd name="T1" fmla="*/ 0 h 43"/>
                <a:gd name="T2" fmla="*/ 145 w 14"/>
                <a:gd name="T3" fmla="*/ 374 h 43"/>
                <a:gd name="T4" fmla="*/ 0 w 14"/>
                <a:gd name="T5" fmla="*/ 801 h 43"/>
                <a:gd name="T6" fmla="*/ 188 w 14"/>
                <a:gd name="T7" fmla="*/ 429 h 43"/>
                <a:gd name="T8" fmla="*/ 220 w 1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3">
                  <a:moveTo>
                    <a:pt x="14" y="0"/>
                  </a:moveTo>
                  <a:cubicBezTo>
                    <a:pt x="6" y="4"/>
                    <a:pt x="10" y="12"/>
                    <a:pt x="9" y="20"/>
                  </a:cubicBezTo>
                  <a:cubicBezTo>
                    <a:pt x="8" y="29"/>
                    <a:pt x="5" y="37"/>
                    <a:pt x="0" y="43"/>
                  </a:cubicBezTo>
                  <a:cubicBezTo>
                    <a:pt x="3" y="39"/>
                    <a:pt x="11" y="28"/>
                    <a:pt x="12" y="23"/>
                  </a:cubicBezTo>
                  <a:cubicBezTo>
                    <a:pt x="13" y="18"/>
                    <a:pt x="8" y="8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365">
              <a:extLst>
                <a:ext uri="{FF2B5EF4-FFF2-40B4-BE49-F238E27FC236}">
                  <a16:creationId xmlns:a16="http://schemas.microsoft.com/office/drawing/2014/main" id="{96C2A24A-8649-4798-826D-014EDC622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960"/>
              <a:ext cx="82" cy="35"/>
            </a:xfrm>
            <a:custGeom>
              <a:avLst/>
              <a:gdLst>
                <a:gd name="T0" fmla="*/ 507 w 33"/>
                <a:gd name="T1" fmla="*/ 137 h 13"/>
                <a:gd name="T2" fmla="*/ 0 w 33"/>
                <a:gd name="T3" fmla="*/ 253 h 13"/>
                <a:gd name="T4" fmla="*/ 507 w 33"/>
                <a:gd name="T5" fmla="*/ 1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3">
                  <a:moveTo>
                    <a:pt x="33" y="7"/>
                  </a:moveTo>
                  <a:cubicBezTo>
                    <a:pt x="17" y="0"/>
                    <a:pt x="7" y="3"/>
                    <a:pt x="0" y="13"/>
                  </a:cubicBezTo>
                  <a:cubicBezTo>
                    <a:pt x="5" y="8"/>
                    <a:pt x="20" y="3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366">
              <a:extLst>
                <a:ext uri="{FF2B5EF4-FFF2-40B4-BE49-F238E27FC236}">
                  <a16:creationId xmlns:a16="http://schemas.microsoft.com/office/drawing/2014/main" id="{6C55F4D2-E484-4335-BBCF-A02395AFD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3096"/>
              <a:ext cx="63" cy="21"/>
            </a:xfrm>
            <a:custGeom>
              <a:avLst/>
              <a:gdLst>
                <a:gd name="T0" fmla="*/ 0 w 25"/>
                <a:gd name="T1" fmla="*/ 0 h 8"/>
                <a:gd name="T2" fmla="*/ 401 w 25"/>
                <a:gd name="T3" fmla="*/ 110 h 8"/>
                <a:gd name="T4" fmla="*/ 0 w 2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3" y="3"/>
                    <a:pt x="19" y="8"/>
                    <a:pt x="25" y="6"/>
                  </a:cubicBezTo>
                  <a:cubicBezTo>
                    <a:pt x="18" y="8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367">
              <a:extLst>
                <a:ext uri="{FF2B5EF4-FFF2-40B4-BE49-F238E27FC236}">
                  <a16:creationId xmlns:a16="http://schemas.microsoft.com/office/drawing/2014/main" id="{653FD5AC-8A52-486F-B1ED-5681ADA46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3125"/>
              <a:ext cx="113" cy="235"/>
            </a:xfrm>
            <a:custGeom>
              <a:avLst/>
              <a:gdLst>
                <a:gd name="T0" fmla="*/ 630 w 45"/>
                <a:gd name="T1" fmla="*/ 0 h 88"/>
                <a:gd name="T2" fmla="*/ 568 w 45"/>
                <a:gd name="T3" fmla="*/ 491 h 88"/>
                <a:gd name="T4" fmla="*/ 379 w 45"/>
                <a:gd name="T5" fmla="*/ 913 h 88"/>
                <a:gd name="T6" fmla="*/ 208 w 45"/>
                <a:gd name="T7" fmla="*/ 1677 h 88"/>
                <a:gd name="T8" fmla="*/ 0 w 45"/>
                <a:gd name="T9" fmla="*/ 1162 h 88"/>
                <a:gd name="T10" fmla="*/ 221 w 45"/>
                <a:gd name="T11" fmla="*/ 1242 h 88"/>
                <a:gd name="T12" fmla="*/ 284 w 45"/>
                <a:gd name="T13" fmla="*/ 1028 h 88"/>
                <a:gd name="T14" fmla="*/ 316 w 45"/>
                <a:gd name="T15" fmla="*/ 606 h 88"/>
                <a:gd name="T16" fmla="*/ 429 w 45"/>
                <a:gd name="T17" fmla="*/ 550 h 88"/>
                <a:gd name="T18" fmla="*/ 555 w 45"/>
                <a:gd name="T19" fmla="*/ 422 h 88"/>
                <a:gd name="T20" fmla="*/ 650 w 45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88">
                  <a:moveTo>
                    <a:pt x="40" y="0"/>
                  </a:moveTo>
                  <a:cubicBezTo>
                    <a:pt x="45" y="6"/>
                    <a:pt x="40" y="21"/>
                    <a:pt x="36" y="26"/>
                  </a:cubicBezTo>
                  <a:cubicBezTo>
                    <a:pt x="30" y="33"/>
                    <a:pt x="24" y="39"/>
                    <a:pt x="24" y="48"/>
                  </a:cubicBezTo>
                  <a:cubicBezTo>
                    <a:pt x="23" y="59"/>
                    <a:pt x="31" y="87"/>
                    <a:pt x="13" y="88"/>
                  </a:cubicBezTo>
                  <a:cubicBezTo>
                    <a:pt x="15" y="78"/>
                    <a:pt x="6" y="68"/>
                    <a:pt x="0" y="61"/>
                  </a:cubicBezTo>
                  <a:cubicBezTo>
                    <a:pt x="5" y="62"/>
                    <a:pt x="9" y="68"/>
                    <a:pt x="14" y="65"/>
                  </a:cubicBezTo>
                  <a:cubicBezTo>
                    <a:pt x="17" y="63"/>
                    <a:pt x="18" y="57"/>
                    <a:pt x="18" y="54"/>
                  </a:cubicBezTo>
                  <a:cubicBezTo>
                    <a:pt x="19" y="47"/>
                    <a:pt x="15" y="36"/>
                    <a:pt x="20" y="32"/>
                  </a:cubicBezTo>
                  <a:cubicBezTo>
                    <a:pt x="22" y="31"/>
                    <a:pt x="25" y="30"/>
                    <a:pt x="27" y="29"/>
                  </a:cubicBezTo>
                  <a:cubicBezTo>
                    <a:pt x="30" y="27"/>
                    <a:pt x="33" y="24"/>
                    <a:pt x="35" y="22"/>
                  </a:cubicBezTo>
                  <a:cubicBezTo>
                    <a:pt x="37" y="18"/>
                    <a:pt x="45" y="5"/>
                    <a:pt x="41" y="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368">
              <a:extLst>
                <a:ext uri="{FF2B5EF4-FFF2-40B4-BE49-F238E27FC236}">
                  <a16:creationId xmlns:a16="http://schemas.microsoft.com/office/drawing/2014/main" id="{F848DCCF-AB7F-4F03-B8E4-5F7CDEEBF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3056"/>
              <a:ext cx="68" cy="56"/>
            </a:xfrm>
            <a:custGeom>
              <a:avLst/>
              <a:gdLst>
                <a:gd name="T0" fmla="*/ 0 w 27"/>
                <a:gd name="T1" fmla="*/ 363 h 21"/>
                <a:gd name="T2" fmla="*/ 431 w 27"/>
                <a:gd name="T3" fmla="*/ 0 h 21"/>
                <a:gd name="T4" fmla="*/ 0 w 27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9"/>
                  </a:moveTo>
                  <a:cubicBezTo>
                    <a:pt x="8" y="21"/>
                    <a:pt x="23" y="19"/>
                    <a:pt x="27" y="0"/>
                  </a:cubicBezTo>
                  <a:cubicBezTo>
                    <a:pt x="23" y="10"/>
                    <a:pt x="14" y="17"/>
                    <a:pt x="0" y="19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369">
              <a:extLst>
                <a:ext uri="{FF2B5EF4-FFF2-40B4-BE49-F238E27FC236}">
                  <a16:creationId xmlns:a16="http://schemas.microsoft.com/office/drawing/2014/main" id="{DFFFF884-3E19-452A-8411-9B58C6130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3072"/>
              <a:ext cx="63" cy="56"/>
            </a:xfrm>
            <a:custGeom>
              <a:avLst/>
              <a:gdLst>
                <a:gd name="T0" fmla="*/ 401 w 25"/>
                <a:gd name="T1" fmla="*/ 0 h 21"/>
                <a:gd name="T2" fmla="*/ 96 w 25"/>
                <a:gd name="T3" fmla="*/ 397 h 21"/>
                <a:gd name="T4" fmla="*/ 401 w 2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1">
                  <a:moveTo>
                    <a:pt x="25" y="0"/>
                  </a:moveTo>
                  <a:cubicBezTo>
                    <a:pt x="7" y="2"/>
                    <a:pt x="3" y="10"/>
                    <a:pt x="6" y="21"/>
                  </a:cubicBezTo>
                  <a:cubicBezTo>
                    <a:pt x="3" y="12"/>
                    <a:pt x="0" y="1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370">
              <a:extLst>
                <a:ext uri="{FF2B5EF4-FFF2-40B4-BE49-F238E27FC236}">
                  <a16:creationId xmlns:a16="http://schemas.microsoft.com/office/drawing/2014/main" id="{1817B455-B07C-4A94-82E7-095350DA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944"/>
              <a:ext cx="250" cy="440"/>
            </a:xfrm>
            <a:custGeom>
              <a:avLst/>
              <a:gdLst>
                <a:gd name="T0" fmla="*/ 520 w 100"/>
                <a:gd name="T1" fmla="*/ 2709 h 165"/>
                <a:gd name="T2" fmla="*/ 63 w 100"/>
                <a:gd name="T3" fmla="*/ 1992 h 165"/>
                <a:gd name="T4" fmla="*/ 270 w 100"/>
                <a:gd name="T5" fmla="*/ 1571 h 165"/>
                <a:gd name="T6" fmla="*/ 313 w 100"/>
                <a:gd name="T7" fmla="*/ 1059 h 165"/>
                <a:gd name="T8" fmla="*/ 533 w 100"/>
                <a:gd name="T9" fmla="*/ 931 h 165"/>
                <a:gd name="T10" fmla="*/ 550 w 100"/>
                <a:gd name="T11" fmla="*/ 320 h 165"/>
                <a:gd name="T12" fmla="*/ 1220 w 100"/>
                <a:gd name="T13" fmla="*/ 205 h 165"/>
                <a:gd name="T14" fmla="*/ 1408 w 100"/>
                <a:gd name="T15" fmla="*/ 1024 h 165"/>
                <a:gd name="T16" fmla="*/ 1283 w 100"/>
                <a:gd name="T17" fmla="*/ 1173 h 165"/>
                <a:gd name="T18" fmla="*/ 1250 w 100"/>
                <a:gd name="T19" fmla="*/ 1288 h 165"/>
                <a:gd name="T20" fmla="*/ 1033 w 100"/>
                <a:gd name="T21" fmla="*/ 2013 h 165"/>
                <a:gd name="T22" fmla="*/ 938 w 100"/>
                <a:gd name="T23" fmla="*/ 2845 h 165"/>
                <a:gd name="T24" fmla="*/ 520 w 100"/>
                <a:gd name="T25" fmla="*/ 2709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" h="165">
                  <a:moveTo>
                    <a:pt x="33" y="143"/>
                  </a:moveTo>
                  <a:cubicBezTo>
                    <a:pt x="20" y="120"/>
                    <a:pt x="0" y="121"/>
                    <a:pt x="4" y="105"/>
                  </a:cubicBezTo>
                  <a:cubicBezTo>
                    <a:pt x="7" y="96"/>
                    <a:pt x="11" y="98"/>
                    <a:pt x="17" y="83"/>
                  </a:cubicBezTo>
                  <a:cubicBezTo>
                    <a:pt x="22" y="71"/>
                    <a:pt x="18" y="62"/>
                    <a:pt x="20" y="56"/>
                  </a:cubicBezTo>
                  <a:cubicBezTo>
                    <a:pt x="22" y="50"/>
                    <a:pt x="27" y="43"/>
                    <a:pt x="34" y="49"/>
                  </a:cubicBezTo>
                  <a:cubicBezTo>
                    <a:pt x="28" y="40"/>
                    <a:pt x="27" y="28"/>
                    <a:pt x="35" y="17"/>
                  </a:cubicBezTo>
                  <a:cubicBezTo>
                    <a:pt x="44" y="2"/>
                    <a:pt x="58" y="0"/>
                    <a:pt x="78" y="11"/>
                  </a:cubicBezTo>
                  <a:cubicBezTo>
                    <a:pt x="93" y="17"/>
                    <a:pt x="100" y="39"/>
                    <a:pt x="90" y="54"/>
                  </a:cubicBezTo>
                  <a:cubicBezTo>
                    <a:pt x="88" y="57"/>
                    <a:pt x="85" y="60"/>
                    <a:pt x="82" y="62"/>
                  </a:cubicBezTo>
                  <a:cubicBezTo>
                    <a:pt x="80" y="63"/>
                    <a:pt x="80" y="66"/>
                    <a:pt x="80" y="68"/>
                  </a:cubicBezTo>
                  <a:cubicBezTo>
                    <a:pt x="82" y="93"/>
                    <a:pt x="71" y="95"/>
                    <a:pt x="66" y="106"/>
                  </a:cubicBezTo>
                  <a:cubicBezTo>
                    <a:pt x="55" y="128"/>
                    <a:pt x="65" y="139"/>
                    <a:pt x="60" y="150"/>
                  </a:cubicBezTo>
                  <a:cubicBezTo>
                    <a:pt x="54" y="162"/>
                    <a:pt x="46" y="165"/>
                    <a:pt x="33" y="14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371">
              <a:extLst>
                <a:ext uri="{FF2B5EF4-FFF2-40B4-BE49-F238E27FC236}">
                  <a16:creationId xmlns:a16="http://schemas.microsoft.com/office/drawing/2014/main" id="{07EBD4DB-32AA-49B2-9709-305D618AC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3072"/>
              <a:ext cx="100" cy="93"/>
            </a:xfrm>
            <a:custGeom>
              <a:avLst/>
              <a:gdLst>
                <a:gd name="T0" fmla="*/ 33 w 40"/>
                <a:gd name="T1" fmla="*/ 205 h 35"/>
                <a:gd name="T2" fmla="*/ 625 w 40"/>
                <a:gd name="T3" fmla="*/ 21 h 35"/>
                <a:gd name="T4" fmla="*/ 625 w 40"/>
                <a:gd name="T5" fmla="*/ 21 h 35"/>
                <a:gd name="T6" fmla="*/ 50 w 40"/>
                <a:gd name="T7" fmla="*/ 226 h 35"/>
                <a:gd name="T8" fmla="*/ 95 w 40"/>
                <a:gd name="T9" fmla="*/ 656 h 35"/>
                <a:gd name="T10" fmla="*/ 95 w 40"/>
                <a:gd name="T11" fmla="*/ 656 h 35"/>
                <a:gd name="T12" fmla="*/ 33 w 40"/>
                <a:gd name="T13" fmla="*/ 20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5">
                  <a:moveTo>
                    <a:pt x="2" y="11"/>
                  </a:moveTo>
                  <a:cubicBezTo>
                    <a:pt x="7" y="2"/>
                    <a:pt x="27" y="0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28" y="0"/>
                    <a:pt x="7" y="3"/>
                    <a:pt x="3" y="12"/>
                  </a:cubicBezTo>
                  <a:cubicBezTo>
                    <a:pt x="1" y="16"/>
                    <a:pt x="2" y="26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25"/>
                    <a:pt x="0" y="17"/>
                    <a:pt x="2" y="11"/>
                  </a:cubicBezTo>
                  <a:close/>
                </a:path>
              </a:pathLst>
            </a:custGeom>
            <a:solidFill>
              <a:srgbClr val="6D5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372">
              <a:extLst>
                <a:ext uri="{FF2B5EF4-FFF2-40B4-BE49-F238E27FC236}">
                  <a16:creationId xmlns:a16="http://schemas.microsoft.com/office/drawing/2014/main" id="{8ED99BAA-E475-4986-B562-160AB3DC3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3360"/>
              <a:ext cx="32" cy="13"/>
            </a:xfrm>
            <a:custGeom>
              <a:avLst/>
              <a:gdLst>
                <a:gd name="T0" fmla="*/ 0 w 13"/>
                <a:gd name="T1" fmla="*/ 88 h 5"/>
                <a:gd name="T2" fmla="*/ 194 w 1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1" y="4"/>
                    <a:pt x="8" y="0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373">
              <a:extLst>
                <a:ext uri="{FF2B5EF4-FFF2-40B4-BE49-F238E27FC236}">
                  <a16:creationId xmlns:a16="http://schemas.microsoft.com/office/drawing/2014/main" id="{D150E33A-9DAE-4051-806E-321F6D5C8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3304"/>
              <a:ext cx="115" cy="104"/>
            </a:xfrm>
            <a:custGeom>
              <a:avLst/>
              <a:gdLst>
                <a:gd name="T0" fmla="*/ 550 w 46"/>
                <a:gd name="T1" fmla="*/ 0 h 39"/>
                <a:gd name="T2" fmla="*/ 613 w 46"/>
                <a:gd name="T3" fmla="*/ 307 h 39"/>
                <a:gd name="T4" fmla="*/ 458 w 46"/>
                <a:gd name="T5" fmla="*/ 491 h 39"/>
                <a:gd name="T6" fmla="*/ 470 w 46"/>
                <a:gd name="T7" fmla="*/ 589 h 39"/>
                <a:gd name="T8" fmla="*/ 345 w 46"/>
                <a:gd name="T9" fmla="*/ 704 h 39"/>
                <a:gd name="T10" fmla="*/ 188 w 46"/>
                <a:gd name="T11" fmla="*/ 717 h 39"/>
                <a:gd name="T12" fmla="*/ 0 w 46"/>
                <a:gd name="T13" fmla="*/ 627 h 39"/>
                <a:gd name="T14" fmla="*/ 188 w 46"/>
                <a:gd name="T15" fmla="*/ 648 h 39"/>
                <a:gd name="T16" fmla="*/ 270 w 46"/>
                <a:gd name="T17" fmla="*/ 491 h 39"/>
                <a:gd name="T18" fmla="*/ 363 w 46"/>
                <a:gd name="T19" fmla="*/ 477 h 39"/>
                <a:gd name="T20" fmla="*/ 408 w 46"/>
                <a:gd name="T21" fmla="*/ 264 h 39"/>
                <a:gd name="T22" fmla="*/ 488 w 46"/>
                <a:gd name="T23" fmla="*/ 205 h 39"/>
                <a:gd name="T24" fmla="*/ 550 w 46"/>
                <a:gd name="T25" fmla="*/ 136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39">
                  <a:moveTo>
                    <a:pt x="35" y="0"/>
                  </a:moveTo>
                  <a:cubicBezTo>
                    <a:pt x="39" y="5"/>
                    <a:pt x="46" y="12"/>
                    <a:pt x="39" y="16"/>
                  </a:cubicBezTo>
                  <a:cubicBezTo>
                    <a:pt x="34" y="19"/>
                    <a:pt x="27" y="18"/>
                    <a:pt x="29" y="26"/>
                  </a:cubicBezTo>
                  <a:cubicBezTo>
                    <a:pt x="30" y="29"/>
                    <a:pt x="31" y="28"/>
                    <a:pt x="30" y="31"/>
                  </a:cubicBezTo>
                  <a:cubicBezTo>
                    <a:pt x="28" y="34"/>
                    <a:pt x="24" y="35"/>
                    <a:pt x="22" y="37"/>
                  </a:cubicBezTo>
                  <a:cubicBezTo>
                    <a:pt x="18" y="39"/>
                    <a:pt x="16" y="38"/>
                    <a:pt x="12" y="38"/>
                  </a:cubicBezTo>
                  <a:cubicBezTo>
                    <a:pt x="9" y="37"/>
                    <a:pt x="2" y="36"/>
                    <a:pt x="0" y="33"/>
                  </a:cubicBezTo>
                  <a:cubicBezTo>
                    <a:pt x="4" y="34"/>
                    <a:pt x="8" y="36"/>
                    <a:pt x="12" y="34"/>
                  </a:cubicBezTo>
                  <a:cubicBezTo>
                    <a:pt x="16" y="32"/>
                    <a:pt x="16" y="30"/>
                    <a:pt x="17" y="26"/>
                  </a:cubicBezTo>
                  <a:cubicBezTo>
                    <a:pt x="20" y="27"/>
                    <a:pt x="21" y="28"/>
                    <a:pt x="23" y="25"/>
                  </a:cubicBezTo>
                  <a:cubicBezTo>
                    <a:pt x="24" y="22"/>
                    <a:pt x="25" y="17"/>
                    <a:pt x="26" y="14"/>
                  </a:cubicBezTo>
                  <a:cubicBezTo>
                    <a:pt x="27" y="9"/>
                    <a:pt x="27" y="10"/>
                    <a:pt x="31" y="11"/>
                  </a:cubicBezTo>
                  <a:cubicBezTo>
                    <a:pt x="33" y="11"/>
                    <a:pt x="37" y="11"/>
                    <a:pt x="35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374">
              <a:extLst>
                <a:ext uri="{FF2B5EF4-FFF2-40B4-BE49-F238E27FC236}">
                  <a16:creationId xmlns:a16="http://schemas.microsoft.com/office/drawing/2014/main" id="{2062313E-B34C-4A99-B052-B9C97F24D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888"/>
              <a:ext cx="740" cy="533"/>
            </a:xfrm>
            <a:custGeom>
              <a:avLst/>
              <a:gdLst>
                <a:gd name="T0" fmla="*/ 0 w 296"/>
                <a:gd name="T1" fmla="*/ 1157 h 200"/>
                <a:gd name="T2" fmla="*/ 970 w 296"/>
                <a:gd name="T3" fmla="*/ 1570 h 200"/>
                <a:gd name="T4" fmla="*/ 2333 w 296"/>
                <a:gd name="T5" fmla="*/ 2478 h 200"/>
                <a:gd name="T6" fmla="*/ 2863 w 296"/>
                <a:gd name="T7" fmla="*/ 3254 h 200"/>
                <a:gd name="T8" fmla="*/ 3158 w 296"/>
                <a:gd name="T9" fmla="*/ 3651 h 200"/>
                <a:gd name="T10" fmla="*/ 3595 w 296"/>
                <a:gd name="T11" fmla="*/ 3694 h 200"/>
                <a:gd name="T12" fmla="*/ 3863 w 296"/>
                <a:gd name="T13" fmla="*/ 3366 h 200"/>
                <a:gd name="T14" fmla="*/ 4050 w 296"/>
                <a:gd name="T15" fmla="*/ 3353 h 200"/>
                <a:gd name="T16" fmla="*/ 3895 w 296"/>
                <a:gd name="T17" fmla="*/ 3105 h 200"/>
                <a:gd name="T18" fmla="*/ 3438 w 296"/>
                <a:gd name="T19" fmla="*/ 2385 h 200"/>
                <a:gd name="T20" fmla="*/ 3645 w 296"/>
                <a:gd name="T21" fmla="*/ 1967 h 200"/>
                <a:gd name="T22" fmla="*/ 3688 w 296"/>
                <a:gd name="T23" fmla="*/ 1455 h 200"/>
                <a:gd name="T24" fmla="*/ 3908 w 296"/>
                <a:gd name="T25" fmla="*/ 1327 h 200"/>
                <a:gd name="T26" fmla="*/ 3925 w 296"/>
                <a:gd name="T27" fmla="*/ 717 h 200"/>
                <a:gd name="T28" fmla="*/ 4595 w 296"/>
                <a:gd name="T29" fmla="*/ 605 h 200"/>
                <a:gd name="T30" fmla="*/ 4625 w 296"/>
                <a:gd name="T31" fmla="*/ 626 h 200"/>
                <a:gd name="T32" fmla="*/ 4583 w 296"/>
                <a:gd name="T33" fmla="*/ 477 h 200"/>
                <a:gd name="T34" fmla="*/ 4333 w 296"/>
                <a:gd name="T35" fmla="*/ 285 h 200"/>
                <a:gd name="T36" fmla="*/ 4050 w 296"/>
                <a:gd name="T37" fmla="*/ 192 h 200"/>
                <a:gd name="T38" fmla="*/ 3533 w 296"/>
                <a:gd name="T39" fmla="*/ 397 h 200"/>
                <a:gd name="T40" fmla="*/ 3033 w 296"/>
                <a:gd name="T41" fmla="*/ 533 h 200"/>
                <a:gd name="T42" fmla="*/ 1895 w 296"/>
                <a:gd name="T43" fmla="*/ 418 h 200"/>
                <a:gd name="T44" fmla="*/ 300 w 296"/>
                <a:gd name="T45" fmla="*/ 0 h 20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6" h="200">
                  <a:moveTo>
                    <a:pt x="0" y="61"/>
                  </a:moveTo>
                  <a:cubicBezTo>
                    <a:pt x="22" y="67"/>
                    <a:pt x="42" y="75"/>
                    <a:pt x="62" y="83"/>
                  </a:cubicBezTo>
                  <a:cubicBezTo>
                    <a:pt x="83" y="90"/>
                    <a:pt x="125" y="112"/>
                    <a:pt x="149" y="131"/>
                  </a:cubicBezTo>
                  <a:cubicBezTo>
                    <a:pt x="174" y="150"/>
                    <a:pt x="178" y="160"/>
                    <a:pt x="183" y="172"/>
                  </a:cubicBezTo>
                  <a:cubicBezTo>
                    <a:pt x="187" y="183"/>
                    <a:pt x="188" y="187"/>
                    <a:pt x="202" y="193"/>
                  </a:cubicBezTo>
                  <a:cubicBezTo>
                    <a:pt x="217" y="198"/>
                    <a:pt x="220" y="200"/>
                    <a:pt x="230" y="195"/>
                  </a:cubicBezTo>
                  <a:cubicBezTo>
                    <a:pt x="236" y="193"/>
                    <a:pt x="240" y="183"/>
                    <a:pt x="247" y="178"/>
                  </a:cubicBezTo>
                  <a:cubicBezTo>
                    <a:pt x="250" y="176"/>
                    <a:pt x="255" y="176"/>
                    <a:pt x="259" y="177"/>
                  </a:cubicBezTo>
                  <a:cubicBezTo>
                    <a:pt x="256" y="174"/>
                    <a:pt x="252" y="170"/>
                    <a:pt x="249" y="164"/>
                  </a:cubicBezTo>
                  <a:cubicBezTo>
                    <a:pt x="236" y="141"/>
                    <a:pt x="216" y="142"/>
                    <a:pt x="220" y="126"/>
                  </a:cubicBezTo>
                  <a:cubicBezTo>
                    <a:pt x="223" y="117"/>
                    <a:pt x="227" y="119"/>
                    <a:pt x="233" y="104"/>
                  </a:cubicBezTo>
                  <a:cubicBezTo>
                    <a:pt x="238" y="92"/>
                    <a:pt x="234" y="83"/>
                    <a:pt x="236" y="77"/>
                  </a:cubicBezTo>
                  <a:cubicBezTo>
                    <a:pt x="238" y="71"/>
                    <a:pt x="243" y="64"/>
                    <a:pt x="250" y="70"/>
                  </a:cubicBezTo>
                  <a:cubicBezTo>
                    <a:pt x="244" y="61"/>
                    <a:pt x="243" y="49"/>
                    <a:pt x="251" y="38"/>
                  </a:cubicBezTo>
                  <a:cubicBezTo>
                    <a:pt x="260" y="23"/>
                    <a:pt x="274" y="21"/>
                    <a:pt x="294" y="32"/>
                  </a:cubicBezTo>
                  <a:cubicBezTo>
                    <a:pt x="294" y="32"/>
                    <a:pt x="295" y="32"/>
                    <a:pt x="296" y="33"/>
                  </a:cubicBezTo>
                  <a:cubicBezTo>
                    <a:pt x="295" y="30"/>
                    <a:pt x="294" y="28"/>
                    <a:pt x="293" y="25"/>
                  </a:cubicBezTo>
                  <a:cubicBezTo>
                    <a:pt x="291" y="20"/>
                    <a:pt x="284" y="17"/>
                    <a:pt x="277" y="15"/>
                  </a:cubicBezTo>
                  <a:cubicBezTo>
                    <a:pt x="270" y="13"/>
                    <a:pt x="269" y="8"/>
                    <a:pt x="259" y="10"/>
                  </a:cubicBezTo>
                  <a:cubicBezTo>
                    <a:pt x="248" y="11"/>
                    <a:pt x="234" y="19"/>
                    <a:pt x="226" y="21"/>
                  </a:cubicBezTo>
                  <a:cubicBezTo>
                    <a:pt x="221" y="22"/>
                    <a:pt x="209" y="25"/>
                    <a:pt x="194" y="28"/>
                  </a:cubicBezTo>
                  <a:cubicBezTo>
                    <a:pt x="179" y="30"/>
                    <a:pt x="150" y="28"/>
                    <a:pt x="121" y="22"/>
                  </a:cubicBezTo>
                  <a:cubicBezTo>
                    <a:pt x="93" y="17"/>
                    <a:pt x="57" y="8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375">
              <a:extLst>
                <a:ext uri="{FF2B5EF4-FFF2-40B4-BE49-F238E27FC236}">
                  <a16:creationId xmlns:a16="http://schemas.microsoft.com/office/drawing/2014/main" id="{45338C80-A05E-475F-AAF0-3E82E1375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909"/>
              <a:ext cx="620" cy="214"/>
            </a:xfrm>
            <a:custGeom>
              <a:avLst/>
              <a:gdLst>
                <a:gd name="T0" fmla="*/ 3675 w 248"/>
                <a:gd name="T1" fmla="*/ 500 h 80"/>
                <a:gd name="T2" fmla="*/ 3720 w 248"/>
                <a:gd name="T3" fmla="*/ 364 h 80"/>
                <a:gd name="T4" fmla="*/ 2845 w 248"/>
                <a:gd name="T5" fmla="*/ 572 h 80"/>
                <a:gd name="T6" fmla="*/ 175 w 248"/>
                <a:gd name="T7" fmla="*/ 21 h 80"/>
                <a:gd name="T8" fmla="*/ 95 w 248"/>
                <a:gd name="T9" fmla="*/ 0 h 80"/>
                <a:gd name="T10" fmla="*/ 0 w 248"/>
                <a:gd name="T11" fmla="*/ 385 h 80"/>
                <a:gd name="T12" fmla="*/ 2563 w 248"/>
                <a:gd name="T13" fmla="*/ 1530 h 80"/>
                <a:gd name="T14" fmla="*/ 3425 w 248"/>
                <a:gd name="T15" fmla="*/ 958 h 80"/>
                <a:gd name="T16" fmla="*/ 3675 w 248"/>
                <a:gd name="T17" fmla="*/ 500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8" h="80">
                  <a:moveTo>
                    <a:pt x="235" y="26"/>
                  </a:moveTo>
                  <a:cubicBezTo>
                    <a:pt x="235" y="26"/>
                    <a:pt x="248" y="22"/>
                    <a:pt x="238" y="19"/>
                  </a:cubicBezTo>
                  <a:cubicBezTo>
                    <a:pt x="229" y="16"/>
                    <a:pt x="210" y="23"/>
                    <a:pt x="182" y="30"/>
                  </a:cubicBezTo>
                  <a:cubicBezTo>
                    <a:pt x="155" y="37"/>
                    <a:pt x="71" y="15"/>
                    <a:pt x="11" y="1"/>
                  </a:cubicBezTo>
                  <a:cubicBezTo>
                    <a:pt x="9" y="1"/>
                    <a:pt x="8" y="1"/>
                    <a:pt x="6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5" y="42"/>
                    <a:pt x="141" y="59"/>
                    <a:pt x="164" y="80"/>
                  </a:cubicBezTo>
                  <a:cubicBezTo>
                    <a:pt x="173" y="56"/>
                    <a:pt x="219" y="50"/>
                    <a:pt x="219" y="50"/>
                  </a:cubicBezTo>
                  <a:lnTo>
                    <a:pt x="235" y="26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376">
              <a:extLst>
                <a:ext uri="{FF2B5EF4-FFF2-40B4-BE49-F238E27FC236}">
                  <a16:creationId xmlns:a16="http://schemas.microsoft.com/office/drawing/2014/main" id="{030FA22E-FA25-466A-BCB8-6E1301F8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3021"/>
              <a:ext cx="235" cy="158"/>
            </a:xfrm>
            <a:custGeom>
              <a:avLst/>
              <a:gdLst>
                <a:gd name="T0" fmla="*/ 0 w 94"/>
                <a:gd name="T1" fmla="*/ 0 h 59"/>
                <a:gd name="T2" fmla="*/ 800 w 94"/>
                <a:gd name="T3" fmla="*/ 573 h 59"/>
                <a:gd name="T4" fmla="*/ 1458 w 94"/>
                <a:gd name="T5" fmla="*/ 1018 h 59"/>
                <a:gd name="T6" fmla="*/ 1375 w 94"/>
                <a:gd name="T7" fmla="*/ 675 h 59"/>
                <a:gd name="T8" fmla="*/ 1395 w 94"/>
                <a:gd name="T9" fmla="*/ 32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9">
                  <a:moveTo>
                    <a:pt x="0" y="0"/>
                  </a:moveTo>
                  <a:cubicBezTo>
                    <a:pt x="18" y="8"/>
                    <a:pt x="35" y="18"/>
                    <a:pt x="51" y="30"/>
                  </a:cubicBezTo>
                  <a:cubicBezTo>
                    <a:pt x="60" y="36"/>
                    <a:pt x="82" y="59"/>
                    <a:pt x="93" y="53"/>
                  </a:cubicBezTo>
                  <a:cubicBezTo>
                    <a:pt x="90" y="44"/>
                    <a:pt x="87" y="45"/>
                    <a:pt x="88" y="35"/>
                  </a:cubicBezTo>
                  <a:cubicBezTo>
                    <a:pt x="89" y="27"/>
                    <a:pt x="94" y="24"/>
                    <a:pt x="89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377">
              <a:extLst>
                <a:ext uri="{FF2B5EF4-FFF2-40B4-BE49-F238E27FC236}">
                  <a16:creationId xmlns:a16="http://schemas.microsoft.com/office/drawing/2014/main" id="{224F31EE-DD56-4826-BA36-EE01186C3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965"/>
              <a:ext cx="360" cy="70"/>
            </a:xfrm>
            <a:custGeom>
              <a:avLst/>
              <a:gdLst>
                <a:gd name="T0" fmla="*/ 0 w 144"/>
                <a:gd name="T1" fmla="*/ 0 h 26"/>
                <a:gd name="T2" fmla="*/ 2250 w 144"/>
                <a:gd name="T3" fmla="*/ 137 h 26"/>
                <a:gd name="T4" fmla="*/ 2063 w 144"/>
                <a:gd name="T5" fmla="*/ 471 h 26"/>
                <a:gd name="T6" fmla="*/ 1158 w 144"/>
                <a:gd name="T7" fmla="*/ 450 h 26"/>
                <a:gd name="T8" fmla="*/ 63 w 144"/>
                <a:gd name="T9" fmla="*/ 8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26">
                  <a:moveTo>
                    <a:pt x="0" y="0"/>
                  </a:moveTo>
                  <a:cubicBezTo>
                    <a:pt x="47" y="20"/>
                    <a:pt x="97" y="1"/>
                    <a:pt x="144" y="7"/>
                  </a:cubicBezTo>
                  <a:cubicBezTo>
                    <a:pt x="136" y="9"/>
                    <a:pt x="129" y="16"/>
                    <a:pt x="132" y="24"/>
                  </a:cubicBezTo>
                  <a:cubicBezTo>
                    <a:pt x="112" y="8"/>
                    <a:pt x="96" y="26"/>
                    <a:pt x="74" y="23"/>
                  </a:cubicBezTo>
                  <a:cubicBezTo>
                    <a:pt x="51" y="20"/>
                    <a:pt x="27" y="10"/>
                    <a:pt x="4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378">
              <a:extLst>
                <a:ext uri="{FF2B5EF4-FFF2-40B4-BE49-F238E27FC236}">
                  <a16:creationId xmlns:a16="http://schemas.microsoft.com/office/drawing/2014/main" id="{9F83E83B-1001-495C-A381-5B3A1FCF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059"/>
              <a:ext cx="355" cy="186"/>
            </a:xfrm>
            <a:custGeom>
              <a:avLst/>
              <a:gdLst>
                <a:gd name="T0" fmla="*/ 0 w 142"/>
                <a:gd name="T1" fmla="*/ 0 h 70"/>
                <a:gd name="T2" fmla="*/ 2220 w 142"/>
                <a:gd name="T3" fmla="*/ 1313 h 70"/>
                <a:gd name="T4" fmla="*/ 0 w 142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70">
                  <a:moveTo>
                    <a:pt x="0" y="0"/>
                  </a:moveTo>
                  <a:cubicBezTo>
                    <a:pt x="20" y="0"/>
                    <a:pt x="123" y="42"/>
                    <a:pt x="142" y="70"/>
                  </a:cubicBezTo>
                  <a:cubicBezTo>
                    <a:pt x="124" y="44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379">
              <a:extLst>
                <a:ext uri="{FF2B5EF4-FFF2-40B4-BE49-F238E27FC236}">
                  <a16:creationId xmlns:a16="http://schemas.microsoft.com/office/drawing/2014/main" id="{37F3FB14-EC18-41A8-9AB1-AB9CD6BBD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091"/>
              <a:ext cx="50" cy="128"/>
            </a:xfrm>
            <a:custGeom>
              <a:avLst/>
              <a:gdLst>
                <a:gd name="T0" fmla="*/ 113 w 20"/>
                <a:gd name="T1" fmla="*/ 888 h 48"/>
                <a:gd name="T2" fmla="*/ 125 w 20"/>
                <a:gd name="T3" fmla="*/ 875 h 48"/>
                <a:gd name="T4" fmla="*/ 125 w 20"/>
                <a:gd name="T5" fmla="*/ 760 h 48"/>
                <a:gd name="T6" fmla="*/ 208 w 20"/>
                <a:gd name="T7" fmla="*/ 661 h 48"/>
                <a:gd name="T8" fmla="*/ 208 w 20"/>
                <a:gd name="T9" fmla="*/ 547 h 48"/>
                <a:gd name="T10" fmla="*/ 250 w 20"/>
                <a:gd name="T11" fmla="*/ 512 h 48"/>
                <a:gd name="T12" fmla="*/ 300 w 20"/>
                <a:gd name="T13" fmla="*/ 376 h 48"/>
                <a:gd name="T14" fmla="*/ 270 w 20"/>
                <a:gd name="T15" fmla="*/ 248 h 48"/>
                <a:gd name="T16" fmla="*/ 313 w 20"/>
                <a:gd name="T17" fmla="*/ 93 h 48"/>
                <a:gd name="T18" fmla="*/ 250 w 20"/>
                <a:gd name="T19" fmla="*/ 0 h 48"/>
                <a:gd name="T20" fmla="*/ 250 w 20"/>
                <a:gd name="T21" fmla="*/ 0 h 48"/>
                <a:gd name="T22" fmla="*/ 250 w 20"/>
                <a:gd name="T23" fmla="*/ 0 h 48"/>
                <a:gd name="T24" fmla="*/ 145 w 20"/>
                <a:gd name="T25" fmla="*/ 56 h 48"/>
                <a:gd name="T26" fmla="*/ 113 w 20"/>
                <a:gd name="T27" fmla="*/ 136 h 48"/>
                <a:gd name="T28" fmla="*/ 95 w 20"/>
                <a:gd name="T29" fmla="*/ 205 h 48"/>
                <a:gd name="T30" fmla="*/ 33 w 20"/>
                <a:gd name="T31" fmla="*/ 307 h 48"/>
                <a:gd name="T32" fmla="*/ 33 w 20"/>
                <a:gd name="T33" fmla="*/ 397 h 48"/>
                <a:gd name="T34" fmla="*/ 33 w 20"/>
                <a:gd name="T35" fmla="*/ 512 h 48"/>
                <a:gd name="T36" fmla="*/ 0 w 20"/>
                <a:gd name="T37" fmla="*/ 605 h 48"/>
                <a:gd name="T38" fmla="*/ 0 w 20"/>
                <a:gd name="T39" fmla="*/ 717 h 48"/>
                <a:gd name="T40" fmla="*/ 33 w 20"/>
                <a:gd name="T41" fmla="*/ 819 h 48"/>
                <a:gd name="T42" fmla="*/ 63 w 20"/>
                <a:gd name="T43" fmla="*/ 875 h 48"/>
                <a:gd name="T44" fmla="*/ 125 w 20"/>
                <a:gd name="T45" fmla="*/ 909 h 48"/>
                <a:gd name="T46" fmla="*/ 125 w 20"/>
                <a:gd name="T47" fmla="*/ 888 h 48"/>
                <a:gd name="T48" fmla="*/ 113 w 20"/>
                <a:gd name="T49" fmla="*/ 888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48">
                  <a:moveTo>
                    <a:pt x="7" y="47"/>
                  </a:moveTo>
                  <a:cubicBezTo>
                    <a:pt x="8" y="46"/>
                    <a:pt x="8" y="46"/>
                    <a:pt x="8" y="46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20"/>
                    <a:pt x="2" y="21"/>
                  </a:cubicBezTo>
                  <a:cubicBezTo>
                    <a:pt x="3" y="22"/>
                    <a:pt x="2" y="27"/>
                    <a:pt x="2" y="27"/>
                  </a:cubicBezTo>
                  <a:cubicBezTo>
                    <a:pt x="2" y="27"/>
                    <a:pt x="0" y="31"/>
                    <a:pt x="0" y="32"/>
                  </a:cubicBezTo>
                  <a:cubicBezTo>
                    <a:pt x="0" y="33"/>
                    <a:pt x="0" y="37"/>
                    <a:pt x="0" y="38"/>
                  </a:cubicBezTo>
                  <a:cubicBezTo>
                    <a:pt x="1" y="39"/>
                    <a:pt x="1" y="42"/>
                    <a:pt x="2" y="43"/>
                  </a:cubicBezTo>
                  <a:cubicBezTo>
                    <a:pt x="3" y="44"/>
                    <a:pt x="4" y="46"/>
                    <a:pt x="4" y="46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7" y="4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73" name="Text Box 380">
            <a:extLst>
              <a:ext uri="{FF2B5EF4-FFF2-40B4-BE49-F238E27FC236}">
                <a16:creationId xmlns:a16="http://schemas.microsoft.com/office/drawing/2014/main" id="{5949447A-E15A-42CE-BA07-C488E2AC34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3398838"/>
            <a:ext cx="1562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Closed fracture</a:t>
            </a:r>
          </a:p>
        </p:txBody>
      </p:sp>
      <p:sp>
        <p:nvSpPr>
          <p:cNvPr id="7174" name="Text Box 381">
            <a:extLst>
              <a:ext uri="{FF2B5EF4-FFF2-40B4-BE49-F238E27FC236}">
                <a16:creationId xmlns:a16="http://schemas.microsoft.com/office/drawing/2014/main" id="{6CF17EB4-A2E1-492D-B7EA-AF3FB242B6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3050" y="5684838"/>
            <a:ext cx="1428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Open fracture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0270E277-E3E3-432D-B0A2-46B7EA1209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Ankle fractures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358FAA0B-F93E-45B6-B49B-A9C227BC8632}"/>
              </a:ext>
            </a:extLst>
          </p:cNvPr>
          <p:cNvGrpSpPr>
            <a:grpSpLocks/>
          </p:cNvGrpSpPr>
          <p:nvPr/>
        </p:nvGrpSpPr>
        <p:grpSpPr bwMode="auto">
          <a:xfrm>
            <a:off x="3692525" y="1492250"/>
            <a:ext cx="4832350" cy="4745038"/>
            <a:chOff x="1366" y="772"/>
            <a:chExt cx="3044" cy="2989"/>
          </a:xfrm>
        </p:grpSpPr>
        <p:grpSp>
          <p:nvGrpSpPr>
            <p:cNvPr id="33795" name="Group 4">
              <a:extLst>
                <a:ext uri="{FF2B5EF4-FFF2-40B4-BE49-F238E27FC236}">
                  <a16:creationId xmlns:a16="http://schemas.microsoft.com/office/drawing/2014/main" id="{70D87075-80D0-4B67-BCE0-9047EAC5F0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6" y="772"/>
              <a:ext cx="3044" cy="2989"/>
              <a:chOff x="1366" y="772"/>
              <a:chExt cx="3044" cy="2989"/>
            </a:xfrm>
          </p:grpSpPr>
          <p:sp>
            <p:nvSpPr>
              <p:cNvPr id="33872" name="Freeform 5">
                <a:extLst>
                  <a:ext uri="{FF2B5EF4-FFF2-40B4-BE49-F238E27FC236}">
                    <a16:creationId xmlns:a16="http://schemas.microsoft.com/office/drawing/2014/main" id="{FF889375-68E4-4963-8C9E-0E8311980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772"/>
                <a:ext cx="3044" cy="2989"/>
              </a:xfrm>
              <a:custGeom>
                <a:avLst/>
                <a:gdLst>
                  <a:gd name="T0" fmla="*/ 0 w 788"/>
                  <a:gd name="T1" fmla="*/ 0 h 725"/>
                  <a:gd name="T2" fmla="*/ 3059 w 788"/>
                  <a:gd name="T3" fmla="*/ 19835 h 725"/>
                  <a:gd name="T4" fmla="*/ 1955 w 788"/>
                  <a:gd name="T5" fmla="*/ 32228 h 725"/>
                  <a:gd name="T6" fmla="*/ 12342 w 788"/>
                  <a:gd name="T7" fmla="*/ 38548 h 725"/>
                  <a:gd name="T8" fmla="*/ 25248 w 788"/>
                  <a:gd name="T9" fmla="*/ 47168 h 725"/>
                  <a:gd name="T10" fmla="*/ 32174 w 788"/>
                  <a:gd name="T11" fmla="*/ 49547 h 725"/>
                  <a:gd name="T12" fmla="*/ 32217 w 788"/>
                  <a:gd name="T13" fmla="*/ 49547 h 725"/>
                  <a:gd name="T14" fmla="*/ 32514 w 788"/>
                  <a:gd name="T15" fmla="*/ 49683 h 725"/>
                  <a:gd name="T16" fmla="*/ 35678 w 788"/>
                  <a:gd name="T17" fmla="*/ 48628 h 725"/>
                  <a:gd name="T18" fmla="*/ 38336 w 788"/>
                  <a:gd name="T19" fmla="*/ 47168 h 725"/>
                  <a:gd name="T20" fmla="*/ 40754 w 788"/>
                  <a:gd name="T21" fmla="*/ 46319 h 725"/>
                  <a:gd name="T22" fmla="*/ 42423 w 788"/>
                  <a:gd name="T23" fmla="*/ 44295 h 725"/>
                  <a:gd name="T24" fmla="*/ 45200 w 788"/>
                  <a:gd name="T25" fmla="*/ 42324 h 725"/>
                  <a:gd name="T26" fmla="*/ 43752 w 788"/>
                  <a:gd name="T27" fmla="*/ 39653 h 725"/>
                  <a:gd name="T28" fmla="*/ 43168 w 788"/>
                  <a:gd name="T29" fmla="*/ 39381 h 725"/>
                  <a:gd name="T30" fmla="*/ 42083 w 788"/>
                  <a:gd name="T31" fmla="*/ 38548 h 725"/>
                  <a:gd name="T32" fmla="*/ 39827 w 788"/>
                  <a:gd name="T33" fmla="*/ 37496 h 725"/>
                  <a:gd name="T34" fmla="*/ 36424 w 788"/>
                  <a:gd name="T35" fmla="*/ 35592 h 725"/>
                  <a:gd name="T36" fmla="*/ 33604 w 788"/>
                  <a:gd name="T37" fmla="*/ 32941 h 725"/>
                  <a:gd name="T38" fmla="*/ 31305 w 788"/>
                  <a:gd name="T39" fmla="*/ 30970 h 725"/>
                  <a:gd name="T40" fmla="*/ 20176 w 788"/>
                  <a:gd name="T41" fmla="*/ 18985 h 725"/>
                  <a:gd name="T42" fmla="*/ 14938 w 788"/>
                  <a:gd name="T43" fmla="*/ 0 h 7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8" h="725">
                    <a:moveTo>
                      <a:pt x="0" y="0"/>
                    </a:moveTo>
                    <a:cubicBezTo>
                      <a:pt x="18" y="75"/>
                      <a:pt x="60" y="225"/>
                      <a:pt x="53" y="283"/>
                    </a:cubicBezTo>
                    <a:cubicBezTo>
                      <a:pt x="46" y="346"/>
                      <a:pt x="10" y="397"/>
                      <a:pt x="34" y="460"/>
                    </a:cubicBezTo>
                    <a:cubicBezTo>
                      <a:pt x="59" y="524"/>
                      <a:pt x="130" y="518"/>
                      <a:pt x="214" y="550"/>
                    </a:cubicBezTo>
                    <a:cubicBezTo>
                      <a:pt x="298" y="582"/>
                      <a:pt x="358" y="647"/>
                      <a:pt x="438" y="673"/>
                    </a:cubicBezTo>
                    <a:cubicBezTo>
                      <a:pt x="497" y="693"/>
                      <a:pt x="539" y="703"/>
                      <a:pt x="558" y="707"/>
                    </a:cubicBezTo>
                    <a:cubicBezTo>
                      <a:pt x="559" y="707"/>
                      <a:pt x="559" y="707"/>
                      <a:pt x="559" y="707"/>
                    </a:cubicBezTo>
                    <a:cubicBezTo>
                      <a:pt x="560" y="708"/>
                      <a:pt x="562" y="708"/>
                      <a:pt x="564" y="709"/>
                    </a:cubicBezTo>
                    <a:cubicBezTo>
                      <a:pt x="589" y="725"/>
                      <a:pt x="628" y="712"/>
                      <a:pt x="619" y="694"/>
                    </a:cubicBezTo>
                    <a:cubicBezTo>
                      <a:pt x="635" y="707"/>
                      <a:pt x="667" y="698"/>
                      <a:pt x="665" y="673"/>
                    </a:cubicBezTo>
                    <a:cubicBezTo>
                      <a:pt x="680" y="691"/>
                      <a:pt x="712" y="677"/>
                      <a:pt x="707" y="661"/>
                    </a:cubicBezTo>
                    <a:cubicBezTo>
                      <a:pt x="723" y="672"/>
                      <a:pt x="748" y="647"/>
                      <a:pt x="736" y="632"/>
                    </a:cubicBezTo>
                    <a:cubicBezTo>
                      <a:pt x="757" y="639"/>
                      <a:pt x="777" y="630"/>
                      <a:pt x="784" y="604"/>
                    </a:cubicBezTo>
                    <a:cubicBezTo>
                      <a:pt x="788" y="586"/>
                      <a:pt x="775" y="575"/>
                      <a:pt x="759" y="566"/>
                    </a:cubicBezTo>
                    <a:cubicBezTo>
                      <a:pt x="758" y="565"/>
                      <a:pt x="751" y="563"/>
                      <a:pt x="749" y="562"/>
                    </a:cubicBezTo>
                    <a:cubicBezTo>
                      <a:pt x="744" y="559"/>
                      <a:pt x="740" y="556"/>
                      <a:pt x="730" y="550"/>
                    </a:cubicBezTo>
                    <a:cubicBezTo>
                      <a:pt x="720" y="545"/>
                      <a:pt x="707" y="543"/>
                      <a:pt x="691" y="535"/>
                    </a:cubicBezTo>
                    <a:cubicBezTo>
                      <a:pt x="676" y="527"/>
                      <a:pt x="666" y="527"/>
                      <a:pt x="632" y="508"/>
                    </a:cubicBezTo>
                    <a:cubicBezTo>
                      <a:pt x="613" y="497"/>
                      <a:pt x="597" y="480"/>
                      <a:pt x="583" y="470"/>
                    </a:cubicBezTo>
                    <a:cubicBezTo>
                      <a:pt x="570" y="460"/>
                      <a:pt x="552" y="450"/>
                      <a:pt x="543" y="442"/>
                    </a:cubicBezTo>
                    <a:cubicBezTo>
                      <a:pt x="524" y="426"/>
                      <a:pt x="373" y="297"/>
                      <a:pt x="350" y="271"/>
                    </a:cubicBezTo>
                    <a:cubicBezTo>
                      <a:pt x="309" y="220"/>
                      <a:pt x="270" y="75"/>
                      <a:pt x="259" y="0"/>
                    </a:cubicBezTo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3" name="Freeform 6">
                <a:extLst>
                  <a:ext uri="{FF2B5EF4-FFF2-40B4-BE49-F238E27FC236}">
                    <a16:creationId xmlns:a16="http://schemas.microsoft.com/office/drawing/2014/main" id="{512E593F-A7C2-4FA7-BF82-769A2589C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772"/>
                <a:ext cx="629" cy="1262"/>
              </a:xfrm>
              <a:custGeom>
                <a:avLst/>
                <a:gdLst>
                  <a:gd name="T0" fmla="*/ 0 w 163"/>
                  <a:gd name="T1" fmla="*/ 0 h 306"/>
                  <a:gd name="T2" fmla="*/ 343 w 163"/>
                  <a:gd name="T3" fmla="*/ 3724 h 306"/>
                  <a:gd name="T4" fmla="*/ 343 w 163"/>
                  <a:gd name="T5" fmla="*/ 3724 h 306"/>
                  <a:gd name="T6" fmla="*/ 521 w 163"/>
                  <a:gd name="T7" fmla="*/ 18456 h 306"/>
                  <a:gd name="T8" fmla="*/ 1729 w 163"/>
                  <a:gd name="T9" fmla="*/ 21396 h 306"/>
                  <a:gd name="T10" fmla="*/ 2068 w 163"/>
                  <a:gd name="T11" fmla="*/ 21466 h 306"/>
                  <a:gd name="T12" fmla="*/ 2068 w 163"/>
                  <a:gd name="T13" fmla="*/ 21194 h 306"/>
                  <a:gd name="T14" fmla="*/ 2651 w 163"/>
                  <a:gd name="T15" fmla="*/ 20481 h 306"/>
                  <a:gd name="T16" fmla="*/ 4260 w 163"/>
                  <a:gd name="T17" fmla="*/ 21466 h 306"/>
                  <a:gd name="T18" fmla="*/ 4303 w 163"/>
                  <a:gd name="T19" fmla="*/ 21042 h 306"/>
                  <a:gd name="T20" fmla="*/ 5167 w 163"/>
                  <a:gd name="T21" fmla="*/ 20971 h 306"/>
                  <a:gd name="T22" fmla="*/ 9022 w 163"/>
                  <a:gd name="T23" fmla="*/ 19355 h 306"/>
                  <a:gd name="T24" fmla="*/ 8100 w 163"/>
                  <a:gd name="T25" fmla="*/ 16839 h 306"/>
                  <a:gd name="T26" fmla="*/ 3620 w 163"/>
                  <a:gd name="T27" fmla="*/ 0 h 3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3" h="306">
                    <a:moveTo>
                      <a:pt x="0" y="0"/>
                    </a:moveTo>
                    <a:cubicBezTo>
                      <a:pt x="2" y="20"/>
                      <a:pt x="4" y="39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21" y="154"/>
                      <a:pt x="12" y="252"/>
                      <a:pt x="9" y="263"/>
                    </a:cubicBezTo>
                    <a:cubicBezTo>
                      <a:pt x="6" y="273"/>
                      <a:pt x="26" y="301"/>
                      <a:pt x="30" y="305"/>
                    </a:cubicBezTo>
                    <a:cubicBezTo>
                      <a:pt x="36" y="306"/>
                      <a:pt x="36" y="306"/>
                      <a:pt x="36" y="306"/>
                    </a:cubicBezTo>
                    <a:cubicBezTo>
                      <a:pt x="36" y="305"/>
                      <a:pt x="36" y="303"/>
                      <a:pt x="36" y="302"/>
                    </a:cubicBezTo>
                    <a:cubicBezTo>
                      <a:pt x="38" y="297"/>
                      <a:pt x="40" y="302"/>
                      <a:pt x="46" y="292"/>
                    </a:cubicBezTo>
                    <a:cubicBezTo>
                      <a:pt x="50" y="285"/>
                      <a:pt x="64" y="300"/>
                      <a:pt x="74" y="306"/>
                    </a:cubicBezTo>
                    <a:cubicBezTo>
                      <a:pt x="75" y="300"/>
                      <a:pt x="75" y="300"/>
                      <a:pt x="75" y="300"/>
                    </a:cubicBezTo>
                    <a:cubicBezTo>
                      <a:pt x="90" y="299"/>
                      <a:pt x="90" y="299"/>
                      <a:pt x="90" y="299"/>
                    </a:cubicBezTo>
                    <a:cubicBezTo>
                      <a:pt x="106" y="293"/>
                      <a:pt x="147" y="291"/>
                      <a:pt x="157" y="276"/>
                    </a:cubicBezTo>
                    <a:cubicBezTo>
                      <a:pt x="163" y="268"/>
                      <a:pt x="145" y="247"/>
                      <a:pt x="141" y="240"/>
                    </a:cubicBezTo>
                    <a:cubicBezTo>
                      <a:pt x="92" y="144"/>
                      <a:pt x="71" y="41"/>
                      <a:pt x="63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4" name="Freeform 7">
                <a:extLst>
                  <a:ext uri="{FF2B5EF4-FFF2-40B4-BE49-F238E27FC236}">
                    <a16:creationId xmlns:a16="http://schemas.microsoft.com/office/drawing/2014/main" id="{A027C13A-EDC9-4C1D-B877-EC9C7D546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2071"/>
                <a:ext cx="973" cy="717"/>
              </a:xfrm>
              <a:custGeom>
                <a:avLst/>
                <a:gdLst>
                  <a:gd name="T0" fmla="*/ 14444 w 252"/>
                  <a:gd name="T1" fmla="*/ 6012 h 174"/>
                  <a:gd name="T2" fmla="*/ 14282 w 252"/>
                  <a:gd name="T3" fmla="*/ 5670 h 174"/>
                  <a:gd name="T4" fmla="*/ 14282 w 252"/>
                  <a:gd name="T5" fmla="*/ 5670 h 174"/>
                  <a:gd name="T6" fmla="*/ 14224 w 252"/>
                  <a:gd name="T7" fmla="*/ 5604 h 174"/>
                  <a:gd name="T8" fmla="*/ 14163 w 252"/>
                  <a:gd name="T9" fmla="*/ 5604 h 174"/>
                  <a:gd name="T10" fmla="*/ 12954 w 252"/>
                  <a:gd name="T11" fmla="*/ 5382 h 174"/>
                  <a:gd name="T12" fmla="*/ 12255 w 252"/>
                  <a:gd name="T13" fmla="*/ 5246 h 174"/>
                  <a:gd name="T14" fmla="*/ 9958 w 252"/>
                  <a:gd name="T15" fmla="*/ 4331 h 174"/>
                  <a:gd name="T16" fmla="*/ 8514 w 252"/>
                  <a:gd name="T17" fmla="*/ 1393 h 174"/>
                  <a:gd name="T18" fmla="*/ 8514 w 252"/>
                  <a:gd name="T19" fmla="*/ 1393 h 174"/>
                  <a:gd name="T20" fmla="*/ 8170 w 252"/>
                  <a:gd name="T21" fmla="*/ 2106 h 174"/>
                  <a:gd name="T22" fmla="*/ 6560 w 252"/>
                  <a:gd name="T23" fmla="*/ 1323 h 174"/>
                  <a:gd name="T24" fmla="*/ 5070 w 252"/>
                  <a:gd name="T25" fmla="*/ 1187 h 174"/>
                  <a:gd name="T26" fmla="*/ 2073 w 252"/>
                  <a:gd name="T27" fmla="*/ 1393 h 174"/>
                  <a:gd name="T28" fmla="*/ 865 w 252"/>
                  <a:gd name="T29" fmla="*/ 8744 h 174"/>
                  <a:gd name="T30" fmla="*/ 3116 w 252"/>
                  <a:gd name="T31" fmla="*/ 10631 h 174"/>
                  <a:gd name="T32" fmla="*/ 7483 w 252"/>
                  <a:gd name="T33" fmla="*/ 9663 h 174"/>
                  <a:gd name="T34" fmla="*/ 9614 w 252"/>
                  <a:gd name="T35" fmla="*/ 10631 h 174"/>
                  <a:gd name="T36" fmla="*/ 11108 w 252"/>
                  <a:gd name="T37" fmla="*/ 11818 h 174"/>
                  <a:gd name="T38" fmla="*/ 12896 w 252"/>
                  <a:gd name="T39" fmla="*/ 8950 h 174"/>
                  <a:gd name="T40" fmla="*/ 14444 w 252"/>
                  <a:gd name="T41" fmla="*/ 6012 h 174"/>
                  <a:gd name="T42" fmla="*/ 14444 w 252"/>
                  <a:gd name="T43" fmla="*/ 6012 h 1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52" h="174">
                    <a:moveTo>
                      <a:pt x="251" y="86"/>
                    </a:moveTo>
                    <a:cubicBezTo>
                      <a:pt x="251" y="84"/>
                      <a:pt x="250" y="82"/>
                      <a:pt x="248" y="81"/>
                    </a:cubicBezTo>
                    <a:cubicBezTo>
                      <a:pt x="248" y="81"/>
                      <a:pt x="248" y="81"/>
                      <a:pt x="248" y="81"/>
                    </a:cubicBezTo>
                    <a:cubicBezTo>
                      <a:pt x="248" y="81"/>
                      <a:pt x="248" y="81"/>
                      <a:pt x="247" y="80"/>
                    </a:cubicBezTo>
                    <a:cubicBezTo>
                      <a:pt x="247" y="80"/>
                      <a:pt x="247" y="80"/>
                      <a:pt x="246" y="80"/>
                    </a:cubicBezTo>
                    <a:cubicBezTo>
                      <a:pt x="242" y="77"/>
                      <a:pt x="233" y="75"/>
                      <a:pt x="225" y="77"/>
                    </a:cubicBezTo>
                    <a:cubicBezTo>
                      <a:pt x="223" y="78"/>
                      <a:pt x="217" y="78"/>
                      <a:pt x="213" y="75"/>
                    </a:cubicBezTo>
                    <a:cubicBezTo>
                      <a:pt x="207" y="70"/>
                      <a:pt x="180" y="67"/>
                      <a:pt x="173" y="62"/>
                    </a:cubicBezTo>
                    <a:cubicBezTo>
                      <a:pt x="165" y="57"/>
                      <a:pt x="151" y="31"/>
                      <a:pt x="148" y="20"/>
                    </a:cubicBezTo>
                    <a:cubicBezTo>
                      <a:pt x="148" y="20"/>
                      <a:pt x="148" y="20"/>
                      <a:pt x="148" y="20"/>
                    </a:cubicBezTo>
                    <a:cubicBezTo>
                      <a:pt x="143" y="21"/>
                      <a:pt x="160" y="33"/>
                      <a:pt x="142" y="30"/>
                    </a:cubicBezTo>
                    <a:cubicBezTo>
                      <a:pt x="131" y="28"/>
                      <a:pt x="119" y="23"/>
                      <a:pt x="114" y="19"/>
                    </a:cubicBezTo>
                    <a:cubicBezTo>
                      <a:pt x="109" y="16"/>
                      <a:pt x="93" y="0"/>
                      <a:pt x="88" y="17"/>
                    </a:cubicBezTo>
                    <a:cubicBezTo>
                      <a:pt x="85" y="32"/>
                      <a:pt x="44" y="7"/>
                      <a:pt x="36" y="20"/>
                    </a:cubicBezTo>
                    <a:cubicBezTo>
                      <a:pt x="32" y="27"/>
                      <a:pt x="0" y="101"/>
                      <a:pt x="15" y="125"/>
                    </a:cubicBezTo>
                    <a:cubicBezTo>
                      <a:pt x="22" y="136"/>
                      <a:pt x="47" y="151"/>
                      <a:pt x="54" y="152"/>
                    </a:cubicBezTo>
                    <a:cubicBezTo>
                      <a:pt x="63" y="154"/>
                      <a:pt x="115" y="133"/>
                      <a:pt x="130" y="138"/>
                    </a:cubicBezTo>
                    <a:cubicBezTo>
                      <a:pt x="137" y="140"/>
                      <a:pt x="160" y="146"/>
                      <a:pt x="167" y="152"/>
                    </a:cubicBezTo>
                    <a:cubicBezTo>
                      <a:pt x="175" y="159"/>
                      <a:pt x="179" y="174"/>
                      <a:pt x="193" y="169"/>
                    </a:cubicBezTo>
                    <a:cubicBezTo>
                      <a:pt x="210" y="162"/>
                      <a:pt x="211" y="145"/>
                      <a:pt x="224" y="128"/>
                    </a:cubicBezTo>
                    <a:cubicBezTo>
                      <a:pt x="237" y="111"/>
                      <a:pt x="252" y="95"/>
                      <a:pt x="251" y="86"/>
                    </a:cubicBezTo>
                    <a:cubicBezTo>
                      <a:pt x="251" y="86"/>
                      <a:pt x="251" y="86"/>
                      <a:pt x="251" y="8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5" name="Freeform 8">
                <a:extLst>
                  <a:ext uri="{FF2B5EF4-FFF2-40B4-BE49-F238E27FC236}">
                    <a16:creationId xmlns:a16="http://schemas.microsoft.com/office/drawing/2014/main" id="{7D8A5031-461A-4AD2-A96A-EDB88EA7F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697"/>
                <a:ext cx="1275" cy="853"/>
              </a:xfrm>
              <a:custGeom>
                <a:avLst/>
                <a:gdLst>
                  <a:gd name="T0" fmla="*/ 18569 w 330"/>
                  <a:gd name="T1" fmla="*/ 13994 h 207"/>
                  <a:gd name="T2" fmla="*/ 17943 w 330"/>
                  <a:gd name="T3" fmla="*/ 13434 h 207"/>
                  <a:gd name="T4" fmla="*/ 17703 w 330"/>
                  <a:gd name="T5" fmla="*/ 12939 h 207"/>
                  <a:gd name="T6" fmla="*/ 17301 w 330"/>
                  <a:gd name="T7" fmla="*/ 12601 h 207"/>
                  <a:gd name="T8" fmla="*/ 16212 w 330"/>
                  <a:gd name="T9" fmla="*/ 11752 h 207"/>
                  <a:gd name="T10" fmla="*/ 15690 w 330"/>
                  <a:gd name="T11" fmla="*/ 10986 h 207"/>
                  <a:gd name="T12" fmla="*/ 15049 w 330"/>
                  <a:gd name="T13" fmla="*/ 10698 h 207"/>
                  <a:gd name="T14" fmla="*/ 13272 w 330"/>
                  <a:gd name="T15" fmla="*/ 8950 h 207"/>
                  <a:gd name="T16" fmla="*/ 11541 w 330"/>
                  <a:gd name="T17" fmla="*/ 7846 h 207"/>
                  <a:gd name="T18" fmla="*/ 10957 w 330"/>
                  <a:gd name="T19" fmla="*/ 6997 h 207"/>
                  <a:gd name="T20" fmla="*/ 9404 w 330"/>
                  <a:gd name="T21" fmla="*/ 6165 h 207"/>
                  <a:gd name="T22" fmla="*/ 4269 w 330"/>
                  <a:gd name="T23" fmla="*/ 2242 h 207"/>
                  <a:gd name="T24" fmla="*/ 2882 w 330"/>
                  <a:gd name="T25" fmla="*/ 696 h 207"/>
                  <a:gd name="T26" fmla="*/ 1449 w 330"/>
                  <a:gd name="T27" fmla="*/ 66 h 207"/>
                  <a:gd name="T28" fmla="*/ 344 w 330"/>
                  <a:gd name="T29" fmla="*/ 2666 h 207"/>
                  <a:gd name="T30" fmla="*/ 1553 w 330"/>
                  <a:gd name="T31" fmla="*/ 3853 h 207"/>
                  <a:gd name="T32" fmla="*/ 3002 w 330"/>
                  <a:gd name="T33" fmla="*/ 4331 h 207"/>
                  <a:gd name="T34" fmla="*/ 8419 w 330"/>
                  <a:gd name="T35" fmla="*/ 8118 h 207"/>
                  <a:gd name="T36" fmla="*/ 10613 w 330"/>
                  <a:gd name="T37" fmla="*/ 9663 h 207"/>
                  <a:gd name="T38" fmla="*/ 11239 w 330"/>
                  <a:gd name="T39" fmla="*/ 10632 h 207"/>
                  <a:gd name="T40" fmla="*/ 12406 w 330"/>
                  <a:gd name="T41" fmla="*/ 10784 h 207"/>
                  <a:gd name="T42" fmla="*/ 13735 w 330"/>
                  <a:gd name="T43" fmla="*/ 11546 h 207"/>
                  <a:gd name="T44" fmla="*/ 15003 w 330"/>
                  <a:gd name="T45" fmla="*/ 12379 h 207"/>
                  <a:gd name="T46" fmla="*/ 15748 w 330"/>
                  <a:gd name="T47" fmla="*/ 12737 h 207"/>
                  <a:gd name="T48" fmla="*/ 16614 w 330"/>
                  <a:gd name="T49" fmla="*/ 13364 h 207"/>
                  <a:gd name="T50" fmla="*/ 17182 w 330"/>
                  <a:gd name="T51" fmla="*/ 13788 h 207"/>
                  <a:gd name="T52" fmla="*/ 17421 w 330"/>
                  <a:gd name="T53" fmla="*/ 14126 h 207"/>
                  <a:gd name="T54" fmla="*/ 17823 w 330"/>
                  <a:gd name="T55" fmla="*/ 14060 h 207"/>
                  <a:gd name="T56" fmla="*/ 18449 w 330"/>
                  <a:gd name="T57" fmla="*/ 14419 h 207"/>
                  <a:gd name="T58" fmla="*/ 18855 w 330"/>
                  <a:gd name="T59" fmla="*/ 14485 h 207"/>
                  <a:gd name="T60" fmla="*/ 18569 w 330"/>
                  <a:gd name="T61" fmla="*/ 13994 h 2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30" h="207">
                    <a:moveTo>
                      <a:pt x="322" y="200"/>
                    </a:moveTo>
                    <a:cubicBezTo>
                      <a:pt x="320" y="198"/>
                      <a:pt x="314" y="195"/>
                      <a:pt x="311" y="192"/>
                    </a:cubicBezTo>
                    <a:cubicBezTo>
                      <a:pt x="308" y="188"/>
                      <a:pt x="308" y="186"/>
                      <a:pt x="307" y="185"/>
                    </a:cubicBezTo>
                    <a:cubicBezTo>
                      <a:pt x="306" y="182"/>
                      <a:pt x="302" y="180"/>
                      <a:pt x="300" y="180"/>
                    </a:cubicBezTo>
                    <a:cubicBezTo>
                      <a:pt x="299" y="180"/>
                      <a:pt x="283" y="173"/>
                      <a:pt x="281" y="168"/>
                    </a:cubicBezTo>
                    <a:cubicBezTo>
                      <a:pt x="278" y="163"/>
                      <a:pt x="278" y="159"/>
                      <a:pt x="272" y="157"/>
                    </a:cubicBezTo>
                    <a:cubicBezTo>
                      <a:pt x="271" y="154"/>
                      <a:pt x="267" y="156"/>
                      <a:pt x="261" y="153"/>
                    </a:cubicBezTo>
                    <a:cubicBezTo>
                      <a:pt x="254" y="150"/>
                      <a:pt x="234" y="133"/>
                      <a:pt x="230" y="128"/>
                    </a:cubicBezTo>
                    <a:cubicBezTo>
                      <a:pt x="215" y="115"/>
                      <a:pt x="204" y="116"/>
                      <a:pt x="200" y="112"/>
                    </a:cubicBezTo>
                    <a:cubicBezTo>
                      <a:pt x="197" y="110"/>
                      <a:pt x="198" y="106"/>
                      <a:pt x="190" y="100"/>
                    </a:cubicBezTo>
                    <a:cubicBezTo>
                      <a:pt x="183" y="95"/>
                      <a:pt x="175" y="96"/>
                      <a:pt x="163" y="88"/>
                    </a:cubicBezTo>
                    <a:cubicBezTo>
                      <a:pt x="151" y="81"/>
                      <a:pt x="84" y="39"/>
                      <a:pt x="74" y="32"/>
                    </a:cubicBezTo>
                    <a:cubicBezTo>
                      <a:pt x="65" y="26"/>
                      <a:pt x="63" y="18"/>
                      <a:pt x="50" y="10"/>
                    </a:cubicBezTo>
                    <a:cubicBezTo>
                      <a:pt x="42" y="4"/>
                      <a:pt x="32" y="0"/>
                      <a:pt x="25" y="1"/>
                    </a:cubicBezTo>
                    <a:cubicBezTo>
                      <a:pt x="4" y="3"/>
                      <a:pt x="0" y="35"/>
                      <a:pt x="6" y="38"/>
                    </a:cubicBezTo>
                    <a:cubicBezTo>
                      <a:pt x="10" y="40"/>
                      <a:pt x="18" y="49"/>
                      <a:pt x="27" y="55"/>
                    </a:cubicBezTo>
                    <a:cubicBezTo>
                      <a:pt x="39" y="62"/>
                      <a:pt x="39" y="58"/>
                      <a:pt x="52" y="62"/>
                    </a:cubicBezTo>
                    <a:cubicBezTo>
                      <a:pt x="77" y="68"/>
                      <a:pt x="126" y="103"/>
                      <a:pt x="146" y="116"/>
                    </a:cubicBezTo>
                    <a:cubicBezTo>
                      <a:pt x="158" y="123"/>
                      <a:pt x="165" y="148"/>
                      <a:pt x="184" y="138"/>
                    </a:cubicBezTo>
                    <a:cubicBezTo>
                      <a:pt x="183" y="145"/>
                      <a:pt x="186" y="148"/>
                      <a:pt x="195" y="152"/>
                    </a:cubicBezTo>
                    <a:cubicBezTo>
                      <a:pt x="206" y="158"/>
                      <a:pt x="204" y="150"/>
                      <a:pt x="215" y="154"/>
                    </a:cubicBezTo>
                    <a:cubicBezTo>
                      <a:pt x="226" y="157"/>
                      <a:pt x="231" y="159"/>
                      <a:pt x="238" y="165"/>
                    </a:cubicBezTo>
                    <a:cubicBezTo>
                      <a:pt x="245" y="170"/>
                      <a:pt x="252" y="177"/>
                      <a:pt x="260" y="177"/>
                    </a:cubicBezTo>
                    <a:cubicBezTo>
                      <a:pt x="260" y="179"/>
                      <a:pt x="266" y="180"/>
                      <a:pt x="273" y="182"/>
                    </a:cubicBezTo>
                    <a:cubicBezTo>
                      <a:pt x="280" y="184"/>
                      <a:pt x="287" y="186"/>
                      <a:pt x="288" y="191"/>
                    </a:cubicBezTo>
                    <a:cubicBezTo>
                      <a:pt x="290" y="196"/>
                      <a:pt x="294" y="197"/>
                      <a:pt x="298" y="197"/>
                    </a:cubicBezTo>
                    <a:cubicBezTo>
                      <a:pt x="299" y="197"/>
                      <a:pt x="299" y="201"/>
                      <a:pt x="302" y="202"/>
                    </a:cubicBezTo>
                    <a:cubicBezTo>
                      <a:pt x="303" y="203"/>
                      <a:pt x="306" y="201"/>
                      <a:pt x="309" y="201"/>
                    </a:cubicBezTo>
                    <a:cubicBezTo>
                      <a:pt x="313" y="202"/>
                      <a:pt x="317" y="205"/>
                      <a:pt x="320" y="206"/>
                    </a:cubicBezTo>
                    <a:cubicBezTo>
                      <a:pt x="323" y="207"/>
                      <a:pt x="326" y="207"/>
                      <a:pt x="327" y="207"/>
                    </a:cubicBezTo>
                    <a:cubicBezTo>
                      <a:pt x="330" y="205"/>
                      <a:pt x="325" y="203"/>
                      <a:pt x="322" y="20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6" name="Freeform 9">
                <a:extLst>
                  <a:ext uri="{FF2B5EF4-FFF2-40B4-BE49-F238E27FC236}">
                    <a16:creationId xmlns:a16="http://schemas.microsoft.com/office/drawing/2014/main" id="{FFA4CA64-7FF7-459B-8827-EFF3C1F75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898"/>
                <a:ext cx="568" cy="527"/>
              </a:xfrm>
              <a:custGeom>
                <a:avLst/>
                <a:gdLst>
                  <a:gd name="T0" fmla="*/ 8257 w 147"/>
                  <a:gd name="T1" fmla="*/ 3915 h 128"/>
                  <a:gd name="T2" fmla="*/ 7616 w 147"/>
                  <a:gd name="T3" fmla="*/ 2507 h 128"/>
                  <a:gd name="T4" fmla="*/ 6464 w 147"/>
                  <a:gd name="T5" fmla="*/ 2236 h 128"/>
                  <a:gd name="T6" fmla="*/ 5301 w 147"/>
                  <a:gd name="T7" fmla="*/ 136 h 128"/>
                  <a:gd name="T8" fmla="*/ 5077 w 147"/>
                  <a:gd name="T9" fmla="*/ 0 h 128"/>
                  <a:gd name="T10" fmla="*/ 5015 w 147"/>
                  <a:gd name="T11" fmla="*/ 202 h 128"/>
                  <a:gd name="T12" fmla="*/ 1151 w 147"/>
                  <a:gd name="T13" fmla="*/ 1816 h 128"/>
                  <a:gd name="T14" fmla="*/ 808 w 147"/>
                  <a:gd name="T15" fmla="*/ 1816 h 128"/>
                  <a:gd name="T16" fmla="*/ 0 w 147"/>
                  <a:gd name="T17" fmla="*/ 4747 h 128"/>
                  <a:gd name="T18" fmla="*/ 688 w 147"/>
                  <a:gd name="T19" fmla="*/ 4323 h 128"/>
                  <a:gd name="T20" fmla="*/ 2137 w 147"/>
                  <a:gd name="T21" fmla="*/ 7254 h 128"/>
                  <a:gd name="T22" fmla="*/ 4447 w 147"/>
                  <a:gd name="T23" fmla="*/ 8169 h 128"/>
                  <a:gd name="T24" fmla="*/ 5135 w 147"/>
                  <a:gd name="T25" fmla="*/ 8304 h 128"/>
                  <a:gd name="T26" fmla="*/ 6345 w 147"/>
                  <a:gd name="T27" fmla="*/ 8510 h 128"/>
                  <a:gd name="T28" fmla="*/ 6631 w 147"/>
                  <a:gd name="T29" fmla="*/ 8934 h 128"/>
                  <a:gd name="T30" fmla="*/ 8257 w 147"/>
                  <a:gd name="T31" fmla="*/ 3915 h 1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7" h="128">
                    <a:moveTo>
                      <a:pt x="143" y="56"/>
                    </a:moveTo>
                    <a:cubicBezTo>
                      <a:pt x="141" y="48"/>
                      <a:pt x="137" y="42"/>
                      <a:pt x="132" y="36"/>
                    </a:cubicBezTo>
                    <a:cubicBezTo>
                      <a:pt x="129" y="32"/>
                      <a:pt x="116" y="36"/>
                      <a:pt x="112" y="32"/>
                    </a:cubicBezTo>
                    <a:cubicBezTo>
                      <a:pt x="101" y="23"/>
                      <a:pt x="98" y="8"/>
                      <a:pt x="92" y="2"/>
                    </a:cubicBezTo>
                    <a:cubicBezTo>
                      <a:pt x="91" y="1"/>
                      <a:pt x="90" y="0"/>
                      <a:pt x="88" y="0"/>
                    </a:cubicBezTo>
                    <a:cubicBezTo>
                      <a:pt x="88" y="1"/>
                      <a:pt x="88" y="2"/>
                      <a:pt x="87" y="3"/>
                    </a:cubicBezTo>
                    <a:cubicBezTo>
                      <a:pt x="77" y="18"/>
                      <a:pt x="36" y="20"/>
                      <a:pt x="20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5" y="65"/>
                      <a:pt x="9" y="62"/>
                      <a:pt x="12" y="62"/>
                    </a:cubicBezTo>
                    <a:cubicBezTo>
                      <a:pt x="15" y="73"/>
                      <a:pt x="29" y="99"/>
                      <a:pt x="37" y="104"/>
                    </a:cubicBezTo>
                    <a:cubicBezTo>
                      <a:pt x="44" y="109"/>
                      <a:pt x="71" y="112"/>
                      <a:pt x="77" y="117"/>
                    </a:cubicBezTo>
                    <a:cubicBezTo>
                      <a:pt x="81" y="120"/>
                      <a:pt x="87" y="120"/>
                      <a:pt x="89" y="119"/>
                    </a:cubicBezTo>
                    <a:cubicBezTo>
                      <a:pt x="97" y="117"/>
                      <a:pt x="106" y="119"/>
                      <a:pt x="110" y="122"/>
                    </a:cubicBezTo>
                    <a:cubicBezTo>
                      <a:pt x="114" y="123"/>
                      <a:pt x="115" y="125"/>
                      <a:pt x="115" y="128"/>
                    </a:cubicBezTo>
                    <a:cubicBezTo>
                      <a:pt x="130" y="119"/>
                      <a:pt x="147" y="82"/>
                      <a:pt x="143" y="5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7" name="Freeform 10">
                <a:extLst>
                  <a:ext uri="{FF2B5EF4-FFF2-40B4-BE49-F238E27FC236}">
                    <a16:creationId xmlns:a16="http://schemas.microsoft.com/office/drawing/2014/main" id="{C3F9148D-9B29-4552-AAC4-2914DBA29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3282"/>
                <a:ext cx="572" cy="347"/>
              </a:xfrm>
              <a:custGeom>
                <a:avLst/>
                <a:gdLst>
                  <a:gd name="T0" fmla="*/ 8483 w 148"/>
                  <a:gd name="T1" fmla="*/ 5630 h 84"/>
                  <a:gd name="T2" fmla="*/ 7904 w 148"/>
                  <a:gd name="T3" fmla="*/ 5292 h 84"/>
                  <a:gd name="T4" fmla="*/ 7393 w 148"/>
                  <a:gd name="T5" fmla="*/ 4660 h 84"/>
                  <a:gd name="T6" fmla="*/ 7096 w 148"/>
                  <a:gd name="T7" fmla="*/ 4437 h 84"/>
                  <a:gd name="T8" fmla="*/ 6466 w 148"/>
                  <a:gd name="T9" fmla="*/ 4371 h 84"/>
                  <a:gd name="T10" fmla="*/ 5886 w 148"/>
                  <a:gd name="T11" fmla="*/ 3941 h 84"/>
                  <a:gd name="T12" fmla="*/ 4676 w 148"/>
                  <a:gd name="T13" fmla="*/ 3243 h 84"/>
                  <a:gd name="T14" fmla="*/ 2779 w 148"/>
                  <a:gd name="T15" fmla="*/ 1619 h 84"/>
                  <a:gd name="T16" fmla="*/ 1330 w 148"/>
                  <a:gd name="T17" fmla="*/ 70 h 84"/>
                  <a:gd name="T18" fmla="*/ 1449 w 148"/>
                  <a:gd name="T19" fmla="*/ 921 h 84"/>
                  <a:gd name="T20" fmla="*/ 0 w 148"/>
                  <a:gd name="T21" fmla="*/ 2322 h 84"/>
                  <a:gd name="T22" fmla="*/ 1210 w 148"/>
                  <a:gd name="T23" fmla="*/ 2681 h 84"/>
                  <a:gd name="T24" fmla="*/ 4615 w 148"/>
                  <a:gd name="T25" fmla="*/ 4507 h 84"/>
                  <a:gd name="T26" fmla="*/ 5318 w 148"/>
                  <a:gd name="T27" fmla="*/ 5069 h 84"/>
                  <a:gd name="T28" fmla="*/ 6230 w 148"/>
                  <a:gd name="T29" fmla="*/ 5222 h 84"/>
                  <a:gd name="T30" fmla="*/ 6872 w 148"/>
                  <a:gd name="T31" fmla="*/ 5717 h 84"/>
                  <a:gd name="T32" fmla="*/ 7560 w 148"/>
                  <a:gd name="T33" fmla="*/ 5783 h 84"/>
                  <a:gd name="T34" fmla="*/ 8483 w 148"/>
                  <a:gd name="T35" fmla="*/ 5630 h 8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8" h="84">
                    <a:moveTo>
                      <a:pt x="147" y="80"/>
                    </a:moveTo>
                    <a:cubicBezTo>
                      <a:pt x="147" y="77"/>
                      <a:pt x="140" y="77"/>
                      <a:pt x="137" y="75"/>
                    </a:cubicBezTo>
                    <a:cubicBezTo>
                      <a:pt x="135" y="72"/>
                      <a:pt x="130" y="64"/>
                      <a:pt x="128" y="66"/>
                    </a:cubicBezTo>
                    <a:cubicBezTo>
                      <a:pt x="127" y="64"/>
                      <a:pt x="126" y="65"/>
                      <a:pt x="123" y="63"/>
                    </a:cubicBezTo>
                    <a:cubicBezTo>
                      <a:pt x="120" y="62"/>
                      <a:pt x="115" y="64"/>
                      <a:pt x="112" y="62"/>
                    </a:cubicBezTo>
                    <a:cubicBezTo>
                      <a:pt x="109" y="61"/>
                      <a:pt x="108" y="54"/>
                      <a:pt x="102" y="56"/>
                    </a:cubicBezTo>
                    <a:cubicBezTo>
                      <a:pt x="102" y="48"/>
                      <a:pt x="91" y="51"/>
                      <a:pt x="81" y="46"/>
                    </a:cubicBezTo>
                    <a:cubicBezTo>
                      <a:pt x="66" y="38"/>
                      <a:pt x="50" y="29"/>
                      <a:pt x="48" y="23"/>
                    </a:cubicBezTo>
                    <a:cubicBezTo>
                      <a:pt x="44" y="6"/>
                      <a:pt x="27" y="0"/>
                      <a:pt x="23" y="1"/>
                    </a:cubicBezTo>
                    <a:cubicBezTo>
                      <a:pt x="24" y="4"/>
                      <a:pt x="24" y="7"/>
                      <a:pt x="25" y="13"/>
                    </a:cubicBezTo>
                    <a:cubicBezTo>
                      <a:pt x="24" y="25"/>
                      <a:pt x="11" y="32"/>
                      <a:pt x="0" y="33"/>
                    </a:cubicBezTo>
                    <a:cubicBezTo>
                      <a:pt x="5" y="38"/>
                      <a:pt x="11" y="41"/>
                      <a:pt x="21" y="38"/>
                    </a:cubicBezTo>
                    <a:cubicBezTo>
                      <a:pt x="29" y="42"/>
                      <a:pt x="75" y="57"/>
                      <a:pt x="80" y="64"/>
                    </a:cubicBezTo>
                    <a:cubicBezTo>
                      <a:pt x="85" y="71"/>
                      <a:pt x="87" y="71"/>
                      <a:pt x="92" y="72"/>
                    </a:cubicBezTo>
                    <a:cubicBezTo>
                      <a:pt x="97" y="78"/>
                      <a:pt x="103" y="73"/>
                      <a:pt x="108" y="74"/>
                    </a:cubicBezTo>
                    <a:cubicBezTo>
                      <a:pt x="113" y="75"/>
                      <a:pt x="115" y="81"/>
                      <a:pt x="119" y="81"/>
                    </a:cubicBezTo>
                    <a:cubicBezTo>
                      <a:pt x="124" y="84"/>
                      <a:pt x="128" y="80"/>
                      <a:pt x="131" y="82"/>
                    </a:cubicBezTo>
                    <a:cubicBezTo>
                      <a:pt x="133" y="84"/>
                      <a:pt x="148" y="83"/>
                      <a:pt x="147" y="8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8" name="Freeform 11">
                <a:extLst>
                  <a:ext uri="{FF2B5EF4-FFF2-40B4-BE49-F238E27FC236}">
                    <a16:creationId xmlns:a16="http://schemas.microsoft.com/office/drawing/2014/main" id="{44F60182-99A2-47DF-8BEA-1DA720245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095"/>
                <a:ext cx="298" cy="408"/>
              </a:xfrm>
              <a:custGeom>
                <a:avLst/>
                <a:gdLst>
                  <a:gd name="T0" fmla="*/ 3998 w 77"/>
                  <a:gd name="T1" fmla="*/ 1747 h 99"/>
                  <a:gd name="T2" fmla="*/ 2485 w 77"/>
                  <a:gd name="T3" fmla="*/ 424 h 99"/>
                  <a:gd name="T4" fmla="*/ 1393 w 77"/>
                  <a:gd name="T5" fmla="*/ 136 h 99"/>
                  <a:gd name="T6" fmla="*/ 1513 w 77"/>
                  <a:gd name="T7" fmla="*/ 560 h 99"/>
                  <a:gd name="T8" fmla="*/ 0 w 77"/>
                  <a:gd name="T9" fmla="*/ 5452 h 99"/>
                  <a:gd name="T10" fmla="*/ 0 w 77"/>
                  <a:gd name="T11" fmla="*/ 5539 h 99"/>
                  <a:gd name="T12" fmla="*/ 1513 w 77"/>
                  <a:gd name="T13" fmla="*/ 6862 h 99"/>
                  <a:gd name="T14" fmla="*/ 1858 w 77"/>
                  <a:gd name="T15" fmla="*/ 6928 h 99"/>
                  <a:gd name="T16" fmla="*/ 2667 w 77"/>
                  <a:gd name="T17" fmla="*/ 5539 h 99"/>
                  <a:gd name="T18" fmla="*/ 3413 w 77"/>
                  <a:gd name="T19" fmla="*/ 3857 h 99"/>
                  <a:gd name="T20" fmla="*/ 3998 w 77"/>
                  <a:gd name="T21" fmla="*/ 1747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99">
                    <a:moveTo>
                      <a:pt x="69" y="25"/>
                    </a:moveTo>
                    <a:cubicBezTo>
                      <a:pt x="61" y="21"/>
                      <a:pt x="56" y="11"/>
                      <a:pt x="43" y="6"/>
                    </a:cubicBezTo>
                    <a:cubicBezTo>
                      <a:pt x="35" y="3"/>
                      <a:pt x="27" y="0"/>
                      <a:pt x="24" y="2"/>
                    </a:cubicBezTo>
                    <a:cubicBezTo>
                      <a:pt x="25" y="3"/>
                      <a:pt x="25" y="5"/>
                      <a:pt x="26" y="8"/>
                    </a:cubicBezTo>
                    <a:cubicBezTo>
                      <a:pt x="30" y="33"/>
                      <a:pt x="14" y="68"/>
                      <a:pt x="0" y="7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1" y="81"/>
                      <a:pt x="20" y="90"/>
                      <a:pt x="26" y="98"/>
                    </a:cubicBezTo>
                    <a:cubicBezTo>
                      <a:pt x="28" y="99"/>
                      <a:pt x="30" y="99"/>
                      <a:pt x="32" y="99"/>
                    </a:cubicBezTo>
                    <a:cubicBezTo>
                      <a:pt x="39" y="98"/>
                      <a:pt x="40" y="91"/>
                      <a:pt x="46" y="79"/>
                    </a:cubicBezTo>
                    <a:cubicBezTo>
                      <a:pt x="53" y="67"/>
                      <a:pt x="55" y="66"/>
                      <a:pt x="59" y="55"/>
                    </a:cubicBezTo>
                    <a:cubicBezTo>
                      <a:pt x="64" y="44"/>
                      <a:pt x="77" y="29"/>
                      <a:pt x="69" y="2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9" name="Freeform 12">
                <a:extLst>
                  <a:ext uri="{FF2B5EF4-FFF2-40B4-BE49-F238E27FC236}">
                    <a16:creationId xmlns:a16="http://schemas.microsoft.com/office/drawing/2014/main" id="{955A7C20-F1E3-4142-9D43-F7B79D4E3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837"/>
                <a:ext cx="849" cy="598"/>
              </a:xfrm>
              <a:custGeom>
                <a:avLst/>
                <a:gdLst>
                  <a:gd name="T0" fmla="*/ 12241 w 220"/>
                  <a:gd name="T1" fmla="*/ 7366 h 145"/>
                  <a:gd name="T2" fmla="*/ 11319 w 220"/>
                  <a:gd name="T3" fmla="*/ 6735 h 145"/>
                  <a:gd name="T4" fmla="*/ 9366 w 220"/>
                  <a:gd name="T5" fmla="*/ 5885 h 145"/>
                  <a:gd name="T6" fmla="*/ 6032 w 220"/>
                  <a:gd name="T7" fmla="*/ 3642 h 145"/>
                  <a:gd name="T8" fmla="*/ 4423 w 220"/>
                  <a:gd name="T9" fmla="*/ 1683 h 145"/>
                  <a:gd name="T10" fmla="*/ 3558 w 220"/>
                  <a:gd name="T11" fmla="*/ 697 h 145"/>
                  <a:gd name="T12" fmla="*/ 1266 w 220"/>
                  <a:gd name="T13" fmla="*/ 920 h 145"/>
                  <a:gd name="T14" fmla="*/ 178 w 220"/>
                  <a:gd name="T15" fmla="*/ 1122 h 145"/>
                  <a:gd name="T16" fmla="*/ 0 w 220"/>
                  <a:gd name="T17" fmla="*/ 1547 h 145"/>
                  <a:gd name="T18" fmla="*/ 745 w 220"/>
                  <a:gd name="T19" fmla="*/ 3011 h 145"/>
                  <a:gd name="T20" fmla="*/ 2412 w 220"/>
                  <a:gd name="T21" fmla="*/ 4066 h 145"/>
                  <a:gd name="T22" fmla="*/ 2995 w 220"/>
                  <a:gd name="T23" fmla="*/ 4202 h 145"/>
                  <a:gd name="T24" fmla="*/ 6896 w 220"/>
                  <a:gd name="T25" fmla="*/ 6038 h 145"/>
                  <a:gd name="T26" fmla="*/ 10053 w 220"/>
                  <a:gd name="T27" fmla="*/ 8417 h 145"/>
                  <a:gd name="T28" fmla="*/ 10632 w 220"/>
                  <a:gd name="T29" fmla="*/ 9679 h 145"/>
                  <a:gd name="T30" fmla="*/ 12642 w 220"/>
                  <a:gd name="T31" fmla="*/ 8487 h 145"/>
                  <a:gd name="T32" fmla="*/ 12241 w 220"/>
                  <a:gd name="T33" fmla="*/ 7366 h 1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20" h="145">
                    <a:moveTo>
                      <a:pt x="213" y="105"/>
                    </a:moveTo>
                    <a:cubicBezTo>
                      <a:pt x="207" y="100"/>
                      <a:pt x="202" y="94"/>
                      <a:pt x="197" y="96"/>
                    </a:cubicBezTo>
                    <a:cubicBezTo>
                      <a:pt x="193" y="97"/>
                      <a:pt x="174" y="91"/>
                      <a:pt x="163" y="84"/>
                    </a:cubicBezTo>
                    <a:cubicBezTo>
                      <a:pt x="152" y="77"/>
                      <a:pt x="125" y="63"/>
                      <a:pt x="105" y="52"/>
                    </a:cubicBezTo>
                    <a:cubicBezTo>
                      <a:pt x="85" y="40"/>
                      <a:pt x="85" y="29"/>
                      <a:pt x="77" y="24"/>
                    </a:cubicBezTo>
                    <a:cubicBezTo>
                      <a:pt x="68" y="19"/>
                      <a:pt x="70" y="15"/>
                      <a:pt x="62" y="10"/>
                    </a:cubicBezTo>
                    <a:cubicBezTo>
                      <a:pt x="50" y="0"/>
                      <a:pt x="32" y="8"/>
                      <a:pt x="22" y="13"/>
                    </a:cubicBezTo>
                    <a:cubicBezTo>
                      <a:pt x="10" y="17"/>
                      <a:pt x="10" y="16"/>
                      <a:pt x="3" y="16"/>
                    </a:cubicBezTo>
                    <a:cubicBezTo>
                      <a:pt x="1" y="18"/>
                      <a:pt x="0" y="20"/>
                      <a:pt x="0" y="22"/>
                    </a:cubicBezTo>
                    <a:cubicBezTo>
                      <a:pt x="1" y="27"/>
                      <a:pt x="4" y="39"/>
                      <a:pt x="13" y="43"/>
                    </a:cubicBezTo>
                    <a:cubicBezTo>
                      <a:pt x="21" y="46"/>
                      <a:pt x="35" y="58"/>
                      <a:pt x="42" y="58"/>
                    </a:cubicBezTo>
                    <a:cubicBezTo>
                      <a:pt x="50" y="58"/>
                      <a:pt x="44" y="59"/>
                      <a:pt x="52" y="60"/>
                    </a:cubicBezTo>
                    <a:cubicBezTo>
                      <a:pt x="61" y="60"/>
                      <a:pt x="103" y="75"/>
                      <a:pt x="120" y="86"/>
                    </a:cubicBezTo>
                    <a:cubicBezTo>
                      <a:pt x="137" y="96"/>
                      <a:pt x="171" y="114"/>
                      <a:pt x="175" y="120"/>
                    </a:cubicBezTo>
                    <a:cubicBezTo>
                      <a:pt x="179" y="126"/>
                      <a:pt x="173" y="132"/>
                      <a:pt x="185" y="138"/>
                    </a:cubicBezTo>
                    <a:cubicBezTo>
                      <a:pt x="196" y="145"/>
                      <a:pt x="219" y="137"/>
                      <a:pt x="220" y="121"/>
                    </a:cubicBezTo>
                    <a:cubicBezTo>
                      <a:pt x="219" y="111"/>
                      <a:pt x="220" y="110"/>
                      <a:pt x="213" y="10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0" name="Freeform 13">
                <a:extLst>
                  <a:ext uri="{FF2B5EF4-FFF2-40B4-BE49-F238E27FC236}">
                    <a16:creationId xmlns:a16="http://schemas.microsoft.com/office/drawing/2014/main" id="{2D34C0C5-F990-4384-A688-1D00E4DD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417"/>
                <a:ext cx="428" cy="507"/>
              </a:xfrm>
              <a:custGeom>
                <a:avLst/>
                <a:gdLst>
                  <a:gd name="T0" fmla="*/ 5738 w 111"/>
                  <a:gd name="T1" fmla="*/ 3788 h 123"/>
                  <a:gd name="T2" fmla="*/ 5159 w 111"/>
                  <a:gd name="T3" fmla="*/ 1682 h 123"/>
                  <a:gd name="T4" fmla="*/ 3374 w 111"/>
                  <a:gd name="T5" fmla="*/ 0 h 123"/>
                  <a:gd name="T6" fmla="*/ 2009 w 111"/>
                  <a:gd name="T7" fmla="*/ 2803 h 123"/>
                  <a:gd name="T8" fmla="*/ 2009 w 111"/>
                  <a:gd name="T9" fmla="*/ 2803 h 123"/>
                  <a:gd name="T10" fmla="*/ 1947 w 111"/>
                  <a:gd name="T11" fmla="*/ 2873 h 123"/>
                  <a:gd name="T12" fmla="*/ 1828 w 111"/>
                  <a:gd name="T13" fmla="*/ 3075 h 123"/>
                  <a:gd name="T14" fmla="*/ 58 w 111"/>
                  <a:gd name="T15" fmla="*/ 5948 h 123"/>
                  <a:gd name="T16" fmla="*/ 0 w 111"/>
                  <a:gd name="T17" fmla="*/ 5948 h 123"/>
                  <a:gd name="T18" fmla="*/ 0 w 111"/>
                  <a:gd name="T19" fmla="*/ 5948 h 123"/>
                  <a:gd name="T20" fmla="*/ 1785 w 111"/>
                  <a:gd name="T21" fmla="*/ 8545 h 123"/>
                  <a:gd name="T22" fmla="*/ 2067 w 111"/>
                  <a:gd name="T23" fmla="*/ 8545 h 123"/>
                  <a:gd name="T24" fmla="*/ 2229 w 111"/>
                  <a:gd name="T25" fmla="*/ 8256 h 123"/>
                  <a:gd name="T26" fmla="*/ 3331 w 111"/>
                  <a:gd name="T27" fmla="*/ 8054 h 123"/>
                  <a:gd name="T28" fmla="*/ 4581 w 111"/>
                  <a:gd name="T29" fmla="*/ 7494 h 123"/>
                  <a:gd name="T30" fmla="*/ 5101 w 111"/>
                  <a:gd name="T31" fmla="*/ 6999 h 123"/>
                  <a:gd name="T32" fmla="*/ 6304 w 111"/>
                  <a:gd name="T33" fmla="*/ 4827 h 123"/>
                  <a:gd name="T34" fmla="*/ 6304 w 111"/>
                  <a:gd name="T35" fmla="*/ 4827 h 123"/>
                  <a:gd name="T36" fmla="*/ 5738 w 111"/>
                  <a:gd name="T37" fmla="*/ 3788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1" h="123">
                    <a:moveTo>
                      <a:pt x="100" y="54"/>
                    </a:moveTo>
                    <a:cubicBezTo>
                      <a:pt x="95" y="44"/>
                      <a:pt x="98" y="33"/>
                      <a:pt x="90" y="24"/>
                    </a:cubicBezTo>
                    <a:cubicBezTo>
                      <a:pt x="83" y="15"/>
                      <a:pt x="73" y="2"/>
                      <a:pt x="59" y="0"/>
                    </a:cubicBezTo>
                    <a:cubicBezTo>
                      <a:pt x="61" y="8"/>
                      <a:pt x="48" y="24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4" y="41"/>
                    </a:cubicBezTo>
                    <a:cubicBezTo>
                      <a:pt x="34" y="42"/>
                      <a:pt x="33" y="43"/>
                      <a:pt x="32" y="44"/>
                    </a:cubicBezTo>
                    <a:cubicBezTo>
                      <a:pt x="19" y="61"/>
                      <a:pt x="18" y="78"/>
                      <a:pt x="1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7" y="86"/>
                      <a:pt x="21" y="123"/>
                      <a:pt x="31" y="122"/>
                    </a:cubicBezTo>
                    <a:cubicBezTo>
                      <a:pt x="33" y="122"/>
                      <a:pt x="35" y="122"/>
                      <a:pt x="36" y="122"/>
                    </a:cubicBezTo>
                    <a:cubicBezTo>
                      <a:pt x="37" y="121"/>
                      <a:pt x="37" y="120"/>
                      <a:pt x="39" y="118"/>
                    </a:cubicBezTo>
                    <a:cubicBezTo>
                      <a:pt x="46" y="118"/>
                      <a:pt x="46" y="119"/>
                      <a:pt x="58" y="115"/>
                    </a:cubicBezTo>
                    <a:cubicBezTo>
                      <a:pt x="64" y="112"/>
                      <a:pt x="72" y="108"/>
                      <a:pt x="80" y="107"/>
                    </a:cubicBezTo>
                    <a:cubicBezTo>
                      <a:pt x="84" y="105"/>
                      <a:pt x="86" y="103"/>
                      <a:pt x="89" y="100"/>
                    </a:cubicBezTo>
                    <a:cubicBezTo>
                      <a:pt x="87" y="90"/>
                      <a:pt x="94" y="71"/>
                      <a:pt x="110" y="69"/>
                    </a:cubicBezTo>
                    <a:cubicBezTo>
                      <a:pt x="110" y="69"/>
                      <a:pt x="110" y="69"/>
                      <a:pt x="110" y="69"/>
                    </a:cubicBezTo>
                    <a:cubicBezTo>
                      <a:pt x="111" y="60"/>
                      <a:pt x="103" y="59"/>
                      <a:pt x="100" y="5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1" name="Freeform 14">
                <a:extLst>
                  <a:ext uri="{FF2B5EF4-FFF2-40B4-BE49-F238E27FC236}">
                    <a16:creationId xmlns:a16="http://schemas.microsoft.com/office/drawing/2014/main" id="{DEBAB4C6-85DC-40A4-9A83-41EF06602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578"/>
                <a:ext cx="1290" cy="915"/>
              </a:xfrm>
              <a:custGeom>
                <a:avLst/>
                <a:gdLst>
                  <a:gd name="T0" fmla="*/ 18840 w 334"/>
                  <a:gd name="T1" fmla="*/ 14846 h 222"/>
                  <a:gd name="T2" fmla="*/ 18257 w 334"/>
                  <a:gd name="T3" fmla="*/ 13861 h 222"/>
                  <a:gd name="T4" fmla="*/ 17454 w 334"/>
                  <a:gd name="T5" fmla="*/ 13099 h 222"/>
                  <a:gd name="T6" fmla="*/ 16766 w 334"/>
                  <a:gd name="T7" fmla="*/ 11841 h 222"/>
                  <a:gd name="T8" fmla="*/ 15723 w 334"/>
                  <a:gd name="T9" fmla="*/ 11281 h 222"/>
                  <a:gd name="T10" fmla="*/ 12560 w 334"/>
                  <a:gd name="T11" fmla="*/ 8886 h 222"/>
                  <a:gd name="T12" fmla="*/ 11471 w 334"/>
                  <a:gd name="T13" fmla="*/ 7782 h 222"/>
                  <a:gd name="T14" fmla="*/ 10950 w 334"/>
                  <a:gd name="T15" fmla="*/ 7287 h 222"/>
                  <a:gd name="T16" fmla="*/ 10204 w 334"/>
                  <a:gd name="T17" fmla="*/ 7069 h 222"/>
                  <a:gd name="T18" fmla="*/ 5013 w 334"/>
                  <a:gd name="T19" fmla="*/ 2803 h 222"/>
                  <a:gd name="T20" fmla="*/ 3059 w 334"/>
                  <a:gd name="T21" fmla="*/ 561 h 222"/>
                  <a:gd name="T22" fmla="*/ 2356 w 334"/>
                  <a:gd name="T23" fmla="*/ 136 h 222"/>
                  <a:gd name="T24" fmla="*/ 1611 w 334"/>
                  <a:gd name="T25" fmla="*/ 1055 h 222"/>
                  <a:gd name="T26" fmla="*/ 282 w 334"/>
                  <a:gd name="T27" fmla="*/ 1954 h 222"/>
                  <a:gd name="T28" fmla="*/ 1553 w 334"/>
                  <a:gd name="T29" fmla="*/ 3297 h 222"/>
                  <a:gd name="T30" fmla="*/ 3565 w 334"/>
                  <a:gd name="T31" fmla="*/ 4130 h 222"/>
                  <a:gd name="T32" fmla="*/ 5998 w 334"/>
                  <a:gd name="T33" fmla="*/ 5811 h 222"/>
                  <a:gd name="T34" fmla="*/ 8698 w 334"/>
                  <a:gd name="T35" fmla="*/ 8120 h 222"/>
                  <a:gd name="T36" fmla="*/ 10204 w 334"/>
                  <a:gd name="T37" fmla="*/ 9599 h 222"/>
                  <a:gd name="T38" fmla="*/ 11112 w 334"/>
                  <a:gd name="T39" fmla="*/ 10160 h 222"/>
                  <a:gd name="T40" fmla="*/ 12158 w 334"/>
                  <a:gd name="T41" fmla="*/ 10296 h 222"/>
                  <a:gd name="T42" fmla="*/ 14754 w 334"/>
                  <a:gd name="T43" fmla="*/ 12113 h 222"/>
                  <a:gd name="T44" fmla="*/ 15156 w 334"/>
                  <a:gd name="T45" fmla="*/ 12402 h 222"/>
                  <a:gd name="T46" fmla="*/ 15619 w 334"/>
                  <a:gd name="T47" fmla="*/ 12963 h 222"/>
                  <a:gd name="T48" fmla="*/ 16588 w 334"/>
                  <a:gd name="T49" fmla="*/ 13507 h 222"/>
                  <a:gd name="T50" fmla="*/ 17288 w 334"/>
                  <a:gd name="T51" fmla="*/ 14422 h 222"/>
                  <a:gd name="T52" fmla="*/ 17797 w 334"/>
                  <a:gd name="T53" fmla="*/ 14628 h 222"/>
                  <a:gd name="T54" fmla="*/ 18095 w 334"/>
                  <a:gd name="T55" fmla="*/ 15052 h 222"/>
                  <a:gd name="T56" fmla="*/ 18558 w 334"/>
                  <a:gd name="T57" fmla="*/ 15271 h 222"/>
                  <a:gd name="T58" fmla="*/ 19184 w 334"/>
                  <a:gd name="T59" fmla="*/ 15407 h 222"/>
                  <a:gd name="T60" fmla="*/ 18840 w 334"/>
                  <a:gd name="T61" fmla="*/ 14846 h 2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34" h="222">
                    <a:moveTo>
                      <a:pt x="327" y="212"/>
                    </a:moveTo>
                    <a:cubicBezTo>
                      <a:pt x="322" y="210"/>
                      <a:pt x="325" y="204"/>
                      <a:pt x="317" y="198"/>
                    </a:cubicBezTo>
                    <a:cubicBezTo>
                      <a:pt x="318" y="195"/>
                      <a:pt x="310" y="191"/>
                      <a:pt x="303" y="187"/>
                    </a:cubicBezTo>
                    <a:cubicBezTo>
                      <a:pt x="299" y="185"/>
                      <a:pt x="299" y="174"/>
                      <a:pt x="291" y="169"/>
                    </a:cubicBezTo>
                    <a:cubicBezTo>
                      <a:pt x="287" y="162"/>
                      <a:pt x="279" y="165"/>
                      <a:pt x="273" y="161"/>
                    </a:cubicBezTo>
                    <a:cubicBezTo>
                      <a:pt x="262" y="153"/>
                      <a:pt x="226" y="135"/>
                      <a:pt x="218" y="127"/>
                    </a:cubicBezTo>
                    <a:cubicBezTo>
                      <a:pt x="213" y="118"/>
                      <a:pt x="206" y="110"/>
                      <a:pt x="199" y="111"/>
                    </a:cubicBezTo>
                    <a:cubicBezTo>
                      <a:pt x="198" y="111"/>
                      <a:pt x="195" y="106"/>
                      <a:pt x="190" y="104"/>
                    </a:cubicBezTo>
                    <a:cubicBezTo>
                      <a:pt x="187" y="102"/>
                      <a:pt x="182" y="103"/>
                      <a:pt x="177" y="101"/>
                    </a:cubicBezTo>
                    <a:cubicBezTo>
                      <a:pt x="149" y="84"/>
                      <a:pt x="103" y="52"/>
                      <a:pt x="87" y="40"/>
                    </a:cubicBezTo>
                    <a:cubicBezTo>
                      <a:pt x="81" y="36"/>
                      <a:pt x="64" y="14"/>
                      <a:pt x="53" y="8"/>
                    </a:cubicBezTo>
                    <a:cubicBezTo>
                      <a:pt x="46" y="3"/>
                      <a:pt x="44" y="2"/>
                      <a:pt x="41" y="2"/>
                    </a:cubicBezTo>
                    <a:cubicBezTo>
                      <a:pt x="37" y="0"/>
                      <a:pt x="35" y="9"/>
                      <a:pt x="28" y="15"/>
                    </a:cubicBezTo>
                    <a:cubicBezTo>
                      <a:pt x="21" y="21"/>
                      <a:pt x="6" y="27"/>
                      <a:pt x="5" y="28"/>
                    </a:cubicBezTo>
                    <a:cubicBezTo>
                      <a:pt x="0" y="33"/>
                      <a:pt x="17" y="41"/>
                      <a:pt x="27" y="47"/>
                    </a:cubicBezTo>
                    <a:cubicBezTo>
                      <a:pt x="40" y="55"/>
                      <a:pt x="52" y="52"/>
                      <a:pt x="62" y="59"/>
                    </a:cubicBezTo>
                    <a:cubicBezTo>
                      <a:pt x="66" y="61"/>
                      <a:pt x="86" y="71"/>
                      <a:pt x="104" y="83"/>
                    </a:cubicBezTo>
                    <a:cubicBezTo>
                      <a:pt x="126" y="97"/>
                      <a:pt x="147" y="113"/>
                      <a:pt x="151" y="116"/>
                    </a:cubicBezTo>
                    <a:cubicBezTo>
                      <a:pt x="158" y="121"/>
                      <a:pt x="161" y="133"/>
                      <a:pt x="177" y="137"/>
                    </a:cubicBezTo>
                    <a:cubicBezTo>
                      <a:pt x="186" y="139"/>
                      <a:pt x="181" y="139"/>
                      <a:pt x="193" y="145"/>
                    </a:cubicBezTo>
                    <a:cubicBezTo>
                      <a:pt x="202" y="149"/>
                      <a:pt x="205" y="144"/>
                      <a:pt x="211" y="147"/>
                    </a:cubicBezTo>
                    <a:cubicBezTo>
                      <a:pt x="212" y="147"/>
                      <a:pt x="256" y="173"/>
                      <a:pt x="256" y="173"/>
                    </a:cubicBezTo>
                    <a:cubicBezTo>
                      <a:pt x="258" y="175"/>
                      <a:pt x="261" y="176"/>
                      <a:pt x="263" y="177"/>
                    </a:cubicBezTo>
                    <a:cubicBezTo>
                      <a:pt x="266" y="179"/>
                      <a:pt x="269" y="182"/>
                      <a:pt x="271" y="185"/>
                    </a:cubicBezTo>
                    <a:cubicBezTo>
                      <a:pt x="277" y="193"/>
                      <a:pt x="281" y="189"/>
                      <a:pt x="288" y="193"/>
                    </a:cubicBezTo>
                    <a:cubicBezTo>
                      <a:pt x="294" y="197"/>
                      <a:pt x="298" y="204"/>
                      <a:pt x="300" y="206"/>
                    </a:cubicBezTo>
                    <a:cubicBezTo>
                      <a:pt x="303" y="208"/>
                      <a:pt x="309" y="209"/>
                      <a:pt x="309" y="209"/>
                    </a:cubicBezTo>
                    <a:cubicBezTo>
                      <a:pt x="309" y="209"/>
                      <a:pt x="307" y="209"/>
                      <a:pt x="314" y="215"/>
                    </a:cubicBezTo>
                    <a:cubicBezTo>
                      <a:pt x="317" y="218"/>
                      <a:pt x="318" y="213"/>
                      <a:pt x="322" y="218"/>
                    </a:cubicBezTo>
                    <a:cubicBezTo>
                      <a:pt x="324" y="220"/>
                      <a:pt x="331" y="222"/>
                      <a:pt x="333" y="220"/>
                    </a:cubicBezTo>
                    <a:cubicBezTo>
                      <a:pt x="334" y="219"/>
                      <a:pt x="329" y="214"/>
                      <a:pt x="327" y="21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2" name="Freeform 15">
                <a:extLst>
                  <a:ext uri="{FF2B5EF4-FFF2-40B4-BE49-F238E27FC236}">
                    <a16:creationId xmlns:a16="http://schemas.microsoft.com/office/drawing/2014/main" id="{3E86AEB8-BA3A-4610-800D-67A1325CA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508"/>
                <a:ext cx="1282" cy="890"/>
              </a:xfrm>
              <a:custGeom>
                <a:avLst/>
                <a:gdLst>
                  <a:gd name="T0" fmla="*/ 18249 w 332"/>
                  <a:gd name="T1" fmla="*/ 13787 h 216"/>
                  <a:gd name="T2" fmla="*/ 17164 w 332"/>
                  <a:gd name="T3" fmla="*/ 12868 h 216"/>
                  <a:gd name="T4" fmla="*/ 15836 w 332"/>
                  <a:gd name="T5" fmla="*/ 11121 h 216"/>
                  <a:gd name="T6" fmla="*/ 11167 w 332"/>
                  <a:gd name="T7" fmla="*/ 7825 h 216"/>
                  <a:gd name="T8" fmla="*/ 9437 w 332"/>
                  <a:gd name="T9" fmla="*/ 6790 h 216"/>
                  <a:gd name="T10" fmla="*/ 6279 w 332"/>
                  <a:gd name="T11" fmla="*/ 4891 h 216"/>
                  <a:gd name="T12" fmla="*/ 2417 w 332"/>
                  <a:gd name="T13" fmla="*/ 919 h 216"/>
                  <a:gd name="T14" fmla="*/ 1788 w 332"/>
                  <a:gd name="T15" fmla="*/ 272 h 216"/>
                  <a:gd name="T16" fmla="*/ 0 w 332"/>
                  <a:gd name="T17" fmla="*/ 696 h 216"/>
                  <a:gd name="T18" fmla="*/ 224 w 332"/>
                  <a:gd name="T19" fmla="*/ 1257 h 216"/>
                  <a:gd name="T20" fmla="*/ 282 w 332"/>
                  <a:gd name="T21" fmla="*/ 1323 h 216"/>
                  <a:gd name="T22" fmla="*/ 2939 w 332"/>
                  <a:gd name="T23" fmla="*/ 3989 h 216"/>
                  <a:gd name="T24" fmla="*/ 3116 w 332"/>
                  <a:gd name="T25" fmla="*/ 4059 h 216"/>
                  <a:gd name="T26" fmla="*/ 6039 w 332"/>
                  <a:gd name="T27" fmla="*/ 6572 h 216"/>
                  <a:gd name="T28" fmla="*/ 8291 w 332"/>
                  <a:gd name="T29" fmla="*/ 8319 h 216"/>
                  <a:gd name="T30" fmla="*/ 8634 w 332"/>
                  <a:gd name="T31" fmla="*/ 8385 h 216"/>
                  <a:gd name="T32" fmla="*/ 8754 w 332"/>
                  <a:gd name="T33" fmla="*/ 8385 h 216"/>
                  <a:gd name="T34" fmla="*/ 9379 w 332"/>
                  <a:gd name="T35" fmla="*/ 8945 h 216"/>
                  <a:gd name="T36" fmla="*/ 9499 w 332"/>
                  <a:gd name="T37" fmla="*/ 8945 h 216"/>
                  <a:gd name="T38" fmla="*/ 9557 w 332"/>
                  <a:gd name="T39" fmla="*/ 8945 h 216"/>
                  <a:gd name="T40" fmla="*/ 9677 w 332"/>
                  <a:gd name="T41" fmla="*/ 9032 h 216"/>
                  <a:gd name="T42" fmla="*/ 9739 w 332"/>
                  <a:gd name="T43" fmla="*/ 9102 h 216"/>
                  <a:gd name="T44" fmla="*/ 9843 w 332"/>
                  <a:gd name="T45" fmla="*/ 9168 h 216"/>
                  <a:gd name="T46" fmla="*/ 9959 w 332"/>
                  <a:gd name="T47" fmla="*/ 9234 h 216"/>
                  <a:gd name="T48" fmla="*/ 10020 w 332"/>
                  <a:gd name="T49" fmla="*/ 9304 h 216"/>
                  <a:gd name="T50" fmla="*/ 10140 w 332"/>
                  <a:gd name="T51" fmla="*/ 9440 h 216"/>
                  <a:gd name="T52" fmla="*/ 11005 w 332"/>
                  <a:gd name="T53" fmla="*/ 9794 h 216"/>
                  <a:gd name="T54" fmla="*/ 14747 w 332"/>
                  <a:gd name="T55" fmla="*/ 12596 h 216"/>
                  <a:gd name="T56" fmla="*/ 16759 w 332"/>
                  <a:gd name="T57" fmla="*/ 13717 h 216"/>
                  <a:gd name="T58" fmla="*/ 17102 w 332"/>
                  <a:gd name="T59" fmla="*/ 14347 h 216"/>
                  <a:gd name="T60" fmla="*/ 17790 w 332"/>
                  <a:gd name="T61" fmla="*/ 14549 h 216"/>
                  <a:gd name="T62" fmla="*/ 18994 w 332"/>
                  <a:gd name="T63" fmla="*/ 14908 h 2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32" h="216">
                    <a:moveTo>
                      <a:pt x="319" y="203"/>
                    </a:moveTo>
                    <a:cubicBezTo>
                      <a:pt x="317" y="198"/>
                      <a:pt x="318" y="202"/>
                      <a:pt x="317" y="197"/>
                    </a:cubicBezTo>
                    <a:cubicBezTo>
                      <a:pt x="316" y="193"/>
                      <a:pt x="313" y="188"/>
                      <a:pt x="307" y="188"/>
                    </a:cubicBezTo>
                    <a:cubicBezTo>
                      <a:pt x="307" y="182"/>
                      <a:pt x="299" y="185"/>
                      <a:pt x="298" y="184"/>
                    </a:cubicBezTo>
                    <a:cubicBezTo>
                      <a:pt x="294" y="182"/>
                      <a:pt x="294" y="179"/>
                      <a:pt x="289" y="173"/>
                    </a:cubicBezTo>
                    <a:cubicBezTo>
                      <a:pt x="281" y="164"/>
                      <a:pt x="283" y="160"/>
                      <a:pt x="275" y="159"/>
                    </a:cubicBezTo>
                    <a:cubicBezTo>
                      <a:pt x="274" y="155"/>
                      <a:pt x="268" y="148"/>
                      <a:pt x="261" y="148"/>
                    </a:cubicBezTo>
                    <a:cubicBezTo>
                      <a:pt x="254" y="147"/>
                      <a:pt x="201" y="123"/>
                      <a:pt x="194" y="112"/>
                    </a:cubicBezTo>
                    <a:cubicBezTo>
                      <a:pt x="187" y="102"/>
                      <a:pt x="175" y="104"/>
                      <a:pt x="168" y="104"/>
                    </a:cubicBezTo>
                    <a:cubicBezTo>
                      <a:pt x="168" y="104"/>
                      <a:pt x="168" y="100"/>
                      <a:pt x="164" y="97"/>
                    </a:cubicBezTo>
                    <a:cubicBezTo>
                      <a:pt x="160" y="90"/>
                      <a:pt x="148" y="91"/>
                      <a:pt x="141" y="89"/>
                    </a:cubicBezTo>
                    <a:cubicBezTo>
                      <a:pt x="134" y="87"/>
                      <a:pt x="131" y="85"/>
                      <a:pt x="109" y="70"/>
                    </a:cubicBezTo>
                    <a:cubicBezTo>
                      <a:pt x="94" y="61"/>
                      <a:pt x="74" y="47"/>
                      <a:pt x="58" y="34"/>
                    </a:cubicBezTo>
                    <a:cubicBezTo>
                      <a:pt x="52" y="28"/>
                      <a:pt x="44" y="16"/>
                      <a:pt x="42" y="13"/>
                    </a:cubicBezTo>
                    <a:cubicBezTo>
                      <a:pt x="36" y="6"/>
                      <a:pt x="34" y="6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13" y="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3"/>
                      <a:pt x="4" y="15"/>
                      <a:pt x="4" y="18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8" y="19"/>
                      <a:pt x="10" y="20"/>
                      <a:pt x="17" y="25"/>
                    </a:cubicBezTo>
                    <a:cubicBezTo>
                      <a:pt x="28" y="31"/>
                      <a:pt x="45" y="53"/>
                      <a:pt x="51" y="57"/>
                    </a:cubicBezTo>
                    <a:cubicBezTo>
                      <a:pt x="52" y="57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4" y="58"/>
                    </a:cubicBezTo>
                    <a:cubicBezTo>
                      <a:pt x="63" y="65"/>
                      <a:pt x="78" y="73"/>
                      <a:pt x="93" y="84"/>
                    </a:cubicBezTo>
                    <a:cubicBezTo>
                      <a:pt x="98" y="87"/>
                      <a:pt x="101" y="91"/>
                      <a:pt x="105" y="94"/>
                    </a:cubicBezTo>
                    <a:cubicBezTo>
                      <a:pt x="118" y="103"/>
                      <a:pt x="131" y="111"/>
                      <a:pt x="141" y="118"/>
                    </a:cubicBezTo>
                    <a:cubicBezTo>
                      <a:pt x="142" y="118"/>
                      <a:pt x="143" y="119"/>
                      <a:pt x="144" y="119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46" y="119"/>
                      <a:pt x="148" y="120"/>
                      <a:pt x="150" y="120"/>
                    </a:cubicBezTo>
                    <a:cubicBezTo>
                      <a:pt x="151" y="120"/>
                      <a:pt x="151" y="120"/>
                      <a:pt x="152" y="120"/>
                    </a:cubicBezTo>
                    <a:cubicBezTo>
                      <a:pt x="152" y="120"/>
                      <a:pt x="152" y="120"/>
                      <a:pt x="152" y="120"/>
                    </a:cubicBezTo>
                    <a:cubicBezTo>
                      <a:pt x="153" y="120"/>
                      <a:pt x="154" y="121"/>
                      <a:pt x="154" y="121"/>
                    </a:cubicBezTo>
                    <a:cubicBezTo>
                      <a:pt x="159" y="123"/>
                      <a:pt x="162" y="128"/>
                      <a:pt x="163" y="128"/>
                    </a:cubicBezTo>
                    <a:cubicBezTo>
                      <a:pt x="164" y="128"/>
                      <a:pt x="164" y="128"/>
                      <a:pt x="165" y="128"/>
                    </a:cubicBezTo>
                    <a:cubicBezTo>
                      <a:pt x="165" y="128"/>
                      <a:pt x="165" y="128"/>
                      <a:pt x="165" y="128"/>
                    </a:cubicBezTo>
                    <a:cubicBezTo>
                      <a:pt x="165" y="128"/>
                      <a:pt x="166" y="128"/>
                      <a:pt x="166" y="128"/>
                    </a:cubicBezTo>
                    <a:cubicBezTo>
                      <a:pt x="166" y="128"/>
                      <a:pt x="166" y="128"/>
                      <a:pt x="166" y="128"/>
                    </a:cubicBezTo>
                    <a:cubicBezTo>
                      <a:pt x="167" y="128"/>
                      <a:pt x="167" y="128"/>
                      <a:pt x="168" y="129"/>
                    </a:cubicBezTo>
                    <a:cubicBezTo>
                      <a:pt x="168" y="129"/>
                      <a:pt x="168" y="129"/>
                      <a:pt x="168" y="129"/>
                    </a:cubicBezTo>
                    <a:cubicBezTo>
                      <a:pt x="168" y="129"/>
                      <a:pt x="169" y="129"/>
                      <a:pt x="169" y="129"/>
                    </a:cubicBezTo>
                    <a:cubicBezTo>
                      <a:pt x="169" y="129"/>
                      <a:pt x="169" y="129"/>
                      <a:pt x="169" y="130"/>
                    </a:cubicBezTo>
                    <a:cubicBezTo>
                      <a:pt x="170" y="130"/>
                      <a:pt x="170" y="130"/>
                      <a:pt x="171" y="130"/>
                    </a:cubicBezTo>
                    <a:cubicBezTo>
                      <a:pt x="171" y="131"/>
                      <a:pt x="171" y="131"/>
                      <a:pt x="171" y="131"/>
                    </a:cubicBezTo>
                    <a:cubicBezTo>
                      <a:pt x="172" y="131"/>
                      <a:pt x="172" y="131"/>
                      <a:pt x="172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4" y="133"/>
                      <a:pt x="174" y="133"/>
                    </a:cubicBezTo>
                    <a:cubicBezTo>
                      <a:pt x="174" y="133"/>
                      <a:pt x="174" y="133"/>
                      <a:pt x="174" y="133"/>
                    </a:cubicBezTo>
                    <a:cubicBezTo>
                      <a:pt x="175" y="134"/>
                      <a:pt x="175" y="134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7" y="135"/>
                      <a:pt x="178" y="136"/>
                      <a:pt x="179" y="136"/>
                    </a:cubicBezTo>
                    <a:cubicBezTo>
                      <a:pt x="181" y="136"/>
                      <a:pt x="187" y="139"/>
                      <a:pt x="191" y="140"/>
                    </a:cubicBezTo>
                    <a:cubicBezTo>
                      <a:pt x="201" y="145"/>
                      <a:pt x="234" y="159"/>
                      <a:pt x="243" y="164"/>
                    </a:cubicBezTo>
                    <a:cubicBezTo>
                      <a:pt x="250" y="169"/>
                      <a:pt x="254" y="177"/>
                      <a:pt x="256" y="180"/>
                    </a:cubicBezTo>
                    <a:cubicBezTo>
                      <a:pt x="264" y="185"/>
                      <a:pt x="269" y="181"/>
                      <a:pt x="273" y="183"/>
                    </a:cubicBezTo>
                    <a:cubicBezTo>
                      <a:pt x="277" y="186"/>
                      <a:pt x="287" y="192"/>
                      <a:pt x="291" y="196"/>
                    </a:cubicBezTo>
                    <a:cubicBezTo>
                      <a:pt x="295" y="199"/>
                      <a:pt x="295" y="203"/>
                      <a:pt x="296" y="204"/>
                    </a:cubicBezTo>
                    <a:cubicBezTo>
                      <a:pt x="297" y="205"/>
                      <a:pt x="297" y="205"/>
                      <a:pt x="297" y="205"/>
                    </a:cubicBezTo>
                    <a:cubicBezTo>
                      <a:pt x="298" y="205"/>
                      <a:pt x="300" y="205"/>
                      <a:pt x="301" y="205"/>
                    </a:cubicBezTo>
                    <a:cubicBezTo>
                      <a:pt x="304" y="206"/>
                      <a:pt x="307" y="207"/>
                      <a:pt x="309" y="208"/>
                    </a:cubicBezTo>
                    <a:cubicBezTo>
                      <a:pt x="314" y="209"/>
                      <a:pt x="312" y="213"/>
                      <a:pt x="317" y="213"/>
                    </a:cubicBezTo>
                    <a:cubicBezTo>
                      <a:pt x="322" y="213"/>
                      <a:pt x="327" y="216"/>
                      <a:pt x="330" y="213"/>
                    </a:cubicBezTo>
                    <a:cubicBezTo>
                      <a:pt x="332" y="211"/>
                      <a:pt x="322" y="207"/>
                      <a:pt x="319" y="20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3" name="Freeform 16">
                <a:extLst>
                  <a:ext uri="{FF2B5EF4-FFF2-40B4-BE49-F238E27FC236}">
                    <a16:creationId xmlns:a16="http://schemas.microsoft.com/office/drawing/2014/main" id="{01AC5318-3FD6-4FFD-B978-FDB19EFC0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277"/>
                <a:ext cx="293" cy="272"/>
              </a:xfrm>
              <a:custGeom>
                <a:avLst/>
                <a:gdLst>
                  <a:gd name="T0" fmla="*/ 4356 w 76"/>
                  <a:gd name="T1" fmla="*/ 4195 h 66"/>
                  <a:gd name="T2" fmla="*/ 4356 w 76"/>
                  <a:gd name="T3" fmla="*/ 4195 h 66"/>
                  <a:gd name="T4" fmla="*/ 2926 w 76"/>
                  <a:gd name="T5" fmla="*/ 1187 h 66"/>
                  <a:gd name="T6" fmla="*/ 682 w 76"/>
                  <a:gd name="T7" fmla="*/ 0 h 66"/>
                  <a:gd name="T8" fmla="*/ 343 w 76"/>
                  <a:gd name="T9" fmla="*/ 762 h 66"/>
                  <a:gd name="T10" fmla="*/ 0 w 76"/>
                  <a:gd name="T11" fmla="*/ 1616 h 66"/>
                  <a:gd name="T12" fmla="*/ 1947 w 76"/>
                  <a:gd name="T13" fmla="*/ 3701 h 66"/>
                  <a:gd name="T14" fmla="*/ 2525 w 76"/>
                  <a:gd name="T15" fmla="*/ 4620 h 66"/>
                  <a:gd name="T16" fmla="*/ 2571 w 76"/>
                  <a:gd name="T17" fmla="*/ 4620 h 66"/>
                  <a:gd name="T18" fmla="*/ 4356 w 76"/>
                  <a:gd name="T19" fmla="*/ 4195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66">
                    <a:moveTo>
                      <a:pt x="76" y="60"/>
                    </a:move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0"/>
                      <a:pt x="59" y="26"/>
                      <a:pt x="51" y="17"/>
                    </a:cubicBezTo>
                    <a:cubicBezTo>
                      <a:pt x="44" y="9"/>
                      <a:pt x="25" y="4"/>
                      <a:pt x="12" y="0"/>
                    </a:cubicBezTo>
                    <a:cubicBezTo>
                      <a:pt x="11" y="3"/>
                      <a:pt x="8" y="7"/>
                      <a:pt x="6" y="11"/>
                    </a:cubicBezTo>
                    <a:cubicBezTo>
                      <a:pt x="4" y="17"/>
                      <a:pt x="2" y="20"/>
                      <a:pt x="0" y="23"/>
                    </a:cubicBezTo>
                    <a:cubicBezTo>
                      <a:pt x="11" y="26"/>
                      <a:pt x="27" y="42"/>
                      <a:pt x="34" y="53"/>
                    </a:cubicBezTo>
                    <a:cubicBezTo>
                      <a:pt x="38" y="60"/>
                      <a:pt x="42" y="63"/>
                      <a:pt x="44" y="66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58" y="56"/>
                      <a:pt x="76" y="61"/>
                      <a:pt x="76" y="6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4" name="Freeform 17">
                <a:extLst>
                  <a:ext uri="{FF2B5EF4-FFF2-40B4-BE49-F238E27FC236}">
                    <a16:creationId xmlns:a16="http://schemas.microsoft.com/office/drawing/2014/main" id="{5B0F4C63-C3CA-4DC0-9CDB-0E809B698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429"/>
                <a:ext cx="1259" cy="800"/>
              </a:xfrm>
              <a:custGeom>
                <a:avLst/>
                <a:gdLst>
                  <a:gd name="T0" fmla="*/ 18256 w 326"/>
                  <a:gd name="T1" fmla="*/ 11988 h 194"/>
                  <a:gd name="T2" fmla="*/ 17854 w 326"/>
                  <a:gd name="T3" fmla="*/ 12124 h 194"/>
                  <a:gd name="T4" fmla="*/ 15838 w 326"/>
                  <a:gd name="T5" fmla="*/ 10866 h 194"/>
                  <a:gd name="T6" fmla="*/ 15093 w 326"/>
                  <a:gd name="T7" fmla="*/ 10528 h 194"/>
                  <a:gd name="T8" fmla="*/ 14289 w 326"/>
                  <a:gd name="T9" fmla="*/ 9880 h 194"/>
                  <a:gd name="T10" fmla="*/ 13544 w 326"/>
                  <a:gd name="T11" fmla="*/ 9744 h 194"/>
                  <a:gd name="T12" fmla="*/ 11574 w 326"/>
                  <a:gd name="T13" fmla="*/ 9047 h 194"/>
                  <a:gd name="T14" fmla="*/ 10485 w 326"/>
                  <a:gd name="T15" fmla="*/ 7637 h 194"/>
                  <a:gd name="T16" fmla="*/ 10084 w 326"/>
                  <a:gd name="T17" fmla="*/ 7159 h 194"/>
                  <a:gd name="T18" fmla="*/ 9037 w 326"/>
                  <a:gd name="T19" fmla="*/ 6375 h 194"/>
                  <a:gd name="T20" fmla="*/ 7890 w 326"/>
                  <a:gd name="T21" fmla="*/ 5612 h 194"/>
                  <a:gd name="T22" fmla="*/ 2595 w 326"/>
                  <a:gd name="T23" fmla="*/ 1819 h 194"/>
                  <a:gd name="T24" fmla="*/ 1892 w 326"/>
                  <a:gd name="T25" fmla="*/ 833 h 194"/>
                  <a:gd name="T26" fmla="*/ 807 w 326"/>
                  <a:gd name="T27" fmla="*/ 202 h 194"/>
                  <a:gd name="T28" fmla="*/ 0 w 326"/>
                  <a:gd name="T29" fmla="*/ 1192 h 194"/>
                  <a:gd name="T30" fmla="*/ 120 w 326"/>
                  <a:gd name="T31" fmla="*/ 1616 h 194"/>
                  <a:gd name="T32" fmla="*/ 120 w 326"/>
                  <a:gd name="T33" fmla="*/ 1616 h 194"/>
                  <a:gd name="T34" fmla="*/ 745 w 326"/>
                  <a:gd name="T35" fmla="*/ 2243 h 194"/>
                  <a:gd name="T36" fmla="*/ 1448 w 326"/>
                  <a:gd name="T37" fmla="*/ 3435 h 194"/>
                  <a:gd name="T38" fmla="*/ 4430 w 326"/>
                  <a:gd name="T39" fmla="*/ 5612 h 194"/>
                  <a:gd name="T40" fmla="*/ 6504 w 326"/>
                  <a:gd name="T41" fmla="*/ 7637 h 194"/>
                  <a:gd name="T42" fmla="*/ 7770 w 326"/>
                  <a:gd name="T43" fmla="*/ 8128 h 194"/>
                  <a:gd name="T44" fmla="*/ 8010 w 326"/>
                  <a:gd name="T45" fmla="*/ 8623 h 194"/>
                  <a:gd name="T46" fmla="*/ 9500 w 326"/>
                  <a:gd name="T47" fmla="*/ 9184 h 194"/>
                  <a:gd name="T48" fmla="*/ 9798 w 326"/>
                  <a:gd name="T49" fmla="*/ 9538 h 194"/>
                  <a:gd name="T50" fmla="*/ 10084 w 326"/>
                  <a:gd name="T51" fmla="*/ 9674 h 194"/>
                  <a:gd name="T52" fmla="*/ 12841 w 326"/>
                  <a:gd name="T53" fmla="*/ 11497 h 194"/>
                  <a:gd name="T54" fmla="*/ 12903 w 326"/>
                  <a:gd name="T55" fmla="*/ 11497 h 194"/>
                  <a:gd name="T56" fmla="*/ 13362 w 326"/>
                  <a:gd name="T57" fmla="*/ 11715 h 194"/>
                  <a:gd name="T58" fmla="*/ 14108 w 326"/>
                  <a:gd name="T59" fmla="*/ 12276 h 194"/>
                  <a:gd name="T60" fmla="*/ 14347 w 326"/>
                  <a:gd name="T61" fmla="*/ 12058 h 194"/>
                  <a:gd name="T62" fmla="*/ 15317 w 326"/>
                  <a:gd name="T63" fmla="*/ 12412 h 194"/>
                  <a:gd name="T64" fmla="*/ 16587 w 326"/>
                  <a:gd name="T65" fmla="*/ 12685 h 194"/>
                  <a:gd name="T66" fmla="*/ 17332 w 326"/>
                  <a:gd name="T67" fmla="*/ 13179 h 194"/>
                  <a:gd name="T68" fmla="*/ 17792 w 326"/>
                  <a:gd name="T69" fmla="*/ 13468 h 194"/>
                  <a:gd name="T70" fmla="*/ 18032 w 326"/>
                  <a:gd name="T71" fmla="*/ 13534 h 194"/>
                  <a:gd name="T72" fmla="*/ 18777 w 326"/>
                  <a:gd name="T73" fmla="*/ 12973 h 194"/>
                  <a:gd name="T74" fmla="*/ 18256 w 326"/>
                  <a:gd name="T75" fmla="*/ 11988 h 19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26" h="194">
                    <a:moveTo>
                      <a:pt x="317" y="171"/>
                    </a:moveTo>
                    <a:cubicBezTo>
                      <a:pt x="314" y="170"/>
                      <a:pt x="312" y="172"/>
                      <a:pt x="310" y="173"/>
                    </a:cubicBezTo>
                    <a:cubicBezTo>
                      <a:pt x="307" y="174"/>
                      <a:pt x="282" y="162"/>
                      <a:pt x="275" y="155"/>
                    </a:cubicBezTo>
                    <a:cubicBezTo>
                      <a:pt x="270" y="150"/>
                      <a:pt x="268" y="149"/>
                      <a:pt x="262" y="150"/>
                    </a:cubicBezTo>
                    <a:cubicBezTo>
                      <a:pt x="262" y="146"/>
                      <a:pt x="254" y="142"/>
                      <a:pt x="248" y="141"/>
                    </a:cubicBezTo>
                    <a:cubicBezTo>
                      <a:pt x="243" y="140"/>
                      <a:pt x="238" y="137"/>
                      <a:pt x="235" y="139"/>
                    </a:cubicBezTo>
                    <a:cubicBezTo>
                      <a:pt x="231" y="140"/>
                      <a:pt x="217" y="140"/>
                      <a:pt x="201" y="129"/>
                    </a:cubicBezTo>
                    <a:cubicBezTo>
                      <a:pt x="191" y="122"/>
                      <a:pt x="190" y="115"/>
                      <a:pt x="182" y="109"/>
                    </a:cubicBezTo>
                    <a:cubicBezTo>
                      <a:pt x="180" y="108"/>
                      <a:pt x="176" y="103"/>
                      <a:pt x="175" y="102"/>
                    </a:cubicBezTo>
                    <a:cubicBezTo>
                      <a:pt x="167" y="92"/>
                      <a:pt x="160" y="92"/>
                      <a:pt x="157" y="91"/>
                    </a:cubicBezTo>
                    <a:cubicBezTo>
                      <a:pt x="152" y="91"/>
                      <a:pt x="150" y="82"/>
                      <a:pt x="137" y="80"/>
                    </a:cubicBezTo>
                    <a:cubicBezTo>
                      <a:pt x="129" y="79"/>
                      <a:pt x="60" y="40"/>
                      <a:pt x="45" y="26"/>
                    </a:cubicBezTo>
                    <a:cubicBezTo>
                      <a:pt x="41" y="23"/>
                      <a:pt x="38" y="15"/>
                      <a:pt x="33" y="12"/>
                    </a:cubicBezTo>
                    <a:cubicBezTo>
                      <a:pt x="26" y="6"/>
                      <a:pt x="18" y="0"/>
                      <a:pt x="14" y="3"/>
                    </a:cubicBezTo>
                    <a:cubicBezTo>
                      <a:pt x="9" y="5"/>
                      <a:pt x="4" y="12"/>
                      <a:pt x="0" y="17"/>
                    </a:cubicBezTo>
                    <a:cubicBezTo>
                      <a:pt x="1" y="19"/>
                      <a:pt x="2" y="21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5" y="25"/>
                      <a:pt x="7" y="25"/>
                      <a:pt x="13" y="32"/>
                    </a:cubicBezTo>
                    <a:cubicBezTo>
                      <a:pt x="15" y="34"/>
                      <a:pt x="20" y="42"/>
                      <a:pt x="25" y="49"/>
                    </a:cubicBezTo>
                    <a:cubicBezTo>
                      <a:pt x="41" y="58"/>
                      <a:pt x="63" y="70"/>
                      <a:pt x="77" y="80"/>
                    </a:cubicBezTo>
                    <a:cubicBezTo>
                      <a:pt x="93" y="90"/>
                      <a:pt x="105" y="102"/>
                      <a:pt x="113" y="109"/>
                    </a:cubicBezTo>
                    <a:cubicBezTo>
                      <a:pt x="120" y="110"/>
                      <a:pt x="131" y="109"/>
                      <a:pt x="135" y="116"/>
                    </a:cubicBezTo>
                    <a:cubicBezTo>
                      <a:pt x="139" y="119"/>
                      <a:pt x="139" y="123"/>
                      <a:pt x="139" y="123"/>
                    </a:cubicBezTo>
                    <a:cubicBezTo>
                      <a:pt x="146" y="123"/>
                      <a:pt x="158" y="121"/>
                      <a:pt x="165" y="131"/>
                    </a:cubicBezTo>
                    <a:cubicBezTo>
                      <a:pt x="166" y="133"/>
                      <a:pt x="168" y="134"/>
                      <a:pt x="170" y="136"/>
                    </a:cubicBezTo>
                    <a:cubicBezTo>
                      <a:pt x="171" y="136"/>
                      <a:pt x="173" y="137"/>
                      <a:pt x="175" y="138"/>
                    </a:cubicBezTo>
                    <a:cubicBezTo>
                      <a:pt x="192" y="146"/>
                      <a:pt x="214" y="158"/>
                      <a:pt x="223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8" y="166"/>
                      <a:pt x="231" y="166"/>
                      <a:pt x="232" y="167"/>
                    </a:cubicBezTo>
                    <a:cubicBezTo>
                      <a:pt x="237" y="167"/>
                      <a:pt x="243" y="172"/>
                      <a:pt x="245" y="175"/>
                    </a:cubicBezTo>
                    <a:cubicBezTo>
                      <a:pt x="246" y="175"/>
                      <a:pt x="248" y="174"/>
                      <a:pt x="249" y="172"/>
                    </a:cubicBezTo>
                    <a:cubicBezTo>
                      <a:pt x="247" y="177"/>
                      <a:pt x="258" y="179"/>
                      <a:pt x="266" y="177"/>
                    </a:cubicBezTo>
                    <a:cubicBezTo>
                      <a:pt x="270" y="176"/>
                      <a:pt x="280" y="179"/>
                      <a:pt x="288" y="181"/>
                    </a:cubicBezTo>
                    <a:cubicBezTo>
                      <a:pt x="294" y="182"/>
                      <a:pt x="297" y="186"/>
                      <a:pt x="301" y="188"/>
                    </a:cubicBezTo>
                    <a:cubicBezTo>
                      <a:pt x="305" y="189"/>
                      <a:pt x="307" y="191"/>
                      <a:pt x="309" y="192"/>
                    </a:cubicBezTo>
                    <a:cubicBezTo>
                      <a:pt x="310" y="193"/>
                      <a:pt x="312" y="193"/>
                      <a:pt x="313" y="193"/>
                    </a:cubicBezTo>
                    <a:cubicBezTo>
                      <a:pt x="318" y="194"/>
                      <a:pt x="326" y="190"/>
                      <a:pt x="326" y="185"/>
                    </a:cubicBezTo>
                    <a:cubicBezTo>
                      <a:pt x="326" y="181"/>
                      <a:pt x="322" y="174"/>
                      <a:pt x="317" y="17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5" name="Freeform 18">
                <a:extLst>
                  <a:ext uri="{FF2B5EF4-FFF2-40B4-BE49-F238E27FC236}">
                    <a16:creationId xmlns:a16="http://schemas.microsoft.com/office/drawing/2014/main" id="{6C459854-2321-41B8-B991-A69F020D3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223"/>
                <a:ext cx="305" cy="276"/>
              </a:xfrm>
              <a:custGeom>
                <a:avLst/>
                <a:gdLst>
                  <a:gd name="T0" fmla="*/ 4367 w 79"/>
                  <a:gd name="T1" fmla="*/ 3699 h 67"/>
                  <a:gd name="T2" fmla="*/ 4548 w 79"/>
                  <a:gd name="T3" fmla="*/ 3633 h 67"/>
                  <a:gd name="T4" fmla="*/ 3517 w 79"/>
                  <a:gd name="T5" fmla="*/ 1953 h 67"/>
                  <a:gd name="T6" fmla="*/ 344 w 79"/>
                  <a:gd name="T7" fmla="*/ 0 h 67"/>
                  <a:gd name="T8" fmla="*/ 0 w 79"/>
                  <a:gd name="T9" fmla="*/ 915 h 67"/>
                  <a:gd name="T10" fmla="*/ 2251 w 79"/>
                  <a:gd name="T11" fmla="*/ 2105 h 67"/>
                  <a:gd name="T12" fmla="*/ 3563 w 79"/>
                  <a:gd name="T13" fmla="*/ 4684 h 67"/>
                  <a:gd name="T14" fmla="*/ 4367 w 79"/>
                  <a:gd name="T15" fmla="*/ 3699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67">
                    <a:moveTo>
                      <a:pt x="76" y="53"/>
                    </a:moveTo>
                    <a:cubicBezTo>
                      <a:pt x="77" y="52"/>
                      <a:pt x="78" y="52"/>
                      <a:pt x="79" y="52"/>
                    </a:cubicBezTo>
                    <a:cubicBezTo>
                      <a:pt x="74" y="43"/>
                      <a:pt x="65" y="32"/>
                      <a:pt x="61" y="28"/>
                    </a:cubicBezTo>
                    <a:cubicBezTo>
                      <a:pt x="51" y="19"/>
                      <a:pt x="22" y="0"/>
                      <a:pt x="6" y="0"/>
                    </a:cubicBezTo>
                    <a:cubicBezTo>
                      <a:pt x="6" y="3"/>
                      <a:pt x="3" y="8"/>
                      <a:pt x="0" y="13"/>
                    </a:cubicBezTo>
                    <a:cubicBezTo>
                      <a:pt x="13" y="17"/>
                      <a:pt x="32" y="22"/>
                      <a:pt x="39" y="30"/>
                    </a:cubicBezTo>
                    <a:cubicBezTo>
                      <a:pt x="46" y="37"/>
                      <a:pt x="58" y="56"/>
                      <a:pt x="62" y="67"/>
                    </a:cubicBezTo>
                    <a:cubicBezTo>
                      <a:pt x="66" y="62"/>
                      <a:pt x="71" y="55"/>
                      <a:pt x="76" y="5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6" name="Freeform 19">
                <a:extLst>
                  <a:ext uri="{FF2B5EF4-FFF2-40B4-BE49-F238E27FC236}">
                    <a16:creationId xmlns:a16="http://schemas.microsoft.com/office/drawing/2014/main" id="{C5231E11-AFE2-42D1-AA8C-B76D24626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372"/>
                <a:ext cx="286" cy="333"/>
              </a:xfrm>
              <a:custGeom>
                <a:avLst/>
                <a:gdLst>
                  <a:gd name="T0" fmla="*/ 2257 w 74"/>
                  <a:gd name="T1" fmla="*/ 5427 h 81"/>
                  <a:gd name="T2" fmla="*/ 3587 w 74"/>
                  <a:gd name="T3" fmla="*/ 4514 h 81"/>
                  <a:gd name="T4" fmla="*/ 4271 w 74"/>
                  <a:gd name="T5" fmla="*/ 3548 h 81"/>
                  <a:gd name="T6" fmla="*/ 4271 w 74"/>
                  <a:gd name="T7" fmla="*/ 3548 h 81"/>
                  <a:gd name="T8" fmla="*/ 3405 w 74"/>
                  <a:gd name="T9" fmla="*/ 2080 h 81"/>
                  <a:gd name="T10" fmla="*/ 1449 w 74"/>
                  <a:gd name="T11" fmla="*/ 0 h 81"/>
                  <a:gd name="T12" fmla="*/ 1047 w 74"/>
                  <a:gd name="T13" fmla="*/ 826 h 81"/>
                  <a:gd name="T14" fmla="*/ 282 w 74"/>
                  <a:gd name="T15" fmla="*/ 2146 h 81"/>
                  <a:gd name="T16" fmla="*/ 58 w 74"/>
                  <a:gd name="T17" fmla="*/ 2368 h 81"/>
                  <a:gd name="T18" fmla="*/ 58 w 74"/>
                  <a:gd name="T19" fmla="*/ 2434 h 81"/>
                  <a:gd name="T20" fmla="*/ 642 w 74"/>
                  <a:gd name="T21" fmla="*/ 4514 h 81"/>
                  <a:gd name="T22" fmla="*/ 1210 w 74"/>
                  <a:gd name="T23" fmla="*/ 5427 h 81"/>
                  <a:gd name="T24" fmla="*/ 1956 w 74"/>
                  <a:gd name="T25" fmla="*/ 5562 h 81"/>
                  <a:gd name="T26" fmla="*/ 2195 w 74"/>
                  <a:gd name="T27" fmla="*/ 5492 h 81"/>
                  <a:gd name="T28" fmla="*/ 2257 w 74"/>
                  <a:gd name="T29" fmla="*/ 5427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4" h="81">
                    <a:moveTo>
                      <a:pt x="39" y="78"/>
                    </a:moveTo>
                    <a:cubicBezTo>
                      <a:pt x="40" y="77"/>
                      <a:pt x="55" y="71"/>
                      <a:pt x="62" y="65"/>
                    </a:cubicBezTo>
                    <a:cubicBezTo>
                      <a:pt x="68" y="59"/>
                      <a:pt x="71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44"/>
                      <a:pt x="67" y="44"/>
                      <a:pt x="59" y="30"/>
                    </a:cubicBezTo>
                    <a:cubicBezTo>
                      <a:pt x="52" y="19"/>
                      <a:pt x="36" y="3"/>
                      <a:pt x="25" y="0"/>
                    </a:cubicBezTo>
                    <a:cubicBezTo>
                      <a:pt x="23" y="3"/>
                      <a:pt x="21" y="6"/>
                      <a:pt x="18" y="12"/>
                    </a:cubicBezTo>
                    <a:cubicBezTo>
                      <a:pt x="12" y="23"/>
                      <a:pt x="11" y="30"/>
                      <a:pt x="5" y="31"/>
                    </a:cubicBezTo>
                    <a:cubicBezTo>
                      <a:pt x="4" y="31"/>
                      <a:pt x="0" y="32"/>
                      <a:pt x="1" y="34"/>
                    </a:cubicBezTo>
                    <a:cubicBezTo>
                      <a:pt x="1" y="34"/>
                      <a:pt x="1" y="35"/>
                      <a:pt x="1" y="35"/>
                    </a:cubicBezTo>
                    <a:cubicBezTo>
                      <a:pt x="9" y="44"/>
                      <a:pt x="6" y="55"/>
                      <a:pt x="11" y="65"/>
                    </a:cubicBezTo>
                    <a:cubicBezTo>
                      <a:pt x="13" y="70"/>
                      <a:pt x="20" y="71"/>
                      <a:pt x="21" y="78"/>
                    </a:cubicBezTo>
                    <a:cubicBezTo>
                      <a:pt x="24" y="81"/>
                      <a:pt x="29" y="80"/>
                      <a:pt x="34" y="80"/>
                    </a:cubicBezTo>
                    <a:cubicBezTo>
                      <a:pt x="35" y="80"/>
                      <a:pt x="37" y="80"/>
                      <a:pt x="38" y="79"/>
                    </a:cubicBezTo>
                    <a:cubicBezTo>
                      <a:pt x="38" y="79"/>
                      <a:pt x="39" y="78"/>
                      <a:pt x="39" y="7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7" name="Freeform 20">
                <a:extLst>
                  <a:ext uri="{FF2B5EF4-FFF2-40B4-BE49-F238E27FC236}">
                    <a16:creationId xmlns:a16="http://schemas.microsoft.com/office/drawing/2014/main" id="{50726AD7-C6E7-4EBC-8BB1-4FF332161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953"/>
                <a:ext cx="119" cy="132"/>
              </a:xfrm>
              <a:custGeom>
                <a:avLst/>
                <a:gdLst>
                  <a:gd name="T0" fmla="*/ 795 w 31"/>
                  <a:gd name="T1" fmla="*/ 206 h 32"/>
                  <a:gd name="T2" fmla="*/ 0 w 31"/>
                  <a:gd name="T3" fmla="*/ 1683 h 32"/>
                  <a:gd name="T4" fmla="*/ 1754 w 31"/>
                  <a:gd name="T5" fmla="*/ 2178 h 32"/>
                  <a:gd name="T6" fmla="*/ 1578 w 31"/>
                  <a:gd name="T7" fmla="*/ 136 h 32"/>
                  <a:gd name="T8" fmla="*/ 1297 w 3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4" y="3"/>
                    </a:moveTo>
                    <a:cubicBezTo>
                      <a:pt x="6" y="9"/>
                      <a:pt x="9" y="20"/>
                      <a:pt x="0" y="24"/>
                    </a:cubicBezTo>
                    <a:cubicBezTo>
                      <a:pt x="9" y="32"/>
                      <a:pt x="21" y="25"/>
                      <a:pt x="31" y="31"/>
                    </a:cubicBezTo>
                    <a:cubicBezTo>
                      <a:pt x="15" y="21"/>
                      <a:pt x="19" y="15"/>
                      <a:pt x="28" y="2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8" name="Freeform 21">
                <a:extLst>
                  <a:ext uri="{FF2B5EF4-FFF2-40B4-BE49-F238E27FC236}">
                    <a16:creationId xmlns:a16="http://schemas.microsoft.com/office/drawing/2014/main" id="{1390DB18-B80A-4A42-A11C-4983619D2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3266"/>
                <a:ext cx="173" cy="103"/>
              </a:xfrm>
              <a:custGeom>
                <a:avLst/>
                <a:gdLst>
                  <a:gd name="T0" fmla="*/ 223 w 45"/>
                  <a:gd name="T1" fmla="*/ 202 h 25"/>
                  <a:gd name="T2" fmla="*/ 961 w 45"/>
                  <a:gd name="T3" fmla="*/ 762 h 25"/>
                  <a:gd name="T4" fmla="*/ 1257 w 45"/>
                  <a:gd name="T5" fmla="*/ 1545 h 25"/>
                  <a:gd name="T6" fmla="*/ 2380 w 45"/>
                  <a:gd name="T7" fmla="*/ 272 h 25"/>
                  <a:gd name="T8" fmla="*/ 0 w 45"/>
                  <a:gd name="T9" fmla="*/ 13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4" y="3"/>
                    </a:moveTo>
                    <a:cubicBezTo>
                      <a:pt x="8" y="5"/>
                      <a:pt x="14" y="8"/>
                      <a:pt x="17" y="11"/>
                    </a:cubicBezTo>
                    <a:cubicBezTo>
                      <a:pt x="19" y="14"/>
                      <a:pt x="19" y="21"/>
                      <a:pt x="22" y="22"/>
                    </a:cubicBezTo>
                    <a:cubicBezTo>
                      <a:pt x="29" y="25"/>
                      <a:pt x="45" y="10"/>
                      <a:pt x="42" y="4"/>
                    </a:cubicBezTo>
                    <a:cubicBezTo>
                      <a:pt x="28" y="17"/>
                      <a:pt x="17" y="0"/>
                      <a:pt x="0" y="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9" name="Freeform 22">
                <a:extLst>
                  <a:ext uri="{FF2B5EF4-FFF2-40B4-BE49-F238E27FC236}">
                    <a16:creationId xmlns:a16="http://schemas.microsoft.com/office/drawing/2014/main" id="{EEEF0690-D868-4996-98D0-360237119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3394"/>
                <a:ext cx="220" cy="148"/>
              </a:xfrm>
              <a:custGeom>
                <a:avLst/>
                <a:gdLst>
                  <a:gd name="T0" fmla="*/ 625 w 57"/>
                  <a:gd name="T1" fmla="*/ 0 h 36"/>
                  <a:gd name="T2" fmla="*/ 0 w 57"/>
                  <a:gd name="T3" fmla="*/ 695 h 36"/>
                  <a:gd name="T4" fmla="*/ 3219 w 57"/>
                  <a:gd name="T5" fmla="*/ 2500 h 36"/>
                  <a:gd name="T6" fmla="*/ 3219 w 57"/>
                  <a:gd name="T7" fmla="*/ 2010 h 36"/>
                  <a:gd name="T8" fmla="*/ 1027 w 57"/>
                  <a:gd name="T9" fmla="*/ 27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6">
                    <a:moveTo>
                      <a:pt x="11" y="0"/>
                    </a:moveTo>
                    <a:cubicBezTo>
                      <a:pt x="8" y="4"/>
                      <a:pt x="4" y="7"/>
                      <a:pt x="0" y="10"/>
                    </a:cubicBezTo>
                    <a:cubicBezTo>
                      <a:pt x="21" y="16"/>
                      <a:pt x="38" y="23"/>
                      <a:pt x="56" y="36"/>
                    </a:cubicBezTo>
                    <a:cubicBezTo>
                      <a:pt x="57" y="34"/>
                      <a:pt x="57" y="31"/>
                      <a:pt x="56" y="29"/>
                    </a:cubicBezTo>
                    <a:cubicBezTo>
                      <a:pt x="45" y="29"/>
                      <a:pt x="23" y="14"/>
                      <a:pt x="18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0" name="Freeform 23">
                <a:extLst>
                  <a:ext uri="{FF2B5EF4-FFF2-40B4-BE49-F238E27FC236}">
                    <a16:creationId xmlns:a16="http://schemas.microsoft.com/office/drawing/2014/main" id="{405FE20D-0B3C-493C-8DBF-E1CC3BC23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233"/>
                <a:ext cx="201" cy="190"/>
              </a:xfrm>
              <a:custGeom>
                <a:avLst/>
                <a:gdLst>
                  <a:gd name="T0" fmla="*/ 402 w 52"/>
                  <a:gd name="T1" fmla="*/ 0 h 46"/>
                  <a:gd name="T2" fmla="*/ 282 w 52"/>
                  <a:gd name="T3" fmla="*/ 1264 h 46"/>
                  <a:gd name="T4" fmla="*/ 1508 w 52"/>
                  <a:gd name="T5" fmla="*/ 1619 h 46"/>
                  <a:gd name="T6" fmla="*/ 3003 w 52"/>
                  <a:gd name="T7" fmla="*/ 2049 h 46"/>
                  <a:gd name="T8" fmla="*/ 2942 w 52"/>
                  <a:gd name="T9" fmla="*/ 1978 h 46"/>
                  <a:gd name="T10" fmla="*/ 2196 w 52"/>
                  <a:gd name="T11" fmla="*/ 1553 h 46"/>
                  <a:gd name="T12" fmla="*/ 746 w 52"/>
                  <a:gd name="T13" fmla="*/ 56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6">
                    <a:moveTo>
                      <a:pt x="7" y="0"/>
                    </a:moveTo>
                    <a:cubicBezTo>
                      <a:pt x="6" y="6"/>
                      <a:pt x="0" y="13"/>
                      <a:pt x="5" y="18"/>
                    </a:cubicBezTo>
                    <a:cubicBezTo>
                      <a:pt x="7" y="20"/>
                      <a:pt x="22" y="20"/>
                      <a:pt x="26" y="23"/>
                    </a:cubicBezTo>
                    <a:cubicBezTo>
                      <a:pt x="33" y="27"/>
                      <a:pt x="48" y="46"/>
                      <a:pt x="52" y="29"/>
                    </a:cubicBezTo>
                    <a:cubicBezTo>
                      <a:pt x="52" y="29"/>
                      <a:pt x="51" y="29"/>
                      <a:pt x="51" y="28"/>
                    </a:cubicBezTo>
                    <a:cubicBezTo>
                      <a:pt x="45" y="34"/>
                      <a:pt x="42" y="26"/>
                      <a:pt x="38" y="22"/>
                    </a:cubicBezTo>
                    <a:cubicBezTo>
                      <a:pt x="31" y="17"/>
                      <a:pt x="18" y="16"/>
                      <a:pt x="13" y="8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1" name="Freeform 24">
                <a:extLst>
                  <a:ext uri="{FF2B5EF4-FFF2-40B4-BE49-F238E27FC236}">
                    <a16:creationId xmlns:a16="http://schemas.microsoft.com/office/drawing/2014/main" id="{99C8040E-E3E3-4788-AA43-FD88EFFA6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3554"/>
                <a:ext cx="74" cy="62"/>
              </a:xfrm>
              <a:custGeom>
                <a:avLst/>
                <a:gdLst>
                  <a:gd name="T0" fmla="*/ 183 w 19"/>
                  <a:gd name="T1" fmla="*/ 0 h 15"/>
                  <a:gd name="T2" fmla="*/ 0 w 19"/>
                  <a:gd name="T3" fmla="*/ 426 h 15"/>
                  <a:gd name="T4" fmla="*/ 1063 w 19"/>
                  <a:gd name="T5" fmla="*/ 70 h 15"/>
                  <a:gd name="T6" fmla="*/ 409 w 19"/>
                  <a:gd name="T7" fmla="*/ 13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8" y="8"/>
                      <a:pt x="19" y="15"/>
                      <a:pt x="18" y="1"/>
                    </a:cubicBezTo>
                    <a:cubicBezTo>
                      <a:pt x="16" y="7"/>
                      <a:pt x="11" y="4"/>
                      <a:pt x="7" y="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2" name="Freeform 25">
                <a:extLst>
                  <a:ext uri="{FF2B5EF4-FFF2-40B4-BE49-F238E27FC236}">
                    <a16:creationId xmlns:a16="http://schemas.microsoft.com/office/drawing/2014/main" id="{226CB4ED-1EAD-4E5B-B33B-A1F6E0C73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489"/>
                <a:ext cx="30" cy="37"/>
              </a:xfrm>
              <a:custGeom>
                <a:avLst/>
                <a:gdLst>
                  <a:gd name="T0" fmla="*/ 266 w 8"/>
                  <a:gd name="T1" fmla="*/ 0 h 9"/>
                  <a:gd name="T2" fmla="*/ 424 w 8"/>
                  <a:gd name="T3" fmla="*/ 489 h 9"/>
                  <a:gd name="T4" fmla="*/ 323 w 8"/>
                  <a:gd name="T5" fmla="*/ 6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2" y="6"/>
                      <a:pt x="0" y="9"/>
                      <a:pt x="8" y="7"/>
                    </a:cubicBezTo>
                    <a:cubicBezTo>
                      <a:pt x="7" y="5"/>
                      <a:pt x="6" y="3"/>
                      <a:pt x="6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3" name="Freeform 26">
                <a:extLst>
                  <a:ext uri="{FF2B5EF4-FFF2-40B4-BE49-F238E27FC236}">
                    <a16:creationId xmlns:a16="http://schemas.microsoft.com/office/drawing/2014/main" id="{6C20BECB-397E-48A6-9C2B-D973D9F22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3443"/>
                <a:ext cx="62" cy="41"/>
              </a:xfrm>
              <a:custGeom>
                <a:avLst/>
                <a:gdLst>
                  <a:gd name="T0" fmla="*/ 0 w 16"/>
                  <a:gd name="T1" fmla="*/ 0 h 10"/>
                  <a:gd name="T2" fmla="*/ 705 w 16"/>
                  <a:gd name="T3" fmla="*/ 689 h 10"/>
                  <a:gd name="T4" fmla="*/ 930 w 16"/>
                  <a:gd name="T5" fmla="*/ 201 h 10"/>
                  <a:gd name="T6" fmla="*/ 182 w 16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6" y="0"/>
                      <a:pt x="9" y="6"/>
                      <a:pt x="12" y="10"/>
                    </a:cubicBezTo>
                    <a:cubicBezTo>
                      <a:pt x="14" y="8"/>
                      <a:pt x="16" y="6"/>
                      <a:pt x="16" y="3"/>
                    </a:cubicBezTo>
                    <a:cubicBezTo>
                      <a:pt x="13" y="0"/>
                      <a:pt x="7" y="4"/>
                      <a:pt x="3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4" name="Freeform 27">
                <a:extLst>
                  <a:ext uri="{FF2B5EF4-FFF2-40B4-BE49-F238E27FC236}">
                    <a16:creationId xmlns:a16="http://schemas.microsoft.com/office/drawing/2014/main" id="{539A0EE1-E9F4-4261-9F6A-CA6DC8696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3303"/>
                <a:ext cx="92" cy="120"/>
              </a:xfrm>
              <a:custGeom>
                <a:avLst/>
                <a:gdLst>
                  <a:gd name="T0" fmla="*/ 456 w 24"/>
                  <a:gd name="T1" fmla="*/ 0 h 29"/>
                  <a:gd name="T2" fmla="*/ 0 w 24"/>
                  <a:gd name="T3" fmla="*/ 857 h 29"/>
                  <a:gd name="T4" fmla="*/ 675 w 24"/>
                  <a:gd name="T5" fmla="*/ 1266 h 29"/>
                  <a:gd name="T6" fmla="*/ 1073 w 24"/>
                  <a:gd name="T7" fmla="*/ 2057 h 29"/>
                  <a:gd name="T8" fmla="*/ 1353 w 24"/>
                  <a:gd name="T9" fmla="*/ 1697 h 29"/>
                  <a:gd name="T10" fmla="*/ 675 w 24"/>
                  <a:gd name="T11" fmla="*/ 923 h 29"/>
                  <a:gd name="T12" fmla="*/ 514 w 24"/>
                  <a:gd name="T13" fmla="*/ 7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9">
                    <a:moveTo>
                      <a:pt x="8" y="0"/>
                    </a:moveTo>
                    <a:cubicBezTo>
                      <a:pt x="7" y="4"/>
                      <a:pt x="4" y="9"/>
                      <a:pt x="0" y="12"/>
                    </a:cubicBezTo>
                    <a:cubicBezTo>
                      <a:pt x="4" y="14"/>
                      <a:pt x="9" y="15"/>
                      <a:pt x="12" y="18"/>
                    </a:cubicBezTo>
                    <a:cubicBezTo>
                      <a:pt x="15" y="21"/>
                      <a:pt x="17" y="25"/>
                      <a:pt x="19" y="29"/>
                    </a:cubicBezTo>
                    <a:cubicBezTo>
                      <a:pt x="21" y="29"/>
                      <a:pt x="22" y="26"/>
                      <a:pt x="24" y="24"/>
                    </a:cubicBezTo>
                    <a:cubicBezTo>
                      <a:pt x="18" y="24"/>
                      <a:pt x="14" y="17"/>
                      <a:pt x="12" y="13"/>
                    </a:cubicBezTo>
                    <a:cubicBezTo>
                      <a:pt x="8" y="9"/>
                      <a:pt x="8" y="7"/>
                      <a:pt x="9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5" name="Freeform 28">
                <a:extLst>
                  <a:ext uri="{FF2B5EF4-FFF2-40B4-BE49-F238E27FC236}">
                    <a16:creationId xmlns:a16="http://schemas.microsoft.com/office/drawing/2014/main" id="{F752C5E4-EF53-442A-9AA4-9C4FB70E0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3192"/>
                <a:ext cx="131" cy="128"/>
              </a:xfrm>
              <a:custGeom>
                <a:avLst/>
                <a:gdLst>
                  <a:gd name="T0" fmla="*/ 459 w 34"/>
                  <a:gd name="T1" fmla="*/ 0 h 31"/>
                  <a:gd name="T2" fmla="*/ 0 w 34"/>
                  <a:gd name="T3" fmla="*/ 851 h 31"/>
                  <a:gd name="T4" fmla="*/ 682 w 34"/>
                  <a:gd name="T5" fmla="*/ 1057 h 31"/>
                  <a:gd name="T6" fmla="*/ 1083 w 34"/>
                  <a:gd name="T7" fmla="*/ 1619 h 31"/>
                  <a:gd name="T8" fmla="*/ 1483 w 34"/>
                  <a:gd name="T9" fmla="*/ 1978 h 31"/>
                  <a:gd name="T10" fmla="*/ 1884 w 34"/>
                  <a:gd name="T11" fmla="*/ 1553 h 31"/>
                  <a:gd name="T12" fmla="*/ 1884 w 34"/>
                  <a:gd name="T13" fmla="*/ 1825 h 31"/>
                  <a:gd name="T14" fmla="*/ 859 w 34"/>
                  <a:gd name="T15" fmla="*/ 76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8" y="0"/>
                    </a:moveTo>
                    <a:cubicBezTo>
                      <a:pt x="6" y="5"/>
                      <a:pt x="3" y="8"/>
                      <a:pt x="0" y="12"/>
                    </a:cubicBezTo>
                    <a:cubicBezTo>
                      <a:pt x="5" y="13"/>
                      <a:pt x="8" y="13"/>
                      <a:pt x="12" y="15"/>
                    </a:cubicBezTo>
                    <a:cubicBezTo>
                      <a:pt x="15" y="16"/>
                      <a:pt x="17" y="21"/>
                      <a:pt x="19" y="23"/>
                    </a:cubicBezTo>
                    <a:cubicBezTo>
                      <a:pt x="21" y="25"/>
                      <a:pt x="24" y="27"/>
                      <a:pt x="26" y="28"/>
                    </a:cubicBezTo>
                    <a:cubicBezTo>
                      <a:pt x="30" y="31"/>
                      <a:pt x="34" y="28"/>
                      <a:pt x="33" y="22"/>
                    </a:cubicBezTo>
                    <a:cubicBezTo>
                      <a:pt x="33" y="24"/>
                      <a:pt x="33" y="25"/>
                      <a:pt x="33" y="26"/>
                    </a:cubicBezTo>
                    <a:cubicBezTo>
                      <a:pt x="26" y="27"/>
                      <a:pt x="15" y="18"/>
                      <a:pt x="15" y="1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" name="Freeform 29">
                <a:extLst>
                  <a:ext uri="{FF2B5EF4-FFF2-40B4-BE49-F238E27FC236}">
                    <a16:creationId xmlns:a16="http://schemas.microsoft.com/office/drawing/2014/main" id="{D17BEEEB-BE73-48E9-8135-311364595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3101"/>
                <a:ext cx="159" cy="95"/>
              </a:xfrm>
              <a:custGeom>
                <a:avLst/>
                <a:gdLst>
                  <a:gd name="T0" fmla="*/ 287 w 41"/>
                  <a:gd name="T1" fmla="*/ 0 h 23"/>
                  <a:gd name="T2" fmla="*/ 0 w 41"/>
                  <a:gd name="T3" fmla="*/ 425 h 23"/>
                  <a:gd name="T4" fmla="*/ 287 w 41"/>
                  <a:gd name="T5" fmla="*/ 562 h 23"/>
                  <a:gd name="T6" fmla="*/ 1051 w 41"/>
                  <a:gd name="T7" fmla="*/ 855 h 23"/>
                  <a:gd name="T8" fmla="*/ 2331 w 41"/>
                  <a:gd name="T9" fmla="*/ 1553 h 23"/>
                  <a:gd name="T10" fmla="*/ 2393 w 41"/>
                  <a:gd name="T11" fmla="*/ 921 h 23"/>
                  <a:gd name="T12" fmla="*/ 1458 w 41"/>
                  <a:gd name="T13" fmla="*/ 855 h 23"/>
                  <a:gd name="T14" fmla="*/ 240 w 41"/>
                  <a:gd name="T15" fmla="*/ 20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3">
                    <a:moveTo>
                      <a:pt x="5" y="0"/>
                    </a:moveTo>
                    <a:cubicBezTo>
                      <a:pt x="3" y="1"/>
                      <a:pt x="0" y="4"/>
                      <a:pt x="0" y="6"/>
                    </a:cubicBezTo>
                    <a:cubicBezTo>
                      <a:pt x="1" y="10"/>
                      <a:pt x="3" y="8"/>
                      <a:pt x="5" y="8"/>
                    </a:cubicBezTo>
                    <a:cubicBezTo>
                      <a:pt x="10" y="9"/>
                      <a:pt x="14" y="10"/>
                      <a:pt x="18" y="12"/>
                    </a:cubicBezTo>
                    <a:cubicBezTo>
                      <a:pt x="26" y="15"/>
                      <a:pt x="32" y="20"/>
                      <a:pt x="40" y="22"/>
                    </a:cubicBezTo>
                    <a:cubicBezTo>
                      <a:pt x="41" y="19"/>
                      <a:pt x="41" y="16"/>
                      <a:pt x="41" y="13"/>
                    </a:cubicBezTo>
                    <a:cubicBezTo>
                      <a:pt x="40" y="23"/>
                      <a:pt x="30" y="14"/>
                      <a:pt x="25" y="12"/>
                    </a:cubicBezTo>
                    <a:cubicBezTo>
                      <a:pt x="18" y="9"/>
                      <a:pt x="11" y="5"/>
                      <a:pt x="4" y="3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7" name="Freeform 30">
                <a:extLst>
                  <a:ext uri="{FF2B5EF4-FFF2-40B4-BE49-F238E27FC236}">
                    <a16:creationId xmlns:a16="http://schemas.microsoft.com/office/drawing/2014/main" id="{91E98EE6-691E-4A1E-8226-BC3D00062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3175"/>
                <a:ext cx="55" cy="37"/>
              </a:xfrm>
              <a:custGeom>
                <a:avLst/>
                <a:gdLst>
                  <a:gd name="T0" fmla="*/ 310 w 14"/>
                  <a:gd name="T1" fmla="*/ 0 h 9"/>
                  <a:gd name="T2" fmla="*/ 479 w 14"/>
                  <a:gd name="T3" fmla="*/ 559 h 9"/>
                  <a:gd name="T4" fmla="*/ 849 w 14"/>
                  <a:gd name="T5" fmla="*/ 136 h 9"/>
                  <a:gd name="T6" fmla="*/ 432 w 14"/>
                  <a:gd name="T7" fmla="*/ 6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5" y="4"/>
                      <a:pt x="0" y="9"/>
                      <a:pt x="8" y="8"/>
                    </a:cubicBezTo>
                    <a:cubicBezTo>
                      <a:pt x="11" y="7"/>
                      <a:pt x="14" y="5"/>
                      <a:pt x="14" y="2"/>
                    </a:cubicBezTo>
                    <a:cubicBezTo>
                      <a:pt x="12" y="4"/>
                      <a:pt x="9" y="3"/>
                      <a:pt x="7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8" name="Freeform 31">
                <a:extLst>
                  <a:ext uri="{FF2B5EF4-FFF2-40B4-BE49-F238E27FC236}">
                    <a16:creationId xmlns:a16="http://schemas.microsoft.com/office/drawing/2014/main" id="{DD9C1C2B-C5D7-448B-8E72-7CEC0ED39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332"/>
                <a:ext cx="58" cy="49"/>
              </a:xfrm>
              <a:custGeom>
                <a:avLst/>
                <a:gdLst>
                  <a:gd name="T0" fmla="*/ 58 w 15"/>
                  <a:gd name="T1" fmla="*/ 265 h 12"/>
                  <a:gd name="T2" fmla="*/ 464 w 15"/>
                  <a:gd name="T3" fmla="*/ 751 h 12"/>
                  <a:gd name="T4" fmla="*/ 866 w 15"/>
                  <a:gd name="T5" fmla="*/ 751 h 12"/>
                  <a:gd name="T6" fmla="*/ 0 w 15"/>
                  <a:gd name="T7" fmla="*/ 33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" y="4"/>
                    </a:moveTo>
                    <a:cubicBezTo>
                      <a:pt x="5" y="5"/>
                      <a:pt x="5" y="10"/>
                      <a:pt x="8" y="11"/>
                    </a:cubicBezTo>
                    <a:cubicBezTo>
                      <a:pt x="10" y="12"/>
                      <a:pt x="12" y="10"/>
                      <a:pt x="15" y="11"/>
                    </a:cubicBezTo>
                    <a:cubicBezTo>
                      <a:pt x="11" y="8"/>
                      <a:pt x="5" y="0"/>
                      <a:pt x="0" y="5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9" name="Freeform 32">
                <a:extLst>
                  <a:ext uri="{FF2B5EF4-FFF2-40B4-BE49-F238E27FC236}">
                    <a16:creationId xmlns:a16="http://schemas.microsoft.com/office/drawing/2014/main" id="{D32CF926-59FB-451D-B217-4CAE81441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3443"/>
                <a:ext cx="51" cy="46"/>
              </a:xfrm>
              <a:custGeom>
                <a:avLst/>
                <a:gdLst>
                  <a:gd name="T0" fmla="*/ 0 w 13"/>
                  <a:gd name="T1" fmla="*/ 138 h 11"/>
                  <a:gd name="T2" fmla="*/ 63 w 13"/>
                  <a:gd name="T3" fmla="*/ 7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1">
                    <a:moveTo>
                      <a:pt x="0" y="2"/>
                    </a:moveTo>
                    <a:cubicBezTo>
                      <a:pt x="3" y="11"/>
                      <a:pt x="13" y="0"/>
                      <a:pt x="1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0" name="Freeform 33">
                <a:extLst>
                  <a:ext uri="{FF2B5EF4-FFF2-40B4-BE49-F238E27FC236}">
                    <a16:creationId xmlns:a16="http://schemas.microsoft.com/office/drawing/2014/main" id="{7CFF2DE8-338E-4260-9E13-3A2C3ECD3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3113"/>
                <a:ext cx="274" cy="215"/>
              </a:xfrm>
              <a:custGeom>
                <a:avLst/>
                <a:gdLst>
                  <a:gd name="T0" fmla="*/ 0 w 71"/>
                  <a:gd name="T1" fmla="*/ 769 h 52"/>
                  <a:gd name="T2" fmla="*/ 401 w 71"/>
                  <a:gd name="T3" fmla="*/ 0 h 52"/>
                  <a:gd name="T4" fmla="*/ 2011 w 71"/>
                  <a:gd name="T5" fmla="*/ 2051 h 52"/>
                  <a:gd name="T6" fmla="*/ 4079 w 71"/>
                  <a:gd name="T7" fmla="*/ 2820 h 52"/>
                  <a:gd name="T8" fmla="*/ 3678 w 71"/>
                  <a:gd name="T9" fmla="*/ 3676 h 52"/>
                  <a:gd name="T10" fmla="*/ 2813 w 71"/>
                  <a:gd name="T11" fmla="*/ 2683 h 52"/>
                  <a:gd name="T12" fmla="*/ 1833 w 71"/>
                  <a:gd name="T13" fmla="*/ 2121 h 52"/>
                  <a:gd name="T14" fmla="*/ 0 w 71"/>
                  <a:gd name="T15" fmla="*/ 856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52">
                    <a:moveTo>
                      <a:pt x="0" y="11"/>
                    </a:moveTo>
                    <a:cubicBezTo>
                      <a:pt x="4" y="9"/>
                      <a:pt x="5" y="4"/>
                      <a:pt x="7" y="0"/>
                    </a:cubicBezTo>
                    <a:cubicBezTo>
                      <a:pt x="6" y="14"/>
                      <a:pt x="25" y="24"/>
                      <a:pt x="35" y="29"/>
                    </a:cubicBezTo>
                    <a:cubicBezTo>
                      <a:pt x="45" y="34"/>
                      <a:pt x="59" y="44"/>
                      <a:pt x="71" y="40"/>
                    </a:cubicBezTo>
                    <a:cubicBezTo>
                      <a:pt x="68" y="45"/>
                      <a:pt x="65" y="46"/>
                      <a:pt x="64" y="52"/>
                    </a:cubicBezTo>
                    <a:cubicBezTo>
                      <a:pt x="59" y="46"/>
                      <a:pt x="55" y="41"/>
                      <a:pt x="49" y="38"/>
                    </a:cubicBezTo>
                    <a:cubicBezTo>
                      <a:pt x="43" y="34"/>
                      <a:pt x="37" y="33"/>
                      <a:pt x="32" y="30"/>
                    </a:cubicBezTo>
                    <a:cubicBezTo>
                      <a:pt x="22" y="23"/>
                      <a:pt x="10" y="18"/>
                      <a:pt x="0" y="1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1" name="Freeform 34">
                <a:extLst>
                  <a:ext uri="{FF2B5EF4-FFF2-40B4-BE49-F238E27FC236}">
                    <a16:creationId xmlns:a16="http://schemas.microsoft.com/office/drawing/2014/main" id="{8BD0D0A9-2E6E-48CA-BF21-6CF7F7D8C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2973"/>
                <a:ext cx="313" cy="235"/>
              </a:xfrm>
              <a:custGeom>
                <a:avLst/>
                <a:gdLst>
                  <a:gd name="T0" fmla="*/ 344 w 81"/>
                  <a:gd name="T1" fmla="*/ 136 h 57"/>
                  <a:gd name="T2" fmla="*/ 0 w 81"/>
                  <a:gd name="T3" fmla="*/ 1394 h 57"/>
                  <a:gd name="T4" fmla="*/ 2477 w 81"/>
                  <a:gd name="T5" fmla="*/ 2601 h 57"/>
                  <a:gd name="T6" fmla="*/ 3524 w 81"/>
                  <a:gd name="T7" fmla="*/ 3228 h 57"/>
                  <a:gd name="T8" fmla="*/ 4092 w 81"/>
                  <a:gd name="T9" fmla="*/ 3995 h 57"/>
                  <a:gd name="T10" fmla="*/ 4332 w 81"/>
                  <a:gd name="T11" fmla="*/ 3500 h 57"/>
                  <a:gd name="T12" fmla="*/ 4672 w 81"/>
                  <a:gd name="T13" fmla="*/ 2804 h 57"/>
                  <a:gd name="T14" fmla="*/ 3748 w 81"/>
                  <a:gd name="T15" fmla="*/ 3010 h 57"/>
                  <a:gd name="T16" fmla="*/ 2137 w 81"/>
                  <a:gd name="T17" fmla="*/ 2041 h 57"/>
                  <a:gd name="T18" fmla="*/ 808 w 81"/>
                  <a:gd name="T19" fmla="*/ 1121 h 57"/>
                  <a:gd name="T20" fmla="*/ 344 w 81"/>
                  <a:gd name="T21" fmla="*/ 0 h 5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57">
                    <a:moveTo>
                      <a:pt x="6" y="2"/>
                    </a:moveTo>
                    <a:cubicBezTo>
                      <a:pt x="9" y="10"/>
                      <a:pt x="3" y="15"/>
                      <a:pt x="0" y="20"/>
                    </a:cubicBezTo>
                    <a:cubicBezTo>
                      <a:pt x="16" y="23"/>
                      <a:pt x="28" y="32"/>
                      <a:pt x="43" y="37"/>
                    </a:cubicBezTo>
                    <a:cubicBezTo>
                      <a:pt x="49" y="40"/>
                      <a:pt x="55" y="42"/>
                      <a:pt x="61" y="46"/>
                    </a:cubicBezTo>
                    <a:cubicBezTo>
                      <a:pt x="66" y="49"/>
                      <a:pt x="67" y="53"/>
                      <a:pt x="71" y="57"/>
                    </a:cubicBezTo>
                    <a:cubicBezTo>
                      <a:pt x="73" y="55"/>
                      <a:pt x="73" y="52"/>
                      <a:pt x="75" y="50"/>
                    </a:cubicBezTo>
                    <a:cubicBezTo>
                      <a:pt x="78" y="46"/>
                      <a:pt x="81" y="45"/>
                      <a:pt x="81" y="40"/>
                    </a:cubicBezTo>
                    <a:cubicBezTo>
                      <a:pt x="77" y="49"/>
                      <a:pt x="72" y="47"/>
                      <a:pt x="65" y="43"/>
                    </a:cubicBezTo>
                    <a:cubicBezTo>
                      <a:pt x="55" y="38"/>
                      <a:pt x="46" y="34"/>
                      <a:pt x="37" y="29"/>
                    </a:cubicBezTo>
                    <a:cubicBezTo>
                      <a:pt x="29" y="26"/>
                      <a:pt x="18" y="24"/>
                      <a:pt x="14" y="16"/>
                    </a:cubicBezTo>
                    <a:cubicBezTo>
                      <a:pt x="11" y="11"/>
                      <a:pt x="9" y="5"/>
                      <a:pt x="6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2" name="Freeform 35">
                <a:extLst>
                  <a:ext uri="{FF2B5EF4-FFF2-40B4-BE49-F238E27FC236}">
                    <a16:creationId xmlns:a16="http://schemas.microsoft.com/office/drawing/2014/main" id="{3F0B5961-A253-4ACA-AF4D-FFBD0BF86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858"/>
                <a:ext cx="309" cy="243"/>
              </a:xfrm>
              <a:custGeom>
                <a:avLst/>
                <a:gdLst>
                  <a:gd name="T0" fmla="*/ 0 w 80"/>
                  <a:gd name="T1" fmla="*/ 1322 h 59"/>
                  <a:gd name="T2" fmla="*/ 464 w 80"/>
                  <a:gd name="T3" fmla="*/ 1816 h 59"/>
                  <a:gd name="T4" fmla="*/ 985 w 80"/>
                  <a:gd name="T5" fmla="*/ 2171 h 59"/>
                  <a:gd name="T6" fmla="*/ 2418 w 80"/>
                  <a:gd name="T7" fmla="*/ 3068 h 59"/>
                  <a:gd name="T8" fmla="*/ 3403 w 80"/>
                  <a:gd name="T9" fmla="*/ 3917 h 59"/>
                  <a:gd name="T10" fmla="*/ 3982 w 80"/>
                  <a:gd name="T11" fmla="*/ 4053 h 59"/>
                  <a:gd name="T12" fmla="*/ 4612 w 80"/>
                  <a:gd name="T13" fmla="*/ 3563 h 59"/>
                  <a:gd name="T14" fmla="*/ 3403 w 80"/>
                  <a:gd name="T15" fmla="*/ 3427 h 59"/>
                  <a:gd name="T16" fmla="*/ 2762 w 80"/>
                  <a:gd name="T17" fmla="*/ 2867 h 59"/>
                  <a:gd name="T18" fmla="*/ 1896 w 80"/>
                  <a:gd name="T19" fmla="*/ 2376 h 59"/>
                  <a:gd name="T20" fmla="*/ 688 w 80"/>
                  <a:gd name="T21" fmla="*/ 1186 h 59"/>
                  <a:gd name="T22" fmla="*/ 464 w 80"/>
                  <a:gd name="T23" fmla="*/ 0 h 59"/>
                  <a:gd name="T24" fmla="*/ 178 w 80"/>
                  <a:gd name="T25" fmla="*/ 1186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0" h="59">
                    <a:moveTo>
                      <a:pt x="0" y="19"/>
                    </a:moveTo>
                    <a:cubicBezTo>
                      <a:pt x="5" y="18"/>
                      <a:pt x="5" y="24"/>
                      <a:pt x="8" y="26"/>
                    </a:cubicBezTo>
                    <a:cubicBezTo>
                      <a:pt x="10" y="28"/>
                      <a:pt x="14" y="29"/>
                      <a:pt x="17" y="31"/>
                    </a:cubicBezTo>
                    <a:cubicBezTo>
                      <a:pt x="25" y="36"/>
                      <a:pt x="33" y="39"/>
                      <a:pt x="42" y="44"/>
                    </a:cubicBezTo>
                    <a:cubicBezTo>
                      <a:pt x="48" y="47"/>
                      <a:pt x="53" y="53"/>
                      <a:pt x="59" y="56"/>
                    </a:cubicBezTo>
                    <a:cubicBezTo>
                      <a:pt x="62" y="57"/>
                      <a:pt x="66" y="59"/>
                      <a:pt x="69" y="58"/>
                    </a:cubicBezTo>
                    <a:cubicBezTo>
                      <a:pt x="73" y="58"/>
                      <a:pt x="80" y="55"/>
                      <a:pt x="80" y="51"/>
                    </a:cubicBezTo>
                    <a:cubicBezTo>
                      <a:pt x="76" y="59"/>
                      <a:pt x="64" y="53"/>
                      <a:pt x="59" y="49"/>
                    </a:cubicBezTo>
                    <a:cubicBezTo>
                      <a:pt x="55" y="47"/>
                      <a:pt x="53" y="43"/>
                      <a:pt x="48" y="41"/>
                    </a:cubicBezTo>
                    <a:cubicBezTo>
                      <a:pt x="43" y="39"/>
                      <a:pt x="38" y="37"/>
                      <a:pt x="33" y="34"/>
                    </a:cubicBezTo>
                    <a:cubicBezTo>
                      <a:pt x="25" y="29"/>
                      <a:pt x="15" y="27"/>
                      <a:pt x="12" y="17"/>
                    </a:cubicBezTo>
                    <a:cubicBezTo>
                      <a:pt x="11" y="11"/>
                      <a:pt x="12" y="5"/>
                      <a:pt x="8" y="0"/>
                    </a:cubicBezTo>
                    <a:cubicBezTo>
                      <a:pt x="7" y="6"/>
                      <a:pt x="9" y="13"/>
                      <a:pt x="3" y="17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3" name="Freeform 36">
                <a:extLst>
                  <a:ext uri="{FF2B5EF4-FFF2-40B4-BE49-F238E27FC236}">
                    <a16:creationId xmlns:a16="http://schemas.microsoft.com/office/drawing/2014/main" id="{04ED8B60-FEEF-4A47-B87D-5D76E86B3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495"/>
                <a:ext cx="448" cy="367"/>
              </a:xfrm>
              <a:custGeom>
                <a:avLst/>
                <a:gdLst>
                  <a:gd name="T0" fmla="*/ 521 w 116"/>
                  <a:gd name="T1" fmla="*/ 0 h 89"/>
                  <a:gd name="T2" fmla="*/ 0 w 116"/>
                  <a:gd name="T3" fmla="*/ 986 h 89"/>
                  <a:gd name="T4" fmla="*/ 344 w 116"/>
                  <a:gd name="T5" fmla="*/ 1955 h 89"/>
                  <a:gd name="T6" fmla="*/ 865 w 116"/>
                  <a:gd name="T7" fmla="*/ 2243 h 89"/>
                  <a:gd name="T8" fmla="*/ 1491 w 116"/>
                  <a:gd name="T9" fmla="*/ 2738 h 89"/>
                  <a:gd name="T10" fmla="*/ 2939 w 116"/>
                  <a:gd name="T11" fmla="*/ 3637 h 89"/>
                  <a:gd name="T12" fmla="*/ 5191 w 116"/>
                  <a:gd name="T13" fmla="*/ 5884 h 89"/>
                  <a:gd name="T14" fmla="*/ 5936 w 116"/>
                  <a:gd name="T15" fmla="*/ 6103 h 89"/>
                  <a:gd name="T16" fmla="*/ 6681 w 116"/>
                  <a:gd name="T17" fmla="*/ 5324 h 89"/>
                  <a:gd name="T18" fmla="*/ 5998 w 116"/>
                  <a:gd name="T19" fmla="*/ 5612 h 89"/>
                  <a:gd name="T20" fmla="*/ 5295 w 116"/>
                  <a:gd name="T21" fmla="*/ 5051 h 89"/>
                  <a:gd name="T22" fmla="*/ 3059 w 116"/>
                  <a:gd name="T23" fmla="*/ 3365 h 89"/>
                  <a:gd name="T24" fmla="*/ 1892 w 116"/>
                  <a:gd name="T25" fmla="*/ 2515 h 89"/>
                  <a:gd name="T26" fmla="*/ 985 w 116"/>
                  <a:gd name="T27" fmla="*/ 1819 h 89"/>
                  <a:gd name="T28" fmla="*/ 687 w 116"/>
                  <a:gd name="T29" fmla="*/ 13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6" h="89">
                    <a:moveTo>
                      <a:pt x="9" y="0"/>
                    </a:moveTo>
                    <a:cubicBezTo>
                      <a:pt x="14" y="9"/>
                      <a:pt x="1" y="10"/>
                      <a:pt x="0" y="14"/>
                    </a:cubicBezTo>
                    <a:cubicBezTo>
                      <a:pt x="0" y="16"/>
                      <a:pt x="4" y="27"/>
                      <a:pt x="6" y="28"/>
                    </a:cubicBezTo>
                    <a:cubicBezTo>
                      <a:pt x="8" y="30"/>
                      <a:pt x="12" y="31"/>
                      <a:pt x="15" y="32"/>
                    </a:cubicBezTo>
                    <a:cubicBezTo>
                      <a:pt x="19" y="34"/>
                      <a:pt x="22" y="37"/>
                      <a:pt x="26" y="39"/>
                    </a:cubicBezTo>
                    <a:cubicBezTo>
                      <a:pt x="34" y="44"/>
                      <a:pt x="43" y="47"/>
                      <a:pt x="51" y="52"/>
                    </a:cubicBezTo>
                    <a:cubicBezTo>
                      <a:pt x="65" y="60"/>
                      <a:pt x="78" y="72"/>
                      <a:pt x="90" y="84"/>
                    </a:cubicBezTo>
                    <a:cubicBezTo>
                      <a:pt x="95" y="89"/>
                      <a:pt x="96" y="88"/>
                      <a:pt x="103" y="87"/>
                    </a:cubicBezTo>
                    <a:cubicBezTo>
                      <a:pt x="110" y="86"/>
                      <a:pt x="115" y="84"/>
                      <a:pt x="116" y="76"/>
                    </a:cubicBezTo>
                    <a:cubicBezTo>
                      <a:pt x="112" y="77"/>
                      <a:pt x="109" y="80"/>
                      <a:pt x="104" y="80"/>
                    </a:cubicBezTo>
                    <a:cubicBezTo>
                      <a:pt x="98" y="80"/>
                      <a:pt x="96" y="75"/>
                      <a:pt x="92" y="72"/>
                    </a:cubicBezTo>
                    <a:cubicBezTo>
                      <a:pt x="81" y="62"/>
                      <a:pt x="66" y="56"/>
                      <a:pt x="53" y="48"/>
                    </a:cubicBezTo>
                    <a:cubicBezTo>
                      <a:pt x="47" y="44"/>
                      <a:pt x="40" y="40"/>
                      <a:pt x="33" y="36"/>
                    </a:cubicBezTo>
                    <a:cubicBezTo>
                      <a:pt x="29" y="33"/>
                      <a:pt x="20" y="30"/>
                      <a:pt x="17" y="26"/>
                    </a:cubicBezTo>
                    <a:cubicBezTo>
                      <a:pt x="11" y="19"/>
                      <a:pt x="20" y="9"/>
                      <a:pt x="12" y="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4" name="Freeform 37">
                <a:extLst>
                  <a:ext uri="{FF2B5EF4-FFF2-40B4-BE49-F238E27FC236}">
                    <a16:creationId xmlns:a16="http://schemas.microsoft.com/office/drawing/2014/main" id="{FFFA594E-22DA-4716-94FD-551E00E24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586"/>
                <a:ext cx="483" cy="412"/>
              </a:xfrm>
              <a:custGeom>
                <a:avLst/>
                <a:gdLst>
                  <a:gd name="T0" fmla="*/ 0 w 125"/>
                  <a:gd name="T1" fmla="*/ 626 h 100"/>
                  <a:gd name="T2" fmla="*/ 282 w 125"/>
                  <a:gd name="T3" fmla="*/ 136 h 100"/>
                  <a:gd name="T4" fmla="*/ 866 w 125"/>
                  <a:gd name="T5" fmla="*/ 66 h 100"/>
                  <a:gd name="T6" fmla="*/ 746 w 125"/>
                  <a:gd name="T7" fmla="*/ 762 h 100"/>
                  <a:gd name="T8" fmla="*/ 1387 w 125"/>
                  <a:gd name="T9" fmla="*/ 1953 h 100"/>
                  <a:gd name="T10" fmla="*/ 3628 w 125"/>
                  <a:gd name="T11" fmla="*/ 3634 h 100"/>
                  <a:gd name="T12" fmla="*/ 7152 w 125"/>
                  <a:gd name="T13" fmla="*/ 5603 h 100"/>
                  <a:gd name="T14" fmla="*/ 6986 w 125"/>
                  <a:gd name="T15" fmla="*/ 6790 h 100"/>
                  <a:gd name="T16" fmla="*/ 6167 w 125"/>
                  <a:gd name="T17" fmla="*/ 6637 h 100"/>
                  <a:gd name="T18" fmla="*/ 5599 w 125"/>
                  <a:gd name="T19" fmla="*/ 6077 h 100"/>
                  <a:gd name="T20" fmla="*/ 4958 w 125"/>
                  <a:gd name="T21" fmla="*/ 5517 h 100"/>
                  <a:gd name="T22" fmla="*/ 4212 w 125"/>
                  <a:gd name="T23" fmla="*/ 4548 h 100"/>
                  <a:gd name="T24" fmla="*/ 3284 w 125"/>
                  <a:gd name="T25" fmla="*/ 3770 h 100"/>
                  <a:gd name="T26" fmla="*/ 2195 w 125"/>
                  <a:gd name="T27" fmla="*/ 2868 h 100"/>
                  <a:gd name="T28" fmla="*/ 178 w 125"/>
                  <a:gd name="T29" fmla="*/ 696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5" h="100">
                    <a:moveTo>
                      <a:pt x="0" y="9"/>
                    </a:moveTo>
                    <a:cubicBezTo>
                      <a:pt x="5" y="8"/>
                      <a:pt x="2" y="3"/>
                      <a:pt x="5" y="2"/>
                    </a:cubicBezTo>
                    <a:cubicBezTo>
                      <a:pt x="8" y="0"/>
                      <a:pt x="14" y="6"/>
                      <a:pt x="15" y="1"/>
                    </a:cubicBezTo>
                    <a:cubicBezTo>
                      <a:pt x="17" y="4"/>
                      <a:pt x="13" y="8"/>
                      <a:pt x="13" y="11"/>
                    </a:cubicBezTo>
                    <a:cubicBezTo>
                      <a:pt x="14" y="18"/>
                      <a:pt x="19" y="24"/>
                      <a:pt x="24" y="28"/>
                    </a:cubicBezTo>
                    <a:cubicBezTo>
                      <a:pt x="35" y="39"/>
                      <a:pt x="51" y="42"/>
                      <a:pt x="63" y="52"/>
                    </a:cubicBezTo>
                    <a:cubicBezTo>
                      <a:pt x="76" y="62"/>
                      <a:pt x="107" y="99"/>
                      <a:pt x="124" y="80"/>
                    </a:cubicBezTo>
                    <a:cubicBezTo>
                      <a:pt x="125" y="83"/>
                      <a:pt x="123" y="95"/>
                      <a:pt x="121" y="97"/>
                    </a:cubicBezTo>
                    <a:cubicBezTo>
                      <a:pt x="117" y="100"/>
                      <a:pt x="110" y="97"/>
                      <a:pt x="107" y="95"/>
                    </a:cubicBezTo>
                    <a:cubicBezTo>
                      <a:pt x="103" y="93"/>
                      <a:pt x="100" y="90"/>
                      <a:pt x="97" y="87"/>
                    </a:cubicBezTo>
                    <a:cubicBezTo>
                      <a:pt x="94" y="83"/>
                      <a:pt x="90" y="82"/>
                      <a:pt x="86" y="79"/>
                    </a:cubicBezTo>
                    <a:cubicBezTo>
                      <a:pt x="81" y="75"/>
                      <a:pt x="77" y="70"/>
                      <a:pt x="73" y="65"/>
                    </a:cubicBezTo>
                    <a:cubicBezTo>
                      <a:pt x="69" y="60"/>
                      <a:pt x="63" y="57"/>
                      <a:pt x="57" y="54"/>
                    </a:cubicBezTo>
                    <a:cubicBezTo>
                      <a:pt x="50" y="50"/>
                      <a:pt x="44" y="44"/>
                      <a:pt x="38" y="41"/>
                    </a:cubicBezTo>
                    <a:cubicBezTo>
                      <a:pt x="24" y="34"/>
                      <a:pt x="12" y="23"/>
                      <a:pt x="3" y="1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5" name="Freeform 38">
                <a:extLst>
                  <a:ext uri="{FF2B5EF4-FFF2-40B4-BE49-F238E27FC236}">
                    <a16:creationId xmlns:a16="http://schemas.microsoft.com/office/drawing/2014/main" id="{4A6473B7-4F36-4895-9E67-9340DACF3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2639"/>
                <a:ext cx="633" cy="466"/>
              </a:xfrm>
              <a:custGeom>
                <a:avLst/>
                <a:gdLst>
                  <a:gd name="T0" fmla="*/ 0 w 164"/>
                  <a:gd name="T1" fmla="*/ 1753 h 113"/>
                  <a:gd name="T2" fmla="*/ 1266 w 164"/>
                  <a:gd name="T3" fmla="*/ 2379 h 113"/>
                  <a:gd name="T4" fmla="*/ 2814 w 164"/>
                  <a:gd name="T5" fmla="*/ 3163 h 113"/>
                  <a:gd name="T6" fmla="*/ 5573 w 164"/>
                  <a:gd name="T7" fmla="*/ 5052 h 113"/>
                  <a:gd name="T8" fmla="*/ 7642 w 164"/>
                  <a:gd name="T9" fmla="*/ 7006 h 113"/>
                  <a:gd name="T10" fmla="*/ 8565 w 164"/>
                  <a:gd name="T11" fmla="*/ 7926 h 113"/>
                  <a:gd name="T12" fmla="*/ 8970 w 164"/>
                  <a:gd name="T13" fmla="*/ 7567 h 113"/>
                  <a:gd name="T14" fmla="*/ 9252 w 164"/>
                  <a:gd name="T15" fmla="*/ 6668 h 113"/>
                  <a:gd name="T16" fmla="*/ 8746 w 164"/>
                  <a:gd name="T17" fmla="*/ 7365 h 113"/>
                  <a:gd name="T18" fmla="*/ 8001 w 164"/>
                  <a:gd name="T19" fmla="*/ 6870 h 113"/>
                  <a:gd name="T20" fmla="*/ 7299 w 164"/>
                  <a:gd name="T21" fmla="*/ 6037 h 113"/>
                  <a:gd name="T22" fmla="*/ 6095 w 164"/>
                  <a:gd name="T23" fmla="*/ 5188 h 113"/>
                  <a:gd name="T24" fmla="*/ 4142 w 164"/>
                  <a:gd name="T25" fmla="*/ 3505 h 113"/>
                  <a:gd name="T26" fmla="*/ 2594 w 164"/>
                  <a:gd name="T27" fmla="*/ 2107 h 113"/>
                  <a:gd name="T28" fmla="*/ 2131 w 164"/>
                  <a:gd name="T29" fmla="*/ 1192 h 113"/>
                  <a:gd name="T30" fmla="*/ 2011 w 164"/>
                  <a:gd name="T31" fmla="*/ 359 h 113"/>
                  <a:gd name="T32" fmla="*/ 1328 w 164"/>
                  <a:gd name="T33" fmla="*/ 359 h 113"/>
                  <a:gd name="T34" fmla="*/ 1548 w 164"/>
                  <a:gd name="T35" fmla="*/ 1683 h 113"/>
                  <a:gd name="T36" fmla="*/ 1266 w 164"/>
                  <a:gd name="T37" fmla="*/ 1955 h 113"/>
                  <a:gd name="T38" fmla="*/ 120 w 164"/>
                  <a:gd name="T39" fmla="*/ 1819 h 1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4" h="113">
                    <a:moveTo>
                      <a:pt x="0" y="25"/>
                    </a:moveTo>
                    <a:cubicBezTo>
                      <a:pt x="6" y="29"/>
                      <a:pt x="15" y="32"/>
                      <a:pt x="22" y="34"/>
                    </a:cubicBezTo>
                    <a:cubicBezTo>
                      <a:pt x="32" y="36"/>
                      <a:pt x="40" y="40"/>
                      <a:pt x="49" y="45"/>
                    </a:cubicBezTo>
                    <a:cubicBezTo>
                      <a:pt x="65" y="53"/>
                      <a:pt x="84" y="61"/>
                      <a:pt x="97" y="72"/>
                    </a:cubicBezTo>
                    <a:cubicBezTo>
                      <a:pt x="109" y="82"/>
                      <a:pt x="122" y="90"/>
                      <a:pt x="133" y="100"/>
                    </a:cubicBezTo>
                    <a:cubicBezTo>
                      <a:pt x="138" y="105"/>
                      <a:pt x="140" y="113"/>
                      <a:pt x="149" y="113"/>
                    </a:cubicBezTo>
                    <a:cubicBezTo>
                      <a:pt x="154" y="113"/>
                      <a:pt x="153" y="112"/>
                      <a:pt x="156" y="108"/>
                    </a:cubicBezTo>
                    <a:cubicBezTo>
                      <a:pt x="159" y="105"/>
                      <a:pt x="164" y="100"/>
                      <a:pt x="161" y="95"/>
                    </a:cubicBezTo>
                    <a:cubicBezTo>
                      <a:pt x="158" y="100"/>
                      <a:pt x="158" y="105"/>
                      <a:pt x="152" y="105"/>
                    </a:cubicBezTo>
                    <a:cubicBezTo>
                      <a:pt x="148" y="104"/>
                      <a:pt x="142" y="101"/>
                      <a:pt x="139" y="98"/>
                    </a:cubicBezTo>
                    <a:cubicBezTo>
                      <a:pt x="135" y="94"/>
                      <a:pt x="132" y="90"/>
                      <a:pt x="127" y="86"/>
                    </a:cubicBezTo>
                    <a:cubicBezTo>
                      <a:pt x="120" y="81"/>
                      <a:pt x="113" y="78"/>
                      <a:pt x="106" y="74"/>
                    </a:cubicBezTo>
                    <a:cubicBezTo>
                      <a:pt x="94" y="66"/>
                      <a:pt x="83" y="57"/>
                      <a:pt x="72" y="50"/>
                    </a:cubicBezTo>
                    <a:cubicBezTo>
                      <a:pt x="62" y="44"/>
                      <a:pt x="53" y="38"/>
                      <a:pt x="45" y="30"/>
                    </a:cubicBezTo>
                    <a:cubicBezTo>
                      <a:pt x="41" y="26"/>
                      <a:pt x="39" y="23"/>
                      <a:pt x="37" y="17"/>
                    </a:cubicBezTo>
                    <a:cubicBezTo>
                      <a:pt x="36" y="14"/>
                      <a:pt x="37" y="8"/>
                      <a:pt x="35" y="5"/>
                    </a:cubicBezTo>
                    <a:cubicBezTo>
                      <a:pt x="33" y="1"/>
                      <a:pt x="25" y="0"/>
                      <a:pt x="23" y="5"/>
                    </a:cubicBezTo>
                    <a:cubicBezTo>
                      <a:pt x="21" y="10"/>
                      <a:pt x="29" y="17"/>
                      <a:pt x="27" y="24"/>
                    </a:cubicBezTo>
                    <a:cubicBezTo>
                      <a:pt x="26" y="28"/>
                      <a:pt x="27" y="28"/>
                      <a:pt x="22" y="28"/>
                    </a:cubicBezTo>
                    <a:cubicBezTo>
                      <a:pt x="16" y="28"/>
                      <a:pt x="7" y="28"/>
                      <a:pt x="2" y="2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6" name="Freeform 39">
                <a:extLst>
                  <a:ext uri="{FF2B5EF4-FFF2-40B4-BE49-F238E27FC236}">
                    <a16:creationId xmlns:a16="http://schemas.microsoft.com/office/drawing/2014/main" id="{65C5963C-7B02-4639-9E7B-5732F3D74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722"/>
                <a:ext cx="637" cy="511"/>
              </a:xfrm>
              <a:custGeom>
                <a:avLst/>
                <a:gdLst>
                  <a:gd name="T0" fmla="*/ 521 w 165"/>
                  <a:gd name="T1" fmla="*/ 0 h 124"/>
                  <a:gd name="T2" fmla="*/ 687 w 165"/>
                  <a:gd name="T3" fmla="*/ 1257 h 124"/>
                  <a:gd name="T4" fmla="*/ 120 w 165"/>
                  <a:gd name="T5" fmla="*/ 2514 h 124"/>
                  <a:gd name="T6" fmla="*/ 923 w 165"/>
                  <a:gd name="T7" fmla="*/ 3363 h 124"/>
                  <a:gd name="T8" fmla="*/ 2652 w 165"/>
                  <a:gd name="T9" fmla="*/ 3853 h 124"/>
                  <a:gd name="T10" fmla="*/ 6393 w 165"/>
                  <a:gd name="T11" fmla="*/ 6437 h 124"/>
                  <a:gd name="T12" fmla="*/ 7825 w 165"/>
                  <a:gd name="T13" fmla="*/ 8118 h 124"/>
                  <a:gd name="T14" fmla="*/ 8972 w 165"/>
                  <a:gd name="T15" fmla="*/ 7624 h 124"/>
                  <a:gd name="T16" fmla="*/ 9493 w 165"/>
                  <a:gd name="T17" fmla="*/ 6997 h 124"/>
                  <a:gd name="T18" fmla="*/ 8571 w 165"/>
                  <a:gd name="T19" fmla="*/ 7558 h 124"/>
                  <a:gd name="T20" fmla="*/ 8169 w 165"/>
                  <a:gd name="T21" fmla="*/ 7133 h 124"/>
                  <a:gd name="T22" fmla="*/ 7540 w 165"/>
                  <a:gd name="T23" fmla="*/ 6573 h 124"/>
                  <a:gd name="T24" fmla="*/ 4324 w 165"/>
                  <a:gd name="T25" fmla="*/ 4348 h 124"/>
                  <a:gd name="T26" fmla="*/ 1730 w 165"/>
                  <a:gd name="T27" fmla="*/ 2580 h 124"/>
                  <a:gd name="T28" fmla="*/ 1147 w 165"/>
                  <a:gd name="T29" fmla="*/ 1479 h 124"/>
                  <a:gd name="T30" fmla="*/ 923 w 165"/>
                  <a:gd name="T31" fmla="*/ 272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5" h="124">
                    <a:moveTo>
                      <a:pt x="9" y="0"/>
                    </a:moveTo>
                    <a:cubicBezTo>
                      <a:pt x="18" y="2"/>
                      <a:pt x="16" y="12"/>
                      <a:pt x="12" y="18"/>
                    </a:cubicBezTo>
                    <a:cubicBezTo>
                      <a:pt x="8" y="24"/>
                      <a:pt x="0" y="27"/>
                      <a:pt x="2" y="36"/>
                    </a:cubicBezTo>
                    <a:cubicBezTo>
                      <a:pt x="3" y="43"/>
                      <a:pt x="9" y="47"/>
                      <a:pt x="16" y="48"/>
                    </a:cubicBezTo>
                    <a:cubicBezTo>
                      <a:pt x="26" y="49"/>
                      <a:pt x="37" y="50"/>
                      <a:pt x="46" y="55"/>
                    </a:cubicBezTo>
                    <a:cubicBezTo>
                      <a:pt x="62" y="63"/>
                      <a:pt x="76" y="73"/>
                      <a:pt x="111" y="92"/>
                    </a:cubicBezTo>
                    <a:cubicBezTo>
                      <a:pt x="121" y="97"/>
                      <a:pt x="128" y="108"/>
                      <a:pt x="136" y="116"/>
                    </a:cubicBezTo>
                    <a:cubicBezTo>
                      <a:pt x="144" y="124"/>
                      <a:pt x="148" y="113"/>
                      <a:pt x="156" y="109"/>
                    </a:cubicBezTo>
                    <a:cubicBezTo>
                      <a:pt x="161" y="107"/>
                      <a:pt x="165" y="107"/>
                      <a:pt x="165" y="100"/>
                    </a:cubicBezTo>
                    <a:cubicBezTo>
                      <a:pt x="161" y="103"/>
                      <a:pt x="156" y="109"/>
                      <a:pt x="149" y="108"/>
                    </a:cubicBezTo>
                    <a:cubicBezTo>
                      <a:pt x="146" y="107"/>
                      <a:pt x="145" y="104"/>
                      <a:pt x="142" y="102"/>
                    </a:cubicBezTo>
                    <a:cubicBezTo>
                      <a:pt x="139" y="99"/>
                      <a:pt x="135" y="97"/>
                      <a:pt x="131" y="94"/>
                    </a:cubicBezTo>
                    <a:cubicBezTo>
                      <a:pt x="115" y="84"/>
                      <a:pt x="92" y="71"/>
                      <a:pt x="75" y="62"/>
                    </a:cubicBezTo>
                    <a:cubicBezTo>
                      <a:pt x="58" y="54"/>
                      <a:pt x="47" y="46"/>
                      <a:pt x="30" y="37"/>
                    </a:cubicBezTo>
                    <a:cubicBezTo>
                      <a:pt x="22" y="33"/>
                      <a:pt x="21" y="30"/>
                      <a:pt x="20" y="21"/>
                    </a:cubicBezTo>
                    <a:cubicBezTo>
                      <a:pt x="19" y="17"/>
                      <a:pt x="20" y="8"/>
                      <a:pt x="16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7" name="Freeform 40">
                <a:extLst>
                  <a:ext uri="{FF2B5EF4-FFF2-40B4-BE49-F238E27FC236}">
                    <a16:creationId xmlns:a16="http://schemas.microsoft.com/office/drawing/2014/main" id="{D6F46594-4DB9-46E1-83F2-22ADC57E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3035"/>
                <a:ext cx="464" cy="285"/>
              </a:xfrm>
              <a:custGeom>
                <a:avLst/>
                <a:gdLst>
                  <a:gd name="T0" fmla="*/ 0 w 120"/>
                  <a:gd name="T1" fmla="*/ 562 h 69"/>
                  <a:gd name="T2" fmla="*/ 986 w 120"/>
                  <a:gd name="T3" fmla="*/ 1057 h 69"/>
                  <a:gd name="T4" fmla="*/ 1960 w 120"/>
                  <a:gd name="T5" fmla="*/ 1417 h 69"/>
                  <a:gd name="T6" fmla="*/ 3646 w 120"/>
                  <a:gd name="T7" fmla="*/ 2387 h 69"/>
                  <a:gd name="T8" fmla="*/ 6937 w 120"/>
                  <a:gd name="T9" fmla="*/ 4862 h 69"/>
                  <a:gd name="T10" fmla="*/ 5549 w 120"/>
                  <a:gd name="T11" fmla="*/ 3379 h 69"/>
                  <a:gd name="T12" fmla="*/ 3813 w 120"/>
                  <a:gd name="T13" fmla="*/ 2115 h 69"/>
                  <a:gd name="T14" fmla="*/ 1674 w 120"/>
                  <a:gd name="T15" fmla="*/ 1057 h 69"/>
                  <a:gd name="T16" fmla="*/ 178 w 120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69">
                    <a:moveTo>
                      <a:pt x="0" y="8"/>
                    </a:moveTo>
                    <a:cubicBezTo>
                      <a:pt x="4" y="12"/>
                      <a:pt x="12" y="12"/>
                      <a:pt x="17" y="15"/>
                    </a:cubicBezTo>
                    <a:cubicBezTo>
                      <a:pt x="23" y="17"/>
                      <a:pt x="28" y="18"/>
                      <a:pt x="34" y="20"/>
                    </a:cubicBezTo>
                    <a:cubicBezTo>
                      <a:pt x="44" y="24"/>
                      <a:pt x="53" y="30"/>
                      <a:pt x="63" y="34"/>
                    </a:cubicBezTo>
                    <a:cubicBezTo>
                      <a:pt x="80" y="41"/>
                      <a:pt x="105" y="60"/>
                      <a:pt x="120" y="69"/>
                    </a:cubicBezTo>
                    <a:cubicBezTo>
                      <a:pt x="117" y="63"/>
                      <a:pt x="101" y="52"/>
                      <a:pt x="96" y="48"/>
                    </a:cubicBezTo>
                    <a:cubicBezTo>
                      <a:pt x="86" y="41"/>
                      <a:pt x="78" y="35"/>
                      <a:pt x="66" y="30"/>
                    </a:cubicBezTo>
                    <a:cubicBezTo>
                      <a:pt x="54" y="25"/>
                      <a:pt x="41" y="21"/>
                      <a:pt x="29" y="15"/>
                    </a:cubicBezTo>
                    <a:cubicBezTo>
                      <a:pt x="21" y="11"/>
                      <a:pt x="8" y="8"/>
                      <a:pt x="3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8" name="Freeform 41">
                <a:extLst>
                  <a:ext uri="{FF2B5EF4-FFF2-40B4-BE49-F238E27FC236}">
                    <a16:creationId xmlns:a16="http://schemas.microsoft.com/office/drawing/2014/main" id="{657F401F-F244-4059-B7F5-A6F9C0CCC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475"/>
                <a:ext cx="313" cy="416"/>
              </a:xfrm>
              <a:custGeom>
                <a:avLst/>
                <a:gdLst>
                  <a:gd name="T0" fmla="*/ 0 w 81"/>
                  <a:gd name="T1" fmla="*/ 5037 h 101"/>
                  <a:gd name="T2" fmla="*/ 641 w 81"/>
                  <a:gd name="T3" fmla="*/ 6364 h 101"/>
                  <a:gd name="T4" fmla="*/ 1793 w 81"/>
                  <a:gd name="T5" fmla="*/ 5939 h 101"/>
                  <a:gd name="T6" fmla="*/ 2763 w 81"/>
                  <a:gd name="T7" fmla="*/ 5597 h 101"/>
                  <a:gd name="T8" fmla="*/ 3686 w 81"/>
                  <a:gd name="T9" fmla="*/ 4683 h 101"/>
                  <a:gd name="T10" fmla="*/ 4150 w 81"/>
                  <a:gd name="T11" fmla="*/ 3765 h 101"/>
                  <a:gd name="T12" fmla="*/ 4672 w 81"/>
                  <a:gd name="T13" fmla="*/ 3139 h 101"/>
                  <a:gd name="T14" fmla="*/ 4452 w 81"/>
                  <a:gd name="T15" fmla="*/ 2512 h 101"/>
                  <a:gd name="T16" fmla="*/ 4332 w 81"/>
                  <a:gd name="T17" fmla="*/ 1680 h 101"/>
                  <a:gd name="T18" fmla="*/ 3988 w 81"/>
                  <a:gd name="T19" fmla="*/ 914 h 101"/>
                  <a:gd name="T20" fmla="*/ 3346 w 81"/>
                  <a:gd name="T21" fmla="*/ 0 h 101"/>
                  <a:gd name="T22" fmla="*/ 3806 w 81"/>
                  <a:gd name="T23" fmla="*/ 2867 h 101"/>
                  <a:gd name="T24" fmla="*/ 2883 w 81"/>
                  <a:gd name="T25" fmla="*/ 3765 h 101"/>
                  <a:gd name="T26" fmla="*/ 2315 w 81"/>
                  <a:gd name="T27" fmla="*/ 4885 h 101"/>
                  <a:gd name="T28" fmla="*/ 641 w 81"/>
                  <a:gd name="T29" fmla="*/ 4477 h 101"/>
                  <a:gd name="T30" fmla="*/ 1731 w 81"/>
                  <a:gd name="T31" fmla="*/ 1882 h 101"/>
                  <a:gd name="T32" fmla="*/ 641 w 81"/>
                  <a:gd name="T33" fmla="*/ 3291 h 101"/>
                  <a:gd name="T34" fmla="*/ 282 w 81"/>
                  <a:gd name="T35" fmla="*/ 3851 h 101"/>
                  <a:gd name="T36" fmla="*/ 120 w 81"/>
                  <a:gd name="T37" fmla="*/ 4749 h 10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1" h="101">
                    <a:moveTo>
                      <a:pt x="0" y="72"/>
                    </a:moveTo>
                    <a:cubicBezTo>
                      <a:pt x="8" y="71"/>
                      <a:pt x="9" y="86"/>
                      <a:pt x="11" y="91"/>
                    </a:cubicBezTo>
                    <a:cubicBezTo>
                      <a:pt x="16" y="101"/>
                      <a:pt x="25" y="87"/>
                      <a:pt x="31" y="85"/>
                    </a:cubicBezTo>
                    <a:cubicBezTo>
                      <a:pt x="37" y="83"/>
                      <a:pt x="42" y="84"/>
                      <a:pt x="48" y="80"/>
                    </a:cubicBezTo>
                    <a:cubicBezTo>
                      <a:pt x="54" y="77"/>
                      <a:pt x="61" y="73"/>
                      <a:pt x="64" y="67"/>
                    </a:cubicBezTo>
                    <a:cubicBezTo>
                      <a:pt x="67" y="63"/>
                      <a:pt x="68" y="57"/>
                      <a:pt x="72" y="54"/>
                    </a:cubicBezTo>
                    <a:cubicBezTo>
                      <a:pt x="75" y="51"/>
                      <a:pt x="81" y="51"/>
                      <a:pt x="81" y="45"/>
                    </a:cubicBezTo>
                    <a:cubicBezTo>
                      <a:pt x="81" y="41"/>
                      <a:pt x="78" y="39"/>
                      <a:pt x="77" y="36"/>
                    </a:cubicBezTo>
                    <a:cubicBezTo>
                      <a:pt x="76" y="32"/>
                      <a:pt x="76" y="28"/>
                      <a:pt x="75" y="24"/>
                    </a:cubicBezTo>
                    <a:cubicBezTo>
                      <a:pt x="74" y="21"/>
                      <a:pt x="72" y="16"/>
                      <a:pt x="69" y="13"/>
                    </a:cubicBezTo>
                    <a:cubicBezTo>
                      <a:pt x="66" y="9"/>
                      <a:pt x="62" y="4"/>
                      <a:pt x="58" y="0"/>
                    </a:cubicBezTo>
                    <a:cubicBezTo>
                      <a:pt x="59" y="13"/>
                      <a:pt x="79" y="29"/>
                      <a:pt x="66" y="41"/>
                    </a:cubicBezTo>
                    <a:cubicBezTo>
                      <a:pt x="61" y="46"/>
                      <a:pt x="54" y="48"/>
                      <a:pt x="50" y="54"/>
                    </a:cubicBezTo>
                    <a:cubicBezTo>
                      <a:pt x="46" y="60"/>
                      <a:pt x="47" y="65"/>
                      <a:pt x="40" y="70"/>
                    </a:cubicBezTo>
                    <a:cubicBezTo>
                      <a:pt x="30" y="78"/>
                      <a:pt x="16" y="78"/>
                      <a:pt x="11" y="64"/>
                    </a:cubicBezTo>
                    <a:cubicBezTo>
                      <a:pt x="7" y="51"/>
                      <a:pt x="30" y="39"/>
                      <a:pt x="30" y="27"/>
                    </a:cubicBezTo>
                    <a:cubicBezTo>
                      <a:pt x="25" y="34"/>
                      <a:pt x="17" y="40"/>
                      <a:pt x="11" y="47"/>
                    </a:cubicBezTo>
                    <a:cubicBezTo>
                      <a:pt x="9" y="49"/>
                      <a:pt x="6" y="52"/>
                      <a:pt x="5" y="55"/>
                    </a:cubicBezTo>
                    <a:cubicBezTo>
                      <a:pt x="3" y="59"/>
                      <a:pt x="6" y="64"/>
                      <a:pt x="2" y="68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9" name="Freeform 42">
                <a:extLst>
                  <a:ext uri="{FF2B5EF4-FFF2-40B4-BE49-F238E27FC236}">
                    <a16:creationId xmlns:a16="http://schemas.microsoft.com/office/drawing/2014/main" id="{776986AD-7969-4B39-8752-84B5106B6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450"/>
                <a:ext cx="216" cy="239"/>
              </a:xfrm>
              <a:custGeom>
                <a:avLst/>
                <a:gdLst>
                  <a:gd name="T0" fmla="*/ 0 w 56"/>
                  <a:gd name="T1" fmla="*/ 1611 h 58"/>
                  <a:gd name="T2" fmla="*/ 401 w 56"/>
                  <a:gd name="T3" fmla="*/ 3227 h 58"/>
                  <a:gd name="T4" fmla="*/ 744 w 56"/>
                  <a:gd name="T5" fmla="*/ 3923 h 58"/>
                  <a:gd name="T6" fmla="*/ 1608 w 56"/>
                  <a:gd name="T7" fmla="*/ 3700 h 58"/>
                  <a:gd name="T8" fmla="*/ 3155 w 56"/>
                  <a:gd name="T9" fmla="*/ 2378 h 58"/>
                  <a:gd name="T10" fmla="*/ 2812 w 56"/>
                  <a:gd name="T11" fmla="*/ 1681 h 58"/>
                  <a:gd name="T12" fmla="*/ 2067 w 56"/>
                  <a:gd name="T13" fmla="*/ 494 h 58"/>
                  <a:gd name="T14" fmla="*/ 2469 w 56"/>
                  <a:gd name="T15" fmla="*/ 2514 h 58"/>
                  <a:gd name="T16" fmla="*/ 984 w 56"/>
                  <a:gd name="T17" fmla="*/ 3227 h 58"/>
                  <a:gd name="T18" fmla="*/ 521 w 56"/>
                  <a:gd name="T19" fmla="*/ 1479 h 58"/>
                  <a:gd name="T20" fmla="*/ 802 w 56"/>
                  <a:gd name="T21" fmla="*/ 0 h 58"/>
                  <a:gd name="T22" fmla="*/ 0 w 56"/>
                  <a:gd name="T23" fmla="*/ 1257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" h="58">
                    <a:moveTo>
                      <a:pt x="0" y="23"/>
                    </a:moveTo>
                    <a:cubicBezTo>
                      <a:pt x="0" y="33"/>
                      <a:pt x="1" y="39"/>
                      <a:pt x="7" y="46"/>
                    </a:cubicBezTo>
                    <a:cubicBezTo>
                      <a:pt x="9" y="48"/>
                      <a:pt x="11" y="54"/>
                      <a:pt x="13" y="56"/>
                    </a:cubicBezTo>
                    <a:cubicBezTo>
                      <a:pt x="18" y="58"/>
                      <a:pt x="23" y="54"/>
                      <a:pt x="28" y="53"/>
                    </a:cubicBezTo>
                    <a:cubicBezTo>
                      <a:pt x="37" y="50"/>
                      <a:pt x="52" y="45"/>
                      <a:pt x="55" y="34"/>
                    </a:cubicBezTo>
                    <a:cubicBezTo>
                      <a:pt x="56" y="29"/>
                      <a:pt x="53" y="27"/>
                      <a:pt x="49" y="24"/>
                    </a:cubicBezTo>
                    <a:cubicBezTo>
                      <a:pt x="44" y="19"/>
                      <a:pt x="42" y="9"/>
                      <a:pt x="36" y="7"/>
                    </a:cubicBezTo>
                    <a:cubicBezTo>
                      <a:pt x="40" y="16"/>
                      <a:pt x="52" y="27"/>
                      <a:pt x="43" y="36"/>
                    </a:cubicBezTo>
                    <a:cubicBezTo>
                      <a:pt x="39" y="40"/>
                      <a:pt x="23" y="48"/>
                      <a:pt x="17" y="46"/>
                    </a:cubicBezTo>
                    <a:cubicBezTo>
                      <a:pt x="9" y="43"/>
                      <a:pt x="8" y="28"/>
                      <a:pt x="9" y="21"/>
                    </a:cubicBezTo>
                    <a:cubicBezTo>
                      <a:pt x="10" y="15"/>
                      <a:pt x="19" y="6"/>
                      <a:pt x="14" y="0"/>
                    </a:cubicBezTo>
                    <a:cubicBezTo>
                      <a:pt x="11" y="9"/>
                      <a:pt x="10" y="16"/>
                      <a:pt x="0" y="18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0" name="Freeform 43">
                <a:extLst>
                  <a:ext uri="{FF2B5EF4-FFF2-40B4-BE49-F238E27FC236}">
                    <a16:creationId xmlns:a16="http://schemas.microsoft.com/office/drawing/2014/main" id="{F589FFB7-7807-4B42-8E65-1C19FCA01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318"/>
                <a:ext cx="217" cy="202"/>
              </a:xfrm>
              <a:custGeom>
                <a:avLst/>
                <a:gdLst>
                  <a:gd name="T0" fmla="*/ 287 w 56"/>
                  <a:gd name="T1" fmla="*/ 66 h 49"/>
                  <a:gd name="T2" fmla="*/ 0 w 56"/>
                  <a:gd name="T3" fmla="*/ 919 h 49"/>
                  <a:gd name="T4" fmla="*/ 705 w 56"/>
                  <a:gd name="T5" fmla="*/ 1616 h 49"/>
                  <a:gd name="T6" fmla="*/ 1682 w 56"/>
                  <a:gd name="T7" fmla="*/ 3075 h 49"/>
                  <a:gd name="T8" fmla="*/ 2104 w 56"/>
                  <a:gd name="T9" fmla="*/ 3434 h 49"/>
                  <a:gd name="T10" fmla="*/ 2449 w 56"/>
                  <a:gd name="T11" fmla="*/ 3298 h 49"/>
                  <a:gd name="T12" fmla="*/ 2972 w 56"/>
                  <a:gd name="T13" fmla="*/ 3228 h 49"/>
                  <a:gd name="T14" fmla="*/ 3139 w 56"/>
                  <a:gd name="T15" fmla="*/ 2737 h 49"/>
                  <a:gd name="T16" fmla="*/ 2794 w 56"/>
                  <a:gd name="T17" fmla="*/ 2107 h 49"/>
                  <a:gd name="T18" fmla="*/ 2209 w 56"/>
                  <a:gd name="T19" fmla="*/ 2803 h 49"/>
                  <a:gd name="T20" fmla="*/ 1457 w 56"/>
                  <a:gd name="T21" fmla="*/ 1546 h 49"/>
                  <a:gd name="T22" fmla="*/ 465 w 56"/>
                  <a:gd name="T23" fmla="*/ 833 h 49"/>
                  <a:gd name="T24" fmla="*/ 345 w 56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6" h="49">
                    <a:moveTo>
                      <a:pt x="5" y="1"/>
                    </a:moveTo>
                    <a:cubicBezTo>
                      <a:pt x="5" y="4"/>
                      <a:pt x="0" y="10"/>
                      <a:pt x="0" y="13"/>
                    </a:cubicBezTo>
                    <a:cubicBezTo>
                      <a:pt x="0" y="15"/>
                      <a:pt x="10" y="21"/>
                      <a:pt x="12" y="23"/>
                    </a:cubicBezTo>
                    <a:cubicBezTo>
                      <a:pt x="19" y="29"/>
                      <a:pt x="25" y="36"/>
                      <a:pt x="29" y="44"/>
                    </a:cubicBezTo>
                    <a:cubicBezTo>
                      <a:pt x="31" y="48"/>
                      <a:pt x="32" y="49"/>
                      <a:pt x="36" y="49"/>
                    </a:cubicBezTo>
                    <a:cubicBezTo>
                      <a:pt x="38" y="49"/>
                      <a:pt x="40" y="47"/>
                      <a:pt x="42" y="47"/>
                    </a:cubicBezTo>
                    <a:cubicBezTo>
                      <a:pt x="45" y="46"/>
                      <a:pt x="48" y="46"/>
                      <a:pt x="51" y="46"/>
                    </a:cubicBezTo>
                    <a:cubicBezTo>
                      <a:pt x="55" y="44"/>
                      <a:pt x="56" y="46"/>
                      <a:pt x="54" y="39"/>
                    </a:cubicBezTo>
                    <a:cubicBezTo>
                      <a:pt x="53" y="36"/>
                      <a:pt x="50" y="33"/>
                      <a:pt x="48" y="30"/>
                    </a:cubicBezTo>
                    <a:cubicBezTo>
                      <a:pt x="47" y="35"/>
                      <a:pt x="45" y="41"/>
                      <a:pt x="38" y="40"/>
                    </a:cubicBezTo>
                    <a:cubicBezTo>
                      <a:pt x="30" y="39"/>
                      <a:pt x="30" y="27"/>
                      <a:pt x="25" y="22"/>
                    </a:cubicBezTo>
                    <a:cubicBezTo>
                      <a:pt x="21" y="17"/>
                      <a:pt x="12" y="18"/>
                      <a:pt x="8" y="12"/>
                    </a:cubicBezTo>
                    <a:cubicBezTo>
                      <a:pt x="5" y="7"/>
                      <a:pt x="8" y="4"/>
                      <a:pt x="6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1" name="Freeform 44">
                <a:extLst>
                  <a:ext uri="{FF2B5EF4-FFF2-40B4-BE49-F238E27FC236}">
                    <a16:creationId xmlns:a16="http://schemas.microsoft.com/office/drawing/2014/main" id="{6226C5AE-CE00-49C7-AD70-CA7A5F960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322"/>
                <a:ext cx="131" cy="144"/>
              </a:xfrm>
              <a:custGeom>
                <a:avLst/>
                <a:gdLst>
                  <a:gd name="T0" fmla="*/ 0 w 34"/>
                  <a:gd name="T1" fmla="*/ 0 h 35"/>
                  <a:gd name="T2" fmla="*/ 1364 w 34"/>
                  <a:gd name="T3" fmla="*/ 2436 h 35"/>
                  <a:gd name="T4" fmla="*/ 1769 w 34"/>
                  <a:gd name="T5" fmla="*/ 1675 h 35"/>
                  <a:gd name="T6" fmla="*/ 1483 w 34"/>
                  <a:gd name="T7" fmla="*/ 1387 h 35"/>
                  <a:gd name="T8" fmla="*/ 1144 w 34"/>
                  <a:gd name="T9" fmla="*/ 625 h 35"/>
                  <a:gd name="T10" fmla="*/ 1144 w 34"/>
                  <a:gd name="T11" fmla="*/ 1387 h 35"/>
                  <a:gd name="T12" fmla="*/ 223 w 34"/>
                  <a:gd name="T13" fmla="*/ 424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5">
                    <a:moveTo>
                      <a:pt x="0" y="0"/>
                    </a:moveTo>
                    <a:cubicBezTo>
                      <a:pt x="13" y="7"/>
                      <a:pt x="13" y="26"/>
                      <a:pt x="24" y="35"/>
                    </a:cubicBezTo>
                    <a:cubicBezTo>
                      <a:pt x="27" y="32"/>
                      <a:pt x="34" y="27"/>
                      <a:pt x="31" y="24"/>
                    </a:cubicBezTo>
                    <a:cubicBezTo>
                      <a:pt x="30" y="22"/>
                      <a:pt x="27" y="22"/>
                      <a:pt x="26" y="20"/>
                    </a:cubicBezTo>
                    <a:cubicBezTo>
                      <a:pt x="23" y="17"/>
                      <a:pt x="23" y="12"/>
                      <a:pt x="20" y="9"/>
                    </a:cubicBezTo>
                    <a:cubicBezTo>
                      <a:pt x="19" y="13"/>
                      <a:pt x="21" y="17"/>
                      <a:pt x="20" y="20"/>
                    </a:cubicBezTo>
                    <a:cubicBezTo>
                      <a:pt x="14" y="19"/>
                      <a:pt x="11" y="9"/>
                      <a:pt x="4" y="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2" name="Freeform 45">
                <a:extLst>
                  <a:ext uri="{FF2B5EF4-FFF2-40B4-BE49-F238E27FC236}">
                    <a16:creationId xmlns:a16="http://schemas.microsoft.com/office/drawing/2014/main" id="{1D449DF4-B467-4F1D-92B3-E70288788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137"/>
                <a:ext cx="220" cy="342"/>
              </a:xfrm>
              <a:custGeom>
                <a:avLst/>
                <a:gdLst>
                  <a:gd name="T0" fmla="*/ 2011 w 57"/>
                  <a:gd name="T1" fmla="*/ 0 h 83"/>
                  <a:gd name="T2" fmla="*/ 3053 w 57"/>
                  <a:gd name="T3" fmla="*/ 985 h 83"/>
                  <a:gd name="T4" fmla="*/ 2995 w 57"/>
                  <a:gd name="T5" fmla="*/ 2106 h 83"/>
                  <a:gd name="T6" fmla="*/ 2250 w 57"/>
                  <a:gd name="T7" fmla="*/ 3923 h 83"/>
                  <a:gd name="T8" fmla="*/ 1891 w 57"/>
                  <a:gd name="T9" fmla="*/ 4755 h 83"/>
                  <a:gd name="T10" fmla="*/ 1432 w 57"/>
                  <a:gd name="T11" fmla="*/ 5604 h 83"/>
                  <a:gd name="T12" fmla="*/ 1328 w 57"/>
                  <a:gd name="T13" fmla="*/ 5806 h 83"/>
                  <a:gd name="T14" fmla="*/ 865 w 57"/>
                  <a:gd name="T15" fmla="*/ 5381 h 83"/>
                  <a:gd name="T16" fmla="*/ 0 w 57"/>
                  <a:gd name="T17" fmla="*/ 4755 h 83"/>
                  <a:gd name="T18" fmla="*/ 344 w 57"/>
                  <a:gd name="T19" fmla="*/ 4125 h 83"/>
                  <a:gd name="T20" fmla="*/ 687 w 57"/>
                  <a:gd name="T21" fmla="*/ 3292 h 83"/>
                  <a:gd name="T22" fmla="*/ 922 w 57"/>
                  <a:gd name="T23" fmla="*/ 4483 h 83"/>
                  <a:gd name="T24" fmla="*/ 1729 w 57"/>
                  <a:gd name="T25" fmla="*/ 3428 h 83"/>
                  <a:gd name="T26" fmla="*/ 2474 w 57"/>
                  <a:gd name="T27" fmla="*/ 1817 h 83"/>
                  <a:gd name="T28" fmla="*/ 2188 w 57"/>
                  <a:gd name="T29" fmla="*/ 762 h 83"/>
                  <a:gd name="T30" fmla="*/ 1953 w 57"/>
                  <a:gd name="T31" fmla="*/ 66 h 8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7" h="83">
                    <a:moveTo>
                      <a:pt x="35" y="0"/>
                    </a:moveTo>
                    <a:cubicBezTo>
                      <a:pt x="39" y="6"/>
                      <a:pt x="48" y="7"/>
                      <a:pt x="53" y="14"/>
                    </a:cubicBezTo>
                    <a:cubicBezTo>
                      <a:pt x="57" y="19"/>
                      <a:pt x="56" y="24"/>
                      <a:pt x="52" y="30"/>
                    </a:cubicBezTo>
                    <a:cubicBezTo>
                      <a:pt x="46" y="38"/>
                      <a:pt x="44" y="47"/>
                      <a:pt x="39" y="56"/>
                    </a:cubicBezTo>
                    <a:cubicBezTo>
                      <a:pt x="37" y="60"/>
                      <a:pt x="35" y="64"/>
                      <a:pt x="33" y="68"/>
                    </a:cubicBezTo>
                    <a:cubicBezTo>
                      <a:pt x="30" y="71"/>
                      <a:pt x="28" y="76"/>
                      <a:pt x="25" y="80"/>
                    </a:cubicBezTo>
                    <a:cubicBezTo>
                      <a:pt x="24" y="82"/>
                      <a:pt x="25" y="82"/>
                      <a:pt x="23" y="83"/>
                    </a:cubicBezTo>
                    <a:cubicBezTo>
                      <a:pt x="20" y="83"/>
                      <a:pt x="16" y="79"/>
                      <a:pt x="15" y="77"/>
                    </a:cubicBezTo>
                    <a:cubicBezTo>
                      <a:pt x="10" y="72"/>
                      <a:pt x="5" y="72"/>
                      <a:pt x="0" y="68"/>
                    </a:cubicBezTo>
                    <a:cubicBezTo>
                      <a:pt x="1" y="64"/>
                      <a:pt x="4" y="62"/>
                      <a:pt x="6" y="59"/>
                    </a:cubicBezTo>
                    <a:cubicBezTo>
                      <a:pt x="10" y="55"/>
                      <a:pt x="10" y="51"/>
                      <a:pt x="12" y="47"/>
                    </a:cubicBezTo>
                    <a:cubicBezTo>
                      <a:pt x="13" y="53"/>
                      <a:pt x="8" y="61"/>
                      <a:pt x="16" y="64"/>
                    </a:cubicBezTo>
                    <a:cubicBezTo>
                      <a:pt x="24" y="68"/>
                      <a:pt x="28" y="56"/>
                      <a:pt x="30" y="49"/>
                    </a:cubicBezTo>
                    <a:cubicBezTo>
                      <a:pt x="32" y="40"/>
                      <a:pt x="42" y="36"/>
                      <a:pt x="43" y="26"/>
                    </a:cubicBezTo>
                    <a:cubicBezTo>
                      <a:pt x="44" y="20"/>
                      <a:pt x="40" y="16"/>
                      <a:pt x="38" y="11"/>
                    </a:cubicBezTo>
                    <a:cubicBezTo>
                      <a:pt x="37" y="7"/>
                      <a:pt x="37" y="3"/>
                      <a:pt x="34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3" name="Freeform 46">
                <a:extLst>
                  <a:ext uri="{FF2B5EF4-FFF2-40B4-BE49-F238E27FC236}">
                    <a16:creationId xmlns:a16="http://schemas.microsoft.com/office/drawing/2014/main" id="{F3ED8B1D-321F-4115-918A-48D826A00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996"/>
                <a:ext cx="386" cy="376"/>
              </a:xfrm>
              <a:custGeom>
                <a:avLst/>
                <a:gdLst>
                  <a:gd name="T0" fmla="*/ 5126 w 100"/>
                  <a:gd name="T1" fmla="*/ 1128 h 91"/>
                  <a:gd name="T2" fmla="*/ 4424 w 100"/>
                  <a:gd name="T3" fmla="*/ 3244 h 91"/>
                  <a:gd name="T4" fmla="*/ 4261 w 100"/>
                  <a:gd name="T5" fmla="*/ 5925 h 91"/>
                  <a:gd name="T6" fmla="*/ 3621 w 100"/>
                  <a:gd name="T7" fmla="*/ 6285 h 91"/>
                  <a:gd name="T8" fmla="*/ 2594 w 100"/>
                  <a:gd name="T9" fmla="*/ 6285 h 91"/>
                  <a:gd name="T10" fmla="*/ 1386 w 100"/>
                  <a:gd name="T11" fmla="*/ 5855 h 91"/>
                  <a:gd name="T12" fmla="*/ 0 w 100"/>
                  <a:gd name="T13" fmla="*/ 5223 h 91"/>
                  <a:gd name="T14" fmla="*/ 2293 w 100"/>
                  <a:gd name="T15" fmla="*/ 5566 h 91"/>
                  <a:gd name="T16" fmla="*/ 3277 w 100"/>
                  <a:gd name="T17" fmla="*/ 3450 h 91"/>
                  <a:gd name="T18" fmla="*/ 3964 w 100"/>
                  <a:gd name="T19" fmla="*/ 1417 h 91"/>
                  <a:gd name="T20" fmla="*/ 3339 w 100"/>
                  <a:gd name="T21" fmla="*/ 0 h 91"/>
                  <a:gd name="T22" fmla="*/ 4949 w 100"/>
                  <a:gd name="T23" fmla="*/ 1128 h 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" h="91">
                    <a:moveTo>
                      <a:pt x="89" y="16"/>
                    </a:moveTo>
                    <a:cubicBezTo>
                      <a:pt x="100" y="31"/>
                      <a:pt x="82" y="36"/>
                      <a:pt x="77" y="46"/>
                    </a:cubicBezTo>
                    <a:cubicBezTo>
                      <a:pt x="72" y="57"/>
                      <a:pt x="80" y="72"/>
                      <a:pt x="74" y="84"/>
                    </a:cubicBezTo>
                    <a:cubicBezTo>
                      <a:pt x="71" y="89"/>
                      <a:pt x="69" y="89"/>
                      <a:pt x="63" y="89"/>
                    </a:cubicBezTo>
                    <a:cubicBezTo>
                      <a:pt x="57" y="89"/>
                      <a:pt x="52" y="91"/>
                      <a:pt x="45" y="89"/>
                    </a:cubicBezTo>
                    <a:cubicBezTo>
                      <a:pt x="38" y="86"/>
                      <a:pt x="32" y="84"/>
                      <a:pt x="24" y="83"/>
                    </a:cubicBezTo>
                    <a:cubicBezTo>
                      <a:pt x="15" y="82"/>
                      <a:pt x="9" y="75"/>
                      <a:pt x="0" y="74"/>
                    </a:cubicBezTo>
                    <a:cubicBezTo>
                      <a:pt x="14" y="74"/>
                      <a:pt x="26" y="81"/>
                      <a:pt x="40" y="79"/>
                    </a:cubicBezTo>
                    <a:cubicBezTo>
                      <a:pt x="58" y="77"/>
                      <a:pt x="51" y="60"/>
                      <a:pt x="57" y="49"/>
                    </a:cubicBezTo>
                    <a:cubicBezTo>
                      <a:pt x="62" y="39"/>
                      <a:pt x="75" y="33"/>
                      <a:pt x="69" y="20"/>
                    </a:cubicBezTo>
                    <a:cubicBezTo>
                      <a:pt x="67" y="15"/>
                      <a:pt x="56" y="6"/>
                      <a:pt x="58" y="0"/>
                    </a:cubicBezTo>
                    <a:cubicBezTo>
                      <a:pt x="59" y="12"/>
                      <a:pt x="77" y="15"/>
                      <a:pt x="86" y="1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4" name="Freeform 47">
                <a:extLst>
                  <a:ext uri="{FF2B5EF4-FFF2-40B4-BE49-F238E27FC236}">
                    <a16:creationId xmlns:a16="http://schemas.microsoft.com/office/drawing/2014/main" id="{280D98BB-994E-4613-BF2E-D158F6F2A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091"/>
                <a:ext cx="231" cy="239"/>
              </a:xfrm>
              <a:custGeom>
                <a:avLst/>
                <a:gdLst>
                  <a:gd name="T0" fmla="*/ 3246 w 60"/>
                  <a:gd name="T1" fmla="*/ 0 h 58"/>
                  <a:gd name="T2" fmla="*/ 1721 w 60"/>
                  <a:gd name="T3" fmla="*/ 2732 h 58"/>
                  <a:gd name="T4" fmla="*/ 681 w 60"/>
                  <a:gd name="T5" fmla="*/ 3227 h 58"/>
                  <a:gd name="T6" fmla="*/ 177 w 60"/>
                  <a:gd name="T7" fmla="*/ 2732 h 58"/>
                  <a:gd name="T8" fmla="*/ 2164 w 60"/>
                  <a:gd name="T9" fmla="*/ 4059 h 58"/>
                  <a:gd name="T10" fmla="*/ 2402 w 60"/>
                  <a:gd name="T11" fmla="*/ 2802 h 58"/>
                  <a:gd name="T12" fmla="*/ 3246 w 60"/>
                  <a:gd name="T13" fmla="*/ 424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58">
                    <a:moveTo>
                      <a:pt x="57" y="0"/>
                    </a:moveTo>
                    <a:cubicBezTo>
                      <a:pt x="58" y="18"/>
                      <a:pt x="43" y="31"/>
                      <a:pt x="30" y="39"/>
                    </a:cubicBezTo>
                    <a:cubicBezTo>
                      <a:pt x="24" y="43"/>
                      <a:pt x="20" y="48"/>
                      <a:pt x="12" y="46"/>
                    </a:cubicBezTo>
                    <a:cubicBezTo>
                      <a:pt x="8" y="44"/>
                      <a:pt x="7" y="41"/>
                      <a:pt x="3" y="39"/>
                    </a:cubicBezTo>
                    <a:cubicBezTo>
                      <a:pt x="0" y="51"/>
                      <a:pt x="32" y="55"/>
                      <a:pt x="38" y="58"/>
                    </a:cubicBezTo>
                    <a:cubicBezTo>
                      <a:pt x="19" y="52"/>
                      <a:pt x="34" y="46"/>
                      <a:pt x="42" y="40"/>
                    </a:cubicBezTo>
                    <a:cubicBezTo>
                      <a:pt x="51" y="33"/>
                      <a:pt x="60" y="18"/>
                      <a:pt x="57" y="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5" name="Freeform 48">
                <a:extLst>
                  <a:ext uri="{FF2B5EF4-FFF2-40B4-BE49-F238E27FC236}">
                    <a16:creationId xmlns:a16="http://schemas.microsoft.com/office/drawing/2014/main" id="{464837CC-6363-4C3B-8A5B-745178241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314"/>
                <a:ext cx="425" cy="371"/>
              </a:xfrm>
              <a:custGeom>
                <a:avLst/>
                <a:gdLst>
                  <a:gd name="T0" fmla="*/ 282 w 110"/>
                  <a:gd name="T1" fmla="*/ 1682 h 90"/>
                  <a:gd name="T2" fmla="*/ 58 w 110"/>
                  <a:gd name="T3" fmla="*/ 3298 h 90"/>
                  <a:gd name="T4" fmla="*/ 344 w 110"/>
                  <a:gd name="T5" fmla="*/ 4419 h 90"/>
                  <a:gd name="T6" fmla="*/ 1913 w 110"/>
                  <a:gd name="T7" fmla="*/ 6031 h 90"/>
                  <a:gd name="T8" fmla="*/ 3462 w 110"/>
                  <a:gd name="T9" fmla="*/ 5812 h 90"/>
                  <a:gd name="T10" fmla="*/ 6344 w 110"/>
                  <a:gd name="T11" fmla="*/ 4910 h 90"/>
                  <a:gd name="T12" fmla="*/ 3226 w 110"/>
                  <a:gd name="T13" fmla="*/ 5318 h 90"/>
                  <a:gd name="T14" fmla="*/ 1793 w 110"/>
                  <a:gd name="T15" fmla="*/ 4910 h 90"/>
                  <a:gd name="T16" fmla="*/ 1553 w 110"/>
                  <a:gd name="T17" fmla="*/ 3075 h 90"/>
                  <a:gd name="T18" fmla="*/ 1491 w 110"/>
                  <a:gd name="T19" fmla="*/ 1257 h 90"/>
                  <a:gd name="T20" fmla="*/ 1673 w 110"/>
                  <a:gd name="T21" fmla="*/ 0 h 90"/>
                  <a:gd name="T22" fmla="*/ 1151 w 110"/>
                  <a:gd name="T23" fmla="*/ 1480 h 90"/>
                  <a:gd name="T24" fmla="*/ 1209 w 110"/>
                  <a:gd name="T25" fmla="*/ 3298 h 90"/>
                  <a:gd name="T26" fmla="*/ 1043 w 110"/>
                  <a:gd name="T27" fmla="*/ 4485 h 90"/>
                  <a:gd name="T28" fmla="*/ 402 w 110"/>
                  <a:gd name="T29" fmla="*/ 2242 h 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0" h="90">
                    <a:moveTo>
                      <a:pt x="5" y="24"/>
                    </a:moveTo>
                    <a:cubicBezTo>
                      <a:pt x="5" y="32"/>
                      <a:pt x="0" y="39"/>
                      <a:pt x="1" y="47"/>
                    </a:cubicBezTo>
                    <a:cubicBezTo>
                      <a:pt x="1" y="53"/>
                      <a:pt x="3" y="58"/>
                      <a:pt x="6" y="63"/>
                    </a:cubicBezTo>
                    <a:cubicBezTo>
                      <a:pt x="11" y="72"/>
                      <a:pt x="24" y="81"/>
                      <a:pt x="33" y="86"/>
                    </a:cubicBezTo>
                    <a:cubicBezTo>
                      <a:pt x="40" y="90"/>
                      <a:pt x="52" y="85"/>
                      <a:pt x="60" y="83"/>
                    </a:cubicBezTo>
                    <a:cubicBezTo>
                      <a:pt x="77" y="80"/>
                      <a:pt x="93" y="70"/>
                      <a:pt x="110" y="70"/>
                    </a:cubicBezTo>
                    <a:cubicBezTo>
                      <a:pt x="92" y="72"/>
                      <a:pt x="74" y="75"/>
                      <a:pt x="56" y="76"/>
                    </a:cubicBezTo>
                    <a:cubicBezTo>
                      <a:pt x="50" y="77"/>
                      <a:pt x="34" y="78"/>
                      <a:pt x="31" y="70"/>
                    </a:cubicBezTo>
                    <a:cubicBezTo>
                      <a:pt x="27" y="61"/>
                      <a:pt x="30" y="54"/>
                      <a:pt x="27" y="44"/>
                    </a:cubicBezTo>
                    <a:cubicBezTo>
                      <a:pt x="25" y="38"/>
                      <a:pt x="25" y="25"/>
                      <a:pt x="26" y="18"/>
                    </a:cubicBezTo>
                    <a:cubicBezTo>
                      <a:pt x="27" y="13"/>
                      <a:pt x="31" y="4"/>
                      <a:pt x="29" y="0"/>
                    </a:cubicBezTo>
                    <a:cubicBezTo>
                      <a:pt x="24" y="6"/>
                      <a:pt x="20" y="12"/>
                      <a:pt x="20" y="21"/>
                    </a:cubicBezTo>
                    <a:cubicBezTo>
                      <a:pt x="19" y="29"/>
                      <a:pt x="20" y="39"/>
                      <a:pt x="21" y="47"/>
                    </a:cubicBezTo>
                    <a:cubicBezTo>
                      <a:pt x="23" y="54"/>
                      <a:pt x="31" y="71"/>
                      <a:pt x="18" y="64"/>
                    </a:cubicBezTo>
                    <a:cubicBezTo>
                      <a:pt x="7" y="58"/>
                      <a:pt x="6" y="43"/>
                      <a:pt x="7" y="3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6" name="Freeform 49">
                <a:extLst>
                  <a:ext uri="{FF2B5EF4-FFF2-40B4-BE49-F238E27FC236}">
                    <a16:creationId xmlns:a16="http://schemas.microsoft.com/office/drawing/2014/main" id="{6B064245-CAF5-4FDF-A5D1-20433679E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392"/>
                <a:ext cx="413" cy="371"/>
              </a:xfrm>
              <a:custGeom>
                <a:avLst/>
                <a:gdLst>
                  <a:gd name="T0" fmla="*/ 0 w 107"/>
                  <a:gd name="T1" fmla="*/ 4060 h 90"/>
                  <a:gd name="T2" fmla="*/ 1667 w 107"/>
                  <a:gd name="T3" fmla="*/ 3994 h 90"/>
                  <a:gd name="T4" fmla="*/ 2250 w 107"/>
                  <a:gd name="T5" fmla="*/ 4196 h 90"/>
                  <a:gd name="T6" fmla="*/ 3099 w 107"/>
                  <a:gd name="T7" fmla="*/ 3924 h 90"/>
                  <a:gd name="T8" fmla="*/ 3678 w 107"/>
                  <a:gd name="T9" fmla="*/ 3228 h 90"/>
                  <a:gd name="T10" fmla="*/ 4423 w 107"/>
                  <a:gd name="T11" fmla="*/ 2515 h 90"/>
                  <a:gd name="T12" fmla="*/ 5527 w 107"/>
                  <a:gd name="T13" fmla="*/ 202 h 90"/>
                  <a:gd name="T14" fmla="*/ 5975 w 107"/>
                  <a:gd name="T15" fmla="*/ 1257 h 90"/>
                  <a:gd name="T16" fmla="*/ 5288 w 107"/>
                  <a:gd name="T17" fmla="*/ 1888 h 90"/>
                  <a:gd name="T18" fmla="*/ 4829 w 107"/>
                  <a:gd name="T19" fmla="*/ 2515 h 90"/>
                  <a:gd name="T20" fmla="*/ 3339 w 107"/>
                  <a:gd name="T21" fmla="*/ 4196 h 90"/>
                  <a:gd name="T22" fmla="*/ 2995 w 107"/>
                  <a:gd name="T23" fmla="*/ 5182 h 90"/>
                  <a:gd name="T24" fmla="*/ 3501 w 107"/>
                  <a:gd name="T25" fmla="*/ 5046 h 90"/>
                  <a:gd name="T26" fmla="*/ 3559 w 107"/>
                  <a:gd name="T27" fmla="*/ 4910 h 90"/>
                  <a:gd name="T28" fmla="*/ 3099 w 107"/>
                  <a:gd name="T29" fmla="*/ 5948 h 90"/>
                  <a:gd name="T30" fmla="*/ 2412 w 107"/>
                  <a:gd name="T31" fmla="*/ 6101 h 90"/>
                  <a:gd name="T32" fmla="*/ 1953 w 107"/>
                  <a:gd name="T33" fmla="*/ 5470 h 90"/>
                  <a:gd name="T34" fmla="*/ 1386 w 107"/>
                  <a:gd name="T35" fmla="*/ 4980 h 90"/>
                  <a:gd name="T36" fmla="*/ 803 w 107"/>
                  <a:gd name="T37" fmla="*/ 4555 h 90"/>
                  <a:gd name="T38" fmla="*/ 0 w 107"/>
                  <a:gd name="T39" fmla="*/ 4130 h 9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7" h="90">
                    <a:moveTo>
                      <a:pt x="0" y="58"/>
                    </a:moveTo>
                    <a:cubicBezTo>
                      <a:pt x="10" y="57"/>
                      <a:pt x="19" y="53"/>
                      <a:pt x="29" y="57"/>
                    </a:cubicBezTo>
                    <a:cubicBezTo>
                      <a:pt x="33" y="58"/>
                      <a:pt x="35" y="60"/>
                      <a:pt x="39" y="60"/>
                    </a:cubicBezTo>
                    <a:cubicBezTo>
                      <a:pt x="44" y="61"/>
                      <a:pt x="50" y="58"/>
                      <a:pt x="54" y="56"/>
                    </a:cubicBezTo>
                    <a:cubicBezTo>
                      <a:pt x="59" y="54"/>
                      <a:pt x="61" y="51"/>
                      <a:pt x="64" y="46"/>
                    </a:cubicBezTo>
                    <a:cubicBezTo>
                      <a:pt x="68" y="42"/>
                      <a:pt x="73" y="40"/>
                      <a:pt x="77" y="36"/>
                    </a:cubicBezTo>
                    <a:cubicBezTo>
                      <a:pt x="85" y="27"/>
                      <a:pt x="84" y="8"/>
                      <a:pt x="96" y="3"/>
                    </a:cubicBezTo>
                    <a:cubicBezTo>
                      <a:pt x="104" y="0"/>
                      <a:pt x="107" y="13"/>
                      <a:pt x="104" y="18"/>
                    </a:cubicBezTo>
                    <a:cubicBezTo>
                      <a:pt x="101" y="22"/>
                      <a:pt x="96" y="24"/>
                      <a:pt x="92" y="27"/>
                    </a:cubicBezTo>
                    <a:cubicBezTo>
                      <a:pt x="88" y="30"/>
                      <a:pt x="87" y="33"/>
                      <a:pt x="84" y="36"/>
                    </a:cubicBezTo>
                    <a:cubicBezTo>
                      <a:pt x="76" y="45"/>
                      <a:pt x="65" y="51"/>
                      <a:pt x="58" y="60"/>
                    </a:cubicBezTo>
                    <a:cubicBezTo>
                      <a:pt x="56" y="64"/>
                      <a:pt x="52" y="69"/>
                      <a:pt x="52" y="74"/>
                    </a:cubicBezTo>
                    <a:cubicBezTo>
                      <a:pt x="53" y="83"/>
                      <a:pt x="57" y="75"/>
                      <a:pt x="61" y="72"/>
                    </a:cubicBezTo>
                    <a:cubicBezTo>
                      <a:pt x="61" y="72"/>
                      <a:pt x="62" y="70"/>
                      <a:pt x="62" y="70"/>
                    </a:cubicBezTo>
                    <a:cubicBezTo>
                      <a:pt x="61" y="78"/>
                      <a:pt x="61" y="80"/>
                      <a:pt x="54" y="85"/>
                    </a:cubicBezTo>
                    <a:cubicBezTo>
                      <a:pt x="49" y="87"/>
                      <a:pt x="46" y="90"/>
                      <a:pt x="42" y="87"/>
                    </a:cubicBezTo>
                    <a:cubicBezTo>
                      <a:pt x="39" y="85"/>
                      <a:pt x="37" y="80"/>
                      <a:pt x="34" y="78"/>
                    </a:cubicBezTo>
                    <a:cubicBezTo>
                      <a:pt x="31" y="75"/>
                      <a:pt x="28" y="73"/>
                      <a:pt x="24" y="71"/>
                    </a:cubicBezTo>
                    <a:cubicBezTo>
                      <a:pt x="21" y="69"/>
                      <a:pt x="17" y="66"/>
                      <a:pt x="14" y="65"/>
                    </a:cubicBezTo>
                    <a:cubicBezTo>
                      <a:pt x="10" y="63"/>
                      <a:pt x="4" y="61"/>
                      <a:pt x="0" y="59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7" name="Freeform 50">
                <a:extLst>
                  <a:ext uri="{FF2B5EF4-FFF2-40B4-BE49-F238E27FC236}">
                    <a16:creationId xmlns:a16="http://schemas.microsoft.com/office/drawing/2014/main" id="{5CCB36ED-8155-49AC-8300-AC9FCCB77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289"/>
                <a:ext cx="197" cy="111"/>
              </a:xfrm>
              <a:custGeom>
                <a:avLst/>
                <a:gdLst>
                  <a:gd name="T0" fmla="*/ 583 w 51"/>
                  <a:gd name="T1" fmla="*/ 0 h 27"/>
                  <a:gd name="T2" fmla="*/ 0 w 51"/>
                  <a:gd name="T3" fmla="*/ 826 h 27"/>
                  <a:gd name="T4" fmla="*/ 583 w 51"/>
                  <a:gd name="T5" fmla="*/ 1385 h 27"/>
                  <a:gd name="T6" fmla="*/ 1089 w 51"/>
                  <a:gd name="T7" fmla="*/ 1809 h 27"/>
                  <a:gd name="T8" fmla="*/ 1955 w 51"/>
                  <a:gd name="T9" fmla="*/ 1673 h 27"/>
                  <a:gd name="T10" fmla="*/ 2940 w 51"/>
                  <a:gd name="T11" fmla="*/ 1455 h 27"/>
                  <a:gd name="T12" fmla="*/ 1611 w 51"/>
                  <a:gd name="T13" fmla="*/ 1184 h 27"/>
                  <a:gd name="T14" fmla="*/ 583 w 51"/>
                  <a:gd name="T15" fmla="*/ 271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27">
                    <a:moveTo>
                      <a:pt x="10" y="0"/>
                    </a:moveTo>
                    <a:cubicBezTo>
                      <a:pt x="8" y="3"/>
                      <a:pt x="2" y="8"/>
                      <a:pt x="0" y="12"/>
                    </a:cubicBezTo>
                    <a:cubicBezTo>
                      <a:pt x="3" y="14"/>
                      <a:pt x="6" y="18"/>
                      <a:pt x="10" y="20"/>
                    </a:cubicBezTo>
                    <a:cubicBezTo>
                      <a:pt x="12" y="22"/>
                      <a:pt x="14" y="24"/>
                      <a:pt x="19" y="26"/>
                    </a:cubicBezTo>
                    <a:cubicBezTo>
                      <a:pt x="23" y="27"/>
                      <a:pt x="31" y="25"/>
                      <a:pt x="34" y="24"/>
                    </a:cubicBezTo>
                    <a:cubicBezTo>
                      <a:pt x="40" y="22"/>
                      <a:pt x="46" y="23"/>
                      <a:pt x="51" y="21"/>
                    </a:cubicBezTo>
                    <a:cubicBezTo>
                      <a:pt x="44" y="21"/>
                      <a:pt x="35" y="19"/>
                      <a:pt x="28" y="17"/>
                    </a:cubicBezTo>
                    <a:cubicBezTo>
                      <a:pt x="21" y="14"/>
                      <a:pt x="17" y="8"/>
                      <a:pt x="10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8" name="Freeform 51">
                <a:extLst>
                  <a:ext uri="{FF2B5EF4-FFF2-40B4-BE49-F238E27FC236}">
                    <a16:creationId xmlns:a16="http://schemas.microsoft.com/office/drawing/2014/main" id="{D080617A-A208-43E9-B04F-886B2ECAE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161"/>
                <a:ext cx="217" cy="231"/>
              </a:xfrm>
              <a:custGeom>
                <a:avLst/>
                <a:gdLst>
                  <a:gd name="T0" fmla="*/ 62 w 56"/>
                  <a:gd name="T1" fmla="*/ 0 h 56"/>
                  <a:gd name="T2" fmla="*/ 705 w 56"/>
                  <a:gd name="T3" fmla="*/ 1328 h 56"/>
                  <a:gd name="T4" fmla="*/ 1337 w 56"/>
                  <a:gd name="T5" fmla="*/ 2314 h 56"/>
                  <a:gd name="T6" fmla="*/ 3259 w 56"/>
                  <a:gd name="T7" fmla="*/ 2739 h 56"/>
                  <a:gd name="T8" fmla="*/ 2612 w 56"/>
                  <a:gd name="T9" fmla="*/ 3659 h 56"/>
                  <a:gd name="T10" fmla="*/ 1337 w 56"/>
                  <a:gd name="T11" fmla="*/ 3011 h 56"/>
                  <a:gd name="T12" fmla="*/ 345 w 56"/>
                  <a:gd name="T13" fmla="*/ 1481 h 56"/>
                  <a:gd name="T14" fmla="*/ 62 w 56"/>
                  <a:gd name="T15" fmla="*/ 136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56">
                    <a:moveTo>
                      <a:pt x="1" y="0"/>
                    </a:moveTo>
                    <a:cubicBezTo>
                      <a:pt x="0" y="6"/>
                      <a:pt x="8" y="14"/>
                      <a:pt x="12" y="19"/>
                    </a:cubicBezTo>
                    <a:cubicBezTo>
                      <a:pt x="15" y="25"/>
                      <a:pt x="18" y="29"/>
                      <a:pt x="23" y="33"/>
                    </a:cubicBezTo>
                    <a:cubicBezTo>
                      <a:pt x="34" y="42"/>
                      <a:pt x="43" y="48"/>
                      <a:pt x="56" y="39"/>
                    </a:cubicBezTo>
                    <a:cubicBezTo>
                      <a:pt x="53" y="44"/>
                      <a:pt x="51" y="50"/>
                      <a:pt x="45" y="52"/>
                    </a:cubicBezTo>
                    <a:cubicBezTo>
                      <a:pt x="36" y="56"/>
                      <a:pt x="29" y="49"/>
                      <a:pt x="23" y="43"/>
                    </a:cubicBezTo>
                    <a:cubicBezTo>
                      <a:pt x="15" y="36"/>
                      <a:pt x="10" y="31"/>
                      <a:pt x="6" y="21"/>
                    </a:cubicBezTo>
                    <a:cubicBezTo>
                      <a:pt x="3" y="15"/>
                      <a:pt x="3" y="9"/>
                      <a:pt x="1" y="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9" name="Freeform 52">
                <a:extLst>
                  <a:ext uri="{FF2B5EF4-FFF2-40B4-BE49-F238E27FC236}">
                    <a16:creationId xmlns:a16="http://schemas.microsoft.com/office/drawing/2014/main" id="{A3402988-14BE-4D3B-828B-3C992E66C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2145"/>
                <a:ext cx="132" cy="115"/>
              </a:xfrm>
              <a:custGeom>
                <a:avLst/>
                <a:gdLst>
                  <a:gd name="T0" fmla="*/ 994 w 34"/>
                  <a:gd name="T1" fmla="*/ 353 h 28"/>
                  <a:gd name="T2" fmla="*/ 1988 w 34"/>
                  <a:gd name="T3" fmla="*/ 489 h 28"/>
                  <a:gd name="T4" fmla="*/ 1642 w 34"/>
                  <a:gd name="T5" fmla="*/ 1183 h 28"/>
                  <a:gd name="T6" fmla="*/ 1281 w 34"/>
                  <a:gd name="T7" fmla="*/ 1939 h 28"/>
                  <a:gd name="T8" fmla="*/ 0 w 34"/>
                  <a:gd name="T9" fmla="*/ 136 h 28"/>
                  <a:gd name="T10" fmla="*/ 936 w 34"/>
                  <a:gd name="T11" fmla="*/ 35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8">
                    <a:moveTo>
                      <a:pt x="17" y="5"/>
                    </a:moveTo>
                    <a:cubicBezTo>
                      <a:pt x="22" y="8"/>
                      <a:pt x="29" y="8"/>
                      <a:pt x="34" y="7"/>
                    </a:cubicBezTo>
                    <a:cubicBezTo>
                      <a:pt x="33" y="11"/>
                      <a:pt x="30" y="14"/>
                      <a:pt x="28" y="17"/>
                    </a:cubicBezTo>
                    <a:cubicBezTo>
                      <a:pt x="27" y="21"/>
                      <a:pt x="26" y="25"/>
                      <a:pt x="22" y="28"/>
                    </a:cubicBezTo>
                    <a:cubicBezTo>
                      <a:pt x="28" y="12"/>
                      <a:pt x="12" y="5"/>
                      <a:pt x="0" y="2"/>
                    </a:cubicBezTo>
                    <a:cubicBezTo>
                      <a:pt x="5" y="0"/>
                      <a:pt x="11" y="2"/>
                      <a:pt x="16" y="5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0" name="Freeform 53">
                <a:extLst>
                  <a:ext uri="{FF2B5EF4-FFF2-40B4-BE49-F238E27FC236}">
                    <a16:creationId xmlns:a16="http://schemas.microsoft.com/office/drawing/2014/main" id="{0195C607-C5E0-408C-B3E8-E62C12F7C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3291"/>
                <a:ext cx="93" cy="78"/>
              </a:xfrm>
              <a:custGeom>
                <a:avLst/>
                <a:gdLst>
                  <a:gd name="T0" fmla="*/ 0 w 24"/>
                  <a:gd name="T1" fmla="*/ 1047 h 19"/>
                  <a:gd name="T2" fmla="*/ 1050 w 24"/>
                  <a:gd name="T3" fmla="*/ 1047 h 19"/>
                  <a:gd name="T4" fmla="*/ 1170 w 24"/>
                  <a:gd name="T5" fmla="*/ 0 h 19"/>
                  <a:gd name="T6" fmla="*/ 872 w 24"/>
                  <a:gd name="T7" fmla="*/ 554 h 19"/>
                  <a:gd name="T8" fmla="*/ 240 w 24"/>
                  <a:gd name="T9" fmla="*/ 82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0" y="15"/>
                    </a:moveTo>
                    <a:cubicBezTo>
                      <a:pt x="4" y="19"/>
                      <a:pt x="14" y="17"/>
                      <a:pt x="18" y="15"/>
                    </a:cubicBezTo>
                    <a:cubicBezTo>
                      <a:pt x="22" y="11"/>
                      <a:pt x="24" y="4"/>
                      <a:pt x="20" y="0"/>
                    </a:cubicBezTo>
                    <a:cubicBezTo>
                      <a:pt x="19" y="3"/>
                      <a:pt x="19" y="6"/>
                      <a:pt x="15" y="8"/>
                    </a:cubicBezTo>
                    <a:cubicBezTo>
                      <a:pt x="13" y="10"/>
                      <a:pt x="6" y="15"/>
                      <a:pt x="4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1" name="Freeform 54">
                <a:extLst>
                  <a:ext uri="{FF2B5EF4-FFF2-40B4-BE49-F238E27FC236}">
                    <a16:creationId xmlns:a16="http://schemas.microsoft.com/office/drawing/2014/main" id="{967B3CF5-59D6-46B0-AC36-A857954EE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3151"/>
                <a:ext cx="81" cy="57"/>
              </a:xfrm>
              <a:custGeom>
                <a:avLst/>
                <a:gdLst>
                  <a:gd name="T0" fmla="*/ 120 w 21"/>
                  <a:gd name="T1" fmla="*/ 945 h 14"/>
                  <a:gd name="T2" fmla="*/ 1203 w 21"/>
                  <a:gd name="T3" fmla="*/ 0 h 14"/>
                  <a:gd name="T4" fmla="*/ 521 w 21"/>
                  <a:gd name="T5" fmla="*/ 265 h 14"/>
                  <a:gd name="T6" fmla="*/ 0 w 21"/>
                  <a:gd name="T7" fmla="*/ 74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2" y="14"/>
                    </a:moveTo>
                    <a:cubicBezTo>
                      <a:pt x="4" y="4"/>
                      <a:pt x="18" y="10"/>
                      <a:pt x="21" y="0"/>
                    </a:cubicBezTo>
                    <a:cubicBezTo>
                      <a:pt x="17" y="4"/>
                      <a:pt x="14" y="3"/>
                      <a:pt x="9" y="4"/>
                    </a:cubicBezTo>
                    <a:cubicBezTo>
                      <a:pt x="5" y="4"/>
                      <a:pt x="3" y="7"/>
                      <a:pt x="0" y="1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2" name="Freeform 55">
                <a:extLst>
                  <a:ext uri="{FF2B5EF4-FFF2-40B4-BE49-F238E27FC236}">
                    <a16:creationId xmlns:a16="http://schemas.microsoft.com/office/drawing/2014/main" id="{12CE1A0A-711A-4025-B669-1405B66D3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3179"/>
                <a:ext cx="104" cy="79"/>
              </a:xfrm>
              <a:custGeom>
                <a:avLst/>
                <a:gdLst>
                  <a:gd name="T0" fmla="*/ 0 w 27"/>
                  <a:gd name="T1" fmla="*/ 1073 h 19"/>
                  <a:gd name="T2" fmla="*/ 963 w 27"/>
                  <a:gd name="T3" fmla="*/ 1160 h 19"/>
                  <a:gd name="T4" fmla="*/ 1545 w 27"/>
                  <a:gd name="T5" fmla="*/ 0 h 19"/>
                  <a:gd name="T6" fmla="*/ 1025 w 27"/>
                  <a:gd name="T7" fmla="*/ 936 h 19"/>
                  <a:gd name="T8" fmla="*/ 119 w 27"/>
                  <a:gd name="T9" fmla="*/ 107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4" y="19"/>
                      <a:pt x="12" y="18"/>
                      <a:pt x="17" y="16"/>
                    </a:cubicBezTo>
                    <a:cubicBezTo>
                      <a:pt x="24" y="13"/>
                      <a:pt x="26" y="7"/>
                      <a:pt x="27" y="0"/>
                    </a:cubicBezTo>
                    <a:cubicBezTo>
                      <a:pt x="27" y="5"/>
                      <a:pt x="23" y="10"/>
                      <a:pt x="18" y="13"/>
                    </a:cubicBezTo>
                    <a:cubicBezTo>
                      <a:pt x="13" y="16"/>
                      <a:pt x="7" y="13"/>
                      <a:pt x="2" y="1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3" name="Freeform 56">
                <a:extLst>
                  <a:ext uri="{FF2B5EF4-FFF2-40B4-BE49-F238E27FC236}">
                    <a16:creationId xmlns:a16="http://schemas.microsoft.com/office/drawing/2014/main" id="{6E67056C-3220-4389-A4B7-7A56E8DF8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3315"/>
                <a:ext cx="96" cy="87"/>
              </a:xfrm>
              <a:custGeom>
                <a:avLst/>
                <a:gdLst>
                  <a:gd name="T0" fmla="*/ 0 w 25"/>
                  <a:gd name="T1" fmla="*/ 1355 h 21"/>
                  <a:gd name="T2" fmla="*/ 1018 w 25"/>
                  <a:gd name="T3" fmla="*/ 1201 h 21"/>
                  <a:gd name="T4" fmla="*/ 1356 w 25"/>
                  <a:gd name="T5" fmla="*/ 0 h 21"/>
                  <a:gd name="T6" fmla="*/ 1194 w 25"/>
                  <a:gd name="T7" fmla="*/ 791 h 21"/>
                  <a:gd name="T8" fmla="*/ 280 w 25"/>
                  <a:gd name="T9" fmla="*/ 135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0" y="19"/>
                    </a:moveTo>
                    <a:cubicBezTo>
                      <a:pt x="6" y="21"/>
                      <a:pt x="12" y="20"/>
                      <a:pt x="18" y="17"/>
                    </a:cubicBezTo>
                    <a:cubicBezTo>
                      <a:pt x="24" y="13"/>
                      <a:pt x="25" y="8"/>
                      <a:pt x="24" y="0"/>
                    </a:cubicBezTo>
                    <a:cubicBezTo>
                      <a:pt x="24" y="4"/>
                      <a:pt x="24" y="8"/>
                      <a:pt x="21" y="11"/>
                    </a:cubicBezTo>
                    <a:cubicBezTo>
                      <a:pt x="17" y="15"/>
                      <a:pt x="10" y="14"/>
                      <a:pt x="5" y="1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4" name="Freeform 57">
                <a:extLst>
                  <a:ext uri="{FF2B5EF4-FFF2-40B4-BE49-F238E27FC236}">
                    <a16:creationId xmlns:a16="http://schemas.microsoft.com/office/drawing/2014/main" id="{CCB047D1-06E8-4357-982F-A754DE3FD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047"/>
                <a:ext cx="73" cy="91"/>
              </a:xfrm>
              <a:custGeom>
                <a:avLst/>
                <a:gdLst>
                  <a:gd name="T0" fmla="*/ 0 w 19"/>
                  <a:gd name="T1" fmla="*/ 1129 h 22"/>
                  <a:gd name="T2" fmla="*/ 738 w 19"/>
                  <a:gd name="T3" fmla="*/ 1059 h 22"/>
                  <a:gd name="T4" fmla="*/ 1076 w 19"/>
                  <a:gd name="T5" fmla="*/ 0 h 22"/>
                  <a:gd name="T6" fmla="*/ 223 w 19"/>
                  <a:gd name="T7" fmla="*/ 120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2">
                    <a:moveTo>
                      <a:pt x="0" y="16"/>
                    </a:moveTo>
                    <a:cubicBezTo>
                      <a:pt x="4" y="22"/>
                      <a:pt x="9" y="19"/>
                      <a:pt x="13" y="15"/>
                    </a:cubicBezTo>
                    <a:cubicBezTo>
                      <a:pt x="18" y="11"/>
                      <a:pt x="19" y="8"/>
                      <a:pt x="19" y="0"/>
                    </a:cubicBezTo>
                    <a:cubicBezTo>
                      <a:pt x="17" y="8"/>
                      <a:pt x="13" y="16"/>
                      <a:pt x="4" y="1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5" name="Freeform 58">
                <a:extLst>
                  <a:ext uri="{FF2B5EF4-FFF2-40B4-BE49-F238E27FC236}">
                    <a16:creationId xmlns:a16="http://schemas.microsoft.com/office/drawing/2014/main" id="{3AB2BF0E-CE2B-4CBB-A851-8BF9C43FF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920"/>
                <a:ext cx="62" cy="90"/>
              </a:xfrm>
              <a:custGeom>
                <a:avLst/>
                <a:gdLst>
                  <a:gd name="T0" fmla="*/ 752 w 16"/>
                  <a:gd name="T1" fmla="*/ 0 h 22"/>
                  <a:gd name="T2" fmla="*/ 705 w 16"/>
                  <a:gd name="T3" fmla="*/ 1370 h 22"/>
                  <a:gd name="T4" fmla="*/ 0 w 16"/>
                  <a:gd name="T5" fmla="*/ 1170 h 22"/>
                  <a:gd name="T6" fmla="*/ 527 w 16"/>
                  <a:gd name="T7" fmla="*/ 953 h 22"/>
                  <a:gd name="T8" fmla="*/ 752 w 16"/>
                  <a:gd name="T9" fmla="*/ 20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2">
                    <a:moveTo>
                      <a:pt x="13" y="0"/>
                    </a:moveTo>
                    <a:cubicBezTo>
                      <a:pt x="15" y="3"/>
                      <a:pt x="16" y="17"/>
                      <a:pt x="12" y="20"/>
                    </a:cubicBezTo>
                    <a:cubicBezTo>
                      <a:pt x="10" y="22"/>
                      <a:pt x="5" y="15"/>
                      <a:pt x="0" y="17"/>
                    </a:cubicBezTo>
                    <a:cubicBezTo>
                      <a:pt x="3" y="17"/>
                      <a:pt x="7" y="16"/>
                      <a:pt x="9" y="14"/>
                    </a:cubicBezTo>
                    <a:cubicBezTo>
                      <a:pt x="12" y="11"/>
                      <a:pt x="11" y="6"/>
                      <a:pt x="13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6" name="Freeform 59">
                <a:extLst>
                  <a:ext uri="{FF2B5EF4-FFF2-40B4-BE49-F238E27FC236}">
                    <a16:creationId xmlns:a16="http://schemas.microsoft.com/office/drawing/2014/main" id="{FD71B8B1-6C55-4EF9-BCD7-75C9F7870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792"/>
                <a:ext cx="105" cy="111"/>
              </a:xfrm>
              <a:custGeom>
                <a:avLst/>
                <a:gdLst>
                  <a:gd name="T0" fmla="*/ 1178 w 27"/>
                  <a:gd name="T1" fmla="*/ 0 h 27"/>
                  <a:gd name="T2" fmla="*/ 1408 w 27"/>
                  <a:gd name="T3" fmla="*/ 978 h 27"/>
                  <a:gd name="T4" fmla="*/ 879 w 27"/>
                  <a:gd name="T5" fmla="*/ 1875 h 27"/>
                  <a:gd name="T6" fmla="*/ 0 w 27"/>
                  <a:gd name="T7" fmla="*/ 1455 h 27"/>
                  <a:gd name="T8" fmla="*/ 471 w 27"/>
                  <a:gd name="T9" fmla="*/ 1250 h 27"/>
                  <a:gd name="T10" fmla="*/ 879 w 27"/>
                  <a:gd name="T11" fmla="*/ 1320 h 27"/>
                  <a:gd name="T12" fmla="*/ 1241 w 27"/>
                  <a:gd name="T13" fmla="*/ 354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cubicBezTo>
                      <a:pt x="27" y="4"/>
                      <a:pt x="27" y="8"/>
                      <a:pt x="24" y="14"/>
                    </a:cubicBezTo>
                    <a:cubicBezTo>
                      <a:pt x="20" y="20"/>
                      <a:pt x="21" y="24"/>
                      <a:pt x="15" y="27"/>
                    </a:cubicBezTo>
                    <a:cubicBezTo>
                      <a:pt x="11" y="22"/>
                      <a:pt x="6" y="22"/>
                      <a:pt x="0" y="21"/>
                    </a:cubicBezTo>
                    <a:cubicBezTo>
                      <a:pt x="2" y="19"/>
                      <a:pt x="5" y="18"/>
                      <a:pt x="8" y="18"/>
                    </a:cubicBezTo>
                    <a:cubicBezTo>
                      <a:pt x="10" y="18"/>
                      <a:pt x="12" y="20"/>
                      <a:pt x="15" y="19"/>
                    </a:cubicBezTo>
                    <a:cubicBezTo>
                      <a:pt x="20" y="18"/>
                      <a:pt x="21" y="10"/>
                      <a:pt x="21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7" name="Freeform 60">
                <a:extLst>
                  <a:ext uri="{FF2B5EF4-FFF2-40B4-BE49-F238E27FC236}">
                    <a16:creationId xmlns:a16="http://schemas.microsoft.com/office/drawing/2014/main" id="{F57A4D51-363E-418F-8706-50BB648FC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146"/>
                <a:ext cx="77" cy="83"/>
              </a:xfrm>
              <a:custGeom>
                <a:avLst/>
                <a:gdLst>
                  <a:gd name="T0" fmla="*/ 681 w 20"/>
                  <a:gd name="T1" fmla="*/ 0 h 20"/>
                  <a:gd name="T2" fmla="*/ 681 w 20"/>
                  <a:gd name="T3" fmla="*/ 1000 h 20"/>
                  <a:gd name="T4" fmla="*/ 458 w 20"/>
                  <a:gd name="T5" fmla="*/ 1291 h 20"/>
                  <a:gd name="T6" fmla="*/ 0 w 20"/>
                  <a:gd name="T7" fmla="*/ 1067 h 20"/>
                  <a:gd name="T8" fmla="*/ 400 w 20"/>
                  <a:gd name="T9" fmla="*/ 793 h 20"/>
                  <a:gd name="T10" fmla="*/ 743 w 20"/>
                  <a:gd name="T11" fmla="*/ 7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2" y="0"/>
                    </a:moveTo>
                    <a:cubicBezTo>
                      <a:pt x="20" y="3"/>
                      <a:pt x="15" y="9"/>
                      <a:pt x="12" y="14"/>
                    </a:cubicBezTo>
                    <a:cubicBezTo>
                      <a:pt x="11" y="15"/>
                      <a:pt x="9" y="18"/>
                      <a:pt x="8" y="18"/>
                    </a:cubicBezTo>
                    <a:cubicBezTo>
                      <a:pt x="5" y="20"/>
                      <a:pt x="3" y="17"/>
                      <a:pt x="0" y="15"/>
                    </a:cubicBezTo>
                    <a:cubicBezTo>
                      <a:pt x="4" y="17"/>
                      <a:pt x="5" y="12"/>
                      <a:pt x="7" y="11"/>
                    </a:cubicBezTo>
                    <a:cubicBezTo>
                      <a:pt x="11" y="7"/>
                      <a:pt x="14" y="8"/>
                      <a:pt x="13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8" name="Freeform 61">
                <a:extLst>
                  <a:ext uri="{FF2B5EF4-FFF2-40B4-BE49-F238E27FC236}">
                    <a16:creationId xmlns:a16="http://schemas.microsoft.com/office/drawing/2014/main" id="{7127EA55-57D8-4534-824E-A20C4997A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3019"/>
                <a:ext cx="78" cy="107"/>
              </a:xfrm>
              <a:custGeom>
                <a:avLst/>
                <a:gdLst>
                  <a:gd name="T0" fmla="*/ 714 w 20"/>
                  <a:gd name="T1" fmla="*/ 0 h 26"/>
                  <a:gd name="T2" fmla="*/ 944 w 20"/>
                  <a:gd name="T3" fmla="*/ 897 h 26"/>
                  <a:gd name="T4" fmla="*/ 0 w 20"/>
                  <a:gd name="T5" fmla="*/ 1457 h 26"/>
                  <a:gd name="T6" fmla="*/ 714 w 20"/>
                  <a:gd name="T7" fmla="*/ 1119 h 26"/>
                  <a:gd name="T8" fmla="*/ 839 w 20"/>
                  <a:gd name="T9" fmla="*/ 626 h 26"/>
                  <a:gd name="T10" fmla="*/ 839 w 20"/>
                  <a:gd name="T11" fmla="*/ 272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6">
                    <a:moveTo>
                      <a:pt x="12" y="0"/>
                    </a:moveTo>
                    <a:cubicBezTo>
                      <a:pt x="20" y="2"/>
                      <a:pt x="20" y="7"/>
                      <a:pt x="16" y="13"/>
                    </a:cubicBezTo>
                    <a:cubicBezTo>
                      <a:pt x="13" y="20"/>
                      <a:pt x="8" y="26"/>
                      <a:pt x="0" y="21"/>
                    </a:cubicBezTo>
                    <a:cubicBezTo>
                      <a:pt x="4" y="22"/>
                      <a:pt x="9" y="19"/>
                      <a:pt x="12" y="16"/>
                    </a:cubicBezTo>
                    <a:cubicBezTo>
                      <a:pt x="14" y="13"/>
                      <a:pt x="14" y="12"/>
                      <a:pt x="14" y="9"/>
                    </a:cubicBezTo>
                    <a:cubicBezTo>
                      <a:pt x="13" y="7"/>
                      <a:pt x="12" y="6"/>
                      <a:pt x="14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9" name="Freeform 62">
                <a:extLst>
                  <a:ext uri="{FF2B5EF4-FFF2-40B4-BE49-F238E27FC236}">
                    <a16:creationId xmlns:a16="http://schemas.microsoft.com/office/drawing/2014/main" id="{08A1B0D9-413A-4B66-8D3A-EB3986093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3064"/>
                <a:ext cx="77" cy="82"/>
              </a:xfrm>
              <a:custGeom>
                <a:avLst/>
                <a:gdLst>
                  <a:gd name="T0" fmla="*/ 859 w 20"/>
                  <a:gd name="T1" fmla="*/ 66 h 20"/>
                  <a:gd name="T2" fmla="*/ 578 w 20"/>
                  <a:gd name="T3" fmla="*/ 0 h 20"/>
                  <a:gd name="T4" fmla="*/ 458 w 20"/>
                  <a:gd name="T5" fmla="*/ 418 h 20"/>
                  <a:gd name="T6" fmla="*/ 58 w 20"/>
                  <a:gd name="T7" fmla="*/ 1378 h 20"/>
                  <a:gd name="T8" fmla="*/ 578 w 20"/>
                  <a:gd name="T9" fmla="*/ 554 h 20"/>
                  <a:gd name="T10" fmla="*/ 963 w 20"/>
                  <a:gd name="T11" fmla="*/ 271 h 20"/>
                  <a:gd name="T12" fmla="*/ 1082 w 20"/>
                  <a:gd name="T13" fmla="*/ 271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5" y="1"/>
                    </a:moveTo>
                    <a:cubicBezTo>
                      <a:pt x="14" y="0"/>
                      <a:pt x="12" y="0"/>
                      <a:pt x="10" y="0"/>
                    </a:cubicBezTo>
                    <a:cubicBezTo>
                      <a:pt x="7" y="2"/>
                      <a:pt x="9" y="3"/>
                      <a:pt x="8" y="6"/>
                    </a:cubicBezTo>
                    <a:cubicBezTo>
                      <a:pt x="7" y="10"/>
                      <a:pt x="0" y="15"/>
                      <a:pt x="1" y="20"/>
                    </a:cubicBezTo>
                    <a:cubicBezTo>
                      <a:pt x="5" y="19"/>
                      <a:pt x="6" y="11"/>
                      <a:pt x="10" y="8"/>
                    </a:cubicBezTo>
                    <a:cubicBezTo>
                      <a:pt x="11" y="7"/>
                      <a:pt x="14" y="5"/>
                      <a:pt x="17" y="4"/>
                    </a:cubicBezTo>
                    <a:cubicBezTo>
                      <a:pt x="17" y="4"/>
                      <a:pt x="20" y="4"/>
                      <a:pt x="19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0" name="Freeform 63">
                <a:extLst>
                  <a:ext uri="{FF2B5EF4-FFF2-40B4-BE49-F238E27FC236}">
                    <a16:creationId xmlns:a16="http://schemas.microsoft.com/office/drawing/2014/main" id="{ED80F433-0AFE-46DE-9434-3286E4467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3299"/>
                <a:ext cx="42" cy="45"/>
              </a:xfrm>
              <a:custGeom>
                <a:avLst/>
                <a:gdLst>
                  <a:gd name="T0" fmla="*/ 279 w 11"/>
                  <a:gd name="T1" fmla="*/ 0 h 11"/>
                  <a:gd name="T2" fmla="*/ 0 w 11"/>
                  <a:gd name="T3" fmla="*/ 753 h 11"/>
                  <a:gd name="T4" fmla="*/ 393 w 11"/>
                  <a:gd name="T5" fmla="*/ 6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4" y="5"/>
                      <a:pt x="4" y="9"/>
                      <a:pt x="0" y="11"/>
                    </a:cubicBezTo>
                    <a:cubicBezTo>
                      <a:pt x="3" y="10"/>
                      <a:pt x="11" y="5"/>
                      <a:pt x="7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1" name="Freeform 64">
                <a:extLst>
                  <a:ext uri="{FF2B5EF4-FFF2-40B4-BE49-F238E27FC236}">
                    <a16:creationId xmlns:a16="http://schemas.microsoft.com/office/drawing/2014/main" id="{21F84D96-B96C-4B89-98C8-376B7B3E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3266"/>
                <a:ext cx="38" cy="70"/>
              </a:xfrm>
              <a:custGeom>
                <a:avLst/>
                <a:gdLst>
                  <a:gd name="T0" fmla="*/ 160 w 10"/>
                  <a:gd name="T1" fmla="*/ 0 h 17"/>
                  <a:gd name="T2" fmla="*/ 547 w 10"/>
                  <a:gd name="T3" fmla="*/ 424 h 17"/>
                  <a:gd name="T4" fmla="*/ 0 w 10"/>
                  <a:gd name="T5" fmla="*/ 1120 h 17"/>
                  <a:gd name="T6" fmla="*/ 274 w 10"/>
                  <a:gd name="T7" fmla="*/ 27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cubicBezTo>
                      <a:pt x="6" y="3"/>
                      <a:pt x="10" y="1"/>
                      <a:pt x="10" y="6"/>
                    </a:cubicBezTo>
                    <a:cubicBezTo>
                      <a:pt x="10" y="10"/>
                      <a:pt x="5" y="17"/>
                      <a:pt x="0" y="16"/>
                    </a:cubicBezTo>
                    <a:cubicBezTo>
                      <a:pt x="5" y="13"/>
                      <a:pt x="7" y="10"/>
                      <a:pt x="5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2" name="Freeform 65">
                <a:extLst>
                  <a:ext uri="{FF2B5EF4-FFF2-40B4-BE49-F238E27FC236}">
                    <a16:creationId xmlns:a16="http://schemas.microsoft.com/office/drawing/2014/main" id="{861B4B88-EC43-461F-B6AF-24B87FC5C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3348"/>
                <a:ext cx="51" cy="70"/>
              </a:xfrm>
              <a:custGeom>
                <a:avLst/>
                <a:gdLst>
                  <a:gd name="T0" fmla="*/ 416 w 13"/>
                  <a:gd name="T1" fmla="*/ 66 h 17"/>
                  <a:gd name="T2" fmla="*/ 722 w 13"/>
                  <a:gd name="T3" fmla="*/ 626 h 17"/>
                  <a:gd name="T4" fmla="*/ 0 w 13"/>
                  <a:gd name="T5" fmla="*/ 1120 h 17"/>
                  <a:gd name="T6" fmla="*/ 600 w 13"/>
                  <a:gd name="T7" fmla="*/ 6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7" y="1"/>
                    </a:moveTo>
                    <a:cubicBezTo>
                      <a:pt x="12" y="0"/>
                      <a:pt x="13" y="6"/>
                      <a:pt x="12" y="9"/>
                    </a:cubicBezTo>
                    <a:cubicBezTo>
                      <a:pt x="11" y="15"/>
                      <a:pt x="5" y="17"/>
                      <a:pt x="0" y="16"/>
                    </a:cubicBezTo>
                    <a:cubicBezTo>
                      <a:pt x="5" y="11"/>
                      <a:pt x="11" y="9"/>
                      <a:pt x="1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3" name="Freeform 66">
                <a:extLst>
                  <a:ext uri="{FF2B5EF4-FFF2-40B4-BE49-F238E27FC236}">
                    <a16:creationId xmlns:a16="http://schemas.microsoft.com/office/drawing/2014/main" id="{F2C0685C-E483-4C51-88FA-9B1C293E0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3501"/>
                <a:ext cx="35" cy="66"/>
              </a:xfrm>
              <a:custGeom>
                <a:avLst/>
                <a:gdLst>
                  <a:gd name="T0" fmla="*/ 62 w 9"/>
                  <a:gd name="T1" fmla="*/ 0 h 16"/>
                  <a:gd name="T2" fmla="*/ 0 w 9"/>
                  <a:gd name="T3" fmla="*/ 1122 h 16"/>
                  <a:gd name="T4" fmla="*/ 121 w 9"/>
                  <a:gd name="T5" fmla="*/ 850 h 16"/>
                  <a:gd name="T6" fmla="*/ 121 w 9"/>
                  <a:gd name="T7" fmla="*/ 20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1" y="0"/>
                    </a:moveTo>
                    <a:cubicBezTo>
                      <a:pt x="9" y="3"/>
                      <a:pt x="7" y="13"/>
                      <a:pt x="0" y="16"/>
                    </a:cubicBezTo>
                    <a:cubicBezTo>
                      <a:pt x="0" y="15"/>
                      <a:pt x="2" y="13"/>
                      <a:pt x="2" y="12"/>
                    </a:cubicBezTo>
                    <a:cubicBezTo>
                      <a:pt x="3" y="9"/>
                      <a:pt x="2" y="6"/>
                      <a:pt x="2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4" name="Freeform 67">
                <a:extLst>
                  <a:ext uri="{FF2B5EF4-FFF2-40B4-BE49-F238E27FC236}">
                    <a16:creationId xmlns:a16="http://schemas.microsoft.com/office/drawing/2014/main" id="{483E6DB6-CFEC-457E-BA8B-A4C53E2DE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192"/>
                <a:ext cx="78" cy="107"/>
              </a:xfrm>
              <a:custGeom>
                <a:avLst/>
                <a:gdLst>
                  <a:gd name="T0" fmla="*/ 1127 w 20"/>
                  <a:gd name="T1" fmla="*/ 0 h 26"/>
                  <a:gd name="T2" fmla="*/ 410 w 20"/>
                  <a:gd name="T3" fmla="*/ 1119 h 26"/>
                  <a:gd name="T4" fmla="*/ 534 w 20"/>
                  <a:gd name="T5" fmla="*/ 1811 h 26"/>
                  <a:gd name="T6" fmla="*/ 1002 w 20"/>
                  <a:gd name="T7" fmla="*/ 897 h 26"/>
                  <a:gd name="T8" fmla="*/ 1002 w 20"/>
                  <a:gd name="T9" fmla="*/ 424 h 26"/>
                  <a:gd name="T10" fmla="*/ 1127 w 20"/>
                  <a:gd name="T11" fmla="*/ 13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6">
                    <a:moveTo>
                      <a:pt x="19" y="0"/>
                    </a:moveTo>
                    <a:cubicBezTo>
                      <a:pt x="20" y="6"/>
                      <a:pt x="11" y="13"/>
                      <a:pt x="7" y="16"/>
                    </a:cubicBezTo>
                    <a:cubicBezTo>
                      <a:pt x="0" y="20"/>
                      <a:pt x="2" y="24"/>
                      <a:pt x="9" y="26"/>
                    </a:cubicBezTo>
                    <a:cubicBezTo>
                      <a:pt x="6" y="21"/>
                      <a:pt x="15" y="18"/>
                      <a:pt x="17" y="13"/>
                    </a:cubicBezTo>
                    <a:cubicBezTo>
                      <a:pt x="18" y="11"/>
                      <a:pt x="17" y="9"/>
                      <a:pt x="17" y="6"/>
                    </a:cubicBezTo>
                    <a:cubicBezTo>
                      <a:pt x="17" y="5"/>
                      <a:pt x="18" y="3"/>
                      <a:pt x="19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5" name="Freeform 68">
                <a:extLst>
                  <a:ext uri="{FF2B5EF4-FFF2-40B4-BE49-F238E27FC236}">
                    <a16:creationId xmlns:a16="http://schemas.microsoft.com/office/drawing/2014/main" id="{F3650B3F-414E-460A-8A38-A042FFC4C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3299"/>
                <a:ext cx="112" cy="148"/>
              </a:xfrm>
              <a:custGeom>
                <a:avLst/>
                <a:gdLst>
                  <a:gd name="T0" fmla="*/ 687 w 29"/>
                  <a:gd name="T1" fmla="*/ 1739 h 36"/>
                  <a:gd name="T2" fmla="*/ 1209 w 29"/>
                  <a:gd name="T3" fmla="*/ 136 h 36"/>
                  <a:gd name="T4" fmla="*/ 1672 w 29"/>
                  <a:gd name="T5" fmla="*/ 489 h 36"/>
                  <a:gd name="T6" fmla="*/ 1386 w 29"/>
                  <a:gd name="T7" fmla="*/ 1048 h 36"/>
                  <a:gd name="T8" fmla="*/ 1147 w 29"/>
                  <a:gd name="T9" fmla="*/ 1945 h 36"/>
                  <a:gd name="T10" fmla="*/ 0 w 29"/>
                  <a:gd name="T11" fmla="*/ 2010 h 36"/>
                  <a:gd name="T12" fmla="*/ 745 w 29"/>
                  <a:gd name="T13" fmla="*/ 160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6">
                    <a:moveTo>
                      <a:pt x="12" y="25"/>
                    </a:moveTo>
                    <a:cubicBezTo>
                      <a:pt x="21" y="23"/>
                      <a:pt x="22" y="9"/>
                      <a:pt x="21" y="2"/>
                    </a:cubicBezTo>
                    <a:cubicBezTo>
                      <a:pt x="24" y="0"/>
                      <a:pt x="27" y="6"/>
                      <a:pt x="29" y="7"/>
                    </a:cubicBezTo>
                    <a:cubicBezTo>
                      <a:pt x="25" y="8"/>
                      <a:pt x="25" y="11"/>
                      <a:pt x="24" y="15"/>
                    </a:cubicBezTo>
                    <a:cubicBezTo>
                      <a:pt x="24" y="20"/>
                      <a:pt x="24" y="24"/>
                      <a:pt x="20" y="28"/>
                    </a:cubicBezTo>
                    <a:cubicBezTo>
                      <a:pt x="16" y="32"/>
                      <a:pt x="3" y="36"/>
                      <a:pt x="0" y="29"/>
                    </a:cubicBezTo>
                    <a:cubicBezTo>
                      <a:pt x="5" y="27"/>
                      <a:pt x="8" y="27"/>
                      <a:pt x="13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6" name="Freeform 69">
                <a:extLst>
                  <a:ext uri="{FF2B5EF4-FFF2-40B4-BE49-F238E27FC236}">
                    <a16:creationId xmlns:a16="http://schemas.microsoft.com/office/drawing/2014/main" id="{D446897E-0BBB-402D-928F-5941AB836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3056"/>
                <a:ext cx="65" cy="115"/>
              </a:xfrm>
              <a:custGeom>
                <a:avLst/>
                <a:gdLst>
                  <a:gd name="T0" fmla="*/ 497 w 17"/>
                  <a:gd name="T1" fmla="*/ 0 h 28"/>
                  <a:gd name="T2" fmla="*/ 336 w 17"/>
                  <a:gd name="T3" fmla="*/ 895 h 28"/>
                  <a:gd name="T4" fmla="*/ 0 w 17"/>
                  <a:gd name="T5" fmla="*/ 1384 h 28"/>
                  <a:gd name="T6" fmla="*/ 394 w 17"/>
                  <a:gd name="T7" fmla="*/ 1803 h 28"/>
                  <a:gd name="T8" fmla="*/ 952 w 17"/>
                  <a:gd name="T9" fmla="*/ 1183 h 28"/>
                  <a:gd name="T10" fmla="*/ 336 w 17"/>
                  <a:gd name="T11" fmla="*/ 1384 h 28"/>
                  <a:gd name="T12" fmla="*/ 554 w 17"/>
                  <a:gd name="T13" fmla="*/ 826 h 28"/>
                  <a:gd name="T14" fmla="*/ 554 w 17"/>
                  <a:gd name="T15" fmla="*/ 271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28">
                    <a:moveTo>
                      <a:pt x="9" y="0"/>
                    </a:moveTo>
                    <a:cubicBezTo>
                      <a:pt x="10" y="4"/>
                      <a:pt x="8" y="9"/>
                      <a:pt x="6" y="13"/>
                    </a:cubicBezTo>
                    <a:cubicBezTo>
                      <a:pt x="5" y="14"/>
                      <a:pt x="0" y="18"/>
                      <a:pt x="0" y="20"/>
                    </a:cubicBezTo>
                    <a:cubicBezTo>
                      <a:pt x="0" y="22"/>
                      <a:pt x="4" y="26"/>
                      <a:pt x="7" y="26"/>
                    </a:cubicBezTo>
                    <a:cubicBezTo>
                      <a:pt x="13" y="28"/>
                      <a:pt x="14" y="21"/>
                      <a:pt x="17" y="17"/>
                    </a:cubicBezTo>
                    <a:cubicBezTo>
                      <a:pt x="16" y="21"/>
                      <a:pt x="7" y="26"/>
                      <a:pt x="6" y="20"/>
                    </a:cubicBezTo>
                    <a:cubicBezTo>
                      <a:pt x="5" y="17"/>
                      <a:pt x="9" y="15"/>
                      <a:pt x="10" y="12"/>
                    </a:cubicBezTo>
                    <a:cubicBezTo>
                      <a:pt x="11" y="9"/>
                      <a:pt x="10" y="6"/>
                      <a:pt x="10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7" name="Freeform 70">
                <a:extLst>
                  <a:ext uri="{FF2B5EF4-FFF2-40B4-BE49-F238E27FC236}">
                    <a16:creationId xmlns:a16="http://schemas.microsoft.com/office/drawing/2014/main" id="{12FCFBDA-E435-4D4B-AF96-5E8C64D36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961"/>
                <a:ext cx="61" cy="78"/>
              </a:xfrm>
              <a:custGeom>
                <a:avLst/>
                <a:gdLst>
                  <a:gd name="T0" fmla="*/ 217 w 16"/>
                  <a:gd name="T1" fmla="*/ 0 h 19"/>
                  <a:gd name="T2" fmla="*/ 0 w 16"/>
                  <a:gd name="T3" fmla="*/ 961 h 19"/>
                  <a:gd name="T4" fmla="*/ 553 w 16"/>
                  <a:gd name="T5" fmla="*/ 1314 h 19"/>
                  <a:gd name="T6" fmla="*/ 888 w 16"/>
                  <a:gd name="T7" fmla="*/ 201 h 19"/>
                  <a:gd name="T8" fmla="*/ 610 w 16"/>
                  <a:gd name="T9" fmla="*/ 825 h 19"/>
                  <a:gd name="T10" fmla="*/ 336 w 16"/>
                  <a:gd name="T11" fmla="*/ 271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4" y="0"/>
                    </a:moveTo>
                    <a:cubicBezTo>
                      <a:pt x="5" y="5"/>
                      <a:pt x="3" y="11"/>
                      <a:pt x="0" y="14"/>
                    </a:cubicBezTo>
                    <a:cubicBezTo>
                      <a:pt x="3" y="14"/>
                      <a:pt x="7" y="19"/>
                      <a:pt x="10" y="19"/>
                    </a:cubicBezTo>
                    <a:cubicBezTo>
                      <a:pt x="14" y="18"/>
                      <a:pt x="16" y="7"/>
                      <a:pt x="16" y="3"/>
                    </a:cubicBezTo>
                    <a:cubicBezTo>
                      <a:pt x="16" y="6"/>
                      <a:pt x="14" y="12"/>
                      <a:pt x="11" y="12"/>
                    </a:cubicBezTo>
                    <a:cubicBezTo>
                      <a:pt x="8" y="12"/>
                      <a:pt x="7" y="6"/>
                      <a:pt x="6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8" name="Freeform 71">
                <a:extLst>
                  <a:ext uri="{FF2B5EF4-FFF2-40B4-BE49-F238E27FC236}">
                    <a16:creationId xmlns:a16="http://schemas.microsoft.com/office/drawing/2014/main" id="{CFC38FD5-7BA0-4F1E-A1C5-EA9F6D6AC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833"/>
                <a:ext cx="47" cy="95"/>
              </a:xfrm>
              <a:custGeom>
                <a:avLst/>
                <a:gdLst>
                  <a:gd name="T0" fmla="*/ 599 w 12"/>
                  <a:gd name="T1" fmla="*/ 0 h 23"/>
                  <a:gd name="T2" fmla="*/ 0 w 12"/>
                  <a:gd name="T3" fmla="*/ 1619 h 23"/>
                  <a:gd name="T4" fmla="*/ 658 w 12"/>
                  <a:gd name="T5" fmla="*/ 1619 h 23"/>
                  <a:gd name="T6" fmla="*/ 537 w 12"/>
                  <a:gd name="T7" fmla="*/ 921 h 23"/>
                  <a:gd name="T8" fmla="*/ 721 w 12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11" y="9"/>
                      <a:pt x="5" y="16"/>
                      <a:pt x="0" y="23"/>
                    </a:cubicBezTo>
                    <a:cubicBezTo>
                      <a:pt x="4" y="23"/>
                      <a:pt x="8" y="20"/>
                      <a:pt x="11" y="23"/>
                    </a:cubicBezTo>
                    <a:cubicBezTo>
                      <a:pt x="12" y="19"/>
                      <a:pt x="8" y="18"/>
                      <a:pt x="9" y="13"/>
                    </a:cubicBezTo>
                    <a:cubicBezTo>
                      <a:pt x="11" y="8"/>
                      <a:pt x="12" y="5"/>
                      <a:pt x="1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9" name="Freeform 72">
                <a:extLst>
                  <a:ext uri="{FF2B5EF4-FFF2-40B4-BE49-F238E27FC236}">
                    <a16:creationId xmlns:a16="http://schemas.microsoft.com/office/drawing/2014/main" id="{0AD54B45-7C5B-4BFD-AFC8-690A615ED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763"/>
                <a:ext cx="81" cy="136"/>
              </a:xfrm>
              <a:custGeom>
                <a:avLst/>
                <a:gdLst>
                  <a:gd name="T0" fmla="*/ 1026 w 21"/>
                  <a:gd name="T1" fmla="*/ 0 h 33"/>
                  <a:gd name="T2" fmla="*/ 177 w 21"/>
                  <a:gd name="T3" fmla="*/ 1257 h 33"/>
                  <a:gd name="T4" fmla="*/ 177 w 21"/>
                  <a:gd name="T5" fmla="*/ 1817 h 33"/>
                  <a:gd name="T6" fmla="*/ 802 w 21"/>
                  <a:gd name="T7" fmla="*/ 2308 h 33"/>
                  <a:gd name="T8" fmla="*/ 1088 w 21"/>
                  <a:gd name="T9" fmla="*/ 424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3">
                    <a:moveTo>
                      <a:pt x="18" y="0"/>
                    </a:moveTo>
                    <a:cubicBezTo>
                      <a:pt x="19" y="10"/>
                      <a:pt x="9" y="13"/>
                      <a:pt x="3" y="18"/>
                    </a:cubicBezTo>
                    <a:cubicBezTo>
                      <a:pt x="0" y="22"/>
                      <a:pt x="1" y="22"/>
                      <a:pt x="3" y="26"/>
                    </a:cubicBezTo>
                    <a:cubicBezTo>
                      <a:pt x="7" y="30"/>
                      <a:pt x="10" y="30"/>
                      <a:pt x="14" y="33"/>
                    </a:cubicBezTo>
                    <a:cubicBezTo>
                      <a:pt x="0" y="24"/>
                      <a:pt x="21" y="17"/>
                      <a:pt x="19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0" name="Freeform 73">
                <a:extLst>
                  <a:ext uri="{FF2B5EF4-FFF2-40B4-BE49-F238E27FC236}">
                    <a16:creationId xmlns:a16="http://schemas.microsoft.com/office/drawing/2014/main" id="{36FB8D1C-67B5-4B31-B13F-846A85E53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936"/>
                <a:ext cx="69" cy="124"/>
              </a:xfrm>
              <a:custGeom>
                <a:avLst/>
                <a:gdLst>
                  <a:gd name="T0" fmla="*/ 1016 w 18"/>
                  <a:gd name="T1" fmla="*/ 562 h 30"/>
                  <a:gd name="T2" fmla="*/ 176 w 18"/>
                  <a:gd name="T3" fmla="*/ 1554 h 30"/>
                  <a:gd name="T4" fmla="*/ 176 w 18"/>
                  <a:gd name="T5" fmla="*/ 2120 h 30"/>
                  <a:gd name="T6" fmla="*/ 675 w 18"/>
                  <a:gd name="T7" fmla="*/ 1914 h 30"/>
                  <a:gd name="T8" fmla="*/ 955 w 18"/>
                  <a:gd name="T9" fmla="*/ 56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0">
                    <a:moveTo>
                      <a:pt x="18" y="8"/>
                    </a:moveTo>
                    <a:cubicBezTo>
                      <a:pt x="13" y="0"/>
                      <a:pt x="4" y="18"/>
                      <a:pt x="3" y="22"/>
                    </a:cubicBezTo>
                    <a:cubicBezTo>
                      <a:pt x="2" y="24"/>
                      <a:pt x="0" y="29"/>
                      <a:pt x="3" y="30"/>
                    </a:cubicBezTo>
                    <a:cubicBezTo>
                      <a:pt x="4" y="30"/>
                      <a:pt x="11" y="27"/>
                      <a:pt x="12" y="27"/>
                    </a:cubicBezTo>
                    <a:cubicBezTo>
                      <a:pt x="11" y="19"/>
                      <a:pt x="10" y="13"/>
                      <a:pt x="17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1" name="Freeform 74">
                <a:extLst>
                  <a:ext uri="{FF2B5EF4-FFF2-40B4-BE49-F238E27FC236}">
                    <a16:creationId xmlns:a16="http://schemas.microsoft.com/office/drawing/2014/main" id="{28FBFB30-4BA6-4F03-B87B-80D727C0F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512"/>
                <a:ext cx="58" cy="94"/>
              </a:xfrm>
              <a:custGeom>
                <a:avLst/>
                <a:gdLst>
                  <a:gd name="T0" fmla="*/ 642 w 15"/>
                  <a:gd name="T1" fmla="*/ 0 h 23"/>
                  <a:gd name="T2" fmla="*/ 584 w 15"/>
                  <a:gd name="T3" fmla="*/ 417 h 23"/>
                  <a:gd name="T4" fmla="*/ 178 w 15"/>
                  <a:gd name="T5" fmla="*/ 617 h 23"/>
                  <a:gd name="T6" fmla="*/ 522 w 15"/>
                  <a:gd name="T7" fmla="*/ 1569 h 23"/>
                  <a:gd name="T8" fmla="*/ 464 w 15"/>
                  <a:gd name="T9" fmla="*/ 887 h 23"/>
                  <a:gd name="T10" fmla="*/ 688 w 15"/>
                  <a:gd name="T11" fmla="*/ 335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3">
                    <a:moveTo>
                      <a:pt x="11" y="0"/>
                    </a:moveTo>
                    <a:cubicBezTo>
                      <a:pt x="11" y="2"/>
                      <a:pt x="12" y="4"/>
                      <a:pt x="10" y="6"/>
                    </a:cubicBezTo>
                    <a:cubicBezTo>
                      <a:pt x="8" y="8"/>
                      <a:pt x="4" y="8"/>
                      <a:pt x="3" y="9"/>
                    </a:cubicBezTo>
                    <a:cubicBezTo>
                      <a:pt x="0" y="13"/>
                      <a:pt x="7" y="19"/>
                      <a:pt x="9" y="23"/>
                    </a:cubicBezTo>
                    <a:cubicBezTo>
                      <a:pt x="8" y="20"/>
                      <a:pt x="7" y="16"/>
                      <a:pt x="8" y="13"/>
                    </a:cubicBezTo>
                    <a:cubicBezTo>
                      <a:pt x="11" y="9"/>
                      <a:pt x="15" y="11"/>
                      <a:pt x="12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2" name="Freeform 75">
                <a:extLst>
                  <a:ext uri="{FF2B5EF4-FFF2-40B4-BE49-F238E27FC236}">
                    <a16:creationId xmlns:a16="http://schemas.microsoft.com/office/drawing/2014/main" id="{161352E0-6E5D-4C03-8BF5-CCE65BD95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2598"/>
                <a:ext cx="43" cy="50"/>
              </a:xfrm>
              <a:custGeom>
                <a:avLst/>
                <a:gdLst>
                  <a:gd name="T0" fmla="*/ 594 w 11"/>
                  <a:gd name="T1" fmla="*/ 71 h 12"/>
                  <a:gd name="T2" fmla="*/ 121 w 11"/>
                  <a:gd name="T3" fmla="*/ 367 h 12"/>
                  <a:gd name="T4" fmla="*/ 473 w 11"/>
                  <a:gd name="T5" fmla="*/ 575 h 12"/>
                  <a:gd name="T6" fmla="*/ 657 w 11"/>
                  <a:gd name="T7" fmla="*/ 867 h 12"/>
                  <a:gd name="T8" fmla="*/ 657 w 11"/>
                  <a:gd name="T9" fmla="*/ 7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1"/>
                    </a:moveTo>
                    <a:cubicBezTo>
                      <a:pt x="7" y="0"/>
                      <a:pt x="0" y="1"/>
                      <a:pt x="2" y="5"/>
                    </a:cubicBezTo>
                    <a:cubicBezTo>
                      <a:pt x="2" y="7"/>
                      <a:pt x="7" y="7"/>
                      <a:pt x="8" y="8"/>
                    </a:cubicBezTo>
                    <a:cubicBezTo>
                      <a:pt x="9" y="9"/>
                      <a:pt x="10" y="11"/>
                      <a:pt x="11" y="12"/>
                    </a:cubicBezTo>
                    <a:cubicBezTo>
                      <a:pt x="7" y="9"/>
                      <a:pt x="7" y="4"/>
                      <a:pt x="11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3" name="Freeform 76">
                <a:extLst>
                  <a:ext uri="{FF2B5EF4-FFF2-40B4-BE49-F238E27FC236}">
                    <a16:creationId xmlns:a16="http://schemas.microsoft.com/office/drawing/2014/main" id="{6D0F1EBE-616A-4DA3-A99A-B7BDC98CE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52"/>
                <a:ext cx="43" cy="78"/>
              </a:xfrm>
              <a:custGeom>
                <a:avLst/>
                <a:gdLst>
                  <a:gd name="T0" fmla="*/ 536 w 11"/>
                  <a:gd name="T1" fmla="*/ 271 h 19"/>
                  <a:gd name="T2" fmla="*/ 0 w 11"/>
                  <a:gd name="T3" fmla="*/ 271 h 19"/>
                  <a:gd name="T4" fmla="*/ 305 w 11"/>
                  <a:gd name="T5" fmla="*/ 690 h 19"/>
                  <a:gd name="T6" fmla="*/ 414 w 11"/>
                  <a:gd name="T7" fmla="*/ 1314 h 19"/>
                  <a:gd name="T8" fmla="*/ 657 w 11"/>
                  <a:gd name="T9" fmla="*/ 20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9">
                    <a:moveTo>
                      <a:pt x="9" y="4"/>
                    </a:moveTo>
                    <a:cubicBezTo>
                      <a:pt x="7" y="2"/>
                      <a:pt x="1" y="0"/>
                      <a:pt x="0" y="4"/>
                    </a:cubicBezTo>
                    <a:cubicBezTo>
                      <a:pt x="0" y="7"/>
                      <a:pt x="4" y="8"/>
                      <a:pt x="5" y="10"/>
                    </a:cubicBezTo>
                    <a:cubicBezTo>
                      <a:pt x="7" y="13"/>
                      <a:pt x="6" y="16"/>
                      <a:pt x="7" y="19"/>
                    </a:cubicBezTo>
                    <a:cubicBezTo>
                      <a:pt x="9" y="14"/>
                      <a:pt x="5" y="6"/>
                      <a:pt x="11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4" name="Freeform 77">
                <a:extLst>
                  <a:ext uri="{FF2B5EF4-FFF2-40B4-BE49-F238E27FC236}">
                    <a16:creationId xmlns:a16="http://schemas.microsoft.com/office/drawing/2014/main" id="{56101A2E-D34C-4AAC-8D30-88F1C54C9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569"/>
                <a:ext cx="119" cy="227"/>
              </a:xfrm>
              <a:custGeom>
                <a:avLst/>
                <a:gdLst>
                  <a:gd name="T0" fmla="*/ 223 w 31"/>
                  <a:gd name="T1" fmla="*/ 3578 h 55"/>
                  <a:gd name="T2" fmla="*/ 960 w 31"/>
                  <a:gd name="T3" fmla="*/ 2604 h 55"/>
                  <a:gd name="T4" fmla="*/ 1532 w 31"/>
                  <a:gd name="T5" fmla="*/ 1977 h 55"/>
                  <a:gd name="T6" fmla="*/ 1532 w 31"/>
                  <a:gd name="T7" fmla="*/ 1057 h 55"/>
                  <a:gd name="T8" fmla="*/ 1355 w 31"/>
                  <a:gd name="T9" fmla="*/ 0 h 55"/>
                  <a:gd name="T10" fmla="*/ 1416 w 31"/>
                  <a:gd name="T11" fmla="*/ 1123 h 55"/>
                  <a:gd name="T12" fmla="*/ 1017 w 31"/>
                  <a:gd name="T13" fmla="*/ 2043 h 55"/>
                  <a:gd name="T14" fmla="*/ 457 w 31"/>
                  <a:gd name="T15" fmla="*/ 2674 h 55"/>
                  <a:gd name="T16" fmla="*/ 0 w 31"/>
                  <a:gd name="T17" fmla="*/ 3867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55">
                    <a:moveTo>
                      <a:pt x="4" y="51"/>
                    </a:moveTo>
                    <a:cubicBezTo>
                      <a:pt x="11" y="48"/>
                      <a:pt x="13" y="43"/>
                      <a:pt x="17" y="37"/>
                    </a:cubicBezTo>
                    <a:cubicBezTo>
                      <a:pt x="20" y="33"/>
                      <a:pt x="24" y="32"/>
                      <a:pt x="27" y="28"/>
                    </a:cubicBezTo>
                    <a:cubicBezTo>
                      <a:pt x="31" y="23"/>
                      <a:pt x="29" y="20"/>
                      <a:pt x="27" y="15"/>
                    </a:cubicBezTo>
                    <a:cubicBezTo>
                      <a:pt x="26" y="10"/>
                      <a:pt x="26" y="5"/>
                      <a:pt x="24" y="0"/>
                    </a:cubicBezTo>
                    <a:cubicBezTo>
                      <a:pt x="23" y="5"/>
                      <a:pt x="26" y="11"/>
                      <a:pt x="25" y="16"/>
                    </a:cubicBezTo>
                    <a:cubicBezTo>
                      <a:pt x="25" y="22"/>
                      <a:pt x="23" y="25"/>
                      <a:pt x="18" y="29"/>
                    </a:cubicBezTo>
                    <a:cubicBezTo>
                      <a:pt x="14" y="31"/>
                      <a:pt x="9" y="33"/>
                      <a:pt x="8" y="38"/>
                    </a:cubicBezTo>
                    <a:cubicBezTo>
                      <a:pt x="6" y="44"/>
                      <a:pt x="8" y="52"/>
                      <a:pt x="0" y="5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5" name="Freeform 78">
                <a:extLst>
                  <a:ext uri="{FF2B5EF4-FFF2-40B4-BE49-F238E27FC236}">
                    <a16:creationId xmlns:a16="http://schemas.microsoft.com/office/drawing/2014/main" id="{BCB7CA0D-8396-4248-87A3-DF9E02465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627"/>
                <a:ext cx="123" cy="54"/>
              </a:xfrm>
              <a:custGeom>
                <a:avLst/>
                <a:gdLst>
                  <a:gd name="T0" fmla="*/ 0 w 32"/>
                  <a:gd name="T1" fmla="*/ 0 h 13"/>
                  <a:gd name="T2" fmla="*/ 338 w 32"/>
                  <a:gd name="T3" fmla="*/ 723 h 13"/>
                  <a:gd name="T4" fmla="*/ 680 w 32"/>
                  <a:gd name="T5" fmla="*/ 793 h 13"/>
                  <a:gd name="T6" fmla="*/ 1818 w 32"/>
                  <a:gd name="T7" fmla="*/ 208 h 13"/>
                  <a:gd name="T8" fmla="*/ 1418 w 32"/>
                  <a:gd name="T9" fmla="*/ 361 h 13"/>
                  <a:gd name="T10" fmla="*/ 915 w 32"/>
                  <a:gd name="T11" fmla="*/ 569 h 13"/>
                  <a:gd name="T12" fmla="*/ 58 w 32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13">
                    <a:moveTo>
                      <a:pt x="0" y="0"/>
                    </a:moveTo>
                    <a:cubicBezTo>
                      <a:pt x="2" y="3"/>
                      <a:pt x="3" y="7"/>
                      <a:pt x="6" y="10"/>
                    </a:cubicBezTo>
                    <a:cubicBezTo>
                      <a:pt x="9" y="13"/>
                      <a:pt x="8" y="12"/>
                      <a:pt x="12" y="11"/>
                    </a:cubicBezTo>
                    <a:cubicBezTo>
                      <a:pt x="19" y="10"/>
                      <a:pt x="25" y="6"/>
                      <a:pt x="32" y="3"/>
                    </a:cubicBezTo>
                    <a:cubicBezTo>
                      <a:pt x="29" y="4"/>
                      <a:pt x="27" y="4"/>
                      <a:pt x="25" y="5"/>
                    </a:cubicBezTo>
                    <a:cubicBezTo>
                      <a:pt x="22" y="6"/>
                      <a:pt x="19" y="8"/>
                      <a:pt x="16" y="8"/>
                    </a:cubicBezTo>
                    <a:cubicBezTo>
                      <a:pt x="9" y="8"/>
                      <a:pt x="7" y="0"/>
                      <a:pt x="1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6" name="Freeform 79">
                <a:extLst>
                  <a:ext uri="{FF2B5EF4-FFF2-40B4-BE49-F238E27FC236}">
                    <a16:creationId xmlns:a16="http://schemas.microsoft.com/office/drawing/2014/main" id="{B538C632-1D97-472C-B898-2F942E215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462"/>
                <a:ext cx="116" cy="58"/>
              </a:xfrm>
              <a:custGeom>
                <a:avLst/>
                <a:gdLst>
                  <a:gd name="T0" fmla="*/ 0 w 30"/>
                  <a:gd name="T1" fmla="*/ 207 h 14"/>
                  <a:gd name="T2" fmla="*/ 402 w 30"/>
                  <a:gd name="T3" fmla="*/ 858 h 14"/>
                  <a:gd name="T4" fmla="*/ 1048 w 30"/>
                  <a:gd name="T5" fmla="*/ 791 h 14"/>
                  <a:gd name="T6" fmla="*/ 1554 w 30"/>
                  <a:gd name="T7" fmla="*/ 568 h 14"/>
                  <a:gd name="T8" fmla="*/ 1512 w 30"/>
                  <a:gd name="T9" fmla="*/ 0 h 14"/>
                  <a:gd name="T10" fmla="*/ 178 w 30"/>
                  <a:gd name="T11" fmla="*/ 36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0" y="3"/>
                    </a:moveTo>
                    <a:cubicBezTo>
                      <a:pt x="4" y="4"/>
                      <a:pt x="4" y="10"/>
                      <a:pt x="7" y="12"/>
                    </a:cubicBezTo>
                    <a:cubicBezTo>
                      <a:pt x="10" y="14"/>
                      <a:pt x="15" y="12"/>
                      <a:pt x="18" y="11"/>
                    </a:cubicBezTo>
                    <a:cubicBezTo>
                      <a:pt x="21" y="11"/>
                      <a:pt x="25" y="12"/>
                      <a:pt x="27" y="8"/>
                    </a:cubicBezTo>
                    <a:cubicBezTo>
                      <a:pt x="30" y="5"/>
                      <a:pt x="28" y="2"/>
                      <a:pt x="26" y="0"/>
                    </a:cubicBezTo>
                    <a:cubicBezTo>
                      <a:pt x="29" y="10"/>
                      <a:pt x="6" y="11"/>
                      <a:pt x="3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7" name="Freeform 80">
                <a:extLst>
                  <a:ext uri="{FF2B5EF4-FFF2-40B4-BE49-F238E27FC236}">
                    <a16:creationId xmlns:a16="http://schemas.microsoft.com/office/drawing/2014/main" id="{7DEBAA53-E009-438A-918F-16DAD037D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425"/>
                <a:ext cx="43" cy="33"/>
              </a:xfrm>
              <a:custGeom>
                <a:avLst/>
                <a:gdLst>
                  <a:gd name="T0" fmla="*/ 0 w 11"/>
                  <a:gd name="T1" fmla="*/ 0 h 8"/>
                  <a:gd name="T2" fmla="*/ 473 w 11"/>
                  <a:gd name="T3" fmla="*/ 495 h 8"/>
                  <a:gd name="T4" fmla="*/ 657 w 11"/>
                  <a:gd name="T5" fmla="*/ 0 h 8"/>
                  <a:gd name="T6" fmla="*/ 305 w 11"/>
                  <a:gd name="T7" fmla="*/ 7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2" y="3"/>
                      <a:pt x="4" y="8"/>
                      <a:pt x="8" y="7"/>
                    </a:cubicBezTo>
                    <a:cubicBezTo>
                      <a:pt x="11" y="6"/>
                      <a:pt x="11" y="2"/>
                      <a:pt x="11" y="0"/>
                    </a:cubicBezTo>
                    <a:cubicBezTo>
                      <a:pt x="9" y="0"/>
                      <a:pt x="7" y="1"/>
                      <a:pt x="5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8" name="Freeform 81">
                <a:extLst>
                  <a:ext uri="{FF2B5EF4-FFF2-40B4-BE49-F238E27FC236}">
                    <a16:creationId xmlns:a16="http://schemas.microsoft.com/office/drawing/2014/main" id="{D7B7EF9A-B209-48A4-B964-365B2141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289"/>
                <a:ext cx="131" cy="177"/>
              </a:xfrm>
              <a:custGeom>
                <a:avLst/>
                <a:gdLst>
                  <a:gd name="T0" fmla="*/ 0 w 34"/>
                  <a:gd name="T1" fmla="*/ 2507 h 43"/>
                  <a:gd name="T2" fmla="*/ 744 w 34"/>
                  <a:gd name="T3" fmla="*/ 3001 h 43"/>
                  <a:gd name="T4" fmla="*/ 1025 w 34"/>
                  <a:gd name="T5" fmla="*/ 2169 h 43"/>
                  <a:gd name="T6" fmla="*/ 1603 w 34"/>
                  <a:gd name="T7" fmla="*/ 1391 h 43"/>
                  <a:gd name="T8" fmla="*/ 1946 w 34"/>
                  <a:gd name="T9" fmla="*/ 0 h 43"/>
                  <a:gd name="T10" fmla="*/ 1364 w 34"/>
                  <a:gd name="T11" fmla="*/ 1321 h 43"/>
                  <a:gd name="T12" fmla="*/ 1025 w 34"/>
                  <a:gd name="T13" fmla="*/ 1679 h 43"/>
                  <a:gd name="T14" fmla="*/ 744 w 34"/>
                  <a:gd name="T15" fmla="*/ 2441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43">
                    <a:moveTo>
                      <a:pt x="0" y="36"/>
                    </a:moveTo>
                    <a:cubicBezTo>
                      <a:pt x="5" y="39"/>
                      <a:pt x="7" y="43"/>
                      <a:pt x="13" y="43"/>
                    </a:cubicBezTo>
                    <a:cubicBezTo>
                      <a:pt x="15" y="39"/>
                      <a:pt x="16" y="35"/>
                      <a:pt x="18" y="31"/>
                    </a:cubicBezTo>
                    <a:cubicBezTo>
                      <a:pt x="21" y="26"/>
                      <a:pt x="25" y="24"/>
                      <a:pt x="28" y="20"/>
                    </a:cubicBezTo>
                    <a:cubicBezTo>
                      <a:pt x="32" y="14"/>
                      <a:pt x="32" y="7"/>
                      <a:pt x="34" y="0"/>
                    </a:cubicBezTo>
                    <a:cubicBezTo>
                      <a:pt x="33" y="8"/>
                      <a:pt x="29" y="13"/>
                      <a:pt x="24" y="19"/>
                    </a:cubicBezTo>
                    <a:cubicBezTo>
                      <a:pt x="22" y="21"/>
                      <a:pt x="20" y="22"/>
                      <a:pt x="18" y="24"/>
                    </a:cubicBezTo>
                    <a:cubicBezTo>
                      <a:pt x="16" y="27"/>
                      <a:pt x="15" y="31"/>
                      <a:pt x="13" y="3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9" name="Freeform 82">
                <a:extLst>
                  <a:ext uri="{FF2B5EF4-FFF2-40B4-BE49-F238E27FC236}">
                    <a16:creationId xmlns:a16="http://schemas.microsoft.com/office/drawing/2014/main" id="{715E9585-1BF8-4016-9AD6-EA200B8EA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86"/>
                <a:ext cx="31" cy="82"/>
              </a:xfrm>
              <a:custGeom>
                <a:avLst/>
                <a:gdLst>
                  <a:gd name="T0" fmla="*/ 0 w 8"/>
                  <a:gd name="T1" fmla="*/ 0 h 20"/>
                  <a:gd name="T2" fmla="*/ 62 w 8"/>
                  <a:gd name="T3" fmla="*/ 1378 h 20"/>
                  <a:gd name="T4" fmla="*/ 0 w 8"/>
                  <a:gd name="T5" fmla="*/ 13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8" y="2"/>
                      <a:pt x="4" y="16"/>
                      <a:pt x="1" y="20"/>
                    </a:cubicBezTo>
                    <a:cubicBezTo>
                      <a:pt x="3" y="14"/>
                      <a:pt x="0" y="8"/>
                      <a:pt x="0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0" name="Freeform 83">
                <a:extLst>
                  <a:ext uri="{FF2B5EF4-FFF2-40B4-BE49-F238E27FC236}">
                    <a16:creationId xmlns:a16="http://schemas.microsoft.com/office/drawing/2014/main" id="{1234760C-E786-40AA-B279-99ABEB72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075"/>
                <a:ext cx="97" cy="292"/>
              </a:xfrm>
              <a:custGeom>
                <a:avLst/>
                <a:gdLst>
                  <a:gd name="T0" fmla="*/ 1176 w 25"/>
                  <a:gd name="T1" fmla="*/ 0 h 71"/>
                  <a:gd name="T2" fmla="*/ 1114 w 25"/>
                  <a:gd name="T3" fmla="*/ 1386 h 71"/>
                  <a:gd name="T4" fmla="*/ 586 w 25"/>
                  <a:gd name="T5" fmla="*/ 1945 h 71"/>
                  <a:gd name="T6" fmla="*/ 586 w 25"/>
                  <a:gd name="T7" fmla="*/ 3418 h 71"/>
                  <a:gd name="T8" fmla="*/ 182 w 25"/>
                  <a:gd name="T9" fmla="*/ 4939 h 71"/>
                  <a:gd name="T10" fmla="*/ 0 w 25"/>
                  <a:gd name="T11" fmla="*/ 2706 h 71"/>
                  <a:gd name="T12" fmla="*/ 466 w 25"/>
                  <a:gd name="T13" fmla="*/ 1250 h 71"/>
                  <a:gd name="T14" fmla="*/ 1176 w 25"/>
                  <a:gd name="T15" fmla="*/ 489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71">
                    <a:moveTo>
                      <a:pt x="20" y="0"/>
                    </a:moveTo>
                    <a:cubicBezTo>
                      <a:pt x="22" y="6"/>
                      <a:pt x="25" y="15"/>
                      <a:pt x="19" y="20"/>
                    </a:cubicBezTo>
                    <a:cubicBezTo>
                      <a:pt x="16" y="23"/>
                      <a:pt x="12" y="23"/>
                      <a:pt x="10" y="28"/>
                    </a:cubicBezTo>
                    <a:cubicBezTo>
                      <a:pt x="7" y="35"/>
                      <a:pt x="11" y="42"/>
                      <a:pt x="10" y="49"/>
                    </a:cubicBezTo>
                    <a:cubicBezTo>
                      <a:pt x="9" y="56"/>
                      <a:pt x="7" y="65"/>
                      <a:pt x="3" y="71"/>
                    </a:cubicBezTo>
                    <a:cubicBezTo>
                      <a:pt x="7" y="59"/>
                      <a:pt x="0" y="51"/>
                      <a:pt x="0" y="39"/>
                    </a:cubicBezTo>
                    <a:cubicBezTo>
                      <a:pt x="0" y="31"/>
                      <a:pt x="1" y="23"/>
                      <a:pt x="8" y="18"/>
                    </a:cubicBezTo>
                    <a:cubicBezTo>
                      <a:pt x="13" y="14"/>
                      <a:pt x="19" y="15"/>
                      <a:pt x="20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1" name="Freeform 84">
                <a:extLst>
                  <a:ext uri="{FF2B5EF4-FFF2-40B4-BE49-F238E27FC236}">
                    <a16:creationId xmlns:a16="http://schemas.microsoft.com/office/drawing/2014/main" id="{2D92ECC1-9328-4FF2-BA53-5636BA09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2264"/>
                <a:ext cx="69" cy="50"/>
              </a:xfrm>
              <a:custGeom>
                <a:avLst/>
                <a:gdLst>
                  <a:gd name="T0" fmla="*/ 222 w 18"/>
                  <a:gd name="T1" fmla="*/ 367 h 12"/>
                  <a:gd name="T2" fmla="*/ 1016 w 18"/>
                  <a:gd name="T3" fmla="*/ 0 h 12"/>
                  <a:gd name="T4" fmla="*/ 736 w 18"/>
                  <a:gd name="T5" fmla="*/ 867 h 12"/>
                  <a:gd name="T6" fmla="*/ 0 w 18"/>
                  <a:gd name="T7" fmla="*/ 57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4" y="5"/>
                    </a:moveTo>
                    <a:cubicBezTo>
                      <a:pt x="7" y="7"/>
                      <a:pt x="14" y="0"/>
                      <a:pt x="18" y="0"/>
                    </a:cubicBezTo>
                    <a:cubicBezTo>
                      <a:pt x="16" y="3"/>
                      <a:pt x="8" y="8"/>
                      <a:pt x="13" y="12"/>
                    </a:cubicBezTo>
                    <a:cubicBezTo>
                      <a:pt x="10" y="11"/>
                      <a:pt x="3" y="6"/>
                      <a:pt x="0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2" name="Freeform 85">
                <a:extLst>
                  <a:ext uri="{FF2B5EF4-FFF2-40B4-BE49-F238E27FC236}">
                    <a16:creationId xmlns:a16="http://schemas.microsoft.com/office/drawing/2014/main" id="{AA25E940-C28B-4F74-AC61-EE92449A6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400"/>
                <a:ext cx="69" cy="116"/>
              </a:xfrm>
              <a:custGeom>
                <a:avLst/>
                <a:gdLst>
                  <a:gd name="T0" fmla="*/ 617 w 18"/>
                  <a:gd name="T1" fmla="*/ 207 h 28"/>
                  <a:gd name="T2" fmla="*/ 897 w 18"/>
                  <a:gd name="T3" fmla="*/ 1201 h 28"/>
                  <a:gd name="T4" fmla="*/ 0 w 18"/>
                  <a:gd name="T5" fmla="*/ 1993 h 28"/>
                  <a:gd name="T6" fmla="*/ 617 w 18"/>
                  <a:gd name="T7" fmla="*/ 994 h 28"/>
                  <a:gd name="T8" fmla="*/ 675 w 18"/>
                  <a:gd name="T9" fmla="*/ 36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1" y="3"/>
                    </a:moveTo>
                    <a:cubicBezTo>
                      <a:pt x="18" y="0"/>
                      <a:pt x="18" y="14"/>
                      <a:pt x="16" y="17"/>
                    </a:cubicBezTo>
                    <a:cubicBezTo>
                      <a:pt x="12" y="21"/>
                      <a:pt x="2" y="23"/>
                      <a:pt x="0" y="28"/>
                    </a:cubicBezTo>
                    <a:cubicBezTo>
                      <a:pt x="4" y="23"/>
                      <a:pt x="9" y="20"/>
                      <a:pt x="11" y="14"/>
                    </a:cubicBezTo>
                    <a:cubicBezTo>
                      <a:pt x="12" y="12"/>
                      <a:pt x="14" y="7"/>
                      <a:pt x="12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3" name="Freeform 86">
                <a:extLst>
                  <a:ext uri="{FF2B5EF4-FFF2-40B4-BE49-F238E27FC236}">
                    <a16:creationId xmlns:a16="http://schemas.microsoft.com/office/drawing/2014/main" id="{3AC3264F-6DFF-475B-8A93-93F192B5A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652"/>
                <a:ext cx="116" cy="90"/>
              </a:xfrm>
              <a:custGeom>
                <a:avLst/>
                <a:gdLst>
                  <a:gd name="T0" fmla="*/ 0 w 30"/>
                  <a:gd name="T1" fmla="*/ 200 h 22"/>
                  <a:gd name="T2" fmla="*/ 1272 w 30"/>
                  <a:gd name="T3" fmla="*/ 1505 h 22"/>
                  <a:gd name="T4" fmla="*/ 1736 w 30"/>
                  <a:gd name="T5" fmla="*/ 65 h 22"/>
                  <a:gd name="T6" fmla="*/ 1048 w 30"/>
                  <a:gd name="T7" fmla="*/ 487 h 22"/>
                  <a:gd name="T8" fmla="*/ 58 w 30"/>
                  <a:gd name="T9" fmla="*/ 20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2">
                    <a:moveTo>
                      <a:pt x="0" y="3"/>
                    </a:moveTo>
                    <a:cubicBezTo>
                      <a:pt x="8" y="3"/>
                      <a:pt x="19" y="16"/>
                      <a:pt x="22" y="22"/>
                    </a:cubicBezTo>
                    <a:cubicBezTo>
                      <a:pt x="16" y="12"/>
                      <a:pt x="27" y="9"/>
                      <a:pt x="30" y="1"/>
                    </a:cubicBezTo>
                    <a:cubicBezTo>
                      <a:pt x="26" y="4"/>
                      <a:pt x="23" y="7"/>
                      <a:pt x="18" y="7"/>
                    </a:cubicBezTo>
                    <a:cubicBezTo>
                      <a:pt x="12" y="7"/>
                      <a:pt x="8" y="0"/>
                      <a:pt x="1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4" name="Freeform 87">
                <a:extLst>
                  <a:ext uri="{FF2B5EF4-FFF2-40B4-BE49-F238E27FC236}">
                    <a16:creationId xmlns:a16="http://schemas.microsoft.com/office/drawing/2014/main" id="{B4E8F425-D4AD-4493-BB8A-C45F1D3F7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582"/>
                <a:ext cx="197" cy="107"/>
              </a:xfrm>
              <a:custGeom>
                <a:avLst/>
                <a:gdLst>
                  <a:gd name="T0" fmla="*/ 0 w 51"/>
                  <a:gd name="T1" fmla="*/ 136 h 26"/>
                  <a:gd name="T2" fmla="*/ 746 w 51"/>
                  <a:gd name="T3" fmla="*/ 897 h 26"/>
                  <a:gd name="T4" fmla="*/ 1267 w 51"/>
                  <a:gd name="T5" fmla="*/ 1387 h 26"/>
                  <a:gd name="T6" fmla="*/ 2940 w 51"/>
                  <a:gd name="T7" fmla="*/ 984 h 26"/>
                  <a:gd name="T8" fmla="*/ 1387 w 51"/>
                  <a:gd name="T9" fmla="*/ 984 h 26"/>
                  <a:gd name="T10" fmla="*/ 807 w 51"/>
                  <a:gd name="T11" fmla="*/ 0 h 26"/>
                  <a:gd name="T12" fmla="*/ 688 w 51"/>
                  <a:gd name="T13" fmla="*/ 354 h 26"/>
                  <a:gd name="T14" fmla="*/ 58 w 51"/>
                  <a:gd name="T15" fmla="*/ 136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26">
                    <a:moveTo>
                      <a:pt x="0" y="2"/>
                    </a:moveTo>
                    <a:cubicBezTo>
                      <a:pt x="3" y="7"/>
                      <a:pt x="9" y="9"/>
                      <a:pt x="13" y="13"/>
                    </a:cubicBezTo>
                    <a:cubicBezTo>
                      <a:pt x="16" y="16"/>
                      <a:pt x="19" y="18"/>
                      <a:pt x="22" y="20"/>
                    </a:cubicBezTo>
                    <a:cubicBezTo>
                      <a:pt x="32" y="26"/>
                      <a:pt x="41" y="19"/>
                      <a:pt x="51" y="14"/>
                    </a:cubicBezTo>
                    <a:cubicBezTo>
                      <a:pt x="43" y="17"/>
                      <a:pt x="32" y="18"/>
                      <a:pt x="24" y="14"/>
                    </a:cubicBezTo>
                    <a:cubicBezTo>
                      <a:pt x="17" y="10"/>
                      <a:pt x="17" y="6"/>
                      <a:pt x="14" y="0"/>
                    </a:cubicBezTo>
                    <a:cubicBezTo>
                      <a:pt x="13" y="2"/>
                      <a:pt x="14" y="4"/>
                      <a:pt x="12" y="5"/>
                    </a:cubicBezTo>
                    <a:cubicBezTo>
                      <a:pt x="10" y="6"/>
                      <a:pt x="3" y="3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5" name="Freeform 88">
                <a:extLst>
                  <a:ext uri="{FF2B5EF4-FFF2-40B4-BE49-F238E27FC236}">
                    <a16:creationId xmlns:a16="http://schemas.microsoft.com/office/drawing/2014/main" id="{248F5B86-8CC2-41BD-970B-C2A6EF4C6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289"/>
                <a:ext cx="182" cy="120"/>
              </a:xfrm>
              <a:custGeom>
                <a:avLst/>
                <a:gdLst>
                  <a:gd name="T0" fmla="*/ 0 w 47"/>
                  <a:gd name="T1" fmla="*/ 857 h 29"/>
                  <a:gd name="T2" fmla="*/ 585 w 47"/>
                  <a:gd name="T3" fmla="*/ 0 h 29"/>
                  <a:gd name="T4" fmla="*/ 1514 w 47"/>
                  <a:gd name="T5" fmla="*/ 1200 h 29"/>
                  <a:gd name="T6" fmla="*/ 2730 w 47"/>
                  <a:gd name="T7" fmla="*/ 1560 h 29"/>
                  <a:gd name="T8" fmla="*/ 1576 w 47"/>
                  <a:gd name="T9" fmla="*/ 1986 h 29"/>
                  <a:gd name="T10" fmla="*/ 751 w 47"/>
                  <a:gd name="T11" fmla="*/ 1697 h 29"/>
                  <a:gd name="T12" fmla="*/ 0 w 47"/>
                  <a:gd name="T13" fmla="*/ 113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9">
                    <a:moveTo>
                      <a:pt x="0" y="12"/>
                    </a:moveTo>
                    <a:cubicBezTo>
                      <a:pt x="6" y="10"/>
                      <a:pt x="8" y="5"/>
                      <a:pt x="10" y="0"/>
                    </a:cubicBezTo>
                    <a:cubicBezTo>
                      <a:pt x="12" y="9"/>
                      <a:pt x="19" y="13"/>
                      <a:pt x="26" y="17"/>
                    </a:cubicBezTo>
                    <a:cubicBezTo>
                      <a:pt x="33" y="20"/>
                      <a:pt x="40" y="20"/>
                      <a:pt x="47" y="22"/>
                    </a:cubicBezTo>
                    <a:cubicBezTo>
                      <a:pt x="40" y="24"/>
                      <a:pt x="33" y="28"/>
                      <a:pt x="27" y="28"/>
                    </a:cubicBezTo>
                    <a:cubicBezTo>
                      <a:pt x="21" y="29"/>
                      <a:pt x="18" y="26"/>
                      <a:pt x="13" y="24"/>
                    </a:cubicBezTo>
                    <a:cubicBezTo>
                      <a:pt x="9" y="22"/>
                      <a:pt x="3" y="21"/>
                      <a:pt x="0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6" name="Freeform 89">
                <a:extLst>
                  <a:ext uri="{FF2B5EF4-FFF2-40B4-BE49-F238E27FC236}">
                    <a16:creationId xmlns:a16="http://schemas.microsoft.com/office/drawing/2014/main" id="{2C91F9EC-F8C8-4573-80BC-77D36D47B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120"/>
                <a:ext cx="39" cy="153"/>
              </a:xfrm>
              <a:custGeom>
                <a:avLst/>
                <a:gdLst>
                  <a:gd name="T0" fmla="*/ 534 w 10"/>
                  <a:gd name="T1" fmla="*/ 289 h 37"/>
                  <a:gd name="T2" fmla="*/ 183 w 10"/>
                  <a:gd name="T3" fmla="*/ 562 h 37"/>
                  <a:gd name="T4" fmla="*/ 0 w 10"/>
                  <a:gd name="T5" fmla="*/ 2618 h 37"/>
                  <a:gd name="T6" fmla="*/ 410 w 10"/>
                  <a:gd name="T7" fmla="*/ 1352 h 37"/>
                  <a:gd name="T8" fmla="*/ 593 w 10"/>
                  <a:gd name="T9" fmla="*/ 36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7">
                    <a:moveTo>
                      <a:pt x="9" y="4"/>
                    </a:moveTo>
                    <a:cubicBezTo>
                      <a:pt x="4" y="4"/>
                      <a:pt x="2" y="0"/>
                      <a:pt x="3" y="8"/>
                    </a:cubicBezTo>
                    <a:cubicBezTo>
                      <a:pt x="5" y="18"/>
                      <a:pt x="2" y="28"/>
                      <a:pt x="0" y="37"/>
                    </a:cubicBezTo>
                    <a:cubicBezTo>
                      <a:pt x="3" y="32"/>
                      <a:pt x="4" y="25"/>
                      <a:pt x="7" y="19"/>
                    </a:cubicBezTo>
                    <a:cubicBezTo>
                      <a:pt x="8" y="15"/>
                      <a:pt x="8" y="9"/>
                      <a:pt x="1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7" name="Freeform 90">
                <a:extLst>
                  <a:ext uri="{FF2B5EF4-FFF2-40B4-BE49-F238E27FC236}">
                    <a16:creationId xmlns:a16="http://schemas.microsoft.com/office/drawing/2014/main" id="{EE9CA4CD-4990-462D-BC1F-769B9349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310"/>
                <a:ext cx="116" cy="95"/>
              </a:xfrm>
              <a:custGeom>
                <a:avLst/>
                <a:gdLst>
                  <a:gd name="T0" fmla="*/ 0 w 30"/>
                  <a:gd name="T1" fmla="*/ 0 h 23"/>
                  <a:gd name="T2" fmla="*/ 986 w 30"/>
                  <a:gd name="T3" fmla="*/ 425 h 23"/>
                  <a:gd name="T4" fmla="*/ 1736 w 30"/>
                  <a:gd name="T5" fmla="*/ 1619 h 23"/>
                  <a:gd name="T6" fmla="*/ 746 w 30"/>
                  <a:gd name="T7" fmla="*/ 768 h 23"/>
                  <a:gd name="T8" fmla="*/ 224 w 30"/>
                  <a:gd name="T9" fmla="*/ 1128 h 23"/>
                  <a:gd name="T10" fmla="*/ 120 w 30"/>
                  <a:gd name="T11" fmla="*/ 359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0" y="0"/>
                    </a:moveTo>
                    <a:cubicBezTo>
                      <a:pt x="5" y="3"/>
                      <a:pt x="12" y="3"/>
                      <a:pt x="17" y="6"/>
                    </a:cubicBezTo>
                    <a:cubicBezTo>
                      <a:pt x="24" y="10"/>
                      <a:pt x="29" y="16"/>
                      <a:pt x="30" y="23"/>
                    </a:cubicBezTo>
                    <a:cubicBezTo>
                      <a:pt x="27" y="19"/>
                      <a:pt x="20" y="9"/>
                      <a:pt x="13" y="11"/>
                    </a:cubicBezTo>
                    <a:cubicBezTo>
                      <a:pt x="10" y="11"/>
                      <a:pt x="7" y="17"/>
                      <a:pt x="4" y="16"/>
                    </a:cubicBezTo>
                    <a:cubicBezTo>
                      <a:pt x="1" y="15"/>
                      <a:pt x="2" y="7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8" name="Freeform 91">
                <a:extLst>
                  <a:ext uri="{FF2B5EF4-FFF2-40B4-BE49-F238E27FC236}">
                    <a16:creationId xmlns:a16="http://schemas.microsoft.com/office/drawing/2014/main" id="{8D22C08C-C0F7-4EEB-A088-D6D5CF9F6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2248"/>
                <a:ext cx="108" cy="45"/>
              </a:xfrm>
              <a:custGeom>
                <a:avLst/>
                <a:gdLst>
                  <a:gd name="T0" fmla="*/ 177 w 28"/>
                  <a:gd name="T1" fmla="*/ 0 h 11"/>
                  <a:gd name="T2" fmla="*/ 1608 w 28"/>
                  <a:gd name="T3" fmla="*/ 753 h 11"/>
                  <a:gd name="T4" fmla="*/ 579 w 28"/>
                  <a:gd name="T5" fmla="*/ 417 h 11"/>
                  <a:gd name="T6" fmla="*/ 0 w 28"/>
                  <a:gd name="T7" fmla="*/ 266 h 11"/>
                  <a:gd name="T8" fmla="*/ 58 w 28"/>
                  <a:gd name="T9" fmla="*/ 13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3" y="0"/>
                    </a:moveTo>
                    <a:cubicBezTo>
                      <a:pt x="13" y="1"/>
                      <a:pt x="20" y="5"/>
                      <a:pt x="28" y="11"/>
                    </a:cubicBezTo>
                    <a:cubicBezTo>
                      <a:pt x="22" y="8"/>
                      <a:pt x="16" y="8"/>
                      <a:pt x="10" y="6"/>
                    </a:cubicBezTo>
                    <a:cubicBezTo>
                      <a:pt x="6" y="4"/>
                      <a:pt x="4" y="3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9" name="Freeform 92">
                <a:extLst>
                  <a:ext uri="{FF2B5EF4-FFF2-40B4-BE49-F238E27FC236}">
                    <a16:creationId xmlns:a16="http://schemas.microsoft.com/office/drawing/2014/main" id="{B176D446-F221-4857-A737-C292523C4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421"/>
                <a:ext cx="69" cy="91"/>
              </a:xfrm>
              <a:custGeom>
                <a:avLst/>
                <a:gdLst>
                  <a:gd name="T0" fmla="*/ 337 w 18"/>
                  <a:gd name="T1" fmla="*/ 0 h 22"/>
                  <a:gd name="T2" fmla="*/ 176 w 18"/>
                  <a:gd name="T3" fmla="*/ 567 h 22"/>
                  <a:gd name="T4" fmla="*/ 0 w 18"/>
                  <a:gd name="T5" fmla="*/ 1555 h 22"/>
                  <a:gd name="T6" fmla="*/ 337 w 18"/>
                  <a:gd name="T7" fmla="*/ 633 h 22"/>
                  <a:gd name="T8" fmla="*/ 1016 w 18"/>
                  <a:gd name="T9" fmla="*/ 633 h 22"/>
                  <a:gd name="T10" fmla="*/ 560 w 18"/>
                  <a:gd name="T11" fmla="*/ 137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6" y="0"/>
                    </a:moveTo>
                    <a:cubicBezTo>
                      <a:pt x="1" y="1"/>
                      <a:pt x="3" y="5"/>
                      <a:pt x="3" y="8"/>
                    </a:cubicBezTo>
                    <a:cubicBezTo>
                      <a:pt x="4" y="15"/>
                      <a:pt x="2" y="17"/>
                      <a:pt x="0" y="22"/>
                    </a:cubicBezTo>
                    <a:cubicBezTo>
                      <a:pt x="6" y="20"/>
                      <a:pt x="3" y="13"/>
                      <a:pt x="6" y="9"/>
                    </a:cubicBezTo>
                    <a:cubicBezTo>
                      <a:pt x="9" y="6"/>
                      <a:pt x="15" y="9"/>
                      <a:pt x="18" y="9"/>
                    </a:cubicBezTo>
                    <a:cubicBezTo>
                      <a:pt x="16" y="6"/>
                      <a:pt x="13" y="4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0" name="Freeform 93">
                <a:extLst>
                  <a:ext uri="{FF2B5EF4-FFF2-40B4-BE49-F238E27FC236}">
                    <a16:creationId xmlns:a16="http://schemas.microsoft.com/office/drawing/2014/main" id="{D341A2CB-7DE6-43B7-9909-034BBA49D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458"/>
                <a:ext cx="127" cy="153"/>
              </a:xfrm>
              <a:custGeom>
                <a:avLst/>
                <a:gdLst>
                  <a:gd name="T0" fmla="*/ 858 w 33"/>
                  <a:gd name="T1" fmla="*/ 0 h 37"/>
                  <a:gd name="T2" fmla="*/ 562 w 33"/>
                  <a:gd name="T3" fmla="*/ 1129 h 37"/>
                  <a:gd name="T4" fmla="*/ 0 w 33"/>
                  <a:gd name="T5" fmla="*/ 2051 h 37"/>
                  <a:gd name="T6" fmla="*/ 623 w 33"/>
                  <a:gd name="T7" fmla="*/ 1352 h 37"/>
                  <a:gd name="T8" fmla="*/ 1139 w 33"/>
                  <a:gd name="T9" fmla="*/ 992 h 37"/>
                  <a:gd name="T10" fmla="*/ 1420 w 33"/>
                  <a:gd name="T11" fmla="*/ 1848 h 37"/>
                  <a:gd name="T12" fmla="*/ 1659 w 33"/>
                  <a:gd name="T13" fmla="*/ 2618 h 37"/>
                  <a:gd name="T14" fmla="*/ 1539 w 33"/>
                  <a:gd name="T15" fmla="*/ 1489 h 37"/>
                  <a:gd name="T16" fmla="*/ 1362 w 33"/>
                  <a:gd name="T17" fmla="*/ 856 h 37"/>
                  <a:gd name="T18" fmla="*/ 1024 w 33"/>
                  <a:gd name="T19" fmla="*/ 136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" h="37">
                    <a:moveTo>
                      <a:pt x="15" y="0"/>
                    </a:moveTo>
                    <a:cubicBezTo>
                      <a:pt x="11" y="4"/>
                      <a:pt x="12" y="11"/>
                      <a:pt x="10" y="16"/>
                    </a:cubicBezTo>
                    <a:cubicBezTo>
                      <a:pt x="8" y="21"/>
                      <a:pt x="3" y="25"/>
                      <a:pt x="0" y="29"/>
                    </a:cubicBezTo>
                    <a:cubicBezTo>
                      <a:pt x="5" y="30"/>
                      <a:pt x="9" y="23"/>
                      <a:pt x="11" y="19"/>
                    </a:cubicBezTo>
                    <a:cubicBezTo>
                      <a:pt x="14" y="13"/>
                      <a:pt x="14" y="11"/>
                      <a:pt x="20" y="14"/>
                    </a:cubicBezTo>
                    <a:cubicBezTo>
                      <a:pt x="26" y="18"/>
                      <a:pt x="23" y="21"/>
                      <a:pt x="25" y="26"/>
                    </a:cubicBezTo>
                    <a:cubicBezTo>
                      <a:pt x="26" y="30"/>
                      <a:pt x="31" y="34"/>
                      <a:pt x="29" y="37"/>
                    </a:cubicBezTo>
                    <a:cubicBezTo>
                      <a:pt x="33" y="32"/>
                      <a:pt x="30" y="26"/>
                      <a:pt x="27" y="21"/>
                    </a:cubicBezTo>
                    <a:cubicBezTo>
                      <a:pt x="25" y="17"/>
                      <a:pt x="25" y="15"/>
                      <a:pt x="24" y="12"/>
                    </a:cubicBezTo>
                    <a:cubicBezTo>
                      <a:pt x="23" y="7"/>
                      <a:pt x="20" y="6"/>
                      <a:pt x="1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1" name="Freeform 94">
                <a:extLst>
                  <a:ext uri="{FF2B5EF4-FFF2-40B4-BE49-F238E27FC236}">
                    <a16:creationId xmlns:a16="http://schemas.microsoft.com/office/drawing/2014/main" id="{3345D715-D7B1-411E-96BA-D0B387541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955"/>
                <a:ext cx="139" cy="198"/>
              </a:xfrm>
              <a:custGeom>
                <a:avLst/>
                <a:gdLst>
                  <a:gd name="T0" fmla="*/ 2073 w 36"/>
                  <a:gd name="T1" fmla="*/ 0 h 48"/>
                  <a:gd name="T2" fmla="*/ 985 w 36"/>
                  <a:gd name="T3" fmla="*/ 561 h 48"/>
                  <a:gd name="T4" fmla="*/ 224 w 36"/>
                  <a:gd name="T5" fmla="*/ 986 h 48"/>
                  <a:gd name="T6" fmla="*/ 224 w 36"/>
                  <a:gd name="T7" fmla="*/ 2178 h 48"/>
                  <a:gd name="T8" fmla="*/ 0 w 36"/>
                  <a:gd name="T9" fmla="*/ 3370 h 48"/>
                  <a:gd name="T10" fmla="*/ 521 w 36"/>
                  <a:gd name="T11" fmla="*/ 2384 h 48"/>
                  <a:gd name="T12" fmla="*/ 463 w 36"/>
                  <a:gd name="T13" fmla="*/ 1411 h 48"/>
                  <a:gd name="T14" fmla="*/ 1043 w 36"/>
                  <a:gd name="T15" fmla="*/ 850 h 48"/>
                  <a:gd name="T16" fmla="*/ 1954 w 36"/>
                  <a:gd name="T17" fmla="*/ 136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48">
                    <a:moveTo>
                      <a:pt x="36" y="0"/>
                    </a:moveTo>
                    <a:cubicBezTo>
                      <a:pt x="30" y="4"/>
                      <a:pt x="24" y="6"/>
                      <a:pt x="17" y="8"/>
                    </a:cubicBezTo>
                    <a:cubicBezTo>
                      <a:pt x="13" y="9"/>
                      <a:pt x="6" y="10"/>
                      <a:pt x="4" y="14"/>
                    </a:cubicBezTo>
                    <a:cubicBezTo>
                      <a:pt x="1" y="18"/>
                      <a:pt x="4" y="26"/>
                      <a:pt x="4" y="31"/>
                    </a:cubicBezTo>
                    <a:cubicBezTo>
                      <a:pt x="5" y="36"/>
                      <a:pt x="5" y="45"/>
                      <a:pt x="0" y="48"/>
                    </a:cubicBezTo>
                    <a:cubicBezTo>
                      <a:pt x="4" y="45"/>
                      <a:pt x="8" y="40"/>
                      <a:pt x="9" y="34"/>
                    </a:cubicBezTo>
                    <a:cubicBezTo>
                      <a:pt x="9" y="29"/>
                      <a:pt x="6" y="24"/>
                      <a:pt x="8" y="20"/>
                    </a:cubicBezTo>
                    <a:cubicBezTo>
                      <a:pt x="10" y="16"/>
                      <a:pt x="14" y="14"/>
                      <a:pt x="18" y="12"/>
                    </a:cubicBezTo>
                    <a:cubicBezTo>
                      <a:pt x="23" y="10"/>
                      <a:pt x="29" y="7"/>
                      <a:pt x="3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2" name="Freeform 95">
                <a:extLst>
                  <a:ext uri="{FF2B5EF4-FFF2-40B4-BE49-F238E27FC236}">
                    <a16:creationId xmlns:a16="http://schemas.microsoft.com/office/drawing/2014/main" id="{B84FF4AD-3EAE-42FC-B9B2-24190218D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132"/>
                <a:ext cx="116" cy="178"/>
              </a:xfrm>
              <a:custGeom>
                <a:avLst/>
                <a:gdLst>
                  <a:gd name="T0" fmla="*/ 1554 w 30"/>
                  <a:gd name="T1" fmla="*/ 0 h 43"/>
                  <a:gd name="T2" fmla="*/ 928 w 30"/>
                  <a:gd name="T3" fmla="*/ 1850 h 43"/>
                  <a:gd name="T4" fmla="*/ 0 w 30"/>
                  <a:gd name="T5" fmla="*/ 2980 h 43"/>
                  <a:gd name="T6" fmla="*/ 928 w 30"/>
                  <a:gd name="T7" fmla="*/ 2980 h 43"/>
                  <a:gd name="T8" fmla="*/ 522 w 30"/>
                  <a:gd name="T9" fmla="*/ 2757 h 43"/>
                  <a:gd name="T10" fmla="*/ 1090 w 30"/>
                  <a:gd name="T11" fmla="*/ 2124 h 43"/>
                  <a:gd name="T12" fmla="*/ 1674 w 30"/>
                  <a:gd name="T13" fmla="*/ 426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30" y="8"/>
                      <a:pt x="21" y="20"/>
                      <a:pt x="16" y="26"/>
                    </a:cubicBezTo>
                    <a:cubicBezTo>
                      <a:pt x="12" y="30"/>
                      <a:pt x="1" y="36"/>
                      <a:pt x="0" y="42"/>
                    </a:cubicBezTo>
                    <a:cubicBezTo>
                      <a:pt x="2" y="43"/>
                      <a:pt x="13" y="42"/>
                      <a:pt x="16" y="42"/>
                    </a:cubicBezTo>
                    <a:cubicBezTo>
                      <a:pt x="14" y="41"/>
                      <a:pt x="11" y="40"/>
                      <a:pt x="9" y="39"/>
                    </a:cubicBezTo>
                    <a:cubicBezTo>
                      <a:pt x="10" y="34"/>
                      <a:pt x="16" y="33"/>
                      <a:pt x="19" y="30"/>
                    </a:cubicBezTo>
                    <a:cubicBezTo>
                      <a:pt x="24" y="24"/>
                      <a:pt x="26" y="13"/>
                      <a:pt x="2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3" name="Freeform 96">
                <a:extLst>
                  <a:ext uri="{FF2B5EF4-FFF2-40B4-BE49-F238E27FC236}">
                    <a16:creationId xmlns:a16="http://schemas.microsoft.com/office/drawing/2014/main" id="{261186E1-3E15-4DFD-A3CF-B23C8F4FA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2409"/>
                <a:ext cx="251" cy="45"/>
              </a:xfrm>
              <a:custGeom>
                <a:avLst/>
                <a:gdLst>
                  <a:gd name="T0" fmla="*/ 0 w 65"/>
                  <a:gd name="T1" fmla="*/ 65 h 11"/>
                  <a:gd name="T2" fmla="*/ 2251 w 65"/>
                  <a:gd name="T3" fmla="*/ 200 h 11"/>
                  <a:gd name="T4" fmla="*/ 2819 w 65"/>
                  <a:gd name="T5" fmla="*/ 65 h 11"/>
                  <a:gd name="T6" fmla="*/ 3282 w 65"/>
                  <a:gd name="T7" fmla="*/ 200 h 11"/>
                  <a:gd name="T8" fmla="*/ 3742 w 65"/>
                  <a:gd name="T9" fmla="*/ 65 h 11"/>
                  <a:gd name="T10" fmla="*/ 3221 w 65"/>
                  <a:gd name="T11" fmla="*/ 335 h 11"/>
                  <a:gd name="T12" fmla="*/ 2595 w 65"/>
                  <a:gd name="T13" fmla="*/ 417 h 11"/>
                  <a:gd name="T14" fmla="*/ 1954 w 65"/>
                  <a:gd name="T15" fmla="*/ 618 h 11"/>
                  <a:gd name="T16" fmla="*/ 687 w 65"/>
                  <a:gd name="T17" fmla="*/ 487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11">
                    <a:moveTo>
                      <a:pt x="0" y="1"/>
                    </a:moveTo>
                    <a:cubicBezTo>
                      <a:pt x="11" y="10"/>
                      <a:pt x="27" y="6"/>
                      <a:pt x="39" y="3"/>
                    </a:cubicBezTo>
                    <a:cubicBezTo>
                      <a:pt x="43" y="2"/>
                      <a:pt x="46" y="0"/>
                      <a:pt x="49" y="1"/>
                    </a:cubicBezTo>
                    <a:cubicBezTo>
                      <a:pt x="52" y="1"/>
                      <a:pt x="54" y="3"/>
                      <a:pt x="57" y="3"/>
                    </a:cubicBezTo>
                    <a:cubicBezTo>
                      <a:pt x="59" y="2"/>
                      <a:pt x="62" y="1"/>
                      <a:pt x="65" y="1"/>
                    </a:cubicBezTo>
                    <a:cubicBezTo>
                      <a:pt x="61" y="2"/>
                      <a:pt x="59" y="4"/>
                      <a:pt x="56" y="5"/>
                    </a:cubicBezTo>
                    <a:cubicBezTo>
                      <a:pt x="52" y="7"/>
                      <a:pt x="50" y="6"/>
                      <a:pt x="45" y="6"/>
                    </a:cubicBezTo>
                    <a:cubicBezTo>
                      <a:pt x="41" y="6"/>
                      <a:pt x="38" y="7"/>
                      <a:pt x="34" y="9"/>
                    </a:cubicBezTo>
                    <a:cubicBezTo>
                      <a:pt x="27" y="11"/>
                      <a:pt x="18" y="10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4" name="Freeform 97">
                <a:extLst>
                  <a:ext uri="{FF2B5EF4-FFF2-40B4-BE49-F238E27FC236}">
                    <a16:creationId xmlns:a16="http://schemas.microsoft.com/office/drawing/2014/main" id="{280D5014-4D8F-43D9-95EA-46D767341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174"/>
                <a:ext cx="85" cy="247"/>
              </a:xfrm>
              <a:custGeom>
                <a:avLst/>
                <a:gdLst>
                  <a:gd name="T0" fmla="*/ 1267 w 22"/>
                  <a:gd name="T1" fmla="*/ 0 h 60"/>
                  <a:gd name="T2" fmla="*/ 746 w 22"/>
                  <a:gd name="T3" fmla="*/ 424 h 60"/>
                  <a:gd name="T4" fmla="*/ 402 w 22"/>
                  <a:gd name="T5" fmla="*/ 1680 h 60"/>
                  <a:gd name="T6" fmla="*/ 344 w 22"/>
                  <a:gd name="T7" fmla="*/ 4187 h 60"/>
                  <a:gd name="T8" fmla="*/ 224 w 22"/>
                  <a:gd name="T9" fmla="*/ 3203 h 60"/>
                  <a:gd name="T10" fmla="*/ 464 w 22"/>
                  <a:gd name="T11" fmla="*/ 2235 h 60"/>
                  <a:gd name="T12" fmla="*/ 927 w 22"/>
                  <a:gd name="T13" fmla="*/ 1321 h 60"/>
                  <a:gd name="T14" fmla="*/ 1209 w 22"/>
                  <a:gd name="T15" fmla="*/ 202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60">
                    <a:moveTo>
                      <a:pt x="22" y="0"/>
                    </a:moveTo>
                    <a:cubicBezTo>
                      <a:pt x="17" y="0"/>
                      <a:pt x="15" y="0"/>
                      <a:pt x="13" y="6"/>
                    </a:cubicBezTo>
                    <a:cubicBezTo>
                      <a:pt x="11" y="12"/>
                      <a:pt x="9" y="18"/>
                      <a:pt x="7" y="24"/>
                    </a:cubicBezTo>
                    <a:cubicBezTo>
                      <a:pt x="2" y="37"/>
                      <a:pt x="0" y="47"/>
                      <a:pt x="6" y="60"/>
                    </a:cubicBezTo>
                    <a:cubicBezTo>
                      <a:pt x="5" y="56"/>
                      <a:pt x="3" y="51"/>
                      <a:pt x="4" y="46"/>
                    </a:cubicBezTo>
                    <a:cubicBezTo>
                      <a:pt x="5" y="42"/>
                      <a:pt x="7" y="36"/>
                      <a:pt x="8" y="32"/>
                    </a:cubicBezTo>
                    <a:cubicBezTo>
                      <a:pt x="10" y="28"/>
                      <a:pt x="14" y="24"/>
                      <a:pt x="16" y="19"/>
                    </a:cubicBezTo>
                    <a:cubicBezTo>
                      <a:pt x="18" y="14"/>
                      <a:pt x="18" y="8"/>
                      <a:pt x="2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5" name="Freeform 98">
                <a:extLst>
                  <a:ext uri="{FF2B5EF4-FFF2-40B4-BE49-F238E27FC236}">
                    <a16:creationId xmlns:a16="http://schemas.microsoft.com/office/drawing/2014/main" id="{6A862095-F4C9-4B89-875F-ACEF4D150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2132"/>
                <a:ext cx="74" cy="153"/>
              </a:xfrm>
              <a:custGeom>
                <a:avLst/>
                <a:gdLst>
                  <a:gd name="T0" fmla="*/ 1122 w 19"/>
                  <a:gd name="T1" fmla="*/ 0 h 37"/>
                  <a:gd name="T2" fmla="*/ 0 w 19"/>
                  <a:gd name="T3" fmla="*/ 2618 h 37"/>
                  <a:gd name="T4" fmla="*/ 775 w 19"/>
                  <a:gd name="T5" fmla="*/ 2051 h 37"/>
                  <a:gd name="T6" fmla="*/ 1063 w 19"/>
                  <a:gd name="T7" fmla="*/ 496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7">
                    <a:moveTo>
                      <a:pt x="19" y="0"/>
                    </a:moveTo>
                    <a:cubicBezTo>
                      <a:pt x="11" y="10"/>
                      <a:pt x="15" y="31"/>
                      <a:pt x="0" y="37"/>
                    </a:cubicBezTo>
                    <a:cubicBezTo>
                      <a:pt x="4" y="35"/>
                      <a:pt x="10" y="32"/>
                      <a:pt x="13" y="29"/>
                    </a:cubicBezTo>
                    <a:cubicBezTo>
                      <a:pt x="19" y="22"/>
                      <a:pt x="15" y="14"/>
                      <a:pt x="18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6" name="Freeform 99">
                <a:extLst>
                  <a:ext uri="{FF2B5EF4-FFF2-40B4-BE49-F238E27FC236}">
                    <a16:creationId xmlns:a16="http://schemas.microsoft.com/office/drawing/2014/main" id="{FDC86610-61D6-4561-98DC-E2795977B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874"/>
                <a:ext cx="170" cy="120"/>
              </a:xfrm>
              <a:custGeom>
                <a:avLst/>
                <a:gdLst>
                  <a:gd name="T0" fmla="*/ 2538 w 44"/>
                  <a:gd name="T1" fmla="*/ 0 h 29"/>
                  <a:gd name="T2" fmla="*/ 1209 w 44"/>
                  <a:gd name="T3" fmla="*/ 633 h 29"/>
                  <a:gd name="T4" fmla="*/ 178 w 44"/>
                  <a:gd name="T5" fmla="*/ 857 h 29"/>
                  <a:gd name="T6" fmla="*/ 1209 w 44"/>
                  <a:gd name="T7" fmla="*/ 2057 h 29"/>
                  <a:gd name="T8" fmla="*/ 927 w 44"/>
                  <a:gd name="T9" fmla="*/ 1130 h 29"/>
                  <a:gd name="T10" fmla="*/ 1449 w 44"/>
                  <a:gd name="T11" fmla="*/ 923 h 29"/>
                  <a:gd name="T12" fmla="*/ 2075 w 44"/>
                  <a:gd name="T13" fmla="*/ 42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9">
                    <a:moveTo>
                      <a:pt x="44" y="0"/>
                    </a:moveTo>
                    <a:cubicBezTo>
                      <a:pt x="38" y="4"/>
                      <a:pt x="29" y="7"/>
                      <a:pt x="21" y="9"/>
                    </a:cubicBezTo>
                    <a:cubicBezTo>
                      <a:pt x="16" y="10"/>
                      <a:pt x="9" y="13"/>
                      <a:pt x="3" y="12"/>
                    </a:cubicBezTo>
                    <a:cubicBezTo>
                      <a:pt x="0" y="22"/>
                      <a:pt x="15" y="28"/>
                      <a:pt x="21" y="29"/>
                    </a:cubicBezTo>
                    <a:cubicBezTo>
                      <a:pt x="18" y="26"/>
                      <a:pt x="12" y="20"/>
                      <a:pt x="16" y="16"/>
                    </a:cubicBezTo>
                    <a:cubicBezTo>
                      <a:pt x="18" y="14"/>
                      <a:pt x="23" y="14"/>
                      <a:pt x="25" y="13"/>
                    </a:cubicBezTo>
                    <a:cubicBezTo>
                      <a:pt x="29" y="11"/>
                      <a:pt x="33" y="9"/>
                      <a:pt x="3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7" name="Freeform 100">
                <a:extLst>
                  <a:ext uri="{FF2B5EF4-FFF2-40B4-BE49-F238E27FC236}">
                    <a16:creationId xmlns:a16="http://schemas.microsoft.com/office/drawing/2014/main" id="{157A9DA7-5278-4499-A226-C02BE5372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2714"/>
                <a:ext cx="74" cy="123"/>
              </a:xfrm>
              <a:custGeom>
                <a:avLst/>
                <a:gdLst>
                  <a:gd name="T0" fmla="*/ 1122 w 19"/>
                  <a:gd name="T1" fmla="*/ 135 h 30"/>
                  <a:gd name="T2" fmla="*/ 713 w 19"/>
                  <a:gd name="T3" fmla="*/ 66 h 30"/>
                  <a:gd name="T4" fmla="*/ 288 w 19"/>
                  <a:gd name="T5" fmla="*/ 689 h 30"/>
                  <a:gd name="T6" fmla="*/ 183 w 19"/>
                  <a:gd name="T7" fmla="*/ 2066 h 30"/>
                  <a:gd name="T8" fmla="*/ 351 w 19"/>
                  <a:gd name="T9" fmla="*/ 959 h 30"/>
                  <a:gd name="T10" fmla="*/ 1001 w 19"/>
                  <a:gd name="T11" fmla="*/ 201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0">
                    <a:moveTo>
                      <a:pt x="19" y="2"/>
                    </a:moveTo>
                    <a:cubicBezTo>
                      <a:pt x="17" y="2"/>
                      <a:pt x="15" y="0"/>
                      <a:pt x="12" y="1"/>
                    </a:cubicBezTo>
                    <a:cubicBezTo>
                      <a:pt x="9" y="2"/>
                      <a:pt x="6" y="7"/>
                      <a:pt x="5" y="10"/>
                    </a:cubicBezTo>
                    <a:cubicBezTo>
                      <a:pt x="0" y="17"/>
                      <a:pt x="0" y="22"/>
                      <a:pt x="3" y="30"/>
                    </a:cubicBezTo>
                    <a:cubicBezTo>
                      <a:pt x="4" y="25"/>
                      <a:pt x="2" y="19"/>
                      <a:pt x="6" y="14"/>
                    </a:cubicBezTo>
                    <a:cubicBezTo>
                      <a:pt x="9" y="11"/>
                      <a:pt x="18" y="9"/>
                      <a:pt x="1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8" name="Freeform 101">
                <a:extLst>
                  <a:ext uri="{FF2B5EF4-FFF2-40B4-BE49-F238E27FC236}">
                    <a16:creationId xmlns:a16="http://schemas.microsoft.com/office/drawing/2014/main" id="{DE34B783-FC06-4F61-9208-0A3B38C4E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606"/>
                <a:ext cx="100" cy="112"/>
              </a:xfrm>
              <a:custGeom>
                <a:avLst/>
                <a:gdLst>
                  <a:gd name="T0" fmla="*/ 1481 w 26"/>
                  <a:gd name="T1" fmla="*/ 0 h 27"/>
                  <a:gd name="T2" fmla="*/ 623 w 26"/>
                  <a:gd name="T3" fmla="*/ 1224 h 27"/>
                  <a:gd name="T4" fmla="*/ 58 w 26"/>
                  <a:gd name="T5" fmla="*/ 1634 h 27"/>
                  <a:gd name="T6" fmla="*/ 562 w 26"/>
                  <a:gd name="T7" fmla="*/ 1929 h 27"/>
                  <a:gd name="T8" fmla="*/ 1081 w 26"/>
                  <a:gd name="T9" fmla="*/ 1224 h 27"/>
                  <a:gd name="T10" fmla="*/ 1481 w 26"/>
                  <a:gd name="T11" fmla="*/ 137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26" y="0"/>
                    </a:moveTo>
                    <a:cubicBezTo>
                      <a:pt x="22" y="6"/>
                      <a:pt x="17" y="13"/>
                      <a:pt x="11" y="17"/>
                    </a:cubicBezTo>
                    <a:cubicBezTo>
                      <a:pt x="9" y="18"/>
                      <a:pt x="1" y="20"/>
                      <a:pt x="1" y="23"/>
                    </a:cubicBezTo>
                    <a:cubicBezTo>
                      <a:pt x="0" y="27"/>
                      <a:pt x="8" y="27"/>
                      <a:pt x="10" y="27"/>
                    </a:cubicBezTo>
                    <a:cubicBezTo>
                      <a:pt x="6" y="21"/>
                      <a:pt x="17" y="20"/>
                      <a:pt x="19" y="17"/>
                    </a:cubicBezTo>
                    <a:cubicBezTo>
                      <a:pt x="24" y="13"/>
                      <a:pt x="23" y="7"/>
                      <a:pt x="2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9" name="Freeform 102">
                <a:extLst>
                  <a:ext uri="{FF2B5EF4-FFF2-40B4-BE49-F238E27FC236}">
                    <a16:creationId xmlns:a16="http://schemas.microsoft.com/office/drawing/2014/main" id="{5F254E58-E8E9-43EB-9FB1-E57913B40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528"/>
                <a:ext cx="104" cy="41"/>
              </a:xfrm>
              <a:custGeom>
                <a:avLst/>
                <a:gdLst>
                  <a:gd name="T0" fmla="*/ 0 w 27"/>
                  <a:gd name="T1" fmla="*/ 418 h 10"/>
                  <a:gd name="T2" fmla="*/ 1545 w 27"/>
                  <a:gd name="T3" fmla="*/ 689 h 10"/>
                  <a:gd name="T4" fmla="*/ 801 w 27"/>
                  <a:gd name="T5" fmla="*/ 418 h 10"/>
                  <a:gd name="T6" fmla="*/ 624 w 27"/>
                  <a:gd name="T7" fmla="*/ 554 h 10"/>
                  <a:gd name="T8" fmla="*/ 223 w 27"/>
                  <a:gd name="T9" fmla="*/ 48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0">
                    <a:moveTo>
                      <a:pt x="0" y="6"/>
                    </a:moveTo>
                    <a:cubicBezTo>
                      <a:pt x="7" y="0"/>
                      <a:pt x="24" y="1"/>
                      <a:pt x="27" y="10"/>
                    </a:cubicBezTo>
                    <a:cubicBezTo>
                      <a:pt x="24" y="7"/>
                      <a:pt x="19" y="5"/>
                      <a:pt x="14" y="6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9" y="9"/>
                      <a:pt x="6" y="8"/>
                      <a:pt x="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0" name="Freeform 103">
                <a:extLst>
                  <a:ext uri="{FF2B5EF4-FFF2-40B4-BE49-F238E27FC236}">
                    <a16:creationId xmlns:a16="http://schemas.microsoft.com/office/drawing/2014/main" id="{4A1FFC9F-7D4A-446D-82CA-ED72C916B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454"/>
                <a:ext cx="85" cy="45"/>
              </a:xfrm>
              <a:custGeom>
                <a:avLst/>
                <a:gdLst>
                  <a:gd name="T0" fmla="*/ 0 w 22"/>
                  <a:gd name="T1" fmla="*/ 753 h 11"/>
                  <a:gd name="T2" fmla="*/ 583 w 22"/>
                  <a:gd name="T3" fmla="*/ 65 h 11"/>
                  <a:gd name="T4" fmla="*/ 1267 w 22"/>
                  <a:gd name="T5" fmla="*/ 417 h 11"/>
                  <a:gd name="T6" fmla="*/ 688 w 22"/>
                  <a:gd name="T7" fmla="*/ 417 h 11"/>
                  <a:gd name="T8" fmla="*/ 583 w 22"/>
                  <a:gd name="T9" fmla="*/ 618 h 11"/>
                  <a:gd name="T10" fmla="*/ 178 w 22"/>
                  <a:gd name="T11" fmla="*/ 61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4" y="8"/>
                      <a:pt x="5" y="3"/>
                      <a:pt x="10" y="1"/>
                    </a:cubicBezTo>
                    <a:cubicBezTo>
                      <a:pt x="14" y="0"/>
                      <a:pt x="19" y="3"/>
                      <a:pt x="22" y="6"/>
                    </a:cubicBezTo>
                    <a:cubicBezTo>
                      <a:pt x="18" y="5"/>
                      <a:pt x="15" y="4"/>
                      <a:pt x="12" y="6"/>
                    </a:cubicBezTo>
                    <a:cubicBezTo>
                      <a:pt x="11" y="7"/>
                      <a:pt x="12" y="8"/>
                      <a:pt x="10" y="9"/>
                    </a:cubicBezTo>
                    <a:cubicBezTo>
                      <a:pt x="8" y="10"/>
                      <a:pt x="5" y="8"/>
                      <a:pt x="3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1" name="Freeform 104">
                <a:extLst>
                  <a:ext uri="{FF2B5EF4-FFF2-40B4-BE49-F238E27FC236}">
                    <a16:creationId xmlns:a16="http://schemas.microsoft.com/office/drawing/2014/main" id="{56F422CA-96B8-421C-95EB-AE3F0A65B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755"/>
                <a:ext cx="154" cy="123"/>
              </a:xfrm>
              <a:custGeom>
                <a:avLst/>
                <a:gdLst>
                  <a:gd name="T0" fmla="*/ 0 w 40"/>
                  <a:gd name="T1" fmla="*/ 2066 h 30"/>
                  <a:gd name="T2" fmla="*/ 963 w 40"/>
                  <a:gd name="T3" fmla="*/ 1242 h 30"/>
                  <a:gd name="T4" fmla="*/ 2283 w 40"/>
                  <a:gd name="T5" fmla="*/ 0 h 30"/>
                  <a:gd name="T6" fmla="*/ 1540 w 40"/>
                  <a:gd name="T7" fmla="*/ 1177 h 30"/>
                  <a:gd name="T8" fmla="*/ 343 w 40"/>
                  <a:gd name="T9" fmla="*/ 171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0" y="30"/>
                    </a:moveTo>
                    <a:cubicBezTo>
                      <a:pt x="3" y="21"/>
                      <a:pt x="9" y="21"/>
                      <a:pt x="17" y="18"/>
                    </a:cubicBezTo>
                    <a:cubicBezTo>
                      <a:pt x="26" y="16"/>
                      <a:pt x="36" y="8"/>
                      <a:pt x="40" y="0"/>
                    </a:cubicBezTo>
                    <a:cubicBezTo>
                      <a:pt x="35" y="8"/>
                      <a:pt x="37" y="14"/>
                      <a:pt x="27" y="17"/>
                    </a:cubicBezTo>
                    <a:cubicBezTo>
                      <a:pt x="19" y="20"/>
                      <a:pt x="14" y="25"/>
                      <a:pt x="6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2" name="Freeform 105">
                <a:extLst>
                  <a:ext uri="{FF2B5EF4-FFF2-40B4-BE49-F238E27FC236}">
                    <a16:creationId xmlns:a16="http://schemas.microsoft.com/office/drawing/2014/main" id="{DB45E765-0A8C-43C1-99B3-EA5607FF7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3142"/>
                <a:ext cx="93" cy="79"/>
              </a:xfrm>
              <a:custGeom>
                <a:avLst/>
                <a:gdLst>
                  <a:gd name="T0" fmla="*/ 1217 w 24"/>
                  <a:gd name="T1" fmla="*/ 0 h 19"/>
                  <a:gd name="T2" fmla="*/ 705 w 24"/>
                  <a:gd name="T3" fmla="*/ 936 h 19"/>
                  <a:gd name="T4" fmla="*/ 287 w 24"/>
                  <a:gd name="T5" fmla="*/ 1364 h 19"/>
                  <a:gd name="T6" fmla="*/ 992 w 24"/>
                  <a:gd name="T7" fmla="*/ 1073 h 19"/>
                  <a:gd name="T8" fmla="*/ 1337 w 24"/>
                  <a:gd name="T9" fmla="*/ 794 h 19"/>
                  <a:gd name="T10" fmla="*/ 1337 w 24"/>
                  <a:gd name="T11" fmla="*/ 208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21" y="0"/>
                    </a:moveTo>
                    <a:cubicBezTo>
                      <a:pt x="22" y="6"/>
                      <a:pt x="17" y="12"/>
                      <a:pt x="12" y="13"/>
                    </a:cubicBezTo>
                    <a:cubicBezTo>
                      <a:pt x="11" y="14"/>
                      <a:pt x="0" y="14"/>
                      <a:pt x="5" y="19"/>
                    </a:cubicBezTo>
                    <a:cubicBezTo>
                      <a:pt x="9" y="15"/>
                      <a:pt x="12" y="16"/>
                      <a:pt x="17" y="15"/>
                    </a:cubicBezTo>
                    <a:cubicBezTo>
                      <a:pt x="19" y="15"/>
                      <a:pt x="22" y="13"/>
                      <a:pt x="23" y="11"/>
                    </a:cubicBezTo>
                    <a:cubicBezTo>
                      <a:pt x="24" y="8"/>
                      <a:pt x="23" y="5"/>
                      <a:pt x="2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3" name="Freeform 106">
                <a:extLst>
                  <a:ext uri="{FF2B5EF4-FFF2-40B4-BE49-F238E27FC236}">
                    <a16:creationId xmlns:a16="http://schemas.microsoft.com/office/drawing/2014/main" id="{62ECB0E2-30A5-45BD-867E-2B986014E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3249"/>
                <a:ext cx="50" cy="75"/>
              </a:xfrm>
              <a:custGeom>
                <a:avLst/>
                <a:gdLst>
                  <a:gd name="T0" fmla="*/ 281 w 13"/>
                  <a:gd name="T1" fmla="*/ 0 h 18"/>
                  <a:gd name="T2" fmla="*/ 400 w 13"/>
                  <a:gd name="T3" fmla="*/ 504 h 18"/>
                  <a:gd name="T4" fmla="*/ 681 w 13"/>
                  <a:gd name="T5" fmla="*/ 1304 h 18"/>
                  <a:gd name="T6" fmla="*/ 738 w 13"/>
                  <a:gd name="T7" fmla="*/ 729 h 18"/>
                  <a:gd name="T8" fmla="*/ 458 w 13"/>
                  <a:gd name="T9" fmla="*/ 7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5" y="0"/>
                    </a:moveTo>
                    <a:cubicBezTo>
                      <a:pt x="0" y="1"/>
                      <a:pt x="5" y="5"/>
                      <a:pt x="7" y="7"/>
                    </a:cubicBezTo>
                    <a:cubicBezTo>
                      <a:pt x="10" y="11"/>
                      <a:pt x="11" y="14"/>
                      <a:pt x="12" y="18"/>
                    </a:cubicBezTo>
                    <a:cubicBezTo>
                      <a:pt x="12" y="15"/>
                      <a:pt x="12" y="12"/>
                      <a:pt x="13" y="10"/>
                    </a:cubicBezTo>
                    <a:cubicBezTo>
                      <a:pt x="11" y="7"/>
                      <a:pt x="7" y="5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4" name="Freeform 107">
                <a:extLst>
                  <a:ext uri="{FF2B5EF4-FFF2-40B4-BE49-F238E27FC236}">
                    <a16:creationId xmlns:a16="http://schemas.microsoft.com/office/drawing/2014/main" id="{C0037C82-390E-4D72-A79C-C327CD893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3015"/>
                <a:ext cx="81" cy="41"/>
              </a:xfrm>
              <a:custGeom>
                <a:avLst/>
                <a:gdLst>
                  <a:gd name="T0" fmla="*/ 0 w 21"/>
                  <a:gd name="T1" fmla="*/ 0 h 10"/>
                  <a:gd name="T2" fmla="*/ 864 w 21"/>
                  <a:gd name="T3" fmla="*/ 135 h 10"/>
                  <a:gd name="T4" fmla="*/ 1203 w 21"/>
                  <a:gd name="T5" fmla="*/ 689 h 10"/>
                  <a:gd name="T6" fmla="*/ 58 w 21"/>
                  <a:gd name="T7" fmla="*/ 13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cubicBezTo>
                      <a:pt x="5" y="3"/>
                      <a:pt x="10" y="1"/>
                      <a:pt x="15" y="2"/>
                    </a:cubicBezTo>
                    <a:cubicBezTo>
                      <a:pt x="20" y="3"/>
                      <a:pt x="19" y="6"/>
                      <a:pt x="21" y="10"/>
                    </a:cubicBezTo>
                    <a:cubicBezTo>
                      <a:pt x="16" y="6"/>
                      <a:pt x="8" y="1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5" name="Freeform 108">
                <a:extLst>
                  <a:ext uri="{FF2B5EF4-FFF2-40B4-BE49-F238E27FC236}">
                    <a16:creationId xmlns:a16="http://schemas.microsoft.com/office/drawing/2014/main" id="{498F9E3B-1AF7-40A5-A82B-BE13CE81A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3035"/>
                <a:ext cx="162" cy="83"/>
              </a:xfrm>
              <a:custGeom>
                <a:avLst/>
                <a:gdLst>
                  <a:gd name="T0" fmla="*/ 0 w 42"/>
                  <a:gd name="T1" fmla="*/ 0 h 20"/>
                  <a:gd name="T2" fmla="*/ 1323 w 42"/>
                  <a:gd name="T3" fmla="*/ 930 h 20"/>
                  <a:gd name="T4" fmla="*/ 2411 w 42"/>
                  <a:gd name="T5" fmla="*/ 142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0">
                    <a:moveTo>
                      <a:pt x="0" y="0"/>
                    </a:moveTo>
                    <a:cubicBezTo>
                      <a:pt x="6" y="7"/>
                      <a:pt x="15" y="10"/>
                      <a:pt x="23" y="13"/>
                    </a:cubicBezTo>
                    <a:cubicBezTo>
                      <a:pt x="29" y="15"/>
                      <a:pt x="35" y="20"/>
                      <a:pt x="42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6" name="Freeform 109">
                <a:extLst>
                  <a:ext uri="{FF2B5EF4-FFF2-40B4-BE49-F238E27FC236}">
                    <a16:creationId xmlns:a16="http://schemas.microsoft.com/office/drawing/2014/main" id="{811B5809-6F3D-41FA-9BBC-C82D79C34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2862"/>
                <a:ext cx="120" cy="124"/>
              </a:xfrm>
              <a:custGeom>
                <a:avLst/>
                <a:gdLst>
                  <a:gd name="T0" fmla="*/ 0 w 31"/>
                  <a:gd name="T1" fmla="*/ 0 h 30"/>
                  <a:gd name="T2" fmla="*/ 751 w 31"/>
                  <a:gd name="T3" fmla="*/ 856 h 30"/>
                  <a:gd name="T4" fmla="*/ 1154 w 31"/>
                  <a:gd name="T5" fmla="*/ 1554 h 30"/>
                  <a:gd name="T6" fmla="*/ 1800 w 31"/>
                  <a:gd name="T7" fmla="*/ 2120 h 30"/>
                  <a:gd name="T8" fmla="*/ 871 w 31"/>
                  <a:gd name="T9" fmla="*/ 1488 h 30"/>
                  <a:gd name="T10" fmla="*/ 286 w 31"/>
                  <a:gd name="T11" fmla="*/ 56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0">
                    <a:moveTo>
                      <a:pt x="0" y="0"/>
                    </a:moveTo>
                    <a:cubicBezTo>
                      <a:pt x="5" y="2"/>
                      <a:pt x="10" y="8"/>
                      <a:pt x="13" y="12"/>
                    </a:cubicBezTo>
                    <a:cubicBezTo>
                      <a:pt x="15" y="16"/>
                      <a:pt x="17" y="19"/>
                      <a:pt x="20" y="22"/>
                    </a:cubicBezTo>
                    <a:cubicBezTo>
                      <a:pt x="24" y="24"/>
                      <a:pt x="29" y="26"/>
                      <a:pt x="31" y="30"/>
                    </a:cubicBezTo>
                    <a:cubicBezTo>
                      <a:pt x="25" y="28"/>
                      <a:pt x="20" y="25"/>
                      <a:pt x="15" y="21"/>
                    </a:cubicBezTo>
                    <a:cubicBezTo>
                      <a:pt x="10" y="17"/>
                      <a:pt x="9" y="12"/>
                      <a:pt x="5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7" name="Freeform 110">
                <a:extLst>
                  <a:ext uri="{FF2B5EF4-FFF2-40B4-BE49-F238E27FC236}">
                    <a16:creationId xmlns:a16="http://schemas.microsoft.com/office/drawing/2014/main" id="{9B812E8D-47AC-4A7A-B7BE-F6914A001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3159"/>
                <a:ext cx="128" cy="78"/>
              </a:xfrm>
              <a:custGeom>
                <a:avLst/>
                <a:gdLst>
                  <a:gd name="T0" fmla="*/ 0 w 33"/>
                  <a:gd name="T1" fmla="*/ 0 h 19"/>
                  <a:gd name="T2" fmla="*/ 931 w 33"/>
                  <a:gd name="T3" fmla="*/ 759 h 19"/>
                  <a:gd name="T4" fmla="*/ 1924 w 33"/>
                  <a:gd name="T5" fmla="*/ 1314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0" y="0"/>
                    </a:moveTo>
                    <a:cubicBezTo>
                      <a:pt x="3" y="4"/>
                      <a:pt x="11" y="8"/>
                      <a:pt x="16" y="11"/>
                    </a:cubicBezTo>
                    <a:cubicBezTo>
                      <a:pt x="21" y="13"/>
                      <a:pt x="27" y="16"/>
                      <a:pt x="33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8" name="Freeform 111">
                <a:extLst>
                  <a:ext uri="{FF2B5EF4-FFF2-40B4-BE49-F238E27FC236}">
                    <a16:creationId xmlns:a16="http://schemas.microsoft.com/office/drawing/2014/main" id="{A0E58E95-ECFA-40B2-BC61-ADF30CB45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3233"/>
                <a:ext cx="101" cy="87"/>
              </a:xfrm>
              <a:custGeom>
                <a:avLst/>
                <a:gdLst>
                  <a:gd name="T0" fmla="*/ 0 w 26"/>
                  <a:gd name="T1" fmla="*/ 0 h 21"/>
                  <a:gd name="T2" fmla="*/ 1523 w 26"/>
                  <a:gd name="T3" fmla="*/ 149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0" y="0"/>
                    </a:moveTo>
                    <a:cubicBezTo>
                      <a:pt x="5" y="9"/>
                      <a:pt x="18" y="16"/>
                      <a:pt x="26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9" name="Freeform 112">
                <a:extLst>
                  <a:ext uri="{FF2B5EF4-FFF2-40B4-BE49-F238E27FC236}">
                    <a16:creationId xmlns:a16="http://schemas.microsoft.com/office/drawing/2014/main" id="{396FDC0F-C4E6-46F5-A2F3-CF681E4A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439"/>
                <a:ext cx="89" cy="41"/>
              </a:xfrm>
              <a:custGeom>
                <a:avLst/>
                <a:gdLst>
                  <a:gd name="T0" fmla="*/ 0 w 23"/>
                  <a:gd name="T1" fmla="*/ 0 h 10"/>
                  <a:gd name="T2" fmla="*/ 1331 w 23"/>
                  <a:gd name="T3" fmla="*/ 68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0"/>
                    </a:moveTo>
                    <a:cubicBezTo>
                      <a:pt x="6" y="5"/>
                      <a:pt x="14" y="8"/>
                      <a:pt x="23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0" name="Freeform 113">
                <a:extLst>
                  <a:ext uri="{FF2B5EF4-FFF2-40B4-BE49-F238E27FC236}">
                    <a16:creationId xmlns:a16="http://schemas.microsoft.com/office/drawing/2014/main" id="{24AC9F6A-57E2-4CE0-A0AE-D5B40C64C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3101"/>
                <a:ext cx="89" cy="45"/>
              </a:xfrm>
              <a:custGeom>
                <a:avLst/>
                <a:gdLst>
                  <a:gd name="T0" fmla="*/ 0 w 23"/>
                  <a:gd name="T1" fmla="*/ 0 h 11"/>
                  <a:gd name="T2" fmla="*/ 1331 w 23"/>
                  <a:gd name="T3" fmla="*/ 75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cubicBezTo>
                      <a:pt x="7" y="6"/>
                      <a:pt x="14" y="9"/>
                      <a:pt x="23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1" name="Freeform 114">
                <a:extLst>
                  <a:ext uri="{FF2B5EF4-FFF2-40B4-BE49-F238E27FC236}">
                    <a16:creationId xmlns:a16="http://schemas.microsoft.com/office/drawing/2014/main" id="{BACF21FA-6725-4AFC-8955-61BAB7A5E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390"/>
                <a:ext cx="20" cy="37"/>
              </a:xfrm>
              <a:custGeom>
                <a:avLst/>
                <a:gdLst>
                  <a:gd name="T0" fmla="*/ 192 w 5"/>
                  <a:gd name="T1" fmla="*/ 0 h 9"/>
                  <a:gd name="T2" fmla="*/ 0 w 5"/>
                  <a:gd name="T3" fmla="*/ 625 h 9"/>
                  <a:gd name="T4" fmla="*/ 320 w 5"/>
                  <a:gd name="T5" fmla="*/ 35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cubicBezTo>
                      <a:pt x="3" y="3"/>
                      <a:pt x="2" y="6"/>
                      <a:pt x="0" y="9"/>
                    </a:cubicBezTo>
                    <a:cubicBezTo>
                      <a:pt x="2" y="8"/>
                      <a:pt x="5" y="7"/>
                      <a:pt x="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2" name="Freeform 115">
                <a:extLst>
                  <a:ext uri="{FF2B5EF4-FFF2-40B4-BE49-F238E27FC236}">
                    <a16:creationId xmlns:a16="http://schemas.microsoft.com/office/drawing/2014/main" id="{D70D1D7F-CD0E-4251-B52C-D5DF82966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598"/>
                <a:ext cx="259" cy="169"/>
              </a:xfrm>
              <a:custGeom>
                <a:avLst/>
                <a:gdLst>
                  <a:gd name="T0" fmla="*/ 0 w 67"/>
                  <a:gd name="T1" fmla="*/ 0 h 41"/>
                  <a:gd name="T2" fmla="*/ 3870 w 67"/>
                  <a:gd name="T3" fmla="*/ 2873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1">
                    <a:moveTo>
                      <a:pt x="0" y="0"/>
                    </a:moveTo>
                    <a:cubicBezTo>
                      <a:pt x="9" y="2"/>
                      <a:pt x="62" y="32"/>
                      <a:pt x="67" y="4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3" name="Freeform 116">
                <a:extLst>
                  <a:ext uri="{FF2B5EF4-FFF2-40B4-BE49-F238E27FC236}">
                    <a16:creationId xmlns:a16="http://schemas.microsoft.com/office/drawing/2014/main" id="{1D7813FF-4BA6-4E44-B7D6-7FF68D463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747"/>
                <a:ext cx="328" cy="243"/>
              </a:xfrm>
              <a:custGeom>
                <a:avLst/>
                <a:gdLst>
                  <a:gd name="T0" fmla="*/ 0 w 85"/>
                  <a:gd name="T1" fmla="*/ 0 h 59"/>
                  <a:gd name="T2" fmla="*/ 4885 w 85"/>
                  <a:gd name="T3" fmla="*/ 4123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5" h="59">
                    <a:moveTo>
                      <a:pt x="0" y="0"/>
                    </a:moveTo>
                    <a:cubicBezTo>
                      <a:pt x="13" y="7"/>
                      <a:pt x="75" y="45"/>
                      <a:pt x="85" y="5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4" name="Freeform 117">
                <a:extLst>
                  <a:ext uri="{FF2B5EF4-FFF2-40B4-BE49-F238E27FC236}">
                    <a16:creationId xmlns:a16="http://schemas.microsoft.com/office/drawing/2014/main" id="{42C535CF-8D82-41EB-BAC6-BCAB53D27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2730"/>
                <a:ext cx="201" cy="144"/>
              </a:xfrm>
              <a:custGeom>
                <a:avLst/>
                <a:gdLst>
                  <a:gd name="T0" fmla="*/ 0 w 52"/>
                  <a:gd name="T1" fmla="*/ 0 h 35"/>
                  <a:gd name="T2" fmla="*/ 3003 w 52"/>
                  <a:gd name="T3" fmla="*/ 243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35">
                    <a:moveTo>
                      <a:pt x="0" y="0"/>
                    </a:moveTo>
                    <a:cubicBezTo>
                      <a:pt x="12" y="5"/>
                      <a:pt x="45" y="28"/>
                      <a:pt x="52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5" name="Freeform 118">
                <a:extLst>
                  <a:ext uri="{FF2B5EF4-FFF2-40B4-BE49-F238E27FC236}">
                    <a16:creationId xmlns:a16="http://schemas.microsoft.com/office/drawing/2014/main" id="{5FA293FB-F5B7-4CAD-907D-09364E5A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854"/>
                <a:ext cx="328" cy="226"/>
              </a:xfrm>
              <a:custGeom>
                <a:avLst/>
                <a:gdLst>
                  <a:gd name="T0" fmla="*/ 0 w 85"/>
                  <a:gd name="T1" fmla="*/ 0 h 55"/>
                  <a:gd name="T2" fmla="*/ 4885 w 85"/>
                  <a:gd name="T3" fmla="*/ 3817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5" h="55">
                    <a:moveTo>
                      <a:pt x="0" y="0"/>
                    </a:moveTo>
                    <a:cubicBezTo>
                      <a:pt x="12" y="5"/>
                      <a:pt x="77" y="45"/>
                      <a:pt x="85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6" name="Freeform 119">
                <a:extLst>
                  <a:ext uri="{FF2B5EF4-FFF2-40B4-BE49-F238E27FC236}">
                    <a16:creationId xmlns:a16="http://schemas.microsoft.com/office/drawing/2014/main" id="{E6CC57E0-5441-45CE-B5D6-CE0F104B9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47"/>
                <a:ext cx="324" cy="198"/>
              </a:xfrm>
              <a:custGeom>
                <a:avLst/>
                <a:gdLst>
                  <a:gd name="T0" fmla="*/ 0 w 84"/>
                  <a:gd name="T1" fmla="*/ 0 h 48"/>
                  <a:gd name="T2" fmla="*/ 4821 w 84"/>
                  <a:gd name="T3" fmla="*/ 337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4" h="48">
                    <a:moveTo>
                      <a:pt x="0" y="0"/>
                    </a:moveTo>
                    <a:cubicBezTo>
                      <a:pt x="14" y="5"/>
                      <a:pt x="78" y="39"/>
                      <a:pt x="84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7" name="Freeform 120">
                <a:extLst>
                  <a:ext uri="{FF2B5EF4-FFF2-40B4-BE49-F238E27FC236}">
                    <a16:creationId xmlns:a16="http://schemas.microsoft.com/office/drawing/2014/main" id="{8155F3AE-DCF6-42F0-BC13-8D1FCBEB1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895"/>
                <a:ext cx="19" cy="62"/>
              </a:xfrm>
              <a:custGeom>
                <a:avLst/>
                <a:gdLst>
                  <a:gd name="T0" fmla="*/ 217 w 5"/>
                  <a:gd name="T1" fmla="*/ 136 h 15"/>
                  <a:gd name="T2" fmla="*/ 0 w 5"/>
                  <a:gd name="T3" fmla="*/ 289 h 15"/>
                  <a:gd name="T4" fmla="*/ 114 w 5"/>
                  <a:gd name="T5" fmla="*/ 632 h 15"/>
                  <a:gd name="T6" fmla="*/ 57 w 5"/>
                  <a:gd name="T7" fmla="*/ 1058 h 15"/>
                  <a:gd name="T8" fmla="*/ 274 w 5"/>
                  <a:gd name="T9" fmla="*/ 28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5">
                    <a:moveTo>
                      <a:pt x="4" y="2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2" y="8"/>
                      <a:pt x="2" y="9"/>
                    </a:cubicBezTo>
                    <a:cubicBezTo>
                      <a:pt x="2" y="11"/>
                      <a:pt x="2" y="14"/>
                      <a:pt x="1" y="15"/>
                    </a:cubicBezTo>
                    <a:cubicBezTo>
                      <a:pt x="3" y="12"/>
                      <a:pt x="3" y="7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8" name="Freeform 121">
                <a:extLst>
                  <a:ext uri="{FF2B5EF4-FFF2-40B4-BE49-F238E27FC236}">
                    <a16:creationId xmlns:a16="http://schemas.microsoft.com/office/drawing/2014/main" id="{70A204F6-0B97-418B-A6A9-CE6FBF3A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2763"/>
                <a:ext cx="35" cy="78"/>
              </a:xfrm>
              <a:custGeom>
                <a:avLst/>
                <a:gdLst>
                  <a:gd name="T0" fmla="*/ 471 w 9"/>
                  <a:gd name="T1" fmla="*/ 353 h 19"/>
                  <a:gd name="T2" fmla="*/ 121 w 9"/>
                  <a:gd name="T3" fmla="*/ 1314 h 19"/>
                  <a:gd name="T4" fmla="*/ 529 w 9"/>
                  <a:gd name="T5" fmla="*/ 3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9">
                    <a:moveTo>
                      <a:pt x="8" y="5"/>
                    </a:moveTo>
                    <a:cubicBezTo>
                      <a:pt x="0" y="0"/>
                      <a:pt x="5" y="15"/>
                      <a:pt x="2" y="19"/>
                    </a:cubicBezTo>
                    <a:cubicBezTo>
                      <a:pt x="6" y="14"/>
                      <a:pt x="6" y="10"/>
                      <a:pt x="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9" name="Freeform 122">
                <a:extLst>
                  <a:ext uri="{FF2B5EF4-FFF2-40B4-BE49-F238E27FC236}">
                    <a16:creationId xmlns:a16="http://schemas.microsoft.com/office/drawing/2014/main" id="{39A347CE-2881-4211-8BF2-BD322C3CE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805"/>
                <a:ext cx="545" cy="1179"/>
              </a:xfrm>
              <a:custGeom>
                <a:avLst/>
                <a:gdLst>
                  <a:gd name="T0" fmla="*/ 0 w 141"/>
                  <a:gd name="T1" fmla="*/ 0 h 286"/>
                  <a:gd name="T2" fmla="*/ 808 w 141"/>
                  <a:gd name="T3" fmla="*/ 2177 h 286"/>
                  <a:gd name="T4" fmla="*/ 3467 w 141"/>
                  <a:gd name="T5" fmla="*/ 11980 h 286"/>
                  <a:gd name="T6" fmla="*/ 4959 w 141"/>
                  <a:gd name="T7" fmla="*/ 15480 h 286"/>
                  <a:gd name="T8" fmla="*/ 5945 w 141"/>
                  <a:gd name="T9" fmla="*/ 17030 h 286"/>
                  <a:gd name="T10" fmla="*/ 6528 w 141"/>
                  <a:gd name="T11" fmla="*/ 15055 h 286"/>
                  <a:gd name="T12" fmla="*/ 7456 w 141"/>
                  <a:gd name="T13" fmla="*/ 16877 h 286"/>
                  <a:gd name="T14" fmla="*/ 8082 w 141"/>
                  <a:gd name="T15" fmla="*/ 18559 h 286"/>
                  <a:gd name="T16" fmla="*/ 6753 w 141"/>
                  <a:gd name="T17" fmla="*/ 19474 h 286"/>
                  <a:gd name="T18" fmla="*/ 4557 w 141"/>
                  <a:gd name="T19" fmla="*/ 19544 h 286"/>
                  <a:gd name="T20" fmla="*/ 1793 w 141"/>
                  <a:gd name="T21" fmla="*/ 20035 h 286"/>
                  <a:gd name="T22" fmla="*/ 642 w 141"/>
                  <a:gd name="T23" fmla="*/ 19338 h 286"/>
                  <a:gd name="T24" fmla="*/ 178 w 141"/>
                  <a:gd name="T25" fmla="*/ 17726 h 286"/>
                  <a:gd name="T26" fmla="*/ 344 w 141"/>
                  <a:gd name="T27" fmla="*/ 16044 h 286"/>
                  <a:gd name="T28" fmla="*/ 402 w 141"/>
                  <a:gd name="T29" fmla="*/ 14156 h 2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1" h="286">
                    <a:moveTo>
                      <a:pt x="0" y="0"/>
                    </a:moveTo>
                    <a:cubicBezTo>
                      <a:pt x="6" y="9"/>
                      <a:pt x="9" y="20"/>
                      <a:pt x="14" y="31"/>
                    </a:cubicBezTo>
                    <a:cubicBezTo>
                      <a:pt x="20" y="45"/>
                      <a:pt x="49" y="137"/>
                      <a:pt x="60" y="171"/>
                    </a:cubicBezTo>
                    <a:cubicBezTo>
                      <a:pt x="65" y="186"/>
                      <a:pt x="78" y="207"/>
                      <a:pt x="86" y="221"/>
                    </a:cubicBezTo>
                    <a:cubicBezTo>
                      <a:pt x="90" y="226"/>
                      <a:pt x="96" y="241"/>
                      <a:pt x="103" y="243"/>
                    </a:cubicBezTo>
                    <a:cubicBezTo>
                      <a:pt x="121" y="248"/>
                      <a:pt x="115" y="223"/>
                      <a:pt x="113" y="215"/>
                    </a:cubicBezTo>
                    <a:cubicBezTo>
                      <a:pt x="119" y="223"/>
                      <a:pt x="124" y="232"/>
                      <a:pt x="129" y="241"/>
                    </a:cubicBezTo>
                    <a:cubicBezTo>
                      <a:pt x="132" y="246"/>
                      <a:pt x="141" y="258"/>
                      <a:pt x="140" y="265"/>
                    </a:cubicBezTo>
                    <a:cubicBezTo>
                      <a:pt x="139" y="273"/>
                      <a:pt x="124" y="276"/>
                      <a:pt x="117" y="278"/>
                    </a:cubicBezTo>
                    <a:cubicBezTo>
                      <a:pt x="105" y="281"/>
                      <a:pt x="92" y="278"/>
                      <a:pt x="79" y="279"/>
                    </a:cubicBezTo>
                    <a:cubicBezTo>
                      <a:pt x="63" y="280"/>
                      <a:pt x="47" y="286"/>
                      <a:pt x="31" y="286"/>
                    </a:cubicBezTo>
                    <a:cubicBezTo>
                      <a:pt x="22" y="285"/>
                      <a:pt x="18" y="282"/>
                      <a:pt x="11" y="276"/>
                    </a:cubicBezTo>
                    <a:cubicBezTo>
                      <a:pt x="2" y="267"/>
                      <a:pt x="1" y="265"/>
                      <a:pt x="3" y="253"/>
                    </a:cubicBezTo>
                    <a:cubicBezTo>
                      <a:pt x="4" y="245"/>
                      <a:pt x="5" y="237"/>
                      <a:pt x="6" y="229"/>
                    </a:cubicBezTo>
                    <a:cubicBezTo>
                      <a:pt x="7" y="220"/>
                      <a:pt x="4" y="210"/>
                      <a:pt x="7" y="20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0" name="Freeform 123">
                <a:extLst>
                  <a:ext uri="{FF2B5EF4-FFF2-40B4-BE49-F238E27FC236}">
                    <a16:creationId xmlns:a16="http://schemas.microsoft.com/office/drawing/2014/main" id="{755BE3A0-546F-4FD4-8661-F2F7089FD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1498"/>
                <a:ext cx="139" cy="99"/>
              </a:xfrm>
              <a:custGeom>
                <a:avLst/>
                <a:gdLst>
                  <a:gd name="T0" fmla="*/ 2073 w 36"/>
                  <a:gd name="T1" fmla="*/ 0 h 24"/>
                  <a:gd name="T2" fmla="*/ 1668 w 36"/>
                  <a:gd name="T3" fmla="*/ 495 h 24"/>
                  <a:gd name="T4" fmla="*/ 1043 w 36"/>
                  <a:gd name="T5" fmla="*/ 1122 h 24"/>
                  <a:gd name="T6" fmla="*/ 521 w 36"/>
                  <a:gd name="T7" fmla="*/ 1192 h 24"/>
                  <a:gd name="T8" fmla="*/ 0 w 36"/>
                  <a:gd name="T9" fmla="*/ 132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4">
                    <a:moveTo>
                      <a:pt x="36" y="0"/>
                    </a:moveTo>
                    <a:cubicBezTo>
                      <a:pt x="34" y="3"/>
                      <a:pt x="32" y="5"/>
                      <a:pt x="29" y="7"/>
                    </a:cubicBezTo>
                    <a:cubicBezTo>
                      <a:pt x="23" y="2"/>
                      <a:pt x="22" y="14"/>
                      <a:pt x="18" y="16"/>
                    </a:cubicBezTo>
                    <a:cubicBezTo>
                      <a:pt x="15" y="18"/>
                      <a:pt x="12" y="16"/>
                      <a:pt x="9" y="17"/>
                    </a:cubicBezTo>
                    <a:cubicBezTo>
                      <a:pt x="6" y="18"/>
                      <a:pt x="4" y="24"/>
                      <a:pt x="0" y="19"/>
                    </a:cubicBezTo>
                  </a:path>
                </a:pathLst>
              </a:custGeom>
              <a:noFill/>
              <a:ln w="23813" cap="flat">
                <a:solidFill>
                  <a:srgbClr val="A2874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1" name="Freeform 124">
                <a:extLst>
                  <a:ext uri="{FF2B5EF4-FFF2-40B4-BE49-F238E27FC236}">
                    <a16:creationId xmlns:a16="http://schemas.microsoft.com/office/drawing/2014/main" id="{FA95E39C-E0FA-437F-A1FB-10387E6EF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1605"/>
                <a:ext cx="305" cy="350"/>
              </a:xfrm>
              <a:custGeom>
                <a:avLst/>
                <a:gdLst>
                  <a:gd name="T0" fmla="*/ 402 w 79"/>
                  <a:gd name="T1" fmla="*/ 984 h 85"/>
                  <a:gd name="T2" fmla="*/ 1147 w 79"/>
                  <a:gd name="T3" fmla="*/ 3698 h 85"/>
                  <a:gd name="T4" fmla="*/ 2475 w 79"/>
                  <a:gd name="T5" fmla="*/ 5798 h 85"/>
                  <a:gd name="T6" fmla="*/ 4367 w 79"/>
                  <a:gd name="T7" fmla="*/ 4884 h 85"/>
                  <a:gd name="T8" fmla="*/ 3397 w 79"/>
                  <a:gd name="T9" fmla="*/ 2104 h 85"/>
                  <a:gd name="T10" fmla="*/ 3397 w 79"/>
                  <a:gd name="T11" fmla="*/ 4748 h 85"/>
                  <a:gd name="T12" fmla="*/ 1954 w 79"/>
                  <a:gd name="T13" fmla="*/ 3698 h 85"/>
                  <a:gd name="T14" fmla="*/ 583 w 79"/>
                  <a:gd name="T15" fmla="*/ 1746 h 85"/>
                  <a:gd name="T16" fmla="*/ 344 w 79"/>
                  <a:gd name="T17" fmla="*/ 696 h 85"/>
                  <a:gd name="T18" fmla="*/ 0 w 79"/>
                  <a:gd name="T19" fmla="*/ 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9" h="85">
                    <a:moveTo>
                      <a:pt x="7" y="14"/>
                    </a:moveTo>
                    <a:cubicBezTo>
                      <a:pt x="6" y="28"/>
                      <a:pt x="12" y="42"/>
                      <a:pt x="20" y="53"/>
                    </a:cubicBezTo>
                    <a:cubicBezTo>
                      <a:pt x="25" y="61"/>
                      <a:pt x="33" y="79"/>
                      <a:pt x="43" y="83"/>
                    </a:cubicBezTo>
                    <a:cubicBezTo>
                      <a:pt x="50" y="85"/>
                      <a:pt x="74" y="78"/>
                      <a:pt x="76" y="70"/>
                    </a:cubicBezTo>
                    <a:cubicBezTo>
                      <a:pt x="79" y="61"/>
                      <a:pt x="64" y="36"/>
                      <a:pt x="59" y="30"/>
                    </a:cubicBezTo>
                    <a:cubicBezTo>
                      <a:pt x="63" y="40"/>
                      <a:pt x="73" y="60"/>
                      <a:pt x="59" y="68"/>
                    </a:cubicBezTo>
                    <a:cubicBezTo>
                      <a:pt x="49" y="74"/>
                      <a:pt x="39" y="60"/>
                      <a:pt x="34" y="53"/>
                    </a:cubicBezTo>
                    <a:cubicBezTo>
                      <a:pt x="27" y="42"/>
                      <a:pt x="14" y="41"/>
                      <a:pt x="10" y="25"/>
                    </a:cubicBezTo>
                    <a:cubicBezTo>
                      <a:pt x="9" y="20"/>
                      <a:pt x="9" y="15"/>
                      <a:pt x="6" y="10"/>
                    </a:cubicBezTo>
                    <a:cubicBezTo>
                      <a:pt x="4" y="7"/>
                      <a:pt x="1" y="5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2" name="Freeform 125">
                <a:extLst>
                  <a:ext uri="{FF2B5EF4-FFF2-40B4-BE49-F238E27FC236}">
                    <a16:creationId xmlns:a16="http://schemas.microsoft.com/office/drawing/2014/main" id="{047D7C30-6EDE-4CFF-BFD1-6F02F1BB3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47"/>
                <a:ext cx="294" cy="956"/>
              </a:xfrm>
              <a:custGeom>
                <a:avLst/>
                <a:gdLst>
                  <a:gd name="T0" fmla="*/ 224 w 76"/>
                  <a:gd name="T1" fmla="*/ 0 h 232"/>
                  <a:gd name="T2" fmla="*/ 4398 w 76"/>
                  <a:gd name="T3" fmla="*/ 15181 h 232"/>
                  <a:gd name="T4" fmla="*/ 3934 w 76"/>
                  <a:gd name="T5" fmla="*/ 16231 h 232"/>
                  <a:gd name="T6" fmla="*/ 2545 w 76"/>
                  <a:gd name="T7" fmla="*/ 11616 h 232"/>
                  <a:gd name="T8" fmla="*/ 224 w 76"/>
                  <a:gd name="T9" fmla="*/ 0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232">
                    <a:moveTo>
                      <a:pt x="4" y="0"/>
                    </a:moveTo>
                    <a:cubicBezTo>
                      <a:pt x="10" y="32"/>
                      <a:pt x="43" y="162"/>
                      <a:pt x="76" y="217"/>
                    </a:cubicBezTo>
                    <a:cubicBezTo>
                      <a:pt x="68" y="232"/>
                      <a:pt x="68" y="232"/>
                      <a:pt x="68" y="232"/>
                    </a:cubicBezTo>
                    <a:cubicBezTo>
                      <a:pt x="66" y="216"/>
                      <a:pt x="57" y="209"/>
                      <a:pt x="44" y="166"/>
                    </a:cubicBezTo>
                    <a:cubicBezTo>
                      <a:pt x="31" y="123"/>
                      <a:pt x="0" y="11"/>
                      <a:pt x="4" y="0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3" name="Freeform 126">
                <a:extLst>
                  <a:ext uri="{FF2B5EF4-FFF2-40B4-BE49-F238E27FC236}">
                    <a16:creationId xmlns:a16="http://schemas.microsoft.com/office/drawing/2014/main" id="{6049EBDE-6A85-42E5-8999-7A1A087AF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1778"/>
                <a:ext cx="38" cy="148"/>
              </a:xfrm>
              <a:custGeom>
                <a:avLst/>
                <a:gdLst>
                  <a:gd name="T0" fmla="*/ 274 w 10"/>
                  <a:gd name="T1" fmla="*/ 0 h 36"/>
                  <a:gd name="T2" fmla="*/ 547 w 10"/>
                  <a:gd name="T3" fmla="*/ 2500 h 36"/>
                  <a:gd name="T4" fmla="*/ 433 w 10"/>
                  <a:gd name="T5" fmla="*/ 354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6">
                    <a:moveTo>
                      <a:pt x="5" y="0"/>
                    </a:moveTo>
                    <a:cubicBezTo>
                      <a:pt x="0" y="16"/>
                      <a:pt x="3" y="23"/>
                      <a:pt x="10" y="36"/>
                    </a:cubicBezTo>
                    <a:cubicBezTo>
                      <a:pt x="10" y="26"/>
                      <a:pt x="7" y="15"/>
                      <a:pt x="8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4" name="Freeform 127">
                <a:extLst>
                  <a:ext uri="{FF2B5EF4-FFF2-40B4-BE49-F238E27FC236}">
                    <a16:creationId xmlns:a16="http://schemas.microsoft.com/office/drawing/2014/main" id="{C01857B0-0552-4BF1-8CB6-1D63BCCDB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842"/>
                <a:ext cx="212" cy="751"/>
              </a:xfrm>
              <a:custGeom>
                <a:avLst/>
                <a:gdLst>
                  <a:gd name="T0" fmla="*/ 0 w 55"/>
                  <a:gd name="T1" fmla="*/ 0 h 182"/>
                  <a:gd name="T2" fmla="*/ 3149 w 55"/>
                  <a:gd name="T3" fmla="*/ 12788 h 1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182">
                    <a:moveTo>
                      <a:pt x="0" y="0"/>
                    </a:moveTo>
                    <a:cubicBezTo>
                      <a:pt x="5" y="29"/>
                      <a:pt x="35" y="143"/>
                      <a:pt x="55" y="18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5" name="Freeform 128">
                <a:extLst>
                  <a:ext uri="{FF2B5EF4-FFF2-40B4-BE49-F238E27FC236}">
                    <a16:creationId xmlns:a16="http://schemas.microsoft.com/office/drawing/2014/main" id="{86FB6574-6F9B-427A-9480-DB245111B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3604"/>
                <a:ext cx="274" cy="140"/>
              </a:xfrm>
              <a:custGeom>
                <a:avLst/>
                <a:gdLst>
                  <a:gd name="T0" fmla="*/ 0 w 71"/>
                  <a:gd name="T1" fmla="*/ 0 h 34"/>
                  <a:gd name="T2" fmla="*/ 2188 w 71"/>
                  <a:gd name="T3" fmla="*/ 1816 h 34"/>
                  <a:gd name="T4" fmla="*/ 3902 w 71"/>
                  <a:gd name="T5" fmla="*/ 490 h 34"/>
                  <a:gd name="T6" fmla="*/ 282 w 71"/>
                  <a:gd name="T7" fmla="*/ 354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34">
                    <a:moveTo>
                      <a:pt x="0" y="0"/>
                    </a:moveTo>
                    <a:cubicBezTo>
                      <a:pt x="10" y="14"/>
                      <a:pt x="22" y="25"/>
                      <a:pt x="38" y="26"/>
                    </a:cubicBezTo>
                    <a:cubicBezTo>
                      <a:pt x="50" y="27"/>
                      <a:pt x="71" y="23"/>
                      <a:pt x="68" y="7"/>
                    </a:cubicBezTo>
                    <a:cubicBezTo>
                      <a:pt x="61" y="34"/>
                      <a:pt x="21" y="8"/>
                      <a:pt x="5" y="5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6" name="Freeform 129">
                <a:extLst>
                  <a:ext uri="{FF2B5EF4-FFF2-40B4-BE49-F238E27FC236}">
                    <a16:creationId xmlns:a16="http://schemas.microsoft.com/office/drawing/2014/main" id="{7DA9200C-23AE-4391-8DAF-80D40F1A9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3546"/>
                <a:ext cx="178" cy="103"/>
              </a:xfrm>
              <a:custGeom>
                <a:avLst/>
                <a:gdLst>
                  <a:gd name="T0" fmla="*/ 0 w 46"/>
                  <a:gd name="T1" fmla="*/ 915 h 25"/>
                  <a:gd name="T2" fmla="*/ 1513 w 46"/>
                  <a:gd name="T3" fmla="*/ 1611 h 25"/>
                  <a:gd name="T4" fmla="*/ 2484 w 46"/>
                  <a:gd name="T5" fmla="*/ 0 h 25"/>
                  <a:gd name="T6" fmla="*/ 1617 w 46"/>
                  <a:gd name="T7" fmla="*/ 626 h 25"/>
                  <a:gd name="T8" fmla="*/ 1107 w 46"/>
                  <a:gd name="T9" fmla="*/ 1187 h 25"/>
                  <a:gd name="T10" fmla="*/ 224 w 46"/>
                  <a:gd name="T11" fmla="*/ 91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5">
                    <a:moveTo>
                      <a:pt x="0" y="13"/>
                    </a:moveTo>
                    <a:cubicBezTo>
                      <a:pt x="5" y="23"/>
                      <a:pt x="16" y="25"/>
                      <a:pt x="26" y="23"/>
                    </a:cubicBezTo>
                    <a:cubicBezTo>
                      <a:pt x="36" y="20"/>
                      <a:pt x="46" y="13"/>
                      <a:pt x="43" y="0"/>
                    </a:cubicBezTo>
                    <a:cubicBezTo>
                      <a:pt x="42" y="5"/>
                      <a:pt x="32" y="6"/>
                      <a:pt x="28" y="9"/>
                    </a:cubicBezTo>
                    <a:cubicBezTo>
                      <a:pt x="25" y="12"/>
                      <a:pt x="23" y="16"/>
                      <a:pt x="19" y="17"/>
                    </a:cubicBezTo>
                    <a:cubicBezTo>
                      <a:pt x="13" y="18"/>
                      <a:pt x="9" y="14"/>
                      <a:pt x="4" y="1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7" name="Freeform 130">
                <a:extLst>
                  <a:ext uri="{FF2B5EF4-FFF2-40B4-BE49-F238E27FC236}">
                    <a16:creationId xmlns:a16="http://schemas.microsoft.com/office/drawing/2014/main" id="{25269747-0710-4903-BD6B-04B298697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3493"/>
                <a:ext cx="113" cy="70"/>
              </a:xfrm>
              <a:custGeom>
                <a:avLst/>
                <a:gdLst>
                  <a:gd name="T0" fmla="*/ 0 w 29"/>
                  <a:gd name="T1" fmla="*/ 1050 h 17"/>
                  <a:gd name="T2" fmla="*/ 1122 w 29"/>
                  <a:gd name="T3" fmla="*/ 1050 h 17"/>
                  <a:gd name="T4" fmla="*/ 1656 w 29"/>
                  <a:gd name="T5" fmla="*/ 0 h 17"/>
                  <a:gd name="T6" fmla="*/ 1064 w 29"/>
                  <a:gd name="T7" fmla="*/ 424 h 17"/>
                  <a:gd name="T8" fmla="*/ 881 w 29"/>
                  <a:gd name="T9" fmla="*/ 832 h 17"/>
                  <a:gd name="T10" fmla="*/ 288 w 29"/>
                  <a:gd name="T11" fmla="*/ 91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7">
                    <a:moveTo>
                      <a:pt x="0" y="15"/>
                    </a:moveTo>
                    <a:cubicBezTo>
                      <a:pt x="6" y="17"/>
                      <a:pt x="13" y="17"/>
                      <a:pt x="19" y="15"/>
                    </a:cubicBezTo>
                    <a:cubicBezTo>
                      <a:pt x="28" y="12"/>
                      <a:pt x="29" y="8"/>
                      <a:pt x="28" y="0"/>
                    </a:cubicBezTo>
                    <a:cubicBezTo>
                      <a:pt x="26" y="3"/>
                      <a:pt x="21" y="4"/>
                      <a:pt x="18" y="6"/>
                    </a:cubicBezTo>
                    <a:cubicBezTo>
                      <a:pt x="17" y="8"/>
                      <a:pt x="18" y="10"/>
                      <a:pt x="15" y="12"/>
                    </a:cubicBezTo>
                    <a:cubicBezTo>
                      <a:pt x="13" y="13"/>
                      <a:pt x="8" y="13"/>
                      <a:pt x="5" y="1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8" name="Freeform 131">
                <a:extLst>
                  <a:ext uri="{FF2B5EF4-FFF2-40B4-BE49-F238E27FC236}">
                    <a16:creationId xmlns:a16="http://schemas.microsoft.com/office/drawing/2014/main" id="{90223759-7F98-4C81-90AF-B669570E4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406"/>
                <a:ext cx="158" cy="111"/>
              </a:xfrm>
              <a:custGeom>
                <a:avLst/>
                <a:gdLst>
                  <a:gd name="T0" fmla="*/ 682 w 41"/>
                  <a:gd name="T1" fmla="*/ 1320 h 27"/>
                  <a:gd name="T2" fmla="*/ 2123 w 41"/>
                  <a:gd name="T3" fmla="*/ 0 h 27"/>
                  <a:gd name="T4" fmla="*/ 1723 w 41"/>
                  <a:gd name="T5" fmla="*/ 761 h 27"/>
                  <a:gd name="T6" fmla="*/ 921 w 41"/>
                  <a:gd name="T7" fmla="*/ 1048 h 27"/>
                  <a:gd name="T8" fmla="*/ 0 w 41"/>
                  <a:gd name="T9" fmla="*/ 136 h 27"/>
                  <a:gd name="T10" fmla="*/ 578 w 41"/>
                  <a:gd name="T11" fmla="*/ 132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27">
                    <a:moveTo>
                      <a:pt x="12" y="19"/>
                    </a:moveTo>
                    <a:cubicBezTo>
                      <a:pt x="22" y="27"/>
                      <a:pt x="41" y="11"/>
                      <a:pt x="37" y="0"/>
                    </a:cubicBezTo>
                    <a:cubicBezTo>
                      <a:pt x="36" y="4"/>
                      <a:pt x="34" y="9"/>
                      <a:pt x="30" y="11"/>
                    </a:cubicBezTo>
                    <a:cubicBezTo>
                      <a:pt x="27" y="12"/>
                      <a:pt x="19" y="15"/>
                      <a:pt x="16" y="15"/>
                    </a:cubicBezTo>
                    <a:cubicBezTo>
                      <a:pt x="11" y="14"/>
                      <a:pt x="4" y="5"/>
                      <a:pt x="0" y="2"/>
                    </a:cubicBezTo>
                    <a:cubicBezTo>
                      <a:pt x="3" y="7"/>
                      <a:pt x="8" y="13"/>
                      <a:pt x="10" y="1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9" name="Freeform 132">
                <a:extLst>
                  <a:ext uri="{FF2B5EF4-FFF2-40B4-BE49-F238E27FC236}">
                    <a16:creationId xmlns:a16="http://schemas.microsoft.com/office/drawing/2014/main" id="{1276C21A-BC28-4942-A545-92F5737A9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3179"/>
                <a:ext cx="398" cy="198"/>
              </a:xfrm>
              <a:custGeom>
                <a:avLst/>
                <a:gdLst>
                  <a:gd name="T0" fmla="*/ 464 w 103"/>
                  <a:gd name="T1" fmla="*/ 136 h 48"/>
                  <a:gd name="T2" fmla="*/ 1611 w 103"/>
                  <a:gd name="T3" fmla="*/ 767 h 48"/>
                  <a:gd name="T4" fmla="*/ 2941 w 103"/>
                  <a:gd name="T5" fmla="*/ 1889 h 48"/>
                  <a:gd name="T6" fmla="*/ 4448 w 103"/>
                  <a:gd name="T7" fmla="*/ 2314 h 48"/>
                  <a:gd name="T8" fmla="*/ 5657 w 103"/>
                  <a:gd name="T9" fmla="*/ 1192 h 48"/>
                  <a:gd name="T10" fmla="*/ 4270 w 103"/>
                  <a:gd name="T11" fmla="*/ 3234 h 48"/>
                  <a:gd name="T12" fmla="*/ 2821 w 103"/>
                  <a:gd name="T13" fmla="*/ 2384 h 48"/>
                  <a:gd name="T14" fmla="*/ 1553 w 103"/>
                  <a:gd name="T15" fmla="*/ 1411 h 48"/>
                  <a:gd name="T16" fmla="*/ 0 w 103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48">
                    <a:moveTo>
                      <a:pt x="8" y="2"/>
                    </a:moveTo>
                    <a:cubicBezTo>
                      <a:pt x="15" y="5"/>
                      <a:pt x="22" y="6"/>
                      <a:pt x="28" y="11"/>
                    </a:cubicBezTo>
                    <a:cubicBezTo>
                      <a:pt x="35" y="18"/>
                      <a:pt x="42" y="22"/>
                      <a:pt x="51" y="27"/>
                    </a:cubicBezTo>
                    <a:cubicBezTo>
                      <a:pt x="59" y="31"/>
                      <a:pt x="67" y="35"/>
                      <a:pt x="77" y="33"/>
                    </a:cubicBezTo>
                    <a:cubicBezTo>
                      <a:pt x="85" y="31"/>
                      <a:pt x="95" y="26"/>
                      <a:pt x="98" y="17"/>
                    </a:cubicBezTo>
                    <a:cubicBezTo>
                      <a:pt x="103" y="32"/>
                      <a:pt x="85" y="44"/>
                      <a:pt x="74" y="46"/>
                    </a:cubicBezTo>
                    <a:cubicBezTo>
                      <a:pt x="63" y="48"/>
                      <a:pt x="56" y="40"/>
                      <a:pt x="49" y="34"/>
                    </a:cubicBezTo>
                    <a:cubicBezTo>
                      <a:pt x="42" y="28"/>
                      <a:pt x="34" y="25"/>
                      <a:pt x="27" y="20"/>
                    </a:cubicBezTo>
                    <a:cubicBezTo>
                      <a:pt x="20" y="13"/>
                      <a:pt x="11" y="2"/>
                      <a:pt x="0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0" name="Freeform 133">
                <a:extLst>
                  <a:ext uri="{FF2B5EF4-FFF2-40B4-BE49-F238E27FC236}">
                    <a16:creationId xmlns:a16="http://schemas.microsoft.com/office/drawing/2014/main" id="{02979E10-DD4B-4423-A48B-68DD279BB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3406"/>
                <a:ext cx="178" cy="157"/>
              </a:xfrm>
              <a:custGeom>
                <a:avLst/>
                <a:gdLst>
                  <a:gd name="T0" fmla="*/ 0 w 46"/>
                  <a:gd name="T1" fmla="*/ 70 h 38"/>
                  <a:gd name="T2" fmla="*/ 1451 w 46"/>
                  <a:gd name="T3" fmla="*/ 1624 h 38"/>
                  <a:gd name="T4" fmla="*/ 1857 w 46"/>
                  <a:gd name="T5" fmla="*/ 2388 h 38"/>
                  <a:gd name="T6" fmla="*/ 2666 w 46"/>
                  <a:gd name="T7" fmla="*/ 2545 h 38"/>
                  <a:gd name="T8" fmla="*/ 1617 w 46"/>
                  <a:gd name="T9" fmla="*/ 1264 h 38"/>
                  <a:gd name="T10" fmla="*/ 120 w 46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8">
                    <a:moveTo>
                      <a:pt x="0" y="1"/>
                    </a:moveTo>
                    <a:cubicBezTo>
                      <a:pt x="5" y="10"/>
                      <a:pt x="18" y="15"/>
                      <a:pt x="25" y="23"/>
                    </a:cubicBezTo>
                    <a:cubicBezTo>
                      <a:pt x="27" y="27"/>
                      <a:pt x="29" y="31"/>
                      <a:pt x="32" y="34"/>
                    </a:cubicBezTo>
                    <a:cubicBezTo>
                      <a:pt x="37" y="38"/>
                      <a:pt x="41" y="34"/>
                      <a:pt x="46" y="36"/>
                    </a:cubicBezTo>
                    <a:cubicBezTo>
                      <a:pt x="36" y="36"/>
                      <a:pt x="34" y="24"/>
                      <a:pt x="28" y="18"/>
                    </a:cubicBezTo>
                    <a:cubicBezTo>
                      <a:pt x="20" y="11"/>
                      <a:pt x="10" y="6"/>
                      <a:pt x="2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1" name="Freeform 134">
                <a:extLst>
                  <a:ext uri="{FF2B5EF4-FFF2-40B4-BE49-F238E27FC236}">
                    <a16:creationId xmlns:a16="http://schemas.microsoft.com/office/drawing/2014/main" id="{8C86F5B7-0B9A-4C55-A90E-7F3E6F292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3303"/>
                <a:ext cx="181" cy="177"/>
              </a:xfrm>
              <a:custGeom>
                <a:avLst/>
                <a:gdLst>
                  <a:gd name="T0" fmla="*/ 0 w 47"/>
                  <a:gd name="T1" fmla="*/ 0 h 43"/>
                  <a:gd name="T2" fmla="*/ 1660 w 47"/>
                  <a:gd name="T3" fmla="*/ 1679 h 43"/>
                  <a:gd name="T4" fmla="*/ 2164 w 47"/>
                  <a:gd name="T5" fmla="*/ 2507 h 43"/>
                  <a:gd name="T6" fmla="*/ 2684 w 47"/>
                  <a:gd name="T7" fmla="*/ 3001 h 43"/>
                  <a:gd name="T8" fmla="*/ 1660 w 47"/>
                  <a:gd name="T9" fmla="*/ 1391 h 43"/>
                  <a:gd name="T10" fmla="*/ 58 w 47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3">
                    <a:moveTo>
                      <a:pt x="0" y="0"/>
                    </a:moveTo>
                    <a:cubicBezTo>
                      <a:pt x="4" y="11"/>
                      <a:pt x="21" y="16"/>
                      <a:pt x="29" y="24"/>
                    </a:cubicBezTo>
                    <a:cubicBezTo>
                      <a:pt x="33" y="28"/>
                      <a:pt x="35" y="32"/>
                      <a:pt x="38" y="36"/>
                    </a:cubicBezTo>
                    <a:cubicBezTo>
                      <a:pt x="41" y="39"/>
                      <a:pt x="44" y="40"/>
                      <a:pt x="47" y="43"/>
                    </a:cubicBezTo>
                    <a:cubicBezTo>
                      <a:pt x="42" y="33"/>
                      <a:pt x="37" y="27"/>
                      <a:pt x="29" y="20"/>
                    </a:cubicBezTo>
                    <a:cubicBezTo>
                      <a:pt x="20" y="13"/>
                      <a:pt x="11" y="6"/>
                      <a:pt x="1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2" name="Freeform 135">
                <a:extLst>
                  <a:ext uri="{FF2B5EF4-FFF2-40B4-BE49-F238E27FC236}">
                    <a16:creationId xmlns:a16="http://schemas.microsoft.com/office/drawing/2014/main" id="{01455F0B-23E8-40D6-A501-CA2859A98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451"/>
                <a:ext cx="217" cy="178"/>
              </a:xfrm>
              <a:custGeom>
                <a:avLst/>
                <a:gdLst>
                  <a:gd name="T0" fmla="*/ 0 w 56"/>
                  <a:gd name="T1" fmla="*/ 0 h 43"/>
                  <a:gd name="T2" fmla="*/ 1922 w 56"/>
                  <a:gd name="T3" fmla="*/ 1697 h 43"/>
                  <a:gd name="T4" fmla="*/ 2449 w 56"/>
                  <a:gd name="T5" fmla="*/ 2554 h 43"/>
                  <a:gd name="T6" fmla="*/ 3259 w 56"/>
                  <a:gd name="T7" fmla="*/ 3051 h 43"/>
                  <a:gd name="T8" fmla="*/ 3077 w 56"/>
                  <a:gd name="T9" fmla="*/ 2620 h 43"/>
                  <a:gd name="T10" fmla="*/ 2329 w 56"/>
                  <a:gd name="T11" fmla="*/ 1561 h 43"/>
                  <a:gd name="T12" fmla="*/ 120 w 5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43">
                    <a:moveTo>
                      <a:pt x="0" y="0"/>
                    </a:moveTo>
                    <a:cubicBezTo>
                      <a:pt x="2" y="10"/>
                      <a:pt x="26" y="19"/>
                      <a:pt x="33" y="24"/>
                    </a:cubicBezTo>
                    <a:cubicBezTo>
                      <a:pt x="37" y="27"/>
                      <a:pt x="38" y="32"/>
                      <a:pt x="42" y="36"/>
                    </a:cubicBezTo>
                    <a:cubicBezTo>
                      <a:pt x="46" y="39"/>
                      <a:pt x="51" y="41"/>
                      <a:pt x="56" y="43"/>
                    </a:cubicBezTo>
                    <a:cubicBezTo>
                      <a:pt x="54" y="41"/>
                      <a:pt x="53" y="39"/>
                      <a:pt x="53" y="37"/>
                    </a:cubicBezTo>
                    <a:cubicBezTo>
                      <a:pt x="46" y="33"/>
                      <a:pt x="44" y="28"/>
                      <a:pt x="40" y="22"/>
                    </a:cubicBezTo>
                    <a:cubicBezTo>
                      <a:pt x="34" y="14"/>
                      <a:pt x="10" y="7"/>
                      <a:pt x="2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3" name="Freeform 136">
                <a:extLst>
                  <a:ext uri="{FF2B5EF4-FFF2-40B4-BE49-F238E27FC236}">
                    <a16:creationId xmlns:a16="http://schemas.microsoft.com/office/drawing/2014/main" id="{6789C578-2FCF-48B7-B1CF-1421FF21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3563"/>
                <a:ext cx="189" cy="136"/>
              </a:xfrm>
              <a:custGeom>
                <a:avLst/>
                <a:gdLst>
                  <a:gd name="T0" fmla="*/ 0 w 49"/>
                  <a:gd name="T1" fmla="*/ 0 h 33"/>
                  <a:gd name="T2" fmla="*/ 1203 w 49"/>
                  <a:gd name="T3" fmla="*/ 1616 h 33"/>
                  <a:gd name="T4" fmla="*/ 2812 w 49"/>
                  <a:gd name="T5" fmla="*/ 2308 h 33"/>
                  <a:gd name="T6" fmla="*/ 1608 w 49"/>
                  <a:gd name="T7" fmla="*/ 1187 h 33"/>
                  <a:gd name="T8" fmla="*/ 120 w 49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3">
                    <a:moveTo>
                      <a:pt x="0" y="0"/>
                    </a:moveTo>
                    <a:cubicBezTo>
                      <a:pt x="6" y="9"/>
                      <a:pt x="11" y="17"/>
                      <a:pt x="21" y="23"/>
                    </a:cubicBezTo>
                    <a:cubicBezTo>
                      <a:pt x="30" y="28"/>
                      <a:pt x="39" y="29"/>
                      <a:pt x="49" y="33"/>
                    </a:cubicBezTo>
                    <a:cubicBezTo>
                      <a:pt x="41" y="29"/>
                      <a:pt x="36" y="20"/>
                      <a:pt x="28" y="17"/>
                    </a:cubicBezTo>
                    <a:cubicBezTo>
                      <a:pt x="19" y="14"/>
                      <a:pt x="7" y="8"/>
                      <a:pt x="2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4" name="Freeform 137">
                <a:extLst>
                  <a:ext uri="{FF2B5EF4-FFF2-40B4-BE49-F238E27FC236}">
                    <a16:creationId xmlns:a16="http://schemas.microsoft.com/office/drawing/2014/main" id="{6791FABE-6FF9-42A6-AC57-D67CC256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805"/>
                <a:ext cx="572" cy="1307"/>
              </a:xfrm>
              <a:custGeom>
                <a:avLst/>
                <a:gdLst>
                  <a:gd name="T0" fmla="*/ 8545 w 148"/>
                  <a:gd name="T1" fmla="*/ 22219 h 317"/>
                  <a:gd name="T2" fmla="*/ 4390 w 148"/>
                  <a:gd name="T3" fmla="*/ 16830 h 317"/>
                  <a:gd name="T4" fmla="*/ 0 w 148"/>
                  <a:gd name="T5" fmla="*/ 0 h 317"/>
                  <a:gd name="T6" fmla="*/ 3749 w 148"/>
                  <a:gd name="T7" fmla="*/ 17168 h 317"/>
                  <a:gd name="T8" fmla="*/ 8545 w 148"/>
                  <a:gd name="T9" fmla="*/ 22219 h 3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8" h="317">
                    <a:moveTo>
                      <a:pt x="148" y="317"/>
                    </a:moveTo>
                    <a:cubicBezTo>
                      <a:pt x="111" y="283"/>
                      <a:pt x="110" y="298"/>
                      <a:pt x="76" y="240"/>
                    </a:cubicBezTo>
                    <a:cubicBezTo>
                      <a:pt x="42" y="182"/>
                      <a:pt x="11" y="52"/>
                      <a:pt x="0" y="0"/>
                    </a:cubicBezTo>
                    <a:cubicBezTo>
                      <a:pt x="11" y="80"/>
                      <a:pt x="50" y="201"/>
                      <a:pt x="65" y="245"/>
                    </a:cubicBezTo>
                    <a:cubicBezTo>
                      <a:pt x="80" y="289"/>
                      <a:pt x="144" y="314"/>
                      <a:pt x="148" y="317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5" name="Freeform 138">
                <a:extLst>
                  <a:ext uri="{FF2B5EF4-FFF2-40B4-BE49-F238E27FC236}">
                    <a16:creationId xmlns:a16="http://schemas.microsoft.com/office/drawing/2014/main" id="{C80E04CB-B6A1-48C5-B9FF-840D7EDBC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838"/>
                <a:ext cx="243" cy="1447"/>
              </a:xfrm>
              <a:custGeom>
                <a:avLst/>
                <a:gdLst>
                  <a:gd name="T0" fmla="*/ 0 w 63"/>
                  <a:gd name="T1" fmla="*/ 0 h 351"/>
                  <a:gd name="T2" fmla="*/ 2931 w 63"/>
                  <a:gd name="T3" fmla="*/ 16333 h 351"/>
                  <a:gd name="T4" fmla="*/ 1666 w 63"/>
                  <a:gd name="T5" fmla="*/ 24591 h 351"/>
                  <a:gd name="T6" fmla="*/ 3556 w 63"/>
                  <a:gd name="T7" fmla="*/ 16111 h 351"/>
                  <a:gd name="T8" fmla="*/ 0 w 63"/>
                  <a:gd name="T9" fmla="*/ 0 h 3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351">
                    <a:moveTo>
                      <a:pt x="0" y="0"/>
                    </a:moveTo>
                    <a:cubicBezTo>
                      <a:pt x="15" y="58"/>
                      <a:pt x="48" y="181"/>
                      <a:pt x="51" y="233"/>
                    </a:cubicBezTo>
                    <a:cubicBezTo>
                      <a:pt x="54" y="285"/>
                      <a:pt x="34" y="330"/>
                      <a:pt x="29" y="351"/>
                    </a:cubicBezTo>
                    <a:cubicBezTo>
                      <a:pt x="41" y="315"/>
                      <a:pt x="61" y="271"/>
                      <a:pt x="62" y="230"/>
                    </a:cubicBezTo>
                    <a:cubicBezTo>
                      <a:pt x="63" y="189"/>
                      <a:pt x="13" y="3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6" name="Freeform 139">
                <a:extLst>
                  <a:ext uri="{FF2B5EF4-FFF2-40B4-BE49-F238E27FC236}">
                    <a16:creationId xmlns:a16="http://schemas.microsoft.com/office/drawing/2014/main" id="{178866AF-CD52-4F01-9D7B-F336ADBC4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3019"/>
                <a:ext cx="127" cy="53"/>
              </a:xfrm>
              <a:custGeom>
                <a:avLst/>
                <a:gdLst>
                  <a:gd name="T0" fmla="*/ 1882 w 33"/>
                  <a:gd name="T1" fmla="*/ 481 h 13"/>
                  <a:gd name="T2" fmla="*/ 520 w 33"/>
                  <a:gd name="T3" fmla="*/ 65 h 13"/>
                  <a:gd name="T4" fmla="*/ 400 w 33"/>
                  <a:gd name="T5" fmla="*/ 881 h 13"/>
                  <a:gd name="T6" fmla="*/ 1420 w 33"/>
                  <a:gd name="T7" fmla="*/ 33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3">
                    <a:moveTo>
                      <a:pt x="33" y="7"/>
                    </a:moveTo>
                    <a:cubicBezTo>
                      <a:pt x="25" y="4"/>
                      <a:pt x="18" y="0"/>
                      <a:pt x="9" y="1"/>
                    </a:cubicBezTo>
                    <a:cubicBezTo>
                      <a:pt x="1" y="2"/>
                      <a:pt x="0" y="7"/>
                      <a:pt x="7" y="13"/>
                    </a:cubicBezTo>
                    <a:cubicBezTo>
                      <a:pt x="10" y="5"/>
                      <a:pt x="18" y="7"/>
                      <a:pt x="2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7" name="Freeform 140">
                <a:extLst>
                  <a:ext uri="{FF2B5EF4-FFF2-40B4-BE49-F238E27FC236}">
                    <a16:creationId xmlns:a16="http://schemas.microsoft.com/office/drawing/2014/main" id="{FC8D52BF-9CA7-41DF-80E8-9C83556AB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105"/>
                <a:ext cx="73" cy="79"/>
              </a:xfrm>
              <a:custGeom>
                <a:avLst/>
                <a:gdLst>
                  <a:gd name="T0" fmla="*/ 795 w 19"/>
                  <a:gd name="T1" fmla="*/ 0 h 19"/>
                  <a:gd name="T2" fmla="*/ 119 w 19"/>
                  <a:gd name="T3" fmla="*/ 728 h 19"/>
                  <a:gd name="T4" fmla="*/ 1018 w 19"/>
                  <a:gd name="T5" fmla="*/ 29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4" y="0"/>
                    </a:moveTo>
                    <a:cubicBezTo>
                      <a:pt x="10" y="0"/>
                      <a:pt x="0" y="4"/>
                      <a:pt x="2" y="10"/>
                    </a:cubicBezTo>
                    <a:cubicBezTo>
                      <a:pt x="6" y="19"/>
                      <a:pt x="19" y="12"/>
                      <a:pt x="1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8" name="Freeform 141">
                <a:extLst>
                  <a:ext uri="{FF2B5EF4-FFF2-40B4-BE49-F238E27FC236}">
                    <a16:creationId xmlns:a16="http://schemas.microsoft.com/office/drawing/2014/main" id="{43315F0D-3762-4F52-9746-C5EA516ED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3340"/>
                <a:ext cx="42" cy="62"/>
              </a:xfrm>
              <a:custGeom>
                <a:avLst/>
                <a:gdLst>
                  <a:gd name="T0" fmla="*/ 0 w 11"/>
                  <a:gd name="T1" fmla="*/ 856 h 15"/>
                  <a:gd name="T2" fmla="*/ 611 w 11"/>
                  <a:gd name="T3" fmla="*/ 496 h 15"/>
                  <a:gd name="T4" fmla="*/ 0 w 11"/>
                  <a:gd name="T5" fmla="*/ 49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0" y="12"/>
                    </a:moveTo>
                    <a:cubicBezTo>
                      <a:pt x="3" y="15"/>
                      <a:pt x="11" y="12"/>
                      <a:pt x="11" y="7"/>
                    </a:cubicBezTo>
                    <a:cubicBezTo>
                      <a:pt x="11" y="0"/>
                      <a:pt x="2" y="5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9" name="Freeform 142">
                <a:extLst>
                  <a:ext uri="{FF2B5EF4-FFF2-40B4-BE49-F238E27FC236}">
                    <a16:creationId xmlns:a16="http://schemas.microsoft.com/office/drawing/2014/main" id="{FDE3804C-4DFB-45AC-95F8-008EDDE73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3427"/>
                <a:ext cx="38" cy="53"/>
              </a:xfrm>
              <a:custGeom>
                <a:avLst/>
                <a:gdLst>
                  <a:gd name="T0" fmla="*/ 0 w 10"/>
                  <a:gd name="T1" fmla="*/ 881 h 13"/>
                  <a:gd name="T2" fmla="*/ 547 w 10"/>
                  <a:gd name="T3" fmla="*/ 400 h 13"/>
                  <a:gd name="T4" fmla="*/ 57 w 10"/>
                  <a:gd name="T5" fmla="*/ 48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13"/>
                    </a:moveTo>
                    <a:cubicBezTo>
                      <a:pt x="3" y="13"/>
                      <a:pt x="10" y="9"/>
                      <a:pt x="10" y="6"/>
                    </a:cubicBezTo>
                    <a:cubicBezTo>
                      <a:pt x="10" y="0"/>
                      <a:pt x="2" y="2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0" name="Freeform 143">
                <a:extLst>
                  <a:ext uri="{FF2B5EF4-FFF2-40B4-BE49-F238E27FC236}">
                    <a16:creationId xmlns:a16="http://schemas.microsoft.com/office/drawing/2014/main" id="{C996E8B8-99A4-42BD-AA72-A4DCEC213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3501"/>
                <a:ext cx="65" cy="62"/>
              </a:xfrm>
              <a:custGeom>
                <a:avLst/>
                <a:gdLst>
                  <a:gd name="T0" fmla="*/ 730 w 17"/>
                  <a:gd name="T1" fmla="*/ 0 h 15"/>
                  <a:gd name="T2" fmla="*/ 279 w 17"/>
                  <a:gd name="T3" fmla="*/ 856 h 15"/>
                  <a:gd name="T4" fmla="*/ 952 w 17"/>
                  <a:gd name="T5" fmla="*/ 28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3" y="0"/>
                    </a:moveTo>
                    <a:cubicBezTo>
                      <a:pt x="8" y="1"/>
                      <a:pt x="0" y="7"/>
                      <a:pt x="5" y="12"/>
                    </a:cubicBezTo>
                    <a:cubicBezTo>
                      <a:pt x="10" y="15"/>
                      <a:pt x="17" y="8"/>
                      <a:pt x="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1" name="Freeform 144">
                <a:extLst>
                  <a:ext uri="{FF2B5EF4-FFF2-40B4-BE49-F238E27FC236}">
                    <a16:creationId xmlns:a16="http://schemas.microsoft.com/office/drawing/2014/main" id="{DF7F055D-54B1-48DF-B9B4-636EDF4A3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3583"/>
                <a:ext cx="51" cy="46"/>
              </a:xfrm>
              <a:custGeom>
                <a:avLst/>
                <a:gdLst>
                  <a:gd name="T0" fmla="*/ 247 w 13"/>
                  <a:gd name="T1" fmla="*/ 0 h 11"/>
                  <a:gd name="T2" fmla="*/ 0 w 13"/>
                  <a:gd name="T3" fmla="*/ 665 h 11"/>
                  <a:gd name="T4" fmla="*/ 663 w 13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cubicBezTo>
                      <a:pt x="1" y="3"/>
                      <a:pt x="0" y="5"/>
                      <a:pt x="0" y="9"/>
                    </a:cubicBezTo>
                    <a:cubicBezTo>
                      <a:pt x="4" y="11"/>
                      <a:pt x="13" y="4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2" name="Freeform 145">
                <a:extLst>
                  <a:ext uri="{FF2B5EF4-FFF2-40B4-BE49-F238E27FC236}">
                    <a16:creationId xmlns:a16="http://schemas.microsoft.com/office/drawing/2014/main" id="{A54340A5-1F0D-4D74-A793-BC301386E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385"/>
                <a:ext cx="50" cy="87"/>
              </a:xfrm>
              <a:custGeom>
                <a:avLst/>
                <a:gdLst>
                  <a:gd name="T0" fmla="*/ 119 w 13"/>
                  <a:gd name="T1" fmla="*/ 0 h 21"/>
                  <a:gd name="T2" fmla="*/ 177 w 13"/>
                  <a:gd name="T3" fmla="*/ 1131 h 21"/>
                  <a:gd name="T4" fmla="*/ 738 w 13"/>
                  <a:gd name="T5" fmla="*/ 1065 h 21"/>
                  <a:gd name="T6" fmla="*/ 458 w 13"/>
                  <a:gd name="T7" fmla="*/ 568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1">
                    <a:moveTo>
                      <a:pt x="2" y="0"/>
                    </a:moveTo>
                    <a:cubicBezTo>
                      <a:pt x="7" y="7"/>
                      <a:pt x="0" y="10"/>
                      <a:pt x="3" y="16"/>
                    </a:cubicBezTo>
                    <a:cubicBezTo>
                      <a:pt x="5" y="21"/>
                      <a:pt x="8" y="12"/>
                      <a:pt x="13" y="15"/>
                    </a:cubicBezTo>
                    <a:cubicBezTo>
                      <a:pt x="11" y="13"/>
                      <a:pt x="10" y="11"/>
                      <a:pt x="8" y="8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3" name="Freeform 146">
                <a:extLst>
                  <a:ext uri="{FF2B5EF4-FFF2-40B4-BE49-F238E27FC236}">
                    <a16:creationId xmlns:a16="http://schemas.microsoft.com/office/drawing/2014/main" id="{1E642A6F-EE06-4F10-9848-F2EBD7F93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957"/>
                <a:ext cx="112" cy="74"/>
              </a:xfrm>
              <a:custGeom>
                <a:avLst/>
                <a:gdLst>
                  <a:gd name="T0" fmla="*/ 807 w 29"/>
                  <a:gd name="T1" fmla="*/ 559 h 18"/>
                  <a:gd name="T2" fmla="*/ 626 w 29"/>
                  <a:gd name="T3" fmla="*/ 1250 h 18"/>
                  <a:gd name="T4" fmla="*/ 0 w 29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14" y="8"/>
                    </a:moveTo>
                    <a:cubicBezTo>
                      <a:pt x="29" y="9"/>
                      <a:pt x="16" y="15"/>
                      <a:pt x="11" y="18"/>
                    </a:cubicBezTo>
                    <a:cubicBezTo>
                      <a:pt x="5" y="13"/>
                      <a:pt x="10" y="4"/>
                      <a:pt x="0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4" name="Freeform 147">
                <a:extLst>
                  <a:ext uri="{FF2B5EF4-FFF2-40B4-BE49-F238E27FC236}">
                    <a16:creationId xmlns:a16="http://schemas.microsoft.com/office/drawing/2014/main" id="{7C6A5439-2F4A-46E4-A3BA-A7888AE56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626"/>
                <a:ext cx="97" cy="337"/>
              </a:xfrm>
              <a:custGeom>
                <a:avLst/>
                <a:gdLst>
                  <a:gd name="T0" fmla="*/ 31 w 97"/>
                  <a:gd name="T1" fmla="*/ 0 h 337"/>
                  <a:gd name="T2" fmla="*/ 23 w 97"/>
                  <a:gd name="T3" fmla="*/ 20 h 337"/>
                  <a:gd name="T4" fmla="*/ 23 w 97"/>
                  <a:gd name="T5" fmla="*/ 45 h 337"/>
                  <a:gd name="T6" fmla="*/ 8 w 97"/>
                  <a:gd name="T7" fmla="*/ 70 h 337"/>
                  <a:gd name="T8" fmla="*/ 12 w 97"/>
                  <a:gd name="T9" fmla="*/ 94 h 337"/>
                  <a:gd name="T10" fmla="*/ 0 w 97"/>
                  <a:gd name="T11" fmla="*/ 123 h 337"/>
                  <a:gd name="T12" fmla="*/ 12 w 97"/>
                  <a:gd name="T13" fmla="*/ 148 h 337"/>
                  <a:gd name="T14" fmla="*/ 23 w 97"/>
                  <a:gd name="T15" fmla="*/ 177 h 337"/>
                  <a:gd name="T16" fmla="*/ 31 w 97"/>
                  <a:gd name="T17" fmla="*/ 193 h 337"/>
                  <a:gd name="T18" fmla="*/ 23 w 97"/>
                  <a:gd name="T19" fmla="*/ 210 h 337"/>
                  <a:gd name="T20" fmla="*/ 27 w 97"/>
                  <a:gd name="T21" fmla="*/ 243 h 337"/>
                  <a:gd name="T22" fmla="*/ 31 w 97"/>
                  <a:gd name="T23" fmla="*/ 267 h 337"/>
                  <a:gd name="T24" fmla="*/ 50 w 97"/>
                  <a:gd name="T25" fmla="*/ 305 h 337"/>
                  <a:gd name="T26" fmla="*/ 81 w 97"/>
                  <a:gd name="T27" fmla="*/ 325 h 337"/>
                  <a:gd name="T28" fmla="*/ 97 w 97"/>
                  <a:gd name="T29" fmla="*/ 337 h 337"/>
                  <a:gd name="T30" fmla="*/ 81 w 97"/>
                  <a:gd name="T31" fmla="*/ 127 h 337"/>
                  <a:gd name="T32" fmla="*/ 54 w 97"/>
                  <a:gd name="T33" fmla="*/ 28 h 337"/>
                  <a:gd name="T34" fmla="*/ 31 w 97"/>
                  <a:gd name="T35" fmla="*/ 0 h 3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7" h="337">
                    <a:moveTo>
                      <a:pt x="31" y="0"/>
                    </a:moveTo>
                    <a:lnTo>
                      <a:pt x="23" y="20"/>
                    </a:lnTo>
                    <a:lnTo>
                      <a:pt x="23" y="45"/>
                    </a:lnTo>
                    <a:lnTo>
                      <a:pt x="8" y="70"/>
                    </a:lnTo>
                    <a:lnTo>
                      <a:pt x="12" y="94"/>
                    </a:lnTo>
                    <a:lnTo>
                      <a:pt x="0" y="123"/>
                    </a:lnTo>
                    <a:lnTo>
                      <a:pt x="12" y="148"/>
                    </a:lnTo>
                    <a:lnTo>
                      <a:pt x="23" y="177"/>
                    </a:lnTo>
                    <a:lnTo>
                      <a:pt x="31" y="193"/>
                    </a:lnTo>
                    <a:lnTo>
                      <a:pt x="23" y="210"/>
                    </a:lnTo>
                    <a:lnTo>
                      <a:pt x="27" y="243"/>
                    </a:lnTo>
                    <a:lnTo>
                      <a:pt x="31" y="267"/>
                    </a:lnTo>
                    <a:lnTo>
                      <a:pt x="50" y="305"/>
                    </a:lnTo>
                    <a:lnTo>
                      <a:pt x="81" y="325"/>
                    </a:lnTo>
                    <a:lnTo>
                      <a:pt x="97" y="337"/>
                    </a:lnTo>
                    <a:lnTo>
                      <a:pt x="81" y="127"/>
                    </a:lnTo>
                    <a:lnTo>
                      <a:pt x="54" y="2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A28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5" name="Freeform 148">
                <a:extLst>
                  <a:ext uri="{FF2B5EF4-FFF2-40B4-BE49-F238E27FC236}">
                    <a16:creationId xmlns:a16="http://schemas.microsoft.com/office/drawing/2014/main" id="{B666DAFF-2528-48F1-9B01-B2E2B0E5A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626"/>
                <a:ext cx="97" cy="337"/>
              </a:xfrm>
              <a:custGeom>
                <a:avLst/>
                <a:gdLst>
                  <a:gd name="T0" fmla="*/ 31 w 97"/>
                  <a:gd name="T1" fmla="*/ 0 h 337"/>
                  <a:gd name="T2" fmla="*/ 23 w 97"/>
                  <a:gd name="T3" fmla="*/ 20 h 337"/>
                  <a:gd name="T4" fmla="*/ 23 w 97"/>
                  <a:gd name="T5" fmla="*/ 45 h 337"/>
                  <a:gd name="T6" fmla="*/ 8 w 97"/>
                  <a:gd name="T7" fmla="*/ 70 h 337"/>
                  <a:gd name="T8" fmla="*/ 12 w 97"/>
                  <a:gd name="T9" fmla="*/ 94 h 337"/>
                  <a:gd name="T10" fmla="*/ 0 w 97"/>
                  <a:gd name="T11" fmla="*/ 123 h 337"/>
                  <a:gd name="T12" fmla="*/ 12 w 97"/>
                  <a:gd name="T13" fmla="*/ 148 h 337"/>
                  <a:gd name="T14" fmla="*/ 23 w 97"/>
                  <a:gd name="T15" fmla="*/ 177 h 337"/>
                  <a:gd name="T16" fmla="*/ 31 w 97"/>
                  <a:gd name="T17" fmla="*/ 193 h 337"/>
                  <a:gd name="T18" fmla="*/ 23 w 97"/>
                  <a:gd name="T19" fmla="*/ 210 h 337"/>
                  <a:gd name="T20" fmla="*/ 27 w 97"/>
                  <a:gd name="T21" fmla="*/ 243 h 337"/>
                  <a:gd name="T22" fmla="*/ 31 w 97"/>
                  <a:gd name="T23" fmla="*/ 267 h 337"/>
                  <a:gd name="T24" fmla="*/ 50 w 97"/>
                  <a:gd name="T25" fmla="*/ 305 h 337"/>
                  <a:gd name="T26" fmla="*/ 81 w 97"/>
                  <a:gd name="T27" fmla="*/ 325 h 337"/>
                  <a:gd name="T28" fmla="*/ 97 w 97"/>
                  <a:gd name="T29" fmla="*/ 337 h 337"/>
                  <a:gd name="T30" fmla="*/ 81 w 97"/>
                  <a:gd name="T31" fmla="*/ 127 h 337"/>
                  <a:gd name="T32" fmla="*/ 54 w 97"/>
                  <a:gd name="T33" fmla="*/ 28 h 3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337">
                    <a:moveTo>
                      <a:pt x="31" y="0"/>
                    </a:moveTo>
                    <a:lnTo>
                      <a:pt x="23" y="20"/>
                    </a:lnTo>
                    <a:lnTo>
                      <a:pt x="23" y="45"/>
                    </a:lnTo>
                    <a:lnTo>
                      <a:pt x="8" y="70"/>
                    </a:lnTo>
                    <a:lnTo>
                      <a:pt x="12" y="94"/>
                    </a:lnTo>
                    <a:lnTo>
                      <a:pt x="0" y="123"/>
                    </a:lnTo>
                    <a:lnTo>
                      <a:pt x="12" y="148"/>
                    </a:lnTo>
                    <a:lnTo>
                      <a:pt x="23" y="177"/>
                    </a:lnTo>
                    <a:lnTo>
                      <a:pt x="31" y="193"/>
                    </a:lnTo>
                    <a:lnTo>
                      <a:pt x="23" y="210"/>
                    </a:lnTo>
                    <a:lnTo>
                      <a:pt x="27" y="243"/>
                    </a:lnTo>
                    <a:lnTo>
                      <a:pt x="31" y="267"/>
                    </a:lnTo>
                    <a:lnTo>
                      <a:pt x="50" y="305"/>
                    </a:lnTo>
                    <a:lnTo>
                      <a:pt x="81" y="325"/>
                    </a:lnTo>
                    <a:lnTo>
                      <a:pt x="97" y="337"/>
                    </a:lnTo>
                    <a:lnTo>
                      <a:pt x="81" y="127"/>
                    </a:lnTo>
                    <a:lnTo>
                      <a:pt x="54" y="2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6" name="Freeform 149">
                <a:extLst>
                  <a:ext uri="{FF2B5EF4-FFF2-40B4-BE49-F238E27FC236}">
                    <a16:creationId xmlns:a16="http://schemas.microsoft.com/office/drawing/2014/main" id="{8A4581AD-A629-430A-83CD-3CF00BAD5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626"/>
                <a:ext cx="97" cy="337"/>
              </a:xfrm>
              <a:custGeom>
                <a:avLst/>
                <a:gdLst>
                  <a:gd name="T0" fmla="*/ 31 w 97"/>
                  <a:gd name="T1" fmla="*/ 0 h 337"/>
                  <a:gd name="T2" fmla="*/ 23 w 97"/>
                  <a:gd name="T3" fmla="*/ 20 h 337"/>
                  <a:gd name="T4" fmla="*/ 23 w 97"/>
                  <a:gd name="T5" fmla="*/ 45 h 337"/>
                  <a:gd name="T6" fmla="*/ 8 w 97"/>
                  <a:gd name="T7" fmla="*/ 70 h 337"/>
                  <a:gd name="T8" fmla="*/ 12 w 97"/>
                  <a:gd name="T9" fmla="*/ 94 h 337"/>
                  <a:gd name="T10" fmla="*/ 0 w 97"/>
                  <a:gd name="T11" fmla="*/ 123 h 337"/>
                  <a:gd name="T12" fmla="*/ 12 w 97"/>
                  <a:gd name="T13" fmla="*/ 148 h 337"/>
                  <a:gd name="T14" fmla="*/ 23 w 97"/>
                  <a:gd name="T15" fmla="*/ 177 h 337"/>
                  <a:gd name="T16" fmla="*/ 31 w 97"/>
                  <a:gd name="T17" fmla="*/ 193 h 337"/>
                  <a:gd name="T18" fmla="*/ 23 w 97"/>
                  <a:gd name="T19" fmla="*/ 210 h 337"/>
                  <a:gd name="T20" fmla="*/ 27 w 97"/>
                  <a:gd name="T21" fmla="*/ 243 h 337"/>
                  <a:gd name="T22" fmla="*/ 31 w 97"/>
                  <a:gd name="T23" fmla="*/ 267 h 337"/>
                  <a:gd name="T24" fmla="*/ 50 w 97"/>
                  <a:gd name="T25" fmla="*/ 305 h 337"/>
                  <a:gd name="T26" fmla="*/ 81 w 97"/>
                  <a:gd name="T27" fmla="*/ 325 h 337"/>
                  <a:gd name="T28" fmla="*/ 97 w 97"/>
                  <a:gd name="T29" fmla="*/ 337 h 337"/>
                  <a:gd name="T30" fmla="*/ 81 w 97"/>
                  <a:gd name="T31" fmla="*/ 127 h 337"/>
                  <a:gd name="T32" fmla="*/ 54 w 97"/>
                  <a:gd name="T33" fmla="*/ 28 h 3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337">
                    <a:moveTo>
                      <a:pt x="31" y="0"/>
                    </a:moveTo>
                    <a:lnTo>
                      <a:pt x="23" y="20"/>
                    </a:lnTo>
                    <a:lnTo>
                      <a:pt x="23" y="45"/>
                    </a:lnTo>
                    <a:lnTo>
                      <a:pt x="8" y="70"/>
                    </a:lnTo>
                    <a:lnTo>
                      <a:pt x="12" y="94"/>
                    </a:lnTo>
                    <a:lnTo>
                      <a:pt x="0" y="123"/>
                    </a:lnTo>
                    <a:lnTo>
                      <a:pt x="12" y="148"/>
                    </a:lnTo>
                    <a:lnTo>
                      <a:pt x="23" y="177"/>
                    </a:lnTo>
                    <a:lnTo>
                      <a:pt x="31" y="193"/>
                    </a:lnTo>
                    <a:lnTo>
                      <a:pt x="23" y="210"/>
                    </a:lnTo>
                    <a:lnTo>
                      <a:pt x="27" y="243"/>
                    </a:lnTo>
                    <a:lnTo>
                      <a:pt x="31" y="267"/>
                    </a:lnTo>
                    <a:lnTo>
                      <a:pt x="50" y="305"/>
                    </a:lnTo>
                    <a:lnTo>
                      <a:pt x="81" y="325"/>
                    </a:lnTo>
                    <a:lnTo>
                      <a:pt x="97" y="337"/>
                    </a:lnTo>
                    <a:lnTo>
                      <a:pt x="81" y="127"/>
                    </a:lnTo>
                    <a:lnTo>
                      <a:pt x="54" y="28"/>
                    </a:ln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7" name="Freeform 150">
                <a:extLst>
                  <a:ext uri="{FF2B5EF4-FFF2-40B4-BE49-F238E27FC236}">
                    <a16:creationId xmlns:a16="http://schemas.microsoft.com/office/drawing/2014/main" id="{3C044B91-87D8-40DF-9996-9A7B9A475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2071"/>
                <a:ext cx="973" cy="717"/>
              </a:xfrm>
              <a:custGeom>
                <a:avLst/>
                <a:gdLst>
                  <a:gd name="T0" fmla="*/ 14444 w 252"/>
                  <a:gd name="T1" fmla="*/ 6012 h 174"/>
                  <a:gd name="T2" fmla="*/ 14282 w 252"/>
                  <a:gd name="T3" fmla="*/ 5670 h 174"/>
                  <a:gd name="T4" fmla="*/ 14282 w 252"/>
                  <a:gd name="T5" fmla="*/ 5670 h 174"/>
                  <a:gd name="T6" fmla="*/ 14224 w 252"/>
                  <a:gd name="T7" fmla="*/ 5604 h 174"/>
                  <a:gd name="T8" fmla="*/ 14163 w 252"/>
                  <a:gd name="T9" fmla="*/ 5604 h 174"/>
                  <a:gd name="T10" fmla="*/ 12954 w 252"/>
                  <a:gd name="T11" fmla="*/ 5382 h 174"/>
                  <a:gd name="T12" fmla="*/ 12255 w 252"/>
                  <a:gd name="T13" fmla="*/ 5246 h 174"/>
                  <a:gd name="T14" fmla="*/ 9958 w 252"/>
                  <a:gd name="T15" fmla="*/ 4331 h 174"/>
                  <a:gd name="T16" fmla="*/ 8514 w 252"/>
                  <a:gd name="T17" fmla="*/ 1393 h 174"/>
                  <a:gd name="T18" fmla="*/ 8514 w 252"/>
                  <a:gd name="T19" fmla="*/ 1393 h 174"/>
                  <a:gd name="T20" fmla="*/ 8170 w 252"/>
                  <a:gd name="T21" fmla="*/ 2106 h 174"/>
                  <a:gd name="T22" fmla="*/ 6560 w 252"/>
                  <a:gd name="T23" fmla="*/ 1323 h 174"/>
                  <a:gd name="T24" fmla="*/ 5070 w 252"/>
                  <a:gd name="T25" fmla="*/ 1187 h 174"/>
                  <a:gd name="T26" fmla="*/ 2073 w 252"/>
                  <a:gd name="T27" fmla="*/ 1393 h 174"/>
                  <a:gd name="T28" fmla="*/ 865 w 252"/>
                  <a:gd name="T29" fmla="*/ 8744 h 174"/>
                  <a:gd name="T30" fmla="*/ 3116 w 252"/>
                  <a:gd name="T31" fmla="*/ 10631 h 174"/>
                  <a:gd name="T32" fmla="*/ 7483 w 252"/>
                  <a:gd name="T33" fmla="*/ 9663 h 174"/>
                  <a:gd name="T34" fmla="*/ 9614 w 252"/>
                  <a:gd name="T35" fmla="*/ 10631 h 174"/>
                  <a:gd name="T36" fmla="*/ 11108 w 252"/>
                  <a:gd name="T37" fmla="*/ 11818 h 174"/>
                  <a:gd name="T38" fmla="*/ 12896 w 252"/>
                  <a:gd name="T39" fmla="*/ 8950 h 174"/>
                  <a:gd name="T40" fmla="*/ 14444 w 252"/>
                  <a:gd name="T41" fmla="*/ 6012 h 174"/>
                  <a:gd name="T42" fmla="*/ 14444 w 252"/>
                  <a:gd name="T43" fmla="*/ 6012 h 1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52" h="174">
                    <a:moveTo>
                      <a:pt x="251" y="86"/>
                    </a:moveTo>
                    <a:cubicBezTo>
                      <a:pt x="251" y="84"/>
                      <a:pt x="250" y="82"/>
                      <a:pt x="248" y="81"/>
                    </a:cubicBezTo>
                    <a:cubicBezTo>
                      <a:pt x="248" y="81"/>
                      <a:pt x="248" y="81"/>
                      <a:pt x="248" y="81"/>
                    </a:cubicBezTo>
                    <a:cubicBezTo>
                      <a:pt x="248" y="81"/>
                      <a:pt x="248" y="81"/>
                      <a:pt x="247" y="80"/>
                    </a:cubicBezTo>
                    <a:cubicBezTo>
                      <a:pt x="247" y="80"/>
                      <a:pt x="247" y="80"/>
                      <a:pt x="246" y="80"/>
                    </a:cubicBezTo>
                    <a:cubicBezTo>
                      <a:pt x="242" y="77"/>
                      <a:pt x="233" y="75"/>
                      <a:pt x="225" y="77"/>
                    </a:cubicBezTo>
                    <a:cubicBezTo>
                      <a:pt x="223" y="78"/>
                      <a:pt x="217" y="78"/>
                      <a:pt x="213" y="75"/>
                    </a:cubicBezTo>
                    <a:cubicBezTo>
                      <a:pt x="207" y="70"/>
                      <a:pt x="180" y="67"/>
                      <a:pt x="173" y="62"/>
                    </a:cubicBezTo>
                    <a:cubicBezTo>
                      <a:pt x="165" y="57"/>
                      <a:pt x="151" y="31"/>
                      <a:pt x="148" y="20"/>
                    </a:cubicBezTo>
                    <a:cubicBezTo>
                      <a:pt x="148" y="20"/>
                      <a:pt x="148" y="20"/>
                      <a:pt x="148" y="20"/>
                    </a:cubicBezTo>
                    <a:cubicBezTo>
                      <a:pt x="143" y="21"/>
                      <a:pt x="160" y="33"/>
                      <a:pt x="142" y="30"/>
                    </a:cubicBezTo>
                    <a:cubicBezTo>
                      <a:pt x="131" y="28"/>
                      <a:pt x="119" y="23"/>
                      <a:pt x="114" y="19"/>
                    </a:cubicBezTo>
                    <a:cubicBezTo>
                      <a:pt x="109" y="16"/>
                      <a:pt x="93" y="0"/>
                      <a:pt x="88" y="17"/>
                    </a:cubicBezTo>
                    <a:cubicBezTo>
                      <a:pt x="85" y="32"/>
                      <a:pt x="44" y="7"/>
                      <a:pt x="36" y="20"/>
                    </a:cubicBezTo>
                    <a:cubicBezTo>
                      <a:pt x="32" y="27"/>
                      <a:pt x="0" y="101"/>
                      <a:pt x="15" y="125"/>
                    </a:cubicBezTo>
                    <a:cubicBezTo>
                      <a:pt x="22" y="136"/>
                      <a:pt x="47" y="151"/>
                      <a:pt x="54" y="152"/>
                    </a:cubicBezTo>
                    <a:cubicBezTo>
                      <a:pt x="63" y="154"/>
                      <a:pt x="115" y="133"/>
                      <a:pt x="130" y="138"/>
                    </a:cubicBezTo>
                    <a:cubicBezTo>
                      <a:pt x="137" y="140"/>
                      <a:pt x="160" y="146"/>
                      <a:pt x="167" y="152"/>
                    </a:cubicBezTo>
                    <a:cubicBezTo>
                      <a:pt x="175" y="159"/>
                      <a:pt x="179" y="174"/>
                      <a:pt x="193" y="169"/>
                    </a:cubicBezTo>
                    <a:cubicBezTo>
                      <a:pt x="210" y="162"/>
                      <a:pt x="211" y="145"/>
                      <a:pt x="224" y="128"/>
                    </a:cubicBezTo>
                    <a:cubicBezTo>
                      <a:pt x="237" y="111"/>
                      <a:pt x="252" y="95"/>
                      <a:pt x="251" y="86"/>
                    </a:cubicBezTo>
                    <a:cubicBezTo>
                      <a:pt x="251" y="86"/>
                      <a:pt x="251" y="86"/>
                      <a:pt x="251" y="8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8" name="Freeform 151">
                <a:extLst>
                  <a:ext uri="{FF2B5EF4-FFF2-40B4-BE49-F238E27FC236}">
                    <a16:creationId xmlns:a16="http://schemas.microsoft.com/office/drawing/2014/main" id="{7A24771B-DC1E-4329-BA34-701D63682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697"/>
                <a:ext cx="1275" cy="853"/>
              </a:xfrm>
              <a:custGeom>
                <a:avLst/>
                <a:gdLst>
                  <a:gd name="T0" fmla="*/ 18569 w 330"/>
                  <a:gd name="T1" fmla="*/ 13994 h 207"/>
                  <a:gd name="T2" fmla="*/ 17943 w 330"/>
                  <a:gd name="T3" fmla="*/ 13434 h 207"/>
                  <a:gd name="T4" fmla="*/ 17703 w 330"/>
                  <a:gd name="T5" fmla="*/ 12939 h 207"/>
                  <a:gd name="T6" fmla="*/ 17301 w 330"/>
                  <a:gd name="T7" fmla="*/ 12601 h 207"/>
                  <a:gd name="T8" fmla="*/ 16212 w 330"/>
                  <a:gd name="T9" fmla="*/ 11752 h 207"/>
                  <a:gd name="T10" fmla="*/ 15690 w 330"/>
                  <a:gd name="T11" fmla="*/ 10986 h 207"/>
                  <a:gd name="T12" fmla="*/ 15049 w 330"/>
                  <a:gd name="T13" fmla="*/ 10698 h 207"/>
                  <a:gd name="T14" fmla="*/ 13272 w 330"/>
                  <a:gd name="T15" fmla="*/ 8950 h 207"/>
                  <a:gd name="T16" fmla="*/ 11541 w 330"/>
                  <a:gd name="T17" fmla="*/ 7846 h 207"/>
                  <a:gd name="T18" fmla="*/ 10957 w 330"/>
                  <a:gd name="T19" fmla="*/ 6997 h 207"/>
                  <a:gd name="T20" fmla="*/ 9404 w 330"/>
                  <a:gd name="T21" fmla="*/ 6165 h 207"/>
                  <a:gd name="T22" fmla="*/ 4269 w 330"/>
                  <a:gd name="T23" fmla="*/ 2242 h 207"/>
                  <a:gd name="T24" fmla="*/ 2882 w 330"/>
                  <a:gd name="T25" fmla="*/ 696 h 207"/>
                  <a:gd name="T26" fmla="*/ 1449 w 330"/>
                  <a:gd name="T27" fmla="*/ 66 h 207"/>
                  <a:gd name="T28" fmla="*/ 344 w 330"/>
                  <a:gd name="T29" fmla="*/ 2666 h 207"/>
                  <a:gd name="T30" fmla="*/ 1553 w 330"/>
                  <a:gd name="T31" fmla="*/ 3853 h 207"/>
                  <a:gd name="T32" fmla="*/ 3002 w 330"/>
                  <a:gd name="T33" fmla="*/ 4331 h 207"/>
                  <a:gd name="T34" fmla="*/ 8419 w 330"/>
                  <a:gd name="T35" fmla="*/ 8118 h 207"/>
                  <a:gd name="T36" fmla="*/ 10613 w 330"/>
                  <a:gd name="T37" fmla="*/ 9663 h 207"/>
                  <a:gd name="T38" fmla="*/ 11239 w 330"/>
                  <a:gd name="T39" fmla="*/ 10632 h 207"/>
                  <a:gd name="T40" fmla="*/ 12406 w 330"/>
                  <a:gd name="T41" fmla="*/ 10784 h 207"/>
                  <a:gd name="T42" fmla="*/ 13735 w 330"/>
                  <a:gd name="T43" fmla="*/ 11546 h 207"/>
                  <a:gd name="T44" fmla="*/ 15003 w 330"/>
                  <a:gd name="T45" fmla="*/ 12379 h 207"/>
                  <a:gd name="T46" fmla="*/ 15748 w 330"/>
                  <a:gd name="T47" fmla="*/ 12737 h 207"/>
                  <a:gd name="T48" fmla="*/ 16614 w 330"/>
                  <a:gd name="T49" fmla="*/ 13364 h 207"/>
                  <a:gd name="T50" fmla="*/ 17182 w 330"/>
                  <a:gd name="T51" fmla="*/ 13788 h 207"/>
                  <a:gd name="T52" fmla="*/ 17421 w 330"/>
                  <a:gd name="T53" fmla="*/ 14126 h 207"/>
                  <a:gd name="T54" fmla="*/ 17823 w 330"/>
                  <a:gd name="T55" fmla="*/ 14060 h 207"/>
                  <a:gd name="T56" fmla="*/ 18449 w 330"/>
                  <a:gd name="T57" fmla="*/ 14419 h 207"/>
                  <a:gd name="T58" fmla="*/ 18855 w 330"/>
                  <a:gd name="T59" fmla="*/ 14485 h 207"/>
                  <a:gd name="T60" fmla="*/ 18569 w 330"/>
                  <a:gd name="T61" fmla="*/ 13994 h 2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30" h="207">
                    <a:moveTo>
                      <a:pt x="322" y="200"/>
                    </a:moveTo>
                    <a:cubicBezTo>
                      <a:pt x="320" y="198"/>
                      <a:pt x="314" y="195"/>
                      <a:pt x="311" y="192"/>
                    </a:cubicBezTo>
                    <a:cubicBezTo>
                      <a:pt x="308" y="188"/>
                      <a:pt x="308" y="186"/>
                      <a:pt x="307" y="185"/>
                    </a:cubicBezTo>
                    <a:cubicBezTo>
                      <a:pt x="306" y="182"/>
                      <a:pt x="302" y="180"/>
                      <a:pt x="300" y="180"/>
                    </a:cubicBezTo>
                    <a:cubicBezTo>
                      <a:pt x="299" y="180"/>
                      <a:pt x="283" y="173"/>
                      <a:pt x="281" y="168"/>
                    </a:cubicBezTo>
                    <a:cubicBezTo>
                      <a:pt x="278" y="163"/>
                      <a:pt x="278" y="159"/>
                      <a:pt x="272" y="157"/>
                    </a:cubicBezTo>
                    <a:cubicBezTo>
                      <a:pt x="271" y="154"/>
                      <a:pt x="267" y="156"/>
                      <a:pt x="261" y="153"/>
                    </a:cubicBezTo>
                    <a:cubicBezTo>
                      <a:pt x="254" y="150"/>
                      <a:pt x="234" y="133"/>
                      <a:pt x="230" y="128"/>
                    </a:cubicBezTo>
                    <a:cubicBezTo>
                      <a:pt x="215" y="115"/>
                      <a:pt x="204" y="116"/>
                      <a:pt x="200" y="112"/>
                    </a:cubicBezTo>
                    <a:cubicBezTo>
                      <a:pt x="197" y="110"/>
                      <a:pt x="198" y="106"/>
                      <a:pt x="190" y="100"/>
                    </a:cubicBezTo>
                    <a:cubicBezTo>
                      <a:pt x="183" y="95"/>
                      <a:pt x="175" y="96"/>
                      <a:pt x="163" y="88"/>
                    </a:cubicBezTo>
                    <a:cubicBezTo>
                      <a:pt x="151" y="81"/>
                      <a:pt x="84" y="39"/>
                      <a:pt x="74" y="32"/>
                    </a:cubicBezTo>
                    <a:cubicBezTo>
                      <a:pt x="65" y="26"/>
                      <a:pt x="63" y="18"/>
                      <a:pt x="50" y="10"/>
                    </a:cubicBezTo>
                    <a:cubicBezTo>
                      <a:pt x="42" y="4"/>
                      <a:pt x="32" y="0"/>
                      <a:pt x="25" y="1"/>
                    </a:cubicBezTo>
                    <a:cubicBezTo>
                      <a:pt x="4" y="3"/>
                      <a:pt x="0" y="35"/>
                      <a:pt x="6" y="38"/>
                    </a:cubicBezTo>
                    <a:cubicBezTo>
                      <a:pt x="10" y="40"/>
                      <a:pt x="18" y="49"/>
                      <a:pt x="27" y="55"/>
                    </a:cubicBezTo>
                    <a:cubicBezTo>
                      <a:pt x="39" y="62"/>
                      <a:pt x="39" y="58"/>
                      <a:pt x="52" y="62"/>
                    </a:cubicBezTo>
                    <a:cubicBezTo>
                      <a:pt x="77" y="68"/>
                      <a:pt x="126" y="103"/>
                      <a:pt x="146" y="116"/>
                    </a:cubicBezTo>
                    <a:cubicBezTo>
                      <a:pt x="158" y="123"/>
                      <a:pt x="165" y="148"/>
                      <a:pt x="184" y="138"/>
                    </a:cubicBezTo>
                    <a:cubicBezTo>
                      <a:pt x="183" y="145"/>
                      <a:pt x="186" y="148"/>
                      <a:pt x="195" y="152"/>
                    </a:cubicBezTo>
                    <a:cubicBezTo>
                      <a:pt x="206" y="158"/>
                      <a:pt x="204" y="150"/>
                      <a:pt x="215" y="154"/>
                    </a:cubicBezTo>
                    <a:cubicBezTo>
                      <a:pt x="226" y="157"/>
                      <a:pt x="231" y="159"/>
                      <a:pt x="238" y="165"/>
                    </a:cubicBezTo>
                    <a:cubicBezTo>
                      <a:pt x="245" y="170"/>
                      <a:pt x="252" y="177"/>
                      <a:pt x="260" y="177"/>
                    </a:cubicBezTo>
                    <a:cubicBezTo>
                      <a:pt x="260" y="179"/>
                      <a:pt x="266" y="180"/>
                      <a:pt x="273" y="182"/>
                    </a:cubicBezTo>
                    <a:cubicBezTo>
                      <a:pt x="280" y="184"/>
                      <a:pt x="287" y="186"/>
                      <a:pt x="288" y="191"/>
                    </a:cubicBezTo>
                    <a:cubicBezTo>
                      <a:pt x="290" y="196"/>
                      <a:pt x="294" y="197"/>
                      <a:pt x="298" y="197"/>
                    </a:cubicBezTo>
                    <a:cubicBezTo>
                      <a:pt x="299" y="197"/>
                      <a:pt x="299" y="201"/>
                      <a:pt x="302" y="202"/>
                    </a:cubicBezTo>
                    <a:cubicBezTo>
                      <a:pt x="303" y="203"/>
                      <a:pt x="306" y="201"/>
                      <a:pt x="309" y="201"/>
                    </a:cubicBezTo>
                    <a:cubicBezTo>
                      <a:pt x="313" y="202"/>
                      <a:pt x="317" y="205"/>
                      <a:pt x="320" y="206"/>
                    </a:cubicBezTo>
                    <a:cubicBezTo>
                      <a:pt x="323" y="207"/>
                      <a:pt x="326" y="207"/>
                      <a:pt x="327" y="207"/>
                    </a:cubicBezTo>
                    <a:cubicBezTo>
                      <a:pt x="330" y="205"/>
                      <a:pt x="325" y="203"/>
                      <a:pt x="322" y="20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9" name="Freeform 152">
                <a:extLst>
                  <a:ext uri="{FF2B5EF4-FFF2-40B4-BE49-F238E27FC236}">
                    <a16:creationId xmlns:a16="http://schemas.microsoft.com/office/drawing/2014/main" id="{4D68ADE6-1A2D-4333-BFB8-6DC6BA8B0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772"/>
                <a:ext cx="629" cy="1262"/>
              </a:xfrm>
              <a:custGeom>
                <a:avLst/>
                <a:gdLst>
                  <a:gd name="T0" fmla="*/ 0 w 163"/>
                  <a:gd name="T1" fmla="*/ 0 h 306"/>
                  <a:gd name="T2" fmla="*/ 343 w 163"/>
                  <a:gd name="T3" fmla="*/ 3724 h 306"/>
                  <a:gd name="T4" fmla="*/ 343 w 163"/>
                  <a:gd name="T5" fmla="*/ 3724 h 306"/>
                  <a:gd name="T6" fmla="*/ 521 w 163"/>
                  <a:gd name="T7" fmla="*/ 18456 h 306"/>
                  <a:gd name="T8" fmla="*/ 1729 w 163"/>
                  <a:gd name="T9" fmla="*/ 21396 h 306"/>
                  <a:gd name="T10" fmla="*/ 2068 w 163"/>
                  <a:gd name="T11" fmla="*/ 21466 h 306"/>
                  <a:gd name="T12" fmla="*/ 2068 w 163"/>
                  <a:gd name="T13" fmla="*/ 21194 h 306"/>
                  <a:gd name="T14" fmla="*/ 2651 w 163"/>
                  <a:gd name="T15" fmla="*/ 20481 h 306"/>
                  <a:gd name="T16" fmla="*/ 4260 w 163"/>
                  <a:gd name="T17" fmla="*/ 21466 h 306"/>
                  <a:gd name="T18" fmla="*/ 4303 w 163"/>
                  <a:gd name="T19" fmla="*/ 21042 h 306"/>
                  <a:gd name="T20" fmla="*/ 5167 w 163"/>
                  <a:gd name="T21" fmla="*/ 20971 h 306"/>
                  <a:gd name="T22" fmla="*/ 9022 w 163"/>
                  <a:gd name="T23" fmla="*/ 19355 h 306"/>
                  <a:gd name="T24" fmla="*/ 8100 w 163"/>
                  <a:gd name="T25" fmla="*/ 16839 h 306"/>
                  <a:gd name="T26" fmla="*/ 3620 w 163"/>
                  <a:gd name="T27" fmla="*/ 0 h 3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3" h="306">
                    <a:moveTo>
                      <a:pt x="0" y="0"/>
                    </a:moveTo>
                    <a:cubicBezTo>
                      <a:pt x="2" y="20"/>
                      <a:pt x="4" y="39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21" y="154"/>
                      <a:pt x="12" y="252"/>
                      <a:pt x="9" y="263"/>
                    </a:cubicBezTo>
                    <a:cubicBezTo>
                      <a:pt x="6" y="273"/>
                      <a:pt x="26" y="301"/>
                      <a:pt x="30" y="305"/>
                    </a:cubicBezTo>
                    <a:cubicBezTo>
                      <a:pt x="36" y="306"/>
                      <a:pt x="36" y="306"/>
                      <a:pt x="36" y="306"/>
                    </a:cubicBezTo>
                    <a:cubicBezTo>
                      <a:pt x="36" y="305"/>
                      <a:pt x="36" y="303"/>
                      <a:pt x="36" y="302"/>
                    </a:cubicBezTo>
                    <a:cubicBezTo>
                      <a:pt x="38" y="297"/>
                      <a:pt x="40" y="302"/>
                      <a:pt x="46" y="292"/>
                    </a:cubicBezTo>
                    <a:cubicBezTo>
                      <a:pt x="50" y="285"/>
                      <a:pt x="64" y="300"/>
                      <a:pt x="74" y="306"/>
                    </a:cubicBezTo>
                    <a:cubicBezTo>
                      <a:pt x="75" y="300"/>
                      <a:pt x="75" y="300"/>
                      <a:pt x="75" y="300"/>
                    </a:cubicBezTo>
                    <a:cubicBezTo>
                      <a:pt x="90" y="299"/>
                      <a:pt x="90" y="299"/>
                      <a:pt x="90" y="299"/>
                    </a:cubicBezTo>
                    <a:cubicBezTo>
                      <a:pt x="106" y="293"/>
                      <a:pt x="147" y="291"/>
                      <a:pt x="157" y="276"/>
                    </a:cubicBezTo>
                    <a:cubicBezTo>
                      <a:pt x="163" y="268"/>
                      <a:pt x="145" y="247"/>
                      <a:pt x="141" y="240"/>
                    </a:cubicBezTo>
                    <a:cubicBezTo>
                      <a:pt x="92" y="144"/>
                      <a:pt x="71" y="41"/>
                      <a:pt x="63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0" name="Freeform 153">
                <a:extLst>
                  <a:ext uri="{FF2B5EF4-FFF2-40B4-BE49-F238E27FC236}">
                    <a16:creationId xmlns:a16="http://schemas.microsoft.com/office/drawing/2014/main" id="{AE013416-44FA-4401-8A33-9F3365901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898"/>
                <a:ext cx="568" cy="527"/>
              </a:xfrm>
              <a:custGeom>
                <a:avLst/>
                <a:gdLst>
                  <a:gd name="T0" fmla="*/ 8257 w 147"/>
                  <a:gd name="T1" fmla="*/ 3915 h 128"/>
                  <a:gd name="T2" fmla="*/ 7616 w 147"/>
                  <a:gd name="T3" fmla="*/ 2507 h 128"/>
                  <a:gd name="T4" fmla="*/ 6464 w 147"/>
                  <a:gd name="T5" fmla="*/ 2236 h 128"/>
                  <a:gd name="T6" fmla="*/ 5301 w 147"/>
                  <a:gd name="T7" fmla="*/ 136 h 128"/>
                  <a:gd name="T8" fmla="*/ 5077 w 147"/>
                  <a:gd name="T9" fmla="*/ 0 h 128"/>
                  <a:gd name="T10" fmla="*/ 5015 w 147"/>
                  <a:gd name="T11" fmla="*/ 202 h 128"/>
                  <a:gd name="T12" fmla="*/ 1151 w 147"/>
                  <a:gd name="T13" fmla="*/ 1816 h 128"/>
                  <a:gd name="T14" fmla="*/ 808 w 147"/>
                  <a:gd name="T15" fmla="*/ 1816 h 128"/>
                  <a:gd name="T16" fmla="*/ 0 w 147"/>
                  <a:gd name="T17" fmla="*/ 4747 h 128"/>
                  <a:gd name="T18" fmla="*/ 688 w 147"/>
                  <a:gd name="T19" fmla="*/ 4323 h 128"/>
                  <a:gd name="T20" fmla="*/ 2137 w 147"/>
                  <a:gd name="T21" fmla="*/ 7254 h 128"/>
                  <a:gd name="T22" fmla="*/ 4447 w 147"/>
                  <a:gd name="T23" fmla="*/ 8169 h 128"/>
                  <a:gd name="T24" fmla="*/ 5135 w 147"/>
                  <a:gd name="T25" fmla="*/ 8304 h 128"/>
                  <a:gd name="T26" fmla="*/ 6345 w 147"/>
                  <a:gd name="T27" fmla="*/ 8510 h 128"/>
                  <a:gd name="T28" fmla="*/ 6631 w 147"/>
                  <a:gd name="T29" fmla="*/ 8934 h 128"/>
                  <a:gd name="T30" fmla="*/ 8257 w 147"/>
                  <a:gd name="T31" fmla="*/ 3915 h 1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7" h="128">
                    <a:moveTo>
                      <a:pt x="143" y="56"/>
                    </a:moveTo>
                    <a:cubicBezTo>
                      <a:pt x="141" y="48"/>
                      <a:pt x="137" y="42"/>
                      <a:pt x="132" y="36"/>
                    </a:cubicBezTo>
                    <a:cubicBezTo>
                      <a:pt x="129" y="32"/>
                      <a:pt x="116" y="36"/>
                      <a:pt x="112" y="32"/>
                    </a:cubicBezTo>
                    <a:cubicBezTo>
                      <a:pt x="101" y="23"/>
                      <a:pt x="98" y="8"/>
                      <a:pt x="92" y="2"/>
                    </a:cubicBezTo>
                    <a:cubicBezTo>
                      <a:pt x="91" y="1"/>
                      <a:pt x="90" y="0"/>
                      <a:pt x="88" y="0"/>
                    </a:cubicBezTo>
                    <a:cubicBezTo>
                      <a:pt x="88" y="1"/>
                      <a:pt x="88" y="2"/>
                      <a:pt x="87" y="3"/>
                    </a:cubicBezTo>
                    <a:cubicBezTo>
                      <a:pt x="77" y="18"/>
                      <a:pt x="36" y="20"/>
                      <a:pt x="20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5" y="65"/>
                      <a:pt x="9" y="62"/>
                      <a:pt x="12" y="62"/>
                    </a:cubicBezTo>
                    <a:cubicBezTo>
                      <a:pt x="15" y="73"/>
                      <a:pt x="29" y="99"/>
                      <a:pt x="37" y="104"/>
                    </a:cubicBezTo>
                    <a:cubicBezTo>
                      <a:pt x="44" y="109"/>
                      <a:pt x="71" y="112"/>
                      <a:pt x="77" y="117"/>
                    </a:cubicBezTo>
                    <a:cubicBezTo>
                      <a:pt x="81" y="120"/>
                      <a:pt x="87" y="120"/>
                      <a:pt x="89" y="119"/>
                    </a:cubicBezTo>
                    <a:cubicBezTo>
                      <a:pt x="97" y="117"/>
                      <a:pt x="106" y="119"/>
                      <a:pt x="110" y="122"/>
                    </a:cubicBezTo>
                    <a:cubicBezTo>
                      <a:pt x="114" y="123"/>
                      <a:pt x="115" y="125"/>
                      <a:pt x="115" y="128"/>
                    </a:cubicBezTo>
                    <a:cubicBezTo>
                      <a:pt x="130" y="119"/>
                      <a:pt x="147" y="82"/>
                      <a:pt x="143" y="5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1" name="Freeform 154">
                <a:extLst>
                  <a:ext uri="{FF2B5EF4-FFF2-40B4-BE49-F238E27FC236}">
                    <a16:creationId xmlns:a16="http://schemas.microsoft.com/office/drawing/2014/main" id="{8DE11938-9A31-4B49-AB21-D343B11BA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3282"/>
                <a:ext cx="572" cy="347"/>
              </a:xfrm>
              <a:custGeom>
                <a:avLst/>
                <a:gdLst>
                  <a:gd name="T0" fmla="*/ 8483 w 148"/>
                  <a:gd name="T1" fmla="*/ 5630 h 84"/>
                  <a:gd name="T2" fmla="*/ 7904 w 148"/>
                  <a:gd name="T3" fmla="*/ 5292 h 84"/>
                  <a:gd name="T4" fmla="*/ 7393 w 148"/>
                  <a:gd name="T5" fmla="*/ 4660 h 84"/>
                  <a:gd name="T6" fmla="*/ 7096 w 148"/>
                  <a:gd name="T7" fmla="*/ 4437 h 84"/>
                  <a:gd name="T8" fmla="*/ 6466 w 148"/>
                  <a:gd name="T9" fmla="*/ 4371 h 84"/>
                  <a:gd name="T10" fmla="*/ 5886 w 148"/>
                  <a:gd name="T11" fmla="*/ 3941 h 84"/>
                  <a:gd name="T12" fmla="*/ 4676 w 148"/>
                  <a:gd name="T13" fmla="*/ 3243 h 84"/>
                  <a:gd name="T14" fmla="*/ 2779 w 148"/>
                  <a:gd name="T15" fmla="*/ 1619 h 84"/>
                  <a:gd name="T16" fmla="*/ 1330 w 148"/>
                  <a:gd name="T17" fmla="*/ 70 h 84"/>
                  <a:gd name="T18" fmla="*/ 1449 w 148"/>
                  <a:gd name="T19" fmla="*/ 921 h 84"/>
                  <a:gd name="T20" fmla="*/ 0 w 148"/>
                  <a:gd name="T21" fmla="*/ 2322 h 84"/>
                  <a:gd name="T22" fmla="*/ 1210 w 148"/>
                  <a:gd name="T23" fmla="*/ 2681 h 84"/>
                  <a:gd name="T24" fmla="*/ 4615 w 148"/>
                  <a:gd name="T25" fmla="*/ 4507 h 84"/>
                  <a:gd name="T26" fmla="*/ 5318 w 148"/>
                  <a:gd name="T27" fmla="*/ 5069 h 84"/>
                  <a:gd name="T28" fmla="*/ 6230 w 148"/>
                  <a:gd name="T29" fmla="*/ 5222 h 84"/>
                  <a:gd name="T30" fmla="*/ 6872 w 148"/>
                  <a:gd name="T31" fmla="*/ 5717 h 84"/>
                  <a:gd name="T32" fmla="*/ 7560 w 148"/>
                  <a:gd name="T33" fmla="*/ 5783 h 84"/>
                  <a:gd name="T34" fmla="*/ 8483 w 148"/>
                  <a:gd name="T35" fmla="*/ 5630 h 8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8" h="84">
                    <a:moveTo>
                      <a:pt x="147" y="80"/>
                    </a:moveTo>
                    <a:cubicBezTo>
                      <a:pt x="147" y="77"/>
                      <a:pt x="140" y="77"/>
                      <a:pt x="137" y="75"/>
                    </a:cubicBezTo>
                    <a:cubicBezTo>
                      <a:pt x="135" y="72"/>
                      <a:pt x="130" y="64"/>
                      <a:pt x="128" y="66"/>
                    </a:cubicBezTo>
                    <a:cubicBezTo>
                      <a:pt x="127" y="64"/>
                      <a:pt x="126" y="65"/>
                      <a:pt x="123" y="63"/>
                    </a:cubicBezTo>
                    <a:cubicBezTo>
                      <a:pt x="120" y="62"/>
                      <a:pt x="115" y="64"/>
                      <a:pt x="112" y="62"/>
                    </a:cubicBezTo>
                    <a:cubicBezTo>
                      <a:pt x="109" y="61"/>
                      <a:pt x="108" y="54"/>
                      <a:pt x="102" y="56"/>
                    </a:cubicBezTo>
                    <a:cubicBezTo>
                      <a:pt x="102" y="48"/>
                      <a:pt x="91" y="51"/>
                      <a:pt x="81" y="46"/>
                    </a:cubicBezTo>
                    <a:cubicBezTo>
                      <a:pt x="66" y="38"/>
                      <a:pt x="50" y="29"/>
                      <a:pt x="48" y="23"/>
                    </a:cubicBezTo>
                    <a:cubicBezTo>
                      <a:pt x="44" y="6"/>
                      <a:pt x="27" y="0"/>
                      <a:pt x="23" y="1"/>
                    </a:cubicBezTo>
                    <a:cubicBezTo>
                      <a:pt x="24" y="4"/>
                      <a:pt x="24" y="7"/>
                      <a:pt x="25" y="13"/>
                    </a:cubicBezTo>
                    <a:cubicBezTo>
                      <a:pt x="24" y="25"/>
                      <a:pt x="11" y="32"/>
                      <a:pt x="0" y="33"/>
                    </a:cubicBezTo>
                    <a:cubicBezTo>
                      <a:pt x="5" y="38"/>
                      <a:pt x="11" y="41"/>
                      <a:pt x="21" y="38"/>
                    </a:cubicBezTo>
                    <a:cubicBezTo>
                      <a:pt x="29" y="42"/>
                      <a:pt x="75" y="57"/>
                      <a:pt x="80" y="64"/>
                    </a:cubicBezTo>
                    <a:cubicBezTo>
                      <a:pt x="85" y="71"/>
                      <a:pt x="87" y="71"/>
                      <a:pt x="92" y="72"/>
                    </a:cubicBezTo>
                    <a:cubicBezTo>
                      <a:pt x="97" y="78"/>
                      <a:pt x="103" y="73"/>
                      <a:pt x="108" y="74"/>
                    </a:cubicBezTo>
                    <a:cubicBezTo>
                      <a:pt x="113" y="75"/>
                      <a:pt x="115" y="81"/>
                      <a:pt x="119" y="81"/>
                    </a:cubicBezTo>
                    <a:cubicBezTo>
                      <a:pt x="124" y="84"/>
                      <a:pt x="128" y="80"/>
                      <a:pt x="131" y="82"/>
                    </a:cubicBezTo>
                    <a:cubicBezTo>
                      <a:pt x="133" y="84"/>
                      <a:pt x="148" y="83"/>
                      <a:pt x="147" y="8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2" name="Freeform 155">
                <a:extLst>
                  <a:ext uri="{FF2B5EF4-FFF2-40B4-BE49-F238E27FC236}">
                    <a16:creationId xmlns:a16="http://schemas.microsoft.com/office/drawing/2014/main" id="{7DC877CD-36B2-4B67-BB8C-D10872F58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095"/>
                <a:ext cx="298" cy="408"/>
              </a:xfrm>
              <a:custGeom>
                <a:avLst/>
                <a:gdLst>
                  <a:gd name="T0" fmla="*/ 3998 w 77"/>
                  <a:gd name="T1" fmla="*/ 1747 h 99"/>
                  <a:gd name="T2" fmla="*/ 2485 w 77"/>
                  <a:gd name="T3" fmla="*/ 424 h 99"/>
                  <a:gd name="T4" fmla="*/ 1393 w 77"/>
                  <a:gd name="T5" fmla="*/ 136 h 99"/>
                  <a:gd name="T6" fmla="*/ 1513 w 77"/>
                  <a:gd name="T7" fmla="*/ 560 h 99"/>
                  <a:gd name="T8" fmla="*/ 0 w 77"/>
                  <a:gd name="T9" fmla="*/ 5452 h 99"/>
                  <a:gd name="T10" fmla="*/ 0 w 77"/>
                  <a:gd name="T11" fmla="*/ 5539 h 99"/>
                  <a:gd name="T12" fmla="*/ 1513 w 77"/>
                  <a:gd name="T13" fmla="*/ 6862 h 99"/>
                  <a:gd name="T14" fmla="*/ 1858 w 77"/>
                  <a:gd name="T15" fmla="*/ 6928 h 99"/>
                  <a:gd name="T16" fmla="*/ 2667 w 77"/>
                  <a:gd name="T17" fmla="*/ 5539 h 99"/>
                  <a:gd name="T18" fmla="*/ 3413 w 77"/>
                  <a:gd name="T19" fmla="*/ 3857 h 99"/>
                  <a:gd name="T20" fmla="*/ 3998 w 77"/>
                  <a:gd name="T21" fmla="*/ 1747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99">
                    <a:moveTo>
                      <a:pt x="69" y="25"/>
                    </a:moveTo>
                    <a:cubicBezTo>
                      <a:pt x="61" y="21"/>
                      <a:pt x="56" y="11"/>
                      <a:pt x="43" y="6"/>
                    </a:cubicBezTo>
                    <a:cubicBezTo>
                      <a:pt x="35" y="3"/>
                      <a:pt x="27" y="0"/>
                      <a:pt x="24" y="2"/>
                    </a:cubicBezTo>
                    <a:cubicBezTo>
                      <a:pt x="25" y="3"/>
                      <a:pt x="25" y="5"/>
                      <a:pt x="26" y="8"/>
                    </a:cubicBezTo>
                    <a:cubicBezTo>
                      <a:pt x="30" y="33"/>
                      <a:pt x="14" y="68"/>
                      <a:pt x="0" y="7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1" y="81"/>
                      <a:pt x="20" y="90"/>
                      <a:pt x="26" y="98"/>
                    </a:cubicBezTo>
                    <a:cubicBezTo>
                      <a:pt x="28" y="99"/>
                      <a:pt x="30" y="99"/>
                      <a:pt x="32" y="99"/>
                    </a:cubicBezTo>
                    <a:cubicBezTo>
                      <a:pt x="39" y="98"/>
                      <a:pt x="40" y="91"/>
                      <a:pt x="46" y="79"/>
                    </a:cubicBezTo>
                    <a:cubicBezTo>
                      <a:pt x="53" y="67"/>
                      <a:pt x="55" y="66"/>
                      <a:pt x="59" y="55"/>
                    </a:cubicBezTo>
                    <a:cubicBezTo>
                      <a:pt x="64" y="44"/>
                      <a:pt x="77" y="29"/>
                      <a:pt x="69" y="2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3" name="Freeform 156">
                <a:extLst>
                  <a:ext uri="{FF2B5EF4-FFF2-40B4-BE49-F238E27FC236}">
                    <a16:creationId xmlns:a16="http://schemas.microsoft.com/office/drawing/2014/main" id="{056DDBF8-2017-41D5-A78E-A651DE64B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52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4" name="Freeform 157">
                <a:extLst>
                  <a:ext uri="{FF2B5EF4-FFF2-40B4-BE49-F238E27FC236}">
                    <a16:creationId xmlns:a16="http://schemas.microsoft.com/office/drawing/2014/main" id="{322ABDB4-14D4-46C5-A4B9-75D375E93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837"/>
                <a:ext cx="849" cy="598"/>
              </a:xfrm>
              <a:custGeom>
                <a:avLst/>
                <a:gdLst>
                  <a:gd name="T0" fmla="*/ 12241 w 220"/>
                  <a:gd name="T1" fmla="*/ 7366 h 145"/>
                  <a:gd name="T2" fmla="*/ 11319 w 220"/>
                  <a:gd name="T3" fmla="*/ 6735 h 145"/>
                  <a:gd name="T4" fmla="*/ 9366 w 220"/>
                  <a:gd name="T5" fmla="*/ 5885 h 145"/>
                  <a:gd name="T6" fmla="*/ 6032 w 220"/>
                  <a:gd name="T7" fmla="*/ 3642 h 145"/>
                  <a:gd name="T8" fmla="*/ 4423 w 220"/>
                  <a:gd name="T9" fmla="*/ 1683 h 145"/>
                  <a:gd name="T10" fmla="*/ 3558 w 220"/>
                  <a:gd name="T11" fmla="*/ 697 h 145"/>
                  <a:gd name="T12" fmla="*/ 1266 w 220"/>
                  <a:gd name="T13" fmla="*/ 920 h 145"/>
                  <a:gd name="T14" fmla="*/ 178 w 220"/>
                  <a:gd name="T15" fmla="*/ 1122 h 145"/>
                  <a:gd name="T16" fmla="*/ 0 w 220"/>
                  <a:gd name="T17" fmla="*/ 1547 h 145"/>
                  <a:gd name="T18" fmla="*/ 745 w 220"/>
                  <a:gd name="T19" fmla="*/ 3011 h 145"/>
                  <a:gd name="T20" fmla="*/ 2412 w 220"/>
                  <a:gd name="T21" fmla="*/ 4066 h 145"/>
                  <a:gd name="T22" fmla="*/ 2995 w 220"/>
                  <a:gd name="T23" fmla="*/ 4202 h 145"/>
                  <a:gd name="T24" fmla="*/ 6896 w 220"/>
                  <a:gd name="T25" fmla="*/ 6038 h 145"/>
                  <a:gd name="T26" fmla="*/ 10053 w 220"/>
                  <a:gd name="T27" fmla="*/ 8417 h 145"/>
                  <a:gd name="T28" fmla="*/ 10632 w 220"/>
                  <a:gd name="T29" fmla="*/ 9679 h 145"/>
                  <a:gd name="T30" fmla="*/ 12642 w 220"/>
                  <a:gd name="T31" fmla="*/ 8487 h 145"/>
                  <a:gd name="T32" fmla="*/ 12241 w 220"/>
                  <a:gd name="T33" fmla="*/ 7366 h 1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20" h="145">
                    <a:moveTo>
                      <a:pt x="213" y="105"/>
                    </a:moveTo>
                    <a:cubicBezTo>
                      <a:pt x="207" y="100"/>
                      <a:pt x="202" y="94"/>
                      <a:pt x="197" y="96"/>
                    </a:cubicBezTo>
                    <a:cubicBezTo>
                      <a:pt x="193" y="97"/>
                      <a:pt x="174" y="91"/>
                      <a:pt x="163" y="84"/>
                    </a:cubicBezTo>
                    <a:cubicBezTo>
                      <a:pt x="152" y="77"/>
                      <a:pt x="125" y="63"/>
                      <a:pt x="105" y="52"/>
                    </a:cubicBezTo>
                    <a:cubicBezTo>
                      <a:pt x="85" y="40"/>
                      <a:pt x="85" y="29"/>
                      <a:pt x="77" y="24"/>
                    </a:cubicBezTo>
                    <a:cubicBezTo>
                      <a:pt x="68" y="19"/>
                      <a:pt x="70" y="15"/>
                      <a:pt x="62" y="10"/>
                    </a:cubicBezTo>
                    <a:cubicBezTo>
                      <a:pt x="50" y="0"/>
                      <a:pt x="32" y="8"/>
                      <a:pt x="22" y="13"/>
                    </a:cubicBezTo>
                    <a:cubicBezTo>
                      <a:pt x="10" y="17"/>
                      <a:pt x="10" y="16"/>
                      <a:pt x="3" y="16"/>
                    </a:cubicBezTo>
                    <a:cubicBezTo>
                      <a:pt x="1" y="18"/>
                      <a:pt x="0" y="20"/>
                      <a:pt x="0" y="22"/>
                    </a:cubicBezTo>
                    <a:cubicBezTo>
                      <a:pt x="1" y="27"/>
                      <a:pt x="4" y="39"/>
                      <a:pt x="13" y="43"/>
                    </a:cubicBezTo>
                    <a:cubicBezTo>
                      <a:pt x="21" y="46"/>
                      <a:pt x="35" y="58"/>
                      <a:pt x="42" y="58"/>
                    </a:cubicBezTo>
                    <a:cubicBezTo>
                      <a:pt x="50" y="58"/>
                      <a:pt x="44" y="59"/>
                      <a:pt x="52" y="60"/>
                    </a:cubicBezTo>
                    <a:cubicBezTo>
                      <a:pt x="61" y="60"/>
                      <a:pt x="103" y="75"/>
                      <a:pt x="120" y="86"/>
                    </a:cubicBezTo>
                    <a:cubicBezTo>
                      <a:pt x="137" y="96"/>
                      <a:pt x="171" y="114"/>
                      <a:pt x="175" y="120"/>
                    </a:cubicBezTo>
                    <a:cubicBezTo>
                      <a:pt x="179" y="126"/>
                      <a:pt x="173" y="132"/>
                      <a:pt x="185" y="138"/>
                    </a:cubicBezTo>
                    <a:cubicBezTo>
                      <a:pt x="196" y="145"/>
                      <a:pt x="219" y="137"/>
                      <a:pt x="220" y="121"/>
                    </a:cubicBezTo>
                    <a:cubicBezTo>
                      <a:pt x="219" y="111"/>
                      <a:pt x="220" y="110"/>
                      <a:pt x="213" y="10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5" name="Freeform 158">
                <a:extLst>
                  <a:ext uri="{FF2B5EF4-FFF2-40B4-BE49-F238E27FC236}">
                    <a16:creationId xmlns:a16="http://schemas.microsoft.com/office/drawing/2014/main" id="{A853AF00-8027-4F69-92BE-88853A7D3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417"/>
                <a:ext cx="428" cy="507"/>
              </a:xfrm>
              <a:custGeom>
                <a:avLst/>
                <a:gdLst>
                  <a:gd name="T0" fmla="*/ 5738 w 111"/>
                  <a:gd name="T1" fmla="*/ 3788 h 123"/>
                  <a:gd name="T2" fmla="*/ 5159 w 111"/>
                  <a:gd name="T3" fmla="*/ 1682 h 123"/>
                  <a:gd name="T4" fmla="*/ 3374 w 111"/>
                  <a:gd name="T5" fmla="*/ 0 h 123"/>
                  <a:gd name="T6" fmla="*/ 2009 w 111"/>
                  <a:gd name="T7" fmla="*/ 2803 h 123"/>
                  <a:gd name="T8" fmla="*/ 2009 w 111"/>
                  <a:gd name="T9" fmla="*/ 2803 h 123"/>
                  <a:gd name="T10" fmla="*/ 1947 w 111"/>
                  <a:gd name="T11" fmla="*/ 2873 h 123"/>
                  <a:gd name="T12" fmla="*/ 1828 w 111"/>
                  <a:gd name="T13" fmla="*/ 3075 h 123"/>
                  <a:gd name="T14" fmla="*/ 58 w 111"/>
                  <a:gd name="T15" fmla="*/ 5948 h 123"/>
                  <a:gd name="T16" fmla="*/ 0 w 111"/>
                  <a:gd name="T17" fmla="*/ 5948 h 123"/>
                  <a:gd name="T18" fmla="*/ 0 w 111"/>
                  <a:gd name="T19" fmla="*/ 5948 h 123"/>
                  <a:gd name="T20" fmla="*/ 1785 w 111"/>
                  <a:gd name="T21" fmla="*/ 8545 h 123"/>
                  <a:gd name="T22" fmla="*/ 2067 w 111"/>
                  <a:gd name="T23" fmla="*/ 8545 h 123"/>
                  <a:gd name="T24" fmla="*/ 2229 w 111"/>
                  <a:gd name="T25" fmla="*/ 8256 h 123"/>
                  <a:gd name="T26" fmla="*/ 3331 w 111"/>
                  <a:gd name="T27" fmla="*/ 8054 h 123"/>
                  <a:gd name="T28" fmla="*/ 4581 w 111"/>
                  <a:gd name="T29" fmla="*/ 7494 h 123"/>
                  <a:gd name="T30" fmla="*/ 5101 w 111"/>
                  <a:gd name="T31" fmla="*/ 6999 h 123"/>
                  <a:gd name="T32" fmla="*/ 6304 w 111"/>
                  <a:gd name="T33" fmla="*/ 4827 h 123"/>
                  <a:gd name="T34" fmla="*/ 6304 w 111"/>
                  <a:gd name="T35" fmla="*/ 4827 h 123"/>
                  <a:gd name="T36" fmla="*/ 5738 w 111"/>
                  <a:gd name="T37" fmla="*/ 3788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1" h="123">
                    <a:moveTo>
                      <a:pt x="100" y="54"/>
                    </a:moveTo>
                    <a:cubicBezTo>
                      <a:pt x="95" y="44"/>
                      <a:pt x="98" y="33"/>
                      <a:pt x="90" y="24"/>
                    </a:cubicBezTo>
                    <a:cubicBezTo>
                      <a:pt x="83" y="15"/>
                      <a:pt x="73" y="2"/>
                      <a:pt x="59" y="0"/>
                    </a:cubicBezTo>
                    <a:cubicBezTo>
                      <a:pt x="61" y="8"/>
                      <a:pt x="48" y="24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4" y="41"/>
                    </a:cubicBezTo>
                    <a:cubicBezTo>
                      <a:pt x="34" y="42"/>
                      <a:pt x="33" y="43"/>
                      <a:pt x="32" y="44"/>
                    </a:cubicBezTo>
                    <a:cubicBezTo>
                      <a:pt x="19" y="61"/>
                      <a:pt x="18" y="78"/>
                      <a:pt x="1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7" y="86"/>
                      <a:pt x="21" y="123"/>
                      <a:pt x="31" y="122"/>
                    </a:cubicBezTo>
                    <a:cubicBezTo>
                      <a:pt x="33" y="122"/>
                      <a:pt x="35" y="122"/>
                      <a:pt x="36" y="122"/>
                    </a:cubicBezTo>
                    <a:cubicBezTo>
                      <a:pt x="37" y="121"/>
                      <a:pt x="37" y="120"/>
                      <a:pt x="39" y="118"/>
                    </a:cubicBezTo>
                    <a:cubicBezTo>
                      <a:pt x="46" y="118"/>
                      <a:pt x="46" y="119"/>
                      <a:pt x="58" y="115"/>
                    </a:cubicBezTo>
                    <a:cubicBezTo>
                      <a:pt x="64" y="112"/>
                      <a:pt x="72" y="108"/>
                      <a:pt x="80" y="107"/>
                    </a:cubicBezTo>
                    <a:cubicBezTo>
                      <a:pt x="84" y="105"/>
                      <a:pt x="86" y="103"/>
                      <a:pt x="89" y="100"/>
                    </a:cubicBezTo>
                    <a:cubicBezTo>
                      <a:pt x="87" y="90"/>
                      <a:pt x="94" y="71"/>
                      <a:pt x="110" y="69"/>
                    </a:cubicBezTo>
                    <a:cubicBezTo>
                      <a:pt x="110" y="69"/>
                      <a:pt x="110" y="69"/>
                      <a:pt x="110" y="69"/>
                    </a:cubicBezTo>
                    <a:cubicBezTo>
                      <a:pt x="111" y="60"/>
                      <a:pt x="103" y="59"/>
                      <a:pt x="100" y="5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6" name="Freeform 159">
                <a:extLst>
                  <a:ext uri="{FF2B5EF4-FFF2-40B4-BE49-F238E27FC236}">
                    <a16:creationId xmlns:a16="http://schemas.microsoft.com/office/drawing/2014/main" id="{C3F59C73-66E8-4EC9-A951-4DF34793A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578"/>
                <a:ext cx="1290" cy="915"/>
              </a:xfrm>
              <a:custGeom>
                <a:avLst/>
                <a:gdLst>
                  <a:gd name="T0" fmla="*/ 18840 w 334"/>
                  <a:gd name="T1" fmla="*/ 14846 h 222"/>
                  <a:gd name="T2" fmla="*/ 18257 w 334"/>
                  <a:gd name="T3" fmla="*/ 13861 h 222"/>
                  <a:gd name="T4" fmla="*/ 17454 w 334"/>
                  <a:gd name="T5" fmla="*/ 13099 h 222"/>
                  <a:gd name="T6" fmla="*/ 16766 w 334"/>
                  <a:gd name="T7" fmla="*/ 11841 h 222"/>
                  <a:gd name="T8" fmla="*/ 15723 w 334"/>
                  <a:gd name="T9" fmla="*/ 11281 h 222"/>
                  <a:gd name="T10" fmla="*/ 12560 w 334"/>
                  <a:gd name="T11" fmla="*/ 8886 h 222"/>
                  <a:gd name="T12" fmla="*/ 11471 w 334"/>
                  <a:gd name="T13" fmla="*/ 7782 h 222"/>
                  <a:gd name="T14" fmla="*/ 10950 w 334"/>
                  <a:gd name="T15" fmla="*/ 7287 h 222"/>
                  <a:gd name="T16" fmla="*/ 10204 w 334"/>
                  <a:gd name="T17" fmla="*/ 7069 h 222"/>
                  <a:gd name="T18" fmla="*/ 5013 w 334"/>
                  <a:gd name="T19" fmla="*/ 2803 h 222"/>
                  <a:gd name="T20" fmla="*/ 3059 w 334"/>
                  <a:gd name="T21" fmla="*/ 561 h 222"/>
                  <a:gd name="T22" fmla="*/ 2356 w 334"/>
                  <a:gd name="T23" fmla="*/ 136 h 222"/>
                  <a:gd name="T24" fmla="*/ 1611 w 334"/>
                  <a:gd name="T25" fmla="*/ 1055 h 222"/>
                  <a:gd name="T26" fmla="*/ 282 w 334"/>
                  <a:gd name="T27" fmla="*/ 1954 h 222"/>
                  <a:gd name="T28" fmla="*/ 1553 w 334"/>
                  <a:gd name="T29" fmla="*/ 3297 h 222"/>
                  <a:gd name="T30" fmla="*/ 3565 w 334"/>
                  <a:gd name="T31" fmla="*/ 4130 h 222"/>
                  <a:gd name="T32" fmla="*/ 5998 w 334"/>
                  <a:gd name="T33" fmla="*/ 5811 h 222"/>
                  <a:gd name="T34" fmla="*/ 8698 w 334"/>
                  <a:gd name="T35" fmla="*/ 8120 h 222"/>
                  <a:gd name="T36" fmla="*/ 10204 w 334"/>
                  <a:gd name="T37" fmla="*/ 9599 h 222"/>
                  <a:gd name="T38" fmla="*/ 11112 w 334"/>
                  <a:gd name="T39" fmla="*/ 10160 h 222"/>
                  <a:gd name="T40" fmla="*/ 12158 w 334"/>
                  <a:gd name="T41" fmla="*/ 10296 h 222"/>
                  <a:gd name="T42" fmla="*/ 14754 w 334"/>
                  <a:gd name="T43" fmla="*/ 12113 h 222"/>
                  <a:gd name="T44" fmla="*/ 15156 w 334"/>
                  <a:gd name="T45" fmla="*/ 12402 h 222"/>
                  <a:gd name="T46" fmla="*/ 15619 w 334"/>
                  <a:gd name="T47" fmla="*/ 12963 h 222"/>
                  <a:gd name="T48" fmla="*/ 16588 w 334"/>
                  <a:gd name="T49" fmla="*/ 13507 h 222"/>
                  <a:gd name="T50" fmla="*/ 17288 w 334"/>
                  <a:gd name="T51" fmla="*/ 14422 h 222"/>
                  <a:gd name="T52" fmla="*/ 17797 w 334"/>
                  <a:gd name="T53" fmla="*/ 14628 h 222"/>
                  <a:gd name="T54" fmla="*/ 18095 w 334"/>
                  <a:gd name="T55" fmla="*/ 15052 h 222"/>
                  <a:gd name="T56" fmla="*/ 18558 w 334"/>
                  <a:gd name="T57" fmla="*/ 15271 h 222"/>
                  <a:gd name="T58" fmla="*/ 19184 w 334"/>
                  <a:gd name="T59" fmla="*/ 15407 h 222"/>
                  <a:gd name="T60" fmla="*/ 18840 w 334"/>
                  <a:gd name="T61" fmla="*/ 14846 h 2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34" h="222">
                    <a:moveTo>
                      <a:pt x="327" y="212"/>
                    </a:moveTo>
                    <a:cubicBezTo>
                      <a:pt x="322" y="210"/>
                      <a:pt x="325" y="204"/>
                      <a:pt x="317" y="198"/>
                    </a:cubicBezTo>
                    <a:cubicBezTo>
                      <a:pt x="318" y="195"/>
                      <a:pt x="310" y="191"/>
                      <a:pt x="303" y="187"/>
                    </a:cubicBezTo>
                    <a:cubicBezTo>
                      <a:pt x="299" y="185"/>
                      <a:pt x="299" y="174"/>
                      <a:pt x="291" y="169"/>
                    </a:cubicBezTo>
                    <a:cubicBezTo>
                      <a:pt x="287" y="162"/>
                      <a:pt x="279" y="165"/>
                      <a:pt x="273" y="161"/>
                    </a:cubicBezTo>
                    <a:cubicBezTo>
                      <a:pt x="262" y="153"/>
                      <a:pt x="226" y="135"/>
                      <a:pt x="218" y="127"/>
                    </a:cubicBezTo>
                    <a:cubicBezTo>
                      <a:pt x="213" y="118"/>
                      <a:pt x="206" y="110"/>
                      <a:pt x="199" y="111"/>
                    </a:cubicBezTo>
                    <a:cubicBezTo>
                      <a:pt x="198" y="111"/>
                      <a:pt x="195" y="106"/>
                      <a:pt x="190" y="104"/>
                    </a:cubicBezTo>
                    <a:cubicBezTo>
                      <a:pt x="187" y="102"/>
                      <a:pt x="182" y="103"/>
                      <a:pt x="177" y="101"/>
                    </a:cubicBezTo>
                    <a:cubicBezTo>
                      <a:pt x="149" y="84"/>
                      <a:pt x="103" y="52"/>
                      <a:pt x="87" y="40"/>
                    </a:cubicBezTo>
                    <a:cubicBezTo>
                      <a:pt x="81" y="36"/>
                      <a:pt x="64" y="14"/>
                      <a:pt x="53" y="8"/>
                    </a:cubicBezTo>
                    <a:cubicBezTo>
                      <a:pt x="46" y="3"/>
                      <a:pt x="44" y="2"/>
                      <a:pt x="41" y="2"/>
                    </a:cubicBezTo>
                    <a:cubicBezTo>
                      <a:pt x="37" y="0"/>
                      <a:pt x="35" y="9"/>
                      <a:pt x="28" y="15"/>
                    </a:cubicBezTo>
                    <a:cubicBezTo>
                      <a:pt x="21" y="21"/>
                      <a:pt x="6" y="27"/>
                      <a:pt x="5" y="28"/>
                    </a:cubicBezTo>
                    <a:cubicBezTo>
                      <a:pt x="0" y="33"/>
                      <a:pt x="17" y="41"/>
                      <a:pt x="27" y="47"/>
                    </a:cubicBezTo>
                    <a:cubicBezTo>
                      <a:pt x="40" y="55"/>
                      <a:pt x="52" y="52"/>
                      <a:pt x="62" y="59"/>
                    </a:cubicBezTo>
                    <a:cubicBezTo>
                      <a:pt x="66" y="61"/>
                      <a:pt x="86" y="71"/>
                      <a:pt x="104" y="83"/>
                    </a:cubicBezTo>
                    <a:cubicBezTo>
                      <a:pt x="126" y="97"/>
                      <a:pt x="147" y="113"/>
                      <a:pt x="151" y="116"/>
                    </a:cubicBezTo>
                    <a:cubicBezTo>
                      <a:pt x="158" y="121"/>
                      <a:pt x="161" y="133"/>
                      <a:pt x="177" y="137"/>
                    </a:cubicBezTo>
                    <a:cubicBezTo>
                      <a:pt x="186" y="139"/>
                      <a:pt x="181" y="139"/>
                      <a:pt x="193" y="145"/>
                    </a:cubicBezTo>
                    <a:cubicBezTo>
                      <a:pt x="202" y="149"/>
                      <a:pt x="205" y="144"/>
                      <a:pt x="211" y="147"/>
                    </a:cubicBezTo>
                    <a:cubicBezTo>
                      <a:pt x="212" y="147"/>
                      <a:pt x="256" y="173"/>
                      <a:pt x="256" y="173"/>
                    </a:cubicBezTo>
                    <a:cubicBezTo>
                      <a:pt x="258" y="175"/>
                      <a:pt x="261" y="176"/>
                      <a:pt x="263" y="177"/>
                    </a:cubicBezTo>
                    <a:cubicBezTo>
                      <a:pt x="266" y="179"/>
                      <a:pt x="269" y="182"/>
                      <a:pt x="271" y="185"/>
                    </a:cubicBezTo>
                    <a:cubicBezTo>
                      <a:pt x="277" y="193"/>
                      <a:pt x="281" y="189"/>
                      <a:pt x="288" y="193"/>
                    </a:cubicBezTo>
                    <a:cubicBezTo>
                      <a:pt x="294" y="197"/>
                      <a:pt x="298" y="204"/>
                      <a:pt x="300" y="206"/>
                    </a:cubicBezTo>
                    <a:cubicBezTo>
                      <a:pt x="303" y="208"/>
                      <a:pt x="309" y="209"/>
                      <a:pt x="309" y="209"/>
                    </a:cubicBezTo>
                    <a:cubicBezTo>
                      <a:pt x="309" y="209"/>
                      <a:pt x="307" y="209"/>
                      <a:pt x="314" y="215"/>
                    </a:cubicBezTo>
                    <a:cubicBezTo>
                      <a:pt x="317" y="218"/>
                      <a:pt x="318" y="213"/>
                      <a:pt x="322" y="218"/>
                    </a:cubicBezTo>
                    <a:cubicBezTo>
                      <a:pt x="324" y="220"/>
                      <a:pt x="331" y="222"/>
                      <a:pt x="333" y="220"/>
                    </a:cubicBezTo>
                    <a:cubicBezTo>
                      <a:pt x="334" y="219"/>
                      <a:pt x="329" y="214"/>
                      <a:pt x="327" y="21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7" name="Freeform 160">
                <a:extLst>
                  <a:ext uri="{FF2B5EF4-FFF2-40B4-BE49-F238E27FC236}">
                    <a16:creationId xmlns:a16="http://schemas.microsoft.com/office/drawing/2014/main" id="{89521902-D92A-4F74-895E-CA20BDD2B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508"/>
                <a:ext cx="1282" cy="890"/>
              </a:xfrm>
              <a:custGeom>
                <a:avLst/>
                <a:gdLst>
                  <a:gd name="T0" fmla="*/ 18249 w 332"/>
                  <a:gd name="T1" fmla="*/ 13787 h 216"/>
                  <a:gd name="T2" fmla="*/ 17164 w 332"/>
                  <a:gd name="T3" fmla="*/ 12868 h 216"/>
                  <a:gd name="T4" fmla="*/ 15836 w 332"/>
                  <a:gd name="T5" fmla="*/ 11121 h 216"/>
                  <a:gd name="T6" fmla="*/ 11167 w 332"/>
                  <a:gd name="T7" fmla="*/ 7825 h 216"/>
                  <a:gd name="T8" fmla="*/ 9437 w 332"/>
                  <a:gd name="T9" fmla="*/ 6790 h 216"/>
                  <a:gd name="T10" fmla="*/ 6279 w 332"/>
                  <a:gd name="T11" fmla="*/ 4891 h 216"/>
                  <a:gd name="T12" fmla="*/ 2417 w 332"/>
                  <a:gd name="T13" fmla="*/ 919 h 216"/>
                  <a:gd name="T14" fmla="*/ 1788 w 332"/>
                  <a:gd name="T15" fmla="*/ 272 h 216"/>
                  <a:gd name="T16" fmla="*/ 0 w 332"/>
                  <a:gd name="T17" fmla="*/ 696 h 216"/>
                  <a:gd name="T18" fmla="*/ 224 w 332"/>
                  <a:gd name="T19" fmla="*/ 1257 h 216"/>
                  <a:gd name="T20" fmla="*/ 282 w 332"/>
                  <a:gd name="T21" fmla="*/ 1323 h 216"/>
                  <a:gd name="T22" fmla="*/ 2939 w 332"/>
                  <a:gd name="T23" fmla="*/ 3989 h 216"/>
                  <a:gd name="T24" fmla="*/ 3116 w 332"/>
                  <a:gd name="T25" fmla="*/ 4059 h 216"/>
                  <a:gd name="T26" fmla="*/ 6039 w 332"/>
                  <a:gd name="T27" fmla="*/ 6572 h 216"/>
                  <a:gd name="T28" fmla="*/ 8291 w 332"/>
                  <a:gd name="T29" fmla="*/ 8319 h 216"/>
                  <a:gd name="T30" fmla="*/ 8634 w 332"/>
                  <a:gd name="T31" fmla="*/ 8385 h 216"/>
                  <a:gd name="T32" fmla="*/ 8754 w 332"/>
                  <a:gd name="T33" fmla="*/ 8385 h 216"/>
                  <a:gd name="T34" fmla="*/ 9379 w 332"/>
                  <a:gd name="T35" fmla="*/ 8945 h 216"/>
                  <a:gd name="T36" fmla="*/ 9499 w 332"/>
                  <a:gd name="T37" fmla="*/ 8945 h 216"/>
                  <a:gd name="T38" fmla="*/ 9557 w 332"/>
                  <a:gd name="T39" fmla="*/ 8945 h 216"/>
                  <a:gd name="T40" fmla="*/ 9677 w 332"/>
                  <a:gd name="T41" fmla="*/ 9032 h 216"/>
                  <a:gd name="T42" fmla="*/ 9739 w 332"/>
                  <a:gd name="T43" fmla="*/ 9102 h 216"/>
                  <a:gd name="T44" fmla="*/ 9843 w 332"/>
                  <a:gd name="T45" fmla="*/ 9168 h 216"/>
                  <a:gd name="T46" fmla="*/ 9959 w 332"/>
                  <a:gd name="T47" fmla="*/ 9234 h 216"/>
                  <a:gd name="T48" fmla="*/ 10020 w 332"/>
                  <a:gd name="T49" fmla="*/ 9304 h 216"/>
                  <a:gd name="T50" fmla="*/ 10140 w 332"/>
                  <a:gd name="T51" fmla="*/ 9440 h 216"/>
                  <a:gd name="T52" fmla="*/ 11005 w 332"/>
                  <a:gd name="T53" fmla="*/ 9794 h 216"/>
                  <a:gd name="T54" fmla="*/ 14747 w 332"/>
                  <a:gd name="T55" fmla="*/ 12596 h 216"/>
                  <a:gd name="T56" fmla="*/ 16759 w 332"/>
                  <a:gd name="T57" fmla="*/ 13717 h 216"/>
                  <a:gd name="T58" fmla="*/ 17102 w 332"/>
                  <a:gd name="T59" fmla="*/ 14347 h 216"/>
                  <a:gd name="T60" fmla="*/ 17790 w 332"/>
                  <a:gd name="T61" fmla="*/ 14549 h 216"/>
                  <a:gd name="T62" fmla="*/ 18994 w 332"/>
                  <a:gd name="T63" fmla="*/ 14908 h 2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32" h="216">
                    <a:moveTo>
                      <a:pt x="319" y="203"/>
                    </a:moveTo>
                    <a:cubicBezTo>
                      <a:pt x="317" y="198"/>
                      <a:pt x="318" y="202"/>
                      <a:pt x="317" y="197"/>
                    </a:cubicBezTo>
                    <a:cubicBezTo>
                      <a:pt x="316" y="193"/>
                      <a:pt x="313" y="188"/>
                      <a:pt x="307" y="188"/>
                    </a:cubicBezTo>
                    <a:cubicBezTo>
                      <a:pt x="307" y="182"/>
                      <a:pt x="299" y="185"/>
                      <a:pt x="298" y="184"/>
                    </a:cubicBezTo>
                    <a:cubicBezTo>
                      <a:pt x="294" y="182"/>
                      <a:pt x="294" y="179"/>
                      <a:pt x="289" y="173"/>
                    </a:cubicBezTo>
                    <a:cubicBezTo>
                      <a:pt x="281" y="164"/>
                      <a:pt x="283" y="160"/>
                      <a:pt x="275" y="159"/>
                    </a:cubicBezTo>
                    <a:cubicBezTo>
                      <a:pt x="274" y="155"/>
                      <a:pt x="268" y="148"/>
                      <a:pt x="261" y="148"/>
                    </a:cubicBezTo>
                    <a:cubicBezTo>
                      <a:pt x="254" y="147"/>
                      <a:pt x="201" y="123"/>
                      <a:pt x="194" y="112"/>
                    </a:cubicBezTo>
                    <a:cubicBezTo>
                      <a:pt x="187" y="102"/>
                      <a:pt x="175" y="104"/>
                      <a:pt x="168" y="104"/>
                    </a:cubicBezTo>
                    <a:cubicBezTo>
                      <a:pt x="168" y="104"/>
                      <a:pt x="168" y="100"/>
                      <a:pt x="164" y="97"/>
                    </a:cubicBezTo>
                    <a:cubicBezTo>
                      <a:pt x="160" y="90"/>
                      <a:pt x="148" y="91"/>
                      <a:pt x="141" y="89"/>
                    </a:cubicBezTo>
                    <a:cubicBezTo>
                      <a:pt x="134" y="87"/>
                      <a:pt x="131" y="85"/>
                      <a:pt x="109" y="70"/>
                    </a:cubicBezTo>
                    <a:cubicBezTo>
                      <a:pt x="94" y="61"/>
                      <a:pt x="74" y="47"/>
                      <a:pt x="58" y="34"/>
                    </a:cubicBezTo>
                    <a:cubicBezTo>
                      <a:pt x="52" y="28"/>
                      <a:pt x="44" y="16"/>
                      <a:pt x="42" y="13"/>
                    </a:cubicBezTo>
                    <a:cubicBezTo>
                      <a:pt x="36" y="6"/>
                      <a:pt x="34" y="6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13" y="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3"/>
                      <a:pt x="4" y="15"/>
                      <a:pt x="4" y="18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8" y="19"/>
                      <a:pt x="10" y="20"/>
                      <a:pt x="17" y="25"/>
                    </a:cubicBezTo>
                    <a:cubicBezTo>
                      <a:pt x="28" y="31"/>
                      <a:pt x="45" y="53"/>
                      <a:pt x="51" y="57"/>
                    </a:cubicBezTo>
                    <a:cubicBezTo>
                      <a:pt x="52" y="57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4" y="58"/>
                    </a:cubicBezTo>
                    <a:cubicBezTo>
                      <a:pt x="63" y="65"/>
                      <a:pt x="78" y="73"/>
                      <a:pt x="93" y="84"/>
                    </a:cubicBezTo>
                    <a:cubicBezTo>
                      <a:pt x="98" y="87"/>
                      <a:pt x="101" y="91"/>
                      <a:pt x="105" y="94"/>
                    </a:cubicBezTo>
                    <a:cubicBezTo>
                      <a:pt x="118" y="103"/>
                      <a:pt x="131" y="111"/>
                      <a:pt x="141" y="118"/>
                    </a:cubicBezTo>
                    <a:cubicBezTo>
                      <a:pt x="142" y="118"/>
                      <a:pt x="143" y="119"/>
                      <a:pt x="144" y="119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46" y="119"/>
                      <a:pt x="148" y="120"/>
                      <a:pt x="150" y="120"/>
                    </a:cubicBezTo>
                    <a:cubicBezTo>
                      <a:pt x="151" y="120"/>
                      <a:pt x="151" y="120"/>
                      <a:pt x="152" y="120"/>
                    </a:cubicBezTo>
                    <a:cubicBezTo>
                      <a:pt x="152" y="120"/>
                      <a:pt x="152" y="120"/>
                      <a:pt x="152" y="120"/>
                    </a:cubicBezTo>
                    <a:cubicBezTo>
                      <a:pt x="153" y="120"/>
                      <a:pt x="154" y="121"/>
                      <a:pt x="154" y="121"/>
                    </a:cubicBezTo>
                    <a:cubicBezTo>
                      <a:pt x="159" y="123"/>
                      <a:pt x="162" y="128"/>
                      <a:pt x="163" y="128"/>
                    </a:cubicBezTo>
                    <a:cubicBezTo>
                      <a:pt x="164" y="128"/>
                      <a:pt x="164" y="128"/>
                      <a:pt x="165" y="128"/>
                    </a:cubicBezTo>
                    <a:cubicBezTo>
                      <a:pt x="165" y="128"/>
                      <a:pt x="165" y="128"/>
                      <a:pt x="165" y="128"/>
                    </a:cubicBezTo>
                    <a:cubicBezTo>
                      <a:pt x="165" y="128"/>
                      <a:pt x="166" y="128"/>
                      <a:pt x="166" y="128"/>
                    </a:cubicBezTo>
                    <a:cubicBezTo>
                      <a:pt x="166" y="128"/>
                      <a:pt x="166" y="128"/>
                      <a:pt x="166" y="128"/>
                    </a:cubicBezTo>
                    <a:cubicBezTo>
                      <a:pt x="167" y="128"/>
                      <a:pt x="167" y="128"/>
                      <a:pt x="168" y="129"/>
                    </a:cubicBezTo>
                    <a:cubicBezTo>
                      <a:pt x="168" y="129"/>
                      <a:pt x="168" y="129"/>
                      <a:pt x="168" y="129"/>
                    </a:cubicBezTo>
                    <a:cubicBezTo>
                      <a:pt x="168" y="129"/>
                      <a:pt x="169" y="129"/>
                      <a:pt x="169" y="129"/>
                    </a:cubicBezTo>
                    <a:cubicBezTo>
                      <a:pt x="169" y="129"/>
                      <a:pt x="169" y="129"/>
                      <a:pt x="169" y="130"/>
                    </a:cubicBezTo>
                    <a:cubicBezTo>
                      <a:pt x="170" y="130"/>
                      <a:pt x="170" y="130"/>
                      <a:pt x="171" y="130"/>
                    </a:cubicBezTo>
                    <a:cubicBezTo>
                      <a:pt x="171" y="131"/>
                      <a:pt x="171" y="131"/>
                      <a:pt x="171" y="131"/>
                    </a:cubicBezTo>
                    <a:cubicBezTo>
                      <a:pt x="172" y="131"/>
                      <a:pt x="172" y="131"/>
                      <a:pt x="172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4" y="133"/>
                      <a:pt x="174" y="133"/>
                    </a:cubicBezTo>
                    <a:cubicBezTo>
                      <a:pt x="174" y="133"/>
                      <a:pt x="174" y="133"/>
                      <a:pt x="174" y="133"/>
                    </a:cubicBezTo>
                    <a:cubicBezTo>
                      <a:pt x="175" y="134"/>
                      <a:pt x="175" y="134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7" y="135"/>
                      <a:pt x="178" y="136"/>
                      <a:pt x="179" y="136"/>
                    </a:cubicBezTo>
                    <a:cubicBezTo>
                      <a:pt x="181" y="136"/>
                      <a:pt x="187" y="139"/>
                      <a:pt x="191" y="140"/>
                    </a:cubicBezTo>
                    <a:cubicBezTo>
                      <a:pt x="201" y="145"/>
                      <a:pt x="234" y="159"/>
                      <a:pt x="243" y="164"/>
                    </a:cubicBezTo>
                    <a:cubicBezTo>
                      <a:pt x="250" y="169"/>
                      <a:pt x="254" y="177"/>
                      <a:pt x="256" y="180"/>
                    </a:cubicBezTo>
                    <a:cubicBezTo>
                      <a:pt x="264" y="185"/>
                      <a:pt x="269" y="181"/>
                      <a:pt x="273" y="183"/>
                    </a:cubicBezTo>
                    <a:cubicBezTo>
                      <a:pt x="277" y="186"/>
                      <a:pt x="287" y="192"/>
                      <a:pt x="291" y="196"/>
                    </a:cubicBezTo>
                    <a:cubicBezTo>
                      <a:pt x="295" y="199"/>
                      <a:pt x="295" y="203"/>
                      <a:pt x="296" y="204"/>
                    </a:cubicBezTo>
                    <a:cubicBezTo>
                      <a:pt x="297" y="205"/>
                      <a:pt x="297" y="205"/>
                      <a:pt x="297" y="205"/>
                    </a:cubicBezTo>
                    <a:cubicBezTo>
                      <a:pt x="298" y="205"/>
                      <a:pt x="300" y="205"/>
                      <a:pt x="301" y="205"/>
                    </a:cubicBezTo>
                    <a:cubicBezTo>
                      <a:pt x="304" y="206"/>
                      <a:pt x="307" y="207"/>
                      <a:pt x="309" y="208"/>
                    </a:cubicBezTo>
                    <a:cubicBezTo>
                      <a:pt x="314" y="209"/>
                      <a:pt x="312" y="213"/>
                      <a:pt x="317" y="213"/>
                    </a:cubicBezTo>
                    <a:cubicBezTo>
                      <a:pt x="322" y="213"/>
                      <a:pt x="327" y="216"/>
                      <a:pt x="330" y="213"/>
                    </a:cubicBezTo>
                    <a:cubicBezTo>
                      <a:pt x="332" y="211"/>
                      <a:pt x="322" y="207"/>
                      <a:pt x="319" y="20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8" name="Freeform 161">
                <a:extLst>
                  <a:ext uri="{FF2B5EF4-FFF2-40B4-BE49-F238E27FC236}">
                    <a16:creationId xmlns:a16="http://schemas.microsoft.com/office/drawing/2014/main" id="{1613D68B-8EE1-46FA-A73A-93F5D39C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277"/>
                <a:ext cx="293" cy="272"/>
              </a:xfrm>
              <a:custGeom>
                <a:avLst/>
                <a:gdLst>
                  <a:gd name="T0" fmla="*/ 4356 w 76"/>
                  <a:gd name="T1" fmla="*/ 4195 h 66"/>
                  <a:gd name="T2" fmla="*/ 4356 w 76"/>
                  <a:gd name="T3" fmla="*/ 4195 h 66"/>
                  <a:gd name="T4" fmla="*/ 2926 w 76"/>
                  <a:gd name="T5" fmla="*/ 1187 h 66"/>
                  <a:gd name="T6" fmla="*/ 682 w 76"/>
                  <a:gd name="T7" fmla="*/ 0 h 66"/>
                  <a:gd name="T8" fmla="*/ 343 w 76"/>
                  <a:gd name="T9" fmla="*/ 762 h 66"/>
                  <a:gd name="T10" fmla="*/ 0 w 76"/>
                  <a:gd name="T11" fmla="*/ 1616 h 66"/>
                  <a:gd name="T12" fmla="*/ 1947 w 76"/>
                  <a:gd name="T13" fmla="*/ 3701 h 66"/>
                  <a:gd name="T14" fmla="*/ 2525 w 76"/>
                  <a:gd name="T15" fmla="*/ 4620 h 66"/>
                  <a:gd name="T16" fmla="*/ 2571 w 76"/>
                  <a:gd name="T17" fmla="*/ 4620 h 66"/>
                  <a:gd name="T18" fmla="*/ 4356 w 76"/>
                  <a:gd name="T19" fmla="*/ 4195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66">
                    <a:moveTo>
                      <a:pt x="76" y="60"/>
                    </a:move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0"/>
                      <a:pt x="59" y="26"/>
                      <a:pt x="51" y="17"/>
                    </a:cubicBezTo>
                    <a:cubicBezTo>
                      <a:pt x="44" y="9"/>
                      <a:pt x="25" y="4"/>
                      <a:pt x="12" y="0"/>
                    </a:cubicBezTo>
                    <a:cubicBezTo>
                      <a:pt x="11" y="3"/>
                      <a:pt x="8" y="7"/>
                      <a:pt x="6" y="11"/>
                    </a:cubicBezTo>
                    <a:cubicBezTo>
                      <a:pt x="4" y="17"/>
                      <a:pt x="2" y="20"/>
                      <a:pt x="0" y="23"/>
                    </a:cubicBezTo>
                    <a:cubicBezTo>
                      <a:pt x="11" y="26"/>
                      <a:pt x="27" y="42"/>
                      <a:pt x="34" y="53"/>
                    </a:cubicBezTo>
                    <a:cubicBezTo>
                      <a:pt x="38" y="60"/>
                      <a:pt x="42" y="63"/>
                      <a:pt x="44" y="66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58" y="56"/>
                      <a:pt x="76" y="61"/>
                      <a:pt x="76" y="6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9" name="Freeform 162">
                <a:extLst>
                  <a:ext uri="{FF2B5EF4-FFF2-40B4-BE49-F238E27FC236}">
                    <a16:creationId xmlns:a16="http://schemas.microsoft.com/office/drawing/2014/main" id="{E90375A0-50CC-4077-8337-4A8DA2ACF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429"/>
                <a:ext cx="1259" cy="800"/>
              </a:xfrm>
              <a:custGeom>
                <a:avLst/>
                <a:gdLst>
                  <a:gd name="T0" fmla="*/ 18256 w 326"/>
                  <a:gd name="T1" fmla="*/ 11988 h 194"/>
                  <a:gd name="T2" fmla="*/ 17854 w 326"/>
                  <a:gd name="T3" fmla="*/ 12124 h 194"/>
                  <a:gd name="T4" fmla="*/ 15838 w 326"/>
                  <a:gd name="T5" fmla="*/ 10866 h 194"/>
                  <a:gd name="T6" fmla="*/ 15093 w 326"/>
                  <a:gd name="T7" fmla="*/ 10528 h 194"/>
                  <a:gd name="T8" fmla="*/ 14289 w 326"/>
                  <a:gd name="T9" fmla="*/ 9880 h 194"/>
                  <a:gd name="T10" fmla="*/ 13544 w 326"/>
                  <a:gd name="T11" fmla="*/ 9744 h 194"/>
                  <a:gd name="T12" fmla="*/ 11574 w 326"/>
                  <a:gd name="T13" fmla="*/ 9047 h 194"/>
                  <a:gd name="T14" fmla="*/ 10485 w 326"/>
                  <a:gd name="T15" fmla="*/ 7637 h 194"/>
                  <a:gd name="T16" fmla="*/ 10084 w 326"/>
                  <a:gd name="T17" fmla="*/ 7159 h 194"/>
                  <a:gd name="T18" fmla="*/ 9037 w 326"/>
                  <a:gd name="T19" fmla="*/ 6375 h 194"/>
                  <a:gd name="T20" fmla="*/ 7890 w 326"/>
                  <a:gd name="T21" fmla="*/ 5612 h 194"/>
                  <a:gd name="T22" fmla="*/ 2595 w 326"/>
                  <a:gd name="T23" fmla="*/ 1819 h 194"/>
                  <a:gd name="T24" fmla="*/ 1892 w 326"/>
                  <a:gd name="T25" fmla="*/ 833 h 194"/>
                  <a:gd name="T26" fmla="*/ 807 w 326"/>
                  <a:gd name="T27" fmla="*/ 202 h 194"/>
                  <a:gd name="T28" fmla="*/ 0 w 326"/>
                  <a:gd name="T29" fmla="*/ 1192 h 194"/>
                  <a:gd name="T30" fmla="*/ 120 w 326"/>
                  <a:gd name="T31" fmla="*/ 1616 h 194"/>
                  <a:gd name="T32" fmla="*/ 120 w 326"/>
                  <a:gd name="T33" fmla="*/ 1616 h 194"/>
                  <a:gd name="T34" fmla="*/ 745 w 326"/>
                  <a:gd name="T35" fmla="*/ 2243 h 194"/>
                  <a:gd name="T36" fmla="*/ 1448 w 326"/>
                  <a:gd name="T37" fmla="*/ 3435 h 194"/>
                  <a:gd name="T38" fmla="*/ 4430 w 326"/>
                  <a:gd name="T39" fmla="*/ 5612 h 194"/>
                  <a:gd name="T40" fmla="*/ 6504 w 326"/>
                  <a:gd name="T41" fmla="*/ 7637 h 194"/>
                  <a:gd name="T42" fmla="*/ 7770 w 326"/>
                  <a:gd name="T43" fmla="*/ 8128 h 194"/>
                  <a:gd name="T44" fmla="*/ 8010 w 326"/>
                  <a:gd name="T45" fmla="*/ 8623 h 194"/>
                  <a:gd name="T46" fmla="*/ 9500 w 326"/>
                  <a:gd name="T47" fmla="*/ 9184 h 194"/>
                  <a:gd name="T48" fmla="*/ 9798 w 326"/>
                  <a:gd name="T49" fmla="*/ 9538 h 194"/>
                  <a:gd name="T50" fmla="*/ 10084 w 326"/>
                  <a:gd name="T51" fmla="*/ 9674 h 194"/>
                  <a:gd name="T52" fmla="*/ 12841 w 326"/>
                  <a:gd name="T53" fmla="*/ 11497 h 194"/>
                  <a:gd name="T54" fmla="*/ 12903 w 326"/>
                  <a:gd name="T55" fmla="*/ 11497 h 194"/>
                  <a:gd name="T56" fmla="*/ 13362 w 326"/>
                  <a:gd name="T57" fmla="*/ 11715 h 194"/>
                  <a:gd name="T58" fmla="*/ 14108 w 326"/>
                  <a:gd name="T59" fmla="*/ 12276 h 194"/>
                  <a:gd name="T60" fmla="*/ 14347 w 326"/>
                  <a:gd name="T61" fmla="*/ 12058 h 194"/>
                  <a:gd name="T62" fmla="*/ 15317 w 326"/>
                  <a:gd name="T63" fmla="*/ 12412 h 194"/>
                  <a:gd name="T64" fmla="*/ 16587 w 326"/>
                  <a:gd name="T65" fmla="*/ 12685 h 194"/>
                  <a:gd name="T66" fmla="*/ 17332 w 326"/>
                  <a:gd name="T67" fmla="*/ 13179 h 194"/>
                  <a:gd name="T68" fmla="*/ 17792 w 326"/>
                  <a:gd name="T69" fmla="*/ 13468 h 194"/>
                  <a:gd name="T70" fmla="*/ 18032 w 326"/>
                  <a:gd name="T71" fmla="*/ 13534 h 194"/>
                  <a:gd name="T72" fmla="*/ 18777 w 326"/>
                  <a:gd name="T73" fmla="*/ 12973 h 194"/>
                  <a:gd name="T74" fmla="*/ 18256 w 326"/>
                  <a:gd name="T75" fmla="*/ 11988 h 19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26" h="194">
                    <a:moveTo>
                      <a:pt x="317" y="171"/>
                    </a:moveTo>
                    <a:cubicBezTo>
                      <a:pt x="314" y="170"/>
                      <a:pt x="312" y="172"/>
                      <a:pt x="310" y="173"/>
                    </a:cubicBezTo>
                    <a:cubicBezTo>
                      <a:pt x="307" y="174"/>
                      <a:pt x="282" y="162"/>
                      <a:pt x="275" y="155"/>
                    </a:cubicBezTo>
                    <a:cubicBezTo>
                      <a:pt x="270" y="150"/>
                      <a:pt x="268" y="149"/>
                      <a:pt x="262" y="150"/>
                    </a:cubicBezTo>
                    <a:cubicBezTo>
                      <a:pt x="262" y="146"/>
                      <a:pt x="254" y="142"/>
                      <a:pt x="248" y="141"/>
                    </a:cubicBezTo>
                    <a:cubicBezTo>
                      <a:pt x="243" y="140"/>
                      <a:pt x="238" y="137"/>
                      <a:pt x="235" y="139"/>
                    </a:cubicBezTo>
                    <a:cubicBezTo>
                      <a:pt x="231" y="140"/>
                      <a:pt x="217" y="140"/>
                      <a:pt x="201" y="129"/>
                    </a:cubicBezTo>
                    <a:cubicBezTo>
                      <a:pt x="191" y="122"/>
                      <a:pt x="190" y="115"/>
                      <a:pt x="182" y="109"/>
                    </a:cubicBezTo>
                    <a:cubicBezTo>
                      <a:pt x="180" y="108"/>
                      <a:pt x="176" y="103"/>
                      <a:pt x="175" y="102"/>
                    </a:cubicBezTo>
                    <a:cubicBezTo>
                      <a:pt x="167" y="92"/>
                      <a:pt x="160" y="92"/>
                      <a:pt x="157" y="91"/>
                    </a:cubicBezTo>
                    <a:cubicBezTo>
                      <a:pt x="152" y="91"/>
                      <a:pt x="150" y="82"/>
                      <a:pt x="137" y="80"/>
                    </a:cubicBezTo>
                    <a:cubicBezTo>
                      <a:pt x="129" y="79"/>
                      <a:pt x="60" y="40"/>
                      <a:pt x="45" y="26"/>
                    </a:cubicBezTo>
                    <a:cubicBezTo>
                      <a:pt x="41" y="23"/>
                      <a:pt x="38" y="15"/>
                      <a:pt x="33" y="12"/>
                    </a:cubicBezTo>
                    <a:cubicBezTo>
                      <a:pt x="26" y="6"/>
                      <a:pt x="18" y="0"/>
                      <a:pt x="14" y="3"/>
                    </a:cubicBezTo>
                    <a:cubicBezTo>
                      <a:pt x="9" y="5"/>
                      <a:pt x="4" y="12"/>
                      <a:pt x="0" y="17"/>
                    </a:cubicBezTo>
                    <a:cubicBezTo>
                      <a:pt x="1" y="19"/>
                      <a:pt x="2" y="21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5" y="25"/>
                      <a:pt x="7" y="25"/>
                      <a:pt x="13" y="32"/>
                    </a:cubicBezTo>
                    <a:cubicBezTo>
                      <a:pt x="15" y="34"/>
                      <a:pt x="20" y="42"/>
                      <a:pt x="25" y="49"/>
                    </a:cubicBezTo>
                    <a:cubicBezTo>
                      <a:pt x="41" y="58"/>
                      <a:pt x="63" y="70"/>
                      <a:pt x="77" y="80"/>
                    </a:cubicBezTo>
                    <a:cubicBezTo>
                      <a:pt x="93" y="90"/>
                      <a:pt x="105" y="102"/>
                      <a:pt x="113" y="109"/>
                    </a:cubicBezTo>
                    <a:cubicBezTo>
                      <a:pt x="120" y="110"/>
                      <a:pt x="131" y="109"/>
                      <a:pt x="135" y="116"/>
                    </a:cubicBezTo>
                    <a:cubicBezTo>
                      <a:pt x="139" y="119"/>
                      <a:pt x="139" y="123"/>
                      <a:pt x="139" y="123"/>
                    </a:cubicBezTo>
                    <a:cubicBezTo>
                      <a:pt x="146" y="123"/>
                      <a:pt x="158" y="121"/>
                      <a:pt x="165" y="131"/>
                    </a:cubicBezTo>
                    <a:cubicBezTo>
                      <a:pt x="166" y="133"/>
                      <a:pt x="168" y="134"/>
                      <a:pt x="170" y="136"/>
                    </a:cubicBezTo>
                    <a:cubicBezTo>
                      <a:pt x="171" y="136"/>
                      <a:pt x="173" y="137"/>
                      <a:pt x="175" y="138"/>
                    </a:cubicBezTo>
                    <a:cubicBezTo>
                      <a:pt x="192" y="146"/>
                      <a:pt x="214" y="158"/>
                      <a:pt x="223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8" y="166"/>
                      <a:pt x="231" y="166"/>
                      <a:pt x="232" y="167"/>
                    </a:cubicBezTo>
                    <a:cubicBezTo>
                      <a:pt x="237" y="167"/>
                      <a:pt x="243" y="172"/>
                      <a:pt x="245" y="175"/>
                    </a:cubicBezTo>
                    <a:cubicBezTo>
                      <a:pt x="246" y="175"/>
                      <a:pt x="248" y="174"/>
                      <a:pt x="249" y="172"/>
                    </a:cubicBezTo>
                    <a:cubicBezTo>
                      <a:pt x="247" y="177"/>
                      <a:pt x="258" y="179"/>
                      <a:pt x="266" y="177"/>
                    </a:cubicBezTo>
                    <a:cubicBezTo>
                      <a:pt x="270" y="176"/>
                      <a:pt x="280" y="179"/>
                      <a:pt x="288" y="181"/>
                    </a:cubicBezTo>
                    <a:cubicBezTo>
                      <a:pt x="294" y="182"/>
                      <a:pt x="297" y="186"/>
                      <a:pt x="301" y="188"/>
                    </a:cubicBezTo>
                    <a:cubicBezTo>
                      <a:pt x="305" y="189"/>
                      <a:pt x="307" y="191"/>
                      <a:pt x="309" y="192"/>
                    </a:cubicBezTo>
                    <a:cubicBezTo>
                      <a:pt x="310" y="193"/>
                      <a:pt x="312" y="193"/>
                      <a:pt x="313" y="193"/>
                    </a:cubicBezTo>
                    <a:cubicBezTo>
                      <a:pt x="318" y="194"/>
                      <a:pt x="326" y="190"/>
                      <a:pt x="326" y="185"/>
                    </a:cubicBezTo>
                    <a:cubicBezTo>
                      <a:pt x="326" y="181"/>
                      <a:pt x="322" y="174"/>
                      <a:pt x="317" y="1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0" name="Freeform 163">
                <a:extLst>
                  <a:ext uri="{FF2B5EF4-FFF2-40B4-BE49-F238E27FC236}">
                    <a16:creationId xmlns:a16="http://schemas.microsoft.com/office/drawing/2014/main" id="{E8C14254-E43F-4DF8-A147-62C9A74F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223"/>
                <a:ext cx="305" cy="276"/>
              </a:xfrm>
              <a:custGeom>
                <a:avLst/>
                <a:gdLst>
                  <a:gd name="T0" fmla="*/ 4367 w 79"/>
                  <a:gd name="T1" fmla="*/ 3699 h 67"/>
                  <a:gd name="T2" fmla="*/ 4548 w 79"/>
                  <a:gd name="T3" fmla="*/ 3633 h 67"/>
                  <a:gd name="T4" fmla="*/ 3517 w 79"/>
                  <a:gd name="T5" fmla="*/ 1953 h 67"/>
                  <a:gd name="T6" fmla="*/ 344 w 79"/>
                  <a:gd name="T7" fmla="*/ 0 h 67"/>
                  <a:gd name="T8" fmla="*/ 0 w 79"/>
                  <a:gd name="T9" fmla="*/ 915 h 67"/>
                  <a:gd name="T10" fmla="*/ 2251 w 79"/>
                  <a:gd name="T11" fmla="*/ 2105 h 67"/>
                  <a:gd name="T12" fmla="*/ 3563 w 79"/>
                  <a:gd name="T13" fmla="*/ 4684 h 67"/>
                  <a:gd name="T14" fmla="*/ 4367 w 79"/>
                  <a:gd name="T15" fmla="*/ 3699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67">
                    <a:moveTo>
                      <a:pt x="76" y="53"/>
                    </a:moveTo>
                    <a:cubicBezTo>
                      <a:pt x="77" y="52"/>
                      <a:pt x="78" y="52"/>
                      <a:pt x="79" y="52"/>
                    </a:cubicBezTo>
                    <a:cubicBezTo>
                      <a:pt x="74" y="43"/>
                      <a:pt x="65" y="32"/>
                      <a:pt x="61" y="28"/>
                    </a:cubicBezTo>
                    <a:cubicBezTo>
                      <a:pt x="51" y="19"/>
                      <a:pt x="22" y="0"/>
                      <a:pt x="6" y="0"/>
                    </a:cubicBezTo>
                    <a:cubicBezTo>
                      <a:pt x="6" y="3"/>
                      <a:pt x="3" y="8"/>
                      <a:pt x="0" y="13"/>
                    </a:cubicBezTo>
                    <a:cubicBezTo>
                      <a:pt x="13" y="17"/>
                      <a:pt x="32" y="22"/>
                      <a:pt x="39" y="30"/>
                    </a:cubicBezTo>
                    <a:cubicBezTo>
                      <a:pt x="46" y="37"/>
                      <a:pt x="58" y="56"/>
                      <a:pt x="62" y="67"/>
                    </a:cubicBezTo>
                    <a:cubicBezTo>
                      <a:pt x="66" y="62"/>
                      <a:pt x="71" y="55"/>
                      <a:pt x="76" y="5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1" name="Freeform 164">
                <a:extLst>
                  <a:ext uri="{FF2B5EF4-FFF2-40B4-BE49-F238E27FC236}">
                    <a16:creationId xmlns:a16="http://schemas.microsoft.com/office/drawing/2014/main" id="{9BBAE498-78C1-48B0-8740-A178F4B8F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372"/>
                <a:ext cx="286" cy="333"/>
              </a:xfrm>
              <a:custGeom>
                <a:avLst/>
                <a:gdLst>
                  <a:gd name="T0" fmla="*/ 2257 w 74"/>
                  <a:gd name="T1" fmla="*/ 5427 h 81"/>
                  <a:gd name="T2" fmla="*/ 3587 w 74"/>
                  <a:gd name="T3" fmla="*/ 4514 h 81"/>
                  <a:gd name="T4" fmla="*/ 4271 w 74"/>
                  <a:gd name="T5" fmla="*/ 3548 h 81"/>
                  <a:gd name="T6" fmla="*/ 4271 w 74"/>
                  <a:gd name="T7" fmla="*/ 3548 h 81"/>
                  <a:gd name="T8" fmla="*/ 3405 w 74"/>
                  <a:gd name="T9" fmla="*/ 2080 h 81"/>
                  <a:gd name="T10" fmla="*/ 1449 w 74"/>
                  <a:gd name="T11" fmla="*/ 0 h 81"/>
                  <a:gd name="T12" fmla="*/ 1047 w 74"/>
                  <a:gd name="T13" fmla="*/ 826 h 81"/>
                  <a:gd name="T14" fmla="*/ 282 w 74"/>
                  <a:gd name="T15" fmla="*/ 2146 h 81"/>
                  <a:gd name="T16" fmla="*/ 58 w 74"/>
                  <a:gd name="T17" fmla="*/ 2368 h 81"/>
                  <a:gd name="T18" fmla="*/ 58 w 74"/>
                  <a:gd name="T19" fmla="*/ 2434 h 81"/>
                  <a:gd name="T20" fmla="*/ 642 w 74"/>
                  <a:gd name="T21" fmla="*/ 4514 h 81"/>
                  <a:gd name="T22" fmla="*/ 1210 w 74"/>
                  <a:gd name="T23" fmla="*/ 5427 h 81"/>
                  <a:gd name="T24" fmla="*/ 1956 w 74"/>
                  <a:gd name="T25" fmla="*/ 5562 h 81"/>
                  <a:gd name="T26" fmla="*/ 2195 w 74"/>
                  <a:gd name="T27" fmla="*/ 5492 h 81"/>
                  <a:gd name="T28" fmla="*/ 2257 w 74"/>
                  <a:gd name="T29" fmla="*/ 5427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4" h="81">
                    <a:moveTo>
                      <a:pt x="39" y="78"/>
                    </a:moveTo>
                    <a:cubicBezTo>
                      <a:pt x="40" y="77"/>
                      <a:pt x="55" y="71"/>
                      <a:pt x="62" y="65"/>
                    </a:cubicBezTo>
                    <a:cubicBezTo>
                      <a:pt x="68" y="59"/>
                      <a:pt x="71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44"/>
                      <a:pt x="67" y="44"/>
                      <a:pt x="59" y="30"/>
                    </a:cubicBezTo>
                    <a:cubicBezTo>
                      <a:pt x="52" y="19"/>
                      <a:pt x="36" y="3"/>
                      <a:pt x="25" y="0"/>
                    </a:cubicBezTo>
                    <a:cubicBezTo>
                      <a:pt x="23" y="3"/>
                      <a:pt x="21" y="6"/>
                      <a:pt x="18" y="12"/>
                    </a:cubicBezTo>
                    <a:cubicBezTo>
                      <a:pt x="12" y="23"/>
                      <a:pt x="11" y="30"/>
                      <a:pt x="5" y="31"/>
                    </a:cubicBezTo>
                    <a:cubicBezTo>
                      <a:pt x="4" y="31"/>
                      <a:pt x="0" y="32"/>
                      <a:pt x="1" y="34"/>
                    </a:cubicBezTo>
                    <a:cubicBezTo>
                      <a:pt x="1" y="34"/>
                      <a:pt x="1" y="35"/>
                      <a:pt x="1" y="35"/>
                    </a:cubicBezTo>
                    <a:cubicBezTo>
                      <a:pt x="9" y="44"/>
                      <a:pt x="6" y="55"/>
                      <a:pt x="11" y="65"/>
                    </a:cubicBezTo>
                    <a:cubicBezTo>
                      <a:pt x="13" y="70"/>
                      <a:pt x="20" y="71"/>
                      <a:pt x="21" y="78"/>
                    </a:cubicBezTo>
                    <a:cubicBezTo>
                      <a:pt x="24" y="81"/>
                      <a:pt x="29" y="80"/>
                      <a:pt x="34" y="80"/>
                    </a:cubicBezTo>
                    <a:cubicBezTo>
                      <a:pt x="35" y="80"/>
                      <a:pt x="37" y="80"/>
                      <a:pt x="38" y="79"/>
                    </a:cubicBezTo>
                    <a:cubicBezTo>
                      <a:pt x="38" y="79"/>
                      <a:pt x="39" y="78"/>
                      <a:pt x="39" y="7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2" name="Freeform 165">
                <a:extLst>
                  <a:ext uri="{FF2B5EF4-FFF2-40B4-BE49-F238E27FC236}">
                    <a16:creationId xmlns:a16="http://schemas.microsoft.com/office/drawing/2014/main" id="{4B40779F-636B-4972-9118-A274DF45D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3328"/>
                <a:ext cx="85" cy="45"/>
              </a:xfrm>
              <a:custGeom>
                <a:avLst/>
                <a:gdLst>
                  <a:gd name="T0" fmla="*/ 1267 w 22"/>
                  <a:gd name="T1" fmla="*/ 0 h 11"/>
                  <a:gd name="T2" fmla="*/ 808 w 22"/>
                  <a:gd name="T3" fmla="*/ 618 h 11"/>
                  <a:gd name="T4" fmla="*/ 0 w 22"/>
                  <a:gd name="T5" fmla="*/ 68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1">
                    <a:moveTo>
                      <a:pt x="22" y="0"/>
                    </a:moveTo>
                    <a:cubicBezTo>
                      <a:pt x="21" y="5"/>
                      <a:pt x="21" y="8"/>
                      <a:pt x="14" y="9"/>
                    </a:cubicBezTo>
                    <a:cubicBezTo>
                      <a:pt x="9" y="11"/>
                      <a:pt x="4" y="10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3" name="Freeform 166">
                <a:extLst>
                  <a:ext uri="{FF2B5EF4-FFF2-40B4-BE49-F238E27FC236}">
                    <a16:creationId xmlns:a16="http://schemas.microsoft.com/office/drawing/2014/main" id="{7F12E172-5BCC-4920-97F3-17370B857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3307"/>
                <a:ext cx="4" cy="8"/>
              </a:xfrm>
              <a:custGeom>
                <a:avLst/>
                <a:gdLst>
                  <a:gd name="T0" fmla="*/ 64 w 1"/>
                  <a:gd name="T1" fmla="*/ 0 h 2"/>
                  <a:gd name="T2" fmla="*/ 0 w 1"/>
                  <a:gd name="T3" fmla="*/ 12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4" name="Freeform 167">
                <a:extLst>
                  <a:ext uri="{FF2B5EF4-FFF2-40B4-BE49-F238E27FC236}">
                    <a16:creationId xmlns:a16="http://schemas.microsoft.com/office/drawing/2014/main" id="{E3B99CBF-3F32-4A00-BAE9-D3EB9FB48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796"/>
                <a:ext cx="35" cy="41"/>
              </a:xfrm>
              <a:custGeom>
                <a:avLst/>
                <a:gdLst>
                  <a:gd name="T0" fmla="*/ 529 w 9"/>
                  <a:gd name="T1" fmla="*/ 0 h 10"/>
                  <a:gd name="T2" fmla="*/ 0 w 9"/>
                  <a:gd name="T3" fmla="*/ 68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4" y="6"/>
                      <a:pt x="5" y="10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5" name="Freeform 168">
                <a:extLst>
                  <a:ext uri="{FF2B5EF4-FFF2-40B4-BE49-F238E27FC236}">
                    <a16:creationId xmlns:a16="http://schemas.microsoft.com/office/drawing/2014/main" id="{0826DC57-0A23-4B4E-94BB-19A70E312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730"/>
                <a:ext cx="4" cy="8"/>
              </a:xfrm>
              <a:custGeom>
                <a:avLst/>
                <a:gdLst>
                  <a:gd name="T0" fmla="*/ 64 w 1"/>
                  <a:gd name="T1" fmla="*/ 0 h 2"/>
                  <a:gd name="T2" fmla="*/ 0 w 1"/>
                  <a:gd name="T3" fmla="*/ 12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6" name="Freeform 169">
                <a:extLst>
                  <a:ext uri="{FF2B5EF4-FFF2-40B4-BE49-F238E27FC236}">
                    <a16:creationId xmlns:a16="http://schemas.microsoft.com/office/drawing/2014/main" id="{F13F31E3-65F5-4D44-97ED-87D671F37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644"/>
                <a:ext cx="38" cy="74"/>
              </a:xfrm>
              <a:custGeom>
                <a:avLst/>
                <a:gdLst>
                  <a:gd name="T0" fmla="*/ 547 w 10"/>
                  <a:gd name="T1" fmla="*/ 66 h 18"/>
                  <a:gd name="T2" fmla="*/ 114 w 10"/>
                  <a:gd name="T3" fmla="*/ 423 h 18"/>
                  <a:gd name="T4" fmla="*/ 433 w 10"/>
                  <a:gd name="T5" fmla="*/ 125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8">
                    <a:moveTo>
                      <a:pt x="10" y="1"/>
                    </a:moveTo>
                    <a:cubicBezTo>
                      <a:pt x="6" y="6"/>
                      <a:pt x="0" y="0"/>
                      <a:pt x="2" y="6"/>
                    </a:cubicBezTo>
                    <a:cubicBezTo>
                      <a:pt x="4" y="10"/>
                      <a:pt x="7" y="14"/>
                      <a:pt x="8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7" name="Freeform 170">
                <a:extLst>
                  <a:ext uri="{FF2B5EF4-FFF2-40B4-BE49-F238E27FC236}">
                    <a16:creationId xmlns:a16="http://schemas.microsoft.com/office/drawing/2014/main" id="{682EFB58-1602-47F9-8557-723EA5653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3163"/>
                <a:ext cx="69" cy="103"/>
              </a:xfrm>
              <a:custGeom>
                <a:avLst/>
                <a:gdLst>
                  <a:gd name="T0" fmla="*/ 897 w 18"/>
                  <a:gd name="T1" fmla="*/ 0 h 25"/>
                  <a:gd name="T2" fmla="*/ 560 w 18"/>
                  <a:gd name="T3" fmla="*/ 1187 h 25"/>
                  <a:gd name="T4" fmla="*/ 0 w 18"/>
                  <a:gd name="T5" fmla="*/ 174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5">
                    <a:moveTo>
                      <a:pt x="16" y="0"/>
                    </a:moveTo>
                    <a:cubicBezTo>
                      <a:pt x="18" y="7"/>
                      <a:pt x="15" y="13"/>
                      <a:pt x="10" y="17"/>
                    </a:cubicBezTo>
                    <a:cubicBezTo>
                      <a:pt x="6" y="21"/>
                      <a:pt x="2" y="25"/>
                      <a:pt x="0" y="2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8" name="Freeform 171">
                <a:extLst>
                  <a:ext uri="{FF2B5EF4-FFF2-40B4-BE49-F238E27FC236}">
                    <a16:creationId xmlns:a16="http://schemas.microsoft.com/office/drawing/2014/main" id="{6E4BDC9F-11D2-40AB-A21E-7AAC45670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3542"/>
                <a:ext cx="19" cy="12"/>
              </a:xfrm>
              <a:custGeom>
                <a:avLst/>
                <a:gdLst>
                  <a:gd name="T0" fmla="*/ 274 w 5"/>
                  <a:gd name="T1" fmla="*/ 0 h 3"/>
                  <a:gd name="T2" fmla="*/ 0 w 5"/>
                  <a:gd name="T3" fmla="*/ 19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2"/>
                      <a:pt x="3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9" name="Freeform 172">
                <a:extLst>
                  <a:ext uri="{FF2B5EF4-FFF2-40B4-BE49-F238E27FC236}">
                    <a16:creationId xmlns:a16="http://schemas.microsoft.com/office/drawing/2014/main" id="{24B05C5B-54BF-42DE-A45C-0EC43E503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3530"/>
                <a:ext cx="1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64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0" name="Freeform 173">
                <a:extLst>
                  <a:ext uri="{FF2B5EF4-FFF2-40B4-BE49-F238E27FC236}">
                    <a16:creationId xmlns:a16="http://schemas.microsoft.com/office/drawing/2014/main" id="{A8624D12-382D-4B76-AA1A-C40584B7A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3546"/>
                <a:ext cx="15" cy="25"/>
              </a:xfrm>
              <a:custGeom>
                <a:avLst/>
                <a:gdLst>
                  <a:gd name="T0" fmla="*/ 210 w 4"/>
                  <a:gd name="T1" fmla="*/ 0 h 6"/>
                  <a:gd name="T2" fmla="*/ 0 w 4"/>
                  <a:gd name="T3" fmla="*/ 433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4" y="2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1" name="Freeform 174">
                <a:extLst>
                  <a:ext uri="{FF2B5EF4-FFF2-40B4-BE49-F238E27FC236}">
                    <a16:creationId xmlns:a16="http://schemas.microsoft.com/office/drawing/2014/main" id="{4CDBA06A-3723-429E-B0F2-A6206B46D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348"/>
                <a:ext cx="66" cy="79"/>
              </a:xfrm>
              <a:custGeom>
                <a:avLst/>
                <a:gdLst>
                  <a:gd name="T0" fmla="*/ 753 w 17"/>
                  <a:gd name="T1" fmla="*/ 0 h 19"/>
                  <a:gd name="T2" fmla="*/ 0 w 17"/>
                  <a:gd name="T3" fmla="*/ 1364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9">
                    <a:moveTo>
                      <a:pt x="13" y="0"/>
                    </a:moveTo>
                    <a:cubicBezTo>
                      <a:pt x="15" y="3"/>
                      <a:pt x="17" y="19"/>
                      <a:pt x="0" y="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2" name="Freeform 175">
                <a:extLst>
                  <a:ext uri="{FF2B5EF4-FFF2-40B4-BE49-F238E27FC236}">
                    <a16:creationId xmlns:a16="http://schemas.microsoft.com/office/drawing/2014/main" id="{0E3BE57F-83A3-4E34-A405-314230F14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3443"/>
                <a:ext cx="38" cy="66"/>
              </a:xfrm>
              <a:custGeom>
                <a:avLst/>
                <a:gdLst>
                  <a:gd name="T0" fmla="*/ 490 w 10"/>
                  <a:gd name="T1" fmla="*/ 0 h 16"/>
                  <a:gd name="T2" fmla="*/ 0 w 10"/>
                  <a:gd name="T3" fmla="*/ 105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6">
                    <a:moveTo>
                      <a:pt x="9" y="0"/>
                    </a:moveTo>
                    <a:cubicBezTo>
                      <a:pt x="10" y="6"/>
                      <a:pt x="9" y="16"/>
                      <a:pt x="0" y="1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3" name="Freeform 176">
                <a:extLst>
                  <a:ext uri="{FF2B5EF4-FFF2-40B4-BE49-F238E27FC236}">
                    <a16:creationId xmlns:a16="http://schemas.microsoft.com/office/drawing/2014/main" id="{45A61F89-FADF-4291-80C4-21C69E25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287"/>
                <a:ext cx="46" cy="61"/>
              </a:xfrm>
              <a:custGeom>
                <a:avLst/>
                <a:gdLst>
                  <a:gd name="T0" fmla="*/ 560 w 12"/>
                  <a:gd name="T1" fmla="*/ 0 h 15"/>
                  <a:gd name="T2" fmla="*/ 0 w 12"/>
                  <a:gd name="T3" fmla="*/ 1009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12" y="12"/>
                      <a:pt x="4" y="13"/>
                      <a:pt x="0" y="1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4" name="Freeform 177">
                <a:extLst>
                  <a:ext uri="{FF2B5EF4-FFF2-40B4-BE49-F238E27FC236}">
                    <a16:creationId xmlns:a16="http://schemas.microsoft.com/office/drawing/2014/main" id="{40A628A5-A31E-44B7-98D0-0FDA8AC8A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3047"/>
                <a:ext cx="54" cy="95"/>
              </a:xfrm>
              <a:custGeom>
                <a:avLst/>
                <a:gdLst>
                  <a:gd name="T0" fmla="*/ 744 w 14"/>
                  <a:gd name="T1" fmla="*/ 0 h 23"/>
                  <a:gd name="T2" fmla="*/ 0 w 14"/>
                  <a:gd name="T3" fmla="*/ 161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13" y="0"/>
                    </a:moveTo>
                    <a:cubicBezTo>
                      <a:pt x="14" y="2"/>
                      <a:pt x="4" y="20"/>
                      <a:pt x="0" y="2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5" name="Freeform 178">
                <a:extLst>
                  <a:ext uri="{FF2B5EF4-FFF2-40B4-BE49-F238E27FC236}">
                    <a16:creationId xmlns:a16="http://schemas.microsoft.com/office/drawing/2014/main" id="{CA886E50-ED19-4A35-83E2-A17B39FAC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3513"/>
                <a:ext cx="50" cy="66"/>
              </a:xfrm>
              <a:custGeom>
                <a:avLst/>
                <a:gdLst>
                  <a:gd name="T0" fmla="*/ 562 w 13"/>
                  <a:gd name="T1" fmla="*/ 0 h 16"/>
                  <a:gd name="T2" fmla="*/ 0 w 13"/>
                  <a:gd name="T3" fmla="*/ 112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10" y="0"/>
                    </a:moveTo>
                    <a:cubicBezTo>
                      <a:pt x="10" y="4"/>
                      <a:pt x="13" y="12"/>
                      <a:pt x="0" y="16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6" name="Freeform 179">
                <a:extLst>
                  <a:ext uri="{FF2B5EF4-FFF2-40B4-BE49-F238E27FC236}">
                    <a16:creationId xmlns:a16="http://schemas.microsoft.com/office/drawing/2014/main" id="{A8C706D4-5F16-428D-AAE7-E9A03AF6B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3554"/>
                <a:ext cx="31" cy="62"/>
              </a:xfrm>
              <a:custGeom>
                <a:avLst/>
                <a:gdLst>
                  <a:gd name="T0" fmla="*/ 465 w 8"/>
                  <a:gd name="T1" fmla="*/ 0 h 15"/>
                  <a:gd name="T2" fmla="*/ 0 w 8"/>
                  <a:gd name="T3" fmla="*/ 105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8"/>
                      <a:pt x="7" y="12"/>
                      <a:pt x="0" y="1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7" name="Freeform 180">
                <a:extLst>
                  <a:ext uri="{FF2B5EF4-FFF2-40B4-BE49-F238E27FC236}">
                    <a16:creationId xmlns:a16="http://schemas.microsoft.com/office/drawing/2014/main" id="{3D82F50B-C3C2-4385-947D-698DC984A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3303"/>
                <a:ext cx="4" cy="21"/>
              </a:xfrm>
              <a:custGeom>
                <a:avLst/>
                <a:gdLst>
                  <a:gd name="T0" fmla="*/ 64 w 1"/>
                  <a:gd name="T1" fmla="*/ 0 h 5"/>
                  <a:gd name="T2" fmla="*/ 0 w 1"/>
                  <a:gd name="T3" fmla="*/ 37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2"/>
                      <a:pt x="1" y="3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8" name="Freeform 181">
                <a:extLst>
                  <a:ext uri="{FF2B5EF4-FFF2-40B4-BE49-F238E27FC236}">
                    <a16:creationId xmlns:a16="http://schemas.microsoft.com/office/drawing/2014/main" id="{6E46A4E3-BF45-4F98-BA12-D60AF74D4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3282"/>
                <a:ext cx="3" cy="9"/>
              </a:xfrm>
              <a:custGeom>
                <a:avLst/>
                <a:gdLst>
                  <a:gd name="T0" fmla="*/ 27 w 1"/>
                  <a:gd name="T1" fmla="*/ 0 h 2"/>
                  <a:gd name="T2" fmla="*/ 0 w 1"/>
                  <a:gd name="T3" fmla="*/ 18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9" name="Freeform 182">
                <a:extLst>
                  <a:ext uri="{FF2B5EF4-FFF2-40B4-BE49-F238E27FC236}">
                    <a16:creationId xmlns:a16="http://schemas.microsoft.com/office/drawing/2014/main" id="{4B5DC6ED-B494-4300-B10B-421B33236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414"/>
                <a:ext cx="7" cy="9"/>
              </a:xfrm>
              <a:custGeom>
                <a:avLst/>
                <a:gdLst>
                  <a:gd name="T0" fmla="*/ 88 w 2"/>
                  <a:gd name="T1" fmla="*/ 0 h 2"/>
                  <a:gd name="T2" fmla="*/ 0 w 2"/>
                  <a:gd name="T3" fmla="*/ 18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0" name="Freeform 183">
                <a:extLst>
                  <a:ext uri="{FF2B5EF4-FFF2-40B4-BE49-F238E27FC236}">
                    <a16:creationId xmlns:a16="http://schemas.microsoft.com/office/drawing/2014/main" id="{6EB48552-7AA3-4727-A8E8-56DC9E927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3385"/>
                <a:ext cx="8" cy="21"/>
              </a:xfrm>
              <a:custGeom>
                <a:avLst/>
                <a:gdLst>
                  <a:gd name="T0" fmla="*/ 128 w 2"/>
                  <a:gd name="T1" fmla="*/ 0 h 5"/>
                  <a:gd name="T2" fmla="*/ 0 w 2"/>
                  <a:gd name="T3" fmla="*/ 37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2"/>
                      <a:pt x="1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1" name="Freeform 184">
                <a:extLst>
                  <a:ext uri="{FF2B5EF4-FFF2-40B4-BE49-F238E27FC236}">
                    <a16:creationId xmlns:a16="http://schemas.microsoft.com/office/drawing/2014/main" id="{45CF8EBD-8482-4F79-A6AF-67B5101D4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3056"/>
                <a:ext cx="46" cy="62"/>
              </a:xfrm>
              <a:custGeom>
                <a:avLst/>
                <a:gdLst>
                  <a:gd name="T0" fmla="*/ 675 w 12"/>
                  <a:gd name="T1" fmla="*/ 0 h 15"/>
                  <a:gd name="T2" fmla="*/ 0 w 12"/>
                  <a:gd name="T3" fmla="*/ 105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">
                    <a:moveTo>
                      <a:pt x="12" y="0"/>
                    </a:moveTo>
                    <a:cubicBezTo>
                      <a:pt x="12" y="0"/>
                      <a:pt x="4" y="15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2" name="Freeform 185">
                <a:extLst>
                  <a:ext uri="{FF2B5EF4-FFF2-40B4-BE49-F238E27FC236}">
                    <a16:creationId xmlns:a16="http://schemas.microsoft.com/office/drawing/2014/main" id="{4F1BBB8C-A8EC-4405-A2E3-EB1E5A847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3460"/>
                <a:ext cx="12" cy="20"/>
              </a:xfrm>
              <a:custGeom>
                <a:avLst/>
                <a:gdLst>
                  <a:gd name="T0" fmla="*/ 192 w 3"/>
                  <a:gd name="T1" fmla="*/ 0 h 5"/>
                  <a:gd name="T2" fmla="*/ 0 w 3"/>
                  <a:gd name="T3" fmla="*/ 3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2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3" name="Freeform 186">
                <a:extLst>
                  <a:ext uri="{FF2B5EF4-FFF2-40B4-BE49-F238E27FC236}">
                    <a16:creationId xmlns:a16="http://schemas.microsoft.com/office/drawing/2014/main" id="{59FEAB57-7741-4BA6-A46A-E553034D3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3365"/>
                <a:ext cx="16" cy="29"/>
              </a:xfrm>
              <a:custGeom>
                <a:avLst/>
                <a:gdLst>
                  <a:gd name="T0" fmla="*/ 256 w 4"/>
                  <a:gd name="T1" fmla="*/ 0 h 7"/>
                  <a:gd name="T2" fmla="*/ 0 w 4"/>
                  <a:gd name="T3" fmla="*/ 49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6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4" name="Freeform 187">
                <a:extLst>
                  <a:ext uri="{FF2B5EF4-FFF2-40B4-BE49-F238E27FC236}">
                    <a16:creationId xmlns:a16="http://schemas.microsoft.com/office/drawing/2014/main" id="{D3B415A4-B4E6-486D-BB0E-B6D864D9F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3344"/>
                <a:ext cx="1" cy="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4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5" name="Freeform 188">
                <a:extLst>
                  <a:ext uri="{FF2B5EF4-FFF2-40B4-BE49-F238E27FC236}">
                    <a16:creationId xmlns:a16="http://schemas.microsoft.com/office/drawing/2014/main" id="{EDB4F2BF-1ED9-47E0-8DF4-7FF71F1DC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157"/>
                <a:ext cx="66" cy="215"/>
              </a:xfrm>
              <a:custGeom>
                <a:avLst/>
                <a:gdLst>
                  <a:gd name="T0" fmla="*/ 994 w 17"/>
                  <a:gd name="T1" fmla="*/ 0 h 52"/>
                  <a:gd name="T2" fmla="*/ 466 w 17"/>
                  <a:gd name="T3" fmla="*/ 2187 h 52"/>
                  <a:gd name="T4" fmla="*/ 0 w 17"/>
                  <a:gd name="T5" fmla="*/ 3676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52">
                    <a:moveTo>
                      <a:pt x="17" y="0"/>
                    </a:moveTo>
                    <a:cubicBezTo>
                      <a:pt x="2" y="4"/>
                      <a:pt x="11" y="12"/>
                      <a:pt x="8" y="31"/>
                    </a:cubicBezTo>
                    <a:cubicBezTo>
                      <a:pt x="6" y="50"/>
                      <a:pt x="0" y="52"/>
                      <a:pt x="0" y="5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6" name="Freeform 189">
                <a:extLst>
                  <a:ext uri="{FF2B5EF4-FFF2-40B4-BE49-F238E27FC236}">
                    <a16:creationId xmlns:a16="http://schemas.microsoft.com/office/drawing/2014/main" id="{2D4188C9-2018-4B4F-81BF-9B1A360B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3365"/>
                <a:ext cx="93" cy="74"/>
              </a:xfrm>
              <a:custGeom>
                <a:avLst/>
                <a:gdLst>
                  <a:gd name="T0" fmla="*/ 0 w 24"/>
                  <a:gd name="T1" fmla="*/ 1250 h 18"/>
                  <a:gd name="T2" fmla="*/ 930 w 24"/>
                  <a:gd name="T3" fmla="*/ 559 h 18"/>
                  <a:gd name="T4" fmla="*/ 1395 w 2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0" y="18"/>
                    </a:moveTo>
                    <a:cubicBezTo>
                      <a:pt x="6" y="17"/>
                      <a:pt x="12" y="15"/>
                      <a:pt x="16" y="8"/>
                    </a:cubicBezTo>
                    <a:cubicBezTo>
                      <a:pt x="21" y="1"/>
                      <a:pt x="22" y="0"/>
                      <a:pt x="2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7" name="Freeform 190">
                <a:extLst>
                  <a:ext uri="{FF2B5EF4-FFF2-40B4-BE49-F238E27FC236}">
                    <a16:creationId xmlns:a16="http://schemas.microsoft.com/office/drawing/2014/main" id="{E390FFF7-3EB1-4FDD-9A28-8F711D87A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3138"/>
                <a:ext cx="54" cy="58"/>
              </a:xfrm>
              <a:custGeom>
                <a:avLst/>
                <a:gdLst>
                  <a:gd name="T0" fmla="*/ 802 w 14"/>
                  <a:gd name="T1" fmla="*/ 0 h 14"/>
                  <a:gd name="T2" fmla="*/ 579 w 14"/>
                  <a:gd name="T3" fmla="*/ 704 h 14"/>
                  <a:gd name="T4" fmla="*/ 0 w 14"/>
                  <a:gd name="T5" fmla="*/ 99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cubicBezTo>
                      <a:pt x="14" y="4"/>
                      <a:pt x="13" y="8"/>
                      <a:pt x="10" y="10"/>
                    </a:cubicBezTo>
                    <a:cubicBezTo>
                      <a:pt x="7" y="12"/>
                      <a:pt x="3" y="11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8" name="Freeform 191">
                <a:extLst>
                  <a:ext uri="{FF2B5EF4-FFF2-40B4-BE49-F238E27FC236}">
                    <a16:creationId xmlns:a16="http://schemas.microsoft.com/office/drawing/2014/main" id="{F6B423BF-4BF9-4B0E-ABA0-CA5ECCEA7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3200"/>
                <a:ext cx="34" cy="82"/>
              </a:xfrm>
              <a:custGeom>
                <a:avLst/>
                <a:gdLst>
                  <a:gd name="T0" fmla="*/ 484 w 9"/>
                  <a:gd name="T1" fmla="*/ 0 h 20"/>
                  <a:gd name="T2" fmla="*/ 159 w 9"/>
                  <a:gd name="T3" fmla="*/ 824 h 20"/>
                  <a:gd name="T4" fmla="*/ 0 w 9"/>
                  <a:gd name="T5" fmla="*/ 137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0">
                    <a:moveTo>
                      <a:pt x="9" y="0"/>
                    </a:moveTo>
                    <a:cubicBezTo>
                      <a:pt x="6" y="4"/>
                      <a:pt x="4" y="8"/>
                      <a:pt x="3" y="12"/>
                    </a:cubicBezTo>
                    <a:cubicBezTo>
                      <a:pt x="2" y="15"/>
                      <a:pt x="3" y="19"/>
                      <a:pt x="0" y="2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9" name="Freeform 192">
                <a:extLst>
                  <a:ext uri="{FF2B5EF4-FFF2-40B4-BE49-F238E27FC236}">
                    <a16:creationId xmlns:a16="http://schemas.microsoft.com/office/drawing/2014/main" id="{6D09AA0E-FF9A-4391-A5A5-9252B3ECF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3270"/>
                <a:ext cx="69" cy="82"/>
              </a:xfrm>
              <a:custGeom>
                <a:avLst/>
                <a:gdLst>
                  <a:gd name="T0" fmla="*/ 851 w 18"/>
                  <a:gd name="T1" fmla="*/ 0 h 20"/>
                  <a:gd name="T2" fmla="*/ 0 w 18"/>
                  <a:gd name="T3" fmla="*/ 1378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0">
                    <a:moveTo>
                      <a:pt x="15" y="0"/>
                    </a:moveTo>
                    <a:cubicBezTo>
                      <a:pt x="18" y="5"/>
                      <a:pt x="10" y="20"/>
                      <a:pt x="0" y="2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0" name="Freeform 193">
                <a:extLst>
                  <a:ext uri="{FF2B5EF4-FFF2-40B4-BE49-F238E27FC236}">
                    <a16:creationId xmlns:a16="http://schemas.microsoft.com/office/drawing/2014/main" id="{113F0F2A-B6E5-4B27-8147-0975B0E1D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804"/>
                <a:ext cx="54" cy="112"/>
              </a:xfrm>
              <a:custGeom>
                <a:avLst/>
                <a:gdLst>
                  <a:gd name="T0" fmla="*/ 683 w 14"/>
                  <a:gd name="T1" fmla="*/ 0 h 27"/>
                  <a:gd name="T2" fmla="*/ 683 w 14"/>
                  <a:gd name="T3" fmla="*/ 792 h 27"/>
                  <a:gd name="T4" fmla="*/ 0 w 14"/>
                  <a:gd name="T5" fmla="*/ 1929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7">
                    <a:moveTo>
                      <a:pt x="12" y="0"/>
                    </a:moveTo>
                    <a:cubicBezTo>
                      <a:pt x="14" y="4"/>
                      <a:pt x="12" y="11"/>
                      <a:pt x="12" y="11"/>
                    </a:cubicBezTo>
                    <a:cubicBezTo>
                      <a:pt x="8" y="17"/>
                      <a:pt x="7" y="25"/>
                      <a:pt x="0" y="27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1" name="Freeform 194">
                <a:extLst>
                  <a:ext uri="{FF2B5EF4-FFF2-40B4-BE49-F238E27FC236}">
                    <a16:creationId xmlns:a16="http://schemas.microsoft.com/office/drawing/2014/main" id="{3FE6DBCF-D7B9-4AA1-9375-DD0A182AA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940"/>
                <a:ext cx="38" cy="91"/>
              </a:xfrm>
              <a:custGeom>
                <a:avLst/>
                <a:gdLst>
                  <a:gd name="T0" fmla="*/ 490 w 10"/>
                  <a:gd name="T1" fmla="*/ 0 h 22"/>
                  <a:gd name="T2" fmla="*/ 0 w 10"/>
                  <a:gd name="T3" fmla="*/ 155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">
                    <a:moveTo>
                      <a:pt x="9" y="0"/>
                    </a:moveTo>
                    <a:cubicBezTo>
                      <a:pt x="10" y="18"/>
                      <a:pt x="0" y="22"/>
                      <a:pt x="0" y="2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2" name="Freeform 195">
                <a:extLst>
                  <a:ext uri="{FF2B5EF4-FFF2-40B4-BE49-F238E27FC236}">
                    <a16:creationId xmlns:a16="http://schemas.microsoft.com/office/drawing/2014/main" id="{2C594A72-F178-4B83-8ECF-5786F50F9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903"/>
                <a:ext cx="16" cy="50"/>
              </a:xfrm>
              <a:custGeom>
                <a:avLst/>
                <a:gdLst>
                  <a:gd name="T0" fmla="*/ 0 w 4"/>
                  <a:gd name="T1" fmla="*/ 0 h 12"/>
                  <a:gd name="T2" fmla="*/ 64 w 4"/>
                  <a:gd name="T3" fmla="*/ 86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2">
                    <a:moveTo>
                      <a:pt x="0" y="0"/>
                    </a:moveTo>
                    <a:cubicBezTo>
                      <a:pt x="4" y="2"/>
                      <a:pt x="3" y="8"/>
                      <a:pt x="1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3" name="Freeform 196">
                <a:extLst>
                  <a:ext uri="{FF2B5EF4-FFF2-40B4-BE49-F238E27FC236}">
                    <a16:creationId xmlns:a16="http://schemas.microsoft.com/office/drawing/2014/main" id="{6B3CD046-ADE6-4D8E-AB76-E455B9FBF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3035"/>
                <a:ext cx="58" cy="107"/>
              </a:xfrm>
              <a:custGeom>
                <a:avLst/>
                <a:gdLst>
                  <a:gd name="T0" fmla="*/ 688 w 15"/>
                  <a:gd name="T1" fmla="*/ 0 h 26"/>
                  <a:gd name="T2" fmla="*/ 402 w 15"/>
                  <a:gd name="T3" fmla="*/ 1387 h 26"/>
                  <a:gd name="T4" fmla="*/ 58 w 15"/>
                  <a:gd name="T5" fmla="*/ 1675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6">
                    <a:moveTo>
                      <a:pt x="12" y="0"/>
                    </a:moveTo>
                    <a:cubicBezTo>
                      <a:pt x="15" y="8"/>
                      <a:pt x="12" y="14"/>
                      <a:pt x="7" y="20"/>
                    </a:cubicBezTo>
                    <a:cubicBezTo>
                      <a:pt x="6" y="21"/>
                      <a:pt x="0" y="26"/>
                      <a:pt x="1" y="24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4" name="Freeform 197">
                <a:extLst>
                  <a:ext uri="{FF2B5EF4-FFF2-40B4-BE49-F238E27FC236}">
                    <a16:creationId xmlns:a16="http://schemas.microsoft.com/office/drawing/2014/main" id="{ED3184C5-6254-4A86-B3B3-816085666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3101"/>
                <a:ext cx="27" cy="45"/>
              </a:xfrm>
              <a:custGeom>
                <a:avLst/>
                <a:gdLst>
                  <a:gd name="T0" fmla="*/ 343 w 7"/>
                  <a:gd name="T1" fmla="*/ 0 h 11"/>
                  <a:gd name="T2" fmla="*/ 0 w 7"/>
                  <a:gd name="T3" fmla="*/ 75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cubicBezTo>
                      <a:pt x="7" y="5"/>
                      <a:pt x="2" y="8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5" name="Freeform 198">
                <a:extLst>
                  <a:ext uri="{FF2B5EF4-FFF2-40B4-BE49-F238E27FC236}">
                    <a16:creationId xmlns:a16="http://schemas.microsoft.com/office/drawing/2014/main" id="{FDE6871A-6D5E-45D3-9FAF-9B6E04FEC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3023"/>
                <a:ext cx="20" cy="62"/>
              </a:xfrm>
              <a:custGeom>
                <a:avLst/>
                <a:gdLst>
                  <a:gd name="T0" fmla="*/ 64 w 5"/>
                  <a:gd name="T1" fmla="*/ 0 h 15"/>
                  <a:gd name="T2" fmla="*/ 0 w 5"/>
                  <a:gd name="T3" fmla="*/ 105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5">
                    <a:moveTo>
                      <a:pt x="1" y="0"/>
                    </a:moveTo>
                    <a:cubicBezTo>
                      <a:pt x="5" y="5"/>
                      <a:pt x="1" y="10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6" name="Freeform 199">
                <a:extLst>
                  <a:ext uri="{FF2B5EF4-FFF2-40B4-BE49-F238E27FC236}">
                    <a16:creationId xmlns:a16="http://schemas.microsoft.com/office/drawing/2014/main" id="{7B04147A-2FB0-4E5F-AA58-14F6C7A4B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3171"/>
                <a:ext cx="54" cy="74"/>
              </a:xfrm>
              <a:custGeom>
                <a:avLst/>
                <a:gdLst>
                  <a:gd name="T0" fmla="*/ 802 w 14"/>
                  <a:gd name="T1" fmla="*/ 0 h 18"/>
                  <a:gd name="T2" fmla="*/ 0 w 14"/>
                  <a:gd name="T3" fmla="*/ 111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4" y="0"/>
                    </a:moveTo>
                    <a:cubicBezTo>
                      <a:pt x="13" y="4"/>
                      <a:pt x="7" y="18"/>
                      <a:pt x="0" y="16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7" name="Freeform 200">
                <a:extLst>
                  <a:ext uri="{FF2B5EF4-FFF2-40B4-BE49-F238E27FC236}">
                    <a16:creationId xmlns:a16="http://schemas.microsoft.com/office/drawing/2014/main" id="{4220A09C-32D4-4826-92D5-BDCCE20F1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351"/>
                <a:ext cx="274" cy="62"/>
              </a:xfrm>
              <a:custGeom>
                <a:avLst/>
                <a:gdLst>
                  <a:gd name="T0" fmla="*/ 0 w 71"/>
                  <a:gd name="T1" fmla="*/ 0 h 15"/>
                  <a:gd name="T2" fmla="*/ 1027 w 71"/>
                  <a:gd name="T3" fmla="*/ 922 h 15"/>
                  <a:gd name="T4" fmla="*/ 2698 w 71"/>
                  <a:gd name="T5" fmla="*/ 632 h 15"/>
                  <a:gd name="T6" fmla="*/ 4079 w 71"/>
                  <a:gd name="T7" fmla="*/ 63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15">
                    <a:moveTo>
                      <a:pt x="0" y="0"/>
                    </a:moveTo>
                    <a:cubicBezTo>
                      <a:pt x="5" y="6"/>
                      <a:pt x="11" y="11"/>
                      <a:pt x="18" y="13"/>
                    </a:cubicBezTo>
                    <a:cubicBezTo>
                      <a:pt x="28" y="15"/>
                      <a:pt x="37" y="10"/>
                      <a:pt x="47" y="9"/>
                    </a:cubicBezTo>
                    <a:cubicBezTo>
                      <a:pt x="53" y="8"/>
                      <a:pt x="67" y="7"/>
                      <a:pt x="71" y="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8" name="Freeform 201">
                <a:extLst>
                  <a:ext uri="{FF2B5EF4-FFF2-40B4-BE49-F238E27FC236}">
                    <a16:creationId xmlns:a16="http://schemas.microsoft.com/office/drawing/2014/main" id="{94F89520-116A-4135-95C7-810766F4C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536"/>
                <a:ext cx="158" cy="182"/>
              </a:xfrm>
              <a:custGeom>
                <a:avLst/>
                <a:gdLst>
                  <a:gd name="T0" fmla="*/ 2347 w 41"/>
                  <a:gd name="T1" fmla="*/ 0 h 44"/>
                  <a:gd name="T2" fmla="*/ 624 w 41"/>
                  <a:gd name="T3" fmla="*/ 3115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4">
                    <a:moveTo>
                      <a:pt x="41" y="0"/>
                    </a:moveTo>
                    <a:cubicBezTo>
                      <a:pt x="38" y="8"/>
                      <a:pt x="0" y="36"/>
                      <a:pt x="11" y="4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9" name="Freeform 202">
                <a:extLst>
                  <a:ext uri="{FF2B5EF4-FFF2-40B4-BE49-F238E27FC236}">
                    <a16:creationId xmlns:a16="http://schemas.microsoft.com/office/drawing/2014/main" id="{215B9873-0932-40C4-90CD-20C897D52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5"/>
                <a:ext cx="139" cy="219"/>
              </a:xfrm>
              <a:custGeom>
                <a:avLst/>
                <a:gdLst>
                  <a:gd name="T0" fmla="*/ 58 w 36"/>
                  <a:gd name="T1" fmla="*/ 3740 h 53"/>
                  <a:gd name="T2" fmla="*/ 1089 w 36"/>
                  <a:gd name="T3" fmla="*/ 1826 h 53"/>
                  <a:gd name="T4" fmla="*/ 1730 w 36"/>
                  <a:gd name="T5" fmla="*/ 921 h 53"/>
                  <a:gd name="T6" fmla="*/ 2073 w 36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53">
                    <a:moveTo>
                      <a:pt x="1" y="53"/>
                    </a:moveTo>
                    <a:cubicBezTo>
                      <a:pt x="0" y="44"/>
                      <a:pt x="14" y="32"/>
                      <a:pt x="19" y="26"/>
                    </a:cubicBezTo>
                    <a:cubicBezTo>
                      <a:pt x="22" y="21"/>
                      <a:pt x="27" y="18"/>
                      <a:pt x="30" y="13"/>
                    </a:cubicBezTo>
                    <a:cubicBezTo>
                      <a:pt x="34" y="9"/>
                      <a:pt x="34" y="5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0" name="Freeform 203">
                <a:extLst>
                  <a:ext uri="{FF2B5EF4-FFF2-40B4-BE49-F238E27FC236}">
                    <a16:creationId xmlns:a16="http://schemas.microsoft.com/office/drawing/2014/main" id="{D29823A9-9C9E-44C9-AC26-A31E5E4BC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677"/>
                <a:ext cx="131" cy="127"/>
              </a:xfrm>
              <a:custGeom>
                <a:avLst/>
                <a:gdLst>
                  <a:gd name="T0" fmla="*/ 0 w 34"/>
                  <a:gd name="T1" fmla="*/ 2130 h 31"/>
                  <a:gd name="T2" fmla="*/ 1083 w 34"/>
                  <a:gd name="T3" fmla="*/ 1241 h 31"/>
                  <a:gd name="T4" fmla="*/ 1884 w 34"/>
                  <a:gd name="T5" fmla="*/ 201 h 31"/>
                  <a:gd name="T6" fmla="*/ 1946 w 34"/>
                  <a:gd name="T7" fmla="*/ 135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1">
                    <a:moveTo>
                      <a:pt x="0" y="31"/>
                    </a:moveTo>
                    <a:cubicBezTo>
                      <a:pt x="7" y="29"/>
                      <a:pt x="14" y="23"/>
                      <a:pt x="19" y="18"/>
                    </a:cubicBezTo>
                    <a:cubicBezTo>
                      <a:pt x="22" y="14"/>
                      <a:pt x="27" y="0"/>
                      <a:pt x="33" y="3"/>
                    </a:cubicBezTo>
                    <a:cubicBezTo>
                      <a:pt x="34" y="3"/>
                      <a:pt x="34" y="2"/>
                      <a:pt x="34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1" name="Freeform 204">
                <a:extLst>
                  <a:ext uri="{FF2B5EF4-FFF2-40B4-BE49-F238E27FC236}">
                    <a16:creationId xmlns:a16="http://schemas.microsoft.com/office/drawing/2014/main" id="{2AB1660A-F8B7-4E25-A02F-81078EBEB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421"/>
                <a:ext cx="66" cy="107"/>
              </a:xfrm>
              <a:custGeom>
                <a:avLst/>
                <a:gdLst>
                  <a:gd name="T0" fmla="*/ 0 w 17"/>
                  <a:gd name="T1" fmla="*/ 1609 h 26"/>
                  <a:gd name="T2" fmla="*/ 994 w 17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6">
                    <a:moveTo>
                      <a:pt x="0" y="23"/>
                    </a:moveTo>
                    <a:cubicBezTo>
                      <a:pt x="13" y="26"/>
                      <a:pt x="9" y="3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796" name="Freeform 205">
              <a:extLst>
                <a:ext uri="{FF2B5EF4-FFF2-40B4-BE49-F238E27FC236}">
                  <a16:creationId xmlns:a16="http://schemas.microsoft.com/office/drawing/2014/main" id="{DE9AC999-97B3-4CAE-BA22-12D2BF246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289"/>
              <a:ext cx="77" cy="173"/>
            </a:xfrm>
            <a:custGeom>
              <a:avLst/>
              <a:gdLst>
                <a:gd name="T0" fmla="*/ 1140 w 20"/>
                <a:gd name="T1" fmla="*/ 0 h 42"/>
                <a:gd name="T2" fmla="*/ 681 w 20"/>
                <a:gd name="T3" fmla="*/ 1458 h 42"/>
                <a:gd name="T4" fmla="*/ 0 w 20"/>
                <a:gd name="T5" fmla="*/ 293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2">
                  <a:moveTo>
                    <a:pt x="20" y="0"/>
                  </a:moveTo>
                  <a:cubicBezTo>
                    <a:pt x="18" y="8"/>
                    <a:pt x="16" y="14"/>
                    <a:pt x="12" y="21"/>
                  </a:cubicBezTo>
                  <a:cubicBezTo>
                    <a:pt x="8" y="28"/>
                    <a:pt x="1" y="33"/>
                    <a:pt x="0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7" name="Freeform 206">
              <a:extLst>
                <a:ext uri="{FF2B5EF4-FFF2-40B4-BE49-F238E27FC236}">
                  <a16:creationId xmlns:a16="http://schemas.microsoft.com/office/drawing/2014/main" id="{08A40118-E721-48EE-872F-C4111589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318"/>
              <a:ext cx="19" cy="41"/>
            </a:xfrm>
            <a:custGeom>
              <a:avLst/>
              <a:gdLst>
                <a:gd name="T0" fmla="*/ 274 w 5"/>
                <a:gd name="T1" fmla="*/ 0 h 10"/>
                <a:gd name="T2" fmla="*/ 0 w 5"/>
                <a:gd name="T3" fmla="*/ 68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4" y="3"/>
                    <a:pt x="3" y="7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207">
              <a:extLst>
                <a:ext uri="{FF2B5EF4-FFF2-40B4-BE49-F238E27FC236}">
                  <a16:creationId xmlns:a16="http://schemas.microsoft.com/office/drawing/2014/main" id="{5013C5D1-B89C-4CEC-8DDB-F22C45FA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101"/>
              <a:ext cx="23" cy="41"/>
            </a:xfrm>
            <a:custGeom>
              <a:avLst/>
              <a:gdLst>
                <a:gd name="T0" fmla="*/ 337 w 6"/>
                <a:gd name="T1" fmla="*/ 0 h 10"/>
                <a:gd name="T2" fmla="*/ 176 w 6"/>
                <a:gd name="T3" fmla="*/ 68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2" y="2"/>
                    <a:pt x="0" y="6"/>
                    <a:pt x="3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208">
              <a:extLst>
                <a:ext uri="{FF2B5EF4-FFF2-40B4-BE49-F238E27FC236}">
                  <a16:creationId xmlns:a16="http://schemas.microsoft.com/office/drawing/2014/main" id="{133D4401-1C3D-4F23-892D-0392FFAA5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940"/>
              <a:ext cx="81" cy="112"/>
            </a:xfrm>
            <a:custGeom>
              <a:avLst/>
              <a:gdLst>
                <a:gd name="T0" fmla="*/ 1203 w 21"/>
                <a:gd name="T1" fmla="*/ 0 h 27"/>
                <a:gd name="T2" fmla="*/ 0 w 21"/>
                <a:gd name="T3" fmla="*/ 1929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7">
                  <a:moveTo>
                    <a:pt x="21" y="0"/>
                  </a:moveTo>
                  <a:cubicBezTo>
                    <a:pt x="4" y="4"/>
                    <a:pt x="12" y="21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209">
              <a:extLst>
                <a:ext uri="{FF2B5EF4-FFF2-40B4-BE49-F238E27FC236}">
                  <a16:creationId xmlns:a16="http://schemas.microsoft.com/office/drawing/2014/main" id="{164AA346-4DDC-4E02-9CB0-99B854AED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3167"/>
              <a:ext cx="16" cy="33"/>
            </a:xfrm>
            <a:custGeom>
              <a:avLst/>
              <a:gdLst>
                <a:gd name="T0" fmla="*/ 64 w 4"/>
                <a:gd name="T1" fmla="*/ 0 h 8"/>
                <a:gd name="T2" fmla="*/ 0 w 4"/>
                <a:gd name="T3" fmla="*/ 56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3" y="2"/>
                    <a:pt x="4" y="6"/>
                    <a:pt x="0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210">
              <a:extLst>
                <a:ext uri="{FF2B5EF4-FFF2-40B4-BE49-F238E27FC236}">
                  <a16:creationId xmlns:a16="http://schemas.microsoft.com/office/drawing/2014/main" id="{849AB36B-577E-4408-9F8A-275C2CB1D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3204"/>
              <a:ext cx="313" cy="293"/>
            </a:xfrm>
            <a:custGeom>
              <a:avLst/>
              <a:gdLst>
                <a:gd name="T0" fmla="*/ 0 w 81"/>
                <a:gd name="T1" fmla="*/ 0 h 71"/>
                <a:gd name="T2" fmla="*/ 1553 w 81"/>
                <a:gd name="T3" fmla="*/ 1259 h 71"/>
                <a:gd name="T4" fmla="*/ 2137 w 81"/>
                <a:gd name="T5" fmla="*/ 2043 h 71"/>
                <a:gd name="T6" fmla="*/ 2883 w 81"/>
                <a:gd name="T7" fmla="*/ 2604 h 71"/>
                <a:gd name="T8" fmla="*/ 4672 w 81"/>
                <a:gd name="T9" fmla="*/ 498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71">
                  <a:moveTo>
                    <a:pt x="0" y="0"/>
                  </a:moveTo>
                  <a:cubicBezTo>
                    <a:pt x="12" y="4"/>
                    <a:pt x="17" y="10"/>
                    <a:pt x="27" y="18"/>
                  </a:cubicBezTo>
                  <a:cubicBezTo>
                    <a:pt x="32" y="21"/>
                    <a:pt x="34" y="24"/>
                    <a:pt x="37" y="29"/>
                  </a:cubicBezTo>
                  <a:cubicBezTo>
                    <a:pt x="40" y="33"/>
                    <a:pt x="45" y="34"/>
                    <a:pt x="50" y="37"/>
                  </a:cubicBezTo>
                  <a:cubicBezTo>
                    <a:pt x="64" y="44"/>
                    <a:pt x="75" y="60"/>
                    <a:pt x="81" y="71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211">
              <a:extLst>
                <a:ext uri="{FF2B5EF4-FFF2-40B4-BE49-F238E27FC236}">
                  <a16:creationId xmlns:a16="http://schemas.microsoft.com/office/drawing/2014/main" id="{078E29B8-D568-48F2-BE6B-83BB0A47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3167"/>
              <a:ext cx="282" cy="210"/>
            </a:xfrm>
            <a:custGeom>
              <a:avLst/>
              <a:gdLst>
                <a:gd name="T0" fmla="*/ 0 w 73"/>
                <a:gd name="T1" fmla="*/ 0 h 51"/>
                <a:gd name="T2" fmla="*/ 2132 w 73"/>
                <a:gd name="T3" fmla="*/ 1322 h 51"/>
                <a:gd name="T4" fmla="*/ 2418 w 73"/>
                <a:gd name="T5" fmla="*/ 1746 h 51"/>
                <a:gd name="T6" fmla="*/ 2882 w 73"/>
                <a:gd name="T7" fmla="*/ 2170 h 51"/>
                <a:gd name="T8" fmla="*/ 4207 w 73"/>
                <a:gd name="T9" fmla="*/ 3562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1">
                  <a:moveTo>
                    <a:pt x="0" y="0"/>
                  </a:moveTo>
                  <a:cubicBezTo>
                    <a:pt x="11" y="4"/>
                    <a:pt x="29" y="10"/>
                    <a:pt x="37" y="19"/>
                  </a:cubicBezTo>
                  <a:cubicBezTo>
                    <a:pt x="39" y="22"/>
                    <a:pt x="39" y="22"/>
                    <a:pt x="42" y="25"/>
                  </a:cubicBezTo>
                  <a:cubicBezTo>
                    <a:pt x="45" y="28"/>
                    <a:pt x="47" y="29"/>
                    <a:pt x="50" y="31"/>
                  </a:cubicBezTo>
                  <a:cubicBezTo>
                    <a:pt x="55" y="34"/>
                    <a:pt x="69" y="43"/>
                    <a:pt x="73" y="51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212">
              <a:extLst>
                <a:ext uri="{FF2B5EF4-FFF2-40B4-BE49-F238E27FC236}">
                  <a16:creationId xmlns:a16="http://schemas.microsoft.com/office/drawing/2014/main" id="{CA5A7074-6580-4E78-B8EA-8CCFE6034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089"/>
              <a:ext cx="208" cy="185"/>
            </a:xfrm>
            <a:custGeom>
              <a:avLst/>
              <a:gdLst>
                <a:gd name="T0" fmla="*/ 3085 w 54"/>
                <a:gd name="T1" fmla="*/ 1114 h 45"/>
                <a:gd name="T2" fmla="*/ 1826 w 54"/>
                <a:gd name="T3" fmla="*/ 2705 h 45"/>
                <a:gd name="T4" fmla="*/ 801 w 54"/>
                <a:gd name="T5" fmla="*/ 2434 h 45"/>
                <a:gd name="T6" fmla="*/ 1483 w 54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45">
                  <a:moveTo>
                    <a:pt x="54" y="16"/>
                  </a:moveTo>
                  <a:cubicBezTo>
                    <a:pt x="42" y="17"/>
                    <a:pt x="35" y="34"/>
                    <a:pt x="32" y="39"/>
                  </a:cubicBezTo>
                  <a:cubicBezTo>
                    <a:pt x="27" y="45"/>
                    <a:pt x="20" y="41"/>
                    <a:pt x="14" y="35"/>
                  </a:cubicBezTo>
                  <a:cubicBezTo>
                    <a:pt x="0" y="23"/>
                    <a:pt x="5" y="4"/>
                    <a:pt x="26" y="0"/>
                  </a:cubicBezTo>
                </a:path>
              </a:pathLst>
            </a:custGeom>
            <a:noFill/>
            <a:ln w="11113" cap="rnd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213">
              <a:extLst>
                <a:ext uri="{FF2B5EF4-FFF2-40B4-BE49-F238E27FC236}">
                  <a16:creationId xmlns:a16="http://schemas.microsoft.com/office/drawing/2014/main" id="{792C6288-8920-47FD-9224-060005AEA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324"/>
              <a:ext cx="131" cy="119"/>
            </a:xfrm>
            <a:custGeom>
              <a:avLst/>
              <a:gdLst>
                <a:gd name="T0" fmla="*/ 1769 w 34"/>
                <a:gd name="T1" fmla="*/ 1112 h 29"/>
                <a:gd name="T2" fmla="*/ 1083 w 34"/>
                <a:gd name="T3" fmla="*/ 1867 h 29"/>
                <a:gd name="T4" fmla="*/ 859 w 34"/>
                <a:gd name="T5" fmla="*/ 1937 h 29"/>
                <a:gd name="T6" fmla="*/ 979 w 34"/>
                <a:gd name="T7" fmla="*/ 66 h 29"/>
                <a:gd name="T8" fmla="*/ 1826 w 34"/>
                <a:gd name="T9" fmla="*/ 759 h 29"/>
                <a:gd name="T10" fmla="*/ 1769 w 34"/>
                <a:gd name="T11" fmla="*/ 111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9">
                  <a:moveTo>
                    <a:pt x="31" y="16"/>
                  </a:moveTo>
                  <a:cubicBezTo>
                    <a:pt x="26" y="19"/>
                    <a:pt x="22" y="22"/>
                    <a:pt x="19" y="27"/>
                  </a:cubicBezTo>
                  <a:cubicBezTo>
                    <a:pt x="19" y="28"/>
                    <a:pt x="16" y="29"/>
                    <a:pt x="15" y="28"/>
                  </a:cubicBezTo>
                  <a:cubicBezTo>
                    <a:pt x="4" y="22"/>
                    <a:pt x="0" y="4"/>
                    <a:pt x="17" y="1"/>
                  </a:cubicBezTo>
                  <a:cubicBezTo>
                    <a:pt x="23" y="0"/>
                    <a:pt x="28" y="6"/>
                    <a:pt x="32" y="11"/>
                  </a:cubicBezTo>
                  <a:cubicBezTo>
                    <a:pt x="34" y="13"/>
                    <a:pt x="31" y="16"/>
                    <a:pt x="31" y="16"/>
                  </a:cubicBezTo>
                  <a:close/>
                </a:path>
              </a:pathLst>
            </a:custGeom>
            <a:noFill/>
            <a:ln w="11113" cap="rnd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214">
              <a:extLst>
                <a:ext uri="{FF2B5EF4-FFF2-40B4-BE49-F238E27FC236}">
                  <a16:creationId xmlns:a16="http://schemas.microsoft.com/office/drawing/2014/main" id="{FA309D85-387A-46E9-A16F-601B15AD8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3418"/>
              <a:ext cx="132" cy="116"/>
            </a:xfrm>
            <a:custGeom>
              <a:avLst/>
              <a:gdLst>
                <a:gd name="T0" fmla="*/ 1747 w 34"/>
                <a:gd name="T1" fmla="*/ 1131 h 28"/>
                <a:gd name="T2" fmla="*/ 994 w 34"/>
                <a:gd name="T3" fmla="*/ 1852 h 28"/>
                <a:gd name="T4" fmla="*/ 753 w 34"/>
                <a:gd name="T5" fmla="*/ 1852 h 28"/>
                <a:gd name="T6" fmla="*/ 1056 w 34"/>
                <a:gd name="T7" fmla="*/ 70 h 28"/>
                <a:gd name="T8" fmla="*/ 1867 w 34"/>
                <a:gd name="T9" fmla="*/ 791 h 28"/>
                <a:gd name="T10" fmla="*/ 1747 w 34"/>
                <a:gd name="T11" fmla="*/ 113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8">
                  <a:moveTo>
                    <a:pt x="30" y="16"/>
                  </a:moveTo>
                  <a:cubicBezTo>
                    <a:pt x="25" y="19"/>
                    <a:pt x="21" y="21"/>
                    <a:pt x="17" y="26"/>
                  </a:cubicBezTo>
                  <a:cubicBezTo>
                    <a:pt x="17" y="27"/>
                    <a:pt x="15" y="28"/>
                    <a:pt x="13" y="26"/>
                  </a:cubicBezTo>
                  <a:cubicBezTo>
                    <a:pt x="3" y="19"/>
                    <a:pt x="0" y="2"/>
                    <a:pt x="18" y="1"/>
                  </a:cubicBezTo>
                  <a:cubicBezTo>
                    <a:pt x="24" y="0"/>
                    <a:pt x="29" y="6"/>
                    <a:pt x="32" y="11"/>
                  </a:cubicBezTo>
                  <a:cubicBezTo>
                    <a:pt x="34" y="14"/>
                    <a:pt x="30" y="16"/>
                    <a:pt x="30" y="16"/>
                  </a:cubicBezTo>
                  <a:close/>
                </a:path>
              </a:pathLst>
            </a:custGeom>
            <a:noFill/>
            <a:ln w="11113" cap="rnd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215">
              <a:extLst>
                <a:ext uri="{FF2B5EF4-FFF2-40B4-BE49-F238E27FC236}">
                  <a16:creationId xmlns:a16="http://schemas.microsoft.com/office/drawing/2014/main" id="{715D758B-0C70-4515-B099-F73BB526F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476"/>
              <a:ext cx="132" cy="116"/>
            </a:xfrm>
            <a:custGeom>
              <a:avLst/>
              <a:gdLst>
                <a:gd name="T0" fmla="*/ 1809 w 34"/>
                <a:gd name="T1" fmla="*/ 1201 h 28"/>
                <a:gd name="T2" fmla="*/ 874 w 34"/>
                <a:gd name="T3" fmla="*/ 1852 h 28"/>
                <a:gd name="T4" fmla="*/ 648 w 34"/>
                <a:gd name="T5" fmla="*/ 1852 h 28"/>
                <a:gd name="T6" fmla="*/ 528 w 34"/>
                <a:gd name="T7" fmla="*/ 360 h 28"/>
                <a:gd name="T8" fmla="*/ 1867 w 34"/>
                <a:gd name="T9" fmla="*/ 928 h 28"/>
                <a:gd name="T10" fmla="*/ 1809 w 34"/>
                <a:gd name="T11" fmla="*/ 120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8">
                  <a:moveTo>
                    <a:pt x="31" y="17"/>
                  </a:moveTo>
                  <a:cubicBezTo>
                    <a:pt x="25" y="20"/>
                    <a:pt x="20" y="21"/>
                    <a:pt x="15" y="26"/>
                  </a:cubicBezTo>
                  <a:cubicBezTo>
                    <a:pt x="15" y="26"/>
                    <a:pt x="13" y="28"/>
                    <a:pt x="11" y="26"/>
                  </a:cubicBezTo>
                  <a:cubicBezTo>
                    <a:pt x="3" y="20"/>
                    <a:pt x="0" y="9"/>
                    <a:pt x="9" y="5"/>
                  </a:cubicBezTo>
                  <a:cubicBezTo>
                    <a:pt x="20" y="0"/>
                    <a:pt x="29" y="9"/>
                    <a:pt x="32" y="13"/>
                  </a:cubicBezTo>
                  <a:cubicBezTo>
                    <a:pt x="34" y="16"/>
                    <a:pt x="31" y="17"/>
                    <a:pt x="31" y="17"/>
                  </a:cubicBezTo>
                  <a:close/>
                </a:path>
              </a:pathLst>
            </a:custGeom>
            <a:noFill/>
            <a:ln w="11113" cap="rnd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216">
              <a:extLst>
                <a:ext uri="{FF2B5EF4-FFF2-40B4-BE49-F238E27FC236}">
                  <a16:creationId xmlns:a16="http://schemas.microsoft.com/office/drawing/2014/main" id="{55F12630-5649-4662-BBC5-DB38B35F1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3550"/>
              <a:ext cx="123" cy="116"/>
            </a:xfrm>
            <a:custGeom>
              <a:avLst/>
              <a:gdLst>
                <a:gd name="T0" fmla="*/ 1641 w 32"/>
                <a:gd name="T1" fmla="*/ 1355 h 28"/>
                <a:gd name="T2" fmla="*/ 915 w 32"/>
                <a:gd name="T3" fmla="*/ 1922 h 28"/>
                <a:gd name="T4" fmla="*/ 680 w 32"/>
                <a:gd name="T5" fmla="*/ 1922 h 28"/>
                <a:gd name="T6" fmla="*/ 519 w 32"/>
                <a:gd name="T7" fmla="*/ 431 h 28"/>
                <a:gd name="T8" fmla="*/ 1699 w 32"/>
                <a:gd name="T9" fmla="*/ 1065 h 28"/>
                <a:gd name="T10" fmla="*/ 1641 w 32"/>
                <a:gd name="T11" fmla="*/ 135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8">
                  <a:moveTo>
                    <a:pt x="29" y="19"/>
                  </a:moveTo>
                  <a:cubicBezTo>
                    <a:pt x="23" y="21"/>
                    <a:pt x="20" y="22"/>
                    <a:pt x="16" y="27"/>
                  </a:cubicBezTo>
                  <a:cubicBezTo>
                    <a:pt x="15" y="27"/>
                    <a:pt x="14" y="28"/>
                    <a:pt x="12" y="27"/>
                  </a:cubicBezTo>
                  <a:cubicBezTo>
                    <a:pt x="3" y="21"/>
                    <a:pt x="0" y="10"/>
                    <a:pt x="9" y="6"/>
                  </a:cubicBezTo>
                  <a:cubicBezTo>
                    <a:pt x="21" y="0"/>
                    <a:pt x="26" y="10"/>
                    <a:pt x="30" y="15"/>
                  </a:cubicBezTo>
                  <a:cubicBezTo>
                    <a:pt x="32" y="18"/>
                    <a:pt x="29" y="19"/>
                    <a:pt x="29" y="19"/>
                  </a:cubicBezTo>
                  <a:close/>
                </a:path>
              </a:pathLst>
            </a:custGeom>
            <a:noFill/>
            <a:ln w="11113" cap="rnd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217">
              <a:extLst>
                <a:ext uri="{FF2B5EF4-FFF2-40B4-BE49-F238E27FC236}">
                  <a16:creationId xmlns:a16="http://schemas.microsoft.com/office/drawing/2014/main" id="{F8FD539D-8802-4986-8562-75BD038F0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3299"/>
              <a:ext cx="267" cy="251"/>
            </a:xfrm>
            <a:custGeom>
              <a:avLst/>
              <a:gdLst>
                <a:gd name="T0" fmla="*/ 0 w 69"/>
                <a:gd name="T1" fmla="*/ 0 h 61"/>
                <a:gd name="T2" fmla="*/ 2140 w 69"/>
                <a:gd name="T3" fmla="*/ 1880 h 61"/>
                <a:gd name="T4" fmla="*/ 3250 w 69"/>
                <a:gd name="T5" fmla="*/ 3131 h 61"/>
                <a:gd name="T6" fmla="*/ 3997 w 69"/>
                <a:gd name="T7" fmla="*/ 4251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61">
                  <a:moveTo>
                    <a:pt x="0" y="0"/>
                  </a:moveTo>
                  <a:cubicBezTo>
                    <a:pt x="14" y="9"/>
                    <a:pt x="27" y="14"/>
                    <a:pt x="37" y="27"/>
                  </a:cubicBezTo>
                  <a:cubicBezTo>
                    <a:pt x="42" y="35"/>
                    <a:pt x="49" y="38"/>
                    <a:pt x="56" y="45"/>
                  </a:cubicBezTo>
                  <a:cubicBezTo>
                    <a:pt x="60" y="49"/>
                    <a:pt x="68" y="54"/>
                    <a:pt x="69" y="61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218">
              <a:extLst>
                <a:ext uri="{FF2B5EF4-FFF2-40B4-BE49-F238E27FC236}">
                  <a16:creationId xmlns:a16="http://schemas.microsoft.com/office/drawing/2014/main" id="{3B2A268A-9E22-492A-9F3B-F37E3A19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3451"/>
              <a:ext cx="189" cy="182"/>
            </a:xfrm>
            <a:custGeom>
              <a:avLst/>
              <a:gdLst>
                <a:gd name="T0" fmla="*/ 0 w 49"/>
                <a:gd name="T1" fmla="*/ 0 h 44"/>
                <a:gd name="T2" fmla="*/ 1608 w 49"/>
                <a:gd name="T3" fmla="*/ 1489 h 44"/>
                <a:gd name="T4" fmla="*/ 2812 w 49"/>
                <a:gd name="T5" fmla="*/ 311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4">
                  <a:moveTo>
                    <a:pt x="0" y="0"/>
                  </a:moveTo>
                  <a:cubicBezTo>
                    <a:pt x="4" y="8"/>
                    <a:pt x="20" y="17"/>
                    <a:pt x="28" y="21"/>
                  </a:cubicBezTo>
                  <a:cubicBezTo>
                    <a:pt x="38" y="26"/>
                    <a:pt x="42" y="35"/>
                    <a:pt x="49" y="44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219">
              <a:extLst>
                <a:ext uri="{FF2B5EF4-FFF2-40B4-BE49-F238E27FC236}">
                  <a16:creationId xmlns:a16="http://schemas.microsoft.com/office/drawing/2014/main" id="{EE701574-D9AA-402F-8B6C-8C3CECA3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567"/>
              <a:ext cx="135" cy="119"/>
            </a:xfrm>
            <a:custGeom>
              <a:avLst/>
              <a:gdLst>
                <a:gd name="T0" fmla="*/ 2010 w 35"/>
                <a:gd name="T1" fmla="*/ 2002 h 29"/>
                <a:gd name="T2" fmla="*/ 0 w 35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9">
                  <a:moveTo>
                    <a:pt x="35" y="29"/>
                  </a:moveTo>
                  <a:cubicBezTo>
                    <a:pt x="15" y="19"/>
                    <a:pt x="14" y="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220">
              <a:extLst>
                <a:ext uri="{FF2B5EF4-FFF2-40B4-BE49-F238E27FC236}">
                  <a16:creationId xmlns:a16="http://schemas.microsoft.com/office/drawing/2014/main" id="{5EEC4EB3-4318-40BD-A9D3-DD6B7D82A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772"/>
              <a:ext cx="3044" cy="2989"/>
            </a:xfrm>
            <a:custGeom>
              <a:avLst/>
              <a:gdLst>
                <a:gd name="T0" fmla="*/ 0 w 788"/>
                <a:gd name="T1" fmla="*/ 0 h 725"/>
                <a:gd name="T2" fmla="*/ 3059 w 788"/>
                <a:gd name="T3" fmla="*/ 19835 h 725"/>
                <a:gd name="T4" fmla="*/ 1955 w 788"/>
                <a:gd name="T5" fmla="*/ 32228 h 725"/>
                <a:gd name="T6" fmla="*/ 12342 w 788"/>
                <a:gd name="T7" fmla="*/ 38548 h 725"/>
                <a:gd name="T8" fmla="*/ 25248 w 788"/>
                <a:gd name="T9" fmla="*/ 47168 h 725"/>
                <a:gd name="T10" fmla="*/ 32174 w 788"/>
                <a:gd name="T11" fmla="*/ 49547 h 725"/>
                <a:gd name="T12" fmla="*/ 32217 w 788"/>
                <a:gd name="T13" fmla="*/ 49547 h 725"/>
                <a:gd name="T14" fmla="*/ 32514 w 788"/>
                <a:gd name="T15" fmla="*/ 49683 h 725"/>
                <a:gd name="T16" fmla="*/ 35678 w 788"/>
                <a:gd name="T17" fmla="*/ 48628 h 725"/>
                <a:gd name="T18" fmla="*/ 38336 w 788"/>
                <a:gd name="T19" fmla="*/ 47168 h 725"/>
                <a:gd name="T20" fmla="*/ 40754 w 788"/>
                <a:gd name="T21" fmla="*/ 46319 h 725"/>
                <a:gd name="T22" fmla="*/ 42423 w 788"/>
                <a:gd name="T23" fmla="*/ 44295 h 725"/>
                <a:gd name="T24" fmla="*/ 45200 w 788"/>
                <a:gd name="T25" fmla="*/ 42324 h 725"/>
                <a:gd name="T26" fmla="*/ 43752 w 788"/>
                <a:gd name="T27" fmla="*/ 39653 h 725"/>
                <a:gd name="T28" fmla="*/ 43168 w 788"/>
                <a:gd name="T29" fmla="*/ 39381 h 725"/>
                <a:gd name="T30" fmla="*/ 42083 w 788"/>
                <a:gd name="T31" fmla="*/ 38548 h 725"/>
                <a:gd name="T32" fmla="*/ 39827 w 788"/>
                <a:gd name="T33" fmla="*/ 37496 h 725"/>
                <a:gd name="T34" fmla="*/ 36424 w 788"/>
                <a:gd name="T35" fmla="*/ 35592 h 725"/>
                <a:gd name="T36" fmla="*/ 33604 w 788"/>
                <a:gd name="T37" fmla="*/ 32941 h 725"/>
                <a:gd name="T38" fmla="*/ 31305 w 788"/>
                <a:gd name="T39" fmla="*/ 30970 h 725"/>
                <a:gd name="T40" fmla="*/ 20176 w 788"/>
                <a:gd name="T41" fmla="*/ 18985 h 725"/>
                <a:gd name="T42" fmla="*/ 14938 w 788"/>
                <a:gd name="T43" fmla="*/ 0 h 7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8" h="725">
                  <a:moveTo>
                    <a:pt x="0" y="0"/>
                  </a:moveTo>
                  <a:cubicBezTo>
                    <a:pt x="18" y="75"/>
                    <a:pt x="60" y="225"/>
                    <a:pt x="53" y="283"/>
                  </a:cubicBezTo>
                  <a:cubicBezTo>
                    <a:pt x="46" y="346"/>
                    <a:pt x="10" y="397"/>
                    <a:pt x="34" y="460"/>
                  </a:cubicBezTo>
                  <a:cubicBezTo>
                    <a:pt x="59" y="524"/>
                    <a:pt x="130" y="518"/>
                    <a:pt x="214" y="550"/>
                  </a:cubicBezTo>
                  <a:cubicBezTo>
                    <a:pt x="298" y="582"/>
                    <a:pt x="358" y="647"/>
                    <a:pt x="438" y="673"/>
                  </a:cubicBezTo>
                  <a:cubicBezTo>
                    <a:pt x="497" y="693"/>
                    <a:pt x="539" y="703"/>
                    <a:pt x="558" y="707"/>
                  </a:cubicBezTo>
                  <a:cubicBezTo>
                    <a:pt x="559" y="707"/>
                    <a:pt x="559" y="707"/>
                    <a:pt x="559" y="707"/>
                  </a:cubicBezTo>
                  <a:cubicBezTo>
                    <a:pt x="560" y="708"/>
                    <a:pt x="562" y="708"/>
                    <a:pt x="564" y="709"/>
                  </a:cubicBezTo>
                  <a:cubicBezTo>
                    <a:pt x="589" y="725"/>
                    <a:pt x="628" y="712"/>
                    <a:pt x="619" y="694"/>
                  </a:cubicBezTo>
                  <a:cubicBezTo>
                    <a:pt x="635" y="707"/>
                    <a:pt x="667" y="698"/>
                    <a:pt x="665" y="673"/>
                  </a:cubicBezTo>
                  <a:cubicBezTo>
                    <a:pt x="680" y="691"/>
                    <a:pt x="712" y="677"/>
                    <a:pt x="707" y="661"/>
                  </a:cubicBezTo>
                  <a:cubicBezTo>
                    <a:pt x="723" y="672"/>
                    <a:pt x="748" y="647"/>
                    <a:pt x="736" y="632"/>
                  </a:cubicBezTo>
                  <a:cubicBezTo>
                    <a:pt x="757" y="639"/>
                    <a:pt x="777" y="630"/>
                    <a:pt x="784" y="604"/>
                  </a:cubicBezTo>
                  <a:cubicBezTo>
                    <a:pt x="788" y="586"/>
                    <a:pt x="775" y="575"/>
                    <a:pt x="759" y="566"/>
                  </a:cubicBezTo>
                  <a:cubicBezTo>
                    <a:pt x="758" y="565"/>
                    <a:pt x="751" y="563"/>
                    <a:pt x="749" y="562"/>
                  </a:cubicBezTo>
                  <a:cubicBezTo>
                    <a:pt x="744" y="559"/>
                    <a:pt x="740" y="556"/>
                    <a:pt x="730" y="550"/>
                  </a:cubicBezTo>
                  <a:cubicBezTo>
                    <a:pt x="720" y="545"/>
                    <a:pt x="707" y="543"/>
                    <a:pt x="691" y="535"/>
                  </a:cubicBezTo>
                  <a:cubicBezTo>
                    <a:pt x="676" y="527"/>
                    <a:pt x="666" y="527"/>
                    <a:pt x="632" y="508"/>
                  </a:cubicBezTo>
                  <a:cubicBezTo>
                    <a:pt x="613" y="497"/>
                    <a:pt x="597" y="480"/>
                    <a:pt x="583" y="470"/>
                  </a:cubicBezTo>
                  <a:cubicBezTo>
                    <a:pt x="570" y="460"/>
                    <a:pt x="552" y="450"/>
                    <a:pt x="543" y="442"/>
                  </a:cubicBezTo>
                  <a:cubicBezTo>
                    <a:pt x="524" y="426"/>
                    <a:pt x="373" y="297"/>
                    <a:pt x="350" y="271"/>
                  </a:cubicBezTo>
                  <a:cubicBezTo>
                    <a:pt x="309" y="220"/>
                    <a:pt x="270" y="75"/>
                    <a:pt x="259" y="0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221">
              <a:extLst>
                <a:ext uri="{FF2B5EF4-FFF2-40B4-BE49-F238E27FC236}">
                  <a16:creationId xmlns:a16="http://schemas.microsoft.com/office/drawing/2014/main" id="{B7AC6C30-BC71-40E5-B8AE-4E9D048F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157"/>
              <a:ext cx="66" cy="120"/>
            </a:xfrm>
            <a:custGeom>
              <a:avLst/>
              <a:gdLst>
                <a:gd name="T0" fmla="*/ 994 w 17"/>
                <a:gd name="T1" fmla="*/ 0 h 29"/>
                <a:gd name="T2" fmla="*/ 0 w 17"/>
                <a:gd name="T3" fmla="*/ 205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0" y="17"/>
                    <a:pt x="10" y="26"/>
                    <a:pt x="0" y="2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222">
              <a:extLst>
                <a:ext uri="{FF2B5EF4-FFF2-40B4-BE49-F238E27FC236}">
                  <a16:creationId xmlns:a16="http://schemas.microsoft.com/office/drawing/2014/main" id="{26DAD7CD-C466-45A9-B748-0A62D7CF3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3394"/>
              <a:ext cx="31" cy="45"/>
            </a:xfrm>
            <a:custGeom>
              <a:avLst/>
              <a:gdLst>
                <a:gd name="T0" fmla="*/ 0 w 8"/>
                <a:gd name="T1" fmla="*/ 753 h 11"/>
                <a:gd name="T2" fmla="*/ 465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3" y="10"/>
                    <a:pt x="7" y="5"/>
                    <a:pt x="8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23">
              <a:extLst>
                <a:ext uri="{FF2B5EF4-FFF2-40B4-BE49-F238E27FC236}">
                  <a16:creationId xmlns:a16="http://schemas.microsoft.com/office/drawing/2014/main" id="{49F461B2-5A1D-4D8B-90BD-4901DCB33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273"/>
              <a:ext cx="58" cy="280"/>
            </a:xfrm>
            <a:custGeom>
              <a:avLst/>
              <a:gdLst>
                <a:gd name="T0" fmla="*/ 866 w 15"/>
                <a:gd name="T1" fmla="*/ 0 h 68"/>
                <a:gd name="T2" fmla="*/ 584 w 15"/>
                <a:gd name="T3" fmla="*/ 4748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6" y="22"/>
                    <a:pt x="0" y="46"/>
                    <a:pt x="10" y="6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224">
              <a:extLst>
                <a:ext uri="{FF2B5EF4-FFF2-40B4-BE49-F238E27FC236}">
                  <a16:creationId xmlns:a16="http://schemas.microsoft.com/office/drawing/2014/main" id="{0D6D28D6-1633-4017-8EAC-7FF52397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594"/>
              <a:ext cx="189" cy="41"/>
            </a:xfrm>
            <a:custGeom>
              <a:avLst/>
              <a:gdLst>
                <a:gd name="T0" fmla="*/ 0 w 49"/>
                <a:gd name="T1" fmla="*/ 689 h 10"/>
                <a:gd name="T2" fmla="*/ 2812 w 49"/>
                <a:gd name="T3" fmla="*/ 27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0">
                  <a:moveTo>
                    <a:pt x="0" y="10"/>
                  </a:moveTo>
                  <a:cubicBezTo>
                    <a:pt x="27" y="6"/>
                    <a:pt x="37" y="0"/>
                    <a:pt x="49" y="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225">
              <a:extLst>
                <a:ext uri="{FF2B5EF4-FFF2-40B4-BE49-F238E27FC236}">
                  <a16:creationId xmlns:a16="http://schemas.microsoft.com/office/drawing/2014/main" id="{4EF7BBAD-C7A9-40E1-912C-30B692F08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578"/>
              <a:ext cx="19" cy="33"/>
            </a:xfrm>
            <a:custGeom>
              <a:avLst/>
              <a:gdLst>
                <a:gd name="T0" fmla="*/ 217 w 5"/>
                <a:gd name="T1" fmla="*/ 561 h 8"/>
                <a:gd name="T2" fmla="*/ 114 w 5"/>
                <a:gd name="T3" fmla="*/ 0 h 8"/>
                <a:gd name="T4" fmla="*/ 0 w 5"/>
                <a:gd name="T5" fmla="*/ 5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5" y="5"/>
                    <a:pt x="5" y="2"/>
                    <a:pt x="2" y="0"/>
                  </a:cubicBezTo>
                  <a:cubicBezTo>
                    <a:pt x="1" y="2"/>
                    <a:pt x="0" y="6"/>
                    <a:pt x="0" y="8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226">
              <a:extLst>
                <a:ext uri="{FF2B5EF4-FFF2-40B4-BE49-F238E27FC236}">
                  <a16:creationId xmlns:a16="http://schemas.microsoft.com/office/drawing/2014/main" id="{83DC89DE-75BB-406E-ABA5-3E74A2006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277"/>
              <a:ext cx="35" cy="37"/>
            </a:xfrm>
            <a:custGeom>
              <a:avLst/>
              <a:gdLst>
                <a:gd name="T0" fmla="*/ 471 w 9"/>
                <a:gd name="T1" fmla="*/ 66 h 9"/>
                <a:gd name="T2" fmla="*/ 183 w 9"/>
                <a:gd name="T3" fmla="*/ 201 h 9"/>
                <a:gd name="T4" fmla="*/ 529 w 9"/>
                <a:gd name="T5" fmla="*/ 559 h 9"/>
                <a:gd name="T6" fmla="*/ 0 w 9"/>
                <a:gd name="T7" fmla="*/ 62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8" y="1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3" y="6"/>
                    <a:pt x="7" y="6"/>
                    <a:pt x="9" y="8"/>
                  </a:cubicBezTo>
                  <a:cubicBezTo>
                    <a:pt x="6" y="9"/>
                    <a:pt x="3" y="7"/>
                    <a:pt x="0" y="9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227">
              <a:extLst>
                <a:ext uri="{FF2B5EF4-FFF2-40B4-BE49-F238E27FC236}">
                  <a16:creationId xmlns:a16="http://schemas.microsoft.com/office/drawing/2014/main" id="{CD8B05E9-94A7-4191-B234-1D9EA44BB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512"/>
              <a:ext cx="28" cy="41"/>
            </a:xfrm>
            <a:custGeom>
              <a:avLst/>
              <a:gdLst>
                <a:gd name="T0" fmla="*/ 448 w 7"/>
                <a:gd name="T1" fmla="*/ 418 h 10"/>
                <a:gd name="T2" fmla="*/ 0 w 7"/>
                <a:gd name="T3" fmla="*/ 418 h 10"/>
                <a:gd name="T4" fmla="*/ 320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6"/>
                  </a:moveTo>
                  <a:cubicBezTo>
                    <a:pt x="7" y="10"/>
                    <a:pt x="0" y="8"/>
                    <a:pt x="0" y="6"/>
                  </a:cubicBezTo>
                  <a:cubicBezTo>
                    <a:pt x="0" y="3"/>
                    <a:pt x="4" y="1"/>
                    <a:pt x="5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228">
              <a:extLst>
                <a:ext uri="{FF2B5EF4-FFF2-40B4-BE49-F238E27FC236}">
                  <a16:creationId xmlns:a16="http://schemas.microsoft.com/office/drawing/2014/main" id="{12DEC2BA-FC62-4543-9529-B9738C689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475"/>
              <a:ext cx="19" cy="4"/>
            </a:xfrm>
            <a:custGeom>
              <a:avLst/>
              <a:gdLst>
                <a:gd name="T0" fmla="*/ 274 w 5"/>
                <a:gd name="T1" fmla="*/ 0 h 1"/>
                <a:gd name="T2" fmla="*/ 0 w 5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229">
              <a:extLst>
                <a:ext uri="{FF2B5EF4-FFF2-40B4-BE49-F238E27FC236}">
                  <a16:creationId xmlns:a16="http://schemas.microsoft.com/office/drawing/2014/main" id="{D1EA8AA5-9163-4830-908B-AD2119C72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248"/>
              <a:ext cx="50" cy="62"/>
            </a:xfrm>
            <a:custGeom>
              <a:avLst/>
              <a:gdLst>
                <a:gd name="T0" fmla="*/ 0 w 13"/>
                <a:gd name="T1" fmla="*/ 289 h 15"/>
                <a:gd name="T2" fmla="*/ 281 w 13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4"/>
                  </a:moveTo>
                  <a:cubicBezTo>
                    <a:pt x="2" y="15"/>
                    <a:pt x="13" y="6"/>
                    <a:pt x="5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230">
              <a:extLst>
                <a:ext uri="{FF2B5EF4-FFF2-40B4-BE49-F238E27FC236}">
                  <a16:creationId xmlns:a16="http://schemas.microsoft.com/office/drawing/2014/main" id="{C3879A0B-6C84-428C-BE30-2DA56F308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2355"/>
              <a:ext cx="12" cy="12"/>
            </a:xfrm>
            <a:custGeom>
              <a:avLst/>
              <a:gdLst>
                <a:gd name="T0" fmla="*/ 192 w 3"/>
                <a:gd name="T1" fmla="*/ 0 h 3"/>
                <a:gd name="T2" fmla="*/ 0 w 3"/>
                <a:gd name="T3" fmla="*/ 19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231">
              <a:extLst>
                <a:ext uri="{FF2B5EF4-FFF2-40B4-BE49-F238E27FC236}">
                  <a16:creationId xmlns:a16="http://schemas.microsoft.com/office/drawing/2014/main" id="{54E89D57-C8AE-421A-B089-DEBC490A5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545"/>
              <a:ext cx="12" cy="8"/>
            </a:xfrm>
            <a:custGeom>
              <a:avLst/>
              <a:gdLst>
                <a:gd name="T0" fmla="*/ 0 w 3"/>
                <a:gd name="T1" fmla="*/ 0 h 2"/>
                <a:gd name="T2" fmla="*/ 192 w 3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232">
              <a:extLst>
                <a:ext uri="{FF2B5EF4-FFF2-40B4-BE49-F238E27FC236}">
                  <a16:creationId xmlns:a16="http://schemas.microsoft.com/office/drawing/2014/main" id="{5BD5F5E7-9FF1-47D8-B988-80B1CE163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508"/>
              <a:ext cx="12" cy="1"/>
            </a:xfrm>
            <a:custGeom>
              <a:avLst/>
              <a:gdLst>
                <a:gd name="T0" fmla="*/ 192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233">
              <a:extLst>
                <a:ext uri="{FF2B5EF4-FFF2-40B4-BE49-F238E27FC236}">
                  <a16:creationId xmlns:a16="http://schemas.microsoft.com/office/drawing/2014/main" id="{E044887A-64B3-49EB-B4DE-688DCD0B3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343"/>
              <a:ext cx="35" cy="29"/>
            </a:xfrm>
            <a:custGeom>
              <a:avLst/>
              <a:gdLst>
                <a:gd name="T0" fmla="*/ 0 w 9"/>
                <a:gd name="T1" fmla="*/ 290 h 7"/>
                <a:gd name="T2" fmla="*/ 241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4"/>
                  </a:moveTo>
                  <a:cubicBezTo>
                    <a:pt x="5" y="7"/>
                    <a:pt x="9" y="0"/>
                    <a:pt x="4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234">
              <a:extLst>
                <a:ext uri="{FF2B5EF4-FFF2-40B4-BE49-F238E27FC236}">
                  <a16:creationId xmlns:a16="http://schemas.microsoft.com/office/drawing/2014/main" id="{6C242ABE-9683-4ED8-A329-AB65387E4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508"/>
              <a:ext cx="4" cy="12"/>
            </a:xfrm>
            <a:custGeom>
              <a:avLst/>
              <a:gdLst>
                <a:gd name="T0" fmla="*/ 64 w 1"/>
                <a:gd name="T1" fmla="*/ 192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235">
              <a:extLst>
                <a:ext uri="{FF2B5EF4-FFF2-40B4-BE49-F238E27FC236}">
                  <a16:creationId xmlns:a16="http://schemas.microsoft.com/office/drawing/2014/main" id="{92EDB9C0-CC8C-4546-A34A-58A2F984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409"/>
              <a:ext cx="35" cy="45"/>
            </a:xfrm>
            <a:custGeom>
              <a:avLst/>
              <a:gdLst>
                <a:gd name="T0" fmla="*/ 529 w 9"/>
                <a:gd name="T1" fmla="*/ 417 h 11"/>
                <a:gd name="T2" fmla="*/ 408 w 9"/>
                <a:gd name="T3" fmla="*/ 75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6"/>
                  </a:moveTo>
                  <a:cubicBezTo>
                    <a:pt x="6" y="0"/>
                    <a:pt x="0" y="10"/>
                    <a:pt x="7" y="1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236">
              <a:extLst>
                <a:ext uri="{FF2B5EF4-FFF2-40B4-BE49-F238E27FC236}">
                  <a16:creationId xmlns:a16="http://schemas.microsoft.com/office/drawing/2014/main" id="{5A189F71-A30F-4356-9873-FEB4F2CC4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306"/>
              <a:ext cx="11" cy="4"/>
            </a:xfrm>
            <a:custGeom>
              <a:avLst/>
              <a:gdLst>
                <a:gd name="T0" fmla="*/ 0 w 3"/>
                <a:gd name="T1" fmla="*/ 64 h 1"/>
                <a:gd name="T2" fmla="*/ 147 w 3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237">
              <a:extLst>
                <a:ext uri="{FF2B5EF4-FFF2-40B4-BE49-F238E27FC236}">
                  <a16:creationId xmlns:a16="http://schemas.microsoft.com/office/drawing/2014/main" id="{65465CE7-50F9-41B4-BDB1-57F9482D1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351"/>
              <a:ext cx="12" cy="4"/>
            </a:xfrm>
            <a:custGeom>
              <a:avLst/>
              <a:gdLst>
                <a:gd name="T0" fmla="*/ 192 w 3"/>
                <a:gd name="T1" fmla="*/ 64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238">
              <a:extLst>
                <a:ext uri="{FF2B5EF4-FFF2-40B4-BE49-F238E27FC236}">
                  <a16:creationId xmlns:a16="http://schemas.microsoft.com/office/drawing/2014/main" id="{12B7244F-C189-413C-82F1-758D4CDE0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326"/>
              <a:ext cx="11" cy="4"/>
            </a:xfrm>
            <a:custGeom>
              <a:avLst/>
              <a:gdLst>
                <a:gd name="T0" fmla="*/ 147 w 3"/>
                <a:gd name="T1" fmla="*/ 64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239">
              <a:extLst>
                <a:ext uri="{FF2B5EF4-FFF2-40B4-BE49-F238E27FC236}">
                  <a16:creationId xmlns:a16="http://schemas.microsoft.com/office/drawing/2014/main" id="{70D7C2BB-94CE-4CDC-BB95-26056A9BB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157"/>
              <a:ext cx="4" cy="17"/>
            </a:xfrm>
            <a:custGeom>
              <a:avLst/>
              <a:gdLst>
                <a:gd name="T0" fmla="*/ 0 w 1"/>
                <a:gd name="T1" fmla="*/ 0 h 4"/>
                <a:gd name="T2" fmla="*/ 64 w 1"/>
                <a:gd name="T3" fmla="*/ 30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2"/>
                    <a:pt x="1" y="4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240">
              <a:extLst>
                <a:ext uri="{FF2B5EF4-FFF2-40B4-BE49-F238E27FC236}">
                  <a16:creationId xmlns:a16="http://schemas.microsoft.com/office/drawing/2014/main" id="{6B67C13F-CC5C-4549-9DE6-989DB765D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693"/>
              <a:ext cx="19" cy="8"/>
            </a:xfrm>
            <a:custGeom>
              <a:avLst/>
              <a:gdLst>
                <a:gd name="T0" fmla="*/ 0 w 5"/>
                <a:gd name="T1" fmla="*/ 128 h 2"/>
                <a:gd name="T2" fmla="*/ 274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241">
              <a:extLst>
                <a:ext uri="{FF2B5EF4-FFF2-40B4-BE49-F238E27FC236}">
                  <a16:creationId xmlns:a16="http://schemas.microsoft.com/office/drawing/2014/main" id="{09A79FF0-77C0-413D-B970-56BBDC907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907"/>
              <a:ext cx="38" cy="50"/>
            </a:xfrm>
            <a:custGeom>
              <a:avLst/>
              <a:gdLst>
                <a:gd name="T0" fmla="*/ 547 w 10"/>
                <a:gd name="T1" fmla="*/ 800 h 12"/>
                <a:gd name="T2" fmla="*/ 331 w 10"/>
                <a:gd name="T3" fmla="*/ 86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11"/>
                  </a:moveTo>
                  <a:cubicBezTo>
                    <a:pt x="9" y="0"/>
                    <a:pt x="0" y="10"/>
                    <a:pt x="6" y="12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242">
              <a:extLst>
                <a:ext uri="{FF2B5EF4-FFF2-40B4-BE49-F238E27FC236}">
                  <a16:creationId xmlns:a16="http://schemas.microsoft.com/office/drawing/2014/main" id="{7614EB75-7F9C-421A-8CA7-CFDBA8B9C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3035"/>
              <a:ext cx="8" cy="12"/>
            </a:xfrm>
            <a:custGeom>
              <a:avLst/>
              <a:gdLst>
                <a:gd name="T0" fmla="*/ 128 w 2"/>
                <a:gd name="T1" fmla="*/ 192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243">
              <a:extLst>
                <a:ext uri="{FF2B5EF4-FFF2-40B4-BE49-F238E27FC236}">
                  <a16:creationId xmlns:a16="http://schemas.microsoft.com/office/drawing/2014/main" id="{D7B527A1-43CA-4770-9364-AE6F45002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800"/>
              <a:ext cx="12" cy="13"/>
            </a:xfrm>
            <a:custGeom>
              <a:avLst/>
              <a:gdLst>
                <a:gd name="T0" fmla="*/ 192 w 3"/>
                <a:gd name="T1" fmla="*/ 243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244">
              <a:extLst>
                <a:ext uri="{FF2B5EF4-FFF2-40B4-BE49-F238E27FC236}">
                  <a16:creationId xmlns:a16="http://schemas.microsoft.com/office/drawing/2014/main" id="{463BDC77-362F-4E38-8BEF-BD522CDD2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796"/>
              <a:ext cx="4" cy="12"/>
            </a:xfrm>
            <a:custGeom>
              <a:avLst/>
              <a:gdLst>
                <a:gd name="T0" fmla="*/ 0 w 1"/>
                <a:gd name="T1" fmla="*/ 0 h 3"/>
                <a:gd name="T2" fmla="*/ 64 w 1"/>
                <a:gd name="T3" fmla="*/ 19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245">
              <a:extLst>
                <a:ext uri="{FF2B5EF4-FFF2-40B4-BE49-F238E27FC236}">
                  <a16:creationId xmlns:a16="http://schemas.microsoft.com/office/drawing/2014/main" id="{38FC58A4-5478-4184-A5CB-A999BC140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648"/>
              <a:ext cx="8" cy="8"/>
            </a:xfrm>
            <a:custGeom>
              <a:avLst/>
              <a:gdLst>
                <a:gd name="T0" fmla="*/ 128 w 2"/>
                <a:gd name="T1" fmla="*/ 128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246">
              <a:extLst>
                <a:ext uri="{FF2B5EF4-FFF2-40B4-BE49-F238E27FC236}">
                  <a16:creationId xmlns:a16="http://schemas.microsoft.com/office/drawing/2014/main" id="{A501725F-C3A6-43EE-AFF7-BF6F1756D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446"/>
              <a:ext cx="12" cy="4"/>
            </a:xfrm>
            <a:custGeom>
              <a:avLst/>
              <a:gdLst>
                <a:gd name="T0" fmla="*/ 0 w 3"/>
                <a:gd name="T1" fmla="*/ 64 h 1"/>
                <a:gd name="T2" fmla="*/ 192 w 3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247">
              <a:extLst>
                <a:ext uri="{FF2B5EF4-FFF2-40B4-BE49-F238E27FC236}">
                  <a16:creationId xmlns:a16="http://schemas.microsoft.com/office/drawing/2014/main" id="{68663B55-5F67-43D3-B9BC-9DB9DBC34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907"/>
              <a:ext cx="16" cy="9"/>
            </a:xfrm>
            <a:custGeom>
              <a:avLst/>
              <a:gdLst>
                <a:gd name="T0" fmla="*/ 0 w 4"/>
                <a:gd name="T1" fmla="*/ 185 h 2"/>
                <a:gd name="T2" fmla="*/ 256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248">
              <a:extLst>
                <a:ext uri="{FF2B5EF4-FFF2-40B4-BE49-F238E27FC236}">
                  <a16:creationId xmlns:a16="http://schemas.microsoft.com/office/drawing/2014/main" id="{A4046320-0288-494E-AF53-87A90ABCE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35"/>
              <a:ext cx="20" cy="4"/>
            </a:xfrm>
            <a:custGeom>
              <a:avLst/>
              <a:gdLst>
                <a:gd name="T0" fmla="*/ 0 w 5"/>
                <a:gd name="T1" fmla="*/ 0 h 1"/>
                <a:gd name="T2" fmla="*/ 32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1"/>
                    <a:pt x="4" y="0"/>
                    <a:pt x="5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249">
              <a:extLst>
                <a:ext uri="{FF2B5EF4-FFF2-40B4-BE49-F238E27FC236}">
                  <a16:creationId xmlns:a16="http://schemas.microsoft.com/office/drawing/2014/main" id="{B573F562-F0CD-41A5-B47F-120D7AA5E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109"/>
              <a:ext cx="15" cy="9"/>
            </a:xfrm>
            <a:custGeom>
              <a:avLst/>
              <a:gdLst>
                <a:gd name="T0" fmla="*/ 210 w 4"/>
                <a:gd name="T1" fmla="*/ 185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250">
              <a:extLst>
                <a:ext uri="{FF2B5EF4-FFF2-40B4-BE49-F238E27FC236}">
                  <a16:creationId xmlns:a16="http://schemas.microsoft.com/office/drawing/2014/main" id="{91BF8059-0CAA-4851-8001-8F9DA4E0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3200"/>
              <a:ext cx="43" cy="29"/>
            </a:xfrm>
            <a:custGeom>
              <a:avLst/>
              <a:gdLst>
                <a:gd name="T0" fmla="*/ 657 w 11"/>
                <a:gd name="T1" fmla="*/ 290 h 7"/>
                <a:gd name="T2" fmla="*/ 657 w 11"/>
                <a:gd name="T3" fmla="*/ 49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4"/>
                  </a:moveTo>
                  <a:cubicBezTo>
                    <a:pt x="11" y="0"/>
                    <a:pt x="0" y="2"/>
                    <a:pt x="11" y="7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251">
              <a:extLst>
                <a:ext uri="{FF2B5EF4-FFF2-40B4-BE49-F238E27FC236}">
                  <a16:creationId xmlns:a16="http://schemas.microsoft.com/office/drawing/2014/main" id="{C4E2F628-0046-4F77-84C3-D17BCB458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3151"/>
              <a:ext cx="7" cy="4"/>
            </a:xfrm>
            <a:custGeom>
              <a:avLst/>
              <a:gdLst>
                <a:gd name="T0" fmla="*/ 0 w 2"/>
                <a:gd name="T1" fmla="*/ 0 h 1"/>
                <a:gd name="T2" fmla="*/ 88 w 2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252">
              <a:extLst>
                <a:ext uri="{FF2B5EF4-FFF2-40B4-BE49-F238E27FC236}">
                  <a16:creationId xmlns:a16="http://schemas.microsoft.com/office/drawing/2014/main" id="{E8B9A06E-11E7-4AFF-873B-54325AA5A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3352"/>
              <a:ext cx="55" cy="42"/>
            </a:xfrm>
            <a:custGeom>
              <a:avLst/>
              <a:gdLst>
                <a:gd name="T0" fmla="*/ 601 w 14"/>
                <a:gd name="T1" fmla="*/ 441 h 10"/>
                <a:gd name="T2" fmla="*/ 432 w 14"/>
                <a:gd name="T3" fmla="*/ 73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0" y="6"/>
                  </a:moveTo>
                  <a:cubicBezTo>
                    <a:pt x="14" y="0"/>
                    <a:pt x="0" y="2"/>
                    <a:pt x="7" y="1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253">
              <a:extLst>
                <a:ext uri="{FF2B5EF4-FFF2-40B4-BE49-F238E27FC236}">
                  <a16:creationId xmlns:a16="http://schemas.microsoft.com/office/drawing/2014/main" id="{656FB4DD-F72A-4A98-B4F7-D87B86EF7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361"/>
              <a:ext cx="31" cy="41"/>
            </a:xfrm>
            <a:custGeom>
              <a:avLst/>
              <a:gdLst>
                <a:gd name="T0" fmla="*/ 0 w 8"/>
                <a:gd name="T1" fmla="*/ 135 h 10"/>
                <a:gd name="T2" fmla="*/ 345 w 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2"/>
                  </a:moveTo>
                  <a:cubicBezTo>
                    <a:pt x="2" y="10"/>
                    <a:pt x="8" y="4"/>
                    <a:pt x="6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254">
              <a:extLst>
                <a:ext uri="{FF2B5EF4-FFF2-40B4-BE49-F238E27FC236}">
                  <a16:creationId xmlns:a16="http://schemas.microsoft.com/office/drawing/2014/main" id="{D6EB4508-7B49-4E33-A44A-A69234FEB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559"/>
              <a:ext cx="3" cy="8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255">
              <a:extLst>
                <a:ext uri="{FF2B5EF4-FFF2-40B4-BE49-F238E27FC236}">
                  <a16:creationId xmlns:a16="http://schemas.microsoft.com/office/drawing/2014/main" id="{8DC4B131-98DB-4F73-8AD4-5837E616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472"/>
              <a:ext cx="8" cy="4"/>
            </a:xfrm>
            <a:custGeom>
              <a:avLst/>
              <a:gdLst>
                <a:gd name="T0" fmla="*/ 0 w 2"/>
                <a:gd name="T1" fmla="*/ 0 h 1"/>
                <a:gd name="T2" fmla="*/ 128 w 2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256">
              <a:extLst>
                <a:ext uri="{FF2B5EF4-FFF2-40B4-BE49-F238E27FC236}">
                  <a16:creationId xmlns:a16="http://schemas.microsoft.com/office/drawing/2014/main" id="{2ECA4B0F-A429-4EE5-ACA5-9E0D8A9A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3060"/>
              <a:ext cx="8" cy="8"/>
            </a:xfrm>
            <a:custGeom>
              <a:avLst/>
              <a:gdLst>
                <a:gd name="T0" fmla="*/ 0 w 2"/>
                <a:gd name="T1" fmla="*/ 0 h 2"/>
                <a:gd name="T2" fmla="*/ 128 w 2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257">
              <a:extLst>
                <a:ext uri="{FF2B5EF4-FFF2-40B4-BE49-F238E27FC236}">
                  <a16:creationId xmlns:a16="http://schemas.microsoft.com/office/drawing/2014/main" id="{BC61A5BE-5763-4813-BF3A-CD12EBF5C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772"/>
              <a:ext cx="418" cy="837"/>
            </a:xfrm>
            <a:custGeom>
              <a:avLst/>
              <a:gdLst>
                <a:gd name="T0" fmla="*/ 3654 w 108"/>
                <a:gd name="T1" fmla="*/ 14229 h 203"/>
                <a:gd name="T2" fmla="*/ 3716 w 108"/>
                <a:gd name="T3" fmla="*/ 14229 h 203"/>
                <a:gd name="T4" fmla="*/ 4060 w 108"/>
                <a:gd name="T5" fmla="*/ 13532 h 203"/>
                <a:gd name="T6" fmla="*/ 4343 w 108"/>
                <a:gd name="T7" fmla="*/ 13738 h 203"/>
                <a:gd name="T8" fmla="*/ 4583 w 108"/>
                <a:gd name="T9" fmla="*/ 13396 h 203"/>
                <a:gd name="T10" fmla="*/ 4807 w 108"/>
                <a:gd name="T11" fmla="*/ 13310 h 203"/>
                <a:gd name="T12" fmla="*/ 5151 w 108"/>
                <a:gd name="T13" fmla="*/ 13396 h 203"/>
                <a:gd name="T14" fmla="*/ 5271 w 108"/>
                <a:gd name="T15" fmla="*/ 12901 h 203"/>
                <a:gd name="T16" fmla="*/ 5573 w 108"/>
                <a:gd name="T17" fmla="*/ 12613 h 203"/>
                <a:gd name="T18" fmla="*/ 5736 w 108"/>
                <a:gd name="T19" fmla="*/ 12683 h 203"/>
                <a:gd name="T20" fmla="*/ 6200 w 108"/>
                <a:gd name="T21" fmla="*/ 12052 h 203"/>
                <a:gd name="T22" fmla="*/ 6262 w 108"/>
                <a:gd name="T23" fmla="*/ 11986 h 203"/>
                <a:gd name="T24" fmla="*/ 3131 w 108"/>
                <a:gd name="T25" fmla="*/ 1480 h 203"/>
                <a:gd name="T26" fmla="*/ 2667 w 108"/>
                <a:gd name="T27" fmla="*/ 0 h 203"/>
                <a:gd name="T28" fmla="*/ 0 w 108"/>
                <a:gd name="T29" fmla="*/ 0 h 203"/>
                <a:gd name="T30" fmla="*/ 3011 w 108"/>
                <a:gd name="T31" fmla="*/ 11850 h 203"/>
                <a:gd name="T32" fmla="*/ 3654 w 108"/>
                <a:gd name="T33" fmla="*/ 14229 h 2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8" h="203">
                  <a:moveTo>
                    <a:pt x="63" y="203"/>
                  </a:moveTo>
                  <a:cubicBezTo>
                    <a:pt x="64" y="203"/>
                    <a:pt x="64" y="203"/>
                    <a:pt x="64" y="203"/>
                  </a:cubicBezTo>
                  <a:cubicBezTo>
                    <a:pt x="70" y="193"/>
                    <a:pt x="70" y="193"/>
                    <a:pt x="70" y="193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9" y="191"/>
                    <a:pt x="79" y="191"/>
                    <a:pt x="79" y="191"/>
                  </a:cubicBezTo>
                  <a:cubicBezTo>
                    <a:pt x="83" y="190"/>
                    <a:pt x="83" y="190"/>
                    <a:pt x="83" y="190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1" y="184"/>
                    <a:pt x="93" y="180"/>
                    <a:pt x="96" y="180"/>
                  </a:cubicBezTo>
                  <a:cubicBezTo>
                    <a:pt x="99" y="181"/>
                    <a:pt x="99" y="181"/>
                    <a:pt x="99" y="181"/>
                  </a:cubicBezTo>
                  <a:cubicBezTo>
                    <a:pt x="107" y="172"/>
                    <a:pt x="107" y="172"/>
                    <a:pt x="107" y="172"/>
                  </a:cubicBezTo>
                  <a:cubicBezTo>
                    <a:pt x="108" y="171"/>
                    <a:pt x="108" y="171"/>
                    <a:pt x="108" y="171"/>
                  </a:cubicBezTo>
                  <a:cubicBezTo>
                    <a:pt x="88" y="117"/>
                    <a:pt x="62" y="46"/>
                    <a:pt x="54" y="21"/>
                  </a:cubicBezTo>
                  <a:cubicBezTo>
                    <a:pt x="52" y="15"/>
                    <a:pt x="49" y="9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62"/>
                    <a:pt x="38" y="125"/>
                    <a:pt x="52" y="169"/>
                  </a:cubicBezTo>
                  <a:cubicBezTo>
                    <a:pt x="56" y="178"/>
                    <a:pt x="59" y="191"/>
                    <a:pt x="63" y="20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258">
              <a:extLst>
                <a:ext uri="{FF2B5EF4-FFF2-40B4-BE49-F238E27FC236}">
                  <a16:creationId xmlns:a16="http://schemas.microsoft.com/office/drawing/2014/main" id="{DD25A5F6-3B6A-4FE6-B407-7DD216732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502"/>
              <a:ext cx="390" cy="841"/>
            </a:xfrm>
            <a:custGeom>
              <a:avLst/>
              <a:gdLst>
                <a:gd name="T0" fmla="*/ 5696 w 101"/>
                <a:gd name="T1" fmla="*/ 10793 h 204"/>
                <a:gd name="T2" fmla="*/ 5696 w 101"/>
                <a:gd name="T3" fmla="*/ 8192 h 204"/>
                <a:gd name="T4" fmla="*/ 3861 w 101"/>
                <a:gd name="T5" fmla="*/ 4485 h 204"/>
                <a:gd name="T6" fmla="*/ 2699 w 101"/>
                <a:gd name="T7" fmla="*/ 0 h 204"/>
                <a:gd name="T8" fmla="*/ 2653 w 101"/>
                <a:gd name="T9" fmla="*/ 0 h 204"/>
                <a:gd name="T10" fmla="*/ 2131 w 101"/>
                <a:gd name="T11" fmla="*/ 631 h 204"/>
                <a:gd name="T12" fmla="*/ 1954 w 101"/>
                <a:gd name="T13" fmla="*/ 561 h 204"/>
                <a:gd name="T14" fmla="*/ 1668 w 101"/>
                <a:gd name="T15" fmla="*/ 767 h 204"/>
                <a:gd name="T16" fmla="*/ 1490 w 101"/>
                <a:gd name="T17" fmla="*/ 1257 h 204"/>
                <a:gd name="T18" fmla="*/ 1209 w 101"/>
                <a:gd name="T19" fmla="*/ 1191 h 204"/>
                <a:gd name="T20" fmla="*/ 985 w 101"/>
                <a:gd name="T21" fmla="*/ 1191 h 204"/>
                <a:gd name="T22" fmla="*/ 687 w 101"/>
                <a:gd name="T23" fmla="*/ 1546 h 204"/>
                <a:gd name="T24" fmla="*/ 402 w 101"/>
                <a:gd name="T25" fmla="*/ 1327 h 204"/>
                <a:gd name="T26" fmla="*/ 58 w 101"/>
                <a:gd name="T27" fmla="*/ 1954 h 204"/>
                <a:gd name="T28" fmla="*/ 0 w 101"/>
                <a:gd name="T29" fmla="*/ 2041 h 204"/>
                <a:gd name="T30" fmla="*/ 745 w 101"/>
                <a:gd name="T31" fmla="*/ 6868 h 204"/>
                <a:gd name="T32" fmla="*/ 1386 w 101"/>
                <a:gd name="T33" fmla="*/ 11490 h 204"/>
                <a:gd name="T34" fmla="*/ 3803 w 101"/>
                <a:gd name="T35" fmla="*/ 14021 h 204"/>
                <a:gd name="T36" fmla="*/ 4773 w 101"/>
                <a:gd name="T37" fmla="*/ 12611 h 204"/>
                <a:gd name="T38" fmla="*/ 5696 w 101"/>
                <a:gd name="T39" fmla="*/ 10793 h 20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1" h="204">
                  <a:moveTo>
                    <a:pt x="99" y="154"/>
                  </a:moveTo>
                  <a:cubicBezTo>
                    <a:pt x="101" y="139"/>
                    <a:pt x="99" y="128"/>
                    <a:pt x="99" y="117"/>
                  </a:cubicBezTo>
                  <a:cubicBezTo>
                    <a:pt x="100" y="106"/>
                    <a:pt x="74" y="84"/>
                    <a:pt x="67" y="64"/>
                  </a:cubicBezTo>
                  <a:cubicBezTo>
                    <a:pt x="65" y="57"/>
                    <a:pt x="57" y="31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4" y="8"/>
                  </a:cubicBezTo>
                  <a:cubicBezTo>
                    <a:pt x="31" y="7"/>
                    <a:pt x="29" y="11"/>
                    <a:pt x="29" y="1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" y="57"/>
                    <a:pt x="12" y="87"/>
                    <a:pt x="13" y="98"/>
                  </a:cubicBezTo>
                  <a:cubicBezTo>
                    <a:pt x="15" y="114"/>
                    <a:pt x="14" y="134"/>
                    <a:pt x="24" y="164"/>
                  </a:cubicBezTo>
                  <a:cubicBezTo>
                    <a:pt x="29" y="179"/>
                    <a:pt x="56" y="204"/>
                    <a:pt x="66" y="200"/>
                  </a:cubicBezTo>
                  <a:cubicBezTo>
                    <a:pt x="76" y="197"/>
                    <a:pt x="78" y="186"/>
                    <a:pt x="83" y="180"/>
                  </a:cubicBezTo>
                  <a:cubicBezTo>
                    <a:pt x="89" y="173"/>
                    <a:pt x="97" y="169"/>
                    <a:pt x="99" y="15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259">
              <a:extLst>
                <a:ext uri="{FF2B5EF4-FFF2-40B4-BE49-F238E27FC236}">
                  <a16:creationId xmlns:a16="http://schemas.microsoft.com/office/drawing/2014/main" id="{FA72A2D0-B91B-4513-BD57-DBE805011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830"/>
              <a:ext cx="216" cy="717"/>
            </a:xfrm>
            <a:custGeom>
              <a:avLst/>
              <a:gdLst>
                <a:gd name="T0" fmla="*/ 0 w 56"/>
                <a:gd name="T1" fmla="*/ 0 h 174"/>
                <a:gd name="T2" fmla="*/ 3213 w 56"/>
                <a:gd name="T3" fmla="*/ 12177 h 1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74">
                  <a:moveTo>
                    <a:pt x="0" y="0"/>
                  </a:moveTo>
                  <a:cubicBezTo>
                    <a:pt x="17" y="33"/>
                    <a:pt x="49" y="143"/>
                    <a:pt x="56" y="17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260">
              <a:extLst>
                <a:ext uri="{FF2B5EF4-FFF2-40B4-BE49-F238E27FC236}">
                  <a16:creationId xmlns:a16="http://schemas.microsoft.com/office/drawing/2014/main" id="{E51BDC94-89FC-4550-BDAD-89F295CE7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910"/>
              <a:ext cx="100" cy="334"/>
            </a:xfrm>
            <a:custGeom>
              <a:avLst/>
              <a:gdLst>
                <a:gd name="T0" fmla="*/ 0 w 26"/>
                <a:gd name="T1" fmla="*/ 0 h 81"/>
                <a:gd name="T2" fmla="*/ 281 w 26"/>
                <a:gd name="T3" fmla="*/ 3365 h 81"/>
                <a:gd name="T4" fmla="*/ 1481 w 26"/>
                <a:gd name="T5" fmla="*/ 5678 h 81"/>
                <a:gd name="T6" fmla="*/ 623 w 26"/>
                <a:gd name="T7" fmla="*/ 2738 h 81"/>
                <a:gd name="T8" fmla="*/ 177 w 26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81">
                  <a:moveTo>
                    <a:pt x="0" y="0"/>
                  </a:moveTo>
                  <a:cubicBezTo>
                    <a:pt x="4" y="16"/>
                    <a:pt x="1" y="32"/>
                    <a:pt x="5" y="48"/>
                  </a:cubicBezTo>
                  <a:cubicBezTo>
                    <a:pt x="7" y="60"/>
                    <a:pt x="14" y="76"/>
                    <a:pt x="26" y="81"/>
                  </a:cubicBezTo>
                  <a:cubicBezTo>
                    <a:pt x="10" y="70"/>
                    <a:pt x="17" y="54"/>
                    <a:pt x="11" y="39"/>
                  </a:cubicBezTo>
                  <a:cubicBezTo>
                    <a:pt x="7" y="27"/>
                    <a:pt x="7" y="1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261">
              <a:extLst>
                <a:ext uri="{FF2B5EF4-FFF2-40B4-BE49-F238E27FC236}">
                  <a16:creationId xmlns:a16="http://schemas.microsoft.com/office/drawing/2014/main" id="{0A89482E-F929-499B-B8E2-B1735AED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855"/>
              <a:ext cx="236" cy="663"/>
            </a:xfrm>
            <a:custGeom>
              <a:avLst/>
              <a:gdLst>
                <a:gd name="T0" fmla="*/ 3250 w 61"/>
                <a:gd name="T1" fmla="*/ 11242 h 161"/>
                <a:gd name="T2" fmla="*/ 2201 w 61"/>
                <a:gd name="T3" fmla="*/ 7412 h 161"/>
                <a:gd name="T4" fmla="*/ 1513 w 61"/>
                <a:gd name="T5" fmla="*/ 5444 h 161"/>
                <a:gd name="T6" fmla="*/ 929 w 61"/>
                <a:gd name="T7" fmla="*/ 3204 h 161"/>
                <a:gd name="T8" fmla="*/ 286 w 61"/>
                <a:gd name="T9" fmla="*/ 1050 h 161"/>
                <a:gd name="T10" fmla="*/ 0 w 61"/>
                <a:gd name="T11" fmla="*/ 0 h 161"/>
                <a:gd name="T12" fmla="*/ 3532 w 61"/>
                <a:gd name="T13" fmla="*/ 1097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61">
                  <a:moveTo>
                    <a:pt x="56" y="161"/>
                  </a:moveTo>
                  <a:cubicBezTo>
                    <a:pt x="50" y="142"/>
                    <a:pt x="43" y="124"/>
                    <a:pt x="38" y="106"/>
                  </a:cubicBezTo>
                  <a:cubicBezTo>
                    <a:pt x="35" y="96"/>
                    <a:pt x="29" y="87"/>
                    <a:pt x="26" y="78"/>
                  </a:cubicBezTo>
                  <a:cubicBezTo>
                    <a:pt x="23" y="67"/>
                    <a:pt x="19" y="56"/>
                    <a:pt x="16" y="46"/>
                  </a:cubicBezTo>
                  <a:cubicBezTo>
                    <a:pt x="12" y="35"/>
                    <a:pt x="8" y="25"/>
                    <a:pt x="5" y="15"/>
                  </a:cubicBezTo>
                  <a:cubicBezTo>
                    <a:pt x="3" y="10"/>
                    <a:pt x="3" y="4"/>
                    <a:pt x="0" y="0"/>
                  </a:cubicBezTo>
                  <a:cubicBezTo>
                    <a:pt x="10" y="19"/>
                    <a:pt x="43" y="104"/>
                    <a:pt x="61" y="157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262">
              <a:extLst>
                <a:ext uri="{FF2B5EF4-FFF2-40B4-BE49-F238E27FC236}">
                  <a16:creationId xmlns:a16="http://schemas.microsoft.com/office/drawing/2014/main" id="{7CC652A2-3234-4199-89FC-709C1F2A5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522"/>
              <a:ext cx="220" cy="775"/>
            </a:xfrm>
            <a:custGeom>
              <a:avLst/>
              <a:gdLst>
                <a:gd name="T0" fmla="*/ 282 w 57"/>
                <a:gd name="T1" fmla="*/ 0 h 188"/>
                <a:gd name="T2" fmla="*/ 687 w 57"/>
                <a:gd name="T3" fmla="*/ 1954 h 188"/>
                <a:gd name="T4" fmla="*/ 1849 w 57"/>
                <a:gd name="T5" fmla="*/ 5742 h 188"/>
                <a:gd name="T6" fmla="*/ 3157 w 57"/>
                <a:gd name="T7" fmla="*/ 8686 h 188"/>
                <a:gd name="T8" fmla="*/ 2652 w 57"/>
                <a:gd name="T9" fmla="*/ 11419 h 188"/>
                <a:gd name="T10" fmla="*/ 1953 w 57"/>
                <a:gd name="T11" fmla="*/ 12610 h 188"/>
                <a:gd name="T12" fmla="*/ 1088 w 57"/>
                <a:gd name="T13" fmla="*/ 12812 h 188"/>
                <a:gd name="T14" fmla="*/ 1891 w 57"/>
                <a:gd name="T15" fmla="*/ 11064 h 188"/>
                <a:gd name="T16" fmla="*/ 1548 w 57"/>
                <a:gd name="T17" fmla="*/ 9737 h 188"/>
                <a:gd name="T18" fmla="*/ 2011 w 57"/>
                <a:gd name="T19" fmla="*/ 8616 h 188"/>
                <a:gd name="T20" fmla="*/ 1787 w 57"/>
                <a:gd name="T21" fmla="*/ 6509 h 188"/>
                <a:gd name="T22" fmla="*/ 984 w 57"/>
                <a:gd name="T23" fmla="*/ 5388 h 188"/>
                <a:gd name="T24" fmla="*/ 625 w 57"/>
                <a:gd name="T25" fmla="*/ 3859 h 188"/>
                <a:gd name="T26" fmla="*/ 0 w 57"/>
                <a:gd name="T27" fmla="*/ 272 h 1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" h="188">
                  <a:moveTo>
                    <a:pt x="5" y="0"/>
                  </a:moveTo>
                  <a:cubicBezTo>
                    <a:pt x="8" y="11"/>
                    <a:pt x="10" y="20"/>
                    <a:pt x="12" y="28"/>
                  </a:cubicBezTo>
                  <a:cubicBezTo>
                    <a:pt x="18" y="47"/>
                    <a:pt x="20" y="66"/>
                    <a:pt x="32" y="82"/>
                  </a:cubicBezTo>
                  <a:cubicBezTo>
                    <a:pt x="42" y="95"/>
                    <a:pt x="53" y="107"/>
                    <a:pt x="55" y="124"/>
                  </a:cubicBezTo>
                  <a:cubicBezTo>
                    <a:pt x="57" y="140"/>
                    <a:pt x="57" y="151"/>
                    <a:pt x="46" y="163"/>
                  </a:cubicBezTo>
                  <a:cubicBezTo>
                    <a:pt x="42" y="169"/>
                    <a:pt x="38" y="174"/>
                    <a:pt x="34" y="180"/>
                  </a:cubicBezTo>
                  <a:cubicBezTo>
                    <a:pt x="29" y="188"/>
                    <a:pt x="27" y="187"/>
                    <a:pt x="19" y="183"/>
                  </a:cubicBezTo>
                  <a:cubicBezTo>
                    <a:pt x="28" y="183"/>
                    <a:pt x="36" y="165"/>
                    <a:pt x="33" y="158"/>
                  </a:cubicBezTo>
                  <a:cubicBezTo>
                    <a:pt x="30" y="151"/>
                    <a:pt x="25" y="148"/>
                    <a:pt x="27" y="139"/>
                  </a:cubicBezTo>
                  <a:cubicBezTo>
                    <a:pt x="28" y="134"/>
                    <a:pt x="33" y="129"/>
                    <a:pt x="35" y="123"/>
                  </a:cubicBezTo>
                  <a:cubicBezTo>
                    <a:pt x="38" y="113"/>
                    <a:pt x="37" y="102"/>
                    <a:pt x="31" y="93"/>
                  </a:cubicBezTo>
                  <a:cubicBezTo>
                    <a:pt x="27" y="87"/>
                    <a:pt x="21" y="83"/>
                    <a:pt x="17" y="77"/>
                  </a:cubicBezTo>
                  <a:cubicBezTo>
                    <a:pt x="13" y="70"/>
                    <a:pt x="12" y="63"/>
                    <a:pt x="11" y="55"/>
                  </a:cubicBezTo>
                  <a:cubicBezTo>
                    <a:pt x="9" y="38"/>
                    <a:pt x="5" y="21"/>
                    <a:pt x="0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263">
              <a:extLst>
                <a:ext uri="{FF2B5EF4-FFF2-40B4-BE49-F238E27FC236}">
                  <a16:creationId xmlns:a16="http://schemas.microsoft.com/office/drawing/2014/main" id="{E6A777D8-E5DB-4F13-993E-5C893F5D4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873"/>
              <a:ext cx="85" cy="367"/>
            </a:xfrm>
            <a:custGeom>
              <a:avLst/>
              <a:gdLst>
                <a:gd name="T0" fmla="*/ 0 w 22"/>
                <a:gd name="T1" fmla="*/ 0 h 89"/>
                <a:gd name="T2" fmla="*/ 1267 w 22"/>
                <a:gd name="T3" fmla="*/ 3435 h 89"/>
                <a:gd name="T4" fmla="*/ 1043 w 22"/>
                <a:gd name="T5" fmla="*/ 4981 h 89"/>
                <a:gd name="T6" fmla="*/ 282 w 22"/>
                <a:gd name="T7" fmla="*/ 6239 h 89"/>
                <a:gd name="T8" fmla="*/ 641 w 22"/>
                <a:gd name="T9" fmla="*/ 4693 h 89"/>
                <a:gd name="T10" fmla="*/ 178 w 22"/>
                <a:gd name="T11" fmla="*/ 3794 h 89"/>
                <a:gd name="T12" fmla="*/ 641 w 22"/>
                <a:gd name="T13" fmla="*/ 2738 h 89"/>
                <a:gd name="T14" fmla="*/ 522 w 22"/>
                <a:gd name="T15" fmla="*/ 1122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89">
                  <a:moveTo>
                    <a:pt x="0" y="0"/>
                  </a:moveTo>
                  <a:cubicBezTo>
                    <a:pt x="11" y="12"/>
                    <a:pt x="21" y="33"/>
                    <a:pt x="22" y="49"/>
                  </a:cubicBezTo>
                  <a:cubicBezTo>
                    <a:pt x="22" y="56"/>
                    <a:pt x="21" y="65"/>
                    <a:pt x="18" y="71"/>
                  </a:cubicBezTo>
                  <a:cubicBezTo>
                    <a:pt x="14" y="78"/>
                    <a:pt x="8" y="83"/>
                    <a:pt x="5" y="89"/>
                  </a:cubicBezTo>
                  <a:cubicBezTo>
                    <a:pt x="8" y="85"/>
                    <a:pt x="13" y="73"/>
                    <a:pt x="11" y="67"/>
                  </a:cubicBezTo>
                  <a:cubicBezTo>
                    <a:pt x="10" y="61"/>
                    <a:pt x="3" y="61"/>
                    <a:pt x="3" y="54"/>
                  </a:cubicBezTo>
                  <a:cubicBezTo>
                    <a:pt x="3" y="49"/>
                    <a:pt x="9" y="44"/>
                    <a:pt x="11" y="39"/>
                  </a:cubicBezTo>
                  <a:cubicBezTo>
                    <a:pt x="13" y="31"/>
                    <a:pt x="8" y="24"/>
                    <a:pt x="9" y="16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264">
              <a:extLst>
                <a:ext uri="{FF2B5EF4-FFF2-40B4-BE49-F238E27FC236}">
                  <a16:creationId xmlns:a16="http://schemas.microsoft.com/office/drawing/2014/main" id="{74651B06-3EBD-48D4-BC81-1BA251DD6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3447"/>
              <a:ext cx="31" cy="50"/>
            </a:xfrm>
            <a:custGeom>
              <a:avLst/>
              <a:gdLst>
                <a:gd name="T0" fmla="*/ 240 w 8"/>
                <a:gd name="T1" fmla="*/ 0 h 12"/>
                <a:gd name="T2" fmla="*/ 465 w 8"/>
                <a:gd name="T3" fmla="*/ 50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4" y="0"/>
                  </a:moveTo>
                  <a:cubicBezTo>
                    <a:pt x="0" y="4"/>
                    <a:pt x="4" y="12"/>
                    <a:pt x="8" y="7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265">
              <a:extLst>
                <a:ext uri="{FF2B5EF4-FFF2-40B4-BE49-F238E27FC236}">
                  <a16:creationId xmlns:a16="http://schemas.microsoft.com/office/drawing/2014/main" id="{683CEF85-8974-4561-B9A7-F9BE108BA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295"/>
              <a:ext cx="51" cy="45"/>
            </a:xfrm>
            <a:custGeom>
              <a:avLst/>
              <a:gdLst>
                <a:gd name="T0" fmla="*/ 479 w 13"/>
                <a:gd name="T1" fmla="*/ 0 h 11"/>
                <a:gd name="T2" fmla="*/ 306 w 13"/>
                <a:gd name="T3" fmla="*/ 687 h 11"/>
                <a:gd name="T4" fmla="*/ 785 w 13"/>
                <a:gd name="T5" fmla="*/ 13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cubicBezTo>
                    <a:pt x="4" y="1"/>
                    <a:pt x="0" y="8"/>
                    <a:pt x="5" y="10"/>
                  </a:cubicBezTo>
                  <a:cubicBezTo>
                    <a:pt x="10" y="11"/>
                    <a:pt x="11" y="3"/>
                    <a:pt x="13" y="2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266">
              <a:extLst>
                <a:ext uri="{FF2B5EF4-FFF2-40B4-BE49-F238E27FC236}">
                  <a16:creationId xmlns:a16="http://schemas.microsoft.com/office/drawing/2014/main" id="{11DA0622-9562-46EB-9BFF-7EDF7BEC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200"/>
              <a:ext cx="7" cy="16"/>
            </a:xfrm>
            <a:custGeom>
              <a:avLst/>
              <a:gdLst>
                <a:gd name="T0" fmla="*/ 88 w 2"/>
                <a:gd name="T1" fmla="*/ 0 h 4"/>
                <a:gd name="T2" fmla="*/ 0 w 2"/>
                <a:gd name="T3" fmla="*/ 25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267">
              <a:extLst>
                <a:ext uri="{FF2B5EF4-FFF2-40B4-BE49-F238E27FC236}">
                  <a16:creationId xmlns:a16="http://schemas.microsoft.com/office/drawing/2014/main" id="{6AD40A6D-45CD-4342-8ADF-A8665DC05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3563"/>
              <a:ext cx="11" cy="20"/>
            </a:xfrm>
            <a:custGeom>
              <a:avLst/>
              <a:gdLst>
                <a:gd name="T0" fmla="*/ 0 w 3"/>
                <a:gd name="T1" fmla="*/ 320 h 5"/>
                <a:gd name="T2" fmla="*/ 14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2" y="1"/>
                    <a:pt x="3" y="0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268">
              <a:extLst>
                <a:ext uri="{FF2B5EF4-FFF2-40B4-BE49-F238E27FC236}">
                  <a16:creationId xmlns:a16="http://schemas.microsoft.com/office/drawing/2014/main" id="{E353F955-3C5E-4A68-B045-1195264DE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3146"/>
              <a:ext cx="62" cy="62"/>
            </a:xfrm>
            <a:custGeom>
              <a:avLst/>
              <a:gdLst>
                <a:gd name="T0" fmla="*/ 930 w 16"/>
                <a:gd name="T1" fmla="*/ 360 h 15"/>
                <a:gd name="T2" fmla="*/ 465 w 16"/>
                <a:gd name="T3" fmla="*/ 136 h 15"/>
                <a:gd name="T4" fmla="*/ 752 w 16"/>
                <a:gd name="T5" fmla="*/ 922 h 15"/>
                <a:gd name="T6" fmla="*/ 0 w 16"/>
                <a:gd name="T7" fmla="*/ 56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16" y="5"/>
                  </a:moveTo>
                  <a:cubicBezTo>
                    <a:pt x="14" y="3"/>
                    <a:pt x="11" y="0"/>
                    <a:pt x="8" y="2"/>
                  </a:cubicBezTo>
                  <a:cubicBezTo>
                    <a:pt x="9" y="5"/>
                    <a:pt x="14" y="9"/>
                    <a:pt x="13" y="13"/>
                  </a:cubicBezTo>
                  <a:cubicBezTo>
                    <a:pt x="9" y="15"/>
                    <a:pt x="3" y="11"/>
                    <a:pt x="0" y="8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269">
              <a:extLst>
                <a:ext uri="{FF2B5EF4-FFF2-40B4-BE49-F238E27FC236}">
                  <a16:creationId xmlns:a16="http://schemas.microsoft.com/office/drawing/2014/main" id="{EEB66F55-37B6-4BBE-B233-F0A53726C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3303"/>
              <a:ext cx="47" cy="45"/>
            </a:xfrm>
            <a:custGeom>
              <a:avLst/>
              <a:gdLst>
                <a:gd name="T0" fmla="*/ 721 w 12"/>
                <a:gd name="T1" fmla="*/ 618 h 11"/>
                <a:gd name="T2" fmla="*/ 537 w 12"/>
                <a:gd name="T3" fmla="*/ 75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9"/>
                  </a:moveTo>
                  <a:cubicBezTo>
                    <a:pt x="12" y="0"/>
                    <a:pt x="0" y="9"/>
                    <a:pt x="9" y="11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270">
              <a:extLst>
                <a:ext uri="{FF2B5EF4-FFF2-40B4-BE49-F238E27FC236}">
                  <a16:creationId xmlns:a16="http://schemas.microsoft.com/office/drawing/2014/main" id="{C99FECD1-20EE-4E54-8BBB-4BFA5DD97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390"/>
              <a:ext cx="35" cy="41"/>
            </a:xfrm>
            <a:custGeom>
              <a:avLst/>
              <a:gdLst>
                <a:gd name="T0" fmla="*/ 288 w 9"/>
                <a:gd name="T1" fmla="*/ 689 h 10"/>
                <a:gd name="T2" fmla="*/ 529 w 9"/>
                <a:gd name="T3" fmla="*/ 62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0" y="6"/>
                    <a:pt x="7" y="0"/>
                    <a:pt x="9" y="9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271">
              <a:extLst>
                <a:ext uri="{FF2B5EF4-FFF2-40B4-BE49-F238E27FC236}">
                  <a16:creationId xmlns:a16="http://schemas.microsoft.com/office/drawing/2014/main" id="{571C4B97-84EE-40AE-AE10-859B45C89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472"/>
              <a:ext cx="38" cy="29"/>
            </a:xfrm>
            <a:custGeom>
              <a:avLst/>
              <a:gdLst>
                <a:gd name="T0" fmla="*/ 217 w 10"/>
                <a:gd name="T1" fmla="*/ 497 h 7"/>
                <a:gd name="T2" fmla="*/ 217 w 10"/>
                <a:gd name="T3" fmla="*/ 0 h 7"/>
                <a:gd name="T4" fmla="*/ 547 w 10"/>
                <a:gd name="T5" fmla="*/ 49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7"/>
                  </a:moveTo>
                  <a:cubicBezTo>
                    <a:pt x="1" y="5"/>
                    <a:pt x="0" y="0"/>
                    <a:pt x="4" y="0"/>
                  </a:cubicBezTo>
                  <a:cubicBezTo>
                    <a:pt x="7" y="0"/>
                    <a:pt x="10" y="5"/>
                    <a:pt x="10" y="7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272">
              <a:extLst>
                <a:ext uri="{FF2B5EF4-FFF2-40B4-BE49-F238E27FC236}">
                  <a16:creationId xmlns:a16="http://schemas.microsoft.com/office/drawing/2014/main" id="{0D754F26-2934-44B9-962C-6C564E864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3550"/>
              <a:ext cx="27" cy="29"/>
            </a:xfrm>
            <a:custGeom>
              <a:avLst/>
              <a:gdLst>
                <a:gd name="T0" fmla="*/ 120 w 7"/>
                <a:gd name="T1" fmla="*/ 360 h 7"/>
                <a:gd name="T2" fmla="*/ 120 w 7"/>
                <a:gd name="T3" fmla="*/ 70 h 7"/>
                <a:gd name="T4" fmla="*/ 401 w 7"/>
                <a:gd name="T5" fmla="*/ 49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5"/>
                  </a:moveTo>
                  <a:cubicBezTo>
                    <a:pt x="0" y="5"/>
                    <a:pt x="0" y="2"/>
                    <a:pt x="2" y="1"/>
                  </a:cubicBezTo>
                  <a:cubicBezTo>
                    <a:pt x="5" y="0"/>
                    <a:pt x="6" y="6"/>
                    <a:pt x="7" y="7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273">
              <a:extLst>
                <a:ext uri="{FF2B5EF4-FFF2-40B4-BE49-F238E27FC236}">
                  <a16:creationId xmlns:a16="http://schemas.microsoft.com/office/drawing/2014/main" id="{685FCD6D-9BC0-4D90-B868-CDDF722CE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772"/>
              <a:ext cx="418" cy="837"/>
            </a:xfrm>
            <a:custGeom>
              <a:avLst/>
              <a:gdLst>
                <a:gd name="T0" fmla="*/ 0 w 108"/>
                <a:gd name="T1" fmla="*/ 0 h 203"/>
                <a:gd name="T2" fmla="*/ 3011 w 108"/>
                <a:gd name="T3" fmla="*/ 11850 h 203"/>
                <a:gd name="T4" fmla="*/ 3654 w 108"/>
                <a:gd name="T5" fmla="*/ 14229 h 203"/>
                <a:gd name="T6" fmla="*/ 3716 w 108"/>
                <a:gd name="T7" fmla="*/ 14229 h 203"/>
                <a:gd name="T8" fmla="*/ 4060 w 108"/>
                <a:gd name="T9" fmla="*/ 13532 h 203"/>
                <a:gd name="T10" fmla="*/ 4343 w 108"/>
                <a:gd name="T11" fmla="*/ 13738 h 203"/>
                <a:gd name="T12" fmla="*/ 4583 w 108"/>
                <a:gd name="T13" fmla="*/ 13396 h 203"/>
                <a:gd name="T14" fmla="*/ 4807 w 108"/>
                <a:gd name="T15" fmla="*/ 13310 h 203"/>
                <a:gd name="T16" fmla="*/ 5151 w 108"/>
                <a:gd name="T17" fmla="*/ 13396 h 203"/>
                <a:gd name="T18" fmla="*/ 5271 w 108"/>
                <a:gd name="T19" fmla="*/ 12901 h 203"/>
                <a:gd name="T20" fmla="*/ 5573 w 108"/>
                <a:gd name="T21" fmla="*/ 12613 h 203"/>
                <a:gd name="T22" fmla="*/ 5736 w 108"/>
                <a:gd name="T23" fmla="*/ 12683 h 203"/>
                <a:gd name="T24" fmla="*/ 6200 w 108"/>
                <a:gd name="T25" fmla="*/ 12052 h 203"/>
                <a:gd name="T26" fmla="*/ 6262 w 108"/>
                <a:gd name="T27" fmla="*/ 11986 h 203"/>
                <a:gd name="T28" fmla="*/ 3131 w 108"/>
                <a:gd name="T29" fmla="*/ 1480 h 203"/>
                <a:gd name="T30" fmla="*/ 2667 w 108"/>
                <a:gd name="T31" fmla="*/ 0 h 2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8" h="203">
                  <a:moveTo>
                    <a:pt x="0" y="0"/>
                  </a:moveTo>
                  <a:cubicBezTo>
                    <a:pt x="19" y="62"/>
                    <a:pt x="38" y="125"/>
                    <a:pt x="52" y="169"/>
                  </a:cubicBezTo>
                  <a:cubicBezTo>
                    <a:pt x="56" y="178"/>
                    <a:pt x="59" y="191"/>
                    <a:pt x="63" y="203"/>
                  </a:cubicBezTo>
                  <a:cubicBezTo>
                    <a:pt x="64" y="203"/>
                    <a:pt x="64" y="203"/>
                    <a:pt x="64" y="203"/>
                  </a:cubicBezTo>
                  <a:cubicBezTo>
                    <a:pt x="70" y="193"/>
                    <a:pt x="70" y="193"/>
                    <a:pt x="70" y="193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9" y="191"/>
                    <a:pt x="79" y="191"/>
                    <a:pt x="79" y="191"/>
                  </a:cubicBezTo>
                  <a:cubicBezTo>
                    <a:pt x="83" y="190"/>
                    <a:pt x="83" y="190"/>
                    <a:pt x="83" y="190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1" y="184"/>
                    <a:pt x="93" y="180"/>
                    <a:pt x="96" y="180"/>
                  </a:cubicBezTo>
                  <a:cubicBezTo>
                    <a:pt x="99" y="181"/>
                    <a:pt x="99" y="181"/>
                    <a:pt x="99" y="181"/>
                  </a:cubicBezTo>
                  <a:cubicBezTo>
                    <a:pt x="107" y="172"/>
                    <a:pt x="107" y="172"/>
                    <a:pt x="107" y="172"/>
                  </a:cubicBezTo>
                  <a:cubicBezTo>
                    <a:pt x="108" y="171"/>
                    <a:pt x="108" y="171"/>
                    <a:pt x="108" y="171"/>
                  </a:cubicBezTo>
                  <a:cubicBezTo>
                    <a:pt x="88" y="117"/>
                    <a:pt x="62" y="46"/>
                    <a:pt x="54" y="21"/>
                  </a:cubicBezTo>
                  <a:cubicBezTo>
                    <a:pt x="52" y="15"/>
                    <a:pt x="49" y="9"/>
                    <a:pt x="46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274">
              <a:extLst>
                <a:ext uri="{FF2B5EF4-FFF2-40B4-BE49-F238E27FC236}">
                  <a16:creationId xmlns:a16="http://schemas.microsoft.com/office/drawing/2014/main" id="{627E6228-497A-49C5-B531-2A819C3DA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502"/>
              <a:ext cx="390" cy="841"/>
            </a:xfrm>
            <a:custGeom>
              <a:avLst/>
              <a:gdLst>
                <a:gd name="T0" fmla="*/ 5696 w 101"/>
                <a:gd name="T1" fmla="*/ 10793 h 204"/>
                <a:gd name="T2" fmla="*/ 5696 w 101"/>
                <a:gd name="T3" fmla="*/ 8192 h 204"/>
                <a:gd name="T4" fmla="*/ 3861 w 101"/>
                <a:gd name="T5" fmla="*/ 4485 h 204"/>
                <a:gd name="T6" fmla="*/ 2699 w 101"/>
                <a:gd name="T7" fmla="*/ 0 h 204"/>
                <a:gd name="T8" fmla="*/ 2653 w 101"/>
                <a:gd name="T9" fmla="*/ 0 h 204"/>
                <a:gd name="T10" fmla="*/ 2131 w 101"/>
                <a:gd name="T11" fmla="*/ 631 h 204"/>
                <a:gd name="T12" fmla="*/ 1954 w 101"/>
                <a:gd name="T13" fmla="*/ 561 h 204"/>
                <a:gd name="T14" fmla="*/ 1668 w 101"/>
                <a:gd name="T15" fmla="*/ 767 h 204"/>
                <a:gd name="T16" fmla="*/ 1490 w 101"/>
                <a:gd name="T17" fmla="*/ 1257 h 204"/>
                <a:gd name="T18" fmla="*/ 1209 w 101"/>
                <a:gd name="T19" fmla="*/ 1191 h 204"/>
                <a:gd name="T20" fmla="*/ 985 w 101"/>
                <a:gd name="T21" fmla="*/ 1191 h 204"/>
                <a:gd name="T22" fmla="*/ 687 w 101"/>
                <a:gd name="T23" fmla="*/ 1546 h 204"/>
                <a:gd name="T24" fmla="*/ 402 w 101"/>
                <a:gd name="T25" fmla="*/ 1327 h 204"/>
                <a:gd name="T26" fmla="*/ 58 w 101"/>
                <a:gd name="T27" fmla="*/ 1954 h 204"/>
                <a:gd name="T28" fmla="*/ 0 w 101"/>
                <a:gd name="T29" fmla="*/ 2041 h 204"/>
                <a:gd name="T30" fmla="*/ 745 w 101"/>
                <a:gd name="T31" fmla="*/ 6868 h 204"/>
                <a:gd name="T32" fmla="*/ 1386 w 101"/>
                <a:gd name="T33" fmla="*/ 11490 h 204"/>
                <a:gd name="T34" fmla="*/ 3803 w 101"/>
                <a:gd name="T35" fmla="*/ 14021 h 204"/>
                <a:gd name="T36" fmla="*/ 4773 w 101"/>
                <a:gd name="T37" fmla="*/ 12611 h 204"/>
                <a:gd name="T38" fmla="*/ 5696 w 101"/>
                <a:gd name="T39" fmla="*/ 10793 h 20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1" h="204">
                  <a:moveTo>
                    <a:pt x="99" y="154"/>
                  </a:moveTo>
                  <a:cubicBezTo>
                    <a:pt x="101" y="139"/>
                    <a:pt x="99" y="128"/>
                    <a:pt x="99" y="117"/>
                  </a:cubicBezTo>
                  <a:cubicBezTo>
                    <a:pt x="100" y="106"/>
                    <a:pt x="74" y="84"/>
                    <a:pt x="67" y="64"/>
                  </a:cubicBezTo>
                  <a:cubicBezTo>
                    <a:pt x="65" y="57"/>
                    <a:pt x="57" y="31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4" y="8"/>
                  </a:cubicBezTo>
                  <a:cubicBezTo>
                    <a:pt x="31" y="7"/>
                    <a:pt x="29" y="11"/>
                    <a:pt x="29" y="1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" y="57"/>
                    <a:pt x="12" y="87"/>
                    <a:pt x="13" y="98"/>
                  </a:cubicBezTo>
                  <a:cubicBezTo>
                    <a:pt x="15" y="114"/>
                    <a:pt x="14" y="134"/>
                    <a:pt x="24" y="164"/>
                  </a:cubicBezTo>
                  <a:cubicBezTo>
                    <a:pt x="29" y="179"/>
                    <a:pt x="56" y="204"/>
                    <a:pt x="66" y="200"/>
                  </a:cubicBezTo>
                  <a:cubicBezTo>
                    <a:pt x="76" y="197"/>
                    <a:pt x="78" y="186"/>
                    <a:pt x="83" y="180"/>
                  </a:cubicBezTo>
                  <a:cubicBezTo>
                    <a:pt x="89" y="173"/>
                    <a:pt x="97" y="169"/>
                    <a:pt x="99" y="15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275">
              <a:extLst>
                <a:ext uri="{FF2B5EF4-FFF2-40B4-BE49-F238E27FC236}">
                  <a16:creationId xmlns:a16="http://schemas.microsoft.com/office/drawing/2014/main" id="{53585FAA-95CC-4699-8954-C92B1B60D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1494"/>
              <a:ext cx="19" cy="8"/>
            </a:xfrm>
            <a:custGeom>
              <a:avLst/>
              <a:gdLst>
                <a:gd name="T0" fmla="*/ 274 w 5"/>
                <a:gd name="T1" fmla="*/ 128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276">
              <a:extLst>
                <a:ext uri="{FF2B5EF4-FFF2-40B4-BE49-F238E27FC236}">
                  <a16:creationId xmlns:a16="http://schemas.microsoft.com/office/drawing/2014/main" id="{D705497F-AD6D-4BD9-9BCD-1ABD06BD3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584"/>
              <a:ext cx="232" cy="388"/>
            </a:xfrm>
            <a:custGeom>
              <a:avLst/>
              <a:gdLst>
                <a:gd name="T0" fmla="*/ 522 w 60"/>
                <a:gd name="T1" fmla="*/ 0 h 94"/>
                <a:gd name="T2" fmla="*/ 178 w 60"/>
                <a:gd name="T3" fmla="*/ 632 h 94"/>
                <a:gd name="T4" fmla="*/ 282 w 60"/>
                <a:gd name="T5" fmla="*/ 1416 h 94"/>
                <a:gd name="T6" fmla="*/ 120 w 60"/>
                <a:gd name="T7" fmla="*/ 2043 h 94"/>
                <a:gd name="T8" fmla="*/ 0 w 60"/>
                <a:gd name="T9" fmla="*/ 2811 h 94"/>
                <a:gd name="T10" fmla="*/ 224 w 60"/>
                <a:gd name="T11" fmla="*/ 3442 h 94"/>
                <a:gd name="T12" fmla="*/ 282 w 60"/>
                <a:gd name="T13" fmla="*/ 4157 h 94"/>
                <a:gd name="T14" fmla="*/ 402 w 60"/>
                <a:gd name="T15" fmla="*/ 4990 h 94"/>
                <a:gd name="T16" fmla="*/ 746 w 60"/>
                <a:gd name="T17" fmla="*/ 5845 h 94"/>
                <a:gd name="T18" fmla="*/ 1272 w 60"/>
                <a:gd name="T19" fmla="*/ 6542 h 94"/>
                <a:gd name="T20" fmla="*/ 1330 w 60"/>
                <a:gd name="T21" fmla="*/ 6613 h 94"/>
                <a:gd name="T22" fmla="*/ 3186 w 60"/>
                <a:gd name="T23" fmla="*/ 5197 h 94"/>
                <a:gd name="T24" fmla="*/ 1960 w 60"/>
                <a:gd name="T25" fmla="*/ 2811 h 94"/>
                <a:gd name="T26" fmla="*/ 522 w 60"/>
                <a:gd name="T27" fmla="*/ 0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94">
                  <a:moveTo>
                    <a:pt x="9" y="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1" y="26"/>
                    <a:pt x="2" y="29"/>
                  </a:cubicBezTo>
                  <a:cubicBezTo>
                    <a:pt x="4" y="32"/>
                    <a:pt x="0" y="40"/>
                    <a:pt x="0" y="40"/>
                  </a:cubicBezTo>
                  <a:cubicBezTo>
                    <a:pt x="0" y="40"/>
                    <a:pt x="1" y="46"/>
                    <a:pt x="4" y="49"/>
                  </a:cubicBezTo>
                  <a:cubicBezTo>
                    <a:pt x="6" y="52"/>
                    <a:pt x="5" y="59"/>
                    <a:pt x="5" y="5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37" y="89"/>
                    <a:pt x="51" y="83"/>
                    <a:pt x="55" y="74"/>
                  </a:cubicBezTo>
                  <a:cubicBezTo>
                    <a:pt x="60" y="65"/>
                    <a:pt x="39" y="46"/>
                    <a:pt x="34" y="40"/>
                  </a:cubicBezTo>
                  <a:cubicBezTo>
                    <a:pt x="25" y="27"/>
                    <a:pt x="17" y="13"/>
                    <a:pt x="9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277">
              <a:extLst>
                <a:ext uri="{FF2B5EF4-FFF2-40B4-BE49-F238E27FC236}">
                  <a16:creationId xmlns:a16="http://schemas.microsoft.com/office/drawing/2014/main" id="{8717621D-D409-4ADC-AD43-DFABACF8F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609"/>
              <a:ext cx="178" cy="346"/>
            </a:xfrm>
            <a:custGeom>
              <a:avLst/>
              <a:gdLst>
                <a:gd name="T0" fmla="*/ 1857 w 46"/>
                <a:gd name="T1" fmla="*/ 3003 h 84"/>
                <a:gd name="T2" fmla="*/ 1153 w 46"/>
                <a:gd name="T3" fmla="*/ 1952 h 84"/>
                <a:gd name="T4" fmla="*/ 58 w 46"/>
                <a:gd name="T5" fmla="*/ 0 h 84"/>
                <a:gd name="T6" fmla="*/ 0 w 46"/>
                <a:gd name="T7" fmla="*/ 202 h 84"/>
                <a:gd name="T8" fmla="*/ 120 w 46"/>
                <a:gd name="T9" fmla="*/ 984 h 84"/>
                <a:gd name="T10" fmla="*/ 0 w 46"/>
                <a:gd name="T11" fmla="*/ 1186 h 84"/>
                <a:gd name="T12" fmla="*/ 929 w 46"/>
                <a:gd name="T13" fmla="*/ 3205 h 84"/>
                <a:gd name="T14" fmla="*/ 344 w 46"/>
                <a:gd name="T15" fmla="*/ 3361 h 84"/>
                <a:gd name="T16" fmla="*/ 120 w 46"/>
                <a:gd name="T17" fmla="*/ 3205 h 84"/>
                <a:gd name="T18" fmla="*/ 120 w 46"/>
                <a:gd name="T19" fmla="*/ 3699 h 84"/>
                <a:gd name="T20" fmla="*/ 224 w 46"/>
                <a:gd name="T21" fmla="*/ 4547 h 84"/>
                <a:gd name="T22" fmla="*/ 584 w 46"/>
                <a:gd name="T23" fmla="*/ 5379 h 84"/>
                <a:gd name="T24" fmla="*/ 929 w 46"/>
                <a:gd name="T25" fmla="*/ 5870 h 84"/>
                <a:gd name="T26" fmla="*/ 1393 w 46"/>
                <a:gd name="T27" fmla="*/ 5668 h 84"/>
                <a:gd name="T28" fmla="*/ 2666 w 46"/>
                <a:gd name="T29" fmla="*/ 4547 h 84"/>
                <a:gd name="T30" fmla="*/ 1857 w 46"/>
                <a:gd name="T31" fmla="*/ 3003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6" h="84">
                  <a:moveTo>
                    <a:pt x="32" y="43"/>
                  </a:moveTo>
                  <a:cubicBezTo>
                    <a:pt x="28" y="38"/>
                    <a:pt x="24" y="33"/>
                    <a:pt x="20" y="28"/>
                  </a:cubicBezTo>
                  <a:cubicBezTo>
                    <a:pt x="14" y="20"/>
                    <a:pt x="8" y="11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8" y="30"/>
                    <a:pt x="13" y="36"/>
                    <a:pt x="16" y="46"/>
                  </a:cubicBezTo>
                  <a:cubicBezTo>
                    <a:pt x="14" y="48"/>
                    <a:pt x="11" y="49"/>
                    <a:pt x="6" y="48"/>
                  </a:cubicBezTo>
                  <a:cubicBezTo>
                    <a:pt x="5" y="48"/>
                    <a:pt x="3" y="47"/>
                    <a:pt x="2" y="46"/>
                  </a:cubicBezTo>
                  <a:cubicBezTo>
                    <a:pt x="3" y="49"/>
                    <a:pt x="2" y="53"/>
                    <a:pt x="2" y="5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9" y="83"/>
                    <a:pt x="22" y="82"/>
                    <a:pt x="24" y="81"/>
                  </a:cubicBezTo>
                  <a:cubicBezTo>
                    <a:pt x="31" y="78"/>
                    <a:pt x="46" y="74"/>
                    <a:pt x="46" y="65"/>
                  </a:cubicBezTo>
                  <a:cubicBezTo>
                    <a:pt x="46" y="59"/>
                    <a:pt x="35" y="47"/>
                    <a:pt x="32" y="43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278">
              <a:extLst>
                <a:ext uri="{FF2B5EF4-FFF2-40B4-BE49-F238E27FC236}">
                  <a16:creationId xmlns:a16="http://schemas.microsoft.com/office/drawing/2014/main" id="{E368AD1E-2492-459F-BD05-4DEFC8B1B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724"/>
              <a:ext cx="158" cy="223"/>
            </a:xfrm>
            <a:custGeom>
              <a:avLst/>
              <a:gdLst>
                <a:gd name="T0" fmla="*/ 1264 w 41"/>
                <a:gd name="T1" fmla="*/ 2610 h 54"/>
                <a:gd name="T2" fmla="*/ 0 w 41"/>
                <a:gd name="T3" fmla="*/ 2185 h 54"/>
                <a:gd name="T4" fmla="*/ 58 w 41"/>
                <a:gd name="T5" fmla="*/ 2610 h 54"/>
                <a:gd name="T6" fmla="*/ 401 w 41"/>
                <a:gd name="T7" fmla="*/ 3444 h 54"/>
                <a:gd name="T8" fmla="*/ 624 w 41"/>
                <a:gd name="T9" fmla="*/ 3803 h 54"/>
                <a:gd name="T10" fmla="*/ 2227 w 41"/>
                <a:gd name="T11" fmla="*/ 2610 h 54"/>
                <a:gd name="T12" fmla="*/ 921 w 41"/>
                <a:gd name="T13" fmla="*/ 0 h 54"/>
                <a:gd name="T14" fmla="*/ 1264 w 41"/>
                <a:gd name="T15" fmla="*/ 261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54">
                  <a:moveTo>
                    <a:pt x="22" y="37"/>
                  </a:moveTo>
                  <a:cubicBezTo>
                    <a:pt x="14" y="43"/>
                    <a:pt x="6" y="37"/>
                    <a:pt x="0" y="31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1" y="53"/>
                    <a:pt x="37" y="44"/>
                    <a:pt x="39" y="37"/>
                  </a:cubicBezTo>
                  <a:cubicBezTo>
                    <a:pt x="41" y="27"/>
                    <a:pt x="22" y="5"/>
                    <a:pt x="16" y="0"/>
                  </a:cubicBezTo>
                  <a:cubicBezTo>
                    <a:pt x="22" y="9"/>
                    <a:pt x="34" y="27"/>
                    <a:pt x="22" y="37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279">
              <a:extLst>
                <a:ext uri="{FF2B5EF4-FFF2-40B4-BE49-F238E27FC236}">
                  <a16:creationId xmlns:a16="http://schemas.microsoft.com/office/drawing/2014/main" id="{BA4CAC15-072C-406B-B0E5-11F02A10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584"/>
              <a:ext cx="232" cy="388"/>
            </a:xfrm>
            <a:custGeom>
              <a:avLst/>
              <a:gdLst>
                <a:gd name="T0" fmla="*/ 522 w 60"/>
                <a:gd name="T1" fmla="*/ 0 h 94"/>
                <a:gd name="T2" fmla="*/ 178 w 60"/>
                <a:gd name="T3" fmla="*/ 632 h 94"/>
                <a:gd name="T4" fmla="*/ 282 w 60"/>
                <a:gd name="T5" fmla="*/ 1416 h 94"/>
                <a:gd name="T6" fmla="*/ 120 w 60"/>
                <a:gd name="T7" fmla="*/ 2043 h 94"/>
                <a:gd name="T8" fmla="*/ 0 w 60"/>
                <a:gd name="T9" fmla="*/ 2811 h 94"/>
                <a:gd name="T10" fmla="*/ 224 w 60"/>
                <a:gd name="T11" fmla="*/ 3442 h 94"/>
                <a:gd name="T12" fmla="*/ 282 w 60"/>
                <a:gd name="T13" fmla="*/ 4157 h 94"/>
                <a:gd name="T14" fmla="*/ 402 w 60"/>
                <a:gd name="T15" fmla="*/ 4990 h 94"/>
                <a:gd name="T16" fmla="*/ 746 w 60"/>
                <a:gd name="T17" fmla="*/ 5845 h 94"/>
                <a:gd name="T18" fmla="*/ 1272 w 60"/>
                <a:gd name="T19" fmla="*/ 6542 h 94"/>
                <a:gd name="T20" fmla="*/ 1330 w 60"/>
                <a:gd name="T21" fmla="*/ 6613 h 94"/>
                <a:gd name="T22" fmla="*/ 3186 w 60"/>
                <a:gd name="T23" fmla="*/ 5197 h 94"/>
                <a:gd name="T24" fmla="*/ 1960 w 60"/>
                <a:gd name="T25" fmla="*/ 2811 h 94"/>
                <a:gd name="T26" fmla="*/ 522 w 60"/>
                <a:gd name="T27" fmla="*/ 0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94">
                  <a:moveTo>
                    <a:pt x="9" y="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1" y="26"/>
                    <a:pt x="2" y="29"/>
                  </a:cubicBezTo>
                  <a:cubicBezTo>
                    <a:pt x="4" y="32"/>
                    <a:pt x="0" y="40"/>
                    <a:pt x="0" y="40"/>
                  </a:cubicBezTo>
                  <a:cubicBezTo>
                    <a:pt x="0" y="40"/>
                    <a:pt x="1" y="46"/>
                    <a:pt x="4" y="49"/>
                  </a:cubicBezTo>
                  <a:cubicBezTo>
                    <a:pt x="6" y="52"/>
                    <a:pt x="5" y="59"/>
                    <a:pt x="5" y="5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37" y="89"/>
                    <a:pt x="51" y="83"/>
                    <a:pt x="55" y="74"/>
                  </a:cubicBezTo>
                  <a:cubicBezTo>
                    <a:pt x="60" y="65"/>
                    <a:pt x="39" y="46"/>
                    <a:pt x="34" y="40"/>
                  </a:cubicBezTo>
                  <a:cubicBezTo>
                    <a:pt x="25" y="27"/>
                    <a:pt x="17" y="13"/>
                    <a:pt x="9" y="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280">
              <a:extLst>
                <a:ext uri="{FF2B5EF4-FFF2-40B4-BE49-F238E27FC236}">
                  <a16:creationId xmlns:a16="http://schemas.microsoft.com/office/drawing/2014/main" id="{59110439-6669-45A7-A8F1-B548890036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6" y="2821"/>
              <a:ext cx="1769" cy="816"/>
            </a:xfrm>
            <a:custGeom>
              <a:avLst/>
              <a:gdLst>
                <a:gd name="T0" fmla="*/ 25585 w 458"/>
                <a:gd name="T1" fmla="*/ 13163 h 198"/>
                <a:gd name="T2" fmla="*/ 25063 w 458"/>
                <a:gd name="T3" fmla="*/ 12042 h 198"/>
                <a:gd name="T4" fmla="*/ 23916 w 458"/>
                <a:gd name="T5" fmla="*/ 11684 h 198"/>
                <a:gd name="T6" fmla="*/ 18961 w 458"/>
                <a:gd name="T7" fmla="*/ 10291 h 198"/>
                <a:gd name="T8" fmla="*/ 13828 w 458"/>
                <a:gd name="T9" fmla="*/ 6437 h 198"/>
                <a:gd name="T10" fmla="*/ 8594 w 458"/>
                <a:gd name="T11" fmla="*/ 2444 h 198"/>
                <a:gd name="T12" fmla="*/ 224 w 458"/>
                <a:gd name="T13" fmla="*/ 202 h 198"/>
                <a:gd name="T14" fmla="*/ 5535 w 458"/>
                <a:gd name="T15" fmla="*/ 2308 h 198"/>
                <a:gd name="T16" fmla="*/ 12846 w 458"/>
                <a:gd name="T17" fmla="*/ 6437 h 198"/>
                <a:gd name="T18" fmla="*/ 18663 w 458"/>
                <a:gd name="T19" fmla="*/ 10785 h 198"/>
                <a:gd name="T20" fmla="*/ 18721 w 458"/>
                <a:gd name="T21" fmla="*/ 10715 h 198"/>
                <a:gd name="T22" fmla="*/ 19127 w 458"/>
                <a:gd name="T23" fmla="*/ 10921 h 198"/>
                <a:gd name="T24" fmla="*/ 21962 w 458"/>
                <a:gd name="T25" fmla="*/ 11972 h 198"/>
                <a:gd name="T26" fmla="*/ 24438 w 458"/>
                <a:gd name="T27" fmla="*/ 13027 h 198"/>
                <a:gd name="T28" fmla="*/ 26392 w 458"/>
                <a:gd name="T29" fmla="*/ 13790 h 198"/>
                <a:gd name="T30" fmla="*/ 25585 w 458"/>
                <a:gd name="T31" fmla="*/ 13163 h 198"/>
                <a:gd name="T32" fmla="*/ 224 w 458"/>
                <a:gd name="T33" fmla="*/ 202 h 198"/>
                <a:gd name="T34" fmla="*/ 0 w 458"/>
                <a:gd name="T35" fmla="*/ 0 h 198"/>
                <a:gd name="T36" fmla="*/ 224 w 458"/>
                <a:gd name="T37" fmla="*/ 202 h 19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8" h="198">
                  <a:moveTo>
                    <a:pt x="444" y="188"/>
                  </a:moveTo>
                  <a:cubicBezTo>
                    <a:pt x="439" y="184"/>
                    <a:pt x="439" y="175"/>
                    <a:pt x="435" y="172"/>
                  </a:cubicBezTo>
                  <a:cubicBezTo>
                    <a:pt x="430" y="168"/>
                    <a:pt x="421" y="169"/>
                    <a:pt x="415" y="167"/>
                  </a:cubicBezTo>
                  <a:cubicBezTo>
                    <a:pt x="406" y="165"/>
                    <a:pt x="363" y="166"/>
                    <a:pt x="329" y="147"/>
                  </a:cubicBezTo>
                  <a:cubicBezTo>
                    <a:pt x="295" y="128"/>
                    <a:pt x="261" y="115"/>
                    <a:pt x="240" y="92"/>
                  </a:cubicBezTo>
                  <a:cubicBezTo>
                    <a:pt x="219" y="69"/>
                    <a:pt x="184" y="44"/>
                    <a:pt x="149" y="35"/>
                  </a:cubicBezTo>
                  <a:cubicBezTo>
                    <a:pt x="117" y="27"/>
                    <a:pt x="29" y="16"/>
                    <a:pt x="4" y="3"/>
                  </a:cubicBezTo>
                  <a:cubicBezTo>
                    <a:pt x="26" y="17"/>
                    <a:pt x="59" y="24"/>
                    <a:pt x="96" y="33"/>
                  </a:cubicBezTo>
                  <a:cubicBezTo>
                    <a:pt x="136" y="43"/>
                    <a:pt x="180" y="63"/>
                    <a:pt x="223" y="92"/>
                  </a:cubicBezTo>
                  <a:cubicBezTo>
                    <a:pt x="266" y="121"/>
                    <a:pt x="309" y="148"/>
                    <a:pt x="324" y="154"/>
                  </a:cubicBezTo>
                  <a:cubicBezTo>
                    <a:pt x="325" y="153"/>
                    <a:pt x="325" y="153"/>
                    <a:pt x="325" y="153"/>
                  </a:cubicBezTo>
                  <a:cubicBezTo>
                    <a:pt x="327" y="154"/>
                    <a:pt x="329" y="155"/>
                    <a:pt x="332" y="156"/>
                  </a:cubicBezTo>
                  <a:cubicBezTo>
                    <a:pt x="348" y="163"/>
                    <a:pt x="365" y="166"/>
                    <a:pt x="381" y="171"/>
                  </a:cubicBezTo>
                  <a:cubicBezTo>
                    <a:pt x="396" y="175"/>
                    <a:pt x="410" y="181"/>
                    <a:pt x="424" y="186"/>
                  </a:cubicBezTo>
                  <a:cubicBezTo>
                    <a:pt x="434" y="190"/>
                    <a:pt x="447" y="198"/>
                    <a:pt x="458" y="197"/>
                  </a:cubicBezTo>
                  <a:cubicBezTo>
                    <a:pt x="454" y="195"/>
                    <a:pt x="447" y="192"/>
                    <a:pt x="444" y="188"/>
                  </a:cubicBezTo>
                  <a:close/>
                  <a:moveTo>
                    <a:pt x="4" y="3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CC9C69C6-5EB7-4F8C-AFE8-E6FE73BE48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Fracture of femur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7B34551D-2F48-451A-80FC-3123CD6AF561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517650"/>
            <a:ext cx="1852613" cy="1895475"/>
            <a:chOff x="2936" y="2402"/>
            <a:chExt cx="1167" cy="1194"/>
          </a:xfrm>
        </p:grpSpPr>
        <p:sp>
          <p:nvSpPr>
            <p:cNvPr id="35413" name="Freeform 4">
              <a:extLst>
                <a:ext uri="{FF2B5EF4-FFF2-40B4-BE49-F238E27FC236}">
                  <a16:creationId xmlns:a16="http://schemas.microsoft.com/office/drawing/2014/main" id="{DC971EC0-4C73-4414-8625-057495217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881"/>
              <a:ext cx="94" cy="108"/>
            </a:xfrm>
            <a:custGeom>
              <a:avLst/>
              <a:gdLst>
                <a:gd name="T0" fmla="*/ 251 w 57"/>
                <a:gd name="T1" fmla="*/ 7 h 61"/>
                <a:gd name="T2" fmla="*/ 242 w 57"/>
                <a:gd name="T3" fmla="*/ 21 h 61"/>
                <a:gd name="T4" fmla="*/ 234 w 57"/>
                <a:gd name="T5" fmla="*/ 57 h 61"/>
                <a:gd name="T6" fmla="*/ 206 w 57"/>
                <a:gd name="T7" fmla="*/ 57 h 61"/>
                <a:gd name="T8" fmla="*/ 193 w 57"/>
                <a:gd name="T9" fmla="*/ 78 h 61"/>
                <a:gd name="T10" fmla="*/ 175 w 57"/>
                <a:gd name="T11" fmla="*/ 101 h 61"/>
                <a:gd name="T12" fmla="*/ 147 w 57"/>
                <a:gd name="T13" fmla="*/ 94 h 61"/>
                <a:gd name="T14" fmla="*/ 143 w 57"/>
                <a:gd name="T15" fmla="*/ 110 h 61"/>
                <a:gd name="T16" fmla="*/ 122 w 57"/>
                <a:gd name="T17" fmla="*/ 138 h 61"/>
                <a:gd name="T18" fmla="*/ 96 w 57"/>
                <a:gd name="T19" fmla="*/ 150 h 61"/>
                <a:gd name="T20" fmla="*/ 81 w 57"/>
                <a:gd name="T21" fmla="*/ 158 h 61"/>
                <a:gd name="T22" fmla="*/ 76 w 57"/>
                <a:gd name="T23" fmla="*/ 200 h 61"/>
                <a:gd name="T24" fmla="*/ 63 w 57"/>
                <a:gd name="T25" fmla="*/ 228 h 61"/>
                <a:gd name="T26" fmla="*/ 54 w 57"/>
                <a:gd name="T27" fmla="*/ 260 h 61"/>
                <a:gd name="T28" fmla="*/ 35 w 57"/>
                <a:gd name="T29" fmla="*/ 273 h 61"/>
                <a:gd name="T30" fmla="*/ 33 w 57"/>
                <a:gd name="T31" fmla="*/ 280 h 61"/>
                <a:gd name="T32" fmla="*/ 26 w 57"/>
                <a:gd name="T33" fmla="*/ 289 h 61"/>
                <a:gd name="T34" fmla="*/ 13 w 57"/>
                <a:gd name="T35" fmla="*/ 305 h 61"/>
                <a:gd name="T36" fmla="*/ 8 w 57"/>
                <a:gd name="T37" fmla="*/ 322 h 61"/>
                <a:gd name="T38" fmla="*/ 0 w 57"/>
                <a:gd name="T39" fmla="*/ 338 h 61"/>
                <a:gd name="T40" fmla="*/ 26 w 57"/>
                <a:gd name="T41" fmla="*/ 317 h 61"/>
                <a:gd name="T42" fmla="*/ 54 w 57"/>
                <a:gd name="T43" fmla="*/ 301 h 61"/>
                <a:gd name="T44" fmla="*/ 76 w 57"/>
                <a:gd name="T45" fmla="*/ 266 h 61"/>
                <a:gd name="T46" fmla="*/ 89 w 57"/>
                <a:gd name="T47" fmla="*/ 216 h 61"/>
                <a:gd name="T48" fmla="*/ 104 w 57"/>
                <a:gd name="T49" fmla="*/ 216 h 61"/>
                <a:gd name="T50" fmla="*/ 130 w 57"/>
                <a:gd name="T51" fmla="*/ 179 h 61"/>
                <a:gd name="T52" fmla="*/ 139 w 57"/>
                <a:gd name="T53" fmla="*/ 159 h 61"/>
                <a:gd name="T54" fmla="*/ 160 w 57"/>
                <a:gd name="T55" fmla="*/ 138 h 61"/>
                <a:gd name="T56" fmla="*/ 180 w 57"/>
                <a:gd name="T57" fmla="*/ 122 h 61"/>
                <a:gd name="T58" fmla="*/ 188 w 57"/>
                <a:gd name="T59" fmla="*/ 110 h 61"/>
                <a:gd name="T60" fmla="*/ 206 w 57"/>
                <a:gd name="T61" fmla="*/ 85 h 61"/>
                <a:gd name="T62" fmla="*/ 236 w 57"/>
                <a:gd name="T63" fmla="*/ 66 h 61"/>
                <a:gd name="T64" fmla="*/ 247 w 57"/>
                <a:gd name="T65" fmla="*/ 57 h 61"/>
                <a:gd name="T66" fmla="*/ 256 w 57"/>
                <a:gd name="T67" fmla="*/ 16 h 61"/>
                <a:gd name="T68" fmla="*/ 256 w 57"/>
                <a:gd name="T69" fmla="*/ 0 h 61"/>
                <a:gd name="T70" fmla="*/ 251 w 57"/>
                <a:gd name="T71" fmla="*/ 7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7" h="61">
                  <a:moveTo>
                    <a:pt x="56" y="1"/>
                  </a:moveTo>
                  <a:cubicBezTo>
                    <a:pt x="54" y="4"/>
                    <a:pt x="54" y="4"/>
                    <a:pt x="54" y="4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18" y="26"/>
                    <a:pt x="18" y="28"/>
                  </a:cubicBezTo>
                  <a:cubicBezTo>
                    <a:pt x="18" y="30"/>
                    <a:pt x="17" y="36"/>
                    <a:pt x="17" y="36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51" y="12"/>
                    <a:pt x="53" y="12"/>
                  </a:cubicBezTo>
                  <a:cubicBezTo>
                    <a:pt x="54" y="12"/>
                    <a:pt x="55" y="10"/>
                    <a:pt x="55" y="10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4" name="Freeform 5">
              <a:extLst>
                <a:ext uri="{FF2B5EF4-FFF2-40B4-BE49-F238E27FC236}">
                  <a16:creationId xmlns:a16="http://schemas.microsoft.com/office/drawing/2014/main" id="{6AB54201-D154-4DB0-8853-733B271A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635"/>
              <a:ext cx="360" cy="362"/>
            </a:xfrm>
            <a:custGeom>
              <a:avLst/>
              <a:gdLst>
                <a:gd name="T0" fmla="*/ 927 w 217"/>
                <a:gd name="T1" fmla="*/ 857 h 204"/>
                <a:gd name="T2" fmla="*/ 941 w 217"/>
                <a:gd name="T3" fmla="*/ 830 h 204"/>
                <a:gd name="T4" fmla="*/ 969 w 217"/>
                <a:gd name="T5" fmla="*/ 830 h 204"/>
                <a:gd name="T6" fmla="*/ 977 w 217"/>
                <a:gd name="T7" fmla="*/ 800 h 204"/>
                <a:gd name="T8" fmla="*/ 985 w 217"/>
                <a:gd name="T9" fmla="*/ 781 h 204"/>
                <a:gd name="T10" fmla="*/ 990 w 217"/>
                <a:gd name="T11" fmla="*/ 772 h 204"/>
                <a:gd name="T12" fmla="*/ 899 w 217"/>
                <a:gd name="T13" fmla="*/ 708 h 204"/>
                <a:gd name="T14" fmla="*/ 735 w 217"/>
                <a:gd name="T15" fmla="*/ 454 h 204"/>
                <a:gd name="T16" fmla="*/ 664 w 217"/>
                <a:gd name="T17" fmla="*/ 224 h 204"/>
                <a:gd name="T18" fmla="*/ 214 w 217"/>
                <a:gd name="T19" fmla="*/ 231 h 204"/>
                <a:gd name="T20" fmla="*/ 146 w 217"/>
                <a:gd name="T21" fmla="*/ 777 h 204"/>
                <a:gd name="T22" fmla="*/ 333 w 217"/>
                <a:gd name="T23" fmla="*/ 910 h 204"/>
                <a:gd name="T24" fmla="*/ 476 w 217"/>
                <a:gd name="T25" fmla="*/ 939 h 204"/>
                <a:gd name="T26" fmla="*/ 609 w 217"/>
                <a:gd name="T27" fmla="*/ 1127 h 204"/>
                <a:gd name="T28" fmla="*/ 617 w 217"/>
                <a:gd name="T29" fmla="*/ 1118 h 204"/>
                <a:gd name="T30" fmla="*/ 635 w 217"/>
                <a:gd name="T31" fmla="*/ 1127 h 204"/>
                <a:gd name="T32" fmla="*/ 657 w 217"/>
                <a:gd name="T33" fmla="*/ 1139 h 204"/>
                <a:gd name="T34" fmla="*/ 677 w 217"/>
                <a:gd name="T35" fmla="*/ 1134 h 204"/>
                <a:gd name="T36" fmla="*/ 713 w 217"/>
                <a:gd name="T37" fmla="*/ 1139 h 204"/>
                <a:gd name="T38" fmla="*/ 727 w 217"/>
                <a:gd name="T39" fmla="*/ 1127 h 204"/>
                <a:gd name="T40" fmla="*/ 740 w 217"/>
                <a:gd name="T41" fmla="*/ 1102 h 204"/>
                <a:gd name="T42" fmla="*/ 743 w 217"/>
                <a:gd name="T43" fmla="*/ 1082 h 204"/>
                <a:gd name="T44" fmla="*/ 756 w 217"/>
                <a:gd name="T45" fmla="*/ 1068 h 204"/>
                <a:gd name="T46" fmla="*/ 763 w 217"/>
                <a:gd name="T47" fmla="*/ 1054 h 204"/>
                <a:gd name="T48" fmla="*/ 768 w 217"/>
                <a:gd name="T49" fmla="*/ 1052 h 204"/>
                <a:gd name="T50" fmla="*/ 785 w 217"/>
                <a:gd name="T51" fmla="*/ 1040 h 204"/>
                <a:gd name="T52" fmla="*/ 795 w 217"/>
                <a:gd name="T53" fmla="*/ 1004 h 204"/>
                <a:gd name="T54" fmla="*/ 810 w 217"/>
                <a:gd name="T55" fmla="*/ 980 h 204"/>
                <a:gd name="T56" fmla="*/ 811 w 217"/>
                <a:gd name="T57" fmla="*/ 932 h 204"/>
                <a:gd name="T58" fmla="*/ 826 w 217"/>
                <a:gd name="T59" fmla="*/ 928 h 204"/>
                <a:gd name="T60" fmla="*/ 853 w 217"/>
                <a:gd name="T61" fmla="*/ 916 h 204"/>
                <a:gd name="T62" fmla="*/ 878 w 217"/>
                <a:gd name="T63" fmla="*/ 887 h 204"/>
                <a:gd name="T64" fmla="*/ 881 w 217"/>
                <a:gd name="T65" fmla="*/ 873 h 204"/>
                <a:gd name="T66" fmla="*/ 907 w 217"/>
                <a:gd name="T67" fmla="*/ 878 h 204"/>
                <a:gd name="T68" fmla="*/ 927 w 217"/>
                <a:gd name="T69" fmla="*/ 857 h 2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7" h="204">
                  <a:moveTo>
                    <a:pt x="203" y="153"/>
                  </a:moveTo>
                  <a:cubicBezTo>
                    <a:pt x="206" y="149"/>
                    <a:pt x="206" y="149"/>
                    <a:pt x="206" y="149"/>
                  </a:cubicBezTo>
                  <a:cubicBezTo>
                    <a:pt x="212" y="149"/>
                    <a:pt x="212" y="149"/>
                    <a:pt x="212" y="149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6" y="140"/>
                    <a:pt x="216" y="140"/>
                    <a:pt x="216" y="140"/>
                  </a:cubicBezTo>
                  <a:cubicBezTo>
                    <a:pt x="217" y="138"/>
                    <a:pt x="217" y="138"/>
                    <a:pt x="217" y="138"/>
                  </a:cubicBezTo>
                  <a:cubicBezTo>
                    <a:pt x="208" y="136"/>
                    <a:pt x="202" y="131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95" y="160"/>
                    <a:pt x="98" y="165"/>
                    <a:pt x="104" y="168"/>
                  </a:cubicBezTo>
                  <a:cubicBezTo>
                    <a:pt x="109" y="171"/>
                    <a:pt x="123" y="185"/>
                    <a:pt x="133" y="202"/>
                  </a:cubicBezTo>
                  <a:cubicBezTo>
                    <a:pt x="135" y="200"/>
                    <a:pt x="135" y="200"/>
                    <a:pt x="135" y="200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44" y="204"/>
                    <a:pt x="144" y="204"/>
                    <a:pt x="144" y="204"/>
                  </a:cubicBezTo>
                  <a:cubicBezTo>
                    <a:pt x="148" y="203"/>
                    <a:pt x="148" y="203"/>
                    <a:pt x="148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9" y="202"/>
                    <a:pt x="159" y="202"/>
                    <a:pt x="159" y="202"/>
                  </a:cubicBezTo>
                  <a:cubicBezTo>
                    <a:pt x="162" y="197"/>
                    <a:pt x="162" y="197"/>
                    <a:pt x="162" y="197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6" y="191"/>
                    <a:pt x="166" y="191"/>
                    <a:pt x="166" y="191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8" y="188"/>
                    <a:pt x="168" y="188"/>
                    <a:pt x="168" y="188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7" y="175"/>
                    <a:pt x="177" y="175"/>
                    <a:pt x="177" y="175"/>
                  </a:cubicBezTo>
                  <a:cubicBezTo>
                    <a:pt x="177" y="175"/>
                    <a:pt x="178" y="169"/>
                    <a:pt x="178" y="167"/>
                  </a:cubicBezTo>
                  <a:cubicBezTo>
                    <a:pt x="178" y="165"/>
                    <a:pt x="181" y="166"/>
                    <a:pt x="181" y="166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3" y="156"/>
                    <a:pt x="193" y="156"/>
                    <a:pt x="193" y="156"/>
                  </a:cubicBezTo>
                  <a:cubicBezTo>
                    <a:pt x="199" y="157"/>
                    <a:pt x="199" y="157"/>
                    <a:pt x="199" y="157"/>
                  </a:cubicBezTo>
                  <a:lnTo>
                    <a:pt x="203" y="153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5" name="Freeform 6">
              <a:extLst>
                <a:ext uri="{FF2B5EF4-FFF2-40B4-BE49-F238E27FC236}">
                  <a16:creationId xmlns:a16="http://schemas.microsoft.com/office/drawing/2014/main" id="{E47289B5-E5D4-4964-BA1E-3A76E024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635"/>
              <a:ext cx="269" cy="292"/>
            </a:xfrm>
            <a:custGeom>
              <a:avLst/>
              <a:gdLst>
                <a:gd name="T0" fmla="*/ 736 w 162"/>
                <a:gd name="T1" fmla="*/ 439 h 165"/>
                <a:gd name="T2" fmla="*/ 664 w 162"/>
                <a:gd name="T3" fmla="*/ 223 h 165"/>
                <a:gd name="T4" fmla="*/ 216 w 162"/>
                <a:gd name="T5" fmla="*/ 228 h 165"/>
                <a:gd name="T6" fmla="*/ 146 w 162"/>
                <a:gd name="T7" fmla="*/ 770 h 165"/>
                <a:gd name="T8" fmla="*/ 334 w 162"/>
                <a:gd name="T9" fmla="*/ 903 h 165"/>
                <a:gd name="T10" fmla="*/ 339 w 162"/>
                <a:gd name="T11" fmla="*/ 903 h 165"/>
                <a:gd name="T12" fmla="*/ 359 w 162"/>
                <a:gd name="T13" fmla="*/ 878 h 165"/>
                <a:gd name="T14" fmla="*/ 736 w 162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165">
                  <a:moveTo>
                    <a:pt x="161" y="79"/>
                  </a:moveTo>
                  <a:cubicBezTo>
                    <a:pt x="159" y="62"/>
                    <a:pt x="157" y="50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5" y="162"/>
                    <a:pt x="78" y="161"/>
                    <a:pt x="78" y="158"/>
                  </a:cubicBezTo>
                  <a:cubicBezTo>
                    <a:pt x="87" y="88"/>
                    <a:pt x="162" y="100"/>
                    <a:pt x="161" y="79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6" name="Freeform 7">
              <a:extLst>
                <a:ext uri="{FF2B5EF4-FFF2-40B4-BE49-F238E27FC236}">
                  <a16:creationId xmlns:a16="http://schemas.microsoft.com/office/drawing/2014/main" id="{4A683307-5BEF-406B-978A-BAD5EC5FF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807"/>
              <a:ext cx="155" cy="145"/>
            </a:xfrm>
            <a:custGeom>
              <a:avLst/>
              <a:gdLst>
                <a:gd name="T0" fmla="*/ 200 w 93"/>
                <a:gd name="T1" fmla="*/ 0 h 82"/>
                <a:gd name="T2" fmla="*/ 133 w 93"/>
                <a:gd name="T3" fmla="*/ 150 h 82"/>
                <a:gd name="T4" fmla="*/ 33 w 93"/>
                <a:gd name="T5" fmla="*/ 203 h 82"/>
                <a:gd name="T6" fmla="*/ 0 w 93"/>
                <a:gd name="T7" fmla="*/ 223 h 82"/>
                <a:gd name="T8" fmla="*/ 222 w 93"/>
                <a:gd name="T9" fmla="*/ 345 h 82"/>
                <a:gd name="T10" fmla="*/ 255 w 93"/>
                <a:gd name="T11" fmla="*/ 453 h 82"/>
                <a:gd name="T12" fmla="*/ 263 w 93"/>
                <a:gd name="T13" fmla="*/ 431 h 82"/>
                <a:gd name="T14" fmla="*/ 270 w 93"/>
                <a:gd name="T15" fmla="*/ 387 h 82"/>
                <a:gd name="T16" fmla="*/ 283 w 93"/>
                <a:gd name="T17" fmla="*/ 382 h 82"/>
                <a:gd name="T18" fmla="*/ 312 w 93"/>
                <a:gd name="T19" fmla="*/ 370 h 82"/>
                <a:gd name="T20" fmla="*/ 333 w 93"/>
                <a:gd name="T21" fmla="*/ 345 h 82"/>
                <a:gd name="T22" fmla="*/ 338 w 93"/>
                <a:gd name="T23" fmla="*/ 325 h 82"/>
                <a:gd name="T24" fmla="*/ 367 w 93"/>
                <a:gd name="T25" fmla="*/ 331 h 82"/>
                <a:gd name="T26" fmla="*/ 383 w 93"/>
                <a:gd name="T27" fmla="*/ 309 h 82"/>
                <a:gd name="T28" fmla="*/ 397 w 93"/>
                <a:gd name="T29" fmla="*/ 288 h 82"/>
                <a:gd name="T30" fmla="*/ 425 w 93"/>
                <a:gd name="T31" fmla="*/ 288 h 82"/>
                <a:gd name="T32" fmla="*/ 430 w 93"/>
                <a:gd name="T33" fmla="*/ 276 h 82"/>
                <a:gd name="T34" fmla="*/ 200 w 93"/>
                <a:gd name="T35" fmla="*/ 0 h 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3" h="82">
                  <a:moveTo>
                    <a:pt x="43" y="0"/>
                  </a:moveTo>
                  <a:cubicBezTo>
                    <a:pt x="38" y="7"/>
                    <a:pt x="35" y="21"/>
                    <a:pt x="29" y="27"/>
                  </a:cubicBezTo>
                  <a:cubicBezTo>
                    <a:pt x="23" y="33"/>
                    <a:pt x="14" y="31"/>
                    <a:pt x="7" y="3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2" y="38"/>
                    <a:pt x="38" y="38"/>
                    <a:pt x="48" y="62"/>
                  </a:cubicBezTo>
                  <a:cubicBezTo>
                    <a:pt x="51" y="68"/>
                    <a:pt x="53" y="75"/>
                    <a:pt x="55" y="82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78"/>
                    <a:pt x="58" y="72"/>
                    <a:pt x="58" y="70"/>
                  </a:cubicBezTo>
                  <a:cubicBezTo>
                    <a:pt x="58" y="68"/>
                    <a:pt x="61" y="69"/>
                    <a:pt x="61" y="69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74" y="42"/>
                    <a:pt x="48" y="12"/>
                    <a:pt x="43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7" name="Freeform 8">
              <a:extLst>
                <a:ext uri="{FF2B5EF4-FFF2-40B4-BE49-F238E27FC236}">
                  <a16:creationId xmlns:a16="http://schemas.microsoft.com/office/drawing/2014/main" id="{3E941D98-3236-4F43-AA7C-72DBEAFEA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635"/>
              <a:ext cx="269" cy="292"/>
            </a:xfrm>
            <a:custGeom>
              <a:avLst/>
              <a:gdLst>
                <a:gd name="T0" fmla="*/ 736 w 162"/>
                <a:gd name="T1" fmla="*/ 439 h 165"/>
                <a:gd name="T2" fmla="*/ 664 w 162"/>
                <a:gd name="T3" fmla="*/ 223 h 165"/>
                <a:gd name="T4" fmla="*/ 216 w 162"/>
                <a:gd name="T5" fmla="*/ 228 h 165"/>
                <a:gd name="T6" fmla="*/ 146 w 162"/>
                <a:gd name="T7" fmla="*/ 770 h 165"/>
                <a:gd name="T8" fmla="*/ 334 w 162"/>
                <a:gd name="T9" fmla="*/ 903 h 165"/>
                <a:gd name="T10" fmla="*/ 339 w 162"/>
                <a:gd name="T11" fmla="*/ 903 h 165"/>
                <a:gd name="T12" fmla="*/ 359 w 162"/>
                <a:gd name="T13" fmla="*/ 878 h 165"/>
                <a:gd name="T14" fmla="*/ 736 w 162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165">
                  <a:moveTo>
                    <a:pt x="161" y="79"/>
                  </a:moveTo>
                  <a:cubicBezTo>
                    <a:pt x="159" y="62"/>
                    <a:pt x="157" y="50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5" y="162"/>
                    <a:pt x="78" y="161"/>
                    <a:pt x="78" y="158"/>
                  </a:cubicBezTo>
                  <a:cubicBezTo>
                    <a:pt x="87" y="88"/>
                    <a:pt x="162" y="100"/>
                    <a:pt x="161" y="7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8" name="Freeform 9">
              <a:extLst>
                <a:ext uri="{FF2B5EF4-FFF2-40B4-BE49-F238E27FC236}">
                  <a16:creationId xmlns:a16="http://schemas.microsoft.com/office/drawing/2014/main" id="{D95120EC-8751-4AB0-A0AC-66D8608B8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793"/>
              <a:ext cx="165" cy="119"/>
            </a:xfrm>
            <a:custGeom>
              <a:avLst/>
              <a:gdLst>
                <a:gd name="T0" fmla="*/ 378 w 100"/>
                <a:gd name="T1" fmla="*/ 85 h 67"/>
                <a:gd name="T2" fmla="*/ 340 w 100"/>
                <a:gd name="T3" fmla="*/ 0 h 67"/>
                <a:gd name="T4" fmla="*/ 251 w 100"/>
                <a:gd name="T5" fmla="*/ 64 h 67"/>
                <a:gd name="T6" fmla="*/ 144 w 100"/>
                <a:gd name="T7" fmla="*/ 117 h 67"/>
                <a:gd name="T8" fmla="*/ 54 w 100"/>
                <a:gd name="T9" fmla="*/ 231 h 67"/>
                <a:gd name="T10" fmla="*/ 20 w 100"/>
                <a:gd name="T11" fmla="*/ 369 h 67"/>
                <a:gd name="T12" fmla="*/ 201 w 100"/>
                <a:gd name="T13" fmla="*/ 268 h 67"/>
                <a:gd name="T14" fmla="*/ 327 w 100"/>
                <a:gd name="T15" fmla="*/ 268 h 67"/>
                <a:gd name="T16" fmla="*/ 414 w 100"/>
                <a:gd name="T17" fmla="*/ 318 h 67"/>
                <a:gd name="T18" fmla="*/ 449 w 100"/>
                <a:gd name="T19" fmla="*/ 375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67">
                  <a:moveTo>
                    <a:pt x="84" y="15"/>
                  </a:moveTo>
                  <a:cubicBezTo>
                    <a:pt x="83" y="11"/>
                    <a:pt x="80" y="2"/>
                    <a:pt x="76" y="0"/>
                  </a:cubicBezTo>
                  <a:cubicBezTo>
                    <a:pt x="72" y="6"/>
                    <a:pt x="63" y="8"/>
                    <a:pt x="56" y="11"/>
                  </a:cubicBezTo>
                  <a:cubicBezTo>
                    <a:pt x="48" y="14"/>
                    <a:pt x="40" y="17"/>
                    <a:pt x="32" y="21"/>
                  </a:cubicBezTo>
                  <a:cubicBezTo>
                    <a:pt x="23" y="25"/>
                    <a:pt x="17" y="32"/>
                    <a:pt x="12" y="41"/>
                  </a:cubicBezTo>
                  <a:cubicBezTo>
                    <a:pt x="9" y="46"/>
                    <a:pt x="0" y="62"/>
                    <a:pt x="4" y="66"/>
                  </a:cubicBezTo>
                  <a:cubicBezTo>
                    <a:pt x="16" y="51"/>
                    <a:pt x="26" y="46"/>
                    <a:pt x="45" y="48"/>
                  </a:cubicBezTo>
                  <a:cubicBezTo>
                    <a:pt x="54" y="49"/>
                    <a:pt x="64" y="47"/>
                    <a:pt x="73" y="48"/>
                  </a:cubicBezTo>
                  <a:cubicBezTo>
                    <a:pt x="80" y="49"/>
                    <a:pt x="87" y="52"/>
                    <a:pt x="92" y="57"/>
                  </a:cubicBezTo>
                  <a:cubicBezTo>
                    <a:pt x="95" y="61"/>
                    <a:pt x="97" y="65"/>
                    <a:pt x="100" y="6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9" name="Freeform 10">
              <a:extLst>
                <a:ext uri="{FF2B5EF4-FFF2-40B4-BE49-F238E27FC236}">
                  <a16:creationId xmlns:a16="http://schemas.microsoft.com/office/drawing/2014/main" id="{3E3B7D4A-74F3-4B10-867D-0CC0A846F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710"/>
              <a:ext cx="188" cy="209"/>
            </a:xfrm>
            <a:custGeom>
              <a:avLst/>
              <a:gdLst>
                <a:gd name="T0" fmla="*/ 0 w 113"/>
                <a:gd name="T1" fmla="*/ 597 h 118"/>
                <a:gd name="T2" fmla="*/ 125 w 113"/>
                <a:gd name="T3" fmla="*/ 643 h 118"/>
                <a:gd name="T4" fmla="*/ 250 w 113"/>
                <a:gd name="T5" fmla="*/ 367 h 118"/>
                <a:gd name="T6" fmla="*/ 501 w 113"/>
                <a:gd name="T7" fmla="*/ 228 h 118"/>
                <a:gd name="T8" fmla="*/ 433 w 113"/>
                <a:gd name="T9" fmla="*/ 0 h 118"/>
                <a:gd name="T10" fmla="*/ 451 w 113"/>
                <a:gd name="T11" fmla="*/ 138 h 118"/>
                <a:gd name="T12" fmla="*/ 193 w 113"/>
                <a:gd name="T13" fmla="*/ 338 h 118"/>
                <a:gd name="T14" fmla="*/ 88 w 113"/>
                <a:gd name="T15" fmla="*/ 611 h 118"/>
                <a:gd name="T16" fmla="*/ 0 w 113"/>
                <a:gd name="T17" fmla="*/ 597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18">
                  <a:moveTo>
                    <a:pt x="0" y="107"/>
                  </a:moveTo>
                  <a:cubicBezTo>
                    <a:pt x="7" y="115"/>
                    <a:pt x="24" y="118"/>
                    <a:pt x="27" y="116"/>
                  </a:cubicBezTo>
                  <a:cubicBezTo>
                    <a:pt x="30" y="114"/>
                    <a:pt x="29" y="85"/>
                    <a:pt x="54" y="66"/>
                  </a:cubicBezTo>
                  <a:cubicBezTo>
                    <a:pt x="79" y="48"/>
                    <a:pt x="103" y="46"/>
                    <a:pt x="109" y="41"/>
                  </a:cubicBezTo>
                  <a:cubicBezTo>
                    <a:pt x="113" y="37"/>
                    <a:pt x="110" y="16"/>
                    <a:pt x="94" y="0"/>
                  </a:cubicBezTo>
                  <a:cubicBezTo>
                    <a:pt x="101" y="8"/>
                    <a:pt x="101" y="17"/>
                    <a:pt x="98" y="25"/>
                  </a:cubicBezTo>
                  <a:cubicBezTo>
                    <a:pt x="93" y="38"/>
                    <a:pt x="59" y="38"/>
                    <a:pt x="42" y="61"/>
                  </a:cubicBezTo>
                  <a:cubicBezTo>
                    <a:pt x="24" y="84"/>
                    <a:pt x="25" y="106"/>
                    <a:pt x="19" y="110"/>
                  </a:cubicBezTo>
                  <a:cubicBezTo>
                    <a:pt x="12" y="115"/>
                    <a:pt x="3" y="111"/>
                    <a:pt x="0" y="107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0" name="Freeform 11">
              <a:extLst>
                <a:ext uri="{FF2B5EF4-FFF2-40B4-BE49-F238E27FC236}">
                  <a16:creationId xmlns:a16="http://schemas.microsoft.com/office/drawing/2014/main" id="{19800C44-5B7F-4D38-9212-068756727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2676"/>
              <a:ext cx="78" cy="236"/>
            </a:xfrm>
            <a:custGeom>
              <a:avLst/>
              <a:gdLst>
                <a:gd name="T0" fmla="*/ 183 w 47"/>
                <a:gd name="T1" fmla="*/ 16 h 133"/>
                <a:gd name="T2" fmla="*/ 50 w 47"/>
                <a:gd name="T3" fmla="*/ 504 h 133"/>
                <a:gd name="T4" fmla="*/ 28 w 47"/>
                <a:gd name="T5" fmla="*/ 687 h 133"/>
                <a:gd name="T6" fmla="*/ 28 w 47"/>
                <a:gd name="T7" fmla="*/ 687 h 133"/>
                <a:gd name="T8" fmla="*/ 88 w 47"/>
                <a:gd name="T9" fmla="*/ 410 h 133"/>
                <a:gd name="T10" fmla="*/ 214 w 47"/>
                <a:gd name="T11" fmla="*/ 0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33">
                  <a:moveTo>
                    <a:pt x="40" y="3"/>
                  </a:moveTo>
                  <a:cubicBezTo>
                    <a:pt x="33" y="14"/>
                    <a:pt x="14" y="68"/>
                    <a:pt x="11" y="90"/>
                  </a:cubicBezTo>
                  <a:cubicBezTo>
                    <a:pt x="7" y="112"/>
                    <a:pt x="8" y="119"/>
                    <a:pt x="6" y="123"/>
                  </a:cubicBezTo>
                  <a:cubicBezTo>
                    <a:pt x="4" y="128"/>
                    <a:pt x="0" y="133"/>
                    <a:pt x="6" y="123"/>
                  </a:cubicBezTo>
                  <a:cubicBezTo>
                    <a:pt x="12" y="113"/>
                    <a:pt x="16" y="84"/>
                    <a:pt x="19" y="73"/>
                  </a:cubicBezTo>
                  <a:cubicBezTo>
                    <a:pt x="22" y="61"/>
                    <a:pt x="41" y="4"/>
                    <a:pt x="47" y="0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1" name="Freeform 12">
              <a:extLst>
                <a:ext uri="{FF2B5EF4-FFF2-40B4-BE49-F238E27FC236}">
                  <a16:creationId xmlns:a16="http://schemas.microsoft.com/office/drawing/2014/main" id="{17F189A0-E660-4201-9C8E-95EC7740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674"/>
              <a:ext cx="84" cy="30"/>
            </a:xfrm>
            <a:custGeom>
              <a:avLst/>
              <a:gdLst>
                <a:gd name="T0" fmla="*/ 0 w 51"/>
                <a:gd name="T1" fmla="*/ 34 h 17"/>
                <a:gd name="T2" fmla="*/ 227 w 51"/>
                <a:gd name="T3" fmla="*/ 94 h 17"/>
                <a:gd name="T4" fmla="*/ 0 w 51"/>
                <a:gd name="T5" fmla="*/ 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7">
                  <a:moveTo>
                    <a:pt x="0" y="6"/>
                  </a:moveTo>
                  <a:cubicBezTo>
                    <a:pt x="11" y="0"/>
                    <a:pt x="36" y="0"/>
                    <a:pt x="51" y="17"/>
                  </a:cubicBezTo>
                  <a:cubicBezTo>
                    <a:pt x="44" y="11"/>
                    <a:pt x="25" y="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2" name="Freeform 13">
              <a:extLst>
                <a:ext uri="{FF2B5EF4-FFF2-40B4-BE49-F238E27FC236}">
                  <a16:creationId xmlns:a16="http://schemas.microsoft.com/office/drawing/2014/main" id="{6813E9D2-B26D-41EF-B3B1-B85B27390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635"/>
              <a:ext cx="360" cy="362"/>
            </a:xfrm>
            <a:custGeom>
              <a:avLst/>
              <a:gdLst>
                <a:gd name="T0" fmla="*/ 927 w 217"/>
                <a:gd name="T1" fmla="*/ 857 h 204"/>
                <a:gd name="T2" fmla="*/ 941 w 217"/>
                <a:gd name="T3" fmla="*/ 830 h 204"/>
                <a:gd name="T4" fmla="*/ 969 w 217"/>
                <a:gd name="T5" fmla="*/ 830 h 204"/>
                <a:gd name="T6" fmla="*/ 977 w 217"/>
                <a:gd name="T7" fmla="*/ 800 h 204"/>
                <a:gd name="T8" fmla="*/ 985 w 217"/>
                <a:gd name="T9" fmla="*/ 781 h 204"/>
                <a:gd name="T10" fmla="*/ 990 w 217"/>
                <a:gd name="T11" fmla="*/ 772 h 204"/>
                <a:gd name="T12" fmla="*/ 899 w 217"/>
                <a:gd name="T13" fmla="*/ 708 h 204"/>
                <a:gd name="T14" fmla="*/ 735 w 217"/>
                <a:gd name="T15" fmla="*/ 454 h 204"/>
                <a:gd name="T16" fmla="*/ 664 w 217"/>
                <a:gd name="T17" fmla="*/ 224 h 204"/>
                <a:gd name="T18" fmla="*/ 214 w 217"/>
                <a:gd name="T19" fmla="*/ 231 h 204"/>
                <a:gd name="T20" fmla="*/ 146 w 217"/>
                <a:gd name="T21" fmla="*/ 777 h 204"/>
                <a:gd name="T22" fmla="*/ 333 w 217"/>
                <a:gd name="T23" fmla="*/ 910 h 204"/>
                <a:gd name="T24" fmla="*/ 476 w 217"/>
                <a:gd name="T25" fmla="*/ 939 h 204"/>
                <a:gd name="T26" fmla="*/ 609 w 217"/>
                <a:gd name="T27" fmla="*/ 1127 h 204"/>
                <a:gd name="T28" fmla="*/ 617 w 217"/>
                <a:gd name="T29" fmla="*/ 1118 h 204"/>
                <a:gd name="T30" fmla="*/ 635 w 217"/>
                <a:gd name="T31" fmla="*/ 1127 h 204"/>
                <a:gd name="T32" fmla="*/ 657 w 217"/>
                <a:gd name="T33" fmla="*/ 1139 h 204"/>
                <a:gd name="T34" fmla="*/ 677 w 217"/>
                <a:gd name="T35" fmla="*/ 1134 h 204"/>
                <a:gd name="T36" fmla="*/ 713 w 217"/>
                <a:gd name="T37" fmla="*/ 1139 h 204"/>
                <a:gd name="T38" fmla="*/ 727 w 217"/>
                <a:gd name="T39" fmla="*/ 1127 h 204"/>
                <a:gd name="T40" fmla="*/ 740 w 217"/>
                <a:gd name="T41" fmla="*/ 1102 h 204"/>
                <a:gd name="T42" fmla="*/ 743 w 217"/>
                <a:gd name="T43" fmla="*/ 1082 h 204"/>
                <a:gd name="T44" fmla="*/ 756 w 217"/>
                <a:gd name="T45" fmla="*/ 1068 h 204"/>
                <a:gd name="T46" fmla="*/ 763 w 217"/>
                <a:gd name="T47" fmla="*/ 1054 h 204"/>
                <a:gd name="T48" fmla="*/ 768 w 217"/>
                <a:gd name="T49" fmla="*/ 1052 h 204"/>
                <a:gd name="T50" fmla="*/ 785 w 217"/>
                <a:gd name="T51" fmla="*/ 1040 h 204"/>
                <a:gd name="T52" fmla="*/ 795 w 217"/>
                <a:gd name="T53" fmla="*/ 1004 h 204"/>
                <a:gd name="T54" fmla="*/ 810 w 217"/>
                <a:gd name="T55" fmla="*/ 980 h 204"/>
                <a:gd name="T56" fmla="*/ 811 w 217"/>
                <a:gd name="T57" fmla="*/ 932 h 204"/>
                <a:gd name="T58" fmla="*/ 826 w 217"/>
                <a:gd name="T59" fmla="*/ 928 h 204"/>
                <a:gd name="T60" fmla="*/ 853 w 217"/>
                <a:gd name="T61" fmla="*/ 916 h 204"/>
                <a:gd name="T62" fmla="*/ 878 w 217"/>
                <a:gd name="T63" fmla="*/ 887 h 204"/>
                <a:gd name="T64" fmla="*/ 881 w 217"/>
                <a:gd name="T65" fmla="*/ 873 h 204"/>
                <a:gd name="T66" fmla="*/ 907 w 217"/>
                <a:gd name="T67" fmla="*/ 878 h 204"/>
                <a:gd name="T68" fmla="*/ 927 w 217"/>
                <a:gd name="T69" fmla="*/ 857 h 2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7" h="204">
                  <a:moveTo>
                    <a:pt x="203" y="153"/>
                  </a:moveTo>
                  <a:cubicBezTo>
                    <a:pt x="206" y="149"/>
                    <a:pt x="206" y="149"/>
                    <a:pt x="206" y="149"/>
                  </a:cubicBezTo>
                  <a:cubicBezTo>
                    <a:pt x="212" y="149"/>
                    <a:pt x="212" y="149"/>
                    <a:pt x="212" y="149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6" y="140"/>
                    <a:pt x="216" y="140"/>
                    <a:pt x="216" y="140"/>
                  </a:cubicBezTo>
                  <a:cubicBezTo>
                    <a:pt x="217" y="138"/>
                    <a:pt x="217" y="138"/>
                    <a:pt x="217" y="138"/>
                  </a:cubicBezTo>
                  <a:cubicBezTo>
                    <a:pt x="208" y="136"/>
                    <a:pt x="202" y="131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95" y="160"/>
                    <a:pt x="98" y="165"/>
                    <a:pt x="104" y="168"/>
                  </a:cubicBezTo>
                  <a:cubicBezTo>
                    <a:pt x="109" y="171"/>
                    <a:pt x="123" y="185"/>
                    <a:pt x="133" y="202"/>
                  </a:cubicBezTo>
                  <a:cubicBezTo>
                    <a:pt x="135" y="200"/>
                    <a:pt x="135" y="200"/>
                    <a:pt x="135" y="200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44" y="204"/>
                    <a:pt x="144" y="204"/>
                    <a:pt x="144" y="204"/>
                  </a:cubicBezTo>
                  <a:cubicBezTo>
                    <a:pt x="148" y="203"/>
                    <a:pt x="148" y="203"/>
                    <a:pt x="148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9" y="202"/>
                    <a:pt x="159" y="202"/>
                    <a:pt x="159" y="202"/>
                  </a:cubicBezTo>
                  <a:cubicBezTo>
                    <a:pt x="162" y="197"/>
                    <a:pt x="162" y="197"/>
                    <a:pt x="162" y="197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6" y="191"/>
                    <a:pt x="166" y="191"/>
                    <a:pt x="166" y="191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8" y="188"/>
                    <a:pt x="168" y="188"/>
                    <a:pt x="168" y="188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7" y="175"/>
                    <a:pt x="177" y="175"/>
                    <a:pt x="177" y="175"/>
                  </a:cubicBezTo>
                  <a:cubicBezTo>
                    <a:pt x="177" y="175"/>
                    <a:pt x="178" y="169"/>
                    <a:pt x="178" y="167"/>
                  </a:cubicBezTo>
                  <a:cubicBezTo>
                    <a:pt x="178" y="165"/>
                    <a:pt x="181" y="166"/>
                    <a:pt x="181" y="166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3" y="156"/>
                    <a:pt x="193" y="156"/>
                    <a:pt x="193" y="156"/>
                  </a:cubicBezTo>
                  <a:cubicBezTo>
                    <a:pt x="199" y="157"/>
                    <a:pt x="199" y="157"/>
                    <a:pt x="199" y="157"/>
                  </a:cubicBezTo>
                  <a:lnTo>
                    <a:pt x="203" y="153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3" name="Freeform 14">
              <a:extLst>
                <a:ext uri="{FF2B5EF4-FFF2-40B4-BE49-F238E27FC236}">
                  <a16:creationId xmlns:a16="http://schemas.microsoft.com/office/drawing/2014/main" id="{2150DE7A-4B83-4270-8414-9564D199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881"/>
              <a:ext cx="94" cy="108"/>
            </a:xfrm>
            <a:custGeom>
              <a:avLst/>
              <a:gdLst>
                <a:gd name="T0" fmla="*/ 251 w 57"/>
                <a:gd name="T1" fmla="*/ 7 h 61"/>
                <a:gd name="T2" fmla="*/ 242 w 57"/>
                <a:gd name="T3" fmla="*/ 21 h 61"/>
                <a:gd name="T4" fmla="*/ 234 w 57"/>
                <a:gd name="T5" fmla="*/ 57 h 61"/>
                <a:gd name="T6" fmla="*/ 206 w 57"/>
                <a:gd name="T7" fmla="*/ 57 h 61"/>
                <a:gd name="T8" fmla="*/ 193 w 57"/>
                <a:gd name="T9" fmla="*/ 78 h 61"/>
                <a:gd name="T10" fmla="*/ 175 w 57"/>
                <a:gd name="T11" fmla="*/ 101 h 61"/>
                <a:gd name="T12" fmla="*/ 147 w 57"/>
                <a:gd name="T13" fmla="*/ 94 h 61"/>
                <a:gd name="T14" fmla="*/ 143 w 57"/>
                <a:gd name="T15" fmla="*/ 110 h 61"/>
                <a:gd name="T16" fmla="*/ 122 w 57"/>
                <a:gd name="T17" fmla="*/ 138 h 61"/>
                <a:gd name="T18" fmla="*/ 96 w 57"/>
                <a:gd name="T19" fmla="*/ 150 h 61"/>
                <a:gd name="T20" fmla="*/ 81 w 57"/>
                <a:gd name="T21" fmla="*/ 158 h 61"/>
                <a:gd name="T22" fmla="*/ 76 w 57"/>
                <a:gd name="T23" fmla="*/ 200 h 61"/>
                <a:gd name="T24" fmla="*/ 63 w 57"/>
                <a:gd name="T25" fmla="*/ 228 h 61"/>
                <a:gd name="T26" fmla="*/ 54 w 57"/>
                <a:gd name="T27" fmla="*/ 260 h 61"/>
                <a:gd name="T28" fmla="*/ 35 w 57"/>
                <a:gd name="T29" fmla="*/ 273 h 61"/>
                <a:gd name="T30" fmla="*/ 33 w 57"/>
                <a:gd name="T31" fmla="*/ 280 h 61"/>
                <a:gd name="T32" fmla="*/ 26 w 57"/>
                <a:gd name="T33" fmla="*/ 289 h 61"/>
                <a:gd name="T34" fmla="*/ 13 w 57"/>
                <a:gd name="T35" fmla="*/ 305 h 61"/>
                <a:gd name="T36" fmla="*/ 8 w 57"/>
                <a:gd name="T37" fmla="*/ 322 h 61"/>
                <a:gd name="T38" fmla="*/ 0 w 57"/>
                <a:gd name="T39" fmla="*/ 338 h 61"/>
                <a:gd name="T40" fmla="*/ 26 w 57"/>
                <a:gd name="T41" fmla="*/ 317 h 61"/>
                <a:gd name="T42" fmla="*/ 54 w 57"/>
                <a:gd name="T43" fmla="*/ 301 h 61"/>
                <a:gd name="T44" fmla="*/ 76 w 57"/>
                <a:gd name="T45" fmla="*/ 266 h 61"/>
                <a:gd name="T46" fmla="*/ 89 w 57"/>
                <a:gd name="T47" fmla="*/ 216 h 61"/>
                <a:gd name="T48" fmla="*/ 104 w 57"/>
                <a:gd name="T49" fmla="*/ 216 h 61"/>
                <a:gd name="T50" fmla="*/ 130 w 57"/>
                <a:gd name="T51" fmla="*/ 179 h 61"/>
                <a:gd name="T52" fmla="*/ 139 w 57"/>
                <a:gd name="T53" fmla="*/ 159 h 61"/>
                <a:gd name="T54" fmla="*/ 160 w 57"/>
                <a:gd name="T55" fmla="*/ 138 h 61"/>
                <a:gd name="T56" fmla="*/ 180 w 57"/>
                <a:gd name="T57" fmla="*/ 122 h 61"/>
                <a:gd name="T58" fmla="*/ 188 w 57"/>
                <a:gd name="T59" fmla="*/ 110 h 61"/>
                <a:gd name="T60" fmla="*/ 206 w 57"/>
                <a:gd name="T61" fmla="*/ 85 h 61"/>
                <a:gd name="T62" fmla="*/ 236 w 57"/>
                <a:gd name="T63" fmla="*/ 66 h 61"/>
                <a:gd name="T64" fmla="*/ 247 w 57"/>
                <a:gd name="T65" fmla="*/ 57 h 61"/>
                <a:gd name="T66" fmla="*/ 256 w 57"/>
                <a:gd name="T67" fmla="*/ 16 h 61"/>
                <a:gd name="T68" fmla="*/ 256 w 57"/>
                <a:gd name="T69" fmla="*/ 0 h 61"/>
                <a:gd name="T70" fmla="*/ 251 w 57"/>
                <a:gd name="T71" fmla="*/ 7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7" h="61">
                  <a:moveTo>
                    <a:pt x="56" y="1"/>
                  </a:moveTo>
                  <a:cubicBezTo>
                    <a:pt x="54" y="4"/>
                    <a:pt x="54" y="4"/>
                    <a:pt x="54" y="4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18" y="26"/>
                    <a:pt x="18" y="28"/>
                  </a:cubicBezTo>
                  <a:cubicBezTo>
                    <a:pt x="18" y="30"/>
                    <a:pt x="17" y="36"/>
                    <a:pt x="17" y="36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51" y="12"/>
                    <a:pt x="53" y="12"/>
                  </a:cubicBezTo>
                  <a:cubicBezTo>
                    <a:pt x="54" y="12"/>
                    <a:pt x="55" y="10"/>
                    <a:pt x="55" y="10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6" y="1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4" name="Freeform 15">
              <a:extLst>
                <a:ext uri="{FF2B5EF4-FFF2-40B4-BE49-F238E27FC236}">
                  <a16:creationId xmlns:a16="http://schemas.microsoft.com/office/drawing/2014/main" id="{020A84C7-41F5-4F5A-B5F1-840A88B49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874"/>
              <a:ext cx="128" cy="131"/>
            </a:xfrm>
            <a:custGeom>
              <a:avLst/>
              <a:gdLst>
                <a:gd name="T0" fmla="*/ 28 w 77"/>
                <a:gd name="T1" fmla="*/ 398 h 74"/>
                <a:gd name="T2" fmla="*/ 55 w 77"/>
                <a:gd name="T3" fmla="*/ 411 h 74"/>
                <a:gd name="T4" fmla="*/ 70 w 77"/>
                <a:gd name="T5" fmla="*/ 398 h 74"/>
                <a:gd name="T6" fmla="*/ 105 w 77"/>
                <a:gd name="T7" fmla="*/ 398 h 74"/>
                <a:gd name="T8" fmla="*/ 118 w 77"/>
                <a:gd name="T9" fmla="*/ 382 h 74"/>
                <a:gd name="T10" fmla="*/ 130 w 77"/>
                <a:gd name="T11" fmla="*/ 354 h 74"/>
                <a:gd name="T12" fmla="*/ 133 w 77"/>
                <a:gd name="T13" fmla="*/ 338 h 74"/>
                <a:gd name="T14" fmla="*/ 146 w 77"/>
                <a:gd name="T15" fmla="*/ 322 h 74"/>
                <a:gd name="T16" fmla="*/ 151 w 77"/>
                <a:gd name="T17" fmla="*/ 310 h 74"/>
                <a:gd name="T18" fmla="*/ 151 w 77"/>
                <a:gd name="T19" fmla="*/ 301 h 74"/>
                <a:gd name="T20" fmla="*/ 171 w 77"/>
                <a:gd name="T21" fmla="*/ 289 h 74"/>
                <a:gd name="T22" fmla="*/ 180 w 77"/>
                <a:gd name="T23" fmla="*/ 253 h 74"/>
                <a:gd name="T24" fmla="*/ 188 w 77"/>
                <a:gd name="T25" fmla="*/ 223 h 74"/>
                <a:gd name="T26" fmla="*/ 183 w 77"/>
                <a:gd name="T27" fmla="*/ 182 h 74"/>
                <a:gd name="T28" fmla="*/ 201 w 77"/>
                <a:gd name="T29" fmla="*/ 179 h 74"/>
                <a:gd name="T30" fmla="*/ 229 w 77"/>
                <a:gd name="T31" fmla="*/ 158 h 74"/>
                <a:gd name="T32" fmla="*/ 249 w 77"/>
                <a:gd name="T33" fmla="*/ 129 h 74"/>
                <a:gd name="T34" fmla="*/ 251 w 77"/>
                <a:gd name="T35" fmla="*/ 110 h 74"/>
                <a:gd name="T36" fmla="*/ 276 w 77"/>
                <a:gd name="T37" fmla="*/ 117 h 74"/>
                <a:gd name="T38" fmla="*/ 293 w 77"/>
                <a:gd name="T39" fmla="*/ 89 h 74"/>
                <a:gd name="T40" fmla="*/ 308 w 77"/>
                <a:gd name="T41" fmla="*/ 60 h 74"/>
                <a:gd name="T42" fmla="*/ 331 w 77"/>
                <a:gd name="T43" fmla="*/ 60 h 74"/>
                <a:gd name="T44" fmla="*/ 339 w 77"/>
                <a:gd name="T45" fmla="*/ 28 h 74"/>
                <a:gd name="T46" fmla="*/ 347 w 77"/>
                <a:gd name="T47" fmla="*/ 7 h 74"/>
                <a:gd name="T48" fmla="*/ 354 w 77"/>
                <a:gd name="T49" fmla="*/ 0 h 74"/>
                <a:gd name="T50" fmla="*/ 339 w 77"/>
                <a:gd name="T51" fmla="*/ 7 h 74"/>
                <a:gd name="T52" fmla="*/ 321 w 77"/>
                <a:gd name="T53" fmla="*/ 12 h 74"/>
                <a:gd name="T54" fmla="*/ 318 w 77"/>
                <a:gd name="T55" fmla="*/ 34 h 74"/>
                <a:gd name="T56" fmla="*/ 299 w 77"/>
                <a:gd name="T57" fmla="*/ 44 h 74"/>
                <a:gd name="T58" fmla="*/ 291 w 77"/>
                <a:gd name="T59" fmla="*/ 60 h 74"/>
                <a:gd name="T60" fmla="*/ 279 w 77"/>
                <a:gd name="T61" fmla="*/ 78 h 74"/>
                <a:gd name="T62" fmla="*/ 263 w 77"/>
                <a:gd name="T63" fmla="*/ 78 h 74"/>
                <a:gd name="T64" fmla="*/ 251 w 77"/>
                <a:gd name="T65" fmla="*/ 78 h 74"/>
                <a:gd name="T66" fmla="*/ 243 w 77"/>
                <a:gd name="T67" fmla="*/ 89 h 74"/>
                <a:gd name="T68" fmla="*/ 229 w 77"/>
                <a:gd name="T69" fmla="*/ 106 h 74"/>
                <a:gd name="T70" fmla="*/ 216 w 77"/>
                <a:gd name="T71" fmla="*/ 131 h 74"/>
                <a:gd name="T72" fmla="*/ 171 w 77"/>
                <a:gd name="T73" fmla="*/ 159 h 74"/>
                <a:gd name="T74" fmla="*/ 160 w 77"/>
                <a:gd name="T75" fmla="*/ 182 h 74"/>
                <a:gd name="T76" fmla="*/ 143 w 77"/>
                <a:gd name="T77" fmla="*/ 195 h 74"/>
                <a:gd name="T78" fmla="*/ 118 w 77"/>
                <a:gd name="T79" fmla="*/ 223 h 74"/>
                <a:gd name="T80" fmla="*/ 96 w 77"/>
                <a:gd name="T81" fmla="*/ 253 h 74"/>
                <a:gd name="T82" fmla="*/ 78 w 77"/>
                <a:gd name="T83" fmla="*/ 289 h 74"/>
                <a:gd name="T84" fmla="*/ 63 w 77"/>
                <a:gd name="T85" fmla="*/ 317 h 74"/>
                <a:gd name="T86" fmla="*/ 47 w 77"/>
                <a:gd name="T87" fmla="*/ 345 h 74"/>
                <a:gd name="T88" fmla="*/ 22 w 77"/>
                <a:gd name="T89" fmla="*/ 361 h 74"/>
                <a:gd name="T90" fmla="*/ 5 w 77"/>
                <a:gd name="T91" fmla="*/ 374 h 74"/>
                <a:gd name="T92" fmla="*/ 0 w 77"/>
                <a:gd name="T93" fmla="*/ 404 h 74"/>
                <a:gd name="T94" fmla="*/ 8 w 77"/>
                <a:gd name="T95" fmla="*/ 395 h 74"/>
                <a:gd name="T96" fmla="*/ 28 w 77"/>
                <a:gd name="T97" fmla="*/ 398 h 7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7" h="74">
                  <a:moveTo>
                    <a:pt x="6" y="72"/>
                  </a:moveTo>
                  <a:cubicBezTo>
                    <a:pt x="12" y="74"/>
                    <a:pt x="12" y="74"/>
                    <a:pt x="12" y="74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35"/>
                    <a:pt x="40" y="33"/>
                  </a:cubicBezTo>
                  <a:cubicBezTo>
                    <a:pt x="40" y="31"/>
                    <a:pt x="44" y="32"/>
                    <a:pt x="44" y="32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6" y="8"/>
                    <a:pt x="65" y="8"/>
                  </a:cubicBezTo>
                  <a:cubicBezTo>
                    <a:pt x="64" y="9"/>
                    <a:pt x="63" y="11"/>
                    <a:pt x="63" y="11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28" y="38"/>
                    <a:pt x="26" y="40"/>
                  </a:cubicBezTo>
                  <a:cubicBezTo>
                    <a:pt x="24" y="42"/>
                    <a:pt x="22" y="44"/>
                    <a:pt x="21" y="46"/>
                  </a:cubicBezTo>
                  <a:cubicBezTo>
                    <a:pt x="21" y="46"/>
                    <a:pt x="19" y="51"/>
                    <a:pt x="17" y="52"/>
                  </a:cubicBezTo>
                  <a:cubicBezTo>
                    <a:pt x="16" y="54"/>
                    <a:pt x="15" y="55"/>
                    <a:pt x="14" y="57"/>
                  </a:cubicBezTo>
                  <a:cubicBezTo>
                    <a:pt x="13" y="59"/>
                    <a:pt x="10" y="62"/>
                    <a:pt x="10" y="62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" y="71"/>
                    <a:pt x="2" y="71"/>
                    <a:pt x="2" y="71"/>
                  </a:cubicBezTo>
                  <a:lnTo>
                    <a:pt x="6" y="72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5" name="Freeform 16">
              <a:extLst>
                <a:ext uri="{FF2B5EF4-FFF2-40B4-BE49-F238E27FC236}">
                  <a16:creationId xmlns:a16="http://schemas.microsoft.com/office/drawing/2014/main" id="{2C108BDB-4F2A-423E-813E-4DEFCE67C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811"/>
              <a:ext cx="297" cy="785"/>
            </a:xfrm>
            <a:custGeom>
              <a:avLst/>
              <a:gdLst>
                <a:gd name="T0" fmla="*/ 785 w 179"/>
                <a:gd name="T1" fmla="*/ 465 h 444"/>
                <a:gd name="T2" fmla="*/ 740 w 179"/>
                <a:gd name="T3" fmla="*/ 200 h 444"/>
                <a:gd name="T4" fmla="*/ 617 w 179"/>
                <a:gd name="T5" fmla="*/ 28 h 444"/>
                <a:gd name="T6" fmla="*/ 489 w 179"/>
                <a:gd name="T7" fmla="*/ 50 h 444"/>
                <a:gd name="T8" fmla="*/ 408 w 179"/>
                <a:gd name="T9" fmla="*/ 200 h 444"/>
                <a:gd name="T10" fmla="*/ 367 w 179"/>
                <a:gd name="T11" fmla="*/ 200 h 444"/>
                <a:gd name="T12" fmla="*/ 360 w 179"/>
                <a:gd name="T13" fmla="*/ 203 h 444"/>
                <a:gd name="T14" fmla="*/ 352 w 179"/>
                <a:gd name="T15" fmla="*/ 225 h 444"/>
                <a:gd name="T16" fmla="*/ 342 w 179"/>
                <a:gd name="T17" fmla="*/ 260 h 444"/>
                <a:gd name="T18" fmla="*/ 319 w 179"/>
                <a:gd name="T19" fmla="*/ 260 h 444"/>
                <a:gd name="T20" fmla="*/ 305 w 179"/>
                <a:gd name="T21" fmla="*/ 288 h 444"/>
                <a:gd name="T22" fmla="*/ 289 w 179"/>
                <a:gd name="T23" fmla="*/ 316 h 444"/>
                <a:gd name="T24" fmla="*/ 264 w 179"/>
                <a:gd name="T25" fmla="*/ 309 h 444"/>
                <a:gd name="T26" fmla="*/ 262 w 179"/>
                <a:gd name="T27" fmla="*/ 325 h 444"/>
                <a:gd name="T28" fmla="*/ 242 w 179"/>
                <a:gd name="T29" fmla="*/ 354 h 444"/>
                <a:gd name="T30" fmla="*/ 214 w 179"/>
                <a:gd name="T31" fmla="*/ 375 h 444"/>
                <a:gd name="T32" fmla="*/ 196 w 179"/>
                <a:gd name="T33" fmla="*/ 382 h 444"/>
                <a:gd name="T34" fmla="*/ 201 w 179"/>
                <a:gd name="T35" fmla="*/ 419 h 444"/>
                <a:gd name="T36" fmla="*/ 192 w 179"/>
                <a:gd name="T37" fmla="*/ 453 h 444"/>
                <a:gd name="T38" fmla="*/ 183 w 179"/>
                <a:gd name="T39" fmla="*/ 488 h 444"/>
                <a:gd name="T40" fmla="*/ 166 w 179"/>
                <a:gd name="T41" fmla="*/ 497 h 444"/>
                <a:gd name="T42" fmla="*/ 166 w 179"/>
                <a:gd name="T43" fmla="*/ 509 h 444"/>
                <a:gd name="T44" fmla="*/ 159 w 179"/>
                <a:gd name="T45" fmla="*/ 518 h 444"/>
                <a:gd name="T46" fmla="*/ 146 w 179"/>
                <a:gd name="T47" fmla="*/ 534 h 444"/>
                <a:gd name="T48" fmla="*/ 141 w 179"/>
                <a:gd name="T49" fmla="*/ 553 h 444"/>
                <a:gd name="T50" fmla="*/ 133 w 179"/>
                <a:gd name="T51" fmla="*/ 582 h 444"/>
                <a:gd name="T52" fmla="*/ 118 w 179"/>
                <a:gd name="T53" fmla="*/ 598 h 444"/>
                <a:gd name="T54" fmla="*/ 83 w 179"/>
                <a:gd name="T55" fmla="*/ 598 h 444"/>
                <a:gd name="T56" fmla="*/ 68 w 179"/>
                <a:gd name="T57" fmla="*/ 606 h 444"/>
                <a:gd name="T58" fmla="*/ 41 w 179"/>
                <a:gd name="T59" fmla="*/ 598 h 444"/>
                <a:gd name="T60" fmla="*/ 22 w 179"/>
                <a:gd name="T61" fmla="*/ 591 h 444"/>
                <a:gd name="T62" fmla="*/ 13 w 179"/>
                <a:gd name="T63" fmla="*/ 603 h 444"/>
                <a:gd name="T64" fmla="*/ 22 w 179"/>
                <a:gd name="T65" fmla="*/ 614 h 444"/>
                <a:gd name="T66" fmla="*/ 83 w 179"/>
                <a:gd name="T67" fmla="*/ 850 h 444"/>
                <a:gd name="T68" fmla="*/ 13 w 179"/>
                <a:gd name="T69" fmla="*/ 956 h 444"/>
                <a:gd name="T70" fmla="*/ 22 w 179"/>
                <a:gd name="T71" fmla="*/ 1144 h 444"/>
                <a:gd name="T72" fmla="*/ 110 w 179"/>
                <a:gd name="T73" fmla="*/ 1254 h 444"/>
                <a:gd name="T74" fmla="*/ 41 w 179"/>
                <a:gd name="T75" fmla="*/ 2454 h 444"/>
                <a:gd name="T76" fmla="*/ 476 w 179"/>
                <a:gd name="T77" fmla="*/ 2454 h 444"/>
                <a:gd name="T78" fmla="*/ 664 w 179"/>
                <a:gd name="T79" fmla="*/ 994 h 444"/>
                <a:gd name="T80" fmla="*/ 810 w 179"/>
                <a:gd name="T81" fmla="*/ 675 h 444"/>
                <a:gd name="T82" fmla="*/ 785 w 179"/>
                <a:gd name="T83" fmla="*/ 465 h 4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9" h="444">
                  <a:moveTo>
                    <a:pt x="172" y="84"/>
                  </a:moveTo>
                  <a:cubicBezTo>
                    <a:pt x="169" y="75"/>
                    <a:pt x="166" y="52"/>
                    <a:pt x="162" y="36"/>
                  </a:cubicBezTo>
                  <a:cubicBezTo>
                    <a:pt x="159" y="20"/>
                    <a:pt x="143" y="9"/>
                    <a:pt x="135" y="5"/>
                  </a:cubicBezTo>
                  <a:cubicBezTo>
                    <a:pt x="128" y="0"/>
                    <a:pt x="117" y="6"/>
                    <a:pt x="107" y="9"/>
                  </a:cubicBezTo>
                  <a:cubicBezTo>
                    <a:pt x="97" y="12"/>
                    <a:pt x="88" y="28"/>
                    <a:pt x="89" y="36"/>
                  </a:cubicBezTo>
                  <a:cubicBezTo>
                    <a:pt x="85" y="36"/>
                    <a:pt x="82" y="36"/>
                    <a:pt x="80" y="36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3" y="67"/>
                    <a:pt x="43" y="69"/>
                  </a:cubicBezTo>
                  <a:cubicBezTo>
                    <a:pt x="44" y="71"/>
                    <a:pt x="44" y="76"/>
                    <a:pt x="44" y="76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4" y="110"/>
                    <a:pt x="5" y="111"/>
                  </a:cubicBezTo>
                  <a:cubicBezTo>
                    <a:pt x="18" y="132"/>
                    <a:pt x="20" y="150"/>
                    <a:pt x="18" y="154"/>
                  </a:cubicBezTo>
                  <a:cubicBezTo>
                    <a:pt x="14" y="159"/>
                    <a:pt x="3" y="167"/>
                    <a:pt x="3" y="173"/>
                  </a:cubicBezTo>
                  <a:cubicBezTo>
                    <a:pt x="3" y="178"/>
                    <a:pt x="0" y="197"/>
                    <a:pt x="5" y="207"/>
                  </a:cubicBezTo>
                  <a:cubicBezTo>
                    <a:pt x="11" y="216"/>
                    <a:pt x="20" y="217"/>
                    <a:pt x="24" y="227"/>
                  </a:cubicBezTo>
                  <a:cubicBezTo>
                    <a:pt x="24" y="233"/>
                    <a:pt x="17" y="331"/>
                    <a:pt x="9" y="444"/>
                  </a:cubicBezTo>
                  <a:cubicBezTo>
                    <a:pt x="104" y="444"/>
                    <a:pt x="104" y="444"/>
                    <a:pt x="104" y="444"/>
                  </a:cubicBezTo>
                  <a:cubicBezTo>
                    <a:pt x="120" y="317"/>
                    <a:pt x="138" y="200"/>
                    <a:pt x="145" y="180"/>
                  </a:cubicBezTo>
                  <a:cubicBezTo>
                    <a:pt x="153" y="160"/>
                    <a:pt x="175" y="136"/>
                    <a:pt x="177" y="122"/>
                  </a:cubicBezTo>
                  <a:cubicBezTo>
                    <a:pt x="179" y="109"/>
                    <a:pt x="175" y="93"/>
                    <a:pt x="172" y="8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6" name="Freeform 17">
              <a:extLst>
                <a:ext uri="{FF2B5EF4-FFF2-40B4-BE49-F238E27FC236}">
                  <a16:creationId xmlns:a16="http://schemas.microsoft.com/office/drawing/2014/main" id="{4FABB654-2ACF-4CF3-9408-F66707C3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887"/>
              <a:ext cx="85" cy="138"/>
            </a:xfrm>
            <a:custGeom>
              <a:avLst/>
              <a:gdLst>
                <a:gd name="T0" fmla="*/ 237 w 51"/>
                <a:gd name="T1" fmla="*/ 0 h 78"/>
                <a:gd name="T2" fmla="*/ 175 w 51"/>
                <a:gd name="T3" fmla="*/ 7 h 78"/>
                <a:gd name="T4" fmla="*/ 172 w 51"/>
                <a:gd name="T5" fmla="*/ 21 h 78"/>
                <a:gd name="T6" fmla="*/ 147 w 51"/>
                <a:gd name="T7" fmla="*/ 21 h 78"/>
                <a:gd name="T8" fmla="*/ 133 w 51"/>
                <a:gd name="T9" fmla="*/ 50 h 78"/>
                <a:gd name="T10" fmla="*/ 117 w 51"/>
                <a:gd name="T11" fmla="*/ 78 h 78"/>
                <a:gd name="T12" fmla="*/ 92 w 51"/>
                <a:gd name="T13" fmla="*/ 73 h 78"/>
                <a:gd name="T14" fmla="*/ 88 w 51"/>
                <a:gd name="T15" fmla="*/ 88 h 78"/>
                <a:gd name="T16" fmla="*/ 70 w 51"/>
                <a:gd name="T17" fmla="*/ 115 h 78"/>
                <a:gd name="T18" fmla="*/ 42 w 51"/>
                <a:gd name="T19" fmla="*/ 138 h 78"/>
                <a:gd name="T20" fmla="*/ 22 w 51"/>
                <a:gd name="T21" fmla="*/ 143 h 78"/>
                <a:gd name="T22" fmla="*/ 28 w 51"/>
                <a:gd name="T23" fmla="*/ 182 h 78"/>
                <a:gd name="T24" fmla="*/ 20 w 51"/>
                <a:gd name="T25" fmla="*/ 211 h 78"/>
                <a:gd name="T26" fmla="*/ 28 w 51"/>
                <a:gd name="T27" fmla="*/ 281 h 78"/>
                <a:gd name="T28" fmla="*/ 0 w 51"/>
                <a:gd name="T29" fmla="*/ 432 h 78"/>
                <a:gd name="T30" fmla="*/ 105 w 51"/>
                <a:gd name="T31" fmla="*/ 195 h 78"/>
                <a:gd name="T32" fmla="*/ 237 w 51"/>
                <a:gd name="T33" fmla="*/ 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78">
                  <a:moveTo>
                    <a:pt x="51" y="0"/>
                  </a:moveTo>
                  <a:cubicBezTo>
                    <a:pt x="48" y="3"/>
                    <a:pt x="43" y="3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5" y="24"/>
                    <a:pt x="5" y="26"/>
                  </a:cubicBezTo>
                  <a:cubicBezTo>
                    <a:pt x="6" y="28"/>
                    <a:pt x="6" y="33"/>
                    <a:pt x="6" y="33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5" y="43"/>
                    <a:pt x="6" y="47"/>
                    <a:pt x="6" y="51"/>
                  </a:cubicBezTo>
                  <a:cubicBezTo>
                    <a:pt x="6" y="60"/>
                    <a:pt x="4" y="69"/>
                    <a:pt x="0" y="78"/>
                  </a:cubicBezTo>
                  <a:cubicBezTo>
                    <a:pt x="11" y="69"/>
                    <a:pt x="14" y="47"/>
                    <a:pt x="23" y="35"/>
                  </a:cubicBezTo>
                  <a:cubicBezTo>
                    <a:pt x="33" y="21"/>
                    <a:pt x="44" y="18"/>
                    <a:pt x="51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7" name="Freeform 18">
              <a:extLst>
                <a:ext uri="{FF2B5EF4-FFF2-40B4-BE49-F238E27FC236}">
                  <a16:creationId xmlns:a16="http://schemas.microsoft.com/office/drawing/2014/main" id="{E976CBB3-3F7A-4AC6-8FFC-6917E5DC2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828"/>
              <a:ext cx="90" cy="391"/>
            </a:xfrm>
            <a:custGeom>
              <a:avLst/>
              <a:gdLst>
                <a:gd name="T0" fmla="*/ 5 w 54"/>
                <a:gd name="T1" fmla="*/ 7 h 221"/>
                <a:gd name="T2" fmla="*/ 167 w 54"/>
                <a:gd name="T3" fmla="*/ 211 h 221"/>
                <a:gd name="T4" fmla="*/ 230 w 54"/>
                <a:gd name="T5" fmla="*/ 548 h 221"/>
                <a:gd name="T6" fmla="*/ 117 w 54"/>
                <a:gd name="T7" fmla="*/ 851 h 221"/>
                <a:gd name="T8" fmla="*/ 22 w 54"/>
                <a:gd name="T9" fmla="*/ 1224 h 221"/>
                <a:gd name="T10" fmla="*/ 37 w 54"/>
                <a:gd name="T11" fmla="*/ 1014 h 221"/>
                <a:gd name="T12" fmla="*/ 42 w 54"/>
                <a:gd name="T13" fmla="*/ 863 h 221"/>
                <a:gd name="T14" fmla="*/ 120 w 54"/>
                <a:gd name="T15" fmla="*/ 589 h 221"/>
                <a:gd name="T16" fmla="*/ 0 w 54"/>
                <a:gd name="T17" fmla="*/ 34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221">
                  <a:moveTo>
                    <a:pt x="1" y="1"/>
                  </a:moveTo>
                  <a:cubicBezTo>
                    <a:pt x="25" y="0"/>
                    <a:pt x="31" y="19"/>
                    <a:pt x="36" y="38"/>
                  </a:cubicBezTo>
                  <a:cubicBezTo>
                    <a:pt x="41" y="58"/>
                    <a:pt x="48" y="78"/>
                    <a:pt x="50" y="99"/>
                  </a:cubicBezTo>
                  <a:cubicBezTo>
                    <a:pt x="54" y="125"/>
                    <a:pt x="36" y="133"/>
                    <a:pt x="25" y="154"/>
                  </a:cubicBezTo>
                  <a:cubicBezTo>
                    <a:pt x="14" y="175"/>
                    <a:pt x="15" y="201"/>
                    <a:pt x="5" y="221"/>
                  </a:cubicBezTo>
                  <a:cubicBezTo>
                    <a:pt x="5" y="209"/>
                    <a:pt x="8" y="196"/>
                    <a:pt x="8" y="183"/>
                  </a:cubicBezTo>
                  <a:cubicBezTo>
                    <a:pt x="8" y="174"/>
                    <a:pt x="6" y="164"/>
                    <a:pt x="9" y="156"/>
                  </a:cubicBezTo>
                  <a:cubicBezTo>
                    <a:pt x="16" y="135"/>
                    <a:pt x="31" y="131"/>
                    <a:pt x="26" y="106"/>
                  </a:cubicBezTo>
                  <a:cubicBezTo>
                    <a:pt x="19" y="70"/>
                    <a:pt x="30" y="34"/>
                    <a:pt x="0" y="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8" name="Freeform 19">
              <a:extLst>
                <a:ext uri="{FF2B5EF4-FFF2-40B4-BE49-F238E27FC236}">
                  <a16:creationId xmlns:a16="http://schemas.microsoft.com/office/drawing/2014/main" id="{DC8438A9-A71C-401D-B012-6712610A0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127"/>
              <a:ext cx="50" cy="110"/>
            </a:xfrm>
            <a:custGeom>
              <a:avLst/>
              <a:gdLst>
                <a:gd name="T0" fmla="*/ 8 w 30"/>
                <a:gd name="T1" fmla="*/ 0 h 62"/>
                <a:gd name="T2" fmla="*/ 50 w 30"/>
                <a:gd name="T3" fmla="*/ 167 h 62"/>
                <a:gd name="T4" fmla="*/ 138 w 30"/>
                <a:gd name="T5" fmla="*/ 346 h 62"/>
                <a:gd name="T6" fmla="*/ 92 w 30"/>
                <a:gd name="T7" fmla="*/ 160 h 62"/>
                <a:gd name="T8" fmla="*/ 13 w 30"/>
                <a:gd name="T9" fmla="*/ 2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2">
                  <a:moveTo>
                    <a:pt x="2" y="0"/>
                  </a:moveTo>
                  <a:cubicBezTo>
                    <a:pt x="0" y="16"/>
                    <a:pt x="2" y="19"/>
                    <a:pt x="11" y="30"/>
                  </a:cubicBezTo>
                  <a:cubicBezTo>
                    <a:pt x="19" y="40"/>
                    <a:pt x="26" y="50"/>
                    <a:pt x="30" y="62"/>
                  </a:cubicBezTo>
                  <a:cubicBezTo>
                    <a:pt x="25" y="51"/>
                    <a:pt x="27" y="40"/>
                    <a:pt x="20" y="29"/>
                  </a:cubicBezTo>
                  <a:cubicBezTo>
                    <a:pt x="14" y="20"/>
                    <a:pt x="5" y="16"/>
                    <a:pt x="3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9" name="Freeform 20">
              <a:extLst>
                <a:ext uri="{FF2B5EF4-FFF2-40B4-BE49-F238E27FC236}">
                  <a16:creationId xmlns:a16="http://schemas.microsoft.com/office/drawing/2014/main" id="{004E47E0-8D83-4AAD-8F2B-A05521682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3115"/>
              <a:ext cx="85" cy="481"/>
            </a:xfrm>
            <a:custGeom>
              <a:avLst/>
              <a:gdLst>
                <a:gd name="T0" fmla="*/ 78 w 51"/>
                <a:gd name="T1" fmla="*/ 1505 h 272"/>
                <a:gd name="T2" fmla="*/ 237 w 51"/>
                <a:gd name="T3" fmla="*/ 159 h 272"/>
                <a:gd name="T4" fmla="*/ 237 w 51"/>
                <a:gd name="T5" fmla="*/ 0 h 272"/>
                <a:gd name="T6" fmla="*/ 0 w 51"/>
                <a:gd name="T7" fmla="*/ 1505 h 272"/>
                <a:gd name="T8" fmla="*/ 78 w 51"/>
                <a:gd name="T9" fmla="*/ 1505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72">
                  <a:moveTo>
                    <a:pt x="17" y="272"/>
                  </a:moveTo>
                  <a:cubicBezTo>
                    <a:pt x="31" y="156"/>
                    <a:pt x="46" y="62"/>
                    <a:pt x="51" y="2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2" y="39"/>
                    <a:pt x="15" y="147"/>
                    <a:pt x="0" y="272"/>
                  </a:cubicBezTo>
                  <a:lnTo>
                    <a:pt x="17" y="272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0" name="Freeform 21">
              <a:extLst>
                <a:ext uri="{FF2B5EF4-FFF2-40B4-BE49-F238E27FC236}">
                  <a16:creationId xmlns:a16="http://schemas.microsoft.com/office/drawing/2014/main" id="{78F6B77A-169D-4911-9A6C-17275871D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3264"/>
              <a:ext cx="46" cy="332"/>
            </a:xfrm>
            <a:custGeom>
              <a:avLst/>
              <a:gdLst>
                <a:gd name="T0" fmla="*/ 13 w 28"/>
                <a:gd name="T1" fmla="*/ 1035 h 188"/>
                <a:gd name="T2" fmla="*/ 125 w 28"/>
                <a:gd name="T3" fmla="*/ 0 h 188"/>
                <a:gd name="T4" fmla="*/ 0 w 28"/>
                <a:gd name="T5" fmla="*/ 1035 h 188"/>
                <a:gd name="T6" fmla="*/ 13 w 28"/>
                <a:gd name="T7" fmla="*/ 1035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88">
                  <a:moveTo>
                    <a:pt x="3" y="188"/>
                  </a:moveTo>
                  <a:cubicBezTo>
                    <a:pt x="10" y="123"/>
                    <a:pt x="18" y="58"/>
                    <a:pt x="28" y="0"/>
                  </a:cubicBezTo>
                  <a:cubicBezTo>
                    <a:pt x="24" y="13"/>
                    <a:pt x="13" y="88"/>
                    <a:pt x="0" y="188"/>
                  </a:cubicBezTo>
                  <a:lnTo>
                    <a:pt x="3" y="188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1" name="Freeform 22">
              <a:extLst>
                <a:ext uri="{FF2B5EF4-FFF2-40B4-BE49-F238E27FC236}">
                  <a16:creationId xmlns:a16="http://schemas.microsoft.com/office/drawing/2014/main" id="{B778BB10-E971-447D-8ECB-BA8FBB1E8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850"/>
              <a:ext cx="58" cy="277"/>
            </a:xfrm>
            <a:custGeom>
              <a:avLst/>
              <a:gdLst>
                <a:gd name="T0" fmla="*/ 5 w 35"/>
                <a:gd name="T1" fmla="*/ 863 h 157"/>
                <a:gd name="T2" fmla="*/ 99 w 35"/>
                <a:gd name="T3" fmla="*/ 648 h 157"/>
                <a:gd name="T4" fmla="*/ 141 w 35"/>
                <a:gd name="T5" fmla="*/ 432 h 157"/>
                <a:gd name="T6" fmla="*/ 96 w 35"/>
                <a:gd name="T7" fmla="*/ 208 h 157"/>
                <a:gd name="T8" fmla="*/ 28 w 35"/>
                <a:gd name="T9" fmla="*/ 0 h 157"/>
                <a:gd name="T10" fmla="*/ 63 w 35"/>
                <a:gd name="T11" fmla="*/ 199 h 157"/>
                <a:gd name="T12" fmla="*/ 91 w 35"/>
                <a:gd name="T13" fmla="*/ 390 h 157"/>
                <a:gd name="T14" fmla="*/ 91 w 35"/>
                <a:gd name="T15" fmla="*/ 595 h 157"/>
                <a:gd name="T16" fmla="*/ 0 w 35"/>
                <a:gd name="T17" fmla="*/ 863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157">
                  <a:moveTo>
                    <a:pt x="1" y="157"/>
                  </a:moveTo>
                  <a:cubicBezTo>
                    <a:pt x="0" y="142"/>
                    <a:pt x="14" y="129"/>
                    <a:pt x="22" y="118"/>
                  </a:cubicBezTo>
                  <a:cubicBezTo>
                    <a:pt x="32" y="105"/>
                    <a:pt x="35" y="95"/>
                    <a:pt x="31" y="79"/>
                  </a:cubicBezTo>
                  <a:cubicBezTo>
                    <a:pt x="27" y="64"/>
                    <a:pt x="23" y="52"/>
                    <a:pt x="21" y="38"/>
                  </a:cubicBezTo>
                  <a:cubicBezTo>
                    <a:pt x="18" y="21"/>
                    <a:pt x="18" y="12"/>
                    <a:pt x="6" y="0"/>
                  </a:cubicBezTo>
                  <a:cubicBezTo>
                    <a:pt x="15" y="7"/>
                    <a:pt x="14" y="26"/>
                    <a:pt x="14" y="36"/>
                  </a:cubicBezTo>
                  <a:cubicBezTo>
                    <a:pt x="14" y="48"/>
                    <a:pt x="16" y="60"/>
                    <a:pt x="20" y="71"/>
                  </a:cubicBezTo>
                  <a:cubicBezTo>
                    <a:pt x="24" y="84"/>
                    <a:pt x="25" y="94"/>
                    <a:pt x="20" y="108"/>
                  </a:cubicBezTo>
                  <a:cubicBezTo>
                    <a:pt x="13" y="126"/>
                    <a:pt x="0" y="136"/>
                    <a:pt x="0" y="15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2" name="Freeform 23">
              <a:extLst>
                <a:ext uri="{FF2B5EF4-FFF2-40B4-BE49-F238E27FC236}">
                  <a16:creationId xmlns:a16="http://schemas.microsoft.com/office/drawing/2014/main" id="{591127D2-938D-4EA4-A2A3-6B3067047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883"/>
              <a:ext cx="88" cy="128"/>
            </a:xfrm>
            <a:custGeom>
              <a:avLst/>
              <a:gdLst>
                <a:gd name="T0" fmla="*/ 168 w 53"/>
                <a:gd name="T1" fmla="*/ 117 h 72"/>
                <a:gd name="T2" fmla="*/ 237 w 53"/>
                <a:gd name="T3" fmla="*/ 21 h 72"/>
                <a:gd name="T4" fmla="*/ 201 w 53"/>
                <a:gd name="T5" fmla="*/ 7 h 72"/>
                <a:gd name="T6" fmla="*/ 154 w 53"/>
                <a:gd name="T7" fmla="*/ 7 h 72"/>
                <a:gd name="T8" fmla="*/ 146 w 53"/>
                <a:gd name="T9" fmla="*/ 36 h 72"/>
                <a:gd name="T10" fmla="*/ 125 w 53"/>
                <a:gd name="T11" fmla="*/ 36 h 72"/>
                <a:gd name="T12" fmla="*/ 118 w 53"/>
                <a:gd name="T13" fmla="*/ 37 h 72"/>
                <a:gd name="T14" fmla="*/ 118 w 53"/>
                <a:gd name="T15" fmla="*/ 114 h 72"/>
                <a:gd name="T16" fmla="*/ 46 w 53"/>
                <a:gd name="T17" fmla="*/ 265 h 72"/>
                <a:gd name="T18" fmla="*/ 0 w 53"/>
                <a:gd name="T19" fmla="*/ 405 h 72"/>
                <a:gd name="T20" fmla="*/ 75 w 53"/>
                <a:gd name="T21" fmla="*/ 252 h 72"/>
                <a:gd name="T22" fmla="*/ 168 w 53"/>
                <a:gd name="T23" fmla="*/ 11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72">
                  <a:moveTo>
                    <a:pt x="37" y="21"/>
                  </a:moveTo>
                  <a:cubicBezTo>
                    <a:pt x="45" y="15"/>
                    <a:pt x="51" y="8"/>
                    <a:pt x="52" y="4"/>
                  </a:cubicBezTo>
                  <a:cubicBezTo>
                    <a:pt x="53" y="0"/>
                    <a:pt x="50" y="0"/>
                    <a:pt x="44" y="1"/>
                  </a:cubicBezTo>
                  <a:cubicBezTo>
                    <a:pt x="41" y="1"/>
                    <a:pt x="37" y="1"/>
                    <a:pt x="34" y="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31" y="12"/>
                    <a:pt x="31" y="16"/>
                    <a:pt x="26" y="20"/>
                  </a:cubicBezTo>
                  <a:cubicBezTo>
                    <a:pt x="17" y="27"/>
                    <a:pt x="12" y="37"/>
                    <a:pt x="10" y="47"/>
                  </a:cubicBezTo>
                  <a:cubicBezTo>
                    <a:pt x="7" y="58"/>
                    <a:pt x="7" y="62"/>
                    <a:pt x="0" y="72"/>
                  </a:cubicBezTo>
                  <a:cubicBezTo>
                    <a:pt x="7" y="67"/>
                    <a:pt x="11" y="57"/>
                    <a:pt x="16" y="45"/>
                  </a:cubicBezTo>
                  <a:cubicBezTo>
                    <a:pt x="21" y="33"/>
                    <a:pt x="30" y="28"/>
                    <a:pt x="37" y="21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3" name="Freeform 24">
              <a:extLst>
                <a:ext uri="{FF2B5EF4-FFF2-40B4-BE49-F238E27FC236}">
                  <a16:creationId xmlns:a16="http://schemas.microsoft.com/office/drawing/2014/main" id="{E244EC24-04B9-4666-8BE8-616C581FB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892"/>
              <a:ext cx="96" cy="135"/>
            </a:xfrm>
            <a:custGeom>
              <a:avLst/>
              <a:gdLst>
                <a:gd name="T0" fmla="*/ 0 w 58"/>
                <a:gd name="T1" fmla="*/ 426 h 76"/>
                <a:gd name="T2" fmla="*/ 122 w 58"/>
                <a:gd name="T3" fmla="*/ 195 h 76"/>
                <a:gd name="T4" fmla="*/ 263 w 58"/>
                <a:gd name="T5" fmla="*/ 0 h 76"/>
                <a:gd name="T6" fmla="*/ 222 w 58"/>
                <a:gd name="T7" fmla="*/ 114 h 76"/>
                <a:gd name="T8" fmla="*/ 151 w 58"/>
                <a:gd name="T9" fmla="*/ 195 h 76"/>
                <a:gd name="T10" fmla="*/ 28 w 58"/>
                <a:gd name="T11" fmla="*/ 403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76">
                  <a:moveTo>
                    <a:pt x="0" y="76"/>
                  </a:moveTo>
                  <a:cubicBezTo>
                    <a:pt x="15" y="66"/>
                    <a:pt x="17" y="49"/>
                    <a:pt x="27" y="35"/>
                  </a:cubicBezTo>
                  <a:cubicBezTo>
                    <a:pt x="36" y="24"/>
                    <a:pt x="56" y="14"/>
                    <a:pt x="58" y="0"/>
                  </a:cubicBezTo>
                  <a:cubicBezTo>
                    <a:pt x="57" y="5"/>
                    <a:pt x="53" y="13"/>
                    <a:pt x="49" y="20"/>
                  </a:cubicBezTo>
                  <a:cubicBezTo>
                    <a:pt x="44" y="25"/>
                    <a:pt x="38" y="30"/>
                    <a:pt x="33" y="35"/>
                  </a:cubicBezTo>
                  <a:cubicBezTo>
                    <a:pt x="21" y="45"/>
                    <a:pt x="19" y="62"/>
                    <a:pt x="6" y="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4" name="Freeform 25">
              <a:extLst>
                <a:ext uri="{FF2B5EF4-FFF2-40B4-BE49-F238E27FC236}">
                  <a16:creationId xmlns:a16="http://schemas.microsoft.com/office/drawing/2014/main" id="{9A30434E-AFE4-4F7D-877E-D586EA7E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050"/>
              <a:ext cx="41" cy="69"/>
            </a:xfrm>
            <a:custGeom>
              <a:avLst/>
              <a:gdLst>
                <a:gd name="T0" fmla="*/ 5 w 25"/>
                <a:gd name="T1" fmla="*/ 216 h 39"/>
                <a:gd name="T2" fmla="*/ 54 w 25"/>
                <a:gd name="T3" fmla="*/ 115 h 39"/>
                <a:gd name="T4" fmla="*/ 110 w 25"/>
                <a:gd name="T5" fmla="*/ 0 h 39"/>
                <a:gd name="T6" fmla="*/ 62 w 25"/>
                <a:gd name="T7" fmla="*/ 143 h 39"/>
                <a:gd name="T8" fmla="*/ 5 w 25"/>
                <a:gd name="T9" fmla="*/ 21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9">
                  <a:moveTo>
                    <a:pt x="1" y="39"/>
                  </a:moveTo>
                  <a:cubicBezTo>
                    <a:pt x="0" y="32"/>
                    <a:pt x="7" y="27"/>
                    <a:pt x="12" y="21"/>
                  </a:cubicBezTo>
                  <a:cubicBezTo>
                    <a:pt x="19" y="14"/>
                    <a:pt x="24" y="7"/>
                    <a:pt x="25" y="0"/>
                  </a:cubicBezTo>
                  <a:cubicBezTo>
                    <a:pt x="24" y="6"/>
                    <a:pt x="18" y="22"/>
                    <a:pt x="14" y="26"/>
                  </a:cubicBezTo>
                  <a:cubicBezTo>
                    <a:pt x="10" y="30"/>
                    <a:pt x="2" y="33"/>
                    <a:pt x="1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5" name="Freeform 26">
              <a:extLst>
                <a:ext uri="{FF2B5EF4-FFF2-40B4-BE49-F238E27FC236}">
                  <a16:creationId xmlns:a16="http://schemas.microsoft.com/office/drawing/2014/main" id="{D60BF456-B696-4F52-A99A-289A3F5D6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827"/>
              <a:ext cx="35" cy="42"/>
            </a:xfrm>
            <a:custGeom>
              <a:avLst/>
              <a:gdLst>
                <a:gd name="T0" fmla="*/ 42 w 21"/>
                <a:gd name="T1" fmla="*/ 44 h 24"/>
                <a:gd name="T2" fmla="*/ 13 w 21"/>
                <a:gd name="T3" fmla="*/ 130 h 24"/>
                <a:gd name="T4" fmla="*/ 55 w 21"/>
                <a:gd name="T5" fmla="*/ 81 h 24"/>
                <a:gd name="T6" fmla="*/ 62 w 21"/>
                <a:gd name="T7" fmla="*/ 58 h 24"/>
                <a:gd name="T8" fmla="*/ 78 w 21"/>
                <a:gd name="T9" fmla="*/ 44 h 24"/>
                <a:gd name="T10" fmla="*/ 97 w 21"/>
                <a:gd name="T11" fmla="*/ 12 h 24"/>
                <a:gd name="T12" fmla="*/ 50 w 21"/>
                <a:gd name="T13" fmla="*/ 3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4">
                  <a:moveTo>
                    <a:pt x="9" y="8"/>
                  </a:moveTo>
                  <a:cubicBezTo>
                    <a:pt x="6" y="12"/>
                    <a:pt x="0" y="19"/>
                    <a:pt x="3" y="24"/>
                  </a:cubicBezTo>
                  <a:cubicBezTo>
                    <a:pt x="5" y="24"/>
                    <a:pt x="11" y="18"/>
                    <a:pt x="12" y="15"/>
                  </a:cubicBezTo>
                  <a:cubicBezTo>
                    <a:pt x="12" y="14"/>
                    <a:pt x="12" y="12"/>
                    <a:pt x="13" y="11"/>
                  </a:cubicBezTo>
                  <a:cubicBezTo>
                    <a:pt x="14" y="10"/>
                    <a:pt x="16" y="9"/>
                    <a:pt x="17" y="8"/>
                  </a:cubicBezTo>
                  <a:cubicBezTo>
                    <a:pt x="19" y="7"/>
                    <a:pt x="20" y="5"/>
                    <a:pt x="21" y="2"/>
                  </a:cubicBezTo>
                  <a:cubicBezTo>
                    <a:pt x="18" y="0"/>
                    <a:pt x="13" y="5"/>
                    <a:pt x="11" y="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6" name="Freeform 27">
              <a:extLst>
                <a:ext uri="{FF2B5EF4-FFF2-40B4-BE49-F238E27FC236}">
                  <a16:creationId xmlns:a16="http://schemas.microsoft.com/office/drawing/2014/main" id="{67C8A69C-99EF-47FB-8B90-AB9895D3B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906"/>
              <a:ext cx="91" cy="337"/>
            </a:xfrm>
            <a:custGeom>
              <a:avLst/>
              <a:gdLst>
                <a:gd name="T0" fmla="*/ 71 w 55"/>
                <a:gd name="T1" fmla="*/ 1061 h 190"/>
                <a:gd name="T2" fmla="*/ 63 w 55"/>
                <a:gd name="T3" fmla="*/ 780 h 190"/>
                <a:gd name="T4" fmla="*/ 8 w 55"/>
                <a:gd name="T5" fmla="*/ 647 h 190"/>
                <a:gd name="T6" fmla="*/ 46 w 55"/>
                <a:gd name="T7" fmla="*/ 497 h 190"/>
                <a:gd name="T8" fmla="*/ 167 w 55"/>
                <a:gd name="T9" fmla="*/ 252 h 190"/>
                <a:gd name="T10" fmla="*/ 202 w 55"/>
                <a:gd name="T11" fmla="*/ 0 h 190"/>
                <a:gd name="T12" fmla="*/ 227 w 55"/>
                <a:gd name="T13" fmla="*/ 245 h 190"/>
                <a:gd name="T14" fmla="*/ 230 w 55"/>
                <a:gd name="T15" fmla="*/ 435 h 190"/>
                <a:gd name="T16" fmla="*/ 154 w 55"/>
                <a:gd name="T17" fmla="*/ 663 h 190"/>
                <a:gd name="T18" fmla="*/ 109 w 55"/>
                <a:gd name="T19" fmla="*/ 951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90">
                  <a:moveTo>
                    <a:pt x="16" y="190"/>
                  </a:moveTo>
                  <a:cubicBezTo>
                    <a:pt x="18" y="175"/>
                    <a:pt x="18" y="155"/>
                    <a:pt x="14" y="140"/>
                  </a:cubicBezTo>
                  <a:cubicBezTo>
                    <a:pt x="11" y="132"/>
                    <a:pt x="3" y="124"/>
                    <a:pt x="2" y="116"/>
                  </a:cubicBezTo>
                  <a:cubicBezTo>
                    <a:pt x="0" y="107"/>
                    <a:pt x="7" y="98"/>
                    <a:pt x="10" y="89"/>
                  </a:cubicBezTo>
                  <a:cubicBezTo>
                    <a:pt x="18" y="73"/>
                    <a:pt x="32" y="63"/>
                    <a:pt x="37" y="45"/>
                  </a:cubicBezTo>
                  <a:cubicBezTo>
                    <a:pt x="41" y="31"/>
                    <a:pt x="47" y="15"/>
                    <a:pt x="45" y="0"/>
                  </a:cubicBezTo>
                  <a:cubicBezTo>
                    <a:pt x="53" y="11"/>
                    <a:pt x="48" y="31"/>
                    <a:pt x="50" y="44"/>
                  </a:cubicBezTo>
                  <a:cubicBezTo>
                    <a:pt x="52" y="54"/>
                    <a:pt x="55" y="67"/>
                    <a:pt x="51" y="78"/>
                  </a:cubicBezTo>
                  <a:cubicBezTo>
                    <a:pt x="45" y="92"/>
                    <a:pt x="37" y="103"/>
                    <a:pt x="34" y="119"/>
                  </a:cubicBezTo>
                  <a:cubicBezTo>
                    <a:pt x="31" y="136"/>
                    <a:pt x="25" y="152"/>
                    <a:pt x="24" y="17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7" name="Freeform 28">
              <a:extLst>
                <a:ext uri="{FF2B5EF4-FFF2-40B4-BE49-F238E27FC236}">
                  <a16:creationId xmlns:a16="http://schemas.microsoft.com/office/drawing/2014/main" id="{B90A59C1-0791-4436-81B2-389F1603F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885"/>
              <a:ext cx="93" cy="135"/>
            </a:xfrm>
            <a:custGeom>
              <a:avLst/>
              <a:gdLst>
                <a:gd name="T0" fmla="*/ 0 w 56"/>
                <a:gd name="T1" fmla="*/ 426 h 76"/>
                <a:gd name="T2" fmla="*/ 75 w 56"/>
                <a:gd name="T3" fmla="*/ 281 h 76"/>
                <a:gd name="T4" fmla="*/ 209 w 56"/>
                <a:gd name="T5" fmla="*/ 89 h 76"/>
                <a:gd name="T6" fmla="*/ 256 w 56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76">
                  <a:moveTo>
                    <a:pt x="0" y="76"/>
                  </a:moveTo>
                  <a:cubicBezTo>
                    <a:pt x="7" y="67"/>
                    <a:pt x="14" y="56"/>
                    <a:pt x="16" y="50"/>
                  </a:cubicBezTo>
                  <a:cubicBezTo>
                    <a:pt x="19" y="38"/>
                    <a:pt x="38" y="23"/>
                    <a:pt x="46" y="16"/>
                  </a:cubicBezTo>
                  <a:cubicBezTo>
                    <a:pt x="53" y="11"/>
                    <a:pt x="54" y="7"/>
                    <a:pt x="56" y="0"/>
                  </a:cubicBezTo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8" name="Freeform 29">
              <a:extLst>
                <a:ext uri="{FF2B5EF4-FFF2-40B4-BE49-F238E27FC236}">
                  <a16:creationId xmlns:a16="http://schemas.microsoft.com/office/drawing/2014/main" id="{631B2362-1429-48DE-940E-280C901AB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846"/>
              <a:ext cx="38" cy="30"/>
            </a:xfrm>
            <a:custGeom>
              <a:avLst/>
              <a:gdLst>
                <a:gd name="T0" fmla="*/ 104 w 23"/>
                <a:gd name="T1" fmla="*/ 0 h 17"/>
                <a:gd name="T2" fmla="*/ 0 w 23"/>
                <a:gd name="T3" fmla="*/ 9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7">
                  <a:moveTo>
                    <a:pt x="23" y="0"/>
                  </a:moveTo>
                  <a:cubicBezTo>
                    <a:pt x="22" y="4"/>
                    <a:pt x="12" y="17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9" name="Freeform 30">
              <a:extLst>
                <a:ext uri="{FF2B5EF4-FFF2-40B4-BE49-F238E27FC236}">
                  <a16:creationId xmlns:a16="http://schemas.microsoft.com/office/drawing/2014/main" id="{631A0526-4D61-44BB-9EE6-2A5B96FBB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212"/>
              <a:ext cx="20" cy="57"/>
            </a:xfrm>
            <a:custGeom>
              <a:avLst/>
              <a:gdLst>
                <a:gd name="T0" fmla="*/ 0 w 12"/>
                <a:gd name="T1" fmla="*/ 0 h 32"/>
                <a:gd name="T2" fmla="*/ 55 w 12"/>
                <a:gd name="T3" fmla="*/ 18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1" y="2"/>
                    <a:pt x="8" y="13"/>
                    <a:pt x="12" y="3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0" name="Freeform 31">
              <a:extLst>
                <a:ext uri="{FF2B5EF4-FFF2-40B4-BE49-F238E27FC236}">
                  <a16:creationId xmlns:a16="http://schemas.microsoft.com/office/drawing/2014/main" id="{067A8782-BE7F-4A71-B8D7-6A4F21D2B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3058"/>
              <a:ext cx="19" cy="29"/>
            </a:xfrm>
            <a:custGeom>
              <a:avLst/>
              <a:gdLst>
                <a:gd name="T0" fmla="*/ 57 w 11"/>
                <a:gd name="T1" fmla="*/ 0 h 16"/>
                <a:gd name="T2" fmla="*/ 0 w 11"/>
                <a:gd name="T3" fmla="*/ 9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9" y="4"/>
                    <a:pt x="4" y="13"/>
                    <a:pt x="0" y="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1" name="Freeform 32">
              <a:extLst>
                <a:ext uri="{FF2B5EF4-FFF2-40B4-BE49-F238E27FC236}">
                  <a16:creationId xmlns:a16="http://schemas.microsoft.com/office/drawing/2014/main" id="{999BC164-1AAF-49E3-87E1-C2AAF8764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235"/>
              <a:ext cx="23" cy="36"/>
            </a:xfrm>
            <a:custGeom>
              <a:avLst/>
              <a:gdLst>
                <a:gd name="T0" fmla="*/ 21 w 14"/>
                <a:gd name="T1" fmla="*/ 117 h 20"/>
                <a:gd name="T2" fmla="*/ 62 w 14"/>
                <a:gd name="T3" fmla="*/ 88 h 20"/>
                <a:gd name="T4" fmla="*/ 8 w 14"/>
                <a:gd name="T5" fmla="*/ 72 h 20"/>
                <a:gd name="T6" fmla="*/ 43 w 14"/>
                <a:gd name="T7" fmla="*/ 23 h 20"/>
                <a:gd name="T8" fmla="*/ 0 w 14"/>
                <a:gd name="T9" fmla="*/ 2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5" y="20"/>
                  </a:moveTo>
                  <a:cubicBezTo>
                    <a:pt x="7" y="20"/>
                    <a:pt x="14" y="17"/>
                    <a:pt x="14" y="15"/>
                  </a:cubicBezTo>
                  <a:cubicBezTo>
                    <a:pt x="14" y="10"/>
                    <a:pt x="4" y="12"/>
                    <a:pt x="2" y="12"/>
                  </a:cubicBezTo>
                  <a:cubicBezTo>
                    <a:pt x="3" y="10"/>
                    <a:pt x="11" y="7"/>
                    <a:pt x="10" y="4"/>
                  </a:cubicBezTo>
                  <a:cubicBezTo>
                    <a:pt x="8" y="0"/>
                    <a:pt x="2" y="4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2" name="Freeform 33">
              <a:extLst>
                <a:ext uri="{FF2B5EF4-FFF2-40B4-BE49-F238E27FC236}">
                  <a16:creationId xmlns:a16="http://schemas.microsoft.com/office/drawing/2014/main" id="{9462716C-C24F-4FA3-A79B-B9968FE54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060"/>
              <a:ext cx="7" cy="7"/>
            </a:xfrm>
            <a:custGeom>
              <a:avLst/>
              <a:gdLst>
                <a:gd name="T0" fmla="*/ 0 w 4"/>
                <a:gd name="T1" fmla="*/ 0 h 4"/>
                <a:gd name="T2" fmla="*/ 21 w 4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3" y="3"/>
                    <a:pt x="4" y="4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3" name="Freeform 34">
              <a:extLst>
                <a:ext uri="{FF2B5EF4-FFF2-40B4-BE49-F238E27FC236}">
                  <a16:creationId xmlns:a16="http://schemas.microsoft.com/office/drawing/2014/main" id="{7C058BD9-AABB-4892-B1BE-F7BD1E5DA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850"/>
              <a:ext cx="16" cy="14"/>
            </a:xfrm>
            <a:custGeom>
              <a:avLst/>
              <a:gdLst>
                <a:gd name="T0" fmla="*/ 16 w 10"/>
                <a:gd name="T1" fmla="*/ 0 h 8"/>
                <a:gd name="T2" fmla="*/ 34 w 10"/>
                <a:gd name="T3" fmla="*/ 33 h 8"/>
                <a:gd name="T4" fmla="*/ 0 w 10"/>
                <a:gd name="T5" fmla="*/ 2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cubicBezTo>
                    <a:pt x="6" y="1"/>
                    <a:pt x="10" y="4"/>
                    <a:pt x="8" y="6"/>
                  </a:cubicBezTo>
                  <a:cubicBezTo>
                    <a:pt x="6" y="8"/>
                    <a:pt x="0" y="7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4" name="Freeform 35">
              <a:extLst>
                <a:ext uri="{FF2B5EF4-FFF2-40B4-BE49-F238E27FC236}">
                  <a16:creationId xmlns:a16="http://schemas.microsoft.com/office/drawing/2014/main" id="{65B0F68A-CCC2-444C-8314-614ADD398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889"/>
              <a:ext cx="14" cy="15"/>
            </a:xfrm>
            <a:custGeom>
              <a:avLst/>
              <a:gdLst>
                <a:gd name="T0" fmla="*/ 21 w 8"/>
                <a:gd name="T1" fmla="*/ 0 h 9"/>
                <a:gd name="T2" fmla="*/ 33 w 8"/>
                <a:gd name="T3" fmla="*/ 28 h 9"/>
                <a:gd name="T4" fmla="*/ 0 w 8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2"/>
                    <a:pt x="8" y="3"/>
                    <a:pt x="6" y="6"/>
                  </a:cubicBezTo>
                  <a:cubicBezTo>
                    <a:pt x="5" y="8"/>
                    <a:pt x="2" y="9"/>
                    <a:pt x="0" y="7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5" name="Freeform 36">
              <a:extLst>
                <a:ext uri="{FF2B5EF4-FFF2-40B4-BE49-F238E27FC236}">
                  <a16:creationId xmlns:a16="http://schemas.microsoft.com/office/drawing/2014/main" id="{B25226F1-FF98-435A-B4F2-C5F7B50E0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3012"/>
              <a:ext cx="5" cy="4"/>
            </a:xfrm>
            <a:custGeom>
              <a:avLst/>
              <a:gdLst>
                <a:gd name="T0" fmla="*/ 0 w 3"/>
                <a:gd name="T1" fmla="*/ 0 h 2"/>
                <a:gd name="T2" fmla="*/ 13 w 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6" name="Freeform 37">
              <a:extLst>
                <a:ext uri="{FF2B5EF4-FFF2-40B4-BE49-F238E27FC236}">
                  <a16:creationId xmlns:a16="http://schemas.microsoft.com/office/drawing/2014/main" id="{66D2AD6A-B1DF-400C-844B-5A5D6F4DB7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5" y="2402"/>
              <a:ext cx="707" cy="768"/>
            </a:xfrm>
            <a:custGeom>
              <a:avLst/>
              <a:gdLst>
                <a:gd name="T0" fmla="*/ 813 w 426"/>
                <a:gd name="T1" fmla="*/ 0 h 434"/>
                <a:gd name="T2" fmla="*/ 846 w 426"/>
                <a:gd name="T3" fmla="*/ 251 h 434"/>
                <a:gd name="T4" fmla="*/ 846 w 426"/>
                <a:gd name="T5" fmla="*/ 251 h 434"/>
                <a:gd name="T6" fmla="*/ 851 w 426"/>
                <a:gd name="T7" fmla="*/ 276 h 434"/>
                <a:gd name="T8" fmla="*/ 846 w 426"/>
                <a:gd name="T9" fmla="*/ 533 h 434"/>
                <a:gd name="T10" fmla="*/ 790 w 426"/>
                <a:gd name="T11" fmla="*/ 733 h 434"/>
                <a:gd name="T12" fmla="*/ 581 w 426"/>
                <a:gd name="T13" fmla="*/ 902 h 434"/>
                <a:gd name="T14" fmla="*/ 543 w 426"/>
                <a:gd name="T15" fmla="*/ 1081 h 434"/>
                <a:gd name="T16" fmla="*/ 451 w 426"/>
                <a:gd name="T17" fmla="*/ 1189 h 434"/>
                <a:gd name="T18" fmla="*/ 118 w 426"/>
                <a:gd name="T19" fmla="*/ 1311 h 434"/>
                <a:gd name="T20" fmla="*/ 0 w 426"/>
                <a:gd name="T21" fmla="*/ 1391 h 434"/>
                <a:gd name="T22" fmla="*/ 0 w 426"/>
                <a:gd name="T23" fmla="*/ 1938 h 434"/>
                <a:gd name="T24" fmla="*/ 256 w 426"/>
                <a:gd name="T25" fmla="*/ 2194 h 434"/>
                <a:gd name="T26" fmla="*/ 672 w 426"/>
                <a:gd name="T27" fmla="*/ 2361 h 434"/>
                <a:gd name="T28" fmla="*/ 1047 w 426"/>
                <a:gd name="T29" fmla="*/ 1994 h 434"/>
                <a:gd name="T30" fmla="*/ 1082 w 426"/>
                <a:gd name="T31" fmla="*/ 1672 h 434"/>
                <a:gd name="T32" fmla="*/ 1220 w 426"/>
                <a:gd name="T33" fmla="*/ 1368 h 434"/>
                <a:gd name="T34" fmla="*/ 1344 w 426"/>
                <a:gd name="T35" fmla="*/ 892 h 434"/>
                <a:gd name="T36" fmla="*/ 1404 w 426"/>
                <a:gd name="T37" fmla="*/ 749 h 434"/>
                <a:gd name="T38" fmla="*/ 1545 w 426"/>
                <a:gd name="T39" fmla="*/ 598 h 434"/>
                <a:gd name="T40" fmla="*/ 1645 w 426"/>
                <a:gd name="T41" fmla="*/ 273 h 434"/>
                <a:gd name="T42" fmla="*/ 1821 w 426"/>
                <a:gd name="T43" fmla="*/ 182 h 434"/>
                <a:gd name="T44" fmla="*/ 1947 w 426"/>
                <a:gd name="T45" fmla="*/ 0 h 434"/>
                <a:gd name="T46" fmla="*/ 813 w 426"/>
                <a:gd name="T47" fmla="*/ 0 h 434"/>
                <a:gd name="T48" fmla="*/ 768 w 426"/>
                <a:gd name="T49" fmla="*/ 1844 h 434"/>
                <a:gd name="T50" fmla="*/ 498 w 426"/>
                <a:gd name="T51" fmla="*/ 1938 h 434"/>
                <a:gd name="T52" fmla="*/ 292 w 426"/>
                <a:gd name="T53" fmla="*/ 1541 h 434"/>
                <a:gd name="T54" fmla="*/ 292 w 426"/>
                <a:gd name="T55" fmla="*/ 1541 h 434"/>
                <a:gd name="T56" fmla="*/ 393 w 426"/>
                <a:gd name="T57" fmla="*/ 1474 h 434"/>
                <a:gd name="T58" fmla="*/ 732 w 426"/>
                <a:gd name="T59" fmla="*/ 1412 h 434"/>
                <a:gd name="T60" fmla="*/ 747 w 426"/>
                <a:gd name="T61" fmla="*/ 1419 h 434"/>
                <a:gd name="T62" fmla="*/ 768 w 426"/>
                <a:gd name="T63" fmla="*/ 1844 h 4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6" h="434">
                  <a:moveTo>
                    <a:pt x="178" y="0"/>
                  </a:moveTo>
                  <a:cubicBezTo>
                    <a:pt x="181" y="18"/>
                    <a:pt x="185" y="37"/>
                    <a:pt x="185" y="45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5" y="46"/>
                    <a:pt x="186" y="48"/>
                    <a:pt x="186" y="50"/>
                  </a:cubicBezTo>
                  <a:cubicBezTo>
                    <a:pt x="187" y="64"/>
                    <a:pt x="186" y="86"/>
                    <a:pt x="185" y="96"/>
                  </a:cubicBezTo>
                  <a:cubicBezTo>
                    <a:pt x="183" y="111"/>
                    <a:pt x="179" y="122"/>
                    <a:pt x="173" y="132"/>
                  </a:cubicBezTo>
                  <a:cubicBezTo>
                    <a:pt x="169" y="137"/>
                    <a:pt x="132" y="158"/>
                    <a:pt x="127" y="163"/>
                  </a:cubicBezTo>
                  <a:cubicBezTo>
                    <a:pt x="116" y="170"/>
                    <a:pt x="122" y="186"/>
                    <a:pt x="119" y="195"/>
                  </a:cubicBezTo>
                  <a:cubicBezTo>
                    <a:pt x="114" y="207"/>
                    <a:pt x="103" y="212"/>
                    <a:pt x="99" y="215"/>
                  </a:cubicBezTo>
                  <a:cubicBezTo>
                    <a:pt x="64" y="232"/>
                    <a:pt x="44" y="232"/>
                    <a:pt x="26" y="237"/>
                  </a:cubicBezTo>
                  <a:cubicBezTo>
                    <a:pt x="9" y="241"/>
                    <a:pt x="6" y="251"/>
                    <a:pt x="0" y="251"/>
                  </a:cubicBezTo>
                  <a:cubicBezTo>
                    <a:pt x="3" y="279"/>
                    <a:pt x="3" y="334"/>
                    <a:pt x="0" y="350"/>
                  </a:cubicBezTo>
                  <a:cubicBezTo>
                    <a:pt x="15" y="361"/>
                    <a:pt x="33" y="359"/>
                    <a:pt x="56" y="396"/>
                  </a:cubicBezTo>
                  <a:cubicBezTo>
                    <a:pt x="80" y="434"/>
                    <a:pt x="124" y="424"/>
                    <a:pt x="147" y="426"/>
                  </a:cubicBezTo>
                  <a:cubicBezTo>
                    <a:pt x="182" y="424"/>
                    <a:pt x="220" y="408"/>
                    <a:pt x="229" y="360"/>
                  </a:cubicBezTo>
                  <a:cubicBezTo>
                    <a:pt x="234" y="334"/>
                    <a:pt x="236" y="307"/>
                    <a:pt x="237" y="302"/>
                  </a:cubicBezTo>
                  <a:cubicBezTo>
                    <a:pt x="260" y="301"/>
                    <a:pt x="262" y="278"/>
                    <a:pt x="267" y="247"/>
                  </a:cubicBezTo>
                  <a:cubicBezTo>
                    <a:pt x="271" y="216"/>
                    <a:pt x="287" y="179"/>
                    <a:pt x="294" y="161"/>
                  </a:cubicBezTo>
                  <a:cubicBezTo>
                    <a:pt x="301" y="144"/>
                    <a:pt x="308" y="135"/>
                    <a:pt x="307" y="135"/>
                  </a:cubicBezTo>
                  <a:cubicBezTo>
                    <a:pt x="313" y="123"/>
                    <a:pt x="329" y="118"/>
                    <a:pt x="338" y="108"/>
                  </a:cubicBezTo>
                  <a:cubicBezTo>
                    <a:pt x="360" y="86"/>
                    <a:pt x="351" y="60"/>
                    <a:pt x="360" y="49"/>
                  </a:cubicBezTo>
                  <a:cubicBezTo>
                    <a:pt x="369" y="39"/>
                    <a:pt x="382" y="44"/>
                    <a:pt x="398" y="33"/>
                  </a:cubicBezTo>
                  <a:cubicBezTo>
                    <a:pt x="403" y="32"/>
                    <a:pt x="415" y="20"/>
                    <a:pt x="426" y="0"/>
                  </a:cubicBezTo>
                  <a:lnTo>
                    <a:pt x="178" y="0"/>
                  </a:lnTo>
                  <a:close/>
                  <a:moveTo>
                    <a:pt x="168" y="333"/>
                  </a:moveTo>
                  <a:cubicBezTo>
                    <a:pt x="157" y="361"/>
                    <a:pt x="116" y="353"/>
                    <a:pt x="109" y="350"/>
                  </a:cubicBezTo>
                  <a:cubicBezTo>
                    <a:pt x="91" y="343"/>
                    <a:pt x="58" y="292"/>
                    <a:pt x="64" y="278"/>
                  </a:cubicBezTo>
                  <a:cubicBezTo>
                    <a:pt x="64" y="278"/>
                    <a:pt x="64" y="278"/>
                    <a:pt x="64" y="278"/>
                  </a:cubicBezTo>
                  <a:cubicBezTo>
                    <a:pt x="71" y="275"/>
                    <a:pt x="79" y="271"/>
                    <a:pt x="86" y="266"/>
                  </a:cubicBezTo>
                  <a:cubicBezTo>
                    <a:pt x="109" y="251"/>
                    <a:pt x="136" y="252"/>
                    <a:pt x="160" y="255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78" y="278"/>
                    <a:pt x="177" y="311"/>
                    <a:pt x="168" y="333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7" name="Freeform 38">
              <a:extLst>
                <a:ext uri="{FF2B5EF4-FFF2-40B4-BE49-F238E27FC236}">
                  <a16:creationId xmlns:a16="http://schemas.microsoft.com/office/drawing/2014/main" id="{A5DAD1C6-BC9A-4DDF-AF7F-052EAF0A5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779"/>
              <a:ext cx="168" cy="373"/>
            </a:xfrm>
            <a:custGeom>
              <a:avLst/>
              <a:gdLst>
                <a:gd name="T0" fmla="*/ 346 w 101"/>
                <a:gd name="T1" fmla="*/ 131 h 211"/>
                <a:gd name="T2" fmla="*/ 8 w 101"/>
                <a:gd name="T3" fmla="*/ 12 h 211"/>
                <a:gd name="T4" fmla="*/ 0 w 101"/>
                <a:gd name="T5" fmla="*/ 0 h 211"/>
                <a:gd name="T6" fmla="*/ 0 w 101"/>
                <a:gd name="T7" fmla="*/ 253 h 211"/>
                <a:gd name="T8" fmla="*/ 70 w 101"/>
                <a:gd name="T9" fmla="*/ 293 h 211"/>
                <a:gd name="T10" fmla="*/ 171 w 101"/>
                <a:gd name="T11" fmla="*/ 359 h 211"/>
                <a:gd name="T12" fmla="*/ 171 w 101"/>
                <a:gd name="T13" fmla="*/ 359 h 211"/>
                <a:gd name="T14" fmla="*/ 0 w 101"/>
                <a:gd name="T15" fmla="*/ 728 h 211"/>
                <a:gd name="T16" fmla="*/ 0 w 101"/>
                <a:gd name="T17" fmla="*/ 1165 h 211"/>
                <a:gd name="T18" fmla="*/ 201 w 101"/>
                <a:gd name="T19" fmla="*/ 1013 h 211"/>
                <a:gd name="T20" fmla="*/ 464 w 101"/>
                <a:gd name="T21" fmla="*/ 757 h 211"/>
                <a:gd name="T22" fmla="*/ 464 w 101"/>
                <a:gd name="T23" fmla="*/ 209 h 211"/>
                <a:gd name="T24" fmla="*/ 346 w 101"/>
                <a:gd name="T25" fmla="*/ 131 h 2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211">
                  <a:moveTo>
                    <a:pt x="75" y="24"/>
                  </a:moveTo>
                  <a:cubicBezTo>
                    <a:pt x="57" y="19"/>
                    <a:pt x="37" y="19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48"/>
                    <a:pt x="10" y="50"/>
                    <a:pt x="15" y="53"/>
                  </a:cubicBezTo>
                  <a:cubicBezTo>
                    <a:pt x="22" y="58"/>
                    <a:pt x="30" y="62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42" y="77"/>
                    <a:pt x="17" y="117"/>
                    <a:pt x="0" y="132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16" y="209"/>
                    <a:pt x="33" y="202"/>
                    <a:pt x="44" y="183"/>
                  </a:cubicBezTo>
                  <a:cubicBezTo>
                    <a:pt x="68" y="146"/>
                    <a:pt x="86" y="148"/>
                    <a:pt x="101" y="137"/>
                  </a:cubicBezTo>
                  <a:cubicBezTo>
                    <a:pt x="97" y="121"/>
                    <a:pt x="97" y="66"/>
                    <a:pt x="101" y="38"/>
                  </a:cubicBezTo>
                  <a:cubicBezTo>
                    <a:pt x="95" y="38"/>
                    <a:pt x="92" y="28"/>
                    <a:pt x="75" y="2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8" name="Freeform 39">
              <a:extLst>
                <a:ext uri="{FF2B5EF4-FFF2-40B4-BE49-F238E27FC236}">
                  <a16:creationId xmlns:a16="http://schemas.microsoft.com/office/drawing/2014/main" id="{6A8AF135-6FAC-4FE9-BCF0-EE2A36B0F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402"/>
              <a:ext cx="51" cy="55"/>
            </a:xfrm>
            <a:custGeom>
              <a:avLst/>
              <a:gdLst>
                <a:gd name="T0" fmla="*/ 110 w 31"/>
                <a:gd name="T1" fmla="*/ 0 h 31"/>
                <a:gd name="T2" fmla="*/ 0 w 31"/>
                <a:gd name="T3" fmla="*/ 89 h 31"/>
                <a:gd name="T4" fmla="*/ 105 w 31"/>
                <a:gd name="T5" fmla="*/ 62 h 31"/>
                <a:gd name="T6" fmla="*/ 138 w 31"/>
                <a:gd name="T7" fmla="*/ 0 h 31"/>
                <a:gd name="T8" fmla="*/ 110 w 3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5" y="0"/>
                  </a:moveTo>
                  <a:cubicBezTo>
                    <a:pt x="18" y="11"/>
                    <a:pt x="9" y="19"/>
                    <a:pt x="0" y="16"/>
                  </a:cubicBezTo>
                  <a:cubicBezTo>
                    <a:pt x="2" y="31"/>
                    <a:pt x="19" y="17"/>
                    <a:pt x="24" y="11"/>
                  </a:cubicBezTo>
                  <a:cubicBezTo>
                    <a:pt x="27" y="8"/>
                    <a:pt x="29" y="4"/>
                    <a:pt x="31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9" name="Freeform 40">
              <a:extLst>
                <a:ext uri="{FF2B5EF4-FFF2-40B4-BE49-F238E27FC236}">
                  <a16:creationId xmlns:a16="http://schemas.microsoft.com/office/drawing/2014/main" id="{4277AF3E-6BB7-49CA-BED3-17E9AE5BE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402"/>
              <a:ext cx="255" cy="407"/>
            </a:xfrm>
            <a:custGeom>
              <a:avLst/>
              <a:gdLst>
                <a:gd name="T0" fmla="*/ 677 w 154"/>
                <a:gd name="T1" fmla="*/ 0 h 230"/>
                <a:gd name="T2" fmla="*/ 623 w 154"/>
                <a:gd name="T3" fmla="*/ 0 h 230"/>
                <a:gd name="T4" fmla="*/ 581 w 154"/>
                <a:gd name="T5" fmla="*/ 88 h 230"/>
                <a:gd name="T6" fmla="*/ 560 w 154"/>
                <a:gd name="T7" fmla="*/ 223 h 230"/>
                <a:gd name="T8" fmla="*/ 459 w 154"/>
                <a:gd name="T9" fmla="*/ 354 h 230"/>
                <a:gd name="T10" fmla="*/ 305 w 154"/>
                <a:gd name="T11" fmla="*/ 655 h 230"/>
                <a:gd name="T12" fmla="*/ 164 w 154"/>
                <a:gd name="T13" fmla="*/ 876 h 230"/>
                <a:gd name="T14" fmla="*/ 68 w 154"/>
                <a:gd name="T15" fmla="*/ 1131 h 230"/>
                <a:gd name="T16" fmla="*/ 0 w 154"/>
                <a:gd name="T17" fmla="*/ 1274 h 230"/>
                <a:gd name="T18" fmla="*/ 258 w 154"/>
                <a:gd name="T19" fmla="*/ 887 h 230"/>
                <a:gd name="T20" fmla="*/ 505 w 154"/>
                <a:gd name="T21" fmla="*/ 570 h 230"/>
                <a:gd name="T22" fmla="*/ 623 w 154"/>
                <a:gd name="T23" fmla="*/ 265 h 230"/>
                <a:gd name="T24" fmla="*/ 672 w 154"/>
                <a:gd name="T25" fmla="*/ 211 h 230"/>
                <a:gd name="T26" fmla="*/ 681 w 154"/>
                <a:gd name="T27" fmla="*/ 143 h 230"/>
                <a:gd name="T28" fmla="*/ 677 w 154"/>
                <a:gd name="T29" fmla="*/ 0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" h="230">
                  <a:moveTo>
                    <a:pt x="149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3" y="4"/>
                    <a:pt x="129" y="9"/>
                    <a:pt x="128" y="16"/>
                  </a:cubicBezTo>
                  <a:cubicBezTo>
                    <a:pt x="126" y="25"/>
                    <a:pt x="128" y="32"/>
                    <a:pt x="123" y="40"/>
                  </a:cubicBezTo>
                  <a:cubicBezTo>
                    <a:pt x="117" y="50"/>
                    <a:pt x="107" y="55"/>
                    <a:pt x="101" y="64"/>
                  </a:cubicBezTo>
                  <a:cubicBezTo>
                    <a:pt x="88" y="83"/>
                    <a:pt x="84" y="103"/>
                    <a:pt x="67" y="118"/>
                  </a:cubicBezTo>
                  <a:cubicBezTo>
                    <a:pt x="53" y="130"/>
                    <a:pt x="45" y="142"/>
                    <a:pt x="36" y="158"/>
                  </a:cubicBezTo>
                  <a:cubicBezTo>
                    <a:pt x="28" y="173"/>
                    <a:pt x="24" y="190"/>
                    <a:pt x="15" y="204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32" y="215"/>
                    <a:pt x="44" y="192"/>
                    <a:pt x="57" y="160"/>
                  </a:cubicBezTo>
                  <a:cubicBezTo>
                    <a:pt x="66" y="136"/>
                    <a:pt x="93" y="120"/>
                    <a:pt x="111" y="103"/>
                  </a:cubicBezTo>
                  <a:cubicBezTo>
                    <a:pt x="130" y="86"/>
                    <a:pt x="120" y="68"/>
                    <a:pt x="137" y="48"/>
                  </a:cubicBezTo>
                  <a:cubicBezTo>
                    <a:pt x="140" y="45"/>
                    <a:pt x="145" y="41"/>
                    <a:pt x="148" y="38"/>
                  </a:cubicBezTo>
                  <a:cubicBezTo>
                    <a:pt x="154" y="28"/>
                    <a:pt x="151" y="35"/>
                    <a:pt x="150" y="26"/>
                  </a:cubicBezTo>
                  <a:cubicBezTo>
                    <a:pt x="149" y="16"/>
                    <a:pt x="148" y="8"/>
                    <a:pt x="149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0" name="Freeform 41">
              <a:extLst>
                <a:ext uri="{FF2B5EF4-FFF2-40B4-BE49-F238E27FC236}">
                  <a16:creationId xmlns:a16="http://schemas.microsoft.com/office/drawing/2014/main" id="{3F35614A-3301-4FD8-820C-17563A524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830"/>
              <a:ext cx="73" cy="214"/>
            </a:xfrm>
            <a:custGeom>
              <a:avLst/>
              <a:gdLst>
                <a:gd name="T0" fmla="*/ 187 w 44"/>
                <a:gd name="T1" fmla="*/ 57 h 121"/>
                <a:gd name="T2" fmla="*/ 20 w 44"/>
                <a:gd name="T3" fmla="*/ 50 h 121"/>
                <a:gd name="T4" fmla="*/ 20 w 44"/>
                <a:gd name="T5" fmla="*/ 598 h 121"/>
                <a:gd name="T6" fmla="*/ 187 w 44"/>
                <a:gd name="T7" fmla="*/ 598 h 121"/>
                <a:gd name="T8" fmla="*/ 187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1" y="10"/>
                  </a:moveTo>
                  <a:cubicBezTo>
                    <a:pt x="33" y="0"/>
                    <a:pt x="11" y="2"/>
                    <a:pt x="4" y="9"/>
                  </a:cubicBezTo>
                  <a:cubicBezTo>
                    <a:pt x="0" y="37"/>
                    <a:pt x="0" y="92"/>
                    <a:pt x="4" y="108"/>
                  </a:cubicBezTo>
                  <a:cubicBezTo>
                    <a:pt x="13" y="121"/>
                    <a:pt x="36" y="114"/>
                    <a:pt x="41" y="108"/>
                  </a:cubicBezTo>
                  <a:cubicBezTo>
                    <a:pt x="44" y="92"/>
                    <a:pt x="44" y="37"/>
                    <a:pt x="41" y="1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1" name="Freeform 42">
              <a:extLst>
                <a:ext uri="{FF2B5EF4-FFF2-40B4-BE49-F238E27FC236}">
                  <a16:creationId xmlns:a16="http://schemas.microsoft.com/office/drawing/2014/main" id="{48E671F2-7F7F-4187-A397-1020BFA0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899"/>
              <a:ext cx="155" cy="230"/>
            </a:xfrm>
            <a:custGeom>
              <a:avLst/>
              <a:gdLst>
                <a:gd name="T0" fmla="*/ 297 w 93"/>
                <a:gd name="T1" fmla="*/ 94 h 130"/>
                <a:gd name="T2" fmla="*/ 187 w 93"/>
                <a:gd name="T3" fmla="*/ 21 h 130"/>
                <a:gd name="T4" fmla="*/ 120 w 93"/>
                <a:gd name="T5" fmla="*/ 172 h 130"/>
                <a:gd name="T6" fmla="*/ 55 w 93"/>
                <a:gd name="T7" fmla="*/ 345 h 130"/>
                <a:gd name="T8" fmla="*/ 92 w 93"/>
                <a:gd name="T9" fmla="*/ 416 h 130"/>
                <a:gd name="T10" fmla="*/ 63 w 93"/>
                <a:gd name="T11" fmla="*/ 520 h 130"/>
                <a:gd name="T12" fmla="*/ 0 w 93"/>
                <a:gd name="T13" fmla="*/ 598 h 130"/>
                <a:gd name="T14" fmla="*/ 0 w 93"/>
                <a:gd name="T15" fmla="*/ 720 h 130"/>
                <a:gd name="T16" fmla="*/ 158 w 93"/>
                <a:gd name="T17" fmla="*/ 591 h 130"/>
                <a:gd name="T18" fmla="*/ 347 w 93"/>
                <a:gd name="T19" fmla="*/ 410 h 130"/>
                <a:gd name="T20" fmla="*/ 425 w 93"/>
                <a:gd name="T21" fmla="*/ 301 h 130"/>
                <a:gd name="T22" fmla="*/ 430 w 93"/>
                <a:gd name="T23" fmla="*/ 129 h 130"/>
                <a:gd name="T24" fmla="*/ 297 w 93"/>
                <a:gd name="T25" fmla="*/ 94 h 1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3" h="130">
                  <a:moveTo>
                    <a:pt x="64" y="17"/>
                  </a:moveTo>
                  <a:cubicBezTo>
                    <a:pt x="59" y="14"/>
                    <a:pt x="47" y="0"/>
                    <a:pt x="40" y="4"/>
                  </a:cubicBezTo>
                  <a:cubicBezTo>
                    <a:pt x="36" y="5"/>
                    <a:pt x="29" y="26"/>
                    <a:pt x="26" y="31"/>
                  </a:cubicBezTo>
                  <a:cubicBezTo>
                    <a:pt x="23" y="38"/>
                    <a:pt x="12" y="55"/>
                    <a:pt x="12" y="62"/>
                  </a:cubicBezTo>
                  <a:cubicBezTo>
                    <a:pt x="12" y="67"/>
                    <a:pt x="18" y="70"/>
                    <a:pt x="20" y="75"/>
                  </a:cubicBezTo>
                  <a:cubicBezTo>
                    <a:pt x="21" y="82"/>
                    <a:pt x="17" y="89"/>
                    <a:pt x="14" y="94"/>
                  </a:cubicBezTo>
                  <a:cubicBezTo>
                    <a:pt x="10" y="101"/>
                    <a:pt x="5" y="105"/>
                    <a:pt x="0" y="10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3" y="126"/>
                    <a:pt x="23" y="119"/>
                    <a:pt x="34" y="107"/>
                  </a:cubicBezTo>
                  <a:cubicBezTo>
                    <a:pt x="46" y="93"/>
                    <a:pt x="59" y="82"/>
                    <a:pt x="75" y="74"/>
                  </a:cubicBezTo>
                  <a:cubicBezTo>
                    <a:pt x="87" y="68"/>
                    <a:pt x="90" y="69"/>
                    <a:pt x="92" y="54"/>
                  </a:cubicBezTo>
                  <a:cubicBezTo>
                    <a:pt x="93" y="44"/>
                    <a:pt x="91" y="34"/>
                    <a:pt x="93" y="23"/>
                  </a:cubicBezTo>
                  <a:cubicBezTo>
                    <a:pt x="84" y="18"/>
                    <a:pt x="74" y="22"/>
                    <a:pt x="64" y="1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2" name="Freeform 43">
              <a:extLst>
                <a:ext uri="{FF2B5EF4-FFF2-40B4-BE49-F238E27FC236}">
                  <a16:creationId xmlns:a16="http://schemas.microsoft.com/office/drawing/2014/main" id="{1C0EFACC-0954-4463-AC06-C67935D9C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908"/>
              <a:ext cx="136" cy="145"/>
            </a:xfrm>
            <a:custGeom>
              <a:avLst/>
              <a:gdLst>
                <a:gd name="T0" fmla="*/ 262 w 82"/>
                <a:gd name="T1" fmla="*/ 0 h 82"/>
                <a:gd name="T2" fmla="*/ 151 w 82"/>
                <a:gd name="T3" fmla="*/ 106 h 82"/>
                <a:gd name="T4" fmla="*/ 22 w 82"/>
                <a:gd name="T5" fmla="*/ 159 h 82"/>
                <a:gd name="T6" fmla="*/ 22 w 82"/>
                <a:gd name="T7" fmla="*/ 331 h 82"/>
                <a:gd name="T8" fmla="*/ 172 w 82"/>
                <a:gd name="T9" fmla="*/ 453 h 82"/>
                <a:gd name="T10" fmla="*/ 154 w 82"/>
                <a:gd name="T11" fmla="*/ 223 h 82"/>
                <a:gd name="T12" fmla="*/ 375 w 82"/>
                <a:gd name="T13" fmla="*/ 276 h 82"/>
                <a:gd name="T14" fmla="*/ 313 w 82"/>
                <a:gd name="T15" fmla="*/ 200 h 82"/>
                <a:gd name="T16" fmla="*/ 275 w 82"/>
                <a:gd name="T17" fmla="*/ 2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82">
                  <a:moveTo>
                    <a:pt x="57" y="0"/>
                  </a:moveTo>
                  <a:cubicBezTo>
                    <a:pt x="49" y="6"/>
                    <a:pt x="43" y="16"/>
                    <a:pt x="33" y="19"/>
                  </a:cubicBezTo>
                  <a:cubicBezTo>
                    <a:pt x="21" y="25"/>
                    <a:pt x="12" y="16"/>
                    <a:pt x="5" y="29"/>
                  </a:cubicBezTo>
                  <a:cubicBezTo>
                    <a:pt x="2" y="36"/>
                    <a:pt x="0" y="54"/>
                    <a:pt x="5" y="60"/>
                  </a:cubicBezTo>
                  <a:cubicBezTo>
                    <a:pt x="13" y="69"/>
                    <a:pt x="31" y="68"/>
                    <a:pt x="38" y="82"/>
                  </a:cubicBezTo>
                  <a:cubicBezTo>
                    <a:pt x="29" y="67"/>
                    <a:pt x="10" y="51"/>
                    <a:pt x="34" y="40"/>
                  </a:cubicBezTo>
                  <a:cubicBezTo>
                    <a:pt x="53" y="32"/>
                    <a:pt x="68" y="57"/>
                    <a:pt x="82" y="50"/>
                  </a:cubicBezTo>
                  <a:cubicBezTo>
                    <a:pt x="81" y="44"/>
                    <a:pt x="73" y="41"/>
                    <a:pt x="69" y="36"/>
                  </a:cubicBezTo>
                  <a:cubicBezTo>
                    <a:pt x="62" y="27"/>
                    <a:pt x="59" y="14"/>
                    <a:pt x="60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3" name="Freeform 44">
              <a:extLst>
                <a:ext uri="{FF2B5EF4-FFF2-40B4-BE49-F238E27FC236}">
                  <a16:creationId xmlns:a16="http://schemas.microsoft.com/office/drawing/2014/main" id="{68306307-E2F1-4EF4-A33E-FB5DDEF24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848"/>
              <a:ext cx="83" cy="102"/>
            </a:xfrm>
            <a:custGeom>
              <a:avLst/>
              <a:gdLst>
                <a:gd name="T0" fmla="*/ 0 w 50"/>
                <a:gd name="T1" fmla="*/ 58 h 58"/>
                <a:gd name="T2" fmla="*/ 63 w 50"/>
                <a:gd name="T3" fmla="*/ 315 h 58"/>
                <a:gd name="T4" fmla="*/ 101 w 50"/>
                <a:gd name="T5" fmla="*/ 135 h 58"/>
                <a:gd name="T6" fmla="*/ 229 w 50"/>
                <a:gd name="T7" fmla="*/ 0 h 58"/>
                <a:gd name="T8" fmla="*/ 8 w 50"/>
                <a:gd name="T9" fmla="*/ 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0" y="11"/>
                  </a:moveTo>
                  <a:cubicBezTo>
                    <a:pt x="12" y="24"/>
                    <a:pt x="9" y="41"/>
                    <a:pt x="14" y="58"/>
                  </a:cubicBezTo>
                  <a:cubicBezTo>
                    <a:pt x="13" y="44"/>
                    <a:pt x="12" y="34"/>
                    <a:pt x="22" y="25"/>
                  </a:cubicBezTo>
                  <a:cubicBezTo>
                    <a:pt x="31" y="18"/>
                    <a:pt x="48" y="13"/>
                    <a:pt x="50" y="0"/>
                  </a:cubicBezTo>
                  <a:cubicBezTo>
                    <a:pt x="41" y="2"/>
                    <a:pt x="8" y="22"/>
                    <a:pt x="2" y="1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4" name="Freeform 45">
              <a:extLst>
                <a:ext uri="{FF2B5EF4-FFF2-40B4-BE49-F238E27FC236}">
                  <a16:creationId xmlns:a16="http://schemas.microsoft.com/office/drawing/2014/main" id="{A59D4562-8718-4C69-A40D-7FF8EAD3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643"/>
              <a:ext cx="146" cy="292"/>
            </a:xfrm>
            <a:custGeom>
              <a:avLst/>
              <a:gdLst>
                <a:gd name="T0" fmla="*/ 118 w 88"/>
                <a:gd name="T1" fmla="*/ 639 h 165"/>
                <a:gd name="T2" fmla="*/ 101 w 88"/>
                <a:gd name="T3" fmla="*/ 770 h 165"/>
                <a:gd name="T4" fmla="*/ 22 w 88"/>
                <a:gd name="T5" fmla="*/ 892 h 165"/>
                <a:gd name="T6" fmla="*/ 196 w 88"/>
                <a:gd name="T7" fmla="*/ 554 h 165"/>
                <a:gd name="T8" fmla="*/ 338 w 88"/>
                <a:gd name="T9" fmla="*/ 85 h 165"/>
                <a:gd name="T10" fmla="*/ 247 w 88"/>
                <a:gd name="T11" fmla="*/ 310 h 165"/>
                <a:gd name="T12" fmla="*/ 138 w 88"/>
                <a:gd name="T13" fmla="*/ 526 h 165"/>
                <a:gd name="T14" fmla="*/ 68 w 88"/>
                <a:gd name="T15" fmla="*/ 614 h 165"/>
                <a:gd name="T16" fmla="*/ 0 w 88"/>
                <a:gd name="T17" fmla="*/ 664 h 165"/>
                <a:gd name="T18" fmla="*/ 113 w 88"/>
                <a:gd name="T19" fmla="*/ 754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65">
                  <a:moveTo>
                    <a:pt x="26" y="115"/>
                  </a:moveTo>
                  <a:cubicBezTo>
                    <a:pt x="24" y="123"/>
                    <a:pt x="25" y="131"/>
                    <a:pt x="22" y="139"/>
                  </a:cubicBezTo>
                  <a:cubicBezTo>
                    <a:pt x="18" y="148"/>
                    <a:pt x="8" y="153"/>
                    <a:pt x="5" y="161"/>
                  </a:cubicBezTo>
                  <a:cubicBezTo>
                    <a:pt x="39" y="165"/>
                    <a:pt x="33" y="121"/>
                    <a:pt x="43" y="100"/>
                  </a:cubicBezTo>
                  <a:cubicBezTo>
                    <a:pt x="54" y="75"/>
                    <a:pt x="88" y="0"/>
                    <a:pt x="74" y="15"/>
                  </a:cubicBezTo>
                  <a:cubicBezTo>
                    <a:pt x="66" y="25"/>
                    <a:pt x="61" y="45"/>
                    <a:pt x="54" y="56"/>
                  </a:cubicBezTo>
                  <a:cubicBezTo>
                    <a:pt x="46" y="71"/>
                    <a:pt x="40" y="83"/>
                    <a:pt x="30" y="95"/>
                  </a:cubicBezTo>
                  <a:cubicBezTo>
                    <a:pt x="25" y="101"/>
                    <a:pt x="21" y="107"/>
                    <a:pt x="15" y="111"/>
                  </a:cubicBezTo>
                  <a:cubicBezTo>
                    <a:pt x="10" y="115"/>
                    <a:pt x="5" y="115"/>
                    <a:pt x="0" y="120"/>
                  </a:cubicBezTo>
                  <a:cubicBezTo>
                    <a:pt x="16" y="117"/>
                    <a:pt x="24" y="118"/>
                    <a:pt x="25" y="13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5" name="Freeform 46">
              <a:extLst>
                <a:ext uri="{FF2B5EF4-FFF2-40B4-BE49-F238E27FC236}">
                  <a16:creationId xmlns:a16="http://schemas.microsoft.com/office/drawing/2014/main" id="{C6B3BB42-76CC-43F1-8B1F-594B429D5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958"/>
              <a:ext cx="279" cy="189"/>
            </a:xfrm>
            <a:custGeom>
              <a:avLst/>
              <a:gdLst>
                <a:gd name="T0" fmla="*/ 769 w 168"/>
                <a:gd name="T1" fmla="*/ 21 h 107"/>
                <a:gd name="T2" fmla="*/ 701 w 168"/>
                <a:gd name="T3" fmla="*/ 346 h 107"/>
                <a:gd name="T4" fmla="*/ 508 w 168"/>
                <a:gd name="T5" fmla="*/ 555 h 107"/>
                <a:gd name="T6" fmla="*/ 234 w 168"/>
                <a:gd name="T7" fmla="*/ 578 h 107"/>
                <a:gd name="T8" fmla="*/ 91 w 168"/>
                <a:gd name="T9" fmla="*/ 555 h 107"/>
                <a:gd name="T10" fmla="*/ 0 w 168"/>
                <a:gd name="T11" fmla="*/ 419 h 107"/>
                <a:gd name="T12" fmla="*/ 229 w 168"/>
                <a:gd name="T13" fmla="*/ 461 h 107"/>
                <a:gd name="T14" fmla="*/ 438 w 168"/>
                <a:gd name="T15" fmla="*/ 346 h 107"/>
                <a:gd name="T16" fmla="*/ 560 w 168"/>
                <a:gd name="T17" fmla="*/ 309 h 107"/>
                <a:gd name="T18" fmla="*/ 631 w 168"/>
                <a:gd name="T19" fmla="*/ 203 h 107"/>
                <a:gd name="T20" fmla="*/ 701 w 168"/>
                <a:gd name="T21" fmla="*/ 87 h 107"/>
                <a:gd name="T22" fmla="*/ 719 w 168"/>
                <a:gd name="T23" fmla="*/ 37 h 107"/>
                <a:gd name="T24" fmla="*/ 747 w 168"/>
                <a:gd name="T25" fmla="*/ 0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107">
                  <a:moveTo>
                    <a:pt x="168" y="4"/>
                  </a:moveTo>
                  <a:cubicBezTo>
                    <a:pt x="161" y="22"/>
                    <a:pt x="162" y="46"/>
                    <a:pt x="153" y="63"/>
                  </a:cubicBezTo>
                  <a:cubicBezTo>
                    <a:pt x="145" y="78"/>
                    <a:pt x="127" y="97"/>
                    <a:pt x="111" y="101"/>
                  </a:cubicBezTo>
                  <a:cubicBezTo>
                    <a:pt x="91" y="106"/>
                    <a:pt x="71" y="105"/>
                    <a:pt x="51" y="105"/>
                  </a:cubicBezTo>
                  <a:cubicBezTo>
                    <a:pt x="40" y="105"/>
                    <a:pt x="29" y="107"/>
                    <a:pt x="20" y="101"/>
                  </a:cubicBezTo>
                  <a:cubicBezTo>
                    <a:pt x="15" y="97"/>
                    <a:pt x="2" y="83"/>
                    <a:pt x="0" y="76"/>
                  </a:cubicBezTo>
                  <a:cubicBezTo>
                    <a:pt x="14" y="82"/>
                    <a:pt x="35" y="86"/>
                    <a:pt x="50" y="84"/>
                  </a:cubicBezTo>
                  <a:cubicBezTo>
                    <a:pt x="67" y="81"/>
                    <a:pt x="80" y="66"/>
                    <a:pt x="96" y="63"/>
                  </a:cubicBezTo>
                  <a:cubicBezTo>
                    <a:pt x="106" y="60"/>
                    <a:pt x="112" y="64"/>
                    <a:pt x="122" y="56"/>
                  </a:cubicBezTo>
                  <a:cubicBezTo>
                    <a:pt x="128" y="50"/>
                    <a:pt x="131" y="42"/>
                    <a:pt x="138" y="37"/>
                  </a:cubicBezTo>
                  <a:cubicBezTo>
                    <a:pt x="149" y="28"/>
                    <a:pt x="148" y="28"/>
                    <a:pt x="153" y="16"/>
                  </a:cubicBezTo>
                  <a:cubicBezTo>
                    <a:pt x="154" y="12"/>
                    <a:pt x="155" y="10"/>
                    <a:pt x="157" y="7"/>
                  </a:cubicBezTo>
                  <a:cubicBezTo>
                    <a:pt x="158" y="4"/>
                    <a:pt x="162" y="5"/>
                    <a:pt x="163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6" name="Freeform 47">
              <a:extLst>
                <a:ext uri="{FF2B5EF4-FFF2-40B4-BE49-F238E27FC236}">
                  <a16:creationId xmlns:a16="http://schemas.microsoft.com/office/drawing/2014/main" id="{2BF8DF44-BC84-4D1C-8535-E562E028F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651"/>
              <a:ext cx="66" cy="89"/>
            </a:xfrm>
            <a:custGeom>
              <a:avLst/>
              <a:gdLst>
                <a:gd name="T0" fmla="*/ 0 w 40"/>
                <a:gd name="T1" fmla="*/ 174 h 50"/>
                <a:gd name="T2" fmla="*/ 5 w 40"/>
                <a:gd name="T3" fmla="*/ 281 h 50"/>
                <a:gd name="T4" fmla="*/ 180 w 40"/>
                <a:gd name="T5" fmla="*/ 0 h 50"/>
                <a:gd name="T6" fmla="*/ 8 w 40"/>
                <a:gd name="T7" fmla="*/ 1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0">
                  <a:moveTo>
                    <a:pt x="0" y="31"/>
                  </a:moveTo>
                  <a:cubicBezTo>
                    <a:pt x="1" y="37"/>
                    <a:pt x="0" y="44"/>
                    <a:pt x="1" y="50"/>
                  </a:cubicBezTo>
                  <a:cubicBezTo>
                    <a:pt x="16" y="40"/>
                    <a:pt x="32" y="17"/>
                    <a:pt x="40" y="0"/>
                  </a:cubicBezTo>
                  <a:cubicBezTo>
                    <a:pt x="27" y="8"/>
                    <a:pt x="12" y="18"/>
                    <a:pt x="2" y="3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7" name="Freeform 48">
              <a:extLst>
                <a:ext uri="{FF2B5EF4-FFF2-40B4-BE49-F238E27FC236}">
                  <a16:creationId xmlns:a16="http://schemas.microsoft.com/office/drawing/2014/main" id="{0F6BF888-E667-409E-B35D-5918BBB4D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834"/>
              <a:ext cx="161" cy="90"/>
            </a:xfrm>
            <a:custGeom>
              <a:avLst/>
              <a:gdLst>
                <a:gd name="T0" fmla="*/ 159 w 97"/>
                <a:gd name="T1" fmla="*/ 37 h 51"/>
                <a:gd name="T2" fmla="*/ 5 w 97"/>
                <a:gd name="T3" fmla="*/ 0 h 51"/>
                <a:gd name="T4" fmla="*/ 0 w 97"/>
                <a:gd name="T5" fmla="*/ 0 h 51"/>
                <a:gd name="T6" fmla="*/ 0 w 97"/>
                <a:gd name="T7" fmla="*/ 56 h 51"/>
                <a:gd name="T8" fmla="*/ 209 w 97"/>
                <a:gd name="T9" fmla="*/ 152 h 51"/>
                <a:gd name="T10" fmla="*/ 355 w 97"/>
                <a:gd name="T11" fmla="*/ 265 h 51"/>
                <a:gd name="T12" fmla="*/ 417 w 97"/>
                <a:gd name="T13" fmla="*/ 122 h 51"/>
                <a:gd name="T14" fmla="*/ 159 w 97"/>
                <a:gd name="T15" fmla="*/ 3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51">
                  <a:moveTo>
                    <a:pt x="35" y="7"/>
                  </a:moveTo>
                  <a:cubicBezTo>
                    <a:pt x="24" y="4"/>
                    <a:pt x="1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13"/>
                    <a:pt x="32" y="19"/>
                    <a:pt x="46" y="28"/>
                  </a:cubicBezTo>
                  <a:cubicBezTo>
                    <a:pt x="56" y="35"/>
                    <a:pt x="65" y="46"/>
                    <a:pt x="78" y="48"/>
                  </a:cubicBezTo>
                  <a:cubicBezTo>
                    <a:pt x="92" y="51"/>
                    <a:pt x="97" y="35"/>
                    <a:pt x="91" y="22"/>
                  </a:cubicBezTo>
                  <a:cubicBezTo>
                    <a:pt x="72" y="35"/>
                    <a:pt x="54" y="12"/>
                    <a:pt x="35" y="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8" name="Freeform 49">
              <a:extLst>
                <a:ext uri="{FF2B5EF4-FFF2-40B4-BE49-F238E27FC236}">
                  <a16:creationId xmlns:a16="http://schemas.microsoft.com/office/drawing/2014/main" id="{11B51214-D593-46B9-9CC1-AA15990E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685"/>
              <a:ext cx="427" cy="239"/>
            </a:xfrm>
            <a:custGeom>
              <a:avLst/>
              <a:gdLst>
                <a:gd name="T0" fmla="*/ 0 w 257"/>
                <a:gd name="T1" fmla="*/ 705 h 135"/>
                <a:gd name="T2" fmla="*/ 321 w 257"/>
                <a:gd name="T3" fmla="*/ 520 h 135"/>
                <a:gd name="T4" fmla="*/ 665 w 257"/>
                <a:gd name="T5" fmla="*/ 455 h 135"/>
                <a:gd name="T6" fmla="*/ 972 w 257"/>
                <a:gd name="T7" fmla="*/ 375 h 135"/>
                <a:gd name="T8" fmla="*/ 1102 w 257"/>
                <a:gd name="T9" fmla="*/ 239 h 135"/>
                <a:gd name="T10" fmla="*/ 1178 w 257"/>
                <a:gd name="T11" fmla="*/ 0 h 135"/>
                <a:gd name="T12" fmla="*/ 894 w 257"/>
                <a:gd name="T13" fmla="*/ 281 h 135"/>
                <a:gd name="T14" fmla="*/ 547 w 257"/>
                <a:gd name="T15" fmla="*/ 351 h 135"/>
                <a:gd name="T16" fmla="*/ 422 w 257"/>
                <a:gd name="T17" fmla="*/ 416 h 135"/>
                <a:gd name="T18" fmla="*/ 284 w 257"/>
                <a:gd name="T19" fmla="*/ 444 h 135"/>
                <a:gd name="T20" fmla="*/ 83 w 257"/>
                <a:gd name="T21" fmla="*/ 593 h 1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7" h="135">
                  <a:moveTo>
                    <a:pt x="0" y="127"/>
                  </a:moveTo>
                  <a:cubicBezTo>
                    <a:pt x="11" y="135"/>
                    <a:pt x="58" y="100"/>
                    <a:pt x="70" y="94"/>
                  </a:cubicBezTo>
                  <a:cubicBezTo>
                    <a:pt x="94" y="80"/>
                    <a:pt x="118" y="80"/>
                    <a:pt x="145" y="82"/>
                  </a:cubicBezTo>
                  <a:cubicBezTo>
                    <a:pt x="171" y="83"/>
                    <a:pt x="190" y="85"/>
                    <a:pt x="212" y="68"/>
                  </a:cubicBezTo>
                  <a:cubicBezTo>
                    <a:pt x="222" y="60"/>
                    <a:pt x="232" y="54"/>
                    <a:pt x="240" y="43"/>
                  </a:cubicBezTo>
                  <a:cubicBezTo>
                    <a:pt x="250" y="30"/>
                    <a:pt x="250" y="15"/>
                    <a:pt x="257" y="0"/>
                  </a:cubicBezTo>
                  <a:cubicBezTo>
                    <a:pt x="234" y="17"/>
                    <a:pt x="226" y="45"/>
                    <a:pt x="195" y="51"/>
                  </a:cubicBezTo>
                  <a:cubicBezTo>
                    <a:pt x="170" y="57"/>
                    <a:pt x="143" y="54"/>
                    <a:pt x="119" y="63"/>
                  </a:cubicBezTo>
                  <a:cubicBezTo>
                    <a:pt x="110" y="67"/>
                    <a:pt x="101" y="72"/>
                    <a:pt x="92" y="75"/>
                  </a:cubicBezTo>
                  <a:cubicBezTo>
                    <a:pt x="82" y="78"/>
                    <a:pt x="72" y="77"/>
                    <a:pt x="62" y="80"/>
                  </a:cubicBezTo>
                  <a:cubicBezTo>
                    <a:pt x="48" y="86"/>
                    <a:pt x="31" y="99"/>
                    <a:pt x="18" y="10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9" name="Freeform 50">
              <a:extLst>
                <a:ext uri="{FF2B5EF4-FFF2-40B4-BE49-F238E27FC236}">
                  <a16:creationId xmlns:a16="http://schemas.microsoft.com/office/drawing/2014/main" id="{6109C99B-55A2-4265-A857-CC3E9A69F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416"/>
              <a:ext cx="93" cy="172"/>
            </a:xfrm>
            <a:custGeom>
              <a:avLst/>
              <a:gdLst>
                <a:gd name="T0" fmla="*/ 221 w 56"/>
                <a:gd name="T1" fmla="*/ 0 h 97"/>
                <a:gd name="T2" fmla="*/ 256 w 56"/>
                <a:gd name="T3" fmla="*/ 151 h 97"/>
                <a:gd name="T4" fmla="*/ 133 w 56"/>
                <a:gd name="T5" fmla="*/ 261 h 97"/>
                <a:gd name="T6" fmla="*/ 0 w 56"/>
                <a:gd name="T7" fmla="*/ 541 h 97"/>
                <a:gd name="T8" fmla="*/ 96 w 56"/>
                <a:gd name="T9" fmla="*/ 257 h 97"/>
                <a:gd name="T10" fmla="*/ 209 w 56"/>
                <a:gd name="T11" fmla="*/ 37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97">
                  <a:moveTo>
                    <a:pt x="48" y="0"/>
                  </a:moveTo>
                  <a:cubicBezTo>
                    <a:pt x="49" y="10"/>
                    <a:pt x="52" y="18"/>
                    <a:pt x="56" y="27"/>
                  </a:cubicBezTo>
                  <a:cubicBezTo>
                    <a:pt x="40" y="26"/>
                    <a:pt x="32" y="32"/>
                    <a:pt x="29" y="47"/>
                  </a:cubicBezTo>
                  <a:cubicBezTo>
                    <a:pt x="24" y="69"/>
                    <a:pt x="20" y="84"/>
                    <a:pt x="0" y="97"/>
                  </a:cubicBezTo>
                  <a:cubicBezTo>
                    <a:pt x="21" y="83"/>
                    <a:pt x="13" y="65"/>
                    <a:pt x="21" y="46"/>
                  </a:cubicBezTo>
                  <a:cubicBezTo>
                    <a:pt x="27" y="31"/>
                    <a:pt x="41" y="24"/>
                    <a:pt x="46" y="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0" name="Freeform 51">
              <a:extLst>
                <a:ext uri="{FF2B5EF4-FFF2-40B4-BE49-F238E27FC236}">
                  <a16:creationId xmlns:a16="http://schemas.microsoft.com/office/drawing/2014/main" id="{48124373-FE5F-493E-B565-B99415AE0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551"/>
              <a:ext cx="149" cy="233"/>
            </a:xfrm>
            <a:custGeom>
              <a:avLst/>
              <a:gdLst>
                <a:gd name="T0" fmla="*/ 0 w 90"/>
                <a:gd name="T1" fmla="*/ 725 h 132"/>
                <a:gd name="T2" fmla="*/ 394 w 90"/>
                <a:gd name="T3" fmla="*/ 0 h 132"/>
                <a:gd name="T4" fmla="*/ 0 w 90"/>
                <a:gd name="T5" fmla="*/ 725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32">
                  <a:moveTo>
                    <a:pt x="0" y="132"/>
                  </a:moveTo>
                  <a:cubicBezTo>
                    <a:pt x="25" y="118"/>
                    <a:pt x="79" y="98"/>
                    <a:pt x="87" y="0"/>
                  </a:cubicBezTo>
                  <a:cubicBezTo>
                    <a:pt x="90" y="54"/>
                    <a:pt x="73" y="111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1" name="Freeform 52">
              <a:extLst>
                <a:ext uri="{FF2B5EF4-FFF2-40B4-BE49-F238E27FC236}">
                  <a16:creationId xmlns:a16="http://schemas.microsoft.com/office/drawing/2014/main" id="{F3DE63D8-AE96-48D0-B610-DDF7377C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958"/>
              <a:ext cx="101" cy="92"/>
            </a:xfrm>
            <a:custGeom>
              <a:avLst/>
              <a:gdLst>
                <a:gd name="T0" fmla="*/ 272 w 61"/>
                <a:gd name="T1" fmla="*/ 0 h 52"/>
                <a:gd name="T2" fmla="*/ 0 w 61"/>
                <a:gd name="T3" fmla="*/ 253 h 52"/>
                <a:gd name="T4" fmla="*/ 272 w 6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2">
                  <a:moveTo>
                    <a:pt x="60" y="0"/>
                  </a:moveTo>
                  <a:cubicBezTo>
                    <a:pt x="54" y="40"/>
                    <a:pt x="27" y="48"/>
                    <a:pt x="0" y="46"/>
                  </a:cubicBezTo>
                  <a:cubicBezTo>
                    <a:pt x="36" y="52"/>
                    <a:pt x="61" y="49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2" name="Freeform 53">
              <a:extLst>
                <a:ext uri="{FF2B5EF4-FFF2-40B4-BE49-F238E27FC236}">
                  <a16:creationId xmlns:a16="http://schemas.microsoft.com/office/drawing/2014/main" id="{42D039C5-BBF0-462C-8112-C8A7A4846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811"/>
              <a:ext cx="88" cy="51"/>
            </a:xfrm>
            <a:custGeom>
              <a:avLst/>
              <a:gdLst>
                <a:gd name="T0" fmla="*/ 0 w 53"/>
                <a:gd name="T1" fmla="*/ 0 h 29"/>
                <a:gd name="T2" fmla="*/ 242 w 53"/>
                <a:gd name="T3" fmla="*/ 158 h 29"/>
                <a:gd name="T4" fmla="*/ 118 w 53"/>
                <a:gd name="T5" fmla="*/ 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9">
                  <a:moveTo>
                    <a:pt x="0" y="0"/>
                  </a:moveTo>
                  <a:cubicBezTo>
                    <a:pt x="14" y="10"/>
                    <a:pt x="53" y="4"/>
                    <a:pt x="53" y="29"/>
                  </a:cubicBezTo>
                  <a:cubicBezTo>
                    <a:pt x="50" y="20"/>
                    <a:pt x="34" y="16"/>
                    <a:pt x="2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3" name="Freeform 54">
              <a:extLst>
                <a:ext uri="{FF2B5EF4-FFF2-40B4-BE49-F238E27FC236}">
                  <a16:creationId xmlns:a16="http://schemas.microsoft.com/office/drawing/2014/main" id="{F337FC7D-0D0F-425C-9539-2C55644B9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839"/>
              <a:ext cx="38" cy="149"/>
            </a:xfrm>
            <a:custGeom>
              <a:avLst/>
              <a:gdLst>
                <a:gd name="T0" fmla="*/ 104 w 23"/>
                <a:gd name="T1" fmla="*/ 28 h 84"/>
                <a:gd name="T2" fmla="*/ 41 w 23"/>
                <a:gd name="T3" fmla="*/ 468 h 84"/>
                <a:gd name="T4" fmla="*/ 97 w 23"/>
                <a:gd name="T5" fmla="*/ 44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84">
                  <a:moveTo>
                    <a:pt x="23" y="5"/>
                  </a:moveTo>
                  <a:cubicBezTo>
                    <a:pt x="0" y="0"/>
                    <a:pt x="6" y="71"/>
                    <a:pt x="9" y="84"/>
                  </a:cubicBezTo>
                  <a:cubicBezTo>
                    <a:pt x="12" y="67"/>
                    <a:pt x="7" y="18"/>
                    <a:pt x="2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4" name="Freeform 55">
              <a:extLst>
                <a:ext uri="{FF2B5EF4-FFF2-40B4-BE49-F238E27FC236}">
                  <a16:creationId xmlns:a16="http://schemas.microsoft.com/office/drawing/2014/main" id="{C609121D-911B-4F64-95BB-6462FC674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825"/>
              <a:ext cx="90" cy="65"/>
            </a:xfrm>
            <a:custGeom>
              <a:avLst/>
              <a:gdLst>
                <a:gd name="T0" fmla="*/ 250 w 54"/>
                <a:gd name="T1" fmla="*/ 0 h 37"/>
                <a:gd name="T2" fmla="*/ 83 w 54"/>
                <a:gd name="T3" fmla="*/ 200 h 37"/>
                <a:gd name="T4" fmla="*/ 195 w 54"/>
                <a:gd name="T5" fmla="*/ 4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7">
                  <a:moveTo>
                    <a:pt x="54" y="0"/>
                  </a:moveTo>
                  <a:cubicBezTo>
                    <a:pt x="39" y="3"/>
                    <a:pt x="0" y="13"/>
                    <a:pt x="18" y="37"/>
                  </a:cubicBezTo>
                  <a:cubicBezTo>
                    <a:pt x="21" y="23"/>
                    <a:pt x="26" y="12"/>
                    <a:pt x="4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5" name="Freeform 56">
              <a:extLst>
                <a:ext uri="{FF2B5EF4-FFF2-40B4-BE49-F238E27FC236}">
                  <a16:creationId xmlns:a16="http://schemas.microsoft.com/office/drawing/2014/main" id="{81F9DE74-DADD-4454-A3C1-DCAAE35C7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899"/>
              <a:ext cx="134" cy="214"/>
            </a:xfrm>
            <a:custGeom>
              <a:avLst/>
              <a:gdLst>
                <a:gd name="T0" fmla="*/ 159 w 81"/>
                <a:gd name="T1" fmla="*/ 57 h 121"/>
                <a:gd name="T2" fmla="*/ 151 w 81"/>
                <a:gd name="T3" fmla="*/ 60 h 121"/>
                <a:gd name="T4" fmla="*/ 154 w 81"/>
                <a:gd name="T5" fmla="*/ 416 h 121"/>
                <a:gd name="T6" fmla="*/ 0 w 81"/>
                <a:gd name="T7" fmla="*/ 669 h 121"/>
                <a:gd name="T8" fmla="*/ 84 w 81"/>
                <a:gd name="T9" fmla="*/ 610 h 121"/>
                <a:gd name="T10" fmla="*/ 200 w 81"/>
                <a:gd name="T11" fmla="*/ 447 h 121"/>
                <a:gd name="T12" fmla="*/ 334 w 81"/>
                <a:gd name="T13" fmla="*/ 331 h 121"/>
                <a:gd name="T14" fmla="*/ 347 w 81"/>
                <a:gd name="T15" fmla="*/ 138 h 121"/>
                <a:gd name="T16" fmla="*/ 159 w 81"/>
                <a:gd name="T17" fmla="*/ 57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21">
                  <a:moveTo>
                    <a:pt x="35" y="10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54" y="34"/>
                    <a:pt x="54" y="52"/>
                    <a:pt x="34" y="75"/>
                  </a:cubicBezTo>
                  <a:cubicBezTo>
                    <a:pt x="26" y="85"/>
                    <a:pt x="14" y="110"/>
                    <a:pt x="0" y="121"/>
                  </a:cubicBezTo>
                  <a:cubicBezTo>
                    <a:pt x="6" y="119"/>
                    <a:pt x="12" y="117"/>
                    <a:pt x="19" y="110"/>
                  </a:cubicBezTo>
                  <a:cubicBezTo>
                    <a:pt x="28" y="101"/>
                    <a:pt x="33" y="89"/>
                    <a:pt x="44" y="81"/>
                  </a:cubicBezTo>
                  <a:cubicBezTo>
                    <a:pt x="54" y="73"/>
                    <a:pt x="68" y="73"/>
                    <a:pt x="74" y="60"/>
                  </a:cubicBezTo>
                  <a:cubicBezTo>
                    <a:pt x="79" y="52"/>
                    <a:pt x="81" y="33"/>
                    <a:pt x="77" y="25"/>
                  </a:cubicBezTo>
                  <a:cubicBezTo>
                    <a:pt x="64" y="29"/>
                    <a:pt x="43" y="0"/>
                    <a:pt x="35" y="1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6" name="Freeform 57">
              <a:extLst>
                <a:ext uri="{FF2B5EF4-FFF2-40B4-BE49-F238E27FC236}">
                  <a16:creationId xmlns:a16="http://schemas.microsoft.com/office/drawing/2014/main" id="{1C8CAA87-C949-41CF-B531-79B182432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113"/>
              <a:ext cx="17" cy="11"/>
            </a:xfrm>
            <a:custGeom>
              <a:avLst/>
              <a:gdLst>
                <a:gd name="T0" fmla="*/ 0 w 10"/>
                <a:gd name="T1" fmla="*/ 37 h 6"/>
                <a:gd name="T2" fmla="*/ 49 w 10"/>
                <a:gd name="T3" fmla="*/ 0 h 6"/>
                <a:gd name="T4" fmla="*/ 0 w 10"/>
                <a:gd name="T5" fmla="*/ 20 h 6"/>
                <a:gd name="T6" fmla="*/ 0 w 10"/>
                <a:gd name="T7" fmla="*/ 3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5"/>
                    <a:pt x="7" y="3"/>
                    <a:pt x="10" y="0"/>
                  </a:cubicBezTo>
                  <a:cubicBezTo>
                    <a:pt x="7" y="1"/>
                    <a:pt x="3" y="2"/>
                    <a:pt x="0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7" name="Freeform 58">
              <a:extLst>
                <a:ext uri="{FF2B5EF4-FFF2-40B4-BE49-F238E27FC236}">
                  <a16:creationId xmlns:a16="http://schemas.microsoft.com/office/drawing/2014/main" id="{846F1D45-7599-461B-8385-184C953ED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869"/>
              <a:ext cx="107" cy="92"/>
            </a:xfrm>
            <a:custGeom>
              <a:avLst/>
              <a:gdLst>
                <a:gd name="T0" fmla="*/ 0 w 64"/>
                <a:gd name="T1" fmla="*/ 0 h 52"/>
                <a:gd name="T2" fmla="*/ 262 w 64"/>
                <a:gd name="T3" fmla="*/ 28 h 52"/>
                <a:gd name="T4" fmla="*/ 20 w 64"/>
                <a:gd name="T5" fmla="*/ 1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2">
                  <a:moveTo>
                    <a:pt x="0" y="0"/>
                  </a:moveTo>
                  <a:cubicBezTo>
                    <a:pt x="14" y="9"/>
                    <a:pt x="64" y="52"/>
                    <a:pt x="56" y="5"/>
                  </a:cubicBezTo>
                  <a:cubicBezTo>
                    <a:pt x="50" y="30"/>
                    <a:pt x="17" y="12"/>
                    <a:pt x="4" y="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8" name="Freeform 59">
              <a:extLst>
                <a:ext uri="{FF2B5EF4-FFF2-40B4-BE49-F238E27FC236}">
                  <a16:creationId xmlns:a16="http://schemas.microsoft.com/office/drawing/2014/main" id="{C7F6BC93-51E3-4F9D-8BD6-310C0DBF8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904"/>
              <a:ext cx="93" cy="57"/>
            </a:xfrm>
            <a:custGeom>
              <a:avLst/>
              <a:gdLst>
                <a:gd name="T0" fmla="*/ 8 w 56"/>
                <a:gd name="T1" fmla="*/ 182 h 32"/>
                <a:gd name="T2" fmla="*/ 242 w 56"/>
                <a:gd name="T3" fmla="*/ 109 h 32"/>
                <a:gd name="T4" fmla="*/ 209 w 56"/>
                <a:gd name="T5" fmla="*/ 0 h 32"/>
                <a:gd name="T6" fmla="*/ 88 w 56"/>
                <a:gd name="T7" fmla="*/ 93 h 32"/>
                <a:gd name="T8" fmla="*/ 0 w 56"/>
                <a:gd name="T9" fmla="*/ 14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2">
                  <a:moveTo>
                    <a:pt x="2" y="32"/>
                  </a:moveTo>
                  <a:cubicBezTo>
                    <a:pt x="12" y="13"/>
                    <a:pt x="42" y="30"/>
                    <a:pt x="53" y="19"/>
                  </a:cubicBezTo>
                  <a:cubicBezTo>
                    <a:pt x="56" y="16"/>
                    <a:pt x="46" y="8"/>
                    <a:pt x="46" y="0"/>
                  </a:cubicBezTo>
                  <a:cubicBezTo>
                    <a:pt x="41" y="6"/>
                    <a:pt x="26" y="13"/>
                    <a:pt x="19" y="16"/>
                  </a:cubicBezTo>
                  <a:cubicBezTo>
                    <a:pt x="7" y="21"/>
                    <a:pt x="5" y="11"/>
                    <a:pt x="0" y="2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9" name="Freeform 60">
              <a:extLst>
                <a:ext uri="{FF2B5EF4-FFF2-40B4-BE49-F238E27FC236}">
                  <a16:creationId xmlns:a16="http://schemas.microsoft.com/office/drawing/2014/main" id="{99552D9F-FF3A-46C3-8DE8-130E8A9A4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864"/>
              <a:ext cx="21" cy="39"/>
            </a:xfrm>
            <a:custGeom>
              <a:avLst/>
              <a:gdLst>
                <a:gd name="T0" fmla="*/ 29 w 13"/>
                <a:gd name="T1" fmla="*/ 122 h 22"/>
                <a:gd name="T2" fmla="*/ 0 w 13"/>
                <a:gd name="T3" fmla="*/ 0 h 22"/>
                <a:gd name="T4" fmla="*/ 55 w 13"/>
                <a:gd name="T5" fmla="*/ 0 h 22"/>
                <a:gd name="T6" fmla="*/ 39 w 13"/>
                <a:gd name="T7" fmla="*/ 6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7" y="22"/>
                  </a:moveTo>
                  <a:cubicBezTo>
                    <a:pt x="8" y="15"/>
                    <a:pt x="5" y="5"/>
                    <a:pt x="0" y="0"/>
                  </a:cubicBezTo>
                  <a:cubicBezTo>
                    <a:pt x="4" y="3"/>
                    <a:pt x="9" y="2"/>
                    <a:pt x="13" y="0"/>
                  </a:cubicBezTo>
                  <a:cubicBezTo>
                    <a:pt x="10" y="3"/>
                    <a:pt x="10" y="7"/>
                    <a:pt x="9" y="1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0" name="Freeform 61">
              <a:extLst>
                <a:ext uri="{FF2B5EF4-FFF2-40B4-BE49-F238E27FC236}">
                  <a16:creationId xmlns:a16="http://schemas.microsoft.com/office/drawing/2014/main" id="{DA7F0CA0-0A64-4DE2-A662-E2655A1A9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954"/>
              <a:ext cx="171" cy="188"/>
            </a:xfrm>
            <a:custGeom>
              <a:avLst/>
              <a:gdLst>
                <a:gd name="T0" fmla="*/ 471 w 103"/>
                <a:gd name="T1" fmla="*/ 21 h 106"/>
                <a:gd name="T2" fmla="*/ 325 w 103"/>
                <a:gd name="T3" fmla="*/ 463 h 106"/>
                <a:gd name="T4" fmla="*/ 193 w 103"/>
                <a:gd name="T5" fmla="*/ 557 h 106"/>
                <a:gd name="T6" fmla="*/ 0 w 103"/>
                <a:gd name="T7" fmla="*/ 591 h 106"/>
                <a:gd name="T8" fmla="*/ 183 w 103"/>
                <a:gd name="T9" fmla="*/ 513 h 106"/>
                <a:gd name="T10" fmla="*/ 297 w 103"/>
                <a:gd name="T11" fmla="*/ 369 h 106"/>
                <a:gd name="T12" fmla="*/ 452 w 103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06">
                  <a:moveTo>
                    <a:pt x="103" y="4"/>
                  </a:moveTo>
                  <a:cubicBezTo>
                    <a:pt x="91" y="33"/>
                    <a:pt x="93" y="60"/>
                    <a:pt x="71" y="83"/>
                  </a:cubicBezTo>
                  <a:cubicBezTo>
                    <a:pt x="61" y="94"/>
                    <a:pt x="57" y="98"/>
                    <a:pt x="42" y="100"/>
                  </a:cubicBezTo>
                  <a:cubicBezTo>
                    <a:pt x="30" y="102"/>
                    <a:pt x="11" y="101"/>
                    <a:pt x="0" y="106"/>
                  </a:cubicBezTo>
                  <a:cubicBezTo>
                    <a:pt x="12" y="100"/>
                    <a:pt x="28" y="99"/>
                    <a:pt x="40" y="92"/>
                  </a:cubicBezTo>
                  <a:cubicBezTo>
                    <a:pt x="51" y="86"/>
                    <a:pt x="56" y="74"/>
                    <a:pt x="65" y="66"/>
                  </a:cubicBezTo>
                  <a:cubicBezTo>
                    <a:pt x="85" y="47"/>
                    <a:pt x="91" y="27"/>
                    <a:pt x="9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1" name="Freeform 62">
              <a:extLst>
                <a:ext uri="{FF2B5EF4-FFF2-40B4-BE49-F238E27FC236}">
                  <a16:creationId xmlns:a16="http://schemas.microsoft.com/office/drawing/2014/main" id="{AF9DBC58-6F54-435B-BCF8-66B5808FA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811"/>
              <a:ext cx="297" cy="785"/>
            </a:xfrm>
            <a:custGeom>
              <a:avLst/>
              <a:gdLst>
                <a:gd name="T0" fmla="*/ 476 w 179"/>
                <a:gd name="T1" fmla="*/ 2454 h 444"/>
                <a:gd name="T2" fmla="*/ 664 w 179"/>
                <a:gd name="T3" fmla="*/ 994 h 444"/>
                <a:gd name="T4" fmla="*/ 810 w 179"/>
                <a:gd name="T5" fmla="*/ 675 h 444"/>
                <a:gd name="T6" fmla="*/ 785 w 179"/>
                <a:gd name="T7" fmla="*/ 465 h 444"/>
                <a:gd name="T8" fmla="*/ 740 w 179"/>
                <a:gd name="T9" fmla="*/ 200 h 444"/>
                <a:gd name="T10" fmla="*/ 617 w 179"/>
                <a:gd name="T11" fmla="*/ 28 h 444"/>
                <a:gd name="T12" fmla="*/ 489 w 179"/>
                <a:gd name="T13" fmla="*/ 50 h 444"/>
                <a:gd name="T14" fmla="*/ 408 w 179"/>
                <a:gd name="T15" fmla="*/ 200 h 444"/>
                <a:gd name="T16" fmla="*/ 367 w 179"/>
                <a:gd name="T17" fmla="*/ 200 h 444"/>
                <a:gd name="T18" fmla="*/ 360 w 179"/>
                <a:gd name="T19" fmla="*/ 203 h 444"/>
                <a:gd name="T20" fmla="*/ 352 w 179"/>
                <a:gd name="T21" fmla="*/ 225 h 444"/>
                <a:gd name="T22" fmla="*/ 342 w 179"/>
                <a:gd name="T23" fmla="*/ 260 h 444"/>
                <a:gd name="T24" fmla="*/ 319 w 179"/>
                <a:gd name="T25" fmla="*/ 260 h 444"/>
                <a:gd name="T26" fmla="*/ 305 w 179"/>
                <a:gd name="T27" fmla="*/ 288 h 444"/>
                <a:gd name="T28" fmla="*/ 289 w 179"/>
                <a:gd name="T29" fmla="*/ 316 h 444"/>
                <a:gd name="T30" fmla="*/ 264 w 179"/>
                <a:gd name="T31" fmla="*/ 309 h 444"/>
                <a:gd name="T32" fmla="*/ 262 w 179"/>
                <a:gd name="T33" fmla="*/ 325 h 444"/>
                <a:gd name="T34" fmla="*/ 242 w 179"/>
                <a:gd name="T35" fmla="*/ 354 h 444"/>
                <a:gd name="T36" fmla="*/ 214 w 179"/>
                <a:gd name="T37" fmla="*/ 375 h 444"/>
                <a:gd name="T38" fmla="*/ 196 w 179"/>
                <a:gd name="T39" fmla="*/ 382 h 444"/>
                <a:gd name="T40" fmla="*/ 201 w 179"/>
                <a:gd name="T41" fmla="*/ 419 h 444"/>
                <a:gd name="T42" fmla="*/ 192 w 179"/>
                <a:gd name="T43" fmla="*/ 453 h 444"/>
                <a:gd name="T44" fmla="*/ 183 w 179"/>
                <a:gd name="T45" fmla="*/ 488 h 444"/>
                <a:gd name="T46" fmla="*/ 166 w 179"/>
                <a:gd name="T47" fmla="*/ 497 h 444"/>
                <a:gd name="T48" fmla="*/ 166 w 179"/>
                <a:gd name="T49" fmla="*/ 509 h 444"/>
                <a:gd name="T50" fmla="*/ 159 w 179"/>
                <a:gd name="T51" fmla="*/ 518 h 444"/>
                <a:gd name="T52" fmla="*/ 146 w 179"/>
                <a:gd name="T53" fmla="*/ 534 h 444"/>
                <a:gd name="T54" fmla="*/ 141 w 179"/>
                <a:gd name="T55" fmla="*/ 553 h 444"/>
                <a:gd name="T56" fmla="*/ 133 w 179"/>
                <a:gd name="T57" fmla="*/ 582 h 444"/>
                <a:gd name="T58" fmla="*/ 118 w 179"/>
                <a:gd name="T59" fmla="*/ 598 h 444"/>
                <a:gd name="T60" fmla="*/ 83 w 179"/>
                <a:gd name="T61" fmla="*/ 598 h 444"/>
                <a:gd name="T62" fmla="*/ 68 w 179"/>
                <a:gd name="T63" fmla="*/ 606 h 444"/>
                <a:gd name="T64" fmla="*/ 41 w 179"/>
                <a:gd name="T65" fmla="*/ 598 h 444"/>
                <a:gd name="T66" fmla="*/ 22 w 179"/>
                <a:gd name="T67" fmla="*/ 591 h 444"/>
                <a:gd name="T68" fmla="*/ 13 w 179"/>
                <a:gd name="T69" fmla="*/ 603 h 444"/>
                <a:gd name="T70" fmla="*/ 22 w 179"/>
                <a:gd name="T71" fmla="*/ 614 h 444"/>
                <a:gd name="T72" fmla="*/ 83 w 179"/>
                <a:gd name="T73" fmla="*/ 850 h 444"/>
                <a:gd name="T74" fmla="*/ 13 w 179"/>
                <a:gd name="T75" fmla="*/ 956 h 444"/>
                <a:gd name="T76" fmla="*/ 22 w 179"/>
                <a:gd name="T77" fmla="*/ 1144 h 444"/>
                <a:gd name="T78" fmla="*/ 110 w 179"/>
                <a:gd name="T79" fmla="*/ 1254 h 444"/>
                <a:gd name="T80" fmla="*/ 41 w 179"/>
                <a:gd name="T81" fmla="*/ 2454 h 4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9" h="444">
                  <a:moveTo>
                    <a:pt x="104" y="444"/>
                  </a:moveTo>
                  <a:cubicBezTo>
                    <a:pt x="120" y="317"/>
                    <a:pt x="138" y="200"/>
                    <a:pt x="145" y="180"/>
                  </a:cubicBezTo>
                  <a:cubicBezTo>
                    <a:pt x="153" y="160"/>
                    <a:pt x="175" y="136"/>
                    <a:pt x="177" y="122"/>
                  </a:cubicBezTo>
                  <a:cubicBezTo>
                    <a:pt x="179" y="109"/>
                    <a:pt x="175" y="93"/>
                    <a:pt x="172" y="84"/>
                  </a:cubicBezTo>
                  <a:cubicBezTo>
                    <a:pt x="169" y="75"/>
                    <a:pt x="166" y="52"/>
                    <a:pt x="162" y="36"/>
                  </a:cubicBezTo>
                  <a:cubicBezTo>
                    <a:pt x="159" y="20"/>
                    <a:pt x="143" y="9"/>
                    <a:pt x="135" y="5"/>
                  </a:cubicBezTo>
                  <a:cubicBezTo>
                    <a:pt x="128" y="0"/>
                    <a:pt x="117" y="6"/>
                    <a:pt x="107" y="9"/>
                  </a:cubicBezTo>
                  <a:cubicBezTo>
                    <a:pt x="97" y="12"/>
                    <a:pt x="88" y="28"/>
                    <a:pt x="89" y="36"/>
                  </a:cubicBezTo>
                  <a:cubicBezTo>
                    <a:pt x="85" y="36"/>
                    <a:pt x="82" y="36"/>
                    <a:pt x="80" y="36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3" y="67"/>
                    <a:pt x="43" y="69"/>
                  </a:cubicBezTo>
                  <a:cubicBezTo>
                    <a:pt x="44" y="71"/>
                    <a:pt x="44" y="76"/>
                    <a:pt x="44" y="76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4" y="110"/>
                    <a:pt x="5" y="111"/>
                  </a:cubicBezTo>
                  <a:cubicBezTo>
                    <a:pt x="18" y="132"/>
                    <a:pt x="20" y="150"/>
                    <a:pt x="18" y="154"/>
                  </a:cubicBezTo>
                  <a:cubicBezTo>
                    <a:pt x="14" y="159"/>
                    <a:pt x="3" y="167"/>
                    <a:pt x="3" y="173"/>
                  </a:cubicBezTo>
                  <a:cubicBezTo>
                    <a:pt x="3" y="178"/>
                    <a:pt x="0" y="197"/>
                    <a:pt x="5" y="207"/>
                  </a:cubicBezTo>
                  <a:cubicBezTo>
                    <a:pt x="11" y="216"/>
                    <a:pt x="20" y="217"/>
                    <a:pt x="24" y="227"/>
                  </a:cubicBezTo>
                  <a:cubicBezTo>
                    <a:pt x="24" y="233"/>
                    <a:pt x="17" y="331"/>
                    <a:pt x="9" y="44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2" name="Freeform 63">
              <a:extLst>
                <a:ext uri="{FF2B5EF4-FFF2-40B4-BE49-F238E27FC236}">
                  <a16:creationId xmlns:a16="http://schemas.microsoft.com/office/drawing/2014/main" id="{0EC1EB64-E8CE-402A-A54D-75D9A0BDC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874"/>
              <a:ext cx="128" cy="131"/>
            </a:xfrm>
            <a:custGeom>
              <a:avLst/>
              <a:gdLst>
                <a:gd name="T0" fmla="*/ 28 w 77"/>
                <a:gd name="T1" fmla="*/ 398 h 74"/>
                <a:gd name="T2" fmla="*/ 55 w 77"/>
                <a:gd name="T3" fmla="*/ 411 h 74"/>
                <a:gd name="T4" fmla="*/ 70 w 77"/>
                <a:gd name="T5" fmla="*/ 398 h 74"/>
                <a:gd name="T6" fmla="*/ 105 w 77"/>
                <a:gd name="T7" fmla="*/ 398 h 74"/>
                <a:gd name="T8" fmla="*/ 118 w 77"/>
                <a:gd name="T9" fmla="*/ 382 h 74"/>
                <a:gd name="T10" fmla="*/ 130 w 77"/>
                <a:gd name="T11" fmla="*/ 354 h 74"/>
                <a:gd name="T12" fmla="*/ 133 w 77"/>
                <a:gd name="T13" fmla="*/ 338 h 74"/>
                <a:gd name="T14" fmla="*/ 146 w 77"/>
                <a:gd name="T15" fmla="*/ 322 h 74"/>
                <a:gd name="T16" fmla="*/ 151 w 77"/>
                <a:gd name="T17" fmla="*/ 310 h 74"/>
                <a:gd name="T18" fmla="*/ 151 w 77"/>
                <a:gd name="T19" fmla="*/ 301 h 74"/>
                <a:gd name="T20" fmla="*/ 171 w 77"/>
                <a:gd name="T21" fmla="*/ 289 h 74"/>
                <a:gd name="T22" fmla="*/ 180 w 77"/>
                <a:gd name="T23" fmla="*/ 253 h 74"/>
                <a:gd name="T24" fmla="*/ 188 w 77"/>
                <a:gd name="T25" fmla="*/ 223 h 74"/>
                <a:gd name="T26" fmla="*/ 183 w 77"/>
                <a:gd name="T27" fmla="*/ 182 h 74"/>
                <a:gd name="T28" fmla="*/ 201 w 77"/>
                <a:gd name="T29" fmla="*/ 179 h 74"/>
                <a:gd name="T30" fmla="*/ 229 w 77"/>
                <a:gd name="T31" fmla="*/ 158 h 74"/>
                <a:gd name="T32" fmla="*/ 249 w 77"/>
                <a:gd name="T33" fmla="*/ 129 h 74"/>
                <a:gd name="T34" fmla="*/ 251 w 77"/>
                <a:gd name="T35" fmla="*/ 110 h 74"/>
                <a:gd name="T36" fmla="*/ 276 w 77"/>
                <a:gd name="T37" fmla="*/ 117 h 74"/>
                <a:gd name="T38" fmla="*/ 293 w 77"/>
                <a:gd name="T39" fmla="*/ 89 h 74"/>
                <a:gd name="T40" fmla="*/ 308 w 77"/>
                <a:gd name="T41" fmla="*/ 60 h 74"/>
                <a:gd name="T42" fmla="*/ 331 w 77"/>
                <a:gd name="T43" fmla="*/ 60 h 74"/>
                <a:gd name="T44" fmla="*/ 339 w 77"/>
                <a:gd name="T45" fmla="*/ 28 h 74"/>
                <a:gd name="T46" fmla="*/ 347 w 77"/>
                <a:gd name="T47" fmla="*/ 7 h 74"/>
                <a:gd name="T48" fmla="*/ 354 w 77"/>
                <a:gd name="T49" fmla="*/ 0 h 74"/>
                <a:gd name="T50" fmla="*/ 339 w 77"/>
                <a:gd name="T51" fmla="*/ 7 h 74"/>
                <a:gd name="T52" fmla="*/ 321 w 77"/>
                <a:gd name="T53" fmla="*/ 12 h 74"/>
                <a:gd name="T54" fmla="*/ 318 w 77"/>
                <a:gd name="T55" fmla="*/ 34 h 74"/>
                <a:gd name="T56" fmla="*/ 299 w 77"/>
                <a:gd name="T57" fmla="*/ 44 h 74"/>
                <a:gd name="T58" fmla="*/ 291 w 77"/>
                <a:gd name="T59" fmla="*/ 60 h 74"/>
                <a:gd name="T60" fmla="*/ 279 w 77"/>
                <a:gd name="T61" fmla="*/ 78 h 74"/>
                <a:gd name="T62" fmla="*/ 263 w 77"/>
                <a:gd name="T63" fmla="*/ 78 h 74"/>
                <a:gd name="T64" fmla="*/ 251 w 77"/>
                <a:gd name="T65" fmla="*/ 78 h 74"/>
                <a:gd name="T66" fmla="*/ 243 w 77"/>
                <a:gd name="T67" fmla="*/ 89 h 74"/>
                <a:gd name="T68" fmla="*/ 229 w 77"/>
                <a:gd name="T69" fmla="*/ 106 h 74"/>
                <a:gd name="T70" fmla="*/ 216 w 77"/>
                <a:gd name="T71" fmla="*/ 131 h 74"/>
                <a:gd name="T72" fmla="*/ 171 w 77"/>
                <a:gd name="T73" fmla="*/ 159 h 74"/>
                <a:gd name="T74" fmla="*/ 160 w 77"/>
                <a:gd name="T75" fmla="*/ 182 h 74"/>
                <a:gd name="T76" fmla="*/ 143 w 77"/>
                <a:gd name="T77" fmla="*/ 195 h 74"/>
                <a:gd name="T78" fmla="*/ 118 w 77"/>
                <a:gd name="T79" fmla="*/ 223 h 74"/>
                <a:gd name="T80" fmla="*/ 96 w 77"/>
                <a:gd name="T81" fmla="*/ 253 h 74"/>
                <a:gd name="T82" fmla="*/ 78 w 77"/>
                <a:gd name="T83" fmla="*/ 289 h 74"/>
                <a:gd name="T84" fmla="*/ 63 w 77"/>
                <a:gd name="T85" fmla="*/ 317 h 74"/>
                <a:gd name="T86" fmla="*/ 47 w 77"/>
                <a:gd name="T87" fmla="*/ 345 h 74"/>
                <a:gd name="T88" fmla="*/ 22 w 77"/>
                <a:gd name="T89" fmla="*/ 361 h 74"/>
                <a:gd name="T90" fmla="*/ 5 w 77"/>
                <a:gd name="T91" fmla="*/ 374 h 74"/>
                <a:gd name="T92" fmla="*/ 0 w 77"/>
                <a:gd name="T93" fmla="*/ 404 h 74"/>
                <a:gd name="T94" fmla="*/ 8 w 77"/>
                <a:gd name="T95" fmla="*/ 395 h 74"/>
                <a:gd name="T96" fmla="*/ 28 w 77"/>
                <a:gd name="T97" fmla="*/ 398 h 7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7" h="74">
                  <a:moveTo>
                    <a:pt x="6" y="72"/>
                  </a:moveTo>
                  <a:cubicBezTo>
                    <a:pt x="12" y="74"/>
                    <a:pt x="12" y="74"/>
                    <a:pt x="12" y="74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35"/>
                    <a:pt x="40" y="33"/>
                  </a:cubicBezTo>
                  <a:cubicBezTo>
                    <a:pt x="40" y="31"/>
                    <a:pt x="44" y="32"/>
                    <a:pt x="44" y="32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6" y="8"/>
                    <a:pt x="65" y="8"/>
                  </a:cubicBezTo>
                  <a:cubicBezTo>
                    <a:pt x="64" y="9"/>
                    <a:pt x="63" y="11"/>
                    <a:pt x="63" y="11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28" y="38"/>
                    <a:pt x="26" y="40"/>
                  </a:cubicBezTo>
                  <a:cubicBezTo>
                    <a:pt x="24" y="42"/>
                    <a:pt x="22" y="44"/>
                    <a:pt x="21" y="46"/>
                  </a:cubicBezTo>
                  <a:cubicBezTo>
                    <a:pt x="21" y="46"/>
                    <a:pt x="19" y="51"/>
                    <a:pt x="17" y="52"/>
                  </a:cubicBezTo>
                  <a:cubicBezTo>
                    <a:pt x="16" y="54"/>
                    <a:pt x="15" y="55"/>
                    <a:pt x="14" y="57"/>
                  </a:cubicBezTo>
                  <a:cubicBezTo>
                    <a:pt x="13" y="59"/>
                    <a:pt x="10" y="62"/>
                    <a:pt x="10" y="62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" y="71"/>
                    <a:pt x="2" y="71"/>
                    <a:pt x="2" y="71"/>
                  </a:cubicBezTo>
                  <a:lnTo>
                    <a:pt x="6" y="72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3" name="Freeform 64">
              <a:extLst>
                <a:ext uri="{FF2B5EF4-FFF2-40B4-BE49-F238E27FC236}">
                  <a16:creationId xmlns:a16="http://schemas.microsoft.com/office/drawing/2014/main" id="{16D602AF-3096-4BB8-90AF-6CF483BCF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897"/>
              <a:ext cx="100" cy="98"/>
            </a:xfrm>
            <a:custGeom>
              <a:avLst/>
              <a:gdLst>
                <a:gd name="T0" fmla="*/ 5 w 60"/>
                <a:gd name="T1" fmla="*/ 137 h 55"/>
                <a:gd name="T2" fmla="*/ 158 w 60"/>
                <a:gd name="T3" fmla="*/ 289 h 55"/>
                <a:gd name="T4" fmla="*/ 195 w 60"/>
                <a:gd name="T5" fmla="*/ 260 h 55"/>
                <a:gd name="T6" fmla="*/ 228 w 60"/>
                <a:gd name="T7" fmla="*/ 203 h 55"/>
                <a:gd name="T8" fmla="*/ 263 w 60"/>
                <a:gd name="T9" fmla="*/ 153 h 55"/>
                <a:gd name="T10" fmla="*/ 250 w 60"/>
                <a:gd name="T11" fmla="*/ 7 h 55"/>
                <a:gd name="T12" fmla="*/ 245 w 60"/>
                <a:gd name="T13" fmla="*/ 66 h 55"/>
                <a:gd name="T14" fmla="*/ 213 w 60"/>
                <a:gd name="T15" fmla="*/ 0 h 55"/>
                <a:gd name="T16" fmla="*/ 237 w 60"/>
                <a:gd name="T17" fmla="*/ 114 h 55"/>
                <a:gd name="T18" fmla="*/ 175 w 60"/>
                <a:gd name="T19" fmla="*/ 203 h 55"/>
                <a:gd name="T20" fmla="*/ 75 w 60"/>
                <a:gd name="T21" fmla="*/ 167 h 55"/>
                <a:gd name="T22" fmla="*/ 0 w 60"/>
                <a:gd name="T23" fmla="*/ 118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55">
                  <a:moveTo>
                    <a:pt x="1" y="24"/>
                  </a:moveTo>
                  <a:cubicBezTo>
                    <a:pt x="12" y="34"/>
                    <a:pt x="16" y="55"/>
                    <a:pt x="34" y="51"/>
                  </a:cubicBezTo>
                  <a:cubicBezTo>
                    <a:pt x="40" y="51"/>
                    <a:pt x="40" y="50"/>
                    <a:pt x="42" y="46"/>
                  </a:cubicBezTo>
                  <a:cubicBezTo>
                    <a:pt x="44" y="42"/>
                    <a:pt x="46" y="39"/>
                    <a:pt x="49" y="36"/>
                  </a:cubicBezTo>
                  <a:cubicBezTo>
                    <a:pt x="52" y="33"/>
                    <a:pt x="56" y="31"/>
                    <a:pt x="57" y="27"/>
                  </a:cubicBezTo>
                  <a:cubicBezTo>
                    <a:pt x="60" y="19"/>
                    <a:pt x="58" y="8"/>
                    <a:pt x="54" y="1"/>
                  </a:cubicBezTo>
                  <a:cubicBezTo>
                    <a:pt x="53" y="4"/>
                    <a:pt x="54" y="8"/>
                    <a:pt x="53" y="12"/>
                  </a:cubicBezTo>
                  <a:cubicBezTo>
                    <a:pt x="53" y="8"/>
                    <a:pt x="50" y="2"/>
                    <a:pt x="46" y="0"/>
                  </a:cubicBezTo>
                  <a:cubicBezTo>
                    <a:pt x="48" y="6"/>
                    <a:pt x="50" y="14"/>
                    <a:pt x="51" y="20"/>
                  </a:cubicBezTo>
                  <a:cubicBezTo>
                    <a:pt x="51" y="28"/>
                    <a:pt x="44" y="33"/>
                    <a:pt x="38" y="36"/>
                  </a:cubicBezTo>
                  <a:cubicBezTo>
                    <a:pt x="29" y="41"/>
                    <a:pt x="24" y="35"/>
                    <a:pt x="16" y="30"/>
                  </a:cubicBezTo>
                  <a:cubicBezTo>
                    <a:pt x="13" y="27"/>
                    <a:pt x="2" y="26"/>
                    <a:pt x="0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4" name="Freeform 65">
              <a:extLst>
                <a:ext uri="{FF2B5EF4-FFF2-40B4-BE49-F238E27FC236}">
                  <a16:creationId xmlns:a16="http://schemas.microsoft.com/office/drawing/2014/main" id="{76CBEA32-1824-4C14-8138-5FA2AB598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936"/>
              <a:ext cx="76" cy="55"/>
            </a:xfrm>
            <a:custGeom>
              <a:avLst/>
              <a:gdLst>
                <a:gd name="T0" fmla="*/ 0 w 46"/>
                <a:gd name="T1" fmla="*/ 66 h 31"/>
                <a:gd name="T2" fmla="*/ 58 w 46"/>
                <a:gd name="T3" fmla="*/ 145 h 31"/>
                <a:gd name="T4" fmla="*/ 126 w 46"/>
                <a:gd name="T5" fmla="*/ 158 h 31"/>
                <a:gd name="T6" fmla="*/ 167 w 46"/>
                <a:gd name="T7" fmla="*/ 89 h 31"/>
                <a:gd name="T8" fmla="*/ 208 w 46"/>
                <a:gd name="T9" fmla="*/ 0 h 31"/>
                <a:gd name="T10" fmla="*/ 109 w 46"/>
                <a:gd name="T11" fmla="*/ 135 h 31"/>
                <a:gd name="T12" fmla="*/ 0 w 46"/>
                <a:gd name="T13" fmla="*/ 62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1">
                  <a:moveTo>
                    <a:pt x="0" y="12"/>
                  </a:moveTo>
                  <a:cubicBezTo>
                    <a:pt x="4" y="18"/>
                    <a:pt x="6" y="24"/>
                    <a:pt x="13" y="26"/>
                  </a:cubicBezTo>
                  <a:cubicBezTo>
                    <a:pt x="17" y="28"/>
                    <a:pt x="24" y="31"/>
                    <a:pt x="28" y="28"/>
                  </a:cubicBezTo>
                  <a:cubicBezTo>
                    <a:pt x="32" y="26"/>
                    <a:pt x="34" y="19"/>
                    <a:pt x="37" y="16"/>
                  </a:cubicBezTo>
                  <a:cubicBezTo>
                    <a:pt x="43" y="11"/>
                    <a:pt x="46" y="8"/>
                    <a:pt x="46" y="0"/>
                  </a:cubicBezTo>
                  <a:cubicBezTo>
                    <a:pt x="43" y="8"/>
                    <a:pt x="32" y="21"/>
                    <a:pt x="24" y="24"/>
                  </a:cubicBezTo>
                  <a:cubicBezTo>
                    <a:pt x="17" y="27"/>
                    <a:pt x="3" y="18"/>
                    <a:pt x="0" y="1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5" name="Freeform 66">
              <a:extLst>
                <a:ext uri="{FF2B5EF4-FFF2-40B4-BE49-F238E27FC236}">
                  <a16:creationId xmlns:a16="http://schemas.microsoft.com/office/drawing/2014/main" id="{73212F23-CE0A-4303-95FA-B04F92976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809"/>
              <a:ext cx="66" cy="76"/>
            </a:xfrm>
            <a:custGeom>
              <a:avLst/>
              <a:gdLst>
                <a:gd name="T0" fmla="*/ 180 w 40"/>
                <a:gd name="T1" fmla="*/ 237 h 43"/>
                <a:gd name="T2" fmla="*/ 0 w 40"/>
                <a:gd name="T3" fmla="*/ 0 h 43"/>
                <a:gd name="T4" fmla="*/ 180 w 40"/>
                <a:gd name="T5" fmla="*/ 237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3">
                  <a:moveTo>
                    <a:pt x="40" y="43"/>
                  </a:moveTo>
                  <a:cubicBezTo>
                    <a:pt x="27" y="36"/>
                    <a:pt x="5" y="16"/>
                    <a:pt x="0" y="0"/>
                  </a:cubicBezTo>
                  <a:cubicBezTo>
                    <a:pt x="3" y="6"/>
                    <a:pt x="32" y="36"/>
                    <a:pt x="40" y="43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6" name="Freeform 67">
              <a:extLst>
                <a:ext uri="{FF2B5EF4-FFF2-40B4-BE49-F238E27FC236}">
                  <a16:creationId xmlns:a16="http://schemas.microsoft.com/office/drawing/2014/main" id="{DF33F37A-9DB5-4F07-BEB6-65C687BDC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862"/>
              <a:ext cx="46" cy="41"/>
            </a:xfrm>
            <a:custGeom>
              <a:avLst/>
              <a:gdLst>
                <a:gd name="T0" fmla="*/ 35 w 28"/>
                <a:gd name="T1" fmla="*/ 130 h 23"/>
                <a:gd name="T2" fmla="*/ 0 w 28"/>
                <a:gd name="T3" fmla="*/ 7 h 23"/>
                <a:gd name="T4" fmla="*/ 125 w 28"/>
                <a:gd name="T5" fmla="*/ 0 h 23"/>
                <a:gd name="T6" fmla="*/ 41 w 28"/>
                <a:gd name="T7" fmla="*/ 6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3">
                  <a:moveTo>
                    <a:pt x="8" y="23"/>
                  </a:moveTo>
                  <a:cubicBezTo>
                    <a:pt x="9" y="16"/>
                    <a:pt x="6" y="6"/>
                    <a:pt x="0" y="1"/>
                  </a:cubicBezTo>
                  <a:cubicBezTo>
                    <a:pt x="4" y="4"/>
                    <a:pt x="24" y="2"/>
                    <a:pt x="28" y="0"/>
                  </a:cubicBezTo>
                  <a:cubicBezTo>
                    <a:pt x="24" y="3"/>
                    <a:pt x="11" y="8"/>
                    <a:pt x="9" y="1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7" name="Freeform 68">
              <a:extLst>
                <a:ext uri="{FF2B5EF4-FFF2-40B4-BE49-F238E27FC236}">
                  <a16:creationId xmlns:a16="http://schemas.microsoft.com/office/drawing/2014/main" id="{F37ED13A-2EF0-4FC3-B122-F8E426A10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727"/>
              <a:ext cx="143" cy="179"/>
            </a:xfrm>
            <a:custGeom>
              <a:avLst/>
              <a:gdLst>
                <a:gd name="T0" fmla="*/ 13 w 86"/>
                <a:gd name="T1" fmla="*/ 427 h 101"/>
                <a:gd name="T2" fmla="*/ 291 w 86"/>
                <a:gd name="T3" fmla="*/ 216 h 101"/>
                <a:gd name="T4" fmla="*/ 346 w 86"/>
                <a:gd name="T5" fmla="*/ 117 h 101"/>
                <a:gd name="T6" fmla="*/ 396 w 86"/>
                <a:gd name="T7" fmla="*/ 0 h 101"/>
                <a:gd name="T8" fmla="*/ 308 w 86"/>
                <a:gd name="T9" fmla="*/ 268 h 101"/>
                <a:gd name="T10" fmla="*/ 276 w 86"/>
                <a:gd name="T11" fmla="*/ 418 h 101"/>
                <a:gd name="T12" fmla="*/ 243 w 86"/>
                <a:gd name="T13" fmla="*/ 562 h 101"/>
                <a:gd name="T14" fmla="*/ 249 w 86"/>
                <a:gd name="T15" fmla="*/ 354 h 101"/>
                <a:gd name="T16" fmla="*/ 210 w 86"/>
                <a:gd name="T17" fmla="*/ 351 h 101"/>
                <a:gd name="T18" fmla="*/ 0 w 86"/>
                <a:gd name="T19" fmla="*/ 440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101">
                  <a:moveTo>
                    <a:pt x="3" y="77"/>
                  </a:moveTo>
                  <a:cubicBezTo>
                    <a:pt x="25" y="71"/>
                    <a:pt x="52" y="54"/>
                    <a:pt x="63" y="39"/>
                  </a:cubicBezTo>
                  <a:cubicBezTo>
                    <a:pt x="67" y="33"/>
                    <a:pt x="72" y="28"/>
                    <a:pt x="75" y="21"/>
                  </a:cubicBezTo>
                  <a:cubicBezTo>
                    <a:pt x="78" y="16"/>
                    <a:pt x="81" y="5"/>
                    <a:pt x="86" y="0"/>
                  </a:cubicBezTo>
                  <a:cubicBezTo>
                    <a:pt x="81" y="17"/>
                    <a:pt x="72" y="32"/>
                    <a:pt x="67" y="48"/>
                  </a:cubicBezTo>
                  <a:cubicBezTo>
                    <a:pt x="64" y="57"/>
                    <a:pt x="62" y="66"/>
                    <a:pt x="60" y="75"/>
                  </a:cubicBezTo>
                  <a:cubicBezTo>
                    <a:pt x="59" y="83"/>
                    <a:pt x="58" y="94"/>
                    <a:pt x="53" y="101"/>
                  </a:cubicBezTo>
                  <a:cubicBezTo>
                    <a:pt x="54" y="91"/>
                    <a:pt x="60" y="74"/>
                    <a:pt x="54" y="64"/>
                  </a:cubicBezTo>
                  <a:cubicBezTo>
                    <a:pt x="52" y="60"/>
                    <a:pt x="51" y="63"/>
                    <a:pt x="46" y="63"/>
                  </a:cubicBezTo>
                  <a:cubicBezTo>
                    <a:pt x="42" y="64"/>
                    <a:pt x="5" y="78"/>
                    <a:pt x="0" y="7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8" name="Freeform 69">
              <a:extLst>
                <a:ext uri="{FF2B5EF4-FFF2-40B4-BE49-F238E27FC236}">
                  <a16:creationId xmlns:a16="http://schemas.microsoft.com/office/drawing/2014/main" id="{296F4FE4-1F7A-4CCE-B694-E09BD5BCE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3303"/>
              <a:ext cx="25" cy="267"/>
            </a:xfrm>
            <a:custGeom>
              <a:avLst/>
              <a:gdLst>
                <a:gd name="T0" fmla="*/ 55 w 15"/>
                <a:gd name="T1" fmla="*/ 0 h 151"/>
                <a:gd name="T2" fmla="*/ 0 w 15"/>
                <a:gd name="T3" fmla="*/ 835 h 1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1">
                  <a:moveTo>
                    <a:pt x="12" y="0"/>
                  </a:moveTo>
                  <a:cubicBezTo>
                    <a:pt x="15" y="26"/>
                    <a:pt x="7" y="119"/>
                    <a:pt x="0" y="1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9" name="Freeform 70">
              <a:extLst>
                <a:ext uri="{FF2B5EF4-FFF2-40B4-BE49-F238E27FC236}">
                  <a16:creationId xmlns:a16="http://schemas.microsoft.com/office/drawing/2014/main" id="{D327B720-708F-48AD-A515-7ADDB78A0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428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0" name="Freeform 71">
              <a:extLst>
                <a:ext uri="{FF2B5EF4-FFF2-40B4-BE49-F238E27FC236}">
                  <a16:creationId xmlns:a16="http://schemas.microsoft.com/office/drawing/2014/main" id="{BC2E61C2-8399-43BE-9F8B-81EF3E694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779"/>
              <a:ext cx="7" cy="5"/>
            </a:xfrm>
            <a:custGeom>
              <a:avLst/>
              <a:gdLst>
                <a:gd name="T0" fmla="*/ 0 w 4"/>
                <a:gd name="T1" fmla="*/ 0 h 3"/>
                <a:gd name="T2" fmla="*/ 21 w 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1" name="Freeform 72">
              <a:extLst>
                <a:ext uri="{FF2B5EF4-FFF2-40B4-BE49-F238E27FC236}">
                  <a16:creationId xmlns:a16="http://schemas.microsoft.com/office/drawing/2014/main" id="{56B2D3F9-20F2-4E16-AD62-259A7397B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860"/>
              <a:ext cx="156" cy="76"/>
            </a:xfrm>
            <a:custGeom>
              <a:avLst/>
              <a:gdLst>
                <a:gd name="T0" fmla="*/ 0 w 94"/>
                <a:gd name="T1" fmla="*/ 0 h 43"/>
                <a:gd name="T2" fmla="*/ 68 w 94"/>
                <a:gd name="T3" fmla="*/ 37 h 43"/>
                <a:gd name="T4" fmla="*/ 279 w 94"/>
                <a:gd name="T5" fmla="*/ 182 h 43"/>
                <a:gd name="T6" fmla="*/ 430 w 94"/>
                <a:gd name="T7" fmla="*/ 22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43">
                  <a:moveTo>
                    <a:pt x="0" y="0"/>
                  </a:moveTo>
                  <a:cubicBezTo>
                    <a:pt x="5" y="2"/>
                    <a:pt x="10" y="4"/>
                    <a:pt x="15" y="7"/>
                  </a:cubicBezTo>
                  <a:cubicBezTo>
                    <a:pt x="30" y="17"/>
                    <a:pt x="49" y="24"/>
                    <a:pt x="61" y="33"/>
                  </a:cubicBezTo>
                  <a:cubicBezTo>
                    <a:pt x="73" y="42"/>
                    <a:pt x="72" y="43"/>
                    <a:pt x="94" y="4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2" name="Freeform 73">
              <a:extLst>
                <a:ext uri="{FF2B5EF4-FFF2-40B4-BE49-F238E27FC236}">
                  <a16:creationId xmlns:a16="http://schemas.microsoft.com/office/drawing/2014/main" id="{E590E8EF-F1E6-4D9A-8CCB-2C301DF94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860"/>
              <a:ext cx="70" cy="152"/>
            </a:xfrm>
            <a:custGeom>
              <a:avLst/>
              <a:gdLst>
                <a:gd name="T0" fmla="*/ 0 w 42"/>
                <a:gd name="T1" fmla="*/ 475 h 86"/>
                <a:gd name="T2" fmla="*/ 172 w 42"/>
                <a:gd name="T3" fmla="*/ 106 h 86"/>
                <a:gd name="T4" fmla="*/ 172 w 42"/>
                <a:gd name="T5" fmla="*/ 106 h 86"/>
                <a:gd name="T6" fmla="*/ 70 w 42"/>
                <a:gd name="T7" fmla="*/ 37 h 86"/>
                <a:gd name="T8" fmla="*/ 0 w 42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6">
                  <a:moveTo>
                    <a:pt x="0" y="86"/>
                  </a:moveTo>
                  <a:cubicBezTo>
                    <a:pt x="17" y="71"/>
                    <a:pt x="42" y="31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0" y="16"/>
                    <a:pt x="22" y="12"/>
                    <a:pt x="15" y="7"/>
                  </a:cubicBezTo>
                  <a:cubicBezTo>
                    <a:pt x="10" y="4"/>
                    <a:pt x="5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3" name="Freeform 74">
              <a:extLst>
                <a:ext uri="{FF2B5EF4-FFF2-40B4-BE49-F238E27FC236}">
                  <a16:creationId xmlns:a16="http://schemas.microsoft.com/office/drawing/2014/main" id="{6960AD57-AA8D-4359-92AB-A5137D02D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779"/>
              <a:ext cx="168" cy="373"/>
            </a:xfrm>
            <a:custGeom>
              <a:avLst/>
              <a:gdLst>
                <a:gd name="T0" fmla="*/ 0 w 101"/>
                <a:gd name="T1" fmla="*/ 1165 h 211"/>
                <a:gd name="T2" fmla="*/ 201 w 101"/>
                <a:gd name="T3" fmla="*/ 1013 h 211"/>
                <a:gd name="T4" fmla="*/ 464 w 101"/>
                <a:gd name="T5" fmla="*/ 757 h 211"/>
                <a:gd name="T6" fmla="*/ 464 w 101"/>
                <a:gd name="T7" fmla="*/ 209 h 211"/>
                <a:gd name="T8" fmla="*/ 346 w 101"/>
                <a:gd name="T9" fmla="*/ 131 h 211"/>
                <a:gd name="T10" fmla="*/ 8 w 101"/>
                <a:gd name="T11" fmla="*/ 12 h 211"/>
                <a:gd name="T12" fmla="*/ 0 w 101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211">
                  <a:moveTo>
                    <a:pt x="0" y="211"/>
                  </a:moveTo>
                  <a:cubicBezTo>
                    <a:pt x="16" y="209"/>
                    <a:pt x="33" y="202"/>
                    <a:pt x="44" y="183"/>
                  </a:cubicBezTo>
                  <a:cubicBezTo>
                    <a:pt x="68" y="146"/>
                    <a:pt x="86" y="148"/>
                    <a:pt x="101" y="137"/>
                  </a:cubicBezTo>
                  <a:cubicBezTo>
                    <a:pt x="97" y="121"/>
                    <a:pt x="97" y="66"/>
                    <a:pt x="101" y="38"/>
                  </a:cubicBezTo>
                  <a:cubicBezTo>
                    <a:pt x="95" y="38"/>
                    <a:pt x="92" y="28"/>
                    <a:pt x="75" y="24"/>
                  </a:cubicBezTo>
                  <a:cubicBezTo>
                    <a:pt x="57" y="19"/>
                    <a:pt x="37" y="19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4" name="Freeform 75">
              <a:extLst>
                <a:ext uri="{FF2B5EF4-FFF2-40B4-BE49-F238E27FC236}">
                  <a16:creationId xmlns:a16="http://schemas.microsoft.com/office/drawing/2014/main" id="{F022141A-00FF-4549-8E00-A3D1175B6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402"/>
              <a:ext cx="55" cy="72"/>
            </a:xfrm>
            <a:custGeom>
              <a:avLst/>
              <a:gdLst>
                <a:gd name="T0" fmla="*/ 153 w 33"/>
                <a:gd name="T1" fmla="*/ 167 h 41"/>
                <a:gd name="T2" fmla="*/ 33 w 33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1">
                  <a:moveTo>
                    <a:pt x="33" y="31"/>
                  </a:moveTo>
                  <a:cubicBezTo>
                    <a:pt x="17" y="41"/>
                    <a:pt x="0" y="23"/>
                    <a:pt x="7" y="0"/>
                  </a:cubicBezTo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5" name="Freeform 76">
              <a:extLst>
                <a:ext uri="{FF2B5EF4-FFF2-40B4-BE49-F238E27FC236}">
                  <a16:creationId xmlns:a16="http://schemas.microsoft.com/office/drawing/2014/main" id="{36A04864-F488-459C-B0C9-9F36A542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597"/>
              <a:ext cx="143" cy="187"/>
            </a:xfrm>
            <a:custGeom>
              <a:avLst/>
              <a:gdLst>
                <a:gd name="T0" fmla="*/ 396 w 86"/>
                <a:gd name="T1" fmla="*/ 0 h 106"/>
                <a:gd name="T2" fmla="*/ 0 w 86"/>
                <a:gd name="T3" fmla="*/ 582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06">
                  <a:moveTo>
                    <a:pt x="86" y="0"/>
                  </a:moveTo>
                  <a:cubicBezTo>
                    <a:pt x="77" y="45"/>
                    <a:pt x="50" y="77"/>
                    <a:pt x="0" y="10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6" name="Freeform 77">
              <a:extLst>
                <a:ext uri="{FF2B5EF4-FFF2-40B4-BE49-F238E27FC236}">
                  <a16:creationId xmlns:a16="http://schemas.microsoft.com/office/drawing/2014/main" id="{ABC25496-C488-4EE6-A8F6-8E1BE575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639"/>
              <a:ext cx="499" cy="297"/>
            </a:xfrm>
            <a:custGeom>
              <a:avLst/>
              <a:gdLst>
                <a:gd name="T0" fmla="*/ 1371 w 301"/>
                <a:gd name="T1" fmla="*/ 0 h 168"/>
                <a:gd name="T2" fmla="*/ 1199 w 301"/>
                <a:gd name="T3" fmla="*/ 366 h 168"/>
                <a:gd name="T4" fmla="*/ 789 w 301"/>
                <a:gd name="T5" fmla="*/ 684 h 168"/>
                <a:gd name="T6" fmla="*/ 360 w 301"/>
                <a:gd name="T7" fmla="*/ 728 h 168"/>
                <a:gd name="T8" fmla="*/ 151 w 301"/>
                <a:gd name="T9" fmla="*/ 872 h 168"/>
                <a:gd name="T10" fmla="*/ 0 w 301"/>
                <a:gd name="T11" fmla="*/ 912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168">
                  <a:moveTo>
                    <a:pt x="301" y="0"/>
                  </a:moveTo>
                  <a:cubicBezTo>
                    <a:pt x="286" y="9"/>
                    <a:pt x="269" y="54"/>
                    <a:pt x="263" y="66"/>
                  </a:cubicBezTo>
                  <a:cubicBezTo>
                    <a:pt x="249" y="95"/>
                    <a:pt x="211" y="124"/>
                    <a:pt x="173" y="124"/>
                  </a:cubicBezTo>
                  <a:cubicBezTo>
                    <a:pt x="146" y="120"/>
                    <a:pt x="109" y="113"/>
                    <a:pt x="79" y="132"/>
                  </a:cubicBezTo>
                  <a:cubicBezTo>
                    <a:pt x="64" y="142"/>
                    <a:pt x="45" y="149"/>
                    <a:pt x="33" y="158"/>
                  </a:cubicBezTo>
                  <a:cubicBezTo>
                    <a:pt x="20" y="167"/>
                    <a:pt x="22" y="168"/>
                    <a:pt x="0" y="16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7" name="Freeform 78">
              <a:extLst>
                <a:ext uri="{FF2B5EF4-FFF2-40B4-BE49-F238E27FC236}">
                  <a16:creationId xmlns:a16="http://schemas.microsoft.com/office/drawing/2014/main" id="{835B16F6-282F-4679-AABF-0D2DF6C35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936"/>
              <a:ext cx="30" cy="20"/>
            </a:xfrm>
            <a:custGeom>
              <a:avLst/>
              <a:gdLst>
                <a:gd name="T0" fmla="*/ 83 w 18"/>
                <a:gd name="T1" fmla="*/ 0 h 11"/>
                <a:gd name="T2" fmla="*/ 0 w 18"/>
                <a:gd name="T3" fmla="*/ 6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9" y="1"/>
                    <a:pt x="3" y="4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8" name="Freeform 79">
              <a:extLst>
                <a:ext uri="{FF2B5EF4-FFF2-40B4-BE49-F238E27FC236}">
                  <a16:creationId xmlns:a16="http://schemas.microsoft.com/office/drawing/2014/main" id="{DCE657D3-4FBE-4783-B1E4-565CBA7A1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846"/>
              <a:ext cx="199" cy="195"/>
            </a:xfrm>
            <a:custGeom>
              <a:avLst/>
              <a:gdLst>
                <a:gd name="T0" fmla="*/ 28 w 120"/>
                <a:gd name="T1" fmla="*/ 151 h 110"/>
                <a:gd name="T2" fmla="*/ 234 w 120"/>
                <a:gd name="T3" fmla="*/ 553 h 110"/>
                <a:gd name="T4" fmla="*/ 501 w 120"/>
                <a:gd name="T5" fmla="*/ 456 h 110"/>
                <a:gd name="T6" fmla="*/ 479 w 120"/>
                <a:gd name="T7" fmla="*/ 28 h 110"/>
                <a:gd name="T8" fmla="*/ 464 w 120"/>
                <a:gd name="T9" fmla="*/ 21 h 110"/>
                <a:gd name="T10" fmla="*/ 126 w 120"/>
                <a:gd name="T11" fmla="*/ 85 h 110"/>
                <a:gd name="T12" fmla="*/ 28 w 120"/>
                <a:gd name="T13" fmla="*/ 151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110">
                  <a:moveTo>
                    <a:pt x="6" y="27"/>
                  </a:moveTo>
                  <a:cubicBezTo>
                    <a:pt x="0" y="41"/>
                    <a:pt x="33" y="92"/>
                    <a:pt x="51" y="99"/>
                  </a:cubicBezTo>
                  <a:cubicBezTo>
                    <a:pt x="58" y="102"/>
                    <a:pt x="99" y="110"/>
                    <a:pt x="110" y="82"/>
                  </a:cubicBezTo>
                  <a:cubicBezTo>
                    <a:pt x="119" y="60"/>
                    <a:pt x="120" y="27"/>
                    <a:pt x="105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78" y="1"/>
                    <a:pt x="51" y="0"/>
                    <a:pt x="28" y="15"/>
                  </a:cubicBezTo>
                  <a:cubicBezTo>
                    <a:pt x="21" y="20"/>
                    <a:pt x="13" y="24"/>
                    <a:pt x="6" y="2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9" name="Freeform 80">
              <a:extLst>
                <a:ext uri="{FF2B5EF4-FFF2-40B4-BE49-F238E27FC236}">
                  <a16:creationId xmlns:a16="http://schemas.microsoft.com/office/drawing/2014/main" id="{05B66AB9-3240-43F1-8AA7-DA4664990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402"/>
              <a:ext cx="707" cy="768"/>
            </a:xfrm>
            <a:custGeom>
              <a:avLst/>
              <a:gdLst>
                <a:gd name="T0" fmla="*/ 813 w 426"/>
                <a:gd name="T1" fmla="*/ 0 h 434"/>
                <a:gd name="T2" fmla="*/ 846 w 426"/>
                <a:gd name="T3" fmla="*/ 251 h 434"/>
                <a:gd name="T4" fmla="*/ 846 w 426"/>
                <a:gd name="T5" fmla="*/ 251 h 434"/>
                <a:gd name="T6" fmla="*/ 851 w 426"/>
                <a:gd name="T7" fmla="*/ 276 h 434"/>
                <a:gd name="T8" fmla="*/ 846 w 426"/>
                <a:gd name="T9" fmla="*/ 533 h 434"/>
                <a:gd name="T10" fmla="*/ 790 w 426"/>
                <a:gd name="T11" fmla="*/ 733 h 434"/>
                <a:gd name="T12" fmla="*/ 581 w 426"/>
                <a:gd name="T13" fmla="*/ 902 h 434"/>
                <a:gd name="T14" fmla="*/ 543 w 426"/>
                <a:gd name="T15" fmla="*/ 1081 h 434"/>
                <a:gd name="T16" fmla="*/ 451 w 426"/>
                <a:gd name="T17" fmla="*/ 1189 h 434"/>
                <a:gd name="T18" fmla="*/ 118 w 426"/>
                <a:gd name="T19" fmla="*/ 1311 h 434"/>
                <a:gd name="T20" fmla="*/ 0 w 426"/>
                <a:gd name="T21" fmla="*/ 1391 h 434"/>
                <a:gd name="T22" fmla="*/ 0 w 426"/>
                <a:gd name="T23" fmla="*/ 1938 h 434"/>
                <a:gd name="T24" fmla="*/ 256 w 426"/>
                <a:gd name="T25" fmla="*/ 2194 h 434"/>
                <a:gd name="T26" fmla="*/ 672 w 426"/>
                <a:gd name="T27" fmla="*/ 2361 h 434"/>
                <a:gd name="T28" fmla="*/ 1047 w 426"/>
                <a:gd name="T29" fmla="*/ 1994 h 434"/>
                <a:gd name="T30" fmla="*/ 1082 w 426"/>
                <a:gd name="T31" fmla="*/ 1672 h 434"/>
                <a:gd name="T32" fmla="*/ 1220 w 426"/>
                <a:gd name="T33" fmla="*/ 1368 h 434"/>
                <a:gd name="T34" fmla="*/ 1344 w 426"/>
                <a:gd name="T35" fmla="*/ 892 h 434"/>
                <a:gd name="T36" fmla="*/ 1404 w 426"/>
                <a:gd name="T37" fmla="*/ 749 h 434"/>
                <a:gd name="T38" fmla="*/ 1545 w 426"/>
                <a:gd name="T39" fmla="*/ 598 h 434"/>
                <a:gd name="T40" fmla="*/ 1645 w 426"/>
                <a:gd name="T41" fmla="*/ 273 h 434"/>
                <a:gd name="T42" fmla="*/ 1821 w 426"/>
                <a:gd name="T43" fmla="*/ 182 h 434"/>
                <a:gd name="T44" fmla="*/ 1947 w 426"/>
                <a:gd name="T45" fmla="*/ 0 h 4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6" h="434">
                  <a:moveTo>
                    <a:pt x="178" y="0"/>
                  </a:moveTo>
                  <a:cubicBezTo>
                    <a:pt x="181" y="18"/>
                    <a:pt x="185" y="37"/>
                    <a:pt x="185" y="45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5" y="46"/>
                    <a:pt x="186" y="48"/>
                    <a:pt x="186" y="50"/>
                  </a:cubicBezTo>
                  <a:cubicBezTo>
                    <a:pt x="187" y="64"/>
                    <a:pt x="186" y="86"/>
                    <a:pt x="185" y="96"/>
                  </a:cubicBezTo>
                  <a:cubicBezTo>
                    <a:pt x="183" y="111"/>
                    <a:pt x="179" y="122"/>
                    <a:pt x="173" y="132"/>
                  </a:cubicBezTo>
                  <a:cubicBezTo>
                    <a:pt x="169" y="137"/>
                    <a:pt x="132" y="158"/>
                    <a:pt x="127" y="163"/>
                  </a:cubicBezTo>
                  <a:cubicBezTo>
                    <a:pt x="116" y="170"/>
                    <a:pt x="122" y="186"/>
                    <a:pt x="119" y="195"/>
                  </a:cubicBezTo>
                  <a:cubicBezTo>
                    <a:pt x="114" y="207"/>
                    <a:pt x="103" y="212"/>
                    <a:pt x="99" y="215"/>
                  </a:cubicBezTo>
                  <a:cubicBezTo>
                    <a:pt x="64" y="232"/>
                    <a:pt x="44" y="232"/>
                    <a:pt x="26" y="237"/>
                  </a:cubicBezTo>
                  <a:cubicBezTo>
                    <a:pt x="9" y="241"/>
                    <a:pt x="6" y="251"/>
                    <a:pt x="0" y="251"/>
                  </a:cubicBezTo>
                  <a:cubicBezTo>
                    <a:pt x="3" y="279"/>
                    <a:pt x="3" y="334"/>
                    <a:pt x="0" y="350"/>
                  </a:cubicBezTo>
                  <a:cubicBezTo>
                    <a:pt x="15" y="361"/>
                    <a:pt x="33" y="359"/>
                    <a:pt x="56" y="396"/>
                  </a:cubicBezTo>
                  <a:cubicBezTo>
                    <a:pt x="80" y="434"/>
                    <a:pt x="124" y="424"/>
                    <a:pt x="147" y="426"/>
                  </a:cubicBezTo>
                  <a:cubicBezTo>
                    <a:pt x="182" y="424"/>
                    <a:pt x="220" y="408"/>
                    <a:pt x="229" y="360"/>
                  </a:cubicBezTo>
                  <a:cubicBezTo>
                    <a:pt x="234" y="334"/>
                    <a:pt x="236" y="307"/>
                    <a:pt x="237" y="302"/>
                  </a:cubicBezTo>
                  <a:cubicBezTo>
                    <a:pt x="260" y="301"/>
                    <a:pt x="262" y="278"/>
                    <a:pt x="267" y="247"/>
                  </a:cubicBezTo>
                  <a:cubicBezTo>
                    <a:pt x="271" y="216"/>
                    <a:pt x="287" y="179"/>
                    <a:pt x="294" y="161"/>
                  </a:cubicBezTo>
                  <a:cubicBezTo>
                    <a:pt x="301" y="144"/>
                    <a:pt x="308" y="135"/>
                    <a:pt x="307" y="135"/>
                  </a:cubicBezTo>
                  <a:cubicBezTo>
                    <a:pt x="313" y="123"/>
                    <a:pt x="329" y="118"/>
                    <a:pt x="338" y="108"/>
                  </a:cubicBezTo>
                  <a:cubicBezTo>
                    <a:pt x="360" y="86"/>
                    <a:pt x="351" y="60"/>
                    <a:pt x="360" y="49"/>
                  </a:cubicBezTo>
                  <a:cubicBezTo>
                    <a:pt x="369" y="39"/>
                    <a:pt x="382" y="44"/>
                    <a:pt x="398" y="33"/>
                  </a:cubicBezTo>
                  <a:cubicBezTo>
                    <a:pt x="403" y="32"/>
                    <a:pt x="415" y="20"/>
                    <a:pt x="42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0" name="Freeform 81">
              <a:extLst>
                <a:ext uri="{FF2B5EF4-FFF2-40B4-BE49-F238E27FC236}">
                  <a16:creationId xmlns:a16="http://schemas.microsoft.com/office/drawing/2014/main" id="{5B3083B5-9E4C-4987-A3F4-9EEA2B56E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830"/>
              <a:ext cx="73" cy="214"/>
            </a:xfrm>
            <a:custGeom>
              <a:avLst/>
              <a:gdLst>
                <a:gd name="T0" fmla="*/ 187 w 44"/>
                <a:gd name="T1" fmla="*/ 57 h 121"/>
                <a:gd name="T2" fmla="*/ 20 w 44"/>
                <a:gd name="T3" fmla="*/ 50 h 121"/>
                <a:gd name="T4" fmla="*/ 20 w 44"/>
                <a:gd name="T5" fmla="*/ 598 h 121"/>
                <a:gd name="T6" fmla="*/ 187 w 44"/>
                <a:gd name="T7" fmla="*/ 598 h 121"/>
                <a:gd name="T8" fmla="*/ 187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1" y="10"/>
                  </a:moveTo>
                  <a:cubicBezTo>
                    <a:pt x="33" y="0"/>
                    <a:pt x="11" y="2"/>
                    <a:pt x="4" y="9"/>
                  </a:cubicBezTo>
                  <a:cubicBezTo>
                    <a:pt x="0" y="37"/>
                    <a:pt x="0" y="92"/>
                    <a:pt x="4" y="108"/>
                  </a:cubicBezTo>
                  <a:cubicBezTo>
                    <a:pt x="13" y="121"/>
                    <a:pt x="36" y="114"/>
                    <a:pt x="41" y="108"/>
                  </a:cubicBezTo>
                  <a:cubicBezTo>
                    <a:pt x="44" y="92"/>
                    <a:pt x="44" y="37"/>
                    <a:pt x="41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1" name="Freeform 82">
              <a:extLst>
                <a:ext uri="{FF2B5EF4-FFF2-40B4-BE49-F238E27FC236}">
                  <a16:creationId xmlns:a16="http://schemas.microsoft.com/office/drawing/2014/main" id="{ADDD950A-7CE8-48F6-97AC-ACB7F3EC1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926"/>
              <a:ext cx="2" cy="10"/>
            </a:xfrm>
            <a:custGeom>
              <a:avLst/>
              <a:gdLst>
                <a:gd name="T0" fmla="*/ 0 w 1"/>
                <a:gd name="T1" fmla="*/ 0 h 6"/>
                <a:gd name="T2" fmla="*/ 8 w 1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2" name="Freeform 83">
              <a:extLst>
                <a:ext uri="{FF2B5EF4-FFF2-40B4-BE49-F238E27FC236}">
                  <a16:creationId xmlns:a16="http://schemas.microsoft.com/office/drawing/2014/main" id="{58ABDD10-341C-4380-921D-BB7585B43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922"/>
              <a:ext cx="5" cy="18"/>
            </a:xfrm>
            <a:custGeom>
              <a:avLst/>
              <a:gdLst>
                <a:gd name="T0" fmla="*/ 0 w 3"/>
                <a:gd name="T1" fmla="*/ 58 h 10"/>
                <a:gd name="T2" fmla="*/ 13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2" y="7"/>
                    <a:pt x="3" y="4"/>
                    <a:pt x="3" y="0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3" name="Freeform 84">
              <a:extLst>
                <a:ext uri="{FF2B5EF4-FFF2-40B4-BE49-F238E27FC236}">
                  <a16:creationId xmlns:a16="http://schemas.microsoft.com/office/drawing/2014/main" id="{4426AA50-7B5C-4350-8D96-DE6E86DA7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938"/>
              <a:ext cx="20" cy="18"/>
            </a:xfrm>
            <a:custGeom>
              <a:avLst/>
              <a:gdLst>
                <a:gd name="T0" fmla="*/ 33 w 12"/>
                <a:gd name="T1" fmla="*/ 58 h 10"/>
                <a:gd name="T2" fmla="*/ 13 w 12"/>
                <a:gd name="T3" fmla="*/ 0 h 10"/>
                <a:gd name="T4" fmla="*/ 55 w 12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7" y="10"/>
                  </a:moveTo>
                  <a:cubicBezTo>
                    <a:pt x="3" y="8"/>
                    <a:pt x="0" y="3"/>
                    <a:pt x="3" y="0"/>
                  </a:cubicBezTo>
                  <a:cubicBezTo>
                    <a:pt x="6" y="1"/>
                    <a:pt x="10" y="2"/>
                    <a:pt x="12" y="5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9" name="Group 85">
            <a:extLst>
              <a:ext uri="{FF2B5EF4-FFF2-40B4-BE49-F238E27FC236}">
                <a16:creationId xmlns:a16="http://schemas.microsoft.com/office/drawing/2014/main" id="{3EC90AA0-275C-41CC-8DE9-4945653991FC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3575050"/>
            <a:ext cx="1804988" cy="1895475"/>
            <a:chOff x="4542" y="2402"/>
            <a:chExt cx="1137" cy="1194"/>
          </a:xfrm>
        </p:grpSpPr>
        <p:sp>
          <p:nvSpPr>
            <p:cNvPr id="35332" name="Freeform 86">
              <a:extLst>
                <a:ext uri="{FF2B5EF4-FFF2-40B4-BE49-F238E27FC236}">
                  <a16:creationId xmlns:a16="http://schemas.microsoft.com/office/drawing/2014/main" id="{4F512A23-A988-4FC9-8E76-C8D23EE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2858"/>
              <a:ext cx="243" cy="232"/>
            </a:xfrm>
            <a:custGeom>
              <a:avLst/>
              <a:gdLst>
                <a:gd name="T0" fmla="*/ 659 w 146"/>
                <a:gd name="T1" fmla="*/ 7 h 131"/>
                <a:gd name="T2" fmla="*/ 599 w 146"/>
                <a:gd name="T3" fmla="*/ 57 h 131"/>
                <a:gd name="T4" fmla="*/ 584 w 146"/>
                <a:gd name="T5" fmla="*/ 78 h 131"/>
                <a:gd name="T6" fmla="*/ 554 w 146"/>
                <a:gd name="T7" fmla="*/ 106 h 131"/>
                <a:gd name="T8" fmla="*/ 501 w 146"/>
                <a:gd name="T9" fmla="*/ 122 h 131"/>
                <a:gd name="T10" fmla="*/ 479 w 146"/>
                <a:gd name="T11" fmla="*/ 159 h 131"/>
                <a:gd name="T12" fmla="*/ 438 w 146"/>
                <a:gd name="T13" fmla="*/ 251 h 131"/>
                <a:gd name="T14" fmla="*/ 404 w 146"/>
                <a:gd name="T15" fmla="*/ 294 h 131"/>
                <a:gd name="T16" fmla="*/ 388 w 146"/>
                <a:gd name="T17" fmla="*/ 418 h 131"/>
                <a:gd name="T18" fmla="*/ 326 w 146"/>
                <a:gd name="T19" fmla="*/ 439 h 131"/>
                <a:gd name="T20" fmla="*/ 310 w 146"/>
                <a:gd name="T21" fmla="*/ 483 h 131"/>
                <a:gd name="T22" fmla="*/ 250 w 146"/>
                <a:gd name="T23" fmla="*/ 496 h 131"/>
                <a:gd name="T24" fmla="*/ 208 w 146"/>
                <a:gd name="T25" fmla="*/ 528 h 131"/>
                <a:gd name="T26" fmla="*/ 180 w 146"/>
                <a:gd name="T27" fmla="*/ 570 h 131"/>
                <a:gd name="T28" fmla="*/ 138 w 146"/>
                <a:gd name="T29" fmla="*/ 606 h 131"/>
                <a:gd name="T30" fmla="*/ 97 w 146"/>
                <a:gd name="T31" fmla="*/ 599 h 131"/>
                <a:gd name="T32" fmla="*/ 63 w 146"/>
                <a:gd name="T33" fmla="*/ 655 h 131"/>
                <a:gd name="T34" fmla="*/ 5 w 146"/>
                <a:gd name="T35" fmla="*/ 655 h 131"/>
                <a:gd name="T36" fmla="*/ 5 w 146"/>
                <a:gd name="T37" fmla="*/ 662 h 131"/>
                <a:gd name="T38" fmla="*/ 5 w 146"/>
                <a:gd name="T39" fmla="*/ 639 h 131"/>
                <a:gd name="T40" fmla="*/ 0 w 146"/>
                <a:gd name="T41" fmla="*/ 650 h 131"/>
                <a:gd name="T42" fmla="*/ 0 w 146"/>
                <a:gd name="T43" fmla="*/ 668 h 131"/>
                <a:gd name="T44" fmla="*/ 8 w 146"/>
                <a:gd name="T45" fmla="*/ 678 h 131"/>
                <a:gd name="T46" fmla="*/ 33 w 146"/>
                <a:gd name="T47" fmla="*/ 691 h 131"/>
                <a:gd name="T48" fmla="*/ 75 w 146"/>
                <a:gd name="T49" fmla="*/ 705 h 131"/>
                <a:gd name="T50" fmla="*/ 120 w 146"/>
                <a:gd name="T51" fmla="*/ 705 h 131"/>
                <a:gd name="T52" fmla="*/ 153 w 146"/>
                <a:gd name="T53" fmla="*/ 712 h 131"/>
                <a:gd name="T54" fmla="*/ 180 w 146"/>
                <a:gd name="T55" fmla="*/ 715 h 131"/>
                <a:gd name="T56" fmla="*/ 213 w 146"/>
                <a:gd name="T57" fmla="*/ 728 h 131"/>
                <a:gd name="T58" fmla="*/ 243 w 146"/>
                <a:gd name="T59" fmla="*/ 705 h 131"/>
                <a:gd name="T60" fmla="*/ 263 w 146"/>
                <a:gd name="T61" fmla="*/ 691 h 131"/>
                <a:gd name="T62" fmla="*/ 310 w 146"/>
                <a:gd name="T63" fmla="*/ 671 h 131"/>
                <a:gd name="T64" fmla="*/ 350 w 146"/>
                <a:gd name="T65" fmla="*/ 655 h 131"/>
                <a:gd name="T66" fmla="*/ 401 w 146"/>
                <a:gd name="T67" fmla="*/ 622 h 131"/>
                <a:gd name="T68" fmla="*/ 516 w 146"/>
                <a:gd name="T69" fmla="*/ 496 h 131"/>
                <a:gd name="T70" fmla="*/ 534 w 146"/>
                <a:gd name="T71" fmla="*/ 448 h 131"/>
                <a:gd name="T72" fmla="*/ 554 w 146"/>
                <a:gd name="T73" fmla="*/ 423 h 131"/>
                <a:gd name="T74" fmla="*/ 571 w 146"/>
                <a:gd name="T75" fmla="*/ 374 h 131"/>
                <a:gd name="T76" fmla="*/ 571 w 146"/>
                <a:gd name="T77" fmla="*/ 333 h 131"/>
                <a:gd name="T78" fmla="*/ 596 w 146"/>
                <a:gd name="T79" fmla="*/ 301 h 131"/>
                <a:gd name="T80" fmla="*/ 604 w 146"/>
                <a:gd name="T81" fmla="*/ 273 h 131"/>
                <a:gd name="T82" fmla="*/ 617 w 146"/>
                <a:gd name="T83" fmla="*/ 232 h 131"/>
                <a:gd name="T84" fmla="*/ 622 w 146"/>
                <a:gd name="T85" fmla="*/ 207 h 131"/>
                <a:gd name="T86" fmla="*/ 622 w 146"/>
                <a:gd name="T87" fmla="*/ 101 h 131"/>
                <a:gd name="T88" fmla="*/ 659 w 146"/>
                <a:gd name="T89" fmla="*/ 66 h 131"/>
                <a:gd name="T90" fmla="*/ 667 w 146"/>
                <a:gd name="T91" fmla="*/ 37 h 131"/>
                <a:gd name="T92" fmla="*/ 672 w 146"/>
                <a:gd name="T93" fmla="*/ 0 h 131"/>
                <a:gd name="T94" fmla="*/ 659 w 146"/>
                <a:gd name="T95" fmla="*/ 7 h 1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6" h="131">
                  <a:moveTo>
                    <a:pt x="143" y="1"/>
                  </a:moveTo>
                  <a:cubicBezTo>
                    <a:pt x="143" y="1"/>
                    <a:pt x="133" y="7"/>
                    <a:pt x="130" y="10"/>
                  </a:cubicBezTo>
                  <a:cubicBezTo>
                    <a:pt x="127" y="13"/>
                    <a:pt x="127" y="14"/>
                    <a:pt x="127" y="14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24" y="107"/>
                    <a:pt x="21" y="108"/>
                  </a:cubicBezTo>
                  <a:cubicBezTo>
                    <a:pt x="18" y="109"/>
                    <a:pt x="14" y="118"/>
                    <a:pt x="14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8"/>
                    <a:pt x="1" y="119"/>
                    <a:pt x="1" y="119"/>
                  </a:cubicBezTo>
                  <a:cubicBezTo>
                    <a:pt x="1" y="118"/>
                    <a:pt x="1" y="117"/>
                    <a:pt x="1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5" y="125"/>
                    <a:pt x="7" y="124"/>
                  </a:cubicBezTo>
                  <a:cubicBezTo>
                    <a:pt x="9" y="124"/>
                    <a:pt x="14" y="126"/>
                    <a:pt x="16" y="127"/>
                  </a:cubicBezTo>
                  <a:cubicBezTo>
                    <a:pt x="17" y="127"/>
                    <a:pt x="22" y="128"/>
                    <a:pt x="26" y="127"/>
                  </a:cubicBezTo>
                  <a:cubicBezTo>
                    <a:pt x="30" y="125"/>
                    <a:pt x="30" y="128"/>
                    <a:pt x="33" y="128"/>
                  </a:cubicBezTo>
                  <a:cubicBezTo>
                    <a:pt x="35" y="128"/>
                    <a:pt x="38" y="129"/>
                    <a:pt x="39" y="129"/>
                  </a:cubicBezTo>
                  <a:cubicBezTo>
                    <a:pt x="41" y="129"/>
                    <a:pt x="46" y="131"/>
                    <a:pt x="46" y="131"/>
                  </a:cubicBezTo>
                  <a:cubicBezTo>
                    <a:pt x="46" y="131"/>
                    <a:pt x="52" y="129"/>
                    <a:pt x="53" y="127"/>
                  </a:cubicBezTo>
                  <a:cubicBezTo>
                    <a:pt x="54" y="126"/>
                    <a:pt x="56" y="125"/>
                    <a:pt x="57" y="124"/>
                  </a:cubicBezTo>
                  <a:cubicBezTo>
                    <a:pt x="58" y="122"/>
                    <a:pt x="67" y="121"/>
                    <a:pt x="67" y="121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2" y="89"/>
                    <a:pt x="116" y="83"/>
                    <a:pt x="116" y="81"/>
                  </a:cubicBezTo>
                  <a:cubicBezTo>
                    <a:pt x="116" y="79"/>
                    <a:pt x="119" y="78"/>
                    <a:pt x="120" y="76"/>
                  </a:cubicBezTo>
                  <a:cubicBezTo>
                    <a:pt x="121" y="75"/>
                    <a:pt x="123" y="70"/>
                    <a:pt x="124" y="67"/>
                  </a:cubicBezTo>
                  <a:cubicBezTo>
                    <a:pt x="125" y="64"/>
                    <a:pt x="124" y="62"/>
                    <a:pt x="124" y="60"/>
                  </a:cubicBezTo>
                  <a:cubicBezTo>
                    <a:pt x="125" y="57"/>
                    <a:pt x="129" y="54"/>
                    <a:pt x="129" y="54"/>
                  </a:cubicBezTo>
                  <a:cubicBezTo>
                    <a:pt x="129" y="54"/>
                    <a:pt x="131" y="50"/>
                    <a:pt x="131" y="49"/>
                  </a:cubicBezTo>
                  <a:cubicBezTo>
                    <a:pt x="131" y="47"/>
                    <a:pt x="134" y="42"/>
                    <a:pt x="134" y="42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5" y="37"/>
                    <a:pt x="135" y="20"/>
                    <a:pt x="135" y="18"/>
                  </a:cubicBezTo>
                  <a:cubicBezTo>
                    <a:pt x="135" y="16"/>
                    <a:pt x="143" y="12"/>
                    <a:pt x="143" y="12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6" y="0"/>
                    <a:pt x="146" y="0"/>
                    <a:pt x="146" y="0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3" name="Freeform 87">
              <a:extLst>
                <a:ext uri="{FF2B5EF4-FFF2-40B4-BE49-F238E27FC236}">
                  <a16:creationId xmlns:a16="http://schemas.microsoft.com/office/drawing/2014/main" id="{4AA2DE8F-FDC8-484B-B295-B7F6A9645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2858"/>
              <a:ext cx="243" cy="232"/>
            </a:xfrm>
            <a:custGeom>
              <a:avLst/>
              <a:gdLst>
                <a:gd name="T0" fmla="*/ 659 w 146"/>
                <a:gd name="T1" fmla="*/ 7 h 131"/>
                <a:gd name="T2" fmla="*/ 599 w 146"/>
                <a:gd name="T3" fmla="*/ 57 h 131"/>
                <a:gd name="T4" fmla="*/ 584 w 146"/>
                <a:gd name="T5" fmla="*/ 78 h 131"/>
                <a:gd name="T6" fmla="*/ 554 w 146"/>
                <a:gd name="T7" fmla="*/ 106 h 131"/>
                <a:gd name="T8" fmla="*/ 501 w 146"/>
                <a:gd name="T9" fmla="*/ 122 h 131"/>
                <a:gd name="T10" fmla="*/ 479 w 146"/>
                <a:gd name="T11" fmla="*/ 159 h 131"/>
                <a:gd name="T12" fmla="*/ 438 w 146"/>
                <a:gd name="T13" fmla="*/ 251 h 131"/>
                <a:gd name="T14" fmla="*/ 404 w 146"/>
                <a:gd name="T15" fmla="*/ 294 h 131"/>
                <a:gd name="T16" fmla="*/ 388 w 146"/>
                <a:gd name="T17" fmla="*/ 418 h 131"/>
                <a:gd name="T18" fmla="*/ 326 w 146"/>
                <a:gd name="T19" fmla="*/ 439 h 131"/>
                <a:gd name="T20" fmla="*/ 310 w 146"/>
                <a:gd name="T21" fmla="*/ 483 h 131"/>
                <a:gd name="T22" fmla="*/ 250 w 146"/>
                <a:gd name="T23" fmla="*/ 496 h 131"/>
                <a:gd name="T24" fmla="*/ 208 w 146"/>
                <a:gd name="T25" fmla="*/ 528 h 131"/>
                <a:gd name="T26" fmla="*/ 180 w 146"/>
                <a:gd name="T27" fmla="*/ 570 h 131"/>
                <a:gd name="T28" fmla="*/ 138 w 146"/>
                <a:gd name="T29" fmla="*/ 606 h 131"/>
                <a:gd name="T30" fmla="*/ 97 w 146"/>
                <a:gd name="T31" fmla="*/ 599 h 131"/>
                <a:gd name="T32" fmla="*/ 63 w 146"/>
                <a:gd name="T33" fmla="*/ 655 h 131"/>
                <a:gd name="T34" fmla="*/ 5 w 146"/>
                <a:gd name="T35" fmla="*/ 655 h 131"/>
                <a:gd name="T36" fmla="*/ 5 w 146"/>
                <a:gd name="T37" fmla="*/ 662 h 131"/>
                <a:gd name="T38" fmla="*/ 5 w 146"/>
                <a:gd name="T39" fmla="*/ 639 h 131"/>
                <a:gd name="T40" fmla="*/ 0 w 146"/>
                <a:gd name="T41" fmla="*/ 650 h 131"/>
                <a:gd name="T42" fmla="*/ 0 w 146"/>
                <a:gd name="T43" fmla="*/ 668 h 131"/>
                <a:gd name="T44" fmla="*/ 8 w 146"/>
                <a:gd name="T45" fmla="*/ 678 h 131"/>
                <a:gd name="T46" fmla="*/ 33 w 146"/>
                <a:gd name="T47" fmla="*/ 691 h 131"/>
                <a:gd name="T48" fmla="*/ 75 w 146"/>
                <a:gd name="T49" fmla="*/ 705 h 131"/>
                <a:gd name="T50" fmla="*/ 120 w 146"/>
                <a:gd name="T51" fmla="*/ 705 h 131"/>
                <a:gd name="T52" fmla="*/ 153 w 146"/>
                <a:gd name="T53" fmla="*/ 712 h 131"/>
                <a:gd name="T54" fmla="*/ 180 w 146"/>
                <a:gd name="T55" fmla="*/ 715 h 131"/>
                <a:gd name="T56" fmla="*/ 213 w 146"/>
                <a:gd name="T57" fmla="*/ 728 h 131"/>
                <a:gd name="T58" fmla="*/ 243 w 146"/>
                <a:gd name="T59" fmla="*/ 705 h 131"/>
                <a:gd name="T60" fmla="*/ 263 w 146"/>
                <a:gd name="T61" fmla="*/ 691 h 131"/>
                <a:gd name="T62" fmla="*/ 310 w 146"/>
                <a:gd name="T63" fmla="*/ 671 h 131"/>
                <a:gd name="T64" fmla="*/ 350 w 146"/>
                <a:gd name="T65" fmla="*/ 655 h 131"/>
                <a:gd name="T66" fmla="*/ 401 w 146"/>
                <a:gd name="T67" fmla="*/ 622 h 131"/>
                <a:gd name="T68" fmla="*/ 516 w 146"/>
                <a:gd name="T69" fmla="*/ 496 h 131"/>
                <a:gd name="T70" fmla="*/ 534 w 146"/>
                <a:gd name="T71" fmla="*/ 448 h 131"/>
                <a:gd name="T72" fmla="*/ 554 w 146"/>
                <a:gd name="T73" fmla="*/ 423 h 131"/>
                <a:gd name="T74" fmla="*/ 571 w 146"/>
                <a:gd name="T75" fmla="*/ 374 h 131"/>
                <a:gd name="T76" fmla="*/ 571 w 146"/>
                <a:gd name="T77" fmla="*/ 333 h 131"/>
                <a:gd name="T78" fmla="*/ 596 w 146"/>
                <a:gd name="T79" fmla="*/ 301 h 131"/>
                <a:gd name="T80" fmla="*/ 604 w 146"/>
                <a:gd name="T81" fmla="*/ 273 h 131"/>
                <a:gd name="T82" fmla="*/ 617 w 146"/>
                <a:gd name="T83" fmla="*/ 232 h 131"/>
                <a:gd name="T84" fmla="*/ 622 w 146"/>
                <a:gd name="T85" fmla="*/ 207 h 131"/>
                <a:gd name="T86" fmla="*/ 622 w 146"/>
                <a:gd name="T87" fmla="*/ 101 h 131"/>
                <a:gd name="T88" fmla="*/ 659 w 146"/>
                <a:gd name="T89" fmla="*/ 66 h 131"/>
                <a:gd name="T90" fmla="*/ 667 w 146"/>
                <a:gd name="T91" fmla="*/ 37 h 131"/>
                <a:gd name="T92" fmla="*/ 672 w 146"/>
                <a:gd name="T93" fmla="*/ 0 h 131"/>
                <a:gd name="T94" fmla="*/ 659 w 146"/>
                <a:gd name="T95" fmla="*/ 7 h 1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6" h="131">
                  <a:moveTo>
                    <a:pt x="143" y="1"/>
                  </a:moveTo>
                  <a:cubicBezTo>
                    <a:pt x="143" y="1"/>
                    <a:pt x="133" y="7"/>
                    <a:pt x="130" y="10"/>
                  </a:cubicBezTo>
                  <a:cubicBezTo>
                    <a:pt x="127" y="13"/>
                    <a:pt x="127" y="14"/>
                    <a:pt x="127" y="14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24" y="107"/>
                    <a:pt x="21" y="108"/>
                  </a:cubicBezTo>
                  <a:cubicBezTo>
                    <a:pt x="18" y="109"/>
                    <a:pt x="14" y="118"/>
                    <a:pt x="14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8"/>
                    <a:pt x="1" y="119"/>
                    <a:pt x="1" y="119"/>
                  </a:cubicBezTo>
                  <a:cubicBezTo>
                    <a:pt x="1" y="118"/>
                    <a:pt x="1" y="117"/>
                    <a:pt x="1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5" y="125"/>
                    <a:pt x="7" y="124"/>
                  </a:cubicBezTo>
                  <a:cubicBezTo>
                    <a:pt x="9" y="124"/>
                    <a:pt x="14" y="126"/>
                    <a:pt x="16" y="127"/>
                  </a:cubicBezTo>
                  <a:cubicBezTo>
                    <a:pt x="17" y="127"/>
                    <a:pt x="22" y="128"/>
                    <a:pt x="26" y="127"/>
                  </a:cubicBezTo>
                  <a:cubicBezTo>
                    <a:pt x="30" y="125"/>
                    <a:pt x="30" y="128"/>
                    <a:pt x="33" y="128"/>
                  </a:cubicBezTo>
                  <a:cubicBezTo>
                    <a:pt x="35" y="128"/>
                    <a:pt x="38" y="129"/>
                    <a:pt x="39" y="129"/>
                  </a:cubicBezTo>
                  <a:cubicBezTo>
                    <a:pt x="41" y="129"/>
                    <a:pt x="46" y="131"/>
                    <a:pt x="46" y="131"/>
                  </a:cubicBezTo>
                  <a:cubicBezTo>
                    <a:pt x="46" y="131"/>
                    <a:pt x="52" y="129"/>
                    <a:pt x="53" y="127"/>
                  </a:cubicBezTo>
                  <a:cubicBezTo>
                    <a:pt x="54" y="126"/>
                    <a:pt x="56" y="125"/>
                    <a:pt x="57" y="124"/>
                  </a:cubicBezTo>
                  <a:cubicBezTo>
                    <a:pt x="58" y="122"/>
                    <a:pt x="67" y="121"/>
                    <a:pt x="67" y="121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2" y="89"/>
                    <a:pt x="116" y="83"/>
                    <a:pt x="116" y="81"/>
                  </a:cubicBezTo>
                  <a:cubicBezTo>
                    <a:pt x="116" y="79"/>
                    <a:pt x="119" y="78"/>
                    <a:pt x="120" y="76"/>
                  </a:cubicBezTo>
                  <a:cubicBezTo>
                    <a:pt x="121" y="75"/>
                    <a:pt x="123" y="70"/>
                    <a:pt x="124" y="67"/>
                  </a:cubicBezTo>
                  <a:cubicBezTo>
                    <a:pt x="125" y="64"/>
                    <a:pt x="124" y="62"/>
                    <a:pt x="124" y="60"/>
                  </a:cubicBezTo>
                  <a:cubicBezTo>
                    <a:pt x="125" y="57"/>
                    <a:pt x="129" y="54"/>
                    <a:pt x="129" y="54"/>
                  </a:cubicBezTo>
                  <a:cubicBezTo>
                    <a:pt x="129" y="54"/>
                    <a:pt x="131" y="50"/>
                    <a:pt x="131" y="49"/>
                  </a:cubicBezTo>
                  <a:cubicBezTo>
                    <a:pt x="131" y="47"/>
                    <a:pt x="134" y="42"/>
                    <a:pt x="134" y="42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5" y="37"/>
                    <a:pt x="135" y="20"/>
                    <a:pt x="135" y="18"/>
                  </a:cubicBezTo>
                  <a:cubicBezTo>
                    <a:pt x="135" y="16"/>
                    <a:pt x="143" y="12"/>
                    <a:pt x="143" y="12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6" y="0"/>
                    <a:pt x="146" y="0"/>
                    <a:pt x="146" y="0"/>
                  </a:cubicBezTo>
                  <a:lnTo>
                    <a:pt x="143" y="1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4" name="Freeform 88">
              <a:extLst>
                <a:ext uri="{FF2B5EF4-FFF2-40B4-BE49-F238E27FC236}">
                  <a16:creationId xmlns:a16="http://schemas.microsoft.com/office/drawing/2014/main" id="{4076D51C-888B-4A71-8648-C5C920020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" y="2858"/>
              <a:ext cx="239" cy="310"/>
            </a:xfrm>
            <a:custGeom>
              <a:avLst/>
              <a:gdLst>
                <a:gd name="T0" fmla="*/ 644 w 144"/>
                <a:gd name="T1" fmla="*/ 606 h 175"/>
                <a:gd name="T2" fmla="*/ 639 w 144"/>
                <a:gd name="T3" fmla="*/ 395 h 175"/>
                <a:gd name="T4" fmla="*/ 622 w 144"/>
                <a:gd name="T5" fmla="*/ 122 h 175"/>
                <a:gd name="T6" fmla="*/ 576 w 144"/>
                <a:gd name="T7" fmla="*/ 0 h 175"/>
                <a:gd name="T8" fmla="*/ 563 w 144"/>
                <a:gd name="T9" fmla="*/ 7 h 175"/>
                <a:gd name="T10" fmla="*/ 505 w 144"/>
                <a:gd name="T11" fmla="*/ 57 h 175"/>
                <a:gd name="T12" fmla="*/ 490 w 144"/>
                <a:gd name="T13" fmla="*/ 78 h 175"/>
                <a:gd name="T14" fmla="*/ 458 w 144"/>
                <a:gd name="T15" fmla="*/ 106 h 175"/>
                <a:gd name="T16" fmla="*/ 408 w 144"/>
                <a:gd name="T17" fmla="*/ 122 h 175"/>
                <a:gd name="T18" fmla="*/ 383 w 144"/>
                <a:gd name="T19" fmla="*/ 159 h 175"/>
                <a:gd name="T20" fmla="*/ 342 w 144"/>
                <a:gd name="T21" fmla="*/ 252 h 175"/>
                <a:gd name="T22" fmla="*/ 312 w 144"/>
                <a:gd name="T23" fmla="*/ 296 h 175"/>
                <a:gd name="T24" fmla="*/ 292 w 144"/>
                <a:gd name="T25" fmla="*/ 418 h 175"/>
                <a:gd name="T26" fmla="*/ 234 w 144"/>
                <a:gd name="T27" fmla="*/ 439 h 175"/>
                <a:gd name="T28" fmla="*/ 214 w 144"/>
                <a:gd name="T29" fmla="*/ 484 h 175"/>
                <a:gd name="T30" fmla="*/ 154 w 144"/>
                <a:gd name="T31" fmla="*/ 496 h 175"/>
                <a:gd name="T32" fmla="*/ 113 w 144"/>
                <a:gd name="T33" fmla="*/ 528 h 175"/>
                <a:gd name="T34" fmla="*/ 88 w 144"/>
                <a:gd name="T35" fmla="*/ 570 h 175"/>
                <a:gd name="T36" fmla="*/ 46 w 144"/>
                <a:gd name="T37" fmla="*/ 606 h 175"/>
                <a:gd name="T38" fmla="*/ 5 w 144"/>
                <a:gd name="T39" fmla="*/ 668 h 175"/>
                <a:gd name="T40" fmla="*/ 0 w 144"/>
                <a:gd name="T41" fmla="*/ 678 h 175"/>
                <a:gd name="T42" fmla="*/ 61 w 144"/>
                <a:gd name="T43" fmla="*/ 728 h 175"/>
                <a:gd name="T44" fmla="*/ 113 w 144"/>
                <a:gd name="T45" fmla="*/ 735 h 175"/>
                <a:gd name="T46" fmla="*/ 193 w 144"/>
                <a:gd name="T47" fmla="*/ 728 h 175"/>
                <a:gd name="T48" fmla="*/ 214 w 144"/>
                <a:gd name="T49" fmla="*/ 785 h 175"/>
                <a:gd name="T50" fmla="*/ 256 w 144"/>
                <a:gd name="T51" fmla="*/ 801 h 175"/>
                <a:gd name="T52" fmla="*/ 312 w 144"/>
                <a:gd name="T53" fmla="*/ 813 h 175"/>
                <a:gd name="T54" fmla="*/ 334 w 144"/>
                <a:gd name="T55" fmla="*/ 845 h 175"/>
                <a:gd name="T56" fmla="*/ 347 w 144"/>
                <a:gd name="T57" fmla="*/ 887 h 175"/>
                <a:gd name="T58" fmla="*/ 397 w 144"/>
                <a:gd name="T59" fmla="*/ 900 h 175"/>
                <a:gd name="T60" fmla="*/ 435 w 144"/>
                <a:gd name="T61" fmla="*/ 923 h 175"/>
                <a:gd name="T62" fmla="*/ 450 w 144"/>
                <a:gd name="T63" fmla="*/ 967 h 175"/>
                <a:gd name="T64" fmla="*/ 450 w 144"/>
                <a:gd name="T65" fmla="*/ 973 h 175"/>
                <a:gd name="T66" fmla="*/ 471 w 144"/>
                <a:gd name="T67" fmla="*/ 907 h 175"/>
                <a:gd name="T68" fmla="*/ 644 w 144"/>
                <a:gd name="T69" fmla="*/ 606 h 1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4" h="175">
                  <a:moveTo>
                    <a:pt x="141" y="109"/>
                  </a:moveTo>
                  <a:cubicBezTo>
                    <a:pt x="144" y="96"/>
                    <a:pt x="142" y="80"/>
                    <a:pt x="140" y="71"/>
                  </a:cubicBezTo>
                  <a:cubicBezTo>
                    <a:pt x="138" y="61"/>
                    <a:pt x="138" y="38"/>
                    <a:pt x="136" y="22"/>
                  </a:cubicBezTo>
                  <a:cubicBezTo>
                    <a:pt x="135" y="13"/>
                    <a:pt x="131" y="6"/>
                    <a:pt x="126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13" y="7"/>
                    <a:pt x="110" y="10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65" y="147"/>
                    <a:pt x="68" y="146"/>
                  </a:cubicBezTo>
                  <a:cubicBezTo>
                    <a:pt x="71" y="145"/>
                    <a:pt x="73" y="152"/>
                    <a:pt x="73" y="152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100" y="169"/>
                    <a:pt x="102" y="165"/>
                    <a:pt x="103" y="163"/>
                  </a:cubicBezTo>
                  <a:cubicBezTo>
                    <a:pt x="113" y="144"/>
                    <a:pt x="137" y="122"/>
                    <a:pt x="141" y="10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5" name="Freeform 89">
              <a:extLst>
                <a:ext uri="{FF2B5EF4-FFF2-40B4-BE49-F238E27FC236}">
                  <a16:creationId xmlns:a16="http://schemas.microsoft.com/office/drawing/2014/main" id="{85D10962-F3D6-4926-A4CC-C0C075EF50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" y="2635"/>
              <a:ext cx="480" cy="961"/>
            </a:xfrm>
            <a:custGeom>
              <a:avLst/>
              <a:gdLst>
                <a:gd name="T0" fmla="*/ 1178 w 289"/>
                <a:gd name="T1" fmla="*/ 1664 h 543"/>
                <a:gd name="T2" fmla="*/ 1143 w 289"/>
                <a:gd name="T3" fmla="*/ 1641 h 543"/>
                <a:gd name="T4" fmla="*/ 1090 w 289"/>
                <a:gd name="T5" fmla="*/ 1628 h 543"/>
                <a:gd name="T6" fmla="*/ 1076 w 289"/>
                <a:gd name="T7" fmla="*/ 1586 h 543"/>
                <a:gd name="T8" fmla="*/ 1053 w 289"/>
                <a:gd name="T9" fmla="*/ 1554 h 543"/>
                <a:gd name="T10" fmla="*/ 998 w 289"/>
                <a:gd name="T11" fmla="*/ 1541 h 543"/>
                <a:gd name="T12" fmla="*/ 957 w 289"/>
                <a:gd name="T13" fmla="*/ 1526 h 543"/>
                <a:gd name="T14" fmla="*/ 935 w 289"/>
                <a:gd name="T15" fmla="*/ 1469 h 543"/>
                <a:gd name="T16" fmla="*/ 859 w 289"/>
                <a:gd name="T17" fmla="*/ 1476 h 543"/>
                <a:gd name="T18" fmla="*/ 792 w 289"/>
                <a:gd name="T19" fmla="*/ 1497 h 543"/>
                <a:gd name="T20" fmla="*/ 736 w 289"/>
                <a:gd name="T21" fmla="*/ 1453 h 543"/>
                <a:gd name="T22" fmla="*/ 664 w 289"/>
                <a:gd name="T23" fmla="*/ 1425 h 543"/>
                <a:gd name="T24" fmla="*/ 651 w 289"/>
                <a:gd name="T25" fmla="*/ 1409 h 543"/>
                <a:gd name="T26" fmla="*/ 646 w 289"/>
                <a:gd name="T27" fmla="*/ 1425 h 543"/>
                <a:gd name="T28" fmla="*/ 573 w 289"/>
                <a:gd name="T29" fmla="*/ 1518 h 543"/>
                <a:gd name="T30" fmla="*/ 568 w 289"/>
                <a:gd name="T31" fmla="*/ 1664 h 543"/>
                <a:gd name="T32" fmla="*/ 643 w 289"/>
                <a:gd name="T33" fmla="*/ 1786 h 543"/>
                <a:gd name="T34" fmla="*/ 458 w 289"/>
                <a:gd name="T35" fmla="*/ 3010 h 543"/>
                <a:gd name="T36" fmla="*/ 894 w 289"/>
                <a:gd name="T37" fmla="*/ 3010 h 543"/>
                <a:gd name="T38" fmla="*/ 1193 w 289"/>
                <a:gd name="T39" fmla="*/ 1713 h 543"/>
                <a:gd name="T40" fmla="*/ 1193 w 289"/>
                <a:gd name="T41" fmla="*/ 1708 h 543"/>
                <a:gd name="T42" fmla="*/ 1178 w 289"/>
                <a:gd name="T43" fmla="*/ 1664 h 543"/>
                <a:gd name="T44" fmla="*/ 1264 w 289"/>
                <a:gd name="T45" fmla="*/ 632 h 543"/>
                <a:gd name="T46" fmla="*/ 1136 w 289"/>
                <a:gd name="T47" fmla="*/ 639 h 543"/>
                <a:gd name="T48" fmla="*/ 1035 w 289"/>
                <a:gd name="T49" fmla="*/ 777 h 543"/>
                <a:gd name="T50" fmla="*/ 902 w 289"/>
                <a:gd name="T51" fmla="*/ 704 h 543"/>
                <a:gd name="T52" fmla="*/ 736 w 289"/>
                <a:gd name="T53" fmla="*/ 448 h 543"/>
                <a:gd name="T54" fmla="*/ 664 w 289"/>
                <a:gd name="T55" fmla="*/ 223 h 543"/>
                <a:gd name="T56" fmla="*/ 216 w 289"/>
                <a:gd name="T57" fmla="*/ 228 h 543"/>
                <a:gd name="T58" fmla="*/ 151 w 289"/>
                <a:gd name="T59" fmla="*/ 770 h 543"/>
                <a:gd name="T60" fmla="*/ 339 w 289"/>
                <a:gd name="T61" fmla="*/ 903 h 543"/>
                <a:gd name="T62" fmla="*/ 477 w 289"/>
                <a:gd name="T63" fmla="*/ 931 h 543"/>
                <a:gd name="T64" fmla="*/ 618 w 289"/>
                <a:gd name="T65" fmla="*/ 1136 h 543"/>
                <a:gd name="T66" fmla="*/ 659 w 289"/>
                <a:gd name="T67" fmla="*/ 1359 h 543"/>
                <a:gd name="T68" fmla="*/ 659 w 289"/>
                <a:gd name="T69" fmla="*/ 1354 h 543"/>
                <a:gd name="T70" fmla="*/ 719 w 289"/>
                <a:gd name="T71" fmla="*/ 1354 h 543"/>
                <a:gd name="T72" fmla="*/ 751 w 289"/>
                <a:gd name="T73" fmla="*/ 1297 h 543"/>
                <a:gd name="T74" fmla="*/ 792 w 289"/>
                <a:gd name="T75" fmla="*/ 1303 h 543"/>
                <a:gd name="T76" fmla="*/ 834 w 289"/>
                <a:gd name="T77" fmla="*/ 1269 h 543"/>
                <a:gd name="T78" fmla="*/ 860 w 289"/>
                <a:gd name="T79" fmla="*/ 1225 h 543"/>
                <a:gd name="T80" fmla="*/ 902 w 289"/>
                <a:gd name="T81" fmla="*/ 1193 h 543"/>
                <a:gd name="T82" fmla="*/ 963 w 289"/>
                <a:gd name="T83" fmla="*/ 1180 h 543"/>
                <a:gd name="T84" fmla="*/ 980 w 289"/>
                <a:gd name="T85" fmla="*/ 1136 h 543"/>
                <a:gd name="T86" fmla="*/ 1040 w 289"/>
                <a:gd name="T87" fmla="*/ 1115 h 543"/>
                <a:gd name="T88" fmla="*/ 1060 w 289"/>
                <a:gd name="T89" fmla="*/ 993 h 543"/>
                <a:gd name="T90" fmla="*/ 1090 w 289"/>
                <a:gd name="T91" fmla="*/ 949 h 543"/>
                <a:gd name="T92" fmla="*/ 1131 w 289"/>
                <a:gd name="T93" fmla="*/ 858 h 543"/>
                <a:gd name="T94" fmla="*/ 1156 w 289"/>
                <a:gd name="T95" fmla="*/ 821 h 543"/>
                <a:gd name="T96" fmla="*/ 1206 w 289"/>
                <a:gd name="T97" fmla="*/ 805 h 543"/>
                <a:gd name="T98" fmla="*/ 1236 w 289"/>
                <a:gd name="T99" fmla="*/ 777 h 543"/>
                <a:gd name="T100" fmla="*/ 1249 w 289"/>
                <a:gd name="T101" fmla="*/ 756 h 543"/>
                <a:gd name="T102" fmla="*/ 1310 w 289"/>
                <a:gd name="T103" fmla="*/ 704 h 543"/>
                <a:gd name="T104" fmla="*/ 1324 w 289"/>
                <a:gd name="T105" fmla="*/ 699 h 543"/>
                <a:gd name="T106" fmla="*/ 1264 w 289"/>
                <a:gd name="T107" fmla="*/ 632 h 5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89" h="543">
                  <a:moveTo>
                    <a:pt x="257" y="300"/>
                  </a:moveTo>
                  <a:cubicBezTo>
                    <a:pt x="249" y="296"/>
                    <a:pt x="249" y="296"/>
                    <a:pt x="249" y="296"/>
                  </a:cubicBezTo>
                  <a:cubicBezTo>
                    <a:pt x="238" y="294"/>
                    <a:pt x="238" y="294"/>
                    <a:pt x="238" y="294"/>
                  </a:cubicBezTo>
                  <a:cubicBezTo>
                    <a:pt x="235" y="286"/>
                    <a:pt x="235" y="286"/>
                    <a:pt x="235" y="286"/>
                  </a:cubicBezTo>
                  <a:cubicBezTo>
                    <a:pt x="235" y="286"/>
                    <a:pt x="233" y="279"/>
                    <a:pt x="230" y="280"/>
                  </a:cubicBezTo>
                  <a:cubicBezTo>
                    <a:pt x="227" y="281"/>
                    <a:pt x="218" y="278"/>
                    <a:pt x="218" y="278"/>
                  </a:cubicBezTo>
                  <a:cubicBezTo>
                    <a:pt x="209" y="275"/>
                    <a:pt x="209" y="275"/>
                    <a:pt x="209" y="275"/>
                  </a:cubicBezTo>
                  <a:cubicBezTo>
                    <a:pt x="204" y="265"/>
                    <a:pt x="204" y="265"/>
                    <a:pt x="204" y="265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173" y="270"/>
                    <a:pt x="173" y="270"/>
                    <a:pt x="173" y="270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2" y="254"/>
                    <a:pt x="142" y="254"/>
                    <a:pt x="142" y="254"/>
                  </a:cubicBezTo>
                  <a:cubicBezTo>
                    <a:pt x="142" y="255"/>
                    <a:pt x="142" y="256"/>
                    <a:pt x="141" y="257"/>
                  </a:cubicBezTo>
                  <a:cubicBezTo>
                    <a:pt x="137" y="261"/>
                    <a:pt x="125" y="268"/>
                    <a:pt x="125" y="274"/>
                  </a:cubicBezTo>
                  <a:cubicBezTo>
                    <a:pt x="124" y="278"/>
                    <a:pt x="120" y="289"/>
                    <a:pt x="124" y="300"/>
                  </a:cubicBezTo>
                  <a:cubicBezTo>
                    <a:pt x="129" y="310"/>
                    <a:pt x="137" y="312"/>
                    <a:pt x="140" y="322"/>
                  </a:cubicBezTo>
                  <a:cubicBezTo>
                    <a:pt x="140" y="328"/>
                    <a:pt x="121" y="432"/>
                    <a:pt x="100" y="543"/>
                  </a:cubicBezTo>
                  <a:cubicBezTo>
                    <a:pt x="195" y="543"/>
                    <a:pt x="195" y="543"/>
                    <a:pt x="195" y="543"/>
                  </a:cubicBezTo>
                  <a:cubicBezTo>
                    <a:pt x="222" y="435"/>
                    <a:pt x="247" y="345"/>
                    <a:pt x="260" y="309"/>
                  </a:cubicBezTo>
                  <a:cubicBezTo>
                    <a:pt x="260" y="308"/>
                    <a:pt x="260" y="308"/>
                    <a:pt x="260" y="308"/>
                  </a:cubicBezTo>
                  <a:lnTo>
                    <a:pt x="257" y="300"/>
                  </a:lnTo>
                  <a:close/>
                  <a:moveTo>
                    <a:pt x="276" y="114"/>
                  </a:moveTo>
                  <a:cubicBezTo>
                    <a:pt x="270" y="109"/>
                    <a:pt x="258" y="113"/>
                    <a:pt x="248" y="115"/>
                  </a:cubicBezTo>
                  <a:cubicBezTo>
                    <a:pt x="238" y="117"/>
                    <a:pt x="227" y="132"/>
                    <a:pt x="226" y="140"/>
                  </a:cubicBezTo>
                  <a:cubicBezTo>
                    <a:pt x="211" y="138"/>
                    <a:pt x="203" y="133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5" y="0"/>
                    <a:pt x="47" y="41"/>
                  </a:cubicBezTo>
                  <a:cubicBezTo>
                    <a:pt x="0" y="81"/>
                    <a:pt x="25" y="128"/>
                    <a:pt x="33" y="139"/>
                  </a:cubicBezTo>
                  <a:cubicBezTo>
                    <a:pt x="40" y="149"/>
                    <a:pt x="52" y="165"/>
                    <a:pt x="74" y="163"/>
                  </a:cubicBezTo>
                  <a:cubicBezTo>
                    <a:pt x="95" y="160"/>
                    <a:pt x="98" y="165"/>
                    <a:pt x="104" y="168"/>
                  </a:cubicBezTo>
                  <a:cubicBezTo>
                    <a:pt x="109" y="171"/>
                    <a:pt x="125" y="187"/>
                    <a:pt x="135" y="205"/>
                  </a:cubicBezTo>
                  <a:cubicBezTo>
                    <a:pt x="143" y="222"/>
                    <a:pt x="145" y="237"/>
                    <a:pt x="144" y="245"/>
                  </a:cubicBezTo>
                  <a:cubicBezTo>
                    <a:pt x="144" y="245"/>
                    <a:pt x="144" y="244"/>
                    <a:pt x="144" y="244"/>
                  </a:cubicBezTo>
                  <a:cubicBezTo>
                    <a:pt x="157" y="244"/>
                    <a:pt x="157" y="244"/>
                    <a:pt x="157" y="244"/>
                  </a:cubicBezTo>
                  <a:cubicBezTo>
                    <a:pt x="157" y="244"/>
                    <a:pt x="161" y="235"/>
                    <a:pt x="164" y="234"/>
                  </a:cubicBezTo>
                  <a:cubicBezTo>
                    <a:pt x="167" y="233"/>
                    <a:pt x="173" y="235"/>
                    <a:pt x="173" y="235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97" y="215"/>
                    <a:pt x="197" y="215"/>
                    <a:pt x="197" y="215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4" y="205"/>
                    <a:pt x="214" y="205"/>
                    <a:pt x="214" y="205"/>
                  </a:cubicBezTo>
                  <a:cubicBezTo>
                    <a:pt x="227" y="201"/>
                    <a:pt x="227" y="201"/>
                    <a:pt x="227" y="201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8" y="171"/>
                    <a:pt x="238" y="171"/>
                    <a:pt x="238" y="171"/>
                  </a:cubicBezTo>
                  <a:cubicBezTo>
                    <a:pt x="247" y="155"/>
                    <a:pt x="247" y="155"/>
                    <a:pt x="247" y="155"/>
                  </a:cubicBezTo>
                  <a:cubicBezTo>
                    <a:pt x="252" y="148"/>
                    <a:pt x="252" y="148"/>
                    <a:pt x="252" y="148"/>
                  </a:cubicBezTo>
                  <a:cubicBezTo>
                    <a:pt x="263" y="145"/>
                    <a:pt x="263" y="145"/>
                    <a:pt x="263" y="145"/>
                  </a:cubicBezTo>
                  <a:cubicBezTo>
                    <a:pt x="270" y="140"/>
                    <a:pt x="270" y="140"/>
                    <a:pt x="270" y="140"/>
                  </a:cubicBezTo>
                  <a:cubicBezTo>
                    <a:pt x="270" y="140"/>
                    <a:pt x="270" y="139"/>
                    <a:pt x="273" y="136"/>
                  </a:cubicBezTo>
                  <a:cubicBezTo>
                    <a:pt x="276" y="133"/>
                    <a:pt x="286" y="127"/>
                    <a:pt x="286" y="127"/>
                  </a:cubicBezTo>
                  <a:cubicBezTo>
                    <a:pt x="289" y="126"/>
                    <a:pt x="289" y="126"/>
                    <a:pt x="289" y="126"/>
                  </a:cubicBezTo>
                  <a:cubicBezTo>
                    <a:pt x="285" y="121"/>
                    <a:pt x="280" y="116"/>
                    <a:pt x="276" y="11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6" name="Freeform 90">
              <a:extLst>
                <a:ext uri="{FF2B5EF4-FFF2-40B4-BE49-F238E27FC236}">
                  <a16:creationId xmlns:a16="http://schemas.microsoft.com/office/drawing/2014/main" id="{1A9D2741-6D75-44AE-94F0-44269F0A7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3129"/>
              <a:ext cx="136" cy="467"/>
            </a:xfrm>
            <a:custGeom>
              <a:avLst/>
              <a:gdLst>
                <a:gd name="T0" fmla="*/ 352 w 82"/>
                <a:gd name="T1" fmla="*/ 200 h 264"/>
                <a:gd name="T2" fmla="*/ 375 w 82"/>
                <a:gd name="T3" fmla="*/ 115 h 264"/>
                <a:gd name="T4" fmla="*/ 342 w 82"/>
                <a:gd name="T5" fmla="*/ 94 h 264"/>
                <a:gd name="T6" fmla="*/ 292 w 82"/>
                <a:gd name="T7" fmla="*/ 85 h 264"/>
                <a:gd name="T8" fmla="*/ 279 w 82"/>
                <a:gd name="T9" fmla="*/ 37 h 264"/>
                <a:gd name="T10" fmla="*/ 255 w 82"/>
                <a:gd name="T11" fmla="*/ 7 h 264"/>
                <a:gd name="T12" fmla="*/ 209 w 82"/>
                <a:gd name="T13" fmla="*/ 0 h 264"/>
                <a:gd name="T14" fmla="*/ 209 w 82"/>
                <a:gd name="T15" fmla="*/ 16 h 264"/>
                <a:gd name="T16" fmla="*/ 250 w 82"/>
                <a:gd name="T17" fmla="*/ 156 h 264"/>
                <a:gd name="T18" fmla="*/ 250 w 82"/>
                <a:gd name="T19" fmla="*/ 345 h 264"/>
                <a:gd name="T20" fmla="*/ 0 w 82"/>
                <a:gd name="T21" fmla="*/ 1461 h 264"/>
                <a:gd name="T22" fmla="*/ 75 w 82"/>
                <a:gd name="T23" fmla="*/ 1461 h 264"/>
                <a:gd name="T24" fmla="*/ 352 w 82"/>
                <a:gd name="T25" fmla="*/ 211 h 264"/>
                <a:gd name="T26" fmla="*/ 352 w 82"/>
                <a:gd name="T27" fmla="*/ 200 h 26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264">
                  <a:moveTo>
                    <a:pt x="77" y="36"/>
                  </a:moveTo>
                  <a:cubicBezTo>
                    <a:pt x="78" y="31"/>
                    <a:pt x="80" y="26"/>
                    <a:pt x="82" y="21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59" y="0"/>
                    <a:pt x="56" y="1"/>
                  </a:cubicBezTo>
                  <a:cubicBezTo>
                    <a:pt x="54" y="2"/>
                    <a:pt x="49" y="1"/>
                    <a:pt x="46" y="0"/>
                  </a:cubicBezTo>
                  <a:cubicBezTo>
                    <a:pt x="46" y="1"/>
                    <a:pt x="46" y="2"/>
                    <a:pt x="46" y="3"/>
                  </a:cubicBezTo>
                  <a:cubicBezTo>
                    <a:pt x="46" y="11"/>
                    <a:pt x="53" y="20"/>
                    <a:pt x="55" y="28"/>
                  </a:cubicBezTo>
                  <a:cubicBezTo>
                    <a:pt x="57" y="40"/>
                    <a:pt x="57" y="48"/>
                    <a:pt x="55" y="62"/>
                  </a:cubicBezTo>
                  <a:cubicBezTo>
                    <a:pt x="37" y="112"/>
                    <a:pt x="18" y="184"/>
                    <a:pt x="0" y="264"/>
                  </a:cubicBezTo>
                  <a:cubicBezTo>
                    <a:pt x="16" y="264"/>
                    <a:pt x="16" y="264"/>
                    <a:pt x="16" y="264"/>
                  </a:cubicBezTo>
                  <a:cubicBezTo>
                    <a:pt x="44" y="150"/>
                    <a:pt x="68" y="70"/>
                    <a:pt x="77" y="38"/>
                  </a:cubicBezTo>
                  <a:lnTo>
                    <a:pt x="77" y="36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7" name="Freeform 91">
              <a:extLst>
                <a:ext uri="{FF2B5EF4-FFF2-40B4-BE49-F238E27FC236}">
                  <a16:creationId xmlns:a16="http://schemas.microsoft.com/office/drawing/2014/main" id="{F63C94B3-8569-44E7-BE1C-603B41F0D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" y="2873"/>
              <a:ext cx="128" cy="279"/>
            </a:xfrm>
            <a:custGeom>
              <a:avLst/>
              <a:gdLst>
                <a:gd name="T0" fmla="*/ 208 w 77"/>
                <a:gd name="T1" fmla="*/ 765 h 158"/>
                <a:gd name="T2" fmla="*/ 354 w 77"/>
                <a:gd name="T3" fmla="*/ 480 h 158"/>
                <a:gd name="T4" fmla="*/ 318 w 77"/>
                <a:gd name="T5" fmla="*/ 138 h 158"/>
                <a:gd name="T6" fmla="*/ 284 w 77"/>
                <a:gd name="T7" fmla="*/ 0 h 158"/>
                <a:gd name="T8" fmla="*/ 284 w 77"/>
                <a:gd name="T9" fmla="*/ 0 h 158"/>
                <a:gd name="T10" fmla="*/ 243 w 77"/>
                <a:gd name="T11" fmla="*/ 260 h 158"/>
                <a:gd name="T12" fmla="*/ 243 w 77"/>
                <a:gd name="T13" fmla="*/ 272 h 158"/>
                <a:gd name="T14" fmla="*/ 193 w 77"/>
                <a:gd name="T15" fmla="*/ 403 h 158"/>
                <a:gd name="T16" fmla="*/ 50 w 77"/>
                <a:gd name="T17" fmla="*/ 627 h 158"/>
                <a:gd name="T18" fmla="*/ 0 w 77"/>
                <a:gd name="T19" fmla="*/ 754 h 158"/>
                <a:gd name="T20" fmla="*/ 47 w 77"/>
                <a:gd name="T21" fmla="*/ 761 h 158"/>
                <a:gd name="T22" fmla="*/ 70 w 77"/>
                <a:gd name="T23" fmla="*/ 793 h 158"/>
                <a:gd name="T24" fmla="*/ 83 w 77"/>
                <a:gd name="T25" fmla="*/ 835 h 158"/>
                <a:gd name="T26" fmla="*/ 133 w 77"/>
                <a:gd name="T27" fmla="*/ 848 h 158"/>
                <a:gd name="T28" fmla="*/ 166 w 77"/>
                <a:gd name="T29" fmla="*/ 871 h 158"/>
                <a:gd name="T30" fmla="*/ 208 w 77"/>
                <a:gd name="T31" fmla="*/ 765 h 1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" h="158">
                  <a:moveTo>
                    <a:pt x="45" y="139"/>
                  </a:moveTo>
                  <a:cubicBezTo>
                    <a:pt x="59" y="119"/>
                    <a:pt x="77" y="113"/>
                    <a:pt x="77" y="87"/>
                  </a:cubicBezTo>
                  <a:cubicBezTo>
                    <a:pt x="77" y="66"/>
                    <a:pt x="72" y="46"/>
                    <a:pt x="69" y="25"/>
                  </a:cubicBezTo>
                  <a:cubicBezTo>
                    <a:pt x="68" y="16"/>
                    <a:pt x="66" y="7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4" y="10"/>
                    <a:pt x="54" y="36"/>
                    <a:pt x="53" y="47"/>
                  </a:cubicBezTo>
                  <a:cubicBezTo>
                    <a:pt x="53" y="48"/>
                    <a:pt x="53" y="49"/>
                    <a:pt x="53" y="49"/>
                  </a:cubicBezTo>
                  <a:cubicBezTo>
                    <a:pt x="50" y="58"/>
                    <a:pt x="45" y="66"/>
                    <a:pt x="42" y="73"/>
                  </a:cubicBezTo>
                  <a:cubicBezTo>
                    <a:pt x="36" y="90"/>
                    <a:pt x="20" y="98"/>
                    <a:pt x="11" y="114"/>
                  </a:cubicBezTo>
                  <a:cubicBezTo>
                    <a:pt x="7" y="121"/>
                    <a:pt x="1" y="129"/>
                    <a:pt x="0" y="137"/>
                  </a:cubicBezTo>
                  <a:cubicBezTo>
                    <a:pt x="3" y="138"/>
                    <a:pt x="7" y="139"/>
                    <a:pt x="10" y="138"/>
                  </a:cubicBezTo>
                  <a:cubicBezTo>
                    <a:pt x="13" y="137"/>
                    <a:pt x="15" y="144"/>
                    <a:pt x="15" y="144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8" y="151"/>
                    <a:pt x="41" y="145"/>
                    <a:pt x="45" y="139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8" name="Freeform 92">
              <a:extLst>
                <a:ext uri="{FF2B5EF4-FFF2-40B4-BE49-F238E27FC236}">
                  <a16:creationId xmlns:a16="http://schemas.microsoft.com/office/drawing/2014/main" id="{4FD317D8-79D2-4076-ADE2-6413EBABD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635"/>
              <a:ext cx="269" cy="292"/>
            </a:xfrm>
            <a:custGeom>
              <a:avLst/>
              <a:gdLst>
                <a:gd name="T0" fmla="*/ 736 w 162"/>
                <a:gd name="T1" fmla="*/ 439 h 165"/>
                <a:gd name="T2" fmla="*/ 664 w 162"/>
                <a:gd name="T3" fmla="*/ 223 h 165"/>
                <a:gd name="T4" fmla="*/ 216 w 162"/>
                <a:gd name="T5" fmla="*/ 228 h 165"/>
                <a:gd name="T6" fmla="*/ 151 w 162"/>
                <a:gd name="T7" fmla="*/ 770 h 165"/>
                <a:gd name="T8" fmla="*/ 339 w 162"/>
                <a:gd name="T9" fmla="*/ 903 h 165"/>
                <a:gd name="T10" fmla="*/ 339 w 162"/>
                <a:gd name="T11" fmla="*/ 903 h 165"/>
                <a:gd name="T12" fmla="*/ 359 w 162"/>
                <a:gd name="T13" fmla="*/ 878 h 165"/>
                <a:gd name="T14" fmla="*/ 736 w 162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165">
                  <a:moveTo>
                    <a:pt x="161" y="79"/>
                  </a:moveTo>
                  <a:cubicBezTo>
                    <a:pt x="159" y="62"/>
                    <a:pt x="157" y="50"/>
                    <a:pt x="145" y="40"/>
                  </a:cubicBezTo>
                  <a:cubicBezTo>
                    <a:pt x="136" y="32"/>
                    <a:pt x="95" y="0"/>
                    <a:pt x="47" y="41"/>
                  </a:cubicBezTo>
                  <a:cubicBezTo>
                    <a:pt x="0" y="81"/>
                    <a:pt x="25" y="128"/>
                    <a:pt x="33" y="139"/>
                  </a:cubicBezTo>
                  <a:cubicBezTo>
                    <a:pt x="40" y="149"/>
                    <a:pt x="52" y="165"/>
                    <a:pt x="74" y="163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6" y="162"/>
                    <a:pt x="78" y="161"/>
                    <a:pt x="78" y="158"/>
                  </a:cubicBezTo>
                  <a:cubicBezTo>
                    <a:pt x="87" y="88"/>
                    <a:pt x="162" y="100"/>
                    <a:pt x="161" y="79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9" name="Freeform 93">
              <a:extLst>
                <a:ext uri="{FF2B5EF4-FFF2-40B4-BE49-F238E27FC236}">
                  <a16:creationId xmlns:a16="http://schemas.microsoft.com/office/drawing/2014/main" id="{37E2E5EB-7FC0-4A33-9EA4-694F518D0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2807"/>
              <a:ext cx="176" cy="214"/>
            </a:xfrm>
            <a:custGeom>
              <a:avLst/>
              <a:gdLst>
                <a:gd name="T0" fmla="*/ 0 w 106"/>
                <a:gd name="T1" fmla="*/ 223 h 121"/>
                <a:gd name="T2" fmla="*/ 221 w 106"/>
                <a:gd name="T3" fmla="*/ 345 h 121"/>
                <a:gd name="T4" fmla="*/ 251 w 106"/>
                <a:gd name="T5" fmla="*/ 525 h 121"/>
                <a:gd name="T6" fmla="*/ 216 w 106"/>
                <a:gd name="T7" fmla="*/ 669 h 121"/>
                <a:gd name="T8" fmla="*/ 339 w 106"/>
                <a:gd name="T9" fmla="*/ 447 h 121"/>
                <a:gd name="T10" fmla="*/ 485 w 106"/>
                <a:gd name="T11" fmla="*/ 276 h 121"/>
                <a:gd name="T12" fmla="*/ 196 w 106"/>
                <a:gd name="T13" fmla="*/ 0 h 121"/>
                <a:gd name="T14" fmla="*/ 133 w 106"/>
                <a:gd name="T15" fmla="*/ 150 h 121"/>
                <a:gd name="T16" fmla="*/ 33 w 106"/>
                <a:gd name="T17" fmla="*/ 203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21">
                  <a:moveTo>
                    <a:pt x="0" y="40"/>
                  </a:moveTo>
                  <a:cubicBezTo>
                    <a:pt x="22" y="38"/>
                    <a:pt x="38" y="38"/>
                    <a:pt x="48" y="62"/>
                  </a:cubicBezTo>
                  <a:cubicBezTo>
                    <a:pt x="53" y="71"/>
                    <a:pt x="57" y="84"/>
                    <a:pt x="55" y="95"/>
                  </a:cubicBezTo>
                  <a:cubicBezTo>
                    <a:pt x="54" y="104"/>
                    <a:pt x="52" y="112"/>
                    <a:pt x="47" y="121"/>
                  </a:cubicBezTo>
                  <a:cubicBezTo>
                    <a:pt x="59" y="113"/>
                    <a:pt x="64" y="92"/>
                    <a:pt x="74" y="81"/>
                  </a:cubicBezTo>
                  <a:cubicBezTo>
                    <a:pt x="86" y="68"/>
                    <a:pt x="97" y="67"/>
                    <a:pt x="106" y="50"/>
                  </a:cubicBezTo>
                  <a:cubicBezTo>
                    <a:pt x="89" y="59"/>
                    <a:pt x="49" y="15"/>
                    <a:pt x="43" y="0"/>
                  </a:cubicBezTo>
                  <a:cubicBezTo>
                    <a:pt x="38" y="7"/>
                    <a:pt x="35" y="21"/>
                    <a:pt x="29" y="27"/>
                  </a:cubicBezTo>
                  <a:cubicBezTo>
                    <a:pt x="23" y="33"/>
                    <a:pt x="14" y="31"/>
                    <a:pt x="7" y="3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0" name="Freeform 94">
              <a:extLst>
                <a:ext uri="{FF2B5EF4-FFF2-40B4-BE49-F238E27FC236}">
                  <a16:creationId xmlns:a16="http://schemas.microsoft.com/office/drawing/2014/main" id="{18ACB191-9F22-42AB-9F02-AC950AC05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3119"/>
              <a:ext cx="42" cy="113"/>
            </a:xfrm>
            <a:custGeom>
              <a:avLst/>
              <a:gdLst>
                <a:gd name="T0" fmla="*/ 20 w 25"/>
                <a:gd name="T1" fmla="*/ 0 h 64"/>
                <a:gd name="T2" fmla="*/ 42 w 25"/>
                <a:gd name="T3" fmla="*/ 166 h 64"/>
                <a:gd name="T4" fmla="*/ 119 w 25"/>
                <a:gd name="T5" fmla="*/ 353 h 64"/>
                <a:gd name="T6" fmla="*/ 91 w 25"/>
                <a:gd name="T7" fmla="*/ 171 h 64"/>
                <a:gd name="T8" fmla="*/ 20 w 25"/>
                <a:gd name="T9" fmla="*/ 2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4">
                  <a:moveTo>
                    <a:pt x="4" y="0"/>
                  </a:moveTo>
                  <a:cubicBezTo>
                    <a:pt x="0" y="15"/>
                    <a:pt x="2" y="19"/>
                    <a:pt x="9" y="30"/>
                  </a:cubicBezTo>
                  <a:cubicBezTo>
                    <a:pt x="17" y="41"/>
                    <a:pt x="22" y="52"/>
                    <a:pt x="25" y="64"/>
                  </a:cubicBezTo>
                  <a:cubicBezTo>
                    <a:pt x="21" y="53"/>
                    <a:pt x="24" y="42"/>
                    <a:pt x="19" y="31"/>
                  </a:cubicBezTo>
                  <a:cubicBezTo>
                    <a:pt x="14" y="21"/>
                    <a:pt x="5" y="16"/>
                    <a:pt x="4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1" name="Freeform 95">
              <a:extLst>
                <a:ext uri="{FF2B5EF4-FFF2-40B4-BE49-F238E27FC236}">
                  <a16:creationId xmlns:a16="http://schemas.microsoft.com/office/drawing/2014/main" id="{15324DC4-0E30-4707-B952-774FB5A1A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" y="3274"/>
              <a:ext cx="81" cy="322"/>
            </a:xfrm>
            <a:custGeom>
              <a:avLst/>
              <a:gdLst>
                <a:gd name="T0" fmla="*/ 13 w 49"/>
                <a:gd name="T1" fmla="*/ 1008 h 182"/>
                <a:gd name="T2" fmla="*/ 222 w 49"/>
                <a:gd name="T3" fmla="*/ 0 h 182"/>
                <a:gd name="T4" fmla="*/ 0 w 49"/>
                <a:gd name="T5" fmla="*/ 1008 h 182"/>
                <a:gd name="T6" fmla="*/ 13 w 49"/>
                <a:gd name="T7" fmla="*/ 1008 h 1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82">
                  <a:moveTo>
                    <a:pt x="3" y="182"/>
                  </a:moveTo>
                  <a:cubicBezTo>
                    <a:pt x="18" y="119"/>
                    <a:pt x="33" y="57"/>
                    <a:pt x="49" y="0"/>
                  </a:cubicBezTo>
                  <a:cubicBezTo>
                    <a:pt x="44" y="12"/>
                    <a:pt x="24" y="84"/>
                    <a:pt x="0" y="182"/>
                  </a:cubicBezTo>
                  <a:lnTo>
                    <a:pt x="3" y="182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2" name="Freeform 96">
              <a:extLst>
                <a:ext uri="{FF2B5EF4-FFF2-40B4-BE49-F238E27FC236}">
                  <a16:creationId xmlns:a16="http://schemas.microsoft.com/office/drawing/2014/main" id="{B95928EF-1CDD-4277-B49A-0CE452292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6" y="2869"/>
              <a:ext cx="72" cy="274"/>
            </a:xfrm>
            <a:custGeom>
              <a:avLst/>
              <a:gdLst>
                <a:gd name="T0" fmla="*/ 5 w 43"/>
                <a:gd name="T1" fmla="*/ 856 h 155"/>
                <a:gd name="T2" fmla="*/ 126 w 43"/>
                <a:gd name="T3" fmla="*/ 656 h 155"/>
                <a:gd name="T4" fmla="*/ 188 w 43"/>
                <a:gd name="T5" fmla="*/ 447 h 155"/>
                <a:gd name="T6" fmla="*/ 166 w 43"/>
                <a:gd name="T7" fmla="*/ 216 h 155"/>
                <a:gd name="T8" fmla="*/ 112 w 43"/>
                <a:gd name="T9" fmla="*/ 0 h 155"/>
                <a:gd name="T10" fmla="*/ 132 w 43"/>
                <a:gd name="T11" fmla="*/ 203 h 155"/>
                <a:gd name="T12" fmla="*/ 141 w 43"/>
                <a:gd name="T13" fmla="*/ 398 h 155"/>
                <a:gd name="T14" fmla="*/ 124 w 43"/>
                <a:gd name="T15" fmla="*/ 597 h 155"/>
                <a:gd name="T16" fmla="*/ 0 w 43"/>
                <a:gd name="T17" fmla="*/ 85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55">
                  <a:moveTo>
                    <a:pt x="1" y="155"/>
                  </a:moveTo>
                  <a:cubicBezTo>
                    <a:pt x="2" y="140"/>
                    <a:pt x="17" y="128"/>
                    <a:pt x="27" y="119"/>
                  </a:cubicBezTo>
                  <a:cubicBezTo>
                    <a:pt x="39" y="107"/>
                    <a:pt x="43" y="97"/>
                    <a:pt x="40" y="81"/>
                  </a:cubicBezTo>
                  <a:cubicBezTo>
                    <a:pt x="38" y="66"/>
                    <a:pt x="36" y="53"/>
                    <a:pt x="35" y="39"/>
                  </a:cubicBezTo>
                  <a:cubicBezTo>
                    <a:pt x="34" y="22"/>
                    <a:pt x="35" y="13"/>
                    <a:pt x="24" y="0"/>
                  </a:cubicBezTo>
                  <a:cubicBezTo>
                    <a:pt x="32" y="8"/>
                    <a:pt x="29" y="26"/>
                    <a:pt x="28" y="37"/>
                  </a:cubicBezTo>
                  <a:cubicBezTo>
                    <a:pt x="27" y="48"/>
                    <a:pt x="28" y="60"/>
                    <a:pt x="30" y="72"/>
                  </a:cubicBezTo>
                  <a:cubicBezTo>
                    <a:pt x="33" y="85"/>
                    <a:pt x="33" y="95"/>
                    <a:pt x="26" y="108"/>
                  </a:cubicBezTo>
                  <a:cubicBezTo>
                    <a:pt x="17" y="125"/>
                    <a:pt x="3" y="134"/>
                    <a:pt x="0" y="15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3" name="Freeform 97">
              <a:extLst>
                <a:ext uri="{FF2B5EF4-FFF2-40B4-BE49-F238E27FC236}">
                  <a16:creationId xmlns:a16="http://schemas.microsoft.com/office/drawing/2014/main" id="{1263E4FC-4B22-4FEA-BD8E-A99031702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" y="2804"/>
              <a:ext cx="115" cy="205"/>
            </a:xfrm>
            <a:custGeom>
              <a:avLst/>
              <a:gdLst>
                <a:gd name="T0" fmla="*/ 0 w 69"/>
                <a:gd name="T1" fmla="*/ 0 h 116"/>
                <a:gd name="T2" fmla="*/ 278 w 69"/>
                <a:gd name="T3" fmla="*/ 276 h 116"/>
                <a:gd name="T4" fmla="*/ 313 w 69"/>
                <a:gd name="T5" fmla="*/ 297 h 116"/>
                <a:gd name="T6" fmla="*/ 237 w 69"/>
                <a:gd name="T7" fmla="*/ 387 h 116"/>
                <a:gd name="T8" fmla="*/ 125 w 69"/>
                <a:gd name="T9" fmla="*/ 504 h 116"/>
                <a:gd name="T10" fmla="*/ 42 w 69"/>
                <a:gd name="T11" fmla="*/ 640 h 116"/>
                <a:gd name="T12" fmla="*/ 97 w 69"/>
                <a:gd name="T13" fmla="*/ 509 h 116"/>
                <a:gd name="T14" fmla="*/ 187 w 69"/>
                <a:gd name="T15" fmla="*/ 369 h 116"/>
                <a:gd name="T16" fmla="*/ 147 w 69"/>
                <a:gd name="T17" fmla="*/ 253 h 116"/>
                <a:gd name="T18" fmla="*/ 0 w 69"/>
                <a:gd name="T19" fmla="*/ 0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16">
                  <a:moveTo>
                    <a:pt x="0" y="0"/>
                  </a:moveTo>
                  <a:cubicBezTo>
                    <a:pt x="6" y="11"/>
                    <a:pt x="31" y="50"/>
                    <a:pt x="60" y="50"/>
                  </a:cubicBezTo>
                  <a:cubicBezTo>
                    <a:pt x="66" y="50"/>
                    <a:pt x="69" y="50"/>
                    <a:pt x="68" y="54"/>
                  </a:cubicBezTo>
                  <a:cubicBezTo>
                    <a:pt x="66" y="58"/>
                    <a:pt x="60" y="64"/>
                    <a:pt x="51" y="70"/>
                  </a:cubicBezTo>
                  <a:cubicBezTo>
                    <a:pt x="43" y="75"/>
                    <a:pt x="34" y="79"/>
                    <a:pt x="27" y="91"/>
                  </a:cubicBezTo>
                  <a:cubicBezTo>
                    <a:pt x="21" y="102"/>
                    <a:pt x="16" y="111"/>
                    <a:pt x="9" y="116"/>
                  </a:cubicBezTo>
                  <a:cubicBezTo>
                    <a:pt x="16" y="107"/>
                    <a:pt x="17" y="102"/>
                    <a:pt x="21" y="92"/>
                  </a:cubicBezTo>
                  <a:cubicBezTo>
                    <a:pt x="24" y="82"/>
                    <a:pt x="30" y="73"/>
                    <a:pt x="40" y="67"/>
                  </a:cubicBezTo>
                  <a:cubicBezTo>
                    <a:pt x="49" y="61"/>
                    <a:pt x="44" y="55"/>
                    <a:pt x="32" y="46"/>
                  </a:cubicBezTo>
                  <a:cubicBezTo>
                    <a:pt x="21" y="36"/>
                    <a:pt x="1" y="12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4" name="Freeform 98">
              <a:extLst>
                <a:ext uri="{FF2B5EF4-FFF2-40B4-BE49-F238E27FC236}">
                  <a16:creationId xmlns:a16="http://schemas.microsoft.com/office/drawing/2014/main" id="{1DFC349E-B8DD-4489-AA3E-CC6196505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" y="2903"/>
              <a:ext cx="111" cy="122"/>
            </a:xfrm>
            <a:custGeom>
              <a:avLst/>
              <a:gdLst>
                <a:gd name="T0" fmla="*/ 0 w 67"/>
                <a:gd name="T1" fmla="*/ 382 h 69"/>
                <a:gd name="T2" fmla="*/ 146 w 67"/>
                <a:gd name="T3" fmla="*/ 172 h 69"/>
                <a:gd name="T4" fmla="*/ 305 w 67"/>
                <a:gd name="T5" fmla="*/ 0 h 69"/>
                <a:gd name="T6" fmla="*/ 250 w 67"/>
                <a:gd name="T7" fmla="*/ 101 h 69"/>
                <a:gd name="T8" fmla="*/ 172 w 67"/>
                <a:gd name="T9" fmla="*/ 179 h 69"/>
                <a:gd name="T10" fmla="*/ 33 w 67"/>
                <a:gd name="T11" fmla="*/ 35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69">
                  <a:moveTo>
                    <a:pt x="0" y="69"/>
                  </a:moveTo>
                  <a:cubicBezTo>
                    <a:pt x="16" y="60"/>
                    <a:pt x="20" y="44"/>
                    <a:pt x="32" y="31"/>
                  </a:cubicBezTo>
                  <a:cubicBezTo>
                    <a:pt x="42" y="21"/>
                    <a:pt x="63" y="14"/>
                    <a:pt x="67" y="0"/>
                  </a:cubicBezTo>
                  <a:cubicBezTo>
                    <a:pt x="65" y="5"/>
                    <a:pt x="60" y="13"/>
                    <a:pt x="55" y="18"/>
                  </a:cubicBezTo>
                  <a:cubicBezTo>
                    <a:pt x="50" y="24"/>
                    <a:pt x="44" y="28"/>
                    <a:pt x="38" y="32"/>
                  </a:cubicBezTo>
                  <a:cubicBezTo>
                    <a:pt x="25" y="41"/>
                    <a:pt x="21" y="57"/>
                    <a:pt x="7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5" name="Freeform 99">
              <a:extLst>
                <a:ext uri="{FF2B5EF4-FFF2-40B4-BE49-F238E27FC236}">
                  <a16:creationId xmlns:a16="http://schemas.microsoft.com/office/drawing/2014/main" id="{BDECD5CE-BDF6-454D-A888-F2FFBA16A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2935"/>
              <a:ext cx="58" cy="108"/>
            </a:xfrm>
            <a:custGeom>
              <a:avLst/>
              <a:gdLst>
                <a:gd name="T0" fmla="*/ 0 w 35"/>
                <a:gd name="T1" fmla="*/ 0 h 61"/>
                <a:gd name="T2" fmla="*/ 159 w 35"/>
                <a:gd name="T3" fmla="*/ 338 h 61"/>
                <a:gd name="T4" fmla="*/ 0 w 35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61">
                  <a:moveTo>
                    <a:pt x="0" y="0"/>
                  </a:moveTo>
                  <a:cubicBezTo>
                    <a:pt x="9" y="9"/>
                    <a:pt x="33" y="31"/>
                    <a:pt x="35" y="61"/>
                  </a:cubicBezTo>
                  <a:cubicBezTo>
                    <a:pt x="35" y="32"/>
                    <a:pt x="18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6" name="Freeform 100">
              <a:extLst>
                <a:ext uri="{FF2B5EF4-FFF2-40B4-BE49-F238E27FC236}">
                  <a16:creationId xmlns:a16="http://schemas.microsoft.com/office/drawing/2014/main" id="{CEB08F32-ABE9-45C4-9059-36176F4B5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" y="2839"/>
              <a:ext cx="40" cy="41"/>
            </a:xfrm>
            <a:custGeom>
              <a:avLst/>
              <a:gdLst>
                <a:gd name="T0" fmla="*/ 50 w 24"/>
                <a:gd name="T1" fmla="*/ 37 h 23"/>
                <a:gd name="T2" fmla="*/ 13 w 24"/>
                <a:gd name="T3" fmla="*/ 130 h 23"/>
                <a:gd name="T4" fmla="*/ 62 w 24"/>
                <a:gd name="T5" fmla="*/ 86 h 23"/>
                <a:gd name="T6" fmla="*/ 63 w 24"/>
                <a:gd name="T7" fmla="*/ 57 h 23"/>
                <a:gd name="T8" fmla="*/ 88 w 24"/>
                <a:gd name="T9" fmla="*/ 45 h 23"/>
                <a:gd name="T10" fmla="*/ 112 w 24"/>
                <a:gd name="T11" fmla="*/ 16 h 23"/>
                <a:gd name="T12" fmla="*/ 62 w 24"/>
                <a:gd name="T13" fmla="*/ 3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3">
                  <a:moveTo>
                    <a:pt x="11" y="7"/>
                  </a:moveTo>
                  <a:cubicBezTo>
                    <a:pt x="7" y="10"/>
                    <a:pt x="0" y="17"/>
                    <a:pt x="3" y="23"/>
                  </a:cubicBezTo>
                  <a:cubicBezTo>
                    <a:pt x="5" y="22"/>
                    <a:pt x="12" y="17"/>
                    <a:pt x="13" y="15"/>
                  </a:cubicBezTo>
                  <a:cubicBezTo>
                    <a:pt x="14" y="13"/>
                    <a:pt x="13" y="12"/>
                    <a:pt x="14" y="10"/>
                  </a:cubicBezTo>
                  <a:cubicBezTo>
                    <a:pt x="15" y="9"/>
                    <a:pt x="17" y="9"/>
                    <a:pt x="19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21" y="0"/>
                    <a:pt x="15" y="4"/>
                    <a:pt x="13" y="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7" name="Freeform 101">
              <a:extLst>
                <a:ext uri="{FF2B5EF4-FFF2-40B4-BE49-F238E27FC236}">
                  <a16:creationId xmlns:a16="http://schemas.microsoft.com/office/drawing/2014/main" id="{328C804F-BA1A-4269-91CD-EE4B5301A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" y="2896"/>
              <a:ext cx="106" cy="122"/>
            </a:xfrm>
            <a:custGeom>
              <a:avLst/>
              <a:gdLst>
                <a:gd name="T0" fmla="*/ 0 w 64"/>
                <a:gd name="T1" fmla="*/ 382 h 69"/>
                <a:gd name="T2" fmla="*/ 83 w 64"/>
                <a:gd name="T3" fmla="*/ 244 h 69"/>
                <a:gd name="T4" fmla="*/ 242 w 64"/>
                <a:gd name="T5" fmla="*/ 85 h 69"/>
                <a:gd name="T6" fmla="*/ 292 w 64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69">
                  <a:moveTo>
                    <a:pt x="0" y="69"/>
                  </a:moveTo>
                  <a:cubicBezTo>
                    <a:pt x="8" y="60"/>
                    <a:pt x="16" y="50"/>
                    <a:pt x="18" y="44"/>
                  </a:cubicBezTo>
                  <a:cubicBezTo>
                    <a:pt x="23" y="34"/>
                    <a:pt x="43" y="20"/>
                    <a:pt x="53" y="15"/>
                  </a:cubicBezTo>
                  <a:cubicBezTo>
                    <a:pt x="60" y="10"/>
                    <a:pt x="61" y="7"/>
                    <a:pt x="64" y="0"/>
                  </a:cubicBezTo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8" name="Freeform 102">
              <a:extLst>
                <a:ext uri="{FF2B5EF4-FFF2-40B4-BE49-F238E27FC236}">
                  <a16:creationId xmlns:a16="http://schemas.microsoft.com/office/drawing/2014/main" id="{D0F2043F-B93F-4FD1-B51C-2C9514561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" y="2858"/>
              <a:ext cx="40" cy="29"/>
            </a:xfrm>
            <a:custGeom>
              <a:avLst/>
              <a:gdLst>
                <a:gd name="T0" fmla="*/ 112 w 24"/>
                <a:gd name="T1" fmla="*/ 0 h 16"/>
                <a:gd name="T2" fmla="*/ 0 w 24"/>
                <a:gd name="T3" fmla="*/ 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6">
                  <a:moveTo>
                    <a:pt x="24" y="0"/>
                  </a:moveTo>
                  <a:cubicBezTo>
                    <a:pt x="23" y="4"/>
                    <a:pt x="11" y="16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9" name="Freeform 103">
              <a:extLst>
                <a:ext uri="{FF2B5EF4-FFF2-40B4-BE49-F238E27FC236}">
                  <a16:creationId xmlns:a16="http://schemas.microsoft.com/office/drawing/2014/main" id="{EA54268C-9DAB-4307-9F57-FD3BD2A62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3205"/>
              <a:ext cx="15" cy="59"/>
            </a:xfrm>
            <a:custGeom>
              <a:avLst/>
              <a:gdLst>
                <a:gd name="T0" fmla="*/ 0 w 9"/>
                <a:gd name="T1" fmla="*/ 0 h 33"/>
                <a:gd name="T2" fmla="*/ 42 w 9"/>
                <a:gd name="T3" fmla="*/ 18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3">
                  <a:moveTo>
                    <a:pt x="0" y="0"/>
                  </a:moveTo>
                  <a:cubicBezTo>
                    <a:pt x="1" y="2"/>
                    <a:pt x="7" y="14"/>
                    <a:pt x="9" y="3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0" name="Freeform 104">
              <a:extLst>
                <a:ext uri="{FF2B5EF4-FFF2-40B4-BE49-F238E27FC236}">
                  <a16:creationId xmlns:a16="http://schemas.microsoft.com/office/drawing/2014/main" id="{53A5BE85-2D34-4F2B-BC49-B617C1089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635"/>
              <a:ext cx="269" cy="292"/>
            </a:xfrm>
            <a:custGeom>
              <a:avLst/>
              <a:gdLst>
                <a:gd name="T0" fmla="*/ 736 w 162"/>
                <a:gd name="T1" fmla="*/ 439 h 165"/>
                <a:gd name="T2" fmla="*/ 664 w 162"/>
                <a:gd name="T3" fmla="*/ 223 h 165"/>
                <a:gd name="T4" fmla="*/ 216 w 162"/>
                <a:gd name="T5" fmla="*/ 228 h 165"/>
                <a:gd name="T6" fmla="*/ 151 w 162"/>
                <a:gd name="T7" fmla="*/ 770 h 165"/>
                <a:gd name="T8" fmla="*/ 339 w 162"/>
                <a:gd name="T9" fmla="*/ 903 h 165"/>
                <a:gd name="T10" fmla="*/ 339 w 162"/>
                <a:gd name="T11" fmla="*/ 903 h 165"/>
                <a:gd name="T12" fmla="*/ 359 w 162"/>
                <a:gd name="T13" fmla="*/ 878 h 165"/>
                <a:gd name="T14" fmla="*/ 736 w 162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165">
                  <a:moveTo>
                    <a:pt x="161" y="79"/>
                  </a:moveTo>
                  <a:cubicBezTo>
                    <a:pt x="159" y="62"/>
                    <a:pt x="157" y="50"/>
                    <a:pt x="145" y="40"/>
                  </a:cubicBezTo>
                  <a:cubicBezTo>
                    <a:pt x="136" y="32"/>
                    <a:pt x="95" y="0"/>
                    <a:pt x="47" y="41"/>
                  </a:cubicBezTo>
                  <a:cubicBezTo>
                    <a:pt x="0" y="81"/>
                    <a:pt x="25" y="128"/>
                    <a:pt x="33" y="139"/>
                  </a:cubicBezTo>
                  <a:cubicBezTo>
                    <a:pt x="40" y="149"/>
                    <a:pt x="52" y="165"/>
                    <a:pt x="74" y="163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6" y="162"/>
                    <a:pt x="78" y="161"/>
                    <a:pt x="78" y="158"/>
                  </a:cubicBezTo>
                  <a:cubicBezTo>
                    <a:pt x="87" y="88"/>
                    <a:pt x="162" y="100"/>
                    <a:pt x="161" y="7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1" name="Freeform 105">
              <a:extLst>
                <a:ext uri="{FF2B5EF4-FFF2-40B4-BE49-F238E27FC236}">
                  <a16:creationId xmlns:a16="http://schemas.microsoft.com/office/drawing/2014/main" id="{C3532FED-1F96-4960-8B78-6D898FF8A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" y="3043"/>
              <a:ext cx="22" cy="24"/>
            </a:xfrm>
            <a:custGeom>
              <a:avLst/>
              <a:gdLst>
                <a:gd name="T0" fmla="*/ 63 w 13"/>
                <a:gd name="T1" fmla="*/ 0 h 14"/>
                <a:gd name="T2" fmla="*/ 0 w 13"/>
                <a:gd name="T3" fmla="*/ 7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cubicBezTo>
                    <a:pt x="11" y="4"/>
                    <a:pt x="5" y="12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2" name="Freeform 106">
              <a:extLst>
                <a:ext uri="{FF2B5EF4-FFF2-40B4-BE49-F238E27FC236}">
                  <a16:creationId xmlns:a16="http://schemas.microsoft.com/office/drawing/2014/main" id="{DE20AAB5-0032-4B23-B44D-E1D557AE1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3232"/>
              <a:ext cx="22" cy="34"/>
            </a:xfrm>
            <a:custGeom>
              <a:avLst/>
              <a:gdLst>
                <a:gd name="T0" fmla="*/ 20 w 13"/>
                <a:gd name="T1" fmla="*/ 109 h 19"/>
                <a:gd name="T2" fmla="*/ 63 w 13"/>
                <a:gd name="T3" fmla="*/ 86 h 19"/>
                <a:gd name="T4" fmla="*/ 5 w 13"/>
                <a:gd name="T5" fmla="*/ 64 h 19"/>
                <a:gd name="T6" fmla="*/ 49 w 13"/>
                <a:gd name="T7" fmla="*/ 16 h 19"/>
                <a:gd name="T8" fmla="*/ 0 w 13"/>
                <a:gd name="T9" fmla="*/ 1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4" y="19"/>
                  </a:moveTo>
                  <a:cubicBezTo>
                    <a:pt x="6" y="19"/>
                    <a:pt x="12" y="17"/>
                    <a:pt x="13" y="15"/>
                  </a:cubicBezTo>
                  <a:cubicBezTo>
                    <a:pt x="13" y="10"/>
                    <a:pt x="4" y="11"/>
                    <a:pt x="1" y="11"/>
                  </a:cubicBezTo>
                  <a:cubicBezTo>
                    <a:pt x="3" y="9"/>
                    <a:pt x="11" y="7"/>
                    <a:pt x="10" y="3"/>
                  </a:cubicBezTo>
                  <a:cubicBezTo>
                    <a:pt x="9" y="0"/>
                    <a:pt x="2" y="2"/>
                    <a:pt x="0" y="3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3" name="Freeform 107">
              <a:extLst>
                <a:ext uri="{FF2B5EF4-FFF2-40B4-BE49-F238E27FC236}">
                  <a16:creationId xmlns:a16="http://schemas.microsoft.com/office/drawing/2014/main" id="{6CCADAA1-6AF2-45FD-B67E-64010437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" y="3043"/>
              <a:ext cx="7" cy="8"/>
            </a:xfrm>
            <a:custGeom>
              <a:avLst/>
              <a:gdLst>
                <a:gd name="T0" fmla="*/ 0 w 4"/>
                <a:gd name="T1" fmla="*/ 0 h 5"/>
                <a:gd name="T2" fmla="*/ 21 w 4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2" y="4"/>
                    <a:pt x="4" y="5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4" name="Freeform 108">
              <a:extLst>
                <a:ext uri="{FF2B5EF4-FFF2-40B4-BE49-F238E27FC236}">
                  <a16:creationId xmlns:a16="http://schemas.microsoft.com/office/drawing/2014/main" id="{F94E7E41-40DA-4225-9EA5-F13ABA1E9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" y="2862"/>
              <a:ext cx="18" cy="14"/>
            </a:xfrm>
            <a:custGeom>
              <a:avLst/>
              <a:gdLst>
                <a:gd name="T0" fmla="*/ 26 w 11"/>
                <a:gd name="T1" fmla="*/ 0 h 8"/>
                <a:gd name="T2" fmla="*/ 34 w 11"/>
                <a:gd name="T3" fmla="*/ 33 h 8"/>
                <a:gd name="T4" fmla="*/ 0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6" y="0"/>
                  </a:moveTo>
                  <a:cubicBezTo>
                    <a:pt x="7" y="1"/>
                    <a:pt x="11" y="4"/>
                    <a:pt x="8" y="6"/>
                  </a:cubicBezTo>
                  <a:cubicBezTo>
                    <a:pt x="7" y="8"/>
                    <a:pt x="1" y="6"/>
                    <a:pt x="0" y="4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5" name="Freeform 109">
              <a:extLst>
                <a:ext uri="{FF2B5EF4-FFF2-40B4-BE49-F238E27FC236}">
                  <a16:creationId xmlns:a16="http://schemas.microsoft.com/office/drawing/2014/main" id="{6300B052-8EE0-44EB-9071-DDD81F18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" y="2897"/>
              <a:ext cx="15" cy="16"/>
            </a:xfrm>
            <a:custGeom>
              <a:avLst/>
              <a:gdLst>
                <a:gd name="T0" fmla="*/ 22 w 9"/>
                <a:gd name="T1" fmla="*/ 0 h 9"/>
                <a:gd name="T2" fmla="*/ 28 w 9"/>
                <a:gd name="T3" fmla="*/ 37 h 9"/>
                <a:gd name="T4" fmla="*/ 0 w 9"/>
                <a:gd name="T5" fmla="*/ 3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7" y="2"/>
                    <a:pt x="9" y="4"/>
                    <a:pt x="6" y="7"/>
                  </a:cubicBezTo>
                  <a:cubicBezTo>
                    <a:pt x="5" y="9"/>
                    <a:pt x="2" y="9"/>
                    <a:pt x="0" y="7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6" name="Freeform 110">
              <a:extLst>
                <a:ext uri="{FF2B5EF4-FFF2-40B4-BE49-F238E27FC236}">
                  <a16:creationId xmlns:a16="http://schemas.microsoft.com/office/drawing/2014/main" id="{8C159B36-C13E-4F7E-B639-E3C7C2BE4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" y="3011"/>
              <a:ext cx="5" cy="3"/>
            </a:xfrm>
            <a:custGeom>
              <a:avLst/>
              <a:gdLst>
                <a:gd name="T0" fmla="*/ 0 w 3"/>
                <a:gd name="T1" fmla="*/ 0 h 2"/>
                <a:gd name="T2" fmla="*/ 13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7" name="Freeform 111">
              <a:extLst>
                <a:ext uri="{FF2B5EF4-FFF2-40B4-BE49-F238E27FC236}">
                  <a16:creationId xmlns:a16="http://schemas.microsoft.com/office/drawing/2014/main" id="{633BF9AA-D0E3-4C8E-A210-639DC34EF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2793"/>
              <a:ext cx="167" cy="119"/>
            </a:xfrm>
            <a:custGeom>
              <a:avLst/>
              <a:gdLst>
                <a:gd name="T0" fmla="*/ 391 w 100"/>
                <a:gd name="T1" fmla="*/ 85 h 67"/>
                <a:gd name="T2" fmla="*/ 359 w 100"/>
                <a:gd name="T3" fmla="*/ 0 h 67"/>
                <a:gd name="T4" fmla="*/ 266 w 100"/>
                <a:gd name="T5" fmla="*/ 64 h 67"/>
                <a:gd name="T6" fmla="*/ 154 w 100"/>
                <a:gd name="T7" fmla="*/ 117 h 67"/>
                <a:gd name="T8" fmla="*/ 55 w 100"/>
                <a:gd name="T9" fmla="*/ 231 h 67"/>
                <a:gd name="T10" fmla="*/ 20 w 100"/>
                <a:gd name="T11" fmla="*/ 369 h 67"/>
                <a:gd name="T12" fmla="*/ 209 w 100"/>
                <a:gd name="T13" fmla="*/ 268 h 67"/>
                <a:gd name="T14" fmla="*/ 341 w 100"/>
                <a:gd name="T15" fmla="*/ 268 h 67"/>
                <a:gd name="T16" fmla="*/ 429 w 100"/>
                <a:gd name="T17" fmla="*/ 318 h 67"/>
                <a:gd name="T18" fmla="*/ 466 w 100"/>
                <a:gd name="T19" fmla="*/ 375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67">
                  <a:moveTo>
                    <a:pt x="84" y="15"/>
                  </a:moveTo>
                  <a:cubicBezTo>
                    <a:pt x="84" y="11"/>
                    <a:pt x="81" y="2"/>
                    <a:pt x="77" y="0"/>
                  </a:cubicBezTo>
                  <a:cubicBezTo>
                    <a:pt x="72" y="6"/>
                    <a:pt x="63" y="8"/>
                    <a:pt x="57" y="11"/>
                  </a:cubicBezTo>
                  <a:cubicBezTo>
                    <a:pt x="49" y="14"/>
                    <a:pt x="40" y="17"/>
                    <a:pt x="33" y="21"/>
                  </a:cubicBezTo>
                  <a:cubicBezTo>
                    <a:pt x="24" y="25"/>
                    <a:pt x="17" y="32"/>
                    <a:pt x="12" y="41"/>
                  </a:cubicBezTo>
                  <a:cubicBezTo>
                    <a:pt x="9" y="46"/>
                    <a:pt x="0" y="62"/>
                    <a:pt x="4" y="66"/>
                  </a:cubicBezTo>
                  <a:cubicBezTo>
                    <a:pt x="16" y="51"/>
                    <a:pt x="26" y="46"/>
                    <a:pt x="45" y="48"/>
                  </a:cubicBezTo>
                  <a:cubicBezTo>
                    <a:pt x="54" y="49"/>
                    <a:pt x="64" y="47"/>
                    <a:pt x="73" y="48"/>
                  </a:cubicBezTo>
                  <a:cubicBezTo>
                    <a:pt x="81" y="49"/>
                    <a:pt x="87" y="52"/>
                    <a:pt x="92" y="57"/>
                  </a:cubicBezTo>
                  <a:cubicBezTo>
                    <a:pt x="95" y="61"/>
                    <a:pt x="97" y="65"/>
                    <a:pt x="100" y="6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8" name="Freeform 112">
              <a:extLst>
                <a:ext uri="{FF2B5EF4-FFF2-40B4-BE49-F238E27FC236}">
                  <a16:creationId xmlns:a16="http://schemas.microsoft.com/office/drawing/2014/main" id="{A3C7296A-B255-4355-A495-68FE95B34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2710"/>
              <a:ext cx="188" cy="209"/>
            </a:xfrm>
            <a:custGeom>
              <a:avLst/>
              <a:gdLst>
                <a:gd name="T0" fmla="*/ 0 w 113"/>
                <a:gd name="T1" fmla="*/ 597 h 118"/>
                <a:gd name="T2" fmla="*/ 125 w 113"/>
                <a:gd name="T3" fmla="*/ 643 h 118"/>
                <a:gd name="T4" fmla="*/ 250 w 113"/>
                <a:gd name="T5" fmla="*/ 367 h 118"/>
                <a:gd name="T6" fmla="*/ 501 w 113"/>
                <a:gd name="T7" fmla="*/ 228 h 118"/>
                <a:gd name="T8" fmla="*/ 438 w 113"/>
                <a:gd name="T9" fmla="*/ 0 h 118"/>
                <a:gd name="T10" fmla="*/ 451 w 113"/>
                <a:gd name="T11" fmla="*/ 138 h 118"/>
                <a:gd name="T12" fmla="*/ 193 w 113"/>
                <a:gd name="T13" fmla="*/ 338 h 118"/>
                <a:gd name="T14" fmla="*/ 88 w 113"/>
                <a:gd name="T15" fmla="*/ 611 h 118"/>
                <a:gd name="T16" fmla="*/ 0 w 113"/>
                <a:gd name="T17" fmla="*/ 597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18">
                  <a:moveTo>
                    <a:pt x="0" y="107"/>
                  </a:moveTo>
                  <a:cubicBezTo>
                    <a:pt x="7" y="115"/>
                    <a:pt x="24" y="118"/>
                    <a:pt x="27" y="116"/>
                  </a:cubicBezTo>
                  <a:cubicBezTo>
                    <a:pt x="30" y="114"/>
                    <a:pt x="29" y="85"/>
                    <a:pt x="54" y="66"/>
                  </a:cubicBezTo>
                  <a:cubicBezTo>
                    <a:pt x="79" y="48"/>
                    <a:pt x="103" y="46"/>
                    <a:pt x="109" y="41"/>
                  </a:cubicBezTo>
                  <a:cubicBezTo>
                    <a:pt x="113" y="37"/>
                    <a:pt x="110" y="16"/>
                    <a:pt x="95" y="0"/>
                  </a:cubicBezTo>
                  <a:cubicBezTo>
                    <a:pt x="101" y="8"/>
                    <a:pt x="101" y="17"/>
                    <a:pt x="98" y="25"/>
                  </a:cubicBezTo>
                  <a:cubicBezTo>
                    <a:pt x="94" y="38"/>
                    <a:pt x="59" y="38"/>
                    <a:pt x="42" y="61"/>
                  </a:cubicBezTo>
                  <a:cubicBezTo>
                    <a:pt x="24" y="84"/>
                    <a:pt x="25" y="106"/>
                    <a:pt x="19" y="110"/>
                  </a:cubicBezTo>
                  <a:cubicBezTo>
                    <a:pt x="12" y="115"/>
                    <a:pt x="3" y="111"/>
                    <a:pt x="0" y="107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9" name="Freeform 113">
              <a:extLst>
                <a:ext uri="{FF2B5EF4-FFF2-40B4-BE49-F238E27FC236}">
                  <a16:creationId xmlns:a16="http://schemas.microsoft.com/office/drawing/2014/main" id="{5AE52A50-FC84-4620-991C-1FB9267DD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2674"/>
              <a:ext cx="84" cy="30"/>
            </a:xfrm>
            <a:custGeom>
              <a:avLst/>
              <a:gdLst>
                <a:gd name="T0" fmla="*/ 0 w 51"/>
                <a:gd name="T1" fmla="*/ 34 h 17"/>
                <a:gd name="T2" fmla="*/ 227 w 51"/>
                <a:gd name="T3" fmla="*/ 94 h 17"/>
                <a:gd name="T4" fmla="*/ 0 w 51"/>
                <a:gd name="T5" fmla="*/ 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7">
                  <a:moveTo>
                    <a:pt x="0" y="6"/>
                  </a:moveTo>
                  <a:cubicBezTo>
                    <a:pt x="11" y="0"/>
                    <a:pt x="36" y="0"/>
                    <a:pt x="51" y="17"/>
                  </a:cubicBezTo>
                  <a:cubicBezTo>
                    <a:pt x="44" y="11"/>
                    <a:pt x="25" y="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0" name="Freeform 114">
              <a:extLst>
                <a:ext uri="{FF2B5EF4-FFF2-40B4-BE49-F238E27FC236}">
                  <a16:creationId xmlns:a16="http://schemas.microsoft.com/office/drawing/2014/main" id="{23D1D3C6-E54D-4A9C-BDC6-E2B2540CE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" y="2858"/>
              <a:ext cx="239" cy="310"/>
            </a:xfrm>
            <a:custGeom>
              <a:avLst/>
              <a:gdLst>
                <a:gd name="T0" fmla="*/ 644 w 144"/>
                <a:gd name="T1" fmla="*/ 606 h 175"/>
                <a:gd name="T2" fmla="*/ 639 w 144"/>
                <a:gd name="T3" fmla="*/ 395 h 175"/>
                <a:gd name="T4" fmla="*/ 622 w 144"/>
                <a:gd name="T5" fmla="*/ 122 h 175"/>
                <a:gd name="T6" fmla="*/ 576 w 144"/>
                <a:gd name="T7" fmla="*/ 0 h 175"/>
                <a:gd name="T8" fmla="*/ 563 w 144"/>
                <a:gd name="T9" fmla="*/ 7 h 175"/>
                <a:gd name="T10" fmla="*/ 505 w 144"/>
                <a:gd name="T11" fmla="*/ 57 h 175"/>
                <a:gd name="T12" fmla="*/ 490 w 144"/>
                <a:gd name="T13" fmla="*/ 78 h 175"/>
                <a:gd name="T14" fmla="*/ 458 w 144"/>
                <a:gd name="T15" fmla="*/ 106 h 175"/>
                <a:gd name="T16" fmla="*/ 408 w 144"/>
                <a:gd name="T17" fmla="*/ 122 h 175"/>
                <a:gd name="T18" fmla="*/ 383 w 144"/>
                <a:gd name="T19" fmla="*/ 159 h 175"/>
                <a:gd name="T20" fmla="*/ 342 w 144"/>
                <a:gd name="T21" fmla="*/ 252 h 175"/>
                <a:gd name="T22" fmla="*/ 312 w 144"/>
                <a:gd name="T23" fmla="*/ 296 h 175"/>
                <a:gd name="T24" fmla="*/ 292 w 144"/>
                <a:gd name="T25" fmla="*/ 418 h 175"/>
                <a:gd name="T26" fmla="*/ 234 w 144"/>
                <a:gd name="T27" fmla="*/ 439 h 175"/>
                <a:gd name="T28" fmla="*/ 214 w 144"/>
                <a:gd name="T29" fmla="*/ 484 h 175"/>
                <a:gd name="T30" fmla="*/ 154 w 144"/>
                <a:gd name="T31" fmla="*/ 496 h 175"/>
                <a:gd name="T32" fmla="*/ 113 w 144"/>
                <a:gd name="T33" fmla="*/ 528 h 175"/>
                <a:gd name="T34" fmla="*/ 88 w 144"/>
                <a:gd name="T35" fmla="*/ 570 h 175"/>
                <a:gd name="T36" fmla="*/ 46 w 144"/>
                <a:gd name="T37" fmla="*/ 606 h 175"/>
                <a:gd name="T38" fmla="*/ 5 w 144"/>
                <a:gd name="T39" fmla="*/ 668 h 175"/>
                <a:gd name="T40" fmla="*/ 0 w 144"/>
                <a:gd name="T41" fmla="*/ 678 h 175"/>
                <a:gd name="T42" fmla="*/ 61 w 144"/>
                <a:gd name="T43" fmla="*/ 728 h 175"/>
                <a:gd name="T44" fmla="*/ 113 w 144"/>
                <a:gd name="T45" fmla="*/ 735 h 175"/>
                <a:gd name="T46" fmla="*/ 193 w 144"/>
                <a:gd name="T47" fmla="*/ 728 h 175"/>
                <a:gd name="T48" fmla="*/ 214 w 144"/>
                <a:gd name="T49" fmla="*/ 785 h 175"/>
                <a:gd name="T50" fmla="*/ 256 w 144"/>
                <a:gd name="T51" fmla="*/ 801 h 175"/>
                <a:gd name="T52" fmla="*/ 312 w 144"/>
                <a:gd name="T53" fmla="*/ 813 h 175"/>
                <a:gd name="T54" fmla="*/ 334 w 144"/>
                <a:gd name="T55" fmla="*/ 845 h 175"/>
                <a:gd name="T56" fmla="*/ 347 w 144"/>
                <a:gd name="T57" fmla="*/ 887 h 175"/>
                <a:gd name="T58" fmla="*/ 397 w 144"/>
                <a:gd name="T59" fmla="*/ 900 h 175"/>
                <a:gd name="T60" fmla="*/ 435 w 144"/>
                <a:gd name="T61" fmla="*/ 923 h 175"/>
                <a:gd name="T62" fmla="*/ 450 w 144"/>
                <a:gd name="T63" fmla="*/ 967 h 175"/>
                <a:gd name="T64" fmla="*/ 450 w 144"/>
                <a:gd name="T65" fmla="*/ 973 h 175"/>
                <a:gd name="T66" fmla="*/ 471 w 144"/>
                <a:gd name="T67" fmla="*/ 907 h 175"/>
                <a:gd name="T68" fmla="*/ 644 w 144"/>
                <a:gd name="T69" fmla="*/ 606 h 1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4" h="175">
                  <a:moveTo>
                    <a:pt x="141" y="109"/>
                  </a:moveTo>
                  <a:cubicBezTo>
                    <a:pt x="144" y="96"/>
                    <a:pt x="142" y="80"/>
                    <a:pt x="140" y="71"/>
                  </a:cubicBezTo>
                  <a:cubicBezTo>
                    <a:pt x="138" y="61"/>
                    <a:pt x="138" y="38"/>
                    <a:pt x="136" y="22"/>
                  </a:cubicBezTo>
                  <a:cubicBezTo>
                    <a:pt x="135" y="13"/>
                    <a:pt x="131" y="6"/>
                    <a:pt x="126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13" y="7"/>
                    <a:pt x="110" y="10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65" y="147"/>
                    <a:pt x="68" y="146"/>
                  </a:cubicBezTo>
                  <a:cubicBezTo>
                    <a:pt x="71" y="145"/>
                    <a:pt x="73" y="152"/>
                    <a:pt x="73" y="152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100" y="169"/>
                    <a:pt x="102" y="165"/>
                    <a:pt x="103" y="163"/>
                  </a:cubicBezTo>
                  <a:cubicBezTo>
                    <a:pt x="113" y="144"/>
                    <a:pt x="137" y="122"/>
                    <a:pt x="141" y="10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1" name="Freeform 115">
              <a:extLst>
                <a:ext uri="{FF2B5EF4-FFF2-40B4-BE49-F238E27FC236}">
                  <a16:creationId xmlns:a16="http://schemas.microsoft.com/office/drawing/2014/main" id="{1E6C6F2E-626C-4C09-84D4-2110FD5FF7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" y="2635"/>
              <a:ext cx="480" cy="961"/>
            </a:xfrm>
            <a:custGeom>
              <a:avLst/>
              <a:gdLst>
                <a:gd name="T0" fmla="*/ 894 w 289"/>
                <a:gd name="T1" fmla="*/ 3010 h 543"/>
                <a:gd name="T2" fmla="*/ 1193 w 289"/>
                <a:gd name="T3" fmla="*/ 1713 h 543"/>
                <a:gd name="T4" fmla="*/ 1193 w 289"/>
                <a:gd name="T5" fmla="*/ 1708 h 543"/>
                <a:gd name="T6" fmla="*/ 1178 w 289"/>
                <a:gd name="T7" fmla="*/ 1664 h 543"/>
                <a:gd name="T8" fmla="*/ 1143 w 289"/>
                <a:gd name="T9" fmla="*/ 1641 h 543"/>
                <a:gd name="T10" fmla="*/ 1090 w 289"/>
                <a:gd name="T11" fmla="*/ 1628 h 543"/>
                <a:gd name="T12" fmla="*/ 1076 w 289"/>
                <a:gd name="T13" fmla="*/ 1586 h 543"/>
                <a:gd name="T14" fmla="*/ 1053 w 289"/>
                <a:gd name="T15" fmla="*/ 1554 h 543"/>
                <a:gd name="T16" fmla="*/ 998 w 289"/>
                <a:gd name="T17" fmla="*/ 1541 h 543"/>
                <a:gd name="T18" fmla="*/ 957 w 289"/>
                <a:gd name="T19" fmla="*/ 1526 h 543"/>
                <a:gd name="T20" fmla="*/ 935 w 289"/>
                <a:gd name="T21" fmla="*/ 1469 h 543"/>
                <a:gd name="T22" fmla="*/ 859 w 289"/>
                <a:gd name="T23" fmla="*/ 1476 h 543"/>
                <a:gd name="T24" fmla="*/ 792 w 289"/>
                <a:gd name="T25" fmla="*/ 1497 h 543"/>
                <a:gd name="T26" fmla="*/ 736 w 289"/>
                <a:gd name="T27" fmla="*/ 1453 h 543"/>
                <a:gd name="T28" fmla="*/ 664 w 289"/>
                <a:gd name="T29" fmla="*/ 1425 h 543"/>
                <a:gd name="T30" fmla="*/ 651 w 289"/>
                <a:gd name="T31" fmla="*/ 1409 h 543"/>
                <a:gd name="T32" fmla="*/ 646 w 289"/>
                <a:gd name="T33" fmla="*/ 1425 h 543"/>
                <a:gd name="T34" fmla="*/ 573 w 289"/>
                <a:gd name="T35" fmla="*/ 1518 h 543"/>
                <a:gd name="T36" fmla="*/ 568 w 289"/>
                <a:gd name="T37" fmla="*/ 1664 h 543"/>
                <a:gd name="T38" fmla="*/ 643 w 289"/>
                <a:gd name="T39" fmla="*/ 1786 h 543"/>
                <a:gd name="T40" fmla="*/ 458 w 289"/>
                <a:gd name="T41" fmla="*/ 3010 h 543"/>
                <a:gd name="T42" fmla="*/ 1264 w 289"/>
                <a:gd name="T43" fmla="*/ 632 h 543"/>
                <a:gd name="T44" fmla="*/ 1136 w 289"/>
                <a:gd name="T45" fmla="*/ 639 h 543"/>
                <a:gd name="T46" fmla="*/ 1035 w 289"/>
                <a:gd name="T47" fmla="*/ 777 h 543"/>
                <a:gd name="T48" fmla="*/ 902 w 289"/>
                <a:gd name="T49" fmla="*/ 704 h 543"/>
                <a:gd name="T50" fmla="*/ 736 w 289"/>
                <a:gd name="T51" fmla="*/ 448 h 543"/>
                <a:gd name="T52" fmla="*/ 664 w 289"/>
                <a:gd name="T53" fmla="*/ 223 h 543"/>
                <a:gd name="T54" fmla="*/ 216 w 289"/>
                <a:gd name="T55" fmla="*/ 228 h 543"/>
                <a:gd name="T56" fmla="*/ 151 w 289"/>
                <a:gd name="T57" fmla="*/ 770 h 543"/>
                <a:gd name="T58" fmla="*/ 339 w 289"/>
                <a:gd name="T59" fmla="*/ 903 h 543"/>
                <a:gd name="T60" fmla="*/ 477 w 289"/>
                <a:gd name="T61" fmla="*/ 931 h 543"/>
                <a:gd name="T62" fmla="*/ 618 w 289"/>
                <a:gd name="T63" fmla="*/ 1136 h 543"/>
                <a:gd name="T64" fmla="*/ 659 w 289"/>
                <a:gd name="T65" fmla="*/ 1359 h 543"/>
                <a:gd name="T66" fmla="*/ 659 w 289"/>
                <a:gd name="T67" fmla="*/ 1354 h 543"/>
                <a:gd name="T68" fmla="*/ 719 w 289"/>
                <a:gd name="T69" fmla="*/ 1354 h 543"/>
                <a:gd name="T70" fmla="*/ 751 w 289"/>
                <a:gd name="T71" fmla="*/ 1297 h 543"/>
                <a:gd name="T72" fmla="*/ 792 w 289"/>
                <a:gd name="T73" fmla="*/ 1303 h 543"/>
                <a:gd name="T74" fmla="*/ 834 w 289"/>
                <a:gd name="T75" fmla="*/ 1269 h 543"/>
                <a:gd name="T76" fmla="*/ 860 w 289"/>
                <a:gd name="T77" fmla="*/ 1225 h 543"/>
                <a:gd name="T78" fmla="*/ 902 w 289"/>
                <a:gd name="T79" fmla="*/ 1193 h 543"/>
                <a:gd name="T80" fmla="*/ 963 w 289"/>
                <a:gd name="T81" fmla="*/ 1180 h 543"/>
                <a:gd name="T82" fmla="*/ 980 w 289"/>
                <a:gd name="T83" fmla="*/ 1136 h 543"/>
                <a:gd name="T84" fmla="*/ 1040 w 289"/>
                <a:gd name="T85" fmla="*/ 1115 h 543"/>
                <a:gd name="T86" fmla="*/ 1060 w 289"/>
                <a:gd name="T87" fmla="*/ 993 h 543"/>
                <a:gd name="T88" fmla="*/ 1090 w 289"/>
                <a:gd name="T89" fmla="*/ 949 h 543"/>
                <a:gd name="T90" fmla="*/ 1131 w 289"/>
                <a:gd name="T91" fmla="*/ 858 h 543"/>
                <a:gd name="T92" fmla="*/ 1156 w 289"/>
                <a:gd name="T93" fmla="*/ 821 h 543"/>
                <a:gd name="T94" fmla="*/ 1206 w 289"/>
                <a:gd name="T95" fmla="*/ 805 h 543"/>
                <a:gd name="T96" fmla="*/ 1236 w 289"/>
                <a:gd name="T97" fmla="*/ 777 h 543"/>
                <a:gd name="T98" fmla="*/ 1249 w 289"/>
                <a:gd name="T99" fmla="*/ 756 h 543"/>
                <a:gd name="T100" fmla="*/ 1310 w 289"/>
                <a:gd name="T101" fmla="*/ 704 h 543"/>
                <a:gd name="T102" fmla="*/ 1324 w 289"/>
                <a:gd name="T103" fmla="*/ 699 h 543"/>
                <a:gd name="T104" fmla="*/ 1264 w 289"/>
                <a:gd name="T105" fmla="*/ 632 h 5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9" h="543">
                  <a:moveTo>
                    <a:pt x="195" y="543"/>
                  </a:moveTo>
                  <a:cubicBezTo>
                    <a:pt x="222" y="435"/>
                    <a:pt x="247" y="345"/>
                    <a:pt x="260" y="309"/>
                  </a:cubicBezTo>
                  <a:cubicBezTo>
                    <a:pt x="260" y="308"/>
                    <a:pt x="260" y="308"/>
                    <a:pt x="260" y="308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49" y="296"/>
                    <a:pt x="249" y="296"/>
                    <a:pt x="249" y="296"/>
                  </a:cubicBezTo>
                  <a:cubicBezTo>
                    <a:pt x="238" y="294"/>
                    <a:pt x="238" y="294"/>
                    <a:pt x="238" y="294"/>
                  </a:cubicBezTo>
                  <a:cubicBezTo>
                    <a:pt x="235" y="286"/>
                    <a:pt x="235" y="286"/>
                    <a:pt x="235" y="286"/>
                  </a:cubicBezTo>
                  <a:cubicBezTo>
                    <a:pt x="235" y="286"/>
                    <a:pt x="233" y="279"/>
                    <a:pt x="230" y="280"/>
                  </a:cubicBezTo>
                  <a:cubicBezTo>
                    <a:pt x="227" y="281"/>
                    <a:pt x="218" y="278"/>
                    <a:pt x="218" y="278"/>
                  </a:cubicBezTo>
                  <a:cubicBezTo>
                    <a:pt x="209" y="275"/>
                    <a:pt x="209" y="275"/>
                    <a:pt x="209" y="275"/>
                  </a:cubicBezTo>
                  <a:cubicBezTo>
                    <a:pt x="204" y="265"/>
                    <a:pt x="204" y="265"/>
                    <a:pt x="204" y="265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173" y="270"/>
                    <a:pt x="173" y="270"/>
                    <a:pt x="173" y="270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2" y="254"/>
                    <a:pt x="142" y="254"/>
                    <a:pt x="142" y="254"/>
                  </a:cubicBezTo>
                  <a:cubicBezTo>
                    <a:pt x="142" y="255"/>
                    <a:pt x="142" y="256"/>
                    <a:pt x="141" y="257"/>
                  </a:cubicBezTo>
                  <a:cubicBezTo>
                    <a:pt x="137" y="261"/>
                    <a:pt x="125" y="268"/>
                    <a:pt x="125" y="274"/>
                  </a:cubicBezTo>
                  <a:cubicBezTo>
                    <a:pt x="124" y="278"/>
                    <a:pt x="120" y="289"/>
                    <a:pt x="124" y="300"/>
                  </a:cubicBezTo>
                  <a:cubicBezTo>
                    <a:pt x="129" y="310"/>
                    <a:pt x="137" y="312"/>
                    <a:pt x="140" y="322"/>
                  </a:cubicBezTo>
                  <a:cubicBezTo>
                    <a:pt x="140" y="328"/>
                    <a:pt x="121" y="432"/>
                    <a:pt x="100" y="543"/>
                  </a:cubicBezTo>
                  <a:moveTo>
                    <a:pt x="276" y="114"/>
                  </a:moveTo>
                  <a:cubicBezTo>
                    <a:pt x="270" y="109"/>
                    <a:pt x="258" y="113"/>
                    <a:pt x="248" y="115"/>
                  </a:cubicBezTo>
                  <a:cubicBezTo>
                    <a:pt x="238" y="117"/>
                    <a:pt x="227" y="132"/>
                    <a:pt x="226" y="140"/>
                  </a:cubicBezTo>
                  <a:cubicBezTo>
                    <a:pt x="211" y="138"/>
                    <a:pt x="203" y="133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5" y="0"/>
                    <a:pt x="47" y="41"/>
                  </a:cubicBezTo>
                  <a:cubicBezTo>
                    <a:pt x="0" y="81"/>
                    <a:pt x="25" y="128"/>
                    <a:pt x="33" y="139"/>
                  </a:cubicBezTo>
                  <a:cubicBezTo>
                    <a:pt x="40" y="149"/>
                    <a:pt x="52" y="165"/>
                    <a:pt x="74" y="163"/>
                  </a:cubicBezTo>
                  <a:cubicBezTo>
                    <a:pt x="95" y="160"/>
                    <a:pt x="98" y="165"/>
                    <a:pt x="104" y="168"/>
                  </a:cubicBezTo>
                  <a:cubicBezTo>
                    <a:pt x="109" y="171"/>
                    <a:pt x="125" y="187"/>
                    <a:pt x="135" y="205"/>
                  </a:cubicBezTo>
                  <a:cubicBezTo>
                    <a:pt x="143" y="222"/>
                    <a:pt x="145" y="237"/>
                    <a:pt x="144" y="245"/>
                  </a:cubicBezTo>
                  <a:cubicBezTo>
                    <a:pt x="144" y="245"/>
                    <a:pt x="144" y="244"/>
                    <a:pt x="144" y="244"/>
                  </a:cubicBezTo>
                  <a:cubicBezTo>
                    <a:pt x="157" y="244"/>
                    <a:pt x="157" y="244"/>
                    <a:pt x="157" y="244"/>
                  </a:cubicBezTo>
                  <a:cubicBezTo>
                    <a:pt x="157" y="244"/>
                    <a:pt x="161" y="235"/>
                    <a:pt x="164" y="234"/>
                  </a:cubicBezTo>
                  <a:cubicBezTo>
                    <a:pt x="167" y="233"/>
                    <a:pt x="173" y="235"/>
                    <a:pt x="173" y="235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97" y="215"/>
                    <a:pt x="197" y="215"/>
                    <a:pt x="197" y="215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4" y="205"/>
                    <a:pt x="214" y="205"/>
                    <a:pt x="214" y="205"/>
                  </a:cubicBezTo>
                  <a:cubicBezTo>
                    <a:pt x="227" y="201"/>
                    <a:pt x="227" y="201"/>
                    <a:pt x="227" y="201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8" y="171"/>
                    <a:pt x="238" y="171"/>
                    <a:pt x="238" y="171"/>
                  </a:cubicBezTo>
                  <a:cubicBezTo>
                    <a:pt x="247" y="155"/>
                    <a:pt x="247" y="155"/>
                    <a:pt x="247" y="155"/>
                  </a:cubicBezTo>
                  <a:cubicBezTo>
                    <a:pt x="252" y="148"/>
                    <a:pt x="252" y="148"/>
                    <a:pt x="252" y="148"/>
                  </a:cubicBezTo>
                  <a:cubicBezTo>
                    <a:pt x="263" y="145"/>
                    <a:pt x="263" y="145"/>
                    <a:pt x="263" y="145"/>
                  </a:cubicBezTo>
                  <a:cubicBezTo>
                    <a:pt x="270" y="140"/>
                    <a:pt x="270" y="140"/>
                    <a:pt x="270" y="140"/>
                  </a:cubicBezTo>
                  <a:cubicBezTo>
                    <a:pt x="270" y="140"/>
                    <a:pt x="270" y="139"/>
                    <a:pt x="273" y="136"/>
                  </a:cubicBezTo>
                  <a:cubicBezTo>
                    <a:pt x="276" y="133"/>
                    <a:pt x="286" y="127"/>
                    <a:pt x="286" y="127"/>
                  </a:cubicBezTo>
                  <a:cubicBezTo>
                    <a:pt x="289" y="126"/>
                    <a:pt x="289" y="126"/>
                    <a:pt x="289" y="126"/>
                  </a:cubicBezTo>
                  <a:cubicBezTo>
                    <a:pt x="285" y="121"/>
                    <a:pt x="280" y="116"/>
                    <a:pt x="276" y="114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2" name="Freeform 116">
              <a:extLst>
                <a:ext uri="{FF2B5EF4-FFF2-40B4-BE49-F238E27FC236}">
                  <a16:creationId xmlns:a16="http://schemas.microsoft.com/office/drawing/2014/main" id="{25721365-1437-462E-835D-F74648819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" y="3085"/>
              <a:ext cx="191" cy="81"/>
            </a:xfrm>
            <a:custGeom>
              <a:avLst/>
              <a:gdLst>
                <a:gd name="T0" fmla="*/ 88 w 115"/>
                <a:gd name="T1" fmla="*/ 44 h 46"/>
                <a:gd name="T2" fmla="*/ 141 w 115"/>
                <a:gd name="T3" fmla="*/ 86 h 46"/>
                <a:gd name="T4" fmla="*/ 208 w 115"/>
                <a:gd name="T5" fmla="*/ 65 h 46"/>
                <a:gd name="T6" fmla="*/ 284 w 115"/>
                <a:gd name="T7" fmla="*/ 58 h 46"/>
                <a:gd name="T8" fmla="*/ 306 w 115"/>
                <a:gd name="T9" fmla="*/ 114 h 46"/>
                <a:gd name="T10" fmla="*/ 347 w 115"/>
                <a:gd name="T11" fmla="*/ 130 h 46"/>
                <a:gd name="T12" fmla="*/ 402 w 115"/>
                <a:gd name="T13" fmla="*/ 143 h 46"/>
                <a:gd name="T14" fmla="*/ 425 w 115"/>
                <a:gd name="T15" fmla="*/ 174 h 46"/>
                <a:gd name="T16" fmla="*/ 438 w 115"/>
                <a:gd name="T17" fmla="*/ 217 h 46"/>
                <a:gd name="T18" fmla="*/ 492 w 115"/>
                <a:gd name="T19" fmla="*/ 229 h 46"/>
                <a:gd name="T20" fmla="*/ 526 w 115"/>
                <a:gd name="T21" fmla="*/ 252 h 46"/>
                <a:gd name="T22" fmla="*/ 508 w 115"/>
                <a:gd name="T23" fmla="*/ 236 h 46"/>
                <a:gd name="T24" fmla="*/ 493 w 115"/>
                <a:gd name="T25" fmla="*/ 217 h 46"/>
                <a:gd name="T26" fmla="*/ 458 w 115"/>
                <a:gd name="T27" fmla="*/ 195 h 46"/>
                <a:gd name="T28" fmla="*/ 450 w 115"/>
                <a:gd name="T29" fmla="*/ 174 h 46"/>
                <a:gd name="T30" fmla="*/ 430 w 115"/>
                <a:gd name="T31" fmla="*/ 150 h 46"/>
                <a:gd name="T32" fmla="*/ 417 w 115"/>
                <a:gd name="T33" fmla="*/ 130 h 46"/>
                <a:gd name="T34" fmla="*/ 380 w 115"/>
                <a:gd name="T35" fmla="*/ 122 h 46"/>
                <a:gd name="T36" fmla="*/ 354 w 115"/>
                <a:gd name="T37" fmla="*/ 109 h 46"/>
                <a:gd name="T38" fmla="*/ 339 w 115"/>
                <a:gd name="T39" fmla="*/ 99 h 46"/>
                <a:gd name="T40" fmla="*/ 312 w 115"/>
                <a:gd name="T41" fmla="*/ 58 h 46"/>
                <a:gd name="T42" fmla="*/ 289 w 115"/>
                <a:gd name="T43" fmla="*/ 37 h 46"/>
                <a:gd name="T44" fmla="*/ 251 w 115"/>
                <a:gd name="T45" fmla="*/ 28 h 46"/>
                <a:gd name="T46" fmla="*/ 209 w 115"/>
                <a:gd name="T47" fmla="*/ 28 h 46"/>
                <a:gd name="T48" fmla="*/ 166 w 115"/>
                <a:gd name="T49" fmla="*/ 44 h 46"/>
                <a:gd name="T50" fmla="*/ 138 w 115"/>
                <a:gd name="T51" fmla="*/ 56 h 46"/>
                <a:gd name="T52" fmla="*/ 110 w 115"/>
                <a:gd name="T53" fmla="*/ 33 h 46"/>
                <a:gd name="T54" fmla="*/ 78 w 115"/>
                <a:gd name="T55" fmla="*/ 16 h 46"/>
                <a:gd name="T56" fmla="*/ 42 w 115"/>
                <a:gd name="T57" fmla="*/ 12 h 46"/>
                <a:gd name="T58" fmla="*/ 20 w 115"/>
                <a:gd name="T59" fmla="*/ 7 h 46"/>
                <a:gd name="T60" fmla="*/ 0 w 115"/>
                <a:gd name="T61" fmla="*/ 0 h 46"/>
                <a:gd name="T62" fmla="*/ 13 w 115"/>
                <a:gd name="T63" fmla="*/ 16 h 46"/>
                <a:gd name="T64" fmla="*/ 88 w 115"/>
                <a:gd name="T65" fmla="*/ 44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5" h="46">
                  <a:moveTo>
                    <a:pt x="19" y="8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6" y="24"/>
                    <a:pt x="85" y="27"/>
                    <a:pt x="88" y="26"/>
                  </a:cubicBezTo>
                  <a:cubicBezTo>
                    <a:pt x="91" y="25"/>
                    <a:pt x="93" y="32"/>
                    <a:pt x="93" y="32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0"/>
                    <a:pt x="102" y="36"/>
                    <a:pt x="100" y="36"/>
                  </a:cubicBezTo>
                  <a:cubicBezTo>
                    <a:pt x="99" y="36"/>
                    <a:pt x="98" y="33"/>
                    <a:pt x="98" y="32"/>
                  </a:cubicBezTo>
                  <a:cubicBezTo>
                    <a:pt x="97" y="31"/>
                    <a:pt x="95" y="28"/>
                    <a:pt x="94" y="27"/>
                  </a:cubicBezTo>
                  <a:cubicBezTo>
                    <a:pt x="94" y="26"/>
                    <a:pt x="91" y="24"/>
                    <a:pt x="91" y="24"/>
                  </a:cubicBezTo>
                  <a:cubicBezTo>
                    <a:pt x="91" y="24"/>
                    <a:pt x="84" y="23"/>
                    <a:pt x="83" y="22"/>
                  </a:cubicBezTo>
                  <a:cubicBezTo>
                    <a:pt x="81" y="21"/>
                    <a:pt x="78" y="21"/>
                    <a:pt x="77" y="20"/>
                  </a:cubicBezTo>
                  <a:cubicBezTo>
                    <a:pt x="76" y="20"/>
                    <a:pt x="74" y="18"/>
                    <a:pt x="74" y="18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56" y="5"/>
                    <a:pt x="55" y="5"/>
                  </a:cubicBezTo>
                  <a:cubicBezTo>
                    <a:pt x="54" y="5"/>
                    <a:pt x="47" y="5"/>
                    <a:pt x="46" y="5"/>
                  </a:cubicBezTo>
                  <a:cubicBezTo>
                    <a:pt x="44" y="5"/>
                    <a:pt x="37" y="8"/>
                    <a:pt x="36" y="8"/>
                  </a:cubicBezTo>
                  <a:cubicBezTo>
                    <a:pt x="35" y="8"/>
                    <a:pt x="30" y="10"/>
                    <a:pt x="30" y="10"/>
                  </a:cubicBezTo>
                  <a:cubicBezTo>
                    <a:pt x="30" y="10"/>
                    <a:pt x="25" y="8"/>
                    <a:pt x="24" y="6"/>
                  </a:cubicBezTo>
                  <a:cubicBezTo>
                    <a:pt x="23" y="5"/>
                    <a:pt x="18" y="4"/>
                    <a:pt x="17" y="3"/>
                  </a:cubicBezTo>
                  <a:cubicBezTo>
                    <a:pt x="16" y="2"/>
                    <a:pt x="10" y="2"/>
                    <a:pt x="9" y="2"/>
                  </a:cubicBezTo>
                  <a:cubicBezTo>
                    <a:pt x="8" y="2"/>
                    <a:pt x="5" y="1"/>
                    <a:pt x="4" y="1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19" y="8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3" name="Freeform 117">
              <a:extLst>
                <a:ext uri="{FF2B5EF4-FFF2-40B4-BE49-F238E27FC236}">
                  <a16:creationId xmlns:a16="http://schemas.microsoft.com/office/drawing/2014/main" id="{D590CDA7-3B5D-4D74-8E53-AF7FE59C7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" y="3085"/>
              <a:ext cx="191" cy="81"/>
            </a:xfrm>
            <a:custGeom>
              <a:avLst/>
              <a:gdLst>
                <a:gd name="T0" fmla="*/ 88 w 115"/>
                <a:gd name="T1" fmla="*/ 44 h 46"/>
                <a:gd name="T2" fmla="*/ 141 w 115"/>
                <a:gd name="T3" fmla="*/ 86 h 46"/>
                <a:gd name="T4" fmla="*/ 208 w 115"/>
                <a:gd name="T5" fmla="*/ 65 h 46"/>
                <a:gd name="T6" fmla="*/ 284 w 115"/>
                <a:gd name="T7" fmla="*/ 58 h 46"/>
                <a:gd name="T8" fmla="*/ 306 w 115"/>
                <a:gd name="T9" fmla="*/ 114 h 46"/>
                <a:gd name="T10" fmla="*/ 347 w 115"/>
                <a:gd name="T11" fmla="*/ 130 h 46"/>
                <a:gd name="T12" fmla="*/ 402 w 115"/>
                <a:gd name="T13" fmla="*/ 143 h 46"/>
                <a:gd name="T14" fmla="*/ 425 w 115"/>
                <a:gd name="T15" fmla="*/ 174 h 46"/>
                <a:gd name="T16" fmla="*/ 438 w 115"/>
                <a:gd name="T17" fmla="*/ 217 h 46"/>
                <a:gd name="T18" fmla="*/ 492 w 115"/>
                <a:gd name="T19" fmla="*/ 229 h 46"/>
                <a:gd name="T20" fmla="*/ 526 w 115"/>
                <a:gd name="T21" fmla="*/ 252 h 46"/>
                <a:gd name="T22" fmla="*/ 508 w 115"/>
                <a:gd name="T23" fmla="*/ 236 h 46"/>
                <a:gd name="T24" fmla="*/ 493 w 115"/>
                <a:gd name="T25" fmla="*/ 217 h 46"/>
                <a:gd name="T26" fmla="*/ 458 w 115"/>
                <a:gd name="T27" fmla="*/ 195 h 46"/>
                <a:gd name="T28" fmla="*/ 450 w 115"/>
                <a:gd name="T29" fmla="*/ 174 h 46"/>
                <a:gd name="T30" fmla="*/ 430 w 115"/>
                <a:gd name="T31" fmla="*/ 150 h 46"/>
                <a:gd name="T32" fmla="*/ 417 w 115"/>
                <a:gd name="T33" fmla="*/ 130 h 46"/>
                <a:gd name="T34" fmla="*/ 380 w 115"/>
                <a:gd name="T35" fmla="*/ 122 h 46"/>
                <a:gd name="T36" fmla="*/ 354 w 115"/>
                <a:gd name="T37" fmla="*/ 109 h 46"/>
                <a:gd name="T38" fmla="*/ 339 w 115"/>
                <a:gd name="T39" fmla="*/ 99 h 46"/>
                <a:gd name="T40" fmla="*/ 312 w 115"/>
                <a:gd name="T41" fmla="*/ 58 h 46"/>
                <a:gd name="T42" fmla="*/ 289 w 115"/>
                <a:gd name="T43" fmla="*/ 37 h 46"/>
                <a:gd name="T44" fmla="*/ 251 w 115"/>
                <a:gd name="T45" fmla="*/ 28 h 46"/>
                <a:gd name="T46" fmla="*/ 209 w 115"/>
                <a:gd name="T47" fmla="*/ 28 h 46"/>
                <a:gd name="T48" fmla="*/ 166 w 115"/>
                <a:gd name="T49" fmla="*/ 44 h 46"/>
                <a:gd name="T50" fmla="*/ 138 w 115"/>
                <a:gd name="T51" fmla="*/ 56 h 46"/>
                <a:gd name="T52" fmla="*/ 110 w 115"/>
                <a:gd name="T53" fmla="*/ 33 h 46"/>
                <a:gd name="T54" fmla="*/ 78 w 115"/>
                <a:gd name="T55" fmla="*/ 16 h 46"/>
                <a:gd name="T56" fmla="*/ 42 w 115"/>
                <a:gd name="T57" fmla="*/ 12 h 46"/>
                <a:gd name="T58" fmla="*/ 20 w 115"/>
                <a:gd name="T59" fmla="*/ 7 h 46"/>
                <a:gd name="T60" fmla="*/ 0 w 115"/>
                <a:gd name="T61" fmla="*/ 0 h 46"/>
                <a:gd name="T62" fmla="*/ 13 w 115"/>
                <a:gd name="T63" fmla="*/ 16 h 46"/>
                <a:gd name="T64" fmla="*/ 88 w 115"/>
                <a:gd name="T65" fmla="*/ 44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5" h="46">
                  <a:moveTo>
                    <a:pt x="19" y="8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6" y="24"/>
                    <a:pt x="85" y="27"/>
                    <a:pt x="88" y="26"/>
                  </a:cubicBezTo>
                  <a:cubicBezTo>
                    <a:pt x="91" y="25"/>
                    <a:pt x="93" y="32"/>
                    <a:pt x="93" y="32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0"/>
                    <a:pt x="102" y="36"/>
                    <a:pt x="100" y="36"/>
                  </a:cubicBezTo>
                  <a:cubicBezTo>
                    <a:pt x="99" y="36"/>
                    <a:pt x="98" y="33"/>
                    <a:pt x="98" y="32"/>
                  </a:cubicBezTo>
                  <a:cubicBezTo>
                    <a:pt x="97" y="31"/>
                    <a:pt x="95" y="28"/>
                    <a:pt x="94" y="27"/>
                  </a:cubicBezTo>
                  <a:cubicBezTo>
                    <a:pt x="94" y="26"/>
                    <a:pt x="91" y="24"/>
                    <a:pt x="91" y="24"/>
                  </a:cubicBezTo>
                  <a:cubicBezTo>
                    <a:pt x="91" y="24"/>
                    <a:pt x="84" y="23"/>
                    <a:pt x="83" y="22"/>
                  </a:cubicBezTo>
                  <a:cubicBezTo>
                    <a:pt x="81" y="21"/>
                    <a:pt x="78" y="21"/>
                    <a:pt x="77" y="20"/>
                  </a:cubicBezTo>
                  <a:cubicBezTo>
                    <a:pt x="76" y="20"/>
                    <a:pt x="74" y="18"/>
                    <a:pt x="74" y="18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56" y="5"/>
                    <a:pt x="55" y="5"/>
                  </a:cubicBezTo>
                  <a:cubicBezTo>
                    <a:pt x="54" y="5"/>
                    <a:pt x="47" y="5"/>
                    <a:pt x="46" y="5"/>
                  </a:cubicBezTo>
                  <a:cubicBezTo>
                    <a:pt x="44" y="5"/>
                    <a:pt x="37" y="8"/>
                    <a:pt x="36" y="8"/>
                  </a:cubicBezTo>
                  <a:cubicBezTo>
                    <a:pt x="35" y="8"/>
                    <a:pt x="30" y="10"/>
                    <a:pt x="30" y="10"/>
                  </a:cubicBezTo>
                  <a:cubicBezTo>
                    <a:pt x="30" y="10"/>
                    <a:pt x="25" y="8"/>
                    <a:pt x="24" y="6"/>
                  </a:cubicBezTo>
                  <a:cubicBezTo>
                    <a:pt x="23" y="5"/>
                    <a:pt x="18" y="4"/>
                    <a:pt x="17" y="3"/>
                  </a:cubicBezTo>
                  <a:cubicBezTo>
                    <a:pt x="16" y="2"/>
                    <a:pt x="10" y="2"/>
                    <a:pt x="9" y="2"/>
                  </a:cubicBezTo>
                  <a:cubicBezTo>
                    <a:pt x="8" y="2"/>
                    <a:pt x="5" y="1"/>
                    <a:pt x="4" y="1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19" y="8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4" name="Freeform 118">
              <a:extLst>
                <a:ext uri="{FF2B5EF4-FFF2-40B4-BE49-F238E27FC236}">
                  <a16:creationId xmlns:a16="http://schemas.microsoft.com/office/drawing/2014/main" id="{68C79A5B-4FB7-489F-98F1-C83FC8413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" y="3090"/>
              <a:ext cx="91" cy="52"/>
            </a:xfrm>
            <a:custGeom>
              <a:avLst/>
              <a:gdLst>
                <a:gd name="T0" fmla="*/ 213 w 55"/>
                <a:gd name="T1" fmla="*/ 86 h 29"/>
                <a:gd name="T2" fmla="*/ 159 w 55"/>
                <a:gd name="T3" fmla="*/ 74 h 29"/>
                <a:gd name="T4" fmla="*/ 117 w 55"/>
                <a:gd name="T5" fmla="*/ 57 h 29"/>
                <a:gd name="T6" fmla="*/ 96 w 55"/>
                <a:gd name="T7" fmla="*/ 0 h 29"/>
                <a:gd name="T8" fmla="*/ 20 w 55"/>
                <a:gd name="T9" fmla="*/ 7 h 29"/>
                <a:gd name="T10" fmla="*/ 0 w 55"/>
                <a:gd name="T11" fmla="*/ 7 h 29"/>
                <a:gd name="T12" fmla="*/ 0 w 55"/>
                <a:gd name="T13" fmla="*/ 7 h 29"/>
                <a:gd name="T14" fmla="*/ 60 w 55"/>
                <a:gd name="T15" fmla="*/ 16 h 29"/>
                <a:gd name="T16" fmla="*/ 83 w 55"/>
                <a:gd name="T17" fmla="*/ 36 h 29"/>
                <a:gd name="T18" fmla="*/ 91 w 55"/>
                <a:gd name="T19" fmla="*/ 52 h 29"/>
                <a:gd name="T20" fmla="*/ 109 w 55"/>
                <a:gd name="T21" fmla="*/ 74 h 29"/>
                <a:gd name="T22" fmla="*/ 139 w 55"/>
                <a:gd name="T23" fmla="*/ 86 h 29"/>
                <a:gd name="T24" fmla="*/ 172 w 55"/>
                <a:gd name="T25" fmla="*/ 97 h 29"/>
                <a:gd name="T26" fmla="*/ 187 w 55"/>
                <a:gd name="T27" fmla="*/ 109 h 29"/>
                <a:gd name="T28" fmla="*/ 208 w 55"/>
                <a:gd name="T29" fmla="*/ 117 h 29"/>
                <a:gd name="T30" fmla="*/ 222 w 55"/>
                <a:gd name="T31" fmla="*/ 138 h 29"/>
                <a:gd name="T32" fmla="*/ 250 w 55"/>
                <a:gd name="T33" fmla="*/ 167 h 29"/>
                <a:gd name="T34" fmla="*/ 235 w 55"/>
                <a:gd name="T35" fmla="*/ 122 h 29"/>
                <a:gd name="T36" fmla="*/ 213 w 55"/>
                <a:gd name="T37" fmla="*/ 86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" h="29">
                  <a:moveTo>
                    <a:pt x="47" y="15"/>
                  </a:moveTo>
                  <a:cubicBezTo>
                    <a:pt x="44" y="16"/>
                    <a:pt x="35" y="13"/>
                    <a:pt x="35" y="13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13" y="3"/>
                    <a:pt x="13" y="3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0" y="14"/>
                    <a:pt x="47" y="15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5" name="Freeform 119">
              <a:extLst>
                <a:ext uri="{FF2B5EF4-FFF2-40B4-BE49-F238E27FC236}">
                  <a16:creationId xmlns:a16="http://schemas.microsoft.com/office/drawing/2014/main" id="{7AE1FA30-CB47-4EA5-B642-2CDA9D43E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" y="3090"/>
              <a:ext cx="91" cy="52"/>
            </a:xfrm>
            <a:custGeom>
              <a:avLst/>
              <a:gdLst>
                <a:gd name="T0" fmla="*/ 213 w 55"/>
                <a:gd name="T1" fmla="*/ 86 h 29"/>
                <a:gd name="T2" fmla="*/ 159 w 55"/>
                <a:gd name="T3" fmla="*/ 74 h 29"/>
                <a:gd name="T4" fmla="*/ 117 w 55"/>
                <a:gd name="T5" fmla="*/ 57 h 29"/>
                <a:gd name="T6" fmla="*/ 96 w 55"/>
                <a:gd name="T7" fmla="*/ 0 h 29"/>
                <a:gd name="T8" fmla="*/ 20 w 55"/>
                <a:gd name="T9" fmla="*/ 7 h 29"/>
                <a:gd name="T10" fmla="*/ 0 w 55"/>
                <a:gd name="T11" fmla="*/ 7 h 29"/>
                <a:gd name="T12" fmla="*/ 0 w 55"/>
                <a:gd name="T13" fmla="*/ 7 h 29"/>
                <a:gd name="T14" fmla="*/ 60 w 55"/>
                <a:gd name="T15" fmla="*/ 16 h 29"/>
                <a:gd name="T16" fmla="*/ 83 w 55"/>
                <a:gd name="T17" fmla="*/ 36 h 29"/>
                <a:gd name="T18" fmla="*/ 91 w 55"/>
                <a:gd name="T19" fmla="*/ 52 h 29"/>
                <a:gd name="T20" fmla="*/ 109 w 55"/>
                <a:gd name="T21" fmla="*/ 74 h 29"/>
                <a:gd name="T22" fmla="*/ 139 w 55"/>
                <a:gd name="T23" fmla="*/ 86 h 29"/>
                <a:gd name="T24" fmla="*/ 172 w 55"/>
                <a:gd name="T25" fmla="*/ 97 h 29"/>
                <a:gd name="T26" fmla="*/ 187 w 55"/>
                <a:gd name="T27" fmla="*/ 109 h 29"/>
                <a:gd name="T28" fmla="*/ 208 w 55"/>
                <a:gd name="T29" fmla="*/ 117 h 29"/>
                <a:gd name="T30" fmla="*/ 222 w 55"/>
                <a:gd name="T31" fmla="*/ 138 h 29"/>
                <a:gd name="T32" fmla="*/ 250 w 55"/>
                <a:gd name="T33" fmla="*/ 167 h 29"/>
                <a:gd name="T34" fmla="*/ 235 w 55"/>
                <a:gd name="T35" fmla="*/ 122 h 29"/>
                <a:gd name="T36" fmla="*/ 213 w 55"/>
                <a:gd name="T37" fmla="*/ 86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" h="29">
                  <a:moveTo>
                    <a:pt x="47" y="15"/>
                  </a:moveTo>
                  <a:cubicBezTo>
                    <a:pt x="44" y="16"/>
                    <a:pt x="35" y="13"/>
                    <a:pt x="35" y="13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13" y="3"/>
                    <a:pt x="13" y="3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0" y="14"/>
                    <a:pt x="47" y="1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6" name="Freeform 120">
              <a:extLst>
                <a:ext uri="{FF2B5EF4-FFF2-40B4-BE49-F238E27FC236}">
                  <a16:creationId xmlns:a16="http://schemas.microsoft.com/office/drawing/2014/main" id="{513B7277-927D-43BD-B227-6541CC401C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" y="2402"/>
              <a:ext cx="707" cy="768"/>
            </a:xfrm>
            <a:custGeom>
              <a:avLst/>
              <a:gdLst>
                <a:gd name="T0" fmla="*/ 813 w 426"/>
                <a:gd name="T1" fmla="*/ 0 h 434"/>
                <a:gd name="T2" fmla="*/ 846 w 426"/>
                <a:gd name="T3" fmla="*/ 251 h 434"/>
                <a:gd name="T4" fmla="*/ 846 w 426"/>
                <a:gd name="T5" fmla="*/ 251 h 434"/>
                <a:gd name="T6" fmla="*/ 851 w 426"/>
                <a:gd name="T7" fmla="*/ 276 h 434"/>
                <a:gd name="T8" fmla="*/ 846 w 426"/>
                <a:gd name="T9" fmla="*/ 533 h 434"/>
                <a:gd name="T10" fmla="*/ 790 w 426"/>
                <a:gd name="T11" fmla="*/ 733 h 434"/>
                <a:gd name="T12" fmla="*/ 584 w 426"/>
                <a:gd name="T13" fmla="*/ 902 h 434"/>
                <a:gd name="T14" fmla="*/ 543 w 426"/>
                <a:gd name="T15" fmla="*/ 1081 h 434"/>
                <a:gd name="T16" fmla="*/ 451 w 426"/>
                <a:gd name="T17" fmla="*/ 1189 h 434"/>
                <a:gd name="T18" fmla="*/ 124 w 426"/>
                <a:gd name="T19" fmla="*/ 1311 h 434"/>
                <a:gd name="T20" fmla="*/ 0 w 426"/>
                <a:gd name="T21" fmla="*/ 1391 h 434"/>
                <a:gd name="T22" fmla="*/ 0 w 426"/>
                <a:gd name="T23" fmla="*/ 1938 h 434"/>
                <a:gd name="T24" fmla="*/ 262 w 426"/>
                <a:gd name="T25" fmla="*/ 2194 h 434"/>
                <a:gd name="T26" fmla="*/ 677 w 426"/>
                <a:gd name="T27" fmla="*/ 2361 h 434"/>
                <a:gd name="T28" fmla="*/ 1047 w 426"/>
                <a:gd name="T29" fmla="*/ 1994 h 434"/>
                <a:gd name="T30" fmla="*/ 1082 w 426"/>
                <a:gd name="T31" fmla="*/ 1672 h 434"/>
                <a:gd name="T32" fmla="*/ 1220 w 426"/>
                <a:gd name="T33" fmla="*/ 1368 h 434"/>
                <a:gd name="T34" fmla="*/ 1344 w 426"/>
                <a:gd name="T35" fmla="*/ 892 h 434"/>
                <a:gd name="T36" fmla="*/ 1407 w 426"/>
                <a:gd name="T37" fmla="*/ 749 h 434"/>
                <a:gd name="T38" fmla="*/ 1545 w 426"/>
                <a:gd name="T39" fmla="*/ 598 h 434"/>
                <a:gd name="T40" fmla="*/ 1645 w 426"/>
                <a:gd name="T41" fmla="*/ 273 h 434"/>
                <a:gd name="T42" fmla="*/ 1821 w 426"/>
                <a:gd name="T43" fmla="*/ 182 h 434"/>
                <a:gd name="T44" fmla="*/ 1947 w 426"/>
                <a:gd name="T45" fmla="*/ 0 h 434"/>
                <a:gd name="T46" fmla="*/ 813 w 426"/>
                <a:gd name="T47" fmla="*/ 0 h 434"/>
                <a:gd name="T48" fmla="*/ 772 w 426"/>
                <a:gd name="T49" fmla="*/ 1844 h 434"/>
                <a:gd name="T50" fmla="*/ 498 w 426"/>
                <a:gd name="T51" fmla="*/ 1938 h 434"/>
                <a:gd name="T52" fmla="*/ 292 w 426"/>
                <a:gd name="T53" fmla="*/ 1541 h 434"/>
                <a:gd name="T54" fmla="*/ 292 w 426"/>
                <a:gd name="T55" fmla="*/ 1541 h 434"/>
                <a:gd name="T56" fmla="*/ 393 w 426"/>
                <a:gd name="T57" fmla="*/ 1474 h 434"/>
                <a:gd name="T58" fmla="*/ 732 w 426"/>
                <a:gd name="T59" fmla="*/ 1412 h 434"/>
                <a:gd name="T60" fmla="*/ 747 w 426"/>
                <a:gd name="T61" fmla="*/ 1419 h 434"/>
                <a:gd name="T62" fmla="*/ 772 w 426"/>
                <a:gd name="T63" fmla="*/ 1844 h 4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6" h="434">
                  <a:moveTo>
                    <a:pt x="178" y="0"/>
                  </a:moveTo>
                  <a:cubicBezTo>
                    <a:pt x="181" y="18"/>
                    <a:pt x="185" y="37"/>
                    <a:pt x="185" y="45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5" y="46"/>
                    <a:pt x="186" y="48"/>
                    <a:pt x="186" y="50"/>
                  </a:cubicBezTo>
                  <a:cubicBezTo>
                    <a:pt x="187" y="64"/>
                    <a:pt x="186" y="86"/>
                    <a:pt x="185" y="96"/>
                  </a:cubicBezTo>
                  <a:cubicBezTo>
                    <a:pt x="183" y="111"/>
                    <a:pt x="179" y="122"/>
                    <a:pt x="173" y="132"/>
                  </a:cubicBezTo>
                  <a:cubicBezTo>
                    <a:pt x="169" y="137"/>
                    <a:pt x="132" y="158"/>
                    <a:pt x="128" y="163"/>
                  </a:cubicBezTo>
                  <a:cubicBezTo>
                    <a:pt x="116" y="170"/>
                    <a:pt x="122" y="186"/>
                    <a:pt x="119" y="195"/>
                  </a:cubicBezTo>
                  <a:cubicBezTo>
                    <a:pt x="115" y="207"/>
                    <a:pt x="103" y="212"/>
                    <a:pt x="99" y="215"/>
                  </a:cubicBezTo>
                  <a:cubicBezTo>
                    <a:pt x="64" y="232"/>
                    <a:pt x="44" y="232"/>
                    <a:pt x="27" y="237"/>
                  </a:cubicBezTo>
                  <a:cubicBezTo>
                    <a:pt x="9" y="241"/>
                    <a:pt x="6" y="251"/>
                    <a:pt x="0" y="251"/>
                  </a:cubicBezTo>
                  <a:cubicBezTo>
                    <a:pt x="4" y="279"/>
                    <a:pt x="4" y="334"/>
                    <a:pt x="0" y="350"/>
                  </a:cubicBezTo>
                  <a:cubicBezTo>
                    <a:pt x="15" y="361"/>
                    <a:pt x="33" y="359"/>
                    <a:pt x="57" y="396"/>
                  </a:cubicBezTo>
                  <a:cubicBezTo>
                    <a:pt x="80" y="434"/>
                    <a:pt x="124" y="424"/>
                    <a:pt x="148" y="426"/>
                  </a:cubicBezTo>
                  <a:cubicBezTo>
                    <a:pt x="182" y="424"/>
                    <a:pt x="221" y="408"/>
                    <a:pt x="229" y="360"/>
                  </a:cubicBezTo>
                  <a:cubicBezTo>
                    <a:pt x="234" y="334"/>
                    <a:pt x="236" y="307"/>
                    <a:pt x="237" y="302"/>
                  </a:cubicBezTo>
                  <a:cubicBezTo>
                    <a:pt x="260" y="301"/>
                    <a:pt x="262" y="278"/>
                    <a:pt x="267" y="247"/>
                  </a:cubicBezTo>
                  <a:cubicBezTo>
                    <a:pt x="272" y="216"/>
                    <a:pt x="287" y="179"/>
                    <a:pt x="294" y="161"/>
                  </a:cubicBezTo>
                  <a:cubicBezTo>
                    <a:pt x="301" y="144"/>
                    <a:pt x="308" y="135"/>
                    <a:pt x="308" y="135"/>
                  </a:cubicBezTo>
                  <a:cubicBezTo>
                    <a:pt x="313" y="123"/>
                    <a:pt x="329" y="118"/>
                    <a:pt x="338" y="108"/>
                  </a:cubicBezTo>
                  <a:cubicBezTo>
                    <a:pt x="360" y="86"/>
                    <a:pt x="351" y="60"/>
                    <a:pt x="360" y="49"/>
                  </a:cubicBezTo>
                  <a:cubicBezTo>
                    <a:pt x="369" y="39"/>
                    <a:pt x="382" y="44"/>
                    <a:pt x="398" y="33"/>
                  </a:cubicBezTo>
                  <a:cubicBezTo>
                    <a:pt x="403" y="32"/>
                    <a:pt x="415" y="20"/>
                    <a:pt x="426" y="0"/>
                  </a:cubicBezTo>
                  <a:lnTo>
                    <a:pt x="178" y="0"/>
                  </a:lnTo>
                  <a:close/>
                  <a:moveTo>
                    <a:pt x="169" y="333"/>
                  </a:moveTo>
                  <a:cubicBezTo>
                    <a:pt x="158" y="361"/>
                    <a:pt x="116" y="353"/>
                    <a:pt x="109" y="350"/>
                  </a:cubicBezTo>
                  <a:cubicBezTo>
                    <a:pt x="92" y="343"/>
                    <a:pt x="59" y="292"/>
                    <a:pt x="64" y="278"/>
                  </a:cubicBezTo>
                  <a:cubicBezTo>
                    <a:pt x="64" y="278"/>
                    <a:pt x="64" y="278"/>
                    <a:pt x="64" y="278"/>
                  </a:cubicBezTo>
                  <a:cubicBezTo>
                    <a:pt x="71" y="275"/>
                    <a:pt x="79" y="271"/>
                    <a:pt x="86" y="266"/>
                  </a:cubicBezTo>
                  <a:cubicBezTo>
                    <a:pt x="109" y="251"/>
                    <a:pt x="137" y="252"/>
                    <a:pt x="160" y="255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78" y="278"/>
                    <a:pt x="177" y="311"/>
                    <a:pt x="169" y="333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7" name="Freeform 121">
              <a:extLst>
                <a:ext uri="{FF2B5EF4-FFF2-40B4-BE49-F238E27FC236}">
                  <a16:creationId xmlns:a16="http://schemas.microsoft.com/office/drawing/2014/main" id="{3E22B356-6A4D-44CE-BC55-8173BF354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779"/>
              <a:ext cx="167" cy="373"/>
            </a:xfrm>
            <a:custGeom>
              <a:avLst/>
              <a:gdLst>
                <a:gd name="T0" fmla="*/ 339 w 101"/>
                <a:gd name="T1" fmla="*/ 131 h 211"/>
                <a:gd name="T2" fmla="*/ 8 w 101"/>
                <a:gd name="T3" fmla="*/ 12 h 211"/>
                <a:gd name="T4" fmla="*/ 0 w 101"/>
                <a:gd name="T5" fmla="*/ 0 h 211"/>
                <a:gd name="T6" fmla="*/ 0 w 101"/>
                <a:gd name="T7" fmla="*/ 253 h 211"/>
                <a:gd name="T8" fmla="*/ 68 w 101"/>
                <a:gd name="T9" fmla="*/ 293 h 211"/>
                <a:gd name="T10" fmla="*/ 167 w 101"/>
                <a:gd name="T11" fmla="*/ 359 h 211"/>
                <a:gd name="T12" fmla="*/ 167 w 101"/>
                <a:gd name="T13" fmla="*/ 359 h 211"/>
                <a:gd name="T14" fmla="*/ 0 w 101"/>
                <a:gd name="T15" fmla="*/ 728 h 211"/>
                <a:gd name="T16" fmla="*/ 0 w 101"/>
                <a:gd name="T17" fmla="*/ 1165 h 211"/>
                <a:gd name="T18" fmla="*/ 202 w 101"/>
                <a:gd name="T19" fmla="*/ 1013 h 211"/>
                <a:gd name="T20" fmla="*/ 456 w 101"/>
                <a:gd name="T21" fmla="*/ 757 h 211"/>
                <a:gd name="T22" fmla="*/ 456 w 101"/>
                <a:gd name="T23" fmla="*/ 209 h 211"/>
                <a:gd name="T24" fmla="*/ 339 w 101"/>
                <a:gd name="T25" fmla="*/ 131 h 2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211">
                  <a:moveTo>
                    <a:pt x="75" y="24"/>
                  </a:moveTo>
                  <a:cubicBezTo>
                    <a:pt x="57" y="19"/>
                    <a:pt x="37" y="19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48"/>
                    <a:pt x="10" y="50"/>
                    <a:pt x="15" y="53"/>
                  </a:cubicBezTo>
                  <a:cubicBezTo>
                    <a:pt x="22" y="58"/>
                    <a:pt x="30" y="62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42" y="77"/>
                    <a:pt x="18" y="117"/>
                    <a:pt x="0" y="132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16" y="209"/>
                    <a:pt x="33" y="202"/>
                    <a:pt x="45" y="183"/>
                  </a:cubicBezTo>
                  <a:cubicBezTo>
                    <a:pt x="68" y="146"/>
                    <a:pt x="86" y="148"/>
                    <a:pt x="101" y="137"/>
                  </a:cubicBezTo>
                  <a:cubicBezTo>
                    <a:pt x="98" y="121"/>
                    <a:pt x="98" y="66"/>
                    <a:pt x="101" y="38"/>
                  </a:cubicBezTo>
                  <a:cubicBezTo>
                    <a:pt x="95" y="38"/>
                    <a:pt x="92" y="28"/>
                    <a:pt x="75" y="2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8" name="Freeform 122">
              <a:extLst>
                <a:ext uri="{FF2B5EF4-FFF2-40B4-BE49-F238E27FC236}">
                  <a16:creationId xmlns:a16="http://schemas.microsoft.com/office/drawing/2014/main" id="{A2FCD3C8-A6DE-43D6-AAC2-8C64EF0F9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" y="2402"/>
              <a:ext cx="51" cy="55"/>
            </a:xfrm>
            <a:custGeom>
              <a:avLst/>
              <a:gdLst>
                <a:gd name="T0" fmla="*/ 117 w 31"/>
                <a:gd name="T1" fmla="*/ 0 h 31"/>
                <a:gd name="T2" fmla="*/ 0 w 31"/>
                <a:gd name="T3" fmla="*/ 89 h 31"/>
                <a:gd name="T4" fmla="*/ 105 w 31"/>
                <a:gd name="T5" fmla="*/ 62 h 31"/>
                <a:gd name="T6" fmla="*/ 138 w 31"/>
                <a:gd name="T7" fmla="*/ 0 h 31"/>
                <a:gd name="T8" fmla="*/ 117 w 3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6" y="0"/>
                  </a:moveTo>
                  <a:cubicBezTo>
                    <a:pt x="18" y="11"/>
                    <a:pt x="9" y="19"/>
                    <a:pt x="0" y="16"/>
                  </a:cubicBezTo>
                  <a:cubicBezTo>
                    <a:pt x="2" y="31"/>
                    <a:pt x="19" y="17"/>
                    <a:pt x="24" y="11"/>
                  </a:cubicBezTo>
                  <a:cubicBezTo>
                    <a:pt x="27" y="8"/>
                    <a:pt x="29" y="4"/>
                    <a:pt x="31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9" name="Freeform 123">
              <a:extLst>
                <a:ext uri="{FF2B5EF4-FFF2-40B4-BE49-F238E27FC236}">
                  <a16:creationId xmlns:a16="http://schemas.microsoft.com/office/drawing/2014/main" id="{0A1C0546-C4AF-4A61-B758-BB393DBAF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402"/>
              <a:ext cx="255" cy="407"/>
            </a:xfrm>
            <a:custGeom>
              <a:avLst/>
              <a:gdLst>
                <a:gd name="T0" fmla="*/ 681 w 154"/>
                <a:gd name="T1" fmla="*/ 0 h 230"/>
                <a:gd name="T2" fmla="*/ 623 w 154"/>
                <a:gd name="T3" fmla="*/ 0 h 230"/>
                <a:gd name="T4" fmla="*/ 581 w 154"/>
                <a:gd name="T5" fmla="*/ 88 h 230"/>
                <a:gd name="T6" fmla="*/ 560 w 154"/>
                <a:gd name="T7" fmla="*/ 223 h 230"/>
                <a:gd name="T8" fmla="*/ 459 w 154"/>
                <a:gd name="T9" fmla="*/ 354 h 230"/>
                <a:gd name="T10" fmla="*/ 305 w 154"/>
                <a:gd name="T11" fmla="*/ 655 h 230"/>
                <a:gd name="T12" fmla="*/ 164 w 154"/>
                <a:gd name="T13" fmla="*/ 876 h 230"/>
                <a:gd name="T14" fmla="*/ 68 w 154"/>
                <a:gd name="T15" fmla="*/ 1131 h 230"/>
                <a:gd name="T16" fmla="*/ 0 w 154"/>
                <a:gd name="T17" fmla="*/ 1274 h 230"/>
                <a:gd name="T18" fmla="*/ 258 w 154"/>
                <a:gd name="T19" fmla="*/ 887 h 230"/>
                <a:gd name="T20" fmla="*/ 505 w 154"/>
                <a:gd name="T21" fmla="*/ 570 h 230"/>
                <a:gd name="T22" fmla="*/ 623 w 154"/>
                <a:gd name="T23" fmla="*/ 265 h 230"/>
                <a:gd name="T24" fmla="*/ 672 w 154"/>
                <a:gd name="T25" fmla="*/ 211 h 230"/>
                <a:gd name="T26" fmla="*/ 686 w 154"/>
                <a:gd name="T27" fmla="*/ 143 h 230"/>
                <a:gd name="T28" fmla="*/ 681 w 154"/>
                <a:gd name="T29" fmla="*/ 0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" h="230">
                  <a:moveTo>
                    <a:pt x="150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3" y="4"/>
                    <a:pt x="129" y="9"/>
                    <a:pt x="128" y="16"/>
                  </a:cubicBezTo>
                  <a:cubicBezTo>
                    <a:pt x="126" y="25"/>
                    <a:pt x="128" y="32"/>
                    <a:pt x="123" y="40"/>
                  </a:cubicBezTo>
                  <a:cubicBezTo>
                    <a:pt x="117" y="50"/>
                    <a:pt x="107" y="55"/>
                    <a:pt x="101" y="64"/>
                  </a:cubicBezTo>
                  <a:cubicBezTo>
                    <a:pt x="88" y="83"/>
                    <a:pt x="84" y="103"/>
                    <a:pt x="67" y="118"/>
                  </a:cubicBezTo>
                  <a:cubicBezTo>
                    <a:pt x="53" y="130"/>
                    <a:pt x="46" y="142"/>
                    <a:pt x="36" y="158"/>
                  </a:cubicBezTo>
                  <a:cubicBezTo>
                    <a:pt x="28" y="173"/>
                    <a:pt x="24" y="190"/>
                    <a:pt x="15" y="204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32" y="215"/>
                    <a:pt x="44" y="192"/>
                    <a:pt x="57" y="160"/>
                  </a:cubicBezTo>
                  <a:cubicBezTo>
                    <a:pt x="66" y="136"/>
                    <a:pt x="93" y="120"/>
                    <a:pt x="111" y="103"/>
                  </a:cubicBezTo>
                  <a:cubicBezTo>
                    <a:pt x="131" y="86"/>
                    <a:pt x="120" y="68"/>
                    <a:pt x="137" y="48"/>
                  </a:cubicBezTo>
                  <a:cubicBezTo>
                    <a:pt x="140" y="45"/>
                    <a:pt x="146" y="41"/>
                    <a:pt x="148" y="38"/>
                  </a:cubicBezTo>
                  <a:cubicBezTo>
                    <a:pt x="154" y="28"/>
                    <a:pt x="151" y="35"/>
                    <a:pt x="151" y="26"/>
                  </a:cubicBezTo>
                  <a:cubicBezTo>
                    <a:pt x="150" y="16"/>
                    <a:pt x="148" y="8"/>
                    <a:pt x="150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0" name="Freeform 124">
              <a:extLst>
                <a:ext uri="{FF2B5EF4-FFF2-40B4-BE49-F238E27FC236}">
                  <a16:creationId xmlns:a16="http://schemas.microsoft.com/office/drawing/2014/main" id="{40E48640-5F72-4084-A76D-B9874D678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830"/>
              <a:ext cx="73" cy="214"/>
            </a:xfrm>
            <a:custGeom>
              <a:avLst/>
              <a:gdLst>
                <a:gd name="T0" fmla="*/ 183 w 44"/>
                <a:gd name="T1" fmla="*/ 57 h 121"/>
                <a:gd name="T2" fmla="*/ 13 w 44"/>
                <a:gd name="T3" fmla="*/ 50 h 121"/>
                <a:gd name="T4" fmla="*/ 13 w 44"/>
                <a:gd name="T5" fmla="*/ 598 h 121"/>
                <a:gd name="T6" fmla="*/ 183 w 44"/>
                <a:gd name="T7" fmla="*/ 598 h 121"/>
                <a:gd name="T8" fmla="*/ 183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0" y="10"/>
                  </a:moveTo>
                  <a:cubicBezTo>
                    <a:pt x="33" y="0"/>
                    <a:pt x="11" y="2"/>
                    <a:pt x="3" y="9"/>
                  </a:cubicBezTo>
                  <a:cubicBezTo>
                    <a:pt x="0" y="37"/>
                    <a:pt x="0" y="92"/>
                    <a:pt x="3" y="108"/>
                  </a:cubicBezTo>
                  <a:cubicBezTo>
                    <a:pt x="13" y="121"/>
                    <a:pt x="35" y="114"/>
                    <a:pt x="40" y="108"/>
                  </a:cubicBezTo>
                  <a:cubicBezTo>
                    <a:pt x="44" y="92"/>
                    <a:pt x="44" y="37"/>
                    <a:pt x="40" y="1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1" name="Freeform 125">
              <a:extLst>
                <a:ext uri="{FF2B5EF4-FFF2-40B4-BE49-F238E27FC236}">
                  <a16:creationId xmlns:a16="http://schemas.microsoft.com/office/drawing/2014/main" id="{4A53E6E2-24BA-4E31-B7B8-0B83E14E9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899"/>
              <a:ext cx="154" cy="230"/>
            </a:xfrm>
            <a:custGeom>
              <a:avLst/>
              <a:gdLst>
                <a:gd name="T0" fmla="*/ 296 w 93"/>
                <a:gd name="T1" fmla="*/ 94 h 130"/>
                <a:gd name="T2" fmla="*/ 180 w 93"/>
                <a:gd name="T3" fmla="*/ 21 h 130"/>
                <a:gd name="T4" fmla="*/ 118 w 93"/>
                <a:gd name="T5" fmla="*/ 172 h 130"/>
                <a:gd name="T6" fmla="*/ 55 w 93"/>
                <a:gd name="T7" fmla="*/ 345 h 130"/>
                <a:gd name="T8" fmla="*/ 91 w 93"/>
                <a:gd name="T9" fmla="*/ 416 h 130"/>
                <a:gd name="T10" fmla="*/ 63 w 93"/>
                <a:gd name="T11" fmla="*/ 520 h 130"/>
                <a:gd name="T12" fmla="*/ 0 w 93"/>
                <a:gd name="T13" fmla="*/ 598 h 130"/>
                <a:gd name="T14" fmla="*/ 0 w 93"/>
                <a:gd name="T15" fmla="*/ 720 h 130"/>
                <a:gd name="T16" fmla="*/ 154 w 93"/>
                <a:gd name="T17" fmla="*/ 591 h 130"/>
                <a:gd name="T18" fmla="*/ 346 w 93"/>
                <a:gd name="T19" fmla="*/ 410 h 130"/>
                <a:gd name="T20" fmla="*/ 417 w 93"/>
                <a:gd name="T21" fmla="*/ 301 h 130"/>
                <a:gd name="T22" fmla="*/ 422 w 93"/>
                <a:gd name="T23" fmla="*/ 129 h 130"/>
                <a:gd name="T24" fmla="*/ 296 w 93"/>
                <a:gd name="T25" fmla="*/ 94 h 1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3" h="130">
                  <a:moveTo>
                    <a:pt x="65" y="17"/>
                  </a:moveTo>
                  <a:cubicBezTo>
                    <a:pt x="59" y="14"/>
                    <a:pt x="48" y="0"/>
                    <a:pt x="40" y="4"/>
                  </a:cubicBezTo>
                  <a:cubicBezTo>
                    <a:pt x="36" y="5"/>
                    <a:pt x="29" y="26"/>
                    <a:pt x="26" y="31"/>
                  </a:cubicBezTo>
                  <a:cubicBezTo>
                    <a:pt x="23" y="38"/>
                    <a:pt x="12" y="55"/>
                    <a:pt x="12" y="62"/>
                  </a:cubicBezTo>
                  <a:cubicBezTo>
                    <a:pt x="12" y="67"/>
                    <a:pt x="19" y="70"/>
                    <a:pt x="20" y="75"/>
                  </a:cubicBezTo>
                  <a:cubicBezTo>
                    <a:pt x="21" y="82"/>
                    <a:pt x="17" y="89"/>
                    <a:pt x="14" y="94"/>
                  </a:cubicBezTo>
                  <a:cubicBezTo>
                    <a:pt x="10" y="101"/>
                    <a:pt x="5" y="105"/>
                    <a:pt x="0" y="10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3" y="126"/>
                    <a:pt x="23" y="119"/>
                    <a:pt x="34" y="107"/>
                  </a:cubicBezTo>
                  <a:cubicBezTo>
                    <a:pt x="46" y="93"/>
                    <a:pt x="59" y="82"/>
                    <a:pt x="76" y="74"/>
                  </a:cubicBezTo>
                  <a:cubicBezTo>
                    <a:pt x="87" y="68"/>
                    <a:pt x="91" y="69"/>
                    <a:pt x="92" y="54"/>
                  </a:cubicBezTo>
                  <a:cubicBezTo>
                    <a:pt x="93" y="44"/>
                    <a:pt x="92" y="34"/>
                    <a:pt x="93" y="23"/>
                  </a:cubicBezTo>
                  <a:cubicBezTo>
                    <a:pt x="85" y="18"/>
                    <a:pt x="74" y="22"/>
                    <a:pt x="65" y="1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2" name="Freeform 126">
              <a:extLst>
                <a:ext uri="{FF2B5EF4-FFF2-40B4-BE49-F238E27FC236}">
                  <a16:creationId xmlns:a16="http://schemas.microsoft.com/office/drawing/2014/main" id="{3434E9C3-A480-430B-A1FF-BC9B22D87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908"/>
              <a:ext cx="137" cy="145"/>
            </a:xfrm>
            <a:custGeom>
              <a:avLst/>
              <a:gdLst>
                <a:gd name="T0" fmla="*/ 266 w 82"/>
                <a:gd name="T1" fmla="*/ 0 h 82"/>
                <a:gd name="T2" fmla="*/ 154 w 82"/>
                <a:gd name="T3" fmla="*/ 106 h 82"/>
                <a:gd name="T4" fmla="*/ 22 w 82"/>
                <a:gd name="T5" fmla="*/ 159 h 82"/>
                <a:gd name="T6" fmla="*/ 20 w 82"/>
                <a:gd name="T7" fmla="*/ 331 h 82"/>
                <a:gd name="T8" fmla="*/ 174 w 82"/>
                <a:gd name="T9" fmla="*/ 453 h 82"/>
                <a:gd name="T10" fmla="*/ 154 w 82"/>
                <a:gd name="T11" fmla="*/ 223 h 82"/>
                <a:gd name="T12" fmla="*/ 383 w 82"/>
                <a:gd name="T13" fmla="*/ 276 h 82"/>
                <a:gd name="T14" fmla="*/ 317 w 82"/>
                <a:gd name="T15" fmla="*/ 200 h 82"/>
                <a:gd name="T16" fmla="*/ 276 w 82"/>
                <a:gd name="T17" fmla="*/ 2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82">
                  <a:moveTo>
                    <a:pt x="57" y="0"/>
                  </a:moveTo>
                  <a:cubicBezTo>
                    <a:pt x="49" y="6"/>
                    <a:pt x="42" y="16"/>
                    <a:pt x="33" y="19"/>
                  </a:cubicBezTo>
                  <a:cubicBezTo>
                    <a:pt x="20" y="25"/>
                    <a:pt x="11" y="16"/>
                    <a:pt x="5" y="29"/>
                  </a:cubicBezTo>
                  <a:cubicBezTo>
                    <a:pt x="1" y="36"/>
                    <a:pt x="0" y="54"/>
                    <a:pt x="4" y="60"/>
                  </a:cubicBezTo>
                  <a:cubicBezTo>
                    <a:pt x="12" y="69"/>
                    <a:pt x="30" y="68"/>
                    <a:pt x="37" y="82"/>
                  </a:cubicBezTo>
                  <a:cubicBezTo>
                    <a:pt x="28" y="67"/>
                    <a:pt x="9" y="51"/>
                    <a:pt x="33" y="40"/>
                  </a:cubicBezTo>
                  <a:cubicBezTo>
                    <a:pt x="53" y="32"/>
                    <a:pt x="67" y="57"/>
                    <a:pt x="82" y="50"/>
                  </a:cubicBezTo>
                  <a:cubicBezTo>
                    <a:pt x="80" y="44"/>
                    <a:pt x="72" y="41"/>
                    <a:pt x="68" y="36"/>
                  </a:cubicBezTo>
                  <a:cubicBezTo>
                    <a:pt x="62" y="27"/>
                    <a:pt x="58" y="14"/>
                    <a:pt x="59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3" name="Freeform 127">
              <a:extLst>
                <a:ext uri="{FF2B5EF4-FFF2-40B4-BE49-F238E27FC236}">
                  <a16:creationId xmlns:a16="http://schemas.microsoft.com/office/drawing/2014/main" id="{6A045170-CEEE-436B-995B-C20CFD34B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848"/>
              <a:ext cx="84" cy="102"/>
            </a:xfrm>
            <a:custGeom>
              <a:avLst/>
              <a:gdLst>
                <a:gd name="T0" fmla="*/ 0 w 50"/>
                <a:gd name="T1" fmla="*/ 58 h 58"/>
                <a:gd name="T2" fmla="*/ 71 w 50"/>
                <a:gd name="T3" fmla="*/ 315 h 58"/>
                <a:gd name="T4" fmla="*/ 111 w 50"/>
                <a:gd name="T5" fmla="*/ 135 h 58"/>
                <a:gd name="T6" fmla="*/ 237 w 50"/>
                <a:gd name="T7" fmla="*/ 0 h 58"/>
                <a:gd name="T8" fmla="*/ 13 w 50"/>
                <a:gd name="T9" fmla="*/ 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0" y="11"/>
                  </a:moveTo>
                  <a:cubicBezTo>
                    <a:pt x="12" y="24"/>
                    <a:pt x="9" y="41"/>
                    <a:pt x="15" y="58"/>
                  </a:cubicBezTo>
                  <a:cubicBezTo>
                    <a:pt x="13" y="44"/>
                    <a:pt x="12" y="34"/>
                    <a:pt x="23" y="25"/>
                  </a:cubicBezTo>
                  <a:cubicBezTo>
                    <a:pt x="31" y="18"/>
                    <a:pt x="49" y="13"/>
                    <a:pt x="50" y="0"/>
                  </a:cubicBezTo>
                  <a:cubicBezTo>
                    <a:pt x="41" y="2"/>
                    <a:pt x="8" y="22"/>
                    <a:pt x="3" y="1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4" name="Freeform 128">
              <a:extLst>
                <a:ext uri="{FF2B5EF4-FFF2-40B4-BE49-F238E27FC236}">
                  <a16:creationId xmlns:a16="http://schemas.microsoft.com/office/drawing/2014/main" id="{65BF7887-2704-4A29-8E82-D812888E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643"/>
              <a:ext cx="146" cy="292"/>
            </a:xfrm>
            <a:custGeom>
              <a:avLst/>
              <a:gdLst>
                <a:gd name="T0" fmla="*/ 118 w 88"/>
                <a:gd name="T1" fmla="*/ 639 h 165"/>
                <a:gd name="T2" fmla="*/ 101 w 88"/>
                <a:gd name="T3" fmla="*/ 770 h 165"/>
                <a:gd name="T4" fmla="*/ 22 w 88"/>
                <a:gd name="T5" fmla="*/ 892 h 165"/>
                <a:gd name="T6" fmla="*/ 196 w 88"/>
                <a:gd name="T7" fmla="*/ 554 h 165"/>
                <a:gd name="T8" fmla="*/ 342 w 88"/>
                <a:gd name="T9" fmla="*/ 85 h 165"/>
                <a:gd name="T10" fmla="*/ 247 w 88"/>
                <a:gd name="T11" fmla="*/ 310 h 165"/>
                <a:gd name="T12" fmla="*/ 138 w 88"/>
                <a:gd name="T13" fmla="*/ 526 h 165"/>
                <a:gd name="T14" fmla="*/ 75 w 88"/>
                <a:gd name="T15" fmla="*/ 614 h 165"/>
                <a:gd name="T16" fmla="*/ 0 w 88"/>
                <a:gd name="T17" fmla="*/ 664 h 165"/>
                <a:gd name="T18" fmla="*/ 113 w 88"/>
                <a:gd name="T19" fmla="*/ 754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65">
                  <a:moveTo>
                    <a:pt x="26" y="115"/>
                  </a:moveTo>
                  <a:cubicBezTo>
                    <a:pt x="24" y="123"/>
                    <a:pt x="26" y="131"/>
                    <a:pt x="22" y="139"/>
                  </a:cubicBezTo>
                  <a:cubicBezTo>
                    <a:pt x="18" y="148"/>
                    <a:pt x="8" y="153"/>
                    <a:pt x="5" y="161"/>
                  </a:cubicBezTo>
                  <a:cubicBezTo>
                    <a:pt x="39" y="165"/>
                    <a:pt x="33" y="121"/>
                    <a:pt x="43" y="100"/>
                  </a:cubicBezTo>
                  <a:cubicBezTo>
                    <a:pt x="54" y="75"/>
                    <a:pt x="88" y="0"/>
                    <a:pt x="75" y="15"/>
                  </a:cubicBezTo>
                  <a:cubicBezTo>
                    <a:pt x="66" y="25"/>
                    <a:pt x="61" y="45"/>
                    <a:pt x="54" y="56"/>
                  </a:cubicBezTo>
                  <a:cubicBezTo>
                    <a:pt x="47" y="71"/>
                    <a:pt x="41" y="83"/>
                    <a:pt x="30" y="95"/>
                  </a:cubicBezTo>
                  <a:cubicBezTo>
                    <a:pt x="25" y="101"/>
                    <a:pt x="22" y="107"/>
                    <a:pt x="16" y="111"/>
                  </a:cubicBezTo>
                  <a:cubicBezTo>
                    <a:pt x="10" y="115"/>
                    <a:pt x="5" y="115"/>
                    <a:pt x="0" y="120"/>
                  </a:cubicBezTo>
                  <a:cubicBezTo>
                    <a:pt x="17" y="117"/>
                    <a:pt x="24" y="118"/>
                    <a:pt x="25" y="13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5" name="Freeform 129">
              <a:extLst>
                <a:ext uri="{FF2B5EF4-FFF2-40B4-BE49-F238E27FC236}">
                  <a16:creationId xmlns:a16="http://schemas.microsoft.com/office/drawing/2014/main" id="{D655B3A2-4F5B-423E-A125-68FE35129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958"/>
              <a:ext cx="279" cy="189"/>
            </a:xfrm>
            <a:custGeom>
              <a:avLst/>
              <a:gdLst>
                <a:gd name="T0" fmla="*/ 769 w 168"/>
                <a:gd name="T1" fmla="*/ 21 h 107"/>
                <a:gd name="T2" fmla="*/ 701 w 168"/>
                <a:gd name="T3" fmla="*/ 346 h 107"/>
                <a:gd name="T4" fmla="*/ 508 w 168"/>
                <a:gd name="T5" fmla="*/ 555 h 107"/>
                <a:gd name="T6" fmla="*/ 234 w 168"/>
                <a:gd name="T7" fmla="*/ 578 h 107"/>
                <a:gd name="T8" fmla="*/ 91 w 168"/>
                <a:gd name="T9" fmla="*/ 555 h 107"/>
                <a:gd name="T10" fmla="*/ 0 w 168"/>
                <a:gd name="T11" fmla="*/ 419 h 107"/>
                <a:gd name="T12" fmla="*/ 234 w 168"/>
                <a:gd name="T13" fmla="*/ 461 h 107"/>
                <a:gd name="T14" fmla="*/ 438 w 168"/>
                <a:gd name="T15" fmla="*/ 346 h 107"/>
                <a:gd name="T16" fmla="*/ 560 w 168"/>
                <a:gd name="T17" fmla="*/ 309 h 107"/>
                <a:gd name="T18" fmla="*/ 631 w 168"/>
                <a:gd name="T19" fmla="*/ 203 h 107"/>
                <a:gd name="T20" fmla="*/ 701 w 168"/>
                <a:gd name="T21" fmla="*/ 87 h 107"/>
                <a:gd name="T22" fmla="*/ 719 w 168"/>
                <a:gd name="T23" fmla="*/ 37 h 107"/>
                <a:gd name="T24" fmla="*/ 747 w 168"/>
                <a:gd name="T25" fmla="*/ 0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107">
                  <a:moveTo>
                    <a:pt x="168" y="4"/>
                  </a:moveTo>
                  <a:cubicBezTo>
                    <a:pt x="161" y="22"/>
                    <a:pt x="162" y="46"/>
                    <a:pt x="153" y="63"/>
                  </a:cubicBezTo>
                  <a:cubicBezTo>
                    <a:pt x="145" y="78"/>
                    <a:pt x="127" y="97"/>
                    <a:pt x="111" y="101"/>
                  </a:cubicBezTo>
                  <a:cubicBezTo>
                    <a:pt x="92" y="106"/>
                    <a:pt x="71" y="105"/>
                    <a:pt x="51" y="105"/>
                  </a:cubicBezTo>
                  <a:cubicBezTo>
                    <a:pt x="40" y="105"/>
                    <a:pt x="29" y="107"/>
                    <a:pt x="20" y="101"/>
                  </a:cubicBezTo>
                  <a:cubicBezTo>
                    <a:pt x="15" y="97"/>
                    <a:pt x="2" y="83"/>
                    <a:pt x="0" y="76"/>
                  </a:cubicBezTo>
                  <a:cubicBezTo>
                    <a:pt x="15" y="82"/>
                    <a:pt x="35" y="86"/>
                    <a:pt x="51" y="84"/>
                  </a:cubicBezTo>
                  <a:cubicBezTo>
                    <a:pt x="67" y="81"/>
                    <a:pt x="80" y="66"/>
                    <a:pt x="96" y="63"/>
                  </a:cubicBezTo>
                  <a:cubicBezTo>
                    <a:pt x="106" y="60"/>
                    <a:pt x="112" y="64"/>
                    <a:pt x="122" y="56"/>
                  </a:cubicBezTo>
                  <a:cubicBezTo>
                    <a:pt x="128" y="50"/>
                    <a:pt x="131" y="42"/>
                    <a:pt x="138" y="37"/>
                  </a:cubicBezTo>
                  <a:cubicBezTo>
                    <a:pt x="149" y="28"/>
                    <a:pt x="148" y="28"/>
                    <a:pt x="153" y="16"/>
                  </a:cubicBezTo>
                  <a:cubicBezTo>
                    <a:pt x="155" y="12"/>
                    <a:pt x="155" y="10"/>
                    <a:pt x="157" y="7"/>
                  </a:cubicBezTo>
                  <a:cubicBezTo>
                    <a:pt x="159" y="4"/>
                    <a:pt x="162" y="5"/>
                    <a:pt x="163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6" name="Freeform 130">
              <a:extLst>
                <a:ext uri="{FF2B5EF4-FFF2-40B4-BE49-F238E27FC236}">
                  <a16:creationId xmlns:a16="http://schemas.microsoft.com/office/drawing/2014/main" id="{7FF343C0-ABB0-485B-A23D-BF6FB6416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2651"/>
              <a:ext cx="67" cy="89"/>
            </a:xfrm>
            <a:custGeom>
              <a:avLst/>
              <a:gdLst>
                <a:gd name="T0" fmla="*/ 0 w 40"/>
                <a:gd name="T1" fmla="*/ 174 h 50"/>
                <a:gd name="T2" fmla="*/ 0 w 40"/>
                <a:gd name="T3" fmla="*/ 281 h 50"/>
                <a:gd name="T4" fmla="*/ 188 w 40"/>
                <a:gd name="T5" fmla="*/ 0 h 50"/>
                <a:gd name="T6" fmla="*/ 5 w 40"/>
                <a:gd name="T7" fmla="*/ 1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0">
                  <a:moveTo>
                    <a:pt x="0" y="31"/>
                  </a:moveTo>
                  <a:cubicBezTo>
                    <a:pt x="0" y="37"/>
                    <a:pt x="0" y="44"/>
                    <a:pt x="0" y="50"/>
                  </a:cubicBezTo>
                  <a:cubicBezTo>
                    <a:pt x="15" y="40"/>
                    <a:pt x="31" y="17"/>
                    <a:pt x="40" y="0"/>
                  </a:cubicBezTo>
                  <a:cubicBezTo>
                    <a:pt x="26" y="8"/>
                    <a:pt x="11" y="18"/>
                    <a:pt x="1" y="3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7" name="Freeform 131">
              <a:extLst>
                <a:ext uri="{FF2B5EF4-FFF2-40B4-BE49-F238E27FC236}">
                  <a16:creationId xmlns:a16="http://schemas.microsoft.com/office/drawing/2014/main" id="{39B553AB-AFEE-4799-B417-21465381A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834"/>
              <a:ext cx="162" cy="90"/>
            </a:xfrm>
            <a:custGeom>
              <a:avLst/>
              <a:gdLst>
                <a:gd name="T0" fmla="*/ 159 w 98"/>
                <a:gd name="T1" fmla="*/ 37 h 51"/>
                <a:gd name="T2" fmla="*/ 5 w 98"/>
                <a:gd name="T3" fmla="*/ 0 h 51"/>
                <a:gd name="T4" fmla="*/ 0 w 98"/>
                <a:gd name="T5" fmla="*/ 0 h 51"/>
                <a:gd name="T6" fmla="*/ 0 w 98"/>
                <a:gd name="T7" fmla="*/ 56 h 51"/>
                <a:gd name="T8" fmla="*/ 208 w 98"/>
                <a:gd name="T9" fmla="*/ 152 h 51"/>
                <a:gd name="T10" fmla="*/ 352 w 98"/>
                <a:gd name="T11" fmla="*/ 265 h 51"/>
                <a:gd name="T12" fmla="*/ 410 w 98"/>
                <a:gd name="T13" fmla="*/ 122 h 51"/>
                <a:gd name="T14" fmla="*/ 159 w 98"/>
                <a:gd name="T15" fmla="*/ 3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51">
                  <a:moveTo>
                    <a:pt x="35" y="7"/>
                  </a:moveTo>
                  <a:cubicBezTo>
                    <a:pt x="24" y="4"/>
                    <a:pt x="1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13"/>
                    <a:pt x="32" y="19"/>
                    <a:pt x="46" y="28"/>
                  </a:cubicBezTo>
                  <a:cubicBezTo>
                    <a:pt x="56" y="35"/>
                    <a:pt x="66" y="46"/>
                    <a:pt x="78" y="48"/>
                  </a:cubicBezTo>
                  <a:cubicBezTo>
                    <a:pt x="92" y="51"/>
                    <a:pt x="98" y="35"/>
                    <a:pt x="91" y="22"/>
                  </a:cubicBezTo>
                  <a:cubicBezTo>
                    <a:pt x="72" y="35"/>
                    <a:pt x="55" y="12"/>
                    <a:pt x="35" y="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8" name="Freeform 132">
              <a:extLst>
                <a:ext uri="{FF2B5EF4-FFF2-40B4-BE49-F238E27FC236}">
                  <a16:creationId xmlns:a16="http://schemas.microsoft.com/office/drawing/2014/main" id="{7A0CF3AC-DC90-4AFE-995D-A058A35B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685"/>
              <a:ext cx="428" cy="239"/>
            </a:xfrm>
            <a:custGeom>
              <a:avLst/>
              <a:gdLst>
                <a:gd name="T0" fmla="*/ 0 w 258"/>
                <a:gd name="T1" fmla="*/ 705 h 135"/>
                <a:gd name="T2" fmla="*/ 319 w 258"/>
                <a:gd name="T3" fmla="*/ 520 h 135"/>
                <a:gd name="T4" fmla="*/ 664 w 258"/>
                <a:gd name="T5" fmla="*/ 455 h 135"/>
                <a:gd name="T6" fmla="*/ 969 w 258"/>
                <a:gd name="T7" fmla="*/ 375 h 135"/>
                <a:gd name="T8" fmla="*/ 1095 w 258"/>
                <a:gd name="T9" fmla="*/ 239 h 135"/>
                <a:gd name="T10" fmla="*/ 1178 w 258"/>
                <a:gd name="T11" fmla="*/ 0 h 135"/>
                <a:gd name="T12" fmla="*/ 889 w 258"/>
                <a:gd name="T13" fmla="*/ 281 h 135"/>
                <a:gd name="T14" fmla="*/ 542 w 258"/>
                <a:gd name="T15" fmla="*/ 351 h 135"/>
                <a:gd name="T16" fmla="*/ 421 w 258"/>
                <a:gd name="T17" fmla="*/ 416 h 135"/>
                <a:gd name="T18" fmla="*/ 284 w 258"/>
                <a:gd name="T19" fmla="*/ 444 h 135"/>
                <a:gd name="T20" fmla="*/ 83 w 258"/>
                <a:gd name="T21" fmla="*/ 593 h 1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135">
                  <a:moveTo>
                    <a:pt x="0" y="127"/>
                  </a:moveTo>
                  <a:cubicBezTo>
                    <a:pt x="11" y="135"/>
                    <a:pt x="58" y="100"/>
                    <a:pt x="70" y="94"/>
                  </a:cubicBezTo>
                  <a:cubicBezTo>
                    <a:pt x="94" y="80"/>
                    <a:pt x="118" y="80"/>
                    <a:pt x="145" y="82"/>
                  </a:cubicBezTo>
                  <a:cubicBezTo>
                    <a:pt x="171" y="83"/>
                    <a:pt x="190" y="85"/>
                    <a:pt x="212" y="68"/>
                  </a:cubicBezTo>
                  <a:cubicBezTo>
                    <a:pt x="222" y="60"/>
                    <a:pt x="232" y="54"/>
                    <a:pt x="240" y="43"/>
                  </a:cubicBezTo>
                  <a:cubicBezTo>
                    <a:pt x="250" y="30"/>
                    <a:pt x="250" y="15"/>
                    <a:pt x="258" y="0"/>
                  </a:cubicBezTo>
                  <a:cubicBezTo>
                    <a:pt x="234" y="17"/>
                    <a:pt x="226" y="45"/>
                    <a:pt x="195" y="51"/>
                  </a:cubicBezTo>
                  <a:cubicBezTo>
                    <a:pt x="170" y="57"/>
                    <a:pt x="143" y="54"/>
                    <a:pt x="119" y="63"/>
                  </a:cubicBezTo>
                  <a:cubicBezTo>
                    <a:pt x="110" y="67"/>
                    <a:pt x="102" y="72"/>
                    <a:pt x="92" y="75"/>
                  </a:cubicBezTo>
                  <a:cubicBezTo>
                    <a:pt x="82" y="78"/>
                    <a:pt x="72" y="77"/>
                    <a:pt x="62" y="80"/>
                  </a:cubicBezTo>
                  <a:cubicBezTo>
                    <a:pt x="48" y="86"/>
                    <a:pt x="31" y="99"/>
                    <a:pt x="18" y="10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9" name="Freeform 133">
              <a:extLst>
                <a:ext uri="{FF2B5EF4-FFF2-40B4-BE49-F238E27FC236}">
                  <a16:creationId xmlns:a16="http://schemas.microsoft.com/office/drawing/2014/main" id="{D8DD1546-B080-46D8-ABAE-BBDDC4395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" y="2416"/>
              <a:ext cx="93" cy="172"/>
            </a:xfrm>
            <a:custGeom>
              <a:avLst/>
              <a:gdLst>
                <a:gd name="T0" fmla="*/ 221 w 56"/>
                <a:gd name="T1" fmla="*/ 0 h 97"/>
                <a:gd name="T2" fmla="*/ 256 w 56"/>
                <a:gd name="T3" fmla="*/ 151 h 97"/>
                <a:gd name="T4" fmla="*/ 133 w 56"/>
                <a:gd name="T5" fmla="*/ 261 h 97"/>
                <a:gd name="T6" fmla="*/ 0 w 56"/>
                <a:gd name="T7" fmla="*/ 541 h 97"/>
                <a:gd name="T8" fmla="*/ 96 w 56"/>
                <a:gd name="T9" fmla="*/ 257 h 97"/>
                <a:gd name="T10" fmla="*/ 216 w 56"/>
                <a:gd name="T11" fmla="*/ 37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97">
                  <a:moveTo>
                    <a:pt x="48" y="0"/>
                  </a:moveTo>
                  <a:cubicBezTo>
                    <a:pt x="49" y="10"/>
                    <a:pt x="52" y="18"/>
                    <a:pt x="56" y="27"/>
                  </a:cubicBezTo>
                  <a:cubicBezTo>
                    <a:pt x="40" y="26"/>
                    <a:pt x="32" y="32"/>
                    <a:pt x="29" y="47"/>
                  </a:cubicBezTo>
                  <a:cubicBezTo>
                    <a:pt x="24" y="69"/>
                    <a:pt x="20" y="84"/>
                    <a:pt x="0" y="97"/>
                  </a:cubicBezTo>
                  <a:cubicBezTo>
                    <a:pt x="21" y="83"/>
                    <a:pt x="13" y="65"/>
                    <a:pt x="21" y="46"/>
                  </a:cubicBezTo>
                  <a:cubicBezTo>
                    <a:pt x="28" y="31"/>
                    <a:pt x="41" y="24"/>
                    <a:pt x="47" y="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0" name="Freeform 134">
              <a:extLst>
                <a:ext uri="{FF2B5EF4-FFF2-40B4-BE49-F238E27FC236}">
                  <a16:creationId xmlns:a16="http://schemas.microsoft.com/office/drawing/2014/main" id="{B7B4821E-A5A3-440F-89D8-83108EAA1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551"/>
              <a:ext cx="149" cy="233"/>
            </a:xfrm>
            <a:custGeom>
              <a:avLst/>
              <a:gdLst>
                <a:gd name="T0" fmla="*/ 0 w 90"/>
                <a:gd name="T1" fmla="*/ 725 h 132"/>
                <a:gd name="T2" fmla="*/ 389 w 90"/>
                <a:gd name="T3" fmla="*/ 0 h 132"/>
                <a:gd name="T4" fmla="*/ 0 w 90"/>
                <a:gd name="T5" fmla="*/ 725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32">
                  <a:moveTo>
                    <a:pt x="0" y="132"/>
                  </a:moveTo>
                  <a:cubicBezTo>
                    <a:pt x="24" y="118"/>
                    <a:pt x="78" y="98"/>
                    <a:pt x="86" y="0"/>
                  </a:cubicBezTo>
                  <a:cubicBezTo>
                    <a:pt x="90" y="54"/>
                    <a:pt x="72" y="111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1" name="Freeform 135">
              <a:extLst>
                <a:ext uri="{FF2B5EF4-FFF2-40B4-BE49-F238E27FC236}">
                  <a16:creationId xmlns:a16="http://schemas.microsoft.com/office/drawing/2014/main" id="{88F1AE70-B00A-494D-AC6E-83D0D6F24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958"/>
              <a:ext cx="100" cy="92"/>
            </a:xfrm>
            <a:custGeom>
              <a:avLst/>
              <a:gdLst>
                <a:gd name="T0" fmla="*/ 272 w 60"/>
                <a:gd name="T1" fmla="*/ 0 h 52"/>
                <a:gd name="T2" fmla="*/ 0 w 60"/>
                <a:gd name="T3" fmla="*/ 253 h 52"/>
                <a:gd name="T4" fmla="*/ 272 w 60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52">
                  <a:moveTo>
                    <a:pt x="59" y="0"/>
                  </a:moveTo>
                  <a:cubicBezTo>
                    <a:pt x="53" y="40"/>
                    <a:pt x="26" y="48"/>
                    <a:pt x="0" y="46"/>
                  </a:cubicBezTo>
                  <a:cubicBezTo>
                    <a:pt x="35" y="52"/>
                    <a:pt x="60" y="49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2" name="Freeform 136">
              <a:extLst>
                <a:ext uri="{FF2B5EF4-FFF2-40B4-BE49-F238E27FC236}">
                  <a16:creationId xmlns:a16="http://schemas.microsoft.com/office/drawing/2014/main" id="{09FFCDFB-C47A-4FE6-A901-2A432761F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811"/>
              <a:ext cx="88" cy="51"/>
            </a:xfrm>
            <a:custGeom>
              <a:avLst/>
              <a:gdLst>
                <a:gd name="T0" fmla="*/ 0 w 53"/>
                <a:gd name="T1" fmla="*/ 0 h 29"/>
                <a:gd name="T2" fmla="*/ 242 w 53"/>
                <a:gd name="T3" fmla="*/ 158 h 29"/>
                <a:gd name="T4" fmla="*/ 118 w 53"/>
                <a:gd name="T5" fmla="*/ 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9">
                  <a:moveTo>
                    <a:pt x="0" y="0"/>
                  </a:moveTo>
                  <a:cubicBezTo>
                    <a:pt x="15" y="10"/>
                    <a:pt x="53" y="4"/>
                    <a:pt x="53" y="29"/>
                  </a:cubicBezTo>
                  <a:cubicBezTo>
                    <a:pt x="50" y="20"/>
                    <a:pt x="34" y="16"/>
                    <a:pt x="2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3" name="Freeform 137">
              <a:extLst>
                <a:ext uri="{FF2B5EF4-FFF2-40B4-BE49-F238E27FC236}">
                  <a16:creationId xmlns:a16="http://schemas.microsoft.com/office/drawing/2014/main" id="{9F299000-EB9A-4FAB-9ACB-E59E08573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839"/>
              <a:ext cx="40" cy="149"/>
            </a:xfrm>
            <a:custGeom>
              <a:avLst/>
              <a:gdLst>
                <a:gd name="T0" fmla="*/ 112 w 24"/>
                <a:gd name="T1" fmla="*/ 28 h 84"/>
                <a:gd name="T2" fmla="*/ 42 w 24"/>
                <a:gd name="T3" fmla="*/ 468 h 84"/>
                <a:gd name="T4" fmla="*/ 103 w 24"/>
                <a:gd name="T5" fmla="*/ 44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84">
                  <a:moveTo>
                    <a:pt x="24" y="5"/>
                  </a:moveTo>
                  <a:cubicBezTo>
                    <a:pt x="0" y="0"/>
                    <a:pt x="6" y="71"/>
                    <a:pt x="9" y="84"/>
                  </a:cubicBezTo>
                  <a:cubicBezTo>
                    <a:pt x="12" y="67"/>
                    <a:pt x="7" y="18"/>
                    <a:pt x="2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4" name="Freeform 138">
              <a:extLst>
                <a:ext uri="{FF2B5EF4-FFF2-40B4-BE49-F238E27FC236}">
                  <a16:creationId xmlns:a16="http://schemas.microsoft.com/office/drawing/2014/main" id="{802BD6F6-C8A1-4BBF-9179-954FB8876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2825"/>
              <a:ext cx="90" cy="65"/>
            </a:xfrm>
            <a:custGeom>
              <a:avLst/>
              <a:gdLst>
                <a:gd name="T0" fmla="*/ 250 w 54"/>
                <a:gd name="T1" fmla="*/ 0 h 37"/>
                <a:gd name="T2" fmla="*/ 88 w 54"/>
                <a:gd name="T3" fmla="*/ 200 h 37"/>
                <a:gd name="T4" fmla="*/ 195 w 54"/>
                <a:gd name="T5" fmla="*/ 4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7">
                  <a:moveTo>
                    <a:pt x="54" y="0"/>
                  </a:moveTo>
                  <a:cubicBezTo>
                    <a:pt x="39" y="3"/>
                    <a:pt x="0" y="13"/>
                    <a:pt x="19" y="37"/>
                  </a:cubicBezTo>
                  <a:cubicBezTo>
                    <a:pt x="21" y="23"/>
                    <a:pt x="26" y="12"/>
                    <a:pt x="4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5" name="Freeform 139">
              <a:extLst>
                <a:ext uri="{FF2B5EF4-FFF2-40B4-BE49-F238E27FC236}">
                  <a16:creationId xmlns:a16="http://schemas.microsoft.com/office/drawing/2014/main" id="{FA5CCE23-2F2A-43CE-8A0C-844980ED0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2899"/>
              <a:ext cx="135" cy="214"/>
            </a:xfrm>
            <a:custGeom>
              <a:avLst/>
              <a:gdLst>
                <a:gd name="T0" fmla="*/ 162 w 81"/>
                <a:gd name="T1" fmla="*/ 57 h 121"/>
                <a:gd name="T2" fmla="*/ 153 w 81"/>
                <a:gd name="T3" fmla="*/ 60 h 121"/>
                <a:gd name="T4" fmla="*/ 158 w 81"/>
                <a:gd name="T5" fmla="*/ 416 h 121"/>
                <a:gd name="T6" fmla="*/ 0 w 81"/>
                <a:gd name="T7" fmla="*/ 669 h 121"/>
                <a:gd name="T8" fmla="*/ 88 w 81"/>
                <a:gd name="T9" fmla="*/ 610 h 121"/>
                <a:gd name="T10" fmla="*/ 203 w 81"/>
                <a:gd name="T11" fmla="*/ 447 h 121"/>
                <a:gd name="T12" fmla="*/ 347 w 81"/>
                <a:gd name="T13" fmla="*/ 331 h 121"/>
                <a:gd name="T14" fmla="*/ 355 w 81"/>
                <a:gd name="T15" fmla="*/ 138 h 121"/>
                <a:gd name="T16" fmla="*/ 162 w 81"/>
                <a:gd name="T17" fmla="*/ 57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21">
                  <a:moveTo>
                    <a:pt x="35" y="10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54" y="34"/>
                    <a:pt x="54" y="52"/>
                    <a:pt x="34" y="75"/>
                  </a:cubicBezTo>
                  <a:cubicBezTo>
                    <a:pt x="26" y="85"/>
                    <a:pt x="14" y="110"/>
                    <a:pt x="0" y="121"/>
                  </a:cubicBezTo>
                  <a:cubicBezTo>
                    <a:pt x="7" y="119"/>
                    <a:pt x="13" y="117"/>
                    <a:pt x="19" y="110"/>
                  </a:cubicBezTo>
                  <a:cubicBezTo>
                    <a:pt x="28" y="101"/>
                    <a:pt x="33" y="89"/>
                    <a:pt x="44" y="81"/>
                  </a:cubicBezTo>
                  <a:cubicBezTo>
                    <a:pt x="54" y="73"/>
                    <a:pt x="68" y="73"/>
                    <a:pt x="75" y="60"/>
                  </a:cubicBezTo>
                  <a:cubicBezTo>
                    <a:pt x="79" y="52"/>
                    <a:pt x="81" y="33"/>
                    <a:pt x="77" y="25"/>
                  </a:cubicBezTo>
                  <a:cubicBezTo>
                    <a:pt x="64" y="29"/>
                    <a:pt x="43" y="0"/>
                    <a:pt x="35" y="1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6" name="Freeform 140">
              <a:extLst>
                <a:ext uri="{FF2B5EF4-FFF2-40B4-BE49-F238E27FC236}">
                  <a16:creationId xmlns:a16="http://schemas.microsoft.com/office/drawing/2014/main" id="{D1043F4B-7939-4FAE-AF63-55DE161B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113"/>
              <a:ext cx="16" cy="11"/>
            </a:xfrm>
            <a:custGeom>
              <a:avLst/>
              <a:gdLst>
                <a:gd name="T0" fmla="*/ 0 w 10"/>
                <a:gd name="T1" fmla="*/ 37 h 6"/>
                <a:gd name="T2" fmla="*/ 42 w 10"/>
                <a:gd name="T3" fmla="*/ 0 h 6"/>
                <a:gd name="T4" fmla="*/ 0 w 10"/>
                <a:gd name="T5" fmla="*/ 20 h 6"/>
                <a:gd name="T6" fmla="*/ 0 w 10"/>
                <a:gd name="T7" fmla="*/ 3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5"/>
                    <a:pt x="7" y="3"/>
                    <a:pt x="10" y="0"/>
                  </a:cubicBezTo>
                  <a:cubicBezTo>
                    <a:pt x="7" y="1"/>
                    <a:pt x="3" y="2"/>
                    <a:pt x="0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7" name="Freeform 141">
              <a:extLst>
                <a:ext uri="{FF2B5EF4-FFF2-40B4-BE49-F238E27FC236}">
                  <a16:creationId xmlns:a16="http://schemas.microsoft.com/office/drawing/2014/main" id="{8485E5E1-8518-4693-B9BC-ED0BEA81F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869"/>
              <a:ext cx="107" cy="92"/>
            </a:xfrm>
            <a:custGeom>
              <a:avLst/>
              <a:gdLst>
                <a:gd name="T0" fmla="*/ 0 w 64"/>
                <a:gd name="T1" fmla="*/ 0 h 52"/>
                <a:gd name="T2" fmla="*/ 257 w 64"/>
                <a:gd name="T3" fmla="*/ 28 h 52"/>
                <a:gd name="T4" fmla="*/ 13 w 64"/>
                <a:gd name="T5" fmla="*/ 1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2">
                  <a:moveTo>
                    <a:pt x="0" y="0"/>
                  </a:moveTo>
                  <a:cubicBezTo>
                    <a:pt x="14" y="9"/>
                    <a:pt x="64" y="52"/>
                    <a:pt x="55" y="5"/>
                  </a:cubicBezTo>
                  <a:cubicBezTo>
                    <a:pt x="49" y="30"/>
                    <a:pt x="16" y="12"/>
                    <a:pt x="3" y="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8" name="Freeform 142">
              <a:extLst>
                <a:ext uri="{FF2B5EF4-FFF2-40B4-BE49-F238E27FC236}">
                  <a16:creationId xmlns:a16="http://schemas.microsoft.com/office/drawing/2014/main" id="{8C0E8A5A-8BEB-4897-8DB4-EB5100C3E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904"/>
              <a:ext cx="93" cy="57"/>
            </a:xfrm>
            <a:custGeom>
              <a:avLst/>
              <a:gdLst>
                <a:gd name="T0" fmla="*/ 8 w 56"/>
                <a:gd name="T1" fmla="*/ 182 h 32"/>
                <a:gd name="T2" fmla="*/ 242 w 56"/>
                <a:gd name="T3" fmla="*/ 109 h 32"/>
                <a:gd name="T4" fmla="*/ 209 w 56"/>
                <a:gd name="T5" fmla="*/ 0 h 32"/>
                <a:gd name="T6" fmla="*/ 88 w 56"/>
                <a:gd name="T7" fmla="*/ 93 h 32"/>
                <a:gd name="T8" fmla="*/ 0 w 56"/>
                <a:gd name="T9" fmla="*/ 14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2">
                  <a:moveTo>
                    <a:pt x="2" y="32"/>
                  </a:moveTo>
                  <a:cubicBezTo>
                    <a:pt x="12" y="13"/>
                    <a:pt x="43" y="30"/>
                    <a:pt x="53" y="19"/>
                  </a:cubicBezTo>
                  <a:cubicBezTo>
                    <a:pt x="56" y="16"/>
                    <a:pt x="47" y="8"/>
                    <a:pt x="46" y="0"/>
                  </a:cubicBezTo>
                  <a:cubicBezTo>
                    <a:pt x="41" y="6"/>
                    <a:pt x="26" y="13"/>
                    <a:pt x="19" y="16"/>
                  </a:cubicBezTo>
                  <a:cubicBezTo>
                    <a:pt x="8" y="21"/>
                    <a:pt x="5" y="11"/>
                    <a:pt x="0" y="2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9" name="Freeform 143">
              <a:extLst>
                <a:ext uri="{FF2B5EF4-FFF2-40B4-BE49-F238E27FC236}">
                  <a16:creationId xmlns:a16="http://schemas.microsoft.com/office/drawing/2014/main" id="{FA382BDB-0704-4AEC-AC2C-A49FB0692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954"/>
              <a:ext cx="171" cy="188"/>
            </a:xfrm>
            <a:custGeom>
              <a:avLst/>
              <a:gdLst>
                <a:gd name="T0" fmla="*/ 471 w 103"/>
                <a:gd name="T1" fmla="*/ 21 h 106"/>
                <a:gd name="T2" fmla="*/ 330 w 103"/>
                <a:gd name="T3" fmla="*/ 463 h 106"/>
                <a:gd name="T4" fmla="*/ 193 w 103"/>
                <a:gd name="T5" fmla="*/ 557 h 106"/>
                <a:gd name="T6" fmla="*/ 0 w 103"/>
                <a:gd name="T7" fmla="*/ 591 h 106"/>
                <a:gd name="T8" fmla="*/ 183 w 103"/>
                <a:gd name="T9" fmla="*/ 513 h 106"/>
                <a:gd name="T10" fmla="*/ 297 w 103"/>
                <a:gd name="T11" fmla="*/ 369 h 106"/>
                <a:gd name="T12" fmla="*/ 452 w 103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06">
                  <a:moveTo>
                    <a:pt x="103" y="4"/>
                  </a:moveTo>
                  <a:cubicBezTo>
                    <a:pt x="92" y="33"/>
                    <a:pt x="93" y="60"/>
                    <a:pt x="72" y="83"/>
                  </a:cubicBezTo>
                  <a:cubicBezTo>
                    <a:pt x="61" y="94"/>
                    <a:pt x="57" y="98"/>
                    <a:pt x="42" y="100"/>
                  </a:cubicBezTo>
                  <a:cubicBezTo>
                    <a:pt x="30" y="102"/>
                    <a:pt x="11" y="101"/>
                    <a:pt x="0" y="106"/>
                  </a:cubicBezTo>
                  <a:cubicBezTo>
                    <a:pt x="13" y="100"/>
                    <a:pt x="28" y="99"/>
                    <a:pt x="40" y="92"/>
                  </a:cubicBezTo>
                  <a:cubicBezTo>
                    <a:pt x="51" y="86"/>
                    <a:pt x="56" y="74"/>
                    <a:pt x="65" y="66"/>
                  </a:cubicBezTo>
                  <a:cubicBezTo>
                    <a:pt x="85" y="47"/>
                    <a:pt x="92" y="27"/>
                    <a:pt x="9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0" name="Freeform 144">
              <a:extLst>
                <a:ext uri="{FF2B5EF4-FFF2-40B4-BE49-F238E27FC236}">
                  <a16:creationId xmlns:a16="http://schemas.microsoft.com/office/drawing/2014/main" id="{4A80526C-F0F7-412F-BD59-07114D708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2676"/>
              <a:ext cx="78" cy="236"/>
            </a:xfrm>
            <a:custGeom>
              <a:avLst/>
              <a:gdLst>
                <a:gd name="T0" fmla="*/ 183 w 47"/>
                <a:gd name="T1" fmla="*/ 16 h 133"/>
                <a:gd name="T2" fmla="*/ 50 w 47"/>
                <a:gd name="T3" fmla="*/ 504 h 133"/>
                <a:gd name="T4" fmla="*/ 28 w 47"/>
                <a:gd name="T5" fmla="*/ 687 h 133"/>
                <a:gd name="T6" fmla="*/ 28 w 47"/>
                <a:gd name="T7" fmla="*/ 687 h 133"/>
                <a:gd name="T8" fmla="*/ 88 w 47"/>
                <a:gd name="T9" fmla="*/ 410 h 133"/>
                <a:gd name="T10" fmla="*/ 214 w 47"/>
                <a:gd name="T11" fmla="*/ 0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33">
                  <a:moveTo>
                    <a:pt x="40" y="3"/>
                  </a:moveTo>
                  <a:cubicBezTo>
                    <a:pt x="33" y="14"/>
                    <a:pt x="14" y="68"/>
                    <a:pt x="11" y="90"/>
                  </a:cubicBezTo>
                  <a:cubicBezTo>
                    <a:pt x="7" y="112"/>
                    <a:pt x="8" y="119"/>
                    <a:pt x="6" y="123"/>
                  </a:cubicBezTo>
                  <a:cubicBezTo>
                    <a:pt x="4" y="128"/>
                    <a:pt x="0" y="133"/>
                    <a:pt x="6" y="123"/>
                  </a:cubicBezTo>
                  <a:cubicBezTo>
                    <a:pt x="12" y="113"/>
                    <a:pt x="16" y="84"/>
                    <a:pt x="19" y="73"/>
                  </a:cubicBezTo>
                  <a:cubicBezTo>
                    <a:pt x="22" y="61"/>
                    <a:pt x="41" y="4"/>
                    <a:pt x="47" y="0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1" name="Freeform 145">
              <a:extLst>
                <a:ext uri="{FF2B5EF4-FFF2-40B4-BE49-F238E27FC236}">
                  <a16:creationId xmlns:a16="http://schemas.microsoft.com/office/drawing/2014/main" id="{D17EC9F0-3F79-44B2-ADF0-E3EDC32F8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862"/>
              <a:ext cx="47" cy="41"/>
            </a:xfrm>
            <a:custGeom>
              <a:avLst/>
              <a:gdLst>
                <a:gd name="T0" fmla="*/ 37 w 28"/>
                <a:gd name="T1" fmla="*/ 130 h 23"/>
                <a:gd name="T2" fmla="*/ 0 w 28"/>
                <a:gd name="T3" fmla="*/ 7 h 23"/>
                <a:gd name="T4" fmla="*/ 133 w 28"/>
                <a:gd name="T5" fmla="*/ 0 h 23"/>
                <a:gd name="T6" fmla="*/ 42 w 28"/>
                <a:gd name="T7" fmla="*/ 6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3">
                  <a:moveTo>
                    <a:pt x="8" y="23"/>
                  </a:moveTo>
                  <a:cubicBezTo>
                    <a:pt x="9" y="16"/>
                    <a:pt x="6" y="6"/>
                    <a:pt x="0" y="1"/>
                  </a:cubicBezTo>
                  <a:cubicBezTo>
                    <a:pt x="4" y="4"/>
                    <a:pt x="23" y="2"/>
                    <a:pt x="28" y="0"/>
                  </a:cubicBezTo>
                  <a:cubicBezTo>
                    <a:pt x="24" y="3"/>
                    <a:pt x="10" y="8"/>
                    <a:pt x="9" y="1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2" name="Freeform 146">
              <a:extLst>
                <a:ext uri="{FF2B5EF4-FFF2-40B4-BE49-F238E27FC236}">
                  <a16:creationId xmlns:a16="http://schemas.microsoft.com/office/drawing/2014/main" id="{4D6A36C2-3F36-4827-8BD5-31BB4C7FE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2727"/>
              <a:ext cx="143" cy="179"/>
            </a:xfrm>
            <a:custGeom>
              <a:avLst/>
              <a:gdLst>
                <a:gd name="T0" fmla="*/ 13 w 86"/>
                <a:gd name="T1" fmla="*/ 427 h 101"/>
                <a:gd name="T2" fmla="*/ 291 w 86"/>
                <a:gd name="T3" fmla="*/ 216 h 101"/>
                <a:gd name="T4" fmla="*/ 346 w 86"/>
                <a:gd name="T5" fmla="*/ 117 h 101"/>
                <a:gd name="T6" fmla="*/ 396 w 86"/>
                <a:gd name="T7" fmla="*/ 0 h 101"/>
                <a:gd name="T8" fmla="*/ 304 w 86"/>
                <a:gd name="T9" fmla="*/ 268 h 101"/>
                <a:gd name="T10" fmla="*/ 276 w 86"/>
                <a:gd name="T11" fmla="*/ 418 h 101"/>
                <a:gd name="T12" fmla="*/ 243 w 86"/>
                <a:gd name="T13" fmla="*/ 562 h 101"/>
                <a:gd name="T14" fmla="*/ 249 w 86"/>
                <a:gd name="T15" fmla="*/ 354 h 101"/>
                <a:gd name="T16" fmla="*/ 210 w 86"/>
                <a:gd name="T17" fmla="*/ 351 h 101"/>
                <a:gd name="T18" fmla="*/ 0 w 86"/>
                <a:gd name="T19" fmla="*/ 440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101">
                  <a:moveTo>
                    <a:pt x="3" y="77"/>
                  </a:moveTo>
                  <a:cubicBezTo>
                    <a:pt x="25" y="71"/>
                    <a:pt x="52" y="54"/>
                    <a:pt x="63" y="39"/>
                  </a:cubicBezTo>
                  <a:cubicBezTo>
                    <a:pt x="67" y="33"/>
                    <a:pt x="72" y="28"/>
                    <a:pt x="75" y="21"/>
                  </a:cubicBezTo>
                  <a:cubicBezTo>
                    <a:pt x="78" y="16"/>
                    <a:pt x="81" y="5"/>
                    <a:pt x="86" y="0"/>
                  </a:cubicBezTo>
                  <a:cubicBezTo>
                    <a:pt x="81" y="17"/>
                    <a:pt x="72" y="32"/>
                    <a:pt x="66" y="48"/>
                  </a:cubicBezTo>
                  <a:cubicBezTo>
                    <a:pt x="64" y="57"/>
                    <a:pt x="62" y="66"/>
                    <a:pt x="60" y="75"/>
                  </a:cubicBezTo>
                  <a:cubicBezTo>
                    <a:pt x="58" y="83"/>
                    <a:pt x="58" y="94"/>
                    <a:pt x="53" y="101"/>
                  </a:cubicBezTo>
                  <a:cubicBezTo>
                    <a:pt x="54" y="91"/>
                    <a:pt x="59" y="74"/>
                    <a:pt x="54" y="64"/>
                  </a:cubicBezTo>
                  <a:cubicBezTo>
                    <a:pt x="52" y="60"/>
                    <a:pt x="50" y="63"/>
                    <a:pt x="46" y="63"/>
                  </a:cubicBezTo>
                  <a:cubicBezTo>
                    <a:pt x="42" y="64"/>
                    <a:pt x="5" y="78"/>
                    <a:pt x="0" y="7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3" name="Freeform 147">
              <a:extLst>
                <a:ext uri="{FF2B5EF4-FFF2-40B4-BE49-F238E27FC236}">
                  <a16:creationId xmlns:a16="http://schemas.microsoft.com/office/drawing/2014/main" id="{16E60933-639C-4DD2-8239-1E7F1808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" y="3106"/>
              <a:ext cx="71" cy="21"/>
            </a:xfrm>
            <a:custGeom>
              <a:avLst/>
              <a:gdLst>
                <a:gd name="T0" fmla="*/ 20 w 43"/>
                <a:gd name="T1" fmla="*/ 7 h 12"/>
                <a:gd name="T2" fmla="*/ 63 w 43"/>
                <a:gd name="T3" fmla="*/ 37 h 12"/>
                <a:gd name="T4" fmla="*/ 104 w 43"/>
                <a:gd name="T5" fmla="*/ 33 h 12"/>
                <a:gd name="T6" fmla="*/ 193 w 43"/>
                <a:gd name="T7" fmla="*/ 16 h 12"/>
                <a:gd name="T8" fmla="*/ 96 w 43"/>
                <a:gd name="T9" fmla="*/ 49 h 12"/>
                <a:gd name="T10" fmla="*/ 46 w 43"/>
                <a:gd name="T11" fmla="*/ 44 h 12"/>
                <a:gd name="T12" fmla="*/ 0 w 43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4" y="1"/>
                  </a:moveTo>
                  <a:cubicBezTo>
                    <a:pt x="7" y="3"/>
                    <a:pt x="10" y="6"/>
                    <a:pt x="14" y="7"/>
                  </a:cubicBezTo>
                  <a:cubicBezTo>
                    <a:pt x="17" y="8"/>
                    <a:pt x="19" y="7"/>
                    <a:pt x="23" y="6"/>
                  </a:cubicBezTo>
                  <a:cubicBezTo>
                    <a:pt x="29" y="4"/>
                    <a:pt x="36" y="2"/>
                    <a:pt x="43" y="3"/>
                  </a:cubicBezTo>
                  <a:cubicBezTo>
                    <a:pt x="36" y="6"/>
                    <a:pt x="28" y="5"/>
                    <a:pt x="21" y="9"/>
                  </a:cubicBezTo>
                  <a:cubicBezTo>
                    <a:pt x="16" y="12"/>
                    <a:pt x="15" y="12"/>
                    <a:pt x="10" y="8"/>
                  </a:cubicBezTo>
                  <a:cubicBezTo>
                    <a:pt x="8" y="5"/>
                    <a:pt x="5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4" name="Freeform 148">
              <a:extLst>
                <a:ext uri="{FF2B5EF4-FFF2-40B4-BE49-F238E27FC236}">
                  <a16:creationId xmlns:a16="http://schemas.microsoft.com/office/drawing/2014/main" id="{8AEF1547-F3B6-45BF-A622-D71E314F1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913"/>
              <a:ext cx="32" cy="82"/>
            </a:xfrm>
            <a:custGeom>
              <a:avLst/>
              <a:gdLst>
                <a:gd name="T0" fmla="*/ 32 w 32"/>
                <a:gd name="T1" fmla="*/ 0 h 82"/>
                <a:gd name="T2" fmla="*/ 19 w 32"/>
                <a:gd name="T3" fmla="*/ 27 h 82"/>
                <a:gd name="T4" fmla="*/ 7 w 32"/>
                <a:gd name="T5" fmla="*/ 39 h 82"/>
                <a:gd name="T6" fmla="*/ 0 w 32"/>
                <a:gd name="T7" fmla="*/ 82 h 82"/>
                <a:gd name="T8" fmla="*/ 14 w 32"/>
                <a:gd name="T9" fmla="*/ 41 h 82"/>
                <a:gd name="T10" fmla="*/ 25 w 32"/>
                <a:gd name="T11" fmla="*/ 25 h 82"/>
                <a:gd name="T12" fmla="*/ 32 w 32"/>
                <a:gd name="T13" fmla="*/ 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82">
                  <a:moveTo>
                    <a:pt x="32" y="0"/>
                  </a:moveTo>
                  <a:lnTo>
                    <a:pt x="19" y="27"/>
                  </a:lnTo>
                  <a:lnTo>
                    <a:pt x="7" y="39"/>
                  </a:lnTo>
                  <a:lnTo>
                    <a:pt x="0" y="82"/>
                  </a:lnTo>
                  <a:lnTo>
                    <a:pt x="14" y="41"/>
                  </a:lnTo>
                  <a:lnTo>
                    <a:pt x="25" y="2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5" name="Freeform 149">
              <a:extLst>
                <a:ext uri="{FF2B5EF4-FFF2-40B4-BE49-F238E27FC236}">
                  <a16:creationId xmlns:a16="http://schemas.microsoft.com/office/drawing/2014/main" id="{085AB012-043B-4277-A2EA-1709E3B33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" y="3046"/>
              <a:ext cx="96" cy="66"/>
            </a:xfrm>
            <a:custGeom>
              <a:avLst/>
              <a:gdLst>
                <a:gd name="T0" fmla="*/ 263 w 58"/>
                <a:gd name="T1" fmla="*/ 0 h 37"/>
                <a:gd name="T2" fmla="*/ 118 w 58"/>
                <a:gd name="T3" fmla="*/ 66 h 37"/>
                <a:gd name="T4" fmla="*/ 60 w 58"/>
                <a:gd name="T5" fmla="*/ 80 h 37"/>
                <a:gd name="T6" fmla="*/ 0 w 58"/>
                <a:gd name="T7" fmla="*/ 118 h 37"/>
                <a:gd name="T8" fmla="*/ 83 w 58"/>
                <a:gd name="T9" fmla="*/ 114 h 37"/>
                <a:gd name="T10" fmla="*/ 113 w 58"/>
                <a:gd name="T11" fmla="*/ 166 h 37"/>
                <a:gd name="T12" fmla="*/ 159 w 58"/>
                <a:gd name="T13" fmla="*/ 187 h 37"/>
                <a:gd name="T14" fmla="*/ 217 w 58"/>
                <a:gd name="T15" fmla="*/ 203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37">
                  <a:moveTo>
                    <a:pt x="58" y="0"/>
                  </a:moveTo>
                  <a:cubicBezTo>
                    <a:pt x="53" y="7"/>
                    <a:pt x="34" y="11"/>
                    <a:pt x="26" y="12"/>
                  </a:cubicBezTo>
                  <a:cubicBezTo>
                    <a:pt x="22" y="13"/>
                    <a:pt x="17" y="12"/>
                    <a:pt x="13" y="14"/>
                  </a:cubicBezTo>
                  <a:cubicBezTo>
                    <a:pt x="8" y="16"/>
                    <a:pt x="5" y="20"/>
                    <a:pt x="0" y="21"/>
                  </a:cubicBezTo>
                  <a:cubicBezTo>
                    <a:pt x="4" y="21"/>
                    <a:pt x="14" y="18"/>
                    <a:pt x="18" y="20"/>
                  </a:cubicBezTo>
                  <a:cubicBezTo>
                    <a:pt x="22" y="21"/>
                    <a:pt x="23" y="26"/>
                    <a:pt x="25" y="29"/>
                  </a:cubicBezTo>
                  <a:cubicBezTo>
                    <a:pt x="29" y="33"/>
                    <a:pt x="29" y="32"/>
                    <a:pt x="35" y="33"/>
                  </a:cubicBezTo>
                  <a:cubicBezTo>
                    <a:pt x="39" y="33"/>
                    <a:pt x="44" y="37"/>
                    <a:pt x="48" y="3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6" name="Freeform 150">
              <a:extLst>
                <a:ext uri="{FF2B5EF4-FFF2-40B4-BE49-F238E27FC236}">
                  <a16:creationId xmlns:a16="http://schemas.microsoft.com/office/drawing/2014/main" id="{E8B8990F-4567-4B47-AEE0-D6182BCA2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835"/>
              <a:ext cx="57" cy="52"/>
            </a:xfrm>
            <a:custGeom>
              <a:avLst/>
              <a:gdLst>
                <a:gd name="T0" fmla="*/ 65 w 34"/>
                <a:gd name="T1" fmla="*/ 13 h 29"/>
                <a:gd name="T2" fmla="*/ 161 w 34"/>
                <a:gd name="T3" fmla="*/ 65 h 29"/>
                <a:gd name="T4" fmla="*/ 99 w 34"/>
                <a:gd name="T5" fmla="*/ 109 h 29"/>
                <a:gd name="T6" fmla="*/ 70 w 34"/>
                <a:gd name="T7" fmla="*/ 151 h 29"/>
                <a:gd name="T8" fmla="*/ 22 w 34"/>
                <a:gd name="T9" fmla="*/ 167 h 29"/>
                <a:gd name="T10" fmla="*/ 91 w 34"/>
                <a:gd name="T11" fmla="*/ 65 h 29"/>
                <a:gd name="T12" fmla="*/ 0 w 34"/>
                <a:gd name="T13" fmla="*/ 36 h 29"/>
                <a:gd name="T14" fmla="*/ 65 w 34"/>
                <a:gd name="T15" fmla="*/ 7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9">
                  <a:moveTo>
                    <a:pt x="14" y="2"/>
                  </a:moveTo>
                  <a:cubicBezTo>
                    <a:pt x="20" y="0"/>
                    <a:pt x="30" y="5"/>
                    <a:pt x="34" y="11"/>
                  </a:cubicBezTo>
                  <a:cubicBezTo>
                    <a:pt x="28" y="12"/>
                    <a:pt x="25" y="15"/>
                    <a:pt x="21" y="19"/>
                  </a:cubicBezTo>
                  <a:cubicBezTo>
                    <a:pt x="19" y="21"/>
                    <a:pt x="17" y="25"/>
                    <a:pt x="15" y="26"/>
                  </a:cubicBezTo>
                  <a:cubicBezTo>
                    <a:pt x="12" y="28"/>
                    <a:pt x="8" y="27"/>
                    <a:pt x="5" y="29"/>
                  </a:cubicBezTo>
                  <a:cubicBezTo>
                    <a:pt x="11" y="28"/>
                    <a:pt x="21" y="17"/>
                    <a:pt x="19" y="11"/>
                  </a:cubicBezTo>
                  <a:cubicBezTo>
                    <a:pt x="17" y="3"/>
                    <a:pt x="6" y="7"/>
                    <a:pt x="0" y="6"/>
                  </a:cubicBezTo>
                  <a:cubicBezTo>
                    <a:pt x="1" y="2"/>
                    <a:pt x="10" y="1"/>
                    <a:pt x="14" y="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7" name="Freeform 151">
              <a:extLst>
                <a:ext uri="{FF2B5EF4-FFF2-40B4-BE49-F238E27FC236}">
                  <a16:creationId xmlns:a16="http://schemas.microsoft.com/office/drawing/2014/main" id="{AC87E09E-30B4-488C-A6A2-057616702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292"/>
              <a:ext cx="60" cy="285"/>
            </a:xfrm>
            <a:custGeom>
              <a:avLst/>
              <a:gdLst>
                <a:gd name="T0" fmla="*/ 138 w 36"/>
                <a:gd name="T1" fmla="*/ 0 h 161"/>
                <a:gd name="T2" fmla="*/ 0 w 36"/>
                <a:gd name="T3" fmla="*/ 894 h 1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61">
                  <a:moveTo>
                    <a:pt x="30" y="0"/>
                  </a:moveTo>
                  <a:cubicBezTo>
                    <a:pt x="36" y="25"/>
                    <a:pt x="7" y="136"/>
                    <a:pt x="0" y="16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8" name="Freeform 152">
              <a:extLst>
                <a:ext uri="{FF2B5EF4-FFF2-40B4-BE49-F238E27FC236}">
                  <a16:creationId xmlns:a16="http://schemas.microsoft.com/office/drawing/2014/main" id="{3EC38B2A-A00E-4377-BF68-F820A751C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" y="2428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9" name="Freeform 153">
              <a:extLst>
                <a:ext uri="{FF2B5EF4-FFF2-40B4-BE49-F238E27FC236}">
                  <a16:creationId xmlns:a16="http://schemas.microsoft.com/office/drawing/2014/main" id="{AA12E3B8-24A2-49C4-8DAA-57C367DD8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779"/>
              <a:ext cx="6" cy="5"/>
            </a:xfrm>
            <a:custGeom>
              <a:avLst/>
              <a:gdLst>
                <a:gd name="T0" fmla="*/ 0 w 4"/>
                <a:gd name="T1" fmla="*/ 0 h 3"/>
                <a:gd name="T2" fmla="*/ 14 w 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0" name="Freeform 154">
              <a:extLst>
                <a:ext uri="{FF2B5EF4-FFF2-40B4-BE49-F238E27FC236}">
                  <a16:creationId xmlns:a16="http://schemas.microsoft.com/office/drawing/2014/main" id="{784A385E-2F61-45BB-ADF7-192482A0C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860"/>
              <a:ext cx="156" cy="76"/>
            </a:xfrm>
            <a:custGeom>
              <a:avLst/>
              <a:gdLst>
                <a:gd name="T0" fmla="*/ 0 w 94"/>
                <a:gd name="T1" fmla="*/ 0 h 43"/>
                <a:gd name="T2" fmla="*/ 68 w 94"/>
                <a:gd name="T3" fmla="*/ 37 h 43"/>
                <a:gd name="T4" fmla="*/ 279 w 94"/>
                <a:gd name="T5" fmla="*/ 182 h 43"/>
                <a:gd name="T6" fmla="*/ 430 w 94"/>
                <a:gd name="T7" fmla="*/ 22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43">
                  <a:moveTo>
                    <a:pt x="0" y="0"/>
                  </a:moveTo>
                  <a:cubicBezTo>
                    <a:pt x="5" y="2"/>
                    <a:pt x="10" y="4"/>
                    <a:pt x="15" y="7"/>
                  </a:cubicBezTo>
                  <a:cubicBezTo>
                    <a:pt x="30" y="17"/>
                    <a:pt x="49" y="24"/>
                    <a:pt x="61" y="33"/>
                  </a:cubicBezTo>
                  <a:cubicBezTo>
                    <a:pt x="74" y="42"/>
                    <a:pt x="72" y="43"/>
                    <a:pt x="94" y="4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1" name="Freeform 155">
              <a:extLst>
                <a:ext uri="{FF2B5EF4-FFF2-40B4-BE49-F238E27FC236}">
                  <a16:creationId xmlns:a16="http://schemas.microsoft.com/office/drawing/2014/main" id="{AA82E3AF-5536-401A-8217-AFD71CBAB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860"/>
              <a:ext cx="69" cy="152"/>
            </a:xfrm>
            <a:custGeom>
              <a:avLst/>
              <a:gdLst>
                <a:gd name="T0" fmla="*/ 0 w 42"/>
                <a:gd name="T1" fmla="*/ 475 h 86"/>
                <a:gd name="T2" fmla="*/ 164 w 42"/>
                <a:gd name="T3" fmla="*/ 106 h 86"/>
                <a:gd name="T4" fmla="*/ 164 w 42"/>
                <a:gd name="T5" fmla="*/ 106 h 86"/>
                <a:gd name="T6" fmla="*/ 67 w 42"/>
                <a:gd name="T7" fmla="*/ 37 h 86"/>
                <a:gd name="T8" fmla="*/ 0 w 42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6">
                  <a:moveTo>
                    <a:pt x="0" y="86"/>
                  </a:moveTo>
                  <a:cubicBezTo>
                    <a:pt x="18" y="71"/>
                    <a:pt x="42" y="31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0" y="16"/>
                    <a:pt x="22" y="12"/>
                    <a:pt x="15" y="7"/>
                  </a:cubicBezTo>
                  <a:cubicBezTo>
                    <a:pt x="10" y="4"/>
                    <a:pt x="5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2" name="Freeform 156">
              <a:extLst>
                <a:ext uri="{FF2B5EF4-FFF2-40B4-BE49-F238E27FC236}">
                  <a16:creationId xmlns:a16="http://schemas.microsoft.com/office/drawing/2014/main" id="{7A154B5F-00B1-4C3B-B6ED-93921B3EB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779"/>
              <a:ext cx="167" cy="373"/>
            </a:xfrm>
            <a:custGeom>
              <a:avLst/>
              <a:gdLst>
                <a:gd name="T0" fmla="*/ 0 w 101"/>
                <a:gd name="T1" fmla="*/ 1165 h 211"/>
                <a:gd name="T2" fmla="*/ 202 w 101"/>
                <a:gd name="T3" fmla="*/ 1013 h 211"/>
                <a:gd name="T4" fmla="*/ 456 w 101"/>
                <a:gd name="T5" fmla="*/ 757 h 211"/>
                <a:gd name="T6" fmla="*/ 456 w 101"/>
                <a:gd name="T7" fmla="*/ 209 h 211"/>
                <a:gd name="T8" fmla="*/ 339 w 101"/>
                <a:gd name="T9" fmla="*/ 131 h 211"/>
                <a:gd name="T10" fmla="*/ 8 w 101"/>
                <a:gd name="T11" fmla="*/ 12 h 211"/>
                <a:gd name="T12" fmla="*/ 0 w 101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211">
                  <a:moveTo>
                    <a:pt x="0" y="211"/>
                  </a:moveTo>
                  <a:cubicBezTo>
                    <a:pt x="16" y="209"/>
                    <a:pt x="33" y="202"/>
                    <a:pt x="45" y="183"/>
                  </a:cubicBezTo>
                  <a:cubicBezTo>
                    <a:pt x="68" y="146"/>
                    <a:pt x="86" y="148"/>
                    <a:pt x="101" y="137"/>
                  </a:cubicBezTo>
                  <a:cubicBezTo>
                    <a:pt x="98" y="121"/>
                    <a:pt x="98" y="66"/>
                    <a:pt x="101" y="38"/>
                  </a:cubicBezTo>
                  <a:cubicBezTo>
                    <a:pt x="95" y="38"/>
                    <a:pt x="92" y="28"/>
                    <a:pt x="75" y="24"/>
                  </a:cubicBezTo>
                  <a:cubicBezTo>
                    <a:pt x="57" y="19"/>
                    <a:pt x="37" y="19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3" name="Freeform 157">
              <a:extLst>
                <a:ext uri="{FF2B5EF4-FFF2-40B4-BE49-F238E27FC236}">
                  <a16:creationId xmlns:a16="http://schemas.microsoft.com/office/drawing/2014/main" id="{EC00634B-88B7-4472-A77E-E2129B3F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" y="2402"/>
              <a:ext cx="55" cy="72"/>
            </a:xfrm>
            <a:custGeom>
              <a:avLst/>
              <a:gdLst>
                <a:gd name="T0" fmla="*/ 153 w 33"/>
                <a:gd name="T1" fmla="*/ 167 h 41"/>
                <a:gd name="T2" fmla="*/ 33 w 33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1">
                  <a:moveTo>
                    <a:pt x="33" y="31"/>
                  </a:moveTo>
                  <a:cubicBezTo>
                    <a:pt x="17" y="41"/>
                    <a:pt x="0" y="23"/>
                    <a:pt x="7" y="0"/>
                  </a:cubicBezTo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4" name="Freeform 158">
              <a:extLst>
                <a:ext uri="{FF2B5EF4-FFF2-40B4-BE49-F238E27FC236}">
                  <a16:creationId xmlns:a16="http://schemas.microsoft.com/office/drawing/2014/main" id="{0AD3E763-75F7-43CF-81F9-54F07B055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2597"/>
              <a:ext cx="143" cy="187"/>
            </a:xfrm>
            <a:custGeom>
              <a:avLst/>
              <a:gdLst>
                <a:gd name="T0" fmla="*/ 396 w 86"/>
                <a:gd name="T1" fmla="*/ 0 h 106"/>
                <a:gd name="T2" fmla="*/ 0 w 86"/>
                <a:gd name="T3" fmla="*/ 582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06">
                  <a:moveTo>
                    <a:pt x="86" y="0"/>
                  </a:moveTo>
                  <a:cubicBezTo>
                    <a:pt x="78" y="45"/>
                    <a:pt x="50" y="77"/>
                    <a:pt x="0" y="10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5" name="Freeform 159">
              <a:extLst>
                <a:ext uri="{FF2B5EF4-FFF2-40B4-BE49-F238E27FC236}">
                  <a16:creationId xmlns:a16="http://schemas.microsoft.com/office/drawing/2014/main" id="{74823D61-52B1-4297-870F-31B5DECBF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639"/>
              <a:ext cx="500" cy="297"/>
            </a:xfrm>
            <a:custGeom>
              <a:avLst/>
              <a:gdLst>
                <a:gd name="T0" fmla="*/ 1380 w 301"/>
                <a:gd name="T1" fmla="*/ 0 h 168"/>
                <a:gd name="T2" fmla="*/ 1206 w 301"/>
                <a:gd name="T3" fmla="*/ 366 h 168"/>
                <a:gd name="T4" fmla="*/ 792 w 301"/>
                <a:gd name="T5" fmla="*/ 684 h 168"/>
                <a:gd name="T6" fmla="*/ 362 w 301"/>
                <a:gd name="T7" fmla="*/ 728 h 168"/>
                <a:gd name="T8" fmla="*/ 151 w 301"/>
                <a:gd name="T9" fmla="*/ 872 h 168"/>
                <a:gd name="T10" fmla="*/ 0 w 301"/>
                <a:gd name="T11" fmla="*/ 912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168">
                  <a:moveTo>
                    <a:pt x="301" y="0"/>
                  </a:moveTo>
                  <a:cubicBezTo>
                    <a:pt x="286" y="9"/>
                    <a:pt x="269" y="54"/>
                    <a:pt x="263" y="66"/>
                  </a:cubicBezTo>
                  <a:cubicBezTo>
                    <a:pt x="249" y="95"/>
                    <a:pt x="212" y="124"/>
                    <a:pt x="173" y="124"/>
                  </a:cubicBezTo>
                  <a:cubicBezTo>
                    <a:pt x="146" y="120"/>
                    <a:pt x="109" y="113"/>
                    <a:pt x="79" y="132"/>
                  </a:cubicBezTo>
                  <a:cubicBezTo>
                    <a:pt x="64" y="142"/>
                    <a:pt x="45" y="149"/>
                    <a:pt x="33" y="158"/>
                  </a:cubicBezTo>
                  <a:cubicBezTo>
                    <a:pt x="21" y="167"/>
                    <a:pt x="22" y="168"/>
                    <a:pt x="0" y="16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6" name="Freeform 160">
              <a:extLst>
                <a:ext uri="{FF2B5EF4-FFF2-40B4-BE49-F238E27FC236}">
                  <a16:creationId xmlns:a16="http://schemas.microsoft.com/office/drawing/2014/main" id="{358269B6-5E0F-4A40-9D80-1E76946E0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936"/>
              <a:ext cx="29" cy="20"/>
            </a:xfrm>
            <a:custGeom>
              <a:avLst/>
              <a:gdLst>
                <a:gd name="T0" fmla="*/ 76 w 18"/>
                <a:gd name="T1" fmla="*/ 0 h 11"/>
                <a:gd name="T2" fmla="*/ 0 w 18"/>
                <a:gd name="T3" fmla="*/ 6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9" y="1"/>
                    <a:pt x="3" y="4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7" name="Freeform 161">
              <a:extLst>
                <a:ext uri="{FF2B5EF4-FFF2-40B4-BE49-F238E27FC236}">
                  <a16:creationId xmlns:a16="http://schemas.microsoft.com/office/drawing/2014/main" id="{968E4DA0-3104-461D-A7D3-56D53FD50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846"/>
              <a:ext cx="197" cy="195"/>
            </a:xfrm>
            <a:custGeom>
              <a:avLst/>
              <a:gdLst>
                <a:gd name="T0" fmla="*/ 22 w 119"/>
                <a:gd name="T1" fmla="*/ 151 h 110"/>
                <a:gd name="T2" fmla="*/ 227 w 119"/>
                <a:gd name="T3" fmla="*/ 553 h 110"/>
                <a:gd name="T4" fmla="*/ 498 w 119"/>
                <a:gd name="T5" fmla="*/ 456 h 110"/>
                <a:gd name="T6" fmla="*/ 472 w 119"/>
                <a:gd name="T7" fmla="*/ 28 h 110"/>
                <a:gd name="T8" fmla="*/ 457 w 119"/>
                <a:gd name="T9" fmla="*/ 21 h 110"/>
                <a:gd name="T10" fmla="*/ 123 w 119"/>
                <a:gd name="T11" fmla="*/ 85 h 110"/>
                <a:gd name="T12" fmla="*/ 22 w 119"/>
                <a:gd name="T13" fmla="*/ 151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10">
                  <a:moveTo>
                    <a:pt x="5" y="27"/>
                  </a:moveTo>
                  <a:cubicBezTo>
                    <a:pt x="0" y="41"/>
                    <a:pt x="33" y="92"/>
                    <a:pt x="50" y="99"/>
                  </a:cubicBezTo>
                  <a:cubicBezTo>
                    <a:pt x="57" y="102"/>
                    <a:pt x="99" y="110"/>
                    <a:pt x="110" y="82"/>
                  </a:cubicBezTo>
                  <a:cubicBezTo>
                    <a:pt x="118" y="60"/>
                    <a:pt x="119" y="27"/>
                    <a:pt x="104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78" y="1"/>
                    <a:pt x="50" y="0"/>
                    <a:pt x="27" y="15"/>
                  </a:cubicBezTo>
                  <a:cubicBezTo>
                    <a:pt x="20" y="20"/>
                    <a:pt x="12" y="24"/>
                    <a:pt x="5" y="2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8" name="Freeform 162">
              <a:extLst>
                <a:ext uri="{FF2B5EF4-FFF2-40B4-BE49-F238E27FC236}">
                  <a16:creationId xmlns:a16="http://schemas.microsoft.com/office/drawing/2014/main" id="{BB4047E0-8C89-403F-BC15-8F380C9AE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402"/>
              <a:ext cx="707" cy="768"/>
            </a:xfrm>
            <a:custGeom>
              <a:avLst/>
              <a:gdLst>
                <a:gd name="T0" fmla="*/ 813 w 426"/>
                <a:gd name="T1" fmla="*/ 0 h 434"/>
                <a:gd name="T2" fmla="*/ 846 w 426"/>
                <a:gd name="T3" fmla="*/ 251 h 434"/>
                <a:gd name="T4" fmla="*/ 846 w 426"/>
                <a:gd name="T5" fmla="*/ 251 h 434"/>
                <a:gd name="T6" fmla="*/ 851 w 426"/>
                <a:gd name="T7" fmla="*/ 276 h 434"/>
                <a:gd name="T8" fmla="*/ 846 w 426"/>
                <a:gd name="T9" fmla="*/ 533 h 434"/>
                <a:gd name="T10" fmla="*/ 790 w 426"/>
                <a:gd name="T11" fmla="*/ 733 h 434"/>
                <a:gd name="T12" fmla="*/ 584 w 426"/>
                <a:gd name="T13" fmla="*/ 902 h 434"/>
                <a:gd name="T14" fmla="*/ 543 w 426"/>
                <a:gd name="T15" fmla="*/ 1081 h 434"/>
                <a:gd name="T16" fmla="*/ 451 w 426"/>
                <a:gd name="T17" fmla="*/ 1189 h 434"/>
                <a:gd name="T18" fmla="*/ 124 w 426"/>
                <a:gd name="T19" fmla="*/ 1311 h 434"/>
                <a:gd name="T20" fmla="*/ 0 w 426"/>
                <a:gd name="T21" fmla="*/ 1391 h 434"/>
                <a:gd name="T22" fmla="*/ 0 w 426"/>
                <a:gd name="T23" fmla="*/ 1938 h 434"/>
                <a:gd name="T24" fmla="*/ 262 w 426"/>
                <a:gd name="T25" fmla="*/ 2194 h 434"/>
                <a:gd name="T26" fmla="*/ 677 w 426"/>
                <a:gd name="T27" fmla="*/ 2361 h 434"/>
                <a:gd name="T28" fmla="*/ 1047 w 426"/>
                <a:gd name="T29" fmla="*/ 1994 h 434"/>
                <a:gd name="T30" fmla="*/ 1082 w 426"/>
                <a:gd name="T31" fmla="*/ 1672 h 434"/>
                <a:gd name="T32" fmla="*/ 1220 w 426"/>
                <a:gd name="T33" fmla="*/ 1368 h 434"/>
                <a:gd name="T34" fmla="*/ 1344 w 426"/>
                <a:gd name="T35" fmla="*/ 892 h 434"/>
                <a:gd name="T36" fmla="*/ 1407 w 426"/>
                <a:gd name="T37" fmla="*/ 749 h 434"/>
                <a:gd name="T38" fmla="*/ 1545 w 426"/>
                <a:gd name="T39" fmla="*/ 598 h 434"/>
                <a:gd name="T40" fmla="*/ 1645 w 426"/>
                <a:gd name="T41" fmla="*/ 273 h 434"/>
                <a:gd name="T42" fmla="*/ 1821 w 426"/>
                <a:gd name="T43" fmla="*/ 182 h 434"/>
                <a:gd name="T44" fmla="*/ 1947 w 426"/>
                <a:gd name="T45" fmla="*/ 0 h 4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6" h="434">
                  <a:moveTo>
                    <a:pt x="178" y="0"/>
                  </a:moveTo>
                  <a:cubicBezTo>
                    <a:pt x="181" y="18"/>
                    <a:pt x="185" y="37"/>
                    <a:pt x="185" y="45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5" y="46"/>
                    <a:pt x="186" y="48"/>
                    <a:pt x="186" y="50"/>
                  </a:cubicBezTo>
                  <a:cubicBezTo>
                    <a:pt x="187" y="64"/>
                    <a:pt x="186" y="86"/>
                    <a:pt x="185" y="96"/>
                  </a:cubicBezTo>
                  <a:cubicBezTo>
                    <a:pt x="183" y="111"/>
                    <a:pt x="179" y="122"/>
                    <a:pt x="173" y="132"/>
                  </a:cubicBezTo>
                  <a:cubicBezTo>
                    <a:pt x="169" y="137"/>
                    <a:pt x="132" y="158"/>
                    <a:pt x="128" y="163"/>
                  </a:cubicBezTo>
                  <a:cubicBezTo>
                    <a:pt x="116" y="170"/>
                    <a:pt x="122" y="186"/>
                    <a:pt x="119" y="195"/>
                  </a:cubicBezTo>
                  <a:cubicBezTo>
                    <a:pt x="115" y="207"/>
                    <a:pt x="103" y="212"/>
                    <a:pt x="99" y="215"/>
                  </a:cubicBezTo>
                  <a:cubicBezTo>
                    <a:pt x="64" y="232"/>
                    <a:pt x="44" y="232"/>
                    <a:pt x="27" y="237"/>
                  </a:cubicBezTo>
                  <a:cubicBezTo>
                    <a:pt x="9" y="241"/>
                    <a:pt x="6" y="251"/>
                    <a:pt x="0" y="251"/>
                  </a:cubicBezTo>
                  <a:cubicBezTo>
                    <a:pt x="4" y="279"/>
                    <a:pt x="4" y="334"/>
                    <a:pt x="0" y="350"/>
                  </a:cubicBezTo>
                  <a:cubicBezTo>
                    <a:pt x="15" y="361"/>
                    <a:pt x="33" y="359"/>
                    <a:pt x="57" y="396"/>
                  </a:cubicBezTo>
                  <a:cubicBezTo>
                    <a:pt x="80" y="434"/>
                    <a:pt x="124" y="424"/>
                    <a:pt x="148" y="426"/>
                  </a:cubicBezTo>
                  <a:cubicBezTo>
                    <a:pt x="182" y="424"/>
                    <a:pt x="221" y="408"/>
                    <a:pt x="229" y="360"/>
                  </a:cubicBezTo>
                  <a:cubicBezTo>
                    <a:pt x="234" y="334"/>
                    <a:pt x="236" y="307"/>
                    <a:pt x="237" y="302"/>
                  </a:cubicBezTo>
                  <a:cubicBezTo>
                    <a:pt x="260" y="301"/>
                    <a:pt x="262" y="278"/>
                    <a:pt x="267" y="247"/>
                  </a:cubicBezTo>
                  <a:cubicBezTo>
                    <a:pt x="272" y="216"/>
                    <a:pt x="287" y="179"/>
                    <a:pt x="294" y="161"/>
                  </a:cubicBezTo>
                  <a:cubicBezTo>
                    <a:pt x="301" y="144"/>
                    <a:pt x="308" y="135"/>
                    <a:pt x="308" y="135"/>
                  </a:cubicBezTo>
                  <a:cubicBezTo>
                    <a:pt x="313" y="123"/>
                    <a:pt x="329" y="118"/>
                    <a:pt x="338" y="108"/>
                  </a:cubicBezTo>
                  <a:cubicBezTo>
                    <a:pt x="360" y="86"/>
                    <a:pt x="351" y="60"/>
                    <a:pt x="360" y="49"/>
                  </a:cubicBezTo>
                  <a:cubicBezTo>
                    <a:pt x="369" y="39"/>
                    <a:pt x="382" y="44"/>
                    <a:pt x="398" y="33"/>
                  </a:cubicBezTo>
                  <a:cubicBezTo>
                    <a:pt x="403" y="32"/>
                    <a:pt x="415" y="20"/>
                    <a:pt x="42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9" name="Freeform 163">
              <a:extLst>
                <a:ext uri="{FF2B5EF4-FFF2-40B4-BE49-F238E27FC236}">
                  <a16:creationId xmlns:a16="http://schemas.microsoft.com/office/drawing/2014/main" id="{D6839608-A376-4981-9044-57353F36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830"/>
              <a:ext cx="73" cy="214"/>
            </a:xfrm>
            <a:custGeom>
              <a:avLst/>
              <a:gdLst>
                <a:gd name="T0" fmla="*/ 183 w 44"/>
                <a:gd name="T1" fmla="*/ 57 h 121"/>
                <a:gd name="T2" fmla="*/ 13 w 44"/>
                <a:gd name="T3" fmla="*/ 50 h 121"/>
                <a:gd name="T4" fmla="*/ 13 w 44"/>
                <a:gd name="T5" fmla="*/ 598 h 121"/>
                <a:gd name="T6" fmla="*/ 183 w 44"/>
                <a:gd name="T7" fmla="*/ 598 h 121"/>
                <a:gd name="T8" fmla="*/ 183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0" y="10"/>
                  </a:moveTo>
                  <a:cubicBezTo>
                    <a:pt x="33" y="0"/>
                    <a:pt x="11" y="2"/>
                    <a:pt x="3" y="9"/>
                  </a:cubicBezTo>
                  <a:cubicBezTo>
                    <a:pt x="0" y="37"/>
                    <a:pt x="0" y="92"/>
                    <a:pt x="3" y="108"/>
                  </a:cubicBezTo>
                  <a:cubicBezTo>
                    <a:pt x="13" y="121"/>
                    <a:pt x="35" y="114"/>
                    <a:pt x="40" y="108"/>
                  </a:cubicBezTo>
                  <a:cubicBezTo>
                    <a:pt x="44" y="92"/>
                    <a:pt x="44" y="37"/>
                    <a:pt x="40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0" name="Freeform 164">
              <a:extLst>
                <a:ext uri="{FF2B5EF4-FFF2-40B4-BE49-F238E27FC236}">
                  <a16:creationId xmlns:a16="http://schemas.microsoft.com/office/drawing/2014/main" id="{9AC82B71-B812-4B5C-A74B-F905BF6DB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2926"/>
              <a:ext cx="1" cy="1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1" name="Freeform 165">
              <a:extLst>
                <a:ext uri="{FF2B5EF4-FFF2-40B4-BE49-F238E27FC236}">
                  <a16:creationId xmlns:a16="http://schemas.microsoft.com/office/drawing/2014/main" id="{FF100F08-A740-43CA-8FC8-8B1D99214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922"/>
              <a:ext cx="5" cy="18"/>
            </a:xfrm>
            <a:custGeom>
              <a:avLst/>
              <a:gdLst>
                <a:gd name="T0" fmla="*/ 0 w 3"/>
                <a:gd name="T1" fmla="*/ 58 h 10"/>
                <a:gd name="T2" fmla="*/ 13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2" y="7"/>
                    <a:pt x="3" y="4"/>
                    <a:pt x="3" y="0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2" name="Freeform 166">
              <a:extLst>
                <a:ext uri="{FF2B5EF4-FFF2-40B4-BE49-F238E27FC236}">
                  <a16:creationId xmlns:a16="http://schemas.microsoft.com/office/drawing/2014/main" id="{0D596BB5-5554-4E9B-B685-FDA72AD55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938"/>
              <a:ext cx="22" cy="18"/>
            </a:xfrm>
            <a:custGeom>
              <a:avLst/>
              <a:gdLst>
                <a:gd name="T0" fmla="*/ 34 w 13"/>
                <a:gd name="T1" fmla="*/ 58 h 10"/>
                <a:gd name="T2" fmla="*/ 14 w 13"/>
                <a:gd name="T3" fmla="*/ 0 h 10"/>
                <a:gd name="T4" fmla="*/ 63 w 13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4" y="8"/>
                    <a:pt x="0" y="3"/>
                    <a:pt x="3" y="0"/>
                  </a:cubicBezTo>
                  <a:cubicBezTo>
                    <a:pt x="7" y="1"/>
                    <a:pt x="10" y="2"/>
                    <a:pt x="13" y="5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167">
            <a:extLst>
              <a:ext uri="{FF2B5EF4-FFF2-40B4-BE49-F238E27FC236}">
                <a16:creationId xmlns:a16="http://schemas.microsoft.com/office/drawing/2014/main" id="{D5015F61-A780-4285-889F-F644C849A091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441450"/>
            <a:ext cx="1784350" cy="2286000"/>
            <a:chOff x="2304" y="1408"/>
            <a:chExt cx="1172" cy="1501"/>
          </a:xfrm>
        </p:grpSpPr>
        <p:sp>
          <p:nvSpPr>
            <p:cNvPr id="35071" name="Freeform 168">
              <a:extLst>
                <a:ext uri="{FF2B5EF4-FFF2-40B4-BE49-F238E27FC236}">
                  <a16:creationId xmlns:a16="http://schemas.microsoft.com/office/drawing/2014/main" id="{608A751D-9607-466D-9111-043BC440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411"/>
              <a:ext cx="1172" cy="1498"/>
            </a:xfrm>
            <a:custGeom>
              <a:avLst/>
              <a:gdLst>
                <a:gd name="T0" fmla="*/ 450 w 469"/>
                <a:gd name="T1" fmla="*/ 3196 h 562"/>
                <a:gd name="T2" fmla="*/ 42 w 469"/>
                <a:gd name="T3" fmla="*/ 5891 h 562"/>
                <a:gd name="T4" fmla="*/ 30 w 469"/>
                <a:gd name="T5" fmla="*/ 7175 h 562"/>
                <a:gd name="T6" fmla="*/ 280 w 469"/>
                <a:gd name="T7" fmla="*/ 10417 h 562"/>
                <a:gd name="T8" fmla="*/ 312 w 469"/>
                <a:gd name="T9" fmla="*/ 10643 h 562"/>
                <a:gd name="T10" fmla="*/ 3496 w 469"/>
                <a:gd name="T11" fmla="*/ 10643 h 562"/>
                <a:gd name="T12" fmla="*/ 3621 w 469"/>
                <a:gd name="T13" fmla="*/ 8540 h 562"/>
                <a:gd name="T14" fmla="*/ 3746 w 469"/>
                <a:gd name="T15" fmla="*/ 10643 h 562"/>
                <a:gd name="T16" fmla="*/ 6932 w 469"/>
                <a:gd name="T17" fmla="*/ 10643 h 562"/>
                <a:gd name="T18" fmla="*/ 6962 w 469"/>
                <a:gd name="T19" fmla="*/ 10417 h 562"/>
                <a:gd name="T20" fmla="*/ 7212 w 469"/>
                <a:gd name="T21" fmla="*/ 7175 h 562"/>
                <a:gd name="T22" fmla="*/ 7274 w 469"/>
                <a:gd name="T23" fmla="*/ 5891 h 562"/>
                <a:gd name="T24" fmla="*/ 6787 w 469"/>
                <a:gd name="T25" fmla="*/ 3196 h 562"/>
                <a:gd name="T26" fmla="*/ 6882 w 469"/>
                <a:gd name="T27" fmla="*/ 0 h 562"/>
                <a:gd name="T28" fmla="*/ 355 w 469"/>
                <a:gd name="T29" fmla="*/ 0 h 562"/>
                <a:gd name="T30" fmla="*/ 450 w 469"/>
                <a:gd name="T31" fmla="*/ 3196 h 5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69" h="562">
                  <a:moveTo>
                    <a:pt x="29" y="169"/>
                  </a:moveTo>
                  <a:cubicBezTo>
                    <a:pt x="23" y="205"/>
                    <a:pt x="4" y="280"/>
                    <a:pt x="3" y="311"/>
                  </a:cubicBezTo>
                  <a:cubicBezTo>
                    <a:pt x="1" y="326"/>
                    <a:pt x="4" y="345"/>
                    <a:pt x="2" y="379"/>
                  </a:cubicBezTo>
                  <a:cubicBezTo>
                    <a:pt x="0" y="421"/>
                    <a:pt x="10" y="503"/>
                    <a:pt x="18" y="550"/>
                  </a:cubicBezTo>
                  <a:cubicBezTo>
                    <a:pt x="19" y="554"/>
                    <a:pt x="20" y="558"/>
                    <a:pt x="20" y="562"/>
                  </a:cubicBezTo>
                  <a:cubicBezTo>
                    <a:pt x="224" y="562"/>
                    <a:pt x="224" y="562"/>
                    <a:pt x="224" y="562"/>
                  </a:cubicBezTo>
                  <a:cubicBezTo>
                    <a:pt x="228" y="524"/>
                    <a:pt x="232" y="479"/>
                    <a:pt x="232" y="451"/>
                  </a:cubicBezTo>
                  <a:cubicBezTo>
                    <a:pt x="232" y="479"/>
                    <a:pt x="236" y="524"/>
                    <a:pt x="240" y="562"/>
                  </a:cubicBezTo>
                  <a:cubicBezTo>
                    <a:pt x="444" y="562"/>
                    <a:pt x="444" y="562"/>
                    <a:pt x="444" y="562"/>
                  </a:cubicBezTo>
                  <a:cubicBezTo>
                    <a:pt x="445" y="558"/>
                    <a:pt x="445" y="554"/>
                    <a:pt x="446" y="550"/>
                  </a:cubicBezTo>
                  <a:cubicBezTo>
                    <a:pt x="454" y="503"/>
                    <a:pt x="464" y="421"/>
                    <a:pt x="462" y="379"/>
                  </a:cubicBezTo>
                  <a:cubicBezTo>
                    <a:pt x="460" y="345"/>
                    <a:pt x="469" y="326"/>
                    <a:pt x="466" y="311"/>
                  </a:cubicBezTo>
                  <a:cubicBezTo>
                    <a:pt x="465" y="280"/>
                    <a:pt x="442" y="206"/>
                    <a:pt x="435" y="169"/>
                  </a:cubicBezTo>
                  <a:cubicBezTo>
                    <a:pt x="429" y="131"/>
                    <a:pt x="439" y="11"/>
                    <a:pt x="44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11"/>
                    <a:pt x="35" y="132"/>
                    <a:pt x="29" y="169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2" name="Freeform 169">
              <a:extLst>
                <a:ext uri="{FF2B5EF4-FFF2-40B4-BE49-F238E27FC236}">
                  <a16:creationId xmlns:a16="http://schemas.microsoft.com/office/drawing/2014/main" id="{6876193C-DF76-4F6D-AB18-771AF42C5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97"/>
              <a:ext cx="307" cy="712"/>
            </a:xfrm>
            <a:custGeom>
              <a:avLst/>
              <a:gdLst>
                <a:gd name="T0" fmla="*/ 1869 w 123"/>
                <a:gd name="T1" fmla="*/ 1117 h 267"/>
                <a:gd name="T2" fmla="*/ 1725 w 123"/>
                <a:gd name="T3" fmla="*/ 853 h 267"/>
                <a:gd name="T4" fmla="*/ 1537 w 123"/>
                <a:gd name="T5" fmla="*/ 875 h 267"/>
                <a:gd name="T6" fmla="*/ 1403 w 123"/>
                <a:gd name="T7" fmla="*/ 1059 h 267"/>
                <a:gd name="T8" fmla="*/ 1228 w 123"/>
                <a:gd name="T9" fmla="*/ 947 h 267"/>
                <a:gd name="T10" fmla="*/ 996 w 123"/>
                <a:gd name="T11" fmla="*/ 605 h 267"/>
                <a:gd name="T12" fmla="*/ 916 w 123"/>
                <a:gd name="T13" fmla="*/ 307 h 267"/>
                <a:gd name="T14" fmla="*/ 292 w 123"/>
                <a:gd name="T15" fmla="*/ 307 h 267"/>
                <a:gd name="T16" fmla="*/ 200 w 123"/>
                <a:gd name="T17" fmla="*/ 1045 h 267"/>
                <a:gd name="T18" fmla="*/ 449 w 123"/>
                <a:gd name="T19" fmla="*/ 1229 h 267"/>
                <a:gd name="T20" fmla="*/ 654 w 123"/>
                <a:gd name="T21" fmla="*/ 1272 h 267"/>
                <a:gd name="T22" fmla="*/ 841 w 123"/>
                <a:gd name="T23" fmla="*/ 1557 h 267"/>
                <a:gd name="T24" fmla="*/ 884 w 123"/>
                <a:gd name="T25" fmla="*/ 1877 h 267"/>
                <a:gd name="T26" fmla="*/ 779 w 123"/>
                <a:gd name="T27" fmla="*/ 2013 h 267"/>
                <a:gd name="T28" fmla="*/ 779 w 123"/>
                <a:gd name="T29" fmla="*/ 2275 h 267"/>
                <a:gd name="T30" fmla="*/ 871 w 123"/>
                <a:gd name="T31" fmla="*/ 2424 h 267"/>
                <a:gd name="T32" fmla="*/ 467 w 123"/>
                <a:gd name="T33" fmla="*/ 5064 h 267"/>
                <a:gd name="T34" fmla="*/ 1041 w 123"/>
                <a:gd name="T35" fmla="*/ 5064 h 267"/>
                <a:gd name="T36" fmla="*/ 1650 w 123"/>
                <a:gd name="T37" fmla="*/ 2184 h 267"/>
                <a:gd name="T38" fmla="*/ 1899 w 123"/>
                <a:gd name="T39" fmla="*/ 1784 h 267"/>
                <a:gd name="T40" fmla="*/ 1882 w 123"/>
                <a:gd name="T41" fmla="*/ 1480 h 267"/>
                <a:gd name="T42" fmla="*/ 1869 w 123"/>
                <a:gd name="T43" fmla="*/ 1117 h 2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3" h="267">
                  <a:moveTo>
                    <a:pt x="120" y="59"/>
                  </a:moveTo>
                  <a:cubicBezTo>
                    <a:pt x="119" y="52"/>
                    <a:pt x="113" y="47"/>
                    <a:pt x="111" y="45"/>
                  </a:cubicBezTo>
                  <a:cubicBezTo>
                    <a:pt x="108" y="43"/>
                    <a:pt x="103" y="45"/>
                    <a:pt x="99" y="46"/>
                  </a:cubicBezTo>
                  <a:cubicBezTo>
                    <a:pt x="95" y="46"/>
                    <a:pt x="91" y="52"/>
                    <a:pt x="90" y="56"/>
                  </a:cubicBezTo>
                  <a:cubicBezTo>
                    <a:pt x="84" y="55"/>
                    <a:pt x="81" y="53"/>
                    <a:pt x="79" y="50"/>
                  </a:cubicBezTo>
                  <a:cubicBezTo>
                    <a:pt x="76" y="48"/>
                    <a:pt x="65" y="34"/>
                    <a:pt x="64" y="32"/>
                  </a:cubicBezTo>
                  <a:cubicBezTo>
                    <a:pt x="63" y="25"/>
                    <a:pt x="64" y="20"/>
                    <a:pt x="59" y="16"/>
                  </a:cubicBezTo>
                  <a:cubicBezTo>
                    <a:pt x="56" y="13"/>
                    <a:pt x="38" y="0"/>
                    <a:pt x="19" y="16"/>
                  </a:cubicBezTo>
                  <a:cubicBezTo>
                    <a:pt x="0" y="32"/>
                    <a:pt x="10" y="51"/>
                    <a:pt x="13" y="55"/>
                  </a:cubicBezTo>
                  <a:cubicBezTo>
                    <a:pt x="16" y="59"/>
                    <a:pt x="21" y="66"/>
                    <a:pt x="29" y="65"/>
                  </a:cubicBezTo>
                  <a:cubicBezTo>
                    <a:pt x="38" y="64"/>
                    <a:pt x="39" y="66"/>
                    <a:pt x="42" y="67"/>
                  </a:cubicBezTo>
                  <a:cubicBezTo>
                    <a:pt x="43" y="68"/>
                    <a:pt x="50" y="74"/>
                    <a:pt x="54" y="82"/>
                  </a:cubicBezTo>
                  <a:cubicBezTo>
                    <a:pt x="58" y="90"/>
                    <a:pt x="58" y="98"/>
                    <a:pt x="57" y="99"/>
                  </a:cubicBezTo>
                  <a:cubicBezTo>
                    <a:pt x="55" y="101"/>
                    <a:pt x="50" y="104"/>
                    <a:pt x="50" y="106"/>
                  </a:cubicBezTo>
                  <a:cubicBezTo>
                    <a:pt x="50" y="108"/>
                    <a:pt x="48" y="115"/>
                    <a:pt x="50" y="120"/>
                  </a:cubicBezTo>
                  <a:cubicBezTo>
                    <a:pt x="51" y="124"/>
                    <a:pt x="55" y="124"/>
                    <a:pt x="56" y="128"/>
                  </a:cubicBezTo>
                  <a:cubicBezTo>
                    <a:pt x="56" y="132"/>
                    <a:pt x="41" y="210"/>
                    <a:pt x="30" y="267"/>
                  </a:cubicBezTo>
                  <a:cubicBezTo>
                    <a:pt x="67" y="267"/>
                    <a:pt x="67" y="267"/>
                    <a:pt x="67" y="267"/>
                  </a:cubicBezTo>
                  <a:cubicBezTo>
                    <a:pt x="81" y="201"/>
                    <a:pt x="101" y="125"/>
                    <a:pt x="106" y="115"/>
                  </a:cubicBezTo>
                  <a:cubicBezTo>
                    <a:pt x="110" y="108"/>
                    <a:pt x="120" y="99"/>
                    <a:pt x="122" y="94"/>
                  </a:cubicBezTo>
                  <a:cubicBezTo>
                    <a:pt x="123" y="89"/>
                    <a:pt x="122" y="82"/>
                    <a:pt x="121" y="78"/>
                  </a:cubicBezTo>
                  <a:cubicBezTo>
                    <a:pt x="121" y="75"/>
                    <a:pt x="120" y="65"/>
                    <a:pt x="120" y="5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3" name="Freeform 170">
              <a:extLst>
                <a:ext uri="{FF2B5EF4-FFF2-40B4-BE49-F238E27FC236}">
                  <a16:creationId xmlns:a16="http://schemas.microsoft.com/office/drawing/2014/main" id="{A8133FD2-7039-41F4-9B9A-57B087E9F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97"/>
              <a:ext cx="160" cy="176"/>
            </a:xfrm>
            <a:custGeom>
              <a:avLst/>
              <a:gdLst>
                <a:gd name="T0" fmla="*/ 988 w 64"/>
                <a:gd name="T1" fmla="*/ 648 h 66"/>
                <a:gd name="T2" fmla="*/ 1000 w 64"/>
                <a:gd name="T3" fmla="*/ 589 h 66"/>
                <a:gd name="T4" fmla="*/ 925 w 64"/>
                <a:gd name="T5" fmla="*/ 307 h 66"/>
                <a:gd name="T6" fmla="*/ 300 w 64"/>
                <a:gd name="T7" fmla="*/ 307 h 66"/>
                <a:gd name="T8" fmla="*/ 208 w 64"/>
                <a:gd name="T9" fmla="*/ 1045 h 66"/>
                <a:gd name="T10" fmla="*/ 458 w 64"/>
                <a:gd name="T11" fmla="*/ 1229 h 66"/>
                <a:gd name="T12" fmla="*/ 470 w 64"/>
                <a:gd name="T13" fmla="*/ 1229 h 66"/>
                <a:gd name="T14" fmla="*/ 488 w 64"/>
                <a:gd name="T15" fmla="*/ 1195 h 66"/>
                <a:gd name="T16" fmla="*/ 645 w 64"/>
                <a:gd name="T17" fmla="*/ 1003 h 66"/>
                <a:gd name="T18" fmla="*/ 895 w 64"/>
                <a:gd name="T19" fmla="*/ 888 h 66"/>
                <a:gd name="T20" fmla="*/ 988 w 64"/>
                <a:gd name="T21" fmla="*/ 648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66">
                  <a:moveTo>
                    <a:pt x="63" y="34"/>
                  </a:moveTo>
                  <a:cubicBezTo>
                    <a:pt x="63" y="34"/>
                    <a:pt x="64" y="33"/>
                    <a:pt x="64" y="31"/>
                  </a:cubicBezTo>
                  <a:cubicBezTo>
                    <a:pt x="63" y="25"/>
                    <a:pt x="64" y="20"/>
                    <a:pt x="59" y="16"/>
                  </a:cubicBezTo>
                  <a:cubicBezTo>
                    <a:pt x="56" y="13"/>
                    <a:pt x="38" y="0"/>
                    <a:pt x="19" y="16"/>
                  </a:cubicBezTo>
                  <a:cubicBezTo>
                    <a:pt x="0" y="32"/>
                    <a:pt x="10" y="51"/>
                    <a:pt x="13" y="55"/>
                  </a:cubicBezTo>
                  <a:cubicBezTo>
                    <a:pt x="16" y="59"/>
                    <a:pt x="21" y="66"/>
                    <a:pt x="29" y="65"/>
                  </a:cubicBezTo>
                  <a:cubicBezTo>
                    <a:pt x="29" y="65"/>
                    <a:pt x="29" y="65"/>
                    <a:pt x="30" y="65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58"/>
                    <a:pt x="37" y="55"/>
                    <a:pt x="41" y="53"/>
                  </a:cubicBezTo>
                  <a:cubicBezTo>
                    <a:pt x="44" y="51"/>
                    <a:pt x="51" y="51"/>
                    <a:pt x="57" y="47"/>
                  </a:cubicBezTo>
                  <a:cubicBezTo>
                    <a:pt x="63" y="44"/>
                    <a:pt x="63" y="38"/>
                    <a:pt x="63" y="34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4" name="Freeform 171">
              <a:extLst>
                <a:ext uri="{FF2B5EF4-FFF2-40B4-BE49-F238E27FC236}">
                  <a16:creationId xmlns:a16="http://schemas.microsoft.com/office/drawing/2014/main" id="{673183A9-AE0D-4B5E-AB85-021B7700B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301"/>
              <a:ext cx="105" cy="128"/>
            </a:xfrm>
            <a:custGeom>
              <a:avLst/>
              <a:gdLst>
                <a:gd name="T0" fmla="*/ 0 w 42"/>
                <a:gd name="T1" fmla="*/ 285 h 48"/>
                <a:gd name="T2" fmla="*/ 300 w 42"/>
                <a:gd name="T3" fmla="*/ 456 h 48"/>
                <a:gd name="T4" fmla="*/ 345 w 42"/>
                <a:gd name="T5" fmla="*/ 704 h 48"/>
                <a:gd name="T6" fmla="*/ 300 w 42"/>
                <a:gd name="T7" fmla="*/ 909 h 48"/>
                <a:gd name="T8" fmla="*/ 458 w 42"/>
                <a:gd name="T9" fmla="*/ 605 h 48"/>
                <a:gd name="T10" fmla="*/ 658 w 42"/>
                <a:gd name="T11" fmla="*/ 363 h 48"/>
                <a:gd name="T12" fmla="*/ 270 w 42"/>
                <a:gd name="T13" fmla="*/ 0 h 48"/>
                <a:gd name="T14" fmla="*/ 188 w 42"/>
                <a:gd name="T15" fmla="*/ 192 h 48"/>
                <a:gd name="T16" fmla="*/ 33 w 42"/>
                <a:gd name="T17" fmla="*/ 264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8">
                  <a:moveTo>
                    <a:pt x="0" y="15"/>
                  </a:moveTo>
                  <a:cubicBezTo>
                    <a:pt x="9" y="15"/>
                    <a:pt x="15" y="15"/>
                    <a:pt x="19" y="24"/>
                  </a:cubicBezTo>
                  <a:cubicBezTo>
                    <a:pt x="21" y="28"/>
                    <a:pt x="22" y="33"/>
                    <a:pt x="22" y="37"/>
                  </a:cubicBezTo>
                  <a:cubicBezTo>
                    <a:pt x="21" y="41"/>
                    <a:pt x="21" y="44"/>
                    <a:pt x="19" y="48"/>
                  </a:cubicBezTo>
                  <a:cubicBezTo>
                    <a:pt x="23" y="45"/>
                    <a:pt x="25" y="36"/>
                    <a:pt x="29" y="32"/>
                  </a:cubicBezTo>
                  <a:cubicBezTo>
                    <a:pt x="34" y="27"/>
                    <a:pt x="39" y="26"/>
                    <a:pt x="42" y="19"/>
                  </a:cubicBezTo>
                  <a:cubicBezTo>
                    <a:pt x="35" y="23"/>
                    <a:pt x="19" y="5"/>
                    <a:pt x="17" y="0"/>
                  </a:cubicBezTo>
                  <a:cubicBezTo>
                    <a:pt x="15" y="2"/>
                    <a:pt x="14" y="8"/>
                    <a:pt x="12" y="10"/>
                  </a:cubicBezTo>
                  <a:cubicBezTo>
                    <a:pt x="9" y="13"/>
                    <a:pt x="5" y="12"/>
                    <a:pt x="2" y="1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5" name="Freeform 172">
              <a:extLst>
                <a:ext uri="{FF2B5EF4-FFF2-40B4-BE49-F238E27FC236}">
                  <a16:creationId xmlns:a16="http://schemas.microsoft.com/office/drawing/2014/main" id="{BDFBB215-EE1D-4999-B1B8-5EE894079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323"/>
              <a:ext cx="60" cy="234"/>
            </a:xfrm>
            <a:custGeom>
              <a:avLst/>
              <a:gdLst>
                <a:gd name="T0" fmla="*/ 145 w 24"/>
                <a:gd name="T1" fmla="*/ 0 h 88"/>
                <a:gd name="T2" fmla="*/ 333 w 24"/>
                <a:gd name="T3" fmla="*/ 303 h 88"/>
                <a:gd name="T4" fmla="*/ 375 w 24"/>
                <a:gd name="T5" fmla="*/ 771 h 88"/>
                <a:gd name="T6" fmla="*/ 188 w 24"/>
                <a:gd name="T7" fmla="*/ 1167 h 88"/>
                <a:gd name="T8" fmla="*/ 0 w 24"/>
                <a:gd name="T9" fmla="*/ 1654 h 88"/>
                <a:gd name="T10" fmla="*/ 63 w 24"/>
                <a:gd name="T11" fmla="*/ 1372 h 88"/>
                <a:gd name="T12" fmla="*/ 83 w 24"/>
                <a:gd name="T13" fmla="*/ 1167 h 88"/>
                <a:gd name="T14" fmla="*/ 220 w 24"/>
                <a:gd name="T15" fmla="*/ 806 h 88"/>
                <a:gd name="T16" fmla="*/ 125 w 24"/>
                <a:gd name="T17" fmla="*/ 35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88">
                  <a:moveTo>
                    <a:pt x="9" y="0"/>
                  </a:moveTo>
                  <a:cubicBezTo>
                    <a:pt x="19" y="0"/>
                    <a:pt x="20" y="8"/>
                    <a:pt x="21" y="16"/>
                  </a:cubicBezTo>
                  <a:cubicBezTo>
                    <a:pt x="22" y="25"/>
                    <a:pt x="24" y="33"/>
                    <a:pt x="24" y="41"/>
                  </a:cubicBezTo>
                  <a:cubicBezTo>
                    <a:pt x="24" y="52"/>
                    <a:pt x="17" y="54"/>
                    <a:pt x="12" y="62"/>
                  </a:cubicBezTo>
                  <a:cubicBezTo>
                    <a:pt x="6" y="70"/>
                    <a:pt x="6" y="80"/>
                    <a:pt x="0" y="88"/>
                  </a:cubicBezTo>
                  <a:cubicBezTo>
                    <a:pt x="1" y="83"/>
                    <a:pt x="3" y="78"/>
                    <a:pt x="4" y="73"/>
                  </a:cubicBezTo>
                  <a:cubicBezTo>
                    <a:pt x="4" y="69"/>
                    <a:pt x="4" y="65"/>
                    <a:pt x="5" y="62"/>
                  </a:cubicBezTo>
                  <a:cubicBezTo>
                    <a:pt x="9" y="54"/>
                    <a:pt x="15" y="53"/>
                    <a:pt x="14" y="43"/>
                  </a:cubicBezTo>
                  <a:cubicBezTo>
                    <a:pt x="13" y="28"/>
                    <a:pt x="19" y="14"/>
                    <a:pt x="8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6" name="Freeform 173">
              <a:extLst>
                <a:ext uri="{FF2B5EF4-FFF2-40B4-BE49-F238E27FC236}">
                  <a16:creationId xmlns:a16="http://schemas.microsoft.com/office/drawing/2014/main" id="{3C7E7660-1C3A-4856-ABFE-6310E03AF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488"/>
              <a:ext cx="25" cy="69"/>
            </a:xfrm>
            <a:custGeom>
              <a:avLst/>
              <a:gdLst>
                <a:gd name="T0" fmla="*/ 33 w 10"/>
                <a:gd name="T1" fmla="*/ 0 h 26"/>
                <a:gd name="T2" fmla="*/ 63 w 10"/>
                <a:gd name="T3" fmla="*/ 226 h 26"/>
                <a:gd name="T4" fmla="*/ 158 w 10"/>
                <a:gd name="T5" fmla="*/ 486 h 26"/>
                <a:gd name="T6" fmla="*/ 125 w 10"/>
                <a:gd name="T7" fmla="*/ 226 h 26"/>
                <a:gd name="T8" fmla="*/ 33 w 10"/>
                <a:gd name="T9" fmla="*/ 2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6">
                  <a:moveTo>
                    <a:pt x="2" y="0"/>
                  </a:moveTo>
                  <a:cubicBezTo>
                    <a:pt x="0" y="6"/>
                    <a:pt x="1" y="8"/>
                    <a:pt x="4" y="12"/>
                  </a:cubicBezTo>
                  <a:cubicBezTo>
                    <a:pt x="7" y="16"/>
                    <a:pt x="9" y="21"/>
                    <a:pt x="10" y="26"/>
                  </a:cubicBezTo>
                  <a:cubicBezTo>
                    <a:pt x="8" y="21"/>
                    <a:pt x="10" y="17"/>
                    <a:pt x="8" y="12"/>
                  </a:cubicBezTo>
                  <a:cubicBezTo>
                    <a:pt x="6" y="8"/>
                    <a:pt x="2" y="6"/>
                    <a:pt x="2" y="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7" name="Freeform 174">
              <a:extLst>
                <a:ext uri="{FF2B5EF4-FFF2-40B4-BE49-F238E27FC236}">
                  <a16:creationId xmlns:a16="http://schemas.microsoft.com/office/drawing/2014/main" id="{921F85D2-84A7-4D95-809D-CAE731FB8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496"/>
              <a:ext cx="110" cy="413"/>
            </a:xfrm>
            <a:custGeom>
              <a:avLst/>
              <a:gdLst>
                <a:gd name="T0" fmla="*/ 95 w 44"/>
                <a:gd name="T1" fmla="*/ 2931 h 155"/>
                <a:gd name="T2" fmla="*/ 675 w 44"/>
                <a:gd name="T3" fmla="*/ 205 h 155"/>
                <a:gd name="T4" fmla="*/ 688 w 44"/>
                <a:gd name="T5" fmla="*/ 0 h 155"/>
                <a:gd name="T6" fmla="*/ 0 w 44"/>
                <a:gd name="T7" fmla="*/ 2931 h 155"/>
                <a:gd name="T8" fmla="*/ 95 w 44"/>
                <a:gd name="T9" fmla="*/ 2931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55">
                  <a:moveTo>
                    <a:pt x="6" y="155"/>
                  </a:moveTo>
                  <a:cubicBezTo>
                    <a:pt x="21" y="86"/>
                    <a:pt x="38" y="28"/>
                    <a:pt x="43" y="1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2" y="19"/>
                    <a:pt x="15" y="86"/>
                    <a:pt x="0" y="155"/>
                  </a:cubicBezTo>
                  <a:lnTo>
                    <a:pt x="6" y="155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8" name="Freeform 175">
              <a:extLst>
                <a:ext uri="{FF2B5EF4-FFF2-40B4-BE49-F238E27FC236}">
                  <a16:creationId xmlns:a16="http://schemas.microsoft.com/office/drawing/2014/main" id="{19FA4790-61DD-4805-BE1C-231028770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227"/>
              <a:ext cx="85" cy="125"/>
            </a:xfrm>
            <a:custGeom>
              <a:avLst/>
              <a:gdLst>
                <a:gd name="T0" fmla="*/ 0 w 34"/>
                <a:gd name="T1" fmla="*/ 883 h 47"/>
                <a:gd name="T2" fmla="*/ 300 w 34"/>
                <a:gd name="T3" fmla="*/ 678 h 47"/>
                <a:gd name="T4" fmla="*/ 500 w 34"/>
                <a:gd name="T5" fmla="*/ 418 h 47"/>
                <a:gd name="T6" fmla="*/ 220 w 34"/>
                <a:gd name="T7" fmla="*/ 0 h 47"/>
                <a:gd name="T8" fmla="*/ 408 w 34"/>
                <a:gd name="T9" fmla="*/ 431 h 47"/>
                <a:gd name="T10" fmla="*/ 0 w 34"/>
                <a:gd name="T11" fmla="*/ 883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7">
                  <a:moveTo>
                    <a:pt x="0" y="47"/>
                  </a:moveTo>
                  <a:cubicBezTo>
                    <a:pt x="6" y="39"/>
                    <a:pt x="11" y="38"/>
                    <a:pt x="19" y="36"/>
                  </a:cubicBezTo>
                  <a:cubicBezTo>
                    <a:pt x="27" y="35"/>
                    <a:pt x="30" y="33"/>
                    <a:pt x="32" y="22"/>
                  </a:cubicBezTo>
                  <a:cubicBezTo>
                    <a:pt x="34" y="11"/>
                    <a:pt x="24" y="1"/>
                    <a:pt x="14" y="0"/>
                  </a:cubicBezTo>
                  <a:cubicBezTo>
                    <a:pt x="22" y="4"/>
                    <a:pt x="28" y="17"/>
                    <a:pt x="26" y="23"/>
                  </a:cubicBezTo>
                  <a:cubicBezTo>
                    <a:pt x="24" y="29"/>
                    <a:pt x="0" y="35"/>
                    <a:pt x="0" y="47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9" name="Freeform 176">
              <a:extLst>
                <a:ext uri="{FF2B5EF4-FFF2-40B4-BE49-F238E27FC236}">
                  <a16:creationId xmlns:a16="http://schemas.microsoft.com/office/drawing/2014/main" id="{34C12F39-2B72-4F87-95EA-15A6D57A2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237"/>
              <a:ext cx="50" cy="115"/>
            </a:xfrm>
            <a:custGeom>
              <a:avLst/>
              <a:gdLst>
                <a:gd name="T0" fmla="*/ 313 w 20"/>
                <a:gd name="T1" fmla="*/ 0 h 43"/>
                <a:gd name="T2" fmla="*/ 238 w 20"/>
                <a:gd name="T3" fmla="*/ 824 h 43"/>
                <a:gd name="T4" fmla="*/ 313 w 20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3">
                  <a:moveTo>
                    <a:pt x="20" y="0"/>
                  </a:moveTo>
                  <a:cubicBezTo>
                    <a:pt x="12" y="5"/>
                    <a:pt x="0" y="26"/>
                    <a:pt x="15" y="43"/>
                  </a:cubicBezTo>
                  <a:cubicBezTo>
                    <a:pt x="12" y="37"/>
                    <a:pt x="3" y="21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0" name="Freeform 177">
              <a:extLst>
                <a:ext uri="{FF2B5EF4-FFF2-40B4-BE49-F238E27FC236}">
                  <a16:creationId xmlns:a16="http://schemas.microsoft.com/office/drawing/2014/main" id="{3E9630F2-287B-4721-A1F4-A4374A1EE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581"/>
              <a:ext cx="80" cy="328"/>
            </a:xfrm>
            <a:custGeom>
              <a:avLst/>
              <a:gdLst>
                <a:gd name="T0" fmla="*/ 50 w 32"/>
                <a:gd name="T1" fmla="*/ 2333 h 123"/>
                <a:gd name="T2" fmla="*/ 500 w 32"/>
                <a:gd name="T3" fmla="*/ 0 h 123"/>
                <a:gd name="T4" fmla="*/ 0 w 32"/>
                <a:gd name="T5" fmla="*/ 2333 h 123"/>
                <a:gd name="T6" fmla="*/ 50 w 32"/>
                <a:gd name="T7" fmla="*/ 2333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23">
                  <a:moveTo>
                    <a:pt x="3" y="123"/>
                  </a:moveTo>
                  <a:cubicBezTo>
                    <a:pt x="11" y="81"/>
                    <a:pt x="21" y="38"/>
                    <a:pt x="32" y="0"/>
                  </a:cubicBezTo>
                  <a:cubicBezTo>
                    <a:pt x="29" y="7"/>
                    <a:pt x="14" y="59"/>
                    <a:pt x="0" y="123"/>
                  </a:cubicBezTo>
                  <a:lnTo>
                    <a:pt x="3" y="123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1" name="Freeform 178">
              <a:extLst>
                <a:ext uri="{FF2B5EF4-FFF2-40B4-BE49-F238E27FC236}">
                  <a16:creationId xmlns:a16="http://schemas.microsoft.com/office/drawing/2014/main" id="{24C50C8A-9AE6-4D18-97F1-CB432178D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336"/>
              <a:ext cx="43" cy="165"/>
            </a:xfrm>
            <a:custGeom>
              <a:avLst/>
              <a:gdLst>
                <a:gd name="T0" fmla="*/ 0 w 17"/>
                <a:gd name="T1" fmla="*/ 1168 h 62"/>
                <a:gd name="T2" fmla="*/ 180 w 17"/>
                <a:gd name="T3" fmla="*/ 908 h 62"/>
                <a:gd name="T4" fmla="*/ 255 w 17"/>
                <a:gd name="T5" fmla="*/ 623 h 62"/>
                <a:gd name="T6" fmla="*/ 225 w 17"/>
                <a:gd name="T7" fmla="*/ 303 h 62"/>
                <a:gd name="T8" fmla="*/ 159 w 17"/>
                <a:gd name="T9" fmla="*/ 0 h 62"/>
                <a:gd name="T10" fmla="*/ 180 w 17"/>
                <a:gd name="T11" fmla="*/ 282 h 62"/>
                <a:gd name="T12" fmla="*/ 192 w 17"/>
                <a:gd name="T13" fmla="*/ 546 h 62"/>
                <a:gd name="T14" fmla="*/ 159 w 17"/>
                <a:gd name="T15" fmla="*/ 828 h 62"/>
                <a:gd name="T16" fmla="*/ 0 w 17"/>
                <a:gd name="T17" fmla="*/ 1168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62">
                  <a:moveTo>
                    <a:pt x="0" y="62"/>
                  </a:moveTo>
                  <a:cubicBezTo>
                    <a:pt x="1" y="57"/>
                    <a:pt x="7" y="52"/>
                    <a:pt x="11" y="48"/>
                  </a:cubicBezTo>
                  <a:cubicBezTo>
                    <a:pt x="15" y="43"/>
                    <a:pt x="17" y="39"/>
                    <a:pt x="16" y="33"/>
                  </a:cubicBezTo>
                  <a:cubicBezTo>
                    <a:pt x="15" y="27"/>
                    <a:pt x="14" y="22"/>
                    <a:pt x="14" y="16"/>
                  </a:cubicBezTo>
                  <a:cubicBezTo>
                    <a:pt x="14" y="9"/>
                    <a:pt x="14" y="6"/>
                    <a:pt x="10" y="0"/>
                  </a:cubicBezTo>
                  <a:cubicBezTo>
                    <a:pt x="13" y="4"/>
                    <a:pt x="12" y="11"/>
                    <a:pt x="11" y="15"/>
                  </a:cubicBezTo>
                  <a:cubicBezTo>
                    <a:pt x="11" y="20"/>
                    <a:pt x="11" y="25"/>
                    <a:pt x="12" y="29"/>
                  </a:cubicBezTo>
                  <a:cubicBezTo>
                    <a:pt x="13" y="35"/>
                    <a:pt x="13" y="39"/>
                    <a:pt x="10" y="44"/>
                  </a:cubicBezTo>
                  <a:cubicBezTo>
                    <a:pt x="7" y="51"/>
                    <a:pt x="1" y="54"/>
                    <a:pt x="0" y="6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2" name="Freeform 179">
              <a:extLst>
                <a:ext uri="{FF2B5EF4-FFF2-40B4-BE49-F238E27FC236}">
                  <a16:creationId xmlns:a16="http://schemas.microsoft.com/office/drawing/2014/main" id="{0ADB3419-F27B-4B28-828D-FC743BD7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299"/>
              <a:ext cx="67" cy="122"/>
            </a:xfrm>
            <a:custGeom>
              <a:avLst/>
              <a:gdLst>
                <a:gd name="T0" fmla="*/ 0 w 27"/>
                <a:gd name="T1" fmla="*/ 0 h 46"/>
                <a:gd name="T2" fmla="*/ 370 w 27"/>
                <a:gd name="T3" fmla="*/ 374 h 46"/>
                <a:gd name="T4" fmla="*/ 412 w 27"/>
                <a:gd name="T5" fmla="*/ 395 h 46"/>
                <a:gd name="T6" fmla="*/ 308 w 27"/>
                <a:gd name="T7" fmla="*/ 520 h 46"/>
                <a:gd name="T8" fmla="*/ 154 w 27"/>
                <a:gd name="T9" fmla="*/ 668 h 46"/>
                <a:gd name="T10" fmla="*/ 42 w 27"/>
                <a:gd name="T11" fmla="*/ 859 h 46"/>
                <a:gd name="T12" fmla="*/ 124 w 27"/>
                <a:gd name="T13" fmla="*/ 690 h 46"/>
                <a:gd name="T14" fmla="*/ 228 w 27"/>
                <a:gd name="T15" fmla="*/ 507 h 46"/>
                <a:gd name="T16" fmla="*/ 184 w 27"/>
                <a:gd name="T17" fmla="*/ 337 h 46"/>
                <a:gd name="T18" fmla="*/ 0 w 27"/>
                <a:gd name="T19" fmla="*/ 0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6">
                  <a:moveTo>
                    <a:pt x="0" y="0"/>
                  </a:moveTo>
                  <a:cubicBezTo>
                    <a:pt x="2" y="4"/>
                    <a:pt x="12" y="20"/>
                    <a:pt x="24" y="20"/>
                  </a:cubicBezTo>
                  <a:cubicBezTo>
                    <a:pt x="26" y="20"/>
                    <a:pt x="27" y="20"/>
                    <a:pt x="27" y="21"/>
                  </a:cubicBezTo>
                  <a:cubicBezTo>
                    <a:pt x="26" y="23"/>
                    <a:pt x="23" y="25"/>
                    <a:pt x="20" y="28"/>
                  </a:cubicBezTo>
                  <a:cubicBezTo>
                    <a:pt x="17" y="30"/>
                    <a:pt x="13" y="31"/>
                    <a:pt x="10" y="36"/>
                  </a:cubicBezTo>
                  <a:cubicBezTo>
                    <a:pt x="8" y="41"/>
                    <a:pt x="6" y="44"/>
                    <a:pt x="3" y="46"/>
                  </a:cubicBezTo>
                  <a:cubicBezTo>
                    <a:pt x="6" y="42"/>
                    <a:pt x="6" y="41"/>
                    <a:pt x="8" y="37"/>
                  </a:cubicBezTo>
                  <a:cubicBezTo>
                    <a:pt x="9" y="33"/>
                    <a:pt x="12" y="29"/>
                    <a:pt x="15" y="27"/>
                  </a:cubicBezTo>
                  <a:cubicBezTo>
                    <a:pt x="19" y="24"/>
                    <a:pt x="17" y="22"/>
                    <a:pt x="12" y="18"/>
                  </a:cubicBezTo>
                  <a:cubicBezTo>
                    <a:pt x="8" y="14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3" name="Freeform 180">
              <a:extLst>
                <a:ext uri="{FF2B5EF4-FFF2-40B4-BE49-F238E27FC236}">
                  <a16:creationId xmlns:a16="http://schemas.microsoft.com/office/drawing/2014/main" id="{C0955043-DF01-4DDD-86F8-E35DD8E6B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333"/>
              <a:ext cx="68" cy="43"/>
            </a:xfrm>
            <a:custGeom>
              <a:avLst/>
              <a:gdLst>
                <a:gd name="T0" fmla="*/ 368 w 27"/>
                <a:gd name="T1" fmla="*/ 0 h 16"/>
                <a:gd name="T2" fmla="*/ 96 w 27"/>
                <a:gd name="T3" fmla="*/ 94 h 16"/>
                <a:gd name="T4" fmla="*/ 0 w 27"/>
                <a:gd name="T5" fmla="*/ 196 h 16"/>
                <a:gd name="T6" fmla="*/ 63 w 27"/>
                <a:gd name="T7" fmla="*/ 231 h 16"/>
                <a:gd name="T8" fmla="*/ 146 w 27"/>
                <a:gd name="T9" fmla="*/ 312 h 16"/>
                <a:gd name="T10" fmla="*/ 96 w 27"/>
                <a:gd name="T11" fmla="*/ 231 h 16"/>
                <a:gd name="T12" fmla="*/ 179 w 27"/>
                <a:gd name="T13" fmla="*/ 137 h 16"/>
                <a:gd name="T14" fmla="*/ 305 w 27"/>
                <a:gd name="T15" fmla="*/ 81 h 16"/>
                <a:gd name="T16" fmla="*/ 431 w 27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16">
                  <a:moveTo>
                    <a:pt x="23" y="0"/>
                  </a:moveTo>
                  <a:cubicBezTo>
                    <a:pt x="17" y="0"/>
                    <a:pt x="11" y="2"/>
                    <a:pt x="6" y="5"/>
                  </a:cubicBezTo>
                  <a:cubicBezTo>
                    <a:pt x="5" y="6"/>
                    <a:pt x="0" y="8"/>
                    <a:pt x="0" y="10"/>
                  </a:cubicBezTo>
                  <a:cubicBezTo>
                    <a:pt x="1" y="12"/>
                    <a:pt x="3" y="12"/>
                    <a:pt x="4" y="12"/>
                  </a:cubicBezTo>
                  <a:cubicBezTo>
                    <a:pt x="7" y="13"/>
                    <a:pt x="8" y="14"/>
                    <a:pt x="9" y="16"/>
                  </a:cubicBezTo>
                  <a:cubicBezTo>
                    <a:pt x="8" y="15"/>
                    <a:pt x="6" y="13"/>
                    <a:pt x="6" y="12"/>
                  </a:cubicBezTo>
                  <a:cubicBezTo>
                    <a:pt x="6" y="9"/>
                    <a:pt x="9" y="8"/>
                    <a:pt x="11" y="7"/>
                  </a:cubicBezTo>
                  <a:cubicBezTo>
                    <a:pt x="13" y="6"/>
                    <a:pt x="16" y="5"/>
                    <a:pt x="19" y="4"/>
                  </a:cubicBezTo>
                  <a:cubicBezTo>
                    <a:pt x="21" y="3"/>
                    <a:pt x="25" y="2"/>
                    <a:pt x="27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4" name="Freeform 181">
              <a:extLst>
                <a:ext uri="{FF2B5EF4-FFF2-40B4-BE49-F238E27FC236}">
                  <a16:creationId xmlns:a16="http://schemas.microsoft.com/office/drawing/2014/main" id="{DCB6B5FE-85CE-4F63-89A6-0C3BAF853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357"/>
              <a:ext cx="68" cy="75"/>
            </a:xfrm>
            <a:custGeom>
              <a:avLst/>
              <a:gdLst>
                <a:gd name="T0" fmla="*/ 0 w 27"/>
                <a:gd name="T1" fmla="*/ 538 h 28"/>
                <a:gd name="T2" fmla="*/ 191 w 27"/>
                <a:gd name="T3" fmla="*/ 252 h 28"/>
                <a:gd name="T4" fmla="*/ 431 w 27"/>
                <a:gd name="T5" fmla="*/ 0 h 28"/>
                <a:gd name="T6" fmla="*/ 350 w 27"/>
                <a:gd name="T7" fmla="*/ 137 h 28"/>
                <a:gd name="T8" fmla="*/ 242 w 27"/>
                <a:gd name="T9" fmla="*/ 252 h 28"/>
                <a:gd name="T10" fmla="*/ 33 w 27"/>
                <a:gd name="T11" fmla="*/ 50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">
                  <a:moveTo>
                    <a:pt x="0" y="28"/>
                  </a:moveTo>
                  <a:cubicBezTo>
                    <a:pt x="6" y="24"/>
                    <a:pt x="8" y="18"/>
                    <a:pt x="12" y="13"/>
                  </a:cubicBezTo>
                  <a:cubicBezTo>
                    <a:pt x="16" y="8"/>
                    <a:pt x="25" y="6"/>
                    <a:pt x="27" y="0"/>
                  </a:cubicBezTo>
                  <a:cubicBezTo>
                    <a:pt x="26" y="2"/>
                    <a:pt x="24" y="5"/>
                    <a:pt x="22" y="7"/>
                  </a:cubicBezTo>
                  <a:cubicBezTo>
                    <a:pt x="20" y="10"/>
                    <a:pt x="17" y="11"/>
                    <a:pt x="15" y="13"/>
                  </a:cubicBezTo>
                  <a:cubicBezTo>
                    <a:pt x="10" y="16"/>
                    <a:pt x="8" y="23"/>
                    <a:pt x="2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5" name="Freeform 182">
              <a:extLst>
                <a:ext uri="{FF2B5EF4-FFF2-40B4-BE49-F238E27FC236}">
                  <a16:creationId xmlns:a16="http://schemas.microsoft.com/office/drawing/2014/main" id="{21423A33-DF9E-498B-B8B2-D4F661D05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456"/>
              <a:ext cx="23" cy="27"/>
            </a:xfrm>
            <a:custGeom>
              <a:avLst/>
              <a:gdLst>
                <a:gd name="T0" fmla="*/ 0 w 9"/>
                <a:gd name="T1" fmla="*/ 197 h 10"/>
                <a:gd name="T2" fmla="*/ 151 w 9"/>
                <a:gd name="T3" fmla="*/ 0 h 10"/>
                <a:gd name="T4" fmla="*/ 84 w 9"/>
                <a:gd name="T5" fmla="*/ 103 h 10"/>
                <a:gd name="T6" fmla="*/ 0 w 9"/>
                <a:gd name="T7" fmla="*/ 19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0" y="4"/>
                    <a:pt x="7" y="5"/>
                    <a:pt x="9" y="0"/>
                  </a:cubicBezTo>
                  <a:cubicBezTo>
                    <a:pt x="8" y="2"/>
                    <a:pt x="7" y="4"/>
                    <a:pt x="5" y="5"/>
                  </a:cubicBezTo>
                  <a:cubicBezTo>
                    <a:pt x="3" y="7"/>
                    <a:pt x="1" y="7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6" name="Freeform 183">
              <a:extLst>
                <a:ext uri="{FF2B5EF4-FFF2-40B4-BE49-F238E27FC236}">
                  <a16:creationId xmlns:a16="http://schemas.microsoft.com/office/drawing/2014/main" id="{280784E7-77A6-4A82-8FE2-CEFAD9882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376"/>
              <a:ext cx="38" cy="67"/>
            </a:xfrm>
            <a:custGeom>
              <a:avLst/>
              <a:gdLst>
                <a:gd name="T0" fmla="*/ 0 w 15"/>
                <a:gd name="T1" fmla="*/ 0 h 25"/>
                <a:gd name="T2" fmla="*/ 243 w 15"/>
                <a:gd name="T3" fmla="*/ 482 h 25"/>
                <a:gd name="T4" fmla="*/ 0 w 15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0" y="0"/>
                  </a:moveTo>
                  <a:cubicBezTo>
                    <a:pt x="4" y="4"/>
                    <a:pt x="14" y="13"/>
                    <a:pt x="15" y="25"/>
                  </a:cubicBezTo>
                  <a:cubicBezTo>
                    <a:pt x="15" y="13"/>
                    <a:pt x="8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7" name="Freeform 184">
              <a:extLst>
                <a:ext uri="{FF2B5EF4-FFF2-40B4-BE49-F238E27FC236}">
                  <a16:creationId xmlns:a16="http://schemas.microsoft.com/office/drawing/2014/main" id="{A0696FB5-4BE7-481B-A242-3FB197EF6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320"/>
              <a:ext cx="22" cy="24"/>
            </a:xfrm>
            <a:custGeom>
              <a:avLst/>
              <a:gdLst>
                <a:gd name="T0" fmla="*/ 59 w 9"/>
                <a:gd name="T1" fmla="*/ 35 h 9"/>
                <a:gd name="T2" fmla="*/ 12 w 9"/>
                <a:gd name="T3" fmla="*/ 171 h 9"/>
                <a:gd name="T4" fmla="*/ 71 w 9"/>
                <a:gd name="T5" fmla="*/ 93 h 9"/>
                <a:gd name="T6" fmla="*/ 71 w 9"/>
                <a:gd name="T7" fmla="*/ 77 h 9"/>
                <a:gd name="T8" fmla="*/ 103 w 9"/>
                <a:gd name="T9" fmla="*/ 56 h 9"/>
                <a:gd name="T10" fmla="*/ 132 w 9"/>
                <a:gd name="T11" fmla="*/ 21 h 9"/>
                <a:gd name="T12" fmla="*/ 71 w 9"/>
                <a:gd name="T13" fmla="*/ 3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4" y="2"/>
                  </a:moveTo>
                  <a:cubicBezTo>
                    <a:pt x="2" y="4"/>
                    <a:pt x="0" y="6"/>
                    <a:pt x="1" y="9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8" y="0"/>
                    <a:pt x="5" y="1"/>
                    <a:pt x="5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8" name="Freeform 185">
              <a:extLst>
                <a:ext uri="{FF2B5EF4-FFF2-40B4-BE49-F238E27FC236}">
                  <a16:creationId xmlns:a16="http://schemas.microsoft.com/office/drawing/2014/main" id="{3B096B2E-1A42-474F-B635-218076C5D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371"/>
              <a:ext cx="65" cy="197"/>
            </a:xfrm>
            <a:custGeom>
              <a:avLst/>
              <a:gdLst>
                <a:gd name="T0" fmla="*/ 50 w 26"/>
                <a:gd name="T1" fmla="*/ 1395 h 74"/>
                <a:gd name="T2" fmla="*/ 63 w 26"/>
                <a:gd name="T3" fmla="*/ 1020 h 74"/>
                <a:gd name="T4" fmla="*/ 0 w 26"/>
                <a:gd name="T5" fmla="*/ 828 h 74"/>
                <a:gd name="T6" fmla="*/ 83 w 26"/>
                <a:gd name="T7" fmla="*/ 644 h 74"/>
                <a:gd name="T8" fmla="*/ 283 w 26"/>
                <a:gd name="T9" fmla="*/ 341 h 74"/>
                <a:gd name="T10" fmla="*/ 363 w 26"/>
                <a:gd name="T11" fmla="*/ 0 h 74"/>
                <a:gd name="T12" fmla="*/ 363 w 26"/>
                <a:gd name="T13" fmla="*/ 341 h 74"/>
                <a:gd name="T14" fmla="*/ 345 w 26"/>
                <a:gd name="T15" fmla="*/ 588 h 74"/>
                <a:gd name="T16" fmla="*/ 208 w 26"/>
                <a:gd name="T17" fmla="*/ 887 h 74"/>
                <a:gd name="T18" fmla="*/ 113 w 26"/>
                <a:gd name="T19" fmla="*/ 1262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74">
                  <a:moveTo>
                    <a:pt x="3" y="74"/>
                  </a:moveTo>
                  <a:cubicBezTo>
                    <a:pt x="4" y="69"/>
                    <a:pt x="5" y="60"/>
                    <a:pt x="4" y="54"/>
                  </a:cubicBezTo>
                  <a:cubicBezTo>
                    <a:pt x="3" y="51"/>
                    <a:pt x="1" y="48"/>
                    <a:pt x="0" y="44"/>
                  </a:cubicBezTo>
                  <a:cubicBezTo>
                    <a:pt x="0" y="40"/>
                    <a:pt x="3" y="37"/>
                    <a:pt x="5" y="34"/>
                  </a:cubicBezTo>
                  <a:cubicBezTo>
                    <a:pt x="9" y="28"/>
                    <a:pt x="15" y="24"/>
                    <a:pt x="18" y="18"/>
                  </a:cubicBezTo>
                  <a:cubicBezTo>
                    <a:pt x="20" y="12"/>
                    <a:pt x="23" y="6"/>
                    <a:pt x="23" y="0"/>
                  </a:cubicBezTo>
                  <a:cubicBezTo>
                    <a:pt x="26" y="5"/>
                    <a:pt x="23" y="12"/>
                    <a:pt x="23" y="18"/>
                  </a:cubicBezTo>
                  <a:cubicBezTo>
                    <a:pt x="23" y="22"/>
                    <a:pt x="24" y="27"/>
                    <a:pt x="22" y="31"/>
                  </a:cubicBezTo>
                  <a:cubicBezTo>
                    <a:pt x="19" y="37"/>
                    <a:pt x="15" y="41"/>
                    <a:pt x="13" y="47"/>
                  </a:cubicBezTo>
                  <a:cubicBezTo>
                    <a:pt x="11" y="53"/>
                    <a:pt x="8" y="60"/>
                    <a:pt x="7" y="6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9" name="Freeform 186">
              <a:extLst>
                <a:ext uri="{FF2B5EF4-FFF2-40B4-BE49-F238E27FC236}">
                  <a16:creationId xmlns:a16="http://schemas.microsoft.com/office/drawing/2014/main" id="{93D4E5C7-A1A3-462B-BDDA-AEAAC1612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97"/>
              <a:ext cx="307" cy="712"/>
            </a:xfrm>
            <a:custGeom>
              <a:avLst/>
              <a:gdLst>
                <a:gd name="T0" fmla="*/ 1869 w 123"/>
                <a:gd name="T1" fmla="*/ 1117 h 267"/>
                <a:gd name="T2" fmla="*/ 1725 w 123"/>
                <a:gd name="T3" fmla="*/ 853 h 267"/>
                <a:gd name="T4" fmla="*/ 1537 w 123"/>
                <a:gd name="T5" fmla="*/ 875 h 267"/>
                <a:gd name="T6" fmla="*/ 1403 w 123"/>
                <a:gd name="T7" fmla="*/ 1059 h 267"/>
                <a:gd name="T8" fmla="*/ 1228 w 123"/>
                <a:gd name="T9" fmla="*/ 947 h 267"/>
                <a:gd name="T10" fmla="*/ 996 w 123"/>
                <a:gd name="T11" fmla="*/ 605 h 267"/>
                <a:gd name="T12" fmla="*/ 916 w 123"/>
                <a:gd name="T13" fmla="*/ 307 h 267"/>
                <a:gd name="T14" fmla="*/ 292 w 123"/>
                <a:gd name="T15" fmla="*/ 307 h 267"/>
                <a:gd name="T16" fmla="*/ 200 w 123"/>
                <a:gd name="T17" fmla="*/ 1045 h 267"/>
                <a:gd name="T18" fmla="*/ 449 w 123"/>
                <a:gd name="T19" fmla="*/ 1229 h 267"/>
                <a:gd name="T20" fmla="*/ 654 w 123"/>
                <a:gd name="T21" fmla="*/ 1272 h 267"/>
                <a:gd name="T22" fmla="*/ 841 w 123"/>
                <a:gd name="T23" fmla="*/ 1557 h 267"/>
                <a:gd name="T24" fmla="*/ 884 w 123"/>
                <a:gd name="T25" fmla="*/ 1877 h 267"/>
                <a:gd name="T26" fmla="*/ 779 w 123"/>
                <a:gd name="T27" fmla="*/ 2013 h 267"/>
                <a:gd name="T28" fmla="*/ 779 w 123"/>
                <a:gd name="T29" fmla="*/ 2275 h 267"/>
                <a:gd name="T30" fmla="*/ 871 w 123"/>
                <a:gd name="T31" fmla="*/ 2424 h 267"/>
                <a:gd name="T32" fmla="*/ 467 w 123"/>
                <a:gd name="T33" fmla="*/ 5064 h 267"/>
                <a:gd name="T34" fmla="*/ 1041 w 123"/>
                <a:gd name="T35" fmla="*/ 5064 h 267"/>
                <a:gd name="T36" fmla="*/ 1650 w 123"/>
                <a:gd name="T37" fmla="*/ 2184 h 267"/>
                <a:gd name="T38" fmla="*/ 1899 w 123"/>
                <a:gd name="T39" fmla="*/ 1784 h 267"/>
                <a:gd name="T40" fmla="*/ 1882 w 123"/>
                <a:gd name="T41" fmla="*/ 1480 h 267"/>
                <a:gd name="T42" fmla="*/ 1869 w 123"/>
                <a:gd name="T43" fmla="*/ 1117 h 2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3" h="267">
                  <a:moveTo>
                    <a:pt x="120" y="59"/>
                  </a:moveTo>
                  <a:cubicBezTo>
                    <a:pt x="119" y="52"/>
                    <a:pt x="113" y="47"/>
                    <a:pt x="111" y="45"/>
                  </a:cubicBezTo>
                  <a:cubicBezTo>
                    <a:pt x="108" y="43"/>
                    <a:pt x="103" y="45"/>
                    <a:pt x="99" y="46"/>
                  </a:cubicBezTo>
                  <a:cubicBezTo>
                    <a:pt x="95" y="46"/>
                    <a:pt x="91" y="52"/>
                    <a:pt x="90" y="56"/>
                  </a:cubicBezTo>
                  <a:cubicBezTo>
                    <a:pt x="84" y="55"/>
                    <a:pt x="81" y="53"/>
                    <a:pt x="79" y="50"/>
                  </a:cubicBezTo>
                  <a:cubicBezTo>
                    <a:pt x="76" y="48"/>
                    <a:pt x="65" y="34"/>
                    <a:pt x="64" y="32"/>
                  </a:cubicBezTo>
                  <a:cubicBezTo>
                    <a:pt x="63" y="25"/>
                    <a:pt x="64" y="20"/>
                    <a:pt x="59" y="16"/>
                  </a:cubicBezTo>
                  <a:cubicBezTo>
                    <a:pt x="56" y="13"/>
                    <a:pt x="38" y="0"/>
                    <a:pt x="19" y="16"/>
                  </a:cubicBezTo>
                  <a:cubicBezTo>
                    <a:pt x="0" y="32"/>
                    <a:pt x="10" y="51"/>
                    <a:pt x="13" y="55"/>
                  </a:cubicBezTo>
                  <a:cubicBezTo>
                    <a:pt x="16" y="59"/>
                    <a:pt x="21" y="66"/>
                    <a:pt x="29" y="65"/>
                  </a:cubicBezTo>
                  <a:cubicBezTo>
                    <a:pt x="38" y="64"/>
                    <a:pt x="39" y="66"/>
                    <a:pt x="42" y="67"/>
                  </a:cubicBezTo>
                  <a:cubicBezTo>
                    <a:pt x="43" y="68"/>
                    <a:pt x="50" y="74"/>
                    <a:pt x="54" y="82"/>
                  </a:cubicBezTo>
                  <a:cubicBezTo>
                    <a:pt x="58" y="90"/>
                    <a:pt x="58" y="98"/>
                    <a:pt x="57" y="99"/>
                  </a:cubicBezTo>
                  <a:cubicBezTo>
                    <a:pt x="55" y="101"/>
                    <a:pt x="50" y="104"/>
                    <a:pt x="50" y="106"/>
                  </a:cubicBezTo>
                  <a:cubicBezTo>
                    <a:pt x="50" y="108"/>
                    <a:pt x="48" y="115"/>
                    <a:pt x="50" y="120"/>
                  </a:cubicBezTo>
                  <a:cubicBezTo>
                    <a:pt x="51" y="124"/>
                    <a:pt x="55" y="124"/>
                    <a:pt x="56" y="128"/>
                  </a:cubicBezTo>
                  <a:cubicBezTo>
                    <a:pt x="56" y="132"/>
                    <a:pt x="41" y="210"/>
                    <a:pt x="30" y="267"/>
                  </a:cubicBezTo>
                  <a:cubicBezTo>
                    <a:pt x="67" y="267"/>
                    <a:pt x="67" y="267"/>
                    <a:pt x="67" y="267"/>
                  </a:cubicBezTo>
                  <a:cubicBezTo>
                    <a:pt x="81" y="201"/>
                    <a:pt x="101" y="125"/>
                    <a:pt x="106" y="115"/>
                  </a:cubicBezTo>
                  <a:cubicBezTo>
                    <a:pt x="110" y="108"/>
                    <a:pt x="120" y="99"/>
                    <a:pt x="122" y="94"/>
                  </a:cubicBezTo>
                  <a:cubicBezTo>
                    <a:pt x="123" y="89"/>
                    <a:pt x="122" y="82"/>
                    <a:pt x="121" y="78"/>
                  </a:cubicBezTo>
                  <a:cubicBezTo>
                    <a:pt x="121" y="75"/>
                    <a:pt x="120" y="65"/>
                    <a:pt x="120" y="5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0" name="Freeform 187">
              <a:extLst>
                <a:ext uri="{FF2B5EF4-FFF2-40B4-BE49-F238E27FC236}">
                  <a16:creationId xmlns:a16="http://schemas.microsoft.com/office/drawing/2014/main" id="{AE81AF51-8A55-4CAF-8774-0CAEC569B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352"/>
              <a:ext cx="65" cy="75"/>
            </a:xfrm>
            <a:custGeom>
              <a:avLst/>
              <a:gdLst>
                <a:gd name="T0" fmla="*/ 0 w 26"/>
                <a:gd name="T1" fmla="*/ 538 h 28"/>
                <a:gd name="T2" fmla="*/ 125 w 26"/>
                <a:gd name="T3" fmla="*/ 346 h 28"/>
                <a:gd name="T4" fmla="*/ 345 w 26"/>
                <a:gd name="T5" fmla="*/ 115 h 28"/>
                <a:gd name="T6" fmla="*/ 408 w 26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cubicBezTo>
                    <a:pt x="4" y="25"/>
                    <a:pt x="7" y="21"/>
                    <a:pt x="8" y="18"/>
                  </a:cubicBezTo>
                  <a:cubicBezTo>
                    <a:pt x="10" y="14"/>
                    <a:pt x="18" y="8"/>
                    <a:pt x="22" y="6"/>
                  </a:cubicBezTo>
                  <a:cubicBezTo>
                    <a:pt x="25" y="4"/>
                    <a:pt x="25" y="3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1" name="Freeform 188">
              <a:extLst>
                <a:ext uri="{FF2B5EF4-FFF2-40B4-BE49-F238E27FC236}">
                  <a16:creationId xmlns:a16="http://schemas.microsoft.com/office/drawing/2014/main" id="{FF4408B1-1259-4F13-8D5B-2658B6121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331"/>
              <a:ext cx="25" cy="16"/>
            </a:xfrm>
            <a:custGeom>
              <a:avLst/>
              <a:gdLst>
                <a:gd name="T0" fmla="*/ 158 w 10"/>
                <a:gd name="T1" fmla="*/ 0 h 6"/>
                <a:gd name="T2" fmla="*/ 0 w 1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2"/>
                    <a:pt x="5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2" name="Freeform 189">
              <a:extLst>
                <a:ext uri="{FF2B5EF4-FFF2-40B4-BE49-F238E27FC236}">
                  <a16:creationId xmlns:a16="http://schemas.microsoft.com/office/drawing/2014/main" id="{4F12B639-419F-49E5-A741-9670029B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539"/>
              <a:ext cx="7" cy="37"/>
            </a:xfrm>
            <a:custGeom>
              <a:avLst/>
              <a:gdLst>
                <a:gd name="T0" fmla="*/ 0 w 3"/>
                <a:gd name="T1" fmla="*/ 0 h 14"/>
                <a:gd name="T2" fmla="*/ 37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0" y="1"/>
                    <a:pt x="3" y="6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3" name="Freeform 190">
              <a:extLst>
                <a:ext uri="{FF2B5EF4-FFF2-40B4-BE49-F238E27FC236}">
                  <a16:creationId xmlns:a16="http://schemas.microsoft.com/office/drawing/2014/main" id="{28F635F1-0CF7-4605-8F5D-0FEB2E102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97"/>
              <a:ext cx="160" cy="176"/>
            </a:xfrm>
            <a:custGeom>
              <a:avLst/>
              <a:gdLst>
                <a:gd name="T0" fmla="*/ 988 w 64"/>
                <a:gd name="T1" fmla="*/ 648 h 66"/>
                <a:gd name="T2" fmla="*/ 1000 w 64"/>
                <a:gd name="T3" fmla="*/ 589 h 66"/>
                <a:gd name="T4" fmla="*/ 925 w 64"/>
                <a:gd name="T5" fmla="*/ 307 h 66"/>
                <a:gd name="T6" fmla="*/ 300 w 64"/>
                <a:gd name="T7" fmla="*/ 307 h 66"/>
                <a:gd name="T8" fmla="*/ 208 w 64"/>
                <a:gd name="T9" fmla="*/ 1045 h 66"/>
                <a:gd name="T10" fmla="*/ 458 w 64"/>
                <a:gd name="T11" fmla="*/ 1229 h 66"/>
                <a:gd name="T12" fmla="*/ 470 w 64"/>
                <a:gd name="T13" fmla="*/ 1229 h 66"/>
                <a:gd name="T14" fmla="*/ 488 w 64"/>
                <a:gd name="T15" fmla="*/ 1195 h 66"/>
                <a:gd name="T16" fmla="*/ 645 w 64"/>
                <a:gd name="T17" fmla="*/ 1003 h 66"/>
                <a:gd name="T18" fmla="*/ 895 w 64"/>
                <a:gd name="T19" fmla="*/ 888 h 66"/>
                <a:gd name="T20" fmla="*/ 988 w 64"/>
                <a:gd name="T21" fmla="*/ 648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66">
                  <a:moveTo>
                    <a:pt x="63" y="34"/>
                  </a:moveTo>
                  <a:cubicBezTo>
                    <a:pt x="63" y="34"/>
                    <a:pt x="64" y="33"/>
                    <a:pt x="64" y="31"/>
                  </a:cubicBezTo>
                  <a:cubicBezTo>
                    <a:pt x="63" y="25"/>
                    <a:pt x="64" y="20"/>
                    <a:pt x="59" y="16"/>
                  </a:cubicBezTo>
                  <a:cubicBezTo>
                    <a:pt x="56" y="13"/>
                    <a:pt x="38" y="0"/>
                    <a:pt x="19" y="16"/>
                  </a:cubicBezTo>
                  <a:cubicBezTo>
                    <a:pt x="0" y="32"/>
                    <a:pt x="10" y="51"/>
                    <a:pt x="13" y="55"/>
                  </a:cubicBezTo>
                  <a:cubicBezTo>
                    <a:pt x="16" y="59"/>
                    <a:pt x="21" y="66"/>
                    <a:pt x="29" y="65"/>
                  </a:cubicBezTo>
                  <a:cubicBezTo>
                    <a:pt x="29" y="65"/>
                    <a:pt x="29" y="65"/>
                    <a:pt x="30" y="65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58"/>
                    <a:pt x="37" y="55"/>
                    <a:pt x="41" y="53"/>
                  </a:cubicBezTo>
                  <a:cubicBezTo>
                    <a:pt x="44" y="51"/>
                    <a:pt x="51" y="51"/>
                    <a:pt x="57" y="47"/>
                  </a:cubicBezTo>
                  <a:cubicBezTo>
                    <a:pt x="63" y="44"/>
                    <a:pt x="63" y="38"/>
                    <a:pt x="63" y="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4" name="Freeform 191">
              <a:extLst>
                <a:ext uri="{FF2B5EF4-FFF2-40B4-BE49-F238E27FC236}">
                  <a16:creationId xmlns:a16="http://schemas.microsoft.com/office/drawing/2014/main" id="{77E1CA38-7AFB-40BB-8055-D4571A11F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448"/>
              <a:ext cx="12" cy="16"/>
            </a:xfrm>
            <a:custGeom>
              <a:avLst/>
              <a:gdLst>
                <a:gd name="T0" fmla="*/ 70 w 5"/>
                <a:gd name="T1" fmla="*/ 0 h 6"/>
                <a:gd name="T2" fmla="*/ 0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4" y="1"/>
                    <a:pt x="2" y="5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5" name="Freeform 192">
              <a:extLst>
                <a:ext uri="{FF2B5EF4-FFF2-40B4-BE49-F238E27FC236}">
                  <a16:creationId xmlns:a16="http://schemas.microsoft.com/office/drawing/2014/main" id="{918A16DC-42EA-4A3C-8534-B11C31E89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421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6" name="Freeform 193">
              <a:extLst>
                <a:ext uri="{FF2B5EF4-FFF2-40B4-BE49-F238E27FC236}">
                  <a16:creationId xmlns:a16="http://schemas.microsoft.com/office/drawing/2014/main" id="{3650C7A5-23FC-41BA-AA31-1510FA266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197"/>
              <a:ext cx="307" cy="712"/>
            </a:xfrm>
            <a:custGeom>
              <a:avLst/>
              <a:gdLst>
                <a:gd name="T0" fmla="*/ 1620 w 123"/>
                <a:gd name="T1" fmla="*/ 307 h 267"/>
                <a:gd name="T2" fmla="*/ 996 w 123"/>
                <a:gd name="T3" fmla="*/ 307 h 267"/>
                <a:gd name="T4" fmla="*/ 916 w 123"/>
                <a:gd name="T5" fmla="*/ 605 h 267"/>
                <a:gd name="T6" fmla="*/ 686 w 123"/>
                <a:gd name="T7" fmla="*/ 947 h 267"/>
                <a:gd name="T8" fmla="*/ 512 w 123"/>
                <a:gd name="T9" fmla="*/ 1059 h 267"/>
                <a:gd name="T10" fmla="*/ 374 w 123"/>
                <a:gd name="T11" fmla="*/ 875 h 267"/>
                <a:gd name="T12" fmla="*/ 187 w 123"/>
                <a:gd name="T13" fmla="*/ 853 h 267"/>
                <a:gd name="T14" fmla="*/ 42 w 123"/>
                <a:gd name="T15" fmla="*/ 1117 h 267"/>
                <a:gd name="T16" fmla="*/ 30 w 123"/>
                <a:gd name="T17" fmla="*/ 1480 h 267"/>
                <a:gd name="T18" fmla="*/ 12 w 123"/>
                <a:gd name="T19" fmla="*/ 1784 h 267"/>
                <a:gd name="T20" fmla="*/ 250 w 123"/>
                <a:gd name="T21" fmla="*/ 2184 h 267"/>
                <a:gd name="T22" fmla="*/ 871 w 123"/>
                <a:gd name="T23" fmla="*/ 5064 h 267"/>
                <a:gd name="T24" fmla="*/ 1445 w 123"/>
                <a:gd name="T25" fmla="*/ 5064 h 267"/>
                <a:gd name="T26" fmla="*/ 1041 w 123"/>
                <a:gd name="T27" fmla="*/ 2424 h 267"/>
                <a:gd name="T28" fmla="*/ 1133 w 123"/>
                <a:gd name="T29" fmla="*/ 2275 h 267"/>
                <a:gd name="T30" fmla="*/ 1133 w 123"/>
                <a:gd name="T31" fmla="*/ 2013 h 267"/>
                <a:gd name="T32" fmla="*/ 1028 w 123"/>
                <a:gd name="T33" fmla="*/ 1877 h 267"/>
                <a:gd name="T34" fmla="*/ 1071 w 123"/>
                <a:gd name="T35" fmla="*/ 1557 h 267"/>
                <a:gd name="T36" fmla="*/ 1258 w 123"/>
                <a:gd name="T37" fmla="*/ 1272 h 267"/>
                <a:gd name="T38" fmla="*/ 1465 w 123"/>
                <a:gd name="T39" fmla="*/ 1229 h 267"/>
                <a:gd name="T40" fmla="*/ 1712 w 123"/>
                <a:gd name="T41" fmla="*/ 1045 h 267"/>
                <a:gd name="T42" fmla="*/ 1620 w 123"/>
                <a:gd name="T43" fmla="*/ 307 h 2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3" h="267">
                  <a:moveTo>
                    <a:pt x="104" y="16"/>
                  </a:moveTo>
                  <a:cubicBezTo>
                    <a:pt x="85" y="0"/>
                    <a:pt x="67" y="13"/>
                    <a:pt x="64" y="16"/>
                  </a:cubicBezTo>
                  <a:cubicBezTo>
                    <a:pt x="59" y="20"/>
                    <a:pt x="60" y="25"/>
                    <a:pt x="59" y="32"/>
                  </a:cubicBezTo>
                  <a:cubicBezTo>
                    <a:pt x="58" y="34"/>
                    <a:pt x="47" y="48"/>
                    <a:pt x="44" y="50"/>
                  </a:cubicBezTo>
                  <a:cubicBezTo>
                    <a:pt x="42" y="53"/>
                    <a:pt x="39" y="55"/>
                    <a:pt x="33" y="56"/>
                  </a:cubicBezTo>
                  <a:cubicBezTo>
                    <a:pt x="32" y="52"/>
                    <a:pt x="28" y="46"/>
                    <a:pt x="24" y="46"/>
                  </a:cubicBezTo>
                  <a:cubicBezTo>
                    <a:pt x="20" y="45"/>
                    <a:pt x="15" y="43"/>
                    <a:pt x="12" y="45"/>
                  </a:cubicBezTo>
                  <a:cubicBezTo>
                    <a:pt x="10" y="47"/>
                    <a:pt x="4" y="52"/>
                    <a:pt x="3" y="59"/>
                  </a:cubicBezTo>
                  <a:cubicBezTo>
                    <a:pt x="2" y="65"/>
                    <a:pt x="2" y="75"/>
                    <a:pt x="2" y="78"/>
                  </a:cubicBezTo>
                  <a:cubicBezTo>
                    <a:pt x="1" y="82"/>
                    <a:pt x="0" y="89"/>
                    <a:pt x="1" y="94"/>
                  </a:cubicBezTo>
                  <a:cubicBezTo>
                    <a:pt x="3" y="99"/>
                    <a:pt x="12" y="108"/>
                    <a:pt x="16" y="115"/>
                  </a:cubicBezTo>
                  <a:cubicBezTo>
                    <a:pt x="22" y="125"/>
                    <a:pt x="42" y="201"/>
                    <a:pt x="56" y="267"/>
                  </a:cubicBezTo>
                  <a:cubicBezTo>
                    <a:pt x="93" y="267"/>
                    <a:pt x="93" y="267"/>
                    <a:pt x="93" y="267"/>
                  </a:cubicBezTo>
                  <a:cubicBezTo>
                    <a:pt x="82" y="210"/>
                    <a:pt x="67" y="132"/>
                    <a:pt x="67" y="128"/>
                  </a:cubicBezTo>
                  <a:cubicBezTo>
                    <a:pt x="68" y="124"/>
                    <a:pt x="72" y="124"/>
                    <a:pt x="73" y="120"/>
                  </a:cubicBezTo>
                  <a:cubicBezTo>
                    <a:pt x="75" y="115"/>
                    <a:pt x="73" y="108"/>
                    <a:pt x="73" y="106"/>
                  </a:cubicBezTo>
                  <a:cubicBezTo>
                    <a:pt x="72" y="104"/>
                    <a:pt x="68" y="101"/>
                    <a:pt x="66" y="99"/>
                  </a:cubicBezTo>
                  <a:cubicBezTo>
                    <a:pt x="65" y="98"/>
                    <a:pt x="65" y="90"/>
                    <a:pt x="69" y="82"/>
                  </a:cubicBezTo>
                  <a:cubicBezTo>
                    <a:pt x="73" y="74"/>
                    <a:pt x="79" y="68"/>
                    <a:pt x="81" y="67"/>
                  </a:cubicBezTo>
                  <a:cubicBezTo>
                    <a:pt x="84" y="66"/>
                    <a:pt x="85" y="64"/>
                    <a:pt x="94" y="65"/>
                  </a:cubicBezTo>
                  <a:cubicBezTo>
                    <a:pt x="102" y="66"/>
                    <a:pt x="107" y="59"/>
                    <a:pt x="110" y="55"/>
                  </a:cubicBezTo>
                  <a:cubicBezTo>
                    <a:pt x="113" y="51"/>
                    <a:pt x="123" y="32"/>
                    <a:pt x="104" y="16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7" name="Freeform 194">
              <a:extLst>
                <a:ext uri="{FF2B5EF4-FFF2-40B4-BE49-F238E27FC236}">
                  <a16:creationId xmlns:a16="http://schemas.microsoft.com/office/drawing/2014/main" id="{0DC1BEED-F3D2-4DFB-B81D-AC4C98517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197"/>
              <a:ext cx="160" cy="176"/>
            </a:xfrm>
            <a:custGeom>
              <a:avLst/>
              <a:gdLst>
                <a:gd name="T0" fmla="*/ 20 w 64"/>
                <a:gd name="T1" fmla="*/ 648 h 66"/>
                <a:gd name="T2" fmla="*/ 0 w 64"/>
                <a:gd name="T3" fmla="*/ 589 h 66"/>
                <a:gd name="T4" fmla="*/ 83 w 64"/>
                <a:gd name="T5" fmla="*/ 307 h 66"/>
                <a:gd name="T6" fmla="*/ 708 w 64"/>
                <a:gd name="T7" fmla="*/ 307 h 66"/>
                <a:gd name="T8" fmla="*/ 800 w 64"/>
                <a:gd name="T9" fmla="*/ 1045 h 66"/>
                <a:gd name="T10" fmla="*/ 550 w 64"/>
                <a:gd name="T11" fmla="*/ 1229 h 66"/>
                <a:gd name="T12" fmla="*/ 533 w 64"/>
                <a:gd name="T13" fmla="*/ 1229 h 66"/>
                <a:gd name="T14" fmla="*/ 520 w 64"/>
                <a:gd name="T15" fmla="*/ 1195 h 66"/>
                <a:gd name="T16" fmla="*/ 363 w 64"/>
                <a:gd name="T17" fmla="*/ 1003 h 66"/>
                <a:gd name="T18" fmla="*/ 113 w 64"/>
                <a:gd name="T19" fmla="*/ 888 h 66"/>
                <a:gd name="T20" fmla="*/ 20 w 64"/>
                <a:gd name="T21" fmla="*/ 648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66">
                  <a:moveTo>
                    <a:pt x="1" y="34"/>
                  </a:moveTo>
                  <a:cubicBezTo>
                    <a:pt x="1" y="34"/>
                    <a:pt x="0" y="33"/>
                    <a:pt x="0" y="31"/>
                  </a:cubicBezTo>
                  <a:cubicBezTo>
                    <a:pt x="1" y="25"/>
                    <a:pt x="0" y="20"/>
                    <a:pt x="5" y="16"/>
                  </a:cubicBezTo>
                  <a:cubicBezTo>
                    <a:pt x="8" y="13"/>
                    <a:pt x="26" y="0"/>
                    <a:pt x="45" y="16"/>
                  </a:cubicBezTo>
                  <a:cubicBezTo>
                    <a:pt x="64" y="32"/>
                    <a:pt x="54" y="51"/>
                    <a:pt x="51" y="55"/>
                  </a:cubicBezTo>
                  <a:cubicBezTo>
                    <a:pt x="48" y="59"/>
                    <a:pt x="43" y="66"/>
                    <a:pt x="35" y="65"/>
                  </a:cubicBezTo>
                  <a:cubicBezTo>
                    <a:pt x="35" y="65"/>
                    <a:pt x="35" y="65"/>
                    <a:pt x="34" y="65"/>
                  </a:cubicBezTo>
                  <a:cubicBezTo>
                    <a:pt x="34" y="65"/>
                    <a:pt x="33" y="64"/>
                    <a:pt x="33" y="63"/>
                  </a:cubicBezTo>
                  <a:cubicBezTo>
                    <a:pt x="32" y="58"/>
                    <a:pt x="27" y="55"/>
                    <a:pt x="23" y="53"/>
                  </a:cubicBezTo>
                  <a:cubicBezTo>
                    <a:pt x="20" y="51"/>
                    <a:pt x="13" y="51"/>
                    <a:pt x="7" y="47"/>
                  </a:cubicBezTo>
                  <a:cubicBezTo>
                    <a:pt x="1" y="44"/>
                    <a:pt x="1" y="38"/>
                    <a:pt x="1" y="34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8" name="Freeform 195">
              <a:extLst>
                <a:ext uri="{FF2B5EF4-FFF2-40B4-BE49-F238E27FC236}">
                  <a16:creationId xmlns:a16="http://schemas.microsoft.com/office/drawing/2014/main" id="{D09276C2-48C8-4A6F-A0E1-C83DF0E6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301"/>
              <a:ext cx="105" cy="128"/>
            </a:xfrm>
            <a:custGeom>
              <a:avLst/>
              <a:gdLst>
                <a:gd name="T0" fmla="*/ 658 w 42"/>
                <a:gd name="T1" fmla="*/ 285 h 48"/>
                <a:gd name="T2" fmla="*/ 363 w 42"/>
                <a:gd name="T3" fmla="*/ 456 h 48"/>
                <a:gd name="T4" fmla="*/ 313 w 42"/>
                <a:gd name="T5" fmla="*/ 704 h 48"/>
                <a:gd name="T6" fmla="*/ 363 w 42"/>
                <a:gd name="T7" fmla="*/ 909 h 48"/>
                <a:gd name="T8" fmla="*/ 208 w 42"/>
                <a:gd name="T9" fmla="*/ 605 h 48"/>
                <a:gd name="T10" fmla="*/ 0 w 42"/>
                <a:gd name="T11" fmla="*/ 363 h 48"/>
                <a:gd name="T12" fmla="*/ 395 w 42"/>
                <a:gd name="T13" fmla="*/ 0 h 48"/>
                <a:gd name="T14" fmla="*/ 470 w 42"/>
                <a:gd name="T15" fmla="*/ 192 h 48"/>
                <a:gd name="T16" fmla="*/ 613 w 42"/>
                <a:gd name="T17" fmla="*/ 264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8">
                  <a:moveTo>
                    <a:pt x="42" y="15"/>
                  </a:moveTo>
                  <a:cubicBezTo>
                    <a:pt x="33" y="15"/>
                    <a:pt x="27" y="15"/>
                    <a:pt x="23" y="24"/>
                  </a:cubicBezTo>
                  <a:cubicBezTo>
                    <a:pt x="21" y="28"/>
                    <a:pt x="19" y="33"/>
                    <a:pt x="20" y="37"/>
                  </a:cubicBezTo>
                  <a:cubicBezTo>
                    <a:pt x="21" y="41"/>
                    <a:pt x="21" y="44"/>
                    <a:pt x="23" y="48"/>
                  </a:cubicBezTo>
                  <a:cubicBezTo>
                    <a:pt x="19" y="45"/>
                    <a:pt x="17" y="36"/>
                    <a:pt x="13" y="32"/>
                  </a:cubicBezTo>
                  <a:cubicBezTo>
                    <a:pt x="8" y="27"/>
                    <a:pt x="3" y="26"/>
                    <a:pt x="0" y="19"/>
                  </a:cubicBezTo>
                  <a:cubicBezTo>
                    <a:pt x="7" y="23"/>
                    <a:pt x="22" y="5"/>
                    <a:pt x="25" y="0"/>
                  </a:cubicBezTo>
                  <a:cubicBezTo>
                    <a:pt x="27" y="2"/>
                    <a:pt x="28" y="8"/>
                    <a:pt x="30" y="10"/>
                  </a:cubicBezTo>
                  <a:cubicBezTo>
                    <a:pt x="33" y="13"/>
                    <a:pt x="37" y="12"/>
                    <a:pt x="39" y="1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9" name="Freeform 196">
              <a:extLst>
                <a:ext uri="{FF2B5EF4-FFF2-40B4-BE49-F238E27FC236}">
                  <a16:creationId xmlns:a16="http://schemas.microsoft.com/office/drawing/2014/main" id="{8AA70499-1016-4844-9F97-6A6FE3837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323"/>
              <a:ext cx="60" cy="234"/>
            </a:xfrm>
            <a:custGeom>
              <a:avLst/>
              <a:gdLst>
                <a:gd name="T0" fmla="*/ 238 w 24"/>
                <a:gd name="T1" fmla="*/ 0 h 88"/>
                <a:gd name="T2" fmla="*/ 50 w 24"/>
                <a:gd name="T3" fmla="*/ 303 h 88"/>
                <a:gd name="T4" fmla="*/ 0 w 24"/>
                <a:gd name="T5" fmla="*/ 771 h 88"/>
                <a:gd name="T6" fmla="*/ 188 w 24"/>
                <a:gd name="T7" fmla="*/ 1167 h 88"/>
                <a:gd name="T8" fmla="*/ 375 w 24"/>
                <a:gd name="T9" fmla="*/ 1654 h 88"/>
                <a:gd name="T10" fmla="*/ 313 w 24"/>
                <a:gd name="T11" fmla="*/ 1372 h 88"/>
                <a:gd name="T12" fmla="*/ 300 w 24"/>
                <a:gd name="T13" fmla="*/ 1167 h 88"/>
                <a:gd name="T14" fmla="*/ 158 w 24"/>
                <a:gd name="T15" fmla="*/ 806 h 88"/>
                <a:gd name="T16" fmla="*/ 250 w 24"/>
                <a:gd name="T17" fmla="*/ 35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88">
                  <a:moveTo>
                    <a:pt x="15" y="0"/>
                  </a:moveTo>
                  <a:cubicBezTo>
                    <a:pt x="5" y="0"/>
                    <a:pt x="4" y="8"/>
                    <a:pt x="3" y="16"/>
                  </a:cubicBezTo>
                  <a:cubicBezTo>
                    <a:pt x="2" y="25"/>
                    <a:pt x="0" y="33"/>
                    <a:pt x="0" y="41"/>
                  </a:cubicBezTo>
                  <a:cubicBezTo>
                    <a:pt x="0" y="52"/>
                    <a:pt x="7" y="54"/>
                    <a:pt x="12" y="62"/>
                  </a:cubicBezTo>
                  <a:cubicBezTo>
                    <a:pt x="18" y="70"/>
                    <a:pt x="18" y="80"/>
                    <a:pt x="24" y="88"/>
                  </a:cubicBezTo>
                  <a:cubicBezTo>
                    <a:pt x="23" y="83"/>
                    <a:pt x="21" y="78"/>
                    <a:pt x="20" y="73"/>
                  </a:cubicBezTo>
                  <a:cubicBezTo>
                    <a:pt x="20" y="69"/>
                    <a:pt x="20" y="65"/>
                    <a:pt x="19" y="62"/>
                  </a:cubicBezTo>
                  <a:cubicBezTo>
                    <a:pt x="15" y="54"/>
                    <a:pt x="9" y="53"/>
                    <a:pt x="10" y="43"/>
                  </a:cubicBezTo>
                  <a:cubicBezTo>
                    <a:pt x="11" y="28"/>
                    <a:pt x="5" y="14"/>
                    <a:pt x="16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0" name="Freeform 197">
              <a:extLst>
                <a:ext uri="{FF2B5EF4-FFF2-40B4-BE49-F238E27FC236}">
                  <a16:creationId xmlns:a16="http://schemas.microsoft.com/office/drawing/2014/main" id="{62093383-0043-4845-B41A-79AF9E808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488"/>
              <a:ext cx="25" cy="69"/>
            </a:xfrm>
            <a:custGeom>
              <a:avLst/>
              <a:gdLst>
                <a:gd name="T0" fmla="*/ 125 w 10"/>
                <a:gd name="T1" fmla="*/ 0 h 26"/>
                <a:gd name="T2" fmla="*/ 95 w 10"/>
                <a:gd name="T3" fmla="*/ 226 h 26"/>
                <a:gd name="T4" fmla="*/ 0 w 10"/>
                <a:gd name="T5" fmla="*/ 486 h 26"/>
                <a:gd name="T6" fmla="*/ 33 w 10"/>
                <a:gd name="T7" fmla="*/ 226 h 26"/>
                <a:gd name="T8" fmla="*/ 125 w 10"/>
                <a:gd name="T9" fmla="*/ 2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6">
                  <a:moveTo>
                    <a:pt x="8" y="0"/>
                  </a:moveTo>
                  <a:cubicBezTo>
                    <a:pt x="10" y="6"/>
                    <a:pt x="9" y="8"/>
                    <a:pt x="6" y="12"/>
                  </a:cubicBezTo>
                  <a:cubicBezTo>
                    <a:pt x="3" y="16"/>
                    <a:pt x="1" y="21"/>
                    <a:pt x="0" y="26"/>
                  </a:cubicBezTo>
                  <a:cubicBezTo>
                    <a:pt x="1" y="21"/>
                    <a:pt x="0" y="17"/>
                    <a:pt x="2" y="12"/>
                  </a:cubicBezTo>
                  <a:cubicBezTo>
                    <a:pt x="4" y="8"/>
                    <a:pt x="8" y="6"/>
                    <a:pt x="8" y="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1" name="Freeform 198">
              <a:extLst>
                <a:ext uri="{FF2B5EF4-FFF2-40B4-BE49-F238E27FC236}">
                  <a16:creationId xmlns:a16="http://schemas.microsoft.com/office/drawing/2014/main" id="{1A344CC2-64B2-46BC-9AC3-EE435B40D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496"/>
              <a:ext cx="110" cy="413"/>
            </a:xfrm>
            <a:custGeom>
              <a:avLst/>
              <a:gdLst>
                <a:gd name="T0" fmla="*/ 0 w 44"/>
                <a:gd name="T1" fmla="*/ 0 h 155"/>
                <a:gd name="T2" fmla="*/ 20 w 44"/>
                <a:gd name="T3" fmla="*/ 205 h 155"/>
                <a:gd name="T4" fmla="*/ 595 w 44"/>
                <a:gd name="T5" fmla="*/ 2931 h 155"/>
                <a:gd name="T6" fmla="*/ 688 w 44"/>
                <a:gd name="T7" fmla="*/ 2931 h 155"/>
                <a:gd name="T8" fmla="*/ 0 w 44"/>
                <a:gd name="T9" fmla="*/ 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55">
                  <a:moveTo>
                    <a:pt x="0" y="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6" y="28"/>
                    <a:pt x="22" y="86"/>
                    <a:pt x="38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29" y="86"/>
                    <a:pt x="12" y="19"/>
                    <a:pt x="0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2" name="Freeform 199">
              <a:extLst>
                <a:ext uri="{FF2B5EF4-FFF2-40B4-BE49-F238E27FC236}">
                  <a16:creationId xmlns:a16="http://schemas.microsoft.com/office/drawing/2014/main" id="{1E407FA2-AFBE-429A-8971-4936F18BE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227"/>
              <a:ext cx="85" cy="125"/>
            </a:xfrm>
            <a:custGeom>
              <a:avLst/>
              <a:gdLst>
                <a:gd name="T0" fmla="*/ 533 w 34"/>
                <a:gd name="T1" fmla="*/ 883 h 47"/>
                <a:gd name="T2" fmla="*/ 238 w 34"/>
                <a:gd name="T3" fmla="*/ 678 h 47"/>
                <a:gd name="T4" fmla="*/ 33 w 34"/>
                <a:gd name="T5" fmla="*/ 418 h 47"/>
                <a:gd name="T6" fmla="*/ 313 w 34"/>
                <a:gd name="T7" fmla="*/ 0 h 47"/>
                <a:gd name="T8" fmla="*/ 125 w 34"/>
                <a:gd name="T9" fmla="*/ 431 h 47"/>
                <a:gd name="T10" fmla="*/ 533 w 34"/>
                <a:gd name="T11" fmla="*/ 883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7">
                  <a:moveTo>
                    <a:pt x="34" y="47"/>
                  </a:moveTo>
                  <a:cubicBezTo>
                    <a:pt x="28" y="39"/>
                    <a:pt x="23" y="38"/>
                    <a:pt x="15" y="36"/>
                  </a:cubicBezTo>
                  <a:cubicBezTo>
                    <a:pt x="7" y="35"/>
                    <a:pt x="4" y="33"/>
                    <a:pt x="2" y="22"/>
                  </a:cubicBezTo>
                  <a:cubicBezTo>
                    <a:pt x="0" y="11"/>
                    <a:pt x="10" y="1"/>
                    <a:pt x="20" y="0"/>
                  </a:cubicBezTo>
                  <a:cubicBezTo>
                    <a:pt x="12" y="4"/>
                    <a:pt x="6" y="17"/>
                    <a:pt x="8" y="23"/>
                  </a:cubicBezTo>
                  <a:cubicBezTo>
                    <a:pt x="10" y="29"/>
                    <a:pt x="34" y="35"/>
                    <a:pt x="34" y="47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3" name="Freeform 200">
              <a:extLst>
                <a:ext uri="{FF2B5EF4-FFF2-40B4-BE49-F238E27FC236}">
                  <a16:creationId xmlns:a16="http://schemas.microsoft.com/office/drawing/2014/main" id="{AC2A6BAE-6E39-4333-8108-3F57F206F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37"/>
              <a:ext cx="50" cy="115"/>
            </a:xfrm>
            <a:custGeom>
              <a:avLst/>
              <a:gdLst>
                <a:gd name="T0" fmla="*/ 0 w 20"/>
                <a:gd name="T1" fmla="*/ 0 h 43"/>
                <a:gd name="T2" fmla="*/ 83 w 20"/>
                <a:gd name="T3" fmla="*/ 824 h 43"/>
                <a:gd name="T4" fmla="*/ 0 w 20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3">
                  <a:moveTo>
                    <a:pt x="0" y="0"/>
                  </a:moveTo>
                  <a:cubicBezTo>
                    <a:pt x="8" y="5"/>
                    <a:pt x="20" y="26"/>
                    <a:pt x="5" y="43"/>
                  </a:cubicBezTo>
                  <a:cubicBezTo>
                    <a:pt x="8" y="37"/>
                    <a:pt x="17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4" name="Freeform 201">
              <a:extLst>
                <a:ext uri="{FF2B5EF4-FFF2-40B4-BE49-F238E27FC236}">
                  <a16:creationId xmlns:a16="http://schemas.microsoft.com/office/drawing/2014/main" id="{8F3DC78E-B753-412C-89FE-07F412907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581"/>
              <a:ext cx="80" cy="328"/>
            </a:xfrm>
            <a:custGeom>
              <a:avLst/>
              <a:gdLst>
                <a:gd name="T0" fmla="*/ 0 w 32"/>
                <a:gd name="T1" fmla="*/ 0 h 123"/>
                <a:gd name="T2" fmla="*/ 458 w 32"/>
                <a:gd name="T3" fmla="*/ 2333 h 123"/>
                <a:gd name="T4" fmla="*/ 500 w 32"/>
                <a:gd name="T5" fmla="*/ 2333 h 123"/>
                <a:gd name="T6" fmla="*/ 0 w 32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23">
                  <a:moveTo>
                    <a:pt x="0" y="0"/>
                  </a:moveTo>
                  <a:cubicBezTo>
                    <a:pt x="11" y="38"/>
                    <a:pt x="21" y="81"/>
                    <a:pt x="29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18" y="59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5" name="Freeform 202">
              <a:extLst>
                <a:ext uri="{FF2B5EF4-FFF2-40B4-BE49-F238E27FC236}">
                  <a16:creationId xmlns:a16="http://schemas.microsoft.com/office/drawing/2014/main" id="{105CB298-F6A6-4C80-8B0F-EC20316E6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336"/>
              <a:ext cx="43" cy="165"/>
            </a:xfrm>
            <a:custGeom>
              <a:avLst/>
              <a:gdLst>
                <a:gd name="T0" fmla="*/ 276 w 17"/>
                <a:gd name="T1" fmla="*/ 1168 h 62"/>
                <a:gd name="T2" fmla="*/ 96 w 17"/>
                <a:gd name="T3" fmla="*/ 908 h 62"/>
                <a:gd name="T4" fmla="*/ 20 w 17"/>
                <a:gd name="T5" fmla="*/ 623 h 62"/>
                <a:gd name="T6" fmla="*/ 51 w 17"/>
                <a:gd name="T7" fmla="*/ 303 h 62"/>
                <a:gd name="T8" fmla="*/ 116 w 17"/>
                <a:gd name="T9" fmla="*/ 0 h 62"/>
                <a:gd name="T10" fmla="*/ 96 w 17"/>
                <a:gd name="T11" fmla="*/ 282 h 62"/>
                <a:gd name="T12" fmla="*/ 83 w 17"/>
                <a:gd name="T13" fmla="*/ 546 h 62"/>
                <a:gd name="T14" fmla="*/ 116 w 17"/>
                <a:gd name="T15" fmla="*/ 828 h 62"/>
                <a:gd name="T16" fmla="*/ 276 w 17"/>
                <a:gd name="T17" fmla="*/ 1168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62">
                  <a:moveTo>
                    <a:pt x="17" y="62"/>
                  </a:moveTo>
                  <a:cubicBezTo>
                    <a:pt x="16" y="57"/>
                    <a:pt x="10" y="52"/>
                    <a:pt x="6" y="48"/>
                  </a:cubicBezTo>
                  <a:cubicBezTo>
                    <a:pt x="2" y="43"/>
                    <a:pt x="0" y="39"/>
                    <a:pt x="1" y="33"/>
                  </a:cubicBezTo>
                  <a:cubicBezTo>
                    <a:pt x="2" y="27"/>
                    <a:pt x="3" y="22"/>
                    <a:pt x="3" y="16"/>
                  </a:cubicBezTo>
                  <a:cubicBezTo>
                    <a:pt x="3" y="9"/>
                    <a:pt x="3" y="6"/>
                    <a:pt x="7" y="0"/>
                  </a:cubicBezTo>
                  <a:cubicBezTo>
                    <a:pt x="4" y="4"/>
                    <a:pt x="5" y="11"/>
                    <a:pt x="6" y="15"/>
                  </a:cubicBezTo>
                  <a:cubicBezTo>
                    <a:pt x="6" y="20"/>
                    <a:pt x="6" y="25"/>
                    <a:pt x="5" y="29"/>
                  </a:cubicBezTo>
                  <a:cubicBezTo>
                    <a:pt x="4" y="35"/>
                    <a:pt x="4" y="39"/>
                    <a:pt x="7" y="44"/>
                  </a:cubicBezTo>
                  <a:cubicBezTo>
                    <a:pt x="10" y="51"/>
                    <a:pt x="16" y="54"/>
                    <a:pt x="17" y="6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6" name="Freeform 203">
              <a:extLst>
                <a:ext uri="{FF2B5EF4-FFF2-40B4-BE49-F238E27FC236}">
                  <a16:creationId xmlns:a16="http://schemas.microsoft.com/office/drawing/2014/main" id="{ED61D989-4B85-4049-8E3B-C9A37256B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299"/>
              <a:ext cx="67" cy="122"/>
            </a:xfrm>
            <a:custGeom>
              <a:avLst/>
              <a:gdLst>
                <a:gd name="T0" fmla="*/ 412 w 27"/>
                <a:gd name="T1" fmla="*/ 0 h 46"/>
                <a:gd name="T2" fmla="*/ 42 w 27"/>
                <a:gd name="T3" fmla="*/ 374 h 46"/>
                <a:gd name="T4" fmla="*/ 0 w 27"/>
                <a:gd name="T5" fmla="*/ 395 h 46"/>
                <a:gd name="T6" fmla="*/ 104 w 27"/>
                <a:gd name="T7" fmla="*/ 520 h 46"/>
                <a:gd name="T8" fmla="*/ 258 w 27"/>
                <a:gd name="T9" fmla="*/ 668 h 46"/>
                <a:gd name="T10" fmla="*/ 370 w 27"/>
                <a:gd name="T11" fmla="*/ 859 h 46"/>
                <a:gd name="T12" fmla="*/ 290 w 27"/>
                <a:gd name="T13" fmla="*/ 690 h 46"/>
                <a:gd name="T14" fmla="*/ 184 w 27"/>
                <a:gd name="T15" fmla="*/ 507 h 46"/>
                <a:gd name="T16" fmla="*/ 228 w 27"/>
                <a:gd name="T17" fmla="*/ 337 h 46"/>
                <a:gd name="T18" fmla="*/ 412 w 27"/>
                <a:gd name="T19" fmla="*/ 0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6">
                  <a:moveTo>
                    <a:pt x="27" y="0"/>
                  </a:moveTo>
                  <a:cubicBezTo>
                    <a:pt x="25" y="4"/>
                    <a:pt x="15" y="20"/>
                    <a:pt x="3" y="20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1" y="23"/>
                    <a:pt x="4" y="25"/>
                    <a:pt x="7" y="28"/>
                  </a:cubicBezTo>
                  <a:cubicBezTo>
                    <a:pt x="10" y="30"/>
                    <a:pt x="14" y="31"/>
                    <a:pt x="17" y="36"/>
                  </a:cubicBezTo>
                  <a:cubicBezTo>
                    <a:pt x="19" y="41"/>
                    <a:pt x="21" y="44"/>
                    <a:pt x="24" y="46"/>
                  </a:cubicBezTo>
                  <a:cubicBezTo>
                    <a:pt x="21" y="42"/>
                    <a:pt x="21" y="41"/>
                    <a:pt x="19" y="37"/>
                  </a:cubicBezTo>
                  <a:cubicBezTo>
                    <a:pt x="18" y="33"/>
                    <a:pt x="15" y="29"/>
                    <a:pt x="12" y="27"/>
                  </a:cubicBezTo>
                  <a:cubicBezTo>
                    <a:pt x="8" y="24"/>
                    <a:pt x="10" y="22"/>
                    <a:pt x="15" y="18"/>
                  </a:cubicBezTo>
                  <a:cubicBezTo>
                    <a:pt x="19" y="14"/>
                    <a:pt x="27" y="5"/>
                    <a:pt x="27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7" name="Freeform 204">
              <a:extLst>
                <a:ext uri="{FF2B5EF4-FFF2-40B4-BE49-F238E27FC236}">
                  <a16:creationId xmlns:a16="http://schemas.microsoft.com/office/drawing/2014/main" id="{30312FCF-6D09-432A-9B1F-8B8183224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333"/>
              <a:ext cx="68" cy="43"/>
            </a:xfrm>
            <a:custGeom>
              <a:avLst/>
              <a:gdLst>
                <a:gd name="T0" fmla="*/ 63 w 27"/>
                <a:gd name="T1" fmla="*/ 0 h 16"/>
                <a:gd name="T2" fmla="*/ 335 w 27"/>
                <a:gd name="T3" fmla="*/ 94 h 16"/>
                <a:gd name="T4" fmla="*/ 431 w 27"/>
                <a:gd name="T5" fmla="*/ 196 h 16"/>
                <a:gd name="T6" fmla="*/ 368 w 27"/>
                <a:gd name="T7" fmla="*/ 231 h 16"/>
                <a:gd name="T8" fmla="*/ 285 w 27"/>
                <a:gd name="T9" fmla="*/ 312 h 16"/>
                <a:gd name="T10" fmla="*/ 335 w 27"/>
                <a:gd name="T11" fmla="*/ 231 h 16"/>
                <a:gd name="T12" fmla="*/ 254 w 27"/>
                <a:gd name="T13" fmla="*/ 137 h 16"/>
                <a:gd name="T14" fmla="*/ 126 w 27"/>
                <a:gd name="T15" fmla="*/ 81 h 16"/>
                <a:gd name="T16" fmla="*/ 0 w 27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16">
                  <a:moveTo>
                    <a:pt x="4" y="0"/>
                  </a:moveTo>
                  <a:cubicBezTo>
                    <a:pt x="10" y="0"/>
                    <a:pt x="16" y="2"/>
                    <a:pt x="21" y="5"/>
                  </a:cubicBezTo>
                  <a:cubicBezTo>
                    <a:pt x="22" y="6"/>
                    <a:pt x="27" y="8"/>
                    <a:pt x="27" y="10"/>
                  </a:cubicBezTo>
                  <a:cubicBezTo>
                    <a:pt x="26" y="12"/>
                    <a:pt x="24" y="12"/>
                    <a:pt x="23" y="12"/>
                  </a:cubicBezTo>
                  <a:cubicBezTo>
                    <a:pt x="20" y="13"/>
                    <a:pt x="19" y="14"/>
                    <a:pt x="18" y="16"/>
                  </a:cubicBezTo>
                  <a:cubicBezTo>
                    <a:pt x="19" y="15"/>
                    <a:pt x="21" y="13"/>
                    <a:pt x="21" y="12"/>
                  </a:cubicBezTo>
                  <a:cubicBezTo>
                    <a:pt x="21" y="9"/>
                    <a:pt x="18" y="8"/>
                    <a:pt x="16" y="7"/>
                  </a:cubicBezTo>
                  <a:cubicBezTo>
                    <a:pt x="14" y="6"/>
                    <a:pt x="11" y="5"/>
                    <a:pt x="8" y="4"/>
                  </a:cubicBezTo>
                  <a:cubicBezTo>
                    <a:pt x="6" y="3"/>
                    <a:pt x="2" y="2"/>
                    <a:pt x="0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8" name="Freeform 205">
              <a:extLst>
                <a:ext uri="{FF2B5EF4-FFF2-40B4-BE49-F238E27FC236}">
                  <a16:creationId xmlns:a16="http://schemas.microsoft.com/office/drawing/2014/main" id="{EF784C94-B666-4537-B156-56A7BE5C8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357"/>
              <a:ext cx="68" cy="75"/>
            </a:xfrm>
            <a:custGeom>
              <a:avLst/>
              <a:gdLst>
                <a:gd name="T0" fmla="*/ 431 w 27"/>
                <a:gd name="T1" fmla="*/ 538 h 28"/>
                <a:gd name="T2" fmla="*/ 242 w 27"/>
                <a:gd name="T3" fmla="*/ 252 h 28"/>
                <a:gd name="T4" fmla="*/ 0 w 27"/>
                <a:gd name="T5" fmla="*/ 0 h 28"/>
                <a:gd name="T6" fmla="*/ 83 w 27"/>
                <a:gd name="T7" fmla="*/ 137 h 28"/>
                <a:gd name="T8" fmla="*/ 191 w 27"/>
                <a:gd name="T9" fmla="*/ 252 h 28"/>
                <a:gd name="T10" fmla="*/ 400 w 27"/>
                <a:gd name="T11" fmla="*/ 50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">
                  <a:moveTo>
                    <a:pt x="27" y="28"/>
                  </a:moveTo>
                  <a:cubicBezTo>
                    <a:pt x="21" y="24"/>
                    <a:pt x="19" y="18"/>
                    <a:pt x="15" y="13"/>
                  </a:cubicBezTo>
                  <a:cubicBezTo>
                    <a:pt x="11" y="8"/>
                    <a:pt x="2" y="6"/>
                    <a:pt x="0" y="0"/>
                  </a:cubicBezTo>
                  <a:cubicBezTo>
                    <a:pt x="1" y="2"/>
                    <a:pt x="3" y="5"/>
                    <a:pt x="5" y="7"/>
                  </a:cubicBezTo>
                  <a:cubicBezTo>
                    <a:pt x="7" y="10"/>
                    <a:pt x="10" y="11"/>
                    <a:pt x="12" y="13"/>
                  </a:cubicBezTo>
                  <a:cubicBezTo>
                    <a:pt x="17" y="16"/>
                    <a:pt x="19" y="23"/>
                    <a:pt x="25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9" name="Freeform 206">
              <a:extLst>
                <a:ext uri="{FF2B5EF4-FFF2-40B4-BE49-F238E27FC236}">
                  <a16:creationId xmlns:a16="http://schemas.microsoft.com/office/drawing/2014/main" id="{84CF0FEE-F25F-4AE4-8620-02BE348A4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456"/>
              <a:ext cx="23" cy="27"/>
            </a:xfrm>
            <a:custGeom>
              <a:avLst/>
              <a:gdLst>
                <a:gd name="T0" fmla="*/ 151 w 9"/>
                <a:gd name="T1" fmla="*/ 197 h 10"/>
                <a:gd name="T2" fmla="*/ 0 w 9"/>
                <a:gd name="T3" fmla="*/ 0 h 10"/>
                <a:gd name="T4" fmla="*/ 66 w 9"/>
                <a:gd name="T5" fmla="*/ 103 h 10"/>
                <a:gd name="T6" fmla="*/ 151 w 9"/>
                <a:gd name="T7" fmla="*/ 19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9" y="4"/>
                    <a:pt x="2" y="5"/>
                    <a:pt x="0" y="0"/>
                  </a:cubicBezTo>
                  <a:cubicBezTo>
                    <a:pt x="1" y="2"/>
                    <a:pt x="2" y="4"/>
                    <a:pt x="4" y="5"/>
                  </a:cubicBezTo>
                  <a:cubicBezTo>
                    <a:pt x="6" y="7"/>
                    <a:pt x="8" y="7"/>
                    <a:pt x="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0" name="Freeform 207">
              <a:extLst>
                <a:ext uri="{FF2B5EF4-FFF2-40B4-BE49-F238E27FC236}">
                  <a16:creationId xmlns:a16="http://schemas.microsoft.com/office/drawing/2014/main" id="{4059D2EA-EDB6-4139-89C7-18D7F0551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2376"/>
              <a:ext cx="38" cy="67"/>
            </a:xfrm>
            <a:custGeom>
              <a:avLst/>
              <a:gdLst>
                <a:gd name="T0" fmla="*/ 243 w 15"/>
                <a:gd name="T1" fmla="*/ 0 h 25"/>
                <a:gd name="T2" fmla="*/ 0 w 15"/>
                <a:gd name="T3" fmla="*/ 482 h 25"/>
                <a:gd name="T4" fmla="*/ 243 w 15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15" y="0"/>
                  </a:moveTo>
                  <a:cubicBezTo>
                    <a:pt x="11" y="4"/>
                    <a:pt x="1" y="13"/>
                    <a:pt x="0" y="25"/>
                  </a:cubicBezTo>
                  <a:cubicBezTo>
                    <a:pt x="0" y="13"/>
                    <a:pt x="7" y="4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1" name="Freeform 208">
              <a:extLst>
                <a:ext uri="{FF2B5EF4-FFF2-40B4-BE49-F238E27FC236}">
                  <a16:creationId xmlns:a16="http://schemas.microsoft.com/office/drawing/2014/main" id="{7F49414F-104D-45F3-99FE-EF693458D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600"/>
              <a:ext cx="57" cy="309"/>
            </a:xfrm>
            <a:custGeom>
              <a:avLst/>
              <a:gdLst>
                <a:gd name="T0" fmla="*/ 0 w 23"/>
                <a:gd name="T1" fmla="*/ 0 h 116"/>
                <a:gd name="T2" fmla="*/ 278 w 23"/>
                <a:gd name="T3" fmla="*/ 2192 h 116"/>
                <a:gd name="T4" fmla="*/ 349 w 23"/>
                <a:gd name="T5" fmla="*/ 2192 h 116"/>
                <a:gd name="T6" fmla="*/ 0 w 23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16">
                  <a:moveTo>
                    <a:pt x="0" y="0"/>
                  </a:moveTo>
                  <a:cubicBezTo>
                    <a:pt x="0" y="8"/>
                    <a:pt x="8" y="58"/>
                    <a:pt x="18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12" y="56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2" name="Freeform 209">
              <a:extLst>
                <a:ext uri="{FF2B5EF4-FFF2-40B4-BE49-F238E27FC236}">
                  <a16:creationId xmlns:a16="http://schemas.microsoft.com/office/drawing/2014/main" id="{CB407A0E-D714-4146-A471-10F1541E1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320"/>
              <a:ext cx="22" cy="24"/>
            </a:xfrm>
            <a:custGeom>
              <a:avLst/>
              <a:gdLst>
                <a:gd name="T0" fmla="*/ 71 w 9"/>
                <a:gd name="T1" fmla="*/ 35 h 9"/>
                <a:gd name="T2" fmla="*/ 120 w 9"/>
                <a:gd name="T3" fmla="*/ 171 h 9"/>
                <a:gd name="T4" fmla="*/ 59 w 9"/>
                <a:gd name="T5" fmla="*/ 93 h 9"/>
                <a:gd name="T6" fmla="*/ 59 w 9"/>
                <a:gd name="T7" fmla="*/ 77 h 9"/>
                <a:gd name="T8" fmla="*/ 29 w 9"/>
                <a:gd name="T9" fmla="*/ 56 h 9"/>
                <a:gd name="T10" fmla="*/ 0 w 9"/>
                <a:gd name="T11" fmla="*/ 21 h 9"/>
                <a:gd name="T12" fmla="*/ 59 w 9"/>
                <a:gd name="T13" fmla="*/ 3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5" y="2"/>
                  </a:moveTo>
                  <a:cubicBezTo>
                    <a:pt x="7" y="4"/>
                    <a:pt x="9" y="6"/>
                    <a:pt x="8" y="9"/>
                  </a:cubicBezTo>
                  <a:cubicBezTo>
                    <a:pt x="7" y="8"/>
                    <a:pt x="5" y="6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3" name="Freeform 210">
              <a:extLst>
                <a:ext uri="{FF2B5EF4-FFF2-40B4-BE49-F238E27FC236}">
                  <a16:creationId xmlns:a16="http://schemas.microsoft.com/office/drawing/2014/main" id="{BE022C82-103B-4A40-9468-4B23137F0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371"/>
              <a:ext cx="65" cy="197"/>
            </a:xfrm>
            <a:custGeom>
              <a:avLst/>
              <a:gdLst>
                <a:gd name="T0" fmla="*/ 363 w 26"/>
                <a:gd name="T1" fmla="*/ 1395 h 74"/>
                <a:gd name="T2" fmla="*/ 345 w 26"/>
                <a:gd name="T3" fmla="*/ 1020 h 74"/>
                <a:gd name="T4" fmla="*/ 408 w 26"/>
                <a:gd name="T5" fmla="*/ 828 h 74"/>
                <a:gd name="T6" fmla="*/ 333 w 26"/>
                <a:gd name="T7" fmla="*/ 644 h 74"/>
                <a:gd name="T8" fmla="*/ 125 w 26"/>
                <a:gd name="T9" fmla="*/ 341 h 74"/>
                <a:gd name="T10" fmla="*/ 50 w 26"/>
                <a:gd name="T11" fmla="*/ 0 h 74"/>
                <a:gd name="T12" fmla="*/ 50 w 26"/>
                <a:gd name="T13" fmla="*/ 341 h 74"/>
                <a:gd name="T14" fmla="*/ 63 w 26"/>
                <a:gd name="T15" fmla="*/ 588 h 74"/>
                <a:gd name="T16" fmla="*/ 208 w 26"/>
                <a:gd name="T17" fmla="*/ 887 h 74"/>
                <a:gd name="T18" fmla="*/ 300 w 26"/>
                <a:gd name="T19" fmla="*/ 1262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74">
                  <a:moveTo>
                    <a:pt x="23" y="74"/>
                  </a:moveTo>
                  <a:cubicBezTo>
                    <a:pt x="22" y="69"/>
                    <a:pt x="21" y="60"/>
                    <a:pt x="22" y="54"/>
                  </a:cubicBezTo>
                  <a:cubicBezTo>
                    <a:pt x="23" y="51"/>
                    <a:pt x="25" y="48"/>
                    <a:pt x="26" y="44"/>
                  </a:cubicBezTo>
                  <a:cubicBezTo>
                    <a:pt x="26" y="40"/>
                    <a:pt x="23" y="37"/>
                    <a:pt x="21" y="34"/>
                  </a:cubicBezTo>
                  <a:cubicBezTo>
                    <a:pt x="17" y="28"/>
                    <a:pt x="11" y="24"/>
                    <a:pt x="8" y="18"/>
                  </a:cubicBezTo>
                  <a:cubicBezTo>
                    <a:pt x="6" y="12"/>
                    <a:pt x="3" y="6"/>
                    <a:pt x="3" y="0"/>
                  </a:cubicBezTo>
                  <a:cubicBezTo>
                    <a:pt x="0" y="5"/>
                    <a:pt x="3" y="12"/>
                    <a:pt x="3" y="18"/>
                  </a:cubicBezTo>
                  <a:cubicBezTo>
                    <a:pt x="3" y="22"/>
                    <a:pt x="2" y="27"/>
                    <a:pt x="4" y="31"/>
                  </a:cubicBezTo>
                  <a:cubicBezTo>
                    <a:pt x="7" y="37"/>
                    <a:pt x="11" y="41"/>
                    <a:pt x="13" y="47"/>
                  </a:cubicBezTo>
                  <a:cubicBezTo>
                    <a:pt x="15" y="53"/>
                    <a:pt x="18" y="60"/>
                    <a:pt x="19" y="6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4" name="Freeform 211">
              <a:extLst>
                <a:ext uri="{FF2B5EF4-FFF2-40B4-BE49-F238E27FC236}">
                  <a16:creationId xmlns:a16="http://schemas.microsoft.com/office/drawing/2014/main" id="{472F84D8-1107-4214-A8C3-6C109B1EB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197"/>
              <a:ext cx="307" cy="712"/>
            </a:xfrm>
            <a:custGeom>
              <a:avLst/>
              <a:gdLst>
                <a:gd name="T0" fmla="*/ 1620 w 123"/>
                <a:gd name="T1" fmla="*/ 307 h 267"/>
                <a:gd name="T2" fmla="*/ 996 w 123"/>
                <a:gd name="T3" fmla="*/ 307 h 267"/>
                <a:gd name="T4" fmla="*/ 916 w 123"/>
                <a:gd name="T5" fmla="*/ 605 h 267"/>
                <a:gd name="T6" fmla="*/ 686 w 123"/>
                <a:gd name="T7" fmla="*/ 947 h 267"/>
                <a:gd name="T8" fmla="*/ 512 w 123"/>
                <a:gd name="T9" fmla="*/ 1059 h 267"/>
                <a:gd name="T10" fmla="*/ 374 w 123"/>
                <a:gd name="T11" fmla="*/ 875 h 267"/>
                <a:gd name="T12" fmla="*/ 187 w 123"/>
                <a:gd name="T13" fmla="*/ 853 h 267"/>
                <a:gd name="T14" fmla="*/ 42 w 123"/>
                <a:gd name="T15" fmla="*/ 1117 h 267"/>
                <a:gd name="T16" fmla="*/ 30 w 123"/>
                <a:gd name="T17" fmla="*/ 1480 h 267"/>
                <a:gd name="T18" fmla="*/ 12 w 123"/>
                <a:gd name="T19" fmla="*/ 1784 h 267"/>
                <a:gd name="T20" fmla="*/ 250 w 123"/>
                <a:gd name="T21" fmla="*/ 2184 h 267"/>
                <a:gd name="T22" fmla="*/ 871 w 123"/>
                <a:gd name="T23" fmla="*/ 5064 h 267"/>
                <a:gd name="T24" fmla="*/ 1445 w 123"/>
                <a:gd name="T25" fmla="*/ 5064 h 267"/>
                <a:gd name="T26" fmla="*/ 1041 w 123"/>
                <a:gd name="T27" fmla="*/ 2424 h 267"/>
                <a:gd name="T28" fmla="*/ 1133 w 123"/>
                <a:gd name="T29" fmla="*/ 2275 h 267"/>
                <a:gd name="T30" fmla="*/ 1133 w 123"/>
                <a:gd name="T31" fmla="*/ 2013 h 267"/>
                <a:gd name="T32" fmla="*/ 1028 w 123"/>
                <a:gd name="T33" fmla="*/ 1877 h 267"/>
                <a:gd name="T34" fmla="*/ 1071 w 123"/>
                <a:gd name="T35" fmla="*/ 1557 h 267"/>
                <a:gd name="T36" fmla="*/ 1258 w 123"/>
                <a:gd name="T37" fmla="*/ 1272 h 267"/>
                <a:gd name="T38" fmla="*/ 1465 w 123"/>
                <a:gd name="T39" fmla="*/ 1229 h 267"/>
                <a:gd name="T40" fmla="*/ 1712 w 123"/>
                <a:gd name="T41" fmla="*/ 1045 h 267"/>
                <a:gd name="T42" fmla="*/ 1620 w 123"/>
                <a:gd name="T43" fmla="*/ 307 h 2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3" h="267">
                  <a:moveTo>
                    <a:pt x="104" y="16"/>
                  </a:moveTo>
                  <a:cubicBezTo>
                    <a:pt x="85" y="0"/>
                    <a:pt x="67" y="13"/>
                    <a:pt x="64" y="16"/>
                  </a:cubicBezTo>
                  <a:cubicBezTo>
                    <a:pt x="59" y="20"/>
                    <a:pt x="60" y="25"/>
                    <a:pt x="59" y="32"/>
                  </a:cubicBezTo>
                  <a:cubicBezTo>
                    <a:pt x="58" y="34"/>
                    <a:pt x="47" y="48"/>
                    <a:pt x="44" y="50"/>
                  </a:cubicBezTo>
                  <a:cubicBezTo>
                    <a:pt x="42" y="53"/>
                    <a:pt x="39" y="55"/>
                    <a:pt x="33" y="56"/>
                  </a:cubicBezTo>
                  <a:cubicBezTo>
                    <a:pt x="32" y="52"/>
                    <a:pt x="28" y="46"/>
                    <a:pt x="24" y="46"/>
                  </a:cubicBezTo>
                  <a:cubicBezTo>
                    <a:pt x="20" y="45"/>
                    <a:pt x="15" y="43"/>
                    <a:pt x="12" y="45"/>
                  </a:cubicBezTo>
                  <a:cubicBezTo>
                    <a:pt x="10" y="47"/>
                    <a:pt x="4" y="52"/>
                    <a:pt x="3" y="59"/>
                  </a:cubicBezTo>
                  <a:cubicBezTo>
                    <a:pt x="2" y="65"/>
                    <a:pt x="2" y="75"/>
                    <a:pt x="2" y="78"/>
                  </a:cubicBezTo>
                  <a:cubicBezTo>
                    <a:pt x="1" y="82"/>
                    <a:pt x="0" y="89"/>
                    <a:pt x="1" y="94"/>
                  </a:cubicBezTo>
                  <a:cubicBezTo>
                    <a:pt x="3" y="99"/>
                    <a:pt x="12" y="108"/>
                    <a:pt x="16" y="115"/>
                  </a:cubicBezTo>
                  <a:cubicBezTo>
                    <a:pt x="22" y="125"/>
                    <a:pt x="42" y="201"/>
                    <a:pt x="56" y="267"/>
                  </a:cubicBezTo>
                  <a:cubicBezTo>
                    <a:pt x="93" y="267"/>
                    <a:pt x="93" y="267"/>
                    <a:pt x="93" y="267"/>
                  </a:cubicBezTo>
                  <a:cubicBezTo>
                    <a:pt x="82" y="210"/>
                    <a:pt x="67" y="132"/>
                    <a:pt x="67" y="128"/>
                  </a:cubicBezTo>
                  <a:cubicBezTo>
                    <a:pt x="68" y="124"/>
                    <a:pt x="72" y="124"/>
                    <a:pt x="73" y="120"/>
                  </a:cubicBezTo>
                  <a:cubicBezTo>
                    <a:pt x="75" y="115"/>
                    <a:pt x="73" y="108"/>
                    <a:pt x="73" y="106"/>
                  </a:cubicBezTo>
                  <a:cubicBezTo>
                    <a:pt x="72" y="104"/>
                    <a:pt x="68" y="101"/>
                    <a:pt x="66" y="99"/>
                  </a:cubicBezTo>
                  <a:cubicBezTo>
                    <a:pt x="65" y="98"/>
                    <a:pt x="65" y="90"/>
                    <a:pt x="69" y="82"/>
                  </a:cubicBezTo>
                  <a:cubicBezTo>
                    <a:pt x="73" y="74"/>
                    <a:pt x="79" y="68"/>
                    <a:pt x="81" y="67"/>
                  </a:cubicBezTo>
                  <a:cubicBezTo>
                    <a:pt x="84" y="66"/>
                    <a:pt x="85" y="64"/>
                    <a:pt x="94" y="65"/>
                  </a:cubicBezTo>
                  <a:cubicBezTo>
                    <a:pt x="102" y="66"/>
                    <a:pt x="107" y="59"/>
                    <a:pt x="110" y="55"/>
                  </a:cubicBezTo>
                  <a:cubicBezTo>
                    <a:pt x="113" y="51"/>
                    <a:pt x="123" y="32"/>
                    <a:pt x="104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5" name="Freeform 212">
              <a:extLst>
                <a:ext uri="{FF2B5EF4-FFF2-40B4-BE49-F238E27FC236}">
                  <a16:creationId xmlns:a16="http://schemas.microsoft.com/office/drawing/2014/main" id="{81D167DF-6D4E-4C24-A4A0-200ECBF27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352"/>
              <a:ext cx="65" cy="75"/>
            </a:xfrm>
            <a:custGeom>
              <a:avLst/>
              <a:gdLst>
                <a:gd name="T0" fmla="*/ 408 w 26"/>
                <a:gd name="T1" fmla="*/ 538 h 28"/>
                <a:gd name="T2" fmla="*/ 283 w 26"/>
                <a:gd name="T3" fmla="*/ 346 h 28"/>
                <a:gd name="T4" fmla="*/ 63 w 26"/>
                <a:gd name="T5" fmla="*/ 115 h 28"/>
                <a:gd name="T6" fmla="*/ 0 w 26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">
                  <a:moveTo>
                    <a:pt x="26" y="28"/>
                  </a:moveTo>
                  <a:cubicBezTo>
                    <a:pt x="22" y="25"/>
                    <a:pt x="19" y="21"/>
                    <a:pt x="18" y="18"/>
                  </a:cubicBezTo>
                  <a:cubicBezTo>
                    <a:pt x="16" y="14"/>
                    <a:pt x="8" y="8"/>
                    <a:pt x="4" y="6"/>
                  </a:cubicBezTo>
                  <a:cubicBezTo>
                    <a:pt x="1" y="4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6" name="Freeform 213">
              <a:extLst>
                <a:ext uri="{FF2B5EF4-FFF2-40B4-BE49-F238E27FC236}">
                  <a16:creationId xmlns:a16="http://schemas.microsoft.com/office/drawing/2014/main" id="{98B48DEB-5BF5-4DE0-BEF2-987B7BF9B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2331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158 w 1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2"/>
                    <a:pt x="5" y="6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7" name="Freeform 214">
              <a:extLst>
                <a:ext uri="{FF2B5EF4-FFF2-40B4-BE49-F238E27FC236}">
                  <a16:creationId xmlns:a16="http://schemas.microsoft.com/office/drawing/2014/main" id="{28965487-CF57-4E0F-821F-2903A6C5F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539"/>
              <a:ext cx="7" cy="37"/>
            </a:xfrm>
            <a:custGeom>
              <a:avLst/>
              <a:gdLst>
                <a:gd name="T0" fmla="*/ 37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3" y="1"/>
                    <a:pt x="0" y="6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8" name="Freeform 215">
              <a:extLst>
                <a:ext uri="{FF2B5EF4-FFF2-40B4-BE49-F238E27FC236}">
                  <a16:creationId xmlns:a16="http://schemas.microsoft.com/office/drawing/2014/main" id="{E21289FA-DE4E-4E9F-9A61-6B4F2F779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197"/>
              <a:ext cx="160" cy="176"/>
            </a:xfrm>
            <a:custGeom>
              <a:avLst/>
              <a:gdLst>
                <a:gd name="T0" fmla="*/ 20 w 64"/>
                <a:gd name="T1" fmla="*/ 648 h 66"/>
                <a:gd name="T2" fmla="*/ 0 w 64"/>
                <a:gd name="T3" fmla="*/ 589 h 66"/>
                <a:gd name="T4" fmla="*/ 83 w 64"/>
                <a:gd name="T5" fmla="*/ 307 h 66"/>
                <a:gd name="T6" fmla="*/ 708 w 64"/>
                <a:gd name="T7" fmla="*/ 307 h 66"/>
                <a:gd name="T8" fmla="*/ 800 w 64"/>
                <a:gd name="T9" fmla="*/ 1045 h 66"/>
                <a:gd name="T10" fmla="*/ 550 w 64"/>
                <a:gd name="T11" fmla="*/ 1229 h 66"/>
                <a:gd name="T12" fmla="*/ 533 w 64"/>
                <a:gd name="T13" fmla="*/ 1229 h 66"/>
                <a:gd name="T14" fmla="*/ 520 w 64"/>
                <a:gd name="T15" fmla="*/ 1195 h 66"/>
                <a:gd name="T16" fmla="*/ 363 w 64"/>
                <a:gd name="T17" fmla="*/ 1003 h 66"/>
                <a:gd name="T18" fmla="*/ 113 w 64"/>
                <a:gd name="T19" fmla="*/ 888 h 66"/>
                <a:gd name="T20" fmla="*/ 20 w 64"/>
                <a:gd name="T21" fmla="*/ 648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66">
                  <a:moveTo>
                    <a:pt x="1" y="34"/>
                  </a:moveTo>
                  <a:cubicBezTo>
                    <a:pt x="1" y="34"/>
                    <a:pt x="0" y="33"/>
                    <a:pt x="0" y="31"/>
                  </a:cubicBezTo>
                  <a:cubicBezTo>
                    <a:pt x="1" y="25"/>
                    <a:pt x="0" y="20"/>
                    <a:pt x="5" y="16"/>
                  </a:cubicBezTo>
                  <a:cubicBezTo>
                    <a:pt x="8" y="13"/>
                    <a:pt x="26" y="0"/>
                    <a:pt x="45" y="16"/>
                  </a:cubicBezTo>
                  <a:cubicBezTo>
                    <a:pt x="64" y="32"/>
                    <a:pt x="54" y="51"/>
                    <a:pt x="51" y="55"/>
                  </a:cubicBezTo>
                  <a:cubicBezTo>
                    <a:pt x="48" y="59"/>
                    <a:pt x="43" y="66"/>
                    <a:pt x="35" y="65"/>
                  </a:cubicBezTo>
                  <a:cubicBezTo>
                    <a:pt x="35" y="65"/>
                    <a:pt x="35" y="65"/>
                    <a:pt x="34" y="65"/>
                  </a:cubicBezTo>
                  <a:cubicBezTo>
                    <a:pt x="34" y="65"/>
                    <a:pt x="33" y="64"/>
                    <a:pt x="33" y="63"/>
                  </a:cubicBezTo>
                  <a:cubicBezTo>
                    <a:pt x="32" y="58"/>
                    <a:pt x="27" y="55"/>
                    <a:pt x="23" y="53"/>
                  </a:cubicBezTo>
                  <a:cubicBezTo>
                    <a:pt x="20" y="51"/>
                    <a:pt x="13" y="51"/>
                    <a:pt x="7" y="47"/>
                  </a:cubicBezTo>
                  <a:cubicBezTo>
                    <a:pt x="1" y="44"/>
                    <a:pt x="1" y="38"/>
                    <a:pt x="1" y="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9" name="Freeform 216">
              <a:extLst>
                <a:ext uri="{FF2B5EF4-FFF2-40B4-BE49-F238E27FC236}">
                  <a16:creationId xmlns:a16="http://schemas.microsoft.com/office/drawing/2014/main" id="{3798C308-3E67-4842-AD85-2A1D24617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448"/>
              <a:ext cx="12" cy="16"/>
            </a:xfrm>
            <a:custGeom>
              <a:avLst/>
              <a:gdLst>
                <a:gd name="T0" fmla="*/ 0 w 5"/>
                <a:gd name="T1" fmla="*/ 0 h 6"/>
                <a:gd name="T2" fmla="*/ 70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1"/>
                    <a:pt x="3" y="5"/>
                    <a:pt x="5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0" name="Freeform 217">
              <a:extLst>
                <a:ext uri="{FF2B5EF4-FFF2-40B4-BE49-F238E27FC236}">
                  <a16:creationId xmlns:a16="http://schemas.microsoft.com/office/drawing/2014/main" id="{51E76803-82A4-4D5D-A79A-1A632971F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413"/>
              <a:ext cx="15" cy="16"/>
            </a:xfrm>
            <a:custGeom>
              <a:avLst/>
              <a:gdLst>
                <a:gd name="T0" fmla="*/ 95 w 6"/>
                <a:gd name="T1" fmla="*/ 0 h 6"/>
                <a:gd name="T2" fmla="*/ 0 w 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0"/>
                    <a:pt x="1" y="6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1" name="Freeform 218">
              <a:extLst>
                <a:ext uri="{FF2B5EF4-FFF2-40B4-BE49-F238E27FC236}">
                  <a16:creationId xmlns:a16="http://schemas.microsoft.com/office/drawing/2014/main" id="{92113554-AB50-48E2-8C32-4422A372F4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1" y="1875"/>
              <a:ext cx="388" cy="413"/>
            </a:xfrm>
            <a:custGeom>
              <a:avLst/>
              <a:gdLst>
                <a:gd name="T0" fmla="*/ 2150 w 155"/>
                <a:gd name="T1" fmla="*/ 171 h 155"/>
                <a:gd name="T2" fmla="*/ 1930 w 155"/>
                <a:gd name="T3" fmla="*/ 21 h 155"/>
                <a:gd name="T4" fmla="*/ 1785 w 155"/>
                <a:gd name="T5" fmla="*/ 77 h 155"/>
                <a:gd name="T6" fmla="*/ 1710 w 155"/>
                <a:gd name="T7" fmla="*/ 456 h 155"/>
                <a:gd name="T8" fmla="*/ 708 w 155"/>
                <a:gd name="T9" fmla="*/ 456 h 155"/>
                <a:gd name="T10" fmla="*/ 626 w 155"/>
                <a:gd name="T11" fmla="*/ 77 h 155"/>
                <a:gd name="T12" fmla="*/ 270 w 155"/>
                <a:gd name="T13" fmla="*/ 171 h 155"/>
                <a:gd name="T14" fmla="*/ 0 w 155"/>
                <a:gd name="T15" fmla="*/ 887 h 155"/>
                <a:gd name="T16" fmla="*/ 0 w 155"/>
                <a:gd name="T17" fmla="*/ 1002 h 155"/>
                <a:gd name="T18" fmla="*/ 501 w 155"/>
                <a:gd name="T19" fmla="*/ 1719 h 155"/>
                <a:gd name="T20" fmla="*/ 738 w 155"/>
                <a:gd name="T21" fmla="*/ 2214 h 155"/>
                <a:gd name="T22" fmla="*/ 1021 w 155"/>
                <a:gd name="T23" fmla="*/ 2593 h 155"/>
                <a:gd name="T24" fmla="*/ 1096 w 155"/>
                <a:gd name="T25" fmla="*/ 2726 h 155"/>
                <a:gd name="T26" fmla="*/ 1179 w 155"/>
                <a:gd name="T27" fmla="*/ 2854 h 155"/>
                <a:gd name="T28" fmla="*/ 1254 w 155"/>
                <a:gd name="T29" fmla="*/ 2875 h 155"/>
                <a:gd name="T30" fmla="*/ 1317 w 155"/>
                <a:gd name="T31" fmla="*/ 2726 h 155"/>
                <a:gd name="T32" fmla="*/ 1397 w 155"/>
                <a:gd name="T33" fmla="*/ 2593 h 155"/>
                <a:gd name="T34" fmla="*/ 1680 w 155"/>
                <a:gd name="T35" fmla="*/ 2214 h 155"/>
                <a:gd name="T36" fmla="*/ 1910 w 155"/>
                <a:gd name="T37" fmla="*/ 1719 h 155"/>
                <a:gd name="T38" fmla="*/ 2193 w 155"/>
                <a:gd name="T39" fmla="*/ 1271 h 155"/>
                <a:gd name="T40" fmla="*/ 2413 w 155"/>
                <a:gd name="T41" fmla="*/ 1002 h 155"/>
                <a:gd name="T42" fmla="*/ 2431 w 155"/>
                <a:gd name="T43" fmla="*/ 887 h 155"/>
                <a:gd name="T44" fmla="*/ 738 w 155"/>
                <a:gd name="T45" fmla="*/ 1044 h 155"/>
                <a:gd name="T46" fmla="*/ 876 w 155"/>
                <a:gd name="T47" fmla="*/ 1044 h 155"/>
                <a:gd name="T48" fmla="*/ 738 w 155"/>
                <a:gd name="T49" fmla="*/ 1044 h 155"/>
                <a:gd name="T50" fmla="*/ 876 w 155"/>
                <a:gd name="T51" fmla="*/ 1364 h 155"/>
                <a:gd name="T52" fmla="*/ 876 w 155"/>
                <a:gd name="T53" fmla="*/ 1492 h 155"/>
                <a:gd name="T54" fmla="*/ 864 w 155"/>
                <a:gd name="T55" fmla="*/ 1796 h 155"/>
                <a:gd name="T56" fmla="*/ 971 w 155"/>
                <a:gd name="T57" fmla="*/ 1796 h 155"/>
                <a:gd name="T58" fmla="*/ 864 w 155"/>
                <a:gd name="T59" fmla="*/ 1796 h 155"/>
                <a:gd name="T60" fmla="*/ 896 w 155"/>
                <a:gd name="T61" fmla="*/ 2060 h 155"/>
                <a:gd name="T62" fmla="*/ 1021 w 155"/>
                <a:gd name="T63" fmla="*/ 2060 h 155"/>
                <a:gd name="T64" fmla="*/ 1459 w 155"/>
                <a:gd name="T65" fmla="*/ 2116 h 155"/>
                <a:gd name="T66" fmla="*/ 1459 w 155"/>
                <a:gd name="T67" fmla="*/ 2001 h 155"/>
                <a:gd name="T68" fmla="*/ 1459 w 155"/>
                <a:gd name="T69" fmla="*/ 2116 h 155"/>
                <a:gd name="T70" fmla="*/ 1442 w 155"/>
                <a:gd name="T71" fmla="*/ 1796 h 155"/>
                <a:gd name="T72" fmla="*/ 1555 w 155"/>
                <a:gd name="T73" fmla="*/ 1796 h 155"/>
                <a:gd name="T74" fmla="*/ 1534 w 155"/>
                <a:gd name="T75" fmla="*/ 1492 h 155"/>
                <a:gd name="T76" fmla="*/ 1534 w 155"/>
                <a:gd name="T77" fmla="*/ 1364 h 155"/>
                <a:gd name="T78" fmla="*/ 1534 w 155"/>
                <a:gd name="T79" fmla="*/ 1492 h 155"/>
                <a:gd name="T80" fmla="*/ 1534 w 155"/>
                <a:gd name="T81" fmla="*/ 1044 h 155"/>
                <a:gd name="T82" fmla="*/ 1680 w 155"/>
                <a:gd name="T83" fmla="*/ 1044 h 15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55" h="155">
                  <a:moveTo>
                    <a:pt x="141" y="13"/>
                  </a:moveTo>
                  <a:cubicBezTo>
                    <a:pt x="140" y="12"/>
                    <a:pt x="138" y="10"/>
                    <a:pt x="137" y="9"/>
                  </a:cubicBezTo>
                  <a:cubicBezTo>
                    <a:pt x="133" y="6"/>
                    <a:pt x="130" y="1"/>
                    <a:pt x="124" y="1"/>
                  </a:cubicBezTo>
                  <a:cubicBezTo>
                    <a:pt x="124" y="0"/>
                    <a:pt x="123" y="1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0" y="1"/>
                    <a:pt x="117" y="2"/>
                    <a:pt x="114" y="4"/>
                  </a:cubicBezTo>
                  <a:cubicBezTo>
                    <a:pt x="110" y="7"/>
                    <a:pt x="106" y="10"/>
                    <a:pt x="102" y="11"/>
                  </a:cubicBezTo>
                  <a:cubicBezTo>
                    <a:pt x="106" y="13"/>
                    <a:pt x="109" y="17"/>
                    <a:pt x="109" y="24"/>
                  </a:cubicBezTo>
                  <a:cubicBezTo>
                    <a:pt x="110" y="34"/>
                    <a:pt x="103" y="45"/>
                    <a:pt x="77" y="45"/>
                  </a:cubicBezTo>
                  <a:cubicBezTo>
                    <a:pt x="52" y="45"/>
                    <a:pt x="44" y="34"/>
                    <a:pt x="45" y="24"/>
                  </a:cubicBezTo>
                  <a:cubicBezTo>
                    <a:pt x="45" y="16"/>
                    <a:pt x="48" y="13"/>
                    <a:pt x="53" y="11"/>
                  </a:cubicBezTo>
                  <a:cubicBezTo>
                    <a:pt x="48" y="9"/>
                    <a:pt x="44" y="7"/>
                    <a:pt x="40" y="4"/>
                  </a:cubicBezTo>
                  <a:cubicBezTo>
                    <a:pt x="37" y="2"/>
                    <a:pt x="33" y="0"/>
                    <a:pt x="30" y="1"/>
                  </a:cubicBezTo>
                  <a:cubicBezTo>
                    <a:pt x="24" y="1"/>
                    <a:pt x="21" y="6"/>
                    <a:pt x="17" y="9"/>
                  </a:cubicBezTo>
                  <a:cubicBezTo>
                    <a:pt x="16" y="10"/>
                    <a:pt x="14" y="12"/>
                    <a:pt x="13" y="13"/>
                  </a:cubicBezTo>
                  <a:cubicBezTo>
                    <a:pt x="4" y="22"/>
                    <a:pt x="0" y="32"/>
                    <a:pt x="0" y="47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7" y="63"/>
                    <a:pt x="15" y="67"/>
                  </a:cubicBezTo>
                  <a:cubicBezTo>
                    <a:pt x="22" y="72"/>
                    <a:pt x="29" y="81"/>
                    <a:pt x="32" y="91"/>
                  </a:cubicBezTo>
                  <a:cubicBezTo>
                    <a:pt x="33" y="92"/>
                    <a:pt x="33" y="93"/>
                    <a:pt x="33" y="94"/>
                  </a:cubicBezTo>
                  <a:cubicBezTo>
                    <a:pt x="39" y="105"/>
                    <a:pt x="42" y="112"/>
                    <a:pt x="47" y="117"/>
                  </a:cubicBezTo>
                  <a:cubicBezTo>
                    <a:pt x="52" y="121"/>
                    <a:pt x="55" y="126"/>
                    <a:pt x="60" y="130"/>
                  </a:cubicBezTo>
                  <a:cubicBezTo>
                    <a:pt x="66" y="135"/>
                    <a:pt x="62" y="132"/>
                    <a:pt x="65" y="137"/>
                  </a:cubicBezTo>
                  <a:cubicBezTo>
                    <a:pt x="66" y="138"/>
                    <a:pt x="68" y="139"/>
                    <a:pt x="68" y="140"/>
                  </a:cubicBezTo>
                  <a:cubicBezTo>
                    <a:pt x="69" y="141"/>
                    <a:pt x="68" y="143"/>
                    <a:pt x="70" y="144"/>
                  </a:cubicBezTo>
                  <a:cubicBezTo>
                    <a:pt x="71" y="146"/>
                    <a:pt x="72" y="147"/>
                    <a:pt x="73" y="148"/>
                  </a:cubicBezTo>
                  <a:cubicBezTo>
                    <a:pt x="73" y="149"/>
                    <a:pt x="74" y="150"/>
                    <a:pt x="75" y="151"/>
                  </a:cubicBezTo>
                  <a:cubicBezTo>
                    <a:pt x="75" y="153"/>
                    <a:pt x="76" y="155"/>
                    <a:pt x="77" y="155"/>
                  </a:cubicBezTo>
                  <a:cubicBezTo>
                    <a:pt x="78" y="155"/>
                    <a:pt x="79" y="153"/>
                    <a:pt x="80" y="152"/>
                  </a:cubicBezTo>
                  <a:cubicBezTo>
                    <a:pt x="80" y="150"/>
                    <a:pt x="81" y="149"/>
                    <a:pt x="81" y="148"/>
                  </a:cubicBezTo>
                  <a:cubicBezTo>
                    <a:pt x="82" y="147"/>
                    <a:pt x="84" y="146"/>
                    <a:pt x="84" y="144"/>
                  </a:cubicBezTo>
                  <a:cubicBezTo>
                    <a:pt x="86" y="143"/>
                    <a:pt x="85" y="141"/>
                    <a:pt x="86" y="140"/>
                  </a:cubicBezTo>
                  <a:cubicBezTo>
                    <a:pt x="87" y="139"/>
                    <a:pt x="88" y="138"/>
                    <a:pt x="89" y="137"/>
                  </a:cubicBezTo>
                  <a:cubicBezTo>
                    <a:pt x="93" y="132"/>
                    <a:pt x="88" y="135"/>
                    <a:pt x="94" y="130"/>
                  </a:cubicBezTo>
                  <a:cubicBezTo>
                    <a:pt x="100" y="126"/>
                    <a:pt x="102" y="121"/>
                    <a:pt x="107" y="117"/>
                  </a:cubicBezTo>
                  <a:cubicBezTo>
                    <a:pt x="113" y="112"/>
                    <a:pt x="116" y="105"/>
                    <a:pt x="121" y="94"/>
                  </a:cubicBezTo>
                  <a:cubicBezTo>
                    <a:pt x="121" y="93"/>
                    <a:pt x="121" y="92"/>
                    <a:pt x="122" y="91"/>
                  </a:cubicBezTo>
                  <a:cubicBezTo>
                    <a:pt x="124" y="86"/>
                    <a:pt x="128" y="79"/>
                    <a:pt x="128" y="79"/>
                  </a:cubicBezTo>
                  <a:cubicBezTo>
                    <a:pt x="131" y="74"/>
                    <a:pt x="135" y="70"/>
                    <a:pt x="140" y="67"/>
                  </a:cubicBezTo>
                  <a:cubicBezTo>
                    <a:pt x="147" y="63"/>
                    <a:pt x="154" y="61"/>
                    <a:pt x="154" y="54"/>
                  </a:cubicBezTo>
                  <a:cubicBezTo>
                    <a:pt x="154" y="53"/>
                    <a:pt x="154" y="53"/>
                    <a:pt x="154" y="53"/>
                  </a:cubicBezTo>
                  <a:cubicBezTo>
                    <a:pt x="154" y="52"/>
                    <a:pt x="154" y="51"/>
                    <a:pt x="154" y="50"/>
                  </a:cubicBezTo>
                  <a:cubicBezTo>
                    <a:pt x="155" y="49"/>
                    <a:pt x="155" y="48"/>
                    <a:pt x="155" y="47"/>
                  </a:cubicBezTo>
                  <a:cubicBezTo>
                    <a:pt x="154" y="32"/>
                    <a:pt x="150" y="22"/>
                    <a:pt x="141" y="13"/>
                  </a:cubicBezTo>
                  <a:close/>
                  <a:moveTo>
                    <a:pt x="47" y="55"/>
                  </a:moveTo>
                  <a:cubicBezTo>
                    <a:pt x="47" y="53"/>
                    <a:pt x="49" y="51"/>
                    <a:pt x="52" y="51"/>
                  </a:cubicBezTo>
                  <a:cubicBezTo>
                    <a:pt x="54" y="51"/>
                    <a:pt x="56" y="53"/>
                    <a:pt x="56" y="55"/>
                  </a:cubicBezTo>
                  <a:cubicBezTo>
                    <a:pt x="56" y="58"/>
                    <a:pt x="54" y="59"/>
                    <a:pt x="52" y="59"/>
                  </a:cubicBezTo>
                  <a:cubicBezTo>
                    <a:pt x="49" y="59"/>
                    <a:pt x="47" y="58"/>
                    <a:pt x="47" y="55"/>
                  </a:cubicBezTo>
                  <a:close/>
                  <a:moveTo>
                    <a:pt x="51" y="76"/>
                  </a:moveTo>
                  <a:cubicBezTo>
                    <a:pt x="51" y="74"/>
                    <a:pt x="53" y="72"/>
                    <a:pt x="56" y="72"/>
                  </a:cubicBezTo>
                  <a:cubicBezTo>
                    <a:pt x="58" y="72"/>
                    <a:pt x="60" y="74"/>
                    <a:pt x="60" y="76"/>
                  </a:cubicBezTo>
                  <a:cubicBezTo>
                    <a:pt x="60" y="79"/>
                    <a:pt x="58" y="79"/>
                    <a:pt x="56" y="79"/>
                  </a:cubicBezTo>
                  <a:cubicBezTo>
                    <a:pt x="53" y="79"/>
                    <a:pt x="51" y="79"/>
                    <a:pt x="51" y="76"/>
                  </a:cubicBezTo>
                  <a:close/>
                  <a:moveTo>
                    <a:pt x="55" y="95"/>
                  </a:moveTo>
                  <a:cubicBezTo>
                    <a:pt x="55" y="93"/>
                    <a:pt x="56" y="91"/>
                    <a:pt x="58" y="91"/>
                  </a:cubicBezTo>
                  <a:cubicBezTo>
                    <a:pt x="61" y="91"/>
                    <a:pt x="62" y="93"/>
                    <a:pt x="62" y="95"/>
                  </a:cubicBezTo>
                  <a:cubicBezTo>
                    <a:pt x="62" y="97"/>
                    <a:pt x="61" y="98"/>
                    <a:pt x="58" y="98"/>
                  </a:cubicBezTo>
                  <a:cubicBezTo>
                    <a:pt x="56" y="98"/>
                    <a:pt x="55" y="97"/>
                    <a:pt x="55" y="95"/>
                  </a:cubicBezTo>
                  <a:close/>
                  <a:moveTo>
                    <a:pt x="61" y="112"/>
                  </a:moveTo>
                  <a:cubicBezTo>
                    <a:pt x="59" y="112"/>
                    <a:pt x="57" y="111"/>
                    <a:pt x="57" y="109"/>
                  </a:cubicBezTo>
                  <a:cubicBezTo>
                    <a:pt x="57" y="108"/>
                    <a:pt x="59" y="106"/>
                    <a:pt x="61" y="106"/>
                  </a:cubicBezTo>
                  <a:cubicBezTo>
                    <a:pt x="63" y="106"/>
                    <a:pt x="65" y="108"/>
                    <a:pt x="65" y="109"/>
                  </a:cubicBezTo>
                  <a:cubicBezTo>
                    <a:pt x="65" y="111"/>
                    <a:pt x="63" y="112"/>
                    <a:pt x="61" y="112"/>
                  </a:cubicBezTo>
                  <a:close/>
                  <a:moveTo>
                    <a:pt x="93" y="112"/>
                  </a:moveTo>
                  <a:cubicBezTo>
                    <a:pt x="91" y="112"/>
                    <a:pt x="90" y="111"/>
                    <a:pt x="90" y="109"/>
                  </a:cubicBezTo>
                  <a:cubicBezTo>
                    <a:pt x="90" y="108"/>
                    <a:pt x="91" y="106"/>
                    <a:pt x="93" y="106"/>
                  </a:cubicBezTo>
                  <a:cubicBezTo>
                    <a:pt x="95" y="106"/>
                    <a:pt x="97" y="108"/>
                    <a:pt x="97" y="109"/>
                  </a:cubicBezTo>
                  <a:cubicBezTo>
                    <a:pt x="97" y="111"/>
                    <a:pt x="95" y="112"/>
                    <a:pt x="93" y="112"/>
                  </a:cubicBezTo>
                  <a:close/>
                  <a:moveTo>
                    <a:pt x="96" y="98"/>
                  </a:moveTo>
                  <a:cubicBezTo>
                    <a:pt x="94" y="98"/>
                    <a:pt x="92" y="97"/>
                    <a:pt x="92" y="95"/>
                  </a:cubicBezTo>
                  <a:cubicBezTo>
                    <a:pt x="92" y="93"/>
                    <a:pt x="94" y="91"/>
                    <a:pt x="96" y="91"/>
                  </a:cubicBezTo>
                  <a:cubicBezTo>
                    <a:pt x="98" y="91"/>
                    <a:pt x="99" y="93"/>
                    <a:pt x="99" y="95"/>
                  </a:cubicBezTo>
                  <a:cubicBezTo>
                    <a:pt x="99" y="97"/>
                    <a:pt x="98" y="98"/>
                    <a:pt x="96" y="98"/>
                  </a:cubicBezTo>
                  <a:close/>
                  <a:moveTo>
                    <a:pt x="98" y="79"/>
                  </a:moveTo>
                  <a:cubicBezTo>
                    <a:pt x="96" y="79"/>
                    <a:pt x="94" y="79"/>
                    <a:pt x="94" y="76"/>
                  </a:cubicBezTo>
                  <a:cubicBezTo>
                    <a:pt x="94" y="74"/>
                    <a:pt x="96" y="72"/>
                    <a:pt x="98" y="72"/>
                  </a:cubicBezTo>
                  <a:cubicBezTo>
                    <a:pt x="101" y="72"/>
                    <a:pt x="103" y="74"/>
                    <a:pt x="103" y="76"/>
                  </a:cubicBezTo>
                  <a:cubicBezTo>
                    <a:pt x="103" y="79"/>
                    <a:pt x="101" y="79"/>
                    <a:pt x="98" y="79"/>
                  </a:cubicBezTo>
                  <a:close/>
                  <a:moveTo>
                    <a:pt x="102" y="59"/>
                  </a:moveTo>
                  <a:cubicBezTo>
                    <a:pt x="100" y="59"/>
                    <a:pt x="98" y="58"/>
                    <a:pt x="98" y="55"/>
                  </a:cubicBezTo>
                  <a:cubicBezTo>
                    <a:pt x="98" y="53"/>
                    <a:pt x="100" y="51"/>
                    <a:pt x="102" y="51"/>
                  </a:cubicBezTo>
                  <a:cubicBezTo>
                    <a:pt x="105" y="51"/>
                    <a:pt x="107" y="53"/>
                    <a:pt x="107" y="55"/>
                  </a:cubicBezTo>
                  <a:cubicBezTo>
                    <a:pt x="107" y="58"/>
                    <a:pt x="105" y="59"/>
                    <a:pt x="102" y="5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2" name="Freeform 219">
              <a:extLst>
                <a:ext uri="{FF2B5EF4-FFF2-40B4-BE49-F238E27FC236}">
                  <a16:creationId xmlns:a16="http://schemas.microsoft.com/office/drawing/2014/main" id="{93C4E06D-C173-4B71-9A4F-D40FF440FB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4" y="1739"/>
              <a:ext cx="472" cy="760"/>
            </a:xfrm>
            <a:custGeom>
              <a:avLst/>
              <a:gdLst>
                <a:gd name="T0" fmla="*/ 2944 w 189"/>
                <a:gd name="T1" fmla="*/ 4075 h 285"/>
                <a:gd name="T2" fmla="*/ 2775 w 189"/>
                <a:gd name="T3" fmla="*/ 3960 h 285"/>
                <a:gd name="T4" fmla="*/ 2308 w 189"/>
                <a:gd name="T5" fmla="*/ 3811 h 285"/>
                <a:gd name="T6" fmla="*/ 2195 w 189"/>
                <a:gd name="T7" fmla="*/ 3661 h 285"/>
                <a:gd name="T8" fmla="*/ 2133 w 189"/>
                <a:gd name="T9" fmla="*/ 3435 h 285"/>
                <a:gd name="T10" fmla="*/ 1853 w 189"/>
                <a:gd name="T11" fmla="*/ 3208 h 285"/>
                <a:gd name="T12" fmla="*/ 1778 w 189"/>
                <a:gd name="T13" fmla="*/ 2936 h 285"/>
                <a:gd name="T14" fmla="*/ 1758 w 189"/>
                <a:gd name="T15" fmla="*/ 2616 h 285"/>
                <a:gd name="T16" fmla="*/ 2258 w 189"/>
                <a:gd name="T17" fmla="*/ 2467 h 285"/>
                <a:gd name="T18" fmla="*/ 2090 w 189"/>
                <a:gd name="T19" fmla="*/ 2240 h 285"/>
                <a:gd name="T20" fmla="*/ 1853 w 189"/>
                <a:gd name="T21" fmla="*/ 1971 h 285"/>
                <a:gd name="T22" fmla="*/ 1853 w 189"/>
                <a:gd name="T23" fmla="*/ 1912 h 285"/>
                <a:gd name="T24" fmla="*/ 1853 w 189"/>
                <a:gd name="T25" fmla="*/ 1856 h 285"/>
                <a:gd name="T26" fmla="*/ 2058 w 189"/>
                <a:gd name="T27" fmla="*/ 1216 h 285"/>
                <a:gd name="T28" fmla="*/ 2120 w 189"/>
                <a:gd name="T29" fmla="*/ 1139 h 285"/>
                <a:gd name="T30" fmla="*/ 2320 w 189"/>
                <a:gd name="T31" fmla="*/ 989 h 285"/>
                <a:gd name="T32" fmla="*/ 2340 w 189"/>
                <a:gd name="T33" fmla="*/ 989 h 285"/>
                <a:gd name="T34" fmla="*/ 2308 w 189"/>
                <a:gd name="T35" fmla="*/ 832 h 285"/>
                <a:gd name="T36" fmla="*/ 2090 w 189"/>
                <a:gd name="T37" fmla="*/ 285 h 285"/>
                <a:gd name="T38" fmla="*/ 1154 w 189"/>
                <a:gd name="T39" fmla="*/ 149 h 285"/>
                <a:gd name="T40" fmla="*/ 137 w 189"/>
                <a:gd name="T41" fmla="*/ 1229 h 285"/>
                <a:gd name="T42" fmla="*/ 437 w 189"/>
                <a:gd name="T43" fmla="*/ 2483 h 285"/>
                <a:gd name="T44" fmla="*/ 667 w 189"/>
                <a:gd name="T45" fmla="*/ 2595 h 285"/>
                <a:gd name="T46" fmla="*/ 812 w 189"/>
                <a:gd name="T47" fmla="*/ 3037 h 285"/>
                <a:gd name="T48" fmla="*/ 999 w 189"/>
                <a:gd name="T49" fmla="*/ 3221 h 285"/>
                <a:gd name="T50" fmla="*/ 999 w 189"/>
                <a:gd name="T51" fmla="*/ 3507 h 285"/>
                <a:gd name="T52" fmla="*/ 1259 w 189"/>
                <a:gd name="T53" fmla="*/ 4040 h 285"/>
                <a:gd name="T54" fmla="*/ 1446 w 189"/>
                <a:gd name="T55" fmla="*/ 4437 h 285"/>
                <a:gd name="T56" fmla="*/ 1496 w 189"/>
                <a:gd name="T57" fmla="*/ 4872 h 285"/>
                <a:gd name="T58" fmla="*/ 2008 w 189"/>
                <a:gd name="T59" fmla="*/ 5347 h 285"/>
                <a:gd name="T60" fmla="*/ 2587 w 189"/>
                <a:gd name="T61" fmla="*/ 5141 h 285"/>
                <a:gd name="T62" fmla="*/ 2944 w 189"/>
                <a:gd name="T63" fmla="*/ 4800 h 285"/>
                <a:gd name="T64" fmla="*/ 2944 w 189"/>
                <a:gd name="T65" fmla="*/ 4075 h 285"/>
                <a:gd name="T66" fmla="*/ 2258 w 189"/>
                <a:gd name="T67" fmla="*/ 4800 h 285"/>
                <a:gd name="T68" fmla="*/ 1871 w 189"/>
                <a:gd name="T69" fmla="*/ 4664 h 285"/>
                <a:gd name="T70" fmla="*/ 1915 w 189"/>
                <a:gd name="T71" fmla="*/ 4117 h 285"/>
                <a:gd name="T72" fmla="*/ 1933 w 189"/>
                <a:gd name="T73" fmla="*/ 4096 h 285"/>
                <a:gd name="T74" fmla="*/ 2400 w 189"/>
                <a:gd name="T75" fmla="*/ 4189 h 285"/>
                <a:gd name="T76" fmla="*/ 2537 w 189"/>
                <a:gd name="T77" fmla="*/ 4267 h 285"/>
                <a:gd name="T78" fmla="*/ 2537 w 189"/>
                <a:gd name="T79" fmla="*/ 4267 h 285"/>
                <a:gd name="T80" fmla="*/ 2258 w 189"/>
                <a:gd name="T81" fmla="*/ 4800 h 2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9" h="285">
                  <a:moveTo>
                    <a:pt x="189" y="215"/>
                  </a:moveTo>
                  <a:cubicBezTo>
                    <a:pt x="186" y="215"/>
                    <a:pt x="185" y="211"/>
                    <a:pt x="178" y="209"/>
                  </a:cubicBezTo>
                  <a:cubicBezTo>
                    <a:pt x="171" y="208"/>
                    <a:pt x="163" y="207"/>
                    <a:pt x="148" y="201"/>
                  </a:cubicBezTo>
                  <a:cubicBezTo>
                    <a:pt x="147" y="200"/>
                    <a:pt x="142" y="198"/>
                    <a:pt x="141" y="193"/>
                  </a:cubicBezTo>
                  <a:cubicBezTo>
                    <a:pt x="139" y="190"/>
                    <a:pt x="142" y="184"/>
                    <a:pt x="137" y="181"/>
                  </a:cubicBezTo>
                  <a:cubicBezTo>
                    <a:pt x="135" y="179"/>
                    <a:pt x="120" y="171"/>
                    <a:pt x="119" y="169"/>
                  </a:cubicBezTo>
                  <a:cubicBezTo>
                    <a:pt x="116" y="165"/>
                    <a:pt x="115" y="161"/>
                    <a:pt x="114" y="155"/>
                  </a:cubicBezTo>
                  <a:cubicBezTo>
                    <a:pt x="113" y="152"/>
                    <a:pt x="113" y="143"/>
                    <a:pt x="113" y="138"/>
                  </a:cubicBezTo>
                  <a:cubicBezTo>
                    <a:pt x="114" y="125"/>
                    <a:pt x="130" y="121"/>
                    <a:pt x="145" y="130"/>
                  </a:cubicBezTo>
                  <a:cubicBezTo>
                    <a:pt x="142" y="125"/>
                    <a:pt x="138" y="121"/>
                    <a:pt x="134" y="118"/>
                  </a:cubicBezTo>
                  <a:cubicBezTo>
                    <a:pt x="126" y="114"/>
                    <a:pt x="119" y="112"/>
                    <a:pt x="119" y="104"/>
                  </a:cubicBezTo>
                  <a:cubicBezTo>
                    <a:pt x="119" y="103"/>
                    <a:pt x="119" y="102"/>
                    <a:pt x="119" y="101"/>
                  </a:cubicBezTo>
                  <a:cubicBezTo>
                    <a:pt x="119" y="100"/>
                    <a:pt x="119" y="99"/>
                    <a:pt x="119" y="98"/>
                  </a:cubicBezTo>
                  <a:cubicBezTo>
                    <a:pt x="119" y="83"/>
                    <a:pt x="123" y="73"/>
                    <a:pt x="132" y="64"/>
                  </a:cubicBezTo>
                  <a:cubicBezTo>
                    <a:pt x="133" y="63"/>
                    <a:pt x="135" y="61"/>
                    <a:pt x="136" y="60"/>
                  </a:cubicBezTo>
                  <a:cubicBezTo>
                    <a:pt x="140" y="57"/>
                    <a:pt x="143" y="52"/>
                    <a:pt x="149" y="52"/>
                  </a:cubicBezTo>
                  <a:cubicBezTo>
                    <a:pt x="149" y="51"/>
                    <a:pt x="150" y="52"/>
                    <a:pt x="150" y="52"/>
                  </a:cubicBezTo>
                  <a:cubicBezTo>
                    <a:pt x="150" y="50"/>
                    <a:pt x="149" y="47"/>
                    <a:pt x="148" y="44"/>
                  </a:cubicBezTo>
                  <a:cubicBezTo>
                    <a:pt x="146" y="37"/>
                    <a:pt x="145" y="23"/>
                    <a:pt x="134" y="15"/>
                  </a:cubicBezTo>
                  <a:cubicBezTo>
                    <a:pt x="122" y="8"/>
                    <a:pt x="97" y="0"/>
                    <a:pt x="74" y="8"/>
                  </a:cubicBezTo>
                  <a:cubicBezTo>
                    <a:pt x="56" y="14"/>
                    <a:pt x="18" y="29"/>
                    <a:pt x="9" y="65"/>
                  </a:cubicBezTo>
                  <a:cubicBezTo>
                    <a:pt x="0" y="102"/>
                    <a:pt x="23" y="130"/>
                    <a:pt x="28" y="131"/>
                  </a:cubicBezTo>
                  <a:cubicBezTo>
                    <a:pt x="34" y="135"/>
                    <a:pt x="39" y="133"/>
                    <a:pt x="43" y="137"/>
                  </a:cubicBezTo>
                  <a:cubicBezTo>
                    <a:pt x="47" y="141"/>
                    <a:pt x="43" y="152"/>
                    <a:pt x="52" y="160"/>
                  </a:cubicBezTo>
                  <a:cubicBezTo>
                    <a:pt x="56" y="164"/>
                    <a:pt x="62" y="166"/>
                    <a:pt x="64" y="170"/>
                  </a:cubicBezTo>
                  <a:cubicBezTo>
                    <a:pt x="59" y="167"/>
                    <a:pt x="61" y="179"/>
                    <a:pt x="64" y="185"/>
                  </a:cubicBezTo>
                  <a:cubicBezTo>
                    <a:pt x="68" y="191"/>
                    <a:pt x="79" y="201"/>
                    <a:pt x="81" y="213"/>
                  </a:cubicBezTo>
                  <a:cubicBezTo>
                    <a:pt x="83" y="225"/>
                    <a:pt x="84" y="234"/>
                    <a:pt x="93" y="234"/>
                  </a:cubicBezTo>
                  <a:cubicBezTo>
                    <a:pt x="93" y="237"/>
                    <a:pt x="94" y="247"/>
                    <a:pt x="96" y="257"/>
                  </a:cubicBezTo>
                  <a:cubicBezTo>
                    <a:pt x="99" y="275"/>
                    <a:pt x="115" y="281"/>
                    <a:pt x="129" y="282"/>
                  </a:cubicBezTo>
                  <a:cubicBezTo>
                    <a:pt x="138" y="281"/>
                    <a:pt x="156" y="285"/>
                    <a:pt x="166" y="271"/>
                  </a:cubicBezTo>
                  <a:cubicBezTo>
                    <a:pt x="175" y="256"/>
                    <a:pt x="183" y="257"/>
                    <a:pt x="189" y="253"/>
                  </a:cubicBezTo>
                  <a:cubicBezTo>
                    <a:pt x="187" y="247"/>
                    <a:pt x="187" y="226"/>
                    <a:pt x="189" y="215"/>
                  </a:cubicBezTo>
                  <a:close/>
                  <a:moveTo>
                    <a:pt x="145" y="253"/>
                  </a:moveTo>
                  <a:cubicBezTo>
                    <a:pt x="142" y="254"/>
                    <a:pt x="125" y="257"/>
                    <a:pt x="120" y="246"/>
                  </a:cubicBezTo>
                  <a:cubicBezTo>
                    <a:pt x="117" y="238"/>
                    <a:pt x="116" y="225"/>
                    <a:pt x="123" y="217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33" y="215"/>
                    <a:pt x="144" y="215"/>
                    <a:pt x="154" y="221"/>
                  </a:cubicBezTo>
                  <a:cubicBezTo>
                    <a:pt x="157" y="222"/>
                    <a:pt x="160" y="224"/>
                    <a:pt x="163" y="225"/>
                  </a:cubicBezTo>
                  <a:cubicBezTo>
                    <a:pt x="163" y="225"/>
                    <a:pt x="163" y="225"/>
                    <a:pt x="163" y="225"/>
                  </a:cubicBezTo>
                  <a:cubicBezTo>
                    <a:pt x="165" y="231"/>
                    <a:pt x="152" y="250"/>
                    <a:pt x="145" y="253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3" name="Freeform 220">
              <a:extLst>
                <a:ext uri="{FF2B5EF4-FFF2-40B4-BE49-F238E27FC236}">
                  <a16:creationId xmlns:a16="http://schemas.microsoft.com/office/drawing/2014/main" id="{D3432461-0097-4874-9CEC-DD5979A30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1" y="1739"/>
              <a:ext cx="473" cy="760"/>
            </a:xfrm>
            <a:custGeom>
              <a:avLst/>
              <a:gdLst>
                <a:gd name="T0" fmla="*/ 2818 w 189"/>
                <a:gd name="T1" fmla="*/ 1229 h 285"/>
                <a:gd name="T2" fmla="*/ 1804 w 189"/>
                <a:gd name="T3" fmla="*/ 149 h 285"/>
                <a:gd name="T4" fmla="*/ 876 w 189"/>
                <a:gd name="T5" fmla="*/ 285 h 285"/>
                <a:gd name="T6" fmla="*/ 646 w 189"/>
                <a:gd name="T7" fmla="*/ 832 h 285"/>
                <a:gd name="T8" fmla="*/ 613 w 189"/>
                <a:gd name="T9" fmla="*/ 989 h 285"/>
                <a:gd name="T10" fmla="*/ 626 w 189"/>
                <a:gd name="T11" fmla="*/ 989 h 285"/>
                <a:gd name="T12" fmla="*/ 833 w 189"/>
                <a:gd name="T13" fmla="*/ 1139 h 285"/>
                <a:gd name="T14" fmla="*/ 896 w 189"/>
                <a:gd name="T15" fmla="*/ 1216 h 285"/>
                <a:gd name="T16" fmla="*/ 1114 w 189"/>
                <a:gd name="T17" fmla="*/ 1856 h 285"/>
                <a:gd name="T18" fmla="*/ 1096 w 189"/>
                <a:gd name="T19" fmla="*/ 1912 h 285"/>
                <a:gd name="T20" fmla="*/ 1096 w 189"/>
                <a:gd name="T21" fmla="*/ 1971 h 285"/>
                <a:gd name="T22" fmla="*/ 876 w 189"/>
                <a:gd name="T23" fmla="*/ 2240 h 285"/>
                <a:gd name="T24" fmla="*/ 688 w 189"/>
                <a:gd name="T25" fmla="*/ 2467 h 285"/>
                <a:gd name="T26" fmla="*/ 1191 w 189"/>
                <a:gd name="T27" fmla="*/ 2616 h 285"/>
                <a:gd name="T28" fmla="*/ 1176 w 189"/>
                <a:gd name="T29" fmla="*/ 2936 h 285"/>
                <a:gd name="T30" fmla="*/ 1096 w 189"/>
                <a:gd name="T31" fmla="*/ 3208 h 285"/>
                <a:gd name="T32" fmla="*/ 813 w 189"/>
                <a:gd name="T33" fmla="*/ 3435 h 285"/>
                <a:gd name="T34" fmla="*/ 771 w 189"/>
                <a:gd name="T35" fmla="*/ 3661 h 285"/>
                <a:gd name="T36" fmla="*/ 646 w 189"/>
                <a:gd name="T37" fmla="*/ 3811 h 285"/>
                <a:gd name="T38" fmla="*/ 175 w 189"/>
                <a:gd name="T39" fmla="*/ 3960 h 285"/>
                <a:gd name="T40" fmla="*/ 0 w 189"/>
                <a:gd name="T41" fmla="*/ 4075 h 285"/>
                <a:gd name="T42" fmla="*/ 0 w 189"/>
                <a:gd name="T43" fmla="*/ 4800 h 285"/>
                <a:gd name="T44" fmla="*/ 363 w 189"/>
                <a:gd name="T45" fmla="*/ 5141 h 285"/>
                <a:gd name="T46" fmla="*/ 938 w 189"/>
                <a:gd name="T47" fmla="*/ 5347 h 285"/>
                <a:gd name="T48" fmla="*/ 1459 w 189"/>
                <a:gd name="T49" fmla="*/ 4872 h 285"/>
                <a:gd name="T50" fmla="*/ 1504 w 189"/>
                <a:gd name="T51" fmla="*/ 4437 h 285"/>
                <a:gd name="T52" fmla="*/ 1692 w 189"/>
                <a:gd name="T53" fmla="*/ 4040 h 285"/>
                <a:gd name="T54" fmla="*/ 1960 w 189"/>
                <a:gd name="T55" fmla="*/ 3507 h 285"/>
                <a:gd name="T56" fmla="*/ 1960 w 189"/>
                <a:gd name="T57" fmla="*/ 3221 h 285"/>
                <a:gd name="T58" fmla="*/ 2147 w 189"/>
                <a:gd name="T59" fmla="*/ 3037 h 285"/>
                <a:gd name="T60" fmla="*/ 2285 w 189"/>
                <a:gd name="T61" fmla="*/ 2595 h 285"/>
                <a:gd name="T62" fmla="*/ 2525 w 189"/>
                <a:gd name="T63" fmla="*/ 2483 h 285"/>
                <a:gd name="T64" fmla="*/ 2818 w 189"/>
                <a:gd name="T65" fmla="*/ 1229 h 285"/>
                <a:gd name="T66" fmla="*/ 1084 w 189"/>
                <a:gd name="T67" fmla="*/ 4664 h 285"/>
                <a:gd name="T68" fmla="*/ 688 w 189"/>
                <a:gd name="T69" fmla="*/ 4800 h 285"/>
                <a:gd name="T70" fmla="*/ 408 w 189"/>
                <a:gd name="T71" fmla="*/ 4267 h 285"/>
                <a:gd name="T72" fmla="*/ 425 w 189"/>
                <a:gd name="T73" fmla="*/ 4267 h 285"/>
                <a:gd name="T74" fmla="*/ 551 w 189"/>
                <a:gd name="T75" fmla="*/ 4189 h 285"/>
                <a:gd name="T76" fmla="*/ 1021 w 189"/>
                <a:gd name="T77" fmla="*/ 4096 h 285"/>
                <a:gd name="T78" fmla="*/ 1034 w 189"/>
                <a:gd name="T79" fmla="*/ 4117 h 285"/>
                <a:gd name="T80" fmla="*/ 1084 w 189"/>
                <a:gd name="T81" fmla="*/ 4664 h 2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9" h="285">
                  <a:moveTo>
                    <a:pt x="180" y="65"/>
                  </a:moveTo>
                  <a:cubicBezTo>
                    <a:pt x="171" y="29"/>
                    <a:pt x="133" y="14"/>
                    <a:pt x="115" y="8"/>
                  </a:cubicBezTo>
                  <a:cubicBezTo>
                    <a:pt x="92" y="0"/>
                    <a:pt x="67" y="8"/>
                    <a:pt x="56" y="15"/>
                  </a:cubicBezTo>
                  <a:cubicBezTo>
                    <a:pt x="44" y="23"/>
                    <a:pt x="43" y="37"/>
                    <a:pt x="41" y="44"/>
                  </a:cubicBezTo>
                  <a:cubicBezTo>
                    <a:pt x="40" y="47"/>
                    <a:pt x="39" y="50"/>
                    <a:pt x="39" y="52"/>
                  </a:cubicBezTo>
                  <a:cubicBezTo>
                    <a:pt x="39" y="52"/>
                    <a:pt x="40" y="51"/>
                    <a:pt x="40" y="52"/>
                  </a:cubicBezTo>
                  <a:cubicBezTo>
                    <a:pt x="46" y="52"/>
                    <a:pt x="49" y="57"/>
                    <a:pt x="53" y="60"/>
                  </a:cubicBezTo>
                  <a:cubicBezTo>
                    <a:pt x="54" y="61"/>
                    <a:pt x="56" y="63"/>
                    <a:pt x="57" y="64"/>
                  </a:cubicBezTo>
                  <a:cubicBezTo>
                    <a:pt x="66" y="73"/>
                    <a:pt x="70" y="83"/>
                    <a:pt x="71" y="98"/>
                  </a:cubicBezTo>
                  <a:cubicBezTo>
                    <a:pt x="71" y="99"/>
                    <a:pt x="71" y="100"/>
                    <a:pt x="70" y="101"/>
                  </a:cubicBezTo>
                  <a:cubicBezTo>
                    <a:pt x="70" y="102"/>
                    <a:pt x="70" y="103"/>
                    <a:pt x="70" y="104"/>
                  </a:cubicBezTo>
                  <a:cubicBezTo>
                    <a:pt x="70" y="112"/>
                    <a:pt x="63" y="114"/>
                    <a:pt x="56" y="118"/>
                  </a:cubicBezTo>
                  <a:cubicBezTo>
                    <a:pt x="51" y="121"/>
                    <a:pt x="47" y="125"/>
                    <a:pt x="44" y="130"/>
                  </a:cubicBezTo>
                  <a:cubicBezTo>
                    <a:pt x="59" y="121"/>
                    <a:pt x="75" y="125"/>
                    <a:pt x="76" y="138"/>
                  </a:cubicBezTo>
                  <a:cubicBezTo>
                    <a:pt x="76" y="143"/>
                    <a:pt x="76" y="152"/>
                    <a:pt x="75" y="155"/>
                  </a:cubicBezTo>
                  <a:cubicBezTo>
                    <a:pt x="75" y="161"/>
                    <a:pt x="73" y="165"/>
                    <a:pt x="70" y="169"/>
                  </a:cubicBezTo>
                  <a:cubicBezTo>
                    <a:pt x="69" y="171"/>
                    <a:pt x="54" y="179"/>
                    <a:pt x="52" y="181"/>
                  </a:cubicBezTo>
                  <a:cubicBezTo>
                    <a:pt x="47" y="184"/>
                    <a:pt x="50" y="190"/>
                    <a:pt x="49" y="193"/>
                  </a:cubicBezTo>
                  <a:cubicBezTo>
                    <a:pt x="47" y="198"/>
                    <a:pt x="42" y="200"/>
                    <a:pt x="41" y="201"/>
                  </a:cubicBezTo>
                  <a:cubicBezTo>
                    <a:pt x="26" y="207"/>
                    <a:pt x="18" y="208"/>
                    <a:pt x="11" y="209"/>
                  </a:cubicBezTo>
                  <a:cubicBezTo>
                    <a:pt x="4" y="211"/>
                    <a:pt x="3" y="215"/>
                    <a:pt x="0" y="215"/>
                  </a:cubicBezTo>
                  <a:cubicBezTo>
                    <a:pt x="2" y="226"/>
                    <a:pt x="2" y="247"/>
                    <a:pt x="0" y="253"/>
                  </a:cubicBezTo>
                  <a:cubicBezTo>
                    <a:pt x="7" y="257"/>
                    <a:pt x="14" y="256"/>
                    <a:pt x="23" y="271"/>
                  </a:cubicBezTo>
                  <a:cubicBezTo>
                    <a:pt x="33" y="285"/>
                    <a:pt x="51" y="281"/>
                    <a:pt x="60" y="282"/>
                  </a:cubicBezTo>
                  <a:cubicBezTo>
                    <a:pt x="74" y="281"/>
                    <a:pt x="90" y="275"/>
                    <a:pt x="93" y="257"/>
                  </a:cubicBezTo>
                  <a:cubicBezTo>
                    <a:pt x="95" y="247"/>
                    <a:pt x="96" y="237"/>
                    <a:pt x="96" y="234"/>
                  </a:cubicBezTo>
                  <a:cubicBezTo>
                    <a:pt x="106" y="234"/>
                    <a:pt x="107" y="225"/>
                    <a:pt x="108" y="213"/>
                  </a:cubicBezTo>
                  <a:cubicBezTo>
                    <a:pt x="110" y="201"/>
                    <a:pt x="122" y="191"/>
                    <a:pt x="125" y="185"/>
                  </a:cubicBezTo>
                  <a:cubicBezTo>
                    <a:pt x="128" y="179"/>
                    <a:pt x="130" y="167"/>
                    <a:pt x="125" y="170"/>
                  </a:cubicBezTo>
                  <a:cubicBezTo>
                    <a:pt x="127" y="166"/>
                    <a:pt x="133" y="164"/>
                    <a:pt x="137" y="160"/>
                  </a:cubicBezTo>
                  <a:cubicBezTo>
                    <a:pt x="146" y="152"/>
                    <a:pt x="142" y="141"/>
                    <a:pt x="146" y="137"/>
                  </a:cubicBezTo>
                  <a:cubicBezTo>
                    <a:pt x="150" y="133"/>
                    <a:pt x="155" y="135"/>
                    <a:pt x="161" y="131"/>
                  </a:cubicBezTo>
                  <a:cubicBezTo>
                    <a:pt x="167" y="130"/>
                    <a:pt x="189" y="102"/>
                    <a:pt x="180" y="65"/>
                  </a:cubicBezTo>
                  <a:close/>
                  <a:moveTo>
                    <a:pt x="69" y="246"/>
                  </a:moveTo>
                  <a:cubicBezTo>
                    <a:pt x="64" y="257"/>
                    <a:pt x="48" y="254"/>
                    <a:pt x="44" y="253"/>
                  </a:cubicBezTo>
                  <a:cubicBezTo>
                    <a:pt x="38" y="250"/>
                    <a:pt x="24" y="231"/>
                    <a:pt x="26" y="225"/>
                  </a:cubicBezTo>
                  <a:cubicBezTo>
                    <a:pt x="27" y="225"/>
                    <a:pt x="27" y="225"/>
                    <a:pt x="27" y="225"/>
                  </a:cubicBezTo>
                  <a:cubicBezTo>
                    <a:pt x="29" y="224"/>
                    <a:pt x="32" y="222"/>
                    <a:pt x="35" y="221"/>
                  </a:cubicBezTo>
                  <a:cubicBezTo>
                    <a:pt x="45" y="215"/>
                    <a:pt x="56" y="215"/>
                    <a:pt x="65" y="216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73" y="225"/>
                    <a:pt x="72" y="238"/>
                    <a:pt x="69" y="246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4" name="Freeform 221">
              <a:extLst>
                <a:ext uri="{FF2B5EF4-FFF2-40B4-BE49-F238E27FC236}">
                  <a16:creationId xmlns:a16="http://schemas.microsoft.com/office/drawing/2014/main" id="{ED17C3C9-CF94-48FC-BE87-944727FE3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301"/>
              <a:ext cx="45" cy="126"/>
            </a:xfrm>
            <a:custGeom>
              <a:avLst/>
              <a:gdLst>
                <a:gd name="T0" fmla="*/ 250 w 18"/>
                <a:gd name="T1" fmla="*/ 78 h 47"/>
                <a:gd name="T2" fmla="*/ 33 w 18"/>
                <a:gd name="T3" fmla="*/ 78 h 47"/>
                <a:gd name="T4" fmla="*/ 33 w 18"/>
                <a:gd name="T5" fmla="*/ 812 h 47"/>
                <a:gd name="T6" fmla="*/ 270 w 18"/>
                <a:gd name="T7" fmla="*/ 812 h 47"/>
                <a:gd name="T8" fmla="*/ 250 w 18"/>
                <a:gd name="T9" fmla="*/ 7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7">
                  <a:moveTo>
                    <a:pt x="16" y="4"/>
                  </a:moveTo>
                  <a:cubicBezTo>
                    <a:pt x="14" y="0"/>
                    <a:pt x="5" y="1"/>
                    <a:pt x="2" y="4"/>
                  </a:cubicBezTo>
                  <a:cubicBezTo>
                    <a:pt x="0" y="15"/>
                    <a:pt x="0" y="36"/>
                    <a:pt x="2" y="42"/>
                  </a:cubicBezTo>
                  <a:cubicBezTo>
                    <a:pt x="5" y="47"/>
                    <a:pt x="14" y="44"/>
                    <a:pt x="17" y="42"/>
                  </a:cubicBezTo>
                  <a:cubicBezTo>
                    <a:pt x="18" y="36"/>
                    <a:pt x="18" y="15"/>
                    <a:pt x="16" y="4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5" name="Freeform 222">
              <a:extLst>
                <a:ext uri="{FF2B5EF4-FFF2-40B4-BE49-F238E27FC236}">
                  <a16:creationId xmlns:a16="http://schemas.microsoft.com/office/drawing/2014/main" id="{9EFD0533-AB25-4609-8262-16E942C9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963"/>
              <a:ext cx="350" cy="253"/>
            </a:xfrm>
            <a:custGeom>
              <a:avLst/>
              <a:gdLst>
                <a:gd name="T0" fmla="*/ 0 w 140"/>
                <a:gd name="T1" fmla="*/ 546 h 95"/>
                <a:gd name="T2" fmla="*/ 800 w 140"/>
                <a:gd name="T3" fmla="*/ 170 h 95"/>
                <a:gd name="T4" fmla="*/ 2145 w 140"/>
                <a:gd name="T5" fmla="*/ 533 h 95"/>
                <a:gd name="T6" fmla="*/ 1970 w 140"/>
                <a:gd name="T7" fmla="*/ 703 h 95"/>
                <a:gd name="T8" fmla="*/ 1688 w 140"/>
                <a:gd name="T9" fmla="*/ 1092 h 95"/>
                <a:gd name="T10" fmla="*/ 1425 w 140"/>
                <a:gd name="T11" fmla="*/ 1590 h 95"/>
                <a:gd name="T12" fmla="*/ 1095 w 140"/>
                <a:gd name="T13" fmla="*/ 1795 h 95"/>
                <a:gd name="T14" fmla="*/ 1333 w 140"/>
                <a:gd name="T15" fmla="*/ 1569 h 95"/>
                <a:gd name="T16" fmla="*/ 1470 w 140"/>
                <a:gd name="T17" fmla="*/ 1305 h 95"/>
                <a:gd name="T18" fmla="*/ 1625 w 140"/>
                <a:gd name="T19" fmla="*/ 716 h 95"/>
                <a:gd name="T20" fmla="*/ 1125 w 140"/>
                <a:gd name="T21" fmla="*/ 320 h 95"/>
                <a:gd name="T22" fmla="*/ 0 w 140"/>
                <a:gd name="T23" fmla="*/ 546 h 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0" h="95">
                  <a:moveTo>
                    <a:pt x="0" y="29"/>
                  </a:moveTo>
                  <a:cubicBezTo>
                    <a:pt x="5" y="17"/>
                    <a:pt x="20" y="8"/>
                    <a:pt x="51" y="9"/>
                  </a:cubicBezTo>
                  <a:cubicBezTo>
                    <a:pt x="83" y="10"/>
                    <a:pt x="117" y="0"/>
                    <a:pt x="137" y="28"/>
                  </a:cubicBezTo>
                  <a:cubicBezTo>
                    <a:pt x="140" y="30"/>
                    <a:pt x="134" y="31"/>
                    <a:pt x="126" y="37"/>
                  </a:cubicBezTo>
                  <a:cubicBezTo>
                    <a:pt x="117" y="42"/>
                    <a:pt x="111" y="47"/>
                    <a:pt x="108" y="58"/>
                  </a:cubicBezTo>
                  <a:cubicBezTo>
                    <a:pt x="105" y="68"/>
                    <a:pt x="100" y="74"/>
                    <a:pt x="91" y="84"/>
                  </a:cubicBezTo>
                  <a:cubicBezTo>
                    <a:pt x="81" y="95"/>
                    <a:pt x="81" y="93"/>
                    <a:pt x="70" y="95"/>
                  </a:cubicBezTo>
                  <a:cubicBezTo>
                    <a:pt x="80" y="91"/>
                    <a:pt x="83" y="85"/>
                    <a:pt x="85" y="83"/>
                  </a:cubicBezTo>
                  <a:cubicBezTo>
                    <a:pt x="86" y="81"/>
                    <a:pt x="92" y="79"/>
                    <a:pt x="94" y="69"/>
                  </a:cubicBezTo>
                  <a:cubicBezTo>
                    <a:pt x="96" y="60"/>
                    <a:pt x="103" y="47"/>
                    <a:pt x="104" y="38"/>
                  </a:cubicBezTo>
                  <a:cubicBezTo>
                    <a:pt x="107" y="21"/>
                    <a:pt x="97" y="15"/>
                    <a:pt x="72" y="17"/>
                  </a:cubicBezTo>
                  <a:cubicBezTo>
                    <a:pt x="52" y="18"/>
                    <a:pt x="27" y="2"/>
                    <a:pt x="0" y="29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6" name="Freeform 223">
              <a:extLst>
                <a:ext uri="{FF2B5EF4-FFF2-40B4-BE49-F238E27FC236}">
                  <a16:creationId xmlns:a16="http://schemas.microsoft.com/office/drawing/2014/main" id="{3F7A19DE-E220-43E3-8AE2-CBDE9F753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888"/>
              <a:ext cx="118" cy="141"/>
            </a:xfrm>
            <a:custGeom>
              <a:avLst/>
              <a:gdLst>
                <a:gd name="T0" fmla="*/ 113 w 47"/>
                <a:gd name="T1" fmla="*/ 657 h 53"/>
                <a:gd name="T2" fmla="*/ 379 w 47"/>
                <a:gd name="T3" fmla="*/ 716 h 53"/>
                <a:gd name="T4" fmla="*/ 567 w 47"/>
                <a:gd name="T5" fmla="*/ 849 h 53"/>
                <a:gd name="T6" fmla="*/ 693 w 47"/>
                <a:gd name="T7" fmla="*/ 976 h 53"/>
                <a:gd name="T8" fmla="*/ 726 w 47"/>
                <a:gd name="T9" fmla="*/ 772 h 53"/>
                <a:gd name="T10" fmla="*/ 585 w 47"/>
                <a:gd name="T11" fmla="*/ 205 h 53"/>
                <a:gd name="T12" fmla="*/ 492 w 47"/>
                <a:gd name="T13" fmla="*/ 136 h 53"/>
                <a:gd name="T14" fmla="*/ 409 w 47"/>
                <a:gd name="T15" fmla="*/ 35 h 53"/>
                <a:gd name="T16" fmla="*/ 221 w 47"/>
                <a:gd name="T17" fmla="*/ 93 h 53"/>
                <a:gd name="T18" fmla="*/ 316 w 47"/>
                <a:gd name="T19" fmla="*/ 93 h 53"/>
                <a:gd name="T20" fmla="*/ 409 w 47"/>
                <a:gd name="T21" fmla="*/ 170 h 53"/>
                <a:gd name="T22" fmla="*/ 459 w 47"/>
                <a:gd name="T23" fmla="*/ 341 h 53"/>
                <a:gd name="T24" fmla="*/ 367 w 47"/>
                <a:gd name="T25" fmla="*/ 490 h 53"/>
                <a:gd name="T26" fmla="*/ 158 w 47"/>
                <a:gd name="T27" fmla="*/ 567 h 53"/>
                <a:gd name="T28" fmla="*/ 0 w 47"/>
                <a:gd name="T29" fmla="*/ 678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7" h="53">
                  <a:moveTo>
                    <a:pt x="7" y="35"/>
                  </a:moveTo>
                  <a:cubicBezTo>
                    <a:pt x="13" y="35"/>
                    <a:pt x="18" y="36"/>
                    <a:pt x="24" y="38"/>
                  </a:cubicBezTo>
                  <a:cubicBezTo>
                    <a:pt x="28" y="40"/>
                    <a:pt x="32" y="42"/>
                    <a:pt x="36" y="45"/>
                  </a:cubicBezTo>
                  <a:cubicBezTo>
                    <a:pt x="38" y="46"/>
                    <a:pt x="42" y="53"/>
                    <a:pt x="44" y="52"/>
                  </a:cubicBezTo>
                  <a:cubicBezTo>
                    <a:pt x="47" y="52"/>
                    <a:pt x="46" y="43"/>
                    <a:pt x="46" y="41"/>
                  </a:cubicBezTo>
                  <a:cubicBezTo>
                    <a:pt x="44" y="32"/>
                    <a:pt x="43" y="18"/>
                    <a:pt x="37" y="11"/>
                  </a:cubicBezTo>
                  <a:cubicBezTo>
                    <a:pt x="35" y="10"/>
                    <a:pt x="33" y="8"/>
                    <a:pt x="31" y="7"/>
                  </a:cubicBezTo>
                  <a:cubicBezTo>
                    <a:pt x="29" y="5"/>
                    <a:pt x="28" y="3"/>
                    <a:pt x="26" y="2"/>
                  </a:cubicBezTo>
                  <a:cubicBezTo>
                    <a:pt x="23" y="0"/>
                    <a:pt x="15" y="2"/>
                    <a:pt x="14" y="5"/>
                  </a:cubicBezTo>
                  <a:cubicBezTo>
                    <a:pt x="15" y="6"/>
                    <a:pt x="18" y="5"/>
                    <a:pt x="20" y="5"/>
                  </a:cubicBezTo>
                  <a:cubicBezTo>
                    <a:pt x="22" y="6"/>
                    <a:pt x="25" y="7"/>
                    <a:pt x="26" y="9"/>
                  </a:cubicBezTo>
                  <a:cubicBezTo>
                    <a:pt x="28" y="11"/>
                    <a:pt x="30" y="15"/>
                    <a:pt x="29" y="18"/>
                  </a:cubicBezTo>
                  <a:cubicBezTo>
                    <a:pt x="29" y="22"/>
                    <a:pt x="26" y="25"/>
                    <a:pt x="23" y="26"/>
                  </a:cubicBezTo>
                  <a:cubicBezTo>
                    <a:pt x="18" y="27"/>
                    <a:pt x="14" y="26"/>
                    <a:pt x="10" y="30"/>
                  </a:cubicBezTo>
                  <a:cubicBezTo>
                    <a:pt x="7" y="32"/>
                    <a:pt x="3" y="33"/>
                    <a:pt x="0" y="3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7" name="Freeform 224">
              <a:extLst>
                <a:ext uri="{FF2B5EF4-FFF2-40B4-BE49-F238E27FC236}">
                  <a16:creationId xmlns:a16="http://schemas.microsoft.com/office/drawing/2014/main" id="{B140501D-504C-45D3-A105-C5AC45215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936"/>
              <a:ext cx="115" cy="96"/>
            </a:xfrm>
            <a:custGeom>
              <a:avLst/>
              <a:gdLst>
                <a:gd name="T0" fmla="*/ 95 w 46"/>
                <a:gd name="T1" fmla="*/ 605 h 36"/>
                <a:gd name="T2" fmla="*/ 438 w 46"/>
                <a:gd name="T3" fmla="*/ 341 h 36"/>
                <a:gd name="T4" fmla="*/ 613 w 46"/>
                <a:gd name="T5" fmla="*/ 307 h 36"/>
                <a:gd name="T6" fmla="*/ 720 w 46"/>
                <a:gd name="T7" fmla="*/ 307 h 36"/>
                <a:gd name="T8" fmla="*/ 675 w 46"/>
                <a:gd name="T9" fmla="*/ 192 h 36"/>
                <a:gd name="T10" fmla="*/ 658 w 46"/>
                <a:gd name="T11" fmla="*/ 0 h 36"/>
                <a:gd name="T12" fmla="*/ 595 w 46"/>
                <a:gd name="T13" fmla="*/ 136 h 36"/>
                <a:gd name="T14" fmla="*/ 395 w 46"/>
                <a:gd name="T15" fmla="*/ 205 h 36"/>
                <a:gd name="T16" fmla="*/ 220 w 46"/>
                <a:gd name="T17" fmla="*/ 307 h 36"/>
                <a:gd name="T18" fmla="*/ 95 w 46"/>
                <a:gd name="T19" fmla="*/ 136 h 36"/>
                <a:gd name="T20" fmla="*/ 20 w 46"/>
                <a:gd name="T21" fmla="*/ 435 h 36"/>
                <a:gd name="T22" fmla="*/ 63 w 46"/>
                <a:gd name="T23" fmla="*/ 683 h 36"/>
                <a:gd name="T24" fmla="*/ 83 w 46"/>
                <a:gd name="T25" fmla="*/ 648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36">
                  <a:moveTo>
                    <a:pt x="6" y="32"/>
                  </a:moveTo>
                  <a:cubicBezTo>
                    <a:pt x="10" y="24"/>
                    <a:pt x="20" y="20"/>
                    <a:pt x="28" y="18"/>
                  </a:cubicBezTo>
                  <a:cubicBezTo>
                    <a:pt x="31" y="17"/>
                    <a:pt x="35" y="16"/>
                    <a:pt x="39" y="16"/>
                  </a:cubicBezTo>
                  <a:cubicBezTo>
                    <a:pt x="41" y="16"/>
                    <a:pt x="44" y="18"/>
                    <a:pt x="46" y="16"/>
                  </a:cubicBezTo>
                  <a:cubicBezTo>
                    <a:pt x="45" y="14"/>
                    <a:pt x="44" y="13"/>
                    <a:pt x="43" y="10"/>
                  </a:cubicBezTo>
                  <a:cubicBezTo>
                    <a:pt x="42" y="6"/>
                    <a:pt x="41" y="3"/>
                    <a:pt x="42" y="0"/>
                  </a:cubicBezTo>
                  <a:cubicBezTo>
                    <a:pt x="40" y="2"/>
                    <a:pt x="40" y="4"/>
                    <a:pt x="38" y="7"/>
                  </a:cubicBezTo>
                  <a:cubicBezTo>
                    <a:pt x="35" y="11"/>
                    <a:pt x="30" y="10"/>
                    <a:pt x="25" y="11"/>
                  </a:cubicBezTo>
                  <a:cubicBezTo>
                    <a:pt x="21" y="12"/>
                    <a:pt x="18" y="15"/>
                    <a:pt x="14" y="16"/>
                  </a:cubicBezTo>
                  <a:cubicBezTo>
                    <a:pt x="8" y="17"/>
                    <a:pt x="7" y="11"/>
                    <a:pt x="6" y="7"/>
                  </a:cubicBezTo>
                  <a:cubicBezTo>
                    <a:pt x="2" y="10"/>
                    <a:pt x="1" y="18"/>
                    <a:pt x="1" y="23"/>
                  </a:cubicBezTo>
                  <a:cubicBezTo>
                    <a:pt x="1" y="26"/>
                    <a:pt x="0" y="35"/>
                    <a:pt x="4" y="36"/>
                  </a:cubicBezTo>
                  <a:cubicBezTo>
                    <a:pt x="4" y="36"/>
                    <a:pt x="5" y="35"/>
                    <a:pt x="5" y="3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8" name="Freeform 225">
              <a:extLst>
                <a:ext uri="{FF2B5EF4-FFF2-40B4-BE49-F238E27FC236}">
                  <a16:creationId xmlns:a16="http://schemas.microsoft.com/office/drawing/2014/main" id="{2A17F378-52DE-4483-8547-870114872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237"/>
              <a:ext cx="33" cy="40"/>
            </a:xfrm>
            <a:custGeom>
              <a:avLst/>
              <a:gdLst>
                <a:gd name="T0" fmla="*/ 63 w 13"/>
                <a:gd name="T1" fmla="*/ 0 h 15"/>
                <a:gd name="T2" fmla="*/ 213 w 13"/>
                <a:gd name="T3" fmla="*/ 0 h 15"/>
                <a:gd name="T4" fmla="*/ 147 w 13"/>
                <a:gd name="T5" fmla="*/ 136 h 15"/>
                <a:gd name="T6" fmla="*/ 84 w 13"/>
                <a:gd name="T7" fmla="*/ 285 h 15"/>
                <a:gd name="T8" fmla="*/ 84 w 13"/>
                <a:gd name="T9" fmla="*/ 192 h 15"/>
                <a:gd name="T10" fmla="*/ 96 w 13"/>
                <a:gd name="T11" fmla="*/ 115 h 15"/>
                <a:gd name="T12" fmla="*/ 0 w 13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5">
                  <a:moveTo>
                    <a:pt x="4" y="0"/>
                  </a:moveTo>
                  <a:cubicBezTo>
                    <a:pt x="6" y="2"/>
                    <a:pt x="10" y="0"/>
                    <a:pt x="13" y="0"/>
                  </a:cubicBezTo>
                  <a:cubicBezTo>
                    <a:pt x="13" y="3"/>
                    <a:pt x="10" y="5"/>
                    <a:pt x="9" y="7"/>
                  </a:cubicBezTo>
                  <a:cubicBezTo>
                    <a:pt x="7" y="10"/>
                    <a:pt x="5" y="12"/>
                    <a:pt x="5" y="15"/>
                  </a:cubicBezTo>
                  <a:cubicBezTo>
                    <a:pt x="5" y="14"/>
                    <a:pt x="4" y="12"/>
                    <a:pt x="5" y="10"/>
                  </a:cubicBezTo>
                  <a:cubicBezTo>
                    <a:pt x="5" y="8"/>
                    <a:pt x="6" y="8"/>
                    <a:pt x="6" y="6"/>
                  </a:cubicBezTo>
                  <a:cubicBezTo>
                    <a:pt x="6" y="3"/>
                    <a:pt x="0" y="0"/>
                    <a:pt x="0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9" name="Freeform 226">
              <a:extLst>
                <a:ext uri="{FF2B5EF4-FFF2-40B4-BE49-F238E27FC236}">
                  <a16:creationId xmlns:a16="http://schemas.microsoft.com/office/drawing/2014/main" id="{79CBB74A-0E5D-46B6-9EB0-4A192A67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077"/>
              <a:ext cx="17" cy="40"/>
            </a:xfrm>
            <a:custGeom>
              <a:avLst/>
              <a:gdLst>
                <a:gd name="T0" fmla="*/ 0 w 7"/>
                <a:gd name="T1" fmla="*/ 21 h 15"/>
                <a:gd name="T2" fmla="*/ 29 w 7"/>
                <a:gd name="T3" fmla="*/ 285 h 15"/>
                <a:gd name="T4" fmla="*/ 100 w 7"/>
                <a:gd name="T5" fmla="*/ 93 h 15"/>
                <a:gd name="T6" fmla="*/ 58 w 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5">
                  <a:moveTo>
                    <a:pt x="0" y="1"/>
                  </a:moveTo>
                  <a:cubicBezTo>
                    <a:pt x="4" y="4"/>
                    <a:pt x="2" y="11"/>
                    <a:pt x="2" y="15"/>
                  </a:cubicBezTo>
                  <a:cubicBezTo>
                    <a:pt x="5" y="14"/>
                    <a:pt x="7" y="8"/>
                    <a:pt x="7" y="5"/>
                  </a:cubicBezTo>
                  <a:cubicBezTo>
                    <a:pt x="6" y="3"/>
                    <a:pt x="5" y="2"/>
                    <a:pt x="4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0" name="Freeform 227">
              <a:extLst>
                <a:ext uri="{FF2B5EF4-FFF2-40B4-BE49-F238E27FC236}">
                  <a16:creationId xmlns:a16="http://schemas.microsoft.com/office/drawing/2014/main" id="{8A4C95DF-B1DC-49E6-86A5-5BB07B2D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021"/>
              <a:ext cx="45" cy="70"/>
            </a:xfrm>
            <a:custGeom>
              <a:avLst/>
              <a:gdLst>
                <a:gd name="T0" fmla="*/ 125 w 18"/>
                <a:gd name="T1" fmla="*/ 0 h 26"/>
                <a:gd name="T2" fmla="*/ 0 w 18"/>
                <a:gd name="T3" fmla="*/ 81 h 26"/>
                <a:gd name="T4" fmla="*/ 175 w 18"/>
                <a:gd name="T5" fmla="*/ 232 h 26"/>
                <a:gd name="T6" fmla="*/ 145 w 18"/>
                <a:gd name="T7" fmla="*/ 485 h 26"/>
                <a:gd name="T8" fmla="*/ 283 w 18"/>
                <a:gd name="T9" fmla="*/ 232 h 26"/>
                <a:gd name="T10" fmla="*/ 188 w 18"/>
                <a:gd name="T11" fmla="*/ 3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6">
                  <a:moveTo>
                    <a:pt x="8" y="0"/>
                  </a:moveTo>
                  <a:cubicBezTo>
                    <a:pt x="9" y="3"/>
                    <a:pt x="2" y="6"/>
                    <a:pt x="0" y="4"/>
                  </a:cubicBezTo>
                  <a:cubicBezTo>
                    <a:pt x="4" y="6"/>
                    <a:pt x="9" y="6"/>
                    <a:pt x="11" y="12"/>
                  </a:cubicBezTo>
                  <a:cubicBezTo>
                    <a:pt x="12" y="15"/>
                    <a:pt x="10" y="22"/>
                    <a:pt x="9" y="25"/>
                  </a:cubicBezTo>
                  <a:cubicBezTo>
                    <a:pt x="14" y="26"/>
                    <a:pt x="18" y="16"/>
                    <a:pt x="18" y="12"/>
                  </a:cubicBezTo>
                  <a:cubicBezTo>
                    <a:pt x="17" y="8"/>
                    <a:pt x="15" y="4"/>
                    <a:pt x="1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1" name="Freeform 228">
              <a:extLst>
                <a:ext uri="{FF2B5EF4-FFF2-40B4-BE49-F238E27FC236}">
                  <a16:creationId xmlns:a16="http://schemas.microsoft.com/office/drawing/2014/main" id="{869477C6-A15D-4111-B0AB-C5FAB1A53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024"/>
              <a:ext cx="15" cy="19"/>
            </a:xfrm>
            <a:custGeom>
              <a:avLst/>
              <a:gdLst>
                <a:gd name="T0" fmla="*/ 0 w 6"/>
                <a:gd name="T1" fmla="*/ 103 h 7"/>
                <a:gd name="T2" fmla="*/ 63 w 6"/>
                <a:gd name="T3" fmla="*/ 0 h 7"/>
                <a:gd name="T4" fmla="*/ 0 w 6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3" y="5"/>
                    <a:pt x="5" y="3"/>
                    <a:pt x="4" y="0"/>
                  </a:cubicBezTo>
                  <a:cubicBezTo>
                    <a:pt x="6" y="2"/>
                    <a:pt x="6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2" name="Freeform 229">
              <a:extLst>
                <a:ext uri="{FF2B5EF4-FFF2-40B4-BE49-F238E27FC236}">
                  <a16:creationId xmlns:a16="http://schemas.microsoft.com/office/drawing/2014/main" id="{71F9080E-2111-4EBB-BE32-6FC661B34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75"/>
              <a:ext cx="15" cy="21"/>
            </a:xfrm>
            <a:custGeom>
              <a:avLst/>
              <a:gdLst>
                <a:gd name="T0" fmla="*/ 0 w 6"/>
                <a:gd name="T1" fmla="*/ 110 h 8"/>
                <a:gd name="T2" fmla="*/ 63 w 6"/>
                <a:gd name="T3" fmla="*/ 0 h 8"/>
                <a:gd name="T4" fmla="*/ 0 w 6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3" y="5"/>
                    <a:pt x="5" y="4"/>
                    <a:pt x="4" y="0"/>
                  </a:cubicBezTo>
                  <a:cubicBezTo>
                    <a:pt x="6" y="3"/>
                    <a:pt x="5" y="8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3" name="Freeform 230">
              <a:extLst>
                <a:ext uri="{FF2B5EF4-FFF2-40B4-BE49-F238E27FC236}">
                  <a16:creationId xmlns:a16="http://schemas.microsoft.com/office/drawing/2014/main" id="{1DB6C7ED-F02B-4357-9059-B89E725F9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123"/>
              <a:ext cx="15" cy="21"/>
            </a:xfrm>
            <a:custGeom>
              <a:avLst/>
              <a:gdLst>
                <a:gd name="T0" fmla="*/ 0 w 6"/>
                <a:gd name="T1" fmla="*/ 110 h 8"/>
                <a:gd name="T2" fmla="*/ 63 w 6"/>
                <a:gd name="T3" fmla="*/ 0 h 8"/>
                <a:gd name="T4" fmla="*/ 0 w 6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3" y="5"/>
                    <a:pt x="5" y="4"/>
                    <a:pt x="4" y="0"/>
                  </a:cubicBezTo>
                  <a:cubicBezTo>
                    <a:pt x="6" y="3"/>
                    <a:pt x="5" y="8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4" name="Freeform 231">
              <a:extLst>
                <a:ext uri="{FF2B5EF4-FFF2-40B4-BE49-F238E27FC236}">
                  <a16:creationId xmlns:a16="http://schemas.microsoft.com/office/drawing/2014/main" id="{FC7221E7-E23B-4405-A1B4-259260271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160"/>
              <a:ext cx="15" cy="19"/>
            </a:xfrm>
            <a:custGeom>
              <a:avLst/>
              <a:gdLst>
                <a:gd name="T0" fmla="*/ 0 w 6"/>
                <a:gd name="T1" fmla="*/ 103 h 7"/>
                <a:gd name="T2" fmla="*/ 63 w 6"/>
                <a:gd name="T3" fmla="*/ 0 h 7"/>
                <a:gd name="T4" fmla="*/ 0 w 6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3" y="5"/>
                    <a:pt x="5" y="3"/>
                    <a:pt x="4" y="0"/>
                  </a:cubicBezTo>
                  <a:cubicBezTo>
                    <a:pt x="6" y="3"/>
                    <a:pt x="6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5" name="Freeform 232">
              <a:extLst>
                <a:ext uri="{FF2B5EF4-FFF2-40B4-BE49-F238E27FC236}">
                  <a16:creationId xmlns:a16="http://schemas.microsoft.com/office/drawing/2014/main" id="{ECA276FB-2C6C-4179-A4AD-E08A5C1AA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147"/>
              <a:ext cx="15" cy="18"/>
            </a:xfrm>
            <a:custGeom>
              <a:avLst/>
              <a:gdLst>
                <a:gd name="T0" fmla="*/ 95 w 6"/>
                <a:gd name="T1" fmla="*/ 33 h 7"/>
                <a:gd name="T2" fmla="*/ 33 w 6"/>
                <a:gd name="T3" fmla="*/ 118 h 7"/>
                <a:gd name="T4" fmla="*/ 95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3" y="3"/>
                    <a:pt x="2" y="4"/>
                    <a:pt x="2" y="7"/>
                  </a:cubicBezTo>
                  <a:cubicBezTo>
                    <a:pt x="0" y="3"/>
                    <a:pt x="3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6" name="Freeform 233">
              <a:extLst>
                <a:ext uri="{FF2B5EF4-FFF2-40B4-BE49-F238E27FC236}">
                  <a16:creationId xmlns:a16="http://schemas.microsoft.com/office/drawing/2014/main" id="{AC1D4819-8F70-46EA-8890-59FFFDE7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109"/>
              <a:ext cx="15" cy="16"/>
            </a:xfrm>
            <a:custGeom>
              <a:avLst/>
              <a:gdLst>
                <a:gd name="T0" fmla="*/ 95 w 6"/>
                <a:gd name="T1" fmla="*/ 21 h 6"/>
                <a:gd name="T2" fmla="*/ 33 w 6"/>
                <a:gd name="T3" fmla="*/ 115 h 6"/>
                <a:gd name="T4" fmla="*/ 95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3" y="2"/>
                    <a:pt x="2" y="3"/>
                    <a:pt x="2" y="6"/>
                  </a:cubicBezTo>
                  <a:cubicBezTo>
                    <a:pt x="0" y="3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7" name="Freeform 234">
              <a:extLst>
                <a:ext uri="{FF2B5EF4-FFF2-40B4-BE49-F238E27FC236}">
                  <a16:creationId xmlns:a16="http://schemas.microsoft.com/office/drawing/2014/main" id="{40762CF1-BA53-4973-A127-255B4978A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061"/>
              <a:ext cx="15" cy="16"/>
            </a:xfrm>
            <a:custGeom>
              <a:avLst/>
              <a:gdLst>
                <a:gd name="T0" fmla="*/ 95 w 6"/>
                <a:gd name="T1" fmla="*/ 21 h 6"/>
                <a:gd name="T2" fmla="*/ 33 w 6"/>
                <a:gd name="T3" fmla="*/ 115 h 6"/>
                <a:gd name="T4" fmla="*/ 95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3" y="2"/>
                    <a:pt x="2" y="3"/>
                    <a:pt x="2" y="6"/>
                  </a:cubicBezTo>
                  <a:cubicBezTo>
                    <a:pt x="0" y="3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8" name="Freeform 235">
              <a:extLst>
                <a:ext uri="{FF2B5EF4-FFF2-40B4-BE49-F238E27FC236}">
                  <a16:creationId xmlns:a16="http://schemas.microsoft.com/office/drawing/2014/main" id="{00F28975-DCA8-48FE-BD12-8333A7C5F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235"/>
              <a:ext cx="20" cy="37"/>
            </a:xfrm>
            <a:custGeom>
              <a:avLst/>
              <a:gdLst>
                <a:gd name="T0" fmla="*/ 33 w 8"/>
                <a:gd name="T1" fmla="*/ 21 h 14"/>
                <a:gd name="T2" fmla="*/ 113 w 8"/>
                <a:gd name="T3" fmla="*/ 21 h 14"/>
                <a:gd name="T4" fmla="*/ 83 w 8"/>
                <a:gd name="T5" fmla="*/ 90 h 14"/>
                <a:gd name="T6" fmla="*/ 50 w 8"/>
                <a:gd name="T7" fmla="*/ 167 h 14"/>
                <a:gd name="T8" fmla="*/ 0 w 8"/>
                <a:gd name="T9" fmla="*/ 259 h 14"/>
                <a:gd name="T10" fmla="*/ 33 w 8"/>
                <a:gd name="T11" fmla="*/ 132 h 14"/>
                <a:gd name="T12" fmla="*/ 50 w 8"/>
                <a:gd name="T13" fmla="*/ 90 h 14"/>
                <a:gd name="T14" fmla="*/ 50 w 8"/>
                <a:gd name="T15" fmla="*/ 34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4">
                  <a:moveTo>
                    <a:pt x="2" y="1"/>
                  </a:moveTo>
                  <a:cubicBezTo>
                    <a:pt x="3" y="1"/>
                    <a:pt x="7" y="0"/>
                    <a:pt x="7" y="1"/>
                  </a:cubicBezTo>
                  <a:cubicBezTo>
                    <a:pt x="8" y="2"/>
                    <a:pt x="6" y="4"/>
                    <a:pt x="5" y="5"/>
                  </a:cubicBezTo>
                  <a:cubicBezTo>
                    <a:pt x="3" y="6"/>
                    <a:pt x="4" y="8"/>
                    <a:pt x="3" y="9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2"/>
                    <a:pt x="1" y="9"/>
                    <a:pt x="2" y="7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4"/>
                    <a:pt x="3" y="3"/>
                    <a:pt x="3" y="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9" name="Freeform 236">
              <a:extLst>
                <a:ext uri="{FF2B5EF4-FFF2-40B4-BE49-F238E27FC236}">
                  <a16:creationId xmlns:a16="http://schemas.microsoft.com/office/drawing/2014/main" id="{39393CC1-8601-4305-AB74-975939DF5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160"/>
              <a:ext cx="27" cy="51"/>
            </a:xfrm>
            <a:custGeom>
              <a:avLst/>
              <a:gdLst>
                <a:gd name="T0" fmla="*/ 103 w 11"/>
                <a:gd name="T1" fmla="*/ 21 h 19"/>
                <a:gd name="T2" fmla="*/ 61 w 11"/>
                <a:gd name="T3" fmla="*/ 193 h 19"/>
                <a:gd name="T4" fmla="*/ 0 w 11"/>
                <a:gd name="T5" fmla="*/ 368 h 19"/>
                <a:gd name="T6" fmla="*/ 133 w 11"/>
                <a:gd name="T7" fmla="*/ 172 h 19"/>
                <a:gd name="T8" fmla="*/ 120 w 1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9">
                  <a:moveTo>
                    <a:pt x="7" y="1"/>
                  </a:moveTo>
                  <a:cubicBezTo>
                    <a:pt x="9" y="4"/>
                    <a:pt x="5" y="7"/>
                    <a:pt x="4" y="10"/>
                  </a:cubicBezTo>
                  <a:cubicBezTo>
                    <a:pt x="3" y="13"/>
                    <a:pt x="2" y="17"/>
                    <a:pt x="0" y="19"/>
                  </a:cubicBezTo>
                  <a:cubicBezTo>
                    <a:pt x="3" y="16"/>
                    <a:pt x="6" y="12"/>
                    <a:pt x="9" y="9"/>
                  </a:cubicBezTo>
                  <a:cubicBezTo>
                    <a:pt x="11" y="5"/>
                    <a:pt x="10" y="2"/>
                    <a:pt x="8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0" name="Freeform 237">
              <a:extLst>
                <a:ext uri="{FF2B5EF4-FFF2-40B4-BE49-F238E27FC236}">
                  <a16:creationId xmlns:a16="http://schemas.microsoft.com/office/drawing/2014/main" id="{BEBD4AB4-7FC6-4F3E-B05E-CAE7A6804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125"/>
              <a:ext cx="22" cy="43"/>
            </a:xfrm>
            <a:custGeom>
              <a:avLst/>
              <a:gdLst>
                <a:gd name="T0" fmla="*/ 0 w 9"/>
                <a:gd name="T1" fmla="*/ 0 h 16"/>
                <a:gd name="T2" fmla="*/ 59 w 9"/>
                <a:gd name="T3" fmla="*/ 159 h 16"/>
                <a:gd name="T4" fmla="*/ 59 w 9"/>
                <a:gd name="T5" fmla="*/ 312 h 16"/>
                <a:gd name="T6" fmla="*/ 132 w 9"/>
                <a:gd name="T7" fmla="*/ 159 h 16"/>
                <a:gd name="T8" fmla="*/ 90 w 9"/>
                <a:gd name="T9" fmla="*/ 81 h 16"/>
                <a:gd name="T10" fmla="*/ 12 w 9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3" y="2"/>
                    <a:pt x="3" y="5"/>
                    <a:pt x="4" y="8"/>
                  </a:cubicBezTo>
                  <a:cubicBezTo>
                    <a:pt x="6" y="11"/>
                    <a:pt x="3" y="13"/>
                    <a:pt x="4" y="16"/>
                  </a:cubicBezTo>
                  <a:cubicBezTo>
                    <a:pt x="6" y="14"/>
                    <a:pt x="9" y="11"/>
                    <a:pt x="9" y="8"/>
                  </a:cubicBezTo>
                  <a:cubicBezTo>
                    <a:pt x="7" y="9"/>
                    <a:pt x="7" y="5"/>
                    <a:pt x="6" y="4"/>
                  </a:cubicBezTo>
                  <a:cubicBezTo>
                    <a:pt x="5" y="2"/>
                    <a:pt x="2" y="2"/>
                    <a:pt x="1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1" name="Freeform 238">
              <a:extLst>
                <a:ext uri="{FF2B5EF4-FFF2-40B4-BE49-F238E27FC236}">
                  <a16:creationId xmlns:a16="http://schemas.microsoft.com/office/drawing/2014/main" id="{F6955B8C-E862-403F-B3D1-F4E8A3178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149"/>
              <a:ext cx="30" cy="46"/>
            </a:xfrm>
            <a:custGeom>
              <a:avLst/>
              <a:gdLst>
                <a:gd name="T0" fmla="*/ 0 w 12"/>
                <a:gd name="T1" fmla="*/ 336 h 17"/>
                <a:gd name="T2" fmla="*/ 175 w 12"/>
                <a:gd name="T3" fmla="*/ 0 h 17"/>
                <a:gd name="T4" fmla="*/ 95 w 12"/>
                <a:gd name="T5" fmla="*/ 138 h 17"/>
                <a:gd name="T6" fmla="*/ 63 w 12"/>
                <a:gd name="T7" fmla="*/ 116 h 17"/>
                <a:gd name="T8" fmla="*/ 33 w 12"/>
                <a:gd name="T9" fmla="*/ 1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0" y="17"/>
                  </a:moveTo>
                  <a:cubicBezTo>
                    <a:pt x="3" y="12"/>
                    <a:pt x="12" y="7"/>
                    <a:pt x="11" y="0"/>
                  </a:cubicBezTo>
                  <a:cubicBezTo>
                    <a:pt x="10" y="2"/>
                    <a:pt x="9" y="6"/>
                    <a:pt x="6" y="7"/>
                  </a:cubicBezTo>
                  <a:cubicBezTo>
                    <a:pt x="4" y="8"/>
                    <a:pt x="5" y="7"/>
                    <a:pt x="4" y="6"/>
                  </a:cubicBezTo>
                  <a:cubicBezTo>
                    <a:pt x="3" y="6"/>
                    <a:pt x="3" y="5"/>
                    <a:pt x="2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2" name="Freeform 239">
              <a:extLst>
                <a:ext uri="{FF2B5EF4-FFF2-40B4-BE49-F238E27FC236}">
                  <a16:creationId xmlns:a16="http://schemas.microsoft.com/office/drawing/2014/main" id="{996FF6D9-6B3F-4E48-831E-4E4E2B225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069"/>
              <a:ext cx="45" cy="86"/>
            </a:xfrm>
            <a:custGeom>
              <a:avLst/>
              <a:gdLst>
                <a:gd name="T0" fmla="*/ 63 w 18"/>
                <a:gd name="T1" fmla="*/ 621 h 32"/>
                <a:gd name="T2" fmla="*/ 188 w 18"/>
                <a:gd name="T3" fmla="*/ 333 h 32"/>
                <a:gd name="T4" fmla="*/ 238 w 18"/>
                <a:gd name="T5" fmla="*/ 231 h 32"/>
                <a:gd name="T6" fmla="*/ 283 w 18"/>
                <a:gd name="T7" fmla="*/ 94 h 32"/>
                <a:gd name="T8" fmla="*/ 125 w 18"/>
                <a:gd name="T9" fmla="*/ 137 h 32"/>
                <a:gd name="T10" fmla="*/ 0 w 18"/>
                <a:gd name="T11" fmla="*/ 0 h 32"/>
                <a:gd name="T12" fmla="*/ 20 w 18"/>
                <a:gd name="T13" fmla="*/ 81 h 32"/>
                <a:gd name="T14" fmla="*/ 83 w 18"/>
                <a:gd name="T15" fmla="*/ 116 h 32"/>
                <a:gd name="T16" fmla="*/ 95 w 18"/>
                <a:gd name="T17" fmla="*/ 175 h 32"/>
                <a:gd name="T18" fmla="*/ 145 w 18"/>
                <a:gd name="T19" fmla="*/ 218 h 32"/>
                <a:gd name="T20" fmla="*/ 145 w 18"/>
                <a:gd name="T21" fmla="*/ 368 h 32"/>
                <a:gd name="T22" fmla="*/ 63 w 18"/>
                <a:gd name="T23" fmla="*/ 564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32">
                  <a:moveTo>
                    <a:pt x="4" y="32"/>
                  </a:moveTo>
                  <a:cubicBezTo>
                    <a:pt x="8" y="31"/>
                    <a:pt x="11" y="21"/>
                    <a:pt x="12" y="17"/>
                  </a:cubicBezTo>
                  <a:cubicBezTo>
                    <a:pt x="13" y="15"/>
                    <a:pt x="14" y="14"/>
                    <a:pt x="15" y="12"/>
                  </a:cubicBezTo>
                  <a:cubicBezTo>
                    <a:pt x="16" y="10"/>
                    <a:pt x="17" y="7"/>
                    <a:pt x="18" y="5"/>
                  </a:cubicBezTo>
                  <a:cubicBezTo>
                    <a:pt x="14" y="8"/>
                    <a:pt x="12" y="12"/>
                    <a:pt x="8" y="7"/>
                  </a:cubicBezTo>
                  <a:cubicBezTo>
                    <a:pt x="6" y="4"/>
                    <a:pt x="3" y="1"/>
                    <a:pt x="0" y="0"/>
                  </a:cubicBezTo>
                  <a:cubicBezTo>
                    <a:pt x="1" y="0"/>
                    <a:pt x="1" y="2"/>
                    <a:pt x="1" y="4"/>
                  </a:cubicBezTo>
                  <a:cubicBezTo>
                    <a:pt x="2" y="2"/>
                    <a:pt x="5" y="5"/>
                    <a:pt x="5" y="6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7" y="10"/>
                    <a:pt x="8" y="10"/>
                    <a:pt x="9" y="11"/>
                  </a:cubicBezTo>
                  <a:cubicBezTo>
                    <a:pt x="11" y="13"/>
                    <a:pt x="10" y="16"/>
                    <a:pt x="9" y="19"/>
                  </a:cubicBezTo>
                  <a:cubicBezTo>
                    <a:pt x="9" y="22"/>
                    <a:pt x="7" y="28"/>
                    <a:pt x="4" y="2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3" name="Freeform 240">
              <a:extLst>
                <a:ext uri="{FF2B5EF4-FFF2-40B4-BE49-F238E27FC236}">
                  <a16:creationId xmlns:a16="http://schemas.microsoft.com/office/drawing/2014/main" id="{618851F8-ADBD-488D-9ED0-43581E5B2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016"/>
              <a:ext cx="90" cy="88"/>
            </a:xfrm>
            <a:custGeom>
              <a:avLst/>
              <a:gdLst>
                <a:gd name="T0" fmla="*/ 0 w 36"/>
                <a:gd name="T1" fmla="*/ 0 h 33"/>
                <a:gd name="T2" fmla="*/ 0 w 36"/>
                <a:gd name="T3" fmla="*/ 93 h 33"/>
                <a:gd name="T4" fmla="*/ 158 w 36"/>
                <a:gd name="T5" fmla="*/ 307 h 33"/>
                <a:gd name="T6" fmla="*/ 188 w 36"/>
                <a:gd name="T7" fmla="*/ 456 h 33"/>
                <a:gd name="T8" fmla="*/ 145 w 36"/>
                <a:gd name="T9" fmla="*/ 627 h 33"/>
                <a:gd name="T10" fmla="*/ 270 w 36"/>
                <a:gd name="T11" fmla="*/ 419 h 33"/>
                <a:gd name="T12" fmla="*/ 408 w 36"/>
                <a:gd name="T13" fmla="*/ 307 h 33"/>
                <a:gd name="T14" fmla="*/ 520 w 36"/>
                <a:gd name="T15" fmla="*/ 205 h 33"/>
                <a:gd name="T16" fmla="*/ 533 w 36"/>
                <a:gd name="T17" fmla="*/ 93 h 33"/>
                <a:gd name="T18" fmla="*/ 425 w 36"/>
                <a:gd name="T19" fmla="*/ 227 h 33"/>
                <a:gd name="T20" fmla="*/ 270 w 36"/>
                <a:gd name="T21" fmla="*/ 341 h 33"/>
                <a:gd name="T22" fmla="*/ 125 w 36"/>
                <a:gd name="T23" fmla="*/ 136 h 33"/>
                <a:gd name="T24" fmla="*/ 33 w 36"/>
                <a:gd name="T25" fmla="*/ 21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cubicBezTo>
                    <a:pt x="2" y="1"/>
                    <a:pt x="2" y="3"/>
                    <a:pt x="0" y="5"/>
                  </a:cubicBezTo>
                  <a:cubicBezTo>
                    <a:pt x="6" y="6"/>
                    <a:pt x="7" y="11"/>
                    <a:pt x="10" y="16"/>
                  </a:cubicBezTo>
                  <a:cubicBezTo>
                    <a:pt x="11" y="19"/>
                    <a:pt x="12" y="21"/>
                    <a:pt x="12" y="24"/>
                  </a:cubicBezTo>
                  <a:cubicBezTo>
                    <a:pt x="11" y="27"/>
                    <a:pt x="9" y="30"/>
                    <a:pt x="9" y="33"/>
                  </a:cubicBezTo>
                  <a:cubicBezTo>
                    <a:pt x="12" y="28"/>
                    <a:pt x="13" y="24"/>
                    <a:pt x="17" y="22"/>
                  </a:cubicBezTo>
                  <a:cubicBezTo>
                    <a:pt x="20" y="20"/>
                    <a:pt x="23" y="18"/>
                    <a:pt x="26" y="16"/>
                  </a:cubicBezTo>
                  <a:cubicBezTo>
                    <a:pt x="28" y="14"/>
                    <a:pt x="31" y="13"/>
                    <a:pt x="33" y="11"/>
                  </a:cubicBezTo>
                  <a:cubicBezTo>
                    <a:pt x="36" y="9"/>
                    <a:pt x="36" y="7"/>
                    <a:pt x="34" y="5"/>
                  </a:cubicBezTo>
                  <a:cubicBezTo>
                    <a:pt x="35" y="9"/>
                    <a:pt x="30" y="11"/>
                    <a:pt x="27" y="12"/>
                  </a:cubicBezTo>
                  <a:cubicBezTo>
                    <a:pt x="24" y="14"/>
                    <a:pt x="20" y="20"/>
                    <a:pt x="17" y="18"/>
                  </a:cubicBezTo>
                  <a:cubicBezTo>
                    <a:pt x="14" y="15"/>
                    <a:pt x="12" y="8"/>
                    <a:pt x="8" y="7"/>
                  </a:cubicBezTo>
                  <a:cubicBezTo>
                    <a:pt x="4" y="6"/>
                    <a:pt x="4" y="3"/>
                    <a:pt x="2" y="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4" name="Freeform 241">
              <a:extLst>
                <a:ext uri="{FF2B5EF4-FFF2-40B4-BE49-F238E27FC236}">
                  <a16:creationId xmlns:a16="http://schemas.microsoft.com/office/drawing/2014/main" id="{3D939DCB-01E4-490D-B43F-E3F03CC4B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987"/>
              <a:ext cx="198" cy="61"/>
            </a:xfrm>
            <a:custGeom>
              <a:avLst/>
              <a:gdLst>
                <a:gd name="T0" fmla="*/ 208 w 79"/>
                <a:gd name="T1" fmla="*/ 34 h 23"/>
                <a:gd name="T2" fmla="*/ 566 w 79"/>
                <a:gd name="T3" fmla="*/ 21 h 23"/>
                <a:gd name="T4" fmla="*/ 1243 w 79"/>
                <a:gd name="T5" fmla="*/ 294 h 23"/>
                <a:gd name="T6" fmla="*/ 1243 w 79"/>
                <a:gd name="T7" fmla="*/ 374 h 23"/>
                <a:gd name="T8" fmla="*/ 1150 w 79"/>
                <a:gd name="T9" fmla="*/ 430 h 23"/>
                <a:gd name="T10" fmla="*/ 1025 w 79"/>
                <a:gd name="T11" fmla="*/ 204 h 23"/>
                <a:gd name="T12" fmla="*/ 489 w 79"/>
                <a:gd name="T13" fmla="*/ 56 h 23"/>
                <a:gd name="T14" fmla="*/ 0 w 79"/>
                <a:gd name="T15" fmla="*/ 34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23">
                  <a:moveTo>
                    <a:pt x="13" y="2"/>
                  </a:moveTo>
                  <a:cubicBezTo>
                    <a:pt x="18" y="3"/>
                    <a:pt x="29" y="1"/>
                    <a:pt x="36" y="1"/>
                  </a:cubicBezTo>
                  <a:cubicBezTo>
                    <a:pt x="43" y="0"/>
                    <a:pt x="67" y="1"/>
                    <a:pt x="79" y="16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6" y="19"/>
                    <a:pt x="71" y="14"/>
                    <a:pt x="65" y="11"/>
                  </a:cubicBezTo>
                  <a:cubicBezTo>
                    <a:pt x="59" y="7"/>
                    <a:pt x="39" y="2"/>
                    <a:pt x="31" y="3"/>
                  </a:cubicBezTo>
                  <a:cubicBezTo>
                    <a:pt x="22" y="4"/>
                    <a:pt x="7" y="4"/>
                    <a:pt x="0" y="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5" name="Freeform 242">
              <a:extLst>
                <a:ext uri="{FF2B5EF4-FFF2-40B4-BE49-F238E27FC236}">
                  <a16:creationId xmlns:a16="http://schemas.microsoft.com/office/drawing/2014/main" id="{D57E562E-70FF-420F-A149-EF242CC2F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971"/>
              <a:ext cx="35" cy="53"/>
            </a:xfrm>
            <a:custGeom>
              <a:avLst/>
              <a:gdLst>
                <a:gd name="T0" fmla="*/ 0 w 14"/>
                <a:gd name="T1" fmla="*/ 204 h 20"/>
                <a:gd name="T2" fmla="*/ 113 w 14"/>
                <a:gd name="T3" fmla="*/ 281 h 20"/>
                <a:gd name="T4" fmla="*/ 188 w 14"/>
                <a:gd name="T5" fmla="*/ 371 h 20"/>
                <a:gd name="T6" fmla="*/ 220 w 14"/>
                <a:gd name="T7" fmla="*/ 225 h 20"/>
                <a:gd name="T8" fmla="*/ 175 w 14"/>
                <a:gd name="T9" fmla="*/ 0 h 20"/>
                <a:gd name="T10" fmla="*/ 188 w 14"/>
                <a:gd name="T11" fmla="*/ 204 h 20"/>
                <a:gd name="T12" fmla="*/ 63 w 14"/>
                <a:gd name="T13" fmla="*/ 22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0">
                  <a:moveTo>
                    <a:pt x="0" y="11"/>
                  </a:moveTo>
                  <a:cubicBezTo>
                    <a:pt x="2" y="13"/>
                    <a:pt x="5" y="13"/>
                    <a:pt x="7" y="15"/>
                  </a:cubicBezTo>
                  <a:cubicBezTo>
                    <a:pt x="8" y="16"/>
                    <a:pt x="11" y="20"/>
                    <a:pt x="12" y="20"/>
                  </a:cubicBezTo>
                  <a:cubicBezTo>
                    <a:pt x="14" y="19"/>
                    <a:pt x="14" y="14"/>
                    <a:pt x="14" y="12"/>
                  </a:cubicBezTo>
                  <a:cubicBezTo>
                    <a:pt x="13" y="8"/>
                    <a:pt x="11" y="4"/>
                    <a:pt x="11" y="0"/>
                  </a:cubicBezTo>
                  <a:cubicBezTo>
                    <a:pt x="11" y="3"/>
                    <a:pt x="13" y="7"/>
                    <a:pt x="12" y="11"/>
                  </a:cubicBezTo>
                  <a:cubicBezTo>
                    <a:pt x="12" y="14"/>
                    <a:pt x="7" y="13"/>
                    <a:pt x="4" y="1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6" name="Freeform 243">
              <a:extLst>
                <a:ext uri="{FF2B5EF4-FFF2-40B4-BE49-F238E27FC236}">
                  <a16:creationId xmlns:a16="http://schemas.microsoft.com/office/drawing/2014/main" id="{0EA05296-91A8-4936-8270-95DAA133D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341"/>
              <a:ext cx="185" cy="144"/>
            </a:xfrm>
            <a:custGeom>
              <a:avLst/>
              <a:gdLst>
                <a:gd name="T0" fmla="*/ 95 w 74"/>
                <a:gd name="T1" fmla="*/ 947 h 54"/>
                <a:gd name="T2" fmla="*/ 470 w 74"/>
                <a:gd name="T3" fmla="*/ 968 h 54"/>
                <a:gd name="T4" fmla="*/ 783 w 74"/>
                <a:gd name="T5" fmla="*/ 797 h 54"/>
                <a:gd name="T6" fmla="*/ 1050 w 74"/>
                <a:gd name="T7" fmla="*/ 547 h 54"/>
                <a:gd name="T8" fmla="*/ 1158 w 74"/>
                <a:gd name="T9" fmla="*/ 397 h 54"/>
                <a:gd name="T10" fmla="*/ 1158 w 74"/>
                <a:gd name="T11" fmla="*/ 171 h 54"/>
                <a:gd name="T12" fmla="*/ 988 w 74"/>
                <a:gd name="T13" fmla="*/ 136 h 54"/>
                <a:gd name="T14" fmla="*/ 833 w 74"/>
                <a:gd name="T15" fmla="*/ 35 h 54"/>
                <a:gd name="T16" fmla="*/ 738 w 74"/>
                <a:gd name="T17" fmla="*/ 227 h 54"/>
                <a:gd name="T18" fmla="*/ 658 w 74"/>
                <a:gd name="T19" fmla="*/ 456 h 54"/>
                <a:gd name="T20" fmla="*/ 708 w 74"/>
                <a:gd name="T21" fmla="*/ 547 h 54"/>
                <a:gd name="T22" fmla="*/ 658 w 74"/>
                <a:gd name="T23" fmla="*/ 704 h 54"/>
                <a:gd name="T24" fmla="*/ 425 w 74"/>
                <a:gd name="T25" fmla="*/ 853 h 54"/>
                <a:gd name="T26" fmla="*/ 0 w 74"/>
                <a:gd name="T27" fmla="*/ 909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4" h="54">
                  <a:moveTo>
                    <a:pt x="6" y="50"/>
                  </a:moveTo>
                  <a:cubicBezTo>
                    <a:pt x="10" y="54"/>
                    <a:pt x="25" y="52"/>
                    <a:pt x="30" y="51"/>
                  </a:cubicBezTo>
                  <a:cubicBezTo>
                    <a:pt x="39" y="51"/>
                    <a:pt x="45" y="48"/>
                    <a:pt x="50" y="42"/>
                  </a:cubicBezTo>
                  <a:cubicBezTo>
                    <a:pt x="55" y="36"/>
                    <a:pt x="61" y="32"/>
                    <a:pt x="67" y="29"/>
                  </a:cubicBezTo>
                  <a:cubicBezTo>
                    <a:pt x="72" y="26"/>
                    <a:pt x="73" y="27"/>
                    <a:pt x="74" y="21"/>
                  </a:cubicBezTo>
                  <a:cubicBezTo>
                    <a:pt x="74" y="17"/>
                    <a:pt x="74" y="13"/>
                    <a:pt x="74" y="9"/>
                  </a:cubicBezTo>
                  <a:cubicBezTo>
                    <a:pt x="71" y="7"/>
                    <a:pt x="67" y="9"/>
                    <a:pt x="63" y="7"/>
                  </a:cubicBezTo>
                  <a:cubicBezTo>
                    <a:pt x="61" y="6"/>
                    <a:pt x="56" y="0"/>
                    <a:pt x="53" y="2"/>
                  </a:cubicBezTo>
                  <a:cubicBezTo>
                    <a:pt x="51" y="2"/>
                    <a:pt x="48" y="10"/>
                    <a:pt x="47" y="12"/>
                  </a:cubicBezTo>
                  <a:cubicBezTo>
                    <a:pt x="46" y="15"/>
                    <a:pt x="42" y="22"/>
                    <a:pt x="42" y="24"/>
                  </a:cubicBezTo>
                  <a:cubicBezTo>
                    <a:pt x="42" y="26"/>
                    <a:pt x="44" y="27"/>
                    <a:pt x="45" y="29"/>
                  </a:cubicBezTo>
                  <a:cubicBezTo>
                    <a:pt x="45" y="32"/>
                    <a:pt x="44" y="34"/>
                    <a:pt x="42" y="37"/>
                  </a:cubicBezTo>
                  <a:cubicBezTo>
                    <a:pt x="39" y="42"/>
                    <a:pt x="34" y="44"/>
                    <a:pt x="27" y="45"/>
                  </a:cubicBezTo>
                  <a:cubicBezTo>
                    <a:pt x="22" y="46"/>
                    <a:pt x="3" y="54"/>
                    <a:pt x="0" y="4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7" name="Freeform 244">
              <a:extLst>
                <a:ext uri="{FF2B5EF4-FFF2-40B4-BE49-F238E27FC236}">
                  <a16:creationId xmlns:a16="http://schemas.microsoft.com/office/drawing/2014/main" id="{0B2D7001-BA6A-4DD5-82E3-A57E76FDC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47"/>
              <a:ext cx="83" cy="85"/>
            </a:xfrm>
            <a:custGeom>
              <a:avLst/>
              <a:gdLst>
                <a:gd name="T0" fmla="*/ 367 w 33"/>
                <a:gd name="T1" fmla="*/ 0 h 32"/>
                <a:gd name="T2" fmla="*/ 209 w 33"/>
                <a:gd name="T3" fmla="*/ 149 h 32"/>
                <a:gd name="T4" fmla="*/ 33 w 33"/>
                <a:gd name="T5" fmla="*/ 205 h 32"/>
                <a:gd name="T6" fmla="*/ 33 w 33"/>
                <a:gd name="T7" fmla="*/ 430 h 32"/>
                <a:gd name="T8" fmla="*/ 241 w 33"/>
                <a:gd name="T9" fmla="*/ 600 h 32"/>
                <a:gd name="T10" fmla="*/ 221 w 33"/>
                <a:gd name="T11" fmla="*/ 303 h 32"/>
                <a:gd name="T12" fmla="*/ 526 w 33"/>
                <a:gd name="T13" fmla="*/ 375 h 32"/>
                <a:gd name="T14" fmla="*/ 443 w 33"/>
                <a:gd name="T15" fmla="*/ 260 h 32"/>
                <a:gd name="T16" fmla="*/ 380 w 33"/>
                <a:gd name="T17" fmla="*/ 3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2">
                  <a:moveTo>
                    <a:pt x="23" y="0"/>
                  </a:moveTo>
                  <a:cubicBezTo>
                    <a:pt x="20" y="2"/>
                    <a:pt x="17" y="6"/>
                    <a:pt x="13" y="8"/>
                  </a:cubicBezTo>
                  <a:cubicBezTo>
                    <a:pt x="8" y="10"/>
                    <a:pt x="5" y="6"/>
                    <a:pt x="2" y="11"/>
                  </a:cubicBezTo>
                  <a:cubicBezTo>
                    <a:pt x="1" y="14"/>
                    <a:pt x="0" y="21"/>
                    <a:pt x="2" y="23"/>
                  </a:cubicBezTo>
                  <a:cubicBezTo>
                    <a:pt x="5" y="27"/>
                    <a:pt x="12" y="27"/>
                    <a:pt x="15" y="32"/>
                  </a:cubicBezTo>
                  <a:cubicBezTo>
                    <a:pt x="11" y="26"/>
                    <a:pt x="4" y="20"/>
                    <a:pt x="14" y="16"/>
                  </a:cubicBezTo>
                  <a:cubicBezTo>
                    <a:pt x="21" y="12"/>
                    <a:pt x="27" y="22"/>
                    <a:pt x="33" y="20"/>
                  </a:cubicBezTo>
                  <a:cubicBezTo>
                    <a:pt x="33" y="17"/>
                    <a:pt x="29" y="16"/>
                    <a:pt x="28" y="14"/>
                  </a:cubicBezTo>
                  <a:cubicBezTo>
                    <a:pt x="25" y="11"/>
                    <a:pt x="24" y="6"/>
                    <a:pt x="24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8" name="Freeform 245">
              <a:extLst>
                <a:ext uri="{FF2B5EF4-FFF2-40B4-BE49-F238E27FC236}">
                  <a16:creationId xmlns:a16="http://schemas.microsoft.com/office/drawing/2014/main" id="{068A5377-1873-4C1E-BA06-BD27D769F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272"/>
              <a:ext cx="95" cy="99"/>
            </a:xfrm>
            <a:custGeom>
              <a:avLst/>
              <a:gdLst>
                <a:gd name="T0" fmla="*/ 125 w 38"/>
                <a:gd name="T1" fmla="*/ 171 h 37"/>
                <a:gd name="T2" fmla="*/ 595 w 38"/>
                <a:gd name="T3" fmla="*/ 364 h 37"/>
                <a:gd name="T4" fmla="*/ 550 w 38"/>
                <a:gd name="T5" fmla="*/ 709 h 37"/>
                <a:gd name="T6" fmla="*/ 488 w 38"/>
                <a:gd name="T7" fmla="*/ 458 h 37"/>
                <a:gd name="T8" fmla="*/ 408 w 38"/>
                <a:gd name="T9" fmla="*/ 479 h 37"/>
                <a:gd name="T10" fmla="*/ 283 w 38"/>
                <a:gd name="T11" fmla="*/ 458 h 37"/>
                <a:gd name="T12" fmla="*/ 113 w 38"/>
                <a:gd name="T13" fmla="*/ 230 h 37"/>
                <a:gd name="T14" fmla="*/ 0 w 38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37">
                  <a:moveTo>
                    <a:pt x="8" y="9"/>
                  </a:moveTo>
                  <a:cubicBezTo>
                    <a:pt x="11" y="18"/>
                    <a:pt x="31" y="20"/>
                    <a:pt x="38" y="19"/>
                  </a:cubicBezTo>
                  <a:cubicBezTo>
                    <a:pt x="36" y="25"/>
                    <a:pt x="36" y="31"/>
                    <a:pt x="35" y="37"/>
                  </a:cubicBezTo>
                  <a:cubicBezTo>
                    <a:pt x="34" y="34"/>
                    <a:pt x="35" y="26"/>
                    <a:pt x="31" y="24"/>
                  </a:cubicBezTo>
                  <a:cubicBezTo>
                    <a:pt x="30" y="24"/>
                    <a:pt x="27" y="25"/>
                    <a:pt x="26" y="25"/>
                  </a:cubicBezTo>
                  <a:cubicBezTo>
                    <a:pt x="23" y="25"/>
                    <a:pt x="21" y="25"/>
                    <a:pt x="18" y="24"/>
                  </a:cubicBezTo>
                  <a:cubicBezTo>
                    <a:pt x="14" y="22"/>
                    <a:pt x="10" y="16"/>
                    <a:pt x="7" y="12"/>
                  </a:cubicBezTo>
                  <a:cubicBezTo>
                    <a:pt x="4" y="8"/>
                    <a:pt x="4" y="3"/>
                    <a:pt x="0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9" name="Freeform 246">
              <a:extLst>
                <a:ext uri="{FF2B5EF4-FFF2-40B4-BE49-F238E27FC236}">
                  <a16:creationId xmlns:a16="http://schemas.microsoft.com/office/drawing/2014/main" id="{B134B7E6-C87E-4CDC-A28A-C1D2673CA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371"/>
              <a:ext cx="22" cy="69"/>
            </a:xfrm>
            <a:custGeom>
              <a:avLst/>
              <a:gdLst>
                <a:gd name="T0" fmla="*/ 0 w 9"/>
                <a:gd name="T1" fmla="*/ 0 h 26"/>
                <a:gd name="T2" fmla="*/ 103 w 9"/>
                <a:gd name="T3" fmla="*/ 204 h 26"/>
                <a:gd name="T4" fmla="*/ 132 w 9"/>
                <a:gd name="T5" fmla="*/ 486 h 26"/>
                <a:gd name="T6" fmla="*/ 29 w 9"/>
                <a:gd name="T7" fmla="*/ 3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6">
                  <a:moveTo>
                    <a:pt x="0" y="0"/>
                  </a:moveTo>
                  <a:cubicBezTo>
                    <a:pt x="6" y="2"/>
                    <a:pt x="7" y="5"/>
                    <a:pt x="7" y="11"/>
                  </a:cubicBezTo>
                  <a:cubicBezTo>
                    <a:pt x="6" y="16"/>
                    <a:pt x="8" y="21"/>
                    <a:pt x="9" y="26"/>
                  </a:cubicBezTo>
                  <a:cubicBezTo>
                    <a:pt x="4" y="20"/>
                    <a:pt x="2" y="11"/>
                    <a:pt x="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0" name="Freeform 247">
              <a:extLst>
                <a:ext uri="{FF2B5EF4-FFF2-40B4-BE49-F238E27FC236}">
                  <a16:creationId xmlns:a16="http://schemas.microsoft.com/office/drawing/2014/main" id="{472D6DA7-CEAF-4949-9582-959417083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312"/>
              <a:ext cx="50" cy="59"/>
            </a:xfrm>
            <a:custGeom>
              <a:avLst/>
              <a:gdLst>
                <a:gd name="T0" fmla="*/ 0 w 20"/>
                <a:gd name="T1" fmla="*/ 80 h 22"/>
                <a:gd name="T2" fmla="*/ 95 w 20"/>
                <a:gd name="T3" fmla="*/ 424 h 22"/>
                <a:gd name="T4" fmla="*/ 145 w 20"/>
                <a:gd name="T5" fmla="*/ 193 h 22"/>
                <a:gd name="T6" fmla="*/ 313 w 20"/>
                <a:gd name="T7" fmla="*/ 0 h 22"/>
                <a:gd name="T8" fmla="*/ 20 w 20"/>
                <a:gd name="T9" fmla="*/ 8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0" y="4"/>
                  </a:moveTo>
                  <a:cubicBezTo>
                    <a:pt x="5" y="9"/>
                    <a:pt x="4" y="16"/>
                    <a:pt x="6" y="22"/>
                  </a:cubicBezTo>
                  <a:cubicBezTo>
                    <a:pt x="5" y="17"/>
                    <a:pt x="5" y="13"/>
                    <a:pt x="9" y="10"/>
                  </a:cubicBezTo>
                  <a:cubicBezTo>
                    <a:pt x="13" y="7"/>
                    <a:pt x="20" y="5"/>
                    <a:pt x="20" y="0"/>
                  </a:cubicBezTo>
                  <a:cubicBezTo>
                    <a:pt x="17" y="1"/>
                    <a:pt x="3" y="9"/>
                    <a:pt x="1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1" name="Freeform 248">
              <a:extLst>
                <a:ext uri="{FF2B5EF4-FFF2-40B4-BE49-F238E27FC236}">
                  <a16:creationId xmlns:a16="http://schemas.microsoft.com/office/drawing/2014/main" id="{AB40C44B-CE82-4175-808C-994F25C0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195"/>
              <a:ext cx="92" cy="168"/>
            </a:xfrm>
            <a:custGeom>
              <a:avLst/>
              <a:gdLst>
                <a:gd name="T0" fmla="*/ 167 w 37"/>
                <a:gd name="T1" fmla="*/ 832 h 63"/>
                <a:gd name="T2" fmla="*/ 137 w 37"/>
                <a:gd name="T3" fmla="*/ 1003 h 63"/>
                <a:gd name="T4" fmla="*/ 30 w 37"/>
                <a:gd name="T5" fmla="*/ 1160 h 63"/>
                <a:gd name="T6" fmla="*/ 259 w 37"/>
                <a:gd name="T7" fmla="*/ 717 h 63"/>
                <a:gd name="T8" fmla="*/ 525 w 37"/>
                <a:gd name="T9" fmla="*/ 192 h 63"/>
                <a:gd name="T10" fmla="*/ 462 w 37"/>
                <a:gd name="T11" fmla="*/ 115 h 63"/>
                <a:gd name="T12" fmla="*/ 341 w 37"/>
                <a:gd name="T13" fmla="*/ 397 h 63"/>
                <a:gd name="T14" fmla="*/ 186 w 37"/>
                <a:gd name="T15" fmla="*/ 683 h 63"/>
                <a:gd name="T16" fmla="*/ 92 w 37"/>
                <a:gd name="T17" fmla="*/ 797 h 63"/>
                <a:gd name="T18" fmla="*/ 0 w 37"/>
                <a:gd name="T19" fmla="*/ 875 h 63"/>
                <a:gd name="T20" fmla="*/ 154 w 37"/>
                <a:gd name="T21" fmla="*/ 989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63">
                  <a:moveTo>
                    <a:pt x="11" y="44"/>
                  </a:moveTo>
                  <a:cubicBezTo>
                    <a:pt x="10" y="47"/>
                    <a:pt x="10" y="50"/>
                    <a:pt x="9" y="53"/>
                  </a:cubicBezTo>
                  <a:cubicBezTo>
                    <a:pt x="7" y="56"/>
                    <a:pt x="3" y="58"/>
                    <a:pt x="2" y="61"/>
                  </a:cubicBezTo>
                  <a:cubicBezTo>
                    <a:pt x="16" y="63"/>
                    <a:pt x="14" y="46"/>
                    <a:pt x="17" y="38"/>
                  </a:cubicBezTo>
                  <a:cubicBezTo>
                    <a:pt x="22" y="29"/>
                    <a:pt x="29" y="19"/>
                    <a:pt x="34" y="10"/>
                  </a:cubicBezTo>
                  <a:cubicBezTo>
                    <a:pt x="37" y="5"/>
                    <a:pt x="36" y="0"/>
                    <a:pt x="30" y="6"/>
                  </a:cubicBezTo>
                  <a:cubicBezTo>
                    <a:pt x="27" y="9"/>
                    <a:pt x="25" y="17"/>
                    <a:pt x="22" y="21"/>
                  </a:cubicBezTo>
                  <a:cubicBezTo>
                    <a:pt x="19" y="27"/>
                    <a:pt x="16" y="31"/>
                    <a:pt x="12" y="36"/>
                  </a:cubicBezTo>
                  <a:cubicBezTo>
                    <a:pt x="10" y="39"/>
                    <a:pt x="9" y="41"/>
                    <a:pt x="6" y="42"/>
                  </a:cubicBezTo>
                  <a:cubicBezTo>
                    <a:pt x="4" y="44"/>
                    <a:pt x="2" y="44"/>
                    <a:pt x="0" y="46"/>
                  </a:cubicBezTo>
                  <a:cubicBezTo>
                    <a:pt x="7" y="45"/>
                    <a:pt x="10" y="45"/>
                    <a:pt x="10" y="5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2" name="Freeform 249">
              <a:extLst>
                <a:ext uri="{FF2B5EF4-FFF2-40B4-BE49-F238E27FC236}">
                  <a16:creationId xmlns:a16="http://schemas.microsoft.com/office/drawing/2014/main" id="{70D34EEE-DF76-46E1-8659-A4C2D399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376"/>
              <a:ext cx="170" cy="109"/>
            </a:xfrm>
            <a:custGeom>
              <a:avLst/>
              <a:gdLst>
                <a:gd name="T0" fmla="*/ 1063 w 68"/>
                <a:gd name="T1" fmla="*/ 21 h 41"/>
                <a:gd name="T2" fmla="*/ 970 w 68"/>
                <a:gd name="T3" fmla="*/ 452 h 41"/>
                <a:gd name="T4" fmla="*/ 708 w 68"/>
                <a:gd name="T5" fmla="*/ 734 h 41"/>
                <a:gd name="T6" fmla="*/ 313 w 68"/>
                <a:gd name="T7" fmla="*/ 750 h 41"/>
                <a:gd name="T8" fmla="*/ 125 w 68"/>
                <a:gd name="T9" fmla="*/ 734 h 41"/>
                <a:gd name="T10" fmla="*/ 0 w 68"/>
                <a:gd name="T11" fmla="*/ 545 h 41"/>
                <a:gd name="T12" fmla="*/ 313 w 68"/>
                <a:gd name="T13" fmla="*/ 601 h 41"/>
                <a:gd name="T14" fmla="*/ 595 w 68"/>
                <a:gd name="T15" fmla="*/ 452 h 41"/>
                <a:gd name="T16" fmla="*/ 770 w 68"/>
                <a:gd name="T17" fmla="*/ 396 h 41"/>
                <a:gd name="T18" fmla="*/ 863 w 68"/>
                <a:gd name="T19" fmla="*/ 261 h 41"/>
                <a:gd name="T20" fmla="*/ 958 w 68"/>
                <a:gd name="T21" fmla="*/ 114 h 41"/>
                <a:gd name="T22" fmla="*/ 988 w 68"/>
                <a:gd name="T23" fmla="*/ 56 h 41"/>
                <a:gd name="T24" fmla="*/ 1033 w 68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" h="41">
                  <a:moveTo>
                    <a:pt x="68" y="1"/>
                  </a:moveTo>
                  <a:cubicBezTo>
                    <a:pt x="65" y="8"/>
                    <a:pt x="65" y="18"/>
                    <a:pt x="62" y="24"/>
                  </a:cubicBezTo>
                  <a:cubicBezTo>
                    <a:pt x="58" y="30"/>
                    <a:pt x="51" y="37"/>
                    <a:pt x="45" y="39"/>
                  </a:cubicBezTo>
                  <a:cubicBezTo>
                    <a:pt x="37" y="41"/>
                    <a:pt x="28" y="40"/>
                    <a:pt x="20" y="40"/>
                  </a:cubicBezTo>
                  <a:cubicBezTo>
                    <a:pt x="16" y="40"/>
                    <a:pt x="11" y="41"/>
                    <a:pt x="8" y="39"/>
                  </a:cubicBezTo>
                  <a:cubicBezTo>
                    <a:pt x="6" y="37"/>
                    <a:pt x="0" y="32"/>
                    <a:pt x="0" y="29"/>
                  </a:cubicBezTo>
                  <a:cubicBezTo>
                    <a:pt x="5" y="32"/>
                    <a:pt x="14" y="33"/>
                    <a:pt x="20" y="32"/>
                  </a:cubicBezTo>
                  <a:cubicBezTo>
                    <a:pt x="27" y="31"/>
                    <a:pt x="32" y="25"/>
                    <a:pt x="38" y="24"/>
                  </a:cubicBezTo>
                  <a:cubicBezTo>
                    <a:pt x="43" y="23"/>
                    <a:pt x="45" y="25"/>
                    <a:pt x="49" y="21"/>
                  </a:cubicBezTo>
                  <a:cubicBezTo>
                    <a:pt x="51" y="19"/>
                    <a:pt x="53" y="16"/>
                    <a:pt x="55" y="14"/>
                  </a:cubicBezTo>
                  <a:cubicBezTo>
                    <a:pt x="60" y="11"/>
                    <a:pt x="59" y="11"/>
                    <a:pt x="61" y="6"/>
                  </a:cubicBezTo>
                  <a:cubicBezTo>
                    <a:pt x="62" y="5"/>
                    <a:pt x="62" y="4"/>
                    <a:pt x="63" y="3"/>
                  </a:cubicBezTo>
                  <a:cubicBezTo>
                    <a:pt x="64" y="1"/>
                    <a:pt x="65" y="2"/>
                    <a:pt x="66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3" name="Freeform 250">
              <a:extLst>
                <a:ext uri="{FF2B5EF4-FFF2-40B4-BE49-F238E27FC236}">
                  <a16:creationId xmlns:a16="http://schemas.microsoft.com/office/drawing/2014/main" id="{468FE307-DFF6-4B67-A3FE-962BEC092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200"/>
              <a:ext cx="40" cy="51"/>
            </a:xfrm>
            <a:custGeom>
              <a:avLst/>
              <a:gdLst>
                <a:gd name="T0" fmla="*/ 0 w 16"/>
                <a:gd name="T1" fmla="*/ 231 h 19"/>
                <a:gd name="T2" fmla="*/ 0 w 16"/>
                <a:gd name="T3" fmla="*/ 368 h 19"/>
                <a:gd name="T4" fmla="*/ 250 w 16"/>
                <a:gd name="T5" fmla="*/ 0 h 19"/>
                <a:gd name="T6" fmla="*/ 20 w 16"/>
                <a:gd name="T7" fmla="*/ 21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9">
                  <a:moveTo>
                    <a:pt x="0" y="12"/>
                  </a:moveTo>
                  <a:cubicBezTo>
                    <a:pt x="0" y="14"/>
                    <a:pt x="0" y="16"/>
                    <a:pt x="0" y="19"/>
                  </a:cubicBezTo>
                  <a:cubicBezTo>
                    <a:pt x="6" y="15"/>
                    <a:pt x="13" y="6"/>
                    <a:pt x="16" y="0"/>
                  </a:cubicBezTo>
                  <a:cubicBezTo>
                    <a:pt x="11" y="2"/>
                    <a:pt x="5" y="6"/>
                    <a:pt x="1" y="1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4" name="Freeform 251">
              <a:extLst>
                <a:ext uri="{FF2B5EF4-FFF2-40B4-BE49-F238E27FC236}">
                  <a16:creationId xmlns:a16="http://schemas.microsoft.com/office/drawing/2014/main" id="{681FE8E7-542F-453B-A5D5-626E4487F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2203"/>
              <a:ext cx="40" cy="42"/>
            </a:xfrm>
            <a:custGeom>
              <a:avLst/>
              <a:gdLst>
                <a:gd name="T0" fmla="*/ 0 w 16"/>
                <a:gd name="T1" fmla="*/ 0 h 16"/>
                <a:gd name="T2" fmla="*/ 220 w 16"/>
                <a:gd name="T3" fmla="*/ 289 h 16"/>
                <a:gd name="T4" fmla="*/ 33 w 16"/>
                <a:gd name="T5" fmla="*/ 3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1" y="8"/>
                    <a:pt x="8" y="12"/>
                    <a:pt x="14" y="16"/>
                  </a:cubicBezTo>
                  <a:cubicBezTo>
                    <a:pt x="16" y="10"/>
                    <a:pt x="8" y="3"/>
                    <a:pt x="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5" name="Freeform 252">
              <a:extLst>
                <a:ext uri="{FF2B5EF4-FFF2-40B4-BE49-F238E27FC236}">
                  <a16:creationId xmlns:a16="http://schemas.microsoft.com/office/drawing/2014/main" id="{5EDD1F34-0779-4B3E-8164-6A527246B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275"/>
              <a:ext cx="245" cy="82"/>
            </a:xfrm>
            <a:custGeom>
              <a:avLst/>
              <a:gdLst>
                <a:gd name="T0" fmla="*/ 20 w 98"/>
                <a:gd name="T1" fmla="*/ 34 h 31"/>
                <a:gd name="T2" fmla="*/ 375 w 98"/>
                <a:gd name="T3" fmla="*/ 259 h 31"/>
                <a:gd name="T4" fmla="*/ 845 w 98"/>
                <a:gd name="T5" fmla="*/ 259 h 31"/>
                <a:gd name="T6" fmla="*/ 1208 w 98"/>
                <a:gd name="T7" fmla="*/ 405 h 31"/>
                <a:gd name="T8" fmla="*/ 1408 w 98"/>
                <a:gd name="T9" fmla="*/ 553 h 31"/>
                <a:gd name="T10" fmla="*/ 1488 w 98"/>
                <a:gd name="T11" fmla="*/ 370 h 31"/>
                <a:gd name="T12" fmla="*/ 1145 w 98"/>
                <a:gd name="T13" fmla="*/ 259 h 31"/>
                <a:gd name="T14" fmla="*/ 925 w 98"/>
                <a:gd name="T15" fmla="*/ 204 h 31"/>
                <a:gd name="T16" fmla="*/ 738 w 98"/>
                <a:gd name="T17" fmla="*/ 148 h 31"/>
                <a:gd name="T18" fmla="*/ 408 w 98"/>
                <a:gd name="T19" fmla="*/ 167 h 31"/>
                <a:gd name="T20" fmla="*/ 270 w 98"/>
                <a:gd name="T21" fmla="*/ 111 h 31"/>
                <a:gd name="T22" fmla="*/ 125 w 98"/>
                <a:gd name="T23" fmla="*/ 132 h 31"/>
                <a:gd name="T24" fmla="*/ 0 w 98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31">
                  <a:moveTo>
                    <a:pt x="1" y="2"/>
                  </a:moveTo>
                  <a:cubicBezTo>
                    <a:pt x="5" y="8"/>
                    <a:pt x="17" y="14"/>
                    <a:pt x="24" y="14"/>
                  </a:cubicBezTo>
                  <a:cubicBezTo>
                    <a:pt x="34" y="14"/>
                    <a:pt x="44" y="12"/>
                    <a:pt x="54" y="14"/>
                  </a:cubicBezTo>
                  <a:cubicBezTo>
                    <a:pt x="62" y="15"/>
                    <a:pt x="70" y="17"/>
                    <a:pt x="77" y="22"/>
                  </a:cubicBezTo>
                  <a:cubicBezTo>
                    <a:pt x="81" y="25"/>
                    <a:pt x="85" y="29"/>
                    <a:pt x="90" y="30"/>
                  </a:cubicBezTo>
                  <a:cubicBezTo>
                    <a:pt x="96" y="31"/>
                    <a:pt x="98" y="25"/>
                    <a:pt x="95" y="20"/>
                  </a:cubicBezTo>
                  <a:cubicBezTo>
                    <a:pt x="88" y="25"/>
                    <a:pt x="81" y="16"/>
                    <a:pt x="73" y="14"/>
                  </a:cubicBezTo>
                  <a:cubicBezTo>
                    <a:pt x="68" y="13"/>
                    <a:pt x="64" y="13"/>
                    <a:pt x="59" y="11"/>
                  </a:cubicBezTo>
                  <a:cubicBezTo>
                    <a:pt x="55" y="10"/>
                    <a:pt x="52" y="9"/>
                    <a:pt x="47" y="8"/>
                  </a:cubicBezTo>
                  <a:cubicBezTo>
                    <a:pt x="38" y="7"/>
                    <a:pt x="35" y="14"/>
                    <a:pt x="26" y="9"/>
                  </a:cubicBezTo>
                  <a:cubicBezTo>
                    <a:pt x="23" y="8"/>
                    <a:pt x="20" y="6"/>
                    <a:pt x="17" y="6"/>
                  </a:cubicBezTo>
                  <a:cubicBezTo>
                    <a:pt x="14" y="5"/>
                    <a:pt x="10" y="7"/>
                    <a:pt x="8" y="7"/>
                  </a:cubicBezTo>
                  <a:cubicBezTo>
                    <a:pt x="5" y="6"/>
                    <a:pt x="2" y="2"/>
                    <a:pt x="0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6" name="Freeform 253">
              <a:extLst>
                <a:ext uri="{FF2B5EF4-FFF2-40B4-BE49-F238E27FC236}">
                  <a16:creationId xmlns:a16="http://schemas.microsoft.com/office/drawing/2014/main" id="{E536F0D4-E9D3-467F-957B-76F41375D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19"/>
              <a:ext cx="260" cy="138"/>
            </a:xfrm>
            <a:custGeom>
              <a:avLst/>
              <a:gdLst>
                <a:gd name="T0" fmla="*/ 0 w 104"/>
                <a:gd name="T1" fmla="*/ 916 h 52"/>
                <a:gd name="T2" fmla="*/ 438 w 104"/>
                <a:gd name="T3" fmla="*/ 677 h 52"/>
                <a:gd name="T4" fmla="*/ 908 w 104"/>
                <a:gd name="T5" fmla="*/ 579 h 52"/>
                <a:gd name="T6" fmla="*/ 1333 w 104"/>
                <a:gd name="T7" fmla="*/ 486 h 52"/>
                <a:gd name="T8" fmla="*/ 1500 w 104"/>
                <a:gd name="T9" fmla="*/ 295 h 52"/>
                <a:gd name="T10" fmla="*/ 1625 w 104"/>
                <a:gd name="T11" fmla="*/ 0 h 52"/>
                <a:gd name="T12" fmla="*/ 1220 w 104"/>
                <a:gd name="T13" fmla="*/ 374 h 52"/>
                <a:gd name="T14" fmla="*/ 750 w 104"/>
                <a:gd name="T15" fmla="*/ 451 h 52"/>
                <a:gd name="T16" fmla="*/ 583 w 104"/>
                <a:gd name="T17" fmla="*/ 541 h 52"/>
                <a:gd name="T18" fmla="*/ 395 w 104"/>
                <a:gd name="T19" fmla="*/ 579 h 52"/>
                <a:gd name="T20" fmla="*/ 113 w 104"/>
                <a:gd name="T21" fmla="*/ 767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52">
                  <a:moveTo>
                    <a:pt x="0" y="49"/>
                  </a:moveTo>
                  <a:cubicBezTo>
                    <a:pt x="4" y="52"/>
                    <a:pt x="23" y="38"/>
                    <a:pt x="28" y="36"/>
                  </a:cubicBezTo>
                  <a:cubicBezTo>
                    <a:pt x="37" y="31"/>
                    <a:pt x="47" y="31"/>
                    <a:pt x="58" y="31"/>
                  </a:cubicBezTo>
                  <a:cubicBezTo>
                    <a:pt x="68" y="32"/>
                    <a:pt x="76" y="33"/>
                    <a:pt x="85" y="26"/>
                  </a:cubicBezTo>
                  <a:cubicBezTo>
                    <a:pt x="89" y="23"/>
                    <a:pt x="93" y="21"/>
                    <a:pt x="96" y="16"/>
                  </a:cubicBezTo>
                  <a:cubicBezTo>
                    <a:pt x="101" y="11"/>
                    <a:pt x="101" y="6"/>
                    <a:pt x="104" y="0"/>
                  </a:cubicBezTo>
                  <a:cubicBezTo>
                    <a:pt x="94" y="6"/>
                    <a:pt x="91" y="17"/>
                    <a:pt x="78" y="20"/>
                  </a:cubicBezTo>
                  <a:cubicBezTo>
                    <a:pt x="68" y="22"/>
                    <a:pt x="57" y="21"/>
                    <a:pt x="48" y="24"/>
                  </a:cubicBezTo>
                  <a:cubicBezTo>
                    <a:pt x="44" y="25"/>
                    <a:pt x="40" y="28"/>
                    <a:pt x="37" y="29"/>
                  </a:cubicBezTo>
                  <a:cubicBezTo>
                    <a:pt x="33" y="30"/>
                    <a:pt x="29" y="29"/>
                    <a:pt x="25" y="31"/>
                  </a:cubicBezTo>
                  <a:cubicBezTo>
                    <a:pt x="19" y="33"/>
                    <a:pt x="12" y="38"/>
                    <a:pt x="7" y="4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7" name="Freeform 254">
              <a:extLst>
                <a:ext uri="{FF2B5EF4-FFF2-40B4-BE49-F238E27FC236}">
                  <a16:creationId xmlns:a16="http://schemas.microsoft.com/office/drawing/2014/main" id="{9740A5D8-C380-4A59-868E-082B66CFB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083"/>
              <a:ext cx="90" cy="136"/>
            </a:xfrm>
            <a:custGeom>
              <a:avLst/>
              <a:gdLst>
                <a:gd name="T0" fmla="*/ 83 w 36"/>
                <a:gd name="T1" fmla="*/ 56 h 51"/>
                <a:gd name="T2" fmla="*/ 563 w 36"/>
                <a:gd name="T3" fmla="*/ 968 h 51"/>
                <a:gd name="T4" fmla="*/ 438 w 36"/>
                <a:gd name="T5" fmla="*/ 589 h 51"/>
                <a:gd name="T6" fmla="*/ 363 w 36"/>
                <a:gd name="T7" fmla="*/ 533 h 51"/>
                <a:gd name="T8" fmla="*/ 395 w 36"/>
                <a:gd name="T9" fmla="*/ 307 h 51"/>
                <a:gd name="T10" fmla="*/ 208 w 36"/>
                <a:gd name="T11" fmla="*/ 341 h 51"/>
                <a:gd name="T12" fmla="*/ 0 w 3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1">
                  <a:moveTo>
                    <a:pt x="5" y="3"/>
                  </a:moveTo>
                  <a:cubicBezTo>
                    <a:pt x="4" y="22"/>
                    <a:pt x="23" y="40"/>
                    <a:pt x="36" y="51"/>
                  </a:cubicBezTo>
                  <a:cubicBezTo>
                    <a:pt x="30" y="46"/>
                    <a:pt x="28" y="38"/>
                    <a:pt x="28" y="31"/>
                  </a:cubicBezTo>
                  <a:cubicBezTo>
                    <a:pt x="24" y="37"/>
                    <a:pt x="22" y="32"/>
                    <a:pt x="23" y="28"/>
                  </a:cubicBezTo>
                  <a:cubicBezTo>
                    <a:pt x="23" y="24"/>
                    <a:pt x="24" y="20"/>
                    <a:pt x="25" y="16"/>
                  </a:cubicBezTo>
                  <a:cubicBezTo>
                    <a:pt x="19" y="24"/>
                    <a:pt x="15" y="20"/>
                    <a:pt x="13" y="18"/>
                  </a:cubicBezTo>
                  <a:cubicBezTo>
                    <a:pt x="10" y="14"/>
                    <a:pt x="5" y="2"/>
                    <a:pt x="0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8" name="Freeform 255">
              <a:extLst>
                <a:ext uri="{FF2B5EF4-FFF2-40B4-BE49-F238E27FC236}">
                  <a16:creationId xmlns:a16="http://schemas.microsoft.com/office/drawing/2014/main" id="{925824BC-3122-42A5-9F3E-45726E409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077"/>
              <a:ext cx="13" cy="14"/>
            </a:xfrm>
            <a:custGeom>
              <a:avLst/>
              <a:gdLst>
                <a:gd name="T0" fmla="*/ 0 w 5"/>
                <a:gd name="T1" fmla="*/ 62 h 5"/>
                <a:gd name="T2" fmla="*/ 55 w 5"/>
                <a:gd name="T3" fmla="*/ 0 h 5"/>
                <a:gd name="T4" fmla="*/ 88 w 5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2"/>
                    <a:pt x="2" y="0"/>
                    <a:pt x="3" y="0"/>
                  </a:cubicBezTo>
                  <a:cubicBezTo>
                    <a:pt x="3" y="2"/>
                    <a:pt x="3" y="4"/>
                    <a:pt x="5" y="5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9" name="Freeform 256">
              <a:extLst>
                <a:ext uri="{FF2B5EF4-FFF2-40B4-BE49-F238E27FC236}">
                  <a16:creationId xmlns:a16="http://schemas.microsoft.com/office/drawing/2014/main" id="{83EEA6D6-69D2-461C-9A7D-3BDAD8EE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19"/>
              <a:ext cx="17" cy="16"/>
            </a:xfrm>
            <a:custGeom>
              <a:avLst/>
              <a:gdLst>
                <a:gd name="T0" fmla="*/ 0 w 7"/>
                <a:gd name="T1" fmla="*/ 93 h 6"/>
                <a:gd name="T2" fmla="*/ 70 w 7"/>
                <a:gd name="T3" fmla="*/ 0 h 6"/>
                <a:gd name="T4" fmla="*/ 100 w 7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1" y="3"/>
                    <a:pt x="3" y="2"/>
                    <a:pt x="5" y="0"/>
                  </a:cubicBezTo>
                  <a:cubicBezTo>
                    <a:pt x="4" y="3"/>
                    <a:pt x="5" y="5"/>
                    <a:pt x="7" y="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0" name="Freeform 257">
              <a:extLst>
                <a:ext uri="{FF2B5EF4-FFF2-40B4-BE49-F238E27FC236}">
                  <a16:creationId xmlns:a16="http://schemas.microsoft.com/office/drawing/2014/main" id="{93092BE5-CE6C-4E8A-96EE-3E89AB9D0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784"/>
              <a:ext cx="175" cy="384"/>
            </a:xfrm>
            <a:custGeom>
              <a:avLst/>
              <a:gdLst>
                <a:gd name="T0" fmla="*/ 1095 w 70"/>
                <a:gd name="T1" fmla="*/ 0 h 144"/>
                <a:gd name="T2" fmla="*/ 145 w 70"/>
                <a:gd name="T3" fmla="*/ 1003 h 144"/>
                <a:gd name="T4" fmla="*/ 238 w 70"/>
                <a:gd name="T5" fmla="*/ 1821 h 144"/>
                <a:gd name="T6" fmla="*/ 188 w 70"/>
                <a:gd name="T7" fmla="*/ 2184 h 144"/>
                <a:gd name="T8" fmla="*/ 395 w 70"/>
                <a:gd name="T9" fmla="*/ 2253 h 144"/>
                <a:gd name="T10" fmla="*/ 583 w 70"/>
                <a:gd name="T11" fmla="*/ 2731 h 144"/>
                <a:gd name="T12" fmla="*/ 488 w 70"/>
                <a:gd name="T13" fmla="*/ 2197 h 144"/>
                <a:gd name="T14" fmla="*/ 363 w 70"/>
                <a:gd name="T15" fmla="*/ 1685 h 144"/>
                <a:gd name="T16" fmla="*/ 1095 w 70"/>
                <a:gd name="T17" fmla="*/ 0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44">
                  <a:moveTo>
                    <a:pt x="70" y="0"/>
                  </a:moveTo>
                  <a:cubicBezTo>
                    <a:pt x="43" y="6"/>
                    <a:pt x="18" y="19"/>
                    <a:pt x="9" y="53"/>
                  </a:cubicBezTo>
                  <a:cubicBezTo>
                    <a:pt x="0" y="87"/>
                    <a:pt x="12" y="90"/>
                    <a:pt x="15" y="96"/>
                  </a:cubicBezTo>
                  <a:cubicBezTo>
                    <a:pt x="18" y="102"/>
                    <a:pt x="22" y="114"/>
                    <a:pt x="12" y="115"/>
                  </a:cubicBezTo>
                  <a:cubicBezTo>
                    <a:pt x="17" y="117"/>
                    <a:pt x="22" y="115"/>
                    <a:pt x="25" y="119"/>
                  </a:cubicBezTo>
                  <a:cubicBezTo>
                    <a:pt x="29" y="122"/>
                    <a:pt x="28" y="138"/>
                    <a:pt x="37" y="144"/>
                  </a:cubicBezTo>
                  <a:cubicBezTo>
                    <a:pt x="31" y="139"/>
                    <a:pt x="31" y="124"/>
                    <a:pt x="31" y="116"/>
                  </a:cubicBezTo>
                  <a:cubicBezTo>
                    <a:pt x="31" y="108"/>
                    <a:pt x="28" y="97"/>
                    <a:pt x="23" y="89"/>
                  </a:cubicBezTo>
                  <a:cubicBezTo>
                    <a:pt x="18" y="82"/>
                    <a:pt x="6" y="29"/>
                    <a:pt x="70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1" name="Freeform 258">
              <a:extLst>
                <a:ext uri="{FF2B5EF4-FFF2-40B4-BE49-F238E27FC236}">
                  <a16:creationId xmlns:a16="http://schemas.microsoft.com/office/drawing/2014/main" id="{5DE3839D-AEB4-41D1-92F2-CE604484C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795"/>
              <a:ext cx="137" cy="293"/>
            </a:xfrm>
            <a:custGeom>
              <a:avLst/>
              <a:gdLst>
                <a:gd name="T0" fmla="*/ 849 w 55"/>
                <a:gd name="T1" fmla="*/ 0 h 110"/>
                <a:gd name="T2" fmla="*/ 62 w 55"/>
                <a:gd name="T3" fmla="*/ 1044 h 110"/>
                <a:gd name="T4" fmla="*/ 199 w 55"/>
                <a:gd name="T5" fmla="*/ 1774 h 110"/>
                <a:gd name="T6" fmla="*/ 187 w 55"/>
                <a:gd name="T7" fmla="*/ 2078 h 110"/>
                <a:gd name="T8" fmla="*/ 311 w 55"/>
                <a:gd name="T9" fmla="*/ 1851 h 110"/>
                <a:gd name="T10" fmla="*/ 125 w 55"/>
                <a:gd name="T11" fmla="*/ 1420 h 110"/>
                <a:gd name="T12" fmla="*/ 849 w 55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10">
                  <a:moveTo>
                    <a:pt x="55" y="0"/>
                  </a:moveTo>
                  <a:cubicBezTo>
                    <a:pt x="42" y="2"/>
                    <a:pt x="11" y="18"/>
                    <a:pt x="4" y="55"/>
                  </a:cubicBezTo>
                  <a:cubicBezTo>
                    <a:pt x="0" y="78"/>
                    <a:pt x="9" y="88"/>
                    <a:pt x="13" y="94"/>
                  </a:cubicBezTo>
                  <a:cubicBezTo>
                    <a:pt x="18" y="100"/>
                    <a:pt x="17" y="107"/>
                    <a:pt x="12" y="110"/>
                  </a:cubicBezTo>
                  <a:cubicBezTo>
                    <a:pt x="19" y="107"/>
                    <a:pt x="21" y="103"/>
                    <a:pt x="20" y="98"/>
                  </a:cubicBezTo>
                  <a:cubicBezTo>
                    <a:pt x="19" y="92"/>
                    <a:pt x="10" y="82"/>
                    <a:pt x="8" y="75"/>
                  </a:cubicBezTo>
                  <a:cubicBezTo>
                    <a:pt x="6" y="63"/>
                    <a:pt x="7" y="20"/>
                    <a:pt x="55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2" name="Freeform 259">
              <a:extLst>
                <a:ext uri="{FF2B5EF4-FFF2-40B4-BE49-F238E27FC236}">
                  <a16:creationId xmlns:a16="http://schemas.microsoft.com/office/drawing/2014/main" id="{FDF9F01E-F978-44C8-8377-556514B04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1789"/>
              <a:ext cx="70" cy="150"/>
            </a:xfrm>
            <a:custGeom>
              <a:avLst/>
              <a:gdLst>
                <a:gd name="T0" fmla="*/ 145 w 28"/>
                <a:gd name="T1" fmla="*/ 21 h 56"/>
                <a:gd name="T2" fmla="*/ 375 w 28"/>
                <a:gd name="T3" fmla="*/ 573 h 56"/>
                <a:gd name="T4" fmla="*/ 188 w 28"/>
                <a:gd name="T5" fmla="*/ 790 h 56"/>
                <a:gd name="T6" fmla="*/ 0 w 28"/>
                <a:gd name="T7" fmla="*/ 1077 h 56"/>
                <a:gd name="T8" fmla="*/ 63 w 28"/>
                <a:gd name="T9" fmla="*/ 675 h 56"/>
                <a:gd name="T10" fmla="*/ 238 w 28"/>
                <a:gd name="T11" fmla="*/ 538 h 56"/>
                <a:gd name="T12" fmla="*/ 175 w 28"/>
                <a:gd name="T13" fmla="*/ 5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6">
                  <a:moveTo>
                    <a:pt x="9" y="1"/>
                  </a:moveTo>
                  <a:cubicBezTo>
                    <a:pt x="19" y="0"/>
                    <a:pt x="28" y="22"/>
                    <a:pt x="24" y="30"/>
                  </a:cubicBezTo>
                  <a:cubicBezTo>
                    <a:pt x="21" y="34"/>
                    <a:pt x="15" y="38"/>
                    <a:pt x="12" y="41"/>
                  </a:cubicBezTo>
                  <a:cubicBezTo>
                    <a:pt x="8" y="46"/>
                    <a:pt x="1" y="49"/>
                    <a:pt x="0" y="56"/>
                  </a:cubicBezTo>
                  <a:cubicBezTo>
                    <a:pt x="1" y="52"/>
                    <a:pt x="1" y="39"/>
                    <a:pt x="4" y="35"/>
                  </a:cubicBezTo>
                  <a:cubicBezTo>
                    <a:pt x="6" y="30"/>
                    <a:pt x="13" y="33"/>
                    <a:pt x="15" y="28"/>
                  </a:cubicBezTo>
                  <a:cubicBezTo>
                    <a:pt x="17" y="22"/>
                    <a:pt x="17" y="7"/>
                    <a:pt x="1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3" name="Freeform 260">
              <a:extLst>
                <a:ext uri="{FF2B5EF4-FFF2-40B4-BE49-F238E27FC236}">
                  <a16:creationId xmlns:a16="http://schemas.microsoft.com/office/drawing/2014/main" id="{182A200F-2BEF-48A6-A617-5B5888C18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043"/>
              <a:ext cx="62" cy="40"/>
            </a:xfrm>
            <a:custGeom>
              <a:avLst/>
              <a:gdLst>
                <a:gd name="T0" fmla="*/ 104 w 25"/>
                <a:gd name="T1" fmla="*/ 21 h 15"/>
                <a:gd name="T2" fmla="*/ 0 w 25"/>
                <a:gd name="T3" fmla="*/ 285 h 15"/>
                <a:gd name="T4" fmla="*/ 382 w 25"/>
                <a:gd name="T5" fmla="*/ 248 h 15"/>
                <a:gd name="T6" fmla="*/ 124 w 25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7" y="1"/>
                  </a:moveTo>
                  <a:cubicBezTo>
                    <a:pt x="3" y="4"/>
                    <a:pt x="2" y="10"/>
                    <a:pt x="0" y="15"/>
                  </a:cubicBezTo>
                  <a:cubicBezTo>
                    <a:pt x="7" y="10"/>
                    <a:pt x="17" y="10"/>
                    <a:pt x="25" y="13"/>
                  </a:cubicBezTo>
                  <a:cubicBezTo>
                    <a:pt x="22" y="9"/>
                    <a:pt x="13" y="1"/>
                    <a:pt x="8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4" name="Freeform 261">
              <a:extLst>
                <a:ext uri="{FF2B5EF4-FFF2-40B4-BE49-F238E27FC236}">
                  <a16:creationId xmlns:a16="http://schemas.microsoft.com/office/drawing/2014/main" id="{B7057029-4046-4C5E-A816-7965A6D6E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043"/>
              <a:ext cx="45" cy="42"/>
            </a:xfrm>
            <a:custGeom>
              <a:avLst/>
              <a:gdLst>
                <a:gd name="T0" fmla="*/ 125 w 18"/>
                <a:gd name="T1" fmla="*/ 0 h 16"/>
                <a:gd name="T2" fmla="*/ 0 w 18"/>
                <a:gd name="T3" fmla="*/ 289 h 16"/>
                <a:gd name="T4" fmla="*/ 283 w 18"/>
                <a:gd name="T5" fmla="*/ 110 h 16"/>
                <a:gd name="T6" fmla="*/ 145 w 1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cubicBezTo>
                    <a:pt x="4" y="3"/>
                    <a:pt x="0" y="11"/>
                    <a:pt x="0" y="16"/>
                  </a:cubicBezTo>
                  <a:cubicBezTo>
                    <a:pt x="6" y="9"/>
                    <a:pt x="8" y="5"/>
                    <a:pt x="18" y="6"/>
                  </a:cubicBezTo>
                  <a:cubicBezTo>
                    <a:pt x="15" y="3"/>
                    <a:pt x="12" y="1"/>
                    <a:pt x="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5" name="Freeform 262">
              <a:extLst>
                <a:ext uri="{FF2B5EF4-FFF2-40B4-BE49-F238E27FC236}">
                  <a16:creationId xmlns:a16="http://schemas.microsoft.com/office/drawing/2014/main" id="{56054E77-915C-467F-BB6E-CB9F4C34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032"/>
              <a:ext cx="33" cy="48"/>
            </a:xfrm>
            <a:custGeom>
              <a:avLst/>
              <a:gdLst>
                <a:gd name="T0" fmla="*/ 51 w 13"/>
                <a:gd name="T1" fmla="*/ 341 h 18"/>
                <a:gd name="T2" fmla="*/ 0 w 13"/>
                <a:gd name="T3" fmla="*/ 0 h 18"/>
                <a:gd name="T4" fmla="*/ 51 w 13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3" y="18"/>
                  </a:moveTo>
                  <a:cubicBezTo>
                    <a:pt x="13" y="16"/>
                    <a:pt x="4" y="3"/>
                    <a:pt x="0" y="0"/>
                  </a:cubicBezTo>
                  <a:cubicBezTo>
                    <a:pt x="4" y="4"/>
                    <a:pt x="6" y="11"/>
                    <a:pt x="3" y="15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6" name="Freeform 263">
              <a:extLst>
                <a:ext uri="{FF2B5EF4-FFF2-40B4-BE49-F238E27FC236}">
                  <a16:creationId xmlns:a16="http://schemas.microsoft.com/office/drawing/2014/main" id="{A30680F9-2AF9-4ED7-8B62-189324913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843"/>
              <a:ext cx="65" cy="181"/>
            </a:xfrm>
            <a:custGeom>
              <a:avLst/>
              <a:gdLst>
                <a:gd name="T0" fmla="*/ 408 w 26"/>
                <a:gd name="T1" fmla="*/ 0 h 68"/>
                <a:gd name="T2" fmla="*/ 238 w 26"/>
                <a:gd name="T3" fmla="*/ 1283 h 68"/>
                <a:gd name="T4" fmla="*/ 408 w 26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cubicBezTo>
                    <a:pt x="20" y="7"/>
                    <a:pt x="0" y="38"/>
                    <a:pt x="15" y="68"/>
                  </a:cubicBezTo>
                  <a:cubicBezTo>
                    <a:pt x="12" y="56"/>
                    <a:pt x="9" y="2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7" name="Freeform 264">
              <a:extLst>
                <a:ext uri="{FF2B5EF4-FFF2-40B4-BE49-F238E27FC236}">
                  <a16:creationId xmlns:a16="http://schemas.microsoft.com/office/drawing/2014/main" id="{727BD2F9-2673-4620-9802-9B450254F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176"/>
              <a:ext cx="60" cy="91"/>
            </a:xfrm>
            <a:custGeom>
              <a:avLst/>
              <a:gdLst>
                <a:gd name="T0" fmla="*/ 270 w 24"/>
                <a:gd name="T1" fmla="*/ 265 h 34"/>
                <a:gd name="T2" fmla="*/ 375 w 24"/>
                <a:gd name="T3" fmla="*/ 653 h 34"/>
                <a:gd name="T4" fmla="*/ 250 w 24"/>
                <a:gd name="T5" fmla="*/ 401 h 34"/>
                <a:gd name="T6" fmla="*/ 0 w 24"/>
                <a:gd name="T7" fmla="*/ 0 h 34"/>
                <a:gd name="T8" fmla="*/ 270 w 24"/>
                <a:gd name="T9" fmla="*/ 26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17" y="14"/>
                  </a:moveTo>
                  <a:cubicBezTo>
                    <a:pt x="21" y="19"/>
                    <a:pt x="20" y="27"/>
                    <a:pt x="24" y="34"/>
                  </a:cubicBezTo>
                  <a:cubicBezTo>
                    <a:pt x="24" y="34"/>
                    <a:pt x="21" y="31"/>
                    <a:pt x="16" y="21"/>
                  </a:cubicBezTo>
                  <a:cubicBezTo>
                    <a:pt x="12" y="11"/>
                    <a:pt x="5" y="3"/>
                    <a:pt x="0" y="0"/>
                  </a:cubicBezTo>
                  <a:cubicBezTo>
                    <a:pt x="5" y="1"/>
                    <a:pt x="13" y="9"/>
                    <a:pt x="1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8" name="Freeform 265">
              <a:extLst>
                <a:ext uri="{FF2B5EF4-FFF2-40B4-BE49-F238E27FC236}">
                  <a16:creationId xmlns:a16="http://schemas.microsoft.com/office/drawing/2014/main" id="{90493991-C4AE-4777-AA9E-AD3347451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880"/>
              <a:ext cx="77" cy="43"/>
            </a:xfrm>
            <a:custGeom>
              <a:avLst/>
              <a:gdLst>
                <a:gd name="T0" fmla="*/ 0 w 31"/>
                <a:gd name="T1" fmla="*/ 312 h 16"/>
                <a:gd name="T2" fmla="*/ 196 w 31"/>
                <a:gd name="T3" fmla="*/ 81 h 16"/>
                <a:gd name="T4" fmla="*/ 474 w 31"/>
                <a:gd name="T5" fmla="*/ 175 h 16"/>
                <a:gd name="T6" fmla="*/ 196 w 31"/>
                <a:gd name="T7" fmla="*/ 175 h 16"/>
                <a:gd name="T8" fmla="*/ 0 w 31"/>
                <a:gd name="T9" fmla="*/ 31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6">
                  <a:moveTo>
                    <a:pt x="0" y="16"/>
                  </a:moveTo>
                  <a:cubicBezTo>
                    <a:pt x="6" y="10"/>
                    <a:pt x="8" y="7"/>
                    <a:pt x="13" y="4"/>
                  </a:cubicBezTo>
                  <a:cubicBezTo>
                    <a:pt x="17" y="0"/>
                    <a:pt x="21" y="1"/>
                    <a:pt x="31" y="9"/>
                  </a:cubicBezTo>
                  <a:cubicBezTo>
                    <a:pt x="25" y="7"/>
                    <a:pt x="18" y="5"/>
                    <a:pt x="13" y="9"/>
                  </a:cubicBezTo>
                  <a:cubicBezTo>
                    <a:pt x="8" y="12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9" name="Freeform 266">
              <a:extLst>
                <a:ext uri="{FF2B5EF4-FFF2-40B4-BE49-F238E27FC236}">
                  <a16:creationId xmlns:a16="http://schemas.microsoft.com/office/drawing/2014/main" id="{B0B16F13-A17F-4E6A-9A03-7A6B6649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904"/>
              <a:ext cx="18" cy="48"/>
            </a:xfrm>
            <a:custGeom>
              <a:avLst/>
              <a:gdLst>
                <a:gd name="T0" fmla="*/ 85 w 7"/>
                <a:gd name="T1" fmla="*/ 0 h 18"/>
                <a:gd name="T2" fmla="*/ 54 w 7"/>
                <a:gd name="T3" fmla="*/ 136 h 18"/>
                <a:gd name="T4" fmla="*/ 54 w 7"/>
                <a:gd name="T5" fmla="*/ 341 h 18"/>
                <a:gd name="T6" fmla="*/ 100 w 7"/>
                <a:gd name="T7" fmla="*/ 171 h 18"/>
                <a:gd name="T8" fmla="*/ 118 w 7"/>
                <a:gd name="T9" fmla="*/ 2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0" y="2"/>
                    <a:pt x="2" y="4"/>
                    <a:pt x="3" y="7"/>
                  </a:cubicBezTo>
                  <a:cubicBezTo>
                    <a:pt x="3" y="11"/>
                    <a:pt x="3" y="14"/>
                    <a:pt x="3" y="18"/>
                  </a:cubicBezTo>
                  <a:cubicBezTo>
                    <a:pt x="5" y="15"/>
                    <a:pt x="7" y="13"/>
                    <a:pt x="6" y="9"/>
                  </a:cubicBezTo>
                  <a:cubicBezTo>
                    <a:pt x="6" y="5"/>
                    <a:pt x="3" y="4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0" name="Freeform 267">
              <a:extLst>
                <a:ext uri="{FF2B5EF4-FFF2-40B4-BE49-F238E27FC236}">
                  <a16:creationId xmlns:a16="http://schemas.microsoft.com/office/drawing/2014/main" id="{0DE742BB-FEB8-49CB-BA3C-97066C40E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765"/>
              <a:ext cx="110" cy="94"/>
            </a:xfrm>
            <a:custGeom>
              <a:avLst/>
              <a:gdLst>
                <a:gd name="T0" fmla="*/ 0 w 44"/>
                <a:gd name="T1" fmla="*/ 677 h 35"/>
                <a:gd name="T2" fmla="*/ 158 w 44"/>
                <a:gd name="T3" fmla="*/ 231 h 35"/>
                <a:gd name="T4" fmla="*/ 688 w 44"/>
                <a:gd name="T5" fmla="*/ 0 h 35"/>
                <a:gd name="T6" fmla="*/ 220 w 44"/>
                <a:gd name="T7" fmla="*/ 252 h 35"/>
                <a:gd name="T8" fmla="*/ 0 w 44"/>
                <a:gd name="T9" fmla="*/ 67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5">
                  <a:moveTo>
                    <a:pt x="0" y="35"/>
                  </a:moveTo>
                  <a:cubicBezTo>
                    <a:pt x="3" y="29"/>
                    <a:pt x="5" y="18"/>
                    <a:pt x="10" y="12"/>
                  </a:cubicBezTo>
                  <a:cubicBezTo>
                    <a:pt x="15" y="5"/>
                    <a:pt x="33" y="0"/>
                    <a:pt x="44" y="0"/>
                  </a:cubicBezTo>
                  <a:cubicBezTo>
                    <a:pt x="35" y="2"/>
                    <a:pt x="18" y="9"/>
                    <a:pt x="14" y="13"/>
                  </a:cubicBezTo>
                  <a:cubicBezTo>
                    <a:pt x="10" y="17"/>
                    <a:pt x="2" y="30"/>
                    <a:pt x="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1" name="Freeform 268">
              <a:extLst>
                <a:ext uri="{FF2B5EF4-FFF2-40B4-BE49-F238E27FC236}">
                  <a16:creationId xmlns:a16="http://schemas.microsoft.com/office/drawing/2014/main" id="{F280ED4D-5AEC-40EE-A154-9DB105C6E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63"/>
              <a:ext cx="268" cy="274"/>
            </a:xfrm>
            <a:custGeom>
              <a:avLst/>
              <a:gdLst>
                <a:gd name="T0" fmla="*/ 145 w 107"/>
                <a:gd name="T1" fmla="*/ 1939 h 103"/>
                <a:gd name="T2" fmla="*/ 158 w 107"/>
                <a:gd name="T3" fmla="*/ 1429 h 103"/>
                <a:gd name="T4" fmla="*/ 0 w 107"/>
                <a:gd name="T5" fmla="*/ 886 h 103"/>
                <a:gd name="T6" fmla="*/ 691 w 107"/>
                <a:gd name="T7" fmla="*/ 205 h 103"/>
                <a:gd name="T8" fmla="*/ 1538 w 107"/>
                <a:gd name="T9" fmla="*/ 1734 h 103"/>
                <a:gd name="T10" fmla="*/ 867 w 107"/>
                <a:gd name="T11" fmla="*/ 545 h 103"/>
                <a:gd name="T12" fmla="*/ 271 w 107"/>
                <a:gd name="T13" fmla="*/ 942 h 103"/>
                <a:gd name="T14" fmla="*/ 145 w 107"/>
                <a:gd name="T15" fmla="*/ 1939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03">
                  <a:moveTo>
                    <a:pt x="9" y="103"/>
                  </a:moveTo>
                  <a:cubicBezTo>
                    <a:pt x="12" y="100"/>
                    <a:pt x="12" y="85"/>
                    <a:pt x="10" y="76"/>
                  </a:cubicBezTo>
                  <a:cubicBezTo>
                    <a:pt x="9" y="67"/>
                    <a:pt x="1" y="56"/>
                    <a:pt x="0" y="47"/>
                  </a:cubicBezTo>
                  <a:cubicBezTo>
                    <a:pt x="0" y="37"/>
                    <a:pt x="6" y="0"/>
                    <a:pt x="44" y="11"/>
                  </a:cubicBezTo>
                  <a:cubicBezTo>
                    <a:pt x="83" y="22"/>
                    <a:pt x="107" y="58"/>
                    <a:pt x="98" y="92"/>
                  </a:cubicBezTo>
                  <a:cubicBezTo>
                    <a:pt x="99" y="76"/>
                    <a:pt x="82" y="33"/>
                    <a:pt x="55" y="29"/>
                  </a:cubicBezTo>
                  <a:cubicBezTo>
                    <a:pt x="28" y="25"/>
                    <a:pt x="17" y="39"/>
                    <a:pt x="17" y="50"/>
                  </a:cubicBezTo>
                  <a:cubicBezTo>
                    <a:pt x="16" y="61"/>
                    <a:pt x="20" y="94"/>
                    <a:pt x="9" y="103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2" name="Freeform 269">
              <a:extLst>
                <a:ext uri="{FF2B5EF4-FFF2-40B4-BE49-F238E27FC236}">
                  <a16:creationId xmlns:a16="http://schemas.microsoft.com/office/drawing/2014/main" id="{8216C477-74AB-4375-8364-12A504311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752"/>
              <a:ext cx="137" cy="203"/>
            </a:xfrm>
            <a:custGeom>
              <a:avLst/>
              <a:gdLst>
                <a:gd name="T0" fmla="*/ 137 w 55"/>
                <a:gd name="T1" fmla="*/ 1448 h 76"/>
                <a:gd name="T2" fmla="*/ 0 w 55"/>
                <a:gd name="T3" fmla="*/ 900 h 76"/>
                <a:gd name="T4" fmla="*/ 849 w 55"/>
                <a:gd name="T5" fmla="*/ 342 h 76"/>
                <a:gd name="T6" fmla="*/ 199 w 55"/>
                <a:gd name="T7" fmla="*/ 513 h 76"/>
                <a:gd name="T8" fmla="*/ 62 w 55"/>
                <a:gd name="T9" fmla="*/ 1050 h 76"/>
                <a:gd name="T10" fmla="*/ 137 w 55"/>
                <a:gd name="T11" fmla="*/ 1448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76">
                  <a:moveTo>
                    <a:pt x="9" y="76"/>
                  </a:moveTo>
                  <a:cubicBezTo>
                    <a:pt x="7" y="69"/>
                    <a:pt x="0" y="61"/>
                    <a:pt x="0" y="47"/>
                  </a:cubicBezTo>
                  <a:cubicBezTo>
                    <a:pt x="1" y="33"/>
                    <a:pt x="10" y="0"/>
                    <a:pt x="55" y="18"/>
                  </a:cubicBezTo>
                  <a:cubicBezTo>
                    <a:pt x="39" y="15"/>
                    <a:pt x="20" y="16"/>
                    <a:pt x="13" y="27"/>
                  </a:cubicBezTo>
                  <a:cubicBezTo>
                    <a:pt x="5" y="37"/>
                    <a:pt x="3" y="47"/>
                    <a:pt x="4" y="55"/>
                  </a:cubicBezTo>
                  <a:cubicBezTo>
                    <a:pt x="5" y="63"/>
                    <a:pt x="10" y="71"/>
                    <a:pt x="9" y="76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3" name="Freeform 270">
              <a:extLst>
                <a:ext uri="{FF2B5EF4-FFF2-40B4-BE49-F238E27FC236}">
                  <a16:creationId xmlns:a16="http://schemas.microsoft.com/office/drawing/2014/main" id="{53EE68E4-D79C-4BEA-AFF8-42E6AFC86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040"/>
              <a:ext cx="157" cy="251"/>
            </a:xfrm>
            <a:custGeom>
              <a:avLst/>
              <a:gdLst>
                <a:gd name="T0" fmla="*/ 0 w 63"/>
                <a:gd name="T1" fmla="*/ 1789 h 94"/>
                <a:gd name="T2" fmla="*/ 354 w 63"/>
                <a:gd name="T3" fmla="*/ 1276 h 94"/>
                <a:gd name="T4" fmla="*/ 695 w 63"/>
                <a:gd name="T5" fmla="*/ 854 h 94"/>
                <a:gd name="T6" fmla="*/ 850 w 63"/>
                <a:gd name="T7" fmla="*/ 457 h 94"/>
                <a:gd name="T8" fmla="*/ 932 w 63"/>
                <a:gd name="T9" fmla="*/ 379 h 94"/>
                <a:gd name="T10" fmla="*/ 944 w 63"/>
                <a:gd name="T11" fmla="*/ 286 h 94"/>
                <a:gd name="T12" fmla="*/ 974 w 63"/>
                <a:gd name="T13" fmla="*/ 0 h 94"/>
                <a:gd name="T14" fmla="*/ 807 w 63"/>
                <a:gd name="T15" fmla="*/ 227 h 94"/>
                <a:gd name="T16" fmla="*/ 778 w 63"/>
                <a:gd name="T17" fmla="*/ 401 h 94"/>
                <a:gd name="T18" fmla="*/ 633 w 63"/>
                <a:gd name="T19" fmla="*/ 571 h 94"/>
                <a:gd name="T20" fmla="*/ 416 w 63"/>
                <a:gd name="T21" fmla="*/ 969 h 94"/>
                <a:gd name="T22" fmla="*/ 229 w 63"/>
                <a:gd name="T23" fmla="*/ 1255 h 94"/>
                <a:gd name="T24" fmla="*/ 92 w 63"/>
                <a:gd name="T25" fmla="*/ 1597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94">
                  <a:moveTo>
                    <a:pt x="0" y="94"/>
                  </a:moveTo>
                  <a:cubicBezTo>
                    <a:pt x="13" y="88"/>
                    <a:pt x="18" y="79"/>
                    <a:pt x="23" y="67"/>
                  </a:cubicBezTo>
                  <a:cubicBezTo>
                    <a:pt x="27" y="58"/>
                    <a:pt x="38" y="51"/>
                    <a:pt x="45" y="45"/>
                  </a:cubicBezTo>
                  <a:cubicBezTo>
                    <a:pt x="53" y="38"/>
                    <a:pt x="49" y="32"/>
                    <a:pt x="55" y="24"/>
                  </a:cubicBezTo>
                  <a:cubicBezTo>
                    <a:pt x="57" y="23"/>
                    <a:pt x="59" y="21"/>
                    <a:pt x="60" y="20"/>
                  </a:cubicBezTo>
                  <a:cubicBezTo>
                    <a:pt x="62" y="16"/>
                    <a:pt x="61" y="19"/>
                    <a:pt x="61" y="15"/>
                  </a:cubicBezTo>
                  <a:cubicBezTo>
                    <a:pt x="60" y="10"/>
                    <a:pt x="59" y="5"/>
                    <a:pt x="63" y="0"/>
                  </a:cubicBezTo>
                  <a:cubicBezTo>
                    <a:pt x="58" y="4"/>
                    <a:pt x="53" y="5"/>
                    <a:pt x="52" y="12"/>
                  </a:cubicBezTo>
                  <a:cubicBezTo>
                    <a:pt x="51" y="15"/>
                    <a:pt x="52" y="18"/>
                    <a:pt x="50" y="21"/>
                  </a:cubicBezTo>
                  <a:cubicBezTo>
                    <a:pt x="47" y="24"/>
                    <a:pt x="43" y="27"/>
                    <a:pt x="41" y="30"/>
                  </a:cubicBezTo>
                  <a:cubicBezTo>
                    <a:pt x="36" y="37"/>
                    <a:pt x="34" y="45"/>
                    <a:pt x="27" y="51"/>
                  </a:cubicBezTo>
                  <a:cubicBezTo>
                    <a:pt x="21" y="55"/>
                    <a:pt x="19" y="60"/>
                    <a:pt x="15" y="66"/>
                  </a:cubicBezTo>
                  <a:cubicBezTo>
                    <a:pt x="11" y="72"/>
                    <a:pt x="10" y="78"/>
                    <a:pt x="6" y="8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4" name="Freeform 271">
              <a:extLst>
                <a:ext uri="{FF2B5EF4-FFF2-40B4-BE49-F238E27FC236}">
                  <a16:creationId xmlns:a16="http://schemas.microsoft.com/office/drawing/2014/main" id="{C5C9B605-2492-4670-A58D-B7CB26317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064"/>
              <a:ext cx="57" cy="99"/>
            </a:xfrm>
            <a:custGeom>
              <a:avLst/>
              <a:gdLst>
                <a:gd name="T0" fmla="*/ 287 w 23"/>
                <a:gd name="T1" fmla="*/ 0 h 37"/>
                <a:gd name="T2" fmla="*/ 349 w 23"/>
                <a:gd name="T3" fmla="*/ 193 h 37"/>
                <a:gd name="T4" fmla="*/ 183 w 23"/>
                <a:gd name="T5" fmla="*/ 342 h 37"/>
                <a:gd name="T6" fmla="*/ 0 w 23"/>
                <a:gd name="T7" fmla="*/ 709 h 37"/>
                <a:gd name="T8" fmla="*/ 136 w 23"/>
                <a:gd name="T9" fmla="*/ 321 h 37"/>
                <a:gd name="T10" fmla="*/ 287 w 23"/>
                <a:gd name="T11" fmla="*/ 3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7">
                  <a:moveTo>
                    <a:pt x="19" y="0"/>
                  </a:moveTo>
                  <a:cubicBezTo>
                    <a:pt x="20" y="4"/>
                    <a:pt x="21" y="7"/>
                    <a:pt x="23" y="10"/>
                  </a:cubicBezTo>
                  <a:cubicBezTo>
                    <a:pt x="16" y="9"/>
                    <a:pt x="13" y="12"/>
                    <a:pt x="12" y="18"/>
                  </a:cubicBezTo>
                  <a:cubicBezTo>
                    <a:pt x="10" y="26"/>
                    <a:pt x="8" y="32"/>
                    <a:pt x="0" y="37"/>
                  </a:cubicBezTo>
                  <a:cubicBezTo>
                    <a:pt x="9" y="32"/>
                    <a:pt x="5" y="25"/>
                    <a:pt x="9" y="17"/>
                  </a:cubicBezTo>
                  <a:cubicBezTo>
                    <a:pt x="11" y="11"/>
                    <a:pt x="17" y="9"/>
                    <a:pt x="19" y="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5" name="Freeform 272">
              <a:extLst>
                <a:ext uri="{FF2B5EF4-FFF2-40B4-BE49-F238E27FC236}">
                  <a16:creationId xmlns:a16="http://schemas.microsoft.com/office/drawing/2014/main" id="{8D50F141-BAC3-49A4-BD90-BA58623E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024"/>
              <a:ext cx="45" cy="64"/>
            </a:xfrm>
            <a:custGeom>
              <a:avLst/>
              <a:gdLst>
                <a:gd name="T0" fmla="*/ 0 w 18"/>
                <a:gd name="T1" fmla="*/ 320 h 24"/>
                <a:gd name="T2" fmla="*/ 145 w 18"/>
                <a:gd name="T3" fmla="*/ 307 h 24"/>
                <a:gd name="T4" fmla="*/ 283 w 18"/>
                <a:gd name="T5" fmla="*/ 0 h 24"/>
                <a:gd name="T6" fmla="*/ 0 w 18"/>
                <a:gd name="T7" fmla="*/ 34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0" y="17"/>
                  </a:moveTo>
                  <a:cubicBezTo>
                    <a:pt x="0" y="24"/>
                    <a:pt x="7" y="18"/>
                    <a:pt x="9" y="16"/>
                  </a:cubicBezTo>
                  <a:cubicBezTo>
                    <a:pt x="14" y="11"/>
                    <a:pt x="15" y="5"/>
                    <a:pt x="18" y="0"/>
                  </a:cubicBezTo>
                  <a:cubicBezTo>
                    <a:pt x="14" y="4"/>
                    <a:pt x="7" y="20"/>
                    <a:pt x="0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6" name="Freeform 273">
              <a:extLst>
                <a:ext uri="{FF2B5EF4-FFF2-40B4-BE49-F238E27FC236}">
                  <a16:creationId xmlns:a16="http://schemas.microsoft.com/office/drawing/2014/main" id="{B2790C09-56CD-452D-9C33-462C5A610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885"/>
              <a:ext cx="45" cy="155"/>
            </a:xfrm>
            <a:custGeom>
              <a:avLst/>
              <a:gdLst>
                <a:gd name="T0" fmla="*/ 0 w 18"/>
                <a:gd name="T1" fmla="*/ 0 h 58"/>
                <a:gd name="T2" fmla="*/ 0 w 18"/>
                <a:gd name="T3" fmla="*/ 1106 h 58"/>
                <a:gd name="T4" fmla="*/ 0 w 18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8">
                  <a:moveTo>
                    <a:pt x="0" y="0"/>
                  </a:moveTo>
                  <a:cubicBezTo>
                    <a:pt x="6" y="9"/>
                    <a:pt x="18" y="35"/>
                    <a:pt x="0" y="58"/>
                  </a:cubicBezTo>
                  <a:cubicBezTo>
                    <a:pt x="12" y="40"/>
                    <a:pt x="18" y="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7" name="Freeform 274">
              <a:extLst>
                <a:ext uri="{FF2B5EF4-FFF2-40B4-BE49-F238E27FC236}">
                  <a16:creationId xmlns:a16="http://schemas.microsoft.com/office/drawing/2014/main" id="{0CBC484E-DB93-4BE3-BFC2-7C351431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41"/>
              <a:ext cx="93" cy="136"/>
            </a:xfrm>
            <a:custGeom>
              <a:avLst/>
              <a:gdLst>
                <a:gd name="T0" fmla="*/ 0 w 37"/>
                <a:gd name="T1" fmla="*/ 968 h 51"/>
                <a:gd name="T2" fmla="*/ 555 w 37"/>
                <a:gd name="T3" fmla="*/ 0 h 51"/>
                <a:gd name="T4" fmla="*/ 0 w 37"/>
                <a:gd name="T5" fmla="*/ 96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1">
                  <a:moveTo>
                    <a:pt x="0" y="51"/>
                  </a:moveTo>
                  <a:cubicBezTo>
                    <a:pt x="10" y="45"/>
                    <a:pt x="32" y="37"/>
                    <a:pt x="35" y="0"/>
                  </a:cubicBezTo>
                  <a:cubicBezTo>
                    <a:pt x="37" y="20"/>
                    <a:pt x="30" y="42"/>
                    <a:pt x="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8" name="Freeform 275">
              <a:extLst>
                <a:ext uri="{FF2B5EF4-FFF2-40B4-BE49-F238E27FC236}">
                  <a16:creationId xmlns:a16="http://schemas.microsoft.com/office/drawing/2014/main" id="{F8248771-31E2-4F05-9E4D-51652DE45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376"/>
              <a:ext cx="63" cy="53"/>
            </a:xfrm>
            <a:custGeom>
              <a:avLst/>
              <a:gdLst>
                <a:gd name="T0" fmla="*/ 381 w 25"/>
                <a:gd name="T1" fmla="*/ 0 h 20"/>
                <a:gd name="T2" fmla="*/ 0 w 25"/>
                <a:gd name="T3" fmla="*/ 337 h 20"/>
                <a:gd name="T4" fmla="*/ 381 w 2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4" y="0"/>
                  </a:moveTo>
                  <a:cubicBezTo>
                    <a:pt x="22" y="15"/>
                    <a:pt x="11" y="18"/>
                    <a:pt x="0" y="18"/>
                  </a:cubicBezTo>
                  <a:cubicBezTo>
                    <a:pt x="14" y="20"/>
                    <a:pt x="25" y="19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9" name="Freeform 276">
              <a:extLst>
                <a:ext uri="{FF2B5EF4-FFF2-40B4-BE49-F238E27FC236}">
                  <a16:creationId xmlns:a16="http://schemas.microsoft.com/office/drawing/2014/main" id="{7CD03ED4-B31E-4F93-8435-A16871E3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392"/>
              <a:ext cx="60" cy="40"/>
            </a:xfrm>
            <a:custGeom>
              <a:avLst/>
              <a:gdLst>
                <a:gd name="T0" fmla="*/ 0 w 24"/>
                <a:gd name="T1" fmla="*/ 0 h 15"/>
                <a:gd name="T2" fmla="*/ 375 w 24"/>
                <a:gd name="T3" fmla="*/ 205 h 15"/>
                <a:gd name="T4" fmla="*/ 0 w 2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5">
                  <a:moveTo>
                    <a:pt x="0" y="0"/>
                  </a:moveTo>
                  <a:cubicBezTo>
                    <a:pt x="3" y="9"/>
                    <a:pt x="10" y="13"/>
                    <a:pt x="24" y="11"/>
                  </a:cubicBezTo>
                  <a:cubicBezTo>
                    <a:pt x="10" y="15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0" name="Freeform 277">
              <a:extLst>
                <a:ext uri="{FF2B5EF4-FFF2-40B4-BE49-F238E27FC236}">
                  <a16:creationId xmlns:a16="http://schemas.microsoft.com/office/drawing/2014/main" id="{89686087-5327-44B9-A87F-12C51FFEF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181"/>
              <a:ext cx="60" cy="88"/>
            </a:xfrm>
            <a:custGeom>
              <a:avLst/>
              <a:gdLst>
                <a:gd name="T0" fmla="*/ 20 w 24"/>
                <a:gd name="T1" fmla="*/ 136 h 33"/>
                <a:gd name="T2" fmla="*/ 375 w 24"/>
                <a:gd name="T3" fmla="*/ 627 h 33"/>
                <a:gd name="T4" fmla="*/ 158 w 24"/>
                <a:gd name="T5" fmla="*/ 341 h 33"/>
                <a:gd name="T6" fmla="*/ 50 w 24"/>
                <a:gd name="T7" fmla="*/ 205 h 33"/>
                <a:gd name="T8" fmla="*/ 0 w 24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1" y="7"/>
                  </a:moveTo>
                  <a:cubicBezTo>
                    <a:pt x="5" y="20"/>
                    <a:pt x="15" y="26"/>
                    <a:pt x="24" y="33"/>
                  </a:cubicBezTo>
                  <a:cubicBezTo>
                    <a:pt x="18" y="32"/>
                    <a:pt x="14" y="23"/>
                    <a:pt x="10" y="18"/>
                  </a:cubicBezTo>
                  <a:cubicBezTo>
                    <a:pt x="8" y="16"/>
                    <a:pt x="5" y="14"/>
                    <a:pt x="3" y="11"/>
                  </a:cubicBezTo>
                  <a:cubicBezTo>
                    <a:pt x="2" y="7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1" name="Freeform 278">
              <a:extLst>
                <a:ext uri="{FF2B5EF4-FFF2-40B4-BE49-F238E27FC236}">
                  <a16:creationId xmlns:a16="http://schemas.microsoft.com/office/drawing/2014/main" id="{75AF30FB-28C3-4FC3-AB78-4E7EC86AC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291"/>
              <a:ext cx="55" cy="29"/>
            </a:xfrm>
            <a:custGeom>
              <a:avLst/>
              <a:gdLst>
                <a:gd name="T0" fmla="*/ 0 w 22"/>
                <a:gd name="T1" fmla="*/ 0 h 11"/>
                <a:gd name="T2" fmla="*/ 345 w 22"/>
                <a:gd name="T3" fmla="*/ 200 h 11"/>
                <a:gd name="T4" fmla="*/ 175 w 22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6" y="4"/>
                    <a:pt x="22" y="2"/>
                    <a:pt x="22" y="11"/>
                  </a:cubicBezTo>
                  <a:cubicBezTo>
                    <a:pt x="21" y="8"/>
                    <a:pt x="14" y="6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2" name="Freeform 279">
              <a:extLst>
                <a:ext uri="{FF2B5EF4-FFF2-40B4-BE49-F238E27FC236}">
                  <a16:creationId xmlns:a16="http://schemas.microsoft.com/office/drawing/2014/main" id="{C6C08E51-BCDA-48EE-BD85-98B0E68B8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307"/>
              <a:ext cx="22" cy="85"/>
            </a:xfrm>
            <a:custGeom>
              <a:avLst/>
              <a:gdLst>
                <a:gd name="T0" fmla="*/ 132 w 9"/>
                <a:gd name="T1" fmla="*/ 35 h 32"/>
                <a:gd name="T2" fmla="*/ 59 w 9"/>
                <a:gd name="T3" fmla="*/ 600 h 32"/>
                <a:gd name="T4" fmla="*/ 132 w 9"/>
                <a:gd name="T5" fmla="*/ 5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2">
                  <a:moveTo>
                    <a:pt x="9" y="2"/>
                  </a:moveTo>
                  <a:cubicBezTo>
                    <a:pt x="0" y="0"/>
                    <a:pt x="2" y="27"/>
                    <a:pt x="4" y="32"/>
                  </a:cubicBezTo>
                  <a:cubicBezTo>
                    <a:pt x="5" y="26"/>
                    <a:pt x="3" y="7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3" name="Freeform 280">
              <a:extLst>
                <a:ext uri="{FF2B5EF4-FFF2-40B4-BE49-F238E27FC236}">
                  <a16:creationId xmlns:a16="http://schemas.microsoft.com/office/drawing/2014/main" id="{DB63C85F-0645-4B1E-93AF-0897EC081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299"/>
              <a:ext cx="55" cy="37"/>
            </a:xfrm>
            <a:custGeom>
              <a:avLst/>
              <a:gdLst>
                <a:gd name="T0" fmla="*/ 345 w 22"/>
                <a:gd name="T1" fmla="*/ 0 h 14"/>
                <a:gd name="T2" fmla="*/ 125 w 22"/>
                <a:gd name="T3" fmla="*/ 259 h 14"/>
                <a:gd name="T4" fmla="*/ 270 w 22"/>
                <a:gd name="T5" fmla="*/ 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22" y="0"/>
                  </a:moveTo>
                  <a:cubicBezTo>
                    <a:pt x="16" y="1"/>
                    <a:pt x="0" y="5"/>
                    <a:pt x="8" y="14"/>
                  </a:cubicBezTo>
                  <a:cubicBezTo>
                    <a:pt x="9" y="9"/>
                    <a:pt x="11" y="5"/>
                    <a:pt x="1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4" name="Freeform 281">
              <a:extLst>
                <a:ext uri="{FF2B5EF4-FFF2-40B4-BE49-F238E27FC236}">
                  <a16:creationId xmlns:a16="http://schemas.microsoft.com/office/drawing/2014/main" id="{4243D399-9356-47BF-91A0-92A0CC39E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341"/>
              <a:ext cx="100" cy="139"/>
            </a:xfrm>
            <a:custGeom>
              <a:avLst/>
              <a:gdLst>
                <a:gd name="T0" fmla="*/ 333 w 40"/>
                <a:gd name="T1" fmla="*/ 94 h 52"/>
                <a:gd name="T2" fmla="*/ 345 w 40"/>
                <a:gd name="T3" fmla="*/ 559 h 52"/>
                <a:gd name="T4" fmla="*/ 0 w 40"/>
                <a:gd name="T5" fmla="*/ 936 h 52"/>
                <a:gd name="T6" fmla="*/ 238 w 40"/>
                <a:gd name="T7" fmla="*/ 821 h 52"/>
                <a:gd name="T8" fmla="*/ 395 w 40"/>
                <a:gd name="T9" fmla="*/ 615 h 52"/>
                <a:gd name="T10" fmla="*/ 595 w 40"/>
                <a:gd name="T11" fmla="*/ 457 h 52"/>
                <a:gd name="T12" fmla="*/ 613 w 40"/>
                <a:gd name="T13" fmla="*/ 192 h 52"/>
                <a:gd name="T14" fmla="*/ 345 w 40"/>
                <a:gd name="T15" fmla="*/ 78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52">
                  <a:moveTo>
                    <a:pt x="21" y="5"/>
                  </a:moveTo>
                  <a:cubicBezTo>
                    <a:pt x="30" y="13"/>
                    <a:pt x="30" y="20"/>
                    <a:pt x="22" y="29"/>
                  </a:cubicBezTo>
                  <a:cubicBezTo>
                    <a:pt x="17" y="35"/>
                    <a:pt x="9" y="52"/>
                    <a:pt x="0" y="49"/>
                  </a:cubicBezTo>
                  <a:cubicBezTo>
                    <a:pt x="6" y="47"/>
                    <a:pt x="10" y="48"/>
                    <a:pt x="15" y="43"/>
                  </a:cubicBezTo>
                  <a:cubicBezTo>
                    <a:pt x="19" y="39"/>
                    <a:pt x="21" y="35"/>
                    <a:pt x="25" y="32"/>
                  </a:cubicBezTo>
                  <a:cubicBezTo>
                    <a:pt x="30" y="28"/>
                    <a:pt x="35" y="28"/>
                    <a:pt x="38" y="24"/>
                  </a:cubicBezTo>
                  <a:cubicBezTo>
                    <a:pt x="40" y="20"/>
                    <a:pt x="40" y="13"/>
                    <a:pt x="39" y="10"/>
                  </a:cubicBezTo>
                  <a:cubicBezTo>
                    <a:pt x="34" y="12"/>
                    <a:pt x="25" y="0"/>
                    <a:pt x="22" y="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5" name="Freeform 282">
              <a:extLst>
                <a:ext uri="{FF2B5EF4-FFF2-40B4-BE49-F238E27FC236}">
                  <a16:creationId xmlns:a16="http://schemas.microsoft.com/office/drawing/2014/main" id="{3CB4A3F3-BE27-4C97-8137-CCB916898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315"/>
              <a:ext cx="43" cy="48"/>
            </a:xfrm>
            <a:custGeom>
              <a:avLst/>
              <a:gdLst>
                <a:gd name="T0" fmla="*/ 0 w 17"/>
                <a:gd name="T1" fmla="*/ 21 h 18"/>
                <a:gd name="T2" fmla="*/ 276 w 17"/>
                <a:gd name="T3" fmla="*/ 77 h 18"/>
                <a:gd name="T4" fmla="*/ 210 w 17"/>
                <a:gd name="T5" fmla="*/ 341 h 18"/>
                <a:gd name="T6" fmla="*/ 159 w 17"/>
                <a:gd name="T7" fmla="*/ 115 h 18"/>
                <a:gd name="T8" fmla="*/ 96 w 17"/>
                <a:gd name="T9" fmla="*/ 93 h 18"/>
                <a:gd name="T10" fmla="*/ 20 w 1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8">
                  <a:moveTo>
                    <a:pt x="0" y="1"/>
                  </a:moveTo>
                  <a:cubicBezTo>
                    <a:pt x="5" y="2"/>
                    <a:pt x="11" y="5"/>
                    <a:pt x="17" y="4"/>
                  </a:cubicBezTo>
                  <a:cubicBezTo>
                    <a:pt x="14" y="6"/>
                    <a:pt x="14" y="14"/>
                    <a:pt x="13" y="18"/>
                  </a:cubicBezTo>
                  <a:cubicBezTo>
                    <a:pt x="12" y="15"/>
                    <a:pt x="12" y="8"/>
                    <a:pt x="10" y="6"/>
                  </a:cubicBezTo>
                  <a:cubicBezTo>
                    <a:pt x="10" y="5"/>
                    <a:pt x="7" y="6"/>
                    <a:pt x="6" y="5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6" name="Freeform 283">
              <a:extLst>
                <a:ext uri="{FF2B5EF4-FFF2-40B4-BE49-F238E27FC236}">
                  <a16:creationId xmlns:a16="http://schemas.microsoft.com/office/drawing/2014/main" id="{23A9901A-09CB-4D90-B405-D465523D1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325"/>
              <a:ext cx="65" cy="54"/>
            </a:xfrm>
            <a:custGeom>
              <a:avLst/>
              <a:gdLst>
                <a:gd name="T0" fmla="*/ 0 w 26"/>
                <a:gd name="T1" fmla="*/ 0 h 20"/>
                <a:gd name="T2" fmla="*/ 345 w 26"/>
                <a:gd name="T3" fmla="*/ 38 h 20"/>
                <a:gd name="T4" fmla="*/ 20 w 26"/>
                <a:gd name="T5" fmla="*/ 2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6" y="3"/>
                    <a:pt x="26" y="20"/>
                    <a:pt x="22" y="2"/>
                  </a:cubicBezTo>
                  <a:cubicBezTo>
                    <a:pt x="20" y="12"/>
                    <a:pt x="7" y="4"/>
                    <a:pt x="1" y="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7" name="Freeform 284">
              <a:extLst>
                <a:ext uri="{FF2B5EF4-FFF2-40B4-BE49-F238E27FC236}">
                  <a16:creationId xmlns:a16="http://schemas.microsoft.com/office/drawing/2014/main" id="{C44E22B9-7267-4658-A2B0-C63433F6C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347"/>
              <a:ext cx="55" cy="32"/>
            </a:xfrm>
            <a:custGeom>
              <a:avLst/>
              <a:gdLst>
                <a:gd name="T0" fmla="*/ 20 w 22"/>
                <a:gd name="T1" fmla="*/ 227 h 12"/>
                <a:gd name="T2" fmla="*/ 333 w 22"/>
                <a:gd name="T3" fmla="*/ 136 h 12"/>
                <a:gd name="T4" fmla="*/ 283 w 22"/>
                <a:gd name="T5" fmla="*/ 0 h 12"/>
                <a:gd name="T6" fmla="*/ 113 w 22"/>
                <a:gd name="T7" fmla="*/ 115 h 12"/>
                <a:gd name="T8" fmla="*/ 0 w 22"/>
                <a:gd name="T9" fmla="*/ 17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1" y="12"/>
                  </a:moveTo>
                  <a:cubicBezTo>
                    <a:pt x="4" y="5"/>
                    <a:pt x="17" y="11"/>
                    <a:pt x="21" y="7"/>
                  </a:cubicBezTo>
                  <a:cubicBezTo>
                    <a:pt x="22" y="6"/>
                    <a:pt x="18" y="3"/>
                    <a:pt x="18" y="0"/>
                  </a:cubicBezTo>
                  <a:cubicBezTo>
                    <a:pt x="16" y="2"/>
                    <a:pt x="10" y="5"/>
                    <a:pt x="7" y="6"/>
                  </a:cubicBezTo>
                  <a:cubicBezTo>
                    <a:pt x="3" y="8"/>
                    <a:pt x="2" y="4"/>
                    <a:pt x="0" y="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8" name="Freeform 285">
              <a:extLst>
                <a:ext uri="{FF2B5EF4-FFF2-40B4-BE49-F238E27FC236}">
                  <a16:creationId xmlns:a16="http://schemas.microsoft.com/office/drawing/2014/main" id="{FE489A60-86C8-47E7-9770-E11EC05CA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323"/>
              <a:ext cx="13" cy="21"/>
            </a:xfrm>
            <a:custGeom>
              <a:avLst/>
              <a:gdLst>
                <a:gd name="T0" fmla="*/ 55 w 5"/>
                <a:gd name="T1" fmla="*/ 144 h 8"/>
                <a:gd name="T2" fmla="*/ 0 w 5"/>
                <a:gd name="T3" fmla="*/ 0 h 8"/>
                <a:gd name="T4" fmla="*/ 88 w 5"/>
                <a:gd name="T5" fmla="*/ 0 h 8"/>
                <a:gd name="T6" fmla="*/ 68 w 5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5"/>
                    <a:pt x="2" y="2"/>
                    <a:pt x="0" y="0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4" y="1"/>
                    <a:pt x="4" y="2"/>
                    <a:pt x="4" y="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9" name="Freeform 286">
              <a:extLst>
                <a:ext uri="{FF2B5EF4-FFF2-40B4-BE49-F238E27FC236}">
                  <a16:creationId xmlns:a16="http://schemas.microsoft.com/office/drawing/2014/main" id="{B4155CEA-6922-4E35-8527-0A7A1E165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00"/>
              <a:ext cx="38" cy="80"/>
            </a:xfrm>
            <a:custGeom>
              <a:avLst/>
              <a:gdLst>
                <a:gd name="T0" fmla="*/ 243 w 15"/>
                <a:gd name="T1" fmla="*/ 0 h 30"/>
                <a:gd name="T2" fmla="*/ 147 w 15"/>
                <a:gd name="T3" fmla="*/ 285 h 30"/>
                <a:gd name="T4" fmla="*/ 0 w 15"/>
                <a:gd name="T5" fmla="*/ 568 h 30"/>
                <a:gd name="T6" fmla="*/ 129 w 15"/>
                <a:gd name="T7" fmla="*/ 264 h 30"/>
                <a:gd name="T8" fmla="*/ 213 w 15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cubicBezTo>
                    <a:pt x="15" y="6"/>
                    <a:pt x="13" y="11"/>
                    <a:pt x="9" y="15"/>
                  </a:cubicBezTo>
                  <a:cubicBezTo>
                    <a:pt x="5" y="20"/>
                    <a:pt x="3" y="24"/>
                    <a:pt x="0" y="30"/>
                  </a:cubicBezTo>
                  <a:cubicBezTo>
                    <a:pt x="3" y="25"/>
                    <a:pt x="4" y="19"/>
                    <a:pt x="8" y="14"/>
                  </a:cubicBezTo>
                  <a:cubicBezTo>
                    <a:pt x="10" y="10"/>
                    <a:pt x="9" y="2"/>
                    <a:pt x="13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0" name="Freeform 287">
              <a:extLst>
                <a:ext uri="{FF2B5EF4-FFF2-40B4-BE49-F238E27FC236}">
                  <a16:creationId xmlns:a16="http://schemas.microsoft.com/office/drawing/2014/main" id="{ED546C00-086A-4508-BB65-934884F8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373"/>
              <a:ext cx="105" cy="110"/>
            </a:xfrm>
            <a:custGeom>
              <a:avLst/>
              <a:gdLst>
                <a:gd name="T0" fmla="*/ 658 w 42"/>
                <a:gd name="T1" fmla="*/ 35 h 41"/>
                <a:gd name="T2" fmla="*/ 458 w 42"/>
                <a:gd name="T3" fmla="*/ 620 h 41"/>
                <a:gd name="T4" fmla="*/ 270 w 42"/>
                <a:gd name="T5" fmla="*/ 757 h 41"/>
                <a:gd name="T6" fmla="*/ 0 w 42"/>
                <a:gd name="T7" fmla="*/ 791 h 41"/>
                <a:gd name="T8" fmla="*/ 250 w 42"/>
                <a:gd name="T9" fmla="*/ 698 h 41"/>
                <a:gd name="T10" fmla="*/ 408 w 42"/>
                <a:gd name="T11" fmla="*/ 504 h 41"/>
                <a:gd name="T12" fmla="*/ 625 w 42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1">
                  <a:moveTo>
                    <a:pt x="42" y="2"/>
                  </a:moveTo>
                  <a:cubicBezTo>
                    <a:pt x="37" y="13"/>
                    <a:pt x="38" y="23"/>
                    <a:pt x="29" y="32"/>
                  </a:cubicBezTo>
                  <a:cubicBezTo>
                    <a:pt x="24" y="37"/>
                    <a:pt x="23" y="38"/>
                    <a:pt x="17" y="39"/>
                  </a:cubicBezTo>
                  <a:cubicBezTo>
                    <a:pt x="12" y="40"/>
                    <a:pt x="4" y="39"/>
                    <a:pt x="0" y="41"/>
                  </a:cubicBezTo>
                  <a:cubicBezTo>
                    <a:pt x="5" y="39"/>
                    <a:pt x="11" y="38"/>
                    <a:pt x="16" y="36"/>
                  </a:cubicBezTo>
                  <a:cubicBezTo>
                    <a:pt x="21" y="33"/>
                    <a:pt x="23" y="29"/>
                    <a:pt x="26" y="26"/>
                  </a:cubicBezTo>
                  <a:cubicBezTo>
                    <a:pt x="34" y="18"/>
                    <a:pt x="37" y="10"/>
                    <a:pt x="40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1" name="Freeform 288">
              <a:extLst>
                <a:ext uri="{FF2B5EF4-FFF2-40B4-BE49-F238E27FC236}">
                  <a16:creationId xmlns:a16="http://schemas.microsoft.com/office/drawing/2014/main" id="{F071AEEC-5BD2-4DDA-9191-17CECC275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16"/>
              <a:ext cx="53" cy="91"/>
            </a:xfrm>
            <a:custGeom>
              <a:avLst/>
              <a:gdLst>
                <a:gd name="T0" fmla="*/ 0 w 21"/>
                <a:gd name="T1" fmla="*/ 401 h 34"/>
                <a:gd name="T2" fmla="*/ 222 w 21"/>
                <a:gd name="T3" fmla="*/ 444 h 34"/>
                <a:gd name="T4" fmla="*/ 338 w 21"/>
                <a:gd name="T5" fmla="*/ 0 h 34"/>
                <a:gd name="T6" fmla="*/ 179 w 21"/>
                <a:gd name="T7" fmla="*/ 230 h 34"/>
                <a:gd name="T8" fmla="*/ 33 w 21"/>
                <a:gd name="T9" fmla="*/ 38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4">
                  <a:moveTo>
                    <a:pt x="0" y="21"/>
                  </a:moveTo>
                  <a:cubicBezTo>
                    <a:pt x="6" y="23"/>
                    <a:pt x="13" y="34"/>
                    <a:pt x="14" y="23"/>
                  </a:cubicBezTo>
                  <a:cubicBezTo>
                    <a:pt x="15" y="14"/>
                    <a:pt x="14" y="7"/>
                    <a:pt x="21" y="0"/>
                  </a:cubicBezTo>
                  <a:cubicBezTo>
                    <a:pt x="18" y="3"/>
                    <a:pt x="13" y="7"/>
                    <a:pt x="11" y="12"/>
                  </a:cubicBezTo>
                  <a:cubicBezTo>
                    <a:pt x="8" y="17"/>
                    <a:pt x="10" y="21"/>
                    <a:pt x="2" y="2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2" name="Freeform 289">
              <a:extLst>
                <a:ext uri="{FF2B5EF4-FFF2-40B4-BE49-F238E27FC236}">
                  <a16:creationId xmlns:a16="http://schemas.microsoft.com/office/drawing/2014/main" id="{07757AA3-E570-442B-9AEE-3C8C649D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1872"/>
              <a:ext cx="58" cy="272"/>
            </a:xfrm>
            <a:custGeom>
              <a:avLst/>
              <a:gdLst>
                <a:gd name="T0" fmla="*/ 305 w 23"/>
                <a:gd name="T1" fmla="*/ 285 h 102"/>
                <a:gd name="T2" fmla="*/ 159 w 23"/>
                <a:gd name="T3" fmla="*/ 1045 h 102"/>
                <a:gd name="T4" fmla="*/ 209 w 23"/>
                <a:gd name="T5" fmla="*/ 1173 h 102"/>
                <a:gd name="T6" fmla="*/ 126 w 23"/>
                <a:gd name="T7" fmla="*/ 1365 h 102"/>
                <a:gd name="T8" fmla="*/ 83 w 23"/>
                <a:gd name="T9" fmla="*/ 1933 h 102"/>
                <a:gd name="T10" fmla="*/ 50 w 23"/>
                <a:gd name="T11" fmla="*/ 1387 h 102"/>
                <a:gd name="T12" fmla="*/ 96 w 23"/>
                <a:gd name="T13" fmla="*/ 1173 h 102"/>
                <a:gd name="T14" fmla="*/ 63 w 23"/>
                <a:gd name="T15" fmla="*/ 968 h 102"/>
                <a:gd name="T16" fmla="*/ 368 w 23"/>
                <a:gd name="T17" fmla="*/ 56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02">
                  <a:moveTo>
                    <a:pt x="19" y="15"/>
                  </a:moveTo>
                  <a:cubicBezTo>
                    <a:pt x="14" y="26"/>
                    <a:pt x="8" y="43"/>
                    <a:pt x="10" y="55"/>
                  </a:cubicBezTo>
                  <a:cubicBezTo>
                    <a:pt x="10" y="58"/>
                    <a:pt x="13" y="60"/>
                    <a:pt x="13" y="62"/>
                  </a:cubicBezTo>
                  <a:cubicBezTo>
                    <a:pt x="13" y="65"/>
                    <a:pt x="9" y="69"/>
                    <a:pt x="8" y="72"/>
                  </a:cubicBezTo>
                  <a:cubicBezTo>
                    <a:pt x="4" y="82"/>
                    <a:pt x="4" y="91"/>
                    <a:pt x="5" y="102"/>
                  </a:cubicBezTo>
                  <a:cubicBezTo>
                    <a:pt x="3" y="92"/>
                    <a:pt x="0" y="83"/>
                    <a:pt x="3" y="73"/>
                  </a:cubicBezTo>
                  <a:cubicBezTo>
                    <a:pt x="4" y="70"/>
                    <a:pt x="6" y="66"/>
                    <a:pt x="6" y="62"/>
                  </a:cubicBezTo>
                  <a:cubicBezTo>
                    <a:pt x="7" y="59"/>
                    <a:pt x="5" y="55"/>
                    <a:pt x="4" y="51"/>
                  </a:cubicBezTo>
                  <a:cubicBezTo>
                    <a:pt x="2" y="41"/>
                    <a:pt x="5" y="0"/>
                    <a:pt x="23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3" name="Freeform 290">
              <a:extLst>
                <a:ext uri="{FF2B5EF4-FFF2-40B4-BE49-F238E27FC236}">
                  <a16:creationId xmlns:a16="http://schemas.microsoft.com/office/drawing/2014/main" id="{72686F43-D0CC-41C9-8085-40C728865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979"/>
              <a:ext cx="17" cy="114"/>
            </a:xfrm>
            <a:custGeom>
              <a:avLst/>
              <a:gdLst>
                <a:gd name="T0" fmla="*/ 87 w 7"/>
                <a:gd name="T1" fmla="*/ 0 h 43"/>
                <a:gd name="T2" fmla="*/ 58 w 7"/>
                <a:gd name="T3" fmla="*/ 239 h 43"/>
                <a:gd name="T4" fmla="*/ 100 w 7"/>
                <a:gd name="T5" fmla="*/ 408 h 43"/>
                <a:gd name="T6" fmla="*/ 41 w 7"/>
                <a:gd name="T7" fmla="*/ 562 h 43"/>
                <a:gd name="T8" fmla="*/ 0 w 7"/>
                <a:gd name="T9" fmla="*/ 801 h 43"/>
                <a:gd name="T10" fmla="*/ 41 w 7"/>
                <a:gd name="T11" fmla="*/ 374 h 43"/>
                <a:gd name="T12" fmla="*/ 70 w 7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43">
                  <a:moveTo>
                    <a:pt x="6" y="0"/>
                  </a:moveTo>
                  <a:cubicBezTo>
                    <a:pt x="5" y="4"/>
                    <a:pt x="4" y="9"/>
                    <a:pt x="4" y="13"/>
                  </a:cubicBezTo>
                  <a:cubicBezTo>
                    <a:pt x="5" y="16"/>
                    <a:pt x="7" y="19"/>
                    <a:pt x="7" y="22"/>
                  </a:cubicBezTo>
                  <a:cubicBezTo>
                    <a:pt x="7" y="26"/>
                    <a:pt x="4" y="27"/>
                    <a:pt x="3" y="30"/>
                  </a:cubicBezTo>
                  <a:cubicBezTo>
                    <a:pt x="0" y="34"/>
                    <a:pt x="1" y="38"/>
                    <a:pt x="0" y="43"/>
                  </a:cubicBezTo>
                  <a:cubicBezTo>
                    <a:pt x="0" y="35"/>
                    <a:pt x="3" y="28"/>
                    <a:pt x="3" y="20"/>
                  </a:cubicBezTo>
                  <a:cubicBezTo>
                    <a:pt x="3" y="13"/>
                    <a:pt x="4" y="7"/>
                    <a:pt x="5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4" name="Freeform 291">
              <a:extLst>
                <a:ext uri="{FF2B5EF4-FFF2-40B4-BE49-F238E27FC236}">
                  <a16:creationId xmlns:a16="http://schemas.microsoft.com/office/drawing/2014/main" id="{887D86A5-2F16-4E7D-9B8D-24E009676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784"/>
              <a:ext cx="193" cy="315"/>
            </a:xfrm>
            <a:custGeom>
              <a:avLst/>
              <a:gdLst>
                <a:gd name="T0" fmla="*/ 145 w 77"/>
                <a:gd name="T1" fmla="*/ 2152 h 118"/>
                <a:gd name="T2" fmla="*/ 301 w 77"/>
                <a:gd name="T3" fmla="*/ 1882 h 118"/>
                <a:gd name="T4" fmla="*/ 208 w 77"/>
                <a:gd name="T5" fmla="*/ 833 h 118"/>
                <a:gd name="T6" fmla="*/ 1213 w 77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18">
                  <a:moveTo>
                    <a:pt x="9" y="113"/>
                  </a:moveTo>
                  <a:cubicBezTo>
                    <a:pt x="17" y="118"/>
                    <a:pt x="24" y="109"/>
                    <a:pt x="19" y="99"/>
                  </a:cubicBezTo>
                  <a:cubicBezTo>
                    <a:pt x="14" y="90"/>
                    <a:pt x="0" y="80"/>
                    <a:pt x="13" y="44"/>
                  </a:cubicBezTo>
                  <a:cubicBezTo>
                    <a:pt x="23" y="21"/>
                    <a:pt x="45" y="4"/>
                    <a:pt x="77" y="0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5" name="Freeform 292">
              <a:extLst>
                <a:ext uri="{FF2B5EF4-FFF2-40B4-BE49-F238E27FC236}">
                  <a16:creationId xmlns:a16="http://schemas.microsoft.com/office/drawing/2014/main" id="{5BA1D750-762D-4737-9D10-BB0E4F43D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168"/>
              <a:ext cx="88" cy="107"/>
            </a:xfrm>
            <a:custGeom>
              <a:avLst/>
              <a:gdLst>
                <a:gd name="T0" fmla="*/ 0 w 35"/>
                <a:gd name="T1" fmla="*/ 0 h 40"/>
                <a:gd name="T2" fmla="*/ 556 w 35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40">
                  <a:moveTo>
                    <a:pt x="0" y="0"/>
                  </a:moveTo>
                  <a:cubicBezTo>
                    <a:pt x="3" y="17"/>
                    <a:pt x="14" y="29"/>
                    <a:pt x="35" y="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6" name="Freeform 293">
              <a:extLst>
                <a:ext uri="{FF2B5EF4-FFF2-40B4-BE49-F238E27FC236}">
                  <a16:creationId xmlns:a16="http://schemas.microsoft.com/office/drawing/2014/main" id="{8ACA23A8-EBE8-46AB-BAA2-4BAC904AB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192"/>
              <a:ext cx="305" cy="173"/>
            </a:xfrm>
            <a:custGeom>
              <a:avLst/>
              <a:gdLst>
                <a:gd name="T0" fmla="*/ 0 w 122"/>
                <a:gd name="T1" fmla="*/ 0 h 65"/>
                <a:gd name="T2" fmla="*/ 250 w 122"/>
                <a:gd name="T3" fmla="*/ 474 h 65"/>
                <a:gd name="T4" fmla="*/ 813 w 122"/>
                <a:gd name="T5" fmla="*/ 886 h 65"/>
                <a:gd name="T6" fmla="*/ 1408 w 122"/>
                <a:gd name="T7" fmla="*/ 963 h 65"/>
                <a:gd name="T8" fmla="*/ 1688 w 122"/>
                <a:gd name="T9" fmla="*/ 1147 h 65"/>
                <a:gd name="T10" fmla="*/ 1908 w 122"/>
                <a:gd name="T11" fmla="*/ 119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65">
                  <a:moveTo>
                    <a:pt x="0" y="0"/>
                  </a:moveTo>
                  <a:cubicBezTo>
                    <a:pt x="6" y="3"/>
                    <a:pt x="13" y="21"/>
                    <a:pt x="16" y="25"/>
                  </a:cubicBezTo>
                  <a:cubicBezTo>
                    <a:pt x="21" y="36"/>
                    <a:pt x="36" y="48"/>
                    <a:pt x="52" y="47"/>
                  </a:cubicBezTo>
                  <a:cubicBezTo>
                    <a:pt x="63" y="46"/>
                    <a:pt x="78" y="43"/>
                    <a:pt x="90" y="51"/>
                  </a:cubicBezTo>
                  <a:cubicBezTo>
                    <a:pt x="96" y="54"/>
                    <a:pt x="103" y="57"/>
                    <a:pt x="108" y="61"/>
                  </a:cubicBezTo>
                  <a:cubicBezTo>
                    <a:pt x="113" y="64"/>
                    <a:pt x="113" y="65"/>
                    <a:pt x="122" y="6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7" name="Freeform 294">
              <a:extLst>
                <a:ext uri="{FF2B5EF4-FFF2-40B4-BE49-F238E27FC236}">
                  <a16:creationId xmlns:a16="http://schemas.microsoft.com/office/drawing/2014/main" id="{225238FD-E0AD-475A-9E95-910A1D8B5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363"/>
              <a:ext cx="18" cy="13"/>
            </a:xfrm>
            <a:custGeom>
              <a:avLst/>
              <a:gdLst>
                <a:gd name="T0" fmla="*/ 0 w 7"/>
                <a:gd name="T1" fmla="*/ 0 h 5"/>
                <a:gd name="T2" fmla="*/ 118 w 7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1"/>
                    <a:pt x="6" y="2"/>
                    <a:pt x="7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8" name="Freeform 295">
              <a:extLst>
                <a:ext uri="{FF2B5EF4-FFF2-40B4-BE49-F238E27FC236}">
                  <a16:creationId xmlns:a16="http://schemas.microsoft.com/office/drawing/2014/main" id="{99A97801-E66D-47E7-A045-559113D94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312"/>
              <a:ext cx="122" cy="112"/>
            </a:xfrm>
            <a:custGeom>
              <a:avLst/>
              <a:gdLst>
                <a:gd name="T0" fmla="*/ 725 w 49"/>
                <a:gd name="T1" fmla="*/ 192 h 42"/>
                <a:gd name="T2" fmla="*/ 446 w 49"/>
                <a:gd name="T3" fmla="*/ 717 h 42"/>
                <a:gd name="T4" fmla="*/ 62 w 49"/>
                <a:gd name="T5" fmla="*/ 589 h 42"/>
                <a:gd name="T6" fmla="*/ 105 w 49"/>
                <a:gd name="T7" fmla="*/ 35 h 42"/>
                <a:gd name="T8" fmla="*/ 124 w 49"/>
                <a:gd name="T9" fmla="*/ 21 h 42"/>
                <a:gd name="T10" fmla="*/ 590 w 49"/>
                <a:gd name="T11" fmla="*/ 115 h 42"/>
                <a:gd name="T12" fmla="*/ 725 w 49"/>
                <a:gd name="T13" fmla="*/ 192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2">
                  <a:moveTo>
                    <a:pt x="47" y="10"/>
                  </a:moveTo>
                  <a:cubicBezTo>
                    <a:pt x="49" y="16"/>
                    <a:pt x="36" y="35"/>
                    <a:pt x="29" y="38"/>
                  </a:cubicBezTo>
                  <a:cubicBezTo>
                    <a:pt x="26" y="39"/>
                    <a:pt x="9" y="42"/>
                    <a:pt x="4" y="31"/>
                  </a:cubicBezTo>
                  <a:cubicBezTo>
                    <a:pt x="1" y="23"/>
                    <a:pt x="0" y="10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7" y="0"/>
                    <a:pt x="28" y="0"/>
                    <a:pt x="38" y="6"/>
                  </a:cubicBezTo>
                  <a:cubicBezTo>
                    <a:pt x="41" y="7"/>
                    <a:pt x="44" y="9"/>
                    <a:pt x="47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9" name="Freeform 296">
              <a:extLst>
                <a:ext uri="{FF2B5EF4-FFF2-40B4-BE49-F238E27FC236}">
                  <a16:creationId xmlns:a16="http://schemas.microsoft.com/office/drawing/2014/main" id="{C0D03203-D9B9-4EF2-8529-794635DD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973"/>
              <a:ext cx="140" cy="59"/>
            </a:xfrm>
            <a:custGeom>
              <a:avLst/>
              <a:gdLst>
                <a:gd name="T0" fmla="*/ 0 w 56"/>
                <a:gd name="T1" fmla="*/ 424 h 22"/>
                <a:gd name="T2" fmla="*/ 875 w 56"/>
                <a:gd name="T3" fmla="*/ 8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22">
                  <a:moveTo>
                    <a:pt x="0" y="22"/>
                  </a:moveTo>
                  <a:cubicBezTo>
                    <a:pt x="5" y="12"/>
                    <a:pt x="25" y="0"/>
                    <a:pt x="56" y="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0" name="Oval 297">
              <a:extLst>
                <a:ext uri="{FF2B5EF4-FFF2-40B4-BE49-F238E27FC236}">
                  <a16:creationId xmlns:a16="http://schemas.microsoft.com/office/drawing/2014/main" id="{80AF0AEE-389B-4BE8-9299-8F13C17D0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2011"/>
              <a:ext cx="22" cy="2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1" name="Freeform 298">
              <a:extLst>
                <a:ext uri="{FF2B5EF4-FFF2-40B4-BE49-F238E27FC236}">
                  <a16:creationId xmlns:a16="http://schemas.microsoft.com/office/drawing/2014/main" id="{45B282AA-733D-48EB-A4FB-AC2F38DD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008"/>
              <a:ext cx="30" cy="19"/>
            </a:xfrm>
            <a:custGeom>
              <a:avLst/>
              <a:gdLst>
                <a:gd name="T0" fmla="*/ 0 w 12"/>
                <a:gd name="T1" fmla="*/ 141 h 7"/>
                <a:gd name="T2" fmla="*/ 188 w 12"/>
                <a:gd name="T3" fmla="*/ 3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1"/>
                    <a:pt x="10" y="0"/>
                    <a:pt x="12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2" name="Oval 299">
              <a:extLst>
                <a:ext uri="{FF2B5EF4-FFF2-40B4-BE49-F238E27FC236}">
                  <a16:creationId xmlns:a16="http://schemas.microsoft.com/office/drawing/2014/main" id="{1A19F5BF-2CE4-4EAE-910D-55C16F2B9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2067"/>
              <a:ext cx="22" cy="18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3" name="Freeform 300">
              <a:extLst>
                <a:ext uri="{FF2B5EF4-FFF2-40B4-BE49-F238E27FC236}">
                  <a16:creationId xmlns:a16="http://schemas.microsoft.com/office/drawing/2014/main" id="{918958FA-D245-4556-BB38-C1274E039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064"/>
              <a:ext cx="30" cy="19"/>
            </a:xfrm>
            <a:custGeom>
              <a:avLst/>
              <a:gdLst>
                <a:gd name="T0" fmla="*/ 0 w 12"/>
                <a:gd name="T1" fmla="*/ 141 h 7"/>
                <a:gd name="T2" fmla="*/ 188 w 12"/>
                <a:gd name="T3" fmla="*/ 3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1"/>
                    <a:pt x="10" y="0"/>
                    <a:pt x="12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4" name="Oval 301">
              <a:extLst>
                <a:ext uri="{FF2B5EF4-FFF2-40B4-BE49-F238E27FC236}">
                  <a16:creationId xmlns:a16="http://schemas.microsoft.com/office/drawing/2014/main" id="{4E3A74A9-3310-42D5-8E63-B609F7A2A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2117"/>
              <a:ext cx="17" cy="1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5" name="Freeform 302">
              <a:extLst>
                <a:ext uri="{FF2B5EF4-FFF2-40B4-BE49-F238E27FC236}">
                  <a16:creationId xmlns:a16="http://schemas.microsoft.com/office/drawing/2014/main" id="{BF441AAA-FA7B-4075-8F3E-2C736A99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115"/>
              <a:ext cx="28" cy="16"/>
            </a:xfrm>
            <a:custGeom>
              <a:avLst/>
              <a:gdLst>
                <a:gd name="T0" fmla="*/ 0 w 11"/>
                <a:gd name="T1" fmla="*/ 115 h 6"/>
                <a:gd name="T2" fmla="*/ 181 w 11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3" y="1"/>
                    <a:pt x="8" y="0"/>
                    <a:pt x="1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6" name="Oval 303">
              <a:extLst>
                <a:ext uri="{FF2B5EF4-FFF2-40B4-BE49-F238E27FC236}">
                  <a16:creationId xmlns:a16="http://schemas.microsoft.com/office/drawing/2014/main" id="{14B9DCFE-A5D0-45C6-9DF2-446B1C334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2157"/>
              <a:ext cx="20" cy="1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7" name="Freeform 304">
              <a:extLst>
                <a:ext uri="{FF2B5EF4-FFF2-40B4-BE49-F238E27FC236}">
                  <a16:creationId xmlns:a16="http://schemas.microsoft.com/office/drawing/2014/main" id="{7EF8F669-F8C3-42D5-BD6A-1C6ED49C7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55"/>
              <a:ext cx="25" cy="16"/>
            </a:xfrm>
            <a:custGeom>
              <a:avLst/>
              <a:gdLst>
                <a:gd name="T0" fmla="*/ 0 w 10"/>
                <a:gd name="T1" fmla="*/ 115 h 6"/>
                <a:gd name="T2" fmla="*/ 158 w 10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1"/>
                    <a:pt x="8" y="0"/>
                    <a:pt x="1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8" name="Freeform 305">
              <a:extLst>
                <a:ext uri="{FF2B5EF4-FFF2-40B4-BE49-F238E27FC236}">
                  <a16:creationId xmlns:a16="http://schemas.microsoft.com/office/drawing/2014/main" id="{6DE53950-0E7F-42EE-A9A4-E36CF434D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229"/>
              <a:ext cx="70" cy="6"/>
            </a:xfrm>
            <a:custGeom>
              <a:avLst/>
              <a:gdLst>
                <a:gd name="T0" fmla="*/ 0 w 28"/>
                <a:gd name="T1" fmla="*/ 0 h 2"/>
                <a:gd name="T2" fmla="*/ 438 w 2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">
                  <a:moveTo>
                    <a:pt x="0" y="0"/>
                  </a:moveTo>
                  <a:cubicBezTo>
                    <a:pt x="5" y="2"/>
                    <a:pt x="23" y="2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9" name="Freeform 306">
              <a:extLst>
                <a:ext uri="{FF2B5EF4-FFF2-40B4-BE49-F238E27FC236}">
                  <a16:creationId xmlns:a16="http://schemas.microsoft.com/office/drawing/2014/main" id="{DC69992B-EE65-4DF4-BC02-E1468EB49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973"/>
              <a:ext cx="140" cy="59"/>
            </a:xfrm>
            <a:custGeom>
              <a:avLst/>
              <a:gdLst>
                <a:gd name="T0" fmla="*/ 875 w 56"/>
                <a:gd name="T1" fmla="*/ 424 h 22"/>
                <a:gd name="T2" fmla="*/ 0 w 56"/>
                <a:gd name="T3" fmla="*/ 8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22">
                  <a:moveTo>
                    <a:pt x="56" y="22"/>
                  </a:moveTo>
                  <a:cubicBezTo>
                    <a:pt x="51" y="12"/>
                    <a:pt x="31" y="0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0" name="Freeform 307">
              <a:extLst>
                <a:ext uri="{FF2B5EF4-FFF2-40B4-BE49-F238E27FC236}">
                  <a16:creationId xmlns:a16="http://schemas.microsoft.com/office/drawing/2014/main" id="{DCD13BD8-2413-4FDA-9C84-8FF2A6595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739"/>
              <a:ext cx="472" cy="760"/>
            </a:xfrm>
            <a:custGeom>
              <a:avLst/>
              <a:gdLst>
                <a:gd name="T0" fmla="*/ 2775 w 189"/>
                <a:gd name="T1" fmla="*/ 3960 h 285"/>
                <a:gd name="T2" fmla="*/ 2308 w 189"/>
                <a:gd name="T3" fmla="*/ 3811 h 285"/>
                <a:gd name="T4" fmla="*/ 2195 w 189"/>
                <a:gd name="T5" fmla="*/ 3661 h 285"/>
                <a:gd name="T6" fmla="*/ 2133 w 189"/>
                <a:gd name="T7" fmla="*/ 3435 h 285"/>
                <a:gd name="T8" fmla="*/ 1853 w 189"/>
                <a:gd name="T9" fmla="*/ 3208 h 285"/>
                <a:gd name="T10" fmla="*/ 1778 w 189"/>
                <a:gd name="T11" fmla="*/ 2936 h 285"/>
                <a:gd name="T12" fmla="*/ 1758 w 189"/>
                <a:gd name="T13" fmla="*/ 2616 h 285"/>
                <a:gd name="T14" fmla="*/ 2258 w 189"/>
                <a:gd name="T15" fmla="*/ 2467 h 285"/>
                <a:gd name="T16" fmla="*/ 2090 w 189"/>
                <a:gd name="T17" fmla="*/ 2240 h 285"/>
                <a:gd name="T18" fmla="*/ 1853 w 189"/>
                <a:gd name="T19" fmla="*/ 1971 h 285"/>
                <a:gd name="T20" fmla="*/ 1853 w 189"/>
                <a:gd name="T21" fmla="*/ 1912 h 285"/>
                <a:gd name="T22" fmla="*/ 1853 w 189"/>
                <a:gd name="T23" fmla="*/ 1856 h 285"/>
                <a:gd name="T24" fmla="*/ 2058 w 189"/>
                <a:gd name="T25" fmla="*/ 1216 h 285"/>
                <a:gd name="T26" fmla="*/ 2120 w 189"/>
                <a:gd name="T27" fmla="*/ 1139 h 285"/>
                <a:gd name="T28" fmla="*/ 2320 w 189"/>
                <a:gd name="T29" fmla="*/ 989 h 285"/>
                <a:gd name="T30" fmla="*/ 2340 w 189"/>
                <a:gd name="T31" fmla="*/ 989 h 285"/>
                <a:gd name="T32" fmla="*/ 2308 w 189"/>
                <a:gd name="T33" fmla="*/ 832 h 285"/>
                <a:gd name="T34" fmla="*/ 2090 w 189"/>
                <a:gd name="T35" fmla="*/ 285 h 285"/>
                <a:gd name="T36" fmla="*/ 1154 w 189"/>
                <a:gd name="T37" fmla="*/ 149 h 285"/>
                <a:gd name="T38" fmla="*/ 137 w 189"/>
                <a:gd name="T39" fmla="*/ 1229 h 285"/>
                <a:gd name="T40" fmla="*/ 437 w 189"/>
                <a:gd name="T41" fmla="*/ 2483 h 285"/>
                <a:gd name="T42" fmla="*/ 667 w 189"/>
                <a:gd name="T43" fmla="*/ 2595 h 285"/>
                <a:gd name="T44" fmla="*/ 812 w 189"/>
                <a:gd name="T45" fmla="*/ 3037 h 285"/>
                <a:gd name="T46" fmla="*/ 999 w 189"/>
                <a:gd name="T47" fmla="*/ 3221 h 285"/>
                <a:gd name="T48" fmla="*/ 999 w 189"/>
                <a:gd name="T49" fmla="*/ 3507 h 285"/>
                <a:gd name="T50" fmla="*/ 1259 w 189"/>
                <a:gd name="T51" fmla="*/ 4040 h 285"/>
                <a:gd name="T52" fmla="*/ 1446 w 189"/>
                <a:gd name="T53" fmla="*/ 4437 h 285"/>
                <a:gd name="T54" fmla="*/ 1496 w 189"/>
                <a:gd name="T55" fmla="*/ 4872 h 285"/>
                <a:gd name="T56" fmla="*/ 2008 w 189"/>
                <a:gd name="T57" fmla="*/ 5347 h 285"/>
                <a:gd name="T58" fmla="*/ 2587 w 189"/>
                <a:gd name="T59" fmla="*/ 5141 h 285"/>
                <a:gd name="T60" fmla="*/ 2944 w 189"/>
                <a:gd name="T61" fmla="*/ 4800 h 285"/>
                <a:gd name="T62" fmla="*/ 2944 w 189"/>
                <a:gd name="T63" fmla="*/ 4075 h 285"/>
                <a:gd name="T64" fmla="*/ 2775 w 189"/>
                <a:gd name="T65" fmla="*/ 3960 h 2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9" h="285">
                  <a:moveTo>
                    <a:pt x="178" y="209"/>
                  </a:moveTo>
                  <a:cubicBezTo>
                    <a:pt x="171" y="208"/>
                    <a:pt x="163" y="207"/>
                    <a:pt x="148" y="201"/>
                  </a:cubicBezTo>
                  <a:cubicBezTo>
                    <a:pt x="147" y="200"/>
                    <a:pt x="142" y="198"/>
                    <a:pt x="141" y="193"/>
                  </a:cubicBezTo>
                  <a:cubicBezTo>
                    <a:pt x="139" y="190"/>
                    <a:pt x="142" y="184"/>
                    <a:pt x="137" y="181"/>
                  </a:cubicBezTo>
                  <a:cubicBezTo>
                    <a:pt x="135" y="179"/>
                    <a:pt x="120" y="171"/>
                    <a:pt x="119" y="169"/>
                  </a:cubicBezTo>
                  <a:cubicBezTo>
                    <a:pt x="116" y="165"/>
                    <a:pt x="115" y="161"/>
                    <a:pt x="114" y="155"/>
                  </a:cubicBezTo>
                  <a:cubicBezTo>
                    <a:pt x="113" y="152"/>
                    <a:pt x="113" y="143"/>
                    <a:pt x="113" y="138"/>
                  </a:cubicBezTo>
                  <a:cubicBezTo>
                    <a:pt x="114" y="125"/>
                    <a:pt x="130" y="121"/>
                    <a:pt x="145" y="130"/>
                  </a:cubicBezTo>
                  <a:cubicBezTo>
                    <a:pt x="142" y="125"/>
                    <a:pt x="138" y="121"/>
                    <a:pt x="134" y="118"/>
                  </a:cubicBezTo>
                  <a:cubicBezTo>
                    <a:pt x="126" y="114"/>
                    <a:pt x="119" y="112"/>
                    <a:pt x="119" y="104"/>
                  </a:cubicBezTo>
                  <a:cubicBezTo>
                    <a:pt x="119" y="103"/>
                    <a:pt x="119" y="102"/>
                    <a:pt x="119" y="101"/>
                  </a:cubicBezTo>
                  <a:cubicBezTo>
                    <a:pt x="119" y="100"/>
                    <a:pt x="119" y="99"/>
                    <a:pt x="119" y="98"/>
                  </a:cubicBezTo>
                  <a:cubicBezTo>
                    <a:pt x="119" y="83"/>
                    <a:pt x="123" y="73"/>
                    <a:pt x="132" y="64"/>
                  </a:cubicBezTo>
                  <a:cubicBezTo>
                    <a:pt x="133" y="63"/>
                    <a:pt x="135" y="61"/>
                    <a:pt x="136" y="60"/>
                  </a:cubicBezTo>
                  <a:cubicBezTo>
                    <a:pt x="140" y="57"/>
                    <a:pt x="143" y="52"/>
                    <a:pt x="149" y="52"/>
                  </a:cubicBezTo>
                  <a:cubicBezTo>
                    <a:pt x="149" y="51"/>
                    <a:pt x="150" y="52"/>
                    <a:pt x="150" y="52"/>
                  </a:cubicBezTo>
                  <a:cubicBezTo>
                    <a:pt x="150" y="50"/>
                    <a:pt x="149" y="47"/>
                    <a:pt x="148" y="44"/>
                  </a:cubicBezTo>
                  <a:cubicBezTo>
                    <a:pt x="146" y="37"/>
                    <a:pt x="145" y="23"/>
                    <a:pt x="134" y="15"/>
                  </a:cubicBezTo>
                  <a:cubicBezTo>
                    <a:pt x="122" y="8"/>
                    <a:pt x="97" y="0"/>
                    <a:pt x="74" y="8"/>
                  </a:cubicBezTo>
                  <a:cubicBezTo>
                    <a:pt x="56" y="14"/>
                    <a:pt x="18" y="29"/>
                    <a:pt x="9" y="65"/>
                  </a:cubicBezTo>
                  <a:cubicBezTo>
                    <a:pt x="0" y="102"/>
                    <a:pt x="23" y="130"/>
                    <a:pt x="28" y="131"/>
                  </a:cubicBezTo>
                  <a:cubicBezTo>
                    <a:pt x="34" y="135"/>
                    <a:pt x="39" y="133"/>
                    <a:pt x="43" y="137"/>
                  </a:cubicBezTo>
                  <a:cubicBezTo>
                    <a:pt x="47" y="141"/>
                    <a:pt x="43" y="152"/>
                    <a:pt x="52" y="160"/>
                  </a:cubicBezTo>
                  <a:cubicBezTo>
                    <a:pt x="56" y="164"/>
                    <a:pt x="62" y="166"/>
                    <a:pt x="64" y="170"/>
                  </a:cubicBezTo>
                  <a:cubicBezTo>
                    <a:pt x="59" y="167"/>
                    <a:pt x="61" y="179"/>
                    <a:pt x="64" y="185"/>
                  </a:cubicBezTo>
                  <a:cubicBezTo>
                    <a:pt x="68" y="191"/>
                    <a:pt x="79" y="201"/>
                    <a:pt x="81" y="213"/>
                  </a:cubicBezTo>
                  <a:cubicBezTo>
                    <a:pt x="83" y="225"/>
                    <a:pt x="84" y="234"/>
                    <a:pt x="93" y="234"/>
                  </a:cubicBezTo>
                  <a:cubicBezTo>
                    <a:pt x="93" y="237"/>
                    <a:pt x="94" y="247"/>
                    <a:pt x="96" y="257"/>
                  </a:cubicBezTo>
                  <a:cubicBezTo>
                    <a:pt x="99" y="275"/>
                    <a:pt x="115" y="281"/>
                    <a:pt x="129" y="282"/>
                  </a:cubicBezTo>
                  <a:cubicBezTo>
                    <a:pt x="138" y="281"/>
                    <a:pt x="156" y="285"/>
                    <a:pt x="166" y="271"/>
                  </a:cubicBezTo>
                  <a:cubicBezTo>
                    <a:pt x="175" y="256"/>
                    <a:pt x="183" y="257"/>
                    <a:pt x="189" y="253"/>
                  </a:cubicBezTo>
                  <a:cubicBezTo>
                    <a:pt x="187" y="247"/>
                    <a:pt x="187" y="226"/>
                    <a:pt x="189" y="215"/>
                  </a:cubicBezTo>
                  <a:cubicBezTo>
                    <a:pt x="186" y="215"/>
                    <a:pt x="185" y="211"/>
                    <a:pt x="178" y="20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1" name="Freeform 308">
              <a:extLst>
                <a:ext uri="{FF2B5EF4-FFF2-40B4-BE49-F238E27FC236}">
                  <a16:creationId xmlns:a16="http://schemas.microsoft.com/office/drawing/2014/main" id="{ABAA2C87-A3AB-4351-B83D-63E4FF11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784"/>
              <a:ext cx="193" cy="315"/>
            </a:xfrm>
            <a:custGeom>
              <a:avLst/>
              <a:gdLst>
                <a:gd name="T0" fmla="*/ 1055 w 77"/>
                <a:gd name="T1" fmla="*/ 2152 h 118"/>
                <a:gd name="T2" fmla="*/ 897 w 77"/>
                <a:gd name="T3" fmla="*/ 1882 h 118"/>
                <a:gd name="T4" fmla="*/ 993 w 77"/>
                <a:gd name="T5" fmla="*/ 833 h 118"/>
                <a:gd name="T6" fmla="*/ 0 w 77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18">
                  <a:moveTo>
                    <a:pt x="67" y="113"/>
                  </a:moveTo>
                  <a:cubicBezTo>
                    <a:pt x="60" y="118"/>
                    <a:pt x="52" y="109"/>
                    <a:pt x="57" y="99"/>
                  </a:cubicBezTo>
                  <a:cubicBezTo>
                    <a:pt x="62" y="90"/>
                    <a:pt x="77" y="80"/>
                    <a:pt x="63" y="44"/>
                  </a:cubicBezTo>
                  <a:cubicBezTo>
                    <a:pt x="53" y="21"/>
                    <a:pt x="31" y="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2" name="Freeform 309">
              <a:extLst>
                <a:ext uri="{FF2B5EF4-FFF2-40B4-BE49-F238E27FC236}">
                  <a16:creationId xmlns:a16="http://schemas.microsoft.com/office/drawing/2014/main" id="{C586947A-8A66-47F7-BD31-8DB14D42B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168"/>
              <a:ext cx="85" cy="107"/>
            </a:xfrm>
            <a:custGeom>
              <a:avLst/>
              <a:gdLst>
                <a:gd name="T0" fmla="*/ 533 w 34"/>
                <a:gd name="T1" fmla="*/ 0 h 40"/>
                <a:gd name="T2" fmla="*/ 0 w 34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40">
                  <a:moveTo>
                    <a:pt x="34" y="0"/>
                  </a:moveTo>
                  <a:cubicBezTo>
                    <a:pt x="31" y="17"/>
                    <a:pt x="20" y="2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3" name="Freeform 310">
              <a:extLst>
                <a:ext uri="{FF2B5EF4-FFF2-40B4-BE49-F238E27FC236}">
                  <a16:creationId xmlns:a16="http://schemas.microsoft.com/office/drawing/2014/main" id="{C814E419-8153-4B99-85B6-A885C60DB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192"/>
              <a:ext cx="305" cy="173"/>
            </a:xfrm>
            <a:custGeom>
              <a:avLst/>
              <a:gdLst>
                <a:gd name="T0" fmla="*/ 1908 w 122"/>
                <a:gd name="T1" fmla="*/ 0 h 65"/>
                <a:gd name="T2" fmla="*/ 1675 w 122"/>
                <a:gd name="T3" fmla="*/ 474 h 65"/>
                <a:gd name="T4" fmla="*/ 1095 w 122"/>
                <a:gd name="T5" fmla="*/ 886 h 65"/>
                <a:gd name="T6" fmla="*/ 500 w 122"/>
                <a:gd name="T7" fmla="*/ 963 h 65"/>
                <a:gd name="T8" fmla="*/ 220 w 122"/>
                <a:gd name="T9" fmla="*/ 1147 h 65"/>
                <a:gd name="T10" fmla="*/ 0 w 122"/>
                <a:gd name="T11" fmla="*/ 119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65">
                  <a:moveTo>
                    <a:pt x="122" y="0"/>
                  </a:moveTo>
                  <a:cubicBezTo>
                    <a:pt x="116" y="3"/>
                    <a:pt x="109" y="21"/>
                    <a:pt x="107" y="25"/>
                  </a:cubicBezTo>
                  <a:cubicBezTo>
                    <a:pt x="101" y="36"/>
                    <a:pt x="86" y="48"/>
                    <a:pt x="70" y="47"/>
                  </a:cubicBezTo>
                  <a:cubicBezTo>
                    <a:pt x="59" y="46"/>
                    <a:pt x="44" y="43"/>
                    <a:pt x="32" y="51"/>
                  </a:cubicBezTo>
                  <a:cubicBezTo>
                    <a:pt x="26" y="54"/>
                    <a:pt x="19" y="57"/>
                    <a:pt x="14" y="61"/>
                  </a:cubicBezTo>
                  <a:cubicBezTo>
                    <a:pt x="9" y="64"/>
                    <a:pt x="9" y="65"/>
                    <a:pt x="0" y="6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4" name="Freeform 311">
              <a:extLst>
                <a:ext uri="{FF2B5EF4-FFF2-40B4-BE49-F238E27FC236}">
                  <a16:creationId xmlns:a16="http://schemas.microsoft.com/office/drawing/2014/main" id="{543B7FFC-B880-4241-991B-4E4FBA588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363"/>
              <a:ext cx="17" cy="13"/>
            </a:xfrm>
            <a:custGeom>
              <a:avLst/>
              <a:gdLst>
                <a:gd name="T0" fmla="*/ 100 w 7"/>
                <a:gd name="T1" fmla="*/ 0 h 5"/>
                <a:gd name="T2" fmla="*/ 0 w 7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1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5" name="Freeform 312">
              <a:extLst>
                <a:ext uri="{FF2B5EF4-FFF2-40B4-BE49-F238E27FC236}">
                  <a16:creationId xmlns:a16="http://schemas.microsoft.com/office/drawing/2014/main" id="{01C25169-DBAA-4CDC-A776-03F05375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312"/>
              <a:ext cx="123" cy="112"/>
            </a:xfrm>
            <a:custGeom>
              <a:avLst/>
              <a:gdLst>
                <a:gd name="T0" fmla="*/ 33 w 49"/>
                <a:gd name="T1" fmla="*/ 192 h 42"/>
                <a:gd name="T2" fmla="*/ 316 w 49"/>
                <a:gd name="T3" fmla="*/ 717 h 42"/>
                <a:gd name="T4" fmla="*/ 713 w 49"/>
                <a:gd name="T5" fmla="*/ 589 h 42"/>
                <a:gd name="T6" fmla="*/ 663 w 49"/>
                <a:gd name="T7" fmla="*/ 35 h 42"/>
                <a:gd name="T8" fmla="*/ 650 w 49"/>
                <a:gd name="T9" fmla="*/ 21 h 42"/>
                <a:gd name="T10" fmla="*/ 176 w 49"/>
                <a:gd name="T11" fmla="*/ 115 h 42"/>
                <a:gd name="T12" fmla="*/ 50 w 49"/>
                <a:gd name="T13" fmla="*/ 192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2">
                  <a:moveTo>
                    <a:pt x="2" y="10"/>
                  </a:moveTo>
                  <a:cubicBezTo>
                    <a:pt x="0" y="16"/>
                    <a:pt x="14" y="35"/>
                    <a:pt x="20" y="38"/>
                  </a:cubicBezTo>
                  <a:cubicBezTo>
                    <a:pt x="24" y="39"/>
                    <a:pt x="40" y="42"/>
                    <a:pt x="45" y="31"/>
                  </a:cubicBezTo>
                  <a:cubicBezTo>
                    <a:pt x="48" y="23"/>
                    <a:pt x="49" y="10"/>
                    <a:pt x="42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2" y="0"/>
                    <a:pt x="21" y="0"/>
                    <a:pt x="11" y="6"/>
                  </a:cubicBezTo>
                  <a:cubicBezTo>
                    <a:pt x="8" y="7"/>
                    <a:pt x="5" y="9"/>
                    <a:pt x="3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6" name="Freeform 313">
              <a:extLst>
                <a:ext uri="{FF2B5EF4-FFF2-40B4-BE49-F238E27FC236}">
                  <a16:creationId xmlns:a16="http://schemas.microsoft.com/office/drawing/2014/main" id="{408E0A07-EDE5-46A7-A6DF-09768D7D5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739"/>
              <a:ext cx="473" cy="760"/>
            </a:xfrm>
            <a:custGeom>
              <a:avLst/>
              <a:gdLst>
                <a:gd name="T0" fmla="*/ 175 w 189"/>
                <a:gd name="T1" fmla="*/ 3960 h 285"/>
                <a:gd name="T2" fmla="*/ 646 w 189"/>
                <a:gd name="T3" fmla="*/ 3811 h 285"/>
                <a:gd name="T4" fmla="*/ 771 w 189"/>
                <a:gd name="T5" fmla="*/ 3661 h 285"/>
                <a:gd name="T6" fmla="*/ 813 w 189"/>
                <a:gd name="T7" fmla="*/ 3435 h 285"/>
                <a:gd name="T8" fmla="*/ 1096 w 189"/>
                <a:gd name="T9" fmla="*/ 3208 h 285"/>
                <a:gd name="T10" fmla="*/ 1176 w 189"/>
                <a:gd name="T11" fmla="*/ 2936 h 285"/>
                <a:gd name="T12" fmla="*/ 1191 w 189"/>
                <a:gd name="T13" fmla="*/ 2616 h 285"/>
                <a:gd name="T14" fmla="*/ 688 w 189"/>
                <a:gd name="T15" fmla="*/ 2467 h 285"/>
                <a:gd name="T16" fmla="*/ 876 w 189"/>
                <a:gd name="T17" fmla="*/ 2240 h 285"/>
                <a:gd name="T18" fmla="*/ 1096 w 189"/>
                <a:gd name="T19" fmla="*/ 1971 h 285"/>
                <a:gd name="T20" fmla="*/ 1096 w 189"/>
                <a:gd name="T21" fmla="*/ 1912 h 285"/>
                <a:gd name="T22" fmla="*/ 1114 w 189"/>
                <a:gd name="T23" fmla="*/ 1856 h 285"/>
                <a:gd name="T24" fmla="*/ 896 w 189"/>
                <a:gd name="T25" fmla="*/ 1216 h 285"/>
                <a:gd name="T26" fmla="*/ 833 w 189"/>
                <a:gd name="T27" fmla="*/ 1139 h 285"/>
                <a:gd name="T28" fmla="*/ 626 w 189"/>
                <a:gd name="T29" fmla="*/ 989 h 285"/>
                <a:gd name="T30" fmla="*/ 613 w 189"/>
                <a:gd name="T31" fmla="*/ 989 h 285"/>
                <a:gd name="T32" fmla="*/ 646 w 189"/>
                <a:gd name="T33" fmla="*/ 832 h 285"/>
                <a:gd name="T34" fmla="*/ 876 w 189"/>
                <a:gd name="T35" fmla="*/ 285 h 285"/>
                <a:gd name="T36" fmla="*/ 1804 w 189"/>
                <a:gd name="T37" fmla="*/ 149 h 285"/>
                <a:gd name="T38" fmla="*/ 2818 w 189"/>
                <a:gd name="T39" fmla="*/ 1229 h 285"/>
                <a:gd name="T40" fmla="*/ 2525 w 189"/>
                <a:gd name="T41" fmla="*/ 2483 h 285"/>
                <a:gd name="T42" fmla="*/ 2285 w 189"/>
                <a:gd name="T43" fmla="*/ 2595 h 285"/>
                <a:gd name="T44" fmla="*/ 2147 w 189"/>
                <a:gd name="T45" fmla="*/ 3037 h 285"/>
                <a:gd name="T46" fmla="*/ 1960 w 189"/>
                <a:gd name="T47" fmla="*/ 3221 h 285"/>
                <a:gd name="T48" fmla="*/ 1960 w 189"/>
                <a:gd name="T49" fmla="*/ 3507 h 285"/>
                <a:gd name="T50" fmla="*/ 1692 w 189"/>
                <a:gd name="T51" fmla="*/ 4040 h 285"/>
                <a:gd name="T52" fmla="*/ 1504 w 189"/>
                <a:gd name="T53" fmla="*/ 4437 h 285"/>
                <a:gd name="T54" fmla="*/ 1459 w 189"/>
                <a:gd name="T55" fmla="*/ 4872 h 285"/>
                <a:gd name="T56" fmla="*/ 938 w 189"/>
                <a:gd name="T57" fmla="*/ 5347 h 285"/>
                <a:gd name="T58" fmla="*/ 363 w 189"/>
                <a:gd name="T59" fmla="*/ 5141 h 285"/>
                <a:gd name="T60" fmla="*/ 0 w 189"/>
                <a:gd name="T61" fmla="*/ 4800 h 285"/>
                <a:gd name="T62" fmla="*/ 0 w 189"/>
                <a:gd name="T63" fmla="*/ 4075 h 285"/>
                <a:gd name="T64" fmla="*/ 175 w 189"/>
                <a:gd name="T65" fmla="*/ 3960 h 2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9" h="285">
                  <a:moveTo>
                    <a:pt x="11" y="209"/>
                  </a:moveTo>
                  <a:cubicBezTo>
                    <a:pt x="18" y="208"/>
                    <a:pt x="26" y="207"/>
                    <a:pt x="41" y="201"/>
                  </a:cubicBezTo>
                  <a:cubicBezTo>
                    <a:pt x="42" y="200"/>
                    <a:pt x="47" y="198"/>
                    <a:pt x="49" y="193"/>
                  </a:cubicBezTo>
                  <a:cubicBezTo>
                    <a:pt x="50" y="190"/>
                    <a:pt x="47" y="184"/>
                    <a:pt x="52" y="181"/>
                  </a:cubicBezTo>
                  <a:cubicBezTo>
                    <a:pt x="54" y="179"/>
                    <a:pt x="69" y="171"/>
                    <a:pt x="70" y="169"/>
                  </a:cubicBezTo>
                  <a:cubicBezTo>
                    <a:pt x="73" y="165"/>
                    <a:pt x="75" y="161"/>
                    <a:pt x="75" y="155"/>
                  </a:cubicBezTo>
                  <a:cubicBezTo>
                    <a:pt x="76" y="152"/>
                    <a:pt x="76" y="143"/>
                    <a:pt x="76" y="138"/>
                  </a:cubicBezTo>
                  <a:cubicBezTo>
                    <a:pt x="75" y="125"/>
                    <a:pt x="59" y="121"/>
                    <a:pt x="44" y="130"/>
                  </a:cubicBezTo>
                  <a:cubicBezTo>
                    <a:pt x="47" y="125"/>
                    <a:pt x="51" y="121"/>
                    <a:pt x="56" y="118"/>
                  </a:cubicBezTo>
                  <a:cubicBezTo>
                    <a:pt x="63" y="114"/>
                    <a:pt x="70" y="112"/>
                    <a:pt x="70" y="104"/>
                  </a:cubicBezTo>
                  <a:cubicBezTo>
                    <a:pt x="70" y="103"/>
                    <a:pt x="70" y="102"/>
                    <a:pt x="70" y="101"/>
                  </a:cubicBezTo>
                  <a:cubicBezTo>
                    <a:pt x="71" y="100"/>
                    <a:pt x="71" y="99"/>
                    <a:pt x="71" y="98"/>
                  </a:cubicBezTo>
                  <a:cubicBezTo>
                    <a:pt x="70" y="83"/>
                    <a:pt x="66" y="73"/>
                    <a:pt x="57" y="64"/>
                  </a:cubicBezTo>
                  <a:cubicBezTo>
                    <a:pt x="56" y="63"/>
                    <a:pt x="54" y="61"/>
                    <a:pt x="53" y="60"/>
                  </a:cubicBezTo>
                  <a:cubicBezTo>
                    <a:pt x="49" y="57"/>
                    <a:pt x="46" y="52"/>
                    <a:pt x="40" y="52"/>
                  </a:cubicBezTo>
                  <a:cubicBezTo>
                    <a:pt x="40" y="51"/>
                    <a:pt x="39" y="52"/>
                    <a:pt x="39" y="52"/>
                  </a:cubicBezTo>
                  <a:cubicBezTo>
                    <a:pt x="39" y="50"/>
                    <a:pt x="40" y="47"/>
                    <a:pt x="41" y="44"/>
                  </a:cubicBezTo>
                  <a:cubicBezTo>
                    <a:pt x="43" y="37"/>
                    <a:pt x="44" y="23"/>
                    <a:pt x="56" y="15"/>
                  </a:cubicBezTo>
                  <a:cubicBezTo>
                    <a:pt x="67" y="8"/>
                    <a:pt x="92" y="0"/>
                    <a:pt x="115" y="8"/>
                  </a:cubicBezTo>
                  <a:cubicBezTo>
                    <a:pt x="133" y="14"/>
                    <a:pt x="171" y="29"/>
                    <a:pt x="180" y="65"/>
                  </a:cubicBezTo>
                  <a:cubicBezTo>
                    <a:pt x="189" y="102"/>
                    <a:pt x="167" y="130"/>
                    <a:pt x="161" y="131"/>
                  </a:cubicBezTo>
                  <a:cubicBezTo>
                    <a:pt x="155" y="135"/>
                    <a:pt x="150" y="133"/>
                    <a:pt x="146" y="137"/>
                  </a:cubicBezTo>
                  <a:cubicBezTo>
                    <a:pt x="142" y="141"/>
                    <a:pt x="146" y="152"/>
                    <a:pt x="137" y="160"/>
                  </a:cubicBezTo>
                  <a:cubicBezTo>
                    <a:pt x="133" y="164"/>
                    <a:pt x="127" y="166"/>
                    <a:pt x="125" y="170"/>
                  </a:cubicBezTo>
                  <a:cubicBezTo>
                    <a:pt x="130" y="167"/>
                    <a:pt x="128" y="179"/>
                    <a:pt x="125" y="185"/>
                  </a:cubicBezTo>
                  <a:cubicBezTo>
                    <a:pt x="122" y="191"/>
                    <a:pt x="110" y="201"/>
                    <a:pt x="108" y="213"/>
                  </a:cubicBezTo>
                  <a:cubicBezTo>
                    <a:pt x="107" y="225"/>
                    <a:pt x="106" y="234"/>
                    <a:pt x="96" y="234"/>
                  </a:cubicBezTo>
                  <a:cubicBezTo>
                    <a:pt x="96" y="237"/>
                    <a:pt x="95" y="247"/>
                    <a:pt x="93" y="257"/>
                  </a:cubicBezTo>
                  <a:cubicBezTo>
                    <a:pt x="90" y="275"/>
                    <a:pt x="74" y="281"/>
                    <a:pt x="60" y="282"/>
                  </a:cubicBezTo>
                  <a:cubicBezTo>
                    <a:pt x="51" y="281"/>
                    <a:pt x="33" y="285"/>
                    <a:pt x="23" y="271"/>
                  </a:cubicBezTo>
                  <a:cubicBezTo>
                    <a:pt x="14" y="256"/>
                    <a:pt x="7" y="257"/>
                    <a:pt x="0" y="253"/>
                  </a:cubicBezTo>
                  <a:cubicBezTo>
                    <a:pt x="2" y="247"/>
                    <a:pt x="2" y="226"/>
                    <a:pt x="0" y="215"/>
                  </a:cubicBezTo>
                  <a:cubicBezTo>
                    <a:pt x="3" y="215"/>
                    <a:pt x="4" y="211"/>
                    <a:pt x="11" y="20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7" name="Freeform 314">
              <a:extLst>
                <a:ext uri="{FF2B5EF4-FFF2-40B4-BE49-F238E27FC236}">
                  <a16:creationId xmlns:a16="http://schemas.microsoft.com/office/drawing/2014/main" id="{25601A7D-FE3E-402E-8818-D4E8B2540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1875"/>
              <a:ext cx="388" cy="413"/>
            </a:xfrm>
            <a:custGeom>
              <a:avLst/>
              <a:gdLst>
                <a:gd name="T0" fmla="*/ 708 w 155"/>
                <a:gd name="T1" fmla="*/ 456 h 155"/>
                <a:gd name="T2" fmla="*/ 834 w 155"/>
                <a:gd name="T3" fmla="*/ 205 h 155"/>
                <a:gd name="T4" fmla="*/ 626 w 155"/>
                <a:gd name="T5" fmla="*/ 77 h 155"/>
                <a:gd name="T6" fmla="*/ 471 w 155"/>
                <a:gd name="T7" fmla="*/ 21 h 155"/>
                <a:gd name="T8" fmla="*/ 270 w 155"/>
                <a:gd name="T9" fmla="*/ 171 h 155"/>
                <a:gd name="T10" fmla="*/ 208 w 155"/>
                <a:gd name="T11" fmla="*/ 248 h 155"/>
                <a:gd name="T12" fmla="*/ 0 w 155"/>
                <a:gd name="T13" fmla="*/ 887 h 155"/>
                <a:gd name="T14" fmla="*/ 0 w 155"/>
                <a:gd name="T15" fmla="*/ 943 h 155"/>
                <a:gd name="T16" fmla="*/ 0 w 155"/>
                <a:gd name="T17" fmla="*/ 1002 h 155"/>
                <a:gd name="T18" fmla="*/ 238 w 155"/>
                <a:gd name="T19" fmla="*/ 1271 h 155"/>
                <a:gd name="T20" fmla="*/ 501 w 155"/>
                <a:gd name="T21" fmla="*/ 1719 h 155"/>
                <a:gd name="T22" fmla="*/ 521 w 155"/>
                <a:gd name="T23" fmla="*/ 1775 h 155"/>
                <a:gd name="T24" fmla="*/ 738 w 155"/>
                <a:gd name="T25" fmla="*/ 2214 h 155"/>
                <a:gd name="T26" fmla="*/ 939 w 155"/>
                <a:gd name="T27" fmla="*/ 2457 h 155"/>
                <a:gd name="T28" fmla="*/ 1021 w 155"/>
                <a:gd name="T29" fmla="*/ 2593 h 155"/>
                <a:gd name="T30" fmla="*/ 1066 w 155"/>
                <a:gd name="T31" fmla="*/ 2649 h 155"/>
                <a:gd name="T32" fmla="*/ 1096 w 155"/>
                <a:gd name="T33" fmla="*/ 2726 h 155"/>
                <a:gd name="T34" fmla="*/ 1146 w 155"/>
                <a:gd name="T35" fmla="*/ 2798 h 155"/>
                <a:gd name="T36" fmla="*/ 1179 w 155"/>
                <a:gd name="T37" fmla="*/ 2854 h 155"/>
                <a:gd name="T38" fmla="*/ 1209 w 155"/>
                <a:gd name="T39" fmla="*/ 2931 h 155"/>
                <a:gd name="T40" fmla="*/ 1254 w 155"/>
                <a:gd name="T41" fmla="*/ 2875 h 155"/>
                <a:gd name="T42" fmla="*/ 1272 w 155"/>
                <a:gd name="T43" fmla="*/ 2798 h 155"/>
                <a:gd name="T44" fmla="*/ 1317 w 155"/>
                <a:gd name="T45" fmla="*/ 2726 h 155"/>
                <a:gd name="T46" fmla="*/ 1347 w 155"/>
                <a:gd name="T47" fmla="*/ 2649 h 155"/>
                <a:gd name="T48" fmla="*/ 1397 w 155"/>
                <a:gd name="T49" fmla="*/ 2593 h 155"/>
                <a:gd name="T50" fmla="*/ 1472 w 155"/>
                <a:gd name="T51" fmla="*/ 2457 h 155"/>
                <a:gd name="T52" fmla="*/ 1680 w 155"/>
                <a:gd name="T53" fmla="*/ 2214 h 155"/>
                <a:gd name="T54" fmla="*/ 1897 w 155"/>
                <a:gd name="T55" fmla="*/ 1775 h 155"/>
                <a:gd name="T56" fmla="*/ 1910 w 155"/>
                <a:gd name="T57" fmla="*/ 1719 h 155"/>
                <a:gd name="T58" fmla="*/ 2005 w 155"/>
                <a:gd name="T59" fmla="*/ 1492 h 155"/>
                <a:gd name="T60" fmla="*/ 2193 w 155"/>
                <a:gd name="T61" fmla="*/ 1271 h 155"/>
                <a:gd name="T62" fmla="*/ 2413 w 155"/>
                <a:gd name="T63" fmla="*/ 1023 h 155"/>
                <a:gd name="T64" fmla="*/ 2413 w 155"/>
                <a:gd name="T65" fmla="*/ 1002 h 155"/>
                <a:gd name="T66" fmla="*/ 2413 w 155"/>
                <a:gd name="T67" fmla="*/ 943 h 155"/>
                <a:gd name="T68" fmla="*/ 2431 w 155"/>
                <a:gd name="T69" fmla="*/ 887 h 155"/>
                <a:gd name="T70" fmla="*/ 2381 w 155"/>
                <a:gd name="T71" fmla="*/ 568 h 1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5" h="155">
                  <a:moveTo>
                    <a:pt x="45" y="24"/>
                  </a:moveTo>
                  <a:cubicBezTo>
                    <a:pt x="45" y="16"/>
                    <a:pt x="48" y="13"/>
                    <a:pt x="53" y="11"/>
                  </a:cubicBezTo>
                  <a:cubicBezTo>
                    <a:pt x="48" y="9"/>
                    <a:pt x="44" y="7"/>
                    <a:pt x="40" y="4"/>
                  </a:cubicBezTo>
                  <a:cubicBezTo>
                    <a:pt x="37" y="2"/>
                    <a:pt x="33" y="0"/>
                    <a:pt x="30" y="1"/>
                  </a:cubicBezTo>
                  <a:cubicBezTo>
                    <a:pt x="24" y="1"/>
                    <a:pt x="21" y="6"/>
                    <a:pt x="17" y="9"/>
                  </a:cubicBezTo>
                  <a:cubicBezTo>
                    <a:pt x="16" y="10"/>
                    <a:pt x="14" y="12"/>
                    <a:pt x="13" y="13"/>
                  </a:cubicBezTo>
                  <a:cubicBezTo>
                    <a:pt x="4" y="22"/>
                    <a:pt x="0" y="32"/>
                    <a:pt x="0" y="47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7" y="63"/>
                    <a:pt x="15" y="67"/>
                  </a:cubicBezTo>
                  <a:cubicBezTo>
                    <a:pt x="22" y="72"/>
                    <a:pt x="29" y="81"/>
                    <a:pt x="32" y="91"/>
                  </a:cubicBezTo>
                  <a:cubicBezTo>
                    <a:pt x="33" y="92"/>
                    <a:pt x="33" y="93"/>
                    <a:pt x="33" y="94"/>
                  </a:cubicBezTo>
                  <a:cubicBezTo>
                    <a:pt x="39" y="105"/>
                    <a:pt x="42" y="112"/>
                    <a:pt x="47" y="117"/>
                  </a:cubicBezTo>
                  <a:cubicBezTo>
                    <a:pt x="52" y="121"/>
                    <a:pt x="55" y="126"/>
                    <a:pt x="60" y="130"/>
                  </a:cubicBezTo>
                  <a:cubicBezTo>
                    <a:pt x="66" y="135"/>
                    <a:pt x="62" y="132"/>
                    <a:pt x="65" y="137"/>
                  </a:cubicBezTo>
                  <a:cubicBezTo>
                    <a:pt x="66" y="138"/>
                    <a:pt x="68" y="139"/>
                    <a:pt x="68" y="140"/>
                  </a:cubicBezTo>
                  <a:cubicBezTo>
                    <a:pt x="69" y="141"/>
                    <a:pt x="68" y="143"/>
                    <a:pt x="70" y="144"/>
                  </a:cubicBezTo>
                  <a:cubicBezTo>
                    <a:pt x="71" y="146"/>
                    <a:pt x="72" y="147"/>
                    <a:pt x="73" y="148"/>
                  </a:cubicBezTo>
                  <a:cubicBezTo>
                    <a:pt x="73" y="149"/>
                    <a:pt x="74" y="150"/>
                    <a:pt x="75" y="151"/>
                  </a:cubicBezTo>
                  <a:cubicBezTo>
                    <a:pt x="75" y="153"/>
                    <a:pt x="76" y="155"/>
                    <a:pt x="77" y="155"/>
                  </a:cubicBezTo>
                  <a:cubicBezTo>
                    <a:pt x="78" y="155"/>
                    <a:pt x="79" y="153"/>
                    <a:pt x="80" y="152"/>
                  </a:cubicBezTo>
                  <a:cubicBezTo>
                    <a:pt x="80" y="150"/>
                    <a:pt x="81" y="149"/>
                    <a:pt x="81" y="148"/>
                  </a:cubicBezTo>
                  <a:cubicBezTo>
                    <a:pt x="82" y="147"/>
                    <a:pt x="84" y="146"/>
                    <a:pt x="84" y="144"/>
                  </a:cubicBezTo>
                  <a:cubicBezTo>
                    <a:pt x="86" y="143"/>
                    <a:pt x="85" y="141"/>
                    <a:pt x="86" y="140"/>
                  </a:cubicBezTo>
                  <a:cubicBezTo>
                    <a:pt x="87" y="139"/>
                    <a:pt x="88" y="138"/>
                    <a:pt x="89" y="137"/>
                  </a:cubicBezTo>
                  <a:cubicBezTo>
                    <a:pt x="93" y="132"/>
                    <a:pt x="88" y="135"/>
                    <a:pt x="94" y="130"/>
                  </a:cubicBezTo>
                  <a:cubicBezTo>
                    <a:pt x="100" y="126"/>
                    <a:pt x="102" y="121"/>
                    <a:pt x="107" y="117"/>
                  </a:cubicBezTo>
                  <a:cubicBezTo>
                    <a:pt x="113" y="112"/>
                    <a:pt x="116" y="105"/>
                    <a:pt x="121" y="94"/>
                  </a:cubicBezTo>
                  <a:cubicBezTo>
                    <a:pt x="121" y="93"/>
                    <a:pt x="121" y="92"/>
                    <a:pt x="122" y="91"/>
                  </a:cubicBezTo>
                  <a:cubicBezTo>
                    <a:pt x="124" y="86"/>
                    <a:pt x="128" y="79"/>
                    <a:pt x="128" y="79"/>
                  </a:cubicBezTo>
                  <a:cubicBezTo>
                    <a:pt x="131" y="74"/>
                    <a:pt x="135" y="70"/>
                    <a:pt x="140" y="67"/>
                  </a:cubicBezTo>
                  <a:cubicBezTo>
                    <a:pt x="147" y="63"/>
                    <a:pt x="154" y="61"/>
                    <a:pt x="154" y="54"/>
                  </a:cubicBezTo>
                  <a:cubicBezTo>
                    <a:pt x="154" y="54"/>
                    <a:pt x="154" y="54"/>
                    <a:pt x="154" y="53"/>
                  </a:cubicBezTo>
                  <a:cubicBezTo>
                    <a:pt x="154" y="52"/>
                    <a:pt x="154" y="51"/>
                    <a:pt x="154" y="50"/>
                  </a:cubicBezTo>
                  <a:cubicBezTo>
                    <a:pt x="155" y="49"/>
                    <a:pt x="155" y="48"/>
                    <a:pt x="155" y="47"/>
                  </a:cubicBezTo>
                  <a:cubicBezTo>
                    <a:pt x="154" y="40"/>
                    <a:pt x="154" y="35"/>
                    <a:pt x="152" y="3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8" name="Freeform 315">
              <a:extLst>
                <a:ext uri="{FF2B5EF4-FFF2-40B4-BE49-F238E27FC236}">
                  <a16:creationId xmlns:a16="http://schemas.microsoft.com/office/drawing/2014/main" id="{1A6B187B-3837-4208-8B4D-0FBF26D96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875"/>
              <a:ext cx="125" cy="80"/>
            </a:xfrm>
            <a:custGeom>
              <a:avLst/>
              <a:gdLst>
                <a:gd name="T0" fmla="*/ 783 w 50"/>
                <a:gd name="T1" fmla="*/ 568 h 30"/>
                <a:gd name="T2" fmla="*/ 613 w 50"/>
                <a:gd name="T3" fmla="*/ 248 h 30"/>
                <a:gd name="T4" fmla="*/ 550 w 50"/>
                <a:gd name="T5" fmla="*/ 171 h 30"/>
                <a:gd name="T6" fmla="*/ 345 w 50"/>
                <a:gd name="T7" fmla="*/ 21 h 30"/>
                <a:gd name="T8" fmla="*/ 333 w 50"/>
                <a:gd name="T9" fmla="*/ 21 h 30"/>
                <a:gd name="T10" fmla="*/ 333 w 50"/>
                <a:gd name="T11" fmla="*/ 21 h 30"/>
                <a:gd name="T12" fmla="*/ 188 w 50"/>
                <a:gd name="T13" fmla="*/ 77 h 30"/>
                <a:gd name="T14" fmla="*/ 0 w 50"/>
                <a:gd name="T15" fmla="*/ 205 h 30"/>
                <a:gd name="T16" fmla="*/ 113 w 50"/>
                <a:gd name="T17" fmla="*/ 45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0">
                  <a:moveTo>
                    <a:pt x="50" y="30"/>
                  </a:moveTo>
                  <a:cubicBezTo>
                    <a:pt x="48" y="23"/>
                    <a:pt x="44" y="18"/>
                    <a:pt x="39" y="13"/>
                  </a:cubicBezTo>
                  <a:cubicBezTo>
                    <a:pt x="38" y="12"/>
                    <a:pt x="36" y="10"/>
                    <a:pt x="35" y="9"/>
                  </a:cubicBezTo>
                  <a:cubicBezTo>
                    <a:pt x="31" y="6"/>
                    <a:pt x="28" y="1"/>
                    <a:pt x="22" y="1"/>
                  </a:cubicBezTo>
                  <a:cubicBezTo>
                    <a:pt x="22" y="0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5" y="2"/>
                    <a:pt x="12" y="4"/>
                  </a:cubicBezTo>
                  <a:cubicBezTo>
                    <a:pt x="8" y="7"/>
                    <a:pt x="4" y="10"/>
                    <a:pt x="0" y="11"/>
                  </a:cubicBezTo>
                  <a:cubicBezTo>
                    <a:pt x="4" y="13"/>
                    <a:pt x="7" y="17"/>
                    <a:pt x="7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9" name="Oval 316">
              <a:extLst>
                <a:ext uri="{FF2B5EF4-FFF2-40B4-BE49-F238E27FC236}">
                  <a16:creationId xmlns:a16="http://schemas.microsoft.com/office/drawing/2014/main" id="{E58AC497-40EF-4CC2-A103-8CD42D14B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2011"/>
              <a:ext cx="23" cy="2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0" name="Freeform 317">
              <a:extLst>
                <a:ext uri="{FF2B5EF4-FFF2-40B4-BE49-F238E27FC236}">
                  <a16:creationId xmlns:a16="http://schemas.microsoft.com/office/drawing/2014/main" id="{29A47981-B80C-491D-8BC3-66D118E30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2008"/>
              <a:ext cx="30" cy="19"/>
            </a:xfrm>
            <a:custGeom>
              <a:avLst/>
              <a:gdLst>
                <a:gd name="T0" fmla="*/ 188 w 12"/>
                <a:gd name="T1" fmla="*/ 141 h 7"/>
                <a:gd name="T2" fmla="*/ 0 w 12"/>
                <a:gd name="T3" fmla="*/ 3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1"/>
                    <a:pt x="3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1" name="Oval 318">
              <a:extLst>
                <a:ext uri="{FF2B5EF4-FFF2-40B4-BE49-F238E27FC236}">
                  <a16:creationId xmlns:a16="http://schemas.microsoft.com/office/drawing/2014/main" id="{420A0B61-0CBE-4281-835F-28691680B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2067"/>
              <a:ext cx="23" cy="18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2" name="Freeform 319">
              <a:extLst>
                <a:ext uri="{FF2B5EF4-FFF2-40B4-BE49-F238E27FC236}">
                  <a16:creationId xmlns:a16="http://schemas.microsoft.com/office/drawing/2014/main" id="{599C37AA-EDD0-40D1-97F2-670A732C6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64"/>
              <a:ext cx="30" cy="19"/>
            </a:xfrm>
            <a:custGeom>
              <a:avLst/>
              <a:gdLst>
                <a:gd name="T0" fmla="*/ 188 w 12"/>
                <a:gd name="T1" fmla="*/ 141 h 7"/>
                <a:gd name="T2" fmla="*/ 0 w 12"/>
                <a:gd name="T3" fmla="*/ 3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1"/>
                    <a:pt x="3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3" name="Oval 320">
              <a:extLst>
                <a:ext uri="{FF2B5EF4-FFF2-40B4-BE49-F238E27FC236}">
                  <a16:creationId xmlns:a16="http://schemas.microsoft.com/office/drawing/2014/main" id="{CC5D89E4-552A-4DBE-92A3-D5FD9BBF0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117"/>
              <a:ext cx="18" cy="1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4" name="Freeform 321">
              <a:extLst>
                <a:ext uri="{FF2B5EF4-FFF2-40B4-BE49-F238E27FC236}">
                  <a16:creationId xmlns:a16="http://schemas.microsoft.com/office/drawing/2014/main" id="{B7D33670-4BBB-47D0-BD26-88510543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2115"/>
              <a:ext cx="25" cy="16"/>
            </a:xfrm>
            <a:custGeom>
              <a:avLst/>
              <a:gdLst>
                <a:gd name="T0" fmla="*/ 158 w 10"/>
                <a:gd name="T1" fmla="*/ 115 h 6"/>
                <a:gd name="T2" fmla="*/ 0 w 10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cubicBezTo>
                    <a:pt x="7" y="1"/>
                    <a:pt x="2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5" name="Oval 322">
              <a:extLst>
                <a:ext uri="{FF2B5EF4-FFF2-40B4-BE49-F238E27FC236}">
                  <a16:creationId xmlns:a16="http://schemas.microsoft.com/office/drawing/2014/main" id="{D898FA8C-BA06-4594-AD91-F5891EBEF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2157"/>
              <a:ext cx="18" cy="1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6" name="Freeform 323">
              <a:extLst>
                <a:ext uri="{FF2B5EF4-FFF2-40B4-BE49-F238E27FC236}">
                  <a16:creationId xmlns:a16="http://schemas.microsoft.com/office/drawing/2014/main" id="{2C9B0EA1-E2D5-4297-BD7E-53CC6ACA0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155"/>
              <a:ext cx="25" cy="16"/>
            </a:xfrm>
            <a:custGeom>
              <a:avLst/>
              <a:gdLst>
                <a:gd name="T0" fmla="*/ 158 w 10"/>
                <a:gd name="T1" fmla="*/ 115 h 6"/>
                <a:gd name="T2" fmla="*/ 0 w 10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cubicBezTo>
                    <a:pt x="7" y="1"/>
                    <a:pt x="2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7" name="Freeform 324">
              <a:extLst>
                <a:ext uri="{FF2B5EF4-FFF2-40B4-BE49-F238E27FC236}">
                  <a16:creationId xmlns:a16="http://schemas.microsoft.com/office/drawing/2014/main" id="{FD61F7B2-5122-47F8-B50C-E5847EDEE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301"/>
              <a:ext cx="45" cy="126"/>
            </a:xfrm>
            <a:custGeom>
              <a:avLst/>
              <a:gdLst>
                <a:gd name="T0" fmla="*/ 250 w 18"/>
                <a:gd name="T1" fmla="*/ 78 h 47"/>
                <a:gd name="T2" fmla="*/ 33 w 18"/>
                <a:gd name="T3" fmla="*/ 78 h 47"/>
                <a:gd name="T4" fmla="*/ 33 w 18"/>
                <a:gd name="T5" fmla="*/ 812 h 47"/>
                <a:gd name="T6" fmla="*/ 270 w 18"/>
                <a:gd name="T7" fmla="*/ 812 h 47"/>
                <a:gd name="T8" fmla="*/ 250 w 18"/>
                <a:gd name="T9" fmla="*/ 7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7">
                  <a:moveTo>
                    <a:pt x="16" y="4"/>
                  </a:moveTo>
                  <a:cubicBezTo>
                    <a:pt x="14" y="0"/>
                    <a:pt x="5" y="1"/>
                    <a:pt x="2" y="4"/>
                  </a:cubicBezTo>
                  <a:cubicBezTo>
                    <a:pt x="0" y="15"/>
                    <a:pt x="0" y="36"/>
                    <a:pt x="2" y="42"/>
                  </a:cubicBezTo>
                  <a:cubicBezTo>
                    <a:pt x="5" y="47"/>
                    <a:pt x="14" y="44"/>
                    <a:pt x="17" y="42"/>
                  </a:cubicBezTo>
                  <a:cubicBezTo>
                    <a:pt x="18" y="36"/>
                    <a:pt x="18" y="15"/>
                    <a:pt x="16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8" name="Freeform 325">
              <a:extLst>
                <a:ext uri="{FF2B5EF4-FFF2-40B4-BE49-F238E27FC236}">
                  <a16:creationId xmlns:a16="http://schemas.microsoft.com/office/drawing/2014/main" id="{0823490D-388E-41BF-80E0-898D820A8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040"/>
              <a:ext cx="27" cy="61"/>
            </a:xfrm>
            <a:custGeom>
              <a:avLst/>
              <a:gdLst>
                <a:gd name="T0" fmla="*/ 0 w 11"/>
                <a:gd name="T1" fmla="*/ 0 h 23"/>
                <a:gd name="T2" fmla="*/ 162 w 11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4" y="0"/>
                    <a:pt x="10" y="17"/>
                    <a:pt x="11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9" name="Freeform 326">
              <a:extLst>
                <a:ext uri="{FF2B5EF4-FFF2-40B4-BE49-F238E27FC236}">
                  <a16:creationId xmlns:a16="http://schemas.microsoft.com/office/drawing/2014/main" id="{212B9DA5-7C2B-472C-9B3E-7C11D17CD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040"/>
              <a:ext cx="25" cy="61"/>
            </a:xfrm>
            <a:custGeom>
              <a:avLst/>
              <a:gdLst>
                <a:gd name="T0" fmla="*/ 158 w 10"/>
                <a:gd name="T1" fmla="*/ 0 h 23"/>
                <a:gd name="T2" fmla="*/ 0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6" y="0"/>
                    <a:pt x="0" y="17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0" name="Freeform 327">
              <a:extLst>
                <a:ext uri="{FF2B5EF4-FFF2-40B4-BE49-F238E27FC236}">
                  <a16:creationId xmlns:a16="http://schemas.microsoft.com/office/drawing/2014/main" id="{A116BEBA-0BDA-40E6-B1E6-2A974FC2E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779"/>
              <a:ext cx="40" cy="26"/>
            </a:xfrm>
            <a:custGeom>
              <a:avLst/>
              <a:gdLst>
                <a:gd name="T0" fmla="*/ 238 w 16"/>
                <a:gd name="T1" fmla="*/ 88 h 10"/>
                <a:gd name="T2" fmla="*/ 220 w 16"/>
                <a:gd name="T3" fmla="*/ 0 h 10"/>
                <a:gd name="T4" fmla="*/ 188 w 16"/>
                <a:gd name="T5" fmla="*/ 88 h 10"/>
                <a:gd name="T6" fmla="*/ 113 w 16"/>
                <a:gd name="T7" fmla="*/ 109 h 10"/>
                <a:gd name="T8" fmla="*/ 33 w 16"/>
                <a:gd name="T9" fmla="*/ 0 h 10"/>
                <a:gd name="T10" fmla="*/ 20 w 16"/>
                <a:gd name="T11" fmla="*/ 17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">
                  <a:moveTo>
                    <a:pt x="15" y="5"/>
                  </a:moveTo>
                  <a:cubicBezTo>
                    <a:pt x="16" y="3"/>
                    <a:pt x="16" y="1"/>
                    <a:pt x="14" y="0"/>
                  </a:cubicBezTo>
                  <a:cubicBezTo>
                    <a:pt x="12" y="1"/>
                    <a:pt x="12" y="3"/>
                    <a:pt x="12" y="5"/>
                  </a:cubicBezTo>
                  <a:cubicBezTo>
                    <a:pt x="13" y="0"/>
                    <a:pt x="5" y="0"/>
                    <a:pt x="7" y="6"/>
                  </a:cubicBezTo>
                  <a:cubicBezTo>
                    <a:pt x="7" y="4"/>
                    <a:pt x="5" y="1"/>
                    <a:pt x="2" y="0"/>
                  </a:cubicBezTo>
                  <a:cubicBezTo>
                    <a:pt x="0" y="3"/>
                    <a:pt x="0" y="7"/>
                    <a:pt x="1" y="1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1" name="Freeform 328">
              <a:extLst>
                <a:ext uri="{FF2B5EF4-FFF2-40B4-BE49-F238E27FC236}">
                  <a16:creationId xmlns:a16="http://schemas.microsoft.com/office/drawing/2014/main" id="{FBDDA919-49B4-4730-BF99-8646EB8FF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013"/>
              <a:ext cx="17" cy="22"/>
            </a:xfrm>
            <a:custGeom>
              <a:avLst/>
              <a:gdLst>
                <a:gd name="T0" fmla="*/ 0 w 7"/>
                <a:gd name="T1" fmla="*/ 129 h 8"/>
                <a:gd name="T2" fmla="*/ 70 w 7"/>
                <a:gd name="T3" fmla="*/ 143 h 8"/>
                <a:gd name="T4" fmla="*/ 41 w 7"/>
                <a:gd name="T5" fmla="*/ 22 h 8"/>
                <a:gd name="T6" fmla="*/ 100 w 7"/>
                <a:gd name="T7" fmla="*/ 6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2" y="7"/>
                    <a:pt x="4" y="8"/>
                    <a:pt x="5" y="7"/>
                  </a:cubicBezTo>
                  <a:cubicBezTo>
                    <a:pt x="4" y="5"/>
                    <a:pt x="3" y="3"/>
                    <a:pt x="3" y="1"/>
                  </a:cubicBezTo>
                  <a:cubicBezTo>
                    <a:pt x="5" y="0"/>
                    <a:pt x="7" y="1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2" name="Freeform 329">
              <a:extLst>
                <a:ext uri="{FF2B5EF4-FFF2-40B4-BE49-F238E27FC236}">
                  <a16:creationId xmlns:a16="http://schemas.microsoft.com/office/drawing/2014/main" id="{63C1260A-A90B-4E11-8228-8ACC1173C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019"/>
              <a:ext cx="10" cy="13"/>
            </a:xfrm>
            <a:custGeom>
              <a:avLst/>
              <a:gdLst>
                <a:gd name="T0" fmla="*/ 63 w 4"/>
                <a:gd name="T1" fmla="*/ 55 h 5"/>
                <a:gd name="T2" fmla="*/ 20 w 4"/>
                <a:gd name="T3" fmla="*/ 88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3" y="4"/>
                    <a:pt x="2" y="5"/>
                    <a:pt x="1" y="5"/>
                  </a:cubicBezTo>
                  <a:cubicBezTo>
                    <a:pt x="0" y="4"/>
                    <a:pt x="1" y="2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3" name="Freeform 330">
              <a:extLst>
                <a:ext uri="{FF2B5EF4-FFF2-40B4-BE49-F238E27FC236}">
                  <a16:creationId xmlns:a16="http://schemas.microsoft.com/office/drawing/2014/main" id="{CAF25D5B-671F-47C7-AB3D-0154CA31D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73"/>
              <a:ext cx="30" cy="19"/>
            </a:xfrm>
            <a:custGeom>
              <a:avLst/>
              <a:gdLst>
                <a:gd name="T0" fmla="*/ 0 w 12"/>
                <a:gd name="T1" fmla="*/ 103 h 7"/>
                <a:gd name="T2" fmla="*/ 83 w 12"/>
                <a:gd name="T3" fmla="*/ 117 h 7"/>
                <a:gd name="T4" fmla="*/ 175 w 12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1" y="0"/>
                    <a:pt x="6" y="2"/>
                    <a:pt x="5" y="6"/>
                  </a:cubicBezTo>
                  <a:cubicBezTo>
                    <a:pt x="6" y="1"/>
                    <a:pt x="12" y="2"/>
                    <a:pt x="11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4" name="Freeform 331">
              <a:extLst>
                <a:ext uri="{FF2B5EF4-FFF2-40B4-BE49-F238E27FC236}">
                  <a16:creationId xmlns:a16="http://schemas.microsoft.com/office/drawing/2014/main" id="{19CCE84B-943E-4145-9B25-933BF7F70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163"/>
              <a:ext cx="5" cy="5"/>
            </a:xfrm>
            <a:custGeom>
              <a:avLst/>
              <a:gdLst>
                <a:gd name="T0" fmla="*/ 33 w 2"/>
                <a:gd name="T1" fmla="*/ 33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5" name="Freeform 332">
              <a:extLst>
                <a:ext uri="{FF2B5EF4-FFF2-40B4-BE49-F238E27FC236}">
                  <a16:creationId xmlns:a16="http://schemas.microsoft.com/office/drawing/2014/main" id="{C7A0097D-9485-495E-BE7E-F0B0B58BC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411"/>
              <a:ext cx="198" cy="578"/>
            </a:xfrm>
            <a:custGeom>
              <a:avLst/>
              <a:gdLst>
                <a:gd name="T0" fmla="*/ 1213 w 79"/>
                <a:gd name="T1" fmla="*/ 3569 h 217"/>
                <a:gd name="T2" fmla="*/ 1068 w 79"/>
                <a:gd name="T3" fmla="*/ 3172 h 217"/>
                <a:gd name="T4" fmla="*/ 1130 w 79"/>
                <a:gd name="T5" fmla="*/ 3044 h 217"/>
                <a:gd name="T6" fmla="*/ 1130 w 79"/>
                <a:gd name="T7" fmla="*/ 2781 h 217"/>
                <a:gd name="T8" fmla="*/ 1088 w 79"/>
                <a:gd name="T9" fmla="*/ 2759 h 217"/>
                <a:gd name="T10" fmla="*/ 1088 w 79"/>
                <a:gd name="T11" fmla="*/ 2158 h 217"/>
                <a:gd name="T12" fmla="*/ 1100 w 79"/>
                <a:gd name="T13" fmla="*/ 1830 h 217"/>
                <a:gd name="T14" fmla="*/ 1055 w 79"/>
                <a:gd name="T15" fmla="*/ 1532 h 217"/>
                <a:gd name="T16" fmla="*/ 1055 w 79"/>
                <a:gd name="T17" fmla="*/ 1263 h 217"/>
                <a:gd name="T18" fmla="*/ 1068 w 79"/>
                <a:gd name="T19" fmla="*/ 943 h 217"/>
                <a:gd name="T20" fmla="*/ 1025 w 79"/>
                <a:gd name="T21" fmla="*/ 852 h 217"/>
                <a:gd name="T22" fmla="*/ 1068 w 79"/>
                <a:gd name="T23" fmla="*/ 376 h 217"/>
                <a:gd name="T24" fmla="*/ 1068 w 79"/>
                <a:gd name="T25" fmla="*/ 136 h 217"/>
                <a:gd name="T26" fmla="*/ 1038 w 79"/>
                <a:gd name="T27" fmla="*/ 0 h 217"/>
                <a:gd name="T28" fmla="*/ 208 w 79"/>
                <a:gd name="T29" fmla="*/ 0 h 217"/>
                <a:gd name="T30" fmla="*/ 175 w 79"/>
                <a:gd name="T31" fmla="*/ 136 h 217"/>
                <a:gd name="T32" fmla="*/ 175 w 79"/>
                <a:gd name="T33" fmla="*/ 376 h 217"/>
                <a:gd name="T34" fmla="*/ 221 w 79"/>
                <a:gd name="T35" fmla="*/ 852 h 217"/>
                <a:gd name="T36" fmla="*/ 175 w 79"/>
                <a:gd name="T37" fmla="*/ 943 h 217"/>
                <a:gd name="T38" fmla="*/ 188 w 79"/>
                <a:gd name="T39" fmla="*/ 1263 h 217"/>
                <a:gd name="T40" fmla="*/ 188 w 79"/>
                <a:gd name="T41" fmla="*/ 1532 h 217"/>
                <a:gd name="T42" fmla="*/ 145 w 79"/>
                <a:gd name="T43" fmla="*/ 1830 h 217"/>
                <a:gd name="T44" fmla="*/ 158 w 79"/>
                <a:gd name="T45" fmla="*/ 2158 h 217"/>
                <a:gd name="T46" fmla="*/ 158 w 79"/>
                <a:gd name="T47" fmla="*/ 2759 h 217"/>
                <a:gd name="T48" fmla="*/ 113 w 79"/>
                <a:gd name="T49" fmla="*/ 2781 h 217"/>
                <a:gd name="T50" fmla="*/ 113 w 79"/>
                <a:gd name="T51" fmla="*/ 3044 h 217"/>
                <a:gd name="T52" fmla="*/ 175 w 79"/>
                <a:gd name="T53" fmla="*/ 3172 h 217"/>
                <a:gd name="T54" fmla="*/ 33 w 79"/>
                <a:gd name="T55" fmla="*/ 3569 h 217"/>
                <a:gd name="T56" fmla="*/ 83 w 79"/>
                <a:gd name="T57" fmla="*/ 3852 h 217"/>
                <a:gd name="T58" fmla="*/ 617 w 79"/>
                <a:gd name="T59" fmla="*/ 4102 h 217"/>
                <a:gd name="T60" fmla="*/ 1163 w 79"/>
                <a:gd name="T61" fmla="*/ 3852 h 217"/>
                <a:gd name="T62" fmla="*/ 1213 w 79"/>
                <a:gd name="T63" fmla="*/ 3569 h 2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9" h="217">
                  <a:moveTo>
                    <a:pt x="77" y="189"/>
                  </a:moveTo>
                  <a:cubicBezTo>
                    <a:pt x="68" y="168"/>
                    <a:pt x="68" y="168"/>
                    <a:pt x="68" y="168"/>
                  </a:cubicBezTo>
                  <a:cubicBezTo>
                    <a:pt x="68" y="168"/>
                    <a:pt x="70" y="168"/>
                    <a:pt x="72" y="161"/>
                  </a:cubicBezTo>
                  <a:cubicBezTo>
                    <a:pt x="75" y="154"/>
                    <a:pt x="72" y="147"/>
                    <a:pt x="72" y="147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5" y="120"/>
                    <a:pt x="69" y="114"/>
                  </a:cubicBezTo>
                  <a:cubicBezTo>
                    <a:pt x="73" y="107"/>
                    <a:pt x="70" y="97"/>
                    <a:pt x="70" y="97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63" y="73"/>
                    <a:pt x="67" y="67"/>
                  </a:cubicBezTo>
                  <a:cubicBezTo>
                    <a:pt x="72" y="61"/>
                    <a:pt x="68" y="50"/>
                    <a:pt x="68" y="5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5"/>
                    <a:pt x="65" y="23"/>
                    <a:pt x="68" y="20"/>
                  </a:cubicBezTo>
                  <a:cubicBezTo>
                    <a:pt x="71" y="16"/>
                    <a:pt x="69" y="9"/>
                    <a:pt x="68" y="7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9"/>
                    <a:pt x="8" y="16"/>
                    <a:pt x="11" y="20"/>
                  </a:cubicBezTo>
                  <a:cubicBezTo>
                    <a:pt x="13" y="23"/>
                    <a:pt x="14" y="45"/>
                    <a:pt x="14" y="4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7" y="61"/>
                    <a:pt x="12" y="67"/>
                  </a:cubicBezTo>
                  <a:cubicBezTo>
                    <a:pt x="16" y="73"/>
                    <a:pt x="12" y="81"/>
                    <a:pt x="12" y="81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6" y="107"/>
                    <a:pt x="10" y="114"/>
                  </a:cubicBezTo>
                  <a:cubicBezTo>
                    <a:pt x="14" y="120"/>
                    <a:pt x="10" y="146"/>
                    <a:pt x="10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4" y="154"/>
                    <a:pt x="7" y="161"/>
                  </a:cubicBezTo>
                  <a:cubicBezTo>
                    <a:pt x="9" y="168"/>
                    <a:pt x="11" y="168"/>
                    <a:pt x="11" y="168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2" y="189"/>
                    <a:pt x="0" y="198"/>
                    <a:pt x="5" y="204"/>
                  </a:cubicBezTo>
                  <a:cubicBezTo>
                    <a:pt x="11" y="210"/>
                    <a:pt x="23" y="217"/>
                    <a:pt x="39" y="217"/>
                  </a:cubicBezTo>
                  <a:cubicBezTo>
                    <a:pt x="55" y="217"/>
                    <a:pt x="68" y="210"/>
                    <a:pt x="74" y="204"/>
                  </a:cubicBezTo>
                  <a:cubicBezTo>
                    <a:pt x="79" y="198"/>
                    <a:pt x="77" y="189"/>
                    <a:pt x="77" y="189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6" name="Freeform 333">
              <a:extLst>
                <a:ext uri="{FF2B5EF4-FFF2-40B4-BE49-F238E27FC236}">
                  <a16:creationId xmlns:a16="http://schemas.microsoft.com/office/drawing/2014/main" id="{72B911E7-2C7A-4391-BE5D-15E030BE6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411"/>
              <a:ext cx="198" cy="578"/>
            </a:xfrm>
            <a:custGeom>
              <a:avLst/>
              <a:gdLst>
                <a:gd name="T0" fmla="*/ 1213 w 79"/>
                <a:gd name="T1" fmla="*/ 3569 h 217"/>
                <a:gd name="T2" fmla="*/ 1068 w 79"/>
                <a:gd name="T3" fmla="*/ 3172 h 217"/>
                <a:gd name="T4" fmla="*/ 1130 w 79"/>
                <a:gd name="T5" fmla="*/ 3044 h 217"/>
                <a:gd name="T6" fmla="*/ 1130 w 79"/>
                <a:gd name="T7" fmla="*/ 2781 h 217"/>
                <a:gd name="T8" fmla="*/ 1088 w 79"/>
                <a:gd name="T9" fmla="*/ 2759 h 217"/>
                <a:gd name="T10" fmla="*/ 1088 w 79"/>
                <a:gd name="T11" fmla="*/ 2158 h 217"/>
                <a:gd name="T12" fmla="*/ 1100 w 79"/>
                <a:gd name="T13" fmla="*/ 1830 h 217"/>
                <a:gd name="T14" fmla="*/ 1055 w 79"/>
                <a:gd name="T15" fmla="*/ 1532 h 217"/>
                <a:gd name="T16" fmla="*/ 1055 w 79"/>
                <a:gd name="T17" fmla="*/ 1263 h 217"/>
                <a:gd name="T18" fmla="*/ 1068 w 79"/>
                <a:gd name="T19" fmla="*/ 943 h 217"/>
                <a:gd name="T20" fmla="*/ 1025 w 79"/>
                <a:gd name="T21" fmla="*/ 852 h 217"/>
                <a:gd name="T22" fmla="*/ 1068 w 79"/>
                <a:gd name="T23" fmla="*/ 376 h 217"/>
                <a:gd name="T24" fmla="*/ 1068 w 79"/>
                <a:gd name="T25" fmla="*/ 136 h 217"/>
                <a:gd name="T26" fmla="*/ 1038 w 79"/>
                <a:gd name="T27" fmla="*/ 0 h 217"/>
                <a:gd name="T28" fmla="*/ 208 w 79"/>
                <a:gd name="T29" fmla="*/ 0 h 217"/>
                <a:gd name="T30" fmla="*/ 175 w 79"/>
                <a:gd name="T31" fmla="*/ 136 h 217"/>
                <a:gd name="T32" fmla="*/ 175 w 79"/>
                <a:gd name="T33" fmla="*/ 376 h 217"/>
                <a:gd name="T34" fmla="*/ 221 w 79"/>
                <a:gd name="T35" fmla="*/ 852 h 217"/>
                <a:gd name="T36" fmla="*/ 175 w 79"/>
                <a:gd name="T37" fmla="*/ 943 h 217"/>
                <a:gd name="T38" fmla="*/ 188 w 79"/>
                <a:gd name="T39" fmla="*/ 1263 h 217"/>
                <a:gd name="T40" fmla="*/ 188 w 79"/>
                <a:gd name="T41" fmla="*/ 1532 h 217"/>
                <a:gd name="T42" fmla="*/ 145 w 79"/>
                <a:gd name="T43" fmla="*/ 1830 h 217"/>
                <a:gd name="T44" fmla="*/ 158 w 79"/>
                <a:gd name="T45" fmla="*/ 2158 h 217"/>
                <a:gd name="T46" fmla="*/ 158 w 79"/>
                <a:gd name="T47" fmla="*/ 2759 h 217"/>
                <a:gd name="T48" fmla="*/ 113 w 79"/>
                <a:gd name="T49" fmla="*/ 2781 h 217"/>
                <a:gd name="T50" fmla="*/ 113 w 79"/>
                <a:gd name="T51" fmla="*/ 3044 h 217"/>
                <a:gd name="T52" fmla="*/ 175 w 79"/>
                <a:gd name="T53" fmla="*/ 3172 h 217"/>
                <a:gd name="T54" fmla="*/ 33 w 79"/>
                <a:gd name="T55" fmla="*/ 3569 h 217"/>
                <a:gd name="T56" fmla="*/ 83 w 79"/>
                <a:gd name="T57" fmla="*/ 3852 h 217"/>
                <a:gd name="T58" fmla="*/ 617 w 79"/>
                <a:gd name="T59" fmla="*/ 4102 h 217"/>
                <a:gd name="T60" fmla="*/ 1163 w 79"/>
                <a:gd name="T61" fmla="*/ 3852 h 217"/>
                <a:gd name="T62" fmla="*/ 1213 w 79"/>
                <a:gd name="T63" fmla="*/ 3569 h 2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9" h="217">
                  <a:moveTo>
                    <a:pt x="77" y="189"/>
                  </a:moveTo>
                  <a:cubicBezTo>
                    <a:pt x="68" y="168"/>
                    <a:pt x="68" y="168"/>
                    <a:pt x="68" y="168"/>
                  </a:cubicBezTo>
                  <a:cubicBezTo>
                    <a:pt x="68" y="168"/>
                    <a:pt x="70" y="168"/>
                    <a:pt x="72" y="161"/>
                  </a:cubicBezTo>
                  <a:cubicBezTo>
                    <a:pt x="75" y="154"/>
                    <a:pt x="72" y="147"/>
                    <a:pt x="72" y="147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5" y="120"/>
                    <a:pt x="69" y="114"/>
                  </a:cubicBezTo>
                  <a:cubicBezTo>
                    <a:pt x="73" y="107"/>
                    <a:pt x="70" y="97"/>
                    <a:pt x="70" y="97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63" y="73"/>
                    <a:pt x="67" y="67"/>
                  </a:cubicBezTo>
                  <a:cubicBezTo>
                    <a:pt x="72" y="61"/>
                    <a:pt x="68" y="50"/>
                    <a:pt x="68" y="5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5"/>
                    <a:pt x="65" y="23"/>
                    <a:pt x="68" y="20"/>
                  </a:cubicBezTo>
                  <a:cubicBezTo>
                    <a:pt x="71" y="16"/>
                    <a:pt x="69" y="9"/>
                    <a:pt x="68" y="7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9"/>
                    <a:pt x="8" y="16"/>
                    <a:pt x="11" y="20"/>
                  </a:cubicBezTo>
                  <a:cubicBezTo>
                    <a:pt x="13" y="23"/>
                    <a:pt x="14" y="45"/>
                    <a:pt x="14" y="4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7" y="61"/>
                    <a:pt x="12" y="67"/>
                  </a:cubicBezTo>
                  <a:cubicBezTo>
                    <a:pt x="16" y="73"/>
                    <a:pt x="12" y="81"/>
                    <a:pt x="12" y="81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6" y="107"/>
                    <a:pt x="10" y="114"/>
                  </a:cubicBezTo>
                  <a:cubicBezTo>
                    <a:pt x="14" y="120"/>
                    <a:pt x="10" y="146"/>
                    <a:pt x="10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4" y="154"/>
                    <a:pt x="7" y="161"/>
                  </a:cubicBezTo>
                  <a:cubicBezTo>
                    <a:pt x="9" y="168"/>
                    <a:pt x="11" y="168"/>
                    <a:pt x="11" y="168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2" y="189"/>
                    <a:pt x="0" y="198"/>
                    <a:pt x="5" y="204"/>
                  </a:cubicBezTo>
                  <a:cubicBezTo>
                    <a:pt x="11" y="210"/>
                    <a:pt x="23" y="217"/>
                    <a:pt x="39" y="217"/>
                  </a:cubicBezTo>
                  <a:cubicBezTo>
                    <a:pt x="55" y="217"/>
                    <a:pt x="68" y="210"/>
                    <a:pt x="74" y="204"/>
                  </a:cubicBezTo>
                  <a:cubicBezTo>
                    <a:pt x="79" y="198"/>
                    <a:pt x="77" y="189"/>
                    <a:pt x="77" y="18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7" name="Freeform 334">
              <a:extLst>
                <a:ext uri="{FF2B5EF4-FFF2-40B4-BE49-F238E27FC236}">
                  <a16:creationId xmlns:a16="http://schemas.microsoft.com/office/drawing/2014/main" id="{D31D3BA1-7001-4590-9D3C-0326F188C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819"/>
              <a:ext cx="60" cy="64"/>
            </a:xfrm>
            <a:custGeom>
              <a:avLst/>
              <a:gdLst>
                <a:gd name="T0" fmla="*/ 345 w 24"/>
                <a:gd name="T1" fmla="*/ 456 h 24"/>
                <a:gd name="T2" fmla="*/ 363 w 24"/>
                <a:gd name="T3" fmla="*/ 363 h 24"/>
                <a:gd name="T4" fmla="*/ 333 w 24"/>
                <a:gd name="T5" fmla="*/ 149 h 24"/>
                <a:gd name="T6" fmla="*/ 83 w 24"/>
                <a:gd name="T7" fmla="*/ 21 h 24"/>
                <a:gd name="T8" fmla="*/ 20 w 24"/>
                <a:gd name="T9" fmla="*/ 248 h 24"/>
                <a:gd name="T10" fmla="*/ 208 w 24"/>
                <a:gd name="T11" fmla="*/ 320 h 24"/>
                <a:gd name="T12" fmla="*/ 345 w 24"/>
                <a:gd name="T13" fmla="*/ 4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2" y="24"/>
                  </a:moveTo>
                  <a:cubicBezTo>
                    <a:pt x="23" y="22"/>
                    <a:pt x="23" y="21"/>
                    <a:pt x="23" y="19"/>
                  </a:cubicBezTo>
                  <a:cubicBezTo>
                    <a:pt x="24" y="14"/>
                    <a:pt x="21" y="10"/>
                    <a:pt x="21" y="8"/>
                  </a:cubicBezTo>
                  <a:cubicBezTo>
                    <a:pt x="15" y="6"/>
                    <a:pt x="9" y="0"/>
                    <a:pt x="5" y="1"/>
                  </a:cubicBezTo>
                  <a:cubicBezTo>
                    <a:pt x="2" y="2"/>
                    <a:pt x="0" y="8"/>
                    <a:pt x="1" y="13"/>
                  </a:cubicBezTo>
                  <a:cubicBezTo>
                    <a:pt x="1" y="18"/>
                    <a:pt x="8" y="17"/>
                    <a:pt x="13" y="17"/>
                  </a:cubicBezTo>
                  <a:cubicBezTo>
                    <a:pt x="17" y="17"/>
                    <a:pt x="19" y="17"/>
                    <a:pt x="22" y="2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8" name="Freeform 335">
              <a:extLst>
                <a:ext uri="{FF2B5EF4-FFF2-40B4-BE49-F238E27FC236}">
                  <a16:creationId xmlns:a16="http://schemas.microsoft.com/office/drawing/2014/main" id="{4D192FC3-1791-46B1-804C-6556305F8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715"/>
              <a:ext cx="60" cy="48"/>
            </a:xfrm>
            <a:custGeom>
              <a:avLst/>
              <a:gdLst>
                <a:gd name="T0" fmla="*/ 363 w 24"/>
                <a:gd name="T1" fmla="*/ 205 h 18"/>
                <a:gd name="T2" fmla="*/ 345 w 24"/>
                <a:gd name="T3" fmla="*/ 56 h 18"/>
                <a:gd name="T4" fmla="*/ 188 w 24"/>
                <a:gd name="T5" fmla="*/ 35 h 18"/>
                <a:gd name="T6" fmla="*/ 33 w 24"/>
                <a:gd name="T7" fmla="*/ 115 h 18"/>
                <a:gd name="T8" fmla="*/ 50 w 24"/>
                <a:gd name="T9" fmla="*/ 307 h 18"/>
                <a:gd name="T10" fmla="*/ 175 w 24"/>
                <a:gd name="T11" fmla="*/ 307 h 18"/>
                <a:gd name="T12" fmla="*/ 375 w 24"/>
                <a:gd name="T13" fmla="*/ 341 h 18"/>
                <a:gd name="T14" fmla="*/ 363 w 24"/>
                <a:gd name="T15" fmla="*/ 20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8">
                  <a:moveTo>
                    <a:pt x="23" y="11"/>
                  </a:moveTo>
                  <a:cubicBezTo>
                    <a:pt x="23" y="8"/>
                    <a:pt x="22" y="5"/>
                    <a:pt x="22" y="3"/>
                  </a:cubicBezTo>
                  <a:cubicBezTo>
                    <a:pt x="19" y="3"/>
                    <a:pt x="16" y="3"/>
                    <a:pt x="12" y="2"/>
                  </a:cubicBezTo>
                  <a:cubicBezTo>
                    <a:pt x="6" y="0"/>
                    <a:pt x="4" y="2"/>
                    <a:pt x="2" y="6"/>
                  </a:cubicBezTo>
                  <a:cubicBezTo>
                    <a:pt x="0" y="10"/>
                    <a:pt x="0" y="15"/>
                    <a:pt x="3" y="16"/>
                  </a:cubicBezTo>
                  <a:cubicBezTo>
                    <a:pt x="6" y="18"/>
                    <a:pt x="7" y="16"/>
                    <a:pt x="11" y="16"/>
                  </a:cubicBezTo>
                  <a:cubicBezTo>
                    <a:pt x="14" y="15"/>
                    <a:pt x="20" y="16"/>
                    <a:pt x="24" y="18"/>
                  </a:cubicBezTo>
                  <a:cubicBezTo>
                    <a:pt x="24" y="15"/>
                    <a:pt x="24" y="13"/>
                    <a:pt x="2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9" name="Freeform 336">
              <a:extLst>
                <a:ext uri="{FF2B5EF4-FFF2-40B4-BE49-F238E27FC236}">
                  <a16:creationId xmlns:a16="http://schemas.microsoft.com/office/drawing/2014/main" id="{8A46AB49-6FF7-4B8F-BFCD-017716B6E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584"/>
              <a:ext cx="73" cy="53"/>
            </a:xfrm>
            <a:custGeom>
              <a:avLst/>
              <a:gdLst>
                <a:gd name="T0" fmla="*/ 443 w 29"/>
                <a:gd name="T1" fmla="*/ 260 h 20"/>
                <a:gd name="T2" fmla="*/ 443 w 29"/>
                <a:gd name="T3" fmla="*/ 111 h 20"/>
                <a:gd name="T4" fmla="*/ 305 w 29"/>
                <a:gd name="T5" fmla="*/ 77 h 20"/>
                <a:gd name="T6" fmla="*/ 63 w 29"/>
                <a:gd name="T7" fmla="*/ 56 h 20"/>
                <a:gd name="T8" fmla="*/ 63 w 29"/>
                <a:gd name="T9" fmla="*/ 337 h 20"/>
                <a:gd name="T10" fmla="*/ 191 w 29"/>
                <a:gd name="T11" fmla="*/ 337 h 20"/>
                <a:gd name="T12" fmla="*/ 335 w 29"/>
                <a:gd name="T13" fmla="*/ 315 h 20"/>
                <a:gd name="T14" fmla="*/ 430 w 29"/>
                <a:gd name="T15" fmla="*/ 352 h 20"/>
                <a:gd name="T16" fmla="*/ 443 w 29"/>
                <a:gd name="T17" fmla="*/ 26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0">
                  <a:moveTo>
                    <a:pt x="28" y="14"/>
                  </a:moveTo>
                  <a:cubicBezTo>
                    <a:pt x="29" y="11"/>
                    <a:pt x="29" y="8"/>
                    <a:pt x="28" y="6"/>
                  </a:cubicBezTo>
                  <a:cubicBezTo>
                    <a:pt x="25" y="6"/>
                    <a:pt x="23" y="6"/>
                    <a:pt x="19" y="4"/>
                  </a:cubicBezTo>
                  <a:cubicBezTo>
                    <a:pt x="14" y="2"/>
                    <a:pt x="8" y="0"/>
                    <a:pt x="4" y="3"/>
                  </a:cubicBezTo>
                  <a:cubicBezTo>
                    <a:pt x="1" y="7"/>
                    <a:pt x="0" y="16"/>
                    <a:pt x="4" y="18"/>
                  </a:cubicBezTo>
                  <a:cubicBezTo>
                    <a:pt x="7" y="20"/>
                    <a:pt x="9" y="20"/>
                    <a:pt x="12" y="18"/>
                  </a:cubicBezTo>
                  <a:cubicBezTo>
                    <a:pt x="16" y="17"/>
                    <a:pt x="18" y="16"/>
                    <a:pt x="21" y="17"/>
                  </a:cubicBezTo>
                  <a:cubicBezTo>
                    <a:pt x="23" y="17"/>
                    <a:pt x="26" y="18"/>
                    <a:pt x="27" y="19"/>
                  </a:cubicBezTo>
                  <a:cubicBezTo>
                    <a:pt x="28" y="17"/>
                    <a:pt x="28" y="16"/>
                    <a:pt x="28" y="1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0" name="Freeform 337">
              <a:extLst>
                <a:ext uri="{FF2B5EF4-FFF2-40B4-BE49-F238E27FC236}">
                  <a16:creationId xmlns:a16="http://schemas.microsoft.com/office/drawing/2014/main" id="{34B4A5C1-703B-4AE7-B60F-C976DE24B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464"/>
              <a:ext cx="60" cy="56"/>
            </a:xfrm>
            <a:custGeom>
              <a:avLst/>
              <a:gdLst>
                <a:gd name="T0" fmla="*/ 375 w 24"/>
                <a:gd name="T1" fmla="*/ 205 h 21"/>
                <a:gd name="T2" fmla="*/ 363 w 24"/>
                <a:gd name="T3" fmla="*/ 77 h 21"/>
                <a:gd name="T4" fmla="*/ 220 w 24"/>
                <a:gd name="T5" fmla="*/ 56 h 21"/>
                <a:gd name="T6" fmla="*/ 50 w 24"/>
                <a:gd name="T7" fmla="*/ 77 h 21"/>
                <a:gd name="T8" fmla="*/ 50 w 24"/>
                <a:gd name="T9" fmla="*/ 320 h 21"/>
                <a:gd name="T10" fmla="*/ 250 w 24"/>
                <a:gd name="T11" fmla="*/ 341 h 21"/>
                <a:gd name="T12" fmla="*/ 375 w 24"/>
                <a:gd name="T13" fmla="*/ 376 h 21"/>
                <a:gd name="T14" fmla="*/ 375 w 24"/>
                <a:gd name="T15" fmla="*/ 20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1">
                  <a:moveTo>
                    <a:pt x="24" y="11"/>
                  </a:moveTo>
                  <a:cubicBezTo>
                    <a:pt x="24" y="8"/>
                    <a:pt x="23" y="6"/>
                    <a:pt x="23" y="4"/>
                  </a:cubicBezTo>
                  <a:cubicBezTo>
                    <a:pt x="20" y="5"/>
                    <a:pt x="17" y="4"/>
                    <a:pt x="14" y="3"/>
                  </a:cubicBezTo>
                  <a:cubicBezTo>
                    <a:pt x="10" y="2"/>
                    <a:pt x="5" y="0"/>
                    <a:pt x="3" y="4"/>
                  </a:cubicBezTo>
                  <a:cubicBezTo>
                    <a:pt x="1" y="9"/>
                    <a:pt x="0" y="14"/>
                    <a:pt x="3" y="17"/>
                  </a:cubicBezTo>
                  <a:cubicBezTo>
                    <a:pt x="6" y="21"/>
                    <a:pt x="12" y="18"/>
                    <a:pt x="16" y="18"/>
                  </a:cubicBezTo>
                  <a:cubicBezTo>
                    <a:pt x="19" y="18"/>
                    <a:pt x="22" y="19"/>
                    <a:pt x="24" y="20"/>
                  </a:cubicBezTo>
                  <a:cubicBezTo>
                    <a:pt x="24" y="17"/>
                    <a:pt x="24" y="14"/>
                    <a:pt x="24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1" name="Freeform 338">
              <a:extLst>
                <a:ext uri="{FF2B5EF4-FFF2-40B4-BE49-F238E27FC236}">
                  <a16:creationId xmlns:a16="http://schemas.microsoft.com/office/drawing/2014/main" id="{38836A5B-12DE-4081-BFB8-3F1C2916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827"/>
              <a:ext cx="188" cy="122"/>
            </a:xfrm>
            <a:custGeom>
              <a:avLst/>
              <a:gdLst>
                <a:gd name="T0" fmla="*/ 584 w 75"/>
                <a:gd name="T1" fmla="*/ 859 h 46"/>
                <a:gd name="T2" fmla="*/ 1181 w 75"/>
                <a:gd name="T3" fmla="*/ 597 h 46"/>
                <a:gd name="T4" fmla="*/ 1100 w 75"/>
                <a:gd name="T5" fmla="*/ 294 h 46"/>
                <a:gd name="T6" fmla="*/ 1118 w 75"/>
                <a:gd name="T7" fmla="*/ 56 h 46"/>
                <a:gd name="T8" fmla="*/ 584 w 75"/>
                <a:gd name="T9" fmla="*/ 149 h 46"/>
                <a:gd name="T10" fmla="*/ 584 w 75"/>
                <a:gd name="T11" fmla="*/ 149 h 46"/>
                <a:gd name="T12" fmla="*/ 63 w 75"/>
                <a:gd name="T13" fmla="*/ 56 h 46"/>
                <a:gd name="T14" fmla="*/ 83 w 75"/>
                <a:gd name="T15" fmla="*/ 294 h 46"/>
                <a:gd name="T16" fmla="*/ 0 w 75"/>
                <a:gd name="T17" fmla="*/ 597 h 46"/>
                <a:gd name="T18" fmla="*/ 584 w 75"/>
                <a:gd name="T19" fmla="*/ 859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46">
                  <a:moveTo>
                    <a:pt x="37" y="46"/>
                  </a:moveTo>
                  <a:cubicBezTo>
                    <a:pt x="59" y="46"/>
                    <a:pt x="75" y="38"/>
                    <a:pt x="75" y="32"/>
                  </a:cubicBezTo>
                  <a:cubicBezTo>
                    <a:pt x="75" y="27"/>
                    <a:pt x="70" y="24"/>
                    <a:pt x="70" y="16"/>
                  </a:cubicBezTo>
                  <a:cubicBezTo>
                    <a:pt x="69" y="9"/>
                    <a:pt x="74" y="5"/>
                    <a:pt x="71" y="3"/>
                  </a:cubicBezTo>
                  <a:cubicBezTo>
                    <a:pt x="69" y="0"/>
                    <a:pt x="61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14" y="8"/>
                    <a:pt x="6" y="0"/>
                    <a:pt x="4" y="3"/>
                  </a:cubicBezTo>
                  <a:cubicBezTo>
                    <a:pt x="1" y="5"/>
                    <a:pt x="6" y="9"/>
                    <a:pt x="5" y="16"/>
                  </a:cubicBezTo>
                  <a:cubicBezTo>
                    <a:pt x="5" y="24"/>
                    <a:pt x="0" y="27"/>
                    <a:pt x="0" y="32"/>
                  </a:cubicBezTo>
                  <a:cubicBezTo>
                    <a:pt x="0" y="38"/>
                    <a:pt x="16" y="46"/>
                    <a:pt x="37" y="46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2" name="Freeform 339">
              <a:extLst>
                <a:ext uri="{FF2B5EF4-FFF2-40B4-BE49-F238E27FC236}">
                  <a16:creationId xmlns:a16="http://schemas.microsoft.com/office/drawing/2014/main" id="{FC1754E1-CE6D-4EBA-AB5B-C0AD7B3C9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819"/>
              <a:ext cx="60" cy="64"/>
            </a:xfrm>
            <a:custGeom>
              <a:avLst/>
              <a:gdLst>
                <a:gd name="T0" fmla="*/ 33 w 24"/>
                <a:gd name="T1" fmla="*/ 456 h 24"/>
                <a:gd name="T2" fmla="*/ 20 w 24"/>
                <a:gd name="T3" fmla="*/ 363 h 24"/>
                <a:gd name="T4" fmla="*/ 50 w 24"/>
                <a:gd name="T5" fmla="*/ 149 h 24"/>
                <a:gd name="T6" fmla="*/ 300 w 24"/>
                <a:gd name="T7" fmla="*/ 21 h 24"/>
                <a:gd name="T8" fmla="*/ 363 w 24"/>
                <a:gd name="T9" fmla="*/ 248 h 24"/>
                <a:gd name="T10" fmla="*/ 175 w 24"/>
                <a:gd name="T11" fmla="*/ 320 h 24"/>
                <a:gd name="T12" fmla="*/ 33 w 24"/>
                <a:gd name="T13" fmla="*/ 4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" y="24"/>
                  </a:moveTo>
                  <a:cubicBezTo>
                    <a:pt x="1" y="22"/>
                    <a:pt x="1" y="21"/>
                    <a:pt x="1" y="19"/>
                  </a:cubicBezTo>
                  <a:cubicBezTo>
                    <a:pt x="0" y="14"/>
                    <a:pt x="3" y="10"/>
                    <a:pt x="3" y="8"/>
                  </a:cubicBezTo>
                  <a:cubicBezTo>
                    <a:pt x="9" y="6"/>
                    <a:pt x="15" y="0"/>
                    <a:pt x="19" y="1"/>
                  </a:cubicBezTo>
                  <a:cubicBezTo>
                    <a:pt x="22" y="2"/>
                    <a:pt x="24" y="8"/>
                    <a:pt x="23" y="13"/>
                  </a:cubicBezTo>
                  <a:cubicBezTo>
                    <a:pt x="23" y="18"/>
                    <a:pt x="16" y="17"/>
                    <a:pt x="11" y="17"/>
                  </a:cubicBezTo>
                  <a:cubicBezTo>
                    <a:pt x="7" y="17"/>
                    <a:pt x="5" y="17"/>
                    <a:pt x="2" y="2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3" name="Freeform 340">
              <a:extLst>
                <a:ext uri="{FF2B5EF4-FFF2-40B4-BE49-F238E27FC236}">
                  <a16:creationId xmlns:a16="http://schemas.microsoft.com/office/drawing/2014/main" id="{E34F02E0-A273-41B9-B96D-B264AF2C3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701"/>
              <a:ext cx="172" cy="115"/>
            </a:xfrm>
            <a:custGeom>
              <a:avLst/>
              <a:gdLst>
                <a:gd name="T0" fmla="*/ 528 w 69"/>
                <a:gd name="T1" fmla="*/ 78 h 43"/>
                <a:gd name="T2" fmla="*/ 1025 w 69"/>
                <a:gd name="T3" fmla="*/ 56 h 43"/>
                <a:gd name="T4" fmla="*/ 1025 w 69"/>
                <a:gd name="T5" fmla="*/ 308 h 43"/>
                <a:gd name="T6" fmla="*/ 1037 w 69"/>
                <a:gd name="T7" fmla="*/ 628 h 43"/>
                <a:gd name="T8" fmla="*/ 962 w 69"/>
                <a:gd name="T9" fmla="*/ 786 h 43"/>
                <a:gd name="T10" fmla="*/ 528 w 69"/>
                <a:gd name="T11" fmla="*/ 824 h 43"/>
                <a:gd name="T12" fmla="*/ 528 w 69"/>
                <a:gd name="T13" fmla="*/ 824 h 43"/>
                <a:gd name="T14" fmla="*/ 105 w 69"/>
                <a:gd name="T15" fmla="*/ 786 h 43"/>
                <a:gd name="T16" fmla="*/ 30 w 69"/>
                <a:gd name="T17" fmla="*/ 628 h 43"/>
                <a:gd name="T18" fmla="*/ 42 w 69"/>
                <a:gd name="T19" fmla="*/ 308 h 43"/>
                <a:gd name="T20" fmla="*/ 42 w 69"/>
                <a:gd name="T21" fmla="*/ 56 h 43"/>
                <a:gd name="T22" fmla="*/ 528 w 69"/>
                <a:gd name="T23" fmla="*/ 78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43">
                  <a:moveTo>
                    <a:pt x="34" y="4"/>
                  </a:moveTo>
                  <a:cubicBezTo>
                    <a:pt x="47" y="4"/>
                    <a:pt x="63" y="0"/>
                    <a:pt x="66" y="3"/>
                  </a:cubicBezTo>
                  <a:cubicBezTo>
                    <a:pt x="69" y="6"/>
                    <a:pt x="67" y="10"/>
                    <a:pt x="66" y="16"/>
                  </a:cubicBezTo>
                  <a:cubicBezTo>
                    <a:pt x="65" y="21"/>
                    <a:pt x="65" y="28"/>
                    <a:pt x="67" y="33"/>
                  </a:cubicBezTo>
                  <a:cubicBezTo>
                    <a:pt x="69" y="37"/>
                    <a:pt x="68" y="40"/>
                    <a:pt x="62" y="41"/>
                  </a:cubicBezTo>
                  <a:cubicBezTo>
                    <a:pt x="57" y="43"/>
                    <a:pt x="45" y="43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24" y="43"/>
                    <a:pt x="12" y="43"/>
                    <a:pt x="7" y="41"/>
                  </a:cubicBezTo>
                  <a:cubicBezTo>
                    <a:pt x="1" y="40"/>
                    <a:pt x="0" y="37"/>
                    <a:pt x="2" y="33"/>
                  </a:cubicBezTo>
                  <a:cubicBezTo>
                    <a:pt x="4" y="28"/>
                    <a:pt x="4" y="21"/>
                    <a:pt x="3" y="16"/>
                  </a:cubicBezTo>
                  <a:cubicBezTo>
                    <a:pt x="2" y="10"/>
                    <a:pt x="0" y="6"/>
                    <a:pt x="3" y="3"/>
                  </a:cubicBezTo>
                  <a:cubicBezTo>
                    <a:pt x="6" y="0"/>
                    <a:pt x="22" y="4"/>
                    <a:pt x="34" y="4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4" name="Freeform 341">
              <a:extLst>
                <a:ext uri="{FF2B5EF4-FFF2-40B4-BE49-F238E27FC236}">
                  <a16:creationId xmlns:a16="http://schemas.microsoft.com/office/drawing/2014/main" id="{64B1BD72-19E8-4037-A838-9C3830667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715"/>
              <a:ext cx="60" cy="48"/>
            </a:xfrm>
            <a:custGeom>
              <a:avLst/>
              <a:gdLst>
                <a:gd name="T0" fmla="*/ 20 w 24"/>
                <a:gd name="T1" fmla="*/ 205 h 18"/>
                <a:gd name="T2" fmla="*/ 33 w 24"/>
                <a:gd name="T3" fmla="*/ 56 h 18"/>
                <a:gd name="T4" fmla="*/ 188 w 24"/>
                <a:gd name="T5" fmla="*/ 35 h 18"/>
                <a:gd name="T6" fmla="*/ 345 w 24"/>
                <a:gd name="T7" fmla="*/ 115 h 18"/>
                <a:gd name="T8" fmla="*/ 333 w 24"/>
                <a:gd name="T9" fmla="*/ 307 h 18"/>
                <a:gd name="T10" fmla="*/ 208 w 24"/>
                <a:gd name="T11" fmla="*/ 307 h 18"/>
                <a:gd name="T12" fmla="*/ 0 w 24"/>
                <a:gd name="T13" fmla="*/ 341 h 18"/>
                <a:gd name="T14" fmla="*/ 20 w 24"/>
                <a:gd name="T15" fmla="*/ 20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8">
                  <a:moveTo>
                    <a:pt x="1" y="11"/>
                  </a:moveTo>
                  <a:cubicBezTo>
                    <a:pt x="1" y="8"/>
                    <a:pt x="2" y="5"/>
                    <a:pt x="2" y="3"/>
                  </a:cubicBezTo>
                  <a:cubicBezTo>
                    <a:pt x="5" y="3"/>
                    <a:pt x="8" y="3"/>
                    <a:pt x="12" y="2"/>
                  </a:cubicBezTo>
                  <a:cubicBezTo>
                    <a:pt x="18" y="0"/>
                    <a:pt x="20" y="2"/>
                    <a:pt x="22" y="6"/>
                  </a:cubicBezTo>
                  <a:cubicBezTo>
                    <a:pt x="24" y="10"/>
                    <a:pt x="24" y="15"/>
                    <a:pt x="21" y="16"/>
                  </a:cubicBezTo>
                  <a:cubicBezTo>
                    <a:pt x="18" y="18"/>
                    <a:pt x="17" y="16"/>
                    <a:pt x="13" y="16"/>
                  </a:cubicBezTo>
                  <a:cubicBezTo>
                    <a:pt x="10" y="15"/>
                    <a:pt x="4" y="16"/>
                    <a:pt x="0" y="18"/>
                  </a:cubicBezTo>
                  <a:cubicBezTo>
                    <a:pt x="0" y="15"/>
                    <a:pt x="0" y="13"/>
                    <a:pt x="1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5" name="Freeform 342">
              <a:extLst>
                <a:ext uri="{FF2B5EF4-FFF2-40B4-BE49-F238E27FC236}">
                  <a16:creationId xmlns:a16="http://schemas.microsoft.com/office/drawing/2014/main" id="{A661A78C-6B51-4D09-9D15-FC2F9406A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573"/>
              <a:ext cx="172" cy="110"/>
            </a:xfrm>
            <a:custGeom>
              <a:avLst/>
              <a:gdLst>
                <a:gd name="T0" fmla="*/ 528 w 69"/>
                <a:gd name="T1" fmla="*/ 35 h 41"/>
                <a:gd name="T2" fmla="*/ 975 w 69"/>
                <a:gd name="T3" fmla="*/ 56 h 41"/>
                <a:gd name="T4" fmla="*/ 975 w 69"/>
                <a:gd name="T5" fmla="*/ 346 h 41"/>
                <a:gd name="T6" fmla="*/ 1007 w 69"/>
                <a:gd name="T7" fmla="*/ 714 h 41"/>
                <a:gd name="T8" fmla="*/ 528 w 69"/>
                <a:gd name="T9" fmla="*/ 791 h 41"/>
                <a:gd name="T10" fmla="*/ 528 w 69"/>
                <a:gd name="T11" fmla="*/ 791 h 41"/>
                <a:gd name="T12" fmla="*/ 62 w 69"/>
                <a:gd name="T13" fmla="*/ 714 h 41"/>
                <a:gd name="T14" fmla="*/ 75 w 69"/>
                <a:gd name="T15" fmla="*/ 346 h 41"/>
                <a:gd name="T16" fmla="*/ 75 w 69"/>
                <a:gd name="T17" fmla="*/ 56 h 41"/>
                <a:gd name="T18" fmla="*/ 528 w 69"/>
                <a:gd name="T19" fmla="*/ 3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41">
                  <a:moveTo>
                    <a:pt x="34" y="2"/>
                  </a:moveTo>
                  <a:cubicBezTo>
                    <a:pt x="46" y="2"/>
                    <a:pt x="60" y="0"/>
                    <a:pt x="63" y="3"/>
                  </a:cubicBezTo>
                  <a:cubicBezTo>
                    <a:pt x="66" y="6"/>
                    <a:pt x="62" y="10"/>
                    <a:pt x="63" y="18"/>
                  </a:cubicBezTo>
                  <a:cubicBezTo>
                    <a:pt x="64" y="26"/>
                    <a:pt x="69" y="35"/>
                    <a:pt x="65" y="37"/>
                  </a:cubicBezTo>
                  <a:cubicBezTo>
                    <a:pt x="60" y="39"/>
                    <a:pt x="42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27" y="41"/>
                    <a:pt x="9" y="39"/>
                    <a:pt x="4" y="37"/>
                  </a:cubicBezTo>
                  <a:cubicBezTo>
                    <a:pt x="0" y="35"/>
                    <a:pt x="4" y="26"/>
                    <a:pt x="5" y="18"/>
                  </a:cubicBezTo>
                  <a:cubicBezTo>
                    <a:pt x="6" y="10"/>
                    <a:pt x="3" y="6"/>
                    <a:pt x="5" y="3"/>
                  </a:cubicBezTo>
                  <a:cubicBezTo>
                    <a:pt x="8" y="0"/>
                    <a:pt x="23" y="2"/>
                    <a:pt x="34" y="2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6" name="Freeform 343">
              <a:extLst>
                <a:ext uri="{FF2B5EF4-FFF2-40B4-BE49-F238E27FC236}">
                  <a16:creationId xmlns:a16="http://schemas.microsoft.com/office/drawing/2014/main" id="{2DD90B49-9140-4C8C-B872-1F48B0EEC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84"/>
              <a:ext cx="70" cy="53"/>
            </a:xfrm>
            <a:custGeom>
              <a:avLst/>
              <a:gdLst>
                <a:gd name="T0" fmla="*/ 0 w 28"/>
                <a:gd name="T1" fmla="*/ 260 h 20"/>
                <a:gd name="T2" fmla="*/ 20 w 28"/>
                <a:gd name="T3" fmla="*/ 111 h 20"/>
                <a:gd name="T4" fmla="*/ 158 w 28"/>
                <a:gd name="T5" fmla="*/ 77 h 20"/>
                <a:gd name="T6" fmla="*/ 375 w 28"/>
                <a:gd name="T7" fmla="*/ 56 h 20"/>
                <a:gd name="T8" fmla="*/ 395 w 28"/>
                <a:gd name="T9" fmla="*/ 337 h 20"/>
                <a:gd name="T10" fmla="*/ 250 w 28"/>
                <a:gd name="T11" fmla="*/ 337 h 20"/>
                <a:gd name="T12" fmla="*/ 125 w 28"/>
                <a:gd name="T13" fmla="*/ 315 h 20"/>
                <a:gd name="T14" fmla="*/ 33 w 28"/>
                <a:gd name="T15" fmla="*/ 352 h 20"/>
                <a:gd name="T16" fmla="*/ 0 w 28"/>
                <a:gd name="T17" fmla="*/ 26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0">
                  <a:moveTo>
                    <a:pt x="0" y="14"/>
                  </a:moveTo>
                  <a:cubicBezTo>
                    <a:pt x="0" y="11"/>
                    <a:pt x="0" y="8"/>
                    <a:pt x="1" y="6"/>
                  </a:cubicBezTo>
                  <a:cubicBezTo>
                    <a:pt x="4" y="6"/>
                    <a:pt x="5" y="6"/>
                    <a:pt x="10" y="4"/>
                  </a:cubicBezTo>
                  <a:cubicBezTo>
                    <a:pt x="15" y="2"/>
                    <a:pt x="21" y="0"/>
                    <a:pt x="24" y="3"/>
                  </a:cubicBezTo>
                  <a:cubicBezTo>
                    <a:pt x="28" y="7"/>
                    <a:pt x="28" y="16"/>
                    <a:pt x="25" y="18"/>
                  </a:cubicBezTo>
                  <a:cubicBezTo>
                    <a:pt x="22" y="20"/>
                    <a:pt x="20" y="20"/>
                    <a:pt x="16" y="18"/>
                  </a:cubicBezTo>
                  <a:cubicBezTo>
                    <a:pt x="13" y="17"/>
                    <a:pt x="11" y="16"/>
                    <a:pt x="8" y="17"/>
                  </a:cubicBezTo>
                  <a:cubicBezTo>
                    <a:pt x="6" y="17"/>
                    <a:pt x="3" y="18"/>
                    <a:pt x="2" y="19"/>
                  </a:cubicBezTo>
                  <a:cubicBezTo>
                    <a:pt x="1" y="17"/>
                    <a:pt x="1" y="16"/>
                    <a:pt x="0" y="1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7" name="Freeform 344">
              <a:extLst>
                <a:ext uri="{FF2B5EF4-FFF2-40B4-BE49-F238E27FC236}">
                  <a16:creationId xmlns:a16="http://schemas.microsoft.com/office/drawing/2014/main" id="{26BE06C7-1241-4D42-B7A0-1A3F059FA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451"/>
              <a:ext cx="162" cy="101"/>
            </a:xfrm>
            <a:custGeom>
              <a:avLst/>
              <a:gdLst>
                <a:gd name="T0" fmla="*/ 496 w 65"/>
                <a:gd name="T1" fmla="*/ 21 h 38"/>
                <a:gd name="T2" fmla="*/ 932 w 65"/>
                <a:gd name="T3" fmla="*/ 35 h 38"/>
                <a:gd name="T4" fmla="*/ 945 w 65"/>
                <a:gd name="T5" fmla="*/ 303 h 38"/>
                <a:gd name="T6" fmla="*/ 974 w 65"/>
                <a:gd name="T7" fmla="*/ 622 h 38"/>
                <a:gd name="T8" fmla="*/ 808 w 65"/>
                <a:gd name="T9" fmla="*/ 712 h 38"/>
                <a:gd name="T10" fmla="*/ 496 w 65"/>
                <a:gd name="T11" fmla="*/ 691 h 38"/>
                <a:gd name="T12" fmla="*/ 496 w 65"/>
                <a:gd name="T13" fmla="*/ 691 h 38"/>
                <a:gd name="T14" fmla="*/ 199 w 65"/>
                <a:gd name="T15" fmla="*/ 712 h 38"/>
                <a:gd name="T16" fmla="*/ 30 w 65"/>
                <a:gd name="T17" fmla="*/ 622 h 38"/>
                <a:gd name="T18" fmla="*/ 62 w 65"/>
                <a:gd name="T19" fmla="*/ 303 h 38"/>
                <a:gd name="T20" fmla="*/ 75 w 65"/>
                <a:gd name="T21" fmla="*/ 35 h 38"/>
                <a:gd name="T22" fmla="*/ 496 w 65"/>
                <a:gd name="T23" fmla="*/ 21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38">
                  <a:moveTo>
                    <a:pt x="32" y="1"/>
                  </a:moveTo>
                  <a:cubicBezTo>
                    <a:pt x="39" y="1"/>
                    <a:pt x="55" y="0"/>
                    <a:pt x="60" y="2"/>
                  </a:cubicBezTo>
                  <a:cubicBezTo>
                    <a:pt x="65" y="5"/>
                    <a:pt x="61" y="9"/>
                    <a:pt x="61" y="16"/>
                  </a:cubicBezTo>
                  <a:cubicBezTo>
                    <a:pt x="61" y="23"/>
                    <a:pt x="61" y="29"/>
                    <a:pt x="63" y="33"/>
                  </a:cubicBezTo>
                  <a:cubicBezTo>
                    <a:pt x="65" y="38"/>
                    <a:pt x="59" y="38"/>
                    <a:pt x="52" y="38"/>
                  </a:cubicBezTo>
                  <a:cubicBezTo>
                    <a:pt x="45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20" y="37"/>
                    <a:pt x="13" y="38"/>
                  </a:cubicBezTo>
                  <a:cubicBezTo>
                    <a:pt x="6" y="38"/>
                    <a:pt x="0" y="38"/>
                    <a:pt x="2" y="33"/>
                  </a:cubicBezTo>
                  <a:cubicBezTo>
                    <a:pt x="4" y="29"/>
                    <a:pt x="4" y="23"/>
                    <a:pt x="4" y="16"/>
                  </a:cubicBezTo>
                  <a:cubicBezTo>
                    <a:pt x="4" y="9"/>
                    <a:pt x="0" y="5"/>
                    <a:pt x="5" y="2"/>
                  </a:cubicBezTo>
                  <a:cubicBezTo>
                    <a:pt x="10" y="0"/>
                    <a:pt x="26" y="1"/>
                    <a:pt x="32" y="1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8" name="Freeform 345">
              <a:extLst>
                <a:ext uri="{FF2B5EF4-FFF2-40B4-BE49-F238E27FC236}">
                  <a16:creationId xmlns:a16="http://schemas.microsoft.com/office/drawing/2014/main" id="{0A7E4A05-3E5C-4825-8577-C78AA0C54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464"/>
              <a:ext cx="60" cy="56"/>
            </a:xfrm>
            <a:custGeom>
              <a:avLst/>
              <a:gdLst>
                <a:gd name="T0" fmla="*/ 0 w 24"/>
                <a:gd name="T1" fmla="*/ 205 h 21"/>
                <a:gd name="T2" fmla="*/ 20 w 24"/>
                <a:gd name="T3" fmla="*/ 77 h 21"/>
                <a:gd name="T4" fmla="*/ 158 w 24"/>
                <a:gd name="T5" fmla="*/ 56 h 21"/>
                <a:gd name="T6" fmla="*/ 333 w 24"/>
                <a:gd name="T7" fmla="*/ 77 h 21"/>
                <a:gd name="T8" fmla="*/ 333 w 24"/>
                <a:gd name="T9" fmla="*/ 320 h 21"/>
                <a:gd name="T10" fmla="*/ 113 w 24"/>
                <a:gd name="T11" fmla="*/ 341 h 21"/>
                <a:gd name="T12" fmla="*/ 0 w 24"/>
                <a:gd name="T13" fmla="*/ 376 h 21"/>
                <a:gd name="T14" fmla="*/ 0 w 24"/>
                <a:gd name="T15" fmla="*/ 20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1">
                  <a:moveTo>
                    <a:pt x="0" y="11"/>
                  </a:moveTo>
                  <a:cubicBezTo>
                    <a:pt x="0" y="8"/>
                    <a:pt x="1" y="6"/>
                    <a:pt x="1" y="4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4" y="2"/>
                    <a:pt x="19" y="0"/>
                    <a:pt x="21" y="4"/>
                  </a:cubicBezTo>
                  <a:cubicBezTo>
                    <a:pt x="23" y="9"/>
                    <a:pt x="24" y="14"/>
                    <a:pt x="21" y="17"/>
                  </a:cubicBezTo>
                  <a:cubicBezTo>
                    <a:pt x="18" y="21"/>
                    <a:pt x="12" y="18"/>
                    <a:pt x="7" y="18"/>
                  </a:cubicBezTo>
                  <a:cubicBezTo>
                    <a:pt x="4" y="18"/>
                    <a:pt x="2" y="19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9" name="Freeform 346">
              <a:extLst>
                <a:ext uri="{FF2B5EF4-FFF2-40B4-BE49-F238E27FC236}">
                  <a16:creationId xmlns:a16="http://schemas.microsoft.com/office/drawing/2014/main" id="{760720D5-696B-48B7-A73D-B665728D4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411"/>
              <a:ext cx="148" cy="24"/>
            </a:xfrm>
            <a:custGeom>
              <a:avLst/>
              <a:gdLst>
                <a:gd name="T0" fmla="*/ 33 w 59"/>
                <a:gd name="T1" fmla="*/ 149 h 9"/>
                <a:gd name="T2" fmla="*/ 459 w 59"/>
                <a:gd name="T3" fmla="*/ 136 h 9"/>
                <a:gd name="T4" fmla="*/ 901 w 59"/>
                <a:gd name="T5" fmla="*/ 149 h 9"/>
                <a:gd name="T6" fmla="*/ 931 w 59"/>
                <a:gd name="T7" fmla="*/ 0 h 9"/>
                <a:gd name="T8" fmla="*/ 0 w 59"/>
                <a:gd name="T9" fmla="*/ 0 h 9"/>
                <a:gd name="T10" fmla="*/ 33 w 59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9">
                  <a:moveTo>
                    <a:pt x="2" y="8"/>
                  </a:moveTo>
                  <a:cubicBezTo>
                    <a:pt x="5" y="9"/>
                    <a:pt x="21" y="7"/>
                    <a:pt x="29" y="7"/>
                  </a:cubicBezTo>
                  <a:cubicBezTo>
                    <a:pt x="37" y="7"/>
                    <a:pt x="54" y="9"/>
                    <a:pt x="57" y="8"/>
                  </a:cubicBezTo>
                  <a:cubicBezTo>
                    <a:pt x="58" y="7"/>
                    <a:pt x="59" y="4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7"/>
                    <a:pt x="2" y="8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0" name="Freeform 347">
              <a:extLst>
                <a:ext uri="{FF2B5EF4-FFF2-40B4-BE49-F238E27FC236}">
                  <a16:creationId xmlns:a16="http://schemas.microsoft.com/office/drawing/2014/main" id="{65577064-A599-450A-99FE-87E6B24A5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472"/>
              <a:ext cx="50" cy="43"/>
            </a:xfrm>
            <a:custGeom>
              <a:avLst/>
              <a:gdLst>
                <a:gd name="T0" fmla="*/ 63 w 20"/>
                <a:gd name="T1" fmla="*/ 22 h 16"/>
                <a:gd name="T2" fmla="*/ 33 w 20"/>
                <a:gd name="T3" fmla="*/ 231 h 16"/>
                <a:gd name="T4" fmla="*/ 158 w 20"/>
                <a:gd name="T5" fmla="*/ 231 h 16"/>
                <a:gd name="T6" fmla="*/ 270 w 20"/>
                <a:gd name="T7" fmla="*/ 253 h 16"/>
                <a:gd name="T8" fmla="*/ 300 w 20"/>
                <a:gd name="T9" fmla="*/ 196 h 16"/>
                <a:gd name="T10" fmla="*/ 283 w 20"/>
                <a:gd name="T11" fmla="*/ 81 h 16"/>
                <a:gd name="T12" fmla="*/ 238 w 20"/>
                <a:gd name="T13" fmla="*/ 175 h 16"/>
                <a:gd name="T14" fmla="*/ 145 w 20"/>
                <a:gd name="T15" fmla="*/ 196 h 16"/>
                <a:gd name="T16" fmla="*/ 83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6">
                  <a:moveTo>
                    <a:pt x="4" y="1"/>
                  </a:moveTo>
                  <a:cubicBezTo>
                    <a:pt x="1" y="4"/>
                    <a:pt x="0" y="8"/>
                    <a:pt x="2" y="12"/>
                  </a:cubicBezTo>
                  <a:cubicBezTo>
                    <a:pt x="3" y="16"/>
                    <a:pt x="7" y="13"/>
                    <a:pt x="10" y="12"/>
                  </a:cubicBezTo>
                  <a:cubicBezTo>
                    <a:pt x="13" y="11"/>
                    <a:pt x="15" y="13"/>
                    <a:pt x="17" y="13"/>
                  </a:cubicBezTo>
                  <a:cubicBezTo>
                    <a:pt x="20" y="13"/>
                    <a:pt x="19" y="12"/>
                    <a:pt x="19" y="10"/>
                  </a:cubicBezTo>
                  <a:cubicBezTo>
                    <a:pt x="18" y="8"/>
                    <a:pt x="18" y="6"/>
                    <a:pt x="18" y="4"/>
                  </a:cubicBezTo>
                  <a:cubicBezTo>
                    <a:pt x="17" y="5"/>
                    <a:pt x="18" y="8"/>
                    <a:pt x="15" y="9"/>
                  </a:cubicBezTo>
                  <a:cubicBezTo>
                    <a:pt x="14" y="10"/>
                    <a:pt x="11" y="10"/>
                    <a:pt x="9" y="10"/>
                  </a:cubicBezTo>
                  <a:cubicBezTo>
                    <a:pt x="3" y="10"/>
                    <a:pt x="4" y="5"/>
                    <a:pt x="5" y="0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1" name="Freeform 348">
              <a:extLst>
                <a:ext uri="{FF2B5EF4-FFF2-40B4-BE49-F238E27FC236}">
                  <a16:creationId xmlns:a16="http://schemas.microsoft.com/office/drawing/2014/main" id="{0BB6DCB5-1667-4A7E-B3C8-A23E06CA0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595"/>
              <a:ext cx="60" cy="40"/>
            </a:xfrm>
            <a:custGeom>
              <a:avLst/>
              <a:gdLst>
                <a:gd name="T0" fmla="*/ 63 w 24"/>
                <a:gd name="T1" fmla="*/ 0 h 15"/>
                <a:gd name="T2" fmla="*/ 20 w 24"/>
                <a:gd name="T3" fmla="*/ 192 h 15"/>
                <a:gd name="T4" fmla="*/ 145 w 24"/>
                <a:gd name="T5" fmla="*/ 205 h 15"/>
                <a:gd name="T6" fmla="*/ 300 w 24"/>
                <a:gd name="T7" fmla="*/ 205 h 15"/>
                <a:gd name="T8" fmla="*/ 363 w 24"/>
                <a:gd name="T9" fmla="*/ 205 h 15"/>
                <a:gd name="T10" fmla="*/ 363 w 24"/>
                <a:gd name="T11" fmla="*/ 77 h 15"/>
                <a:gd name="T12" fmla="*/ 283 w 24"/>
                <a:gd name="T13" fmla="*/ 149 h 15"/>
                <a:gd name="T14" fmla="*/ 158 w 24"/>
                <a:gd name="T15" fmla="*/ 136 h 15"/>
                <a:gd name="T16" fmla="*/ 83 w 24"/>
                <a:gd name="T17" fmla="*/ 136 h 15"/>
                <a:gd name="T18" fmla="*/ 125 w 24"/>
                <a:gd name="T19" fmla="*/ 21 h 15"/>
                <a:gd name="T20" fmla="*/ 83 w 24"/>
                <a:gd name="T21" fmla="*/ 21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15">
                  <a:moveTo>
                    <a:pt x="4" y="0"/>
                  </a:moveTo>
                  <a:cubicBezTo>
                    <a:pt x="0" y="2"/>
                    <a:pt x="0" y="6"/>
                    <a:pt x="1" y="10"/>
                  </a:cubicBezTo>
                  <a:cubicBezTo>
                    <a:pt x="2" y="15"/>
                    <a:pt x="6" y="12"/>
                    <a:pt x="9" y="11"/>
                  </a:cubicBezTo>
                  <a:cubicBezTo>
                    <a:pt x="12" y="9"/>
                    <a:pt x="16" y="11"/>
                    <a:pt x="19" y="11"/>
                  </a:cubicBezTo>
                  <a:cubicBezTo>
                    <a:pt x="20" y="12"/>
                    <a:pt x="22" y="12"/>
                    <a:pt x="23" y="11"/>
                  </a:cubicBezTo>
                  <a:cubicBezTo>
                    <a:pt x="24" y="10"/>
                    <a:pt x="23" y="5"/>
                    <a:pt x="23" y="4"/>
                  </a:cubicBezTo>
                  <a:cubicBezTo>
                    <a:pt x="21" y="6"/>
                    <a:pt x="22" y="9"/>
                    <a:pt x="18" y="8"/>
                  </a:cubicBezTo>
                  <a:cubicBezTo>
                    <a:pt x="15" y="7"/>
                    <a:pt x="13" y="6"/>
                    <a:pt x="10" y="7"/>
                  </a:cubicBezTo>
                  <a:cubicBezTo>
                    <a:pt x="8" y="7"/>
                    <a:pt x="6" y="10"/>
                    <a:pt x="5" y="7"/>
                  </a:cubicBezTo>
                  <a:cubicBezTo>
                    <a:pt x="4" y="5"/>
                    <a:pt x="6" y="2"/>
                    <a:pt x="8" y="1"/>
                  </a:cubicBezTo>
                  <a:cubicBezTo>
                    <a:pt x="7" y="1"/>
                    <a:pt x="6" y="0"/>
                    <a:pt x="5" y="1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2" name="Freeform 349">
              <a:extLst>
                <a:ext uri="{FF2B5EF4-FFF2-40B4-BE49-F238E27FC236}">
                  <a16:creationId xmlns:a16="http://schemas.microsoft.com/office/drawing/2014/main" id="{87B39784-6E55-4DFC-92F2-D1641F150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725"/>
              <a:ext cx="45" cy="30"/>
            </a:xfrm>
            <a:custGeom>
              <a:avLst/>
              <a:gdLst>
                <a:gd name="T0" fmla="*/ 63 w 18"/>
                <a:gd name="T1" fmla="*/ 0 h 11"/>
                <a:gd name="T2" fmla="*/ 0 w 18"/>
                <a:gd name="T3" fmla="*/ 164 h 11"/>
                <a:gd name="T4" fmla="*/ 33 w 18"/>
                <a:gd name="T5" fmla="*/ 224 h 11"/>
                <a:gd name="T6" fmla="*/ 95 w 18"/>
                <a:gd name="T7" fmla="*/ 185 h 11"/>
                <a:gd name="T8" fmla="*/ 250 w 18"/>
                <a:gd name="T9" fmla="*/ 202 h 11"/>
                <a:gd name="T10" fmla="*/ 283 w 18"/>
                <a:gd name="T11" fmla="*/ 142 h 11"/>
                <a:gd name="T12" fmla="*/ 270 w 18"/>
                <a:gd name="T13" fmla="*/ 22 h 11"/>
                <a:gd name="T14" fmla="*/ 188 w 18"/>
                <a:gd name="T15" fmla="*/ 120 h 11"/>
                <a:gd name="T16" fmla="*/ 125 w 18"/>
                <a:gd name="T17" fmla="*/ 104 h 11"/>
                <a:gd name="T18" fmla="*/ 63 w 18"/>
                <a:gd name="T19" fmla="*/ 120 h 11"/>
                <a:gd name="T20" fmla="*/ 63 w 18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1">
                  <a:moveTo>
                    <a:pt x="4" y="0"/>
                  </a:moveTo>
                  <a:cubicBezTo>
                    <a:pt x="2" y="1"/>
                    <a:pt x="0" y="5"/>
                    <a:pt x="0" y="8"/>
                  </a:cubicBezTo>
                  <a:cubicBezTo>
                    <a:pt x="0" y="9"/>
                    <a:pt x="1" y="11"/>
                    <a:pt x="2" y="11"/>
                  </a:cubicBezTo>
                  <a:cubicBezTo>
                    <a:pt x="4" y="11"/>
                    <a:pt x="5" y="9"/>
                    <a:pt x="6" y="9"/>
                  </a:cubicBezTo>
                  <a:cubicBezTo>
                    <a:pt x="10" y="8"/>
                    <a:pt x="13" y="10"/>
                    <a:pt x="16" y="10"/>
                  </a:cubicBezTo>
                  <a:cubicBezTo>
                    <a:pt x="18" y="10"/>
                    <a:pt x="18" y="9"/>
                    <a:pt x="18" y="7"/>
                  </a:cubicBezTo>
                  <a:cubicBezTo>
                    <a:pt x="18" y="5"/>
                    <a:pt x="17" y="3"/>
                    <a:pt x="17" y="1"/>
                  </a:cubicBezTo>
                  <a:cubicBezTo>
                    <a:pt x="16" y="4"/>
                    <a:pt x="15" y="6"/>
                    <a:pt x="12" y="6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1" y="6"/>
                    <a:pt x="3" y="1"/>
                    <a:pt x="4" y="0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3" name="Freeform 350">
              <a:extLst>
                <a:ext uri="{FF2B5EF4-FFF2-40B4-BE49-F238E27FC236}">
                  <a16:creationId xmlns:a16="http://schemas.microsoft.com/office/drawing/2014/main" id="{1F021A3D-0BDC-4521-A7FB-59F246F4B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829"/>
              <a:ext cx="50" cy="43"/>
            </a:xfrm>
            <a:custGeom>
              <a:avLst/>
              <a:gdLst>
                <a:gd name="T0" fmla="*/ 50 w 20"/>
                <a:gd name="T1" fmla="*/ 0 h 16"/>
                <a:gd name="T2" fmla="*/ 0 w 20"/>
                <a:gd name="T3" fmla="*/ 159 h 16"/>
                <a:gd name="T4" fmla="*/ 83 w 20"/>
                <a:gd name="T5" fmla="*/ 218 h 16"/>
                <a:gd name="T6" fmla="*/ 220 w 20"/>
                <a:gd name="T7" fmla="*/ 218 h 16"/>
                <a:gd name="T8" fmla="*/ 300 w 20"/>
                <a:gd name="T9" fmla="*/ 312 h 16"/>
                <a:gd name="T10" fmla="*/ 283 w 20"/>
                <a:gd name="T11" fmla="*/ 137 h 16"/>
                <a:gd name="T12" fmla="*/ 220 w 20"/>
                <a:gd name="T13" fmla="*/ 159 h 16"/>
                <a:gd name="T14" fmla="*/ 145 w 20"/>
                <a:gd name="T15" fmla="*/ 137 h 16"/>
                <a:gd name="T16" fmla="*/ 63 w 20"/>
                <a:gd name="T17" fmla="*/ 81 h 16"/>
                <a:gd name="T18" fmla="*/ 95 w 20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6">
                  <a:moveTo>
                    <a:pt x="3" y="0"/>
                  </a:moveTo>
                  <a:cubicBezTo>
                    <a:pt x="0" y="0"/>
                    <a:pt x="0" y="6"/>
                    <a:pt x="0" y="8"/>
                  </a:cubicBezTo>
                  <a:cubicBezTo>
                    <a:pt x="1" y="10"/>
                    <a:pt x="3" y="11"/>
                    <a:pt x="5" y="11"/>
                  </a:cubicBezTo>
                  <a:cubicBezTo>
                    <a:pt x="8" y="10"/>
                    <a:pt x="11" y="10"/>
                    <a:pt x="14" y="11"/>
                  </a:cubicBezTo>
                  <a:cubicBezTo>
                    <a:pt x="16" y="12"/>
                    <a:pt x="17" y="14"/>
                    <a:pt x="19" y="16"/>
                  </a:cubicBezTo>
                  <a:cubicBezTo>
                    <a:pt x="20" y="15"/>
                    <a:pt x="19" y="8"/>
                    <a:pt x="18" y="7"/>
                  </a:cubicBezTo>
                  <a:cubicBezTo>
                    <a:pt x="17" y="8"/>
                    <a:pt x="17" y="9"/>
                    <a:pt x="14" y="8"/>
                  </a:cubicBezTo>
                  <a:cubicBezTo>
                    <a:pt x="13" y="7"/>
                    <a:pt x="11" y="7"/>
                    <a:pt x="9" y="7"/>
                  </a:cubicBezTo>
                  <a:cubicBezTo>
                    <a:pt x="7" y="7"/>
                    <a:pt x="4" y="7"/>
                    <a:pt x="4" y="4"/>
                  </a:cubicBezTo>
                  <a:cubicBezTo>
                    <a:pt x="5" y="3"/>
                    <a:pt x="8" y="1"/>
                    <a:pt x="6" y="0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4" name="Freeform 351">
              <a:extLst>
                <a:ext uri="{FF2B5EF4-FFF2-40B4-BE49-F238E27FC236}">
                  <a16:creationId xmlns:a16="http://schemas.microsoft.com/office/drawing/2014/main" id="{07DC426E-0F75-4FDB-9AED-CF8869D81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832"/>
              <a:ext cx="47" cy="40"/>
            </a:xfrm>
            <a:custGeom>
              <a:avLst/>
              <a:gdLst>
                <a:gd name="T0" fmla="*/ 30 w 19"/>
                <a:gd name="T1" fmla="*/ 77 h 15"/>
                <a:gd name="T2" fmla="*/ 0 w 19"/>
                <a:gd name="T3" fmla="*/ 149 h 15"/>
                <a:gd name="T4" fmla="*/ 0 w 19"/>
                <a:gd name="T5" fmla="*/ 248 h 15"/>
                <a:gd name="T6" fmla="*/ 30 w 19"/>
                <a:gd name="T7" fmla="*/ 264 h 15"/>
                <a:gd name="T8" fmla="*/ 92 w 19"/>
                <a:gd name="T9" fmla="*/ 192 h 15"/>
                <a:gd name="T10" fmla="*/ 245 w 19"/>
                <a:gd name="T11" fmla="*/ 171 h 15"/>
                <a:gd name="T12" fmla="*/ 228 w 19"/>
                <a:gd name="T13" fmla="*/ 0 h 15"/>
                <a:gd name="T14" fmla="*/ 228 w 19"/>
                <a:gd name="T15" fmla="*/ 77 h 15"/>
                <a:gd name="T16" fmla="*/ 166 w 19"/>
                <a:gd name="T17" fmla="*/ 93 h 15"/>
                <a:gd name="T18" fmla="*/ 62 w 19"/>
                <a:gd name="T19" fmla="*/ 7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5">
                  <a:moveTo>
                    <a:pt x="2" y="4"/>
                  </a:moveTo>
                  <a:cubicBezTo>
                    <a:pt x="2" y="6"/>
                    <a:pt x="0" y="7"/>
                    <a:pt x="0" y="8"/>
                  </a:cubicBezTo>
                  <a:cubicBezTo>
                    <a:pt x="0" y="10"/>
                    <a:pt x="0" y="12"/>
                    <a:pt x="0" y="13"/>
                  </a:cubicBezTo>
                  <a:cubicBezTo>
                    <a:pt x="0" y="15"/>
                    <a:pt x="1" y="15"/>
                    <a:pt x="2" y="14"/>
                  </a:cubicBezTo>
                  <a:cubicBezTo>
                    <a:pt x="3" y="12"/>
                    <a:pt x="4" y="10"/>
                    <a:pt x="6" y="10"/>
                  </a:cubicBezTo>
                  <a:cubicBezTo>
                    <a:pt x="9" y="9"/>
                    <a:pt x="13" y="11"/>
                    <a:pt x="16" y="9"/>
                  </a:cubicBezTo>
                  <a:cubicBezTo>
                    <a:pt x="19" y="8"/>
                    <a:pt x="18" y="0"/>
                    <a:pt x="15" y="0"/>
                  </a:cubicBezTo>
                  <a:cubicBezTo>
                    <a:pt x="15" y="1"/>
                    <a:pt x="16" y="3"/>
                    <a:pt x="15" y="4"/>
                  </a:cubicBezTo>
                  <a:cubicBezTo>
                    <a:pt x="15" y="6"/>
                    <a:pt x="13" y="5"/>
                    <a:pt x="11" y="5"/>
                  </a:cubicBezTo>
                  <a:cubicBezTo>
                    <a:pt x="10" y="5"/>
                    <a:pt x="3" y="7"/>
                    <a:pt x="4" y="4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5" name="Freeform 352">
              <a:extLst>
                <a:ext uri="{FF2B5EF4-FFF2-40B4-BE49-F238E27FC236}">
                  <a16:creationId xmlns:a16="http://schemas.microsoft.com/office/drawing/2014/main" id="{ADB8E0B1-1FAA-4EAD-8A9A-1081B50CE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725"/>
              <a:ext cx="50" cy="32"/>
            </a:xfrm>
            <a:custGeom>
              <a:avLst/>
              <a:gdLst>
                <a:gd name="T0" fmla="*/ 50 w 20"/>
                <a:gd name="T1" fmla="*/ 21 h 12"/>
                <a:gd name="T2" fmla="*/ 20 w 20"/>
                <a:gd name="T3" fmla="*/ 93 h 12"/>
                <a:gd name="T4" fmla="*/ 0 w 20"/>
                <a:gd name="T5" fmla="*/ 192 h 12"/>
                <a:gd name="T6" fmla="*/ 158 w 20"/>
                <a:gd name="T7" fmla="*/ 171 h 12"/>
                <a:gd name="T8" fmla="*/ 220 w 20"/>
                <a:gd name="T9" fmla="*/ 171 h 12"/>
                <a:gd name="T10" fmla="*/ 283 w 20"/>
                <a:gd name="T11" fmla="*/ 171 h 12"/>
                <a:gd name="T12" fmla="*/ 238 w 20"/>
                <a:gd name="T13" fmla="*/ 0 h 12"/>
                <a:gd name="T14" fmla="*/ 238 w 20"/>
                <a:gd name="T15" fmla="*/ 93 h 12"/>
                <a:gd name="T16" fmla="*/ 158 w 20"/>
                <a:gd name="T17" fmla="*/ 115 h 12"/>
                <a:gd name="T18" fmla="*/ 95 w 20"/>
                <a:gd name="T19" fmla="*/ 115 h 12"/>
                <a:gd name="T20" fmla="*/ 83 w 20"/>
                <a:gd name="T21" fmla="*/ 2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">
                  <a:moveTo>
                    <a:pt x="3" y="1"/>
                  </a:moveTo>
                  <a:cubicBezTo>
                    <a:pt x="2" y="2"/>
                    <a:pt x="2" y="4"/>
                    <a:pt x="1" y="5"/>
                  </a:cubicBezTo>
                  <a:cubicBezTo>
                    <a:pt x="1" y="6"/>
                    <a:pt x="0" y="9"/>
                    <a:pt x="0" y="10"/>
                  </a:cubicBezTo>
                  <a:cubicBezTo>
                    <a:pt x="1" y="12"/>
                    <a:pt x="8" y="9"/>
                    <a:pt x="10" y="9"/>
                  </a:cubicBezTo>
                  <a:cubicBezTo>
                    <a:pt x="11" y="9"/>
                    <a:pt x="12" y="9"/>
                    <a:pt x="14" y="9"/>
                  </a:cubicBezTo>
                  <a:cubicBezTo>
                    <a:pt x="16" y="10"/>
                    <a:pt x="17" y="11"/>
                    <a:pt x="18" y="9"/>
                  </a:cubicBezTo>
                  <a:cubicBezTo>
                    <a:pt x="20" y="7"/>
                    <a:pt x="18" y="0"/>
                    <a:pt x="15" y="0"/>
                  </a:cubicBezTo>
                  <a:cubicBezTo>
                    <a:pt x="15" y="2"/>
                    <a:pt x="16" y="4"/>
                    <a:pt x="15" y="5"/>
                  </a:cubicBezTo>
                  <a:cubicBezTo>
                    <a:pt x="15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5" y="5"/>
                    <a:pt x="4" y="2"/>
                    <a:pt x="5" y="1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6" name="Freeform 353">
              <a:extLst>
                <a:ext uri="{FF2B5EF4-FFF2-40B4-BE49-F238E27FC236}">
                  <a16:creationId xmlns:a16="http://schemas.microsoft.com/office/drawing/2014/main" id="{77E5C222-BBCC-44A0-A49A-1ADB29E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600"/>
              <a:ext cx="55" cy="32"/>
            </a:xfrm>
            <a:custGeom>
              <a:avLst/>
              <a:gdLst>
                <a:gd name="T0" fmla="*/ 20 w 22"/>
                <a:gd name="T1" fmla="*/ 56 h 12"/>
                <a:gd name="T2" fmla="*/ 0 w 22"/>
                <a:gd name="T3" fmla="*/ 149 h 12"/>
                <a:gd name="T4" fmla="*/ 63 w 22"/>
                <a:gd name="T5" fmla="*/ 171 h 12"/>
                <a:gd name="T6" fmla="*/ 208 w 22"/>
                <a:gd name="T7" fmla="*/ 192 h 12"/>
                <a:gd name="T8" fmla="*/ 333 w 22"/>
                <a:gd name="T9" fmla="*/ 192 h 12"/>
                <a:gd name="T10" fmla="*/ 333 w 22"/>
                <a:gd name="T11" fmla="*/ 77 h 12"/>
                <a:gd name="T12" fmla="*/ 283 w 22"/>
                <a:gd name="T13" fmla="*/ 0 h 12"/>
                <a:gd name="T14" fmla="*/ 283 w 22"/>
                <a:gd name="T15" fmla="*/ 93 h 12"/>
                <a:gd name="T16" fmla="*/ 188 w 22"/>
                <a:gd name="T17" fmla="*/ 93 h 12"/>
                <a:gd name="T18" fmla="*/ 95 w 22"/>
                <a:gd name="T19" fmla="*/ 77 h 12"/>
                <a:gd name="T20" fmla="*/ 0 w 22"/>
                <a:gd name="T21" fmla="*/ 7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12">
                  <a:moveTo>
                    <a:pt x="1" y="3"/>
                  </a:moveTo>
                  <a:cubicBezTo>
                    <a:pt x="0" y="4"/>
                    <a:pt x="0" y="7"/>
                    <a:pt x="0" y="8"/>
                  </a:cubicBezTo>
                  <a:cubicBezTo>
                    <a:pt x="1" y="10"/>
                    <a:pt x="3" y="9"/>
                    <a:pt x="4" y="9"/>
                  </a:cubicBezTo>
                  <a:cubicBezTo>
                    <a:pt x="8" y="8"/>
                    <a:pt x="10" y="8"/>
                    <a:pt x="13" y="10"/>
                  </a:cubicBezTo>
                  <a:cubicBezTo>
                    <a:pt x="15" y="10"/>
                    <a:pt x="19" y="12"/>
                    <a:pt x="21" y="10"/>
                  </a:cubicBezTo>
                  <a:cubicBezTo>
                    <a:pt x="22" y="9"/>
                    <a:pt x="22" y="5"/>
                    <a:pt x="21" y="4"/>
                  </a:cubicBezTo>
                  <a:cubicBezTo>
                    <a:pt x="21" y="2"/>
                    <a:pt x="19" y="1"/>
                    <a:pt x="18" y="0"/>
                  </a:cubicBezTo>
                  <a:cubicBezTo>
                    <a:pt x="18" y="2"/>
                    <a:pt x="20" y="4"/>
                    <a:pt x="18" y="5"/>
                  </a:cubicBezTo>
                  <a:cubicBezTo>
                    <a:pt x="16" y="6"/>
                    <a:pt x="13" y="5"/>
                    <a:pt x="12" y="5"/>
                  </a:cubicBezTo>
                  <a:cubicBezTo>
                    <a:pt x="10" y="4"/>
                    <a:pt x="8" y="4"/>
                    <a:pt x="6" y="4"/>
                  </a:cubicBezTo>
                  <a:cubicBezTo>
                    <a:pt x="4" y="5"/>
                    <a:pt x="2" y="6"/>
                    <a:pt x="0" y="4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7" name="Freeform 354">
              <a:extLst>
                <a:ext uri="{FF2B5EF4-FFF2-40B4-BE49-F238E27FC236}">
                  <a16:creationId xmlns:a16="http://schemas.microsoft.com/office/drawing/2014/main" id="{D9BFA1BC-46B3-44F5-A1A3-575653F4A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477"/>
              <a:ext cx="50" cy="32"/>
            </a:xfrm>
            <a:custGeom>
              <a:avLst/>
              <a:gdLst>
                <a:gd name="T0" fmla="*/ 33 w 20"/>
                <a:gd name="T1" fmla="*/ 21 h 12"/>
                <a:gd name="T2" fmla="*/ 20 w 20"/>
                <a:gd name="T3" fmla="*/ 192 h 12"/>
                <a:gd name="T4" fmla="*/ 63 w 20"/>
                <a:gd name="T5" fmla="*/ 205 h 12"/>
                <a:gd name="T6" fmla="*/ 158 w 20"/>
                <a:gd name="T7" fmla="*/ 205 h 12"/>
                <a:gd name="T8" fmla="*/ 283 w 20"/>
                <a:gd name="T9" fmla="*/ 205 h 12"/>
                <a:gd name="T10" fmla="*/ 300 w 20"/>
                <a:gd name="T11" fmla="*/ 115 h 12"/>
                <a:gd name="T12" fmla="*/ 250 w 20"/>
                <a:gd name="T13" fmla="*/ 0 h 12"/>
                <a:gd name="T14" fmla="*/ 250 w 20"/>
                <a:gd name="T15" fmla="*/ 115 h 12"/>
                <a:gd name="T16" fmla="*/ 145 w 20"/>
                <a:gd name="T17" fmla="*/ 115 h 12"/>
                <a:gd name="T18" fmla="*/ 83 w 20"/>
                <a:gd name="T19" fmla="*/ 115 h 12"/>
                <a:gd name="T20" fmla="*/ 33 w 20"/>
                <a:gd name="T21" fmla="*/ 2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">
                  <a:moveTo>
                    <a:pt x="2" y="1"/>
                  </a:moveTo>
                  <a:cubicBezTo>
                    <a:pt x="1" y="3"/>
                    <a:pt x="0" y="8"/>
                    <a:pt x="1" y="10"/>
                  </a:cubicBezTo>
                  <a:cubicBezTo>
                    <a:pt x="2" y="12"/>
                    <a:pt x="2" y="11"/>
                    <a:pt x="4" y="11"/>
                  </a:cubicBezTo>
                  <a:cubicBezTo>
                    <a:pt x="6" y="10"/>
                    <a:pt x="7" y="10"/>
                    <a:pt x="10" y="11"/>
                  </a:cubicBezTo>
                  <a:cubicBezTo>
                    <a:pt x="12" y="11"/>
                    <a:pt x="16" y="12"/>
                    <a:pt x="18" y="11"/>
                  </a:cubicBezTo>
                  <a:cubicBezTo>
                    <a:pt x="20" y="10"/>
                    <a:pt x="19" y="7"/>
                    <a:pt x="19" y="6"/>
                  </a:cubicBezTo>
                  <a:cubicBezTo>
                    <a:pt x="18" y="4"/>
                    <a:pt x="18" y="1"/>
                    <a:pt x="16" y="0"/>
                  </a:cubicBezTo>
                  <a:cubicBezTo>
                    <a:pt x="16" y="2"/>
                    <a:pt x="18" y="4"/>
                    <a:pt x="16" y="6"/>
                  </a:cubicBezTo>
                  <a:cubicBezTo>
                    <a:pt x="14" y="7"/>
                    <a:pt x="11" y="6"/>
                    <a:pt x="9" y="6"/>
                  </a:cubicBezTo>
                  <a:cubicBezTo>
                    <a:pt x="8" y="5"/>
                    <a:pt x="6" y="6"/>
                    <a:pt x="5" y="6"/>
                  </a:cubicBezTo>
                  <a:cubicBezTo>
                    <a:pt x="3" y="5"/>
                    <a:pt x="3" y="2"/>
                    <a:pt x="2" y="1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8" name="Freeform 355">
              <a:extLst>
                <a:ext uri="{FF2B5EF4-FFF2-40B4-BE49-F238E27FC236}">
                  <a16:creationId xmlns:a16="http://schemas.microsoft.com/office/drawing/2014/main" id="{5FACDA59-F3A4-4666-8487-A2F53FC96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411"/>
              <a:ext cx="125" cy="21"/>
            </a:xfrm>
            <a:custGeom>
              <a:avLst/>
              <a:gdLst>
                <a:gd name="T0" fmla="*/ 438 w 50"/>
                <a:gd name="T1" fmla="*/ 89 h 8"/>
                <a:gd name="T2" fmla="*/ 770 w 50"/>
                <a:gd name="T3" fmla="*/ 89 h 8"/>
                <a:gd name="T4" fmla="*/ 783 w 50"/>
                <a:gd name="T5" fmla="*/ 0 h 8"/>
                <a:gd name="T6" fmla="*/ 488 w 50"/>
                <a:gd name="T7" fmla="*/ 0 h 8"/>
                <a:gd name="T8" fmla="*/ 270 w 50"/>
                <a:gd name="T9" fmla="*/ 34 h 8"/>
                <a:gd name="T10" fmla="*/ 0 w 50"/>
                <a:gd name="T11" fmla="*/ 110 h 8"/>
                <a:gd name="T12" fmla="*/ 438 w 50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8">
                  <a:moveTo>
                    <a:pt x="28" y="5"/>
                  </a:moveTo>
                  <a:cubicBezTo>
                    <a:pt x="39" y="6"/>
                    <a:pt x="46" y="8"/>
                    <a:pt x="49" y="5"/>
                  </a:cubicBezTo>
                  <a:cubicBezTo>
                    <a:pt x="50" y="4"/>
                    <a:pt x="50" y="2"/>
                    <a:pt x="5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7" y="1"/>
                    <a:pt x="21" y="1"/>
                    <a:pt x="17" y="2"/>
                  </a:cubicBezTo>
                  <a:cubicBezTo>
                    <a:pt x="9" y="5"/>
                    <a:pt x="4" y="5"/>
                    <a:pt x="0" y="6"/>
                  </a:cubicBezTo>
                  <a:cubicBezTo>
                    <a:pt x="8" y="6"/>
                    <a:pt x="17" y="4"/>
                    <a:pt x="28" y="5"/>
                  </a:cubicBezTo>
                  <a:close/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9" name="Freeform 356">
              <a:extLst>
                <a:ext uri="{FF2B5EF4-FFF2-40B4-BE49-F238E27FC236}">
                  <a16:creationId xmlns:a16="http://schemas.microsoft.com/office/drawing/2014/main" id="{69517CCE-F83C-4F8B-BB59-BD3524FFC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461"/>
              <a:ext cx="128" cy="88"/>
            </a:xfrm>
            <a:custGeom>
              <a:avLst/>
              <a:gdLst>
                <a:gd name="T0" fmla="*/ 176 w 51"/>
                <a:gd name="T1" fmla="*/ 35 h 33"/>
                <a:gd name="T2" fmla="*/ 504 w 51"/>
                <a:gd name="T3" fmla="*/ 21 h 33"/>
                <a:gd name="T4" fmla="*/ 755 w 51"/>
                <a:gd name="T5" fmla="*/ 77 h 33"/>
                <a:gd name="T6" fmla="*/ 743 w 51"/>
                <a:gd name="T7" fmla="*/ 320 h 33"/>
                <a:gd name="T8" fmla="*/ 743 w 51"/>
                <a:gd name="T9" fmla="*/ 589 h 33"/>
                <a:gd name="T10" fmla="*/ 0 w 51"/>
                <a:gd name="T11" fmla="*/ 627 h 33"/>
                <a:gd name="T12" fmla="*/ 522 w 51"/>
                <a:gd name="T13" fmla="*/ 435 h 33"/>
                <a:gd name="T14" fmla="*/ 585 w 51"/>
                <a:gd name="T15" fmla="*/ 205 h 33"/>
                <a:gd name="T16" fmla="*/ 176 w 51"/>
                <a:gd name="T17" fmla="*/ 35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33">
                  <a:moveTo>
                    <a:pt x="11" y="2"/>
                  </a:moveTo>
                  <a:cubicBezTo>
                    <a:pt x="18" y="1"/>
                    <a:pt x="24" y="2"/>
                    <a:pt x="32" y="1"/>
                  </a:cubicBezTo>
                  <a:cubicBezTo>
                    <a:pt x="40" y="1"/>
                    <a:pt x="46" y="1"/>
                    <a:pt x="48" y="4"/>
                  </a:cubicBezTo>
                  <a:cubicBezTo>
                    <a:pt x="49" y="6"/>
                    <a:pt x="47" y="11"/>
                    <a:pt x="47" y="17"/>
                  </a:cubicBezTo>
                  <a:cubicBezTo>
                    <a:pt x="48" y="24"/>
                    <a:pt x="51" y="29"/>
                    <a:pt x="47" y="31"/>
                  </a:cubicBezTo>
                  <a:cubicBezTo>
                    <a:pt x="43" y="33"/>
                    <a:pt x="14" y="30"/>
                    <a:pt x="0" y="33"/>
                  </a:cubicBezTo>
                  <a:cubicBezTo>
                    <a:pt x="11" y="30"/>
                    <a:pt x="26" y="27"/>
                    <a:pt x="33" y="23"/>
                  </a:cubicBezTo>
                  <a:cubicBezTo>
                    <a:pt x="40" y="18"/>
                    <a:pt x="38" y="14"/>
                    <a:pt x="37" y="11"/>
                  </a:cubicBezTo>
                  <a:cubicBezTo>
                    <a:pt x="37" y="7"/>
                    <a:pt x="19" y="0"/>
                    <a:pt x="11" y="2"/>
                  </a:cubicBezTo>
                  <a:close/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0" name="Freeform 357">
              <a:extLst>
                <a:ext uri="{FF2B5EF4-FFF2-40B4-BE49-F238E27FC236}">
                  <a16:creationId xmlns:a16="http://schemas.microsoft.com/office/drawing/2014/main" id="{C13BA847-CB3C-4275-92EB-2FA7CCE00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1587"/>
              <a:ext cx="140" cy="93"/>
            </a:xfrm>
            <a:custGeom>
              <a:avLst/>
              <a:gdLst>
                <a:gd name="T0" fmla="*/ 0 w 56"/>
                <a:gd name="T1" fmla="*/ 566 h 35"/>
                <a:gd name="T2" fmla="*/ 500 w 56"/>
                <a:gd name="T3" fmla="*/ 622 h 35"/>
                <a:gd name="T4" fmla="*/ 833 w 56"/>
                <a:gd name="T5" fmla="*/ 545 h 35"/>
                <a:gd name="T6" fmla="*/ 833 w 56"/>
                <a:gd name="T7" fmla="*/ 340 h 35"/>
                <a:gd name="T8" fmla="*/ 813 w 56"/>
                <a:gd name="T9" fmla="*/ 77 h 35"/>
                <a:gd name="T10" fmla="*/ 563 w 56"/>
                <a:gd name="T11" fmla="*/ 0 h 35"/>
                <a:gd name="T12" fmla="*/ 283 w 56"/>
                <a:gd name="T13" fmla="*/ 21 h 35"/>
                <a:gd name="T14" fmla="*/ 550 w 56"/>
                <a:gd name="T15" fmla="*/ 93 h 35"/>
                <a:gd name="T16" fmla="*/ 708 w 56"/>
                <a:gd name="T17" fmla="*/ 353 h 35"/>
                <a:gd name="T18" fmla="*/ 0 w 56"/>
                <a:gd name="T19" fmla="*/ 566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35">
                  <a:moveTo>
                    <a:pt x="0" y="30"/>
                  </a:moveTo>
                  <a:cubicBezTo>
                    <a:pt x="9" y="33"/>
                    <a:pt x="19" y="34"/>
                    <a:pt x="32" y="33"/>
                  </a:cubicBezTo>
                  <a:cubicBezTo>
                    <a:pt x="46" y="33"/>
                    <a:pt x="51" y="33"/>
                    <a:pt x="53" y="29"/>
                  </a:cubicBezTo>
                  <a:cubicBezTo>
                    <a:pt x="56" y="26"/>
                    <a:pt x="53" y="23"/>
                    <a:pt x="53" y="18"/>
                  </a:cubicBezTo>
                  <a:cubicBezTo>
                    <a:pt x="53" y="13"/>
                    <a:pt x="53" y="7"/>
                    <a:pt x="52" y="4"/>
                  </a:cubicBezTo>
                  <a:cubicBezTo>
                    <a:pt x="50" y="0"/>
                    <a:pt x="46" y="0"/>
                    <a:pt x="36" y="0"/>
                  </a:cubicBezTo>
                  <a:cubicBezTo>
                    <a:pt x="26" y="1"/>
                    <a:pt x="18" y="1"/>
                    <a:pt x="18" y="1"/>
                  </a:cubicBezTo>
                  <a:cubicBezTo>
                    <a:pt x="27" y="3"/>
                    <a:pt x="29" y="3"/>
                    <a:pt x="35" y="5"/>
                  </a:cubicBezTo>
                  <a:cubicBezTo>
                    <a:pt x="42" y="7"/>
                    <a:pt x="44" y="12"/>
                    <a:pt x="45" y="19"/>
                  </a:cubicBezTo>
                  <a:cubicBezTo>
                    <a:pt x="45" y="25"/>
                    <a:pt x="12" y="35"/>
                    <a:pt x="0" y="30"/>
                  </a:cubicBezTo>
                  <a:close/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1" name="Freeform 358">
              <a:extLst>
                <a:ext uri="{FF2B5EF4-FFF2-40B4-BE49-F238E27FC236}">
                  <a16:creationId xmlns:a16="http://schemas.microsoft.com/office/drawing/2014/main" id="{CF178E57-C5CA-44C1-AB96-40904E6A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715"/>
              <a:ext cx="135" cy="96"/>
            </a:xfrm>
            <a:custGeom>
              <a:avLst/>
              <a:gdLst>
                <a:gd name="T0" fmla="*/ 145 w 54"/>
                <a:gd name="T1" fmla="*/ 56 h 36"/>
                <a:gd name="T2" fmla="*/ 550 w 54"/>
                <a:gd name="T3" fmla="*/ 56 h 36"/>
                <a:gd name="T4" fmla="*/ 783 w 54"/>
                <a:gd name="T5" fmla="*/ 56 h 36"/>
                <a:gd name="T6" fmla="*/ 770 w 54"/>
                <a:gd name="T7" fmla="*/ 363 h 36"/>
                <a:gd name="T8" fmla="*/ 688 w 54"/>
                <a:gd name="T9" fmla="*/ 627 h 36"/>
                <a:gd name="T10" fmla="*/ 0 w 54"/>
                <a:gd name="T11" fmla="*/ 648 h 36"/>
                <a:gd name="T12" fmla="*/ 488 w 54"/>
                <a:gd name="T13" fmla="*/ 533 h 36"/>
                <a:gd name="T14" fmla="*/ 613 w 54"/>
                <a:gd name="T15" fmla="*/ 285 h 36"/>
                <a:gd name="T16" fmla="*/ 438 w 54"/>
                <a:gd name="T17" fmla="*/ 136 h 36"/>
                <a:gd name="T18" fmla="*/ 145 w 54"/>
                <a:gd name="T19" fmla="*/ 5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36">
                  <a:moveTo>
                    <a:pt x="9" y="3"/>
                  </a:moveTo>
                  <a:cubicBezTo>
                    <a:pt x="16" y="4"/>
                    <a:pt x="27" y="4"/>
                    <a:pt x="35" y="3"/>
                  </a:cubicBezTo>
                  <a:cubicBezTo>
                    <a:pt x="43" y="2"/>
                    <a:pt x="49" y="0"/>
                    <a:pt x="50" y="3"/>
                  </a:cubicBezTo>
                  <a:cubicBezTo>
                    <a:pt x="52" y="7"/>
                    <a:pt x="48" y="12"/>
                    <a:pt x="49" y="19"/>
                  </a:cubicBezTo>
                  <a:cubicBezTo>
                    <a:pt x="50" y="26"/>
                    <a:pt x="54" y="31"/>
                    <a:pt x="44" y="33"/>
                  </a:cubicBezTo>
                  <a:cubicBezTo>
                    <a:pt x="33" y="35"/>
                    <a:pt x="7" y="36"/>
                    <a:pt x="0" y="34"/>
                  </a:cubicBezTo>
                  <a:cubicBezTo>
                    <a:pt x="10" y="33"/>
                    <a:pt x="24" y="32"/>
                    <a:pt x="31" y="28"/>
                  </a:cubicBezTo>
                  <a:cubicBezTo>
                    <a:pt x="38" y="23"/>
                    <a:pt x="40" y="20"/>
                    <a:pt x="39" y="15"/>
                  </a:cubicBezTo>
                  <a:cubicBezTo>
                    <a:pt x="37" y="10"/>
                    <a:pt x="35" y="7"/>
                    <a:pt x="28" y="7"/>
                  </a:cubicBezTo>
                  <a:cubicBezTo>
                    <a:pt x="21" y="6"/>
                    <a:pt x="13" y="4"/>
                    <a:pt x="9" y="3"/>
                  </a:cubicBezTo>
                  <a:close/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2" name="Freeform 359">
              <a:extLst>
                <a:ext uri="{FF2B5EF4-FFF2-40B4-BE49-F238E27FC236}">
                  <a16:creationId xmlns:a16="http://schemas.microsoft.com/office/drawing/2014/main" id="{8CADDC89-DA4F-4F1F-B0FA-86260281D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843"/>
              <a:ext cx="140" cy="98"/>
            </a:xfrm>
            <a:custGeom>
              <a:avLst/>
              <a:gdLst>
                <a:gd name="T0" fmla="*/ 188 w 56"/>
                <a:gd name="T1" fmla="*/ 77 h 37"/>
                <a:gd name="T2" fmla="*/ 613 w 56"/>
                <a:gd name="T3" fmla="*/ 77 h 37"/>
                <a:gd name="T4" fmla="*/ 800 w 56"/>
                <a:gd name="T5" fmla="*/ 56 h 37"/>
                <a:gd name="T6" fmla="*/ 833 w 56"/>
                <a:gd name="T7" fmla="*/ 315 h 37"/>
                <a:gd name="T8" fmla="*/ 675 w 56"/>
                <a:gd name="T9" fmla="*/ 609 h 37"/>
                <a:gd name="T10" fmla="*/ 0 w 56"/>
                <a:gd name="T11" fmla="*/ 596 h 37"/>
                <a:gd name="T12" fmla="*/ 613 w 56"/>
                <a:gd name="T13" fmla="*/ 485 h 37"/>
                <a:gd name="T14" fmla="*/ 613 w 56"/>
                <a:gd name="T15" fmla="*/ 183 h 37"/>
                <a:gd name="T16" fmla="*/ 188 w 56"/>
                <a:gd name="T17" fmla="*/ 7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37">
                  <a:moveTo>
                    <a:pt x="12" y="4"/>
                  </a:moveTo>
                  <a:cubicBezTo>
                    <a:pt x="20" y="7"/>
                    <a:pt x="31" y="6"/>
                    <a:pt x="39" y="4"/>
                  </a:cubicBezTo>
                  <a:cubicBezTo>
                    <a:pt x="46" y="2"/>
                    <a:pt x="50" y="0"/>
                    <a:pt x="51" y="3"/>
                  </a:cubicBezTo>
                  <a:cubicBezTo>
                    <a:pt x="52" y="7"/>
                    <a:pt x="49" y="12"/>
                    <a:pt x="53" y="17"/>
                  </a:cubicBezTo>
                  <a:cubicBezTo>
                    <a:pt x="56" y="23"/>
                    <a:pt x="55" y="28"/>
                    <a:pt x="43" y="33"/>
                  </a:cubicBezTo>
                  <a:cubicBezTo>
                    <a:pt x="32" y="37"/>
                    <a:pt x="11" y="37"/>
                    <a:pt x="0" y="32"/>
                  </a:cubicBezTo>
                  <a:cubicBezTo>
                    <a:pt x="11" y="33"/>
                    <a:pt x="34" y="33"/>
                    <a:pt x="39" y="26"/>
                  </a:cubicBezTo>
                  <a:cubicBezTo>
                    <a:pt x="45" y="18"/>
                    <a:pt x="42" y="12"/>
                    <a:pt x="39" y="10"/>
                  </a:cubicBezTo>
                  <a:cubicBezTo>
                    <a:pt x="36" y="9"/>
                    <a:pt x="19" y="7"/>
                    <a:pt x="12" y="4"/>
                  </a:cubicBezTo>
                  <a:close/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3" name="Freeform 360">
              <a:extLst>
                <a:ext uri="{FF2B5EF4-FFF2-40B4-BE49-F238E27FC236}">
                  <a16:creationId xmlns:a16="http://schemas.microsoft.com/office/drawing/2014/main" id="{7EC95947-344B-4A49-BBE6-6FDC5A913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845"/>
              <a:ext cx="130" cy="14"/>
            </a:xfrm>
            <a:custGeom>
              <a:avLst/>
              <a:gdLst>
                <a:gd name="T0" fmla="*/ 0 w 52"/>
                <a:gd name="T1" fmla="*/ 0 h 5"/>
                <a:gd name="T2" fmla="*/ 375 w 52"/>
                <a:gd name="T3" fmla="*/ 87 h 5"/>
                <a:gd name="T4" fmla="*/ 813 w 52"/>
                <a:gd name="T5" fmla="*/ 0 h 5"/>
                <a:gd name="T6" fmla="*/ 0 w 5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5">
                  <a:moveTo>
                    <a:pt x="0" y="0"/>
                  </a:moveTo>
                  <a:cubicBezTo>
                    <a:pt x="4" y="1"/>
                    <a:pt x="12" y="4"/>
                    <a:pt x="24" y="4"/>
                  </a:cubicBezTo>
                  <a:cubicBezTo>
                    <a:pt x="32" y="4"/>
                    <a:pt x="43" y="2"/>
                    <a:pt x="52" y="0"/>
                  </a:cubicBezTo>
                  <a:cubicBezTo>
                    <a:pt x="46" y="1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4" name="Freeform 361">
              <a:extLst>
                <a:ext uri="{FF2B5EF4-FFF2-40B4-BE49-F238E27FC236}">
                  <a16:creationId xmlns:a16="http://schemas.microsoft.com/office/drawing/2014/main" id="{622B019F-7EE1-41AC-8E6E-AEA8FCAD0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709"/>
              <a:ext cx="130" cy="14"/>
            </a:xfrm>
            <a:custGeom>
              <a:avLst/>
              <a:gdLst>
                <a:gd name="T0" fmla="*/ 0 w 52"/>
                <a:gd name="T1" fmla="*/ 0 h 5"/>
                <a:gd name="T2" fmla="*/ 375 w 52"/>
                <a:gd name="T3" fmla="*/ 87 h 5"/>
                <a:gd name="T4" fmla="*/ 813 w 52"/>
                <a:gd name="T5" fmla="*/ 0 h 5"/>
                <a:gd name="T6" fmla="*/ 0 w 5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5">
                  <a:moveTo>
                    <a:pt x="0" y="0"/>
                  </a:moveTo>
                  <a:cubicBezTo>
                    <a:pt x="3" y="1"/>
                    <a:pt x="12" y="4"/>
                    <a:pt x="24" y="4"/>
                  </a:cubicBezTo>
                  <a:cubicBezTo>
                    <a:pt x="32" y="4"/>
                    <a:pt x="42" y="2"/>
                    <a:pt x="52" y="0"/>
                  </a:cubicBezTo>
                  <a:cubicBezTo>
                    <a:pt x="45" y="1"/>
                    <a:pt x="23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5" name="Freeform 362">
              <a:extLst>
                <a:ext uri="{FF2B5EF4-FFF2-40B4-BE49-F238E27FC236}">
                  <a16:creationId xmlns:a16="http://schemas.microsoft.com/office/drawing/2014/main" id="{2D67F38D-6F08-4D5D-A815-363EA2A21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581"/>
              <a:ext cx="130" cy="6"/>
            </a:xfrm>
            <a:custGeom>
              <a:avLst/>
              <a:gdLst>
                <a:gd name="T0" fmla="*/ 313 w 52"/>
                <a:gd name="T1" fmla="*/ 0 h 2"/>
                <a:gd name="T2" fmla="*/ 0 w 52"/>
                <a:gd name="T3" fmla="*/ 0 h 2"/>
                <a:gd name="T4" fmla="*/ 375 w 52"/>
                <a:gd name="T5" fmla="*/ 54 h 2"/>
                <a:gd name="T6" fmla="*/ 813 w 52"/>
                <a:gd name="T7" fmla="*/ 0 h 2"/>
                <a:gd name="T8" fmla="*/ 313 w 5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">
                  <a:moveTo>
                    <a:pt x="20" y="0"/>
                  </a:moveTo>
                  <a:cubicBezTo>
                    <a:pt x="13" y="0"/>
                    <a:pt x="9" y="2"/>
                    <a:pt x="0" y="0"/>
                  </a:cubicBezTo>
                  <a:cubicBezTo>
                    <a:pt x="4" y="1"/>
                    <a:pt x="12" y="2"/>
                    <a:pt x="24" y="2"/>
                  </a:cubicBezTo>
                  <a:cubicBezTo>
                    <a:pt x="32" y="2"/>
                    <a:pt x="43" y="2"/>
                    <a:pt x="52" y="0"/>
                  </a:cubicBezTo>
                  <a:cubicBezTo>
                    <a:pt x="48" y="0"/>
                    <a:pt x="34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6" name="Freeform 363">
              <a:extLst>
                <a:ext uri="{FF2B5EF4-FFF2-40B4-BE49-F238E27FC236}">
                  <a16:creationId xmlns:a16="http://schemas.microsoft.com/office/drawing/2014/main" id="{8453EA61-D08D-42AB-AE12-7C350B545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453"/>
              <a:ext cx="115" cy="11"/>
            </a:xfrm>
            <a:custGeom>
              <a:avLst/>
              <a:gdLst>
                <a:gd name="T0" fmla="*/ 0 w 46"/>
                <a:gd name="T1" fmla="*/ 61 h 4"/>
                <a:gd name="T2" fmla="*/ 333 w 46"/>
                <a:gd name="T3" fmla="*/ 47 h 4"/>
                <a:gd name="T4" fmla="*/ 720 w 46"/>
                <a:gd name="T5" fmla="*/ 47 h 4"/>
                <a:gd name="T6" fmla="*/ 395 w 46"/>
                <a:gd name="T7" fmla="*/ 61 h 4"/>
                <a:gd name="T8" fmla="*/ 0 w 46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">
                  <a:moveTo>
                    <a:pt x="0" y="3"/>
                  </a:moveTo>
                  <a:cubicBezTo>
                    <a:pt x="4" y="1"/>
                    <a:pt x="16" y="1"/>
                    <a:pt x="21" y="2"/>
                  </a:cubicBezTo>
                  <a:cubicBezTo>
                    <a:pt x="27" y="2"/>
                    <a:pt x="41" y="0"/>
                    <a:pt x="46" y="2"/>
                  </a:cubicBezTo>
                  <a:cubicBezTo>
                    <a:pt x="41" y="1"/>
                    <a:pt x="32" y="3"/>
                    <a:pt x="25" y="3"/>
                  </a:cubicBezTo>
                  <a:cubicBezTo>
                    <a:pt x="17" y="4"/>
                    <a:pt x="3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7" name="Freeform 364">
              <a:extLst>
                <a:ext uri="{FF2B5EF4-FFF2-40B4-BE49-F238E27FC236}">
                  <a16:creationId xmlns:a16="http://schemas.microsoft.com/office/drawing/2014/main" id="{2CD2CFAE-2242-4B5E-A02A-7BB4FBC7D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75"/>
              <a:ext cx="22" cy="10"/>
            </a:xfrm>
            <a:custGeom>
              <a:avLst/>
              <a:gdLst>
                <a:gd name="T0" fmla="*/ 0 w 9"/>
                <a:gd name="T1" fmla="*/ 0 h 4"/>
                <a:gd name="T2" fmla="*/ 132 w 9"/>
                <a:gd name="T3" fmla="*/ 33 h 4"/>
                <a:gd name="T4" fmla="*/ 0 w 9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0"/>
                    <a:pt x="6" y="3"/>
                    <a:pt x="9" y="2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8" name="Freeform 365">
              <a:extLst>
                <a:ext uri="{FF2B5EF4-FFF2-40B4-BE49-F238E27FC236}">
                  <a16:creationId xmlns:a16="http://schemas.microsoft.com/office/drawing/2014/main" id="{E4345DBC-5BAB-4430-9EB9-10C716D60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475"/>
              <a:ext cx="25" cy="5"/>
            </a:xfrm>
            <a:custGeom>
              <a:avLst/>
              <a:gdLst>
                <a:gd name="T0" fmla="*/ 0 w 10"/>
                <a:gd name="T1" fmla="*/ 33 h 2"/>
                <a:gd name="T2" fmla="*/ 158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4" y="2"/>
                    <a:pt x="7" y="2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9" name="Freeform 366">
              <a:extLst>
                <a:ext uri="{FF2B5EF4-FFF2-40B4-BE49-F238E27FC236}">
                  <a16:creationId xmlns:a16="http://schemas.microsoft.com/office/drawing/2014/main" id="{6BCAE753-BD08-4158-B013-5DB50357B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592"/>
              <a:ext cx="38" cy="19"/>
            </a:xfrm>
            <a:custGeom>
              <a:avLst/>
              <a:gdLst>
                <a:gd name="T0" fmla="*/ 0 w 15"/>
                <a:gd name="T1" fmla="*/ 103 h 7"/>
                <a:gd name="T2" fmla="*/ 243 w 15"/>
                <a:gd name="T3" fmla="*/ 60 h 7"/>
                <a:gd name="T4" fmla="*/ 63 w 15"/>
                <a:gd name="T5" fmla="*/ 11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5"/>
                  </a:moveTo>
                  <a:cubicBezTo>
                    <a:pt x="4" y="6"/>
                    <a:pt x="13" y="0"/>
                    <a:pt x="15" y="3"/>
                  </a:cubicBezTo>
                  <a:cubicBezTo>
                    <a:pt x="11" y="4"/>
                    <a:pt x="8" y="7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0" name="Freeform 367">
              <a:extLst>
                <a:ext uri="{FF2B5EF4-FFF2-40B4-BE49-F238E27FC236}">
                  <a16:creationId xmlns:a16="http://schemas.microsoft.com/office/drawing/2014/main" id="{3EE6FAE4-D1B4-4ADB-A10C-C65A66D9B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600"/>
              <a:ext cx="27" cy="8"/>
            </a:xfrm>
            <a:custGeom>
              <a:avLst/>
              <a:gdLst>
                <a:gd name="T0" fmla="*/ 0 w 11"/>
                <a:gd name="T1" fmla="*/ 0 h 3"/>
                <a:gd name="T2" fmla="*/ 162 w 11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3" y="3"/>
                    <a:pt x="7" y="3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1" name="Freeform 368">
              <a:extLst>
                <a:ext uri="{FF2B5EF4-FFF2-40B4-BE49-F238E27FC236}">
                  <a16:creationId xmlns:a16="http://schemas.microsoft.com/office/drawing/2014/main" id="{AA9AE1CC-F60D-4E8A-9609-E2AA70E97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728"/>
              <a:ext cx="25" cy="8"/>
            </a:xfrm>
            <a:custGeom>
              <a:avLst/>
              <a:gdLst>
                <a:gd name="T0" fmla="*/ 20 w 10"/>
                <a:gd name="T1" fmla="*/ 0 h 3"/>
                <a:gd name="T2" fmla="*/ 158 w 10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" y="0"/>
                  </a:moveTo>
                  <a:cubicBezTo>
                    <a:pt x="0" y="3"/>
                    <a:pt x="8" y="1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2" name="Freeform 369">
              <a:extLst>
                <a:ext uri="{FF2B5EF4-FFF2-40B4-BE49-F238E27FC236}">
                  <a16:creationId xmlns:a16="http://schemas.microsoft.com/office/drawing/2014/main" id="{24BCE58F-D809-4348-B5D6-CAD9131F9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725"/>
              <a:ext cx="20" cy="6"/>
            </a:xfrm>
            <a:custGeom>
              <a:avLst/>
              <a:gdLst>
                <a:gd name="T0" fmla="*/ 0 w 8"/>
                <a:gd name="T1" fmla="*/ 54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2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3" name="Freeform 370">
              <a:extLst>
                <a:ext uri="{FF2B5EF4-FFF2-40B4-BE49-F238E27FC236}">
                  <a16:creationId xmlns:a16="http://schemas.microsoft.com/office/drawing/2014/main" id="{015307EC-0DA6-4F19-8318-5CA872100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829"/>
              <a:ext cx="17" cy="11"/>
            </a:xfrm>
            <a:custGeom>
              <a:avLst/>
              <a:gdLst>
                <a:gd name="T0" fmla="*/ 0 w 7"/>
                <a:gd name="T1" fmla="*/ 83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4"/>
                    <a:pt x="6" y="2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4" name="Freeform 371">
              <a:extLst>
                <a:ext uri="{FF2B5EF4-FFF2-40B4-BE49-F238E27FC236}">
                  <a16:creationId xmlns:a16="http://schemas.microsoft.com/office/drawing/2014/main" id="{78067EB9-06BC-46DF-8889-25B3861D1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1835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5" y="3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5" name="Freeform 372">
              <a:extLst>
                <a:ext uri="{FF2B5EF4-FFF2-40B4-BE49-F238E27FC236}">
                  <a16:creationId xmlns:a16="http://schemas.microsoft.com/office/drawing/2014/main" id="{F2065DDD-88E4-49FF-B56B-64E8B10B2B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9" y="1411"/>
              <a:ext cx="65" cy="18"/>
            </a:xfrm>
            <a:custGeom>
              <a:avLst/>
              <a:gdLst>
                <a:gd name="T0" fmla="*/ 395 w 26"/>
                <a:gd name="T1" fmla="*/ 0 h 7"/>
                <a:gd name="T2" fmla="*/ 345 w 26"/>
                <a:gd name="T3" fmla="*/ 0 h 7"/>
                <a:gd name="T4" fmla="*/ 313 w 26"/>
                <a:gd name="T5" fmla="*/ 67 h 7"/>
                <a:gd name="T6" fmla="*/ 175 w 26"/>
                <a:gd name="T7" fmla="*/ 67 h 7"/>
                <a:gd name="T8" fmla="*/ 33 w 26"/>
                <a:gd name="T9" fmla="*/ 67 h 7"/>
                <a:gd name="T10" fmla="*/ 188 w 26"/>
                <a:gd name="T11" fmla="*/ 100 h 7"/>
                <a:gd name="T12" fmla="*/ 375 w 26"/>
                <a:gd name="T13" fmla="*/ 100 h 7"/>
                <a:gd name="T14" fmla="*/ 395 w 26"/>
                <a:gd name="T15" fmla="*/ 0 h 7"/>
                <a:gd name="T16" fmla="*/ 33 w 26"/>
                <a:gd name="T17" fmla="*/ 67 h 7"/>
                <a:gd name="T18" fmla="*/ 33 w 26"/>
                <a:gd name="T19" fmla="*/ 67 h 7"/>
                <a:gd name="T20" fmla="*/ 0 w 26"/>
                <a:gd name="T21" fmla="*/ 67 h 7"/>
                <a:gd name="T22" fmla="*/ 33 w 26"/>
                <a:gd name="T23" fmla="*/ 6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" h="7">
                  <a:moveTo>
                    <a:pt x="2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2"/>
                    <a:pt x="22" y="3"/>
                    <a:pt x="20" y="4"/>
                  </a:cubicBezTo>
                  <a:cubicBezTo>
                    <a:pt x="17" y="5"/>
                    <a:pt x="14" y="4"/>
                    <a:pt x="11" y="4"/>
                  </a:cubicBezTo>
                  <a:cubicBezTo>
                    <a:pt x="8" y="4"/>
                    <a:pt x="5" y="4"/>
                    <a:pt x="2" y="4"/>
                  </a:cubicBezTo>
                  <a:cubicBezTo>
                    <a:pt x="6" y="5"/>
                    <a:pt x="9" y="6"/>
                    <a:pt x="12" y="6"/>
                  </a:cubicBezTo>
                  <a:cubicBezTo>
                    <a:pt x="16" y="6"/>
                    <a:pt x="21" y="7"/>
                    <a:pt x="24" y="6"/>
                  </a:cubicBezTo>
                  <a:cubicBezTo>
                    <a:pt x="26" y="5"/>
                    <a:pt x="25" y="2"/>
                    <a:pt x="25" y="0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6" name="Freeform 373">
              <a:extLst>
                <a:ext uri="{FF2B5EF4-FFF2-40B4-BE49-F238E27FC236}">
                  <a16:creationId xmlns:a16="http://schemas.microsoft.com/office/drawing/2014/main" id="{4DCA2620-693E-447A-A809-49A09D4C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501"/>
              <a:ext cx="57" cy="46"/>
            </a:xfrm>
            <a:custGeom>
              <a:avLst/>
              <a:gdLst>
                <a:gd name="T0" fmla="*/ 12 w 23"/>
                <a:gd name="T1" fmla="*/ 314 h 17"/>
                <a:gd name="T2" fmla="*/ 183 w 23"/>
                <a:gd name="T3" fmla="*/ 314 h 17"/>
                <a:gd name="T4" fmla="*/ 307 w 23"/>
                <a:gd name="T5" fmla="*/ 314 h 17"/>
                <a:gd name="T6" fmla="*/ 337 w 23"/>
                <a:gd name="T7" fmla="*/ 198 h 17"/>
                <a:gd name="T8" fmla="*/ 307 w 23"/>
                <a:gd name="T9" fmla="*/ 0 h 17"/>
                <a:gd name="T10" fmla="*/ 287 w 23"/>
                <a:gd name="T11" fmla="*/ 176 h 17"/>
                <a:gd name="T12" fmla="*/ 258 w 23"/>
                <a:gd name="T13" fmla="*/ 279 h 17"/>
                <a:gd name="T14" fmla="*/ 124 w 23"/>
                <a:gd name="T15" fmla="*/ 300 h 17"/>
                <a:gd name="T16" fmla="*/ 0 w 23"/>
                <a:gd name="T17" fmla="*/ 31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7">
                  <a:moveTo>
                    <a:pt x="1" y="16"/>
                  </a:moveTo>
                  <a:cubicBezTo>
                    <a:pt x="5" y="17"/>
                    <a:pt x="9" y="16"/>
                    <a:pt x="12" y="16"/>
                  </a:cubicBezTo>
                  <a:cubicBezTo>
                    <a:pt x="15" y="17"/>
                    <a:pt x="18" y="17"/>
                    <a:pt x="20" y="16"/>
                  </a:cubicBezTo>
                  <a:cubicBezTo>
                    <a:pt x="23" y="15"/>
                    <a:pt x="22" y="12"/>
                    <a:pt x="22" y="10"/>
                  </a:cubicBezTo>
                  <a:cubicBezTo>
                    <a:pt x="21" y="6"/>
                    <a:pt x="20" y="3"/>
                    <a:pt x="20" y="0"/>
                  </a:cubicBezTo>
                  <a:cubicBezTo>
                    <a:pt x="19" y="3"/>
                    <a:pt x="19" y="6"/>
                    <a:pt x="19" y="9"/>
                  </a:cubicBezTo>
                  <a:cubicBezTo>
                    <a:pt x="19" y="11"/>
                    <a:pt x="19" y="13"/>
                    <a:pt x="17" y="14"/>
                  </a:cubicBezTo>
                  <a:cubicBezTo>
                    <a:pt x="14" y="15"/>
                    <a:pt x="11" y="15"/>
                    <a:pt x="8" y="15"/>
                  </a:cubicBezTo>
                  <a:cubicBezTo>
                    <a:pt x="6" y="16"/>
                    <a:pt x="3" y="16"/>
                    <a:pt x="0" y="1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7" name="Freeform 374">
              <a:extLst>
                <a:ext uri="{FF2B5EF4-FFF2-40B4-BE49-F238E27FC236}">
                  <a16:creationId xmlns:a16="http://schemas.microsoft.com/office/drawing/2014/main" id="{537C7EE3-70D1-40CB-9D0C-E1E981F5F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491"/>
              <a:ext cx="27" cy="18"/>
            </a:xfrm>
            <a:custGeom>
              <a:avLst/>
              <a:gdLst>
                <a:gd name="T0" fmla="*/ 0 w 11"/>
                <a:gd name="T1" fmla="*/ 85 h 7"/>
                <a:gd name="T2" fmla="*/ 71 w 11"/>
                <a:gd name="T3" fmla="*/ 85 h 7"/>
                <a:gd name="T4" fmla="*/ 133 w 11"/>
                <a:gd name="T5" fmla="*/ 118 h 7"/>
                <a:gd name="T6" fmla="*/ 133 w 11"/>
                <a:gd name="T7" fmla="*/ 0 h 7"/>
                <a:gd name="T8" fmla="*/ 91 w 11"/>
                <a:gd name="T9" fmla="*/ 8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0" y="5"/>
                  </a:moveTo>
                  <a:cubicBezTo>
                    <a:pt x="1" y="5"/>
                    <a:pt x="3" y="5"/>
                    <a:pt x="5" y="5"/>
                  </a:cubicBezTo>
                  <a:cubicBezTo>
                    <a:pt x="6" y="6"/>
                    <a:pt x="8" y="7"/>
                    <a:pt x="9" y="7"/>
                  </a:cubicBezTo>
                  <a:cubicBezTo>
                    <a:pt x="11" y="7"/>
                    <a:pt x="10" y="1"/>
                    <a:pt x="9" y="0"/>
                  </a:cubicBezTo>
                  <a:cubicBezTo>
                    <a:pt x="9" y="2"/>
                    <a:pt x="9" y="6"/>
                    <a:pt x="6" y="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8" name="Freeform 375">
              <a:extLst>
                <a:ext uri="{FF2B5EF4-FFF2-40B4-BE49-F238E27FC236}">
                  <a16:creationId xmlns:a16="http://schemas.microsoft.com/office/drawing/2014/main" id="{B80DC5EB-E038-47C6-8862-41D58A8DE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488"/>
              <a:ext cx="32" cy="21"/>
            </a:xfrm>
            <a:custGeom>
              <a:avLst/>
              <a:gdLst>
                <a:gd name="T0" fmla="*/ 12 w 13"/>
                <a:gd name="T1" fmla="*/ 0 h 8"/>
                <a:gd name="T2" fmla="*/ 42 w 13"/>
                <a:gd name="T3" fmla="*/ 123 h 8"/>
                <a:gd name="T4" fmla="*/ 103 w 13"/>
                <a:gd name="T5" fmla="*/ 110 h 8"/>
                <a:gd name="T6" fmla="*/ 194 w 13"/>
                <a:gd name="T7" fmla="*/ 123 h 8"/>
                <a:gd name="T8" fmla="*/ 62 w 13"/>
                <a:gd name="T9" fmla="*/ 89 h 8"/>
                <a:gd name="T10" fmla="*/ 30 w 1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8">
                  <a:moveTo>
                    <a:pt x="1" y="0"/>
                  </a:moveTo>
                  <a:cubicBezTo>
                    <a:pt x="1" y="2"/>
                    <a:pt x="0" y="7"/>
                    <a:pt x="3" y="7"/>
                  </a:cubicBezTo>
                  <a:cubicBezTo>
                    <a:pt x="4" y="8"/>
                    <a:pt x="6" y="6"/>
                    <a:pt x="7" y="6"/>
                  </a:cubicBezTo>
                  <a:cubicBezTo>
                    <a:pt x="9" y="6"/>
                    <a:pt x="11" y="7"/>
                    <a:pt x="13" y="7"/>
                  </a:cubicBezTo>
                  <a:cubicBezTo>
                    <a:pt x="10" y="6"/>
                    <a:pt x="7" y="6"/>
                    <a:pt x="4" y="5"/>
                  </a:cubicBezTo>
                  <a:cubicBezTo>
                    <a:pt x="3" y="5"/>
                    <a:pt x="2" y="1"/>
                    <a:pt x="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9" name="Freeform 376">
              <a:extLst>
                <a:ext uri="{FF2B5EF4-FFF2-40B4-BE49-F238E27FC236}">
                  <a16:creationId xmlns:a16="http://schemas.microsoft.com/office/drawing/2014/main" id="{0A9EECEF-ECF8-494B-9A0F-74D914DEF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608"/>
              <a:ext cx="27" cy="16"/>
            </a:xfrm>
            <a:custGeom>
              <a:avLst/>
              <a:gdLst>
                <a:gd name="T0" fmla="*/ 12 w 11"/>
                <a:gd name="T1" fmla="*/ 0 h 6"/>
                <a:gd name="T2" fmla="*/ 42 w 11"/>
                <a:gd name="T3" fmla="*/ 115 h 6"/>
                <a:gd name="T4" fmla="*/ 162 w 11"/>
                <a:gd name="T5" fmla="*/ 93 h 6"/>
                <a:gd name="T6" fmla="*/ 71 w 11"/>
                <a:gd name="T7" fmla="*/ 93 h 6"/>
                <a:gd name="T8" fmla="*/ 29 w 1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" y="0"/>
                  </a:moveTo>
                  <a:cubicBezTo>
                    <a:pt x="0" y="2"/>
                    <a:pt x="0" y="6"/>
                    <a:pt x="3" y="6"/>
                  </a:cubicBezTo>
                  <a:cubicBezTo>
                    <a:pt x="5" y="6"/>
                    <a:pt x="8" y="4"/>
                    <a:pt x="11" y="5"/>
                  </a:cubicBezTo>
                  <a:cubicBezTo>
                    <a:pt x="9" y="4"/>
                    <a:pt x="7" y="5"/>
                    <a:pt x="5" y="5"/>
                  </a:cubicBezTo>
                  <a:cubicBezTo>
                    <a:pt x="2" y="4"/>
                    <a:pt x="3" y="3"/>
                    <a:pt x="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0" name="Freeform 377">
              <a:extLst>
                <a:ext uri="{FF2B5EF4-FFF2-40B4-BE49-F238E27FC236}">
                  <a16:creationId xmlns:a16="http://schemas.microsoft.com/office/drawing/2014/main" id="{3A6B3DFA-C739-4C7E-BF8B-E45FA2FD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624"/>
              <a:ext cx="55" cy="51"/>
            </a:xfrm>
            <a:custGeom>
              <a:avLst/>
              <a:gdLst>
                <a:gd name="T0" fmla="*/ 0 w 22"/>
                <a:gd name="T1" fmla="*/ 346 h 19"/>
                <a:gd name="T2" fmla="*/ 188 w 22"/>
                <a:gd name="T3" fmla="*/ 346 h 19"/>
                <a:gd name="T4" fmla="*/ 300 w 22"/>
                <a:gd name="T5" fmla="*/ 309 h 19"/>
                <a:gd name="T6" fmla="*/ 313 w 22"/>
                <a:gd name="T7" fmla="*/ 193 h 19"/>
                <a:gd name="T8" fmla="*/ 313 w 22"/>
                <a:gd name="T9" fmla="*/ 0 h 19"/>
                <a:gd name="T10" fmla="*/ 250 w 22"/>
                <a:gd name="T11" fmla="*/ 274 h 19"/>
                <a:gd name="T12" fmla="*/ 145 w 22"/>
                <a:gd name="T13" fmla="*/ 309 h 19"/>
                <a:gd name="T14" fmla="*/ 20 w 22"/>
                <a:gd name="T15" fmla="*/ 34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9">
                  <a:moveTo>
                    <a:pt x="0" y="18"/>
                  </a:moveTo>
                  <a:cubicBezTo>
                    <a:pt x="4" y="19"/>
                    <a:pt x="8" y="18"/>
                    <a:pt x="12" y="18"/>
                  </a:cubicBezTo>
                  <a:cubicBezTo>
                    <a:pt x="14" y="17"/>
                    <a:pt x="17" y="17"/>
                    <a:pt x="19" y="16"/>
                  </a:cubicBezTo>
                  <a:cubicBezTo>
                    <a:pt x="22" y="14"/>
                    <a:pt x="21" y="12"/>
                    <a:pt x="20" y="10"/>
                  </a:cubicBezTo>
                  <a:cubicBezTo>
                    <a:pt x="19" y="7"/>
                    <a:pt x="19" y="3"/>
                    <a:pt x="20" y="0"/>
                  </a:cubicBezTo>
                  <a:cubicBezTo>
                    <a:pt x="18" y="4"/>
                    <a:pt x="21" y="11"/>
                    <a:pt x="16" y="14"/>
                  </a:cubicBezTo>
                  <a:cubicBezTo>
                    <a:pt x="14" y="15"/>
                    <a:pt x="11" y="15"/>
                    <a:pt x="9" y="16"/>
                  </a:cubicBezTo>
                  <a:cubicBezTo>
                    <a:pt x="6" y="16"/>
                    <a:pt x="4" y="17"/>
                    <a:pt x="1" y="1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1" name="Freeform 378">
              <a:extLst>
                <a:ext uri="{FF2B5EF4-FFF2-40B4-BE49-F238E27FC236}">
                  <a16:creationId xmlns:a16="http://schemas.microsoft.com/office/drawing/2014/main" id="{C0FBE9B8-A0DC-430A-8F15-ED2CFF507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611"/>
              <a:ext cx="27" cy="18"/>
            </a:xfrm>
            <a:custGeom>
              <a:avLst/>
              <a:gdLst>
                <a:gd name="T0" fmla="*/ 0 w 11"/>
                <a:gd name="T1" fmla="*/ 67 h 7"/>
                <a:gd name="T2" fmla="*/ 61 w 11"/>
                <a:gd name="T3" fmla="*/ 85 h 7"/>
                <a:gd name="T4" fmla="*/ 120 w 11"/>
                <a:gd name="T5" fmla="*/ 100 h 7"/>
                <a:gd name="T6" fmla="*/ 150 w 11"/>
                <a:gd name="T7" fmla="*/ 0 h 7"/>
                <a:gd name="T8" fmla="*/ 71 w 11"/>
                <a:gd name="T9" fmla="*/ 6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cubicBezTo>
                    <a:pt x="1" y="4"/>
                    <a:pt x="2" y="4"/>
                    <a:pt x="4" y="5"/>
                  </a:cubicBezTo>
                  <a:cubicBezTo>
                    <a:pt x="5" y="5"/>
                    <a:pt x="6" y="6"/>
                    <a:pt x="8" y="6"/>
                  </a:cubicBezTo>
                  <a:cubicBezTo>
                    <a:pt x="11" y="7"/>
                    <a:pt x="11" y="2"/>
                    <a:pt x="10" y="0"/>
                  </a:cubicBezTo>
                  <a:cubicBezTo>
                    <a:pt x="9" y="3"/>
                    <a:pt x="9" y="5"/>
                    <a:pt x="5" y="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2" name="Freeform 379">
              <a:extLst>
                <a:ext uri="{FF2B5EF4-FFF2-40B4-BE49-F238E27FC236}">
                  <a16:creationId xmlns:a16="http://schemas.microsoft.com/office/drawing/2014/main" id="{8771A935-9B5B-4439-B93B-00105A798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736"/>
              <a:ext cx="22" cy="19"/>
            </a:xfrm>
            <a:custGeom>
              <a:avLst/>
              <a:gdLst>
                <a:gd name="T0" fmla="*/ 0 w 9"/>
                <a:gd name="T1" fmla="*/ 103 h 7"/>
                <a:gd name="T2" fmla="*/ 42 w 9"/>
                <a:gd name="T3" fmla="*/ 103 h 7"/>
                <a:gd name="T4" fmla="*/ 120 w 9"/>
                <a:gd name="T5" fmla="*/ 141 h 7"/>
                <a:gd name="T6" fmla="*/ 90 w 9"/>
                <a:gd name="T7" fmla="*/ 0 h 7"/>
                <a:gd name="T8" fmla="*/ 29 w 9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0" y="5"/>
                  </a:move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7" y="7"/>
                    <a:pt x="8" y="7"/>
                  </a:cubicBezTo>
                  <a:cubicBezTo>
                    <a:pt x="9" y="6"/>
                    <a:pt x="7" y="1"/>
                    <a:pt x="6" y="0"/>
                  </a:cubicBezTo>
                  <a:cubicBezTo>
                    <a:pt x="6" y="4"/>
                    <a:pt x="6" y="4"/>
                    <a:pt x="2" y="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3" name="Freeform 380">
              <a:extLst>
                <a:ext uri="{FF2B5EF4-FFF2-40B4-BE49-F238E27FC236}">
                  <a16:creationId xmlns:a16="http://schemas.microsoft.com/office/drawing/2014/main" id="{C3663783-E71E-4B7D-A300-83BFC936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763"/>
              <a:ext cx="62" cy="45"/>
            </a:xfrm>
            <a:custGeom>
              <a:avLst/>
              <a:gdLst>
                <a:gd name="T0" fmla="*/ 12 w 25"/>
                <a:gd name="T1" fmla="*/ 294 h 17"/>
                <a:gd name="T2" fmla="*/ 290 w 25"/>
                <a:gd name="T3" fmla="*/ 259 h 17"/>
                <a:gd name="T4" fmla="*/ 278 w 25"/>
                <a:gd name="T5" fmla="*/ 0 h 17"/>
                <a:gd name="T6" fmla="*/ 278 w 25"/>
                <a:gd name="T7" fmla="*/ 169 h 17"/>
                <a:gd name="T8" fmla="*/ 196 w 25"/>
                <a:gd name="T9" fmla="*/ 238 h 17"/>
                <a:gd name="T10" fmla="*/ 104 w 25"/>
                <a:gd name="T11" fmla="*/ 281 h 17"/>
                <a:gd name="T12" fmla="*/ 0 w 25"/>
                <a:gd name="T13" fmla="*/ 29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7">
                  <a:moveTo>
                    <a:pt x="1" y="16"/>
                  </a:moveTo>
                  <a:cubicBezTo>
                    <a:pt x="7" y="16"/>
                    <a:pt x="14" y="17"/>
                    <a:pt x="19" y="14"/>
                  </a:cubicBezTo>
                  <a:cubicBezTo>
                    <a:pt x="25" y="10"/>
                    <a:pt x="18" y="4"/>
                    <a:pt x="18" y="0"/>
                  </a:cubicBezTo>
                  <a:cubicBezTo>
                    <a:pt x="18" y="3"/>
                    <a:pt x="20" y="7"/>
                    <a:pt x="18" y="9"/>
                  </a:cubicBezTo>
                  <a:cubicBezTo>
                    <a:pt x="17" y="11"/>
                    <a:pt x="15" y="13"/>
                    <a:pt x="13" y="13"/>
                  </a:cubicBezTo>
                  <a:cubicBezTo>
                    <a:pt x="11" y="14"/>
                    <a:pt x="9" y="14"/>
                    <a:pt x="7" y="15"/>
                  </a:cubicBezTo>
                  <a:cubicBezTo>
                    <a:pt x="5" y="16"/>
                    <a:pt x="2" y="17"/>
                    <a:pt x="0" y="1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4" name="Freeform 381">
              <a:extLst>
                <a:ext uri="{FF2B5EF4-FFF2-40B4-BE49-F238E27FC236}">
                  <a16:creationId xmlns:a16="http://schemas.microsoft.com/office/drawing/2014/main" id="{3E7752DE-05AF-43CB-8F72-B2F878D2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848"/>
              <a:ext cx="17" cy="21"/>
            </a:xfrm>
            <a:custGeom>
              <a:avLst/>
              <a:gdLst>
                <a:gd name="T0" fmla="*/ 12 w 7"/>
                <a:gd name="T1" fmla="*/ 0 h 8"/>
                <a:gd name="T2" fmla="*/ 12 w 7"/>
                <a:gd name="T3" fmla="*/ 144 h 8"/>
                <a:gd name="T4" fmla="*/ 100 w 7"/>
                <a:gd name="T5" fmla="*/ 55 h 8"/>
                <a:gd name="T6" fmla="*/ 29 w 7"/>
                <a:gd name="T7" fmla="*/ 89 h 8"/>
                <a:gd name="T8" fmla="*/ 29 w 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0" y="2"/>
                    <a:pt x="0" y="6"/>
                    <a:pt x="1" y="8"/>
                  </a:cubicBezTo>
                  <a:cubicBezTo>
                    <a:pt x="1" y="5"/>
                    <a:pt x="5" y="4"/>
                    <a:pt x="7" y="3"/>
                  </a:cubicBezTo>
                  <a:cubicBezTo>
                    <a:pt x="6" y="3"/>
                    <a:pt x="4" y="4"/>
                    <a:pt x="2" y="5"/>
                  </a:cubicBezTo>
                  <a:cubicBezTo>
                    <a:pt x="1" y="4"/>
                    <a:pt x="1" y="1"/>
                    <a:pt x="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5" name="Freeform 382">
              <a:extLst>
                <a:ext uri="{FF2B5EF4-FFF2-40B4-BE49-F238E27FC236}">
                  <a16:creationId xmlns:a16="http://schemas.microsoft.com/office/drawing/2014/main" id="{C1E408C0-A820-49A3-9604-268DA40BE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867"/>
              <a:ext cx="50" cy="69"/>
            </a:xfrm>
            <a:custGeom>
              <a:avLst/>
              <a:gdLst>
                <a:gd name="T0" fmla="*/ 0 w 20"/>
                <a:gd name="T1" fmla="*/ 486 h 26"/>
                <a:gd name="T2" fmla="*/ 188 w 20"/>
                <a:gd name="T3" fmla="*/ 409 h 26"/>
                <a:gd name="T4" fmla="*/ 283 w 20"/>
                <a:gd name="T5" fmla="*/ 316 h 26"/>
                <a:gd name="T6" fmla="*/ 300 w 20"/>
                <a:gd name="T7" fmla="*/ 191 h 26"/>
                <a:gd name="T8" fmla="*/ 270 w 20"/>
                <a:gd name="T9" fmla="*/ 93 h 26"/>
                <a:gd name="T10" fmla="*/ 250 w 20"/>
                <a:gd name="T11" fmla="*/ 0 h 26"/>
                <a:gd name="T12" fmla="*/ 250 w 20"/>
                <a:gd name="T13" fmla="*/ 260 h 26"/>
                <a:gd name="T14" fmla="*/ 188 w 20"/>
                <a:gd name="T15" fmla="*/ 374 h 26"/>
                <a:gd name="T16" fmla="*/ 50 w 20"/>
                <a:gd name="T17" fmla="*/ 451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6">
                  <a:moveTo>
                    <a:pt x="0" y="26"/>
                  </a:moveTo>
                  <a:cubicBezTo>
                    <a:pt x="4" y="26"/>
                    <a:pt x="9" y="23"/>
                    <a:pt x="12" y="22"/>
                  </a:cubicBezTo>
                  <a:cubicBezTo>
                    <a:pt x="14" y="21"/>
                    <a:pt x="17" y="19"/>
                    <a:pt x="18" y="17"/>
                  </a:cubicBezTo>
                  <a:cubicBezTo>
                    <a:pt x="20" y="15"/>
                    <a:pt x="20" y="12"/>
                    <a:pt x="19" y="10"/>
                  </a:cubicBezTo>
                  <a:cubicBezTo>
                    <a:pt x="18" y="8"/>
                    <a:pt x="18" y="7"/>
                    <a:pt x="17" y="5"/>
                  </a:cubicBezTo>
                  <a:cubicBezTo>
                    <a:pt x="17" y="3"/>
                    <a:pt x="17" y="2"/>
                    <a:pt x="16" y="0"/>
                  </a:cubicBezTo>
                  <a:cubicBezTo>
                    <a:pt x="15" y="5"/>
                    <a:pt x="18" y="9"/>
                    <a:pt x="16" y="14"/>
                  </a:cubicBezTo>
                  <a:cubicBezTo>
                    <a:pt x="16" y="16"/>
                    <a:pt x="14" y="18"/>
                    <a:pt x="12" y="20"/>
                  </a:cubicBezTo>
                  <a:cubicBezTo>
                    <a:pt x="10" y="22"/>
                    <a:pt x="6" y="24"/>
                    <a:pt x="3" y="2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6" name="Freeform 383">
              <a:extLst>
                <a:ext uri="{FF2B5EF4-FFF2-40B4-BE49-F238E27FC236}">
                  <a16:creationId xmlns:a16="http://schemas.microsoft.com/office/drawing/2014/main" id="{4E359C11-B7A7-4CC8-950A-E19A1F264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851"/>
              <a:ext cx="25" cy="21"/>
            </a:xfrm>
            <a:custGeom>
              <a:avLst/>
              <a:gdLst>
                <a:gd name="T0" fmla="*/ 0 w 10"/>
                <a:gd name="T1" fmla="*/ 34 h 8"/>
                <a:gd name="T2" fmla="*/ 63 w 10"/>
                <a:gd name="T3" fmla="*/ 55 h 8"/>
                <a:gd name="T4" fmla="*/ 113 w 10"/>
                <a:gd name="T5" fmla="*/ 89 h 8"/>
                <a:gd name="T6" fmla="*/ 125 w 10"/>
                <a:gd name="T7" fmla="*/ 0 h 8"/>
                <a:gd name="T8" fmla="*/ 113 w 10"/>
                <a:gd name="T9" fmla="*/ 55 h 8"/>
                <a:gd name="T10" fmla="*/ 50 w 10"/>
                <a:gd name="T11" fmla="*/ 34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8">
                  <a:moveTo>
                    <a:pt x="0" y="2"/>
                  </a:moveTo>
                  <a:cubicBezTo>
                    <a:pt x="1" y="2"/>
                    <a:pt x="2" y="2"/>
                    <a:pt x="4" y="3"/>
                  </a:cubicBezTo>
                  <a:cubicBezTo>
                    <a:pt x="5" y="3"/>
                    <a:pt x="6" y="4"/>
                    <a:pt x="7" y="5"/>
                  </a:cubicBezTo>
                  <a:cubicBezTo>
                    <a:pt x="10" y="8"/>
                    <a:pt x="8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3" y="2"/>
                    <a:pt x="3" y="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7" name="Freeform 384">
              <a:extLst>
                <a:ext uri="{FF2B5EF4-FFF2-40B4-BE49-F238E27FC236}">
                  <a16:creationId xmlns:a16="http://schemas.microsoft.com/office/drawing/2014/main" id="{EE911A7F-C538-464F-9AE5-3C3A7978D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472"/>
              <a:ext cx="15" cy="61"/>
            </a:xfrm>
            <a:custGeom>
              <a:avLst/>
              <a:gdLst>
                <a:gd name="T0" fmla="*/ 20 w 6"/>
                <a:gd name="T1" fmla="*/ 21 h 23"/>
                <a:gd name="T2" fmla="*/ 33 w 6"/>
                <a:gd name="T3" fmla="*/ 225 h 23"/>
                <a:gd name="T4" fmla="*/ 0 w 6"/>
                <a:gd name="T5" fmla="*/ 430 h 23"/>
                <a:gd name="T6" fmla="*/ 20 w 6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3">
                  <a:moveTo>
                    <a:pt x="1" y="1"/>
                  </a:moveTo>
                  <a:cubicBezTo>
                    <a:pt x="1" y="4"/>
                    <a:pt x="2" y="8"/>
                    <a:pt x="2" y="12"/>
                  </a:cubicBezTo>
                  <a:cubicBezTo>
                    <a:pt x="2" y="16"/>
                    <a:pt x="1" y="20"/>
                    <a:pt x="0" y="23"/>
                  </a:cubicBezTo>
                  <a:cubicBezTo>
                    <a:pt x="6" y="17"/>
                    <a:pt x="3" y="7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8" name="Freeform 385">
              <a:extLst>
                <a:ext uri="{FF2B5EF4-FFF2-40B4-BE49-F238E27FC236}">
                  <a16:creationId xmlns:a16="http://schemas.microsoft.com/office/drawing/2014/main" id="{878D1498-64A9-45C3-940E-759FE8B77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595"/>
              <a:ext cx="13" cy="58"/>
            </a:xfrm>
            <a:custGeom>
              <a:avLst/>
              <a:gdLst>
                <a:gd name="T0" fmla="*/ 34 w 5"/>
                <a:gd name="T1" fmla="*/ 21 h 22"/>
                <a:gd name="T2" fmla="*/ 34 w 5"/>
                <a:gd name="T3" fmla="*/ 200 h 22"/>
                <a:gd name="T4" fmla="*/ 0 w 5"/>
                <a:gd name="T5" fmla="*/ 403 h 22"/>
                <a:gd name="T6" fmla="*/ 68 w 5"/>
                <a:gd name="T7" fmla="*/ 200 h 22"/>
                <a:gd name="T8" fmla="*/ 55 w 5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2">
                  <a:moveTo>
                    <a:pt x="2" y="1"/>
                  </a:moveTo>
                  <a:cubicBezTo>
                    <a:pt x="2" y="4"/>
                    <a:pt x="3" y="7"/>
                    <a:pt x="2" y="11"/>
                  </a:cubicBezTo>
                  <a:cubicBezTo>
                    <a:pt x="2" y="14"/>
                    <a:pt x="1" y="18"/>
                    <a:pt x="0" y="22"/>
                  </a:cubicBezTo>
                  <a:cubicBezTo>
                    <a:pt x="2" y="21"/>
                    <a:pt x="3" y="13"/>
                    <a:pt x="4" y="11"/>
                  </a:cubicBezTo>
                  <a:cubicBezTo>
                    <a:pt x="4" y="7"/>
                    <a:pt x="5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9" name="Freeform 386">
              <a:extLst>
                <a:ext uri="{FF2B5EF4-FFF2-40B4-BE49-F238E27FC236}">
                  <a16:creationId xmlns:a16="http://schemas.microsoft.com/office/drawing/2014/main" id="{6479F16C-E429-4456-BFE2-4437AE149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725"/>
              <a:ext cx="7" cy="59"/>
            </a:xfrm>
            <a:custGeom>
              <a:avLst/>
              <a:gdLst>
                <a:gd name="T0" fmla="*/ 0 w 3"/>
                <a:gd name="T1" fmla="*/ 0 h 22"/>
                <a:gd name="T2" fmla="*/ 28 w 3"/>
                <a:gd name="T3" fmla="*/ 215 h 22"/>
                <a:gd name="T4" fmla="*/ 0 w 3"/>
                <a:gd name="T5" fmla="*/ 424 h 22"/>
                <a:gd name="T6" fmla="*/ 37 w 3"/>
                <a:gd name="T7" fmla="*/ 193 h 22"/>
                <a:gd name="T8" fmla="*/ 28 w 3"/>
                <a:gd name="T9" fmla="*/ 94 h 22"/>
                <a:gd name="T10" fmla="*/ 0 w 3"/>
                <a:gd name="T11" fmla="*/ 2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2">
                  <a:moveTo>
                    <a:pt x="0" y="0"/>
                  </a:moveTo>
                  <a:cubicBezTo>
                    <a:pt x="1" y="4"/>
                    <a:pt x="2" y="7"/>
                    <a:pt x="2" y="11"/>
                  </a:cubicBezTo>
                  <a:cubicBezTo>
                    <a:pt x="2" y="14"/>
                    <a:pt x="0" y="19"/>
                    <a:pt x="0" y="22"/>
                  </a:cubicBezTo>
                  <a:cubicBezTo>
                    <a:pt x="3" y="19"/>
                    <a:pt x="3" y="14"/>
                    <a:pt x="3" y="10"/>
                  </a:cubicBezTo>
                  <a:cubicBezTo>
                    <a:pt x="3" y="8"/>
                    <a:pt x="3" y="7"/>
                    <a:pt x="2" y="5"/>
                  </a:cubicBezTo>
                  <a:cubicBezTo>
                    <a:pt x="2" y="3"/>
                    <a:pt x="1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0" name="Freeform 387">
              <a:extLst>
                <a:ext uri="{FF2B5EF4-FFF2-40B4-BE49-F238E27FC236}">
                  <a16:creationId xmlns:a16="http://schemas.microsoft.com/office/drawing/2014/main" id="{A43E2FEB-BD7C-4F4A-9753-DDB00B701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856"/>
              <a:ext cx="17" cy="53"/>
            </a:xfrm>
            <a:custGeom>
              <a:avLst/>
              <a:gdLst>
                <a:gd name="T0" fmla="*/ 58 w 7"/>
                <a:gd name="T1" fmla="*/ 0 h 20"/>
                <a:gd name="T2" fmla="*/ 41 w 7"/>
                <a:gd name="T3" fmla="*/ 225 h 20"/>
                <a:gd name="T4" fmla="*/ 12 w 7"/>
                <a:gd name="T5" fmla="*/ 371 h 20"/>
                <a:gd name="T6" fmla="*/ 70 w 7"/>
                <a:gd name="T7" fmla="*/ 239 h 20"/>
                <a:gd name="T8" fmla="*/ 70 w 7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6" y="4"/>
                    <a:pt x="5" y="8"/>
                    <a:pt x="3" y="12"/>
                  </a:cubicBezTo>
                  <a:cubicBezTo>
                    <a:pt x="2" y="15"/>
                    <a:pt x="0" y="17"/>
                    <a:pt x="1" y="20"/>
                  </a:cubicBezTo>
                  <a:cubicBezTo>
                    <a:pt x="1" y="18"/>
                    <a:pt x="4" y="15"/>
                    <a:pt x="5" y="13"/>
                  </a:cubicBezTo>
                  <a:cubicBezTo>
                    <a:pt x="6" y="9"/>
                    <a:pt x="7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1" name="Freeform 388">
              <a:extLst>
                <a:ext uri="{FF2B5EF4-FFF2-40B4-BE49-F238E27FC236}">
                  <a16:creationId xmlns:a16="http://schemas.microsoft.com/office/drawing/2014/main" id="{843DF5CA-EA5A-40B6-A42F-F069F2C8E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931"/>
              <a:ext cx="133" cy="40"/>
            </a:xfrm>
            <a:custGeom>
              <a:avLst/>
              <a:gdLst>
                <a:gd name="T0" fmla="*/ 0 w 53"/>
                <a:gd name="T1" fmla="*/ 0 h 15"/>
                <a:gd name="T2" fmla="*/ 838 w 53"/>
                <a:gd name="T3" fmla="*/ 115 h 15"/>
                <a:gd name="T4" fmla="*/ 0 w 5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5">
                  <a:moveTo>
                    <a:pt x="0" y="0"/>
                  </a:moveTo>
                  <a:cubicBezTo>
                    <a:pt x="6" y="6"/>
                    <a:pt x="34" y="13"/>
                    <a:pt x="53" y="6"/>
                  </a:cubicBezTo>
                  <a:cubicBezTo>
                    <a:pt x="46" y="12"/>
                    <a:pt x="1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2" name="Freeform 389">
              <a:extLst>
                <a:ext uri="{FF2B5EF4-FFF2-40B4-BE49-F238E27FC236}">
                  <a16:creationId xmlns:a16="http://schemas.microsoft.com/office/drawing/2014/main" id="{062CC920-F277-4098-A836-1DDB8CD25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819"/>
              <a:ext cx="92" cy="10"/>
            </a:xfrm>
            <a:custGeom>
              <a:avLst/>
              <a:gdLst>
                <a:gd name="T0" fmla="*/ 0 w 37"/>
                <a:gd name="T1" fmla="*/ 0 h 4"/>
                <a:gd name="T2" fmla="*/ 569 w 37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4">
                  <a:moveTo>
                    <a:pt x="0" y="0"/>
                  </a:moveTo>
                  <a:cubicBezTo>
                    <a:pt x="7" y="3"/>
                    <a:pt x="30" y="4"/>
                    <a:pt x="3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3" name="Freeform 390">
              <a:extLst>
                <a:ext uri="{FF2B5EF4-FFF2-40B4-BE49-F238E27FC236}">
                  <a16:creationId xmlns:a16="http://schemas.microsoft.com/office/drawing/2014/main" id="{771169D6-6911-4B27-AB79-D525DBC3F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685"/>
              <a:ext cx="55" cy="6"/>
            </a:xfrm>
            <a:custGeom>
              <a:avLst/>
              <a:gdLst>
                <a:gd name="T0" fmla="*/ 0 w 22"/>
                <a:gd name="T1" fmla="*/ 0 h 2"/>
                <a:gd name="T2" fmla="*/ 345 w 22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cubicBezTo>
                    <a:pt x="6" y="2"/>
                    <a:pt x="15" y="2"/>
                    <a:pt x="2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4" name="Freeform 391">
              <a:extLst>
                <a:ext uri="{FF2B5EF4-FFF2-40B4-BE49-F238E27FC236}">
                  <a16:creationId xmlns:a16="http://schemas.microsoft.com/office/drawing/2014/main" id="{2D69CD54-5852-4A11-BA6C-56D0A082C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557"/>
              <a:ext cx="50" cy="6"/>
            </a:xfrm>
            <a:custGeom>
              <a:avLst/>
              <a:gdLst>
                <a:gd name="T0" fmla="*/ 0 w 20"/>
                <a:gd name="T1" fmla="*/ 27 h 2"/>
                <a:gd name="T2" fmla="*/ 313 w 2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0" y="1"/>
                  </a:moveTo>
                  <a:cubicBezTo>
                    <a:pt x="5" y="1"/>
                    <a:pt x="14" y="2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5" name="Freeform 392">
              <a:extLst>
                <a:ext uri="{FF2B5EF4-FFF2-40B4-BE49-F238E27FC236}">
                  <a16:creationId xmlns:a16="http://schemas.microsoft.com/office/drawing/2014/main" id="{816626B7-D576-4F28-B8FA-B60455492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440"/>
              <a:ext cx="45" cy="5"/>
            </a:xfrm>
            <a:custGeom>
              <a:avLst/>
              <a:gdLst>
                <a:gd name="T0" fmla="*/ 0 w 18"/>
                <a:gd name="T1" fmla="*/ 20 h 2"/>
                <a:gd name="T2" fmla="*/ 283 w 1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1"/>
                  </a:moveTo>
                  <a:cubicBezTo>
                    <a:pt x="6" y="2"/>
                    <a:pt x="16" y="1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6" name="Freeform 393">
              <a:extLst>
                <a:ext uri="{FF2B5EF4-FFF2-40B4-BE49-F238E27FC236}">
                  <a16:creationId xmlns:a16="http://schemas.microsoft.com/office/drawing/2014/main" id="{EDC0B971-6C61-4B31-B394-4421DC409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440"/>
              <a:ext cx="55" cy="13"/>
            </a:xfrm>
            <a:custGeom>
              <a:avLst/>
              <a:gdLst>
                <a:gd name="T0" fmla="*/ 0 w 22"/>
                <a:gd name="T1" fmla="*/ 55 h 5"/>
                <a:gd name="T2" fmla="*/ 270 w 22"/>
                <a:gd name="T3" fmla="*/ 68 h 5"/>
                <a:gd name="T4" fmla="*/ 333 w 22"/>
                <a:gd name="T5" fmla="*/ 0 h 5"/>
                <a:gd name="T6" fmla="*/ 238 w 22"/>
                <a:gd name="T7" fmla="*/ 34 h 5"/>
                <a:gd name="T8" fmla="*/ 0 w 22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">
                  <a:moveTo>
                    <a:pt x="0" y="3"/>
                  </a:moveTo>
                  <a:cubicBezTo>
                    <a:pt x="0" y="3"/>
                    <a:pt x="12" y="2"/>
                    <a:pt x="17" y="4"/>
                  </a:cubicBezTo>
                  <a:cubicBezTo>
                    <a:pt x="22" y="5"/>
                    <a:pt x="22" y="3"/>
                    <a:pt x="21" y="0"/>
                  </a:cubicBezTo>
                  <a:cubicBezTo>
                    <a:pt x="21" y="1"/>
                    <a:pt x="19" y="2"/>
                    <a:pt x="15" y="2"/>
                  </a:cubicBezTo>
                  <a:cubicBezTo>
                    <a:pt x="11" y="2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7" name="Freeform 394">
              <a:extLst>
                <a:ext uri="{FF2B5EF4-FFF2-40B4-BE49-F238E27FC236}">
                  <a16:creationId xmlns:a16="http://schemas.microsoft.com/office/drawing/2014/main" id="{F85BEAD5-69F4-4B30-8DF1-EB33E587B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557"/>
              <a:ext cx="65" cy="19"/>
            </a:xfrm>
            <a:custGeom>
              <a:avLst/>
              <a:gdLst>
                <a:gd name="T0" fmla="*/ 0 w 26"/>
                <a:gd name="T1" fmla="*/ 117 h 7"/>
                <a:gd name="T2" fmla="*/ 375 w 26"/>
                <a:gd name="T3" fmla="*/ 117 h 7"/>
                <a:gd name="T4" fmla="*/ 395 w 26"/>
                <a:gd name="T5" fmla="*/ 0 h 7"/>
                <a:gd name="T6" fmla="*/ 283 w 26"/>
                <a:gd name="T7" fmla="*/ 60 h 7"/>
                <a:gd name="T8" fmla="*/ 0 w 26"/>
                <a:gd name="T9" fmla="*/ 1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">
                  <a:moveTo>
                    <a:pt x="0" y="6"/>
                  </a:moveTo>
                  <a:cubicBezTo>
                    <a:pt x="6" y="6"/>
                    <a:pt x="15" y="4"/>
                    <a:pt x="24" y="6"/>
                  </a:cubicBezTo>
                  <a:cubicBezTo>
                    <a:pt x="26" y="7"/>
                    <a:pt x="26" y="1"/>
                    <a:pt x="25" y="0"/>
                  </a:cubicBezTo>
                  <a:cubicBezTo>
                    <a:pt x="25" y="2"/>
                    <a:pt x="23" y="3"/>
                    <a:pt x="18" y="3"/>
                  </a:cubicBezTo>
                  <a:cubicBezTo>
                    <a:pt x="14" y="3"/>
                    <a:pt x="4" y="5"/>
                    <a:pt x="0" y="6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8" name="Freeform 395">
              <a:extLst>
                <a:ext uri="{FF2B5EF4-FFF2-40B4-BE49-F238E27FC236}">
                  <a16:creationId xmlns:a16="http://schemas.microsoft.com/office/drawing/2014/main" id="{4FE03C44-5C10-47BD-BFB9-228350F21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685"/>
              <a:ext cx="68" cy="22"/>
            </a:xfrm>
            <a:custGeom>
              <a:avLst/>
              <a:gdLst>
                <a:gd name="T0" fmla="*/ 0 w 27"/>
                <a:gd name="T1" fmla="*/ 168 h 8"/>
                <a:gd name="T2" fmla="*/ 380 w 27"/>
                <a:gd name="T3" fmla="*/ 129 h 8"/>
                <a:gd name="T4" fmla="*/ 413 w 27"/>
                <a:gd name="T5" fmla="*/ 0 h 8"/>
                <a:gd name="T6" fmla="*/ 305 w 27"/>
                <a:gd name="T7" fmla="*/ 83 h 8"/>
                <a:gd name="T8" fmla="*/ 0 w 27"/>
                <a:gd name="T9" fmla="*/ 1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cubicBezTo>
                    <a:pt x="6" y="8"/>
                    <a:pt x="15" y="5"/>
                    <a:pt x="24" y="6"/>
                  </a:cubicBezTo>
                  <a:cubicBezTo>
                    <a:pt x="26" y="7"/>
                    <a:pt x="27" y="1"/>
                    <a:pt x="26" y="0"/>
                  </a:cubicBezTo>
                  <a:cubicBezTo>
                    <a:pt x="25" y="3"/>
                    <a:pt x="23" y="4"/>
                    <a:pt x="19" y="4"/>
                  </a:cubicBezTo>
                  <a:cubicBezTo>
                    <a:pt x="14" y="4"/>
                    <a:pt x="3" y="7"/>
                    <a:pt x="0" y="8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9" name="Freeform 396">
              <a:extLst>
                <a:ext uri="{FF2B5EF4-FFF2-40B4-BE49-F238E27FC236}">
                  <a16:creationId xmlns:a16="http://schemas.microsoft.com/office/drawing/2014/main" id="{D321656D-5BAC-431F-9D7E-4BC3679B3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816"/>
              <a:ext cx="67" cy="27"/>
            </a:xfrm>
            <a:custGeom>
              <a:avLst/>
              <a:gdLst>
                <a:gd name="T0" fmla="*/ 0 w 27"/>
                <a:gd name="T1" fmla="*/ 197 h 10"/>
                <a:gd name="T2" fmla="*/ 320 w 27"/>
                <a:gd name="T3" fmla="*/ 116 h 10"/>
                <a:gd name="T4" fmla="*/ 400 w 27"/>
                <a:gd name="T5" fmla="*/ 0 h 10"/>
                <a:gd name="T6" fmla="*/ 278 w 27"/>
                <a:gd name="T7" fmla="*/ 103 h 10"/>
                <a:gd name="T8" fmla="*/ 0 w 27"/>
                <a:gd name="T9" fmla="*/ 19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0">
                  <a:moveTo>
                    <a:pt x="0" y="10"/>
                  </a:moveTo>
                  <a:cubicBezTo>
                    <a:pt x="7" y="10"/>
                    <a:pt x="16" y="7"/>
                    <a:pt x="21" y="6"/>
                  </a:cubicBezTo>
                  <a:cubicBezTo>
                    <a:pt x="25" y="5"/>
                    <a:pt x="27" y="4"/>
                    <a:pt x="26" y="0"/>
                  </a:cubicBezTo>
                  <a:cubicBezTo>
                    <a:pt x="26" y="2"/>
                    <a:pt x="22" y="4"/>
                    <a:pt x="18" y="5"/>
                  </a:cubicBezTo>
                  <a:cubicBezTo>
                    <a:pt x="13" y="6"/>
                    <a:pt x="2" y="9"/>
                    <a:pt x="0" y="10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0" name="Freeform 397">
              <a:extLst>
                <a:ext uri="{FF2B5EF4-FFF2-40B4-BE49-F238E27FC236}">
                  <a16:creationId xmlns:a16="http://schemas.microsoft.com/office/drawing/2014/main" id="{A1D98EFA-D866-47A5-9F4A-C5B688181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923"/>
              <a:ext cx="85" cy="61"/>
            </a:xfrm>
            <a:custGeom>
              <a:avLst/>
              <a:gdLst>
                <a:gd name="T0" fmla="*/ 0 w 34"/>
                <a:gd name="T1" fmla="*/ 430 h 23"/>
                <a:gd name="T2" fmla="*/ 533 w 34"/>
                <a:gd name="T3" fmla="*/ 34 h 23"/>
                <a:gd name="T4" fmla="*/ 395 w 34"/>
                <a:gd name="T5" fmla="*/ 133 h 23"/>
                <a:gd name="T6" fmla="*/ 408 w 34"/>
                <a:gd name="T7" fmla="*/ 204 h 23"/>
                <a:gd name="T8" fmla="*/ 0 w 34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6" y="23"/>
                    <a:pt x="33" y="17"/>
                    <a:pt x="34" y="2"/>
                  </a:cubicBezTo>
                  <a:cubicBezTo>
                    <a:pt x="34" y="0"/>
                    <a:pt x="28" y="7"/>
                    <a:pt x="25" y="7"/>
                  </a:cubicBezTo>
                  <a:cubicBezTo>
                    <a:pt x="28" y="7"/>
                    <a:pt x="29" y="8"/>
                    <a:pt x="26" y="11"/>
                  </a:cubicBezTo>
                  <a:cubicBezTo>
                    <a:pt x="22" y="15"/>
                    <a:pt x="8" y="23"/>
                    <a:pt x="0" y="23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1" name="Freeform 398">
              <a:extLst>
                <a:ext uri="{FF2B5EF4-FFF2-40B4-BE49-F238E27FC236}">
                  <a16:creationId xmlns:a16="http://schemas.microsoft.com/office/drawing/2014/main" id="{5E6E441F-0AC5-4693-A762-0D1FF5DC1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819"/>
              <a:ext cx="60" cy="64"/>
            </a:xfrm>
            <a:custGeom>
              <a:avLst/>
              <a:gdLst>
                <a:gd name="T0" fmla="*/ 345 w 24"/>
                <a:gd name="T1" fmla="*/ 456 h 24"/>
                <a:gd name="T2" fmla="*/ 363 w 24"/>
                <a:gd name="T3" fmla="*/ 363 h 24"/>
                <a:gd name="T4" fmla="*/ 333 w 24"/>
                <a:gd name="T5" fmla="*/ 149 h 24"/>
                <a:gd name="T6" fmla="*/ 83 w 24"/>
                <a:gd name="T7" fmla="*/ 21 h 24"/>
                <a:gd name="T8" fmla="*/ 20 w 24"/>
                <a:gd name="T9" fmla="*/ 248 h 24"/>
                <a:gd name="T10" fmla="*/ 208 w 24"/>
                <a:gd name="T11" fmla="*/ 320 h 24"/>
                <a:gd name="T12" fmla="*/ 345 w 24"/>
                <a:gd name="T13" fmla="*/ 4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2" y="24"/>
                  </a:moveTo>
                  <a:cubicBezTo>
                    <a:pt x="23" y="22"/>
                    <a:pt x="23" y="21"/>
                    <a:pt x="23" y="19"/>
                  </a:cubicBezTo>
                  <a:cubicBezTo>
                    <a:pt x="24" y="14"/>
                    <a:pt x="21" y="10"/>
                    <a:pt x="21" y="8"/>
                  </a:cubicBezTo>
                  <a:cubicBezTo>
                    <a:pt x="15" y="6"/>
                    <a:pt x="9" y="0"/>
                    <a:pt x="5" y="1"/>
                  </a:cubicBezTo>
                  <a:cubicBezTo>
                    <a:pt x="2" y="2"/>
                    <a:pt x="0" y="8"/>
                    <a:pt x="1" y="13"/>
                  </a:cubicBezTo>
                  <a:cubicBezTo>
                    <a:pt x="1" y="18"/>
                    <a:pt x="8" y="17"/>
                    <a:pt x="13" y="17"/>
                  </a:cubicBezTo>
                  <a:cubicBezTo>
                    <a:pt x="17" y="17"/>
                    <a:pt x="19" y="17"/>
                    <a:pt x="22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2" name="Freeform 399">
              <a:extLst>
                <a:ext uri="{FF2B5EF4-FFF2-40B4-BE49-F238E27FC236}">
                  <a16:creationId xmlns:a16="http://schemas.microsoft.com/office/drawing/2014/main" id="{3E187D94-903D-4ABD-AEA9-68F19F42A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715"/>
              <a:ext cx="60" cy="48"/>
            </a:xfrm>
            <a:custGeom>
              <a:avLst/>
              <a:gdLst>
                <a:gd name="T0" fmla="*/ 363 w 24"/>
                <a:gd name="T1" fmla="*/ 205 h 18"/>
                <a:gd name="T2" fmla="*/ 345 w 24"/>
                <a:gd name="T3" fmla="*/ 56 h 18"/>
                <a:gd name="T4" fmla="*/ 188 w 24"/>
                <a:gd name="T5" fmla="*/ 35 h 18"/>
                <a:gd name="T6" fmla="*/ 33 w 24"/>
                <a:gd name="T7" fmla="*/ 115 h 18"/>
                <a:gd name="T8" fmla="*/ 50 w 24"/>
                <a:gd name="T9" fmla="*/ 307 h 18"/>
                <a:gd name="T10" fmla="*/ 175 w 24"/>
                <a:gd name="T11" fmla="*/ 307 h 18"/>
                <a:gd name="T12" fmla="*/ 375 w 24"/>
                <a:gd name="T13" fmla="*/ 341 h 18"/>
                <a:gd name="T14" fmla="*/ 363 w 24"/>
                <a:gd name="T15" fmla="*/ 20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8">
                  <a:moveTo>
                    <a:pt x="23" y="11"/>
                  </a:moveTo>
                  <a:cubicBezTo>
                    <a:pt x="23" y="8"/>
                    <a:pt x="22" y="5"/>
                    <a:pt x="22" y="3"/>
                  </a:cubicBezTo>
                  <a:cubicBezTo>
                    <a:pt x="19" y="3"/>
                    <a:pt x="16" y="3"/>
                    <a:pt x="12" y="2"/>
                  </a:cubicBezTo>
                  <a:cubicBezTo>
                    <a:pt x="6" y="0"/>
                    <a:pt x="4" y="2"/>
                    <a:pt x="2" y="6"/>
                  </a:cubicBezTo>
                  <a:cubicBezTo>
                    <a:pt x="0" y="10"/>
                    <a:pt x="0" y="15"/>
                    <a:pt x="3" y="16"/>
                  </a:cubicBezTo>
                  <a:cubicBezTo>
                    <a:pt x="6" y="18"/>
                    <a:pt x="7" y="16"/>
                    <a:pt x="11" y="16"/>
                  </a:cubicBezTo>
                  <a:cubicBezTo>
                    <a:pt x="14" y="15"/>
                    <a:pt x="20" y="16"/>
                    <a:pt x="24" y="18"/>
                  </a:cubicBezTo>
                  <a:cubicBezTo>
                    <a:pt x="24" y="15"/>
                    <a:pt x="24" y="13"/>
                    <a:pt x="2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3" name="Freeform 400">
              <a:extLst>
                <a:ext uri="{FF2B5EF4-FFF2-40B4-BE49-F238E27FC236}">
                  <a16:creationId xmlns:a16="http://schemas.microsoft.com/office/drawing/2014/main" id="{905B075A-AED6-4282-872F-9CAF23396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584"/>
              <a:ext cx="73" cy="53"/>
            </a:xfrm>
            <a:custGeom>
              <a:avLst/>
              <a:gdLst>
                <a:gd name="T0" fmla="*/ 443 w 29"/>
                <a:gd name="T1" fmla="*/ 260 h 20"/>
                <a:gd name="T2" fmla="*/ 443 w 29"/>
                <a:gd name="T3" fmla="*/ 111 h 20"/>
                <a:gd name="T4" fmla="*/ 305 w 29"/>
                <a:gd name="T5" fmla="*/ 77 h 20"/>
                <a:gd name="T6" fmla="*/ 63 w 29"/>
                <a:gd name="T7" fmla="*/ 56 h 20"/>
                <a:gd name="T8" fmla="*/ 63 w 29"/>
                <a:gd name="T9" fmla="*/ 337 h 20"/>
                <a:gd name="T10" fmla="*/ 191 w 29"/>
                <a:gd name="T11" fmla="*/ 337 h 20"/>
                <a:gd name="T12" fmla="*/ 335 w 29"/>
                <a:gd name="T13" fmla="*/ 315 h 20"/>
                <a:gd name="T14" fmla="*/ 430 w 29"/>
                <a:gd name="T15" fmla="*/ 352 h 20"/>
                <a:gd name="T16" fmla="*/ 443 w 29"/>
                <a:gd name="T17" fmla="*/ 26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0">
                  <a:moveTo>
                    <a:pt x="28" y="14"/>
                  </a:moveTo>
                  <a:cubicBezTo>
                    <a:pt x="29" y="11"/>
                    <a:pt x="29" y="8"/>
                    <a:pt x="28" y="6"/>
                  </a:cubicBezTo>
                  <a:cubicBezTo>
                    <a:pt x="25" y="6"/>
                    <a:pt x="23" y="6"/>
                    <a:pt x="19" y="4"/>
                  </a:cubicBezTo>
                  <a:cubicBezTo>
                    <a:pt x="14" y="2"/>
                    <a:pt x="8" y="0"/>
                    <a:pt x="4" y="3"/>
                  </a:cubicBezTo>
                  <a:cubicBezTo>
                    <a:pt x="1" y="7"/>
                    <a:pt x="0" y="16"/>
                    <a:pt x="4" y="18"/>
                  </a:cubicBezTo>
                  <a:cubicBezTo>
                    <a:pt x="7" y="20"/>
                    <a:pt x="9" y="20"/>
                    <a:pt x="12" y="18"/>
                  </a:cubicBezTo>
                  <a:cubicBezTo>
                    <a:pt x="16" y="17"/>
                    <a:pt x="18" y="16"/>
                    <a:pt x="21" y="17"/>
                  </a:cubicBezTo>
                  <a:cubicBezTo>
                    <a:pt x="23" y="17"/>
                    <a:pt x="26" y="18"/>
                    <a:pt x="27" y="19"/>
                  </a:cubicBezTo>
                  <a:cubicBezTo>
                    <a:pt x="28" y="17"/>
                    <a:pt x="28" y="16"/>
                    <a:pt x="28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4" name="Freeform 401">
              <a:extLst>
                <a:ext uri="{FF2B5EF4-FFF2-40B4-BE49-F238E27FC236}">
                  <a16:creationId xmlns:a16="http://schemas.microsoft.com/office/drawing/2014/main" id="{1FFEA84E-9BB1-4E61-9112-5AA759405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464"/>
              <a:ext cx="60" cy="56"/>
            </a:xfrm>
            <a:custGeom>
              <a:avLst/>
              <a:gdLst>
                <a:gd name="T0" fmla="*/ 375 w 24"/>
                <a:gd name="T1" fmla="*/ 205 h 21"/>
                <a:gd name="T2" fmla="*/ 363 w 24"/>
                <a:gd name="T3" fmla="*/ 77 h 21"/>
                <a:gd name="T4" fmla="*/ 220 w 24"/>
                <a:gd name="T5" fmla="*/ 56 h 21"/>
                <a:gd name="T6" fmla="*/ 50 w 24"/>
                <a:gd name="T7" fmla="*/ 77 h 21"/>
                <a:gd name="T8" fmla="*/ 50 w 24"/>
                <a:gd name="T9" fmla="*/ 320 h 21"/>
                <a:gd name="T10" fmla="*/ 250 w 24"/>
                <a:gd name="T11" fmla="*/ 341 h 21"/>
                <a:gd name="T12" fmla="*/ 375 w 24"/>
                <a:gd name="T13" fmla="*/ 376 h 21"/>
                <a:gd name="T14" fmla="*/ 375 w 24"/>
                <a:gd name="T15" fmla="*/ 20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1">
                  <a:moveTo>
                    <a:pt x="24" y="11"/>
                  </a:moveTo>
                  <a:cubicBezTo>
                    <a:pt x="24" y="8"/>
                    <a:pt x="23" y="6"/>
                    <a:pt x="23" y="4"/>
                  </a:cubicBezTo>
                  <a:cubicBezTo>
                    <a:pt x="20" y="5"/>
                    <a:pt x="17" y="4"/>
                    <a:pt x="14" y="3"/>
                  </a:cubicBezTo>
                  <a:cubicBezTo>
                    <a:pt x="10" y="2"/>
                    <a:pt x="5" y="0"/>
                    <a:pt x="3" y="4"/>
                  </a:cubicBezTo>
                  <a:cubicBezTo>
                    <a:pt x="1" y="9"/>
                    <a:pt x="0" y="14"/>
                    <a:pt x="3" y="17"/>
                  </a:cubicBezTo>
                  <a:cubicBezTo>
                    <a:pt x="6" y="21"/>
                    <a:pt x="12" y="18"/>
                    <a:pt x="16" y="18"/>
                  </a:cubicBezTo>
                  <a:cubicBezTo>
                    <a:pt x="19" y="18"/>
                    <a:pt x="22" y="19"/>
                    <a:pt x="24" y="20"/>
                  </a:cubicBezTo>
                  <a:cubicBezTo>
                    <a:pt x="24" y="17"/>
                    <a:pt x="24" y="14"/>
                    <a:pt x="24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5" name="Freeform 402">
              <a:extLst>
                <a:ext uri="{FF2B5EF4-FFF2-40B4-BE49-F238E27FC236}">
                  <a16:creationId xmlns:a16="http://schemas.microsoft.com/office/drawing/2014/main" id="{81B05824-CC81-496C-AEF7-4BA7CB222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827"/>
              <a:ext cx="188" cy="122"/>
            </a:xfrm>
            <a:custGeom>
              <a:avLst/>
              <a:gdLst>
                <a:gd name="T0" fmla="*/ 584 w 75"/>
                <a:gd name="T1" fmla="*/ 859 h 46"/>
                <a:gd name="T2" fmla="*/ 1181 w 75"/>
                <a:gd name="T3" fmla="*/ 597 h 46"/>
                <a:gd name="T4" fmla="*/ 1100 w 75"/>
                <a:gd name="T5" fmla="*/ 294 h 46"/>
                <a:gd name="T6" fmla="*/ 1118 w 75"/>
                <a:gd name="T7" fmla="*/ 56 h 46"/>
                <a:gd name="T8" fmla="*/ 584 w 75"/>
                <a:gd name="T9" fmla="*/ 149 h 46"/>
                <a:gd name="T10" fmla="*/ 584 w 75"/>
                <a:gd name="T11" fmla="*/ 149 h 46"/>
                <a:gd name="T12" fmla="*/ 63 w 75"/>
                <a:gd name="T13" fmla="*/ 56 h 46"/>
                <a:gd name="T14" fmla="*/ 83 w 75"/>
                <a:gd name="T15" fmla="*/ 294 h 46"/>
                <a:gd name="T16" fmla="*/ 0 w 75"/>
                <a:gd name="T17" fmla="*/ 597 h 46"/>
                <a:gd name="T18" fmla="*/ 584 w 75"/>
                <a:gd name="T19" fmla="*/ 859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46">
                  <a:moveTo>
                    <a:pt x="37" y="46"/>
                  </a:moveTo>
                  <a:cubicBezTo>
                    <a:pt x="59" y="46"/>
                    <a:pt x="75" y="38"/>
                    <a:pt x="75" y="32"/>
                  </a:cubicBezTo>
                  <a:cubicBezTo>
                    <a:pt x="75" y="27"/>
                    <a:pt x="70" y="24"/>
                    <a:pt x="70" y="16"/>
                  </a:cubicBezTo>
                  <a:cubicBezTo>
                    <a:pt x="69" y="9"/>
                    <a:pt x="74" y="5"/>
                    <a:pt x="71" y="3"/>
                  </a:cubicBezTo>
                  <a:cubicBezTo>
                    <a:pt x="69" y="0"/>
                    <a:pt x="61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14" y="8"/>
                    <a:pt x="6" y="0"/>
                    <a:pt x="4" y="3"/>
                  </a:cubicBezTo>
                  <a:cubicBezTo>
                    <a:pt x="1" y="5"/>
                    <a:pt x="6" y="9"/>
                    <a:pt x="5" y="16"/>
                  </a:cubicBezTo>
                  <a:cubicBezTo>
                    <a:pt x="5" y="24"/>
                    <a:pt x="0" y="27"/>
                    <a:pt x="0" y="32"/>
                  </a:cubicBezTo>
                  <a:cubicBezTo>
                    <a:pt x="0" y="38"/>
                    <a:pt x="16" y="46"/>
                    <a:pt x="37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6" name="Freeform 403">
              <a:extLst>
                <a:ext uri="{FF2B5EF4-FFF2-40B4-BE49-F238E27FC236}">
                  <a16:creationId xmlns:a16="http://schemas.microsoft.com/office/drawing/2014/main" id="{9CE10315-47EF-44CB-B8B4-BCCB85622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819"/>
              <a:ext cx="60" cy="64"/>
            </a:xfrm>
            <a:custGeom>
              <a:avLst/>
              <a:gdLst>
                <a:gd name="T0" fmla="*/ 33 w 24"/>
                <a:gd name="T1" fmla="*/ 456 h 24"/>
                <a:gd name="T2" fmla="*/ 20 w 24"/>
                <a:gd name="T3" fmla="*/ 363 h 24"/>
                <a:gd name="T4" fmla="*/ 50 w 24"/>
                <a:gd name="T5" fmla="*/ 149 h 24"/>
                <a:gd name="T6" fmla="*/ 300 w 24"/>
                <a:gd name="T7" fmla="*/ 21 h 24"/>
                <a:gd name="T8" fmla="*/ 363 w 24"/>
                <a:gd name="T9" fmla="*/ 248 h 24"/>
                <a:gd name="T10" fmla="*/ 175 w 24"/>
                <a:gd name="T11" fmla="*/ 320 h 24"/>
                <a:gd name="T12" fmla="*/ 33 w 24"/>
                <a:gd name="T13" fmla="*/ 4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" y="24"/>
                  </a:moveTo>
                  <a:cubicBezTo>
                    <a:pt x="1" y="22"/>
                    <a:pt x="1" y="21"/>
                    <a:pt x="1" y="19"/>
                  </a:cubicBezTo>
                  <a:cubicBezTo>
                    <a:pt x="0" y="14"/>
                    <a:pt x="3" y="10"/>
                    <a:pt x="3" y="8"/>
                  </a:cubicBezTo>
                  <a:cubicBezTo>
                    <a:pt x="9" y="6"/>
                    <a:pt x="15" y="0"/>
                    <a:pt x="19" y="1"/>
                  </a:cubicBezTo>
                  <a:cubicBezTo>
                    <a:pt x="22" y="2"/>
                    <a:pt x="24" y="8"/>
                    <a:pt x="23" y="13"/>
                  </a:cubicBezTo>
                  <a:cubicBezTo>
                    <a:pt x="23" y="18"/>
                    <a:pt x="16" y="17"/>
                    <a:pt x="11" y="17"/>
                  </a:cubicBezTo>
                  <a:cubicBezTo>
                    <a:pt x="7" y="17"/>
                    <a:pt x="5" y="17"/>
                    <a:pt x="2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7" name="Freeform 404">
              <a:extLst>
                <a:ext uri="{FF2B5EF4-FFF2-40B4-BE49-F238E27FC236}">
                  <a16:creationId xmlns:a16="http://schemas.microsoft.com/office/drawing/2014/main" id="{C225888A-D299-4F3C-88BA-D72336533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701"/>
              <a:ext cx="172" cy="115"/>
            </a:xfrm>
            <a:custGeom>
              <a:avLst/>
              <a:gdLst>
                <a:gd name="T0" fmla="*/ 528 w 69"/>
                <a:gd name="T1" fmla="*/ 78 h 43"/>
                <a:gd name="T2" fmla="*/ 1025 w 69"/>
                <a:gd name="T3" fmla="*/ 56 h 43"/>
                <a:gd name="T4" fmla="*/ 1025 w 69"/>
                <a:gd name="T5" fmla="*/ 308 h 43"/>
                <a:gd name="T6" fmla="*/ 1037 w 69"/>
                <a:gd name="T7" fmla="*/ 628 h 43"/>
                <a:gd name="T8" fmla="*/ 962 w 69"/>
                <a:gd name="T9" fmla="*/ 786 h 43"/>
                <a:gd name="T10" fmla="*/ 528 w 69"/>
                <a:gd name="T11" fmla="*/ 824 h 43"/>
                <a:gd name="T12" fmla="*/ 528 w 69"/>
                <a:gd name="T13" fmla="*/ 824 h 43"/>
                <a:gd name="T14" fmla="*/ 105 w 69"/>
                <a:gd name="T15" fmla="*/ 786 h 43"/>
                <a:gd name="T16" fmla="*/ 30 w 69"/>
                <a:gd name="T17" fmla="*/ 628 h 43"/>
                <a:gd name="T18" fmla="*/ 42 w 69"/>
                <a:gd name="T19" fmla="*/ 308 h 43"/>
                <a:gd name="T20" fmla="*/ 42 w 69"/>
                <a:gd name="T21" fmla="*/ 56 h 43"/>
                <a:gd name="T22" fmla="*/ 528 w 69"/>
                <a:gd name="T23" fmla="*/ 78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43">
                  <a:moveTo>
                    <a:pt x="34" y="4"/>
                  </a:moveTo>
                  <a:cubicBezTo>
                    <a:pt x="47" y="4"/>
                    <a:pt x="63" y="0"/>
                    <a:pt x="66" y="3"/>
                  </a:cubicBezTo>
                  <a:cubicBezTo>
                    <a:pt x="69" y="6"/>
                    <a:pt x="67" y="10"/>
                    <a:pt x="66" y="16"/>
                  </a:cubicBezTo>
                  <a:cubicBezTo>
                    <a:pt x="65" y="21"/>
                    <a:pt x="65" y="28"/>
                    <a:pt x="67" y="33"/>
                  </a:cubicBezTo>
                  <a:cubicBezTo>
                    <a:pt x="69" y="37"/>
                    <a:pt x="68" y="40"/>
                    <a:pt x="62" y="41"/>
                  </a:cubicBezTo>
                  <a:cubicBezTo>
                    <a:pt x="57" y="43"/>
                    <a:pt x="45" y="43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24" y="43"/>
                    <a:pt x="12" y="43"/>
                    <a:pt x="7" y="41"/>
                  </a:cubicBezTo>
                  <a:cubicBezTo>
                    <a:pt x="1" y="40"/>
                    <a:pt x="0" y="37"/>
                    <a:pt x="2" y="33"/>
                  </a:cubicBezTo>
                  <a:cubicBezTo>
                    <a:pt x="4" y="28"/>
                    <a:pt x="4" y="21"/>
                    <a:pt x="3" y="16"/>
                  </a:cubicBezTo>
                  <a:cubicBezTo>
                    <a:pt x="2" y="10"/>
                    <a:pt x="0" y="6"/>
                    <a:pt x="3" y="3"/>
                  </a:cubicBezTo>
                  <a:cubicBezTo>
                    <a:pt x="6" y="0"/>
                    <a:pt x="22" y="4"/>
                    <a:pt x="3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8" name="Freeform 405">
              <a:extLst>
                <a:ext uri="{FF2B5EF4-FFF2-40B4-BE49-F238E27FC236}">
                  <a16:creationId xmlns:a16="http://schemas.microsoft.com/office/drawing/2014/main" id="{15CB5D78-C75E-4A82-8657-51D8AE82B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715"/>
              <a:ext cx="60" cy="48"/>
            </a:xfrm>
            <a:custGeom>
              <a:avLst/>
              <a:gdLst>
                <a:gd name="T0" fmla="*/ 20 w 24"/>
                <a:gd name="T1" fmla="*/ 205 h 18"/>
                <a:gd name="T2" fmla="*/ 33 w 24"/>
                <a:gd name="T3" fmla="*/ 56 h 18"/>
                <a:gd name="T4" fmla="*/ 188 w 24"/>
                <a:gd name="T5" fmla="*/ 35 h 18"/>
                <a:gd name="T6" fmla="*/ 345 w 24"/>
                <a:gd name="T7" fmla="*/ 115 h 18"/>
                <a:gd name="T8" fmla="*/ 333 w 24"/>
                <a:gd name="T9" fmla="*/ 307 h 18"/>
                <a:gd name="T10" fmla="*/ 208 w 24"/>
                <a:gd name="T11" fmla="*/ 307 h 18"/>
                <a:gd name="T12" fmla="*/ 0 w 24"/>
                <a:gd name="T13" fmla="*/ 341 h 18"/>
                <a:gd name="T14" fmla="*/ 20 w 24"/>
                <a:gd name="T15" fmla="*/ 20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8">
                  <a:moveTo>
                    <a:pt x="1" y="11"/>
                  </a:moveTo>
                  <a:cubicBezTo>
                    <a:pt x="1" y="8"/>
                    <a:pt x="2" y="5"/>
                    <a:pt x="2" y="3"/>
                  </a:cubicBezTo>
                  <a:cubicBezTo>
                    <a:pt x="5" y="3"/>
                    <a:pt x="8" y="3"/>
                    <a:pt x="12" y="2"/>
                  </a:cubicBezTo>
                  <a:cubicBezTo>
                    <a:pt x="18" y="0"/>
                    <a:pt x="20" y="2"/>
                    <a:pt x="22" y="6"/>
                  </a:cubicBezTo>
                  <a:cubicBezTo>
                    <a:pt x="24" y="10"/>
                    <a:pt x="24" y="15"/>
                    <a:pt x="21" y="16"/>
                  </a:cubicBezTo>
                  <a:cubicBezTo>
                    <a:pt x="18" y="18"/>
                    <a:pt x="17" y="16"/>
                    <a:pt x="13" y="16"/>
                  </a:cubicBezTo>
                  <a:cubicBezTo>
                    <a:pt x="10" y="15"/>
                    <a:pt x="4" y="16"/>
                    <a:pt x="0" y="18"/>
                  </a:cubicBezTo>
                  <a:cubicBezTo>
                    <a:pt x="0" y="15"/>
                    <a:pt x="0" y="13"/>
                    <a:pt x="1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9" name="Freeform 406">
              <a:extLst>
                <a:ext uri="{FF2B5EF4-FFF2-40B4-BE49-F238E27FC236}">
                  <a16:creationId xmlns:a16="http://schemas.microsoft.com/office/drawing/2014/main" id="{065E4355-EAAD-4826-BAE6-EE4186C99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573"/>
              <a:ext cx="172" cy="110"/>
            </a:xfrm>
            <a:custGeom>
              <a:avLst/>
              <a:gdLst>
                <a:gd name="T0" fmla="*/ 528 w 69"/>
                <a:gd name="T1" fmla="*/ 35 h 41"/>
                <a:gd name="T2" fmla="*/ 975 w 69"/>
                <a:gd name="T3" fmla="*/ 56 h 41"/>
                <a:gd name="T4" fmla="*/ 975 w 69"/>
                <a:gd name="T5" fmla="*/ 346 h 41"/>
                <a:gd name="T6" fmla="*/ 1007 w 69"/>
                <a:gd name="T7" fmla="*/ 714 h 41"/>
                <a:gd name="T8" fmla="*/ 528 w 69"/>
                <a:gd name="T9" fmla="*/ 791 h 41"/>
                <a:gd name="T10" fmla="*/ 528 w 69"/>
                <a:gd name="T11" fmla="*/ 791 h 41"/>
                <a:gd name="T12" fmla="*/ 62 w 69"/>
                <a:gd name="T13" fmla="*/ 714 h 41"/>
                <a:gd name="T14" fmla="*/ 75 w 69"/>
                <a:gd name="T15" fmla="*/ 346 h 41"/>
                <a:gd name="T16" fmla="*/ 75 w 69"/>
                <a:gd name="T17" fmla="*/ 56 h 41"/>
                <a:gd name="T18" fmla="*/ 528 w 69"/>
                <a:gd name="T19" fmla="*/ 3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41">
                  <a:moveTo>
                    <a:pt x="34" y="2"/>
                  </a:moveTo>
                  <a:cubicBezTo>
                    <a:pt x="46" y="2"/>
                    <a:pt x="60" y="0"/>
                    <a:pt x="63" y="3"/>
                  </a:cubicBezTo>
                  <a:cubicBezTo>
                    <a:pt x="66" y="6"/>
                    <a:pt x="62" y="10"/>
                    <a:pt x="63" y="18"/>
                  </a:cubicBezTo>
                  <a:cubicBezTo>
                    <a:pt x="64" y="26"/>
                    <a:pt x="69" y="35"/>
                    <a:pt x="65" y="37"/>
                  </a:cubicBezTo>
                  <a:cubicBezTo>
                    <a:pt x="60" y="39"/>
                    <a:pt x="42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27" y="41"/>
                    <a:pt x="9" y="39"/>
                    <a:pt x="4" y="37"/>
                  </a:cubicBezTo>
                  <a:cubicBezTo>
                    <a:pt x="0" y="35"/>
                    <a:pt x="4" y="26"/>
                    <a:pt x="5" y="18"/>
                  </a:cubicBezTo>
                  <a:cubicBezTo>
                    <a:pt x="6" y="10"/>
                    <a:pt x="3" y="6"/>
                    <a:pt x="5" y="3"/>
                  </a:cubicBezTo>
                  <a:cubicBezTo>
                    <a:pt x="8" y="0"/>
                    <a:pt x="23" y="2"/>
                    <a:pt x="34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0" name="Freeform 407">
              <a:extLst>
                <a:ext uri="{FF2B5EF4-FFF2-40B4-BE49-F238E27FC236}">
                  <a16:creationId xmlns:a16="http://schemas.microsoft.com/office/drawing/2014/main" id="{20664E75-29BA-436C-90DA-E960718DB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84"/>
              <a:ext cx="70" cy="53"/>
            </a:xfrm>
            <a:custGeom>
              <a:avLst/>
              <a:gdLst>
                <a:gd name="T0" fmla="*/ 0 w 28"/>
                <a:gd name="T1" fmla="*/ 260 h 20"/>
                <a:gd name="T2" fmla="*/ 20 w 28"/>
                <a:gd name="T3" fmla="*/ 111 h 20"/>
                <a:gd name="T4" fmla="*/ 158 w 28"/>
                <a:gd name="T5" fmla="*/ 77 h 20"/>
                <a:gd name="T6" fmla="*/ 375 w 28"/>
                <a:gd name="T7" fmla="*/ 56 h 20"/>
                <a:gd name="T8" fmla="*/ 395 w 28"/>
                <a:gd name="T9" fmla="*/ 337 h 20"/>
                <a:gd name="T10" fmla="*/ 250 w 28"/>
                <a:gd name="T11" fmla="*/ 337 h 20"/>
                <a:gd name="T12" fmla="*/ 125 w 28"/>
                <a:gd name="T13" fmla="*/ 315 h 20"/>
                <a:gd name="T14" fmla="*/ 33 w 28"/>
                <a:gd name="T15" fmla="*/ 352 h 20"/>
                <a:gd name="T16" fmla="*/ 0 w 28"/>
                <a:gd name="T17" fmla="*/ 26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0">
                  <a:moveTo>
                    <a:pt x="0" y="14"/>
                  </a:moveTo>
                  <a:cubicBezTo>
                    <a:pt x="0" y="11"/>
                    <a:pt x="0" y="8"/>
                    <a:pt x="1" y="6"/>
                  </a:cubicBezTo>
                  <a:cubicBezTo>
                    <a:pt x="4" y="6"/>
                    <a:pt x="5" y="6"/>
                    <a:pt x="10" y="4"/>
                  </a:cubicBezTo>
                  <a:cubicBezTo>
                    <a:pt x="15" y="2"/>
                    <a:pt x="21" y="0"/>
                    <a:pt x="24" y="3"/>
                  </a:cubicBezTo>
                  <a:cubicBezTo>
                    <a:pt x="28" y="7"/>
                    <a:pt x="28" y="16"/>
                    <a:pt x="25" y="18"/>
                  </a:cubicBezTo>
                  <a:cubicBezTo>
                    <a:pt x="22" y="20"/>
                    <a:pt x="20" y="20"/>
                    <a:pt x="16" y="18"/>
                  </a:cubicBezTo>
                  <a:cubicBezTo>
                    <a:pt x="13" y="17"/>
                    <a:pt x="11" y="16"/>
                    <a:pt x="8" y="17"/>
                  </a:cubicBezTo>
                  <a:cubicBezTo>
                    <a:pt x="6" y="17"/>
                    <a:pt x="3" y="18"/>
                    <a:pt x="2" y="19"/>
                  </a:cubicBezTo>
                  <a:cubicBezTo>
                    <a:pt x="1" y="17"/>
                    <a:pt x="1" y="16"/>
                    <a:pt x="0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1" name="Freeform 408">
              <a:extLst>
                <a:ext uri="{FF2B5EF4-FFF2-40B4-BE49-F238E27FC236}">
                  <a16:creationId xmlns:a16="http://schemas.microsoft.com/office/drawing/2014/main" id="{19E09D93-D3DA-46CC-B52E-DDB23433F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451"/>
              <a:ext cx="162" cy="101"/>
            </a:xfrm>
            <a:custGeom>
              <a:avLst/>
              <a:gdLst>
                <a:gd name="T0" fmla="*/ 496 w 65"/>
                <a:gd name="T1" fmla="*/ 21 h 38"/>
                <a:gd name="T2" fmla="*/ 932 w 65"/>
                <a:gd name="T3" fmla="*/ 35 h 38"/>
                <a:gd name="T4" fmla="*/ 945 w 65"/>
                <a:gd name="T5" fmla="*/ 303 h 38"/>
                <a:gd name="T6" fmla="*/ 974 w 65"/>
                <a:gd name="T7" fmla="*/ 622 h 38"/>
                <a:gd name="T8" fmla="*/ 808 w 65"/>
                <a:gd name="T9" fmla="*/ 712 h 38"/>
                <a:gd name="T10" fmla="*/ 496 w 65"/>
                <a:gd name="T11" fmla="*/ 691 h 38"/>
                <a:gd name="T12" fmla="*/ 496 w 65"/>
                <a:gd name="T13" fmla="*/ 691 h 38"/>
                <a:gd name="T14" fmla="*/ 199 w 65"/>
                <a:gd name="T15" fmla="*/ 712 h 38"/>
                <a:gd name="T16" fmla="*/ 30 w 65"/>
                <a:gd name="T17" fmla="*/ 622 h 38"/>
                <a:gd name="T18" fmla="*/ 62 w 65"/>
                <a:gd name="T19" fmla="*/ 303 h 38"/>
                <a:gd name="T20" fmla="*/ 75 w 65"/>
                <a:gd name="T21" fmla="*/ 35 h 38"/>
                <a:gd name="T22" fmla="*/ 496 w 65"/>
                <a:gd name="T23" fmla="*/ 21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38">
                  <a:moveTo>
                    <a:pt x="32" y="1"/>
                  </a:moveTo>
                  <a:cubicBezTo>
                    <a:pt x="39" y="1"/>
                    <a:pt x="55" y="0"/>
                    <a:pt x="60" y="2"/>
                  </a:cubicBezTo>
                  <a:cubicBezTo>
                    <a:pt x="65" y="5"/>
                    <a:pt x="61" y="9"/>
                    <a:pt x="61" y="16"/>
                  </a:cubicBezTo>
                  <a:cubicBezTo>
                    <a:pt x="61" y="23"/>
                    <a:pt x="61" y="29"/>
                    <a:pt x="63" y="33"/>
                  </a:cubicBezTo>
                  <a:cubicBezTo>
                    <a:pt x="65" y="38"/>
                    <a:pt x="59" y="38"/>
                    <a:pt x="52" y="38"/>
                  </a:cubicBezTo>
                  <a:cubicBezTo>
                    <a:pt x="45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20" y="37"/>
                    <a:pt x="13" y="38"/>
                  </a:cubicBezTo>
                  <a:cubicBezTo>
                    <a:pt x="6" y="38"/>
                    <a:pt x="0" y="38"/>
                    <a:pt x="2" y="33"/>
                  </a:cubicBezTo>
                  <a:cubicBezTo>
                    <a:pt x="4" y="29"/>
                    <a:pt x="4" y="23"/>
                    <a:pt x="4" y="16"/>
                  </a:cubicBezTo>
                  <a:cubicBezTo>
                    <a:pt x="4" y="9"/>
                    <a:pt x="0" y="5"/>
                    <a:pt x="5" y="2"/>
                  </a:cubicBezTo>
                  <a:cubicBezTo>
                    <a:pt x="10" y="0"/>
                    <a:pt x="26" y="1"/>
                    <a:pt x="32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2" name="Freeform 409">
              <a:extLst>
                <a:ext uri="{FF2B5EF4-FFF2-40B4-BE49-F238E27FC236}">
                  <a16:creationId xmlns:a16="http://schemas.microsoft.com/office/drawing/2014/main" id="{661A85EE-22CA-4FC7-A892-08C95BCC4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464"/>
              <a:ext cx="60" cy="56"/>
            </a:xfrm>
            <a:custGeom>
              <a:avLst/>
              <a:gdLst>
                <a:gd name="T0" fmla="*/ 0 w 24"/>
                <a:gd name="T1" fmla="*/ 205 h 21"/>
                <a:gd name="T2" fmla="*/ 20 w 24"/>
                <a:gd name="T3" fmla="*/ 77 h 21"/>
                <a:gd name="T4" fmla="*/ 158 w 24"/>
                <a:gd name="T5" fmla="*/ 56 h 21"/>
                <a:gd name="T6" fmla="*/ 333 w 24"/>
                <a:gd name="T7" fmla="*/ 77 h 21"/>
                <a:gd name="T8" fmla="*/ 333 w 24"/>
                <a:gd name="T9" fmla="*/ 320 h 21"/>
                <a:gd name="T10" fmla="*/ 113 w 24"/>
                <a:gd name="T11" fmla="*/ 341 h 21"/>
                <a:gd name="T12" fmla="*/ 0 w 24"/>
                <a:gd name="T13" fmla="*/ 376 h 21"/>
                <a:gd name="T14" fmla="*/ 0 w 24"/>
                <a:gd name="T15" fmla="*/ 20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1">
                  <a:moveTo>
                    <a:pt x="0" y="11"/>
                  </a:moveTo>
                  <a:cubicBezTo>
                    <a:pt x="0" y="8"/>
                    <a:pt x="1" y="6"/>
                    <a:pt x="1" y="4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4" y="2"/>
                    <a:pt x="19" y="0"/>
                    <a:pt x="21" y="4"/>
                  </a:cubicBezTo>
                  <a:cubicBezTo>
                    <a:pt x="23" y="9"/>
                    <a:pt x="24" y="14"/>
                    <a:pt x="21" y="17"/>
                  </a:cubicBezTo>
                  <a:cubicBezTo>
                    <a:pt x="18" y="21"/>
                    <a:pt x="12" y="18"/>
                    <a:pt x="7" y="18"/>
                  </a:cubicBezTo>
                  <a:cubicBezTo>
                    <a:pt x="4" y="18"/>
                    <a:pt x="2" y="19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3" name="Freeform 410">
              <a:extLst>
                <a:ext uri="{FF2B5EF4-FFF2-40B4-BE49-F238E27FC236}">
                  <a16:creationId xmlns:a16="http://schemas.microsoft.com/office/drawing/2014/main" id="{39332053-A014-434D-8ABE-1D04B089C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411"/>
              <a:ext cx="148" cy="24"/>
            </a:xfrm>
            <a:custGeom>
              <a:avLst/>
              <a:gdLst>
                <a:gd name="T0" fmla="*/ 33 w 59"/>
                <a:gd name="T1" fmla="*/ 149 h 9"/>
                <a:gd name="T2" fmla="*/ 459 w 59"/>
                <a:gd name="T3" fmla="*/ 136 h 9"/>
                <a:gd name="T4" fmla="*/ 901 w 59"/>
                <a:gd name="T5" fmla="*/ 149 h 9"/>
                <a:gd name="T6" fmla="*/ 931 w 59"/>
                <a:gd name="T7" fmla="*/ 0 h 9"/>
                <a:gd name="T8" fmla="*/ 0 w 59"/>
                <a:gd name="T9" fmla="*/ 0 h 9"/>
                <a:gd name="T10" fmla="*/ 33 w 59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9">
                  <a:moveTo>
                    <a:pt x="2" y="8"/>
                  </a:moveTo>
                  <a:cubicBezTo>
                    <a:pt x="5" y="9"/>
                    <a:pt x="21" y="7"/>
                    <a:pt x="29" y="7"/>
                  </a:cubicBezTo>
                  <a:cubicBezTo>
                    <a:pt x="37" y="7"/>
                    <a:pt x="54" y="9"/>
                    <a:pt x="57" y="8"/>
                  </a:cubicBezTo>
                  <a:cubicBezTo>
                    <a:pt x="58" y="7"/>
                    <a:pt x="59" y="4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7"/>
                    <a:pt x="2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4" name="Freeform 411">
              <a:extLst>
                <a:ext uri="{FF2B5EF4-FFF2-40B4-BE49-F238E27FC236}">
                  <a16:creationId xmlns:a16="http://schemas.microsoft.com/office/drawing/2014/main" id="{3F50A4C9-D55E-4107-90E5-C5C754C7C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424"/>
              <a:ext cx="65" cy="136"/>
            </a:xfrm>
            <a:custGeom>
              <a:avLst/>
              <a:gdLst>
                <a:gd name="T0" fmla="*/ 63 w 26"/>
                <a:gd name="T1" fmla="*/ 77 h 51"/>
                <a:gd name="T2" fmla="*/ 313 w 26"/>
                <a:gd name="T3" fmla="*/ 491 h 51"/>
                <a:gd name="T4" fmla="*/ 145 w 26"/>
                <a:gd name="T5" fmla="*/ 968 h 51"/>
                <a:gd name="T6" fmla="*/ 95 w 26"/>
                <a:gd name="T7" fmla="*/ 661 h 51"/>
                <a:gd name="T8" fmla="*/ 125 w 26"/>
                <a:gd name="T9" fmla="*/ 477 h 51"/>
                <a:gd name="T10" fmla="*/ 20 w 26"/>
                <a:gd name="T11" fmla="*/ 227 h 51"/>
                <a:gd name="T12" fmla="*/ 33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1">
                  <a:moveTo>
                    <a:pt x="4" y="4"/>
                  </a:moveTo>
                  <a:cubicBezTo>
                    <a:pt x="6" y="15"/>
                    <a:pt x="16" y="17"/>
                    <a:pt x="20" y="26"/>
                  </a:cubicBezTo>
                  <a:cubicBezTo>
                    <a:pt x="26" y="38"/>
                    <a:pt x="6" y="41"/>
                    <a:pt x="9" y="51"/>
                  </a:cubicBezTo>
                  <a:cubicBezTo>
                    <a:pt x="10" y="46"/>
                    <a:pt x="6" y="41"/>
                    <a:pt x="6" y="35"/>
                  </a:cubicBezTo>
                  <a:cubicBezTo>
                    <a:pt x="6" y="32"/>
                    <a:pt x="8" y="29"/>
                    <a:pt x="8" y="25"/>
                  </a:cubicBezTo>
                  <a:cubicBezTo>
                    <a:pt x="7" y="20"/>
                    <a:pt x="1" y="17"/>
                    <a:pt x="1" y="12"/>
                  </a:cubicBezTo>
                  <a:cubicBezTo>
                    <a:pt x="0" y="8"/>
                    <a:pt x="2" y="5"/>
                    <a:pt x="2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5" name="Freeform 412">
              <a:extLst>
                <a:ext uri="{FF2B5EF4-FFF2-40B4-BE49-F238E27FC236}">
                  <a16:creationId xmlns:a16="http://schemas.microsoft.com/office/drawing/2014/main" id="{519120F4-EAF3-4750-93E4-E5D1DDED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411"/>
              <a:ext cx="130" cy="165"/>
            </a:xfrm>
            <a:custGeom>
              <a:avLst/>
              <a:gdLst>
                <a:gd name="T0" fmla="*/ 613 w 52"/>
                <a:gd name="T1" fmla="*/ 1019 h 62"/>
                <a:gd name="T2" fmla="*/ 750 w 52"/>
                <a:gd name="T3" fmla="*/ 1168 h 62"/>
                <a:gd name="T4" fmla="*/ 770 w 52"/>
                <a:gd name="T5" fmla="*/ 963 h 62"/>
                <a:gd name="T6" fmla="*/ 270 w 52"/>
                <a:gd name="T7" fmla="*/ 0 h 62"/>
                <a:gd name="T8" fmla="*/ 0 w 52"/>
                <a:gd name="T9" fmla="*/ 0 h 62"/>
                <a:gd name="T10" fmla="*/ 613 w 52"/>
                <a:gd name="T11" fmla="*/ 1019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2">
                  <a:moveTo>
                    <a:pt x="39" y="54"/>
                  </a:moveTo>
                  <a:cubicBezTo>
                    <a:pt x="42" y="60"/>
                    <a:pt x="43" y="62"/>
                    <a:pt x="48" y="62"/>
                  </a:cubicBezTo>
                  <a:cubicBezTo>
                    <a:pt x="52" y="61"/>
                    <a:pt x="50" y="56"/>
                    <a:pt x="49" y="51"/>
                  </a:cubicBezTo>
                  <a:cubicBezTo>
                    <a:pt x="47" y="41"/>
                    <a:pt x="37" y="24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" y="38"/>
                    <a:pt x="36" y="49"/>
                    <a:pt x="39" y="54"/>
                  </a:cubicBezTo>
                  <a:close/>
                </a:path>
              </a:pathLst>
            </a:custGeom>
            <a:solidFill>
              <a:srgbClr val="F9D47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16" name="Freeform 413">
              <a:extLst>
                <a:ext uri="{FF2B5EF4-FFF2-40B4-BE49-F238E27FC236}">
                  <a16:creationId xmlns:a16="http://schemas.microsoft.com/office/drawing/2014/main" id="{8F01F98E-0F2C-4E06-B5B4-445EC6A71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411"/>
              <a:ext cx="90" cy="229"/>
            </a:xfrm>
            <a:custGeom>
              <a:avLst/>
              <a:gdLst>
                <a:gd name="T0" fmla="*/ 345 w 36"/>
                <a:gd name="T1" fmla="*/ 1433 h 86"/>
                <a:gd name="T2" fmla="*/ 408 w 36"/>
                <a:gd name="T3" fmla="*/ 1624 h 86"/>
                <a:gd name="T4" fmla="*/ 520 w 36"/>
                <a:gd name="T5" fmla="*/ 1475 h 86"/>
                <a:gd name="T6" fmla="*/ 250 w 36"/>
                <a:gd name="T7" fmla="*/ 0 h 86"/>
                <a:gd name="T8" fmla="*/ 0 w 36"/>
                <a:gd name="T9" fmla="*/ 0 h 86"/>
                <a:gd name="T10" fmla="*/ 345 w 36"/>
                <a:gd name="T11" fmla="*/ 1433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86">
                  <a:moveTo>
                    <a:pt x="22" y="76"/>
                  </a:moveTo>
                  <a:cubicBezTo>
                    <a:pt x="22" y="80"/>
                    <a:pt x="23" y="85"/>
                    <a:pt x="26" y="86"/>
                  </a:cubicBezTo>
                  <a:cubicBezTo>
                    <a:pt x="30" y="86"/>
                    <a:pt x="33" y="83"/>
                    <a:pt x="33" y="78"/>
                  </a:cubicBezTo>
                  <a:cubicBezTo>
                    <a:pt x="36" y="49"/>
                    <a:pt x="30" y="23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22"/>
                    <a:pt x="22" y="47"/>
                    <a:pt x="22" y="76"/>
                  </a:cubicBezTo>
                  <a:close/>
                </a:path>
              </a:pathLst>
            </a:custGeom>
            <a:solidFill>
              <a:srgbClr val="F9D47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17" name="Freeform 414">
              <a:extLst>
                <a:ext uri="{FF2B5EF4-FFF2-40B4-BE49-F238E27FC236}">
                  <a16:creationId xmlns:a16="http://schemas.microsoft.com/office/drawing/2014/main" id="{0476F79B-4ECC-48D1-ADDF-744F182AA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411"/>
              <a:ext cx="80" cy="114"/>
            </a:xfrm>
            <a:custGeom>
              <a:avLst/>
              <a:gdLst>
                <a:gd name="T0" fmla="*/ 125 w 32"/>
                <a:gd name="T1" fmla="*/ 612 h 43"/>
                <a:gd name="T2" fmla="*/ 220 w 32"/>
                <a:gd name="T3" fmla="*/ 801 h 43"/>
                <a:gd name="T4" fmla="*/ 500 w 32"/>
                <a:gd name="T5" fmla="*/ 0 h 43"/>
                <a:gd name="T6" fmla="*/ 363 w 32"/>
                <a:gd name="T7" fmla="*/ 0 h 43"/>
                <a:gd name="T8" fmla="*/ 0 w 32"/>
                <a:gd name="T9" fmla="*/ 668 h 43"/>
                <a:gd name="T10" fmla="*/ 0 w 32"/>
                <a:gd name="T11" fmla="*/ 668 h 43"/>
                <a:gd name="T12" fmla="*/ 125 w 32"/>
                <a:gd name="T13" fmla="*/ 612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3">
                  <a:moveTo>
                    <a:pt x="8" y="33"/>
                  </a:moveTo>
                  <a:cubicBezTo>
                    <a:pt x="12" y="35"/>
                    <a:pt x="16" y="39"/>
                    <a:pt x="14" y="43"/>
                  </a:cubicBezTo>
                  <a:cubicBezTo>
                    <a:pt x="24" y="32"/>
                    <a:pt x="30" y="16"/>
                    <a:pt x="3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17"/>
                    <a:pt x="10" y="32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4" y="34"/>
                    <a:pt x="7" y="32"/>
                    <a:pt x="8" y="33"/>
                  </a:cubicBezTo>
                  <a:close/>
                </a:path>
              </a:pathLst>
            </a:custGeom>
            <a:solidFill>
              <a:srgbClr val="FEEAB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18" name="Freeform 415">
              <a:extLst>
                <a:ext uri="{FF2B5EF4-FFF2-40B4-BE49-F238E27FC236}">
                  <a16:creationId xmlns:a16="http://schemas.microsoft.com/office/drawing/2014/main" id="{E7E91EA9-9E5A-4AE9-BC3F-A1B58622C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411"/>
              <a:ext cx="60" cy="37"/>
            </a:xfrm>
            <a:custGeom>
              <a:avLst/>
              <a:gdLst>
                <a:gd name="T0" fmla="*/ 95 w 24"/>
                <a:gd name="T1" fmla="*/ 148 h 14"/>
                <a:gd name="T2" fmla="*/ 158 w 24"/>
                <a:gd name="T3" fmla="*/ 259 h 14"/>
                <a:gd name="T4" fmla="*/ 375 w 24"/>
                <a:gd name="T5" fmla="*/ 0 h 14"/>
                <a:gd name="T6" fmla="*/ 20 w 24"/>
                <a:gd name="T7" fmla="*/ 0 h 14"/>
                <a:gd name="T8" fmla="*/ 0 w 24"/>
                <a:gd name="T9" fmla="*/ 21 h 14"/>
                <a:gd name="T10" fmla="*/ 95 w 24"/>
                <a:gd name="T11" fmla="*/ 14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4">
                  <a:moveTo>
                    <a:pt x="6" y="8"/>
                  </a:moveTo>
                  <a:cubicBezTo>
                    <a:pt x="8" y="11"/>
                    <a:pt x="11" y="12"/>
                    <a:pt x="10" y="14"/>
                  </a:cubicBezTo>
                  <a:cubicBezTo>
                    <a:pt x="15" y="10"/>
                    <a:pt x="20" y="5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3" y="5"/>
                    <a:pt x="6" y="8"/>
                  </a:cubicBezTo>
                  <a:close/>
                </a:path>
              </a:pathLst>
            </a:custGeom>
            <a:solidFill>
              <a:srgbClr val="FEEAB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19" name="Freeform 416">
              <a:extLst>
                <a:ext uri="{FF2B5EF4-FFF2-40B4-BE49-F238E27FC236}">
                  <a16:creationId xmlns:a16="http://schemas.microsoft.com/office/drawing/2014/main" id="{3608E894-5D8E-4944-B965-150BCD1D8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411"/>
              <a:ext cx="130" cy="165"/>
            </a:xfrm>
            <a:custGeom>
              <a:avLst/>
              <a:gdLst>
                <a:gd name="T0" fmla="*/ 83 w 52"/>
                <a:gd name="T1" fmla="*/ 1168 h 62"/>
                <a:gd name="T2" fmla="*/ 208 w 52"/>
                <a:gd name="T3" fmla="*/ 1019 h 62"/>
                <a:gd name="T4" fmla="*/ 813 w 52"/>
                <a:gd name="T5" fmla="*/ 0 h 62"/>
                <a:gd name="T6" fmla="*/ 550 w 52"/>
                <a:gd name="T7" fmla="*/ 0 h 62"/>
                <a:gd name="T8" fmla="*/ 50 w 52"/>
                <a:gd name="T9" fmla="*/ 963 h 62"/>
                <a:gd name="T10" fmla="*/ 83 w 52"/>
                <a:gd name="T11" fmla="*/ 1168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2">
                  <a:moveTo>
                    <a:pt x="5" y="62"/>
                  </a:moveTo>
                  <a:cubicBezTo>
                    <a:pt x="10" y="62"/>
                    <a:pt x="10" y="60"/>
                    <a:pt x="13" y="54"/>
                  </a:cubicBezTo>
                  <a:cubicBezTo>
                    <a:pt x="16" y="49"/>
                    <a:pt x="20" y="38"/>
                    <a:pt x="5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24"/>
                    <a:pt x="5" y="41"/>
                    <a:pt x="3" y="51"/>
                  </a:cubicBezTo>
                  <a:cubicBezTo>
                    <a:pt x="2" y="56"/>
                    <a:pt x="0" y="61"/>
                    <a:pt x="5" y="62"/>
                  </a:cubicBezTo>
                  <a:close/>
                </a:path>
              </a:pathLst>
            </a:custGeom>
            <a:solidFill>
              <a:srgbClr val="F9D47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0" name="Freeform 417">
              <a:extLst>
                <a:ext uri="{FF2B5EF4-FFF2-40B4-BE49-F238E27FC236}">
                  <a16:creationId xmlns:a16="http://schemas.microsoft.com/office/drawing/2014/main" id="{C0CF59FD-E465-4FE7-AD95-A0EF6ABCA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411"/>
              <a:ext cx="90" cy="229"/>
            </a:xfrm>
            <a:custGeom>
              <a:avLst/>
              <a:gdLst>
                <a:gd name="T0" fmla="*/ 145 w 36"/>
                <a:gd name="T1" fmla="*/ 1624 h 86"/>
                <a:gd name="T2" fmla="*/ 208 w 36"/>
                <a:gd name="T3" fmla="*/ 1433 h 86"/>
                <a:gd name="T4" fmla="*/ 563 w 36"/>
                <a:gd name="T5" fmla="*/ 0 h 86"/>
                <a:gd name="T6" fmla="*/ 300 w 36"/>
                <a:gd name="T7" fmla="*/ 0 h 86"/>
                <a:gd name="T8" fmla="*/ 33 w 36"/>
                <a:gd name="T9" fmla="*/ 1475 h 86"/>
                <a:gd name="T10" fmla="*/ 145 w 36"/>
                <a:gd name="T11" fmla="*/ 1624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86">
                  <a:moveTo>
                    <a:pt x="9" y="86"/>
                  </a:moveTo>
                  <a:cubicBezTo>
                    <a:pt x="13" y="85"/>
                    <a:pt x="13" y="80"/>
                    <a:pt x="13" y="76"/>
                  </a:cubicBezTo>
                  <a:cubicBezTo>
                    <a:pt x="13" y="47"/>
                    <a:pt x="19" y="22"/>
                    <a:pt x="3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5" y="23"/>
                    <a:pt x="0" y="49"/>
                    <a:pt x="2" y="78"/>
                  </a:cubicBezTo>
                  <a:cubicBezTo>
                    <a:pt x="3" y="83"/>
                    <a:pt x="5" y="86"/>
                    <a:pt x="9" y="86"/>
                  </a:cubicBezTo>
                  <a:close/>
                </a:path>
              </a:pathLst>
            </a:custGeom>
            <a:solidFill>
              <a:srgbClr val="F9D47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1" name="Freeform 418">
              <a:extLst>
                <a:ext uri="{FF2B5EF4-FFF2-40B4-BE49-F238E27FC236}">
                  <a16:creationId xmlns:a16="http://schemas.microsoft.com/office/drawing/2014/main" id="{96577A31-37FE-4EC3-AE90-EF1E29FF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411"/>
              <a:ext cx="83" cy="114"/>
            </a:xfrm>
            <a:custGeom>
              <a:avLst/>
              <a:gdLst>
                <a:gd name="T0" fmla="*/ 284 w 33"/>
                <a:gd name="T1" fmla="*/ 801 h 43"/>
                <a:gd name="T2" fmla="*/ 380 w 33"/>
                <a:gd name="T3" fmla="*/ 612 h 43"/>
                <a:gd name="T4" fmla="*/ 526 w 33"/>
                <a:gd name="T5" fmla="*/ 668 h 43"/>
                <a:gd name="T6" fmla="*/ 526 w 33"/>
                <a:gd name="T7" fmla="*/ 668 h 43"/>
                <a:gd name="T8" fmla="*/ 158 w 33"/>
                <a:gd name="T9" fmla="*/ 0 h 43"/>
                <a:gd name="T10" fmla="*/ 0 w 33"/>
                <a:gd name="T11" fmla="*/ 0 h 43"/>
                <a:gd name="T12" fmla="*/ 284 w 33"/>
                <a:gd name="T13" fmla="*/ 801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3">
                  <a:moveTo>
                    <a:pt x="18" y="43"/>
                  </a:moveTo>
                  <a:cubicBezTo>
                    <a:pt x="16" y="39"/>
                    <a:pt x="20" y="35"/>
                    <a:pt x="24" y="33"/>
                  </a:cubicBezTo>
                  <a:cubicBezTo>
                    <a:pt x="25" y="32"/>
                    <a:pt x="28" y="34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3" y="32"/>
                    <a:pt x="14" y="17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6"/>
                    <a:pt x="8" y="32"/>
                    <a:pt x="18" y="43"/>
                  </a:cubicBezTo>
                  <a:close/>
                </a:path>
              </a:pathLst>
            </a:custGeom>
            <a:solidFill>
              <a:srgbClr val="FEEAB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2" name="Freeform 419">
              <a:extLst>
                <a:ext uri="{FF2B5EF4-FFF2-40B4-BE49-F238E27FC236}">
                  <a16:creationId xmlns:a16="http://schemas.microsoft.com/office/drawing/2014/main" id="{07DE0D91-DF13-4B17-A9C6-B7BA83F45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411"/>
              <a:ext cx="60" cy="37"/>
            </a:xfrm>
            <a:custGeom>
              <a:avLst/>
              <a:gdLst>
                <a:gd name="T0" fmla="*/ 208 w 24"/>
                <a:gd name="T1" fmla="*/ 259 h 14"/>
                <a:gd name="T2" fmla="*/ 283 w 24"/>
                <a:gd name="T3" fmla="*/ 148 h 14"/>
                <a:gd name="T4" fmla="*/ 375 w 24"/>
                <a:gd name="T5" fmla="*/ 21 h 14"/>
                <a:gd name="T6" fmla="*/ 363 w 24"/>
                <a:gd name="T7" fmla="*/ 0 h 14"/>
                <a:gd name="T8" fmla="*/ 0 w 24"/>
                <a:gd name="T9" fmla="*/ 0 h 14"/>
                <a:gd name="T10" fmla="*/ 208 w 24"/>
                <a:gd name="T11" fmla="*/ 259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4">
                  <a:moveTo>
                    <a:pt x="13" y="14"/>
                  </a:moveTo>
                  <a:cubicBezTo>
                    <a:pt x="13" y="12"/>
                    <a:pt x="15" y="11"/>
                    <a:pt x="18" y="8"/>
                  </a:cubicBezTo>
                  <a:cubicBezTo>
                    <a:pt x="20" y="5"/>
                    <a:pt x="21" y="1"/>
                    <a:pt x="24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10"/>
                    <a:pt x="13" y="14"/>
                  </a:cubicBezTo>
                  <a:close/>
                </a:path>
              </a:pathLst>
            </a:custGeom>
            <a:solidFill>
              <a:srgbClr val="FEEAB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3" name="Freeform 420">
              <a:extLst>
                <a:ext uri="{FF2B5EF4-FFF2-40B4-BE49-F238E27FC236}">
                  <a16:creationId xmlns:a16="http://schemas.microsoft.com/office/drawing/2014/main" id="{1A0B684E-D378-4432-8951-157322483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408"/>
              <a:ext cx="212" cy="152"/>
            </a:xfrm>
            <a:custGeom>
              <a:avLst/>
              <a:gdLst>
                <a:gd name="T0" fmla="*/ 883 w 85"/>
                <a:gd name="T1" fmla="*/ 1080 h 57"/>
                <a:gd name="T2" fmla="*/ 1274 w 85"/>
                <a:gd name="T3" fmla="*/ 853 h 57"/>
                <a:gd name="T4" fmla="*/ 1182 w 85"/>
                <a:gd name="T5" fmla="*/ 648 h 57"/>
                <a:gd name="T6" fmla="*/ 903 w 85"/>
                <a:gd name="T7" fmla="*/ 760 h 57"/>
                <a:gd name="T8" fmla="*/ 511 w 85"/>
                <a:gd name="T9" fmla="*/ 341 h 57"/>
                <a:gd name="T10" fmla="*/ 1100 w 85"/>
                <a:gd name="T11" fmla="*/ 307 h 57"/>
                <a:gd name="T12" fmla="*/ 1058 w 85"/>
                <a:gd name="T13" fmla="*/ 171 h 57"/>
                <a:gd name="T14" fmla="*/ 933 w 85"/>
                <a:gd name="T15" fmla="*/ 56 h 57"/>
                <a:gd name="T16" fmla="*/ 479 w 85"/>
                <a:gd name="T17" fmla="*/ 21 h 57"/>
                <a:gd name="T18" fmla="*/ 0 w 85"/>
                <a:gd name="T19" fmla="*/ 21 h 57"/>
                <a:gd name="T20" fmla="*/ 155 w 85"/>
                <a:gd name="T21" fmla="*/ 248 h 57"/>
                <a:gd name="T22" fmla="*/ 883 w 85"/>
                <a:gd name="T23" fmla="*/ 1080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57">
                  <a:moveTo>
                    <a:pt x="57" y="57"/>
                  </a:moveTo>
                  <a:cubicBezTo>
                    <a:pt x="66" y="57"/>
                    <a:pt x="76" y="54"/>
                    <a:pt x="82" y="45"/>
                  </a:cubicBezTo>
                  <a:cubicBezTo>
                    <a:pt x="85" y="41"/>
                    <a:pt x="80" y="36"/>
                    <a:pt x="76" y="34"/>
                  </a:cubicBezTo>
                  <a:cubicBezTo>
                    <a:pt x="74" y="32"/>
                    <a:pt x="66" y="41"/>
                    <a:pt x="58" y="40"/>
                  </a:cubicBezTo>
                  <a:cubicBezTo>
                    <a:pt x="50" y="39"/>
                    <a:pt x="42" y="30"/>
                    <a:pt x="33" y="18"/>
                  </a:cubicBezTo>
                  <a:cubicBezTo>
                    <a:pt x="44" y="24"/>
                    <a:pt x="57" y="27"/>
                    <a:pt x="71" y="16"/>
                  </a:cubicBezTo>
                  <a:cubicBezTo>
                    <a:pt x="75" y="13"/>
                    <a:pt x="71" y="13"/>
                    <a:pt x="68" y="9"/>
                  </a:cubicBezTo>
                  <a:cubicBezTo>
                    <a:pt x="65" y="6"/>
                    <a:pt x="64" y="0"/>
                    <a:pt x="60" y="3"/>
                  </a:cubicBezTo>
                  <a:cubicBezTo>
                    <a:pt x="50" y="8"/>
                    <a:pt x="40" y="6"/>
                    <a:pt x="3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8"/>
                    <a:pt x="10" y="12"/>
                    <a:pt x="10" y="13"/>
                  </a:cubicBezTo>
                  <a:cubicBezTo>
                    <a:pt x="32" y="43"/>
                    <a:pt x="45" y="57"/>
                    <a:pt x="57" y="57"/>
                  </a:cubicBezTo>
                  <a:close/>
                </a:path>
              </a:pathLst>
            </a:custGeom>
            <a:solidFill>
              <a:srgbClr val="A5C7E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4" name="Freeform 421">
              <a:extLst>
                <a:ext uri="{FF2B5EF4-FFF2-40B4-BE49-F238E27FC236}">
                  <a16:creationId xmlns:a16="http://schemas.microsoft.com/office/drawing/2014/main" id="{DED6E4DB-CC16-4A65-8EAB-BA273494F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416"/>
              <a:ext cx="83" cy="32"/>
            </a:xfrm>
            <a:custGeom>
              <a:avLst/>
              <a:gdLst>
                <a:gd name="T0" fmla="*/ 0 w 33"/>
                <a:gd name="T1" fmla="*/ 0 h 12"/>
                <a:gd name="T2" fmla="*/ 526 w 33"/>
                <a:gd name="T3" fmla="*/ 77 h 12"/>
                <a:gd name="T4" fmla="*/ 0 w 3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2">
                  <a:moveTo>
                    <a:pt x="0" y="0"/>
                  </a:moveTo>
                  <a:cubicBezTo>
                    <a:pt x="7" y="6"/>
                    <a:pt x="24" y="10"/>
                    <a:pt x="33" y="4"/>
                  </a:cubicBezTo>
                  <a:cubicBezTo>
                    <a:pt x="28" y="12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5" name="Freeform 422">
              <a:extLst>
                <a:ext uri="{FF2B5EF4-FFF2-40B4-BE49-F238E27FC236}">
                  <a16:creationId xmlns:a16="http://schemas.microsoft.com/office/drawing/2014/main" id="{75D5278A-C02C-4DA9-A498-7C4BDCFF3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504"/>
              <a:ext cx="77" cy="32"/>
            </a:xfrm>
            <a:custGeom>
              <a:avLst/>
              <a:gdLst>
                <a:gd name="T0" fmla="*/ 0 w 31"/>
                <a:gd name="T1" fmla="*/ 0 h 12"/>
                <a:gd name="T2" fmla="*/ 291 w 31"/>
                <a:gd name="T3" fmla="*/ 149 h 12"/>
                <a:gd name="T4" fmla="*/ 474 w 31"/>
                <a:gd name="T5" fmla="*/ 35 h 12"/>
                <a:gd name="T6" fmla="*/ 166 w 31"/>
                <a:gd name="T7" fmla="*/ 192 h 12"/>
                <a:gd name="T8" fmla="*/ 0 w 31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0" y="0"/>
                  </a:moveTo>
                  <a:cubicBezTo>
                    <a:pt x="5" y="7"/>
                    <a:pt x="12" y="9"/>
                    <a:pt x="19" y="8"/>
                  </a:cubicBezTo>
                  <a:cubicBezTo>
                    <a:pt x="26" y="6"/>
                    <a:pt x="31" y="2"/>
                    <a:pt x="31" y="2"/>
                  </a:cubicBezTo>
                  <a:cubicBezTo>
                    <a:pt x="25" y="9"/>
                    <a:pt x="18" y="12"/>
                    <a:pt x="11" y="10"/>
                  </a:cubicBezTo>
                  <a:cubicBezTo>
                    <a:pt x="4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6" name="Freeform 423">
              <a:extLst>
                <a:ext uri="{FF2B5EF4-FFF2-40B4-BE49-F238E27FC236}">
                  <a16:creationId xmlns:a16="http://schemas.microsoft.com/office/drawing/2014/main" id="{C46E7DAE-729E-4D37-A80A-D21485FD8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408"/>
              <a:ext cx="210" cy="152"/>
            </a:xfrm>
            <a:custGeom>
              <a:avLst/>
              <a:gdLst>
                <a:gd name="T0" fmla="*/ 438 w 84"/>
                <a:gd name="T1" fmla="*/ 1080 h 57"/>
                <a:gd name="T2" fmla="*/ 1158 w 84"/>
                <a:gd name="T3" fmla="*/ 248 h 57"/>
                <a:gd name="T4" fmla="*/ 1313 w 84"/>
                <a:gd name="T5" fmla="*/ 21 h 57"/>
                <a:gd name="T6" fmla="*/ 845 w 84"/>
                <a:gd name="T7" fmla="*/ 21 h 57"/>
                <a:gd name="T8" fmla="*/ 375 w 84"/>
                <a:gd name="T9" fmla="*/ 56 h 57"/>
                <a:gd name="T10" fmla="*/ 270 w 84"/>
                <a:gd name="T11" fmla="*/ 171 h 57"/>
                <a:gd name="T12" fmla="*/ 220 w 84"/>
                <a:gd name="T13" fmla="*/ 307 h 57"/>
                <a:gd name="T14" fmla="*/ 800 w 84"/>
                <a:gd name="T15" fmla="*/ 341 h 57"/>
                <a:gd name="T16" fmla="*/ 408 w 84"/>
                <a:gd name="T17" fmla="*/ 760 h 57"/>
                <a:gd name="T18" fmla="*/ 125 w 84"/>
                <a:gd name="T19" fmla="*/ 648 h 57"/>
                <a:gd name="T20" fmla="*/ 33 w 84"/>
                <a:gd name="T21" fmla="*/ 853 h 57"/>
                <a:gd name="T22" fmla="*/ 438 w 84"/>
                <a:gd name="T23" fmla="*/ 1080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57">
                  <a:moveTo>
                    <a:pt x="28" y="57"/>
                  </a:moveTo>
                  <a:cubicBezTo>
                    <a:pt x="40" y="57"/>
                    <a:pt x="52" y="43"/>
                    <a:pt x="74" y="13"/>
                  </a:cubicBezTo>
                  <a:cubicBezTo>
                    <a:pt x="75" y="12"/>
                    <a:pt x="78" y="8"/>
                    <a:pt x="8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5" y="6"/>
                    <a:pt x="34" y="8"/>
                    <a:pt x="24" y="3"/>
                  </a:cubicBezTo>
                  <a:cubicBezTo>
                    <a:pt x="20" y="0"/>
                    <a:pt x="20" y="6"/>
                    <a:pt x="17" y="9"/>
                  </a:cubicBezTo>
                  <a:cubicBezTo>
                    <a:pt x="14" y="13"/>
                    <a:pt x="10" y="13"/>
                    <a:pt x="14" y="16"/>
                  </a:cubicBezTo>
                  <a:cubicBezTo>
                    <a:pt x="27" y="27"/>
                    <a:pt x="40" y="24"/>
                    <a:pt x="51" y="18"/>
                  </a:cubicBezTo>
                  <a:cubicBezTo>
                    <a:pt x="43" y="30"/>
                    <a:pt x="34" y="39"/>
                    <a:pt x="26" y="40"/>
                  </a:cubicBezTo>
                  <a:cubicBezTo>
                    <a:pt x="18" y="41"/>
                    <a:pt x="10" y="32"/>
                    <a:pt x="8" y="34"/>
                  </a:cubicBezTo>
                  <a:cubicBezTo>
                    <a:pt x="4" y="36"/>
                    <a:pt x="0" y="41"/>
                    <a:pt x="2" y="45"/>
                  </a:cubicBezTo>
                  <a:cubicBezTo>
                    <a:pt x="8" y="54"/>
                    <a:pt x="19" y="57"/>
                    <a:pt x="28" y="57"/>
                  </a:cubicBezTo>
                  <a:close/>
                </a:path>
              </a:pathLst>
            </a:custGeom>
            <a:solidFill>
              <a:srgbClr val="A5C7E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7" name="Freeform 424">
              <a:extLst>
                <a:ext uri="{FF2B5EF4-FFF2-40B4-BE49-F238E27FC236}">
                  <a16:creationId xmlns:a16="http://schemas.microsoft.com/office/drawing/2014/main" id="{A9D5FCA3-F8B3-4752-B74B-96DDA305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416"/>
              <a:ext cx="83" cy="32"/>
            </a:xfrm>
            <a:custGeom>
              <a:avLst/>
              <a:gdLst>
                <a:gd name="T0" fmla="*/ 526 w 33"/>
                <a:gd name="T1" fmla="*/ 0 h 12"/>
                <a:gd name="T2" fmla="*/ 0 w 33"/>
                <a:gd name="T3" fmla="*/ 77 h 12"/>
                <a:gd name="T4" fmla="*/ 526 w 3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2">
                  <a:moveTo>
                    <a:pt x="33" y="0"/>
                  </a:moveTo>
                  <a:cubicBezTo>
                    <a:pt x="26" y="6"/>
                    <a:pt x="10" y="10"/>
                    <a:pt x="0" y="4"/>
                  </a:cubicBezTo>
                  <a:cubicBezTo>
                    <a:pt x="6" y="12"/>
                    <a:pt x="22" y="11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8" name="Freeform 425">
              <a:extLst>
                <a:ext uri="{FF2B5EF4-FFF2-40B4-BE49-F238E27FC236}">
                  <a16:creationId xmlns:a16="http://schemas.microsoft.com/office/drawing/2014/main" id="{A221E3B2-EA6B-4C8F-BE50-823B4FCBC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504"/>
              <a:ext cx="77" cy="32"/>
            </a:xfrm>
            <a:custGeom>
              <a:avLst/>
              <a:gdLst>
                <a:gd name="T0" fmla="*/ 474 w 31"/>
                <a:gd name="T1" fmla="*/ 0 h 12"/>
                <a:gd name="T2" fmla="*/ 186 w 31"/>
                <a:gd name="T3" fmla="*/ 149 h 12"/>
                <a:gd name="T4" fmla="*/ 0 w 31"/>
                <a:gd name="T5" fmla="*/ 35 h 12"/>
                <a:gd name="T6" fmla="*/ 308 w 31"/>
                <a:gd name="T7" fmla="*/ 192 h 12"/>
                <a:gd name="T8" fmla="*/ 474 w 31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31" y="0"/>
                  </a:moveTo>
                  <a:cubicBezTo>
                    <a:pt x="26" y="7"/>
                    <a:pt x="19" y="9"/>
                    <a:pt x="12" y="8"/>
                  </a:cubicBezTo>
                  <a:cubicBezTo>
                    <a:pt x="5" y="6"/>
                    <a:pt x="0" y="2"/>
                    <a:pt x="0" y="2"/>
                  </a:cubicBezTo>
                  <a:cubicBezTo>
                    <a:pt x="7" y="9"/>
                    <a:pt x="13" y="12"/>
                    <a:pt x="20" y="10"/>
                  </a:cubicBezTo>
                  <a:cubicBezTo>
                    <a:pt x="28" y="9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9" name="Freeform 426">
              <a:extLst>
                <a:ext uri="{FF2B5EF4-FFF2-40B4-BE49-F238E27FC236}">
                  <a16:creationId xmlns:a16="http://schemas.microsoft.com/office/drawing/2014/main" id="{82ED14DE-BE27-43E0-90BF-174DEB62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411"/>
              <a:ext cx="1172" cy="1498"/>
            </a:xfrm>
            <a:custGeom>
              <a:avLst/>
              <a:gdLst>
                <a:gd name="T0" fmla="*/ 450 w 469"/>
                <a:gd name="T1" fmla="*/ 3196 h 562"/>
                <a:gd name="T2" fmla="*/ 42 w 469"/>
                <a:gd name="T3" fmla="*/ 5891 h 562"/>
                <a:gd name="T4" fmla="*/ 30 w 469"/>
                <a:gd name="T5" fmla="*/ 7175 h 562"/>
                <a:gd name="T6" fmla="*/ 280 w 469"/>
                <a:gd name="T7" fmla="*/ 10417 h 562"/>
                <a:gd name="T8" fmla="*/ 312 w 469"/>
                <a:gd name="T9" fmla="*/ 10643 h 562"/>
                <a:gd name="T10" fmla="*/ 3496 w 469"/>
                <a:gd name="T11" fmla="*/ 10643 h 562"/>
                <a:gd name="T12" fmla="*/ 3621 w 469"/>
                <a:gd name="T13" fmla="*/ 8540 h 562"/>
                <a:gd name="T14" fmla="*/ 3746 w 469"/>
                <a:gd name="T15" fmla="*/ 10643 h 562"/>
                <a:gd name="T16" fmla="*/ 6932 w 469"/>
                <a:gd name="T17" fmla="*/ 10643 h 562"/>
                <a:gd name="T18" fmla="*/ 6962 w 469"/>
                <a:gd name="T19" fmla="*/ 10417 h 562"/>
                <a:gd name="T20" fmla="*/ 7212 w 469"/>
                <a:gd name="T21" fmla="*/ 7175 h 562"/>
                <a:gd name="T22" fmla="*/ 7274 w 469"/>
                <a:gd name="T23" fmla="*/ 5891 h 562"/>
                <a:gd name="T24" fmla="*/ 6787 w 469"/>
                <a:gd name="T25" fmla="*/ 3196 h 562"/>
                <a:gd name="T26" fmla="*/ 6882 w 469"/>
                <a:gd name="T27" fmla="*/ 0 h 562"/>
                <a:gd name="T28" fmla="*/ 355 w 469"/>
                <a:gd name="T29" fmla="*/ 0 h 562"/>
                <a:gd name="T30" fmla="*/ 450 w 469"/>
                <a:gd name="T31" fmla="*/ 3196 h 5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69" h="562">
                  <a:moveTo>
                    <a:pt x="29" y="169"/>
                  </a:moveTo>
                  <a:cubicBezTo>
                    <a:pt x="23" y="205"/>
                    <a:pt x="4" y="280"/>
                    <a:pt x="3" y="311"/>
                  </a:cubicBezTo>
                  <a:cubicBezTo>
                    <a:pt x="1" y="326"/>
                    <a:pt x="4" y="345"/>
                    <a:pt x="2" y="379"/>
                  </a:cubicBezTo>
                  <a:cubicBezTo>
                    <a:pt x="0" y="421"/>
                    <a:pt x="10" y="503"/>
                    <a:pt x="18" y="550"/>
                  </a:cubicBezTo>
                  <a:cubicBezTo>
                    <a:pt x="19" y="554"/>
                    <a:pt x="20" y="558"/>
                    <a:pt x="20" y="562"/>
                  </a:cubicBezTo>
                  <a:cubicBezTo>
                    <a:pt x="224" y="562"/>
                    <a:pt x="224" y="562"/>
                    <a:pt x="224" y="562"/>
                  </a:cubicBezTo>
                  <a:cubicBezTo>
                    <a:pt x="228" y="524"/>
                    <a:pt x="232" y="479"/>
                    <a:pt x="232" y="451"/>
                  </a:cubicBezTo>
                  <a:cubicBezTo>
                    <a:pt x="232" y="479"/>
                    <a:pt x="236" y="524"/>
                    <a:pt x="240" y="562"/>
                  </a:cubicBezTo>
                  <a:cubicBezTo>
                    <a:pt x="444" y="562"/>
                    <a:pt x="444" y="562"/>
                    <a:pt x="444" y="562"/>
                  </a:cubicBezTo>
                  <a:cubicBezTo>
                    <a:pt x="445" y="558"/>
                    <a:pt x="445" y="554"/>
                    <a:pt x="446" y="550"/>
                  </a:cubicBezTo>
                  <a:cubicBezTo>
                    <a:pt x="454" y="503"/>
                    <a:pt x="464" y="421"/>
                    <a:pt x="462" y="379"/>
                  </a:cubicBezTo>
                  <a:cubicBezTo>
                    <a:pt x="460" y="345"/>
                    <a:pt x="469" y="326"/>
                    <a:pt x="466" y="311"/>
                  </a:cubicBezTo>
                  <a:cubicBezTo>
                    <a:pt x="465" y="280"/>
                    <a:pt x="442" y="206"/>
                    <a:pt x="435" y="169"/>
                  </a:cubicBezTo>
                  <a:cubicBezTo>
                    <a:pt x="429" y="131"/>
                    <a:pt x="439" y="11"/>
                    <a:pt x="44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11"/>
                    <a:pt x="35" y="132"/>
                    <a:pt x="29" y="169"/>
                  </a:cubicBezTo>
                  <a:close/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0" name="Freeform 427">
              <a:extLst>
                <a:ext uri="{FF2B5EF4-FFF2-40B4-BE49-F238E27FC236}">
                  <a16:creationId xmlns:a16="http://schemas.microsoft.com/office/drawing/2014/main" id="{CFCDE300-EC6D-496B-BE72-2CBE73C77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715"/>
              <a:ext cx="57" cy="16"/>
            </a:xfrm>
            <a:custGeom>
              <a:avLst/>
              <a:gdLst>
                <a:gd name="T0" fmla="*/ 0 w 23"/>
                <a:gd name="T1" fmla="*/ 115 h 6"/>
                <a:gd name="T2" fmla="*/ 349 w 2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5" y="0"/>
                    <a:pt x="17" y="0"/>
                    <a:pt x="23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1" name="Freeform 428">
              <a:extLst>
                <a:ext uri="{FF2B5EF4-FFF2-40B4-BE49-F238E27FC236}">
                  <a16:creationId xmlns:a16="http://schemas.microsoft.com/office/drawing/2014/main" id="{DF4F117B-A427-494E-97D5-5266D8384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720"/>
              <a:ext cx="40" cy="37"/>
            </a:xfrm>
            <a:custGeom>
              <a:avLst/>
              <a:gdLst>
                <a:gd name="T0" fmla="*/ 238 w 16"/>
                <a:gd name="T1" fmla="*/ 21 h 14"/>
                <a:gd name="T2" fmla="*/ 250 w 16"/>
                <a:gd name="T3" fmla="*/ 111 h 14"/>
                <a:gd name="T4" fmla="*/ 125 w 16"/>
                <a:gd name="T5" fmla="*/ 259 h 14"/>
                <a:gd name="T6" fmla="*/ 0 w 16"/>
                <a:gd name="T7" fmla="*/ 111 h 14"/>
                <a:gd name="T8" fmla="*/ 33 w 1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1"/>
                  </a:moveTo>
                  <a:cubicBezTo>
                    <a:pt x="16" y="2"/>
                    <a:pt x="16" y="4"/>
                    <a:pt x="16" y="6"/>
                  </a:cubicBezTo>
                  <a:cubicBezTo>
                    <a:pt x="16" y="10"/>
                    <a:pt x="13" y="14"/>
                    <a:pt x="8" y="14"/>
                  </a:cubicBezTo>
                  <a:cubicBezTo>
                    <a:pt x="4" y="14"/>
                    <a:pt x="0" y="10"/>
                    <a:pt x="0" y="6"/>
                  </a:cubicBezTo>
                  <a:cubicBezTo>
                    <a:pt x="0" y="3"/>
                    <a:pt x="1" y="2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1" name="Group 429">
            <a:extLst>
              <a:ext uri="{FF2B5EF4-FFF2-40B4-BE49-F238E27FC236}">
                <a16:creationId xmlns:a16="http://schemas.microsoft.com/office/drawing/2014/main" id="{48DBC260-B29A-4D39-AAE1-ACDEC2913F38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4413250"/>
            <a:ext cx="1757363" cy="1895475"/>
            <a:chOff x="1392" y="2402"/>
            <a:chExt cx="1107" cy="1194"/>
          </a:xfrm>
        </p:grpSpPr>
        <p:sp>
          <p:nvSpPr>
            <p:cNvPr id="34992" name="Freeform 430">
              <a:extLst>
                <a:ext uri="{FF2B5EF4-FFF2-40B4-BE49-F238E27FC236}">
                  <a16:creationId xmlns:a16="http://schemas.microsoft.com/office/drawing/2014/main" id="{A3627953-9642-4D1C-9DEA-FB55A7C33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3347"/>
              <a:ext cx="176" cy="41"/>
            </a:xfrm>
            <a:custGeom>
              <a:avLst/>
              <a:gdLst>
                <a:gd name="T0" fmla="*/ 467 w 106"/>
                <a:gd name="T1" fmla="*/ 7 h 23"/>
                <a:gd name="T2" fmla="*/ 452 w 106"/>
                <a:gd name="T3" fmla="*/ 0 h 23"/>
                <a:gd name="T4" fmla="*/ 450 w 106"/>
                <a:gd name="T5" fmla="*/ 0 h 23"/>
                <a:gd name="T6" fmla="*/ 435 w 106"/>
                <a:gd name="T7" fmla="*/ 16 h 23"/>
                <a:gd name="T8" fmla="*/ 369 w 106"/>
                <a:gd name="T9" fmla="*/ 45 h 23"/>
                <a:gd name="T10" fmla="*/ 325 w 106"/>
                <a:gd name="T11" fmla="*/ 57 h 23"/>
                <a:gd name="T12" fmla="*/ 264 w 106"/>
                <a:gd name="T13" fmla="*/ 93 h 23"/>
                <a:gd name="T14" fmla="*/ 242 w 106"/>
                <a:gd name="T15" fmla="*/ 66 h 23"/>
                <a:gd name="T16" fmla="*/ 216 w 106"/>
                <a:gd name="T17" fmla="*/ 12 h 23"/>
                <a:gd name="T18" fmla="*/ 154 w 106"/>
                <a:gd name="T19" fmla="*/ 66 h 23"/>
                <a:gd name="T20" fmla="*/ 125 w 106"/>
                <a:gd name="T21" fmla="*/ 66 h 23"/>
                <a:gd name="T22" fmla="*/ 96 w 106"/>
                <a:gd name="T23" fmla="*/ 57 h 23"/>
                <a:gd name="T24" fmla="*/ 61 w 106"/>
                <a:gd name="T25" fmla="*/ 73 h 23"/>
                <a:gd name="T26" fmla="*/ 42 w 106"/>
                <a:gd name="T27" fmla="*/ 66 h 23"/>
                <a:gd name="T28" fmla="*/ 37 w 106"/>
                <a:gd name="T29" fmla="*/ 73 h 23"/>
                <a:gd name="T30" fmla="*/ 13 w 106"/>
                <a:gd name="T31" fmla="*/ 94 h 23"/>
                <a:gd name="T32" fmla="*/ 5 w 106"/>
                <a:gd name="T33" fmla="*/ 118 h 23"/>
                <a:gd name="T34" fmla="*/ 0 w 106"/>
                <a:gd name="T35" fmla="*/ 130 h 23"/>
                <a:gd name="T36" fmla="*/ 28 w 106"/>
                <a:gd name="T37" fmla="*/ 109 h 23"/>
                <a:gd name="T38" fmla="*/ 88 w 106"/>
                <a:gd name="T39" fmla="*/ 94 h 23"/>
                <a:gd name="T40" fmla="*/ 116 w 106"/>
                <a:gd name="T41" fmla="*/ 109 h 23"/>
                <a:gd name="T42" fmla="*/ 146 w 106"/>
                <a:gd name="T43" fmla="*/ 102 h 23"/>
                <a:gd name="T44" fmla="*/ 208 w 106"/>
                <a:gd name="T45" fmla="*/ 130 h 23"/>
                <a:gd name="T46" fmla="*/ 234 w 106"/>
                <a:gd name="T47" fmla="*/ 109 h 23"/>
                <a:gd name="T48" fmla="*/ 256 w 106"/>
                <a:gd name="T49" fmla="*/ 125 h 23"/>
                <a:gd name="T50" fmla="*/ 317 w 106"/>
                <a:gd name="T51" fmla="*/ 94 h 23"/>
                <a:gd name="T52" fmla="*/ 362 w 106"/>
                <a:gd name="T53" fmla="*/ 86 h 23"/>
                <a:gd name="T54" fmla="*/ 430 w 106"/>
                <a:gd name="T55" fmla="*/ 52 h 23"/>
                <a:gd name="T56" fmla="*/ 485 w 106"/>
                <a:gd name="T57" fmla="*/ 21 h 23"/>
                <a:gd name="T58" fmla="*/ 480 w 106"/>
                <a:gd name="T59" fmla="*/ 7 h 23"/>
                <a:gd name="T60" fmla="*/ 467 w 106"/>
                <a:gd name="T61" fmla="*/ 7 h 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6" h="23">
                  <a:moveTo>
                    <a:pt x="102" y="1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83" y="10"/>
                    <a:pt x="81" y="8"/>
                  </a:cubicBezTo>
                  <a:cubicBezTo>
                    <a:pt x="79" y="7"/>
                    <a:pt x="71" y="10"/>
                    <a:pt x="71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3" y="15"/>
                    <a:pt x="53" y="12"/>
                  </a:cubicBezTo>
                  <a:cubicBezTo>
                    <a:pt x="51" y="4"/>
                    <a:pt x="47" y="2"/>
                    <a:pt x="47" y="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1" y="13"/>
                    <a:pt x="9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77" y="13"/>
                    <a:pt x="79" y="15"/>
                  </a:cubicBezTo>
                  <a:cubicBezTo>
                    <a:pt x="81" y="16"/>
                    <a:pt x="94" y="9"/>
                    <a:pt x="94" y="9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5" y="1"/>
                    <a:pt x="105" y="1"/>
                    <a:pt x="105" y="1"/>
                  </a:cubicBezTo>
                  <a:lnTo>
                    <a:pt x="102" y="1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3" name="Freeform 431">
              <a:extLst>
                <a:ext uri="{FF2B5EF4-FFF2-40B4-BE49-F238E27FC236}">
                  <a16:creationId xmlns:a16="http://schemas.microsoft.com/office/drawing/2014/main" id="{D5C34952-61F5-4BCB-B41B-348C6AB4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354"/>
              <a:ext cx="214" cy="242"/>
            </a:xfrm>
            <a:custGeom>
              <a:avLst/>
              <a:gdLst>
                <a:gd name="T0" fmla="*/ 589 w 129"/>
                <a:gd name="T1" fmla="*/ 28 h 137"/>
                <a:gd name="T2" fmla="*/ 581 w 129"/>
                <a:gd name="T3" fmla="*/ 0 h 137"/>
                <a:gd name="T4" fmla="*/ 526 w 129"/>
                <a:gd name="T5" fmla="*/ 28 h 137"/>
                <a:gd name="T6" fmla="*/ 456 w 129"/>
                <a:gd name="T7" fmla="*/ 60 h 137"/>
                <a:gd name="T8" fmla="*/ 410 w 129"/>
                <a:gd name="T9" fmla="*/ 72 h 137"/>
                <a:gd name="T10" fmla="*/ 352 w 129"/>
                <a:gd name="T11" fmla="*/ 101 h 137"/>
                <a:gd name="T12" fmla="*/ 327 w 129"/>
                <a:gd name="T13" fmla="*/ 81 h 137"/>
                <a:gd name="T14" fmla="*/ 300 w 129"/>
                <a:gd name="T15" fmla="*/ 106 h 137"/>
                <a:gd name="T16" fmla="*/ 242 w 129"/>
                <a:gd name="T17" fmla="*/ 78 h 137"/>
                <a:gd name="T18" fmla="*/ 209 w 129"/>
                <a:gd name="T19" fmla="*/ 81 h 137"/>
                <a:gd name="T20" fmla="*/ 181 w 129"/>
                <a:gd name="T21" fmla="*/ 72 h 137"/>
                <a:gd name="T22" fmla="*/ 124 w 129"/>
                <a:gd name="T23" fmla="*/ 81 h 137"/>
                <a:gd name="T24" fmla="*/ 96 w 129"/>
                <a:gd name="T25" fmla="*/ 106 h 137"/>
                <a:gd name="T26" fmla="*/ 0 w 129"/>
                <a:gd name="T27" fmla="*/ 754 h 137"/>
                <a:gd name="T28" fmla="*/ 435 w 129"/>
                <a:gd name="T29" fmla="*/ 754 h 137"/>
                <a:gd name="T30" fmla="*/ 589 w 129"/>
                <a:gd name="T31" fmla="*/ 28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9" h="137">
                  <a:moveTo>
                    <a:pt x="129" y="5"/>
                  </a:moveTo>
                  <a:cubicBezTo>
                    <a:pt x="129" y="2"/>
                    <a:pt x="127" y="0"/>
                    <a:pt x="127" y="0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5" y="5"/>
                    <a:pt x="102" y="12"/>
                    <a:pt x="100" y="11"/>
                  </a:cubicBezTo>
                  <a:cubicBezTo>
                    <a:pt x="98" y="9"/>
                    <a:pt x="90" y="13"/>
                    <a:pt x="90" y="13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4" y="56"/>
                    <a:pt x="8" y="93"/>
                    <a:pt x="0" y="137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107" y="87"/>
                    <a:pt x="118" y="45"/>
                    <a:pt x="129" y="5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4" name="Freeform 432">
              <a:extLst>
                <a:ext uri="{FF2B5EF4-FFF2-40B4-BE49-F238E27FC236}">
                  <a16:creationId xmlns:a16="http://schemas.microsoft.com/office/drawing/2014/main" id="{C3E5AE3E-DB75-45C9-A331-51D6BAF84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35"/>
              <a:ext cx="510" cy="740"/>
            </a:xfrm>
            <a:custGeom>
              <a:avLst/>
              <a:gdLst>
                <a:gd name="T0" fmla="*/ 1389 w 307"/>
                <a:gd name="T1" fmla="*/ 1094 h 418"/>
                <a:gd name="T2" fmla="*/ 1372 w 307"/>
                <a:gd name="T3" fmla="*/ 821 h 418"/>
                <a:gd name="T4" fmla="*/ 1268 w 307"/>
                <a:gd name="T5" fmla="*/ 634 h 418"/>
                <a:gd name="T6" fmla="*/ 1136 w 307"/>
                <a:gd name="T7" fmla="*/ 639 h 418"/>
                <a:gd name="T8" fmla="*/ 1035 w 307"/>
                <a:gd name="T9" fmla="*/ 777 h 418"/>
                <a:gd name="T10" fmla="*/ 902 w 307"/>
                <a:gd name="T11" fmla="*/ 705 h 418"/>
                <a:gd name="T12" fmla="*/ 738 w 307"/>
                <a:gd name="T13" fmla="*/ 448 h 418"/>
                <a:gd name="T14" fmla="*/ 664 w 307"/>
                <a:gd name="T15" fmla="*/ 223 h 418"/>
                <a:gd name="T16" fmla="*/ 216 w 307"/>
                <a:gd name="T17" fmla="*/ 228 h 418"/>
                <a:gd name="T18" fmla="*/ 146 w 307"/>
                <a:gd name="T19" fmla="*/ 772 h 418"/>
                <a:gd name="T20" fmla="*/ 334 w 307"/>
                <a:gd name="T21" fmla="*/ 906 h 418"/>
                <a:gd name="T22" fmla="*/ 477 w 307"/>
                <a:gd name="T23" fmla="*/ 931 h 418"/>
                <a:gd name="T24" fmla="*/ 615 w 307"/>
                <a:gd name="T25" fmla="*/ 1138 h 418"/>
                <a:gd name="T26" fmla="*/ 651 w 307"/>
                <a:gd name="T27" fmla="*/ 1383 h 418"/>
                <a:gd name="T28" fmla="*/ 576 w 307"/>
                <a:gd name="T29" fmla="*/ 1476 h 418"/>
                <a:gd name="T30" fmla="*/ 568 w 307"/>
                <a:gd name="T31" fmla="*/ 1664 h 418"/>
                <a:gd name="T32" fmla="*/ 643 w 307"/>
                <a:gd name="T33" fmla="*/ 1786 h 418"/>
                <a:gd name="T34" fmla="*/ 568 w 307"/>
                <a:gd name="T35" fmla="*/ 2282 h 418"/>
                <a:gd name="T36" fmla="*/ 615 w 307"/>
                <a:gd name="T37" fmla="*/ 2303 h 418"/>
                <a:gd name="T38" fmla="*/ 651 w 307"/>
                <a:gd name="T39" fmla="*/ 2286 h 418"/>
                <a:gd name="T40" fmla="*/ 679 w 307"/>
                <a:gd name="T41" fmla="*/ 2298 h 418"/>
                <a:gd name="T42" fmla="*/ 709 w 307"/>
                <a:gd name="T43" fmla="*/ 2298 h 418"/>
                <a:gd name="T44" fmla="*/ 769 w 307"/>
                <a:gd name="T45" fmla="*/ 2241 h 418"/>
                <a:gd name="T46" fmla="*/ 797 w 307"/>
                <a:gd name="T47" fmla="*/ 2298 h 418"/>
                <a:gd name="T48" fmla="*/ 819 w 307"/>
                <a:gd name="T49" fmla="*/ 2319 h 418"/>
                <a:gd name="T50" fmla="*/ 880 w 307"/>
                <a:gd name="T51" fmla="*/ 2286 h 418"/>
                <a:gd name="T52" fmla="*/ 927 w 307"/>
                <a:gd name="T53" fmla="*/ 2275 h 418"/>
                <a:gd name="T54" fmla="*/ 990 w 307"/>
                <a:gd name="T55" fmla="*/ 2247 h 418"/>
                <a:gd name="T56" fmla="*/ 1027 w 307"/>
                <a:gd name="T57" fmla="*/ 2197 h 418"/>
                <a:gd name="T58" fmla="*/ 1040 w 307"/>
                <a:gd name="T59" fmla="*/ 2204 h 418"/>
                <a:gd name="T60" fmla="*/ 1076 w 307"/>
                <a:gd name="T61" fmla="*/ 2163 h 418"/>
                <a:gd name="T62" fmla="*/ 1219 w 307"/>
                <a:gd name="T63" fmla="*/ 1604 h 418"/>
                <a:gd name="T64" fmla="*/ 1394 w 307"/>
                <a:gd name="T65" fmla="*/ 1303 h 418"/>
                <a:gd name="T66" fmla="*/ 1389 w 307"/>
                <a:gd name="T67" fmla="*/ 1094 h 4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7" h="418">
                  <a:moveTo>
                    <a:pt x="303" y="197"/>
                  </a:moveTo>
                  <a:cubicBezTo>
                    <a:pt x="301" y="187"/>
                    <a:pt x="301" y="164"/>
                    <a:pt x="299" y="148"/>
                  </a:cubicBezTo>
                  <a:cubicBezTo>
                    <a:pt x="298" y="132"/>
                    <a:pt x="283" y="119"/>
                    <a:pt x="276" y="114"/>
                  </a:cubicBezTo>
                  <a:cubicBezTo>
                    <a:pt x="270" y="109"/>
                    <a:pt x="257" y="113"/>
                    <a:pt x="248" y="115"/>
                  </a:cubicBezTo>
                  <a:cubicBezTo>
                    <a:pt x="238" y="117"/>
                    <a:pt x="227" y="132"/>
                    <a:pt x="226" y="140"/>
                  </a:cubicBezTo>
                  <a:cubicBezTo>
                    <a:pt x="211" y="138"/>
                    <a:pt x="203" y="133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94" y="160"/>
                    <a:pt x="98" y="165"/>
                    <a:pt x="104" y="168"/>
                  </a:cubicBezTo>
                  <a:cubicBezTo>
                    <a:pt x="109" y="171"/>
                    <a:pt x="124" y="187"/>
                    <a:pt x="134" y="205"/>
                  </a:cubicBezTo>
                  <a:cubicBezTo>
                    <a:pt x="145" y="227"/>
                    <a:pt x="145" y="245"/>
                    <a:pt x="142" y="249"/>
                  </a:cubicBezTo>
                  <a:cubicBezTo>
                    <a:pt x="138" y="253"/>
                    <a:pt x="126" y="260"/>
                    <a:pt x="126" y="266"/>
                  </a:cubicBezTo>
                  <a:cubicBezTo>
                    <a:pt x="125" y="270"/>
                    <a:pt x="119" y="289"/>
                    <a:pt x="124" y="300"/>
                  </a:cubicBezTo>
                  <a:cubicBezTo>
                    <a:pt x="129" y="310"/>
                    <a:pt x="137" y="312"/>
                    <a:pt x="140" y="322"/>
                  </a:cubicBezTo>
                  <a:cubicBezTo>
                    <a:pt x="140" y="325"/>
                    <a:pt x="133" y="361"/>
                    <a:pt x="124" y="411"/>
                  </a:cubicBezTo>
                  <a:cubicBezTo>
                    <a:pt x="124" y="414"/>
                    <a:pt x="134" y="415"/>
                    <a:pt x="134" y="415"/>
                  </a:cubicBezTo>
                  <a:cubicBezTo>
                    <a:pt x="142" y="412"/>
                    <a:pt x="142" y="412"/>
                    <a:pt x="142" y="412"/>
                  </a:cubicBezTo>
                  <a:cubicBezTo>
                    <a:pt x="148" y="414"/>
                    <a:pt x="148" y="414"/>
                    <a:pt x="148" y="414"/>
                  </a:cubicBezTo>
                  <a:cubicBezTo>
                    <a:pt x="155" y="414"/>
                    <a:pt x="155" y="414"/>
                    <a:pt x="155" y="414"/>
                  </a:cubicBezTo>
                  <a:cubicBezTo>
                    <a:pt x="168" y="404"/>
                    <a:pt x="168" y="404"/>
                    <a:pt x="168" y="404"/>
                  </a:cubicBezTo>
                  <a:cubicBezTo>
                    <a:pt x="168" y="404"/>
                    <a:pt x="172" y="406"/>
                    <a:pt x="174" y="414"/>
                  </a:cubicBezTo>
                  <a:cubicBezTo>
                    <a:pt x="174" y="417"/>
                    <a:pt x="179" y="418"/>
                    <a:pt x="179" y="418"/>
                  </a:cubicBezTo>
                  <a:cubicBezTo>
                    <a:pt x="192" y="412"/>
                    <a:pt x="192" y="412"/>
                    <a:pt x="192" y="412"/>
                  </a:cubicBezTo>
                  <a:cubicBezTo>
                    <a:pt x="192" y="412"/>
                    <a:pt x="200" y="409"/>
                    <a:pt x="202" y="410"/>
                  </a:cubicBezTo>
                  <a:cubicBezTo>
                    <a:pt x="204" y="412"/>
                    <a:pt x="216" y="405"/>
                    <a:pt x="216" y="405"/>
                  </a:cubicBezTo>
                  <a:cubicBezTo>
                    <a:pt x="224" y="396"/>
                    <a:pt x="224" y="396"/>
                    <a:pt x="224" y="396"/>
                  </a:cubicBezTo>
                  <a:cubicBezTo>
                    <a:pt x="227" y="397"/>
                    <a:pt x="227" y="397"/>
                    <a:pt x="227" y="397"/>
                  </a:cubicBezTo>
                  <a:cubicBezTo>
                    <a:pt x="227" y="397"/>
                    <a:pt x="234" y="392"/>
                    <a:pt x="235" y="390"/>
                  </a:cubicBezTo>
                  <a:cubicBezTo>
                    <a:pt x="249" y="337"/>
                    <a:pt x="261" y="299"/>
                    <a:pt x="266" y="289"/>
                  </a:cubicBezTo>
                  <a:cubicBezTo>
                    <a:pt x="276" y="270"/>
                    <a:pt x="300" y="248"/>
                    <a:pt x="304" y="235"/>
                  </a:cubicBezTo>
                  <a:cubicBezTo>
                    <a:pt x="307" y="222"/>
                    <a:pt x="306" y="206"/>
                    <a:pt x="303" y="197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5" name="Freeform 433">
              <a:extLst>
                <a:ext uri="{FF2B5EF4-FFF2-40B4-BE49-F238E27FC236}">
                  <a16:creationId xmlns:a16="http://schemas.microsoft.com/office/drawing/2014/main" id="{40C56A24-0D54-4BA3-90DB-4065F3218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924"/>
              <a:ext cx="127" cy="435"/>
            </a:xfrm>
            <a:custGeom>
              <a:avLst/>
              <a:gdLst>
                <a:gd name="T0" fmla="*/ 302 w 77"/>
                <a:gd name="T1" fmla="*/ 439 h 246"/>
                <a:gd name="T2" fmla="*/ 313 w 77"/>
                <a:gd name="T3" fmla="*/ 244 h 246"/>
                <a:gd name="T4" fmla="*/ 313 w 77"/>
                <a:gd name="T5" fmla="*/ 0 h 246"/>
                <a:gd name="T6" fmla="*/ 256 w 77"/>
                <a:gd name="T7" fmla="*/ 244 h 246"/>
                <a:gd name="T8" fmla="*/ 117 w 77"/>
                <a:gd name="T9" fmla="*/ 469 h 246"/>
                <a:gd name="T10" fmla="*/ 63 w 77"/>
                <a:gd name="T11" fmla="*/ 614 h 246"/>
                <a:gd name="T12" fmla="*/ 104 w 77"/>
                <a:gd name="T13" fmla="*/ 750 h 246"/>
                <a:gd name="T14" fmla="*/ 96 w 77"/>
                <a:gd name="T15" fmla="*/ 978 h 246"/>
                <a:gd name="T16" fmla="*/ 0 w 77"/>
                <a:gd name="T17" fmla="*/ 1360 h 246"/>
                <a:gd name="T18" fmla="*/ 41 w 77"/>
                <a:gd name="T19" fmla="*/ 1339 h 246"/>
                <a:gd name="T20" fmla="*/ 76 w 77"/>
                <a:gd name="T21" fmla="*/ 1289 h 246"/>
                <a:gd name="T22" fmla="*/ 89 w 77"/>
                <a:gd name="T23" fmla="*/ 1294 h 246"/>
                <a:gd name="T24" fmla="*/ 201 w 77"/>
                <a:gd name="T25" fmla="*/ 806 h 246"/>
                <a:gd name="T26" fmla="*/ 213 w 77"/>
                <a:gd name="T27" fmla="*/ 647 h 246"/>
                <a:gd name="T28" fmla="*/ 201 w 77"/>
                <a:gd name="T29" fmla="*/ 668 h 246"/>
                <a:gd name="T30" fmla="*/ 206 w 77"/>
                <a:gd name="T31" fmla="*/ 647 h 246"/>
                <a:gd name="T32" fmla="*/ 302 w 77"/>
                <a:gd name="T33" fmla="*/ 439 h 2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246">
                  <a:moveTo>
                    <a:pt x="67" y="79"/>
                  </a:moveTo>
                  <a:cubicBezTo>
                    <a:pt x="72" y="68"/>
                    <a:pt x="70" y="55"/>
                    <a:pt x="70" y="44"/>
                  </a:cubicBezTo>
                  <a:cubicBezTo>
                    <a:pt x="70" y="31"/>
                    <a:pt x="77" y="12"/>
                    <a:pt x="70" y="0"/>
                  </a:cubicBezTo>
                  <a:cubicBezTo>
                    <a:pt x="70" y="15"/>
                    <a:pt x="62" y="31"/>
                    <a:pt x="57" y="44"/>
                  </a:cubicBezTo>
                  <a:cubicBezTo>
                    <a:pt x="50" y="61"/>
                    <a:pt x="34" y="70"/>
                    <a:pt x="26" y="85"/>
                  </a:cubicBezTo>
                  <a:cubicBezTo>
                    <a:pt x="21" y="93"/>
                    <a:pt x="13" y="101"/>
                    <a:pt x="14" y="111"/>
                  </a:cubicBezTo>
                  <a:cubicBezTo>
                    <a:pt x="14" y="119"/>
                    <a:pt x="21" y="128"/>
                    <a:pt x="23" y="136"/>
                  </a:cubicBezTo>
                  <a:cubicBezTo>
                    <a:pt x="25" y="148"/>
                    <a:pt x="24" y="164"/>
                    <a:pt x="21" y="177"/>
                  </a:cubicBezTo>
                  <a:cubicBezTo>
                    <a:pt x="15" y="197"/>
                    <a:pt x="7" y="221"/>
                    <a:pt x="0" y="246"/>
                  </a:cubicBezTo>
                  <a:cubicBezTo>
                    <a:pt x="4" y="244"/>
                    <a:pt x="9" y="242"/>
                    <a:pt x="9" y="242"/>
                  </a:cubicBezTo>
                  <a:cubicBezTo>
                    <a:pt x="17" y="233"/>
                    <a:pt x="17" y="233"/>
                    <a:pt x="17" y="233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31" y="193"/>
                    <a:pt x="40" y="162"/>
                    <a:pt x="45" y="146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6" y="118"/>
                    <a:pt x="46" y="119"/>
                    <a:pt x="45" y="121"/>
                  </a:cubicBezTo>
                  <a:cubicBezTo>
                    <a:pt x="45" y="120"/>
                    <a:pt x="46" y="118"/>
                    <a:pt x="46" y="117"/>
                  </a:cubicBezTo>
                  <a:cubicBezTo>
                    <a:pt x="50" y="102"/>
                    <a:pt x="59" y="92"/>
                    <a:pt x="67" y="79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6" name="Freeform 434">
              <a:extLst>
                <a:ext uri="{FF2B5EF4-FFF2-40B4-BE49-F238E27FC236}">
                  <a16:creationId xmlns:a16="http://schemas.microsoft.com/office/drawing/2014/main" id="{B66AA41F-BC46-4403-BC3D-10D79B0E5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352"/>
              <a:ext cx="90" cy="244"/>
            </a:xfrm>
            <a:custGeom>
              <a:avLst/>
              <a:gdLst>
                <a:gd name="T0" fmla="*/ 195 w 54"/>
                <a:gd name="T1" fmla="*/ 34 h 138"/>
                <a:gd name="T2" fmla="*/ 153 w 54"/>
                <a:gd name="T3" fmla="*/ 60 h 138"/>
                <a:gd name="T4" fmla="*/ 0 w 54"/>
                <a:gd name="T5" fmla="*/ 762 h 138"/>
                <a:gd name="T6" fmla="*/ 78 w 54"/>
                <a:gd name="T7" fmla="*/ 762 h 138"/>
                <a:gd name="T8" fmla="*/ 250 w 54"/>
                <a:gd name="T9" fmla="*/ 0 h 138"/>
                <a:gd name="T10" fmla="*/ 195 w 54"/>
                <a:gd name="T11" fmla="*/ 3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38">
                  <a:moveTo>
                    <a:pt x="42" y="6"/>
                  </a:moveTo>
                  <a:cubicBezTo>
                    <a:pt x="42" y="6"/>
                    <a:pt x="37" y="9"/>
                    <a:pt x="33" y="11"/>
                  </a:cubicBezTo>
                  <a:cubicBezTo>
                    <a:pt x="21" y="50"/>
                    <a:pt x="12" y="90"/>
                    <a:pt x="0" y="138"/>
                  </a:cubicBezTo>
                  <a:cubicBezTo>
                    <a:pt x="17" y="138"/>
                    <a:pt x="17" y="138"/>
                    <a:pt x="17" y="138"/>
                  </a:cubicBezTo>
                  <a:cubicBezTo>
                    <a:pt x="31" y="82"/>
                    <a:pt x="43" y="40"/>
                    <a:pt x="54" y="0"/>
                  </a:cubicBezTo>
                  <a:lnTo>
                    <a:pt x="42" y="6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7" name="Freeform 435">
              <a:extLst>
                <a:ext uri="{FF2B5EF4-FFF2-40B4-BE49-F238E27FC236}">
                  <a16:creationId xmlns:a16="http://schemas.microsoft.com/office/drawing/2014/main" id="{5D49A620-3F82-48A6-90D4-F2283E59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35"/>
              <a:ext cx="267" cy="292"/>
            </a:xfrm>
            <a:custGeom>
              <a:avLst/>
              <a:gdLst>
                <a:gd name="T0" fmla="*/ 735 w 161"/>
                <a:gd name="T1" fmla="*/ 439 h 165"/>
                <a:gd name="T2" fmla="*/ 660 w 161"/>
                <a:gd name="T3" fmla="*/ 223 h 165"/>
                <a:gd name="T4" fmla="*/ 214 w 161"/>
                <a:gd name="T5" fmla="*/ 228 h 165"/>
                <a:gd name="T6" fmla="*/ 146 w 161"/>
                <a:gd name="T7" fmla="*/ 770 h 165"/>
                <a:gd name="T8" fmla="*/ 333 w 161"/>
                <a:gd name="T9" fmla="*/ 903 h 165"/>
                <a:gd name="T10" fmla="*/ 338 w 161"/>
                <a:gd name="T11" fmla="*/ 903 h 165"/>
                <a:gd name="T12" fmla="*/ 355 w 161"/>
                <a:gd name="T13" fmla="*/ 878 h 165"/>
                <a:gd name="T14" fmla="*/ 735 w 161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165">
                  <a:moveTo>
                    <a:pt x="161" y="79"/>
                  </a:moveTo>
                  <a:cubicBezTo>
                    <a:pt x="159" y="62"/>
                    <a:pt x="156" y="50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73" y="163"/>
                    <a:pt x="74" y="163"/>
                    <a:pt x="74" y="163"/>
                  </a:cubicBezTo>
                  <a:cubicBezTo>
                    <a:pt x="75" y="162"/>
                    <a:pt x="78" y="161"/>
                    <a:pt x="78" y="158"/>
                  </a:cubicBezTo>
                  <a:cubicBezTo>
                    <a:pt x="86" y="88"/>
                    <a:pt x="161" y="100"/>
                    <a:pt x="161" y="79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8" name="Freeform 436">
              <a:extLst>
                <a:ext uri="{FF2B5EF4-FFF2-40B4-BE49-F238E27FC236}">
                  <a16:creationId xmlns:a16="http://schemas.microsoft.com/office/drawing/2014/main" id="{BE3F50AD-10A3-4DB9-AF46-306DAAB5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807"/>
              <a:ext cx="176" cy="214"/>
            </a:xfrm>
            <a:custGeom>
              <a:avLst/>
              <a:gdLst>
                <a:gd name="T0" fmla="*/ 0 w 106"/>
                <a:gd name="T1" fmla="*/ 223 h 121"/>
                <a:gd name="T2" fmla="*/ 221 w 106"/>
                <a:gd name="T3" fmla="*/ 345 h 121"/>
                <a:gd name="T4" fmla="*/ 251 w 106"/>
                <a:gd name="T5" fmla="*/ 525 h 121"/>
                <a:gd name="T6" fmla="*/ 209 w 106"/>
                <a:gd name="T7" fmla="*/ 669 h 121"/>
                <a:gd name="T8" fmla="*/ 334 w 106"/>
                <a:gd name="T9" fmla="*/ 447 h 121"/>
                <a:gd name="T10" fmla="*/ 485 w 106"/>
                <a:gd name="T11" fmla="*/ 276 h 121"/>
                <a:gd name="T12" fmla="*/ 193 w 106"/>
                <a:gd name="T13" fmla="*/ 0 h 121"/>
                <a:gd name="T14" fmla="*/ 133 w 106"/>
                <a:gd name="T15" fmla="*/ 150 h 121"/>
                <a:gd name="T16" fmla="*/ 28 w 106"/>
                <a:gd name="T17" fmla="*/ 203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21">
                  <a:moveTo>
                    <a:pt x="0" y="40"/>
                  </a:moveTo>
                  <a:cubicBezTo>
                    <a:pt x="21" y="38"/>
                    <a:pt x="37" y="38"/>
                    <a:pt x="48" y="62"/>
                  </a:cubicBezTo>
                  <a:cubicBezTo>
                    <a:pt x="52" y="71"/>
                    <a:pt x="56" y="84"/>
                    <a:pt x="55" y="95"/>
                  </a:cubicBezTo>
                  <a:cubicBezTo>
                    <a:pt x="54" y="104"/>
                    <a:pt x="51" y="112"/>
                    <a:pt x="46" y="121"/>
                  </a:cubicBezTo>
                  <a:cubicBezTo>
                    <a:pt x="58" y="113"/>
                    <a:pt x="63" y="92"/>
                    <a:pt x="73" y="81"/>
                  </a:cubicBezTo>
                  <a:cubicBezTo>
                    <a:pt x="85" y="68"/>
                    <a:pt x="97" y="67"/>
                    <a:pt x="106" y="50"/>
                  </a:cubicBezTo>
                  <a:cubicBezTo>
                    <a:pt x="88" y="59"/>
                    <a:pt x="49" y="15"/>
                    <a:pt x="42" y="0"/>
                  </a:cubicBezTo>
                  <a:cubicBezTo>
                    <a:pt x="38" y="7"/>
                    <a:pt x="35" y="21"/>
                    <a:pt x="29" y="27"/>
                  </a:cubicBezTo>
                  <a:cubicBezTo>
                    <a:pt x="23" y="33"/>
                    <a:pt x="14" y="31"/>
                    <a:pt x="6" y="3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9" name="Freeform 437">
              <a:extLst>
                <a:ext uri="{FF2B5EF4-FFF2-40B4-BE49-F238E27FC236}">
                  <a16:creationId xmlns:a16="http://schemas.microsoft.com/office/drawing/2014/main" id="{29739A68-DEB3-4AAA-8A3F-2FC5D5F0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844"/>
              <a:ext cx="100" cy="390"/>
            </a:xfrm>
            <a:custGeom>
              <a:avLst/>
              <a:gdLst>
                <a:gd name="T0" fmla="*/ 103 w 60"/>
                <a:gd name="T1" fmla="*/ 0 h 220"/>
                <a:gd name="T2" fmla="*/ 242 w 60"/>
                <a:gd name="T3" fmla="*/ 232 h 220"/>
                <a:gd name="T4" fmla="*/ 278 w 60"/>
                <a:gd name="T5" fmla="*/ 574 h 220"/>
                <a:gd name="T6" fmla="*/ 130 w 60"/>
                <a:gd name="T7" fmla="*/ 865 h 220"/>
                <a:gd name="T8" fmla="*/ 0 w 60"/>
                <a:gd name="T9" fmla="*/ 1225 h 220"/>
                <a:gd name="T10" fmla="*/ 37 w 60"/>
                <a:gd name="T11" fmla="*/ 1016 h 220"/>
                <a:gd name="T12" fmla="*/ 62 w 60"/>
                <a:gd name="T13" fmla="*/ 865 h 220"/>
                <a:gd name="T14" fmla="*/ 162 w 60"/>
                <a:gd name="T15" fmla="*/ 601 h 220"/>
                <a:gd name="T16" fmla="*/ 92 w 60"/>
                <a:gd name="T17" fmla="*/ 35 h 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220">
                  <a:moveTo>
                    <a:pt x="22" y="0"/>
                  </a:moveTo>
                  <a:cubicBezTo>
                    <a:pt x="46" y="2"/>
                    <a:pt x="50" y="22"/>
                    <a:pt x="52" y="42"/>
                  </a:cubicBezTo>
                  <a:cubicBezTo>
                    <a:pt x="55" y="62"/>
                    <a:pt x="60" y="82"/>
                    <a:pt x="60" y="103"/>
                  </a:cubicBezTo>
                  <a:cubicBezTo>
                    <a:pt x="60" y="129"/>
                    <a:pt x="42" y="136"/>
                    <a:pt x="28" y="155"/>
                  </a:cubicBezTo>
                  <a:cubicBezTo>
                    <a:pt x="15" y="175"/>
                    <a:pt x="14" y="200"/>
                    <a:pt x="0" y="220"/>
                  </a:cubicBezTo>
                  <a:cubicBezTo>
                    <a:pt x="2" y="207"/>
                    <a:pt x="7" y="195"/>
                    <a:pt x="8" y="182"/>
                  </a:cubicBezTo>
                  <a:cubicBezTo>
                    <a:pt x="10" y="173"/>
                    <a:pt x="9" y="163"/>
                    <a:pt x="13" y="155"/>
                  </a:cubicBezTo>
                  <a:cubicBezTo>
                    <a:pt x="21" y="135"/>
                    <a:pt x="37" y="133"/>
                    <a:pt x="35" y="108"/>
                  </a:cubicBezTo>
                  <a:cubicBezTo>
                    <a:pt x="32" y="71"/>
                    <a:pt x="47" y="36"/>
                    <a:pt x="20" y="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0" name="Freeform 438">
              <a:extLst>
                <a:ext uri="{FF2B5EF4-FFF2-40B4-BE49-F238E27FC236}">
                  <a16:creationId xmlns:a16="http://schemas.microsoft.com/office/drawing/2014/main" id="{DA0DD022-800E-4B3E-99A0-7A1981C22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119"/>
              <a:ext cx="41" cy="113"/>
            </a:xfrm>
            <a:custGeom>
              <a:avLst/>
              <a:gdLst>
                <a:gd name="T0" fmla="*/ 18 w 25"/>
                <a:gd name="T1" fmla="*/ 0 h 64"/>
                <a:gd name="T2" fmla="*/ 41 w 25"/>
                <a:gd name="T3" fmla="*/ 166 h 64"/>
                <a:gd name="T4" fmla="*/ 110 w 25"/>
                <a:gd name="T5" fmla="*/ 353 h 64"/>
                <a:gd name="T6" fmla="*/ 80 w 25"/>
                <a:gd name="T7" fmla="*/ 171 h 64"/>
                <a:gd name="T8" fmla="*/ 18 w 25"/>
                <a:gd name="T9" fmla="*/ 2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4">
                  <a:moveTo>
                    <a:pt x="4" y="0"/>
                  </a:moveTo>
                  <a:cubicBezTo>
                    <a:pt x="0" y="15"/>
                    <a:pt x="1" y="19"/>
                    <a:pt x="9" y="30"/>
                  </a:cubicBezTo>
                  <a:cubicBezTo>
                    <a:pt x="16" y="41"/>
                    <a:pt x="21" y="52"/>
                    <a:pt x="25" y="64"/>
                  </a:cubicBezTo>
                  <a:cubicBezTo>
                    <a:pt x="21" y="53"/>
                    <a:pt x="24" y="42"/>
                    <a:pt x="18" y="31"/>
                  </a:cubicBezTo>
                  <a:cubicBezTo>
                    <a:pt x="13" y="21"/>
                    <a:pt x="4" y="16"/>
                    <a:pt x="4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1" name="Freeform 439">
              <a:extLst>
                <a:ext uri="{FF2B5EF4-FFF2-40B4-BE49-F238E27FC236}">
                  <a16:creationId xmlns:a16="http://schemas.microsoft.com/office/drawing/2014/main" id="{3DD5A95E-4CF2-47FB-9651-E7C39603A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869"/>
              <a:ext cx="71" cy="274"/>
            </a:xfrm>
            <a:custGeom>
              <a:avLst/>
              <a:gdLst>
                <a:gd name="T0" fmla="*/ 5 w 43"/>
                <a:gd name="T1" fmla="*/ 856 h 155"/>
                <a:gd name="T2" fmla="*/ 122 w 43"/>
                <a:gd name="T3" fmla="*/ 656 h 155"/>
                <a:gd name="T4" fmla="*/ 185 w 43"/>
                <a:gd name="T5" fmla="*/ 447 h 155"/>
                <a:gd name="T6" fmla="*/ 159 w 43"/>
                <a:gd name="T7" fmla="*/ 216 h 155"/>
                <a:gd name="T8" fmla="*/ 112 w 43"/>
                <a:gd name="T9" fmla="*/ 0 h 155"/>
                <a:gd name="T10" fmla="*/ 130 w 43"/>
                <a:gd name="T11" fmla="*/ 203 h 155"/>
                <a:gd name="T12" fmla="*/ 137 w 43"/>
                <a:gd name="T13" fmla="*/ 398 h 155"/>
                <a:gd name="T14" fmla="*/ 117 w 43"/>
                <a:gd name="T15" fmla="*/ 597 h 155"/>
                <a:gd name="T16" fmla="*/ 0 w 43"/>
                <a:gd name="T17" fmla="*/ 85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55">
                  <a:moveTo>
                    <a:pt x="1" y="155"/>
                  </a:moveTo>
                  <a:cubicBezTo>
                    <a:pt x="2" y="141"/>
                    <a:pt x="18" y="129"/>
                    <a:pt x="27" y="119"/>
                  </a:cubicBezTo>
                  <a:cubicBezTo>
                    <a:pt x="39" y="107"/>
                    <a:pt x="43" y="97"/>
                    <a:pt x="41" y="81"/>
                  </a:cubicBezTo>
                  <a:cubicBezTo>
                    <a:pt x="39" y="66"/>
                    <a:pt x="36" y="53"/>
                    <a:pt x="35" y="39"/>
                  </a:cubicBezTo>
                  <a:cubicBezTo>
                    <a:pt x="34" y="22"/>
                    <a:pt x="35" y="13"/>
                    <a:pt x="25" y="0"/>
                  </a:cubicBezTo>
                  <a:cubicBezTo>
                    <a:pt x="32" y="8"/>
                    <a:pt x="30" y="26"/>
                    <a:pt x="29" y="37"/>
                  </a:cubicBezTo>
                  <a:cubicBezTo>
                    <a:pt x="27" y="48"/>
                    <a:pt x="28" y="60"/>
                    <a:pt x="30" y="72"/>
                  </a:cubicBezTo>
                  <a:cubicBezTo>
                    <a:pt x="33" y="85"/>
                    <a:pt x="33" y="96"/>
                    <a:pt x="26" y="108"/>
                  </a:cubicBezTo>
                  <a:cubicBezTo>
                    <a:pt x="17" y="125"/>
                    <a:pt x="3" y="134"/>
                    <a:pt x="0" y="15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2" name="Freeform 440">
              <a:extLst>
                <a:ext uri="{FF2B5EF4-FFF2-40B4-BE49-F238E27FC236}">
                  <a16:creationId xmlns:a16="http://schemas.microsoft.com/office/drawing/2014/main" id="{9742A8EC-54AC-4337-8A1E-E1F8C19E9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804"/>
              <a:ext cx="115" cy="205"/>
            </a:xfrm>
            <a:custGeom>
              <a:avLst/>
              <a:gdLst>
                <a:gd name="T0" fmla="*/ 0 w 69"/>
                <a:gd name="T1" fmla="*/ 0 h 116"/>
                <a:gd name="T2" fmla="*/ 278 w 69"/>
                <a:gd name="T3" fmla="*/ 276 h 116"/>
                <a:gd name="T4" fmla="*/ 312 w 69"/>
                <a:gd name="T5" fmla="*/ 297 h 116"/>
                <a:gd name="T6" fmla="*/ 237 w 69"/>
                <a:gd name="T7" fmla="*/ 387 h 116"/>
                <a:gd name="T8" fmla="*/ 125 w 69"/>
                <a:gd name="T9" fmla="*/ 504 h 116"/>
                <a:gd name="T10" fmla="*/ 37 w 69"/>
                <a:gd name="T11" fmla="*/ 640 h 116"/>
                <a:gd name="T12" fmla="*/ 92 w 69"/>
                <a:gd name="T13" fmla="*/ 509 h 116"/>
                <a:gd name="T14" fmla="*/ 180 w 69"/>
                <a:gd name="T15" fmla="*/ 369 h 116"/>
                <a:gd name="T16" fmla="*/ 147 w 69"/>
                <a:gd name="T17" fmla="*/ 253 h 116"/>
                <a:gd name="T18" fmla="*/ 0 w 69"/>
                <a:gd name="T19" fmla="*/ 0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16">
                  <a:moveTo>
                    <a:pt x="0" y="0"/>
                  </a:moveTo>
                  <a:cubicBezTo>
                    <a:pt x="6" y="11"/>
                    <a:pt x="31" y="50"/>
                    <a:pt x="60" y="50"/>
                  </a:cubicBezTo>
                  <a:cubicBezTo>
                    <a:pt x="65" y="50"/>
                    <a:pt x="69" y="50"/>
                    <a:pt x="67" y="54"/>
                  </a:cubicBezTo>
                  <a:cubicBezTo>
                    <a:pt x="66" y="58"/>
                    <a:pt x="59" y="64"/>
                    <a:pt x="51" y="70"/>
                  </a:cubicBezTo>
                  <a:cubicBezTo>
                    <a:pt x="42" y="75"/>
                    <a:pt x="33" y="79"/>
                    <a:pt x="27" y="91"/>
                  </a:cubicBezTo>
                  <a:cubicBezTo>
                    <a:pt x="20" y="102"/>
                    <a:pt x="15" y="111"/>
                    <a:pt x="8" y="116"/>
                  </a:cubicBezTo>
                  <a:cubicBezTo>
                    <a:pt x="16" y="107"/>
                    <a:pt x="17" y="102"/>
                    <a:pt x="20" y="92"/>
                  </a:cubicBezTo>
                  <a:cubicBezTo>
                    <a:pt x="24" y="82"/>
                    <a:pt x="30" y="73"/>
                    <a:pt x="39" y="67"/>
                  </a:cubicBezTo>
                  <a:cubicBezTo>
                    <a:pt x="49" y="61"/>
                    <a:pt x="43" y="55"/>
                    <a:pt x="32" y="46"/>
                  </a:cubicBezTo>
                  <a:cubicBezTo>
                    <a:pt x="20" y="36"/>
                    <a:pt x="1" y="12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3" name="Freeform 441">
              <a:extLst>
                <a:ext uri="{FF2B5EF4-FFF2-40B4-BE49-F238E27FC236}">
                  <a16:creationId xmlns:a16="http://schemas.microsoft.com/office/drawing/2014/main" id="{EBD84CDA-7491-4B07-982F-20E9C5C7E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903"/>
              <a:ext cx="111" cy="122"/>
            </a:xfrm>
            <a:custGeom>
              <a:avLst/>
              <a:gdLst>
                <a:gd name="T0" fmla="*/ 0 w 67"/>
                <a:gd name="T1" fmla="*/ 382 h 69"/>
                <a:gd name="T2" fmla="*/ 139 w 67"/>
                <a:gd name="T3" fmla="*/ 172 h 69"/>
                <a:gd name="T4" fmla="*/ 305 w 67"/>
                <a:gd name="T5" fmla="*/ 0 h 69"/>
                <a:gd name="T6" fmla="*/ 250 w 67"/>
                <a:gd name="T7" fmla="*/ 101 h 69"/>
                <a:gd name="T8" fmla="*/ 167 w 67"/>
                <a:gd name="T9" fmla="*/ 179 h 69"/>
                <a:gd name="T10" fmla="*/ 28 w 67"/>
                <a:gd name="T11" fmla="*/ 35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69">
                  <a:moveTo>
                    <a:pt x="0" y="69"/>
                  </a:moveTo>
                  <a:cubicBezTo>
                    <a:pt x="16" y="60"/>
                    <a:pt x="20" y="44"/>
                    <a:pt x="31" y="31"/>
                  </a:cubicBezTo>
                  <a:cubicBezTo>
                    <a:pt x="41" y="21"/>
                    <a:pt x="62" y="14"/>
                    <a:pt x="67" y="0"/>
                  </a:cubicBezTo>
                  <a:cubicBezTo>
                    <a:pt x="65" y="5"/>
                    <a:pt x="60" y="13"/>
                    <a:pt x="55" y="18"/>
                  </a:cubicBezTo>
                  <a:cubicBezTo>
                    <a:pt x="50" y="24"/>
                    <a:pt x="43" y="28"/>
                    <a:pt x="37" y="32"/>
                  </a:cubicBezTo>
                  <a:cubicBezTo>
                    <a:pt x="25" y="41"/>
                    <a:pt x="20" y="57"/>
                    <a:pt x="6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4" name="Freeform 442">
              <a:extLst>
                <a:ext uri="{FF2B5EF4-FFF2-40B4-BE49-F238E27FC236}">
                  <a16:creationId xmlns:a16="http://schemas.microsoft.com/office/drawing/2014/main" id="{F81585BA-6636-4637-A4C2-1F35575A5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3046"/>
              <a:ext cx="48" cy="64"/>
            </a:xfrm>
            <a:custGeom>
              <a:avLst/>
              <a:gdLst>
                <a:gd name="T0" fmla="*/ 0 w 29"/>
                <a:gd name="T1" fmla="*/ 203 h 36"/>
                <a:gd name="T2" fmla="*/ 60 w 29"/>
                <a:gd name="T3" fmla="*/ 107 h 36"/>
                <a:gd name="T4" fmla="*/ 131 w 29"/>
                <a:gd name="T5" fmla="*/ 0 h 36"/>
                <a:gd name="T6" fmla="*/ 68 w 29"/>
                <a:gd name="T7" fmla="*/ 135 h 36"/>
                <a:gd name="T8" fmla="*/ 0 w 29"/>
                <a:gd name="T9" fmla="*/ 20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0" y="36"/>
                  </a:moveTo>
                  <a:cubicBezTo>
                    <a:pt x="0" y="29"/>
                    <a:pt x="8" y="24"/>
                    <a:pt x="13" y="19"/>
                  </a:cubicBezTo>
                  <a:cubicBezTo>
                    <a:pt x="21" y="13"/>
                    <a:pt x="27" y="7"/>
                    <a:pt x="29" y="0"/>
                  </a:cubicBezTo>
                  <a:cubicBezTo>
                    <a:pt x="27" y="5"/>
                    <a:pt x="19" y="21"/>
                    <a:pt x="15" y="24"/>
                  </a:cubicBezTo>
                  <a:cubicBezTo>
                    <a:pt x="10" y="28"/>
                    <a:pt x="2" y="30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5" name="Freeform 443">
              <a:extLst>
                <a:ext uri="{FF2B5EF4-FFF2-40B4-BE49-F238E27FC236}">
                  <a16:creationId xmlns:a16="http://schemas.microsoft.com/office/drawing/2014/main" id="{4AADD135-6C4A-4A6D-8606-3E4BF87A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35"/>
              <a:ext cx="60" cy="108"/>
            </a:xfrm>
            <a:custGeom>
              <a:avLst/>
              <a:gdLst>
                <a:gd name="T0" fmla="*/ 0 w 36"/>
                <a:gd name="T1" fmla="*/ 0 h 61"/>
                <a:gd name="T2" fmla="*/ 167 w 36"/>
                <a:gd name="T3" fmla="*/ 338 h 61"/>
                <a:gd name="T4" fmla="*/ 0 w 36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1">
                  <a:moveTo>
                    <a:pt x="0" y="0"/>
                  </a:moveTo>
                  <a:cubicBezTo>
                    <a:pt x="10" y="9"/>
                    <a:pt x="34" y="31"/>
                    <a:pt x="36" y="61"/>
                  </a:cubicBezTo>
                  <a:cubicBezTo>
                    <a:pt x="36" y="32"/>
                    <a:pt x="1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6" name="Freeform 444">
              <a:extLst>
                <a:ext uri="{FF2B5EF4-FFF2-40B4-BE49-F238E27FC236}">
                  <a16:creationId xmlns:a16="http://schemas.microsoft.com/office/drawing/2014/main" id="{D3317C22-1E93-4EBE-8655-3DE1927D3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839"/>
              <a:ext cx="38" cy="41"/>
            </a:xfrm>
            <a:custGeom>
              <a:avLst/>
              <a:gdLst>
                <a:gd name="T0" fmla="*/ 46 w 23"/>
                <a:gd name="T1" fmla="*/ 37 h 23"/>
                <a:gd name="T2" fmla="*/ 8 w 23"/>
                <a:gd name="T3" fmla="*/ 130 h 23"/>
                <a:gd name="T4" fmla="*/ 55 w 23"/>
                <a:gd name="T5" fmla="*/ 86 h 23"/>
                <a:gd name="T6" fmla="*/ 63 w 23"/>
                <a:gd name="T7" fmla="*/ 57 h 23"/>
                <a:gd name="T8" fmla="*/ 83 w 23"/>
                <a:gd name="T9" fmla="*/ 45 h 23"/>
                <a:gd name="T10" fmla="*/ 104 w 23"/>
                <a:gd name="T11" fmla="*/ 16 h 23"/>
                <a:gd name="T12" fmla="*/ 58 w 23"/>
                <a:gd name="T13" fmla="*/ 3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3">
                  <a:moveTo>
                    <a:pt x="10" y="7"/>
                  </a:moveTo>
                  <a:cubicBezTo>
                    <a:pt x="7" y="10"/>
                    <a:pt x="0" y="17"/>
                    <a:pt x="2" y="23"/>
                  </a:cubicBezTo>
                  <a:cubicBezTo>
                    <a:pt x="5" y="22"/>
                    <a:pt x="11" y="17"/>
                    <a:pt x="12" y="15"/>
                  </a:cubicBezTo>
                  <a:cubicBezTo>
                    <a:pt x="13" y="13"/>
                    <a:pt x="13" y="12"/>
                    <a:pt x="14" y="10"/>
                  </a:cubicBezTo>
                  <a:cubicBezTo>
                    <a:pt x="15" y="9"/>
                    <a:pt x="17" y="9"/>
                    <a:pt x="18" y="8"/>
                  </a:cubicBezTo>
                  <a:cubicBezTo>
                    <a:pt x="21" y="7"/>
                    <a:pt x="22" y="5"/>
                    <a:pt x="23" y="3"/>
                  </a:cubicBezTo>
                  <a:cubicBezTo>
                    <a:pt x="21" y="0"/>
                    <a:pt x="15" y="4"/>
                    <a:pt x="13" y="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7" name="Freeform 445">
              <a:extLst>
                <a:ext uri="{FF2B5EF4-FFF2-40B4-BE49-F238E27FC236}">
                  <a16:creationId xmlns:a16="http://schemas.microsoft.com/office/drawing/2014/main" id="{C825C857-F1D7-4053-85E6-B2A9877F2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896"/>
              <a:ext cx="108" cy="122"/>
            </a:xfrm>
            <a:custGeom>
              <a:avLst/>
              <a:gdLst>
                <a:gd name="T0" fmla="*/ 0 w 65"/>
                <a:gd name="T1" fmla="*/ 382 h 69"/>
                <a:gd name="T2" fmla="*/ 88 w 65"/>
                <a:gd name="T3" fmla="*/ 244 h 69"/>
                <a:gd name="T4" fmla="*/ 243 w 65"/>
                <a:gd name="T5" fmla="*/ 85 h 69"/>
                <a:gd name="T6" fmla="*/ 297 w 65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69">
                  <a:moveTo>
                    <a:pt x="0" y="69"/>
                  </a:moveTo>
                  <a:cubicBezTo>
                    <a:pt x="9" y="60"/>
                    <a:pt x="17" y="50"/>
                    <a:pt x="19" y="44"/>
                  </a:cubicBezTo>
                  <a:cubicBezTo>
                    <a:pt x="23" y="34"/>
                    <a:pt x="44" y="20"/>
                    <a:pt x="53" y="15"/>
                  </a:cubicBezTo>
                  <a:cubicBezTo>
                    <a:pt x="61" y="10"/>
                    <a:pt x="62" y="7"/>
                    <a:pt x="65" y="0"/>
                  </a:cubicBezTo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8" name="Freeform 446">
              <a:extLst>
                <a:ext uri="{FF2B5EF4-FFF2-40B4-BE49-F238E27FC236}">
                  <a16:creationId xmlns:a16="http://schemas.microsoft.com/office/drawing/2014/main" id="{285F007E-ACCE-4CAC-B5D5-72FE6EB87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858"/>
              <a:ext cx="40" cy="29"/>
            </a:xfrm>
            <a:custGeom>
              <a:avLst/>
              <a:gdLst>
                <a:gd name="T0" fmla="*/ 112 w 24"/>
                <a:gd name="T1" fmla="*/ 0 h 16"/>
                <a:gd name="T2" fmla="*/ 0 w 24"/>
                <a:gd name="T3" fmla="*/ 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6">
                  <a:moveTo>
                    <a:pt x="24" y="0"/>
                  </a:moveTo>
                  <a:cubicBezTo>
                    <a:pt x="23" y="4"/>
                    <a:pt x="11" y="16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9" name="Freeform 447">
              <a:extLst>
                <a:ext uri="{FF2B5EF4-FFF2-40B4-BE49-F238E27FC236}">
                  <a16:creationId xmlns:a16="http://schemas.microsoft.com/office/drawing/2014/main" id="{E95D2633-47FC-49A1-BF0E-9BAA501B3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3205"/>
              <a:ext cx="15" cy="59"/>
            </a:xfrm>
            <a:custGeom>
              <a:avLst/>
              <a:gdLst>
                <a:gd name="T0" fmla="*/ 0 w 9"/>
                <a:gd name="T1" fmla="*/ 0 h 33"/>
                <a:gd name="T2" fmla="*/ 42 w 9"/>
                <a:gd name="T3" fmla="*/ 18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3">
                  <a:moveTo>
                    <a:pt x="0" y="0"/>
                  </a:moveTo>
                  <a:cubicBezTo>
                    <a:pt x="1" y="2"/>
                    <a:pt x="7" y="14"/>
                    <a:pt x="9" y="3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0" name="Freeform 448">
              <a:extLst>
                <a:ext uri="{FF2B5EF4-FFF2-40B4-BE49-F238E27FC236}">
                  <a16:creationId xmlns:a16="http://schemas.microsoft.com/office/drawing/2014/main" id="{39B7E3FA-E673-44A2-8BF5-1CAB4B7F2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35"/>
              <a:ext cx="267" cy="292"/>
            </a:xfrm>
            <a:custGeom>
              <a:avLst/>
              <a:gdLst>
                <a:gd name="T0" fmla="*/ 735 w 161"/>
                <a:gd name="T1" fmla="*/ 439 h 165"/>
                <a:gd name="T2" fmla="*/ 660 w 161"/>
                <a:gd name="T3" fmla="*/ 223 h 165"/>
                <a:gd name="T4" fmla="*/ 214 w 161"/>
                <a:gd name="T5" fmla="*/ 228 h 165"/>
                <a:gd name="T6" fmla="*/ 146 w 161"/>
                <a:gd name="T7" fmla="*/ 770 h 165"/>
                <a:gd name="T8" fmla="*/ 333 w 161"/>
                <a:gd name="T9" fmla="*/ 903 h 165"/>
                <a:gd name="T10" fmla="*/ 338 w 161"/>
                <a:gd name="T11" fmla="*/ 903 h 165"/>
                <a:gd name="T12" fmla="*/ 355 w 161"/>
                <a:gd name="T13" fmla="*/ 878 h 165"/>
                <a:gd name="T14" fmla="*/ 735 w 161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165">
                  <a:moveTo>
                    <a:pt x="161" y="79"/>
                  </a:moveTo>
                  <a:cubicBezTo>
                    <a:pt x="159" y="62"/>
                    <a:pt x="156" y="50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73" y="163"/>
                    <a:pt x="74" y="163"/>
                    <a:pt x="74" y="163"/>
                  </a:cubicBezTo>
                  <a:cubicBezTo>
                    <a:pt x="75" y="162"/>
                    <a:pt x="78" y="161"/>
                    <a:pt x="78" y="158"/>
                  </a:cubicBezTo>
                  <a:cubicBezTo>
                    <a:pt x="86" y="88"/>
                    <a:pt x="161" y="100"/>
                    <a:pt x="161" y="7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1" name="Freeform 449">
              <a:extLst>
                <a:ext uri="{FF2B5EF4-FFF2-40B4-BE49-F238E27FC236}">
                  <a16:creationId xmlns:a16="http://schemas.microsoft.com/office/drawing/2014/main" id="{9199BA0E-B9F3-4784-BB51-29FC4FA73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3053"/>
              <a:ext cx="21" cy="25"/>
            </a:xfrm>
            <a:custGeom>
              <a:avLst/>
              <a:gdLst>
                <a:gd name="T0" fmla="*/ 55 w 13"/>
                <a:gd name="T1" fmla="*/ 0 h 14"/>
                <a:gd name="T2" fmla="*/ 0 w 13"/>
                <a:gd name="T3" fmla="*/ 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cubicBezTo>
                    <a:pt x="11" y="4"/>
                    <a:pt x="5" y="12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2" name="Freeform 450">
              <a:extLst>
                <a:ext uri="{FF2B5EF4-FFF2-40B4-BE49-F238E27FC236}">
                  <a16:creationId xmlns:a16="http://schemas.microsoft.com/office/drawing/2014/main" id="{66ED7E95-12CB-443F-8E9E-6B7CC4D7E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3232"/>
              <a:ext cx="21" cy="34"/>
            </a:xfrm>
            <a:custGeom>
              <a:avLst/>
              <a:gdLst>
                <a:gd name="T0" fmla="*/ 13 w 13"/>
                <a:gd name="T1" fmla="*/ 109 h 19"/>
                <a:gd name="T2" fmla="*/ 50 w 13"/>
                <a:gd name="T3" fmla="*/ 86 h 19"/>
                <a:gd name="T4" fmla="*/ 5 w 13"/>
                <a:gd name="T5" fmla="*/ 64 h 19"/>
                <a:gd name="T6" fmla="*/ 42 w 13"/>
                <a:gd name="T7" fmla="*/ 16 h 19"/>
                <a:gd name="T8" fmla="*/ 0 w 13"/>
                <a:gd name="T9" fmla="*/ 1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3" y="19"/>
                  </a:moveTo>
                  <a:cubicBezTo>
                    <a:pt x="6" y="19"/>
                    <a:pt x="12" y="17"/>
                    <a:pt x="12" y="15"/>
                  </a:cubicBezTo>
                  <a:cubicBezTo>
                    <a:pt x="13" y="10"/>
                    <a:pt x="3" y="11"/>
                    <a:pt x="1" y="11"/>
                  </a:cubicBezTo>
                  <a:cubicBezTo>
                    <a:pt x="3" y="9"/>
                    <a:pt x="11" y="7"/>
                    <a:pt x="10" y="3"/>
                  </a:cubicBezTo>
                  <a:cubicBezTo>
                    <a:pt x="9" y="0"/>
                    <a:pt x="2" y="2"/>
                    <a:pt x="0" y="3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3" name="Freeform 451">
              <a:extLst>
                <a:ext uri="{FF2B5EF4-FFF2-40B4-BE49-F238E27FC236}">
                  <a16:creationId xmlns:a16="http://schemas.microsoft.com/office/drawing/2014/main" id="{F6E2106A-2F6B-4A4F-BA97-29E8B0726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3053"/>
              <a:ext cx="7" cy="9"/>
            </a:xfrm>
            <a:custGeom>
              <a:avLst/>
              <a:gdLst>
                <a:gd name="T0" fmla="*/ 0 w 4"/>
                <a:gd name="T1" fmla="*/ 0 h 5"/>
                <a:gd name="T2" fmla="*/ 21 w 4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2" y="4"/>
                    <a:pt x="4" y="5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4" name="Freeform 452">
              <a:extLst>
                <a:ext uri="{FF2B5EF4-FFF2-40B4-BE49-F238E27FC236}">
                  <a16:creationId xmlns:a16="http://schemas.microsoft.com/office/drawing/2014/main" id="{8373E326-72A5-4488-9C39-092353AA6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862"/>
              <a:ext cx="17" cy="14"/>
            </a:xfrm>
            <a:custGeom>
              <a:avLst/>
              <a:gdLst>
                <a:gd name="T0" fmla="*/ 26 w 10"/>
                <a:gd name="T1" fmla="*/ 0 h 8"/>
                <a:gd name="T2" fmla="*/ 41 w 10"/>
                <a:gd name="T3" fmla="*/ 33 h 8"/>
                <a:gd name="T4" fmla="*/ 0 w 10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7" y="1"/>
                    <a:pt x="10" y="4"/>
                    <a:pt x="8" y="6"/>
                  </a:cubicBezTo>
                  <a:cubicBezTo>
                    <a:pt x="6" y="8"/>
                    <a:pt x="1" y="6"/>
                    <a:pt x="0" y="4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5" name="Freeform 453">
              <a:extLst>
                <a:ext uri="{FF2B5EF4-FFF2-40B4-BE49-F238E27FC236}">
                  <a16:creationId xmlns:a16="http://schemas.microsoft.com/office/drawing/2014/main" id="{1AAF5959-013D-4AC3-B595-7BCAE9B07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897"/>
              <a:ext cx="14" cy="16"/>
            </a:xfrm>
            <a:custGeom>
              <a:avLst/>
              <a:gdLst>
                <a:gd name="T0" fmla="*/ 28 w 8"/>
                <a:gd name="T1" fmla="*/ 0 h 9"/>
                <a:gd name="T2" fmla="*/ 33 w 8"/>
                <a:gd name="T3" fmla="*/ 37 h 9"/>
                <a:gd name="T4" fmla="*/ 0 w 8"/>
                <a:gd name="T5" fmla="*/ 3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8" y="4"/>
                    <a:pt x="6" y="7"/>
                  </a:cubicBezTo>
                  <a:cubicBezTo>
                    <a:pt x="5" y="9"/>
                    <a:pt x="2" y="9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6" name="Freeform 454">
              <a:extLst>
                <a:ext uri="{FF2B5EF4-FFF2-40B4-BE49-F238E27FC236}">
                  <a16:creationId xmlns:a16="http://schemas.microsoft.com/office/drawing/2014/main" id="{73BF3D13-7688-4F0C-BD68-5BDA8F79E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011"/>
              <a:ext cx="4" cy="3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7" name="Freeform 455">
              <a:extLst>
                <a:ext uri="{FF2B5EF4-FFF2-40B4-BE49-F238E27FC236}">
                  <a16:creationId xmlns:a16="http://schemas.microsoft.com/office/drawing/2014/main" id="{952F31A2-A324-4F38-890D-55AF8DBEC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793"/>
              <a:ext cx="166" cy="119"/>
            </a:xfrm>
            <a:custGeom>
              <a:avLst/>
              <a:gdLst>
                <a:gd name="T0" fmla="*/ 383 w 100"/>
                <a:gd name="T1" fmla="*/ 85 h 67"/>
                <a:gd name="T2" fmla="*/ 347 w 100"/>
                <a:gd name="T3" fmla="*/ 0 h 67"/>
                <a:gd name="T4" fmla="*/ 256 w 100"/>
                <a:gd name="T5" fmla="*/ 64 h 67"/>
                <a:gd name="T6" fmla="*/ 146 w 100"/>
                <a:gd name="T7" fmla="*/ 117 h 67"/>
                <a:gd name="T8" fmla="*/ 55 w 100"/>
                <a:gd name="T9" fmla="*/ 231 h 67"/>
                <a:gd name="T10" fmla="*/ 20 w 100"/>
                <a:gd name="T11" fmla="*/ 369 h 67"/>
                <a:gd name="T12" fmla="*/ 208 w 100"/>
                <a:gd name="T13" fmla="*/ 268 h 67"/>
                <a:gd name="T14" fmla="*/ 334 w 100"/>
                <a:gd name="T15" fmla="*/ 268 h 67"/>
                <a:gd name="T16" fmla="*/ 422 w 100"/>
                <a:gd name="T17" fmla="*/ 318 h 67"/>
                <a:gd name="T18" fmla="*/ 458 w 100"/>
                <a:gd name="T19" fmla="*/ 375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67">
                  <a:moveTo>
                    <a:pt x="84" y="15"/>
                  </a:moveTo>
                  <a:cubicBezTo>
                    <a:pt x="83" y="11"/>
                    <a:pt x="80" y="2"/>
                    <a:pt x="76" y="0"/>
                  </a:cubicBezTo>
                  <a:cubicBezTo>
                    <a:pt x="72" y="6"/>
                    <a:pt x="63" y="8"/>
                    <a:pt x="56" y="11"/>
                  </a:cubicBezTo>
                  <a:cubicBezTo>
                    <a:pt x="48" y="14"/>
                    <a:pt x="40" y="17"/>
                    <a:pt x="32" y="21"/>
                  </a:cubicBezTo>
                  <a:cubicBezTo>
                    <a:pt x="23" y="25"/>
                    <a:pt x="17" y="32"/>
                    <a:pt x="12" y="41"/>
                  </a:cubicBezTo>
                  <a:cubicBezTo>
                    <a:pt x="9" y="46"/>
                    <a:pt x="0" y="62"/>
                    <a:pt x="4" y="66"/>
                  </a:cubicBezTo>
                  <a:cubicBezTo>
                    <a:pt x="15" y="51"/>
                    <a:pt x="26" y="46"/>
                    <a:pt x="45" y="48"/>
                  </a:cubicBezTo>
                  <a:cubicBezTo>
                    <a:pt x="54" y="49"/>
                    <a:pt x="64" y="47"/>
                    <a:pt x="73" y="48"/>
                  </a:cubicBezTo>
                  <a:cubicBezTo>
                    <a:pt x="80" y="49"/>
                    <a:pt x="87" y="52"/>
                    <a:pt x="92" y="57"/>
                  </a:cubicBezTo>
                  <a:cubicBezTo>
                    <a:pt x="95" y="61"/>
                    <a:pt x="96" y="65"/>
                    <a:pt x="100" y="6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8" name="Freeform 456">
              <a:extLst>
                <a:ext uri="{FF2B5EF4-FFF2-40B4-BE49-F238E27FC236}">
                  <a16:creationId xmlns:a16="http://schemas.microsoft.com/office/drawing/2014/main" id="{13760321-033B-475C-AF26-9B3984437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710"/>
              <a:ext cx="189" cy="209"/>
            </a:xfrm>
            <a:custGeom>
              <a:avLst/>
              <a:gdLst>
                <a:gd name="T0" fmla="*/ 0 w 114"/>
                <a:gd name="T1" fmla="*/ 597 h 118"/>
                <a:gd name="T2" fmla="*/ 126 w 114"/>
                <a:gd name="T3" fmla="*/ 643 h 118"/>
                <a:gd name="T4" fmla="*/ 250 w 114"/>
                <a:gd name="T5" fmla="*/ 367 h 118"/>
                <a:gd name="T6" fmla="*/ 501 w 114"/>
                <a:gd name="T7" fmla="*/ 228 h 118"/>
                <a:gd name="T8" fmla="*/ 434 w 114"/>
                <a:gd name="T9" fmla="*/ 0 h 118"/>
                <a:gd name="T10" fmla="*/ 451 w 114"/>
                <a:gd name="T11" fmla="*/ 138 h 118"/>
                <a:gd name="T12" fmla="*/ 192 w 114"/>
                <a:gd name="T13" fmla="*/ 338 h 118"/>
                <a:gd name="T14" fmla="*/ 88 w 114"/>
                <a:gd name="T15" fmla="*/ 611 h 118"/>
                <a:gd name="T16" fmla="*/ 0 w 114"/>
                <a:gd name="T17" fmla="*/ 597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118">
                  <a:moveTo>
                    <a:pt x="0" y="107"/>
                  </a:moveTo>
                  <a:cubicBezTo>
                    <a:pt x="8" y="115"/>
                    <a:pt x="25" y="118"/>
                    <a:pt x="28" y="116"/>
                  </a:cubicBezTo>
                  <a:cubicBezTo>
                    <a:pt x="30" y="114"/>
                    <a:pt x="29" y="85"/>
                    <a:pt x="55" y="66"/>
                  </a:cubicBezTo>
                  <a:cubicBezTo>
                    <a:pt x="80" y="48"/>
                    <a:pt x="104" y="46"/>
                    <a:pt x="110" y="41"/>
                  </a:cubicBezTo>
                  <a:cubicBezTo>
                    <a:pt x="114" y="37"/>
                    <a:pt x="111" y="16"/>
                    <a:pt x="95" y="0"/>
                  </a:cubicBezTo>
                  <a:cubicBezTo>
                    <a:pt x="102" y="8"/>
                    <a:pt x="102" y="17"/>
                    <a:pt x="99" y="25"/>
                  </a:cubicBezTo>
                  <a:cubicBezTo>
                    <a:pt x="94" y="38"/>
                    <a:pt x="60" y="38"/>
                    <a:pt x="42" y="61"/>
                  </a:cubicBezTo>
                  <a:cubicBezTo>
                    <a:pt x="25" y="84"/>
                    <a:pt x="26" y="106"/>
                    <a:pt x="19" y="110"/>
                  </a:cubicBezTo>
                  <a:cubicBezTo>
                    <a:pt x="13" y="115"/>
                    <a:pt x="4" y="111"/>
                    <a:pt x="0" y="107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9" name="Freeform 457">
              <a:extLst>
                <a:ext uri="{FF2B5EF4-FFF2-40B4-BE49-F238E27FC236}">
                  <a16:creationId xmlns:a16="http://schemas.microsoft.com/office/drawing/2014/main" id="{990481C5-950D-434E-9871-B3C266B2C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676"/>
              <a:ext cx="79" cy="236"/>
            </a:xfrm>
            <a:custGeom>
              <a:avLst/>
              <a:gdLst>
                <a:gd name="T0" fmla="*/ 179 w 48"/>
                <a:gd name="T1" fmla="*/ 16 h 133"/>
                <a:gd name="T2" fmla="*/ 49 w 48"/>
                <a:gd name="T3" fmla="*/ 504 h 133"/>
                <a:gd name="T4" fmla="*/ 26 w 48"/>
                <a:gd name="T5" fmla="*/ 687 h 133"/>
                <a:gd name="T6" fmla="*/ 33 w 48"/>
                <a:gd name="T7" fmla="*/ 687 h 133"/>
                <a:gd name="T8" fmla="*/ 89 w 48"/>
                <a:gd name="T9" fmla="*/ 410 h 133"/>
                <a:gd name="T10" fmla="*/ 214 w 48"/>
                <a:gd name="T11" fmla="*/ 0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133">
                  <a:moveTo>
                    <a:pt x="40" y="3"/>
                  </a:moveTo>
                  <a:cubicBezTo>
                    <a:pt x="34" y="14"/>
                    <a:pt x="15" y="68"/>
                    <a:pt x="11" y="90"/>
                  </a:cubicBezTo>
                  <a:cubicBezTo>
                    <a:pt x="8" y="112"/>
                    <a:pt x="8" y="119"/>
                    <a:pt x="6" y="123"/>
                  </a:cubicBezTo>
                  <a:cubicBezTo>
                    <a:pt x="4" y="128"/>
                    <a:pt x="0" y="133"/>
                    <a:pt x="7" y="123"/>
                  </a:cubicBezTo>
                  <a:cubicBezTo>
                    <a:pt x="13" y="113"/>
                    <a:pt x="17" y="84"/>
                    <a:pt x="20" y="73"/>
                  </a:cubicBezTo>
                  <a:cubicBezTo>
                    <a:pt x="23" y="61"/>
                    <a:pt x="42" y="4"/>
                    <a:pt x="48" y="0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0" name="Freeform 458">
              <a:extLst>
                <a:ext uri="{FF2B5EF4-FFF2-40B4-BE49-F238E27FC236}">
                  <a16:creationId xmlns:a16="http://schemas.microsoft.com/office/drawing/2014/main" id="{422F2373-ECD2-4952-ADED-7BE18B95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674"/>
              <a:ext cx="87" cy="30"/>
            </a:xfrm>
            <a:custGeom>
              <a:avLst/>
              <a:gdLst>
                <a:gd name="T0" fmla="*/ 0 w 52"/>
                <a:gd name="T1" fmla="*/ 34 h 17"/>
                <a:gd name="T2" fmla="*/ 244 w 52"/>
                <a:gd name="T3" fmla="*/ 94 h 17"/>
                <a:gd name="T4" fmla="*/ 0 w 52"/>
                <a:gd name="T5" fmla="*/ 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17">
                  <a:moveTo>
                    <a:pt x="0" y="6"/>
                  </a:moveTo>
                  <a:cubicBezTo>
                    <a:pt x="12" y="0"/>
                    <a:pt x="36" y="0"/>
                    <a:pt x="52" y="17"/>
                  </a:cubicBezTo>
                  <a:cubicBezTo>
                    <a:pt x="45" y="11"/>
                    <a:pt x="26" y="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1" name="Freeform 459">
              <a:extLst>
                <a:ext uri="{FF2B5EF4-FFF2-40B4-BE49-F238E27FC236}">
                  <a16:creationId xmlns:a16="http://schemas.microsoft.com/office/drawing/2014/main" id="{B9B1998A-4DC3-4D4F-9461-F645F58B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354"/>
              <a:ext cx="214" cy="242"/>
            </a:xfrm>
            <a:custGeom>
              <a:avLst/>
              <a:gdLst>
                <a:gd name="T0" fmla="*/ 435 w 129"/>
                <a:gd name="T1" fmla="*/ 754 h 137"/>
                <a:gd name="T2" fmla="*/ 589 w 129"/>
                <a:gd name="T3" fmla="*/ 28 h 137"/>
                <a:gd name="T4" fmla="*/ 581 w 129"/>
                <a:gd name="T5" fmla="*/ 0 h 137"/>
                <a:gd name="T6" fmla="*/ 526 w 129"/>
                <a:gd name="T7" fmla="*/ 28 h 137"/>
                <a:gd name="T8" fmla="*/ 456 w 129"/>
                <a:gd name="T9" fmla="*/ 60 h 137"/>
                <a:gd name="T10" fmla="*/ 410 w 129"/>
                <a:gd name="T11" fmla="*/ 72 h 137"/>
                <a:gd name="T12" fmla="*/ 352 w 129"/>
                <a:gd name="T13" fmla="*/ 101 h 137"/>
                <a:gd name="T14" fmla="*/ 327 w 129"/>
                <a:gd name="T15" fmla="*/ 81 h 137"/>
                <a:gd name="T16" fmla="*/ 300 w 129"/>
                <a:gd name="T17" fmla="*/ 106 h 137"/>
                <a:gd name="T18" fmla="*/ 242 w 129"/>
                <a:gd name="T19" fmla="*/ 78 h 137"/>
                <a:gd name="T20" fmla="*/ 209 w 129"/>
                <a:gd name="T21" fmla="*/ 81 h 137"/>
                <a:gd name="T22" fmla="*/ 181 w 129"/>
                <a:gd name="T23" fmla="*/ 72 h 137"/>
                <a:gd name="T24" fmla="*/ 124 w 129"/>
                <a:gd name="T25" fmla="*/ 81 h 137"/>
                <a:gd name="T26" fmla="*/ 96 w 129"/>
                <a:gd name="T27" fmla="*/ 106 h 137"/>
                <a:gd name="T28" fmla="*/ 0 w 129"/>
                <a:gd name="T29" fmla="*/ 754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9" h="137">
                  <a:moveTo>
                    <a:pt x="95" y="137"/>
                  </a:moveTo>
                  <a:cubicBezTo>
                    <a:pt x="107" y="87"/>
                    <a:pt x="118" y="45"/>
                    <a:pt x="129" y="5"/>
                  </a:cubicBezTo>
                  <a:cubicBezTo>
                    <a:pt x="129" y="2"/>
                    <a:pt x="127" y="0"/>
                    <a:pt x="127" y="0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5" y="5"/>
                    <a:pt x="102" y="12"/>
                    <a:pt x="100" y="11"/>
                  </a:cubicBezTo>
                  <a:cubicBezTo>
                    <a:pt x="98" y="9"/>
                    <a:pt x="90" y="13"/>
                    <a:pt x="90" y="13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4" y="56"/>
                    <a:pt x="8" y="93"/>
                    <a:pt x="0" y="13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2" name="Freeform 460">
              <a:extLst>
                <a:ext uri="{FF2B5EF4-FFF2-40B4-BE49-F238E27FC236}">
                  <a16:creationId xmlns:a16="http://schemas.microsoft.com/office/drawing/2014/main" id="{6D49C4B5-7D06-4B65-8DDD-528CCD550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35"/>
              <a:ext cx="510" cy="740"/>
            </a:xfrm>
            <a:custGeom>
              <a:avLst/>
              <a:gdLst>
                <a:gd name="T0" fmla="*/ 1389 w 307"/>
                <a:gd name="T1" fmla="*/ 1094 h 418"/>
                <a:gd name="T2" fmla="*/ 1372 w 307"/>
                <a:gd name="T3" fmla="*/ 821 h 418"/>
                <a:gd name="T4" fmla="*/ 1268 w 307"/>
                <a:gd name="T5" fmla="*/ 634 h 418"/>
                <a:gd name="T6" fmla="*/ 1136 w 307"/>
                <a:gd name="T7" fmla="*/ 639 h 418"/>
                <a:gd name="T8" fmla="*/ 1035 w 307"/>
                <a:gd name="T9" fmla="*/ 777 h 418"/>
                <a:gd name="T10" fmla="*/ 902 w 307"/>
                <a:gd name="T11" fmla="*/ 705 h 418"/>
                <a:gd name="T12" fmla="*/ 738 w 307"/>
                <a:gd name="T13" fmla="*/ 448 h 418"/>
                <a:gd name="T14" fmla="*/ 664 w 307"/>
                <a:gd name="T15" fmla="*/ 223 h 418"/>
                <a:gd name="T16" fmla="*/ 216 w 307"/>
                <a:gd name="T17" fmla="*/ 228 h 418"/>
                <a:gd name="T18" fmla="*/ 146 w 307"/>
                <a:gd name="T19" fmla="*/ 772 h 418"/>
                <a:gd name="T20" fmla="*/ 334 w 307"/>
                <a:gd name="T21" fmla="*/ 906 h 418"/>
                <a:gd name="T22" fmla="*/ 477 w 307"/>
                <a:gd name="T23" fmla="*/ 931 h 418"/>
                <a:gd name="T24" fmla="*/ 615 w 307"/>
                <a:gd name="T25" fmla="*/ 1138 h 418"/>
                <a:gd name="T26" fmla="*/ 651 w 307"/>
                <a:gd name="T27" fmla="*/ 1383 h 418"/>
                <a:gd name="T28" fmla="*/ 576 w 307"/>
                <a:gd name="T29" fmla="*/ 1476 h 418"/>
                <a:gd name="T30" fmla="*/ 568 w 307"/>
                <a:gd name="T31" fmla="*/ 1664 h 418"/>
                <a:gd name="T32" fmla="*/ 643 w 307"/>
                <a:gd name="T33" fmla="*/ 1786 h 418"/>
                <a:gd name="T34" fmla="*/ 568 w 307"/>
                <a:gd name="T35" fmla="*/ 2282 h 418"/>
                <a:gd name="T36" fmla="*/ 615 w 307"/>
                <a:gd name="T37" fmla="*/ 2303 h 418"/>
                <a:gd name="T38" fmla="*/ 651 w 307"/>
                <a:gd name="T39" fmla="*/ 2286 h 418"/>
                <a:gd name="T40" fmla="*/ 679 w 307"/>
                <a:gd name="T41" fmla="*/ 2298 h 418"/>
                <a:gd name="T42" fmla="*/ 709 w 307"/>
                <a:gd name="T43" fmla="*/ 2298 h 418"/>
                <a:gd name="T44" fmla="*/ 769 w 307"/>
                <a:gd name="T45" fmla="*/ 2241 h 418"/>
                <a:gd name="T46" fmla="*/ 797 w 307"/>
                <a:gd name="T47" fmla="*/ 2298 h 418"/>
                <a:gd name="T48" fmla="*/ 819 w 307"/>
                <a:gd name="T49" fmla="*/ 2319 h 418"/>
                <a:gd name="T50" fmla="*/ 880 w 307"/>
                <a:gd name="T51" fmla="*/ 2286 h 418"/>
                <a:gd name="T52" fmla="*/ 927 w 307"/>
                <a:gd name="T53" fmla="*/ 2275 h 418"/>
                <a:gd name="T54" fmla="*/ 990 w 307"/>
                <a:gd name="T55" fmla="*/ 2247 h 418"/>
                <a:gd name="T56" fmla="*/ 1027 w 307"/>
                <a:gd name="T57" fmla="*/ 2197 h 418"/>
                <a:gd name="T58" fmla="*/ 1040 w 307"/>
                <a:gd name="T59" fmla="*/ 2204 h 418"/>
                <a:gd name="T60" fmla="*/ 1076 w 307"/>
                <a:gd name="T61" fmla="*/ 2163 h 418"/>
                <a:gd name="T62" fmla="*/ 1219 w 307"/>
                <a:gd name="T63" fmla="*/ 1604 h 418"/>
                <a:gd name="T64" fmla="*/ 1394 w 307"/>
                <a:gd name="T65" fmla="*/ 1303 h 418"/>
                <a:gd name="T66" fmla="*/ 1389 w 307"/>
                <a:gd name="T67" fmla="*/ 1094 h 4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7" h="418">
                  <a:moveTo>
                    <a:pt x="303" y="197"/>
                  </a:moveTo>
                  <a:cubicBezTo>
                    <a:pt x="301" y="187"/>
                    <a:pt x="301" y="164"/>
                    <a:pt x="299" y="148"/>
                  </a:cubicBezTo>
                  <a:cubicBezTo>
                    <a:pt x="298" y="132"/>
                    <a:pt x="283" y="119"/>
                    <a:pt x="276" y="114"/>
                  </a:cubicBezTo>
                  <a:cubicBezTo>
                    <a:pt x="270" y="109"/>
                    <a:pt x="257" y="113"/>
                    <a:pt x="248" y="115"/>
                  </a:cubicBezTo>
                  <a:cubicBezTo>
                    <a:pt x="238" y="117"/>
                    <a:pt x="227" y="132"/>
                    <a:pt x="226" y="140"/>
                  </a:cubicBezTo>
                  <a:cubicBezTo>
                    <a:pt x="211" y="138"/>
                    <a:pt x="203" y="133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94" y="160"/>
                    <a:pt x="98" y="165"/>
                    <a:pt x="104" y="168"/>
                  </a:cubicBezTo>
                  <a:cubicBezTo>
                    <a:pt x="109" y="171"/>
                    <a:pt x="124" y="187"/>
                    <a:pt x="134" y="205"/>
                  </a:cubicBezTo>
                  <a:cubicBezTo>
                    <a:pt x="145" y="227"/>
                    <a:pt x="145" y="245"/>
                    <a:pt x="142" y="249"/>
                  </a:cubicBezTo>
                  <a:cubicBezTo>
                    <a:pt x="138" y="253"/>
                    <a:pt x="126" y="260"/>
                    <a:pt x="126" y="266"/>
                  </a:cubicBezTo>
                  <a:cubicBezTo>
                    <a:pt x="125" y="270"/>
                    <a:pt x="119" y="289"/>
                    <a:pt x="124" y="300"/>
                  </a:cubicBezTo>
                  <a:cubicBezTo>
                    <a:pt x="129" y="310"/>
                    <a:pt x="137" y="312"/>
                    <a:pt x="140" y="322"/>
                  </a:cubicBezTo>
                  <a:cubicBezTo>
                    <a:pt x="140" y="325"/>
                    <a:pt x="133" y="361"/>
                    <a:pt x="124" y="411"/>
                  </a:cubicBezTo>
                  <a:cubicBezTo>
                    <a:pt x="124" y="414"/>
                    <a:pt x="134" y="415"/>
                    <a:pt x="134" y="415"/>
                  </a:cubicBezTo>
                  <a:cubicBezTo>
                    <a:pt x="142" y="412"/>
                    <a:pt x="142" y="412"/>
                    <a:pt x="142" y="412"/>
                  </a:cubicBezTo>
                  <a:cubicBezTo>
                    <a:pt x="148" y="414"/>
                    <a:pt x="148" y="414"/>
                    <a:pt x="148" y="414"/>
                  </a:cubicBezTo>
                  <a:cubicBezTo>
                    <a:pt x="155" y="414"/>
                    <a:pt x="155" y="414"/>
                    <a:pt x="155" y="414"/>
                  </a:cubicBezTo>
                  <a:cubicBezTo>
                    <a:pt x="168" y="404"/>
                    <a:pt x="168" y="404"/>
                    <a:pt x="168" y="404"/>
                  </a:cubicBezTo>
                  <a:cubicBezTo>
                    <a:pt x="168" y="404"/>
                    <a:pt x="172" y="406"/>
                    <a:pt x="174" y="414"/>
                  </a:cubicBezTo>
                  <a:cubicBezTo>
                    <a:pt x="174" y="417"/>
                    <a:pt x="179" y="418"/>
                    <a:pt x="179" y="418"/>
                  </a:cubicBezTo>
                  <a:cubicBezTo>
                    <a:pt x="192" y="412"/>
                    <a:pt x="192" y="412"/>
                    <a:pt x="192" y="412"/>
                  </a:cubicBezTo>
                  <a:cubicBezTo>
                    <a:pt x="192" y="412"/>
                    <a:pt x="200" y="409"/>
                    <a:pt x="202" y="410"/>
                  </a:cubicBezTo>
                  <a:cubicBezTo>
                    <a:pt x="204" y="412"/>
                    <a:pt x="216" y="405"/>
                    <a:pt x="216" y="405"/>
                  </a:cubicBezTo>
                  <a:cubicBezTo>
                    <a:pt x="224" y="396"/>
                    <a:pt x="224" y="396"/>
                    <a:pt x="224" y="396"/>
                  </a:cubicBezTo>
                  <a:cubicBezTo>
                    <a:pt x="227" y="397"/>
                    <a:pt x="227" y="397"/>
                    <a:pt x="227" y="397"/>
                  </a:cubicBezTo>
                  <a:cubicBezTo>
                    <a:pt x="227" y="397"/>
                    <a:pt x="234" y="392"/>
                    <a:pt x="235" y="390"/>
                  </a:cubicBezTo>
                  <a:cubicBezTo>
                    <a:pt x="249" y="337"/>
                    <a:pt x="261" y="299"/>
                    <a:pt x="266" y="289"/>
                  </a:cubicBezTo>
                  <a:cubicBezTo>
                    <a:pt x="276" y="270"/>
                    <a:pt x="300" y="248"/>
                    <a:pt x="304" y="235"/>
                  </a:cubicBezTo>
                  <a:cubicBezTo>
                    <a:pt x="307" y="222"/>
                    <a:pt x="306" y="206"/>
                    <a:pt x="303" y="19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3" name="Freeform 461">
              <a:extLst>
                <a:ext uri="{FF2B5EF4-FFF2-40B4-BE49-F238E27FC236}">
                  <a16:creationId xmlns:a16="http://schemas.microsoft.com/office/drawing/2014/main" id="{BC913E72-01CE-4508-AD70-6FFB4ED9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3347"/>
              <a:ext cx="176" cy="41"/>
            </a:xfrm>
            <a:custGeom>
              <a:avLst/>
              <a:gdLst>
                <a:gd name="T0" fmla="*/ 467 w 106"/>
                <a:gd name="T1" fmla="*/ 7 h 23"/>
                <a:gd name="T2" fmla="*/ 452 w 106"/>
                <a:gd name="T3" fmla="*/ 0 h 23"/>
                <a:gd name="T4" fmla="*/ 450 w 106"/>
                <a:gd name="T5" fmla="*/ 0 h 23"/>
                <a:gd name="T6" fmla="*/ 435 w 106"/>
                <a:gd name="T7" fmla="*/ 16 h 23"/>
                <a:gd name="T8" fmla="*/ 369 w 106"/>
                <a:gd name="T9" fmla="*/ 45 h 23"/>
                <a:gd name="T10" fmla="*/ 325 w 106"/>
                <a:gd name="T11" fmla="*/ 57 h 23"/>
                <a:gd name="T12" fmla="*/ 264 w 106"/>
                <a:gd name="T13" fmla="*/ 93 h 23"/>
                <a:gd name="T14" fmla="*/ 242 w 106"/>
                <a:gd name="T15" fmla="*/ 66 h 23"/>
                <a:gd name="T16" fmla="*/ 216 w 106"/>
                <a:gd name="T17" fmla="*/ 12 h 23"/>
                <a:gd name="T18" fmla="*/ 154 w 106"/>
                <a:gd name="T19" fmla="*/ 66 h 23"/>
                <a:gd name="T20" fmla="*/ 125 w 106"/>
                <a:gd name="T21" fmla="*/ 66 h 23"/>
                <a:gd name="T22" fmla="*/ 96 w 106"/>
                <a:gd name="T23" fmla="*/ 57 h 23"/>
                <a:gd name="T24" fmla="*/ 61 w 106"/>
                <a:gd name="T25" fmla="*/ 73 h 23"/>
                <a:gd name="T26" fmla="*/ 42 w 106"/>
                <a:gd name="T27" fmla="*/ 66 h 23"/>
                <a:gd name="T28" fmla="*/ 37 w 106"/>
                <a:gd name="T29" fmla="*/ 73 h 23"/>
                <a:gd name="T30" fmla="*/ 13 w 106"/>
                <a:gd name="T31" fmla="*/ 94 h 23"/>
                <a:gd name="T32" fmla="*/ 5 w 106"/>
                <a:gd name="T33" fmla="*/ 118 h 23"/>
                <a:gd name="T34" fmla="*/ 0 w 106"/>
                <a:gd name="T35" fmla="*/ 130 h 23"/>
                <a:gd name="T36" fmla="*/ 28 w 106"/>
                <a:gd name="T37" fmla="*/ 109 h 23"/>
                <a:gd name="T38" fmla="*/ 88 w 106"/>
                <a:gd name="T39" fmla="*/ 94 h 23"/>
                <a:gd name="T40" fmla="*/ 116 w 106"/>
                <a:gd name="T41" fmla="*/ 109 h 23"/>
                <a:gd name="T42" fmla="*/ 146 w 106"/>
                <a:gd name="T43" fmla="*/ 102 h 23"/>
                <a:gd name="T44" fmla="*/ 208 w 106"/>
                <a:gd name="T45" fmla="*/ 130 h 23"/>
                <a:gd name="T46" fmla="*/ 234 w 106"/>
                <a:gd name="T47" fmla="*/ 109 h 23"/>
                <a:gd name="T48" fmla="*/ 256 w 106"/>
                <a:gd name="T49" fmla="*/ 125 h 23"/>
                <a:gd name="T50" fmla="*/ 317 w 106"/>
                <a:gd name="T51" fmla="*/ 94 h 23"/>
                <a:gd name="T52" fmla="*/ 362 w 106"/>
                <a:gd name="T53" fmla="*/ 86 h 23"/>
                <a:gd name="T54" fmla="*/ 430 w 106"/>
                <a:gd name="T55" fmla="*/ 52 h 23"/>
                <a:gd name="T56" fmla="*/ 485 w 106"/>
                <a:gd name="T57" fmla="*/ 21 h 23"/>
                <a:gd name="T58" fmla="*/ 480 w 106"/>
                <a:gd name="T59" fmla="*/ 7 h 23"/>
                <a:gd name="T60" fmla="*/ 467 w 106"/>
                <a:gd name="T61" fmla="*/ 7 h 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6" h="23">
                  <a:moveTo>
                    <a:pt x="102" y="1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83" y="10"/>
                    <a:pt x="81" y="8"/>
                  </a:cubicBezTo>
                  <a:cubicBezTo>
                    <a:pt x="79" y="7"/>
                    <a:pt x="71" y="10"/>
                    <a:pt x="71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3" y="15"/>
                    <a:pt x="53" y="12"/>
                  </a:cubicBezTo>
                  <a:cubicBezTo>
                    <a:pt x="51" y="4"/>
                    <a:pt x="47" y="2"/>
                    <a:pt x="47" y="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1" y="13"/>
                    <a:pt x="9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77" y="13"/>
                    <a:pt x="79" y="15"/>
                  </a:cubicBezTo>
                  <a:cubicBezTo>
                    <a:pt x="81" y="16"/>
                    <a:pt x="94" y="9"/>
                    <a:pt x="94" y="9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5" y="1"/>
                    <a:pt x="105" y="1"/>
                    <a:pt x="105" y="1"/>
                  </a:cubicBezTo>
                  <a:lnTo>
                    <a:pt x="102" y="1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4" name="Freeform 462">
              <a:extLst>
                <a:ext uri="{FF2B5EF4-FFF2-40B4-BE49-F238E27FC236}">
                  <a16:creationId xmlns:a16="http://schemas.microsoft.com/office/drawing/2014/main" id="{84181C79-383A-4ADF-92E7-59C7BC87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3418"/>
              <a:ext cx="26" cy="166"/>
            </a:xfrm>
            <a:custGeom>
              <a:avLst/>
              <a:gdLst>
                <a:gd name="T0" fmla="*/ 68 w 16"/>
                <a:gd name="T1" fmla="*/ 0 h 94"/>
                <a:gd name="T2" fmla="*/ 0 w 16"/>
                <a:gd name="T3" fmla="*/ 517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4">
                  <a:moveTo>
                    <a:pt x="16" y="0"/>
                  </a:moveTo>
                  <a:cubicBezTo>
                    <a:pt x="15" y="17"/>
                    <a:pt x="11" y="68"/>
                    <a:pt x="0" y="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5" name="Freeform 463">
              <a:extLst>
                <a:ext uri="{FF2B5EF4-FFF2-40B4-BE49-F238E27FC236}">
                  <a16:creationId xmlns:a16="http://schemas.microsoft.com/office/drawing/2014/main" id="{35A4A16B-DB6C-47DE-8FFC-4B454476F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3266"/>
              <a:ext cx="15" cy="92"/>
            </a:xfrm>
            <a:custGeom>
              <a:avLst/>
              <a:gdLst>
                <a:gd name="T0" fmla="*/ 42 w 9"/>
                <a:gd name="T1" fmla="*/ 0 h 52"/>
                <a:gd name="T2" fmla="*/ 0 w 9"/>
                <a:gd name="T3" fmla="*/ 288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2">
                  <a:moveTo>
                    <a:pt x="9" y="0"/>
                  </a:moveTo>
                  <a:cubicBezTo>
                    <a:pt x="9" y="19"/>
                    <a:pt x="6" y="39"/>
                    <a:pt x="0" y="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6" name="Freeform 464">
              <a:extLst>
                <a:ext uri="{FF2B5EF4-FFF2-40B4-BE49-F238E27FC236}">
                  <a16:creationId xmlns:a16="http://schemas.microsoft.com/office/drawing/2014/main" id="{B60B702B-F9E8-4221-B305-F805CEF8C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3172"/>
              <a:ext cx="36" cy="150"/>
            </a:xfrm>
            <a:custGeom>
              <a:avLst/>
              <a:gdLst>
                <a:gd name="T0" fmla="*/ 0 w 22"/>
                <a:gd name="T1" fmla="*/ 468 h 85"/>
                <a:gd name="T2" fmla="*/ 97 w 22"/>
                <a:gd name="T3" fmla="*/ 0 h 85"/>
                <a:gd name="T4" fmla="*/ 0 w 22"/>
                <a:gd name="T5" fmla="*/ 468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5">
                  <a:moveTo>
                    <a:pt x="0" y="85"/>
                  </a:moveTo>
                  <a:cubicBezTo>
                    <a:pt x="3" y="77"/>
                    <a:pt x="18" y="12"/>
                    <a:pt x="22" y="0"/>
                  </a:cubicBezTo>
                  <a:cubicBezTo>
                    <a:pt x="17" y="9"/>
                    <a:pt x="2" y="59"/>
                    <a:pt x="0" y="85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7" name="Freeform 465">
              <a:extLst>
                <a:ext uri="{FF2B5EF4-FFF2-40B4-BE49-F238E27FC236}">
                  <a16:creationId xmlns:a16="http://schemas.microsoft.com/office/drawing/2014/main" id="{D215C674-6BA3-485A-A145-F1125F303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3372"/>
              <a:ext cx="51" cy="216"/>
            </a:xfrm>
            <a:custGeom>
              <a:avLst/>
              <a:gdLst>
                <a:gd name="T0" fmla="*/ 138 w 31"/>
                <a:gd name="T1" fmla="*/ 0 h 122"/>
                <a:gd name="T2" fmla="*/ 0 w 31"/>
                <a:gd name="T3" fmla="*/ 676 h 122"/>
                <a:gd name="T4" fmla="*/ 138 w 31"/>
                <a:gd name="T5" fmla="*/ 0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22">
                  <a:moveTo>
                    <a:pt x="31" y="0"/>
                  </a:moveTo>
                  <a:cubicBezTo>
                    <a:pt x="29" y="11"/>
                    <a:pt x="0" y="122"/>
                    <a:pt x="0" y="122"/>
                  </a:cubicBezTo>
                  <a:cubicBezTo>
                    <a:pt x="1" y="102"/>
                    <a:pt x="23" y="13"/>
                    <a:pt x="31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8" name="Freeform 466">
              <a:extLst>
                <a:ext uri="{FF2B5EF4-FFF2-40B4-BE49-F238E27FC236}">
                  <a16:creationId xmlns:a16="http://schemas.microsoft.com/office/drawing/2014/main" id="{CCD7BFC5-B4D2-4689-87BC-4E1A52A78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3264"/>
              <a:ext cx="81" cy="117"/>
            </a:xfrm>
            <a:custGeom>
              <a:avLst/>
              <a:gdLst>
                <a:gd name="T0" fmla="*/ 222 w 49"/>
                <a:gd name="T1" fmla="*/ 0 h 66"/>
                <a:gd name="T2" fmla="*/ 137 w 49"/>
                <a:gd name="T3" fmla="*/ 179 h 66"/>
                <a:gd name="T4" fmla="*/ 58 w 49"/>
                <a:gd name="T5" fmla="*/ 268 h 66"/>
                <a:gd name="T6" fmla="*/ 0 w 49"/>
                <a:gd name="T7" fmla="*/ 301 h 66"/>
                <a:gd name="T8" fmla="*/ 84 w 49"/>
                <a:gd name="T9" fmla="*/ 289 h 66"/>
                <a:gd name="T10" fmla="*/ 139 w 49"/>
                <a:gd name="T11" fmla="*/ 284 h 66"/>
                <a:gd name="T12" fmla="*/ 193 w 49"/>
                <a:gd name="T13" fmla="*/ 232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6">
                  <a:moveTo>
                    <a:pt x="49" y="0"/>
                  </a:moveTo>
                  <a:cubicBezTo>
                    <a:pt x="44" y="12"/>
                    <a:pt x="38" y="23"/>
                    <a:pt x="30" y="32"/>
                  </a:cubicBezTo>
                  <a:cubicBezTo>
                    <a:pt x="25" y="38"/>
                    <a:pt x="20" y="44"/>
                    <a:pt x="13" y="48"/>
                  </a:cubicBezTo>
                  <a:cubicBezTo>
                    <a:pt x="9" y="50"/>
                    <a:pt x="4" y="51"/>
                    <a:pt x="0" y="54"/>
                  </a:cubicBezTo>
                  <a:cubicBezTo>
                    <a:pt x="1" y="66"/>
                    <a:pt x="13" y="53"/>
                    <a:pt x="19" y="52"/>
                  </a:cubicBezTo>
                  <a:cubicBezTo>
                    <a:pt x="23" y="51"/>
                    <a:pt x="26" y="53"/>
                    <a:pt x="31" y="51"/>
                  </a:cubicBezTo>
                  <a:cubicBezTo>
                    <a:pt x="35" y="49"/>
                    <a:pt x="39" y="44"/>
                    <a:pt x="43" y="4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9" name="Freeform 467">
              <a:extLst>
                <a:ext uri="{FF2B5EF4-FFF2-40B4-BE49-F238E27FC236}">
                  <a16:creationId xmlns:a16="http://schemas.microsoft.com/office/drawing/2014/main" id="{20A52439-8097-46F9-8372-43846936B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381"/>
              <a:ext cx="66" cy="69"/>
            </a:xfrm>
            <a:custGeom>
              <a:avLst/>
              <a:gdLst>
                <a:gd name="T0" fmla="*/ 0 w 40"/>
                <a:gd name="T1" fmla="*/ 44 h 39"/>
                <a:gd name="T2" fmla="*/ 13 w 40"/>
                <a:gd name="T3" fmla="*/ 28 h 39"/>
                <a:gd name="T4" fmla="*/ 96 w 40"/>
                <a:gd name="T5" fmla="*/ 16 h 39"/>
                <a:gd name="T6" fmla="*/ 180 w 40"/>
                <a:gd name="T7" fmla="*/ 0 h 39"/>
                <a:gd name="T8" fmla="*/ 144 w 40"/>
                <a:gd name="T9" fmla="*/ 106 h 39"/>
                <a:gd name="T10" fmla="*/ 117 w 40"/>
                <a:gd name="T11" fmla="*/ 216 h 39"/>
                <a:gd name="T12" fmla="*/ 97 w 40"/>
                <a:gd name="T13" fmla="*/ 73 h 39"/>
                <a:gd name="T14" fmla="*/ 13 w 40"/>
                <a:gd name="T15" fmla="*/ 57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39">
                  <a:moveTo>
                    <a:pt x="0" y="8"/>
                  </a:moveTo>
                  <a:cubicBezTo>
                    <a:pt x="1" y="7"/>
                    <a:pt x="2" y="7"/>
                    <a:pt x="3" y="5"/>
                  </a:cubicBezTo>
                  <a:cubicBezTo>
                    <a:pt x="10" y="9"/>
                    <a:pt x="14" y="6"/>
                    <a:pt x="21" y="3"/>
                  </a:cubicBezTo>
                  <a:cubicBezTo>
                    <a:pt x="27" y="0"/>
                    <a:pt x="33" y="0"/>
                    <a:pt x="40" y="0"/>
                  </a:cubicBezTo>
                  <a:cubicBezTo>
                    <a:pt x="39" y="6"/>
                    <a:pt x="34" y="12"/>
                    <a:pt x="32" y="19"/>
                  </a:cubicBezTo>
                  <a:cubicBezTo>
                    <a:pt x="30" y="25"/>
                    <a:pt x="29" y="32"/>
                    <a:pt x="26" y="39"/>
                  </a:cubicBezTo>
                  <a:cubicBezTo>
                    <a:pt x="29" y="31"/>
                    <a:pt x="33" y="15"/>
                    <a:pt x="22" y="13"/>
                  </a:cubicBezTo>
                  <a:cubicBezTo>
                    <a:pt x="15" y="12"/>
                    <a:pt x="9" y="15"/>
                    <a:pt x="3" y="1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0" name="Freeform 468">
              <a:extLst>
                <a:ext uri="{FF2B5EF4-FFF2-40B4-BE49-F238E27FC236}">
                  <a16:creationId xmlns:a16="http://schemas.microsoft.com/office/drawing/2014/main" id="{7C463863-0F1D-4A4B-AED4-DED079110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1" y="2402"/>
              <a:ext cx="708" cy="768"/>
            </a:xfrm>
            <a:custGeom>
              <a:avLst/>
              <a:gdLst>
                <a:gd name="T0" fmla="*/ 816 w 427"/>
                <a:gd name="T1" fmla="*/ 0 h 434"/>
                <a:gd name="T2" fmla="*/ 847 w 427"/>
                <a:gd name="T3" fmla="*/ 251 h 434"/>
                <a:gd name="T4" fmla="*/ 847 w 427"/>
                <a:gd name="T5" fmla="*/ 251 h 434"/>
                <a:gd name="T6" fmla="*/ 852 w 427"/>
                <a:gd name="T7" fmla="*/ 276 h 434"/>
                <a:gd name="T8" fmla="*/ 847 w 427"/>
                <a:gd name="T9" fmla="*/ 533 h 434"/>
                <a:gd name="T10" fmla="*/ 794 w 427"/>
                <a:gd name="T11" fmla="*/ 733 h 434"/>
                <a:gd name="T12" fmla="*/ 584 w 427"/>
                <a:gd name="T13" fmla="*/ 902 h 434"/>
                <a:gd name="T14" fmla="*/ 542 w 427"/>
                <a:gd name="T15" fmla="*/ 1081 h 434"/>
                <a:gd name="T16" fmla="*/ 456 w 427"/>
                <a:gd name="T17" fmla="*/ 1189 h 434"/>
                <a:gd name="T18" fmla="*/ 124 w 427"/>
                <a:gd name="T19" fmla="*/ 1311 h 434"/>
                <a:gd name="T20" fmla="*/ 0 w 427"/>
                <a:gd name="T21" fmla="*/ 1391 h 434"/>
                <a:gd name="T22" fmla="*/ 5 w 427"/>
                <a:gd name="T23" fmla="*/ 1938 h 434"/>
                <a:gd name="T24" fmla="*/ 262 w 427"/>
                <a:gd name="T25" fmla="*/ 2194 h 434"/>
                <a:gd name="T26" fmla="*/ 673 w 427"/>
                <a:gd name="T27" fmla="*/ 2361 h 434"/>
                <a:gd name="T28" fmla="*/ 1045 w 427"/>
                <a:gd name="T29" fmla="*/ 1994 h 434"/>
                <a:gd name="T30" fmla="*/ 1086 w 427"/>
                <a:gd name="T31" fmla="*/ 1672 h 434"/>
                <a:gd name="T32" fmla="*/ 1220 w 427"/>
                <a:gd name="T33" fmla="*/ 1368 h 434"/>
                <a:gd name="T34" fmla="*/ 1345 w 427"/>
                <a:gd name="T35" fmla="*/ 892 h 434"/>
                <a:gd name="T36" fmla="*/ 1404 w 427"/>
                <a:gd name="T37" fmla="*/ 749 h 434"/>
                <a:gd name="T38" fmla="*/ 1545 w 427"/>
                <a:gd name="T39" fmla="*/ 598 h 434"/>
                <a:gd name="T40" fmla="*/ 1646 w 427"/>
                <a:gd name="T41" fmla="*/ 273 h 434"/>
                <a:gd name="T42" fmla="*/ 1814 w 427"/>
                <a:gd name="T43" fmla="*/ 182 h 434"/>
                <a:gd name="T44" fmla="*/ 1947 w 427"/>
                <a:gd name="T45" fmla="*/ 0 h 434"/>
                <a:gd name="T46" fmla="*/ 816 w 427"/>
                <a:gd name="T47" fmla="*/ 0 h 434"/>
                <a:gd name="T48" fmla="*/ 769 w 427"/>
                <a:gd name="T49" fmla="*/ 1844 h 434"/>
                <a:gd name="T50" fmla="*/ 497 w 427"/>
                <a:gd name="T51" fmla="*/ 1938 h 434"/>
                <a:gd name="T52" fmla="*/ 297 w 427"/>
                <a:gd name="T53" fmla="*/ 1541 h 434"/>
                <a:gd name="T54" fmla="*/ 297 w 427"/>
                <a:gd name="T55" fmla="*/ 1541 h 434"/>
                <a:gd name="T56" fmla="*/ 396 w 427"/>
                <a:gd name="T57" fmla="*/ 1474 h 434"/>
                <a:gd name="T58" fmla="*/ 735 w 427"/>
                <a:gd name="T59" fmla="*/ 1412 h 434"/>
                <a:gd name="T60" fmla="*/ 743 w 427"/>
                <a:gd name="T61" fmla="*/ 1419 h 434"/>
                <a:gd name="T62" fmla="*/ 769 w 427"/>
                <a:gd name="T63" fmla="*/ 1844 h 4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7" h="434">
                  <a:moveTo>
                    <a:pt x="179" y="0"/>
                  </a:moveTo>
                  <a:cubicBezTo>
                    <a:pt x="182" y="18"/>
                    <a:pt x="185" y="37"/>
                    <a:pt x="186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46"/>
                    <a:pt x="186" y="48"/>
                    <a:pt x="187" y="50"/>
                  </a:cubicBezTo>
                  <a:cubicBezTo>
                    <a:pt x="188" y="64"/>
                    <a:pt x="187" y="86"/>
                    <a:pt x="186" y="96"/>
                  </a:cubicBezTo>
                  <a:cubicBezTo>
                    <a:pt x="184" y="111"/>
                    <a:pt x="180" y="122"/>
                    <a:pt x="174" y="132"/>
                  </a:cubicBezTo>
                  <a:cubicBezTo>
                    <a:pt x="170" y="137"/>
                    <a:pt x="133" y="158"/>
                    <a:pt x="128" y="163"/>
                  </a:cubicBezTo>
                  <a:cubicBezTo>
                    <a:pt x="117" y="170"/>
                    <a:pt x="123" y="186"/>
                    <a:pt x="119" y="195"/>
                  </a:cubicBezTo>
                  <a:cubicBezTo>
                    <a:pt x="115" y="207"/>
                    <a:pt x="104" y="212"/>
                    <a:pt x="100" y="215"/>
                  </a:cubicBezTo>
                  <a:cubicBezTo>
                    <a:pt x="65" y="232"/>
                    <a:pt x="45" y="232"/>
                    <a:pt x="27" y="237"/>
                  </a:cubicBezTo>
                  <a:cubicBezTo>
                    <a:pt x="9" y="241"/>
                    <a:pt x="7" y="251"/>
                    <a:pt x="0" y="251"/>
                  </a:cubicBezTo>
                  <a:cubicBezTo>
                    <a:pt x="4" y="279"/>
                    <a:pt x="4" y="334"/>
                    <a:pt x="1" y="350"/>
                  </a:cubicBezTo>
                  <a:cubicBezTo>
                    <a:pt x="16" y="361"/>
                    <a:pt x="34" y="359"/>
                    <a:pt x="57" y="396"/>
                  </a:cubicBezTo>
                  <a:cubicBezTo>
                    <a:pt x="81" y="434"/>
                    <a:pt x="125" y="424"/>
                    <a:pt x="148" y="426"/>
                  </a:cubicBezTo>
                  <a:cubicBezTo>
                    <a:pt x="183" y="424"/>
                    <a:pt x="221" y="408"/>
                    <a:pt x="229" y="360"/>
                  </a:cubicBezTo>
                  <a:cubicBezTo>
                    <a:pt x="235" y="334"/>
                    <a:pt x="237" y="307"/>
                    <a:pt x="238" y="302"/>
                  </a:cubicBezTo>
                  <a:cubicBezTo>
                    <a:pt x="261" y="301"/>
                    <a:pt x="263" y="278"/>
                    <a:pt x="268" y="247"/>
                  </a:cubicBezTo>
                  <a:cubicBezTo>
                    <a:pt x="272" y="216"/>
                    <a:pt x="288" y="179"/>
                    <a:pt x="295" y="161"/>
                  </a:cubicBezTo>
                  <a:cubicBezTo>
                    <a:pt x="302" y="144"/>
                    <a:pt x="308" y="135"/>
                    <a:pt x="308" y="135"/>
                  </a:cubicBezTo>
                  <a:cubicBezTo>
                    <a:pt x="314" y="123"/>
                    <a:pt x="329" y="118"/>
                    <a:pt x="339" y="108"/>
                  </a:cubicBezTo>
                  <a:cubicBezTo>
                    <a:pt x="361" y="86"/>
                    <a:pt x="352" y="60"/>
                    <a:pt x="361" y="49"/>
                  </a:cubicBezTo>
                  <a:cubicBezTo>
                    <a:pt x="370" y="39"/>
                    <a:pt x="382" y="44"/>
                    <a:pt x="398" y="33"/>
                  </a:cubicBezTo>
                  <a:cubicBezTo>
                    <a:pt x="404" y="32"/>
                    <a:pt x="415" y="20"/>
                    <a:pt x="427" y="0"/>
                  </a:cubicBezTo>
                  <a:lnTo>
                    <a:pt x="179" y="0"/>
                  </a:lnTo>
                  <a:close/>
                  <a:moveTo>
                    <a:pt x="169" y="333"/>
                  </a:moveTo>
                  <a:cubicBezTo>
                    <a:pt x="158" y="361"/>
                    <a:pt x="117" y="353"/>
                    <a:pt x="109" y="350"/>
                  </a:cubicBezTo>
                  <a:cubicBezTo>
                    <a:pt x="92" y="343"/>
                    <a:pt x="59" y="292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72" y="275"/>
                    <a:pt x="79" y="271"/>
                    <a:pt x="87" y="266"/>
                  </a:cubicBezTo>
                  <a:cubicBezTo>
                    <a:pt x="110" y="251"/>
                    <a:pt x="137" y="252"/>
                    <a:pt x="161" y="255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79" y="278"/>
                    <a:pt x="178" y="311"/>
                    <a:pt x="169" y="333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1" name="Freeform 469">
              <a:extLst>
                <a:ext uri="{FF2B5EF4-FFF2-40B4-BE49-F238E27FC236}">
                  <a16:creationId xmlns:a16="http://schemas.microsoft.com/office/drawing/2014/main" id="{FC303B1A-6A63-4710-BC6F-E9239613B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779"/>
              <a:ext cx="169" cy="373"/>
            </a:xfrm>
            <a:custGeom>
              <a:avLst/>
              <a:gdLst>
                <a:gd name="T0" fmla="*/ 340 w 102"/>
                <a:gd name="T1" fmla="*/ 131 h 211"/>
                <a:gd name="T2" fmla="*/ 13 w 102"/>
                <a:gd name="T3" fmla="*/ 12 h 211"/>
                <a:gd name="T4" fmla="*/ 0 w 102"/>
                <a:gd name="T5" fmla="*/ 0 h 211"/>
                <a:gd name="T6" fmla="*/ 0 w 102"/>
                <a:gd name="T7" fmla="*/ 253 h 211"/>
                <a:gd name="T8" fmla="*/ 75 w 102"/>
                <a:gd name="T9" fmla="*/ 293 h 211"/>
                <a:gd name="T10" fmla="*/ 167 w 102"/>
                <a:gd name="T11" fmla="*/ 359 h 211"/>
                <a:gd name="T12" fmla="*/ 172 w 102"/>
                <a:gd name="T13" fmla="*/ 359 h 211"/>
                <a:gd name="T14" fmla="*/ 0 w 102"/>
                <a:gd name="T15" fmla="*/ 728 h 211"/>
                <a:gd name="T16" fmla="*/ 0 w 102"/>
                <a:gd name="T17" fmla="*/ 1165 h 211"/>
                <a:gd name="T18" fmla="*/ 205 w 102"/>
                <a:gd name="T19" fmla="*/ 1013 h 211"/>
                <a:gd name="T20" fmla="*/ 464 w 102"/>
                <a:gd name="T21" fmla="*/ 757 h 211"/>
                <a:gd name="T22" fmla="*/ 464 w 102"/>
                <a:gd name="T23" fmla="*/ 209 h 211"/>
                <a:gd name="T24" fmla="*/ 340 w 102"/>
                <a:gd name="T25" fmla="*/ 131 h 2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2" h="211">
                  <a:moveTo>
                    <a:pt x="75" y="24"/>
                  </a:moveTo>
                  <a:cubicBezTo>
                    <a:pt x="58" y="19"/>
                    <a:pt x="38" y="19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6" y="48"/>
                    <a:pt x="11" y="50"/>
                    <a:pt x="16" y="53"/>
                  </a:cubicBezTo>
                  <a:cubicBezTo>
                    <a:pt x="23" y="58"/>
                    <a:pt x="31" y="62"/>
                    <a:pt x="37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43" y="77"/>
                    <a:pt x="18" y="117"/>
                    <a:pt x="0" y="132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17" y="209"/>
                    <a:pt x="34" y="202"/>
                    <a:pt x="45" y="183"/>
                  </a:cubicBezTo>
                  <a:cubicBezTo>
                    <a:pt x="69" y="146"/>
                    <a:pt x="87" y="148"/>
                    <a:pt x="102" y="137"/>
                  </a:cubicBezTo>
                  <a:cubicBezTo>
                    <a:pt x="98" y="121"/>
                    <a:pt x="98" y="66"/>
                    <a:pt x="102" y="38"/>
                  </a:cubicBezTo>
                  <a:cubicBezTo>
                    <a:pt x="96" y="38"/>
                    <a:pt x="93" y="28"/>
                    <a:pt x="75" y="2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2" name="Freeform 470">
              <a:extLst>
                <a:ext uri="{FF2B5EF4-FFF2-40B4-BE49-F238E27FC236}">
                  <a16:creationId xmlns:a16="http://schemas.microsoft.com/office/drawing/2014/main" id="{E8B02106-762A-4E86-946E-8D0E6301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402"/>
              <a:ext cx="53" cy="55"/>
            </a:xfrm>
            <a:custGeom>
              <a:avLst/>
              <a:gdLst>
                <a:gd name="T0" fmla="*/ 118 w 32"/>
                <a:gd name="T1" fmla="*/ 0 h 31"/>
                <a:gd name="T2" fmla="*/ 0 w 32"/>
                <a:gd name="T3" fmla="*/ 89 h 31"/>
                <a:gd name="T4" fmla="*/ 113 w 32"/>
                <a:gd name="T5" fmla="*/ 62 h 31"/>
                <a:gd name="T6" fmla="*/ 146 w 32"/>
                <a:gd name="T7" fmla="*/ 0 h 31"/>
                <a:gd name="T8" fmla="*/ 118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6" y="0"/>
                  </a:moveTo>
                  <a:cubicBezTo>
                    <a:pt x="19" y="11"/>
                    <a:pt x="10" y="19"/>
                    <a:pt x="0" y="16"/>
                  </a:cubicBezTo>
                  <a:cubicBezTo>
                    <a:pt x="3" y="31"/>
                    <a:pt x="20" y="17"/>
                    <a:pt x="25" y="11"/>
                  </a:cubicBezTo>
                  <a:cubicBezTo>
                    <a:pt x="28" y="8"/>
                    <a:pt x="30" y="4"/>
                    <a:pt x="32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3" name="Freeform 471">
              <a:extLst>
                <a:ext uri="{FF2B5EF4-FFF2-40B4-BE49-F238E27FC236}">
                  <a16:creationId xmlns:a16="http://schemas.microsoft.com/office/drawing/2014/main" id="{E0A019DF-CA48-467E-8763-DA8533E5B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402"/>
              <a:ext cx="256" cy="407"/>
            </a:xfrm>
            <a:custGeom>
              <a:avLst/>
              <a:gdLst>
                <a:gd name="T0" fmla="*/ 685 w 154"/>
                <a:gd name="T1" fmla="*/ 0 h 230"/>
                <a:gd name="T2" fmla="*/ 630 w 154"/>
                <a:gd name="T3" fmla="*/ 0 h 230"/>
                <a:gd name="T4" fmla="*/ 583 w 154"/>
                <a:gd name="T5" fmla="*/ 88 h 230"/>
                <a:gd name="T6" fmla="*/ 564 w 154"/>
                <a:gd name="T7" fmla="*/ 223 h 230"/>
                <a:gd name="T8" fmla="*/ 464 w 154"/>
                <a:gd name="T9" fmla="*/ 354 h 230"/>
                <a:gd name="T10" fmla="*/ 304 w 154"/>
                <a:gd name="T11" fmla="*/ 655 h 230"/>
                <a:gd name="T12" fmla="*/ 166 w 154"/>
                <a:gd name="T13" fmla="*/ 876 h 230"/>
                <a:gd name="T14" fmla="*/ 70 w 154"/>
                <a:gd name="T15" fmla="*/ 1131 h 230"/>
                <a:gd name="T16" fmla="*/ 0 w 154"/>
                <a:gd name="T17" fmla="*/ 1274 h 230"/>
                <a:gd name="T18" fmla="*/ 263 w 154"/>
                <a:gd name="T19" fmla="*/ 887 h 230"/>
                <a:gd name="T20" fmla="*/ 512 w 154"/>
                <a:gd name="T21" fmla="*/ 570 h 230"/>
                <a:gd name="T22" fmla="*/ 625 w 154"/>
                <a:gd name="T23" fmla="*/ 265 h 230"/>
                <a:gd name="T24" fmla="*/ 680 w 154"/>
                <a:gd name="T25" fmla="*/ 211 h 230"/>
                <a:gd name="T26" fmla="*/ 688 w 154"/>
                <a:gd name="T27" fmla="*/ 143 h 230"/>
                <a:gd name="T28" fmla="*/ 685 w 154"/>
                <a:gd name="T29" fmla="*/ 0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" h="230">
                  <a:moveTo>
                    <a:pt x="149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2" y="4"/>
                    <a:pt x="129" y="9"/>
                    <a:pt x="127" y="16"/>
                  </a:cubicBezTo>
                  <a:cubicBezTo>
                    <a:pt x="126" y="25"/>
                    <a:pt x="128" y="32"/>
                    <a:pt x="123" y="40"/>
                  </a:cubicBezTo>
                  <a:cubicBezTo>
                    <a:pt x="117" y="50"/>
                    <a:pt x="107" y="55"/>
                    <a:pt x="101" y="64"/>
                  </a:cubicBezTo>
                  <a:cubicBezTo>
                    <a:pt x="88" y="83"/>
                    <a:pt x="84" y="103"/>
                    <a:pt x="66" y="118"/>
                  </a:cubicBezTo>
                  <a:cubicBezTo>
                    <a:pt x="52" y="130"/>
                    <a:pt x="45" y="142"/>
                    <a:pt x="36" y="158"/>
                  </a:cubicBezTo>
                  <a:cubicBezTo>
                    <a:pt x="27" y="173"/>
                    <a:pt x="24" y="190"/>
                    <a:pt x="15" y="204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31" y="215"/>
                    <a:pt x="44" y="192"/>
                    <a:pt x="57" y="160"/>
                  </a:cubicBezTo>
                  <a:cubicBezTo>
                    <a:pt x="66" y="136"/>
                    <a:pt x="93" y="120"/>
                    <a:pt x="111" y="103"/>
                  </a:cubicBezTo>
                  <a:cubicBezTo>
                    <a:pt x="130" y="86"/>
                    <a:pt x="120" y="68"/>
                    <a:pt x="136" y="48"/>
                  </a:cubicBezTo>
                  <a:cubicBezTo>
                    <a:pt x="139" y="45"/>
                    <a:pt x="145" y="41"/>
                    <a:pt x="148" y="38"/>
                  </a:cubicBezTo>
                  <a:cubicBezTo>
                    <a:pt x="154" y="28"/>
                    <a:pt x="151" y="35"/>
                    <a:pt x="150" y="26"/>
                  </a:cubicBezTo>
                  <a:cubicBezTo>
                    <a:pt x="149" y="16"/>
                    <a:pt x="148" y="8"/>
                    <a:pt x="149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4" name="Freeform 472">
              <a:extLst>
                <a:ext uri="{FF2B5EF4-FFF2-40B4-BE49-F238E27FC236}">
                  <a16:creationId xmlns:a16="http://schemas.microsoft.com/office/drawing/2014/main" id="{B35C18C3-DE53-4D1F-9BCA-4EA2470AE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830"/>
              <a:ext cx="73" cy="214"/>
            </a:xfrm>
            <a:custGeom>
              <a:avLst/>
              <a:gdLst>
                <a:gd name="T0" fmla="*/ 183 w 44"/>
                <a:gd name="T1" fmla="*/ 57 h 121"/>
                <a:gd name="T2" fmla="*/ 20 w 44"/>
                <a:gd name="T3" fmla="*/ 50 h 121"/>
                <a:gd name="T4" fmla="*/ 20 w 44"/>
                <a:gd name="T5" fmla="*/ 598 h 121"/>
                <a:gd name="T6" fmla="*/ 187 w 44"/>
                <a:gd name="T7" fmla="*/ 598 h 121"/>
                <a:gd name="T8" fmla="*/ 183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0" y="10"/>
                  </a:moveTo>
                  <a:cubicBezTo>
                    <a:pt x="33" y="0"/>
                    <a:pt x="11" y="2"/>
                    <a:pt x="4" y="9"/>
                  </a:cubicBezTo>
                  <a:cubicBezTo>
                    <a:pt x="0" y="37"/>
                    <a:pt x="0" y="92"/>
                    <a:pt x="4" y="108"/>
                  </a:cubicBezTo>
                  <a:cubicBezTo>
                    <a:pt x="13" y="121"/>
                    <a:pt x="35" y="114"/>
                    <a:pt x="41" y="108"/>
                  </a:cubicBezTo>
                  <a:cubicBezTo>
                    <a:pt x="44" y="92"/>
                    <a:pt x="44" y="37"/>
                    <a:pt x="40" y="1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5" name="Freeform 473">
              <a:extLst>
                <a:ext uri="{FF2B5EF4-FFF2-40B4-BE49-F238E27FC236}">
                  <a16:creationId xmlns:a16="http://schemas.microsoft.com/office/drawing/2014/main" id="{D217DF2B-4503-4534-B171-CA94B6ED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899"/>
              <a:ext cx="156" cy="230"/>
            </a:xfrm>
            <a:custGeom>
              <a:avLst/>
              <a:gdLst>
                <a:gd name="T0" fmla="*/ 297 w 94"/>
                <a:gd name="T1" fmla="*/ 94 h 130"/>
                <a:gd name="T2" fmla="*/ 183 w 94"/>
                <a:gd name="T3" fmla="*/ 21 h 130"/>
                <a:gd name="T4" fmla="*/ 124 w 94"/>
                <a:gd name="T5" fmla="*/ 172 h 130"/>
                <a:gd name="T6" fmla="*/ 61 w 94"/>
                <a:gd name="T7" fmla="*/ 345 h 130"/>
                <a:gd name="T8" fmla="*/ 91 w 94"/>
                <a:gd name="T9" fmla="*/ 416 h 130"/>
                <a:gd name="T10" fmla="*/ 68 w 94"/>
                <a:gd name="T11" fmla="*/ 520 h 130"/>
                <a:gd name="T12" fmla="*/ 0 w 94"/>
                <a:gd name="T13" fmla="*/ 598 h 130"/>
                <a:gd name="T14" fmla="*/ 0 w 94"/>
                <a:gd name="T15" fmla="*/ 720 h 130"/>
                <a:gd name="T16" fmla="*/ 159 w 94"/>
                <a:gd name="T17" fmla="*/ 591 h 130"/>
                <a:gd name="T18" fmla="*/ 347 w 94"/>
                <a:gd name="T19" fmla="*/ 410 h 130"/>
                <a:gd name="T20" fmla="*/ 425 w 94"/>
                <a:gd name="T21" fmla="*/ 301 h 130"/>
                <a:gd name="T22" fmla="*/ 430 w 94"/>
                <a:gd name="T23" fmla="*/ 129 h 130"/>
                <a:gd name="T24" fmla="*/ 297 w 94"/>
                <a:gd name="T25" fmla="*/ 94 h 1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4" h="130">
                  <a:moveTo>
                    <a:pt x="65" y="17"/>
                  </a:moveTo>
                  <a:cubicBezTo>
                    <a:pt x="59" y="14"/>
                    <a:pt x="48" y="0"/>
                    <a:pt x="40" y="4"/>
                  </a:cubicBezTo>
                  <a:cubicBezTo>
                    <a:pt x="37" y="5"/>
                    <a:pt x="30" y="26"/>
                    <a:pt x="27" y="31"/>
                  </a:cubicBezTo>
                  <a:cubicBezTo>
                    <a:pt x="23" y="38"/>
                    <a:pt x="13" y="55"/>
                    <a:pt x="13" y="62"/>
                  </a:cubicBezTo>
                  <a:cubicBezTo>
                    <a:pt x="13" y="67"/>
                    <a:pt x="19" y="70"/>
                    <a:pt x="20" y="75"/>
                  </a:cubicBezTo>
                  <a:cubicBezTo>
                    <a:pt x="22" y="82"/>
                    <a:pt x="18" y="89"/>
                    <a:pt x="15" y="94"/>
                  </a:cubicBezTo>
                  <a:cubicBezTo>
                    <a:pt x="10" y="101"/>
                    <a:pt x="6" y="105"/>
                    <a:pt x="0" y="10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4" y="126"/>
                    <a:pt x="24" y="119"/>
                    <a:pt x="35" y="107"/>
                  </a:cubicBezTo>
                  <a:cubicBezTo>
                    <a:pt x="47" y="93"/>
                    <a:pt x="60" y="82"/>
                    <a:pt x="76" y="74"/>
                  </a:cubicBezTo>
                  <a:cubicBezTo>
                    <a:pt x="88" y="68"/>
                    <a:pt x="91" y="69"/>
                    <a:pt x="93" y="54"/>
                  </a:cubicBezTo>
                  <a:cubicBezTo>
                    <a:pt x="94" y="44"/>
                    <a:pt x="92" y="34"/>
                    <a:pt x="94" y="23"/>
                  </a:cubicBezTo>
                  <a:cubicBezTo>
                    <a:pt x="85" y="18"/>
                    <a:pt x="74" y="22"/>
                    <a:pt x="65" y="1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6" name="Freeform 474">
              <a:extLst>
                <a:ext uri="{FF2B5EF4-FFF2-40B4-BE49-F238E27FC236}">
                  <a16:creationId xmlns:a16="http://schemas.microsoft.com/office/drawing/2014/main" id="{73533543-32F0-4CF1-AE74-AA5CDBF16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908"/>
              <a:ext cx="136" cy="145"/>
            </a:xfrm>
            <a:custGeom>
              <a:avLst/>
              <a:gdLst>
                <a:gd name="T0" fmla="*/ 262 w 82"/>
                <a:gd name="T1" fmla="*/ 0 h 82"/>
                <a:gd name="T2" fmla="*/ 151 w 82"/>
                <a:gd name="T3" fmla="*/ 106 h 82"/>
                <a:gd name="T4" fmla="*/ 22 w 82"/>
                <a:gd name="T5" fmla="*/ 159 h 82"/>
                <a:gd name="T6" fmla="*/ 22 w 82"/>
                <a:gd name="T7" fmla="*/ 331 h 82"/>
                <a:gd name="T8" fmla="*/ 172 w 82"/>
                <a:gd name="T9" fmla="*/ 453 h 82"/>
                <a:gd name="T10" fmla="*/ 154 w 82"/>
                <a:gd name="T11" fmla="*/ 223 h 82"/>
                <a:gd name="T12" fmla="*/ 375 w 82"/>
                <a:gd name="T13" fmla="*/ 276 h 82"/>
                <a:gd name="T14" fmla="*/ 313 w 82"/>
                <a:gd name="T15" fmla="*/ 200 h 82"/>
                <a:gd name="T16" fmla="*/ 275 w 82"/>
                <a:gd name="T17" fmla="*/ 2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82">
                  <a:moveTo>
                    <a:pt x="57" y="0"/>
                  </a:moveTo>
                  <a:cubicBezTo>
                    <a:pt x="49" y="6"/>
                    <a:pt x="42" y="16"/>
                    <a:pt x="33" y="19"/>
                  </a:cubicBezTo>
                  <a:cubicBezTo>
                    <a:pt x="21" y="25"/>
                    <a:pt x="12" y="16"/>
                    <a:pt x="5" y="29"/>
                  </a:cubicBezTo>
                  <a:cubicBezTo>
                    <a:pt x="2" y="36"/>
                    <a:pt x="0" y="54"/>
                    <a:pt x="5" y="60"/>
                  </a:cubicBezTo>
                  <a:cubicBezTo>
                    <a:pt x="12" y="69"/>
                    <a:pt x="31" y="68"/>
                    <a:pt x="38" y="82"/>
                  </a:cubicBezTo>
                  <a:cubicBezTo>
                    <a:pt x="29" y="67"/>
                    <a:pt x="10" y="51"/>
                    <a:pt x="34" y="40"/>
                  </a:cubicBezTo>
                  <a:cubicBezTo>
                    <a:pt x="53" y="32"/>
                    <a:pt x="68" y="57"/>
                    <a:pt x="82" y="50"/>
                  </a:cubicBezTo>
                  <a:cubicBezTo>
                    <a:pt x="81" y="44"/>
                    <a:pt x="73" y="41"/>
                    <a:pt x="69" y="36"/>
                  </a:cubicBezTo>
                  <a:cubicBezTo>
                    <a:pt x="62" y="27"/>
                    <a:pt x="59" y="14"/>
                    <a:pt x="60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7" name="Freeform 475">
              <a:extLst>
                <a:ext uri="{FF2B5EF4-FFF2-40B4-BE49-F238E27FC236}">
                  <a16:creationId xmlns:a16="http://schemas.microsoft.com/office/drawing/2014/main" id="{D2A50C08-41A0-4713-87D3-B70446D90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848"/>
              <a:ext cx="83" cy="102"/>
            </a:xfrm>
            <a:custGeom>
              <a:avLst/>
              <a:gdLst>
                <a:gd name="T0" fmla="*/ 0 w 50"/>
                <a:gd name="T1" fmla="*/ 58 h 58"/>
                <a:gd name="T2" fmla="*/ 63 w 50"/>
                <a:gd name="T3" fmla="*/ 315 h 58"/>
                <a:gd name="T4" fmla="*/ 101 w 50"/>
                <a:gd name="T5" fmla="*/ 135 h 58"/>
                <a:gd name="T6" fmla="*/ 229 w 50"/>
                <a:gd name="T7" fmla="*/ 0 h 58"/>
                <a:gd name="T8" fmla="*/ 8 w 50"/>
                <a:gd name="T9" fmla="*/ 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0" y="11"/>
                  </a:moveTo>
                  <a:cubicBezTo>
                    <a:pt x="12" y="24"/>
                    <a:pt x="9" y="41"/>
                    <a:pt x="14" y="58"/>
                  </a:cubicBezTo>
                  <a:cubicBezTo>
                    <a:pt x="12" y="44"/>
                    <a:pt x="12" y="34"/>
                    <a:pt x="22" y="25"/>
                  </a:cubicBezTo>
                  <a:cubicBezTo>
                    <a:pt x="31" y="18"/>
                    <a:pt x="48" y="13"/>
                    <a:pt x="50" y="0"/>
                  </a:cubicBezTo>
                  <a:cubicBezTo>
                    <a:pt x="41" y="2"/>
                    <a:pt x="8" y="22"/>
                    <a:pt x="2" y="1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8" name="Freeform 476">
              <a:extLst>
                <a:ext uri="{FF2B5EF4-FFF2-40B4-BE49-F238E27FC236}">
                  <a16:creationId xmlns:a16="http://schemas.microsoft.com/office/drawing/2014/main" id="{D0E50BF2-145A-4BEF-B654-02044F804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643"/>
              <a:ext cx="146" cy="292"/>
            </a:xfrm>
            <a:custGeom>
              <a:avLst/>
              <a:gdLst>
                <a:gd name="T0" fmla="*/ 118 w 88"/>
                <a:gd name="T1" fmla="*/ 639 h 165"/>
                <a:gd name="T2" fmla="*/ 101 w 88"/>
                <a:gd name="T3" fmla="*/ 770 h 165"/>
                <a:gd name="T4" fmla="*/ 22 w 88"/>
                <a:gd name="T5" fmla="*/ 892 h 165"/>
                <a:gd name="T6" fmla="*/ 196 w 88"/>
                <a:gd name="T7" fmla="*/ 554 h 165"/>
                <a:gd name="T8" fmla="*/ 338 w 88"/>
                <a:gd name="T9" fmla="*/ 85 h 165"/>
                <a:gd name="T10" fmla="*/ 247 w 88"/>
                <a:gd name="T11" fmla="*/ 310 h 165"/>
                <a:gd name="T12" fmla="*/ 138 w 88"/>
                <a:gd name="T13" fmla="*/ 526 h 165"/>
                <a:gd name="T14" fmla="*/ 68 w 88"/>
                <a:gd name="T15" fmla="*/ 614 h 165"/>
                <a:gd name="T16" fmla="*/ 0 w 88"/>
                <a:gd name="T17" fmla="*/ 664 h 165"/>
                <a:gd name="T18" fmla="*/ 113 w 88"/>
                <a:gd name="T19" fmla="*/ 754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65">
                  <a:moveTo>
                    <a:pt x="26" y="115"/>
                  </a:moveTo>
                  <a:cubicBezTo>
                    <a:pt x="24" y="123"/>
                    <a:pt x="25" y="131"/>
                    <a:pt x="22" y="139"/>
                  </a:cubicBezTo>
                  <a:cubicBezTo>
                    <a:pt x="17" y="148"/>
                    <a:pt x="8" y="153"/>
                    <a:pt x="5" y="161"/>
                  </a:cubicBezTo>
                  <a:cubicBezTo>
                    <a:pt x="39" y="165"/>
                    <a:pt x="33" y="121"/>
                    <a:pt x="43" y="100"/>
                  </a:cubicBezTo>
                  <a:cubicBezTo>
                    <a:pt x="54" y="75"/>
                    <a:pt x="88" y="0"/>
                    <a:pt x="74" y="15"/>
                  </a:cubicBezTo>
                  <a:cubicBezTo>
                    <a:pt x="66" y="25"/>
                    <a:pt x="60" y="45"/>
                    <a:pt x="54" y="56"/>
                  </a:cubicBezTo>
                  <a:cubicBezTo>
                    <a:pt x="46" y="71"/>
                    <a:pt x="40" y="83"/>
                    <a:pt x="30" y="95"/>
                  </a:cubicBezTo>
                  <a:cubicBezTo>
                    <a:pt x="25" y="101"/>
                    <a:pt x="21" y="107"/>
                    <a:pt x="15" y="111"/>
                  </a:cubicBezTo>
                  <a:cubicBezTo>
                    <a:pt x="10" y="115"/>
                    <a:pt x="4" y="115"/>
                    <a:pt x="0" y="120"/>
                  </a:cubicBezTo>
                  <a:cubicBezTo>
                    <a:pt x="16" y="117"/>
                    <a:pt x="24" y="118"/>
                    <a:pt x="25" y="13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9" name="Freeform 477">
              <a:extLst>
                <a:ext uri="{FF2B5EF4-FFF2-40B4-BE49-F238E27FC236}">
                  <a16:creationId xmlns:a16="http://schemas.microsoft.com/office/drawing/2014/main" id="{4D15573F-44E8-4B25-9DC3-C7B039612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2958"/>
              <a:ext cx="278" cy="189"/>
            </a:xfrm>
            <a:custGeom>
              <a:avLst/>
              <a:gdLst>
                <a:gd name="T0" fmla="*/ 761 w 168"/>
                <a:gd name="T1" fmla="*/ 21 h 107"/>
                <a:gd name="T2" fmla="*/ 693 w 168"/>
                <a:gd name="T3" fmla="*/ 346 h 107"/>
                <a:gd name="T4" fmla="*/ 503 w 168"/>
                <a:gd name="T5" fmla="*/ 555 h 107"/>
                <a:gd name="T6" fmla="*/ 227 w 168"/>
                <a:gd name="T7" fmla="*/ 578 h 107"/>
                <a:gd name="T8" fmla="*/ 91 w 168"/>
                <a:gd name="T9" fmla="*/ 555 h 107"/>
                <a:gd name="T10" fmla="*/ 0 w 168"/>
                <a:gd name="T11" fmla="*/ 419 h 107"/>
                <a:gd name="T12" fmla="*/ 227 w 168"/>
                <a:gd name="T13" fmla="*/ 461 h 107"/>
                <a:gd name="T14" fmla="*/ 435 w 168"/>
                <a:gd name="T15" fmla="*/ 346 h 107"/>
                <a:gd name="T16" fmla="*/ 548 w 168"/>
                <a:gd name="T17" fmla="*/ 309 h 107"/>
                <a:gd name="T18" fmla="*/ 622 w 168"/>
                <a:gd name="T19" fmla="*/ 203 h 107"/>
                <a:gd name="T20" fmla="*/ 693 w 168"/>
                <a:gd name="T21" fmla="*/ 87 h 107"/>
                <a:gd name="T22" fmla="*/ 712 w 168"/>
                <a:gd name="T23" fmla="*/ 37 h 107"/>
                <a:gd name="T24" fmla="*/ 740 w 168"/>
                <a:gd name="T25" fmla="*/ 0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107">
                  <a:moveTo>
                    <a:pt x="168" y="4"/>
                  </a:moveTo>
                  <a:cubicBezTo>
                    <a:pt x="161" y="22"/>
                    <a:pt x="162" y="46"/>
                    <a:pt x="153" y="63"/>
                  </a:cubicBezTo>
                  <a:cubicBezTo>
                    <a:pt x="144" y="78"/>
                    <a:pt x="127" y="97"/>
                    <a:pt x="111" y="101"/>
                  </a:cubicBezTo>
                  <a:cubicBezTo>
                    <a:pt x="91" y="106"/>
                    <a:pt x="71" y="105"/>
                    <a:pt x="50" y="105"/>
                  </a:cubicBezTo>
                  <a:cubicBezTo>
                    <a:pt x="40" y="105"/>
                    <a:pt x="29" y="107"/>
                    <a:pt x="20" y="101"/>
                  </a:cubicBezTo>
                  <a:cubicBezTo>
                    <a:pt x="15" y="97"/>
                    <a:pt x="2" y="83"/>
                    <a:pt x="0" y="76"/>
                  </a:cubicBezTo>
                  <a:cubicBezTo>
                    <a:pt x="14" y="82"/>
                    <a:pt x="35" y="86"/>
                    <a:pt x="50" y="84"/>
                  </a:cubicBezTo>
                  <a:cubicBezTo>
                    <a:pt x="67" y="81"/>
                    <a:pt x="80" y="66"/>
                    <a:pt x="96" y="63"/>
                  </a:cubicBezTo>
                  <a:cubicBezTo>
                    <a:pt x="106" y="60"/>
                    <a:pt x="112" y="64"/>
                    <a:pt x="121" y="56"/>
                  </a:cubicBezTo>
                  <a:cubicBezTo>
                    <a:pt x="127" y="50"/>
                    <a:pt x="131" y="42"/>
                    <a:pt x="137" y="37"/>
                  </a:cubicBezTo>
                  <a:cubicBezTo>
                    <a:pt x="148" y="28"/>
                    <a:pt x="147" y="28"/>
                    <a:pt x="153" y="16"/>
                  </a:cubicBezTo>
                  <a:cubicBezTo>
                    <a:pt x="154" y="12"/>
                    <a:pt x="154" y="10"/>
                    <a:pt x="157" y="7"/>
                  </a:cubicBezTo>
                  <a:cubicBezTo>
                    <a:pt x="158" y="4"/>
                    <a:pt x="162" y="5"/>
                    <a:pt x="163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0" name="Freeform 478">
              <a:extLst>
                <a:ext uri="{FF2B5EF4-FFF2-40B4-BE49-F238E27FC236}">
                  <a16:creationId xmlns:a16="http://schemas.microsoft.com/office/drawing/2014/main" id="{B490F6D8-03A5-45ED-8712-DADB05D20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651"/>
              <a:ext cx="67" cy="89"/>
            </a:xfrm>
            <a:custGeom>
              <a:avLst/>
              <a:gdLst>
                <a:gd name="T0" fmla="*/ 0 w 40"/>
                <a:gd name="T1" fmla="*/ 174 h 50"/>
                <a:gd name="T2" fmla="*/ 5 w 40"/>
                <a:gd name="T3" fmla="*/ 281 h 50"/>
                <a:gd name="T4" fmla="*/ 188 w 40"/>
                <a:gd name="T5" fmla="*/ 0 h 50"/>
                <a:gd name="T6" fmla="*/ 8 w 40"/>
                <a:gd name="T7" fmla="*/ 1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0">
                  <a:moveTo>
                    <a:pt x="0" y="31"/>
                  </a:moveTo>
                  <a:cubicBezTo>
                    <a:pt x="0" y="37"/>
                    <a:pt x="0" y="44"/>
                    <a:pt x="1" y="50"/>
                  </a:cubicBezTo>
                  <a:cubicBezTo>
                    <a:pt x="16" y="40"/>
                    <a:pt x="32" y="17"/>
                    <a:pt x="40" y="0"/>
                  </a:cubicBezTo>
                  <a:cubicBezTo>
                    <a:pt x="27" y="8"/>
                    <a:pt x="12" y="18"/>
                    <a:pt x="2" y="3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1" name="Freeform 479">
              <a:extLst>
                <a:ext uri="{FF2B5EF4-FFF2-40B4-BE49-F238E27FC236}">
                  <a16:creationId xmlns:a16="http://schemas.microsoft.com/office/drawing/2014/main" id="{86945266-FCCB-4CC0-B11A-68FAD7FE9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834"/>
              <a:ext cx="163" cy="90"/>
            </a:xfrm>
            <a:custGeom>
              <a:avLst/>
              <a:gdLst>
                <a:gd name="T0" fmla="*/ 166 w 98"/>
                <a:gd name="T1" fmla="*/ 37 h 51"/>
                <a:gd name="T2" fmla="*/ 8 w 98"/>
                <a:gd name="T3" fmla="*/ 0 h 51"/>
                <a:gd name="T4" fmla="*/ 0 w 98"/>
                <a:gd name="T5" fmla="*/ 0 h 51"/>
                <a:gd name="T6" fmla="*/ 0 w 98"/>
                <a:gd name="T7" fmla="*/ 56 h 51"/>
                <a:gd name="T8" fmla="*/ 216 w 98"/>
                <a:gd name="T9" fmla="*/ 152 h 51"/>
                <a:gd name="T10" fmla="*/ 363 w 98"/>
                <a:gd name="T11" fmla="*/ 265 h 51"/>
                <a:gd name="T12" fmla="*/ 417 w 98"/>
                <a:gd name="T13" fmla="*/ 122 h 51"/>
                <a:gd name="T14" fmla="*/ 166 w 98"/>
                <a:gd name="T15" fmla="*/ 3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51">
                  <a:moveTo>
                    <a:pt x="36" y="7"/>
                  </a:moveTo>
                  <a:cubicBezTo>
                    <a:pt x="24" y="4"/>
                    <a:pt x="13" y="4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7" y="13"/>
                    <a:pt x="33" y="19"/>
                    <a:pt x="47" y="28"/>
                  </a:cubicBezTo>
                  <a:cubicBezTo>
                    <a:pt x="57" y="35"/>
                    <a:pt x="66" y="46"/>
                    <a:pt x="79" y="48"/>
                  </a:cubicBezTo>
                  <a:cubicBezTo>
                    <a:pt x="92" y="51"/>
                    <a:pt x="98" y="35"/>
                    <a:pt x="91" y="22"/>
                  </a:cubicBezTo>
                  <a:cubicBezTo>
                    <a:pt x="73" y="35"/>
                    <a:pt x="55" y="12"/>
                    <a:pt x="36" y="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2" name="Freeform 480">
              <a:extLst>
                <a:ext uri="{FF2B5EF4-FFF2-40B4-BE49-F238E27FC236}">
                  <a16:creationId xmlns:a16="http://schemas.microsoft.com/office/drawing/2014/main" id="{314571C0-DEC0-4977-9931-B5B8C124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685"/>
              <a:ext cx="426" cy="239"/>
            </a:xfrm>
            <a:custGeom>
              <a:avLst/>
              <a:gdLst>
                <a:gd name="T0" fmla="*/ 0 w 257"/>
                <a:gd name="T1" fmla="*/ 705 h 135"/>
                <a:gd name="T2" fmla="*/ 313 w 257"/>
                <a:gd name="T3" fmla="*/ 520 h 135"/>
                <a:gd name="T4" fmla="*/ 660 w 257"/>
                <a:gd name="T5" fmla="*/ 455 h 135"/>
                <a:gd name="T6" fmla="*/ 965 w 257"/>
                <a:gd name="T7" fmla="*/ 375 h 135"/>
                <a:gd name="T8" fmla="*/ 1094 w 257"/>
                <a:gd name="T9" fmla="*/ 239 h 135"/>
                <a:gd name="T10" fmla="*/ 1170 w 257"/>
                <a:gd name="T11" fmla="*/ 0 h 135"/>
                <a:gd name="T12" fmla="*/ 887 w 257"/>
                <a:gd name="T13" fmla="*/ 281 h 135"/>
                <a:gd name="T14" fmla="*/ 542 w 257"/>
                <a:gd name="T15" fmla="*/ 351 h 135"/>
                <a:gd name="T16" fmla="*/ 414 w 257"/>
                <a:gd name="T17" fmla="*/ 416 h 135"/>
                <a:gd name="T18" fmla="*/ 283 w 257"/>
                <a:gd name="T19" fmla="*/ 444 h 135"/>
                <a:gd name="T20" fmla="*/ 83 w 257"/>
                <a:gd name="T21" fmla="*/ 593 h 1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7" h="135">
                  <a:moveTo>
                    <a:pt x="0" y="127"/>
                  </a:moveTo>
                  <a:cubicBezTo>
                    <a:pt x="11" y="135"/>
                    <a:pt x="57" y="100"/>
                    <a:pt x="69" y="94"/>
                  </a:cubicBezTo>
                  <a:cubicBezTo>
                    <a:pt x="94" y="80"/>
                    <a:pt x="118" y="80"/>
                    <a:pt x="145" y="82"/>
                  </a:cubicBezTo>
                  <a:cubicBezTo>
                    <a:pt x="171" y="83"/>
                    <a:pt x="190" y="85"/>
                    <a:pt x="212" y="68"/>
                  </a:cubicBezTo>
                  <a:cubicBezTo>
                    <a:pt x="222" y="60"/>
                    <a:pt x="231" y="54"/>
                    <a:pt x="240" y="43"/>
                  </a:cubicBezTo>
                  <a:cubicBezTo>
                    <a:pt x="250" y="30"/>
                    <a:pt x="250" y="15"/>
                    <a:pt x="257" y="0"/>
                  </a:cubicBezTo>
                  <a:cubicBezTo>
                    <a:pt x="234" y="17"/>
                    <a:pt x="226" y="45"/>
                    <a:pt x="195" y="51"/>
                  </a:cubicBezTo>
                  <a:cubicBezTo>
                    <a:pt x="170" y="57"/>
                    <a:pt x="143" y="54"/>
                    <a:pt x="119" y="63"/>
                  </a:cubicBezTo>
                  <a:cubicBezTo>
                    <a:pt x="109" y="67"/>
                    <a:pt x="101" y="72"/>
                    <a:pt x="91" y="75"/>
                  </a:cubicBezTo>
                  <a:cubicBezTo>
                    <a:pt x="82" y="78"/>
                    <a:pt x="72" y="77"/>
                    <a:pt x="62" y="80"/>
                  </a:cubicBezTo>
                  <a:cubicBezTo>
                    <a:pt x="48" y="86"/>
                    <a:pt x="31" y="99"/>
                    <a:pt x="18" y="10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3" name="Freeform 481">
              <a:extLst>
                <a:ext uri="{FF2B5EF4-FFF2-40B4-BE49-F238E27FC236}">
                  <a16:creationId xmlns:a16="http://schemas.microsoft.com/office/drawing/2014/main" id="{DC663DB2-4D81-4494-AF19-2C824126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416"/>
              <a:ext cx="93" cy="172"/>
            </a:xfrm>
            <a:custGeom>
              <a:avLst/>
              <a:gdLst>
                <a:gd name="T0" fmla="*/ 216 w 56"/>
                <a:gd name="T1" fmla="*/ 0 h 97"/>
                <a:gd name="T2" fmla="*/ 256 w 56"/>
                <a:gd name="T3" fmla="*/ 151 h 97"/>
                <a:gd name="T4" fmla="*/ 130 w 56"/>
                <a:gd name="T5" fmla="*/ 261 h 97"/>
                <a:gd name="T6" fmla="*/ 0 w 56"/>
                <a:gd name="T7" fmla="*/ 541 h 97"/>
                <a:gd name="T8" fmla="*/ 96 w 56"/>
                <a:gd name="T9" fmla="*/ 257 h 97"/>
                <a:gd name="T10" fmla="*/ 209 w 56"/>
                <a:gd name="T11" fmla="*/ 37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97">
                  <a:moveTo>
                    <a:pt x="47" y="0"/>
                  </a:moveTo>
                  <a:cubicBezTo>
                    <a:pt x="48" y="10"/>
                    <a:pt x="52" y="18"/>
                    <a:pt x="56" y="27"/>
                  </a:cubicBezTo>
                  <a:cubicBezTo>
                    <a:pt x="40" y="26"/>
                    <a:pt x="32" y="32"/>
                    <a:pt x="28" y="47"/>
                  </a:cubicBezTo>
                  <a:cubicBezTo>
                    <a:pt x="24" y="69"/>
                    <a:pt x="19" y="84"/>
                    <a:pt x="0" y="97"/>
                  </a:cubicBezTo>
                  <a:cubicBezTo>
                    <a:pt x="21" y="83"/>
                    <a:pt x="12" y="65"/>
                    <a:pt x="21" y="46"/>
                  </a:cubicBezTo>
                  <a:cubicBezTo>
                    <a:pt x="27" y="31"/>
                    <a:pt x="41" y="24"/>
                    <a:pt x="46" y="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4" name="Freeform 482">
              <a:extLst>
                <a:ext uri="{FF2B5EF4-FFF2-40B4-BE49-F238E27FC236}">
                  <a16:creationId xmlns:a16="http://schemas.microsoft.com/office/drawing/2014/main" id="{5D373F29-357C-47E2-A03F-6D3B47B4B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551"/>
              <a:ext cx="149" cy="233"/>
            </a:xfrm>
            <a:custGeom>
              <a:avLst/>
              <a:gdLst>
                <a:gd name="T0" fmla="*/ 0 w 90"/>
                <a:gd name="T1" fmla="*/ 725 h 132"/>
                <a:gd name="T2" fmla="*/ 389 w 90"/>
                <a:gd name="T3" fmla="*/ 0 h 132"/>
                <a:gd name="T4" fmla="*/ 0 w 90"/>
                <a:gd name="T5" fmla="*/ 725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32">
                  <a:moveTo>
                    <a:pt x="0" y="132"/>
                  </a:moveTo>
                  <a:cubicBezTo>
                    <a:pt x="24" y="118"/>
                    <a:pt x="79" y="98"/>
                    <a:pt x="86" y="0"/>
                  </a:cubicBezTo>
                  <a:cubicBezTo>
                    <a:pt x="90" y="54"/>
                    <a:pt x="73" y="111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5" name="Freeform 483">
              <a:extLst>
                <a:ext uri="{FF2B5EF4-FFF2-40B4-BE49-F238E27FC236}">
                  <a16:creationId xmlns:a16="http://schemas.microsoft.com/office/drawing/2014/main" id="{3969A317-E4E9-4382-B958-43C3F1E1F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958"/>
              <a:ext cx="101" cy="92"/>
            </a:xfrm>
            <a:custGeom>
              <a:avLst/>
              <a:gdLst>
                <a:gd name="T0" fmla="*/ 272 w 61"/>
                <a:gd name="T1" fmla="*/ 0 h 52"/>
                <a:gd name="T2" fmla="*/ 0 w 61"/>
                <a:gd name="T3" fmla="*/ 253 h 52"/>
                <a:gd name="T4" fmla="*/ 272 w 6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2">
                  <a:moveTo>
                    <a:pt x="60" y="0"/>
                  </a:moveTo>
                  <a:cubicBezTo>
                    <a:pt x="53" y="40"/>
                    <a:pt x="27" y="48"/>
                    <a:pt x="0" y="46"/>
                  </a:cubicBezTo>
                  <a:cubicBezTo>
                    <a:pt x="36" y="52"/>
                    <a:pt x="61" y="49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6" name="Freeform 484">
              <a:extLst>
                <a:ext uri="{FF2B5EF4-FFF2-40B4-BE49-F238E27FC236}">
                  <a16:creationId xmlns:a16="http://schemas.microsoft.com/office/drawing/2014/main" id="{01341631-0F72-4BDA-8BE7-5E9C1EAB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811"/>
              <a:ext cx="90" cy="51"/>
            </a:xfrm>
            <a:custGeom>
              <a:avLst/>
              <a:gdLst>
                <a:gd name="T0" fmla="*/ 0 w 54"/>
                <a:gd name="T1" fmla="*/ 0 h 29"/>
                <a:gd name="T2" fmla="*/ 250 w 54"/>
                <a:gd name="T3" fmla="*/ 158 h 29"/>
                <a:gd name="T4" fmla="*/ 125 w 54"/>
                <a:gd name="T5" fmla="*/ 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29">
                  <a:moveTo>
                    <a:pt x="0" y="0"/>
                  </a:moveTo>
                  <a:cubicBezTo>
                    <a:pt x="15" y="10"/>
                    <a:pt x="54" y="4"/>
                    <a:pt x="54" y="29"/>
                  </a:cubicBezTo>
                  <a:cubicBezTo>
                    <a:pt x="51" y="20"/>
                    <a:pt x="34" y="16"/>
                    <a:pt x="2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7" name="Freeform 485">
              <a:extLst>
                <a:ext uri="{FF2B5EF4-FFF2-40B4-BE49-F238E27FC236}">
                  <a16:creationId xmlns:a16="http://schemas.microsoft.com/office/drawing/2014/main" id="{73993C2D-23E9-4B03-B9F4-5B39BB1EB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839"/>
              <a:ext cx="38" cy="149"/>
            </a:xfrm>
            <a:custGeom>
              <a:avLst/>
              <a:gdLst>
                <a:gd name="T0" fmla="*/ 104 w 23"/>
                <a:gd name="T1" fmla="*/ 28 h 84"/>
                <a:gd name="T2" fmla="*/ 41 w 23"/>
                <a:gd name="T3" fmla="*/ 468 h 84"/>
                <a:gd name="T4" fmla="*/ 97 w 23"/>
                <a:gd name="T5" fmla="*/ 44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84">
                  <a:moveTo>
                    <a:pt x="23" y="5"/>
                  </a:moveTo>
                  <a:cubicBezTo>
                    <a:pt x="0" y="0"/>
                    <a:pt x="6" y="71"/>
                    <a:pt x="9" y="84"/>
                  </a:cubicBezTo>
                  <a:cubicBezTo>
                    <a:pt x="12" y="67"/>
                    <a:pt x="7" y="18"/>
                    <a:pt x="2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8" name="Freeform 486">
              <a:extLst>
                <a:ext uri="{FF2B5EF4-FFF2-40B4-BE49-F238E27FC236}">
                  <a16:creationId xmlns:a16="http://schemas.microsoft.com/office/drawing/2014/main" id="{D0463122-F8A5-41A7-8A60-6C97EC243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2825"/>
              <a:ext cx="89" cy="65"/>
            </a:xfrm>
            <a:custGeom>
              <a:avLst/>
              <a:gdLst>
                <a:gd name="T0" fmla="*/ 242 w 54"/>
                <a:gd name="T1" fmla="*/ 0 h 37"/>
                <a:gd name="T2" fmla="*/ 81 w 54"/>
                <a:gd name="T3" fmla="*/ 200 h 37"/>
                <a:gd name="T4" fmla="*/ 188 w 54"/>
                <a:gd name="T5" fmla="*/ 4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7">
                  <a:moveTo>
                    <a:pt x="54" y="0"/>
                  </a:moveTo>
                  <a:cubicBezTo>
                    <a:pt x="38" y="3"/>
                    <a:pt x="0" y="13"/>
                    <a:pt x="18" y="37"/>
                  </a:cubicBezTo>
                  <a:cubicBezTo>
                    <a:pt x="21" y="23"/>
                    <a:pt x="26" y="12"/>
                    <a:pt x="4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9" name="Freeform 487">
              <a:extLst>
                <a:ext uri="{FF2B5EF4-FFF2-40B4-BE49-F238E27FC236}">
                  <a16:creationId xmlns:a16="http://schemas.microsoft.com/office/drawing/2014/main" id="{F618DF38-17FE-4F5A-92D2-7D0F5C9FF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899"/>
              <a:ext cx="133" cy="214"/>
            </a:xfrm>
            <a:custGeom>
              <a:avLst/>
              <a:gdLst>
                <a:gd name="T0" fmla="*/ 160 w 80"/>
                <a:gd name="T1" fmla="*/ 57 h 121"/>
                <a:gd name="T2" fmla="*/ 146 w 80"/>
                <a:gd name="T3" fmla="*/ 60 h 121"/>
                <a:gd name="T4" fmla="*/ 158 w 80"/>
                <a:gd name="T5" fmla="*/ 416 h 121"/>
                <a:gd name="T6" fmla="*/ 0 w 80"/>
                <a:gd name="T7" fmla="*/ 669 h 121"/>
                <a:gd name="T8" fmla="*/ 88 w 80"/>
                <a:gd name="T9" fmla="*/ 610 h 121"/>
                <a:gd name="T10" fmla="*/ 196 w 80"/>
                <a:gd name="T11" fmla="*/ 447 h 121"/>
                <a:gd name="T12" fmla="*/ 339 w 80"/>
                <a:gd name="T13" fmla="*/ 331 h 121"/>
                <a:gd name="T14" fmla="*/ 354 w 80"/>
                <a:gd name="T15" fmla="*/ 138 h 121"/>
                <a:gd name="T16" fmla="*/ 160 w 80"/>
                <a:gd name="T17" fmla="*/ 57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121">
                  <a:moveTo>
                    <a:pt x="35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53" y="34"/>
                    <a:pt x="54" y="52"/>
                    <a:pt x="34" y="75"/>
                  </a:cubicBezTo>
                  <a:cubicBezTo>
                    <a:pt x="26" y="85"/>
                    <a:pt x="14" y="110"/>
                    <a:pt x="0" y="121"/>
                  </a:cubicBezTo>
                  <a:cubicBezTo>
                    <a:pt x="6" y="119"/>
                    <a:pt x="12" y="117"/>
                    <a:pt x="19" y="110"/>
                  </a:cubicBezTo>
                  <a:cubicBezTo>
                    <a:pt x="28" y="101"/>
                    <a:pt x="33" y="89"/>
                    <a:pt x="43" y="81"/>
                  </a:cubicBezTo>
                  <a:cubicBezTo>
                    <a:pt x="54" y="73"/>
                    <a:pt x="67" y="73"/>
                    <a:pt x="74" y="60"/>
                  </a:cubicBezTo>
                  <a:cubicBezTo>
                    <a:pt x="79" y="52"/>
                    <a:pt x="80" y="33"/>
                    <a:pt x="77" y="25"/>
                  </a:cubicBezTo>
                  <a:cubicBezTo>
                    <a:pt x="64" y="29"/>
                    <a:pt x="43" y="0"/>
                    <a:pt x="35" y="1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0" name="Freeform 488">
              <a:extLst>
                <a:ext uri="{FF2B5EF4-FFF2-40B4-BE49-F238E27FC236}">
                  <a16:creationId xmlns:a16="http://schemas.microsoft.com/office/drawing/2014/main" id="{46E1DCAB-1A4C-43C6-A15D-F7A00089B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3113"/>
              <a:ext cx="18" cy="11"/>
            </a:xfrm>
            <a:custGeom>
              <a:avLst/>
              <a:gdLst>
                <a:gd name="T0" fmla="*/ 0 w 11"/>
                <a:gd name="T1" fmla="*/ 37 h 6"/>
                <a:gd name="T2" fmla="*/ 47 w 11"/>
                <a:gd name="T3" fmla="*/ 0 h 6"/>
                <a:gd name="T4" fmla="*/ 0 w 11"/>
                <a:gd name="T5" fmla="*/ 20 h 6"/>
                <a:gd name="T6" fmla="*/ 0 w 11"/>
                <a:gd name="T7" fmla="*/ 3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5"/>
                    <a:pt x="8" y="3"/>
                    <a:pt x="11" y="0"/>
                  </a:cubicBezTo>
                  <a:cubicBezTo>
                    <a:pt x="8" y="1"/>
                    <a:pt x="4" y="2"/>
                    <a:pt x="0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1" name="Freeform 489">
              <a:extLst>
                <a:ext uri="{FF2B5EF4-FFF2-40B4-BE49-F238E27FC236}">
                  <a16:creationId xmlns:a16="http://schemas.microsoft.com/office/drawing/2014/main" id="{E5F47CEE-8FDB-42FB-9316-17308830B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869"/>
              <a:ext cx="106" cy="92"/>
            </a:xfrm>
            <a:custGeom>
              <a:avLst/>
              <a:gdLst>
                <a:gd name="T0" fmla="*/ 0 w 64"/>
                <a:gd name="T1" fmla="*/ 0 h 52"/>
                <a:gd name="T2" fmla="*/ 255 w 64"/>
                <a:gd name="T3" fmla="*/ 28 h 52"/>
                <a:gd name="T4" fmla="*/ 20 w 64"/>
                <a:gd name="T5" fmla="*/ 1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2">
                  <a:moveTo>
                    <a:pt x="0" y="0"/>
                  </a:moveTo>
                  <a:cubicBezTo>
                    <a:pt x="14" y="9"/>
                    <a:pt x="64" y="52"/>
                    <a:pt x="56" y="5"/>
                  </a:cubicBezTo>
                  <a:cubicBezTo>
                    <a:pt x="50" y="30"/>
                    <a:pt x="17" y="12"/>
                    <a:pt x="4" y="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2" name="Freeform 490">
              <a:extLst>
                <a:ext uri="{FF2B5EF4-FFF2-40B4-BE49-F238E27FC236}">
                  <a16:creationId xmlns:a16="http://schemas.microsoft.com/office/drawing/2014/main" id="{4D2B771B-C57C-4AA3-92FF-CA452ADB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904"/>
              <a:ext cx="93" cy="57"/>
            </a:xfrm>
            <a:custGeom>
              <a:avLst/>
              <a:gdLst>
                <a:gd name="T0" fmla="*/ 8 w 56"/>
                <a:gd name="T1" fmla="*/ 182 h 32"/>
                <a:gd name="T2" fmla="*/ 242 w 56"/>
                <a:gd name="T3" fmla="*/ 109 h 32"/>
                <a:gd name="T4" fmla="*/ 209 w 56"/>
                <a:gd name="T5" fmla="*/ 0 h 32"/>
                <a:gd name="T6" fmla="*/ 88 w 56"/>
                <a:gd name="T7" fmla="*/ 93 h 32"/>
                <a:gd name="T8" fmla="*/ 0 w 56"/>
                <a:gd name="T9" fmla="*/ 14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2">
                  <a:moveTo>
                    <a:pt x="2" y="32"/>
                  </a:moveTo>
                  <a:cubicBezTo>
                    <a:pt x="12" y="13"/>
                    <a:pt x="42" y="30"/>
                    <a:pt x="53" y="19"/>
                  </a:cubicBezTo>
                  <a:cubicBezTo>
                    <a:pt x="56" y="16"/>
                    <a:pt x="46" y="8"/>
                    <a:pt x="46" y="0"/>
                  </a:cubicBezTo>
                  <a:cubicBezTo>
                    <a:pt x="41" y="6"/>
                    <a:pt x="26" y="13"/>
                    <a:pt x="19" y="16"/>
                  </a:cubicBezTo>
                  <a:cubicBezTo>
                    <a:pt x="7" y="21"/>
                    <a:pt x="5" y="11"/>
                    <a:pt x="0" y="2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3" name="Freeform 491">
              <a:extLst>
                <a:ext uri="{FF2B5EF4-FFF2-40B4-BE49-F238E27FC236}">
                  <a16:creationId xmlns:a16="http://schemas.microsoft.com/office/drawing/2014/main" id="{F2B5AD96-A350-41BD-9571-76AD2C961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862"/>
              <a:ext cx="45" cy="41"/>
            </a:xfrm>
            <a:custGeom>
              <a:avLst/>
              <a:gdLst>
                <a:gd name="T0" fmla="*/ 33 w 27"/>
                <a:gd name="T1" fmla="*/ 130 h 23"/>
                <a:gd name="T2" fmla="*/ 0 w 27"/>
                <a:gd name="T3" fmla="*/ 7 h 23"/>
                <a:gd name="T4" fmla="*/ 125 w 27"/>
                <a:gd name="T5" fmla="*/ 0 h 23"/>
                <a:gd name="T6" fmla="*/ 42 w 27"/>
                <a:gd name="T7" fmla="*/ 6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3">
                  <a:moveTo>
                    <a:pt x="7" y="23"/>
                  </a:moveTo>
                  <a:cubicBezTo>
                    <a:pt x="8" y="16"/>
                    <a:pt x="5" y="6"/>
                    <a:pt x="0" y="1"/>
                  </a:cubicBezTo>
                  <a:cubicBezTo>
                    <a:pt x="3" y="4"/>
                    <a:pt x="23" y="2"/>
                    <a:pt x="27" y="0"/>
                  </a:cubicBezTo>
                  <a:cubicBezTo>
                    <a:pt x="24" y="3"/>
                    <a:pt x="10" y="8"/>
                    <a:pt x="9" y="1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4" name="Freeform 492">
              <a:extLst>
                <a:ext uri="{FF2B5EF4-FFF2-40B4-BE49-F238E27FC236}">
                  <a16:creationId xmlns:a16="http://schemas.microsoft.com/office/drawing/2014/main" id="{CA3E5AE0-35A0-4DF2-94A3-7F61F6F2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954"/>
              <a:ext cx="171" cy="188"/>
            </a:xfrm>
            <a:custGeom>
              <a:avLst/>
              <a:gdLst>
                <a:gd name="T0" fmla="*/ 471 w 103"/>
                <a:gd name="T1" fmla="*/ 21 h 106"/>
                <a:gd name="T2" fmla="*/ 325 w 103"/>
                <a:gd name="T3" fmla="*/ 463 h 106"/>
                <a:gd name="T4" fmla="*/ 193 w 103"/>
                <a:gd name="T5" fmla="*/ 557 h 106"/>
                <a:gd name="T6" fmla="*/ 0 w 103"/>
                <a:gd name="T7" fmla="*/ 591 h 106"/>
                <a:gd name="T8" fmla="*/ 183 w 103"/>
                <a:gd name="T9" fmla="*/ 513 h 106"/>
                <a:gd name="T10" fmla="*/ 297 w 103"/>
                <a:gd name="T11" fmla="*/ 369 h 106"/>
                <a:gd name="T12" fmla="*/ 452 w 103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06">
                  <a:moveTo>
                    <a:pt x="103" y="4"/>
                  </a:moveTo>
                  <a:cubicBezTo>
                    <a:pt x="91" y="33"/>
                    <a:pt x="93" y="60"/>
                    <a:pt x="71" y="83"/>
                  </a:cubicBezTo>
                  <a:cubicBezTo>
                    <a:pt x="61" y="94"/>
                    <a:pt x="57" y="98"/>
                    <a:pt x="42" y="100"/>
                  </a:cubicBezTo>
                  <a:cubicBezTo>
                    <a:pt x="30" y="102"/>
                    <a:pt x="11" y="101"/>
                    <a:pt x="0" y="106"/>
                  </a:cubicBezTo>
                  <a:cubicBezTo>
                    <a:pt x="12" y="100"/>
                    <a:pt x="28" y="99"/>
                    <a:pt x="40" y="92"/>
                  </a:cubicBezTo>
                  <a:cubicBezTo>
                    <a:pt x="51" y="86"/>
                    <a:pt x="56" y="74"/>
                    <a:pt x="65" y="66"/>
                  </a:cubicBezTo>
                  <a:cubicBezTo>
                    <a:pt x="85" y="47"/>
                    <a:pt x="91" y="27"/>
                    <a:pt x="9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5" name="Freeform 493">
              <a:extLst>
                <a:ext uri="{FF2B5EF4-FFF2-40B4-BE49-F238E27FC236}">
                  <a16:creationId xmlns:a16="http://schemas.microsoft.com/office/drawing/2014/main" id="{4146EFE1-1473-47F2-87DB-8F7696780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2727"/>
              <a:ext cx="141" cy="179"/>
            </a:xfrm>
            <a:custGeom>
              <a:avLst/>
              <a:gdLst>
                <a:gd name="T0" fmla="*/ 13 w 85"/>
                <a:gd name="T1" fmla="*/ 427 h 101"/>
                <a:gd name="T2" fmla="*/ 284 w 85"/>
                <a:gd name="T3" fmla="*/ 216 h 101"/>
                <a:gd name="T4" fmla="*/ 342 w 85"/>
                <a:gd name="T5" fmla="*/ 117 h 101"/>
                <a:gd name="T6" fmla="*/ 388 w 85"/>
                <a:gd name="T7" fmla="*/ 0 h 101"/>
                <a:gd name="T8" fmla="*/ 300 w 85"/>
                <a:gd name="T9" fmla="*/ 268 h 101"/>
                <a:gd name="T10" fmla="*/ 275 w 85"/>
                <a:gd name="T11" fmla="*/ 418 h 101"/>
                <a:gd name="T12" fmla="*/ 242 w 85"/>
                <a:gd name="T13" fmla="*/ 562 h 101"/>
                <a:gd name="T14" fmla="*/ 247 w 85"/>
                <a:gd name="T15" fmla="*/ 354 h 101"/>
                <a:gd name="T16" fmla="*/ 209 w 85"/>
                <a:gd name="T17" fmla="*/ 351 h 101"/>
                <a:gd name="T18" fmla="*/ 0 w 85"/>
                <a:gd name="T19" fmla="*/ 440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101">
                  <a:moveTo>
                    <a:pt x="3" y="77"/>
                  </a:moveTo>
                  <a:cubicBezTo>
                    <a:pt x="25" y="71"/>
                    <a:pt x="51" y="54"/>
                    <a:pt x="62" y="39"/>
                  </a:cubicBezTo>
                  <a:cubicBezTo>
                    <a:pt x="66" y="33"/>
                    <a:pt x="72" y="28"/>
                    <a:pt x="75" y="21"/>
                  </a:cubicBezTo>
                  <a:cubicBezTo>
                    <a:pt x="78" y="16"/>
                    <a:pt x="81" y="5"/>
                    <a:pt x="85" y="0"/>
                  </a:cubicBezTo>
                  <a:cubicBezTo>
                    <a:pt x="80" y="17"/>
                    <a:pt x="71" y="32"/>
                    <a:pt x="66" y="48"/>
                  </a:cubicBezTo>
                  <a:cubicBezTo>
                    <a:pt x="63" y="57"/>
                    <a:pt x="62" y="66"/>
                    <a:pt x="60" y="75"/>
                  </a:cubicBezTo>
                  <a:cubicBezTo>
                    <a:pt x="58" y="83"/>
                    <a:pt x="57" y="94"/>
                    <a:pt x="53" y="101"/>
                  </a:cubicBezTo>
                  <a:cubicBezTo>
                    <a:pt x="53" y="91"/>
                    <a:pt x="59" y="74"/>
                    <a:pt x="54" y="64"/>
                  </a:cubicBezTo>
                  <a:cubicBezTo>
                    <a:pt x="51" y="60"/>
                    <a:pt x="50" y="63"/>
                    <a:pt x="46" y="63"/>
                  </a:cubicBezTo>
                  <a:cubicBezTo>
                    <a:pt x="41" y="64"/>
                    <a:pt x="4" y="78"/>
                    <a:pt x="0" y="7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6" name="Freeform 494">
              <a:extLst>
                <a:ext uri="{FF2B5EF4-FFF2-40B4-BE49-F238E27FC236}">
                  <a16:creationId xmlns:a16="http://schemas.microsoft.com/office/drawing/2014/main" id="{1A3675C9-A720-4D83-B4B5-03BBE364D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428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7" name="Freeform 495">
              <a:extLst>
                <a:ext uri="{FF2B5EF4-FFF2-40B4-BE49-F238E27FC236}">
                  <a16:creationId xmlns:a16="http://schemas.microsoft.com/office/drawing/2014/main" id="{6B27CCC4-606C-4FFF-A930-B393B3F01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779"/>
              <a:ext cx="6" cy="5"/>
            </a:xfrm>
            <a:custGeom>
              <a:avLst/>
              <a:gdLst>
                <a:gd name="T0" fmla="*/ 0 w 4"/>
                <a:gd name="T1" fmla="*/ 0 h 3"/>
                <a:gd name="T2" fmla="*/ 14 w 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8" name="Freeform 496">
              <a:extLst>
                <a:ext uri="{FF2B5EF4-FFF2-40B4-BE49-F238E27FC236}">
                  <a16:creationId xmlns:a16="http://schemas.microsoft.com/office/drawing/2014/main" id="{B1C4F8E6-43D5-43B7-A07C-B6F70478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860"/>
              <a:ext cx="156" cy="76"/>
            </a:xfrm>
            <a:custGeom>
              <a:avLst/>
              <a:gdLst>
                <a:gd name="T0" fmla="*/ 0 w 94"/>
                <a:gd name="T1" fmla="*/ 0 h 43"/>
                <a:gd name="T2" fmla="*/ 68 w 94"/>
                <a:gd name="T3" fmla="*/ 37 h 43"/>
                <a:gd name="T4" fmla="*/ 279 w 94"/>
                <a:gd name="T5" fmla="*/ 182 h 43"/>
                <a:gd name="T6" fmla="*/ 430 w 94"/>
                <a:gd name="T7" fmla="*/ 22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43">
                  <a:moveTo>
                    <a:pt x="0" y="0"/>
                  </a:moveTo>
                  <a:cubicBezTo>
                    <a:pt x="5" y="2"/>
                    <a:pt x="10" y="4"/>
                    <a:pt x="15" y="7"/>
                  </a:cubicBezTo>
                  <a:cubicBezTo>
                    <a:pt x="30" y="17"/>
                    <a:pt x="48" y="24"/>
                    <a:pt x="61" y="33"/>
                  </a:cubicBezTo>
                  <a:cubicBezTo>
                    <a:pt x="73" y="42"/>
                    <a:pt x="72" y="43"/>
                    <a:pt x="94" y="4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9" name="Freeform 497">
              <a:extLst>
                <a:ext uri="{FF2B5EF4-FFF2-40B4-BE49-F238E27FC236}">
                  <a16:creationId xmlns:a16="http://schemas.microsoft.com/office/drawing/2014/main" id="{09BEA964-CB0E-41BD-B4E2-F209B50AC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860"/>
              <a:ext cx="71" cy="152"/>
            </a:xfrm>
            <a:custGeom>
              <a:avLst/>
              <a:gdLst>
                <a:gd name="T0" fmla="*/ 0 w 43"/>
                <a:gd name="T1" fmla="*/ 475 h 86"/>
                <a:gd name="T2" fmla="*/ 172 w 43"/>
                <a:gd name="T3" fmla="*/ 106 h 86"/>
                <a:gd name="T4" fmla="*/ 167 w 43"/>
                <a:gd name="T5" fmla="*/ 106 h 86"/>
                <a:gd name="T6" fmla="*/ 71 w 43"/>
                <a:gd name="T7" fmla="*/ 37 h 86"/>
                <a:gd name="T8" fmla="*/ 0 w 43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6">
                  <a:moveTo>
                    <a:pt x="0" y="86"/>
                  </a:moveTo>
                  <a:cubicBezTo>
                    <a:pt x="18" y="71"/>
                    <a:pt x="43" y="31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1" y="16"/>
                    <a:pt x="23" y="12"/>
                    <a:pt x="16" y="7"/>
                  </a:cubicBezTo>
                  <a:cubicBezTo>
                    <a:pt x="11" y="4"/>
                    <a:pt x="6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0" name="Freeform 498">
              <a:extLst>
                <a:ext uri="{FF2B5EF4-FFF2-40B4-BE49-F238E27FC236}">
                  <a16:creationId xmlns:a16="http://schemas.microsoft.com/office/drawing/2014/main" id="{60424D59-E061-40E8-8336-ECD2F62AA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779"/>
              <a:ext cx="169" cy="373"/>
            </a:xfrm>
            <a:custGeom>
              <a:avLst/>
              <a:gdLst>
                <a:gd name="T0" fmla="*/ 0 w 102"/>
                <a:gd name="T1" fmla="*/ 1165 h 211"/>
                <a:gd name="T2" fmla="*/ 205 w 102"/>
                <a:gd name="T3" fmla="*/ 1013 h 211"/>
                <a:gd name="T4" fmla="*/ 464 w 102"/>
                <a:gd name="T5" fmla="*/ 757 h 211"/>
                <a:gd name="T6" fmla="*/ 464 w 102"/>
                <a:gd name="T7" fmla="*/ 209 h 211"/>
                <a:gd name="T8" fmla="*/ 340 w 102"/>
                <a:gd name="T9" fmla="*/ 131 h 211"/>
                <a:gd name="T10" fmla="*/ 13 w 102"/>
                <a:gd name="T11" fmla="*/ 12 h 211"/>
                <a:gd name="T12" fmla="*/ 0 w 102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211">
                  <a:moveTo>
                    <a:pt x="0" y="211"/>
                  </a:moveTo>
                  <a:cubicBezTo>
                    <a:pt x="17" y="209"/>
                    <a:pt x="34" y="202"/>
                    <a:pt x="45" y="183"/>
                  </a:cubicBezTo>
                  <a:cubicBezTo>
                    <a:pt x="69" y="146"/>
                    <a:pt x="87" y="148"/>
                    <a:pt x="102" y="137"/>
                  </a:cubicBezTo>
                  <a:cubicBezTo>
                    <a:pt x="98" y="121"/>
                    <a:pt x="98" y="66"/>
                    <a:pt x="102" y="38"/>
                  </a:cubicBezTo>
                  <a:cubicBezTo>
                    <a:pt x="96" y="38"/>
                    <a:pt x="93" y="28"/>
                    <a:pt x="75" y="24"/>
                  </a:cubicBezTo>
                  <a:cubicBezTo>
                    <a:pt x="58" y="19"/>
                    <a:pt x="38" y="19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1" name="Freeform 499">
              <a:extLst>
                <a:ext uri="{FF2B5EF4-FFF2-40B4-BE49-F238E27FC236}">
                  <a16:creationId xmlns:a16="http://schemas.microsoft.com/office/drawing/2014/main" id="{D48A5195-4201-4215-8377-B091D7CCD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402"/>
              <a:ext cx="56" cy="72"/>
            </a:xfrm>
            <a:custGeom>
              <a:avLst/>
              <a:gdLst>
                <a:gd name="T0" fmla="*/ 152 w 34"/>
                <a:gd name="T1" fmla="*/ 167 h 41"/>
                <a:gd name="T2" fmla="*/ 35 w 34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41">
                  <a:moveTo>
                    <a:pt x="34" y="31"/>
                  </a:moveTo>
                  <a:cubicBezTo>
                    <a:pt x="18" y="41"/>
                    <a:pt x="0" y="23"/>
                    <a:pt x="8" y="0"/>
                  </a:cubicBezTo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2" name="Freeform 500">
              <a:extLst>
                <a:ext uri="{FF2B5EF4-FFF2-40B4-BE49-F238E27FC236}">
                  <a16:creationId xmlns:a16="http://schemas.microsoft.com/office/drawing/2014/main" id="{8419C88A-0EC3-483D-ABA5-C1AB1B54D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597"/>
              <a:ext cx="143" cy="187"/>
            </a:xfrm>
            <a:custGeom>
              <a:avLst/>
              <a:gdLst>
                <a:gd name="T0" fmla="*/ 396 w 86"/>
                <a:gd name="T1" fmla="*/ 0 h 106"/>
                <a:gd name="T2" fmla="*/ 0 w 86"/>
                <a:gd name="T3" fmla="*/ 582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06">
                  <a:moveTo>
                    <a:pt x="86" y="0"/>
                  </a:moveTo>
                  <a:cubicBezTo>
                    <a:pt x="78" y="45"/>
                    <a:pt x="51" y="77"/>
                    <a:pt x="0" y="10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3" name="Freeform 501">
              <a:extLst>
                <a:ext uri="{FF2B5EF4-FFF2-40B4-BE49-F238E27FC236}">
                  <a16:creationId xmlns:a16="http://schemas.microsoft.com/office/drawing/2014/main" id="{C6701B19-45CA-4EC1-ACC7-11D43B95C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639"/>
              <a:ext cx="500" cy="297"/>
            </a:xfrm>
            <a:custGeom>
              <a:avLst/>
              <a:gdLst>
                <a:gd name="T0" fmla="*/ 1380 w 301"/>
                <a:gd name="T1" fmla="*/ 0 h 168"/>
                <a:gd name="T2" fmla="*/ 1206 w 301"/>
                <a:gd name="T3" fmla="*/ 366 h 168"/>
                <a:gd name="T4" fmla="*/ 789 w 301"/>
                <a:gd name="T5" fmla="*/ 684 h 168"/>
                <a:gd name="T6" fmla="*/ 362 w 301"/>
                <a:gd name="T7" fmla="*/ 728 h 168"/>
                <a:gd name="T8" fmla="*/ 151 w 301"/>
                <a:gd name="T9" fmla="*/ 872 h 168"/>
                <a:gd name="T10" fmla="*/ 0 w 301"/>
                <a:gd name="T11" fmla="*/ 912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168">
                  <a:moveTo>
                    <a:pt x="301" y="0"/>
                  </a:moveTo>
                  <a:cubicBezTo>
                    <a:pt x="286" y="9"/>
                    <a:pt x="268" y="54"/>
                    <a:pt x="263" y="66"/>
                  </a:cubicBezTo>
                  <a:cubicBezTo>
                    <a:pt x="249" y="95"/>
                    <a:pt x="211" y="124"/>
                    <a:pt x="172" y="124"/>
                  </a:cubicBezTo>
                  <a:cubicBezTo>
                    <a:pt x="146" y="120"/>
                    <a:pt x="109" y="113"/>
                    <a:pt x="79" y="132"/>
                  </a:cubicBezTo>
                  <a:cubicBezTo>
                    <a:pt x="64" y="142"/>
                    <a:pt x="45" y="149"/>
                    <a:pt x="33" y="158"/>
                  </a:cubicBezTo>
                  <a:cubicBezTo>
                    <a:pt x="20" y="167"/>
                    <a:pt x="21" y="168"/>
                    <a:pt x="0" y="16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4" name="Freeform 502">
              <a:extLst>
                <a:ext uri="{FF2B5EF4-FFF2-40B4-BE49-F238E27FC236}">
                  <a16:creationId xmlns:a16="http://schemas.microsoft.com/office/drawing/2014/main" id="{85599364-04CF-4DE1-942C-ABFBE25F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936"/>
              <a:ext cx="32" cy="20"/>
            </a:xfrm>
            <a:custGeom>
              <a:avLst/>
              <a:gdLst>
                <a:gd name="T0" fmla="*/ 91 w 19"/>
                <a:gd name="T1" fmla="*/ 0 h 11"/>
                <a:gd name="T2" fmla="*/ 0 w 19"/>
                <a:gd name="T3" fmla="*/ 6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19" y="0"/>
                  </a:moveTo>
                  <a:cubicBezTo>
                    <a:pt x="10" y="1"/>
                    <a:pt x="4" y="4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5" name="Freeform 503">
              <a:extLst>
                <a:ext uri="{FF2B5EF4-FFF2-40B4-BE49-F238E27FC236}">
                  <a16:creationId xmlns:a16="http://schemas.microsoft.com/office/drawing/2014/main" id="{C7120799-4D82-45FF-9ECD-E74FCBEF3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846"/>
              <a:ext cx="199" cy="195"/>
            </a:xfrm>
            <a:custGeom>
              <a:avLst/>
              <a:gdLst>
                <a:gd name="T0" fmla="*/ 28 w 120"/>
                <a:gd name="T1" fmla="*/ 151 h 110"/>
                <a:gd name="T2" fmla="*/ 229 w 120"/>
                <a:gd name="T3" fmla="*/ 553 h 110"/>
                <a:gd name="T4" fmla="*/ 501 w 120"/>
                <a:gd name="T5" fmla="*/ 456 h 110"/>
                <a:gd name="T6" fmla="*/ 473 w 120"/>
                <a:gd name="T7" fmla="*/ 28 h 110"/>
                <a:gd name="T8" fmla="*/ 464 w 120"/>
                <a:gd name="T9" fmla="*/ 21 h 110"/>
                <a:gd name="T10" fmla="*/ 126 w 120"/>
                <a:gd name="T11" fmla="*/ 85 h 110"/>
                <a:gd name="T12" fmla="*/ 28 w 120"/>
                <a:gd name="T13" fmla="*/ 151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110">
                  <a:moveTo>
                    <a:pt x="6" y="27"/>
                  </a:moveTo>
                  <a:cubicBezTo>
                    <a:pt x="0" y="41"/>
                    <a:pt x="33" y="92"/>
                    <a:pt x="50" y="99"/>
                  </a:cubicBezTo>
                  <a:cubicBezTo>
                    <a:pt x="58" y="102"/>
                    <a:pt x="99" y="110"/>
                    <a:pt x="110" y="82"/>
                  </a:cubicBezTo>
                  <a:cubicBezTo>
                    <a:pt x="119" y="60"/>
                    <a:pt x="120" y="27"/>
                    <a:pt x="104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78" y="1"/>
                    <a:pt x="51" y="0"/>
                    <a:pt x="28" y="15"/>
                  </a:cubicBezTo>
                  <a:cubicBezTo>
                    <a:pt x="20" y="20"/>
                    <a:pt x="13" y="24"/>
                    <a:pt x="6" y="2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6" name="Freeform 504">
              <a:extLst>
                <a:ext uri="{FF2B5EF4-FFF2-40B4-BE49-F238E27FC236}">
                  <a16:creationId xmlns:a16="http://schemas.microsoft.com/office/drawing/2014/main" id="{08308383-615B-4C7E-B199-51709D4EC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402"/>
              <a:ext cx="708" cy="768"/>
            </a:xfrm>
            <a:custGeom>
              <a:avLst/>
              <a:gdLst>
                <a:gd name="T0" fmla="*/ 816 w 427"/>
                <a:gd name="T1" fmla="*/ 0 h 434"/>
                <a:gd name="T2" fmla="*/ 847 w 427"/>
                <a:gd name="T3" fmla="*/ 251 h 434"/>
                <a:gd name="T4" fmla="*/ 847 w 427"/>
                <a:gd name="T5" fmla="*/ 251 h 434"/>
                <a:gd name="T6" fmla="*/ 852 w 427"/>
                <a:gd name="T7" fmla="*/ 276 h 434"/>
                <a:gd name="T8" fmla="*/ 847 w 427"/>
                <a:gd name="T9" fmla="*/ 533 h 434"/>
                <a:gd name="T10" fmla="*/ 794 w 427"/>
                <a:gd name="T11" fmla="*/ 733 h 434"/>
                <a:gd name="T12" fmla="*/ 584 w 427"/>
                <a:gd name="T13" fmla="*/ 902 h 434"/>
                <a:gd name="T14" fmla="*/ 542 w 427"/>
                <a:gd name="T15" fmla="*/ 1081 h 434"/>
                <a:gd name="T16" fmla="*/ 456 w 427"/>
                <a:gd name="T17" fmla="*/ 1189 h 434"/>
                <a:gd name="T18" fmla="*/ 124 w 427"/>
                <a:gd name="T19" fmla="*/ 1311 h 434"/>
                <a:gd name="T20" fmla="*/ 0 w 427"/>
                <a:gd name="T21" fmla="*/ 1391 h 434"/>
                <a:gd name="T22" fmla="*/ 5 w 427"/>
                <a:gd name="T23" fmla="*/ 1938 h 434"/>
                <a:gd name="T24" fmla="*/ 262 w 427"/>
                <a:gd name="T25" fmla="*/ 2194 h 434"/>
                <a:gd name="T26" fmla="*/ 673 w 427"/>
                <a:gd name="T27" fmla="*/ 2361 h 434"/>
                <a:gd name="T28" fmla="*/ 1045 w 427"/>
                <a:gd name="T29" fmla="*/ 1994 h 434"/>
                <a:gd name="T30" fmla="*/ 1086 w 427"/>
                <a:gd name="T31" fmla="*/ 1672 h 434"/>
                <a:gd name="T32" fmla="*/ 1220 w 427"/>
                <a:gd name="T33" fmla="*/ 1368 h 434"/>
                <a:gd name="T34" fmla="*/ 1345 w 427"/>
                <a:gd name="T35" fmla="*/ 892 h 434"/>
                <a:gd name="T36" fmla="*/ 1404 w 427"/>
                <a:gd name="T37" fmla="*/ 749 h 434"/>
                <a:gd name="T38" fmla="*/ 1545 w 427"/>
                <a:gd name="T39" fmla="*/ 598 h 434"/>
                <a:gd name="T40" fmla="*/ 1646 w 427"/>
                <a:gd name="T41" fmla="*/ 273 h 434"/>
                <a:gd name="T42" fmla="*/ 1814 w 427"/>
                <a:gd name="T43" fmla="*/ 182 h 434"/>
                <a:gd name="T44" fmla="*/ 1947 w 427"/>
                <a:gd name="T45" fmla="*/ 0 h 4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7" h="434">
                  <a:moveTo>
                    <a:pt x="179" y="0"/>
                  </a:moveTo>
                  <a:cubicBezTo>
                    <a:pt x="182" y="18"/>
                    <a:pt x="185" y="37"/>
                    <a:pt x="186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46"/>
                    <a:pt x="186" y="48"/>
                    <a:pt x="187" y="50"/>
                  </a:cubicBezTo>
                  <a:cubicBezTo>
                    <a:pt x="188" y="64"/>
                    <a:pt x="187" y="86"/>
                    <a:pt x="186" y="96"/>
                  </a:cubicBezTo>
                  <a:cubicBezTo>
                    <a:pt x="184" y="111"/>
                    <a:pt x="180" y="122"/>
                    <a:pt x="174" y="132"/>
                  </a:cubicBezTo>
                  <a:cubicBezTo>
                    <a:pt x="170" y="137"/>
                    <a:pt x="133" y="158"/>
                    <a:pt x="128" y="163"/>
                  </a:cubicBezTo>
                  <a:cubicBezTo>
                    <a:pt x="117" y="170"/>
                    <a:pt x="123" y="186"/>
                    <a:pt x="119" y="195"/>
                  </a:cubicBezTo>
                  <a:cubicBezTo>
                    <a:pt x="115" y="207"/>
                    <a:pt x="104" y="212"/>
                    <a:pt x="100" y="215"/>
                  </a:cubicBezTo>
                  <a:cubicBezTo>
                    <a:pt x="65" y="232"/>
                    <a:pt x="45" y="232"/>
                    <a:pt x="27" y="237"/>
                  </a:cubicBezTo>
                  <a:cubicBezTo>
                    <a:pt x="9" y="241"/>
                    <a:pt x="7" y="251"/>
                    <a:pt x="0" y="251"/>
                  </a:cubicBezTo>
                  <a:cubicBezTo>
                    <a:pt x="4" y="279"/>
                    <a:pt x="4" y="334"/>
                    <a:pt x="1" y="350"/>
                  </a:cubicBezTo>
                  <a:cubicBezTo>
                    <a:pt x="16" y="361"/>
                    <a:pt x="34" y="359"/>
                    <a:pt x="57" y="396"/>
                  </a:cubicBezTo>
                  <a:cubicBezTo>
                    <a:pt x="81" y="434"/>
                    <a:pt x="125" y="424"/>
                    <a:pt x="148" y="426"/>
                  </a:cubicBezTo>
                  <a:cubicBezTo>
                    <a:pt x="183" y="424"/>
                    <a:pt x="221" y="408"/>
                    <a:pt x="229" y="360"/>
                  </a:cubicBezTo>
                  <a:cubicBezTo>
                    <a:pt x="235" y="334"/>
                    <a:pt x="237" y="307"/>
                    <a:pt x="238" y="302"/>
                  </a:cubicBezTo>
                  <a:cubicBezTo>
                    <a:pt x="261" y="301"/>
                    <a:pt x="263" y="278"/>
                    <a:pt x="268" y="247"/>
                  </a:cubicBezTo>
                  <a:cubicBezTo>
                    <a:pt x="272" y="216"/>
                    <a:pt x="288" y="179"/>
                    <a:pt x="295" y="161"/>
                  </a:cubicBezTo>
                  <a:cubicBezTo>
                    <a:pt x="302" y="144"/>
                    <a:pt x="308" y="135"/>
                    <a:pt x="308" y="135"/>
                  </a:cubicBezTo>
                  <a:cubicBezTo>
                    <a:pt x="314" y="123"/>
                    <a:pt x="329" y="118"/>
                    <a:pt x="339" y="108"/>
                  </a:cubicBezTo>
                  <a:cubicBezTo>
                    <a:pt x="361" y="86"/>
                    <a:pt x="352" y="60"/>
                    <a:pt x="361" y="49"/>
                  </a:cubicBezTo>
                  <a:cubicBezTo>
                    <a:pt x="370" y="39"/>
                    <a:pt x="382" y="44"/>
                    <a:pt x="398" y="33"/>
                  </a:cubicBezTo>
                  <a:cubicBezTo>
                    <a:pt x="404" y="32"/>
                    <a:pt x="415" y="20"/>
                    <a:pt x="427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7" name="Freeform 505">
              <a:extLst>
                <a:ext uri="{FF2B5EF4-FFF2-40B4-BE49-F238E27FC236}">
                  <a16:creationId xmlns:a16="http://schemas.microsoft.com/office/drawing/2014/main" id="{4B0EB3D8-87FA-48CD-BBF1-CE06A8C7C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830"/>
              <a:ext cx="73" cy="214"/>
            </a:xfrm>
            <a:custGeom>
              <a:avLst/>
              <a:gdLst>
                <a:gd name="T0" fmla="*/ 183 w 44"/>
                <a:gd name="T1" fmla="*/ 57 h 121"/>
                <a:gd name="T2" fmla="*/ 20 w 44"/>
                <a:gd name="T3" fmla="*/ 50 h 121"/>
                <a:gd name="T4" fmla="*/ 20 w 44"/>
                <a:gd name="T5" fmla="*/ 598 h 121"/>
                <a:gd name="T6" fmla="*/ 187 w 44"/>
                <a:gd name="T7" fmla="*/ 598 h 121"/>
                <a:gd name="T8" fmla="*/ 183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0" y="10"/>
                  </a:moveTo>
                  <a:cubicBezTo>
                    <a:pt x="33" y="0"/>
                    <a:pt x="11" y="2"/>
                    <a:pt x="4" y="9"/>
                  </a:cubicBezTo>
                  <a:cubicBezTo>
                    <a:pt x="0" y="37"/>
                    <a:pt x="0" y="92"/>
                    <a:pt x="4" y="108"/>
                  </a:cubicBezTo>
                  <a:cubicBezTo>
                    <a:pt x="13" y="121"/>
                    <a:pt x="35" y="114"/>
                    <a:pt x="41" y="108"/>
                  </a:cubicBezTo>
                  <a:cubicBezTo>
                    <a:pt x="44" y="92"/>
                    <a:pt x="44" y="37"/>
                    <a:pt x="40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8" name="Freeform 506">
              <a:extLst>
                <a:ext uri="{FF2B5EF4-FFF2-40B4-BE49-F238E27FC236}">
                  <a16:creationId xmlns:a16="http://schemas.microsoft.com/office/drawing/2014/main" id="{7442E19B-4E32-4DC5-AD6C-9BC594006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926"/>
              <a:ext cx="1" cy="1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9" name="Freeform 507">
              <a:extLst>
                <a:ext uri="{FF2B5EF4-FFF2-40B4-BE49-F238E27FC236}">
                  <a16:creationId xmlns:a16="http://schemas.microsoft.com/office/drawing/2014/main" id="{8C43293B-9532-4192-B7B4-943B55A02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922"/>
              <a:ext cx="3" cy="18"/>
            </a:xfrm>
            <a:custGeom>
              <a:avLst/>
              <a:gdLst>
                <a:gd name="T0" fmla="*/ 0 w 2"/>
                <a:gd name="T1" fmla="*/ 58 h 10"/>
                <a:gd name="T2" fmla="*/ 8 w 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1" y="7"/>
                    <a:pt x="2" y="4"/>
                    <a:pt x="2" y="0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0" name="Freeform 508">
              <a:extLst>
                <a:ext uri="{FF2B5EF4-FFF2-40B4-BE49-F238E27FC236}">
                  <a16:creationId xmlns:a16="http://schemas.microsoft.com/office/drawing/2014/main" id="{703548EA-3DF4-443E-B217-2F3106583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2938"/>
              <a:ext cx="20" cy="18"/>
            </a:xfrm>
            <a:custGeom>
              <a:avLst/>
              <a:gdLst>
                <a:gd name="T0" fmla="*/ 33 w 12"/>
                <a:gd name="T1" fmla="*/ 58 h 10"/>
                <a:gd name="T2" fmla="*/ 13 w 12"/>
                <a:gd name="T3" fmla="*/ 0 h 10"/>
                <a:gd name="T4" fmla="*/ 55 w 12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7" y="10"/>
                  </a:moveTo>
                  <a:cubicBezTo>
                    <a:pt x="3" y="8"/>
                    <a:pt x="0" y="3"/>
                    <a:pt x="3" y="0"/>
                  </a:cubicBezTo>
                  <a:cubicBezTo>
                    <a:pt x="6" y="1"/>
                    <a:pt x="10" y="2"/>
                    <a:pt x="12" y="5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2" name="Group 509">
            <a:extLst>
              <a:ext uri="{FF2B5EF4-FFF2-40B4-BE49-F238E27FC236}">
                <a16:creationId xmlns:a16="http://schemas.microsoft.com/office/drawing/2014/main" id="{B85ED8CC-D533-4F17-A6F8-DD196CC21F57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2355850"/>
            <a:ext cx="704850" cy="3205163"/>
            <a:chOff x="568" y="1353"/>
            <a:chExt cx="444" cy="2019"/>
          </a:xfrm>
        </p:grpSpPr>
        <p:sp>
          <p:nvSpPr>
            <p:cNvPr id="34939" name="Freeform 510">
              <a:extLst>
                <a:ext uri="{FF2B5EF4-FFF2-40B4-BE49-F238E27FC236}">
                  <a16:creationId xmlns:a16="http://schemas.microsoft.com/office/drawing/2014/main" id="{9C53AE58-BE5C-4F3A-9E4D-0B5B12D3B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353"/>
              <a:ext cx="444" cy="2019"/>
            </a:xfrm>
            <a:custGeom>
              <a:avLst/>
              <a:gdLst>
                <a:gd name="T0" fmla="*/ 1672 w 196"/>
                <a:gd name="T1" fmla="*/ 10845 h 835"/>
                <a:gd name="T2" fmla="*/ 1672 w 196"/>
                <a:gd name="T3" fmla="*/ 11285 h 835"/>
                <a:gd name="T4" fmla="*/ 1561 w 196"/>
                <a:gd name="T5" fmla="*/ 11717 h 835"/>
                <a:gd name="T6" fmla="*/ 940 w 196"/>
                <a:gd name="T7" fmla="*/ 11577 h 835"/>
                <a:gd name="T8" fmla="*/ 276 w 196"/>
                <a:gd name="T9" fmla="*/ 11805 h 835"/>
                <a:gd name="T10" fmla="*/ 25 w 196"/>
                <a:gd name="T11" fmla="*/ 11507 h 835"/>
                <a:gd name="T12" fmla="*/ 36 w 196"/>
                <a:gd name="T13" fmla="*/ 11207 h 835"/>
                <a:gd name="T14" fmla="*/ 0 w 196"/>
                <a:gd name="T15" fmla="*/ 11014 h 835"/>
                <a:gd name="T16" fmla="*/ 231 w 196"/>
                <a:gd name="T17" fmla="*/ 10530 h 835"/>
                <a:gd name="T18" fmla="*/ 569 w 196"/>
                <a:gd name="T19" fmla="*/ 9611 h 835"/>
                <a:gd name="T20" fmla="*/ 965 w 196"/>
                <a:gd name="T21" fmla="*/ 5941 h 835"/>
                <a:gd name="T22" fmla="*/ 1241 w 196"/>
                <a:gd name="T23" fmla="*/ 2503 h 835"/>
                <a:gd name="T24" fmla="*/ 1128 w 196"/>
                <a:gd name="T25" fmla="*/ 2345 h 835"/>
                <a:gd name="T26" fmla="*/ 1128 w 196"/>
                <a:gd name="T27" fmla="*/ 2075 h 835"/>
                <a:gd name="T28" fmla="*/ 1221 w 196"/>
                <a:gd name="T29" fmla="*/ 1925 h 835"/>
                <a:gd name="T30" fmla="*/ 1149 w 196"/>
                <a:gd name="T31" fmla="*/ 1584 h 835"/>
                <a:gd name="T32" fmla="*/ 929 w 196"/>
                <a:gd name="T33" fmla="*/ 1315 h 835"/>
                <a:gd name="T34" fmla="*/ 734 w 196"/>
                <a:gd name="T35" fmla="*/ 1298 h 835"/>
                <a:gd name="T36" fmla="*/ 451 w 196"/>
                <a:gd name="T37" fmla="*/ 1129 h 835"/>
                <a:gd name="T38" fmla="*/ 487 w 196"/>
                <a:gd name="T39" fmla="*/ 351 h 835"/>
                <a:gd name="T40" fmla="*/ 1149 w 196"/>
                <a:gd name="T41" fmla="*/ 297 h 835"/>
                <a:gd name="T42" fmla="*/ 1257 w 196"/>
                <a:gd name="T43" fmla="*/ 597 h 835"/>
                <a:gd name="T44" fmla="*/ 1509 w 196"/>
                <a:gd name="T45" fmla="*/ 936 h 835"/>
                <a:gd name="T46" fmla="*/ 1708 w 196"/>
                <a:gd name="T47" fmla="*/ 1018 h 835"/>
                <a:gd name="T48" fmla="*/ 1826 w 196"/>
                <a:gd name="T49" fmla="*/ 808 h 835"/>
                <a:gd name="T50" fmla="*/ 2012 w 196"/>
                <a:gd name="T51" fmla="*/ 779 h 835"/>
                <a:gd name="T52" fmla="*/ 2186 w 196"/>
                <a:gd name="T53" fmla="*/ 1035 h 835"/>
                <a:gd name="T54" fmla="*/ 2231 w 196"/>
                <a:gd name="T55" fmla="*/ 1415 h 835"/>
                <a:gd name="T56" fmla="*/ 2252 w 196"/>
                <a:gd name="T57" fmla="*/ 1712 h 835"/>
                <a:gd name="T58" fmla="*/ 2048 w 196"/>
                <a:gd name="T59" fmla="*/ 2164 h 835"/>
                <a:gd name="T60" fmla="*/ 1534 w 196"/>
                <a:gd name="T61" fmla="*/ 6023 h 835"/>
                <a:gd name="T62" fmla="*/ 1257 w 196"/>
                <a:gd name="T63" fmla="*/ 9314 h 835"/>
                <a:gd name="T64" fmla="*/ 1350 w 196"/>
                <a:gd name="T65" fmla="*/ 10250 h 835"/>
                <a:gd name="T66" fmla="*/ 1525 w 196"/>
                <a:gd name="T67" fmla="*/ 10588 h 835"/>
                <a:gd name="T68" fmla="*/ 1672 w 196"/>
                <a:gd name="T69" fmla="*/ 10845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4" y="767"/>
                  </a:moveTo>
                  <a:cubicBezTo>
                    <a:pt x="150" y="784"/>
                    <a:pt x="145" y="786"/>
                    <a:pt x="144" y="798"/>
                  </a:cubicBezTo>
                  <a:cubicBezTo>
                    <a:pt x="143" y="809"/>
                    <a:pt x="148" y="823"/>
                    <a:pt x="134" y="829"/>
                  </a:cubicBezTo>
                  <a:cubicBezTo>
                    <a:pt x="120" y="835"/>
                    <a:pt x="104" y="824"/>
                    <a:pt x="81" y="819"/>
                  </a:cubicBezTo>
                  <a:cubicBezTo>
                    <a:pt x="57" y="814"/>
                    <a:pt x="51" y="835"/>
                    <a:pt x="24" y="835"/>
                  </a:cubicBezTo>
                  <a:cubicBezTo>
                    <a:pt x="11" y="835"/>
                    <a:pt x="0" y="830"/>
                    <a:pt x="2" y="814"/>
                  </a:cubicBezTo>
                  <a:cubicBezTo>
                    <a:pt x="4" y="804"/>
                    <a:pt x="4" y="801"/>
                    <a:pt x="3" y="793"/>
                  </a:cubicBezTo>
                  <a:cubicBezTo>
                    <a:pt x="2" y="789"/>
                    <a:pt x="0" y="787"/>
                    <a:pt x="0" y="779"/>
                  </a:cubicBezTo>
                  <a:cubicBezTo>
                    <a:pt x="2" y="757"/>
                    <a:pt x="19" y="747"/>
                    <a:pt x="20" y="745"/>
                  </a:cubicBezTo>
                  <a:cubicBezTo>
                    <a:pt x="34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7" y="183"/>
                    <a:pt x="107" y="177"/>
                  </a:cubicBezTo>
                  <a:cubicBezTo>
                    <a:pt x="105" y="172"/>
                    <a:pt x="100" y="171"/>
                    <a:pt x="97" y="166"/>
                  </a:cubicBezTo>
                  <a:cubicBezTo>
                    <a:pt x="94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6"/>
                  </a:cubicBezTo>
                  <a:cubicBezTo>
                    <a:pt x="106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3"/>
                  </a:cubicBezTo>
                  <a:cubicBezTo>
                    <a:pt x="77" y="92"/>
                    <a:pt x="74" y="89"/>
                    <a:pt x="63" y="92"/>
                  </a:cubicBezTo>
                  <a:cubicBezTo>
                    <a:pt x="51" y="94"/>
                    <a:pt x="43" y="86"/>
                    <a:pt x="39" y="80"/>
                  </a:cubicBezTo>
                  <a:cubicBezTo>
                    <a:pt x="34" y="75"/>
                    <a:pt x="18" y="50"/>
                    <a:pt x="42" y="25"/>
                  </a:cubicBezTo>
                  <a:cubicBezTo>
                    <a:pt x="67" y="0"/>
                    <a:pt x="93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8" y="72"/>
                    <a:pt x="147" y="72"/>
                  </a:cubicBezTo>
                  <a:cubicBezTo>
                    <a:pt x="147" y="67"/>
                    <a:pt x="152" y="58"/>
                    <a:pt x="157" y="57"/>
                  </a:cubicBezTo>
                  <a:cubicBezTo>
                    <a:pt x="163" y="56"/>
                    <a:pt x="169" y="52"/>
                    <a:pt x="173" y="55"/>
                  </a:cubicBezTo>
                  <a:cubicBezTo>
                    <a:pt x="177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2" y="100"/>
                  </a:cubicBezTo>
                  <a:cubicBezTo>
                    <a:pt x="194" y="105"/>
                    <a:pt x="196" y="114"/>
                    <a:pt x="194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4" y="498"/>
                    <a:pt x="109" y="602"/>
                    <a:pt x="108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1" y="738"/>
                    <a:pt x="124" y="741"/>
                    <a:pt x="131" y="749"/>
                  </a:cubicBezTo>
                  <a:cubicBezTo>
                    <a:pt x="137" y="757"/>
                    <a:pt x="141" y="759"/>
                    <a:pt x="144" y="767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511">
              <a:extLst>
                <a:ext uri="{FF2B5EF4-FFF2-40B4-BE49-F238E27FC236}">
                  <a16:creationId xmlns:a16="http://schemas.microsoft.com/office/drawing/2014/main" id="{42F529B4-FAE0-49F2-9678-C738EA806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1353"/>
              <a:ext cx="204" cy="228"/>
            </a:xfrm>
            <a:custGeom>
              <a:avLst/>
              <a:gdLst>
                <a:gd name="T0" fmla="*/ 1022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77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22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8" y="45"/>
                  </a:moveTo>
                  <a:cubicBezTo>
                    <a:pt x="88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512">
              <a:extLst>
                <a:ext uri="{FF2B5EF4-FFF2-40B4-BE49-F238E27FC236}">
                  <a16:creationId xmlns:a16="http://schemas.microsoft.com/office/drawing/2014/main" id="{1510DD08-361C-4415-8691-663DC6A7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212"/>
              <a:ext cx="307" cy="160"/>
            </a:xfrm>
            <a:custGeom>
              <a:avLst/>
              <a:gdLst>
                <a:gd name="T0" fmla="*/ 869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19 w 135"/>
                <a:gd name="T7" fmla="*/ 189 h 66"/>
                <a:gd name="T8" fmla="*/ 894 w 135"/>
                <a:gd name="T9" fmla="*/ 158 h 66"/>
                <a:gd name="T10" fmla="*/ 544 w 135"/>
                <a:gd name="T11" fmla="*/ 230 h 66"/>
                <a:gd name="T12" fmla="*/ 232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69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6" y="16"/>
                  </a:cubicBezTo>
                  <a:cubicBezTo>
                    <a:pt x="32" y="20"/>
                    <a:pt x="29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513">
              <a:extLst>
                <a:ext uri="{FF2B5EF4-FFF2-40B4-BE49-F238E27FC236}">
                  <a16:creationId xmlns:a16="http://schemas.microsoft.com/office/drawing/2014/main" id="{28DF97DA-7F5B-4A67-97FF-2E803F76A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477"/>
              <a:ext cx="136" cy="162"/>
            </a:xfrm>
            <a:custGeom>
              <a:avLst/>
              <a:gdLst>
                <a:gd name="T0" fmla="*/ 0 w 60"/>
                <a:gd name="T1" fmla="*/ 339 h 67"/>
                <a:gd name="T2" fmla="*/ 324 w 60"/>
                <a:gd name="T3" fmla="*/ 479 h 67"/>
                <a:gd name="T4" fmla="*/ 397 w 60"/>
                <a:gd name="T5" fmla="*/ 737 h 67"/>
                <a:gd name="T6" fmla="*/ 349 w 60"/>
                <a:gd name="T7" fmla="*/ 948 h 67"/>
                <a:gd name="T8" fmla="*/ 499 w 60"/>
                <a:gd name="T9" fmla="*/ 619 h 67"/>
                <a:gd name="T10" fmla="*/ 698 w 60"/>
                <a:gd name="T11" fmla="*/ 351 h 67"/>
                <a:gd name="T12" fmla="*/ 256 w 60"/>
                <a:gd name="T13" fmla="*/ 0 h 67"/>
                <a:gd name="T14" fmla="*/ 186 w 60"/>
                <a:gd name="T15" fmla="*/ 210 h 67"/>
                <a:gd name="T16" fmla="*/ 45 w 60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1" y="39"/>
                    <a:pt x="34" y="46"/>
                    <a:pt x="34" y="52"/>
                  </a:cubicBezTo>
                  <a:cubicBezTo>
                    <a:pt x="33" y="57"/>
                    <a:pt x="32" y="62"/>
                    <a:pt x="30" y="67"/>
                  </a:cubicBezTo>
                  <a:cubicBezTo>
                    <a:pt x="37" y="62"/>
                    <a:pt x="38" y="50"/>
                    <a:pt x="43" y="44"/>
                  </a:cubicBezTo>
                  <a:cubicBezTo>
                    <a:pt x="49" y="36"/>
                    <a:pt x="56" y="35"/>
                    <a:pt x="60" y="25"/>
                  </a:cubicBezTo>
                  <a:cubicBezTo>
                    <a:pt x="51" y="31"/>
                    <a:pt x="26" y="8"/>
                    <a:pt x="22" y="0"/>
                  </a:cubicBezTo>
                  <a:cubicBezTo>
                    <a:pt x="20" y="4"/>
                    <a:pt x="19" y="12"/>
                    <a:pt x="16" y="15"/>
                  </a:cubicBezTo>
                  <a:cubicBezTo>
                    <a:pt x="13" y="19"/>
                    <a:pt x="8" y="19"/>
                    <a:pt x="4" y="2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Freeform 514">
              <a:extLst>
                <a:ext uri="{FF2B5EF4-FFF2-40B4-BE49-F238E27FC236}">
                  <a16:creationId xmlns:a16="http://schemas.microsoft.com/office/drawing/2014/main" id="{E115B0B2-4756-43DB-AB27-5DCA9AC82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494"/>
              <a:ext cx="66" cy="297"/>
            </a:xfrm>
            <a:custGeom>
              <a:avLst/>
              <a:gdLst>
                <a:gd name="T0" fmla="*/ 11 w 29"/>
                <a:gd name="T1" fmla="*/ 0 h 123"/>
                <a:gd name="T2" fmla="*/ 239 w 29"/>
                <a:gd name="T3" fmla="*/ 309 h 123"/>
                <a:gd name="T4" fmla="*/ 332 w 29"/>
                <a:gd name="T5" fmla="*/ 787 h 123"/>
                <a:gd name="T6" fmla="*/ 139 w 29"/>
                <a:gd name="T7" fmla="*/ 1212 h 123"/>
                <a:gd name="T8" fmla="*/ 0 w 29"/>
                <a:gd name="T9" fmla="*/ 1731 h 123"/>
                <a:gd name="T10" fmla="*/ 36 w 29"/>
                <a:gd name="T11" fmla="*/ 1434 h 123"/>
                <a:gd name="T12" fmla="*/ 46 w 29"/>
                <a:gd name="T13" fmla="*/ 1224 h 123"/>
                <a:gd name="T14" fmla="*/ 166 w 29"/>
                <a:gd name="T15" fmla="*/ 845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1" y="0"/>
                  </a:moveTo>
                  <a:cubicBezTo>
                    <a:pt x="15" y="0"/>
                    <a:pt x="18" y="11"/>
                    <a:pt x="20" y="22"/>
                  </a:cubicBezTo>
                  <a:cubicBezTo>
                    <a:pt x="23" y="33"/>
                    <a:pt x="26" y="44"/>
                    <a:pt x="28" y="56"/>
                  </a:cubicBezTo>
                  <a:cubicBezTo>
                    <a:pt x="29" y="70"/>
                    <a:pt x="19" y="75"/>
                    <a:pt x="12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7" y="19"/>
                    <a:pt x="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4" name="Freeform 515">
              <a:extLst>
                <a:ext uri="{FF2B5EF4-FFF2-40B4-BE49-F238E27FC236}">
                  <a16:creationId xmlns:a16="http://schemas.microsoft.com/office/drawing/2014/main" id="{5486FAD1-E0EB-4F5C-BEC5-1C6AFEDBF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716"/>
              <a:ext cx="36" cy="84"/>
            </a:xfrm>
            <a:custGeom>
              <a:avLst/>
              <a:gdLst>
                <a:gd name="T0" fmla="*/ 11 w 16"/>
                <a:gd name="T1" fmla="*/ 0 h 35"/>
                <a:gd name="T2" fmla="*/ 72 w 16"/>
                <a:gd name="T3" fmla="*/ 235 h 35"/>
                <a:gd name="T4" fmla="*/ 182 w 16"/>
                <a:gd name="T5" fmla="*/ 485 h 35"/>
                <a:gd name="T6" fmla="*/ 126 w 16"/>
                <a:gd name="T7" fmla="*/ 235 h 35"/>
                <a:gd name="T8" fmla="*/ 25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4" y="29"/>
                    <a:pt x="16" y="35"/>
                  </a:cubicBezTo>
                  <a:cubicBezTo>
                    <a:pt x="13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5" name="Freeform 516">
              <a:extLst>
                <a:ext uri="{FF2B5EF4-FFF2-40B4-BE49-F238E27FC236}">
                  <a16:creationId xmlns:a16="http://schemas.microsoft.com/office/drawing/2014/main" id="{8639C747-297C-4C5F-8BEA-04DE12D2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3166"/>
              <a:ext cx="95" cy="167"/>
            </a:xfrm>
            <a:custGeom>
              <a:avLst/>
              <a:gdLst>
                <a:gd name="T0" fmla="*/ 36 w 42"/>
                <a:gd name="T1" fmla="*/ 257 h 69"/>
                <a:gd name="T2" fmla="*/ 337 w 42"/>
                <a:gd name="T3" fmla="*/ 622 h 69"/>
                <a:gd name="T4" fmla="*/ 461 w 42"/>
                <a:gd name="T5" fmla="*/ 978 h 69"/>
                <a:gd name="T6" fmla="*/ 450 w 42"/>
                <a:gd name="T7" fmla="*/ 709 h 69"/>
                <a:gd name="T8" fmla="*/ 486 w 42"/>
                <a:gd name="T9" fmla="*/ 450 h 69"/>
                <a:gd name="T10" fmla="*/ 292 w 42"/>
                <a:gd name="T11" fmla="*/ 0 h 69"/>
                <a:gd name="T12" fmla="*/ 394 w 42"/>
                <a:gd name="T13" fmla="*/ 479 h 69"/>
                <a:gd name="T14" fmla="*/ 183 w 42"/>
                <a:gd name="T15" fmla="*/ 310 h 69"/>
                <a:gd name="T16" fmla="*/ 0 w 42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69">
                  <a:moveTo>
                    <a:pt x="3" y="18"/>
                  </a:moveTo>
                  <a:cubicBezTo>
                    <a:pt x="12" y="18"/>
                    <a:pt x="26" y="37"/>
                    <a:pt x="29" y="44"/>
                  </a:cubicBezTo>
                  <a:cubicBezTo>
                    <a:pt x="31" y="49"/>
                    <a:pt x="34" y="69"/>
                    <a:pt x="40" y="69"/>
                  </a:cubicBezTo>
                  <a:cubicBezTo>
                    <a:pt x="42" y="64"/>
                    <a:pt x="39" y="56"/>
                    <a:pt x="39" y="50"/>
                  </a:cubicBezTo>
                  <a:cubicBezTo>
                    <a:pt x="39" y="44"/>
                    <a:pt x="41" y="38"/>
                    <a:pt x="42" y="32"/>
                  </a:cubicBezTo>
                  <a:cubicBezTo>
                    <a:pt x="42" y="17"/>
                    <a:pt x="34" y="10"/>
                    <a:pt x="25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19" y="24"/>
                    <a:pt x="16" y="22"/>
                  </a:cubicBezTo>
                  <a:cubicBezTo>
                    <a:pt x="9" y="17"/>
                    <a:pt x="6" y="18"/>
                    <a:pt x="0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517">
              <a:extLst>
                <a:ext uri="{FF2B5EF4-FFF2-40B4-BE49-F238E27FC236}">
                  <a16:creationId xmlns:a16="http://schemas.microsoft.com/office/drawing/2014/main" id="{EB743ACF-2E66-476A-AD52-C2F4F3C45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210"/>
              <a:ext cx="195" cy="142"/>
            </a:xfrm>
            <a:custGeom>
              <a:avLst/>
              <a:gdLst>
                <a:gd name="T0" fmla="*/ 11 w 86"/>
                <a:gd name="T1" fmla="*/ 279 h 59"/>
                <a:gd name="T2" fmla="*/ 45 w 86"/>
                <a:gd name="T3" fmla="*/ 515 h 59"/>
                <a:gd name="T4" fmla="*/ 57 w 86"/>
                <a:gd name="T5" fmla="*/ 765 h 59"/>
                <a:gd name="T6" fmla="*/ 313 w 86"/>
                <a:gd name="T7" fmla="*/ 474 h 59"/>
                <a:gd name="T8" fmla="*/ 580 w 86"/>
                <a:gd name="T9" fmla="*/ 168 h 59"/>
                <a:gd name="T10" fmla="*/ 791 w 86"/>
                <a:gd name="T11" fmla="*/ 128 h 59"/>
                <a:gd name="T12" fmla="*/ 1002 w 86"/>
                <a:gd name="T13" fmla="*/ 41 h 59"/>
                <a:gd name="T14" fmla="*/ 710 w 86"/>
                <a:gd name="T15" fmla="*/ 58 h 59"/>
                <a:gd name="T16" fmla="*/ 431 w 86"/>
                <a:gd name="T17" fmla="*/ 99 h 59"/>
                <a:gd name="T18" fmla="*/ 175 w 86"/>
                <a:gd name="T19" fmla="*/ 436 h 59"/>
                <a:gd name="T20" fmla="*/ 36 w 86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9">
                  <a:moveTo>
                    <a:pt x="1" y="20"/>
                  </a:moveTo>
                  <a:cubicBezTo>
                    <a:pt x="4" y="25"/>
                    <a:pt x="4" y="32"/>
                    <a:pt x="4" y="37"/>
                  </a:cubicBezTo>
                  <a:cubicBezTo>
                    <a:pt x="4" y="41"/>
                    <a:pt x="0" y="53"/>
                    <a:pt x="5" y="55"/>
                  </a:cubicBezTo>
                  <a:cubicBezTo>
                    <a:pt x="14" y="59"/>
                    <a:pt x="23" y="39"/>
                    <a:pt x="27" y="34"/>
                  </a:cubicBezTo>
                  <a:cubicBezTo>
                    <a:pt x="32" y="24"/>
                    <a:pt x="39" y="15"/>
                    <a:pt x="50" y="12"/>
                  </a:cubicBezTo>
                  <a:cubicBezTo>
                    <a:pt x="56" y="10"/>
                    <a:pt x="62" y="10"/>
                    <a:pt x="68" y="9"/>
                  </a:cubicBezTo>
                  <a:cubicBezTo>
                    <a:pt x="75" y="9"/>
                    <a:pt x="80" y="5"/>
                    <a:pt x="86" y="3"/>
                  </a:cubicBezTo>
                  <a:cubicBezTo>
                    <a:pt x="80" y="5"/>
                    <a:pt x="67" y="5"/>
                    <a:pt x="61" y="4"/>
                  </a:cubicBezTo>
                  <a:cubicBezTo>
                    <a:pt x="50" y="2"/>
                    <a:pt x="47" y="0"/>
                    <a:pt x="37" y="7"/>
                  </a:cubicBezTo>
                  <a:cubicBezTo>
                    <a:pt x="29" y="11"/>
                    <a:pt x="22" y="26"/>
                    <a:pt x="15" y="31"/>
                  </a:cubicBezTo>
                  <a:cubicBezTo>
                    <a:pt x="9" y="36"/>
                    <a:pt x="8" y="24"/>
                    <a:pt x="3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518">
              <a:extLst>
                <a:ext uri="{FF2B5EF4-FFF2-40B4-BE49-F238E27FC236}">
                  <a16:creationId xmlns:a16="http://schemas.microsoft.com/office/drawing/2014/main" id="{29590A00-5D13-4268-A9A6-98D872ECD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390"/>
              <a:ext cx="100" cy="164"/>
            </a:xfrm>
            <a:custGeom>
              <a:avLst/>
              <a:gdLst>
                <a:gd name="T0" fmla="*/ 11 w 44"/>
                <a:gd name="T1" fmla="*/ 955 h 68"/>
                <a:gd name="T2" fmla="*/ 305 w 44"/>
                <a:gd name="T3" fmla="*/ 704 h 68"/>
                <a:gd name="T4" fmla="*/ 491 w 44"/>
                <a:gd name="T5" fmla="*/ 408 h 68"/>
                <a:gd name="T6" fmla="*/ 175 w 44"/>
                <a:gd name="T7" fmla="*/ 0 h 68"/>
                <a:gd name="T8" fmla="*/ 398 w 44"/>
                <a:gd name="T9" fmla="*/ 437 h 68"/>
                <a:gd name="T10" fmla="*/ 11 w 44"/>
                <a:gd name="T11" fmla="*/ 95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1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2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4" y="31"/>
                  </a:cubicBezTo>
                  <a:cubicBezTo>
                    <a:pt x="32" y="40"/>
                    <a:pt x="0" y="50"/>
                    <a:pt x="1" y="68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519">
              <a:extLst>
                <a:ext uri="{FF2B5EF4-FFF2-40B4-BE49-F238E27FC236}">
                  <a16:creationId xmlns:a16="http://schemas.microsoft.com/office/drawing/2014/main" id="{2E7DF704-C95F-43F7-8669-9655DDFB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1411"/>
              <a:ext cx="59" cy="143"/>
            </a:xfrm>
            <a:custGeom>
              <a:avLst/>
              <a:gdLst>
                <a:gd name="T0" fmla="*/ 304 w 26"/>
                <a:gd name="T1" fmla="*/ 0 h 59"/>
                <a:gd name="T2" fmla="*/ 279 w 26"/>
                <a:gd name="T3" fmla="*/ 841 h 59"/>
                <a:gd name="T4" fmla="*/ 304 w 2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5" y="8"/>
                    <a:pt x="0" y="38"/>
                    <a:pt x="24" y="59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520">
              <a:extLst>
                <a:ext uri="{FF2B5EF4-FFF2-40B4-BE49-F238E27FC236}">
                  <a16:creationId xmlns:a16="http://schemas.microsoft.com/office/drawing/2014/main" id="{529286AC-CA94-43AF-A1E0-C5E954465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3234"/>
              <a:ext cx="260" cy="135"/>
            </a:xfrm>
            <a:custGeom>
              <a:avLst/>
              <a:gdLst>
                <a:gd name="T0" fmla="*/ 0 w 115"/>
                <a:gd name="T1" fmla="*/ 774 h 56"/>
                <a:gd name="T2" fmla="*/ 357 w 115"/>
                <a:gd name="T3" fmla="*/ 617 h 56"/>
                <a:gd name="T4" fmla="*/ 742 w 115"/>
                <a:gd name="T5" fmla="*/ 557 h 56"/>
                <a:gd name="T6" fmla="*/ 1329 w 115"/>
                <a:gd name="T7" fmla="*/ 656 h 56"/>
                <a:gd name="T8" fmla="*/ 1248 w 115"/>
                <a:gd name="T9" fmla="*/ 506 h 56"/>
                <a:gd name="T10" fmla="*/ 961 w 115"/>
                <a:gd name="T11" fmla="*/ 0 h 56"/>
                <a:gd name="T12" fmla="*/ 1099 w 115"/>
                <a:gd name="T13" fmla="*/ 350 h 56"/>
                <a:gd name="T14" fmla="*/ 633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1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8" y="43"/>
                    <a:pt x="108" y="36"/>
                  </a:cubicBezTo>
                  <a:cubicBezTo>
                    <a:pt x="107" y="28"/>
                    <a:pt x="101" y="3"/>
                    <a:pt x="83" y="0"/>
                  </a:cubicBezTo>
                  <a:cubicBezTo>
                    <a:pt x="91" y="6"/>
                    <a:pt x="97" y="16"/>
                    <a:pt x="95" y="25"/>
                  </a:cubicBezTo>
                  <a:cubicBezTo>
                    <a:pt x="94" y="34"/>
                    <a:pt x="76" y="30"/>
                    <a:pt x="55" y="28"/>
                  </a:cubicBezTo>
                  <a:cubicBezTo>
                    <a:pt x="34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521">
              <a:extLst>
                <a:ext uri="{FF2B5EF4-FFF2-40B4-BE49-F238E27FC236}">
                  <a16:creationId xmlns:a16="http://schemas.microsoft.com/office/drawing/2014/main" id="{87F24F84-4DA0-469E-86BA-4BBCE73E2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3292"/>
              <a:ext cx="126" cy="29"/>
            </a:xfrm>
            <a:custGeom>
              <a:avLst/>
              <a:gdLst>
                <a:gd name="T0" fmla="*/ 0 w 56"/>
                <a:gd name="T1" fmla="*/ 140 h 12"/>
                <a:gd name="T2" fmla="*/ 239 w 56"/>
                <a:gd name="T3" fmla="*/ 0 h 12"/>
                <a:gd name="T4" fmla="*/ 502 w 56"/>
                <a:gd name="T5" fmla="*/ 99 h 12"/>
                <a:gd name="T6" fmla="*/ 389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2" y="7"/>
                    <a:pt x="44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Freeform 522">
              <a:extLst>
                <a:ext uri="{FF2B5EF4-FFF2-40B4-BE49-F238E27FC236}">
                  <a16:creationId xmlns:a16="http://schemas.microsoft.com/office/drawing/2014/main" id="{9CDB7C2F-3B48-4D0B-9FFA-CE03293EA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253"/>
              <a:ext cx="95" cy="92"/>
            </a:xfrm>
            <a:custGeom>
              <a:avLst/>
              <a:gdLst>
                <a:gd name="T0" fmla="*/ 247 w 42"/>
                <a:gd name="T1" fmla="*/ 169 h 38"/>
                <a:gd name="T2" fmla="*/ 486 w 42"/>
                <a:gd name="T3" fmla="*/ 0 h 38"/>
                <a:gd name="T4" fmla="*/ 219 w 42"/>
                <a:gd name="T5" fmla="*/ 157 h 38"/>
                <a:gd name="T6" fmla="*/ 0 w 42"/>
                <a:gd name="T7" fmla="*/ 540 h 38"/>
                <a:gd name="T8" fmla="*/ 247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9" y="11"/>
                  </a:cubicBezTo>
                  <a:cubicBezTo>
                    <a:pt x="16" y="18"/>
                    <a:pt x="8" y="33"/>
                    <a:pt x="0" y="38"/>
                  </a:cubicBezTo>
                  <a:cubicBezTo>
                    <a:pt x="7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2" name="Freeform 523">
              <a:extLst>
                <a:ext uri="{FF2B5EF4-FFF2-40B4-BE49-F238E27FC236}">
                  <a16:creationId xmlns:a16="http://schemas.microsoft.com/office/drawing/2014/main" id="{96449C1C-8609-4CA2-AC51-5FBB120A5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3231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0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3" name="Freeform 524">
              <a:extLst>
                <a:ext uri="{FF2B5EF4-FFF2-40B4-BE49-F238E27FC236}">
                  <a16:creationId xmlns:a16="http://schemas.microsoft.com/office/drawing/2014/main" id="{DA891F10-F9E8-46F2-8974-48A72CD21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3076"/>
              <a:ext cx="84" cy="143"/>
            </a:xfrm>
            <a:custGeom>
              <a:avLst/>
              <a:gdLst>
                <a:gd name="T0" fmla="*/ 0 w 37"/>
                <a:gd name="T1" fmla="*/ 841 h 59"/>
                <a:gd name="T2" fmla="*/ 202 w 37"/>
                <a:gd name="T3" fmla="*/ 511 h 59"/>
                <a:gd name="T4" fmla="*/ 434 w 37"/>
                <a:gd name="T5" fmla="*/ 0 h 59"/>
                <a:gd name="T6" fmla="*/ 232 w 37"/>
                <a:gd name="T7" fmla="*/ 511 h 59"/>
                <a:gd name="T8" fmla="*/ 0 w 37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4" y="15"/>
                    <a:pt x="37" y="0"/>
                  </a:cubicBezTo>
                  <a:cubicBezTo>
                    <a:pt x="35" y="13"/>
                    <a:pt x="26" y="31"/>
                    <a:pt x="20" y="36"/>
                  </a:cubicBezTo>
                  <a:cubicBezTo>
                    <a:pt x="15" y="41"/>
                    <a:pt x="2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4" name="Freeform 525">
              <a:extLst>
                <a:ext uri="{FF2B5EF4-FFF2-40B4-BE49-F238E27FC236}">
                  <a16:creationId xmlns:a16="http://schemas.microsoft.com/office/drawing/2014/main" id="{FE14945D-DF6F-4574-8722-7450FF0CD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510"/>
              <a:ext cx="48" cy="210"/>
            </a:xfrm>
            <a:custGeom>
              <a:avLst/>
              <a:gdLst>
                <a:gd name="T0" fmla="*/ 11 w 21"/>
                <a:gd name="T1" fmla="*/ 1224 h 87"/>
                <a:gd name="T2" fmla="*/ 158 w 21"/>
                <a:gd name="T3" fmla="*/ 927 h 87"/>
                <a:gd name="T4" fmla="*/ 224 w 21"/>
                <a:gd name="T5" fmla="*/ 618 h 87"/>
                <a:gd name="T6" fmla="*/ 167 w 21"/>
                <a:gd name="T7" fmla="*/ 297 h 87"/>
                <a:gd name="T8" fmla="*/ 73 w 21"/>
                <a:gd name="T9" fmla="*/ 0 h 87"/>
                <a:gd name="T10" fmla="*/ 121 w 21"/>
                <a:gd name="T11" fmla="*/ 280 h 87"/>
                <a:gd name="T12" fmla="*/ 158 w 21"/>
                <a:gd name="T13" fmla="*/ 565 h 87"/>
                <a:gd name="T14" fmla="*/ 142 w 21"/>
                <a:gd name="T15" fmla="*/ 845 h 87"/>
                <a:gd name="T16" fmla="*/ 0 w 21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0" y="79"/>
                    <a:pt x="8" y="72"/>
                    <a:pt x="13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3" y="7"/>
                    <a:pt x="6" y="0"/>
                  </a:cubicBezTo>
                  <a:cubicBezTo>
                    <a:pt x="11" y="4"/>
                    <a:pt x="10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5" y="53"/>
                    <a:pt x="12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5" name="Freeform 526">
              <a:extLst>
                <a:ext uri="{FF2B5EF4-FFF2-40B4-BE49-F238E27FC236}">
                  <a16:creationId xmlns:a16="http://schemas.microsoft.com/office/drawing/2014/main" id="{03283275-28AE-4184-BDAD-36EE44AB8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474"/>
              <a:ext cx="93" cy="155"/>
            </a:xfrm>
            <a:custGeom>
              <a:avLst/>
              <a:gdLst>
                <a:gd name="T0" fmla="*/ 0 w 41"/>
                <a:gd name="T1" fmla="*/ 0 h 64"/>
                <a:gd name="T2" fmla="*/ 422 w 41"/>
                <a:gd name="T3" fmla="*/ 358 h 64"/>
                <a:gd name="T4" fmla="*/ 467 w 41"/>
                <a:gd name="T5" fmla="*/ 380 h 64"/>
                <a:gd name="T6" fmla="*/ 377 w 41"/>
                <a:gd name="T7" fmla="*/ 511 h 64"/>
                <a:gd name="T8" fmla="*/ 222 w 41"/>
                <a:gd name="T9" fmla="*/ 698 h 64"/>
                <a:gd name="T10" fmla="*/ 118 w 41"/>
                <a:gd name="T11" fmla="*/ 908 h 64"/>
                <a:gd name="T12" fmla="*/ 186 w 41"/>
                <a:gd name="T13" fmla="*/ 710 h 64"/>
                <a:gd name="T14" fmla="*/ 293 w 41"/>
                <a:gd name="T15" fmla="*/ 499 h 64"/>
                <a:gd name="T16" fmla="*/ 23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39" y="29"/>
                    <a:pt x="36" y="33"/>
                    <a:pt x="32" y="36"/>
                  </a:cubicBezTo>
                  <a:cubicBezTo>
                    <a:pt x="27" y="40"/>
                    <a:pt x="22" y="42"/>
                    <a:pt x="19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4" y="56"/>
                    <a:pt x="16" y="50"/>
                  </a:cubicBezTo>
                  <a:cubicBezTo>
                    <a:pt x="17" y="45"/>
                    <a:pt x="20" y="39"/>
                    <a:pt x="25" y="35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527">
              <a:extLst>
                <a:ext uri="{FF2B5EF4-FFF2-40B4-BE49-F238E27FC236}">
                  <a16:creationId xmlns:a16="http://schemas.microsoft.com/office/drawing/2014/main" id="{A52F6934-AC75-43CC-9BF2-01E901009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517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92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3" y="1"/>
                    <a:pt x="15" y="6"/>
                    <a:pt x="8" y="10"/>
                  </a:cubicBezTo>
                  <a:cubicBezTo>
                    <a:pt x="6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1" y="23"/>
                    <a:pt x="14" y="25"/>
                  </a:cubicBezTo>
                  <a:cubicBezTo>
                    <a:pt x="12" y="23"/>
                    <a:pt x="9" y="22"/>
                    <a:pt x="9" y="20"/>
                  </a:cubicBezTo>
                  <a:cubicBezTo>
                    <a:pt x="8" y="16"/>
                    <a:pt x="12" y="14"/>
                    <a:pt x="15" y="13"/>
                  </a:cubicBezTo>
                  <a:cubicBezTo>
                    <a:pt x="18" y="11"/>
                    <a:pt x="22" y="9"/>
                    <a:pt x="26" y="7"/>
                  </a:cubicBezTo>
                  <a:cubicBezTo>
                    <a:pt x="29" y="6"/>
                    <a:pt x="34" y="4"/>
                    <a:pt x="36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528">
              <a:extLst>
                <a:ext uri="{FF2B5EF4-FFF2-40B4-BE49-F238E27FC236}">
                  <a16:creationId xmlns:a16="http://schemas.microsoft.com/office/drawing/2014/main" id="{FC9F433A-3728-461B-9758-49E5D209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539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86 w 34"/>
                <a:gd name="T3" fmla="*/ 289 h 42"/>
                <a:gd name="T4" fmla="*/ 394 w 34"/>
                <a:gd name="T5" fmla="*/ 0 h 42"/>
                <a:gd name="T6" fmla="*/ 337 w 34"/>
                <a:gd name="T7" fmla="*/ 160 h 42"/>
                <a:gd name="T8" fmla="*/ 220 w 34"/>
                <a:gd name="T9" fmla="*/ 289 h 42"/>
                <a:gd name="T10" fmla="*/ 45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9" y="36"/>
                    <a:pt x="10" y="27"/>
                    <a:pt x="16" y="20"/>
                  </a:cubicBezTo>
                  <a:cubicBezTo>
                    <a:pt x="21" y="13"/>
                    <a:pt x="32" y="9"/>
                    <a:pt x="34" y="0"/>
                  </a:cubicBezTo>
                  <a:cubicBezTo>
                    <a:pt x="33" y="3"/>
                    <a:pt x="31" y="8"/>
                    <a:pt x="29" y="11"/>
                  </a:cubicBezTo>
                  <a:cubicBezTo>
                    <a:pt x="26" y="15"/>
                    <a:pt x="23" y="17"/>
                    <a:pt x="19" y="20"/>
                  </a:cubicBezTo>
                  <a:cubicBezTo>
                    <a:pt x="13" y="25"/>
                    <a:pt x="11" y="35"/>
                    <a:pt x="4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8" name="Freeform 529">
              <a:extLst>
                <a:ext uri="{FF2B5EF4-FFF2-40B4-BE49-F238E27FC236}">
                  <a16:creationId xmlns:a16="http://schemas.microsoft.com/office/drawing/2014/main" id="{1241F91F-70ED-440A-B4D6-DB3158D94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672"/>
              <a:ext cx="28" cy="39"/>
            </a:xfrm>
            <a:custGeom>
              <a:avLst/>
              <a:gdLst>
                <a:gd name="T0" fmla="*/ 12 w 12"/>
                <a:gd name="T1" fmla="*/ 232 h 16"/>
                <a:gd name="T2" fmla="*/ 152 w 12"/>
                <a:gd name="T3" fmla="*/ 0 h 16"/>
                <a:gd name="T4" fmla="*/ 86 w 12"/>
                <a:gd name="T5" fmla="*/ 132 h 16"/>
                <a:gd name="T6" fmla="*/ 12 w 12"/>
                <a:gd name="T7" fmla="*/ 21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0" y="8"/>
                    <a:pt x="12" y="0"/>
                  </a:cubicBezTo>
                  <a:cubicBezTo>
                    <a:pt x="11" y="3"/>
                    <a:pt x="10" y="7"/>
                    <a:pt x="7" y="9"/>
                  </a:cubicBezTo>
                  <a:cubicBezTo>
                    <a:pt x="5" y="11"/>
                    <a:pt x="2" y="12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9" name="Freeform 530">
              <a:extLst>
                <a:ext uri="{FF2B5EF4-FFF2-40B4-BE49-F238E27FC236}">
                  <a16:creationId xmlns:a16="http://schemas.microsoft.com/office/drawing/2014/main" id="{169E66EF-5794-4D83-810E-77A728B2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581"/>
              <a:ext cx="53" cy="77"/>
            </a:xfrm>
            <a:custGeom>
              <a:avLst/>
              <a:gdLst>
                <a:gd name="T0" fmla="*/ 0 w 23"/>
                <a:gd name="T1" fmla="*/ 0 h 32"/>
                <a:gd name="T2" fmla="*/ 281 w 23"/>
                <a:gd name="T3" fmla="*/ 445 h 32"/>
                <a:gd name="T4" fmla="*/ 0 w 23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cubicBezTo>
                    <a:pt x="6" y="4"/>
                    <a:pt x="20" y="15"/>
                    <a:pt x="23" y="32"/>
                  </a:cubicBezTo>
                  <a:cubicBezTo>
                    <a:pt x="22" y="16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Freeform 531">
              <a:extLst>
                <a:ext uri="{FF2B5EF4-FFF2-40B4-BE49-F238E27FC236}">
                  <a16:creationId xmlns:a16="http://schemas.microsoft.com/office/drawing/2014/main" id="{3D1003BA-F4F6-494E-9E6C-A108B068B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967"/>
              <a:ext cx="106" cy="904"/>
            </a:xfrm>
            <a:custGeom>
              <a:avLst/>
              <a:gdLst>
                <a:gd name="T0" fmla="*/ 0 w 47"/>
                <a:gd name="T1" fmla="*/ 5281 h 374"/>
                <a:gd name="T2" fmla="*/ 539 w 47"/>
                <a:gd name="T3" fmla="*/ 0 h 374"/>
                <a:gd name="T4" fmla="*/ 0 w 47"/>
                <a:gd name="T5" fmla="*/ 5281 h 3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74">
                  <a:moveTo>
                    <a:pt x="0" y="374"/>
                  </a:moveTo>
                  <a:cubicBezTo>
                    <a:pt x="10" y="306"/>
                    <a:pt x="43" y="15"/>
                    <a:pt x="47" y="0"/>
                  </a:cubicBezTo>
                  <a:cubicBezTo>
                    <a:pt x="47" y="26"/>
                    <a:pt x="18" y="319"/>
                    <a:pt x="0" y="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1" name="Freeform 532">
              <a:extLst>
                <a:ext uri="{FF2B5EF4-FFF2-40B4-BE49-F238E27FC236}">
                  <a16:creationId xmlns:a16="http://schemas.microsoft.com/office/drawing/2014/main" id="{0E01BE77-C3C7-4DC0-990E-3B37DB07C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3091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81 w 78"/>
                <a:gd name="T7" fmla="*/ 536 h 58"/>
                <a:gd name="T8" fmla="*/ 912 w 78"/>
                <a:gd name="T9" fmla="*/ 775 h 58"/>
                <a:gd name="T10" fmla="*/ 524 w 78"/>
                <a:gd name="T11" fmla="*/ 775 h 58"/>
                <a:gd name="T12" fmla="*/ 293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1" y="29"/>
                    <a:pt x="38" y="0"/>
                    <a:pt x="47" y="10"/>
                  </a:cubicBezTo>
                  <a:cubicBezTo>
                    <a:pt x="54" y="16"/>
                    <a:pt x="52" y="31"/>
                    <a:pt x="58" y="38"/>
                  </a:cubicBezTo>
                  <a:cubicBezTo>
                    <a:pt x="62" y="44"/>
                    <a:pt x="77" y="48"/>
                    <a:pt x="78" y="55"/>
                  </a:cubicBezTo>
                  <a:cubicBezTo>
                    <a:pt x="69" y="47"/>
                    <a:pt x="56" y="52"/>
                    <a:pt x="45" y="55"/>
                  </a:cubicBezTo>
                  <a:cubicBezTo>
                    <a:pt x="39" y="58"/>
                    <a:pt x="31" y="58"/>
                    <a:pt x="25" y="5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2" name="Freeform 533">
              <a:extLst>
                <a:ext uri="{FF2B5EF4-FFF2-40B4-BE49-F238E27FC236}">
                  <a16:creationId xmlns:a16="http://schemas.microsoft.com/office/drawing/2014/main" id="{3BD0189A-4C09-469E-B60D-BDB0C40B4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3285"/>
              <a:ext cx="68" cy="65"/>
            </a:xfrm>
            <a:custGeom>
              <a:avLst/>
              <a:gdLst>
                <a:gd name="T0" fmla="*/ 45 w 30"/>
                <a:gd name="T1" fmla="*/ 197 h 27"/>
                <a:gd name="T2" fmla="*/ 45 w 30"/>
                <a:gd name="T3" fmla="*/ 366 h 27"/>
                <a:gd name="T4" fmla="*/ 175 w 30"/>
                <a:gd name="T5" fmla="*/ 296 h 27"/>
                <a:gd name="T6" fmla="*/ 349 w 30"/>
                <a:gd name="T7" fmla="*/ 0 h 27"/>
                <a:gd name="T8" fmla="*/ 267 w 30"/>
                <a:gd name="T9" fmla="*/ 99 h 27"/>
                <a:gd name="T10" fmla="*/ 186 w 30"/>
                <a:gd name="T11" fmla="*/ 209 h 27"/>
                <a:gd name="T12" fmla="*/ 150 w 30"/>
                <a:gd name="T13" fmla="*/ 250 h 27"/>
                <a:gd name="T14" fmla="*/ 102 w 30"/>
                <a:gd name="T15" fmla="*/ 308 h 27"/>
                <a:gd name="T16" fmla="*/ 57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4" y="14"/>
                  </a:moveTo>
                  <a:cubicBezTo>
                    <a:pt x="2" y="17"/>
                    <a:pt x="0" y="24"/>
                    <a:pt x="4" y="26"/>
                  </a:cubicBezTo>
                  <a:cubicBezTo>
                    <a:pt x="8" y="27"/>
                    <a:pt x="13" y="23"/>
                    <a:pt x="15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7" y="3"/>
                    <a:pt x="25" y="4"/>
                    <a:pt x="23" y="7"/>
                  </a:cubicBezTo>
                  <a:cubicBezTo>
                    <a:pt x="21" y="10"/>
                    <a:pt x="19" y="13"/>
                    <a:pt x="16" y="15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3" name="Freeform 534">
              <a:extLst>
                <a:ext uri="{FF2B5EF4-FFF2-40B4-BE49-F238E27FC236}">
                  <a16:creationId xmlns:a16="http://schemas.microsoft.com/office/drawing/2014/main" id="{DE82255C-E8F2-4130-BD1A-B83850A6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210"/>
              <a:ext cx="20" cy="125"/>
            </a:xfrm>
            <a:custGeom>
              <a:avLst/>
              <a:gdLst>
                <a:gd name="T0" fmla="*/ 36 w 9"/>
                <a:gd name="T1" fmla="*/ 712 h 52"/>
                <a:gd name="T2" fmla="*/ 44 w 9"/>
                <a:gd name="T3" fmla="*/ 721 h 52"/>
                <a:gd name="T4" fmla="*/ 53 w 9"/>
                <a:gd name="T5" fmla="*/ 543 h 52"/>
                <a:gd name="T6" fmla="*/ 64 w 9"/>
                <a:gd name="T7" fmla="*/ 375 h 52"/>
                <a:gd name="T8" fmla="*/ 44 w 9"/>
                <a:gd name="T9" fmla="*/ 0 h 52"/>
                <a:gd name="T10" fmla="*/ 53 w 9"/>
                <a:gd name="T11" fmla="*/ 197 h 52"/>
                <a:gd name="T12" fmla="*/ 44 w 9"/>
                <a:gd name="T13" fmla="*/ 288 h 52"/>
                <a:gd name="T14" fmla="*/ 36 w 9"/>
                <a:gd name="T15" fmla="*/ 334 h 52"/>
                <a:gd name="T16" fmla="*/ 0 w 9"/>
                <a:gd name="T17" fmla="*/ 363 h 52"/>
                <a:gd name="T18" fmla="*/ 9 w 9"/>
                <a:gd name="T19" fmla="*/ 445 h 52"/>
                <a:gd name="T20" fmla="*/ 9 w 9"/>
                <a:gd name="T21" fmla="*/ 543 h 52"/>
                <a:gd name="T22" fmla="*/ 36 w 9"/>
                <a:gd name="T23" fmla="*/ 625 h 52"/>
                <a:gd name="T24" fmla="*/ 44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3" y="51"/>
                  </a:moveTo>
                  <a:cubicBezTo>
                    <a:pt x="4" y="51"/>
                    <a:pt x="4" y="51"/>
                    <a:pt x="4" y="52"/>
                  </a:cubicBezTo>
                  <a:cubicBezTo>
                    <a:pt x="7" y="49"/>
                    <a:pt x="6" y="42"/>
                    <a:pt x="5" y="39"/>
                  </a:cubicBezTo>
                  <a:cubicBezTo>
                    <a:pt x="4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4"/>
                    <a:pt x="6" y="9"/>
                    <a:pt x="5" y="14"/>
                  </a:cubicBezTo>
                  <a:cubicBezTo>
                    <a:pt x="5" y="16"/>
                    <a:pt x="5" y="19"/>
                    <a:pt x="4" y="21"/>
                  </a:cubicBezTo>
                  <a:cubicBezTo>
                    <a:pt x="4" y="22"/>
                    <a:pt x="3" y="24"/>
                    <a:pt x="3" y="24"/>
                  </a:cubicBezTo>
                  <a:cubicBezTo>
                    <a:pt x="2" y="25"/>
                    <a:pt x="1" y="26"/>
                    <a:pt x="0" y="26"/>
                  </a:cubicBezTo>
                  <a:cubicBezTo>
                    <a:pt x="0" y="28"/>
                    <a:pt x="1" y="30"/>
                    <a:pt x="1" y="32"/>
                  </a:cubicBezTo>
                  <a:cubicBezTo>
                    <a:pt x="1" y="34"/>
                    <a:pt x="1" y="37"/>
                    <a:pt x="1" y="39"/>
                  </a:cubicBezTo>
                  <a:cubicBezTo>
                    <a:pt x="2" y="41"/>
                    <a:pt x="3" y="42"/>
                    <a:pt x="3" y="45"/>
                  </a:cubicBezTo>
                  <a:cubicBezTo>
                    <a:pt x="4" y="46"/>
                    <a:pt x="3" y="48"/>
                    <a:pt x="4" y="5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4" name="Freeform 535">
              <a:extLst>
                <a:ext uri="{FF2B5EF4-FFF2-40B4-BE49-F238E27FC236}">
                  <a16:creationId xmlns:a16="http://schemas.microsoft.com/office/drawing/2014/main" id="{282B82D0-7576-447C-9B51-D0B93819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093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63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23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3" y="47"/>
                    <a:pt x="10" y="45"/>
                    <a:pt x="14" y="42"/>
                  </a:cubicBezTo>
                  <a:cubicBezTo>
                    <a:pt x="18" y="39"/>
                    <a:pt x="22" y="35"/>
                    <a:pt x="24" y="31"/>
                  </a:cubicBezTo>
                  <a:cubicBezTo>
                    <a:pt x="28" y="25"/>
                    <a:pt x="37" y="0"/>
                    <a:pt x="42" y="18"/>
                  </a:cubicBezTo>
                  <a:cubicBezTo>
                    <a:pt x="38" y="13"/>
                    <a:pt x="34" y="20"/>
                    <a:pt x="31" y="24"/>
                  </a:cubicBezTo>
                  <a:cubicBezTo>
                    <a:pt x="30" y="26"/>
                    <a:pt x="29" y="28"/>
                    <a:pt x="28" y="30"/>
                  </a:cubicBezTo>
                  <a:cubicBezTo>
                    <a:pt x="25" y="35"/>
                    <a:pt x="21" y="38"/>
                    <a:pt x="15" y="4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5" name="Freeform 536">
              <a:extLst>
                <a:ext uri="{FF2B5EF4-FFF2-40B4-BE49-F238E27FC236}">
                  <a16:creationId xmlns:a16="http://schemas.microsoft.com/office/drawing/2014/main" id="{8C4E3BDA-EA6D-422C-8815-3F9994BAE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3113"/>
              <a:ext cx="65" cy="99"/>
            </a:xfrm>
            <a:custGeom>
              <a:avLst/>
              <a:gdLst>
                <a:gd name="T0" fmla="*/ 101 w 29"/>
                <a:gd name="T1" fmla="*/ 280 h 41"/>
                <a:gd name="T2" fmla="*/ 327 w 29"/>
                <a:gd name="T3" fmla="*/ 577 h 41"/>
                <a:gd name="T4" fmla="*/ 90 w 29"/>
                <a:gd name="T5" fmla="*/ 297 h 41"/>
                <a:gd name="T6" fmla="*/ 0 w 29"/>
                <a:gd name="T7" fmla="*/ 0 h 41"/>
                <a:gd name="T8" fmla="*/ 101 w 29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9" y="20"/>
                  </a:moveTo>
                  <a:cubicBezTo>
                    <a:pt x="14" y="29"/>
                    <a:pt x="25" y="37"/>
                    <a:pt x="29" y="41"/>
                  </a:cubicBezTo>
                  <a:cubicBezTo>
                    <a:pt x="17" y="34"/>
                    <a:pt x="11" y="29"/>
                    <a:pt x="8" y="21"/>
                  </a:cubicBezTo>
                  <a:cubicBezTo>
                    <a:pt x="5" y="13"/>
                    <a:pt x="5" y="4"/>
                    <a:pt x="0" y="0"/>
                  </a:cubicBezTo>
                  <a:cubicBezTo>
                    <a:pt x="4" y="3"/>
                    <a:pt x="6" y="10"/>
                    <a:pt x="9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6" name="Freeform 537">
              <a:extLst>
                <a:ext uri="{FF2B5EF4-FFF2-40B4-BE49-F238E27FC236}">
                  <a16:creationId xmlns:a16="http://schemas.microsoft.com/office/drawing/2014/main" id="{CA0060E8-94BE-47E9-A7B6-EB1DAF2CE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491"/>
              <a:ext cx="27" cy="32"/>
            </a:xfrm>
            <a:custGeom>
              <a:avLst/>
              <a:gdLst>
                <a:gd name="T0" fmla="*/ 56 w 12"/>
                <a:gd name="T1" fmla="*/ 62 h 13"/>
                <a:gd name="T2" fmla="*/ 25 w 12"/>
                <a:gd name="T3" fmla="*/ 194 h 13"/>
                <a:gd name="T4" fmla="*/ 81 w 12"/>
                <a:gd name="T5" fmla="*/ 133 h 13"/>
                <a:gd name="T6" fmla="*/ 81 w 12"/>
                <a:gd name="T7" fmla="*/ 91 h 13"/>
                <a:gd name="T8" fmla="*/ 117 w 12"/>
                <a:gd name="T9" fmla="*/ 74 h 13"/>
                <a:gd name="T10" fmla="*/ 137 w 12"/>
                <a:gd name="T11" fmla="*/ 12 h 13"/>
                <a:gd name="T12" fmla="*/ 81 w 12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1" y="0"/>
                    <a:pt x="7" y="3"/>
                    <a:pt x="7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7" name="Freeform 538">
              <a:extLst>
                <a:ext uri="{FF2B5EF4-FFF2-40B4-BE49-F238E27FC236}">
                  <a16:creationId xmlns:a16="http://schemas.microsoft.com/office/drawing/2014/main" id="{12B3AB4A-E406-4C00-BDE1-49E8A7B7B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554"/>
              <a:ext cx="73" cy="253"/>
            </a:xfrm>
            <a:custGeom>
              <a:avLst/>
              <a:gdLst>
                <a:gd name="T0" fmla="*/ 94 w 32"/>
                <a:gd name="T1" fmla="*/ 1470 h 105"/>
                <a:gd name="T2" fmla="*/ 84 w 32"/>
                <a:gd name="T3" fmla="*/ 1079 h 105"/>
                <a:gd name="T4" fmla="*/ 11 w 32"/>
                <a:gd name="T5" fmla="*/ 894 h 105"/>
                <a:gd name="T6" fmla="*/ 73 w 32"/>
                <a:gd name="T7" fmla="*/ 684 h 105"/>
                <a:gd name="T8" fmla="*/ 260 w 32"/>
                <a:gd name="T9" fmla="*/ 349 h 105"/>
                <a:gd name="T10" fmla="*/ 322 w 32"/>
                <a:gd name="T11" fmla="*/ 0 h 105"/>
                <a:gd name="T12" fmla="*/ 344 w 32"/>
                <a:gd name="T13" fmla="*/ 337 h 105"/>
                <a:gd name="T14" fmla="*/ 344 w 32"/>
                <a:gd name="T15" fmla="*/ 605 h 105"/>
                <a:gd name="T16" fmla="*/ 224 w 32"/>
                <a:gd name="T17" fmla="*/ 923 h 105"/>
                <a:gd name="T18" fmla="*/ 155 w 32"/>
                <a:gd name="T19" fmla="*/ 1313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105">
                  <a:moveTo>
                    <a:pt x="8" y="105"/>
                  </a:moveTo>
                  <a:cubicBezTo>
                    <a:pt x="9" y="97"/>
                    <a:pt x="9" y="86"/>
                    <a:pt x="7" y="77"/>
                  </a:cubicBezTo>
                  <a:cubicBezTo>
                    <a:pt x="6" y="73"/>
                    <a:pt x="2" y="68"/>
                    <a:pt x="1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1" y="40"/>
                    <a:pt x="19" y="35"/>
                    <a:pt x="22" y="25"/>
                  </a:cubicBezTo>
                  <a:cubicBezTo>
                    <a:pt x="24" y="17"/>
                    <a:pt x="28" y="8"/>
                    <a:pt x="27" y="0"/>
                  </a:cubicBezTo>
                  <a:cubicBezTo>
                    <a:pt x="32" y="6"/>
                    <a:pt x="29" y="17"/>
                    <a:pt x="29" y="24"/>
                  </a:cubicBezTo>
                  <a:cubicBezTo>
                    <a:pt x="30" y="30"/>
                    <a:pt x="32" y="37"/>
                    <a:pt x="29" y="43"/>
                  </a:cubicBezTo>
                  <a:cubicBezTo>
                    <a:pt x="26" y="51"/>
                    <a:pt x="21" y="57"/>
                    <a:pt x="19" y="66"/>
                  </a:cubicBezTo>
                  <a:cubicBezTo>
                    <a:pt x="17" y="75"/>
                    <a:pt x="13" y="84"/>
                    <a:pt x="13" y="9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8" name="Freeform 539">
              <a:extLst>
                <a:ext uri="{FF2B5EF4-FFF2-40B4-BE49-F238E27FC236}">
                  <a16:creationId xmlns:a16="http://schemas.microsoft.com/office/drawing/2014/main" id="{088070BF-1199-4321-8A41-D16679296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537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58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9" name="Freeform 540">
              <a:extLst>
                <a:ext uri="{FF2B5EF4-FFF2-40B4-BE49-F238E27FC236}">
                  <a16:creationId xmlns:a16="http://schemas.microsoft.com/office/drawing/2014/main" id="{20338DD7-CD69-444C-B3F3-9B45B46D4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629"/>
              <a:ext cx="4" cy="4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0" name="Freeform 541">
              <a:extLst>
                <a:ext uri="{FF2B5EF4-FFF2-40B4-BE49-F238E27FC236}">
                  <a16:creationId xmlns:a16="http://schemas.microsoft.com/office/drawing/2014/main" id="{BBD4950C-8265-4B3A-A1BD-B192D7B77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902"/>
              <a:ext cx="152" cy="1213"/>
            </a:xfrm>
            <a:custGeom>
              <a:avLst/>
              <a:gdLst>
                <a:gd name="T0" fmla="*/ 783 w 67"/>
                <a:gd name="T1" fmla="*/ 0 h 502"/>
                <a:gd name="T2" fmla="*/ 433 w 67"/>
                <a:gd name="T3" fmla="*/ 2767 h 502"/>
                <a:gd name="T4" fmla="*/ 256 w 67"/>
                <a:gd name="T5" fmla="*/ 7082 h 502"/>
                <a:gd name="T6" fmla="*/ 349 w 67"/>
                <a:gd name="T7" fmla="*/ 2738 h 502"/>
                <a:gd name="T8" fmla="*/ 783 w 67"/>
                <a:gd name="T9" fmla="*/ 0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02">
                  <a:moveTo>
                    <a:pt x="67" y="0"/>
                  </a:moveTo>
                  <a:cubicBezTo>
                    <a:pt x="57" y="61"/>
                    <a:pt x="47" y="118"/>
                    <a:pt x="37" y="196"/>
                  </a:cubicBezTo>
                  <a:cubicBezTo>
                    <a:pt x="28" y="273"/>
                    <a:pt x="3" y="465"/>
                    <a:pt x="22" y="502"/>
                  </a:cubicBezTo>
                  <a:cubicBezTo>
                    <a:pt x="0" y="453"/>
                    <a:pt x="14" y="324"/>
                    <a:pt x="30" y="194"/>
                  </a:cubicBezTo>
                  <a:cubicBezTo>
                    <a:pt x="46" y="63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1" name="Freeform 542">
              <a:extLst>
                <a:ext uri="{FF2B5EF4-FFF2-40B4-BE49-F238E27FC236}">
                  <a16:creationId xmlns:a16="http://schemas.microsoft.com/office/drawing/2014/main" id="{771379EB-9575-49D6-B0B1-8F9F52EF7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144"/>
              <a:ext cx="87" cy="819"/>
            </a:xfrm>
            <a:custGeom>
              <a:avLst/>
              <a:gdLst>
                <a:gd name="T0" fmla="*/ 456 w 38"/>
                <a:gd name="T1" fmla="*/ 0 h 339"/>
                <a:gd name="T2" fmla="*/ 48 w 38"/>
                <a:gd name="T3" fmla="*/ 4781 h 339"/>
                <a:gd name="T4" fmla="*/ 456 w 38"/>
                <a:gd name="T5" fmla="*/ 0 h 3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9">
                  <a:moveTo>
                    <a:pt x="38" y="0"/>
                  </a:moveTo>
                  <a:cubicBezTo>
                    <a:pt x="34" y="32"/>
                    <a:pt x="4" y="251"/>
                    <a:pt x="4" y="339"/>
                  </a:cubicBezTo>
                  <a:cubicBezTo>
                    <a:pt x="0" y="296"/>
                    <a:pt x="19" y="89"/>
                    <a:pt x="38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2" name="Freeform 543">
              <a:extLst>
                <a:ext uri="{FF2B5EF4-FFF2-40B4-BE49-F238E27FC236}">
                  <a16:creationId xmlns:a16="http://schemas.microsoft.com/office/drawing/2014/main" id="{33641D87-BF0D-4F42-A7ED-3186946EA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353"/>
              <a:ext cx="444" cy="2019"/>
            </a:xfrm>
            <a:custGeom>
              <a:avLst/>
              <a:gdLst>
                <a:gd name="T0" fmla="*/ 1672 w 196"/>
                <a:gd name="T1" fmla="*/ 10845 h 835"/>
                <a:gd name="T2" fmla="*/ 1672 w 196"/>
                <a:gd name="T3" fmla="*/ 11285 h 835"/>
                <a:gd name="T4" fmla="*/ 1561 w 196"/>
                <a:gd name="T5" fmla="*/ 11717 h 835"/>
                <a:gd name="T6" fmla="*/ 940 w 196"/>
                <a:gd name="T7" fmla="*/ 11577 h 835"/>
                <a:gd name="T8" fmla="*/ 276 w 196"/>
                <a:gd name="T9" fmla="*/ 11805 h 835"/>
                <a:gd name="T10" fmla="*/ 25 w 196"/>
                <a:gd name="T11" fmla="*/ 11507 h 835"/>
                <a:gd name="T12" fmla="*/ 36 w 196"/>
                <a:gd name="T13" fmla="*/ 11207 h 835"/>
                <a:gd name="T14" fmla="*/ 0 w 196"/>
                <a:gd name="T15" fmla="*/ 11014 h 835"/>
                <a:gd name="T16" fmla="*/ 231 w 196"/>
                <a:gd name="T17" fmla="*/ 10530 h 835"/>
                <a:gd name="T18" fmla="*/ 569 w 196"/>
                <a:gd name="T19" fmla="*/ 9611 h 835"/>
                <a:gd name="T20" fmla="*/ 965 w 196"/>
                <a:gd name="T21" fmla="*/ 5941 h 835"/>
                <a:gd name="T22" fmla="*/ 1241 w 196"/>
                <a:gd name="T23" fmla="*/ 2503 h 835"/>
                <a:gd name="T24" fmla="*/ 1128 w 196"/>
                <a:gd name="T25" fmla="*/ 2345 h 835"/>
                <a:gd name="T26" fmla="*/ 1128 w 196"/>
                <a:gd name="T27" fmla="*/ 2075 h 835"/>
                <a:gd name="T28" fmla="*/ 1221 w 196"/>
                <a:gd name="T29" fmla="*/ 1925 h 835"/>
                <a:gd name="T30" fmla="*/ 1149 w 196"/>
                <a:gd name="T31" fmla="*/ 1584 h 835"/>
                <a:gd name="T32" fmla="*/ 929 w 196"/>
                <a:gd name="T33" fmla="*/ 1315 h 835"/>
                <a:gd name="T34" fmla="*/ 734 w 196"/>
                <a:gd name="T35" fmla="*/ 1298 h 835"/>
                <a:gd name="T36" fmla="*/ 451 w 196"/>
                <a:gd name="T37" fmla="*/ 1129 h 835"/>
                <a:gd name="T38" fmla="*/ 487 w 196"/>
                <a:gd name="T39" fmla="*/ 351 h 835"/>
                <a:gd name="T40" fmla="*/ 1149 w 196"/>
                <a:gd name="T41" fmla="*/ 297 h 835"/>
                <a:gd name="T42" fmla="*/ 1257 w 196"/>
                <a:gd name="T43" fmla="*/ 597 h 835"/>
                <a:gd name="T44" fmla="*/ 1509 w 196"/>
                <a:gd name="T45" fmla="*/ 936 h 835"/>
                <a:gd name="T46" fmla="*/ 1708 w 196"/>
                <a:gd name="T47" fmla="*/ 1018 h 835"/>
                <a:gd name="T48" fmla="*/ 1826 w 196"/>
                <a:gd name="T49" fmla="*/ 808 h 835"/>
                <a:gd name="T50" fmla="*/ 2012 w 196"/>
                <a:gd name="T51" fmla="*/ 779 h 835"/>
                <a:gd name="T52" fmla="*/ 2186 w 196"/>
                <a:gd name="T53" fmla="*/ 1035 h 835"/>
                <a:gd name="T54" fmla="*/ 2231 w 196"/>
                <a:gd name="T55" fmla="*/ 1415 h 835"/>
                <a:gd name="T56" fmla="*/ 2252 w 196"/>
                <a:gd name="T57" fmla="*/ 1712 h 835"/>
                <a:gd name="T58" fmla="*/ 2048 w 196"/>
                <a:gd name="T59" fmla="*/ 2164 h 835"/>
                <a:gd name="T60" fmla="*/ 1534 w 196"/>
                <a:gd name="T61" fmla="*/ 6023 h 835"/>
                <a:gd name="T62" fmla="*/ 1257 w 196"/>
                <a:gd name="T63" fmla="*/ 9314 h 835"/>
                <a:gd name="T64" fmla="*/ 1350 w 196"/>
                <a:gd name="T65" fmla="*/ 10250 h 835"/>
                <a:gd name="T66" fmla="*/ 1525 w 196"/>
                <a:gd name="T67" fmla="*/ 10588 h 835"/>
                <a:gd name="T68" fmla="*/ 1672 w 196"/>
                <a:gd name="T69" fmla="*/ 10845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4" y="767"/>
                  </a:moveTo>
                  <a:cubicBezTo>
                    <a:pt x="150" y="784"/>
                    <a:pt x="145" y="786"/>
                    <a:pt x="144" y="798"/>
                  </a:cubicBezTo>
                  <a:cubicBezTo>
                    <a:pt x="143" y="809"/>
                    <a:pt x="148" y="823"/>
                    <a:pt x="134" y="829"/>
                  </a:cubicBezTo>
                  <a:cubicBezTo>
                    <a:pt x="120" y="835"/>
                    <a:pt x="104" y="824"/>
                    <a:pt x="81" y="819"/>
                  </a:cubicBezTo>
                  <a:cubicBezTo>
                    <a:pt x="57" y="814"/>
                    <a:pt x="51" y="835"/>
                    <a:pt x="24" y="835"/>
                  </a:cubicBezTo>
                  <a:cubicBezTo>
                    <a:pt x="11" y="835"/>
                    <a:pt x="0" y="830"/>
                    <a:pt x="2" y="814"/>
                  </a:cubicBezTo>
                  <a:cubicBezTo>
                    <a:pt x="4" y="804"/>
                    <a:pt x="4" y="801"/>
                    <a:pt x="3" y="793"/>
                  </a:cubicBezTo>
                  <a:cubicBezTo>
                    <a:pt x="2" y="789"/>
                    <a:pt x="0" y="787"/>
                    <a:pt x="0" y="779"/>
                  </a:cubicBezTo>
                  <a:cubicBezTo>
                    <a:pt x="2" y="757"/>
                    <a:pt x="19" y="747"/>
                    <a:pt x="20" y="745"/>
                  </a:cubicBezTo>
                  <a:cubicBezTo>
                    <a:pt x="34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7" y="183"/>
                    <a:pt x="107" y="177"/>
                  </a:cubicBezTo>
                  <a:cubicBezTo>
                    <a:pt x="105" y="172"/>
                    <a:pt x="100" y="171"/>
                    <a:pt x="97" y="166"/>
                  </a:cubicBezTo>
                  <a:cubicBezTo>
                    <a:pt x="94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6"/>
                  </a:cubicBezTo>
                  <a:cubicBezTo>
                    <a:pt x="106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3"/>
                  </a:cubicBezTo>
                  <a:cubicBezTo>
                    <a:pt x="77" y="92"/>
                    <a:pt x="74" y="89"/>
                    <a:pt x="63" y="92"/>
                  </a:cubicBezTo>
                  <a:cubicBezTo>
                    <a:pt x="51" y="94"/>
                    <a:pt x="43" y="86"/>
                    <a:pt x="39" y="80"/>
                  </a:cubicBezTo>
                  <a:cubicBezTo>
                    <a:pt x="34" y="75"/>
                    <a:pt x="18" y="50"/>
                    <a:pt x="42" y="25"/>
                  </a:cubicBezTo>
                  <a:cubicBezTo>
                    <a:pt x="67" y="0"/>
                    <a:pt x="93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8" y="72"/>
                    <a:pt x="147" y="72"/>
                  </a:cubicBezTo>
                  <a:cubicBezTo>
                    <a:pt x="147" y="67"/>
                    <a:pt x="152" y="58"/>
                    <a:pt x="157" y="57"/>
                  </a:cubicBezTo>
                  <a:cubicBezTo>
                    <a:pt x="163" y="56"/>
                    <a:pt x="169" y="52"/>
                    <a:pt x="173" y="55"/>
                  </a:cubicBezTo>
                  <a:cubicBezTo>
                    <a:pt x="177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2" y="100"/>
                  </a:cubicBezTo>
                  <a:cubicBezTo>
                    <a:pt x="194" y="105"/>
                    <a:pt x="196" y="114"/>
                    <a:pt x="194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4" y="498"/>
                    <a:pt x="109" y="602"/>
                    <a:pt x="108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1" y="738"/>
                    <a:pt x="124" y="741"/>
                    <a:pt x="131" y="749"/>
                  </a:cubicBezTo>
                  <a:cubicBezTo>
                    <a:pt x="137" y="757"/>
                    <a:pt x="141" y="759"/>
                    <a:pt x="144" y="7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3" name="Freeform 544">
              <a:extLst>
                <a:ext uri="{FF2B5EF4-FFF2-40B4-BE49-F238E27FC236}">
                  <a16:creationId xmlns:a16="http://schemas.microsoft.com/office/drawing/2014/main" id="{5FAFE23C-693B-4EF6-82D7-1ABED1D18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535"/>
              <a:ext cx="72" cy="101"/>
            </a:xfrm>
            <a:custGeom>
              <a:avLst/>
              <a:gdLst>
                <a:gd name="T0" fmla="*/ 0 w 32"/>
                <a:gd name="T1" fmla="*/ 584 h 42"/>
                <a:gd name="T2" fmla="*/ 101 w 32"/>
                <a:gd name="T3" fmla="*/ 375 h 42"/>
                <a:gd name="T4" fmla="*/ 308 w 32"/>
                <a:gd name="T5" fmla="*/ 127 h 42"/>
                <a:gd name="T6" fmla="*/ 365 w 32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1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4" name="Freeform 545">
              <a:extLst>
                <a:ext uri="{FF2B5EF4-FFF2-40B4-BE49-F238E27FC236}">
                  <a16:creationId xmlns:a16="http://schemas.microsoft.com/office/drawing/2014/main" id="{6E2C7A6D-5300-42F8-9F5B-48BEB439C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506"/>
              <a:ext cx="29" cy="21"/>
            </a:xfrm>
            <a:custGeom>
              <a:avLst/>
              <a:gdLst>
                <a:gd name="T0" fmla="*/ 145 w 13"/>
                <a:gd name="T1" fmla="*/ 0 h 9"/>
                <a:gd name="T2" fmla="*/ 0 w 13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3" y="2"/>
                    <a:pt x="7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5" name="Freeform 546">
              <a:extLst>
                <a:ext uri="{FF2B5EF4-FFF2-40B4-BE49-F238E27FC236}">
                  <a16:creationId xmlns:a16="http://schemas.microsoft.com/office/drawing/2014/main" id="{D615BA77-E7BB-4A1F-AF3B-7C7F9C773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1781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6" name="Freeform 547">
              <a:extLst>
                <a:ext uri="{FF2B5EF4-FFF2-40B4-BE49-F238E27FC236}">
                  <a16:creationId xmlns:a16="http://schemas.microsoft.com/office/drawing/2014/main" id="{D0A943B4-150C-43AD-BB10-952C442BC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1353"/>
              <a:ext cx="204" cy="228"/>
            </a:xfrm>
            <a:custGeom>
              <a:avLst/>
              <a:gdLst>
                <a:gd name="T0" fmla="*/ 1022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77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22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8" y="45"/>
                  </a:moveTo>
                  <a:cubicBezTo>
                    <a:pt x="88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7" name="Freeform 548">
              <a:extLst>
                <a:ext uri="{FF2B5EF4-FFF2-40B4-BE49-F238E27FC236}">
                  <a16:creationId xmlns:a16="http://schemas.microsoft.com/office/drawing/2014/main" id="{F0848D88-F02E-40D9-8C09-D2E35CAA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3096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8" name="Freeform 549">
              <a:extLst>
                <a:ext uri="{FF2B5EF4-FFF2-40B4-BE49-F238E27FC236}">
                  <a16:creationId xmlns:a16="http://schemas.microsoft.com/office/drawing/2014/main" id="{472D1C94-2D97-451A-BEC6-E944B874B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195"/>
              <a:ext cx="12" cy="22"/>
            </a:xfrm>
            <a:custGeom>
              <a:avLst/>
              <a:gdLst>
                <a:gd name="T0" fmla="*/ 70 w 5"/>
                <a:gd name="T1" fmla="*/ 59 h 9"/>
                <a:gd name="T2" fmla="*/ 41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9" name="Freeform 550">
              <a:extLst>
                <a:ext uri="{FF2B5EF4-FFF2-40B4-BE49-F238E27FC236}">
                  <a16:creationId xmlns:a16="http://schemas.microsoft.com/office/drawing/2014/main" id="{5E08BC7D-C0EF-44A4-AA26-26E2ED07C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212"/>
              <a:ext cx="307" cy="160"/>
            </a:xfrm>
            <a:custGeom>
              <a:avLst/>
              <a:gdLst>
                <a:gd name="T0" fmla="*/ 869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19 w 135"/>
                <a:gd name="T7" fmla="*/ 189 h 66"/>
                <a:gd name="T8" fmla="*/ 894 w 135"/>
                <a:gd name="T9" fmla="*/ 158 h 66"/>
                <a:gd name="T10" fmla="*/ 544 w 135"/>
                <a:gd name="T11" fmla="*/ 230 h 66"/>
                <a:gd name="T12" fmla="*/ 232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69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6" y="16"/>
                  </a:cubicBezTo>
                  <a:cubicBezTo>
                    <a:pt x="32" y="20"/>
                    <a:pt x="29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551">
              <a:extLst>
                <a:ext uri="{FF2B5EF4-FFF2-40B4-BE49-F238E27FC236}">
                  <a16:creationId xmlns:a16="http://schemas.microsoft.com/office/drawing/2014/main" id="{E05C3F96-6FC5-44D4-BC9C-0E4585898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665"/>
              <a:ext cx="15" cy="19"/>
            </a:xfrm>
            <a:custGeom>
              <a:avLst/>
              <a:gdLst>
                <a:gd name="T0" fmla="*/ 69 w 7"/>
                <a:gd name="T1" fmla="*/ 0 h 8"/>
                <a:gd name="T2" fmla="*/ 0 w 7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6" y="2"/>
                    <a:pt x="3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552">
              <a:extLst>
                <a:ext uri="{FF2B5EF4-FFF2-40B4-BE49-F238E27FC236}">
                  <a16:creationId xmlns:a16="http://schemas.microsoft.com/office/drawing/2014/main" id="{0BE2AD32-9CC3-4F85-AB0D-3136A4B2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800"/>
              <a:ext cx="16" cy="27"/>
            </a:xfrm>
            <a:custGeom>
              <a:avLst/>
              <a:gdLst>
                <a:gd name="T0" fmla="*/ 25 w 7"/>
                <a:gd name="T1" fmla="*/ 162 h 11"/>
                <a:gd name="T2" fmla="*/ 85 w 7"/>
                <a:gd name="T3" fmla="*/ 120 h 11"/>
                <a:gd name="T4" fmla="*/ 11 w 7"/>
                <a:gd name="T5" fmla="*/ 103 h 11"/>
                <a:gd name="T6" fmla="*/ 57 w 7"/>
                <a:gd name="T7" fmla="*/ 29 h 11"/>
                <a:gd name="T8" fmla="*/ 0 w 7"/>
                <a:gd name="T9" fmla="*/ 2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4" y="11"/>
                    <a:pt x="7" y="10"/>
                    <a:pt x="7" y="8"/>
                  </a:cubicBezTo>
                  <a:cubicBezTo>
                    <a:pt x="7" y="6"/>
                    <a:pt x="2" y="7"/>
                    <a:pt x="1" y="7"/>
                  </a:cubicBezTo>
                  <a:cubicBezTo>
                    <a:pt x="2" y="5"/>
                    <a:pt x="6" y="4"/>
                    <a:pt x="5" y="2"/>
                  </a:cubicBezTo>
                  <a:cubicBezTo>
                    <a:pt x="4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Freeform 553">
              <a:extLst>
                <a:ext uri="{FF2B5EF4-FFF2-40B4-BE49-F238E27FC236}">
                  <a16:creationId xmlns:a16="http://schemas.microsoft.com/office/drawing/2014/main" id="{4D43A4B3-1940-4F21-ACE0-B8CFA0BBE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665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3" name="Freeform 554">
              <a:extLst>
                <a:ext uri="{FF2B5EF4-FFF2-40B4-BE49-F238E27FC236}">
                  <a16:creationId xmlns:a16="http://schemas.microsoft.com/office/drawing/2014/main" id="{8F77FD7F-721A-4826-8DD7-2DD17C6E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508"/>
              <a:ext cx="11" cy="12"/>
            </a:xfrm>
            <a:custGeom>
              <a:avLst/>
              <a:gdLst>
                <a:gd name="T0" fmla="*/ 20 w 5"/>
                <a:gd name="T1" fmla="*/ 0 h 5"/>
                <a:gd name="T2" fmla="*/ 44 w 5"/>
                <a:gd name="T3" fmla="*/ 58 h 5"/>
                <a:gd name="T4" fmla="*/ 0 w 5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1"/>
                    <a:pt x="5" y="2"/>
                    <a:pt x="4" y="4"/>
                  </a:cubicBezTo>
                  <a:cubicBezTo>
                    <a:pt x="3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555">
              <a:extLst>
                <a:ext uri="{FF2B5EF4-FFF2-40B4-BE49-F238E27FC236}">
                  <a16:creationId xmlns:a16="http://schemas.microsoft.com/office/drawing/2014/main" id="{3E9F1511-FE38-4620-8F19-7A87CD450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3227"/>
              <a:ext cx="118" cy="36"/>
            </a:xfrm>
            <a:custGeom>
              <a:avLst/>
              <a:gdLst>
                <a:gd name="T0" fmla="*/ 608 w 52"/>
                <a:gd name="T1" fmla="*/ 110 h 15"/>
                <a:gd name="T2" fmla="*/ 361 w 52"/>
                <a:gd name="T3" fmla="*/ 29 h 15"/>
                <a:gd name="T4" fmla="*/ 129 w 52"/>
                <a:gd name="T5" fmla="*/ 168 h 15"/>
                <a:gd name="T6" fmla="*/ 247 w 52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8" y="0"/>
                    <a:pt x="31" y="2"/>
                  </a:cubicBezTo>
                  <a:cubicBezTo>
                    <a:pt x="24" y="3"/>
                    <a:pt x="21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Freeform 556">
              <a:extLst>
                <a:ext uri="{FF2B5EF4-FFF2-40B4-BE49-F238E27FC236}">
                  <a16:creationId xmlns:a16="http://schemas.microsoft.com/office/drawing/2014/main" id="{CB2A3A56-DA78-43AF-8D64-369DC6CF5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6" name="Freeform 557">
              <a:extLst>
                <a:ext uri="{FF2B5EF4-FFF2-40B4-BE49-F238E27FC236}">
                  <a16:creationId xmlns:a16="http://schemas.microsoft.com/office/drawing/2014/main" id="{737F741F-CC5E-4287-B7D6-BC070E6BC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7" name="Freeform 558">
              <a:extLst>
                <a:ext uri="{FF2B5EF4-FFF2-40B4-BE49-F238E27FC236}">
                  <a16:creationId xmlns:a16="http://schemas.microsoft.com/office/drawing/2014/main" id="{7BE9A2E0-D5D1-4D32-B16F-E0918C59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8" name="Freeform 559">
              <a:extLst>
                <a:ext uri="{FF2B5EF4-FFF2-40B4-BE49-F238E27FC236}">
                  <a16:creationId xmlns:a16="http://schemas.microsoft.com/office/drawing/2014/main" id="{9E2C178E-AC1F-4923-861F-CAE33381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3161"/>
              <a:ext cx="140" cy="174"/>
            </a:xfrm>
            <a:custGeom>
              <a:avLst/>
              <a:gdLst>
                <a:gd name="T0" fmla="*/ 0 w 62"/>
                <a:gd name="T1" fmla="*/ 667 h 72"/>
                <a:gd name="T2" fmla="*/ 300 w 62"/>
                <a:gd name="T3" fmla="*/ 1005 h 72"/>
                <a:gd name="T4" fmla="*/ 632 w 62"/>
                <a:gd name="T5" fmla="*/ 667 h 72"/>
                <a:gd name="T6" fmla="*/ 612 w 62"/>
                <a:gd name="T7" fmla="*/ 140 h 72"/>
                <a:gd name="T8" fmla="*/ 219 w 62"/>
                <a:gd name="T9" fmla="*/ 70 h 72"/>
                <a:gd name="T10" fmla="*/ 429 w 62"/>
                <a:gd name="T11" fmla="*/ 338 h 72"/>
                <a:gd name="T12" fmla="*/ 264 w 62"/>
                <a:gd name="T13" fmla="*/ 537 h 72"/>
                <a:gd name="T14" fmla="*/ 348 w 62"/>
                <a:gd name="T15" fmla="*/ 706 h 72"/>
                <a:gd name="T16" fmla="*/ 93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3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2" y="20"/>
                    <a:pt x="53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2" y="1"/>
                    <a:pt x="37" y="11"/>
                    <a:pt x="37" y="24"/>
                  </a:cubicBezTo>
                  <a:cubicBezTo>
                    <a:pt x="37" y="31"/>
                    <a:pt x="29" y="38"/>
                    <a:pt x="23" y="38"/>
                  </a:cubicBezTo>
                  <a:cubicBezTo>
                    <a:pt x="29" y="39"/>
                    <a:pt x="35" y="42"/>
                    <a:pt x="30" y="50"/>
                  </a:cubicBezTo>
                  <a:cubicBezTo>
                    <a:pt x="24" y="58"/>
                    <a:pt x="16" y="53"/>
                    <a:pt x="8" y="5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9" name="Freeform 560">
              <a:extLst>
                <a:ext uri="{FF2B5EF4-FFF2-40B4-BE49-F238E27FC236}">
                  <a16:creationId xmlns:a16="http://schemas.microsoft.com/office/drawing/2014/main" id="{1094408B-82B6-4FAA-8C59-3D5A9729B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3200"/>
              <a:ext cx="74" cy="135"/>
            </a:xfrm>
            <a:custGeom>
              <a:avLst/>
              <a:gdLst>
                <a:gd name="T0" fmla="*/ 0 w 33"/>
                <a:gd name="T1" fmla="*/ 774 h 56"/>
                <a:gd name="T2" fmla="*/ 283 w 33"/>
                <a:gd name="T3" fmla="*/ 0 h 56"/>
                <a:gd name="T4" fmla="*/ 191 w 33"/>
                <a:gd name="T5" fmla="*/ 366 h 56"/>
                <a:gd name="T6" fmla="*/ 90 w 33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6">
                  <a:moveTo>
                    <a:pt x="0" y="55"/>
                  </a:moveTo>
                  <a:cubicBezTo>
                    <a:pt x="21" y="56"/>
                    <a:pt x="33" y="7"/>
                    <a:pt x="25" y="0"/>
                  </a:cubicBezTo>
                  <a:cubicBezTo>
                    <a:pt x="28" y="13"/>
                    <a:pt x="24" y="16"/>
                    <a:pt x="17" y="26"/>
                  </a:cubicBezTo>
                  <a:cubicBezTo>
                    <a:pt x="11" y="34"/>
                    <a:pt x="15" y="44"/>
                    <a:pt x="8" y="5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0" name="Freeform 561">
              <a:extLst>
                <a:ext uri="{FF2B5EF4-FFF2-40B4-BE49-F238E27FC236}">
                  <a16:creationId xmlns:a16="http://schemas.microsoft.com/office/drawing/2014/main" id="{922DB9DA-1414-4FC7-9154-DE5213A72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3176"/>
              <a:ext cx="65" cy="72"/>
            </a:xfrm>
            <a:custGeom>
              <a:avLst/>
              <a:gdLst>
                <a:gd name="T0" fmla="*/ 56 w 29"/>
                <a:gd name="T1" fmla="*/ 415 h 30"/>
                <a:gd name="T2" fmla="*/ 327 w 29"/>
                <a:gd name="T3" fmla="*/ 0 h 30"/>
                <a:gd name="T4" fmla="*/ 5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4" y="3"/>
                    <a:pt x="29" y="0"/>
                  </a:cubicBezTo>
                  <a:cubicBezTo>
                    <a:pt x="26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1" name="Freeform 562">
              <a:extLst>
                <a:ext uri="{FF2B5EF4-FFF2-40B4-BE49-F238E27FC236}">
                  <a16:creationId xmlns:a16="http://schemas.microsoft.com/office/drawing/2014/main" id="{26BE93F4-55B5-4ABC-A07D-57B596AB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926"/>
              <a:ext cx="129" cy="63"/>
            </a:xfrm>
            <a:custGeom>
              <a:avLst/>
              <a:gdLst>
                <a:gd name="T0" fmla="*/ 0 w 57"/>
                <a:gd name="T1" fmla="*/ 371 h 26"/>
                <a:gd name="T2" fmla="*/ 45 w 57"/>
                <a:gd name="T3" fmla="*/ 300 h 26"/>
                <a:gd name="T4" fmla="*/ 102 w 57"/>
                <a:gd name="T5" fmla="*/ 310 h 26"/>
                <a:gd name="T6" fmla="*/ 149 w 57"/>
                <a:gd name="T7" fmla="*/ 259 h 26"/>
                <a:gd name="T8" fmla="*/ 210 w 57"/>
                <a:gd name="T9" fmla="*/ 199 h 26"/>
                <a:gd name="T10" fmla="*/ 247 w 57"/>
                <a:gd name="T11" fmla="*/ 182 h 26"/>
                <a:gd name="T12" fmla="*/ 276 w 57"/>
                <a:gd name="T13" fmla="*/ 199 h 26"/>
                <a:gd name="T14" fmla="*/ 337 w 57"/>
                <a:gd name="T15" fmla="*/ 70 h 26"/>
                <a:gd name="T16" fmla="*/ 394 w 57"/>
                <a:gd name="T17" fmla="*/ 141 h 26"/>
                <a:gd name="T18" fmla="*/ 450 w 57"/>
                <a:gd name="T19" fmla="*/ 99 h 26"/>
                <a:gd name="T20" fmla="*/ 543 w 57"/>
                <a:gd name="T21" fmla="*/ 0 h 26"/>
                <a:gd name="T22" fmla="*/ 604 w 57"/>
                <a:gd name="T23" fmla="*/ 58 h 26"/>
                <a:gd name="T24" fmla="*/ 661 w 57"/>
                <a:gd name="T25" fmla="*/ 1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26">
                  <a:moveTo>
                    <a:pt x="0" y="26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6" y="8"/>
                    <a:pt x="39" y="7"/>
                  </a:cubicBezTo>
                  <a:cubicBezTo>
                    <a:pt x="42" y="6"/>
                    <a:pt x="47" y="0"/>
                    <a:pt x="47" y="0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7" y="1"/>
                    <a:pt x="57" y="1"/>
                    <a:pt x="57" y="1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3" name="Group 563">
            <a:extLst>
              <a:ext uri="{FF2B5EF4-FFF2-40B4-BE49-F238E27FC236}">
                <a16:creationId xmlns:a16="http://schemas.microsoft.com/office/drawing/2014/main" id="{209296DF-ED3E-4143-BDA7-CBE1F1DCD5B9}"/>
              </a:ext>
            </a:extLst>
          </p:cNvPr>
          <p:cNvGrpSpPr>
            <a:grpSpLocks/>
          </p:cNvGrpSpPr>
          <p:nvPr/>
        </p:nvGrpSpPr>
        <p:grpSpPr bwMode="auto">
          <a:xfrm>
            <a:off x="8274050" y="3995738"/>
            <a:ext cx="712788" cy="1576387"/>
            <a:chOff x="4924" y="2386"/>
            <a:chExt cx="449" cy="993"/>
          </a:xfrm>
        </p:grpSpPr>
        <p:sp>
          <p:nvSpPr>
            <p:cNvPr id="34909" name="Freeform 564">
              <a:extLst>
                <a:ext uri="{FF2B5EF4-FFF2-40B4-BE49-F238E27FC236}">
                  <a16:creationId xmlns:a16="http://schemas.microsoft.com/office/drawing/2014/main" id="{91D8EEC1-39A5-4E48-A608-8CE18ADE5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2386"/>
              <a:ext cx="118" cy="58"/>
            </a:xfrm>
            <a:custGeom>
              <a:avLst/>
              <a:gdLst>
                <a:gd name="T0" fmla="*/ 0 w 52"/>
                <a:gd name="T1" fmla="*/ 338 h 24"/>
                <a:gd name="T2" fmla="*/ 57 w 52"/>
                <a:gd name="T3" fmla="*/ 280 h 24"/>
                <a:gd name="T4" fmla="*/ 102 w 52"/>
                <a:gd name="T5" fmla="*/ 280 h 24"/>
                <a:gd name="T6" fmla="*/ 166 w 52"/>
                <a:gd name="T7" fmla="*/ 169 h 24"/>
                <a:gd name="T8" fmla="*/ 202 w 52"/>
                <a:gd name="T9" fmla="*/ 210 h 24"/>
                <a:gd name="T10" fmla="*/ 268 w 52"/>
                <a:gd name="T11" fmla="*/ 227 h 24"/>
                <a:gd name="T12" fmla="*/ 340 w 52"/>
                <a:gd name="T13" fmla="*/ 210 h 24"/>
                <a:gd name="T14" fmla="*/ 397 w 52"/>
                <a:gd name="T15" fmla="*/ 198 h 24"/>
                <a:gd name="T16" fmla="*/ 422 w 52"/>
                <a:gd name="T17" fmla="*/ 256 h 24"/>
                <a:gd name="T18" fmla="*/ 479 w 52"/>
                <a:gd name="T19" fmla="*/ 268 h 24"/>
                <a:gd name="T20" fmla="*/ 524 w 52"/>
                <a:gd name="T21" fmla="*/ 256 h 24"/>
                <a:gd name="T22" fmla="*/ 572 w 52"/>
                <a:gd name="T23" fmla="*/ 256 h 24"/>
                <a:gd name="T24" fmla="*/ 572 w 52"/>
                <a:gd name="T25" fmla="*/ 256 h 24"/>
                <a:gd name="T26" fmla="*/ 608 w 52"/>
                <a:gd name="T27" fmla="*/ 128 h 24"/>
                <a:gd name="T28" fmla="*/ 561 w 52"/>
                <a:gd name="T29" fmla="*/ 0 h 24"/>
                <a:gd name="T30" fmla="*/ 443 w 52"/>
                <a:gd name="T31" fmla="*/ 29 h 24"/>
                <a:gd name="T32" fmla="*/ 386 w 52"/>
                <a:gd name="T33" fmla="*/ 0 h 24"/>
                <a:gd name="T34" fmla="*/ 313 w 52"/>
                <a:gd name="T35" fmla="*/ 12 h 24"/>
                <a:gd name="T36" fmla="*/ 279 w 52"/>
                <a:gd name="T37" fmla="*/ 58 h 24"/>
                <a:gd name="T38" fmla="*/ 222 w 52"/>
                <a:gd name="T39" fmla="*/ 87 h 24"/>
                <a:gd name="T40" fmla="*/ 175 w 52"/>
                <a:gd name="T41" fmla="*/ 70 h 24"/>
                <a:gd name="T42" fmla="*/ 154 w 52"/>
                <a:gd name="T43" fmla="*/ 99 h 24"/>
                <a:gd name="T44" fmla="*/ 102 w 52"/>
                <a:gd name="T45" fmla="*/ 157 h 24"/>
                <a:gd name="T46" fmla="*/ 73 w 52"/>
                <a:gd name="T47" fmla="*/ 210 h 24"/>
                <a:gd name="T48" fmla="*/ 0 w 52"/>
                <a:gd name="T49" fmla="*/ 33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24">
                  <a:moveTo>
                    <a:pt x="0" y="24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8" y="20"/>
                    <a:pt x="9" y="20"/>
                  </a:cubicBezTo>
                  <a:cubicBezTo>
                    <a:pt x="9" y="19"/>
                    <a:pt x="14" y="12"/>
                    <a:pt x="14" y="12"/>
                  </a:cubicBezTo>
                  <a:cubicBezTo>
                    <a:pt x="14" y="12"/>
                    <a:pt x="17" y="15"/>
                    <a:pt x="17" y="15"/>
                  </a:cubicBezTo>
                  <a:cubicBezTo>
                    <a:pt x="18" y="16"/>
                    <a:pt x="23" y="16"/>
                    <a:pt x="23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40" y="19"/>
                    <a:pt x="41" y="19"/>
                  </a:cubicBezTo>
                  <a:cubicBezTo>
                    <a:pt x="42" y="19"/>
                    <a:pt x="45" y="18"/>
                    <a:pt x="45" y="18"/>
                  </a:cubicBezTo>
                  <a:cubicBezTo>
                    <a:pt x="45" y="18"/>
                    <a:pt x="47" y="18"/>
                    <a:pt x="49" y="18"/>
                  </a:cubicBezTo>
                  <a:cubicBezTo>
                    <a:pt x="50" y="15"/>
                    <a:pt x="50" y="16"/>
                    <a:pt x="49" y="1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0" y="2"/>
                    <a:pt x="38" y="2"/>
                  </a:cubicBezTo>
                  <a:cubicBezTo>
                    <a:pt x="37" y="2"/>
                    <a:pt x="33" y="0"/>
                    <a:pt x="33" y="0"/>
                  </a:cubicBezTo>
                  <a:cubicBezTo>
                    <a:pt x="33" y="0"/>
                    <a:pt x="29" y="1"/>
                    <a:pt x="27" y="1"/>
                  </a:cubicBezTo>
                  <a:cubicBezTo>
                    <a:pt x="26" y="1"/>
                    <a:pt x="24" y="4"/>
                    <a:pt x="24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565">
              <a:extLst>
                <a:ext uri="{FF2B5EF4-FFF2-40B4-BE49-F238E27FC236}">
                  <a16:creationId xmlns:a16="http://schemas.microsoft.com/office/drawing/2014/main" id="{0CF9A0FA-BB52-4D83-A2C5-074380AC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409"/>
              <a:ext cx="447" cy="970"/>
            </a:xfrm>
            <a:custGeom>
              <a:avLst/>
              <a:gdLst>
                <a:gd name="T0" fmla="*/ 1720 w 197"/>
                <a:gd name="T1" fmla="*/ 5225 h 401"/>
                <a:gd name="T2" fmla="*/ 1786 w 197"/>
                <a:gd name="T3" fmla="*/ 4787 h 401"/>
                <a:gd name="T4" fmla="*/ 1659 w 197"/>
                <a:gd name="T5" fmla="*/ 4499 h 401"/>
                <a:gd name="T6" fmla="*/ 1545 w 197"/>
                <a:gd name="T7" fmla="*/ 4132 h 401"/>
                <a:gd name="T8" fmla="*/ 1575 w 197"/>
                <a:gd name="T9" fmla="*/ 3200 h 401"/>
                <a:gd name="T10" fmla="*/ 2301 w 197"/>
                <a:gd name="T11" fmla="*/ 0 h 401"/>
                <a:gd name="T12" fmla="*/ 2276 w 197"/>
                <a:gd name="T13" fmla="*/ 111 h 401"/>
                <a:gd name="T14" fmla="*/ 2228 w 197"/>
                <a:gd name="T15" fmla="*/ 111 h 401"/>
                <a:gd name="T16" fmla="*/ 2183 w 197"/>
                <a:gd name="T17" fmla="*/ 128 h 401"/>
                <a:gd name="T18" fmla="*/ 2126 w 197"/>
                <a:gd name="T19" fmla="*/ 111 h 401"/>
                <a:gd name="T20" fmla="*/ 2101 w 197"/>
                <a:gd name="T21" fmla="*/ 58 h 401"/>
                <a:gd name="T22" fmla="*/ 2044 w 197"/>
                <a:gd name="T23" fmla="*/ 70 h 401"/>
                <a:gd name="T24" fmla="*/ 1972 w 197"/>
                <a:gd name="T25" fmla="*/ 87 h 401"/>
                <a:gd name="T26" fmla="*/ 1906 w 197"/>
                <a:gd name="T27" fmla="*/ 70 h 401"/>
                <a:gd name="T28" fmla="*/ 1870 w 197"/>
                <a:gd name="T29" fmla="*/ 29 h 401"/>
                <a:gd name="T30" fmla="*/ 1813 w 197"/>
                <a:gd name="T31" fmla="*/ 140 h 401"/>
                <a:gd name="T32" fmla="*/ 1765 w 197"/>
                <a:gd name="T33" fmla="*/ 140 h 401"/>
                <a:gd name="T34" fmla="*/ 1704 w 197"/>
                <a:gd name="T35" fmla="*/ 198 h 401"/>
                <a:gd name="T36" fmla="*/ 1638 w 197"/>
                <a:gd name="T37" fmla="*/ 298 h 401"/>
                <a:gd name="T38" fmla="*/ 855 w 197"/>
                <a:gd name="T39" fmla="*/ 3341 h 401"/>
                <a:gd name="T40" fmla="*/ 397 w 197"/>
                <a:gd name="T41" fmla="*/ 4190 h 401"/>
                <a:gd name="T42" fmla="*/ 93 w 197"/>
                <a:gd name="T43" fmla="*/ 4618 h 401"/>
                <a:gd name="T44" fmla="*/ 102 w 197"/>
                <a:gd name="T45" fmla="*/ 4809 h 401"/>
                <a:gd name="T46" fmla="*/ 57 w 197"/>
                <a:gd name="T47" fmla="*/ 5109 h 401"/>
                <a:gd name="T48" fmla="*/ 268 w 197"/>
                <a:gd name="T49" fmla="*/ 5447 h 401"/>
                <a:gd name="T50" fmla="*/ 948 w 197"/>
                <a:gd name="T51" fmla="*/ 5365 h 401"/>
                <a:gd name="T52" fmla="*/ 1545 w 197"/>
                <a:gd name="T53" fmla="*/ 5634 h 401"/>
                <a:gd name="T54" fmla="*/ 1720 w 197"/>
                <a:gd name="T55" fmla="*/ 5225 h 40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7" h="401">
                  <a:moveTo>
                    <a:pt x="147" y="369"/>
                  </a:moveTo>
                  <a:cubicBezTo>
                    <a:pt x="150" y="358"/>
                    <a:pt x="156" y="356"/>
                    <a:pt x="153" y="338"/>
                  </a:cubicBezTo>
                  <a:cubicBezTo>
                    <a:pt x="151" y="330"/>
                    <a:pt x="147" y="327"/>
                    <a:pt x="142" y="318"/>
                  </a:cubicBezTo>
                  <a:cubicBezTo>
                    <a:pt x="137" y="309"/>
                    <a:pt x="135" y="305"/>
                    <a:pt x="132" y="292"/>
                  </a:cubicBezTo>
                  <a:cubicBezTo>
                    <a:pt x="131" y="288"/>
                    <a:pt x="129" y="257"/>
                    <a:pt x="135" y="226"/>
                  </a:cubicBezTo>
                  <a:cubicBezTo>
                    <a:pt x="145" y="169"/>
                    <a:pt x="178" y="70"/>
                    <a:pt x="197" y="0"/>
                  </a:cubicBezTo>
                  <a:cubicBezTo>
                    <a:pt x="197" y="2"/>
                    <a:pt x="196" y="5"/>
                    <a:pt x="195" y="8"/>
                  </a:cubicBezTo>
                  <a:cubicBezTo>
                    <a:pt x="193" y="8"/>
                    <a:pt x="191" y="8"/>
                    <a:pt x="191" y="8"/>
                  </a:cubicBezTo>
                  <a:cubicBezTo>
                    <a:pt x="191" y="8"/>
                    <a:pt x="188" y="9"/>
                    <a:pt x="187" y="9"/>
                  </a:cubicBezTo>
                  <a:cubicBezTo>
                    <a:pt x="186" y="9"/>
                    <a:pt x="182" y="8"/>
                    <a:pt x="182" y="8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5" y="5"/>
                    <a:pt x="175" y="5"/>
                    <a:pt x="175" y="5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6"/>
                    <a:pt x="164" y="6"/>
                    <a:pt x="163" y="5"/>
                  </a:cubicBezTo>
                  <a:cubicBezTo>
                    <a:pt x="163" y="5"/>
                    <a:pt x="160" y="2"/>
                    <a:pt x="160" y="2"/>
                  </a:cubicBezTo>
                  <a:cubicBezTo>
                    <a:pt x="160" y="2"/>
                    <a:pt x="155" y="9"/>
                    <a:pt x="155" y="10"/>
                  </a:cubicBezTo>
                  <a:cubicBezTo>
                    <a:pt x="154" y="10"/>
                    <a:pt x="151" y="10"/>
                    <a:pt x="151" y="10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20" y="89"/>
                    <a:pt x="89" y="189"/>
                    <a:pt x="73" y="236"/>
                  </a:cubicBezTo>
                  <a:cubicBezTo>
                    <a:pt x="67" y="254"/>
                    <a:pt x="50" y="285"/>
                    <a:pt x="34" y="296"/>
                  </a:cubicBezTo>
                  <a:cubicBezTo>
                    <a:pt x="32" y="297"/>
                    <a:pt x="14" y="304"/>
                    <a:pt x="8" y="326"/>
                  </a:cubicBezTo>
                  <a:cubicBezTo>
                    <a:pt x="7" y="334"/>
                    <a:pt x="9" y="336"/>
                    <a:pt x="9" y="340"/>
                  </a:cubicBezTo>
                  <a:cubicBezTo>
                    <a:pt x="9" y="348"/>
                    <a:pt x="8" y="351"/>
                    <a:pt x="5" y="361"/>
                  </a:cubicBezTo>
                  <a:cubicBezTo>
                    <a:pt x="0" y="376"/>
                    <a:pt x="10" y="383"/>
                    <a:pt x="23" y="385"/>
                  </a:cubicBezTo>
                  <a:cubicBezTo>
                    <a:pt x="49" y="390"/>
                    <a:pt x="59" y="370"/>
                    <a:pt x="81" y="379"/>
                  </a:cubicBezTo>
                  <a:cubicBezTo>
                    <a:pt x="103" y="388"/>
                    <a:pt x="118" y="401"/>
                    <a:pt x="132" y="398"/>
                  </a:cubicBezTo>
                  <a:cubicBezTo>
                    <a:pt x="147" y="394"/>
                    <a:pt x="144" y="379"/>
                    <a:pt x="147" y="36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566">
              <a:extLst>
                <a:ext uri="{FF2B5EF4-FFF2-40B4-BE49-F238E27FC236}">
                  <a16:creationId xmlns:a16="http://schemas.microsoft.com/office/drawing/2014/main" id="{718E4DE2-7224-446A-AFA1-38F52DF3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14"/>
              <a:ext cx="304" cy="165"/>
            </a:xfrm>
            <a:custGeom>
              <a:avLst/>
              <a:gdLst>
                <a:gd name="T0" fmla="*/ 864 w 134"/>
                <a:gd name="T1" fmla="*/ 660 h 68"/>
                <a:gd name="T2" fmla="*/ 1461 w 134"/>
                <a:gd name="T3" fmla="*/ 929 h 68"/>
                <a:gd name="T4" fmla="*/ 1565 w 134"/>
                <a:gd name="T5" fmla="*/ 842 h 68"/>
                <a:gd name="T6" fmla="*/ 1379 w 134"/>
                <a:gd name="T7" fmla="*/ 211 h 68"/>
                <a:gd name="T8" fmla="*/ 969 w 134"/>
                <a:gd name="T9" fmla="*/ 112 h 68"/>
                <a:gd name="T10" fmla="*/ 608 w 134"/>
                <a:gd name="T11" fmla="*/ 99 h 68"/>
                <a:gd name="T12" fmla="*/ 247 w 134"/>
                <a:gd name="T13" fmla="*/ 488 h 68"/>
                <a:gd name="T14" fmla="*/ 0 w 134"/>
                <a:gd name="T15" fmla="*/ 641 h 68"/>
                <a:gd name="T16" fmla="*/ 186 w 134"/>
                <a:gd name="T17" fmla="*/ 743 h 68"/>
                <a:gd name="T18" fmla="*/ 864 w 134"/>
                <a:gd name="T19" fmla="*/ 66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68">
                  <a:moveTo>
                    <a:pt x="74" y="46"/>
                  </a:moveTo>
                  <a:cubicBezTo>
                    <a:pt x="96" y="55"/>
                    <a:pt x="111" y="68"/>
                    <a:pt x="125" y="65"/>
                  </a:cubicBezTo>
                  <a:cubicBezTo>
                    <a:pt x="130" y="63"/>
                    <a:pt x="132" y="62"/>
                    <a:pt x="134" y="59"/>
                  </a:cubicBezTo>
                  <a:cubicBezTo>
                    <a:pt x="120" y="62"/>
                    <a:pt x="133" y="33"/>
                    <a:pt x="118" y="15"/>
                  </a:cubicBezTo>
                  <a:cubicBezTo>
                    <a:pt x="105" y="0"/>
                    <a:pt x="94" y="5"/>
                    <a:pt x="83" y="8"/>
                  </a:cubicBezTo>
                  <a:cubicBezTo>
                    <a:pt x="72" y="11"/>
                    <a:pt x="67" y="5"/>
                    <a:pt x="52" y="7"/>
                  </a:cubicBezTo>
                  <a:cubicBezTo>
                    <a:pt x="38" y="9"/>
                    <a:pt x="33" y="25"/>
                    <a:pt x="21" y="34"/>
                  </a:cubicBezTo>
                  <a:cubicBezTo>
                    <a:pt x="15" y="39"/>
                    <a:pt x="6" y="45"/>
                    <a:pt x="0" y="45"/>
                  </a:cubicBezTo>
                  <a:cubicBezTo>
                    <a:pt x="3" y="49"/>
                    <a:pt x="9" y="51"/>
                    <a:pt x="16" y="52"/>
                  </a:cubicBezTo>
                  <a:cubicBezTo>
                    <a:pt x="42" y="57"/>
                    <a:pt x="52" y="37"/>
                    <a:pt x="74" y="4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567">
              <a:extLst>
                <a:ext uri="{FF2B5EF4-FFF2-40B4-BE49-F238E27FC236}">
                  <a16:creationId xmlns:a16="http://schemas.microsoft.com/office/drawing/2014/main" id="{B8AD18AC-ACEB-46CA-B821-A907E6D57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181"/>
              <a:ext cx="96" cy="169"/>
            </a:xfrm>
            <a:custGeom>
              <a:avLst/>
              <a:gdLst>
                <a:gd name="T0" fmla="*/ 37 w 42"/>
                <a:gd name="T1" fmla="*/ 181 h 70"/>
                <a:gd name="T2" fmla="*/ 288 w 42"/>
                <a:gd name="T3" fmla="*/ 606 h 70"/>
                <a:gd name="T4" fmla="*/ 361 w 42"/>
                <a:gd name="T5" fmla="*/ 985 h 70"/>
                <a:gd name="T6" fmla="*/ 391 w 42"/>
                <a:gd name="T7" fmla="*/ 717 h 70"/>
                <a:gd name="T8" fmla="*/ 455 w 42"/>
                <a:gd name="T9" fmla="*/ 478 h 70"/>
                <a:gd name="T10" fmla="*/ 334 w 42"/>
                <a:gd name="T11" fmla="*/ 0 h 70"/>
                <a:gd name="T12" fmla="*/ 370 w 42"/>
                <a:gd name="T13" fmla="*/ 478 h 70"/>
                <a:gd name="T14" fmla="*/ 167 w 42"/>
                <a:gd name="T15" fmla="*/ 268 h 70"/>
                <a:gd name="T16" fmla="*/ 0 w 42"/>
                <a:gd name="T17" fmla="*/ 181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70">
                  <a:moveTo>
                    <a:pt x="3" y="13"/>
                  </a:moveTo>
                  <a:cubicBezTo>
                    <a:pt x="12" y="15"/>
                    <a:pt x="22" y="36"/>
                    <a:pt x="24" y="43"/>
                  </a:cubicBezTo>
                  <a:cubicBezTo>
                    <a:pt x="25" y="48"/>
                    <a:pt x="25" y="69"/>
                    <a:pt x="30" y="70"/>
                  </a:cubicBezTo>
                  <a:cubicBezTo>
                    <a:pt x="33" y="65"/>
                    <a:pt x="32" y="57"/>
                    <a:pt x="33" y="51"/>
                  </a:cubicBezTo>
                  <a:cubicBezTo>
                    <a:pt x="33" y="45"/>
                    <a:pt x="37" y="40"/>
                    <a:pt x="38" y="34"/>
                  </a:cubicBezTo>
                  <a:cubicBezTo>
                    <a:pt x="42" y="19"/>
                    <a:pt x="35" y="11"/>
                    <a:pt x="28" y="0"/>
                  </a:cubicBezTo>
                  <a:cubicBezTo>
                    <a:pt x="29" y="11"/>
                    <a:pt x="36" y="22"/>
                    <a:pt x="31" y="34"/>
                  </a:cubicBezTo>
                  <a:cubicBezTo>
                    <a:pt x="25" y="35"/>
                    <a:pt x="18" y="22"/>
                    <a:pt x="14" y="19"/>
                  </a:cubicBezTo>
                  <a:cubicBezTo>
                    <a:pt x="9" y="14"/>
                    <a:pt x="6" y="14"/>
                    <a:pt x="0" y="1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568">
              <a:extLst>
                <a:ext uri="{FF2B5EF4-FFF2-40B4-BE49-F238E27FC236}">
                  <a16:creationId xmlns:a16="http://schemas.microsoft.com/office/drawing/2014/main" id="{3EBFA8F5-7F2D-4D73-A3B5-132BE8E0D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3192"/>
              <a:ext cx="213" cy="126"/>
            </a:xfrm>
            <a:custGeom>
              <a:avLst/>
              <a:gdLst>
                <a:gd name="T0" fmla="*/ 82 w 94"/>
                <a:gd name="T1" fmla="*/ 170 h 52"/>
                <a:gd name="T2" fmla="*/ 82 w 94"/>
                <a:gd name="T3" fmla="*/ 412 h 52"/>
                <a:gd name="T4" fmla="*/ 57 w 94"/>
                <a:gd name="T5" fmla="*/ 669 h 52"/>
                <a:gd name="T6" fmla="*/ 349 w 94"/>
                <a:gd name="T7" fmla="*/ 412 h 52"/>
                <a:gd name="T8" fmla="*/ 653 w 94"/>
                <a:gd name="T9" fmla="*/ 170 h 52"/>
                <a:gd name="T10" fmla="*/ 872 w 94"/>
                <a:gd name="T11" fmla="*/ 170 h 52"/>
                <a:gd name="T12" fmla="*/ 1094 w 94"/>
                <a:gd name="T13" fmla="*/ 128 h 52"/>
                <a:gd name="T14" fmla="*/ 800 w 94"/>
                <a:gd name="T15" fmla="*/ 87 h 52"/>
                <a:gd name="T16" fmla="*/ 514 w 94"/>
                <a:gd name="T17" fmla="*/ 58 h 52"/>
                <a:gd name="T18" fmla="*/ 220 w 94"/>
                <a:gd name="T19" fmla="*/ 342 h 52"/>
                <a:gd name="T20" fmla="*/ 93 w 94"/>
                <a:gd name="T21" fmla="*/ 17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52">
                  <a:moveTo>
                    <a:pt x="7" y="12"/>
                  </a:moveTo>
                  <a:cubicBezTo>
                    <a:pt x="9" y="17"/>
                    <a:pt x="8" y="24"/>
                    <a:pt x="7" y="29"/>
                  </a:cubicBezTo>
                  <a:cubicBezTo>
                    <a:pt x="6" y="33"/>
                    <a:pt x="0" y="43"/>
                    <a:pt x="5" y="47"/>
                  </a:cubicBezTo>
                  <a:cubicBezTo>
                    <a:pt x="13" y="52"/>
                    <a:pt x="26" y="34"/>
                    <a:pt x="30" y="29"/>
                  </a:cubicBezTo>
                  <a:cubicBezTo>
                    <a:pt x="37" y="21"/>
                    <a:pt x="45" y="12"/>
                    <a:pt x="56" y="12"/>
                  </a:cubicBezTo>
                  <a:cubicBezTo>
                    <a:pt x="63" y="11"/>
                    <a:pt x="69" y="12"/>
                    <a:pt x="75" y="12"/>
                  </a:cubicBezTo>
                  <a:cubicBezTo>
                    <a:pt x="82" y="13"/>
                    <a:pt x="87" y="10"/>
                    <a:pt x="94" y="9"/>
                  </a:cubicBezTo>
                  <a:cubicBezTo>
                    <a:pt x="87" y="10"/>
                    <a:pt x="74" y="8"/>
                    <a:pt x="69" y="6"/>
                  </a:cubicBezTo>
                  <a:cubicBezTo>
                    <a:pt x="58" y="2"/>
                    <a:pt x="56" y="0"/>
                    <a:pt x="44" y="4"/>
                  </a:cubicBezTo>
                  <a:cubicBezTo>
                    <a:pt x="36" y="7"/>
                    <a:pt x="27" y="21"/>
                    <a:pt x="19" y="24"/>
                  </a:cubicBezTo>
                  <a:cubicBezTo>
                    <a:pt x="12" y="28"/>
                    <a:pt x="13" y="17"/>
                    <a:pt x="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Freeform 569">
              <a:extLst>
                <a:ext uri="{FF2B5EF4-FFF2-40B4-BE49-F238E27FC236}">
                  <a16:creationId xmlns:a16="http://schemas.microsoft.com/office/drawing/2014/main" id="{2F1910F8-9EF9-4C45-B270-D1DCEABB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3236"/>
              <a:ext cx="260" cy="143"/>
            </a:xfrm>
            <a:custGeom>
              <a:avLst/>
              <a:gdLst>
                <a:gd name="T0" fmla="*/ 0 w 115"/>
                <a:gd name="T1" fmla="*/ 570 h 59"/>
                <a:gd name="T2" fmla="*/ 384 w 115"/>
                <a:gd name="T3" fmla="*/ 499 h 59"/>
                <a:gd name="T4" fmla="*/ 751 w 115"/>
                <a:gd name="T5" fmla="*/ 511 h 59"/>
                <a:gd name="T6" fmla="*/ 1329 w 115"/>
                <a:gd name="T7" fmla="*/ 739 h 59"/>
                <a:gd name="T8" fmla="*/ 1257 w 115"/>
                <a:gd name="T9" fmla="*/ 570 h 59"/>
                <a:gd name="T10" fmla="*/ 1054 w 115"/>
                <a:gd name="T11" fmla="*/ 0 h 59"/>
                <a:gd name="T12" fmla="*/ 1144 w 115"/>
                <a:gd name="T13" fmla="*/ 383 h 59"/>
                <a:gd name="T14" fmla="*/ 681 w 115"/>
                <a:gd name="T15" fmla="*/ 342 h 59"/>
                <a:gd name="T16" fmla="*/ 0 w 115"/>
                <a:gd name="T17" fmla="*/ 57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9">
                  <a:moveTo>
                    <a:pt x="0" y="40"/>
                  </a:moveTo>
                  <a:cubicBezTo>
                    <a:pt x="10" y="43"/>
                    <a:pt x="21" y="39"/>
                    <a:pt x="33" y="35"/>
                  </a:cubicBezTo>
                  <a:cubicBezTo>
                    <a:pt x="44" y="31"/>
                    <a:pt x="52" y="29"/>
                    <a:pt x="65" y="36"/>
                  </a:cubicBezTo>
                  <a:cubicBezTo>
                    <a:pt x="78" y="44"/>
                    <a:pt x="102" y="59"/>
                    <a:pt x="115" y="52"/>
                  </a:cubicBezTo>
                  <a:cubicBezTo>
                    <a:pt x="110" y="51"/>
                    <a:pt x="109" y="47"/>
                    <a:pt x="109" y="40"/>
                  </a:cubicBezTo>
                  <a:cubicBezTo>
                    <a:pt x="110" y="32"/>
                    <a:pt x="108" y="6"/>
                    <a:pt x="91" y="0"/>
                  </a:cubicBezTo>
                  <a:cubicBezTo>
                    <a:pt x="98" y="7"/>
                    <a:pt x="102" y="18"/>
                    <a:pt x="99" y="27"/>
                  </a:cubicBezTo>
                  <a:cubicBezTo>
                    <a:pt x="96" y="36"/>
                    <a:pt x="79" y="29"/>
                    <a:pt x="59" y="24"/>
                  </a:cubicBezTo>
                  <a:cubicBezTo>
                    <a:pt x="39" y="18"/>
                    <a:pt x="22" y="40"/>
                    <a:pt x="0" y="40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570">
              <a:extLst>
                <a:ext uri="{FF2B5EF4-FFF2-40B4-BE49-F238E27FC236}">
                  <a16:creationId xmlns:a16="http://schemas.microsoft.com/office/drawing/2014/main" id="{FADAA285-2019-485B-8E65-22F389008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279"/>
              <a:ext cx="127" cy="37"/>
            </a:xfrm>
            <a:custGeom>
              <a:avLst/>
              <a:gdLst>
                <a:gd name="T0" fmla="*/ 0 w 56"/>
                <a:gd name="T1" fmla="*/ 121 h 15"/>
                <a:gd name="T2" fmla="*/ 256 w 56"/>
                <a:gd name="T3" fmla="*/ 12 h 15"/>
                <a:gd name="T4" fmla="*/ 515 w 56"/>
                <a:gd name="T5" fmla="*/ 195 h 15"/>
                <a:gd name="T6" fmla="*/ 386 w 56"/>
                <a:gd name="T7" fmla="*/ 22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5">
                  <a:moveTo>
                    <a:pt x="0" y="8"/>
                  </a:moveTo>
                  <a:cubicBezTo>
                    <a:pt x="8" y="4"/>
                    <a:pt x="15" y="0"/>
                    <a:pt x="22" y="1"/>
                  </a:cubicBezTo>
                  <a:cubicBezTo>
                    <a:pt x="30" y="3"/>
                    <a:pt x="32" y="10"/>
                    <a:pt x="44" y="13"/>
                  </a:cubicBezTo>
                  <a:cubicBezTo>
                    <a:pt x="56" y="15"/>
                    <a:pt x="33" y="15"/>
                    <a:pt x="33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Freeform 571">
              <a:extLst>
                <a:ext uri="{FF2B5EF4-FFF2-40B4-BE49-F238E27FC236}">
                  <a16:creationId xmlns:a16="http://schemas.microsoft.com/office/drawing/2014/main" id="{76C02FBE-D290-42D6-B585-3052B829F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34"/>
              <a:ext cx="108" cy="80"/>
            </a:xfrm>
            <a:custGeom>
              <a:avLst/>
              <a:gdLst>
                <a:gd name="T0" fmla="*/ 284 w 48"/>
                <a:gd name="T1" fmla="*/ 158 h 33"/>
                <a:gd name="T2" fmla="*/ 547 w 48"/>
                <a:gd name="T3" fmla="*/ 29 h 33"/>
                <a:gd name="T4" fmla="*/ 263 w 48"/>
                <a:gd name="T5" fmla="*/ 141 h 33"/>
                <a:gd name="T6" fmla="*/ 0 w 48"/>
                <a:gd name="T7" fmla="*/ 470 h 33"/>
                <a:gd name="T8" fmla="*/ 284 w 48"/>
                <a:gd name="T9" fmla="*/ 15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3">
                  <a:moveTo>
                    <a:pt x="25" y="11"/>
                  </a:moveTo>
                  <a:cubicBezTo>
                    <a:pt x="29" y="6"/>
                    <a:pt x="39" y="2"/>
                    <a:pt x="48" y="2"/>
                  </a:cubicBezTo>
                  <a:cubicBezTo>
                    <a:pt x="36" y="0"/>
                    <a:pt x="27" y="4"/>
                    <a:pt x="23" y="10"/>
                  </a:cubicBezTo>
                  <a:cubicBezTo>
                    <a:pt x="18" y="16"/>
                    <a:pt x="8" y="29"/>
                    <a:pt x="0" y="33"/>
                  </a:cubicBezTo>
                  <a:cubicBezTo>
                    <a:pt x="7" y="30"/>
                    <a:pt x="16" y="23"/>
                    <a:pt x="25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572">
              <a:extLst>
                <a:ext uri="{FF2B5EF4-FFF2-40B4-BE49-F238E27FC236}">
                  <a16:creationId xmlns:a16="http://schemas.microsoft.com/office/drawing/2014/main" id="{82A31ACE-F323-4B05-9D9F-9D05460AD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3231"/>
              <a:ext cx="38" cy="10"/>
            </a:xfrm>
            <a:custGeom>
              <a:avLst/>
              <a:gdLst>
                <a:gd name="T0" fmla="*/ 0 w 17"/>
                <a:gd name="T1" fmla="*/ 63 h 4"/>
                <a:gd name="T2" fmla="*/ 190 w 17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4"/>
                  </a:moveTo>
                  <a:cubicBezTo>
                    <a:pt x="6" y="1"/>
                    <a:pt x="12" y="0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573">
              <a:extLst>
                <a:ext uri="{FF2B5EF4-FFF2-40B4-BE49-F238E27FC236}">
                  <a16:creationId xmlns:a16="http://schemas.microsoft.com/office/drawing/2014/main" id="{001118BB-8496-42AC-9309-5697EF16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3055"/>
              <a:ext cx="107" cy="128"/>
            </a:xfrm>
            <a:custGeom>
              <a:avLst/>
              <a:gdLst>
                <a:gd name="T0" fmla="*/ 0 w 47"/>
                <a:gd name="T1" fmla="*/ 746 h 53"/>
                <a:gd name="T2" fmla="*/ 248 w 47"/>
                <a:gd name="T3" fmla="*/ 449 h 53"/>
                <a:gd name="T4" fmla="*/ 555 w 47"/>
                <a:gd name="T5" fmla="*/ 0 h 53"/>
                <a:gd name="T6" fmla="*/ 285 w 47"/>
                <a:gd name="T7" fmla="*/ 466 h 53"/>
                <a:gd name="T8" fmla="*/ 0 w 47"/>
                <a:gd name="T9" fmla="*/ 74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3">
                  <a:moveTo>
                    <a:pt x="0" y="53"/>
                  </a:moveTo>
                  <a:cubicBezTo>
                    <a:pt x="3" y="45"/>
                    <a:pt x="12" y="37"/>
                    <a:pt x="21" y="32"/>
                  </a:cubicBezTo>
                  <a:cubicBezTo>
                    <a:pt x="30" y="28"/>
                    <a:pt x="42" y="15"/>
                    <a:pt x="47" y="0"/>
                  </a:cubicBezTo>
                  <a:cubicBezTo>
                    <a:pt x="43" y="13"/>
                    <a:pt x="31" y="29"/>
                    <a:pt x="24" y="33"/>
                  </a:cubicBezTo>
                  <a:cubicBezTo>
                    <a:pt x="18" y="38"/>
                    <a:pt x="4" y="44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574">
              <a:extLst>
                <a:ext uri="{FF2B5EF4-FFF2-40B4-BE49-F238E27FC236}">
                  <a16:creationId xmlns:a16="http://schemas.microsoft.com/office/drawing/2014/main" id="{96ED7F23-178B-4FA3-8C4E-EC589FD49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434"/>
              <a:ext cx="133" cy="427"/>
            </a:xfrm>
            <a:custGeom>
              <a:avLst/>
              <a:gdLst>
                <a:gd name="T0" fmla="*/ 676 w 59"/>
                <a:gd name="T1" fmla="*/ 0 h 177"/>
                <a:gd name="T2" fmla="*/ 640 w 59"/>
                <a:gd name="T3" fmla="*/ 0 h 177"/>
                <a:gd name="T4" fmla="*/ 595 w 59"/>
                <a:gd name="T5" fmla="*/ 41 h 177"/>
                <a:gd name="T6" fmla="*/ 0 w 59"/>
                <a:gd name="T7" fmla="*/ 2485 h 177"/>
                <a:gd name="T8" fmla="*/ 676 w 59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77">
                  <a:moveTo>
                    <a:pt x="59" y="0"/>
                  </a:moveTo>
                  <a:cubicBezTo>
                    <a:pt x="58" y="0"/>
                    <a:pt x="56" y="0"/>
                    <a:pt x="56" y="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31" y="75"/>
                    <a:pt x="9" y="148"/>
                    <a:pt x="0" y="177"/>
                  </a:cubicBezTo>
                  <a:cubicBezTo>
                    <a:pt x="13" y="153"/>
                    <a:pt x="37" y="76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Freeform 575">
              <a:extLst>
                <a:ext uri="{FF2B5EF4-FFF2-40B4-BE49-F238E27FC236}">
                  <a16:creationId xmlns:a16="http://schemas.microsoft.com/office/drawing/2014/main" id="{C030828A-CF66-4B92-82EA-2E56BDC54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084"/>
              <a:ext cx="176" cy="147"/>
            </a:xfrm>
            <a:custGeom>
              <a:avLst/>
              <a:gdLst>
                <a:gd name="T0" fmla="*/ 0 w 78"/>
                <a:gd name="T1" fmla="*/ 713 h 61"/>
                <a:gd name="T2" fmla="*/ 345 w 78"/>
                <a:gd name="T3" fmla="*/ 465 h 61"/>
                <a:gd name="T4" fmla="*/ 632 w 78"/>
                <a:gd name="T5" fmla="*/ 169 h 61"/>
                <a:gd name="T6" fmla="*/ 702 w 78"/>
                <a:gd name="T7" fmla="*/ 576 h 61"/>
                <a:gd name="T8" fmla="*/ 896 w 78"/>
                <a:gd name="T9" fmla="*/ 853 h 61"/>
                <a:gd name="T10" fmla="*/ 519 w 78"/>
                <a:gd name="T11" fmla="*/ 783 h 61"/>
                <a:gd name="T12" fmla="*/ 284 w 78"/>
                <a:gd name="T13" fmla="*/ 77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61">
                  <a:moveTo>
                    <a:pt x="0" y="51"/>
                  </a:moveTo>
                  <a:cubicBezTo>
                    <a:pt x="6" y="42"/>
                    <a:pt x="22" y="40"/>
                    <a:pt x="30" y="33"/>
                  </a:cubicBezTo>
                  <a:cubicBezTo>
                    <a:pt x="36" y="28"/>
                    <a:pt x="47" y="0"/>
                    <a:pt x="55" y="12"/>
                  </a:cubicBezTo>
                  <a:cubicBezTo>
                    <a:pt x="60" y="19"/>
                    <a:pt x="56" y="33"/>
                    <a:pt x="61" y="41"/>
                  </a:cubicBezTo>
                  <a:cubicBezTo>
                    <a:pt x="64" y="48"/>
                    <a:pt x="77" y="54"/>
                    <a:pt x="78" y="61"/>
                  </a:cubicBezTo>
                  <a:cubicBezTo>
                    <a:pt x="70" y="52"/>
                    <a:pt x="56" y="54"/>
                    <a:pt x="45" y="56"/>
                  </a:cubicBezTo>
                  <a:cubicBezTo>
                    <a:pt x="38" y="57"/>
                    <a:pt x="31" y="56"/>
                    <a:pt x="25" y="55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Freeform 576">
              <a:extLst>
                <a:ext uri="{FF2B5EF4-FFF2-40B4-BE49-F238E27FC236}">
                  <a16:creationId xmlns:a16="http://schemas.microsoft.com/office/drawing/2014/main" id="{00C143F4-C6BB-4CF6-9408-2246F418C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258"/>
              <a:ext cx="75" cy="56"/>
            </a:xfrm>
            <a:custGeom>
              <a:avLst/>
              <a:gdLst>
                <a:gd name="T0" fmla="*/ 73 w 33"/>
                <a:gd name="T1" fmla="*/ 131 h 23"/>
                <a:gd name="T2" fmla="*/ 45 w 33"/>
                <a:gd name="T3" fmla="*/ 302 h 23"/>
                <a:gd name="T4" fmla="*/ 186 w 33"/>
                <a:gd name="T5" fmla="*/ 261 h 23"/>
                <a:gd name="T6" fmla="*/ 386 w 33"/>
                <a:gd name="T7" fmla="*/ 0 h 23"/>
                <a:gd name="T8" fmla="*/ 295 w 33"/>
                <a:gd name="T9" fmla="*/ 71 h 23"/>
                <a:gd name="T10" fmla="*/ 202 w 33"/>
                <a:gd name="T11" fmla="*/ 190 h 23"/>
                <a:gd name="T12" fmla="*/ 155 w 33"/>
                <a:gd name="T13" fmla="*/ 219 h 23"/>
                <a:gd name="T14" fmla="*/ 102 w 33"/>
                <a:gd name="T15" fmla="*/ 273 h 23"/>
                <a:gd name="T16" fmla="*/ 73 w 33"/>
                <a:gd name="T17" fmla="*/ 14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3">
                  <a:moveTo>
                    <a:pt x="6" y="9"/>
                  </a:moveTo>
                  <a:cubicBezTo>
                    <a:pt x="3" y="12"/>
                    <a:pt x="0" y="19"/>
                    <a:pt x="4" y="21"/>
                  </a:cubicBezTo>
                  <a:cubicBezTo>
                    <a:pt x="8" y="23"/>
                    <a:pt x="13" y="20"/>
                    <a:pt x="16" y="18"/>
                  </a:cubicBezTo>
                  <a:cubicBezTo>
                    <a:pt x="23" y="14"/>
                    <a:pt x="27" y="6"/>
                    <a:pt x="33" y="0"/>
                  </a:cubicBezTo>
                  <a:cubicBezTo>
                    <a:pt x="30" y="2"/>
                    <a:pt x="28" y="3"/>
                    <a:pt x="25" y="5"/>
                  </a:cubicBezTo>
                  <a:cubicBezTo>
                    <a:pt x="23" y="8"/>
                    <a:pt x="21" y="11"/>
                    <a:pt x="17" y="13"/>
                  </a:cubicBezTo>
                  <a:cubicBezTo>
                    <a:pt x="16" y="13"/>
                    <a:pt x="15" y="14"/>
                    <a:pt x="13" y="15"/>
                  </a:cubicBezTo>
                  <a:cubicBezTo>
                    <a:pt x="13" y="15"/>
                    <a:pt x="10" y="18"/>
                    <a:pt x="9" y="19"/>
                  </a:cubicBezTo>
                  <a:cubicBezTo>
                    <a:pt x="0" y="19"/>
                    <a:pt x="7" y="12"/>
                    <a:pt x="6" y="1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Freeform 577">
              <a:extLst>
                <a:ext uri="{FF2B5EF4-FFF2-40B4-BE49-F238E27FC236}">
                  <a16:creationId xmlns:a16="http://schemas.microsoft.com/office/drawing/2014/main" id="{CB867A97-B211-47A3-AC62-DD026B3D2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3229"/>
              <a:ext cx="29" cy="121"/>
            </a:xfrm>
            <a:custGeom>
              <a:avLst/>
              <a:gdLst>
                <a:gd name="T0" fmla="*/ 0 w 13"/>
                <a:gd name="T1" fmla="*/ 709 h 50"/>
                <a:gd name="T2" fmla="*/ 9 w 13"/>
                <a:gd name="T3" fmla="*/ 709 h 50"/>
                <a:gd name="T4" fmla="*/ 45 w 13"/>
                <a:gd name="T5" fmla="*/ 540 h 50"/>
                <a:gd name="T6" fmla="*/ 65 w 13"/>
                <a:gd name="T7" fmla="*/ 380 h 50"/>
                <a:gd name="T8" fmla="*/ 100 w 13"/>
                <a:gd name="T9" fmla="*/ 0 h 50"/>
                <a:gd name="T10" fmla="*/ 89 w 13"/>
                <a:gd name="T11" fmla="*/ 182 h 50"/>
                <a:gd name="T12" fmla="*/ 65 w 13"/>
                <a:gd name="T13" fmla="*/ 281 h 50"/>
                <a:gd name="T14" fmla="*/ 45 w 13"/>
                <a:gd name="T15" fmla="*/ 329 h 50"/>
                <a:gd name="T16" fmla="*/ 9 w 13"/>
                <a:gd name="T17" fmla="*/ 358 h 50"/>
                <a:gd name="T18" fmla="*/ 9 w 13"/>
                <a:gd name="T19" fmla="*/ 440 h 50"/>
                <a:gd name="T20" fmla="*/ 0 w 13"/>
                <a:gd name="T21" fmla="*/ 528 h 50"/>
                <a:gd name="T22" fmla="*/ 9 w 13"/>
                <a:gd name="T23" fmla="*/ 610 h 50"/>
                <a:gd name="T24" fmla="*/ 0 w 13"/>
                <a:gd name="T25" fmla="*/ 697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0">
                  <a:moveTo>
                    <a:pt x="0" y="50"/>
                  </a:moveTo>
                  <a:cubicBezTo>
                    <a:pt x="0" y="50"/>
                    <a:pt x="0" y="50"/>
                    <a:pt x="1" y="50"/>
                  </a:cubicBezTo>
                  <a:cubicBezTo>
                    <a:pt x="4" y="49"/>
                    <a:pt x="4" y="42"/>
                    <a:pt x="4" y="38"/>
                  </a:cubicBezTo>
                  <a:cubicBezTo>
                    <a:pt x="4" y="34"/>
                    <a:pt x="5" y="31"/>
                    <a:pt x="6" y="27"/>
                  </a:cubicBezTo>
                  <a:cubicBezTo>
                    <a:pt x="10" y="18"/>
                    <a:pt x="13" y="8"/>
                    <a:pt x="9" y="0"/>
                  </a:cubicBezTo>
                  <a:cubicBezTo>
                    <a:pt x="10" y="4"/>
                    <a:pt x="9" y="9"/>
                    <a:pt x="8" y="13"/>
                  </a:cubicBezTo>
                  <a:cubicBezTo>
                    <a:pt x="8" y="16"/>
                    <a:pt x="7" y="18"/>
                    <a:pt x="6" y="20"/>
                  </a:cubicBezTo>
                  <a:cubicBezTo>
                    <a:pt x="5" y="21"/>
                    <a:pt x="5" y="22"/>
                    <a:pt x="4" y="23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6"/>
                    <a:pt x="1" y="29"/>
                    <a:pt x="1" y="31"/>
                  </a:cubicBezTo>
                  <a:cubicBezTo>
                    <a:pt x="1" y="33"/>
                    <a:pt x="0" y="35"/>
                    <a:pt x="0" y="37"/>
                  </a:cubicBezTo>
                  <a:cubicBezTo>
                    <a:pt x="0" y="39"/>
                    <a:pt x="1" y="41"/>
                    <a:pt x="1" y="43"/>
                  </a:cubicBezTo>
                  <a:cubicBezTo>
                    <a:pt x="1" y="45"/>
                    <a:pt x="0" y="47"/>
                    <a:pt x="0" y="4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Freeform 578">
              <a:extLst>
                <a:ext uri="{FF2B5EF4-FFF2-40B4-BE49-F238E27FC236}">
                  <a16:creationId xmlns:a16="http://schemas.microsoft.com/office/drawing/2014/main" id="{7B5647C1-41D6-4A06-8E9A-CC2EBB65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9"/>
              <a:ext cx="107" cy="109"/>
            </a:xfrm>
            <a:custGeom>
              <a:avLst/>
              <a:gdLst>
                <a:gd name="T0" fmla="*/ 0 w 47"/>
                <a:gd name="T1" fmla="*/ 639 h 45"/>
                <a:gd name="T2" fmla="*/ 175 w 47"/>
                <a:gd name="T3" fmla="*/ 528 h 45"/>
                <a:gd name="T4" fmla="*/ 316 w 47"/>
                <a:gd name="T5" fmla="*/ 400 h 45"/>
                <a:gd name="T6" fmla="*/ 555 w 47"/>
                <a:gd name="T7" fmla="*/ 269 h 45"/>
                <a:gd name="T8" fmla="*/ 426 w 47"/>
                <a:gd name="T9" fmla="*/ 329 h 45"/>
                <a:gd name="T10" fmla="*/ 369 w 47"/>
                <a:gd name="T11" fmla="*/ 400 h 45"/>
                <a:gd name="T12" fmla="*/ 203 w 47"/>
                <a:gd name="T13" fmla="*/ 528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5">
                  <a:moveTo>
                    <a:pt x="0" y="45"/>
                  </a:moveTo>
                  <a:cubicBezTo>
                    <a:pt x="4" y="41"/>
                    <a:pt x="11" y="40"/>
                    <a:pt x="15" y="37"/>
                  </a:cubicBezTo>
                  <a:cubicBezTo>
                    <a:pt x="20" y="35"/>
                    <a:pt x="24" y="32"/>
                    <a:pt x="27" y="28"/>
                  </a:cubicBezTo>
                  <a:cubicBezTo>
                    <a:pt x="32" y="23"/>
                    <a:pt x="46" y="0"/>
                    <a:pt x="47" y="19"/>
                  </a:cubicBezTo>
                  <a:cubicBezTo>
                    <a:pt x="44" y="13"/>
                    <a:pt x="39" y="19"/>
                    <a:pt x="36" y="23"/>
                  </a:cubicBezTo>
                  <a:cubicBezTo>
                    <a:pt x="34" y="24"/>
                    <a:pt x="33" y="26"/>
                    <a:pt x="31" y="28"/>
                  </a:cubicBezTo>
                  <a:cubicBezTo>
                    <a:pt x="27" y="32"/>
                    <a:pt x="23" y="35"/>
                    <a:pt x="17" y="3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Freeform 579">
              <a:extLst>
                <a:ext uri="{FF2B5EF4-FFF2-40B4-BE49-F238E27FC236}">
                  <a16:creationId xmlns:a16="http://schemas.microsoft.com/office/drawing/2014/main" id="{BDFE1FC8-60C4-46C2-93CA-18B98CEF8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3108"/>
              <a:ext cx="50" cy="111"/>
            </a:xfrm>
            <a:custGeom>
              <a:avLst/>
              <a:gdLst>
                <a:gd name="T0" fmla="*/ 73 w 22"/>
                <a:gd name="T1" fmla="*/ 309 h 46"/>
                <a:gd name="T2" fmla="*/ 259 w 22"/>
                <a:gd name="T3" fmla="*/ 647 h 46"/>
                <a:gd name="T4" fmla="*/ 45 w 22"/>
                <a:gd name="T5" fmla="*/ 326 h 46"/>
                <a:gd name="T6" fmla="*/ 0 w 22"/>
                <a:gd name="T7" fmla="*/ 0 h 46"/>
                <a:gd name="T8" fmla="*/ 73 w 22"/>
                <a:gd name="T9" fmla="*/ 30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6">
                  <a:moveTo>
                    <a:pt x="6" y="22"/>
                  </a:moveTo>
                  <a:cubicBezTo>
                    <a:pt x="8" y="32"/>
                    <a:pt x="18" y="42"/>
                    <a:pt x="22" y="46"/>
                  </a:cubicBezTo>
                  <a:cubicBezTo>
                    <a:pt x="11" y="38"/>
                    <a:pt x="6" y="31"/>
                    <a:pt x="4" y="23"/>
                  </a:cubicBezTo>
                  <a:cubicBezTo>
                    <a:pt x="2" y="14"/>
                    <a:pt x="4" y="6"/>
                    <a:pt x="0" y="0"/>
                  </a:cubicBezTo>
                  <a:cubicBezTo>
                    <a:pt x="3" y="5"/>
                    <a:pt x="4" y="12"/>
                    <a:pt x="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5" name="Freeform 580">
              <a:extLst>
                <a:ext uri="{FF2B5EF4-FFF2-40B4-BE49-F238E27FC236}">
                  <a16:creationId xmlns:a16="http://schemas.microsoft.com/office/drawing/2014/main" id="{20ABEBDC-4ACB-40FA-9EB1-AE31E86D7C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2" y="2424"/>
              <a:ext cx="168" cy="698"/>
            </a:xfrm>
            <a:custGeom>
              <a:avLst/>
              <a:gdLst>
                <a:gd name="T0" fmla="*/ 129 w 74"/>
                <a:gd name="T1" fmla="*/ 4072 h 289"/>
                <a:gd name="T2" fmla="*/ 118 w 74"/>
                <a:gd name="T3" fmla="*/ 4014 h 289"/>
                <a:gd name="T4" fmla="*/ 129 w 74"/>
                <a:gd name="T5" fmla="*/ 4072 h 289"/>
                <a:gd name="T6" fmla="*/ 865 w 74"/>
                <a:gd name="T7" fmla="*/ 41 h 289"/>
                <a:gd name="T8" fmla="*/ 856 w 74"/>
                <a:gd name="T9" fmla="*/ 41 h 289"/>
                <a:gd name="T10" fmla="*/ 795 w 74"/>
                <a:gd name="T11" fmla="*/ 29 h 289"/>
                <a:gd name="T12" fmla="*/ 783 w 74"/>
                <a:gd name="T13" fmla="*/ 0 h 289"/>
                <a:gd name="T14" fmla="*/ 118 w 74"/>
                <a:gd name="T15" fmla="*/ 4014 h 289"/>
                <a:gd name="T16" fmla="*/ 865 w 74"/>
                <a:gd name="T17" fmla="*/ 41 h 2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289">
                  <a:moveTo>
                    <a:pt x="11" y="289"/>
                  </a:moveTo>
                  <a:cubicBezTo>
                    <a:pt x="11" y="288"/>
                    <a:pt x="11" y="286"/>
                    <a:pt x="10" y="285"/>
                  </a:cubicBezTo>
                  <a:cubicBezTo>
                    <a:pt x="11" y="286"/>
                    <a:pt x="11" y="288"/>
                    <a:pt x="11" y="289"/>
                  </a:cubicBezTo>
                  <a:close/>
                  <a:moveTo>
                    <a:pt x="74" y="3"/>
                  </a:moveTo>
                  <a:cubicBezTo>
                    <a:pt x="74" y="3"/>
                    <a:pt x="73" y="3"/>
                    <a:pt x="73" y="3"/>
                  </a:cubicBezTo>
                  <a:cubicBezTo>
                    <a:pt x="72" y="3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2" y="117"/>
                    <a:pt x="0" y="232"/>
                    <a:pt x="10" y="285"/>
                  </a:cubicBezTo>
                  <a:cubicBezTo>
                    <a:pt x="3" y="239"/>
                    <a:pt x="50" y="81"/>
                    <a:pt x="74" y="3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Freeform 581">
              <a:extLst>
                <a:ext uri="{FF2B5EF4-FFF2-40B4-BE49-F238E27FC236}">
                  <a16:creationId xmlns:a16="http://schemas.microsoft.com/office/drawing/2014/main" id="{CDC921F6-4136-4DC1-9EF8-710A54A20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2429"/>
              <a:ext cx="131" cy="541"/>
            </a:xfrm>
            <a:custGeom>
              <a:avLst/>
              <a:gdLst>
                <a:gd name="T0" fmla="*/ 0 w 58"/>
                <a:gd name="T1" fmla="*/ 3157 h 224"/>
                <a:gd name="T2" fmla="*/ 669 w 58"/>
                <a:gd name="T3" fmla="*/ 12 h 224"/>
                <a:gd name="T4" fmla="*/ 657 w 58"/>
                <a:gd name="T5" fmla="*/ 12 h 224"/>
                <a:gd name="T6" fmla="*/ 632 w 58"/>
                <a:gd name="T7" fmla="*/ 0 h 224"/>
                <a:gd name="T8" fmla="*/ 0 w 58"/>
                <a:gd name="T9" fmla="*/ 3157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24">
                  <a:moveTo>
                    <a:pt x="0" y="224"/>
                  </a:moveTo>
                  <a:cubicBezTo>
                    <a:pt x="9" y="172"/>
                    <a:pt x="36" y="76"/>
                    <a:pt x="58" y="1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7" y="1"/>
                    <a:pt x="56" y="1"/>
                    <a:pt x="55" y="0"/>
                  </a:cubicBezTo>
                  <a:cubicBezTo>
                    <a:pt x="28" y="90"/>
                    <a:pt x="2" y="194"/>
                    <a:pt x="0" y="224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Freeform 582">
              <a:extLst>
                <a:ext uri="{FF2B5EF4-FFF2-40B4-BE49-F238E27FC236}">
                  <a16:creationId xmlns:a16="http://schemas.microsoft.com/office/drawing/2014/main" id="{FB70C4CC-2316-45A8-8CE4-1D406A09D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3105"/>
              <a:ext cx="28" cy="122"/>
            </a:xfrm>
            <a:custGeom>
              <a:avLst/>
              <a:gdLst>
                <a:gd name="T0" fmla="*/ 0 w 12"/>
                <a:gd name="T1" fmla="*/ 0 h 50"/>
                <a:gd name="T2" fmla="*/ 152 w 12"/>
                <a:gd name="T3" fmla="*/ 727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0">
                  <a:moveTo>
                    <a:pt x="0" y="0"/>
                  </a:moveTo>
                  <a:cubicBezTo>
                    <a:pt x="2" y="21"/>
                    <a:pt x="8" y="41"/>
                    <a:pt x="12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8" name="Freeform 583">
              <a:extLst>
                <a:ext uri="{FF2B5EF4-FFF2-40B4-BE49-F238E27FC236}">
                  <a16:creationId xmlns:a16="http://schemas.microsoft.com/office/drawing/2014/main" id="{346331C1-E3E6-41E5-BADE-0BE3E91A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3210"/>
              <a:ext cx="12" cy="19"/>
            </a:xfrm>
            <a:custGeom>
              <a:avLst/>
              <a:gdLst>
                <a:gd name="T0" fmla="*/ 70 w 5"/>
                <a:gd name="T1" fmla="*/ 69 h 8"/>
                <a:gd name="T2" fmla="*/ 41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1" y="8"/>
                    <a:pt x="0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9" name="Freeform 584">
              <a:extLst>
                <a:ext uri="{FF2B5EF4-FFF2-40B4-BE49-F238E27FC236}">
                  <a16:creationId xmlns:a16="http://schemas.microsoft.com/office/drawing/2014/main" id="{2F378090-7015-4B57-810B-5E9A14270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14"/>
              <a:ext cx="304" cy="165"/>
            </a:xfrm>
            <a:custGeom>
              <a:avLst/>
              <a:gdLst>
                <a:gd name="T0" fmla="*/ 864 w 134"/>
                <a:gd name="T1" fmla="*/ 660 h 68"/>
                <a:gd name="T2" fmla="*/ 1461 w 134"/>
                <a:gd name="T3" fmla="*/ 929 h 68"/>
                <a:gd name="T4" fmla="*/ 1565 w 134"/>
                <a:gd name="T5" fmla="*/ 842 h 68"/>
                <a:gd name="T6" fmla="*/ 1379 w 134"/>
                <a:gd name="T7" fmla="*/ 211 h 68"/>
                <a:gd name="T8" fmla="*/ 969 w 134"/>
                <a:gd name="T9" fmla="*/ 112 h 68"/>
                <a:gd name="T10" fmla="*/ 608 w 134"/>
                <a:gd name="T11" fmla="*/ 99 h 68"/>
                <a:gd name="T12" fmla="*/ 247 w 134"/>
                <a:gd name="T13" fmla="*/ 488 h 68"/>
                <a:gd name="T14" fmla="*/ 0 w 134"/>
                <a:gd name="T15" fmla="*/ 641 h 68"/>
                <a:gd name="T16" fmla="*/ 186 w 134"/>
                <a:gd name="T17" fmla="*/ 743 h 68"/>
                <a:gd name="T18" fmla="*/ 864 w 134"/>
                <a:gd name="T19" fmla="*/ 66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68">
                  <a:moveTo>
                    <a:pt x="74" y="46"/>
                  </a:moveTo>
                  <a:cubicBezTo>
                    <a:pt x="96" y="55"/>
                    <a:pt x="111" y="68"/>
                    <a:pt x="125" y="65"/>
                  </a:cubicBezTo>
                  <a:cubicBezTo>
                    <a:pt x="130" y="63"/>
                    <a:pt x="132" y="62"/>
                    <a:pt x="134" y="59"/>
                  </a:cubicBezTo>
                  <a:cubicBezTo>
                    <a:pt x="120" y="62"/>
                    <a:pt x="133" y="33"/>
                    <a:pt x="118" y="15"/>
                  </a:cubicBezTo>
                  <a:cubicBezTo>
                    <a:pt x="105" y="0"/>
                    <a:pt x="94" y="5"/>
                    <a:pt x="83" y="8"/>
                  </a:cubicBezTo>
                  <a:cubicBezTo>
                    <a:pt x="72" y="11"/>
                    <a:pt x="67" y="5"/>
                    <a:pt x="52" y="7"/>
                  </a:cubicBezTo>
                  <a:cubicBezTo>
                    <a:pt x="38" y="9"/>
                    <a:pt x="33" y="25"/>
                    <a:pt x="21" y="34"/>
                  </a:cubicBezTo>
                  <a:cubicBezTo>
                    <a:pt x="15" y="39"/>
                    <a:pt x="6" y="45"/>
                    <a:pt x="0" y="45"/>
                  </a:cubicBezTo>
                  <a:cubicBezTo>
                    <a:pt x="3" y="49"/>
                    <a:pt x="9" y="51"/>
                    <a:pt x="16" y="52"/>
                  </a:cubicBezTo>
                  <a:cubicBezTo>
                    <a:pt x="42" y="57"/>
                    <a:pt x="52" y="37"/>
                    <a:pt x="74" y="4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0" name="Freeform 585">
              <a:extLst>
                <a:ext uri="{FF2B5EF4-FFF2-40B4-BE49-F238E27FC236}">
                  <a16:creationId xmlns:a16="http://schemas.microsoft.com/office/drawing/2014/main" id="{F60A3B03-EB7C-4D77-B174-D34881978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217"/>
              <a:ext cx="120" cy="26"/>
            </a:xfrm>
            <a:custGeom>
              <a:avLst/>
              <a:gdLst>
                <a:gd name="T0" fmla="*/ 616 w 53"/>
                <a:gd name="T1" fmla="*/ 135 h 11"/>
                <a:gd name="T2" fmla="*/ 385 w 53"/>
                <a:gd name="T3" fmla="*/ 0 h 11"/>
                <a:gd name="T4" fmla="*/ 129 w 53"/>
                <a:gd name="T5" fmla="*/ 95 h 11"/>
                <a:gd name="T6" fmla="*/ 247 w 53"/>
                <a:gd name="T7" fmla="*/ 14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1">
                  <a:moveTo>
                    <a:pt x="53" y="10"/>
                  </a:moveTo>
                  <a:cubicBezTo>
                    <a:pt x="46" y="5"/>
                    <a:pt x="40" y="0"/>
                    <a:pt x="33" y="0"/>
                  </a:cubicBezTo>
                  <a:cubicBezTo>
                    <a:pt x="26" y="0"/>
                    <a:pt x="22" y="7"/>
                    <a:pt x="11" y="7"/>
                  </a:cubicBezTo>
                  <a:cubicBezTo>
                    <a:pt x="0" y="8"/>
                    <a:pt x="21" y="11"/>
                    <a:pt x="21" y="11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1" name="Freeform 586">
              <a:extLst>
                <a:ext uri="{FF2B5EF4-FFF2-40B4-BE49-F238E27FC236}">
                  <a16:creationId xmlns:a16="http://schemas.microsoft.com/office/drawing/2014/main" id="{8702E6B1-4A63-4BCD-841B-9E5EF99CB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587">
              <a:extLst>
                <a:ext uri="{FF2B5EF4-FFF2-40B4-BE49-F238E27FC236}">
                  <a16:creationId xmlns:a16="http://schemas.microsoft.com/office/drawing/2014/main" id="{29354761-41EF-4242-84BF-88EFA0909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588">
              <a:extLst>
                <a:ext uri="{FF2B5EF4-FFF2-40B4-BE49-F238E27FC236}">
                  <a16:creationId xmlns:a16="http://schemas.microsoft.com/office/drawing/2014/main" id="{AC070DC7-0E8F-44AA-96BD-13426E61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589">
              <a:extLst>
                <a:ext uri="{FF2B5EF4-FFF2-40B4-BE49-F238E27FC236}">
                  <a16:creationId xmlns:a16="http://schemas.microsoft.com/office/drawing/2014/main" id="{63BB58ED-51A5-402A-8FD2-131C3E846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3149"/>
              <a:ext cx="149" cy="181"/>
            </a:xfrm>
            <a:custGeom>
              <a:avLst/>
              <a:gdLst>
                <a:gd name="T0" fmla="*/ 0 w 66"/>
                <a:gd name="T1" fmla="*/ 618 h 75"/>
                <a:gd name="T2" fmla="*/ 239 w 66"/>
                <a:gd name="T3" fmla="*/ 1014 h 75"/>
                <a:gd name="T4" fmla="*/ 621 w 66"/>
                <a:gd name="T5" fmla="*/ 729 h 75"/>
                <a:gd name="T6" fmla="*/ 677 w 66"/>
                <a:gd name="T7" fmla="*/ 227 h 75"/>
                <a:gd name="T8" fmla="*/ 300 w 66"/>
                <a:gd name="T9" fmla="*/ 70 h 75"/>
                <a:gd name="T10" fmla="*/ 458 w 66"/>
                <a:gd name="T11" fmla="*/ 379 h 75"/>
                <a:gd name="T12" fmla="*/ 275 w 66"/>
                <a:gd name="T13" fmla="*/ 536 h 75"/>
                <a:gd name="T14" fmla="*/ 332 w 66"/>
                <a:gd name="T15" fmla="*/ 729 h 75"/>
                <a:gd name="T16" fmla="*/ 81 w 66"/>
                <a:gd name="T17" fmla="*/ 688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75">
                  <a:moveTo>
                    <a:pt x="0" y="44"/>
                  </a:moveTo>
                  <a:cubicBezTo>
                    <a:pt x="1" y="54"/>
                    <a:pt x="11" y="69"/>
                    <a:pt x="21" y="72"/>
                  </a:cubicBezTo>
                  <a:cubicBezTo>
                    <a:pt x="35" y="75"/>
                    <a:pt x="48" y="63"/>
                    <a:pt x="54" y="52"/>
                  </a:cubicBezTo>
                  <a:cubicBezTo>
                    <a:pt x="60" y="42"/>
                    <a:pt x="66" y="27"/>
                    <a:pt x="59" y="16"/>
                  </a:cubicBezTo>
                  <a:cubicBezTo>
                    <a:pt x="54" y="9"/>
                    <a:pt x="26" y="0"/>
                    <a:pt x="26" y="5"/>
                  </a:cubicBezTo>
                  <a:cubicBezTo>
                    <a:pt x="40" y="4"/>
                    <a:pt x="42" y="14"/>
                    <a:pt x="40" y="27"/>
                  </a:cubicBezTo>
                  <a:cubicBezTo>
                    <a:pt x="39" y="34"/>
                    <a:pt x="30" y="39"/>
                    <a:pt x="24" y="38"/>
                  </a:cubicBezTo>
                  <a:cubicBezTo>
                    <a:pt x="30" y="41"/>
                    <a:pt x="36" y="45"/>
                    <a:pt x="29" y="52"/>
                  </a:cubicBezTo>
                  <a:cubicBezTo>
                    <a:pt x="22" y="58"/>
                    <a:pt x="14" y="52"/>
                    <a:pt x="7" y="49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590">
              <a:extLst>
                <a:ext uri="{FF2B5EF4-FFF2-40B4-BE49-F238E27FC236}">
                  <a16:creationId xmlns:a16="http://schemas.microsoft.com/office/drawing/2014/main" id="{643AADDA-80E2-4F7D-A3D6-35A3DCCE6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3202"/>
              <a:ext cx="90" cy="133"/>
            </a:xfrm>
            <a:custGeom>
              <a:avLst/>
              <a:gdLst>
                <a:gd name="T0" fmla="*/ 0 w 40"/>
                <a:gd name="T1" fmla="*/ 709 h 55"/>
                <a:gd name="T2" fmla="*/ 376 w 40"/>
                <a:gd name="T3" fmla="*/ 0 h 55"/>
                <a:gd name="T4" fmla="*/ 239 w 40"/>
                <a:gd name="T5" fmla="*/ 339 h 55"/>
                <a:gd name="T6" fmla="*/ 92 w 40"/>
                <a:gd name="T7" fmla="*/ 68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5">
                  <a:moveTo>
                    <a:pt x="0" y="50"/>
                  </a:moveTo>
                  <a:cubicBezTo>
                    <a:pt x="20" y="55"/>
                    <a:pt x="40" y="9"/>
                    <a:pt x="33" y="0"/>
                  </a:cubicBezTo>
                  <a:cubicBezTo>
                    <a:pt x="34" y="14"/>
                    <a:pt x="30" y="16"/>
                    <a:pt x="21" y="24"/>
                  </a:cubicBezTo>
                  <a:cubicBezTo>
                    <a:pt x="14" y="32"/>
                    <a:pt x="17" y="42"/>
                    <a:pt x="8" y="4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591">
              <a:extLst>
                <a:ext uri="{FF2B5EF4-FFF2-40B4-BE49-F238E27FC236}">
                  <a16:creationId xmlns:a16="http://schemas.microsoft.com/office/drawing/2014/main" id="{7FF97797-AB72-4953-8EDD-4C94E9F34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163"/>
              <a:ext cx="72" cy="64"/>
            </a:xfrm>
            <a:custGeom>
              <a:avLst/>
              <a:gdLst>
                <a:gd name="T0" fmla="*/ 36 w 32"/>
                <a:gd name="T1" fmla="*/ 389 h 26"/>
                <a:gd name="T2" fmla="*/ 365 w 32"/>
                <a:gd name="T3" fmla="*/ 0 h 26"/>
                <a:gd name="T4" fmla="*/ 36 w 32"/>
                <a:gd name="T5" fmla="*/ 38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6">
                  <a:moveTo>
                    <a:pt x="3" y="26"/>
                  </a:moveTo>
                  <a:cubicBezTo>
                    <a:pt x="0" y="16"/>
                    <a:pt x="17" y="0"/>
                    <a:pt x="32" y="0"/>
                  </a:cubicBezTo>
                  <a:cubicBezTo>
                    <a:pt x="28" y="3"/>
                    <a:pt x="5" y="16"/>
                    <a:pt x="3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Freeform 592">
              <a:extLst>
                <a:ext uri="{FF2B5EF4-FFF2-40B4-BE49-F238E27FC236}">
                  <a16:creationId xmlns:a16="http://schemas.microsoft.com/office/drawing/2014/main" id="{4FC104C3-A96B-4A8D-AA6C-0CA46EF7F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415"/>
              <a:ext cx="444" cy="964"/>
            </a:xfrm>
            <a:custGeom>
              <a:avLst/>
              <a:gdLst>
                <a:gd name="T0" fmla="*/ 1708 w 196"/>
                <a:gd name="T1" fmla="*/ 5178 h 399"/>
                <a:gd name="T2" fmla="*/ 1781 w 196"/>
                <a:gd name="T3" fmla="*/ 4740 h 399"/>
                <a:gd name="T4" fmla="*/ 1651 w 196"/>
                <a:gd name="T5" fmla="*/ 4453 h 399"/>
                <a:gd name="T6" fmla="*/ 1534 w 196"/>
                <a:gd name="T7" fmla="*/ 4093 h 399"/>
                <a:gd name="T8" fmla="*/ 1570 w 196"/>
                <a:gd name="T9" fmla="*/ 3158 h 399"/>
                <a:gd name="T10" fmla="*/ 2268 w 196"/>
                <a:gd name="T11" fmla="*/ 99 h 399"/>
                <a:gd name="T12" fmla="*/ 2268 w 196"/>
                <a:gd name="T13" fmla="*/ 82 h 399"/>
                <a:gd name="T14" fmla="*/ 2222 w 196"/>
                <a:gd name="T15" fmla="*/ 82 h 399"/>
                <a:gd name="T16" fmla="*/ 2175 w 196"/>
                <a:gd name="T17" fmla="*/ 99 h 399"/>
                <a:gd name="T18" fmla="*/ 2114 w 196"/>
                <a:gd name="T19" fmla="*/ 82 h 399"/>
                <a:gd name="T20" fmla="*/ 2093 w 196"/>
                <a:gd name="T21" fmla="*/ 29 h 399"/>
                <a:gd name="T22" fmla="*/ 2032 w 196"/>
                <a:gd name="T23" fmla="*/ 41 h 399"/>
                <a:gd name="T24" fmla="*/ 1966 w 196"/>
                <a:gd name="T25" fmla="*/ 58 h 399"/>
                <a:gd name="T26" fmla="*/ 1894 w 196"/>
                <a:gd name="T27" fmla="*/ 41 h 399"/>
                <a:gd name="T28" fmla="*/ 1858 w 196"/>
                <a:gd name="T29" fmla="*/ 0 h 399"/>
                <a:gd name="T30" fmla="*/ 1801 w 196"/>
                <a:gd name="T31" fmla="*/ 111 h 399"/>
                <a:gd name="T32" fmla="*/ 1756 w 196"/>
                <a:gd name="T33" fmla="*/ 111 h 399"/>
                <a:gd name="T34" fmla="*/ 1699 w 196"/>
                <a:gd name="T35" fmla="*/ 169 h 399"/>
                <a:gd name="T36" fmla="*/ 1626 w 196"/>
                <a:gd name="T37" fmla="*/ 268 h 399"/>
                <a:gd name="T38" fmla="*/ 847 w 196"/>
                <a:gd name="T39" fmla="*/ 3298 h 399"/>
                <a:gd name="T40" fmla="*/ 394 w 196"/>
                <a:gd name="T41" fmla="*/ 4144 h 399"/>
                <a:gd name="T42" fmla="*/ 93 w 196"/>
                <a:gd name="T43" fmla="*/ 4571 h 399"/>
                <a:gd name="T44" fmla="*/ 102 w 196"/>
                <a:gd name="T45" fmla="*/ 4769 h 399"/>
                <a:gd name="T46" fmla="*/ 57 w 196"/>
                <a:gd name="T47" fmla="*/ 5062 h 399"/>
                <a:gd name="T48" fmla="*/ 267 w 196"/>
                <a:gd name="T49" fmla="*/ 5400 h 399"/>
                <a:gd name="T50" fmla="*/ 940 w 196"/>
                <a:gd name="T51" fmla="*/ 5318 h 399"/>
                <a:gd name="T52" fmla="*/ 1534 w 196"/>
                <a:gd name="T53" fmla="*/ 5586 h 399"/>
                <a:gd name="T54" fmla="*/ 1708 w 196"/>
                <a:gd name="T55" fmla="*/ 5178 h 3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6" h="399">
                  <a:moveTo>
                    <a:pt x="147" y="367"/>
                  </a:moveTo>
                  <a:cubicBezTo>
                    <a:pt x="150" y="356"/>
                    <a:pt x="156" y="354"/>
                    <a:pt x="153" y="336"/>
                  </a:cubicBezTo>
                  <a:cubicBezTo>
                    <a:pt x="151" y="328"/>
                    <a:pt x="147" y="325"/>
                    <a:pt x="142" y="316"/>
                  </a:cubicBezTo>
                  <a:cubicBezTo>
                    <a:pt x="137" y="307"/>
                    <a:pt x="135" y="303"/>
                    <a:pt x="132" y="290"/>
                  </a:cubicBezTo>
                  <a:cubicBezTo>
                    <a:pt x="131" y="286"/>
                    <a:pt x="129" y="255"/>
                    <a:pt x="135" y="224"/>
                  </a:cubicBezTo>
                  <a:cubicBezTo>
                    <a:pt x="145" y="170"/>
                    <a:pt x="175" y="76"/>
                    <a:pt x="195" y="7"/>
                  </a:cubicBezTo>
                  <a:cubicBezTo>
                    <a:pt x="196" y="4"/>
                    <a:pt x="196" y="3"/>
                    <a:pt x="195" y="6"/>
                  </a:cubicBezTo>
                  <a:cubicBezTo>
                    <a:pt x="193" y="6"/>
                    <a:pt x="191" y="6"/>
                    <a:pt x="191" y="6"/>
                  </a:cubicBezTo>
                  <a:cubicBezTo>
                    <a:pt x="191" y="6"/>
                    <a:pt x="188" y="7"/>
                    <a:pt x="187" y="7"/>
                  </a:cubicBezTo>
                  <a:cubicBezTo>
                    <a:pt x="186" y="7"/>
                    <a:pt x="182" y="6"/>
                    <a:pt x="182" y="6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69" y="4"/>
                    <a:pt x="164" y="4"/>
                    <a:pt x="163" y="3"/>
                  </a:cubicBezTo>
                  <a:cubicBezTo>
                    <a:pt x="163" y="3"/>
                    <a:pt x="160" y="0"/>
                    <a:pt x="160" y="0"/>
                  </a:cubicBezTo>
                  <a:cubicBezTo>
                    <a:pt x="160" y="0"/>
                    <a:pt x="155" y="7"/>
                    <a:pt x="155" y="8"/>
                  </a:cubicBezTo>
                  <a:cubicBezTo>
                    <a:pt x="154" y="8"/>
                    <a:pt x="151" y="8"/>
                    <a:pt x="151" y="8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20" y="87"/>
                    <a:pt x="89" y="187"/>
                    <a:pt x="73" y="234"/>
                  </a:cubicBezTo>
                  <a:cubicBezTo>
                    <a:pt x="67" y="252"/>
                    <a:pt x="50" y="283"/>
                    <a:pt x="34" y="294"/>
                  </a:cubicBezTo>
                  <a:cubicBezTo>
                    <a:pt x="32" y="295"/>
                    <a:pt x="14" y="302"/>
                    <a:pt x="8" y="324"/>
                  </a:cubicBezTo>
                  <a:cubicBezTo>
                    <a:pt x="7" y="332"/>
                    <a:pt x="9" y="334"/>
                    <a:pt x="9" y="338"/>
                  </a:cubicBezTo>
                  <a:cubicBezTo>
                    <a:pt x="9" y="346"/>
                    <a:pt x="8" y="349"/>
                    <a:pt x="5" y="359"/>
                  </a:cubicBezTo>
                  <a:cubicBezTo>
                    <a:pt x="0" y="374"/>
                    <a:pt x="10" y="381"/>
                    <a:pt x="23" y="383"/>
                  </a:cubicBezTo>
                  <a:cubicBezTo>
                    <a:pt x="49" y="388"/>
                    <a:pt x="59" y="368"/>
                    <a:pt x="81" y="377"/>
                  </a:cubicBezTo>
                  <a:cubicBezTo>
                    <a:pt x="103" y="386"/>
                    <a:pt x="118" y="399"/>
                    <a:pt x="132" y="396"/>
                  </a:cubicBezTo>
                  <a:cubicBezTo>
                    <a:pt x="147" y="392"/>
                    <a:pt x="144" y="377"/>
                    <a:pt x="147" y="3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593">
              <a:extLst>
                <a:ext uri="{FF2B5EF4-FFF2-40B4-BE49-F238E27FC236}">
                  <a16:creationId xmlns:a16="http://schemas.microsoft.com/office/drawing/2014/main" id="{8B00AFF3-03ED-455E-94BC-E9292E446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2386"/>
              <a:ext cx="118" cy="58"/>
            </a:xfrm>
            <a:custGeom>
              <a:avLst/>
              <a:gdLst>
                <a:gd name="T0" fmla="*/ 0 w 52"/>
                <a:gd name="T1" fmla="*/ 338 h 24"/>
                <a:gd name="T2" fmla="*/ 57 w 52"/>
                <a:gd name="T3" fmla="*/ 280 h 24"/>
                <a:gd name="T4" fmla="*/ 102 w 52"/>
                <a:gd name="T5" fmla="*/ 280 h 24"/>
                <a:gd name="T6" fmla="*/ 166 w 52"/>
                <a:gd name="T7" fmla="*/ 169 h 24"/>
                <a:gd name="T8" fmla="*/ 202 w 52"/>
                <a:gd name="T9" fmla="*/ 210 h 24"/>
                <a:gd name="T10" fmla="*/ 268 w 52"/>
                <a:gd name="T11" fmla="*/ 227 h 24"/>
                <a:gd name="T12" fmla="*/ 340 w 52"/>
                <a:gd name="T13" fmla="*/ 210 h 24"/>
                <a:gd name="T14" fmla="*/ 397 w 52"/>
                <a:gd name="T15" fmla="*/ 198 h 24"/>
                <a:gd name="T16" fmla="*/ 422 w 52"/>
                <a:gd name="T17" fmla="*/ 256 h 24"/>
                <a:gd name="T18" fmla="*/ 479 w 52"/>
                <a:gd name="T19" fmla="*/ 268 h 24"/>
                <a:gd name="T20" fmla="*/ 524 w 52"/>
                <a:gd name="T21" fmla="*/ 256 h 24"/>
                <a:gd name="T22" fmla="*/ 572 w 52"/>
                <a:gd name="T23" fmla="*/ 256 h 24"/>
                <a:gd name="T24" fmla="*/ 572 w 52"/>
                <a:gd name="T25" fmla="*/ 256 h 24"/>
                <a:gd name="T26" fmla="*/ 608 w 52"/>
                <a:gd name="T27" fmla="*/ 128 h 24"/>
                <a:gd name="T28" fmla="*/ 561 w 52"/>
                <a:gd name="T29" fmla="*/ 0 h 24"/>
                <a:gd name="T30" fmla="*/ 443 w 52"/>
                <a:gd name="T31" fmla="*/ 29 h 24"/>
                <a:gd name="T32" fmla="*/ 386 w 52"/>
                <a:gd name="T33" fmla="*/ 0 h 24"/>
                <a:gd name="T34" fmla="*/ 313 w 52"/>
                <a:gd name="T35" fmla="*/ 12 h 24"/>
                <a:gd name="T36" fmla="*/ 279 w 52"/>
                <a:gd name="T37" fmla="*/ 58 h 24"/>
                <a:gd name="T38" fmla="*/ 222 w 52"/>
                <a:gd name="T39" fmla="*/ 87 h 24"/>
                <a:gd name="T40" fmla="*/ 175 w 52"/>
                <a:gd name="T41" fmla="*/ 70 h 24"/>
                <a:gd name="T42" fmla="*/ 154 w 52"/>
                <a:gd name="T43" fmla="*/ 99 h 24"/>
                <a:gd name="T44" fmla="*/ 102 w 52"/>
                <a:gd name="T45" fmla="*/ 157 h 24"/>
                <a:gd name="T46" fmla="*/ 73 w 52"/>
                <a:gd name="T47" fmla="*/ 210 h 24"/>
                <a:gd name="T48" fmla="*/ 0 w 52"/>
                <a:gd name="T49" fmla="*/ 33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24">
                  <a:moveTo>
                    <a:pt x="0" y="24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8" y="20"/>
                    <a:pt x="9" y="20"/>
                  </a:cubicBezTo>
                  <a:cubicBezTo>
                    <a:pt x="9" y="19"/>
                    <a:pt x="14" y="12"/>
                    <a:pt x="14" y="12"/>
                  </a:cubicBezTo>
                  <a:cubicBezTo>
                    <a:pt x="14" y="12"/>
                    <a:pt x="17" y="15"/>
                    <a:pt x="17" y="15"/>
                  </a:cubicBezTo>
                  <a:cubicBezTo>
                    <a:pt x="18" y="16"/>
                    <a:pt x="23" y="16"/>
                    <a:pt x="23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40" y="19"/>
                    <a:pt x="41" y="19"/>
                  </a:cubicBezTo>
                  <a:cubicBezTo>
                    <a:pt x="42" y="19"/>
                    <a:pt x="45" y="18"/>
                    <a:pt x="45" y="18"/>
                  </a:cubicBezTo>
                  <a:cubicBezTo>
                    <a:pt x="45" y="18"/>
                    <a:pt x="47" y="18"/>
                    <a:pt x="49" y="18"/>
                  </a:cubicBezTo>
                  <a:cubicBezTo>
                    <a:pt x="50" y="15"/>
                    <a:pt x="50" y="16"/>
                    <a:pt x="49" y="1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0" y="2"/>
                    <a:pt x="38" y="2"/>
                  </a:cubicBezTo>
                  <a:cubicBezTo>
                    <a:pt x="37" y="2"/>
                    <a:pt x="33" y="0"/>
                    <a:pt x="33" y="0"/>
                  </a:cubicBezTo>
                  <a:cubicBezTo>
                    <a:pt x="33" y="0"/>
                    <a:pt x="29" y="1"/>
                    <a:pt x="27" y="1"/>
                  </a:cubicBezTo>
                  <a:cubicBezTo>
                    <a:pt x="26" y="1"/>
                    <a:pt x="24" y="4"/>
                    <a:pt x="24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4" name="Group 594">
            <a:extLst>
              <a:ext uri="{FF2B5EF4-FFF2-40B4-BE49-F238E27FC236}">
                <a16:creationId xmlns:a16="http://schemas.microsoft.com/office/drawing/2014/main" id="{3134B1E0-54C8-402D-AC15-5B5AB20A1C3D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2355850"/>
            <a:ext cx="625475" cy="1757363"/>
            <a:chOff x="4800" y="1353"/>
            <a:chExt cx="394" cy="1107"/>
          </a:xfrm>
        </p:grpSpPr>
        <p:sp>
          <p:nvSpPr>
            <p:cNvPr id="34878" name="Freeform 595">
              <a:extLst>
                <a:ext uri="{FF2B5EF4-FFF2-40B4-BE49-F238E27FC236}">
                  <a16:creationId xmlns:a16="http://schemas.microsoft.com/office/drawing/2014/main" id="{B44CA7D8-4971-46B8-A133-29C3908F6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05"/>
              <a:ext cx="122" cy="55"/>
            </a:xfrm>
            <a:custGeom>
              <a:avLst/>
              <a:gdLst>
                <a:gd name="T0" fmla="*/ 531 w 54"/>
                <a:gd name="T1" fmla="*/ 57 h 23"/>
                <a:gd name="T2" fmla="*/ 474 w 54"/>
                <a:gd name="T3" fmla="*/ 57 h 23"/>
                <a:gd name="T4" fmla="*/ 438 w 54"/>
                <a:gd name="T5" fmla="*/ 0 h 23"/>
                <a:gd name="T6" fmla="*/ 382 w 54"/>
                <a:gd name="T7" fmla="*/ 29 h 23"/>
                <a:gd name="T8" fmla="*/ 321 w 54"/>
                <a:gd name="T9" fmla="*/ 41 h 23"/>
                <a:gd name="T10" fmla="*/ 255 w 54"/>
                <a:gd name="T11" fmla="*/ 41 h 23"/>
                <a:gd name="T12" fmla="*/ 210 w 54"/>
                <a:gd name="T13" fmla="*/ 12 h 23"/>
                <a:gd name="T14" fmla="*/ 163 w 54"/>
                <a:gd name="T15" fmla="*/ 108 h 23"/>
                <a:gd name="T16" fmla="*/ 117 w 54"/>
                <a:gd name="T17" fmla="*/ 127 h 23"/>
                <a:gd name="T18" fmla="*/ 72 w 54"/>
                <a:gd name="T19" fmla="*/ 177 h 23"/>
                <a:gd name="T20" fmla="*/ 0 w 54"/>
                <a:gd name="T21" fmla="*/ 287 h 23"/>
                <a:gd name="T22" fmla="*/ 11 w 54"/>
                <a:gd name="T23" fmla="*/ 316 h 23"/>
                <a:gd name="T24" fmla="*/ 45 w 54"/>
                <a:gd name="T25" fmla="*/ 304 h 23"/>
                <a:gd name="T26" fmla="*/ 93 w 54"/>
                <a:gd name="T27" fmla="*/ 234 h 23"/>
                <a:gd name="T28" fmla="*/ 127 w 54"/>
                <a:gd name="T29" fmla="*/ 218 h 23"/>
                <a:gd name="T30" fmla="*/ 163 w 54"/>
                <a:gd name="T31" fmla="*/ 206 h 23"/>
                <a:gd name="T32" fmla="*/ 219 w 54"/>
                <a:gd name="T33" fmla="*/ 165 h 23"/>
                <a:gd name="T34" fmla="*/ 264 w 54"/>
                <a:gd name="T35" fmla="*/ 148 h 23"/>
                <a:gd name="T36" fmla="*/ 348 w 54"/>
                <a:gd name="T37" fmla="*/ 127 h 23"/>
                <a:gd name="T38" fmla="*/ 402 w 54"/>
                <a:gd name="T39" fmla="*/ 79 h 23"/>
                <a:gd name="T40" fmla="*/ 450 w 54"/>
                <a:gd name="T41" fmla="*/ 127 h 23"/>
                <a:gd name="T42" fmla="*/ 506 w 54"/>
                <a:gd name="T43" fmla="*/ 98 h 23"/>
                <a:gd name="T44" fmla="*/ 596 w 54"/>
                <a:gd name="T45" fmla="*/ 69 h 23"/>
                <a:gd name="T46" fmla="*/ 624 w 54"/>
                <a:gd name="T47" fmla="*/ 29 h 23"/>
                <a:gd name="T48" fmla="*/ 576 w 54"/>
                <a:gd name="T49" fmla="*/ 41 h 23"/>
                <a:gd name="T50" fmla="*/ 531 w 54"/>
                <a:gd name="T51" fmla="*/ 57 h 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23">
                  <a:moveTo>
                    <a:pt x="46" y="4"/>
                  </a:moveTo>
                  <a:cubicBezTo>
                    <a:pt x="45" y="4"/>
                    <a:pt x="41" y="4"/>
                    <a:pt x="41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3" y="4"/>
                    <a:pt x="22" y="3"/>
                  </a:cubicBezTo>
                  <a:cubicBezTo>
                    <a:pt x="21" y="3"/>
                    <a:pt x="18" y="1"/>
                    <a:pt x="18" y="1"/>
                  </a:cubicBezTo>
                  <a:cubicBezTo>
                    <a:pt x="18" y="1"/>
                    <a:pt x="14" y="8"/>
                    <a:pt x="14" y="8"/>
                  </a:cubicBezTo>
                  <a:cubicBezTo>
                    <a:pt x="13" y="9"/>
                    <a:pt x="10" y="9"/>
                    <a:pt x="10" y="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5" y="15"/>
                    <a:pt x="19" y="12"/>
                    <a:pt x="19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8" y="9"/>
                    <a:pt x="39" y="9"/>
                  </a:cubicBezTo>
                  <a:cubicBezTo>
                    <a:pt x="41" y="9"/>
                    <a:pt x="43" y="7"/>
                    <a:pt x="44" y="7"/>
                  </a:cubicBezTo>
                  <a:cubicBezTo>
                    <a:pt x="45" y="7"/>
                    <a:pt x="52" y="5"/>
                    <a:pt x="52" y="5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2" y="3"/>
                    <a:pt x="50" y="3"/>
                    <a:pt x="50" y="3"/>
                  </a:cubicBezTo>
                  <a:cubicBezTo>
                    <a:pt x="50" y="3"/>
                    <a:pt x="47" y="4"/>
                    <a:pt x="46" y="4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596">
              <a:extLst>
                <a:ext uri="{FF2B5EF4-FFF2-40B4-BE49-F238E27FC236}">
                  <a16:creationId xmlns:a16="http://schemas.microsoft.com/office/drawing/2014/main" id="{29B5A5D0-A5EA-408D-99C9-256ABD469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394" cy="1102"/>
            </a:xfrm>
            <a:custGeom>
              <a:avLst/>
              <a:gdLst>
                <a:gd name="T0" fmla="*/ 2011 w 174"/>
                <a:gd name="T1" fmla="*/ 1805 h 456"/>
                <a:gd name="T2" fmla="*/ 1995 w 174"/>
                <a:gd name="T3" fmla="*/ 1513 h 456"/>
                <a:gd name="T4" fmla="*/ 1963 w 174"/>
                <a:gd name="T5" fmla="*/ 1126 h 456"/>
                <a:gd name="T6" fmla="*/ 1800 w 174"/>
                <a:gd name="T7" fmla="*/ 858 h 456"/>
                <a:gd name="T8" fmla="*/ 1614 w 174"/>
                <a:gd name="T9" fmla="*/ 877 h 456"/>
                <a:gd name="T10" fmla="*/ 1488 w 174"/>
                <a:gd name="T11" fmla="*/ 1075 h 456"/>
                <a:gd name="T12" fmla="*/ 1286 w 174"/>
                <a:gd name="T13" fmla="*/ 986 h 456"/>
                <a:gd name="T14" fmla="*/ 1046 w 174"/>
                <a:gd name="T15" fmla="*/ 619 h 456"/>
                <a:gd name="T16" fmla="*/ 965 w 174"/>
                <a:gd name="T17" fmla="*/ 309 h 456"/>
                <a:gd name="T18" fmla="*/ 303 w 174"/>
                <a:gd name="T19" fmla="*/ 338 h 456"/>
                <a:gd name="T20" fmla="*/ 220 w 174"/>
                <a:gd name="T21" fmla="*/ 1117 h 456"/>
                <a:gd name="T22" fmla="*/ 498 w 174"/>
                <a:gd name="T23" fmla="*/ 1286 h 456"/>
                <a:gd name="T24" fmla="*/ 697 w 174"/>
                <a:gd name="T25" fmla="*/ 1327 h 456"/>
                <a:gd name="T26" fmla="*/ 892 w 174"/>
                <a:gd name="T27" fmla="*/ 1612 h 456"/>
                <a:gd name="T28" fmla="*/ 965 w 174"/>
                <a:gd name="T29" fmla="*/ 1950 h 456"/>
                <a:gd name="T30" fmla="*/ 860 w 174"/>
                <a:gd name="T31" fmla="*/ 2090 h 456"/>
                <a:gd name="T32" fmla="*/ 847 w 174"/>
                <a:gd name="T33" fmla="*/ 2359 h 456"/>
                <a:gd name="T34" fmla="*/ 953 w 174"/>
                <a:gd name="T35" fmla="*/ 2528 h 456"/>
                <a:gd name="T36" fmla="*/ 523 w 174"/>
                <a:gd name="T37" fmla="*/ 5928 h 456"/>
                <a:gd name="T38" fmla="*/ 442 w 174"/>
                <a:gd name="T39" fmla="*/ 6436 h 456"/>
                <a:gd name="T40" fmla="*/ 512 w 174"/>
                <a:gd name="T41" fmla="*/ 6324 h 456"/>
                <a:gd name="T42" fmla="*/ 559 w 174"/>
                <a:gd name="T43" fmla="*/ 6266 h 456"/>
                <a:gd name="T44" fmla="*/ 605 w 174"/>
                <a:gd name="T45" fmla="*/ 6254 h 456"/>
                <a:gd name="T46" fmla="*/ 652 w 174"/>
                <a:gd name="T47" fmla="*/ 6155 h 456"/>
                <a:gd name="T48" fmla="*/ 697 w 174"/>
                <a:gd name="T49" fmla="*/ 6184 h 456"/>
                <a:gd name="T50" fmla="*/ 763 w 174"/>
                <a:gd name="T51" fmla="*/ 6184 h 456"/>
                <a:gd name="T52" fmla="*/ 826 w 174"/>
                <a:gd name="T53" fmla="*/ 6167 h 456"/>
                <a:gd name="T54" fmla="*/ 881 w 174"/>
                <a:gd name="T55" fmla="*/ 6138 h 456"/>
                <a:gd name="T56" fmla="*/ 917 w 174"/>
                <a:gd name="T57" fmla="*/ 6196 h 456"/>
                <a:gd name="T58" fmla="*/ 974 w 174"/>
                <a:gd name="T59" fmla="*/ 6196 h 456"/>
                <a:gd name="T60" fmla="*/ 1021 w 174"/>
                <a:gd name="T61" fmla="*/ 6184 h 456"/>
                <a:gd name="T62" fmla="*/ 1067 w 174"/>
                <a:gd name="T63" fmla="*/ 6167 h 456"/>
                <a:gd name="T64" fmla="*/ 1082 w 174"/>
                <a:gd name="T65" fmla="*/ 6056 h 456"/>
                <a:gd name="T66" fmla="*/ 1764 w 174"/>
                <a:gd name="T67" fmla="*/ 2243 h 456"/>
                <a:gd name="T68" fmla="*/ 2011 w 174"/>
                <a:gd name="T69" fmla="*/ 1805 h 4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4" h="456">
                  <a:moveTo>
                    <a:pt x="173" y="128"/>
                  </a:moveTo>
                  <a:cubicBezTo>
                    <a:pt x="174" y="121"/>
                    <a:pt x="173" y="112"/>
                    <a:pt x="172" y="107"/>
                  </a:cubicBezTo>
                  <a:cubicBezTo>
                    <a:pt x="170" y="102"/>
                    <a:pt x="170" y="89"/>
                    <a:pt x="169" y="80"/>
                  </a:cubicBezTo>
                  <a:cubicBezTo>
                    <a:pt x="168" y="71"/>
                    <a:pt x="159" y="64"/>
                    <a:pt x="155" y="61"/>
                  </a:cubicBezTo>
                  <a:cubicBezTo>
                    <a:pt x="151" y="58"/>
                    <a:pt x="145" y="61"/>
                    <a:pt x="139" y="62"/>
                  </a:cubicBezTo>
                  <a:cubicBezTo>
                    <a:pt x="134" y="63"/>
                    <a:pt x="128" y="72"/>
                    <a:pt x="128" y="76"/>
                  </a:cubicBezTo>
                  <a:cubicBezTo>
                    <a:pt x="119" y="76"/>
                    <a:pt x="115" y="73"/>
                    <a:pt x="111" y="70"/>
                  </a:cubicBezTo>
                  <a:cubicBezTo>
                    <a:pt x="108" y="67"/>
                    <a:pt x="92" y="48"/>
                    <a:pt x="90" y="44"/>
                  </a:cubicBezTo>
                  <a:cubicBezTo>
                    <a:pt x="89" y="35"/>
                    <a:pt x="90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54" y="90"/>
                    <a:pt x="57" y="92"/>
                    <a:pt x="60" y="94"/>
                  </a:cubicBezTo>
                  <a:cubicBezTo>
                    <a:pt x="63" y="96"/>
                    <a:pt x="72" y="104"/>
                    <a:pt x="77" y="114"/>
                  </a:cubicBezTo>
                  <a:cubicBezTo>
                    <a:pt x="84" y="126"/>
                    <a:pt x="84" y="136"/>
                    <a:pt x="83" y="138"/>
                  </a:cubicBezTo>
                  <a:cubicBezTo>
                    <a:pt x="80" y="141"/>
                    <a:pt x="74" y="145"/>
                    <a:pt x="74" y="148"/>
                  </a:cubicBezTo>
                  <a:cubicBezTo>
                    <a:pt x="73" y="151"/>
                    <a:pt x="70" y="161"/>
                    <a:pt x="73" y="167"/>
                  </a:cubicBezTo>
                  <a:cubicBezTo>
                    <a:pt x="76" y="173"/>
                    <a:pt x="81" y="174"/>
                    <a:pt x="82" y="179"/>
                  </a:cubicBezTo>
                  <a:cubicBezTo>
                    <a:pt x="82" y="185"/>
                    <a:pt x="57" y="347"/>
                    <a:pt x="45" y="420"/>
                  </a:cubicBezTo>
                  <a:cubicBezTo>
                    <a:pt x="43" y="430"/>
                    <a:pt x="41" y="443"/>
                    <a:pt x="38" y="456"/>
                  </a:cubicBezTo>
                  <a:cubicBezTo>
                    <a:pt x="44" y="448"/>
                    <a:pt x="44" y="448"/>
                    <a:pt x="44" y="448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8" y="444"/>
                    <a:pt x="51" y="444"/>
                    <a:pt x="52" y="443"/>
                  </a:cubicBezTo>
                  <a:cubicBezTo>
                    <a:pt x="52" y="443"/>
                    <a:pt x="56" y="436"/>
                    <a:pt x="56" y="436"/>
                  </a:cubicBezTo>
                  <a:cubicBezTo>
                    <a:pt x="56" y="436"/>
                    <a:pt x="59" y="438"/>
                    <a:pt x="60" y="438"/>
                  </a:cubicBezTo>
                  <a:cubicBezTo>
                    <a:pt x="61" y="439"/>
                    <a:pt x="66" y="438"/>
                    <a:pt x="66" y="438"/>
                  </a:cubicBezTo>
                  <a:cubicBezTo>
                    <a:pt x="71" y="437"/>
                    <a:pt x="71" y="437"/>
                    <a:pt x="71" y="437"/>
                  </a:cubicBezTo>
                  <a:cubicBezTo>
                    <a:pt x="76" y="435"/>
                    <a:pt x="76" y="435"/>
                    <a:pt x="76" y="435"/>
                  </a:cubicBezTo>
                  <a:cubicBezTo>
                    <a:pt x="79" y="439"/>
                    <a:pt x="79" y="439"/>
                    <a:pt x="79" y="439"/>
                  </a:cubicBezTo>
                  <a:cubicBezTo>
                    <a:pt x="79" y="439"/>
                    <a:pt x="83" y="439"/>
                    <a:pt x="84" y="439"/>
                  </a:cubicBezTo>
                  <a:cubicBezTo>
                    <a:pt x="85" y="439"/>
                    <a:pt x="88" y="438"/>
                    <a:pt x="88" y="438"/>
                  </a:cubicBezTo>
                  <a:cubicBezTo>
                    <a:pt x="88" y="438"/>
                    <a:pt x="90" y="438"/>
                    <a:pt x="92" y="437"/>
                  </a:cubicBezTo>
                  <a:cubicBezTo>
                    <a:pt x="92" y="434"/>
                    <a:pt x="92" y="431"/>
                    <a:pt x="93" y="429"/>
                  </a:cubicBezTo>
                  <a:cubicBezTo>
                    <a:pt x="108" y="329"/>
                    <a:pt x="144" y="176"/>
                    <a:pt x="152" y="159"/>
                  </a:cubicBezTo>
                  <a:cubicBezTo>
                    <a:pt x="158" y="148"/>
                    <a:pt x="171" y="136"/>
                    <a:pt x="173" y="128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597">
              <a:extLst>
                <a:ext uri="{FF2B5EF4-FFF2-40B4-BE49-F238E27FC236}">
                  <a16:creationId xmlns:a16="http://schemas.microsoft.com/office/drawing/2014/main" id="{E7F50B30-0CD1-48AA-9C30-EB3704114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204" cy="225"/>
            </a:xfrm>
            <a:custGeom>
              <a:avLst/>
              <a:gdLst>
                <a:gd name="T0" fmla="*/ 1038 w 90"/>
                <a:gd name="T1" fmla="*/ 668 h 93"/>
                <a:gd name="T2" fmla="*/ 1047 w 90"/>
                <a:gd name="T3" fmla="*/ 610 h 93"/>
                <a:gd name="T4" fmla="*/ 966 w 90"/>
                <a:gd name="T5" fmla="*/ 310 h 93"/>
                <a:gd name="T6" fmla="*/ 304 w 90"/>
                <a:gd name="T7" fmla="*/ 339 h 93"/>
                <a:gd name="T8" fmla="*/ 220 w 90"/>
                <a:gd name="T9" fmla="*/ 1118 h 93"/>
                <a:gd name="T10" fmla="*/ 499 w 90"/>
                <a:gd name="T11" fmla="*/ 1287 h 93"/>
                <a:gd name="T12" fmla="*/ 499 w 90"/>
                <a:gd name="T13" fmla="*/ 1287 h 93"/>
                <a:gd name="T14" fmla="*/ 524 w 90"/>
                <a:gd name="T15" fmla="*/ 1246 h 93"/>
                <a:gd name="T16" fmla="*/ 673 w 90"/>
                <a:gd name="T17" fmla="*/ 1060 h 93"/>
                <a:gd name="T18" fmla="*/ 945 w 90"/>
                <a:gd name="T19" fmla="*/ 936 h 93"/>
                <a:gd name="T20" fmla="*/ 1038 w 90"/>
                <a:gd name="T21" fmla="*/ 668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3">
                  <a:moveTo>
                    <a:pt x="89" y="47"/>
                  </a:moveTo>
                  <a:cubicBezTo>
                    <a:pt x="89" y="47"/>
                    <a:pt x="89" y="46"/>
                    <a:pt x="90" y="43"/>
                  </a:cubicBezTo>
                  <a:cubicBezTo>
                    <a:pt x="89" y="34"/>
                    <a:pt x="89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91"/>
                    <a:pt x="45" y="91"/>
                    <a:pt x="45" y="88"/>
                  </a:cubicBezTo>
                  <a:cubicBezTo>
                    <a:pt x="46" y="82"/>
                    <a:pt x="53" y="78"/>
                    <a:pt x="58" y="75"/>
                  </a:cubicBezTo>
                  <a:cubicBezTo>
                    <a:pt x="63" y="72"/>
                    <a:pt x="72" y="71"/>
                    <a:pt x="81" y="66"/>
                  </a:cubicBezTo>
                  <a:cubicBezTo>
                    <a:pt x="89" y="61"/>
                    <a:pt x="88" y="53"/>
                    <a:pt x="89" y="47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598">
              <a:extLst>
                <a:ext uri="{FF2B5EF4-FFF2-40B4-BE49-F238E27FC236}">
                  <a16:creationId xmlns:a16="http://schemas.microsoft.com/office/drawing/2014/main" id="{B89365D7-70E6-4465-A1FD-17AF486CD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484"/>
              <a:ext cx="136" cy="162"/>
            </a:xfrm>
            <a:custGeom>
              <a:avLst/>
              <a:gdLst>
                <a:gd name="T0" fmla="*/ 0 w 60"/>
                <a:gd name="T1" fmla="*/ 309 h 67"/>
                <a:gd name="T2" fmla="*/ 324 w 60"/>
                <a:gd name="T3" fmla="*/ 479 h 67"/>
                <a:gd name="T4" fmla="*/ 374 w 60"/>
                <a:gd name="T5" fmla="*/ 737 h 67"/>
                <a:gd name="T6" fmla="*/ 324 w 60"/>
                <a:gd name="T7" fmla="*/ 948 h 67"/>
                <a:gd name="T8" fmla="*/ 487 w 60"/>
                <a:gd name="T9" fmla="*/ 619 h 67"/>
                <a:gd name="T10" fmla="*/ 698 w 60"/>
                <a:gd name="T11" fmla="*/ 368 h 67"/>
                <a:gd name="T12" fmla="*/ 267 w 60"/>
                <a:gd name="T13" fmla="*/ 0 h 67"/>
                <a:gd name="T14" fmla="*/ 186 w 60"/>
                <a:gd name="T15" fmla="*/ 198 h 67"/>
                <a:gd name="T16" fmla="*/ 45 w 60"/>
                <a:gd name="T17" fmla="*/ 297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2"/>
                  </a:moveTo>
                  <a:cubicBezTo>
                    <a:pt x="12" y="21"/>
                    <a:pt x="21" y="21"/>
                    <a:pt x="28" y="34"/>
                  </a:cubicBezTo>
                  <a:cubicBezTo>
                    <a:pt x="30" y="39"/>
                    <a:pt x="33" y="46"/>
                    <a:pt x="32" y="52"/>
                  </a:cubicBezTo>
                  <a:cubicBezTo>
                    <a:pt x="31" y="57"/>
                    <a:pt x="30" y="62"/>
                    <a:pt x="28" y="67"/>
                  </a:cubicBezTo>
                  <a:cubicBezTo>
                    <a:pt x="34" y="62"/>
                    <a:pt x="37" y="51"/>
                    <a:pt x="42" y="44"/>
                  </a:cubicBezTo>
                  <a:cubicBezTo>
                    <a:pt x="49" y="37"/>
                    <a:pt x="55" y="36"/>
                    <a:pt x="60" y="26"/>
                  </a:cubicBezTo>
                  <a:cubicBezTo>
                    <a:pt x="50" y="32"/>
                    <a:pt x="27" y="8"/>
                    <a:pt x="23" y="0"/>
                  </a:cubicBezTo>
                  <a:cubicBezTo>
                    <a:pt x="21" y="3"/>
                    <a:pt x="20" y="11"/>
                    <a:pt x="16" y="14"/>
                  </a:cubicBezTo>
                  <a:cubicBezTo>
                    <a:pt x="13" y="18"/>
                    <a:pt x="8" y="17"/>
                    <a:pt x="4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599">
              <a:extLst>
                <a:ext uri="{FF2B5EF4-FFF2-40B4-BE49-F238E27FC236}">
                  <a16:creationId xmlns:a16="http://schemas.microsoft.com/office/drawing/2014/main" id="{3C0263F5-EE82-4BE5-A96C-857583F55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1508"/>
              <a:ext cx="72" cy="298"/>
            </a:xfrm>
            <a:custGeom>
              <a:avLst/>
              <a:gdLst>
                <a:gd name="T0" fmla="*/ 92 w 32"/>
                <a:gd name="T1" fmla="*/ 0 h 123"/>
                <a:gd name="T2" fmla="*/ 299 w 32"/>
                <a:gd name="T3" fmla="*/ 310 h 123"/>
                <a:gd name="T4" fmla="*/ 356 w 32"/>
                <a:gd name="T5" fmla="*/ 797 h 123"/>
                <a:gd name="T6" fmla="*/ 162 w 32"/>
                <a:gd name="T7" fmla="*/ 1221 h 123"/>
                <a:gd name="T8" fmla="*/ 0 w 32"/>
                <a:gd name="T9" fmla="*/ 1749 h 123"/>
                <a:gd name="T10" fmla="*/ 45 w 32"/>
                <a:gd name="T11" fmla="*/ 1439 h 123"/>
                <a:gd name="T12" fmla="*/ 56 w 32"/>
                <a:gd name="T13" fmla="*/ 1221 h 123"/>
                <a:gd name="T14" fmla="*/ 194 w 32"/>
                <a:gd name="T15" fmla="*/ 850 h 123"/>
                <a:gd name="T16" fmla="*/ 81 w 32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23">
                  <a:moveTo>
                    <a:pt x="8" y="0"/>
                  </a:moveTo>
                  <a:cubicBezTo>
                    <a:pt x="22" y="0"/>
                    <a:pt x="24" y="11"/>
                    <a:pt x="26" y="22"/>
                  </a:cubicBezTo>
                  <a:cubicBezTo>
                    <a:pt x="28" y="34"/>
                    <a:pt x="31" y="45"/>
                    <a:pt x="31" y="56"/>
                  </a:cubicBezTo>
                  <a:cubicBezTo>
                    <a:pt x="32" y="71"/>
                    <a:pt x="21" y="75"/>
                    <a:pt x="14" y="86"/>
                  </a:cubicBezTo>
                  <a:cubicBezTo>
                    <a:pt x="7" y="97"/>
                    <a:pt x="7" y="112"/>
                    <a:pt x="0" y="123"/>
                  </a:cubicBezTo>
                  <a:cubicBezTo>
                    <a:pt x="0" y="115"/>
                    <a:pt x="3" y="108"/>
                    <a:pt x="4" y="101"/>
                  </a:cubicBezTo>
                  <a:cubicBezTo>
                    <a:pt x="4" y="96"/>
                    <a:pt x="3" y="91"/>
                    <a:pt x="5" y="86"/>
                  </a:cubicBezTo>
                  <a:cubicBezTo>
                    <a:pt x="10" y="75"/>
                    <a:pt x="19" y="73"/>
                    <a:pt x="17" y="60"/>
                  </a:cubicBezTo>
                  <a:cubicBezTo>
                    <a:pt x="15" y="39"/>
                    <a:pt x="23" y="19"/>
                    <a:pt x="7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600">
              <a:extLst>
                <a:ext uri="{FF2B5EF4-FFF2-40B4-BE49-F238E27FC236}">
                  <a16:creationId xmlns:a16="http://schemas.microsoft.com/office/drawing/2014/main" id="{A9932B65-D1AA-4007-AFA8-42FDE646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720"/>
              <a:ext cx="34" cy="87"/>
            </a:xfrm>
            <a:custGeom>
              <a:avLst/>
              <a:gdLst>
                <a:gd name="T0" fmla="*/ 25 w 15"/>
                <a:gd name="T1" fmla="*/ 0 h 36"/>
                <a:gd name="T2" fmla="*/ 73 w 15"/>
                <a:gd name="T3" fmla="*/ 239 h 36"/>
                <a:gd name="T4" fmla="*/ 175 w 15"/>
                <a:gd name="T5" fmla="*/ 507 h 36"/>
                <a:gd name="T6" fmla="*/ 129 w 15"/>
                <a:gd name="T7" fmla="*/ 239 h 36"/>
                <a:gd name="T8" fmla="*/ 25 w 15"/>
                <a:gd name="T9" fmla="*/ 29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6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3" y="29"/>
                    <a:pt x="15" y="36"/>
                  </a:cubicBezTo>
                  <a:cubicBezTo>
                    <a:pt x="12" y="29"/>
                    <a:pt x="14" y="23"/>
                    <a:pt x="11" y="17"/>
                  </a:cubicBezTo>
                  <a:cubicBezTo>
                    <a:pt x="8" y="12"/>
                    <a:pt x="3" y="9"/>
                    <a:pt x="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601">
              <a:extLst>
                <a:ext uri="{FF2B5EF4-FFF2-40B4-BE49-F238E27FC236}">
                  <a16:creationId xmlns:a16="http://schemas.microsoft.com/office/drawing/2014/main" id="{6283B42F-BA2D-4E37-A532-D1FB82B7F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1392"/>
              <a:ext cx="106" cy="160"/>
            </a:xfrm>
            <a:custGeom>
              <a:avLst/>
              <a:gdLst>
                <a:gd name="T0" fmla="*/ 11 w 47"/>
                <a:gd name="T1" fmla="*/ 941 h 66"/>
                <a:gd name="T2" fmla="*/ 300 w 47"/>
                <a:gd name="T3" fmla="*/ 730 h 66"/>
                <a:gd name="T4" fmla="*/ 503 w 47"/>
                <a:gd name="T5" fmla="*/ 429 h 66"/>
                <a:gd name="T6" fmla="*/ 207 w 47"/>
                <a:gd name="T7" fmla="*/ 0 h 66"/>
                <a:gd name="T8" fmla="*/ 413 w 47"/>
                <a:gd name="T9" fmla="*/ 441 h 66"/>
                <a:gd name="T10" fmla="*/ 11 w 47"/>
                <a:gd name="T11" fmla="*/ 941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6">
                  <a:moveTo>
                    <a:pt x="1" y="66"/>
                  </a:moveTo>
                  <a:cubicBezTo>
                    <a:pt x="8" y="55"/>
                    <a:pt x="15" y="53"/>
                    <a:pt x="26" y="51"/>
                  </a:cubicBezTo>
                  <a:cubicBezTo>
                    <a:pt x="37" y="48"/>
                    <a:pt x="41" y="45"/>
                    <a:pt x="44" y="30"/>
                  </a:cubicBezTo>
                  <a:cubicBezTo>
                    <a:pt x="47" y="14"/>
                    <a:pt x="33" y="1"/>
                    <a:pt x="18" y="0"/>
                  </a:cubicBezTo>
                  <a:cubicBezTo>
                    <a:pt x="30" y="6"/>
                    <a:pt x="39" y="23"/>
                    <a:pt x="36" y="31"/>
                  </a:cubicBezTo>
                  <a:cubicBezTo>
                    <a:pt x="33" y="40"/>
                    <a:pt x="0" y="49"/>
                    <a:pt x="1" y="66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602">
              <a:extLst>
                <a:ext uri="{FF2B5EF4-FFF2-40B4-BE49-F238E27FC236}">
                  <a16:creationId xmlns:a16="http://schemas.microsoft.com/office/drawing/2014/main" id="{3B06F70C-4579-49FF-B6E5-07244AADE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409"/>
              <a:ext cx="64" cy="143"/>
            </a:xfrm>
            <a:custGeom>
              <a:avLst/>
              <a:gdLst>
                <a:gd name="T0" fmla="*/ 334 w 28"/>
                <a:gd name="T1" fmla="*/ 0 h 59"/>
                <a:gd name="T2" fmla="*/ 277 w 28"/>
                <a:gd name="T3" fmla="*/ 841 h 59"/>
                <a:gd name="T4" fmla="*/ 334 w 28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9">
                  <a:moveTo>
                    <a:pt x="28" y="0"/>
                  </a:moveTo>
                  <a:cubicBezTo>
                    <a:pt x="17" y="7"/>
                    <a:pt x="0" y="36"/>
                    <a:pt x="23" y="59"/>
                  </a:cubicBezTo>
                  <a:cubicBezTo>
                    <a:pt x="18" y="52"/>
                    <a:pt x="5" y="29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603">
              <a:extLst>
                <a:ext uri="{FF2B5EF4-FFF2-40B4-BE49-F238E27FC236}">
                  <a16:creationId xmlns:a16="http://schemas.microsoft.com/office/drawing/2014/main" id="{0AA678BD-A658-4AE2-9200-8BBA31DB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525"/>
              <a:ext cx="52" cy="210"/>
            </a:xfrm>
            <a:custGeom>
              <a:avLst/>
              <a:gdLst>
                <a:gd name="T0" fmla="*/ 11 w 23"/>
                <a:gd name="T1" fmla="*/ 1224 h 87"/>
                <a:gd name="T2" fmla="*/ 174 w 23"/>
                <a:gd name="T3" fmla="*/ 927 h 87"/>
                <a:gd name="T4" fmla="*/ 255 w 23"/>
                <a:gd name="T5" fmla="*/ 635 h 87"/>
                <a:gd name="T6" fmla="*/ 210 w 23"/>
                <a:gd name="T7" fmla="*/ 309 h 87"/>
                <a:gd name="T8" fmla="*/ 138 w 23"/>
                <a:gd name="T9" fmla="*/ 0 h 87"/>
                <a:gd name="T10" fmla="*/ 163 w 23"/>
                <a:gd name="T11" fmla="*/ 297 h 87"/>
                <a:gd name="T12" fmla="*/ 183 w 23"/>
                <a:gd name="T13" fmla="*/ 565 h 87"/>
                <a:gd name="T14" fmla="*/ 163 w 23"/>
                <a:gd name="T15" fmla="*/ 857 h 87"/>
                <a:gd name="T16" fmla="*/ 0 w 23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87">
                  <a:moveTo>
                    <a:pt x="1" y="87"/>
                  </a:moveTo>
                  <a:cubicBezTo>
                    <a:pt x="1" y="79"/>
                    <a:pt x="10" y="72"/>
                    <a:pt x="15" y="66"/>
                  </a:cubicBezTo>
                  <a:cubicBezTo>
                    <a:pt x="21" y="60"/>
                    <a:pt x="23" y="54"/>
                    <a:pt x="22" y="45"/>
                  </a:cubicBezTo>
                  <a:cubicBezTo>
                    <a:pt x="20" y="37"/>
                    <a:pt x="19" y="30"/>
                    <a:pt x="18" y="22"/>
                  </a:cubicBezTo>
                  <a:cubicBezTo>
                    <a:pt x="17" y="12"/>
                    <a:pt x="17" y="7"/>
                    <a:pt x="12" y="0"/>
                  </a:cubicBezTo>
                  <a:cubicBezTo>
                    <a:pt x="16" y="4"/>
                    <a:pt x="15" y="15"/>
                    <a:pt x="14" y="21"/>
                  </a:cubicBezTo>
                  <a:cubicBezTo>
                    <a:pt x="14" y="27"/>
                    <a:pt x="15" y="34"/>
                    <a:pt x="16" y="40"/>
                  </a:cubicBezTo>
                  <a:cubicBezTo>
                    <a:pt x="18" y="48"/>
                    <a:pt x="18" y="53"/>
                    <a:pt x="14" y="61"/>
                  </a:cubicBezTo>
                  <a:cubicBezTo>
                    <a:pt x="9" y="70"/>
                    <a:pt x="2" y="75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604">
              <a:extLst>
                <a:ext uri="{FF2B5EF4-FFF2-40B4-BE49-F238E27FC236}">
                  <a16:creationId xmlns:a16="http://schemas.microsoft.com/office/drawing/2014/main" id="{4ADDC49C-B4AA-45F8-9A6F-0ADE8F821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" y="1479"/>
              <a:ext cx="91" cy="157"/>
            </a:xfrm>
            <a:custGeom>
              <a:avLst/>
              <a:gdLst>
                <a:gd name="T0" fmla="*/ 0 w 40"/>
                <a:gd name="T1" fmla="*/ 0 h 65"/>
                <a:gd name="T2" fmla="*/ 414 w 40"/>
                <a:gd name="T3" fmla="*/ 379 h 65"/>
                <a:gd name="T4" fmla="*/ 460 w 40"/>
                <a:gd name="T5" fmla="*/ 420 h 65"/>
                <a:gd name="T6" fmla="*/ 353 w 40"/>
                <a:gd name="T7" fmla="*/ 536 h 65"/>
                <a:gd name="T8" fmla="*/ 202 w 40"/>
                <a:gd name="T9" fmla="*/ 717 h 65"/>
                <a:gd name="T10" fmla="*/ 82 w 40"/>
                <a:gd name="T11" fmla="*/ 915 h 65"/>
                <a:gd name="T12" fmla="*/ 155 w 40"/>
                <a:gd name="T13" fmla="*/ 717 h 65"/>
                <a:gd name="T14" fmla="*/ 268 w 40"/>
                <a:gd name="T15" fmla="*/ 519 h 65"/>
                <a:gd name="T16" fmla="*/ 223 w 40"/>
                <a:gd name="T17" fmla="*/ 350 h 65"/>
                <a:gd name="T18" fmla="*/ 0 w 40"/>
                <a:gd name="T19" fmla="*/ 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65">
                  <a:moveTo>
                    <a:pt x="0" y="0"/>
                  </a:moveTo>
                  <a:cubicBezTo>
                    <a:pt x="4" y="6"/>
                    <a:pt x="18" y="28"/>
                    <a:pt x="35" y="27"/>
                  </a:cubicBezTo>
                  <a:cubicBezTo>
                    <a:pt x="38" y="27"/>
                    <a:pt x="40" y="27"/>
                    <a:pt x="39" y="30"/>
                  </a:cubicBezTo>
                  <a:cubicBezTo>
                    <a:pt x="38" y="32"/>
                    <a:pt x="34" y="35"/>
                    <a:pt x="30" y="38"/>
                  </a:cubicBezTo>
                  <a:cubicBezTo>
                    <a:pt x="25" y="42"/>
                    <a:pt x="20" y="44"/>
                    <a:pt x="17" y="51"/>
                  </a:cubicBezTo>
                  <a:cubicBezTo>
                    <a:pt x="13" y="57"/>
                    <a:pt x="11" y="62"/>
                    <a:pt x="7" y="65"/>
                  </a:cubicBezTo>
                  <a:cubicBezTo>
                    <a:pt x="11" y="60"/>
                    <a:pt x="11" y="57"/>
                    <a:pt x="13" y="51"/>
                  </a:cubicBezTo>
                  <a:cubicBezTo>
                    <a:pt x="15" y="46"/>
                    <a:pt x="18" y="41"/>
                    <a:pt x="23" y="37"/>
                  </a:cubicBezTo>
                  <a:cubicBezTo>
                    <a:pt x="29" y="34"/>
                    <a:pt x="25" y="30"/>
                    <a:pt x="19" y="25"/>
                  </a:cubicBezTo>
                  <a:cubicBezTo>
                    <a:pt x="12" y="20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605">
              <a:extLst>
                <a:ext uri="{FF2B5EF4-FFF2-40B4-BE49-F238E27FC236}">
                  <a16:creationId xmlns:a16="http://schemas.microsoft.com/office/drawing/2014/main" id="{0BAB350F-2FBF-4E98-ADF7-EF4381041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523"/>
              <a:ext cx="85" cy="55"/>
            </a:xfrm>
            <a:custGeom>
              <a:avLst/>
              <a:gdLst>
                <a:gd name="T0" fmla="*/ 391 w 37"/>
                <a:gd name="T1" fmla="*/ 12 h 23"/>
                <a:gd name="T2" fmla="*/ 110 w 37"/>
                <a:gd name="T3" fmla="*/ 108 h 23"/>
                <a:gd name="T4" fmla="*/ 11 w 37"/>
                <a:gd name="T5" fmla="*/ 218 h 23"/>
                <a:gd name="T6" fmla="*/ 85 w 37"/>
                <a:gd name="T7" fmla="*/ 258 h 23"/>
                <a:gd name="T8" fmla="*/ 170 w 37"/>
                <a:gd name="T9" fmla="*/ 316 h 23"/>
                <a:gd name="T10" fmla="*/ 110 w 37"/>
                <a:gd name="T11" fmla="*/ 246 h 23"/>
                <a:gd name="T12" fmla="*/ 179 w 37"/>
                <a:gd name="T13" fmla="*/ 165 h 23"/>
                <a:gd name="T14" fmla="*/ 326 w 37"/>
                <a:gd name="T15" fmla="*/ 98 h 23"/>
                <a:gd name="T16" fmla="*/ 448 w 37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3">
                  <a:moveTo>
                    <a:pt x="32" y="1"/>
                  </a:moveTo>
                  <a:cubicBezTo>
                    <a:pt x="24" y="1"/>
                    <a:pt x="16" y="5"/>
                    <a:pt x="9" y="8"/>
                  </a:cubicBezTo>
                  <a:cubicBezTo>
                    <a:pt x="7" y="10"/>
                    <a:pt x="0" y="13"/>
                    <a:pt x="1" y="16"/>
                  </a:cubicBezTo>
                  <a:cubicBezTo>
                    <a:pt x="2" y="18"/>
                    <a:pt x="5" y="18"/>
                    <a:pt x="7" y="19"/>
                  </a:cubicBezTo>
                  <a:cubicBezTo>
                    <a:pt x="10" y="20"/>
                    <a:pt x="11" y="22"/>
                    <a:pt x="14" y="23"/>
                  </a:cubicBezTo>
                  <a:cubicBezTo>
                    <a:pt x="12" y="22"/>
                    <a:pt x="9" y="21"/>
                    <a:pt x="9" y="18"/>
                  </a:cubicBezTo>
                  <a:cubicBezTo>
                    <a:pt x="9" y="15"/>
                    <a:pt x="13" y="13"/>
                    <a:pt x="15" y="12"/>
                  </a:cubicBezTo>
                  <a:cubicBezTo>
                    <a:pt x="19" y="10"/>
                    <a:pt x="23" y="8"/>
                    <a:pt x="27" y="7"/>
                  </a:cubicBezTo>
                  <a:cubicBezTo>
                    <a:pt x="30" y="6"/>
                    <a:pt x="36" y="4"/>
                    <a:pt x="37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606">
              <a:extLst>
                <a:ext uri="{FF2B5EF4-FFF2-40B4-BE49-F238E27FC236}">
                  <a16:creationId xmlns:a16="http://schemas.microsoft.com/office/drawing/2014/main" id="{C982D94C-2E65-4269-B594-52F57DF67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552"/>
              <a:ext cx="81" cy="96"/>
            </a:xfrm>
            <a:custGeom>
              <a:avLst/>
              <a:gdLst>
                <a:gd name="T0" fmla="*/ 0 w 36"/>
                <a:gd name="T1" fmla="*/ 552 h 40"/>
                <a:gd name="T2" fmla="*/ 194 w 36"/>
                <a:gd name="T3" fmla="*/ 247 h 40"/>
                <a:gd name="T4" fmla="*/ 410 w 36"/>
                <a:gd name="T5" fmla="*/ 0 h 40"/>
                <a:gd name="T6" fmla="*/ 344 w 36"/>
                <a:gd name="T7" fmla="*/ 149 h 40"/>
                <a:gd name="T8" fmla="*/ 227 w 36"/>
                <a:gd name="T9" fmla="*/ 264 h 40"/>
                <a:gd name="T10" fmla="*/ 36 w 36"/>
                <a:gd name="T11" fmla="*/ 523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40">
                  <a:moveTo>
                    <a:pt x="0" y="40"/>
                  </a:moveTo>
                  <a:cubicBezTo>
                    <a:pt x="8" y="35"/>
                    <a:pt x="10" y="25"/>
                    <a:pt x="17" y="18"/>
                  </a:cubicBezTo>
                  <a:cubicBezTo>
                    <a:pt x="22" y="12"/>
                    <a:pt x="34" y="8"/>
                    <a:pt x="36" y="0"/>
                  </a:cubicBezTo>
                  <a:cubicBezTo>
                    <a:pt x="35" y="3"/>
                    <a:pt x="32" y="8"/>
                    <a:pt x="30" y="11"/>
                  </a:cubicBezTo>
                  <a:cubicBezTo>
                    <a:pt x="27" y="14"/>
                    <a:pt x="23" y="16"/>
                    <a:pt x="20" y="19"/>
                  </a:cubicBezTo>
                  <a:cubicBezTo>
                    <a:pt x="13" y="24"/>
                    <a:pt x="11" y="33"/>
                    <a:pt x="3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607">
              <a:extLst>
                <a:ext uri="{FF2B5EF4-FFF2-40B4-BE49-F238E27FC236}">
                  <a16:creationId xmlns:a16="http://schemas.microsoft.com/office/drawing/2014/main" id="{375CFEAB-55DC-4EA5-AAA7-2C6610913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680"/>
              <a:ext cx="27" cy="33"/>
            </a:xfrm>
            <a:custGeom>
              <a:avLst/>
              <a:gdLst>
                <a:gd name="T0" fmla="*/ 11 w 12"/>
                <a:gd name="T1" fmla="*/ 184 h 14"/>
                <a:gd name="T2" fmla="*/ 137 w 12"/>
                <a:gd name="T3" fmla="*/ 0 h 14"/>
                <a:gd name="T4" fmla="*/ 92 w 12"/>
                <a:gd name="T5" fmla="*/ 106 h 14"/>
                <a:gd name="T6" fmla="*/ 11 w 12"/>
                <a:gd name="T7" fmla="*/ 18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" y="14"/>
                  </a:moveTo>
                  <a:cubicBezTo>
                    <a:pt x="0" y="6"/>
                    <a:pt x="11" y="7"/>
                    <a:pt x="12" y="0"/>
                  </a:cubicBezTo>
                  <a:cubicBezTo>
                    <a:pt x="11" y="3"/>
                    <a:pt x="10" y="6"/>
                    <a:pt x="8" y="8"/>
                  </a:cubicBezTo>
                  <a:cubicBezTo>
                    <a:pt x="5" y="10"/>
                    <a:pt x="2" y="11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608">
              <a:extLst>
                <a:ext uri="{FF2B5EF4-FFF2-40B4-BE49-F238E27FC236}">
                  <a16:creationId xmlns:a16="http://schemas.microsoft.com/office/drawing/2014/main" id="{C5298872-2276-4D24-94C2-FCD0EED86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1583"/>
              <a:ext cx="47" cy="79"/>
            </a:xfrm>
            <a:custGeom>
              <a:avLst/>
              <a:gdLst>
                <a:gd name="T0" fmla="*/ 0 w 21"/>
                <a:gd name="T1" fmla="*/ 0 h 33"/>
                <a:gd name="T2" fmla="*/ 235 w 21"/>
                <a:gd name="T3" fmla="*/ 452 h 33"/>
                <a:gd name="T4" fmla="*/ 0 w 2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3">
                  <a:moveTo>
                    <a:pt x="0" y="0"/>
                  </a:moveTo>
                  <a:cubicBezTo>
                    <a:pt x="6" y="4"/>
                    <a:pt x="19" y="16"/>
                    <a:pt x="21" y="33"/>
                  </a:cubicBezTo>
                  <a:cubicBezTo>
                    <a:pt x="21" y="17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609">
              <a:extLst>
                <a:ext uri="{FF2B5EF4-FFF2-40B4-BE49-F238E27FC236}">
                  <a16:creationId xmlns:a16="http://schemas.microsoft.com/office/drawing/2014/main" id="{DE926CB0-B2BF-4DEE-8EE5-DC95A547D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1503"/>
              <a:ext cx="29" cy="32"/>
            </a:xfrm>
            <a:custGeom>
              <a:avLst/>
              <a:gdLst>
                <a:gd name="T0" fmla="*/ 65 w 13"/>
                <a:gd name="T1" fmla="*/ 62 h 13"/>
                <a:gd name="T2" fmla="*/ 20 w 13"/>
                <a:gd name="T3" fmla="*/ 194 h 13"/>
                <a:gd name="T4" fmla="*/ 80 w 13"/>
                <a:gd name="T5" fmla="*/ 121 h 13"/>
                <a:gd name="T6" fmla="*/ 89 w 13"/>
                <a:gd name="T7" fmla="*/ 91 h 13"/>
                <a:gd name="T8" fmla="*/ 109 w 13"/>
                <a:gd name="T9" fmla="*/ 74 h 13"/>
                <a:gd name="T10" fmla="*/ 145 w 13"/>
                <a:gd name="T11" fmla="*/ 12 h 13"/>
                <a:gd name="T12" fmla="*/ 80 w 13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3">
                  <a:moveTo>
                    <a:pt x="6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8"/>
                  </a:cubicBezTo>
                  <a:cubicBezTo>
                    <a:pt x="8" y="8"/>
                    <a:pt x="7" y="7"/>
                    <a:pt x="8" y="6"/>
                  </a:cubicBezTo>
                  <a:cubicBezTo>
                    <a:pt x="8" y="5"/>
                    <a:pt x="10" y="5"/>
                    <a:pt x="10" y="5"/>
                  </a:cubicBezTo>
                  <a:cubicBezTo>
                    <a:pt x="12" y="4"/>
                    <a:pt x="12" y="3"/>
                    <a:pt x="13" y="1"/>
                  </a:cubicBezTo>
                  <a:cubicBezTo>
                    <a:pt x="11" y="0"/>
                    <a:pt x="8" y="2"/>
                    <a:pt x="7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610">
              <a:extLst>
                <a:ext uri="{FF2B5EF4-FFF2-40B4-BE49-F238E27FC236}">
                  <a16:creationId xmlns:a16="http://schemas.microsoft.com/office/drawing/2014/main" id="{EA5C11BE-FCE7-4CE7-8B70-7AD72DC73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1568"/>
              <a:ext cx="80" cy="252"/>
            </a:xfrm>
            <a:custGeom>
              <a:avLst/>
              <a:gdLst>
                <a:gd name="T0" fmla="*/ 57 w 35"/>
                <a:gd name="T1" fmla="*/ 1481 h 104"/>
                <a:gd name="T2" fmla="*/ 73 w 35"/>
                <a:gd name="T3" fmla="*/ 1081 h 104"/>
                <a:gd name="T4" fmla="*/ 11 w 35"/>
                <a:gd name="T5" fmla="*/ 880 h 104"/>
                <a:gd name="T6" fmla="*/ 85 w 35"/>
                <a:gd name="T7" fmla="*/ 681 h 104"/>
                <a:gd name="T8" fmla="*/ 288 w 35"/>
                <a:gd name="T9" fmla="*/ 342 h 104"/>
                <a:gd name="T10" fmla="*/ 361 w 35"/>
                <a:gd name="T11" fmla="*/ 0 h 104"/>
                <a:gd name="T12" fmla="*/ 370 w 35"/>
                <a:gd name="T13" fmla="*/ 342 h 104"/>
                <a:gd name="T14" fmla="*/ 361 w 35"/>
                <a:gd name="T15" fmla="*/ 611 h 104"/>
                <a:gd name="T16" fmla="*/ 224 w 35"/>
                <a:gd name="T17" fmla="*/ 928 h 104"/>
                <a:gd name="T18" fmla="*/ 130 w 35"/>
                <a:gd name="T19" fmla="*/ 1321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104">
                  <a:moveTo>
                    <a:pt x="5" y="104"/>
                  </a:moveTo>
                  <a:cubicBezTo>
                    <a:pt x="7" y="96"/>
                    <a:pt x="8" y="84"/>
                    <a:pt x="6" y="76"/>
                  </a:cubicBezTo>
                  <a:cubicBezTo>
                    <a:pt x="5" y="71"/>
                    <a:pt x="1" y="67"/>
                    <a:pt x="1" y="62"/>
                  </a:cubicBezTo>
                  <a:cubicBezTo>
                    <a:pt x="0" y="57"/>
                    <a:pt x="5" y="52"/>
                    <a:pt x="7" y="48"/>
                  </a:cubicBezTo>
                  <a:cubicBezTo>
                    <a:pt x="12" y="39"/>
                    <a:pt x="20" y="34"/>
                    <a:pt x="24" y="24"/>
                  </a:cubicBezTo>
                  <a:cubicBezTo>
                    <a:pt x="27" y="17"/>
                    <a:pt x="31" y="8"/>
                    <a:pt x="30" y="0"/>
                  </a:cubicBezTo>
                  <a:cubicBezTo>
                    <a:pt x="35" y="6"/>
                    <a:pt x="31" y="17"/>
                    <a:pt x="31" y="24"/>
                  </a:cubicBezTo>
                  <a:cubicBezTo>
                    <a:pt x="32" y="30"/>
                    <a:pt x="33" y="38"/>
                    <a:pt x="30" y="43"/>
                  </a:cubicBezTo>
                  <a:cubicBezTo>
                    <a:pt x="26" y="51"/>
                    <a:pt x="21" y="57"/>
                    <a:pt x="19" y="65"/>
                  </a:cubicBezTo>
                  <a:cubicBezTo>
                    <a:pt x="16" y="75"/>
                    <a:pt x="12" y="83"/>
                    <a:pt x="11" y="9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611">
              <a:extLst>
                <a:ext uri="{FF2B5EF4-FFF2-40B4-BE49-F238E27FC236}">
                  <a16:creationId xmlns:a16="http://schemas.microsoft.com/office/drawing/2014/main" id="{C7A193B4-899D-4654-8CAC-2D661BBF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549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41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3"/>
                  </a:cubicBezTo>
                  <a:cubicBezTo>
                    <a:pt x="2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612">
              <a:extLst>
                <a:ext uri="{FF2B5EF4-FFF2-40B4-BE49-F238E27FC236}">
                  <a16:creationId xmlns:a16="http://schemas.microsoft.com/office/drawing/2014/main" id="{78C37A7C-6F90-447B-A33D-870203634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636"/>
              <a:ext cx="4" cy="5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613">
              <a:extLst>
                <a:ext uri="{FF2B5EF4-FFF2-40B4-BE49-F238E27FC236}">
                  <a16:creationId xmlns:a16="http://schemas.microsoft.com/office/drawing/2014/main" id="{510A0D27-35CA-4AC4-94CA-A0C947576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972"/>
              <a:ext cx="79" cy="462"/>
            </a:xfrm>
            <a:custGeom>
              <a:avLst/>
              <a:gdLst>
                <a:gd name="T0" fmla="*/ 0 w 35"/>
                <a:gd name="T1" fmla="*/ 2704 h 191"/>
                <a:gd name="T2" fmla="*/ 36 w 35"/>
                <a:gd name="T3" fmla="*/ 2663 h 191"/>
                <a:gd name="T4" fmla="*/ 72 w 35"/>
                <a:gd name="T5" fmla="*/ 2663 h 191"/>
                <a:gd name="T6" fmla="*/ 402 w 35"/>
                <a:gd name="T7" fmla="*/ 0 h 191"/>
                <a:gd name="T8" fmla="*/ 0 w 35"/>
                <a:gd name="T9" fmla="*/ 2704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1">
                  <a:moveTo>
                    <a:pt x="0" y="191"/>
                  </a:moveTo>
                  <a:cubicBezTo>
                    <a:pt x="3" y="188"/>
                    <a:pt x="3" y="188"/>
                    <a:pt x="3" y="188"/>
                  </a:cubicBezTo>
                  <a:cubicBezTo>
                    <a:pt x="3" y="188"/>
                    <a:pt x="5" y="188"/>
                    <a:pt x="6" y="188"/>
                  </a:cubicBezTo>
                  <a:cubicBezTo>
                    <a:pt x="21" y="101"/>
                    <a:pt x="34" y="14"/>
                    <a:pt x="35" y="0"/>
                  </a:cubicBezTo>
                  <a:cubicBezTo>
                    <a:pt x="32" y="8"/>
                    <a:pt x="16" y="100"/>
                    <a:pt x="0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614">
              <a:extLst>
                <a:ext uri="{FF2B5EF4-FFF2-40B4-BE49-F238E27FC236}">
                  <a16:creationId xmlns:a16="http://schemas.microsoft.com/office/drawing/2014/main" id="{46EE7463-E384-4BF6-B670-9649F12B4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914"/>
              <a:ext cx="113" cy="501"/>
            </a:xfrm>
            <a:custGeom>
              <a:avLst/>
              <a:gdLst>
                <a:gd name="T0" fmla="*/ 36 w 50"/>
                <a:gd name="T1" fmla="*/ 2706 h 207"/>
                <a:gd name="T2" fmla="*/ 0 w 50"/>
                <a:gd name="T3" fmla="*/ 2904 h 207"/>
                <a:gd name="T4" fmla="*/ 25 w 50"/>
                <a:gd name="T5" fmla="*/ 2936 h 207"/>
                <a:gd name="T6" fmla="*/ 81 w 50"/>
                <a:gd name="T7" fmla="*/ 2936 h 207"/>
                <a:gd name="T8" fmla="*/ 81 w 50"/>
                <a:gd name="T9" fmla="*/ 2936 h 207"/>
                <a:gd name="T10" fmla="*/ 118 w 50"/>
                <a:gd name="T11" fmla="*/ 2735 h 207"/>
                <a:gd name="T12" fmla="*/ 576 w 50"/>
                <a:gd name="T13" fmla="*/ 0 h 207"/>
                <a:gd name="T14" fmla="*/ 36 w 50"/>
                <a:gd name="T15" fmla="*/ 2706 h 2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07">
                  <a:moveTo>
                    <a:pt x="3" y="191"/>
                  </a:moveTo>
                  <a:cubicBezTo>
                    <a:pt x="2" y="196"/>
                    <a:pt x="1" y="200"/>
                    <a:pt x="0" y="205"/>
                  </a:cubicBezTo>
                  <a:cubicBezTo>
                    <a:pt x="2" y="207"/>
                    <a:pt x="2" y="207"/>
                    <a:pt x="2" y="207"/>
                  </a:cubicBezTo>
                  <a:cubicBezTo>
                    <a:pt x="2" y="207"/>
                    <a:pt x="6" y="207"/>
                    <a:pt x="7" y="207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2"/>
                    <a:pt x="9" y="198"/>
                    <a:pt x="10" y="193"/>
                  </a:cubicBezTo>
                  <a:cubicBezTo>
                    <a:pt x="24" y="117"/>
                    <a:pt x="37" y="60"/>
                    <a:pt x="50" y="0"/>
                  </a:cubicBezTo>
                  <a:cubicBezTo>
                    <a:pt x="50" y="0"/>
                    <a:pt x="26" y="62"/>
                    <a:pt x="3" y="191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615">
              <a:extLst>
                <a:ext uri="{FF2B5EF4-FFF2-40B4-BE49-F238E27FC236}">
                  <a16:creationId xmlns:a16="http://schemas.microsoft.com/office/drawing/2014/main" id="{C21689AC-B2E9-4E38-84F0-A9FFAF759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154"/>
              <a:ext cx="52" cy="261"/>
            </a:xfrm>
            <a:custGeom>
              <a:avLst/>
              <a:gdLst>
                <a:gd name="T0" fmla="*/ 0 w 23"/>
                <a:gd name="T1" fmla="*/ 1525 h 108"/>
                <a:gd name="T2" fmla="*/ 25 w 23"/>
                <a:gd name="T3" fmla="*/ 1525 h 108"/>
                <a:gd name="T4" fmla="*/ 36 w 23"/>
                <a:gd name="T5" fmla="*/ 1525 h 108"/>
                <a:gd name="T6" fmla="*/ 267 w 23"/>
                <a:gd name="T7" fmla="*/ 0 h 108"/>
                <a:gd name="T8" fmla="*/ 0 w 23"/>
                <a:gd name="T9" fmla="*/ 152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08">
                  <a:moveTo>
                    <a:pt x="0" y="108"/>
                  </a:moveTo>
                  <a:cubicBezTo>
                    <a:pt x="1" y="108"/>
                    <a:pt x="1" y="108"/>
                    <a:pt x="2" y="108"/>
                  </a:cubicBezTo>
                  <a:cubicBezTo>
                    <a:pt x="2" y="108"/>
                    <a:pt x="2" y="108"/>
                    <a:pt x="3" y="108"/>
                  </a:cubicBezTo>
                  <a:cubicBezTo>
                    <a:pt x="12" y="55"/>
                    <a:pt x="21" y="12"/>
                    <a:pt x="23" y="0"/>
                  </a:cubicBezTo>
                  <a:cubicBezTo>
                    <a:pt x="16" y="27"/>
                    <a:pt x="7" y="66"/>
                    <a:pt x="0" y="108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616">
              <a:extLst>
                <a:ext uri="{FF2B5EF4-FFF2-40B4-BE49-F238E27FC236}">
                  <a16:creationId xmlns:a16="http://schemas.microsoft.com/office/drawing/2014/main" id="{C4F67CF8-C4B9-4B22-9BE0-A86D48F24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546"/>
              <a:ext cx="80" cy="97"/>
            </a:xfrm>
            <a:custGeom>
              <a:avLst/>
              <a:gdLst>
                <a:gd name="T0" fmla="*/ 0 w 35"/>
                <a:gd name="T1" fmla="*/ 570 h 40"/>
                <a:gd name="T2" fmla="*/ 121 w 35"/>
                <a:gd name="T3" fmla="*/ 371 h 40"/>
                <a:gd name="T4" fmla="*/ 345 w 35"/>
                <a:gd name="T5" fmla="*/ 129 h 40"/>
                <a:gd name="T6" fmla="*/ 418 w 35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0">
                  <a:moveTo>
                    <a:pt x="0" y="40"/>
                  </a:moveTo>
                  <a:cubicBezTo>
                    <a:pt x="5" y="35"/>
                    <a:pt x="9" y="29"/>
                    <a:pt x="10" y="26"/>
                  </a:cubicBezTo>
                  <a:cubicBezTo>
                    <a:pt x="13" y="20"/>
                    <a:pt x="24" y="12"/>
                    <a:pt x="29" y="9"/>
                  </a:cubicBezTo>
                  <a:cubicBezTo>
                    <a:pt x="33" y="6"/>
                    <a:pt x="34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617">
              <a:extLst>
                <a:ext uri="{FF2B5EF4-FFF2-40B4-BE49-F238E27FC236}">
                  <a16:creationId xmlns:a16="http://schemas.microsoft.com/office/drawing/2014/main" id="{9D9922A3-B0AE-4936-9E24-42A2D669A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517"/>
              <a:ext cx="32" cy="22"/>
            </a:xfrm>
            <a:custGeom>
              <a:avLst/>
              <a:gdLst>
                <a:gd name="T0" fmla="*/ 167 w 14"/>
                <a:gd name="T1" fmla="*/ 0 h 9"/>
                <a:gd name="T2" fmla="*/ 0 w 14"/>
                <a:gd name="T3" fmla="*/ 12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3" y="3"/>
                    <a:pt x="7" y="9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618">
              <a:extLst>
                <a:ext uri="{FF2B5EF4-FFF2-40B4-BE49-F238E27FC236}">
                  <a16:creationId xmlns:a16="http://schemas.microsoft.com/office/drawing/2014/main" id="{185B85AD-9581-4443-95DB-DF8B4BB65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1786"/>
              <a:ext cx="13" cy="46"/>
            </a:xfrm>
            <a:custGeom>
              <a:avLst/>
              <a:gdLst>
                <a:gd name="T0" fmla="*/ 0 w 6"/>
                <a:gd name="T1" fmla="*/ 0 h 19"/>
                <a:gd name="T2" fmla="*/ 61 w 6"/>
                <a:gd name="T3" fmla="*/ 26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1" y="2"/>
                    <a:pt x="4" y="8"/>
                    <a:pt x="6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619">
              <a:extLst>
                <a:ext uri="{FF2B5EF4-FFF2-40B4-BE49-F238E27FC236}">
                  <a16:creationId xmlns:a16="http://schemas.microsoft.com/office/drawing/2014/main" id="{2240DCA4-F075-4F5C-AF97-0CDB1F450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204" cy="225"/>
            </a:xfrm>
            <a:custGeom>
              <a:avLst/>
              <a:gdLst>
                <a:gd name="T0" fmla="*/ 1038 w 90"/>
                <a:gd name="T1" fmla="*/ 668 h 93"/>
                <a:gd name="T2" fmla="*/ 1047 w 90"/>
                <a:gd name="T3" fmla="*/ 610 h 93"/>
                <a:gd name="T4" fmla="*/ 966 w 90"/>
                <a:gd name="T5" fmla="*/ 310 h 93"/>
                <a:gd name="T6" fmla="*/ 304 w 90"/>
                <a:gd name="T7" fmla="*/ 339 h 93"/>
                <a:gd name="T8" fmla="*/ 220 w 90"/>
                <a:gd name="T9" fmla="*/ 1118 h 93"/>
                <a:gd name="T10" fmla="*/ 499 w 90"/>
                <a:gd name="T11" fmla="*/ 1287 h 93"/>
                <a:gd name="T12" fmla="*/ 499 w 90"/>
                <a:gd name="T13" fmla="*/ 1287 h 93"/>
                <a:gd name="T14" fmla="*/ 524 w 90"/>
                <a:gd name="T15" fmla="*/ 1246 h 93"/>
                <a:gd name="T16" fmla="*/ 673 w 90"/>
                <a:gd name="T17" fmla="*/ 1060 h 93"/>
                <a:gd name="T18" fmla="*/ 945 w 90"/>
                <a:gd name="T19" fmla="*/ 936 h 93"/>
                <a:gd name="T20" fmla="*/ 1038 w 90"/>
                <a:gd name="T21" fmla="*/ 668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3">
                  <a:moveTo>
                    <a:pt x="89" y="47"/>
                  </a:moveTo>
                  <a:cubicBezTo>
                    <a:pt x="89" y="47"/>
                    <a:pt x="89" y="46"/>
                    <a:pt x="90" y="43"/>
                  </a:cubicBezTo>
                  <a:cubicBezTo>
                    <a:pt x="89" y="34"/>
                    <a:pt x="89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91"/>
                    <a:pt x="45" y="91"/>
                    <a:pt x="45" y="88"/>
                  </a:cubicBezTo>
                  <a:cubicBezTo>
                    <a:pt x="46" y="82"/>
                    <a:pt x="53" y="78"/>
                    <a:pt x="58" y="75"/>
                  </a:cubicBezTo>
                  <a:cubicBezTo>
                    <a:pt x="63" y="72"/>
                    <a:pt x="72" y="71"/>
                    <a:pt x="81" y="66"/>
                  </a:cubicBezTo>
                  <a:cubicBezTo>
                    <a:pt x="89" y="61"/>
                    <a:pt x="88" y="53"/>
                    <a:pt x="89" y="4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620">
              <a:extLst>
                <a:ext uri="{FF2B5EF4-FFF2-40B4-BE49-F238E27FC236}">
                  <a16:creationId xmlns:a16="http://schemas.microsoft.com/office/drawing/2014/main" id="{3B325F27-1EDF-43FB-89DB-FCA23A782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1670"/>
              <a:ext cx="13" cy="20"/>
            </a:xfrm>
            <a:custGeom>
              <a:avLst/>
              <a:gdLst>
                <a:gd name="T0" fmla="*/ 61 w 6"/>
                <a:gd name="T1" fmla="*/ 0 h 8"/>
                <a:gd name="T2" fmla="*/ 0 w 6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2"/>
                    <a:pt x="2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621">
              <a:extLst>
                <a:ext uri="{FF2B5EF4-FFF2-40B4-BE49-F238E27FC236}">
                  <a16:creationId xmlns:a16="http://schemas.microsoft.com/office/drawing/2014/main" id="{628FF0B3-4034-4095-BE85-FB021B406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1806"/>
              <a:ext cx="18" cy="26"/>
            </a:xfrm>
            <a:custGeom>
              <a:avLst/>
              <a:gdLst>
                <a:gd name="T0" fmla="*/ 36 w 8"/>
                <a:gd name="T1" fmla="*/ 144 h 11"/>
                <a:gd name="T2" fmla="*/ 92 w 8"/>
                <a:gd name="T3" fmla="*/ 118 h 11"/>
                <a:gd name="T4" fmla="*/ 11 w 8"/>
                <a:gd name="T5" fmla="*/ 95 h 11"/>
                <a:gd name="T6" fmla="*/ 72 w 8"/>
                <a:gd name="T7" fmla="*/ 28 h 11"/>
                <a:gd name="T8" fmla="*/ 0 w 8"/>
                <a:gd name="T9" fmla="*/ 2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7" y="10"/>
                    <a:pt x="8" y="9"/>
                  </a:cubicBezTo>
                  <a:cubicBezTo>
                    <a:pt x="8" y="6"/>
                    <a:pt x="3" y="7"/>
                    <a:pt x="1" y="7"/>
                  </a:cubicBezTo>
                  <a:cubicBezTo>
                    <a:pt x="2" y="6"/>
                    <a:pt x="6" y="4"/>
                    <a:pt x="6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622">
              <a:extLst>
                <a:ext uri="{FF2B5EF4-FFF2-40B4-BE49-F238E27FC236}">
                  <a16:creationId xmlns:a16="http://schemas.microsoft.com/office/drawing/2014/main" id="{B9E1AFBC-A32F-424F-8BF1-8FF1F4722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670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623">
              <a:extLst>
                <a:ext uri="{FF2B5EF4-FFF2-40B4-BE49-F238E27FC236}">
                  <a16:creationId xmlns:a16="http://schemas.microsoft.com/office/drawing/2014/main" id="{4B696AF8-5DF1-499A-84E8-65C8C47D7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520"/>
              <a:ext cx="14" cy="12"/>
            </a:xfrm>
            <a:custGeom>
              <a:avLst/>
              <a:gdLst>
                <a:gd name="T0" fmla="*/ 37 w 6"/>
                <a:gd name="T1" fmla="*/ 0 h 5"/>
                <a:gd name="T2" fmla="*/ 49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3"/>
                    <a:pt x="4" y="4"/>
                  </a:cubicBezTo>
                  <a:cubicBezTo>
                    <a:pt x="3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624">
              <a:extLst>
                <a:ext uri="{FF2B5EF4-FFF2-40B4-BE49-F238E27FC236}">
                  <a16:creationId xmlns:a16="http://schemas.microsoft.com/office/drawing/2014/main" id="{8E14259E-5060-46F7-A18D-3AE6C5619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394" cy="1102"/>
            </a:xfrm>
            <a:custGeom>
              <a:avLst/>
              <a:gdLst>
                <a:gd name="T0" fmla="*/ 2011 w 174"/>
                <a:gd name="T1" fmla="*/ 1805 h 456"/>
                <a:gd name="T2" fmla="*/ 1995 w 174"/>
                <a:gd name="T3" fmla="*/ 1513 h 456"/>
                <a:gd name="T4" fmla="*/ 1963 w 174"/>
                <a:gd name="T5" fmla="*/ 1126 h 456"/>
                <a:gd name="T6" fmla="*/ 1800 w 174"/>
                <a:gd name="T7" fmla="*/ 858 h 456"/>
                <a:gd name="T8" fmla="*/ 1614 w 174"/>
                <a:gd name="T9" fmla="*/ 877 h 456"/>
                <a:gd name="T10" fmla="*/ 1488 w 174"/>
                <a:gd name="T11" fmla="*/ 1075 h 456"/>
                <a:gd name="T12" fmla="*/ 1286 w 174"/>
                <a:gd name="T13" fmla="*/ 986 h 456"/>
                <a:gd name="T14" fmla="*/ 1046 w 174"/>
                <a:gd name="T15" fmla="*/ 619 h 456"/>
                <a:gd name="T16" fmla="*/ 965 w 174"/>
                <a:gd name="T17" fmla="*/ 309 h 456"/>
                <a:gd name="T18" fmla="*/ 303 w 174"/>
                <a:gd name="T19" fmla="*/ 338 h 456"/>
                <a:gd name="T20" fmla="*/ 220 w 174"/>
                <a:gd name="T21" fmla="*/ 1117 h 456"/>
                <a:gd name="T22" fmla="*/ 498 w 174"/>
                <a:gd name="T23" fmla="*/ 1286 h 456"/>
                <a:gd name="T24" fmla="*/ 697 w 174"/>
                <a:gd name="T25" fmla="*/ 1327 h 456"/>
                <a:gd name="T26" fmla="*/ 892 w 174"/>
                <a:gd name="T27" fmla="*/ 1612 h 456"/>
                <a:gd name="T28" fmla="*/ 965 w 174"/>
                <a:gd name="T29" fmla="*/ 1950 h 456"/>
                <a:gd name="T30" fmla="*/ 860 w 174"/>
                <a:gd name="T31" fmla="*/ 2090 h 456"/>
                <a:gd name="T32" fmla="*/ 847 w 174"/>
                <a:gd name="T33" fmla="*/ 2359 h 456"/>
                <a:gd name="T34" fmla="*/ 953 w 174"/>
                <a:gd name="T35" fmla="*/ 2528 h 456"/>
                <a:gd name="T36" fmla="*/ 523 w 174"/>
                <a:gd name="T37" fmla="*/ 5928 h 456"/>
                <a:gd name="T38" fmla="*/ 442 w 174"/>
                <a:gd name="T39" fmla="*/ 6436 h 456"/>
                <a:gd name="T40" fmla="*/ 512 w 174"/>
                <a:gd name="T41" fmla="*/ 6324 h 456"/>
                <a:gd name="T42" fmla="*/ 559 w 174"/>
                <a:gd name="T43" fmla="*/ 6266 h 456"/>
                <a:gd name="T44" fmla="*/ 605 w 174"/>
                <a:gd name="T45" fmla="*/ 6254 h 456"/>
                <a:gd name="T46" fmla="*/ 652 w 174"/>
                <a:gd name="T47" fmla="*/ 6155 h 456"/>
                <a:gd name="T48" fmla="*/ 697 w 174"/>
                <a:gd name="T49" fmla="*/ 6184 h 456"/>
                <a:gd name="T50" fmla="*/ 763 w 174"/>
                <a:gd name="T51" fmla="*/ 6184 h 456"/>
                <a:gd name="T52" fmla="*/ 826 w 174"/>
                <a:gd name="T53" fmla="*/ 6167 h 456"/>
                <a:gd name="T54" fmla="*/ 881 w 174"/>
                <a:gd name="T55" fmla="*/ 6138 h 456"/>
                <a:gd name="T56" fmla="*/ 917 w 174"/>
                <a:gd name="T57" fmla="*/ 6196 h 456"/>
                <a:gd name="T58" fmla="*/ 974 w 174"/>
                <a:gd name="T59" fmla="*/ 6196 h 456"/>
                <a:gd name="T60" fmla="*/ 1021 w 174"/>
                <a:gd name="T61" fmla="*/ 6184 h 456"/>
                <a:gd name="T62" fmla="*/ 1067 w 174"/>
                <a:gd name="T63" fmla="*/ 6167 h 456"/>
                <a:gd name="T64" fmla="*/ 1082 w 174"/>
                <a:gd name="T65" fmla="*/ 6056 h 456"/>
                <a:gd name="T66" fmla="*/ 1764 w 174"/>
                <a:gd name="T67" fmla="*/ 2243 h 456"/>
                <a:gd name="T68" fmla="*/ 2011 w 174"/>
                <a:gd name="T69" fmla="*/ 1805 h 4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4" h="456">
                  <a:moveTo>
                    <a:pt x="173" y="128"/>
                  </a:moveTo>
                  <a:cubicBezTo>
                    <a:pt x="174" y="121"/>
                    <a:pt x="173" y="112"/>
                    <a:pt x="172" y="107"/>
                  </a:cubicBezTo>
                  <a:cubicBezTo>
                    <a:pt x="170" y="102"/>
                    <a:pt x="170" y="89"/>
                    <a:pt x="169" y="80"/>
                  </a:cubicBezTo>
                  <a:cubicBezTo>
                    <a:pt x="168" y="71"/>
                    <a:pt x="159" y="64"/>
                    <a:pt x="155" y="61"/>
                  </a:cubicBezTo>
                  <a:cubicBezTo>
                    <a:pt x="151" y="58"/>
                    <a:pt x="145" y="61"/>
                    <a:pt x="139" y="62"/>
                  </a:cubicBezTo>
                  <a:cubicBezTo>
                    <a:pt x="134" y="63"/>
                    <a:pt x="128" y="72"/>
                    <a:pt x="128" y="76"/>
                  </a:cubicBezTo>
                  <a:cubicBezTo>
                    <a:pt x="119" y="76"/>
                    <a:pt x="115" y="73"/>
                    <a:pt x="111" y="70"/>
                  </a:cubicBezTo>
                  <a:cubicBezTo>
                    <a:pt x="108" y="67"/>
                    <a:pt x="92" y="48"/>
                    <a:pt x="90" y="44"/>
                  </a:cubicBezTo>
                  <a:cubicBezTo>
                    <a:pt x="89" y="35"/>
                    <a:pt x="90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54" y="90"/>
                    <a:pt x="57" y="92"/>
                    <a:pt x="60" y="94"/>
                  </a:cubicBezTo>
                  <a:cubicBezTo>
                    <a:pt x="63" y="96"/>
                    <a:pt x="72" y="104"/>
                    <a:pt x="77" y="114"/>
                  </a:cubicBezTo>
                  <a:cubicBezTo>
                    <a:pt x="84" y="126"/>
                    <a:pt x="84" y="136"/>
                    <a:pt x="83" y="138"/>
                  </a:cubicBezTo>
                  <a:cubicBezTo>
                    <a:pt x="80" y="141"/>
                    <a:pt x="74" y="145"/>
                    <a:pt x="74" y="148"/>
                  </a:cubicBezTo>
                  <a:cubicBezTo>
                    <a:pt x="73" y="151"/>
                    <a:pt x="70" y="161"/>
                    <a:pt x="73" y="167"/>
                  </a:cubicBezTo>
                  <a:cubicBezTo>
                    <a:pt x="76" y="173"/>
                    <a:pt x="81" y="174"/>
                    <a:pt x="82" y="179"/>
                  </a:cubicBezTo>
                  <a:cubicBezTo>
                    <a:pt x="82" y="185"/>
                    <a:pt x="57" y="347"/>
                    <a:pt x="45" y="420"/>
                  </a:cubicBezTo>
                  <a:cubicBezTo>
                    <a:pt x="43" y="430"/>
                    <a:pt x="41" y="443"/>
                    <a:pt x="38" y="456"/>
                  </a:cubicBezTo>
                  <a:cubicBezTo>
                    <a:pt x="44" y="448"/>
                    <a:pt x="44" y="448"/>
                    <a:pt x="44" y="448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8" y="444"/>
                    <a:pt x="51" y="444"/>
                    <a:pt x="52" y="443"/>
                  </a:cubicBezTo>
                  <a:cubicBezTo>
                    <a:pt x="52" y="443"/>
                    <a:pt x="56" y="436"/>
                    <a:pt x="56" y="436"/>
                  </a:cubicBezTo>
                  <a:cubicBezTo>
                    <a:pt x="56" y="436"/>
                    <a:pt x="59" y="438"/>
                    <a:pt x="60" y="438"/>
                  </a:cubicBezTo>
                  <a:cubicBezTo>
                    <a:pt x="61" y="439"/>
                    <a:pt x="66" y="438"/>
                    <a:pt x="66" y="438"/>
                  </a:cubicBezTo>
                  <a:cubicBezTo>
                    <a:pt x="71" y="437"/>
                    <a:pt x="71" y="437"/>
                    <a:pt x="71" y="437"/>
                  </a:cubicBezTo>
                  <a:cubicBezTo>
                    <a:pt x="76" y="435"/>
                    <a:pt x="76" y="435"/>
                    <a:pt x="76" y="435"/>
                  </a:cubicBezTo>
                  <a:cubicBezTo>
                    <a:pt x="79" y="439"/>
                    <a:pt x="79" y="439"/>
                    <a:pt x="79" y="439"/>
                  </a:cubicBezTo>
                  <a:cubicBezTo>
                    <a:pt x="79" y="439"/>
                    <a:pt x="83" y="439"/>
                    <a:pt x="84" y="439"/>
                  </a:cubicBezTo>
                  <a:cubicBezTo>
                    <a:pt x="85" y="439"/>
                    <a:pt x="88" y="438"/>
                    <a:pt x="88" y="438"/>
                  </a:cubicBezTo>
                  <a:cubicBezTo>
                    <a:pt x="88" y="438"/>
                    <a:pt x="90" y="438"/>
                    <a:pt x="92" y="437"/>
                  </a:cubicBezTo>
                  <a:cubicBezTo>
                    <a:pt x="92" y="434"/>
                    <a:pt x="92" y="431"/>
                    <a:pt x="93" y="429"/>
                  </a:cubicBezTo>
                  <a:cubicBezTo>
                    <a:pt x="108" y="329"/>
                    <a:pt x="144" y="176"/>
                    <a:pt x="152" y="159"/>
                  </a:cubicBezTo>
                  <a:cubicBezTo>
                    <a:pt x="158" y="148"/>
                    <a:pt x="171" y="136"/>
                    <a:pt x="173" y="1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625">
              <a:extLst>
                <a:ext uri="{FF2B5EF4-FFF2-40B4-BE49-F238E27FC236}">
                  <a16:creationId xmlns:a16="http://schemas.microsoft.com/office/drawing/2014/main" id="{5641EE60-8D2F-4EB4-A576-A94F5301F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05"/>
              <a:ext cx="122" cy="55"/>
            </a:xfrm>
            <a:custGeom>
              <a:avLst/>
              <a:gdLst>
                <a:gd name="T0" fmla="*/ 531 w 54"/>
                <a:gd name="T1" fmla="*/ 57 h 23"/>
                <a:gd name="T2" fmla="*/ 474 w 54"/>
                <a:gd name="T3" fmla="*/ 57 h 23"/>
                <a:gd name="T4" fmla="*/ 438 w 54"/>
                <a:gd name="T5" fmla="*/ 0 h 23"/>
                <a:gd name="T6" fmla="*/ 382 w 54"/>
                <a:gd name="T7" fmla="*/ 29 h 23"/>
                <a:gd name="T8" fmla="*/ 321 w 54"/>
                <a:gd name="T9" fmla="*/ 41 h 23"/>
                <a:gd name="T10" fmla="*/ 255 w 54"/>
                <a:gd name="T11" fmla="*/ 41 h 23"/>
                <a:gd name="T12" fmla="*/ 210 w 54"/>
                <a:gd name="T13" fmla="*/ 12 h 23"/>
                <a:gd name="T14" fmla="*/ 163 w 54"/>
                <a:gd name="T15" fmla="*/ 108 h 23"/>
                <a:gd name="T16" fmla="*/ 117 w 54"/>
                <a:gd name="T17" fmla="*/ 127 h 23"/>
                <a:gd name="T18" fmla="*/ 72 w 54"/>
                <a:gd name="T19" fmla="*/ 177 h 23"/>
                <a:gd name="T20" fmla="*/ 0 w 54"/>
                <a:gd name="T21" fmla="*/ 287 h 23"/>
                <a:gd name="T22" fmla="*/ 11 w 54"/>
                <a:gd name="T23" fmla="*/ 316 h 23"/>
                <a:gd name="T24" fmla="*/ 45 w 54"/>
                <a:gd name="T25" fmla="*/ 304 h 23"/>
                <a:gd name="T26" fmla="*/ 93 w 54"/>
                <a:gd name="T27" fmla="*/ 234 h 23"/>
                <a:gd name="T28" fmla="*/ 127 w 54"/>
                <a:gd name="T29" fmla="*/ 218 h 23"/>
                <a:gd name="T30" fmla="*/ 163 w 54"/>
                <a:gd name="T31" fmla="*/ 206 h 23"/>
                <a:gd name="T32" fmla="*/ 219 w 54"/>
                <a:gd name="T33" fmla="*/ 165 h 23"/>
                <a:gd name="T34" fmla="*/ 264 w 54"/>
                <a:gd name="T35" fmla="*/ 148 h 23"/>
                <a:gd name="T36" fmla="*/ 348 w 54"/>
                <a:gd name="T37" fmla="*/ 127 h 23"/>
                <a:gd name="T38" fmla="*/ 402 w 54"/>
                <a:gd name="T39" fmla="*/ 79 h 23"/>
                <a:gd name="T40" fmla="*/ 450 w 54"/>
                <a:gd name="T41" fmla="*/ 127 h 23"/>
                <a:gd name="T42" fmla="*/ 506 w 54"/>
                <a:gd name="T43" fmla="*/ 98 h 23"/>
                <a:gd name="T44" fmla="*/ 596 w 54"/>
                <a:gd name="T45" fmla="*/ 69 h 23"/>
                <a:gd name="T46" fmla="*/ 624 w 54"/>
                <a:gd name="T47" fmla="*/ 29 h 23"/>
                <a:gd name="T48" fmla="*/ 576 w 54"/>
                <a:gd name="T49" fmla="*/ 41 h 23"/>
                <a:gd name="T50" fmla="*/ 531 w 54"/>
                <a:gd name="T51" fmla="*/ 57 h 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23">
                  <a:moveTo>
                    <a:pt x="46" y="4"/>
                  </a:moveTo>
                  <a:cubicBezTo>
                    <a:pt x="45" y="4"/>
                    <a:pt x="41" y="4"/>
                    <a:pt x="41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3" y="4"/>
                    <a:pt x="22" y="3"/>
                  </a:cubicBezTo>
                  <a:cubicBezTo>
                    <a:pt x="21" y="3"/>
                    <a:pt x="18" y="1"/>
                    <a:pt x="18" y="1"/>
                  </a:cubicBezTo>
                  <a:cubicBezTo>
                    <a:pt x="18" y="1"/>
                    <a:pt x="14" y="8"/>
                    <a:pt x="14" y="8"/>
                  </a:cubicBezTo>
                  <a:cubicBezTo>
                    <a:pt x="13" y="9"/>
                    <a:pt x="10" y="9"/>
                    <a:pt x="10" y="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5" y="15"/>
                    <a:pt x="19" y="12"/>
                    <a:pt x="19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8" y="9"/>
                    <a:pt x="39" y="9"/>
                  </a:cubicBezTo>
                  <a:cubicBezTo>
                    <a:pt x="41" y="9"/>
                    <a:pt x="43" y="7"/>
                    <a:pt x="44" y="7"/>
                  </a:cubicBezTo>
                  <a:cubicBezTo>
                    <a:pt x="45" y="7"/>
                    <a:pt x="52" y="5"/>
                    <a:pt x="52" y="5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2" y="3"/>
                    <a:pt x="50" y="3"/>
                    <a:pt x="50" y="3"/>
                  </a:cubicBezTo>
                  <a:cubicBezTo>
                    <a:pt x="50" y="3"/>
                    <a:pt x="47" y="4"/>
                    <a:pt x="46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5" name="Group 626">
            <a:extLst>
              <a:ext uri="{FF2B5EF4-FFF2-40B4-BE49-F238E27FC236}">
                <a16:creationId xmlns:a16="http://schemas.microsoft.com/office/drawing/2014/main" id="{189160CF-77AE-4CF2-8566-4F92B7B1CD12}"/>
              </a:ext>
            </a:extLst>
          </p:cNvPr>
          <p:cNvGrpSpPr>
            <a:grpSpLocks/>
          </p:cNvGrpSpPr>
          <p:nvPr/>
        </p:nvGrpSpPr>
        <p:grpSpPr bwMode="auto">
          <a:xfrm>
            <a:off x="9220200" y="2355850"/>
            <a:ext cx="706438" cy="3208338"/>
            <a:chOff x="1094" y="1162"/>
            <a:chExt cx="445" cy="2021"/>
          </a:xfrm>
        </p:grpSpPr>
        <p:sp>
          <p:nvSpPr>
            <p:cNvPr id="34826" name="Freeform 627">
              <a:extLst>
                <a:ext uri="{FF2B5EF4-FFF2-40B4-BE49-F238E27FC236}">
                  <a16:creationId xmlns:a16="http://schemas.microsoft.com/office/drawing/2014/main" id="{7DE46A5A-A331-43A4-BC33-9AA01FF1B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2"/>
              <a:ext cx="445" cy="2021"/>
            </a:xfrm>
            <a:custGeom>
              <a:avLst/>
              <a:gdLst>
                <a:gd name="T0" fmla="*/ 1696 w 196"/>
                <a:gd name="T1" fmla="*/ 10872 h 835"/>
                <a:gd name="T2" fmla="*/ 1685 w 196"/>
                <a:gd name="T3" fmla="*/ 11313 h 835"/>
                <a:gd name="T4" fmla="*/ 1582 w 196"/>
                <a:gd name="T5" fmla="*/ 11751 h 835"/>
                <a:gd name="T6" fmla="*/ 949 w 196"/>
                <a:gd name="T7" fmla="*/ 11610 h 835"/>
                <a:gd name="T8" fmla="*/ 293 w 196"/>
                <a:gd name="T9" fmla="*/ 11840 h 835"/>
                <a:gd name="T10" fmla="*/ 36 w 196"/>
                <a:gd name="T11" fmla="*/ 11540 h 835"/>
                <a:gd name="T12" fmla="*/ 36 w 196"/>
                <a:gd name="T13" fmla="*/ 11243 h 835"/>
                <a:gd name="T14" fmla="*/ 11 w 196"/>
                <a:gd name="T15" fmla="*/ 11042 h 835"/>
                <a:gd name="T16" fmla="*/ 247 w 196"/>
                <a:gd name="T17" fmla="*/ 10562 h 835"/>
                <a:gd name="T18" fmla="*/ 572 w 196"/>
                <a:gd name="T19" fmla="*/ 9643 h 835"/>
                <a:gd name="T20" fmla="*/ 969 w 196"/>
                <a:gd name="T21" fmla="*/ 5959 h 835"/>
                <a:gd name="T22" fmla="*/ 1253 w 196"/>
                <a:gd name="T23" fmla="*/ 2507 h 835"/>
                <a:gd name="T24" fmla="*/ 1144 w 196"/>
                <a:gd name="T25" fmla="*/ 2355 h 835"/>
                <a:gd name="T26" fmla="*/ 1133 w 196"/>
                <a:gd name="T27" fmla="*/ 2086 h 835"/>
                <a:gd name="T28" fmla="*/ 1226 w 196"/>
                <a:gd name="T29" fmla="*/ 1946 h 835"/>
                <a:gd name="T30" fmla="*/ 1160 w 196"/>
                <a:gd name="T31" fmla="*/ 1588 h 835"/>
                <a:gd name="T32" fmla="*/ 938 w 196"/>
                <a:gd name="T33" fmla="*/ 1336 h 835"/>
                <a:gd name="T34" fmla="*/ 738 w 196"/>
                <a:gd name="T35" fmla="*/ 1307 h 835"/>
                <a:gd name="T36" fmla="*/ 459 w 196"/>
                <a:gd name="T37" fmla="*/ 1138 h 835"/>
                <a:gd name="T38" fmla="*/ 504 w 196"/>
                <a:gd name="T39" fmla="*/ 358 h 835"/>
                <a:gd name="T40" fmla="*/ 1160 w 196"/>
                <a:gd name="T41" fmla="*/ 298 h 835"/>
                <a:gd name="T42" fmla="*/ 1262 w 196"/>
                <a:gd name="T43" fmla="*/ 598 h 835"/>
                <a:gd name="T44" fmla="*/ 1521 w 196"/>
                <a:gd name="T45" fmla="*/ 937 h 835"/>
                <a:gd name="T46" fmla="*/ 1721 w 196"/>
                <a:gd name="T47" fmla="*/ 1019 h 835"/>
                <a:gd name="T48" fmla="*/ 1850 w 196"/>
                <a:gd name="T49" fmla="*/ 808 h 835"/>
                <a:gd name="T50" fmla="*/ 2037 w 196"/>
                <a:gd name="T51" fmla="*/ 779 h 835"/>
                <a:gd name="T52" fmla="*/ 2200 w 196"/>
                <a:gd name="T53" fmla="*/ 1036 h 835"/>
                <a:gd name="T54" fmla="*/ 2257 w 196"/>
                <a:gd name="T55" fmla="*/ 1418 h 835"/>
                <a:gd name="T56" fmla="*/ 2284 w 196"/>
                <a:gd name="T57" fmla="*/ 1716 h 835"/>
                <a:gd name="T58" fmla="*/ 2062 w 196"/>
                <a:gd name="T59" fmla="*/ 2169 h 835"/>
                <a:gd name="T60" fmla="*/ 1546 w 196"/>
                <a:gd name="T61" fmla="*/ 6039 h 835"/>
                <a:gd name="T62" fmla="*/ 1274 w 196"/>
                <a:gd name="T63" fmla="*/ 9343 h 835"/>
                <a:gd name="T64" fmla="*/ 1355 w 196"/>
                <a:gd name="T65" fmla="*/ 10282 h 835"/>
                <a:gd name="T66" fmla="*/ 1530 w 196"/>
                <a:gd name="T67" fmla="*/ 10621 h 835"/>
                <a:gd name="T68" fmla="*/ 1696 w 196"/>
                <a:gd name="T69" fmla="*/ 10872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51" y="784"/>
                    <a:pt x="146" y="787"/>
                    <a:pt x="144" y="798"/>
                  </a:cubicBezTo>
                  <a:cubicBezTo>
                    <a:pt x="143" y="809"/>
                    <a:pt x="149" y="823"/>
                    <a:pt x="135" y="829"/>
                  </a:cubicBezTo>
                  <a:cubicBezTo>
                    <a:pt x="121" y="835"/>
                    <a:pt x="104" y="824"/>
                    <a:pt x="81" y="819"/>
                  </a:cubicBezTo>
                  <a:cubicBezTo>
                    <a:pt x="57" y="814"/>
                    <a:pt x="52" y="835"/>
                    <a:pt x="25" y="835"/>
                  </a:cubicBezTo>
                  <a:cubicBezTo>
                    <a:pt x="11" y="835"/>
                    <a:pt x="0" y="830"/>
                    <a:pt x="3" y="814"/>
                  </a:cubicBezTo>
                  <a:cubicBezTo>
                    <a:pt x="4" y="804"/>
                    <a:pt x="5" y="801"/>
                    <a:pt x="3" y="793"/>
                  </a:cubicBezTo>
                  <a:cubicBezTo>
                    <a:pt x="2" y="789"/>
                    <a:pt x="0" y="788"/>
                    <a:pt x="1" y="779"/>
                  </a:cubicBezTo>
                  <a:cubicBezTo>
                    <a:pt x="2" y="757"/>
                    <a:pt x="19" y="747"/>
                    <a:pt x="21" y="745"/>
                  </a:cubicBezTo>
                  <a:cubicBezTo>
                    <a:pt x="35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8" y="183"/>
                    <a:pt x="107" y="177"/>
                  </a:cubicBezTo>
                  <a:cubicBezTo>
                    <a:pt x="105" y="172"/>
                    <a:pt x="101" y="171"/>
                    <a:pt x="98" y="166"/>
                  </a:cubicBezTo>
                  <a:cubicBezTo>
                    <a:pt x="95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7"/>
                  </a:cubicBezTo>
                  <a:cubicBezTo>
                    <a:pt x="107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4"/>
                  </a:cubicBezTo>
                  <a:cubicBezTo>
                    <a:pt x="77" y="92"/>
                    <a:pt x="75" y="90"/>
                    <a:pt x="63" y="92"/>
                  </a:cubicBezTo>
                  <a:cubicBezTo>
                    <a:pt x="51" y="94"/>
                    <a:pt x="44" y="86"/>
                    <a:pt x="39" y="80"/>
                  </a:cubicBezTo>
                  <a:cubicBezTo>
                    <a:pt x="34" y="75"/>
                    <a:pt x="18" y="50"/>
                    <a:pt x="43" y="25"/>
                  </a:cubicBezTo>
                  <a:cubicBezTo>
                    <a:pt x="67" y="0"/>
                    <a:pt x="94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9" y="72"/>
                    <a:pt x="147" y="72"/>
                  </a:cubicBezTo>
                  <a:cubicBezTo>
                    <a:pt x="147" y="67"/>
                    <a:pt x="152" y="58"/>
                    <a:pt x="158" y="57"/>
                  </a:cubicBezTo>
                  <a:cubicBezTo>
                    <a:pt x="163" y="56"/>
                    <a:pt x="170" y="52"/>
                    <a:pt x="174" y="55"/>
                  </a:cubicBezTo>
                  <a:cubicBezTo>
                    <a:pt x="178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3" y="100"/>
                  </a:cubicBezTo>
                  <a:cubicBezTo>
                    <a:pt x="194" y="105"/>
                    <a:pt x="196" y="114"/>
                    <a:pt x="195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5" y="498"/>
                    <a:pt x="109" y="602"/>
                    <a:pt x="109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2" y="738"/>
                    <a:pt x="124" y="741"/>
                    <a:pt x="131" y="749"/>
                  </a:cubicBezTo>
                  <a:cubicBezTo>
                    <a:pt x="138" y="757"/>
                    <a:pt x="141" y="759"/>
                    <a:pt x="145" y="76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628">
              <a:extLst>
                <a:ext uri="{FF2B5EF4-FFF2-40B4-BE49-F238E27FC236}">
                  <a16:creationId xmlns:a16="http://schemas.microsoft.com/office/drawing/2014/main" id="{7F36A421-0F80-47E6-80DE-D2D3835E8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162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89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629">
              <a:extLst>
                <a:ext uri="{FF2B5EF4-FFF2-40B4-BE49-F238E27FC236}">
                  <a16:creationId xmlns:a16="http://schemas.microsoft.com/office/drawing/2014/main" id="{A46FCD55-9ED0-4AA8-BE45-D458E0EC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23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900 w 135"/>
                <a:gd name="T9" fmla="*/ 158 h 66"/>
                <a:gd name="T10" fmla="*/ 535 w 135"/>
                <a:gd name="T11" fmla="*/ 230 h 66"/>
                <a:gd name="T12" fmla="*/ 231 w 135"/>
                <a:gd name="T13" fmla="*/ 681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630">
              <a:extLst>
                <a:ext uri="{FF2B5EF4-FFF2-40B4-BE49-F238E27FC236}">
                  <a16:creationId xmlns:a16="http://schemas.microsoft.com/office/drawing/2014/main" id="{00756083-5CBD-4F70-A1AD-0286B27DA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285"/>
              <a:ext cx="134" cy="162"/>
            </a:xfrm>
            <a:custGeom>
              <a:avLst/>
              <a:gdLst>
                <a:gd name="T0" fmla="*/ 0 w 59"/>
                <a:gd name="T1" fmla="*/ 339 h 67"/>
                <a:gd name="T2" fmla="*/ 329 w 59"/>
                <a:gd name="T3" fmla="*/ 479 h 67"/>
                <a:gd name="T4" fmla="*/ 386 w 59"/>
                <a:gd name="T5" fmla="*/ 737 h 67"/>
                <a:gd name="T6" fmla="*/ 341 w 59"/>
                <a:gd name="T7" fmla="*/ 948 h 67"/>
                <a:gd name="T8" fmla="*/ 506 w 59"/>
                <a:gd name="T9" fmla="*/ 619 h 67"/>
                <a:gd name="T10" fmla="*/ 690 w 59"/>
                <a:gd name="T11" fmla="*/ 351 h 67"/>
                <a:gd name="T12" fmla="*/ 259 w 59"/>
                <a:gd name="T13" fmla="*/ 0 h 67"/>
                <a:gd name="T14" fmla="*/ 175 w 59"/>
                <a:gd name="T15" fmla="*/ 227 h 67"/>
                <a:gd name="T16" fmla="*/ 36 w 59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0" y="39"/>
                    <a:pt x="33" y="46"/>
                    <a:pt x="33" y="52"/>
                  </a:cubicBezTo>
                  <a:cubicBezTo>
                    <a:pt x="33" y="58"/>
                    <a:pt x="32" y="62"/>
                    <a:pt x="29" y="67"/>
                  </a:cubicBezTo>
                  <a:cubicBezTo>
                    <a:pt x="36" y="62"/>
                    <a:pt x="37" y="51"/>
                    <a:pt x="43" y="44"/>
                  </a:cubicBezTo>
                  <a:cubicBezTo>
                    <a:pt x="49" y="36"/>
                    <a:pt x="55" y="35"/>
                    <a:pt x="59" y="25"/>
                  </a:cubicBezTo>
                  <a:cubicBezTo>
                    <a:pt x="50" y="31"/>
                    <a:pt x="26" y="8"/>
                    <a:pt x="22" y="0"/>
                  </a:cubicBezTo>
                  <a:cubicBezTo>
                    <a:pt x="19" y="4"/>
                    <a:pt x="18" y="12"/>
                    <a:pt x="15" y="16"/>
                  </a:cubicBezTo>
                  <a:cubicBezTo>
                    <a:pt x="12" y="19"/>
                    <a:pt x="7" y="19"/>
                    <a:pt x="3" y="22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631">
              <a:extLst>
                <a:ext uri="{FF2B5EF4-FFF2-40B4-BE49-F238E27FC236}">
                  <a16:creationId xmlns:a16="http://schemas.microsoft.com/office/drawing/2014/main" id="{A60DEDA8-C637-4913-98D4-19A117555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302"/>
              <a:ext cx="66" cy="298"/>
            </a:xfrm>
            <a:custGeom>
              <a:avLst/>
              <a:gdLst>
                <a:gd name="T0" fmla="*/ 25 w 29"/>
                <a:gd name="T1" fmla="*/ 0 h 123"/>
                <a:gd name="T2" fmla="*/ 248 w 29"/>
                <a:gd name="T3" fmla="*/ 310 h 123"/>
                <a:gd name="T4" fmla="*/ 332 w 29"/>
                <a:gd name="T5" fmla="*/ 797 h 123"/>
                <a:gd name="T6" fmla="*/ 155 w 29"/>
                <a:gd name="T7" fmla="*/ 1221 h 123"/>
                <a:gd name="T8" fmla="*/ 0 w 29"/>
                <a:gd name="T9" fmla="*/ 1749 h 123"/>
                <a:gd name="T10" fmla="*/ 36 w 29"/>
                <a:gd name="T11" fmla="*/ 1449 h 123"/>
                <a:gd name="T12" fmla="*/ 46 w 29"/>
                <a:gd name="T13" fmla="*/ 1238 h 123"/>
                <a:gd name="T14" fmla="*/ 166 w 29"/>
                <a:gd name="T15" fmla="*/ 850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2" y="0"/>
                  </a:moveTo>
                  <a:cubicBezTo>
                    <a:pt x="15" y="0"/>
                    <a:pt x="18" y="11"/>
                    <a:pt x="21" y="22"/>
                  </a:cubicBezTo>
                  <a:cubicBezTo>
                    <a:pt x="23" y="33"/>
                    <a:pt x="27" y="44"/>
                    <a:pt x="28" y="56"/>
                  </a:cubicBezTo>
                  <a:cubicBezTo>
                    <a:pt x="29" y="70"/>
                    <a:pt x="19" y="75"/>
                    <a:pt x="13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8" y="19"/>
                    <a:pt x="1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632">
              <a:extLst>
                <a:ext uri="{FF2B5EF4-FFF2-40B4-BE49-F238E27FC236}">
                  <a16:creationId xmlns:a16="http://schemas.microsoft.com/office/drawing/2014/main" id="{99F607A1-B91C-4C7B-A84A-3870F385E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1525"/>
              <a:ext cx="36" cy="85"/>
            </a:xfrm>
            <a:custGeom>
              <a:avLst/>
              <a:gdLst>
                <a:gd name="T0" fmla="*/ 25 w 16"/>
                <a:gd name="T1" fmla="*/ 0 h 35"/>
                <a:gd name="T2" fmla="*/ 72 w 16"/>
                <a:gd name="T3" fmla="*/ 243 h 35"/>
                <a:gd name="T4" fmla="*/ 182 w 16"/>
                <a:gd name="T5" fmla="*/ 500 h 35"/>
                <a:gd name="T6" fmla="*/ 126 w 16"/>
                <a:gd name="T7" fmla="*/ 243 h 35"/>
                <a:gd name="T8" fmla="*/ 25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1" y="23"/>
                    <a:pt x="14" y="29"/>
                    <a:pt x="16" y="35"/>
                  </a:cubicBezTo>
                  <a:cubicBezTo>
                    <a:pt x="14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633">
              <a:extLst>
                <a:ext uri="{FF2B5EF4-FFF2-40B4-BE49-F238E27FC236}">
                  <a16:creationId xmlns:a16="http://schemas.microsoft.com/office/drawing/2014/main" id="{55B66CD3-5AD0-4BB9-8E69-1F6BAECE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977"/>
              <a:ext cx="98" cy="167"/>
            </a:xfrm>
            <a:custGeom>
              <a:avLst/>
              <a:gdLst>
                <a:gd name="T0" fmla="*/ 36 w 43"/>
                <a:gd name="T1" fmla="*/ 257 h 69"/>
                <a:gd name="T2" fmla="*/ 342 w 43"/>
                <a:gd name="T3" fmla="*/ 622 h 69"/>
                <a:gd name="T4" fmla="*/ 472 w 43"/>
                <a:gd name="T5" fmla="*/ 978 h 69"/>
                <a:gd name="T6" fmla="*/ 463 w 43"/>
                <a:gd name="T7" fmla="*/ 709 h 69"/>
                <a:gd name="T8" fmla="*/ 499 w 43"/>
                <a:gd name="T9" fmla="*/ 450 h 69"/>
                <a:gd name="T10" fmla="*/ 305 w 43"/>
                <a:gd name="T11" fmla="*/ 0 h 69"/>
                <a:gd name="T12" fmla="*/ 399 w 43"/>
                <a:gd name="T13" fmla="*/ 479 h 69"/>
                <a:gd name="T14" fmla="*/ 187 w 43"/>
                <a:gd name="T15" fmla="*/ 310 h 69"/>
                <a:gd name="T16" fmla="*/ 0 w 43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69">
                  <a:moveTo>
                    <a:pt x="3" y="18"/>
                  </a:moveTo>
                  <a:cubicBezTo>
                    <a:pt x="13" y="18"/>
                    <a:pt x="26" y="37"/>
                    <a:pt x="29" y="44"/>
                  </a:cubicBezTo>
                  <a:cubicBezTo>
                    <a:pt x="31" y="49"/>
                    <a:pt x="35" y="69"/>
                    <a:pt x="40" y="69"/>
                  </a:cubicBezTo>
                  <a:cubicBezTo>
                    <a:pt x="42" y="64"/>
                    <a:pt x="39" y="56"/>
                    <a:pt x="39" y="50"/>
                  </a:cubicBezTo>
                  <a:cubicBezTo>
                    <a:pt x="39" y="44"/>
                    <a:pt x="42" y="38"/>
                    <a:pt x="42" y="32"/>
                  </a:cubicBezTo>
                  <a:cubicBezTo>
                    <a:pt x="43" y="17"/>
                    <a:pt x="34" y="10"/>
                    <a:pt x="26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20" y="24"/>
                    <a:pt x="16" y="22"/>
                  </a:cubicBezTo>
                  <a:cubicBezTo>
                    <a:pt x="10" y="17"/>
                    <a:pt x="7" y="18"/>
                    <a:pt x="0" y="1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634">
              <a:extLst>
                <a:ext uri="{FF2B5EF4-FFF2-40B4-BE49-F238E27FC236}">
                  <a16:creationId xmlns:a16="http://schemas.microsoft.com/office/drawing/2014/main" id="{825DCD0F-D832-4713-AA7E-7147CFEFA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3021"/>
              <a:ext cx="195" cy="142"/>
            </a:xfrm>
            <a:custGeom>
              <a:avLst/>
              <a:gdLst>
                <a:gd name="T0" fmla="*/ 25 w 86"/>
                <a:gd name="T1" fmla="*/ 279 h 59"/>
                <a:gd name="T2" fmla="*/ 45 w 86"/>
                <a:gd name="T3" fmla="*/ 515 h 59"/>
                <a:gd name="T4" fmla="*/ 73 w 86"/>
                <a:gd name="T5" fmla="*/ 765 h 59"/>
                <a:gd name="T6" fmla="*/ 313 w 86"/>
                <a:gd name="T7" fmla="*/ 474 h 59"/>
                <a:gd name="T8" fmla="*/ 580 w 86"/>
                <a:gd name="T9" fmla="*/ 168 h 59"/>
                <a:gd name="T10" fmla="*/ 803 w 86"/>
                <a:gd name="T11" fmla="*/ 140 h 59"/>
                <a:gd name="T12" fmla="*/ 1002 w 86"/>
                <a:gd name="T13" fmla="*/ 41 h 59"/>
                <a:gd name="T14" fmla="*/ 710 w 86"/>
                <a:gd name="T15" fmla="*/ 58 h 59"/>
                <a:gd name="T16" fmla="*/ 431 w 86"/>
                <a:gd name="T17" fmla="*/ 99 h 59"/>
                <a:gd name="T18" fmla="*/ 186 w 86"/>
                <a:gd name="T19" fmla="*/ 436 h 59"/>
                <a:gd name="T20" fmla="*/ 36 w 86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9">
                  <a:moveTo>
                    <a:pt x="2" y="20"/>
                  </a:moveTo>
                  <a:cubicBezTo>
                    <a:pt x="5" y="25"/>
                    <a:pt x="5" y="32"/>
                    <a:pt x="4" y="37"/>
                  </a:cubicBezTo>
                  <a:cubicBezTo>
                    <a:pt x="4" y="41"/>
                    <a:pt x="0" y="53"/>
                    <a:pt x="6" y="55"/>
                  </a:cubicBezTo>
                  <a:cubicBezTo>
                    <a:pt x="14" y="59"/>
                    <a:pt x="24" y="39"/>
                    <a:pt x="27" y="34"/>
                  </a:cubicBezTo>
                  <a:cubicBezTo>
                    <a:pt x="33" y="24"/>
                    <a:pt x="39" y="15"/>
                    <a:pt x="50" y="12"/>
                  </a:cubicBezTo>
                  <a:cubicBezTo>
                    <a:pt x="56" y="10"/>
                    <a:pt x="63" y="10"/>
                    <a:pt x="69" y="10"/>
                  </a:cubicBezTo>
                  <a:cubicBezTo>
                    <a:pt x="76" y="9"/>
                    <a:pt x="80" y="5"/>
                    <a:pt x="86" y="3"/>
                  </a:cubicBezTo>
                  <a:cubicBezTo>
                    <a:pt x="81" y="5"/>
                    <a:pt x="67" y="5"/>
                    <a:pt x="61" y="4"/>
                  </a:cubicBezTo>
                  <a:cubicBezTo>
                    <a:pt x="50" y="2"/>
                    <a:pt x="47" y="0"/>
                    <a:pt x="37" y="7"/>
                  </a:cubicBezTo>
                  <a:cubicBezTo>
                    <a:pt x="29" y="11"/>
                    <a:pt x="23" y="26"/>
                    <a:pt x="16" y="31"/>
                  </a:cubicBezTo>
                  <a:cubicBezTo>
                    <a:pt x="9" y="36"/>
                    <a:pt x="8" y="24"/>
                    <a:pt x="3" y="2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635">
              <a:extLst>
                <a:ext uri="{FF2B5EF4-FFF2-40B4-BE49-F238E27FC236}">
                  <a16:creationId xmlns:a16="http://schemas.microsoft.com/office/drawing/2014/main" id="{914E7EB6-354A-4F04-BE13-E71928FC3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198"/>
              <a:ext cx="99" cy="165"/>
            </a:xfrm>
            <a:custGeom>
              <a:avLst/>
              <a:gdLst>
                <a:gd name="T0" fmla="*/ 25 w 44"/>
                <a:gd name="T1" fmla="*/ 971 h 68"/>
                <a:gd name="T2" fmla="*/ 299 w 44"/>
                <a:gd name="T3" fmla="*/ 713 h 68"/>
                <a:gd name="T4" fmla="*/ 491 w 44"/>
                <a:gd name="T5" fmla="*/ 412 h 68"/>
                <a:gd name="T6" fmla="*/ 173 w 44"/>
                <a:gd name="T7" fmla="*/ 0 h 68"/>
                <a:gd name="T8" fmla="*/ 401 w 44"/>
                <a:gd name="T9" fmla="*/ 442 h 68"/>
                <a:gd name="T10" fmla="*/ 25 w 44"/>
                <a:gd name="T11" fmla="*/ 97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2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2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636">
              <a:extLst>
                <a:ext uri="{FF2B5EF4-FFF2-40B4-BE49-F238E27FC236}">
                  <a16:creationId xmlns:a16="http://schemas.microsoft.com/office/drawing/2014/main" id="{066EA37B-B0FD-4F48-ADD5-45492EF5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220"/>
              <a:ext cx="59" cy="145"/>
            </a:xfrm>
            <a:custGeom>
              <a:avLst/>
              <a:gdLst>
                <a:gd name="T0" fmla="*/ 304 w 26"/>
                <a:gd name="T1" fmla="*/ 0 h 60"/>
                <a:gd name="T2" fmla="*/ 279 w 26"/>
                <a:gd name="T3" fmla="*/ 846 h 60"/>
                <a:gd name="T4" fmla="*/ 304 w 2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0"/>
                  </a:moveTo>
                  <a:cubicBezTo>
                    <a:pt x="15" y="8"/>
                    <a:pt x="0" y="38"/>
                    <a:pt x="24" y="60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637">
              <a:extLst>
                <a:ext uri="{FF2B5EF4-FFF2-40B4-BE49-F238E27FC236}">
                  <a16:creationId xmlns:a16="http://schemas.microsoft.com/office/drawing/2014/main" id="{B46C67AC-468C-40D4-BB66-A752402B5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3045"/>
              <a:ext cx="261" cy="135"/>
            </a:xfrm>
            <a:custGeom>
              <a:avLst/>
              <a:gdLst>
                <a:gd name="T0" fmla="*/ 0 w 115"/>
                <a:gd name="T1" fmla="*/ 774 h 56"/>
                <a:gd name="T2" fmla="*/ 377 w 115"/>
                <a:gd name="T3" fmla="*/ 617 h 56"/>
                <a:gd name="T4" fmla="*/ 747 w 115"/>
                <a:gd name="T5" fmla="*/ 557 h 56"/>
                <a:gd name="T6" fmla="*/ 1344 w 115"/>
                <a:gd name="T7" fmla="*/ 656 h 56"/>
                <a:gd name="T8" fmla="*/ 1262 w 115"/>
                <a:gd name="T9" fmla="*/ 506 h 56"/>
                <a:gd name="T10" fmla="*/ 983 w 115"/>
                <a:gd name="T11" fmla="*/ 0 h 56"/>
                <a:gd name="T12" fmla="*/ 1123 w 115"/>
                <a:gd name="T13" fmla="*/ 350 h 56"/>
                <a:gd name="T14" fmla="*/ 654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2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9" y="43"/>
                    <a:pt x="108" y="36"/>
                  </a:cubicBezTo>
                  <a:cubicBezTo>
                    <a:pt x="107" y="28"/>
                    <a:pt x="101" y="3"/>
                    <a:pt x="84" y="0"/>
                  </a:cubicBezTo>
                  <a:cubicBezTo>
                    <a:pt x="92" y="6"/>
                    <a:pt x="97" y="16"/>
                    <a:pt x="96" y="25"/>
                  </a:cubicBezTo>
                  <a:cubicBezTo>
                    <a:pt x="94" y="34"/>
                    <a:pt x="76" y="30"/>
                    <a:pt x="56" y="28"/>
                  </a:cubicBezTo>
                  <a:cubicBezTo>
                    <a:pt x="35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638">
              <a:extLst>
                <a:ext uri="{FF2B5EF4-FFF2-40B4-BE49-F238E27FC236}">
                  <a16:creationId xmlns:a16="http://schemas.microsoft.com/office/drawing/2014/main" id="{9AAC4B4F-D6BB-4ED8-9076-848C00AE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3103"/>
              <a:ext cx="127" cy="29"/>
            </a:xfrm>
            <a:custGeom>
              <a:avLst/>
              <a:gdLst>
                <a:gd name="T0" fmla="*/ 0 w 56"/>
                <a:gd name="T1" fmla="*/ 140 h 12"/>
                <a:gd name="T2" fmla="*/ 247 w 56"/>
                <a:gd name="T3" fmla="*/ 0 h 12"/>
                <a:gd name="T4" fmla="*/ 515 w 56"/>
                <a:gd name="T5" fmla="*/ 99 h 12"/>
                <a:gd name="T6" fmla="*/ 397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3" y="7"/>
                    <a:pt x="44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639">
              <a:extLst>
                <a:ext uri="{FF2B5EF4-FFF2-40B4-BE49-F238E27FC236}">
                  <a16:creationId xmlns:a16="http://schemas.microsoft.com/office/drawing/2014/main" id="{09D821A2-4A48-4BCD-884C-7A17D9711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064"/>
              <a:ext cx="96" cy="92"/>
            </a:xfrm>
            <a:custGeom>
              <a:avLst/>
              <a:gdLst>
                <a:gd name="T0" fmla="*/ 251 w 42"/>
                <a:gd name="T1" fmla="*/ 169 h 38"/>
                <a:gd name="T2" fmla="*/ 501 w 42"/>
                <a:gd name="T3" fmla="*/ 0 h 38"/>
                <a:gd name="T4" fmla="*/ 215 w 42"/>
                <a:gd name="T5" fmla="*/ 157 h 38"/>
                <a:gd name="T6" fmla="*/ 0 w 42"/>
                <a:gd name="T7" fmla="*/ 540 h 38"/>
                <a:gd name="T8" fmla="*/ 251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8" y="11"/>
                  </a:cubicBezTo>
                  <a:cubicBezTo>
                    <a:pt x="15" y="18"/>
                    <a:pt x="7" y="33"/>
                    <a:pt x="0" y="38"/>
                  </a:cubicBezTo>
                  <a:cubicBezTo>
                    <a:pt x="6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640">
              <a:extLst>
                <a:ext uri="{FF2B5EF4-FFF2-40B4-BE49-F238E27FC236}">
                  <a16:creationId xmlns:a16="http://schemas.microsoft.com/office/drawing/2014/main" id="{A012EB99-5CEA-4273-95AD-94BDB96C3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3042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641">
              <a:extLst>
                <a:ext uri="{FF2B5EF4-FFF2-40B4-BE49-F238E27FC236}">
                  <a16:creationId xmlns:a16="http://schemas.microsoft.com/office/drawing/2014/main" id="{77E04ED5-FB30-4017-A3B6-0F84D1DC7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887"/>
              <a:ext cx="86" cy="143"/>
            </a:xfrm>
            <a:custGeom>
              <a:avLst/>
              <a:gdLst>
                <a:gd name="T0" fmla="*/ 0 w 38"/>
                <a:gd name="T1" fmla="*/ 841 h 59"/>
                <a:gd name="T2" fmla="*/ 195 w 38"/>
                <a:gd name="T3" fmla="*/ 511 h 59"/>
                <a:gd name="T4" fmla="*/ 441 w 38"/>
                <a:gd name="T5" fmla="*/ 0 h 59"/>
                <a:gd name="T6" fmla="*/ 247 w 38"/>
                <a:gd name="T7" fmla="*/ 511 h 59"/>
                <a:gd name="T8" fmla="*/ 0 w 38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5" y="15"/>
                    <a:pt x="38" y="0"/>
                  </a:cubicBezTo>
                  <a:cubicBezTo>
                    <a:pt x="36" y="13"/>
                    <a:pt x="26" y="31"/>
                    <a:pt x="21" y="36"/>
                  </a:cubicBezTo>
                  <a:cubicBezTo>
                    <a:pt x="15" y="41"/>
                    <a:pt x="3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642">
              <a:extLst>
                <a:ext uri="{FF2B5EF4-FFF2-40B4-BE49-F238E27FC236}">
                  <a16:creationId xmlns:a16="http://schemas.microsoft.com/office/drawing/2014/main" id="{31A15699-970F-4CDE-9D44-BB1996D10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319"/>
              <a:ext cx="48" cy="211"/>
            </a:xfrm>
            <a:custGeom>
              <a:avLst/>
              <a:gdLst>
                <a:gd name="T0" fmla="*/ 11 w 21"/>
                <a:gd name="T1" fmla="*/ 1242 h 87"/>
                <a:gd name="T2" fmla="*/ 167 w 21"/>
                <a:gd name="T3" fmla="*/ 941 h 87"/>
                <a:gd name="T4" fmla="*/ 224 w 21"/>
                <a:gd name="T5" fmla="*/ 631 h 87"/>
                <a:gd name="T6" fmla="*/ 167 w 21"/>
                <a:gd name="T7" fmla="*/ 301 h 87"/>
                <a:gd name="T8" fmla="*/ 85 w 21"/>
                <a:gd name="T9" fmla="*/ 0 h 87"/>
                <a:gd name="T10" fmla="*/ 121 w 21"/>
                <a:gd name="T11" fmla="*/ 289 h 87"/>
                <a:gd name="T12" fmla="*/ 158 w 21"/>
                <a:gd name="T13" fmla="*/ 570 h 87"/>
                <a:gd name="T14" fmla="*/ 158 w 21"/>
                <a:gd name="T15" fmla="*/ 859 h 87"/>
                <a:gd name="T16" fmla="*/ 0 w 21"/>
                <a:gd name="T17" fmla="*/ 1242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1" y="79"/>
                    <a:pt x="9" y="72"/>
                    <a:pt x="14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3" y="7"/>
                    <a:pt x="7" y="0"/>
                  </a:cubicBezTo>
                  <a:cubicBezTo>
                    <a:pt x="11" y="4"/>
                    <a:pt x="11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6" y="53"/>
                    <a:pt x="13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643">
              <a:extLst>
                <a:ext uri="{FF2B5EF4-FFF2-40B4-BE49-F238E27FC236}">
                  <a16:creationId xmlns:a16="http://schemas.microsoft.com/office/drawing/2014/main" id="{164FAD31-4354-4DBF-807B-C02580E62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283"/>
              <a:ext cx="93" cy="155"/>
            </a:xfrm>
            <a:custGeom>
              <a:avLst/>
              <a:gdLst>
                <a:gd name="T0" fmla="*/ 0 w 41"/>
                <a:gd name="T1" fmla="*/ 0 h 64"/>
                <a:gd name="T2" fmla="*/ 422 w 41"/>
                <a:gd name="T3" fmla="*/ 358 h 64"/>
                <a:gd name="T4" fmla="*/ 467 w 41"/>
                <a:gd name="T5" fmla="*/ 380 h 64"/>
                <a:gd name="T6" fmla="*/ 377 w 41"/>
                <a:gd name="T7" fmla="*/ 511 h 64"/>
                <a:gd name="T8" fmla="*/ 231 w 41"/>
                <a:gd name="T9" fmla="*/ 698 h 64"/>
                <a:gd name="T10" fmla="*/ 118 w 41"/>
                <a:gd name="T11" fmla="*/ 908 h 64"/>
                <a:gd name="T12" fmla="*/ 186 w 41"/>
                <a:gd name="T13" fmla="*/ 710 h 64"/>
                <a:gd name="T14" fmla="*/ 293 w 41"/>
                <a:gd name="T15" fmla="*/ 511 h 64"/>
                <a:gd name="T16" fmla="*/ 23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40" y="29"/>
                    <a:pt x="36" y="33"/>
                    <a:pt x="32" y="36"/>
                  </a:cubicBezTo>
                  <a:cubicBezTo>
                    <a:pt x="27" y="40"/>
                    <a:pt x="23" y="42"/>
                    <a:pt x="20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5" y="56"/>
                    <a:pt x="16" y="50"/>
                  </a:cubicBezTo>
                  <a:cubicBezTo>
                    <a:pt x="17" y="45"/>
                    <a:pt x="20" y="39"/>
                    <a:pt x="25" y="36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644">
              <a:extLst>
                <a:ext uri="{FF2B5EF4-FFF2-40B4-BE49-F238E27FC236}">
                  <a16:creationId xmlns:a16="http://schemas.microsoft.com/office/drawing/2014/main" id="{E667A2FC-8F7E-47D8-A5D8-44F15CBEC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326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101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3" y="1"/>
                    <a:pt x="15" y="6"/>
                    <a:pt x="9" y="10"/>
                  </a:cubicBezTo>
                  <a:cubicBezTo>
                    <a:pt x="7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2" y="23"/>
                    <a:pt x="14" y="25"/>
                  </a:cubicBezTo>
                  <a:cubicBezTo>
                    <a:pt x="13" y="23"/>
                    <a:pt x="9" y="22"/>
                    <a:pt x="9" y="20"/>
                  </a:cubicBezTo>
                  <a:cubicBezTo>
                    <a:pt x="9" y="16"/>
                    <a:pt x="13" y="14"/>
                    <a:pt x="15" y="13"/>
                  </a:cubicBezTo>
                  <a:cubicBezTo>
                    <a:pt x="19" y="11"/>
                    <a:pt x="23" y="9"/>
                    <a:pt x="26" y="7"/>
                  </a:cubicBezTo>
                  <a:cubicBezTo>
                    <a:pt x="29" y="6"/>
                    <a:pt x="35" y="4"/>
                    <a:pt x="36" y="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645">
              <a:extLst>
                <a:ext uri="{FF2B5EF4-FFF2-40B4-BE49-F238E27FC236}">
                  <a16:creationId xmlns:a16="http://schemas.microsoft.com/office/drawing/2014/main" id="{F11940F8-6098-4AF7-B64F-883CB23B7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348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74 w 34"/>
                <a:gd name="T3" fmla="*/ 289 h 42"/>
                <a:gd name="T4" fmla="*/ 394 w 34"/>
                <a:gd name="T5" fmla="*/ 0 h 42"/>
                <a:gd name="T6" fmla="*/ 324 w 34"/>
                <a:gd name="T7" fmla="*/ 160 h 42"/>
                <a:gd name="T8" fmla="*/ 220 w 34"/>
                <a:gd name="T9" fmla="*/ 289 h 42"/>
                <a:gd name="T10" fmla="*/ 36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8" y="37"/>
                    <a:pt x="10" y="27"/>
                    <a:pt x="15" y="20"/>
                  </a:cubicBezTo>
                  <a:cubicBezTo>
                    <a:pt x="20" y="13"/>
                    <a:pt x="32" y="9"/>
                    <a:pt x="34" y="0"/>
                  </a:cubicBezTo>
                  <a:cubicBezTo>
                    <a:pt x="33" y="3"/>
                    <a:pt x="30" y="8"/>
                    <a:pt x="28" y="11"/>
                  </a:cubicBezTo>
                  <a:cubicBezTo>
                    <a:pt x="25" y="15"/>
                    <a:pt x="22" y="17"/>
                    <a:pt x="19" y="20"/>
                  </a:cubicBezTo>
                  <a:cubicBezTo>
                    <a:pt x="12" y="25"/>
                    <a:pt x="10" y="35"/>
                    <a:pt x="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646">
              <a:extLst>
                <a:ext uri="{FF2B5EF4-FFF2-40B4-BE49-F238E27FC236}">
                  <a16:creationId xmlns:a16="http://schemas.microsoft.com/office/drawing/2014/main" id="{29A7A2FF-6FC5-4CE9-AC9D-6F29D547D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481"/>
              <a:ext cx="27" cy="39"/>
            </a:xfrm>
            <a:custGeom>
              <a:avLst/>
              <a:gdLst>
                <a:gd name="T0" fmla="*/ 11 w 12"/>
                <a:gd name="T1" fmla="*/ 232 h 16"/>
                <a:gd name="T2" fmla="*/ 137 w 12"/>
                <a:gd name="T3" fmla="*/ 0 h 16"/>
                <a:gd name="T4" fmla="*/ 92 w 12"/>
                <a:gd name="T5" fmla="*/ 132 h 16"/>
                <a:gd name="T6" fmla="*/ 11 w 12"/>
                <a:gd name="T7" fmla="*/ 23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1" y="8"/>
                    <a:pt x="12" y="0"/>
                  </a:cubicBezTo>
                  <a:cubicBezTo>
                    <a:pt x="11" y="4"/>
                    <a:pt x="10" y="7"/>
                    <a:pt x="8" y="9"/>
                  </a:cubicBezTo>
                  <a:cubicBezTo>
                    <a:pt x="5" y="11"/>
                    <a:pt x="2" y="12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647">
              <a:extLst>
                <a:ext uri="{FF2B5EF4-FFF2-40B4-BE49-F238E27FC236}">
                  <a16:creationId xmlns:a16="http://schemas.microsoft.com/office/drawing/2014/main" id="{4A4ADE78-46E3-439C-A39B-2AAE8EDD9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389"/>
              <a:ext cx="50" cy="78"/>
            </a:xfrm>
            <a:custGeom>
              <a:avLst/>
              <a:gdLst>
                <a:gd name="T0" fmla="*/ 0 w 22"/>
                <a:gd name="T1" fmla="*/ 0 h 32"/>
                <a:gd name="T2" fmla="*/ 259 w 22"/>
                <a:gd name="T3" fmla="*/ 463 h 32"/>
                <a:gd name="T4" fmla="*/ 0 w 22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0" y="0"/>
                  </a:moveTo>
                  <a:cubicBezTo>
                    <a:pt x="5" y="4"/>
                    <a:pt x="20" y="15"/>
                    <a:pt x="22" y="32"/>
                  </a:cubicBezTo>
                  <a:cubicBezTo>
                    <a:pt x="21" y="16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648">
              <a:extLst>
                <a:ext uri="{FF2B5EF4-FFF2-40B4-BE49-F238E27FC236}">
                  <a16:creationId xmlns:a16="http://schemas.microsoft.com/office/drawing/2014/main" id="{DBEF5E28-34A4-47B2-8B16-2E883A32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777"/>
              <a:ext cx="104" cy="905"/>
            </a:xfrm>
            <a:custGeom>
              <a:avLst/>
              <a:gdLst>
                <a:gd name="T0" fmla="*/ 0 w 46"/>
                <a:gd name="T1" fmla="*/ 5299 h 374"/>
                <a:gd name="T2" fmla="*/ 531 w 46"/>
                <a:gd name="T3" fmla="*/ 0 h 374"/>
                <a:gd name="T4" fmla="*/ 0 w 46"/>
                <a:gd name="T5" fmla="*/ 5299 h 3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74">
                  <a:moveTo>
                    <a:pt x="0" y="374"/>
                  </a:moveTo>
                  <a:cubicBezTo>
                    <a:pt x="9" y="306"/>
                    <a:pt x="42" y="15"/>
                    <a:pt x="46" y="0"/>
                  </a:cubicBezTo>
                  <a:cubicBezTo>
                    <a:pt x="46" y="26"/>
                    <a:pt x="17" y="319"/>
                    <a:pt x="0" y="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649">
              <a:extLst>
                <a:ext uri="{FF2B5EF4-FFF2-40B4-BE49-F238E27FC236}">
                  <a16:creationId xmlns:a16="http://schemas.microsoft.com/office/drawing/2014/main" id="{40C476DA-8BDE-43FC-BAB4-F1A2CF25A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902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65 w 78"/>
                <a:gd name="T7" fmla="*/ 536 h 58"/>
                <a:gd name="T8" fmla="*/ 912 w 78"/>
                <a:gd name="T9" fmla="*/ 775 h 58"/>
                <a:gd name="T10" fmla="*/ 515 w 78"/>
                <a:gd name="T11" fmla="*/ 775 h 58"/>
                <a:gd name="T12" fmla="*/ 279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0" y="29"/>
                    <a:pt x="37" y="0"/>
                    <a:pt x="47" y="10"/>
                  </a:cubicBezTo>
                  <a:cubicBezTo>
                    <a:pt x="53" y="16"/>
                    <a:pt x="51" y="31"/>
                    <a:pt x="57" y="38"/>
                  </a:cubicBezTo>
                  <a:cubicBezTo>
                    <a:pt x="62" y="44"/>
                    <a:pt x="76" y="48"/>
                    <a:pt x="78" y="55"/>
                  </a:cubicBezTo>
                  <a:cubicBezTo>
                    <a:pt x="69" y="47"/>
                    <a:pt x="55" y="52"/>
                    <a:pt x="44" y="55"/>
                  </a:cubicBezTo>
                  <a:cubicBezTo>
                    <a:pt x="38" y="58"/>
                    <a:pt x="30" y="58"/>
                    <a:pt x="24" y="5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650">
              <a:extLst>
                <a:ext uri="{FF2B5EF4-FFF2-40B4-BE49-F238E27FC236}">
                  <a16:creationId xmlns:a16="http://schemas.microsoft.com/office/drawing/2014/main" id="{FF77246D-66B3-44DF-97B7-2EE3C4B08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3096"/>
              <a:ext cx="68" cy="65"/>
            </a:xfrm>
            <a:custGeom>
              <a:avLst/>
              <a:gdLst>
                <a:gd name="T0" fmla="*/ 45 w 30"/>
                <a:gd name="T1" fmla="*/ 197 h 27"/>
                <a:gd name="T2" fmla="*/ 57 w 30"/>
                <a:gd name="T3" fmla="*/ 366 h 27"/>
                <a:gd name="T4" fmla="*/ 186 w 30"/>
                <a:gd name="T5" fmla="*/ 296 h 27"/>
                <a:gd name="T6" fmla="*/ 349 w 30"/>
                <a:gd name="T7" fmla="*/ 0 h 27"/>
                <a:gd name="T8" fmla="*/ 267 w 30"/>
                <a:gd name="T9" fmla="*/ 99 h 27"/>
                <a:gd name="T10" fmla="*/ 186 w 30"/>
                <a:gd name="T11" fmla="*/ 209 h 27"/>
                <a:gd name="T12" fmla="*/ 150 w 30"/>
                <a:gd name="T13" fmla="*/ 250 h 27"/>
                <a:gd name="T14" fmla="*/ 102 w 30"/>
                <a:gd name="T15" fmla="*/ 308 h 27"/>
                <a:gd name="T16" fmla="*/ 57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4" y="14"/>
                  </a:moveTo>
                  <a:cubicBezTo>
                    <a:pt x="3" y="17"/>
                    <a:pt x="0" y="24"/>
                    <a:pt x="5" y="26"/>
                  </a:cubicBezTo>
                  <a:cubicBezTo>
                    <a:pt x="9" y="27"/>
                    <a:pt x="13" y="23"/>
                    <a:pt x="16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19" y="13"/>
                    <a:pt x="16" y="15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651">
              <a:extLst>
                <a:ext uri="{FF2B5EF4-FFF2-40B4-BE49-F238E27FC236}">
                  <a16:creationId xmlns:a16="http://schemas.microsoft.com/office/drawing/2014/main" id="{117D396B-B3AB-4B4B-BD1C-71728346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3021"/>
              <a:ext cx="20" cy="125"/>
            </a:xfrm>
            <a:custGeom>
              <a:avLst/>
              <a:gdLst>
                <a:gd name="T0" fmla="*/ 36 w 9"/>
                <a:gd name="T1" fmla="*/ 712 h 52"/>
                <a:gd name="T2" fmla="*/ 53 w 9"/>
                <a:gd name="T3" fmla="*/ 721 h 52"/>
                <a:gd name="T4" fmla="*/ 53 w 9"/>
                <a:gd name="T5" fmla="*/ 543 h 52"/>
                <a:gd name="T6" fmla="*/ 64 w 9"/>
                <a:gd name="T7" fmla="*/ 375 h 52"/>
                <a:gd name="T8" fmla="*/ 44 w 9"/>
                <a:gd name="T9" fmla="*/ 0 h 52"/>
                <a:gd name="T10" fmla="*/ 64 w 9"/>
                <a:gd name="T11" fmla="*/ 197 h 52"/>
                <a:gd name="T12" fmla="*/ 44 w 9"/>
                <a:gd name="T13" fmla="*/ 288 h 52"/>
                <a:gd name="T14" fmla="*/ 36 w 9"/>
                <a:gd name="T15" fmla="*/ 334 h 52"/>
                <a:gd name="T16" fmla="*/ 9 w 9"/>
                <a:gd name="T17" fmla="*/ 363 h 52"/>
                <a:gd name="T18" fmla="*/ 9 w 9"/>
                <a:gd name="T19" fmla="*/ 445 h 52"/>
                <a:gd name="T20" fmla="*/ 9 w 9"/>
                <a:gd name="T21" fmla="*/ 543 h 52"/>
                <a:gd name="T22" fmla="*/ 44 w 9"/>
                <a:gd name="T23" fmla="*/ 625 h 52"/>
                <a:gd name="T24" fmla="*/ 44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3" y="51"/>
                  </a:moveTo>
                  <a:cubicBezTo>
                    <a:pt x="4" y="51"/>
                    <a:pt x="4" y="51"/>
                    <a:pt x="5" y="52"/>
                  </a:cubicBezTo>
                  <a:cubicBezTo>
                    <a:pt x="8" y="49"/>
                    <a:pt x="6" y="42"/>
                    <a:pt x="5" y="39"/>
                  </a:cubicBezTo>
                  <a:cubicBezTo>
                    <a:pt x="5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5"/>
                    <a:pt x="6" y="9"/>
                    <a:pt x="6" y="14"/>
                  </a:cubicBezTo>
                  <a:cubicBezTo>
                    <a:pt x="5" y="16"/>
                    <a:pt x="5" y="19"/>
                    <a:pt x="4" y="21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5"/>
                    <a:pt x="1" y="26"/>
                    <a:pt x="1" y="26"/>
                  </a:cubicBezTo>
                  <a:cubicBezTo>
                    <a:pt x="0" y="28"/>
                    <a:pt x="1" y="30"/>
                    <a:pt x="1" y="32"/>
                  </a:cubicBezTo>
                  <a:cubicBezTo>
                    <a:pt x="2" y="35"/>
                    <a:pt x="1" y="37"/>
                    <a:pt x="1" y="39"/>
                  </a:cubicBezTo>
                  <a:cubicBezTo>
                    <a:pt x="2" y="41"/>
                    <a:pt x="3" y="42"/>
                    <a:pt x="4" y="45"/>
                  </a:cubicBezTo>
                  <a:cubicBezTo>
                    <a:pt x="4" y="46"/>
                    <a:pt x="4" y="48"/>
                    <a:pt x="4" y="5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652">
              <a:extLst>
                <a:ext uri="{FF2B5EF4-FFF2-40B4-BE49-F238E27FC236}">
                  <a16:creationId xmlns:a16="http://schemas.microsoft.com/office/drawing/2014/main" id="{117D3E08-F414-4273-85A1-66FCCE9F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04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49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12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2" y="47"/>
                    <a:pt x="9" y="45"/>
                    <a:pt x="13" y="42"/>
                  </a:cubicBezTo>
                  <a:cubicBezTo>
                    <a:pt x="17" y="39"/>
                    <a:pt x="21" y="35"/>
                    <a:pt x="24" y="31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7" y="13"/>
                    <a:pt x="33" y="20"/>
                    <a:pt x="31" y="24"/>
                  </a:cubicBezTo>
                  <a:cubicBezTo>
                    <a:pt x="30" y="26"/>
                    <a:pt x="28" y="28"/>
                    <a:pt x="27" y="30"/>
                  </a:cubicBezTo>
                  <a:cubicBezTo>
                    <a:pt x="24" y="35"/>
                    <a:pt x="20" y="38"/>
                    <a:pt x="15" y="4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653">
              <a:extLst>
                <a:ext uri="{FF2B5EF4-FFF2-40B4-BE49-F238E27FC236}">
                  <a16:creationId xmlns:a16="http://schemas.microsoft.com/office/drawing/2014/main" id="{2538C1E7-E6B4-4129-BAF5-BB52A9EC2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924"/>
              <a:ext cx="68" cy="99"/>
            </a:xfrm>
            <a:custGeom>
              <a:avLst/>
              <a:gdLst>
                <a:gd name="T0" fmla="*/ 118 w 30"/>
                <a:gd name="T1" fmla="*/ 280 h 41"/>
                <a:gd name="T2" fmla="*/ 349 w 30"/>
                <a:gd name="T3" fmla="*/ 577 h 41"/>
                <a:gd name="T4" fmla="*/ 93 w 30"/>
                <a:gd name="T5" fmla="*/ 297 h 41"/>
                <a:gd name="T6" fmla="*/ 0 w 30"/>
                <a:gd name="T7" fmla="*/ 0 h 41"/>
                <a:gd name="T8" fmla="*/ 118 w 30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10" y="20"/>
                  </a:moveTo>
                  <a:cubicBezTo>
                    <a:pt x="14" y="29"/>
                    <a:pt x="25" y="38"/>
                    <a:pt x="30" y="41"/>
                  </a:cubicBezTo>
                  <a:cubicBezTo>
                    <a:pt x="17" y="34"/>
                    <a:pt x="12" y="29"/>
                    <a:pt x="8" y="21"/>
                  </a:cubicBezTo>
                  <a:cubicBezTo>
                    <a:pt x="5" y="13"/>
                    <a:pt x="6" y="4"/>
                    <a:pt x="0" y="0"/>
                  </a:cubicBezTo>
                  <a:cubicBezTo>
                    <a:pt x="4" y="3"/>
                    <a:pt x="6" y="10"/>
                    <a:pt x="1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654">
              <a:extLst>
                <a:ext uri="{FF2B5EF4-FFF2-40B4-BE49-F238E27FC236}">
                  <a16:creationId xmlns:a16="http://schemas.microsoft.com/office/drawing/2014/main" id="{324FA943-04C9-411C-97FB-030C4BBF9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300"/>
              <a:ext cx="27" cy="31"/>
            </a:xfrm>
            <a:custGeom>
              <a:avLst/>
              <a:gdLst>
                <a:gd name="T0" fmla="*/ 72 w 12"/>
                <a:gd name="T1" fmla="*/ 57 h 13"/>
                <a:gd name="T2" fmla="*/ 25 w 12"/>
                <a:gd name="T3" fmla="*/ 176 h 13"/>
                <a:gd name="T4" fmla="*/ 81 w 12"/>
                <a:gd name="T5" fmla="*/ 119 h 13"/>
                <a:gd name="T6" fmla="*/ 92 w 12"/>
                <a:gd name="T7" fmla="*/ 79 h 13"/>
                <a:gd name="T8" fmla="*/ 117 w 12"/>
                <a:gd name="T9" fmla="*/ 69 h 13"/>
                <a:gd name="T10" fmla="*/ 137 w 12"/>
                <a:gd name="T11" fmla="*/ 12 h 13"/>
                <a:gd name="T12" fmla="*/ 81 w 12"/>
                <a:gd name="T13" fmla="*/ 5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6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9"/>
                  </a:cubicBezTo>
                  <a:cubicBezTo>
                    <a:pt x="7" y="8"/>
                    <a:pt x="7" y="7"/>
                    <a:pt x="8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1" y="0"/>
                    <a:pt x="8" y="3"/>
                    <a:pt x="7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655">
              <a:extLst>
                <a:ext uri="{FF2B5EF4-FFF2-40B4-BE49-F238E27FC236}">
                  <a16:creationId xmlns:a16="http://schemas.microsoft.com/office/drawing/2014/main" id="{355FA3AD-C2E8-4C4E-B543-D47E1C7B2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363"/>
              <a:ext cx="71" cy="254"/>
            </a:xfrm>
            <a:custGeom>
              <a:avLst/>
              <a:gdLst>
                <a:gd name="T0" fmla="*/ 85 w 31"/>
                <a:gd name="T1" fmla="*/ 1485 h 105"/>
                <a:gd name="T2" fmla="*/ 85 w 31"/>
                <a:gd name="T3" fmla="*/ 1089 h 105"/>
                <a:gd name="T4" fmla="*/ 0 w 31"/>
                <a:gd name="T5" fmla="*/ 907 h 105"/>
                <a:gd name="T6" fmla="*/ 73 w 31"/>
                <a:gd name="T7" fmla="*/ 697 h 105"/>
                <a:gd name="T8" fmla="*/ 252 w 31"/>
                <a:gd name="T9" fmla="*/ 351 h 105"/>
                <a:gd name="T10" fmla="*/ 314 w 31"/>
                <a:gd name="T11" fmla="*/ 0 h 105"/>
                <a:gd name="T12" fmla="*/ 346 w 31"/>
                <a:gd name="T13" fmla="*/ 339 h 105"/>
                <a:gd name="T14" fmla="*/ 337 w 31"/>
                <a:gd name="T15" fmla="*/ 610 h 105"/>
                <a:gd name="T16" fmla="*/ 215 w 31"/>
                <a:gd name="T17" fmla="*/ 936 h 105"/>
                <a:gd name="T18" fmla="*/ 142 w 31"/>
                <a:gd name="T19" fmla="*/ 1328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05">
                  <a:moveTo>
                    <a:pt x="7" y="105"/>
                  </a:moveTo>
                  <a:cubicBezTo>
                    <a:pt x="8" y="97"/>
                    <a:pt x="9" y="86"/>
                    <a:pt x="7" y="77"/>
                  </a:cubicBezTo>
                  <a:cubicBezTo>
                    <a:pt x="5" y="73"/>
                    <a:pt x="1" y="69"/>
                    <a:pt x="0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0" y="40"/>
                    <a:pt x="18" y="35"/>
                    <a:pt x="21" y="25"/>
                  </a:cubicBezTo>
                  <a:cubicBezTo>
                    <a:pt x="23" y="17"/>
                    <a:pt x="27" y="8"/>
                    <a:pt x="26" y="0"/>
                  </a:cubicBezTo>
                  <a:cubicBezTo>
                    <a:pt x="31" y="6"/>
                    <a:pt x="28" y="17"/>
                    <a:pt x="29" y="24"/>
                  </a:cubicBezTo>
                  <a:cubicBezTo>
                    <a:pt x="29" y="30"/>
                    <a:pt x="31" y="37"/>
                    <a:pt x="28" y="43"/>
                  </a:cubicBezTo>
                  <a:cubicBezTo>
                    <a:pt x="25" y="51"/>
                    <a:pt x="20" y="57"/>
                    <a:pt x="18" y="66"/>
                  </a:cubicBezTo>
                  <a:cubicBezTo>
                    <a:pt x="17" y="75"/>
                    <a:pt x="13" y="84"/>
                    <a:pt x="12" y="9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656">
              <a:extLst>
                <a:ext uri="{FF2B5EF4-FFF2-40B4-BE49-F238E27FC236}">
                  <a16:creationId xmlns:a16="http://schemas.microsoft.com/office/drawing/2014/main" id="{7548B10C-5732-41C4-824D-39248E63D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1346"/>
              <a:ext cx="11" cy="12"/>
            </a:xfrm>
            <a:custGeom>
              <a:avLst/>
              <a:gdLst>
                <a:gd name="T0" fmla="*/ 33 w 5"/>
                <a:gd name="T1" fmla="*/ 0 h 5"/>
                <a:gd name="T2" fmla="*/ 44 w 5"/>
                <a:gd name="T3" fmla="*/ 58 h 5"/>
                <a:gd name="T4" fmla="*/ 0 w 5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657">
              <a:extLst>
                <a:ext uri="{FF2B5EF4-FFF2-40B4-BE49-F238E27FC236}">
                  <a16:creationId xmlns:a16="http://schemas.microsoft.com/office/drawing/2014/main" id="{446D4452-98DD-4A0A-AD41-27106543F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438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658">
              <a:extLst>
                <a:ext uri="{FF2B5EF4-FFF2-40B4-BE49-F238E27FC236}">
                  <a16:creationId xmlns:a16="http://schemas.microsoft.com/office/drawing/2014/main" id="{786BD590-6A40-4891-A2BE-66601C039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711"/>
              <a:ext cx="152" cy="1215"/>
            </a:xfrm>
            <a:custGeom>
              <a:avLst/>
              <a:gdLst>
                <a:gd name="T0" fmla="*/ 783 w 67"/>
                <a:gd name="T1" fmla="*/ 0 h 502"/>
                <a:gd name="T2" fmla="*/ 442 w 67"/>
                <a:gd name="T3" fmla="*/ 2776 h 502"/>
                <a:gd name="T4" fmla="*/ 268 w 67"/>
                <a:gd name="T5" fmla="*/ 7118 h 502"/>
                <a:gd name="T6" fmla="*/ 349 w 67"/>
                <a:gd name="T7" fmla="*/ 2754 h 502"/>
                <a:gd name="T8" fmla="*/ 783 w 67"/>
                <a:gd name="T9" fmla="*/ 0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02">
                  <a:moveTo>
                    <a:pt x="67" y="0"/>
                  </a:moveTo>
                  <a:cubicBezTo>
                    <a:pt x="57" y="61"/>
                    <a:pt x="47" y="118"/>
                    <a:pt x="38" y="196"/>
                  </a:cubicBezTo>
                  <a:cubicBezTo>
                    <a:pt x="28" y="273"/>
                    <a:pt x="3" y="465"/>
                    <a:pt x="23" y="502"/>
                  </a:cubicBezTo>
                  <a:cubicBezTo>
                    <a:pt x="0" y="453"/>
                    <a:pt x="14" y="324"/>
                    <a:pt x="30" y="194"/>
                  </a:cubicBezTo>
                  <a:cubicBezTo>
                    <a:pt x="46" y="64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659">
              <a:extLst>
                <a:ext uri="{FF2B5EF4-FFF2-40B4-BE49-F238E27FC236}">
                  <a16:creationId xmlns:a16="http://schemas.microsoft.com/office/drawing/2014/main" id="{826C4C8D-2DCD-419C-B67E-20A0F3A89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953"/>
              <a:ext cx="88" cy="821"/>
            </a:xfrm>
            <a:custGeom>
              <a:avLst/>
              <a:gdLst>
                <a:gd name="T0" fmla="*/ 449 w 39"/>
                <a:gd name="T1" fmla="*/ 0 h 339"/>
                <a:gd name="T2" fmla="*/ 45 w 39"/>
                <a:gd name="T3" fmla="*/ 4815 h 339"/>
                <a:gd name="T4" fmla="*/ 449 w 39"/>
                <a:gd name="T5" fmla="*/ 0 h 3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39">
                  <a:moveTo>
                    <a:pt x="39" y="0"/>
                  </a:moveTo>
                  <a:cubicBezTo>
                    <a:pt x="34" y="32"/>
                    <a:pt x="4" y="251"/>
                    <a:pt x="4" y="339"/>
                  </a:cubicBezTo>
                  <a:cubicBezTo>
                    <a:pt x="0" y="296"/>
                    <a:pt x="19" y="89"/>
                    <a:pt x="39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660">
              <a:extLst>
                <a:ext uri="{FF2B5EF4-FFF2-40B4-BE49-F238E27FC236}">
                  <a16:creationId xmlns:a16="http://schemas.microsoft.com/office/drawing/2014/main" id="{40AF1476-9EB3-40E9-9077-CB3A4560D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2"/>
              <a:ext cx="445" cy="2021"/>
            </a:xfrm>
            <a:custGeom>
              <a:avLst/>
              <a:gdLst>
                <a:gd name="T0" fmla="*/ 1696 w 196"/>
                <a:gd name="T1" fmla="*/ 10872 h 835"/>
                <a:gd name="T2" fmla="*/ 1685 w 196"/>
                <a:gd name="T3" fmla="*/ 11313 h 835"/>
                <a:gd name="T4" fmla="*/ 1582 w 196"/>
                <a:gd name="T5" fmla="*/ 11751 h 835"/>
                <a:gd name="T6" fmla="*/ 949 w 196"/>
                <a:gd name="T7" fmla="*/ 11610 h 835"/>
                <a:gd name="T8" fmla="*/ 293 w 196"/>
                <a:gd name="T9" fmla="*/ 11840 h 835"/>
                <a:gd name="T10" fmla="*/ 36 w 196"/>
                <a:gd name="T11" fmla="*/ 11540 h 835"/>
                <a:gd name="T12" fmla="*/ 36 w 196"/>
                <a:gd name="T13" fmla="*/ 11243 h 835"/>
                <a:gd name="T14" fmla="*/ 11 w 196"/>
                <a:gd name="T15" fmla="*/ 11042 h 835"/>
                <a:gd name="T16" fmla="*/ 247 w 196"/>
                <a:gd name="T17" fmla="*/ 10562 h 835"/>
                <a:gd name="T18" fmla="*/ 572 w 196"/>
                <a:gd name="T19" fmla="*/ 9643 h 835"/>
                <a:gd name="T20" fmla="*/ 969 w 196"/>
                <a:gd name="T21" fmla="*/ 5959 h 835"/>
                <a:gd name="T22" fmla="*/ 1253 w 196"/>
                <a:gd name="T23" fmla="*/ 2507 h 835"/>
                <a:gd name="T24" fmla="*/ 1144 w 196"/>
                <a:gd name="T25" fmla="*/ 2355 h 835"/>
                <a:gd name="T26" fmla="*/ 1133 w 196"/>
                <a:gd name="T27" fmla="*/ 2086 h 835"/>
                <a:gd name="T28" fmla="*/ 1226 w 196"/>
                <a:gd name="T29" fmla="*/ 1946 h 835"/>
                <a:gd name="T30" fmla="*/ 1160 w 196"/>
                <a:gd name="T31" fmla="*/ 1588 h 835"/>
                <a:gd name="T32" fmla="*/ 938 w 196"/>
                <a:gd name="T33" fmla="*/ 1336 h 835"/>
                <a:gd name="T34" fmla="*/ 738 w 196"/>
                <a:gd name="T35" fmla="*/ 1307 h 835"/>
                <a:gd name="T36" fmla="*/ 459 w 196"/>
                <a:gd name="T37" fmla="*/ 1138 h 835"/>
                <a:gd name="T38" fmla="*/ 504 w 196"/>
                <a:gd name="T39" fmla="*/ 358 h 835"/>
                <a:gd name="T40" fmla="*/ 1160 w 196"/>
                <a:gd name="T41" fmla="*/ 298 h 835"/>
                <a:gd name="T42" fmla="*/ 1262 w 196"/>
                <a:gd name="T43" fmla="*/ 598 h 835"/>
                <a:gd name="T44" fmla="*/ 1521 w 196"/>
                <a:gd name="T45" fmla="*/ 937 h 835"/>
                <a:gd name="T46" fmla="*/ 1721 w 196"/>
                <a:gd name="T47" fmla="*/ 1019 h 835"/>
                <a:gd name="T48" fmla="*/ 1850 w 196"/>
                <a:gd name="T49" fmla="*/ 808 h 835"/>
                <a:gd name="T50" fmla="*/ 2037 w 196"/>
                <a:gd name="T51" fmla="*/ 779 h 835"/>
                <a:gd name="T52" fmla="*/ 2200 w 196"/>
                <a:gd name="T53" fmla="*/ 1036 h 835"/>
                <a:gd name="T54" fmla="*/ 2257 w 196"/>
                <a:gd name="T55" fmla="*/ 1418 h 835"/>
                <a:gd name="T56" fmla="*/ 2284 w 196"/>
                <a:gd name="T57" fmla="*/ 1716 h 835"/>
                <a:gd name="T58" fmla="*/ 2062 w 196"/>
                <a:gd name="T59" fmla="*/ 2169 h 835"/>
                <a:gd name="T60" fmla="*/ 1546 w 196"/>
                <a:gd name="T61" fmla="*/ 6039 h 835"/>
                <a:gd name="T62" fmla="*/ 1274 w 196"/>
                <a:gd name="T63" fmla="*/ 9343 h 835"/>
                <a:gd name="T64" fmla="*/ 1355 w 196"/>
                <a:gd name="T65" fmla="*/ 10282 h 835"/>
                <a:gd name="T66" fmla="*/ 1530 w 196"/>
                <a:gd name="T67" fmla="*/ 10621 h 835"/>
                <a:gd name="T68" fmla="*/ 1696 w 196"/>
                <a:gd name="T69" fmla="*/ 10872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51" y="784"/>
                    <a:pt x="146" y="787"/>
                    <a:pt x="144" y="798"/>
                  </a:cubicBezTo>
                  <a:cubicBezTo>
                    <a:pt x="143" y="809"/>
                    <a:pt x="149" y="823"/>
                    <a:pt x="135" y="829"/>
                  </a:cubicBezTo>
                  <a:cubicBezTo>
                    <a:pt x="121" y="835"/>
                    <a:pt x="104" y="824"/>
                    <a:pt x="81" y="819"/>
                  </a:cubicBezTo>
                  <a:cubicBezTo>
                    <a:pt x="57" y="814"/>
                    <a:pt x="52" y="835"/>
                    <a:pt x="25" y="835"/>
                  </a:cubicBezTo>
                  <a:cubicBezTo>
                    <a:pt x="11" y="835"/>
                    <a:pt x="0" y="830"/>
                    <a:pt x="3" y="814"/>
                  </a:cubicBezTo>
                  <a:cubicBezTo>
                    <a:pt x="4" y="804"/>
                    <a:pt x="5" y="801"/>
                    <a:pt x="3" y="793"/>
                  </a:cubicBezTo>
                  <a:cubicBezTo>
                    <a:pt x="2" y="789"/>
                    <a:pt x="0" y="788"/>
                    <a:pt x="1" y="779"/>
                  </a:cubicBezTo>
                  <a:cubicBezTo>
                    <a:pt x="2" y="757"/>
                    <a:pt x="19" y="747"/>
                    <a:pt x="21" y="745"/>
                  </a:cubicBezTo>
                  <a:cubicBezTo>
                    <a:pt x="35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8" y="183"/>
                    <a:pt x="107" y="177"/>
                  </a:cubicBezTo>
                  <a:cubicBezTo>
                    <a:pt x="105" y="172"/>
                    <a:pt x="101" y="171"/>
                    <a:pt x="98" y="166"/>
                  </a:cubicBezTo>
                  <a:cubicBezTo>
                    <a:pt x="95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7"/>
                  </a:cubicBezTo>
                  <a:cubicBezTo>
                    <a:pt x="107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4"/>
                  </a:cubicBezTo>
                  <a:cubicBezTo>
                    <a:pt x="77" y="92"/>
                    <a:pt x="75" y="90"/>
                    <a:pt x="63" y="92"/>
                  </a:cubicBezTo>
                  <a:cubicBezTo>
                    <a:pt x="51" y="94"/>
                    <a:pt x="44" y="86"/>
                    <a:pt x="39" y="80"/>
                  </a:cubicBezTo>
                  <a:cubicBezTo>
                    <a:pt x="34" y="75"/>
                    <a:pt x="18" y="50"/>
                    <a:pt x="43" y="25"/>
                  </a:cubicBezTo>
                  <a:cubicBezTo>
                    <a:pt x="67" y="0"/>
                    <a:pt x="94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9" y="72"/>
                    <a:pt x="147" y="72"/>
                  </a:cubicBezTo>
                  <a:cubicBezTo>
                    <a:pt x="147" y="67"/>
                    <a:pt x="152" y="58"/>
                    <a:pt x="158" y="57"/>
                  </a:cubicBezTo>
                  <a:cubicBezTo>
                    <a:pt x="163" y="56"/>
                    <a:pt x="170" y="52"/>
                    <a:pt x="174" y="55"/>
                  </a:cubicBezTo>
                  <a:cubicBezTo>
                    <a:pt x="178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3" y="100"/>
                  </a:cubicBezTo>
                  <a:cubicBezTo>
                    <a:pt x="194" y="105"/>
                    <a:pt x="196" y="114"/>
                    <a:pt x="195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5" y="498"/>
                    <a:pt x="109" y="602"/>
                    <a:pt x="109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2" y="738"/>
                    <a:pt x="124" y="741"/>
                    <a:pt x="131" y="749"/>
                  </a:cubicBezTo>
                  <a:cubicBezTo>
                    <a:pt x="138" y="757"/>
                    <a:pt x="141" y="759"/>
                    <a:pt x="145" y="76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661">
              <a:extLst>
                <a:ext uri="{FF2B5EF4-FFF2-40B4-BE49-F238E27FC236}">
                  <a16:creationId xmlns:a16="http://schemas.microsoft.com/office/drawing/2014/main" id="{DD3B228D-B9BA-4372-A21B-211F9C61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343"/>
              <a:ext cx="75" cy="102"/>
            </a:xfrm>
            <a:custGeom>
              <a:avLst/>
              <a:gdLst>
                <a:gd name="T0" fmla="*/ 0 w 33"/>
                <a:gd name="T1" fmla="*/ 602 h 42"/>
                <a:gd name="T2" fmla="*/ 102 w 33"/>
                <a:gd name="T3" fmla="*/ 389 h 42"/>
                <a:gd name="T4" fmla="*/ 316 w 33"/>
                <a:gd name="T5" fmla="*/ 129 h 42"/>
                <a:gd name="T6" fmla="*/ 386 w 3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1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662">
              <a:extLst>
                <a:ext uri="{FF2B5EF4-FFF2-40B4-BE49-F238E27FC236}">
                  <a16:creationId xmlns:a16="http://schemas.microsoft.com/office/drawing/2014/main" id="{BA523D8D-60CE-458E-944E-811E60E4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314"/>
              <a:ext cx="27" cy="22"/>
            </a:xfrm>
            <a:custGeom>
              <a:avLst/>
              <a:gdLst>
                <a:gd name="T0" fmla="*/ 137 w 12"/>
                <a:gd name="T1" fmla="*/ 0 h 9"/>
                <a:gd name="T2" fmla="*/ 0 w 12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12" y="2"/>
                    <a:pt x="6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663">
              <a:extLst>
                <a:ext uri="{FF2B5EF4-FFF2-40B4-BE49-F238E27FC236}">
                  <a16:creationId xmlns:a16="http://schemas.microsoft.com/office/drawing/2014/main" id="{9813C88E-8FA4-490E-8967-39E0726B9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590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664">
              <a:extLst>
                <a:ext uri="{FF2B5EF4-FFF2-40B4-BE49-F238E27FC236}">
                  <a16:creationId xmlns:a16="http://schemas.microsoft.com/office/drawing/2014/main" id="{BB62B24A-5F5C-490B-AADC-0797D5690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162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89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665">
              <a:extLst>
                <a:ext uri="{FF2B5EF4-FFF2-40B4-BE49-F238E27FC236}">
                  <a16:creationId xmlns:a16="http://schemas.microsoft.com/office/drawing/2014/main" id="{4CDE6A41-721B-405A-A0C3-50905A585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07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666">
              <a:extLst>
                <a:ext uri="{FF2B5EF4-FFF2-40B4-BE49-F238E27FC236}">
                  <a16:creationId xmlns:a16="http://schemas.microsoft.com/office/drawing/2014/main" id="{36FD4361-09B2-4695-A95A-67BB54A4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3006"/>
              <a:ext cx="13" cy="22"/>
            </a:xfrm>
            <a:custGeom>
              <a:avLst/>
              <a:gdLst>
                <a:gd name="T0" fmla="*/ 61 w 6"/>
                <a:gd name="T1" fmla="*/ 71 h 9"/>
                <a:gd name="T2" fmla="*/ 33 w 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667">
              <a:extLst>
                <a:ext uri="{FF2B5EF4-FFF2-40B4-BE49-F238E27FC236}">
                  <a16:creationId xmlns:a16="http://schemas.microsoft.com/office/drawing/2014/main" id="{5A37BEE6-E3CD-4AAC-B579-D7A3E5970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23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900 w 135"/>
                <a:gd name="T9" fmla="*/ 158 h 66"/>
                <a:gd name="T10" fmla="*/ 535 w 135"/>
                <a:gd name="T11" fmla="*/ 230 h 66"/>
                <a:gd name="T12" fmla="*/ 231 w 135"/>
                <a:gd name="T13" fmla="*/ 681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668">
              <a:extLst>
                <a:ext uri="{FF2B5EF4-FFF2-40B4-BE49-F238E27FC236}">
                  <a16:creationId xmlns:a16="http://schemas.microsoft.com/office/drawing/2014/main" id="{667374AE-D4C8-4FB9-B8F5-1D7F91354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474"/>
              <a:ext cx="16" cy="19"/>
            </a:xfrm>
            <a:custGeom>
              <a:avLst/>
              <a:gdLst>
                <a:gd name="T0" fmla="*/ 85 w 7"/>
                <a:gd name="T1" fmla="*/ 0 h 8"/>
                <a:gd name="T2" fmla="*/ 0 w 7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6" y="2"/>
                    <a:pt x="3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669">
              <a:extLst>
                <a:ext uri="{FF2B5EF4-FFF2-40B4-BE49-F238E27FC236}">
                  <a16:creationId xmlns:a16="http://schemas.microsoft.com/office/drawing/2014/main" id="{DCE47F49-3846-40A5-9FC1-E2B17B188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610"/>
              <a:ext cx="18" cy="26"/>
            </a:xfrm>
            <a:custGeom>
              <a:avLst/>
              <a:gdLst>
                <a:gd name="T0" fmla="*/ 36 w 8"/>
                <a:gd name="T1" fmla="*/ 144 h 11"/>
                <a:gd name="T2" fmla="*/ 92 w 8"/>
                <a:gd name="T3" fmla="*/ 106 h 11"/>
                <a:gd name="T4" fmla="*/ 11 w 8"/>
                <a:gd name="T5" fmla="*/ 95 h 11"/>
                <a:gd name="T6" fmla="*/ 56 w 8"/>
                <a:gd name="T7" fmla="*/ 28 h 11"/>
                <a:gd name="T8" fmla="*/ 0 w 8"/>
                <a:gd name="T9" fmla="*/ 2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7" y="10"/>
                    <a:pt x="8" y="8"/>
                  </a:cubicBezTo>
                  <a:cubicBezTo>
                    <a:pt x="8" y="6"/>
                    <a:pt x="2" y="7"/>
                    <a:pt x="1" y="7"/>
                  </a:cubicBezTo>
                  <a:cubicBezTo>
                    <a:pt x="2" y="5"/>
                    <a:pt x="6" y="4"/>
                    <a:pt x="5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670">
              <a:extLst>
                <a:ext uri="{FF2B5EF4-FFF2-40B4-BE49-F238E27FC236}">
                  <a16:creationId xmlns:a16="http://schemas.microsoft.com/office/drawing/2014/main" id="{2700635C-D561-4877-8023-4CC826A05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474"/>
              <a:ext cx="5" cy="7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671">
              <a:extLst>
                <a:ext uri="{FF2B5EF4-FFF2-40B4-BE49-F238E27FC236}">
                  <a16:creationId xmlns:a16="http://schemas.microsoft.com/office/drawing/2014/main" id="{7E7F826A-3D3C-492A-AFAA-81FCE62A4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317"/>
              <a:ext cx="13" cy="12"/>
            </a:xfrm>
            <a:custGeom>
              <a:avLst/>
              <a:gdLst>
                <a:gd name="T0" fmla="*/ 33 w 6"/>
                <a:gd name="T1" fmla="*/ 0 h 5"/>
                <a:gd name="T2" fmla="*/ 43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2"/>
                    <a:pt x="4" y="4"/>
                  </a:cubicBezTo>
                  <a:cubicBezTo>
                    <a:pt x="4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672">
              <a:extLst>
                <a:ext uri="{FF2B5EF4-FFF2-40B4-BE49-F238E27FC236}">
                  <a16:creationId xmlns:a16="http://schemas.microsoft.com/office/drawing/2014/main" id="{A5FE1220-33C0-435A-A2DB-B73E30D45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038"/>
              <a:ext cx="118" cy="36"/>
            </a:xfrm>
            <a:custGeom>
              <a:avLst/>
              <a:gdLst>
                <a:gd name="T0" fmla="*/ 608 w 52"/>
                <a:gd name="T1" fmla="*/ 110 h 15"/>
                <a:gd name="T2" fmla="*/ 361 w 52"/>
                <a:gd name="T3" fmla="*/ 29 h 15"/>
                <a:gd name="T4" fmla="*/ 129 w 52"/>
                <a:gd name="T5" fmla="*/ 168 h 15"/>
                <a:gd name="T6" fmla="*/ 247 w 52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9" y="0"/>
                    <a:pt x="31" y="2"/>
                  </a:cubicBezTo>
                  <a:cubicBezTo>
                    <a:pt x="24" y="3"/>
                    <a:pt x="22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673">
              <a:extLst>
                <a:ext uri="{FF2B5EF4-FFF2-40B4-BE49-F238E27FC236}">
                  <a16:creationId xmlns:a16="http://schemas.microsoft.com/office/drawing/2014/main" id="{53B3E836-F7F1-4D1E-A5AB-407879CBD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967"/>
              <a:ext cx="177" cy="194"/>
            </a:xfrm>
            <a:custGeom>
              <a:avLst/>
              <a:gdLst>
                <a:gd name="T0" fmla="*/ 470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0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674">
              <a:extLst>
                <a:ext uri="{FF2B5EF4-FFF2-40B4-BE49-F238E27FC236}">
                  <a16:creationId xmlns:a16="http://schemas.microsoft.com/office/drawing/2014/main" id="{38CDCB6B-38F7-4E2D-9BC3-FE0011B8F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967"/>
              <a:ext cx="177" cy="194"/>
            </a:xfrm>
            <a:custGeom>
              <a:avLst/>
              <a:gdLst>
                <a:gd name="T0" fmla="*/ 470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0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675">
              <a:extLst>
                <a:ext uri="{FF2B5EF4-FFF2-40B4-BE49-F238E27FC236}">
                  <a16:creationId xmlns:a16="http://schemas.microsoft.com/office/drawing/2014/main" id="{F5CE500E-767A-41CC-B7F7-E3048BF0C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972"/>
              <a:ext cx="141" cy="174"/>
            </a:xfrm>
            <a:custGeom>
              <a:avLst/>
              <a:gdLst>
                <a:gd name="T0" fmla="*/ 0 w 62"/>
                <a:gd name="T1" fmla="*/ 667 h 72"/>
                <a:gd name="T2" fmla="*/ 305 w 62"/>
                <a:gd name="T3" fmla="*/ 1005 h 72"/>
                <a:gd name="T4" fmla="*/ 646 w 62"/>
                <a:gd name="T5" fmla="*/ 667 h 72"/>
                <a:gd name="T6" fmla="*/ 637 w 62"/>
                <a:gd name="T7" fmla="*/ 140 h 72"/>
                <a:gd name="T8" fmla="*/ 223 w 62"/>
                <a:gd name="T9" fmla="*/ 70 h 72"/>
                <a:gd name="T10" fmla="*/ 434 w 62"/>
                <a:gd name="T11" fmla="*/ 338 h 72"/>
                <a:gd name="T12" fmla="*/ 268 w 62"/>
                <a:gd name="T13" fmla="*/ 537 h 72"/>
                <a:gd name="T14" fmla="*/ 353 w 62"/>
                <a:gd name="T15" fmla="*/ 706 h 72"/>
                <a:gd name="T16" fmla="*/ 102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3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2" y="20"/>
                    <a:pt x="54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3" y="1"/>
                    <a:pt x="37" y="11"/>
                    <a:pt x="37" y="24"/>
                  </a:cubicBezTo>
                  <a:cubicBezTo>
                    <a:pt x="37" y="31"/>
                    <a:pt x="30" y="38"/>
                    <a:pt x="23" y="38"/>
                  </a:cubicBezTo>
                  <a:cubicBezTo>
                    <a:pt x="29" y="39"/>
                    <a:pt x="36" y="42"/>
                    <a:pt x="30" y="50"/>
                  </a:cubicBezTo>
                  <a:cubicBezTo>
                    <a:pt x="24" y="58"/>
                    <a:pt x="16" y="53"/>
                    <a:pt x="9" y="5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676">
              <a:extLst>
                <a:ext uri="{FF2B5EF4-FFF2-40B4-BE49-F238E27FC236}">
                  <a16:creationId xmlns:a16="http://schemas.microsoft.com/office/drawing/2014/main" id="{0ACF2BE9-7C66-494D-868A-A1D82E51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11"/>
              <a:ext cx="77" cy="135"/>
            </a:xfrm>
            <a:custGeom>
              <a:avLst/>
              <a:gdLst>
                <a:gd name="T0" fmla="*/ 0 w 34"/>
                <a:gd name="T1" fmla="*/ 774 h 56"/>
                <a:gd name="T2" fmla="*/ 292 w 34"/>
                <a:gd name="T3" fmla="*/ 0 h 56"/>
                <a:gd name="T4" fmla="*/ 199 w 34"/>
                <a:gd name="T5" fmla="*/ 366 h 56"/>
                <a:gd name="T6" fmla="*/ 93 w 34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6">
                  <a:moveTo>
                    <a:pt x="0" y="55"/>
                  </a:moveTo>
                  <a:cubicBezTo>
                    <a:pt x="21" y="56"/>
                    <a:pt x="34" y="7"/>
                    <a:pt x="25" y="0"/>
                  </a:cubicBezTo>
                  <a:cubicBezTo>
                    <a:pt x="28" y="13"/>
                    <a:pt x="24" y="16"/>
                    <a:pt x="17" y="26"/>
                  </a:cubicBezTo>
                  <a:cubicBezTo>
                    <a:pt x="12" y="34"/>
                    <a:pt x="16" y="44"/>
                    <a:pt x="8" y="5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677">
              <a:extLst>
                <a:ext uri="{FF2B5EF4-FFF2-40B4-BE49-F238E27FC236}">
                  <a16:creationId xmlns:a16="http://schemas.microsoft.com/office/drawing/2014/main" id="{5CB7DA77-B99F-40E8-AE3A-B659BDD98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987"/>
              <a:ext cx="65" cy="72"/>
            </a:xfrm>
            <a:custGeom>
              <a:avLst/>
              <a:gdLst>
                <a:gd name="T0" fmla="*/ 56 w 29"/>
                <a:gd name="T1" fmla="*/ 415 h 30"/>
                <a:gd name="T2" fmla="*/ 327 w 29"/>
                <a:gd name="T3" fmla="*/ 0 h 30"/>
                <a:gd name="T4" fmla="*/ 5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5" y="3"/>
                    <a:pt x="29" y="0"/>
                  </a:cubicBezTo>
                  <a:cubicBezTo>
                    <a:pt x="26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678">
              <a:extLst>
                <a:ext uri="{FF2B5EF4-FFF2-40B4-BE49-F238E27FC236}">
                  <a16:creationId xmlns:a16="http://schemas.microsoft.com/office/drawing/2014/main" id="{50A8945F-88C8-46F3-BDB7-717A37EB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246"/>
              <a:ext cx="86" cy="87"/>
            </a:xfrm>
            <a:custGeom>
              <a:avLst/>
              <a:gdLst>
                <a:gd name="T0" fmla="*/ 0 w 38"/>
                <a:gd name="T1" fmla="*/ 507 h 36"/>
                <a:gd name="T2" fmla="*/ 81 w 38"/>
                <a:gd name="T3" fmla="*/ 326 h 36"/>
                <a:gd name="T4" fmla="*/ 149 w 38"/>
                <a:gd name="T5" fmla="*/ 280 h 36"/>
                <a:gd name="T6" fmla="*/ 149 w 38"/>
                <a:gd name="T7" fmla="*/ 181 h 36"/>
                <a:gd name="T8" fmla="*/ 303 w 38"/>
                <a:gd name="T9" fmla="*/ 99 h 36"/>
                <a:gd name="T10" fmla="*/ 385 w 38"/>
                <a:gd name="T11" fmla="*/ 12 h 36"/>
                <a:gd name="T12" fmla="*/ 441 w 38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6">
                  <a:moveTo>
                    <a:pt x="0" y="36"/>
                  </a:moveTo>
                  <a:cubicBezTo>
                    <a:pt x="4" y="35"/>
                    <a:pt x="4" y="27"/>
                    <a:pt x="7" y="23"/>
                  </a:cubicBezTo>
                  <a:cubicBezTo>
                    <a:pt x="9" y="22"/>
                    <a:pt x="12" y="23"/>
                    <a:pt x="13" y="20"/>
                  </a:cubicBezTo>
                  <a:cubicBezTo>
                    <a:pt x="14" y="19"/>
                    <a:pt x="13" y="15"/>
                    <a:pt x="13" y="13"/>
                  </a:cubicBezTo>
                  <a:cubicBezTo>
                    <a:pt x="22" y="14"/>
                    <a:pt x="22" y="13"/>
                    <a:pt x="26" y="7"/>
                  </a:cubicBezTo>
                  <a:cubicBezTo>
                    <a:pt x="29" y="4"/>
                    <a:pt x="29" y="4"/>
                    <a:pt x="33" y="1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0E779B1C-3279-424C-AF7F-70E4F09114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Rib fractures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AB236504-8C4F-4CBD-B1AA-0C4C3FE88135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1425575"/>
            <a:ext cx="4505325" cy="4295775"/>
            <a:chOff x="435" y="798"/>
            <a:chExt cx="2838" cy="2706"/>
          </a:xfrm>
        </p:grpSpPr>
        <p:grpSp>
          <p:nvGrpSpPr>
            <p:cNvPr id="36182" name="Group 4">
              <a:extLst>
                <a:ext uri="{FF2B5EF4-FFF2-40B4-BE49-F238E27FC236}">
                  <a16:creationId xmlns:a16="http://schemas.microsoft.com/office/drawing/2014/main" id="{A437617C-6719-454E-9D69-E5D13C88BE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5" y="798"/>
              <a:ext cx="2838" cy="2706"/>
              <a:chOff x="435" y="798"/>
              <a:chExt cx="2838" cy="2706"/>
            </a:xfrm>
          </p:grpSpPr>
          <p:sp>
            <p:nvSpPr>
              <p:cNvPr id="36392" name="Freeform 5">
                <a:extLst>
                  <a:ext uri="{FF2B5EF4-FFF2-40B4-BE49-F238E27FC236}">
                    <a16:creationId xmlns:a16="http://schemas.microsoft.com/office/drawing/2014/main" id="{97C0EB2A-5032-4542-87BB-DE5491BB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800"/>
                <a:ext cx="2836" cy="2704"/>
              </a:xfrm>
              <a:custGeom>
                <a:avLst/>
                <a:gdLst>
                  <a:gd name="T0" fmla="*/ 17561 w 1134"/>
                  <a:gd name="T1" fmla="*/ 16555 h 1014"/>
                  <a:gd name="T2" fmla="*/ 17061 w 1134"/>
                  <a:gd name="T3" fmla="*/ 11512 h 1014"/>
                  <a:gd name="T4" fmla="*/ 16798 w 1134"/>
                  <a:gd name="T5" fmla="*/ 7987 h 1014"/>
                  <a:gd name="T6" fmla="*/ 15110 w 1134"/>
                  <a:gd name="T7" fmla="*/ 5120 h 1014"/>
                  <a:gd name="T8" fmla="*/ 13797 w 1134"/>
                  <a:gd name="T9" fmla="*/ 4629 h 1014"/>
                  <a:gd name="T10" fmla="*/ 11797 w 1134"/>
                  <a:gd name="T11" fmla="*/ 3584 h 1014"/>
                  <a:gd name="T12" fmla="*/ 10951 w 1134"/>
                  <a:gd name="T13" fmla="*/ 627 h 1014"/>
                  <a:gd name="T14" fmla="*/ 10951 w 1134"/>
                  <a:gd name="T15" fmla="*/ 627 h 1014"/>
                  <a:gd name="T16" fmla="*/ 11109 w 1134"/>
                  <a:gd name="T17" fmla="*/ 0 h 1014"/>
                  <a:gd name="T18" fmla="*/ 6617 w 1134"/>
                  <a:gd name="T19" fmla="*/ 0 h 1014"/>
                  <a:gd name="T20" fmla="*/ 6755 w 1134"/>
                  <a:gd name="T21" fmla="*/ 627 h 1014"/>
                  <a:gd name="T22" fmla="*/ 6785 w 1134"/>
                  <a:gd name="T23" fmla="*/ 683 h 1014"/>
                  <a:gd name="T24" fmla="*/ 6785 w 1134"/>
                  <a:gd name="T25" fmla="*/ 683 h 1014"/>
                  <a:gd name="T26" fmla="*/ 5930 w 1134"/>
                  <a:gd name="T27" fmla="*/ 3584 h 1014"/>
                  <a:gd name="T28" fmla="*/ 3941 w 1134"/>
                  <a:gd name="T29" fmla="*/ 4629 h 1014"/>
                  <a:gd name="T30" fmla="*/ 2613 w 1134"/>
                  <a:gd name="T31" fmla="*/ 5120 h 1014"/>
                  <a:gd name="T32" fmla="*/ 938 w 1134"/>
                  <a:gd name="T33" fmla="*/ 7987 h 1014"/>
                  <a:gd name="T34" fmla="*/ 675 w 1134"/>
                  <a:gd name="T35" fmla="*/ 11512 h 1014"/>
                  <a:gd name="T36" fmla="*/ 175 w 1134"/>
                  <a:gd name="T37" fmla="*/ 16555 h 1014"/>
                  <a:gd name="T38" fmla="*/ 0 w 1134"/>
                  <a:gd name="T39" fmla="*/ 18637 h 1014"/>
                  <a:gd name="T40" fmla="*/ 2896 w 1134"/>
                  <a:gd name="T41" fmla="*/ 19037 h 1014"/>
                  <a:gd name="T42" fmla="*/ 3221 w 1134"/>
                  <a:gd name="T43" fmla="*/ 15757 h 1014"/>
                  <a:gd name="T44" fmla="*/ 3284 w 1134"/>
                  <a:gd name="T45" fmla="*/ 15040 h 1014"/>
                  <a:gd name="T46" fmla="*/ 3346 w 1134"/>
                  <a:gd name="T47" fmla="*/ 14280 h 1014"/>
                  <a:gd name="T48" fmla="*/ 3346 w 1134"/>
                  <a:gd name="T49" fmla="*/ 14315 h 1014"/>
                  <a:gd name="T50" fmla="*/ 3489 w 1134"/>
                  <a:gd name="T51" fmla="*/ 16248 h 1014"/>
                  <a:gd name="T52" fmla="*/ 3804 w 1134"/>
                  <a:gd name="T53" fmla="*/ 19229 h 1014"/>
                  <a:gd name="T54" fmla="*/ 13922 w 1134"/>
                  <a:gd name="T55" fmla="*/ 19229 h 1014"/>
                  <a:gd name="T56" fmla="*/ 14248 w 1134"/>
                  <a:gd name="T57" fmla="*/ 16248 h 1014"/>
                  <a:gd name="T58" fmla="*/ 14393 w 1134"/>
                  <a:gd name="T59" fmla="*/ 14315 h 1014"/>
                  <a:gd name="T60" fmla="*/ 14393 w 1134"/>
                  <a:gd name="T61" fmla="*/ 14280 h 1014"/>
                  <a:gd name="T62" fmla="*/ 14435 w 1134"/>
                  <a:gd name="T63" fmla="*/ 15040 h 1014"/>
                  <a:gd name="T64" fmla="*/ 14498 w 1134"/>
                  <a:gd name="T65" fmla="*/ 15757 h 1014"/>
                  <a:gd name="T66" fmla="*/ 14830 w 1134"/>
                  <a:gd name="T67" fmla="*/ 19037 h 1014"/>
                  <a:gd name="T68" fmla="*/ 17739 w 1134"/>
                  <a:gd name="T69" fmla="*/ 18637 h 1014"/>
                  <a:gd name="T70" fmla="*/ 17561 w 1134"/>
                  <a:gd name="T71" fmla="*/ 16555 h 101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34" h="1014">
                    <a:moveTo>
                      <a:pt x="1123" y="873"/>
                    </a:moveTo>
                    <a:cubicBezTo>
                      <a:pt x="1120" y="731"/>
                      <a:pt x="1088" y="650"/>
                      <a:pt x="1091" y="607"/>
                    </a:cubicBezTo>
                    <a:cubicBezTo>
                      <a:pt x="1099" y="543"/>
                      <a:pt x="1086" y="475"/>
                      <a:pt x="1074" y="421"/>
                    </a:cubicBezTo>
                    <a:cubicBezTo>
                      <a:pt x="1048" y="306"/>
                      <a:pt x="992" y="276"/>
                      <a:pt x="966" y="270"/>
                    </a:cubicBezTo>
                    <a:cubicBezTo>
                      <a:pt x="940" y="265"/>
                      <a:pt x="900" y="261"/>
                      <a:pt x="882" y="244"/>
                    </a:cubicBezTo>
                    <a:cubicBezTo>
                      <a:pt x="869" y="232"/>
                      <a:pt x="780" y="192"/>
                      <a:pt x="754" y="189"/>
                    </a:cubicBezTo>
                    <a:cubicBezTo>
                      <a:pt x="688" y="177"/>
                      <a:pt x="699" y="57"/>
                      <a:pt x="700" y="33"/>
                    </a:cubicBezTo>
                    <a:cubicBezTo>
                      <a:pt x="700" y="33"/>
                      <a:pt x="700" y="33"/>
                      <a:pt x="700" y="33"/>
                    </a:cubicBezTo>
                    <a:cubicBezTo>
                      <a:pt x="703" y="24"/>
                      <a:pt x="707" y="12"/>
                      <a:pt x="710" y="0"/>
                    </a:cubicBezTo>
                    <a:cubicBezTo>
                      <a:pt x="423" y="0"/>
                      <a:pt x="423" y="0"/>
                      <a:pt x="423" y="0"/>
                    </a:cubicBezTo>
                    <a:cubicBezTo>
                      <a:pt x="425" y="13"/>
                      <a:pt x="428" y="25"/>
                      <a:pt x="432" y="33"/>
                    </a:cubicBezTo>
                    <a:cubicBezTo>
                      <a:pt x="433" y="34"/>
                      <a:pt x="433" y="35"/>
                      <a:pt x="434" y="36"/>
                    </a:cubicBezTo>
                    <a:cubicBezTo>
                      <a:pt x="434" y="36"/>
                      <a:pt x="434" y="36"/>
                      <a:pt x="434" y="36"/>
                    </a:cubicBezTo>
                    <a:cubicBezTo>
                      <a:pt x="435" y="64"/>
                      <a:pt x="444" y="177"/>
                      <a:pt x="379" y="189"/>
                    </a:cubicBezTo>
                    <a:cubicBezTo>
                      <a:pt x="353" y="192"/>
                      <a:pt x="264" y="232"/>
                      <a:pt x="252" y="244"/>
                    </a:cubicBezTo>
                    <a:cubicBezTo>
                      <a:pt x="234" y="261"/>
                      <a:pt x="193" y="265"/>
                      <a:pt x="167" y="270"/>
                    </a:cubicBezTo>
                    <a:cubicBezTo>
                      <a:pt x="141" y="276"/>
                      <a:pt x="86" y="306"/>
                      <a:pt x="60" y="421"/>
                    </a:cubicBezTo>
                    <a:cubicBezTo>
                      <a:pt x="48" y="475"/>
                      <a:pt x="34" y="543"/>
                      <a:pt x="43" y="607"/>
                    </a:cubicBezTo>
                    <a:cubicBezTo>
                      <a:pt x="46" y="650"/>
                      <a:pt x="14" y="731"/>
                      <a:pt x="11" y="873"/>
                    </a:cubicBezTo>
                    <a:cubicBezTo>
                      <a:pt x="12" y="925"/>
                      <a:pt x="6" y="961"/>
                      <a:pt x="0" y="983"/>
                    </a:cubicBezTo>
                    <a:cubicBezTo>
                      <a:pt x="185" y="1004"/>
                      <a:pt x="185" y="1004"/>
                      <a:pt x="185" y="1004"/>
                    </a:cubicBezTo>
                    <a:cubicBezTo>
                      <a:pt x="187" y="962"/>
                      <a:pt x="203" y="851"/>
                      <a:pt x="206" y="831"/>
                    </a:cubicBezTo>
                    <a:cubicBezTo>
                      <a:pt x="208" y="827"/>
                      <a:pt x="208" y="806"/>
                      <a:pt x="210" y="793"/>
                    </a:cubicBezTo>
                    <a:cubicBezTo>
                      <a:pt x="211" y="785"/>
                      <a:pt x="213" y="771"/>
                      <a:pt x="214" y="753"/>
                    </a:cubicBezTo>
                    <a:cubicBezTo>
                      <a:pt x="214" y="755"/>
                      <a:pt x="214" y="755"/>
                      <a:pt x="214" y="755"/>
                    </a:cubicBezTo>
                    <a:cubicBezTo>
                      <a:pt x="214" y="774"/>
                      <a:pt x="220" y="806"/>
                      <a:pt x="223" y="857"/>
                    </a:cubicBezTo>
                    <a:cubicBezTo>
                      <a:pt x="220" y="899"/>
                      <a:pt x="241" y="974"/>
                      <a:pt x="243" y="1014"/>
                    </a:cubicBezTo>
                    <a:cubicBezTo>
                      <a:pt x="890" y="1014"/>
                      <a:pt x="890" y="1014"/>
                      <a:pt x="890" y="1014"/>
                    </a:cubicBezTo>
                    <a:cubicBezTo>
                      <a:pt x="892" y="974"/>
                      <a:pt x="913" y="899"/>
                      <a:pt x="911" y="857"/>
                    </a:cubicBezTo>
                    <a:cubicBezTo>
                      <a:pt x="914" y="806"/>
                      <a:pt x="919" y="774"/>
                      <a:pt x="920" y="755"/>
                    </a:cubicBezTo>
                    <a:cubicBezTo>
                      <a:pt x="920" y="753"/>
                      <a:pt x="920" y="753"/>
                      <a:pt x="920" y="753"/>
                    </a:cubicBezTo>
                    <a:cubicBezTo>
                      <a:pt x="921" y="771"/>
                      <a:pt x="922" y="785"/>
                      <a:pt x="923" y="793"/>
                    </a:cubicBezTo>
                    <a:cubicBezTo>
                      <a:pt x="926" y="806"/>
                      <a:pt x="925" y="827"/>
                      <a:pt x="927" y="831"/>
                    </a:cubicBezTo>
                    <a:cubicBezTo>
                      <a:pt x="930" y="851"/>
                      <a:pt x="947" y="962"/>
                      <a:pt x="948" y="1004"/>
                    </a:cubicBezTo>
                    <a:cubicBezTo>
                      <a:pt x="1134" y="983"/>
                      <a:pt x="1134" y="983"/>
                      <a:pt x="1134" y="983"/>
                    </a:cubicBezTo>
                    <a:cubicBezTo>
                      <a:pt x="1127" y="961"/>
                      <a:pt x="1122" y="925"/>
                      <a:pt x="1123" y="873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3" name="Freeform 6">
                <a:extLst>
                  <a:ext uri="{FF2B5EF4-FFF2-40B4-BE49-F238E27FC236}">
                    <a16:creationId xmlns:a16="http://schemas.microsoft.com/office/drawing/2014/main" id="{2FF78343-0FE4-4D12-96EC-2FEABD963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283"/>
                <a:ext cx="120" cy="1186"/>
              </a:xfrm>
              <a:custGeom>
                <a:avLst/>
                <a:gdLst>
                  <a:gd name="T0" fmla="*/ 658 w 48"/>
                  <a:gd name="T1" fmla="*/ 0 h 445"/>
                  <a:gd name="T2" fmla="*/ 658 w 48"/>
                  <a:gd name="T3" fmla="*/ 3595 h 445"/>
                  <a:gd name="T4" fmla="*/ 300 w 48"/>
                  <a:gd name="T5" fmla="*/ 7380 h 445"/>
                  <a:gd name="T6" fmla="*/ 175 w 48"/>
                  <a:gd name="T7" fmla="*/ 8425 h 445"/>
                  <a:gd name="T8" fmla="*/ 238 w 48"/>
                  <a:gd name="T9" fmla="*/ 4944 h 445"/>
                  <a:gd name="T10" fmla="*/ 658 w 48"/>
                  <a:gd name="T11" fmla="*/ 0 h 4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45">
                    <a:moveTo>
                      <a:pt x="42" y="0"/>
                    </a:moveTo>
                    <a:cubicBezTo>
                      <a:pt x="46" y="33"/>
                      <a:pt x="46" y="130"/>
                      <a:pt x="42" y="190"/>
                    </a:cubicBezTo>
                    <a:cubicBezTo>
                      <a:pt x="39" y="250"/>
                      <a:pt x="26" y="358"/>
                      <a:pt x="19" y="390"/>
                    </a:cubicBezTo>
                    <a:cubicBezTo>
                      <a:pt x="11" y="423"/>
                      <a:pt x="11" y="445"/>
                      <a:pt x="11" y="445"/>
                    </a:cubicBezTo>
                    <a:cubicBezTo>
                      <a:pt x="0" y="398"/>
                      <a:pt x="13" y="292"/>
                      <a:pt x="15" y="261"/>
                    </a:cubicBezTo>
                    <a:cubicBezTo>
                      <a:pt x="17" y="230"/>
                      <a:pt x="48" y="42"/>
                      <a:pt x="42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4" name="Freeform 7">
                <a:extLst>
                  <a:ext uri="{FF2B5EF4-FFF2-40B4-BE49-F238E27FC236}">
                    <a16:creationId xmlns:a16="http://schemas.microsoft.com/office/drawing/2014/main" id="{DE9B1957-079D-419A-AEDC-895723F9B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1544"/>
                <a:ext cx="347" cy="976"/>
              </a:xfrm>
              <a:custGeom>
                <a:avLst/>
                <a:gdLst>
                  <a:gd name="T0" fmla="*/ 2162 w 139"/>
                  <a:gd name="T1" fmla="*/ 0 h 366"/>
                  <a:gd name="T2" fmla="*/ 449 w 139"/>
                  <a:gd name="T3" fmla="*/ 2275 h 366"/>
                  <a:gd name="T4" fmla="*/ 30 w 139"/>
                  <a:gd name="T5" fmla="*/ 5597 h 366"/>
                  <a:gd name="T6" fmla="*/ 62 w 139"/>
                  <a:gd name="T7" fmla="*/ 6941 h 366"/>
                  <a:gd name="T8" fmla="*/ 512 w 139"/>
                  <a:gd name="T9" fmla="*/ 3832 h 366"/>
                  <a:gd name="T10" fmla="*/ 2162 w 139"/>
                  <a:gd name="T11" fmla="*/ 0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366">
                    <a:moveTo>
                      <a:pt x="139" y="0"/>
                    </a:moveTo>
                    <a:cubicBezTo>
                      <a:pt x="104" y="0"/>
                      <a:pt x="53" y="40"/>
                      <a:pt x="29" y="120"/>
                    </a:cubicBezTo>
                    <a:cubicBezTo>
                      <a:pt x="6" y="200"/>
                      <a:pt x="4" y="266"/>
                      <a:pt x="2" y="295"/>
                    </a:cubicBezTo>
                    <a:cubicBezTo>
                      <a:pt x="0" y="325"/>
                      <a:pt x="9" y="346"/>
                      <a:pt x="4" y="366"/>
                    </a:cubicBezTo>
                    <a:cubicBezTo>
                      <a:pt x="11" y="337"/>
                      <a:pt x="22" y="237"/>
                      <a:pt x="33" y="202"/>
                    </a:cubicBezTo>
                    <a:cubicBezTo>
                      <a:pt x="44" y="168"/>
                      <a:pt x="62" y="13"/>
                      <a:pt x="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5" name="Freeform 8">
                <a:extLst>
                  <a:ext uri="{FF2B5EF4-FFF2-40B4-BE49-F238E27FC236}">
                    <a16:creationId xmlns:a16="http://schemas.microsoft.com/office/drawing/2014/main" id="{7DA068B2-57ED-42D2-B0E5-FB6664278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086"/>
                <a:ext cx="288" cy="282"/>
              </a:xfrm>
              <a:custGeom>
                <a:avLst/>
                <a:gdLst>
                  <a:gd name="T0" fmla="*/ 1776 w 115"/>
                  <a:gd name="T1" fmla="*/ 0 h 106"/>
                  <a:gd name="T2" fmla="*/ 1222 w 115"/>
                  <a:gd name="T3" fmla="*/ 1578 h 106"/>
                  <a:gd name="T4" fmla="*/ 741 w 115"/>
                  <a:gd name="T5" fmla="*/ 1692 h 106"/>
                  <a:gd name="T6" fmla="*/ 0 w 115"/>
                  <a:gd name="T7" fmla="*/ 1995 h 106"/>
                  <a:gd name="T8" fmla="*/ 1443 w 115"/>
                  <a:gd name="T9" fmla="*/ 1692 h 106"/>
                  <a:gd name="T10" fmla="*/ 1806 w 115"/>
                  <a:gd name="T11" fmla="*/ 362 h 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06">
                    <a:moveTo>
                      <a:pt x="113" y="0"/>
                    </a:moveTo>
                    <a:cubicBezTo>
                      <a:pt x="107" y="27"/>
                      <a:pt x="102" y="66"/>
                      <a:pt x="78" y="84"/>
                    </a:cubicBezTo>
                    <a:cubicBezTo>
                      <a:pt x="69" y="91"/>
                      <a:pt x="58" y="87"/>
                      <a:pt x="47" y="90"/>
                    </a:cubicBezTo>
                    <a:cubicBezTo>
                      <a:pt x="32" y="94"/>
                      <a:pt x="14" y="100"/>
                      <a:pt x="0" y="106"/>
                    </a:cubicBezTo>
                    <a:cubicBezTo>
                      <a:pt x="26" y="101"/>
                      <a:pt x="70" y="104"/>
                      <a:pt x="92" y="90"/>
                    </a:cubicBezTo>
                    <a:cubicBezTo>
                      <a:pt x="115" y="77"/>
                      <a:pt x="111" y="42"/>
                      <a:pt x="115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6" name="Freeform 9">
                <a:extLst>
                  <a:ext uri="{FF2B5EF4-FFF2-40B4-BE49-F238E27FC236}">
                    <a16:creationId xmlns:a16="http://schemas.microsoft.com/office/drawing/2014/main" id="{5A0CB712-CE34-4DDD-8C79-70290193B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2283"/>
                <a:ext cx="18" cy="528"/>
              </a:xfrm>
              <a:custGeom>
                <a:avLst/>
                <a:gdLst>
                  <a:gd name="T0" fmla="*/ 21 w 7"/>
                  <a:gd name="T1" fmla="*/ 3755 h 198"/>
                  <a:gd name="T2" fmla="*/ 21 w 7"/>
                  <a:gd name="T3" fmla="*/ 3720 h 198"/>
                  <a:gd name="T4" fmla="*/ 0 w 7"/>
                  <a:gd name="T5" fmla="*/ 0 h 1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8">
                    <a:moveTo>
                      <a:pt x="1" y="198"/>
                    </a:moveTo>
                    <a:cubicBezTo>
                      <a:pt x="1" y="196"/>
                      <a:pt x="1" y="196"/>
                      <a:pt x="1" y="196"/>
                    </a:cubicBezTo>
                    <a:cubicBezTo>
                      <a:pt x="5" y="130"/>
                      <a:pt x="7" y="14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7" name="Freeform 10">
                <a:extLst>
                  <a:ext uri="{FF2B5EF4-FFF2-40B4-BE49-F238E27FC236}">
                    <a16:creationId xmlns:a16="http://schemas.microsoft.com/office/drawing/2014/main" id="{B7E24687-9EFA-48DE-AC37-8D0F35513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805"/>
                <a:ext cx="145" cy="696"/>
              </a:xfrm>
              <a:custGeom>
                <a:avLst/>
                <a:gdLst>
                  <a:gd name="T0" fmla="*/ 0 w 58"/>
                  <a:gd name="T1" fmla="*/ 4757 h 261"/>
                  <a:gd name="T2" fmla="*/ 333 w 58"/>
                  <a:gd name="T3" fmla="*/ 1480 h 261"/>
                  <a:gd name="T4" fmla="*/ 395 w 58"/>
                  <a:gd name="T5" fmla="*/ 760 h 261"/>
                  <a:gd name="T6" fmla="*/ 438 w 58"/>
                  <a:gd name="T7" fmla="*/ 0 h 261"/>
                  <a:gd name="T8" fmla="*/ 438 w 58"/>
                  <a:gd name="T9" fmla="*/ 35 h 261"/>
                  <a:gd name="T10" fmla="*/ 583 w 58"/>
                  <a:gd name="T11" fmla="*/ 1971 h 261"/>
                  <a:gd name="T12" fmla="*/ 908 w 58"/>
                  <a:gd name="T13" fmla="*/ 4949 h 2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261">
                    <a:moveTo>
                      <a:pt x="0" y="251"/>
                    </a:moveTo>
                    <a:cubicBezTo>
                      <a:pt x="1" y="209"/>
                      <a:pt x="18" y="98"/>
                      <a:pt x="21" y="78"/>
                    </a:cubicBezTo>
                    <a:cubicBezTo>
                      <a:pt x="23" y="74"/>
                      <a:pt x="23" y="53"/>
                      <a:pt x="25" y="40"/>
                    </a:cubicBezTo>
                    <a:cubicBezTo>
                      <a:pt x="26" y="32"/>
                      <a:pt x="27" y="18"/>
                      <a:pt x="28" y="0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1"/>
                      <a:pt x="35" y="53"/>
                      <a:pt x="37" y="104"/>
                    </a:cubicBezTo>
                    <a:cubicBezTo>
                      <a:pt x="35" y="146"/>
                      <a:pt x="56" y="221"/>
                      <a:pt x="58" y="26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8" name="Freeform 11">
                <a:extLst>
                  <a:ext uri="{FF2B5EF4-FFF2-40B4-BE49-F238E27FC236}">
                    <a16:creationId xmlns:a16="http://schemas.microsoft.com/office/drawing/2014/main" id="{6E4461AA-7632-4B43-943E-B0B46EC97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894"/>
                <a:ext cx="1110" cy="2525"/>
              </a:xfrm>
              <a:custGeom>
                <a:avLst/>
                <a:gdLst>
                  <a:gd name="T0" fmla="*/ 6800 w 444"/>
                  <a:gd name="T1" fmla="*/ 0 h 947"/>
                  <a:gd name="T2" fmla="*/ 5938 w 444"/>
                  <a:gd name="T3" fmla="*/ 2901 h 947"/>
                  <a:gd name="T4" fmla="*/ 3938 w 444"/>
                  <a:gd name="T5" fmla="*/ 3946 h 947"/>
                  <a:gd name="T6" fmla="*/ 2625 w 444"/>
                  <a:gd name="T7" fmla="*/ 4437 h 947"/>
                  <a:gd name="T8" fmla="*/ 958 w 444"/>
                  <a:gd name="T9" fmla="*/ 7300 h 947"/>
                  <a:gd name="T10" fmla="*/ 675 w 444"/>
                  <a:gd name="T11" fmla="*/ 10820 h 947"/>
                  <a:gd name="T12" fmla="*/ 188 w 444"/>
                  <a:gd name="T13" fmla="*/ 15867 h 947"/>
                  <a:gd name="T14" fmla="*/ 0 w 444"/>
                  <a:gd name="T15" fmla="*/ 17950 h 9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4" h="947">
                    <a:moveTo>
                      <a:pt x="435" y="0"/>
                    </a:moveTo>
                    <a:cubicBezTo>
                      <a:pt x="436" y="28"/>
                      <a:pt x="444" y="141"/>
                      <a:pt x="380" y="153"/>
                    </a:cubicBezTo>
                    <a:cubicBezTo>
                      <a:pt x="354" y="156"/>
                      <a:pt x="265" y="196"/>
                      <a:pt x="252" y="208"/>
                    </a:cubicBezTo>
                    <a:cubicBezTo>
                      <a:pt x="234" y="225"/>
                      <a:pt x="194" y="229"/>
                      <a:pt x="168" y="234"/>
                    </a:cubicBezTo>
                    <a:cubicBezTo>
                      <a:pt x="142" y="240"/>
                      <a:pt x="87" y="270"/>
                      <a:pt x="61" y="385"/>
                    </a:cubicBezTo>
                    <a:cubicBezTo>
                      <a:pt x="48" y="439"/>
                      <a:pt x="35" y="507"/>
                      <a:pt x="43" y="571"/>
                    </a:cubicBezTo>
                    <a:cubicBezTo>
                      <a:pt x="46" y="614"/>
                      <a:pt x="14" y="695"/>
                      <a:pt x="12" y="837"/>
                    </a:cubicBezTo>
                    <a:cubicBezTo>
                      <a:pt x="13" y="889"/>
                      <a:pt x="7" y="925"/>
                      <a:pt x="0" y="94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9" name="Freeform 12">
                <a:extLst>
                  <a:ext uri="{FF2B5EF4-FFF2-40B4-BE49-F238E27FC236}">
                    <a16:creationId xmlns:a16="http://schemas.microsoft.com/office/drawing/2014/main" id="{B793CB1D-0095-4ED9-9CE3-A6DFDABD0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221"/>
                <a:ext cx="97" cy="120"/>
              </a:xfrm>
              <a:custGeom>
                <a:avLst/>
                <a:gdLst>
                  <a:gd name="T0" fmla="*/ 0 w 39"/>
                  <a:gd name="T1" fmla="*/ 35 h 45"/>
                  <a:gd name="T2" fmla="*/ 599 w 39"/>
                  <a:gd name="T3" fmla="*/ 853 h 45"/>
                  <a:gd name="T4" fmla="*/ 599 w 39"/>
                  <a:gd name="T5" fmla="*/ 853 h 45"/>
                  <a:gd name="T6" fmla="*/ 42 w 39"/>
                  <a:gd name="T7" fmla="*/ 0 h 45"/>
                  <a:gd name="T8" fmla="*/ 0 w 39"/>
                  <a:gd name="T9" fmla="*/ 3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0" y="2"/>
                    </a:moveTo>
                    <a:cubicBezTo>
                      <a:pt x="10" y="22"/>
                      <a:pt x="24" y="36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25" y="36"/>
                      <a:pt x="13" y="20"/>
                      <a:pt x="3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0" name="Freeform 13">
                <a:extLst>
                  <a:ext uri="{FF2B5EF4-FFF2-40B4-BE49-F238E27FC236}">
                    <a16:creationId xmlns:a16="http://schemas.microsoft.com/office/drawing/2014/main" id="{E9918D09-33AA-46E8-A3E5-479C3DC85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280"/>
                <a:ext cx="18" cy="528"/>
              </a:xfrm>
              <a:custGeom>
                <a:avLst/>
                <a:gdLst>
                  <a:gd name="T0" fmla="*/ 100 w 7"/>
                  <a:gd name="T1" fmla="*/ 3755 h 198"/>
                  <a:gd name="T2" fmla="*/ 100 w 7"/>
                  <a:gd name="T3" fmla="*/ 3720 h 198"/>
                  <a:gd name="T4" fmla="*/ 118 w 7"/>
                  <a:gd name="T5" fmla="*/ 0 h 1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8">
                    <a:moveTo>
                      <a:pt x="6" y="198"/>
                    </a:moveTo>
                    <a:cubicBezTo>
                      <a:pt x="6" y="196"/>
                      <a:pt x="6" y="196"/>
                      <a:pt x="6" y="196"/>
                    </a:cubicBezTo>
                    <a:cubicBezTo>
                      <a:pt x="2" y="130"/>
                      <a:pt x="0" y="14"/>
                      <a:pt x="7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1" name="Freeform 14">
                <a:extLst>
                  <a:ext uri="{FF2B5EF4-FFF2-40B4-BE49-F238E27FC236}">
                    <a16:creationId xmlns:a16="http://schemas.microsoft.com/office/drawing/2014/main" id="{E28416BD-1C41-4BE3-BC61-EE859897A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219"/>
                <a:ext cx="97" cy="120"/>
              </a:xfrm>
              <a:custGeom>
                <a:avLst/>
                <a:gdLst>
                  <a:gd name="T0" fmla="*/ 599 w 39"/>
                  <a:gd name="T1" fmla="*/ 35 h 45"/>
                  <a:gd name="T2" fmla="*/ 0 w 39"/>
                  <a:gd name="T3" fmla="*/ 853 h 45"/>
                  <a:gd name="T4" fmla="*/ 0 w 39"/>
                  <a:gd name="T5" fmla="*/ 853 h 45"/>
                  <a:gd name="T6" fmla="*/ 557 w 39"/>
                  <a:gd name="T7" fmla="*/ 0 h 45"/>
                  <a:gd name="T8" fmla="*/ 599 w 39"/>
                  <a:gd name="T9" fmla="*/ 3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9" y="2"/>
                    </a:moveTo>
                    <a:cubicBezTo>
                      <a:pt x="29" y="22"/>
                      <a:pt x="15" y="36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4" y="36"/>
                      <a:pt x="26" y="20"/>
                      <a:pt x="36" y="0"/>
                    </a:cubicBez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2" name="Freeform 15">
                <a:extLst>
                  <a:ext uri="{FF2B5EF4-FFF2-40B4-BE49-F238E27FC236}">
                    <a16:creationId xmlns:a16="http://schemas.microsoft.com/office/drawing/2014/main" id="{0E59B22F-9B7F-4D63-BAF5-AC1FD1B7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798"/>
                <a:ext cx="715" cy="362"/>
              </a:xfrm>
              <a:custGeom>
                <a:avLst/>
                <a:gdLst>
                  <a:gd name="T0" fmla="*/ 0 w 286"/>
                  <a:gd name="T1" fmla="*/ 0 h 136"/>
                  <a:gd name="T2" fmla="*/ 145 w 286"/>
                  <a:gd name="T3" fmla="*/ 623 h 136"/>
                  <a:gd name="T4" fmla="*/ 1125 w 286"/>
                  <a:gd name="T5" fmla="*/ 1978 h 136"/>
                  <a:gd name="T6" fmla="*/ 2238 w 286"/>
                  <a:gd name="T7" fmla="*/ 2566 h 136"/>
                  <a:gd name="T8" fmla="*/ 3333 w 286"/>
                  <a:gd name="T9" fmla="*/ 1978 h 136"/>
                  <a:gd name="T10" fmla="*/ 4333 w 286"/>
                  <a:gd name="T11" fmla="*/ 623 h 136"/>
                  <a:gd name="T12" fmla="*/ 4470 w 286"/>
                  <a:gd name="T13" fmla="*/ 0 h 1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6" h="136">
                    <a:moveTo>
                      <a:pt x="0" y="0"/>
                    </a:moveTo>
                    <a:cubicBezTo>
                      <a:pt x="2" y="13"/>
                      <a:pt x="5" y="25"/>
                      <a:pt x="9" y="33"/>
                    </a:cubicBezTo>
                    <a:cubicBezTo>
                      <a:pt x="17" y="48"/>
                      <a:pt x="50" y="89"/>
                      <a:pt x="72" y="105"/>
                    </a:cubicBezTo>
                    <a:cubicBezTo>
                      <a:pt x="92" y="119"/>
                      <a:pt x="105" y="135"/>
                      <a:pt x="143" y="136"/>
                    </a:cubicBezTo>
                    <a:cubicBezTo>
                      <a:pt x="180" y="135"/>
                      <a:pt x="193" y="119"/>
                      <a:pt x="213" y="105"/>
                    </a:cubicBezTo>
                    <a:cubicBezTo>
                      <a:pt x="235" y="89"/>
                      <a:pt x="269" y="50"/>
                      <a:pt x="277" y="33"/>
                    </a:cubicBezTo>
                    <a:cubicBezTo>
                      <a:pt x="280" y="24"/>
                      <a:pt x="283" y="12"/>
                      <a:pt x="286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3" name="Freeform 16">
                <a:extLst>
                  <a:ext uri="{FF2B5EF4-FFF2-40B4-BE49-F238E27FC236}">
                    <a16:creationId xmlns:a16="http://schemas.microsoft.com/office/drawing/2014/main" id="{4114CB22-E4D6-43CC-84EC-C9818114E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886"/>
                <a:ext cx="1115" cy="2533"/>
              </a:xfrm>
              <a:custGeom>
                <a:avLst/>
                <a:gdLst>
                  <a:gd name="T0" fmla="*/ 6970 w 446"/>
                  <a:gd name="T1" fmla="*/ 18008 h 950"/>
                  <a:gd name="T2" fmla="*/ 6800 w 446"/>
                  <a:gd name="T3" fmla="*/ 15926 h 950"/>
                  <a:gd name="T4" fmla="*/ 6300 w 446"/>
                  <a:gd name="T5" fmla="*/ 10876 h 950"/>
                  <a:gd name="T6" fmla="*/ 6033 w 446"/>
                  <a:gd name="T7" fmla="*/ 7359 h 950"/>
                  <a:gd name="T8" fmla="*/ 4363 w 446"/>
                  <a:gd name="T9" fmla="*/ 4493 h 950"/>
                  <a:gd name="T10" fmla="*/ 3050 w 446"/>
                  <a:gd name="T11" fmla="*/ 4002 h 950"/>
                  <a:gd name="T12" fmla="*/ 1050 w 446"/>
                  <a:gd name="T13" fmla="*/ 2957 h 950"/>
                  <a:gd name="T14" fmla="*/ 188 w 446"/>
                  <a:gd name="T15" fmla="*/ 0 h 9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" h="950">
                    <a:moveTo>
                      <a:pt x="446" y="950"/>
                    </a:moveTo>
                    <a:cubicBezTo>
                      <a:pt x="440" y="928"/>
                      <a:pt x="434" y="892"/>
                      <a:pt x="435" y="840"/>
                    </a:cubicBezTo>
                    <a:cubicBezTo>
                      <a:pt x="432" y="698"/>
                      <a:pt x="400" y="617"/>
                      <a:pt x="403" y="574"/>
                    </a:cubicBezTo>
                    <a:cubicBezTo>
                      <a:pt x="412" y="510"/>
                      <a:pt x="398" y="442"/>
                      <a:pt x="386" y="388"/>
                    </a:cubicBezTo>
                    <a:cubicBezTo>
                      <a:pt x="360" y="273"/>
                      <a:pt x="305" y="243"/>
                      <a:pt x="279" y="237"/>
                    </a:cubicBezTo>
                    <a:cubicBezTo>
                      <a:pt x="253" y="232"/>
                      <a:pt x="213" y="228"/>
                      <a:pt x="195" y="211"/>
                    </a:cubicBezTo>
                    <a:cubicBezTo>
                      <a:pt x="182" y="199"/>
                      <a:pt x="93" y="159"/>
                      <a:pt x="67" y="156"/>
                    </a:cubicBezTo>
                    <a:cubicBezTo>
                      <a:pt x="0" y="144"/>
                      <a:pt x="12" y="24"/>
                      <a:pt x="1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4" name="Freeform 17">
                <a:extLst>
                  <a:ext uri="{FF2B5EF4-FFF2-40B4-BE49-F238E27FC236}">
                    <a16:creationId xmlns:a16="http://schemas.microsoft.com/office/drawing/2014/main" id="{1B2057D7-400E-476A-A133-839D2E926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805"/>
                <a:ext cx="145" cy="696"/>
              </a:xfrm>
              <a:custGeom>
                <a:avLst/>
                <a:gdLst>
                  <a:gd name="T0" fmla="*/ 0 w 58"/>
                  <a:gd name="T1" fmla="*/ 4949 h 261"/>
                  <a:gd name="T2" fmla="*/ 313 w 58"/>
                  <a:gd name="T3" fmla="*/ 1971 h 261"/>
                  <a:gd name="T4" fmla="*/ 458 w 58"/>
                  <a:gd name="T5" fmla="*/ 35 h 261"/>
                  <a:gd name="T6" fmla="*/ 470 w 58"/>
                  <a:gd name="T7" fmla="*/ 0 h 261"/>
                  <a:gd name="T8" fmla="*/ 520 w 58"/>
                  <a:gd name="T9" fmla="*/ 760 h 261"/>
                  <a:gd name="T10" fmla="*/ 583 w 58"/>
                  <a:gd name="T11" fmla="*/ 1480 h 261"/>
                  <a:gd name="T12" fmla="*/ 908 w 58"/>
                  <a:gd name="T13" fmla="*/ 4757 h 2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261">
                    <a:moveTo>
                      <a:pt x="0" y="261"/>
                    </a:moveTo>
                    <a:cubicBezTo>
                      <a:pt x="2" y="221"/>
                      <a:pt x="23" y="146"/>
                      <a:pt x="20" y="104"/>
                    </a:cubicBezTo>
                    <a:cubicBezTo>
                      <a:pt x="23" y="53"/>
                      <a:pt x="29" y="21"/>
                      <a:pt x="29" y="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18"/>
                      <a:pt x="32" y="32"/>
                      <a:pt x="33" y="40"/>
                    </a:cubicBezTo>
                    <a:cubicBezTo>
                      <a:pt x="35" y="53"/>
                      <a:pt x="35" y="74"/>
                      <a:pt x="37" y="78"/>
                    </a:cubicBezTo>
                    <a:cubicBezTo>
                      <a:pt x="40" y="98"/>
                      <a:pt x="57" y="209"/>
                      <a:pt x="58" y="25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5" name="Freeform 18">
                <a:extLst>
                  <a:ext uri="{FF2B5EF4-FFF2-40B4-BE49-F238E27FC236}">
                    <a16:creationId xmlns:a16="http://schemas.microsoft.com/office/drawing/2014/main" id="{8AB67FF8-3555-453C-9306-8CBB960B1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819"/>
                <a:ext cx="217" cy="280"/>
              </a:xfrm>
              <a:custGeom>
                <a:avLst/>
                <a:gdLst>
                  <a:gd name="T0" fmla="*/ 1349 w 87"/>
                  <a:gd name="T1" fmla="*/ 1992 h 105"/>
                  <a:gd name="T2" fmla="*/ 449 w 87"/>
                  <a:gd name="T3" fmla="*/ 989 h 105"/>
                  <a:gd name="T4" fmla="*/ 0 w 87"/>
                  <a:gd name="T5" fmla="*/ 0 h 105"/>
                  <a:gd name="T6" fmla="*/ 1349 w 87"/>
                  <a:gd name="T7" fmla="*/ 1992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105">
                    <a:moveTo>
                      <a:pt x="87" y="105"/>
                    </a:moveTo>
                    <a:cubicBezTo>
                      <a:pt x="87" y="105"/>
                      <a:pt x="57" y="86"/>
                      <a:pt x="29" y="52"/>
                    </a:cubicBezTo>
                    <a:cubicBezTo>
                      <a:pt x="12" y="32"/>
                      <a:pt x="4" y="16"/>
                      <a:pt x="0" y="0"/>
                    </a:cubicBezTo>
                    <a:cubicBezTo>
                      <a:pt x="13" y="23"/>
                      <a:pt x="42" y="61"/>
                      <a:pt x="87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6" name="Freeform 19">
                <a:extLst>
                  <a:ext uri="{FF2B5EF4-FFF2-40B4-BE49-F238E27FC236}">
                    <a16:creationId xmlns:a16="http://schemas.microsoft.com/office/drawing/2014/main" id="{46F65C8D-A04F-41DC-A29B-919D4C88D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339"/>
                <a:ext cx="48" cy="669"/>
              </a:xfrm>
              <a:custGeom>
                <a:avLst/>
                <a:gdLst>
                  <a:gd name="T0" fmla="*/ 114 w 19"/>
                  <a:gd name="T1" fmla="*/ 0 h 251"/>
                  <a:gd name="T2" fmla="*/ 306 w 19"/>
                  <a:gd name="T3" fmla="*/ 4752 h 2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51">
                    <a:moveTo>
                      <a:pt x="7" y="0"/>
                    </a:moveTo>
                    <a:cubicBezTo>
                      <a:pt x="3" y="69"/>
                      <a:pt x="0" y="155"/>
                      <a:pt x="19" y="25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7" name="Freeform 20">
                <a:extLst>
                  <a:ext uri="{FF2B5EF4-FFF2-40B4-BE49-F238E27FC236}">
                    <a16:creationId xmlns:a16="http://schemas.microsoft.com/office/drawing/2014/main" id="{F270E8BD-1FEB-45CA-839B-DB670073A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323"/>
                <a:ext cx="80" cy="1144"/>
              </a:xfrm>
              <a:custGeom>
                <a:avLst/>
                <a:gdLst>
                  <a:gd name="T0" fmla="*/ 83 w 32"/>
                  <a:gd name="T1" fmla="*/ 285 h 429"/>
                  <a:gd name="T2" fmla="*/ 425 w 32"/>
                  <a:gd name="T3" fmla="*/ 0 h 429"/>
                  <a:gd name="T4" fmla="*/ 425 w 32"/>
                  <a:gd name="T5" fmla="*/ 1899 h 429"/>
                  <a:gd name="T6" fmla="*/ 425 w 32"/>
                  <a:gd name="T7" fmla="*/ 3960 h 429"/>
                  <a:gd name="T8" fmla="*/ 333 w 32"/>
                  <a:gd name="T9" fmla="*/ 5781 h 429"/>
                  <a:gd name="T10" fmla="*/ 0 w 32"/>
                  <a:gd name="T11" fmla="*/ 8136 h 429"/>
                  <a:gd name="T12" fmla="*/ 238 w 32"/>
                  <a:gd name="T13" fmla="*/ 3661 h 429"/>
                  <a:gd name="T14" fmla="*/ 83 w 32"/>
                  <a:gd name="T15" fmla="*/ 285 h 4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429">
                    <a:moveTo>
                      <a:pt x="5" y="15"/>
                    </a:moveTo>
                    <a:cubicBezTo>
                      <a:pt x="14" y="13"/>
                      <a:pt x="27" y="0"/>
                      <a:pt x="27" y="0"/>
                    </a:cubicBezTo>
                    <a:cubicBezTo>
                      <a:pt x="27" y="0"/>
                      <a:pt x="26" y="60"/>
                      <a:pt x="27" y="100"/>
                    </a:cubicBezTo>
                    <a:cubicBezTo>
                      <a:pt x="29" y="140"/>
                      <a:pt x="32" y="170"/>
                      <a:pt x="27" y="209"/>
                    </a:cubicBezTo>
                    <a:cubicBezTo>
                      <a:pt x="23" y="248"/>
                      <a:pt x="24" y="270"/>
                      <a:pt x="21" y="305"/>
                    </a:cubicBezTo>
                    <a:cubicBezTo>
                      <a:pt x="18" y="339"/>
                      <a:pt x="0" y="429"/>
                      <a:pt x="0" y="429"/>
                    </a:cubicBezTo>
                    <a:cubicBezTo>
                      <a:pt x="12" y="358"/>
                      <a:pt x="15" y="261"/>
                      <a:pt x="15" y="193"/>
                    </a:cubicBezTo>
                    <a:cubicBezTo>
                      <a:pt x="15" y="124"/>
                      <a:pt x="15" y="27"/>
                      <a:pt x="5" y="15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8" name="Freeform 21">
                <a:extLst>
                  <a:ext uri="{FF2B5EF4-FFF2-40B4-BE49-F238E27FC236}">
                    <a16:creationId xmlns:a16="http://schemas.microsoft.com/office/drawing/2014/main" id="{50C3B1CD-22B5-449C-856F-96CEC8718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645"/>
                <a:ext cx="233" cy="1302"/>
              </a:xfrm>
              <a:custGeom>
                <a:avLst/>
                <a:gdLst>
                  <a:gd name="T0" fmla="*/ 0 w 93"/>
                  <a:gd name="T1" fmla="*/ 0 h 488"/>
                  <a:gd name="T2" fmla="*/ 942 w 93"/>
                  <a:gd name="T3" fmla="*/ 3380 h 488"/>
                  <a:gd name="T4" fmla="*/ 1005 w 93"/>
                  <a:gd name="T5" fmla="*/ 5979 h 488"/>
                  <a:gd name="T6" fmla="*/ 1463 w 93"/>
                  <a:gd name="T7" fmla="*/ 9269 h 488"/>
                  <a:gd name="T8" fmla="*/ 742 w 93"/>
                  <a:gd name="T9" fmla="*/ 5795 h 488"/>
                  <a:gd name="T10" fmla="*/ 0 w 93"/>
                  <a:gd name="T11" fmla="*/ 0 h 4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488">
                    <a:moveTo>
                      <a:pt x="0" y="0"/>
                    </a:moveTo>
                    <a:cubicBezTo>
                      <a:pt x="30" y="43"/>
                      <a:pt x="50" y="93"/>
                      <a:pt x="60" y="178"/>
                    </a:cubicBezTo>
                    <a:cubicBezTo>
                      <a:pt x="70" y="263"/>
                      <a:pt x="61" y="284"/>
                      <a:pt x="64" y="315"/>
                    </a:cubicBezTo>
                    <a:cubicBezTo>
                      <a:pt x="67" y="347"/>
                      <a:pt x="88" y="423"/>
                      <a:pt x="93" y="488"/>
                    </a:cubicBezTo>
                    <a:cubicBezTo>
                      <a:pt x="84" y="429"/>
                      <a:pt x="50" y="366"/>
                      <a:pt x="47" y="305"/>
                    </a:cubicBezTo>
                    <a:cubicBezTo>
                      <a:pt x="44" y="243"/>
                      <a:pt x="57" y="116"/>
                      <a:pt x="0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9" name="Freeform 22">
                <a:extLst>
                  <a:ext uri="{FF2B5EF4-FFF2-40B4-BE49-F238E27FC236}">
                    <a16:creationId xmlns:a16="http://schemas.microsoft.com/office/drawing/2014/main" id="{2D775308-6DAE-41EB-B16F-A1ECE9B6C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958"/>
                <a:ext cx="398" cy="373"/>
              </a:xfrm>
              <a:custGeom>
                <a:avLst/>
                <a:gdLst>
                  <a:gd name="T0" fmla="*/ 0 w 159"/>
                  <a:gd name="T1" fmla="*/ 1399 h 140"/>
                  <a:gd name="T2" fmla="*/ 1317 w 159"/>
                  <a:gd name="T3" fmla="*/ 0 h 140"/>
                  <a:gd name="T4" fmla="*/ 1660 w 159"/>
                  <a:gd name="T5" fmla="*/ 2137 h 140"/>
                  <a:gd name="T6" fmla="*/ 2493 w 159"/>
                  <a:gd name="T7" fmla="*/ 2648 h 140"/>
                  <a:gd name="T8" fmla="*/ 1034 w 159"/>
                  <a:gd name="T9" fmla="*/ 1548 h 140"/>
                  <a:gd name="T10" fmla="*/ 0 w 159"/>
                  <a:gd name="T11" fmla="*/ 1399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9" h="140">
                    <a:moveTo>
                      <a:pt x="0" y="74"/>
                    </a:moveTo>
                    <a:cubicBezTo>
                      <a:pt x="26" y="61"/>
                      <a:pt x="71" y="22"/>
                      <a:pt x="84" y="0"/>
                    </a:cubicBezTo>
                    <a:cubicBezTo>
                      <a:pt x="75" y="32"/>
                      <a:pt x="90" y="91"/>
                      <a:pt x="106" y="113"/>
                    </a:cubicBezTo>
                    <a:cubicBezTo>
                      <a:pt x="123" y="135"/>
                      <a:pt x="159" y="140"/>
                      <a:pt x="159" y="140"/>
                    </a:cubicBezTo>
                    <a:cubicBezTo>
                      <a:pt x="120" y="140"/>
                      <a:pt x="72" y="103"/>
                      <a:pt x="66" y="82"/>
                    </a:cubicBezTo>
                    <a:cubicBezTo>
                      <a:pt x="60" y="61"/>
                      <a:pt x="53" y="49"/>
                      <a:pt x="0" y="74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0" name="Freeform 23">
                <a:extLst>
                  <a:ext uri="{FF2B5EF4-FFF2-40B4-BE49-F238E27FC236}">
                    <a16:creationId xmlns:a16="http://schemas.microsoft.com/office/drawing/2014/main" id="{0EB2C27D-41E0-4A30-BC43-DB0A4D60B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1517"/>
                <a:ext cx="245" cy="1734"/>
              </a:xfrm>
              <a:custGeom>
                <a:avLst/>
                <a:gdLst>
                  <a:gd name="T0" fmla="*/ 250 w 98"/>
                  <a:gd name="T1" fmla="*/ 227 h 650"/>
                  <a:gd name="T2" fmla="*/ 238 w 98"/>
                  <a:gd name="T3" fmla="*/ 662 h 650"/>
                  <a:gd name="T4" fmla="*/ 238 w 98"/>
                  <a:gd name="T5" fmla="*/ 1403 h 650"/>
                  <a:gd name="T6" fmla="*/ 345 w 98"/>
                  <a:gd name="T7" fmla="*/ 1993 h 650"/>
                  <a:gd name="T8" fmla="*/ 270 w 98"/>
                  <a:gd name="T9" fmla="*/ 2561 h 650"/>
                  <a:gd name="T10" fmla="*/ 238 w 98"/>
                  <a:gd name="T11" fmla="*/ 3209 h 650"/>
                  <a:gd name="T12" fmla="*/ 250 w 98"/>
                  <a:gd name="T13" fmla="*/ 3857 h 650"/>
                  <a:gd name="T14" fmla="*/ 238 w 98"/>
                  <a:gd name="T15" fmla="*/ 4234 h 650"/>
                  <a:gd name="T16" fmla="*/ 208 w 98"/>
                  <a:gd name="T17" fmla="*/ 5031 h 650"/>
                  <a:gd name="T18" fmla="*/ 208 w 98"/>
                  <a:gd name="T19" fmla="*/ 5829 h 650"/>
                  <a:gd name="T20" fmla="*/ 188 w 98"/>
                  <a:gd name="T21" fmla="*/ 6434 h 650"/>
                  <a:gd name="T22" fmla="*/ 175 w 98"/>
                  <a:gd name="T23" fmla="*/ 7288 h 650"/>
                  <a:gd name="T24" fmla="*/ 158 w 98"/>
                  <a:gd name="T25" fmla="*/ 7672 h 650"/>
                  <a:gd name="T26" fmla="*/ 145 w 98"/>
                  <a:gd name="T27" fmla="*/ 8278 h 650"/>
                  <a:gd name="T28" fmla="*/ 188 w 98"/>
                  <a:gd name="T29" fmla="*/ 9017 h 650"/>
                  <a:gd name="T30" fmla="*/ 113 w 98"/>
                  <a:gd name="T31" fmla="*/ 9529 h 650"/>
                  <a:gd name="T32" fmla="*/ 95 w 98"/>
                  <a:gd name="T33" fmla="*/ 10156 h 650"/>
                  <a:gd name="T34" fmla="*/ 188 w 98"/>
                  <a:gd name="T35" fmla="*/ 10882 h 650"/>
                  <a:gd name="T36" fmla="*/ 63 w 98"/>
                  <a:gd name="T37" fmla="*/ 11692 h 650"/>
                  <a:gd name="T38" fmla="*/ 1408 w 98"/>
                  <a:gd name="T39" fmla="*/ 12341 h 650"/>
                  <a:gd name="T40" fmla="*/ 1470 w 98"/>
                  <a:gd name="T41" fmla="*/ 11338 h 650"/>
                  <a:gd name="T42" fmla="*/ 1470 w 98"/>
                  <a:gd name="T43" fmla="*/ 10497 h 650"/>
                  <a:gd name="T44" fmla="*/ 1375 w 98"/>
                  <a:gd name="T45" fmla="*/ 9926 h 650"/>
                  <a:gd name="T46" fmla="*/ 1408 w 98"/>
                  <a:gd name="T47" fmla="*/ 9110 h 650"/>
                  <a:gd name="T48" fmla="*/ 1395 w 98"/>
                  <a:gd name="T49" fmla="*/ 8539 h 650"/>
                  <a:gd name="T50" fmla="*/ 1345 w 98"/>
                  <a:gd name="T51" fmla="*/ 8014 h 650"/>
                  <a:gd name="T52" fmla="*/ 1363 w 98"/>
                  <a:gd name="T53" fmla="*/ 7344 h 650"/>
                  <a:gd name="T54" fmla="*/ 1333 w 98"/>
                  <a:gd name="T55" fmla="*/ 6717 h 650"/>
                  <a:gd name="T56" fmla="*/ 1300 w 98"/>
                  <a:gd name="T57" fmla="*/ 6136 h 650"/>
                  <a:gd name="T58" fmla="*/ 1345 w 98"/>
                  <a:gd name="T59" fmla="*/ 5565 h 650"/>
                  <a:gd name="T60" fmla="*/ 1300 w 98"/>
                  <a:gd name="T61" fmla="*/ 4690 h 650"/>
                  <a:gd name="T62" fmla="*/ 1300 w 98"/>
                  <a:gd name="T63" fmla="*/ 3972 h 650"/>
                  <a:gd name="T64" fmla="*/ 1313 w 98"/>
                  <a:gd name="T65" fmla="*/ 3457 h 650"/>
                  <a:gd name="T66" fmla="*/ 1270 w 98"/>
                  <a:gd name="T67" fmla="*/ 3095 h 650"/>
                  <a:gd name="T68" fmla="*/ 1300 w 98"/>
                  <a:gd name="T69" fmla="*/ 2300 h 650"/>
                  <a:gd name="T70" fmla="*/ 1250 w 98"/>
                  <a:gd name="T71" fmla="*/ 1745 h 650"/>
                  <a:gd name="T72" fmla="*/ 1283 w 98"/>
                  <a:gd name="T73" fmla="*/ 947 h 650"/>
                  <a:gd name="T74" fmla="*/ 1208 w 98"/>
                  <a:gd name="T75" fmla="*/ 547 h 650"/>
                  <a:gd name="T76" fmla="*/ 1313 w 98"/>
                  <a:gd name="T77" fmla="*/ 0 h 6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8" h="650">
                    <a:moveTo>
                      <a:pt x="14" y="0"/>
                    </a:moveTo>
                    <a:cubicBezTo>
                      <a:pt x="9" y="6"/>
                      <a:pt x="13" y="9"/>
                      <a:pt x="16" y="12"/>
                    </a:cubicBezTo>
                    <a:cubicBezTo>
                      <a:pt x="18" y="15"/>
                      <a:pt x="21" y="29"/>
                      <a:pt x="21" y="29"/>
                    </a:cubicBezTo>
                    <a:cubicBezTo>
                      <a:pt x="21" y="29"/>
                      <a:pt x="23" y="27"/>
                      <a:pt x="15" y="35"/>
                    </a:cubicBezTo>
                    <a:cubicBezTo>
                      <a:pt x="7" y="44"/>
                      <a:pt x="16" y="50"/>
                      <a:pt x="16" y="50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9" y="79"/>
                      <a:pt x="14" y="89"/>
                      <a:pt x="18" y="92"/>
                    </a:cubicBezTo>
                    <a:cubicBezTo>
                      <a:pt x="22" y="95"/>
                      <a:pt x="22" y="105"/>
                      <a:pt x="22" y="105"/>
                    </a:cubicBezTo>
                    <a:cubicBezTo>
                      <a:pt x="15" y="121"/>
                      <a:pt x="15" y="121"/>
                      <a:pt x="15" y="121"/>
                    </a:cubicBezTo>
                    <a:cubicBezTo>
                      <a:pt x="15" y="121"/>
                      <a:pt x="11" y="128"/>
                      <a:pt x="17" y="135"/>
                    </a:cubicBezTo>
                    <a:cubicBezTo>
                      <a:pt x="23" y="143"/>
                      <a:pt x="17" y="163"/>
                      <a:pt x="17" y="163"/>
                    </a:cubicBezTo>
                    <a:cubicBezTo>
                      <a:pt x="15" y="169"/>
                      <a:pt x="15" y="169"/>
                      <a:pt x="15" y="169"/>
                    </a:cubicBezTo>
                    <a:cubicBezTo>
                      <a:pt x="15" y="169"/>
                      <a:pt x="10" y="174"/>
                      <a:pt x="14" y="182"/>
                    </a:cubicBezTo>
                    <a:cubicBezTo>
                      <a:pt x="18" y="190"/>
                      <a:pt x="16" y="203"/>
                      <a:pt x="16" y="203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5" y="209"/>
                      <a:pt x="11" y="216"/>
                      <a:pt x="15" y="223"/>
                    </a:cubicBezTo>
                    <a:cubicBezTo>
                      <a:pt x="20" y="230"/>
                      <a:pt x="15" y="247"/>
                      <a:pt x="15" y="247"/>
                    </a:cubicBezTo>
                    <a:cubicBezTo>
                      <a:pt x="15" y="247"/>
                      <a:pt x="7" y="256"/>
                      <a:pt x="13" y="265"/>
                    </a:cubicBezTo>
                    <a:cubicBezTo>
                      <a:pt x="19" y="274"/>
                      <a:pt x="12" y="293"/>
                      <a:pt x="12" y="293"/>
                    </a:cubicBezTo>
                    <a:cubicBezTo>
                      <a:pt x="12" y="293"/>
                      <a:pt x="9" y="301"/>
                      <a:pt x="13" y="307"/>
                    </a:cubicBezTo>
                    <a:cubicBezTo>
                      <a:pt x="17" y="312"/>
                      <a:pt x="15" y="323"/>
                      <a:pt x="15" y="323"/>
                    </a:cubicBezTo>
                    <a:cubicBezTo>
                      <a:pt x="12" y="339"/>
                      <a:pt x="12" y="339"/>
                      <a:pt x="12" y="339"/>
                    </a:cubicBezTo>
                    <a:cubicBezTo>
                      <a:pt x="12" y="339"/>
                      <a:pt x="6" y="349"/>
                      <a:pt x="13" y="354"/>
                    </a:cubicBezTo>
                    <a:cubicBezTo>
                      <a:pt x="20" y="359"/>
                      <a:pt x="11" y="384"/>
                      <a:pt x="11" y="384"/>
                    </a:cubicBezTo>
                    <a:cubicBezTo>
                      <a:pt x="10" y="387"/>
                      <a:pt x="10" y="387"/>
                      <a:pt x="10" y="387"/>
                    </a:cubicBezTo>
                    <a:cubicBezTo>
                      <a:pt x="13" y="383"/>
                      <a:pt x="8" y="401"/>
                      <a:pt x="10" y="404"/>
                    </a:cubicBezTo>
                    <a:cubicBezTo>
                      <a:pt x="15" y="410"/>
                      <a:pt x="12" y="422"/>
                      <a:pt x="12" y="422"/>
                    </a:cubicBezTo>
                    <a:cubicBezTo>
                      <a:pt x="9" y="436"/>
                      <a:pt x="9" y="436"/>
                      <a:pt x="9" y="436"/>
                    </a:cubicBezTo>
                    <a:cubicBezTo>
                      <a:pt x="12" y="429"/>
                      <a:pt x="9" y="450"/>
                      <a:pt x="9" y="450"/>
                    </a:cubicBezTo>
                    <a:cubicBezTo>
                      <a:pt x="14" y="457"/>
                      <a:pt x="12" y="475"/>
                      <a:pt x="12" y="475"/>
                    </a:cubicBezTo>
                    <a:cubicBezTo>
                      <a:pt x="8" y="480"/>
                      <a:pt x="8" y="480"/>
                      <a:pt x="8" y="480"/>
                    </a:cubicBezTo>
                    <a:cubicBezTo>
                      <a:pt x="8" y="480"/>
                      <a:pt x="1" y="491"/>
                      <a:pt x="7" y="502"/>
                    </a:cubicBezTo>
                    <a:cubicBezTo>
                      <a:pt x="12" y="513"/>
                      <a:pt x="10" y="523"/>
                      <a:pt x="10" y="523"/>
                    </a:cubicBezTo>
                    <a:cubicBezTo>
                      <a:pt x="6" y="535"/>
                      <a:pt x="6" y="535"/>
                      <a:pt x="6" y="535"/>
                    </a:cubicBezTo>
                    <a:cubicBezTo>
                      <a:pt x="6" y="535"/>
                      <a:pt x="0" y="548"/>
                      <a:pt x="4" y="553"/>
                    </a:cubicBezTo>
                    <a:cubicBezTo>
                      <a:pt x="8" y="559"/>
                      <a:pt x="12" y="573"/>
                      <a:pt x="12" y="573"/>
                    </a:cubicBezTo>
                    <a:cubicBezTo>
                      <a:pt x="4" y="597"/>
                      <a:pt x="4" y="597"/>
                      <a:pt x="4" y="597"/>
                    </a:cubicBezTo>
                    <a:cubicBezTo>
                      <a:pt x="3" y="599"/>
                      <a:pt x="0" y="611"/>
                      <a:pt x="4" y="616"/>
                    </a:cubicBezTo>
                    <a:cubicBezTo>
                      <a:pt x="7" y="621"/>
                      <a:pt x="8" y="640"/>
                      <a:pt x="8" y="650"/>
                    </a:cubicBezTo>
                    <a:cubicBezTo>
                      <a:pt x="90" y="650"/>
                      <a:pt x="90" y="650"/>
                      <a:pt x="90" y="650"/>
                    </a:cubicBezTo>
                    <a:cubicBezTo>
                      <a:pt x="90" y="640"/>
                      <a:pt x="91" y="621"/>
                      <a:pt x="94" y="616"/>
                    </a:cubicBezTo>
                    <a:cubicBezTo>
                      <a:pt x="98" y="611"/>
                      <a:pt x="95" y="599"/>
                      <a:pt x="94" y="597"/>
                    </a:cubicBezTo>
                    <a:cubicBezTo>
                      <a:pt x="86" y="573"/>
                      <a:pt x="86" y="573"/>
                      <a:pt x="86" y="573"/>
                    </a:cubicBezTo>
                    <a:cubicBezTo>
                      <a:pt x="86" y="573"/>
                      <a:pt x="90" y="559"/>
                      <a:pt x="94" y="553"/>
                    </a:cubicBezTo>
                    <a:cubicBezTo>
                      <a:pt x="98" y="548"/>
                      <a:pt x="92" y="535"/>
                      <a:pt x="92" y="535"/>
                    </a:cubicBezTo>
                    <a:cubicBezTo>
                      <a:pt x="88" y="523"/>
                      <a:pt x="88" y="523"/>
                      <a:pt x="88" y="523"/>
                    </a:cubicBezTo>
                    <a:cubicBezTo>
                      <a:pt x="88" y="523"/>
                      <a:pt x="86" y="513"/>
                      <a:pt x="91" y="502"/>
                    </a:cubicBezTo>
                    <a:cubicBezTo>
                      <a:pt x="97" y="491"/>
                      <a:pt x="90" y="480"/>
                      <a:pt x="90" y="480"/>
                    </a:cubicBezTo>
                    <a:cubicBezTo>
                      <a:pt x="86" y="475"/>
                      <a:pt x="86" y="475"/>
                      <a:pt x="86" y="475"/>
                    </a:cubicBezTo>
                    <a:cubicBezTo>
                      <a:pt x="86" y="475"/>
                      <a:pt x="84" y="457"/>
                      <a:pt x="89" y="450"/>
                    </a:cubicBezTo>
                    <a:cubicBezTo>
                      <a:pt x="89" y="450"/>
                      <a:pt x="86" y="429"/>
                      <a:pt x="89" y="436"/>
                    </a:cubicBezTo>
                    <a:cubicBezTo>
                      <a:pt x="86" y="422"/>
                      <a:pt x="86" y="422"/>
                      <a:pt x="86" y="422"/>
                    </a:cubicBezTo>
                    <a:cubicBezTo>
                      <a:pt x="86" y="422"/>
                      <a:pt x="83" y="410"/>
                      <a:pt x="88" y="404"/>
                    </a:cubicBezTo>
                    <a:cubicBezTo>
                      <a:pt x="90" y="401"/>
                      <a:pt x="85" y="383"/>
                      <a:pt x="87" y="387"/>
                    </a:cubicBezTo>
                    <a:cubicBezTo>
                      <a:pt x="87" y="384"/>
                      <a:pt x="87" y="384"/>
                      <a:pt x="87" y="384"/>
                    </a:cubicBezTo>
                    <a:cubicBezTo>
                      <a:pt x="87" y="384"/>
                      <a:pt x="78" y="359"/>
                      <a:pt x="85" y="354"/>
                    </a:cubicBezTo>
                    <a:cubicBezTo>
                      <a:pt x="92" y="349"/>
                      <a:pt x="86" y="339"/>
                      <a:pt x="86" y="339"/>
                    </a:cubicBezTo>
                    <a:cubicBezTo>
                      <a:pt x="83" y="323"/>
                      <a:pt x="83" y="323"/>
                      <a:pt x="83" y="323"/>
                    </a:cubicBezTo>
                    <a:cubicBezTo>
                      <a:pt x="83" y="323"/>
                      <a:pt x="81" y="312"/>
                      <a:pt x="85" y="307"/>
                    </a:cubicBezTo>
                    <a:cubicBezTo>
                      <a:pt x="89" y="301"/>
                      <a:pt x="86" y="293"/>
                      <a:pt x="86" y="293"/>
                    </a:cubicBezTo>
                    <a:cubicBezTo>
                      <a:pt x="86" y="293"/>
                      <a:pt x="79" y="274"/>
                      <a:pt x="85" y="265"/>
                    </a:cubicBezTo>
                    <a:cubicBezTo>
                      <a:pt x="91" y="256"/>
                      <a:pt x="83" y="247"/>
                      <a:pt x="83" y="247"/>
                    </a:cubicBezTo>
                    <a:cubicBezTo>
                      <a:pt x="83" y="247"/>
                      <a:pt x="78" y="230"/>
                      <a:pt x="83" y="223"/>
                    </a:cubicBezTo>
                    <a:cubicBezTo>
                      <a:pt x="87" y="216"/>
                      <a:pt x="83" y="209"/>
                      <a:pt x="83" y="209"/>
                    </a:cubicBezTo>
                    <a:cubicBezTo>
                      <a:pt x="82" y="203"/>
                      <a:pt x="82" y="203"/>
                      <a:pt x="82" y="203"/>
                    </a:cubicBezTo>
                    <a:cubicBezTo>
                      <a:pt x="82" y="203"/>
                      <a:pt x="80" y="190"/>
                      <a:pt x="84" y="182"/>
                    </a:cubicBezTo>
                    <a:cubicBezTo>
                      <a:pt x="87" y="174"/>
                      <a:pt x="83" y="169"/>
                      <a:pt x="83" y="169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3"/>
                      <a:pt x="75" y="143"/>
                      <a:pt x="81" y="135"/>
                    </a:cubicBezTo>
                    <a:cubicBezTo>
                      <a:pt x="87" y="128"/>
                      <a:pt x="83" y="121"/>
                      <a:pt x="83" y="121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95"/>
                      <a:pt x="80" y="92"/>
                    </a:cubicBezTo>
                    <a:cubicBezTo>
                      <a:pt x="84" y="89"/>
                      <a:pt x="89" y="79"/>
                      <a:pt x="83" y="74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91" y="44"/>
                      <a:pt x="83" y="35"/>
                    </a:cubicBezTo>
                    <a:cubicBezTo>
                      <a:pt x="75" y="27"/>
                      <a:pt x="77" y="29"/>
                      <a:pt x="77" y="29"/>
                    </a:cubicBezTo>
                    <a:cubicBezTo>
                      <a:pt x="77" y="29"/>
                      <a:pt x="80" y="15"/>
                      <a:pt x="82" y="12"/>
                    </a:cubicBezTo>
                    <a:cubicBezTo>
                      <a:pt x="85" y="9"/>
                      <a:pt x="89" y="6"/>
                      <a:pt x="84" y="0"/>
                    </a:cubicBezTo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1" name="Freeform 24">
                <a:extLst>
                  <a:ext uri="{FF2B5EF4-FFF2-40B4-BE49-F238E27FC236}">
                    <a16:creationId xmlns:a16="http://schemas.microsoft.com/office/drawing/2014/main" id="{E7F2BA5E-7E59-454F-A08A-234381F26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1517"/>
                <a:ext cx="245" cy="1734"/>
              </a:xfrm>
              <a:custGeom>
                <a:avLst/>
                <a:gdLst>
                  <a:gd name="T0" fmla="*/ 250 w 98"/>
                  <a:gd name="T1" fmla="*/ 227 h 650"/>
                  <a:gd name="T2" fmla="*/ 238 w 98"/>
                  <a:gd name="T3" fmla="*/ 662 h 650"/>
                  <a:gd name="T4" fmla="*/ 238 w 98"/>
                  <a:gd name="T5" fmla="*/ 1403 h 650"/>
                  <a:gd name="T6" fmla="*/ 345 w 98"/>
                  <a:gd name="T7" fmla="*/ 1993 h 650"/>
                  <a:gd name="T8" fmla="*/ 270 w 98"/>
                  <a:gd name="T9" fmla="*/ 2561 h 650"/>
                  <a:gd name="T10" fmla="*/ 238 w 98"/>
                  <a:gd name="T11" fmla="*/ 3209 h 650"/>
                  <a:gd name="T12" fmla="*/ 250 w 98"/>
                  <a:gd name="T13" fmla="*/ 3857 h 650"/>
                  <a:gd name="T14" fmla="*/ 238 w 98"/>
                  <a:gd name="T15" fmla="*/ 4234 h 650"/>
                  <a:gd name="T16" fmla="*/ 208 w 98"/>
                  <a:gd name="T17" fmla="*/ 5031 h 650"/>
                  <a:gd name="T18" fmla="*/ 208 w 98"/>
                  <a:gd name="T19" fmla="*/ 5829 h 650"/>
                  <a:gd name="T20" fmla="*/ 188 w 98"/>
                  <a:gd name="T21" fmla="*/ 6434 h 650"/>
                  <a:gd name="T22" fmla="*/ 175 w 98"/>
                  <a:gd name="T23" fmla="*/ 7288 h 650"/>
                  <a:gd name="T24" fmla="*/ 158 w 98"/>
                  <a:gd name="T25" fmla="*/ 7672 h 650"/>
                  <a:gd name="T26" fmla="*/ 145 w 98"/>
                  <a:gd name="T27" fmla="*/ 8278 h 650"/>
                  <a:gd name="T28" fmla="*/ 188 w 98"/>
                  <a:gd name="T29" fmla="*/ 9017 h 650"/>
                  <a:gd name="T30" fmla="*/ 113 w 98"/>
                  <a:gd name="T31" fmla="*/ 9529 h 650"/>
                  <a:gd name="T32" fmla="*/ 95 w 98"/>
                  <a:gd name="T33" fmla="*/ 10156 h 650"/>
                  <a:gd name="T34" fmla="*/ 188 w 98"/>
                  <a:gd name="T35" fmla="*/ 10882 h 650"/>
                  <a:gd name="T36" fmla="*/ 63 w 98"/>
                  <a:gd name="T37" fmla="*/ 11692 h 650"/>
                  <a:gd name="T38" fmla="*/ 1408 w 98"/>
                  <a:gd name="T39" fmla="*/ 12341 h 650"/>
                  <a:gd name="T40" fmla="*/ 1470 w 98"/>
                  <a:gd name="T41" fmla="*/ 11338 h 650"/>
                  <a:gd name="T42" fmla="*/ 1470 w 98"/>
                  <a:gd name="T43" fmla="*/ 10497 h 650"/>
                  <a:gd name="T44" fmla="*/ 1375 w 98"/>
                  <a:gd name="T45" fmla="*/ 9926 h 650"/>
                  <a:gd name="T46" fmla="*/ 1408 w 98"/>
                  <a:gd name="T47" fmla="*/ 9110 h 650"/>
                  <a:gd name="T48" fmla="*/ 1395 w 98"/>
                  <a:gd name="T49" fmla="*/ 8539 h 650"/>
                  <a:gd name="T50" fmla="*/ 1345 w 98"/>
                  <a:gd name="T51" fmla="*/ 8014 h 650"/>
                  <a:gd name="T52" fmla="*/ 1363 w 98"/>
                  <a:gd name="T53" fmla="*/ 7344 h 650"/>
                  <a:gd name="T54" fmla="*/ 1333 w 98"/>
                  <a:gd name="T55" fmla="*/ 6717 h 650"/>
                  <a:gd name="T56" fmla="*/ 1300 w 98"/>
                  <a:gd name="T57" fmla="*/ 6136 h 650"/>
                  <a:gd name="T58" fmla="*/ 1345 w 98"/>
                  <a:gd name="T59" fmla="*/ 5565 h 650"/>
                  <a:gd name="T60" fmla="*/ 1300 w 98"/>
                  <a:gd name="T61" fmla="*/ 4690 h 650"/>
                  <a:gd name="T62" fmla="*/ 1300 w 98"/>
                  <a:gd name="T63" fmla="*/ 3972 h 650"/>
                  <a:gd name="T64" fmla="*/ 1313 w 98"/>
                  <a:gd name="T65" fmla="*/ 3457 h 650"/>
                  <a:gd name="T66" fmla="*/ 1270 w 98"/>
                  <a:gd name="T67" fmla="*/ 3095 h 650"/>
                  <a:gd name="T68" fmla="*/ 1300 w 98"/>
                  <a:gd name="T69" fmla="*/ 2300 h 650"/>
                  <a:gd name="T70" fmla="*/ 1250 w 98"/>
                  <a:gd name="T71" fmla="*/ 1745 h 650"/>
                  <a:gd name="T72" fmla="*/ 1283 w 98"/>
                  <a:gd name="T73" fmla="*/ 947 h 650"/>
                  <a:gd name="T74" fmla="*/ 1208 w 98"/>
                  <a:gd name="T75" fmla="*/ 547 h 650"/>
                  <a:gd name="T76" fmla="*/ 1313 w 98"/>
                  <a:gd name="T77" fmla="*/ 0 h 6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8" h="650">
                    <a:moveTo>
                      <a:pt x="14" y="0"/>
                    </a:moveTo>
                    <a:cubicBezTo>
                      <a:pt x="9" y="6"/>
                      <a:pt x="13" y="9"/>
                      <a:pt x="16" y="12"/>
                    </a:cubicBezTo>
                    <a:cubicBezTo>
                      <a:pt x="18" y="15"/>
                      <a:pt x="21" y="29"/>
                      <a:pt x="21" y="29"/>
                    </a:cubicBezTo>
                    <a:cubicBezTo>
                      <a:pt x="21" y="29"/>
                      <a:pt x="23" y="27"/>
                      <a:pt x="15" y="35"/>
                    </a:cubicBezTo>
                    <a:cubicBezTo>
                      <a:pt x="7" y="44"/>
                      <a:pt x="16" y="50"/>
                      <a:pt x="16" y="50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9" y="79"/>
                      <a:pt x="14" y="89"/>
                      <a:pt x="18" y="92"/>
                    </a:cubicBezTo>
                    <a:cubicBezTo>
                      <a:pt x="22" y="95"/>
                      <a:pt x="22" y="105"/>
                      <a:pt x="22" y="105"/>
                    </a:cubicBezTo>
                    <a:cubicBezTo>
                      <a:pt x="15" y="121"/>
                      <a:pt x="15" y="121"/>
                      <a:pt x="15" y="121"/>
                    </a:cubicBezTo>
                    <a:cubicBezTo>
                      <a:pt x="15" y="121"/>
                      <a:pt x="11" y="128"/>
                      <a:pt x="17" y="135"/>
                    </a:cubicBezTo>
                    <a:cubicBezTo>
                      <a:pt x="23" y="143"/>
                      <a:pt x="17" y="163"/>
                      <a:pt x="17" y="163"/>
                    </a:cubicBezTo>
                    <a:cubicBezTo>
                      <a:pt x="15" y="169"/>
                      <a:pt x="15" y="169"/>
                      <a:pt x="15" y="169"/>
                    </a:cubicBezTo>
                    <a:cubicBezTo>
                      <a:pt x="15" y="169"/>
                      <a:pt x="10" y="174"/>
                      <a:pt x="14" y="182"/>
                    </a:cubicBezTo>
                    <a:cubicBezTo>
                      <a:pt x="18" y="190"/>
                      <a:pt x="16" y="203"/>
                      <a:pt x="16" y="203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5" y="209"/>
                      <a:pt x="11" y="216"/>
                      <a:pt x="15" y="223"/>
                    </a:cubicBezTo>
                    <a:cubicBezTo>
                      <a:pt x="20" y="230"/>
                      <a:pt x="15" y="247"/>
                      <a:pt x="15" y="247"/>
                    </a:cubicBezTo>
                    <a:cubicBezTo>
                      <a:pt x="15" y="247"/>
                      <a:pt x="7" y="256"/>
                      <a:pt x="13" y="265"/>
                    </a:cubicBezTo>
                    <a:cubicBezTo>
                      <a:pt x="19" y="274"/>
                      <a:pt x="12" y="293"/>
                      <a:pt x="12" y="293"/>
                    </a:cubicBezTo>
                    <a:cubicBezTo>
                      <a:pt x="12" y="293"/>
                      <a:pt x="9" y="301"/>
                      <a:pt x="13" y="307"/>
                    </a:cubicBezTo>
                    <a:cubicBezTo>
                      <a:pt x="17" y="312"/>
                      <a:pt x="15" y="323"/>
                      <a:pt x="15" y="323"/>
                    </a:cubicBezTo>
                    <a:cubicBezTo>
                      <a:pt x="12" y="339"/>
                      <a:pt x="12" y="339"/>
                      <a:pt x="12" y="339"/>
                    </a:cubicBezTo>
                    <a:cubicBezTo>
                      <a:pt x="12" y="339"/>
                      <a:pt x="6" y="349"/>
                      <a:pt x="13" y="354"/>
                    </a:cubicBezTo>
                    <a:cubicBezTo>
                      <a:pt x="20" y="359"/>
                      <a:pt x="11" y="384"/>
                      <a:pt x="11" y="384"/>
                    </a:cubicBezTo>
                    <a:cubicBezTo>
                      <a:pt x="10" y="387"/>
                      <a:pt x="10" y="387"/>
                      <a:pt x="10" y="387"/>
                    </a:cubicBezTo>
                    <a:cubicBezTo>
                      <a:pt x="13" y="383"/>
                      <a:pt x="8" y="401"/>
                      <a:pt x="10" y="404"/>
                    </a:cubicBezTo>
                    <a:cubicBezTo>
                      <a:pt x="15" y="410"/>
                      <a:pt x="12" y="422"/>
                      <a:pt x="12" y="422"/>
                    </a:cubicBezTo>
                    <a:cubicBezTo>
                      <a:pt x="9" y="436"/>
                      <a:pt x="9" y="436"/>
                      <a:pt x="9" y="436"/>
                    </a:cubicBezTo>
                    <a:cubicBezTo>
                      <a:pt x="12" y="429"/>
                      <a:pt x="9" y="450"/>
                      <a:pt x="9" y="450"/>
                    </a:cubicBezTo>
                    <a:cubicBezTo>
                      <a:pt x="14" y="457"/>
                      <a:pt x="12" y="475"/>
                      <a:pt x="12" y="475"/>
                    </a:cubicBezTo>
                    <a:cubicBezTo>
                      <a:pt x="8" y="480"/>
                      <a:pt x="8" y="480"/>
                      <a:pt x="8" y="480"/>
                    </a:cubicBezTo>
                    <a:cubicBezTo>
                      <a:pt x="8" y="480"/>
                      <a:pt x="1" y="491"/>
                      <a:pt x="7" y="502"/>
                    </a:cubicBezTo>
                    <a:cubicBezTo>
                      <a:pt x="12" y="513"/>
                      <a:pt x="10" y="523"/>
                      <a:pt x="10" y="523"/>
                    </a:cubicBezTo>
                    <a:cubicBezTo>
                      <a:pt x="6" y="535"/>
                      <a:pt x="6" y="535"/>
                      <a:pt x="6" y="535"/>
                    </a:cubicBezTo>
                    <a:cubicBezTo>
                      <a:pt x="6" y="535"/>
                      <a:pt x="0" y="548"/>
                      <a:pt x="4" y="553"/>
                    </a:cubicBezTo>
                    <a:cubicBezTo>
                      <a:pt x="8" y="559"/>
                      <a:pt x="12" y="573"/>
                      <a:pt x="12" y="573"/>
                    </a:cubicBezTo>
                    <a:cubicBezTo>
                      <a:pt x="4" y="597"/>
                      <a:pt x="4" y="597"/>
                      <a:pt x="4" y="597"/>
                    </a:cubicBezTo>
                    <a:cubicBezTo>
                      <a:pt x="3" y="599"/>
                      <a:pt x="0" y="611"/>
                      <a:pt x="4" y="616"/>
                    </a:cubicBezTo>
                    <a:cubicBezTo>
                      <a:pt x="7" y="621"/>
                      <a:pt x="8" y="640"/>
                      <a:pt x="8" y="650"/>
                    </a:cubicBezTo>
                    <a:cubicBezTo>
                      <a:pt x="90" y="650"/>
                      <a:pt x="90" y="650"/>
                      <a:pt x="90" y="650"/>
                    </a:cubicBezTo>
                    <a:cubicBezTo>
                      <a:pt x="90" y="640"/>
                      <a:pt x="91" y="621"/>
                      <a:pt x="94" y="616"/>
                    </a:cubicBezTo>
                    <a:cubicBezTo>
                      <a:pt x="98" y="611"/>
                      <a:pt x="95" y="599"/>
                      <a:pt x="94" y="597"/>
                    </a:cubicBezTo>
                    <a:cubicBezTo>
                      <a:pt x="86" y="573"/>
                      <a:pt x="86" y="573"/>
                      <a:pt x="86" y="573"/>
                    </a:cubicBezTo>
                    <a:cubicBezTo>
                      <a:pt x="86" y="573"/>
                      <a:pt x="90" y="559"/>
                      <a:pt x="94" y="553"/>
                    </a:cubicBezTo>
                    <a:cubicBezTo>
                      <a:pt x="98" y="548"/>
                      <a:pt x="92" y="535"/>
                      <a:pt x="92" y="535"/>
                    </a:cubicBezTo>
                    <a:cubicBezTo>
                      <a:pt x="88" y="523"/>
                      <a:pt x="88" y="523"/>
                      <a:pt x="88" y="523"/>
                    </a:cubicBezTo>
                    <a:cubicBezTo>
                      <a:pt x="88" y="523"/>
                      <a:pt x="86" y="513"/>
                      <a:pt x="91" y="502"/>
                    </a:cubicBezTo>
                    <a:cubicBezTo>
                      <a:pt x="97" y="491"/>
                      <a:pt x="90" y="480"/>
                      <a:pt x="90" y="480"/>
                    </a:cubicBezTo>
                    <a:cubicBezTo>
                      <a:pt x="86" y="475"/>
                      <a:pt x="86" y="475"/>
                      <a:pt x="86" y="475"/>
                    </a:cubicBezTo>
                    <a:cubicBezTo>
                      <a:pt x="86" y="475"/>
                      <a:pt x="84" y="457"/>
                      <a:pt x="89" y="450"/>
                    </a:cubicBezTo>
                    <a:cubicBezTo>
                      <a:pt x="89" y="450"/>
                      <a:pt x="86" y="429"/>
                      <a:pt x="89" y="436"/>
                    </a:cubicBezTo>
                    <a:cubicBezTo>
                      <a:pt x="86" y="422"/>
                      <a:pt x="86" y="422"/>
                      <a:pt x="86" y="422"/>
                    </a:cubicBezTo>
                    <a:cubicBezTo>
                      <a:pt x="86" y="422"/>
                      <a:pt x="83" y="410"/>
                      <a:pt x="88" y="404"/>
                    </a:cubicBezTo>
                    <a:cubicBezTo>
                      <a:pt x="90" y="401"/>
                      <a:pt x="85" y="383"/>
                      <a:pt x="87" y="387"/>
                    </a:cubicBezTo>
                    <a:cubicBezTo>
                      <a:pt x="87" y="384"/>
                      <a:pt x="87" y="384"/>
                      <a:pt x="87" y="384"/>
                    </a:cubicBezTo>
                    <a:cubicBezTo>
                      <a:pt x="87" y="384"/>
                      <a:pt x="78" y="359"/>
                      <a:pt x="85" y="354"/>
                    </a:cubicBezTo>
                    <a:cubicBezTo>
                      <a:pt x="92" y="349"/>
                      <a:pt x="86" y="339"/>
                      <a:pt x="86" y="339"/>
                    </a:cubicBezTo>
                    <a:cubicBezTo>
                      <a:pt x="83" y="323"/>
                      <a:pt x="83" y="323"/>
                      <a:pt x="83" y="323"/>
                    </a:cubicBezTo>
                    <a:cubicBezTo>
                      <a:pt x="83" y="323"/>
                      <a:pt x="81" y="312"/>
                      <a:pt x="85" y="307"/>
                    </a:cubicBezTo>
                    <a:cubicBezTo>
                      <a:pt x="89" y="301"/>
                      <a:pt x="86" y="293"/>
                      <a:pt x="86" y="293"/>
                    </a:cubicBezTo>
                    <a:cubicBezTo>
                      <a:pt x="86" y="293"/>
                      <a:pt x="79" y="274"/>
                      <a:pt x="85" y="265"/>
                    </a:cubicBezTo>
                    <a:cubicBezTo>
                      <a:pt x="91" y="256"/>
                      <a:pt x="83" y="247"/>
                      <a:pt x="83" y="247"/>
                    </a:cubicBezTo>
                    <a:cubicBezTo>
                      <a:pt x="83" y="247"/>
                      <a:pt x="78" y="230"/>
                      <a:pt x="83" y="223"/>
                    </a:cubicBezTo>
                    <a:cubicBezTo>
                      <a:pt x="87" y="216"/>
                      <a:pt x="83" y="209"/>
                      <a:pt x="83" y="209"/>
                    </a:cubicBezTo>
                    <a:cubicBezTo>
                      <a:pt x="82" y="203"/>
                      <a:pt x="82" y="203"/>
                      <a:pt x="82" y="203"/>
                    </a:cubicBezTo>
                    <a:cubicBezTo>
                      <a:pt x="82" y="203"/>
                      <a:pt x="80" y="190"/>
                      <a:pt x="84" y="182"/>
                    </a:cubicBezTo>
                    <a:cubicBezTo>
                      <a:pt x="87" y="174"/>
                      <a:pt x="83" y="169"/>
                      <a:pt x="83" y="169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3"/>
                      <a:pt x="75" y="143"/>
                      <a:pt x="81" y="135"/>
                    </a:cubicBezTo>
                    <a:cubicBezTo>
                      <a:pt x="87" y="128"/>
                      <a:pt x="83" y="121"/>
                      <a:pt x="83" y="121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95"/>
                      <a:pt x="80" y="92"/>
                    </a:cubicBezTo>
                    <a:cubicBezTo>
                      <a:pt x="84" y="89"/>
                      <a:pt x="89" y="79"/>
                      <a:pt x="83" y="74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91" y="44"/>
                      <a:pt x="83" y="35"/>
                    </a:cubicBezTo>
                    <a:cubicBezTo>
                      <a:pt x="75" y="27"/>
                      <a:pt x="77" y="29"/>
                      <a:pt x="77" y="29"/>
                    </a:cubicBezTo>
                    <a:cubicBezTo>
                      <a:pt x="77" y="29"/>
                      <a:pt x="80" y="15"/>
                      <a:pt x="82" y="12"/>
                    </a:cubicBezTo>
                    <a:cubicBezTo>
                      <a:pt x="85" y="9"/>
                      <a:pt x="89" y="6"/>
                      <a:pt x="84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2" name="Freeform 25">
                <a:extLst>
                  <a:ext uri="{FF2B5EF4-FFF2-40B4-BE49-F238E27FC236}">
                    <a16:creationId xmlns:a16="http://schemas.microsoft.com/office/drawing/2014/main" id="{E9CA7F0D-7F87-4C3D-ABE5-160E08B37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3163"/>
                <a:ext cx="95" cy="85"/>
              </a:xfrm>
              <a:custGeom>
                <a:avLst/>
                <a:gdLst>
                  <a:gd name="T0" fmla="*/ 583 w 38"/>
                  <a:gd name="T1" fmla="*/ 319 h 32"/>
                  <a:gd name="T2" fmla="*/ 563 w 38"/>
                  <a:gd name="T3" fmla="*/ 114 h 32"/>
                  <a:gd name="T4" fmla="*/ 345 w 38"/>
                  <a:gd name="T5" fmla="*/ 93 h 32"/>
                  <a:gd name="T6" fmla="*/ 83 w 38"/>
                  <a:gd name="T7" fmla="*/ 133 h 32"/>
                  <a:gd name="T8" fmla="*/ 83 w 38"/>
                  <a:gd name="T9" fmla="*/ 507 h 32"/>
                  <a:gd name="T10" fmla="*/ 408 w 38"/>
                  <a:gd name="T11" fmla="*/ 523 h 32"/>
                  <a:gd name="T12" fmla="*/ 583 w 38"/>
                  <a:gd name="T13" fmla="*/ 579 h 32"/>
                  <a:gd name="T14" fmla="*/ 583 w 38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2">
                    <a:moveTo>
                      <a:pt x="37" y="17"/>
                    </a:moveTo>
                    <a:cubicBezTo>
                      <a:pt x="37" y="13"/>
                      <a:pt x="36" y="9"/>
                      <a:pt x="36" y="6"/>
                    </a:cubicBezTo>
                    <a:cubicBezTo>
                      <a:pt x="31" y="8"/>
                      <a:pt x="27" y="6"/>
                      <a:pt x="22" y="5"/>
                    </a:cubicBezTo>
                    <a:cubicBezTo>
                      <a:pt x="16" y="3"/>
                      <a:pt x="8" y="0"/>
                      <a:pt x="5" y="7"/>
                    </a:cubicBezTo>
                    <a:cubicBezTo>
                      <a:pt x="1" y="14"/>
                      <a:pt x="0" y="22"/>
                      <a:pt x="5" y="27"/>
                    </a:cubicBezTo>
                    <a:cubicBezTo>
                      <a:pt x="9" y="32"/>
                      <a:pt x="18" y="29"/>
                      <a:pt x="26" y="28"/>
                    </a:cubicBezTo>
                    <a:cubicBezTo>
                      <a:pt x="30" y="28"/>
                      <a:pt x="34" y="29"/>
                      <a:pt x="37" y="31"/>
                    </a:cubicBezTo>
                    <a:cubicBezTo>
                      <a:pt x="37" y="27"/>
                      <a:pt x="38" y="22"/>
                      <a:pt x="37" y="1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3" name="Freeform 26">
                <a:extLst>
                  <a:ext uri="{FF2B5EF4-FFF2-40B4-BE49-F238E27FC236}">
                    <a16:creationId xmlns:a16="http://schemas.microsoft.com/office/drawing/2014/main" id="{64AD5800-BD7A-4575-B479-8BD64BC0C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979"/>
                <a:ext cx="82" cy="90"/>
              </a:xfrm>
              <a:custGeom>
                <a:avLst/>
                <a:gdLst>
                  <a:gd name="T0" fmla="*/ 494 w 33"/>
                  <a:gd name="T1" fmla="*/ 484 h 34"/>
                  <a:gd name="T2" fmla="*/ 475 w 33"/>
                  <a:gd name="T3" fmla="*/ 169 h 34"/>
                  <a:gd name="T4" fmla="*/ 42 w 33"/>
                  <a:gd name="T5" fmla="*/ 169 h 34"/>
                  <a:gd name="T6" fmla="*/ 166 w 33"/>
                  <a:gd name="T7" fmla="*/ 574 h 34"/>
                  <a:gd name="T8" fmla="*/ 494 w 33"/>
                  <a:gd name="T9" fmla="*/ 540 h 34"/>
                  <a:gd name="T10" fmla="*/ 494 w 33"/>
                  <a:gd name="T11" fmla="*/ 48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26"/>
                    </a:moveTo>
                    <a:cubicBezTo>
                      <a:pt x="33" y="21"/>
                      <a:pt x="32" y="14"/>
                      <a:pt x="31" y="9"/>
                    </a:cubicBezTo>
                    <a:cubicBezTo>
                      <a:pt x="23" y="7"/>
                      <a:pt x="6" y="0"/>
                      <a:pt x="3" y="9"/>
                    </a:cubicBezTo>
                    <a:cubicBezTo>
                      <a:pt x="0" y="18"/>
                      <a:pt x="1" y="34"/>
                      <a:pt x="11" y="31"/>
                    </a:cubicBezTo>
                    <a:cubicBezTo>
                      <a:pt x="18" y="29"/>
                      <a:pt x="25" y="28"/>
                      <a:pt x="32" y="29"/>
                    </a:cubicBezTo>
                    <a:cubicBezTo>
                      <a:pt x="32" y="28"/>
                      <a:pt x="32" y="27"/>
                      <a:pt x="32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4" name="Freeform 27">
                <a:extLst>
                  <a:ext uri="{FF2B5EF4-FFF2-40B4-BE49-F238E27FC236}">
                    <a16:creationId xmlns:a16="http://schemas.microsoft.com/office/drawing/2014/main" id="{163978BC-ECF8-41D5-8045-557B349A2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835"/>
                <a:ext cx="77" cy="82"/>
              </a:xfrm>
              <a:custGeom>
                <a:avLst/>
                <a:gdLst>
                  <a:gd name="T0" fmla="*/ 462 w 31"/>
                  <a:gd name="T1" fmla="*/ 497 h 31"/>
                  <a:gd name="T2" fmla="*/ 445 w 31"/>
                  <a:gd name="T3" fmla="*/ 183 h 31"/>
                  <a:gd name="T4" fmla="*/ 75 w 31"/>
                  <a:gd name="T5" fmla="*/ 148 h 31"/>
                  <a:gd name="T6" fmla="*/ 124 w 31"/>
                  <a:gd name="T7" fmla="*/ 540 h 31"/>
                  <a:gd name="T8" fmla="*/ 462 w 31"/>
                  <a:gd name="T9" fmla="*/ 553 h 31"/>
                  <a:gd name="T10" fmla="*/ 462 w 31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30" y="27"/>
                    </a:moveTo>
                    <a:cubicBezTo>
                      <a:pt x="31" y="20"/>
                      <a:pt x="27" y="15"/>
                      <a:pt x="29" y="10"/>
                    </a:cubicBezTo>
                    <a:cubicBezTo>
                      <a:pt x="21" y="7"/>
                      <a:pt x="10" y="0"/>
                      <a:pt x="5" y="8"/>
                    </a:cubicBezTo>
                    <a:cubicBezTo>
                      <a:pt x="1" y="16"/>
                      <a:pt x="0" y="26"/>
                      <a:pt x="8" y="29"/>
                    </a:cubicBezTo>
                    <a:cubicBezTo>
                      <a:pt x="14" y="31"/>
                      <a:pt x="23" y="26"/>
                      <a:pt x="30" y="30"/>
                    </a:cubicBezTo>
                    <a:cubicBezTo>
                      <a:pt x="30" y="29"/>
                      <a:pt x="30" y="28"/>
                      <a:pt x="30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5" name="Freeform 28">
                <a:extLst>
                  <a:ext uri="{FF2B5EF4-FFF2-40B4-BE49-F238E27FC236}">
                    <a16:creationId xmlns:a16="http://schemas.microsoft.com/office/drawing/2014/main" id="{31B33506-B601-4880-81A9-EBBE835CC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699"/>
                <a:ext cx="72" cy="80"/>
              </a:xfrm>
              <a:custGeom>
                <a:avLst/>
                <a:gdLst>
                  <a:gd name="T0" fmla="*/ 432 w 29"/>
                  <a:gd name="T1" fmla="*/ 512 h 30"/>
                  <a:gd name="T2" fmla="*/ 444 w 29"/>
                  <a:gd name="T3" fmla="*/ 171 h 30"/>
                  <a:gd name="T4" fmla="*/ 196 w 29"/>
                  <a:gd name="T5" fmla="*/ 35 h 30"/>
                  <a:gd name="T6" fmla="*/ 42 w 29"/>
                  <a:gd name="T7" fmla="*/ 419 h 30"/>
                  <a:gd name="T8" fmla="*/ 258 w 29"/>
                  <a:gd name="T9" fmla="*/ 547 h 30"/>
                  <a:gd name="T10" fmla="*/ 412 w 29"/>
                  <a:gd name="T11" fmla="*/ 547 h 30"/>
                  <a:gd name="T12" fmla="*/ 432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28" y="27"/>
                    </a:moveTo>
                    <a:cubicBezTo>
                      <a:pt x="29" y="21"/>
                      <a:pt x="26" y="15"/>
                      <a:pt x="29" y="9"/>
                    </a:cubicBezTo>
                    <a:cubicBezTo>
                      <a:pt x="24" y="6"/>
                      <a:pt x="18" y="0"/>
                      <a:pt x="13" y="2"/>
                    </a:cubicBezTo>
                    <a:cubicBezTo>
                      <a:pt x="7" y="5"/>
                      <a:pt x="0" y="14"/>
                      <a:pt x="3" y="22"/>
                    </a:cubicBezTo>
                    <a:cubicBezTo>
                      <a:pt x="6" y="30"/>
                      <a:pt x="12" y="29"/>
                      <a:pt x="17" y="29"/>
                    </a:cubicBezTo>
                    <a:cubicBezTo>
                      <a:pt x="21" y="28"/>
                      <a:pt x="24" y="28"/>
                      <a:pt x="27" y="29"/>
                    </a:cubicBezTo>
                    <a:cubicBezTo>
                      <a:pt x="27" y="28"/>
                      <a:pt x="28" y="27"/>
                      <a:pt x="28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6" name="Freeform 29">
                <a:extLst>
                  <a:ext uri="{FF2B5EF4-FFF2-40B4-BE49-F238E27FC236}">
                    <a16:creationId xmlns:a16="http://schemas.microsoft.com/office/drawing/2014/main" id="{5B0245B3-2067-47C0-8DE6-C1DDEDCBE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568"/>
                <a:ext cx="78" cy="83"/>
              </a:xfrm>
              <a:custGeom>
                <a:avLst/>
                <a:gdLst>
                  <a:gd name="T0" fmla="*/ 463 w 31"/>
                  <a:gd name="T1" fmla="*/ 501 h 31"/>
                  <a:gd name="T2" fmla="*/ 493 w 31"/>
                  <a:gd name="T3" fmla="*/ 150 h 31"/>
                  <a:gd name="T4" fmla="*/ 113 w 31"/>
                  <a:gd name="T5" fmla="*/ 94 h 31"/>
                  <a:gd name="T6" fmla="*/ 50 w 31"/>
                  <a:gd name="T7" fmla="*/ 479 h 31"/>
                  <a:gd name="T8" fmla="*/ 400 w 31"/>
                  <a:gd name="T9" fmla="*/ 573 h 31"/>
                  <a:gd name="T10" fmla="*/ 443 w 31"/>
                  <a:gd name="T11" fmla="*/ 573 h 31"/>
                  <a:gd name="T12" fmla="*/ 463 w 31"/>
                  <a:gd name="T13" fmla="*/ 50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9" y="26"/>
                    </a:moveTo>
                    <a:cubicBezTo>
                      <a:pt x="30" y="16"/>
                      <a:pt x="25" y="12"/>
                      <a:pt x="31" y="8"/>
                    </a:cubicBezTo>
                    <a:cubicBezTo>
                      <a:pt x="22" y="4"/>
                      <a:pt x="12" y="0"/>
                      <a:pt x="7" y="5"/>
                    </a:cubicBezTo>
                    <a:cubicBezTo>
                      <a:pt x="3" y="10"/>
                      <a:pt x="0" y="19"/>
                      <a:pt x="3" y="25"/>
                    </a:cubicBezTo>
                    <a:cubicBezTo>
                      <a:pt x="7" y="31"/>
                      <a:pt x="15" y="29"/>
                      <a:pt x="25" y="30"/>
                    </a:cubicBezTo>
                    <a:cubicBezTo>
                      <a:pt x="26" y="30"/>
                      <a:pt x="27" y="30"/>
                      <a:pt x="28" y="30"/>
                    </a:cubicBezTo>
                    <a:cubicBezTo>
                      <a:pt x="28" y="29"/>
                      <a:pt x="29" y="27"/>
                      <a:pt x="29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7" name="Freeform 30">
                <a:extLst>
                  <a:ext uri="{FF2B5EF4-FFF2-40B4-BE49-F238E27FC236}">
                    <a16:creationId xmlns:a16="http://schemas.microsoft.com/office/drawing/2014/main" id="{1ABD0194-E5A0-477A-AF14-F7AE83AF5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416"/>
                <a:ext cx="83" cy="93"/>
              </a:xfrm>
              <a:custGeom>
                <a:avLst/>
                <a:gdLst>
                  <a:gd name="T0" fmla="*/ 506 w 33"/>
                  <a:gd name="T1" fmla="*/ 656 h 35"/>
                  <a:gd name="T2" fmla="*/ 506 w 33"/>
                  <a:gd name="T3" fmla="*/ 635 h 35"/>
                  <a:gd name="T4" fmla="*/ 493 w 33"/>
                  <a:gd name="T5" fmla="*/ 319 h 35"/>
                  <a:gd name="T6" fmla="*/ 113 w 33"/>
                  <a:gd name="T7" fmla="*/ 133 h 35"/>
                  <a:gd name="T8" fmla="*/ 126 w 33"/>
                  <a:gd name="T9" fmla="*/ 579 h 35"/>
                  <a:gd name="T10" fmla="*/ 506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32" y="35"/>
                    </a:moveTo>
                    <a:cubicBezTo>
                      <a:pt x="32" y="35"/>
                      <a:pt x="32" y="35"/>
                      <a:pt x="32" y="34"/>
                    </a:cubicBezTo>
                    <a:cubicBezTo>
                      <a:pt x="33" y="27"/>
                      <a:pt x="30" y="22"/>
                      <a:pt x="31" y="17"/>
                    </a:cubicBezTo>
                    <a:cubicBezTo>
                      <a:pt x="24" y="13"/>
                      <a:pt x="12" y="0"/>
                      <a:pt x="7" y="7"/>
                    </a:cubicBezTo>
                    <a:cubicBezTo>
                      <a:pt x="1" y="15"/>
                      <a:pt x="0" y="28"/>
                      <a:pt x="8" y="31"/>
                    </a:cubicBezTo>
                    <a:cubicBezTo>
                      <a:pt x="15" y="33"/>
                      <a:pt x="30" y="35"/>
                      <a:pt x="32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8" name="Freeform 31">
                <a:extLst>
                  <a:ext uri="{FF2B5EF4-FFF2-40B4-BE49-F238E27FC236}">
                    <a16:creationId xmlns:a16="http://schemas.microsoft.com/office/drawing/2014/main" id="{2D00A5AE-DB09-4424-8588-DE21FEAB4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293"/>
                <a:ext cx="85" cy="96"/>
              </a:xfrm>
              <a:custGeom>
                <a:avLst/>
                <a:gdLst>
                  <a:gd name="T0" fmla="*/ 500 w 34"/>
                  <a:gd name="T1" fmla="*/ 605 h 36"/>
                  <a:gd name="T2" fmla="*/ 500 w 34"/>
                  <a:gd name="T3" fmla="*/ 320 h 36"/>
                  <a:gd name="T4" fmla="*/ 333 w 34"/>
                  <a:gd name="T5" fmla="*/ 149 h 36"/>
                  <a:gd name="T6" fmla="*/ 50 w 34"/>
                  <a:gd name="T7" fmla="*/ 149 h 36"/>
                  <a:gd name="T8" fmla="*/ 145 w 34"/>
                  <a:gd name="T9" fmla="*/ 547 h 36"/>
                  <a:gd name="T10" fmla="*/ 500 w 34"/>
                  <a:gd name="T11" fmla="*/ 683 h 36"/>
                  <a:gd name="T12" fmla="*/ 500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2" y="32"/>
                    </a:moveTo>
                    <a:cubicBezTo>
                      <a:pt x="34" y="24"/>
                      <a:pt x="30" y="20"/>
                      <a:pt x="32" y="17"/>
                    </a:cubicBezTo>
                    <a:cubicBezTo>
                      <a:pt x="28" y="15"/>
                      <a:pt x="28" y="13"/>
                      <a:pt x="21" y="8"/>
                    </a:cubicBezTo>
                    <a:cubicBezTo>
                      <a:pt x="14" y="2"/>
                      <a:pt x="6" y="0"/>
                      <a:pt x="3" y="8"/>
                    </a:cubicBezTo>
                    <a:cubicBezTo>
                      <a:pt x="0" y="16"/>
                      <a:pt x="4" y="26"/>
                      <a:pt x="9" y="29"/>
                    </a:cubicBezTo>
                    <a:cubicBezTo>
                      <a:pt x="14" y="31"/>
                      <a:pt x="25" y="30"/>
                      <a:pt x="32" y="36"/>
                    </a:cubicBezTo>
                    <a:cubicBezTo>
                      <a:pt x="32" y="35"/>
                      <a:pt x="32" y="33"/>
                      <a:pt x="32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9" name="Freeform 32">
                <a:extLst>
                  <a:ext uri="{FF2B5EF4-FFF2-40B4-BE49-F238E27FC236}">
                    <a16:creationId xmlns:a16="http://schemas.microsoft.com/office/drawing/2014/main" id="{847342BE-DBA6-4490-88ED-5CF24174F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728"/>
                <a:ext cx="97" cy="99"/>
              </a:xfrm>
              <a:custGeom>
                <a:avLst/>
                <a:gdLst>
                  <a:gd name="T0" fmla="*/ 570 w 39"/>
                  <a:gd name="T1" fmla="*/ 559 h 37"/>
                  <a:gd name="T2" fmla="*/ 587 w 39"/>
                  <a:gd name="T3" fmla="*/ 230 h 37"/>
                  <a:gd name="T4" fmla="*/ 259 w 39"/>
                  <a:gd name="T5" fmla="*/ 0 h 37"/>
                  <a:gd name="T6" fmla="*/ 0 w 39"/>
                  <a:gd name="T7" fmla="*/ 230 h 37"/>
                  <a:gd name="T8" fmla="*/ 154 w 39"/>
                  <a:gd name="T9" fmla="*/ 538 h 37"/>
                  <a:gd name="T10" fmla="*/ 465 w 39"/>
                  <a:gd name="T11" fmla="*/ 629 h 37"/>
                  <a:gd name="T12" fmla="*/ 537 w 39"/>
                  <a:gd name="T13" fmla="*/ 709 h 37"/>
                  <a:gd name="T14" fmla="*/ 570 w 39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37">
                    <a:moveTo>
                      <a:pt x="37" y="29"/>
                    </a:moveTo>
                    <a:cubicBezTo>
                      <a:pt x="39" y="20"/>
                      <a:pt x="35" y="16"/>
                      <a:pt x="38" y="12"/>
                    </a:cubicBezTo>
                    <a:cubicBezTo>
                      <a:pt x="32" y="6"/>
                      <a:pt x="26" y="0"/>
                      <a:pt x="17" y="0"/>
                    </a:cubicBezTo>
                    <a:cubicBezTo>
                      <a:pt x="8" y="0"/>
                      <a:pt x="0" y="4"/>
                      <a:pt x="0" y="12"/>
                    </a:cubicBezTo>
                    <a:cubicBezTo>
                      <a:pt x="0" y="20"/>
                      <a:pt x="1" y="28"/>
                      <a:pt x="10" y="28"/>
                    </a:cubicBezTo>
                    <a:cubicBezTo>
                      <a:pt x="19" y="28"/>
                      <a:pt x="22" y="29"/>
                      <a:pt x="30" y="33"/>
                    </a:cubicBezTo>
                    <a:cubicBezTo>
                      <a:pt x="32" y="35"/>
                      <a:pt x="34" y="36"/>
                      <a:pt x="35" y="37"/>
                    </a:cubicBezTo>
                    <a:cubicBezTo>
                      <a:pt x="36" y="35"/>
                      <a:pt x="37" y="32"/>
                      <a:pt x="37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0" name="Freeform 33">
                <a:extLst>
                  <a:ext uri="{FF2B5EF4-FFF2-40B4-BE49-F238E27FC236}">
                    <a16:creationId xmlns:a16="http://schemas.microsoft.com/office/drawing/2014/main" id="{72F40D96-46A6-4156-B2F6-DB361529A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171"/>
                <a:ext cx="80" cy="82"/>
              </a:xfrm>
              <a:custGeom>
                <a:avLst/>
                <a:gdLst>
                  <a:gd name="T0" fmla="*/ 470 w 32"/>
                  <a:gd name="T1" fmla="*/ 574 h 31"/>
                  <a:gd name="T2" fmla="*/ 488 w 32"/>
                  <a:gd name="T3" fmla="*/ 336 h 31"/>
                  <a:gd name="T4" fmla="*/ 500 w 32"/>
                  <a:gd name="T5" fmla="*/ 111 h 31"/>
                  <a:gd name="T6" fmla="*/ 220 w 32"/>
                  <a:gd name="T7" fmla="*/ 56 h 31"/>
                  <a:gd name="T8" fmla="*/ 20 w 32"/>
                  <a:gd name="T9" fmla="*/ 294 h 31"/>
                  <a:gd name="T10" fmla="*/ 238 w 32"/>
                  <a:gd name="T11" fmla="*/ 497 h 31"/>
                  <a:gd name="T12" fmla="*/ 470 w 32"/>
                  <a:gd name="T13" fmla="*/ 57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30" y="31"/>
                    </a:moveTo>
                    <a:cubicBezTo>
                      <a:pt x="31" y="24"/>
                      <a:pt x="27" y="21"/>
                      <a:pt x="31" y="18"/>
                    </a:cubicBezTo>
                    <a:cubicBezTo>
                      <a:pt x="29" y="13"/>
                      <a:pt x="30" y="9"/>
                      <a:pt x="32" y="6"/>
                    </a:cubicBezTo>
                    <a:cubicBezTo>
                      <a:pt x="25" y="5"/>
                      <a:pt x="19" y="5"/>
                      <a:pt x="14" y="3"/>
                    </a:cubicBezTo>
                    <a:cubicBezTo>
                      <a:pt x="7" y="0"/>
                      <a:pt x="0" y="6"/>
                      <a:pt x="1" y="16"/>
                    </a:cubicBezTo>
                    <a:cubicBezTo>
                      <a:pt x="2" y="25"/>
                      <a:pt x="8" y="27"/>
                      <a:pt x="15" y="27"/>
                    </a:cubicBezTo>
                    <a:cubicBezTo>
                      <a:pt x="21" y="27"/>
                      <a:pt x="26" y="29"/>
                      <a:pt x="30" y="3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1" name="Freeform 34">
                <a:extLst>
                  <a:ext uri="{FF2B5EF4-FFF2-40B4-BE49-F238E27FC236}">
                    <a16:creationId xmlns:a16="http://schemas.microsoft.com/office/drawing/2014/main" id="{1FD5919A-D5C0-4E17-923F-662092400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064"/>
                <a:ext cx="85" cy="85"/>
              </a:xfrm>
              <a:custGeom>
                <a:avLst/>
                <a:gdLst>
                  <a:gd name="T0" fmla="*/ 313 w 34"/>
                  <a:gd name="T1" fmla="*/ 507 h 32"/>
                  <a:gd name="T2" fmla="*/ 500 w 34"/>
                  <a:gd name="T3" fmla="*/ 600 h 32"/>
                  <a:gd name="T4" fmla="*/ 500 w 34"/>
                  <a:gd name="T5" fmla="*/ 600 h 32"/>
                  <a:gd name="T6" fmla="*/ 520 w 34"/>
                  <a:gd name="T7" fmla="*/ 303 h 32"/>
                  <a:gd name="T8" fmla="*/ 500 w 34"/>
                  <a:gd name="T9" fmla="*/ 191 h 32"/>
                  <a:gd name="T10" fmla="*/ 188 w 34"/>
                  <a:gd name="T11" fmla="*/ 21 h 32"/>
                  <a:gd name="T12" fmla="*/ 33 w 34"/>
                  <a:gd name="T13" fmla="*/ 430 h 32"/>
                  <a:gd name="T14" fmla="*/ 313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20" y="27"/>
                    </a:moveTo>
                    <a:cubicBezTo>
                      <a:pt x="25" y="28"/>
                      <a:pt x="29" y="30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4" y="23"/>
                      <a:pt x="28" y="21"/>
                      <a:pt x="33" y="16"/>
                    </a:cubicBezTo>
                    <a:cubicBezTo>
                      <a:pt x="32" y="14"/>
                      <a:pt x="32" y="12"/>
                      <a:pt x="32" y="10"/>
                    </a:cubicBezTo>
                    <a:cubicBezTo>
                      <a:pt x="25" y="5"/>
                      <a:pt x="19" y="0"/>
                      <a:pt x="12" y="1"/>
                    </a:cubicBezTo>
                    <a:cubicBezTo>
                      <a:pt x="2" y="2"/>
                      <a:pt x="0" y="16"/>
                      <a:pt x="2" y="23"/>
                    </a:cubicBezTo>
                    <a:cubicBezTo>
                      <a:pt x="3" y="30"/>
                      <a:pt x="11" y="26"/>
                      <a:pt x="20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2" name="Freeform 35">
                <a:extLst>
                  <a:ext uri="{FF2B5EF4-FFF2-40B4-BE49-F238E27FC236}">
                    <a16:creationId xmlns:a16="http://schemas.microsoft.com/office/drawing/2014/main" id="{504A7FCA-658C-483D-BA53-CB3B5516F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941"/>
                <a:ext cx="85" cy="107"/>
              </a:xfrm>
              <a:custGeom>
                <a:avLst/>
                <a:gdLst>
                  <a:gd name="T0" fmla="*/ 500 w 34"/>
                  <a:gd name="T1" fmla="*/ 709 h 40"/>
                  <a:gd name="T2" fmla="*/ 520 w 34"/>
                  <a:gd name="T3" fmla="*/ 423 h 40"/>
                  <a:gd name="T4" fmla="*/ 520 w 34"/>
                  <a:gd name="T5" fmla="*/ 230 h 40"/>
                  <a:gd name="T6" fmla="*/ 333 w 34"/>
                  <a:gd name="T7" fmla="*/ 94 h 40"/>
                  <a:gd name="T8" fmla="*/ 50 w 34"/>
                  <a:gd name="T9" fmla="*/ 171 h 40"/>
                  <a:gd name="T10" fmla="*/ 145 w 34"/>
                  <a:gd name="T11" fmla="*/ 538 h 40"/>
                  <a:gd name="T12" fmla="*/ 395 w 34"/>
                  <a:gd name="T13" fmla="*/ 671 h 40"/>
                  <a:gd name="T14" fmla="*/ 488 w 34"/>
                  <a:gd name="T15" fmla="*/ 765 h 40"/>
                  <a:gd name="T16" fmla="*/ 500 w 34"/>
                  <a:gd name="T17" fmla="*/ 709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0">
                    <a:moveTo>
                      <a:pt x="32" y="37"/>
                    </a:moveTo>
                    <a:cubicBezTo>
                      <a:pt x="34" y="28"/>
                      <a:pt x="29" y="26"/>
                      <a:pt x="33" y="22"/>
                    </a:cubicBezTo>
                    <a:cubicBezTo>
                      <a:pt x="31" y="18"/>
                      <a:pt x="32" y="14"/>
                      <a:pt x="33" y="12"/>
                    </a:cubicBezTo>
                    <a:cubicBezTo>
                      <a:pt x="29" y="10"/>
                      <a:pt x="26" y="8"/>
                      <a:pt x="21" y="5"/>
                    </a:cubicBezTo>
                    <a:cubicBezTo>
                      <a:pt x="14" y="0"/>
                      <a:pt x="7" y="2"/>
                      <a:pt x="3" y="9"/>
                    </a:cubicBezTo>
                    <a:cubicBezTo>
                      <a:pt x="0" y="16"/>
                      <a:pt x="0" y="26"/>
                      <a:pt x="9" y="28"/>
                    </a:cubicBezTo>
                    <a:cubicBezTo>
                      <a:pt x="18" y="30"/>
                      <a:pt x="21" y="32"/>
                      <a:pt x="25" y="35"/>
                    </a:cubicBezTo>
                    <a:cubicBezTo>
                      <a:pt x="27" y="37"/>
                      <a:pt x="29" y="39"/>
                      <a:pt x="31" y="40"/>
                    </a:cubicBezTo>
                    <a:cubicBezTo>
                      <a:pt x="32" y="39"/>
                      <a:pt x="32" y="38"/>
                      <a:pt x="32" y="3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3" name="Freeform 36">
                <a:extLst>
                  <a:ext uri="{FF2B5EF4-FFF2-40B4-BE49-F238E27FC236}">
                    <a16:creationId xmlns:a16="http://schemas.microsoft.com/office/drawing/2014/main" id="{5D66450C-40B3-4811-9E97-78A86DCE0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824"/>
                <a:ext cx="95" cy="101"/>
              </a:xfrm>
              <a:custGeom>
                <a:avLst/>
                <a:gdLst>
                  <a:gd name="T0" fmla="*/ 595 w 38"/>
                  <a:gd name="T1" fmla="*/ 361 h 38"/>
                  <a:gd name="T2" fmla="*/ 595 w 38"/>
                  <a:gd name="T3" fmla="*/ 340 h 38"/>
                  <a:gd name="T4" fmla="*/ 563 w 38"/>
                  <a:gd name="T5" fmla="*/ 247 h 38"/>
                  <a:gd name="T6" fmla="*/ 158 w 38"/>
                  <a:gd name="T7" fmla="*/ 136 h 38"/>
                  <a:gd name="T8" fmla="*/ 95 w 38"/>
                  <a:gd name="T9" fmla="*/ 486 h 38"/>
                  <a:gd name="T10" fmla="*/ 375 w 38"/>
                  <a:gd name="T11" fmla="*/ 566 h 38"/>
                  <a:gd name="T12" fmla="*/ 550 w 38"/>
                  <a:gd name="T13" fmla="*/ 712 h 38"/>
                  <a:gd name="T14" fmla="*/ 595 w 38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cubicBezTo>
                      <a:pt x="38" y="18"/>
                      <a:pt x="38" y="18"/>
                      <a:pt x="38" y="18"/>
                    </a:cubicBezTo>
                    <a:cubicBezTo>
                      <a:pt x="36" y="16"/>
                      <a:pt x="36" y="14"/>
                      <a:pt x="36" y="13"/>
                    </a:cubicBezTo>
                    <a:cubicBezTo>
                      <a:pt x="24" y="6"/>
                      <a:pt x="16" y="0"/>
                      <a:pt x="10" y="7"/>
                    </a:cubicBezTo>
                    <a:cubicBezTo>
                      <a:pt x="3" y="15"/>
                      <a:pt x="0" y="22"/>
                      <a:pt x="6" y="26"/>
                    </a:cubicBezTo>
                    <a:cubicBezTo>
                      <a:pt x="12" y="31"/>
                      <a:pt x="18" y="26"/>
                      <a:pt x="24" y="30"/>
                    </a:cubicBezTo>
                    <a:cubicBezTo>
                      <a:pt x="28" y="32"/>
                      <a:pt x="32" y="35"/>
                      <a:pt x="35" y="38"/>
                    </a:cubicBezTo>
                    <a:cubicBezTo>
                      <a:pt x="36" y="30"/>
                      <a:pt x="32" y="23"/>
                      <a:pt x="38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4" name="Freeform 37">
                <a:extLst>
                  <a:ext uri="{FF2B5EF4-FFF2-40B4-BE49-F238E27FC236}">
                    <a16:creationId xmlns:a16="http://schemas.microsoft.com/office/drawing/2014/main" id="{854A65A5-80AE-4532-81FF-6F7392448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613"/>
                <a:ext cx="108" cy="99"/>
              </a:xfrm>
              <a:custGeom>
                <a:avLst/>
                <a:gdLst>
                  <a:gd name="T0" fmla="*/ 651 w 43"/>
                  <a:gd name="T1" fmla="*/ 538 h 37"/>
                  <a:gd name="T2" fmla="*/ 681 w 43"/>
                  <a:gd name="T3" fmla="*/ 230 h 37"/>
                  <a:gd name="T4" fmla="*/ 651 w 43"/>
                  <a:gd name="T5" fmla="*/ 171 h 37"/>
                  <a:gd name="T6" fmla="*/ 472 w 43"/>
                  <a:gd name="T7" fmla="*/ 78 h 37"/>
                  <a:gd name="T8" fmla="*/ 146 w 43"/>
                  <a:gd name="T9" fmla="*/ 56 h 37"/>
                  <a:gd name="T10" fmla="*/ 33 w 43"/>
                  <a:gd name="T11" fmla="*/ 342 h 37"/>
                  <a:gd name="T12" fmla="*/ 442 w 43"/>
                  <a:gd name="T13" fmla="*/ 458 h 37"/>
                  <a:gd name="T14" fmla="*/ 651 w 43"/>
                  <a:gd name="T15" fmla="*/ 709 h 37"/>
                  <a:gd name="T16" fmla="*/ 651 w 43"/>
                  <a:gd name="T17" fmla="*/ 709 h 37"/>
                  <a:gd name="T18" fmla="*/ 651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41" y="28"/>
                    </a:moveTo>
                    <a:cubicBezTo>
                      <a:pt x="43" y="20"/>
                      <a:pt x="39" y="16"/>
                      <a:pt x="43" y="12"/>
                    </a:cubicBezTo>
                    <a:cubicBezTo>
                      <a:pt x="42" y="11"/>
                      <a:pt x="42" y="10"/>
                      <a:pt x="41" y="9"/>
                    </a:cubicBezTo>
                    <a:cubicBezTo>
                      <a:pt x="38" y="7"/>
                      <a:pt x="33" y="5"/>
                      <a:pt x="30" y="4"/>
                    </a:cubicBezTo>
                    <a:cubicBezTo>
                      <a:pt x="23" y="1"/>
                      <a:pt x="16" y="0"/>
                      <a:pt x="9" y="3"/>
                    </a:cubicBezTo>
                    <a:cubicBezTo>
                      <a:pt x="3" y="5"/>
                      <a:pt x="0" y="10"/>
                      <a:pt x="2" y="18"/>
                    </a:cubicBezTo>
                    <a:cubicBezTo>
                      <a:pt x="4" y="25"/>
                      <a:pt x="17" y="24"/>
                      <a:pt x="28" y="24"/>
                    </a:cubicBezTo>
                    <a:cubicBezTo>
                      <a:pt x="38" y="24"/>
                      <a:pt x="41" y="29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0" y="35"/>
                      <a:pt x="41" y="32"/>
                      <a:pt x="41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5" name="Freeform 38">
                <a:extLst>
                  <a:ext uri="{FF2B5EF4-FFF2-40B4-BE49-F238E27FC236}">
                    <a16:creationId xmlns:a16="http://schemas.microsoft.com/office/drawing/2014/main" id="{27370C3F-CD86-4249-A5F7-53D965617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3141"/>
                <a:ext cx="255" cy="160"/>
              </a:xfrm>
              <a:custGeom>
                <a:avLst/>
                <a:gdLst>
                  <a:gd name="T0" fmla="*/ 800 w 102"/>
                  <a:gd name="T1" fmla="*/ 35 h 60"/>
                  <a:gd name="T2" fmla="*/ 1470 w 102"/>
                  <a:gd name="T3" fmla="*/ 77 h 60"/>
                  <a:gd name="T4" fmla="*/ 1500 w 102"/>
                  <a:gd name="T5" fmla="*/ 477 h 60"/>
                  <a:gd name="T6" fmla="*/ 1550 w 102"/>
                  <a:gd name="T7" fmla="*/ 989 h 60"/>
                  <a:gd name="T8" fmla="*/ 1270 w 102"/>
                  <a:gd name="T9" fmla="*/ 1117 h 60"/>
                  <a:gd name="T10" fmla="*/ 800 w 102"/>
                  <a:gd name="T11" fmla="*/ 1117 h 60"/>
                  <a:gd name="T12" fmla="*/ 800 w 102"/>
                  <a:gd name="T13" fmla="*/ 1117 h 60"/>
                  <a:gd name="T14" fmla="*/ 333 w 102"/>
                  <a:gd name="T15" fmla="*/ 1117 h 60"/>
                  <a:gd name="T16" fmla="*/ 50 w 102"/>
                  <a:gd name="T17" fmla="*/ 989 h 60"/>
                  <a:gd name="T18" fmla="*/ 95 w 102"/>
                  <a:gd name="T19" fmla="*/ 477 h 60"/>
                  <a:gd name="T20" fmla="*/ 125 w 102"/>
                  <a:gd name="T21" fmla="*/ 77 h 60"/>
                  <a:gd name="T22" fmla="*/ 800 w 102"/>
                  <a:gd name="T23" fmla="*/ 3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60">
                    <a:moveTo>
                      <a:pt x="51" y="2"/>
                    </a:moveTo>
                    <a:cubicBezTo>
                      <a:pt x="61" y="2"/>
                      <a:pt x="86" y="0"/>
                      <a:pt x="94" y="4"/>
                    </a:cubicBezTo>
                    <a:cubicBezTo>
                      <a:pt x="102" y="8"/>
                      <a:pt x="96" y="14"/>
                      <a:pt x="96" y="25"/>
                    </a:cubicBezTo>
                    <a:cubicBezTo>
                      <a:pt x="95" y="37"/>
                      <a:pt x="96" y="45"/>
                      <a:pt x="99" y="52"/>
                    </a:cubicBezTo>
                    <a:cubicBezTo>
                      <a:pt x="102" y="59"/>
                      <a:pt x="92" y="60"/>
                      <a:pt x="81" y="59"/>
                    </a:cubicBezTo>
                    <a:cubicBezTo>
                      <a:pt x="70" y="59"/>
                      <a:pt x="51" y="59"/>
                      <a:pt x="51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9"/>
                      <a:pt x="32" y="59"/>
                      <a:pt x="21" y="59"/>
                    </a:cubicBezTo>
                    <a:cubicBezTo>
                      <a:pt x="10" y="60"/>
                      <a:pt x="0" y="59"/>
                      <a:pt x="3" y="52"/>
                    </a:cubicBezTo>
                    <a:cubicBezTo>
                      <a:pt x="6" y="45"/>
                      <a:pt x="7" y="37"/>
                      <a:pt x="6" y="25"/>
                    </a:cubicBezTo>
                    <a:cubicBezTo>
                      <a:pt x="6" y="14"/>
                      <a:pt x="0" y="8"/>
                      <a:pt x="8" y="4"/>
                    </a:cubicBezTo>
                    <a:cubicBezTo>
                      <a:pt x="16" y="0"/>
                      <a:pt x="41" y="2"/>
                      <a:pt x="51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6" name="Freeform 39">
                <a:extLst>
                  <a:ext uri="{FF2B5EF4-FFF2-40B4-BE49-F238E27FC236}">
                    <a16:creationId xmlns:a16="http://schemas.microsoft.com/office/drawing/2014/main" id="{0EB562F0-34D7-4EA9-9B0B-A84D1C5AC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163"/>
                <a:ext cx="95" cy="85"/>
              </a:xfrm>
              <a:custGeom>
                <a:avLst/>
                <a:gdLst>
                  <a:gd name="T0" fmla="*/ 20 w 38"/>
                  <a:gd name="T1" fmla="*/ 319 h 32"/>
                  <a:gd name="T2" fmla="*/ 33 w 38"/>
                  <a:gd name="T3" fmla="*/ 114 h 32"/>
                  <a:gd name="T4" fmla="*/ 250 w 38"/>
                  <a:gd name="T5" fmla="*/ 93 h 32"/>
                  <a:gd name="T6" fmla="*/ 520 w 38"/>
                  <a:gd name="T7" fmla="*/ 133 h 32"/>
                  <a:gd name="T8" fmla="*/ 520 w 38"/>
                  <a:gd name="T9" fmla="*/ 507 h 32"/>
                  <a:gd name="T10" fmla="*/ 188 w 38"/>
                  <a:gd name="T11" fmla="*/ 523 h 32"/>
                  <a:gd name="T12" fmla="*/ 20 w 38"/>
                  <a:gd name="T13" fmla="*/ 579 h 32"/>
                  <a:gd name="T14" fmla="*/ 20 w 38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2">
                    <a:moveTo>
                      <a:pt x="1" y="17"/>
                    </a:moveTo>
                    <a:cubicBezTo>
                      <a:pt x="1" y="13"/>
                      <a:pt x="2" y="9"/>
                      <a:pt x="2" y="6"/>
                    </a:cubicBezTo>
                    <a:cubicBezTo>
                      <a:pt x="7" y="8"/>
                      <a:pt x="11" y="6"/>
                      <a:pt x="16" y="5"/>
                    </a:cubicBezTo>
                    <a:cubicBezTo>
                      <a:pt x="22" y="3"/>
                      <a:pt x="30" y="0"/>
                      <a:pt x="33" y="7"/>
                    </a:cubicBezTo>
                    <a:cubicBezTo>
                      <a:pt x="37" y="14"/>
                      <a:pt x="38" y="22"/>
                      <a:pt x="33" y="27"/>
                    </a:cubicBezTo>
                    <a:cubicBezTo>
                      <a:pt x="29" y="32"/>
                      <a:pt x="20" y="29"/>
                      <a:pt x="12" y="28"/>
                    </a:cubicBezTo>
                    <a:cubicBezTo>
                      <a:pt x="8" y="28"/>
                      <a:pt x="4" y="29"/>
                      <a:pt x="1" y="31"/>
                    </a:cubicBezTo>
                    <a:cubicBezTo>
                      <a:pt x="1" y="27"/>
                      <a:pt x="0" y="22"/>
                      <a:pt x="1" y="1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7" name="Freeform 40">
                <a:extLst>
                  <a:ext uri="{FF2B5EF4-FFF2-40B4-BE49-F238E27FC236}">
                    <a16:creationId xmlns:a16="http://schemas.microsoft.com/office/drawing/2014/main" id="{68E974C2-1738-4BCE-860F-050A6FB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965"/>
                <a:ext cx="240" cy="150"/>
              </a:xfrm>
              <a:custGeom>
                <a:avLst/>
                <a:gdLst>
                  <a:gd name="T0" fmla="*/ 750 w 96"/>
                  <a:gd name="T1" fmla="*/ 56 h 56"/>
                  <a:gd name="T2" fmla="*/ 1408 w 96"/>
                  <a:gd name="T3" fmla="*/ 94 h 56"/>
                  <a:gd name="T4" fmla="*/ 1470 w 96"/>
                  <a:gd name="T5" fmla="*/ 252 h 56"/>
                  <a:gd name="T6" fmla="*/ 1458 w 96"/>
                  <a:gd name="T7" fmla="*/ 595 h 56"/>
                  <a:gd name="T8" fmla="*/ 1425 w 96"/>
                  <a:gd name="T9" fmla="*/ 1055 h 56"/>
                  <a:gd name="T10" fmla="*/ 750 w 96"/>
                  <a:gd name="T11" fmla="*/ 1039 h 56"/>
                  <a:gd name="T12" fmla="*/ 750 w 96"/>
                  <a:gd name="T13" fmla="*/ 1039 h 56"/>
                  <a:gd name="T14" fmla="*/ 83 w 96"/>
                  <a:gd name="T15" fmla="*/ 1055 h 56"/>
                  <a:gd name="T16" fmla="*/ 50 w 96"/>
                  <a:gd name="T17" fmla="*/ 595 h 56"/>
                  <a:gd name="T18" fmla="*/ 33 w 96"/>
                  <a:gd name="T19" fmla="*/ 252 h 56"/>
                  <a:gd name="T20" fmla="*/ 83 w 96"/>
                  <a:gd name="T21" fmla="*/ 94 h 56"/>
                  <a:gd name="T22" fmla="*/ 750 w 96"/>
                  <a:gd name="T23" fmla="*/ 56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56">
                    <a:moveTo>
                      <a:pt x="48" y="3"/>
                    </a:moveTo>
                    <a:cubicBezTo>
                      <a:pt x="62" y="3"/>
                      <a:pt x="86" y="0"/>
                      <a:pt x="90" y="5"/>
                    </a:cubicBezTo>
                    <a:cubicBezTo>
                      <a:pt x="91" y="6"/>
                      <a:pt x="96" y="9"/>
                      <a:pt x="94" y="13"/>
                    </a:cubicBezTo>
                    <a:cubicBezTo>
                      <a:pt x="93" y="19"/>
                      <a:pt x="92" y="26"/>
                      <a:pt x="93" y="31"/>
                    </a:cubicBezTo>
                    <a:cubicBezTo>
                      <a:pt x="95" y="41"/>
                      <a:pt x="95" y="54"/>
                      <a:pt x="91" y="55"/>
                    </a:cubicBezTo>
                    <a:cubicBezTo>
                      <a:pt x="86" y="56"/>
                      <a:pt x="60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35" y="54"/>
                      <a:pt x="10" y="56"/>
                      <a:pt x="5" y="55"/>
                    </a:cubicBezTo>
                    <a:cubicBezTo>
                      <a:pt x="1" y="54"/>
                      <a:pt x="1" y="41"/>
                      <a:pt x="3" y="31"/>
                    </a:cubicBezTo>
                    <a:cubicBezTo>
                      <a:pt x="4" y="26"/>
                      <a:pt x="3" y="19"/>
                      <a:pt x="2" y="13"/>
                    </a:cubicBezTo>
                    <a:cubicBezTo>
                      <a:pt x="0" y="9"/>
                      <a:pt x="5" y="6"/>
                      <a:pt x="5" y="5"/>
                    </a:cubicBezTo>
                    <a:cubicBezTo>
                      <a:pt x="10" y="0"/>
                      <a:pt x="34" y="3"/>
                      <a:pt x="48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8" name="Freeform 41">
                <a:extLst>
                  <a:ext uri="{FF2B5EF4-FFF2-40B4-BE49-F238E27FC236}">
                    <a16:creationId xmlns:a16="http://schemas.microsoft.com/office/drawing/2014/main" id="{401F67D5-7134-4332-9100-ECBD28254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979"/>
                <a:ext cx="83" cy="90"/>
              </a:xfrm>
              <a:custGeom>
                <a:avLst/>
                <a:gdLst>
                  <a:gd name="T0" fmla="*/ 20 w 33"/>
                  <a:gd name="T1" fmla="*/ 484 h 34"/>
                  <a:gd name="T2" fmla="*/ 33 w 33"/>
                  <a:gd name="T3" fmla="*/ 169 h 34"/>
                  <a:gd name="T4" fmla="*/ 475 w 33"/>
                  <a:gd name="T5" fmla="*/ 169 h 34"/>
                  <a:gd name="T6" fmla="*/ 347 w 33"/>
                  <a:gd name="T7" fmla="*/ 574 h 34"/>
                  <a:gd name="T8" fmla="*/ 20 w 33"/>
                  <a:gd name="T9" fmla="*/ 540 h 34"/>
                  <a:gd name="T10" fmla="*/ 20 w 33"/>
                  <a:gd name="T11" fmla="*/ 48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6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0" y="7"/>
                      <a:pt x="27" y="0"/>
                      <a:pt x="30" y="9"/>
                    </a:cubicBezTo>
                    <a:cubicBezTo>
                      <a:pt x="33" y="18"/>
                      <a:pt x="32" y="34"/>
                      <a:pt x="22" y="31"/>
                    </a:cubicBezTo>
                    <a:cubicBezTo>
                      <a:pt x="14" y="29"/>
                      <a:pt x="8" y="28"/>
                      <a:pt x="1" y="29"/>
                    </a:cubicBezTo>
                    <a:cubicBezTo>
                      <a:pt x="1" y="28"/>
                      <a:pt x="1" y="27"/>
                      <a:pt x="1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9" name="Freeform 42">
                <a:extLst>
                  <a:ext uri="{FF2B5EF4-FFF2-40B4-BE49-F238E27FC236}">
                    <a16:creationId xmlns:a16="http://schemas.microsoft.com/office/drawing/2014/main" id="{2D608756-B024-47E2-A6BC-1B287139E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835"/>
                <a:ext cx="255" cy="122"/>
              </a:xfrm>
              <a:custGeom>
                <a:avLst/>
                <a:gdLst>
                  <a:gd name="T0" fmla="*/ 800 w 102"/>
                  <a:gd name="T1" fmla="*/ 822 h 46"/>
                  <a:gd name="T2" fmla="*/ 1438 w 102"/>
                  <a:gd name="T3" fmla="*/ 859 h 46"/>
                  <a:gd name="T4" fmla="*/ 1500 w 102"/>
                  <a:gd name="T5" fmla="*/ 507 h 46"/>
                  <a:gd name="T6" fmla="*/ 1470 w 102"/>
                  <a:gd name="T7" fmla="*/ 111 h 46"/>
                  <a:gd name="T8" fmla="*/ 800 w 102"/>
                  <a:gd name="T9" fmla="*/ 56 h 46"/>
                  <a:gd name="T10" fmla="*/ 800 w 102"/>
                  <a:gd name="T11" fmla="*/ 56 h 46"/>
                  <a:gd name="T12" fmla="*/ 125 w 102"/>
                  <a:gd name="T13" fmla="*/ 111 h 46"/>
                  <a:gd name="T14" fmla="*/ 95 w 102"/>
                  <a:gd name="T15" fmla="*/ 507 h 46"/>
                  <a:gd name="T16" fmla="*/ 158 w 102"/>
                  <a:gd name="T17" fmla="*/ 859 h 46"/>
                  <a:gd name="T18" fmla="*/ 800 w 102"/>
                  <a:gd name="T19" fmla="*/ 822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46">
                    <a:moveTo>
                      <a:pt x="51" y="44"/>
                    </a:moveTo>
                    <a:cubicBezTo>
                      <a:pt x="67" y="44"/>
                      <a:pt x="80" y="45"/>
                      <a:pt x="92" y="46"/>
                    </a:cubicBezTo>
                    <a:cubicBezTo>
                      <a:pt x="100" y="46"/>
                      <a:pt x="97" y="36"/>
                      <a:pt x="96" y="27"/>
                    </a:cubicBezTo>
                    <a:cubicBezTo>
                      <a:pt x="95" y="18"/>
                      <a:pt x="102" y="12"/>
                      <a:pt x="94" y="6"/>
                    </a:cubicBezTo>
                    <a:cubicBezTo>
                      <a:pt x="81" y="0"/>
                      <a:pt x="66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6" y="3"/>
                      <a:pt x="21" y="0"/>
                      <a:pt x="8" y="6"/>
                    </a:cubicBezTo>
                    <a:cubicBezTo>
                      <a:pt x="0" y="12"/>
                      <a:pt x="7" y="18"/>
                      <a:pt x="6" y="27"/>
                    </a:cubicBezTo>
                    <a:cubicBezTo>
                      <a:pt x="5" y="36"/>
                      <a:pt x="2" y="46"/>
                      <a:pt x="10" y="46"/>
                    </a:cubicBezTo>
                    <a:cubicBezTo>
                      <a:pt x="22" y="45"/>
                      <a:pt x="35" y="44"/>
                      <a:pt x="51" y="4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0" name="Freeform 43">
                <a:extLst>
                  <a:ext uri="{FF2B5EF4-FFF2-40B4-BE49-F238E27FC236}">
                    <a16:creationId xmlns:a16="http://schemas.microsoft.com/office/drawing/2014/main" id="{24A76CBA-19EB-4A5F-B83F-78C5AF986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35"/>
                <a:ext cx="75" cy="82"/>
              </a:xfrm>
              <a:custGeom>
                <a:avLst/>
                <a:gdLst>
                  <a:gd name="T0" fmla="*/ 20 w 30"/>
                  <a:gd name="T1" fmla="*/ 497 h 31"/>
                  <a:gd name="T2" fmla="*/ 33 w 30"/>
                  <a:gd name="T3" fmla="*/ 183 h 31"/>
                  <a:gd name="T4" fmla="*/ 408 w 30"/>
                  <a:gd name="T5" fmla="*/ 148 h 31"/>
                  <a:gd name="T6" fmla="*/ 363 w 30"/>
                  <a:gd name="T7" fmla="*/ 540 h 31"/>
                  <a:gd name="T8" fmla="*/ 20 w 30"/>
                  <a:gd name="T9" fmla="*/ 553 h 31"/>
                  <a:gd name="T10" fmla="*/ 20 w 30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1" y="27"/>
                    </a:moveTo>
                    <a:cubicBezTo>
                      <a:pt x="0" y="20"/>
                      <a:pt x="4" y="15"/>
                      <a:pt x="2" y="10"/>
                    </a:cubicBezTo>
                    <a:cubicBezTo>
                      <a:pt x="10" y="7"/>
                      <a:pt x="21" y="0"/>
                      <a:pt x="26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7" y="31"/>
                      <a:pt x="8" y="26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1" name="Freeform 44">
                <a:extLst>
                  <a:ext uri="{FF2B5EF4-FFF2-40B4-BE49-F238E27FC236}">
                    <a16:creationId xmlns:a16="http://schemas.microsoft.com/office/drawing/2014/main" id="{7E9AAB30-3F00-4E97-8B5D-B0C70AB34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701"/>
                <a:ext cx="235" cy="123"/>
              </a:xfrm>
              <a:custGeom>
                <a:avLst/>
                <a:gdLst>
                  <a:gd name="T0" fmla="*/ 738 w 94"/>
                  <a:gd name="T1" fmla="*/ 824 h 46"/>
                  <a:gd name="T2" fmla="*/ 1363 w 94"/>
                  <a:gd name="T3" fmla="*/ 800 h 46"/>
                  <a:gd name="T4" fmla="*/ 1408 w 94"/>
                  <a:gd name="T5" fmla="*/ 500 h 46"/>
                  <a:gd name="T6" fmla="*/ 1363 w 94"/>
                  <a:gd name="T7" fmla="*/ 115 h 46"/>
                  <a:gd name="T8" fmla="*/ 738 w 94"/>
                  <a:gd name="T9" fmla="*/ 56 h 46"/>
                  <a:gd name="T10" fmla="*/ 738 w 94"/>
                  <a:gd name="T11" fmla="*/ 56 h 46"/>
                  <a:gd name="T12" fmla="*/ 95 w 94"/>
                  <a:gd name="T13" fmla="*/ 115 h 46"/>
                  <a:gd name="T14" fmla="*/ 63 w 94"/>
                  <a:gd name="T15" fmla="*/ 500 h 46"/>
                  <a:gd name="T16" fmla="*/ 113 w 94"/>
                  <a:gd name="T17" fmla="*/ 800 h 46"/>
                  <a:gd name="T18" fmla="*/ 738 w 94"/>
                  <a:gd name="T19" fmla="*/ 82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46">
                    <a:moveTo>
                      <a:pt x="47" y="43"/>
                    </a:moveTo>
                    <a:cubicBezTo>
                      <a:pt x="70" y="43"/>
                      <a:pt x="81" y="46"/>
                      <a:pt x="87" y="42"/>
                    </a:cubicBezTo>
                    <a:cubicBezTo>
                      <a:pt x="94" y="39"/>
                      <a:pt x="92" y="31"/>
                      <a:pt x="90" y="26"/>
                    </a:cubicBezTo>
                    <a:cubicBezTo>
                      <a:pt x="89" y="20"/>
                      <a:pt x="92" y="13"/>
                      <a:pt x="87" y="6"/>
                    </a:cubicBezTo>
                    <a:cubicBezTo>
                      <a:pt x="83" y="0"/>
                      <a:pt x="63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31" y="3"/>
                      <a:pt x="11" y="0"/>
                      <a:pt x="6" y="6"/>
                    </a:cubicBezTo>
                    <a:cubicBezTo>
                      <a:pt x="2" y="13"/>
                      <a:pt x="5" y="20"/>
                      <a:pt x="4" y="26"/>
                    </a:cubicBezTo>
                    <a:cubicBezTo>
                      <a:pt x="2" y="31"/>
                      <a:pt x="0" y="39"/>
                      <a:pt x="7" y="42"/>
                    </a:cubicBezTo>
                    <a:cubicBezTo>
                      <a:pt x="13" y="46"/>
                      <a:pt x="24" y="43"/>
                      <a:pt x="47" y="4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2" name="Freeform 45">
                <a:extLst>
                  <a:ext uri="{FF2B5EF4-FFF2-40B4-BE49-F238E27FC236}">
                    <a16:creationId xmlns:a16="http://schemas.microsoft.com/office/drawing/2014/main" id="{F1605F2B-101B-451E-A010-6ECD7F48C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2576"/>
                <a:ext cx="230" cy="115"/>
              </a:xfrm>
              <a:custGeom>
                <a:avLst/>
                <a:gdLst>
                  <a:gd name="T0" fmla="*/ 720 w 92"/>
                  <a:gd name="T1" fmla="*/ 35 h 43"/>
                  <a:gd name="T2" fmla="*/ 1333 w 92"/>
                  <a:gd name="T3" fmla="*/ 94 h 43"/>
                  <a:gd name="T4" fmla="*/ 1363 w 92"/>
                  <a:gd name="T5" fmla="*/ 444 h 43"/>
                  <a:gd name="T6" fmla="*/ 1345 w 92"/>
                  <a:gd name="T7" fmla="*/ 786 h 43"/>
                  <a:gd name="T8" fmla="*/ 720 w 92"/>
                  <a:gd name="T9" fmla="*/ 786 h 43"/>
                  <a:gd name="T10" fmla="*/ 720 w 92"/>
                  <a:gd name="T11" fmla="*/ 786 h 43"/>
                  <a:gd name="T12" fmla="*/ 95 w 92"/>
                  <a:gd name="T13" fmla="*/ 786 h 43"/>
                  <a:gd name="T14" fmla="*/ 83 w 92"/>
                  <a:gd name="T15" fmla="*/ 444 h 43"/>
                  <a:gd name="T16" fmla="*/ 113 w 92"/>
                  <a:gd name="T17" fmla="*/ 94 h 43"/>
                  <a:gd name="T18" fmla="*/ 720 w 92"/>
                  <a:gd name="T19" fmla="*/ 35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2" h="43">
                    <a:moveTo>
                      <a:pt x="46" y="2"/>
                    </a:moveTo>
                    <a:cubicBezTo>
                      <a:pt x="57" y="2"/>
                      <a:pt x="79" y="0"/>
                      <a:pt x="85" y="5"/>
                    </a:cubicBezTo>
                    <a:cubicBezTo>
                      <a:pt x="91" y="9"/>
                      <a:pt x="86" y="13"/>
                      <a:pt x="87" y="23"/>
                    </a:cubicBezTo>
                    <a:cubicBezTo>
                      <a:pt x="89" y="32"/>
                      <a:pt x="92" y="39"/>
                      <a:pt x="86" y="41"/>
                    </a:cubicBezTo>
                    <a:cubicBezTo>
                      <a:pt x="79" y="43"/>
                      <a:pt x="60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32" y="41"/>
                      <a:pt x="13" y="43"/>
                      <a:pt x="6" y="41"/>
                    </a:cubicBezTo>
                    <a:cubicBezTo>
                      <a:pt x="0" y="39"/>
                      <a:pt x="3" y="32"/>
                      <a:pt x="5" y="23"/>
                    </a:cubicBezTo>
                    <a:cubicBezTo>
                      <a:pt x="6" y="13"/>
                      <a:pt x="1" y="9"/>
                      <a:pt x="7" y="5"/>
                    </a:cubicBezTo>
                    <a:cubicBezTo>
                      <a:pt x="13" y="0"/>
                      <a:pt x="35" y="2"/>
                      <a:pt x="46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3" name="Freeform 46">
                <a:extLst>
                  <a:ext uri="{FF2B5EF4-FFF2-40B4-BE49-F238E27FC236}">
                    <a16:creationId xmlns:a16="http://schemas.microsoft.com/office/drawing/2014/main" id="{AA27A442-715E-44F5-9ABD-ECB0C4F3F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443"/>
                <a:ext cx="225" cy="120"/>
              </a:xfrm>
              <a:custGeom>
                <a:avLst/>
                <a:gdLst>
                  <a:gd name="T0" fmla="*/ 708 w 90"/>
                  <a:gd name="T1" fmla="*/ 819 h 45"/>
                  <a:gd name="T2" fmla="*/ 1300 w 90"/>
                  <a:gd name="T3" fmla="*/ 819 h 45"/>
                  <a:gd name="T4" fmla="*/ 1333 w 90"/>
                  <a:gd name="T5" fmla="*/ 456 h 45"/>
                  <a:gd name="T6" fmla="*/ 1300 w 90"/>
                  <a:gd name="T7" fmla="*/ 93 h 45"/>
                  <a:gd name="T8" fmla="*/ 708 w 90"/>
                  <a:gd name="T9" fmla="*/ 56 h 45"/>
                  <a:gd name="T10" fmla="*/ 708 w 90"/>
                  <a:gd name="T11" fmla="*/ 56 h 45"/>
                  <a:gd name="T12" fmla="*/ 95 w 90"/>
                  <a:gd name="T13" fmla="*/ 93 h 45"/>
                  <a:gd name="T14" fmla="*/ 83 w 90"/>
                  <a:gd name="T15" fmla="*/ 456 h 45"/>
                  <a:gd name="T16" fmla="*/ 95 w 90"/>
                  <a:gd name="T17" fmla="*/ 819 h 45"/>
                  <a:gd name="T18" fmla="*/ 708 w 90"/>
                  <a:gd name="T19" fmla="*/ 81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45">
                    <a:moveTo>
                      <a:pt x="45" y="43"/>
                    </a:moveTo>
                    <a:cubicBezTo>
                      <a:pt x="59" y="43"/>
                      <a:pt x="77" y="45"/>
                      <a:pt x="83" y="43"/>
                    </a:cubicBezTo>
                    <a:cubicBezTo>
                      <a:pt x="90" y="41"/>
                      <a:pt x="87" y="34"/>
                      <a:pt x="85" y="24"/>
                    </a:cubicBezTo>
                    <a:cubicBezTo>
                      <a:pt x="83" y="15"/>
                      <a:pt x="89" y="9"/>
                      <a:pt x="83" y="5"/>
                    </a:cubicBezTo>
                    <a:cubicBezTo>
                      <a:pt x="78" y="0"/>
                      <a:pt x="56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34" y="3"/>
                      <a:pt x="12" y="0"/>
                      <a:pt x="6" y="5"/>
                    </a:cubicBezTo>
                    <a:cubicBezTo>
                      <a:pt x="1" y="9"/>
                      <a:pt x="6" y="15"/>
                      <a:pt x="5" y="24"/>
                    </a:cubicBezTo>
                    <a:cubicBezTo>
                      <a:pt x="3" y="34"/>
                      <a:pt x="0" y="41"/>
                      <a:pt x="6" y="43"/>
                    </a:cubicBezTo>
                    <a:cubicBezTo>
                      <a:pt x="13" y="45"/>
                      <a:pt x="31" y="43"/>
                      <a:pt x="45" y="4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4" name="Freeform 47">
                <a:extLst>
                  <a:ext uri="{FF2B5EF4-FFF2-40B4-BE49-F238E27FC236}">
                    <a16:creationId xmlns:a16="http://schemas.microsoft.com/office/drawing/2014/main" id="{3B4CC05E-4C3C-4678-B709-C6F1AE165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320"/>
                <a:ext cx="215" cy="112"/>
              </a:xfrm>
              <a:custGeom>
                <a:avLst/>
                <a:gdLst>
                  <a:gd name="T0" fmla="*/ 675 w 86"/>
                  <a:gd name="T1" fmla="*/ 760 h 42"/>
                  <a:gd name="T2" fmla="*/ 1250 w 86"/>
                  <a:gd name="T3" fmla="*/ 760 h 42"/>
                  <a:gd name="T4" fmla="*/ 1270 w 86"/>
                  <a:gd name="T5" fmla="*/ 419 h 42"/>
                  <a:gd name="T6" fmla="*/ 1250 w 86"/>
                  <a:gd name="T7" fmla="*/ 77 h 42"/>
                  <a:gd name="T8" fmla="*/ 675 w 86"/>
                  <a:gd name="T9" fmla="*/ 21 h 42"/>
                  <a:gd name="T10" fmla="*/ 675 w 86"/>
                  <a:gd name="T11" fmla="*/ 21 h 42"/>
                  <a:gd name="T12" fmla="*/ 95 w 86"/>
                  <a:gd name="T13" fmla="*/ 77 h 42"/>
                  <a:gd name="T14" fmla="*/ 63 w 86"/>
                  <a:gd name="T15" fmla="*/ 419 h 42"/>
                  <a:gd name="T16" fmla="*/ 95 w 86"/>
                  <a:gd name="T17" fmla="*/ 760 h 42"/>
                  <a:gd name="T18" fmla="*/ 675 w 86"/>
                  <a:gd name="T19" fmla="*/ 76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42">
                    <a:moveTo>
                      <a:pt x="43" y="40"/>
                    </a:moveTo>
                    <a:cubicBezTo>
                      <a:pt x="57" y="40"/>
                      <a:pt x="73" y="42"/>
                      <a:pt x="80" y="40"/>
                    </a:cubicBezTo>
                    <a:cubicBezTo>
                      <a:pt x="86" y="38"/>
                      <a:pt x="83" y="31"/>
                      <a:pt x="81" y="22"/>
                    </a:cubicBezTo>
                    <a:cubicBezTo>
                      <a:pt x="80" y="13"/>
                      <a:pt x="86" y="9"/>
                      <a:pt x="80" y="4"/>
                    </a:cubicBezTo>
                    <a:cubicBezTo>
                      <a:pt x="74" y="0"/>
                      <a:pt x="5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32" y="1"/>
                      <a:pt x="12" y="0"/>
                      <a:pt x="6" y="4"/>
                    </a:cubicBezTo>
                    <a:cubicBezTo>
                      <a:pt x="0" y="9"/>
                      <a:pt x="6" y="13"/>
                      <a:pt x="4" y="22"/>
                    </a:cubicBezTo>
                    <a:cubicBezTo>
                      <a:pt x="3" y="31"/>
                      <a:pt x="0" y="38"/>
                      <a:pt x="6" y="40"/>
                    </a:cubicBezTo>
                    <a:cubicBezTo>
                      <a:pt x="13" y="42"/>
                      <a:pt x="29" y="40"/>
                      <a:pt x="43" y="4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5" name="Freeform 48">
                <a:extLst>
                  <a:ext uri="{FF2B5EF4-FFF2-40B4-BE49-F238E27FC236}">
                    <a16:creationId xmlns:a16="http://schemas.microsoft.com/office/drawing/2014/main" id="{8B023281-9ABA-4B77-A361-AB0B8150C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208"/>
                <a:ext cx="215" cy="101"/>
              </a:xfrm>
              <a:custGeom>
                <a:avLst/>
                <a:gdLst>
                  <a:gd name="T0" fmla="*/ 675 w 86"/>
                  <a:gd name="T1" fmla="*/ 657 h 38"/>
                  <a:gd name="T2" fmla="*/ 1250 w 86"/>
                  <a:gd name="T3" fmla="*/ 678 h 38"/>
                  <a:gd name="T4" fmla="*/ 1270 w 86"/>
                  <a:gd name="T5" fmla="*/ 361 h 38"/>
                  <a:gd name="T6" fmla="*/ 1238 w 86"/>
                  <a:gd name="T7" fmla="*/ 56 h 38"/>
                  <a:gd name="T8" fmla="*/ 675 w 86"/>
                  <a:gd name="T9" fmla="*/ 56 h 38"/>
                  <a:gd name="T10" fmla="*/ 675 w 86"/>
                  <a:gd name="T11" fmla="*/ 56 h 38"/>
                  <a:gd name="T12" fmla="*/ 113 w 86"/>
                  <a:gd name="T13" fmla="*/ 56 h 38"/>
                  <a:gd name="T14" fmla="*/ 83 w 86"/>
                  <a:gd name="T15" fmla="*/ 361 h 38"/>
                  <a:gd name="T16" fmla="*/ 95 w 86"/>
                  <a:gd name="T17" fmla="*/ 678 h 38"/>
                  <a:gd name="T18" fmla="*/ 675 w 86"/>
                  <a:gd name="T19" fmla="*/ 657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38">
                    <a:moveTo>
                      <a:pt x="43" y="35"/>
                    </a:moveTo>
                    <a:cubicBezTo>
                      <a:pt x="57" y="35"/>
                      <a:pt x="73" y="38"/>
                      <a:pt x="80" y="36"/>
                    </a:cubicBezTo>
                    <a:cubicBezTo>
                      <a:pt x="86" y="34"/>
                      <a:pt x="83" y="28"/>
                      <a:pt x="81" y="19"/>
                    </a:cubicBezTo>
                    <a:cubicBezTo>
                      <a:pt x="79" y="10"/>
                      <a:pt x="85" y="8"/>
                      <a:pt x="79" y="3"/>
                    </a:cubicBezTo>
                    <a:cubicBezTo>
                      <a:pt x="73" y="0"/>
                      <a:pt x="55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31" y="3"/>
                      <a:pt x="13" y="0"/>
                      <a:pt x="7" y="3"/>
                    </a:cubicBezTo>
                    <a:cubicBezTo>
                      <a:pt x="1" y="8"/>
                      <a:pt x="7" y="10"/>
                      <a:pt x="5" y="19"/>
                    </a:cubicBezTo>
                    <a:cubicBezTo>
                      <a:pt x="3" y="28"/>
                      <a:pt x="0" y="34"/>
                      <a:pt x="6" y="36"/>
                    </a:cubicBezTo>
                    <a:cubicBezTo>
                      <a:pt x="13" y="38"/>
                      <a:pt x="29" y="35"/>
                      <a:pt x="43" y="3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6" name="Freeform 49">
                <a:extLst>
                  <a:ext uri="{FF2B5EF4-FFF2-40B4-BE49-F238E27FC236}">
                    <a16:creationId xmlns:a16="http://schemas.microsoft.com/office/drawing/2014/main" id="{A5B5D286-E21A-4A64-9E05-6FE40DB9F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096"/>
                <a:ext cx="200" cy="99"/>
              </a:xfrm>
              <a:custGeom>
                <a:avLst/>
                <a:gdLst>
                  <a:gd name="T0" fmla="*/ 625 w 80"/>
                  <a:gd name="T1" fmla="*/ 674 h 37"/>
                  <a:gd name="T2" fmla="*/ 1158 w 80"/>
                  <a:gd name="T3" fmla="*/ 674 h 37"/>
                  <a:gd name="T4" fmla="*/ 1188 w 80"/>
                  <a:gd name="T5" fmla="*/ 385 h 37"/>
                  <a:gd name="T6" fmla="*/ 1158 w 80"/>
                  <a:gd name="T7" fmla="*/ 78 h 37"/>
                  <a:gd name="T8" fmla="*/ 625 w 80"/>
                  <a:gd name="T9" fmla="*/ 56 h 37"/>
                  <a:gd name="T10" fmla="*/ 625 w 80"/>
                  <a:gd name="T11" fmla="*/ 56 h 37"/>
                  <a:gd name="T12" fmla="*/ 95 w 80"/>
                  <a:gd name="T13" fmla="*/ 78 h 37"/>
                  <a:gd name="T14" fmla="*/ 63 w 80"/>
                  <a:gd name="T15" fmla="*/ 385 h 37"/>
                  <a:gd name="T16" fmla="*/ 95 w 80"/>
                  <a:gd name="T17" fmla="*/ 674 h 37"/>
                  <a:gd name="T18" fmla="*/ 625 w 80"/>
                  <a:gd name="T19" fmla="*/ 674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7">
                    <a:moveTo>
                      <a:pt x="40" y="35"/>
                    </a:moveTo>
                    <a:cubicBezTo>
                      <a:pt x="54" y="35"/>
                      <a:pt x="67" y="37"/>
                      <a:pt x="74" y="35"/>
                    </a:cubicBezTo>
                    <a:cubicBezTo>
                      <a:pt x="80" y="33"/>
                      <a:pt x="77" y="29"/>
                      <a:pt x="76" y="20"/>
                    </a:cubicBezTo>
                    <a:cubicBezTo>
                      <a:pt x="74" y="10"/>
                      <a:pt x="80" y="8"/>
                      <a:pt x="74" y="4"/>
                    </a:cubicBezTo>
                    <a:cubicBezTo>
                      <a:pt x="68" y="0"/>
                      <a:pt x="6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20" y="3"/>
                      <a:pt x="12" y="0"/>
                      <a:pt x="6" y="4"/>
                    </a:cubicBezTo>
                    <a:cubicBezTo>
                      <a:pt x="0" y="8"/>
                      <a:pt x="6" y="10"/>
                      <a:pt x="4" y="20"/>
                    </a:cubicBezTo>
                    <a:cubicBezTo>
                      <a:pt x="3" y="29"/>
                      <a:pt x="0" y="33"/>
                      <a:pt x="6" y="35"/>
                    </a:cubicBezTo>
                    <a:cubicBezTo>
                      <a:pt x="13" y="37"/>
                      <a:pt x="26" y="35"/>
                      <a:pt x="40" y="3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7" name="Freeform 50">
                <a:extLst>
                  <a:ext uri="{FF2B5EF4-FFF2-40B4-BE49-F238E27FC236}">
                    <a16:creationId xmlns:a16="http://schemas.microsoft.com/office/drawing/2014/main" id="{512AEC6C-5FAA-4D57-B3D4-C9C1D899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992"/>
                <a:ext cx="200" cy="93"/>
              </a:xfrm>
              <a:custGeom>
                <a:avLst/>
                <a:gdLst>
                  <a:gd name="T0" fmla="*/ 625 w 80"/>
                  <a:gd name="T1" fmla="*/ 622 h 35"/>
                  <a:gd name="T2" fmla="*/ 1158 w 80"/>
                  <a:gd name="T3" fmla="*/ 622 h 35"/>
                  <a:gd name="T4" fmla="*/ 1188 w 80"/>
                  <a:gd name="T5" fmla="*/ 340 h 35"/>
                  <a:gd name="T6" fmla="*/ 1158 w 80"/>
                  <a:gd name="T7" fmla="*/ 35 h 35"/>
                  <a:gd name="T8" fmla="*/ 625 w 80"/>
                  <a:gd name="T9" fmla="*/ 21 h 35"/>
                  <a:gd name="T10" fmla="*/ 625 w 80"/>
                  <a:gd name="T11" fmla="*/ 21 h 35"/>
                  <a:gd name="T12" fmla="*/ 95 w 80"/>
                  <a:gd name="T13" fmla="*/ 35 h 35"/>
                  <a:gd name="T14" fmla="*/ 63 w 80"/>
                  <a:gd name="T15" fmla="*/ 340 h 35"/>
                  <a:gd name="T16" fmla="*/ 95 w 80"/>
                  <a:gd name="T17" fmla="*/ 622 h 35"/>
                  <a:gd name="T18" fmla="*/ 625 w 80"/>
                  <a:gd name="T19" fmla="*/ 622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5">
                    <a:moveTo>
                      <a:pt x="40" y="33"/>
                    </a:moveTo>
                    <a:cubicBezTo>
                      <a:pt x="54" y="33"/>
                      <a:pt x="67" y="35"/>
                      <a:pt x="74" y="33"/>
                    </a:cubicBezTo>
                    <a:cubicBezTo>
                      <a:pt x="80" y="31"/>
                      <a:pt x="77" y="27"/>
                      <a:pt x="76" y="18"/>
                    </a:cubicBezTo>
                    <a:cubicBezTo>
                      <a:pt x="74" y="8"/>
                      <a:pt x="80" y="6"/>
                      <a:pt x="74" y="2"/>
                    </a:cubicBezTo>
                    <a:cubicBezTo>
                      <a:pt x="70" y="0"/>
                      <a:pt x="58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22" y="1"/>
                      <a:pt x="10" y="0"/>
                      <a:pt x="6" y="2"/>
                    </a:cubicBezTo>
                    <a:cubicBezTo>
                      <a:pt x="0" y="6"/>
                      <a:pt x="6" y="8"/>
                      <a:pt x="4" y="18"/>
                    </a:cubicBezTo>
                    <a:cubicBezTo>
                      <a:pt x="3" y="27"/>
                      <a:pt x="0" y="31"/>
                      <a:pt x="6" y="33"/>
                    </a:cubicBezTo>
                    <a:cubicBezTo>
                      <a:pt x="13" y="35"/>
                      <a:pt x="26" y="33"/>
                      <a:pt x="40" y="3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8" name="Freeform 51">
                <a:extLst>
                  <a:ext uri="{FF2B5EF4-FFF2-40B4-BE49-F238E27FC236}">
                    <a16:creationId xmlns:a16="http://schemas.microsoft.com/office/drawing/2014/main" id="{A8CBE35D-3AD9-4760-A343-EA21B269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867"/>
                <a:ext cx="200" cy="109"/>
              </a:xfrm>
              <a:custGeom>
                <a:avLst/>
                <a:gdLst>
                  <a:gd name="T0" fmla="*/ 625 w 80"/>
                  <a:gd name="T1" fmla="*/ 734 h 41"/>
                  <a:gd name="T2" fmla="*/ 1158 w 80"/>
                  <a:gd name="T3" fmla="*/ 734 h 41"/>
                  <a:gd name="T4" fmla="*/ 1188 w 80"/>
                  <a:gd name="T5" fmla="*/ 452 h 41"/>
                  <a:gd name="T6" fmla="*/ 1145 w 80"/>
                  <a:gd name="T7" fmla="*/ 35 h 41"/>
                  <a:gd name="T8" fmla="*/ 625 w 80"/>
                  <a:gd name="T9" fmla="*/ 77 h 41"/>
                  <a:gd name="T10" fmla="*/ 625 w 80"/>
                  <a:gd name="T11" fmla="*/ 77 h 41"/>
                  <a:gd name="T12" fmla="*/ 113 w 80"/>
                  <a:gd name="T13" fmla="*/ 35 h 41"/>
                  <a:gd name="T14" fmla="*/ 63 w 80"/>
                  <a:gd name="T15" fmla="*/ 452 h 41"/>
                  <a:gd name="T16" fmla="*/ 95 w 80"/>
                  <a:gd name="T17" fmla="*/ 734 h 41"/>
                  <a:gd name="T18" fmla="*/ 625 w 80"/>
                  <a:gd name="T19" fmla="*/ 734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1">
                    <a:moveTo>
                      <a:pt x="40" y="39"/>
                    </a:moveTo>
                    <a:cubicBezTo>
                      <a:pt x="54" y="39"/>
                      <a:pt x="67" y="41"/>
                      <a:pt x="74" y="39"/>
                    </a:cubicBezTo>
                    <a:cubicBezTo>
                      <a:pt x="80" y="37"/>
                      <a:pt x="77" y="33"/>
                      <a:pt x="76" y="24"/>
                    </a:cubicBezTo>
                    <a:cubicBezTo>
                      <a:pt x="74" y="14"/>
                      <a:pt x="79" y="7"/>
                      <a:pt x="73" y="2"/>
                    </a:cubicBezTo>
                    <a:cubicBezTo>
                      <a:pt x="69" y="0"/>
                      <a:pt x="57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23" y="4"/>
                      <a:pt x="11" y="0"/>
                      <a:pt x="7" y="2"/>
                    </a:cubicBezTo>
                    <a:cubicBezTo>
                      <a:pt x="1" y="7"/>
                      <a:pt x="6" y="14"/>
                      <a:pt x="4" y="24"/>
                    </a:cubicBezTo>
                    <a:cubicBezTo>
                      <a:pt x="3" y="33"/>
                      <a:pt x="0" y="37"/>
                      <a:pt x="6" y="39"/>
                    </a:cubicBezTo>
                    <a:cubicBezTo>
                      <a:pt x="13" y="41"/>
                      <a:pt x="26" y="39"/>
                      <a:pt x="40" y="3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9" name="Freeform 52">
                <a:extLst>
                  <a:ext uri="{FF2B5EF4-FFF2-40B4-BE49-F238E27FC236}">
                    <a16:creationId xmlns:a16="http://schemas.microsoft.com/office/drawing/2014/main" id="{89F86FA8-1DA6-4717-AD51-B0E3E3E44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749"/>
                <a:ext cx="200" cy="102"/>
              </a:xfrm>
              <a:custGeom>
                <a:avLst/>
                <a:gdLst>
                  <a:gd name="T0" fmla="*/ 625 w 80"/>
                  <a:gd name="T1" fmla="*/ 735 h 38"/>
                  <a:gd name="T2" fmla="*/ 1158 w 80"/>
                  <a:gd name="T3" fmla="*/ 698 h 38"/>
                  <a:gd name="T4" fmla="*/ 1188 w 80"/>
                  <a:gd name="T5" fmla="*/ 403 h 38"/>
                  <a:gd name="T6" fmla="*/ 1145 w 80"/>
                  <a:gd name="T7" fmla="*/ 35 h 38"/>
                  <a:gd name="T8" fmla="*/ 625 w 80"/>
                  <a:gd name="T9" fmla="*/ 56 h 38"/>
                  <a:gd name="T10" fmla="*/ 625 w 80"/>
                  <a:gd name="T11" fmla="*/ 56 h 38"/>
                  <a:gd name="T12" fmla="*/ 113 w 80"/>
                  <a:gd name="T13" fmla="*/ 35 h 38"/>
                  <a:gd name="T14" fmla="*/ 63 w 80"/>
                  <a:gd name="T15" fmla="*/ 403 h 38"/>
                  <a:gd name="T16" fmla="*/ 95 w 80"/>
                  <a:gd name="T17" fmla="*/ 698 h 38"/>
                  <a:gd name="T18" fmla="*/ 625 w 80"/>
                  <a:gd name="T19" fmla="*/ 735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8">
                    <a:moveTo>
                      <a:pt x="40" y="38"/>
                    </a:moveTo>
                    <a:cubicBezTo>
                      <a:pt x="54" y="38"/>
                      <a:pt x="67" y="38"/>
                      <a:pt x="74" y="36"/>
                    </a:cubicBezTo>
                    <a:cubicBezTo>
                      <a:pt x="80" y="34"/>
                      <a:pt x="77" y="30"/>
                      <a:pt x="76" y="21"/>
                    </a:cubicBezTo>
                    <a:cubicBezTo>
                      <a:pt x="74" y="11"/>
                      <a:pt x="79" y="6"/>
                      <a:pt x="73" y="2"/>
                    </a:cubicBezTo>
                    <a:cubicBezTo>
                      <a:pt x="69" y="0"/>
                      <a:pt x="57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23" y="3"/>
                      <a:pt x="11" y="0"/>
                      <a:pt x="7" y="2"/>
                    </a:cubicBezTo>
                    <a:cubicBezTo>
                      <a:pt x="1" y="6"/>
                      <a:pt x="6" y="11"/>
                      <a:pt x="4" y="21"/>
                    </a:cubicBezTo>
                    <a:cubicBezTo>
                      <a:pt x="3" y="30"/>
                      <a:pt x="0" y="34"/>
                      <a:pt x="6" y="36"/>
                    </a:cubicBezTo>
                    <a:cubicBezTo>
                      <a:pt x="13" y="38"/>
                      <a:pt x="26" y="38"/>
                      <a:pt x="40" y="3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0" name="Freeform 53">
                <a:extLst>
                  <a:ext uri="{FF2B5EF4-FFF2-40B4-BE49-F238E27FC236}">
                    <a16:creationId xmlns:a16="http://schemas.microsoft.com/office/drawing/2014/main" id="{91547D3F-9DD9-4F90-8896-C29F1A4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637"/>
                <a:ext cx="200" cy="96"/>
              </a:xfrm>
              <a:custGeom>
                <a:avLst/>
                <a:gdLst>
                  <a:gd name="T0" fmla="*/ 625 w 80"/>
                  <a:gd name="T1" fmla="*/ 683 h 36"/>
                  <a:gd name="T2" fmla="*/ 1113 w 80"/>
                  <a:gd name="T3" fmla="*/ 661 h 36"/>
                  <a:gd name="T4" fmla="*/ 1208 w 80"/>
                  <a:gd name="T5" fmla="*/ 363 h 36"/>
                  <a:gd name="T6" fmla="*/ 1158 w 80"/>
                  <a:gd name="T7" fmla="*/ 35 h 36"/>
                  <a:gd name="T8" fmla="*/ 625 w 80"/>
                  <a:gd name="T9" fmla="*/ 35 h 36"/>
                  <a:gd name="T10" fmla="*/ 625 w 80"/>
                  <a:gd name="T11" fmla="*/ 35 h 36"/>
                  <a:gd name="T12" fmla="*/ 95 w 80"/>
                  <a:gd name="T13" fmla="*/ 35 h 36"/>
                  <a:gd name="T14" fmla="*/ 50 w 80"/>
                  <a:gd name="T15" fmla="*/ 363 h 36"/>
                  <a:gd name="T16" fmla="*/ 145 w 80"/>
                  <a:gd name="T17" fmla="*/ 661 h 36"/>
                  <a:gd name="T18" fmla="*/ 625 w 80"/>
                  <a:gd name="T19" fmla="*/ 683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6">
                    <a:moveTo>
                      <a:pt x="40" y="36"/>
                    </a:moveTo>
                    <a:cubicBezTo>
                      <a:pt x="53" y="36"/>
                      <a:pt x="65" y="36"/>
                      <a:pt x="71" y="35"/>
                    </a:cubicBezTo>
                    <a:cubicBezTo>
                      <a:pt x="77" y="33"/>
                      <a:pt x="78" y="28"/>
                      <a:pt x="77" y="19"/>
                    </a:cubicBezTo>
                    <a:cubicBezTo>
                      <a:pt x="75" y="11"/>
                      <a:pt x="80" y="6"/>
                      <a:pt x="74" y="2"/>
                    </a:cubicBezTo>
                    <a:cubicBezTo>
                      <a:pt x="71" y="0"/>
                      <a:pt x="57" y="4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23" y="4"/>
                      <a:pt x="9" y="0"/>
                      <a:pt x="6" y="2"/>
                    </a:cubicBezTo>
                    <a:cubicBezTo>
                      <a:pt x="0" y="6"/>
                      <a:pt x="5" y="11"/>
                      <a:pt x="3" y="19"/>
                    </a:cubicBezTo>
                    <a:cubicBezTo>
                      <a:pt x="2" y="28"/>
                      <a:pt x="3" y="33"/>
                      <a:pt x="9" y="35"/>
                    </a:cubicBezTo>
                    <a:cubicBezTo>
                      <a:pt x="15" y="36"/>
                      <a:pt x="27" y="36"/>
                      <a:pt x="40" y="3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1" name="Freeform 54">
                <a:extLst>
                  <a:ext uri="{FF2B5EF4-FFF2-40B4-BE49-F238E27FC236}">
                    <a16:creationId xmlns:a16="http://schemas.microsoft.com/office/drawing/2014/main" id="{D4312045-00D1-4D23-8D1A-C99AA4AB3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699"/>
                <a:ext cx="73" cy="80"/>
              </a:xfrm>
              <a:custGeom>
                <a:avLst/>
                <a:gdLst>
                  <a:gd name="T0" fmla="*/ 20 w 29"/>
                  <a:gd name="T1" fmla="*/ 512 h 30"/>
                  <a:gd name="T2" fmla="*/ 0 w 29"/>
                  <a:gd name="T3" fmla="*/ 171 h 30"/>
                  <a:gd name="T4" fmla="*/ 242 w 29"/>
                  <a:gd name="T5" fmla="*/ 35 h 30"/>
                  <a:gd name="T6" fmla="*/ 413 w 29"/>
                  <a:gd name="T7" fmla="*/ 419 h 30"/>
                  <a:gd name="T8" fmla="*/ 191 w 29"/>
                  <a:gd name="T9" fmla="*/ 547 h 30"/>
                  <a:gd name="T10" fmla="*/ 33 w 29"/>
                  <a:gd name="T11" fmla="*/ 547 h 30"/>
                  <a:gd name="T12" fmla="*/ 20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1" y="0"/>
                      <a:pt x="15" y="2"/>
                    </a:cubicBezTo>
                    <a:cubicBezTo>
                      <a:pt x="22" y="5"/>
                      <a:pt x="29" y="14"/>
                      <a:pt x="26" y="22"/>
                    </a:cubicBezTo>
                    <a:cubicBezTo>
                      <a:pt x="23" y="30"/>
                      <a:pt x="17" y="29"/>
                      <a:pt x="12" y="29"/>
                    </a:cubicBezTo>
                    <a:cubicBezTo>
                      <a:pt x="8" y="28"/>
                      <a:pt x="5" y="28"/>
                      <a:pt x="2" y="29"/>
                    </a:cubicBezTo>
                    <a:cubicBezTo>
                      <a:pt x="2" y="28"/>
                      <a:pt x="1" y="27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2" name="Freeform 55">
                <a:extLst>
                  <a:ext uri="{FF2B5EF4-FFF2-40B4-BE49-F238E27FC236}">
                    <a16:creationId xmlns:a16="http://schemas.microsoft.com/office/drawing/2014/main" id="{70F455F1-50D0-4AB0-839B-3AD8FFD50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568"/>
                <a:ext cx="77" cy="83"/>
              </a:xfrm>
              <a:custGeom>
                <a:avLst/>
                <a:gdLst>
                  <a:gd name="T0" fmla="*/ 30 w 31"/>
                  <a:gd name="T1" fmla="*/ 501 h 31"/>
                  <a:gd name="T2" fmla="*/ 0 w 31"/>
                  <a:gd name="T3" fmla="*/ 150 h 31"/>
                  <a:gd name="T4" fmla="*/ 370 w 31"/>
                  <a:gd name="T5" fmla="*/ 94 h 31"/>
                  <a:gd name="T6" fmla="*/ 432 w 31"/>
                  <a:gd name="T7" fmla="*/ 479 h 31"/>
                  <a:gd name="T8" fmla="*/ 92 w 31"/>
                  <a:gd name="T9" fmla="*/ 573 h 31"/>
                  <a:gd name="T10" fmla="*/ 42 w 31"/>
                  <a:gd name="T11" fmla="*/ 573 h 31"/>
                  <a:gd name="T12" fmla="*/ 30 w 31"/>
                  <a:gd name="T13" fmla="*/ 50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" y="26"/>
                    </a:moveTo>
                    <a:cubicBezTo>
                      <a:pt x="1" y="16"/>
                      <a:pt x="6" y="12"/>
                      <a:pt x="0" y="8"/>
                    </a:cubicBezTo>
                    <a:cubicBezTo>
                      <a:pt x="9" y="4"/>
                      <a:pt x="19" y="0"/>
                      <a:pt x="24" y="5"/>
                    </a:cubicBezTo>
                    <a:cubicBezTo>
                      <a:pt x="28" y="10"/>
                      <a:pt x="31" y="19"/>
                      <a:pt x="28" y="25"/>
                    </a:cubicBezTo>
                    <a:cubicBezTo>
                      <a:pt x="24" y="31"/>
                      <a:pt x="16" y="29"/>
                      <a:pt x="6" y="30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9"/>
                      <a:pt x="2" y="27"/>
                      <a:pt x="2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3" name="Freeform 56">
                <a:extLst>
                  <a:ext uri="{FF2B5EF4-FFF2-40B4-BE49-F238E27FC236}">
                    <a16:creationId xmlns:a16="http://schemas.microsoft.com/office/drawing/2014/main" id="{5A7EBCCF-634F-4203-830F-B62F8F7C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416"/>
                <a:ext cx="82" cy="93"/>
              </a:xfrm>
              <a:custGeom>
                <a:avLst/>
                <a:gdLst>
                  <a:gd name="T0" fmla="*/ 12 w 33"/>
                  <a:gd name="T1" fmla="*/ 656 h 35"/>
                  <a:gd name="T2" fmla="*/ 12 w 33"/>
                  <a:gd name="T3" fmla="*/ 635 h 35"/>
                  <a:gd name="T4" fmla="*/ 30 w 33"/>
                  <a:gd name="T5" fmla="*/ 319 h 35"/>
                  <a:gd name="T6" fmla="*/ 403 w 33"/>
                  <a:gd name="T7" fmla="*/ 133 h 35"/>
                  <a:gd name="T8" fmla="*/ 383 w 33"/>
                  <a:gd name="T9" fmla="*/ 579 h 35"/>
                  <a:gd name="T10" fmla="*/ 12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1" y="35"/>
                    </a:moveTo>
                    <a:cubicBezTo>
                      <a:pt x="1" y="35"/>
                      <a:pt x="1" y="35"/>
                      <a:pt x="1" y="34"/>
                    </a:cubicBezTo>
                    <a:cubicBezTo>
                      <a:pt x="0" y="27"/>
                      <a:pt x="3" y="22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1"/>
                    </a:cubicBezTo>
                    <a:cubicBezTo>
                      <a:pt x="17" y="33"/>
                      <a:pt x="3" y="35"/>
                      <a:pt x="1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4" name="Freeform 57">
                <a:extLst>
                  <a:ext uri="{FF2B5EF4-FFF2-40B4-BE49-F238E27FC236}">
                    <a16:creationId xmlns:a16="http://schemas.microsoft.com/office/drawing/2014/main" id="{D47EE5BF-1484-4BD1-922F-E73778C7F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293"/>
                <a:ext cx="85" cy="96"/>
              </a:xfrm>
              <a:custGeom>
                <a:avLst/>
                <a:gdLst>
                  <a:gd name="T0" fmla="*/ 20 w 34"/>
                  <a:gd name="T1" fmla="*/ 605 h 36"/>
                  <a:gd name="T2" fmla="*/ 33 w 34"/>
                  <a:gd name="T3" fmla="*/ 320 h 36"/>
                  <a:gd name="T4" fmla="*/ 208 w 34"/>
                  <a:gd name="T5" fmla="*/ 149 h 36"/>
                  <a:gd name="T6" fmla="*/ 488 w 34"/>
                  <a:gd name="T7" fmla="*/ 149 h 36"/>
                  <a:gd name="T8" fmla="*/ 395 w 34"/>
                  <a:gd name="T9" fmla="*/ 547 h 36"/>
                  <a:gd name="T10" fmla="*/ 33 w 34"/>
                  <a:gd name="T11" fmla="*/ 683 h 36"/>
                  <a:gd name="T12" fmla="*/ 20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1" y="32"/>
                    </a:moveTo>
                    <a:cubicBezTo>
                      <a:pt x="0" y="24"/>
                      <a:pt x="4" y="20"/>
                      <a:pt x="2" y="17"/>
                    </a:cubicBezTo>
                    <a:cubicBezTo>
                      <a:pt x="6" y="15"/>
                      <a:pt x="6" y="13"/>
                      <a:pt x="13" y="8"/>
                    </a:cubicBezTo>
                    <a:cubicBezTo>
                      <a:pt x="20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9"/>
                    </a:cubicBezTo>
                    <a:cubicBezTo>
                      <a:pt x="20" y="31"/>
                      <a:pt x="8" y="30"/>
                      <a:pt x="2" y="36"/>
                    </a:cubicBezTo>
                    <a:cubicBezTo>
                      <a:pt x="2" y="35"/>
                      <a:pt x="2" y="33"/>
                      <a:pt x="1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5" name="Freeform 58">
                <a:extLst>
                  <a:ext uri="{FF2B5EF4-FFF2-40B4-BE49-F238E27FC236}">
                    <a16:creationId xmlns:a16="http://schemas.microsoft.com/office/drawing/2014/main" id="{A1A2201D-E2AB-41AC-8E18-F73E5C7C7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728"/>
                <a:ext cx="98" cy="99"/>
              </a:xfrm>
              <a:custGeom>
                <a:avLst/>
                <a:gdLst>
                  <a:gd name="T0" fmla="*/ 33 w 39"/>
                  <a:gd name="T1" fmla="*/ 559 h 37"/>
                  <a:gd name="T2" fmla="*/ 20 w 39"/>
                  <a:gd name="T3" fmla="*/ 230 h 37"/>
                  <a:gd name="T4" fmla="*/ 347 w 39"/>
                  <a:gd name="T5" fmla="*/ 0 h 37"/>
                  <a:gd name="T6" fmla="*/ 618 w 39"/>
                  <a:gd name="T7" fmla="*/ 230 h 37"/>
                  <a:gd name="T8" fmla="*/ 460 w 39"/>
                  <a:gd name="T9" fmla="*/ 538 h 37"/>
                  <a:gd name="T10" fmla="*/ 146 w 39"/>
                  <a:gd name="T11" fmla="*/ 629 h 37"/>
                  <a:gd name="T12" fmla="*/ 50 w 39"/>
                  <a:gd name="T13" fmla="*/ 709 h 37"/>
                  <a:gd name="T14" fmla="*/ 33 w 39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37">
                    <a:moveTo>
                      <a:pt x="2" y="29"/>
                    </a:moveTo>
                    <a:cubicBezTo>
                      <a:pt x="0" y="20"/>
                      <a:pt x="4" y="16"/>
                      <a:pt x="1" y="12"/>
                    </a:cubicBezTo>
                    <a:cubicBezTo>
                      <a:pt x="7" y="6"/>
                      <a:pt x="13" y="0"/>
                      <a:pt x="22" y="0"/>
                    </a:cubicBezTo>
                    <a:cubicBezTo>
                      <a:pt x="31" y="0"/>
                      <a:pt x="39" y="4"/>
                      <a:pt x="39" y="12"/>
                    </a:cubicBezTo>
                    <a:cubicBezTo>
                      <a:pt x="39" y="20"/>
                      <a:pt x="38" y="28"/>
                      <a:pt x="29" y="28"/>
                    </a:cubicBezTo>
                    <a:cubicBezTo>
                      <a:pt x="20" y="28"/>
                      <a:pt x="17" y="29"/>
                      <a:pt x="9" y="33"/>
                    </a:cubicBezTo>
                    <a:cubicBezTo>
                      <a:pt x="7" y="35"/>
                      <a:pt x="5" y="36"/>
                      <a:pt x="3" y="37"/>
                    </a:cubicBezTo>
                    <a:cubicBezTo>
                      <a:pt x="3" y="35"/>
                      <a:pt x="2" y="32"/>
                      <a:pt x="2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6" name="Freeform 59">
                <a:extLst>
                  <a:ext uri="{FF2B5EF4-FFF2-40B4-BE49-F238E27FC236}">
                    <a16:creationId xmlns:a16="http://schemas.microsoft.com/office/drawing/2014/main" id="{F99AE8D9-AA4C-43EC-82A5-AD08056CC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71"/>
                <a:ext cx="80" cy="82"/>
              </a:xfrm>
              <a:custGeom>
                <a:avLst/>
                <a:gdLst>
                  <a:gd name="T0" fmla="*/ 33 w 32"/>
                  <a:gd name="T1" fmla="*/ 574 h 31"/>
                  <a:gd name="T2" fmla="*/ 20 w 32"/>
                  <a:gd name="T3" fmla="*/ 336 h 31"/>
                  <a:gd name="T4" fmla="*/ 0 w 32"/>
                  <a:gd name="T5" fmla="*/ 111 h 31"/>
                  <a:gd name="T6" fmla="*/ 283 w 32"/>
                  <a:gd name="T7" fmla="*/ 56 h 31"/>
                  <a:gd name="T8" fmla="*/ 488 w 32"/>
                  <a:gd name="T9" fmla="*/ 294 h 31"/>
                  <a:gd name="T10" fmla="*/ 270 w 32"/>
                  <a:gd name="T11" fmla="*/ 497 h 31"/>
                  <a:gd name="T12" fmla="*/ 33 w 32"/>
                  <a:gd name="T13" fmla="*/ 57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31"/>
                    </a:moveTo>
                    <a:cubicBezTo>
                      <a:pt x="1" y="24"/>
                      <a:pt x="5" y="21"/>
                      <a:pt x="1" y="18"/>
                    </a:cubicBezTo>
                    <a:cubicBezTo>
                      <a:pt x="3" y="13"/>
                      <a:pt x="2" y="9"/>
                      <a:pt x="0" y="6"/>
                    </a:cubicBezTo>
                    <a:cubicBezTo>
                      <a:pt x="7" y="5"/>
                      <a:pt x="13" y="5"/>
                      <a:pt x="18" y="3"/>
                    </a:cubicBezTo>
                    <a:cubicBezTo>
                      <a:pt x="25" y="0"/>
                      <a:pt x="32" y="6"/>
                      <a:pt x="31" y="16"/>
                    </a:cubicBezTo>
                    <a:cubicBezTo>
                      <a:pt x="30" y="25"/>
                      <a:pt x="24" y="27"/>
                      <a:pt x="17" y="27"/>
                    </a:cubicBezTo>
                    <a:cubicBezTo>
                      <a:pt x="11" y="27"/>
                      <a:pt x="6" y="29"/>
                      <a:pt x="2" y="3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7" name="Freeform 60">
                <a:extLst>
                  <a:ext uri="{FF2B5EF4-FFF2-40B4-BE49-F238E27FC236}">
                    <a16:creationId xmlns:a16="http://schemas.microsoft.com/office/drawing/2014/main" id="{9193A184-B3CE-48D3-A363-229D24E47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1541"/>
                <a:ext cx="210" cy="94"/>
              </a:xfrm>
              <a:custGeom>
                <a:avLst/>
                <a:gdLst>
                  <a:gd name="T0" fmla="*/ 658 w 84"/>
                  <a:gd name="T1" fmla="*/ 56 h 35"/>
                  <a:gd name="T2" fmla="*/ 1145 w 84"/>
                  <a:gd name="T3" fmla="*/ 21 h 35"/>
                  <a:gd name="T4" fmla="*/ 1188 w 84"/>
                  <a:gd name="T5" fmla="*/ 368 h 35"/>
                  <a:gd name="T6" fmla="*/ 1145 w 84"/>
                  <a:gd name="T7" fmla="*/ 599 h 35"/>
                  <a:gd name="T8" fmla="*/ 658 w 84"/>
                  <a:gd name="T9" fmla="*/ 642 h 35"/>
                  <a:gd name="T10" fmla="*/ 658 w 84"/>
                  <a:gd name="T11" fmla="*/ 642 h 35"/>
                  <a:gd name="T12" fmla="*/ 175 w 84"/>
                  <a:gd name="T13" fmla="*/ 599 h 35"/>
                  <a:gd name="T14" fmla="*/ 125 w 84"/>
                  <a:gd name="T15" fmla="*/ 368 h 35"/>
                  <a:gd name="T16" fmla="*/ 158 w 84"/>
                  <a:gd name="T17" fmla="*/ 21 h 35"/>
                  <a:gd name="T18" fmla="*/ 658 w 84"/>
                  <a:gd name="T19" fmla="*/ 56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35">
                    <a:moveTo>
                      <a:pt x="42" y="3"/>
                    </a:moveTo>
                    <a:cubicBezTo>
                      <a:pt x="42" y="3"/>
                      <a:pt x="66" y="3"/>
                      <a:pt x="73" y="1"/>
                    </a:cubicBezTo>
                    <a:cubicBezTo>
                      <a:pt x="81" y="0"/>
                      <a:pt x="76" y="13"/>
                      <a:pt x="76" y="19"/>
                    </a:cubicBezTo>
                    <a:cubicBezTo>
                      <a:pt x="76" y="25"/>
                      <a:pt x="84" y="27"/>
                      <a:pt x="73" y="31"/>
                    </a:cubicBezTo>
                    <a:cubicBezTo>
                      <a:pt x="63" y="35"/>
                      <a:pt x="49" y="34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34" y="34"/>
                      <a:pt x="21" y="35"/>
                      <a:pt x="11" y="31"/>
                    </a:cubicBezTo>
                    <a:cubicBezTo>
                      <a:pt x="0" y="27"/>
                      <a:pt x="8" y="25"/>
                      <a:pt x="8" y="19"/>
                    </a:cubicBezTo>
                    <a:cubicBezTo>
                      <a:pt x="8" y="13"/>
                      <a:pt x="3" y="0"/>
                      <a:pt x="10" y="1"/>
                    </a:cubicBezTo>
                    <a:cubicBezTo>
                      <a:pt x="18" y="3"/>
                      <a:pt x="42" y="3"/>
                      <a:pt x="42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8" name="Freeform 61">
                <a:extLst>
                  <a:ext uri="{FF2B5EF4-FFF2-40B4-BE49-F238E27FC236}">
                    <a16:creationId xmlns:a16="http://schemas.microsoft.com/office/drawing/2014/main" id="{A70F5853-A2B6-4B06-88E7-EB84553FD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064"/>
                <a:ext cx="85" cy="85"/>
              </a:xfrm>
              <a:custGeom>
                <a:avLst/>
                <a:gdLst>
                  <a:gd name="T0" fmla="*/ 220 w 34"/>
                  <a:gd name="T1" fmla="*/ 507 h 32"/>
                  <a:gd name="T2" fmla="*/ 33 w 34"/>
                  <a:gd name="T3" fmla="*/ 600 h 32"/>
                  <a:gd name="T4" fmla="*/ 33 w 34"/>
                  <a:gd name="T5" fmla="*/ 600 h 32"/>
                  <a:gd name="T6" fmla="*/ 0 w 34"/>
                  <a:gd name="T7" fmla="*/ 303 h 32"/>
                  <a:gd name="T8" fmla="*/ 33 w 34"/>
                  <a:gd name="T9" fmla="*/ 191 h 32"/>
                  <a:gd name="T10" fmla="*/ 345 w 34"/>
                  <a:gd name="T11" fmla="*/ 21 h 32"/>
                  <a:gd name="T12" fmla="*/ 500 w 34"/>
                  <a:gd name="T13" fmla="*/ 430 h 32"/>
                  <a:gd name="T14" fmla="*/ 220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0" y="16"/>
                    </a:cubicBezTo>
                    <a:cubicBezTo>
                      <a:pt x="1" y="14"/>
                      <a:pt x="2" y="12"/>
                      <a:pt x="2" y="10"/>
                    </a:cubicBezTo>
                    <a:cubicBezTo>
                      <a:pt x="9" y="5"/>
                      <a:pt x="15" y="0"/>
                      <a:pt x="22" y="1"/>
                    </a:cubicBezTo>
                    <a:cubicBezTo>
                      <a:pt x="32" y="2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9" name="Freeform 62">
                <a:extLst>
                  <a:ext uri="{FF2B5EF4-FFF2-40B4-BE49-F238E27FC236}">
                    <a16:creationId xmlns:a16="http://schemas.microsoft.com/office/drawing/2014/main" id="{4722D903-0794-49DF-9B79-C01BDFF42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941"/>
                <a:ext cx="85" cy="107"/>
              </a:xfrm>
              <a:custGeom>
                <a:avLst/>
                <a:gdLst>
                  <a:gd name="T0" fmla="*/ 33 w 34"/>
                  <a:gd name="T1" fmla="*/ 709 h 40"/>
                  <a:gd name="T2" fmla="*/ 20 w 34"/>
                  <a:gd name="T3" fmla="*/ 423 h 40"/>
                  <a:gd name="T4" fmla="*/ 20 w 34"/>
                  <a:gd name="T5" fmla="*/ 230 h 40"/>
                  <a:gd name="T6" fmla="*/ 208 w 34"/>
                  <a:gd name="T7" fmla="*/ 94 h 40"/>
                  <a:gd name="T8" fmla="*/ 488 w 34"/>
                  <a:gd name="T9" fmla="*/ 171 h 40"/>
                  <a:gd name="T10" fmla="*/ 395 w 34"/>
                  <a:gd name="T11" fmla="*/ 538 h 40"/>
                  <a:gd name="T12" fmla="*/ 145 w 34"/>
                  <a:gd name="T13" fmla="*/ 671 h 40"/>
                  <a:gd name="T14" fmla="*/ 33 w 34"/>
                  <a:gd name="T15" fmla="*/ 765 h 40"/>
                  <a:gd name="T16" fmla="*/ 33 w 34"/>
                  <a:gd name="T17" fmla="*/ 709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0">
                    <a:moveTo>
                      <a:pt x="2" y="37"/>
                    </a:moveTo>
                    <a:cubicBezTo>
                      <a:pt x="0" y="28"/>
                      <a:pt x="5" y="26"/>
                      <a:pt x="1" y="22"/>
                    </a:cubicBezTo>
                    <a:cubicBezTo>
                      <a:pt x="3" y="18"/>
                      <a:pt x="2" y="14"/>
                      <a:pt x="1" y="12"/>
                    </a:cubicBezTo>
                    <a:cubicBezTo>
                      <a:pt x="5" y="10"/>
                      <a:pt x="8" y="8"/>
                      <a:pt x="13" y="5"/>
                    </a:cubicBezTo>
                    <a:cubicBezTo>
                      <a:pt x="20" y="0"/>
                      <a:pt x="27" y="2"/>
                      <a:pt x="31" y="9"/>
                    </a:cubicBezTo>
                    <a:cubicBezTo>
                      <a:pt x="34" y="16"/>
                      <a:pt x="34" y="26"/>
                      <a:pt x="25" y="28"/>
                    </a:cubicBezTo>
                    <a:cubicBezTo>
                      <a:pt x="16" y="30"/>
                      <a:pt x="13" y="32"/>
                      <a:pt x="9" y="35"/>
                    </a:cubicBezTo>
                    <a:cubicBezTo>
                      <a:pt x="7" y="37"/>
                      <a:pt x="5" y="39"/>
                      <a:pt x="2" y="40"/>
                    </a:cubicBezTo>
                    <a:cubicBezTo>
                      <a:pt x="2" y="39"/>
                      <a:pt x="2" y="38"/>
                      <a:pt x="2" y="3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0" name="Freeform 63">
                <a:extLst>
                  <a:ext uri="{FF2B5EF4-FFF2-40B4-BE49-F238E27FC236}">
                    <a16:creationId xmlns:a16="http://schemas.microsoft.com/office/drawing/2014/main" id="{796C1C0E-E278-49F4-9CAA-085BE58C4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824"/>
                <a:ext cx="95" cy="101"/>
              </a:xfrm>
              <a:custGeom>
                <a:avLst/>
                <a:gdLst>
                  <a:gd name="T0" fmla="*/ 0 w 38"/>
                  <a:gd name="T1" fmla="*/ 361 h 38"/>
                  <a:gd name="T2" fmla="*/ 0 w 38"/>
                  <a:gd name="T3" fmla="*/ 340 h 38"/>
                  <a:gd name="T4" fmla="*/ 33 w 38"/>
                  <a:gd name="T5" fmla="*/ 247 h 38"/>
                  <a:gd name="T6" fmla="*/ 438 w 38"/>
                  <a:gd name="T7" fmla="*/ 136 h 38"/>
                  <a:gd name="T8" fmla="*/ 500 w 38"/>
                  <a:gd name="T9" fmla="*/ 486 h 38"/>
                  <a:gd name="T10" fmla="*/ 220 w 38"/>
                  <a:gd name="T11" fmla="*/ 566 h 38"/>
                  <a:gd name="T12" fmla="*/ 50 w 38"/>
                  <a:gd name="T13" fmla="*/ 712 h 38"/>
                  <a:gd name="T14" fmla="*/ 0 w 38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8">
                    <a:moveTo>
                      <a:pt x="0" y="19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" y="16"/>
                      <a:pt x="2" y="14"/>
                      <a:pt x="2" y="13"/>
                    </a:cubicBezTo>
                    <a:cubicBezTo>
                      <a:pt x="14" y="6"/>
                      <a:pt x="22" y="0"/>
                      <a:pt x="28" y="7"/>
                    </a:cubicBezTo>
                    <a:cubicBezTo>
                      <a:pt x="35" y="15"/>
                      <a:pt x="38" y="22"/>
                      <a:pt x="32" y="26"/>
                    </a:cubicBezTo>
                    <a:cubicBezTo>
                      <a:pt x="26" y="31"/>
                      <a:pt x="20" y="26"/>
                      <a:pt x="14" y="30"/>
                    </a:cubicBezTo>
                    <a:cubicBezTo>
                      <a:pt x="10" y="32"/>
                      <a:pt x="6" y="35"/>
                      <a:pt x="3" y="38"/>
                    </a:cubicBezTo>
                    <a:cubicBezTo>
                      <a:pt x="2" y="30"/>
                      <a:pt x="6" y="23"/>
                      <a:pt x="0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1" name="Freeform 64">
                <a:extLst>
                  <a:ext uri="{FF2B5EF4-FFF2-40B4-BE49-F238E27FC236}">
                    <a16:creationId xmlns:a16="http://schemas.microsoft.com/office/drawing/2014/main" id="{207F4AF8-DC4B-4E5B-B9B9-3B4879EAF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13"/>
                <a:ext cx="107" cy="99"/>
              </a:xfrm>
              <a:custGeom>
                <a:avLst/>
                <a:gdLst>
                  <a:gd name="T0" fmla="*/ 30 w 43"/>
                  <a:gd name="T1" fmla="*/ 538 h 37"/>
                  <a:gd name="T2" fmla="*/ 0 w 43"/>
                  <a:gd name="T3" fmla="*/ 230 h 37"/>
                  <a:gd name="T4" fmla="*/ 30 w 43"/>
                  <a:gd name="T5" fmla="*/ 171 h 37"/>
                  <a:gd name="T6" fmla="*/ 199 w 43"/>
                  <a:gd name="T7" fmla="*/ 78 h 37"/>
                  <a:gd name="T8" fmla="*/ 528 w 43"/>
                  <a:gd name="T9" fmla="*/ 56 h 37"/>
                  <a:gd name="T10" fmla="*/ 632 w 43"/>
                  <a:gd name="T11" fmla="*/ 342 h 37"/>
                  <a:gd name="T12" fmla="*/ 229 w 43"/>
                  <a:gd name="T13" fmla="*/ 458 h 37"/>
                  <a:gd name="T14" fmla="*/ 30 w 43"/>
                  <a:gd name="T15" fmla="*/ 709 h 37"/>
                  <a:gd name="T16" fmla="*/ 30 w 43"/>
                  <a:gd name="T17" fmla="*/ 709 h 37"/>
                  <a:gd name="T18" fmla="*/ 30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0" y="20"/>
                      <a:pt x="4" y="16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5" y="7"/>
                      <a:pt x="10" y="5"/>
                      <a:pt x="13" y="4"/>
                    </a:cubicBezTo>
                    <a:cubicBezTo>
                      <a:pt x="20" y="1"/>
                      <a:pt x="27" y="0"/>
                      <a:pt x="34" y="3"/>
                    </a:cubicBezTo>
                    <a:cubicBezTo>
                      <a:pt x="40" y="5"/>
                      <a:pt x="43" y="10"/>
                      <a:pt x="41" y="18"/>
                    </a:cubicBezTo>
                    <a:cubicBezTo>
                      <a:pt x="39" y="25"/>
                      <a:pt x="26" y="24"/>
                      <a:pt x="15" y="24"/>
                    </a:cubicBezTo>
                    <a:cubicBezTo>
                      <a:pt x="5" y="24"/>
                      <a:pt x="2" y="29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35"/>
                      <a:pt x="2" y="32"/>
                      <a:pt x="2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2" name="Freeform 65">
                <a:extLst>
                  <a:ext uri="{FF2B5EF4-FFF2-40B4-BE49-F238E27FC236}">
                    <a16:creationId xmlns:a16="http://schemas.microsoft.com/office/drawing/2014/main" id="{9DA0716C-943D-4E05-A3F1-569C5E32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587"/>
                <a:ext cx="133" cy="90"/>
              </a:xfrm>
              <a:custGeom>
                <a:avLst/>
                <a:gdLst>
                  <a:gd name="T0" fmla="*/ 0 w 53"/>
                  <a:gd name="T1" fmla="*/ 630 h 34"/>
                  <a:gd name="T2" fmla="*/ 346 w 53"/>
                  <a:gd name="T3" fmla="*/ 609 h 34"/>
                  <a:gd name="T4" fmla="*/ 680 w 53"/>
                  <a:gd name="T5" fmla="*/ 609 h 34"/>
                  <a:gd name="T6" fmla="*/ 818 w 53"/>
                  <a:gd name="T7" fmla="*/ 447 h 34"/>
                  <a:gd name="T8" fmla="*/ 806 w 53"/>
                  <a:gd name="T9" fmla="*/ 111 h 34"/>
                  <a:gd name="T10" fmla="*/ 158 w 53"/>
                  <a:gd name="T11" fmla="*/ 77 h 34"/>
                  <a:gd name="T12" fmla="*/ 660 w 53"/>
                  <a:gd name="T13" fmla="*/ 259 h 34"/>
                  <a:gd name="T14" fmla="*/ 158 w 53"/>
                  <a:gd name="T15" fmla="*/ 484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34">
                    <a:moveTo>
                      <a:pt x="0" y="34"/>
                    </a:moveTo>
                    <a:cubicBezTo>
                      <a:pt x="5" y="31"/>
                      <a:pt x="16" y="33"/>
                      <a:pt x="22" y="33"/>
                    </a:cubicBezTo>
                    <a:cubicBezTo>
                      <a:pt x="29" y="33"/>
                      <a:pt x="36" y="33"/>
                      <a:pt x="43" y="33"/>
                    </a:cubicBezTo>
                    <a:cubicBezTo>
                      <a:pt x="52" y="33"/>
                      <a:pt x="53" y="33"/>
                      <a:pt x="52" y="24"/>
                    </a:cubicBezTo>
                    <a:cubicBezTo>
                      <a:pt x="51" y="18"/>
                      <a:pt x="51" y="11"/>
                      <a:pt x="51" y="6"/>
                    </a:cubicBezTo>
                    <a:cubicBezTo>
                      <a:pt x="38" y="3"/>
                      <a:pt x="24" y="0"/>
                      <a:pt x="10" y="4"/>
                    </a:cubicBezTo>
                    <a:cubicBezTo>
                      <a:pt x="18" y="8"/>
                      <a:pt x="38" y="3"/>
                      <a:pt x="42" y="14"/>
                    </a:cubicBezTo>
                    <a:cubicBezTo>
                      <a:pt x="46" y="25"/>
                      <a:pt x="15" y="23"/>
                      <a:pt x="10" y="2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3" name="Freeform 66">
                <a:extLst>
                  <a:ext uri="{FF2B5EF4-FFF2-40B4-BE49-F238E27FC236}">
                    <a16:creationId xmlns:a16="http://schemas.microsoft.com/office/drawing/2014/main" id="{C128632C-AAF4-4E97-A565-72B75FE3A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589"/>
                <a:ext cx="60" cy="48"/>
              </a:xfrm>
              <a:custGeom>
                <a:avLst/>
                <a:gdLst>
                  <a:gd name="T0" fmla="*/ 33 w 24"/>
                  <a:gd name="T1" fmla="*/ 93 h 18"/>
                  <a:gd name="T2" fmla="*/ 188 w 24"/>
                  <a:gd name="T3" fmla="*/ 320 h 18"/>
                  <a:gd name="T4" fmla="*/ 238 w 24"/>
                  <a:gd name="T5" fmla="*/ 0 h 18"/>
                  <a:gd name="T6" fmla="*/ 95 w 24"/>
                  <a:gd name="T7" fmla="*/ 14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2" y="5"/>
                    </a:moveTo>
                    <a:cubicBezTo>
                      <a:pt x="0" y="15"/>
                      <a:pt x="3" y="18"/>
                      <a:pt x="12" y="17"/>
                    </a:cubicBezTo>
                    <a:cubicBezTo>
                      <a:pt x="24" y="16"/>
                      <a:pt x="23" y="7"/>
                      <a:pt x="15" y="0"/>
                    </a:cubicBezTo>
                    <a:cubicBezTo>
                      <a:pt x="19" y="9"/>
                      <a:pt x="10" y="17"/>
                      <a:pt x="6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4" name="Freeform 67">
                <a:extLst>
                  <a:ext uri="{FF2B5EF4-FFF2-40B4-BE49-F238E27FC236}">
                    <a16:creationId xmlns:a16="http://schemas.microsoft.com/office/drawing/2014/main" id="{7E1710BF-CC67-49A7-9127-05C51B9EA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443"/>
                <a:ext cx="62" cy="53"/>
              </a:xfrm>
              <a:custGeom>
                <a:avLst/>
                <a:gdLst>
                  <a:gd name="T0" fmla="*/ 42 w 25"/>
                  <a:gd name="T1" fmla="*/ 170 h 20"/>
                  <a:gd name="T2" fmla="*/ 74 w 25"/>
                  <a:gd name="T3" fmla="*/ 352 h 20"/>
                  <a:gd name="T4" fmla="*/ 246 w 25"/>
                  <a:gd name="T5" fmla="*/ 337 h 20"/>
                  <a:gd name="T6" fmla="*/ 370 w 25"/>
                  <a:gd name="T7" fmla="*/ 225 h 20"/>
                  <a:gd name="T8" fmla="*/ 290 w 25"/>
                  <a:gd name="T9" fmla="*/ 0 h 20"/>
                  <a:gd name="T10" fmla="*/ 216 w 25"/>
                  <a:gd name="T11" fmla="*/ 191 h 20"/>
                  <a:gd name="T12" fmla="*/ 74 w 25"/>
                  <a:gd name="T13" fmla="*/ 17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0">
                    <a:moveTo>
                      <a:pt x="3" y="9"/>
                    </a:moveTo>
                    <a:cubicBezTo>
                      <a:pt x="4" y="13"/>
                      <a:pt x="0" y="17"/>
                      <a:pt x="5" y="19"/>
                    </a:cubicBezTo>
                    <a:cubicBezTo>
                      <a:pt x="6" y="20"/>
                      <a:pt x="14" y="18"/>
                      <a:pt x="16" y="18"/>
                    </a:cubicBezTo>
                    <a:cubicBezTo>
                      <a:pt x="20" y="17"/>
                      <a:pt x="23" y="17"/>
                      <a:pt x="24" y="12"/>
                    </a:cubicBezTo>
                    <a:cubicBezTo>
                      <a:pt x="25" y="8"/>
                      <a:pt x="23" y="2"/>
                      <a:pt x="19" y="0"/>
                    </a:cubicBezTo>
                    <a:cubicBezTo>
                      <a:pt x="19" y="6"/>
                      <a:pt x="21" y="7"/>
                      <a:pt x="14" y="10"/>
                    </a:cubicBezTo>
                    <a:cubicBezTo>
                      <a:pt x="11" y="11"/>
                      <a:pt x="7" y="12"/>
                      <a:pt x="5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5" name="Freeform 68">
                <a:extLst>
                  <a:ext uri="{FF2B5EF4-FFF2-40B4-BE49-F238E27FC236}">
                    <a16:creationId xmlns:a16="http://schemas.microsoft.com/office/drawing/2014/main" id="{4107BF58-2DE6-4D01-AB90-9992BB799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48"/>
                <a:ext cx="182" cy="109"/>
              </a:xfrm>
              <a:custGeom>
                <a:avLst/>
                <a:gdLst>
                  <a:gd name="T0" fmla="*/ 30 w 73"/>
                  <a:gd name="T1" fmla="*/ 694 h 41"/>
                  <a:gd name="T2" fmla="*/ 633 w 73"/>
                  <a:gd name="T3" fmla="*/ 678 h 41"/>
                  <a:gd name="T4" fmla="*/ 870 w 73"/>
                  <a:gd name="T5" fmla="*/ 678 h 41"/>
                  <a:gd name="T6" fmla="*/ 1087 w 73"/>
                  <a:gd name="T7" fmla="*/ 694 h 41"/>
                  <a:gd name="T8" fmla="*/ 1037 w 73"/>
                  <a:gd name="T9" fmla="*/ 452 h 41"/>
                  <a:gd name="T10" fmla="*/ 1057 w 73"/>
                  <a:gd name="T11" fmla="*/ 170 h 41"/>
                  <a:gd name="T12" fmla="*/ 416 w 73"/>
                  <a:gd name="T13" fmla="*/ 114 h 41"/>
                  <a:gd name="T14" fmla="*/ 840 w 73"/>
                  <a:gd name="T15" fmla="*/ 409 h 41"/>
                  <a:gd name="T16" fmla="*/ 529 w 73"/>
                  <a:gd name="T17" fmla="*/ 524 h 41"/>
                  <a:gd name="T18" fmla="*/ 0 w 73"/>
                  <a:gd name="T19" fmla="*/ 694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41">
                    <a:moveTo>
                      <a:pt x="2" y="37"/>
                    </a:moveTo>
                    <a:cubicBezTo>
                      <a:pt x="12" y="36"/>
                      <a:pt x="30" y="36"/>
                      <a:pt x="41" y="36"/>
                    </a:cubicBezTo>
                    <a:cubicBezTo>
                      <a:pt x="46" y="36"/>
                      <a:pt x="51" y="36"/>
                      <a:pt x="56" y="36"/>
                    </a:cubicBezTo>
                    <a:cubicBezTo>
                      <a:pt x="59" y="37"/>
                      <a:pt x="67" y="41"/>
                      <a:pt x="70" y="37"/>
                    </a:cubicBezTo>
                    <a:cubicBezTo>
                      <a:pt x="73" y="34"/>
                      <a:pt x="68" y="28"/>
                      <a:pt x="67" y="24"/>
                    </a:cubicBezTo>
                    <a:cubicBezTo>
                      <a:pt x="66" y="19"/>
                      <a:pt x="70" y="13"/>
                      <a:pt x="68" y="9"/>
                    </a:cubicBezTo>
                    <a:cubicBezTo>
                      <a:pt x="64" y="0"/>
                      <a:pt x="34" y="6"/>
                      <a:pt x="27" y="6"/>
                    </a:cubicBezTo>
                    <a:cubicBezTo>
                      <a:pt x="32" y="7"/>
                      <a:pt x="63" y="10"/>
                      <a:pt x="54" y="22"/>
                    </a:cubicBezTo>
                    <a:cubicBezTo>
                      <a:pt x="52" y="26"/>
                      <a:pt x="38" y="28"/>
                      <a:pt x="34" y="28"/>
                    </a:cubicBezTo>
                    <a:cubicBezTo>
                      <a:pt x="29" y="29"/>
                      <a:pt x="2" y="30"/>
                      <a:pt x="0" y="3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6" name="Freeform 69">
                <a:extLst>
                  <a:ext uri="{FF2B5EF4-FFF2-40B4-BE49-F238E27FC236}">
                    <a16:creationId xmlns:a16="http://schemas.microsoft.com/office/drawing/2014/main" id="{91D2C324-272E-4072-998F-2A9E9EF8B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331"/>
                <a:ext cx="157" cy="93"/>
              </a:xfrm>
              <a:custGeom>
                <a:avLst/>
                <a:gdLst>
                  <a:gd name="T0" fmla="*/ 42 w 63"/>
                  <a:gd name="T1" fmla="*/ 635 h 35"/>
                  <a:gd name="T2" fmla="*/ 591 w 63"/>
                  <a:gd name="T3" fmla="*/ 579 h 35"/>
                  <a:gd name="T4" fmla="*/ 820 w 63"/>
                  <a:gd name="T5" fmla="*/ 579 h 35"/>
                  <a:gd name="T6" fmla="*/ 974 w 63"/>
                  <a:gd name="T7" fmla="*/ 523 h 35"/>
                  <a:gd name="T8" fmla="*/ 974 w 63"/>
                  <a:gd name="T9" fmla="*/ 226 h 35"/>
                  <a:gd name="T10" fmla="*/ 820 w 63"/>
                  <a:gd name="T11" fmla="*/ 56 h 35"/>
                  <a:gd name="T12" fmla="*/ 249 w 63"/>
                  <a:gd name="T13" fmla="*/ 56 h 35"/>
                  <a:gd name="T14" fmla="*/ 571 w 63"/>
                  <a:gd name="T15" fmla="*/ 133 h 35"/>
                  <a:gd name="T16" fmla="*/ 807 w 63"/>
                  <a:gd name="T17" fmla="*/ 319 h 35"/>
                  <a:gd name="T18" fmla="*/ 416 w 63"/>
                  <a:gd name="T19" fmla="*/ 465 h 35"/>
                  <a:gd name="T20" fmla="*/ 187 w 63"/>
                  <a:gd name="T21" fmla="*/ 523 h 35"/>
                  <a:gd name="T22" fmla="*/ 0 w 63"/>
                  <a:gd name="T23" fmla="*/ 601 h 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3" h="35">
                    <a:moveTo>
                      <a:pt x="3" y="34"/>
                    </a:moveTo>
                    <a:cubicBezTo>
                      <a:pt x="14" y="34"/>
                      <a:pt x="26" y="31"/>
                      <a:pt x="38" y="31"/>
                    </a:cubicBezTo>
                    <a:cubicBezTo>
                      <a:pt x="43" y="31"/>
                      <a:pt x="48" y="31"/>
                      <a:pt x="53" y="31"/>
                    </a:cubicBezTo>
                    <a:cubicBezTo>
                      <a:pt x="57" y="32"/>
                      <a:pt x="63" y="35"/>
                      <a:pt x="63" y="28"/>
                    </a:cubicBezTo>
                    <a:cubicBezTo>
                      <a:pt x="63" y="24"/>
                      <a:pt x="63" y="17"/>
                      <a:pt x="63" y="12"/>
                    </a:cubicBezTo>
                    <a:cubicBezTo>
                      <a:pt x="62" y="5"/>
                      <a:pt x="60" y="5"/>
                      <a:pt x="53" y="3"/>
                    </a:cubicBezTo>
                    <a:cubicBezTo>
                      <a:pt x="41" y="0"/>
                      <a:pt x="27" y="1"/>
                      <a:pt x="16" y="3"/>
                    </a:cubicBezTo>
                    <a:cubicBezTo>
                      <a:pt x="23" y="6"/>
                      <a:pt x="30" y="6"/>
                      <a:pt x="37" y="7"/>
                    </a:cubicBezTo>
                    <a:cubicBezTo>
                      <a:pt x="42" y="7"/>
                      <a:pt x="54" y="9"/>
                      <a:pt x="52" y="17"/>
                    </a:cubicBezTo>
                    <a:cubicBezTo>
                      <a:pt x="50" y="24"/>
                      <a:pt x="32" y="25"/>
                      <a:pt x="27" y="25"/>
                    </a:cubicBezTo>
                    <a:cubicBezTo>
                      <a:pt x="21" y="26"/>
                      <a:pt x="17" y="26"/>
                      <a:pt x="12" y="28"/>
                    </a:cubicBezTo>
                    <a:cubicBezTo>
                      <a:pt x="8" y="30"/>
                      <a:pt x="4" y="34"/>
                      <a:pt x="0" y="3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7" name="Freeform 70">
                <a:extLst>
                  <a:ext uri="{FF2B5EF4-FFF2-40B4-BE49-F238E27FC236}">
                    <a16:creationId xmlns:a16="http://schemas.microsoft.com/office/drawing/2014/main" id="{A11CF18F-4696-4129-9BE5-616889A9C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317"/>
                <a:ext cx="55" cy="54"/>
              </a:xfrm>
              <a:custGeom>
                <a:avLst/>
                <a:gdLst>
                  <a:gd name="T0" fmla="*/ 20 w 22"/>
                  <a:gd name="T1" fmla="*/ 257 h 20"/>
                  <a:gd name="T2" fmla="*/ 20 w 22"/>
                  <a:gd name="T3" fmla="*/ 394 h 20"/>
                  <a:gd name="T4" fmla="*/ 145 w 22"/>
                  <a:gd name="T5" fmla="*/ 335 h 20"/>
                  <a:gd name="T6" fmla="*/ 270 w 22"/>
                  <a:gd name="T7" fmla="*/ 278 h 20"/>
                  <a:gd name="T8" fmla="*/ 250 w 22"/>
                  <a:gd name="T9" fmla="*/ 22 h 20"/>
                  <a:gd name="T10" fmla="*/ 63 w 22"/>
                  <a:gd name="T11" fmla="*/ 219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1" y="13"/>
                    </a:moveTo>
                    <a:cubicBezTo>
                      <a:pt x="0" y="15"/>
                      <a:pt x="0" y="18"/>
                      <a:pt x="1" y="20"/>
                    </a:cubicBezTo>
                    <a:cubicBezTo>
                      <a:pt x="4" y="20"/>
                      <a:pt x="7" y="18"/>
                      <a:pt x="9" y="17"/>
                    </a:cubicBezTo>
                    <a:cubicBezTo>
                      <a:pt x="12" y="16"/>
                      <a:pt x="14" y="17"/>
                      <a:pt x="17" y="14"/>
                    </a:cubicBezTo>
                    <a:cubicBezTo>
                      <a:pt x="19" y="12"/>
                      <a:pt x="22" y="0"/>
                      <a:pt x="16" y="1"/>
                    </a:cubicBezTo>
                    <a:cubicBezTo>
                      <a:pt x="19" y="12"/>
                      <a:pt x="8" y="7"/>
                      <a:pt x="4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8" name="Freeform 71">
                <a:extLst>
                  <a:ext uri="{FF2B5EF4-FFF2-40B4-BE49-F238E27FC236}">
                    <a16:creationId xmlns:a16="http://schemas.microsoft.com/office/drawing/2014/main" id="{03FAB34E-EEC9-4178-B5DD-BA503FC0B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224"/>
                <a:ext cx="153" cy="80"/>
              </a:xfrm>
              <a:custGeom>
                <a:avLst/>
                <a:gdLst>
                  <a:gd name="T0" fmla="*/ 83 w 61"/>
                  <a:gd name="T1" fmla="*/ 512 h 30"/>
                  <a:gd name="T2" fmla="*/ 346 w 61"/>
                  <a:gd name="T3" fmla="*/ 456 h 30"/>
                  <a:gd name="T4" fmla="*/ 617 w 61"/>
                  <a:gd name="T5" fmla="*/ 477 h 30"/>
                  <a:gd name="T6" fmla="*/ 943 w 61"/>
                  <a:gd name="T7" fmla="*/ 477 h 30"/>
                  <a:gd name="T8" fmla="*/ 913 w 61"/>
                  <a:gd name="T9" fmla="*/ 320 h 30"/>
                  <a:gd name="T10" fmla="*/ 900 w 61"/>
                  <a:gd name="T11" fmla="*/ 115 h 30"/>
                  <a:gd name="T12" fmla="*/ 692 w 61"/>
                  <a:gd name="T13" fmla="*/ 35 h 30"/>
                  <a:gd name="T14" fmla="*/ 364 w 61"/>
                  <a:gd name="T15" fmla="*/ 35 h 30"/>
                  <a:gd name="T16" fmla="*/ 647 w 61"/>
                  <a:gd name="T17" fmla="*/ 93 h 30"/>
                  <a:gd name="T18" fmla="*/ 647 w 61"/>
                  <a:gd name="T19" fmla="*/ 320 h 30"/>
                  <a:gd name="T20" fmla="*/ 459 w 61"/>
                  <a:gd name="T21" fmla="*/ 341 h 30"/>
                  <a:gd name="T22" fmla="*/ 301 w 61"/>
                  <a:gd name="T23" fmla="*/ 397 h 30"/>
                  <a:gd name="T24" fmla="*/ 145 w 61"/>
                  <a:gd name="T25" fmla="*/ 477 h 30"/>
                  <a:gd name="T26" fmla="*/ 0 w 61"/>
                  <a:gd name="T27" fmla="*/ 477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1" h="30">
                    <a:moveTo>
                      <a:pt x="5" y="27"/>
                    </a:moveTo>
                    <a:cubicBezTo>
                      <a:pt x="11" y="26"/>
                      <a:pt x="16" y="24"/>
                      <a:pt x="22" y="24"/>
                    </a:cubicBezTo>
                    <a:cubicBezTo>
                      <a:pt x="28" y="24"/>
                      <a:pt x="34" y="24"/>
                      <a:pt x="39" y="25"/>
                    </a:cubicBezTo>
                    <a:cubicBezTo>
                      <a:pt x="43" y="25"/>
                      <a:pt x="58" y="30"/>
                      <a:pt x="60" y="25"/>
                    </a:cubicBezTo>
                    <a:cubicBezTo>
                      <a:pt x="61" y="23"/>
                      <a:pt x="59" y="19"/>
                      <a:pt x="58" y="17"/>
                    </a:cubicBezTo>
                    <a:cubicBezTo>
                      <a:pt x="58" y="14"/>
                      <a:pt x="58" y="9"/>
                      <a:pt x="57" y="6"/>
                    </a:cubicBezTo>
                    <a:cubicBezTo>
                      <a:pt x="55" y="2"/>
                      <a:pt x="48" y="2"/>
                      <a:pt x="44" y="2"/>
                    </a:cubicBezTo>
                    <a:cubicBezTo>
                      <a:pt x="38" y="2"/>
                      <a:pt x="30" y="0"/>
                      <a:pt x="23" y="2"/>
                    </a:cubicBezTo>
                    <a:cubicBezTo>
                      <a:pt x="28" y="5"/>
                      <a:pt x="36" y="3"/>
                      <a:pt x="41" y="5"/>
                    </a:cubicBezTo>
                    <a:cubicBezTo>
                      <a:pt x="47" y="8"/>
                      <a:pt x="48" y="16"/>
                      <a:pt x="41" y="17"/>
                    </a:cubicBezTo>
                    <a:cubicBezTo>
                      <a:pt x="37" y="18"/>
                      <a:pt x="33" y="17"/>
                      <a:pt x="29" y="18"/>
                    </a:cubicBezTo>
                    <a:cubicBezTo>
                      <a:pt x="26" y="19"/>
                      <a:pt x="23" y="20"/>
                      <a:pt x="19" y="21"/>
                    </a:cubicBezTo>
                    <a:cubicBezTo>
                      <a:pt x="16" y="22"/>
                      <a:pt x="12" y="23"/>
                      <a:pt x="9" y="25"/>
                    </a:cubicBezTo>
                    <a:cubicBezTo>
                      <a:pt x="5" y="26"/>
                      <a:pt x="3" y="25"/>
                      <a:pt x="0" y="2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9" name="Freeform 72">
                <a:extLst>
                  <a:ext uri="{FF2B5EF4-FFF2-40B4-BE49-F238E27FC236}">
                    <a16:creationId xmlns:a16="http://schemas.microsoft.com/office/drawing/2014/main" id="{16E52276-3D6C-4018-A9CA-905BF70E9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219"/>
                <a:ext cx="43" cy="64"/>
              </a:xfrm>
              <a:custGeom>
                <a:avLst/>
                <a:gdLst>
                  <a:gd name="T0" fmla="*/ 0 w 17"/>
                  <a:gd name="T1" fmla="*/ 77 h 24"/>
                  <a:gd name="T2" fmla="*/ 243 w 17"/>
                  <a:gd name="T3" fmla="*/ 205 h 24"/>
                  <a:gd name="T4" fmla="*/ 210 w 17"/>
                  <a:gd name="T5" fmla="*/ 363 h 24"/>
                  <a:gd name="T6" fmla="*/ 96 w 17"/>
                  <a:gd name="T7" fmla="*/ 43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4">
                    <a:moveTo>
                      <a:pt x="0" y="4"/>
                    </a:moveTo>
                    <a:cubicBezTo>
                      <a:pt x="6" y="5"/>
                      <a:pt x="17" y="0"/>
                      <a:pt x="15" y="11"/>
                    </a:cubicBezTo>
                    <a:cubicBezTo>
                      <a:pt x="14" y="14"/>
                      <a:pt x="13" y="16"/>
                      <a:pt x="13" y="19"/>
                    </a:cubicBezTo>
                    <a:cubicBezTo>
                      <a:pt x="13" y="24"/>
                      <a:pt x="11" y="23"/>
                      <a:pt x="6" y="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0" name="Freeform 73">
                <a:extLst>
                  <a:ext uri="{FF2B5EF4-FFF2-40B4-BE49-F238E27FC236}">
                    <a16:creationId xmlns:a16="http://schemas.microsoft.com/office/drawing/2014/main" id="{ED981551-5BDF-4720-A592-6D05B8482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195"/>
                <a:ext cx="62" cy="48"/>
              </a:xfrm>
              <a:custGeom>
                <a:avLst/>
                <a:gdLst>
                  <a:gd name="T0" fmla="*/ 12 w 25"/>
                  <a:gd name="T1" fmla="*/ 21 h 18"/>
                  <a:gd name="T2" fmla="*/ 62 w 25"/>
                  <a:gd name="T3" fmla="*/ 227 h 18"/>
                  <a:gd name="T4" fmla="*/ 62 w 25"/>
                  <a:gd name="T5" fmla="*/ 320 h 18"/>
                  <a:gd name="T6" fmla="*/ 166 w 25"/>
                  <a:gd name="T7" fmla="*/ 285 h 18"/>
                  <a:gd name="T8" fmla="*/ 337 w 25"/>
                  <a:gd name="T9" fmla="*/ 248 h 18"/>
                  <a:gd name="T10" fmla="*/ 308 w 25"/>
                  <a:gd name="T11" fmla="*/ 0 h 18"/>
                  <a:gd name="T12" fmla="*/ 166 w 25"/>
                  <a:gd name="T13" fmla="*/ 192 h 18"/>
                  <a:gd name="T14" fmla="*/ 74 w 25"/>
                  <a:gd name="T15" fmla="*/ 115 h 18"/>
                  <a:gd name="T16" fmla="*/ 30 w 25"/>
                  <a:gd name="T17" fmla="*/ 5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6"/>
                      <a:pt x="4" y="8"/>
                      <a:pt x="4" y="12"/>
                    </a:cubicBezTo>
                    <a:cubicBezTo>
                      <a:pt x="4" y="14"/>
                      <a:pt x="2" y="16"/>
                      <a:pt x="4" y="17"/>
                    </a:cubicBezTo>
                    <a:cubicBezTo>
                      <a:pt x="5" y="18"/>
                      <a:pt x="10" y="16"/>
                      <a:pt x="11" y="15"/>
                    </a:cubicBezTo>
                    <a:cubicBezTo>
                      <a:pt x="14" y="15"/>
                      <a:pt x="20" y="15"/>
                      <a:pt x="22" y="13"/>
                    </a:cubicBezTo>
                    <a:cubicBezTo>
                      <a:pt x="24" y="11"/>
                      <a:pt x="25" y="0"/>
                      <a:pt x="20" y="0"/>
                    </a:cubicBezTo>
                    <a:cubicBezTo>
                      <a:pt x="23" y="7"/>
                      <a:pt x="18" y="12"/>
                      <a:pt x="11" y="10"/>
                    </a:cubicBezTo>
                    <a:cubicBezTo>
                      <a:pt x="9" y="9"/>
                      <a:pt x="7" y="8"/>
                      <a:pt x="5" y="6"/>
                    </a:cubicBezTo>
                    <a:cubicBezTo>
                      <a:pt x="4" y="5"/>
                      <a:pt x="4" y="3"/>
                      <a:pt x="2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1" name="Freeform 74">
                <a:extLst>
                  <a:ext uri="{FF2B5EF4-FFF2-40B4-BE49-F238E27FC236}">
                    <a16:creationId xmlns:a16="http://schemas.microsoft.com/office/drawing/2014/main" id="{3B21BE6C-BA80-415D-99B8-09DE9E7F6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077"/>
                <a:ext cx="65" cy="62"/>
              </a:xfrm>
              <a:custGeom>
                <a:avLst/>
                <a:gdLst>
                  <a:gd name="T0" fmla="*/ 20 w 26"/>
                  <a:gd name="T1" fmla="*/ 159 h 23"/>
                  <a:gd name="T2" fmla="*/ 50 w 26"/>
                  <a:gd name="T3" fmla="*/ 275 h 23"/>
                  <a:gd name="T4" fmla="*/ 33 w 26"/>
                  <a:gd name="T5" fmla="*/ 415 h 23"/>
                  <a:gd name="T6" fmla="*/ 125 w 26"/>
                  <a:gd name="T7" fmla="*/ 369 h 23"/>
                  <a:gd name="T8" fmla="*/ 250 w 26"/>
                  <a:gd name="T9" fmla="*/ 356 h 23"/>
                  <a:gd name="T10" fmla="*/ 408 w 26"/>
                  <a:gd name="T11" fmla="*/ 275 h 23"/>
                  <a:gd name="T12" fmla="*/ 375 w 26"/>
                  <a:gd name="T13" fmla="*/ 137 h 23"/>
                  <a:gd name="T14" fmla="*/ 250 w 26"/>
                  <a:gd name="T15" fmla="*/ 35 h 23"/>
                  <a:gd name="T16" fmla="*/ 313 w 26"/>
                  <a:gd name="T17" fmla="*/ 137 h 23"/>
                  <a:gd name="T18" fmla="*/ 220 w 26"/>
                  <a:gd name="T19" fmla="*/ 232 h 23"/>
                  <a:gd name="T20" fmla="*/ 125 w 26"/>
                  <a:gd name="T21" fmla="*/ 253 h 23"/>
                  <a:gd name="T22" fmla="*/ 20 w 26"/>
                  <a:gd name="T23" fmla="*/ 218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1" y="8"/>
                    </a:moveTo>
                    <a:cubicBezTo>
                      <a:pt x="0" y="10"/>
                      <a:pt x="3" y="12"/>
                      <a:pt x="3" y="14"/>
                    </a:cubicBezTo>
                    <a:cubicBezTo>
                      <a:pt x="3" y="15"/>
                      <a:pt x="2" y="20"/>
                      <a:pt x="2" y="21"/>
                    </a:cubicBezTo>
                    <a:cubicBezTo>
                      <a:pt x="4" y="23"/>
                      <a:pt x="7" y="19"/>
                      <a:pt x="8" y="19"/>
                    </a:cubicBezTo>
                    <a:cubicBezTo>
                      <a:pt x="10" y="18"/>
                      <a:pt x="14" y="18"/>
                      <a:pt x="16" y="18"/>
                    </a:cubicBezTo>
                    <a:cubicBezTo>
                      <a:pt x="20" y="18"/>
                      <a:pt x="25" y="20"/>
                      <a:pt x="26" y="14"/>
                    </a:cubicBezTo>
                    <a:cubicBezTo>
                      <a:pt x="26" y="11"/>
                      <a:pt x="25" y="9"/>
                      <a:pt x="24" y="7"/>
                    </a:cubicBezTo>
                    <a:cubicBezTo>
                      <a:pt x="23" y="5"/>
                      <a:pt x="18" y="0"/>
                      <a:pt x="16" y="2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11"/>
                      <a:pt x="16" y="11"/>
                      <a:pt x="14" y="12"/>
                    </a:cubicBezTo>
                    <a:cubicBezTo>
                      <a:pt x="12" y="12"/>
                      <a:pt x="10" y="13"/>
                      <a:pt x="8" y="13"/>
                    </a:cubicBezTo>
                    <a:cubicBezTo>
                      <a:pt x="5" y="13"/>
                      <a:pt x="4" y="9"/>
                      <a:pt x="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2" name="Freeform 75">
                <a:extLst>
                  <a:ext uri="{FF2B5EF4-FFF2-40B4-BE49-F238E27FC236}">
                    <a16:creationId xmlns:a16="http://schemas.microsoft.com/office/drawing/2014/main" id="{4DD576B1-035D-45C6-A93E-F1DD527F8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109"/>
                <a:ext cx="165" cy="83"/>
              </a:xfrm>
              <a:custGeom>
                <a:avLst/>
                <a:gdLst>
                  <a:gd name="T0" fmla="*/ 0 w 66"/>
                  <a:gd name="T1" fmla="*/ 538 h 31"/>
                  <a:gd name="T2" fmla="*/ 583 w 66"/>
                  <a:gd name="T3" fmla="*/ 479 h 31"/>
                  <a:gd name="T4" fmla="*/ 988 w 66"/>
                  <a:gd name="T5" fmla="*/ 501 h 31"/>
                  <a:gd name="T6" fmla="*/ 970 w 66"/>
                  <a:gd name="T7" fmla="*/ 308 h 31"/>
                  <a:gd name="T8" fmla="*/ 958 w 66"/>
                  <a:gd name="T9" fmla="*/ 94 h 31"/>
                  <a:gd name="T10" fmla="*/ 770 w 66"/>
                  <a:gd name="T11" fmla="*/ 35 h 31"/>
                  <a:gd name="T12" fmla="*/ 520 w 66"/>
                  <a:gd name="T13" fmla="*/ 35 h 31"/>
                  <a:gd name="T14" fmla="*/ 345 w 66"/>
                  <a:gd name="T15" fmla="*/ 35 h 31"/>
                  <a:gd name="T16" fmla="*/ 708 w 66"/>
                  <a:gd name="T17" fmla="*/ 115 h 31"/>
                  <a:gd name="T18" fmla="*/ 783 w 66"/>
                  <a:gd name="T19" fmla="*/ 265 h 31"/>
                  <a:gd name="T20" fmla="*/ 658 w 66"/>
                  <a:gd name="T21" fmla="*/ 367 h 31"/>
                  <a:gd name="T22" fmla="*/ 208 w 66"/>
                  <a:gd name="T23" fmla="*/ 458 h 31"/>
                  <a:gd name="T24" fmla="*/ 113 w 66"/>
                  <a:gd name="T25" fmla="*/ 501 h 31"/>
                  <a:gd name="T26" fmla="*/ 33 w 66"/>
                  <a:gd name="T27" fmla="*/ 538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6" h="31">
                    <a:moveTo>
                      <a:pt x="0" y="28"/>
                    </a:moveTo>
                    <a:cubicBezTo>
                      <a:pt x="12" y="27"/>
                      <a:pt x="25" y="24"/>
                      <a:pt x="37" y="25"/>
                    </a:cubicBezTo>
                    <a:cubicBezTo>
                      <a:pt x="43" y="26"/>
                      <a:pt x="57" y="31"/>
                      <a:pt x="63" y="26"/>
                    </a:cubicBezTo>
                    <a:cubicBezTo>
                      <a:pt x="66" y="24"/>
                      <a:pt x="62" y="19"/>
                      <a:pt x="62" y="16"/>
                    </a:cubicBezTo>
                    <a:cubicBezTo>
                      <a:pt x="62" y="12"/>
                      <a:pt x="63" y="8"/>
                      <a:pt x="61" y="5"/>
                    </a:cubicBezTo>
                    <a:cubicBezTo>
                      <a:pt x="59" y="0"/>
                      <a:pt x="53" y="2"/>
                      <a:pt x="49" y="2"/>
                    </a:cubicBezTo>
                    <a:cubicBezTo>
                      <a:pt x="44" y="3"/>
                      <a:pt x="38" y="2"/>
                      <a:pt x="33" y="2"/>
                    </a:cubicBezTo>
                    <a:cubicBezTo>
                      <a:pt x="29" y="2"/>
                      <a:pt x="25" y="2"/>
                      <a:pt x="22" y="2"/>
                    </a:cubicBezTo>
                    <a:cubicBezTo>
                      <a:pt x="29" y="5"/>
                      <a:pt x="38" y="3"/>
                      <a:pt x="45" y="6"/>
                    </a:cubicBezTo>
                    <a:cubicBezTo>
                      <a:pt x="48" y="7"/>
                      <a:pt x="50" y="10"/>
                      <a:pt x="50" y="14"/>
                    </a:cubicBezTo>
                    <a:cubicBezTo>
                      <a:pt x="50" y="18"/>
                      <a:pt x="45" y="19"/>
                      <a:pt x="42" y="19"/>
                    </a:cubicBezTo>
                    <a:cubicBezTo>
                      <a:pt x="32" y="19"/>
                      <a:pt x="22" y="19"/>
                      <a:pt x="13" y="24"/>
                    </a:cubicBezTo>
                    <a:cubicBezTo>
                      <a:pt x="11" y="25"/>
                      <a:pt x="10" y="26"/>
                      <a:pt x="7" y="26"/>
                    </a:cubicBezTo>
                    <a:cubicBezTo>
                      <a:pt x="5" y="27"/>
                      <a:pt x="3" y="27"/>
                      <a:pt x="2" y="2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3" name="Freeform 76">
                <a:extLst>
                  <a:ext uri="{FF2B5EF4-FFF2-40B4-BE49-F238E27FC236}">
                    <a16:creationId xmlns:a16="http://schemas.microsoft.com/office/drawing/2014/main" id="{80649F54-7461-47E2-8FB3-CFC122E2E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005"/>
                <a:ext cx="148" cy="72"/>
              </a:xfrm>
              <a:custGeom>
                <a:avLst/>
                <a:gdLst>
                  <a:gd name="T0" fmla="*/ 0 w 59"/>
                  <a:gd name="T1" fmla="*/ 477 h 27"/>
                  <a:gd name="T2" fmla="*/ 113 w 59"/>
                  <a:gd name="T3" fmla="*/ 477 h 27"/>
                  <a:gd name="T4" fmla="*/ 271 w 59"/>
                  <a:gd name="T5" fmla="*/ 456 h 27"/>
                  <a:gd name="T6" fmla="*/ 504 w 59"/>
                  <a:gd name="T7" fmla="*/ 456 h 27"/>
                  <a:gd name="T8" fmla="*/ 722 w 59"/>
                  <a:gd name="T9" fmla="*/ 491 h 27"/>
                  <a:gd name="T10" fmla="*/ 901 w 59"/>
                  <a:gd name="T11" fmla="*/ 477 h 27"/>
                  <a:gd name="T12" fmla="*/ 913 w 59"/>
                  <a:gd name="T13" fmla="*/ 285 h 27"/>
                  <a:gd name="T14" fmla="*/ 880 w 59"/>
                  <a:gd name="T15" fmla="*/ 35 h 27"/>
                  <a:gd name="T16" fmla="*/ 775 w 59"/>
                  <a:gd name="T17" fmla="*/ 0 h 27"/>
                  <a:gd name="T18" fmla="*/ 567 w 59"/>
                  <a:gd name="T19" fmla="*/ 21 h 27"/>
                  <a:gd name="T20" fmla="*/ 176 w 59"/>
                  <a:gd name="T21" fmla="*/ 35 h 27"/>
                  <a:gd name="T22" fmla="*/ 617 w 59"/>
                  <a:gd name="T23" fmla="*/ 307 h 27"/>
                  <a:gd name="T24" fmla="*/ 314 w 59"/>
                  <a:gd name="T25" fmla="*/ 363 h 27"/>
                  <a:gd name="T26" fmla="*/ 95 w 59"/>
                  <a:gd name="T27" fmla="*/ 419 h 27"/>
                  <a:gd name="T28" fmla="*/ 0 w 59"/>
                  <a:gd name="T29" fmla="*/ 477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27">
                    <a:moveTo>
                      <a:pt x="0" y="25"/>
                    </a:moveTo>
                    <a:cubicBezTo>
                      <a:pt x="2" y="26"/>
                      <a:pt x="5" y="25"/>
                      <a:pt x="7" y="25"/>
                    </a:cubicBezTo>
                    <a:cubicBezTo>
                      <a:pt x="10" y="25"/>
                      <a:pt x="14" y="24"/>
                      <a:pt x="17" y="24"/>
                    </a:cubicBezTo>
                    <a:cubicBezTo>
                      <a:pt x="22" y="24"/>
                      <a:pt x="27" y="23"/>
                      <a:pt x="32" y="24"/>
                    </a:cubicBezTo>
                    <a:cubicBezTo>
                      <a:pt x="37" y="24"/>
                      <a:pt x="41" y="25"/>
                      <a:pt x="46" y="26"/>
                    </a:cubicBezTo>
                    <a:cubicBezTo>
                      <a:pt x="49" y="26"/>
                      <a:pt x="55" y="27"/>
                      <a:pt x="57" y="25"/>
                    </a:cubicBezTo>
                    <a:cubicBezTo>
                      <a:pt x="59" y="22"/>
                      <a:pt x="58" y="18"/>
                      <a:pt x="58" y="15"/>
                    </a:cubicBezTo>
                    <a:cubicBezTo>
                      <a:pt x="57" y="12"/>
                      <a:pt x="59" y="4"/>
                      <a:pt x="56" y="2"/>
                    </a:cubicBezTo>
                    <a:cubicBezTo>
                      <a:pt x="55" y="1"/>
                      <a:pt x="51" y="0"/>
                      <a:pt x="49" y="0"/>
                    </a:cubicBezTo>
                    <a:cubicBezTo>
                      <a:pt x="45" y="0"/>
                      <a:pt x="40" y="1"/>
                      <a:pt x="36" y="1"/>
                    </a:cubicBezTo>
                    <a:cubicBezTo>
                      <a:pt x="27" y="0"/>
                      <a:pt x="19" y="2"/>
                      <a:pt x="11" y="2"/>
                    </a:cubicBezTo>
                    <a:cubicBezTo>
                      <a:pt x="14" y="3"/>
                      <a:pt x="49" y="6"/>
                      <a:pt x="39" y="16"/>
                    </a:cubicBezTo>
                    <a:cubicBezTo>
                      <a:pt x="35" y="20"/>
                      <a:pt x="25" y="18"/>
                      <a:pt x="20" y="19"/>
                    </a:cubicBezTo>
                    <a:cubicBezTo>
                      <a:pt x="16" y="19"/>
                      <a:pt x="11" y="20"/>
                      <a:pt x="6" y="22"/>
                    </a:cubicBezTo>
                    <a:cubicBezTo>
                      <a:pt x="4" y="23"/>
                      <a:pt x="2" y="24"/>
                      <a:pt x="0" y="2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4" name="Freeform 77">
                <a:extLst>
                  <a:ext uri="{FF2B5EF4-FFF2-40B4-BE49-F238E27FC236}">
                    <a16:creationId xmlns:a16="http://schemas.microsoft.com/office/drawing/2014/main" id="{FC39D542-7EC3-4CF0-A9DD-84BA9C72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968"/>
                <a:ext cx="75" cy="59"/>
              </a:xfrm>
              <a:custGeom>
                <a:avLst/>
                <a:gdLst>
                  <a:gd name="T0" fmla="*/ 33 w 30"/>
                  <a:gd name="T1" fmla="*/ 137 h 22"/>
                  <a:gd name="T2" fmla="*/ 63 w 30"/>
                  <a:gd name="T3" fmla="*/ 274 h 22"/>
                  <a:gd name="T4" fmla="*/ 63 w 30"/>
                  <a:gd name="T5" fmla="*/ 424 h 22"/>
                  <a:gd name="T6" fmla="*/ 188 w 30"/>
                  <a:gd name="T7" fmla="*/ 308 h 22"/>
                  <a:gd name="T8" fmla="*/ 333 w 30"/>
                  <a:gd name="T9" fmla="*/ 274 h 22"/>
                  <a:gd name="T10" fmla="*/ 283 w 30"/>
                  <a:gd name="T11" fmla="*/ 0 h 22"/>
                  <a:gd name="T12" fmla="*/ 345 w 30"/>
                  <a:gd name="T13" fmla="*/ 94 h 22"/>
                  <a:gd name="T14" fmla="*/ 250 w 30"/>
                  <a:gd name="T15" fmla="*/ 193 h 22"/>
                  <a:gd name="T16" fmla="*/ 50 w 30"/>
                  <a:gd name="T17" fmla="*/ 137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2">
                    <a:moveTo>
                      <a:pt x="2" y="7"/>
                    </a:moveTo>
                    <a:cubicBezTo>
                      <a:pt x="0" y="10"/>
                      <a:pt x="3" y="12"/>
                      <a:pt x="4" y="14"/>
                    </a:cubicBezTo>
                    <a:cubicBezTo>
                      <a:pt x="5" y="17"/>
                      <a:pt x="3" y="20"/>
                      <a:pt x="4" y="22"/>
                    </a:cubicBezTo>
                    <a:cubicBezTo>
                      <a:pt x="8" y="21"/>
                      <a:pt x="9" y="17"/>
                      <a:pt x="12" y="16"/>
                    </a:cubicBezTo>
                    <a:cubicBezTo>
                      <a:pt x="15" y="15"/>
                      <a:pt x="18" y="15"/>
                      <a:pt x="21" y="14"/>
                    </a:cubicBezTo>
                    <a:cubicBezTo>
                      <a:pt x="30" y="12"/>
                      <a:pt x="26" y="0"/>
                      <a:pt x="18" y="0"/>
                    </a:cubicBezTo>
                    <a:cubicBezTo>
                      <a:pt x="19" y="1"/>
                      <a:pt x="22" y="3"/>
                      <a:pt x="22" y="5"/>
                    </a:cubicBezTo>
                    <a:cubicBezTo>
                      <a:pt x="22" y="8"/>
                      <a:pt x="19" y="10"/>
                      <a:pt x="16" y="10"/>
                    </a:cubicBezTo>
                    <a:cubicBezTo>
                      <a:pt x="12" y="11"/>
                      <a:pt x="8" y="7"/>
                      <a:pt x="3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5" name="Freeform 78">
                <a:extLst>
                  <a:ext uri="{FF2B5EF4-FFF2-40B4-BE49-F238E27FC236}">
                    <a16:creationId xmlns:a16="http://schemas.microsoft.com/office/drawing/2014/main" id="{2C73F07A-8368-444D-8B39-8958F9DCC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48"/>
                <a:ext cx="70" cy="56"/>
              </a:xfrm>
              <a:custGeom>
                <a:avLst/>
                <a:gdLst>
                  <a:gd name="T0" fmla="*/ 0 w 28"/>
                  <a:gd name="T1" fmla="*/ 171 h 21"/>
                  <a:gd name="T2" fmla="*/ 20 w 28"/>
                  <a:gd name="T3" fmla="*/ 397 h 21"/>
                  <a:gd name="T4" fmla="*/ 158 w 28"/>
                  <a:gd name="T5" fmla="*/ 307 h 21"/>
                  <a:gd name="T6" fmla="*/ 300 w 28"/>
                  <a:gd name="T7" fmla="*/ 285 h 21"/>
                  <a:gd name="T8" fmla="*/ 408 w 28"/>
                  <a:gd name="T9" fmla="*/ 171 h 21"/>
                  <a:gd name="T10" fmla="*/ 270 w 28"/>
                  <a:gd name="T11" fmla="*/ 21 h 21"/>
                  <a:gd name="T12" fmla="*/ 313 w 28"/>
                  <a:gd name="T13" fmla="*/ 136 h 21"/>
                  <a:gd name="T14" fmla="*/ 208 w 28"/>
                  <a:gd name="T15" fmla="*/ 192 h 21"/>
                  <a:gd name="T16" fmla="*/ 95 w 28"/>
                  <a:gd name="T17" fmla="*/ 149 h 21"/>
                  <a:gd name="T18" fmla="*/ 0 w 28"/>
                  <a:gd name="T19" fmla="*/ 136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21">
                    <a:moveTo>
                      <a:pt x="0" y="9"/>
                    </a:moveTo>
                    <a:cubicBezTo>
                      <a:pt x="4" y="11"/>
                      <a:pt x="1" y="18"/>
                      <a:pt x="1" y="21"/>
                    </a:cubicBezTo>
                    <a:cubicBezTo>
                      <a:pt x="4" y="21"/>
                      <a:pt x="7" y="17"/>
                      <a:pt x="10" y="16"/>
                    </a:cubicBezTo>
                    <a:cubicBezTo>
                      <a:pt x="13" y="15"/>
                      <a:pt x="16" y="16"/>
                      <a:pt x="19" y="15"/>
                    </a:cubicBezTo>
                    <a:cubicBezTo>
                      <a:pt x="23" y="15"/>
                      <a:pt x="28" y="14"/>
                      <a:pt x="26" y="9"/>
                    </a:cubicBezTo>
                    <a:cubicBezTo>
                      <a:pt x="24" y="7"/>
                      <a:pt x="21" y="0"/>
                      <a:pt x="17" y="1"/>
                    </a:cubicBezTo>
                    <a:cubicBezTo>
                      <a:pt x="19" y="3"/>
                      <a:pt x="21" y="4"/>
                      <a:pt x="20" y="7"/>
                    </a:cubicBezTo>
                    <a:cubicBezTo>
                      <a:pt x="18" y="10"/>
                      <a:pt x="16" y="10"/>
                      <a:pt x="13" y="10"/>
                    </a:cubicBezTo>
                    <a:cubicBezTo>
                      <a:pt x="11" y="9"/>
                      <a:pt x="8" y="8"/>
                      <a:pt x="6" y="8"/>
                    </a:cubicBezTo>
                    <a:cubicBezTo>
                      <a:pt x="4" y="8"/>
                      <a:pt x="1" y="8"/>
                      <a:pt x="0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6" name="Freeform 79">
                <a:extLst>
                  <a:ext uri="{FF2B5EF4-FFF2-40B4-BE49-F238E27FC236}">
                    <a16:creationId xmlns:a16="http://schemas.microsoft.com/office/drawing/2014/main" id="{9425768A-9905-4E6D-8931-9CBE503B7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739"/>
                <a:ext cx="85" cy="72"/>
              </a:xfrm>
              <a:custGeom>
                <a:avLst/>
                <a:gdLst>
                  <a:gd name="T0" fmla="*/ 50 w 34"/>
                  <a:gd name="T1" fmla="*/ 264 h 27"/>
                  <a:gd name="T2" fmla="*/ 95 w 34"/>
                  <a:gd name="T3" fmla="*/ 512 h 27"/>
                  <a:gd name="T4" fmla="*/ 208 w 34"/>
                  <a:gd name="T5" fmla="*/ 419 h 27"/>
                  <a:gd name="T6" fmla="*/ 333 w 34"/>
                  <a:gd name="T7" fmla="*/ 376 h 27"/>
                  <a:gd name="T8" fmla="*/ 520 w 34"/>
                  <a:gd name="T9" fmla="*/ 248 h 27"/>
                  <a:gd name="T10" fmla="*/ 375 w 34"/>
                  <a:gd name="T11" fmla="*/ 21 h 27"/>
                  <a:gd name="T12" fmla="*/ 283 w 34"/>
                  <a:gd name="T13" fmla="*/ 248 h 27"/>
                  <a:gd name="T14" fmla="*/ 175 w 34"/>
                  <a:gd name="T15" fmla="*/ 307 h 27"/>
                  <a:gd name="T16" fmla="*/ 50 w 34"/>
                  <a:gd name="T17" fmla="*/ 248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" y="14"/>
                    </a:moveTo>
                    <a:cubicBezTo>
                      <a:pt x="4" y="17"/>
                      <a:pt x="0" y="26"/>
                      <a:pt x="6" y="27"/>
                    </a:cubicBezTo>
                    <a:cubicBezTo>
                      <a:pt x="8" y="27"/>
                      <a:pt x="11" y="23"/>
                      <a:pt x="13" y="22"/>
                    </a:cubicBezTo>
                    <a:cubicBezTo>
                      <a:pt x="15" y="21"/>
                      <a:pt x="18" y="20"/>
                      <a:pt x="21" y="20"/>
                    </a:cubicBezTo>
                    <a:cubicBezTo>
                      <a:pt x="26" y="19"/>
                      <a:pt x="32" y="20"/>
                      <a:pt x="33" y="13"/>
                    </a:cubicBezTo>
                    <a:cubicBezTo>
                      <a:pt x="34" y="8"/>
                      <a:pt x="30" y="0"/>
                      <a:pt x="24" y="1"/>
                    </a:cubicBezTo>
                    <a:cubicBezTo>
                      <a:pt x="31" y="6"/>
                      <a:pt x="23" y="10"/>
                      <a:pt x="18" y="13"/>
                    </a:cubicBezTo>
                    <a:cubicBezTo>
                      <a:pt x="16" y="14"/>
                      <a:pt x="13" y="15"/>
                      <a:pt x="11" y="16"/>
                    </a:cubicBezTo>
                    <a:cubicBezTo>
                      <a:pt x="7" y="17"/>
                      <a:pt x="6" y="15"/>
                      <a:pt x="3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7" name="Freeform 80">
                <a:extLst>
                  <a:ext uri="{FF2B5EF4-FFF2-40B4-BE49-F238E27FC236}">
                    <a16:creationId xmlns:a16="http://schemas.microsoft.com/office/drawing/2014/main" id="{F07E4ACF-203A-40C8-927D-81424710D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32"/>
                <a:ext cx="85" cy="45"/>
              </a:xfrm>
              <a:custGeom>
                <a:avLst/>
                <a:gdLst>
                  <a:gd name="T0" fmla="*/ 0 w 34"/>
                  <a:gd name="T1" fmla="*/ 90 h 17"/>
                  <a:gd name="T2" fmla="*/ 0 w 34"/>
                  <a:gd name="T3" fmla="*/ 204 h 17"/>
                  <a:gd name="T4" fmla="*/ 20 w 34"/>
                  <a:gd name="T5" fmla="*/ 315 h 17"/>
                  <a:gd name="T6" fmla="*/ 345 w 34"/>
                  <a:gd name="T7" fmla="*/ 238 h 17"/>
                  <a:gd name="T8" fmla="*/ 500 w 34"/>
                  <a:gd name="T9" fmla="*/ 204 h 17"/>
                  <a:gd name="T10" fmla="*/ 500 w 34"/>
                  <a:gd name="T11" fmla="*/ 90 h 17"/>
                  <a:gd name="T12" fmla="*/ 395 w 34"/>
                  <a:gd name="T13" fmla="*/ 0 h 17"/>
                  <a:gd name="T14" fmla="*/ 438 w 34"/>
                  <a:gd name="T15" fmla="*/ 111 h 17"/>
                  <a:gd name="T16" fmla="*/ 270 w 34"/>
                  <a:gd name="T17" fmla="*/ 132 h 17"/>
                  <a:gd name="T18" fmla="*/ 145 w 34"/>
                  <a:gd name="T19" fmla="*/ 90 h 17"/>
                  <a:gd name="T20" fmla="*/ 0 w 34"/>
                  <a:gd name="T21" fmla="*/ 56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17">
                    <a:moveTo>
                      <a:pt x="0" y="5"/>
                    </a:moveTo>
                    <a:cubicBezTo>
                      <a:pt x="1" y="8"/>
                      <a:pt x="0" y="9"/>
                      <a:pt x="0" y="11"/>
                    </a:cubicBezTo>
                    <a:cubicBezTo>
                      <a:pt x="0" y="13"/>
                      <a:pt x="1" y="15"/>
                      <a:pt x="1" y="17"/>
                    </a:cubicBezTo>
                    <a:cubicBezTo>
                      <a:pt x="5" y="10"/>
                      <a:pt x="16" y="13"/>
                      <a:pt x="22" y="13"/>
                    </a:cubicBezTo>
                    <a:cubicBezTo>
                      <a:pt x="25" y="13"/>
                      <a:pt x="30" y="14"/>
                      <a:pt x="32" y="11"/>
                    </a:cubicBezTo>
                    <a:cubicBezTo>
                      <a:pt x="34" y="10"/>
                      <a:pt x="33" y="6"/>
                      <a:pt x="32" y="5"/>
                    </a:cubicBezTo>
                    <a:cubicBezTo>
                      <a:pt x="31" y="1"/>
                      <a:pt x="29" y="0"/>
                      <a:pt x="25" y="0"/>
                    </a:cubicBezTo>
                    <a:cubicBezTo>
                      <a:pt x="28" y="1"/>
                      <a:pt x="29" y="4"/>
                      <a:pt x="28" y="6"/>
                    </a:cubicBezTo>
                    <a:cubicBezTo>
                      <a:pt x="26" y="8"/>
                      <a:pt x="19" y="7"/>
                      <a:pt x="17" y="7"/>
                    </a:cubicBezTo>
                    <a:cubicBezTo>
                      <a:pt x="14" y="7"/>
                      <a:pt x="12" y="5"/>
                      <a:pt x="9" y="5"/>
                    </a:cubicBezTo>
                    <a:cubicBezTo>
                      <a:pt x="6" y="4"/>
                      <a:pt x="2" y="6"/>
                      <a:pt x="0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8" name="Freeform 81">
                <a:extLst>
                  <a:ext uri="{FF2B5EF4-FFF2-40B4-BE49-F238E27FC236}">
                    <a16:creationId xmlns:a16="http://schemas.microsoft.com/office/drawing/2014/main" id="{9D9494FF-CC09-4676-9600-0AAEE890D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1661"/>
                <a:ext cx="163" cy="64"/>
              </a:xfrm>
              <a:custGeom>
                <a:avLst/>
                <a:gdLst>
                  <a:gd name="T0" fmla="*/ 0 w 65"/>
                  <a:gd name="T1" fmla="*/ 397 h 24"/>
                  <a:gd name="T2" fmla="*/ 176 w 65"/>
                  <a:gd name="T3" fmla="*/ 456 h 24"/>
                  <a:gd name="T4" fmla="*/ 396 w 65"/>
                  <a:gd name="T5" fmla="*/ 435 h 24"/>
                  <a:gd name="T6" fmla="*/ 785 w 65"/>
                  <a:gd name="T7" fmla="*/ 435 h 24"/>
                  <a:gd name="T8" fmla="*/ 1006 w 65"/>
                  <a:gd name="T9" fmla="*/ 363 h 24"/>
                  <a:gd name="T10" fmla="*/ 975 w 65"/>
                  <a:gd name="T11" fmla="*/ 192 h 24"/>
                  <a:gd name="T12" fmla="*/ 975 w 65"/>
                  <a:gd name="T13" fmla="*/ 0 h 24"/>
                  <a:gd name="T14" fmla="*/ 880 w 65"/>
                  <a:gd name="T15" fmla="*/ 227 h 24"/>
                  <a:gd name="T16" fmla="*/ 742 w 65"/>
                  <a:gd name="T17" fmla="*/ 285 h 24"/>
                  <a:gd name="T18" fmla="*/ 534 w 65"/>
                  <a:gd name="T19" fmla="*/ 320 h 24"/>
                  <a:gd name="T20" fmla="*/ 221 w 65"/>
                  <a:gd name="T21" fmla="*/ 397 h 24"/>
                  <a:gd name="T22" fmla="*/ 20 w 65"/>
                  <a:gd name="T23" fmla="*/ 397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24">
                    <a:moveTo>
                      <a:pt x="0" y="21"/>
                    </a:moveTo>
                    <a:cubicBezTo>
                      <a:pt x="2" y="24"/>
                      <a:pt x="8" y="23"/>
                      <a:pt x="11" y="24"/>
                    </a:cubicBezTo>
                    <a:cubicBezTo>
                      <a:pt x="15" y="24"/>
                      <a:pt x="20" y="23"/>
                      <a:pt x="25" y="23"/>
                    </a:cubicBezTo>
                    <a:cubicBezTo>
                      <a:pt x="33" y="23"/>
                      <a:pt x="41" y="24"/>
                      <a:pt x="50" y="23"/>
                    </a:cubicBezTo>
                    <a:cubicBezTo>
                      <a:pt x="54" y="23"/>
                      <a:pt x="62" y="24"/>
                      <a:pt x="64" y="19"/>
                    </a:cubicBezTo>
                    <a:cubicBezTo>
                      <a:pt x="65" y="16"/>
                      <a:pt x="63" y="13"/>
                      <a:pt x="62" y="10"/>
                    </a:cubicBezTo>
                    <a:cubicBezTo>
                      <a:pt x="61" y="7"/>
                      <a:pt x="63" y="3"/>
                      <a:pt x="62" y="0"/>
                    </a:cubicBezTo>
                    <a:cubicBezTo>
                      <a:pt x="60" y="3"/>
                      <a:pt x="59" y="9"/>
                      <a:pt x="56" y="12"/>
                    </a:cubicBezTo>
                    <a:cubicBezTo>
                      <a:pt x="54" y="14"/>
                      <a:pt x="50" y="14"/>
                      <a:pt x="47" y="15"/>
                    </a:cubicBezTo>
                    <a:cubicBezTo>
                      <a:pt x="43" y="16"/>
                      <a:pt x="38" y="16"/>
                      <a:pt x="34" y="17"/>
                    </a:cubicBezTo>
                    <a:cubicBezTo>
                      <a:pt x="27" y="19"/>
                      <a:pt x="20" y="20"/>
                      <a:pt x="14" y="21"/>
                    </a:cubicBezTo>
                    <a:cubicBezTo>
                      <a:pt x="11" y="21"/>
                      <a:pt x="3" y="23"/>
                      <a:pt x="1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9" name="Freeform 82">
                <a:extLst>
                  <a:ext uri="{FF2B5EF4-FFF2-40B4-BE49-F238E27FC236}">
                    <a16:creationId xmlns:a16="http://schemas.microsoft.com/office/drawing/2014/main" id="{E0F00284-41D5-4B2F-98D4-53F529A9B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1771"/>
                <a:ext cx="155" cy="72"/>
              </a:xfrm>
              <a:custGeom>
                <a:avLst/>
                <a:gdLst>
                  <a:gd name="T0" fmla="*/ 0 w 62"/>
                  <a:gd name="T1" fmla="*/ 491 h 27"/>
                  <a:gd name="T2" fmla="*/ 563 w 62"/>
                  <a:gd name="T3" fmla="*/ 477 h 27"/>
                  <a:gd name="T4" fmla="*/ 750 w 62"/>
                  <a:gd name="T5" fmla="*/ 477 h 27"/>
                  <a:gd name="T6" fmla="*/ 908 w 62"/>
                  <a:gd name="T7" fmla="*/ 456 h 27"/>
                  <a:gd name="T8" fmla="*/ 938 w 62"/>
                  <a:gd name="T9" fmla="*/ 320 h 27"/>
                  <a:gd name="T10" fmla="*/ 908 w 62"/>
                  <a:gd name="T11" fmla="*/ 115 h 27"/>
                  <a:gd name="T12" fmla="*/ 800 w 62"/>
                  <a:gd name="T13" fmla="*/ 21 h 27"/>
                  <a:gd name="T14" fmla="*/ 613 w 62"/>
                  <a:gd name="T15" fmla="*/ 56 h 27"/>
                  <a:gd name="T16" fmla="*/ 438 w 62"/>
                  <a:gd name="T17" fmla="*/ 56 h 27"/>
                  <a:gd name="T18" fmla="*/ 770 w 62"/>
                  <a:gd name="T19" fmla="*/ 205 h 27"/>
                  <a:gd name="T20" fmla="*/ 613 w 62"/>
                  <a:gd name="T21" fmla="*/ 363 h 27"/>
                  <a:gd name="T22" fmla="*/ 95 w 62"/>
                  <a:gd name="T23" fmla="*/ 477 h 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27">
                    <a:moveTo>
                      <a:pt x="0" y="26"/>
                    </a:moveTo>
                    <a:cubicBezTo>
                      <a:pt x="12" y="27"/>
                      <a:pt x="24" y="26"/>
                      <a:pt x="36" y="25"/>
                    </a:cubicBezTo>
                    <a:cubicBezTo>
                      <a:pt x="40" y="25"/>
                      <a:pt x="44" y="25"/>
                      <a:pt x="48" y="25"/>
                    </a:cubicBezTo>
                    <a:cubicBezTo>
                      <a:pt x="52" y="25"/>
                      <a:pt x="55" y="26"/>
                      <a:pt x="58" y="24"/>
                    </a:cubicBezTo>
                    <a:cubicBezTo>
                      <a:pt x="62" y="23"/>
                      <a:pt x="61" y="20"/>
                      <a:pt x="60" y="17"/>
                    </a:cubicBezTo>
                    <a:cubicBezTo>
                      <a:pt x="58" y="13"/>
                      <a:pt x="59" y="10"/>
                      <a:pt x="58" y="6"/>
                    </a:cubicBezTo>
                    <a:cubicBezTo>
                      <a:pt x="58" y="0"/>
                      <a:pt x="55" y="1"/>
                      <a:pt x="51" y="1"/>
                    </a:cubicBezTo>
                    <a:cubicBezTo>
                      <a:pt x="47" y="1"/>
                      <a:pt x="43" y="2"/>
                      <a:pt x="39" y="3"/>
                    </a:cubicBezTo>
                    <a:cubicBezTo>
                      <a:pt x="36" y="3"/>
                      <a:pt x="31" y="2"/>
                      <a:pt x="28" y="3"/>
                    </a:cubicBezTo>
                    <a:cubicBezTo>
                      <a:pt x="34" y="5"/>
                      <a:pt x="47" y="3"/>
                      <a:pt x="49" y="11"/>
                    </a:cubicBezTo>
                    <a:cubicBezTo>
                      <a:pt x="49" y="17"/>
                      <a:pt x="44" y="18"/>
                      <a:pt x="39" y="19"/>
                    </a:cubicBezTo>
                    <a:cubicBezTo>
                      <a:pt x="34" y="20"/>
                      <a:pt x="11" y="25"/>
                      <a:pt x="6" y="2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0" name="Freeform 83">
                <a:extLst>
                  <a:ext uri="{FF2B5EF4-FFF2-40B4-BE49-F238E27FC236}">
                    <a16:creationId xmlns:a16="http://schemas.microsoft.com/office/drawing/2014/main" id="{97C5F306-88F5-41E6-841D-55784B685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651"/>
                <a:ext cx="103" cy="40"/>
              </a:xfrm>
              <a:custGeom>
                <a:avLst/>
                <a:gdLst>
                  <a:gd name="T0" fmla="*/ 0 w 41"/>
                  <a:gd name="T1" fmla="*/ 35 h 15"/>
                  <a:gd name="T2" fmla="*/ 126 w 41"/>
                  <a:gd name="T3" fmla="*/ 35 h 15"/>
                  <a:gd name="T4" fmla="*/ 284 w 41"/>
                  <a:gd name="T5" fmla="*/ 56 h 15"/>
                  <a:gd name="T6" fmla="*/ 472 w 41"/>
                  <a:gd name="T7" fmla="*/ 35 h 15"/>
                  <a:gd name="T8" fmla="*/ 631 w 41"/>
                  <a:gd name="T9" fmla="*/ 56 h 15"/>
                  <a:gd name="T10" fmla="*/ 631 w 41"/>
                  <a:gd name="T11" fmla="*/ 171 h 15"/>
                  <a:gd name="T12" fmla="*/ 618 w 41"/>
                  <a:gd name="T13" fmla="*/ 285 h 15"/>
                  <a:gd name="T14" fmla="*/ 525 w 41"/>
                  <a:gd name="T15" fmla="*/ 93 h 15"/>
                  <a:gd name="T16" fmla="*/ 239 w 41"/>
                  <a:gd name="T17" fmla="*/ 93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15">
                    <a:moveTo>
                      <a:pt x="0" y="2"/>
                    </a:moveTo>
                    <a:cubicBezTo>
                      <a:pt x="2" y="3"/>
                      <a:pt x="5" y="2"/>
                      <a:pt x="8" y="2"/>
                    </a:cubicBezTo>
                    <a:cubicBezTo>
                      <a:pt x="11" y="2"/>
                      <a:pt x="14" y="3"/>
                      <a:pt x="18" y="3"/>
                    </a:cubicBezTo>
                    <a:cubicBezTo>
                      <a:pt x="22" y="3"/>
                      <a:pt x="26" y="3"/>
                      <a:pt x="30" y="2"/>
                    </a:cubicBezTo>
                    <a:cubicBezTo>
                      <a:pt x="33" y="2"/>
                      <a:pt x="39" y="0"/>
                      <a:pt x="40" y="3"/>
                    </a:cubicBezTo>
                    <a:cubicBezTo>
                      <a:pt x="41" y="4"/>
                      <a:pt x="40" y="8"/>
                      <a:pt x="40" y="9"/>
                    </a:cubicBezTo>
                    <a:cubicBezTo>
                      <a:pt x="40" y="11"/>
                      <a:pt x="40" y="13"/>
                      <a:pt x="39" y="15"/>
                    </a:cubicBezTo>
                    <a:cubicBezTo>
                      <a:pt x="38" y="10"/>
                      <a:pt x="39" y="6"/>
                      <a:pt x="33" y="5"/>
                    </a:cubicBezTo>
                    <a:cubicBezTo>
                      <a:pt x="27" y="5"/>
                      <a:pt x="21" y="6"/>
                      <a:pt x="15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1" name="Freeform 84">
                <a:extLst>
                  <a:ext uri="{FF2B5EF4-FFF2-40B4-BE49-F238E27FC236}">
                    <a16:creationId xmlns:a16="http://schemas.microsoft.com/office/drawing/2014/main" id="{FEC21090-5C66-47F2-ADB3-22AFA3637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883"/>
                <a:ext cx="150" cy="85"/>
              </a:xfrm>
              <a:custGeom>
                <a:avLst/>
                <a:gdLst>
                  <a:gd name="T0" fmla="*/ 145 w 60"/>
                  <a:gd name="T1" fmla="*/ 35 h 32"/>
                  <a:gd name="T2" fmla="*/ 470 w 60"/>
                  <a:gd name="T3" fmla="*/ 56 h 32"/>
                  <a:gd name="T4" fmla="*/ 720 w 60"/>
                  <a:gd name="T5" fmla="*/ 35 h 32"/>
                  <a:gd name="T6" fmla="*/ 863 w 60"/>
                  <a:gd name="T7" fmla="*/ 93 h 32"/>
                  <a:gd name="T8" fmla="*/ 875 w 60"/>
                  <a:gd name="T9" fmla="*/ 353 h 32"/>
                  <a:gd name="T10" fmla="*/ 845 w 60"/>
                  <a:gd name="T11" fmla="*/ 545 h 32"/>
                  <a:gd name="T12" fmla="*/ 613 w 60"/>
                  <a:gd name="T13" fmla="*/ 545 h 32"/>
                  <a:gd name="T14" fmla="*/ 300 w 60"/>
                  <a:gd name="T15" fmla="*/ 566 h 32"/>
                  <a:gd name="T16" fmla="*/ 0 w 60"/>
                  <a:gd name="T17" fmla="*/ 579 h 32"/>
                  <a:gd name="T18" fmla="*/ 175 w 60"/>
                  <a:gd name="T19" fmla="*/ 523 h 32"/>
                  <a:gd name="T20" fmla="*/ 458 w 60"/>
                  <a:gd name="T21" fmla="*/ 486 h 32"/>
                  <a:gd name="T22" fmla="*/ 658 w 60"/>
                  <a:gd name="T23" fmla="*/ 452 h 32"/>
                  <a:gd name="T24" fmla="*/ 675 w 60"/>
                  <a:gd name="T25" fmla="*/ 319 h 32"/>
                  <a:gd name="T26" fmla="*/ 658 w 60"/>
                  <a:gd name="T27" fmla="*/ 170 h 32"/>
                  <a:gd name="T28" fmla="*/ 500 w 60"/>
                  <a:gd name="T29" fmla="*/ 149 h 32"/>
                  <a:gd name="T30" fmla="*/ 283 w 60"/>
                  <a:gd name="T31" fmla="*/ 93 h 32"/>
                  <a:gd name="T32" fmla="*/ 125 w 60"/>
                  <a:gd name="T33" fmla="*/ 56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32">
                    <a:moveTo>
                      <a:pt x="9" y="2"/>
                    </a:moveTo>
                    <a:cubicBezTo>
                      <a:pt x="15" y="4"/>
                      <a:pt x="23" y="3"/>
                      <a:pt x="30" y="3"/>
                    </a:cubicBezTo>
                    <a:cubicBezTo>
                      <a:pt x="35" y="3"/>
                      <a:pt x="40" y="3"/>
                      <a:pt x="46" y="2"/>
                    </a:cubicBezTo>
                    <a:cubicBezTo>
                      <a:pt x="49" y="1"/>
                      <a:pt x="54" y="0"/>
                      <a:pt x="55" y="5"/>
                    </a:cubicBezTo>
                    <a:cubicBezTo>
                      <a:pt x="56" y="9"/>
                      <a:pt x="55" y="14"/>
                      <a:pt x="56" y="19"/>
                    </a:cubicBezTo>
                    <a:cubicBezTo>
                      <a:pt x="57" y="22"/>
                      <a:pt x="60" y="28"/>
                      <a:pt x="54" y="29"/>
                    </a:cubicBezTo>
                    <a:cubicBezTo>
                      <a:pt x="49" y="30"/>
                      <a:pt x="44" y="29"/>
                      <a:pt x="39" y="29"/>
                    </a:cubicBezTo>
                    <a:cubicBezTo>
                      <a:pt x="32" y="29"/>
                      <a:pt x="25" y="29"/>
                      <a:pt x="19" y="30"/>
                    </a:cubicBezTo>
                    <a:cubicBezTo>
                      <a:pt x="13" y="30"/>
                      <a:pt x="6" y="32"/>
                      <a:pt x="0" y="31"/>
                    </a:cubicBezTo>
                    <a:cubicBezTo>
                      <a:pt x="3" y="29"/>
                      <a:pt x="8" y="29"/>
                      <a:pt x="11" y="28"/>
                    </a:cubicBezTo>
                    <a:cubicBezTo>
                      <a:pt x="17" y="27"/>
                      <a:pt x="23" y="26"/>
                      <a:pt x="29" y="26"/>
                    </a:cubicBezTo>
                    <a:cubicBezTo>
                      <a:pt x="33" y="26"/>
                      <a:pt x="38" y="26"/>
                      <a:pt x="42" y="24"/>
                    </a:cubicBezTo>
                    <a:cubicBezTo>
                      <a:pt x="45" y="22"/>
                      <a:pt x="44" y="20"/>
                      <a:pt x="43" y="17"/>
                    </a:cubicBezTo>
                    <a:cubicBezTo>
                      <a:pt x="43" y="14"/>
                      <a:pt x="45" y="11"/>
                      <a:pt x="42" y="9"/>
                    </a:cubicBezTo>
                    <a:cubicBezTo>
                      <a:pt x="40" y="8"/>
                      <a:pt x="34" y="8"/>
                      <a:pt x="32" y="8"/>
                    </a:cubicBezTo>
                    <a:cubicBezTo>
                      <a:pt x="27" y="7"/>
                      <a:pt x="22" y="6"/>
                      <a:pt x="18" y="5"/>
                    </a:cubicBezTo>
                    <a:cubicBezTo>
                      <a:pt x="15" y="5"/>
                      <a:pt x="11" y="4"/>
                      <a:pt x="8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2" name="Freeform 85">
                <a:extLst>
                  <a:ext uri="{FF2B5EF4-FFF2-40B4-BE49-F238E27FC236}">
                    <a16:creationId xmlns:a16="http://schemas.microsoft.com/office/drawing/2014/main" id="{E4CC119D-1F52-4869-935C-CAE90ABD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1555"/>
                <a:ext cx="153" cy="69"/>
              </a:xfrm>
              <a:custGeom>
                <a:avLst/>
                <a:gdLst>
                  <a:gd name="T0" fmla="*/ 742 w 61"/>
                  <a:gd name="T1" fmla="*/ 260 h 26"/>
                  <a:gd name="T2" fmla="*/ 742 w 61"/>
                  <a:gd name="T3" fmla="*/ 77 h 26"/>
                  <a:gd name="T4" fmla="*/ 334 w 61"/>
                  <a:gd name="T5" fmla="*/ 21 h 26"/>
                  <a:gd name="T6" fmla="*/ 913 w 61"/>
                  <a:gd name="T7" fmla="*/ 0 h 26"/>
                  <a:gd name="T8" fmla="*/ 900 w 61"/>
                  <a:gd name="T9" fmla="*/ 226 h 26"/>
                  <a:gd name="T10" fmla="*/ 900 w 61"/>
                  <a:gd name="T11" fmla="*/ 430 h 26"/>
                  <a:gd name="T12" fmla="*/ 0 w 61"/>
                  <a:gd name="T13" fmla="*/ 451 h 26"/>
                  <a:gd name="T14" fmla="*/ 742 w 61"/>
                  <a:gd name="T15" fmla="*/ 26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26">
                    <a:moveTo>
                      <a:pt x="47" y="14"/>
                    </a:moveTo>
                    <a:cubicBezTo>
                      <a:pt x="51" y="9"/>
                      <a:pt x="52" y="5"/>
                      <a:pt x="47" y="4"/>
                    </a:cubicBezTo>
                    <a:cubicBezTo>
                      <a:pt x="41" y="3"/>
                      <a:pt x="29" y="3"/>
                      <a:pt x="21" y="1"/>
                    </a:cubicBezTo>
                    <a:cubicBezTo>
                      <a:pt x="35" y="2"/>
                      <a:pt x="55" y="0"/>
                      <a:pt x="58" y="0"/>
                    </a:cubicBezTo>
                    <a:cubicBezTo>
                      <a:pt x="61" y="1"/>
                      <a:pt x="58" y="6"/>
                      <a:pt x="57" y="12"/>
                    </a:cubicBezTo>
                    <a:cubicBezTo>
                      <a:pt x="55" y="18"/>
                      <a:pt x="60" y="22"/>
                      <a:pt x="57" y="23"/>
                    </a:cubicBezTo>
                    <a:cubicBezTo>
                      <a:pt x="45" y="26"/>
                      <a:pt x="11" y="25"/>
                      <a:pt x="0" y="24"/>
                    </a:cubicBezTo>
                    <a:cubicBezTo>
                      <a:pt x="9" y="24"/>
                      <a:pt x="40" y="23"/>
                      <a:pt x="47" y="14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3" name="Freeform 86">
                <a:extLst>
                  <a:ext uri="{FF2B5EF4-FFF2-40B4-BE49-F238E27FC236}">
                    <a16:creationId xmlns:a16="http://schemas.microsoft.com/office/drawing/2014/main" id="{FEBB19F7-C521-4DE9-89A8-E67279E1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621"/>
                <a:ext cx="90" cy="59"/>
              </a:xfrm>
              <a:custGeom>
                <a:avLst/>
                <a:gdLst>
                  <a:gd name="T0" fmla="*/ 50 w 36"/>
                  <a:gd name="T1" fmla="*/ 115 h 22"/>
                  <a:gd name="T2" fmla="*/ 63 w 36"/>
                  <a:gd name="T3" fmla="*/ 308 h 22"/>
                  <a:gd name="T4" fmla="*/ 250 w 36"/>
                  <a:gd name="T5" fmla="*/ 308 h 22"/>
                  <a:gd name="T6" fmla="*/ 563 w 36"/>
                  <a:gd name="T7" fmla="*/ 424 h 22"/>
                  <a:gd name="T8" fmla="*/ 550 w 36"/>
                  <a:gd name="T9" fmla="*/ 231 h 22"/>
                  <a:gd name="T10" fmla="*/ 533 w 36"/>
                  <a:gd name="T11" fmla="*/ 115 h 22"/>
                  <a:gd name="T12" fmla="*/ 438 w 36"/>
                  <a:gd name="T13" fmla="*/ 215 h 22"/>
                  <a:gd name="T14" fmla="*/ 250 w 36"/>
                  <a:gd name="T15" fmla="*/ 193 h 22"/>
                  <a:gd name="T16" fmla="*/ 113 w 36"/>
                  <a:gd name="T17" fmla="*/ 137 h 22"/>
                  <a:gd name="T18" fmla="*/ 83 w 36"/>
                  <a:gd name="T19" fmla="*/ 8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" h="22">
                    <a:moveTo>
                      <a:pt x="3" y="6"/>
                    </a:moveTo>
                    <a:cubicBezTo>
                      <a:pt x="0" y="9"/>
                      <a:pt x="0" y="13"/>
                      <a:pt x="4" y="16"/>
                    </a:cubicBezTo>
                    <a:cubicBezTo>
                      <a:pt x="8" y="17"/>
                      <a:pt x="13" y="16"/>
                      <a:pt x="16" y="16"/>
                    </a:cubicBezTo>
                    <a:cubicBezTo>
                      <a:pt x="24" y="16"/>
                      <a:pt x="30" y="17"/>
                      <a:pt x="36" y="22"/>
                    </a:cubicBezTo>
                    <a:cubicBezTo>
                      <a:pt x="35" y="19"/>
                      <a:pt x="34" y="16"/>
                      <a:pt x="35" y="12"/>
                    </a:cubicBezTo>
                    <a:cubicBezTo>
                      <a:pt x="36" y="9"/>
                      <a:pt x="36" y="9"/>
                      <a:pt x="34" y="6"/>
                    </a:cubicBezTo>
                    <a:cubicBezTo>
                      <a:pt x="33" y="10"/>
                      <a:pt x="32" y="11"/>
                      <a:pt x="28" y="11"/>
                    </a:cubicBezTo>
                    <a:cubicBezTo>
                      <a:pt x="24" y="11"/>
                      <a:pt x="20" y="10"/>
                      <a:pt x="16" y="10"/>
                    </a:cubicBezTo>
                    <a:cubicBezTo>
                      <a:pt x="13" y="10"/>
                      <a:pt x="8" y="11"/>
                      <a:pt x="7" y="7"/>
                    </a:cubicBezTo>
                    <a:cubicBezTo>
                      <a:pt x="7" y="5"/>
                      <a:pt x="8" y="0"/>
                      <a:pt x="5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4" name="Freeform 87">
                <a:extLst>
                  <a:ext uri="{FF2B5EF4-FFF2-40B4-BE49-F238E27FC236}">
                    <a16:creationId xmlns:a16="http://schemas.microsoft.com/office/drawing/2014/main" id="{BE2ACBA0-5E73-4688-8591-D4CEB5337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739"/>
                <a:ext cx="85" cy="77"/>
              </a:xfrm>
              <a:custGeom>
                <a:avLst/>
                <a:gdLst>
                  <a:gd name="T0" fmla="*/ 83 w 34"/>
                  <a:gd name="T1" fmla="*/ 77 h 29"/>
                  <a:gd name="T2" fmla="*/ 83 w 34"/>
                  <a:gd name="T3" fmla="*/ 353 h 29"/>
                  <a:gd name="T4" fmla="*/ 208 w 34"/>
                  <a:gd name="T5" fmla="*/ 374 h 29"/>
                  <a:gd name="T6" fmla="*/ 375 w 34"/>
                  <a:gd name="T7" fmla="*/ 409 h 29"/>
                  <a:gd name="T8" fmla="*/ 425 w 34"/>
                  <a:gd name="T9" fmla="*/ 451 h 29"/>
                  <a:gd name="T10" fmla="*/ 470 w 34"/>
                  <a:gd name="T11" fmla="*/ 507 h 29"/>
                  <a:gd name="T12" fmla="*/ 520 w 34"/>
                  <a:gd name="T13" fmla="*/ 374 h 29"/>
                  <a:gd name="T14" fmla="*/ 520 w 34"/>
                  <a:gd name="T15" fmla="*/ 191 h 29"/>
                  <a:gd name="T16" fmla="*/ 500 w 34"/>
                  <a:gd name="T17" fmla="*/ 133 h 29"/>
                  <a:gd name="T18" fmla="*/ 438 w 34"/>
                  <a:gd name="T19" fmla="*/ 93 h 29"/>
                  <a:gd name="T20" fmla="*/ 438 w 34"/>
                  <a:gd name="T21" fmla="*/ 281 h 29"/>
                  <a:gd name="T22" fmla="*/ 363 w 34"/>
                  <a:gd name="T23" fmla="*/ 260 h 29"/>
                  <a:gd name="T24" fmla="*/ 270 w 34"/>
                  <a:gd name="T25" fmla="*/ 260 h 29"/>
                  <a:gd name="T26" fmla="*/ 145 w 34"/>
                  <a:gd name="T27" fmla="*/ 112 h 29"/>
                  <a:gd name="T28" fmla="*/ 188 w 34"/>
                  <a:gd name="T29" fmla="*/ 35 h 29"/>
                  <a:gd name="T30" fmla="*/ 95 w 34"/>
                  <a:gd name="T31" fmla="*/ 35 h 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29">
                    <a:moveTo>
                      <a:pt x="5" y="4"/>
                    </a:moveTo>
                    <a:cubicBezTo>
                      <a:pt x="0" y="6"/>
                      <a:pt x="1" y="18"/>
                      <a:pt x="5" y="19"/>
                    </a:cubicBezTo>
                    <a:cubicBezTo>
                      <a:pt x="8" y="20"/>
                      <a:pt x="11" y="20"/>
                      <a:pt x="13" y="20"/>
                    </a:cubicBezTo>
                    <a:cubicBezTo>
                      <a:pt x="17" y="19"/>
                      <a:pt x="20" y="20"/>
                      <a:pt x="24" y="22"/>
                    </a:cubicBezTo>
                    <a:cubicBezTo>
                      <a:pt x="25" y="23"/>
                      <a:pt x="26" y="23"/>
                      <a:pt x="27" y="24"/>
                    </a:cubicBezTo>
                    <a:cubicBezTo>
                      <a:pt x="28" y="25"/>
                      <a:pt x="28" y="26"/>
                      <a:pt x="30" y="27"/>
                    </a:cubicBezTo>
                    <a:cubicBezTo>
                      <a:pt x="34" y="29"/>
                      <a:pt x="33" y="22"/>
                      <a:pt x="33" y="20"/>
                    </a:cubicBezTo>
                    <a:cubicBezTo>
                      <a:pt x="32" y="16"/>
                      <a:pt x="33" y="13"/>
                      <a:pt x="33" y="10"/>
                    </a:cubicBezTo>
                    <a:cubicBezTo>
                      <a:pt x="33" y="7"/>
                      <a:pt x="34" y="8"/>
                      <a:pt x="32" y="7"/>
                    </a:cubicBezTo>
                    <a:cubicBezTo>
                      <a:pt x="31" y="6"/>
                      <a:pt x="29" y="5"/>
                      <a:pt x="28" y="5"/>
                    </a:cubicBezTo>
                    <a:cubicBezTo>
                      <a:pt x="29" y="7"/>
                      <a:pt x="31" y="13"/>
                      <a:pt x="28" y="15"/>
                    </a:cubicBezTo>
                    <a:cubicBezTo>
                      <a:pt x="28" y="15"/>
                      <a:pt x="24" y="14"/>
                      <a:pt x="23" y="14"/>
                    </a:cubicBezTo>
                    <a:cubicBezTo>
                      <a:pt x="21" y="14"/>
                      <a:pt x="19" y="14"/>
                      <a:pt x="17" y="14"/>
                    </a:cubicBezTo>
                    <a:cubicBezTo>
                      <a:pt x="13" y="13"/>
                      <a:pt x="4" y="12"/>
                      <a:pt x="9" y="6"/>
                    </a:cubicBezTo>
                    <a:cubicBezTo>
                      <a:pt x="10" y="5"/>
                      <a:pt x="14" y="3"/>
                      <a:pt x="12" y="2"/>
                    </a:cubicBezTo>
                    <a:cubicBezTo>
                      <a:pt x="11" y="0"/>
                      <a:pt x="8" y="2"/>
                      <a:pt x="6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5" name="Freeform 88">
                <a:extLst>
                  <a:ext uri="{FF2B5EF4-FFF2-40B4-BE49-F238E27FC236}">
                    <a16:creationId xmlns:a16="http://schemas.microsoft.com/office/drawing/2014/main" id="{D558C5C6-E504-4542-A68F-78F461B75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1845"/>
                <a:ext cx="73" cy="70"/>
              </a:xfrm>
              <a:custGeom>
                <a:avLst/>
                <a:gdLst>
                  <a:gd name="T0" fmla="*/ 146 w 29"/>
                  <a:gd name="T1" fmla="*/ 0 h 26"/>
                  <a:gd name="T2" fmla="*/ 0 w 29"/>
                  <a:gd name="T3" fmla="*/ 197 h 26"/>
                  <a:gd name="T4" fmla="*/ 146 w 29"/>
                  <a:gd name="T5" fmla="*/ 312 h 26"/>
                  <a:gd name="T6" fmla="*/ 305 w 29"/>
                  <a:gd name="T7" fmla="*/ 369 h 26"/>
                  <a:gd name="T8" fmla="*/ 430 w 29"/>
                  <a:gd name="T9" fmla="*/ 450 h 26"/>
                  <a:gd name="T10" fmla="*/ 400 w 29"/>
                  <a:gd name="T11" fmla="*/ 312 h 26"/>
                  <a:gd name="T12" fmla="*/ 430 w 29"/>
                  <a:gd name="T13" fmla="*/ 218 h 26"/>
                  <a:gd name="T14" fmla="*/ 430 w 29"/>
                  <a:gd name="T15" fmla="*/ 137 h 26"/>
                  <a:gd name="T16" fmla="*/ 335 w 29"/>
                  <a:gd name="T17" fmla="*/ 94 h 26"/>
                  <a:gd name="T18" fmla="*/ 368 w 29"/>
                  <a:gd name="T19" fmla="*/ 253 h 26"/>
                  <a:gd name="T20" fmla="*/ 254 w 29"/>
                  <a:gd name="T21" fmla="*/ 232 h 26"/>
                  <a:gd name="T22" fmla="*/ 126 w 29"/>
                  <a:gd name="T23" fmla="*/ 175 h 26"/>
                  <a:gd name="T24" fmla="*/ 191 w 29"/>
                  <a:gd name="T25" fmla="*/ 35 h 26"/>
                  <a:gd name="T26" fmla="*/ 191 w 29"/>
                  <a:gd name="T27" fmla="*/ 22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9" y="0"/>
                    </a:moveTo>
                    <a:cubicBezTo>
                      <a:pt x="5" y="1"/>
                      <a:pt x="0" y="6"/>
                      <a:pt x="0" y="10"/>
                    </a:cubicBezTo>
                    <a:cubicBezTo>
                      <a:pt x="0" y="16"/>
                      <a:pt x="4" y="17"/>
                      <a:pt x="9" y="16"/>
                    </a:cubicBezTo>
                    <a:cubicBezTo>
                      <a:pt x="13" y="16"/>
                      <a:pt x="16" y="16"/>
                      <a:pt x="19" y="19"/>
                    </a:cubicBezTo>
                    <a:cubicBezTo>
                      <a:pt x="21" y="20"/>
                      <a:pt x="25" y="26"/>
                      <a:pt x="27" y="23"/>
                    </a:cubicBezTo>
                    <a:cubicBezTo>
                      <a:pt x="25" y="21"/>
                      <a:pt x="25" y="19"/>
                      <a:pt x="25" y="16"/>
                    </a:cubicBezTo>
                    <a:cubicBezTo>
                      <a:pt x="25" y="14"/>
                      <a:pt x="26" y="13"/>
                      <a:pt x="27" y="11"/>
                    </a:cubicBezTo>
                    <a:cubicBezTo>
                      <a:pt x="28" y="9"/>
                      <a:pt x="29" y="8"/>
                      <a:pt x="27" y="7"/>
                    </a:cubicBezTo>
                    <a:cubicBezTo>
                      <a:pt x="25" y="5"/>
                      <a:pt x="23" y="6"/>
                      <a:pt x="21" y="5"/>
                    </a:cubicBezTo>
                    <a:cubicBezTo>
                      <a:pt x="23" y="7"/>
                      <a:pt x="25" y="10"/>
                      <a:pt x="23" y="13"/>
                    </a:cubicBezTo>
                    <a:cubicBezTo>
                      <a:pt x="22" y="15"/>
                      <a:pt x="18" y="13"/>
                      <a:pt x="16" y="12"/>
                    </a:cubicBezTo>
                    <a:cubicBezTo>
                      <a:pt x="13" y="11"/>
                      <a:pt x="9" y="11"/>
                      <a:pt x="8" y="9"/>
                    </a:cubicBezTo>
                    <a:cubicBezTo>
                      <a:pt x="6" y="5"/>
                      <a:pt x="9" y="4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6" name="Freeform 89">
                <a:extLst>
                  <a:ext uri="{FF2B5EF4-FFF2-40B4-BE49-F238E27FC236}">
                    <a16:creationId xmlns:a16="http://schemas.microsoft.com/office/drawing/2014/main" id="{828EF1D8-4A93-41F2-AB73-89EBF2398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1949"/>
                <a:ext cx="73" cy="86"/>
              </a:xfrm>
              <a:custGeom>
                <a:avLst/>
                <a:gdLst>
                  <a:gd name="T0" fmla="*/ 209 w 29"/>
                  <a:gd name="T1" fmla="*/ 59 h 32"/>
                  <a:gd name="T2" fmla="*/ 83 w 29"/>
                  <a:gd name="T3" fmla="*/ 368 h 32"/>
                  <a:gd name="T4" fmla="*/ 284 w 29"/>
                  <a:gd name="T5" fmla="*/ 470 h 32"/>
                  <a:gd name="T6" fmla="*/ 400 w 29"/>
                  <a:gd name="T7" fmla="*/ 586 h 32"/>
                  <a:gd name="T8" fmla="*/ 443 w 29"/>
                  <a:gd name="T9" fmla="*/ 527 h 32"/>
                  <a:gd name="T10" fmla="*/ 413 w 29"/>
                  <a:gd name="T11" fmla="*/ 347 h 32"/>
                  <a:gd name="T12" fmla="*/ 400 w 29"/>
                  <a:gd name="T13" fmla="*/ 218 h 32"/>
                  <a:gd name="T14" fmla="*/ 368 w 29"/>
                  <a:gd name="T15" fmla="*/ 333 h 32"/>
                  <a:gd name="T16" fmla="*/ 242 w 29"/>
                  <a:gd name="T17" fmla="*/ 312 h 32"/>
                  <a:gd name="T18" fmla="*/ 222 w 29"/>
                  <a:gd name="T19" fmla="*/ 81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32">
                    <a:moveTo>
                      <a:pt x="13" y="3"/>
                    </a:moveTo>
                    <a:cubicBezTo>
                      <a:pt x="6" y="0"/>
                      <a:pt x="0" y="14"/>
                      <a:pt x="5" y="19"/>
                    </a:cubicBezTo>
                    <a:cubicBezTo>
                      <a:pt x="8" y="22"/>
                      <a:pt x="14" y="21"/>
                      <a:pt x="18" y="24"/>
                    </a:cubicBezTo>
                    <a:cubicBezTo>
                      <a:pt x="20" y="26"/>
                      <a:pt x="23" y="29"/>
                      <a:pt x="25" y="30"/>
                    </a:cubicBezTo>
                    <a:cubicBezTo>
                      <a:pt x="29" y="32"/>
                      <a:pt x="29" y="30"/>
                      <a:pt x="28" y="27"/>
                    </a:cubicBezTo>
                    <a:cubicBezTo>
                      <a:pt x="26" y="23"/>
                      <a:pt x="25" y="22"/>
                      <a:pt x="26" y="18"/>
                    </a:cubicBezTo>
                    <a:cubicBezTo>
                      <a:pt x="27" y="16"/>
                      <a:pt x="27" y="12"/>
                      <a:pt x="25" y="11"/>
                    </a:cubicBezTo>
                    <a:cubicBezTo>
                      <a:pt x="24" y="12"/>
                      <a:pt x="24" y="16"/>
                      <a:pt x="23" y="17"/>
                    </a:cubicBezTo>
                    <a:cubicBezTo>
                      <a:pt x="21" y="19"/>
                      <a:pt x="17" y="17"/>
                      <a:pt x="15" y="16"/>
                    </a:cubicBezTo>
                    <a:cubicBezTo>
                      <a:pt x="8" y="14"/>
                      <a:pt x="10" y="7"/>
                      <a:pt x="1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7" name="Freeform 90">
                <a:extLst>
                  <a:ext uri="{FF2B5EF4-FFF2-40B4-BE49-F238E27FC236}">
                    <a16:creationId xmlns:a16="http://schemas.microsoft.com/office/drawing/2014/main" id="{FF396FB0-F410-45CD-A6AF-776017184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067"/>
                <a:ext cx="88" cy="66"/>
              </a:xfrm>
              <a:custGeom>
                <a:avLst/>
                <a:gdLst>
                  <a:gd name="T0" fmla="*/ 525 w 35"/>
                  <a:gd name="T1" fmla="*/ 182 h 25"/>
                  <a:gd name="T2" fmla="*/ 538 w 35"/>
                  <a:gd name="T3" fmla="*/ 259 h 25"/>
                  <a:gd name="T4" fmla="*/ 525 w 35"/>
                  <a:gd name="T5" fmla="*/ 335 h 25"/>
                  <a:gd name="T6" fmla="*/ 525 w 35"/>
                  <a:gd name="T7" fmla="*/ 459 h 25"/>
                  <a:gd name="T8" fmla="*/ 380 w 35"/>
                  <a:gd name="T9" fmla="*/ 383 h 25"/>
                  <a:gd name="T10" fmla="*/ 209 w 35"/>
                  <a:gd name="T11" fmla="*/ 404 h 25"/>
                  <a:gd name="T12" fmla="*/ 317 w 35"/>
                  <a:gd name="T13" fmla="*/ 111 h 25"/>
                  <a:gd name="T14" fmla="*/ 209 w 35"/>
                  <a:gd name="T15" fmla="*/ 203 h 25"/>
                  <a:gd name="T16" fmla="*/ 317 w 35"/>
                  <a:gd name="T17" fmla="*/ 280 h 25"/>
                  <a:gd name="T18" fmla="*/ 367 w 35"/>
                  <a:gd name="T19" fmla="*/ 314 h 25"/>
                  <a:gd name="T20" fmla="*/ 443 w 35"/>
                  <a:gd name="T21" fmla="*/ 293 h 25"/>
                  <a:gd name="T22" fmla="*/ 505 w 35"/>
                  <a:gd name="T23" fmla="*/ 203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25">
                    <a:moveTo>
                      <a:pt x="33" y="10"/>
                    </a:moveTo>
                    <a:cubicBezTo>
                      <a:pt x="33" y="12"/>
                      <a:pt x="35" y="13"/>
                      <a:pt x="34" y="14"/>
                    </a:cubicBezTo>
                    <a:cubicBezTo>
                      <a:pt x="34" y="15"/>
                      <a:pt x="33" y="17"/>
                      <a:pt x="33" y="18"/>
                    </a:cubicBezTo>
                    <a:cubicBezTo>
                      <a:pt x="32" y="20"/>
                      <a:pt x="34" y="23"/>
                      <a:pt x="33" y="25"/>
                    </a:cubicBezTo>
                    <a:cubicBezTo>
                      <a:pt x="30" y="24"/>
                      <a:pt x="28" y="22"/>
                      <a:pt x="24" y="21"/>
                    </a:cubicBezTo>
                    <a:cubicBezTo>
                      <a:pt x="20" y="21"/>
                      <a:pt x="16" y="23"/>
                      <a:pt x="13" y="22"/>
                    </a:cubicBezTo>
                    <a:cubicBezTo>
                      <a:pt x="0" y="22"/>
                      <a:pt x="15" y="0"/>
                      <a:pt x="20" y="6"/>
                    </a:cubicBezTo>
                    <a:cubicBezTo>
                      <a:pt x="17" y="8"/>
                      <a:pt x="14" y="7"/>
                      <a:pt x="13" y="11"/>
                    </a:cubicBezTo>
                    <a:cubicBezTo>
                      <a:pt x="12" y="16"/>
                      <a:pt x="17" y="14"/>
                      <a:pt x="20" y="15"/>
                    </a:cubicBezTo>
                    <a:cubicBezTo>
                      <a:pt x="22" y="16"/>
                      <a:pt x="21" y="17"/>
                      <a:pt x="23" y="17"/>
                    </a:cubicBezTo>
                    <a:cubicBezTo>
                      <a:pt x="25" y="17"/>
                      <a:pt x="27" y="17"/>
                      <a:pt x="28" y="16"/>
                    </a:cubicBezTo>
                    <a:cubicBezTo>
                      <a:pt x="30" y="16"/>
                      <a:pt x="33" y="14"/>
                      <a:pt x="32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8" name="Freeform 91">
                <a:extLst>
                  <a:ext uri="{FF2B5EF4-FFF2-40B4-BE49-F238E27FC236}">
                    <a16:creationId xmlns:a16="http://schemas.microsoft.com/office/drawing/2014/main" id="{138DA27C-EB26-469E-A3C0-B731C0673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2179"/>
                <a:ext cx="63" cy="61"/>
              </a:xfrm>
              <a:custGeom>
                <a:avLst/>
                <a:gdLst>
                  <a:gd name="T0" fmla="*/ 381 w 25"/>
                  <a:gd name="T1" fmla="*/ 90 h 23"/>
                  <a:gd name="T2" fmla="*/ 368 w 25"/>
                  <a:gd name="T3" fmla="*/ 260 h 23"/>
                  <a:gd name="T4" fmla="*/ 338 w 25"/>
                  <a:gd name="T5" fmla="*/ 337 h 23"/>
                  <a:gd name="T6" fmla="*/ 350 w 25"/>
                  <a:gd name="T7" fmla="*/ 430 h 23"/>
                  <a:gd name="T8" fmla="*/ 285 w 25"/>
                  <a:gd name="T9" fmla="*/ 408 h 23"/>
                  <a:gd name="T10" fmla="*/ 209 w 25"/>
                  <a:gd name="T11" fmla="*/ 408 h 23"/>
                  <a:gd name="T12" fmla="*/ 83 w 25"/>
                  <a:gd name="T13" fmla="*/ 374 h 23"/>
                  <a:gd name="T14" fmla="*/ 126 w 25"/>
                  <a:gd name="T15" fmla="*/ 34 h 23"/>
                  <a:gd name="T16" fmla="*/ 83 w 25"/>
                  <a:gd name="T17" fmla="*/ 170 h 23"/>
                  <a:gd name="T18" fmla="*/ 146 w 25"/>
                  <a:gd name="T19" fmla="*/ 281 h 23"/>
                  <a:gd name="T20" fmla="*/ 209 w 25"/>
                  <a:gd name="T21" fmla="*/ 239 h 23"/>
                  <a:gd name="T22" fmla="*/ 255 w 25"/>
                  <a:gd name="T23" fmla="*/ 260 h 23"/>
                  <a:gd name="T24" fmla="*/ 305 w 25"/>
                  <a:gd name="T25" fmla="*/ 191 h 23"/>
                  <a:gd name="T26" fmla="*/ 381 w 25"/>
                  <a:gd name="T27" fmla="*/ 77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" h="23">
                    <a:moveTo>
                      <a:pt x="24" y="5"/>
                    </a:moveTo>
                    <a:cubicBezTo>
                      <a:pt x="22" y="8"/>
                      <a:pt x="23" y="11"/>
                      <a:pt x="23" y="14"/>
                    </a:cubicBezTo>
                    <a:cubicBezTo>
                      <a:pt x="22" y="16"/>
                      <a:pt x="21" y="16"/>
                      <a:pt x="21" y="18"/>
                    </a:cubicBezTo>
                    <a:cubicBezTo>
                      <a:pt x="21" y="20"/>
                      <a:pt x="23" y="21"/>
                      <a:pt x="22" y="23"/>
                    </a:cubicBezTo>
                    <a:cubicBezTo>
                      <a:pt x="21" y="23"/>
                      <a:pt x="20" y="22"/>
                      <a:pt x="18" y="22"/>
                    </a:cubicBezTo>
                    <a:cubicBezTo>
                      <a:pt x="17" y="21"/>
                      <a:pt x="15" y="22"/>
                      <a:pt x="13" y="22"/>
                    </a:cubicBezTo>
                    <a:cubicBezTo>
                      <a:pt x="11" y="22"/>
                      <a:pt x="7" y="22"/>
                      <a:pt x="5" y="20"/>
                    </a:cubicBezTo>
                    <a:cubicBezTo>
                      <a:pt x="0" y="17"/>
                      <a:pt x="0" y="0"/>
                      <a:pt x="8" y="2"/>
                    </a:cubicBezTo>
                    <a:cubicBezTo>
                      <a:pt x="6" y="3"/>
                      <a:pt x="5" y="7"/>
                      <a:pt x="5" y="9"/>
                    </a:cubicBezTo>
                    <a:cubicBezTo>
                      <a:pt x="5" y="11"/>
                      <a:pt x="7" y="14"/>
                      <a:pt x="9" y="15"/>
                    </a:cubicBezTo>
                    <a:cubicBezTo>
                      <a:pt x="10" y="15"/>
                      <a:pt x="11" y="13"/>
                      <a:pt x="13" y="13"/>
                    </a:cubicBezTo>
                    <a:cubicBezTo>
                      <a:pt x="14" y="13"/>
                      <a:pt x="15" y="14"/>
                      <a:pt x="16" y="14"/>
                    </a:cubicBezTo>
                    <a:cubicBezTo>
                      <a:pt x="18" y="14"/>
                      <a:pt x="18" y="12"/>
                      <a:pt x="19" y="10"/>
                    </a:cubicBezTo>
                    <a:cubicBezTo>
                      <a:pt x="21" y="9"/>
                      <a:pt x="25" y="7"/>
                      <a:pt x="2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9" name="Freeform 92">
                <a:extLst>
                  <a:ext uri="{FF2B5EF4-FFF2-40B4-BE49-F238E27FC236}">
                    <a16:creationId xmlns:a16="http://schemas.microsoft.com/office/drawing/2014/main" id="{71349C96-030E-4EA1-9176-140518A38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307"/>
                <a:ext cx="72" cy="69"/>
              </a:xfrm>
              <a:custGeom>
                <a:avLst/>
                <a:gdLst>
                  <a:gd name="T0" fmla="*/ 184 w 29"/>
                  <a:gd name="T1" fmla="*/ 21 h 26"/>
                  <a:gd name="T2" fmla="*/ 154 w 29"/>
                  <a:gd name="T3" fmla="*/ 395 h 26"/>
                  <a:gd name="T4" fmla="*/ 278 w 29"/>
                  <a:gd name="T5" fmla="*/ 409 h 26"/>
                  <a:gd name="T6" fmla="*/ 382 w 29"/>
                  <a:gd name="T7" fmla="*/ 464 h 26"/>
                  <a:gd name="T8" fmla="*/ 432 w 29"/>
                  <a:gd name="T9" fmla="*/ 430 h 26"/>
                  <a:gd name="T10" fmla="*/ 432 w 29"/>
                  <a:gd name="T11" fmla="*/ 247 h 26"/>
                  <a:gd name="T12" fmla="*/ 353 w 29"/>
                  <a:gd name="T13" fmla="*/ 337 h 26"/>
                  <a:gd name="T14" fmla="*/ 216 w 29"/>
                  <a:gd name="T15" fmla="*/ 337 h 26"/>
                  <a:gd name="T16" fmla="*/ 124 w 29"/>
                  <a:gd name="T17" fmla="*/ 170 h 26"/>
                  <a:gd name="T18" fmla="*/ 246 w 29"/>
                  <a:gd name="T19" fmla="*/ 77 h 26"/>
                  <a:gd name="T20" fmla="*/ 196 w 29"/>
                  <a:gd name="T21" fmla="*/ 21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26">
                    <a:moveTo>
                      <a:pt x="12" y="1"/>
                    </a:moveTo>
                    <a:cubicBezTo>
                      <a:pt x="0" y="0"/>
                      <a:pt x="1" y="20"/>
                      <a:pt x="10" y="21"/>
                    </a:cubicBezTo>
                    <a:cubicBezTo>
                      <a:pt x="13" y="22"/>
                      <a:pt x="16" y="21"/>
                      <a:pt x="18" y="22"/>
                    </a:cubicBezTo>
                    <a:cubicBezTo>
                      <a:pt x="21" y="22"/>
                      <a:pt x="23" y="24"/>
                      <a:pt x="25" y="25"/>
                    </a:cubicBezTo>
                    <a:cubicBezTo>
                      <a:pt x="28" y="26"/>
                      <a:pt x="29" y="25"/>
                      <a:pt x="28" y="23"/>
                    </a:cubicBezTo>
                    <a:cubicBezTo>
                      <a:pt x="28" y="20"/>
                      <a:pt x="27" y="16"/>
                      <a:pt x="28" y="13"/>
                    </a:cubicBezTo>
                    <a:cubicBezTo>
                      <a:pt x="26" y="14"/>
                      <a:pt x="26" y="17"/>
                      <a:pt x="23" y="18"/>
                    </a:cubicBezTo>
                    <a:cubicBezTo>
                      <a:pt x="21" y="19"/>
                      <a:pt x="16" y="19"/>
                      <a:pt x="14" y="18"/>
                    </a:cubicBezTo>
                    <a:cubicBezTo>
                      <a:pt x="10" y="17"/>
                      <a:pt x="8" y="13"/>
                      <a:pt x="8" y="9"/>
                    </a:cubicBezTo>
                    <a:cubicBezTo>
                      <a:pt x="9" y="4"/>
                      <a:pt x="12" y="5"/>
                      <a:pt x="16" y="4"/>
                    </a:cubicBezTo>
                    <a:cubicBezTo>
                      <a:pt x="15" y="3"/>
                      <a:pt x="14" y="2"/>
                      <a:pt x="13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0" name="Freeform 93">
                <a:extLst>
                  <a:ext uri="{FF2B5EF4-FFF2-40B4-BE49-F238E27FC236}">
                    <a16:creationId xmlns:a16="http://schemas.microsoft.com/office/drawing/2014/main" id="{826CF8A9-F6A5-4F39-979C-B094C5760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440"/>
                <a:ext cx="62" cy="59"/>
              </a:xfrm>
              <a:custGeom>
                <a:avLst/>
                <a:gdLst>
                  <a:gd name="T0" fmla="*/ 92 w 25"/>
                  <a:gd name="T1" fmla="*/ 21 h 22"/>
                  <a:gd name="T2" fmla="*/ 12 w 25"/>
                  <a:gd name="T3" fmla="*/ 252 h 22"/>
                  <a:gd name="T4" fmla="*/ 124 w 25"/>
                  <a:gd name="T5" fmla="*/ 389 h 22"/>
                  <a:gd name="T6" fmla="*/ 246 w 25"/>
                  <a:gd name="T7" fmla="*/ 402 h 22"/>
                  <a:gd name="T8" fmla="*/ 337 w 25"/>
                  <a:gd name="T9" fmla="*/ 424 h 22"/>
                  <a:gd name="T10" fmla="*/ 370 w 25"/>
                  <a:gd name="T11" fmla="*/ 346 h 22"/>
                  <a:gd name="T12" fmla="*/ 350 w 25"/>
                  <a:gd name="T13" fmla="*/ 274 h 22"/>
                  <a:gd name="T14" fmla="*/ 350 w 25"/>
                  <a:gd name="T15" fmla="*/ 215 h 22"/>
                  <a:gd name="T16" fmla="*/ 258 w 25"/>
                  <a:gd name="T17" fmla="*/ 330 h 22"/>
                  <a:gd name="T18" fmla="*/ 92 w 25"/>
                  <a:gd name="T19" fmla="*/ 274 h 22"/>
                  <a:gd name="T20" fmla="*/ 124 w 25"/>
                  <a:gd name="T21" fmla="*/ 80 h 22"/>
                  <a:gd name="T22" fmla="*/ 166 w 25"/>
                  <a:gd name="T23" fmla="*/ 56 h 22"/>
                  <a:gd name="T24" fmla="*/ 104 w 25"/>
                  <a:gd name="T25" fmla="*/ 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" h="22">
                    <a:moveTo>
                      <a:pt x="6" y="1"/>
                    </a:moveTo>
                    <a:cubicBezTo>
                      <a:pt x="1" y="2"/>
                      <a:pt x="0" y="9"/>
                      <a:pt x="1" y="13"/>
                    </a:cubicBezTo>
                    <a:cubicBezTo>
                      <a:pt x="1" y="18"/>
                      <a:pt x="4" y="19"/>
                      <a:pt x="8" y="20"/>
                    </a:cubicBezTo>
                    <a:cubicBezTo>
                      <a:pt x="11" y="21"/>
                      <a:pt x="14" y="20"/>
                      <a:pt x="16" y="21"/>
                    </a:cubicBezTo>
                    <a:cubicBezTo>
                      <a:pt x="18" y="21"/>
                      <a:pt x="20" y="22"/>
                      <a:pt x="22" y="22"/>
                    </a:cubicBezTo>
                    <a:cubicBezTo>
                      <a:pt x="25" y="22"/>
                      <a:pt x="25" y="21"/>
                      <a:pt x="24" y="18"/>
                    </a:cubicBezTo>
                    <a:cubicBezTo>
                      <a:pt x="24" y="17"/>
                      <a:pt x="23" y="16"/>
                      <a:pt x="23" y="14"/>
                    </a:cubicBezTo>
                    <a:cubicBezTo>
                      <a:pt x="22" y="13"/>
                      <a:pt x="23" y="12"/>
                      <a:pt x="23" y="11"/>
                    </a:cubicBezTo>
                    <a:cubicBezTo>
                      <a:pt x="20" y="14"/>
                      <a:pt x="23" y="18"/>
                      <a:pt x="17" y="17"/>
                    </a:cubicBezTo>
                    <a:cubicBezTo>
                      <a:pt x="14" y="17"/>
                      <a:pt x="8" y="16"/>
                      <a:pt x="6" y="14"/>
                    </a:cubicBezTo>
                    <a:cubicBezTo>
                      <a:pt x="2" y="12"/>
                      <a:pt x="4" y="6"/>
                      <a:pt x="8" y="4"/>
                    </a:cubicBezTo>
                    <a:cubicBezTo>
                      <a:pt x="9" y="3"/>
                      <a:pt x="11" y="4"/>
                      <a:pt x="11" y="3"/>
                    </a:cubicBezTo>
                    <a:cubicBezTo>
                      <a:pt x="11" y="1"/>
                      <a:pt x="8" y="0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1" name="Freeform 94">
                <a:extLst>
                  <a:ext uri="{FF2B5EF4-FFF2-40B4-BE49-F238E27FC236}">
                    <a16:creationId xmlns:a16="http://schemas.microsoft.com/office/drawing/2014/main" id="{81B4865C-690A-42A8-BE8A-F287DFD03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2584"/>
                <a:ext cx="55" cy="56"/>
              </a:xfrm>
              <a:custGeom>
                <a:avLst/>
                <a:gdLst>
                  <a:gd name="T0" fmla="*/ 95 w 22"/>
                  <a:gd name="T1" fmla="*/ 0 h 21"/>
                  <a:gd name="T2" fmla="*/ 20 w 22"/>
                  <a:gd name="T3" fmla="*/ 115 h 21"/>
                  <a:gd name="T4" fmla="*/ 0 w 22"/>
                  <a:gd name="T5" fmla="*/ 248 h 21"/>
                  <a:gd name="T6" fmla="*/ 95 w 22"/>
                  <a:gd name="T7" fmla="*/ 376 h 21"/>
                  <a:gd name="T8" fmla="*/ 208 w 22"/>
                  <a:gd name="T9" fmla="*/ 376 h 21"/>
                  <a:gd name="T10" fmla="*/ 283 w 22"/>
                  <a:gd name="T11" fmla="*/ 397 h 21"/>
                  <a:gd name="T12" fmla="*/ 300 w 22"/>
                  <a:gd name="T13" fmla="*/ 136 h 21"/>
                  <a:gd name="T14" fmla="*/ 250 w 22"/>
                  <a:gd name="T15" fmla="*/ 248 h 21"/>
                  <a:gd name="T16" fmla="*/ 145 w 22"/>
                  <a:gd name="T17" fmla="*/ 285 h 21"/>
                  <a:gd name="T18" fmla="*/ 95 w 22"/>
                  <a:gd name="T19" fmla="*/ 149 h 21"/>
                  <a:gd name="T20" fmla="*/ 175 w 22"/>
                  <a:gd name="T21" fmla="*/ 56 h 21"/>
                  <a:gd name="T22" fmla="*/ 113 w 22"/>
                  <a:gd name="T23" fmla="*/ 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" h="21">
                    <a:moveTo>
                      <a:pt x="6" y="0"/>
                    </a:moveTo>
                    <a:cubicBezTo>
                      <a:pt x="5" y="2"/>
                      <a:pt x="2" y="3"/>
                      <a:pt x="1" y="6"/>
                    </a:cubicBezTo>
                    <a:cubicBezTo>
                      <a:pt x="0" y="8"/>
                      <a:pt x="0" y="10"/>
                      <a:pt x="0" y="13"/>
                    </a:cubicBezTo>
                    <a:cubicBezTo>
                      <a:pt x="0" y="17"/>
                      <a:pt x="2" y="20"/>
                      <a:pt x="6" y="20"/>
                    </a:cubicBezTo>
                    <a:cubicBezTo>
                      <a:pt x="9" y="20"/>
                      <a:pt x="11" y="20"/>
                      <a:pt x="13" y="20"/>
                    </a:cubicBezTo>
                    <a:cubicBezTo>
                      <a:pt x="14" y="20"/>
                      <a:pt x="17" y="21"/>
                      <a:pt x="18" y="21"/>
                    </a:cubicBezTo>
                    <a:cubicBezTo>
                      <a:pt x="22" y="20"/>
                      <a:pt x="17" y="11"/>
                      <a:pt x="19" y="7"/>
                    </a:cubicBezTo>
                    <a:cubicBezTo>
                      <a:pt x="17" y="9"/>
                      <a:pt x="18" y="11"/>
                      <a:pt x="16" y="13"/>
                    </a:cubicBezTo>
                    <a:cubicBezTo>
                      <a:pt x="15" y="15"/>
                      <a:pt x="12" y="15"/>
                      <a:pt x="9" y="15"/>
                    </a:cubicBezTo>
                    <a:cubicBezTo>
                      <a:pt x="6" y="14"/>
                      <a:pt x="5" y="11"/>
                      <a:pt x="6" y="8"/>
                    </a:cubicBezTo>
                    <a:cubicBezTo>
                      <a:pt x="7" y="5"/>
                      <a:pt x="9" y="5"/>
                      <a:pt x="11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2" name="Freeform 95">
                <a:extLst>
                  <a:ext uri="{FF2B5EF4-FFF2-40B4-BE49-F238E27FC236}">
                    <a16:creationId xmlns:a16="http://schemas.microsoft.com/office/drawing/2014/main" id="{2FD45AEA-4EA9-4C43-BFFF-70AF170CF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715"/>
                <a:ext cx="50" cy="50"/>
              </a:xfrm>
              <a:custGeom>
                <a:avLst/>
                <a:gdLst>
                  <a:gd name="T0" fmla="*/ 145 w 20"/>
                  <a:gd name="T1" fmla="*/ 0 h 19"/>
                  <a:gd name="T2" fmla="*/ 20 w 20"/>
                  <a:gd name="T3" fmla="*/ 179 h 19"/>
                  <a:gd name="T4" fmla="*/ 113 w 20"/>
                  <a:gd name="T5" fmla="*/ 326 h 19"/>
                  <a:gd name="T6" fmla="*/ 208 w 20"/>
                  <a:gd name="T7" fmla="*/ 326 h 19"/>
                  <a:gd name="T8" fmla="*/ 283 w 20"/>
                  <a:gd name="T9" fmla="*/ 347 h 19"/>
                  <a:gd name="T10" fmla="*/ 283 w 20"/>
                  <a:gd name="T11" fmla="*/ 271 h 19"/>
                  <a:gd name="T12" fmla="*/ 300 w 20"/>
                  <a:gd name="T13" fmla="*/ 145 h 19"/>
                  <a:gd name="T14" fmla="*/ 250 w 20"/>
                  <a:gd name="T15" fmla="*/ 221 h 19"/>
                  <a:gd name="T16" fmla="*/ 125 w 20"/>
                  <a:gd name="T17" fmla="*/ 221 h 19"/>
                  <a:gd name="T18" fmla="*/ 158 w 20"/>
                  <a:gd name="T19" fmla="*/ 0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9" y="0"/>
                    </a:moveTo>
                    <a:cubicBezTo>
                      <a:pt x="6" y="3"/>
                      <a:pt x="2" y="5"/>
                      <a:pt x="1" y="10"/>
                    </a:cubicBezTo>
                    <a:cubicBezTo>
                      <a:pt x="0" y="14"/>
                      <a:pt x="2" y="18"/>
                      <a:pt x="7" y="18"/>
                    </a:cubicBezTo>
                    <a:cubicBezTo>
                      <a:pt x="9" y="18"/>
                      <a:pt x="11" y="18"/>
                      <a:pt x="13" y="18"/>
                    </a:cubicBezTo>
                    <a:cubicBezTo>
                      <a:pt x="14" y="18"/>
                      <a:pt x="16" y="19"/>
                      <a:pt x="18" y="19"/>
                    </a:cubicBezTo>
                    <a:cubicBezTo>
                      <a:pt x="20" y="19"/>
                      <a:pt x="19" y="17"/>
                      <a:pt x="18" y="15"/>
                    </a:cubicBezTo>
                    <a:cubicBezTo>
                      <a:pt x="18" y="12"/>
                      <a:pt x="19" y="10"/>
                      <a:pt x="19" y="8"/>
                    </a:cubicBezTo>
                    <a:cubicBezTo>
                      <a:pt x="18" y="9"/>
                      <a:pt x="17" y="11"/>
                      <a:pt x="16" y="12"/>
                    </a:cubicBezTo>
                    <a:cubicBezTo>
                      <a:pt x="15" y="12"/>
                      <a:pt x="9" y="12"/>
                      <a:pt x="8" y="12"/>
                    </a:cubicBezTo>
                    <a:cubicBezTo>
                      <a:pt x="2" y="8"/>
                      <a:pt x="10" y="3"/>
                      <a:pt x="1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3" name="Freeform 96">
                <a:extLst>
                  <a:ext uri="{FF2B5EF4-FFF2-40B4-BE49-F238E27FC236}">
                    <a16:creationId xmlns:a16="http://schemas.microsoft.com/office/drawing/2014/main" id="{81AA2CC7-8852-400A-BD96-3FA53A010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856"/>
                <a:ext cx="58" cy="45"/>
              </a:xfrm>
              <a:custGeom>
                <a:avLst/>
                <a:gdLst>
                  <a:gd name="T0" fmla="*/ 96 w 23"/>
                  <a:gd name="T1" fmla="*/ 21 h 17"/>
                  <a:gd name="T2" fmla="*/ 20 w 23"/>
                  <a:gd name="T3" fmla="*/ 204 h 17"/>
                  <a:gd name="T4" fmla="*/ 96 w 23"/>
                  <a:gd name="T5" fmla="*/ 315 h 17"/>
                  <a:gd name="T6" fmla="*/ 242 w 23"/>
                  <a:gd name="T7" fmla="*/ 281 h 17"/>
                  <a:gd name="T8" fmla="*/ 351 w 23"/>
                  <a:gd name="T9" fmla="*/ 315 h 17"/>
                  <a:gd name="T10" fmla="*/ 338 w 23"/>
                  <a:gd name="T11" fmla="*/ 132 h 17"/>
                  <a:gd name="T12" fmla="*/ 305 w 23"/>
                  <a:gd name="T13" fmla="*/ 183 h 17"/>
                  <a:gd name="T14" fmla="*/ 209 w 23"/>
                  <a:gd name="T15" fmla="*/ 204 h 17"/>
                  <a:gd name="T16" fmla="*/ 126 w 23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17">
                    <a:moveTo>
                      <a:pt x="6" y="1"/>
                    </a:moveTo>
                    <a:cubicBezTo>
                      <a:pt x="3" y="1"/>
                      <a:pt x="0" y="8"/>
                      <a:pt x="1" y="11"/>
                    </a:cubicBezTo>
                    <a:cubicBezTo>
                      <a:pt x="1" y="14"/>
                      <a:pt x="2" y="17"/>
                      <a:pt x="6" y="17"/>
                    </a:cubicBezTo>
                    <a:cubicBezTo>
                      <a:pt x="9" y="17"/>
                      <a:pt x="12" y="15"/>
                      <a:pt x="15" y="15"/>
                    </a:cubicBezTo>
                    <a:cubicBezTo>
                      <a:pt x="18" y="15"/>
                      <a:pt x="20" y="17"/>
                      <a:pt x="22" y="17"/>
                    </a:cubicBezTo>
                    <a:cubicBezTo>
                      <a:pt x="23" y="14"/>
                      <a:pt x="19" y="10"/>
                      <a:pt x="21" y="7"/>
                    </a:cubicBezTo>
                    <a:cubicBezTo>
                      <a:pt x="20" y="8"/>
                      <a:pt x="20" y="10"/>
                      <a:pt x="19" y="10"/>
                    </a:cubicBezTo>
                    <a:cubicBezTo>
                      <a:pt x="18" y="12"/>
                      <a:pt x="14" y="11"/>
                      <a:pt x="13" y="11"/>
                    </a:cubicBezTo>
                    <a:cubicBezTo>
                      <a:pt x="7" y="11"/>
                      <a:pt x="6" y="5"/>
                      <a:pt x="8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4" name="Freeform 97">
                <a:extLst>
                  <a:ext uri="{FF2B5EF4-FFF2-40B4-BE49-F238E27FC236}">
                    <a16:creationId xmlns:a16="http://schemas.microsoft.com/office/drawing/2014/main" id="{88C4B5A2-E6B4-4C51-9B5F-F4388301D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3003"/>
                <a:ext cx="67" cy="53"/>
              </a:xfrm>
              <a:custGeom>
                <a:avLst/>
                <a:gdLst>
                  <a:gd name="T0" fmla="*/ 74 w 27"/>
                  <a:gd name="T1" fmla="*/ 21 h 20"/>
                  <a:gd name="T2" fmla="*/ 42 w 27"/>
                  <a:gd name="T3" fmla="*/ 260 h 20"/>
                  <a:gd name="T4" fmla="*/ 166 w 27"/>
                  <a:gd name="T5" fmla="*/ 315 h 20"/>
                  <a:gd name="T6" fmla="*/ 258 w 27"/>
                  <a:gd name="T7" fmla="*/ 281 h 20"/>
                  <a:gd name="T8" fmla="*/ 337 w 27"/>
                  <a:gd name="T9" fmla="*/ 281 h 20"/>
                  <a:gd name="T10" fmla="*/ 370 w 27"/>
                  <a:gd name="T11" fmla="*/ 90 h 20"/>
                  <a:gd name="T12" fmla="*/ 196 w 27"/>
                  <a:gd name="T13" fmla="*/ 204 h 20"/>
                  <a:gd name="T14" fmla="*/ 104 w 27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5" y="1"/>
                    </a:moveTo>
                    <a:cubicBezTo>
                      <a:pt x="0" y="3"/>
                      <a:pt x="2" y="10"/>
                      <a:pt x="3" y="14"/>
                    </a:cubicBezTo>
                    <a:cubicBezTo>
                      <a:pt x="4" y="20"/>
                      <a:pt x="7" y="18"/>
                      <a:pt x="11" y="17"/>
                    </a:cubicBezTo>
                    <a:cubicBezTo>
                      <a:pt x="13" y="16"/>
                      <a:pt x="15" y="15"/>
                      <a:pt x="17" y="15"/>
                    </a:cubicBezTo>
                    <a:cubicBezTo>
                      <a:pt x="19" y="14"/>
                      <a:pt x="20" y="15"/>
                      <a:pt x="22" y="15"/>
                    </a:cubicBezTo>
                    <a:cubicBezTo>
                      <a:pt x="27" y="15"/>
                      <a:pt x="25" y="8"/>
                      <a:pt x="24" y="5"/>
                    </a:cubicBezTo>
                    <a:cubicBezTo>
                      <a:pt x="23" y="12"/>
                      <a:pt x="19" y="11"/>
                      <a:pt x="13" y="11"/>
                    </a:cubicBezTo>
                    <a:cubicBezTo>
                      <a:pt x="6" y="12"/>
                      <a:pt x="4" y="5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5" name="Freeform 98">
                <a:extLst>
                  <a:ext uri="{FF2B5EF4-FFF2-40B4-BE49-F238E27FC236}">
                    <a16:creationId xmlns:a16="http://schemas.microsoft.com/office/drawing/2014/main" id="{AEC73B7B-D0AD-4FF1-B32D-D50417C5C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3176"/>
                <a:ext cx="75" cy="64"/>
              </a:xfrm>
              <a:custGeom>
                <a:avLst/>
                <a:gdLst>
                  <a:gd name="T0" fmla="*/ 83 w 30"/>
                  <a:gd name="T1" fmla="*/ 35 h 24"/>
                  <a:gd name="T2" fmla="*/ 33 w 30"/>
                  <a:gd name="T3" fmla="*/ 341 h 24"/>
                  <a:gd name="T4" fmla="*/ 238 w 30"/>
                  <a:gd name="T5" fmla="*/ 363 h 24"/>
                  <a:gd name="T6" fmla="*/ 425 w 30"/>
                  <a:gd name="T7" fmla="*/ 397 h 24"/>
                  <a:gd name="T8" fmla="*/ 458 w 30"/>
                  <a:gd name="T9" fmla="*/ 307 h 24"/>
                  <a:gd name="T10" fmla="*/ 425 w 30"/>
                  <a:gd name="T11" fmla="*/ 93 h 24"/>
                  <a:gd name="T12" fmla="*/ 375 w 30"/>
                  <a:gd name="T13" fmla="*/ 264 h 24"/>
                  <a:gd name="T14" fmla="*/ 220 w 30"/>
                  <a:gd name="T15" fmla="*/ 285 h 24"/>
                  <a:gd name="T16" fmla="*/ 113 w 30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4">
                    <a:moveTo>
                      <a:pt x="5" y="2"/>
                    </a:moveTo>
                    <a:cubicBezTo>
                      <a:pt x="1" y="6"/>
                      <a:pt x="0" y="13"/>
                      <a:pt x="2" y="18"/>
                    </a:cubicBezTo>
                    <a:cubicBezTo>
                      <a:pt x="5" y="24"/>
                      <a:pt x="10" y="20"/>
                      <a:pt x="15" y="19"/>
                    </a:cubicBezTo>
                    <a:cubicBezTo>
                      <a:pt x="19" y="18"/>
                      <a:pt x="22" y="21"/>
                      <a:pt x="27" y="21"/>
                    </a:cubicBezTo>
                    <a:cubicBezTo>
                      <a:pt x="30" y="20"/>
                      <a:pt x="30" y="19"/>
                      <a:pt x="29" y="16"/>
                    </a:cubicBezTo>
                    <a:cubicBezTo>
                      <a:pt x="29" y="12"/>
                      <a:pt x="28" y="9"/>
                      <a:pt x="27" y="5"/>
                    </a:cubicBezTo>
                    <a:cubicBezTo>
                      <a:pt x="26" y="8"/>
                      <a:pt x="27" y="12"/>
                      <a:pt x="24" y="14"/>
                    </a:cubicBezTo>
                    <a:cubicBezTo>
                      <a:pt x="21" y="15"/>
                      <a:pt x="16" y="15"/>
                      <a:pt x="14" y="15"/>
                    </a:cubicBezTo>
                    <a:cubicBezTo>
                      <a:pt x="4" y="15"/>
                      <a:pt x="6" y="7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6" name="Freeform 99">
                <a:extLst>
                  <a:ext uri="{FF2B5EF4-FFF2-40B4-BE49-F238E27FC236}">
                    <a16:creationId xmlns:a16="http://schemas.microsoft.com/office/drawing/2014/main" id="{76363DE1-E041-4538-833D-535640808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3184"/>
                <a:ext cx="75" cy="48"/>
              </a:xfrm>
              <a:custGeom>
                <a:avLst/>
                <a:gdLst>
                  <a:gd name="T0" fmla="*/ 33 w 30"/>
                  <a:gd name="T1" fmla="*/ 35 h 18"/>
                  <a:gd name="T2" fmla="*/ 20 w 30"/>
                  <a:gd name="T3" fmla="*/ 285 h 18"/>
                  <a:gd name="T4" fmla="*/ 83 w 30"/>
                  <a:gd name="T5" fmla="*/ 320 h 18"/>
                  <a:gd name="T6" fmla="*/ 220 w 30"/>
                  <a:gd name="T7" fmla="*/ 320 h 18"/>
                  <a:gd name="T8" fmla="*/ 425 w 30"/>
                  <a:gd name="T9" fmla="*/ 320 h 18"/>
                  <a:gd name="T10" fmla="*/ 458 w 30"/>
                  <a:gd name="T11" fmla="*/ 171 h 18"/>
                  <a:gd name="T12" fmla="*/ 375 w 30"/>
                  <a:gd name="T13" fmla="*/ 0 h 18"/>
                  <a:gd name="T14" fmla="*/ 375 w 30"/>
                  <a:gd name="T15" fmla="*/ 171 h 18"/>
                  <a:gd name="T16" fmla="*/ 220 w 30"/>
                  <a:gd name="T17" fmla="*/ 171 h 18"/>
                  <a:gd name="T18" fmla="*/ 95 w 30"/>
                  <a:gd name="T19" fmla="*/ 171 h 18"/>
                  <a:gd name="T20" fmla="*/ 50 w 30"/>
                  <a:gd name="T21" fmla="*/ 35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8">
                    <a:moveTo>
                      <a:pt x="2" y="2"/>
                    </a:moveTo>
                    <a:cubicBezTo>
                      <a:pt x="1" y="5"/>
                      <a:pt x="0" y="12"/>
                      <a:pt x="1" y="15"/>
                    </a:cubicBezTo>
                    <a:cubicBezTo>
                      <a:pt x="2" y="18"/>
                      <a:pt x="3" y="17"/>
                      <a:pt x="5" y="17"/>
                    </a:cubicBezTo>
                    <a:cubicBezTo>
                      <a:pt x="9" y="16"/>
                      <a:pt x="11" y="16"/>
                      <a:pt x="14" y="17"/>
                    </a:cubicBezTo>
                    <a:cubicBezTo>
                      <a:pt x="18" y="17"/>
                      <a:pt x="24" y="18"/>
                      <a:pt x="27" y="17"/>
                    </a:cubicBezTo>
                    <a:cubicBezTo>
                      <a:pt x="30" y="15"/>
                      <a:pt x="29" y="11"/>
                      <a:pt x="29" y="9"/>
                    </a:cubicBezTo>
                    <a:cubicBezTo>
                      <a:pt x="28" y="6"/>
                      <a:pt x="27" y="1"/>
                      <a:pt x="24" y="0"/>
                    </a:cubicBezTo>
                    <a:cubicBezTo>
                      <a:pt x="24" y="2"/>
                      <a:pt x="27" y="6"/>
                      <a:pt x="24" y="9"/>
                    </a:cubicBezTo>
                    <a:cubicBezTo>
                      <a:pt x="22" y="11"/>
                      <a:pt x="17" y="9"/>
                      <a:pt x="14" y="9"/>
                    </a:cubicBezTo>
                    <a:cubicBezTo>
                      <a:pt x="11" y="8"/>
                      <a:pt x="9" y="10"/>
                      <a:pt x="6" y="9"/>
                    </a:cubicBezTo>
                    <a:cubicBezTo>
                      <a:pt x="4" y="7"/>
                      <a:pt x="4" y="3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7" name="Freeform 100">
                <a:extLst>
                  <a:ext uri="{FF2B5EF4-FFF2-40B4-BE49-F238E27FC236}">
                    <a16:creationId xmlns:a16="http://schemas.microsoft.com/office/drawing/2014/main" id="{BF2600EC-BD52-47D2-9A0D-62EFF52E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3005"/>
                <a:ext cx="65" cy="46"/>
              </a:xfrm>
              <a:custGeom>
                <a:avLst/>
                <a:gdLst>
                  <a:gd name="T0" fmla="*/ 20 w 26"/>
                  <a:gd name="T1" fmla="*/ 60 h 17"/>
                  <a:gd name="T2" fmla="*/ 33 w 26"/>
                  <a:gd name="T3" fmla="*/ 279 h 17"/>
                  <a:gd name="T4" fmla="*/ 208 w 26"/>
                  <a:gd name="T5" fmla="*/ 300 h 17"/>
                  <a:gd name="T6" fmla="*/ 363 w 26"/>
                  <a:gd name="T7" fmla="*/ 300 h 17"/>
                  <a:gd name="T8" fmla="*/ 345 w 26"/>
                  <a:gd name="T9" fmla="*/ 0 h 17"/>
                  <a:gd name="T10" fmla="*/ 188 w 26"/>
                  <a:gd name="T11" fmla="*/ 198 h 17"/>
                  <a:gd name="T12" fmla="*/ 50 w 26"/>
                  <a:gd name="T13" fmla="*/ 38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7">
                    <a:moveTo>
                      <a:pt x="1" y="3"/>
                    </a:moveTo>
                    <a:cubicBezTo>
                      <a:pt x="0" y="5"/>
                      <a:pt x="0" y="11"/>
                      <a:pt x="2" y="14"/>
                    </a:cubicBezTo>
                    <a:cubicBezTo>
                      <a:pt x="4" y="16"/>
                      <a:pt x="11" y="14"/>
                      <a:pt x="13" y="15"/>
                    </a:cubicBezTo>
                    <a:cubicBezTo>
                      <a:pt x="16" y="15"/>
                      <a:pt x="21" y="17"/>
                      <a:pt x="23" y="15"/>
                    </a:cubicBezTo>
                    <a:cubicBezTo>
                      <a:pt x="26" y="12"/>
                      <a:pt x="24" y="3"/>
                      <a:pt x="22" y="0"/>
                    </a:cubicBezTo>
                    <a:cubicBezTo>
                      <a:pt x="21" y="5"/>
                      <a:pt x="18" y="9"/>
                      <a:pt x="12" y="10"/>
                    </a:cubicBezTo>
                    <a:cubicBezTo>
                      <a:pt x="8" y="10"/>
                      <a:pt x="2" y="7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8" name="Freeform 101">
                <a:extLst>
                  <a:ext uri="{FF2B5EF4-FFF2-40B4-BE49-F238E27FC236}">
                    <a16:creationId xmlns:a16="http://schemas.microsoft.com/office/drawing/2014/main" id="{A7B4BC60-27B4-4D67-9497-9C6878342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861"/>
                <a:ext cx="58" cy="46"/>
              </a:xfrm>
              <a:custGeom>
                <a:avLst/>
                <a:gdLst>
                  <a:gd name="T0" fmla="*/ 33 w 23"/>
                  <a:gd name="T1" fmla="*/ 38 h 17"/>
                  <a:gd name="T2" fmla="*/ 33 w 23"/>
                  <a:gd name="T3" fmla="*/ 138 h 17"/>
                  <a:gd name="T4" fmla="*/ 0 w 23"/>
                  <a:gd name="T5" fmla="*/ 235 h 17"/>
                  <a:gd name="T6" fmla="*/ 50 w 23"/>
                  <a:gd name="T7" fmla="*/ 300 h 17"/>
                  <a:gd name="T8" fmla="*/ 96 w 23"/>
                  <a:gd name="T9" fmla="*/ 279 h 17"/>
                  <a:gd name="T10" fmla="*/ 146 w 23"/>
                  <a:gd name="T11" fmla="*/ 279 h 17"/>
                  <a:gd name="T12" fmla="*/ 305 w 23"/>
                  <a:gd name="T13" fmla="*/ 300 h 17"/>
                  <a:gd name="T14" fmla="*/ 242 w 23"/>
                  <a:gd name="T15" fmla="*/ 0 h 17"/>
                  <a:gd name="T16" fmla="*/ 242 w 23"/>
                  <a:gd name="T17" fmla="*/ 198 h 17"/>
                  <a:gd name="T18" fmla="*/ 179 w 23"/>
                  <a:gd name="T19" fmla="*/ 162 h 17"/>
                  <a:gd name="T20" fmla="*/ 96 w 23"/>
                  <a:gd name="T21" fmla="*/ 176 h 17"/>
                  <a:gd name="T22" fmla="*/ 33 w 23"/>
                  <a:gd name="T23" fmla="*/ 38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7">
                    <a:moveTo>
                      <a:pt x="2" y="2"/>
                    </a:moveTo>
                    <a:cubicBezTo>
                      <a:pt x="2" y="4"/>
                      <a:pt x="2" y="5"/>
                      <a:pt x="2" y="7"/>
                    </a:cubicBezTo>
                    <a:cubicBezTo>
                      <a:pt x="1" y="9"/>
                      <a:pt x="0" y="10"/>
                      <a:pt x="0" y="12"/>
                    </a:cubicBezTo>
                    <a:cubicBezTo>
                      <a:pt x="0" y="15"/>
                      <a:pt x="1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2" y="14"/>
                      <a:pt x="16" y="17"/>
                      <a:pt x="19" y="15"/>
                    </a:cubicBezTo>
                    <a:cubicBezTo>
                      <a:pt x="23" y="12"/>
                      <a:pt x="20" y="0"/>
                      <a:pt x="15" y="0"/>
                    </a:cubicBezTo>
                    <a:cubicBezTo>
                      <a:pt x="15" y="3"/>
                      <a:pt x="17" y="7"/>
                      <a:pt x="15" y="10"/>
                    </a:cubicBezTo>
                    <a:cubicBezTo>
                      <a:pt x="14" y="9"/>
                      <a:pt x="12" y="8"/>
                      <a:pt x="11" y="8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4" y="9"/>
                      <a:pt x="3" y="4"/>
                      <a:pt x="2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9" name="Freeform 102">
                <a:extLst>
                  <a:ext uri="{FF2B5EF4-FFF2-40B4-BE49-F238E27FC236}">
                    <a16:creationId xmlns:a16="http://schemas.microsoft.com/office/drawing/2014/main" id="{16B523F9-70D4-4AA4-A9E9-190C52226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717"/>
                <a:ext cx="50" cy="51"/>
              </a:xfrm>
              <a:custGeom>
                <a:avLst/>
                <a:gdLst>
                  <a:gd name="T0" fmla="*/ 0 w 20"/>
                  <a:gd name="T1" fmla="*/ 81 h 19"/>
                  <a:gd name="T2" fmla="*/ 20 w 20"/>
                  <a:gd name="T3" fmla="*/ 274 h 19"/>
                  <a:gd name="T4" fmla="*/ 145 w 20"/>
                  <a:gd name="T5" fmla="*/ 330 h 19"/>
                  <a:gd name="T6" fmla="*/ 300 w 20"/>
                  <a:gd name="T7" fmla="*/ 287 h 19"/>
                  <a:gd name="T8" fmla="*/ 270 w 20"/>
                  <a:gd name="T9" fmla="*/ 94 h 19"/>
                  <a:gd name="T10" fmla="*/ 145 w 20"/>
                  <a:gd name="T11" fmla="*/ 0 h 19"/>
                  <a:gd name="T12" fmla="*/ 188 w 20"/>
                  <a:gd name="T13" fmla="*/ 193 h 19"/>
                  <a:gd name="T14" fmla="*/ 113 w 20"/>
                  <a:gd name="T15" fmla="*/ 172 h 19"/>
                  <a:gd name="T16" fmla="*/ 33 w 20"/>
                  <a:gd name="T17" fmla="*/ 94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9">
                    <a:moveTo>
                      <a:pt x="0" y="4"/>
                    </a:moveTo>
                    <a:cubicBezTo>
                      <a:pt x="1" y="7"/>
                      <a:pt x="0" y="11"/>
                      <a:pt x="1" y="14"/>
                    </a:cubicBezTo>
                    <a:cubicBezTo>
                      <a:pt x="3" y="18"/>
                      <a:pt x="5" y="17"/>
                      <a:pt x="9" y="17"/>
                    </a:cubicBezTo>
                    <a:cubicBezTo>
                      <a:pt x="12" y="18"/>
                      <a:pt x="16" y="19"/>
                      <a:pt x="19" y="15"/>
                    </a:cubicBezTo>
                    <a:cubicBezTo>
                      <a:pt x="20" y="12"/>
                      <a:pt x="19" y="7"/>
                      <a:pt x="17" y="5"/>
                    </a:cubicBezTo>
                    <a:cubicBezTo>
                      <a:pt x="16" y="3"/>
                      <a:pt x="11" y="0"/>
                      <a:pt x="9" y="0"/>
                    </a:cubicBezTo>
                    <a:cubicBezTo>
                      <a:pt x="10" y="3"/>
                      <a:pt x="18" y="9"/>
                      <a:pt x="12" y="10"/>
                    </a:cubicBezTo>
                    <a:cubicBezTo>
                      <a:pt x="11" y="10"/>
                      <a:pt x="8" y="10"/>
                      <a:pt x="7" y="9"/>
                    </a:cubicBezTo>
                    <a:cubicBezTo>
                      <a:pt x="5" y="8"/>
                      <a:pt x="4" y="3"/>
                      <a:pt x="2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0" name="Freeform 103">
                <a:extLst>
                  <a:ext uri="{FF2B5EF4-FFF2-40B4-BE49-F238E27FC236}">
                    <a16:creationId xmlns:a16="http://schemas.microsoft.com/office/drawing/2014/main" id="{35925187-DDB8-4D7D-A394-60C6C7F8D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715"/>
                <a:ext cx="178" cy="98"/>
              </a:xfrm>
              <a:custGeom>
                <a:avLst/>
                <a:gdLst>
                  <a:gd name="T0" fmla="*/ 0 w 71"/>
                  <a:gd name="T1" fmla="*/ 630 h 37"/>
                  <a:gd name="T2" fmla="*/ 534 w 71"/>
                  <a:gd name="T3" fmla="*/ 609 h 37"/>
                  <a:gd name="T4" fmla="*/ 1068 w 71"/>
                  <a:gd name="T5" fmla="*/ 575 h 37"/>
                  <a:gd name="T6" fmla="*/ 1055 w 71"/>
                  <a:gd name="T7" fmla="*/ 170 h 37"/>
                  <a:gd name="T8" fmla="*/ 617 w 71"/>
                  <a:gd name="T9" fmla="*/ 34 h 37"/>
                  <a:gd name="T10" fmla="*/ 346 w 71"/>
                  <a:gd name="T11" fmla="*/ 77 h 37"/>
                  <a:gd name="T12" fmla="*/ 772 w 71"/>
                  <a:gd name="T13" fmla="*/ 183 h 37"/>
                  <a:gd name="T14" fmla="*/ 805 w 71"/>
                  <a:gd name="T15" fmla="*/ 485 h 37"/>
                  <a:gd name="T16" fmla="*/ 0 w 71"/>
                  <a:gd name="T17" fmla="*/ 63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37">
                    <a:moveTo>
                      <a:pt x="0" y="34"/>
                    </a:moveTo>
                    <a:cubicBezTo>
                      <a:pt x="10" y="37"/>
                      <a:pt x="18" y="32"/>
                      <a:pt x="34" y="33"/>
                    </a:cubicBezTo>
                    <a:cubicBezTo>
                      <a:pt x="50" y="35"/>
                      <a:pt x="64" y="36"/>
                      <a:pt x="68" y="31"/>
                    </a:cubicBezTo>
                    <a:cubicBezTo>
                      <a:pt x="71" y="26"/>
                      <a:pt x="66" y="15"/>
                      <a:pt x="67" y="9"/>
                    </a:cubicBezTo>
                    <a:cubicBezTo>
                      <a:pt x="68" y="4"/>
                      <a:pt x="58" y="0"/>
                      <a:pt x="39" y="2"/>
                    </a:cubicBezTo>
                    <a:cubicBezTo>
                      <a:pt x="20" y="4"/>
                      <a:pt x="22" y="4"/>
                      <a:pt x="22" y="4"/>
                    </a:cubicBezTo>
                    <a:cubicBezTo>
                      <a:pt x="35" y="6"/>
                      <a:pt x="43" y="3"/>
                      <a:pt x="49" y="10"/>
                    </a:cubicBezTo>
                    <a:cubicBezTo>
                      <a:pt x="56" y="17"/>
                      <a:pt x="55" y="22"/>
                      <a:pt x="51" y="26"/>
                    </a:cubicBezTo>
                    <a:cubicBezTo>
                      <a:pt x="46" y="29"/>
                      <a:pt x="11" y="30"/>
                      <a:pt x="0" y="34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1" name="Freeform 104">
                <a:extLst>
                  <a:ext uri="{FF2B5EF4-FFF2-40B4-BE49-F238E27FC236}">
                    <a16:creationId xmlns:a16="http://schemas.microsoft.com/office/drawing/2014/main" id="{5EE61FDA-B08F-485A-9DA6-7EE68160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848"/>
                <a:ext cx="173" cy="104"/>
              </a:xfrm>
              <a:custGeom>
                <a:avLst/>
                <a:gdLst>
                  <a:gd name="T0" fmla="*/ 0 w 69"/>
                  <a:gd name="T1" fmla="*/ 683 h 39"/>
                  <a:gd name="T2" fmla="*/ 522 w 69"/>
                  <a:gd name="T3" fmla="*/ 661 h 39"/>
                  <a:gd name="T4" fmla="*/ 1038 w 69"/>
                  <a:gd name="T5" fmla="*/ 648 h 39"/>
                  <a:gd name="T6" fmla="*/ 1056 w 69"/>
                  <a:gd name="T7" fmla="*/ 171 h 39"/>
                  <a:gd name="T8" fmla="*/ 629 w 69"/>
                  <a:gd name="T9" fmla="*/ 35 h 39"/>
                  <a:gd name="T10" fmla="*/ 283 w 69"/>
                  <a:gd name="T11" fmla="*/ 35 h 39"/>
                  <a:gd name="T12" fmla="*/ 772 w 69"/>
                  <a:gd name="T13" fmla="*/ 205 h 39"/>
                  <a:gd name="T14" fmla="*/ 785 w 69"/>
                  <a:gd name="T15" fmla="*/ 512 h 39"/>
                  <a:gd name="T16" fmla="*/ 0 w 69"/>
                  <a:gd name="T17" fmla="*/ 68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39">
                    <a:moveTo>
                      <a:pt x="0" y="36"/>
                    </a:moveTo>
                    <a:cubicBezTo>
                      <a:pt x="10" y="38"/>
                      <a:pt x="17" y="33"/>
                      <a:pt x="33" y="35"/>
                    </a:cubicBezTo>
                    <a:cubicBezTo>
                      <a:pt x="49" y="36"/>
                      <a:pt x="62" y="39"/>
                      <a:pt x="66" y="34"/>
                    </a:cubicBezTo>
                    <a:cubicBezTo>
                      <a:pt x="69" y="29"/>
                      <a:pt x="66" y="15"/>
                      <a:pt x="67" y="9"/>
                    </a:cubicBezTo>
                    <a:cubicBezTo>
                      <a:pt x="69" y="3"/>
                      <a:pt x="59" y="0"/>
                      <a:pt x="40" y="2"/>
                    </a:cubicBezTo>
                    <a:cubicBezTo>
                      <a:pt x="21" y="3"/>
                      <a:pt x="18" y="2"/>
                      <a:pt x="18" y="2"/>
                    </a:cubicBezTo>
                    <a:cubicBezTo>
                      <a:pt x="32" y="4"/>
                      <a:pt x="42" y="5"/>
                      <a:pt x="49" y="11"/>
                    </a:cubicBezTo>
                    <a:cubicBezTo>
                      <a:pt x="56" y="18"/>
                      <a:pt x="55" y="24"/>
                      <a:pt x="50" y="27"/>
                    </a:cubicBezTo>
                    <a:cubicBezTo>
                      <a:pt x="46" y="31"/>
                      <a:pt x="11" y="32"/>
                      <a:pt x="0" y="36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2" name="Freeform 105">
                <a:extLst>
                  <a:ext uri="{FF2B5EF4-FFF2-40B4-BE49-F238E27FC236}">
                    <a16:creationId xmlns:a16="http://schemas.microsoft.com/office/drawing/2014/main" id="{741EAA71-D8F9-48AB-83A1-764CAA615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984"/>
                <a:ext cx="200" cy="128"/>
              </a:xfrm>
              <a:custGeom>
                <a:avLst/>
                <a:gdLst>
                  <a:gd name="T0" fmla="*/ 0 w 80"/>
                  <a:gd name="T1" fmla="*/ 853 h 48"/>
                  <a:gd name="T2" fmla="*/ 675 w 80"/>
                  <a:gd name="T3" fmla="*/ 832 h 48"/>
                  <a:gd name="T4" fmla="*/ 1175 w 80"/>
                  <a:gd name="T5" fmla="*/ 832 h 48"/>
                  <a:gd name="T6" fmla="*/ 1188 w 80"/>
                  <a:gd name="T7" fmla="*/ 397 h 48"/>
                  <a:gd name="T8" fmla="*/ 1158 w 80"/>
                  <a:gd name="T9" fmla="*/ 35 h 48"/>
                  <a:gd name="T10" fmla="*/ 750 w 80"/>
                  <a:gd name="T11" fmla="*/ 35 h 48"/>
                  <a:gd name="T12" fmla="*/ 363 w 80"/>
                  <a:gd name="T13" fmla="*/ 35 h 48"/>
                  <a:gd name="T14" fmla="*/ 845 w 80"/>
                  <a:gd name="T15" fmla="*/ 149 h 48"/>
                  <a:gd name="T16" fmla="*/ 988 w 80"/>
                  <a:gd name="T17" fmla="*/ 533 h 48"/>
                  <a:gd name="T18" fmla="*/ 408 w 80"/>
                  <a:gd name="T19" fmla="*/ 739 h 48"/>
                  <a:gd name="T20" fmla="*/ 0 w 80"/>
                  <a:gd name="T21" fmla="*/ 8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48">
                    <a:moveTo>
                      <a:pt x="0" y="45"/>
                    </a:moveTo>
                    <a:cubicBezTo>
                      <a:pt x="11" y="45"/>
                      <a:pt x="26" y="43"/>
                      <a:pt x="43" y="44"/>
                    </a:cubicBezTo>
                    <a:cubicBezTo>
                      <a:pt x="60" y="45"/>
                      <a:pt x="71" y="48"/>
                      <a:pt x="75" y="44"/>
                    </a:cubicBezTo>
                    <a:cubicBezTo>
                      <a:pt x="80" y="41"/>
                      <a:pt x="75" y="30"/>
                      <a:pt x="76" y="21"/>
                    </a:cubicBezTo>
                    <a:cubicBezTo>
                      <a:pt x="77" y="11"/>
                      <a:pt x="79" y="4"/>
                      <a:pt x="74" y="2"/>
                    </a:cubicBezTo>
                    <a:cubicBezTo>
                      <a:pt x="68" y="0"/>
                      <a:pt x="62" y="0"/>
                      <a:pt x="48" y="2"/>
                    </a:cubicBezTo>
                    <a:cubicBezTo>
                      <a:pt x="35" y="3"/>
                      <a:pt x="29" y="2"/>
                      <a:pt x="23" y="2"/>
                    </a:cubicBezTo>
                    <a:cubicBezTo>
                      <a:pt x="35" y="6"/>
                      <a:pt x="43" y="7"/>
                      <a:pt x="54" y="8"/>
                    </a:cubicBezTo>
                    <a:cubicBezTo>
                      <a:pt x="64" y="8"/>
                      <a:pt x="64" y="18"/>
                      <a:pt x="63" y="28"/>
                    </a:cubicBezTo>
                    <a:cubicBezTo>
                      <a:pt x="63" y="38"/>
                      <a:pt x="40" y="35"/>
                      <a:pt x="26" y="39"/>
                    </a:cubicBezTo>
                    <a:cubicBezTo>
                      <a:pt x="13" y="43"/>
                      <a:pt x="6" y="44"/>
                      <a:pt x="0" y="45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3" name="Freeform 106">
                <a:extLst>
                  <a:ext uri="{FF2B5EF4-FFF2-40B4-BE49-F238E27FC236}">
                    <a16:creationId xmlns:a16="http://schemas.microsoft.com/office/drawing/2014/main" id="{530BE853-0FED-4349-AB1B-0B943B949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160"/>
                <a:ext cx="203" cy="136"/>
              </a:xfrm>
              <a:custGeom>
                <a:avLst/>
                <a:gdLst>
                  <a:gd name="T0" fmla="*/ 271 w 81"/>
                  <a:gd name="T1" fmla="*/ 35 h 51"/>
                  <a:gd name="T2" fmla="*/ 804 w 81"/>
                  <a:gd name="T3" fmla="*/ 35 h 51"/>
                  <a:gd name="T4" fmla="*/ 1180 w 81"/>
                  <a:gd name="T5" fmla="*/ 115 h 51"/>
                  <a:gd name="T6" fmla="*/ 1180 w 81"/>
                  <a:gd name="T7" fmla="*/ 512 h 51"/>
                  <a:gd name="T8" fmla="*/ 1163 w 81"/>
                  <a:gd name="T9" fmla="*/ 909 h 51"/>
                  <a:gd name="T10" fmla="*/ 0 w 81"/>
                  <a:gd name="T11" fmla="*/ 968 h 51"/>
                  <a:gd name="T12" fmla="*/ 817 w 81"/>
                  <a:gd name="T13" fmla="*/ 661 h 51"/>
                  <a:gd name="T14" fmla="*/ 930 w 81"/>
                  <a:gd name="T15" fmla="*/ 307 h 51"/>
                  <a:gd name="T16" fmla="*/ 271 w 81"/>
                  <a:gd name="T17" fmla="*/ 35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51">
                    <a:moveTo>
                      <a:pt x="17" y="2"/>
                    </a:moveTo>
                    <a:cubicBezTo>
                      <a:pt x="29" y="1"/>
                      <a:pt x="39" y="3"/>
                      <a:pt x="51" y="2"/>
                    </a:cubicBezTo>
                    <a:cubicBezTo>
                      <a:pt x="63" y="1"/>
                      <a:pt x="73" y="2"/>
                      <a:pt x="75" y="6"/>
                    </a:cubicBezTo>
                    <a:cubicBezTo>
                      <a:pt x="77" y="10"/>
                      <a:pt x="74" y="16"/>
                      <a:pt x="75" y="27"/>
                    </a:cubicBezTo>
                    <a:cubicBezTo>
                      <a:pt x="75" y="37"/>
                      <a:pt x="81" y="46"/>
                      <a:pt x="74" y="48"/>
                    </a:cubicBezTo>
                    <a:cubicBezTo>
                      <a:pt x="68" y="51"/>
                      <a:pt x="23" y="46"/>
                      <a:pt x="0" y="51"/>
                    </a:cubicBezTo>
                    <a:cubicBezTo>
                      <a:pt x="18" y="47"/>
                      <a:pt x="41" y="42"/>
                      <a:pt x="52" y="35"/>
                    </a:cubicBezTo>
                    <a:cubicBezTo>
                      <a:pt x="63" y="28"/>
                      <a:pt x="60" y="22"/>
                      <a:pt x="59" y="16"/>
                    </a:cubicBezTo>
                    <a:cubicBezTo>
                      <a:pt x="58" y="10"/>
                      <a:pt x="31" y="0"/>
                      <a:pt x="17" y="2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4" name="Freeform 107">
                <a:extLst>
                  <a:ext uri="{FF2B5EF4-FFF2-40B4-BE49-F238E27FC236}">
                    <a16:creationId xmlns:a16="http://schemas.microsoft.com/office/drawing/2014/main" id="{A702FD06-1507-427C-ACB3-7F8B5DD58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3147"/>
                <a:ext cx="183" cy="13"/>
              </a:xfrm>
              <a:custGeom>
                <a:avLst/>
                <a:gdLst>
                  <a:gd name="T0" fmla="*/ 0 w 73"/>
                  <a:gd name="T1" fmla="*/ 68 h 5"/>
                  <a:gd name="T2" fmla="*/ 521 w 73"/>
                  <a:gd name="T3" fmla="*/ 34 h 5"/>
                  <a:gd name="T4" fmla="*/ 1151 w 73"/>
                  <a:gd name="T5" fmla="*/ 34 h 5"/>
                  <a:gd name="T6" fmla="*/ 617 w 73"/>
                  <a:gd name="T7" fmla="*/ 88 h 5"/>
                  <a:gd name="T8" fmla="*/ 0 w 73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5">
                    <a:moveTo>
                      <a:pt x="0" y="4"/>
                    </a:moveTo>
                    <a:cubicBezTo>
                      <a:pt x="7" y="1"/>
                      <a:pt x="25" y="2"/>
                      <a:pt x="33" y="2"/>
                    </a:cubicBezTo>
                    <a:cubicBezTo>
                      <a:pt x="42" y="3"/>
                      <a:pt x="64" y="0"/>
                      <a:pt x="73" y="2"/>
                    </a:cubicBezTo>
                    <a:cubicBezTo>
                      <a:pt x="64" y="1"/>
                      <a:pt x="51" y="4"/>
                      <a:pt x="39" y="5"/>
                    </a:cubicBezTo>
                    <a:cubicBezTo>
                      <a:pt x="27" y="5"/>
                      <a:pt x="5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5" name="Freeform 108">
                <a:extLst>
                  <a:ext uri="{FF2B5EF4-FFF2-40B4-BE49-F238E27FC236}">
                    <a16:creationId xmlns:a16="http://schemas.microsoft.com/office/drawing/2014/main" id="{E9C35B9B-5D21-49D2-BEA2-ED1FDF3E2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973"/>
                <a:ext cx="182" cy="14"/>
              </a:xfrm>
              <a:custGeom>
                <a:avLst/>
                <a:gdLst>
                  <a:gd name="T0" fmla="*/ 0 w 73"/>
                  <a:gd name="T1" fmla="*/ 87 h 5"/>
                  <a:gd name="T2" fmla="*/ 529 w 73"/>
                  <a:gd name="T3" fmla="*/ 48 h 5"/>
                  <a:gd name="T4" fmla="*/ 1132 w 73"/>
                  <a:gd name="T5" fmla="*/ 48 h 5"/>
                  <a:gd name="T6" fmla="*/ 621 w 73"/>
                  <a:gd name="T7" fmla="*/ 109 h 5"/>
                  <a:gd name="T8" fmla="*/ 0 w 73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5">
                    <a:moveTo>
                      <a:pt x="0" y="4"/>
                    </a:moveTo>
                    <a:cubicBezTo>
                      <a:pt x="8" y="1"/>
                      <a:pt x="26" y="2"/>
                      <a:pt x="34" y="2"/>
                    </a:cubicBezTo>
                    <a:cubicBezTo>
                      <a:pt x="43" y="3"/>
                      <a:pt x="65" y="0"/>
                      <a:pt x="73" y="2"/>
                    </a:cubicBezTo>
                    <a:cubicBezTo>
                      <a:pt x="65" y="1"/>
                      <a:pt x="52" y="4"/>
                      <a:pt x="40" y="5"/>
                    </a:cubicBezTo>
                    <a:cubicBezTo>
                      <a:pt x="28" y="5"/>
                      <a:pt x="6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6" name="Freeform 109">
                <a:extLst>
                  <a:ext uri="{FF2B5EF4-FFF2-40B4-BE49-F238E27FC236}">
                    <a16:creationId xmlns:a16="http://schemas.microsoft.com/office/drawing/2014/main" id="{D30F2F78-22B7-4402-A4E9-5DC8E7910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843"/>
                <a:ext cx="183" cy="13"/>
              </a:xfrm>
              <a:custGeom>
                <a:avLst/>
                <a:gdLst>
                  <a:gd name="T0" fmla="*/ 0 w 73"/>
                  <a:gd name="T1" fmla="*/ 88 h 5"/>
                  <a:gd name="T2" fmla="*/ 426 w 73"/>
                  <a:gd name="T3" fmla="*/ 34 h 5"/>
                  <a:gd name="T4" fmla="*/ 847 w 73"/>
                  <a:gd name="T5" fmla="*/ 34 h 5"/>
                  <a:gd name="T6" fmla="*/ 1151 w 73"/>
                  <a:gd name="T7" fmla="*/ 55 h 5"/>
                  <a:gd name="T8" fmla="*/ 567 w 73"/>
                  <a:gd name="T9" fmla="*/ 88 h 5"/>
                  <a:gd name="T10" fmla="*/ 0 w 73"/>
                  <a:gd name="T11" fmla="*/ 8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5">
                    <a:moveTo>
                      <a:pt x="0" y="5"/>
                    </a:moveTo>
                    <a:cubicBezTo>
                      <a:pt x="7" y="2"/>
                      <a:pt x="15" y="2"/>
                      <a:pt x="27" y="2"/>
                    </a:cubicBezTo>
                    <a:cubicBezTo>
                      <a:pt x="39" y="3"/>
                      <a:pt x="43" y="3"/>
                      <a:pt x="54" y="2"/>
                    </a:cubicBezTo>
                    <a:cubicBezTo>
                      <a:pt x="64" y="0"/>
                      <a:pt x="73" y="3"/>
                      <a:pt x="73" y="3"/>
                    </a:cubicBezTo>
                    <a:cubicBezTo>
                      <a:pt x="65" y="2"/>
                      <a:pt x="46" y="5"/>
                      <a:pt x="36" y="5"/>
                    </a:cubicBezTo>
                    <a:cubicBezTo>
                      <a:pt x="26" y="5"/>
                      <a:pt x="6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7" name="Freeform 110">
                <a:extLst>
                  <a:ext uri="{FF2B5EF4-FFF2-40B4-BE49-F238E27FC236}">
                    <a16:creationId xmlns:a16="http://schemas.microsoft.com/office/drawing/2014/main" id="{31611722-E605-47BC-8EDF-B4D990F78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707"/>
                <a:ext cx="182" cy="13"/>
              </a:xfrm>
              <a:custGeom>
                <a:avLst/>
                <a:gdLst>
                  <a:gd name="T0" fmla="*/ 0 w 73"/>
                  <a:gd name="T1" fmla="*/ 88 h 5"/>
                  <a:gd name="T2" fmla="*/ 416 w 73"/>
                  <a:gd name="T3" fmla="*/ 34 h 5"/>
                  <a:gd name="T4" fmla="*/ 840 w 73"/>
                  <a:gd name="T5" fmla="*/ 34 h 5"/>
                  <a:gd name="T6" fmla="*/ 1132 w 73"/>
                  <a:gd name="T7" fmla="*/ 55 h 5"/>
                  <a:gd name="T8" fmla="*/ 558 w 73"/>
                  <a:gd name="T9" fmla="*/ 88 h 5"/>
                  <a:gd name="T10" fmla="*/ 0 w 73"/>
                  <a:gd name="T11" fmla="*/ 8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5">
                    <a:moveTo>
                      <a:pt x="0" y="5"/>
                    </a:moveTo>
                    <a:cubicBezTo>
                      <a:pt x="7" y="2"/>
                      <a:pt x="15" y="2"/>
                      <a:pt x="27" y="2"/>
                    </a:cubicBezTo>
                    <a:cubicBezTo>
                      <a:pt x="39" y="3"/>
                      <a:pt x="43" y="3"/>
                      <a:pt x="54" y="2"/>
                    </a:cubicBezTo>
                    <a:cubicBezTo>
                      <a:pt x="64" y="0"/>
                      <a:pt x="73" y="3"/>
                      <a:pt x="73" y="3"/>
                    </a:cubicBezTo>
                    <a:cubicBezTo>
                      <a:pt x="65" y="2"/>
                      <a:pt x="46" y="5"/>
                      <a:pt x="36" y="5"/>
                    </a:cubicBezTo>
                    <a:cubicBezTo>
                      <a:pt x="26" y="5"/>
                      <a:pt x="6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8" name="Freeform 111">
                <a:extLst>
                  <a:ext uri="{FF2B5EF4-FFF2-40B4-BE49-F238E27FC236}">
                    <a16:creationId xmlns:a16="http://schemas.microsoft.com/office/drawing/2014/main" id="{14621533-C849-49C9-9C9F-30EC9ED01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581"/>
                <a:ext cx="177" cy="16"/>
              </a:xfrm>
              <a:custGeom>
                <a:avLst/>
                <a:gdLst>
                  <a:gd name="T0" fmla="*/ 0 w 71"/>
                  <a:gd name="T1" fmla="*/ 115 h 6"/>
                  <a:gd name="T2" fmla="*/ 386 w 71"/>
                  <a:gd name="T3" fmla="*/ 35 h 6"/>
                  <a:gd name="T4" fmla="*/ 808 w 71"/>
                  <a:gd name="T5" fmla="*/ 35 h 6"/>
                  <a:gd name="T6" fmla="*/ 1099 w 71"/>
                  <a:gd name="T7" fmla="*/ 56 h 6"/>
                  <a:gd name="T8" fmla="*/ 529 w 71"/>
                  <a:gd name="T9" fmla="*/ 93 h 6"/>
                  <a:gd name="T10" fmla="*/ 0 w 71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6">
                    <a:moveTo>
                      <a:pt x="0" y="6"/>
                    </a:moveTo>
                    <a:cubicBezTo>
                      <a:pt x="8" y="3"/>
                      <a:pt x="13" y="2"/>
                      <a:pt x="25" y="2"/>
                    </a:cubicBezTo>
                    <a:cubicBezTo>
                      <a:pt x="37" y="3"/>
                      <a:pt x="41" y="3"/>
                      <a:pt x="52" y="2"/>
                    </a:cubicBezTo>
                    <a:cubicBezTo>
                      <a:pt x="62" y="0"/>
                      <a:pt x="71" y="3"/>
                      <a:pt x="71" y="3"/>
                    </a:cubicBezTo>
                    <a:cubicBezTo>
                      <a:pt x="63" y="2"/>
                      <a:pt x="44" y="5"/>
                      <a:pt x="34" y="5"/>
                    </a:cubicBezTo>
                    <a:cubicBezTo>
                      <a:pt x="24" y="5"/>
                      <a:pt x="7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9" name="Freeform 112">
                <a:extLst>
                  <a:ext uri="{FF2B5EF4-FFF2-40B4-BE49-F238E27FC236}">
                    <a16:creationId xmlns:a16="http://schemas.microsoft.com/office/drawing/2014/main" id="{48C7FE7B-28C0-4C58-9144-56626C489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451"/>
                <a:ext cx="178" cy="16"/>
              </a:xfrm>
              <a:custGeom>
                <a:avLst/>
                <a:gdLst>
                  <a:gd name="T0" fmla="*/ 0 w 71"/>
                  <a:gd name="T1" fmla="*/ 115 h 6"/>
                  <a:gd name="T2" fmla="*/ 396 w 71"/>
                  <a:gd name="T3" fmla="*/ 35 h 6"/>
                  <a:gd name="T4" fmla="*/ 817 w 71"/>
                  <a:gd name="T5" fmla="*/ 21 h 6"/>
                  <a:gd name="T6" fmla="*/ 1118 w 71"/>
                  <a:gd name="T7" fmla="*/ 56 h 6"/>
                  <a:gd name="T8" fmla="*/ 534 w 71"/>
                  <a:gd name="T9" fmla="*/ 93 h 6"/>
                  <a:gd name="T10" fmla="*/ 0 w 71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6">
                    <a:moveTo>
                      <a:pt x="0" y="6"/>
                    </a:moveTo>
                    <a:cubicBezTo>
                      <a:pt x="8" y="2"/>
                      <a:pt x="13" y="1"/>
                      <a:pt x="25" y="2"/>
                    </a:cubicBezTo>
                    <a:cubicBezTo>
                      <a:pt x="37" y="2"/>
                      <a:pt x="41" y="3"/>
                      <a:pt x="52" y="1"/>
                    </a:cubicBezTo>
                    <a:cubicBezTo>
                      <a:pt x="62" y="0"/>
                      <a:pt x="71" y="3"/>
                      <a:pt x="71" y="3"/>
                    </a:cubicBezTo>
                    <a:cubicBezTo>
                      <a:pt x="63" y="1"/>
                      <a:pt x="44" y="5"/>
                      <a:pt x="34" y="5"/>
                    </a:cubicBezTo>
                    <a:cubicBezTo>
                      <a:pt x="24" y="5"/>
                      <a:pt x="6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0" name="Freeform 113">
                <a:extLst>
                  <a:ext uri="{FF2B5EF4-FFF2-40B4-BE49-F238E27FC236}">
                    <a16:creationId xmlns:a16="http://schemas.microsoft.com/office/drawing/2014/main" id="{5C9F34E8-0698-4ECD-8F02-648155228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325"/>
                <a:ext cx="178" cy="16"/>
              </a:xfrm>
              <a:custGeom>
                <a:avLst/>
                <a:gdLst>
                  <a:gd name="T0" fmla="*/ 0 w 71"/>
                  <a:gd name="T1" fmla="*/ 115 h 6"/>
                  <a:gd name="T2" fmla="*/ 396 w 71"/>
                  <a:gd name="T3" fmla="*/ 35 h 6"/>
                  <a:gd name="T4" fmla="*/ 805 w 71"/>
                  <a:gd name="T5" fmla="*/ 21 h 6"/>
                  <a:gd name="T6" fmla="*/ 1118 w 71"/>
                  <a:gd name="T7" fmla="*/ 56 h 6"/>
                  <a:gd name="T8" fmla="*/ 534 w 71"/>
                  <a:gd name="T9" fmla="*/ 93 h 6"/>
                  <a:gd name="T10" fmla="*/ 0 w 71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6">
                    <a:moveTo>
                      <a:pt x="0" y="6"/>
                    </a:moveTo>
                    <a:cubicBezTo>
                      <a:pt x="7" y="2"/>
                      <a:pt x="13" y="1"/>
                      <a:pt x="25" y="2"/>
                    </a:cubicBezTo>
                    <a:cubicBezTo>
                      <a:pt x="37" y="2"/>
                      <a:pt x="41" y="3"/>
                      <a:pt x="51" y="1"/>
                    </a:cubicBezTo>
                    <a:cubicBezTo>
                      <a:pt x="62" y="0"/>
                      <a:pt x="71" y="3"/>
                      <a:pt x="71" y="3"/>
                    </a:cubicBezTo>
                    <a:cubicBezTo>
                      <a:pt x="63" y="1"/>
                      <a:pt x="44" y="5"/>
                      <a:pt x="34" y="5"/>
                    </a:cubicBezTo>
                    <a:cubicBezTo>
                      <a:pt x="23" y="5"/>
                      <a:pt x="6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1" name="Freeform 114">
                <a:extLst>
                  <a:ext uri="{FF2B5EF4-FFF2-40B4-BE49-F238E27FC236}">
                    <a16:creationId xmlns:a16="http://schemas.microsoft.com/office/drawing/2014/main" id="{FE5D5543-2DF8-4C13-B5D9-4E7A54E30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216"/>
                <a:ext cx="172" cy="13"/>
              </a:xfrm>
              <a:custGeom>
                <a:avLst/>
                <a:gdLst>
                  <a:gd name="T0" fmla="*/ 0 w 69"/>
                  <a:gd name="T1" fmla="*/ 68 h 5"/>
                  <a:gd name="T2" fmla="*/ 354 w 69"/>
                  <a:gd name="T3" fmla="*/ 34 h 5"/>
                  <a:gd name="T4" fmla="*/ 778 w 69"/>
                  <a:gd name="T5" fmla="*/ 34 h 5"/>
                  <a:gd name="T6" fmla="*/ 1069 w 69"/>
                  <a:gd name="T7" fmla="*/ 55 h 5"/>
                  <a:gd name="T8" fmla="*/ 496 w 69"/>
                  <a:gd name="T9" fmla="*/ 88 h 5"/>
                  <a:gd name="T10" fmla="*/ 0 w 69"/>
                  <a:gd name="T11" fmla="*/ 6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5">
                    <a:moveTo>
                      <a:pt x="0" y="4"/>
                    </a:moveTo>
                    <a:cubicBezTo>
                      <a:pt x="7" y="0"/>
                      <a:pt x="11" y="2"/>
                      <a:pt x="23" y="2"/>
                    </a:cubicBezTo>
                    <a:cubicBezTo>
                      <a:pt x="35" y="3"/>
                      <a:pt x="39" y="3"/>
                      <a:pt x="50" y="2"/>
                    </a:cubicBezTo>
                    <a:cubicBezTo>
                      <a:pt x="60" y="0"/>
                      <a:pt x="69" y="3"/>
                      <a:pt x="69" y="3"/>
                    </a:cubicBezTo>
                    <a:cubicBezTo>
                      <a:pt x="61" y="2"/>
                      <a:pt x="42" y="5"/>
                      <a:pt x="32" y="5"/>
                    </a:cubicBezTo>
                    <a:cubicBezTo>
                      <a:pt x="22" y="5"/>
                      <a:pt x="6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2" name="Freeform 115">
                <a:extLst>
                  <a:ext uri="{FF2B5EF4-FFF2-40B4-BE49-F238E27FC236}">
                    <a16:creationId xmlns:a16="http://schemas.microsoft.com/office/drawing/2014/main" id="{61399E02-E433-4144-A5A8-B41A7F38C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104"/>
                <a:ext cx="172" cy="13"/>
              </a:xfrm>
              <a:custGeom>
                <a:avLst/>
                <a:gdLst>
                  <a:gd name="T0" fmla="*/ 0 w 69"/>
                  <a:gd name="T1" fmla="*/ 68 h 5"/>
                  <a:gd name="T2" fmla="*/ 354 w 69"/>
                  <a:gd name="T3" fmla="*/ 34 h 5"/>
                  <a:gd name="T4" fmla="*/ 778 w 69"/>
                  <a:gd name="T5" fmla="*/ 34 h 5"/>
                  <a:gd name="T6" fmla="*/ 1069 w 69"/>
                  <a:gd name="T7" fmla="*/ 55 h 5"/>
                  <a:gd name="T8" fmla="*/ 496 w 69"/>
                  <a:gd name="T9" fmla="*/ 88 h 5"/>
                  <a:gd name="T10" fmla="*/ 0 w 69"/>
                  <a:gd name="T11" fmla="*/ 6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5">
                    <a:moveTo>
                      <a:pt x="0" y="4"/>
                    </a:moveTo>
                    <a:cubicBezTo>
                      <a:pt x="7" y="1"/>
                      <a:pt x="11" y="2"/>
                      <a:pt x="23" y="2"/>
                    </a:cubicBezTo>
                    <a:cubicBezTo>
                      <a:pt x="35" y="3"/>
                      <a:pt x="39" y="3"/>
                      <a:pt x="50" y="2"/>
                    </a:cubicBezTo>
                    <a:cubicBezTo>
                      <a:pt x="60" y="0"/>
                      <a:pt x="69" y="3"/>
                      <a:pt x="69" y="3"/>
                    </a:cubicBezTo>
                    <a:cubicBezTo>
                      <a:pt x="61" y="2"/>
                      <a:pt x="42" y="5"/>
                      <a:pt x="32" y="5"/>
                    </a:cubicBezTo>
                    <a:cubicBezTo>
                      <a:pt x="22" y="5"/>
                      <a:pt x="6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3" name="Freeform 116">
                <a:extLst>
                  <a:ext uri="{FF2B5EF4-FFF2-40B4-BE49-F238E27FC236}">
                    <a16:creationId xmlns:a16="http://schemas.microsoft.com/office/drawing/2014/main" id="{B9E0C2C5-9CB7-47CA-B239-075E90CDE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995"/>
                <a:ext cx="152" cy="13"/>
              </a:xfrm>
              <a:custGeom>
                <a:avLst/>
                <a:gdLst>
                  <a:gd name="T0" fmla="*/ 0 w 61"/>
                  <a:gd name="T1" fmla="*/ 68 h 5"/>
                  <a:gd name="T2" fmla="*/ 311 w 61"/>
                  <a:gd name="T3" fmla="*/ 34 h 5"/>
                  <a:gd name="T4" fmla="*/ 683 w 61"/>
                  <a:gd name="T5" fmla="*/ 34 h 5"/>
                  <a:gd name="T6" fmla="*/ 944 w 61"/>
                  <a:gd name="T7" fmla="*/ 55 h 5"/>
                  <a:gd name="T8" fmla="*/ 434 w 61"/>
                  <a:gd name="T9" fmla="*/ 88 h 5"/>
                  <a:gd name="T10" fmla="*/ 0 w 61"/>
                  <a:gd name="T11" fmla="*/ 6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5">
                    <a:moveTo>
                      <a:pt x="0" y="4"/>
                    </a:moveTo>
                    <a:cubicBezTo>
                      <a:pt x="7" y="1"/>
                      <a:pt x="10" y="2"/>
                      <a:pt x="20" y="2"/>
                    </a:cubicBezTo>
                    <a:cubicBezTo>
                      <a:pt x="31" y="3"/>
                      <a:pt x="35" y="3"/>
                      <a:pt x="44" y="2"/>
                    </a:cubicBezTo>
                    <a:cubicBezTo>
                      <a:pt x="53" y="0"/>
                      <a:pt x="61" y="3"/>
                      <a:pt x="61" y="3"/>
                    </a:cubicBezTo>
                    <a:cubicBezTo>
                      <a:pt x="54" y="2"/>
                      <a:pt x="37" y="5"/>
                      <a:pt x="28" y="5"/>
                    </a:cubicBezTo>
                    <a:cubicBezTo>
                      <a:pt x="19" y="5"/>
                      <a:pt x="5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4" name="Freeform 117">
                <a:extLst>
                  <a:ext uri="{FF2B5EF4-FFF2-40B4-BE49-F238E27FC236}">
                    <a16:creationId xmlns:a16="http://schemas.microsoft.com/office/drawing/2014/main" id="{E4A8F517-959D-4D01-8456-025D3C32B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1869"/>
                <a:ext cx="155" cy="19"/>
              </a:xfrm>
              <a:custGeom>
                <a:avLst/>
                <a:gdLst>
                  <a:gd name="T0" fmla="*/ 0 w 62"/>
                  <a:gd name="T1" fmla="*/ 81 h 7"/>
                  <a:gd name="T2" fmla="*/ 333 w 62"/>
                  <a:gd name="T3" fmla="*/ 81 h 7"/>
                  <a:gd name="T4" fmla="*/ 708 w 62"/>
                  <a:gd name="T5" fmla="*/ 81 h 7"/>
                  <a:gd name="T6" fmla="*/ 970 w 62"/>
                  <a:gd name="T7" fmla="*/ 103 h 7"/>
                  <a:gd name="T8" fmla="*/ 458 w 62"/>
                  <a:gd name="T9" fmla="*/ 141 h 7"/>
                  <a:gd name="T10" fmla="*/ 0 w 62"/>
                  <a:gd name="T11" fmla="*/ 8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7">
                    <a:moveTo>
                      <a:pt x="0" y="4"/>
                    </a:moveTo>
                    <a:cubicBezTo>
                      <a:pt x="7" y="0"/>
                      <a:pt x="11" y="4"/>
                      <a:pt x="21" y="4"/>
                    </a:cubicBezTo>
                    <a:cubicBezTo>
                      <a:pt x="32" y="5"/>
                      <a:pt x="36" y="5"/>
                      <a:pt x="45" y="4"/>
                    </a:cubicBezTo>
                    <a:cubicBezTo>
                      <a:pt x="54" y="2"/>
                      <a:pt x="62" y="5"/>
                      <a:pt x="62" y="5"/>
                    </a:cubicBezTo>
                    <a:cubicBezTo>
                      <a:pt x="55" y="4"/>
                      <a:pt x="38" y="7"/>
                      <a:pt x="29" y="7"/>
                    </a:cubicBezTo>
                    <a:cubicBezTo>
                      <a:pt x="20" y="7"/>
                      <a:pt x="6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5" name="Freeform 118">
                <a:extLst>
                  <a:ext uri="{FF2B5EF4-FFF2-40B4-BE49-F238E27FC236}">
                    <a16:creationId xmlns:a16="http://schemas.microsoft.com/office/drawing/2014/main" id="{B961E202-2EF0-41BF-8539-66644BBC6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1752"/>
                <a:ext cx="155" cy="19"/>
              </a:xfrm>
              <a:custGeom>
                <a:avLst/>
                <a:gdLst>
                  <a:gd name="T0" fmla="*/ 0 w 62"/>
                  <a:gd name="T1" fmla="*/ 60 h 7"/>
                  <a:gd name="T2" fmla="*/ 333 w 62"/>
                  <a:gd name="T3" fmla="*/ 81 h 7"/>
                  <a:gd name="T4" fmla="*/ 708 w 62"/>
                  <a:gd name="T5" fmla="*/ 81 h 7"/>
                  <a:gd name="T6" fmla="*/ 970 w 62"/>
                  <a:gd name="T7" fmla="*/ 103 h 7"/>
                  <a:gd name="T8" fmla="*/ 458 w 62"/>
                  <a:gd name="T9" fmla="*/ 141 h 7"/>
                  <a:gd name="T10" fmla="*/ 0 w 62"/>
                  <a:gd name="T11" fmla="*/ 6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7">
                    <a:moveTo>
                      <a:pt x="0" y="3"/>
                    </a:moveTo>
                    <a:cubicBezTo>
                      <a:pt x="7" y="0"/>
                      <a:pt x="11" y="4"/>
                      <a:pt x="21" y="4"/>
                    </a:cubicBezTo>
                    <a:cubicBezTo>
                      <a:pt x="32" y="5"/>
                      <a:pt x="36" y="5"/>
                      <a:pt x="45" y="4"/>
                    </a:cubicBezTo>
                    <a:cubicBezTo>
                      <a:pt x="54" y="2"/>
                      <a:pt x="62" y="5"/>
                      <a:pt x="62" y="5"/>
                    </a:cubicBezTo>
                    <a:cubicBezTo>
                      <a:pt x="55" y="4"/>
                      <a:pt x="38" y="7"/>
                      <a:pt x="29" y="7"/>
                    </a:cubicBezTo>
                    <a:cubicBezTo>
                      <a:pt x="20" y="7"/>
                      <a:pt x="6" y="1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6" name="Freeform 119">
                <a:extLst>
                  <a:ext uri="{FF2B5EF4-FFF2-40B4-BE49-F238E27FC236}">
                    <a16:creationId xmlns:a16="http://schemas.microsoft.com/office/drawing/2014/main" id="{7798E006-A586-496B-868E-2DF09BF8A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1643"/>
                <a:ext cx="160" cy="13"/>
              </a:xfrm>
              <a:custGeom>
                <a:avLst/>
                <a:gdLst>
                  <a:gd name="T0" fmla="*/ 0 w 64"/>
                  <a:gd name="T1" fmla="*/ 88 h 5"/>
                  <a:gd name="T2" fmla="*/ 363 w 64"/>
                  <a:gd name="T3" fmla="*/ 34 h 5"/>
                  <a:gd name="T4" fmla="*/ 738 w 64"/>
                  <a:gd name="T5" fmla="*/ 34 h 5"/>
                  <a:gd name="T6" fmla="*/ 1000 w 64"/>
                  <a:gd name="T7" fmla="*/ 55 h 5"/>
                  <a:gd name="T8" fmla="*/ 488 w 64"/>
                  <a:gd name="T9" fmla="*/ 88 h 5"/>
                  <a:gd name="T10" fmla="*/ 0 w 64"/>
                  <a:gd name="T11" fmla="*/ 8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5">
                    <a:moveTo>
                      <a:pt x="0" y="5"/>
                    </a:moveTo>
                    <a:cubicBezTo>
                      <a:pt x="6" y="1"/>
                      <a:pt x="13" y="2"/>
                      <a:pt x="23" y="2"/>
                    </a:cubicBezTo>
                    <a:cubicBezTo>
                      <a:pt x="34" y="3"/>
                      <a:pt x="38" y="3"/>
                      <a:pt x="47" y="2"/>
                    </a:cubicBezTo>
                    <a:cubicBezTo>
                      <a:pt x="56" y="0"/>
                      <a:pt x="64" y="3"/>
                      <a:pt x="64" y="3"/>
                    </a:cubicBezTo>
                    <a:cubicBezTo>
                      <a:pt x="57" y="2"/>
                      <a:pt x="40" y="5"/>
                      <a:pt x="31" y="5"/>
                    </a:cubicBezTo>
                    <a:cubicBezTo>
                      <a:pt x="22" y="5"/>
                      <a:pt x="5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7" name="Freeform 120">
                <a:extLst>
                  <a:ext uri="{FF2B5EF4-FFF2-40B4-BE49-F238E27FC236}">
                    <a16:creationId xmlns:a16="http://schemas.microsoft.com/office/drawing/2014/main" id="{67C575E4-5771-4FA0-8986-18DBE29C0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1549"/>
                <a:ext cx="160" cy="11"/>
              </a:xfrm>
              <a:custGeom>
                <a:avLst/>
                <a:gdLst>
                  <a:gd name="T0" fmla="*/ 0 w 64"/>
                  <a:gd name="T1" fmla="*/ 61 h 4"/>
                  <a:gd name="T2" fmla="*/ 375 w 64"/>
                  <a:gd name="T3" fmla="*/ 47 h 4"/>
                  <a:gd name="T4" fmla="*/ 738 w 64"/>
                  <a:gd name="T5" fmla="*/ 22 h 4"/>
                  <a:gd name="T6" fmla="*/ 1000 w 64"/>
                  <a:gd name="T7" fmla="*/ 47 h 4"/>
                  <a:gd name="T8" fmla="*/ 500 w 64"/>
                  <a:gd name="T9" fmla="*/ 83 h 4"/>
                  <a:gd name="T10" fmla="*/ 0 w 64"/>
                  <a:gd name="T11" fmla="*/ 61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">
                    <a:moveTo>
                      <a:pt x="0" y="3"/>
                    </a:moveTo>
                    <a:cubicBezTo>
                      <a:pt x="7" y="0"/>
                      <a:pt x="14" y="1"/>
                      <a:pt x="24" y="2"/>
                    </a:cubicBezTo>
                    <a:cubicBezTo>
                      <a:pt x="35" y="2"/>
                      <a:pt x="38" y="2"/>
                      <a:pt x="47" y="1"/>
                    </a:cubicBezTo>
                    <a:cubicBezTo>
                      <a:pt x="57" y="0"/>
                      <a:pt x="64" y="2"/>
                      <a:pt x="64" y="2"/>
                    </a:cubicBezTo>
                    <a:cubicBezTo>
                      <a:pt x="57" y="1"/>
                      <a:pt x="41" y="4"/>
                      <a:pt x="32" y="4"/>
                    </a:cubicBezTo>
                    <a:cubicBezTo>
                      <a:pt x="23" y="4"/>
                      <a:pt x="6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8" name="Freeform 121">
                <a:extLst>
                  <a:ext uri="{FF2B5EF4-FFF2-40B4-BE49-F238E27FC236}">
                    <a16:creationId xmlns:a16="http://schemas.microsoft.com/office/drawing/2014/main" id="{1A411FEA-15FA-47C4-8E8F-7CC44E401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624"/>
                <a:ext cx="50" cy="11"/>
              </a:xfrm>
              <a:custGeom>
                <a:avLst/>
                <a:gdLst>
                  <a:gd name="T0" fmla="*/ 0 w 20"/>
                  <a:gd name="T1" fmla="*/ 47 h 4"/>
                  <a:gd name="T2" fmla="*/ 175 w 20"/>
                  <a:gd name="T3" fmla="*/ 22 h 4"/>
                  <a:gd name="T4" fmla="*/ 313 w 20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4" y="1"/>
                      <a:pt x="7" y="0"/>
                      <a:pt x="11" y="1"/>
                    </a:cubicBezTo>
                    <a:cubicBezTo>
                      <a:pt x="14" y="2"/>
                      <a:pt x="16" y="4"/>
                      <a:pt x="2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9" name="Freeform 122">
                <a:extLst>
                  <a:ext uri="{FF2B5EF4-FFF2-40B4-BE49-F238E27FC236}">
                    <a16:creationId xmlns:a16="http://schemas.microsoft.com/office/drawing/2014/main" id="{B188D27A-8DC7-4D25-93D6-74ECE1209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1741"/>
                <a:ext cx="33" cy="14"/>
              </a:xfrm>
              <a:custGeom>
                <a:avLst/>
                <a:gdLst>
                  <a:gd name="T0" fmla="*/ 0 w 13"/>
                  <a:gd name="T1" fmla="*/ 22 h 5"/>
                  <a:gd name="T2" fmla="*/ 213 w 13"/>
                  <a:gd name="T3" fmla="*/ 109 h 5"/>
                  <a:gd name="T4" fmla="*/ 33 w 13"/>
                  <a:gd name="T5" fmla="*/ 4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0" y="1"/>
                    </a:moveTo>
                    <a:cubicBezTo>
                      <a:pt x="6" y="0"/>
                      <a:pt x="8" y="3"/>
                      <a:pt x="13" y="5"/>
                    </a:cubicBezTo>
                    <a:cubicBezTo>
                      <a:pt x="10" y="5"/>
                      <a:pt x="3" y="4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0" name="Freeform 123">
                <a:extLst>
                  <a:ext uri="{FF2B5EF4-FFF2-40B4-BE49-F238E27FC236}">
                    <a16:creationId xmlns:a16="http://schemas.microsoft.com/office/drawing/2014/main" id="{E2C3D353-A6FE-4703-A425-BA53AF85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28"/>
                <a:ext cx="45" cy="32"/>
              </a:xfrm>
              <a:custGeom>
                <a:avLst/>
                <a:gdLst>
                  <a:gd name="T0" fmla="*/ 33 w 18"/>
                  <a:gd name="T1" fmla="*/ 227 h 12"/>
                  <a:gd name="T2" fmla="*/ 283 w 18"/>
                  <a:gd name="T3" fmla="*/ 77 h 12"/>
                  <a:gd name="T4" fmla="*/ 0 w 18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2">
                    <a:moveTo>
                      <a:pt x="2" y="12"/>
                    </a:moveTo>
                    <a:cubicBezTo>
                      <a:pt x="7" y="10"/>
                      <a:pt x="13" y="0"/>
                      <a:pt x="18" y="4"/>
                    </a:cubicBezTo>
                    <a:cubicBezTo>
                      <a:pt x="12" y="7"/>
                      <a:pt x="6" y="9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1" name="Freeform 124">
                <a:extLst>
                  <a:ext uri="{FF2B5EF4-FFF2-40B4-BE49-F238E27FC236}">
                    <a16:creationId xmlns:a16="http://schemas.microsoft.com/office/drawing/2014/main" id="{BF5649B1-1FFA-4D8A-A55A-C3951BBC9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1624"/>
                <a:ext cx="40" cy="11"/>
              </a:xfrm>
              <a:custGeom>
                <a:avLst/>
                <a:gdLst>
                  <a:gd name="T0" fmla="*/ 0 w 16"/>
                  <a:gd name="T1" fmla="*/ 83 h 4"/>
                  <a:gd name="T2" fmla="*/ 250 w 16"/>
                  <a:gd name="T3" fmla="*/ 47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cubicBezTo>
                      <a:pt x="4" y="2"/>
                      <a:pt x="12" y="0"/>
                      <a:pt x="1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2" name="Freeform 125">
                <a:extLst>
                  <a:ext uri="{FF2B5EF4-FFF2-40B4-BE49-F238E27FC236}">
                    <a16:creationId xmlns:a16="http://schemas.microsoft.com/office/drawing/2014/main" id="{AE5C9E2B-FA55-4E49-9B48-B4085AE5B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1853"/>
                <a:ext cx="20" cy="16"/>
              </a:xfrm>
              <a:custGeom>
                <a:avLst/>
                <a:gdLst>
                  <a:gd name="T0" fmla="*/ 0 w 8"/>
                  <a:gd name="T1" fmla="*/ 0 h 6"/>
                  <a:gd name="T2" fmla="*/ 125 w 8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4" y="1"/>
                      <a:pt x="6" y="3"/>
                      <a:pt x="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3" name="Freeform 126">
                <a:extLst>
                  <a:ext uri="{FF2B5EF4-FFF2-40B4-BE49-F238E27FC236}">
                    <a16:creationId xmlns:a16="http://schemas.microsoft.com/office/drawing/2014/main" id="{CE66B30B-7969-4A3B-98C3-C566B33F9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835"/>
                <a:ext cx="35" cy="26"/>
              </a:xfrm>
              <a:custGeom>
                <a:avLst/>
                <a:gdLst>
                  <a:gd name="T0" fmla="*/ 0 w 14"/>
                  <a:gd name="T1" fmla="*/ 177 h 10"/>
                  <a:gd name="T2" fmla="*/ 220 w 14"/>
                  <a:gd name="T3" fmla="*/ 109 h 10"/>
                  <a:gd name="T4" fmla="*/ 208 w 14"/>
                  <a:gd name="T5" fmla="*/ 143 h 10"/>
                  <a:gd name="T6" fmla="*/ 95 w 14"/>
                  <a:gd name="T7" fmla="*/ 14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cubicBezTo>
                      <a:pt x="3" y="8"/>
                      <a:pt x="13" y="0"/>
                      <a:pt x="14" y="6"/>
                    </a:cubicBezTo>
                    <a:cubicBezTo>
                      <a:pt x="14" y="6"/>
                      <a:pt x="13" y="8"/>
                      <a:pt x="13" y="8"/>
                    </a:cubicBezTo>
                    <a:cubicBezTo>
                      <a:pt x="11" y="6"/>
                      <a:pt x="8" y="7"/>
                      <a:pt x="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4" name="Freeform 127">
                <a:extLst>
                  <a:ext uri="{FF2B5EF4-FFF2-40B4-BE49-F238E27FC236}">
                    <a16:creationId xmlns:a16="http://schemas.microsoft.com/office/drawing/2014/main" id="{7E391B66-7EDE-4FA6-B290-1C88D0E17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960"/>
                <a:ext cx="30" cy="19"/>
              </a:xfrm>
              <a:custGeom>
                <a:avLst/>
                <a:gdLst>
                  <a:gd name="T0" fmla="*/ 0 w 12"/>
                  <a:gd name="T1" fmla="*/ 141 h 7"/>
                  <a:gd name="T2" fmla="*/ 175 w 12"/>
                  <a:gd name="T3" fmla="*/ 0 h 7"/>
                  <a:gd name="T4" fmla="*/ 188 w 12"/>
                  <a:gd name="T5" fmla="*/ 22 h 7"/>
                  <a:gd name="T6" fmla="*/ 33 w 12"/>
                  <a:gd name="T7" fmla="*/ 11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4" y="3"/>
                      <a:pt x="6" y="0"/>
                      <a:pt x="11" y="0"/>
                    </a:cubicBezTo>
                    <a:cubicBezTo>
                      <a:pt x="12" y="1"/>
                      <a:pt x="12" y="0"/>
                      <a:pt x="12" y="1"/>
                    </a:cubicBezTo>
                    <a:cubicBezTo>
                      <a:pt x="7" y="2"/>
                      <a:pt x="6" y="5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5" name="Freeform 128">
                <a:extLst>
                  <a:ext uri="{FF2B5EF4-FFF2-40B4-BE49-F238E27FC236}">
                    <a16:creationId xmlns:a16="http://schemas.microsoft.com/office/drawing/2014/main" id="{BA1204CF-C62C-4B74-B3F9-45ADBB891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1960"/>
                <a:ext cx="18" cy="19"/>
              </a:xfrm>
              <a:custGeom>
                <a:avLst/>
                <a:gdLst>
                  <a:gd name="T0" fmla="*/ 0 w 7"/>
                  <a:gd name="T1" fmla="*/ 0 h 7"/>
                  <a:gd name="T2" fmla="*/ 118 w 7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3" y="2"/>
                      <a:pt x="6" y="3"/>
                      <a:pt x="7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6" name="Freeform 129">
                <a:extLst>
                  <a:ext uri="{FF2B5EF4-FFF2-40B4-BE49-F238E27FC236}">
                    <a16:creationId xmlns:a16="http://schemas.microsoft.com/office/drawing/2014/main" id="{5021EC29-0123-450F-9750-98A3AA7A3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080"/>
                <a:ext cx="30" cy="21"/>
              </a:xfrm>
              <a:custGeom>
                <a:avLst/>
                <a:gdLst>
                  <a:gd name="T0" fmla="*/ 50 w 12"/>
                  <a:gd name="T1" fmla="*/ 0 h 8"/>
                  <a:gd name="T2" fmla="*/ 188 w 12"/>
                  <a:gd name="T3" fmla="*/ 144 h 8"/>
                  <a:gd name="T4" fmla="*/ 95 w 12"/>
                  <a:gd name="T5" fmla="*/ 89 h 8"/>
                  <a:gd name="T6" fmla="*/ 0 w 12"/>
                  <a:gd name="T7" fmla="*/ 3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3" y="0"/>
                    </a:moveTo>
                    <a:cubicBezTo>
                      <a:pt x="5" y="3"/>
                      <a:pt x="12" y="2"/>
                      <a:pt x="12" y="8"/>
                    </a:cubicBezTo>
                    <a:cubicBezTo>
                      <a:pt x="10" y="5"/>
                      <a:pt x="8" y="6"/>
                      <a:pt x="6" y="5"/>
                    </a:cubicBezTo>
                    <a:cubicBezTo>
                      <a:pt x="4" y="4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7" name="Freeform 130">
                <a:extLst>
                  <a:ext uri="{FF2B5EF4-FFF2-40B4-BE49-F238E27FC236}">
                    <a16:creationId xmlns:a16="http://schemas.microsoft.com/office/drawing/2014/main" id="{A8DC247B-89C8-4EAC-8A1B-98E91B1E1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075"/>
                <a:ext cx="30" cy="18"/>
              </a:xfrm>
              <a:custGeom>
                <a:avLst/>
                <a:gdLst>
                  <a:gd name="T0" fmla="*/ 0 w 12"/>
                  <a:gd name="T1" fmla="*/ 118 h 7"/>
                  <a:gd name="T2" fmla="*/ 188 w 12"/>
                  <a:gd name="T3" fmla="*/ 33 h 7"/>
                  <a:gd name="T4" fmla="*/ 50 w 12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4" y="5"/>
                      <a:pt x="7" y="0"/>
                      <a:pt x="12" y="2"/>
                    </a:cubicBezTo>
                    <a:cubicBezTo>
                      <a:pt x="9" y="3"/>
                      <a:pt x="6" y="6"/>
                      <a:pt x="3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8" name="Freeform 131">
                <a:extLst>
                  <a:ext uri="{FF2B5EF4-FFF2-40B4-BE49-F238E27FC236}">
                    <a16:creationId xmlns:a16="http://schemas.microsoft.com/office/drawing/2014/main" id="{A1B02C4D-24DA-498D-9E2F-BABB38383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187"/>
                <a:ext cx="40" cy="18"/>
              </a:xfrm>
              <a:custGeom>
                <a:avLst/>
                <a:gdLst>
                  <a:gd name="T0" fmla="*/ 0 w 16"/>
                  <a:gd name="T1" fmla="*/ 33 h 7"/>
                  <a:gd name="T2" fmla="*/ 250 w 16"/>
                  <a:gd name="T3" fmla="*/ 0 h 7"/>
                  <a:gd name="T4" fmla="*/ 20 w 16"/>
                  <a:gd name="T5" fmla="*/ 5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7">
                    <a:moveTo>
                      <a:pt x="0" y="2"/>
                    </a:moveTo>
                    <a:cubicBezTo>
                      <a:pt x="5" y="5"/>
                      <a:pt x="11" y="2"/>
                      <a:pt x="16" y="0"/>
                    </a:cubicBezTo>
                    <a:cubicBezTo>
                      <a:pt x="13" y="3"/>
                      <a:pt x="5" y="7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9" name="Freeform 132">
                <a:extLst>
                  <a:ext uri="{FF2B5EF4-FFF2-40B4-BE49-F238E27FC236}">
                    <a16:creationId xmlns:a16="http://schemas.microsoft.com/office/drawing/2014/main" id="{FD7F5183-16F6-449D-B265-82F6F79E9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189"/>
                <a:ext cx="28" cy="11"/>
              </a:xfrm>
              <a:custGeom>
                <a:avLst/>
                <a:gdLst>
                  <a:gd name="T0" fmla="*/ 20 w 11"/>
                  <a:gd name="T1" fmla="*/ 0 h 4"/>
                  <a:gd name="T2" fmla="*/ 181 w 11"/>
                  <a:gd name="T3" fmla="*/ 47 h 4"/>
                  <a:gd name="T4" fmla="*/ 0 w 11"/>
                  <a:gd name="T5" fmla="*/ 2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4" y="1"/>
                      <a:pt x="8" y="1"/>
                      <a:pt x="11" y="2"/>
                    </a:cubicBezTo>
                    <a:cubicBezTo>
                      <a:pt x="8" y="4"/>
                      <a:pt x="3" y="3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0" name="Freeform 133">
                <a:extLst>
                  <a:ext uri="{FF2B5EF4-FFF2-40B4-BE49-F238E27FC236}">
                    <a16:creationId xmlns:a16="http://schemas.microsoft.com/office/drawing/2014/main" id="{F9E264BC-81C3-4BFF-AEB3-D3F836560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323"/>
                <a:ext cx="27" cy="18"/>
              </a:xfrm>
              <a:custGeom>
                <a:avLst/>
                <a:gdLst>
                  <a:gd name="T0" fmla="*/ 42 w 11"/>
                  <a:gd name="T1" fmla="*/ 0 h 7"/>
                  <a:gd name="T2" fmla="*/ 162 w 11"/>
                  <a:gd name="T3" fmla="*/ 100 h 7"/>
                  <a:gd name="T4" fmla="*/ 61 w 11"/>
                  <a:gd name="T5" fmla="*/ 100 h 7"/>
                  <a:gd name="T6" fmla="*/ 0 w 1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cubicBezTo>
                      <a:pt x="5" y="2"/>
                      <a:pt x="8" y="6"/>
                      <a:pt x="11" y="6"/>
                    </a:cubicBezTo>
                    <a:cubicBezTo>
                      <a:pt x="9" y="7"/>
                      <a:pt x="5" y="7"/>
                      <a:pt x="4" y="6"/>
                    </a:cubicBezTo>
                    <a:cubicBezTo>
                      <a:pt x="2" y="4"/>
                      <a:pt x="3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1" name="Freeform 134">
                <a:extLst>
                  <a:ext uri="{FF2B5EF4-FFF2-40B4-BE49-F238E27FC236}">
                    <a16:creationId xmlns:a16="http://schemas.microsoft.com/office/drawing/2014/main" id="{5714FDFF-BC93-417C-8E5B-D0CB3828A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309"/>
                <a:ext cx="32" cy="27"/>
              </a:xfrm>
              <a:custGeom>
                <a:avLst/>
                <a:gdLst>
                  <a:gd name="T0" fmla="*/ 0 w 13"/>
                  <a:gd name="T1" fmla="*/ 197 h 10"/>
                  <a:gd name="T2" fmla="*/ 182 w 13"/>
                  <a:gd name="T3" fmla="*/ 0 h 10"/>
                  <a:gd name="T4" fmla="*/ 133 w 13"/>
                  <a:gd name="T5" fmla="*/ 81 h 10"/>
                  <a:gd name="T6" fmla="*/ 12 w 13"/>
                  <a:gd name="T7" fmla="*/ 17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4" y="7"/>
                      <a:pt x="7" y="1"/>
                      <a:pt x="12" y="0"/>
                    </a:cubicBezTo>
                    <a:cubicBezTo>
                      <a:pt x="13" y="2"/>
                      <a:pt x="10" y="2"/>
                      <a:pt x="9" y="4"/>
                    </a:cubicBezTo>
                    <a:cubicBezTo>
                      <a:pt x="6" y="6"/>
                      <a:pt x="6" y="9"/>
                      <a:pt x="1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2" name="Freeform 135">
                <a:extLst>
                  <a:ext uri="{FF2B5EF4-FFF2-40B4-BE49-F238E27FC236}">
                    <a16:creationId xmlns:a16="http://schemas.microsoft.com/office/drawing/2014/main" id="{253F2F7E-1BD4-409C-9265-2B6F0407F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453"/>
                <a:ext cx="25" cy="14"/>
              </a:xfrm>
              <a:custGeom>
                <a:avLst/>
                <a:gdLst>
                  <a:gd name="T0" fmla="*/ 0 w 10"/>
                  <a:gd name="T1" fmla="*/ 0 h 5"/>
                  <a:gd name="T2" fmla="*/ 158 w 10"/>
                  <a:gd name="T3" fmla="*/ 109 h 5"/>
                  <a:gd name="T4" fmla="*/ 0 w 10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4" y="0"/>
                      <a:pt x="8" y="3"/>
                      <a:pt x="10" y="5"/>
                    </a:cubicBezTo>
                    <a:cubicBezTo>
                      <a:pt x="6" y="2"/>
                      <a:pt x="3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3" name="Freeform 136">
                <a:extLst>
                  <a:ext uri="{FF2B5EF4-FFF2-40B4-BE49-F238E27FC236}">
                    <a16:creationId xmlns:a16="http://schemas.microsoft.com/office/drawing/2014/main" id="{4F7E6065-8D2B-46F3-8C3E-8021C886B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448"/>
                <a:ext cx="25" cy="13"/>
              </a:xfrm>
              <a:custGeom>
                <a:avLst/>
                <a:gdLst>
                  <a:gd name="T0" fmla="*/ 0 w 10"/>
                  <a:gd name="T1" fmla="*/ 88 h 5"/>
                  <a:gd name="T2" fmla="*/ 158 w 10"/>
                  <a:gd name="T3" fmla="*/ 0 h 5"/>
                  <a:gd name="T4" fmla="*/ 33 w 10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3" y="3"/>
                      <a:pt x="7" y="0"/>
                      <a:pt x="10" y="0"/>
                    </a:cubicBezTo>
                    <a:cubicBezTo>
                      <a:pt x="7" y="4"/>
                      <a:pt x="5" y="4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4" name="Freeform 137">
                <a:extLst>
                  <a:ext uri="{FF2B5EF4-FFF2-40B4-BE49-F238E27FC236}">
                    <a16:creationId xmlns:a16="http://schemas.microsoft.com/office/drawing/2014/main" id="{E02D98E4-4C4B-4369-A39A-15CE2828D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581"/>
                <a:ext cx="33" cy="16"/>
              </a:xfrm>
              <a:custGeom>
                <a:avLst/>
                <a:gdLst>
                  <a:gd name="T0" fmla="*/ 20 w 13"/>
                  <a:gd name="T1" fmla="*/ 77 h 6"/>
                  <a:gd name="T2" fmla="*/ 213 w 13"/>
                  <a:gd name="T3" fmla="*/ 35 h 6"/>
                  <a:gd name="T4" fmla="*/ 193 w 13"/>
                  <a:gd name="T5" fmla="*/ 93 h 6"/>
                  <a:gd name="T6" fmla="*/ 0 w 13"/>
                  <a:gd name="T7" fmla="*/ 9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" y="4"/>
                    </a:moveTo>
                    <a:cubicBezTo>
                      <a:pt x="5" y="3"/>
                      <a:pt x="10" y="0"/>
                      <a:pt x="13" y="2"/>
                    </a:cubicBezTo>
                    <a:cubicBezTo>
                      <a:pt x="13" y="3"/>
                      <a:pt x="12" y="5"/>
                      <a:pt x="12" y="5"/>
                    </a:cubicBezTo>
                    <a:cubicBezTo>
                      <a:pt x="10" y="1"/>
                      <a:pt x="3" y="6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5" name="Freeform 138">
                <a:extLst>
                  <a:ext uri="{FF2B5EF4-FFF2-40B4-BE49-F238E27FC236}">
                    <a16:creationId xmlns:a16="http://schemas.microsoft.com/office/drawing/2014/main" id="{0042F9FF-02E4-404E-92D6-8BFDB5250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712"/>
                <a:ext cx="17" cy="11"/>
              </a:xfrm>
              <a:custGeom>
                <a:avLst/>
                <a:gdLst>
                  <a:gd name="T0" fmla="*/ 0 w 7"/>
                  <a:gd name="T1" fmla="*/ 83 h 4"/>
                  <a:gd name="T2" fmla="*/ 100 w 7"/>
                  <a:gd name="T3" fmla="*/ 61 h 4"/>
                  <a:gd name="T4" fmla="*/ 41 w 7"/>
                  <a:gd name="T5" fmla="*/ 6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5" y="0"/>
                      <a:pt x="7" y="3"/>
                    </a:cubicBezTo>
                    <a:cubicBezTo>
                      <a:pt x="6" y="4"/>
                      <a:pt x="4" y="3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6" name="Freeform 139">
                <a:extLst>
                  <a:ext uri="{FF2B5EF4-FFF2-40B4-BE49-F238E27FC236}">
                    <a16:creationId xmlns:a16="http://schemas.microsoft.com/office/drawing/2014/main" id="{2BE140E5-C091-421E-B115-52BB2B87F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2715"/>
                <a:ext cx="23" cy="16"/>
              </a:xfrm>
              <a:custGeom>
                <a:avLst/>
                <a:gdLst>
                  <a:gd name="T0" fmla="*/ 33 w 9"/>
                  <a:gd name="T1" fmla="*/ 0 h 6"/>
                  <a:gd name="T2" fmla="*/ 130 w 9"/>
                  <a:gd name="T3" fmla="*/ 115 h 6"/>
                  <a:gd name="T4" fmla="*/ 0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2" y="0"/>
                    </a:moveTo>
                    <a:cubicBezTo>
                      <a:pt x="3" y="2"/>
                      <a:pt x="9" y="3"/>
                      <a:pt x="8" y="6"/>
                    </a:cubicBezTo>
                    <a:cubicBezTo>
                      <a:pt x="5" y="5"/>
                      <a:pt x="2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7" name="Freeform 140">
                <a:extLst>
                  <a:ext uri="{FF2B5EF4-FFF2-40B4-BE49-F238E27FC236}">
                    <a16:creationId xmlns:a16="http://schemas.microsoft.com/office/drawing/2014/main" id="{60A808CA-8EF4-402E-BD33-01DF2594B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859"/>
                <a:ext cx="20" cy="16"/>
              </a:xfrm>
              <a:custGeom>
                <a:avLst/>
                <a:gdLst>
                  <a:gd name="T0" fmla="*/ 0 w 8"/>
                  <a:gd name="T1" fmla="*/ 0 h 6"/>
                  <a:gd name="T2" fmla="*/ 125 w 8"/>
                  <a:gd name="T3" fmla="*/ 93 h 6"/>
                  <a:gd name="T4" fmla="*/ 0 w 8"/>
                  <a:gd name="T5" fmla="*/ 3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6" y="2"/>
                      <a:pt x="8" y="5"/>
                    </a:cubicBezTo>
                    <a:cubicBezTo>
                      <a:pt x="5" y="6"/>
                      <a:pt x="1" y="4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8" name="Freeform 141">
                <a:extLst>
                  <a:ext uri="{FF2B5EF4-FFF2-40B4-BE49-F238E27FC236}">
                    <a16:creationId xmlns:a16="http://schemas.microsoft.com/office/drawing/2014/main" id="{017A3955-A256-480A-89A6-4AE87DCAF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859"/>
                <a:ext cx="20" cy="8"/>
              </a:xfrm>
              <a:custGeom>
                <a:avLst/>
                <a:gdLst>
                  <a:gd name="T0" fmla="*/ 0 w 8"/>
                  <a:gd name="T1" fmla="*/ 35 h 3"/>
                  <a:gd name="T2" fmla="*/ 125 w 8"/>
                  <a:gd name="T3" fmla="*/ 21 h 3"/>
                  <a:gd name="T4" fmla="*/ 0 w 8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2" y="0"/>
                      <a:pt x="6" y="0"/>
                      <a:pt x="8" y="1"/>
                    </a:cubicBezTo>
                    <a:cubicBezTo>
                      <a:pt x="6" y="2"/>
                      <a:pt x="3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9" name="Freeform 142">
                <a:extLst>
                  <a:ext uri="{FF2B5EF4-FFF2-40B4-BE49-F238E27FC236}">
                    <a16:creationId xmlns:a16="http://schemas.microsoft.com/office/drawing/2014/main" id="{B40DE6CD-C904-4710-A502-888E338C6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997"/>
                <a:ext cx="37" cy="19"/>
              </a:xfrm>
              <a:custGeom>
                <a:avLst/>
                <a:gdLst>
                  <a:gd name="T0" fmla="*/ 0 w 15"/>
                  <a:gd name="T1" fmla="*/ 103 h 7"/>
                  <a:gd name="T2" fmla="*/ 224 w 15"/>
                  <a:gd name="T3" fmla="*/ 38 h 7"/>
                  <a:gd name="T4" fmla="*/ 0 w 15"/>
                  <a:gd name="T5" fmla="*/ 8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7">
                    <a:moveTo>
                      <a:pt x="0" y="5"/>
                    </a:moveTo>
                    <a:cubicBezTo>
                      <a:pt x="5" y="3"/>
                      <a:pt x="9" y="0"/>
                      <a:pt x="15" y="2"/>
                    </a:cubicBezTo>
                    <a:cubicBezTo>
                      <a:pt x="10" y="4"/>
                      <a:pt x="4" y="7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0" name="Freeform 143">
                <a:extLst>
                  <a:ext uri="{FF2B5EF4-FFF2-40B4-BE49-F238E27FC236}">
                    <a16:creationId xmlns:a16="http://schemas.microsoft.com/office/drawing/2014/main" id="{F482D38F-796B-4AA3-A56A-E6E74994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3003"/>
                <a:ext cx="35" cy="10"/>
              </a:xfrm>
              <a:custGeom>
                <a:avLst/>
                <a:gdLst>
                  <a:gd name="T0" fmla="*/ 0 w 14"/>
                  <a:gd name="T1" fmla="*/ 20 h 4"/>
                  <a:gd name="T2" fmla="*/ 220 w 14"/>
                  <a:gd name="T3" fmla="*/ 63 h 4"/>
                  <a:gd name="T4" fmla="*/ 20 w 14"/>
                  <a:gd name="T5" fmla="*/ 3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1"/>
                    </a:moveTo>
                    <a:cubicBezTo>
                      <a:pt x="3" y="0"/>
                      <a:pt x="13" y="2"/>
                      <a:pt x="14" y="4"/>
                    </a:cubicBezTo>
                    <a:cubicBezTo>
                      <a:pt x="10" y="2"/>
                      <a:pt x="6" y="4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1" name="Freeform 144">
                <a:extLst>
                  <a:ext uri="{FF2B5EF4-FFF2-40B4-BE49-F238E27FC236}">
                    <a16:creationId xmlns:a16="http://schemas.microsoft.com/office/drawing/2014/main" id="{A7C9BF0E-673D-4630-BB16-BC419D5BC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3179"/>
                <a:ext cx="33" cy="18"/>
              </a:xfrm>
              <a:custGeom>
                <a:avLst/>
                <a:gdLst>
                  <a:gd name="T0" fmla="*/ 0 w 13"/>
                  <a:gd name="T1" fmla="*/ 0 h 7"/>
                  <a:gd name="T2" fmla="*/ 213 w 13"/>
                  <a:gd name="T3" fmla="*/ 67 h 7"/>
                  <a:gd name="T4" fmla="*/ 0 w 13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4" y="1"/>
                      <a:pt x="8" y="5"/>
                      <a:pt x="13" y="4"/>
                    </a:cubicBezTo>
                    <a:cubicBezTo>
                      <a:pt x="8" y="7"/>
                      <a:pt x="4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2" name="Freeform 145">
                <a:extLst>
                  <a:ext uri="{FF2B5EF4-FFF2-40B4-BE49-F238E27FC236}">
                    <a16:creationId xmlns:a16="http://schemas.microsoft.com/office/drawing/2014/main" id="{4C57A301-EFDC-41AF-AF90-CF9346AE8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179"/>
                <a:ext cx="37" cy="10"/>
              </a:xfrm>
              <a:custGeom>
                <a:avLst/>
                <a:gdLst>
                  <a:gd name="T0" fmla="*/ 0 w 15"/>
                  <a:gd name="T1" fmla="*/ 63 h 4"/>
                  <a:gd name="T2" fmla="*/ 224 w 1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">
                    <a:moveTo>
                      <a:pt x="0" y="4"/>
                    </a:moveTo>
                    <a:cubicBezTo>
                      <a:pt x="6" y="4"/>
                      <a:pt x="10" y="4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3" name="Freeform 146">
                <a:extLst>
                  <a:ext uri="{FF2B5EF4-FFF2-40B4-BE49-F238E27FC236}">
                    <a16:creationId xmlns:a16="http://schemas.microsoft.com/office/drawing/2014/main" id="{8947AE25-57A2-4F44-A387-F9F757394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752"/>
                <a:ext cx="100" cy="56"/>
              </a:xfrm>
              <a:custGeom>
                <a:avLst/>
                <a:gdLst>
                  <a:gd name="T0" fmla="*/ 0 w 40"/>
                  <a:gd name="T1" fmla="*/ 363 h 21"/>
                  <a:gd name="T2" fmla="*/ 458 w 40"/>
                  <a:gd name="T3" fmla="*/ 376 h 21"/>
                  <a:gd name="T4" fmla="*/ 500 w 40"/>
                  <a:gd name="T5" fmla="*/ 0 h 21"/>
                  <a:gd name="T6" fmla="*/ 488 w 40"/>
                  <a:gd name="T7" fmla="*/ 285 h 21"/>
                  <a:gd name="T8" fmla="*/ 300 w 40"/>
                  <a:gd name="T9" fmla="*/ 320 h 21"/>
                  <a:gd name="T10" fmla="*/ 158 w 40"/>
                  <a:gd name="T11" fmla="*/ 32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1">
                    <a:moveTo>
                      <a:pt x="0" y="19"/>
                    </a:moveTo>
                    <a:cubicBezTo>
                      <a:pt x="9" y="21"/>
                      <a:pt x="20" y="21"/>
                      <a:pt x="29" y="20"/>
                    </a:cubicBezTo>
                    <a:cubicBezTo>
                      <a:pt x="40" y="18"/>
                      <a:pt x="35" y="7"/>
                      <a:pt x="32" y="0"/>
                    </a:cubicBezTo>
                    <a:cubicBezTo>
                      <a:pt x="33" y="4"/>
                      <a:pt x="36" y="12"/>
                      <a:pt x="31" y="15"/>
                    </a:cubicBezTo>
                    <a:cubicBezTo>
                      <a:pt x="28" y="17"/>
                      <a:pt x="22" y="16"/>
                      <a:pt x="19" y="17"/>
                    </a:cubicBezTo>
                    <a:cubicBezTo>
                      <a:pt x="15" y="18"/>
                      <a:pt x="13" y="18"/>
                      <a:pt x="10" y="1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4" name="Freeform 147">
                <a:extLst>
                  <a:ext uri="{FF2B5EF4-FFF2-40B4-BE49-F238E27FC236}">
                    <a16:creationId xmlns:a16="http://schemas.microsoft.com/office/drawing/2014/main" id="{E5BC3ADB-971D-4382-8ABE-2085CF52C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731"/>
                <a:ext cx="57" cy="40"/>
              </a:xfrm>
              <a:custGeom>
                <a:avLst/>
                <a:gdLst>
                  <a:gd name="T0" fmla="*/ 30 w 23"/>
                  <a:gd name="T1" fmla="*/ 0 h 15"/>
                  <a:gd name="T2" fmla="*/ 124 w 23"/>
                  <a:gd name="T3" fmla="*/ 248 h 15"/>
                  <a:gd name="T4" fmla="*/ 196 w 23"/>
                  <a:gd name="T5" fmla="*/ 227 h 15"/>
                  <a:gd name="T6" fmla="*/ 278 w 23"/>
                  <a:gd name="T7" fmla="*/ 227 h 15"/>
                  <a:gd name="T8" fmla="*/ 287 w 23"/>
                  <a:gd name="T9" fmla="*/ 56 h 15"/>
                  <a:gd name="T10" fmla="*/ 196 w 23"/>
                  <a:gd name="T11" fmla="*/ 192 h 15"/>
                  <a:gd name="T12" fmla="*/ 92 w 23"/>
                  <a:gd name="T13" fmla="*/ 7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2" y="0"/>
                    </a:moveTo>
                    <a:cubicBezTo>
                      <a:pt x="4" y="5"/>
                      <a:pt x="0" y="15"/>
                      <a:pt x="8" y="13"/>
                    </a:cubicBezTo>
                    <a:cubicBezTo>
                      <a:pt x="10" y="13"/>
                      <a:pt x="11" y="12"/>
                      <a:pt x="13" y="12"/>
                    </a:cubicBezTo>
                    <a:cubicBezTo>
                      <a:pt x="15" y="12"/>
                      <a:pt x="16" y="13"/>
                      <a:pt x="18" y="12"/>
                    </a:cubicBezTo>
                    <a:cubicBezTo>
                      <a:pt x="23" y="11"/>
                      <a:pt x="21" y="6"/>
                      <a:pt x="19" y="3"/>
                    </a:cubicBezTo>
                    <a:cubicBezTo>
                      <a:pt x="18" y="7"/>
                      <a:pt x="17" y="9"/>
                      <a:pt x="13" y="10"/>
                    </a:cubicBezTo>
                    <a:cubicBezTo>
                      <a:pt x="7" y="11"/>
                      <a:pt x="6" y="10"/>
                      <a:pt x="6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5" name="Freeform 148">
                <a:extLst>
                  <a:ext uri="{FF2B5EF4-FFF2-40B4-BE49-F238E27FC236}">
                    <a16:creationId xmlns:a16="http://schemas.microsoft.com/office/drawing/2014/main" id="{E9663D83-7A8C-4A84-B9AB-265164565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603"/>
                <a:ext cx="58" cy="37"/>
              </a:xfrm>
              <a:custGeom>
                <a:avLst/>
                <a:gdLst>
                  <a:gd name="T0" fmla="*/ 50 w 23"/>
                  <a:gd name="T1" fmla="*/ 21 h 14"/>
                  <a:gd name="T2" fmla="*/ 33 w 23"/>
                  <a:gd name="T3" fmla="*/ 204 h 14"/>
                  <a:gd name="T4" fmla="*/ 179 w 23"/>
                  <a:gd name="T5" fmla="*/ 225 h 14"/>
                  <a:gd name="T6" fmla="*/ 285 w 23"/>
                  <a:gd name="T7" fmla="*/ 204 h 14"/>
                  <a:gd name="T8" fmla="*/ 318 w 23"/>
                  <a:gd name="T9" fmla="*/ 0 h 14"/>
                  <a:gd name="T10" fmla="*/ 285 w 23"/>
                  <a:gd name="T11" fmla="*/ 111 h 14"/>
                  <a:gd name="T12" fmla="*/ 179 w 23"/>
                  <a:gd name="T13" fmla="*/ 167 h 14"/>
                  <a:gd name="T14" fmla="*/ 50 w 23"/>
                  <a:gd name="T15" fmla="*/ 56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14">
                    <a:moveTo>
                      <a:pt x="3" y="1"/>
                    </a:moveTo>
                    <a:cubicBezTo>
                      <a:pt x="2" y="3"/>
                      <a:pt x="0" y="9"/>
                      <a:pt x="2" y="11"/>
                    </a:cubicBezTo>
                    <a:cubicBezTo>
                      <a:pt x="4" y="14"/>
                      <a:pt x="8" y="13"/>
                      <a:pt x="11" y="12"/>
                    </a:cubicBezTo>
                    <a:cubicBezTo>
                      <a:pt x="13" y="12"/>
                      <a:pt x="16" y="12"/>
                      <a:pt x="18" y="11"/>
                    </a:cubicBezTo>
                    <a:cubicBezTo>
                      <a:pt x="21" y="9"/>
                      <a:pt x="23" y="3"/>
                      <a:pt x="20" y="0"/>
                    </a:cubicBezTo>
                    <a:cubicBezTo>
                      <a:pt x="19" y="2"/>
                      <a:pt x="20" y="5"/>
                      <a:pt x="18" y="6"/>
                    </a:cubicBezTo>
                    <a:cubicBezTo>
                      <a:pt x="17" y="8"/>
                      <a:pt x="13" y="9"/>
                      <a:pt x="11" y="9"/>
                    </a:cubicBezTo>
                    <a:cubicBezTo>
                      <a:pt x="4" y="10"/>
                      <a:pt x="7" y="6"/>
                      <a:pt x="3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6" name="Freeform 149">
                <a:extLst>
                  <a:ext uri="{FF2B5EF4-FFF2-40B4-BE49-F238E27FC236}">
                    <a16:creationId xmlns:a16="http://schemas.microsoft.com/office/drawing/2014/main" id="{005FA122-C41E-4233-9EE5-5A6024B62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616"/>
                <a:ext cx="100" cy="64"/>
              </a:xfrm>
              <a:custGeom>
                <a:avLst/>
                <a:gdLst>
                  <a:gd name="T0" fmla="*/ 0 w 40"/>
                  <a:gd name="T1" fmla="*/ 397 h 24"/>
                  <a:gd name="T2" fmla="*/ 345 w 40"/>
                  <a:gd name="T3" fmla="*/ 435 h 24"/>
                  <a:gd name="T4" fmla="*/ 563 w 40"/>
                  <a:gd name="T5" fmla="*/ 397 h 24"/>
                  <a:gd name="T6" fmla="*/ 583 w 40"/>
                  <a:gd name="T7" fmla="*/ 205 h 24"/>
                  <a:gd name="T8" fmla="*/ 550 w 40"/>
                  <a:gd name="T9" fmla="*/ 93 h 24"/>
                  <a:gd name="T10" fmla="*/ 550 w 40"/>
                  <a:gd name="T11" fmla="*/ 0 h 24"/>
                  <a:gd name="T12" fmla="*/ 500 w 40"/>
                  <a:gd name="T13" fmla="*/ 320 h 24"/>
                  <a:gd name="T14" fmla="*/ 333 w 40"/>
                  <a:gd name="T15" fmla="*/ 376 h 24"/>
                  <a:gd name="T16" fmla="*/ 113 w 40"/>
                  <a:gd name="T17" fmla="*/ 376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0" y="21"/>
                    </a:moveTo>
                    <a:cubicBezTo>
                      <a:pt x="7" y="21"/>
                      <a:pt x="15" y="24"/>
                      <a:pt x="22" y="23"/>
                    </a:cubicBezTo>
                    <a:cubicBezTo>
                      <a:pt x="27" y="23"/>
                      <a:pt x="32" y="24"/>
                      <a:pt x="36" y="21"/>
                    </a:cubicBezTo>
                    <a:cubicBezTo>
                      <a:pt x="40" y="18"/>
                      <a:pt x="38" y="15"/>
                      <a:pt x="37" y="11"/>
                    </a:cubicBezTo>
                    <a:cubicBezTo>
                      <a:pt x="36" y="9"/>
                      <a:pt x="36" y="7"/>
                      <a:pt x="35" y="5"/>
                    </a:cubicBezTo>
                    <a:cubicBezTo>
                      <a:pt x="35" y="3"/>
                      <a:pt x="36" y="1"/>
                      <a:pt x="35" y="0"/>
                    </a:cubicBezTo>
                    <a:cubicBezTo>
                      <a:pt x="33" y="4"/>
                      <a:pt x="37" y="13"/>
                      <a:pt x="32" y="17"/>
                    </a:cubicBezTo>
                    <a:cubicBezTo>
                      <a:pt x="30" y="19"/>
                      <a:pt x="24" y="19"/>
                      <a:pt x="21" y="20"/>
                    </a:cubicBezTo>
                    <a:cubicBezTo>
                      <a:pt x="16" y="21"/>
                      <a:pt x="12" y="20"/>
                      <a:pt x="7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7" name="Freeform 150">
                <a:extLst>
                  <a:ext uri="{FF2B5EF4-FFF2-40B4-BE49-F238E27FC236}">
                    <a16:creationId xmlns:a16="http://schemas.microsoft.com/office/drawing/2014/main" id="{18999DFE-9CF8-4299-993D-05D187989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613"/>
                <a:ext cx="42" cy="30"/>
              </a:xfrm>
              <a:custGeom>
                <a:avLst/>
                <a:gdLst>
                  <a:gd name="T0" fmla="*/ 0 w 17"/>
                  <a:gd name="T1" fmla="*/ 185 h 11"/>
                  <a:gd name="T2" fmla="*/ 91 w 17"/>
                  <a:gd name="T3" fmla="*/ 202 h 11"/>
                  <a:gd name="T4" fmla="*/ 153 w 17"/>
                  <a:gd name="T5" fmla="*/ 202 h 11"/>
                  <a:gd name="T6" fmla="*/ 195 w 17"/>
                  <a:gd name="T7" fmla="*/ 202 h 11"/>
                  <a:gd name="T8" fmla="*/ 212 w 17"/>
                  <a:gd name="T9" fmla="*/ 0 h 11"/>
                  <a:gd name="T10" fmla="*/ 91 w 17"/>
                  <a:gd name="T11" fmla="*/ 142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1">
                    <a:moveTo>
                      <a:pt x="0" y="9"/>
                    </a:moveTo>
                    <a:cubicBezTo>
                      <a:pt x="1" y="10"/>
                      <a:pt x="4" y="10"/>
                      <a:pt x="6" y="10"/>
                    </a:cubicBezTo>
                    <a:cubicBezTo>
                      <a:pt x="7" y="10"/>
                      <a:pt x="8" y="10"/>
                      <a:pt x="10" y="10"/>
                    </a:cubicBezTo>
                    <a:cubicBezTo>
                      <a:pt x="11" y="10"/>
                      <a:pt x="13" y="11"/>
                      <a:pt x="13" y="10"/>
                    </a:cubicBezTo>
                    <a:cubicBezTo>
                      <a:pt x="17" y="10"/>
                      <a:pt x="14" y="3"/>
                      <a:pt x="14" y="0"/>
                    </a:cubicBezTo>
                    <a:cubicBezTo>
                      <a:pt x="14" y="4"/>
                      <a:pt x="11" y="8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8" name="Freeform 151">
                <a:extLst>
                  <a:ext uri="{FF2B5EF4-FFF2-40B4-BE49-F238E27FC236}">
                    <a16:creationId xmlns:a16="http://schemas.microsoft.com/office/drawing/2014/main" id="{C1E93DC4-2D9E-4C93-B04B-9CA364393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747"/>
                <a:ext cx="35" cy="24"/>
              </a:xfrm>
              <a:custGeom>
                <a:avLst/>
                <a:gdLst>
                  <a:gd name="T0" fmla="*/ 0 w 14"/>
                  <a:gd name="T1" fmla="*/ 115 h 9"/>
                  <a:gd name="T2" fmla="*/ 113 w 14"/>
                  <a:gd name="T3" fmla="*/ 115 h 9"/>
                  <a:gd name="T4" fmla="*/ 188 w 14"/>
                  <a:gd name="T5" fmla="*/ 149 h 9"/>
                  <a:gd name="T6" fmla="*/ 175 w 14"/>
                  <a:gd name="T7" fmla="*/ 56 h 9"/>
                  <a:gd name="T8" fmla="*/ 188 w 14"/>
                  <a:gd name="T9" fmla="*/ 0 h 9"/>
                  <a:gd name="T10" fmla="*/ 113 w 14"/>
                  <a:gd name="T11" fmla="*/ 93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6"/>
                    </a:moveTo>
                    <a:cubicBezTo>
                      <a:pt x="2" y="6"/>
                      <a:pt x="4" y="6"/>
                      <a:pt x="7" y="6"/>
                    </a:cubicBezTo>
                    <a:cubicBezTo>
                      <a:pt x="8" y="7"/>
                      <a:pt x="11" y="9"/>
                      <a:pt x="12" y="8"/>
                    </a:cubicBezTo>
                    <a:cubicBezTo>
                      <a:pt x="14" y="7"/>
                      <a:pt x="11" y="5"/>
                      <a:pt x="11" y="3"/>
                    </a:cubicBezTo>
                    <a:cubicBezTo>
                      <a:pt x="11" y="2"/>
                      <a:pt x="12" y="1"/>
                      <a:pt x="12" y="0"/>
                    </a:cubicBezTo>
                    <a:cubicBezTo>
                      <a:pt x="10" y="2"/>
                      <a:pt x="11" y="6"/>
                      <a:pt x="7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9" name="Freeform 152">
                <a:extLst>
                  <a:ext uri="{FF2B5EF4-FFF2-40B4-BE49-F238E27FC236}">
                    <a16:creationId xmlns:a16="http://schemas.microsoft.com/office/drawing/2014/main" id="{D4230F22-B3AF-49D2-B66B-01D1296FE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2883"/>
                <a:ext cx="50" cy="21"/>
              </a:xfrm>
              <a:custGeom>
                <a:avLst/>
                <a:gdLst>
                  <a:gd name="T0" fmla="*/ 0 w 20"/>
                  <a:gd name="T1" fmla="*/ 89 h 8"/>
                  <a:gd name="T2" fmla="*/ 145 w 20"/>
                  <a:gd name="T3" fmla="*/ 123 h 8"/>
                  <a:gd name="T4" fmla="*/ 300 w 20"/>
                  <a:gd name="T5" fmla="*/ 144 h 8"/>
                  <a:gd name="T6" fmla="*/ 283 w 20"/>
                  <a:gd name="T7" fmla="*/ 0 h 8"/>
                  <a:gd name="T8" fmla="*/ 113 w 20"/>
                  <a:gd name="T9" fmla="*/ 8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8">
                    <a:moveTo>
                      <a:pt x="0" y="5"/>
                    </a:moveTo>
                    <a:cubicBezTo>
                      <a:pt x="0" y="8"/>
                      <a:pt x="6" y="8"/>
                      <a:pt x="9" y="7"/>
                    </a:cubicBezTo>
                    <a:cubicBezTo>
                      <a:pt x="13" y="7"/>
                      <a:pt x="15" y="7"/>
                      <a:pt x="19" y="8"/>
                    </a:cubicBezTo>
                    <a:cubicBezTo>
                      <a:pt x="20" y="7"/>
                      <a:pt x="18" y="3"/>
                      <a:pt x="18" y="0"/>
                    </a:cubicBezTo>
                    <a:cubicBezTo>
                      <a:pt x="15" y="4"/>
                      <a:pt x="11" y="6"/>
                      <a:pt x="7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0" name="Freeform 153">
                <a:extLst>
                  <a:ext uri="{FF2B5EF4-FFF2-40B4-BE49-F238E27FC236}">
                    <a16:creationId xmlns:a16="http://schemas.microsoft.com/office/drawing/2014/main" id="{0B5C1509-2502-4503-8D6B-3DD085E05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883"/>
                <a:ext cx="107" cy="66"/>
              </a:xfrm>
              <a:custGeom>
                <a:avLst/>
                <a:gdLst>
                  <a:gd name="T0" fmla="*/ 0 w 43"/>
                  <a:gd name="T1" fmla="*/ 404 h 25"/>
                  <a:gd name="T2" fmla="*/ 371 w 43"/>
                  <a:gd name="T3" fmla="*/ 438 h 25"/>
                  <a:gd name="T4" fmla="*/ 587 w 43"/>
                  <a:gd name="T5" fmla="*/ 425 h 25"/>
                  <a:gd name="T6" fmla="*/ 620 w 43"/>
                  <a:gd name="T7" fmla="*/ 222 h 25"/>
                  <a:gd name="T8" fmla="*/ 620 w 43"/>
                  <a:gd name="T9" fmla="*/ 0 h 25"/>
                  <a:gd name="T10" fmla="*/ 478 w 43"/>
                  <a:gd name="T11" fmla="*/ 404 h 25"/>
                  <a:gd name="T12" fmla="*/ 249 w 43"/>
                  <a:gd name="T13" fmla="*/ 383 h 25"/>
                  <a:gd name="T14" fmla="*/ 42 w 43"/>
                  <a:gd name="T15" fmla="*/ 425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0" y="22"/>
                    </a:moveTo>
                    <a:cubicBezTo>
                      <a:pt x="8" y="22"/>
                      <a:pt x="16" y="23"/>
                      <a:pt x="24" y="24"/>
                    </a:cubicBezTo>
                    <a:cubicBezTo>
                      <a:pt x="29" y="24"/>
                      <a:pt x="34" y="25"/>
                      <a:pt x="38" y="23"/>
                    </a:cubicBezTo>
                    <a:cubicBezTo>
                      <a:pt x="43" y="21"/>
                      <a:pt x="41" y="17"/>
                      <a:pt x="40" y="12"/>
                    </a:cubicBezTo>
                    <a:cubicBezTo>
                      <a:pt x="39" y="9"/>
                      <a:pt x="39" y="3"/>
                      <a:pt x="40" y="0"/>
                    </a:cubicBezTo>
                    <a:cubicBezTo>
                      <a:pt x="38" y="5"/>
                      <a:pt x="37" y="20"/>
                      <a:pt x="31" y="22"/>
                    </a:cubicBezTo>
                    <a:cubicBezTo>
                      <a:pt x="27" y="23"/>
                      <a:pt x="21" y="21"/>
                      <a:pt x="16" y="21"/>
                    </a:cubicBezTo>
                    <a:cubicBezTo>
                      <a:pt x="12" y="21"/>
                      <a:pt x="8" y="23"/>
                      <a:pt x="3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1" name="Freeform 154">
                <a:extLst>
                  <a:ext uri="{FF2B5EF4-FFF2-40B4-BE49-F238E27FC236}">
                    <a16:creationId xmlns:a16="http://schemas.microsoft.com/office/drawing/2014/main" id="{61EC1BAA-BEA3-4F01-8189-88148C68E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3032"/>
                <a:ext cx="102" cy="77"/>
              </a:xfrm>
              <a:custGeom>
                <a:avLst/>
                <a:gdLst>
                  <a:gd name="T0" fmla="*/ 0 w 41"/>
                  <a:gd name="T1" fmla="*/ 451 h 29"/>
                  <a:gd name="T2" fmla="*/ 291 w 41"/>
                  <a:gd name="T3" fmla="*/ 507 h 29"/>
                  <a:gd name="T4" fmla="*/ 557 w 41"/>
                  <a:gd name="T5" fmla="*/ 507 h 29"/>
                  <a:gd name="T6" fmla="*/ 587 w 41"/>
                  <a:gd name="T7" fmla="*/ 297 h 29"/>
                  <a:gd name="T8" fmla="*/ 570 w 41"/>
                  <a:gd name="T9" fmla="*/ 0 h 29"/>
                  <a:gd name="T10" fmla="*/ 537 w 41"/>
                  <a:gd name="T11" fmla="*/ 260 h 29"/>
                  <a:gd name="T12" fmla="*/ 478 w 41"/>
                  <a:gd name="T13" fmla="*/ 430 h 29"/>
                  <a:gd name="T14" fmla="*/ 259 w 41"/>
                  <a:gd name="T15" fmla="*/ 451 h 29"/>
                  <a:gd name="T16" fmla="*/ 42 w 41"/>
                  <a:gd name="T17" fmla="*/ 46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9">
                    <a:moveTo>
                      <a:pt x="0" y="24"/>
                    </a:moveTo>
                    <a:cubicBezTo>
                      <a:pt x="6" y="26"/>
                      <a:pt x="13" y="26"/>
                      <a:pt x="19" y="27"/>
                    </a:cubicBezTo>
                    <a:cubicBezTo>
                      <a:pt x="24" y="28"/>
                      <a:pt x="32" y="29"/>
                      <a:pt x="36" y="27"/>
                    </a:cubicBezTo>
                    <a:cubicBezTo>
                      <a:pt x="41" y="25"/>
                      <a:pt x="39" y="19"/>
                      <a:pt x="38" y="16"/>
                    </a:cubicBezTo>
                    <a:cubicBezTo>
                      <a:pt x="36" y="10"/>
                      <a:pt x="36" y="6"/>
                      <a:pt x="37" y="0"/>
                    </a:cubicBezTo>
                    <a:cubicBezTo>
                      <a:pt x="36" y="5"/>
                      <a:pt x="35" y="9"/>
                      <a:pt x="35" y="14"/>
                    </a:cubicBezTo>
                    <a:cubicBezTo>
                      <a:pt x="34" y="18"/>
                      <a:pt x="35" y="22"/>
                      <a:pt x="31" y="23"/>
                    </a:cubicBezTo>
                    <a:cubicBezTo>
                      <a:pt x="26" y="25"/>
                      <a:pt x="22" y="24"/>
                      <a:pt x="17" y="24"/>
                    </a:cubicBezTo>
                    <a:cubicBezTo>
                      <a:pt x="12" y="24"/>
                      <a:pt x="8" y="24"/>
                      <a:pt x="3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2" name="Freeform 155">
                <a:extLst>
                  <a:ext uri="{FF2B5EF4-FFF2-40B4-BE49-F238E27FC236}">
                    <a16:creationId xmlns:a16="http://schemas.microsoft.com/office/drawing/2014/main" id="{CC2A47AF-0E80-4E11-889D-8DFBC07A4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3221"/>
                <a:ext cx="90" cy="72"/>
              </a:xfrm>
              <a:custGeom>
                <a:avLst/>
                <a:gdLst>
                  <a:gd name="T0" fmla="*/ 33 w 36"/>
                  <a:gd name="T1" fmla="*/ 477 h 27"/>
                  <a:gd name="T2" fmla="*/ 300 w 36"/>
                  <a:gd name="T3" fmla="*/ 491 h 27"/>
                  <a:gd name="T4" fmla="*/ 500 w 36"/>
                  <a:gd name="T5" fmla="*/ 477 h 27"/>
                  <a:gd name="T6" fmla="*/ 520 w 36"/>
                  <a:gd name="T7" fmla="*/ 285 h 27"/>
                  <a:gd name="T8" fmla="*/ 488 w 36"/>
                  <a:gd name="T9" fmla="*/ 0 h 27"/>
                  <a:gd name="T10" fmla="*/ 458 w 36"/>
                  <a:gd name="T11" fmla="*/ 248 h 27"/>
                  <a:gd name="T12" fmla="*/ 408 w 36"/>
                  <a:gd name="T13" fmla="*/ 419 h 27"/>
                  <a:gd name="T14" fmla="*/ 208 w 36"/>
                  <a:gd name="T15" fmla="*/ 456 h 27"/>
                  <a:gd name="T16" fmla="*/ 0 w 36"/>
                  <a:gd name="T17" fmla="*/ 47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27">
                    <a:moveTo>
                      <a:pt x="2" y="25"/>
                    </a:moveTo>
                    <a:cubicBezTo>
                      <a:pt x="7" y="27"/>
                      <a:pt x="13" y="25"/>
                      <a:pt x="19" y="26"/>
                    </a:cubicBezTo>
                    <a:cubicBezTo>
                      <a:pt x="22" y="26"/>
                      <a:pt x="28" y="27"/>
                      <a:pt x="32" y="25"/>
                    </a:cubicBezTo>
                    <a:cubicBezTo>
                      <a:pt x="36" y="23"/>
                      <a:pt x="35" y="18"/>
                      <a:pt x="33" y="15"/>
                    </a:cubicBezTo>
                    <a:cubicBezTo>
                      <a:pt x="32" y="10"/>
                      <a:pt x="31" y="5"/>
                      <a:pt x="31" y="0"/>
                    </a:cubicBezTo>
                    <a:cubicBezTo>
                      <a:pt x="30" y="4"/>
                      <a:pt x="29" y="9"/>
                      <a:pt x="29" y="13"/>
                    </a:cubicBezTo>
                    <a:cubicBezTo>
                      <a:pt x="29" y="17"/>
                      <a:pt x="29" y="20"/>
                      <a:pt x="26" y="22"/>
                    </a:cubicBezTo>
                    <a:cubicBezTo>
                      <a:pt x="22" y="24"/>
                      <a:pt x="17" y="23"/>
                      <a:pt x="13" y="24"/>
                    </a:cubicBezTo>
                    <a:cubicBezTo>
                      <a:pt x="8" y="24"/>
                      <a:pt x="4" y="25"/>
                      <a:pt x="0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3" name="Freeform 156">
                <a:extLst>
                  <a:ext uri="{FF2B5EF4-FFF2-40B4-BE49-F238E27FC236}">
                    <a16:creationId xmlns:a16="http://schemas.microsoft.com/office/drawing/2014/main" id="{78240738-DD19-44F0-BB16-F69D21706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3203"/>
                <a:ext cx="45" cy="32"/>
              </a:xfrm>
              <a:custGeom>
                <a:avLst/>
                <a:gdLst>
                  <a:gd name="T0" fmla="*/ 0 w 18"/>
                  <a:gd name="T1" fmla="*/ 171 h 12"/>
                  <a:gd name="T2" fmla="*/ 125 w 18"/>
                  <a:gd name="T3" fmla="*/ 171 h 12"/>
                  <a:gd name="T4" fmla="*/ 238 w 18"/>
                  <a:gd name="T5" fmla="*/ 227 h 12"/>
                  <a:gd name="T6" fmla="*/ 238 w 18"/>
                  <a:gd name="T7" fmla="*/ 0 h 12"/>
                  <a:gd name="T8" fmla="*/ 158 w 18"/>
                  <a:gd name="T9" fmla="*/ 14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0" y="9"/>
                    </a:moveTo>
                    <a:cubicBezTo>
                      <a:pt x="3" y="9"/>
                      <a:pt x="5" y="9"/>
                      <a:pt x="8" y="9"/>
                    </a:cubicBezTo>
                    <a:cubicBezTo>
                      <a:pt x="9" y="9"/>
                      <a:pt x="14" y="12"/>
                      <a:pt x="15" y="12"/>
                    </a:cubicBezTo>
                    <a:cubicBezTo>
                      <a:pt x="18" y="11"/>
                      <a:pt x="16" y="2"/>
                      <a:pt x="15" y="0"/>
                    </a:cubicBezTo>
                    <a:cubicBezTo>
                      <a:pt x="15" y="3"/>
                      <a:pt x="15" y="10"/>
                      <a:pt x="10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4" name="Freeform 157">
                <a:extLst>
                  <a:ext uri="{FF2B5EF4-FFF2-40B4-BE49-F238E27FC236}">
                    <a16:creationId xmlns:a16="http://schemas.microsoft.com/office/drawing/2014/main" id="{2FCB3679-8611-4199-A9B8-E01577DF2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3021"/>
                <a:ext cx="45" cy="30"/>
              </a:xfrm>
              <a:custGeom>
                <a:avLst/>
                <a:gdLst>
                  <a:gd name="T0" fmla="*/ 0 w 18"/>
                  <a:gd name="T1" fmla="*/ 224 h 11"/>
                  <a:gd name="T2" fmla="*/ 83 w 18"/>
                  <a:gd name="T3" fmla="*/ 142 h 11"/>
                  <a:gd name="T4" fmla="*/ 208 w 18"/>
                  <a:gd name="T5" fmla="*/ 185 h 11"/>
                  <a:gd name="T6" fmla="*/ 220 w 18"/>
                  <a:gd name="T7" fmla="*/ 0 h 11"/>
                  <a:gd name="T8" fmla="*/ 95 w 18"/>
                  <a:gd name="T9" fmla="*/ 1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1">
                    <a:moveTo>
                      <a:pt x="0" y="11"/>
                    </a:moveTo>
                    <a:cubicBezTo>
                      <a:pt x="2" y="10"/>
                      <a:pt x="3" y="8"/>
                      <a:pt x="5" y="7"/>
                    </a:cubicBezTo>
                    <a:cubicBezTo>
                      <a:pt x="8" y="7"/>
                      <a:pt x="10" y="9"/>
                      <a:pt x="13" y="9"/>
                    </a:cubicBezTo>
                    <a:cubicBezTo>
                      <a:pt x="18" y="8"/>
                      <a:pt x="15" y="4"/>
                      <a:pt x="14" y="0"/>
                    </a:cubicBezTo>
                    <a:cubicBezTo>
                      <a:pt x="14" y="6"/>
                      <a:pt x="13" y="7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5" name="Freeform 158">
                <a:extLst>
                  <a:ext uri="{FF2B5EF4-FFF2-40B4-BE49-F238E27FC236}">
                    <a16:creationId xmlns:a16="http://schemas.microsoft.com/office/drawing/2014/main" id="{3C2B1830-F05A-44AC-BE6D-A0583C146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77"/>
                <a:ext cx="38" cy="27"/>
              </a:xfrm>
              <a:custGeom>
                <a:avLst/>
                <a:gdLst>
                  <a:gd name="T0" fmla="*/ 84 w 15"/>
                  <a:gd name="T1" fmla="*/ 0 h 10"/>
                  <a:gd name="T2" fmla="*/ 63 w 15"/>
                  <a:gd name="T3" fmla="*/ 176 h 10"/>
                  <a:gd name="T4" fmla="*/ 243 w 15"/>
                  <a:gd name="T5" fmla="*/ 176 h 10"/>
                  <a:gd name="T6" fmla="*/ 84 w 15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5" y="0"/>
                    </a:moveTo>
                    <a:cubicBezTo>
                      <a:pt x="5" y="3"/>
                      <a:pt x="2" y="7"/>
                      <a:pt x="4" y="9"/>
                    </a:cubicBezTo>
                    <a:cubicBezTo>
                      <a:pt x="8" y="7"/>
                      <a:pt x="11" y="10"/>
                      <a:pt x="15" y="9"/>
                    </a:cubicBezTo>
                    <a:cubicBezTo>
                      <a:pt x="13" y="8"/>
                      <a:pt x="0" y="7"/>
                      <a:pt x="5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6" name="Freeform 159">
                <a:extLst>
                  <a:ext uri="{FF2B5EF4-FFF2-40B4-BE49-F238E27FC236}">
                    <a16:creationId xmlns:a16="http://schemas.microsoft.com/office/drawing/2014/main" id="{8A282CB8-BE3B-4D6B-9D8B-B2BEAF841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3019"/>
                <a:ext cx="35" cy="29"/>
              </a:xfrm>
              <a:custGeom>
                <a:avLst/>
                <a:gdLst>
                  <a:gd name="T0" fmla="*/ 0 w 14"/>
                  <a:gd name="T1" fmla="*/ 0 h 11"/>
                  <a:gd name="T2" fmla="*/ 33 w 14"/>
                  <a:gd name="T3" fmla="*/ 182 h 11"/>
                  <a:gd name="T4" fmla="*/ 113 w 14"/>
                  <a:gd name="T5" fmla="*/ 182 h 11"/>
                  <a:gd name="T6" fmla="*/ 220 w 14"/>
                  <a:gd name="T7" fmla="*/ 200 h 11"/>
                  <a:gd name="T8" fmla="*/ 95 w 14"/>
                  <a:gd name="T9" fmla="*/ 166 h 11"/>
                  <a:gd name="T10" fmla="*/ 33 w 14"/>
                  <a:gd name="T11" fmla="*/ 34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0" y="0"/>
                    </a:moveTo>
                    <a:cubicBezTo>
                      <a:pt x="0" y="2"/>
                      <a:pt x="0" y="9"/>
                      <a:pt x="2" y="10"/>
                    </a:cubicBezTo>
                    <a:cubicBezTo>
                      <a:pt x="3" y="11"/>
                      <a:pt x="6" y="10"/>
                      <a:pt x="7" y="10"/>
                    </a:cubicBezTo>
                    <a:cubicBezTo>
                      <a:pt x="10" y="11"/>
                      <a:pt x="12" y="11"/>
                      <a:pt x="14" y="11"/>
                    </a:cubicBezTo>
                    <a:cubicBezTo>
                      <a:pt x="13" y="9"/>
                      <a:pt x="8" y="10"/>
                      <a:pt x="6" y="9"/>
                    </a:cubicBezTo>
                    <a:cubicBezTo>
                      <a:pt x="2" y="7"/>
                      <a:pt x="3" y="5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7" name="Freeform 160">
                <a:extLst>
                  <a:ext uri="{FF2B5EF4-FFF2-40B4-BE49-F238E27FC236}">
                    <a16:creationId xmlns:a16="http://schemas.microsoft.com/office/drawing/2014/main" id="{CD6BA0D7-0F5B-4E5C-9DBC-E7AF215D5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3200"/>
                <a:ext cx="47" cy="32"/>
              </a:xfrm>
              <a:custGeom>
                <a:avLst/>
                <a:gdLst>
                  <a:gd name="T0" fmla="*/ 12 w 19"/>
                  <a:gd name="T1" fmla="*/ 0 h 12"/>
                  <a:gd name="T2" fmla="*/ 42 w 19"/>
                  <a:gd name="T3" fmla="*/ 205 h 12"/>
                  <a:gd name="T4" fmla="*/ 153 w 19"/>
                  <a:gd name="T5" fmla="*/ 192 h 12"/>
                  <a:gd name="T6" fmla="*/ 287 w 19"/>
                  <a:gd name="T7" fmla="*/ 205 h 12"/>
                  <a:gd name="T8" fmla="*/ 92 w 19"/>
                  <a:gd name="T9" fmla="*/ 149 h 12"/>
                  <a:gd name="T10" fmla="*/ 30 w 19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2">
                    <a:moveTo>
                      <a:pt x="1" y="0"/>
                    </a:moveTo>
                    <a:cubicBezTo>
                      <a:pt x="0" y="3"/>
                      <a:pt x="0" y="11"/>
                      <a:pt x="3" y="11"/>
                    </a:cubicBezTo>
                    <a:cubicBezTo>
                      <a:pt x="6" y="12"/>
                      <a:pt x="8" y="10"/>
                      <a:pt x="10" y="10"/>
                    </a:cubicBezTo>
                    <a:cubicBezTo>
                      <a:pt x="13" y="9"/>
                      <a:pt x="16" y="11"/>
                      <a:pt x="19" y="11"/>
                    </a:cubicBezTo>
                    <a:cubicBezTo>
                      <a:pt x="15" y="9"/>
                      <a:pt x="10" y="10"/>
                      <a:pt x="6" y="8"/>
                    </a:cubicBezTo>
                    <a:cubicBezTo>
                      <a:pt x="4" y="7"/>
                      <a:pt x="2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8" name="Freeform 161">
                <a:extLst>
                  <a:ext uri="{FF2B5EF4-FFF2-40B4-BE49-F238E27FC236}">
                    <a16:creationId xmlns:a16="http://schemas.microsoft.com/office/drawing/2014/main" id="{C2A63229-387B-47F0-9BB6-8F8206713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512"/>
                <a:ext cx="108" cy="37"/>
              </a:xfrm>
              <a:custGeom>
                <a:avLst/>
                <a:gdLst>
                  <a:gd name="T0" fmla="*/ 0 w 43"/>
                  <a:gd name="T1" fmla="*/ 225 h 14"/>
                  <a:gd name="T2" fmla="*/ 251 w 43"/>
                  <a:gd name="T3" fmla="*/ 238 h 14"/>
                  <a:gd name="T4" fmla="*/ 492 w 43"/>
                  <a:gd name="T5" fmla="*/ 259 h 14"/>
                  <a:gd name="T6" fmla="*/ 651 w 43"/>
                  <a:gd name="T7" fmla="*/ 204 h 14"/>
                  <a:gd name="T8" fmla="*/ 600 w 43"/>
                  <a:gd name="T9" fmla="*/ 0 h 14"/>
                  <a:gd name="T10" fmla="*/ 588 w 43"/>
                  <a:gd name="T11" fmla="*/ 167 h 14"/>
                  <a:gd name="T12" fmla="*/ 460 w 43"/>
                  <a:gd name="T13" fmla="*/ 182 h 14"/>
                  <a:gd name="T14" fmla="*/ 271 w 43"/>
                  <a:gd name="T15" fmla="*/ 182 h 14"/>
                  <a:gd name="T16" fmla="*/ 63 w 43"/>
                  <a:gd name="T17" fmla="*/ 204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14">
                    <a:moveTo>
                      <a:pt x="0" y="12"/>
                    </a:moveTo>
                    <a:cubicBezTo>
                      <a:pt x="5" y="11"/>
                      <a:pt x="11" y="13"/>
                      <a:pt x="16" y="13"/>
                    </a:cubicBezTo>
                    <a:cubicBezTo>
                      <a:pt x="21" y="13"/>
                      <a:pt x="26" y="14"/>
                      <a:pt x="31" y="14"/>
                    </a:cubicBezTo>
                    <a:cubicBezTo>
                      <a:pt x="34" y="14"/>
                      <a:pt x="40" y="14"/>
                      <a:pt x="41" y="11"/>
                    </a:cubicBezTo>
                    <a:cubicBezTo>
                      <a:pt x="43" y="8"/>
                      <a:pt x="38" y="3"/>
                      <a:pt x="38" y="0"/>
                    </a:cubicBezTo>
                    <a:cubicBezTo>
                      <a:pt x="37" y="2"/>
                      <a:pt x="39" y="7"/>
                      <a:pt x="37" y="9"/>
                    </a:cubicBezTo>
                    <a:cubicBezTo>
                      <a:pt x="35" y="11"/>
                      <a:pt x="32" y="11"/>
                      <a:pt x="29" y="10"/>
                    </a:cubicBezTo>
                    <a:cubicBezTo>
                      <a:pt x="25" y="10"/>
                      <a:pt x="21" y="10"/>
                      <a:pt x="17" y="10"/>
                    </a:cubicBezTo>
                    <a:cubicBezTo>
                      <a:pt x="12" y="10"/>
                      <a:pt x="8" y="11"/>
                      <a:pt x="4" y="1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9" name="Freeform 162">
                <a:extLst>
                  <a:ext uri="{FF2B5EF4-FFF2-40B4-BE49-F238E27FC236}">
                    <a16:creationId xmlns:a16="http://schemas.microsoft.com/office/drawing/2014/main" id="{CE3D1494-F31B-4829-A787-0D5040CD9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472"/>
                <a:ext cx="37" cy="29"/>
              </a:xfrm>
              <a:custGeom>
                <a:avLst/>
                <a:gdLst>
                  <a:gd name="T0" fmla="*/ 30 w 15"/>
                  <a:gd name="T1" fmla="*/ 0 h 11"/>
                  <a:gd name="T2" fmla="*/ 42 w 15"/>
                  <a:gd name="T3" fmla="*/ 182 h 11"/>
                  <a:gd name="T4" fmla="*/ 121 w 15"/>
                  <a:gd name="T5" fmla="*/ 145 h 11"/>
                  <a:gd name="T6" fmla="*/ 224 w 15"/>
                  <a:gd name="T7" fmla="*/ 124 h 11"/>
                  <a:gd name="T8" fmla="*/ 91 w 15"/>
                  <a:gd name="T9" fmla="*/ 145 h 11"/>
                  <a:gd name="T10" fmla="*/ 42 w 15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2" y="0"/>
                    </a:moveTo>
                    <a:cubicBezTo>
                      <a:pt x="2" y="2"/>
                      <a:pt x="0" y="9"/>
                      <a:pt x="3" y="10"/>
                    </a:cubicBezTo>
                    <a:cubicBezTo>
                      <a:pt x="4" y="11"/>
                      <a:pt x="7" y="9"/>
                      <a:pt x="8" y="8"/>
                    </a:cubicBezTo>
                    <a:cubicBezTo>
                      <a:pt x="10" y="8"/>
                      <a:pt x="13" y="7"/>
                      <a:pt x="15" y="7"/>
                    </a:cubicBezTo>
                    <a:cubicBezTo>
                      <a:pt x="13" y="6"/>
                      <a:pt x="8" y="9"/>
                      <a:pt x="6" y="8"/>
                    </a:cubicBezTo>
                    <a:cubicBezTo>
                      <a:pt x="4" y="6"/>
                      <a:pt x="4" y="2"/>
                      <a:pt x="3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0" name="Freeform 163">
                <a:extLst>
                  <a:ext uri="{FF2B5EF4-FFF2-40B4-BE49-F238E27FC236}">
                    <a16:creationId xmlns:a16="http://schemas.microsoft.com/office/drawing/2014/main" id="{C71E8028-0A2D-4504-B3DC-9ABC64AE1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480"/>
                <a:ext cx="25" cy="21"/>
              </a:xfrm>
              <a:custGeom>
                <a:avLst/>
                <a:gdLst>
                  <a:gd name="T0" fmla="*/ 0 w 10"/>
                  <a:gd name="T1" fmla="*/ 89 h 8"/>
                  <a:gd name="T2" fmla="*/ 158 w 10"/>
                  <a:gd name="T3" fmla="*/ 110 h 8"/>
                  <a:gd name="T4" fmla="*/ 125 w 10"/>
                  <a:gd name="T5" fmla="*/ 0 h 8"/>
                  <a:gd name="T6" fmla="*/ 33 w 10"/>
                  <a:gd name="T7" fmla="*/ 7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2" y="6"/>
                      <a:pt x="7" y="8"/>
                      <a:pt x="10" y="6"/>
                    </a:cubicBezTo>
                    <a:cubicBezTo>
                      <a:pt x="9" y="4"/>
                      <a:pt x="8" y="2"/>
                      <a:pt x="8" y="0"/>
                    </a:cubicBezTo>
                    <a:cubicBezTo>
                      <a:pt x="8" y="4"/>
                      <a:pt x="6" y="7"/>
                      <a:pt x="2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1" name="Freeform 164">
                <a:extLst>
                  <a:ext uri="{FF2B5EF4-FFF2-40B4-BE49-F238E27FC236}">
                    <a16:creationId xmlns:a16="http://schemas.microsoft.com/office/drawing/2014/main" id="{274907FF-DFCF-4ABD-92A0-A2BE3C053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352"/>
                <a:ext cx="33" cy="27"/>
              </a:xfrm>
              <a:custGeom>
                <a:avLst/>
                <a:gdLst>
                  <a:gd name="T0" fmla="*/ 0 w 13"/>
                  <a:gd name="T1" fmla="*/ 81 h 10"/>
                  <a:gd name="T2" fmla="*/ 84 w 13"/>
                  <a:gd name="T3" fmla="*/ 116 h 10"/>
                  <a:gd name="T4" fmla="*/ 147 w 13"/>
                  <a:gd name="T5" fmla="*/ 176 h 10"/>
                  <a:gd name="T6" fmla="*/ 160 w 13"/>
                  <a:gd name="T7" fmla="*/ 0 h 10"/>
                  <a:gd name="T8" fmla="*/ 96 w 13"/>
                  <a:gd name="T9" fmla="*/ 10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1" y="5"/>
                      <a:pt x="3" y="5"/>
                      <a:pt x="5" y="6"/>
                    </a:cubicBezTo>
                    <a:cubicBezTo>
                      <a:pt x="6" y="7"/>
                      <a:pt x="7" y="8"/>
                      <a:pt x="9" y="9"/>
                    </a:cubicBezTo>
                    <a:cubicBezTo>
                      <a:pt x="13" y="10"/>
                      <a:pt x="11" y="3"/>
                      <a:pt x="10" y="0"/>
                    </a:cubicBezTo>
                    <a:cubicBezTo>
                      <a:pt x="10" y="3"/>
                      <a:pt x="10" y="10"/>
                      <a:pt x="6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2" name="Freeform 165">
                <a:extLst>
                  <a:ext uri="{FF2B5EF4-FFF2-40B4-BE49-F238E27FC236}">
                    <a16:creationId xmlns:a16="http://schemas.microsoft.com/office/drawing/2014/main" id="{816BAB04-07C9-408A-9307-275F80088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371"/>
                <a:ext cx="73" cy="48"/>
              </a:xfrm>
              <a:custGeom>
                <a:avLst/>
                <a:gdLst>
                  <a:gd name="T0" fmla="*/ 33 w 29"/>
                  <a:gd name="T1" fmla="*/ 307 h 18"/>
                  <a:gd name="T2" fmla="*/ 347 w 29"/>
                  <a:gd name="T3" fmla="*/ 320 h 18"/>
                  <a:gd name="T4" fmla="*/ 400 w 29"/>
                  <a:gd name="T5" fmla="*/ 0 h 18"/>
                  <a:gd name="T6" fmla="*/ 305 w 29"/>
                  <a:gd name="T7" fmla="*/ 264 h 18"/>
                  <a:gd name="T8" fmla="*/ 176 w 29"/>
                  <a:gd name="T9" fmla="*/ 285 h 18"/>
                  <a:gd name="T10" fmla="*/ 0 w 29"/>
                  <a:gd name="T11" fmla="*/ 307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8">
                    <a:moveTo>
                      <a:pt x="2" y="16"/>
                    </a:moveTo>
                    <a:cubicBezTo>
                      <a:pt x="8" y="17"/>
                      <a:pt x="16" y="18"/>
                      <a:pt x="22" y="17"/>
                    </a:cubicBezTo>
                    <a:cubicBezTo>
                      <a:pt x="29" y="16"/>
                      <a:pt x="25" y="4"/>
                      <a:pt x="25" y="0"/>
                    </a:cubicBezTo>
                    <a:cubicBezTo>
                      <a:pt x="24" y="6"/>
                      <a:pt x="25" y="13"/>
                      <a:pt x="19" y="14"/>
                    </a:cubicBezTo>
                    <a:cubicBezTo>
                      <a:pt x="16" y="15"/>
                      <a:pt x="13" y="15"/>
                      <a:pt x="11" y="15"/>
                    </a:cubicBezTo>
                    <a:cubicBezTo>
                      <a:pt x="6" y="14"/>
                      <a:pt x="4" y="14"/>
                      <a:pt x="0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3" name="Freeform 166">
                <a:extLst>
                  <a:ext uri="{FF2B5EF4-FFF2-40B4-BE49-F238E27FC236}">
                    <a16:creationId xmlns:a16="http://schemas.microsoft.com/office/drawing/2014/main" id="{59C3815E-2570-46DB-97D1-DC33F4767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349"/>
                <a:ext cx="25" cy="24"/>
              </a:xfrm>
              <a:custGeom>
                <a:avLst/>
                <a:gdLst>
                  <a:gd name="T0" fmla="*/ 50 w 10"/>
                  <a:gd name="T1" fmla="*/ 0 h 9"/>
                  <a:gd name="T2" fmla="*/ 50 w 10"/>
                  <a:gd name="T3" fmla="*/ 149 h 9"/>
                  <a:gd name="T4" fmla="*/ 158 w 10"/>
                  <a:gd name="T5" fmla="*/ 93 h 9"/>
                  <a:gd name="T6" fmla="*/ 50 w 10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cubicBezTo>
                      <a:pt x="2" y="2"/>
                      <a:pt x="0" y="7"/>
                      <a:pt x="3" y="8"/>
                    </a:cubicBezTo>
                    <a:cubicBezTo>
                      <a:pt x="5" y="9"/>
                      <a:pt x="8" y="5"/>
                      <a:pt x="10" y="5"/>
                    </a:cubicBezTo>
                    <a:cubicBezTo>
                      <a:pt x="6" y="5"/>
                      <a:pt x="2" y="7"/>
                      <a:pt x="3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4" name="Freeform 167">
                <a:extLst>
                  <a:ext uri="{FF2B5EF4-FFF2-40B4-BE49-F238E27FC236}">
                    <a16:creationId xmlns:a16="http://schemas.microsoft.com/office/drawing/2014/main" id="{5D5DE90E-671A-4D92-A871-8ADE63B67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253"/>
                <a:ext cx="58" cy="43"/>
              </a:xfrm>
              <a:custGeom>
                <a:avLst/>
                <a:gdLst>
                  <a:gd name="T0" fmla="*/ 0 w 23"/>
                  <a:gd name="T1" fmla="*/ 274 h 16"/>
                  <a:gd name="T2" fmla="*/ 285 w 23"/>
                  <a:gd name="T3" fmla="*/ 290 h 16"/>
                  <a:gd name="T4" fmla="*/ 351 w 23"/>
                  <a:gd name="T5" fmla="*/ 218 h 16"/>
                  <a:gd name="T6" fmla="*/ 351 w 23"/>
                  <a:gd name="T7" fmla="*/ 0 h 16"/>
                  <a:gd name="T8" fmla="*/ 318 w 23"/>
                  <a:gd name="T9" fmla="*/ 116 h 16"/>
                  <a:gd name="T10" fmla="*/ 305 w 23"/>
                  <a:gd name="T11" fmla="*/ 231 h 16"/>
                  <a:gd name="T12" fmla="*/ 126 w 23"/>
                  <a:gd name="T13" fmla="*/ 27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0" y="14"/>
                    </a:moveTo>
                    <a:cubicBezTo>
                      <a:pt x="5" y="15"/>
                      <a:pt x="12" y="16"/>
                      <a:pt x="18" y="15"/>
                    </a:cubicBezTo>
                    <a:cubicBezTo>
                      <a:pt x="21" y="15"/>
                      <a:pt x="23" y="14"/>
                      <a:pt x="22" y="11"/>
                    </a:cubicBezTo>
                    <a:cubicBezTo>
                      <a:pt x="22" y="7"/>
                      <a:pt x="22" y="4"/>
                      <a:pt x="22" y="0"/>
                    </a:cubicBezTo>
                    <a:cubicBezTo>
                      <a:pt x="21" y="2"/>
                      <a:pt x="20" y="4"/>
                      <a:pt x="20" y="6"/>
                    </a:cubicBezTo>
                    <a:cubicBezTo>
                      <a:pt x="20" y="8"/>
                      <a:pt x="20" y="10"/>
                      <a:pt x="19" y="12"/>
                    </a:cubicBezTo>
                    <a:cubicBezTo>
                      <a:pt x="16" y="15"/>
                      <a:pt x="11" y="15"/>
                      <a:pt x="8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5" name="Freeform 168">
                <a:extLst>
                  <a:ext uri="{FF2B5EF4-FFF2-40B4-BE49-F238E27FC236}">
                    <a16:creationId xmlns:a16="http://schemas.microsoft.com/office/drawing/2014/main" id="{79B26A7D-0965-4ECD-8DB2-40957948C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216"/>
                <a:ext cx="20" cy="24"/>
              </a:xfrm>
              <a:custGeom>
                <a:avLst/>
                <a:gdLst>
                  <a:gd name="T0" fmla="*/ 0 w 8"/>
                  <a:gd name="T1" fmla="*/ 0 h 9"/>
                  <a:gd name="T2" fmla="*/ 0 w 8"/>
                  <a:gd name="T3" fmla="*/ 149 h 9"/>
                  <a:gd name="T4" fmla="*/ 125 w 8"/>
                  <a:gd name="T5" fmla="*/ 136 h 9"/>
                  <a:gd name="T6" fmla="*/ 33 w 8"/>
                  <a:gd name="T7" fmla="*/ 136 h 9"/>
                  <a:gd name="T8" fmla="*/ 33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2"/>
                      <a:pt x="0" y="6"/>
                      <a:pt x="0" y="8"/>
                    </a:cubicBezTo>
                    <a:cubicBezTo>
                      <a:pt x="2" y="9"/>
                      <a:pt x="6" y="7"/>
                      <a:pt x="8" y="7"/>
                    </a:cubicBezTo>
                    <a:cubicBezTo>
                      <a:pt x="7" y="7"/>
                      <a:pt x="4" y="8"/>
                      <a:pt x="2" y="7"/>
                    </a:cubicBezTo>
                    <a:cubicBezTo>
                      <a:pt x="1" y="5"/>
                      <a:pt x="3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6" name="Freeform 169">
                <a:extLst>
                  <a:ext uri="{FF2B5EF4-FFF2-40B4-BE49-F238E27FC236}">
                    <a16:creationId xmlns:a16="http://schemas.microsoft.com/office/drawing/2014/main" id="{8940DC6D-F4C9-49AD-8DDC-7A674D624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39"/>
                <a:ext cx="65" cy="42"/>
              </a:xfrm>
              <a:custGeom>
                <a:avLst/>
                <a:gdLst>
                  <a:gd name="T0" fmla="*/ 0 w 26"/>
                  <a:gd name="T1" fmla="*/ 234 h 16"/>
                  <a:gd name="T2" fmla="*/ 175 w 26"/>
                  <a:gd name="T3" fmla="*/ 289 h 16"/>
                  <a:gd name="T4" fmla="*/ 333 w 26"/>
                  <a:gd name="T5" fmla="*/ 268 h 16"/>
                  <a:gd name="T6" fmla="*/ 408 w 26"/>
                  <a:gd name="T7" fmla="*/ 200 h 16"/>
                  <a:gd name="T8" fmla="*/ 375 w 26"/>
                  <a:gd name="T9" fmla="*/ 123 h 16"/>
                  <a:gd name="T10" fmla="*/ 395 w 26"/>
                  <a:gd name="T11" fmla="*/ 0 h 16"/>
                  <a:gd name="T12" fmla="*/ 375 w 26"/>
                  <a:gd name="T13" fmla="*/ 123 h 16"/>
                  <a:gd name="T14" fmla="*/ 333 w 26"/>
                  <a:gd name="T15" fmla="*/ 234 h 16"/>
                  <a:gd name="T16" fmla="*/ 50 w 26"/>
                  <a:gd name="T17" fmla="*/ 255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0" y="13"/>
                    </a:moveTo>
                    <a:cubicBezTo>
                      <a:pt x="3" y="15"/>
                      <a:pt x="8" y="15"/>
                      <a:pt x="11" y="16"/>
                    </a:cubicBezTo>
                    <a:cubicBezTo>
                      <a:pt x="14" y="16"/>
                      <a:pt x="18" y="16"/>
                      <a:pt x="21" y="15"/>
                    </a:cubicBezTo>
                    <a:cubicBezTo>
                      <a:pt x="24" y="15"/>
                      <a:pt x="26" y="14"/>
                      <a:pt x="26" y="11"/>
                    </a:cubicBezTo>
                    <a:cubicBezTo>
                      <a:pt x="26" y="9"/>
                      <a:pt x="24" y="8"/>
                      <a:pt x="24" y="7"/>
                    </a:cubicBezTo>
                    <a:cubicBezTo>
                      <a:pt x="24" y="5"/>
                      <a:pt x="25" y="2"/>
                      <a:pt x="25" y="0"/>
                    </a:cubicBezTo>
                    <a:cubicBezTo>
                      <a:pt x="25" y="3"/>
                      <a:pt x="24" y="5"/>
                      <a:pt x="24" y="7"/>
                    </a:cubicBezTo>
                    <a:cubicBezTo>
                      <a:pt x="24" y="10"/>
                      <a:pt x="24" y="11"/>
                      <a:pt x="21" y="13"/>
                    </a:cubicBezTo>
                    <a:cubicBezTo>
                      <a:pt x="16" y="16"/>
                      <a:pt x="9" y="14"/>
                      <a:pt x="3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7" name="Freeform 170">
                <a:extLst>
                  <a:ext uri="{FF2B5EF4-FFF2-40B4-BE49-F238E27FC236}">
                    <a16:creationId xmlns:a16="http://schemas.microsoft.com/office/drawing/2014/main" id="{A30CF893-7E5B-4592-B0C2-D59EF2F6B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109"/>
                <a:ext cx="22" cy="24"/>
              </a:xfrm>
              <a:custGeom>
                <a:avLst/>
                <a:gdLst>
                  <a:gd name="T0" fmla="*/ 0 w 9"/>
                  <a:gd name="T1" fmla="*/ 0 h 9"/>
                  <a:gd name="T2" fmla="*/ 12 w 9"/>
                  <a:gd name="T3" fmla="*/ 149 h 9"/>
                  <a:gd name="T4" fmla="*/ 132 w 9"/>
                  <a:gd name="T5" fmla="*/ 115 h 9"/>
                  <a:gd name="T6" fmla="*/ 12 w 9"/>
                  <a:gd name="T7" fmla="*/ 3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1"/>
                      <a:pt x="0" y="8"/>
                      <a:pt x="1" y="8"/>
                    </a:cubicBezTo>
                    <a:cubicBezTo>
                      <a:pt x="2" y="9"/>
                      <a:pt x="7" y="6"/>
                      <a:pt x="9" y="6"/>
                    </a:cubicBezTo>
                    <a:cubicBezTo>
                      <a:pt x="4" y="6"/>
                      <a:pt x="1" y="9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8" name="Freeform 171">
                <a:extLst>
                  <a:ext uri="{FF2B5EF4-FFF2-40B4-BE49-F238E27FC236}">
                    <a16:creationId xmlns:a16="http://schemas.microsoft.com/office/drawing/2014/main" id="{58F24830-6C00-4B71-9BF9-A41C85592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109"/>
                <a:ext cx="25" cy="24"/>
              </a:xfrm>
              <a:custGeom>
                <a:avLst/>
                <a:gdLst>
                  <a:gd name="T0" fmla="*/ 0 w 10"/>
                  <a:gd name="T1" fmla="*/ 93 h 9"/>
                  <a:gd name="T2" fmla="*/ 95 w 10"/>
                  <a:gd name="T3" fmla="*/ 136 h 9"/>
                  <a:gd name="T4" fmla="*/ 158 w 10"/>
                  <a:gd name="T5" fmla="*/ 171 h 9"/>
                  <a:gd name="T6" fmla="*/ 145 w 10"/>
                  <a:gd name="T7" fmla="*/ 0 h 9"/>
                  <a:gd name="T8" fmla="*/ 113 w 10"/>
                  <a:gd name="T9" fmla="*/ 93 h 9"/>
                  <a:gd name="T10" fmla="*/ 50 w 10"/>
                  <a:gd name="T11" fmla="*/ 11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2" y="6"/>
                      <a:pt x="4" y="6"/>
                      <a:pt x="6" y="7"/>
                    </a:cubicBezTo>
                    <a:cubicBezTo>
                      <a:pt x="7" y="8"/>
                      <a:pt x="9" y="9"/>
                      <a:pt x="10" y="9"/>
                    </a:cubicBezTo>
                    <a:cubicBezTo>
                      <a:pt x="10" y="6"/>
                      <a:pt x="9" y="3"/>
                      <a:pt x="9" y="0"/>
                    </a:cubicBezTo>
                    <a:cubicBezTo>
                      <a:pt x="8" y="1"/>
                      <a:pt x="8" y="3"/>
                      <a:pt x="7" y="5"/>
                    </a:cubicBezTo>
                    <a:cubicBezTo>
                      <a:pt x="6" y="6"/>
                      <a:pt x="5" y="6"/>
                      <a:pt x="3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9" name="Freeform 172">
                <a:extLst>
                  <a:ext uri="{FF2B5EF4-FFF2-40B4-BE49-F238E27FC236}">
                    <a16:creationId xmlns:a16="http://schemas.microsoft.com/office/drawing/2014/main" id="{B6D12441-330B-4EFF-87F2-7300DE28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005"/>
                <a:ext cx="30" cy="30"/>
              </a:xfrm>
              <a:custGeom>
                <a:avLst/>
                <a:gdLst>
                  <a:gd name="T0" fmla="*/ 0 w 12"/>
                  <a:gd name="T1" fmla="*/ 60 h 11"/>
                  <a:gd name="T2" fmla="*/ 125 w 12"/>
                  <a:gd name="T3" fmla="*/ 185 h 11"/>
                  <a:gd name="T4" fmla="*/ 113 w 12"/>
                  <a:gd name="T5" fmla="*/ 0 h 11"/>
                  <a:gd name="T6" fmla="*/ 63 w 12"/>
                  <a:gd name="T7" fmla="*/ 10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3"/>
                    </a:moveTo>
                    <a:cubicBezTo>
                      <a:pt x="1" y="5"/>
                      <a:pt x="6" y="10"/>
                      <a:pt x="8" y="9"/>
                    </a:cubicBezTo>
                    <a:cubicBezTo>
                      <a:pt x="12" y="8"/>
                      <a:pt x="5" y="3"/>
                      <a:pt x="7" y="0"/>
                    </a:cubicBezTo>
                    <a:cubicBezTo>
                      <a:pt x="6" y="1"/>
                      <a:pt x="7" y="11"/>
                      <a:pt x="4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0" name="Freeform 173">
                <a:extLst>
                  <a:ext uri="{FF2B5EF4-FFF2-40B4-BE49-F238E27FC236}">
                    <a16:creationId xmlns:a16="http://schemas.microsoft.com/office/drawing/2014/main" id="{2DA726B1-F3B7-455B-8C78-966546C2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029"/>
                <a:ext cx="55" cy="43"/>
              </a:xfrm>
              <a:custGeom>
                <a:avLst/>
                <a:gdLst>
                  <a:gd name="T0" fmla="*/ 0 w 22"/>
                  <a:gd name="T1" fmla="*/ 290 h 16"/>
                  <a:gd name="T2" fmla="*/ 175 w 22"/>
                  <a:gd name="T3" fmla="*/ 312 h 16"/>
                  <a:gd name="T4" fmla="*/ 283 w 22"/>
                  <a:gd name="T5" fmla="*/ 290 h 16"/>
                  <a:gd name="T6" fmla="*/ 333 w 22"/>
                  <a:gd name="T7" fmla="*/ 218 h 16"/>
                  <a:gd name="T8" fmla="*/ 313 w 22"/>
                  <a:gd name="T9" fmla="*/ 0 h 16"/>
                  <a:gd name="T10" fmla="*/ 283 w 22"/>
                  <a:gd name="T11" fmla="*/ 218 h 16"/>
                  <a:gd name="T12" fmla="*/ 188 w 22"/>
                  <a:gd name="T13" fmla="*/ 253 h 16"/>
                  <a:gd name="T14" fmla="*/ 33 w 22"/>
                  <a:gd name="T15" fmla="*/ 27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6">
                    <a:moveTo>
                      <a:pt x="0" y="15"/>
                    </a:moveTo>
                    <a:cubicBezTo>
                      <a:pt x="4" y="16"/>
                      <a:pt x="8" y="16"/>
                      <a:pt x="11" y="16"/>
                    </a:cubicBezTo>
                    <a:cubicBezTo>
                      <a:pt x="14" y="16"/>
                      <a:pt x="16" y="16"/>
                      <a:pt x="18" y="15"/>
                    </a:cubicBezTo>
                    <a:cubicBezTo>
                      <a:pt x="21" y="14"/>
                      <a:pt x="22" y="14"/>
                      <a:pt x="21" y="11"/>
                    </a:cubicBezTo>
                    <a:cubicBezTo>
                      <a:pt x="20" y="7"/>
                      <a:pt x="21" y="3"/>
                      <a:pt x="20" y="0"/>
                    </a:cubicBezTo>
                    <a:cubicBezTo>
                      <a:pt x="20" y="2"/>
                      <a:pt x="20" y="9"/>
                      <a:pt x="18" y="11"/>
                    </a:cubicBezTo>
                    <a:cubicBezTo>
                      <a:pt x="17" y="13"/>
                      <a:pt x="14" y="13"/>
                      <a:pt x="12" y="13"/>
                    </a:cubicBezTo>
                    <a:cubicBezTo>
                      <a:pt x="8" y="13"/>
                      <a:pt x="5" y="13"/>
                      <a:pt x="2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1" name="Freeform 174">
                <a:extLst>
                  <a:ext uri="{FF2B5EF4-FFF2-40B4-BE49-F238E27FC236}">
                    <a16:creationId xmlns:a16="http://schemas.microsoft.com/office/drawing/2014/main" id="{170977E6-C194-4C10-8A86-D0E67920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000"/>
                <a:ext cx="25" cy="32"/>
              </a:xfrm>
              <a:custGeom>
                <a:avLst/>
                <a:gdLst>
                  <a:gd name="T0" fmla="*/ 33 w 10"/>
                  <a:gd name="T1" fmla="*/ 0 h 12"/>
                  <a:gd name="T2" fmla="*/ 33 w 10"/>
                  <a:gd name="T3" fmla="*/ 115 h 12"/>
                  <a:gd name="T4" fmla="*/ 33 w 10"/>
                  <a:gd name="T5" fmla="*/ 205 h 12"/>
                  <a:gd name="T6" fmla="*/ 83 w 10"/>
                  <a:gd name="T7" fmla="*/ 171 h 12"/>
                  <a:gd name="T8" fmla="*/ 158 w 10"/>
                  <a:gd name="T9" fmla="*/ 93 h 12"/>
                  <a:gd name="T10" fmla="*/ 95 w 10"/>
                  <a:gd name="T11" fmla="*/ 136 h 12"/>
                  <a:gd name="T12" fmla="*/ 33 w 10"/>
                  <a:gd name="T13" fmla="*/ 56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2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2" y="8"/>
                      <a:pt x="0" y="10"/>
                      <a:pt x="2" y="11"/>
                    </a:cubicBezTo>
                    <a:cubicBezTo>
                      <a:pt x="4" y="12"/>
                      <a:pt x="5" y="10"/>
                      <a:pt x="5" y="9"/>
                    </a:cubicBezTo>
                    <a:cubicBezTo>
                      <a:pt x="7" y="7"/>
                      <a:pt x="8" y="5"/>
                      <a:pt x="10" y="5"/>
                    </a:cubicBezTo>
                    <a:cubicBezTo>
                      <a:pt x="9" y="5"/>
                      <a:pt x="7" y="7"/>
                      <a:pt x="6" y="7"/>
                    </a:cubicBezTo>
                    <a:cubicBezTo>
                      <a:pt x="3" y="7"/>
                      <a:pt x="3" y="5"/>
                      <a:pt x="2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2" name="Freeform 175">
                <a:extLst>
                  <a:ext uri="{FF2B5EF4-FFF2-40B4-BE49-F238E27FC236}">
                    <a16:creationId xmlns:a16="http://schemas.microsoft.com/office/drawing/2014/main" id="{C304D8BA-F968-4C50-B9FD-6958EB900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917"/>
                <a:ext cx="57" cy="46"/>
              </a:xfrm>
              <a:custGeom>
                <a:avLst/>
                <a:gdLst>
                  <a:gd name="T0" fmla="*/ 0 w 23"/>
                  <a:gd name="T1" fmla="*/ 314 h 17"/>
                  <a:gd name="T2" fmla="*/ 183 w 23"/>
                  <a:gd name="T3" fmla="*/ 336 h 17"/>
                  <a:gd name="T4" fmla="*/ 307 w 23"/>
                  <a:gd name="T5" fmla="*/ 314 h 17"/>
                  <a:gd name="T6" fmla="*/ 337 w 23"/>
                  <a:gd name="T7" fmla="*/ 176 h 17"/>
                  <a:gd name="T8" fmla="*/ 307 w 23"/>
                  <a:gd name="T9" fmla="*/ 0 h 17"/>
                  <a:gd name="T10" fmla="*/ 307 w 23"/>
                  <a:gd name="T11" fmla="*/ 257 h 17"/>
                  <a:gd name="T12" fmla="*/ 104 w 23"/>
                  <a:gd name="T13" fmla="*/ 30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0" y="16"/>
                    </a:moveTo>
                    <a:cubicBezTo>
                      <a:pt x="4" y="16"/>
                      <a:pt x="8" y="16"/>
                      <a:pt x="12" y="17"/>
                    </a:cubicBezTo>
                    <a:cubicBezTo>
                      <a:pt x="14" y="17"/>
                      <a:pt x="17" y="17"/>
                      <a:pt x="20" y="16"/>
                    </a:cubicBezTo>
                    <a:cubicBezTo>
                      <a:pt x="23" y="15"/>
                      <a:pt x="22" y="12"/>
                      <a:pt x="22" y="9"/>
                    </a:cubicBezTo>
                    <a:cubicBezTo>
                      <a:pt x="21" y="6"/>
                      <a:pt x="20" y="3"/>
                      <a:pt x="20" y="0"/>
                    </a:cubicBezTo>
                    <a:cubicBezTo>
                      <a:pt x="20" y="3"/>
                      <a:pt x="21" y="10"/>
                      <a:pt x="20" y="13"/>
                    </a:cubicBezTo>
                    <a:cubicBezTo>
                      <a:pt x="18" y="17"/>
                      <a:pt x="11" y="16"/>
                      <a:pt x="7" y="1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3" name="Freeform 176">
                <a:extLst>
                  <a:ext uri="{FF2B5EF4-FFF2-40B4-BE49-F238E27FC236}">
                    <a16:creationId xmlns:a16="http://schemas.microsoft.com/office/drawing/2014/main" id="{2170C939-C602-42D7-86BA-C7F10EB1F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77"/>
                <a:ext cx="23" cy="27"/>
              </a:xfrm>
              <a:custGeom>
                <a:avLst/>
                <a:gdLst>
                  <a:gd name="T0" fmla="*/ 0 w 9"/>
                  <a:gd name="T1" fmla="*/ 0 h 10"/>
                  <a:gd name="T2" fmla="*/ 20 w 9"/>
                  <a:gd name="T3" fmla="*/ 103 h 10"/>
                  <a:gd name="T4" fmla="*/ 20 w 9"/>
                  <a:gd name="T5" fmla="*/ 197 h 10"/>
                  <a:gd name="T6" fmla="*/ 151 w 9"/>
                  <a:gd name="T7" fmla="*/ 116 h 10"/>
                  <a:gd name="T8" fmla="*/ 51 w 9"/>
                  <a:gd name="T9" fmla="*/ 138 h 10"/>
                  <a:gd name="T10" fmla="*/ 20 w 9"/>
                  <a:gd name="T11" fmla="*/ 22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0" y="2"/>
                      <a:pt x="1" y="3"/>
                      <a:pt x="1" y="5"/>
                    </a:cubicBezTo>
                    <a:cubicBezTo>
                      <a:pt x="1" y="7"/>
                      <a:pt x="0" y="9"/>
                      <a:pt x="1" y="10"/>
                    </a:cubicBezTo>
                    <a:cubicBezTo>
                      <a:pt x="4" y="10"/>
                      <a:pt x="6" y="6"/>
                      <a:pt x="9" y="6"/>
                    </a:cubicBezTo>
                    <a:cubicBezTo>
                      <a:pt x="8" y="7"/>
                      <a:pt x="5" y="8"/>
                      <a:pt x="3" y="7"/>
                    </a:cubicBezTo>
                    <a:cubicBezTo>
                      <a:pt x="2" y="6"/>
                      <a:pt x="2" y="3"/>
                      <a:pt x="1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4" name="Freeform 177">
                <a:extLst>
                  <a:ext uri="{FF2B5EF4-FFF2-40B4-BE49-F238E27FC236}">
                    <a16:creationId xmlns:a16="http://schemas.microsoft.com/office/drawing/2014/main" id="{BE89BC4F-53BA-4DE8-9CFC-5E9AB16C6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1880"/>
                <a:ext cx="37" cy="35"/>
              </a:xfrm>
              <a:custGeom>
                <a:avLst/>
                <a:gdLst>
                  <a:gd name="T0" fmla="*/ 0 w 15"/>
                  <a:gd name="T1" fmla="*/ 81 h 13"/>
                  <a:gd name="T2" fmla="*/ 133 w 15"/>
                  <a:gd name="T3" fmla="*/ 197 h 13"/>
                  <a:gd name="T4" fmla="*/ 153 w 15"/>
                  <a:gd name="T5" fmla="*/ 0 h 13"/>
                  <a:gd name="T6" fmla="*/ 153 w 15"/>
                  <a:gd name="T7" fmla="*/ 175 h 13"/>
                  <a:gd name="T8" fmla="*/ 91 w 15"/>
                  <a:gd name="T9" fmla="*/ 94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0" y="4"/>
                    </a:moveTo>
                    <a:cubicBezTo>
                      <a:pt x="4" y="5"/>
                      <a:pt x="6" y="9"/>
                      <a:pt x="9" y="10"/>
                    </a:cubicBezTo>
                    <a:cubicBezTo>
                      <a:pt x="15" y="13"/>
                      <a:pt x="8" y="4"/>
                      <a:pt x="10" y="0"/>
                    </a:cubicBezTo>
                    <a:cubicBezTo>
                      <a:pt x="8" y="3"/>
                      <a:pt x="10" y="6"/>
                      <a:pt x="10" y="9"/>
                    </a:cubicBezTo>
                    <a:cubicBezTo>
                      <a:pt x="8" y="8"/>
                      <a:pt x="7" y="7"/>
                      <a:pt x="6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5" name="Freeform 178">
                <a:extLst>
                  <a:ext uri="{FF2B5EF4-FFF2-40B4-BE49-F238E27FC236}">
                    <a16:creationId xmlns:a16="http://schemas.microsoft.com/office/drawing/2014/main" id="{71C1824D-953E-470B-93E4-FD2AE877C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1781"/>
                <a:ext cx="33" cy="32"/>
              </a:xfrm>
              <a:custGeom>
                <a:avLst/>
                <a:gdLst>
                  <a:gd name="T0" fmla="*/ 0 w 13"/>
                  <a:gd name="T1" fmla="*/ 93 h 12"/>
                  <a:gd name="T2" fmla="*/ 96 w 13"/>
                  <a:gd name="T3" fmla="*/ 149 h 12"/>
                  <a:gd name="T4" fmla="*/ 160 w 13"/>
                  <a:gd name="T5" fmla="*/ 227 h 12"/>
                  <a:gd name="T6" fmla="*/ 160 w 13"/>
                  <a:gd name="T7" fmla="*/ 0 h 12"/>
                  <a:gd name="T8" fmla="*/ 160 w 13"/>
                  <a:gd name="T9" fmla="*/ 149 h 12"/>
                  <a:gd name="T10" fmla="*/ 51 w 13"/>
                  <a:gd name="T11" fmla="*/ 115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0" y="5"/>
                    </a:moveTo>
                    <a:cubicBezTo>
                      <a:pt x="2" y="5"/>
                      <a:pt x="4" y="7"/>
                      <a:pt x="6" y="8"/>
                    </a:cubicBezTo>
                    <a:cubicBezTo>
                      <a:pt x="7" y="9"/>
                      <a:pt x="9" y="12"/>
                      <a:pt x="10" y="12"/>
                    </a:cubicBezTo>
                    <a:cubicBezTo>
                      <a:pt x="13" y="12"/>
                      <a:pt x="11" y="1"/>
                      <a:pt x="10" y="0"/>
                    </a:cubicBezTo>
                    <a:cubicBezTo>
                      <a:pt x="10" y="2"/>
                      <a:pt x="11" y="7"/>
                      <a:pt x="10" y="8"/>
                    </a:cubicBezTo>
                    <a:cubicBezTo>
                      <a:pt x="7" y="11"/>
                      <a:pt x="6" y="6"/>
                      <a:pt x="3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6" name="Freeform 179">
                <a:extLst>
                  <a:ext uri="{FF2B5EF4-FFF2-40B4-BE49-F238E27FC236}">
                    <a16:creationId xmlns:a16="http://schemas.microsoft.com/office/drawing/2014/main" id="{7029A728-7209-4800-9843-2DEE46E00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797"/>
                <a:ext cx="47" cy="40"/>
              </a:xfrm>
              <a:custGeom>
                <a:avLst/>
                <a:gdLst>
                  <a:gd name="T0" fmla="*/ 0 w 19"/>
                  <a:gd name="T1" fmla="*/ 264 h 15"/>
                  <a:gd name="T2" fmla="*/ 134 w 19"/>
                  <a:gd name="T3" fmla="*/ 264 h 15"/>
                  <a:gd name="T4" fmla="*/ 257 w 19"/>
                  <a:gd name="T5" fmla="*/ 227 h 15"/>
                  <a:gd name="T6" fmla="*/ 257 w 19"/>
                  <a:gd name="T7" fmla="*/ 136 h 15"/>
                  <a:gd name="T8" fmla="*/ 228 w 19"/>
                  <a:gd name="T9" fmla="*/ 0 h 15"/>
                  <a:gd name="T10" fmla="*/ 228 w 19"/>
                  <a:gd name="T11" fmla="*/ 192 h 15"/>
                  <a:gd name="T12" fmla="*/ 195 w 19"/>
                  <a:gd name="T13" fmla="*/ 227 h 15"/>
                  <a:gd name="T14" fmla="*/ 42 w 19"/>
                  <a:gd name="T15" fmla="*/ 248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0" y="14"/>
                    </a:moveTo>
                    <a:cubicBezTo>
                      <a:pt x="3" y="15"/>
                      <a:pt x="6" y="15"/>
                      <a:pt x="9" y="14"/>
                    </a:cubicBezTo>
                    <a:cubicBezTo>
                      <a:pt x="11" y="14"/>
                      <a:pt x="16" y="13"/>
                      <a:pt x="17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5" y="5"/>
                      <a:pt x="15" y="3"/>
                      <a:pt x="15" y="0"/>
                    </a:cubicBezTo>
                    <a:cubicBezTo>
                      <a:pt x="14" y="3"/>
                      <a:pt x="16" y="7"/>
                      <a:pt x="15" y="10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0" y="13"/>
                      <a:pt x="6" y="13"/>
                      <a:pt x="3" y="1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7" name="Freeform 180">
                <a:extLst>
                  <a:ext uri="{FF2B5EF4-FFF2-40B4-BE49-F238E27FC236}">
                    <a16:creationId xmlns:a16="http://schemas.microsoft.com/office/drawing/2014/main" id="{83C3224E-778A-434A-A8EF-3884EE408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784"/>
                <a:ext cx="28" cy="32"/>
              </a:xfrm>
              <a:custGeom>
                <a:avLst/>
                <a:gdLst>
                  <a:gd name="T0" fmla="*/ 0 w 11"/>
                  <a:gd name="T1" fmla="*/ 0 h 12"/>
                  <a:gd name="T2" fmla="*/ 33 w 11"/>
                  <a:gd name="T3" fmla="*/ 171 h 12"/>
                  <a:gd name="T4" fmla="*/ 181 w 11"/>
                  <a:gd name="T5" fmla="*/ 93 h 12"/>
                  <a:gd name="T6" fmla="*/ 20 w 11"/>
                  <a:gd name="T7" fmla="*/ 3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5" y="12"/>
                      <a:pt x="9" y="7"/>
                      <a:pt x="11" y="5"/>
                    </a:cubicBezTo>
                    <a:cubicBezTo>
                      <a:pt x="6" y="7"/>
                      <a:pt x="2" y="9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8" name="Freeform 181">
                <a:extLst>
                  <a:ext uri="{FF2B5EF4-FFF2-40B4-BE49-F238E27FC236}">
                    <a16:creationId xmlns:a16="http://schemas.microsoft.com/office/drawing/2014/main" id="{4962CFC1-1CE1-498E-A058-0E5F1F333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675"/>
                <a:ext cx="57" cy="48"/>
              </a:xfrm>
              <a:custGeom>
                <a:avLst/>
                <a:gdLst>
                  <a:gd name="T0" fmla="*/ 0 w 23"/>
                  <a:gd name="T1" fmla="*/ 320 h 18"/>
                  <a:gd name="T2" fmla="*/ 278 w 23"/>
                  <a:gd name="T3" fmla="*/ 307 h 18"/>
                  <a:gd name="T4" fmla="*/ 278 w 23"/>
                  <a:gd name="T5" fmla="*/ 0 h 18"/>
                  <a:gd name="T6" fmla="*/ 278 w 23"/>
                  <a:gd name="T7" fmla="*/ 248 h 18"/>
                  <a:gd name="T8" fmla="*/ 196 w 23"/>
                  <a:gd name="T9" fmla="*/ 285 h 18"/>
                  <a:gd name="T10" fmla="*/ 0 w 23"/>
                  <a:gd name="T11" fmla="*/ 341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8">
                    <a:moveTo>
                      <a:pt x="0" y="17"/>
                    </a:moveTo>
                    <a:cubicBezTo>
                      <a:pt x="6" y="18"/>
                      <a:pt x="13" y="18"/>
                      <a:pt x="18" y="16"/>
                    </a:cubicBezTo>
                    <a:cubicBezTo>
                      <a:pt x="23" y="13"/>
                      <a:pt x="19" y="5"/>
                      <a:pt x="18" y="0"/>
                    </a:cubicBezTo>
                    <a:cubicBezTo>
                      <a:pt x="18" y="4"/>
                      <a:pt x="20" y="10"/>
                      <a:pt x="18" y="13"/>
                    </a:cubicBezTo>
                    <a:cubicBezTo>
                      <a:pt x="16" y="15"/>
                      <a:pt x="15" y="15"/>
                      <a:pt x="13" y="15"/>
                    </a:cubicBezTo>
                    <a:cubicBezTo>
                      <a:pt x="9" y="16"/>
                      <a:pt x="4" y="17"/>
                      <a:pt x="0" y="1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9" name="Freeform 182">
                <a:extLst>
                  <a:ext uri="{FF2B5EF4-FFF2-40B4-BE49-F238E27FC236}">
                    <a16:creationId xmlns:a16="http://schemas.microsoft.com/office/drawing/2014/main" id="{C6C75EED-6CAE-4488-BFA3-0C4ECF8F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648"/>
                <a:ext cx="35" cy="27"/>
              </a:xfrm>
              <a:custGeom>
                <a:avLst/>
                <a:gdLst>
                  <a:gd name="T0" fmla="*/ 20 w 14"/>
                  <a:gd name="T1" fmla="*/ 22 h 10"/>
                  <a:gd name="T2" fmla="*/ 83 w 14"/>
                  <a:gd name="T3" fmla="*/ 176 h 10"/>
                  <a:gd name="T4" fmla="*/ 145 w 14"/>
                  <a:gd name="T5" fmla="*/ 116 h 10"/>
                  <a:gd name="T6" fmla="*/ 220 w 14"/>
                  <a:gd name="T7" fmla="*/ 116 h 10"/>
                  <a:gd name="T8" fmla="*/ 63 w 14"/>
                  <a:gd name="T9" fmla="*/ 138 h 10"/>
                  <a:gd name="T10" fmla="*/ 0 w 1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1" y="1"/>
                    </a:moveTo>
                    <a:cubicBezTo>
                      <a:pt x="1" y="3"/>
                      <a:pt x="1" y="10"/>
                      <a:pt x="5" y="9"/>
                    </a:cubicBezTo>
                    <a:cubicBezTo>
                      <a:pt x="6" y="9"/>
                      <a:pt x="7" y="7"/>
                      <a:pt x="9" y="6"/>
                    </a:cubicBezTo>
                    <a:cubicBezTo>
                      <a:pt x="11" y="6"/>
                      <a:pt x="12" y="6"/>
                      <a:pt x="14" y="6"/>
                    </a:cubicBezTo>
                    <a:cubicBezTo>
                      <a:pt x="11" y="6"/>
                      <a:pt x="7" y="8"/>
                      <a:pt x="4" y="7"/>
                    </a:cubicBezTo>
                    <a:cubicBezTo>
                      <a:pt x="2" y="6"/>
                      <a:pt x="3" y="2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0" name="Freeform 183">
                <a:extLst>
                  <a:ext uri="{FF2B5EF4-FFF2-40B4-BE49-F238E27FC236}">
                    <a16:creationId xmlns:a16="http://schemas.microsoft.com/office/drawing/2014/main" id="{A79E28B7-FBD9-473D-B19C-4C0081C8B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568"/>
                <a:ext cx="50" cy="53"/>
              </a:xfrm>
              <a:custGeom>
                <a:avLst/>
                <a:gdLst>
                  <a:gd name="T0" fmla="*/ 0 w 20"/>
                  <a:gd name="T1" fmla="*/ 371 h 20"/>
                  <a:gd name="T2" fmla="*/ 270 w 20"/>
                  <a:gd name="T3" fmla="*/ 315 h 20"/>
                  <a:gd name="T4" fmla="*/ 283 w 20"/>
                  <a:gd name="T5" fmla="*/ 204 h 20"/>
                  <a:gd name="T6" fmla="*/ 283 w 20"/>
                  <a:gd name="T7" fmla="*/ 0 h 20"/>
                  <a:gd name="T8" fmla="*/ 250 w 20"/>
                  <a:gd name="T9" fmla="*/ 225 h 20"/>
                  <a:gd name="T10" fmla="*/ 50 w 20"/>
                  <a:gd name="T11" fmla="*/ 35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cubicBezTo>
                      <a:pt x="5" y="20"/>
                      <a:pt x="12" y="20"/>
                      <a:pt x="17" y="17"/>
                    </a:cubicBezTo>
                    <a:cubicBezTo>
                      <a:pt x="20" y="15"/>
                      <a:pt x="19" y="14"/>
                      <a:pt x="18" y="11"/>
                    </a:cubicBezTo>
                    <a:cubicBezTo>
                      <a:pt x="17" y="8"/>
                      <a:pt x="17" y="3"/>
                      <a:pt x="18" y="0"/>
                    </a:cubicBezTo>
                    <a:cubicBezTo>
                      <a:pt x="16" y="4"/>
                      <a:pt x="17" y="8"/>
                      <a:pt x="16" y="12"/>
                    </a:cubicBezTo>
                    <a:cubicBezTo>
                      <a:pt x="15" y="17"/>
                      <a:pt x="7" y="19"/>
                      <a:pt x="3" y="1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1" name="Freeform 184">
                <a:extLst>
                  <a:ext uri="{FF2B5EF4-FFF2-40B4-BE49-F238E27FC236}">
                    <a16:creationId xmlns:a16="http://schemas.microsoft.com/office/drawing/2014/main" id="{A648E332-7FA0-442D-B5A5-B7295A7EF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1653"/>
                <a:ext cx="20" cy="27"/>
              </a:xfrm>
              <a:custGeom>
                <a:avLst/>
                <a:gdLst>
                  <a:gd name="T0" fmla="*/ 0 w 8"/>
                  <a:gd name="T1" fmla="*/ 103 h 10"/>
                  <a:gd name="T2" fmla="*/ 63 w 8"/>
                  <a:gd name="T3" fmla="*/ 138 h 10"/>
                  <a:gd name="T4" fmla="*/ 113 w 8"/>
                  <a:gd name="T5" fmla="*/ 197 h 10"/>
                  <a:gd name="T6" fmla="*/ 113 w 8"/>
                  <a:gd name="T7" fmla="*/ 103 h 10"/>
                  <a:gd name="T8" fmla="*/ 113 w 8"/>
                  <a:gd name="T9" fmla="*/ 0 h 10"/>
                  <a:gd name="T10" fmla="*/ 83 w 8"/>
                  <a:gd name="T11" fmla="*/ 103 h 10"/>
                  <a:gd name="T12" fmla="*/ 0 w 8"/>
                  <a:gd name="T13" fmla="*/ 8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cubicBezTo>
                      <a:pt x="1" y="5"/>
                      <a:pt x="3" y="6"/>
                      <a:pt x="4" y="7"/>
                    </a:cubicBezTo>
                    <a:cubicBezTo>
                      <a:pt x="5" y="8"/>
                      <a:pt x="5" y="9"/>
                      <a:pt x="7" y="10"/>
                    </a:cubicBezTo>
                    <a:cubicBezTo>
                      <a:pt x="8" y="8"/>
                      <a:pt x="7" y="7"/>
                      <a:pt x="7" y="5"/>
                    </a:cubicBezTo>
                    <a:cubicBezTo>
                      <a:pt x="7" y="3"/>
                      <a:pt x="8" y="2"/>
                      <a:pt x="7" y="0"/>
                    </a:cubicBezTo>
                    <a:cubicBezTo>
                      <a:pt x="6" y="1"/>
                      <a:pt x="6" y="4"/>
                      <a:pt x="5" y="5"/>
                    </a:cubicBezTo>
                    <a:cubicBezTo>
                      <a:pt x="3" y="6"/>
                      <a:pt x="2" y="3"/>
                      <a:pt x="0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2" name="Freeform 185">
                <a:extLst>
                  <a:ext uri="{FF2B5EF4-FFF2-40B4-BE49-F238E27FC236}">
                    <a16:creationId xmlns:a16="http://schemas.microsoft.com/office/drawing/2014/main" id="{5B72634D-B10F-4505-AB14-2ABD7A8BD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477"/>
                <a:ext cx="15" cy="56"/>
              </a:xfrm>
              <a:custGeom>
                <a:avLst/>
                <a:gdLst>
                  <a:gd name="T0" fmla="*/ 20 w 6"/>
                  <a:gd name="T1" fmla="*/ 35 h 21"/>
                  <a:gd name="T2" fmla="*/ 0 w 6"/>
                  <a:gd name="T3" fmla="*/ 397 h 21"/>
                  <a:gd name="T4" fmla="*/ 33 w 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1">
                    <a:moveTo>
                      <a:pt x="1" y="2"/>
                    </a:moveTo>
                    <a:cubicBezTo>
                      <a:pt x="4" y="7"/>
                      <a:pt x="1" y="15"/>
                      <a:pt x="0" y="21"/>
                    </a:cubicBezTo>
                    <a:cubicBezTo>
                      <a:pt x="6" y="15"/>
                      <a:pt x="4" y="6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3" name="Freeform 186">
                <a:extLst>
                  <a:ext uri="{FF2B5EF4-FFF2-40B4-BE49-F238E27FC236}">
                    <a16:creationId xmlns:a16="http://schemas.microsoft.com/office/drawing/2014/main" id="{4BD44AD3-1015-4C85-855A-3C041697D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352"/>
                <a:ext cx="12" cy="51"/>
              </a:xfrm>
              <a:custGeom>
                <a:avLst/>
                <a:gdLst>
                  <a:gd name="T0" fmla="*/ 12 w 5"/>
                  <a:gd name="T1" fmla="*/ 0 h 19"/>
                  <a:gd name="T2" fmla="*/ 0 w 5"/>
                  <a:gd name="T3" fmla="*/ 368 h 19"/>
                  <a:gd name="T4" fmla="*/ 41 w 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9">
                    <a:moveTo>
                      <a:pt x="1" y="0"/>
                    </a:moveTo>
                    <a:cubicBezTo>
                      <a:pt x="5" y="6"/>
                      <a:pt x="1" y="13"/>
                      <a:pt x="0" y="19"/>
                    </a:cubicBezTo>
                    <a:cubicBezTo>
                      <a:pt x="5" y="12"/>
                      <a:pt x="4" y="8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4" name="Freeform 187">
                <a:extLst>
                  <a:ext uri="{FF2B5EF4-FFF2-40B4-BE49-F238E27FC236}">
                    <a16:creationId xmlns:a16="http://schemas.microsoft.com/office/drawing/2014/main" id="{16C55805-4EFF-4EBA-AAF5-05F0423A8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229"/>
                <a:ext cx="15" cy="51"/>
              </a:xfrm>
              <a:custGeom>
                <a:avLst/>
                <a:gdLst>
                  <a:gd name="T0" fmla="*/ 33 w 6"/>
                  <a:gd name="T1" fmla="*/ 56 h 19"/>
                  <a:gd name="T2" fmla="*/ 20 w 6"/>
                  <a:gd name="T3" fmla="*/ 368 h 19"/>
                  <a:gd name="T4" fmla="*/ 95 w 6"/>
                  <a:gd name="T5" fmla="*/ 193 h 19"/>
                  <a:gd name="T6" fmla="*/ 50 w 6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9">
                    <a:moveTo>
                      <a:pt x="2" y="3"/>
                    </a:moveTo>
                    <a:cubicBezTo>
                      <a:pt x="6" y="8"/>
                      <a:pt x="0" y="14"/>
                      <a:pt x="1" y="19"/>
                    </a:cubicBezTo>
                    <a:cubicBezTo>
                      <a:pt x="4" y="18"/>
                      <a:pt x="5" y="13"/>
                      <a:pt x="6" y="10"/>
                    </a:cubicBezTo>
                    <a:cubicBezTo>
                      <a:pt x="6" y="6"/>
                      <a:pt x="4" y="4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5" name="Freeform 188">
                <a:extLst>
                  <a:ext uri="{FF2B5EF4-FFF2-40B4-BE49-F238E27FC236}">
                    <a16:creationId xmlns:a16="http://schemas.microsoft.com/office/drawing/2014/main" id="{3205ED53-1EB8-42EF-AEE4-03CFC6B19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123"/>
                <a:ext cx="18" cy="48"/>
              </a:xfrm>
              <a:custGeom>
                <a:avLst/>
                <a:gdLst>
                  <a:gd name="T0" fmla="*/ 54 w 7"/>
                  <a:gd name="T1" fmla="*/ 35 h 18"/>
                  <a:gd name="T2" fmla="*/ 0 w 7"/>
                  <a:gd name="T3" fmla="*/ 341 h 18"/>
                  <a:gd name="T4" fmla="*/ 67 w 7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3" y="2"/>
                    </a:moveTo>
                    <a:cubicBezTo>
                      <a:pt x="3" y="7"/>
                      <a:pt x="4" y="13"/>
                      <a:pt x="0" y="18"/>
                    </a:cubicBezTo>
                    <a:cubicBezTo>
                      <a:pt x="7" y="15"/>
                      <a:pt x="4" y="6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6" name="Freeform 189">
                <a:extLst>
                  <a:ext uri="{FF2B5EF4-FFF2-40B4-BE49-F238E27FC236}">
                    <a16:creationId xmlns:a16="http://schemas.microsoft.com/office/drawing/2014/main" id="{0565826E-5A52-42BA-958E-E900E2F9E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013"/>
                <a:ext cx="13" cy="48"/>
              </a:xfrm>
              <a:custGeom>
                <a:avLst/>
                <a:gdLst>
                  <a:gd name="T0" fmla="*/ 0 w 5"/>
                  <a:gd name="T1" fmla="*/ 35 h 18"/>
                  <a:gd name="T2" fmla="*/ 21 w 5"/>
                  <a:gd name="T3" fmla="*/ 341 h 18"/>
                  <a:gd name="T4" fmla="*/ 68 w 5"/>
                  <a:gd name="T5" fmla="*/ 227 h 18"/>
                  <a:gd name="T6" fmla="*/ 34 w 5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0" y="2"/>
                    </a:moveTo>
                    <a:cubicBezTo>
                      <a:pt x="4" y="5"/>
                      <a:pt x="1" y="13"/>
                      <a:pt x="1" y="18"/>
                    </a:cubicBezTo>
                    <a:cubicBezTo>
                      <a:pt x="2" y="16"/>
                      <a:pt x="3" y="14"/>
                      <a:pt x="4" y="12"/>
                    </a:cubicBezTo>
                    <a:cubicBezTo>
                      <a:pt x="5" y="8"/>
                      <a:pt x="2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7" name="Freeform 190">
                <a:extLst>
                  <a:ext uri="{FF2B5EF4-FFF2-40B4-BE49-F238E27FC236}">
                    <a16:creationId xmlns:a16="http://schemas.microsoft.com/office/drawing/2014/main" id="{DF5B6F52-B84A-453D-A548-C28C4A01B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885"/>
                <a:ext cx="22" cy="70"/>
              </a:xfrm>
              <a:custGeom>
                <a:avLst/>
                <a:gdLst>
                  <a:gd name="T0" fmla="*/ 42 w 9"/>
                  <a:gd name="T1" fmla="*/ 35 h 26"/>
                  <a:gd name="T2" fmla="*/ 42 w 9"/>
                  <a:gd name="T3" fmla="*/ 253 h 26"/>
                  <a:gd name="T4" fmla="*/ 0 w 9"/>
                  <a:gd name="T5" fmla="*/ 506 h 26"/>
                  <a:gd name="T6" fmla="*/ 71 w 9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3" y="2"/>
                    </a:moveTo>
                    <a:cubicBezTo>
                      <a:pt x="1" y="5"/>
                      <a:pt x="2" y="10"/>
                      <a:pt x="3" y="13"/>
                    </a:cubicBezTo>
                    <a:cubicBezTo>
                      <a:pt x="3" y="18"/>
                      <a:pt x="1" y="22"/>
                      <a:pt x="0" y="26"/>
                    </a:cubicBezTo>
                    <a:cubicBezTo>
                      <a:pt x="9" y="19"/>
                      <a:pt x="3" y="9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8" name="Freeform 191">
                <a:extLst>
                  <a:ext uri="{FF2B5EF4-FFF2-40B4-BE49-F238E27FC236}">
                    <a16:creationId xmlns:a16="http://schemas.microsoft.com/office/drawing/2014/main" id="{0D8DE202-3CAB-41FD-B6AB-913FA4881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1765"/>
                <a:ext cx="18" cy="62"/>
              </a:xfrm>
              <a:custGeom>
                <a:avLst/>
                <a:gdLst>
                  <a:gd name="T0" fmla="*/ 85 w 7"/>
                  <a:gd name="T1" fmla="*/ 35 h 23"/>
                  <a:gd name="T2" fmla="*/ 33 w 7"/>
                  <a:gd name="T3" fmla="*/ 218 h 23"/>
                  <a:gd name="T4" fmla="*/ 21 w 7"/>
                  <a:gd name="T5" fmla="*/ 450 h 23"/>
                  <a:gd name="T6" fmla="*/ 67 w 7"/>
                  <a:gd name="T7" fmla="*/ 2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3">
                    <a:moveTo>
                      <a:pt x="5" y="2"/>
                    </a:moveTo>
                    <a:cubicBezTo>
                      <a:pt x="0" y="0"/>
                      <a:pt x="2" y="9"/>
                      <a:pt x="2" y="11"/>
                    </a:cubicBezTo>
                    <a:cubicBezTo>
                      <a:pt x="3" y="15"/>
                      <a:pt x="1" y="19"/>
                      <a:pt x="1" y="23"/>
                    </a:cubicBezTo>
                    <a:cubicBezTo>
                      <a:pt x="7" y="20"/>
                      <a:pt x="2" y="7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9" name="Freeform 192">
                <a:extLst>
                  <a:ext uri="{FF2B5EF4-FFF2-40B4-BE49-F238E27FC236}">
                    <a16:creationId xmlns:a16="http://schemas.microsoft.com/office/drawing/2014/main" id="{3E867540-BD2D-46DF-ACF6-F9F60EC31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661"/>
                <a:ext cx="10" cy="43"/>
              </a:xfrm>
              <a:custGeom>
                <a:avLst/>
                <a:gdLst>
                  <a:gd name="T0" fmla="*/ 20 w 4"/>
                  <a:gd name="T1" fmla="*/ 35 h 16"/>
                  <a:gd name="T2" fmla="*/ 0 w 4"/>
                  <a:gd name="T3" fmla="*/ 312 h 16"/>
                  <a:gd name="T4" fmla="*/ 20 w 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6">
                    <a:moveTo>
                      <a:pt x="1" y="2"/>
                    </a:moveTo>
                    <a:cubicBezTo>
                      <a:pt x="2" y="7"/>
                      <a:pt x="3" y="12"/>
                      <a:pt x="0" y="16"/>
                    </a:cubicBezTo>
                    <a:cubicBezTo>
                      <a:pt x="3" y="13"/>
                      <a:pt x="4" y="4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0" name="Freeform 193">
                <a:extLst>
                  <a:ext uri="{FF2B5EF4-FFF2-40B4-BE49-F238E27FC236}">
                    <a16:creationId xmlns:a16="http://schemas.microsoft.com/office/drawing/2014/main" id="{22F74810-5D49-4653-932A-1A6CCEDF2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565"/>
                <a:ext cx="12" cy="46"/>
              </a:xfrm>
              <a:custGeom>
                <a:avLst/>
                <a:gdLst>
                  <a:gd name="T0" fmla="*/ 0 w 5"/>
                  <a:gd name="T1" fmla="*/ 0 h 17"/>
                  <a:gd name="T2" fmla="*/ 12 w 5"/>
                  <a:gd name="T3" fmla="*/ 336 h 17"/>
                  <a:gd name="T4" fmla="*/ 12 w 5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0" y="0"/>
                    </a:moveTo>
                    <a:cubicBezTo>
                      <a:pt x="0" y="5"/>
                      <a:pt x="4" y="11"/>
                      <a:pt x="1" y="17"/>
                    </a:cubicBezTo>
                    <a:cubicBezTo>
                      <a:pt x="5" y="10"/>
                      <a:pt x="4" y="6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1" name="Freeform 194">
                <a:extLst>
                  <a:ext uri="{FF2B5EF4-FFF2-40B4-BE49-F238E27FC236}">
                    <a16:creationId xmlns:a16="http://schemas.microsoft.com/office/drawing/2014/main" id="{7FD1F9F5-8C72-41F0-B3F8-2942EDB0E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611"/>
                <a:ext cx="18" cy="66"/>
              </a:xfrm>
              <a:custGeom>
                <a:avLst/>
                <a:gdLst>
                  <a:gd name="T0" fmla="*/ 21 w 7"/>
                  <a:gd name="T1" fmla="*/ 0 h 25"/>
                  <a:gd name="T2" fmla="*/ 33 w 7"/>
                  <a:gd name="T3" fmla="*/ 280 h 25"/>
                  <a:gd name="T4" fmla="*/ 118 w 7"/>
                  <a:gd name="T5" fmla="*/ 425 h 25"/>
                  <a:gd name="T6" fmla="*/ 67 w 7"/>
                  <a:gd name="T7" fmla="*/ 293 h 25"/>
                  <a:gd name="T8" fmla="*/ 33 w 7"/>
                  <a:gd name="T9" fmla="*/ 2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5">
                    <a:moveTo>
                      <a:pt x="1" y="0"/>
                    </a:moveTo>
                    <a:cubicBezTo>
                      <a:pt x="3" y="5"/>
                      <a:pt x="3" y="10"/>
                      <a:pt x="2" y="15"/>
                    </a:cubicBezTo>
                    <a:cubicBezTo>
                      <a:pt x="2" y="20"/>
                      <a:pt x="0" y="25"/>
                      <a:pt x="7" y="23"/>
                    </a:cubicBezTo>
                    <a:cubicBezTo>
                      <a:pt x="3" y="23"/>
                      <a:pt x="4" y="19"/>
                      <a:pt x="4" y="16"/>
                    </a:cubicBezTo>
                    <a:cubicBezTo>
                      <a:pt x="4" y="11"/>
                      <a:pt x="4" y="5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2" name="Freeform 195">
                <a:extLst>
                  <a:ext uri="{FF2B5EF4-FFF2-40B4-BE49-F238E27FC236}">
                    <a16:creationId xmlns:a16="http://schemas.microsoft.com/office/drawing/2014/main" id="{1BD1A81A-0F28-4EB2-833C-7D123EB8E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731"/>
                <a:ext cx="13" cy="64"/>
              </a:xfrm>
              <a:custGeom>
                <a:avLst/>
                <a:gdLst>
                  <a:gd name="T0" fmla="*/ 55 w 5"/>
                  <a:gd name="T1" fmla="*/ 0 h 24"/>
                  <a:gd name="T2" fmla="*/ 34 w 5"/>
                  <a:gd name="T3" fmla="*/ 227 h 24"/>
                  <a:gd name="T4" fmla="*/ 0 w 5"/>
                  <a:gd name="T5" fmla="*/ 456 h 24"/>
                  <a:gd name="T6" fmla="*/ 88 w 5"/>
                  <a:gd name="T7" fmla="*/ 248 h 24"/>
                  <a:gd name="T8" fmla="*/ 68 w 5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4">
                    <a:moveTo>
                      <a:pt x="3" y="0"/>
                    </a:moveTo>
                    <a:cubicBezTo>
                      <a:pt x="0" y="4"/>
                      <a:pt x="2" y="8"/>
                      <a:pt x="2" y="12"/>
                    </a:cubicBezTo>
                    <a:cubicBezTo>
                      <a:pt x="2" y="16"/>
                      <a:pt x="0" y="20"/>
                      <a:pt x="0" y="24"/>
                    </a:cubicBezTo>
                    <a:cubicBezTo>
                      <a:pt x="3" y="21"/>
                      <a:pt x="5" y="17"/>
                      <a:pt x="5" y="13"/>
                    </a:cubicBezTo>
                    <a:cubicBezTo>
                      <a:pt x="5" y="9"/>
                      <a:pt x="2" y="4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3" name="Freeform 196">
                <a:extLst>
                  <a:ext uri="{FF2B5EF4-FFF2-40B4-BE49-F238E27FC236}">
                    <a16:creationId xmlns:a16="http://schemas.microsoft.com/office/drawing/2014/main" id="{A229E07B-E8F0-4885-916C-503DD775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864"/>
                <a:ext cx="10" cy="64"/>
              </a:xfrm>
              <a:custGeom>
                <a:avLst/>
                <a:gdLst>
                  <a:gd name="T0" fmla="*/ 0 w 4"/>
                  <a:gd name="T1" fmla="*/ 35 h 24"/>
                  <a:gd name="T2" fmla="*/ 20 w 4"/>
                  <a:gd name="T3" fmla="*/ 456 h 24"/>
                  <a:gd name="T4" fmla="*/ 50 w 4"/>
                  <a:gd name="T5" fmla="*/ 205 h 24"/>
                  <a:gd name="T6" fmla="*/ 50 w 4"/>
                  <a:gd name="T7" fmla="*/ 93 h 24"/>
                  <a:gd name="T8" fmla="*/ 20 w 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4">
                    <a:moveTo>
                      <a:pt x="0" y="2"/>
                    </a:moveTo>
                    <a:cubicBezTo>
                      <a:pt x="2" y="10"/>
                      <a:pt x="1" y="17"/>
                      <a:pt x="1" y="24"/>
                    </a:cubicBezTo>
                    <a:cubicBezTo>
                      <a:pt x="4" y="20"/>
                      <a:pt x="3" y="16"/>
                      <a:pt x="3" y="11"/>
                    </a:cubicBezTo>
                    <a:cubicBezTo>
                      <a:pt x="3" y="9"/>
                      <a:pt x="4" y="7"/>
                      <a:pt x="3" y="5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4" name="Freeform 197">
                <a:extLst>
                  <a:ext uri="{FF2B5EF4-FFF2-40B4-BE49-F238E27FC236}">
                    <a16:creationId xmlns:a16="http://schemas.microsoft.com/office/drawing/2014/main" id="{7A684289-F23F-44BB-BE9A-CAB873BD2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995"/>
                <a:ext cx="13" cy="98"/>
              </a:xfrm>
              <a:custGeom>
                <a:avLst/>
                <a:gdLst>
                  <a:gd name="T0" fmla="*/ 68 w 5"/>
                  <a:gd name="T1" fmla="*/ 21 h 37"/>
                  <a:gd name="T2" fmla="*/ 55 w 5"/>
                  <a:gd name="T3" fmla="*/ 294 h 37"/>
                  <a:gd name="T4" fmla="*/ 21 w 5"/>
                  <a:gd name="T5" fmla="*/ 689 h 37"/>
                  <a:gd name="T6" fmla="*/ 88 w 5"/>
                  <a:gd name="T7" fmla="*/ 350 h 37"/>
                  <a:gd name="T8" fmla="*/ 68 w 5"/>
                  <a:gd name="T9" fmla="*/ 183 h 37"/>
                  <a:gd name="T10" fmla="*/ 68 w 5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37">
                    <a:moveTo>
                      <a:pt x="4" y="1"/>
                    </a:moveTo>
                    <a:cubicBezTo>
                      <a:pt x="0" y="1"/>
                      <a:pt x="3" y="13"/>
                      <a:pt x="3" y="16"/>
                    </a:cubicBezTo>
                    <a:cubicBezTo>
                      <a:pt x="3" y="23"/>
                      <a:pt x="2" y="30"/>
                      <a:pt x="1" y="37"/>
                    </a:cubicBezTo>
                    <a:cubicBezTo>
                      <a:pt x="5" y="33"/>
                      <a:pt x="5" y="24"/>
                      <a:pt x="5" y="19"/>
                    </a:cubicBezTo>
                    <a:cubicBezTo>
                      <a:pt x="5" y="16"/>
                      <a:pt x="4" y="13"/>
                      <a:pt x="4" y="10"/>
                    </a:cubicBezTo>
                    <a:cubicBezTo>
                      <a:pt x="4" y="7"/>
                      <a:pt x="5" y="3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5" name="Freeform 198">
                <a:extLst>
                  <a:ext uri="{FF2B5EF4-FFF2-40B4-BE49-F238E27FC236}">
                    <a16:creationId xmlns:a16="http://schemas.microsoft.com/office/drawing/2014/main" id="{F1FF88D9-2659-4E67-84D8-87E3E25DD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3176"/>
                <a:ext cx="20" cy="96"/>
              </a:xfrm>
              <a:custGeom>
                <a:avLst/>
                <a:gdLst>
                  <a:gd name="T0" fmla="*/ 20 w 8"/>
                  <a:gd name="T1" fmla="*/ 21 h 36"/>
                  <a:gd name="T2" fmla="*/ 50 w 8"/>
                  <a:gd name="T3" fmla="*/ 341 h 36"/>
                  <a:gd name="T4" fmla="*/ 0 w 8"/>
                  <a:gd name="T5" fmla="*/ 683 h 36"/>
                  <a:gd name="T6" fmla="*/ 33 w 8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6">
                    <a:moveTo>
                      <a:pt x="1" y="1"/>
                    </a:moveTo>
                    <a:cubicBezTo>
                      <a:pt x="0" y="6"/>
                      <a:pt x="2" y="13"/>
                      <a:pt x="3" y="18"/>
                    </a:cubicBezTo>
                    <a:cubicBezTo>
                      <a:pt x="3" y="24"/>
                      <a:pt x="1" y="30"/>
                      <a:pt x="0" y="36"/>
                    </a:cubicBezTo>
                    <a:cubicBezTo>
                      <a:pt x="8" y="26"/>
                      <a:pt x="4" y="11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6" name="Freeform 199">
                <a:extLst>
                  <a:ext uri="{FF2B5EF4-FFF2-40B4-BE49-F238E27FC236}">
                    <a16:creationId xmlns:a16="http://schemas.microsoft.com/office/drawing/2014/main" id="{ED52BD70-3ACE-42FF-8F0A-AC6082D52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3123"/>
                <a:ext cx="68" cy="10"/>
              </a:xfrm>
              <a:custGeom>
                <a:avLst/>
                <a:gdLst>
                  <a:gd name="T0" fmla="*/ 0 w 27"/>
                  <a:gd name="T1" fmla="*/ 33 h 4"/>
                  <a:gd name="T2" fmla="*/ 431 w 2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">
                    <a:moveTo>
                      <a:pt x="0" y="2"/>
                    </a:moveTo>
                    <a:cubicBezTo>
                      <a:pt x="9" y="4"/>
                      <a:pt x="24" y="2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7" name="Freeform 200">
                <a:extLst>
                  <a:ext uri="{FF2B5EF4-FFF2-40B4-BE49-F238E27FC236}">
                    <a16:creationId xmlns:a16="http://schemas.microsoft.com/office/drawing/2014/main" id="{DBD945E4-FE0E-4739-958D-FE671FE25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957"/>
                <a:ext cx="50" cy="8"/>
              </a:xfrm>
              <a:custGeom>
                <a:avLst/>
                <a:gdLst>
                  <a:gd name="T0" fmla="*/ 0 w 20"/>
                  <a:gd name="T1" fmla="*/ 35 h 3"/>
                  <a:gd name="T2" fmla="*/ 313 w 20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">
                    <a:moveTo>
                      <a:pt x="0" y="2"/>
                    </a:moveTo>
                    <a:cubicBezTo>
                      <a:pt x="6" y="3"/>
                      <a:pt x="17" y="1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8" name="Freeform 201">
                <a:extLst>
                  <a:ext uri="{FF2B5EF4-FFF2-40B4-BE49-F238E27FC236}">
                    <a16:creationId xmlns:a16="http://schemas.microsoft.com/office/drawing/2014/main" id="{D9CC17A2-D783-4F61-9C8E-53F3C8043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821"/>
                <a:ext cx="80" cy="6"/>
              </a:xfrm>
              <a:custGeom>
                <a:avLst/>
                <a:gdLst>
                  <a:gd name="T0" fmla="*/ 0 w 32"/>
                  <a:gd name="T1" fmla="*/ 54 h 2"/>
                  <a:gd name="T2" fmla="*/ 500 w 32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">
                    <a:moveTo>
                      <a:pt x="0" y="2"/>
                    </a:moveTo>
                    <a:cubicBezTo>
                      <a:pt x="10" y="0"/>
                      <a:pt x="26" y="1"/>
                      <a:pt x="3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9" name="Freeform 202">
                <a:extLst>
                  <a:ext uri="{FF2B5EF4-FFF2-40B4-BE49-F238E27FC236}">
                    <a16:creationId xmlns:a16="http://schemas.microsoft.com/office/drawing/2014/main" id="{315652F2-3241-4E39-AF23-E8E6B3AF0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691"/>
                <a:ext cx="73" cy="5"/>
              </a:xfrm>
              <a:custGeom>
                <a:avLst/>
                <a:gdLst>
                  <a:gd name="T0" fmla="*/ 0 w 29"/>
                  <a:gd name="T1" fmla="*/ 33 h 2"/>
                  <a:gd name="T2" fmla="*/ 463 w 29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">
                    <a:moveTo>
                      <a:pt x="0" y="2"/>
                    </a:moveTo>
                    <a:cubicBezTo>
                      <a:pt x="10" y="1"/>
                      <a:pt x="23" y="0"/>
                      <a:pt x="2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0" name="Freeform 203">
                <a:extLst>
                  <a:ext uri="{FF2B5EF4-FFF2-40B4-BE49-F238E27FC236}">
                    <a16:creationId xmlns:a16="http://schemas.microsoft.com/office/drawing/2014/main" id="{616CAB15-D9A1-4E98-9117-1A9F2A586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560"/>
                <a:ext cx="75" cy="5"/>
              </a:xfrm>
              <a:custGeom>
                <a:avLst/>
                <a:gdLst>
                  <a:gd name="T0" fmla="*/ 0 w 30"/>
                  <a:gd name="T1" fmla="*/ 33 h 2"/>
                  <a:gd name="T2" fmla="*/ 470 w 30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">
                    <a:moveTo>
                      <a:pt x="0" y="2"/>
                    </a:moveTo>
                    <a:cubicBezTo>
                      <a:pt x="11" y="1"/>
                      <a:pt x="25" y="0"/>
                      <a:pt x="3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1" name="Freeform 204">
                <a:extLst>
                  <a:ext uri="{FF2B5EF4-FFF2-40B4-BE49-F238E27FC236}">
                    <a16:creationId xmlns:a16="http://schemas.microsoft.com/office/drawing/2014/main" id="{C697CE10-1DD1-42DD-85CE-D77E72FE7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2432"/>
                <a:ext cx="60" cy="5"/>
              </a:xfrm>
              <a:custGeom>
                <a:avLst/>
                <a:gdLst>
                  <a:gd name="T0" fmla="*/ 0 w 24"/>
                  <a:gd name="T1" fmla="*/ 33 h 2"/>
                  <a:gd name="T2" fmla="*/ 375 w 2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cubicBezTo>
                      <a:pt x="7" y="0"/>
                      <a:pt x="21" y="1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183" name="Group 205">
              <a:extLst>
                <a:ext uri="{FF2B5EF4-FFF2-40B4-BE49-F238E27FC236}">
                  <a16:creationId xmlns:a16="http://schemas.microsoft.com/office/drawing/2014/main" id="{1457A5B2-C98C-4018-9A24-52D46A1765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7" y="1488"/>
              <a:ext cx="1808" cy="1952"/>
              <a:chOff x="957" y="1488"/>
              <a:chExt cx="1808" cy="1952"/>
            </a:xfrm>
          </p:grpSpPr>
          <p:sp>
            <p:nvSpPr>
              <p:cNvPr id="36192" name="Freeform 206">
                <a:extLst>
                  <a:ext uri="{FF2B5EF4-FFF2-40B4-BE49-F238E27FC236}">
                    <a16:creationId xmlns:a16="http://schemas.microsoft.com/office/drawing/2014/main" id="{9B1C3D34-FF15-44D3-832C-94D08FE6A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307"/>
                <a:ext cx="57" cy="2"/>
              </a:xfrm>
              <a:custGeom>
                <a:avLst/>
                <a:gdLst>
                  <a:gd name="T0" fmla="*/ 0 w 23"/>
                  <a:gd name="T1" fmla="*/ 8 h 1"/>
                  <a:gd name="T2" fmla="*/ 349 w 2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">
                    <a:moveTo>
                      <a:pt x="0" y="1"/>
                    </a:moveTo>
                    <a:cubicBezTo>
                      <a:pt x="6" y="0"/>
                      <a:pt x="20" y="0"/>
                      <a:pt x="2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3" name="Freeform 207">
                <a:extLst>
                  <a:ext uri="{FF2B5EF4-FFF2-40B4-BE49-F238E27FC236}">
                    <a16:creationId xmlns:a16="http://schemas.microsoft.com/office/drawing/2014/main" id="{FD0B72F5-CE42-4BBE-ACA1-0C3C78D3A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195"/>
                <a:ext cx="60" cy="5"/>
              </a:xfrm>
              <a:custGeom>
                <a:avLst/>
                <a:gdLst>
                  <a:gd name="T0" fmla="*/ 0 w 24"/>
                  <a:gd name="T1" fmla="*/ 33 h 2"/>
                  <a:gd name="T2" fmla="*/ 375 w 2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cubicBezTo>
                      <a:pt x="6" y="0"/>
                      <a:pt x="20" y="1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4" name="Freeform 208">
                <a:extLst>
                  <a:ext uri="{FF2B5EF4-FFF2-40B4-BE49-F238E27FC236}">
                    <a16:creationId xmlns:a16="http://schemas.microsoft.com/office/drawing/2014/main" id="{1EC9BBE0-0B14-4EE6-8CEB-1399A54E8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083"/>
                <a:ext cx="60" cy="5"/>
              </a:xfrm>
              <a:custGeom>
                <a:avLst/>
                <a:gdLst>
                  <a:gd name="T0" fmla="*/ 0 w 24"/>
                  <a:gd name="T1" fmla="*/ 33 h 2"/>
                  <a:gd name="T2" fmla="*/ 375 w 2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cubicBezTo>
                      <a:pt x="6" y="0"/>
                      <a:pt x="20" y="1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5" name="Freeform 209">
                <a:extLst>
                  <a:ext uri="{FF2B5EF4-FFF2-40B4-BE49-F238E27FC236}">
                    <a16:creationId xmlns:a16="http://schemas.microsoft.com/office/drawing/2014/main" id="{AC561B36-B78D-413B-942E-D661FBD3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1973"/>
                <a:ext cx="60" cy="6"/>
              </a:xfrm>
              <a:custGeom>
                <a:avLst/>
                <a:gdLst>
                  <a:gd name="T0" fmla="*/ 0 w 24"/>
                  <a:gd name="T1" fmla="*/ 54 h 2"/>
                  <a:gd name="T2" fmla="*/ 375 w 24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cubicBezTo>
                      <a:pt x="7" y="0"/>
                      <a:pt x="21" y="1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6" name="Freeform 210">
                <a:extLst>
                  <a:ext uri="{FF2B5EF4-FFF2-40B4-BE49-F238E27FC236}">
                    <a16:creationId xmlns:a16="http://schemas.microsoft.com/office/drawing/2014/main" id="{2546E04D-C571-43B0-9A02-5FEFB710A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859"/>
                <a:ext cx="68" cy="8"/>
              </a:xfrm>
              <a:custGeom>
                <a:avLst/>
                <a:gdLst>
                  <a:gd name="T0" fmla="*/ 0 w 27"/>
                  <a:gd name="T1" fmla="*/ 21 h 3"/>
                  <a:gd name="T2" fmla="*/ 431 w 2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">
                    <a:moveTo>
                      <a:pt x="0" y="1"/>
                    </a:moveTo>
                    <a:cubicBezTo>
                      <a:pt x="9" y="3"/>
                      <a:pt x="24" y="2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7" name="Freeform 211">
                <a:extLst>
                  <a:ext uri="{FF2B5EF4-FFF2-40B4-BE49-F238E27FC236}">
                    <a16:creationId xmlns:a16="http://schemas.microsoft.com/office/drawing/2014/main" id="{3D00E299-2468-4375-B440-3E8059CA3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744"/>
                <a:ext cx="60" cy="3"/>
              </a:xfrm>
              <a:custGeom>
                <a:avLst/>
                <a:gdLst>
                  <a:gd name="T0" fmla="*/ 0 w 24"/>
                  <a:gd name="T1" fmla="*/ 0 h 1"/>
                  <a:gd name="T2" fmla="*/ 375 w 2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0"/>
                    </a:moveTo>
                    <a:cubicBezTo>
                      <a:pt x="7" y="1"/>
                      <a:pt x="20" y="0"/>
                      <a:pt x="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8" name="Freeform 212">
                <a:extLst>
                  <a:ext uri="{FF2B5EF4-FFF2-40B4-BE49-F238E27FC236}">
                    <a16:creationId xmlns:a16="http://schemas.microsoft.com/office/drawing/2014/main" id="{12956F6E-533C-40AA-B04E-4F3E822DE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627"/>
                <a:ext cx="22" cy="13"/>
              </a:xfrm>
              <a:custGeom>
                <a:avLst/>
                <a:gdLst>
                  <a:gd name="T0" fmla="*/ 103 w 9"/>
                  <a:gd name="T1" fmla="*/ 0 h 5"/>
                  <a:gd name="T2" fmla="*/ 0 w 9"/>
                  <a:gd name="T3" fmla="*/ 6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cubicBezTo>
                      <a:pt x="9" y="5"/>
                      <a:pt x="3" y="4"/>
                      <a:pt x="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9" name="Freeform 213">
                <a:extLst>
                  <a:ext uri="{FF2B5EF4-FFF2-40B4-BE49-F238E27FC236}">
                    <a16:creationId xmlns:a16="http://schemas.microsoft.com/office/drawing/2014/main" id="{2DAFDC17-A79E-4F6F-92F1-C7CC44AEC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731"/>
                <a:ext cx="50" cy="18"/>
              </a:xfrm>
              <a:custGeom>
                <a:avLst/>
                <a:gdLst>
                  <a:gd name="T0" fmla="*/ 300 w 20"/>
                  <a:gd name="T1" fmla="*/ 21 h 7"/>
                  <a:gd name="T2" fmla="*/ 220 w 20"/>
                  <a:gd name="T3" fmla="*/ 100 h 7"/>
                  <a:gd name="T4" fmla="*/ 0 w 20"/>
                  <a:gd name="T5" fmla="*/ 118 h 7"/>
                  <a:gd name="T6" fmla="*/ 158 w 20"/>
                  <a:gd name="T7" fmla="*/ 85 h 7"/>
                  <a:gd name="T8" fmla="*/ 283 w 2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7">
                    <a:moveTo>
                      <a:pt x="19" y="1"/>
                    </a:moveTo>
                    <a:cubicBezTo>
                      <a:pt x="20" y="4"/>
                      <a:pt x="16" y="6"/>
                      <a:pt x="14" y="6"/>
                    </a:cubicBezTo>
                    <a:cubicBezTo>
                      <a:pt x="9" y="5"/>
                      <a:pt x="5" y="6"/>
                      <a:pt x="0" y="7"/>
                    </a:cubicBezTo>
                    <a:cubicBezTo>
                      <a:pt x="2" y="5"/>
                      <a:pt x="7" y="5"/>
                      <a:pt x="10" y="5"/>
                    </a:cubicBezTo>
                    <a:cubicBezTo>
                      <a:pt x="14" y="4"/>
                      <a:pt x="15" y="2"/>
                      <a:pt x="18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0" name="Freeform 214">
                <a:extLst>
                  <a:ext uri="{FF2B5EF4-FFF2-40B4-BE49-F238E27FC236}">
                    <a16:creationId xmlns:a16="http://schemas.microsoft.com/office/drawing/2014/main" id="{BFD3403E-DD0F-4D64-AA8E-9033B6CEC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851"/>
                <a:ext cx="43" cy="18"/>
              </a:xfrm>
              <a:custGeom>
                <a:avLst/>
                <a:gdLst>
                  <a:gd name="T0" fmla="*/ 255 w 17"/>
                  <a:gd name="T1" fmla="*/ 0 h 7"/>
                  <a:gd name="T2" fmla="*/ 180 w 17"/>
                  <a:gd name="T3" fmla="*/ 85 h 7"/>
                  <a:gd name="T4" fmla="*/ 0 w 17"/>
                  <a:gd name="T5" fmla="*/ 118 h 7"/>
                  <a:gd name="T6" fmla="*/ 276 w 17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6" y="0"/>
                    </a:moveTo>
                    <a:cubicBezTo>
                      <a:pt x="17" y="5"/>
                      <a:pt x="15" y="5"/>
                      <a:pt x="11" y="5"/>
                    </a:cubicBezTo>
                    <a:cubicBezTo>
                      <a:pt x="7" y="5"/>
                      <a:pt x="4" y="7"/>
                      <a:pt x="0" y="7"/>
                    </a:cubicBezTo>
                    <a:cubicBezTo>
                      <a:pt x="6" y="5"/>
                      <a:pt x="11" y="3"/>
                      <a:pt x="17" y="1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1" name="Freeform 215">
                <a:extLst>
                  <a:ext uri="{FF2B5EF4-FFF2-40B4-BE49-F238E27FC236}">
                    <a16:creationId xmlns:a16="http://schemas.microsoft.com/office/drawing/2014/main" id="{3513A1A7-47DD-4960-89C2-7BB5BC58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1976"/>
                <a:ext cx="43" cy="13"/>
              </a:xfrm>
              <a:custGeom>
                <a:avLst/>
                <a:gdLst>
                  <a:gd name="T0" fmla="*/ 0 w 17"/>
                  <a:gd name="T1" fmla="*/ 88 h 5"/>
                  <a:gd name="T2" fmla="*/ 159 w 17"/>
                  <a:gd name="T3" fmla="*/ 88 h 5"/>
                  <a:gd name="T4" fmla="*/ 243 w 17"/>
                  <a:gd name="T5" fmla="*/ 0 h 5"/>
                  <a:gd name="T6" fmla="*/ 83 w 17"/>
                  <a:gd name="T7" fmla="*/ 0 h 5"/>
                  <a:gd name="T8" fmla="*/ 159 w 17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0" y="5"/>
                    </a:moveTo>
                    <a:cubicBezTo>
                      <a:pt x="4" y="4"/>
                      <a:pt x="7" y="4"/>
                      <a:pt x="10" y="5"/>
                    </a:cubicBezTo>
                    <a:cubicBezTo>
                      <a:pt x="14" y="5"/>
                      <a:pt x="17" y="4"/>
                      <a:pt x="15" y="0"/>
                    </a:cubicBezTo>
                    <a:cubicBezTo>
                      <a:pt x="12" y="2"/>
                      <a:pt x="8" y="0"/>
                      <a:pt x="5" y="0"/>
                    </a:cubicBezTo>
                    <a:cubicBezTo>
                      <a:pt x="8" y="0"/>
                      <a:pt x="11" y="1"/>
                      <a:pt x="10" y="3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2" name="Freeform 216">
                <a:extLst>
                  <a:ext uri="{FF2B5EF4-FFF2-40B4-BE49-F238E27FC236}">
                    <a16:creationId xmlns:a16="http://schemas.microsoft.com/office/drawing/2014/main" id="{A0789E53-7192-44F1-934E-5F2C96296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085"/>
                <a:ext cx="53" cy="16"/>
              </a:xfrm>
              <a:custGeom>
                <a:avLst/>
                <a:gdLst>
                  <a:gd name="T0" fmla="*/ 96 w 21"/>
                  <a:gd name="T1" fmla="*/ 77 h 6"/>
                  <a:gd name="T2" fmla="*/ 222 w 21"/>
                  <a:gd name="T3" fmla="*/ 56 h 6"/>
                  <a:gd name="T4" fmla="*/ 338 w 21"/>
                  <a:gd name="T5" fmla="*/ 93 h 6"/>
                  <a:gd name="T6" fmla="*/ 338 w 21"/>
                  <a:gd name="T7" fmla="*/ 0 h 6"/>
                  <a:gd name="T8" fmla="*/ 209 w 21"/>
                  <a:gd name="T9" fmla="*/ 21 h 6"/>
                  <a:gd name="T10" fmla="*/ 0 w 21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6">
                    <a:moveTo>
                      <a:pt x="6" y="4"/>
                    </a:moveTo>
                    <a:cubicBezTo>
                      <a:pt x="9" y="3"/>
                      <a:pt x="11" y="3"/>
                      <a:pt x="14" y="3"/>
                    </a:cubicBezTo>
                    <a:cubicBezTo>
                      <a:pt x="16" y="4"/>
                      <a:pt x="18" y="5"/>
                      <a:pt x="21" y="5"/>
                    </a:cubicBezTo>
                    <a:cubicBezTo>
                      <a:pt x="21" y="3"/>
                      <a:pt x="21" y="2"/>
                      <a:pt x="21" y="0"/>
                    </a:cubicBezTo>
                    <a:cubicBezTo>
                      <a:pt x="19" y="2"/>
                      <a:pt x="15" y="1"/>
                      <a:pt x="13" y="1"/>
                    </a:cubicBezTo>
                    <a:cubicBezTo>
                      <a:pt x="8" y="2"/>
                      <a:pt x="5" y="5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3" name="Freeform 217">
                <a:extLst>
                  <a:ext uri="{FF2B5EF4-FFF2-40B4-BE49-F238E27FC236}">
                    <a16:creationId xmlns:a16="http://schemas.microsoft.com/office/drawing/2014/main" id="{B38DB8DB-18C3-4B53-B918-EDA633D6F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192"/>
                <a:ext cx="57" cy="19"/>
              </a:xfrm>
              <a:custGeom>
                <a:avLst/>
                <a:gdLst>
                  <a:gd name="T0" fmla="*/ 62 w 23"/>
                  <a:gd name="T1" fmla="*/ 117 h 7"/>
                  <a:gd name="T2" fmla="*/ 258 w 23"/>
                  <a:gd name="T3" fmla="*/ 117 h 7"/>
                  <a:gd name="T4" fmla="*/ 349 w 23"/>
                  <a:gd name="T5" fmla="*/ 103 h 7"/>
                  <a:gd name="T6" fmla="*/ 337 w 23"/>
                  <a:gd name="T7" fmla="*/ 0 h 7"/>
                  <a:gd name="T8" fmla="*/ 216 w 23"/>
                  <a:gd name="T9" fmla="*/ 60 h 7"/>
                  <a:gd name="T10" fmla="*/ 0 w 23"/>
                  <a:gd name="T11" fmla="*/ 11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7">
                    <a:moveTo>
                      <a:pt x="4" y="6"/>
                    </a:moveTo>
                    <a:cubicBezTo>
                      <a:pt x="8" y="4"/>
                      <a:pt x="13" y="5"/>
                      <a:pt x="17" y="6"/>
                    </a:cubicBezTo>
                    <a:cubicBezTo>
                      <a:pt x="19" y="6"/>
                      <a:pt x="21" y="7"/>
                      <a:pt x="23" y="5"/>
                    </a:cubicBezTo>
                    <a:cubicBezTo>
                      <a:pt x="23" y="4"/>
                      <a:pt x="23" y="0"/>
                      <a:pt x="22" y="0"/>
                    </a:cubicBezTo>
                    <a:cubicBezTo>
                      <a:pt x="22" y="4"/>
                      <a:pt x="18" y="3"/>
                      <a:pt x="14" y="3"/>
                    </a:cubicBezTo>
                    <a:cubicBezTo>
                      <a:pt x="9" y="2"/>
                      <a:pt x="4" y="4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4" name="Freeform 218">
                <a:extLst>
                  <a:ext uri="{FF2B5EF4-FFF2-40B4-BE49-F238E27FC236}">
                    <a16:creationId xmlns:a16="http://schemas.microsoft.com/office/drawing/2014/main" id="{000BE183-B2A0-4593-B533-2A98CF8C2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312"/>
                <a:ext cx="50" cy="13"/>
              </a:xfrm>
              <a:custGeom>
                <a:avLst/>
                <a:gdLst>
                  <a:gd name="T0" fmla="*/ 95 w 20"/>
                  <a:gd name="T1" fmla="*/ 21 h 5"/>
                  <a:gd name="T2" fmla="*/ 250 w 20"/>
                  <a:gd name="T3" fmla="*/ 55 h 5"/>
                  <a:gd name="T4" fmla="*/ 313 w 20"/>
                  <a:gd name="T5" fmla="*/ 0 h 5"/>
                  <a:gd name="T6" fmla="*/ 208 w 20"/>
                  <a:gd name="T7" fmla="*/ 21 h 5"/>
                  <a:gd name="T8" fmla="*/ 0 w 20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6" y="1"/>
                    </a:moveTo>
                    <a:cubicBezTo>
                      <a:pt x="9" y="2"/>
                      <a:pt x="13" y="2"/>
                      <a:pt x="16" y="3"/>
                    </a:cubicBezTo>
                    <a:cubicBezTo>
                      <a:pt x="20" y="5"/>
                      <a:pt x="20" y="3"/>
                      <a:pt x="20" y="0"/>
                    </a:cubicBezTo>
                    <a:cubicBezTo>
                      <a:pt x="20" y="2"/>
                      <a:pt x="15" y="1"/>
                      <a:pt x="13" y="1"/>
                    </a:cubicBezTo>
                    <a:cubicBezTo>
                      <a:pt x="8" y="0"/>
                      <a:pt x="5" y="1"/>
                      <a:pt x="0" y="2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5" name="Freeform 219">
                <a:extLst>
                  <a:ext uri="{FF2B5EF4-FFF2-40B4-BE49-F238E27FC236}">
                    <a16:creationId xmlns:a16="http://schemas.microsoft.com/office/drawing/2014/main" id="{9F715249-9E34-4F12-B256-07D88363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432"/>
                <a:ext cx="53" cy="16"/>
              </a:xfrm>
              <a:custGeom>
                <a:avLst/>
                <a:gdLst>
                  <a:gd name="T0" fmla="*/ 63 w 21"/>
                  <a:gd name="T1" fmla="*/ 77 h 6"/>
                  <a:gd name="T2" fmla="*/ 209 w 21"/>
                  <a:gd name="T3" fmla="*/ 77 h 6"/>
                  <a:gd name="T4" fmla="*/ 338 w 21"/>
                  <a:gd name="T5" fmla="*/ 93 h 6"/>
                  <a:gd name="T6" fmla="*/ 338 w 21"/>
                  <a:gd name="T7" fmla="*/ 0 h 6"/>
                  <a:gd name="T8" fmla="*/ 209 w 21"/>
                  <a:gd name="T9" fmla="*/ 56 h 6"/>
                  <a:gd name="T10" fmla="*/ 0 w 21"/>
                  <a:gd name="T11" fmla="*/ 9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6">
                    <a:moveTo>
                      <a:pt x="4" y="4"/>
                    </a:moveTo>
                    <a:cubicBezTo>
                      <a:pt x="7" y="5"/>
                      <a:pt x="10" y="4"/>
                      <a:pt x="13" y="4"/>
                    </a:cubicBezTo>
                    <a:cubicBezTo>
                      <a:pt x="16" y="5"/>
                      <a:pt x="18" y="6"/>
                      <a:pt x="21" y="5"/>
                    </a:cubicBezTo>
                    <a:cubicBezTo>
                      <a:pt x="21" y="4"/>
                      <a:pt x="21" y="2"/>
                      <a:pt x="21" y="0"/>
                    </a:cubicBezTo>
                    <a:cubicBezTo>
                      <a:pt x="18" y="3"/>
                      <a:pt x="17" y="3"/>
                      <a:pt x="13" y="3"/>
                    </a:cubicBezTo>
                    <a:cubicBezTo>
                      <a:pt x="9" y="2"/>
                      <a:pt x="5" y="3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6" name="Freeform 220">
                <a:extLst>
                  <a:ext uri="{FF2B5EF4-FFF2-40B4-BE49-F238E27FC236}">
                    <a16:creationId xmlns:a16="http://schemas.microsoft.com/office/drawing/2014/main" id="{0F78771A-807E-43C8-B89E-D0592381E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560"/>
                <a:ext cx="75" cy="19"/>
              </a:xfrm>
              <a:custGeom>
                <a:avLst/>
                <a:gdLst>
                  <a:gd name="T0" fmla="*/ 158 w 30"/>
                  <a:gd name="T1" fmla="*/ 103 h 7"/>
                  <a:gd name="T2" fmla="*/ 470 w 30"/>
                  <a:gd name="T3" fmla="*/ 141 h 7"/>
                  <a:gd name="T4" fmla="*/ 458 w 30"/>
                  <a:gd name="T5" fmla="*/ 0 h 7"/>
                  <a:gd name="T6" fmla="*/ 425 w 30"/>
                  <a:gd name="T7" fmla="*/ 81 h 7"/>
                  <a:gd name="T8" fmla="*/ 333 w 30"/>
                  <a:gd name="T9" fmla="*/ 60 h 7"/>
                  <a:gd name="T10" fmla="*/ 188 w 30"/>
                  <a:gd name="T11" fmla="*/ 81 h 7"/>
                  <a:gd name="T12" fmla="*/ 0 w 30"/>
                  <a:gd name="T13" fmla="*/ 11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7">
                    <a:moveTo>
                      <a:pt x="10" y="5"/>
                    </a:moveTo>
                    <a:cubicBezTo>
                      <a:pt x="16" y="6"/>
                      <a:pt x="23" y="5"/>
                      <a:pt x="30" y="7"/>
                    </a:cubicBezTo>
                    <a:cubicBezTo>
                      <a:pt x="30" y="6"/>
                      <a:pt x="29" y="2"/>
                      <a:pt x="29" y="0"/>
                    </a:cubicBezTo>
                    <a:cubicBezTo>
                      <a:pt x="28" y="2"/>
                      <a:pt x="28" y="3"/>
                      <a:pt x="27" y="4"/>
                    </a:cubicBezTo>
                    <a:cubicBezTo>
                      <a:pt x="25" y="5"/>
                      <a:pt x="22" y="4"/>
                      <a:pt x="21" y="3"/>
                    </a:cubicBezTo>
                    <a:cubicBezTo>
                      <a:pt x="19" y="3"/>
                      <a:pt x="15" y="4"/>
                      <a:pt x="12" y="4"/>
                    </a:cubicBezTo>
                    <a:cubicBezTo>
                      <a:pt x="8" y="5"/>
                      <a:pt x="4" y="5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7" name="Freeform 221">
                <a:extLst>
                  <a:ext uri="{FF2B5EF4-FFF2-40B4-BE49-F238E27FC236}">
                    <a16:creationId xmlns:a16="http://schemas.microsoft.com/office/drawing/2014/main" id="{B46B36A4-75AD-4DA3-91C7-F925AA42A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691"/>
                <a:ext cx="75" cy="16"/>
              </a:xfrm>
              <a:custGeom>
                <a:avLst/>
                <a:gdLst>
                  <a:gd name="T0" fmla="*/ 175 w 30"/>
                  <a:gd name="T1" fmla="*/ 77 h 6"/>
                  <a:gd name="T2" fmla="*/ 345 w 30"/>
                  <a:gd name="T3" fmla="*/ 77 h 6"/>
                  <a:gd name="T4" fmla="*/ 458 w 30"/>
                  <a:gd name="T5" fmla="*/ 93 h 6"/>
                  <a:gd name="T6" fmla="*/ 458 w 30"/>
                  <a:gd name="T7" fmla="*/ 0 h 6"/>
                  <a:gd name="T8" fmla="*/ 283 w 30"/>
                  <a:gd name="T9" fmla="*/ 35 h 6"/>
                  <a:gd name="T10" fmla="*/ 0 w 30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6">
                    <a:moveTo>
                      <a:pt x="11" y="4"/>
                    </a:moveTo>
                    <a:cubicBezTo>
                      <a:pt x="15" y="4"/>
                      <a:pt x="18" y="3"/>
                      <a:pt x="22" y="4"/>
                    </a:cubicBezTo>
                    <a:cubicBezTo>
                      <a:pt x="24" y="4"/>
                      <a:pt x="27" y="5"/>
                      <a:pt x="29" y="5"/>
                    </a:cubicBezTo>
                    <a:cubicBezTo>
                      <a:pt x="30" y="4"/>
                      <a:pt x="29" y="2"/>
                      <a:pt x="29" y="0"/>
                    </a:cubicBezTo>
                    <a:cubicBezTo>
                      <a:pt x="27" y="4"/>
                      <a:pt x="21" y="1"/>
                      <a:pt x="18" y="2"/>
                    </a:cubicBezTo>
                    <a:cubicBezTo>
                      <a:pt x="12" y="2"/>
                      <a:pt x="6" y="5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8" name="Freeform 222">
                <a:extLst>
                  <a:ext uri="{FF2B5EF4-FFF2-40B4-BE49-F238E27FC236}">
                    <a16:creationId xmlns:a16="http://schemas.microsoft.com/office/drawing/2014/main" id="{B4362555-6372-4C22-8A74-07F92028D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819"/>
                <a:ext cx="77" cy="24"/>
              </a:xfrm>
              <a:custGeom>
                <a:avLst/>
                <a:gdLst>
                  <a:gd name="T0" fmla="*/ 137 w 31"/>
                  <a:gd name="T1" fmla="*/ 115 h 9"/>
                  <a:gd name="T2" fmla="*/ 383 w 31"/>
                  <a:gd name="T3" fmla="*/ 149 h 9"/>
                  <a:gd name="T4" fmla="*/ 474 w 31"/>
                  <a:gd name="T5" fmla="*/ 136 h 9"/>
                  <a:gd name="T6" fmla="*/ 462 w 31"/>
                  <a:gd name="T7" fmla="*/ 0 h 9"/>
                  <a:gd name="T8" fmla="*/ 308 w 31"/>
                  <a:gd name="T9" fmla="*/ 56 h 9"/>
                  <a:gd name="T10" fmla="*/ 137 w 31"/>
                  <a:gd name="T11" fmla="*/ 56 h 9"/>
                  <a:gd name="T12" fmla="*/ 0 w 31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9">
                    <a:moveTo>
                      <a:pt x="9" y="6"/>
                    </a:moveTo>
                    <a:cubicBezTo>
                      <a:pt x="14" y="6"/>
                      <a:pt x="19" y="6"/>
                      <a:pt x="25" y="8"/>
                    </a:cubicBezTo>
                    <a:cubicBezTo>
                      <a:pt x="27" y="8"/>
                      <a:pt x="30" y="9"/>
                      <a:pt x="31" y="7"/>
                    </a:cubicBezTo>
                    <a:cubicBezTo>
                      <a:pt x="31" y="5"/>
                      <a:pt x="31" y="1"/>
                      <a:pt x="30" y="0"/>
                    </a:cubicBezTo>
                    <a:cubicBezTo>
                      <a:pt x="29" y="5"/>
                      <a:pt x="25" y="3"/>
                      <a:pt x="20" y="3"/>
                    </a:cubicBezTo>
                    <a:cubicBezTo>
                      <a:pt x="17" y="3"/>
                      <a:pt x="13" y="2"/>
                      <a:pt x="9" y="3"/>
                    </a:cubicBezTo>
                    <a:cubicBezTo>
                      <a:pt x="6" y="4"/>
                      <a:pt x="3" y="6"/>
                      <a:pt x="0" y="7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9" name="Freeform 223">
                <a:extLst>
                  <a:ext uri="{FF2B5EF4-FFF2-40B4-BE49-F238E27FC236}">
                    <a16:creationId xmlns:a16="http://schemas.microsoft.com/office/drawing/2014/main" id="{E443310B-4E21-4C75-9336-A3D35ACB8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960"/>
                <a:ext cx="72" cy="13"/>
              </a:xfrm>
              <a:custGeom>
                <a:avLst/>
                <a:gdLst>
                  <a:gd name="T0" fmla="*/ 104 w 29"/>
                  <a:gd name="T1" fmla="*/ 34 h 5"/>
                  <a:gd name="T2" fmla="*/ 432 w 29"/>
                  <a:gd name="T3" fmla="*/ 88 h 5"/>
                  <a:gd name="T4" fmla="*/ 432 w 29"/>
                  <a:gd name="T5" fmla="*/ 0 h 5"/>
                  <a:gd name="T6" fmla="*/ 258 w 29"/>
                  <a:gd name="T7" fmla="*/ 21 h 5"/>
                  <a:gd name="T8" fmla="*/ 137 w 29"/>
                  <a:gd name="T9" fmla="*/ 21 h 5"/>
                  <a:gd name="T10" fmla="*/ 0 w 29"/>
                  <a:gd name="T11" fmla="*/ 6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5">
                    <a:moveTo>
                      <a:pt x="7" y="2"/>
                    </a:moveTo>
                    <a:cubicBezTo>
                      <a:pt x="12" y="1"/>
                      <a:pt x="24" y="1"/>
                      <a:pt x="28" y="5"/>
                    </a:cubicBezTo>
                    <a:cubicBezTo>
                      <a:pt x="29" y="4"/>
                      <a:pt x="28" y="1"/>
                      <a:pt x="28" y="0"/>
                    </a:cubicBezTo>
                    <a:cubicBezTo>
                      <a:pt x="26" y="3"/>
                      <a:pt x="20" y="1"/>
                      <a:pt x="17" y="1"/>
                    </a:cubicBezTo>
                    <a:cubicBezTo>
                      <a:pt x="15" y="0"/>
                      <a:pt x="12" y="0"/>
                      <a:pt x="9" y="1"/>
                    </a:cubicBezTo>
                    <a:cubicBezTo>
                      <a:pt x="6" y="1"/>
                      <a:pt x="3" y="4"/>
                      <a:pt x="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0" name="Freeform 224">
                <a:extLst>
                  <a:ext uri="{FF2B5EF4-FFF2-40B4-BE49-F238E27FC236}">
                    <a16:creationId xmlns:a16="http://schemas.microsoft.com/office/drawing/2014/main" id="{A4F93CFE-759A-4C2D-8268-E5652B389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3125"/>
                <a:ext cx="90" cy="22"/>
              </a:xfrm>
              <a:custGeom>
                <a:avLst/>
                <a:gdLst>
                  <a:gd name="T0" fmla="*/ 0 w 36"/>
                  <a:gd name="T1" fmla="*/ 107 h 8"/>
                  <a:gd name="T2" fmla="*/ 425 w 36"/>
                  <a:gd name="T3" fmla="*/ 129 h 8"/>
                  <a:gd name="T4" fmla="*/ 533 w 36"/>
                  <a:gd name="T5" fmla="*/ 0 h 8"/>
                  <a:gd name="T6" fmla="*/ 375 w 36"/>
                  <a:gd name="T7" fmla="*/ 61 h 8"/>
                  <a:gd name="T8" fmla="*/ 0 w 36"/>
                  <a:gd name="T9" fmla="*/ 10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0" y="5"/>
                    </a:moveTo>
                    <a:cubicBezTo>
                      <a:pt x="0" y="5"/>
                      <a:pt x="20" y="4"/>
                      <a:pt x="27" y="6"/>
                    </a:cubicBezTo>
                    <a:cubicBezTo>
                      <a:pt x="35" y="8"/>
                      <a:pt x="36" y="5"/>
                      <a:pt x="34" y="0"/>
                    </a:cubicBezTo>
                    <a:cubicBezTo>
                      <a:pt x="34" y="2"/>
                      <a:pt x="31" y="4"/>
                      <a:pt x="24" y="3"/>
                    </a:cubicBezTo>
                    <a:cubicBezTo>
                      <a:pt x="19" y="3"/>
                      <a:pt x="6" y="3"/>
                      <a:pt x="0" y="5"/>
                    </a:cubicBezTo>
                    <a:close/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1" name="Freeform 225">
                <a:extLst>
                  <a:ext uri="{FF2B5EF4-FFF2-40B4-BE49-F238E27FC236}">
                    <a16:creationId xmlns:a16="http://schemas.microsoft.com/office/drawing/2014/main" id="{F4068DF0-ADC3-4E36-8DFC-6AA8B3885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3163"/>
                <a:ext cx="95" cy="85"/>
              </a:xfrm>
              <a:custGeom>
                <a:avLst/>
                <a:gdLst>
                  <a:gd name="T0" fmla="*/ 583 w 38"/>
                  <a:gd name="T1" fmla="*/ 319 h 32"/>
                  <a:gd name="T2" fmla="*/ 563 w 38"/>
                  <a:gd name="T3" fmla="*/ 114 h 32"/>
                  <a:gd name="T4" fmla="*/ 345 w 38"/>
                  <a:gd name="T5" fmla="*/ 93 h 32"/>
                  <a:gd name="T6" fmla="*/ 83 w 38"/>
                  <a:gd name="T7" fmla="*/ 133 h 32"/>
                  <a:gd name="T8" fmla="*/ 83 w 38"/>
                  <a:gd name="T9" fmla="*/ 507 h 32"/>
                  <a:gd name="T10" fmla="*/ 408 w 38"/>
                  <a:gd name="T11" fmla="*/ 523 h 32"/>
                  <a:gd name="T12" fmla="*/ 583 w 38"/>
                  <a:gd name="T13" fmla="*/ 579 h 32"/>
                  <a:gd name="T14" fmla="*/ 583 w 38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2">
                    <a:moveTo>
                      <a:pt x="37" y="17"/>
                    </a:moveTo>
                    <a:cubicBezTo>
                      <a:pt x="37" y="13"/>
                      <a:pt x="36" y="9"/>
                      <a:pt x="36" y="6"/>
                    </a:cubicBezTo>
                    <a:cubicBezTo>
                      <a:pt x="31" y="8"/>
                      <a:pt x="27" y="6"/>
                      <a:pt x="22" y="5"/>
                    </a:cubicBezTo>
                    <a:cubicBezTo>
                      <a:pt x="16" y="3"/>
                      <a:pt x="8" y="0"/>
                      <a:pt x="5" y="7"/>
                    </a:cubicBezTo>
                    <a:cubicBezTo>
                      <a:pt x="1" y="14"/>
                      <a:pt x="0" y="22"/>
                      <a:pt x="5" y="27"/>
                    </a:cubicBezTo>
                    <a:cubicBezTo>
                      <a:pt x="9" y="32"/>
                      <a:pt x="18" y="29"/>
                      <a:pt x="26" y="28"/>
                    </a:cubicBezTo>
                    <a:cubicBezTo>
                      <a:pt x="30" y="28"/>
                      <a:pt x="34" y="29"/>
                      <a:pt x="37" y="31"/>
                    </a:cubicBezTo>
                    <a:cubicBezTo>
                      <a:pt x="37" y="27"/>
                      <a:pt x="38" y="22"/>
                      <a:pt x="37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2" name="Freeform 226">
                <a:extLst>
                  <a:ext uri="{FF2B5EF4-FFF2-40B4-BE49-F238E27FC236}">
                    <a16:creationId xmlns:a16="http://schemas.microsoft.com/office/drawing/2014/main" id="{92025C61-5358-41F4-8FC5-414D1ACAC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979"/>
                <a:ext cx="82" cy="90"/>
              </a:xfrm>
              <a:custGeom>
                <a:avLst/>
                <a:gdLst>
                  <a:gd name="T0" fmla="*/ 494 w 33"/>
                  <a:gd name="T1" fmla="*/ 484 h 34"/>
                  <a:gd name="T2" fmla="*/ 475 w 33"/>
                  <a:gd name="T3" fmla="*/ 169 h 34"/>
                  <a:gd name="T4" fmla="*/ 42 w 33"/>
                  <a:gd name="T5" fmla="*/ 169 h 34"/>
                  <a:gd name="T6" fmla="*/ 166 w 33"/>
                  <a:gd name="T7" fmla="*/ 574 h 34"/>
                  <a:gd name="T8" fmla="*/ 494 w 33"/>
                  <a:gd name="T9" fmla="*/ 540 h 34"/>
                  <a:gd name="T10" fmla="*/ 494 w 33"/>
                  <a:gd name="T11" fmla="*/ 48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26"/>
                    </a:moveTo>
                    <a:cubicBezTo>
                      <a:pt x="33" y="21"/>
                      <a:pt x="32" y="14"/>
                      <a:pt x="31" y="9"/>
                    </a:cubicBezTo>
                    <a:cubicBezTo>
                      <a:pt x="23" y="7"/>
                      <a:pt x="6" y="0"/>
                      <a:pt x="3" y="9"/>
                    </a:cubicBezTo>
                    <a:cubicBezTo>
                      <a:pt x="0" y="18"/>
                      <a:pt x="1" y="34"/>
                      <a:pt x="11" y="31"/>
                    </a:cubicBezTo>
                    <a:cubicBezTo>
                      <a:pt x="18" y="29"/>
                      <a:pt x="25" y="28"/>
                      <a:pt x="32" y="29"/>
                    </a:cubicBezTo>
                    <a:cubicBezTo>
                      <a:pt x="32" y="28"/>
                      <a:pt x="32" y="27"/>
                      <a:pt x="32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3" name="Freeform 227">
                <a:extLst>
                  <a:ext uri="{FF2B5EF4-FFF2-40B4-BE49-F238E27FC236}">
                    <a16:creationId xmlns:a16="http://schemas.microsoft.com/office/drawing/2014/main" id="{95998472-7DA0-44DB-B52F-C99355CBC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835"/>
                <a:ext cx="77" cy="82"/>
              </a:xfrm>
              <a:custGeom>
                <a:avLst/>
                <a:gdLst>
                  <a:gd name="T0" fmla="*/ 462 w 31"/>
                  <a:gd name="T1" fmla="*/ 497 h 31"/>
                  <a:gd name="T2" fmla="*/ 445 w 31"/>
                  <a:gd name="T3" fmla="*/ 183 h 31"/>
                  <a:gd name="T4" fmla="*/ 75 w 31"/>
                  <a:gd name="T5" fmla="*/ 148 h 31"/>
                  <a:gd name="T6" fmla="*/ 124 w 31"/>
                  <a:gd name="T7" fmla="*/ 540 h 31"/>
                  <a:gd name="T8" fmla="*/ 462 w 31"/>
                  <a:gd name="T9" fmla="*/ 553 h 31"/>
                  <a:gd name="T10" fmla="*/ 462 w 31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30" y="27"/>
                    </a:moveTo>
                    <a:cubicBezTo>
                      <a:pt x="31" y="20"/>
                      <a:pt x="27" y="15"/>
                      <a:pt x="29" y="10"/>
                    </a:cubicBezTo>
                    <a:cubicBezTo>
                      <a:pt x="21" y="7"/>
                      <a:pt x="10" y="0"/>
                      <a:pt x="5" y="8"/>
                    </a:cubicBezTo>
                    <a:cubicBezTo>
                      <a:pt x="1" y="16"/>
                      <a:pt x="0" y="26"/>
                      <a:pt x="8" y="29"/>
                    </a:cubicBezTo>
                    <a:cubicBezTo>
                      <a:pt x="14" y="31"/>
                      <a:pt x="23" y="26"/>
                      <a:pt x="30" y="30"/>
                    </a:cubicBezTo>
                    <a:cubicBezTo>
                      <a:pt x="30" y="29"/>
                      <a:pt x="30" y="28"/>
                      <a:pt x="3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4" name="Freeform 228">
                <a:extLst>
                  <a:ext uri="{FF2B5EF4-FFF2-40B4-BE49-F238E27FC236}">
                    <a16:creationId xmlns:a16="http://schemas.microsoft.com/office/drawing/2014/main" id="{E802AD6A-928C-4BF3-8291-5DC8CF66A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699"/>
                <a:ext cx="72" cy="80"/>
              </a:xfrm>
              <a:custGeom>
                <a:avLst/>
                <a:gdLst>
                  <a:gd name="T0" fmla="*/ 432 w 29"/>
                  <a:gd name="T1" fmla="*/ 512 h 30"/>
                  <a:gd name="T2" fmla="*/ 444 w 29"/>
                  <a:gd name="T3" fmla="*/ 171 h 30"/>
                  <a:gd name="T4" fmla="*/ 196 w 29"/>
                  <a:gd name="T5" fmla="*/ 35 h 30"/>
                  <a:gd name="T6" fmla="*/ 42 w 29"/>
                  <a:gd name="T7" fmla="*/ 419 h 30"/>
                  <a:gd name="T8" fmla="*/ 258 w 29"/>
                  <a:gd name="T9" fmla="*/ 547 h 30"/>
                  <a:gd name="T10" fmla="*/ 412 w 29"/>
                  <a:gd name="T11" fmla="*/ 547 h 30"/>
                  <a:gd name="T12" fmla="*/ 432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28" y="27"/>
                    </a:moveTo>
                    <a:cubicBezTo>
                      <a:pt x="29" y="21"/>
                      <a:pt x="26" y="15"/>
                      <a:pt x="29" y="9"/>
                    </a:cubicBezTo>
                    <a:cubicBezTo>
                      <a:pt x="24" y="6"/>
                      <a:pt x="18" y="0"/>
                      <a:pt x="13" y="2"/>
                    </a:cubicBezTo>
                    <a:cubicBezTo>
                      <a:pt x="7" y="5"/>
                      <a:pt x="0" y="14"/>
                      <a:pt x="3" y="22"/>
                    </a:cubicBezTo>
                    <a:cubicBezTo>
                      <a:pt x="6" y="30"/>
                      <a:pt x="12" y="29"/>
                      <a:pt x="17" y="29"/>
                    </a:cubicBezTo>
                    <a:cubicBezTo>
                      <a:pt x="21" y="28"/>
                      <a:pt x="24" y="28"/>
                      <a:pt x="27" y="29"/>
                    </a:cubicBezTo>
                    <a:cubicBezTo>
                      <a:pt x="27" y="28"/>
                      <a:pt x="28" y="27"/>
                      <a:pt x="28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5" name="Freeform 229">
                <a:extLst>
                  <a:ext uri="{FF2B5EF4-FFF2-40B4-BE49-F238E27FC236}">
                    <a16:creationId xmlns:a16="http://schemas.microsoft.com/office/drawing/2014/main" id="{48B25CC0-7D89-49B9-9A5B-27A997A3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568"/>
                <a:ext cx="78" cy="83"/>
              </a:xfrm>
              <a:custGeom>
                <a:avLst/>
                <a:gdLst>
                  <a:gd name="T0" fmla="*/ 463 w 31"/>
                  <a:gd name="T1" fmla="*/ 501 h 31"/>
                  <a:gd name="T2" fmla="*/ 493 w 31"/>
                  <a:gd name="T3" fmla="*/ 150 h 31"/>
                  <a:gd name="T4" fmla="*/ 113 w 31"/>
                  <a:gd name="T5" fmla="*/ 94 h 31"/>
                  <a:gd name="T6" fmla="*/ 50 w 31"/>
                  <a:gd name="T7" fmla="*/ 479 h 31"/>
                  <a:gd name="T8" fmla="*/ 400 w 31"/>
                  <a:gd name="T9" fmla="*/ 573 h 31"/>
                  <a:gd name="T10" fmla="*/ 443 w 31"/>
                  <a:gd name="T11" fmla="*/ 573 h 31"/>
                  <a:gd name="T12" fmla="*/ 463 w 31"/>
                  <a:gd name="T13" fmla="*/ 50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9" y="26"/>
                    </a:moveTo>
                    <a:cubicBezTo>
                      <a:pt x="30" y="16"/>
                      <a:pt x="25" y="12"/>
                      <a:pt x="31" y="8"/>
                    </a:cubicBezTo>
                    <a:cubicBezTo>
                      <a:pt x="22" y="4"/>
                      <a:pt x="12" y="0"/>
                      <a:pt x="7" y="5"/>
                    </a:cubicBezTo>
                    <a:cubicBezTo>
                      <a:pt x="3" y="10"/>
                      <a:pt x="0" y="19"/>
                      <a:pt x="3" y="25"/>
                    </a:cubicBezTo>
                    <a:cubicBezTo>
                      <a:pt x="7" y="31"/>
                      <a:pt x="15" y="29"/>
                      <a:pt x="25" y="30"/>
                    </a:cubicBezTo>
                    <a:cubicBezTo>
                      <a:pt x="26" y="30"/>
                      <a:pt x="27" y="30"/>
                      <a:pt x="28" y="30"/>
                    </a:cubicBezTo>
                    <a:cubicBezTo>
                      <a:pt x="28" y="29"/>
                      <a:pt x="29" y="27"/>
                      <a:pt x="29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6" name="Freeform 230">
                <a:extLst>
                  <a:ext uri="{FF2B5EF4-FFF2-40B4-BE49-F238E27FC236}">
                    <a16:creationId xmlns:a16="http://schemas.microsoft.com/office/drawing/2014/main" id="{31805C68-2654-473A-AF95-176A96E58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416"/>
                <a:ext cx="83" cy="93"/>
              </a:xfrm>
              <a:custGeom>
                <a:avLst/>
                <a:gdLst>
                  <a:gd name="T0" fmla="*/ 506 w 33"/>
                  <a:gd name="T1" fmla="*/ 656 h 35"/>
                  <a:gd name="T2" fmla="*/ 506 w 33"/>
                  <a:gd name="T3" fmla="*/ 635 h 35"/>
                  <a:gd name="T4" fmla="*/ 493 w 33"/>
                  <a:gd name="T5" fmla="*/ 319 h 35"/>
                  <a:gd name="T6" fmla="*/ 113 w 33"/>
                  <a:gd name="T7" fmla="*/ 133 h 35"/>
                  <a:gd name="T8" fmla="*/ 126 w 33"/>
                  <a:gd name="T9" fmla="*/ 579 h 35"/>
                  <a:gd name="T10" fmla="*/ 506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32" y="35"/>
                    </a:moveTo>
                    <a:cubicBezTo>
                      <a:pt x="32" y="35"/>
                      <a:pt x="32" y="35"/>
                      <a:pt x="32" y="34"/>
                    </a:cubicBezTo>
                    <a:cubicBezTo>
                      <a:pt x="33" y="27"/>
                      <a:pt x="30" y="22"/>
                      <a:pt x="31" y="17"/>
                    </a:cubicBezTo>
                    <a:cubicBezTo>
                      <a:pt x="24" y="13"/>
                      <a:pt x="12" y="0"/>
                      <a:pt x="7" y="7"/>
                    </a:cubicBezTo>
                    <a:cubicBezTo>
                      <a:pt x="1" y="15"/>
                      <a:pt x="0" y="28"/>
                      <a:pt x="8" y="31"/>
                    </a:cubicBezTo>
                    <a:cubicBezTo>
                      <a:pt x="15" y="33"/>
                      <a:pt x="30" y="35"/>
                      <a:pt x="32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7" name="Freeform 231">
                <a:extLst>
                  <a:ext uri="{FF2B5EF4-FFF2-40B4-BE49-F238E27FC236}">
                    <a16:creationId xmlns:a16="http://schemas.microsoft.com/office/drawing/2014/main" id="{05CA3D1A-01D8-41D3-8954-E8C2A2AEB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293"/>
                <a:ext cx="85" cy="96"/>
              </a:xfrm>
              <a:custGeom>
                <a:avLst/>
                <a:gdLst>
                  <a:gd name="T0" fmla="*/ 500 w 34"/>
                  <a:gd name="T1" fmla="*/ 605 h 36"/>
                  <a:gd name="T2" fmla="*/ 500 w 34"/>
                  <a:gd name="T3" fmla="*/ 320 h 36"/>
                  <a:gd name="T4" fmla="*/ 333 w 34"/>
                  <a:gd name="T5" fmla="*/ 149 h 36"/>
                  <a:gd name="T6" fmla="*/ 50 w 34"/>
                  <a:gd name="T7" fmla="*/ 149 h 36"/>
                  <a:gd name="T8" fmla="*/ 145 w 34"/>
                  <a:gd name="T9" fmla="*/ 547 h 36"/>
                  <a:gd name="T10" fmla="*/ 500 w 34"/>
                  <a:gd name="T11" fmla="*/ 683 h 36"/>
                  <a:gd name="T12" fmla="*/ 500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2" y="32"/>
                    </a:moveTo>
                    <a:cubicBezTo>
                      <a:pt x="34" y="24"/>
                      <a:pt x="30" y="20"/>
                      <a:pt x="32" y="17"/>
                    </a:cubicBezTo>
                    <a:cubicBezTo>
                      <a:pt x="28" y="15"/>
                      <a:pt x="28" y="13"/>
                      <a:pt x="21" y="8"/>
                    </a:cubicBezTo>
                    <a:cubicBezTo>
                      <a:pt x="14" y="2"/>
                      <a:pt x="6" y="0"/>
                      <a:pt x="3" y="8"/>
                    </a:cubicBezTo>
                    <a:cubicBezTo>
                      <a:pt x="0" y="16"/>
                      <a:pt x="4" y="26"/>
                      <a:pt x="9" y="29"/>
                    </a:cubicBezTo>
                    <a:cubicBezTo>
                      <a:pt x="14" y="31"/>
                      <a:pt x="25" y="30"/>
                      <a:pt x="32" y="36"/>
                    </a:cubicBezTo>
                    <a:cubicBezTo>
                      <a:pt x="32" y="35"/>
                      <a:pt x="32" y="33"/>
                      <a:pt x="32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8" name="Freeform 232">
                <a:extLst>
                  <a:ext uri="{FF2B5EF4-FFF2-40B4-BE49-F238E27FC236}">
                    <a16:creationId xmlns:a16="http://schemas.microsoft.com/office/drawing/2014/main" id="{F81EE277-85C0-4046-B4E9-3F5153BB5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728"/>
                <a:ext cx="97" cy="99"/>
              </a:xfrm>
              <a:custGeom>
                <a:avLst/>
                <a:gdLst>
                  <a:gd name="T0" fmla="*/ 570 w 39"/>
                  <a:gd name="T1" fmla="*/ 559 h 37"/>
                  <a:gd name="T2" fmla="*/ 587 w 39"/>
                  <a:gd name="T3" fmla="*/ 230 h 37"/>
                  <a:gd name="T4" fmla="*/ 259 w 39"/>
                  <a:gd name="T5" fmla="*/ 0 h 37"/>
                  <a:gd name="T6" fmla="*/ 0 w 39"/>
                  <a:gd name="T7" fmla="*/ 230 h 37"/>
                  <a:gd name="T8" fmla="*/ 154 w 39"/>
                  <a:gd name="T9" fmla="*/ 538 h 37"/>
                  <a:gd name="T10" fmla="*/ 465 w 39"/>
                  <a:gd name="T11" fmla="*/ 629 h 37"/>
                  <a:gd name="T12" fmla="*/ 537 w 39"/>
                  <a:gd name="T13" fmla="*/ 709 h 37"/>
                  <a:gd name="T14" fmla="*/ 570 w 39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37">
                    <a:moveTo>
                      <a:pt x="37" y="29"/>
                    </a:moveTo>
                    <a:cubicBezTo>
                      <a:pt x="39" y="20"/>
                      <a:pt x="35" y="16"/>
                      <a:pt x="38" y="12"/>
                    </a:cubicBezTo>
                    <a:cubicBezTo>
                      <a:pt x="32" y="6"/>
                      <a:pt x="26" y="0"/>
                      <a:pt x="17" y="0"/>
                    </a:cubicBezTo>
                    <a:cubicBezTo>
                      <a:pt x="8" y="0"/>
                      <a:pt x="0" y="4"/>
                      <a:pt x="0" y="12"/>
                    </a:cubicBezTo>
                    <a:cubicBezTo>
                      <a:pt x="0" y="20"/>
                      <a:pt x="1" y="28"/>
                      <a:pt x="10" y="28"/>
                    </a:cubicBezTo>
                    <a:cubicBezTo>
                      <a:pt x="19" y="28"/>
                      <a:pt x="22" y="29"/>
                      <a:pt x="30" y="33"/>
                    </a:cubicBezTo>
                    <a:cubicBezTo>
                      <a:pt x="32" y="35"/>
                      <a:pt x="34" y="36"/>
                      <a:pt x="35" y="37"/>
                    </a:cubicBezTo>
                    <a:cubicBezTo>
                      <a:pt x="36" y="35"/>
                      <a:pt x="37" y="32"/>
                      <a:pt x="37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9" name="Freeform 233">
                <a:extLst>
                  <a:ext uri="{FF2B5EF4-FFF2-40B4-BE49-F238E27FC236}">
                    <a16:creationId xmlns:a16="http://schemas.microsoft.com/office/drawing/2014/main" id="{F4FD409F-2710-4150-8ADE-8C9046DF8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171"/>
                <a:ext cx="80" cy="82"/>
              </a:xfrm>
              <a:custGeom>
                <a:avLst/>
                <a:gdLst>
                  <a:gd name="T0" fmla="*/ 470 w 32"/>
                  <a:gd name="T1" fmla="*/ 574 h 31"/>
                  <a:gd name="T2" fmla="*/ 488 w 32"/>
                  <a:gd name="T3" fmla="*/ 336 h 31"/>
                  <a:gd name="T4" fmla="*/ 500 w 32"/>
                  <a:gd name="T5" fmla="*/ 111 h 31"/>
                  <a:gd name="T6" fmla="*/ 220 w 32"/>
                  <a:gd name="T7" fmla="*/ 56 h 31"/>
                  <a:gd name="T8" fmla="*/ 20 w 32"/>
                  <a:gd name="T9" fmla="*/ 294 h 31"/>
                  <a:gd name="T10" fmla="*/ 238 w 32"/>
                  <a:gd name="T11" fmla="*/ 497 h 31"/>
                  <a:gd name="T12" fmla="*/ 470 w 32"/>
                  <a:gd name="T13" fmla="*/ 57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30" y="31"/>
                    </a:moveTo>
                    <a:cubicBezTo>
                      <a:pt x="31" y="24"/>
                      <a:pt x="27" y="21"/>
                      <a:pt x="31" y="18"/>
                    </a:cubicBezTo>
                    <a:cubicBezTo>
                      <a:pt x="29" y="13"/>
                      <a:pt x="30" y="9"/>
                      <a:pt x="32" y="6"/>
                    </a:cubicBezTo>
                    <a:cubicBezTo>
                      <a:pt x="25" y="5"/>
                      <a:pt x="19" y="5"/>
                      <a:pt x="14" y="3"/>
                    </a:cubicBezTo>
                    <a:cubicBezTo>
                      <a:pt x="7" y="0"/>
                      <a:pt x="0" y="6"/>
                      <a:pt x="1" y="16"/>
                    </a:cubicBezTo>
                    <a:cubicBezTo>
                      <a:pt x="2" y="25"/>
                      <a:pt x="8" y="27"/>
                      <a:pt x="15" y="27"/>
                    </a:cubicBezTo>
                    <a:cubicBezTo>
                      <a:pt x="21" y="27"/>
                      <a:pt x="26" y="29"/>
                      <a:pt x="30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0" name="Freeform 234">
                <a:extLst>
                  <a:ext uri="{FF2B5EF4-FFF2-40B4-BE49-F238E27FC236}">
                    <a16:creationId xmlns:a16="http://schemas.microsoft.com/office/drawing/2014/main" id="{ADDE56E2-D26C-43DC-AB5D-432DEDB33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064"/>
                <a:ext cx="85" cy="85"/>
              </a:xfrm>
              <a:custGeom>
                <a:avLst/>
                <a:gdLst>
                  <a:gd name="T0" fmla="*/ 313 w 34"/>
                  <a:gd name="T1" fmla="*/ 507 h 32"/>
                  <a:gd name="T2" fmla="*/ 500 w 34"/>
                  <a:gd name="T3" fmla="*/ 600 h 32"/>
                  <a:gd name="T4" fmla="*/ 500 w 34"/>
                  <a:gd name="T5" fmla="*/ 600 h 32"/>
                  <a:gd name="T6" fmla="*/ 520 w 34"/>
                  <a:gd name="T7" fmla="*/ 303 h 32"/>
                  <a:gd name="T8" fmla="*/ 500 w 34"/>
                  <a:gd name="T9" fmla="*/ 191 h 32"/>
                  <a:gd name="T10" fmla="*/ 188 w 34"/>
                  <a:gd name="T11" fmla="*/ 21 h 32"/>
                  <a:gd name="T12" fmla="*/ 33 w 34"/>
                  <a:gd name="T13" fmla="*/ 430 h 32"/>
                  <a:gd name="T14" fmla="*/ 313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20" y="27"/>
                    </a:moveTo>
                    <a:cubicBezTo>
                      <a:pt x="25" y="28"/>
                      <a:pt x="29" y="30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4" y="23"/>
                      <a:pt x="28" y="21"/>
                      <a:pt x="33" y="16"/>
                    </a:cubicBezTo>
                    <a:cubicBezTo>
                      <a:pt x="32" y="14"/>
                      <a:pt x="32" y="12"/>
                      <a:pt x="32" y="10"/>
                    </a:cubicBezTo>
                    <a:cubicBezTo>
                      <a:pt x="25" y="5"/>
                      <a:pt x="19" y="0"/>
                      <a:pt x="12" y="1"/>
                    </a:cubicBezTo>
                    <a:cubicBezTo>
                      <a:pt x="2" y="2"/>
                      <a:pt x="0" y="16"/>
                      <a:pt x="2" y="23"/>
                    </a:cubicBezTo>
                    <a:cubicBezTo>
                      <a:pt x="3" y="30"/>
                      <a:pt x="11" y="26"/>
                      <a:pt x="2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1" name="Freeform 235">
                <a:extLst>
                  <a:ext uri="{FF2B5EF4-FFF2-40B4-BE49-F238E27FC236}">
                    <a16:creationId xmlns:a16="http://schemas.microsoft.com/office/drawing/2014/main" id="{802DCA67-E732-49E0-9F02-6852D1D78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941"/>
                <a:ext cx="85" cy="107"/>
              </a:xfrm>
              <a:custGeom>
                <a:avLst/>
                <a:gdLst>
                  <a:gd name="T0" fmla="*/ 500 w 34"/>
                  <a:gd name="T1" fmla="*/ 709 h 40"/>
                  <a:gd name="T2" fmla="*/ 520 w 34"/>
                  <a:gd name="T3" fmla="*/ 423 h 40"/>
                  <a:gd name="T4" fmla="*/ 520 w 34"/>
                  <a:gd name="T5" fmla="*/ 230 h 40"/>
                  <a:gd name="T6" fmla="*/ 333 w 34"/>
                  <a:gd name="T7" fmla="*/ 94 h 40"/>
                  <a:gd name="T8" fmla="*/ 50 w 34"/>
                  <a:gd name="T9" fmla="*/ 171 h 40"/>
                  <a:gd name="T10" fmla="*/ 145 w 34"/>
                  <a:gd name="T11" fmla="*/ 538 h 40"/>
                  <a:gd name="T12" fmla="*/ 395 w 34"/>
                  <a:gd name="T13" fmla="*/ 671 h 40"/>
                  <a:gd name="T14" fmla="*/ 488 w 34"/>
                  <a:gd name="T15" fmla="*/ 765 h 40"/>
                  <a:gd name="T16" fmla="*/ 500 w 34"/>
                  <a:gd name="T17" fmla="*/ 709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0">
                    <a:moveTo>
                      <a:pt x="32" y="37"/>
                    </a:moveTo>
                    <a:cubicBezTo>
                      <a:pt x="34" y="28"/>
                      <a:pt x="29" y="26"/>
                      <a:pt x="33" y="22"/>
                    </a:cubicBezTo>
                    <a:cubicBezTo>
                      <a:pt x="31" y="18"/>
                      <a:pt x="32" y="14"/>
                      <a:pt x="33" y="12"/>
                    </a:cubicBezTo>
                    <a:cubicBezTo>
                      <a:pt x="29" y="10"/>
                      <a:pt x="26" y="8"/>
                      <a:pt x="21" y="5"/>
                    </a:cubicBezTo>
                    <a:cubicBezTo>
                      <a:pt x="14" y="0"/>
                      <a:pt x="7" y="2"/>
                      <a:pt x="3" y="9"/>
                    </a:cubicBezTo>
                    <a:cubicBezTo>
                      <a:pt x="0" y="16"/>
                      <a:pt x="0" y="26"/>
                      <a:pt x="9" y="28"/>
                    </a:cubicBezTo>
                    <a:cubicBezTo>
                      <a:pt x="18" y="30"/>
                      <a:pt x="21" y="32"/>
                      <a:pt x="25" y="35"/>
                    </a:cubicBezTo>
                    <a:cubicBezTo>
                      <a:pt x="27" y="37"/>
                      <a:pt x="29" y="39"/>
                      <a:pt x="31" y="40"/>
                    </a:cubicBezTo>
                    <a:cubicBezTo>
                      <a:pt x="32" y="39"/>
                      <a:pt x="32" y="38"/>
                      <a:pt x="32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2" name="Freeform 236">
                <a:extLst>
                  <a:ext uri="{FF2B5EF4-FFF2-40B4-BE49-F238E27FC236}">
                    <a16:creationId xmlns:a16="http://schemas.microsoft.com/office/drawing/2014/main" id="{69027C68-3502-4828-8CCD-CB435950E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824"/>
                <a:ext cx="95" cy="101"/>
              </a:xfrm>
              <a:custGeom>
                <a:avLst/>
                <a:gdLst>
                  <a:gd name="T0" fmla="*/ 595 w 38"/>
                  <a:gd name="T1" fmla="*/ 361 h 38"/>
                  <a:gd name="T2" fmla="*/ 595 w 38"/>
                  <a:gd name="T3" fmla="*/ 340 h 38"/>
                  <a:gd name="T4" fmla="*/ 563 w 38"/>
                  <a:gd name="T5" fmla="*/ 247 h 38"/>
                  <a:gd name="T6" fmla="*/ 158 w 38"/>
                  <a:gd name="T7" fmla="*/ 136 h 38"/>
                  <a:gd name="T8" fmla="*/ 95 w 38"/>
                  <a:gd name="T9" fmla="*/ 486 h 38"/>
                  <a:gd name="T10" fmla="*/ 375 w 38"/>
                  <a:gd name="T11" fmla="*/ 566 h 38"/>
                  <a:gd name="T12" fmla="*/ 550 w 38"/>
                  <a:gd name="T13" fmla="*/ 712 h 38"/>
                  <a:gd name="T14" fmla="*/ 595 w 38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cubicBezTo>
                      <a:pt x="38" y="18"/>
                      <a:pt x="38" y="18"/>
                      <a:pt x="38" y="18"/>
                    </a:cubicBezTo>
                    <a:cubicBezTo>
                      <a:pt x="36" y="16"/>
                      <a:pt x="36" y="14"/>
                      <a:pt x="36" y="13"/>
                    </a:cubicBezTo>
                    <a:cubicBezTo>
                      <a:pt x="24" y="6"/>
                      <a:pt x="16" y="0"/>
                      <a:pt x="10" y="7"/>
                    </a:cubicBezTo>
                    <a:cubicBezTo>
                      <a:pt x="3" y="15"/>
                      <a:pt x="0" y="22"/>
                      <a:pt x="6" y="26"/>
                    </a:cubicBezTo>
                    <a:cubicBezTo>
                      <a:pt x="12" y="31"/>
                      <a:pt x="18" y="26"/>
                      <a:pt x="24" y="30"/>
                    </a:cubicBezTo>
                    <a:cubicBezTo>
                      <a:pt x="28" y="32"/>
                      <a:pt x="32" y="35"/>
                      <a:pt x="35" y="38"/>
                    </a:cubicBezTo>
                    <a:cubicBezTo>
                      <a:pt x="36" y="30"/>
                      <a:pt x="32" y="23"/>
                      <a:pt x="38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3" name="Freeform 237">
                <a:extLst>
                  <a:ext uri="{FF2B5EF4-FFF2-40B4-BE49-F238E27FC236}">
                    <a16:creationId xmlns:a16="http://schemas.microsoft.com/office/drawing/2014/main" id="{9366058B-B04D-4400-B9E8-2130278F5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613"/>
                <a:ext cx="108" cy="99"/>
              </a:xfrm>
              <a:custGeom>
                <a:avLst/>
                <a:gdLst>
                  <a:gd name="T0" fmla="*/ 651 w 43"/>
                  <a:gd name="T1" fmla="*/ 538 h 37"/>
                  <a:gd name="T2" fmla="*/ 681 w 43"/>
                  <a:gd name="T3" fmla="*/ 230 h 37"/>
                  <a:gd name="T4" fmla="*/ 651 w 43"/>
                  <a:gd name="T5" fmla="*/ 171 h 37"/>
                  <a:gd name="T6" fmla="*/ 472 w 43"/>
                  <a:gd name="T7" fmla="*/ 78 h 37"/>
                  <a:gd name="T8" fmla="*/ 146 w 43"/>
                  <a:gd name="T9" fmla="*/ 56 h 37"/>
                  <a:gd name="T10" fmla="*/ 33 w 43"/>
                  <a:gd name="T11" fmla="*/ 342 h 37"/>
                  <a:gd name="T12" fmla="*/ 442 w 43"/>
                  <a:gd name="T13" fmla="*/ 458 h 37"/>
                  <a:gd name="T14" fmla="*/ 651 w 43"/>
                  <a:gd name="T15" fmla="*/ 709 h 37"/>
                  <a:gd name="T16" fmla="*/ 651 w 43"/>
                  <a:gd name="T17" fmla="*/ 709 h 37"/>
                  <a:gd name="T18" fmla="*/ 651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41" y="28"/>
                    </a:moveTo>
                    <a:cubicBezTo>
                      <a:pt x="43" y="20"/>
                      <a:pt x="39" y="16"/>
                      <a:pt x="43" y="12"/>
                    </a:cubicBezTo>
                    <a:cubicBezTo>
                      <a:pt x="42" y="11"/>
                      <a:pt x="42" y="10"/>
                      <a:pt x="41" y="9"/>
                    </a:cubicBezTo>
                    <a:cubicBezTo>
                      <a:pt x="38" y="7"/>
                      <a:pt x="33" y="5"/>
                      <a:pt x="30" y="4"/>
                    </a:cubicBezTo>
                    <a:cubicBezTo>
                      <a:pt x="23" y="1"/>
                      <a:pt x="16" y="0"/>
                      <a:pt x="9" y="3"/>
                    </a:cubicBezTo>
                    <a:cubicBezTo>
                      <a:pt x="3" y="5"/>
                      <a:pt x="0" y="10"/>
                      <a:pt x="2" y="18"/>
                    </a:cubicBezTo>
                    <a:cubicBezTo>
                      <a:pt x="4" y="25"/>
                      <a:pt x="17" y="24"/>
                      <a:pt x="28" y="24"/>
                    </a:cubicBezTo>
                    <a:cubicBezTo>
                      <a:pt x="38" y="24"/>
                      <a:pt x="41" y="29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0" y="35"/>
                      <a:pt x="41" y="32"/>
                      <a:pt x="4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4" name="Freeform 238">
                <a:extLst>
                  <a:ext uri="{FF2B5EF4-FFF2-40B4-BE49-F238E27FC236}">
                    <a16:creationId xmlns:a16="http://schemas.microsoft.com/office/drawing/2014/main" id="{D94699A5-4E7C-45E3-9719-80F6A879F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3141"/>
                <a:ext cx="255" cy="160"/>
              </a:xfrm>
              <a:custGeom>
                <a:avLst/>
                <a:gdLst>
                  <a:gd name="T0" fmla="*/ 800 w 102"/>
                  <a:gd name="T1" fmla="*/ 35 h 60"/>
                  <a:gd name="T2" fmla="*/ 1470 w 102"/>
                  <a:gd name="T3" fmla="*/ 77 h 60"/>
                  <a:gd name="T4" fmla="*/ 1500 w 102"/>
                  <a:gd name="T5" fmla="*/ 477 h 60"/>
                  <a:gd name="T6" fmla="*/ 1550 w 102"/>
                  <a:gd name="T7" fmla="*/ 989 h 60"/>
                  <a:gd name="T8" fmla="*/ 1270 w 102"/>
                  <a:gd name="T9" fmla="*/ 1117 h 60"/>
                  <a:gd name="T10" fmla="*/ 800 w 102"/>
                  <a:gd name="T11" fmla="*/ 1117 h 60"/>
                  <a:gd name="T12" fmla="*/ 800 w 102"/>
                  <a:gd name="T13" fmla="*/ 1117 h 60"/>
                  <a:gd name="T14" fmla="*/ 333 w 102"/>
                  <a:gd name="T15" fmla="*/ 1117 h 60"/>
                  <a:gd name="T16" fmla="*/ 50 w 102"/>
                  <a:gd name="T17" fmla="*/ 989 h 60"/>
                  <a:gd name="T18" fmla="*/ 95 w 102"/>
                  <a:gd name="T19" fmla="*/ 477 h 60"/>
                  <a:gd name="T20" fmla="*/ 125 w 102"/>
                  <a:gd name="T21" fmla="*/ 77 h 60"/>
                  <a:gd name="T22" fmla="*/ 800 w 102"/>
                  <a:gd name="T23" fmla="*/ 3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60">
                    <a:moveTo>
                      <a:pt x="51" y="2"/>
                    </a:moveTo>
                    <a:cubicBezTo>
                      <a:pt x="61" y="2"/>
                      <a:pt x="86" y="0"/>
                      <a:pt x="94" y="4"/>
                    </a:cubicBezTo>
                    <a:cubicBezTo>
                      <a:pt x="102" y="8"/>
                      <a:pt x="96" y="14"/>
                      <a:pt x="96" y="25"/>
                    </a:cubicBezTo>
                    <a:cubicBezTo>
                      <a:pt x="95" y="37"/>
                      <a:pt x="96" y="45"/>
                      <a:pt x="99" y="52"/>
                    </a:cubicBezTo>
                    <a:cubicBezTo>
                      <a:pt x="102" y="59"/>
                      <a:pt x="92" y="60"/>
                      <a:pt x="81" y="59"/>
                    </a:cubicBezTo>
                    <a:cubicBezTo>
                      <a:pt x="70" y="59"/>
                      <a:pt x="51" y="59"/>
                      <a:pt x="51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9"/>
                      <a:pt x="32" y="59"/>
                      <a:pt x="21" y="59"/>
                    </a:cubicBezTo>
                    <a:cubicBezTo>
                      <a:pt x="10" y="60"/>
                      <a:pt x="0" y="59"/>
                      <a:pt x="3" y="52"/>
                    </a:cubicBezTo>
                    <a:cubicBezTo>
                      <a:pt x="6" y="45"/>
                      <a:pt x="7" y="37"/>
                      <a:pt x="6" y="25"/>
                    </a:cubicBezTo>
                    <a:cubicBezTo>
                      <a:pt x="6" y="14"/>
                      <a:pt x="0" y="8"/>
                      <a:pt x="8" y="4"/>
                    </a:cubicBezTo>
                    <a:cubicBezTo>
                      <a:pt x="16" y="0"/>
                      <a:pt x="41" y="2"/>
                      <a:pt x="51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5" name="Freeform 239">
                <a:extLst>
                  <a:ext uri="{FF2B5EF4-FFF2-40B4-BE49-F238E27FC236}">
                    <a16:creationId xmlns:a16="http://schemas.microsoft.com/office/drawing/2014/main" id="{B782C5C8-AD63-41B1-96FF-DAE1F245E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163"/>
                <a:ext cx="95" cy="85"/>
              </a:xfrm>
              <a:custGeom>
                <a:avLst/>
                <a:gdLst>
                  <a:gd name="T0" fmla="*/ 20 w 38"/>
                  <a:gd name="T1" fmla="*/ 319 h 32"/>
                  <a:gd name="T2" fmla="*/ 33 w 38"/>
                  <a:gd name="T3" fmla="*/ 114 h 32"/>
                  <a:gd name="T4" fmla="*/ 250 w 38"/>
                  <a:gd name="T5" fmla="*/ 93 h 32"/>
                  <a:gd name="T6" fmla="*/ 520 w 38"/>
                  <a:gd name="T7" fmla="*/ 133 h 32"/>
                  <a:gd name="T8" fmla="*/ 520 w 38"/>
                  <a:gd name="T9" fmla="*/ 507 h 32"/>
                  <a:gd name="T10" fmla="*/ 188 w 38"/>
                  <a:gd name="T11" fmla="*/ 523 h 32"/>
                  <a:gd name="T12" fmla="*/ 20 w 38"/>
                  <a:gd name="T13" fmla="*/ 579 h 32"/>
                  <a:gd name="T14" fmla="*/ 20 w 38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2">
                    <a:moveTo>
                      <a:pt x="1" y="17"/>
                    </a:moveTo>
                    <a:cubicBezTo>
                      <a:pt x="1" y="13"/>
                      <a:pt x="2" y="9"/>
                      <a:pt x="2" y="6"/>
                    </a:cubicBezTo>
                    <a:cubicBezTo>
                      <a:pt x="7" y="8"/>
                      <a:pt x="11" y="6"/>
                      <a:pt x="16" y="5"/>
                    </a:cubicBezTo>
                    <a:cubicBezTo>
                      <a:pt x="22" y="3"/>
                      <a:pt x="30" y="0"/>
                      <a:pt x="33" y="7"/>
                    </a:cubicBezTo>
                    <a:cubicBezTo>
                      <a:pt x="37" y="14"/>
                      <a:pt x="38" y="22"/>
                      <a:pt x="33" y="27"/>
                    </a:cubicBezTo>
                    <a:cubicBezTo>
                      <a:pt x="29" y="32"/>
                      <a:pt x="20" y="29"/>
                      <a:pt x="12" y="28"/>
                    </a:cubicBezTo>
                    <a:cubicBezTo>
                      <a:pt x="8" y="28"/>
                      <a:pt x="4" y="29"/>
                      <a:pt x="1" y="31"/>
                    </a:cubicBezTo>
                    <a:cubicBezTo>
                      <a:pt x="1" y="27"/>
                      <a:pt x="0" y="22"/>
                      <a:pt x="1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6" name="Freeform 240">
                <a:extLst>
                  <a:ext uri="{FF2B5EF4-FFF2-40B4-BE49-F238E27FC236}">
                    <a16:creationId xmlns:a16="http://schemas.microsoft.com/office/drawing/2014/main" id="{1253E607-35B8-4BC6-806B-40F087F32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965"/>
                <a:ext cx="240" cy="150"/>
              </a:xfrm>
              <a:custGeom>
                <a:avLst/>
                <a:gdLst>
                  <a:gd name="T0" fmla="*/ 750 w 96"/>
                  <a:gd name="T1" fmla="*/ 56 h 56"/>
                  <a:gd name="T2" fmla="*/ 1408 w 96"/>
                  <a:gd name="T3" fmla="*/ 94 h 56"/>
                  <a:gd name="T4" fmla="*/ 1470 w 96"/>
                  <a:gd name="T5" fmla="*/ 252 h 56"/>
                  <a:gd name="T6" fmla="*/ 1458 w 96"/>
                  <a:gd name="T7" fmla="*/ 595 h 56"/>
                  <a:gd name="T8" fmla="*/ 1425 w 96"/>
                  <a:gd name="T9" fmla="*/ 1055 h 56"/>
                  <a:gd name="T10" fmla="*/ 750 w 96"/>
                  <a:gd name="T11" fmla="*/ 1039 h 56"/>
                  <a:gd name="T12" fmla="*/ 750 w 96"/>
                  <a:gd name="T13" fmla="*/ 1039 h 56"/>
                  <a:gd name="T14" fmla="*/ 83 w 96"/>
                  <a:gd name="T15" fmla="*/ 1055 h 56"/>
                  <a:gd name="T16" fmla="*/ 50 w 96"/>
                  <a:gd name="T17" fmla="*/ 595 h 56"/>
                  <a:gd name="T18" fmla="*/ 33 w 96"/>
                  <a:gd name="T19" fmla="*/ 252 h 56"/>
                  <a:gd name="T20" fmla="*/ 83 w 96"/>
                  <a:gd name="T21" fmla="*/ 94 h 56"/>
                  <a:gd name="T22" fmla="*/ 750 w 96"/>
                  <a:gd name="T23" fmla="*/ 56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56">
                    <a:moveTo>
                      <a:pt x="48" y="3"/>
                    </a:moveTo>
                    <a:cubicBezTo>
                      <a:pt x="62" y="3"/>
                      <a:pt x="86" y="0"/>
                      <a:pt x="90" y="5"/>
                    </a:cubicBezTo>
                    <a:cubicBezTo>
                      <a:pt x="91" y="6"/>
                      <a:pt x="96" y="9"/>
                      <a:pt x="94" y="13"/>
                    </a:cubicBezTo>
                    <a:cubicBezTo>
                      <a:pt x="93" y="19"/>
                      <a:pt x="92" y="26"/>
                      <a:pt x="93" y="31"/>
                    </a:cubicBezTo>
                    <a:cubicBezTo>
                      <a:pt x="95" y="41"/>
                      <a:pt x="95" y="54"/>
                      <a:pt x="91" y="55"/>
                    </a:cubicBezTo>
                    <a:cubicBezTo>
                      <a:pt x="86" y="56"/>
                      <a:pt x="60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35" y="54"/>
                      <a:pt x="10" y="56"/>
                      <a:pt x="5" y="55"/>
                    </a:cubicBezTo>
                    <a:cubicBezTo>
                      <a:pt x="1" y="54"/>
                      <a:pt x="1" y="41"/>
                      <a:pt x="3" y="31"/>
                    </a:cubicBezTo>
                    <a:cubicBezTo>
                      <a:pt x="4" y="26"/>
                      <a:pt x="3" y="19"/>
                      <a:pt x="2" y="13"/>
                    </a:cubicBezTo>
                    <a:cubicBezTo>
                      <a:pt x="0" y="9"/>
                      <a:pt x="5" y="6"/>
                      <a:pt x="5" y="5"/>
                    </a:cubicBezTo>
                    <a:cubicBezTo>
                      <a:pt x="10" y="0"/>
                      <a:pt x="34" y="3"/>
                      <a:pt x="48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7" name="Freeform 241">
                <a:extLst>
                  <a:ext uri="{FF2B5EF4-FFF2-40B4-BE49-F238E27FC236}">
                    <a16:creationId xmlns:a16="http://schemas.microsoft.com/office/drawing/2014/main" id="{D73006DC-B7AA-42EA-B0DC-90A5F2DF1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979"/>
                <a:ext cx="83" cy="90"/>
              </a:xfrm>
              <a:custGeom>
                <a:avLst/>
                <a:gdLst>
                  <a:gd name="T0" fmla="*/ 20 w 33"/>
                  <a:gd name="T1" fmla="*/ 484 h 34"/>
                  <a:gd name="T2" fmla="*/ 33 w 33"/>
                  <a:gd name="T3" fmla="*/ 169 h 34"/>
                  <a:gd name="T4" fmla="*/ 475 w 33"/>
                  <a:gd name="T5" fmla="*/ 169 h 34"/>
                  <a:gd name="T6" fmla="*/ 347 w 33"/>
                  <a:gd name="T7" fmla="*/ 574 h 34"/>
                  <a:gd name="T8" fmla="*/ 20 w 33"/>
                  <a:gd name="T9" fmla="*/ 540 h 34"/>
                  <a:gd name="T10" fmla="*/ 20 w 33"/>
                  <a:gd name="T11" fmla="*/ 48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6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0" y="7"/>
                      <a:pt x="27" y="0"/>
                      <a:pt x="30" y="9"/>
                    </a:cubicBezTo>
                    <a:cubicBezTo>
                      <a:pt x="33" y="18"/>
                      <a:pt x="32" y="34"/>
                      <a:pt x="22" y="31"/>
                    </a:cubicBezTo>
                    <a:cubicBezTo>
                      <a:pt x="14" y="29"/>
                      <a:pt x="8" y="28"/>
                      <a:pt x="1" y="29"/>
                    </a:cubicBezTo>
                    <a:cubicBezTo>
                      <a:pt x="1" y="28"/>
                      <a:pt x="1" y="27"/>
                      <a:pt x="1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8" name="Freeform 242">
                <a:extLst>
                  <a:ext uri="{FF2B5EF4-FFF2-40B4-BE49-F238E27FC236}">
                    <a16:creationId xmlns:a16="http://schemas.microsoft.com/office/drawing/2014/main" id="{913785AF-D323-409A-91BF-314EE95C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835"/>
                <a:ext cx="255" cy="122"/>
              </a:xfrm>
              <a:custGeom>
                <a:avLst/>
                <a:gdLst>
                  <a:gd name="T0" fmla="*/ 800 w 102"/>
                  <a:gd name="T1" fmla="*/ 822 h 46"/>
                  <a:gd name="T2" fmla="*/ 1438 w 102"/>
                  <a:gd name="T3" fmla="*/ 859 h 46"/>
                  <a:gd name="T4" fmla="*/ 1500 w 102"/>
                  <a:gd name="T5" fmla="*/ 507 h 46"/>
                  <a:gd name="T6" fmla="*/ 1470 w 102"/>
                  <a:gd name="T7" fmla="*/ 111 h 46"/>
                  <a:gd name="T8" fmla="*/ 800 w 102"/>
                  <a:gd name="T9" fmla="*/ 56 h 46"/>
                  <a:gd name="T10" fmla="*/ 800 w 102"/>
                  <a:gd name="T11" fmla="*/ 56 h 46"/>
                  <a:gd name="T12" fmla="*/ 125 w 102"/>
                  <a:gd name="T13" fmla="*/ 111 h 46"/>
                  <a:gd name="T14" fmla="*/ 95 w 102"/>
                  <a:gd name="T15" fmla="*/ 507 h 46"/>
                  <a:gd name="T16" fmla="*/ 158 w 102"/>
                  <a:gd name="T17" fmla="*/ 859 h 46"/>
                  <a:gd name="T18" fmla="*/ 800 w 102"/>
                  <a:gd name="T19" fmla="*/ 822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46">
                    <a:moveTo>
                      <a:pt x="51" y="44"/>
                    </a:moveTo>
                    <a:cubicBezTo>
                      <a:pt x="67" y="44"/>
                      <a:pt x="80" y="45"/>
                      <a:pt x="92" y="46"/>
                    </a:cubicBezTo>
                    <a:cubicBezTo>
                      <a:pt x="100" y="46"/>
                      <a:pt x="97" y="36"/>
                      <a:pt x="96" y="27"/>
                    </a:cubicBezTo>
                    <a:cubicBezTo>
                      <a:pt x="95" y="18"/>
                      <a:pt x="102" y="12"/>
                      <a:pt x="94" y="6"/>
                    </a:cubicBezTo>
                    <a:cubicBezTo>
                      <a:pt x="81" y="0"/>
                      <a:pt x="66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6" y="3"/>
                      <a:pt x="21" y="0"/>
                      <a:pt x="8" y="6"/>
                    </a:cubicBezTo>
                    <a:cubicBezTo>
                      <a:pt x="0" y="12"/>
                      <a:pt x="7" y="18"/>
                      <a:pt x="6" y="27"/>
                    </a:cubicBezTo>
                    <a:cubicBezTo>
                      <a:pt x="5" y="36"/>
                      <a:pt x="2" y="46"/>
                      <a:pt x="10" y="46"/>
                    </a:cubicBezTo>
                    <a:cubicBezTo>
                      <a:pt x="22" y="45"/>
                      <a:pt x="35" y="44"/>
                      <a:pt x="51" y="4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9" name="Freeform 243">
                <a:extLst>
                  <a:ext uri="{FF2B5EF4-FFF2-40B4-BE49-F238E27FC236}">
                    <a16:creationId xmlns:a16="http://schemas.microsoft.com/office/drawing/2014/main" id="{0376D9A8-4733-4E27-881A-B16C5BBFB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35"/>
                <a:ext cx="75" cy="82"/>
              </a:xfrm>
              <a:custGeom>
                <a:avLst/>
                <a:gdLst>
                  <a:gd name="T0" fmla="*/ 20 w 30"/>
                  <a:gd name="T1" fmla="*/ 497 h 31"/>
                  <a:gd name="T2" fmla="*/ 33 w 30"/>
                  <a:gd name="T3" fmla="*/ 183 h 31"/>
                  <a:gd name="T4" fmla="*/ 408 w 30"/>
                  <a:gd name="T5" fmla="*/ 148 h 31"/>
                  <a:gd name="T6" fmla="*/ 363 w 30"/>
                  <a:gd name="T7" fmla="*/ 540 h 31"/>
                  <a:gd name="T8" fmla="*/ 20 w 30"/>
                  <a:gd name="T9" fmla="*/ 553 h 31"/>
                  <a:gd name="T10" fmla="*/ 20 w 30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1" y="27"/>
                    </a:moveTo>
                    <a:cubicBezTo>
                      <a:pt x="0" y="20"/>
                      <a:pt x="4" y="15"/>
                      <a:pt x="2" y="10"/>
                    </a:cubicBezTo>
                    <a:cubicBezTo>
                      <a:pt x="10" y="7"/>
                      <a:pt x="21" y="0"/>
                      <a:pt x="26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7" y="31"/>
                      <a:pt x="8" y="26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0" name="Freeform 244">
                <a:extLst>
                  <a:ext uri="{FF2B5EF4-FFF2-40B4-BE49-F238E27FC236}">
                    <a16:creationId xmlns:a16="http://schemas.microsoft.com/office/drawing/2014/main" id="{57DEB8C5-22E7-4F8A-9C5B-B7F90253D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701"/>
                <a:ext cx="235" cy="123"/>
              </a:xfrm>
              <a:custGeom>
                <a:avLst/>
                <a:gdLst>
                  <a:gd name="T0" fmla="*/ 738 w 94"/>
                  <a:gd name="T1" fmla="*/ 824 h 46"/>
                  <a:gd name="T2" fmla="*/ 1363 w 94"/>
                  <a:gd name="T3" fmla="*/ 800 h 46"/>
                  <a:gd name="T4" fmla="*/ 1408 w 94"/>
                  <a:gd name="T5" fmla="*/ 500 h 46"/>
                  <a:gd name="T6" fmla="*/ 1363 w 94"/>
                  <a:gd name="T7" fmla="*/ 115 h 46"/>
                  <a:gd name="T8" fmla="*/ 738 w 94"/>
                  <a:gd name="T9" fmla="*/ 56 h 46"/>
                  <a:gd name="T10" fmla="*/ 738 w 94"/>
                  <a:gd name="T11" fmla="*/ 56 h 46"/>
                  <a:gd name="T12" fmla="*/ 95 w 94"/>
                  <a:gd name="T13" fmla="*/ 115 h 46"/>
                  <a:gd name="T14" fmla="*/ 63 w 94"/>
                  <a:gd name="T15" fmla="*/ 500 h 46"/>
                  <a:gd name="T16" fmla="*/ 113 w 94"/>
                  <a:gd name="T17" fmla="*/ 800 h 46"/>
                  <a:gd name="T18" fmla="*/ 738 w 94"/>
                  <a:gd name="T19" fmla="*/ 82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46">
                    <a:moveTo>
                      <a:pt x="47" y="43"/>
                    </a:moveTo>
                    <a:cubicBezTo>
                      <a:pt x="70" y="43"/>
                      <a:pt x="81" y="46"/>
                      <a:pt x="87" y="42"/>
                    </a:cubicBezTo>
                    <a:cubicBezTo>
                      <a:pt x="94" y="39"/>
                      <a:pt x="92" y="31"/>
                      <a:pt x="90" y="26"/>
                    </a:cubicBezTo>
                    <a:cubicBezTo>
                      <a:pt x="89" y="20"/>
                      <a:pt x="92" y="13"/>
                      <a:pt x="87" y="6"/>
                    </a:cubicBezTo>
                    <a:cubicBezTo>
                      <a:pt x="83" y="0"/>
                      <a:pt x="63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31" y="3"/>
                      <a:pt x="11" y="0"/>
                      <a:pt x="6" y="6"/>
                    </a:cubicBezTo>
                    <a:cubicBezTo>
                      <a:pt x="2" y="13"/>
                      <a:pt x="5" y="20"/>
                      <a:pt x="4" y="26"/>
                    </a:cubicBezTo>
                    <a:cubicBezTo>
                      <a:pt x="2" y="31"/>
                      <a:pt x="0" y="39"/>
                      <a:pt x="7" y="42"/>
                    </a:cubicBezTo>
                    <a:cubicBezTo>
                      <a:pt x="13" y="46"/>
                      <a:pt x="24" y="43"/>
                      <a:pt x="47" y="4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1" name="Freeform 245">
                <a:extLst>
                  <a:ext uri="{FF2B5EF4-FFF2-40B4-BE49-F238E27FC236}">
                    <a16:creationId xmlns:a16="http://schemas.microsoft.com/office/drawing/2014/main" id="{AC682D27-16DC-455F-BF84-91C718D51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2576"/>
                <a:ext cx="230" cy="115"/>
              </a:xfrm>
              <a:custGeom>
                <a:avLst/>
                <a:gdLst>
                  <a:gd name="T0" fmla="*/ 720 w 92"/>
                  <a:gd name="T1" fmla="*/ 35 h 43"/>
                  <a:gd name="T2" fmla="*/ 1333 w 92"/>
                  <a:gd name="T3" fmla="*/ 94 h 43"/>
                  <a:gd name="T4" fmla="*/ 1363 w 92"/>
                  <a:gd name="T5" fmla="*/ 444 h 43"/>
                  <a:gd name="T6" fmla="*/ 1345 w 92"/>
                  <a:gd name="T7" fmla="*/ 786 h 43"/>
                  <a:gd name="T8" fmla="*/ 720 w 92"/>
                  <a:gd name="T9" fmla="*/ 786 h 43"/>
                  <a:gd name="T10" fmla="*/ 720 w 92"/>
                  <a:gd name="T11" fmla="*/ 786 h 43"/>
                  <a:gd name="T12" fmla="*/ 95 w 92"/>
                  <a:gd name="T13" fmla="*/ 786 h 43"/>
                  <a:gd name="T14" fmla="*/ 83 w 92"/>
                  <a:gd name="T15" fmla="*/ 444 h 43"/>
                  <a:gd name="T16" fmla="*/ 113 w 92"/>
                  <a:gd name="T17" fmla="*/ 94 h 43"/>
                  <a:gd name="T18" fmla="*/ 720 w 92"/>
                  <a:gd name="T19" fmla="*/ 35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2" h="43">
                    <a:moveTo>
                      <a:pt x="46" y="2"/>
                    </a:moveTo>
                    <a:cubicBezTo>
                      <a:pt x="57" y="2"/>
                      <a:pt x="79" y="0"/>
                      <a:pt x="85" y="5"/>
                    </a:cubicBezTo>
                    <a:cubicBezTo>
                      <a:pt x="91" y="9"/>
                      <a:pt x="86" y="13"/>
                      <a:pt x="87" y="23"/>
                    </a:cubicBezTo>
                    <a:cubicBezTo>
                      <a:pt x="89" y="32"/>
                      <a:pt x="92" y="39"/>
                      <a:pt x="86" y="41"/>
                    </a:cubicBezTo>
                    <a:cubicBezTo>
                      <a:pt x="79" y="43"/>
                      <a:pt x="60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32" y="41"/>
                      <a:pt x="13" y="43"/>
                      <a:pt x="6" y="41"/>
                    </a:cubicBezTo>
                    <a:cubicBezTo>
                      <a:pt x="0" y="39"/>
                      <a:pt x="3" y="32"/>
                      <a:pt x="5" y="23"/>
                    </a:cubicBezTo>
                    <a:cubicBezTo>
                      <a:pt x="6" y="13"/>
                      <a:pt x="1" y="9"/>
                      <a:pt x="7" y="5"/>
                    </a:cubicBezTo>
                    <a:cubicBezTo>
                      <a:pt x="13" y="0"/>
                      <a:pt x="35" y="2"/>
                      <a:pt x="46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2" name="Freeform 246">
                <a:extLst>
                  <a:ext uri="{FF2B5EF4-FFF2-40B4-BE49-F238E27FC236}">
                    <a16:creationId xmlns:a16="http://schemas.microsoft.com/office/drawing/2014/main" id="{EC311752-DF35-4CC1-8C19-24FC68E7A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443"/>
                <a:ext cx="225" cy="120"/>
              </a:xfrm>
              <a:custGeom>
                <a:avLst/>
                <a:gdLst>
                  <a:gd name="T0" fmla="*/ 708 w 90"/>
                  <a:gd name="T1" fmla="*/ 819 h 45"/>
                  <a:gd name="T2" fmla="*/ 1300 w 90"/>
                  <a:gd name="T3" fmla="*/ 819 h 45"/>
                  <a:gd name="T4" fmla="*/ 1333 w 90"/>
                  <a:gd name="T5" fmla="*/ 456 h 45"/>
                  <a:gd name="T6" fmla="*/ 1300 w 90"/>
                  <a:gd name="T7" fmla="*/ 93 h 45"/>
                  <a:gd name="T8" fmla="*/ 708 w 90"/>
                  <a:gd name="T9" fmla="*/ 56 h 45"/>
                  <a:gd name="T10" fmla="*/ 708 w 90"/>
                  <a:gd name="T11" fmla="*/ 56 h 45"/>
                  <a:gd name="T12" fmla="*/ 95 w 90"/>
                  <a:gd name="T13" fmla="*/ 93 h 45"/>
                  <a:gd name="T14" fmla="*/ 83 w 90"/>
                  <a:gd name="T15" fmla="*/ 456 h 45"/>
                  <a:gd name="T16" fmla="*/ 95 w 90"/>
                  <a:gd name="T17" fmla="*/ 819 h 45"/>
                  <a:gd name="T18" fmla="*/ 708 w 90"/>
                  <a:gd name="T19" fmla="*/ 81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45">
                    <a:moveTo>
                      <a:pt x="45" y="43"/>
                    </a:moveTo>
                    <a:cubicBezTo>
                      <a:pt x="59" y="43"/>
                      <a:pt x="77" y="45"/>
                      <a:pt x="83" y="43"/>
                    </a:cubicBezTo>
                    <a:cubicBezTo>
                      <a:pt x="90" y="41"/>
                      <a:pt x="87" y="34"/>
                      <a:pt x="85" y="24"/>
                    </a:cubicBezTo>
                    <a:cubicBezTo>
                      <a:pt x="83" y="15"/>
                      <a:pt x="89" y="9"/>
                      <a:pt x="83" y="5"/>
                    </a:cubicBezTo>
                    <a:cubicBezTo>
                      <a:pt x="78" y="0"/>
                      <a:pt x="56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34" y="3"/>
                      <a:pt x="12" y="0"/>
                      <a:pt x="6" y="5"/>
                    </a:cubicBezTo>
                    <a:cubicBezTo>
                      <a:pt x="1" y="9"/>
                      <a:pt x="6" y="15"/>
                      <a:pt x="5" y="24"/>
                    </a:cubicBezTo>
                    <a:cubicBezTo>
                      <a:pt x="3" y="34"/>
                      <a:pt x="0" y="41"/>
                      <a:pt x="6" y="43"/>
                    </a:cubicBezTo>
                    <a:cubicBezTo>
                      <a:pt x="13" y="45"/>
                      <a:pt x="31" y="43"/>
                      <a:pt x="45" y="4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3" name="Freeform 247">
                <a:extLst>
                  <a:ext uri="{FF2B5EF4-FFF2-40B4-BE49-F238E27FC236}">
                    <a16:creationId xmlns:a16="http://schemas.microsoft.com/office/drawing/2014/main" id="{86520356-4CAE-4B68-9AA9-803DCE5A6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320"/>
                <a:ext cx="215" cy="112"/>
              </a:xfrm>
              <a:custGeom>
                <a:avLst/>
                <a:gdLst>
                  <a:gd name="T0" fmla="*/ 675 w 86"/>
                  <a:gd name="T1" fmla="*/ 760 h 42"/>
                  <a:gd name="T2" fmla="*/ 1250 w 86"/>
                  <a:gd name="T3" fmla="*/ 760 h 42"/>
                  <a:gd name="T4" fmla="*/ 1270 w 86"/>
                  <a:gd name="T5" fmla="*/ 419 h 42"/>
                  <a:gd name="T6" fmla="*/ 1250 w 86"/>
                  <a:gd name="T7" fmla="*/ 77 h 42"/>
                  <a:gd name="T8" fmla="*/ 675 w 86"/>
                  <a:gd name="T9" fmla="*/ 21 h 42"/>
                  <a:gd name="T10" fmla="*/ 675 w 86"/>
                  <a:gd name="T11" fmla="*/ 21 h 42"/>
                  <a:gd name="T12" fmla="*/ 95 w 86"/>
                  <a:gd name="T13" fmla="*/ 77 h 42"/>
                  <a:gd name="T14" fmla="*/ 63 w 86"/>
                  <a:gd name="T15" fmla="*/ 419 h 42"/>
                  <a:gd name="T16" fmla="*/ 95 w 86"/>
                  <a:gd name="T17" fmla="*/ 760 h 42"/>
                  <a:gd name="T18" fmla="*/ 675 w 86"/>
                  <a:gd name="T19" fmla="*/ 76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42">
                    <a:moveTo>
                      <a:pt x="43" y="40"/>
                    </a:moveTo>
                    <a:cubicBezTo>
                      <a:pt x="57" y="40"/>
                      <a:pt x="73" y="42"/>
                      <a:pt x="80" y="40"/>
                    </a:cubicBezTo>
                    <a:cubicBezTo>
                      <a:pt x="86" y="38"/>
                      <a:pt x="83" y="31"/>
                      <a:pt x="81" y="22"/>
                    </a:cubicBezTo>
                    <a:cubicBezTo>
                      <a:pt x="80" y="13"/>
                      <a:pt x="86" y="9"/>
                      <a:pt x="80" y="4"/>
                    </a:cubicBezTo>
                    <a:cubicBezTo>
                      <a:pt x="74" y="0"/>
                      <a:pt x="5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32" y="1"/>
                      <a:pt x="12" y="0"/>
                      <a:pt x="6" y="4"/>
                    </a:cubicBezTo>
                    <a:cubicBezTo>
                      <a:pt x="0" y="9"/>
                      <a:pt x="6" y="13"/>
                      <a:pt x="4" y="22"/>
                    </a:cubicBezTo>
                    <a:cubicBezTo>
                      <a:pt x="3" y="31"/>
                      <a:pt x="0" y="38"/>
                      <a:pt x="6" y="40"/>
                    </a:cubicBezTo>
                    <a:cubicBezTo>
                      <a:pt x="13" y="42"/>
                      <a:pt x="29" y="40"/>
                      <a:pt x="43" y="4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4" name="Freeform 248">
                <a:extLst>
                  <a:ext uri="{FF2B5EF4-FFF2-40B4-BE49-F238E27FC236}">
                    <a16:creationId xmlns:a16="http://schemas.microsoft.com/office/drawing/2014/main" id="{EFD00DD9-7DB5-4103-8E00-A4541FFC4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208"/>
                <a:ext cx="215" cy="101"/>
              </a:xfrm>
              <a:custGeom>
                <a:avLst/>
                <a:gdLst>
                  <a:gd name="T0" fmla="*/ 675 w 86"/>
                  <a:gd name="T1" fmla="*/ 657 h 38"/>
                  <a:gd name="T2" fmla="*/ 1250 w 86"/>
                  <a:gd name="T3" fmla="*/ 678 h 38"/>
                  <a:gd name="T4" fmla="*/ 1270 w 86"/>
                  <a:gd name="T5" fmla="*/ 361 h 38"/>
                  <a:gd name="T6" fmla="*/ 1238 w 86"/>
                  <a:gd name="T7" fmla="*/ 56 h 38"/>
                  <a:gd name="T8" fmla="*/ 675 w 86"/>
                  <a:gd name="T9" fmla="*/ 56 h 38"/>
                  <a:gd name="T10" fmla="*/ 675 w 86"/>
                  <a:gd name="T11" fmla="*/ 56 h 38"/>
                  <a:gd name="T12" fmla="*/ 113 w 86"/>
                  <a:gd name="T13" fmla="*/ 56 h 38"/>
                  <a:gd name="T14" fmla="*/ 83 w 86"/>
                  <a:gd name="T15" fmla="*/ 361 h 38"/>
                  <a:gd name="T16" fmla="*/ 95 w 86"/>
                  <a:gd name="T17" fmla="*/ 678 h 38"/>
                  <a:gd name="T18" fmla="*/ 675 w 86"/>
                  <a:gd name="T19" fmla="*/ 657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38">
                    <a:moveTo>
                      <a:pt x="43" y="35"/>
                    </a:moveTo>
                    <a:cubicBezTo>
                      <a:pt x="57" y="35"/>
                      <a:pt x="73" y="38"/>
                      <a:pt x="80" y="36"/>
                    </a:cubicBezTo>
                    <a:cubicBezTo>
                      <a:pt x="86" y="34"/>
                      <a:pt x="83" y="28"/>
                      <a:pt x="81" y="19"/>
                    </a:cubicBezTo>
                    <a:cubicBezTo>
                      <a:pt x="79" y="10"/>
                      <a:pt x="85" y="8"/>
                      <a:pt x="79" y="3"/>
                    </a:cubicBezTo>
                    <a:cubicBezTo>
                      <a:pt x="73" y="0"/>
                      <a:pt x="55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31" y="3"/>
                      <a:pt x="13" y="0"/>
                      <a:pt x="7" y="3"/>
                    </a:cubicBezTo>
                    <a:cubicBezTo>
                      <a:pt x="1" y="8"/>
                      <a:pt x="7" y="10"/>
                      <a:pt x="5" y="19"/>
                    </a:cubicBezTo>
                    <a:cubicBezTo>
                      <a:pt x="3" y="28"/>
                      <a:pt x="0" y="34"/>
                      <a:pt x="6" y="36"/>
                    </a:cubicBezTo>
                    <a:cubicBezTo>
                      <a:pt x="13" y="38"/>
                      <a:pt x="29" y="35"/>
                      <a:pt x="43" y="3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5" name="Freeform 249">
                <a:extLst>
                  <a:ext uri="{FF2B5EF4-FFF2-40B4-BE49-F238E27FC236}">
                    <a16:creationId xmlns:a16="http://schemas.microsoft.com/office/drawing/2014/main" id="{183E1397-313D-49FB-95CD-2D2EBD764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096"/>
                <a:ext cx="200" cy="99"/>
              </a:xfrm>
              <a:custGeom>
                <a:avLst/>
                <a:gdLst>
                  <a:gd name="T0" fmla="*/ 625 w 80"/>
                  <a:gd name="T1" fmla="*/ 674 h 37"/>
                  <a:gd name="T2" fmla="*/ 1158 w 80"/>
                  <a:gd name="T3" fmla="*/ 674 h 37"/>
                  <a:gd name="T4" fmla="*/ 1188 w 80"/>
                  <a:gd name="T5" fmla="*/ 385 h 37"/>
                  <a:gd name="T6" fmla="*/ 1158 w 80"/>
                  <a:gd name="T7" fmla="*/ 78 h 37"/>
                  <a:gd name="T8" fmla="*/ 625 w 80"/>
                  <a:gd name="T9" fmla="*/ 56 h 37"/>
                  <a:gd name="T10" fmla="*/ 625 w 80"/>
                  <a:gd name="T11" fmla="*/ 56 h 37"/>
                  <a:gd name="T12" fmla="*/ 95 w 80"/>
                  <a:gd name="T13" fmla="*/ 78 h 37"/>
                  <a:gd name="T14" fmla="*/ 63 w 80"/>
                  <a:gd name="T15" fmla="*/ 385 h 37"/>
                  <a:gd name="T16" fmla="*/ 95 w 80"/>
                  <a:gd name="T17" fmla="*/ 674 h 37"/>
                  <a:gd name="T18" fmla="*/ 625 w 80"/>
                  <a:gd name="T19" fmla="*/ 674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7">
                    <a:moveTo>
                      <a:pt x="40" y="35"/>
                    </a:moveTo>
                    <a:cubicBezTo>
                      <a:pt x="54" y="35"/>
                      <a:pt x="67" y="37"/>
                      <a:pt x="74" y="35"/>
                    </a:cubicBezTo>
                    <a:cubicBezTo>
                      <a:pt x="80" y="33"/>
                      <a:pt x="77" y="29"/>
                      <a:pt x="76" y="20"/>
                    </a:cubicBezTo>
                    <a:cubicBezTo>
                      <a:pt x="74" y="10"/>
                      <a:pt x="80" y="8"/>
                      <a:pt x="74" y="4"/>
                    </a:cubicBezTo>
                    <a:cubicBezTo>
                      <a:pt x="68" y="0"/>
                      <a:pt x="6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20" y="3"/>
                      <a:pt x="12" y="0"/>
                      <a:pt x="6" y="4"/>
                    </a:cubicBezTo>
                    <a:cubicBezTo>
                      <a:pt x="0" y="8"/>
                      <a:pt x="6" y="10"/>
                      <a:pt x="4" y="20"/>
                    </a:cubicBezTo>
                    <a:cubicBezTo>
                      <a:pt x="3" y="29"/>
                      <a:pt x="0" y="33"/>
                      <a:pt x="6" y="35"/>
                    </a:cubicBezTo>
                    <a:cubicBezTo>
                      <a:pt x="13" y="37"/>
                      <a:pt x="26" y="35"/>
                      <a:pt x="40" y="3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6" name="Freeform 250">
                <a:extLst>
                  <a:ext uri="{FF2B5EF4-FFF2-40B4-BE49-F238E27FC236}">
                    <a16:creationId xmlns:a16="http://schemas.microsoft.com/office/drawing/2014/main" id="{EC09AAF7-371E-446A-9137-2AC97457A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992"/>
                <a:ext cx="200" cy="93"/>
              </a:xfrm>
              <a:custGeom>
                <a:avLst/>
                <a:gdLst>
                  <a:gd name="T0" fmla="*/ 625 w 80"/>
                  <a:gd name="T1" fmla="*/ 622 h 35"/>
                  <a:gd name="T2" fmla="*/ 1158 w 80"/>
                  <a:gd name="T3" fmla="*/ 622 h 35"/>
                  <a:gd name="T4" fmla="*/ 1188 w 80"/>
                  <a:gd name="T5" fmla="*/ 340 h 35"/>
                  <a:gd name="T6" fmla="*/ 1158 w 80"/>
                  <a:gd name="T7" fmla="*/ 35 h 35"/>
                  <a:gd name="T8" fmla="*/ 625 w 80"/>
                  <a:gd name="T9" fmla="*/ 21 h 35"/>
                  <a:gd name="T10" fmla="*/ 625 w 80"/>
                  <a:gd name="T11" fmla="*/ 21 h 35"/>
                  <a:gd name="T12" fmla="*/ 95 w 80"/>
                  <a:gd name="T13" fmla="*/ 35 h 35"/>
                  <a:gd name="T14" fmla="*/ 63 w 80"/>
                  <a:gd name="T15" fmla="*/ 340 h 35"/>
                  <a:gd name="T16" fmla="*/ 95 w 80"/>
                  <a:gd name="T17" fmla="*/ 622 h 35"/>
                  <a:gd name="T18" fmla="*/ 625 w 80"/>
                  <a:gd name="T19" fmla="*/ 622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5">
                    <a:moveTo>
                      <a:pt x="40" y="33"/>
                    </a:moveTo>
                    <a:cubicBezTo>
                      <a:pt x="54" y="33"/>
                      <a:pt x="67" y="35"/>
                      <a:pt x="74" y="33"/>
                    </a:cubicBezTo>
                    <a:cubicBezTo>
                      <a:pt x="80" y="31"/>
                      <a:pt x="77" y="27"/>
                      <a:pt x="76" y="18"/>
                    </a:cubicBezTo>
                    <a:cubicBezTo>
                      <a:pt x="74" y="8"/>
                      <a:pt x="80" y="6"/>
                      <a:pt x="74" y="2"/>
                    </a:cubicBezTo>
                    <a:cubicBezTo>
                      <a:pt x="70" y="0"/>
                      <a:pt x="58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22" y="1"/>
                      <a:pt x="10" y="0"/>
                      <a:pt x="6" y="2"/>
                    </a:cubicBezTo>
                    <a:cubicBezTo>
                      <a:pt x="0" y="6"/>
                      <a:pt x="6" y="8"/>
                      <a:pt x="4" y="18"/>
                    </a:cubicBezTo>
                    <a:cubicBezTo>
                      <a:pt x="3" y="27"/>
                      <a:pt x="0" y="31"/>
                      <a:pt x="6" y="33"/>
                    </a:cubicBezTo>
                    <a:cubicBezTo>
                      <a:pt x="13" y="35"/>
                      <a:pt x="26" y="33"/>
                      <a:pt x="40" y="3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7" name="Freeform 251">
                <a:extLst>
                  <a:ext uri="{FF2B5EF4-FFF2-40B4-BE49-F238E27FC236}">
                    <a16:creationId xmlns:a16="http://schemas.microsoft.com/office/drawing/2014/main" id="{8BA18E96-2396-45CD-8C44-C25A95D77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867"/>
                <a:ext cx="200" cy="109"/>
              </a:xfrm>
              <a:custGeom>
                <a:avLst/>
                <a:gdLst>
                  <a:gd name="T0" fmla="*/ 625 w 80"/>
                  <a:gd name="T1" fmla="*/ 734 h 41"/>
                  <a:gd name="T2" fmla="*/ 1158 w 80"/>
                  <a:gd name="T3" fmla="*/ 734 h 41"/>
                  <a:gd name="T4" fmla="*/ 1188 w 80"/>
                  <a:gd name="T5" fmla="*/ 452 h 41"/>
                  <a:gd name="T6" fmla="*/ 1145 w 80"/>
                  <a:gd name="T7" fmla="*/ 35 h 41"/>
                  <a:gd name="T8" fmla="*/ 625 w 80"/>
                  <a:gd name="T9" fmla="*/ 77 h 41"/>
                  <a:gd name="T10" fmla="*/ 625 w 80"/>
                  <a:gd name="T11" fmla="*/ 77 h 41"/>
                  <a:gd name="T12" fmla="*/ 113 w 80"/>
                  <a:gd name="T13" fmla="*/ 35 h 41"/>
                  <a:gd name="T14" fmla="*/ 63 w 80"/>
                  <a:gd name="T15" fmla="*/ 452 h 41"/>
                  <a:gd name="T16" fmla="*/ 95 w 80"/>
                  <a:gd name="T17" fmla="*/ 734 h 41"/>
                  <a:gd name="T18" fmla="*/ 625 w 80"/>
                  <a:gd name="T19" fmla="*/ 734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1">
                    <a:moveTo>
                      <a:pt x="40" y="39"/>
                    </a:moveTo>
                    <a:cubicBezTo>
                      <a:pt x="54" y="39"/>
                      <a:pt x="67" y="41"/>
                      <a:pt x="74" y="39"/>
                    </a:cubicBezTo>
                    <a:cubicBezTo>
                      <a:pt x="80" y="37"/>
                      <a:pt x="77" y="33"/>
                      <a:pt x="76" y="24"/>
                    </a:cubicBezTo>
                    <a:cubicBezTo>
                      <a:pt x="74" y="14"/>
                      <a:pt x="79" y="7"/>
                      <a:pt x="73" y="2"/>
                    </a:cubicBezTo>
                    <a:cubicBezTo>
                      <a:pt x="69" y="0"/>
                      <a:pt x="57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23" y="4"/>
                      <a:pt x="11" y="0"/>
                      <a:pt x="7" y="2"/>
                    </a:cubicBezTo>
                    <a:cubicBezTo>
                      <a:pt x="1" y="7"/>
                      <a:pt x="6" y="14"/>
                      <a:pt x="4" y="24"/>
                    </a:cubicBezTo>
                    <a:cubicBezTo>
                      <a:pt x="3" y="33"/>
                      <a:pt x="0" y="37"/>
                      <a:pt x="6" y="39"/>
                    </a:cubicBezTo>
                    <a:cubicBezTo>
                      <a:pt x="13" y="41"/>
                      <a:pt x="26" y="39"/>
                      <a:pt x="40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8" name="Freeform 252">
                <a:extLst>
                  <a:ext uri="{FF2B5EF4-FFF2-40B4-BE49-F238E27FC236}">
                    <a16:creationId xmlns:a16="http://schemas.microsoft.com/office/drawing/2014/main" id="{5C3DB5AB-1335-451E-988E-8EE6F34F7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749"/>
                <a:ext cx="200" cy="102"/>
              </a:xfrm>
              <a:custGeom>
                <a:avLst/>
                <a:gdLst>
                  <a:gd name="T0" fmla="*/ 625 w 80"/>
                  <a:gd name="T1" fmla="*/ 735 h 38"/>
                  <a:gd name="T2" fmla="*/ 1158 w 80"/>
                  <a:gd name="T3" fmla="*/ 698 h 38"/>
                  <a:gd name="T4" fmla="*/ 1188 w 80"/>
                  <a:gd name="T5" fmla="*/ 403 h 38"/>
                  <a:gd name="T6" fmla="*/ 1145 w 80"/>
                  <a:gd name="T7" fmla="*/ 35 h 38"/>
                  <a:gd name="T8" fmla="*/ 625 w 80"/>
                  <a:gd name="T9" fmla="*/ 56 h 38"/>
                  <a:gd name="T10" fmla="*/ 625 w 80"/>
                  <a:gd name="T11" fmla="*/ 56 h 38"/>
                  <a:gd name="T12" fmla="*/ 113 w 80"/>
                  <a:gd name="T13" fmla="*/ 35 h 38"/>
                  <a:gd name="T14" fmla="*/ 63 w 80"/>
                  <a:gd name="T15" fmla="*/ 403 h 38"/>
                  <a:gd name="T16" fmla="*/ 95 w 80"/>
                  <a:gd name="T17" fmla="*/ 698 h 38"/>
                  <a:gd name="T18" fmla="*/ 625 w 80"/>
                  <a:gd name="T19" fmla="*/ 735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8">
                    <a:moveTo>
                      <a:pt x="40" y="38"/>
                    </a:moveTo>
                    <a:cubicBezTo>
                      <a:pt x="54" y="38"/>
                      <a:pt x="67" y="38"/>
                      <a:pt x="74" y="36"/>
                    </a:cubicBezTo>
                    <a:cubicBezTo>
                      <a:pt x="80" y="34"/>
                      <a:pt x="77" y="30"/>
                      <a:pt x="76" y="21"/>
                    </a:cubicBezTo>
                    <a:cubicBezTo>
                      <a:pt x="74" y="11"/>
                      <a:pt x="79" y="6"/>
                      <a:pt x="73" y="2"/>
                    </a:cubicBezTo>
                    <a:cubicBezTo>
                      <a:pt x="69" y="0"/>
                      <a:pt x="57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23" y="3"/>
                      <a:pt x="11" y="0"/>
                      <a:pt x="7" y="2"/>
                    </a:cubicBezTo>
                    <a:cubicBezTo>
                      <a:pt x="1" y="6"/>
                      <a:pt x="6" y="11"/>
                      <a:pt x="4" y="21"/>
                    </a:cubicBezTo>
                    <a:cubicBezTo>
                      <a:pt x="3" y="30"/>
                      <a:pt x="0" y="34"/>
                      <a:pt x="6" y="36"/>
                    </a:cubicBezTo>
                    <a:cubicBezTo>
                      <a:pt x="13" y="38"/>
                      <a:pt x="26" y="38"/>
                      <a:pt x="40" y="38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9" name="Freeform 253">
                <a:extLst>
                  <a:ext uri="{FF2B5EF4-FFF2-40B4-BE49-F238E27FC236}">
                    <a16:creationId xmlns:a16="http://schemas.microsoft.com/office/drawing/2014/main" id="{9CDF3657-9C83-4EE0-92AD-D26E1EF0B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640"/>
                <a:ext cx="200" cy="93"/>
              </a:xfrm>
              <a:custGeom>
                <a:avLst/>
                <a:gdLst>
                  <a:gd name="T0" fmla="*/ 625 w 80"/>
                  <a:gd name="T1" fmla="*/ 656 h 35"/>
                  <a:gd name="T2" fmla="*/ 1113 w 80"/>
                  <a:gd name="T3" fmla="*/ 635 h 35"/>
                  <a:gd name="T4" fmla="*/ 1208 w 80"/>
                  <a:gd name="T5" fmla="*/ 340 h 35"/>
                  <a:gd name="T6" fmla="*/ 1158 w 80"/>
                  <a:gd name="T7" fmla="*/ 21 h 35"/>
                  <a:gd name="T8" fmla="*/ 645 w 80"/>
                  <a:gd name="T9" fmla="*/ 21 h 35"/>
                  <a:gd name="T10" fmla="*/ 95 w 80"/>
                  <a:gd name="T11" fmla="*/ 21 h 35"/>
                  <a:gd name="T12" fmla="*/ 50 w 80"/>
                  <a:gd name="T13" fmla="*/ 340 h 35"/>
                  <a:gd name="T14" fmla="*/ 145 w 80"/>
                  <a:gd name="T15" fmla="*/ 635 h 35"/>
                  <a:gd name="T16" fmla="*/ 625 w 80"/>
                  <a:gd name="T17" fmla="*/ 656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35">
                    <a:moveTo>
                      <a:pt x="40" y="35"/>
                    </a:moveTo>
                    <a:cubicBezTo>
                      <a:pt x="53" y="35"/>
                      <a:pt x="65" y="35"/>
                      <a:pt x="71" y="34"/>
                    </a:cubicBezTo>
                    <a:cubicBezTo>
                      <a:pt x="77" y="32"/>
                      <a:pt x="78" y="27"/>
                      <a:pt x="77" y="18"/>
                    </a:cubicBezTo>
                    <a:cubicBezTo>
                      <a:pt x="75" y="10"/>
                      <a:pt x="80" y="5"/>
                      <a:pt x="74" y="1"/>
                    </a:cubicBezTo>
                    <a:cubicBezTo>
                      <a:pt x="72" y="0"/>
                      <a:pt x="57" y="1"/>
                      <a:pt x="41" y="1"/>
                    </a:cubicBezTo>
                    <a:cubicBezTo>
                      <a:pt x="24" y="1"/>
                      <a:pt x="8" y="0"/>
                      <a:pt x="6" y="1"/>
                    </a:cubicBezTo>
                    <a:cubicBezTo>
                      <a:pt x="0" y="5"/>
                      <a:pt x="5" y="10"/>
                      <a:pt x="3" y="18"/>
                    </a:cubicBezTo>
                    <a:cubicBezTo>
                      <a:pt x="2" y="27"/>
                      <a:pt x="3" y="32"/>
                      <a:pt x="9" y="34"/>
                    </a:cubicBezTo>
                    <a:cubicBezTo>
                      <a:pt x="15" y="35"/>
                      <a:pt x="27" y="35"/>
                      <a:pt x="40" y="3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0" name="Freeform 254">
                <a:extLst>
                  <a:ext uri="{FF2B5EF4-FFF2-40B4-BE49-F238E27FC236}">
                    <a16:creationId xmlns:a16="http://schemas.microsoft.com/office/drawing/2014/main" id="{57843BD6-1ECA-42AF-84AA-FBB6DC796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699"/>
                <a:ext cx="73" cy="80"/>
              </a:xfrm>
              <a:custGeom>
                <a:avLst/>
                <a:gdLst>
                  <a:gd name="T0" fmla="*/ 20 w 29"/>
                  <a:gd name="T1" fmla="*/ 512 h 30"/>
                  <a:gd name="T2" fmla="*/ 0 w 29"/>
                  <a:gd name="T3" fmla="*/ 171 h 30"/>
                  <a:gd name="T4" fmla="*/ 242 w 29"/>
                  <a:gd name="T5" fmla="*/ 35 h 30"/>
                  <a:gd name="T6" fmla="*/ 413 w 29"/>
                  <a:gd name="T7" fmla="*/ 419 h 30"/>
                  <a:gd name="T8" fmla="*/ 191 w 29"/>
                  <a:gd name="T9" fmla="*/ 547 h 30"/>
                  <a:gd name="T10" fmla="*/ 33 w 29"/>
                  <a:gd name="T11" fmla="*/ 547 h 30"/>
                  <a:gd name="T12" fmla="*/ 20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1" y="0"/>
                      <a:pt x="15" y="2"/>
                    </a:cubicBezTo>
                    <a:cubicBezTo>
                      <a:pt x="22" y="5"/>
                      <a:pt x="29" y="14"/>
                      <a:pt x="26" y="22"/>
                    </a:cubicBezTo>
                    <a:cubicBezTo>
                      <a:pt x="23" y="30"/>
                      <a:pt x="17" y="29"/>
                      <a:pt x="12" y="29"/>
                    </a:cubicBezTo>
                    <a:cubicBezTo>
                      <a:pt x="8" y="28"/>
                      <a:pt x="5" y="28"/>
                      <a:pt x="2" y="29"/>
                    </a:cubicBezTo>
                    <a:cubicBezTo>
                      <a:pt x="2" y="28"/>
                      <a:pt x="1" y="27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1" name="Freeform 255">
                <a:extLst>
                  <a:ext uri="{FF2B5EF4-FFF2-40B4-BE49-F238E27FC236}">
                    <a16:creationId xmlns:a16="http://schemas.microsoft.com/office/drawing/2014/main" id="{3921E276-079F-423D-9B33-FE4A507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568"/>
                <a:ext cx="77" cy="83"/>
              </a:xfrm>
              <a:custGeom>
                <a:avLst/>
                <a:gdLst>
                  <a:gd name="T0" fmla="*/ 30 w 31"/>
                  <a:gd name="T1" fmla="*/ 501 h 31"/>
                  <a:gd name="T2" fmla="*/ 0 w 31"/>
                  <a:gd name="T3" fmla="*/ 150 h 31"/>
                  <a:gd name="T4" fmla="*/ 370 w 31"/>
                  <a:gd name="T5" fmla="*/ 94 h 31"/>
                  <a:gd name="T6" fmla="*/ 432 w 31"/>
                  <a:gd name="T7" fmla="*/ 479 h 31"/>
                  <a:gd name="T8" fmla="*/ 92 w 31"/>
                  <a:gd name="T9" fmla="*/ 573 h 31"/>
                  <a:gd name="T10" fmla="*/ 42 w 31"/>
                  <a:gd name="T11" fmla="*/ 573 h 31"/>
                  <a:gd name="T12" fmla="*/ 30 w 31"/>
                  <a:gd name="T13" fmla="*/ 50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" y="26"/>
                    </a:moveTo>
                    <a:cubicBezTo>
                      <a:pt x="1" y="16"/>
                      <a:pt x="6" y="12"/>
                      <a:pt x="0" y="8"/>
                    </a:cubicBezTo>
                    <a:cubicBezTo>
                      <a:pt x="9" y="4"/>
                      <a:pt x="19" y="0"/>
                      <a:pt x="24" y="5"/>
                    </a:cubicBezTo>
                    <a:cubicBezTo>
                      <a:pt x="28" y="10"/>
                      <a:pt x="31" y="19"/>
                      <a:pt x="28" y="25"/>
                    </a:cubicBezTo>
                    <a:cubicBezTo>
                      <a:pt x="24" y="31"/>
                      <a:pt x="16" y="29"/>
                      <a:pt x="6" y="30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9"/>
                      <a:pt x="2" y="27"/>
                      <a:pt x="2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2" name="Freeform 256">
                <a:extLst>
                  <a:ext uri="{FF2B5EF4-FFF2-40B4-BE49-F238E27FC236}">
                    <a16:creationId xmlns:a16="http://schemas.microsoft.com/office/drawing/2014/main" id="{EB2ABB7E-52D0-47C4-92A2-E36619F35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416"/>
                <a:ext cx="82" cy="93"/>
              </a:xfrm>
              <a:custGeom>
                <a:avLst/>
                <a:gdLst>
                  <a:gd name="T0" fmla="*/ 12 w 33"/>
                  <a:gd name="T1" fmla="*/ 656 h 35"/>
                  <a:gd name="T2" fmla="*/ 12 w 33"/>
                  <a:gd name="T3" fmla="*/ 635 h 35"/>
                  <a:gd name="T4" fmla="*/ 30 w 33"/>
                  <a:gd name="T5" fmla="*/ 319 h 35"/>
                  <a:gd name="T6" fmla="*/ 403 w 33"/>
                  <a:gd name="T7" fmla="*/ 133 h 35"/>
                  <a:gd name="T8" fmla="*/ 383 w 33"/>
                  <a:gd name="T9" fmla="*/ 579 h 35"/>
                  <a:gd name="T10" fmla="*/ 12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1" y="35"/>
                    </a:moveTo>
                    <a:cubicBezTo>
                      <a:pt x="1" y="35"/>
                      <a:pt x="1" y="35"/>
                      <a:pt x="1" y="34"/>
                    </a:cubicBezTo>
                    <a:cubicBezTo>
                      <a:pt x="0" y="27"/>
                      <a:pt x="3" y="22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1"/>
                    </a:cubicBezTo>
                    <a:cubicBezTo>
                      <a:pt x="17" y="33"/>
                      <a:pt x="3" y="35"/>
                      <a:pt x="1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3" name="Freeform 257">
                <a:extLst>
                  <a:ext uri="{FF2B5EF4-FFF2-40B4-BE49-F238E27FC236}">
                    <a16:creationId xmlns:a16="http://schemas.microsoft.com/office/drawing/2014/main" id="{D1A878BA-058B-4E95-BF1F-E003650A8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293"/>
                <a:ext cx="85" cy="96"/>
              </a:xfrm>
              <a:custGeom>
                <a:avLst/>
                <a:gdLst>
                  <a:gd name="T0" fmla="*/ 20 w 34"/>
                  <a:gd name="T1" fmla="*/ 605 h 36"/>
                  <a:gd name="T2" fmla="*/ 33 w 34"/>
                  <a:gd name="T3" fmla="*/ 320 h 36"/>
                  <a:gd name="T4" fmla="*/ 208 w 34"/>
                  <a:gd name="T5" fmla="*/ 149 h 36"/>
                  <a:gd name="T6" fmla="*/ 488 w 34"/>
                  <a:gd name="T7" fmla="*/ 149 h 36"/>
                  <a:gd name="T8" fmla="*/ 395 w 34"/>
                  <a:gd name="T9" fmla="*/ 547 h 36"/>
                  <a:gd name="T10" fmla="*/ 33 w 34"/>
                  <a:gd name="T11" fmla="*/ 683 h 36"/>
                  <a:gd name="T12" fmla="*/ 20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1" y="32"/>
                    </a:moveTo>
                    <a:cubicBezTo>
                      <a:pt x="0" y="24"/>
                      <a:pt x="4" y="20"/>
                      <a:pt x="2" y="17"/>
                    </a:cubicBezTo>
                    <a:cubicBezTo>
                      <a:pt x="6" y="15"/>
                      <a:pt x="6" y="13"/>
                      <a:pt x="13" y="8"/>
                    </a:cubicBezTo>
                    <a:cubicBezTo>
                      <a:pt x="20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9"/>
                    </a:cubicBezTo>
                    <a:cubicBezTo>
                      <a:pt x="20" y="31"/>
                      <a:pt x="8" y="30"/>
                      <a:pt x="2" y="36"/>
                    </a:cubicBezTo>
                    <a:cubicBezTo>
                      <a:pt x="2" y="35"/>
                      <a:pt x="2" y="33"/>
                      <a:pt x="1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4" name="Freeform 258">
                <a:extLst>
                  <a:ext uri="{FF2B5EF4-FFF2-40B4-BE49-F238E27FC236}">
                    <a16:creationId xmlns:a16="http://schemas.microsoft.com/office/drawing/2014/main" id="{519802C4-BE74-4F45-8D53-E85675B12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728"/>
                <a:ext cx="98" cy="99"/>
              </a:xfrm>
              <a:custGeom>
                <a:avLst/>
                <a:gdLst>
                  <a:gd name="T0" fmla="*/ 33 w 39"/>
                  <a:gd name="T1" fmla="*/ 559 h 37"/>
                  <a:gd name="T2" fmla="*/ 20 w 39"/>
                  <a:gd name="T3" fmla="*/ 230 h 37"/>
                  <a:gd name="T4" fmla="*/ 347 w 39"/>
                  <a:gd name="T5" fmla="*/ 0 h 37"/>
                  <a:gd name="T6" fmla="*/ 618 w 39"/>
                  <a:gd name="T7" fmla="*/ 230 h 37"/>
                  <a:gd name="T8" fmla="*/ 460 w 39"/>
                  <a:gd name="T9" fmla="*/ 538 h 37"/>
                  <a:gd name="T10" fmla="*/ 146 w 39"/>
                  <a:gd name="T11" fmla="*/ 629 h 37"/>
                  <a:gd name="T12" fmla="*/ 50 w 39"/>
                  <a:gd name="T13" fmla="*/ 709 h 37"/>
                  <a:gd name="T14" fmla="*/ 33 w 39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37">
                    <a:moveTo>
                      <a:pt x="2" y="29"/>
                    </a:moveTo>
                    <a:cubicBezTo>
                      <a:pt x="0" y="20"/>
                      <a:pt x="4" y="16"/>
                      <a:pt x="1" y="12"/>
                    </a:cubicBezTo>
                    <a:cubicBezTo>
                      <a:pt x="7" y="6"/>
                      <a:pt x="13" y="0"/>
                      <a:pt x="22" y="0"/>
                    </a:cubicBezTo>
                    <a:cubicBezTo>
                      <a:pt x="31" y="0"/>
                      <a:pt x="39" y="4"/>
                      <a:pt x="39" y="12"/>
                    </a:cubicBezTo>
                    <a:cubicBezTo>
                      <a:pt x="39" y="20"/>
                      <a:pt x="38" y="28"/>
                      <a:pt x="29" y="28"/>
                    </a:cubicBezTo>
                    <a:cubicBezTo>
                      <a:pt x="20" y="28"/>
                      <a:pt x="17" y="29"/>
                      <a:pt x="9" y="33"/>
                    </a:cubicBezTo>
                    <a:cubicBezTo>
                      <a:pt x="7" y="35"/>
                      <a:pt x="5" y="36"/>
                      <a:pt x="3" y="37"/>
                    </a:cubicBezTo>
                    <a:cubicBezTo>
                      <a:pt x="3" y="35"/>
                      <a:pt x="2" y="32"/>
                      <a:pt x="2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5" name="Freeform 259">
                <a:extLst>
                  <a:ext uri="{FF2B5EF4-FFF2-40B4-BE49-F238E27FC236}">
                    <a16:creationId xmlns:a16="http://schemas.microsoft.com/office/drawing/2014/main" id="{25E474B9-52A7-4A00-A6D5-3F22DC3A9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71"/>
                <a:ext cx="80" cy="82"/>
              </a:xfrm>
              <a:custGeom>
                <a:avLst/>
                <a:gdLst>
                  <a:gd name="T0" fmla="*/ 33 w 32"/>
                  <a:gd name="T1" fmla="*/ 574 h 31"/>
                  <a:gd name="T2" fmla="*/ 20 w 32"/>
                  <a:gd name="T3" fmla="*/ 336 h 31"/>
                  <a:gd name="T4" fmla="*/ 0 w 32"/>
                  <a:gd name="T5" fmla="*/ 111 h 31"/>
                  <a:gd name="T6" fmla="*/ 283 w 32"/>
                  <a:gd name="T7" fmla="*/ 56 h 31"/>
                  <a:gd name="T8" fmla="*/ 488 w 32"/>
                  <a:gd name="T9" fmla="*/ 294 h 31"/>
                  <a:gd name="T10" fmla="*/ 270 w 32"/>
                  <a:gd name="T11" fmla="*/ 497 h 31"/>
                  <a:gd name="T12" fmla="*/ 33 w 32"/>
                  <a:gd name="T13" fmla="*/ 57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31"/>
                    </a:moveTo>
                    <a:cubicBezTo>
                      <a:pt x="1" y="24"/>
                      <a:pt x="5" y="21"/>
                      <a:pt x="1" y="18"/>
                    </a:cubicBezTo>
                    <a:cubicBezTo>
                      <a:pt x="3" y="13"/>
                      <a:pt x="2" y="9"/>
                      <a:pt x="0" y="6"/>
                    </a:cubicBezTo>
                    <a:cubicBezTo>
                      <a:pt x="7" y="5"/>
                      <a:pt x="13" y="5"/>
                      <a:pt x="18" y="3"/>
                    </a:cubicBezTo>
                    <a:cubicBezTo>
                      <a:pt x="25" y="0"/>
                      <a:pt x="32" y="6"/>
                      <a:pt x="31" y="16"/>
                    </a:cubicBezTo>
                    <a:cubicBezTo>
                      <a:pt x="30" y="25"/>
                      <a:pt x="24" y="27"/>
                      <a:pt x="17" y="27"/>
                    </a:cubicBezTo>
                    <a:cubicBezTo>
                      <a:pt x="11" y="27"/>
                      <a:pt x="6" y="29"/>
                      <a:pt x="2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6" name="Freeform 260">
                <a:extLst>
                  <a:ext uri="{FF2B5EF4-FFF2-40B4-BE49-F238E27FC236}">
                    <a16:creationId xmlns:a16="http://schemas.microsoft.com/office/drawing/2014/main" id="{399E92E0-35D2-4C8D-8166-13683D77A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1541"/>
                <a:ext cx="210" cy="94"/>
              </a:xfrm>
              <a:custGeom>
                <a:avLst/>
                <a:gdLst>
                  <a:gd name="T0" fmla="*/ 658 w 84"/>
                  <a:gd name="T1" fmla="*/ 56 h 35"/>
                  <a:gd name="T2" fmla="*/ 1145 w 84"/>
                  <a:gd name="T3" fmla="*/ 21 h 35"/>
                  <a:gd name="T4" fmla="*/ 1188 w 84"/>
                  <a:gd name="T5" fmla="*/ 368 h 35"/>
                  <a:gd name="T6" fmla="*/ 1145 w 84"/>
                  <a:gd name="T7" fmla="*/ 599 h 35"/>
                  <a:gd name="T8" fmla="*/ 175 w 84"/>
                  <a:gd name="T9" fmla="*/ 599 h 35"/>
                  <a:gd name="T10" fmla="*/ 125 w 84"/>
                  <a:gd name="T11" fmla="*/ 368 h 35"/>
                  <a:gd name="T12" fmla="*/ 158 w 84"/>
                  <a:gd name="T13" fmla="*/ 21 h 35"/>
                  <a:gd name="T14" fmla="*/ 658 w 84"/>
                  <a:gd name="T15" fmla="*/ 5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35">
                    <a:moveTo>
                      <a:pt x="42" y="3"/>
                    </a:moveTo>
                    <a:cubicBezTo>
                      <a:pt x="42" y="3"/>
                      <a:pt x="66" y="3"/>
                      <a:pt x="73" y="1"/>
                    </a:cubicBezTo>
                    <a:cubicBezTo>
                      <a:pt x="81" y="0"/>
                      <a:pt x="76" y="13"/>
                      <a:pt x="76" y="19"/>
                    </a:cubicBezTo>
                    <a:cubicBezTo>
                      <a:pt x="76" y="25"/>
                      <a:pt x="84" y="27"/>
                      <a:pt x="73" y="31"/>
                    </a:cubicBezTo>
                    <a:cubicBezTo>
                      <a:pt x="63" y="35"/>
                      <a:pt x="21" y="35"/>
                      <a:pt x="11" y="31"/>
                    </a:cubicBezTo>
                    <a:cubicBezTo>
                      <a:pt x="0" y="27"/>
                      <a:pt x="8" y="25"/>
                      <a:pt x="8" y="19"/>
                    </a:cubicBezTo>
                    <a:cubicBezTo>
                      <a:pt x="8" y="13"/>
                      <a:pt x="3" y="0"/>
                      <a:pt x="10" y="1"/>
                    </a:cubicBezTo>
                    <a:cubicBezTo>
                      <a:pt x="18" y="3"/>
                      <a:pt x="42" y="3"/>
                      <a:pt x="42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7" name="Freeform 261">
                <a:extLst>
                  <a:ext uri="{FF2B5EF4-FFF2-40B4-BE49-F238E27FC236}">
                    <a16:creationId xmlns:a16="http://schemas.microsoft.com/office/drawing/2014/main" id="{AE854D4B-BA57-479D-AFC4-BD86396E1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064"/>
                <a:ext cx="85" cy="85"/>
              </a:xfrm>
              <a:custGeom>
                <a:avLst/>
                <a:gdLst>
                  <a:gd name="T0" fmla="*/ 220 w 34"/>
                  <a:gd name="T1" fmla="*/ 507 h 32"/>
                  <a:gd name="T2" fmla="*/ 33 w 34"/>
                  <a:gd name="T3" fmla="*/ 600 h 32"/>
                  <a:gd name="T4" fmla="*/ 33 w 34"/>
                  <a:gd name="T5" fmla="*/ 600 h 32"/>
                  <a:gd name="T6" fmla="*/ 0 w 34"/>
                  <a:gd name="T7" fmla="*/ 303 h 32"/>
                  <a:gd name="T8" fmla="*/ 33 w 34"/>
                  <a:gd name="T9" fmla="*/ 191 h 32"/>
                  <a:gd name="T10" fmla="*/ 345 w 34"/>
                  <a:gd name="T11" fmla="*/ 21 h 32"/>
                  <a:gd name="T12" fmla="*/ 500 w 34"/>
                  <a:gd name="T13" fmla="*/ 430 h 32"/>
                  <a:gd name="T14" fmla="*/ 220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0" y="16"/>
                    </a:cubicBezTo>
                    <a:cubicBezTo>
                      <a:pt x="1" y="14"/>
                      <a:pt x="2" y="12"/>
                      <a:pt x="2" y="10"/>
                    </a:cubicBezTo>
                    <a:cubicBezTo>
                      <a:pt x="9" y="5"/>
                      <a:pt x="15" y="0"/>
                      <a:pt x="22" y="1"/>
                    </a:cubicBezTo>
                    <a:cubicBezTo>
                      <a:pt x="32" y="2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8" name="Freeform 262">
                <a:extLst>
                  <a:ext uri="{FF2B5EF4-FFF2-40B4-BE49-F238E27FC236}">
                    <a16:creationId xmlns:a16="http://schemas.microsoft.com/office/drawing/2014/main" id="{04F706CF-EE7F-4B21-A9E3-87D17AB9F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941"/>
                <a:ext cx="85" cy="107"/>
              </a:xfrm>
              <a:custGeom>
                <a:avLst/>
                <a:gdLst>
                  <a:gd name="T0" fmla="*/ 33 w 34"/>
                  <a:gd name="T1" fmla="*/ 709 h 40"/>
                  <a:gd name="T2" fmla="*/ 20 w 34"/>
                  <a:gd name="T3" fmla="*/ 423 h 40"/>
                  <a:gd name="T4" fmla="*/ 20 w 34"/>
                  <a:gd name="T5" fmla="*/ 230 h 40"/>
                  <a:gd name="T6" fmla="*/ 208 w 34"/>
                  <a:gd name="T7" fmla="*/ 94 h 40"/>
                  <a:gd name="T8" fmla="*/ 488 w 34"/>
                  <a:gd name="T9" fmla="*/ 171 h 40"/>
                  <a:gd name="T10" fmla="*/ 395 w 34"/>
                  <a:gd name="T11" fmla="*/ 538 h 40"/>
                  <a:gd name="T12" fmla="*/ 145 w 34"/>
                  <a:gd name="T13" fmla="*/ 671 h 40"/>
                  <a:gd name="T14" fmla="*/ 33 w 34"/>
                  <a:gd name="T15" fmla="*/ 765 h 40"/>
                  <a:gd name="T16" fmla="*/ 33 w 34"/>
                  <a:gd name="T17" fmla="*/ 709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0">
                    <a:moveTo>
                      <a:pt x="2" y="37"/>
                    </a:moveTo>
                    <a:cubicBezTo>
                      <a:pt x="0" y="28"/>
                      <a:pt x="5" y="26"/>
                      <a:pt x="1" y="22"/>
                    </a:cubicBezTo>
                    <a:cubicBezTo>
                      <a:pt x="3" y="18"/>
                      <a:pt x="2" y="14"/>
                      <a:pt x="1" y="12"/>
                    </a:cubicBezTo>
                    <a:cubicBezTo>
                      <a:pt x="5" y="10"/>
                      <a:pt x="8" y="8"/>
                      <a:pt x="13" y="5"/>
                    </a:cubicBezTo>
                    <a:cubicBezTo>
                      <a:pt x="20" y="0"/>
                      <a:pt x="27" y="2"/>
                      <a:pt x="31" y="9"/>
                    </a:cubicBezTo>
                    <a:cubicBezTo>
                      <a:pt x="34" y="16"/>
                      <a:pt x="34" y="26"/>
                      <a:pt x="25" y="28"/>
                    </a:cubicBezTo>
                    <a:cubicBezTo>
                      <a:pt x="16" y="30"/>
                      <a:pt x="13" y="32"/>
                      <a:pt x="9" y="35"/>
                    </a:cubicBezTo>
                    <a:cubicBezTo>
                      <a:pt x="7" y="37"/>
                      <a:pt x="5" y="39"/>
                      <a:pt x="2" y="40"/>
                    </a:cubicBezTo>
                    <a:cubicBezTo>
                      <a:pt x="2" y="39"/>
                      <a:pt x="2" y="38"/>
                      <a:pt x="2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9" name="Freeform 263">
                <a:extLst>
                  <a:ext uri="{FF2B5EF4-FFF2-40B4-BE49-F238E27FC236}">
                    <a16:creationId xmlns:a16="http://schemas.microsoft.com/office/drawing/2014/main" id="{EF1049C3-753D-4DC4-9382-1EFECC368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824"/>
                <a:ext cx="95" cy="101"/>
              </a:xfrm>
              <a:custGeom>
                <a:avLst/>
                <a:gdLst>
                  <a:gd name="T0" fmla="*/ 0 w 38"/>
                  <a:gd name="T1" fmla="*/ 361 h 38"/>
                  <a:gd name="T2" fmla="*/ 0 w 38"/>
                  <a:gd name="T3" fmla="*/ 340 h 38"/>
                  <a:gd name="T4" fmla="*/ 33 w 38"/>
                  <a:gd name="T5" fmla="*/ 247 h 38"/>
                  <a:gd name="T6" fmla="*/ 438 w 38"/>
                  <a:gd name="T7" fmla="*/ 136 h 38"/>
                  <a:gd name="T8" fmla="*/ 500 w 38"/>
                  <a:gd name="T9" fmla="*/ 486 h 38"/>
                  <a:gd name="T10" fmla="*/ 220 w 38"/>
                  <a:gd name="T11" fmla="*/ 566 h 38"/>
                  <a:gd name="T12" fmla="*/ 50 w 38"/>
                  <a:gd name="T13" fmla="*/ 712 h 38"/>
                  <a:gd name="T14" fmla="*/ 0 w 38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8">
                    <a:moveTo>
                      <a:pt x="0" y="19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" y="16"/>
                      <a:pt x="2" y="14"/>
                      <a:pt x="2" y="13"/>
                    </a:cubicBezTo>
                    <a:cubicBezTo>
                      <a:pt x="14" y="6"/>
                      <a:pt x="22" y="0"/>
                      <a:pt x="28" y="7"/>
                    </a:cubicBezTo>
                    <a:cubicBezTo>
                      <a:pt x="35" y="15"/>
                      <a:pt x="38" y="22"/>
                      <a:pt x="32" y="26"/>
                    </a:cubicBezTo>
                    <a:cubicBezTo>
                      <a:pt x="26" y="31"/>
                      <a:pt x="20" y="26"/>
                      <a:pt x="14" y="30"/>
                    </a:cubicBezTo>
                    <a:cubicBezTo>
                      <a:pt x="10" y="32"/>
                      <a:pt x="6" y="35"/>
                      <a:pt x="3" y="38"/>
                    </a:cubicBezTo>
                    <a:cubicBezTo>
                      <a:pt x="2" y="30"/>
                      <a:pt x="6" y="23"/>
                      <a:pt x="0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0" name="Freeform 264">
                <a:extLst>
                  <a:ext uri="{FF2B5EF4-FFF2-40B4-BE49-F238E27FC236}">
                    <a16:creationId xmlns:a16="http://schemas.microsoft.com/office/drawing/2014/main" id="{949F9330-35B3-47E0-8961-FE73C37F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13"/>
                <a:ext cx="107" cy="99"/>
              </a:xfrm>
              <a:custGeom>
                <a:avLst/>
                <a:gdLst>
                  <a:gd name="T0" fmla="*/ 30 w 43"/>
                  <a:gd name="T1" fmla="*/ 538 h 37"/>
                  <a:gd name="T2" fmla="*/ 0 w 43"/>
                  <a:gd name="T3" fmla="*/ 230 h 37"/>
                  <a:gd name="T4" fmla="*/ 30 w 43"/>
                  <a:gd name="T5" fmla="*/ 171 h 37"/>
                  <a:gd name="T6" fmla="*/ 199 w 43"/>
                  <a:gd name="T7" fmla="*/ 78 h 37"/>
                  <a:gd name="T8" fmla="*/ 528 w 43"/>
                  <a:gd name="T9" fmla="*/ 56 h 37"/>
                  <a:gd name="T10" fmla="*/ 632 w 43"/>
                  <a:gd name="T11" fmla="*/ 342 h 37"/>
                  <a:gd name="T12" fmla="*/ 229 w 43"/>
                  <a:gd name="T13" fmla="*/ 458 h 37"/>
                  <a:gd name="T14" fmla="*/ 30 w 43"/>
                  <a:gd name="T15" fmla="*/ 709 h 37"/>
                  <a:gd name="T16" fmla="*/ 30 w 43"/>
                  <a:gd name="T17" fmla="*/ 709 h 37"/>
                  <a:gd name="T18" fmla="*/ 30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0" y="20"/>
                      <a:pt x="4" y="16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5" y="7"/>
                      <a:pt x="10" y="5"/>
                      <a:pt x="13" y="4"/>
                    </a:cubicBezTo>
                    <a:cubicBezTo>
                      <a:pt x="20" y="1"/>
                      <a:pt x="27" y="0"/>
                      <a:pt x="34" y="3"/>
                    </a:cubicBezTo>
                    <a:cubicBezTo>
                      <a:pt x="40" y="5"/>
                      <a:pt x="43" y="10"/>
                      <a:pt x="41" y="18"/>
                    </a:cubicBezTo>
                    <a:cubicBezTo>
                      <a:pt x="39" y="25"/>
                      <a:pt x="26" y="24"/>
                      <a:pt x="15" y="24"/>
                    </a:cubicBezTo>
                    <a:cubicBezTo>
                      <a:pt x="5" y="24"/>
                      <a:pt x="2" y="29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35"/>
                      <a:pt x="2" y="32"/>
                      <a:pt x="2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1" name="Freeform 265">
                <a:extLst>
                  <a:ext uri="{FF2B5EF4-FFF2-40B4-BE49-F238E27FC236}">
                    <a16:creationId xmlns:a16="http://schemas.microsoft.com/office/drawing/2014/main" id="{F14EADC8-0844-4969-8D4B-6171CC886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1680"/>
                <a:ext cx="382" cy="155"/>
              </a:xfrm>
              <a:custGeom>
                <a:avLst/>
                <a:gdLst>
                  <a:gd name="T0" fmla="*/ 2382 w 153"/>
                  <a:gd name="T1" fmla="*/ 820 h 58"/>
                  <a:gd name="T2" fmla="*/ 2025 w 153"/>
                  <a:gd name="T3" fmla="*/ 307 h 58"/>
                  <a:gd name="T4" fmla="*/ 0 w 153"/>
                  <a:gd name="T5" fmla="*/ 342 h 58"/>
                  <a:gd name="T6" fmla="*/ 250 w 153"/>
                  <a:gd name="T7" fmla="*/ 556 h 58"/>
                  <a:gd name="T8" fmla="*/ 250 w 153"/>
                  <a:gd name="T9" fmla="*/ 671 h 58"/>
                  <a:gd name="T10" fmla="*/ 2349 w 153"/>
                  <a:gd name="T11" fmla="*/ 1106 h 58"/>
                  <a:gd name="T12" fmla="*/ 2382 w 153"/>
                  <a:gd name="T13" fmla="*/ 82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3" h="58">
                    <a:moveTo>
                      <a:pt x="153" y="43"/>
                    </a:moveTo>
                    <a:cubicBezTo>
                      <a:pt x="150" y="33"/>
                      <a:pt x="143" y="23"/>
                      <a:pt x="130" y="16"/>
                    </a:cubicBezTo>
                    <a:cubicBezTo>
                      <a:pt x="117" y="10"/>
                      <a:pt x="34" y="0"/>
                      <a:pt x="0" y="18"/>
                    </a:cubicBezTo>
                    <a:cubicBezTo>
                      <a:pt x="9" y="18"/>
                      <a:pt x="16" y="22"/>
                      <a:pt x="16" y="29"/>
                    </a:cubicBezTo>
                    <a:cubicBezTo>
                      <a:pt x="17" y="31"/>
                      <a:pt x="17" y="33"/>
                      <a:pt x="16" y="35"/>
                    </a:cubicBezTo>
                    <a:cubicBezTo>
                      <a:pt x="80" y="18"/>
                      <a:pt x="146" y="39"/>
                      <a:pt x="151" y="58"/>
                    </a:cubicBezTo>
                    <a:cubicBezTo>
                      <a:pt x="153" y="53"/>
                      <a:pt x="153" y="48"/>
                      <a:pt x="153" y="43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2" name="Freeform 266">
                <a:extLst>
                  <a:ext uri="{FF2B5EF4-FFF2-40B4-BE49-F238E27FC236}">
                    <a16:creationId xmlns:a16="http://schemas.microsoft.com/office/drawing/2014/main" id="{D2116052-C540-4A3F-9FD1-949EB23A3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53"/>
                <a:ext cx="447" cy="486"/>
              </a:xfrm>
              <a:custGeom>
                <a:avLst/>
                <a:gdLst>
                  <a:gd name="T0" fmla="*/ 2712 w 179"/>
                  <a:gd name="T1" fmla="*/ 3124 h 182"/>
                  <a:gd name="T2" fmla="*/ 1541 w 179"/>
                  <a:gd name="T3" fmla="*/ 1049 h 182"/>
                  <a:gd name="T4" fmla="*/ 62 w 179"/>
                  <a:gd name="T5" fmla="*/ 0 h 182"/>
                  <a:gd name="T6" fmla="*/ 75 w 179"/>
                  <a:gd name="T7" fmla="*/ 21 h 182"/>
                  <a:gd name="T8" fmla="*/ 30 w 179"/>
                  <a:gd name="T9" fmla="*/ 422 h 182"/>
                  <a:gd name="T10" fmla="*/ 0 w 179"/>
                  <a:gd name="T11" fmla="*/ 422 h 182"/>
                  <a:gd name="T12" fmla="*/ 1321 w 179"/>
                  <a:gd name="T13" fmla="*/ 1354 h 182"/>
                  <a:gd name="T14" fmla="*/ 2462 w 179"/>
                  <a:gd name="T15" fmla="*/ 3215 h 182"/>
                  <a:gd name="T16" fmla="*/ 2662 w 179"/>
                  <a:gd name="T17" fmla="*/ 3445 h 182"/>
                  <a:gd name="T18" fmla="*/ 2712 w 179"/>
                  <a:gd name="T19" fmla="*/ 3124 h 1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9" h="182">
                    <a:moveTo>
                      <a:pt x="174" y="164"/>
                    </a:moveTo>
                    <a:cubicBezTo>
                      <a:pt x="170" y="146"/>
                      <a:pt x="145" y="109"/>
                      <a:pt x="99" y="55"/>
                    </a:cubicBezTo>
                    <a:cubicBezTo>
                      <a:pt x="72" y="24"/>
                      <a:pt x="36" y="6"/>
                      <a:pt x="4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9" y="9"/>
                      <a:pt x="9" y="19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29" y="29"/>
                      <a:pt x="62" y="45"/>
                      <a:pt x="85" y="71"/>
                    </a:cubicBezTo>
                    <a:cubicBezTo>
                      <a:pt x="147" y="143"/>
                      <a:pt x="153" y="160"/>
                      <a:pt x="158" y="169"/>
                    </a:cubicBezTo>
                    <a:cubicBezTo>
                      <a:pt x="163" y="178"/>
                      <a:pt x="164" y="182"/>
                      <a:pt x="171" y="181"/>
                    </a:cubicBezTo>
                    <a:cubicBezTo>
                      <a:pt x="179" y="180"/>
                      <a:pt x="175" y="172"/>
                      <a:pt x="174" y="164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3" name="Freeform 267">
                <a:extLst>
                  <a:ext uri="{FF2B5EF4-FFF2-40B4-BE49-F238E27FC236}">
                    <a16:creationId xmlns:a16="http://schemas.microsoft.com/office/drawing/2014/main" id="{6928DB37-9E1F-4491-8B7A-3F06ED686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736"/>
                <a:ext cx="580" cy="704"/>
              </a:xfrm>
              <a:custGeom>
                <a:avLst/>
                <a:gdLst>
                  <a:gd name="T0" fmla="*/ 2625 w 232"/>
                  <a:gd name="T1" fmla="*/ 1672 h 264"/>
                  <a:gd name="T2" fmla="*/ 208 w 232"/>
                  <a:gd name="T3" fmla="*/ 0 h 264"/>
                  <a:gd name="T4" fmla="*/ 208 w 232"/>
                  <a:gd name="T5" fmla="*/ 149 h 264"/>
                  <a:gd name="T6" fmla="*/ 0 w 232"/>
                  <a:gd name="T7" fmla="*/ 285 h 264"/>
                  <a:gd name="T8" fmla="*/ 2500 w 232"/>
                  <a:gd name="T9" fmla="*/ 2141 h 264"/>
                  <a:gd name="T10" fmla="*/ 3270 w 232"/>
                  <a:gd name="T11" fmla="*/ 4701 h 264"/>
                  <a:gd name="T12" fmla="*/ 3363 w 232"/>
                  <a:gd name="T13" fmla="*/ 4984 h 264"/>
                  <a:gd name="T14" fmla="*/ 3533 w 232"/>
                  <a:gd name="T15" fmla="*/ 4744 h 264"/>
                  <a:gd name="T16" fmla="*/ 2625 w 232"/>
                  <a:gd name="T17" fmla="*/ 1672 h 2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2" h="264">
                    <a:moveTo>
                      <a:pt x="168" y="88"/>
                    </a:moveTo>
                    <a:cubicBezTo>
                      <a:pt x="122" y="40"/>
                      <a:pt x="59" y="14"/>
                      <a:pt x="13" y="0"/>
                    </a:cubicBezTo>
                    <a:cubicBezTo>
                      <a:pt x="14" y="3"/>
                      <a:pt x="14" y="5"/>
                      <a:pt x="13" y="8"/>
                    </a:cubicBezTo>
                    <a:cubicBezTo>
                      <a:pt x="10" y="15"/>
                      <a:pt x="5" y="15"/>
                      <a:pt x="0" y="15"/>
                    </a:cubicBezTo>
                    <a:cubicBezTo>
                      <a:pt x="45" y="27"/>
                      <a:pt x="110" y="59"/>
                      <a:pt x="160" y="113"/>
                    </a:cubicBezTo>
                    <a:cubicBezTo>
                      <a:pt x="196" y="151"/>
                      <a:pt x="208" y="195"/>
                      <a:pt x="209" y="248"/>
                    </a:cubicBezTo>
                    <a:cubicBezTo>
                      <a:pt x="209" y="254"/>
                      <a:pt x="210" y="262"/>
                      <a:pt x="215" y="263"/>
                    </a:cubicBezTo>
                    <a:cubicBezTo>
                      <a:pt x="221" y="264"/>
                      <a:pt x="225" y="258"/>
                      <a:pt x="226" y="250"/>
                    </a:cubicBezTo>
                    <a:cubicBezTo>
                      <a:pt x="232" y="188"/>
                      <a:pt x="212" y="133"/>
                      <a:pt x="168" y="8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4" name="Freeform 268">
                <a:extLst>
                  <a:ext uri="{FF2B5EF4-FFF2-40B4-BE49-F238E27FC236}">
                    <a16:creationId xmlns:a16="http://schemas.microsoft.com/office/drawing/2014/main" id="{EC7D6B17-4DD9-4B5F-AF3D-3CA6B8044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589"/>
                <a:ext cx="627" cy="462"/>
              </a:xfrm>
              <a:custGeom>
                <a:avLst/>
                <a:gdLst>
                  <a:gd name="T0" fmla="*/ 3725 w 251"/>
                  <a:gd name="T1" fmla="*/ 2225 h 173"/>
                  <a:gd name="T2" fmla="*/ 3774 w 251"/>
                  <a:gd name="T3" fmla="*/ 2283 h 173"/>
                  <a:gd name="T4" fmla="*/ 3745 w 251"/>
                  <a:gd name="T5" fmla="*/ 2246 h 173"/>
                  <a:gd name="T6" fmla="*/ 125 w 251"/>
                  <a:gd name="T7" fmla="*/ 0 h 173"/>
                  <a:gd name="T8" fmla="*/ 155 w 251"/>
                  <a:gd name="T9" fmla="*/ 320 h 173"/>
                  <a:gd name="T10" fmla="*/ 0 w 251"/>
                  <a:gd name="T11" fmla="*/ 422 h 173"/>
                  <a:gd name="T12" fmla="*/ 3837 w 251"/>
                  <a:gd name="T13" fmla="*/ 3295 h 173"/>
                  <a:gd name="T14" fmla="*/ 3725 w 251"/>
                  <a:gd name="T15" fmla="*/ 2225 h 1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1" h="173">
                    <a:moveTo>
                      <a:pt x="239" y="117"/>
                    </a:moveTo>
                    <a:cubicBezTo>
                      <a:pt x="240" y="118"/>
                      <a:pt x="241" y="119"/>
                      <a:pt x="242" y="120"/>
                    </a:cubicBezTo>
                    <a:cubicBezTo>
                      <a:pt x="241" y="119"/>
                      <a:pt x="241" y="118"/>
                      <a:pt x="240" y="118"/>
                    </a:cubicBezTo>
                    <a:cubicBezTo>
                      <a:pt x="198" y="66"/>
                      <a:pt x="72" y="19"/>
                      <a:pt x="8" y="0"/>
                    </a:cubicBezTo>
                    <a:cubicBezTo>
                      <a:pt x="11" y="5"/>
                      <a:pt x="13" y="12"/>
                      <a:pt x="10" y="17"/>
                    </a:cubicBezTo>
                    <a:cubicBezTo>
                      <a:pt x="7" y="21"/>
                      <a:pt x="4" y="21"/>
                      <a:pt x="0" y="22"/>
                    </a:cubicBezTo>
                    <a:cubicBezTo>
                      <a:pt x="131" y="60"/>
                      <a:pt x="236" y="121"/>
                      <a:pt x="246" y="173"/>
                    </a:cubicBezTo>
                    <a:cubicBezTo>
                      <a:pt x="251" y="150"/>
                      <a:pt x="249" y="127"/>
                      <a:pt x="239" y="117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5" name="Freeform 269">
                <a:extLst>
                  <a:ext uri="{FF2B5EF4-FFF2-40B4-BE49-F238E27FC236}">
                    <a16:creationId xmlns:a16="http://schemas.microsoft.com/office/drawing/2014/main" id="{A7AAB27B-B798-4EDC-87D9-54BC3D3B0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440"/>
                <a:ext cx="642" cy="435"/>
              </a:xfrm>
              <a:custGeom>
                <a:avLst/>
                <a:gdLst>
                  <a:gd name="T0" fmla="*/ 3775 w 257"/>
                  <a:gd name="T1" fmla="*/ 2095 h 163"/>
                  <a:gd name="T2" fmla="*/ 3682 w 257"/>
                  <a:gd name="T3" fmla="*/ 1937 h 163"/>
                  <a:gd name="T4" fmla="*/ 105 w 257"/>
                  <a:gd name="T5" fmla="*/ 0 h 163"/>
                  <a:gd name="T6" fmla="*/ 75 w 257"/>
                  <a:gd name="T7" fmla="*/ 419 h 163"/>
                  <a:gd name="T8" fmla="*/ 0 w 257"/>
                  <a:gd name="T9" fmla="*/ 435 h 163"/>
                  <a:gd name="T10" fmla="*/ 3912 w 257"/>
                  <a:gd name="T11" fmla="*/ 3098 h 163"/>
                  <a:gd name="T12" fmla="*/ 3775 w 257"/>
                  <a:gd name="T13" fmla="*/ 2095 h 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7" h="163">
                    <a:moveTo>
                      <a:pt x="242" y="110"/>
                    </a:moveTo>
                    <a:cubicBezTo>
                      <a:pt x="240" y="107"/>
                      <a:pt x="238" y="104"/>
                      <a:pt x="236" y="102"/>
                    </a:cubicBezTo>
                    <a:cubicBezTo>
                      <a:pt x="173" y="36"/>
                      <a:pt x="63" y="9"/>
                      <a:pt x="7" y="0"/>
                    </a:cubicBezTo>
                    <a:cubicBezTo>
                      <a:pt x="12" y="8"/>
                      <a:pt x="13" y="19"/>
                      <a:pt x="5" y="22"/>
                    </a:cubicBezTo>
                    <a:cubicBezTo>
                      <a:pt x="4" y="22"/>
                      <a:pt x="2" y="23"/>
                      <a:pt x="0" y="23"/>
                    </a:cubicBezTo>
                    <a:cubicBezTo>
                      <a:pt x="156" y="40"/>
                      <a:pt x="242" y="124"/>
                      <a:pt x="251" y="163"/>
                    </a:cubicBezTo>
                    <a:cubicBezTo>
                      <a:pt x="257" y="140"/>
                      <a:pt x="251" y="123"/>
                      <a:pt x="242" y="110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6" name="Freeform 270">
                <a:extLst>
                  <a:ext uri="{FF2B5EF4-FFF2-40B4-BE49-F238E27FC236}">
                    <a16:creationId xmlns:a16="http://schemas.microsoft.com/office/drawing/2014/main" id="{974FED95-84F7-4A7B-818B-714D95FD3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7"/>
                <a:ext cx="635" cy="410"/>
              </a:xfrm>
              <a:custGeom>
                <a:avLst/>
                <a:gdLst>
                  <a:gd name="T0" fmla="*/ 3533 w 254"/>
                  <a:gd name="T1" fmla="*/ 1475 h 154"/>
                  <a:gd name="T2" fmla="*/ 113 w 254"/>
                  <a:gd name="T3" fmla="*/ 0 h 154"/>
                  <a:gd name="T4" fmla="*/ 145 w 254"/>
                  <a:gd name="T5" fmla="*/ 56 h 154"/>
                  <a:gd name="T6" fmla="*/ 50 w 254"/>
                  <a:gd name="T7" fmla="*/ 453 h 154"/>
                  <a:gd name="T8" fmla="*/ 0 w 254"/>
                  <a:gd name="T9" fmla="*/ 474 h 154"/>
                  <a:gd name="T10" fmla="*/ 3720 w 254"/>
                  <a:gd name="T11" fmla="*/ 2907 h 154"/>
                  <a:gd name="T12" fmla="*/ 3533 w 254"/>
                  <a:gd name="T13" fmla="*/ 1475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4" h="154">
                    <a:moveTo>
                      <a:pt x="226" y="78"/>
                    </a:moveTo>
                    <a:cubicBezTo>
                      <a:pt x="202" y="60"/>
                      <a:pt x="133" y="14"/>
                      <a:pt x="7" y="0"/>
                    </a:cubicBezTo>
                    <a:cubicBezTo>
                      <a:pt x="8" y="1"/>
                      <a:pt x="8" y="2"/>
                      <a:pt x="9" y="3"/>
                    </a:cubicBezTo>
                    <a:cubicBezTo>
                      <a:pt x="12" y="11"/>
                      <a:pt x="8" y="21"/>
                      <a:pt x="3" y="24"/>
                    </a:cubicBezTo>
                    <a:cubicBezTo>
                      <a:pt x="2" y="24"/>
                      <a:pt x="1" y="24"/>
                      <a:pt x="0" y="25"/>
                    </a:cubicBezTo>
                    <a:cubicBezTo>
                      <a:pt x="121" y="28"/>
                      <a:pt x="248" y="100"/>
                      <a:pt x="238" y="154"/>
                    </a:cubicBezTo>
                    <a:cubicBezTo>
                      <a:pt x="254" y="114"/>
                      <a:pt x="238" y="95"/>
                      <a:pt x="226" y="7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7" name="Freeform 271">
                <a:extLst>
                  <a:ext uri="{FF2B5EF4-FFF2-40B4-BE49-F238E27FC236}">
                    <a16:creationId xmlns:a16="http://schemas.microsoft.com/office/drawing/2014/main" id="{B9CDB011-07F6-4724-AF57-DBD2F822F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81"/>
                <a:ext cx="665" cy="336"/>
              </a:xfrm>
              <a:custGeom>
                <a:avLst/>
                <a:gdLst>
                  <a:gd name="T0" fmla="*/ 3813 w 266"/>
                  <a:gd name="T1" fmla="*/ 1309 h 126"/>
                  <a:gd name="T2" fmla="*/ 395 w 266"/>
                  <a:gd name="T3" fmla="*/ 0 h 126"/>
                  <a:gd name="T4" fmla="*/ 458 w 266"/>
                  <a:gd name="T5" fmla="*/ 227 h 126"/>
                  <a:gd name="T6" fmla="*/ 238 w 266"/>
                  <a:gd name="T7" fmla="*/ 435 h 126"/>
                  <a:gd name="T8" fmla="*/ 0 w 266"/>
                  <a:gd name="T9" fmla="*/ 512 h 126"/>
                  <a:gd name="T10" fmla="*/ 4000 w 266"/>
                  <a:gd name="T11" fmla="*/ 2389 h 126"/>
                  <a:gd name="T12" fmla="*/ 4000 w 266"/>
                  <a:gd name="T13" fmla="*/ 2368 h 126"/>
                  <a:gd name="T14" fmla="*/ 3813 w 266"/>
                  <a:gd name="T15" fmla="*/ 1309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6" h="126">
                    <a:moveTo>
                      <a:pt x="244" y="69"/>
                    </a:moveTo>
                    <a:cubicBezTo>
                      <a:pt x="186" y="26"/>
                      <a:pt x="87" y="1"/>
                      <a:pt x="25" y="0"/>
                    </a:cubicBezTo>
                    <a:cubicBezTo>
                      <a:pt x="28" y="3"/>
                      <a:pt x="29" y="7"/>
                      <a:pt x="29" y="12"/>
                    </a:cubicBezTo>
                    <a:cubicBezTo>
                      <a:pt x="28" y="21"/>
                      <a:pt x="22" y="23"/>
                      <a:pt x="15" y="23"/>
                    </a:cubicBezTo>
                    <a:cubicBezTo>
                      <a:pt x="9" y="23"/>
                      <a:pt x="4" y="25"/>
                      <a:pt x="0" y="27"/>
                    </a:cubicBezTo>
                    <a:cubicBezTo>
                      <a:pt x="138" y="19"/>
                      <a:pt x="254" y="90"/>
                      <a:pt x="256" y="126"/>
                    </a:cubicBezTo>
                    <a:cubicBezTo>
                      <a:pt x="256" y="126"/>
                      <a:pt x="256" y="125"/>
                      <a:pt x="256" y="125"/>
                    </a:cubicBezTo>
                    <a:cubicBezTo>
                      <a:pt x="266" y="97"/>
                      <a:pt x="253" y="79"/>
                      <a:pt x="244" y="6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8" name="Freeform 272">
                <a:extLst>
                  <a:ext uri="{FF2B5EF4-FFF2-40B4-BE49-F238E27FC236}">
                    <a16:creationId xmlns:a16="http://schemas.microsoft.com/office/drawing/2014/main" id="{6510033C-D059-4AA6-BD18-10B916C20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920"/>
                <a:ext cx="530" cy="216"/>
              </a:xfrm>
              <a:custGeom>
                <a:avLst/>
                <a:gdLst>
                  <a:gd name="T0" fmla="*/ 3145 w 212"/>
                  <a:gd name="T1" fmla="*/ 739 h 81"/>
                  <a:gd name="T2" fmla="*/ 250 w 212"/>
                  <a:gd name="T3" fmla="*/ 248 h 81"/>
                  <a:gd name="T4" fmla="*/ 313 w 212"/>
                  <a:gd name="T5" fmla="*/ 320 h 81"/>
                  <a:gd name="T6" fmla="*/ 220 w 212"/>
                  <a:gd name="T7" fmla="*/ 683 h 81"/>
                  <a:gd name="T8" fmla="*/ 0 w 212"/>
                  <a:gd name="T9" fmla="*/ 797 h 81"/>
                  <a:gd name="T10" fmla="*/ 3313 w 212"/>
                  <a:gd name="T11" fmla="*/ 1536 h 81"/>
                  <a:gd name="T12" fmla="*/ 3145 w 212"/>
                  <a:gd name="T13" fmla="*/ 739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81">
                    <a:moveTo>
                      <a:pt x="201" y="39"/>
                    </a:moveTo>
                    <a:cubicBezTo>
                      <a:pt x="148" y="0"/>
                      <a:pt x="60" y="6"/>
                      <a:pt x="16" y="13"/>
                    </a:cubicBezTo>
                    <a:cubicBezTo>
                      <a:pt x="18" y="14"/>
                      <a:pt x="19" y="15"/>
                      <a:pt x="20" y="17"/>
                    </a:cubicBezTo>
                    <a:cubicBezTo>
                      <a:pt x="23" y="24"/>
                      <a:pt x="23" y="34"/>
                      <a:pt x="14" y="36"/>
                    </a:cubicBezTo>
                    <a:cubicBezTo>
                      <a:pt x="6" y="37"/>
                      <a:pt x="3" y="39"/>
                      <a:pt x="0" y="42"/>
                    </a:cubicBezTo>
                    <a:cubicBezTo>
                      <a:pt x="101" y="11"/>
                      <a:pt x="203" y="51"/>
                      <a:pt x="212" y="81"/>
                    </a:cubicBezTo>
                    <a:cubicBezTo>
                      <a:pt x="212" y="63"/>
                      <a:pt x="207" y="47"/>
                      <a:pt x="201" y="3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9" name="Freeform 273">
                <a:extLst>
                  <a:ext uri="{FF2B5EF4-FFF2-40B4-BE49-F238E27FC236}">
                    <a16:creationId xmlns:a16="http://schemas.microsoft.com/office/drawing/2014/main" id="{EC1CFD22-348A-404A-9D0D-FC984B16D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1805"/>
                <a:ext cx="495" cy="214"/>
              </a:xfrm>
              <a:custGeom>
                <a:avLst/>
                <a:gdLst>
                  <a:gd name="T0" fmla="*/ 2738 w 198"/>
                  <a:gd name="T1" fmla="*/ 559 h 80"/>
                  <a:gd name="T2" fmla="*/ 2750 w 198"/>
                  <a:gd name="T3" fmla="*/ 559 h 80"/>
                  <a:gd name="T4" fmla="*/ 220 w 198"/>
                  <a:gd name="T5" fmla="*/ 209 h 80"/>
                  <a:gd name="T6" fmla="*/ 283 w 198"/>
                  <a:gd name="T7" fmla="*/ 265 h 80"/>
                  <a:gd name="T8" fmla="*/ 345 w 198"/>
                  <a:gd name="T9" fmla="*/ 629 h 80"/>
                  <a:gd name="T10" fmla="*/ 63 w 198"/>
                  <a:gd name="T11" fmla="*/ 709 h 80"/>
                  <a:gd name="T12" fmla="*/ 0 w 198"/>
                  <a:gd name="T13" fmla="*/ 744 h 80"/>
                  <a:gd name="T14" fmla="*/ 0 w 198"/>
                  <a:gd name="T15" fmla="*/ 803 h 80"/>
                  <a:gd name="T16" fmla="*/ 2675 w 198"/>
                  <a:gd name="T17" fmla="*/ 1016 h 80"/>
                  <a:gd name="T18" fmla="*/ 2863 w 198"/>
                  <a:gd name="T19" fmla="*/ 1530 h 80"/>
                  <a:gd name="T20" fmla="*/ 2738 w 198"/>
                  <a:gd name="T21" fmla="*/ 559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8" h="80">
                    <a:moveTo>
                      <a:pt x="175" y="29"/>
                    </a:moveTo>
                    <a:cubicBezTo>
                      <a:pt x="176" y="29"/>
                      <a:pt x="176" y="29"/>
                      <a:pt x="176" y="29"/>
                    </a:cubicBezTo>
                    <a:cubicBezTo>
                      <a:pt x="110" y="0"/>
                      <a:pt x="37" y="8"/>
                      <a:pt x="14" y="11"/>
                    </a:cubicBezTo>
                    <a:cubicBezTo>
                      <a:pt x="16" y="12"/>
                      <a:pt x="17" y="13"/>
                      <a:pt x="18" y="14"/>
                    </a:cubicBezTo>
                    <a:cubicBezTo>
                      <a:pt x="25" y="22"/>
                      <a:pt x="28" y="29"/>
                      <a:pt x="22" y="33"/>
                    </a:cubicBezTo>
                    <a:cubicBezTo>
                      <a:pt x="16" y="38"/>
                      <a:pt x="10" y="33"/>
                      <a:pt x="4" y="37"/>
                    </a:cubicBezTo>
                    <a:cubicBezTo>
                      <a:pt x="2" y="37"/>
                      <a:pt x="1" y="38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7" y="18"/>
                      <a:pt x="145" y="31"/>
                      <a:pt x="171" y="53"/>
                    </a:cubicBezTo>
                    <a:cubicBezTo>
                      <a:pt x="181" y="61"/>
                      <a:pt x="185" y="72"/>
                      <a:pt x="183" y="80"/>
                    </a:cubicBezTo>
                    <a:cubicBezTo>
                      <a:pt x="196" y="60"/>
                      <a:pt x="198" y="41"/>
                      <a:pt x="175" y="2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0" name="Freeform 274">
                <a:extLst>
                  <a:ext uri="{FF2B5EF4-FFF2-40B4-BE49-F238E27FC236}">
                    <a16:creationId xmlns:a16="http://schemas.microsoft.com/office/drawing/2014/main" id="{1A165EEE-A262-459A-84A2-7ABF2CD8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589"/>
                <a:ext cx="338" cy="192"/>
              </a:xfrm>
              <a:custGeom>
                <a:avLst/>
                <a:gdLst>
                  <a:gd name="T0" fmla="*/ 1838 w 135"/>
                  <a:gd name="T1" fmla="*/ 1272 h 72"/>
                  <a:gd name="T2" fmla="*/ 1788 w 135"/>
                  <a:gd name="T3" fmla="*/ 1365 h 72"/>
                  <a:gd name="T4" fmla="*/ 1818 w 135"/>
                  <a:gd name="T5" fmla="*/ 419 h 72"/>
                  <a:gd name="T6" fmla="*/ 408 w 135"/>
                  <a:gd name="T7" fmla="*/ 205 h 72"/>
                  <a:gd name="T8" fmla="*/ 0 w 135"/>
                  <a:gd name="T9" fmla="*/ 648 h 72"/>
                  <a:gd name="T10" fmla="*/ 1838 w 135"/>
                  <a:gd name="T11" fmla="*/ 1272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72">
                    <a:moveTo>
                      <a:pt x="117" y="67"/>
                    </a:moveTo>
                    <a:cubicBezTo>
                      <a:pt x="116" y="69"/>
                      <a:pt x="115" y="71"/>
                      <a:pt x="114" y="72"/>
                    </a:cubicBezTo>
                    <a:cubicBezTo>
                      <a:pt x="129" y="60"/>
                      <a:pt x="135" y="43"/>
                      <a:pt x="116" y="22"/>
                    </a:cubicBezTo>
                    <a:cubicBezTo>
                      <a:pt x="111" y="19"/>
                      <a:pt x="78" y="0"/>
                      <a:pt x="26" y="1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3" y="18"/>
                      <a:pt x="135" y="34"/>
                      <a:pt x="117" y="67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1" name="Freeform 275">
                <a:extLst>
                  <a:ext uri="{FF2B5EF4-FFF2-40B4-BE49-F238E27FC236}">
                    <a16:creationId xmlns:a16="http://schemas.microsoft.com/office/drawing/2014/main" id="{516E5407-0C71-4608-8BC5-BA614CE20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059"/>
                <a:ext cx="538" cy="250"/>
              </a:xfrm>
              <a:custGeom>
                <a:avLst/>
                <a:gdLst>
                  <a:gd name="T0" fmla="*/ 3213 w 215"/>
                  <a:gd name="T1" fmla="*/ 904 h 94"/>
                  <a:gd name="T2" fmla="*/ 0 w 215"/>
                  <a:gd name="T3" fmla="*/ 114 h 94"/>
                  <a:gd name="T4" fmla="*/ 63 w 215"/>
                  <a:gd name="T5" fmla="*/ 468 h 94"/>
                  <a:gd name="T6" fmla="*/ 20 w 215"/>
                  <a:gd name="T7" fmla="*/ 545 h 94"/>
                  <a:gd name="T8" fmla="*/ 20 w 215"/>
                  <a:gd name="T9" fmla="*/ 545 h 94"/>
                  <a:gd name="T10" fmla="*/ 3351 w 215"/>
                  <a:gd name="T11" fmla="*/ 1769 h 94"/>
                  <a:gd name="T12" fmla="*/ 3213 w 215"/>
                  <a:gd name="T13" fmla="*/ 904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5" h="94">
                    <a:moveTo>
                      <a:pt x="205" y="48"/>
                    </a:moveTo>
                    <a:cubicBezTo>
                      <a:pt x="148" y="1"/>
                      <a:pt x="53" y="0"/>
                      <a:pt x="0" y="6"/>
                    </a:cubicBezTo>
                    <a:cubicBezTo>
                      <a:pt x="4" y="11"/>
                      <a:pt x="5" y="19"/>
                      <a:pt x="4" y="25"/>
                    </a:cubicBezTo>
                    <a:cubicBezTo>
                      <a:pt x="4" y="27"/>
                      <a:pt x="3" y="28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18" y="8"/>
                      <a:pt x="200" y="58"/>
                      <a:pt x="214" y="94"/>
                    </a:cubicBezTo>
                    <a:cubicBezTo>
                      <a:pt x="215" y="75"/>
                      <a:pt x="210" y="59"/>
                      <a:pt x="205" y="4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2" name="Freeform 276">
                <a:extLst>
                  <a:ext uri="{FF2B5EF4-FFF2-40B4-BE49-F238E27FC236}">
                    <a16:creationId xmlns:a16="http://schemas.microsoft.com/office/drawing/2014/main" id="{97E81C96-0494-42B0-8317-B7C91A134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520"/>
                <a:ext cx="275" cy="259"/>
              </a:xfrm>
              <a:custGeom>
                <a:avLst/>
                <a:gdLst>
                  <a:gd name="T0" fmla="*/ 595 w 110"/>
                  <a:gd name="T1" fmla="*/ 435 h 97"/>
                  <a:gd name="T2" fmla="*/ 1250 w 110"/>
                  <a:gd name="T3" fmla="*/ 649 h 97"/>
                  <a:gd name="T4" fmla="*/ 550 w 110"/>
                  <a:gd name="T5" fmla="*/ 1503 h 97"/>
                  <a:gd name="T6" fmla="*/ 708 w 110"/>
                  <a:gd name="T7" fmla="*/ 1639 h 97"/>
                  <a:gd name="T8" fmla="*/ 750 w 110"/>
                  <a:gd name="T9" fmla="*/ 1848 h 97"/>
                  <a:gd name="T10" fmla="*/ 783 w 110"/>
                  <a:gd name="T11" fmla="*/ 1848 h 97"/>
                  <a:gd name="T12" fmla="*/ 1625 w 110"/>
                  <a:gd name="T13" fmla="*/ 513 h 97"/>
                  <a:gd name="T14" fmla="*/ 688 w 110"/>
                  <a:gd name="T15" fmla="*/ 21 h 97"/>
                  <a:gd name="T16" fmla="*/ 345 w 110"/>
                  <a:gd name="T17" fmla="*/ 136 h 97"/>
                  <a:gd name="T18" fmla="*/ 33 w 110"/>
                  <a:gd name="T19" fmla="*/ 363 h 97"/>
                  <a:gd name="T20" fmla="*/ 250 w 110"/>
                  <a:gd name="T21" fmla="*/ 593 h 97"/>
                  <a:gd name="T22" fmla="*/ 595 w 110"/>
                  <a:gd name="T23" fmla="*/ 435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97">
                    <a:moveTo>
                      <a:pt x="38" y="23"/>
                    </a:moveTo>
                    <a:cubicBezTo>
                      <a:pt x="70" y="21"/>
                      <a:pt x="75" y="23"/>
                      <a:pt x="80" y="34"/>
                    </a:cubicBezTo>
                    <a:cubicBezTo>
                      <a:pt x="85" y="49"/>
                      <a:pt x="36" y="78"/>
                      <a:pt x="35" y="79"/>
                    </a:cubicBezTo>
                    <a:cubicBezTo>
                      <a:pt x="39" y="78"/>
                      <a:pt x="42" y="82"/>
                      <a:pt x="45" y="86"/>
                    </a:cubicBezTo>
                    <a:cubicBezTo>
                      <a:pt x="48" y="91"/>
                      <a:pt x="51" y="94"/>
                      <a:pt x="48" y="97"/>
                    </a:cubicBezTo>
                    <a:cubicBezTo>
                      <a:pt x="49" y="97"/>
                      <a:pt x="49" y="97"/>
                      <a:pt x="50" y="97"/>
                    </a:cubicBezTo>
                    <a:cubicBezTo>
                      <a:pt x="66" y="90"/>
                      <a:pt x="110" y="58"/>
                      <a:pt x="104" y="27"/>
                    </a:cubicBezTo>
                    <a:cubicBezTo>
                      <a:pt x="99" y="4"/>
                      <a:pt x="71" y="0"/>
                      <a:pt x="44" y="1"/>
                    </a:cubicBezTo>
                    <a:cubicBezTo>
                      <a:pt x="35" y="0"/>
                      <a:pt x="28" y="5"/>
                      <a:pt x="22" y="7"/>
                    </a:cubicBezTo>
                    <a:cubicBezTo>
                      <a:pt x="16" y="9"/>
                      <a:pt x="4" y="8"/>
                      <a:pt x="2" y="19"/>
                    </a:cubicBezTo>
                    <a:cubicBezTo>
                      <a:pt x="0" y="30"/>
                      <a:pt x="2" y="34"/>
                      <a:pt x="16" y="31"/>
                    </a:cubicBezTo>
                    <a:cubicBezTo>
                      <a:pt x="30" y="27"/>
                      <a:pt x="31" y="24"/>
                      <a:pt x="38" y="23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3" name="Freeform 277">
                <a:extLst>
                  <a:ext uri="{FF2B5EF4-FFF2-40B4-BE49-F238E27FC236}">
                    <a16:creationId xmlns:a16="http://schemas.microsoft.com/office/drawing/2014/main" id="{C62DAFFE-2E2A-43E6-B820-81F44C1EA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883"/>
                <a:ext cx="372" cy="378"/>
              </a:xfrm>
              <a:custGeom>
                <a:avLst/>
                <a:gdLst>
                  <a:gd name="T0" fmla="*/ 1383 w 149"/>
                  <a:gd name="T1" fmla="*/ 0 h 142"/>
                  <a:gd name="T2" fmla="*/ 30 w 149"/>
                  <a:gd name="T3" fmla="*/ 2281 h 142"/>
                  <a:gd name="T4" fmla="*/ 0 w 149"/>
                  <a:gd name="T5" fmla="*/ 2303 h 142"/>
                  <a:gd name="T6" fmla="*/ 187 w 149"/>
                  <a:gd name="T7" fmla="*/ 2247 h 142"/>
                  <a:gd name="T8" fmla="*/ 325 w 149"/>
                  <a:gd name="T9" fmla="*/ 2678 h 142"/>
                  <a:gd name="T10" fmla="*/ 1728 w 149"/>
                  <a:gd name="T11" fmla="*/ 1227 h 142"/>
                  <a:gd name="T12" fmla="*/ 1383 w 149"/>
                  <a:gd name="T13" fmla="*/ 0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42">
                    <a:moveTo>
                      <a:pt x="89" y="0"/>
                    </a:moveTo>
                    <a:cubicBezTo>
                      <a:pt x="149" y="31"/>
                      <a:pt x="36" y="118"/>
                      <a:pt x="2" y="121"/>
                    </a:cubicBezTo>
                    <a:cubicBezTo>
                      <a:pt x="1" y="121"/>
                      <a:pt x="0" y="121"/>
                      <a:pt x="0" y="122"/>
                    </a:cubicBezTo>
                    <a:cubicBezTo>
                      <a:pt x="8" y="120"/>
                      <a:pt x="12" y="119"/>
                      <a:pt x="12" y="119"/>
                    </a:cubicBezTo>
                    <a:cubicBezTo>
                      <a:pt x="18" y="116"/>
                      <a:pt x="28" y="135"/>
                      <a:pt x="21" y="142"/>
                    </a:cubicBezTo>
                    <a:cubicBezTo>
                      <a:pt x="70" y="120"/>
                      <a:pt x="100" y="93"/>
                      <a:pt x="111" y="65"/>
                    </a:cubicBezTo>
                    <a:cubicBezTo>
                      <a:pt x="122" y="35"/>
                      <a:pt x="111" y="5"/>
                      <a:pt x="89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4" name="Freeform 278">
                <a:extLst>
                  <a:ext uri="{FF2B5EF4-FFF2-40B4-BE49-F238E27FC236}">
                    <a16:creationId xmlns:a16="http://schemas.microsoft.com/office/drawing/2014/main" id="{3EA3359F-5778-411D-BAA3-71758CA0C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901"/>
                <a:ext cx="155" cy="358"/>
              </a:xfrm>
              <a:custGeom>
                <a:avLst/>
                <a:gdLst>
                  <a:gd name="T0" fmla="*/ 0 w 62"/>
                  <a:gd name="T1" fmla="*/ 2348 h 134"/>
                  <a:gd name="T2" fmla="*/ 0 w 62"/>
                  <a:gd name="T3" fmla="*/ 2362 h 134"/>
                  <a:gd name="T4" fmla="*/ 208 w 62"/>
                  <a:gd name="T5" fmla="*/ 2250 h 134"/>
                  <a:gd name="T6" fmla="*/ 363 w 62"/>
                  <a:gd name="T7" fmla="*/ 2554 h 134"/>
                  <a:gd name="T8" fmla="*/ 488 w 62"/>
                  <a:gd name="T9" fmla="*/ 0 h 134"/>
                  <a:gd name="T10" fmla="*/ 0 w 62"/>
                  <a:gd name="T11" fmla="*/ 2348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134">
                    <a:moveTo>
                      <a:pt x="0" y="123"/>
                    </a:moveTo>
                    <a:cubicBezTo>
                      <a:pt x="0" y="124"/>
                      <a:pt x="0" y="124"/>
                      <a:pt x="0" y="124"/>
                    </a:cubicBezTo>
                    <a:cubicBezTo>
                      <a:pt x="6" y="120"/>
                      <a:pt x="11" y="116"/>
                      <a:pt x="13" y="118"/>
                    </a:cubicBezTo>
                    <a:cubicBezTo>
                      <a:pt x="19" y="121"/>
                      <a:pt x="25" y="128"/>
                      <a:pt x="23" y="134"/>
                    </a:cubicBezTo>
                    <a:cubicBezTo>
                      <a:pt x="55" y="98"/>
                      <a:pt x="62" y="27"/>
                      <a:pt x="31" y="0"/>
                    </a:cubicBezTo>
                    <a:cubicBezTo>
                      <a:pt x="54" y="23"/>
                      <a:pt x="31" y="111"/>
                      <a:pt x="0" y="123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5" name="Freeform 279">
                <a:extLst>
                  <a:ext uri="{FF2B5EF4-FFF2-40B4-BE49-F238E27FC236}">
                    <a16:creationId xmlns:a16="http://schemas.microsoft.com/office/drawing/2014/main" id="{E3CA2E47-85EF-4B4F-8A19-2BE05DA6A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712"/>
                <a:ext cx="210" cy="424"/>
              </a:xfrm>
              <a:custGeom>
                <a:avLst/>
                <a:gdLst>
                  <a:gd name="T0" fmla="*/ 0 w 84"/>
                  <a:gd name="T1" fmla="*/ 2637 h 159"/>
                  <a:gd name="T2" fmla="*/ 158 w 84"/>
                  <a:gd name="T3" fmla="*/ 2867 h 159"/>
                  <a:gd name="T4" fmla="*/ 270 w 84"/>
                  <a:gd name="T5" fmla="*/ 3016 h 159"/>
                  <a:gd name="T6" fmla="*/ 625 w 84"/>
                  <a:gd name="T7" fmla="*/ 0 h 159"/>
                  <a:gd name="T8" fmla="*/ 0 w 84"/>
                  <a:gd name="T9" fmla="*/ 2637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59">
                    <a:moveTo>
                      <a:pt x="0" y="139"/>
                    </a:moveTo>
                    <a:cubicBezTo>
                      <a:pt x="4" y="140"/>
                      <a:pt x="6" y="146"/>
                      <a:pt x="10" y="151"/>
                    </a:cubicBezTo>
                    <a:cubicBezTo>
                      <a:pt x="13" y="155"/>
                      <a:pt x="18" y="157"/>
                      <a:pt x="17" y="159"/>
                    </a:cubicBezTo>
                    <a:cubicBezTo>
                      <a:pt x="66" y="120"/>
                      <a:pt x="84" y="42"/>
                      <a:pt x="40" y="0"/>
                    </a:cubicBezTo>
                    <a:cubicBezTo>
                      <a:pt x="58" y="25"/>
                      <a:pt x="80" y="60"/>
                      <a:pt x="0" y="139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6" name="Freeform 280">
                <a:extLst>
                  <a:ext uri="{FF2B5EF4-FFF2-40B4-BE49-F238E27FC236}">
                    <a16:creationId xmlns:a16="http://schemas.microsoft.com/office/drawing/2014/main" id="{DC20C5B8-F10F-4318-AB10-774FE3EA8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515"/>
                <a:ext cx="338" cy="522"/>
              </a:xfrm>
              <a:custGeom>
                <a:avLst/>
                <a:gdLst>
                  <a:gd name="T0" fmla="*/ 83 w 135"/>
                  <a:gd name="T1" fmla="*/ 3441 h 196"/>
                  <a:gd name="T2" fmla="*/ 95 w 135"/>
                  <a:gd name="T3" fmla="*/ 3702 h 196"/>
                  <a:gd name="T4" fmla="*/ 83 w 135"/>
                  <a:gd name="T5" fmla="*/ 3702 h 196"/>
                  <a:gd name="T6" fmla="*/ 113 w 135"/>
                  <a:gd name="T7" fmla="*/ 3681 h 196"/>
                  <a:gd name="T8" fmla="*/ 1022 w 135"/>
                  <a:gd name="T9" fmla="*/ 0 h 196"/>
                  <a:gd name="T10" fmla="*/ 596 w 135"/>
                  <a:gd name="T11" fmla="*/ 2554 h 196"/>
                  <a:gd name="T12" fmla="*/ 0 w 135"/>
                  <a:gd name="T13" fmla="*/ 3191 h 196"/>
                  <a:gd name="T14" fmla="*/ 0 w 135"/>
                  <a:gd name="T15" fmla="*/ 3191 h 196"/>
                  <a:gd name="T16" fmla="*/ 83 w 135"/>
                  <a:gd name="T17" fmla="*/ 3441 h 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5" h="196">
                    <a:moveTo>
                      <a:pt x="5" y="182"/>
                    </a:moveTo>
                    <a:cubicBezTo>
                      <a:pt x="8" y="188"/>
                      <a:pt x="11" y="194"/>
                      <a:pt x="6" y="196"/>
                    </a:cubicBezTo>
                    <a:cubicBezTo>
                      <a:pt x="6" y="196"/>
                      <a:pt x="6" y="196"/>
                      <a:pt x="5" y="196"/>
                    </a:cubicBezTo>
                    <a:cubicBezTo>
                      <a:pt x="6" y="196"/>
                      <a:pt x="6" y="196"/>
                      <a:pt x="7" y="195"/>
                    </a:cubicBezTo>
                    <a:cubicBezTo>
                      <a:pt x="55" y="171"/>
                      <a:pt x="135" y="55"/>
                      <a:pt x="65" y="0"/>
                    </a:cubicBezTo>
                    <a:cubicBezTo>
                      <a:pt x="82" y="24"/>
                      <a:pt x="107" y="52"/>
                      <a:pt x="38" y="135"/>
                    </a:cubicBezTo>
                    <a:cubicBezTo>
                      <a:pt x="28" y="146"/>
                      <a:pt x="11" y="162"/>
                      <a:pt x="0" y="16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5" y="167"/>
                      <a:pt x="3" y="176"/>
                      <a:pt x="5" y="182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7" name="Freeform 281">
                <a:extLst>
                  <a:ext uri="{FF2B5EF4-FFF2-40B4-BE49-F238E27FC236}">
                    <a16:creationId xmlns:a16="http://schemas.microsoft.com/office/drawing/2014/main" id="{9119CD68-4C39-4A97-8BB2-3118E58D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365"/>
                <a:ext cx="408" cy="475"/>
              </a:xfrm>
              <a:custGeom>
                <a:avLst/>
                <a:gdLst>
                  <a:gd name="T0" fmla="*/ 220 w 163"/>
                  <a:gd name="T1" fmla="*/ 3061 h 178"/>
                  <a:gd name="T2" fmla="*/ 220 w 163"/>
                  <a:gd name="T3" fmla="*/ 3384 h 178"/>
                  <a:gd name="T4" fmla="*/ 220 w 163"/>
                  <a:gd name="T5" fmla="*/ 3384 h 178"/>
                  <a:gd name="T6" fmla="*/ 1317 w 163"/>
                  <a:gd name="T7" fmla="*/ 0 h 178"/>
                  <a:gd name="T8" fmla="*/ 783 w 163"/>
                  <a:gd name="T9" fmla="*/ 2244 h 178"/>
                  <a:gd name="T10" fmla="*/ 0 w 163"/>
                  <a:gd name="T11" fmla="*/ 2927 h 178"/>
                  <a:gd name="T12" fmla="*/ 220 w 163"/>
                  <a:gd name="T13" fmla="*/ 3061 h 1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3" h="178">
                    <a:moveTo>
                      <a:pt x="14" y="161"/>
                    </a:moveTo>
                    <a:cubicBezTo>
                      <a:pt x="19" y="167"/>
                      <a:pt x="20" y="173"/>
                      <a:pt x="14" y="178"/>
                    </a:cubicBezTo>
                    <a:cubicBezTo>
                      <a:pt x="14" y="178"/>
                      <a:pt x="14" y="178"/>
                      <a:pt x="14" y="178"/>
                    </a:cubicBezTo>
                    <a:cubicBezTo>
                      <a:pt x="64" y="147"/>
                      <a:pt x="163" y="57"/>
                      <a:pt x="84" y="0"/>
                    </a:cubicBezTo>
                    <a:cubicBezTo>
                      <a:pt x="98" y="16"/>
                      <a:pt x="123" y="53"/>
                      <a:pt x="50" y="118"/>
                    </a:cubicBezTo>
                    <a:cubicBezTo>
                      <a:pt x="38" y="129"/>
                      <a:pt x="18" y="141"/>
                      <a:pt x="0" y="154"/>
                    </a:cubicBezTo>
                    <a:cubicBezTo>
                      <a:pt x="5" y="152"/>
                      <a:pt x="10" y="156"/>
                      <a:pt x="14" y="161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8" name="Freeform 282">
                <a:extLst>
                  <a:ext uri="{FF2B5EF4-FFF2-40B4-BE49-F238E27FC236}">
                    <a16:creationId xmlns:a16="http://schemas.microsoft.com/office/drawing/2014/main" id="{33146D32-F338-4747-8E69-9704197CD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187"/>
                <a:ext cx="328" cy="490"/>
              </a:xfrm>
              <a:custGeom>
                <a:avLst/>
                <a:gdLst>
                  <a:gd name="T0" fmla="*/ 1617 w 131"/>
                  <a:gd name="T1" fmla="*/ 0 h 184"/>
                  <a:gd name="T2" fmla="*/ 0 w 131"/>
                  <a:gd name="T3" fmla="*/ 3020 h 184"/>
                  <a:gd name="T4" fmla="*/ 95 w 131"/>
                  <a:gd name="T5" fmla="*/ 3228 h 184"/>
                  <a:gd name="T6" fmla="*/ 50 w 131"/>
                  <a:gd name="T7" fmla="*/ 3475 h 184"/>
                  <a:gd name="T8" fmla="*/ 50 w 131"/>
                  <a:gd name="T9" fmla="*/ 3475 h 184"/>
                  <a:gd name="T10" fmla="*/ 2038 w 131"/>
                  <a:gd name="T11" fmla="*/ 1092 h 184"/>
                  <a:gd name="T12" fmla="*/ 1617 w 131"/>
                  <a:gd name="T13" fmla="*/ 0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184">
                    <a:moveTo>
                      <a:pt x="103" y="0"/>
                    </a:moveTo>
                    <a:cubicBezTo>
                      <a:pt x="119" y="32"/>
                      <a:pt x="130" y="103"/>
                      <a:pt x="0" y="160"/>
                    </a:cubicBezTo>
                    <a:cubicBezTo>
                      <a:pt x="6" y="160"/>
                      <a:pt x="6" y="164"/>
                      <a:pt x="6" y="171"/>
                    </a:cubicBezTo>
                    <a:cubicBezTo>
                      <a:pt x="7" y="177"/>
                      <a:pt x="7" y="182"/>
                      <a:pt x="3" y="184"/>
                    </a:cubicBezTo>
                    <a:cubicBezTo>
                      <a:pt x="3" y="184"/>
                      <a:pt x="3" y="184"/>
                      <a:pt x="3" y="184"/>
                    </a:cubicBezTo>
                    <a:cubicBezTo>
                      <a:pt x="33" y="180"/>
                      <a:pt x="129" y="123"/>
                      <a:pt x="130" y="58"/>
                    </a:cubicBezTo>
                    <a:cubicBezTo>
                      <a:pt x="131" y="39"/>
                      <a:pt x="122" y="10"/>
                      <a:pt x="103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9" name="Freeform 283">
                <a:extLst>
                  <a:ext uri="{FF2B5EF4-FFF2-40B4-BE49-F238E27FC236}">
                    <a16:creationId xmlns:a16="http://schemas.microsoft.com/office/drawing/2014/main" id="{45877823-707E-487F-838D-FF201A3E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024"/>
                <a:ext cx="302" cy="456"/>
              </a:xfrm>
              <a:custGeom>
                <a:avLst/>
                <a:gdLst>
                  <a:gd name="T0" fmla="*/ 1819 w 121"/>
                  <a:gd name="T1" fmla="*/ 989 h 171"/>
                  <a:gd name="T2" fmla="*/ 1383 w 121"/>
                  <a:gd name="T3" fmla="*/ 0 h 171"/>
                  <a:gd name="T4" fmla="*/ 0 w 121"/>
                  <a:gd name="T5" fmla="*/ 2696 h 171"/>
                  <a:gd name="T6" fmla="*/ 0 w 121"/>
                  <a:gd name="T7" fmla="*/ 2709 h 171"/>
                  <a:gd name="T8" fmla="*/ 12 w 121"/>
                  <a:gd name="T9" fmla="*/ 2696 h 171"/>
                  <a:gd name="T10" fmla="*/ 105 w 121"/>
                  <a:gd name="T11" fmla="*/ 2995 h 171"/>
                  <a:gd name="T12" fmla="*/ 42 w 121"/>
                  <a:gd name="T13" fmla="*/ 3221 h 171"/>
                  <a:gd name="T14" fmla="*/ 30 w 121"/>
                  <a:gd name="T15" fmla="*/ 3243 h 171"/>
                  <a:gd name="T16" fmla="*/ 1819 w 121"/>
                  <a:gd name="T17" fmla="*/ 989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" h="171">
                    <a:moveTo>
                      <a:pt x="117" y="52"/>
                    </a:moveTo>
                    <a:cubicBezTo>
                      <a:pt x="116" y="33"/>
                      <a:pt x="110" y="15"/>
                      <a:pt x="89" y="0"/>
                    </a:cubicBezTo>
                    <a:cubicBezTo>
                      <a:pt x="107" y="25"/>
                      <a:pt x="118" y="122"/>
                      <a:pt x="0" y="142"/>
                    </a:cubicBezTo>
                    <a:cubicBezTo>
                      <a:pt x="0" y="142"/>
                      <a:pt x="0" y="143"/>
                      <a:pt x="0" y="143"/>
                    </a:cubicBezTo>
                    <a:cubicBezTo>
                      <a:pt x="0" y="142"/>
                      <a:pt x="0" y="142"/>
                      <a:pt x="1" y="142"/>
                    </a:cubicBezTo>
                    <a:cubicBezTo>
                      <a:pt x="4" y="142"/>
                      <a:pt x="7" y="150"/>
                      <a:pt x="7" y="158"/>
                    </a:cubicBezTo>
                    <a:cubicBezTo>
                      <a:pt x="7" y="163"/>
                      <a:pt x="6" y="168"/>
                      <a:pt x="3" y="170"/>
                    </a:cubicBezTo>
                    <a:cubicBezTo>
                      <a:pt x="3" y="170"/>
                      <a:pt x="2" y="170"/>
                      <a:pt x="2" y="171"/>
                    </a:cubicBezTo>
                    <a:cubicBezTo>
                      <a:pt x="49" y="166"/>
                      <a:pt x="121" y="114"/>
                      <a:pt x="117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0" name="Freeform 284">
                <a:extLst>
                  <a:ext uri="{FF2B5EF4-FFF2-40B4-BE49-F238E27FC236}">
                    <a16:creationId xmlns:a16="http://schemas.microsoft.com/office/drawing/2014/main" id="{B1C7F4DE-1592-4848-BC33-3539F99D0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723"/>
                <a:ext cx="183" cy="269"/>
              </a:xfrm>
              <a:custGeom>
                <a:avLst/>
                <a:gdLst>
                  <a:gd name="T0" fmla="*/ 251 w 73"/>
                  <a:gd name="T1" fmla="*/ 1851 h 101"/>
                  <a:gd name="T2" fmla="*/ 301 w 73"/>
                  <a:gd name="T3" fmla="*/ 1886 h 101"/>
                  <a:gd name="T4" fmla="*/ 238 w 73"/>
                  <a:gd name="T5" fmla="*/ 0 h 101"/>
                  <a:gd name="T6" fmla="*/ 20 w 73"/>
                  <a:gd name="T7" fmla="*/ 1569 h 101"/>
                  <a:gd name="T8" fmla="*/ 95 w 73"/>
                  <a:gd name="T9" fmla="*/ 1569 h 101"/>
                  <a:gd name="T10" fmla="*/ 125 w 73"/>
                  <a:gd name="T11" fmla="*/ 1681 h 101"/>
                  <a:gd name="T12" fmla="*/ 208 w 73"/>
                  <a:gd name="T13" fmla="*/ 1659 h 101"/>
                  <a:gd name="T14" fmla="*/ 251 w 73"/>
                  <a:gd name="T15" fmla="*/ 1760 h 101"/>
                  <a:gd name="T16" fmla="*/ 251 w 73"/>
                  <a:gd name="T17" fmla="*/ 1851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101">
                    <a:moveTo>
                      <a:pt x="16" y="98"/>
                    </a:moveTo>
                    <a:cubicBezTo>
                      <a:pt x="16" y="101"/>
                      <a:pt x="18" y="101"/>
                      <a:pt x="19" y="100"/>
                    </a:cubicBezTo>
                    <a:cubicBezTo>
                      <a:pt x="54" y="67"/>
                      <a:pt x="73" y="20"/>
                      <a:pt x="15" y="0"/>
                    </a:cubicBezTo>
                    <a:cubicBezTo>
                      <a:pt x="58" y="24"/>
                      <a:pt x="32" y="58"/>
                      <a:pt x="1" y="83"/>
                    </a:cubicBezTo>
                    <a:cubicBezTo>
                      <a:pt x="0" y="83"/>
                      <a:pt x="6" y="83"/>
                      <a:pt x="6" y="83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3"/>
                      <a:pt x="16" y="96"/>
                      <a:pt x="16" y="98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1" name="Freeform 285">
                <a:extLst>
                  <a:ext uri="{FF2B5EF4-FFF2-40B4-BE49-F238E27FC236}">
                    <a16:creationId xmlns:a16="http://schemas.microsoft.com/office/drawing/2014/main" id="{20DBF8EF-E9E2-4D81-9CAF-D93098958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1984"/>
                <a:ext cx="127" cy="107"/>
              </a:xfrm>
              <a:custGeom>
                <a:avLst/>
                <a:gdLst>
                  <a:gd name="T0" fmla="*/ 650 w 51"/>
                  <a:gd name="T1" fmla="*/ 0 h 40"/>
                  <a:gd name="T2" fmla="*/ 0 w 51"/>
                  <a:gd name="T3" fmla="*/ 308 h 40"/>
                  <a:gd name="T4" fmla="*/ 167 w 51"/>
                  <a:gd name="T5" fmla="*/ 423 h 40"/>
                  <a:gd name="T6" fmla="*/ 92 w 51"/>
                  <a:gd name="T7" fmla="*/ 744 h 40"/>
                  <a:gd name="T8" fmla="*/ 30 w 51"/>
                  <a:gd name="T9" fmla="*/ 765 h 40"/>
                  <a:gd name="T10" fmla="*/ 774 w 51"/>
                  <a:gd name="T11" fmla="*/ 444 h 40"/>
                  <a:gd name="T12" fmla="*/ 774 w 51"/>
                  <a:gd name="T13" fmla="*/ 385 h 40"/>
                  <a:gd name="T14" fmla="*/ 774 w 51"/>
                  <a:gd name="T15" fmla="*/ 321 h 40"/>
                  <a:gd name="T16" fmla="*/ 682 w 51"/>
                  <a:gd name="T17" fmla="*/ 209 h 40"/>
                  <a:gd name="T18" fmla="*/ 682 w 51"/>
                  <a:gd name="T19" fmla="*/ 94 h 40"/>
                  <a:gd name="T20" fmla="*/ 650 w 51"/>
                  <a:gd name="T21" fmla="*/ 0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40">
                    <a:moveTo>
                      <a:pt x="42" y="0"/>
                    </a:moveTo>
                    <a:cubicBezTo>
                      <a:pt x="26" y="8"/>
                      <a:pt x="10" y="13"/>
                      <a:pt x="0" y="16"/>
                    </a:cubicBezTo>
                    <a:cubicBezTo>
                      <a:pt x="4" y="16"/>
                      <a:pt x="9" y="17"/>
                      <a:pt x="11" y="22"/>
                    </a:cubicBezTo>
                    <a:cubicBezTo>
                      <a:pt x="14" y="28"/>
                      <a:pt x="12" y="36"/>
                      <a:pt x="6" y="39"/>
                    </a:cubicBezTo>
                    <a:cubicBezTo>
                      <a:pt x="5" y="39"/>
                      <a:pt x="4" y="40"/>
                      <a:pt x="2" y="40"/>
                    </a:cubicBezTo>
                    <a:cubicBezTo>
                      <a:pt x="17" y="39"/>
                      <a:pt x="33" y="32"/>
                      <a:pt x="50" y="23"/>
                    </a:cubicBezTo>
                    <a:cubicBezTo>
                      <a:pt x="51" y="22"/>
                      <a:pt x="50" y="20"/>
                      <a:pt x="50" y="20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3" y="0"/>
                      <a:pt x="42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2" name="Freeform 286">
                <a:extLst>
                  <a:ext uri="{FF2B5EF4-FFF2-40B4-BE49-F238E27FC236}">
                    <a16:creationId xmlns:a16="http://schemas.microsoft.com/office/drawing/2014/main" id="{826C4C29-F4E8-4F92-A6BB-C9086BC4D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648"/>
                <a:ext cx="330" cy="269"/>
              </a:xfrm>
              <a:custGeom>
                <a:avLst/>
                <a:gdLst>
                  <a:gd name="T0" fmla="*/ 988 w 132"/>
                  <a:gd name="T1" fmla="*/ 0 h 101"/>
                  <a:gd name="T2" fmla="*/ 0 w 132"/>
                  <a:gd name="T3" fmla="*/ 1489 h 101"/>
                  <a:gd name="T4" fmla="*/ 0 w 132"/>
                  <a:gd name="T5" fmla="*/ 1510 h 101"/>
                  <a:gd name="T6" fmla="*/ 188 w 132"/>
                  <a:gd name="T7" fmla="*/ 1590 h 101"/>
                  <a:gd name="T8" fmla="*/ 158 w 132"/>
                  <a:gd name="T9" fmla="*/ 1907 h 101"/>
                  <a:gd name="T10" fmla="*/ 988 w 132"/>
                  <a:gd name="T11" fmla="*/ 0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01">
                    <a:moveTo>
                      <a:pt x="63" y="0"/>
                    </a:moveTo>
                    <a:cubicBezTo>
                      <a:pt x="108" y="51"/>
                      <a:pt x="10" y="74"/>
                      <a:pt x="0" y="79"/>
                    </a:cubicBezTo>
                    <a:cubicBezTo>
                      <a:pt x="0" y="79"/>
                      <a:pt x="0" y="79"/>
                      <a:pt x="0" y="80"/>
                    </a:cubicBezTo>
                    <a:cubicBezTo>
                      <a:pt x="3" y="79"/>
                      <a:pt x="9" y="78"/>
                      <a:pt x="12" y="84"/>
                    </a:cubicBezTo>
                    <a:cubicBezTo>
                      <a:pt x="16" y="90"/>
                      <a:pt x="15" y="98"/>
                      <a:pt x="10" y="101"/>
                    </a:cubicBezTo>
                    <a:cubicBezTo>
                      <a:pt x="132" y="54"/>
                      <a:pt x="77" y="8"/>
                      <a:pt x="63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3" name="Freeform 287">
                <a:extLst>
                  <a:ext uri="{FF2B5EF4-FFF2-40B4-BE49-F238E27FC236}">
                    <a16:creationId xmlns:a16="http://schemas.microsoft.com/office/drawing/2014/main" id="{AD37AE5D-8FBE-44FE-BE94-603A10E9D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795"/>
                <a:ext cx="107" cy="61"/>
              </a:xfrm>
              <a:custGeom>
                <a:avLst/>
                <a:gdLst>
                  <a:gd name="T0" fmla="*/ 0 w 43"/>
                  <a:gd name="T1" fmla="*/ 430 h 23"/>
                  <a:gd name="T2" fmla="*/ 662 w 4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23">
                    <a:moveTo>
                      <a:pt x="0" y="23"/>
                    </a:moveTo>
                    <a:cubicBezTo>
                      <a:pt x="17" y="19"/>
                      <a:pt x="35" y="8"/>
                      <a:pt x="4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4" name="Freeform 288">
                <a:extLst>
                  <a:ext uri="{FF2B5EF4-FFF2-40B4-BE49-F238E27FC236}">
                    <a16:creationId xmlns:a16="http://schemas.microsoft.com/office/drawing/2014/main" id="{01A64FF4-9BCF-4F3A-B151-5F3D0620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685"/>
                <a:ext cx="375" cy="174"/>
              </a:xfrm>
              <a:custGeom>
                <a:avLst/>
                <a:gdLst>
                  <a:gd name="T0" fmla="*/ 0 w 150"/>
                  <a:gd name="T1" fmla="*/ 982 h 65"/>
                  <a:gd name="T2" fmla="*/ 333 w 150"/>
                  <a:gd name="T3" fmla="*/ 444 h 65"/>
                  <a:gd name="T4" fmla="*/ 2345 w 150"/>
                  <a:gd name="T5" fmla="*/ 308 h 65"/>
                  <a:gd name="T6" fmla="*/ 2113 w 150"/>
                  <a:gd name="T7" fmla="*/ 538 h 65"/>
                  <a:gd name="T8" fmla="*/ 2113 w 150"/>
                  <a:gd name="T9" fmla="*/ 653 h 65"/>
                  <a:gd name="T10" fmla="*/ 50 w 150"/>
                  <a:gd name="T11" fmla="*/ 1247 h 65"/>
                  <a:gd name="T12" fmla="*/ 0 w 150"/>
                  <a:gd name="T13" fmla="*/ 982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65">
                    <a:moveTo>
                      <a:pt x="0" y="51"/>
                    </a:moveTo>
                    <a:cubicBezTo>
                      <a:pt x="2" y="40"/>
                      <a:pt x="8" y="30"/>
                      <a:pt x="21" y="23"/>
                    </a:cubicBezTo>
                    <a:cubicBezTo>
                      <a:pt x="33" y="15"/>
                      <a:pt x="116" y="0"/>
                      <a:pt x="150" y="16"/>
                    </a:cubicBezTo>
                    <a:cubicBezTo>
                      <a:pt x="142" y="16"/>
                      <a:pt x="135" y="21"/>
                      <a:pt x="135" y="28"/>
                    </a:cubicBezTo>
                    <a:cubicBezTo>
                      <a:pt x="135" y="30"/>
                      <a:pt x="135" y="32"/>
                      <a:pt x="135" y="34"/>
                    </a:cubicBezTo>
                    <a:cubicBezTo>
                      <a:pt x="71" y="21"/>
                      <a:pt x="6" y="46"/>
                      <a:pt x="3" y="65"/>
                    </a:cubicBezTo>
                    <a:cubicBezTo>
                      <a:pt x="1" y="60"/>
                      <a:pt x="0" y="55"/>
                      <a:pt x="0" y="51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5" name="Freeform 289">
                <a:extLst>
                  <a:ext uri="{FF2B5EF4-FFF2-40B4-BE49-F238E27FC236}">
                    <a16:creationId xmlns:a16="http://schemas.microsoft.com/office/drawing/2014/main" id="{F2039C64-25AA-46D6-A375-464BD63A7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853"/>
                <a:ext cx="445" cy="486"/>
              </a:xfrm>
              <a:custGeom>
                <a:avLst/>
                <a:gdLst>
                  <a:gd name="T0" fmla="*/ 83 w 178"/>
                  <a:gd name="T1" fmla="*/ 3124 h 182"/>
                  <a:gd name="T2" fmla="*/ 1250 w 178"/>
                  <a:gd name="T3" fmla="*/ 1049 h 182"/>
                  <a:gd name="T4" fmla="*/ 2738 w 178"/>
                  <a:gd name="T5" fmla="*/ 0 h 182"/>
                  <a:gd name="T6" fmla="*/ 2720 w 178"/>
                  <a:gd name="T7" fmla="*/ 21 h 182"/>
                  <a:gd name="T8" fmla="*/ 2750 w 178"/>
                  <a:gd name="T9" fmla="*/ 422 h 182"/>
                  <a:gd name="T10" fmla="*/ 2783 w 178"/>
                  <a:gd name="T11" fmla="*/ 422 h 182"/>
                  <a:gd name="T12" fmla="*/ 1458 w 178"/>
                  <a:gd name="T13" fmla="*/ 1354 h 182"/>
                  <a:gd name="T14" fmla="*/ 333 w 178"/>
                  <a:gd name="T15" fmla="*/ 3215 h 182"/>
                  <a:gd name="T16" fmla="*/ 125 w 178"/>
                  <a:gd name="T17" fmla="*/ 3445 h 182"/>
                  <a:gd name="T18" fmla="*/ 83 w 178"/>
                  <a:gd name="T19" fmla="*/ 3124 h 1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8" h="182">
                    <a:moveTo>
                      <a:pt x="5" y="164"/>
                    </a:moveTo>
                    <a:cubicBezTo>
                      <a:pt x="8" y="146"/>
                      <a:pt x="34" y="109"/>
                      <a:pt x="80" y="55"/>
                    </a:cubicBezTo>
                    <a:cubicBezTo>
                      <a:pt x="107" y="24"/>
                      <a:pt x="143" y="6"/>
                      <a:pt x="175" y="0"/>
                    </a:cubicBezTo>
                    <a:cubicBezTo>
                      <a:pt x="175" y="0"/>
                      <a:pt x="174" y="1"/>
                      <a:pt x="174" y="1"/>
                    </a:cubicBezTo>
                    <a:cubicBezTo>
                      <a:pt x="169" y="9"/>
                      <a:pt x="169" y="19"/>
                      <a:pt x="176" y="22"/>
                    </a:cubicBezTo>
                    <a:cubicBezTo>
                      <a:pt x="177" y="22"/>
                      <a:pt x="178" y="22"/>
                      <a:pt x="178" y="22"/>
                    </a:cubicBezTo>
                    <a:cubicBezTo>
                      <a:pt x="149" y="29"/>
                      <a:pt x="116" y="45"/>
                      <a:pt x="93" y="71"/>
                    </a:cubicBezTo>
                    <a:cubicBezTo>
                      <a:pt x="31" y="143"/>
                      <a:pt x="25" y="160"/>
                      <a:pt x="21" y="169"/>
                    </a:cubicBezTo>
                    <a:cubicBezTo>
                      <a:pt x="16" y="178"/>
                      <a:pt x="15" y="182"/>
                      <a:pt x="8" y="181"/>
                    </a:cubicBezTo>
                    <a:cubicBezTo>
                      <a:pt x="0" y="180"/>
                      <a:pt x="4" y="172"/>
                      <a:pt x="5" y="164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6" name="Freeform 290">
                <a:extLst>
                  <a:ext uri="{FF2B5EF4-FFF2-40B4-BE49-F238E27FC236}">
                    <a16:creationId xmlns:a16="http://schemas.microsoft.com/office/drawing/2014/main" id="{8B8CFA13-8E93-4056-AEB2-132D0DDA5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736"/>
                <a:ext cx="580" cy="704"/>
              </a:xfrm>
              <a:custGeom>
                <a:avLst/>
                <a:gdLst>
                  <a:gd name="T0" fmla="*/ 1000 w 232"/>
                  <a:gd name="T1" fmla="*/ 1672 h 264"/>
                  <a:gd name="T2" fmla="*/ 3425 w 232"/>
                  <a:gd name="T3" fmla="*/ 0 h 264"/>
                  <a:gd name="T4" fmla="*/ 3425 w 232"/>
                  <a:gd name="T5" fmla="*/ 149 h 264"/>
                  <a:gd name="T6" fmla="*/ 3625 w 232"/>
                  <a:gd name="T7" fmla="*/ 285 h 264"/>
                  <a:gd name="T8" fmla="*/ 1125 w 232"/>
                  <a:gd name="T9" fmla="*/ 2141 h 264"/>
                  <a:gd name="T10" fmla="*/ 363 w 232"/>
                  <a:gd name="T11" fmla="*/ 4701 h 264"/>
                  <a:gd name="T12" fmla="*/ 250 w 232"/>
                  <a:gd name="T13" fmla="*/ 4984 h 264"/>
                  <a:gd name="T14" fmla="*/ 95 w 232"/>
                  <a:gd name="T15" fmla="*/ 4744 h 264"/>
                  <a:gd name="T16" fmla="*/ 1000 w 232"/>
                  <a:gd name="T17" fmla="*/ 1672 h 2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2" h="264">
                    <a:moveTo>
                      <a:pt x="64" y="88"/>
                    </a:moveTo>
                    <a:cubicBezTo>
                      <a:pt x="110" y="40"/>
                      <a:pt x="173" y="14"/>
                      <a:pt x="219" y="0"/>
                    </a:cubicBezTo>
                    <a:cubicBezTo>
                      <a:pt x="218" y="3"/>
                      <a:pt x="218" y="5"/>
                      <a:pt x="219" y="8"/>
                    </a:cubicBezTo>
                    <a:cubicBezTo>
                      <a:pt x="222" y="15"/>
                      <a:pt x="227" y="15"/>
                      <a:pt x="232" y="15"/>
                    </a:cubicBezTo>
                    <a:cubicBezTo>
                      <a:pt x="186" y="27"/>
                      <a:pt x="122" y="59"/>
                      <a:pt x="72" y="113"/>
                    </a:cubicBezTo>
                    <a:cubicBezTo>
                      <a:pt x="36" y="151"/>
                      <a:pt x="23" y="195"/>
                      <a:pt x="23" y="248"/>
                    </a:cubicBezTo>
                    <a:cubicBezTo>
                      <a:pt x="23" y="254"/>
                      <a:pt x="22" y="262"/>
                      <a:pt x="16" y="263"/>
                    </a:cubicBezTo>
                    <a:cubicBezTo>
                      <a:pt x="11" y="264"/>
                      <a:pt x="7" y="258"/>
                      <a:pt x="6" y="250"/>
                    </a:cubicBezTo>
                    <a:cubicBezTo>
                      <a:pt x="0" y="188"/>
                      <a:pt x="19" y="133"/>
                      <a:pt x="64" y="8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7" name="Freeform 291">
                <a:extLst>
                  <a:ext uri="{FF2B5EF4-FFF2-40B4-BE49-F238E27FC236}">
                    <a16:creationId xmlns:a16="http://schemas.microsoft.com/office/drawing/2014/main" id="{A1E23B2B-87BD-4106-BDE5-F5CA36EC1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2589"/>
                <a:ext cx="627" cy="462"/>
              </a:xfrm>
              <a:custGeom>
                <a:avLst/>
                <a:gdLst>
                  <a:gd name="T0" fmla="*/ 167 w 251"/>
                  <a:gd name="T1" fmla="*/ 2225 h 173"/>
                  <a:gd name="T2" fmla="*/ 137 w 251"/>
                  <a:gd name="T3" fmla="*/ 2283 h 173"/>
                  <a:gd name="T4" fmla="*/ 155 w 251"/>
                  <a:gd name="T5" fmla="*/ 2246 h 173"/>
                  <a:gd name="T6" fmla="*/ 3787 w 251"/>
                  <a:gd name="T7" fmla="*/ 0 h 173"/>
                  <a:gd name="T8" fmla="*/ 3757 w 251"/>
                  <a:gd name="T9" fmla="*/ 320 h 173"/>
                  <a:gd name="T10" fmla="*/ 3912 w 251"/>
                  <a:gd name="T11" fmla="*/ 422 h 173"/>
                  <a:gd name="T12" fmla="*/ 62 w 251"/>
                  <a:gd name="T13" fmla="*/ 3295 h 173"/>
                  <a:gd name="T14" fmla="*/ 167 w 251"/>
                  <a:gd name="T15" fmla="*/ 2225 h 1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1" h="173">
                    <a:moveTo>
                      <a:pt x="11" y="117"/>
                    </a:moveTo>
                    <a:cubicBezTo>
                      <a:pt x="10" y="118"/>
                      <a:pt x="10" y="119"/>
                      <a:pt x="9" y="120"/>
                    </a:cubicBezTo>
                    <a:cubicBezTo>
                      <a:pt x="9" y="119"/>
                      <a:pt x="10" y="118"/>
                      <a:pt x="10" y="118"/>
                    </a:cubicBezTo>
                    <a:cubicBezTo>
                      <a:pt x="53" y="66"/>
                      <a:pt x="179" y="19"/>
                      <a:pt x="243" y="0"/>
                    </a:cubicBezTo>
                    <a:cubicBezTo>
                      <a:pt x="240" y="5"/>
                      <a:pt x="238" y="12"/>
                      <a:pt x="241" y="17"/>
                    </a:cubicBezTo>
                    <a:cubicBezTo>
                      <a:pt x="243" y="21"/>
                      <a:pt x="247" y="21"/>
                      <a:pt x="251" y="22"/>
                    </a:cubicBezTo>
                    <a:cubicBezTo>
                      <a:pt x="119" y="60"/>
                      <a:pt x="15" y="121"/>
                      <a:pt x="4" y="173"/>
                    </a:cubicBezTo>
                    <a:cubicBezTo>
                      <a:pt x="0" y="150"/>
                      <a:pt x="1" y="127"/>
                      <a:pt x="11" y="117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8" name="Freeform 292">
                <a:extLst>
                  <a:ext uri="{FF2B5EF4-FFF2-40B4-BE49-F238E27FC236}">
                    <a16:creationId xmlns:a16="http://schemas.microsoft.com/office/drawing/2014/main" id="{3B92510D-5D5A-44DE-9D2E-94AF865A0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2440"/>
                <a:ext cx="645" cy="435"/>
              </a:xfrm>
              <a:custGeom>
                <a:avLst/>
                <a:gdLst>
                  <a:gd name="T0" fmla="*/ 250 w 258"/>
                  <a:gd name="T1" fmla="*/ 2095 h 163"/>
                  <a:gd name="T2" fmla="*/ 345 w 258"/>
                  <a:gd name="T3" fmla="*/ 1937 h 163"/>
                  <a:gd name="T4" fmla="*/ 3925 w 258"/>
                  <a:gd name="T5" fmla="*/ 0 h 163"/>
                  <a:gd name="T6" fmla="*/ 3938 w 258"/>
                  <a:gd name="T7" fmla="*/ 419 h 163"/>
                  <a:gd name="T8" fmla="*/ 4033 w 258"/>
                  <a:gd name="T9" fmla="*/ 435 h 163"/>
                  <a:gd name="T10" fmla="*/ 113 w 258"/>
                  <a:gd name="T11" fmla="*/ 3098 h 163"/>
                  <a:gd name="T12" fmla="*/ 250 w 258"/>
                  <a:gd name="T13" fmla="*/ 2095 h 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8" h="163">
                    <a:moveTo>
                      <a:pt x="16" y="110"/>
                    </a:moveTo>
                    <a:cubicBezTo>
                      <a:pt x="18" y="107"/>
                      <a:pt x="20" y="104"/>
                      <a:pt x="22" y="102"/>
                    </a:cubicBezTo>
                    <a:cubicBezTo>
                      <a:pt x="85" y="36"/>
                      <a:pt x="194" y="9"/>
                      <a:pt x="251" y="0"/>
                    </a:cubicBezTo>
                    <a:cubicBezTo>
                      <a:pt x="246" y="8"/>
                      <a:pt x="245" y="19"/>
                      <a:pt x="252" y="22"/>
                    </a:cubicBezTo>
                    <a:cubicBezTo>
                      <a:pt x="254" y="22"/>
                      <a:pt x="256" y="23"/>
                      <a:pt x="258" y="23"/>
                    </a:cubicBezTo>
                    <a:cubicBezTo>
                      <a:pt x="102" y="40"/>
                      <a:pt x="16" y="124"/>
                      <a:pt x="7" y="163"/>
                    </a:cubicBezTo>
                    <a:cubicBezTo>
                      <a:pt x="0" y="140"/>
                      <a:pt x="7" y="123"/>
                      <a:pt x="16" y="110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9" name="Freeform 293">
                <a:extLst>
                  <a:ext uri="{FF2B5EF4-FFF2-40B4-BE49-F238E27FC236}">
                    <a16:creationId xmlns:a16="http://schemas.microsoft.com/office/drawing/2014/main" id="{2A2A8B93-1D81-4653-A27D-9B6E0709E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307"/>
                <a:ext cx="637" cy="410"/>
              </a:xfrm>
              <a:custGeom>
                <a:avLst/>
                <a:gdLst>
                  <a:gd name="T0" fmla="*/ 450 w 255"/>
                  <a:gd name="T1" fmla="*/ 1475 h 154"/>
                  <a:gd name="T2" fmla="*/ 3869 w 255"/>
                  <a:gd name="T3" fmla="*/ 0 h 154"/>
                  <a:gd name="T4" fmla="*/ 3837 w 255"/>
                  <a:gd name="T5" fmla="*/ 56 h 154"/>
                  <a:gd name="T6" fmla="*/ 3932 w 255"/>
                  <a:gd name="T7" fmla="*/ 453 h 154"/>
                  <a:gd name="T8" fmla="*/ 3974 w 255"/>
                  <a:gd name="T9" fmla="*/ 474 h 154"/>
                  <a:gd name="T10" fmla="*/ 262 w 255"/>
                  <a:gd name="T11" fmla="*/ 2907 h 154"/>
                  <a:gd name="T12" fmla="*/ 450 w 255"/>
                  <a:gd name="T13" fmla="*/ 1475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5" h="154">
                    <a:moveTo>
                      <a:pt x="29" y="78"/>
                    </a:moveTo>
                    <a:cubicBezTo>
                      <a:pt x="53" y="60"/>
                      <a:pt x="122" y="14"/>
                      <a:pt x="248" y="0"/>
                    </a:cubicBezTo>
                    <a:cubicBezTo>
                      <a:pt x="247" y="1"/>
                      <a:pt x="246" y="2"/>
                      <a:pt x="246" y="3"/>
                    </a:cubicBezTo>
                    <a:cubicBezTo>
                      <a:pt x="243" y="11"/>
                      <a:pt x="247" y="21"/>
                      <a:pt x="252" y="24"/>
                    </a:cubicBezTo>
                    <a:cubicBezTo>
                      <a:pt x="252" y="24"/>
                      <a:pt x="253" y="24"/>
                      <a:pt x="255" y="25"/>
                    </a:cubicBezTo>
                    <a:cubicBezTo>
                      <a:pt x="133" y="28"/>
                      <a:pt x="6" y="100"/>
                      <a:pt x="17" y="154"/>
                    </a:cubicBezTo>
                    <a:cubicBezTo>
                      <a:pt x="0" y="114"/>
                      <a:pt x="16" y="95"/>
                      <a:pt x="29" y="7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0" name="Freeform 294">
                <a:extLst>
                  <a:ext uri="{FF2B5EF4-FFF2-40B4-BE49-F238E27FC236}">
                    <a16:creationId xmlns:a16="http://schemas.microsoft.com/office/drawing/2014/main" id="{13EDF26E-0315-47EA-9015-6220EC417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181"/>
                <a:ext cx="665" cy="336"/>
              </a:xfrm>
              <a:custGeom>
                <a:avLst/>
                <a:gdLst>
                  <a:gd name="T0" fmla="*/ 333 w 266"/>
                  <a:gd name="T1" fmla="*/ 1309 h 126"/>
                  <a:gd name="T2" fmla="*/ 3750 w 266"/>
                  <a:gd name="T3" fmla="*/ 0 h 126"/>
                  <a:gd name="T4" fmla="*/ 3708 w 266"/>
                  <a:gd name="T5" fmla="*/ 227 h 126"/>
                  <a:gd name="T6" fmla="*/ 3925 w 266"/>
                  <a:gd name="T7" fmla="*/ 435 h 126"/>
                  <a:gd name="T8" fmla="*/ 4158 w 266"/>
                  <a:gd name="T9" fmla="*/ 512 h 126"/>
                  <a:gd name="T10" fmla="*/ 145 w 266"/>
                  <a:gd name="T11" fmla="*/ 2389 h 126"/>
                  <a:gd name="T12" fmla="*/ 145 w 266"/>
                  <a:gd name="T13" fmla="*/ 2368 h 126"/>
                  <a:gd name="T14" fmla="*/ 333 w 266"/>
                  <a:gd name="T15" fmla="*/ 1309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6" h="126">
                    <a:moveTo>
                      <a:pt x="21" y="69"/>
                    </a:moveTo>
                    <a:cubicBezTo>
                      <a:pt x="79" y="26"/>
                      <a:pt x="179" y="1"/>
                      <a:pt x="240" y="0"/>
                    </a:cubicBezTo>
                    <a:cubicBezTo>
                      <a:pt x="238" y="3"/>
                      <a:pt x="236" y="7"/>
                      <a:pt x="237" y="12"/>
                    </a:cubicBezTo>
                    <a:cubicBezTo>
                      <a:pt x="238" y="21"/>
                      <a:pt x="243" y="23"/>
                      <a:pt x="251" y="23"/>
                    </a:cubicBezTo>
                    <a:cubicBezTo>
                      <a:pt x="257" y="23"/>
                      <a:pt x="262" y="25"/>
                      <a:pt x="266" y="27"/>
                    </a:cubicBezTo>
                    <a:cubicBezTo>
                      <a:pt x="127" y="19"/>
                      <a:pt x="11" y="90"/>
                      <a:pt x="9" y="126"/>
                    </a:cubicBezTo>
                    <a:cubicBezTo>
                      <a:pt x="9" y="126"/>
                      <a:pt x="9" y="125"/>
                      <a:pt x="9" y="125"/>
                    </a:cubicBezTo>
                    <a:cubicBezTo>
                      <a:pt x="0" y="97"/>
                      <a:pt x="13" y="79"/>
                      <a:pt x="21" y="6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1" name="Freeform 295">
                <a:extLst>
                  <a:ext uri="{FF2B5EF4-FFF2-40B4-BE49-F238E27FC236}">
                    <a16:creationId xmlns:a16="http://schemas.microsoft.com/office/drawing/2014/main" id="{CBD5E71C-C9F1-48CE-8C2B-0A7389B5E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920"/>
                <a:ext cx="528" cy="216"/>
              </a:xfrm>
              <a:custGeom>
                <a:avLst/>
                <a:gdLst>
                  <a:gd name="T0" fmla="*/ 175 w 211"/>
                  <a:gd name="T1" fmla="*/ 739 h 81"/>
                  <a:gd name="T2" fmla="*/ 3068 w 211"/>
                  <a:gd name="T3" fmla="*/ 248 h 81"/>
                  <a:gd name="T4" fmla="*/ 3005 w 211"/>
                  <a:gd name="T5" fmla="*/ 320 h 81"/>
                  <a:gd name="T6" fmla="*/ 3100 w 211"/>
                  <a:gd name="T7" fmla="*/ 683 h 81"/>
                  <a:gd name="T8" fmla="*/ 3306 w 211"/>
                  <a:gd name="T9" fmla="*/ 797 h 81"/>
                  <a:gd name="T10" fmla="*/ 0 w 211"/>
                  <a:gd name="T11" fmla="*/ 1536 h 81"/>
                  <a:gd name="T12" fmla="*/ 175 w 211"/>
                  <a:gd name="T13" fmla="*/ 739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81">
                    <a:moveTo>
                      <a:pt x="11" y="39"/>
                    </a:moveTo>
                    <a:cubicBezTo>
                      <a:pt x="63" y="0"/>
                      <a:pt x="152" y="6"/>
                      <a:pt x="196" y="13"/>
                    </a:cubicBezTo>
                    <a:cubicBezTo>
                      <a:pt x="194" y="14"/>
                      <a:pt x="193" y="15"/>
                      <a:pt x="192" y="17"/>
                    </a:cubicBezTo>
                    <a:cubicBezTo>
                      <a:pt x="189" y="24"/>
                      <a:pt x="188" y="34"/>
                      <a:pt x="198" y="36"/>
                    </a:cubicBezTo>
                    <a:cubicBezTo>
                      <a:pt x="205" y="37"/>
                      <a:pt x="208" y="39"/>
                      <a:pt x="211" y="42"/>
                    </a:cubicBezTo>
                    <a:cubicBezTo>
                      <a:pt x="110" y="11"/>
                      <a:pt x="9" y="51"/>
                      <a:pt x="0" y="81"/>
                    </a:cubicBezTo>
                    <a:cubicBezTo>
                      <a:pt x="0" y="63"/>
                      <a:pt x="5" y="47"/>
                      <a:pt x="11" y="3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2" name="Freeform 296">
                <a:extLst>
                  <a:ext uri="{FF2B5EF4-FFF2-40B4-BE49-F238E27FC236}">
                    <a16:creationId xmlns:a16="http://schemas.microsoft.com/office/drawing/2014/main" id="{78688F02-102E-4B68-84C1-73C489EE6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1805"/>
                <a:ext cx="495" cy="214"/>
              </a:xfrm>
              <a:custGeom>
                <a:avLst/>
                <a:gdLst>
                  <a:gd name="T0" fmla="*/ 345 w 198"/>
                  <a:gd name="T1" fmla="*/ 559 h 80"/>
                  <a:gd name="T2" fmla="*/ 345 w 198"/>
                  <a:gd name="T3" fmla="*/ 559 h 80"/>
                  <a:gd name="T4" fmla="*/ 2863 w 198"/>
                  <a:gd name="T5" fmla="*/ 209 h 80"/>
                  <a:gd name="T6" fmla="*/ 2800 w 198"/>
                  <a:gd name="T7" fmla="*/ 265 h 80"/>
                  <a:gd name="T8" fmla="*/ 2750 w 198"/>
                  <a:gd name="T9" fmla="*/ 629 h 80"/>
                  <a:gd name="T10" fmla="*/ 3033 w 198"/>
                  <a:gd name="T11" fmla="*/ 709 h 80"/>
                  <a:gd name="T12" fmla="*/ 3095 w 198"/>
                  <a:gd name="T13" fmla="*/ 744 h 80"/>
                  <a:gd name="T14" fmla="*/ 3095 w 198"/>
                  <a:gd name="T15" fmla="*/ 803 h 80"/>
                  <a:gd name="T16" fmla="*/ 408 w 198"/>
                  <a:gd name="T17" fmla="*/ 1016 h 80"/>
                  <a:gd name="T18" fmla="*/ 238 w 198"/>
                  <a:gd name="T19" fmla="*/ 1530 h 80"/>
                  <a:gd name="T20" fmla="*/ 345 w 198"/>
                  <a:gd name="T21" fmla="*/ 559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8" h="80">
                    <a:moveTo>
                      <a:pt x="22" y="29"/>
                    </a:moveTo>
                    <a:cubicBezTo>
                      <a:pt x="22" y="29"/>
                      <a:pt x="22" y="29"/>
                      <a:pt x="22" y="29"/>
                    </a:cubicBezTo>
                    <a:cubicBezTo>
                      <a:pt x="87" y="0"/>
                      <a:pt x="161" y="8"/>
                      <a:pt x="183" y="11"/>
                    </a:cubicBezTo>
                    <a:cubicBezTo>
                      <a:pt x="182" y="12"/>
                      <a:pt x="181" y="13"/>
                      <a:pt x="179" y="14"/>
                    </a:cubicBezTo>
                    <a:cubicBezTo>
                      <a:pt x="172" y="22"/>
                      <a:pt x="170" y="29"/>
                      <a:pt x="176" y="33"/>
                    </a:cubicBezTo>
                    <a:cubicBezTo>
                      <a:pt x="182" y="38"/>
                      <a:pt x="188" y="33"/>
                      <a:pt x="194" y="37"/>
                    </a:cubicBezTo>
                    <a:cubicBezTo>
                      <a:pt x="195" y="37"/>
                      <a:pt x="197" y="38"/>
                      <a:pt x="198" y="39"/>
                    </a:cubicBezTo>
                    <a:cubicBezTo>
                      <a:pt x="198" y="40"/>
                      <a:pt x="198" y="41"/>
                      <a:pt x="198" y="42"/>
                    </a:cubicBezTo>
                    <a:cubicBezTo>
                      <a:pt x="121" y="18"/>
                      <a:pt x="53" y="31"/>
                      <a:pt x="26" y="53"/>
                    </a:cubicBezTo>
                    <a:cubicBezTo>
                      <a:pt x="16" y="61"/>
                      <a:pt x="12" y="72"/>
                      <a:pt x="15" y="80"/>
                    </a:cubicBezTo>
                    <a:cubicBezTo>
                      <a:pt x="2" y="60"/>
                      <a:pt x="0" y="41"/>
                      <a:pt x="22" y="2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3" name="Freeform 297">
                <a:extLst>
                  <a:ext uri="{FF2B5EF4-FFF2-40B4-BE49-F238E27FC236}">
                    <a16:creationId xmlns:a16="http://schemas.microsoft.com/office/drawing/2014/main" id="{6DFE0D2C-1EFF-48C9-B743-9A12D8230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589"/>
                <a:ext cx="338" cy="192"/>
              </a:xfrm>
              <a:custGeom>
                <a:avLst/>
                <a:gdLst>
                  <a:gd name="T0" fmla="*/ 283 w 135"/>
                  <a:gd name="T1" fmla="*/ 1272 h 72"/>
                  <a:gd name="T2" fmla="*/ 313 w 135"/>
                  <a:gd name="T3" fmla="*/ 1365 h 72"/>
                  <a:gd name="T4" fmla="*/ 300 w 135"/>
                  <a:gd name="T5" fmla="*/ 419 h 72"/>
                  <a:gd name="T6" fmla="*/ 1693 w 135"/>
                  <a:gd name="T7" fmla="*/ 205 h 72"/>
                  <a:gd name="T8" fmla="*/ 2118 w 135"/>
                  <a:gd name="T9" fmla="*/ 648 h 72"/>
                  <a:gd name="T10" fmla="*/ 283 w 135"/>
                  <a:gd name="T11" fmla="*/ 1272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72">
                    <a:moveTo>
                      <a:pt x="18" y="67"/>
                    </a:moveTo>
                    <a:cubicBezTo>
                      <a:pt x="19" y="69"/>
                      <a:pt x="20" y="71"/>
                      <a:pt x="20" y="72"/>
                    </a:cubicBezTo>
                    <a:cubicBezTo>
                      <a:pt x="6" y="60"/>
                      <a:pt x="0" y="43"/>
                      <a:pt x="19" y="22"/>
                    </a:cubicBezTo>
                    <a:cubicBezTo>
                      <a:pt x="23" y="19"/>
                      <a:pt x="57" y="0"/>
                      <a:pt x="108" y="11"/>
                    </a:cubicBezTo>
                    <a:cubicBezTo>
                      <a:pt x="135" y="34"/>
                      <a:pt x="135" y="34"/>
                      <a:pt x="135" y="34"/>
                    </a:cubicBezTo>
                    <a:cubicBezTo>
                      <a:pt x="92" y="18"/>
                      <a:pt x="0" y="34"/>
                      <a:pt x="18" y="67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4" name="Freeform 298">
                <a:extLst>
                  <a:ext uri="{FF2B5EF4-FFF2-40B4-BE49-F238E27FC236}">
                    <a16:creationId xmlns:a16="http://schemas.microsoft.com/office/drawing/2014/main" id="{F7221EF5-DC38-4111-8C3A-94BF353A3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059"/>
                <a:ext cx="540" cy="250"/>
              </a:xfrm>
              <a:custGeom>
                <a:avLst/>
                <a:gdLst>
                  <a:gd name="T0" fmla="*/ 175 w 216"/>
                  <a:gd name="T1" fmla="*/ 904 h 94"/>
                  <a:gd name="T2" fmla="*/ 3375 w 216"/>
                  <a:gd name="T3" fmla="*/ 114 h 94"/>
                  <a:gd name="T4" fmla="*/ 3313 w 216"/>
                  <a:gd name="T5" fmla="*/ 468 h 94"/>
                  <a:gd name="T6" fmla="*/ 3345 w 216"/>
                  <a:gd name="T7" fmla="*/ 545 h 94"/>
                  <a:gd name="T8" fmla="*/ 3345 w 216"/>
                  <a:gd name="T9" fmla="*/ 545 h 94"/>
                  <a:gd name="T10" fmla="*/ 33 w 216"/>
                  <a:gd name="T11" fmla="*/ 1769 h 94"/>
                  <a:gd name="T12" fmla="*/ 175 w 216"/>
                  <a:gd name="T13" fmla="*/ 904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94">
                    <a:moveTo>
                      <a:pt x="11" y="48"/>
                    </a:moveTo>
                    <a:cubicBezTo>
                      <a:pt x="68" y="1"/>
                      <a:pt x="163" y="0"/>
                      <a:pt x="216" y="6"/>
                    </a:cubicBezTo>
                    <a:cubicBezTo>
                      <a:pt x="211" y="11"/>
                      <a:pt x="210" y="19"/>
                      <a:pt x="212" y="25"/>
                    </a:cubicBezTo>
                    <a:cubicBezTo>
                      <a:pt x="212" y="27"/>
                      <a:pt x="213" y="28"/>
                      <a:pt x="214" y="29"/>
                    </a:cubicBezTo>
                    <a:cubicBezTo>
                      <a:pt x="214" y="29"/>
                      <a:pt x="214" y="29"/>
                      <a:pt x="214" y="29"/>
                    </a:cubicBezTo>
                    <a:cubicBezTo>
                      <a:pt x="98" y="8"/>
                      <a:pt x="15" y="58"/>
                      <a:pt x="2" y="94"/>
                    </a:cubicBezTo>
                    <a:cubicBezTo>
                      <a:pt x="0" y="75"/>
                      <a:pt x="5" y="59"/>
                      <a:pt x="11" y="4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5" name="Freeform 299">
                <a:extLst>
                  <a:ext uri="{FF2B5EF4-FFF2-40B4-BE49-F238E27FC236}">
                    <a16:creationId xmlns:a16="http://schemas.microsoft.com/office/drawing/2014/main" id="{D35FEE60-5306-4B18-88C2-F677D27E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520"/>
                <a:ext cx="275" cy="259"/>
              </a:xfrm>
              <a:custGeom>
                <a:avLst/>
                <a:gdLst>
                  <a:gd name="T0" fmla="*/ 1125 w 110"/>
                  <a:gd name="T1" fmla="*/ 435 h 97"/>
                  <a:gd name="T2" fmla="*/ 470 w 110"/>
                  <a:gd name="T3" fmla="*/ 649 h 97"/>
                  <a:gd name="T4" fmla="*/ 1158 w 110"/>
                  <a:gd name="T5" fmla="*/ 1503 h 97"/>
                  <a:gd name="T6" fmla="*/ 1000 w 110"/>
                  <a:gd name="T7" fmla="*/ 1639 h 97"/>
                  <a:gd name="T8" fmla="*/ 958 w 110"/>
                  <a:gd name="T9" fmla="*/ 1848 h 97"/>
                  <a:gd name="T10" fmla="*/ 938 w 110"/>
                  <a:gd name="T11" fmla="*/ 1848 h 97"/>
                  <a:gd name="T12" fmla="*/ 95 w 110"/>
                  <a:gd name="T13" fmla="*/ 513 h 97"/>
                  <a:gd name="T14" fmla="*/ 1033 w 110"/>
                  <a:gd name="T15" fmla="*/ 21 h 97"/>
                  <a:gd name="T16" fmla="*/ 1470 w 110"/>
                  <a:gd name="T17" fmla="*/ 136 h 97"/>
                  <a:gd name="T18" fmla="*/ 1688 w 110"/>
                  <a:gd name="T19" fmla="*/ 478 h 97"/>
                  <a:gd name="T20" fmla="*/ 1488 w 110"/>
                  <a:gd name="T21" fmla="*/ 593 h 97"/>
                  <a:gd name="T22" fmla="*/ 1125 w 110"/>
                  <a:gd name="T23" fmla="*/ 435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97">
                    <a:moveTo>
                      <a:pt x="72" y="23"/>
                    </a:moveTo>
                    <a:cubicBezTo>
                      <a:pt x="40" y="21"/>
                      <a:pt x="34" y="23"/>
                      <a:pt x="30" y="34"/>
                    </a:cubicBezTo>
                    <a:cubicBezTo>
                      <a:pt x="25" y="49"/>
                      <a:pt x="74" y="78"/>
                      <a:pt x="74" y="79"/>
                    </a:cubicBezTo>
                    <a:cubicBezTo>
                      <a:pt x="70" y="78"/>
                      <a:pt x="68" y="82"/>
                      <a:pt x="64" y="86"/>
                    </a:cubicBezTo>
                    <a:cubicBezTo>
                      <a:pt x="61" y="91"/>
                      <a:pt x="59" y="94"/>
                      <a:pt x="61" y="97"/>
                    </a:cubicBezTo>
                    <a:cubicBezTo>
                      <a:pt x="61" y="97"/>
                      <a:pt x="60" y="97"/>
                      <a:pt x="60" y="97"/>
                    </a:cubicBezTo>
                    <a:cubicBezTo>
                      <a:pt x="44" y="90"/>
                      <a:pt x="0" y="58"/>
                      <a:pt x="6" y="27"/>
                    </a:cubicBezTo>
                    <a:cubicBezTo>
                      <a:pt x="10" y="4"/>
                      <a:pt x="38" y="0"/>
                      <a:pt x="66" y="1"/>
                    </a:cubicBezTo>
                    <a:cubicBezTo>
                      <a:pt x="79" y="1"/>
                      <a:pt x="86" y="6"/>
                      <a:pt x="94" y="7"/>
                    </a:cubicBezTo>
                    <a:cubicBezTo>
                      <a:pt x="102" y="9"/>
                      <a:pt x="110" y="15"/>
                      <a:pt x="108" y="25"/>
                    </a:cubicBezTo>
                    <a:cubicBezTo>
                      <a:pt x="107" y="35"/>
                      <a:pt x="98" y="31"/>
                      <a:pt x="95" y="31"/>
                    </a:cubicBezTo>
                    <a:cubicBezTo>
                      <a:pt x="91" y="31"/>
                      <a:pt x="76" y="24"/>
                      <a:pt x="72" y="23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6" name="Freeform 300">
                <a:extLst>
                  <a:ext uri="{FF2B5EF4-FFF2-40B4-BE49-F238E27FC236}">
                    <a16:creationId xmlns:a16="http://schemas.microsoft.com/office/drawing/2014/main" id="{430E83E1-A32C-4926-8850-242EF11A1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1883"/>
                <a:ext cx="372" cy="378"/>
              </a:xfrm>
              <a:custGeom>
                <a:avLst/>
                <a:gdLst>
                  <a:gd name="T0" fmla="*/ 916 w 149"/>
                  <a:gd name="T1" fmla="*/ 0 h 142"/>
                  <a:gd name="T2" fmla="*/ 2287 w 149"/>
                  <a:gd name="T3" fmla="*/ 2281 h 142"/>
                  <a:gd name="T4" fmla="*/ 2319 w 149"/>
                  <a:gd name="T5" fmla="*/ 2303 h 142"/>
                  <a:gd name="T6" fmla="*/ 2132 w 149"/>
                  <a:gd name="T7" fmla="*/ 2247 h 142"/>
                  <a:gd name="T8" fmla="*/ 1995 w 149"/>
                  <a:gd name="T9" fmla="*/ 2678 h 142"/>
                  <a:gd name="T10" fmla="*/ 592 w 149"/>
                  <a:gd name="T11" fmla="*/ 1227 h 142"/>
                  <a:gd name="T12" fmla="*/ 916 w 149"/>
                  <a:gd name="T13" fmla="*/ 0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42">
                    <a:moveTo>
                      <a:pt x="59" y="0"/>
                    </a:moveTo>
                    <a:cubicBezTo>
                      <a:pt x="0" y="31"/>
                      <a:pt x="112" y="118"/>
                      <a:pt x="147" y="121"/>
                    </a:cubicBezTo>
                    <a:cubicBezTo>
                      <a:pt x="148" y="121"/>
                      <a:pt x="148" y="121"/>
                      <a:pt x="149" y="122"/>
                    </a:cubicBezTo>
                    <a:cubicBezTo>
                      <a:pt x="141" y="120"/>
                      <a:pt x="137" y="119"/>
                      <a:pt x="137" y="119"/>
                    </a:cubicBezTo>
                    <a:cubicBezTo>
                      <a:pt x="131" y="116"/>
                      <a:pt x="121" y="135"/>
                      <a:pt x="128" y="142"/>
                    </a:cubicBezTo>
                    <a:cubicBezTo>
                      <a:pt x="79" y="120"/>
                      <a:pt x="49" y="93"/>
                      <a:pt x="38" y="65"/>
                    </a:cubicBezTo>
                    <a:cubicBezTo>
                      <a:pt x="27" y="35"/>
                      <a:pt x="38" y="5"/>
                      <a:pt x="59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7" name="Freeform 301">
                <a:extLst>
                  <a:ext uri="{FF2B5EF4-FFF2-40B4-BE49-F238E27FC236}">
                    <a16:creationId xmlns:a16="http://schemas.microsoft.com/office/drawing/2014/main" id="{3CBF7621-C3FA-4DE7-948A-314A87F4D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901"/>
                <a:ext cx="155" cy="358"/>
              </a:xfrm>
              <a:custGeom>
                <a:avLst/>
                <a:gdLst>
                  <a:gd name="T0" fmla="*/ 970 w 62"/>
                  <a:gd name="T1" fmla="*/ 2348 h 134"/>
                  <a:gd name="T2" fmla="*/ 970 w 62"/>
                  <a:gd name="T3" fmla="*/ 2362 h 134"/>
                  <a:gd name="T4" fmla="*/ 770 w 62"/>
                  <a:gd name="T5" fmla="*/ 2250 h 134"/>
                  <a:gd name="T6" fmla="*/ 613 w 62"/>
                  <a:gd name="T7" fmla="*/ 2554 h 134"/>
                  <a:gd name="T8" fmla="*/ 470 w 62"/>
                  <a:gd name="T9" fmla="*/ 0 h 134"/>
                  <a:gd name="T10" fmla="*/ 970 w 62"/>
                  <a:gd name="T11" fmla="*/ 2348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134">
                    <a:moveTo>
                      <a:pt x="62" y="123"/>
                    </a:moveTo>
                    <a:cubicBezTo>
                      <a:pt x="62" y="124"/>
                      <a:pt x="62" y="124"/>
                      <a:pt x="62" y="124"/>
                    </a:cubicBezTo>
                    <a:cubicBezTo>
                      <a:pt x="56" y="120"/>
                      <a:pt x="51" y="116"/>
                      <a:pt x="49" y="118"/>
                    </a:cubicBezTo>
                    <a:cubicBezTo>
                      <a:pt x="43" y="121"/>
                      <a:pt x="37" y="128"/>
                      <a:pt x="39" y="134"/>
                    </a:cubicBezTo>
                    <a:cubicBezTo>
                      <a:pt x="7" y="98"/>
                      <a:pt x="0" y="27"/>
                      <a:pt x="30" y="0"/>
                    </a:cubicBezTo>
                    <a:cubicBezTo>
                      <a:pt x="7" y="23"/>
                      <a:pt x="30" y="111"/>
                      <a:pt x="62" y="123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8" name="Freeform 302">
                <a:extLst>
                  <a:ext uri="{FF2B5EF4-FFF2-40B4-BE49-F238E27FC236}">
                    <a16:creationId xmlns:a16="http://schemas.microsoft.com/office/drawing/2014/main" id="{CB0531CE-656F-4DD0-9DC0-1CF92A92D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712"/>
                <a:ext cx="208" cy="424"/>
              </a:xfrm>
              <a:custGeom>
                <a:avLst/>
                <a:gdLst>
                  <a:gd name="T0" fmla="*/ 1306 w 83"/>
                  <a:gd name="T1" fmla="*/ 2637 h 159"/>
                  <a:gd name="T2" fmla="*/ 1163 w 83"/>
                  <a:gd name="T3" fmla="*/ 2867 h 159"/>
                  <a:gd name="T4" fmla="*/ 1055 w 83"/>
                  <a:gd name="T5" fmla="*/ 3016 h 159"/>
                  <a:gd name="T6" fmla="*/ 692 w 83"/>
                  <a:gd name="T7" fmla="*/ 0 h 159"/>
                  <a:gd name="T8" fmla="*/ 1306 w 83"/>
                  <a:gd name="T9" fmla="*/ 2637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159">
                    <a:moveTo>
                      <a:pt x="83" y="139"/>
                    </a:moveTo>
                    <a:cubicBezTo>
                      <a:pt x="79" y="140"/>
                      <a:pt x="78" y="146"/>
                      <a:pt x="74" y="151"/>
                    </a:cubicBezTo>
                    <a:cubicBezTo>
                      <a:pt x="71" y="155"/>
                      <a:pt x="66" y="157"/>
                      <a:pt x="67" y="159"/>
                    </a:cubicBezTo>
                    <a:cubicBezTo>
                      <a:pt x="18" y="120"/>
                      <a:pt x="0" y="42"/>
                      <a:pt x="44" y="0"/>
                    </a:cubicBezTo>
                    <a:cubicBezTo>
                      <a:pt x="25" y="25"/>
                      <a:pt x="3" y="60"/>
                      <a:pt x="83" y="139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9" name="Freeform 303">
                <a:extLst>
                  <a:ext uri="{FF2B5EF4-FFF2-40B4-BE49-F238E27FC236}">
                    <a16:creationId xmlns:a16="http://schemas.microsoft.com/office/drawing/2014/main" id="{F18C19E3-6574-4027-8838-E8BB62E2E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515"/>
                <a:ext cx="335" cy="522"/>
              </a:xfrm>
              <a:custGeom>
                <a:avLst/>
                <a:gdLst>
                  <a:gd name="T0" fmla="*/ 2020 w 134"/>
                  <a:gd name="T1" fmla="*/ 3441 h 196"/>
                  <a:gd name="T2" fmla="*/ 2020 w 134"/>
                  <a:gd name="T3" fmla="*/ 3702 h 196"/>
                  <a:gd name="T4" fmla="*/ 2020 w 134"/>
                  <a:gd name="T5" fmla="*/ 3702 h 196"/>
                  <a:gd name="T6" fmla="*/ 2000 w 134"/>
                  <a:gd name="T7" fmla="*/ 3681 h 196"/>
                  <a:gd name="T8" fmla="*/ 1095 w 134"/>
                  <a:gd name="T9" fmla="*/ 0 h 196"/>
                  <a:gd name="T10" fmla="*/ 1520 w 134"/>
                  <a:gd name="T11" fmla="*/ 2554 h 196"/>
                  <a:gd name="T12" fmla="*/ 2095 w 134"/>
                  <a:gd name="T13" fmla="*/ 3191 h 196"/>
                  <a:gd name="T14" fmla="*/ 2095 w 134"/>
                  <a:gd name="T15" fmla="*/ 3191 h 196"/>
                  <a:gd name="T16" fmla="*/ 2020 w 134"/>
                  <a:gd name="T17" fmla="*/ 3441 h 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" h="196">
                    <a:moveTo>
                      <a:pt x="129" y="182"/>
                    </a:moveTo>
                    <a:cubicBezTo>
                      <a:pt x="127" y="188"/>
                      <a:pt x="124" y="194"/>
                      <a:pt x="129" y="196"/>
                    </a:cubicBezTo>
                    <a:cubicBezTo>
                      <a:pt x="129" y="196"/>
                      <a:pt x="129" y="196"/>
                      <a:pt x="129" y="196"/>
                    </a:cubicBezTo>
                    <a:cubicBezTo>
                      <a:pt x="129" y="196"/>
                      <a:pt x="128" y="196"/>
                      <a:pt x="128" y="195"/>
                    </a:cubicBezTo>
                    <a:cubicBezTo>
                      <a:pt x="80" y="171"/>
                      <a:pt x="0" y="55"/>
                      <a:pt x="70" y="0"/>
                    </a:cubicBezTo>
                    <a:cubicBezTo>
                      <a:pt x="52" y="24"/>
                      <a:pt x="28" y="52"/>
                      <a:pt x="97" y="135"/>
                    </a:cubicBezTo>
                    <a:cubicBezTo>
                      <a:pt x="106" y="146"/>
                      <a:pt x="124" y="162"/>
                      <a:pt x="134" y="169"/>
                    </a:cubicBezTo>
                    <a:cubicBezTo>
                      <a:pt x="134" y="169"/>
                      <a:pt x="134" y="169"/>
                      <a:pt x="134" y="169"/>
                    </a:cubicBezTo>
                    <a:cubicBezTo>
                      <a:pt x="129" y="167"/>
                      <a:pt x="131" y="176"/>
                      <a:pt x="129" y="182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0" name="Freeform 304">
                <a:extLst>
                  <a:ext uri="{FF2B5EF4-FFF2-40B4-BE49-F238E27FC236}">
                    <a16:creationId xmlns:a16="http://schemas.microsoft.com/office/drawing/2014/main" id="{2F6660DA-9A96-4DA4-8F51-391EB7D38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2365"/>
                <a:ext cx="405" cy="475"/>
              </a:xfrm>
              <a:custGeom>
                <a:avLst/>
                <a:gdLst>
                  <a:gd name="T0" fmla="*/ 2313 w 162"/>
                  <a:gd name="T1" fmla="*/ 3061 h 178"/>
                  <a:gd name="T2" fmla="*/ 2313 w 162"/>
                  <a:gd name="T3" fmla="*/ 3384 h 178"/>
                  <a:gd name="T4" fmla="*/ 2333 w 162"/>
                  <a:gd name="T5" fmla="*/ 3384 h 178"/>
                  <a:gd name="T6" fmla="*/ 1220 w 162"/>
                  <a:gd name="T7" fmla="*/ 0 h 178"/>
                  <a:gd name="T8" fmla="*/ 1770 w 162"/>
                  <a:gd name="T9" fmla="*/ 2244 h 178"/>
                  <a:gd name="T10" fmla="*/ 2533 w 162"/>
                  <a:gd name="T11" fmla="*/ 2927 h 178"/>
                  <a:gd name="T12" fmla="*/ 2313 w 162"/>
                  <a:gd name="T13" fmla="*/ 3061 h 1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178">
                    <a:moveTo>
                      <a:pt x="148" y="161"/>
                    </a:moveTo>
                    <a:cubicBezTo>
                      <a:pt x="144" y="167"/>
                      <a:pt x="142" y="173"/>
                      <a:pt x="148" y="178"/>
                    </a:cubicBezTo>
                    <a:cubicBezTo>
                      <a:pt x="149" y="178"/>
                      <a:pt x="149" y="178"/>
                      <a:pt x="149" y="178"/>
                    </a:cubicBezTo>
                    <a:cubicBezTo>
                      <a:pt x="99" y="147"/>
                      <a:pt x="0" y="57"/>
                      <a:pt x="78" y="0"/>
                    </a:cubicBezTo>
                    <a:cubicBezTo>
                      <a:pt x="65" y="16"/>
                      <a:pt x="40" y="53"/>
                      <a:pt x="113" y="118"/>
                    </a:cubicBezTo>
                    <a:cubicBezTo>
                      <a:pt x="125" y="129"/>
                      <a:pt x="145" y="141"/>
                      <a:pt x="162" y="154"/>
                    </a:cubicBezTo>
                    <a:cubicBezTo>
                      <a:pt x="157" y="152"/>
                      <a:pt x="152" y="156"/>
                      <a:pt x="148" y="161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1" name="Freeform 305">
                <a:extLst>
                  <a:ext uri="{FF2B5EF4-FFF2-40B4-BE49-F238E27FC236}">
                    <a16:creationId xmlns:a16="http://schemas.microsoft.com/office/drawing/2014/main" id="{A04432E8-3E38-43FF-B41E-A99C240D5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187"/>
                <a:ext cx="328" cy="490"/>
              </a:xfrm>
              <a:custGeom>
                <a:avLst/>
                <a:gdLst>
                  <a:gd name="T0" fmla="*/ 438 w 131"/>
                  <a:gd name="T1" fmla="*/ 0 h 184"/>
                  <a:gd name="T2" fmla="*/ 2056 w 131"/>
                  <a:gd name="T3" fmla="*/ 3020 h 184"/>
                  <a:gd name="T4" fmla="*/ 1963 w 131"/>
                  <a:gd name="T5" fmla="*/ 3228 h 184"/>
                  <a:gd name="T6" fmla="*/ 2006 w 131"/>
                  <a:gd name="T7" fmla="*/ 3475 h 184"/>
                  <a:gd name="T8" fmla="*/ 2006 w 131"/>
                  <a:gd name="T9" fmla="*/ 3475 h 184"/>
                  <a:gd name="T10" fmla="*/ 0 w 131"/>
                  <a:gd name="T11" fmla="*/ 1092 h 184"/>
                  <a:gd name="T12" fmla="*/ 438 w 131"/>
                  <a:gd name="T13" fmla="*/ 0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184">
                    <a:moveTo>
                      <a:pt x="28" y="0"/>
                    </a:moveTo>
                    <a:cubicBezTo>
                      <a:pt x="12" y="32"/>
                      <a:pt x="1" y="103"/>
                      <a:pt x="131" y="160"/>
                    </a:cubicBezTo>
                    <a:cubicBezTo>
                      <a:pt x="125" y="160"/>
                      <a:pt x="125" y="164"/>
                      <a:pt x="125" y="171"/>
                    </a:cubicBezTo>
                    <a:cubicBezTo>
                      <a:pt x="124" y="177"/>
                      <a:pt x="124" y="182"/>
                      <a:pt x="128" y="184"/>
                    </a:cubicBezTo>
                    <a:cubicBezTo>
                      <a:pt x="128" y="184"/>
                      <a:pt x="128" y="184"/>
                      <a:pt x="128" y="184"/>
                    </a:cubicBezTo>
                    <a:cubicBezTo>
                      <a:pt x="98" y="180"/>
                      <a:pt x="2" y="123"/>
                      <a:pt x="0" y="58"/>
                    </a:cubicBezTo>
                    <a:cubicBezTo>
                      <a:pt x="0" y="39"/>
                      <a:pt x="9" y="10"/>
                      <a:pt x="28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2" name="Freeform 306">
                <a:extLst>
                  <a:ext uri="{FF2B5EF4-FFF2-40B4-BE49-F238E27FC236}">
                    <a16:creationId xmlns:a16="http://schemas.microsoft.com/office/drawing/2014/main" id="{24E72648-9F71-46D8-B9B9-9C86731C8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024"/>
                <a:ext cx="302" cy="456"/>
              </a:xfrm>
              <a:custGeom>
                <a:avLst/>
                <a:gdLst>
                  <a:gd name="T0" fmla="*/ 62 w 121"/>
                  <a:gd name="T1" fmla="*/ 989 h 171"/>
                  <a:gd name="T2" fmla="*/ 499 w 121"/>
                  <a:gd name="T3" fmla="*/ 0 h 171"/>
                  <a:gd name="T4" fmla="*/ 1882 w 121"/>
                  <a:gd name="T5" fmla="*/ 2696 h 171"/>
                  <a:gd name="T6" fmla="*/ 1882 w 121"/>
                  <a:gd name="T7" fmla="*/ 2709 h 171"/>
                  <a:gd name="T8" fmla="*/ 1869 w 121"/>
                  <a:gd name="T9" fmla="*/ 2696 h 171"/>
                  <a:gd name="T10" fmla="*/ 1775 w 121"/>
                  <a:gd name="T11" fmla="*/ 2995 h 171"/>
                  <a:gd name="T12" fmla="*/ 1819 w 121"/>
                  <a:gd name="T13" fmla="*/ 3221 h 171"/>
                  <a:gd name="T14" fmla="*/ 1849 w 121"/>
                  <a:gd name="T15" fmla="*/ 3243 h 171"/>
                  <a:gd name="T16" fmla="*/ 62 w 121"/>
                  <a:gd name="T17" fmla="*/ 989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" h="171">
                    <a:moveTo>
                      <a:pt x="4" y="52"/>
                    </a:moveTo>
                    <a:cubicBezTo>
                      <a:pt x="5" y="33"/>
                      <a:pt x="11" y="15"/>
                      <a:pt x="32" y="0"/>
                    </a:cubicBezTo>
                    <a:cubicBezTo>
                      <a:pt x="13" y="25"/>
                      <a:pt x="3" y="122"/>
                      <a:pt x="121" y="142"/>
                    </a:cubicBezTo>
                    <a:cubicBezTo>
                      <a:pt x="121" y="142"/>
                      <a:pt x="121" y="143"/>
                      <a:pt x="121" y="143"/>
                    </a:cubicBezTo>
                    <a:cubicBezTo>
                      <a:pt x="121" y="142"/>
                      <a:pt x="120" y="142"/>
                      <a:pt x="120" y="142"/>
                    </a:cubicBezTo>
                    <a:cubicBezTo>
                      <a:pt x="117" y="142"/>
                      <a:pt x="114" y="150"/>
                      <a:pt x="114" y="158"/>
                    </a:cubicBezTo>
                    <a:cubicBezTo>
                      <a:pt x="113" y="163"/>
                      <a:pt x="114" y="168"/>
                      <a:pt x="117" y="170"/>
                    </a:cubicBezTo>
                    <a:cubicBezTo>
                      <a:pt x="118" y="170"/>
                      <a:pt x="118" y="170"/>
                      <a:pt x="119" y="171"/>
                    </a:cubicBezTo>
                    <a:cubicBezTo>
                      <a:pt x="72" y="166"/>
                      <a:pt x="0" y="114"/>
                      <a:pt x="4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3" name="Freeform 307">
                <a:extLst>
                  <a:ext uri="{FF2B5EF4-FFF2-40B4-BE49-F238E27FC236}">
                    <a16:creationId xmlns:a16="http://schemas.microsoft.com/office/drawing/2014/main" id="{1539FBB8-0615-410C-8555-8D58F011B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747"/>
                <a:ext cx="367" cy="344"/>
              </a:xfrm>
              <a:custGeom>
                <a:avLst/>
                <a:gdLst>
                  <a:gd name="T0" fmla="*/ 1291 w 147"/>
                  <a:gd name="T1" fmla="*/ 0 h 129"/>
                  <a:gd name="T2" fmla="*/ 2287 w 147"/>
                  <a:gd name="T3" fmla="*/ 1992 h 129"/>
                  <a:gd name="T4" fmla="*/ 2100 w 147"/>
                  <a:gd name="T5" fmla="*/ 2083 h 129"/>
                  <a:gd name="T6" fmla="*/ 2150 w 147"/>
                  <a:gd name="T7" fmla="*/ 2411 h 129"/>
                  <a:gd name="T8" fmla="*/ 2224 w 147"/>
                  <a:gd name="T9" fmla="*/ 2445 h 129"/>
                  <a:gd name="T10" fmla="*/ 1291 w 147"/>
                  <a:gd name="T11" fmla="*/ 0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7" h="129">
                    <a:moveTo>
                      <a:pt x="83" y="0"/>
                    </a:moveTo>
                    <a:cubicBezTo>
                      <a:pt x="20" y="39"/>
                      <a:pt x="115" y="93"/>
                      <a:pt x="147" y="105"/>
                    </a:cubicBezTo>
                    <a:cubicBezTo>
                      <a:pt x="143" y="104"/>
                      <a:pt x="138" y="105"/>
                      <a:pt x="135" y="110"/>
                    </a:cubicBezTo>
                    <a:cubicBezTo>
                      <a:pt x="131" y="116"/>
                      <a:pt x="133" y="123"/>
                      <a:pt x="138" y="127"/>
                    </a:cubicBezTo>
                    <a:cubicBezTo>
                      <a:pt x="139" y="128"/>
                      <a:pt x="141" y="128"/>
                      <a:pt x="143" y="129"/>
                    </a:cubicBezTo>
                    <a:cubicBezTo>
                      <a:pt x="86" y="117"/>
                      <a:pt x="0" y="35"/>
                      <a:pt x="83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4" name="Freeform 308">
                <a:extLst>
                  <a:ext uri="{FF2B5EF4-FFF2-40B4-BE49-F238E27FC236}">
                    <a16:creationId xmlns:a16="http://schemas.microsoft.com/office/drawing/2014/main" id="{A7036FC9-FCE7-4565-A76D-4C65E430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1648"/>
                <a:ext cx="332" cy="269"/>
              </a:xfrm>
              <a:custGeom>
                <a:avLst/>
                <a:gdLst>
                  <a:gd name="T0" fmla="*/ 1091 w 133"/>
                  <a:gd name="T1" fmla="*/ 0 h 101"/>
                  <a:gd name="T2" fmla="*/ 2057 w 133"/>
                  <a:gd name="T3" fmla="*/ 1489 h 101"/>
                  <a:gd name="T4" fmla="*/ 2069 w 133"/>
                  <a:gd name="T5" fmla="*/ 1510 h 101"/>
                  <a:gd name="T6" fmla="*/ 1870 w 133"/>
                  <a:gd name="T7" fmla="*/ 1590 h 101"/>
                  <a:gd name="T8" fmla="*/ 1912 w 133"/>
                  <a:gd name="T9" fmla="*/ 1907 h 101"/>
                  <a:gd name="T10" fmla="*/ 1091 w 133"/>
                  <a:gd name="T11" fmla="*/ 0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01">
                    <a:moveTo>
                      <a:pt x="70" y="0"/>
                    </a:moveTo>
                    <a:cubicBezTo>
                      <a:pt x="24" y="51"/>
                      <a:pt x="122" y="74"/>
                      <a:pt x="132" y="79"/>
                    </a:cubicBezTo>
                    <a:cubicBezTo>
                      <a:pt x="133" y="79"/>
                      <a:pt x="133" y="79"/>
                      <a:pt x="133" y="80"/>
                    </a:cubicBezTo>
                    <a:cubicBezTo>
                      <a:pt x="130" y="79"/>
                      <a:pt x="123" y="78"/>
                      <a:pt x="120" y="84"/>
                    </a:cubicBezTo>
                    <a:cubicBezTo>
                      <a:pt x="116" y="90"/>
                      <a:pt x="118" y="98"/>
                      <a:pt x="123" y="101"/>
                    </a:cubicBezTo>
                    <a:cubicBezTo>
                      <a:pt x="0" y="54"/>
                      <a:pt x="56" y="8"/>
                      <a:pt x="7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5" name="Freeform 309">
                <a:extLst>
                  <a:ext uri="{FF2B5EF4-FFF2-40B4-BE49-F238E27FC236}">
                    <a16:creationId xmlns:a16="http://schemas.microsoft.com/office/drawing/2014/main" id="{0EB307C6-046A-46FB-81BF-D923C4BED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795"/>
                <a:ext cx="107" cy="61"/>
              </a:xfrm>
              <a:custGeom>
                <a:avLst/>
                <a:gdLst>
                  <a:gd name="T0" fmla="*/ 662 w 43"/>
                  <a:gd name="T1" fmla="*/ 430 h 23"/>
                  <a:gd name="T2" fmla="*/ 0 w 4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23">
                    <a:moveTo>
                      <a:pt x="43" y="23"/>
                    </a:moveTo>
                    <a:cubicBezTo>
                      <a:pt x="26" y="19"/>
                      <a:pt x="8" y="8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6" name="Freeform 310">
                <a:extLst>
                  <a:ext uri="{FF2B5EF4-FFF2-40B4-BE49-F238E27FC236}">
                    <a16:creationId xmlns:a16="http://schemas.microsoft.com/office/drawing/2014/main" id="{2FB748F9-AC66-40E2-96EF-7766D3CE2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1645"/>
                <a:ext cx="52" cy="35"/>
              </a:xfrm>
              <a:custGeom>
                <a:avLst/>
                <a:gdLst>
                  <a:gd name="T0" fmla="*/ 0 w 21"/>
                  <a:gd name="T1" fmla="*/ 0 h 13"/>
                  <a:gd name="T2" fmla="*/ 319 w 21"/>
                  <a:gd name="T3" fmla="*/ 253 h 13"/>
                  <a:gd name="T4" fmla="*/ 12 w 2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0" y="0"/>
                    </a:moveTo>
                    <a:cubicBezTo>
                      <a:pt x="16" y="0"/>
                      <a:pt x="15" y="0"/>
                      <a:pt x="21" y="13"/>
                    </a:cubicBezTo>
                    <a:cubicBezTo>
                      <a:pt x="12" y="12"/>
                      <a:pt x="11" y="0"/>
                      <a:pt x="1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7" name="Freeform 311">
                <a:extLst>
                  <a:ext uri="{FF2B5EF4-FFF2-40B4-BE49-F238E27FC236}">
                    <a16:creationId xmlns:a16="http://schemas.microsoft.com/office/drawing/2014/main" id="{86760802-2B61-4507-A30B-5CDEDAB50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1640"/>
                <a:ext cx="73" cy="56"/>
              </a:xfrm>
              <a:custGeom>
                <a:avLst/>
                <a:gdLst>
                  <a:gd name="T0" fmla="*/ 0 w 29"/>
                  <a:gd name="T1" fmla="*/ 363 h 21"/>
                  <a:gd name="T2" fmla="*/ 463 w 29"/>
                  <a:gd name="T3" fmla="*/ 0 h 21"/>
                  <a:gd name="T4" fmla="*/ 159 w 29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1">
                    <a:moveTo>
                      <a:pt x="0" y="19"/>
                    </a:moveTo>
                    <a:cubicBezTo>
                      <a:pt x="11" y="7"/>
                      <a:pt x="12" y="0"/>
                      <a:pt x="29" y="0"/>
                    </a:cubicBezTo>
                    <a:cubicBezTo>
                      <a:pt x="25" y="7"/>
                      <a:pt x="17" y="18"/>
                      <a:pt x="10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8" name="Freeform 312">
                <a:extLst>
                  <a:ext uri="{FF2B5EF4-FFF2-40B4-BE49-F238E27FC236}">
                    <a16:creationId xmlns:a16="http://schemas.microsoft.com/office/drawing/2014/main" id="{EE73E801-1949-4A75-9B89-048D91559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907"/>
                <a:ext cx="117" cy="122"/>
              </a:xfrm>
              <a:custGeom>
                <a:avLst/>
                <a:gdLst>
                  <a:gd name="T0" fmla="*/ 0 w 47"/>
                  <a:gd name="T1" fmla="*/ 0 h 46"/>
                  <a:gd name="T2" fmla="*/ 724 w 47"/>
                  <a:gd name="T3" fmla="*/ 859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6">
                    <a:moveTo>
                      <a:pt x="0" y="0"/>
                    </a:moveTo>
                    <a:cubicBezTo>
                      <a:pt x="8" y="18"/>
                      <a:pt x="37" y="40"/>
                      <a:pt x="4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9" name="Freeform 313">
                <a:extLst>
                  <a:ext uri="{FF2B5EF4-FFF2-40B4-BE49-F238E27FC236}">
                    <a16:creationId xmlns:a16="http://schemas.microsoft.com/office/drawing/2014/main" id="{F4ABC1A1-10CE-4EAA-BB26-671DCE933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75"/>
                <a:ext cx="112" cy="117"/>
              </a:xfrm>
              <a:custGeom>
                <a:avLst/>
                <a:gdLst>
                  <a:gd name="T0" fmla="*/ 0 w 45"/>
                  <a:gd name="T1" fmla="*/ 0 h 44"/>
                  <a:gd name="T2" fmla="*/ 694 w 45"/>
                  <a:gd name="T3" fmla="*/ 827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44">
                    <a:moveTo>
                      <a:pt x="0" y="0"/>
                    </a:moveTo>
                    <a:cubicBezTo>
                      <a:pt x="5" y="15"/>
                      <a:pt x="32" y="36"/>
                      <a:pt x="45" y="4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0" name="Freeform 314">
                <a:extLst>
                  <a:ext uri="{FF2B5EF4-FFF2-40B4-BE49-F238E27FC236}">
                    <a16:creationId xmlns:a16="http://schemas.microsoft.com/office/drawing/2014/main" id="{A967A1F4-EDB6-4AFA-BBBC-45F59F87D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328"/>
                <a:ext cx="135" cy="88"/>
              </a:xfrm>
              <a:custGeom>
                <a:avLst/>
                <a:gdLst>
                  <a:gd name="T0" fmla="*/ 0 w 54"/>
                  <a:gd name="T1" fmla="*/ 0 h 33"/>
                  <a:gd name="T2" fmla="*/ 845 w 54"/>
                  <a:gd name="T3" fmla="*/ 62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33">
                    <a:moveTo>
                      <a:pt x="0" y="0"/>
                    </a:moveTo>
                    <a:cubicBezTo>
                      <a:pt x="6" y="14"/>
                      <a:pt x="45" y="31"/>
                      <a:pt x="54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1" name="Freeform 315">
                <a:extLst>
                  <a:ext uri="{FF2B5EF4-FFF2-40B4-BE49-F238E27FC236}">
                    <a16:creationId xmlns:a16="http://schemas.microsoft.com/office/drawing/2014/main" id="{CA9F7511-3B45-47D1-9F44-08DD00FE6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485"/>
                <a:ext cx="170" cy="131"/>
              </a:xfrm>
              <a:custGeom>
                <a:avLst/>
                <a:gdLst>
                  <a:gd name="T0" fmla="*/ 0 w 68"/>
                  <a:gd name="T1" fmla="*/ 0 h 49"/>
                  <a:gd name="T2" fmla="*/ 1063 w 68"/>
                  <a:gd name="T3" fmla="*/ 93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49">
                    <a:moveTo>
                      <a:pt x="0" y="0"/>
                    </a:moveTo>
                    <a:cubicBezTo>
                      <a:pt x="11" y="20"/>
                      <a:pt x="53" y="44"/>
                      <a:pt x="68" y="4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2" name="Freeform 316">
                <a:extLst>
                  <a:ext uri="{FF2B5EF4-FFF2-40B4-BE49-F238E27FC236}">
                    <a16:creationId xmlns:a16="http://schemas.microsoft.com/office/drawing/2014/main" id="{A8A017BC-C83D-46EE-A83B-DA247F927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645"/>
                <a:ext cx="122" cy="112"/>
              </a:xfrm>
              <a:custGeom>
                <a:avLst/>
                <a:gdLst>
                  <a:gd name="T0" fmla="*/ 0 w 49"/>
                  <a:gd name="T1" fmla="*/ 0 h 42"/>
                  <a:gd name="T2" fmla="*/ 757 w 49"/>
                  <a:gd name="T3" fmla="*/ 797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42">
                    <a:moveTo>
                      <a:pt x="0" y="0"/>
                    </a:moveTo>
                    <a:cubicBezTo>
                      <a:pt x="12" y="18"/>
                      <a:pt x="36" y="38"/>
                      <a:pt x="49" y="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3" name="Freeform 317">
                <a:extLst>
                  <a:ext uri="{FF2B5EF4-FFF2-40B4-BE49-F238E27FC236}">
                    <a16:creationId xmlns:a16="http://schemas.microsoft.com/office/drawing/2014/main" id="{DBFFF668-7519-4CA9-8A79-E1F6FFE48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2835"/>
                <a:ext cx="92" cy="122"/>
              </a:xfrm>
              <a:custGeom>
                <a:avLst/>
                <a:gdLst>
                  <a:gd name="T0" fmla="*/ 0 w 37"/>
                  <a:gd name="T1" fmla="*/ 0 h 46"/>
                  <a:gd name="T2" fmla="*/ 569 w 37"/>
                  <a:gd name="T3" fmla="*/ 859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46">
                    <a:moveTo>
                      <a:pt x="0" y="0"/>
                    </a:moveTo>
                    <a:cubicBezTo>
                      <a:pt x="7" y="17"/>
                      <a:pt x="24" y="37"/>
                      <a:pt x="3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4" name="Freeform 318">
                <a:extLst>
                  <a:ext uri="{FF2B5EF4-FFF2-40B4-BE49-F238E27FC236}">
                    <a16:creationId xmlns:a16="http://schemas.microsoft.com/office/drawing/2014/main" id="{3E8F5AC1-1C4F-407C-80F8-B17444FF6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427"/>
                <a:ext cx="192" cy="176"/>
              </a:xfrm>
              <a:custGeom>
                <a:avLst/>
                <a:gdLst>
                  <a:gd name="T0" fmla="*/ 0 w 77"/>
                  <a:gd name="T1" fmla="*/ 1251 h 66"/>
                  <a:gd name="T2" fmla="*/ 1194 w 77"/>
                  <a:gd name="T3" fmla="*/ 0 h 66"/>
                  <a:gd name="T4" fmla="*/ 0 w 77"/>
                  <a:gd name="T5" fmla="*/ 1251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66">
                    <a:moveTo>
                      <a:pt x="0" y="66"/>
                    </a:moveTo>
                    <a:cubicBezTo>
                      <a:pt x="24" y="59"/>
                      <a:pt x="71" y="15"/>
                      <a:pt x="77" y="0"/>
                    </a:cubicBezTo>
                    <a:cubicBezTo>
                      <a:pt x="63" y="15"/>
                      <a:pt x="15" y="66"/>
                      <a:pt x="0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5" name="Freeform 319">
                <a:extLst>
                  <a:ext uri="{FF2B5EF4-FFF2-40B4-BE49-F238E27FC236}">
                    <a16:creationId xmlns:a16="http://schemas.microsoft.com/office/drawing/2014/main" id="{84873814-A494-4204-AC31-6C0C589DD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341"/>
                <a:ext cx="115" cy="70"/>
              </a:xfrm>
              <a:custGeom>
                <a:avLst/>
                <a:gdLst>
                  <a:gd name="T0" fmla="*/ 0 w 46"/>
                  <a:gd name="T1" fmla="*/ 506 h 26"/>
                  <a:gd name="T2" fmla="*/ 720 w 46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6">
                    <a:moveTo>
                      <a:pt x="0" y="26"/>
                    </a:moveTo>
                    <a:cubicBezTo>
                      <a:pt x="24" y="22"/>
                      <a:pt x="38" y="7"/>
                      <a:pt x="4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6" name="Freeform 320">
                <a:extLst>
                  <a:ext uri="{FF2B5EF4-FFF2-40B4-BE49-F238E27FC236}">
                    <a16:creationId xmlns:a16="http://schemas.microsoft.com/office/drawing/2014/main" id="{0F7D0BE9-D51D-4C5F-8F7B-3CF49299A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051"/>
                <a:ext cx="113" cy="109"/>
              </a:xfrm>
              <a:custGeom>
                <a:avLst/>
                <a:gdLst>
                  <a:gd name="T0" fmla="*/ 0 w 45"/>
                  <a:gd name="T1" fmla="*/ 771 h 41"/>
                  <a:gd name="T2" fmla="*/ 713 w 45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41">
                    <a:moveTo>
                      <a:pt x="0" y="41"/>
                    </a:moveTo>
                    <a:cubicBezTo>
                      <a:pt x="18" y="30"/>
                      <a:pt x="37" y="14"/>
                      <a:pt x="4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7" name="Freeform 321">
                <a:extLst>
                  <a:ext uri="{FF2B5EF4-FFF2-40B4-BE49-F238E27FC236}">
                    <a16:creationId xmlns:a16="http://schemas.microsoft.com/office/drawing/2014/main" id="{8BA31378-B8C4-4AA6-988E-CD118257C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589"/>
                <a:ext cx="158" cy="168"/>
              </a:xfrm>
              <a:custGeom>
                <a:avLst/>
                <a:gdLst>
                  <a:gd name="T0" fmla="*/ 0 w 63"/>
                  <a:gd name="T1" fmla="*/ 1195 h 63"/>
                  <a:gd name="T2" fmla="*/ 993 w 63"/>
                  <a:gd name="T3" fmla="*/ 0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63">
                    <a:moveTo>
                      <a:pt x="0" y="63"/>
                    </a:moveTo>
                    <a:cubicBezTo>
                      <a:pt x="16" y="55"/>
                      <a:pt x="59" y="11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8" name="Freeform 322">
                <a:extLst>
                  <a:ext uri="{FF2B5EF4-FFF2-40B4-BE49-F238E27FC236}">
                    <a16:creationId xmlns:a16="http://schemas.microsoft.com/office/drawing/2014/main" id="{397428D6-B4AB-4C18-953D-395FA91BE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800"/>
                <a:ext cx="117" cy="149"/>
              </a:xfrm>
              <a:custGeom>
                <a:avLst/>
                <a:gdLst>
                  <a:gd name="T0" fmla="*/ 0 w 47"/>
                  <a:gd name="T1" fmla="*/ 1054 h 56"/>
                  <a:gd name="T2" fmla="*/ 724 w 47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56">
                    <a:moveTo>
                      <a:pt x="0" y="56"/>
                    </a:moveTo>
                    <a:cubicBezTo>
                      <a:pt x="18" y="48"/>
                      <a:pt x="41" y="14"/>
                      <a:pt x="4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9" name="Freeform 323">
                <a:extLst>
                  <a:ext uri="{FF2B5EF4-FFF2-40B4-BE49-F238E27FC236}">
                    <a16:creationId xmlns:a16="http://schemas.microsoft.com/office/drawing/2014/main" id="{5BA590E5-7D22-4D4B-9C8A-6B7C2DE90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955"/>
                <a:ext cx="85" cy="120"/>
              </a:xfrm>
              <a:custGeom>
                <a:avLst/>
                <a:gdLst>
                  <a:gd name="T0" fmla="*/ 0 w 34"/>
                  <a:gd name="T1" fmla="*/ 853 h 45"/>
                  <a:gd name="T2" fmla="*/ 533 w 34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45">
                    <a:moveTo>
                      <a:pt x="0" y="45"/>
                    </a:moveTo>
                    <a:cubicBezTo>
                      <a:pt x="16" y="38"/>
                      <a:pt x="29" y="10"/>
                      <a:pt x="3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0" name="Freeform 324">
                <a:extLst>
                  <a:ext uri="{FF2B5EF4-FFF2-40B4-BE49-F238E27FC236}">
                    <a16:creationId xmlns:a16="http://schemas.microsoft.com/office/drawing/2014/main" id="{CEFBC5B8-F1C1-4747-8315-B4A5AF834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1531"/>
                <a:ext cx="115" cy="21"/>
              </a:xfrm>
              <a:custGeom>
                <a:avLst/>
                <a:gdLst>
                  <a:gd name="T0" fmla="*/ 0 w 46"/>
                  <a:gd name="T1" fmla="*/ 89 h 8"/>
                  <a:gd name="T2" fmla="*/ 720 w 46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8">
                    <a:moveTo>
                      <a:pt x="0" y="5"/>
                    </a:moveTo>
                    <a:cubicBezTo>
                      <a:pt x="20" y="0"/>
                      <a:pt x="31" y="1"/>
                      <a:pt x="4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1" name="Freeform 325">
                <a:extLst>
                  <a:ext uri="{FF2B5EF4-FFF2-40B4-BE49-F238E27FC236}">
                    <a16:creationId xmlns:a16="http://schemas.microsoft.com/office/drawing/2014/main" id="{085AC6DC-E132-464A-AEA8-D94B4B235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520"/>
                <a:ext cx="143" cy="32"/>
              </a:xfrm>
              <a:custGeom>
                <a:avLst/>
                <a:gdLst>
                  <a:gd name="T0" fmla="*/ 0 w 57"/>
                  <a:gd name="T1" fmla="*/ 227 h 12"/>
                  <a:gd name="T2" fmla="*/ 901 w 57"/>
                  <a:gd name="T3" fmla="*/ 20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2">
                    <a:moveTo>
                      <a:pt x="0" y="12"/>
                    </a:moveTo>
                    <a:cubicBezTo>
                      <a:pt x="11" y="12"/>
                      <a:pt x="35" y="0"/>
                      <a:pt x="5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2" name="Freeform 326">
                <a:extLst>
                  <a:ext uri="{FF2B5EF4-FFF2-40B4-BE49-F238E27FC236}">
                    <a16:creationId xmlns:a16="http://schemas.microsoft.com/office/drawing/2014/main" id="{AE1169C9-0EFB-4997-946B-247172CDA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520"/>
                <a:ext cx="795" cy="219"/>
              </a:xfrm>
              <a:custGeom>
                <a:avLst/>
                <a:gdLst>
                  <a:gd name="T0" fmla="*/ 2375 w 318"/>
                  <a:gd name="T1" fmla="*/ 662 h 82"/>
                  <a:gd name="T2" fmla="*/ 3925 w 318"/>
                  <a:gd name="T3" fmla="*/ 513 h 82"/>
                  <a:gd name="T4" fmla="*/ 4488 w 318"/>
                  <a:gd name="T5" fmla="*/ 684 h 82"/>
                  <a:gd name="T6" fmla="*/ 4908 w 318"/>
                  <a:gd name="T7" fmla="*/ 422 h 82"/>
                  <a:gd name="T8" fmla="*/ 4770 w 318"/>
                  <a:gd name="T9" fmla="*/ 93 h 82"/>
                  <a:gd name="T10" fmla="*/ 4175 w 318"/>
                  <a:gd name="T11" fmla="*/ 115 h 82"/>
                  <a:gd name="T12" fmla="*/ 3020 w 318"/>
                  <a:gd name="T13" fmla="*/ 0 h 82"/>
                  <a:gd name="T14" fmla="*/ 2095 w 318"/>
                  <a:gd name="T15" fmla="*/ 264 h 82"/>
                  <a:gd name="T16" fmla="*/ 50 w 318"/>
                  <a:gd name="T17" fmla="*/ 764 h 82"/>
                  <a:gd name="T18" fmla="*/ 188 w 318"/>
                  <a:gd name="T19" fmla="*/ 1242 h 82"/>
                  <a:gd name="T20" fmla="*/ 395 w 318"/>
                  <a:gd name="T21" fmla="*/ 1541 h 82"/>
                  <a:gd name="T22" fmla="*/ 1425 w 318"/>
                  <a:gd name="T23" fmla="*/ 820 h 82"/>
                  <a:gd name="T24" fmla="*/ 2375 w 318"/>
                  <a:gd name="T25" fmla="*/ 662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8" h="82">
                    <a:moveTo>
                      <a:pt x="152" y="35"/>
                    </a:moveTo>
                    <a:cubicBezTo>
                      <a:pt x="178" y="21"/>
                      <a:pt x="242" y="28"/>
                      <a:pt x="251" y="27"/>
                    </a:cubicBezTo>
                    <a:cubicBezTo>
                      <a:pt x="261" y="26"/>
                      <a:pt x="269" y="35"/>
                      <a:pt x="287" y="36"/>
                    </a:cubicBezTo>
                    <a:cubicBezTo>
                      <a:pt x="305" y="38"/>
                      <a:pt x="310" y="27"/>
                      <a:pt x="314" y="22"/>
                    </a:cubicBezTo>
                    <a:cubicBezTo>
                      <a:pt x="318" y="16"/>
                      <a:pt x="311" y="8"/>
                      <a:pt x="305" y="5"/>
                    </a:cubicBezTo>
                    <a:cubicBezTo>
                      <a:pt x="305" y="5"/>
                      <a:pt x="282" y="4"/>
                      <a:pt x="267" y="6"/>
                    </a:cubicBezTo>
                    <a:cubicBezTo>
                      <a:pt x="252" y="8"/>
                      <a:pt x="221" y="0"/>
                      <a:pt x="193" y="0"/>
                    </a:cubicBezTo>
                    <a:cubicBezTo>
                      <a:pt x="165" y="0"/>
                      <a:pt x="147" y="10"/>
                      <a:pt x="134" y="14"/>
                    </a:cubicBezTo>
                    <a:cubicBezTo>
                      <a:pt x="123" y="17"/>
                      <a:pt x="8" y="27"/>
                      <a:pt x="3" y="40"/>
                    </a:cubicBezTo>
                    <a:cubicBezTo>
                      <a:pt x="0" y="46"/>
                      <a:pt x="7" y="56"/>
                      <a:pt x="12" y="65"/>
                    </a:cubicBezTo>
                    <a:cubicBezTo>
                      <a:pt x="16" y="74"/>
                      <a:pt x="19" y="82"/>
                      <a:pt x="25" y="81"/>
                    </a:cubicBezTo>
                    <a:cubicBezTo>
                      <a:pt x="36" y="79"/>
                      <a:pt x="74" y="45"/>
                      <a:pt x="91" y="43"/>
                    </a:cubicBezTo>
                    <a:cubicBezTo>
                      <a:pt x="107" y="41"/>
                      <a:pt x="133" y="40"/>
                      <a:pt x="152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3" name="Freeform 327">
                <a:extLst>
                  <a:ext uri="{FF2B5EF4-FFF2-40B4-BE49-F238E27FC236}">
                    <a16:creationId xmlns:a16="http://schemas.microsoft.com/office/drawing/2014/main" id="{A4E84733-7CEC-406D-BE93-DBC7640A5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1848"/>
                <a:ext cx="238" cy="112"/>
              </a:xfrm>
              <a:custGeom>
                <a:avLst/>
                <a:gdLst>
                  <a:gd name="T0" fmla="*/ 83 w 95"/>
                  <a:gd name="T1" fmla="*/ 717 h 42"/>
                  <a:gd name="T2" fmla="*/ 1380 w 95"/>
                  <a:gd name="T3" fmla="*/ 491 h 42"/>
                  <a:gd name="T4" fmla="*/ 1380 w 95"/>
                  <a:gd name="T5" fmla="*/ 491 h 42"/>
                  <a:gd name="T6" fmla="*/ 1431 w 95"/>
                  <a:gd name="T7" fmla="*/ 171 h 42"/>
                  <a:gd name="T8" fmla="*/ 1193 w 95"/>
                  <a:gd name="T9" fmla="*/ 93 h 42"/>
                  <a:gd name="T10" fmla="*/ 83 w 95"/>
                  <a:gd name="T11" fmla="*/ 227 h 42"/>
                  <a:gd name="T12" fmla="*/ 83 w 95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42">
                    <a:moveTo>
                      <a:pt x="5" y="38"/>
                    </a:moveTo>
                    <a:cubicBezTo>
                      <a:pt x="40" y="42"/>
                      <a:pt x="82" y="31"/>
                      <a:pt x="88" y="26"/>
                    </a:cubicBezTo>
                    <a:cubicBezTo>
                      <a:pt x="88" y="26"/>
                      <a:pt x="88" y="26"/>
                      <a:pt x="88" y="26"/>
                    </a:cubicBezTo>
                    <a:cubicBezTo>
                      <a:pt x="94" y="23"/>
                      <a:pt x="95" y="15"/>
                      <a:pt x="91" y="9"/>
                    </a:cubicBezTo>
                    <a:cubicBezTo>
                      <a:pt x="87" y="0"/>
                      <a:pt x="76" y="6"/>
                      <a:pt x="76" y="5"/>
                    </a:cubicBezTo>
                    <a:cubicBezTo>
                      <a:pt x="67" y="9"/>
                      <a:pt x="23" y="16"/>
                      <a:pt x="5" y="12"/>
                    </a:cubicBezTo>
                    <a:cubicBezTo>
                      <a:pt x="0" y="12"/>
                      <a:pt x="0" y="36"/>
                      <a:pt x="5" y="38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4" name="Freeform 328">
                <a:extLst>
                  <a:ext uri="{FF2B5EF4-FFF2-40B4-BE49-F238E27FC236}">
                    <a16:creationId xmlns:a16="http://schemas.microsoft.com/office/drawing/2014/main" id="{62D9A1C8-0660-40DC-B988-8C135951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019"/>
                <a:ext cx="293" cy="128"/>
              </a:xfrm>
              <a:custGeom>
                <a:avLst/>
                <a:gdLst>
                  <a:gd name="T0" fmla="*/ 113 w 117"/>
                  <a:gd name="T1" fmla="*/ 227 h 48"/>
                  <a:gd name="T2" fmla="*/ 1525 w 117"/>
                  <a:gd name="T3" fmla="*/ 77 h 48"/>
                  <a:gd name="T4" fmla="*/ 1776 w 117"/>
                  <a:gd name="T5" fmla="*/ 149 h 48"/>
                  <a:gd name="T6" fmla="*/ 1713 w 117"/>
                  <a:gd name="T7" fmla="*/ 477 h 48"/>
                  <a:gd name="T8" fmla="*/ 1713 w 117"/>
                  <a:gd name="T9" fmla="*/ 477 h 48"/>
                  <a:gd name="T10" fmla="*/ 158 w 117"/>
                  <a:gd name="T11" fmla="*/ 704 h 48"/>
                  <a:gd name="T12" fmla="*/ 113 w 117"/>
                  <a:gd name="T13" fmla="*/ 22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48">
                    <a:moveTo>
                      <a:pt x="7" y="12"/>
                    </a:moveTo>
                    <a:cubicBezTo>
                      <a:pt x="24" y="20"/>
                      <a:pt x="78" y="12"/>
                      <a:pt x="97" y="4"/>
                    </a:cubicBezTo>
                    <a:cubicBezTo>
                      <a:pt x="97" y="4"/>
                      <a:pt x="108" y="0"/>
                      <a:pt x="113" y="8"/>
                    </a:cubicBezTo>
                    <a:cubicBezTo>
                      <a:pt x="117" y="14"/>
                      <a:pt x="115" y="21"/>
                      <a:pt x="109" y="25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2" y="30"/>
                      <a:pt x="38" y="48"/>
                      <a:pt x="10" y="37"/>
                    </a:cubicBezTo>
                    <a:cubicBezTo>
                      <a:pt x="4" y="36"/>
                      <a:pt x="0" y="7"/>
                      <a:pt x="7" y="1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5" name="Freeform 329">
                <a:extLst>
                  <a:ext uri="{FF2B5EF4-FFF2-40B4-BE49-F238E27FC236}">
                    <a16:creationId xmlns:a16="http://schemas.microsoft.com/office/drawing/2014/main" id="{2209193C-085F-413E-9254-2F95F9403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723"/>
                <a:ext cx="145" cy="101"/>
              </a:xfrm>
              <a:custGeom>
                <a:avLst/>
                <a:gdLst>
                  <a:gd name="T0" fmla="*/ 833 w 58"/>
                  <a:gd name="T1" fmla="*/ 431 h 38"/>
                  <a:gd name="T2" fmla="*/ 125 w 58"/>
                  <a:gd name="T3" fmla="*/ 566 h 38"/>
                  <a:gd name="T4" fmla="*/ 125 w 58"/>
                  <a:gd name="T5" fmla="*/ 566 h 38"/>
                  <a:gd name="T6" fmla="*/ 50 w 58"/>
                  <a:gd name="T7" fmla="*/ 319 h 38"/>
                  <a:gd name="T8" fmla="*/ 250 w 58"/>
                  <a:gd name="T9" fmla="*/ 149 h 38"/>
                  <a:gd name="T10" fmla="*/ 250 w 58"/>
                  <a:gd name="T11" fmla="*/ 149 h 38"/>
                  <a:gd name="T12" fmla="*/ 613 w 58"/>
                  <a:gd name="T13" fmla="*/ 77 h 38"/>
                  <a:gd name="T14" fmla="*/ 613 w 58"/>
                  <a:gd name="T15" fmla="*/ 77 h 38"/>
                  <a:gd name="T16" fmla="*/ 800 w 58"/>
                  <a:gd name="T17" fmla="*/ 191 h 38"/>
                  <a:gd name="T18" fmla="*/ 833 w 58"/>
                  <a:gd name="T19" fmla="*/ 431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38">
                    <a:moveTo>
                      <a:pt x="53" y="23"/>
                    </a:moveTo>
                    <a:cubicBezTo>
                      <a:pt x="52" y="23"/>
                      <a:pt x="31" y="38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1" y="28"/>
                      <a:pt x="0" y="23"/>
                      <a:pt x="3" y="17"/>
                    </a:cubicBezTo>
                    <a:cubicBezTo>
                      <a:pt x="5" y="11"/>
                      <a:pt x="9" y="6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26" y="12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4" y="0"/>
                      <a:pt x="47" y="5"/>
                      <a:pt x="51" y="10"/>
                    </a:cubicBezTo>
                    <a:cubicBezTo>
                      <a:pt x="55" y="16"/>
                      <a:pt x="58" y="19"/>
                      <a:pt x="53" y="23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6" name="Freeform 330">
                <a:extLst>
                  <a:ext uri="{FF2B5EF4-FFF2-40B4-BE49-F238E27FC236}">
                    <a16:creationId xmlns:a16="http://schemas.microsoft.com/office/drawing/2014/main" id="{24779931-71AA-4A04-9257-57694F1FC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416"/>
                <a:ext cx="348" cy="280"/>
              </a:xfrm>
              <a:custGeom>
                <a:avLst/>
                <a:gdLst>
                  <a:gd name="T0" fmla="*/ 83 w 139"/>
                  <a:gd name="T1" fmla="*/ 776 h 105"/>
                  <a:gd name="T2" fmla="*/ 2068 w 139"/>
                  <a:gd name="T3" fmla="*/ 1877 h 105"/>
                  <a:gd name="T4" fmla="*/ 2068 w 139"/>
                  <a:gd name="T5" fmla="*/ 1877 h 105"/>
                  <a:gd name="T6" fmla="*/ 2163 w 139"/>
                  <a:gd name="T7" fmla="*/ 1613 h 105"/>
                  <a:gd name="T8" fmla="*/ 2038 w 139"/>
                  <a:gd name="T9" fmla="*/ 1400 h 105"/>
                  <a:gd name="T10" fmla="*/ 2038 w 139"/>
                  <a:gd name="T11" fmla="*/ 1400 h 105"/>
                  <a:gd name="T12" fmla="*/ 50 w 139"/>
                  <a:gd name="T13" fmla="*/ 77 h 105"/>
                  <a:gd name="T14" fmla="*/ 83 w 139"/>
                  <a:gd name="T15" fmla="*/ 776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9" h="105">
                    <a:moveTo>
                      <a:pt x="5" y="41"/>
                    </a:moveTo>
                    <a:cubicBezTo>
                      <a:pt x="10" y="51"/>
                      <a:pt x="71" y="105"/>
                      <a:pt x="132" y="99"/>
                    </a:cubicBezTo>
                    <a:cubicBezTo>
                      <a:pt x="132" y="99"/>
                      <a:pt x="132" y="99"/>
                      <a:pt x="132" y="99"/>
                    </a:cubicBezTo>
                    <a:cubicBezTo>
                      <a:pt x="139" y="98"/>
                      <a:pt x="139" y="92"/>
                      <a:pt x="138" y="85"/>
                    </a:cubicBezTo>
                    <a:cubicBezTo>
                      <a:pt x="138" y="77"/>
                      <a:pt x="138" y="73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73" y="87"/>
                      <a:pt x="11" y="17"/>
                      <a:pt x="3" y="4"/>
                    </a:cubicBezTo>
                    <a:cubicBezTo>
                      <a:pt x="0" y="0"/>
                      <a:pt x="0" y="28"/>
                      <a:pt x="5" y="41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7" name="Freeform 331">
                <a:extLst>
                  <a:ext uri="{FF2B5EF4-FFF2-40B4-BE49-F238E27FC236}">
                    <a16:creationId xmlns:a16="http://schemas.microsoft.com/office/drawing/2014/main" id="{BC283471-F729-497B-BBAF-6BF84C907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171"/>
                <a:ext cx="327" cy="128"/>
              </a:xfrm>
              <a:custGeom>
                <a:avLst/>
                <a:gdLst>
                  <a:gd name="T0" fmla="*/ 137 w 131"/>
                  <a:gd name="T1" fmla="*/ 115 h 48"/>
                  <a:gd name="T2" fmla="*/ 1216 w 131"/>
                  <a:gd name="T3" fmla="*/ 341 h 48"/>
                  <a:gd name="T4" fmla="*/ 1775 w 131"/>
                  <a:gd name="T5" fmla="*/ 205 h 48"/>
                  <a:gd name="T6" fmla="*/ 1882 w 131"/>
                  <a:gd name="T7" fmla="*/ 661 h 48"/>
                  <a:gd name="T8" fmla="*/ 791 w 131"/>
                  <a:gd name="T9" fmla="*/ 875 h 48"/>
                  <a:gd name="T10" fmla="*/ 105 w 131"/>
                  <a:gd name="T11" fmla="*/ 648 h 48"/>
                  <a:gd name="T12" fmla="*/ 137 w 131"/>
                  <a:gd name="T13" fmla="*/ 11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48">
                    <a:moveTo>
                      <a:pt x="9" y="6"/>
                    </a:moveTo>
                    <a:cubicBezTo>
                      <a:pt x="23" y="19"/>
                      <a:pt x="54" y="20"/>
                      <a:pt x="78" y="18"/>
                    </a:cubicBezTo>
                    <a:cubicBezTo>
                      <a:pt x="101" y="15"/>
                      <a:pt x="114" y="11"/>
                      <a:pt x="114" y="11"/>
                    </a:cubicBezTo>
                    <a:cubicBezTo>
                      <a:pt x="120" y="8"/>
                      <a:pt x="131" y="29"/>
                      <a:pt x="121" y="35"/>
                    </a:cubicBezTo>
                    <a:cubicBezTo>
                      <a:pt x="111" y="41"/>
                      <a:pt x="76" y="48"/>
                      <a:pt x="51" y="46"/>
                    </a:cubicBezTo>
                    <a:cubicBezTo>
                      <a:pt x="28" y="44"/>
                      <a:pt x="10" y="38"/>
                      <a:pt x="7" y="34"/>
                    </a:cubicBezTo>
                    <a:cubicBezTo>
                      <a:pt x="0" y="27"/>
                      <a:pt x="2" y="0"/>
                      <a:pt x="9" y="6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8" name="Freeform 332">
                <a:extLst>
                  <a:ext uri="{FF2B5EF4-FFF2-40B4-BE49-F238E27FC236}">
                    <a16:creationId xmlns:a16="http://schemas.microsoft.com/office/drawing/2014/main" id="{91B06457-6B5C-4BDD-89B1-A1C40E8E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291"/>
                <a:ext cx="337" cy="197"/>
              </a:xfrm>
              <a:custGeom>
                <a:avLst/>
                <a:gdLst>
                  <a:gd name="T0" fmla="*/ 75 w 135"/>
                  <a:gd name="T1" fmla="*/ 35 h 74"/>
                  <a:gd name="T2" fmla="*/ 2007 w 135"/>
                  <a:gd name="T3" fmla="*/ 793 h 74"/>
                  <a:gd name="T4" fmla="*/ 2099 w 135"/>
                  <a:gd name="T5" fmla="*/ 1091 h 74"/>
                  <a:gd name="T6" fmla="*/ 2037 w 135"/>
                  <a:gd name="T7" fmla="*/ 1318 h 74"/>
                  <a:gd name="T8" fmla="*/ 92 w 135"/>
                  <a:gd name="T9" fmla="*/ 623 h 74"/>
                  <a:gd name="T10" fmla="*/ 75 w 135"/>
                  <a:gd name="T11" fmla="*/ 35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74">
                    <a:moveTo>
                      <a:pt x="5" y="2"/>
                    </a:moveTo>
                    <a:cubicBezTo>
                      <a:pt x="11" y="14"/>
                      <a:pt x="77" y="48"/>
                      <a:pt x="129" y="42"/>
                    </a:cubicBezTo>
                    <a:cubicBezTo>
                      <a:pt x="132" y="42"/>
                      <a:pt x="135" y="50"/>
                      <a:pt x="135" y="58"/>
                    </a:cubicBezTo>
                    <a:cubicBezTo>
                      <a:pt x="135" y="63"/>
                      <a:pt x="134" y="68"/>
                      <a:pt x="131" y="70"/>
                    </a:cubicBezTo>
                    <a:cubicBezTo>
                      <a:pt x="124" y="74"/>
                      <a:pt x="40" y="69"/>
                      <a:pt x="6" y="33"/>
                    </a:cubicBezTo>
                    <a:cubicBezTo>
                      <a:pt x="0" y="27"/>
                      <a:pt x="0" y="0"/>
                      <a:pt x="5" y="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9" name="Freeform 333">
                <a:extLst>
                  <a:ext uri="{FF2B5EF4-FFF2-40B4-BE49-F238E27FC236}">
                    <a16:creationId xmlns:a16="http://schemas.microsoft.com/office/drawing/2014/main" id="{0ADAD3B6-4F8B-455D-A10B-8B71786F91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5" y="2579"/>
                <a:ext cx="670" cy="736"/>
              </a:xfrm>
              <a:custGeom>
                <a:avLst/>
                <a:gdLst>
                  <a:gd name="T0" fmla="*/ 3988 w 268"/>
                  <a:gd name="T1" fmla="*/ 4531 h 276"/>
                  <a:gd name="T2" fmla="*/ 3550 w 268"/>
                  <a:gd name="T3" fmla="*/ 4723 h 276"/>
                  <a:gd name="T4" fmla="*/ 2938 w 268"/>
                  <a:gd name="T5" fmla="*/ 4075 h 276"/>
                  <a:gd name="T6" fmla="*/ 3863 w 268"/>
                  <a:gd name="T7" fmla="*/ 4019 h 276"/>
                  <a:gd name="T8" fmla="*/ 3783 w 268"/>
                  <a:gd name="T9" fmla="*/ 3811 h 276"/>
                  <a:gd name="T10" fmla="*/ 3583 w 268"/>
                  <a:gd name="T11" fmla="*/ 3605 h 276"/>
                  <a:gd name="T12" fmla="*/ 2408 w 268"/>
                  <a:gd name="T13" fmla="*/ 3107 h 276"/>
                  <a:gd name="T14" fmla="*/ 3175 w 268"/>
                  <a:gd name="T15" fmla="*/ 3264 h 276"/>
                  <a:gd name="T16" fmla="*/ 3158 w 268"/>
                  <a:gd name="T17" fmla="*/ 2995 h 276"/>
                  <a:gd name="T18" fmla="*/ 3083 w 268"/>
                  <a:gd name="T19" fmla="*/ 2752 h 276"/>
                  <a:gd name="T20" fmla="*/ 2063 w 268"/>
                  <a:gd name="T21" fmla="*/ 2125 h 276"/>
                  <a:gd name="T22" fmla="*/ 2958 w 268"/>
                  <a:gd name="T23" fmla="*/ 1856 h 276"/>
                  <a:gd name="T24" fmla="*/ 2958 w 268"/>
                  <a:gd name="T25" fmla="*/ 1536 h 276"/>
                  <a:gd name="T26" fmla="*/ 2708 w 268"/>
                  <a:gd name="T27" fmla="*/ 1443 h 276"/>
                  <a:gd name="T28" fmla="*/ 220 w 268"/>
                  <a:gd name="T29" fmla="*/ 0 h 276"/>
                  <a:gd name="T30" fmla="*/ 208 w 268"/>
                  <a:gd name="T31" fmla="*/ 93 h 276"/>
                  <a:gd name="T32" fmla="*/ 20 w 268"/>
                  <a:gd name="T33" fmla="*/ 477 h 276"/>
                  <a:gd name="T34" fmla="*/ 20 w 268"/>
                  <a:gd name="T35" fmla="*/ 568 h 276"/>
                  <a:gd name="T36" fmla="*/ 2363 w 268"/>
                  <a:gd name="T37" fmla="*/ 3904 h 276"/>
                  <a:gd name="T38" fmla="*/ 3500 w 268"/>
                  <a:gd name="T39" fmla="*/ 5213 h 276"/>
                  <a:gd name="T40" fmla="*/ 4125 w 268"/>
                  <a:gd name="T41" fmla="*/ 4872 h 276"/>
                  <a:gd name="T42" fmla="*/ 3988 w 268"/>
                  <a:gd name="T43" fmla="*/ 4531 h 276"/>
                  <a:gd name="T44" fmla="*/ 1208 w 268"/>
                  <a:gd name="T45" fmla="*/ 1741 h 276"/>
                  <a:gd name="T46" fmla="*/ 1970 w 268"/>
                  <a:gd name="T47" fmla="*/ 2696 h 276"/>
                  <a:gd name="T48" fmla="*/ 1208 w 268"/>
                  <a:gd name="T49" fmla="*/ 1741 h 2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8" h="276">
                    <a:moveTo>
                      <a:pt x="255" y="239"/>
                    </a:moveTo>
                    <a:cubicBezTo>
                      <a:pt x="252" y="237"/>
                      <a:pt x="240" y="250"/>
                      <a:pt x="227" y="249"/>
                    </a:cubicBezTo>
                    <a:cubicBezTo>
                      <a:pt x="214" y="248"/>
                      <a:pt x="201" y="233"/>
                      <a:pt x="188" y="215"/>
                    </a:cubicBezTo>
                    <a:cubicBezTo>
                      <a:pt x="205" y="225"/>
                      <a:pt x="226" y="229"/>
                      <a:pt x="247" y="212"/>
                    </a:cubicBezTo>
                    <a:cubicBezTo>
                      <a:pt x="252" y="207"/>
                      <a:pt x="246" y="207"/>
                      <a:pt x="242" y="201"/>
                    </a:cubicBezTo>
                    <a:cubicBezTo>
                      <a:pt x="237" y="195"/>
                      <a:pt x="236" y="186"/>
                      <a:pt x="229" y="190"/>
                    </a:cubicBezTo>
                    <a:cubicBezTo>
                      <a:pt x="199" y="208"/>
                      <a:pt x="160" y="174"/>
                      <a:pt x="154" y="164"/>
                    </a:cubicBezTo>
                    <a:cubicBezTo>
                      <a:pt x="178" y="178"/>
                      <a:pt x="193" y="176"/>
                      <a:pt x="203" y="172"/>
                    </a:cubicBezTo>
                    <a:cubicBezTo>
                      <a:pt x="208" y="170"/>
                      <a:pt x="205" y="164"/>
                      <a:pt x="202" y="158"/>
                    </a:cubicBezTo>
                    <a:cubicBezTo>
                      <a:pt x="200" y="152"/>
                      <a:pt x="202" y="142"/>
                      <a:pt x="197" y="145"/>
                    </a:cubicBezTo>
                    <a:cubicBezTo>
                      <a:pt x="173" y="155"/>
                      <a:pt x="147" y="133"/>
                      <a:pt x="132" y="112"/>
                    </a:cubicBezTo>
                    <a:cubicBezTo>
                      <a:pt x="146" y="119"/>
                      <a:pt x="174" y="110"/>
                      <a:pt x="189" y="98"/>
                    </a:cubicBezTo>
                    <a:cubicBezTo>
                      <a:pt x="195" y="93"/>
                      <a:pt x="194" y="87"/>
                      <a:pt x="189" y="81"/>
                    </a:cubicBezTo>
                    <a:cubicBezTo>
                      <a:pt x="185" y="75"/>
                      <a:pt x="179" y="71"/>
                      <a:pt x="173" y="76"/>
                    </a:cubicBezTo>
                    <a:cubicBezTo>
                      <a:pt x="165" y="82"/>
                      <a:pt x="107" y="111"/>
                      <a:pt x="14" y="0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7" y="15"/>
                      <a:pt x="0" y="16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19" y="51"/>
                      <a:pt x="149" y="202"/>
                      <a:pt x="151" y="206"/>
                    </a:cubicBezTo>
                    <a:cubicBezTo>
                      <a:pt x="186" y="254"/>
                      <a:pt x="206" y="275"/>
                      <a:pt x="224" y="275"/>
                    </a:cubicBezTo>
                    <a:cubicBezTo>
                      <a:pt x="239" y="276"/>
                      <a:pt x="255" y="270"/>
                      <a:pt x="264" y="257"/>
                    </a:cubicBezTo>
                    <a:cubicBezTo>
                      <a:pt x="268" y="250"/>
                      <a:pt x="261" y="243"/>
                      <a:pt x="255" y="239"/>
                    </a:cubicBezTo>
                    <a:close/>
                    <a:moveTo>
                      <a:pt x="77" y="92"/>
                    </a:moveTo>
                    <a:cubicBezTo>
                      <a:pt x="94" y="99"/>
                      <a:pt x="120" y="128"/>
                      <a:pt x="126" y="142"/>
                    </a:cubicBezTo>
                    <a:cubicBezTo>
                      <a:pt x="121" y="138"/>
                      <a:pt x="87" y="105"/>
                      <a:pt x="77" y="9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0" name="Freeform 334">
                <a:extLst>
                  <a:ext uri="{FF2B5EF4-FFF2-40B4-BE49-F238E27FC236}">
                    <a16:creationId xmlns:a16="http://schemas.microsoft.com/office/drawing/2014/main" id="{824CF80E-8F2A-465E-925C-52887C177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603"/>
                <a:ext cx="150" cy="93"/>
              </a:xfrm>
              <a:custGeom>
                <a:avLst/>
                <a:gdLst>
                  <a:gd name="T0" fmla="*/ 283 w 60"/>
                  <a:gd name="T1" fmla="*/ 656 h 35"/>
                  <a:gd name="T2" fmla="*/ 238 w 60"/>
                  <a:gd name="T3" fmla="*/ 114 h 35"/>
                  <a:gd name="T4" fmla="*/ 938 w 60"/>
                  <a:gd name="T5" fmla="*/ 0 h 35"/>
                  <a:gd name="T6" fmla="*/ 425 w 60"/>
                  <a:gd name="T7" fmla="*/ 170 h 35"/>
                  <a:gd name="T8" fmla="*/ 250 w 60"/>
                  <a:gd name="T9" fmla="*/ 48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35">
                    <a:moveTo>
                      <a:pt x="18" y="35"/>
                    </a:moveTo>
                    <a:cubicBezTo>
                      <a:pt x="11" y="26"/>
                      <a:pt x="0" y="13"/>
                      <a:pt x="15" y="6"/>
                    </a:cubicBezTo>
                    <a:cubicBezTo>
                      <a:pt x="27" y="0"/>
                      <a:pt x="47" y="2"/>
                      <a:pt x="60" y="0"/>
                    </a:cubicBezTo>
                    <a:cubicBezTo>
                      <a:pt x="49" y="1"/>
                      <a:pt x="38" y="7"/>
                      <a:pt x="27" y="9"/>
                    </a:cubicBezTo>
                    <a:cubicBezTo>
                      <a:pt x="17" y="11"/>
                      <a:pt x="16" y="15"/>
                      <a:pt x="16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1" name="Freeform 335">
                <a:extLst>
                  <a:ext uri="{FF2B5EF4-FFF2-40B4-BE49-F238E27FC236}">
                    <a16:creationId xmlns:a16="http://schemas.microsoft.com/office/drawing/2014/main" id="{CDEE7739-4D92-4C70-9ED0-EDE73AC32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1536"/>
                <a:ext cx="203" cy="40"/>
              </a:xfrm>
              <a:custGeom>
                <a:avLst/>
                <a:gdLst>
                  <a:gd name="T0" fmla="*/ 0 w 81"/>
                  <a:gd name="T1" fmla="*/ 285 h 15"/>
                  <a:gd name="T2" fmla="*/ 534 w 81"/>
                  <a:gd name="T3" fmla="*/ 115 h 15"/>
                  <a:gd name="T4" fmla="*/ 1276 w 81"/>
                  <a:gd name="T5" fmla="*/ 56 h 15"/>
                  <a:gd name="T6" fmla="*/ 784 w 81"/>
                  <a:gd name="T7" fmla="*/ 115 h 15"/>
                  <a:gd name="T8" fmla="*/ 566 w 81"/>
                  <a:gd name="T9" fmla="*/ 171 h 15"/>
                  <a:gd name="T10" fmla="*/ 346 w 81"/>
                  <a:gd name="T11" fmla="*/ 19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1" h="15">
                    <a:moveTo>
                      <a:pt x="0" y="15"/>
                    </a:moveTo>
                    <a:cubicBezTo>
                      <a:pt x="11" y="15"/>
                      <a:pt x="23" y="9"/>
                      <a:pt x="34" y="6"/>
                    </a:cubicBezTo>
                    <a:cubicBezTo>
                      <a:pt x="50" y="1"/>
                      <a:pt x="64" y="0"/>
                      <a:pt x="81" y="3"/>
                    </a:cubicBezTo>
                    <a:cubicBezTo>
                      <a:pt x="71" y="1"/>
                      <a:pt x="60" y="4"/>
                      <a:pt x="50" y="6"/>
                    </a:cubicBezTo>
                    <a:cubicBezTo>
                      <a:pt x="46" y="7"/>
                      <a:pt x="41" y="9"/>
                      <a:pt x="36" y="9"/>
                    </a:cubicBezTo>
                    <a:cubicBezTo>
                      <a:pt x="31" y="10"/>
                      <a:pt x="27" y="8"/>
                      <a:pt x="2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2" name="Freeform 336">
                <a:extLst>
                  <a:ext uri="{FF2B5EF4-FFF2-40B4-BE49-F238E27FC236}">
                    <a16:creationId xmlns:a16="http://schemas.microsoft.com/office/drawing/2014/main" id="{F975B910-358D-475A-BF95-6197F0009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603"/>
                <a:ext cx="228" cy="112"/>
              </a:xfrm>
              <a:custGeom>
                <a:avLst/>
                <a:gdLst>
                  <a:gd name="T0" fmla="*/ 0 w 91"/>
                  <a:gd name="T1" fmla="*/ 717 h 42"/>
                  <a:gd name="T2" fmla="*/ 616 w 91"/>
                  <a:gd name="T3" fmla="*/ 320 h 42"/>
                  <a:gd name="T4" fmla="*/ 1431 w 91"/>
                  <a:gd name="T5" fmla="*/ 93 h 42"/>
                  <a:gd name="T6" fmla="*/ 646 w 91"/>
                  <a:gd name="T7" fmla="*/ 192 h 42"/>
                  <a:gd name="T8" fmla="*/ 333 w 91"/>
                  <a:gd name="T9" fmla="*/ 435 h 42"/>
                  <a:gd name="T10" fmla="*/ 50 w 91"/>
                  <a:gd name="T11" fmla="*/ 68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42">
                    <a:moveTo>
                      <a:pt x="0" y="38"/>
                    </a:moveTo>
                    <a:cubicBezTo>
                      <a:pt x="10" y="42"/>
                      <a:pt x="31" y="22"/>
                      <a:pt x="39" y="17"/>
                    </a:cubicBezTo>
                    <a:cubicBezTo>
                      <a:pt x="56" y="8"/>
                      <a:pt x="72" y="7"/>
                      <a:pt x="91" y="5"/>
                    </a:cubicBezTo>
                    <a:cubicBezTo>
                      <a:pt x="76" y="0"/>
                      <a:pt x="56" y="3"/>
                      <a:pt x="41" y="10"/>
                    </a:cubicBezTo>
                    <a:cubicBezTo>
                      <a:pt x="33" y="14"/>
                      <a:pt x="28" y="17"/>
                      <a:pt x="21" y="23"/>
                    </a:cubicBezTo>
                    <a:cubicBezTo>
                      <a:pt x="17" y="26"/>
                      <a:pt x="7" y="36"/>
                      <a:pt x="3" y="3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3" name="Freeform 337">
                <a:extLst>
                  <a:ext uri="{FF2B5EF4-FFF2-40B4-BE49-F238E27FC236}">
                    <a16:creationId xmlns:a16="http://schemas.microsoft.com/office/drawing/2014/main" id="{F97318D1-58C5-4D2C-8DC3-70391E110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885"/>
                <a:ext cx="162" cy="32"/>
              </a:xfrm>
              <a:custGeom>
                <a:avLst/>
                <a:gdLst>
                  <a:gd name="T0" fmla="*/ 0 w 65"/>
                  <a:gd name="T1" fmla="*/ 149 h 12"/>
                  <a:gd name="T2" fmla="*/ 1007 w 65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12">
                    <a:moveTo>
                      <a:pt x="0" y="8"/>
                    </a:moveTo>
                    <a:cubicBezTo>
                      <a:pt x="15" y="12"/>
                      <a:pt x="58" y="4"/>
                      <a:pt x="6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4" name="Freeform 338">
                <a:extLst>
                  <a:ext uri="{FF2B5EF4-FFF2-40B4-BE49-F238E27FC236}">
                    <a16:creationId xmlns:a16="http://schemas.microsoft.com/office/drawing/2014/main" id="{A8FD2226-4434-4DC9-99C8-09F62873E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53"/>
                <a:ext cx="197" cy="35"/>
              </a:xfrm>
              <a:custGeom>
                <a:avLst/>
                <a:gdLst>
                  <a:gd name="T0" fmla="*/ 1224 w 79"/>
                  <a:gd name="T1" fmla="*/ 0 h 13"/>
                  <a:gd name="T2" fmla="*/ 0 w 79"/>
                  <a:gd name="T3" fmla="*/ 175 h 13"/>
                  <a:gd name="T4" fmla="*/ 1224 w 7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13">
                    <a:moveTo>
                      <a:pt x="79" y="0"/>
                    </a:moveTo>
                    <a:cubicBezTo>
                      <a:pt x="51" y="12"/>
                      <a:pt x="14" y="13"/>
                      <a:pt x="0" y="9"/>
                    </a:cubicBezTo>
                    <a:cubicBezTo>
                      <a:pt x="14" y="10"/>
                      <a:pt x="66" y="6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5" name="Freeform 339">
                <a:extLst>
                  <a:ext uri="{FF2B5EF4-FFF2-40B4-BE49-F238E27FC236}">
                    <a16:creationId xmlns:a16="http://schemas.microsoft.com/office/drawing/2014/main" id="{CA9868EB-1A85-4CEC-A984-D8A706954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227"/>
                <a:ext cx="210" cy="53"/>
              </a:xfrm>
              <a:custGeom>
                <a:avLst/>
                <a:gdLst>
                  <a:gd name="T0" fmla="*/ 0 w 84"/>
                  <a:gd name="T1" fmla="*/ 34 h 20"/>
                  <a:gd name="T2" fmla="*/ 1313 w 84"/>
                  <a:gd name="T3" fmla="*/ 0 h 20"/>
                  <a:gd name="T4" fmla="*/ 0 w 84"/>
                  <a:gd name="T5" fmla="*/ 3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20">
                    <a:moveTo>
                      <a:pt x="0" y="2"/>
                    </a:moveTo>
                    <a:cubicBezTo>
                      <a:pt x="11" y="9"/>
                      <a:pt x="59" y="10"/>
                      <a:pt x="84" y="0"/>
                    </a:cubicBezTo>
                    <a:cubicBezTo>
                      <a:pt x="72" y="9"/>
                      <a:pt x="29" y="2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6" name="Freeform 340">
                <a:extLst>
                  <a:ext uri="{FF2B5EF4-FFF2-40B4-BE49-F238E27FC236}">
                    <a16:creationId xmlns:a16="http://schemas.microsoft.com/office/drawing/2014/main" id="{1D2C5571-61B7-4C72-813C-216185A66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363"/>
                <a:ext cx="223" cy="72"/>
              </a:xfrm>
              <a:custGeom>
                <a:avLst/>
                <a:gdLst>
                  <a:gd name="T0" fmla="*/ 0 w 89"/>
                  <a:gd name="T1" fmla="*/ 0 h 27"/>
                  <a:gd name="T2" fmla="*/ 1401 w 89"/>
                  <a:gd name="T3" fmla="*/ 477 h 27"/>
                  <a:gd name="T4" fmla="*/ 0 w 89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27">
                    <a:moveTo>
                      <a:pt x="0" y="0"/>
                    </a:moveTo>
                    <a:cubicBezTo>
                      <a:pt x="13" y="9"/>
                      <a:pt x="53" y="27"/>
                      <a:pt x="89" y="25"/>
                    </a:cubicBezTo>
                    <a:cubicBezTo>
                      <a:pt x="62" y="20"/>
                      <a:pt x="9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7" name="Freeform 341">
                <a:extLst>
                  <a:ext uri="{FF2B5EF4-FFF2-40B4-BE49-F238E27FC236}">
                    <a16:creationId xmlns:a16="http://schemas.microsoft.com/office/drawing/2014/main" id="{F32B5D82-A144-4CEC-8510-BC511BA49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517"/>
                <a:ext cx="127" cy="99"/>
              </a:xfrm>
              <a:custGeom>
                <a:avLst/>
                <a:gdLst>
                  <a:gd name="T0" fmla="*/ 0 w 51"/>
                  <a:gd name="T1" fmla="*/ 0 h 37"/>
                  <a:gd name="T2" fmla="*/ 787 w 51"/>
                  <a:gd name="T3" fmla="*/ 7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37">
                    <a:moveTo>
                      <a:pt x="0" y="0"/>
                    </a:moveTo>
                    <a:cubicBezTo>
                      <a:pt x="11" y="19"/>
                      <a:pt x="40" y="33"/>
                      <a:pt x="51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8" name="Freeform 342">
                <a:extLst>
                  <a:ext uri="{FF2B5EF4-FFF2-40B4-BE49-F238E27FC236}">
                    <a16:creationId xmlns:a16="http://schemas.microsoft.com/office/drawing/2014/main" id="{388B0B5E-6CCA-4CEC-AC8D-1810217AE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685"/>
                <a:ext cx="315" cy="152"/>
              </a:xfrm>
              <a:custGeom>
                <a:avLst/>
                <a:gdLst>
                  <a:gd name="T0" fmla="*/ 0 w 126"/>
                  <a:gd name="T1" fmla="*/ 0 h 57"/>
                  <a:gd name="T2" fmla="*/ 1188 w 126"/>
                  <a:gd name="T3" fmla="*/ 888 h 57"/>
                  <a:gd name="T4" fmla="*/ 1970 w 126"/>
                  <a:gd name="T5" fmla="*/ 760 h 57"/>
                  <a:gd name="T6" fmla="*/ 958 w 126"/>
                  <a:gd name="T7" fmla="*/ 931 h 57"/>
                  <a:gd name="T8" fmla="*/ 0 w 126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6" h="57">
                    <a:moveTo>
                      <a:pt x="0" y="0"/>
                    </a:moveTo>
                    <a:cubicBezTo>
                      <a:pt x="16" y="22"/>
                      <a:pt x="51" y="43"/>
                      <a:pt x="76" y="47"/>
                    </a:cubicBezTo>
                    <a:cubicBezTo>
                      <a:pt x="97" y="50"/>
                      <a:pt x="115" y="47"/>
                      <a:pt x="126" y="40"/>
                    </a:cubicBezTo>
                    <a:cubicBezTo>
                      <a:pt x="111" y="52"/>
                      <a:pt x="76" y="57"/>
                      <a:pt x="61" y="49"/>
                    </a:cubicBezTo>
                    <a:cubicBezTo>
                      <a:pt x="45" y="41"/>
                      <a:pt x="30" y="3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9" name="Freeform 343">
                <a:extLst>
                  <a:ext uri="{FF2B5EF4-FFF2-40B4-BE49-F238E27FC236}">
                    <a16:creationId xmlns:a16="http://schemas.microsoft.com/office/drawing/2014/main" id="{5E1D8A86-D6B0-45C3-ABD9-89B4CC62C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955"/>
                <a:ext cx="107" cy="48"/>
              </a:xfrm>
              <a:custGeom>
                <a:avLst/>
                <a:gdLst>
                  <a:gd name="T0" fmla="*/ 0 w 43"/>
                  <a:gd name="T1" fmla="*/ 0 h 18"/>
                  <a:gd name="T2" fmla="*/ 662 w 43"/>
                  <a:gd name="T3" fmla="*/ 205 h 18"/>
                  <a:gd name="T4" fmla="*/ 0 w 43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8">
                    <a:moveTo>
                      <a:pt x="0" y="0"/>
                    </a:moveTo>
                    <a:cubicBezTo>
                      <a:pt x="8" y="8"/>
                      <a:pt x="29" y="17"/>
                      <a:pt x="43" y="11"/>
                    </a:cubicBezTo>
                    <a:cubicBezTo>
                      <a:pt x="35" y="18"/>
                      <a:pt x="12" y="1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0" name="Freeform 344">
                <a:extLst>
                  <a:ext uri="{FF2B5EF4-FFF2-40B4-BE49-F238E27FC236}">
                    <a16:creationId xmlns:a16="http://schemas.microsoft.com/office/drawing/2014/main" id="{34ECF127-0CED-4F4D-854D-E9E22635D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3088"/>
                <a:ext cx="130" cy="48"/>
              </a:xfrm>
              <a:custGeom>
                <a:avLst/>
                <a:gdLst>
                  <a:gd name="T0" fmla="*/ 0 w 52"/>
                  <a:gd name="T1" fmla="*/ 0 h 18"/>
                  <a:gd name="T2" fmla="*/ 813 w 52"/>
                  <a:gd name="T3" fmla="*/ 115 h 18"/>
                  <a:gd name="T4" fmla="*/ 0 w 52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8">
                    <a:moveTo>
                      <a:pt x="0" y="0"/>
                    </a:moveTo>
                    <a:cubicBezTo>
                      <a:pt x="11" y="9"/>
                      <a:pt x="37" y="15"/>
                      <a:pt x="52" y="6"/>
                    </a:cubicBezTo>
                    <a:cubicBezTo>
                      <a:pt x="43" y="18"/>
                      <a:pt x="18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1" name="Freeform 345">
                <a:extLst>
                  <a:ext uri="{FF2B5EF4-FFF2-40B4-BE49-F238E27FC236}">
                    <a16:creationId xmlns:a16="http://schemas.microsoft.com/office/drawing/2014/main" id="{D9A017CB-D131-41AB-ADC8-12A75E00C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3227"/>
                <a:ext cx="123" cy="48"/>
              </a:xfrm>
              <a:custGeom>
                <a:avLst/>
                <a:gdLst>
                  <a:gd name="T0" fmla="*/ 0 w 49"/>
                  <a:gd name="T1" fmla="*/ 0 h 18"/>
                  <a:gd name="T2" fmla="*/ 459 w 49"/>
                  <a:gd name="T3" fmla="*/ 227 h 18"/>
                  <a:gd name="T4" fmla="*/ 776 w 49"/>
                  <a:gd name="T5" fmla="*/ 35 h 18"/>
                  <a:gd name="T6" fmla="*/ 271 w 49"/>
                  <a:gd name="T7" fmla="*/ 307 h 18"/>
                  <a:gd name="T8" fmla="*/ 0 w 49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0" y="0"/>
                    </a:moveTo>
                    <a:cubicBezTo>
                      <a:pt x="8" y="11"/>
                      <a:pt x="18" y="14"/>
                      <a:pt x="29" y="12"/>
                    </a:cubicBezTo>
                    <a:cubicBezTo>
                      <a:pt x="40" y="9"/>
                      <a:pt x="49" y="2"/>
                      <a:pt x="49" y="2"/>
                    </a:cubicBezTo>
                    <a:cubicBezTo>
                      <a:pt x="38" y="14"/>
                      <a:pt x="28" y="18"/>
                      <a:pt x="17" y="16"/>
                    </a:cubicBezTo>
                    <a:cubicBezTo>
                      <a:pt x="5" y="1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2" name="Freeform 346">
                <a:extLst>
                  <a:ext uri="{FF2B5EF4-FFF2-40B4-BE49-F238E27FC236}">
                    <a16:creationId xmlns:a16="http://schemas.microsoft.com/office/drawing/2014/main" id="{3EA7231C-F8BF-43C5-9D17-CBADA498E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1741"/>
                <a:ext cx="70" cy="32"/>
              </a:xfrm>
              <a:custGeom>
                <a:avLst/>
                <a:gdLst>
                  <a:gd name="T0" fmla="*/ 0 w 28"/>
                  <a:gd name="T1" fmla="*/ 115 h 12"/>
                  <a:gd name="T2" fmla="*/ 438 w 28"/>
                  <a:gd name="T3" fmla="*/ 0 h 12"/>
                  <a:gd name="T4" fmla="*/ 0 w 28"/>
                  <a:gd name="T5" fmla="*/ 11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2">
                    <a:moveTo>
                      <a:pt x="0" y="6"/>
                    </a:moveTo>
                    <a:cubicBezTo>
                      <a:pt x="8" y="10"/>
                      <a:pt x="22" y="6"/>
                      <a:pt x="28" y="0"/>
                    </a:cubicBezTo>
                    <a:cubicBezTo>
                      <a:pt x="21" y="9"/>
                      <a:pt x="11" y="12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3" name="Freeform 347">
                <a:extLst>
                  <a:ext uri="{FF2B5EF4-FFF2-40B4-BE49-F238E27FC236}">
                    <a16:creationId xmlns:a16="http://schemas.microsoft.com/office/drawing/2014/main" id="{082661A6-04D2-476B-B462-A9D96C4EA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1520"/>
                <a:ext cx="813" cy="219"/>
              </a:xfrm>
              <a:custGeom>
                <a:avLst/>
                <a:gdLst>
                  <a:gd name="T0" fmla="*/ 2709 w 325"/>
                  <a:gd name="T1" fmla="*/ 662 h 82"/>
                  <a:gd name="T2" fmla="*/ 1146 w 325"/>
                  <a:gd name="T3" fmla="*/ 513 h 82"/>
                  <a:gd name="T4" fmla="*/ 488 w 325"/>
                  <a:gd name="T5" fmla="*/ 684 h 82"/>
                  <a:gd name="T6" fmla="*/ 63 w 325"/>
                  <a:gd name="T7" fmla="*/ 422 h 82"/>
                  <a:gd name="T8" fmla="*/ 208 w 325"/>
                  <a:gd name="T9" fmla="*/ 93 h 82"/>
                  <a:gd name="T10" fmla="*/ 908 w 325"/>
                  <a:gd name="T11" fmla="*/ 115 h 82"/>
                  <a:gd name="T12" fmla="*/ 2066 w 325"/>
                  <a:gd name="T13" fmla="*/ 0 h 82"/>
                  <a:gd name="T14" fmla="*/ 2992 w 325"/>
                  <a:gd name="T15" fmla="*/ 264 h 82"/>
                  <a:gd name="T16" fmla="*/ 5038 w 325"/>
                  <a:gd name="T17" fmla="*/ 764 h 82"/>
                  <a:gd name="T18" fmla="*/ 4901 w 325"/>
                  <a:gd name="T19" fmla="*/ 1242 h 82"/>
                  <a:gd name="T20" fmla="*/ 4693 w 325"/>
                  <a:gd name="T21" fmla="*/ 1541 h 82"/>
                  <a:gd name="T22" fmla="*/ 3660 w 325"/>
                  <a:gd name="T23" fmla="*/ 820 h 82"/>
                  <a:gd name="T24" fmla="*/ 2709 w 325"/>
                  <a:gd name="T25" fmla="*/ 662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5" h="82">
                    <a:moveTo>
                      <a:pt x="173" y="35"/>
                    </a:moveTo>
                    <a:cubicBezTo>
                      <a:pt x="147" y="21"/>
                      <a:pt x="83" y="28"/>
                      <a:pt x="73" y="27"/>
                    </a:cubicBezTo>
                    <a:cubicBezTo>
                      <a:pt x="64" y="26"/>
                      <a:pt x="49" y="35"/>
                      <a:pt x="31" y="36"/>
                    </a:cubicBezTo>
                    <a:cubicBezTo>
                      <a:pt x="14" y="38"/>
                      <a:pt x="9" y="27"/>
                      <a:pt x="4" y="22"/>
                    </a:cubicBezTo>
                    <a:cubicBezTo>
                      <a:pt x="0" y="16"/>
                      <a:pt x="7" y="8"/>
                      <a:pt x="13" y="5"/>
                    </a:cubicBezTo>
                    <a:cubicBezTo>
                      <a:pt x="13" y="5"/>
                      <a:pt x="43" y="4"/>
                      <a:pt x="58" y="6"/>
                    </a:cubicBezTo>
                    <a:cubicBezTo>
                      <a:pt x="72" y="8"/>
                      <a:pt x="103" y="0"/>
                      <a:pt x="132" y="0"/>
                    </a:cubicBezTo>
                    <a:cubicBezTo>
                      <a:pt x="160" y="0"/>
                      <a:pt x="177" y="10"/>
                      <a:pt x="191" y="14"/>
                    </a:cubicBezTo>
                    <a:cubicBezTo>
                      <a:pt x="201" y="17"/>
                      <a:pt x="316" y="27"/>
                      <a:pt x="322" y="40"/>
                    </a:cubicBezTo>
                    <a:cubicBezTo>
                      <a:pt x="325" y="46"/>
                      <a:pt x="318" y="56"/>
                      <a:pt x="313" y="65"/>
                    </a:cubicBezTo>
                    <a:cubicBezTo>
                      <a:pt x="308" y="74"/>
                      <a:pt x="305" y="82"/>
                      <a:pt x="300" y="81"/>
                    </a:cubicBezTo>
                    <a:cubicBezTo>
                      <a:pt x="289" y="79"/>
                      <a:pt x="251" y="45"/>
                      <a:pt x="234" y="43"/>
                    </a:cubicBezTo>
                    <a:cubicBezTo>
                      <a:pt x="218" y="41"/>
                      <a:pt x="192" y="40"/>
                      <a:pt x="173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4" name="Freeform 348">
                <a:extLst>
                  <a:ext uri="{FF2B5EF4-FFF2-40B4-BE49-F238E27FC236}">
                    <a16:creationId xmlns:a16="http://schemas.microsoft.com/office/drawing/2014/main" id="{AD3F5552-1A47-4B1C-9C46-343615A63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1848"/>
                <a:ext cx="240" cy="112"/>
              </a:xfrm>
              <a:custGeom>
                <a:avLst/>
                <a:gdLst>
                  <a:gd name="T0" fmla="*/ 1425 w 96"/>
                  <a:gd name="T1" fmla="*/ 717 h 42"/>
                  <a:gd name="T2" fmla="*/ 113 w 96"/>
                  <a:gd name="T3" fmla="*/ 491 h 42"/>
                  <a:gd name="T4" fmla="*/ 113 w 96"/>
                  <a:gd name="T5" fmla="*/ 491 h 42"/>
                  <a:gd name="T6" fmla="*/ 63 w 96"/>
                  <a:gd name="T7" fmla="*/ 171 h 42"/>
                  <a:gd name="T8" fmla="*/ 313 w 96"/>
                  <a:gd name="T9" fmla="*/ 93 h 42"/>
                  <a:gd name="T10" fmla="*/ 1408 w 96"/>
                  <a:gd name="T11" fmla="*/ 227 h 42"/>
                  <a:gd name="T12" fmla="*/ 1425 w 96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42">
                    <a:moveTo>
                      <a:pt x="91" y="38"/>
                    </a:moveTo>
                    <a:cubicBezTo>
                      <a:pt x="55" y="42"/>
                      <a:pt x="14" y="31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2" y="23"/>
                      <a:pt x="0" y="15"/>
                      <a:pt x="4" y="9"/>
                    </a:cubicBezTo>
                    <a:cubicBezTo>
                      <a:pt x="9" y="0"/>
                      <a:pt x="20" y="6"/>
                      <a:pt x="20" y="5"/>
                    </a:cubicBezTo>
                    <a:cubicBezTo>
                      <a:pt x="28" y="9"/>
                      <a:pt x="73" y="16"/>
                      <a:pt x="90" y="12"/>
                    </a:cubicBezTo>
                    <a:cubicBezTo>
                      <a:pt x="96" y="12"/>
                      <a:pt x="96" y="36"/>
                      <a:pt x="91" y="38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5" name="Freeform 349">
                <a:extLst>
                  <a:ext uri="{FF2B5EF4-FFF2-40B4-BE49-F238E27FC236}">
                    <a16:creationId xmlns:a16="http://schemas.microsoft.com/office/drawing/2014/main" id="{CF7516C0-DC9A-4BE3-9FF3-954EFB66F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019"/>
                <a:ext cx="293" cy="128"/>
              </a:xfrm>
              <a:custGeom>
                <a:avLst/>
                <a:gdLst>
                  <a:gd name="T0" fmla="*/ 1713 w 117"/>
                  <a:gd name="T1" fmla="*/ 227 h 48"/>
                  <a:gd name="T2" fmla="*/ 301 w 117"/>
                  <a:gd name="T3" fmla="*/ 77 h 48"/>
                  <a:gd name="T4" fmla="*/ 63 w 117"/>
                  <a:gd name="T5" fmla="*/ 149 h 48"/>
                  <a:gd name="T6" fmla="*/ 113 w 117"/>
                  <a:gd name="T7" fmla="*/ 477 h 48"/>
                  <a:gd name="T8" fmla="*/ 113 w 117"/>
                  <a:gd name="T9" fmla="*/ 477 h 48"/>
                  <a:gd name="T10" fmla="*/ 1680 w 117"/>
                  <a:gd name="T11" fmla="*/ 704 h 48"/>
                  <a:gd name="T12" fmla="*/ 1713 w 117"/>
                  <a:gd name="T13" fmla="*/ 22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48">
                    <a:moveTo>
                      <a:pt x="109" y="12"/>
                    </a:moveTo>
                    <a:cubicBezTo>
                      <a:pt x="93" y="20"/>
                      <a:pt x="38" y="12"/>
                      <a:pt x="19" y="4"/>
                    </a:cubicBezTo>
                    <a:cubicBezTo>
                      <a:pt x="19" y="4"/>
                      <a:pt x="9" y="0"/>
                      <a:pt x="4" y="8"/>
                    </a:cubicBezTo>
                    <a:cubicBezTo>
                      <a:pt x="0" y="14"/>
                      <a:pt x="2" y="21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15" y="30"/>
                      <a:pt x="78" y="48"/>
                      <a:pt x="107" y="37"/>
                    </a:cubicBezTo>
                    <a:cubicBezTo>
                      <a:pt x="112" y="36"/>
                      <a:pt x="117" y="7"/>
                      <a:pt x="109" y="1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6" name="Freeform 350">
                <a:extLst>
                  <a:ext uri="{FF2B5EF4-FFF2-40B4-BE49-F238E27FC236}">
                    <a16:creationId xmlns:a16="http://schemas.microsoft.com/office/drawing/2014/main" id="{1D9AFC28-014A-4F98-93F5-9186B601E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1723"/>
                <a:ext cx="142" cy="101"/>
              </a:xfrm>
              <a:custGeom>
                <a:avLst/>
                <a:gdLst>
                  <a:gd name="T0" fmla="*/ 75 w 57"/>
                  <a:gd name="T1" fmla="*/ 431 h 38"/>
                  <a:gd name="T2" fmla="*/ 775 w 57"/>
                  <a:gd name="T3" fmla="*/ 566 h 38"/>
                  <a:gd name="T4" fmla="*/ 775 w 57"/>
                  <a:gd name="T5" fmla="*/ 566 h 38"/>
                  <a:gd name="T6" fmla="*/ 850 w 57"/>
                  <a:gd name="T7" fmla="*/ 319 h 38"/>
                  <a:gd name="T8" fmla="*/ 653 w 57"/>
                  <a:gd name="T9" fmla="*/ 149 h 38"/>
                  <a:gd name="T10" fmla="*/ 653 w 57"/>
                  <a:gd name="T11" fmla="*/ 149 h 38"/>
                  <a:gd name="T12" fmla="*/ 291 w 57"/>
                  <a:gd name="T13" fmla="*/ 77 h 38"/>
                  <a:gd name="T14" fmla="*/ 291 w 57"/>
                  <a:gd name="T15" fmla="*/ 77 h 38"/>
                  <a:gd name="T16" fmla="*/ 92 w 57"/>
                  <a:gd name="T17" fmla="*/ 191 h 38"/>
                  <a:gd name="T18" fmla="*/ 75 w 57"/>
                  <a:gd name="T19" fmla="*/ 431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38">
                    <a:moveTo>
                      <a:pt x="5" y="23"/>
                    </a:moveTo>
                    <a:cubicBezTo>
                      <a:pt x="6" y="23"/>
                      <a:pt x="27" y="38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6" y="28"/>
                      <a:pt x="57" y="23"/>
                      <a:pt x="55" y="17"/>
                    </a:cubicBezTo>
                    <a:cubicBezTo>
                      <a:pt x="53" y="11"/>
                      <a:pt x="48" y="6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32" y="12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3" y="0"/>
                      <a:pt x="10" y="5"/>
                      <a:pt x="6" y="10"/>
                    </a:cubicBezTo>
                    <a:cubicBezTo>
                      <a:pt x="3" y="16"/>
                      <a:pt x="0" y="19"/>
                      <a:pt x="5" y="23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7" name="Freeform 351">
                <a:extLst>
                  <a:ext uri="{FF2B5EF4-FFF2-40B4-BE49-F238E27FC236}">
                    <a16:creationId xmlns:a16="http://schemas.microsoft.com/office/drawing/2014/main" id="{773FC6DA-605C-471A-A081-94FF911BC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416"/>
                <a:ext cx="348" cy="280"/>
              </a:xfrm>
              <a:custGeom>
                <a:avLst/>
                <a:gdLst>
                  <a:gd name="T0" fmla="*/ 2088 w 139"/>
                  <a:gd name="T1" fmla="*/ 776 h 105"/>
                  <a:gd name="T2" fmla="*/ 113 w 139"/>
                  <a:gd name="T3" fmla="*/ 1877 h 105"/>
                  <a:gd name="T4" fmla="*/ 113 w 139"/>
                  <a:gd name="T5" fmla="*/ 1877 h 105"/>
                  <a:gd name="T6" fmla="*/ 20 w 139"/>
                  <a:gd name="T7" fmla="*/ 1613 h 105"/>
                  <a:gd name="T8" fmla="*/ 125 w 139"/>
                  <a:gd name="T9" fmla="*/ 1400 h 105"/>
                  <a:gd name="T10" fmla="*/ 125 w 139"/>
                  <a:gd name="T11" fmla="*/ 1400 h 105"/>
                  <a:gd name="T12" fmla="*/ 2118 w 139"/>
                  <a:gd name="T13" fmla="*/ 77 h 105"/>
                  <a:gd name="T14" fmla="*/ 2088 w 139"/>
                  <a:gd name="T15" fmla="*/ 776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9" h="105">
                    <a:moveTo>
                      <a:pt x="133" y="41"/>
                    </a:moveTo>
                    <a:cubicBezTo>
                      <a:pt x="129" y="51"/>
                      <a:pt x="68" y="105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0" y="98"/>
                      <a:pt x="0" y="92"/>
                      <a:pt x="1" y="85"/>
                    </a:cubicBezTo>
                    <a:cubicBezTo>
                      <a:pt x="1" y="77"/>
                      <a:pt x="1" y="73"/>
                      <a:pt x="8" y="74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66" y="87"/>
                      <a:pt x="128" y="17"/>
                      <a:pt x="135" y="4"/>
                    </a:cubicBezTo>
                    <a:cubicBezTo>
                      <a:pt x="139" y="0"/>
                      <a:pt x="139" y="28"/>
                      <a:pt x="133" y="41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8" name="Freeform 352">
                <a:extLst>
                  <a:ext uri="{FF2B5EF4-FFF2-40B4-BE49-F238E27FC236}">
                    <a16:creationId xmlns:a16="http://schemas.microsoft.com/office/drawing/2014/main" id="{764CC280-D33F-4B4F-8495-AC69B567E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2171"/>
                <a:ext cx="328" cy="128"/>
              </a:xfrm>
              <a:custGeom>
                <a:avLst/>
                <a:gdLst>
                  <a:gd name="T0" fmla="*/ 1930 w 131"/>
                  <a:gd name="T1" fmla="*/ 115 h 48"/>
                  <a:gd name="T2" fmla="*/ 846 w 131"/>
                  <a:gd name="T3" fmla="*/ 341 h 48"/>
                  <a:gd name="T4" fmla="*/ 283 w 131"/>
                  <a:gd name="T5" fmla="*/ 205 h 48"/>
                  <a:gd name="T6" fmla="*/ 158 w 131"/>
                  <a:gd name="T7" fmla="*/ 661 h 48"/>
                  <a:gd name="T8" fmla="*/ 1254 w 131"/>
                  <a:gd name="T9" fmla="*/ 875 h 48"/>
                  <a:gd name="T10" fmla="*/ 1963 w 131"/>
                  <a:gd name="T11" fmla="*/ 648 h 48"/>
                  <a:gd name="T12" fmla="*/ 1930 w 131"/>
                  <a:gd name="T13" fmla="*/ 11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48">
                    <a:moveTo>
                      <a:pt x="123" y="6"/>
                    </a:moveTo>
                    <a:cubicBezTo>
                      <a:pt x="109" y="19"/>
                      <a:pt x="78" y="20"/>
                      <a:pt x="54" y="18"/>
                    </a:cubicBezTo>
                    <a:cubicBezTo>
                      <a:pt x="31" y="15"/>
                      <a:pt x="18" y="11"/>
                      <a:pt x="18" y="11"/>
                    </a:cubicBezTo>
                    <a:cubicBezTo>
                      <a:pt x="11" y="8"/>
                      <a:pt x="0" y="29"/>
                      <a:pt x="10" y="35"/>
                    </a:cubicBezTo>
                    <a:cubicBezTo>
                      <a:pt x="20" y="41"/>
                      <a:pt x="55" y="48"/>
                      <a:pt x="80" y="46"/>
                    </a:cubicBezTo>
                    <a:cubicBezTo>
                      <a:pt x="104" y="44"/>
                      <a:pt x="121" y="38"/>
                      <a:pt x="125" y="34"/>
                    </a:cubicBezTo>
                    <a:cubicBezTo>
                      <a:pt x="131" y="27"/>
                      <a:pt x="129" y="0"/>
                      <a:pt x="123" y="6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9" name="Freeform 353">
                <a:extLst>
                  <a:ext uri="{FF2B5EF4-FFF2-40B4-BE49-F238E27FC236}">
                    <a16:creationId xmlns:a16="http://schemas.microsoft.com/office/drawing/2014/main" id="{566ED79F-541C-4084-9A54-6A03C066B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291"/>
                <a:ext cx="340" cy="197"/>
              </a:xfrm>
              <a:custGeom>
                <a:avLst/>
                <a:gdLst>
                  <a:gd name="T0" fmla="*/ 2050 w 136"/>
                  <a:gd name="T1" fmla="*/ 35 h 74"/>
                  <a:gd name="T2" fmla="*/ 113 w 136"/>
                  <a:gd name="T3" fmla="*/ 793 h 74"/>
                  <a:gd name="T4" fmla="*/ 20 w 136"/>
                  <a:gd name="T5" fmla="*/ 1091 h 74"/>
                  <a:gd name="T6" fmla="*/ 63 w 136"/>
                  <a:gd name="T7" fmla="*/ 1318 h 74"/>
                  <a:gd name="T8" fmla="*/ 2033 w 136"/>
                  <a:gd name="T9" fmla="*/ 623 h 74"/>
                  <a:gd name="T10" fmla="*/ 2050 w 136"/>
                  <a:gd name="T11" fmla="*/ 35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6" h="74">
                    <a:moveTo>
                      <a:pt x="131" y="2"/>
                    </a:moveTo>
                    <a:cubicBezTo>
                      <a:pt x="124" y="14"/>
                      <a:pt x="59" y="48"/>
                      <a:pt x="7" y="42"/>
                    </a:cubicBezTo>
                    <a:cubicBezTo>
                      <a:pt x="4" y="42"/>
                      <a:pt x="1" y="50"/>
                      <a:pt x="1" y="58"/>
                    </a:cubicBezTo>
                    <a:cubicBezTo>
                      <a:pt x="0" y="63"/>
                      <a:pt x="1" y="68"/>
                      <a:pt x="4" y="70"/>
                    </a:cubicBezTo>
                    <a:cubicBezTo>
                      <a:pt x="12" y="74"/>
                      <a:pt x="96" y="69"/>
                      <a:pt x="130" y="33"/>
                    </a:cubicBezTo>
                    <a:cubicBezTo>
                      <a:pt x="135" y="27"/>
                      <a:pt x="136" y="0"/>
                      <a:pt x="131" y="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0" name="Freeform 354">
                <a:extLst>
                  <a:ext uri="{FF2B5EF4-FFF2-40B4-BE49-F238E27FC236}">
                    <a16:creationId xmlns:a16="http://schemas.microsoft.com/office/drawing/2014/main" id="{00CE398F-BD75-4D8D-918B-EE0014339B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2" y="2579"/>
                <a:ext cx="670" cy="736"/>
              </a:xfrm>
              <a:custGeom>
                <a:avLst/>
                <a:gdLst>
                  <a:gd name="T0" fmla="*/ 63 w 268"/>
                  <a:gd name="T1" fmla="*/ 4872 h 276"/>
                  <a:gd name="T2" fmla="*/ 675 w 268"/>
                  <a:gd name="T3" fmla="*/ 5213 h 276"/>
                  <a:gd name="T4" fmla="*/ 1813 w 268"/>
                  <a:gd name="T5" fmla="*/ 3904 h 276"/>
                  <a:gd name="T6" fmla="*/ 4175 w 268"/>
                  <a:gd name="T7" fmla="*/ 568 h 276"/>
                  <a:gd name="T8" fmla="*/ 4175 w 268"/>
                  <a:gd name="T9" fmla="*/ 477 h 276"/>
                  <a:gd name="T10" fmla="*/ 3988 w 268"/>
                  <a:gd name="T11" fmla="*/ 93 h 276"/>
                  <a:gd name="T12" fmla="*/ 3970 w 268"/>
                  <a:gd name="T13" fmla="*/ 0 h 276"/>
                  <a:gd name="T14" fmla="*/ 1488 w 268"/>
                  <a:gd name="T15" fmla="*/ 1443 h 276"/>
                  <a:gd name="T16" fmla="*/ 1220 w 268"/>
                  <a:gd name="T17" fmla="*/ 1536 h 276"/>
                  <a:gd name="T18" fmla="*/ 1220 w 268"/>
                  <a:gd name="T19" fmla="*/ 1856 h 276"/>
                  <a:gd name="T20" fmla="*/ 2125 w 268"/>
                  <a:gd name="T21" fmla="*/ 2125 h 276"/>
                  <a:gd name="T22" fmla="*/ 1113 w 268"/>
                  <a:gd name="T23" fmla="*/ 2752 h 276"/>
                  <a:gd name="T24" fmla="*/ 1020 w 268"/>
                  <a:gd name="T25" fmla="*/ 2995 h 276"/>
                  <a:gd name="T26" fmla="*/ 1020 w 268"/>
                  <a:gd name="T27" fmla="*/ 3264 h 276"/>
                  <a:gd name="T28" fmla="*/ 1783 w 268"/>
                  <a:gd name="T29" fmla="*/ 3107 h 276"/>
                  <a:gd name="T30" fmla="*/ 595 w 268"/>
                  <a:gd name="T31" fmla="*/ 3605 h 276"/>
                  <a:gd name="T32" fmla="*/ 408 w 268"/>
                  <a:gd name="T33" fmla="*/ 3811 h 276"/>
                  <a:gd name="T34" fmla="*/ 333 w 268"/>
                  <a:gd name="T35" fmla="*/ 4019 h 276"/>
                  <a:gd name="T36" fmla="*/ 1250 w 268"/>
                  <a:gd name="T37" fmla="*/ 4075 h 276"/>
                  <a:gd name="T38" fmla="*/ 645 w 268"/>
                  <a:gd name="T39" fmla="*/ 4723 h 276"/>
                  <a:gd name="T40" fmla="*/ 208 w 268"/>
                  <a:gd name="T41" fmla="*/ 4531 h 276"/>
                  <a:gd name="T42" fmla="*/ 63 w 268"/>
                  <a:gd name="T43" fmla="*/ 4872 h 276"/>
                  <a:gd name="T44" fmla="*/ 2208 w 268"/>
                  <a:gd name="T45" fmla="*/ 2696 h 276"/>
                  <a:gd name="T46" fmla="*/ 2970 w 268"/>
                  <a:gd name="T47" fmla="*/ 1741 h 276"/>
                  <a:gd name="T48" fmla="*/ 2208 w 268"/>
                  <a:gd name="T49" fmla="*/ 2696 h 2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8" h="276">
                    <a:moveTo>
                      <a:pt x="4" y="257"/>
                    </a:moveTo>
                    <a:cubicBezTo>
                      <a:pt x="12" y="270"/>
                      <a:pt x="29" y="276"/>
                      <a:pt x="43" y="275"/>
                    </a:cubicBezTo>
                    <a:cubicBezTo>
                      <a:pt x="62" y="275"/>
                      <a:pt x="81" y="254"/>
                      <a:pt x="116" y="206"/>
                    </a:cubicBezTo>
                    <a:cubicBezTo>
                      <a:pt x="119" y="202"/>
                      <a:pt x="249" y="51"/>
                      <a:pt x="267" y="30"/>
                    </a:cubicBezTo>
                    <a:cubicBezTo>
                      <a:pt x="266" y="28"/>
                      <a:pt x="266" y="27"/>
                      <a:pt x="267" y="25"/>
                    </a:cubicBezTo>
                    <a:cubicBezTo>
                      <a:pt x="268" y="16"/>
                      <a:pt x="261" y="15"/>
                      <a:pt x="255" y="5"/>
                    </a:cubicBezTo>
                    <a:cubicBezTo>
                      <a:pt x="255" y="5"/>
                      <a:pt x="254" y="3"/>
                      <a:pt x="254" y="0"/>
                    </a:cubicBezTo>
                    <a:cubicBezTo>
                      <a:pt x="161" y="111"/>
                      <a:pt x="102" y="82"/>
                      <a:pt x="95" y="76"/>
                    </a:cubicBezTo>
                    <a:cubicBezTo>
                      <a:pt x="89" y="71"/>
                      <a:pt x="83" y="75"/>
                      <a:pt x="78" y="81"/>
                    </a:cubicBezTo>
                    <a:cubicBezTo>
                      <a:pt x="74" y="87"/>
                      <a:pt x="72" y="93"/>
                      <a:pt x="78" y="98"/>
                    </a:cubicBezTo>
                    <a:cubicBezTo>
                      <a:pt x="94" y="110"/>
                      <a:pt x="122" y="119"/>
                      <a:pt x="136" y="112"/>
                    </a:cubicBezTo>
                    <a:cubicBezTo>
                      <a:pt x="121" y="133"/>
                      <a:pt x="95" y="155"/>
                      <a:pt x="71" y="145"/>
                    </a:cubicBezTo>
                    <a:cubicBezTo>
                      <a:pt x="65" y="142"/>
                      <a:pt x="67" y="152"/>
                      <a:pt x="65" y="158"/>
                    </a:cubicBezTo>
                    <a:cubicBezTo>
                      <a:pt x="63" y="164"/>
                      <a:pt x="60" y="170"/>
                      <a:pt x="65" y="172"/>
                    </a:cubicBezTo>
                    <a:cubicBezTo>
                      <a:pt x="74" y="176"/>
                      <a:pt x="90" y="178"/>
                      <a:pt x="114" y="164"/>
                    </a:cubicBezTo>
                    <a:cubicBezTo>
                      <a:pt x="107" y="174"/>
                      <a:pt x="68" y="208"/>
                      <a:pt x="38" y="190"/>
                    </a:cubicBezTo>
                    <a:cubicBezTo>
                      <a:pt x="32" y="186"/>
                      <a:pt x="31" y="195"/>
                      <a:pt x="26" y="201"/>
                    </a:cubicBezTo>
                    <a:cubicBezTo>
                      <a:pt x="21" y="207"/>
                      <a:pt x="15" y="207"/>
                      <a:pt x="21" y="212"/>
                    </a:cubicBezTo>
                    <a:cubicBezTo>
                      <a:pt x="42" y="229"/>
                      <a:pt x="63" y="225"/>
                      <a:pt x="80" y="215"/>
                    </a:cubicBezTo>
                    <a:cubicBezTo>
                      <a:pt x="67" y="233"/>
                      <a:pt x="53" y="248"/>
                      <a:pt x="41" y="249"/>
                    </a:cubicBezTo>
                    <a:cubicBezTo>
                      <a:pt x="28" y="250"/>
                      <a:pt x="16" y="237"/>
                      <a:pt x="13" y="239"/>
                    </a:cubicBezTo>
                    <a:cubicBezTo>
                      <a:pt x="6" y="243"/>
                      <a:pt x="0" y="250"/>
                      <a:pt x="4" y="257"/>
                    </a:cubicBezTo>
                    <a:close/>
                    <a:moveTo>
                      <a:pt x="141" y="142"/>
                    </a:moveTo>
                    <a:cubicBezTo>
                      <a:pt x="148" y="128"/>
                      <a:pt x="174" y="99"/>
                      <a:pt x="190" y="92"/>
                    </a:cubicBezTo>
                    <a:cubicBezTo>
                      <a:pt x="181" y="105"/>
                      <a:pt x="147" y="138"/>
                      <a:pt x="141" y="14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1" name="Freeform 355">
                <a:extLst>
                  <a:ext uri="{FF2B5EF4-FFF2-40B4-BE49-F238E27FC236}">
                    <a16:creationId xmlns:a16="http://schemas.microsoft.com/office/drawing/2014/main" id="{074CBF58-2876-444E-BAA8-8AE7FD14F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603"/>
                <a:ext cx="150" cy="93"/>
              </a:xfrm>
              <a:custGeom>
                <a:avLst/>
                <a:gdLst>
                  <a:gd name="T0" fmla="*/ 675 w 60"/>
                  <a:gd name="T1" fmla="*/ 656 h 35"/>
                  <a:gd name="T2" fmla="*/ 720 w 60"/>
                  <a:gd name="T3" fmla="*/ 114 h 35"/>
                  <a:gd name="T4" fmla="*/ 0 w 60"/>
                  <a:gd name="T5" fmla="*/ 0 h 35"/>
                  <a:gd name="T6" fmla="*/ 520 w 60"/>
                  <a:gd name="T7" fmla="*/ 170 h 35"/>
                  <a:gd name="T8" fmla="*/ 688 w 60"/>
                  <a:gd name="T9" fmla="*/ 48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35">
                    <a:moveTo>
                      <a:pt x="43" y="35"/>
                    </a:moveTo>
                    <a:cubicBezTo>
                      <a:pt x="49" y="26"/>
                      <a:pt x="60" y="13"/>
                      <a:pt x="46" y="6"/>
                    </a:cubicBezTo>
                    <a:cubicBezTo>
                      <a:pt x="34" y="0"/>
                      <a:pt x="14" y="2"/>
                      <a:pt x="0" y="0"/>
                    </a:cubicBezTo>
                    <a:cubicBezTo>
                      <a:pt x="11" y="1"/>
                      <a:pt x="22" y="7"/>
                      <a:pt x="33" y="9"/>
                    </a:cubicBezTo>
                    <a:cubicBezTo>
                      <a:pt x="44" y="11"/>
                      <a:pt x="45" y="15"/>
                      <a:pt x="44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2" name="Freeform 356">
                <a:extLst>
                  <a:ext uri="{FF2B5EF4-FFF2-40B4-BE49-F238E27FC236}">
                    <a16:creationId xmlns:a16="http://schemas.microsoft.com/office/drawing/2014/main" id="{70239D4B-3018-486D-A4D0-7A5FE02D3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536"/>
                <a:ext cx="203" cy="40"/>
              </a:xfrm>
              <a:custGeom>
                <a:avLst/>
                <a:gdLst>
                  <a:gd name="T0" fmla="*/ 1276 w 81"/>
                  <a:gd name="T1" fmla="*/ 285 h 15"/>
                  <a:gd name="T2" fmla="*/ 742 w 81"/>
                  <a:gd name="T3" fmla="*/ 115 h 15"/>
                  <a:gd name="T4" fmla="*/ 0 w 81"/>
                  <a:gd name="T5" fmla="*/ 56 h 15"/>
                  <a:gd name="T6" fmla="*/ 489 w 81"/>
                  <a:gd name="T7" fmla="*/ 115 h 15"/>
                  <a:gd name="T8" fmla="*/ 709 w 81"/>
                  <a:gd name="T9" fmla="*/ 171 h 15"/>
                  <a:gd name="T10" fmla="*/ 930 w 81"/>
                  <a:gd name="T11" fmla="*/ 19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1" h="15">
                    <a:moveTo>
                      <a:pt x="81" y="15"/>
                    </a:moveTo>
                    <a:cubicBezTo>
                      <a:pt x="70" y="15"/>
                      <a:pt x="57" y="9"/>
                      <a:pt x="47" y="6"/>
                    </a:cubicBezTo>
                    <a:cubicBezTo>
                      <a:pt x="31" y="1"/>
                      <a:pt x="17" y="0"/>
                      <a:pt x="0" y="3"/>
                    </a:cubicBezTo>
                    <a:cubicBezTo>
                      <a:pt x="10" y="1"/>
                      <a:pt x="21" y="4"/>
                      <a:pt x="31" y="6"/>
                    </a:cubicBezTo>
                    <a:cubicBezTo>
                      <a:pt x="35" y="7"/>
                      <a:pt x="40" y="9"/>
                      <a:pt x="45" y="9"/>
                    </a:cubicBezTo>
                    <a:cubicBezTo>
                      <a:pt x="49" y="10"/>
                      <a:pt x="54" y="8"/>
                      <a:pt x="59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3" name="Freeform 357">
                <a:extLst>
                  <a:ext uri="{FF2B5EF4-FFF2-40B4-BE49-F238E27FC236}">
                    <a16:creationId xmlns:a16="http://schemas.microsoft.com/office/drawing/2014/main" id="{BCCEA0A2-2FFB-446D-831B-3374F4381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1603"/>
                <a:ext cx="230" cy="112"/>
              </a:xfrm>
              <a:custGeom>
                <a:avLst/>
                <a:gdLst>
                  <a:gd name="T0" fmla="*/ 1438 w 92"/>
                  <a:gd name="T1" fmla="*/ 717 h 42"/>
                  <a:gd name="T2" fmla="*/ 833 w 92"/>
                  <a:gd name="T3" fmla="*/ 320 h 42"/>
                  <a:gd name="T4" fmla="*/ 0 w 92"/>
                  <a:gd name="T5" fmla="*/ 93 h 42"/>
                  <a:gd name="T6" fmla="*/ 783 w 92"/>
                  <a:gd name="T7" fmla="*/ 192 h 42"/>
                  <a:gd name="T8" fmla="*/ 1113 w 92"/>
                  <a:gd name="T9" fmla="*/ 435 h 42"/>
                  <a:gd name="T10" fmla="*/ 1395 w 92"/>
                  <a:gd name="T11" fmla="*/ 68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42">
                    <a:moveTo>
                      <a:pt x="92" y="38"/>
                    </a:moveTo>
                    <a:cubicBezTo>
                      <a:pt x="82" y="42"/>
                      <a:pt x="61" y="22"/>
                      <a:pt x="53" y="17"/>
                    </a:cubicBezTo>
                    <a:cubicBezTo>
                      <a:pt x="36" y="8"/>
                      <a:pt x="19" y="7"/>
                      <a:pt x="0" y="5"/>
                    </a:cubicBezTo>
                    <a:cubicBezTo>
                      <a:pt x="16" y="0"/>
                      <a:pt x="36" y="3"/>
                      <a:pt x="50" y="10"/>
                    </a:cubicBezTo>
                    <a:cubicBezTo>
                      <a:pt x="59" y="14"/>
                      <a:pt x="63" y="17"/>
                      <a:pt x="71" y="23"/>
                    </a:cubicBezTo>
                    <a:cubicBezTo>
                      <a:pt x="75" y="26"/>
                      <a:pt x="84" y="36"/>
                      <a:pt x="89" y="3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4" name="Freeform 358">
                <a:extLst>
                  <a:ext uri="{FF2B5EF4-FFF2-40B4-BE49-F238E27FC236}">
                    <a16:creationId xmlns:a16="http://schemas.microsoft.com/office/drawing/2014/main" id="{8791D070-3885-4125-9E5C-B8C378AA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885"/>
                <a:ext cx="162" cy="32"/>
              </a:xfrm>
              <a:custGeom>
                <a:avLst/>
                <a:gdLst>
                  <a:gd name="T0" fmla="*/ 1007 w 65"/>
                  <a:gd name="T1" fmla="*/ 149 h 12"/>
                  <a:gd name="T2" fmla="*/ 0 w 65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12">
                    <a:moveTo>
                      <a:pt x="65" y="8"/>
                    </a:moveTo>
                    <a:cubicBezTo>
                      <a:pt x="50" y="12"/>
                      <a:pt x="7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5" name="Freeform 359">
                <a:extLst>
                  <a:ext uri="{FF2B5EF4-FFF2-40B4-BE49-F238E27FC236}">
                    <a16:creationId xmlns:a16="http://schemas.microsoft.com/office/drawing/2014/main" id="{D98A7344-340F-4CFF-85AC-E57D61A6D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053"/>
                <a:ext cx="198" cy="35"/>
              </a:xfrm>
              <a:custGeom>
                <a:avLst/>
                <a:gdLst>
                  <a:gd name="T0" fmla="*/ 0 w 79"/>
                  <a:gd name="T1" fmla="*/ 0 h 13"/>
                  <a:gd name="T2" fmla="*/ 1243 w 79"/>
                  <a:gd name="T3" fmla="*/ 175 h 13"/>
                  <a:gd name="T4" fmla="*/ 0 w 7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13">
                    <a:moveTo>
                      <a:pt x="0" y="0"/>
                    </a:moveTo>
                    <a:cubicBezTo>
                      <a:pt x="29" y="12"/>
                      <a:pt x="66" y="13"/>
                      <a:pt x="79" y="9"/>
                    </a:cubicBezTo>
                    <a:cubicBezTo>
                      <a:pt x="66" y="10"/>
                      <a:pt x="14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6" name="Freeform 360">
                <a:extLst>
                  <a:ext uri="{FF2B5EF4-FFF2-40B4-BE49-F238E27FC236}">
                    <a16:creationId xmlns:a16="http://schemas.microsoft.com/office/drawing/2014/main" id="{FA53E083-2E2B-4FFB-AD1E-2AEBC2107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227"/>
                <a:ext cx="210" cy="53"/>
              </a:xfrm>
              <a:custGeom>
                <a:avLst/>
                <a:gdLst>
                  <a:gd name="T0" fmla="*/ 1313 w 84"/>
                  <a:gd name="T1" fmla="*/ 34 h 20"/>
                  <a:gd name="T2" fmla="*/ 0 w 84"/>
                  <a:gd name="T3" fmla="*/ 0 h 20"/>
                  <a:gd name="T4" fmla="*/ 1313 w 84"/>
                  <a:gd name="T5" fmla="*/ 3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20">
                    <a:moveTo>
                      <a:pt x="84" y="2"/>
                    </a:moveTo>
                    <a:cubicBezTo>
                      <a:pt x="73" y="9"/>
                      <a:pt x="24" y="10"/>
                      <a:pt x="0" y="0"/>
                    </a:cubicBezTo>
                    <a:cubicBezTo>
                      <a:pt x="12" y="9"/>
                      <a:pt x="55" y="20"/>
                      <a:pt x="8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7" name="Freeform 361">
                <a:extLst>
                  <a:ext uri="{FF2B5EF4-FFF2-40B4-BE49-F238E27FC236}">
                    <a16:creationId xmlns:a16="http://schemas.microsoft.com/office/drawing/2014/main" id="{7C892B47-E2DD-4863-AF5D-BE01093E6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363"/>
                <a:ext cx="220" cy="72"/>
              </a:xfrm>
              <a:custGeom>
                <a:avLst/>
                <a:gdLst>
                  <a:gd name="T0" fmla="*/ 1375 w 88"/>
                  <a:gd name="T1" fmla="*/ 0 h 27"/>
                  <a:gd name="T2" fmla="*/ 0 w 88"/>
                  <a:gd name="T3" fmla="*/ 477 h 27"/>
                  <a:gd name="T4" fmla="*/ 1375 w 8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27">
                    <a:moveTo>
                      <a:pt x="88" y="0"/>
                    </a:moveTo>
                    <a:cubicBezTo>
                      <a:pt x="76" y="9"/>
                      <a:pt x="36" y="27"/>
                      <a:pt x="0" y="25"/>
                    </a:cubicBezTo>
                    <a:cubicBezTo>
                      <a:pt x="26" y="20"/>
                      <a:pt x="79" y="8"/>
                      <a:pt x="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8" name="Freeform 362">
                <a:extLst>
                  <a:ext uri="{FF2B5EF4-FFF2-40B4-BE49-F238E27FC236}">
                    <a16:creationId xmlns:a16="http://schemas.microsoft.com/office/drawing/2014/main" id="{7A62A94A-9B87-429E-8D9F-C6A20EDBA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517"/>
                <a:ext cx="127" cy="99"/>
              </a:xfrm>
              <a:custGeom>
                <a:avLst/>
                <a:gdLst>
                  <a:gd name="T0" fmla="*/ 787 w 51"/>
                  <a:gd name="T1" fmla="*/ 0 h 37"/>
                  <a:gd name="T2" fmla="*/ 0 w 51"/>
                  <a:gd name="T3" fmla="*/ 7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37">
                    <a:moveTo>
                      <a:pt x="51" y="0"/>
                    </a:moveTo>
                    <a:cubicBezTo>
                      <a:pt x="39" y="19"/>
                      <a:pt x="10" y="33"/>
                      <a:pt x="0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9" name="Freeform 363">
                <a:extLst>
                  <a:ext uri="{FF2B5EF4-FFF2-40B4-BE49-F238E27FC236}">
                    <a16:creationId xmlns:a16="http://schemas.microsoft.com/office/drawing/2014/main" id="{A04306D6-D545-4AFA-A34E-E5815D212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685"/>
                <a:ext cx="317" cy="152"/>
              </a:xfrm>
              <a:custGeom>
                <a:avLst/>
                <a:gdLst>
                  <a:gd name="T0" fmla="*/ 1974 w 127"/>
                  <a:gd name="T1" fmla="*/ 0 h 57"/>
                  <a:gd name="T2" fmla="*/ 779 w 127"/>
                  <a:gd name="T3" fmla="*/ 888 h 57"/>
                  <a:gd name="T4" fmla="*/ 0 w 127"/>
                  <a:gd name="T5" fmla="*/ 760 h 57"/>
                  <a:gd name="T6" fmla="*/ 1028 w 127"/>
                  <a:gd name="T7" fmla="*/ 931 h 57"/>
                  <a:gd name="T8" fmla="*/ 1974 w 127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57">
                    <a:moveTo>
                      <a:pt x="127" y="0"/>
                    </a:moveTo>
                    <a:cubicBezTo>
                      <a:pt x="111" y="22"/>
                      <a:pt x="75" y="43"/>
                      <a:pt x="50" y="47"/>
                    </a:cubicBezTo>
                    <a:cubicBezTo>
                      <a:pt x="30" y="50"/>
                      <a:pt x="11" y="47"/>
                      <a:pt x="0" y="40"/>
                    </a:cubicBezTo>
                    <a:cubicBezTo>
                      <a:pt x="16" y="52"/>
                      <a:pt x="50" y="57"/>
                      <a:pt x="66" y="49"/>
                    </a:cubicBezTo>
                    <a:cubicBezTo>
                      <a:pt x="82" y="41"/>
                      <a:pt x="96" y="38"/>
                      <a:pt x="1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0" name="Freeform 364">
                <a:extLst>
                  <a:ext uri="{FF2B5EF4-FFF2-40B4-BE49-F238E27FC236}">
                    <a16:creationId xmlns:a16="http://schemas.microsoft.com/office/drawing/2014/main" id="{54524C88-CAEA-48B9-A790-D7423AA71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955"/>
                <a:ext cx="105" cy="48"/>
              </a:xfrm>
              <a:custGeom>
                <a:avLst/>
                <a:gdLst>
                  <a:gd name="T0" fmla="*/ 658 w 42"/>
                  <a:gd name="T1" fmla="*/ 0 h 18"/>
                  <a:gd name="T2" fmla="*/ 0 w 42"/>
                  <a:gd name="T3" fmla="*/ 205 h 18"/>
                  <a:gd name="T4" fmla="*/ 658 w 42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8">
                    <a:moveTo>
                      <a:pt x="42" y="0"/>
                    </a:moveTo>
                    <a:cubicBezTo>
                      <a:pt x="35" y="8"/>
                      <a:pt x="14" y="17"/>
                      <a:pt x="0" y="11"/>
                    </a:cubicBezTo>
                    <a:cubicBezTo>
                      <a:pt x="8" y="18"/>
                      <a:pt x="30" y="18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1" name="Freeform 365">
                <a:extLst>
                  <a:ext uri="{FF2B5EF4-FFF2-40B4-BE49-F238E27FC236}">
                    <a16:creationId xmlns:a16="http://schemas.microsoft.com/office/drawing/2014/main" id="{A68661C5-C66A-47F7-9611-0D50E9396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3088"/>
                <a:ext cx="128" cy="48"/>
              </a:xfrm>
              <a:custGeom>
                <a:avLst/>
                <a:gdLst>
                  <a:gd name="T0" fmla="*/ 806 w 51"/>
                  <a:gd name="T1" fmla="*/ 0 h 18"/>
                  <a:gd name="T2" fmla="*/ 0 w 51"/>
                  <a:gd name="T3" fmla="*/ 115 h 18"/>
                  <a:gd name="T4" fmla="*/ 806 w 5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8">
                    <a:moveTo>
                      <a:pt x="51" y="0"/>
                    </a:moveTo>
                    <a:cubicBezTo>
                      <a:pt x="41" y="9"/>
                      <a:pt x="15" y="15"/>
                      <a:pt x="0" y="6"/>
                    </a:cubicBezTo>
                    <a:cubicBezTo>
                      <a:pt x="8" y="18"/>
                      <a:pt x="34" y="17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2" name="Freeform 366">
                <a:extLst>
                  <a:ext uri="{FF2B5EF4-FFF2-40B4-BE49-F238E27FC236}">
                    <a16:creationId xmlns:a16="http://schemas.microsoft.com/office/drawing/2014/main" id="{1AA760E8-0DC6-43CF-BF17-6A6CFAF99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3227"/>
                <a:ext cx="123" cy="48"/>
              </a:xfrm>
              <a:custGeom>
                <a:avLst/>
                <a:gdLst>
                  <a:gd name="T0" fmla="*/ 776 w 49"/>
                  <a:gd name="T1" fmla="*/ 0 h 18"/>
                  <a:gd name="T2" fmla="*/ 301 w 49"/>
                  <a:gd name="T3" fmla="*/ 227 h 18"/>
                  <a:gd name="T4" fmla="*/ 0 w 49"/>
                  <a:gd name="T5" fmla="*/ 35 h 18"/>
                  <a:gd name="T6" fmla="*/ 505 w 49"/>
                  <a:gd name="T7" fmla="*/ 307 h 18"/>
                  <a:gd name="T8" fmla="*/ 776 w 49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9" y="0"/>
                    </a:moveTo>
                    <a:cubicBezTo>
                      <a:pt x="41" y="11"/>
                      <a:pt x="30" y="14"/>
                      <a:pt x="19" y="12"/>
                    </a:cubicBezTo>
                    <a:cubicBezTo>
                      <a:pt x="9" y="9"/>
                      <a:pt x="0" y="2"/>
                      <a:pt x="0" y="2"/>
                    </a:cubicBezTo>
                    <a:cubicBezTo>
                      <a:pt x="11" y="14"/>
                      <a:pt x="20" y="18"/>
                      <a:pt x="32" y="16"/>
                    </a:cubicBezTo>
                    <a:cubicBezTo>
                      <a:pt x="43" y="13"/>
                      <a:pt x="49" y="0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3" name="Freeform 367">
                <a:extLst>
                  <a:ext uri="{FF2B5EF4-FFF2-40B4-BE49-F238E27FC236}">
                    <a16:creationId xmlns:a16="http://schemas.microsoft.com/office/drawing/2014/main" id="{5E98F952-7DA7-4777-94D4-DEADFD103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741"/>
                <a:ext cx="70" cy="32"/>
              </a:xfrm>
              <a:custGeom>
                <a:avLst/>
                <a:gdLst>
                  <a:gd name="T0" fmla="*/ 438 w 28"/>
                  <a:gd name="T1" fmla="*/ 115 h 12"/>
                  <a:gd name="T2" fmla="*/ 0 w 28"/>
                  <a:gd name="T3" fmla="*/ 0 h 12"/>
                  <a:gd name="T4" fmla="*/ 438 w 28"/>
                  <a:gd name="T5" fmla="*/ 11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2">
                    <a:moveTo>
                      <a:pt x="28" y="6"/>
                    </a:moveTo>
                    <a:cubicBezTo>
                      <a:pt x="19" y="10"/>
                      <a:pt x="5" y="6"/>
                      <a:pt x="0" y="0"/>
                    </a:cubicBezTo>
                    <a:cubicBezTo>
                      <a:pt x="6" y="9"/>
                      <a:pt x="17" y="12"/>
                      <a:pt x="2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4" name="Freeform 368">
                <a:extLst>
                  <a:ext uri="{FF2B5EF4-FFF2-40B4-BE49-F238E27FC236}">
                    <a16:creationId xmlns:a16="http://schemas.microsoft.com/office/drawing/2014/main" id="{A1995094-8526-44FD-AB9C-F3B720604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624"/>
                <a:ext cx="235" cy="1128"/>
              </a:xfrm>
              <a:custGeom>
                <a:avLst/>
                <a:gdLst>
                  <a:gd name="T0" fmla="*/ 750 w 94"/>
                  <a:gd name="T1" fmla="*/ 8021 h 423"/>
                  <a:gd name="T2" fmla="*/ 438 w 94"/>
                  <a:gd name="T3" fmla="*/ 7736 h 423"/>
                  <a:gd name="T4" fmla="*/ 345 w 94"/>
                  <a:gd name="T5" fmla="*/ 7261 h 423"/>
                  <a:gd name="T6" fmla="*/ 158 w 94"/>
                  <a:gd name="T7" fmla="*/ 6883 h 423"/>
                  <a:gd name="T8" fmla="*/ 145 w 94"/>
                  <a:gd name="T9" fmla="*/ 6733 h 423"/>
                  <a:gd name="T10" fmla="*/ 125 w 94"/>
                  <a:gd name="T11" fmla="*/ 6451 h 423"/>
                  <a:gd name="T12" fmla="*/ 145 w 94"/>
                  <a:gd name="T13" fmla="*/ 6408 h 423"/>
                  <a:gd name="T14" fmla="*/ 175 w 94"/>
                  <a:gd name="T15" fmla="*/ 5709 h 423"/>
                  <a:gd name="T16" fmla="*/ 175 w 94"/>
                  <a:gd name="T17" fmla="*/ 5368 h 423"/>
                  <a:gd name="T18" fmla="*/ 175 w 94"/>
                  <a:gd name="T19" fmla="*/ 5368 h 423"/>
                  <a:gd name="T20" fmla="*/ 188 w 94"/>
                  <a:gd name="T21" fmla="*/ 4779 h 423"/>
                  <a:gd name="T22" fmla="*/ 175 w 94"/>
                  <a:gd name="T23" fmla="*/ 4800 h 423"/>
                  <a:gd name="T24" fmla="*/ 188 w 94"/>
                  <a:gd name="T25" fmla="*/ 4531 h 423"/>
                  <a:gd name="T26" fmla="*/ 208 w 94"/>
                  <a:gd name="T27" fmla="*/ 3981 h 423"/>
                  <a:gd name="T28" fmla="*/ 175 w 94"/>
                  <a:gd name="T29" fmla="*/ 3904 h 423"/>
                  <a:gd name="T30" fmla="*/ 220 w 94"/>
                  <a:gd name="T31" fmla="*/ 3507 h 423"/>
                  <a:gd name="T32" fmla="*/ 300 w 94"/>
                  <a:gd name="T33" fmla="*/ 3016 h 423"/>
                  <a:gd name="T34" fmla="*/ 250 w 94"/>
                  <a:gd name="T35" fmla="*/ 2653 h 423"/>
                  <a:gd name="T36" fmla="*/ 270 w 94"/>
                  <a:gd name="T37" fmla="*/ 2312 h 423"/>
                  <a:gd name="T38" fmla="*/ 270 w 94"/>
                  <a:gd name="T39" fmla="*/ 1821 h 423"/>
                  <a:gd name="T40" fmla="*/ 188 w 94"/>
                  <a:gd name="T41" fmla="*/ 1251 h 423"/>
                  <a:gd name="T42" fmla="*/ 250 w 94"/>
                  <a:gd name="T43" fmla="*/ 1024 h 423"/>
                  <a:gd name="T44" fmla="*/ 50 w 94"/>
                  <a:gd name="T45" fmla="*/ 853 h 423"/>
                  <a:gd name="T46" fmla="*/ 33 w 94"/>
                  <a:gd name="T47" fmla="*/ 853 h 423"/>
                  <a:gd name="T48" fmla="*/ 0 w 94"/>
                  <a:gd name="T49" fmla="*/ 797 h 423"/>
                  <a:gd name="T50" fmla="*/ 175 w 94"/>
                  <a:gd name="T51" fmla="*/ 491 h 423"/>
                  <a:gd name="T52" fmla="*/ 333 w 94"/>
                  <a:gd name="T53" fmla="*/ 77 h 423"/>
                  <a:gd name="T54" fmla="*/ 408 w 94"/>
                  <a:gd name="T55" fmla="*/ 21 h 423"/>
                  <a:gd name="T56" fmla="*/ 738 w 94"/>
                  <a:gd name="T57" fmla="*/ 21 h 423"/>
                  <a:gd name="T58" fmla="*/ 738 w 94"/>
                  <a:gd name="T59" fmla="*/ 21 h 423"/>
                  <a:gd name="T60" fmla="*/ 1063 w 94"/>
                  <a:gd name="T61" fmla="*/ 21 h 423"/>
                  <a:gd name="T62" fmla="*/ 1145 w 94"/>
                  <a:gd name="T63" fmla="*/ 77 h 423"/>
                  <a:gd name="T64" fmla="*/ 1300 w 94"/>
                  <a:gd name="T65" fmla="*/ 491 h 423"/>
                  <a:gd name="T66" fmla="*/ 1470 w 94"/>
                  <a:gd name="T67" fmla="*/ 797 h 423"/>
                  <a:gd name="T68" fmla="*/ 1438 w 94"/>
                  <a:gd name="T69" fmla="*/ 853 h 423"/>
                  <a:gd name="T70" fmla="*/ 1438 w 94"/>
                  <a:gd name="T71" fmla="*/ 853 h 423"/>
                  <a:gd name="T72" fmla="*/ 1238 w 94"/>
                  <a:gd name="T73" fmla="*/ 1024 h 423"/>
                  <a:gd name="T74" fmla="*/ 1283 w 94"/>
                  <a:gd name="T75" fmla="*/ 1251 h 423"/>
                  <a:gd name="T76" fmla="*/ 1208 w 94"/>
                  <a:gd name="T77" fmla="*/ 1821 h 423"/>
                  <a:gd name="T78" fmla="*/ 1208 w 94"/>
                  <a:gd name="T79" fmla="*/ 2312 h 423"/>
                  <a:gd name="T80" fmla="*/ 1220 w 94"/>
                  <a:gd name="T81" fmla="*/ 2653 h 423"/>
                  <a:gd name="T82" fmla="*/ 1175 w 94"/>
                  <a:gd name="T83" fmla="*/ 3016 h 423"/>
                  <a:gd name="T84" fmla="*/ 1250 w 94"/>
                  <a:gd name="T85" fmla="*/ 3507 h 423"/>
                  <a:gd name="T86" fmla="*/ 1300 w 94"/>
                  <a:gd name="T87" fmla="*/ 3904 h 423"/>
                  <a:gd name="T88" fmla="*/ 1283 w 94"/>
                  <a:gd name="T89" fmla="*/ 3981 h 423"/>
                  <a:gd name="T90" fmla="*/ 1283 w 94"/>
                  <a:gd name="T91" fmla="*/ 4531 h 423"/>
                  <a:gd name="T92" fmla="*/ 1300 w 94"/>
                  <a:gd name="T93" fmla="*/ 4800 h 423"/>
                  <a:gd name="T94" fmla="*/ 1283 w 94"/>
                  <a:gd name="T95" fmla="*/ 4779 h 423"/>
                  <a:gd name="T96" fmla="*/ 1300 w 94"/>
                  <a:gd name="T97" fmla="*/ 5368 h 423"/>
                  <a:gd name="T98" fmla="*/ 1300 w 94"/>
                  <a:gd name="T99" fmla="*/ 5368 h 423"/>
                  <a:gd name="T100" fmla="*/ 1300 w 94"/>
                  <a:gd name="T101" fmla="*/ 5709 h 423"/>
                  <a:gd name="T102" fmla="*/ 1333 w 94"/>
                  <a:gd name="T103" fmla="*/ 6408 h 423"/>
                  <a:gd name="T104" fmla="*/ 1345 w 94"/>
                  <a:gd name="T105" fmla="*/ 6451 h 423"/>
                  <a:gd name="T106" fmla="*/ 1333 w 94"/>
                  <a:gd name="T107" fmla="*/ 6733 h 423"/>
                  <a:gd name="T108" fmla="*/ 1313 w 94"/>
                  <a:gd name="T109" fmla="*/ 6883 h 423"/>
                  <a:gd name="T110" fmla="*/ 1125 w 94"/>
                  <a:gd name="T111" fmla="*/ 7261 h 423"/>
                  <a:gd name="T112" fmla="*/ 1033 w 94"/>
                  <a:gd name="T113" fmla="*/ 7736 h 423"/>
                  <a:gd name="T114" fmla="*/ 720 w 94"/>
                  <a:gd name="T115" fmla="*/ 8021 h 42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4" h="423">
                    <a:moveTo>
                      <a:pt x="48" y="423"/>
                    </a:moveTo>
                    <a:cubicBezTo>
                      <a:pt x="38" y="423"/>
                      <a:pt x="29" y="411"/>
                      <a:pt x="28" y="408"/>
                    </a:cubicBezTo>
                    <a:cubicBezTo>
                      <a:pt x="25" y="401"/>
                      <a:pt x="21" y="392"/>
                      <a:pt x="22" y="383"/>
                    </a:cubicBezTo>
                    <a:cubicBezTo>
                      <a:pt x="23" y="374"/>
                      <a:pt x="16" y="373"/>
                      <a:pt x="10" y="363"/>
                    </a:cubicBezTo>
                    <a:cubicBezTo>
                      <a:pt x="10" y="362"/>
                      <a:pt x="9" y="360"/>
                      <a:pt x="9" y="355"/>
                    </a:cubicBezTo>
                    <a:cubicBezTo>
                      <a:pt x="9" y="355"/>
                      <a:pt x="7" y="347"/>
                      <a:pt x="8" y="340"/>
                    </a:cubicBezTo>
                    <a:cubicBezTo>
                      <a:pt x="8" y="339"/>
                      <a:pt x="9" y="338"/>
                      <a:pt x="9" y="338"/>
                    </a:cubicBezTo>
                    <a:cubicBezTo>
                      <a:pt x="15" y="325"/>
                      <a:pt x="14" y="297"/>
                      <a:pt x="11" y="301"/>
                    </a:cubicBezTo>
                    <a:cubicBezTo>
                      <a:pt x="11" y="302"/>
                      <a:pt x="11" y="294"/>
                      <a:pt x="11" y="283"/>
                    </a:cubicBezTo>
                    <a:cubicBezTo>
                      <a:pt x="11" y="283"/>
                      <a:pt x="11" y="283"/>
                      <a:pt x="11" y="283"/>
                    </a:cubicBezTo>
                    <a:cubicBezTo>
                      <a:pt x="17" y="277"/>
                      <a:pt x="17" y="250"/>
                      <a:pt x="12" y="252"/>
                    </a:cubicBezTo>
                    <a:cubicBezTo>
                      <a:pt x="12" y="252"/>
                      <a:pt x="12" y="253"/>
                      <a:pt x="11" y="253"/>
                    </a:cubicBezTo>
                    <a:cubicBezTo>
                      <a:pt x="12" y="245"/>
                      <a:pt x="12" y="239"/>
                      <a:pt x="12" y="239"/>
                    </a:cubicBezTo>
                    <a:cubicBezTo>
                      <a:pt x="18" y="233"/>
                      <a:pt x="17" y="212"/>
                      <a:pt x="13" y="210"/>
                    </a:cubicBezTo>
                    <a:cubicBezTo>
                      <a:pt x="12" y="210"/>
                      <a:pt x="10" y="212"/>
                      <a:pt x="11" y="206"/>
                    </a:cubicBezTo>
                    <a:cubicBezTo>
                      <a:pt x="11" y="198"/>
                      <a:pt x="13" y="185"/>
                      <a:pt x="14" y="185"/>
                    </a:cubicBezTo>
                    <a:cubicBezTo>
                      <a:pt x="19" y="184"/>
                      <a:pt x="23" y="162"/>
                      <a:pt x="19" y="159"/>
                    </a:cubicBezTo>
                    <a:cubicBezTo>
                      <a:pt x="18" y="159"/>
                      <a:pt x="17" y="148"/>
                      <a:pt x="16" y="140"/>
                    </a:cubicBezTo>
                    <a:cubicBezTo>
                      <a:pt x="16" y="135"/>
                      <a:pt x="16" y="122"/>
                      <a:pt x="17" y="122"/>
                    </a:cubicBezTo>
                    <a:cubicBezTo>
                      <a:pt x="22" y="120"/>
                      <a:pt x="22" y="96"/>
                      <a:pt x="17" y="96"/>
                    </a:cubicBezTo>
                    <a:cubicBezTo>
                      <a:pt x="15" y="97"/>
                      <a:pt x="11" y="70"/>
                      <a:pt x="12" y="66"/>
                    </a:cubicBezTo>
                    <a:cubicBezTo>
                      <a:pt x="17" y="64"/>
                      <a:pt x="18" y="59"/>
                      <a:pt x="16" y="54"/>
                    </a:cubicBezTo>
                    <a:cubicBezTo>
                      <a:pt x="13" y="48"/>
                      <a:pt x="9" y="43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0" y="43"/>
                      <a:pt x="0" y="42"/>
                    </a:cubicBezTo>
                    <a:cubicBezTo>
                      <a:pt x="4" y="42"/>
                      <a:pt x="7" y="34"/>
                      <a:pt x="11" y="26"/>
                    </a:cubicBezTo>
                    <a:cubicBezTo>
                      <a:pt x="16" y="18"/>
                      <a:pt x="21" y="10"/>
                      <a:pt x="21" y="4"/>
                    </a:cubicBezTo>
                    <a:cubicBezTo>
                      <a:pt x="23" y="3"/>
                      <a:pt x="25" y="1"/>
                      <a:pt x="26" y="1"/>
                    </a:cubicBezTo>
                    <a:cubicBezTo>
                      <a:pt x="29" y="0"/>
                      <a:pt x="3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57" y="1"/>
                      <a:pt x="65" y="0"/>
                      <a:pt x="68" y="1"/>
                    </a:cubicBezTo>
                    <a:cubicBezTo>
                      <a:pt x="70" y="1"/>
                      <a:pt x="71" y="3"/>
                      <a:pt x="73" y="4"/>
                    </a:cubicBezTo>
                    <a:cubicBezTo>
                      <a:pt x="73" y="10"/>
                      <a:pt x="79" y="18"/>
                      <a:pt x="83" y="26"/>
                    </a:cubicBezTo>
                    <a:cubicBezTo>
                      <a:pt x="87" y="34"/>
                      <a:pt x="90" y="42"/>
                      <a:pt x="94" y="42"/>
                    </a:cubicBezTo>
                    <a:cubicBezTo>
                      <a:pt x="94" y="43"/>
                      <a:pt x="93" y="44"/>
                      <a:pt x="92" y="45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85" y="43"/>
                      <a:pt x="81" y="48"/>
                      <a:pt x="79" y="54"/>
                    </a:cubicBezTo>
                    <a:cubicBezTo>
                      <a:pt x="76" y="59"/>
                      <a:pt x="77" y="64"/>
                      <a:pt x="82" y="66"/>
                    </a:cubicBezTo>
                    <a:cubicBezTo>
                      <a:pt x="83" y="70"/>
                      <a:pt x="79" y="97"/>
                      <a:pt x="77" y="96"/>
                    </a:cubicBezTo>
                    <a:cubicBezTo>
                      <a:pt x="72" y="96"/>
                      <a:pt x="72" y="120"/>
                      <a:pt x="77" y="122"/>
                    </a:cubicBezTo>
                    <a:cubicBezTo>
                      <a:pt x="78" y="122"/>
                      <a:pt x="78" y="135"/>
                      <a:pt x="78" y="140"/>
                    </a:cubicBezTo>
                    <a:cubicBezTo>
                      <a:pt x="77" y="148"/>
                      <a:pt x="76" y="159"/>
                      <a:pt x="75" y="159"/>
                    </a:cubicBezTo>
                    <a:cubicBezTo>
                      <a:pt x="71" y="162"/>
                      <a:pt x="75" y="184"/>
                      <a:pt x="80" y="185"/>
                    </a:cubicBezTo>
                    <a:cubicBezTo>
                      <a:pt x="81" y="185"/>
                      <a:pt x="83" y="198"/>
                      <a:pt x="83" y="206"/>
                    </a:cubicBezTo>
                    <a:cubicBezTo>
                      <a:pt x="84" y="212"/>
                      <a:pt x="82" y="210"/>
                      <a:pt x="82" y="210"/>
                    </a:cubicBezTo>
                    <a:cubicBezTo>
                      <a:pt x="77" y="212"/>
                      <a:pt x="76" y="233"/>
                      <a:pt x="82" y="239"/>
                    </a:cubicBezTo>
                    <a:cubicBezTo>
                      <a:pt x="82" y="239"/>
                      <a:pt x="83" y="245"/>
                      <a:pt x="83" y="253"/>
                    </a:cubicBezTo>
                    <a:cubicBezTo>
                      <a:pt x="82" y="253"/>
                      <a:pt x="82" y="252"/>
                      <a:pt x="82" y="252"/>
                    </a:cubicBezTo>
                    <a:cubicBezTo>
                      <a:pt x="77" y="250"/>
                      <a:pt x="77" y="277"/>
                      <a:pt x="83" y="283"/>
                    </a:cubicBezTo>
                    <a:cubicBezTo>
                      <a:pt x="83" y="283"/>
                      <a:pt x="83" y="283"/>
                      <a:pt x="83" y="283"/>
                    </a:cubicBezTo>
                    <a:cubicBezTo>
                      <a:pt x="83" y="294"/>
                      <a:pt x="83" y="302"/>
                      <a:pt x="83" y="301"/>
                    </a:cubicBezTo>
                    <a:cubicBezTo>
                      <a:pt x="80" y="297"/>
                      <a:pt x="80" y="325"/>
                      <a:pt x="85" y="338"/>
                    </a:cubicBezTo>
                    <a:cubicBezTo>
                      <a:pt x="86" y="338"/>
                      <a:pt x="86" y="339"/>
                      <a:pt x="86" y="340"/>
                    </a:cubicBezTo>
                    <a:cubicBezTo>
                      <a:pt x="87" y="347"/>
                      <a:pt x="85" y="355"/>
                      <a:pt x="85" y="355"/>
                    </a:cubicBezTo>
                    <a:cubicBezTo>
                      <a:pt x="85" y="360"/>
                      <a:pt x="84" y="362"/>
                      <a:pt x="84" y="363"/>
                    </a:cubicBezTo>
                    <a:cubicBezTo>
                      <a:pt x="78" y="373"/>
                      <a:pt x="71" y="374"/>
                      <a:pt x="72" y="383"/>
                    </a:cubicBezTo>
                    <a:cubicBezTo>
                      <a:pt x="73" y="392"/>
                      <a:pt x="69" y="401"/>
                      <a:pt x="66" y="408"/>
                    </a:cubicBezTo>
                    <a:cubicBezTo>
                      <a:pt x="65" y="411"/>
                      <a:pt x="56" y="423"/>
                      <a:pt x="46" y="423"/>
                    </a:cubicBezTo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5" name="Freeform 369">
                <a:extLst>
                  <a:ext uri="{FF2B5EF4-FFF2-40B4-BE49-F238E27FC236}">
                    <a16:creationId xmlns:a16="http://schemas.microsoft.com/office/drawing/2014/main" id="{4FD9D481-D053-4C82-94EB-2179A518C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624"/>
                <a:ext cx="235" cy="1128"/>
              </a:xfrm>
              <a:custGeom>
                <a:avLst/>
                <a:gdLst>
                  <a:gd name="T0" fmla="*/ 750 w 94"/>
                  <a:gd name="T1" fmla="*/ 8021 h 423"/>
                  <a:gd name="T2" fmla="*/ 438 w 94"/>
                  <a:gd name="T3" fmla="*/ 7736 h 423"/>
                  <a:gd name="T4" fmla="*/ 345 w 94"/>
                  <a:gd name="T5" fmla="*/ 7261 h 423"/>
                  <a:gd name="T6" fmla="*/ 158 w 94"/>
                  <a:gd name="T7" fmla="*/ 6883 h 423"/>
                  <a:gd name="T8" fmla="*/ 145 w 94"/>
                  <a:gd name="T9" fmla="*/ 6733 h 423"/>
                  <a:gd name="T10" fmla="*/ 125 w 94"/>
                  <a:gd name="T11" fmla="*/ 6451 h 423"/>
                  <a:gd name="T12" fmla="*/ 145 w 94"/>
                  <a:gd name="T13" fmla="*/ 6408 h 423"/>
                  <a:gd name="T14" fmla="*/ 175 w 94"/>
                  <a:gd name="T15" fmla="*/ 5709 h 423"/>
                  <a:gd name="T16" fmla="*/ 175 w 94"/>
                  <a:gd name="T17" fmla="*/ 5368 h 423"/>
                  <a:gd name="T18" fmla="*/ 175 w 94"/>
                  <a:gd name="T19" fmla="*/ 5368 h 423"/>
                  <a:gd name="T20" fmla="*/ 188 w 94"/>
                  <a:gd name="T21" fmla="*/ 4779 h 423"/>
                  <a:gd name="T22" fmla="*/ 175 w 94"/>
                  <a:gd name="T23" fmla="*/ 4800 h 423"/>
                  <a:gd name="T24" fmla="*/ 188 w 94"/>
                  <a:gd name="T25" fmla="*/ 4531 h 423"/>
                  <a:gd name="T26" fmla="*/ 208 w 94"/>
                  <a:gd name="T27" fmla="*/ 3981 h 423"/>
                  <a:gd name="T28" fmla="*/ 175 w 94"/>
                  <a:gd name="T29" fmla="*/ 3904 h 423"/>
                  <a:gd name="T30" fmla="*/ 220 w 94"/>
                  <a:gd name="T31" fmla="*/ 3507 h 423"/>
                  <a:gd name="T32" fmla="*/ 300 w 94"/>
                  <a:gd name="T33" fmla="*/ 3016 h 423"/>
                  <a:gd name="T34" fmla="*/ 250 w 94"/>
                  <a:gd name="T35" fmla="*/ 2653 h 423"/>
                  <a:gd name="T36" fmla="*/ 270 w 94"/>
                  <a:gd name="T37" fmla="*/ 2312 h 423"/>
                  <a:gd name="T38" fmla="*/ 270 w 94"/>
                  <a:gd name="T39" fmla="*/ 1821 h 423"/>
                  <a:gd name="T40" fmla="*/ 188 w 94"/>
                  <a:gd name="T41" fmla="*/ 1251 h 423"/>
                  <a:gd name="T42" fmla="*/ 250 w 94"/>
                  <a:gd name="T43" fmla="*/ 1024 h 423"/>
                  <a:gd name="T44" fmla="*/ 50 w 94"/>
                  <a:gd name="T45" fmla="*/ 853 h 423"/>
                  <a:gd name="T46" fmla="*/ 33 w 94"/>
                  <a:gd name="T47" fmla="*/ 853 h 423"/>
                  <a:gd name="T48" fmla="*/ 0 w 94"/>
                  <a:gd name="T49" fmla="*/ 797 h 423"/>
                  <a:gd name="T50" fmla="*/ 175 w 94"/>
                  <a:gd name="T51" fmla="*/ 491 h 423"/>
                  <a:gd name="T52" fmla="*/ 333 w 94"/>
                  <a:gd name="T53" fmla="*/ 77 h 423"/>
                  <a:gd name="T54" fmla="*/ 408 w 94"/>
                  <a:gd name="T55" fmla="*/ 21 h 423"/>
                  <a:gd name="T56" fmla="*/ 738 w 94"/>
                  <a:gd name="T57" fmla="*/ 21 h 423"/>
                  <a:gd name="T58" fmla="*/ 738 w 94"/>
                  <a:gd name="T59" fmla="*/ 21 h 423"/>
                  <a:gd name="T60" fmla="*/ 1063 w 94"/>
                  <a:gd name="T61" fmla="*/ 21 h 423"/>
                  <a:gd name="T62" fmla="*/ 1145 w 94"/>
                  <a:gd name="T63" fmla="*/ 77 h 423"/>
                  <a:gd name="T64" fmla="*/ 1300 w 94"/>
                  <a:gd name="T65" fmla="*/ 491 h 423"/>
                  <a:gd name="T66" fmla="*/ 1470 w 94"/>
                  <a:gd name="T67" fmla="*/ 797 h 423"/>
                  <a:gd name="T68" fmla="*/ 1438 w 94"/>
                  <a:gd name="T69" fmla="*/ 853 h 423"/>
                  <a:gd name="T70" fmla="*/ 1438 w 94"/>
                  <a:gd name="T71" fmla="*/ 853 h 423"/>
                  <a:gd name="T72" fmla="*/ 1238 w 94"/>
                  <a:gd name="T73" fmla="*/ 1024 h 423"/>
                  <a:gd name="T74" fmla="*/ 1283 w 94"/>
                  <a:gd name="T75" fmla="*/ 1251 h 423"/>
                  <a:gd name="T76" fmla="*/ 1208 w 94"/>
                  <a:gd name="T77" fmla="*/ 1821 h 423"/>
                  <a:gd name="T78" fmla="*/ 1208 w 94"/>
                  <a:gd name="T79" fmla="*/ 2312 h 423"/>
                  <a:gd name="T80" fmla="*/ 1220 w 94"/>
                  <a:gd name="T81" fmla="*/ 2653 h 423"/>
                  <a:gd name="T82" fmla="*/ 1175 w 94"/>
                  <a:gd name="T83" fmla="*/ 3016 h 423"/>
                  <a:gd name="T84" fmla="*/ 1250 w 94"/>
                  <a:gd name="T85" fmla="*/ 3507 h 423"/>
                  <a:gd name="T86" fmla="*/ 1300 w 94"/>
                  <a:gd name="T87" fmla="*/ 3904 h 423"/>
                  <a:gd name="T88" fmla="*/ 1283 w 94"/>
                  <a:gd name="T89" fmla="*/ 3981 h 423"/>
                  <a:gd name="T90" fmla="*/ 1283 w 94"/>
                  <a:gd name="T91" fmla="*/ 4531 h 423"/>
                  <a:gd name="T92" fmla="*/ 1300 w 94"/>
                  <a:gd name="T93" fmla="*/ 4800 h 423"/>
                  <a:gd name="T94" fmla="*/ 1283 w 94"/>
                  <a:gd name="T95" fmla="*/ 4779 h 423"/>
                  <a:gd name="T96" fmla="*/ 1300 w 94"/>
                  <a:gd name="T97" fmla="*/ 5368 h 423"/>
                  <a:gd name="T98" fmla="*/ 1300 w 94"/>
                  <a:gd name="T99" fmla="*/ 5368 h 423"/>
                  <a:gd name="T100" fmla="*/ 1300 w 94"/>
                  <a:gd name="T101" fmla="*/ 5709 h 423"/>
                  <a:gd name="T102" fmla="*/ 1333 w 94"/>
                  <a:gd name="T103" fmla="*/ 6408 h 423"/>
                  <a:gd name="T104" fmla="*/ 1345 w 94"/>
                  <a:gd name="T105" fmla="*/ 6451 h 423"/>
                  <a:gd name="T106" fmla="*/ 1333 w 94"/>
                  <a:gd name="T107" fmla="*/ 6733 h 423"/>
                  <a:gd name="T108" fmla="*/ 1313 w 94"/>
                  <a:gd name="T109" fmla="*/ 6883 h 423"/>
                  <a:gd name="T110" fmla="*/ 1125 w 94"/>
                  <a:gd name="T111" fmla="*/ 7261 h 423"/>
                  <a:gd name="T112" fmla="*/ 1033 w 94"/>
                  <a:gd name="T113" fmla="*/ 7736 h 423"/>
                  <a:gd name="T114" fmla="*/ 720 w 94"/>
                  <a:gd name="T115" fmla="*/ 8021 h 42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4" h="423">
                    <a:moveTo>
                      <a:pt x="48" y="423"/>
                    </a:moveTo>
                    <a:cubicBezTo>
                      <a:pt x="38" y="423"/>
                      <a:pt x="29" y="411"/>
                      <a:pt x="28" y="408"/>
                    </a:cubicBezTo>
                    <a:cubicBezTo>
                      <a:pt x="25" y="401"/>
                      <a:pt x="21" y="392"/>
                      <a:pt x="22" y="383"/>
                    </a:cubicBezTo>
                    <a:cubicBezTo>
                      <a:pt x="23" y="374"/>
                      <a:pt x="16" y="373"/>
                      <a:pt x="10" y="363"/>
                    </a:cubicBezTo>
                    <a:cubicBezTo>
                      <a:pt x="10" y="362"/>
                      <a:pt x="9" y="360"/>
                      <a:pt x="9" y="355"/>
                    </a:cubicBezTo>
                    <a:cubicBezTo>
                      <a:pt x="9" y="355"/>
                      <a:pt x="7" y="347"/>
                      <a:pt x="8" y="340"/>
                    </a:cubicBezTo>
                    <a:cubicBezTo>
                      <a:pt x="8" y="339"/>
                      <a:pt x="9" y="338"/>
                      <a:pt x="9" y="338"/>
                    </a:cubicBezTo>
                    <a:cubicBezTo>
                      <a:pt x="15" y="325"/>
                      <a:pt x="14" y="297"/>
                      <a:pt x="11" y="301"/>
                    </a:cubicBezTo>
                    <a:cubicBezTo>
                      <a:pt x="11" y="302"/>
                      <a:pt x="11" y="294"/>
                      <a:pt x="11" y="283"/>
                    </a:cubicBezTo>
                    <a:cubicBezTo>
                      <a:pt x="11" y="283"/>
                      <a:pt x="11" y="283"/>
                      <a:pt x="11" y="283"/>
                    </a:cubicBezTo>
                    <a:cubicBezTo>
                      <a:pt x="17" y="277"/>
                      <a:pt x="17" y="250"/>
                      <a:pt x="12" y="252"/>
                    </a:cubicBezTo>
                    <a:cubicBezTo>
                      <a:pt x="12" y="252"/>
                      <a:pt x="12" y="253"/>
                      <a:pt x="11" y="253"/>
                    </a:cubicBezTo>
                    <a:cubicBezTo>
                      <a:pt x="12" y="245"/>
                      <a:pt x="12" y="239"/>
                      <a:pt x="12" y="239"/>
                    </a:cubicBezTo>
                    <a:cubicBezTo>
                      <a:pt x="18" y="233"/>
                      <a:pt x="17" y="212"/>
                      <a:pt x="13" y="210"/>
                    </a:cubicBezTo>
                    <a:cubicBezTo>
                      <a:pt x="12" y="210"/>
                      <a:pt x="10" y="212"/>
                      <a:pt x="11" y="206"/>
                    </a:cubicBezTo>
                    <a:cubicBezTo>
                      <a:pt x="11" y="198"/>
                      <a:pt x="13" y="185"/>
                      <a:pt x="14" y="185"/>
                    </a:cubicBezTo>
                    <a:cubicBezTo>
                      <a:pt x="19" y="184"/>
                      <a:pt x="23" y="162"/>
                      <a:pt x="19" y="159"/>
                    </a:cubicBezTo>
                    <a:cubicBezTo>
                      <a:pt x="18" y="159"/>
                      <a:pt x="17" y="148"/>
                      <a:pt x="16" y="140"/>
                    </a:cubicBezTo>
                    <a:cubicBezTo>
                      <a:pt x="16" y="135"/>
                      <a:pt x="16" y="122"/>
                      <a:pt x="17" y="122"/>
                    </a:cubicBezTo>
                    <a:cubicBezTo>
                      <a:pt x="22" y="120"/>
                      <a:pt x="22" y="96"/>
                      <a:pt x="17" y="96"/>
                    </a:cubicBezTo>
                    <a:cubicBezTo>
                      <a:pt x="15" y="97"/>
                      <a:pt x="11" y="70"/>
                      <a:pt x="12" y="66"/>
                    </a:cubicBezTo>
                    <a:cubicBezTo>
                      <a:pt x="17" y="64"/>
                      <a:pt x="18" y="59"/>
                      <a:pt x="16" y="54"/>
                    </a:cubicBezTo>
                    <a:cubicBezTo>
                      <a:pt x="13" y="48"/>
                      <a:pt x="9" y="43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0" y="43"/>
                      <a:pt x="0" y="42"/>
                    </a:cubicBezTo>
                    <a:cubicBezTo>
                      <a:pt x="4" y="42"/>
                      <a:pt x="7" y="34"/>
                      <a:pt x="11" y="26"/>
                    </a:cubicBezTo>
                    <a:cubicBezTo>
                      <a:pt x="16" y="18"/>
                      <a:pt x="21" y="10"/>
                      <a:pt x="21" y="4"/>
                    </a:cubicBezTo>
                    <a:cubicBezTo>
                      <a:pt x="23" y="3"/>
                      <a:pt x="25" y="1"/>
                      <a:pt x="26" y="1"/>
                    </a:cubicBezTo>
                    <a:cubicBezTo>
                      <a:pt x="29" y="0"/>
                      <a:pt x="3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57" y="1"/>
                      <a:pt x="65" y="0"/>
                      <a:pt x="68" y="1"/>
                    </a:cubicBezTo>
                    <a:cubicBezTo>
                      <a:pt x="70" y="1"/>
                      <a:pt x="71" y="3"/>
                      <a:pt x="73" y="4"/>
                    </a:cubicBezTo>
                    <a:cubicBezTo>
                      <a:pt x="73" y="10"/>
                      <a:pt x="79" y="18"/>
                      <a:pt x="83" y="26"/>
                    </a:cubicBezTo>
                    <a:cubicBezTo>
                      <a:pt x="87" y="34"/>
                      <a:pt x="90" y="42"/>
                      <a:pt x="94" y="42"/>
                    </a:cubicBezTo>
                    <a:cubicBezTo>
                      <a:pt x="94" y="43"/>
                      <a:pt x="93" y="44"/>
                      <a:pt x="92" y="45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85" y="43"/>
                      <a:pt x="81" y="48"/>
                      <a:pt x="79" y="54"/>
                    </a:cubicBezTo>
                    <a:cubicBezTo>
                      <a:pt x="76" y="59"/>
                      <a:pt x="77" y="64"/>
                      <a:pt x="82" y="66"/>
                    </a:cubicBezTo>
                    <a:cubicBezTo>
                      <a:pt x="83" y="70"/>
                      <a:pt x="79" y="97"/>
                      <a:pt x="77" y="96"/>
                    </a:cubicBezTo>
                    <a:cubicBezTo>
                      <a:pt x="72" y="96"/>
                      <a:pt x="72" y="120"/>
                      <a:pt x="77" y="122"/>
                    </a:cubicBezTo>
                    <a:cubicBezTo>
                      <a:pt x="78" y="122"/>
                      <a:pt x="78" y="135"/>
                      <a:pt x="78" y="140"/>
                    </a:cubicBezTo>
                    <a:cubicBezTo>
                      <a:pt x="77" y="148"/>
                      <a:pt x="76" y="159"/>
                      <a:pt x="75" y="159"/>
                    </a:cubicBezTo>
                    <a:cubicBezTo>
                      <a:pt x="71" y="162"/>
                      <a:pt x="75" y="184"/>
                      <a:pt x="80" y="185"/>
                    </a:cubicBezTo>
                    <a:cubicBezTo>
                      <a:pt x="81" y="185"/>
                      <a:pt x="83" y="198"/>
                      <a:pt x="83" y="206"/>
                    </a:cubicBezTo>
                    <a:cubicBezTo>
                      <a:pt x="84" y="212"/>
                      <a:pt x="82" y="210"/>
                      <a:pt x="82" y="210"/>
                    </a:cubicBezTo>
                    <a:cubicBezTo>
                      <a:pt x="77" y="212"/>
                      <a:pt x="76" y="233"/>
                      <a:pt x="82" y="239"/>
                    </a:cubicBezTo>
                    <a:cubicBezTo>
                      <a:pt x="82" y="239"/>
                      <a:pt x="83" y="245"/>
                      <a:pt x="83" y="253"/>
                    </a:cubicBezTo>
                    <a:cubicBezTo>
                      <a:pt x="82" y="253"/>
                      <a:pt x="82" y="252"/>
                      <a:pt x="82" y="252"/>
                    </a:cubicBezTo>
                    <a:cubicBezTo>
                      <a:pt x="77" y="250"/>
                      <a:pt x="77" y="277"/>
                      <a:pt x="83" y="283"/>
                    </a:cubicBezTo>
                    <a:cubicBezTo>
                      <a:pt x="83" y="283"/>
                      <a:pt x="83" y="283"/>
                      <a:pt x="83" y="283"/>
                    </a:cubicBezTo>
                    <a:cubicBezTo>
                      <a:pt x="83" y="294"/>
                      <a:pt x="83" y="302"/>
                      <a:pt x="83" y="301"/>
                    </a:cubicBezTo>
                    <a:cubicBezTo>
                      <a:pt x="80" y="297"/>
                      <a:pt x="80" y="325"/>
                      <a:pt x="85" y="338"/>
                    </a:cubicBezTo>
                    <a:cubicBezTo>
                      <a:pt x="86" y="338"/>
                      <a:pt x="86" y="339"/>
                      <a:pt x="86" y="340"/>
                    </a:cubicBezTo>
                    <a:cubicBezTo>
                      <a:pt x="87" y="347"/>
                      <a:pt x="85" y="355"/>
                      <a:pt x="85" y="355"/>
                    </a:cubicBezTo>
                    <a:cubicBezTo>
                      <a:pt x="85" y="360"/>
                      <a:pt x="84" y="362"/>
                      <a:pt x="84" y="363"/>
                    </a:cubicBezTo>
                    <a:cubicBezTo>
                      <a:pt x="78" y="373"/>
                      <a:pt x="71" y="374"/>
                      <a:pt x="72" y="383"/>
                    </a:cubicBezTo>
                    <a:cubicBezTo>
                      <a:pt x="73" y="392"/>
                      <a:pt x="69" y="401"/>
                      <a:pt x="66" y="408"/>
                    </a:cubicBezTo>
                    <a:cubicBezTo>
                      <a:pt x="65" y="411"/>
                      <a:pt x="56" y="423"/>
                      <a:pt x="46" y="42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6" name="Freeform 370">
                <a:extLst>
                  <a:ext uri="{FF2B5EF4-FFF2-40B4-BE49-F238E27FC236}">
                    <a16:creationId xmlns:a16="http://schemas.microsoft.com/office/drawing/2014/main" id="{8C22B5FA-25D4-493D-8DFC-D39513CD8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648"/>
                <a:ext cx="65" cy="389"/>
              </a:xfrm>
              <a:custGeom>
                <a:avLst/>
                <a:gdLst>
                  <a:gd name="T0" fmla="*/ 408 w 26"/>
                  <a:gd name="T1" fmla="*/ 21 h 146"/>
                  <a:gd name="T2" fmla="*/ 20 w 26"/>
                  <a:gd name="T3" fmla="*/ 456 h 146"/>
                  <a:gd name="T4" fmla="*/ 125 w 26"/>
                  <a:gd name="T5" fmla="*/ 815 h 146"/>
                  <a:gd name="T6" fmla="*/ 50 w 26"/>
                  <a:gd name="T7" fmla="*/ 1172 h 146"/>
                  <a:gd name="T8" fmla="*/ 158 w 26"/>
                  <a:gd name="T9" fmla="*/ 1988 h 146"/>
                  <a:gd name="T10" fmla="*/ 125 w 26"/>
                  <a:gd name="T11" fmla="*/ 2760 h 146"/>
                  <a:gd name="T12" fmla="*/ 270 w 26"/>
                  <a:gd name="T13" fmla="*/ 2116 h 146"/>
                  <a:gd name="T14" fmla="*/ 238 w 26"/>
                  <a:gd name="T15" fmla="*/ 1343 h 146"/>
                  <a:gd name="T16" fmla="*/ 188 w 26"/>
                  <a:gd name="T17" fmla="*/ 645 h 146"/>
                  <a:gd name="T18" fmla="*/ 363 w 26"/>
                  <a:gd name="T19" fmla="*/ 136 h 1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146">
                    <a:moveTo>
                      <a:pt x="26" y="1"/>
                    </a:moveTo>
                    <a:cubicBezTo>
                      <a:pt x="14" y="0"/>
                      <a:pt x="0" y="11"/>
                      <a:pt x="1" y="24"/>
                    </a:cubicBezTo>
                    <a:cubicBezTo>
                      <a:pt x="2" y="31"/>
                      <a:pt x="8" y="36"/>
                      <a:pt x="8" y="43"/>
                    </a:cubicBezTo>
                    <a:cubicBezTo>
                      <a:pt x="9" y="50"/>
                      <a:pt x="4" y="55"/>
                      <a:pt x="3" y="62"/>
                    </a:cubicBezTo>
                    <a:cubicBezTo>
                      <a:pt x="2" y="76"/>
                      <a:pt x="11" y="90"/>
                      <a:pt x="10" y="105"/>
                    </a:cubicBezTo>
                    <a:cubicBezTo>
                      <a:pt x="9" y="119"/>
                      <a:pt x="5" y="131"/>
                      <a:pt x="8" y="146"/>
                    </a:cubicBezTo>
                    <a:cubicBezTo>
                      <a:pt x="4" y="134"/>
                      <a:pt x="14" y="123"/>
                      <a:pt x="17" y="112"/>
                    </a:cubicBezTo>
                    <a:cubicBezTo>
                      <a:pt x="21" y="96"/>
                      <a:pt x="19" y="86"/>
                      <a:pt x="15" y="71"/>
                    </a:cubicBezTo>
                    <a:cubicBezTo>
                      <a:pt x="11" y="59"/>
                      <a:pt x="13" y="46"/>
                      <a:pt x="12" y="34"/>
                    </a:cubicBezTo>
                    <a:cubicBezTo>
                      <a:pt x="11" y="23"/>
                      <a:pt x="10" y="11"/>
                      <a:pt x="23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7" name="Freeform 371">
                <a:extLst>
                  <a:ext uri="{FF2B5EF4-FFF2-40B4-BE49-F238E27FC236}">
                    <a16:creationId xmlns:a16="http://schemas.microsoft.com/office/drawing/2014/main" id="{93E9FCCA-B64A-4354-B6FE-4933161F9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171"/>
                <a:ext cx="35" cy="344"/>
              </a:xfrm>
              <a:custGeom>
                <a:avLst/>
                <a:gdLst>
                  <a:gd name="T0" fmla="*/ 20 w 14"/>
                  <a:gd name="T1" fmla="*/ 0 h 129"/>
                  <a:gd name="T2" fmla="*/ 63 w 14"/>
                  <a:gd name="T3" fmla="*/ 627 h 129"/>
                  <a:gd name="T4" fmla="*/ 83 w 14"/>
                  <a:gd name="T5" fmla="*/ 1229 h 129"/>
                  <a:gd name="T6" fmla="*/ 50 w 14"/>
                  <a:gd name="T7" fmla="*/ 1821 h 129"/>
                  <a:gd name="T8" fmla="*/ 0 w 14"/>
                  <a:gd name="T9" fmla="*/ 2445 h 129"/>
                  <a:gd name="T10" fmla="*/ 175 w 14"/>
                  <a:gd name="T11" fmla="*/ 1251 h 129"/>
                  <a:gd name="T12" fmla="*/ 83 w 14"/>
                  <a:gd name="T13" fmla="*/ 93 h 1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9">
                    <a:moveTo>
                      <a:pt x="1" y="0"/>
                    </a:moveTo>
                    <a:cubicBezTo>
                      <a:pt x="7" y="12"/>
                      <a:pt x="4" y="21"/>
                      <a:pt x="4" y="33"/>
                    </a:cubicBezTo>
                    <a:cubicBezTo>
                      <a:pt x="4" y="43"/>
                      <a:pt x="7" y="54"/>
                      <a:pt x="5" y="65"/>
                    </a:cubicBezTo>
                    <a:cubicBezTo>
                      <a:pt x="3" y="77"/>
                      <a:pt x="2" y="84"/>
                      <a:pt x="3" y="96"/>
                    </a:cubicBezTo>
                    <a:cubicBezTo>
                      <a:pt x="5" y="108"/>
                      <a:pt x="4" y="118"/>
                      <a:pt x="0" y="129"/>
                    </a:cubicBezTo>
                    <a:cubicBezTo>
                      <a:pt x="13" y="110"/>
                      <a:pt x="9" y="87"/>
                      <a:pt x="11" y="66"/>
                    </a:cubicBezTo>
                    <a:cubicBezTo>
                      <a:pt x="14" y="46"/>
                      <a:pt x="11" y="23"/>
                      <a:pt x="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8" name="Freeform 372">
                <a:extLst>
                  <a:ext uri="{FF2B5EF4-FFF2-40B4-BE49-F238E27FC236}">
                    <a16:creationId xmlns:a16="http://schemas.microsoft.com/office/drawing/2014/main" id="{62BD0398-0424-4037-840F-12C929B3B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664"/>
                <a:ext cx="98" cy="1051"/>
              </a:xfrm>
              <a:custGeom>
                <a:avLst/>
                <a:gdLst>
                  <a:gd name="T0" fmla="*/ 442 w 39"/>
                  <a:gd name="T1" fmla="*/ 0 h 394"/>
                  <a:gd name="T2" fmla="*/ 601 w 39"/>
                  <a:gd name="T3" fmla="*/ 397 h 394"/>
                  <a:gd name="T4" fmla="*/ 442 w 39"/>
                  <a:gd name="T5" fmla="*/ 739 h 394"/>
                  <a:gd name="T6" fmla="*/ 505 w 39"/>
                  <a:gd name="T7" fmla="*/ 1160 h 394"/>
                  <a:gd name="T8" fmla="*/ 397 w 39"/>
                  <a:gd name="T9" fmla="*/ 1595 h 394"/>
                  <a:gd name="T10" fmla="*/ 505 w 39"/>
                  <a:gd name="T11" fmla="*/ 2539 h 394"/>
                  <a:gd name="T12" fmla="*/ 410 w 39"/>
                  <a:gd name="T13" fmla="*/ 2940 h 394"/>
                  <a:gd name="T14" fmla="*/ 525 w 39"/>
                  <a:gd name="T15" fmla="*/ 3380 h 394"/>
                  <a:gd name="T16" fmla="*/ 460 w 39"/>
                  <a:gd name="T17" fmla="*/ 3799 h 394"/>
                  <a:gd name="T18" fmla="*/ 505 w 39"/>
                  <a:gd name="T19" fmla="*/ 4271 h 394"/>
                  <a:gd name="T20" fmla="*/ 460 w 39"/>
                  <a:gd name="T21" fmla="*/ 4711 h 394"/>
                  <a:gd name="T22" fmla="*/ 505 w 39"/>
                  <a:gd name="T23" fmla="*/ 5202 h 394"/>
                  <a:gd name="T24" fmla="*/ 555 w 39"/>
                  <a:gd name="T25" fmla="*/ 6226 h 394"/>
                  <a:gd name="T26" fmla="*/ 493 w 39"/>
                  <a:gd name="T27" fmla="*/ 6602 h 394"/>
                  <a:gd name="T28" fmla="*/ 347 w 39"/>
                  <a:gd name="T29" fmla="*/ 7058 h 394"/>
                  <a:gd name="T30" fmla="*/ 0 w 39"/>
                  <a:gd name="T31" fmla="*/ 7421 h 394"/>
                  <a:gd name="T32" fmla="*/ 188 w 39"/>
                  <a:gd name="T33" fmla="*/ 6986 h 394"/>
                  <a:gd name="T34" fmla="*/ 271 w 39"/>
                  <a:gd name="T35" fmla="*/ 6546 h 394"/>
                  <a:gd name="T36" fmla="*/ 410 w 39"/>
                  <a:gd name="T37" fmla="*/ 5679 h 394"/>
                  <a:gd name="T38" fmla="*/ 317 w 39"/>
                  <a:gd name="T39" fmla="*/ 3871 h 394"/>
                  <a:gd name="T40" fmla="*/ 284 w 39"/>
                  <a:gd name="T41" fmla="*/ 2868 h 394"/>
                  <a:gd name="T42" fmla="*/ 284 w 39"/>
                  <a:gd name="T43" fmla="*/ 1915 h 394"/>
                  <a:gd name="T44" fmla="*/ 367 w 39"/>
                  <a:gd name="T45" fmla="*/ 1059 h 394"/>
                  <a:gd name="T46" fmla="*/ 442 w 39"/>
                  <a:gd name="T47" fmla="*/ 149 h 3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" h="394">
                    <a:moveTo>
                      <a:pt x="28" y="0"/>
                    </a:moveTo>
                    <a:cubicBezTo>
                      <a:pt x="30" y="6"/>
                      <a:pt x="38" y="14"/>
                      <a:pt x="38" y="21"/>
                    </a:cubicBezTo>
                    <a:cubicBezTo>
                      <a:pt x="39" y="30"/>
                      <a:pt x="30" y="29"/>
                      <a:pt x="28" y="39"/>
                    </a:cubicBezTo>
                    <a:cubicBezTo>
                      <a:pt x="27" y="47"/>
                      <a:pt x="33" y="53"/>
                      <a:pt x="32" y="61"/>
                    </a:cubicBezTo>
                    <a:cubicBezTo>
                      <a:pt x="32" y="70"/>
                      <a:pt x="27" y="76"/>
                      <a:pt x="25" y="84"/>
                    </a:cubicBezTo>
                    <a:cubicBezTo>
                      <a:pt x="20" y="101"/>
                      <a:pt x="35" y="117"/>
                      <a:pt x="32" y="134"/>
                    </a:cubicBezTo>
                    <a:cubicBezTo>
                      <a:pt x="31" y="141"/>
                      <a:pt x="26" y="147"/>
                      <a:pt x="26" y="155"/>
                    </a:cubicBezTo>
                    <a:cubicBezTo>
                      <a:pt x="26" y="164"/>
                      <a:pt x="31" y="169"/>
                      <a:pt x="33" y="178"/>
                    </a:cubicBezTo>
                    <a:cubicBezTo>
                      <a:pt x="35" y="187"/>
                      <a:pt x="31" y="191"/>
                      <a:pt x="29" y="200"/>
                    </a:cubicBezTo>
                    <a:cubicBezTo>
                      <a:pt x="28" y="209"/>
                      <a:pt x="32" y="217"/>
                      <a:pt x="32" y="225"/>
                    </a:cubicBezTo>
                    <a:cubicBezTo>
                      <a:pt x="32" y="232"/>
                      <a:pt x="29" y="240"/>
                      <a:pt x="29" y="248"/>
                    </a:cubicBezTo>
                    <a:cubicBezTo>
                      <a:pt x="30" y="256"/>
                      <a:pt x="32" y="265"/>
                      <a:pt x="32" y="274"/>
                    </a:cubicBezTo>
                    <a:cubicBezTo>
                      <a:pt x="32" y="293"/>
                      <a:pt x="33" y="309"/>
                      <a:pt x="35" y="328"/>
                    </a:cubicBezTo>
                    <a:cubicBezTo>
                      <a:pt x="36" y="338"/>
                      <a:pt x="36" y="340"/>
                      <a:pt x="31" y="348"/>
                    </a:cubicBezTo>
                    <a:cubicBezTo>
                      <a:pt x="25" y="357"/>
                      <a:pt x="24" y="361"/>
                      <a:pt x="22" y="372"/>
                    </a:cubicBezTo>
                    <a:cubicBezTo>
                      <a:pt x="20" y="383"/>
                      <a:pt x="13" y="394"/>
                      <a:pt x="0" y="391"/>
                    </a:cubicBezTo>
                    <a:cubicBezTo>
                      <a:pt x="9" y="389"/>
                      <a:pt x="12" y="376"/>
                      <a:pt x="12" y="368"/>
                    </a:cubicBezTo>
                    <a:cubicBezTo>
                      <a:pt x="13" y="357"/>
                      <a:pt x="11" y="354"/>
                      <a:pt x="17" y="345"/>
                    </a:cubicBezTo>
                    <a:cubicBezTo>
                      <a:pt x="25" y="330"/>
                      <a:pt x="28" y="316"/>
                      <a:pt x="26" y="299"/>
                    </a:cubicBezTo>
                    <a:cubicBezTo>
                      <a:pt x="23" y="268"/>
                      <a:pt x="15" y="235"/>
                      <a:pt x="20" y="204"/>
                    </a:cubicBezTo>
                    <a:cubicBezTo>
                      <a:pt x="24" y="186"/>
                      <a:pt x="17" y="170"/>
                      <a:pt x="18" y="151"/>
                    </a:cubicBezTo>
                    <a:cubicBezTo>
                      <a:pt x="20" y="133"/>
                      <a:pt x="19" y="118"/>
                      <a:pt x="18" y="101"/>
                    </a:cubicBezTo>
                    <a:cubicBezTo>
                      <a:pt x="16" y="85"/>
                      <a:pt x="23" y="71"/>
                      <a:pt x="23" y="56"/>
                    </a:cubicBezTo>
                    <a:cubicBezTo>
                      <a:pt x="22" y="40"/>
                      <a:pt x="33" y="23"/>
                      <a:pt x="28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9" name="Freeform 373">
                <a:extLst>
                  <a:ext uri="{FF2B5EF4-FFF2-40B4-BE49-F238E27FC236}">
                    <a16:creationId xmlns:a16="http://schemas.microsoft.com/office/drawing/2014/main" id="{374C1C75-C51C-4595-B3E1-93988861B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1837"/>
                <a:ext cx="90" cy="43"/>
              </a:xfrm>
              <a:custGeom>
                <a:avLst/>
                <a:gdLst>
                  <a:gd name="T0" fmla="*/ 0 w 36"/>
                  <a:gd name="T1" fmla="*/ 0 h 16"/>
                  <a:gd name="T2" fmla="*/ 563 w 36"/>
                  <a:gd name="T3" fmla="*/ 81 h 16"/>
                  <a:gd name="T4" fmla="*/ 375 w 36"/>
                  <a:gd name="T5" fmla="*/ 290 h 16"/>
                  <a:gd name="T6" fmla="*/ 0 w 36"/>
                  <a:gd name="T7" fmla="*/ 11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4" y="11"/>
                      <a:pt x="28" y="9"/>
                      <a:pt x="36" y="4"/>
                    </a:cubicBezTo>
                    <a:cubicBezTo>
                      <a:pt x="31" y="9"/>
                      <a:pt x="32" y="14"/>
                      <a:pt x="24" y="15"/>
                    </a:cubicBezTo>
                    <a:cubicBezTo>
                      <a:pt x="17" y="16"/>
                      <a:pt x="7" y="7"/>
                      <a:pt x="0" y="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0" name="Freeform 374">
                <a:extLst>
                  <a:ext uri="{FF2B5EF4-FFF2-40B4-BE49-F238E27FC236}">
                    <a16:creationId xmlns:a16="http://schemas.microsoft.com/office/drawing/2014/main" id="{AD1A04FC-2791-4A81-B23B-2ECE2578A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1661"/>
                <a:ext cx="90" cy="211"/>
              </a:xfrm>
              <a:custGeom>
                <a:avLst/>
                <a:gdLst>
                  <a:gd name="T0" fmla="*/ 188 w 36"/>
                  <a:gd name="T1" fmla="*/ 0 h 79"/>
                  <a:gd name="T2" fmla="*/ 533 w 36"/>
                  <a:gd name="T3" fmla="*/ 286 h 79"/>
                  <a:gd name="T4" fmla="*/ 458 w 36"/>
                  <a:gd name="T5" fmla="*/ 743 h 79"/>
                  <a:gd name="T6" fmla="*/ 395 w 36"/>
                  <a:gd name="T7" fmla="*/ 1333 h 79"/>
                  <a:gd name="T8" fmla="*/ 0 w 36"/>
                  <a:gd name="T9" fmla="*/ 1392 h 79"/>
                  <a:gd name="T10" fmla="*/ 220 w 36"/>
                  <a:gd name="T11" fmla="*/ 764 h 79"/>
                  <a:gd name="T12" fmla="*/ 270 w 36"/>
                  <a:gd name="T13" fmla="*/ 56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79">
                    <a:moveTo>
                      <a:pt x="12" y="0"/>
                    </a:moveTo>
                    <a:cubicBezTo>
                      <a:pt x="25" y="2"/>
                      <a:pt x="31" y="1"/>
                      <a:pt x="34" y="15"/>
                    </a:cubicBezTo>
                    <a:cubicBezTo>
                      <a:pt x="36" y="26"/>
                      <a:pt x="34" y="30"/>
                      <a:pt x="29" y="39"/>
                    </a:cubicBezTo>
                    <a:cubicBezTo>
                      <a:pt x="25" y="49"/>
                      <a:pt x="29" y="61"/>
                      <a:pt x="25" y="70"/>
                    </a:cubicBezTo>
                    <a:cubicBezTo>
                      <a:pt x="21" y="77"/>
                      <a:pt x="6" y="79"/>
                      <a:pt x="0" y="73"/>
                    </a:cubicBezTo>
                    <a:cubicBezTo>
                      <a:pt x="20" y="65"/>
                      <a:pt x="14" y="57"/>
                      <a:pt x="14" y="40"/>
                    </a:cubicBezTo>
                    <a:cubicBezTo>
                      <a:pt x="14" y="31"/>
                      <a:pt x="36" y="7"/>
                      <a:pt x="17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1" name="Freeform 375">
                <a:extLst>
                  <a:ext uri="{FF2B5EF4-FFF2-40B4-BE49-F238E27FC236}">
                    <a16:creationId xmlns:a16="http://schemas.microsoft.com/office/drawing/2014/main" id="{C1DCB83C-C629-4A5B-A7BB-D211889FB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2037"/>
                <a:ext cx="87" cy="40"/>
              </a:xfrm>
              <a:custGeom>
                <a:avLst/>
                <a:gdLst>
                  <a:gd name="T0" fmla="*/ 0 w 35"/>
                  <a:gd name="T1" fmla="*/ 35 h 15"/>
                  <a:gd name="T2" fmla="*/ 537 w 35"/>
                  <a:gd name="T3" fmla="*/ 0 h 15"/>
                  <a:gd name="T4" fmla="*/ 154 w 35"/>
                  <a:gd name="T5" fmla="*/ 17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5">
                    <a:moveTo>
                      <a:pt x="0" y="2"/>
                    </a:moveTo>
                    <a:cubicBezTo>
                      <a:pt x="9" y="11"/>
                      <a:pt x="28" y="8"/>
                      <a:pt x="35" y="0"/>
                    </a:cubicBezTo>
                    <a:cubicBezTo>
                      <a:pt x="35" y="15"/>
                      <a:pt x="20" y="11"/>
                      <a:pt x="10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2" name="Freeform 376">
                <a:extLst>
                  <a:ext uri="{FF2B5EF4-FFF2-40B4-BE49-F238E27FC236}">
                    <a16:creationId xmlns:a16="http://schemas.microsoft.com/office/drawing/2014/main" id="{F0B3A05A-1D34-4CB1-984D-A223944F9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192"/>
                <a:ext cx="90" cy="43"/>
              </a:xfrm>
              <a:custGeom>
                <a:avLst/>
                <a:gdLst>
                  <a:gd name="T0" fmla="*/ 0 w 36"/>
                  <a:gd name="T1" fmla="*/ 0 h 16"/>
                  <a:gd name="T2" fmla="*/ 563 w 36"/>
                  <a:gd name="T3" fmla="*/ 0 h 16"/>
                  <a:gd name="T4" fmla="*/ 50 w 36"/>
                  <a:gd name="T5" fmla="*/ 1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8" y="9"/>
                      <a:pt x="27" y="8"/>
                      <a:pt x="36" y="0"/>
                    </a:cubicBezTo>
                    <a:cubicBezTo>
                      <a:pt x="29" y="16"/>
                      <a:pt x="18" y="10"/>
                      <a:pt x="3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3" name="Freeform 377">
                <a:extLst>
                  <a:ext uri="{FF2B5EF4-FFF2-40B4-BE49-F238E27FC236}">
                    <a16:creationId xmlns:a16="http://schemas.microsoft.com/office/drawing/2014/main" id="{D377CCFA-7F06-4A6C-9321-F8E5E83F4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323"/>
                <a:ext cx="82" cy="40"/>
              </a:xfrm>
              <a:custGeom>
                <a:avLst/>
                <a:gdLst>
                  <a:gd name="T0" fmla="*/ 0 w 33"/>
                  <a:gd name="T1" fmla="*/ 21 h 15"/>
                  <a:gd name="T2" fmla="*/ 507 w 33"/>
                  <a:gd name="T3" fmla="*/ 0 h 15"/>
                  <a:gd name="T4" fmla="*/ 432 w 33"/>
                  <a:gd name="T5" fmla="*/ 171 h 15"/>
                  <a:gd name="T6" fmla="*/ 30 w 33"/>
                  <a:gd name="T7" fmla="*/ 17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5">
                    <a:moveTo>
                      <a:pt x="0" y="1"/>
                    </a:moveTo>
                    <a:cubicBezTo>
                      <a:pt x="3" y="9"/>
                      <a:pt x="27" y="6"/>
                      <a:pt x="33" y="0"/>
                    </a:cubicBezTo>
                    <a:cubicBezTo>
                      <a:pt x="30" y="3"/>
                      <a:pt x="30" y="7"/>
                      <a:pt x="28" y="9"/>
                    </a:cubicBezTo>
                    <a:cubicBezTo>
                      <a:pt x="20" y="15"/>
                      <a:pt x="11" y="9"/>
                      <a:pt x="2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4" name="Freeform 378">
                <a:extLst>
                  <a:ext uri="{FF2B5EF4-FFF2-40B4-BE49-F238E27FC236}">
                    <a16:creationId xmlns:a16="http://schemas.microsoft.com/office/drawing/2014/main" id="{F9637308-DB34-45EE-9A58-BAFD87141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443"/>
                <a:ext cx="90" cy="42"/>
              </a:xfrm>
              <a:custGeom>
                <a:avLst/>
                <a:gdLst>
                  <a:gd name="T0" fmla="*/ 0 w 36"/>
                  <a:gd name="T1" fmla="*/ 0 h 16"/>
                  <a:gd name="T2" fmla="*/ 563 w 36"/>
                  <a:gd name="T3" fmla="*/ 21 h 16"/>
                  <a:gd name="T4" fmla="*/ 0 w 36"/>
                  <a:gd name="T5" fmla="*/ 17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4" y="11"/>
                      <a:pt x="28" y="7"/>
                      <a:pt x="36" y="1"/>
                    </a:cubicBezTo>
                    <a:cubicBezTo>
                      <a:pt x="23" y="12"/>
                      <a:pt x="19" y="16"/>
                      <a:pt x="0" y="1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5" name="Freeform 379">
                <a:extLst>
                  <a:ext uri="{FF2B5EF4-FFF2-40B4-BE49-F238E27FC236}">
                    <a16:creationId xmlns:a16="http://schemas.microsoft.com/office/drawing/2014/main" id="{432666E4-65C2-4E86-8CF8-2F5129E10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624"/>
                <a:ext cx="85" cy="43"/>
              </a:xfrm>
              <a:custGeom>
                <a:avLst/>
                <a:gdLst>
                  <a:gd name="T0" fmla="*/ 145 w 34"/>
                  <a:gd name="T1" fmla="*/ 0 h 16"/>
                  <a:gd name="T2" fmla="*/ 533 w 34"/>
                  <a:gd name="T3" fmla="*/ 0 h 16"/>
                  <a:gd name="T4" fmla="*/ 0 w 34"/>
                  <a:gd name="T5" fmla="*/ 2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6">
                    <a:moveTo>
                      <a:pt x="9" y="0"/>
                    </a:moveTo>
                    <a:cubicBezTo>
                      <a:pt x="17" y="3"/>
                      <a:pt x="26" y="1"/>
                      <a:pt x="34" y="0"/>
                    </a:cubicBezTo>
                    <a:cubicBezTo>
                      <a:pt x="27" y="16"/>
                      <a:pt x="13" y="3"/>
                      <a:pt x="0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6" name="Line 380">
                <a:extLst>
                  <a:ext uri="{FF2B5EF4-FFF2-40B4-BE49-F238E27FC236}">
                    <a16:creationId xmlns:a16="http://schemas.microsoft.com/office/drawing/2014/main" id="{CE9C83DA-ABBE-45C2-AAB7-81D2D33C8C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45" y="1517"/>
                <a:ext cx="215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7" name="Line 381">
                <a:extLst>
                  <a:ext uri="{FF2B5EF4-FFF2-40B4-BE49-F238E27FC236}">
                    <a16:creationId xmlns:a16="http://schemas.microsoft.com/office/drawing/2014/main" id="{36148F72-A047-4A6F-A68D-BBCD17D3FB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47" y="1533"/>
                <a:ext cx="215" cy="1"/>
              </a:xfrm>
              <a:prstGeom prst="line">
                <a:avLst/>
              </a:prstGeom>
              <a:noFill/>
              <a:ln w="1270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8" name="Line 382">
                <a:extLst>
                  <a:ext uri="{FF2B5EF4-FFF2-40B4-BE49-F238E27FC236}">
                    <a16:creationId xmlns:a16="http://schemas.microsoft.com/office/drawing/2014/main" id="{67EED3C8-D62F-44F3-BC00-16D99E6874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2" y="3299"/>
                <a:ext cx="445" cy="1"/>
              </a:xfrm>
              <a:prstGeom prst="line">
                <a:avLst/>
              </a:prstGeom>
              <a:noFill/>
              <a:ln w="3175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9" name="Line 383">
                <a:extLst>
                  <a:ext uri="{FF2B5EF4-FFF2-40B4-BE49-F238E27FC236}">
                    <a16:creationId xmlns:a16="http://schemas.microsoft.com/office/drawing/2014/main" id="{BAC36227-2298-421A-87DA-8848B84221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3275"/>
                <a:ext cx="448" cy="1"/>
              </a:xfrm>
              <a:prstGeom prst="line">
                <a:avLst/>
              </a:prstGeom>
              <a:noFill/>
              <a:ln w="1270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0" name="Line 384">
                <a:extLst>
                  <a:ext uri="{FF2B5EF4-FFF2-40B4-BE49-F238E27FC236}">
                    <a16:creationId xmlns:a16="http://schemas.microsoft.com/office/drawing/2014/main" id="{7AC794DE-32FF-4231-9710-AB240B5F9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3256"/>
                <a:ext cx="448" cy="1"/>
              </a:xfrm>
              <a:prstGeom prst="line">
                <a:avLst/>
              </a:prstGeom>
              <a:noFill/>
              <a:ln w="1270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1" name="Line 385">
                <a:extLst>
                  <a:ext uri="{FF2B5EF4-FFF2-40B4-BE49-F238E27FC236}">
                    <a16:creationId xmlns:a16="http://schemas.microsoft.com/office/drawing/2014/main" id="{E52DF574-D163-4004-8234-41C178ABAD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97" y="1488"/>
                <a:ext cx="13" cy="13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2" name="Freeform 386">
                <a:extLst>
                  <a:ext uri="{FF2B5EF4-FFF2-40B4-BE49-F238E27FC236}">
                    <a16:creationId xmlns:a16="http://schemas.microsoft.com/office/drawing/2014/main" id="{522D8740-C5E3-4012-8AC8-69AA51B2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488"/>
                <a:ext cx="335" cy="197"/>
              </a:xfrm>
              <a:custGeom>
                <a:avLst/>
                <a:gdLst>
                  <a:gd name="T0" fmla="*/ 2033 w 134"/>
                  <a:gd name="T1" fmla="*/ 921 h 74"/>
                  <a:gd name="T2" fmla="*/ 2095 w 134"/>
                  <a:gd name="T3" fmla="*/ 0 h 74"/>
                  <a:gd name="T4" fmla="*/ 458 w 134"/>
                  <a:gd name="T5" fmla="*/ 136 h 74"/>
                  <a:gd name="T6" fmla="*/ 0 w 134"/>
                  <a:gd name="T7" fmla="*/ 362 h 74"/>
                  <a:gd name="T8" fmla="*/ 220 w 134"/>
                  <a:gd name="T9" fmla="*/ 1360 h 74"/>
                  <a:gd name="T10" fmla="*/ 1688 w 134"/>
                  <a:gd name="T11" fmla="*/ 887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74">
                    <a:moveTo>
                      <a:pt x="130" y="49"/>
                    </a:moveTo>
                    <a:cubicBezTo>
                      <a:pt x="134" y="0"/>
                      <a:pt x="134" y="0"/>
                      <a:pt x="134" y="0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8" y="74"/>
                      <a:pt x="108" y="47"/>
                      <a:pt x="108" y="47"/>
                    </a:cubicBezTo>
                  </a:path>
                </a:pathLst>
              </a:custGeom>
              <a:solidFill>
                <a:srgbClr val="FEF6F2"/>
              </a:solidFill>
              <a:ln w="12700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3" name="Freeform 387">
                <a:extLst>
                  <a:ext uri="{FF2B5EF4-FFF2-40B4-BE49-F238E27FC236}">
                    <a16:creationId xmlns:a16="http://schemas.microsoft.com/office/drawing/2014/main" id="{EE63B2DF-8791-4643-83DA-E51C882D0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488"/>
                <a:ext cx="335" cy="197"/>
              </a:xfrm>
              <a:custGeom>
                <a:avLst/>
                <a:gdLst>
                  <a:gd name="T0" fmla="*/ 2033 w 134"/>
                  <a:gd name="T1" fmla="*/ 921 h 74"/>
                  <a:gd name="T2" fmla="*/ 2095 w 134"/>
                  <a:gd name="T3" fmla="*/ 0 h 74"/>
                  <a:gd name="T4" fmla="*/ 458 w 134"/>
                  <a:gd name="T5" fmla="*/ 136 h 74"/>
                  <a:gd name="T6" fmla="*/ 0 w 134"/>
                  <a:gd name="T7" fmla="*/ 362 h 74"/>
                  <a:gd name="T8" fmla="*/ 220 w 134"/>
                  <a:gd name="T9" fmla="*/ 1360 h 74"/>
                  <a:gd name="T10" fmla="*/ 1688 w 134"/>
                  <a:gd name="T11" fmla="*/ 887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74">
                    <a:moveTo>
                      <a:pt x="130" y="49"/>
                    </a:moveTo>
                    <a:cubicBezTo>
                      <a:pt x="134" y="0"/>
                      <a:pt x="134" y="0"/>
                      <a:pt x="134" y="0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8" y="74"/>
                      <a:pt x="108" y="47"/>
                      <a:pt x="108" y="47"/>
                    </a:cubicBezTo>
                  </a:path>
                </a:pathLst>
              </a:custGeom>
              <a:noFill/>
              <a:ln w="12700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4" name="Line 388">
                <a:extLst>
                  <a:ext uri="{FF2B5EF4-FFF2-40B4-BE49-F238E27FC236}">
                    <a16:creationId xmlns:a16="http://schemas.microsoft.com/office/drawing/2014/main" id="{59524570-2B53-4A3C-91A3-0A2C8BDF2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20" y="1496"/>
                <a:ext cx="12" cy="13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5" name="Line 389">
                <a:extLst>
                  <a:ext uri="{FF2B5EF4-FFF2-40B4-BE49-F238E27FC236}">
                    <a16:creationId xmlns:a16="http://schemas.microsoft.com/office/drawing/2014/main" id="{F105DAF9-FE29-41C0-AF3B-121579E55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5" y="1488"/>
                <a:ext cx="12" cy="13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6" name="Freeform 390">
                <a:extLst>
                  <a:ext uri="{FF2B5EF4-FFF2-40B4-BE49-F238E27FC236}">
                    <a16:creationId xmlns:a16="http://schemas.microsoft.com/office/drawing/2014/main" id="{5FD8EF5C-8E95-47E3-B953-32D67F51D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488"/>
                <a:ext cx="335" cy="197"/>
              </a:xfrm>
              <a:custGeom>
                <a:avLst/>
                <a:gdLst>
                  <a:gd name="T0" fmla="*/ 83 w 134"/>
                  <a:gd name="T1" fmla="*/ 921 h 74"/>
                  <a:gd name="T2" fmla="*/ 0 w 134"/>
                  <a:gd name="T3" fmla="*/ 0 h 74"/>
                  <a:gd name="T4" fmla="*/ 1645 w 134"/>
                  <a:gd name="T5" fmla="*/ 136 h 74"/>
                  <a:gd name="T6" fmla="*/ 2095 w 134"/>
                  <a:gd name="T7" fmla="*/ 362 h 74"/>
                  <a:gd name="T8" fmla="*/ 1875 w 134"/>
                  <a:gd name="T9" fmla="*/ 1360 h 74"/>
                  <a:gd name="T10" fmla="*/ 408 w 134"/>
                  <a:gd name="T11" fmla="*/ 887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74">
                    <a:moveTo>
                      <a:pt x="5" y="4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16" y="74"/>
                      <a:pt x="26" y="47"/>
                      <a:pt x="26" y="47"/>
                    </a:cubicBezTo>
                  </a:path>
                </a:pathLst>
              </a:custGeom>
              <a:solidFill>
                <a:srgbClr val="FEF6F2"/>
              </a:solidFill>
              <a:ln w="12700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7" name="Freeform 391">
                <a:extLst>
                  <a:ext uri="{FF2B5EF4-FFF2-40B4-BE49-F238E27FC236}">
                    <a16:creationId xmlns:a16="http://schemas.microsoft.com/office/drawing/2014/main" id="{D894D4BE-4DEB-43D7-9A71-9A169A137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488"/>
                <a:ext cx="335" cy="197"/>
              </a:xfrm>
              <a:custGeom>
                <a:avLst/>
                <a:gdLst>
                  <a:gd name="T0" fmla="*/ 83 w 134"/>
                  <a:gd name="T1" fmla="*/ 921 h 74"/>
                  <a:gd name="T2" fmla="*/ 0 w 134"/>
                  <a:gd name="T3" fmla="*/ 0 h 74"/>
                  <a:gd name="T4" fmla="*/ 1645 w 134"/>
                  <a:gd name="T5" fmla="*/ 136 h 74"/>
                  <a:gd name="T6" fmla="*/ 2095 w 134"/>
                  <a:gd name="T7" fmla="*/ 362 h 74"/>
                  <a:gd name="T8" fmla="*/ 1875 w 134"/>
                  <a:gd name="T9" fmla="*/ 1360 h 74"/>
                  <a:gd name="T10" fmla="*/ 408 w 134"/>
                  <a:gd name="T11" fmla="*/ 887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74">
                    <a:moveTo>
                      <a:pt x="5" y="4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16" y="74"/>
                      <a:pt x="26" y="47"/>
                      <a:pt x="26" y="47"/>
                    </a:cubicBezTo>
                  </a:path>
                </a:pathLst>
              </a:custGeom>
              <a:noFill/>
              <a:ln w="12700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8" name="Line 392">
                <a:extLst>
                  <a:ext uri="{FF2B5EF4-FFF2-40B4-BE49-F238E27FC236}">
                    <a16:creationId xmlns:a16="http://schemas.microsoft.com/office/drawing/2014/main" id="{0CB9B665-DFB9-4B23-AA2F-E36F0E4071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2" y="1496"/>
                <a:ext cx="13" cy="13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9" name="Freeform 393">
                <a:extLst>
                  <a:ext uri="{FF2B5EF4-FFF2-40B4-BE49-F238E27FC236}">
                    <a16:creationId xmlns:a16="http://schemas.microsoft.com/office/drawing/2014/main" id="{DEFF35C0-FF80-419F-8522-3DC2E257C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144"/>
                <a:ext cx="55" cy="80"/>
              </a:xfrm>
              <a:custGeom>
                <a:avLst/>
                <a:gdLst>
                  <a:gd name="T0" fmla="*/ 50 w 22"/>
                  <a:gd name="T1" fmla="*/ 56 h 30"/>
                  <a:gd name="T2" fmla="*/ 83 w 22"/>
                  <a:gd name="T3" fmla="*/ 56 h 30"/>
                  <a:gd name="T4" fmla="*/ 83 w 22"/>
                  <a:gd name="T5" fmla="*/ 115 h 30"/>
                  <a:gd name="T6" fmla="*/ 125 w 22"/>
                  <a:gd name="T7" fmla="*/ 136 h 30"/>
                  <a:gd name="T8" fmla="*/ 145 w 22"/>
                  <a:gd name="T9" fmla="*/ 192 h 30"/>
                  <a:gd name="T10" fmla="*/ 145 w 22"/>
                  <a:gd name="T11" fmla="*/ 227 h 30"/>
                  <a:gd name="T12" fmla="*/ 188 w 22"/>
                  <a:gd name="T13" fmla="*/ 227 h 30"/>
                  <a:gd name="T14" fmla="*/ 188 w 22"/>
                  <a:gd name="T15" fmla="*/ 307 h 30"/>
                  <a:gd name="T16" fmla="*/ 188 w 22"/>
                  <a:gd name="T17" fmla="*/ 363 h 30"/>
                  <a:gd name="T18" fmla="*/ 208 w 22"/>
                  <a:gd name="T19" fmla="*/ 419 h 30"/>
                  <a:gd name="T20" fmla="*/ 175 w 22"/>
                  <a:gd name="T21" fmla="*/ 491 h 30"/>
                  <a:gd name="T22" fmla="*/ 208 w 22"/>
                  <a:gd name="T23" fmla="*/ 568 h 30"/>
                  <a:gd name="T24" fmla="*/ 333 w 22"/>
                  <a:gd name="T25" fmla="*/ 491 h 30"/>
                  <a:gd name="T26" fmla="*/ 313 w 22"/>
                  <a:gd name="T27" fmla="*/ 397 h 30"/>
                  <a:gd name="T28" fmla="*/ 283 w 22"/>
                  <a:gd name="T29" fmla="*/ 363 h 30"/>
                  <a:gd name="T30" fmla="*/ 300 w 22"/>
                  <a:gd name="T31" fmla="*/ 264 h 30"/>
                  <a:gd name="T32" fmla="*/ 345 w 22"/>
                  <a:gd name="T33" fmla="*/ 192 h 30"/>
                  <a:gd name="T34" fmla="*/ 313 w 22"/>
                  <a:gd name="T35" fmla="*/ 171 h 30"/>
                  <a:gd name="T36" fmla="*/ 250 w 22"/>
                  <a:gd name="T37" fmla="*/ 149 h 30"/>
                  <a:gd name="T38" fmla="*/ 250 w 22"/>
                  <a:gd name="T39" fmla="*/ 77 h 30"/>
                  <a:gd name="T40" fmla="*/ 158 w 22"/>
                  <a:gd name="T41" fmla="*/ 56 h 30"/>
                  <a:gd name="T42" fmla="*/ 175 w 22"/>
                  <a:gd name="T43" fmla="*/ 0 h 30"/>
                  <a:gd name="T44" fmla="*/ 95 w 22"/>
                  <a:gd name="T45" fmla="*/ 21 h 30"/>
                  <a:gd name="T46" fmla="*/ 33 w 22"/>
                  <a:gd name="T47" fmla="*/ 21 h 30"/>
                  <a:gd name="T48" fmla="*/ 0 w 22"/>
                  <a:gd name="T49" fmla="*/ 35 h 3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30">
                    <a:moveTo>
                      <a:pt x="3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7" y="7"/>
                      <a:pt x="8" y="7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5"/>
                      <a:pt x="12" y="16"/>
                    </a:cubicBezTo>
                    <a:cubicBezTo>
                      <a:pt x="12" y="17"/>
                      <a:pt x="12" y="19"/>
                      <a:pt x="12" y="19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22" y="11"/>
                      <a:pt x="22" y="10"/>
                    </a:cubicBezTo>
                    <a:cubicBezTo>
                      <a:pt x="22" y="10"/>
                      <a:pt x="21" y="9"/>
                      <a:pt x="20" y="9"/>
                    </a:cubicBezTo>
                    <a:cubicBezTo>
                      <a:pt x="19" y="9"/>
                      <a:pt x="15" y="9"/>
                      <a:pt x="16" y="8"/>
                    </a:cubicBezTo>
                    <a:cubicBezTo>
                      <a:pt x="16" y="7"/>
                      <a:pt x="16" y="4"/>
                      <a:pt x="16" y="4"/>
                    </a:cubicBezTo>
                    <a:cubicBezTo>
                      <a:pt x="15" y="3"/>
                      <a:pt x="10" y="3"/>
                      <a:pt x="10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0" name="Freeform 394">
                <a:extLst>
                  <a:ext uri="{FF2B5EF4-FFF2-40B4-BE49-F238E27FC236}">
                    <a16:creationId xmlns:a16="http://schemas.microsoft.com/office/drawing/2014/main" id="{48748BCB-BBE2-420A-A2FD-1C38B65EA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144"/>
                <a:ext cx="40" cy="59"/>
              </a:xfrm>
              <a:custGeom>
                <a:avLst/>
                <a:gdLst>
                  <a:gd name="T0" fmla="*/ 250 w 16"/>
                  <a:gd name="T1" fmla="*/ 193 h 22"/>
                  <a:gd name="T2" fmla="*/ 220 w 16"/>
                  <a:gd name="T3" fmla="*/ 172 h 22"/>
                  <a:gd name="T4" fmla="*/ 158 w 16"/>
                  <a:gd name="T5" fmla="*/ 150 h 22"/>
                  <a:gd name="T6" fmla="*/ 158 w 16"/>
                  <a:gd name="T7" fmla="*/ 80 h 22"/>
                  <a:gd name="T8" fmla="*/ 63 w 16"/>
                  <a:gd name="T9" fmla="*/ 56 h 22"/>
                  <a:gd name="T10" fmla="*/ 83 w 16"/>
                  <a:gd name="T11" fmla="*/ 0 h 22"/>
                  <a:gd name="T12" fmla="*/ 33 w 16"/>
                  <a:gd name="T13" fmla="*/ 0 h 22"/>
                  <a:gd name="T14" fmla="*/ 0 w 16"/>
                  <a:gd name="T15" fmla="*/ 35 h 22"/>
                  <a:gd name="T16" fmla="*/ 0 w 16"/>
                  <a:gd name="T17" fmla="*/ 137 h 22"/>
                  <a:gd name="T18" fmla="*/ 33 w 16"/>
                  <a:gd name="T19" fmla="*/ 137 h 22"/>
                  <a:gd name="T20" fmla="*/ 50 w 16"/>
                  <a:gd name="T21" fmla="*/ 193 h 22"/>
                  <a:gd name="T22" fmla="*/ 50 w 16"/>
                  <a:gd name="T23" fmla="*/ 231 h 22"/>
                  <a:gd name="T24" fmla="*/ 50 w 16"/>
                  <a:gd name="T25" fmla="*/ 231 h 22"/>
                  <a:gd name="T26" fmla="*/ 95 w 16"/>
                  <a:gd name="T27" fmla="*/ 231 h 22"/>
                  <a:gd name="T28" fmla="*/ 95 w 16"/>
                  <a:gd name="T29" fmla="*/ 308 h 22"/>
                  <a:gd name="T30" fmla="*/ 95 w 16"/>
                  <a:gd name="T31" fmla="*/ 367 h 22"/>
                  <a:gd name="T32" fmla="*/ 113 w 16"/>
                  <a:gd name="T33" fmla="*/ 424 h 22"/>
                  <a:gd name="T34" fmla="*/ 158 w 16"/>
                  <a:gd name="T35" fmla="*/ 424 h 22"/>
                  <a:gd name="T36" fmla="*/ 220 w 16"/>
                  <a:gd name="T37" fmla="*/ 402 h 22"/>
                  <a:gd name="T38" fmla="*/ 220 w 16"/>
                  <a:gd name="T39" fmla="*/ 402 h 22"/>
                  <a:gd name="T40" fmla="*/ 188 w 16"/>
                  <a:gd name="T41" fmla="*/ 367 h 22"/>
                  <a:gd name="T42" fmla="*/ 208 w 16"/>
                  <a:gd name="T43" fmla="*/ 274 h 22"/>
                  <a:gd name="T44" fmla="*/ 250 w 16"/>
                  <a:gd name="T45" fmla="*/ 193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" h="22">
                    <a:moveTo>
                      <a:pt x="16" y="10"/>
                    </a:moveTo>
                    <a:cubicBezTo>
                      <a:pt x="16" y="10"/>
                      <a:pt x="15" y="9"/>
                      <a:pt x="14" y="9"/>
                    </a:cubicBezTo>
                    <a:cubicBezTo>
                      <a:pt x="13" y="9"/>
                      <a:pt x="9" y="9"/>
                      <a:pt x="10" y="8"/>
                    </a:cubicBezTo>
                    <a:cubicBezTo>
                      <a:pt x="10" y="7"/>
                      <a:pt x="10" y="4"/>
                      <a:pt x="10" y="4"/>
                    </a:cubicBezTo>
                    <a:cubicBezTo>
                      <a:pt x="9" y="3"/>
                      <a:pt x="4" y="3"/>
                      <a:pt x="4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5"/>
                      <a:pt x="6" y="16"/>
                    </a:cubicBezTo>
                    <a:cubicBezTo>
                      <a:pt x="6" y="17"/>
                      <a:pt x="6" y="19"/>
                      <a:pt x="6" y="19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9" y="22"/>
                      <a:pt x="10" y="22"/>
                    </a:cubicBezTo>
                    <a:cubicBezTo>
                      <a:pt x="12" y="21"/>
                      <a:pt x="13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6" y="11"/>
                      <a:pt x="16" y="10"/>
                    </a:cubicBezTo>
                    <a:close/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1" name="Freeform 395">
                <a:extLst>
                  <a:ext uri="{FF2B5EF4-FFF2-40B4-BE49-F238E27FC236}">
                    <a16:creationId xmlns:a16="http://schemas.microsoft.com/office/drawing/2014/main" id="{EF698919-3C5D-44B5-93E6-92A02480D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144"/>
                <a:ext cx="40" cy="56"/>
              </a:xfrm>
              <a:custGeom>
                <a:avLst/>
                <a:gdLst>
                  <a:gd name="T0" fmla="*/ 0 w 16"/>
                  <a:gd name="T1" fmla="*/ 21 h 21"/>
                  <a:gd name="T2" fmla="*/ 83 w 16"/>
                  <a:gd name="T3" fmla="*/ 0 h 21"/>
                  <a:gd name="T4" fmla="*/ 63 w 16"/>
                  <a:gd name="T5" fmla="*/ 56 h 21"/>
                  <a:gd name="T6" fmla="*/ 158 w 16"/>
                  <a:gd name="T7" fmla="*/ 77 h 21"/>
                  <a:gd name="T8" fmla="*/ 158 w 16"/>
                  <a:gd name="T9" fmla="*/ 149 h 21"/>
                  <a:gd name="T10" fmla="*/ 220 w 16"/>
                  <a:gd name="T11" fmla="*/ 171 h 21"/>
                  <a:gd name="T12" fmla="*/ 250 w 16"/>
                  <a:gd name="T13" fmla="*/ 192 h 21"/>
                  <a:gd name="T14" fmla="*/ 208 w 16"/>
                  <a:gd name="T15" fmla="*/ 264 h 21"/>
                  <a:gd name="T16" fmla="*/ 188 w 16"/>
                  <a:gd name="T17" fmla="*/ 363 h 21"/>
                  <a:gd name="T18" fmla="*/ 220 w 16"/>
                  <a:gd name="T19" fmla="*/ 397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2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9" y="3"/>
                      <a:pt x="10" y="4"/>
                    </a:cubicBezTo>
                    <a:cubicBezTo>
                      <a:pt x="10" y="4"/>
                      <a:pt x="10" y="7"/>
                      <a:pt x="10" y="8"/>
                    </a:cubicBezTo>
                    <a:cubicBezTo>
                      <a:pt x="9" y="9"/>
                      <a:pt x="13" y="9"/>
                      <a:pt x="14" y="9"/>
                    </a:cubicBezTo>
                    <a:cubicBezTo>
                      <a:pt x="15" y="9"/>
                      <a:pt x="16" y="10"/>
                      <a:pt x="16" y="10"/>
                    </a:cubicBezTo>
                    <a:cubicBezTo>
                      <a:pt x="16" y="11"/>
                      <a:pt x="13" y="14"/>
                      <a:pt x="13" y="14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21"/>
                      <a:pt x="14" y="21"/>
                      <a:pt x="14" y="2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2" name="Freeform 396">
                <a:extLst>
                  <a:ext uri="{FF2B5EF4-FFF2-40B4-BE49-F238E27FC236}">
                    <a16:creationId xmlns:a16="http://schemas.microsoft.com/office/drawing/2014/main" id="{B9AA0014-240F-4FD5-9509-565770D2C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152"/>
                <a:ext cx="25" cy="61"/>
              </a:xfrm>
              <a:custGeom>
                <a:avLst/>
                <a:gdLst>
                  <a:gd name="T0" fmla="*/ 0 w 10"/>
                  <a:gd name="T1" fmla="*/ 0 h 23"/>
                  <a:gd name="T2" fmla="*/ 33 w 10"/>
                  <a:gd name="T3" fmla="*/ 0 h 23"/>
                  <a:gd name="T4" fmla="*/ 33 w 10"/>
                  <a:gd name="T5" fmla="*/ 56 h 23"/>
                  <a:gd name="T6" fmla="*/ 83 w 10"/>
                  <a:gd name="T7" fmla="*/ 77 h 23"/>
                  <a:gd name="T8" fmla="*/ 95 w 10"/>
                  <a:gd name="T9" fmla="*/ 133 h 23"/>
                  <a:gd name="T10" fmla="*/ 95 w 10"/>
                  <a:gd name="T11" fmla="*/ 170 h 23"/>
                  <a:gd name="T12" fmla="*/ 145 w 10"/>
                  <a:gd name="T13" fmla="*/ 170 h 23"/>
                  <a:gd name="T14" fmla="*/ 145 w 10"/>
                  <a:gd name="T15" fmla="*/ 239 h 23"/>
                  <a:gd name="T16" fmla="*/ 145 w 10"/>
                  <a:gd name="T17" fmla="*/ 294 h 23"/>
                  <a:gd name="T18" fmla="*/ 158 w 10"/>
                  <a:gd name="T19" fmla="*/ 353 h 23"/>
                  <a:gd name="T20" fmla="*/ 125 w 10"/>
                  <a:gd name="T21" fmla="*/ 430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23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4"/>
                      <a:pt x="5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12"/>
                      <a:pt x="9" y="13"/>
                    </a:cubicBezTo>
                    <a:cubicBezTo>
                      <a:pt x="9" y="14"/>
                      <a:pt x="9" y="16"/>
                      <a:pt x="9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3"/>
                      <a:pt x="8" y="23"/>
                      <a:pt x="8" y="23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3" name="Freeform 397">
                <a:extLst>
                  <a:ext uri="{FF2B5EF4-FFF2-40B4-BE49-F238E27FC236}">
                    <a16:creationId xmlns:a16="http://schemas.microsoft.com/office/drawing/2014/main" id="{6B31366D-AE21-47CB-A825-E49E75C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200"/>
                <a:ext cx="13" cy="3"/>
              </a:xfrm>
              <a:custGeom>
                <a:avLst/>
                <a:gdLst>
                  <a:gd name="T0" fmla="*/ 0 w 5"/>
                  <a:gd name="T1" fmla="*/ 27 h 1"/>
                  <a:gd name="T2" fmla="*/ 88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4" name="Freeform 398">
                <a:extLst>
                  <a:ext uri="{FF2B5EF4-FFF2-40B4-BE49-F238E27FC236}">
                    <a16:creationId xmlns:a16="http://schemas.microsoft.com/office/drawing/2014/main" id="{0B98969A-C09D-433E-810C-79ECA4295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147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5" name="Freeform 399">
                <a:extLst>
                  <a:ext uri="{FF2B5EF4-FFF2-40B4-BE49-F238E27FC236}">
                    <a16:creationId xmlns:a16="http://schemas.microsoft.com/office/drawing/2014/main" id="{F7F32A4C-AE5C-499D-BEB6-0E3A127F5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280"/>
                <a:ext cx="38" cy="61"/>
              </a:xfrm>
              <a:custGeom>
                <a:avLst/>
                <a:gdLst>
                  <a:gd name="T0" fmla="*/ 51 w 15"/>
                  <a:gd name="T1" fmla="*/ 0 h 23"/>
                  <a:gd name="T2" fmla="*/ 20 w 15"/>
                  <a:gd name="T3" fmla="*/ 56 h 23"/>
                  <a:gd name="T4" fmla="*/ 20 w 15"/>
                  <a:gd name="T5" fmla="*/ 149 h 23"/>
                  <a:gd name="T6" fmla="*/ 63 w 15"/>
                  <a:gd name="T7" fmla="*/ 170 h 23"/>
                  <a:gd name="T8" fmla="*/ 63 w 15"/>
                  <a:gd name="T9" fmla="*/ 316 h 23"/>
                  <a:gd name="T10" fmla="*/ 96 w 15"/>
                  <a:gd name="T11" fmla="*/ 353 h 23"/>
                  <a:gd name="T12" fmla="*/ 117 w 15"/>
                  <a:gd name="T13" fmla="*/ 430 h 23"/>
                  <a:gd name="T14" fmla="*/ 160 w 15"/>
                  <a:gd name="T15" fmla="*/ 430 h 23"/>
                  <a:gd name="T16" fmla="*/ 225 w 15"/>
                  <a:gd name="T17" fmla="*/ 353 h 23"/>
                  <a:gd name="T18" fmla="*/ 213 w 15"/>
                  <a:gd name="T19" fmla="*/ 204 h 23"/>
                  <a:gd name="T20" fmla="*/ 147 w 15"/>
                  <a:gd name="T21" fmla="*/ 34 h 23"/>
                  <a:gd name="T22" fmla="*/ 63 w 15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" h="23">
                    <a:moveTo>
                      <a:pt x="3" y="0"/>
                    </a:moveTo>
                    <a:cubicBezTo>
                      <a:pt x="2" y="1"/>
                      <a:pt x="1" y="1"/>
                      <a:pt x="1" y="3"/>
                    </a:cubicBezTo>
                    <a:cubicBezTo>
                      <a:pt x="0" y="4"/>
                      <a:pt x="0" y="8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5" y="11"/>
                      <a:pt x="3" y="15"/>
                      <a:pt x="4" y="17"/>
                    </a:cubicBezTo>
                    <a:cubicBezTo>
                      <a:pt x="5" y="18"/>
                      <a:pt x="6" y="18"/>
                      <a:pt x="6" y="19"/>
                    </a:cubicBezTo>
                    <a:cubicBezTo>
                      <a:pt x="7" y="20"/>
                      <a:pt x="6" y="21"/>
                      <a:pt x="7" y="23"/>
                    </a:cubicBezTo>
                    <a:cubicBezTo>
                      <a:pt x="8" y="23"/>
                      <a:pt x="9" y="23"/>
                      <a:pt x="10" y="23"/>
                    </a:cubicBezTo>
                    <a:cubicBezTo>
                      <a:pt x="11" y="22"/>
                      <a:pt x="13" y="21"/>
                      <a:pt x="14" y="19"/>
                    </a:cubicBezTo>
                    <a:cubicBezTo>
                      <a:pt x="15" y="16"/>
                      <a:pt x="14" y="13"/>
                      <a:pt x="13" y="11"/>
                    </a:cubicBezTo>
                    <a:cubicBezTo>
                      <a:pt x="11" y="8"/>
                      <a:pt x="12" y="4"/>
                      <a:pt x="9" y="2"/>
                    </a:cubicBezTo>
                    <a:cubicBezTo>
                      <a:pt x="8" y="2"/>
                      <a:pt x="5" y="0"/>
                      <a:pt x="4" y="0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6" name="Freeform 400">
                <a:extLst>
                  <a:ext uri="{FF2B5EF4-FFF2-40B4-BE49-F238E27FC236}">
                    <a16:creationId xmlns:a16="http://schemas.microsoft.com/office/drawing/2014/main" id="{0FC8E8AA-3516-467D-8B86-96B624FCE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280"/>
                <a:ext cx="35" cy="61"/>
              </a:xfrm>
              <a:custGeom>
                <a:avLst/>
                <a:gdLst>
                  <a:gd name="T0" fmla="*/ 23 w 35"/>
                  <a:gd name="T1" fmla="*/ 61 h 61"/>
                  <a:gd name="T2" fmla="*/ 15 w 35"/>
                  <a:gd name="T3" fmla="*/ 59 h 61"/>
                  <a:gd name="T4" fmla="*/ 15 w 35"/>
                  <a:gd name="T5" fmla="*/ 51 h 61"/>
                  <a:gd name="T6" fmla="*/ 10 w 35"/>
                  <a:gd name="T7" fmla="*/ 45 h 61"/>
                  <a:gd name="T8" fmla="*/ 10 w 35"/>
                  <a:gd name="T9" fmla="*/ 27 h 61"/>
                  <a:gd name="T10" fmla="*/ 0 w 35"/>
                  <a:gd name="T11" fmla="*/ 21 h 61"/>
                  <a:gd name="T12" fmla="*/ 0 w 35"/>
                  <a:gd name="T13" fmla="*/ 11 h 61"/>
                  <a:gd name="T14" fmla="*/ 5 w 35"/>
                  <a:gd name="T15" fmla="*/ 3 h 61"/>
                  <a:gd name="T16" fmla="*/ 13 w 35"/>
                  <a:gd name="T17" fmla="*/ 0 h 61"/>
                  <a:gd name="T18" fmla="*/ 23 w 35"/>
                  <a:gd name="T19" fmla="*/ 5 h 61"/>
                  <a:gd name="T20" fmla="*/ 25 w 35"/>
                  <a:gd name="T21" fmla="*/ 16 h 61"/>
                  <a:gd name="T22" fmla="*/ 30 w 35"/>
                  <a:gd name="T23" fmla="*/ 16 h 61"/>
                  <a:gd name="T24" fmla="*/ 30 w 35"/>
                  <a:gd name="T25" fmla="*/ 24 h 61"/>
                  <a:gd name="T26" fmla="*/ 35 w 35"/>
                  <a:gd name="T27" fmla="*/ 29 h 61"/>
                  <a:gd name="T28" fmla="*/ 33 w 35"/>
                  <a:gd name="T29" fmla="*/ 37 h 61"/>
                  <a:gd name="T30" fmla="*/ 35 w 35"/>
                  <a:gd name="T31" fmla="*/ 45 h 61"/>
                  <a:gd name="T32" fmla="*/ 35 w 35"/>
                  <a:gd name="T33" fmla="*/ 51 h 61"/>
                  <a:gd name="T34" fmla="*/ 23 w 35"/>
                  <a:gd name="T35" fmla="*/ 61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5" h="61">
                    <a:moveTo>
                      <a:pt x="23" y="61"/>
                    </a:moveTo>
                    <a:lnTo>
                      <a:pt x="15" y="59"/>
                    </a:lnTo>
                    <a:lnTo>
                      <a:pt x="15" y="51"/>
                    </a:lnTo>
                    <a:lnTo>
                      <a:pt x="10" y="45"/>
                    </a:lnTo>
                    <a:lnTo>
                      <a:pt x="10" y="27"/>
                    </a:lnTo>
                    <a:lnTo>
                      <a:pt x="0" y="21"/>
                    </a:lnTo>
                    <a:lnTo>
                      <a:pt x="0" y="11"/>
                    </a:lnTo>
                    <a:lnTo>
                      <a:pt x="5" y="3"/>
                    </a:lnTo>
                    <a:lnTo>
                      <a:pt x="13" y="0"/>
                    </a:lnTo>
                    <a:lnTo>
                      <a:pt x="23" y="5"/>
                    </a:lnTo>
                    <a:lnTo>
                      <a:pt x="25" y="16"/>
                    </a:lnTo>
                    <a:lnTo>
                      <a:pt x="30" y="16"/>
                    </a:lnTo>
                    <a:lnTo>
                      <a:pt x="30" y="24"/>
                    </a:lnTo>
                    <a:lnTo>
                      <a:pt x="35" y="29"/>
                    </a:lnTo>
                    <a:lnTo>
                      <a:pt x="33" y="37"/>
                    </a:lnTo>
                    <a:lnTo>
                      <a:pt x="35" y="45"/>
                    </a:lnTo>
                    <a:lnTo>
                      <a:pt x="35" y="51"/>
                    </a:lnTo>
                    <a:lnTo>
                      <a:pt x="23" y="6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7" name="Freeform 401">
                <a:extLst>
                  <a:ext uri="{FF2B5EF4-FFF2-40B4-BE49-F238E27FC236}">
                    <a16:creationId xmlns:a16="http://schemas.microsoft.com/office/drawing/2014/main" id="{AA5BB2DE-E690-490A-809F-F58416E93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312"/>
                <a:ext cx="20" cy="16"/>
              </a:xfrm>
              <a:custGeom>
                <a:avLst/>
                <a:gdLst>
                  <a:gd name="T0" fmla="*/ 0 w 20"/>
                  <a:gd name="T1" fmla="*/ 0 h 16"/>
                  <a:gd name="T2" fmla="*/ 5 w 20"/>
                  <a:gd name="T3" fmla="*/ 8 h 16"/>
                  <a:gd name="T4" fmla="*/ 10 w 20"/>
                  <a:gd name="T5" fmla="*/ 11 h 16"/>
                  <a:gd name="T6" fmla="*/ 15 w 20"/>
                  <a:gd name="T7" fmla="*/ 16 h 16"/>
                  <a:gd name="T8" fmla="*/ 20 w 2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lnTo>
                      <a:pt x="5" y="8"/>
                    </a:lnTo>
                    <a:lnTo>
                      <a:pt x="10" y="11"/>
                    </a:lnTo>
                    <a:lnTo>
                      <a:pt x="15" y="16"/>
                    </a:lnTo>
                    <a:lnTo>
                      <a:pt x="20" y="16"/>
                    </a:ln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8" name="Freeform 402">
                <a:extLst>
                  <a:ext uri="{FF2B5EF4-FFF2-40B4-BE49-F238E27FC236}">
                    <a16:creationId xmlns:a16="http://schemas.microsoft.com/office/drawing/2014/main" id="{0BE1EF9E-745E-4F1A-AD4D-170FCDC9A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323"/>
                <a:ext cx="25" cy="24"/>
              </a:xfrm>
              <a:custGeom>
                <a:avLst/>
                <a:gdLst>
                  <a:gd name="T0" fmla="*/ 158 w 10"/>
                  <a:gd name="T1" fmla="*/ 77 h 9"/>
                  <a:gd name="T2" fmla="*/ 83 w 10"/>
                  <a:gd name="T3" fmla="*/ 56 h 9"/>
                  <a:gd name="T4" fmla="*/ 50 w 10"/>
                  <a:gd name="T5" fmla="*/ 21 h 9"/>
                  <a:gd name="T6" fmla="*/ 0 w 10"/>
                  <a:gd name="T7" fmla="*/ 0 h 9"/>
                  <a:gd name="T8" fmla="*/ 50 w 10"/>
                  <a:gd name="T9" fmla="*/ 35 h 9"/>
                  <a:gd name="T10" fmla="*/ 50 w 10"/>
                  <a:gd name="T11" fmla="*/ 93 h 9"/>
                  <a:gd name="T12" fmla="*/ 145 w 10"/>
                  <a:gd name="T13" fmla="*/ 171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cubicBezTo>
                      <a:pt x="9" y="4"/>
                      <a:pt x="6" y="4"/>
                      <a:pt x="5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5" y="6"/>
                      <a:pt x="8" y="8"/>
                      <a:pt x="9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9" name="Freeform 403">
                <a:extLst>
                  <a:ext uri="{FF2B5EF4-FFF2-40B4-BE49-F238E27FC236}">
                    <a16:creationId xmlns:a16="http://schemas.microsoft.com/office/drawing/2014/main" id="{3B5DDF95-3EE8-4A64-95E2-1E2E47EC1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944"/>
                <a:ext cx="50" cy="51"/>
              </a:xfrm>
              <a:custGeom>
                <a:avLst/>
                <a:gdLst>
                  <a:gd name="T0" fmla="*/ 63 w 20"/>
                  <a:gd name="T1" fmla="*/ 0 h 19"/>
                  <a:gd name="T2" fmla="*/ 145 w 20"/>
                  <a:gd name="T3" fmla="*/ 0 h 19"/>
                  <a:gd name="T4" fmla="*/ 158 w 20"/>
                  <a:gd name="T5" fmla="*/ 94 h 19"/>
                  <a:gd name="T6" fmla="*/ 313 w 20"/>
                  <a:gd name="T7" fmla="*/ 346 h 19"/>
                  <a:gd name="T8" fmla="*/ 188 w 20"/>
                  <a:gd name="T9" fmla="*/ 309 h 19"/>
                  <a:gd name="T10" fmla="*/ 145 w 20"/>
                  <a:gd name="T11" fmla="*/ 217 h 19"/>
                  <a:gd name="T12" fmla="*/ 83 w 20"/>
                  <a:gd name="T13" fmla="*/ 137 h 19"/>
                  <a:gd name="T14" fmla="*/ 50 w 20"/>
                  <a:gd name="T15" fmla="*/ 21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4" y="0"/>
                    </a:moveTo>
                    <a:cubicBezTo>
                      <a:pt x="5" y="0"/>
                      <a:pt x="8" y="0"/>
                      <a:pt x="9" y="0"/>
                    </a:cubicBezTo>
                    <a:cubicBezTo>
                      <a:pt x="10" y="1"/>
                      <a:pt x="10" y="4"/>
                      <a:pt x="10" y="5"/>
                    </a:cubicBezTo>
                    <a:cubicBezTo>
                      <a:pt x="19" y="2"/>
                      <a:pt x="18" y="12"/>
                      <a:pt x="20" y="18"/>
                    </a:cubicBezTo>
                    <a:cubicBezTo>
                      <a:pt x="17" y="19"/>
                      <a:pt x="15" y="17"/>
                      <a:pt x="12" y="16"/>
                    </a:cubicBezTo>
                    <a:cubicBezTo>
                      <a:pt x="8" y="15"/>
                      <a:pt x="9" y="15"/>
                      <a:pt x="9" y="11"/>
                    </a:cubicBezTo>
                    <a:cubicBezTo>
                      <a:pt x="5" y="10"/>
                      <a:pt x="5" y="10"/>
                      <a:pt x="5" y="7"/>
                    </a:cubicBezTo>
                    <a:cubicBezTo>
                      <a:pt x="0" y="7"/>
                      <a:pt x="3" y="3"/>
                      <a:pt x="3" y="1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0" name="Freeform 404">
                <a:extLst>
                  <a:ext uri="{FF2B5EF4-FFF2-40B4-BE49-F238E27FC236}">
                    <a16:creationId xmlns:a16="http://schemas.microsoft.com/office/drawing/2014/main" id="{9EA19D5E-754A-4C24-A79C-E7022B236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944"/>
                <a:ext cx="43" cy="51"/>
              </a:xfrm>
              <a:custGeom>
                <a:avLst/>
                <a:gdLst>
                  <a:gd name="T0" fmla="*/ 43 w 43"/>
                  <a:gd name="T1" fmla="*/ 45 h 51"/>
                  <a:gd name="T2" fmla="*/ 40 w 43"/>
                  <a:gd name="T3" fmla="*/ 27 h 51"/>
                  <a:gd name="T4" fmla="*/ 33 w 43"/>
                  <a:gd name="T5" fmla="*/ 13 h 51"/>
                  <a:gd name="T6" fmla="*/ 23 w 43"/>
                  <a:gd name="T7" fmla="*/ 13 h 51"/>
                  <a:gd name="T8" fmla="*/ 18 w 43"/>
                  <a:gd name="T9" fmla="*/ 0 h 51"/>
                  <a:gd name="T10" fmla="*/ 5 w 43"/>
                  <a:gd name="T11" fmla="*/ 0 h 51"/>
                  <a:gd name="T12" fmla="*/ 0 w 43"/>
                  <a:gd name="T13" fmla="*/ 11 h 51"/>
                  <a:gd name="T14" fmla="*/ 3 w 43"/>
                  <a:gd name="T15" fmla="*/ 21 h 51"/>
                  <a:gd name="T16" fmla="*/ 10 w 43"/>
                  <a:gd name="T17" fmla="*/ 27 h 51"/>
                  <a:gd name="T18" fmla="*/ 18 w 43"/>
                  <a:gd name="T19" fmla="*/ 32 h 51"/>
                  <a:gd name="T20" fmla="*/ 18 w 43"/>
                  <a:gd name="T21" fmla="*/ 40 h 51"/>
                  <a:gd name="T22" fmla="*/ 28 w 43"/>
                  <a:gd name="T23" fmla="*/ 48 h 51"/>
                  <a:gd name="T24" fmla="*/ 35 w 43"/>
                  <a:gd name="T25" fmla="*/ 51 h 51"/>
                  <a:gd name="T26" fmla="*/ 43 w 43"/>
                  <a:gd name="T27" fmla="*/ 45 h 5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" h="51">
                    <a:moveTo>
                      <a:pt x="43" y="45"/>
                    </a:moveTo>
                    <a:lnTo>
                      <a:pt x="40" y="27"/>
                    </a:lnTo>
                    <a:lnTo>
                      <a:pt x="33" y="13"/>
                    </a:lnTo>
                    <a:lnTo>
                      <a:pt x="23" y="13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0" y="11"/>
                    </a:lnTo>
                    <a:lnTo>
                      <a:pt x="3" y="21"/>
                    </a:lnTo>
                    <a:lnTo>
                      <a:pt x="10" y="27"/>
                    </a:lnTo>
                    <a:lnTo>
                      <a:pt x="18" y="32"/>
                    </a:lnTo>
                    <a:lnTo>
                      <a:pt x="18" y="40"/>
                    </a:lnTo>
                    <a:lnTo>
                      <a:pt x="28" y="48"/>
                    </a:lnTo>
                    <a:lnTo>
                      <a:pt x="35" y="51"/>
                    </a:lnTo>
                    <a:lnTo>
                      <a:pt x="43" y="4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1" name="Freeform 405">
                <a:extLst>
                  <a:ext uri="{FF2B5EF4-FFF2-40B4-BE49-F238E27FC236}">
                    <a16:creationId xmlns:a16="http://schemas.microsoft.com/office/drawing/2014/main" id="{D97C580A-A7C3-4EFD-A943-F2F04DD09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984"/>
                <a:ext cx="20" cy="53"/>
              </a:xfrm>
              <a:custGeom>
                <a:avLst/>
                <a:gdLst>
                  <a:gd name="T0" fmla="*/ 0 w 20"/>
                  <a:gd name="T1" fmla="*/ 0 h 53"/>
                  <a:gd name="T2" fmla="*/ 5 w 20"/>
                  <a:gd name="T3" fmla="*/ 13 h 53"/>
                  <a:gd name="T4" fmla="*/ 5 w 20"/>
                  <a:gd name="T5" fmla="*/ 29 h 53"/>
                  <a:gd name="T6" fmla="*/ 12 w 20"/>
                  <a:gd name="T7" fmla="*/ 37 h 53"/>
                  <a:gd name="T8" fmla="*/ 20 w 20"/>
                  <a:gd name="T9" fmla="*/ 45 h 53"/>
                  <a:gd name="T10" fmla="*/ 20 w 20"/>
                  <a:gd name="T11" fmla="*/ 5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53">
                    <a:moveTo>
                      <a:pt x="0" y="0"/>
                    </a:moveTo>
                    <a:lnTo>
                      <a:pt x="5" y="13"/>
                    </a:lnTo>
                    <a:lnTo>
                      <a:pt x="5" y="29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20" y="53"/>
                    </a:ln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184" name="Freeform 406">
              <a:extLst>
                <a:ext uri="{FF2B5EF4-FFF2-40B4-BE49-F238E27FC236}">
                  <a16:creationId xmlns:a16="http://schemas.microsoft.com/office/drawing/2014/main" id="{C60549A3-F544-4259-81EF-0B89F6D42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371"/>
              <a:ext cx="172" cy="165"/>
            </a:xfrm>
            <a:custGeom>
              <a:avLst/>
              <a:gdLst>
                <a:gd name="T0" fmla="*/ 509 w 69"/>
                <a:gd name="T1" fmla="*/ 0 h 62"/>
                <a:gd name="T2" fmla="*/ 187 w 69"/>
                <a:gd name="T3" fmla="*/ 679 h 62"/>
                <a:gd name="T4" fmla="*/ 820 w 6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2">
                  <a:moveTo>
                    <a:pt x="33" y="0"/>
                  </a:moveTo>
                  <a:cubicBezTo>
                    <a:pt x="15" y="0"/>
                    <a:pt x="0" y="19"/>
                    <a:pt x="12" y="36"/>
                  </a:cubicBezTo>
                  <a:cubicBezTo>
                    <a:pt x="31" y="62"/>
                    <a:pt x="69" y="32"/>
                    <a:pt x="53" y="6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5" name="Freeform 407">
              <a:extLst>
                <a:ext uri="{FF2B5EF4-FFF2-40B4-BE49-F238E27FC236}">
                  <a16:creationId xmlns:a16="http://schemas.microsoft.com/office/drawing/2014/main" id="{12B9B714-47F4-4883-BAC3-01DE75D50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2371"/>
              <a:ext cx="105" cy="120"/>
            </a:xfrm>
            <a:custGeom>
              <a:avLst/>
              <a:gdLst>
                <a:gd name="T0" fmla="*/ 313 w 42"/>
                <a:gd name="T1" fmla="*/ 0 h 45"/>
                <a:gd name="T2" fmla="*/ 658 w 42"/>
                <a:gd name="T3" fmla="*/ 435 h 45"/>
                <a:gd name="T4" fmla="*/ 313 w 42"/>
                <a:gd name="T5" fmla="*/ 853 h 45"/>
                <a:gd name="T6" fmla="*/ 0 w 42"/>
                <a:gd name="T7" fmla="*/ 6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5">
                  <a:moveTo>
                    <a:pt x="20" y="0"/>
                  </a:moveTo>
                  <a:cubicBezTo>
                    <a:pt x="32" y="0"/>
                    <a:pt x="42" y="10"/>
                    <a:pt x="42" y="23"/>
                  </a:cubicBezTo>
                  <a:cubicBezTo>
                    <a:pt x="42" y="35"/>
                    <a:pt x="32" y="45"/>
                    <a:pt x="20" y="45"/>
                  </a:cubicBezTo>
                  <a:cubicBezTo>
                    <a:pt x="11" y="45"/>
                    <a:pt x="3" y="40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6" name="Oval 408">
              <a:extLst>
                <a:ext uri="{FF2B5EF4-FFF2-40B4-BE49-F238E27FC236}">
                  <a16:creationId xmlns:a16="http://schemas.microsoft.com/office/drawing/2014/main" id="{7463B59D-DDC2-4649-BEDD-8071617C3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413"/>
              <a:ext cx="30" cy="3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7" name="Freeform 409">
              <a:extLst>
                <a:ext uri="{FF2B5EF4-FFF2-40B4-BE49-F238E27FC236}">
                  <a16:creationId xmlns:a16="http://schemas.microsoft.com/office/drawing/2014/main" id="{07AC5FFE-9183-4531-AB2B-8272D9AA3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600"/>
              <a:ext cx="580" cy="101"/>
            </a:xfrm>
            <a:custGeom>
              <a:avLst/>
              <a:gdLst>
                <a:gd name="T0" fmla="*/ 0 w 232"/>
                <a:gd name="T1" fmla="*/ 0 h 38"/>
                <a:gd name="T2" fmla="*/ 2783 w 232"/>
                <a:gd name="T3" fmla="*/ 340 h 38"/>
                <a:gd name="T4" fmla="*/ 3625 w 232"/>
                <a:gd name="T5" fmla="*/ 170 h 38"/>
                <a:gd name="T6" fmla="*/ 3625 w 232"/>
                <a:gd name="T7" fmla="*/ 170 h 38"/>
                <a:gd name="T8" fmla="*/ 2783 w 232"/>
                <a:gd name="T9" fmla="*/ 260 h 38"/>
                <a:gd name="T10" fmla="*/ 0 w 232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38">
                  <a:moveTo>
                    <a:pt x="0" y="0"/>
                  </a:moveTo>
                  <a:cubicBezTo>
                    <a:pt x="45" y="38"/>
                    <a:pt x="115" y="28"/>
                    <a:pt x="178" y="18"/>
                  </a:cubicBezTo>
                  <a:cubicBezTo>
                    <a:pt x="198" y="15"/>
                    <a:pt x="216" y="10"/>
                    <a:pt x="232" y="9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16" y="10"/>
                    <a:pt x="197" y="11"/>
                    <a:pt x="178" y="14"/>
                  </a:cubicBezTo>
                  <a:cubicBezTo>
                    <a:pt x="116" y="24"/>
                    <a:pt x="44" y="37"/>
                    <a:pt x="0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8" name="Freeform 410">
              <a:extLst>
                <a:ext uri="{FF2B5EF4-FFF2-40B4-BE49-F238E27FC236}">
                  <a16:creationId xmlns:a16="http://schemas.microsoft.com/office/drawing/2014/main" id="{2F367060-AD34-410E-B1AE-E98BDA29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371"/>
              <a:ext cx="172" cy="165"/>
            </a:xfrm>
            <a:custGeom>
              <a:avLst/>
              <a:gdLst>
                <a:gd name="T0" fmla="*/ 558 w 69"/>
                <a:gd name="T1" fmla="*/ 0 h 62"/>
                <a:gd name="T2" fmla="*/ 882 w 69"/>
                <a:gd name="T3" fmla="*/ 679 h 62"/>
                <a:gd name="T4" fmla="*/ 249 w 6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2">
                  <a:moveTo>
                    <a:pt x="36" y="0"/>
                  </a:moveTo>
                  <a:cubicBezTo>
                    <a:pt x="54" y="0"/>
                    <a:pt x="69" y="19"/>
                    <a:pt x="57" y="36"/>
                  </a:cubicBezTo>
                  <a:cubicBezTo>
                    <a:pt x="38" y="62"/>
                    <a:pt x="0" y="32"/>
                    <a:pt x="16" y="6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9" name="Freeform 411">
              <a:extLst>
                <a:ext uri="{FF2B5EF4-FFF2-40B4-BE49-F238E27FC236}">
                  <a16:creationId xmlns:a16="http://schemas.microsoft.com/office/drawing/2014/main" id="{C8B6B642-09C5-4CB0-A237-CDB1E452C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71"/>
              <a:ext cx="105" cy="120"/>
            </a:xfrm>
            <a:custGeom>
              <a:avLst/>
              <a:gdLst>
                <a:gd name="T0" fmla="*/ 345 w 42"/>
                <a:gd name="T1" fmla="*/ 0 h 45"/>
                <a:gd name="T2" fmla="*/ 0 w 42"/>
                <a:gd name="T3" fmla="*/ 435 h 45"/>
                <a:gd name="T4" fmla="*/ 345 w 42"/>
                <a:gd name="T5" fmla="*/ 853 h 45"/>
                <a:gd name="T6" fmla="*/ 658 w 42"/>
                <a:gd name="T7" fmla="*/ 6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5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5"/>
                    <a:pt x="10" y="45"/>
                    <a:pt x="22" y="45"/>
                  </a:cubicBezTo>
                  <a:cubicBezTo>
                    <a:pt x="31" y="45"/>
                    <a:pt x="39" y="40"/>
                    <a:pt x="42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0" name="Oval 412">
              <a:extLst>
                <a:ext uri="{FF2B5EF4-FFF2-40B4-BE49-F238E27FC236}">
                  <a16:creationId xmlns:a16="http://schemas.microsoft.com/office/drawing/2014/main" id="{4D262DBC-62BA-42DE-91B0-9E6F93E8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2413"/>
              <a:ext cx="30" cy="3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1" name="Freeform 413">
              <a:extLst>
                <a:ext uri="{FF2B5EF4-FFF2-40B4-BE49-F238E27FC236}">
                  <a16:creationId xmlns:a16="http://schemas.microsoft.com/office/drawing/2014/main" id="{15A41540-16C1-4CF8-8C2D-ABED79812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600"/>
              <a:ext cx="580" cy="101"/>
            </a:xfrm>
            <a:custGeom>
              <a:avLst/>
              <a:gdLst>
                <a:gd name="T0" fmla="*/ 3625 w 232"/>
                <a:gd name="T1" fmla="*/ 0 h 38"/>
                <a:gd name="T2" fmla="*/ 845 w 232"/>
                <a:gd name="T3" fmla="*/ 340 h 38"/>
                <a:gd name="T4" fmla="*/ 0 w 232"/>
                <a:gd name="T5" fmla="*/ 170 h 38"/>
                <a:gd name="T6" fmla="*/ 0 w 232"/>
                <a:gd name="T7" fmla="*/ 170 h 38"/>
                <a:gd name="T8" fmla="*/ 845 w 232"/>
                <a:gd name="T9" fmla="*/ 260 h 38"/>
                <a:gd name="T10" fmla="*/ 3625 w 232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38">
                  <a:moveTo>
                    <a:pt x="232" y="0"/>
                  </a:moveTo>
                  <a:cubicBezTo>
                    <a:pt x="187" y="38"/>
                    <a:pt x="116" y="28"/>
                    <a:pt x="54" y="18"/>
                  </a:cubicBezTo>
                  <a:cubicBezTo>
                    <a:pt x="34" y="15"/>
                    <a:pt x="16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10"/>
                    <a:pt x="35" y="11"/>
                    <a:pt x="54" y="14"/>
                  </a:cubicBezTo>
                  <a:cubicBezTo>
                    <a:pt x="116" y="24"/>
                    <a:pt x="188" y="37"/>
                    <a:pt x="232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3" name="Group 414">
            <a:extLst>
              <a:ext uri="{FF2B5EF4-FFF2-40B4-BE49-F238E27FC236}">
                <a16:creationId xmlns:a16="http://schemas.microsoft.com/office/drawing/2014/main" id="{690161E0-996A-4E56-A443-4B9ED99A24D7}"/>
              </a:ext>
            </a:extLst>
          </p:cNvPr>
          <p:cNvGrpSpPr>
            <a:grpSpLocks/>
          </p:cNvGrpSpPr>
          <p:nvPr/>
        </p:nvGrpSpPr>
        <p:grpSpPr bwMode="auto">
          <a:xfrm>
            <a:off x="7531100" y="1843088"/>
            <a:ext cx="2740025" cy="4394200"/>
            <a:chOff x="3784" y="1061"/>
            <a:chExt cx="1726" cy="2768"/>
          </a:xfrm>
        </p:grpSpPr>
        <p:grpSp>
          <p:nvGrpSpPr>
            <p:cNvPr id="35844" name="Group 415">
              <a:extLst>
                <a:ext uri="{FF2B5EF4-FFF2-40B4-BE49-F238E27FC236}">
                  <a16:creationId xmlns:a16="http://schemas.microsoft.com/office/drawing/2014/main" id="{8FE9B083-D92A-4492-B3B5-19F0336C1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1061"/>
              <a:ext cx="557" cy="2075"/>
              <a:chOff x="3932" y="1061"/>
              <a:chExt cx="557" cy="2075"/>
            </a:xfrm>
          </p:grpSpPr>
          <p:sp>
            <p:nvSpPr>
              <p:cNvPr id="35982" name="Freeform 416">
                <a:extLst>
                  <a:ext uri="{FF2B5EF4-FFF2-40B4-BE49-F238E27FC236}">
                    <a16:creationId xmlns:a16="http://schemas.microsoft.com/office/drawing/2014/main" id="{53688110-EFA5-42B6-84A5-621957440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061"/>
                <a:ext cx="347" cy="2046"/>
              </a:xfrm>
              <a:custGeom>
                <a:avLst/>
                <a:gdLst>
                  <a:gd name="T0" fmla="*/ 137 w 139"/>
                  <a:gd name="T1" fmla="*/ 14559 h 767"/>
                  <a:gd name="T2" fmla="*/ 1962 w 139"/>
                  <a:gd name="T3" fmla="*/ 14309 h 767"/>
                  <a:gd name="T4" fmla="*/ 2007 w 139"/>
                  <a:gd name="T5" fmla="*/ 13135 h 767"/>
                  <a:gd name="T6" fmla="*/ 1975 w 139"/>
                  <a:gd name="T7" fmla="*/ 12319 h 767"/>
                  <a:gd name="T8" fmla="*/ 1912 w 139"/>
                  <a:gd name="T9" fmla="*/ 11542 h 767"/>
                  <a:gd name="T10" fmla="*/ 1945 w 139"/>
                  <a:gd name="T11" fmla="*/ 10587 h 767"/>
                  <a:gd name="T12" fmla="*/ 1900 w 139"/>
                  <a:gd name="T13" fmla="*/ 9678 h 767"/>
                  <a:gd name="T14" fmla="*/ 1837 w 139"/>
                  <a:gd name="T15" fmla="*/ 8846 h 767"/>
                  <a:gd name="T16" fmla="*/ 1912 w 139"/>
                  <a:gd name="T17" fmla="*/ 8027 h 767"/>
                  <a:gd name="T18" fmla="*/ 1850 w 139"/>
                  <a:gd name="T19" fmla="*/ 6760 h 767"/>
                  <a:gd name="T20" fmla="*/ 1850 w 139"/>
                  <a:gd name="T21" fmla="*/ 5735 h 767"/>
                  <a:gd name="T22" fmla="*/ 1870 w 139"/>
                  <a:gd name="T23" fmla="*/ 4996 h 767"/>
                  <a:gd name="T24" fmla="*/ 1807 w 139"/>
                  <a:gd name="T25" fmla="*/ 4484 h 767"/>
                  <a:gd name="T26" fmla="*/ 1837 w 139"/>
                  <a:gd name="T27" fmla="*/ 3324 h 767"/>
                  <a:gd name="T28" fmla="*/ 1775 w 139"/>
                  <a:gd name="T29" fmla="*/ 2526 h 767"/>
                  <a:gd name="T30" fmla="*/ 1820 w 139"/>
                  <a:gd name="T31" fmla="*/ 1387 h 767"/>
                  <a:gd name="T32" fmla="*/ 1715 w 139"/>
                  <a:gd name="T33" fmla="*/ 798 h 767"/>
                  <a:gd name="T34" fmla="*/ 1870 w 139"/>
                  <a:gd name="T35" fmla="*/ 0 h 767"/>
                  <a:gd name="T36" fmla="*/ 342 w 139"/>
                  <a:gd name="T37" fmla="*/ 341 h 767"/>
                  <a:gd name="T38" fmla="*/ 325 w 139"/>
                  <a:gd name="T39" fmla="*/ 990 h 767"/>
                  <a:gd name="T40" fmla="*/ 312 w 139"/>
                  <a:gd name="T41" fmla="*/ 2027 h 767"/>
                  <a:gd name="T42" fmla="*/ 479 w 139"/>
                  <a:gd name="T43" fmla="*/ 2881 h 767"/>
                  <a:gd name="T44" fmla="*/ 374 w 139"/>
                  <a:gd name="T45" fmla="*/ 3721 h 767"/>
                  <a:gd name="T46" fmla="*/ 325 w 139"/>
                  <a:gd name="T47" fmla="*/ 4634 h 767"/>
                  <a:gd name="T48" fmla="*/ 354 w 139"/>
                  <a:gd name="T49" fmla="*/ 5564 h 767"/>
                  <a:gd name="T50" fmla="*/ 325 w 139"/>
                  <a:gd name="T51" fmla="*/ 6111 h 767"/>
                  <a:gd name="T52" fmla="*/ 280 w 139"/>
                  <a:gd name="T53" fmla="*/ 7250 h 767"/>
                  <a:gd name="T54" fmla="*/ 280 w 139"/>
                  <a:gd name="T55" fmla="*/ 8389 h 767"/>
                  <a:gd name="T56" fmla="*/ 250 w 139"/>
                  <a:gd name="T57" fmla="*/ 9299 h 767"/>
                  <a:gd name="T58" fmla="*/ 230 w 139"/>
                  <a:gd name="T59" fmla="*/ 10518 h 767"/>
                  <a:gd name="T60" fmla="*/ 200 w 139"/>
                  <a:gd name="T61" fmla="*/ 11052 h 767"/>
                  <a:gd name="T62" fmla="*/ 200 w 139"/>
                  <a:gd name="T63" fmla="*/ 11919 h 767"/>
                  <a:gd name="T64" fmla="*/ 250 w 139"/>
                  <a:gd name="T65" fmla="*/ 13002 h 767"/>
                  <a:gd name="T66" fmla="*/ 137 w 139"/>
                  <a:gd name="T67" fmla="*/ 13740 h 76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9" h="767">
                    <a:moveTo>
                      <a:pt x="13" y="754"/>
                    </a:moveTo>
                    <a:cubicBezTo>
                      <a:pt x="9" y="767"/>
                      <a:pt x="9" y="767"/>
                      <a:pt x="9" y="767"/>
                    </a:cubicBezTo>
                    <a:cubicBezTo>
                      <a:pt x="130" y="767"/>
                      <a:pt x="130" y="767"/>
                      <a:pt x="130" y="767"/>
                    </a:cubicBezTo>
                    <a:cubicBezTo>
                      <a:pt x="126" y="754"/>
                      <a:pt x="126" y="754"/>
                      <a:pt x="126" y="754"/>
                    </a:cubicBezTo>
                    <a:cubicBezTo>
                      <a:pt x="126" y="754"/>
                      <a:pt x="122" y="740"/>
                      <a:pt x="131" y="724"/>
                    </a:cubicBezTo>
                    <a:cubicBezTo>
                      <a:pt x="139" y="708"/>
                      <a:pt x="129" y="692"/>
                      <a:pt x="129" y="692"/>
                    </a:cubicBezTo>
                    <a:cubicBezTo>
                      <a:pt x="123" y="685"/>
                      <a:pt x="123" y="685"/>
                      <a:pt x="123" y="685"/>
                    </a:cubicBezTo>
                    <a:cubicBezTo>
                      <a:pt x="123" y="685"/>
                      <a:pt x="120" y="659"/>
                      <a:pt x="127" y="649"/>
                    </a:cubicBezTo>
                    <a:cubicBezTo>
                      <a:pt x="127" y="649"/>
                      <a:pt x="123" y="619"/>
                      <a:pt x="127" y="628"/>
                    </a:cubicBezTo>
                    <a:cubicBezTo>
                      <a:pt x="123" y="608"/>
                      <a:pt x="123" y="608"/>
                      <a:pt x="123" y="608"/>
                    </a:cubicBezTo>
                    <a:cubicBezTo>
                      <a:pt x="123" y="608"/>
                      <a:pt x="118" y="592"/>
                      <a:pt x="126" y="582"/>
                    </a:cubicBezTo>
                    <a:cubicBezTo>
                      <a:pt x="129" y="578"/>
                      <a:pt x="121" y="552"/>
                      <a:pt x="125" y="558"/>
                    </a:cubicBezTo>
                    <a:cubicBezTo>
                      <a:pt x="124" y="554"/>
                      <a:pt x="124" y="554"/>
                      <a:pt x="124" y="554"/>
                    </a:cubicBezTo>
                    <a:cubicBezTo>
                      <a:pt x="124" y="554"/>
                      <a:pt x="112" y="517"/>
                      <a:pt x="122" y="510"/>
                    </a:cubicBezTo>
                    <a:cubicBezTo>
                      <a:pt x="132" y="503"/>
                      <a:pt x="123" y="490"/>
                      <a:pt x="123" y="490"/>
                    </a:cubicBezTo>
                    <a:cubicBezTo>
                      <a:pt x="118" y="466"/>
                      <a:pt x="118" y="466"/>
                      <a:pt x="118" y="466"/>
                    </a:cubicBezTo>
                    <a:cubicBezTo>
                      <a:pt x="118" y="466"/>
                      <a:pt x="116" y="450"/>
                      <a:pt x="121" y="442"/>
                    </a:cubicBezTo>
                    <a:cubicBezTo>
                      <a:pt x="127" y="435"/>
                      <a:pt x="123" y="423"/>
                      <a:pt x="123" y="423"/>
                    </a:cubicBezTo>
                    <a:cubicBezTo>
                      <a:pt x="123" y="423"/>
                      <a:pt x="112" y="396"/>
                      <a:pt x="121" y="382"/>
                    </a:cubicBezTo>
                    <a:cubicBezTo>
                      <a:pt x="130" y="369"/>
                      <a:pt x="119" y="356"/>
                      <a:pt x="119" y="356"/>
                    </a:cubicBezTo>
                    <a:cubicBezTo>
                      <a:pt x="119" y="356"/>
                      <a:pt x="112" y="332"/>
                      <a:pt x="118" y="322"/>
                    </a:cubicBezTo>
                    <a:cubicBezTo>
                      <a:pt x="124" y="312"/>
                      <a:pt x="119" y="302"/>
                      <a:pt x="119" y="302"/>
                    </a:cubicBezTo>
                    <a:cubicBezTo>
                      <a:pt x="116" y="293"/>
                      <a:pt x="116" y="293"/>
                      <a:pt x="116" y="293"/>
                    </a:cubicBezTo>
                    <a:cubicBezTo>
                      <a:pt x="116" y="293"/>
                      <a:pt x="114" y="274"/>
                      <a:pt x="120" y="263"/>
                    </a:cubicBezTo>
                    <a:cubicBezTo>
                      <a:pt x="125" y="251"/>
                      <a:pt x="118" y="244"/>
                      <a:pt x="118" y="244"/>
                    </a:cubicBezTo>
                    <a:cubicBezTo>
                      <a:pt x="116" y="236"/>
                      <a:pt x="116" y="236"/>
                      <a:pt x="116" y="236"/>
                    </a:cubicBezTo>
                    <a:cubicBezTo>
                      <a:pt x="116" y="236"/>
                      <a:pt x="107" y="207"/>
                      <a:pt x="116" y="196"/>
                    </a:cubicBezTo>
                    <a:cubicBezTo>
                      <a:pt x="124" y="185"/>
                      <a:pt x="118" y="175"/>
                      <a:pt x="118" y="175"/>
                    </a:cubicBezTo>
                    <a:cubicBezTo>
                      <a:pt x="108" y="152"/>
                      <a:pt x="108" y="152"/>
                      <a:pt x="108" y="152"/>
                    </a:cubicBezTo>
                    <a:cubicBezTo>
                      <a:pt x="108" y="152"/>
                      <a:pt x="108" y="138"/>
                      <a:pt x="114" y="133"/>
                    </a:cubicBezTo>
                    <a:cubicBezTo>
                      <a:pt x="120" y="128"/>
                      <a:pt x="127" y="115"/>
                      <a:pt x="119" y="107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73"/>
                      <a:pt x="130" y="64"/>
                      <a:pt x="118" y="52"/>
                    </a:cubicBezTo>
                    <a:cubicBezTo>
                      <a:pt x="107" y="39"/>
                      <a:pt x="110" y="42"/>
                      <a:pt x="110" y="42"/>
                    </a:cubicBezTo>
                    <a:cubicBezTo>
                      <a:pt x="110" y="42"/>
                      <a:pt x="114" y="23"/>
                      <a:pt x="117" y="18"/>
                    </a:cubicBezTo>
                    <a:cubicBezTo>
                      <a:pt x="121" y="14"/>
                      <a:pt x="127" y="9"/>
                      <a:pt x="1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2" y="9"/>
                      <a:pt x="18" y="14"/>
                      <a:pt x="22" y="18"/>
                    </a:cubicBezTo>
                    <a:cubicBezTo>
                      <a:pt x="25" y="23"/>
                      <a:pt x="29" y="42"/>
                      <a:pt x="29" y="42"/>
                    </a:cubicBezTo>
                    <a:cubicBezTo>
                      <a:pt x="29" y="42"/>
                      <a:pt x="32" y="39"/>
                      <a:pt x="21" y="52"/>
                    </a:cubicBezTo>
                    <a:cubicBezTo>
                      <a:pt x="10" y="64"/>
                      <a:pt x="23" y="73"/>
                      <a:pt x="23" y="73"/>
                    </a:cubicBezTo>
                    <a:cubicBezTo>
                      <a:pt x="20" y="107"/>
                      <a:pt x="20" y="107"/>
                      <a:pt x="20" y="107"/>
                    </a:cubicBezTo>
                    <a:cubicBezTo>
                      <a:pt x="12" y="115"/>
                      <a:pt x="19" y="128"/>
                      <a:pt x="25" y="133"/>
                    </a:cubicBezTo>
                    <a:cubicBezTo>
                      <a:pt x="31" y="138"/>
                      <a:pt x="31" y="152"/>
                      <a:pt x="31" y="152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1" y="175"/>
                      <a:pt x="15" y="185"/>
                      <a:pt x="24" y="196"/>
                    </a:cubicBezTo>
                    <a:cubicBezTo>
                      <a:pt x="32" y="207"/>
                      <a:pt x="24" y="236"/>
                      <a:pt x="24" y="236"/>
                    </a:cubicBezTo>
                    <a:cubicBezTo>
                      <a:pt x="21" y="244"/>
                      <a:pt x="21" y="244"/>
                      <a:pt x="21" y="244"/>
                    </a:cubicBezTo>
                    <a:cubicBezTo>
                      <a:pt x="21" y="244"/>
                      <a:pt x="14" y="251"/>
                      <a:pt x="20" y="263"/>
                    </a:cubicBezTo>
                    <a:cubicBezTo>
                      <a:pt x="25" y="274"/>
                      <a:pt x="23" y="293"/>
                      <a:pt x="23" y="29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2"/>
                      <a:pt x="15" y="312"/>
                      <a:pt x="21" y="322"/>
                    </a:cubicBezTo>
                    <a:cubicBezTo>
                      <a:pt x="27" y="332"/>
                      <a:pt x="20" y="356"/>
                      <a:pt x="20" y="356"/>
                    </a:cubicBezTo>
                    <a:cubicBezTo>
                      <a:pt x="20" y="356"/>
                      <a:pt x="9" y="369"/>
                      <a:pt x="18" y="382"/>
                    </a:cubicBezTo>
                    <a:cubicBezTo>
                      <a:pt x="27" y="396"/>
                      <a:pt x="16" y="423"/>
                      <a:pt x="16" y="423"/>
                    </a:cubicBezTo>
                    <a:cubicBezTo>
                      <a:pt x="16" y="423"/>
                      <a:pt x="13" y="435"/>
                      <a:pt x="18" y="442"/>
                    </a:cubicBezTo>
                    <a:cubicBezTo>
                      <a:pt x="24" y="450"/>
                      <a:pt x="21" y="466"/>
                      <a:pt x="21" y="466"/>
                    </a:cubicBezTo>
                    <a:cubicBezTo>
                      <a:pt x="16" y="490"/>
                      <a:pt x="16" y="490"/>
                      <a:pt x="16" y="490"/>
                    </a:cubicBezTo>
                    <a:cubicBezTo>
                      <a:pt x="16" y="490"/>
                      <a:pt x="7" y="503"/>
                      <a:pt x="17" y="510"/>
                    </a:cubicBezTo>
                    <a:cubicBezTo>
                      <a:pt x="27" y="517"/>
                      <a:pt x="15" y="554"/>
                      <a:pt x="15" y="554"/>
                    </a:cubicBezTo>
                    <a:cubicBezTo>
                      <a:pt x="14" y="558"/>
                      <a:pt x="14" y="558"/>
                      <a:pt x="14" y="558"/>
                    </a:cubicBezTo>
                    <a:cubicBezTo>
                      <a:pt x="18" y="552"/>
                      <a:pt x="10" y="578"/>
                      <a:pt x="13" y="582"/>
                    </a:cubicBezTo>
                    <a:cubicBezTo>
                      <a:pt x="21" y="592"/>
                      <a:pt x="16" y="608"/>
                      <a:pt x="16" y="608"/>
                    </a:cubicBezTo>
                    <a:cubicBezTo>
                      <a:pt x="13" y="628"/>
                      <a:pt x="13" y="628"/>
                      <a:pt x="13" y="628"/>
                    </a:cubicBezTo>
                    <a:cubicBezTo>
                      <a:pt x="16" y="619"/>
                      <a:pt x="12" y="649"/>
                      <a:pt x="12" y="649"/>
                    </a:cubicBezTo>
                    <a:cubicBezTo>
                      <a:pt x="19" y="659"/>
                      <a:pt x="16" y="685"/>
                      <a:pt x="16" y="685"/>
                    </a:cubicBezTo>
                    <a:cubicBezTo>
                      <a:pt x="10" y="692"/>
                      <a:pt x="10" y="692"/>
                      <a:pt x="10" y="692"/>
                    </a:cubicBezTo>
                    <a:cubicBezTo>
                      <a:pt x="10" y="692"/>
                      <a:pt x="0" y="708"/>
                      <a:pt x="9" y="724"/>
                    </a:cubicBezTo>
                    <a:cubicBezTo>
                      <a:pt x="17" y="740"/>
                      <a:pt x="13" y="754"/>
                      <a:pt x="13" y="754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3" name="Freeform 417">
                <a:extLst>
                  <a:ext uri="{FF2B5EF4-FFF2-40B4-BE49-F238E27FC236}">
                    <a16:creationId xmlns:a16="http://schemas.microsoft.com/office/drawing/2014/main" id="{E056B764-87B7-4F9A-8F45-D169FD497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061"/>
                <a:ext cx="347" cy="2046"/>
              </a:xfrm>
              <a:custGeom>
                <a:avLst/>
                <a:gdLst>
                  <a:gd name="T0" fmla="*/ 342 w 139"/>
                  <a:gd name="T1" fmla="*/ 341 h 767"/>
                  <a:gd name="T2" fmla="*/ 325 w 139"/>
                  <a:gd name="T3" fmla="*/ 990 h 767"/>
                  <a:gd name="T4" fmla="*/ 312 w 139"/>
                  <a:gd name="T5" fmla="*/ 2027 h 767"/>
                  <a:gd name="T6" fmla="*/ 479 w 139"/>
                  <a:gd name="T7" fmla="*/ 2881 h 767"/>
                  <a:gd name="T8" fmla="*/ 374 w 139"/>
                  <a:gd name="T9" fmla="*/ 3721 h 767"/>
                  <a:gd name="T10" fmla="*/ 325 w 139"/>
                  <a:gd name="T11" fmla="*/ 4634 h 767"/>
                  <a:gd name="T12" fmla="*/ 354 w 139"/>
                  <a:gd name="T13" fmla="*/ 5564 h 767"/>
                  <a:gd name="T14" fmla="*/ 325 w 139"/>
                  <a:gd name="T15" fmla="*/ 6111 h 767"/>
                  <a:gd name="T16" fmla="*/ 280 w 139"/>
                  <a:gd name="T17" fmla="*/ 7250 h 767"/>
                  <a:gd name="T18" fmla="*/ 280 w 139"/>
                  <a:gd name="T19" fmla="*/ 8389 h 767"/>
                  <a:gd name="T20" fmla="*/ 250 w 139"/>
                  <a:gd name="T21" fmla="*/ 9299 h 767"/>
                  <a:gd name="T22" fmla="*/ 230 w 139"/>
                  <a:gd name="T23" fmla="*/ 10518 h 767"/>
                  <a:gd name="T24" fmla="*/ 200 w 139"/>
                  <a:gd name="T25" fmla="*/ 11052 h 767"/>
                  <a:gd name="T26" fmla="*/ 200 w 139"/>
                  <a:gd name="T27" fmla="*/ 11919 h 767"/>
                  <a:gd name="T28" fmla="*/ 250 w 139"/>
                  <a:gd name="T29" fmla="*/ 13002 h 767"/>
                  <a:gd name="T30" fmla="*/ 137 w 139"/>
                  <a:gd name="T31" fmla="*/ 13740 h 767"/>
                  <a:gd name="T32" fmla="*/ 137 w 139"/>
                  <a:gd name="T33" fmla="*/ 14559 h 767"/>
                  <a:gd name="T34" fmla="*/ 1962 w 139"/>
                  <a:gd name="T35" fmla="*/ 14309 h 767"/>
                  <a:gd name="T36" fmla="*/ 2007 w 139"/>
                  <a:gd name="T37" fmla="*/ 13135 h 767"/>
                  <a:gd name="T38" fmla="*/ 1975 w 139"/>
                  <a:gd name="T39" fmla="*/ 12319 h 767"/>
                  <a:gd name="T40" fmla="*/ 1912 w 139"/>
                  <a:gd name="T41" fmla="*/ 11542 h 767"/>
                  <a:gd name="T42" fmla="*/ 1945 w 139"/>
                  <a:gd name="T43" fmla="*/ 10587 h 767"/>
                  <a:gd name="T44" fmla="*/ 1900 w 139"/>
                  <a:gd name="T45" fmla="*/ 9678 h 767"/>
                  <a:gd name="T46" fmla="*/ 1837 w 139"/>
                  <a:gd name="T47" fmla="*/ 8846 h 767"/>
                  <a:gd name="T48" fmla="*/ 1912 w 139"/>
                  <a:gd name="T49" fmla="*/ 8027 h 767"/>
                  <a:gd name="T50" fmla="*/ 1850 w 139"/>
                  <a:gd name="T51" fmla="*/ 6760 h 767"/>
                  <a:gd name="T52" fmla="*/ 1850 w 139"/>
                  <a:gd name="T53" fmla="*/ 5735 h 767"/>
                  <a:gd name="T54" fmla="*/ 1870 w 139"/>
                  <a:gd name="T55" fmla="*/ 4996 h 767"/>
                  <a:gd name="T56" fmla="*/ 1807 w 139"/>
                  <a:gd name="T57" fmla="*/ 4484 h 767"/>
                  <a:gd name="T58" fmla="*/ 1837 w 139"/>
                  <a:gd name="T59" fmla="*/ 3324 h 767"/>
                  <a:gd name="T60" fmla="*/ 1775 w 139"/>
                  <a:gd name="T61" fmla="*/ 2526 h 767"/>
                  <a:gd name="T62" fmla="*/ 1820 w 139"/>
                  <a:gd name="T63" fmla="*/ 1387 h 767"/>
                  <a:gd name="T64" fmla="*/ 1715 w 139"/>
                  <a:gd name="T65" fmla="*/ 798 h 767"/>
                  <a:gd name="T66" fmla="*/ 1870 w 139"/>
                  <a:gd name="T67" fmla="*/ 0 h 76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9" h="767">
                    <a:moveTo>
                      <a:pt x="19" y="0"/>
                    </a:moveTo>
                    <a:cubicBezTo>
                      <a:pt x="12" y="9"/>
                      <a:pt x="18" y="14"/>
                      <a:pt x="22" y="18"/>
                    </a:cubicBezTo>
                    <a:cubicBezTo>
                      <a:pt x="25" y="23"/>
                      <a:pt x="29" y="42"/>
                      <a:pt x="29" y="42"/>
                    </a:cubicBezTo>
                    <a:cubicBezTo>
                      <a:pt x="29" y="42"/>
                      <a:pt x="32" y="39"/>
                      <a:pt x="21" y="52"/>
                    </a:cubicBezTo>
                    <a:cubicBezTo>
                      <a:pt x="10" y="64"/>
                      <a:pt x="23" y="73"/>
                      <a:pt x="23" y="73"/>
                    </a:cubicBezTo>
                    <a:cubicBezTo>
                      <a:pt x="20" y="107"/>
                      <a:pt x="20" y="107"/>
                      <a:pt x="20" y="107"/>
                    </a:cubicBezTo>
                    <a:cubicBezTo>
                      <a:pt x="12" y="115"/>
                      <a:pt x="19" y="128"/>
                      <a:pt x="25" y="133"/>
                    </a:cubicBezTo>
                    <a:cubicBezTo>
                      <a:pt x="31" y="138"/>
                      <a:pt x="31" y="152"/>
                      <a:pt x="31" y="152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1" y="175"/>
                      <a:pt x="15" y="185"/>
                      <a:pt x="24" y="196"/>
                    </a:cubicBezTo>
                    <a:cubicBezTo>
                      <a:pt x="32" y="207"/>
                      <a:pt x="24" y="236"/>
                      <a:pt x="24" y="236"/>
                    </a:cubicBezTo>
                    <a:cubicBezTo>
                      <a:pt x="21" y="244"/>
                      <a:pt x="21" y="244"/>
                      <a:pt x="21" y="244"/>
                    </a:cubicBezTo>
                    <a:cubicBezTo>
                      <a:pt x="21" y="244"/>
                      <a:pt x="14" y="251"/>
                      <a:pt x="20" y="263"/>
                    </a:cubicBezTo>
                    <a:cubicBezTo>
                      <a:pt x="25" y="274"/>
                      <a:pt x="23" y="293"/>
                      <a:pt x="23" y="29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2"/>
                      <a:pt x="15" y="312"/>
                      <a:pt x="21" y="322"/>
                    </a:cubicBezTo>
                    <a:cubicBezTo>
                      <a:pt x="27" y="332"/>
                      <a:pt x="20" y="356"/>
                      <a:pt x="20" y="356"/>
                    </a:cubicBezTo>
                    <a:cubicBezTo>
                      <a:pt x="20" y="356"/>
                      <a:pt x="9" y="369"/>
                      <a:pt x="18" y="382"/>
                    </a:cubicBezTo>
                    <a:cubicBezTo>
                      <a:pt x="27" y="396"/>
                      <a:pt x="16" y="423"/>
                      <a:pt x="16" y="423"/>
                    </a:cubicBezTo>
                    <a:cubicBezTo>
                      <a:pt x="16" y="423"/>
                      <a:pt x="13" y="435"/>
                      <a:pt x="18" y="442"/>
                    </a:cubicBezTo>
                    <a:cubicBezTo>
                      <a:pt x="24" y="450"/>
                      <a:pt x="21" y="466"/>
                      <a:pt x="21" y="466"/>
                    </a:cubicBezTo>
                    <a:cubicBezTo>
                      <a:pt x="16" y="490"/>
                      <a:pt x="16" y="490"/>
                      <a:pt x="16" y="490"/>
                    </a:cubicBezTo>
                    <a:cubicBezTo>
                      <a:pt x="16" y="490"/>
                      <a:pt x="7" y="503"/>
                      <a:pt x="17" y="510"/>
                    </a:cubicBezTo>
                    <a:cubicBezTo>
                      <a:pt x="27" y="517"/>
                      <a:pt x="15" y="554"/>
                      <a:pt x="15" y="554"/>
                    </a:cubicBezTo>
                    <a:cubicBezTo>
                      <a:pt x="14" y="558"/>
                      <a:pt x="14" y="558"/>
                      <a:pt x="14" y="558"/>
                    </a:cubicBezTo>
                    <a:cubicBezTo>
                      <a:pt x="18" y="552"/>
                      <a:pt x="10" y="578"/>
                      <a:pt x="13" y="582"/>
                    </a:cubicBezTo>
                    <a:cubicBezTo>
                      <a:pt x="21" y="592"/>
                      <a:pt x="16" y="608"/>
                      <a:pt x="16" y="608"/>
                    </a:cubicBezTo>
                    <a:cubicBezTo>
                      <a:pt x="13" y="628"/>
                      <a:pt x="13" y="628"/>
                      <a:pt x="13" y="628"/>
                    </a:cubicBezTo>
                    <a:cubicBezTo>
                      <a:pt x="16" y="619"/>
                      <a:pt x="12" y="649"/>
                      <a:pt x="12" y="649"/>
                    </a:cubicBezTo>
                    <a:cubicBezTo>
                      <a:pt x="19" y="659"/>
                      <a:pt x="16" y="685"/>
                      <a:pt x="16" y="685"/>
                    </a:cubicBezTo>
                    <a:cubicBezTo>
                      <a:pt x="10" y="692"/>
                      <a:pt x="10" y="692"/>
                      <a:pt x="10" y="692"/>
                    </a:cubicBezTo>
                    <a:cubicBezTo>
                      <a:pt x="10" y="692"/>
                      <a:pt x="0" y="708"/>
                      <a:pt x="9" y="724"/>
                    </a:cubicBezTo>
                    <a:cubicBezTo>
                      <a:pt x="17" y="740"/>
                      <a:pt x="13" y="754"/>
                      <a:pt x="13" y="754"/>
                    </a:cubicBezTo>
                    <a:cubicBezTo>
                      <a:pt x="9" y="767"/>
                      <a:pt x="9" y="767"/>
                      <a:pt x="9" y="767"/>
                    </a:cubicBezTo>
                    <a:cubicBezTo>
                      <a:pt x="130" y="767"/>
                      <a:pt x="130" y="767"/>
                      <a:pt x="130" y="767"/>
                    </a:cubicBezTo>
                    <a:cubicBezTo>
                      <a:pt x="126" y="754"/>
                      <a:pt x="126" y="754"/>
                      <a:pt x="126" y="754"/>
                    </a:cubicBezTo>
                    <a:cubicBezTo>
                      <a:pt x="126" y="754"/>
                      <a:pt x="122" y="740"/>
                      <a:pt x="131" y="724"/>
                    </a:cubicBezTo>
                    <a:cubicBezTo>
                      <a:pt x="139" y="708"/>
                      <a:pt x="129" y="692"/>
                      <a:pt x="129" y="692"/>
                    </a:cubicBezTo>
                    <a:cubicBezTo>
                      <a:pt x="123" y="685"/>
                      <a:pt x="123" y="685"/>
                      <a:pt x="123" y="685"/>
                    </a:cubicBezTo>
                    <a:cubicBezTo>
                      <a:pt x="123" y="685"/>
                      <a:pt x="120" y="659"/>
                      <a:pt x="127" y="649"/>
                    </a:cubicBezTo>
                    <a:cubicBezTo>
                      <a:pt x="127" y="649"/>
                      <a:pt x="123" y="619"/>
                      <a:pt x="127" y="628"/>
                    </a:cubicBezTo>
                    <a:cubicBezTo>
                      <a:pt x="123" y="608"/>
                      <a:pt x="123" y="608"/>
                      <a:pt x="123" y="608"/>
                    </a:cubicBezTo>
                    <a:cubicBezTo>
                      <a:pt x="123" y="608"/>
                      <a:pt x="118" y="592"/>
                      <a:pt x="126" y="582"/>
                    </a:cubicBezTo>
                    <a:cubicBezTo>
                      <a:pt x="129" y="578"/>
                      <a:pt x="121" y="552"/>
                      <a:pt x="125" y="558"/>
                    </a:cubicBezTo>
                    <a:cubicBezTo>
                      <a:pt x="124" y="554"/>
                      <a:pt x="124" y="554"/>
                      <a:pt x="124" y="554"/>
                    </a:cubicBezTo>
                    <a:cubicBezTo>
                      <a:pt x="124" y="554"/>
                      <a:pt x="112" y="517"/>
                      <a:pt x="122" y="510"/>
                    </a:cubicBezTo>
                    <a:cubicBezTo>
                      <a:pt x="132" y="503"/>
                      <a:pt x="123" y="490"/>
                      <a:pt x="123" y="490"/>
                    </a:cubicBezTo>
                    <a:cubicBezTo>
                      <a:pt x="118" y="466"/>
                      <a:pt x="118" y="466"/>
                      <a:pt x="118" y="466"/>
                    </a:cubicBezTo>
                    <a:cubicBezTo>
                      <a:pt x="118" y="466"/>
                      <a:pt x="116" y="450"/>
                      <a:pt x="121" y="442"/>
                    </a:cubicBezTo>
                    <a:cubicBezTo>
                      <a:pt x="127" y="435"/>
                      <a:pt x="123" y="423"/>
                      <a:pt x="123" y="423"/>
                    </a:cubicBezTo>
                    <a:cubicBezTo>
                      <a:pt x="123" y="423"/>
                      <a:pt x="112" y="396"/>
                      <a:pt x="121" y="382"/>
                    </a:cubicBezTo>
                    <a:cubicBezTo>
                      <a:pt x="130" y="369"/>
                      <a:pt x="119" y="356"/>
                      <a:pt x="119" y="356"/>
                    </a:cubicBezTo>
                    <a:cubicBezTo>
                      <a:pt x="119" y="356"/>
                      <a:pt x="112" y="332"/>
                      <a:pt x="118" y="322"/>
                    </a:cubicBezTo>
                    <a:cubicBezTo>
                      <a:pt x="124" y="312"/>
                      <a:pt x="119" y="302"/>
                      <a:pt x="119" y="302"/>
                    </a:cubicBezTo>
                    <a:cubicBezTo>
                      <a:pt x="116" y="293"/>
                      <a:pt x="116" y="293"/>
                      <a:pt x="116" y="293"/>
                    </a:cubicBezTo>
                    <a:cubicBezTo>
                      <a:pt x="116" y="293"/>
                      <a:pt x="114" y="274"/>
                      <a:pt x="120" y="263"/>
                    </a:cubicBezTo>
                    <a:cubicBezTo>
                      <a:pt x="125" y="251"/>
                      <a:pt x="118" y="244"/>
                      <a:pt x="118" y="244"/>
                    </a:cubicBezTo>
                    <a:cubicBezTo>
                      <a:pt x="116" y="236"/>
                      <a:pt x="116" y="236"/>
                      <a:pt x="116" y="236"/>
                    </a:cubicBezTo>
                    <a:cubicBezTo>
                      <a:pt x="116" y="236"/>
                      <a:pt x="107" y="207"/>
                      <a:pt x="116" y="196"/>
                    </a:cubicBezTo>
                    <a:cubicBezTo>
                      <a:pt x="124" y="185"/>
                      <a:pt x="118" y="175"/>
                      <a:pt x="118" y="175"/>
                    </a:cubicBezTo>
                    <a:cubicBezTo>
                      <a:pt x="108" y="152"/>
                      <a:pt x="108" y="152"/>
                      <a:pt x="108" y="152"/>
                    </a:cubicBezTo>
                    <a:cubicBezTo>
                      <a:pt x="108" y="152"/>
                      <a:pt x="108" y="138"/>
                      <a:pt x="114" y="133"/>
                    </a:cubicBezTo>
                    <a:cubicBezTo>
                      <a:pt x="120" y="128"/>
                      <a:pt x="127" y="115"/>
                      <a:pt x="119" y="107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73"/>
                      <a:pt x="130" y="64"/>
                      <a:pt x="118" y="52"/>
                    </a:cubicBezTo>
                    <a:cubicBezTo>
                      <a:pt x="107" y="39"/>
                      <a:pt x="110" y="42"/>
                      <a:pt x="110" y="42"/>
                    </a:cubicBezTo>
                    <a:cubicBezTo>
                      <a:pt x="110" y="42"/>
                      <a:pt x="114" y="23"/>
                      <a:pt x="117" y="18"/>
                    </a:cubicBezTo>
                    <a:cubicBezTo>
                      <a:pt x="121" y="14"/>
                      <a:pt x="127" y="9"/>
                      <a:pt x="12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4" name="Freeform 418">
                <a:extLst>
                  <a:ext uri="{FF2B5EF4-FFF2-40B4-BE49-F238E27FC236}">
                    <a16:creationId xmlns:a16="http://schemas.microsoft.com/office/drawing/2014/main" id="{33037C71-F088-4BB4-8687-E73CDEAB2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960"/>
                <a:ext cx="110" cy="120"/>
              </a:xfrm>
              <a:custGeom>
                <a:avLst/>
                <a:gdLst>
                  <a:gd name="T0" fmla="*/ 675 w 44"/>
                  <a:gd name="T1" fmla="*/ 739 h 45"/>
                  <a:gd name="T2" fmla="*/ 645 w 44"/>
                  <a:gd name="T3" fmla="*/ 264 h 45"/>
                  <a:gd name="T4" fmla="*/ 113 w 44"/>
                  <a:gd name="T5" fmla="*/ 227 h 45"/>
                  <a:gd name="T6" fmla="*/ 158 w 44"/>
                  <a:gd name="T7" fmla="*/ 797 h 45"/>
                  <a:gd name="T8" fmla="*/ 658 w 44"/>
                  <a:gd name="T9" fmla="*/ 819 h 45"/>
                  <a:gd name="T10" fmla="*/ 675 w 44"/>
                  <a:gd name="T11" fmla="*/ 73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5">
                    <a:moveTo>
                      <a:pt x="43" y="39"/>
                    </a:moveTo>
                    <a:cubicBezTo>
                      <a:pt x="44" y="29"/>
                      <a:pt x="38" y="21"/>
                      <a:pt x="41" y="14"/>
                    </a:cubicBezTo>
                    <a:cubicBezTo>
                      <a:pt x="29" y="11"/>
                      <a:pt x="14" y="0"/>
                      <a:pt x="7" y="12"/>
                    </a:cubicBezTo>
                    <a:cubicBezTo>
                      <a:pt x="0" y="24"/>
                      <a:pt x="0" y="38"/>
                      <a:pt x="10" y="42"/>
                    </a:cubicBezTo>
                    <a:cubicBezTo>
                      <a:pt x="20" y="45"/>
                      <a:pt x="32" y="37"/>
                      <a:pt x="42" y="43"/>
                    </a:cubicBezTo>
                    <a:cubicBezTo>
                      <a:pt x="42" y="42"/>
                      <a:pt x="43" y="40"/>
                      <a:pt x="43" y="3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5" name="Freeform 419">
                <a:extLst>
                  <a:ext uri="{FF2B5EF4-FFF2-40B4-BE49-F238E27FC236}">
                    <a16:creationId xmlns:a16="http://schemas.microsoft.com/office/drawing/2014/main" id="{ED307BEC-17EF-435B-869C-C9A8BBD96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765"/>
                <a:ext cx="105" cy="112"/>
              </a:xfrm>
              <a:custGeom>
                <a:avLst/>
                <a:gdLst>
                  <a:gd name="T0" fmla="*/ 613 w 42"/>
                  <a:gd name="T1" fmla="*/ 717 h 42"/>
                  <a:gd name="T2" fmla="*/ 658 w 42"/>
                  <a:gd name="T3" fmla="*/ 248 h 42"/>
                  <a:gd name="T4" fmla="*/ 300 w 42"/>
                  <a:gd name="T5" fmla="*/ 56 h 42"/>
                  <a:gd name="T6" fmla="*/ 63 w 42"/>
                  <a:gd name="T7" fmla="*/ 589 h 42"/>
                  <a:gd name="T8" fmla="*/ 375 w 42"/>
                  <a:gd name="T9" fmla="*/ 776 h 42"/>
                  <a:gd name="T10" fmla="*/ 595 w 42"/>
                  <a:gd name="T11" fmla="*/ 797 h 42"/>
                  <a:gd name="T12" fmla="*/ 613 w 42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39" y="38"/>
                    </a:moveTo>
                    <a:cubicBezTo>
                      <a:pt x="41" y="30"/>
                      <a:pt x="37" y="21"/>
                      <a:pt x="42" y="13"/>
                    </a:cubicBezTo>
                    <a:cubicBezTo>
                      <a:pt x="34" y="8"/>
                      <a:pt x="25" y="0"/>
                      <a:pt x="19" y="3"/>
                    </a:cubicBezTo>
                    <a:cubicBezTo>
                      <a:pt x="10" y="7"/>
                      <a:pt x="0" y="19"/>
                      <a:pt x="4" y="31"/>
                    </a:cubicBezTo>
                    <a:cubicBezTo>
                      <a:pt x="8" y="42"/>
                      <a:pt x="16" y="42"/>
                      <a:pt x="24" y="41"/>
                    </a:cubicBezTo>
                    <a:cubicBezTo>
                      <a:pt x="30" y="40"/>
                      <a:pt x="34" y="40"/>
                      <a:pt x="38" y="42"/>
                    </a:cubicBezTo>
                    <a:cubicBezTo>
                      <a:pt x="39" y="40"/>
                      <a:pt x="39" y="39"/>
                      <a:pt x="39" y="3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6" name="Freeform 420">
                <a:extLst>
                  <a:ext uri="{FF2B5EF4-FFF2-40B4-BE49-F238E27FC236}">
                    <a16:creationId xmlns:a16="http://schemas.microsoft.com/office/drawing/2014/main" id="{E95CD7E4-A0B5-457F-86E9-A51A7DA5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576"/>
                <a:ext cx="112" cy="120"/>
              </a:xfrm>
              <a:custGeom>
                <a:avLst/>
                <a:gdLst>
                  <a:gd name="T0" fmla="*/ 650 w 45"/>
                  <a:gd name="T1" fmla="*/ 704 h 45"/>
                  <a:gd name="T2" fmla="*/ 694 w 45"/>
                  <a:gd name="T3" fmla="*/ 205 h 45"/>
                  <a:gd name="T4" fmla="*/ 167 w 45"/>
                  <a:gd name="T5" fmla="*/ 136 h 45"/>
                  <a:gd name="T6" fmla="*/ 92 w 45"/>
                  <a:gd name="T7" fmla="*/ 683 h 45"/>
                  <a:gd name="T8" fmla="*/ 570 w 45"/>
                  <a:gd name="T9" fmla="*/ 819 h 45"/>
                  <a:gd name="T10" fmla="*/ 632 w 45"/>
                  <a:gd name="T11" fmla="*/ 832 h 45"/>
                  <a:gd name="T12" fmla="*/ 650 w 45"/>
                  <a:gd name="T13" fmla="*/ 70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42" y="37"/>
                    </a:moveTo>
                    <a:cubicBezTo>
                      <a:pt x="45" y="24"/>
                      <a:pt x="37" y="17"/>
                      <a:pt x="45" y="11"/>
                    </a:cubicBezTo>
                    <a:cubicBezTo>
                      <a:pt x="33" y="5"/>
                      <a:pt x="17" y="0"/>
                      <a:pt x="11" y="7"/>
                    </a:cubicBezTo>
                    <a:cubicBezTo>
                      <a:pt x="5" y="14"/>
                      <a:pt x="0" y="27"/>
                      <a:pt x="6" y="36"/>
                    </a:cubicBezTo>
                    <a:cubicBezTo>
                      <a:pt x="11" y="45"/>
                      <a:pt x="23" y="42"/>
                      <a:pt x="37" y="43"/>
                    </a:cubicBezTo>
                    <a:cubicBezTo>
                      <a:pt x="38" y="44"/>
                      <a:pt x="40" y="44"/>
                      <a:pt x="41" y="44"/>
                    </a:cubicBezTo>
                    <a:cubicBezTo>
                      <a:pt x="41" y="42"/>
                      <a:pt x="42" y="39"/>
                      <a:pt x="42" y="3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7" name="Freeform 421">
                <a:extLst>
                  <a:ext uri="{FF2B5EF4-FFF2-40B4-BE49-F238E27FC236}">
                    <a16:creationId xmlns:a16="http://schemas.microsoft.com/office/drawing/2014/main" id="{CBC7B4BB-5A7F-4105-99A9-D5342C977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360"/>
                <a:ext cx="120" cy="133"/>
              </a:xfrm>
              <a:custGeom>
                <a:avLst/>
                <a:gdLst>
                  <a:gd name="T0" fmla="*/ 720 w 48"/>
                  <a:gd name="T1" fmla="*/ 942 h 50"/>
                  <a:gd name="T2" fmla="*/ 720 w 48"/>
                  <a:gd name="T3" fmla="*/ 904 h 50"/>
                  <a:gd name="T4" fmla="*/ 708 w 48"/>
                  <a:gd name="T5" fmla="*/ 452 h 50"/>
                  <a:gd name="T6" fmla="*/ 158 w 48"/>
                  <a:gd name="T7" fmla="*/ 192 h 50"/>
                  <a:gd name="T8" fmla="*/ 175 w 48"/>
                  <a:gd name="T9" fmla="*/ 806 h 50"/>
                  <a:gd name="T10" fmla="*/ 720 w 48"/>
                  <a:gd name="T11" fmla="*/ 942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46" y="50"/>
                    </a:moveTo>
                    <a:cubicBezTo>
                      <a:pt x="46" y="49"/>
                      <a:pt x="46" y="49"/>
                      <a:pt x="46" y="48"/>
                    </a:cubicBezTo>
                    <a:cubicBezTo>
                      <a:pt x="48" y="38"/>
                      <a:pt x="43" y="30"/>
                      <a:pt x="45" y="24"/>
                    </a:cubicBezTo>
                    <a:cubicBezTo>
                      <a:pt x="34" y="18"/>
                      <a:pt x="18" y="0"/>
                      <a:pt x="10" y="10"/>
                    </a:cubicBezTo>
                    <a:cubicBezTo>
                      <a:pt x="2" y="21"/>
                      <a:pt x="0" y="39"/>
                      <a:pt x="11" y="43"/>
                    </a:cubicBezTo>
                    <a:cubicBezTo>
                      <a:pt x="22" y="47"/>
                      <a:pt x="43" y="50"/>
                      <a:pt x="46" y="5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8" name="Freeform 422">
                <a:extLst>
                  <a:ext uri="{FF2B5EF4-FFF2-40B4-BE49-F238E27FC236}">
                    <a16:creationId xmlns:a16="http://schemas.microsoft.com/office/drawing/2014/main" id="{8774DC32-4921-459E-8090-DE5DAF993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184"/>
                <a:ext cx="123" cy="136"/>
              </a:xfrm>
              <a:custGeom>
                <a:avLst/>
                <a:gdLst>
                  <a:gd name="T0" fmla="*/ 743 w 49"/>
                  <a:gd name="T1" fmla="*/ 853 h 51"/>
                  <a:gd name="T2" fmla="*/ 725 w 49"/>
                  <a:gd name="T3" fmla="*/ 435 h 51"/>
                  <a:gd name="T4" fmla="*/ 492 w 49"/>
                  <a:gd name="T5" fmla="*/ 192 h 51"/>
                  <a:gd name="T6" fmla="*/ 83 w 49"/>
                  <a:gd name="T7" fmla="*/ 205 h 51"/>
                  <a:gd name="T8" fmla="*/ 208 w 49"/>
                  <a:gd name="T9" fmla="*/ 760 h 51"/>
                  <a:gd name="T10" fmla="*/ 725 w 49"/>
                  <a:gd name="T11" fmla="*/ 968 h 51"/>
                  <a:gd name="T12" fmla="*/ 743 w 49"/>
                  <a:gd name="T13" fmla="*/ 853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51">
                    <a:moveTo>
                      <a:pt x="47" y="45"/>
                    </a:moveTo>
                    <a:cubicBezTo>
                      <a:pt x="49" y="34"/>
                      <a:pt x="44" y="28"/>
                      <a:pt x="46" y="23"/>
                    </a:cubicBezTo>
                    <a:cubicBezTo>
                      <a:pt x="41" y="21"/>
                      <a:pt x="40" y="17"/>
                      <a:pt x="31" y="10"/>
                    </a:cubicBezTo>
                    <a:cubicBezTo>
                      <a:pt x="20" y="1"/>
                      <a:pt x="10" y="0"/>
                      <a:pt x="5" y="11"/>
                    </a:cubicBezTo>
                    <a:cubicBezTo>
                      <a:pt x="0" y="22"/>
                      <a:pt x="6" y="37"/>
                      <a:pt x="13" y="40"/>
                    </a:cubicBezTo>
                    <a:cubicBezTo>
                      <a:pt x="21" y="44"/>
                      <a:pt x="37" y="42"/>
                      <a:pt x="46" y="51"/>
                    </a:cubicBezTo>
                    <a:cubicBezTo>
                      <a:pt x="46" y="49"/>
                      <a:pt x="47" y="47"/>
                      <a:pt x="47" y="4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9" name="Freeform 423">
                <a:extLst>
                  <a:ext uri="{FF2B5EF4-FFF2-40B4-BE49-F238E27FC236}">
                    <a16:creationId xmlns:a16="http://schemas.microsoft.com/office/drawing/2014/main" id="{6EE2CF82-5E2E-4EFC-91E3-0FDB67DF1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365"/>
                <a:ext cx="138" cy="144"/>
              </a:xfrm>
              <a:custGeom>
                <a:avLst/>
                <a:gdLst>
                  <a:gd name="T0" fmla="*/ 838 w 55"/>
                  <a:gd name="T1" fmla="*/ 797 h 54"/>
                  <a:gd name="T2" fmla="*/ 868 w 55"/>
                  <a:gd name="T3" fmla="*/ 320 h 54"/>
                  <a:gd name="T4" fmla="*/ 379 w 55"/>
                  <a:gd name="T5" fmla="*/ 0 h 54"/>
                  <a:gd name="T6" fmla="*/ 0 w 55"/>
                  <a:gd name="T7" fmla="*/ 341 h 54"/>
                  <a:gd name="T8" fmla="*/ 221 w 55"/>
                  <a:gd name="T9" fmla="*/ 760 h 54"/>
                  <a:gd name="T10" fmla="*/ 660 w 55"/>
                  <a:gd name="T11" fmla="*/ 931 h 54"/>
                  <a:gd name="T12" fmla="*/ 805 w 55"/>
                  <a:gd name="T13" fmla="*/ 1024 h 54"/>
                  <a:gd name="T14" fmla="*/ 838 w 55"/>
                  <a:gd name="T15" fmla="*/ 79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4">
                    <a:moveTo>
                      <a:pt x="53" y="42"/>
                    </a:moveTo>
                    <a:cubicBezTo>
                      <a:pt x="55" y="30"/>
                      <a:pt x="50" y="23"/>
                      <a:pt x="55" y="17"/>
                    </a:cubicBezTo>
                    <a:cubicBezTo>
                      <a:pt x="45" y="9"/>
                      <a:pt x="36" y="0"/>
                      <a:pt x="24" y="0"/>
                    </a:cubicBezTo>
                    <a:cubicBezTo>
                      <a:pt x="11" y="0"/>
                      <a:pt x="0" y="6"/>
                      <a:pt x="0" y="18"/>
                    </a:cubicBezTo>
                    <a:cubicBezTo>
                      <a:pt x="0" y="29"/>
                      <a:pt x="1" y="40"/>
                      <a:pt x="14" y="40"/>
                    </a:cubicBezTo>
                    <a:cubicBezTo>
                      <a:pt x="26" y="40"/>
                      <a:pt x="31" y="42"/>
                      <a:pt x="42" y="49"/>
                    </a:cubicBezTo>
                    <a:cubicBezTo>
                      <a:pt x="45" y="51"/>
                      <a:pt x="48" y="52"/>
                      <a:pt x="51" y="54"/>
                    </a:cubicBezTo>
                    <a:cubicBezTo>
                      <a:pt x="51" y="51"/>
                      <a:pt x="52" y="47"/>
                      <a:pt x="53" y="4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0" name="Freeform 424">
                <a:extLst>
                  <a:ext uri="{FF2B5EF4-FFF2-40B4-BE49-F238E27FC236}">
                    <a16:creationId xmlns:a16="http://schemas.microsoft.com/office/drawing/2014/main" id="{FAEBD2F9-3E71-41B8-89D7-DDBCA3C38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003"/>
                <a:ext cx="112" cy="120"/>
              </a:xfrm>
              <a:custGeom>
                <a:avLst/>
                <a:gdLst>
                  <a:gd name="T0" fmla="*/ 662 w 45"/>
                  <a:gd name="T1" fmla="*/ 853 h 45"/>
                  <a:gd name="T2" fmla="*/ 682 w 45"/>
                  <a:gd name="T3" fmla="*/ 491 h 45"/>
                  <a:gd name="T4" fmla="*/ 694 w 45"/>
                  <a:gd name="T5" fmla="*/ 171 h 45"/>
                  <a:gd name="T6" fmla="*/ 291 w 45"/>
                  <a:gd name="T7" fmla="*/ 93 h 45"/>
                  <a:gd name="T8" fmla="*/ 12 w 45"/>
                  <a:gd name="T9" fmla="*/ 435 h 45"/>
                  <a:gd name="T10" fmla="*/ 341 w 45"/>
                  <a:gd name="T11" fmla="*/ 760 h 45"/>
                  <a:gd name="T12" fmla="*/ 662 w 45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43" y="45"/>
                    </a:moveTo>
                    <a:cubicBezTo>
                      <a:pt x="44" y="34"/>
                      <a:pt x="38" y="31"/>
                      <a:pt x="44" y="26"/>
                    </a:cubicBezTo>
                    <a:cubicBezTo>
                      <a:pt x="41" y="19"/>
                      <a:pt x="43" y="13"/>
                      <a:pt x="45" y="9"/>
                    </a:cubicBezTo>
                    <a:cubicBezTo>
                      <a:pt x="36" y="8"/>
                      <a:pt x="27" y="8"/>
                      <a:pt x="19" y="5"/>
                    </a:cubicBezTo>
                    <a:cubicBezTo>
                      <a:pt x="9" y="0"/>
                      <a:pt x="0" y="9"/>
                      <a:pt x="1" y="23"/>
                    </a:cubicBezTo>
                    <a:cubicBezTo>
                      <a:pt x="3" y="37"/>
                      <a:pt x="11" y="40"/>
                      <a:pt x="22" y="40"/>
                    </a:cubicBezTo>
                    <a:cubicBezTo>
                      <a:pt x="30" y="40"/>
                      <a:pt x="38" y="42"/>
                      <a:pt x="43" y="4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1" name="Freeform 425">
                <a:extLst>
                  <a:ext uri="{FF2B5EF4-FFF2-40B4-BE49-F238E27FC236}">
                    <a16:creationId xmlns:a16="http://schemas.microsoft.com/office/drawing/2014/main" id="{61D57A53-8122-4DBB-AD6D-EB58BB250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848"/>
                <a:ext cx="120" cy="125"/>
              </a:xfrm>
              <a:custGeom>
                <a:avLst/>
                <a:gdLst>
                  <a:gd name="T0" fmla="*/ 458 w 48"/>
                  <a:gd name="T1" fmla="*/ 750 h 47"/>
                  <a:gd name="T2" fmla="*/ 720 w 48"/>
                  <a:gd name="T3" fmla="*/ 883 h 47"/>
                  <a:gd name="T4" fmla="*/ 720 w 48"/>
                  <a:gd name="T5" fmla="*/ 883 h 47"/>
                  <a:gd name="T6" fmla="*/ 750 w 48"/>
                  <a:gd name="T7" fmla="*/ 452 h 47"/>
                  <a:gd name="T8" fmla="*/ 720 w 48"/>
                  <a:gd name="T9" fmla="*/ 303 h 47"/>
                  <a:gd name="T10" fmla="*/ 250 w 48"/>
                  <a:gd name="T11" fmla="*/ 35 h 47"/>
                  <a:gd name="T12" fmla="*/ 33 w 48"/>
                  <a:gd name="T13" fmla="*/ 636 h 47"/>
                  <a:gd name="T14" fmla="*/ 458 w 48"/>
                  <a:gd name="T15" fmla="*/ 75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47">
                    <a:moveTo>
                      <a:pt x="29" y="40"/>
                    </a:moveTo>
                    <a:cubicBezTo>
                      <a:pt x="36" y="41"/>
                      <a:pt x="42" y="44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8" y="34"/>
                      <a:pt x="40" y="31"/>
                      <a:pt x="48" y="24"/>
                    </a:cubicBezTo>
                    <a:cubicBezTo>
                      <a:pt x="46" y="21"/>
                      <a:pt x="46" y="18"/>
                      <a:pt x="46" y="16"/>
                    </a:cubicBezTo>
                    <a:cubicBezTo>
                      <a:pt x="35" y="9"/>
                      <a:pt x="28" y="0"/>
                      <a:pt x="16" y="2"/>
                    </a:cubicBezTo>
                    <a:cubicBezTo>
                      <a:pt x="3" y="4"/>
                      <a:pt x="0" y="23"/>
                      <a:pt x="2" y="34"/>
                    </a:cubicBezTo>
                    <a:cubicBezTo>
                      <a:pt x="5" y="45"/>
                      <a:pt x="16" y="38"/>
                      <a:pt x="29" y="4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2" name="Freeform 426">
                <a:extLst>
                  <a:ext uri="{FF2B5EF4-FFF2-40B4-BE49-F238E27FC236}">
                    <a16:creationId xmlns:a16="http://schemas.microsoft.com/office/drawing/2014/main" id="{EC37CE7E-C6C7-47D0-BE80-3395CFF9B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675"/>
                <a:ext cx="123" cy="154"/>
              </a:xfrm>
              <a:custGeom>
                <a:avLst/>
                <a:gdLst>
                  <a:gd name="T0" fmla="*/ 743 w 49"/>
                  <a:gd name="T1" fmla="*/ 972 h 58"/>
                  <a:gd name="T2" fmla="*/ 756 w 49"/>
                  <a:gd name="T3" fmla="*/ 579 h 58"/>
                  <a:gd name="T4" fmla="*/ 756 w 49"/>
                  <a:gd name="T5" fmla="*/ 337 h 58"/>
                  <a:gd name="T6" fmla="*/ 492 w 49"/>
                  <a:gd name="T7" fmla="*/ 133 h 58"/>
                  <a:gd name="T8" fmla="*/ 95 w 49"/>
                  <a:gd name="T9" fmla="*/ 247 h 58"/>
                  <a:gd name="T10" fmla="*/ 208 w 49"/>
                  <a:gd name="T11" fmla="*/ 746 h 58"/>
                  <a:gd name="T12" fmla="*/ 567 w 49"/>
                  <a:gd name="T13" fmla="*/ 937 h 58"/>
                  <a:gd name="T14" fmla="*/ 725 w 49"/>
                  <a:gd name="T15" fmla="*/ 1086 h 58"/>
                  <a:gd name="T16" fmla="*/ 743 w 49"/>
                  <a:gd name="T17" fmla="*/ 97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8">
                    <a:moveTo>
                      <a:pt x="47" y="52"/>
                    </a:moveTo>
                    <a:cubicBezTo>
                      <a:pt x="49" y="40"/>
                      <a:pt x="42" y="37"/>
                      <a:pt x="48" y="31"/>
                    </a:cubicBezTo>
                    <a:cubicBezTo>
                      <a:pt x="46" y="25"/>
                      <a:pt x="47" y="21"/>
                      <a:pt x="48" y="18"/>
                    </a:cubicBezTo>
                    <a:cubicBezTo>
                      <a:pt x="43" y="14"/>
                      <a:pt x="39" y="11"/>
                      <a:pt x="31" y="7"/>
                    </a:cubicBezTo>
                    <a:cubicBezTo>
                      <a:pt x="21" y="0"/>
                      <a:pt x="10" y="3"/>
                      <a:pt x="6" y="13"/>
                    </a:cubicBezTo>
                    <a:cubicBezTo>
                      <a:pt x="1" y="23"/>
                      <a:pt x="0" y="37"/>
                      <a:pt x="13" y="40"/>
                    </a:cubicBezTo>
                    <a:cubicBezTo>
                      <a:pt x="27" y="43"/>
                      <a:pt x="31" y="45"/>
                      <a:pt x="36" y="50"/>
                    </a:cubicBezTo>
                    <a:cubicBezTo>
                      <a:pt x="39" y="53"/>
                      <a:pt x="43" y="56"/>
                      <a:pt x="46" y="58"/>
                    </a:cubicBezTo>
                    <a:cubicBezTo>
                      <a:pt x="46" y="56"/>
                      <a:pt x="47" y="54"/>
                      <a:pt x="47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3" name="Freeform 427">
                <a:extLst>
                  <a:ext uri="{FF2B5EF4-FFF2-40B4-BE49-F238E27FC236}">
                    <a16:creationId xmlns:a16="http://schemas.microsoft.com/office/drawing/2014/main" id="{3A1A141E-B3A6-45FA-AFF3-F48F2AB96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504"/>
                <a:ext cx="135" cy="147"/>
              </a:xfrm>
              <a:custGeom>
                <a:avLst/>
                <a:gdLst>
                  <a:gd name="T0" fmla="*/ 845 w 54"/>
                  <a:gd name="T1" fmla="*/ 513 h 55"/>
                  <a:gd name="T2" fmla="*/ 845 w 54"/>
                  <a:gd name="T3" fmla="*/ 513 h 55"/>
                  <a:gd name="T4" fmla="*/ 800 w 54"/>
                  <a:gd name="T5" fmla="*/ 363 h 55"/>
                  <a:gd name="T6" fmla="*/ 208 w 54"/>
                  <a:gd name="T7" fmla="*/ 208 h 55"/>
                  <a:gd name="T8" fmla="*/ 145 w 54"/>
                  <a:gd name="T9" fmla="*/ 730 h 55"/>
                  <a:gd name="T10" fmla="*/ 533 w 54"/>
                  <a:gd name="T11" fmla="*/ 821 h 55"/>
                  <a:gd name="T12" fmla="*/ 783 w 54"/>
                  <a:gd name="T13" fmla="*/ 1050 h 55"/>
                  <a:gd name="T14" fmla="*/ 845 w 54"/>
                  <a:gd name="T15" fmla="*/ 513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5">
                    <a:moveTo>
                      <a:pt x="54" y="27"/>
                    </a:moveTo>
                    <a:cubicBezTo>
                      <a:pt x="54" y="27"/>
                      <a:pt x="54" y="27"/>
                      <a:pt x="54" y="27"/>
                    </a:cubicBezTo>
                    <a:cubicBezTo>
                      <a:pt x="52" y="24"/>
                      <a:pt x="51" y="21"/>
                      <a:pt x="51" y="19"/>
                    </a:cubicBezTo>
                    <a:cubicBezTo>
                      <a:pt x="34" y="9"/>
                      <a:pt x="23" y="0"/>
                      <a:pt x="13" y="11"/>
                    </a:cubicBezTo>
                    <a:cubicBezTo>
                      <a:pt x="3" y="22"/>
                      <a:pt x="0" y="32"/>
                      <a:pt x="9" y="38"/>
                    </a:cubicBezTo>
                    <a:cubicBezTo>
                      <a:pt x="17" y="45"/>
                      <a:pt x="26" y="38"/>
                      <a:pt x="34" y="43"/>
                    </a:cubicBezTo>
                    <a:cubicBezTo>
                      <a:pt x="39" y="46"/>
                      <a:pt x="46" y="51"/>
                      <a:pt x="50" y="55"/>
                    </a:cubicBezTo>
                    <a:cubicBezTo>
                      <a:pt x="52" y="43"/>
                      <a:pt x="46" y="33"/>
                      <a:pt x="54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4" name="Freeform 428">
                <a:extLst>
                  <a:ext uri="{FF2B5EF4-FFF2-40B4-BE49-F238E27FC236}">
                    <a16:creationId xmlns:a16="http://schemas.microsoft.com/office/drawing/2014/main" id="{3CE91311-00ED-48DF-852F-50C6212DD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203"/>
                <a:ext cx="152" cy="141"/>
              </a:xfrm>
              <a:custGeom>
                <a:avLst/>
                <a:gdLst>
                  <a:gd name="T0" fmla="*/ 912 w 61"/>
                  <a:gd name="T1" fmla="*/ 772 h 53"/>
                  <a:gd name="T2" fmla="*/ 944 w 61"/>
                  <a:gd name="T3" fmla="*/ 303 h 53"/>
                  <a:gd name="T4" fmla="*/ 912 w 61"/>
                  <a:gd name="T5" fmla="*/ 226 h 53"/>
                  <a:gd name="T6" fmla="*/ 653 w 61"/>
                  <a:gd name="T7" fmla="*/ 93 h 53"/>
                  <a:gd name="T8" fmla="*/ 187 w 61"/>
                  <a:gd name="T9" fmla="*/ 56 h 53"/>
                  <a:gd name="T10" fmla="*/ 30 w 61"/>
                  <a:gd name="T11" fmla="*/ 474 h 53"/>
                  <a:gd name="T12" fmla="*/ 603 w 61"/>
                  <a:gd name="T13" fmla="*/ 636 h 53"/>
                  <a:gd name="T14" fmla="*/ 900 w 61"/>
                  <a:gd name="T15" fmla="*/ 998 h 53"/>
                  <a:gd name="T16" fmla="*/ 900 w 61"/>
                  <a:gd name="T17" fmla="*/ 998 h 53"/>
                  <a:gd name="T18" fmla="*/ 912 w 61"/>
                  <a:gd name="T19" fmla="*/ 772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53">
                    <a:moveTo>
                      <a:pt x="59" y="41"/>
                    </a:moveTo>
                    <a:cubicBezTo>
                      <a:pt x="61" y="29"/>
                      <a:pt x="55" y="22"/>
                      <a:pt x="61" y="16"/>
                    </a:cubicBezTo>
                    <a:cubicBezTo>
                      <a:pt x="60" y="15"/>
                      <a:pt x="59" y="14"/>
                      <a:pt x="59" y="12"/>
                    </a:cubicBezTo>
                    <a:cubicBezTo>
                      <a:pt x="53" y="10"/>
                      <a:pt x="47" y="7"/>
                      <a:pt x="42" y="5"/>
                    </a:cubicBezTo>
                    <a:cubicBezTo>
                      <a:pt x="32" y="1"/>
                      <a:pt x="22" y="0"/>
                      <a:pt x="12" y="3"/>
                    </a:cubicBezTo>
                    <a:cubicBezTo>
                      <a:pt x="3" y="7"/>
                      <a:pt x="0" y="15"/>
                      <a:pt x="2" y="25"/>
                    </a:cubicBezTo>
                    <a:cubicBezTo>
                      <a:pt x="5" y="36"/>
                      <a:pt x="23" y="34"/>
                      <a:pt x="39" y="34"/>
                    </a:cubicBezTo>
                    <a:cubicBezTo>
                      <a:pt x="55" y="34"/>
                      <a:pt x="58" y="41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7" y="49"/>
                      <a:pt x="58" y="45"/>
                      <a:pt x="59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5" name="Freeform 429">
                <a:extLst>
                  <a:ext uri="{FF2B5EF4-FFF2-40B4-BE49-F238E27FC236}">
                    <a16:creationId xmlns:a16="http://schemas.microsoft.com/office/drawing/2014/main" id="{2E13D318-AF4F-4E71-AB8B-7C88FEE63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960"/>
                <a:ext cx="365" cy="176"/>
              </a:xfrm>
              <a:custGeom>
                <a:avLst/>
                <a:gdLst>
                  <a:gd name="T0" fmla="*/ 1145 w 146"/>
                  <a:gd name="T1" fmla="*/ 1216 h 66"/>
                  <a:gd name="T2" fmla="*/ 2063 w 146"/>
                  <a:gd name="T3" fmla="*/ 1251 h 66"/>
                  <a:gd name="T4" fmla="*/ 2145 w 146"/>
                  <a:gd name="T5" fmla="*/ 739 h 66"/>
                  <a:gd name="T6" fmla="*/ 2095 w 146"/>
                  <a:gd name="T7" fmla="*/ 149 h 66"/>
                  <a:gd name="T8" fmla="*/ 1145 w 146"/>
                  <a:gd name="T9" fmla="*/ 77 h 66"/>
                  <a:gd name="T10" fmla="*/ 1145 w 146"/>
                  <a:gd name="T11" fmla="*/ 77 h 66"/>
                  <a:gd name="T12" fmla="*/ 175 w 146"/>
                  <a:gd name="T13" fmla="*/ 149 h 66"/>
                  <a:gd name="T14" fmla="*/ 125 w 146"/>
                  <a:gd name="T15" fmla="*/ 739 h 66"/>
                  <a:gd name="T16" fmla="*/ 208 w 146"/>
                  <a:gd name="T17" fmla="*/ 1251 h 66"/>
                  <a:gd name="T18" fmla="*/ 1145 w 146"/>
                  <a:gd name="T19" fmla="*/ 1216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6" h="66">
                    <a:moveTo>
                      <a:pt x="73" y="64"/>
                    </a:moveTo>
                    <a:cubicBezTo>
                      <a:pt x="96" y="64"/>
                      <a:pt x="114" y="65"/>
                      <a:pt x="132" y="66"/>
                    </a:cubicBezTo>
                    <a:cubicBezTo>
                      <a:pt x="143" y="66"/>
                      <a:pt x="139" y="52"/>
                      <a:pt x="137" y="39"/>
                    </a:cubicBezTo>
                    <a:cubicBezTo>
                      <a:pt x="136" y="26"/>
                      <a:pt x="146" y="17"/>
                      <a:pt x="134" y="8"/>
                    </a:cubicBezTo>
                    <a:cubicBezTo>
                      <a:pt x="115" y="0"/>
                      <a:pt x="94" y="4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51" y="4"/>
                      <a:pt x="30" y="0"/>
                      <a:pt x="11" y="8"/>
                    </a:cubicBezTo>
                    <a:cubicBezTo>
                      <a:pt x="0" y="17"/>
                      <a:pt x="9" y="26"/>
                      <a:pt x="8" y="39"/>
                    </a:cubicBezTo>
                    <a:cubicBezTo>
                      <a:pt x="7" y="52"/>
                      <a:pt x="2" y="66"/>
                      <a:pt x="13" y="66"/>
                    </a:cubicBezTo>
                    <a:cubicBezTo>
                      <a:pt x="31" y="65"/>
                      <a:pt x="49" y="64"/>
                      <a:pt x="73" y="6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6" name="Freeform 430">
                <a:extLst>
                  <a:ext uri="{FF2B5EF4-FFF2-40B4-BE49-F238E27FC236}">
                    <a16:creationId xmlns:a16="http://schemas.microsoft.com/office/drawing/2014/main" id="{592CADE3-C9E2-487A-8615-8CE992E73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960"/>
                <a:ext cx="110" cy="120"/>
              </a:xfrm>
              <a:custGeom>
                <a:avLst/>
                <a:gdLst>
                  <a:gd name="T0" fmla="*/ 20 w 44"/>
                  <a:gd name="T1" fmla="*/ 739 h 45"/>
                  <a:gd name="T2" fmla="*/ 50 w 44"/>
                  <a:gd name="T3" fmla="*/ 264 h 45"/>
                  <a:gd name="T4" fmla="*/ 583 w 44"/>
                  <a:gd name="T5" fmla="*/ 227 h 45"/>
                  <a:gd name="T6" fmla="*/ 533 w 44"/>
                  <a:gd name="T7" fmla="*/ 797 h 45"/>
                  <a:gd name="T8" fmla="*/ 33 w 44"/>
                  <a:gd name="T9" fmla="*/ 819 h 45"/>
                  <a:gd name="T10" fmla="*/ 20 w 44"/>
                  <a:gd name="T11" fmla="*/ 73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5">
                    <a:moveTo>
                      <a:pt x="1" y="39"/>
                    </a:moveTo>
                    <a:cubicBezTo>
                      <a:pt x="0" y="29"/>
                      <a:pt x="6" y="21"/>
                      <a:pt x="3" y="14"/>
                    </a:cubicBezTo>
                    <a:cubicBezTo>
                      <a:pt x="15" y="11"/>
                      <a:pt x="30" y="0"/>
                      <a:pt x="37" y="12"/>
                    </a:cubicBezTo>
                    <a:cubicBezTo>
                      <a:pt x="44" y="24"/>
                      <a:pt x="44" y="38"/>
                      <a:pt x="34" y="42"/>
                    </a:cubicBezTo>
                    <a:cubicBezTo>
                      <a:pt x="24" y="45"/>
                      <a:pt x="12" y="37"/>
                      <a:pt x="2" y="43"/>
                    </a:cubicBezTo>
                    <a:cubicBezTo>
                      <a:pt x="2" y="42"/>
                      <a:pt x="2" y="40"/>
                      <a:pt x="1" y="3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7" name="Freeform 431">
                <a:extLst>
                  <a:ext uri="{FF2B5EF4-FFF2-40B4-BE49-F238E27FC236}">
                    <a16:creationId xmlns:a16="http://schemas.microsoft.com/office/drawing/2014/main" id="{34243C25-6F9F-49C1-8F1B-7BAF6AE6E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768"/>
                <a:ext cx="337" cy="176"/>
              </a:xfrm>
              <a:custGeom>
                <a:avLst/>
                <a:gdLst>
                  <a:gd name="T0" fmla="*/ 1058 w 135"/>
                  <a:gd name="T1" fmla="*/ 1173 h 66"/>
                  <a:gd name="T2" fmla="*/ 1962 w 135"/>
                  <a:gd name="T3" fmla="*/ 1160 h 66"/>
                  <a:gd name="T4" fmla="*/ 2024 w 135"/>
                  <a:gd name="T5" fmla="*/ 704 h 66"/>
                  <a:gd name="T6" fmla="*/ 1962 w 135"/>
                  <a:gd name="T7" fmla="*/ 171 h 66"/>
                  <a:gd name="T8" fmla="*/ 1058 w 135"/>
                  <a:gd name="T9" fmla="*/ 77 h 66"/>
                  <a:gd name="T10" fmla="*/ 1058 w 135"/>
                  <a:gd name="T11" fmla="*/ 77 h 66"/>
                  <a:gd name="T12" fmla="*/ 137 w 135"/>
                  <a:gd name="T13" fmla="*/ 171 h 66"/>
                  <a:gd name="T14" fmla="*/ 75 w 135"/>
                  <a:gd name="T15" fmla="*/ 704 h 66"/>
                  <a:gd name="T16" fmla="*/ 155 w 135"/>
                  <a:gd name="T17" fmla="*/ 1160 h 66"/>
                  <a:gd name="T18" fmla="*/ 1058 w 135"/>
                  <a:gd name="T19" fmla="*/ 117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66">
                    <a:moveTo>
                      <a:pt x="68" y="62"/>
                    </a:moveTo>
                    <a:cubicBezTo>
                      <a:pt x="101" y="62"/>
                      <a:pt x="116" y="66"/>
                      <a:pt x="126" y="61"/>
                    </a:cubicBezTo>
                    <a:cubicBezTo>
                      <a:pt x="135" y="56"/>
                      <a:pt x="132" y="45"/>
                      <a:pt x="130" y="37"/>
                    </a:cubicBezTo>
                    <a:cubicBezTo>
                      <a:pt x="127" y="29"/>
                      <a:pt x="133" y="19"/>
                      <a:pt x="126" y="9"/>
                    </a:cubicBezTo>
                    <a:cubicBezTo>
                      <a:pt x="119" y="0"/>
                      <a:pt x="90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45" y="4"/>
                      <a:pt x="16" y="0"/>
                      <a:pt x="9" y="9"/>
                    </a:cubicBezTo>
                    <a:cubicBezTo>
                      <a:pt x="2" y="19"/>
                      <a:pt x="8" y="29"/>
                      <a:pt x="5" y="37"/>
                    </a:cubicBezTo>
                    <a:cubicBezTo>
                      <a:pt x="3" y="45"/>
                      <a:pt x="0" y="56"/>
                      <a:pt x="10" y="61"/>
                    </a:cubicBezTo>
                    <a:cubicBezTo>
                      <a:pt x="19" y="66"/>
                      <a:pt x="34" y="62"/>
                      <a:pt x="68" y="6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8" name="Freeform 432">
                <a:extLst>
                  <a:ext uri="{FF2B5EF4-FFF2-40B4-BE49-F238E27FC236}">
                    <a16:creationId xmlns:a16="http://schemas.microsoft.com/office/drawing/2014/main" id="{518647C2-0694-4D4C-8E59-CF3C2C8C9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589"/>
                <a:ext cx="333" cy="166"/>
              </a:xfrm>
              <a:custGeom>
                <a:avLst/>
                <a:gdLst>
                  <a:gd name="T0" fmla="*/ 1054 w 133"/>
                  <a:gd name="T1" fmla="*/ 35 h 62"/>
                  <a:gd name="T2" fmla="*/ 1930 w 133"/>
                  <a:gd name="T3" fmla="*/ 115 h 62"/>
                  <a:gd name="T4" fmla="*/ 1975 w 133"/>
                  <a:gd name="T5" fmla="*/ 616 h 62"/>
                  <a:gd name="T6" fmla="*/ 1943 w 133"/>
                  <a:gd name="T7" fmla="*/ 1133 h 62"/>
                  <a:gd name="T8" fmla="*/ 1054 w 133"/>
                  <a:gd name="T9" fmla="*/ 1133 h 62"/>
                  <a:gd name="T10" fmla="*/ 1054 w 133"/>
                  <a:gd name="T11" fmla="*/ 1133 h 62"/>
                  <a:gd name="T12" fmla="*/ 158 w 133"/>
                  <a:gd name="T13" fmla="*/ 1133 h 62"/>
                  <a:gd name="T14" fmla="*/ 113 w 133"/>
                  <a:gd name="T15" fmla="*/ 616 h 62"/>
                  <a:gd name="T16" fmla="*/ 158 w 133"/>
                  <a:gd name="T17" fmla="*/ 115 h 62"/>
                  <a:gd name="T18" fmla="*/ 1054 w 133"/>
                  <a:gd name="T19" fmla="*/ 35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3" h="62">
                    <a:moveTo>
                      <a:pt x="67" y="2"/>
                    </a:moveTo>
                    <a:cubicBezTo>
                      <a:pt x="83" y="2"/>
                      <a:pt x="114" y="0"/>
                      <a:pt x="123" y="6"/>
                    </a:cubicBezTo>
                    <a:cubicBezTo>
                      <a:pt x="131" y="12"/>
                      <a:pt x="124" y="19"/>
                      <a:pt x="126" y="32"/>
                    </a:cubicBezTo>
                    <a:cubicBezTo>
                      <a:pt x="128" y="45"/>
                      <a:pt x="133" y="56"/>
                      <a:pt x="124" y="59"/>
                    </a:cubicBezTo>
                    <a:cubicBezTo>
                      <a:pt x="114" y="62"/>
                      <a:pt x="87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46" y="59"/>
                      <a:pt x="19" y="62"/>
                      <a:pt x="10" y="59"/>
                    </a:cubicBezTo>
                    <a:cubicBezTo>
                      <a:pt x="0" y="56"/>
                      <a:pt x="5" y="45"/>
                      <a:pt x="7" y="32"/>
                    </a:cubicBezTo>
                    <a:cubicBezTo>
                      <a:pt x="10" y="19"/>
                      <a:pt x="2" y="12"/>
                      <a:pt x="10" y="6"/>
                    </a:cubicBezTo>
                    <a:cubicBezTo>
                      <a:pt x="19" y="0"/>
                      <a:pt x="50" y="2"/>
                      <a:pt x="6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9" name="Freeform 433">
                <a:extLst>
                  <a:ext uri="{FF2B5EF4-FFF2-40B4-BE49-F238E27FC236}">
                    <a16:creationId xmlns:a16="http://schemas.microsoft.com/office/drawing/2014/main" id="{2F3EF71C-0D7D-4A81-A705-97D5524E8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397"/>
                <a:ext cx="323" cy="171"/>
              </a:xfrm>
              <a:custGeom>
                <a:avLst/>
                <a:gdLst>
                  <a:gd name="T0" fmla="*/ 1022 w 129"/>
                  <a:gd name="T1" fmla="*/ 1165 h 64"/>
                  <a:gd name="T2" fmla="*/ 1880 w 129"/>
                  <a:gd name="T3" fmla="*/ 1165 h 64"/>
                  <a:gd name="T4" fmla="*/ 1913 w 129"/>
                  <a:gd name="T5" fmla="*/ 649 h 64"/>
                  <a:gd name="T6" fmla="*/ 1880 w 129"/>
                  <a:gd name="T7" fmla="*/ 115 h 64"/>
                  <a:gd name="T8" fmla="*/ 1022 w 129"/>
                  <a:gd name="T9" fmla="*/ 77 h 64"/>
                  <a:gd name="T10" fmla="*/ 1022 w 129"/>
                  <a:gd name="T11" fmla="*/ 77 h 64"/>
                  <a:gd name="T12" fmla="*/ 145 w 129"/>
                  <a:gd name="T13" fmla="*/ 115 h 64"/>
                  <a:gd name="T14" fmla="*/ 113 w 129"/>
                  <a:gd name="T15" fmla="*/ 649 h 64"/>
                  <a:gd name="T16" fmla="*/ 145 w 129"/>
                  <a:gd name="T17" fmla="*/ 1165 h 64"/>
                  <a:gd name="T18" fmla="*/ 1022 w 129"/>
                  <a:gd name="T19" fmla="*/ 1165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9" h="64">
                    <a:moveTo>
                      <a:pt x="65" y="61"/>
                    </a:moveTo>
                    <a:cubicBezTo>
                      <a:pt x="85" y="61"/>
                      <a:pt x="111" y="64"/>
                      <a:pt x="120" y="61"/>
                    </a:cubicBezTo>
                    <a:cubicBezTo>
                      <a:pt x="129" y="58"/>
                      <a:pt x="125" y="48"/>
                      <a:pt x="122" y="34"/>
                    </a:cubicBezTo>
                    <a:cubicBezTo>
                      <a:pt x="120" y="21"/>
                      <a:pt x="129" y="13"/>
                      <a:pt x="120" y="6"/>
                    </a:cubicBezTo>
                    <a:cubicBezTo>
                      <a:pt x="111" y="0"/>
                      <a:pt x="81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48" y="4"/>
                      <a:pt x="18" y="0"/>
                      <a:pt x="9" y="6"/>
                    </a:cubicBezTo>
                    <a:cubicBezTo>
                      <a:pt x="1" y="13"/>
                      <a:pt x="9" y="21"/>
                      <a:pt x="7" y="34"/>
                    </a:cubicBezTo>
                    <a:cubicBezTo>
                      <a:pt x="4" y="48"/>
                      <a:pt x="0" y="58"/>
                      <a:pt x="9" y="61"/>
                    </a:cubicBezTo>
                    <a:cubicBezTo>
                      <a:pt x="19" y="64"/>
                      <a:pt x="44" y="61"/>
                      <a:pt x="65" y="6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0" name="Freeform 434">
                <a:extLst>
                  <a:ext uri="{FF2B5EF4-FFF2-40B4-BE49-F238E27FC236}">
                    <a16:creationId xmlns:a16="http://schemas.microsoft.com/office/drawing/2014/main" id="{3D74A116-A0D4-4E8D-A857-617F289F5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219"/>
                <a:ext cx="313" cy="162"/>
              </a:xfrm>
              <a:custGeom>
                <a:avLst/>
                <a:gdLst>
                  <a:gd name="T0" fmla="*/ 992 w 125"/>
                  <a:gd name="T1" fmla="*/ 1086 h 61"/>
                  <a:gd name="T2" fmla="*/ 1818 w 125"/>
                  <a:gd name="T3" fmla="*/ 1086 h 61"/>
                  <a:gd name="T4" fmla="*/ 1850 w 125"/>
                  <a:gd name="T5" fmla="*/ 600 h 61"/>
                  <a:gd name="T6" fmla="*/ 1818 w 125"/>
                  <a:gd name="T7" fmla="*/ 112 h 61"/>
                  <a:gd name="T8" fmla="*/ 992 w 125"/>
                  <a:gd name="T9" fmla="*/ 35 h 61"/>
                  <a:gd name="T10" fmla="*/ 992 w 125"/>
                  <a:gd name="T11" fmla="*/ 35 h 61"/>
                  <a:gd name="T12" fmla="*/ 145 w 125"/>
                  <a:gd name="T13" fmla="*/ 112 h 61"/>
                  <a:gd name="T14" fmla="*/ 113 w 125"/>
                  <a:gd name="T15" fmla="*/ 600 h 61"/>
                  <a:gd name="T16" fmla="*/ 145 w 125"/>
                  <a:gd name="T17" fmla="*/ 1086 h 61"/>
                  <a:gd name="T18" fmla="*/ 992 w 125"/>
                  <a:gd name="T19" fmla="*/ 1086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61">
                    <a:moveTo>
                      <a:pt x="63" y="58"/>
                    </a:moveTo>
                    <a:cubicBezTo>
                      <a:pt x="83" y="58"/>
                      <a:pt x="106" y="61"/>
                      <a:pt x="116" y="58"/>
                    </a:cubicBezTo>
                    <a:cubicBezTo>
                      <a:pt x="125" y="56"/>
                      <a:pt x="120" y="45"/>
                      <a:pt x="118" y="32"/>
                    </a:cubicBezTo>
                    <a:cubicBezTo>
                      <a:pt x="116" y="18"/>
                      <a:pt x="124" y="13"/>
                      <a:pt x="116" y="6"/>
                    </a:cubicBezTo>
                    <a:cubicBezTo>
                      <a:pt x="107" y="0"/>
                      <a:pt x="79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46" y="2"/>
                      <a:pt x="18" y="0"/>
                      <a:pt x="9" y="6"/>
                    </a:cubicBezTo>
                    <a:cubicBezTo>
                      <a:pt x="1" y="13"/>
                      <a:pt x="9" y="18"/>
                      <a:pt x="7" y="32"/>
                    </a:cubicBezTo>
                    <a:cubicBezTo>
                      <a:pt x="5" y="45"/>
                      <a:pt x="0" y="56"/>
                      <a:pt x="9" y="58"/>
                    </a:cubicBezTo>
                    <a:cubicBezTo>
                      <a:pt x="19" y="61"/>
                      <a:pt x="42" y="58"/>
                      <a:pt x="63" y="5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1" name="Freeform 435">
                <a:extLst>
                  <a:ext uri="{FF2B5EF4-FFF2-40B4-BE49-F238E27FC236}">
                    <a16:creationId xmlns:a16="http://schemas.microsoft.com/office/drawing/2014/main" id="{A234DF55-462C-46F4-918B-A012171FC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059"/>
                <a:ext cx="313" cy="146"/>
              </a:xfrm>
              <a:custGeom>
                <a:avLst/>
                <a:gdLst>
                  <a:gd name="T0" fmla="*/ 992 w 125"/>
                  <a:gd name="T1" fmla="*/ 937 h 55"/>
                  <a:gd name="T2" fmla="*/ 1818 w 125"/>
                  <a:gd name="T3" fmla="*/ 972 h 55"/>
                  <a:gd name="T4" fmla="*/ 1838 w 125"/>
                  <a:gd name="T5" fmla="*/ 507 h 55"/>
                  <a:gd name="T6" fmla="*/ 1805 w 125"/>
                  <a:gd name="T7" fmla="*/ 77 h 55"/>
                  <a:gd name="T8" fmla="*/ 992 w 125"/>
                  <a:gd name="T9" fmla="*/ 77 h 55"/>
                  <a:gd name="T10" fmla="*/ 992 w 125"/>
                  <a:gd name="T11" fmla="*/ 77 h 55"/>
                  <a:gd name="T12" fmla="*/ 158 w 125"/>
                  <a:gd name="T13" fmla="*/ 77 h 55"/>
                  <a:gd name="T14" fmla="*/ 125 w 125"/>
                  <a:gd name="T15" fmla="*/ 507 h 55"/>
                  <a:gd name="T16" fmla="*/ 145 w 125"/>
                  <a:gd name="T17" fmla="*/ 972 h 55"/>
                  <a:gd name="T18" fmla="*/ 992 w 125"/>
                  <a:gd name="T19" fmla="*/ 937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55">
                    <a:moveTo>
                      <a:pt x="63" y="50"/>
                    </a:moveTo>
                    <a:cubicBezTo>
                      <a:pt x="83" y="50"/>
                      <a:pt x="106" y="55"/>
                      <a:pt x="116" y="52"/>
                    </a:cubicBezTo>
                    <a:cubicBezTo>
                      <a:pt x="125" y="49"/>
                      <a:pt x="120" y="40"/>
                      <a:pt x="117" y="27"/>
                    </a:cubicBezTo>
                    <a:cubicBezTo>
                      <a:pt x="115" y="13"/>
                      <a:pt x="123" y="11"/>
                      <a:pt x="115" y="4"/>
                    </a:cubicBezTo>
                    <a:cubicBezTo>
                      <a:pt x="106" y="0"/>
                      <a:pt x="81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45" y="4"/>
                      <a:pt x="19" y="0"/>
                      <a:pt x="10" y="4"/>
                    </a:cubicBezTo>
                    <a:cubicBezTo>
                      <a:pt x="2" y="11"/>
                      <a:pt x="10" y="13"/>
                      <a:pt x="8" y="27"/>
                    </a:cubicBezTo>
                    <a:cubicBezTo>
                      <a:pt x="6" y="40"/>
                      <a:pt x="0" y="49"/>
                      <a:pt x="9" y="52"/>
                    </a:cubicBezTo>
                    <a:cubicBezTo>
                      <a:pt x="19" y="55"/>
                      <a:pt x="42" y="50"/>
                      <a:pt x="63" y="5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2" name="Freeform 436">
                <a:extLst>
                  <a:ext uri="{FF2B5EF4-FFF2-40B4-BE49-F238E27FC236}">
                    <a16:creationId xmlns:a16="http://schemas.microsoft.com/office/drawing/2014/main" id="{1102AC0E-3B5C-460F-9816-17577F015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896"/>
                <a:ext cx="287" cy="144"/>
              </a:xfrm>
              <a:custGeom>
                <a:avLst/>
                <a:gdLst>
                  <a:gd name="T0" fmla="*/ 903 w 115"/>
                  <a:gd name="T1" fmla="*/ 947 h 54"/>
                  <a:gd name="T2" fmla="*/ 1650 w 115"/>
                  <a:gd name="T3" fmla="*/ 968 h 54"/>
                  <a:gd name="T4" fmla="*/ 1695 w 115"/>
                  <a:gd name="T5" fmla="*/ 547 h 54"/>
                  <a:gd name="T6" fmla="*/ 1662 w 115"/>
                  <a:gd name="T7" fmla="*/ 115 h 54"/>
                  <a:gd name="T8" fmla="*/ 903 w 115"/>
                  <a:gd name="T9" fmla="*/ 93 h 54"/>
                  <a:gd name="T10" fmla="*/ 903 w 115"/>
                  <a:gd name="T11" fmla="*/ 93 h 54"/>
                  <a:gd name="T12" fmla="*/ 125 w 115"/>
                  <a:gd name="T13" fmla="*/ 115 h 54"/>
                  <a:gd name="T14" fmla="*/ 92 w 115"/>
                  <a:gd name="T15" fmla="*/ 547 h 54"/>
                  <a:gd name="T16" fmla="*/ 137 w 115"/>
                  <a:gd name="T17" fmla="*/ 968 h 54"/>
                  <a:gd name="T18" fmla="*/ 903 w 115"/>
                  <a:gd name="T19" fmla="*/ 947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4">
                    <a:moveTo>
                      <a:pt x="58" y="50"/>
                    </a:moveTo>
                    <a:cubicBezTo>
                      <a:pt x="78" y="50"/>
                      <a:pt x="97" y="54"/>
                      <a:pt x="106" y="51"/>
                    </a:cubicBezTo>
                    <a:cubicBezTo>
                      <a:pt x="115" y="48"/>
                      <a:pt x="111" y="42"/>
                      <a:pt x="109" y="29"/>
                    </a:cubicBezTo>
                    <a:cubicBezTo>
                      <a:pt x="107" y="15"/>
                      <a:pt x="115" y="12"/>
                      <a:pt x="107" y="6"/>
                    </a:cubicBezTo>
                    <a:cubicBezTo>
                      <a:pt x="98" y="0"/>
                      <a:pt x="86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29" y="5"/>
                      <a:pt x="17" y="0"/>
                      <a:pt x="8" y="6"/>
                    </a:cubicBezTo>
                    <a:cubicBezTo>
                      <a:pt x="0" y="12"/>
                      <a:pt x="8" y="15"/>
                      <a:pt x="6" y="29"/>
                    </a:cubicBezTo>
                    <a:cubicBezTo>
                      <a:pt x="4" y="42"/>
                      <a:pt x="0" y="48"/>
                      <a:pt x="9" y="51"/>
                    </a:cubicBezTo>
                    <a:cubicBezTo>
                      <a:pt x="19" y="54"/>
                      <a:pt x="37" y="50"/>
                      <a:pt x="58" y="5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3" name="Freeform 437">
                <a:extLst>
                  <a:ext uri="{FF2B5EF4-FFF2-40B4-BE49-F238E27FC236}">
                    <a16:creationId xmlns:a16="http://schemas.microsoft.com/office/drawing/2014/main" id="{00870DE9-5B2A-4C21-86DE-918773B07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744"/>
                <a:ext cx="287" cy="139"/>
              </a:xfrm>
              <a:custGeom>
                <a:avLst/>
                <a:gdLst>
                  <a:gd name="T0" fmla="*/ 903 w 115"/>
                  <a:gd name="T1" fmla="*/ 914 h 52"/>
                  <a:gd name="T2" fmla="*/ 1650 w 115"/>
                  <a:gd name="T3" fmla="*/ 936 h 52"/>
                  <a:gd name="T4" fmla="*/ 1695 w 115"/>
                  <a:gd name="T5" fmla="*/ 500 h 52"/>
                  <a:gd name="T6" fmla="*/ 1662 w 115"/>
                  <a:gd name="T7" fmla="*/ 78 h 52"/>
                  <a:gd name="T8" fmla="*/ 903 w 115"/>
                  <a:gd name="T9" fmla="*/ 56 h 52"/>
                  <a:gd name="T10" fmla="*/ 903 w 115"/>
                  <a:gd name="T11" fmla="*/ 56 h 52"/>
                  <a:gd name="T12" fmla="*/ 125 w 115"/>
                  <a:gd name="T13" fmla="*/ 78 h 52"/>
                  <a:gd name="T14" fmla="*/ 92 w 115"/>
                  <a:gd name="T15" fmla="*/ 500 h 52"/>
                  <a:gd name="T16" fmla="*/ 137 w 115"/>
                  <a:gd name="T17" fmla="*/ 936 h 52"/>
                  <a:gd name="T18" fmla="*/ 903 w 115"/>
                  <a:gd name="T19" fmla="*/ 914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2">
                    <a:moveTo>
                      <a:pt x="58" y="48"/>
                    </a:moveTo>
                    <a:cubicBezTo>
                      <a:pt x="78" y="48"/>
                      <a:pt x="97" y="52"/>
                      <a:pt x="106" y="49"/>
                    </a:cubicBezTo>
                    <a:cubicBezTo>
                      <a:pt x="115" y="46"/>
                      <a:pt x="111" y="40"/>
                      <a:pt x="109" y="26"/>
                    </a:cubicBezTo>
                    <a:cubicBezTo>
                      <a:pt x="107" y="13"/>
                      <a:pt x="115" y="10"/>
                      <a:pt x="107" y="4"/>
                    </a:cubicBezTo>
                    <a:cubicBezTo>
                      <a:pt x="100" y="0"/>
                      <a:pt x="83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32" y="3"/>
                      <a:pt x="15" y="0"/>
                      <a:pt x="8" y="4"/>
                    </a:cubicBezTo>
                    <a:cubicBezTo>
                      <a:pt x="0" y="10"/>
                      <a:pt x="8" y="13"/>
                      <a:pt x="6" y="26"/>
                    </a:cubicBezTo>
                    <a:cubicBezTo>
                      <a:pt x="4" y="40"/>
                      <a:pt x="0" y="46"/>
                      <a:pt x="9" y="49"/>
                    </a:cubicBezTo>
                    <a:cubicBezTo>
                      <a:pt x="19" y="52"/>
                      <a:pt x="37" y="48"/>
                      <a:pt x="58" y="4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4" name="Freeform 438">
                <a:extLst>
                  <a:ext uri="{FF2B5EF4-FFF2-40B4-BE49-F238E27FC236}">
                    <a16:creationId xmlns:a16="http://schemas.microsoft.com/office/drawing/2014/main" id="{2E74E7AA-EEFB-4F03-AD07-55A9BE0F2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565"/>
                <a:ext cx="287" cy="160"/>
              </a:xfrm>
              <a:custGeom>
                <a:avLst/>
                <a:gdLst>
                  <a:gd name="T0" fmla="*/ 903 w 115"/>
                  <a:gd name="T1" fmla="*/ 1059 h 60"/>
                  <a:gd name="T2" fmla="*/ 1650 w 115"/>
                  <a:gd name="T3" fmla="*/ 1080 h 60"/>
                  <a:gd name="T4" fmla="*/ 1695 w 115"/>
                  <a:gd name="T5" fmla="*/ 648 h 60"/>
                  <a:gd name="T6" fmla="*/ 1632 w 115"/>
                  <a:gd name="T7" fmla="*/ 77 h 60"/>
                  <a:gd name="T8" fmla="*/ 903 w 115"/>
                  <a:gd name="T9" fmla="*/ 115 h 60"/>
                  <a:gd name="T10" fmla="*/ 903 w 115"/>
                  <a:gd name="T11" fmla="*/ 115 h 60"/>
                  <a:gd name="T12" fmla="*/ 155 w 115"/>
                  <a:gd name="T13" fmla="*/ 77 h 60"/>
                  <a:gd name="T14" fmla="*/ 92 w 115"/>
                  <a:gd name="T15" fmla="*/ 648 h 60"/>
                  <a:gd name="T16" fmla="*/ 137 w 115"/>
                  <a:gd name="T17" fmla="*/ 1080 h 60"/>
                  <a:gd name="T18" fmla="*/ 903 w 115"/>
                  <a:gd name="T19" fmla="*/ 1059 h 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60">
                    <a:moveTo>
                      <a:pt x="58" y="56"/>
                    </a:moveTo>
                    <a:cubicBezTo>
                      <a:pt x="78" y="56"/>
                      <a:pt x="97" y="60"/>
                      <a:pt x="106" y="57"/>
                    </a:cubicBezTo>
                    <a:cubicBezTo>
                      <a:pt x="115" y="54"/>
                      <a:pt x="111" y="48"/>
                      <a:pt x="109" y="34"/>
                    </a:cubicBezTo>
                    <a:cubicBezTo>
                      <a:pt x="107" y="21"/>
                      <a:pt x="114" y="10"/>
                      <a:pt x="105" y="4"/>
                    </a:cubicBezTo>
                    <a:cubicBezTo>
                      <a:pt x="100" y="0"/>
                      <a:pt x="82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33" y="6"/>
                      <a:pt x="15" y="0"/>
                      <a:pt x="10" y="4"/>
                    </a:cubicBezTo>
                    <a:cubicBezTo>
                      <a:pt x="1" y="10"/>
                      <a:pt x="8" y="21"/>
                      <a:pt x="6" y="34"/>
                    </a:cubicBezTo>
                    <a:cubicBezTo>
                      <a:pt x="4" y="48"/>
                      <a:pt x="0" y="54"/>
                      <a:pt x="9" y="57"/>
                    </a:cubicBezTo>
                    <a:cubicBezTo>
                      <a:pt x="19" y="60"/>
                      <a:pt x="37" y="56"/>
                      <a:pt x="58" y="5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5" name="Freeform 439">
                <a:extLst>
                  <a:ext uri="{FF2B5EF4-FFF2-40B4-BE49-F238E27FC236}">
                    <a16:creationId xmlns:a16="http://schemas.microsoft.com/office/drawing/2014/main" id="{459F603E-4AC8-41E7-8F39-4E38F8A1A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395"/>
                <a:ext cx="287" cy="149"/>
              </a:xfrm>
              <a:custGeom>
                <a:avLst/>
                <a:gdLst>
                  <a:gd name="T0" fmla="*/ 903 w 115"/>
                  <a:gd name="T1" fmla="*/ 1054 h 56"/>
                  <a:gd name="T2" fmla="*/ 1650 w 115"/>
                  <a:gd name="T3" fmla="*/ 998 h 56"/>
                  <a:gd name="T4" fmla="*/ 1695 w 115"/>
                  <a:gd name="T5" fmla="*/ 580 h 56"/>
                  <a:gd name="T6" fmla="*/ 1632 w 115"/>
                  <a:gd name="T7" fmla="*/ 77 h 56"/>
                  <a:gd name="T8" fmla="*/ 903 w 115"/>
                  <a:gd name="T9" fmla="*/ 114 h 56"/>
                  <a:gd name="T10" fmla="*/ 883 w 115"/>
                  <a:gd name="T11" fmla="*/ 114 h 56"/>
                  <a:gd name="T12" fmla="*/ 155 w 115"/>
                  <a:gd name="T13" fmla="*/ 77 h 56"/>
                  <a:gd name="T14" fmla="*/ 92 w 115"/>
                  <a:gd name="T15" fmla="*/ 580 h 56"/>
                  <a:gd name="T16" fmla="*/ 137 w 115"/>
                  <a:gd name="T17" fmla="*/ 998 h 56"/>
                  <a:gd name="T18" fmla="*/ 903 w 115"/>
                  <a:gd name="T19" fmla="*/ 1054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6">
                    <a:moveTo>
                      <a:pt x="58" y="56"/>
                    </a:moveTo>
                    <a:cubicBezTo>
                      <a:pt x="78" y="56"/>
                      <a:pt x="97" y="56"/>
                      <a:pt x="106" y="53"/>
                    </a:cubicBezTo>
                    <a:cubicBezTo>
                      <a:pt x="115" y="50"/>
                      <a:pt x="111" y="44"/>
                      <a:pt x="109" y="31"/>
                    </a:cubicBezTo>
                    <a:cubicBezTo>
                      <a:pt x="107" y="17"/>
                      <a:pt x="114" y="10"/>
                      <a:pt x="105" y="4"/>
                    </a:cubicBezTo>
                    <a:cubicBezTo>
                      <a:pt x="100" y="0"/>
                      <a:pt x="82" y="6"/>
                      <a:pt x="58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33" y="6"/>
                      <a:pt x="15" y="0"/>
                      <a:pt x="10" y="4"/>
                    </a:cubicBezTo>
                    <a:cubicBezTo>
                      <a:pt x="1" y="10"/>
                      <a:pt x="8" y="17"/>
                      <a:pt x="6" y="31"/>
                    </a:cubicBezTo>
                    <a:cubicBezTo>
                      <a:pt x="4" y="44"/>
                      <a:pt x="0" y="50"/>
                      <a:pt x="9" y="53"/>
                    </a:cubicBezTo>
                    <a:cubicBezTo>
                      <a:pt x="19" y="56"/>
                      <a:pt x="37" y="56"/>
                      <a:pt x="58" y="5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6" name="Freeform 440">
                <a:extLst>
                  <a:ext uri="{FF2B5EF4-FFF2-40B4-BE49-F238E27FC236}">
                    <a16:creationId xmlns:a16="http://schemas.microsoft.com/office/drawing/2014/main" id="{135C3084-A927-47C3-ABD1-8310BE876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235"/>
                <a:ext cx="287" cy="141"/>
              </a:xfrm>
              <a:custGeom>
                <a:avLst/>
                <a:gdLst>
                  <a:gd name="T0" fmla="*/ 903 w 115"/>
                  <a:gd name="T1" fmla="*/ 998 h 53"/>
                  <a:gd name="T2" fmla="*/ 1587 w 115"/>
                  <a:gd name="T3" fmla="*/ 942 h 53"/>
                  <a:gd name="T4" fmla="*/ 1724 w 115"/>
                  <a:gd name="T5" fmla="*/ 545 h 53"/>
                  <a:gd name="T6" fmla="*/ 1662 w 115"/>
                  <a:gd name="T7" fmla="*/ 56 h 53"/>
                  <a:gd name="T8" fmla="*/ 903 w 115"/>
                  <a:gd name="T9" fmla="*/ 77 h 53"/>
                  <a:gd name="T10" fmla="*/ 903 w 115"/>
                  <a:gd name="T11" fmla="*/ 77 h 53"/>
                  <a:gd name="T12" fmla="*/ 125 w 115"/>
                  <a:gd name="T13" fmla="*/ 56 h 53"/>
                  <a:gd name="T14" fmla="*/ 75 w 115"/>
                  <a:gd name="T15" fmla="*/ 545 h 53"/>
                  <a:gd name="T16" fmla="*/ 200 w 115"/>
                  <a:gd name="T17" fmla="*/ 942 h 53"/>
                  <a:gd name="T18" fmla="*/ 903 w 115"/>
                  <a:gd name="T19" fmla="*/ 998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3">
                    <a:moveTo>
                      <a:pt x="58" y="53"/>
                    </a:moveTo>
                    <a:cubicBezTo>
                      <a:pt x="77" y="53"/>
                      <a:pt x="94" y="53"/>
                      <a:pt x="102" y="50"/>
                    </a:cubicBezTo>
                    <a:cubicBezTo>
                      <a:pt x="111" y="48"/>
                      <a:pt x="113" y="41"/>
                      <a:pt x="111" y="29"/>
                    </a:cubicBezTo>
                    <a:cubicBezTo>
                      <a:pt x="108" y="16"/>
                      <a:pt x="115" y="9"/>
                      <a:pt x="107" y="3"/>
                    </a:cubicBezTo>
                    <a:cubicBezTo>
                      <a:pt x="102" y="0"/>
                      <a:pt x="81" y="6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34" y="6"/>
                      <a:pt x="13" y="0"/>
                      <a:pt x="8" y="3"/>
                    </a:cubicBezTo>
                    <a:cubicBezTo>
                      <a:pt x="0" y="9"/>
                      <a:pt x="7" y="16"/>
                      <a:pt x="5" y="29"/>
                    </a:cubicBezTo>
                    <a:cubicBezTo>
                      <a:pt x="2" y="41"/>
                      <a:pt x="4" y="48"/>
                      <a:pt x="13" y="50"/>
                    </a:cubicBezTo>
                    <a:cubicBezTo>
                      <a:pt x="21" y="53"/>
                      <a:pt x="39" y="53"/>
                      <a:pt x="58" y="5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7" name="Freeform 441">
                <a:extLst>
                  <a:ext uri="{FF2B5EF4-FFF2-40B4-BE49-F238E27FC236}">
                    <a16:creationId xmlns:a16="http://schemas.microsoft.com/office/drawing/2014/main" id="{73565484-A776-4C1A-90A6-5715C5122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765"/>
                <a:ext cx="105" cy="112"/>
              </a:xfrm>
              <a:custGeom>
                <a:avLst/>
                <a:gdLst>
                  <a:gd name="T0" fmla="*/ 50 w 42"/>
                  <a:gd name="T1" fmla="*/ 717 h 42"/>
                  <a:gd name="T2" fmla="*/ 0 w 42"/>
                  <a:gd name="T3" fmla="*/ 248 h 42"/>
                  <a:gd name="T4" fmla="*/ 363 w 42"/>
                  <a:gd name="T5" fmla="*/ 56 h 42"/>
                  <a:gd name="T6" fmla="*/ 595 w 42"/>
                  <a:gd name="T7" fmla="*/ 589 h 42"/>
                  <a:gd name="T8" fmla="*/ 283 w 42"/>
                  <a:gd name="T9" fmla="*/ 776 h 42"/>
                  <a:gd name="T10" fmla="*/ 63 w 42"/>
                  <a:gd name="T11" fmla="*/ 797 h 42"/>
                  <a:gd name="T12" fmla="*/ 50 w 42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3" y="38"/>
                    </a:moveTo>
                    <a:cubicBezTo>
                      <a:pt x="1" y="30"/>
                      <a:pt x="5" y="21"/>
                      <a:pt x="0" y="13"/>
                    </a:cubicBezTo>
                    <a:cubicBezTo>
                      <a:pt x="8" y="8"/>
                      <a:pt x="17" y="0"/>
                      <a:pt x="23" y="3"/>
                    </a:cubicBezTo>
                    <a:cubicBezTo>
                      <a:pt x="33" y="7"/>
                      <a:pt x="42" y="19"/>
                      <a:pt x="38" y="31"/>
                    </a:cubicBezTo>
                    <a:cubicBezTo>
                      <a:pt x="34" y="42"/>
                      <a:pt x="26" y="42"/>
                      <a:pt x="18" y="41"/>
                    </a:cubicBezTo>
                    <a:cubicBezTo>
                      <a:pt x="12" y="40"/>
                      <a:pt x="8" y="40"/>
                      <a:pt x="4" y="42"/>
                    </a:cubicBezTo>
                    <a:cubicBezTo>
                      <a:pt x="3" y="40"/>
                      <a:pt x="3" y="39"/>
                      <a:pt x="3" y="3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8" name="Freeform 442">
                <a:extLst>
                  <a:ext uri="{FF2B5EF4-FFF2-40B4-BE49-F238E27FC236}">
                    <a16:creationId xmlns:a16="http://schemas.microsoft.com/office/drawing/2014/main" id="{4A1AC793-7673-49FA-9AC6-A9867A02F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576"/>
                <a:ext cx="112" cy="120"/>
              </a:xfrm>
              <a:custGeom>
                <a:avLst/>
                <a:gdLst>
                  <a:gd name="T0" fmla="*/ 42 w 45"/>
                  <a:gd name="T1" fmla="*/ 704 h 45"/>
                  <a:gd name="T2" fmla="*/ 0 w 45"/>
                  <a:gd name="T3" fmla="*/ 205 h 45"/>
                  <a:gd name="T4" fmla="*/ 528 w 45"/>
                  <a:gd name="T5" fmla="*/ 136 h 45"/>
                  <a:gd name="T6" fmla="*/ 600 w 45"/>
                  <a:gd name="T7" fmla="*/ 683 h 45"/>
                  <a:gd name="T8" fmla="*/ 124 w 45"/>
                  <a:gd name="T9" fmla="*/ 819 h 45"/>
                  <a:gd name="T10" fmla="*/ 62 w 45"/>
                  <a:gd name="T11" fmla="*/ 832 h 45"/>
                  <a:gd name="T12" fmla="*/ 42 w 45"/>
                  <a:gd name="T13" fmla="*/ 70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3" y="37"/>
                    </a:moveTo>
                    <a:cubicBezTo>
                      <a:pt x="1" y="24"/>
                      <a:pt x="8" y="17"/>
                      <a:pt x="0" y="11"/>
                    </a:cubicBezTo>
                    <a:cubicBezTo>
                      <a:pt x="12" y="5"/>
                      <a:pt x="28" y="0"/>
                      <a:pt x="34" y="7"/>
                    </a:cubicBezTo>
                    <a:cubicBezTo>
                      <a:pt x="40" y="14"/>
                      <a:pt x="45" y="27"/>
                      <a:pt x="39" y="36"/>
                    </a:cubicBezTo>
                    <a:cubicBezTo>
                      <a:pt x="34" y="45"/>
                      <a:pt x="22" y="42"/>
                      <a:pt x="8" y="43"/>
                    </a:cubicBezTo>
                    <a:cubicBezTo>
                      <a:pt x="7" y="44"/>
                      <a:pt x="5" y="44"/>
                      <a:pt x="4" y="44"/>
                    </a:cubicBezTo>
                    <a:cubicBezTo>
                      <a:pt x="4" y="42"/>
                      <a:pt x="3" y="39"/>
                      <a:pt x="3" y="3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9" name="Freeform 443">
                <a:extLst>
                  <a:ext uri="{FF2B5EF4-FFF2-40B4-BE49-F238E27FC236}">
                    <a16:creationId xmlns:a16="http://schemas.microsoft.com/office/drawing/2014/main" id="{4FD5F5ED-2B6D-49E6-98C6-4070CC790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360"/>
                <a:ext cx="120" cy="133"/>
              </a:xfrm>
              <a:custGeom>
                <a:avLst/>
                <a:gdLst>
                  <a:gd name="T0" fmla="*/ 50 w 48"/>
                  <a:gd name="T1" fmla="*/ 942 h 50"/>
                  <a:gd name="T2" fmla="*/ 33 w 48"/>
                  <a:gd name="T3" fmla="*/ 904 h 50"/>
                  <a:gd name="T4" fmla="*/ 50 w 48"/>
                  <a:gd name="T5" fmla="*/ 452 h 50"/>
                  <a:gd name="T6" fmla="*/ 595 w 48"/>
                  <a:gd name="T7" fmla="*/ 192 h 50"/>
                  <a:gd name="T8" fmla="*/ 583 w 48"/>
                  <a:gd name="T9" fmla="*/ 806 h 50"/>
                  <a:gd name="T10" fmla="*/ 50 w 48"/>
                  <a:gd name="T11" fmla="*/ 942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3" y="50"/>
                    </a:moveTo>
                    <a:cubicBezTo>
                      <a:pt x="2" y="49"/>
                      <a:pt x="2" y="49"/>
                      <a:pt x="2" y="48"/>
                    </a:cubicBezTo>
                    <a:cubicBezTo>
                      <a:pt x="0" y="38"/>
                      <a:pt x="6" y="30"/>
                      <a:pt x="3" y="24"/>
                    </a:cubicBezTo>
                    <a:cubicBezTo>
                      <a:pt x="14" y="18"/>
                      <a:pt x="31" y="0"/>
                      <a:pt x="38" y="10"/>
                    </a:cubicBezTo>
                    <a:cubicBezTo>
                      <a:pt x="46" y="21"/>
                      <a:pt x="48" y="39"/>
                      <a:pt x="37" y="43"/>
                    </a:cubicBezTo>
                    <a:cubicBezTo>
                      <a:pt x="26" y="47"/>
                      <a:pt x="5" y="50"/>
                      <a:pt x="3" y="5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0" name="Freeform 444">
                <a:extLst>
                  <a:ext uri="{FF2B5EF4-FFF2-40B4-BE49-F238E27FC236}">
                    <a16:creationId xmlns:a16="http://schemas.microsoft.com/office/drawing/2014/main" id="{C08152EB-DD5B-44F5-8B22-27AC0847A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184"/>
                <a:ext cx="123" cy="136"/>
              </a:xfrm>
              <a:custGeom>
                <a:avLst/>
                <a:gdLst>
                  <a:gd name="T0" fmla="*/ 33 w 49"/>
                  <a:gd name="T1" fmla="*/ 853 h 51"/>
                  <a:gd name="T2" fmla="*/ 50 w 49"/>
                  <a:gd name="T3" fmla="*/ 435 h 51"/>
                  <a:gd name="T4" fmla="*/ 284 w 49"/>
                  <a:gd name="T5" fmla="*/ 192 h 51"/>
                  <a:gd name="T6" fmla="*/ 693 w 49"/>
                  <a:gd name="T7" fmla="*/ 205 h 51"/>
                  <a:gd name="T8" fmla="*/ 567 w 49"/>
                  <a:gd name="T9" fmla="*/ 760 h 51"/>
                  <a:gd name="T10" fmla="*/ 50 w 49"/>
                  <a:gd name="T11" fmla="*/ 968 h 51"/>
                  <a:gd name="T12" fmla="*/ 33 w 49"/>
                  <a:gd name="T13" fmla="*/ 853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51">
                    <a:moveTo>
                      <a:pt x="2" y="45"/>
                    </a:moveTo>
                    <a:cubicBezTo>
                      <a:pt x="0" y="34"/>
                      <a:pt x="6" y="28"/>
                      <a:pt x="3" y="23"/>
                    </a:cubicBezTo>
                    <a:cubicBezTo>
                      <a:pt x="8" y="21"/>
                      <a:pt x="9" y="17"/>
                      <a:pt x="18" y="10"/>
                    </a:cubicBezTo>
                    <a:cubicBezTo>
                      <a:pt x="29" y="1"/>
                      <a:pt x="40" y="0"/>
                      <a:pt x="44" y="11"/>
                    </a:cubicBezTo>
                    <a:cubicBezTo>
                      <a:pt x="49" y="22"/>
                      <a:pt x="43" y="37"/>
                      <a:pt x="36" y="40"/>
                    </a:cubicBezTo>
                    <a:cubicBezTo>
                      <a:pt x="28" y="44"/>
                      <a:pt x="12" y="42"/>
                      <a:pt x="3" y="51"/>
                    </a:cubicBezTo>
                    <a:cubicBezTo>
                      <a:pt x="3" y="49"/>
                      <a:pt x="2" y="47"/>
                      <a:pt x="2" y="4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1" name="Freeform 445">
                <a:extLst>
                  <a:ext uri="{FF2B5EF4-FFF2-40B4-BE49-F238E27FC236}">
                    <a16:creationId xmlns:a16="http://schemas.microsoft.com/office/drawing/2014/main" id="{D4B725DB-81AB-47A1-B5AF-0460C9D6E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365"/>
                <a:ext cx="138" cy="144"/>
              </a:xfrm>
              <a:custGeom>
                <a:avLst/>
                <a:gdLst>
                  <a:gd name="T0" fmla="*/ 33 w 55"/>
                  <a:gd name="T1" fmla="*/ 797 h 54"/>
                  <a:gd name="T2" fmla="*/ 20 w 55"/>
                  <a:gd name="T3" fmla="*/ 320 h 54"/>
                  <a:gd name="T4" fmla="*/ 492 w 55"/>
                  <a:gd name="T5" fmla="*/ 0 h 54"/>
                  <a:gd name="T6" fmla="*/ 868 w 55"/>
                  <a:gd name="T7" fmla="*/ 341 h 54"/>
                  <a:gd name="T8" fmla="*/ 647 w 55"/>
                  <a:gd name="T9" fmla="*/ 760 h 54"/>
                  <a:gd name="T10" fmla="*/ 208 w 55"/>
                  <a:gd name="T11" fmla="*/ 931 h 54"/>
                  <a:gd name="T12" fmla="*/ 83 w 55"/>
                  <a:gd name="T13" fmla="*/ 1024 h 54"/>
                  <a:gd name="T14" fmla="*/ 33 w 55"/>
                  <a:gd name="T15" fmla="*/ 79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4">
                    <a:moveTo>
                      <a:pt x="2" y="42"/>
                    </a:moveTo>
                    <a:cubicBezTo>
                      <a:pt x="0" y="30"/>
                      <a:pt x="5" y="23"/>
                      <a:pt x="1" y="17"/>
                    </a:cubicBezTo>
                    <a:cubicBezTo>
                      <a:pt x="10" y="9"/>
                      <a:pt x="19" y="0"/>
                      <a:pt x="31" y="0"/>
                    </a:cubicBezTo>
                    <a:cubicBezTo>
                      <a:pt x="44" y="0"/>
                      <a:pt x="55" y="6"/>
                      <a:pt x="55" y="18"/>
                    </a:cubicBezTo>
                    <a:cubicBezTo>
                      <a:pt x="55" y="29"/>
                      <a:pt x="54" y="40"/>
                      <a:pt x="41" y="40"/>
                    </a:cubicBezTo>
                    <a:cubicBezTo>
                      <a:pt x="29" y="40"/>
                      <a:pt x="24" y="42"/>
                      <a:pt x="13" y="49"/>
                    </a:cubicBezTo>
                    <a:cubicBezTo>
                      <a:pt x="10" y="51"/>
                      <a:pt x="7" y="52"/>
                      <a:pt x="5" y="54"/>
                    </a:cubicBezTo>
                    <a:cubicBezTo>
                      <a:pt x="4" y="51"/>
                      <a:pt x="3" y="47"/>
                      <a:pt x="2" y="4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2" name="Freeform 446">
                <a:extLst>
                  <a:ext uri="{FF2B5EF4-FFF2-40B4-BE49-F238E27FC236}">
                    <a16:creationId xmlns:a16="http://schemas.microsoft.com/office/drawing/2014/main" id="{B5851E89-E9F1-40D8-BB8A-11BEDF254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003"/>
                <a:ext cx="112" cy="120"/>
              </a:xfrm>
              <a:custGeom>
                <a:avLst/>
                <a:gdLst>
                  <a:gd name="T0" fmla="*/ 30 w 45"/>
                  <a:gd name="T1" fmla="*/ 853 h 45"/>
                  <a:gd name="T2" fmla="*/ 12 w 45"/>
                  <a:gd name="T3" fmla="*/ 491 h 45"/>
                  <a:gd name="T4" fmla="*/ 0 w 45"/>
                  <a:gd name="T5" fmla="*/ 171 h 45"/>
                  <a:gd name="T6" fmla="*/ 403 w 45"/>
                  <a:gd name="T7" fmla="*/ 93 h 45"/>
                  <a:gd name="T8" fmla="*/ 682 w 45"/>
                  <a:gd name="T9" fmla="*/ 435 h 45"/>
                  <a:gd name="T10" fmla="*/ 353 w 45"/>
                  <a:gd name="T11" fmla="*/ 760 h 45"/>
                  <a:gd name="T12" fmla="*/ 30 w 45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2" y="45"/>
                    </a:moveTo>
                    <a:cubicBezTo>
                      <a:pt x="1" y="34"/>
                      <a:pt x="7" y="31"/>
                      <a:pt x="1" y="26"/>
                    </a:cubicBezTo>
                    <a:cubicBezTo>
                      <a:pt x="4" y="19"/>
                      <a:pt x="2" y="13"/>
                      <a:pt x="0" y="9"/>
                    </a:cubicBezTo>
                    <a:cubicBezTo>
                      <a:pt x="9" y="8"/>
                      <a:pt x="19" y="8"/>
                      <a:pt x="26" y="5"/>
                    </a:cubicBezTo>
                    <a:cubicBezTo>
                      <a:pt x="36" y="0"/>
                      <a:pt x="45" y="9"/>
                      <a:pt x="44" y="23"/>
                    </a:cubicBezTo>
                    <a:cubicBezTo>
                      <a:pt x="42" y="37"/>
                      <a:pt x="34" y="40"/>
                      <a:pt x="23" y="40"/>
                    </a:cubicBezTo>
                    <a:cubicBezTo>
                      <a:pt x="15" y="40"/>
                      <a:pt x="8" y="42"/>
                      <a:pt x="2" y="4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3" name="Freeform 447">
                <a:extLst>
                  <a:ext uri="{FF2B5EF4-FFF2-40B4-BE49-F238E27FC236}">
                    <a16:creationId xmlns:a16="http://schemas.microsoft.com/office/drawing/2014/main" id="{6B415D13-639F-4072-8E1C-E3D122739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1099"/>
                <a:ext cx="300" cy="133"/>
              </a:xfrm>
              <a:custGeom>
                <a:avLst/>
                <a:gdLst>
                  <a:gd name="T0" fmla="*/ 938 w 120"/>
                  <a:gd name="T1" fmla="*/ 56 h 50"/>
                  <a:gd name="T2" fmla="*/ 1645 w 120"/>
                  <a:gd name="T3" fmla="*/ 35 h 50"/>
                  <a:gd name="T4" fmla="*/ 1708 w 120"/>
                  <a:gd name="T5" fmla="*/ 511 h 50"/>
                  <a:gd name="T6" fmla="*/ 1625 w 120"/>
                  <a:gd name="T7" fmla="*/ 827 h 50"/>
                  <a:gd name="T8" fmla="*/ 938 w 120"/>
                  <a:gd name="T9" fmla="*/ 886 h 50"/>
                  <a:gd name="T10" fmla="*/ 938 w 120"/>
                  <a:gd name="T11" fmla="*/ 886 h 50"/>
                  <a:gd name="T12" fmla="*/ 238 w 120"/>
                  <a:gd name="T13" fmla="*/ 827 h 50"/>
                  <a:gd name="T14" fmla="*/ 158 w 120"/>
                  <a:gd name="T15" fmla="*/ 511 h 50"/>
                  <a:gd name="T16" fmla="*/ 220 w 120"/>
                  <a:gd name="T17" fmla="*/ 35 h 50"/>
                  <a:gd name="T18" fmla="*/ 938 w 120"/>
                  <a:gd name="T19" fmla="*/ 56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0" h="50">
                    <a:moveTo>
                      <a:pt x="60" y="3"/>
                    </a:moveTo>
                    <a:cubicBezTo>
                      <a:pt x="60" y="3"/>
                      <a:pt x="94" y="4"/>
                      <a:pt x="105" y="2"/>
                    </a:cubicBezTo>
                    <a:cubicBezTo>
                      <a:pt x="116" y="0"/>
                      <a:pt x="109" y="18"/>
                      <a:pt x="109" y="27"/>
                    </a:cubicBezTo>
                    <a:cubicBezTo>
                      <a:pt x="109" y="36"/>
                      <a:pt x="120" y="39"/>
                      <a:pt x="104" y="44"/>
                    </a:cubicBezTo>
                    <a:cubicBezTo>
                      <a:pt x="89" y="50"/>
                      <a:pt x="70" y="48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49" y="48"/>
                      <a:pt x="30" y="50"/>
                      <a:pt x="15" y="44"/>
                    </a:cubicBezTo>
                    <a:cubicBezTo>
                      <a:pt x="0" y="39"/>
                      <a:pt x="10" y="36"/>
                      <a:pt x="10" y="27"/>
                    </a:cubicBezTo>
                    <a:cubicBezTo>
                      <a:pt x="10" y="18"/>
                      <a:pt x="3" y="0"/>
                      <a:pt x="14" y="2"/>
                    </a:cubicBezTo>
                    <a:cubicBezTo>
                      <a:pt x="25" y="4"/>
                      <a:pt x="60" y="3"/>
                      <a:pt x="6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4" name="Freeform 448">
                <a:extLst>
                  <a:ext uri="{FF2B5EF4-FFF2-40B4-BE49-F238E27FC236}">
                    <a16:creationId xmlns:a16="http://schemas.microsoft.com/office/drawing/2014/main" id="{F3DBBFA0-FB43-4541-BA7D-CAFE08DB0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848"/>
                <a:ext cx="120" cy="125"/>
              </a:xfrm>
              <a:custGeom>
                <a:avLst/>
                <a:gdLst>
                  <a:gd name="T0" fmla="*/ 300 w 48"/>
                  <a:gd name="T1" fmla="*/ 750 h 47"/>
                  <a:gd name="T2" fmla="*/ 33 w 48"/>
                  <a:gd name="T3" fmla="*/ 883 h 47"/>
                  <a:gd name="T4" fmla="*/ 33 w 48"/>
                  <a:gd name="T5" fmla="*/ 883 h 47"/>
                  <a:gd name="T6" fmla="*/ 0 w 48"/>
                  <a:gd name="T7" fmla="*/ 452 h 47"/>
                  <a:gd name="T8" fmla="*/ 33 w 48"/>
                  <a:gd name="T9" fmla="*/ 303 h 47"/>
                  <a:gd name="T10" fmla="*/ 500 w 48"/>
                  <a:gd name="T11" fmla="*/ 35 h 47"/>
                  <a:gd name="T12" fmla="*/ 720 w 48"/>
                  <a:gd name="T13" fmla="*/ 636 h 47"/>
                  <a:gd name="T14" fmla="*/ 300 w 48"/>
                  <a:gd name="T15" fmla="*/ 75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47">
                    <a:moveTo>
                      <a:pt x="19" y="40"/>
                    </a:moveTo>
                    <a:cubicBezTo>
                      <a:pt x="12" y="41"/>
                      <a:pt x="7" y="44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0" y="34"/>
                      <a:pt x="8" y="31"/>
                      <a:pt x="0" y="24"/>
                    </a:cubicBezTo>
                    <a:cubicBezTo>
                      <a:pt x="2" y="21"/>
                      <a:pt x="2" y="18"/>
                      <a:pt x="2" y="16"/>
                    </a:cubicBezTo>
                    <a:cubicBezTo>
                      <a:pt x="13" y="9"/>
                      <a:pt x="21" y="0"/>
                      <a:pt x="32" y="2"/>
                    </a:cubicBezTo>
                    <a:cubicBezTo>
                      <a:pt x="45" y="4"/>
                      <a:pt x="48" y="23"/>
                      <a:pt x="46" y="34"/>
                    </a:cubicBezTo>
                    <a:cubicBezTo>
                      <a:pt x="44" y="45"/>
                      <a:pt x="33" y="38"/>
                      <a:pt x="19" y="4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5" name="Freeform 449">
                <a:extLst>
                  <a:ext uri="{FF2B5EF4-FFF2-40B4-BE49-F238E27FC236}">
                    <a16:creationId xmlns:a16="http://schemas.microsoft.com/office/drawing/2014/main" id="{926DFC64-4FD1-4DE9-A152-CCD2803BC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675"/>
                <a:ext cx="123" cy="154"/>
              </a:xfrm>
              <a:custGeom>
                <a:avLst/>
                <a:gdLst>
                  <a:gd name="T0" fmla="*/ 33 w 49"/>
                  <a:gd name="T1" fmla="*/ 972 h 58"/>
                  <a:gd name="T2" fmla="*/ 20 w 49"/>
                  <a:gd name="T3" fmla="*/ 579 h 58"/>
                  <a:gd name="T4" fmla="*/ 20 w 49"/>
                  <a:gd name="T5" fmla="*/ 337 h 58"/>
                  <a:gd name="T6" fmla="*/ 284 w 49"/>
                  <a:gd name="T7" fmla="*/ 133 h 58"/>
                  <a:gd name="T8" fmla="*/ 693 w 49"/>
                  <a:gd name="T9" fmla="*/ 247 h 58"/>
                  <a:gd name="T10" fmla="*/ 567 w 49"/>
                  <a:gd name="T11" fmla="*/ 746 h 58"/>
                  <a:gd name="T12" fmla="*/ 208 w 49"/>
                  <a:gd name="T13" fmla="*/ 937 h 58"/>
                  <a:gd name="T14" fmla="*/ 50 w 49"/>
                  <a:gd name="T15" fmla="*/ 1086 h 58"/>
                  <a:gd name="T16" fmla="*/ 33 w 49"/>
                  <a:gd name="T17" fmla="*/ 97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8">
                    <a:moveTo>
                      <a:pt x="2" y="52"/>
                    </a:moveTo>
                    <a:cubicBezTo>
                      <a:pt x="0" y="40"/>
                      <a:pt x="7" y="37"/>
                      <a:pt x="1" y="31"/>
                    </a:cubicBezTo>
                    <a:cubicBezTo>
                      <a:pt x="3" y="25"/>
                      <a:pt x="3" y="21"/>
                      <a:pt x="1" y="18"/>
                    </a:cubicBezTo>
                    <a:cubicBezTo>
                      <a:pt x="7" y="14"/>
                      <a:pt x="11" y="11"/>
                      <a:pt x="18" y="7"/>
                    </a:cubicBezTo>
                    <a:cubicBezTo>
                      <a:pt x="28" y="0"/>
                      <a:pt x="39" y="3"/>
                      <a:pt x="44" y="13"/>
                    </a:cubicBezTo>
                    <a:cubicBezTo>
                      <a:pt x="48" y="23"/>
                      <a:pt x="49" y="37"/>
                      <a:pt x="36" y="40"/>
                    </a:cubicBezTo>
                    <a:cubicBezTo>
                      <a:pt x="22" y="43"/>
                      <a:pt x="19" y="45"/>
                      <a:pt x="13" y="50"/>
                    </a:cubicBezTo>
                    <a:cubicBezTo>
                      <a:pt x="10" y="53"/>
                      <a:pt x="6" y="56"/>
                      <a:pt x="3" y="58"/>
                    </a:cubicBezTo>
                    <a:cubicBezTo>
                      <a:pt x="3" y="56"/>
                      <a:pt x="2" y="54"/>
                      <a:pt x="2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6" name="Freeform 450">
                <a:extLst>
                  <a:ext uri="{FF2B5EF4-FFF2-40B4-BE49-F238E27FC236}">
                    <a16:creationId xmlns:a16="http://schemas.microsoft.com/office/drawing/2014/main" id="{71663796-F93E-4A0C-88AF-F62483264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1504"/>
                <a:ext cx="132" cy="147"/>
              </a:xfrm>
              <a:custGeom>
                <a:avLst/>
                <a:gdLst>
                  <a:gd name="T0" fmla="*/ 0 w 53"/>
                  <a:gd name="T1" fmla="*/ 513 h 55"/>
                  <a:gd name="T2" fmla="*/ 0 w 53"/>
                  <a:gd name="T3" fmla="*/ 513 h 55"/>
                  <a:gd name="T4" fmla="*/ 30 w 53"/>
                  <a:gd name="T5" fmla="*/ 363 h 55"/>
                  <a:gd name="T6" fmla="*/ 620 w 53"/>
                  <a:gd name="T7" fmla="*/ 208 h 55"/>
                  <a:gd name="T8" fmla="*/ 695 w 53"/>
                  <a:gd name="T9" fmla="*/ 730 h 55"/>
                  <a:gd name="T10" fmla="*/ 291 w 53"/>
                  <a:gd name="T11" fmla="*/ 821 h 55"/>
                  <a:gd name="T12" fmla="*/ 42 w 53"/>
                  <a:gd name="T13" fmla="*/ 1050 h 55"/>
                  <a:gd name="T14" fmla="*/ 0 w 53"/>
                  <a:gd name="T15" fmla="*/ 513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5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1" y="24"/>
                      <a:pt x="2" y="21"/>
                      <a:pt x="2" y="19"/>
                    </a:cubicBezTo>
                    <a:cubicBezTo>
                      <a:pt x="19" y="9"/>
                      <a:pt x="30" y="0"/>
                      <a:pt x="40" y="11"/>
                    </a:cubicBezTo>
                    <a:cubicBezTo>
                      <a:pt x="50" y="22"/>
                      <a:pt x="53" y="32"/>
                      <a:pt x="45" y="38"/>
                    </a:cubicBezTo>
                    <a:cubicBezTo>
                      <a:pt x="36" y="45"/>
                      <a:pt x="27" y="38"/>
                      <a:pt x="19" y="43"/>
                    </a:cubicBezTo>
                    <a:cubicBezTo>
                      <a:pt x="14" y="46"/>
                      <a:pt x="7" y="51"/>
                      <a:pt x="3" y="55"/>
                    </a:cubicBezTo>
                    <a:cubicBezTo>
                      <a:pt x="2" y="43"/>
                      <a:pt x="7" y="33"/>
                      <a:pt x="0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7" name="Freeform 451">
                <a:extLst>
                  <a:ext uri="{FF2B5EF4-FFF2-40B4-BE49-F238E27FC236}">
                    <a16:creationId xmlns:a16="http://schemas.microsoft.com/office/drawing/2014/main" id="{0775FD5B-C339-4D58-A8D3-7C5F9156B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203"/>
                <a:ext cx="152" cy="141"/>
              </a:xfrm>
              <a:custGeom>
                <a:avLst/>
                <a:gdLst>
                  <a:gd name="T0" fmla="*/ 42 w 61"/>
                  <a:gd name="T1" fmla="*/ 772 h 53"/>
                  <a:gd name="T2" fmla="*/ 0 w 61"/>
                  <a:gd name="T3" fmla="*/ 303 h 53"/>
                  <a:gd name="T4" fmla="*/ 30 w 61"/>
                  <a:gd name="T5" fmla="*/ 226 h 53"/>
                  <a:gd name="T6" fmla="*/ 292 w 61"/>
                  <a:gd name="T7" fmla="*/ 93 h 53"/>
                  <a:gd name="T8" fmla="*/ 758 w 61"/>
                  <a:gd name="T9" fmla="*/ 56 h 53"/>
                  <a:gd name="T10" fmla="*/ 912 w 61"/>
                  <a:gd name="T11" fmla="*/ 474 h 53"/>
                  <a:gd name="T12" fmla="*/ 341 w 61"/>
                  <a:gd name="T13" fmla="*/ 636 h 53"/>
                  <a:gd name="T14" fmla="*/ 42 w 61"/>
                  <a:gd name="T15" fmla="*/ 998 h 53"/>
                  <a:gd name="T16" fmla="*/ 42 w 61"/>
                  <a:gd name="T17" fmla="*/ 998 h 53"/>
                  <a:gd name="T18" fmla="*/ 42 w 61"/>
                  <a:gd name="T19" fmla="*/ 772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53">
                    <a:moveTo>
                      <a:pt x="3" y="41"/>
                    </a:moveTo>
                    <a:cubicBezTo>
                      <a:pt x="0" y="29"/>
                      <a:pt x="6" y="22"/>
                      <a:pt x="0" y="16"/>
                    </a:cubicBezTo>
                    <a:cubicBezTo>
                      <a:pt x="1" y="15"/>
                      <a:pt x="2" y="14"/>
                      <a:pt x="2" y="12"/>
                    </a:cubicBezTo>
                    <a:cubicBezTo>
                      <a:pt x="8" y="10"/>
                      <a:pt x="14" y="7"/>
                      <a:pt x="19" y="5"/>
                    </a:cubicBezTo>
                    <a:cubicBezTo>
                      <a:pt x="29" y="1"/>
                      <a:pt x="39" y="0"/>
                      <a:pt x="49" y="3"/>
                    </a:cubicBezTo>
                    <a:cubicBezTo>
                      <a:pt x="58" y="7"/>
                      <a:pt x="61" y="15"/>
                      <a:pt x="59" y="25"/>
                    </a:cubicBezTo>
                    <a:cubicBezTo>
                      <a:pt x="57" y="36"/>
                      <a:pt x="38" y="34"/>
                      <a:pt x="22" y="34"/>
                    </a:cubicBezTo>
                    <a:cubicBezTo>
                      <a:pt x="7" y="34"/>
                      <a:pt x="3" y="41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4" y="49"/>
                      <a:pt x="3" y="45"/>
                      <a:pt x="3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8" name="Freeform 452">
                <a:extLst>
                  <a:ext uri="{FF2B5EF4-FFF2-40B4-BE49-F238E27FC236}">
                    <a16:creationId xmlns:a16="http://schemas.microsoft.com/office/drawing/2014/main" id="{1536FDC8-E775-456B-8B4C-62B7064B8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603"/>
                <a:ext cx="192" cy="130"/>
              </a:xfrm>
              <a:custGeom>
                <a:avLst/>
                <a:gdLst>
                  <a:gd name="T0" fmla="*/ 0 w 77"/>
                  <a:gd name="T1" fmla="*/ 915 h 49"/>
                  <a:gd name="T2" fmla="*/ 496 w 77"/>
                  <a:gd name="T3" fmla="*/ 894 h 49"/>
                  <a:gd name="T4" fmla="*/ 975 w 77"/>
                  <a:gd name="T5" fmla="*/ 894 h 49"/>
                  <a:gd name="T6" fmla="*/ 1162 w 77"/>
                  <a:gd name="T7" fmla="*/ 634 h 49"/>
                  <a:gd name="T8" fmla="*/ 1150 w 77"/>
                  <a:gd name="T9" fmla="*/ 149 h 49"/>
                  <a:gd name="T10" fmla="*/ 249 w 77"/>
                  <a:gd name="T11" fmla="*/ 111 h 49"/>
                  <a:gd name="T12" fmla="*/ 945 w 77"/>
                  <a:gd name="T13" fmla="*/ 374 h 49"/>
                  <a:gd name="T14" fmla="*/ 229 w 77"/>
                  <a:gd name="T15" fmla="*/ 690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49">
                    <a:moveTo>
                      <a:pt x="0" y="49"/>
                    </a:moveTo>
                    <a:cubicBezTo>
                      <a:pt x="8" y="45"/>
                      <a:pt x="23" y="48"/>
                      <a:pt x="32" y="48"/>
                    </a:cubicBezTo>
                    <a:cubicBezTo>
                      <a:pt x="42" y="47"/>
                      <a:pt x="53" y="48"/>
                      <a:pt x="63" y="48"/>
                    </a:cubicBezTo>
                    <a:cubicBezTo>
                      <a:pt x="76" y="48"/>
                      <a:pt x="77" y="47"/>
                      <a:pt x="75" y="34"/>
                    </a:cubicBezTo>
                    <a:cubicBezTo>
                      <a:pt x="74" y="25"/>
                      <a:pt x="75" y="17"/>
                      <a:pt x="74" y="8"/>
                    </a:cubicBezTo>
                    <a:cubicBezTo>
                      <a:pt x="55" y="4"/>
                      <a:pt x="35" y="0"/>
                      <a:pt x="16" y="6"/>
                    </a:cubicBezTo>
                    <a:cubicBezTo>
                      <a:pt x="26" y="12"/>
                      <a:pt x="55" y="5"/>
                      <a:pt x="61" y="20"/>
                    </a:cubicBezTo>
                    <a:cubicBezTo>
                      <a:pt x="66" y="36"/>
                      <a:pt x="22" y="33"/>
                      <a:pt x="15" y="3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9" name="Freeform 453">
                <a:extLst>
                  <a:ext uri="{FF2B5EF4-FFF2-40B4-BE49-F238E27FC236}">
                    <a16:creationId xmlns:a16="http://schemas.microsoft.com/office/drawing/2014/main" id="{C9C634AE-E144-48C3-9A62-FD2FC335E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08"/>
                <a:ext cx="85" cy="69"/>
              </a:xfrm>
              <a:custGeom>
                <a:avLst/>
                <a:gdLst>
                  <a:gd name="T0" fmla="*/ 33 w 34"/>
                  <a:gd name="T1" fmla="*/ 133 h 26"/>
                  <a:gd name="T2" fmla="*/ 283 w 34"/>
                  <a:gd name="T3" fmla="*/ 464 h 26"/>
                  <a:gd name="T4" fmla="*/ 333 w 34"/>
                  <a:gd name="T5" fmla="*/ 0 h 26"/>
                  <a:gd name="T6" fmla="*/ 145 w 34"/>
                  <a:gd name="T7" fmla="*/ 20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6">
                    <a:moveTo>
                      <a:pt x="2" y="7"/>
                    </a:moveTo>
                    <a:cubicBezTo>
                      <a:pt x="0" y="21"/>
                      <a:pt x="5" y="26"/>
                      <a:pt x="18" y="25"/>
                    </a:cubicBezTo>
                    <a:cubicBezTo>
                      <a:pt x="34" y="23"/>
                      <a:pt x="33" y="9"/>
                      <a:pt x="21" y="0"/>
                    </a:cubicBezTo>
                    <a:cubicBezTo>
                      <a:pt x="27" y="12"/>
                      <a:pt x="14" y="25"/>
                      <a:pt x="9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0" name="Freeform 454">
                <a:extLst>
                  <a:ext uri="{FF2B5EF4-FFF2-40B4-BE49-F238E27FC236}">
                    <a16:creationId xmlns:a16="http://schemas.microsoft.com/office/drawing/2014/main" id="{64BDEB72-A526-4E25-BB28-567E43681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397"/>
                <a:ext cx="90" cy="75"/>
              </a:xfrm>
              <a:custGeom>
                <a:avLst/>
                <a:gdLst>
                  <a:gd name="T0" fmla="*/ 50 w 36"/>
                  <a:gd name="T1" fmla="*/ 230 h 28"/>
                  <a:gd name="T2" fmla="*/ 95 w 36"/>
                  <a:gd name="T3" fmla="*/ 517 h 28"/>
                  <a:gd name="T4" fmla="*/ 363 w 36"/>
                  <a:gd name="T5" fmla="*/ 479 h 28"/>
                  <a:gd name="T6" fmla="*/ 533 w 36"/>
                  <a:gd name="T7" fmla="*/ 329 h 28"/>
                  <a:gd name="T8" fmla="*/ 425 w 36"/>
                  <a:gd name="T9" fmla="*/ 0 h 28"/>
                  <a:gd name="T10" fmla="*/ 313 w 36"/>
                  <a:gd name="T11" fmla="*/ 273 h 28"/>
                  <a:gd name="T12" fmla="*/ 113 w 36"/>
                  <a:gd name="T13" fmla="*/ 23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8">
                    <a:moveTo>
                      <a:pt x="3" y="12"/>
                    </a:moveTo>
                    <a:cubicBezTo>
                      <a:pt x="5" y="17"/>
                      <a:pt x="0" y="24"/>
                      <a:pt x="6" y="27"/>
                    </a:cubicBezTo>
                    <a:cubicBezTo>
                      <a:pt x="8" y="28"/>
                      <a:pt x="20" y="25"/>
                      <a:pt x="23" y="25"/>
                    </a:cubicBezTo>
                    <a:cubicBezTo>
                      <a:pt x="28" y="24"/>
                      <a:pt x="32" y="23"/>
                      <a:pt x="34" y="17"/>
                    </a:cubicBezTo>
                    <a:cubicBezTo>
                      <a:pt x="36" y="12"/>
                      <a:pt x="33" y="2"/>
                      <a:pt x="27" y="0"/>
                    </a:cubicBezTo>
                    <a:cubicBezTo>
                      <a:pt x="27" y="8"/>
                      <a:pt x="29" y="10"/>
                      <a:pt x="20" y="14"/>
                    </a:cubicBezTo>
                    <a:cubicBezTo>
                      <a:pt x="16" y="15"/>
                      <a:pt x="10" y="17"/>
                      <a:pt x="7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1" name="Freeform 455">
                <a:extLst>
                  <a:ext uri="{FF2B5EF4-FFF2-40B4-BE49-F238E27FC236}">
                    <a16:creationId xmlns:a16="http://schemas.microsoft.com/office/drawing/2014/main" id="{5F5A30C6-D396-4C92-8716-856440D32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405"/>
                <a:ext cx="262" cy="155"/>
              </a:xfrm>
              <a:custGeom>
                <a:avLst/>
                <a:gdLst>
                  <a:gd name="T0" fmla="*/ 42 w 105"/>
                  <a:gd name="T1" fmla="*/ 991 h 58"/>
                  <a:gd name="T2" fmla="*/ 916 w 105"/>
                  <a:gd name="T3" fmla="*/ 970 h 58"/>
                  <a:gd name="T4" fmla="*/ 1245 w 105"/>
                  <a:gd name="T5" fmla="*/ 991 h 58"/>
                  <a:gd name="T6" fmla="*/ 1570 w 105"/>
                  <a:gd name="T7" fmla="*/ 1013 h 58"/>
                  <a:gd name="T8" fmla="*/ 1507 w 105"/>
                  <a:gd name="T9" fmla="*/ 649 h 58"/>
                  <a:gd name="T10" fmla="*/ 1525 w 105"/>
                  <a:gd name="T11" fmla="*/ 251 h 58"/>
                  <a:gd name="T12" fmla="*/ 604 w 105"/>
                  <a:gd name="T13" fmla="*/ 171 h 58"/>
                  <a:gd name="T14" fmla="*/ 1215 w 105"/>
                  <a:gd name="T15" fmla="*/ 615 h 58"/>
                  <a:gd name="T16" fmla="*/ 759 w 105"/>
                  <a:gd name="T17" fmla="*/ 764 h 58"/>
                  <a:gd name="T18" fmla="*/ 0 w 105"/>
                  <a:gd name="T19" fmla="*/ 991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5" h="58">
                    <a:moveTo>
                      <a:pt x="3" y="52"/>
                    </a:moveTo>
                    <a:cubicBezTo>
                      <a:pt x="18" y="51"/>
                      <a:pt x="44" y="51"/>
                      <a:pt x="59" y="51"/>
                    </a:cubicBezTo>
                    <a:cubicBezTo>
                      <a:pt x="66" y="51"/>
                      <a:pt x="73" y="51"/>
                      <a:pt x="80" y="52"/>
                    </a:cubicBezTo>
                    <a:cubicBezTo>
                      <a:pt x="85" y="53"/>
                      <a:pt x="97" y="58"/>
                      <a:pt x="101" y="53"/>
                    </a:cubicBezTo>
                    <a:cubicBezTo>
                      <a:pt x="105" y="48"/>
                      <a:pt x="98" y="39"/>
                      <a:pt x="97" y="34"/>
                    </a:cubicBezTo>
                    <a:cubicBezTo>
                      <a:pt x="95" y="27"/>
                      <a:pt x="101" y="18"/>
                      <a:pt x="98" y="13"/>
                    </a:cubicBezTo>
                    <a:cubicBezTo>
                      <a:pt x="93" y="0"/>
                      <a:pt x="50" y="8"/>
                      <a:pt x="39" y="9"/>
                    </a:cubicBezTo>
                    <a:cubicBezTo>
                      <a:pt x="47" y="10"/>
                      <a:pt x="91" y="13"/>
                      <a:pt x="78" y="32"/>
                    </a:cubicBezTo>
                    <a:cubicBezTo>
                      <a:pt x="75" y="36"/>
                      <a:pt x="55" y="39"/>
                      <a:pt x="49" y="40"/>
                    </a:cubicBezTo>
                    <a:cubicBezTo>
                      <a:pt x="42" y="41"/>
                      <a:pt x="3" y="43"/>
                      <a:pt x="0" y="5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2" name="Freeform 456">
                <a:extLst>
                  <a:ext uri="{FF2B5EF4-FFF2-40B4-BE49-F238E27FC236}">
                    <a16:creationId xmlns:a16="http://schemas.microsoft.com/office/drawing/2014/main" id="{9A1FB9A5-826A-4661-99C1-3EBF6D6FE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235"/>
                <a:ext cx="230" cy="136"/>
              </a:xfrm>
              <a:custGeom>
                <a:avLst/>
                <a:gdLst>
                  <a:gd name="T0" fmla="*/ 83 w 92"/>
                  <a:gd name="T1" fmla="*/ 909 h 51"/>
                  <a:gd name="T2" fmla="*/ 863 w 92"/>
                  <a:gd name="T3" fmla="*/ 853 h 51"/>
                  <a:gd name="T4" fmla="*/ 1208 w 92"/>
                  <a:gd name="T5" fmla="*/ 853 h 51"/>
                  <a:gd name="T6" fmla="*/ 1438 w 92"/>
                  <a:gd name="T7" fmla="*/ 776 h 51"/>
                  <a:gd name="T8" fmla="*/ 1425 w 92"/>
                  <a:gd name="T9" fmla="*/ 341 h 51"/>
                  <a:gd name="T10" fmla="*/ 1208 w 92"/>
                  <a:gd name="T11" fmla="*/ 77 h 51"/>
                  <a:gd name="T12" fmla="*/ 375 w 92"/>
                  <a:gd name="T13" fmla="*/ 93 h 51"/>
                  <a:gd name="T14" fmla="*/ 845 w 92"/>
                  <a:gd name="T15" fmla="*/ 192 h 51"/>
                  <a:gd name="T16" fmla="*/ 1175 w 92"/>
                  <a:gd name="T17" fmla="*/ 477 h 51"/>
                  <a:gd name="T18" fmla="*/ 613 w 92"/>
                  <a:gd name="T19" fmla="*/ 683 h 51"/>
                  <a:gd name="T20" fmla="*/ 283 w 92"/>
                  <a:gd name="T21" fmla="*/ 760 h 51"/>
                  <a:gd name="T22" fmla="*/ 0 w 92"/>
                  <a:gd name="T23" fmla="*/ 875 h 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51">
                    <a:moveTo>
                      <a:pt x="5" y="48"/>
                    </a:moveTo>
                    <a:cubicBezTo>
                      <a:pt x="21" y="49"/>
                      <a:pt x="38" y="45"/>
                      <a:pt x="55" y="45"/>
                    </a:cubicBezTo>
                    <a:cubicBezTo>
                      <a:pt x="62" y="45"/>
                      <a:pt x="70" y="44"/>
                      <a:pt x="77" y="45"/>
                    </a:cubicBezTo>
                    <a:cubicBezTo>
                      <a:pt x="83" y="46"/>
                      <a:pt x="91" y="51"/>
                      <a:pt x="92" y="41"/>
                    </a:cubicBezTo>
                    <a:cubicBezTo>
                      <a:pt x="92" y="35"/>
                      <a:pt x="91" y="24"/>
                      <a:pt x="91" y="18"/>
                    </a:cubicBezTo>
                    <a:cubicBezTo>
                      <a:pt x="91" y="8"/>
                      <a:pt x="87" y="6"/>
                      <a:pt x="77" y="4"/>
                    </a:cubicBezTo>
                    <a:cubicBezTo>
                      <a:pt x="61" y="0"/>
                      <a:pt x="40" y="1"/>
                      <a:pt x="24" y="5"/>
                    </a:cubicBezTo>
                    <a:cubicBezTo>
                      <a:pt x="34" y="8"/>
                      <a:pt x="44" y="9"/>
                      <a:pt x="54" y="10"/>
                    </a:cubicBezTo>
                    <a:cubicBezTo>
                      <a:pt x="62" y="11"/>
                      <a:pt x="79" y="13"/>
                      <a:pt x="75" y="25"/>
                    </a:cubicBezTo>
                    <a:cubicBezTo>
                      <a:pt x="72" y="35"/>
                      <a:pt x="48" y="35"/>
                      <a:pt x="39" y="36"/>
                    </a:cubicBezTo>
                    <a:cubicBezTo>
                      <a:pt x="32" y="37"/>
                      <a:pt x="25" y="37"/>
                      <a:pt x="18" y="40"/>
                    </a:cubicBezTo>
                    <a:cubicBezTo>
                      <a:pt x="13" y="43"/>
                      <a:pt x="6" y="49"/>
                      <a:pt x="0" y="4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3" name="Freeform 457">
                <a:extLst>
                  <a:ext uri="{FF2B5EF4-FFF2-40B4-BE49-F238E27FC236}">
                    <a16:creationId xmlns:a16="http://schemas.microsoft.com/office/drawing/2014/main" id="{1BC98123-BEFA-44A6-BF7C-471E314A0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216"/>
                <a:ext cx="83" cy="77"/>
              </a:xfrm>
              <a:custGeom>
                <a:avLst/>
                <a:gdLst>
                  <a:gd name="T0" fmla="*/ 20 w 33"/>
                  <a:gd name="T1" fmla="*/ 337 h 29"/>
                  <a:gd name="T2" fmla="*/ 33 w 33"/>
                  <a:gd name="T3" fmla="*/ 520 h 29"/>
                  <a:gd name="T4" fmla="*/ 221 w 33"/>
                  <a:gd name="T5" fmla="*/ 451 h 29"/>
                  <a:gd name="T6" fmla="*/ 397 w 33"/>
                  <a:gd name="T7" fmla="*/ 374 h 29"/>
                  <a:gd name="T8" fmla="*/ 380 w 33"/>
                  <a:gd name="T9" fmla="*/ 35 h 29"/>
                  <a:gd name="T10" fmla="*/ 96 w 33"/>
                  <a:gd name="T11" fmla="*/ 29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29">
                    <a:moveTo>
                      <a:pt x="1" y="18"/>
                    </a:moveTo>
                    <a:cubicBezTo>
                      <a:pt x="0" y="21"/>
                      <a:pt x="0" y="25"/>
                      <a:pt x="2" y="28"/>
                    </a:cubicBezTo>
                    <a:cubicBezTo>
                      <a:pt x="7" y="29"/>
                      <a:pt x="10" y="25"/>
                      <a:pt x="14" y="24"/>
                    </a:cubicBezTo>
                    <a:cubicBezTo>
                      <a:pt x="18" y="22"/>
                      <a:pt x="21" y="24"/>
                      <a:pt x="25" y="20"/>
                    </a:cubicBezTo>
                    <a:cubicBezTo>
                      <a:pt x="28" y="17"/>
                      <a:pt x="33" y="0"/>
                      <a:pt x="24" y="2"/>
                    </a:cubicBezTo>
                    <a:cubicBezTo>
                      <a:pt x="28" y="17"/>
                      <a:pt x="12" y="10"/>
                      <a:pt x="6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4" name="Freeform 458">
                <a:extLst>
                  <a:ext uri="{FF2B5EF4-FFF2-40B4-BE49-F238E27FC236}">
                    <a16:creationId xmlns:a16="http://schemas.microsoft.com/office/drawing/2014/main" id="{9A6573AA-F487-461C-AE0F-0F838B23C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080"/>
                <a:ext cx="222" cy="115"/>
              </a:xfrm>
              <a:custGeom>
                <a:avLst/>
                <a:gdLst>
                  <a:gd name="T0" fmla="*/ 105 w 89"/>
                  <a:gd name="T1" fmla="*/ 743 h 43"/>
                  <a:gd name="T2" fmla="*/ 499 w 89"/>
                  <a:gd name="T3" fmla="*/ 671 h 43"/>
                  <a:gd name="T4" fmla="*/ 871 w 89"/>
                  <a:gd name="T5" fmla="*/ 687 h 43"/>
                  <a:gd name="T6" fmla="*/ 1349 w 89"/>
                  <a:gd name="T7" fmla="*/ 687 h 43"/>
                  <a:gd name="T8" fmla="*/ 1307 w 89"/>
                  <a:gd name="T9" fmla="*/ 479 h 43"/>
                  <a:gd name="T10" fmla="*/ 1275 w 89"/>
                  <a:gd name="T11" fmla="*/ 193 h 43"/>
                  <a:gd name="T12" fmla="*/ 995 w 89"/>
                  <a:gd name="T13" fmla="*/ 56 h 43"/>
                  <a:gd name="T14" fmla="*/ 529 w 89"/>
                  <a:gd name="T15" fmla="*/ 56 h 43"/>
                  <a:gd name="T16" fmla="*/ 915 w 89"/>
                  <a:gd name="T17" fmla="*/ 150 h 43"/>
                  <a:gd name="T18" fmla="*/ 915 w 89"/>
                  <a:gd name="T19" fmla="*/ 479 h 43"/>
                  <a:gd name="T20" fmla="*/ 654 w 89"/>
                  <a:gd name="T21" fmla="*/ 500 h 43"/>
                  <a:gd name="T22" fmla="*/ 437 w 89"/>
                  <a:gd name="T23" fmla="*/ 594 h 43"/>
                  <a:gd name="T24" fmla="*/ 187 w 89"/>
                  <a:gd name="T25" fmla="*/ 687 h 43"/>
                  <a:gd name="T26" fmla="*/ 0 w 89"/>
                  <a:gd name="T27" fmla="*/ 709 h 4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43">
                    <a:moveTo>
                      <a:pt x="7" y="39"/>
                    </a:moveTo>
                    <a:cubicBezTo>
                      <a:pt x="15" y="38"/>
                      <a:pt x="24" y="35"/>
                      <a:pt x="32" y="35"/>
                    </a:cubicBezTo>
                    <a:cubicBezTo>
                      <a:pt x="40" y="35"/>
                      <a:pt x="48" y="35"/>
                      <a:pt x="56" y="36"/>
                    </a:cubicBezTo>
                    <a:cubicBezTo>
                      <a:pt x="62" y="37"/>
                      <a:pt x="83" y="43"/>
                      <a:pt x="87" y="36"/>
                    </a:cubicBezTo>
                    <a:cubicBezTo>
                      <a:pt x="89" y="33"/>
                      <a:pt x="85" y="28"/>
                      <a:pt x="84" y="25"/>
                    </a:cubicBezTo>
                    <a:cubicBezTo>
                      <a:pt x="83" y="20"/>
                      <a:pt x="84" y="14"/>
                      <a:pt x="82" y="10"/>
                    </a:cubicBezTo>
                    <a:cubicBezTo>
                      <a:pt x="79" y="3"/>
                      <a:pt x="70" y="3"/>
                      <a:pt x="64" y="3"/>
                    </a:cubicBezTo>
                    <a:cubicBezTo>
                      <a:pt x="54" y="3"/>
                      <a:pt x="43" y="0"/>
                      <a:pt x="34" y="3"/>
                    </a:cubicBezTo>
                    <a:cubicBezTo>
                      <a:pt x="41" y="7"/>
                      <a:pt x="52" y="4"/>
                      <a:pt x="59" y="8"/>
                    </a:cubicBezTo>
                    <a:cubicBezTo>
                      <a:pt x="67" y="12"/>
                      <a:pt x="69" y="23"/>
                      <a:pt x="59" y="25"/>
                    </a:cubicBezTo>
                    <a:cubicBezTo>
                      <a:pt x="53" y="27"/>
                      <a:pt x="48" y="26"/>
                      <a:pt x="42" y="26"/>
                    </a:cubicBezTo>
                    <a:cubicBezTo>
                      <a:pt x="37" y="27"/>
                      <a:pt x="33" y="29"/>
                      <a:pt x="28" y="31"/>
                    </a:cubicBezTo>
                    <a:cubicBezTo>
                      <a:pt x="22" y="33"/>
                      <a:pt x="18" y="34"/>
                      <a:pt x="12" y="36"/>
                    </a:cubicBezTo>
                    <a:cubicBezTo>
                      <a:pt x="8" y="38"/>
                      <a:pt x="5" y="37"/>
                      <a:pt x="0" y="3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5" name="Freeform 459">
                <a:extLst>
                  <a:ext uri="{FF2B5EF4-FFF2-40B4-BE49-F238E27FC236}">
                    <a16:creationId xmlns:a16="http://schemas.microsoft.com/office/drawing/2014/main" id="{5B5AE984-B712-45FA-9E8D-07C87D14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075"/>
                <a:ext cx="62" cy="90"/>
              </a:xfrm>
              <a:custGeom>
                <a:avLst/>
                <a:gdLst>
                  <a:gd name="T0" fmla="*/ 0 w 25"/>
                  <a:gd name="T1" fmla="*/ 111 h 34"/>
                  <a:gd name="T2" fmla="*/ 337 w 25"/>
                  <a:gd name="T3" fmla="*/ 281 h 34"/>
                  <a:gd name="T4" fmla="*/ 290 w 25"/>
                  <a:gd name="T5" fmla="*/ 498 h 34"/>
                  <a:gd name="T6" fmla="*/ 136 w 25"/>
                  <a:gd name="T7" fmla="*/ 609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0" y="6"/>
                    </a:moveTo>
                    <a:cubicBezTo>
                      <a:pt x="9" y="7"/>
                      <a:pt x="25" y="0"/>
                      <a:pt x="22" y="15"/>
                    </a:cubicBezTo>
                    <a:cubicBezTo>
                      <a:pt x="21" y="20"/>
                      <a:pt x="19" y="22"/>
                      <a:pt x="19" y="27"/>
                    </a:cubicBezTo>
                    <a:cubicBezTo>
                      <a:pt x="19" y="34"/>
                      <a:pt x="16" y="33"/>
                      <a:pt x="9" y="3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6" name="Freeform 460">
                <a:extLst>
                  <a:ext uri="{FF2B5EF4-FFF2-40B4-BE49-F238E27FC236}">
                    <a16:creationId xmlns:a16="http://schemas.microsoft.com/office/drawing/2014/main" id="{63657DAA-D688-4444-955B-759F725C4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037"/>
                <a:ext cx="90" cy="70"/>
              </a:xfrm>
              <a:custGeom>
                <a:avLst/>
                <a:gdLst>
                  <a:gd name="T0" fmla="*/ 33 w 36"/>
                  <a:gd name="T1" fmla="*/ 59 h 26"/>
                  <a:gd name="T2" fmla="*/ 113 w 36"/>
                  <a:gd name="T3" fmla="*/ 347 h 26"/>
                  <a:gd name="T4" fmla="*/ 113 w 36"/>
                  <a:gd name="T5" fmla="*/ 485 h 26"/>
                  <a:gd name="T6" fmla="*/ 270 w 36"/>
                  <a:gd name="T7" fmla="*/ 450 h 26"/>
                  <a:gd name="T8" fmla="*/ 520 w 36"/>
                  <a:gd name="T9" fmla="*/ 369 h 26"/>
                  <a:gd name="T10" fmla="*/ 470 w 36"/>
                  <a:gd name="T11" fmla="*/ 22 h 26"/>
                  <a:gd name="T12" fmla="*/ 270 w 36"/>
                  <a:gd name="T13" fmla="*/ 291 h 26"/>
                  <a:gd name="T14" fmla="*/ 125 w 36"/>
                  <a:gd name="T15" fmla="*/ 175 h 26"/>
                  <a:gd name="T16" fmla="*/ 63 w 36"/>
                  <a:gd name="T17" fmla="*/ 81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26">
                    <a:moveTo>
                      <a:pt x="2" y="3"/>
                    </a:moveTo>
                    <a:cubicBezTo>
                      <a:pt x="0" y="9"/>
                      <a:pt x="7" y="12"/>
                      <a:pt x="7" y="18"/>
                    </a:cubicBezTo>
                    <a:cubicBezTo>
                      <a:pt x="7" y="20"/>
                      <a:pt x="4" y="23"/>
                      <a:pt x="7" y="25"/>
                    </a:cubicBezTo>
                    <a:cubicBezTo>
                      <a:pt x="8" y="26"/>
                      <a:pt x="14" y="23"/>
                      <a:pt x="17" y="23"/>
                    </a:cubicBezTo>
                    <a:cubicBezTo>
                      <a:pt x="21" y="22"/>
                      <a:pt x="29" y="22"/>
                      <a:pt x="33" y="19"/>
                    </a:cubicBezTo>
                    <a:cubicBezTo>
                      <a:pt x="36" y="16"/>
                      <a:pt x="36" y="0"/>
                      <a:pt x="30" y="1"/>
                    </a:cubicBezTo>
                    <a:cubicBezTo>
                      <a:pt x="34" y="10"/>
                      <a:pt x="26" y="18"/>
                      <a:pt x="17" y="15"/>
                    </a:cubicBezTo>
                    <a:cubicBezTo>
                      <a:pt x="13" y="14"/>
                      <a:pt x="10" y="13"/>
                      <a:pt x="8" y="9"/>
                    </a:cubicBezTo>
                    <a:cubicBezTo>
                      <a:pt x="7" y="7"/>
                      <a:pt x="7" y="5"/>
                      <a:pt x="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7" name="Freeform 461">
                <a:extLst>
                  <a:ext uri="{FF2B5EF4-FFF2-40B4-BE49-F238E27FC236}">
                    <a16:creationId xmlns:a16="http://schemas.microsoft.com/office/drawing/2014/main" id="{B321D412-01ED-42C1-923D-7EE39598A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869"/>
                <a:ext cx="93" cy="88"/>
              </a:xfrm>
              <a:custGeom>
                <a:avLst/>
                <a:gdLst>
                  <a:gd name="T0" fmla="*/ 20 w 37"/>
                  <a:gd name="T1" fmla="*/ 227 h 33"/>
                  <a:gd name="T2" fmla="*/ 63 w 37"/>
                  <a:gd name="T3" fmla="*/ 397 h 33"/>
                  <a:gd name="T4" fmla="*/ 50 w 37"/>
                  <a:gd name="T5" fmla="*/ 589 h 33"/>
                  <a:gd name="T6" fmla="*/ 176 w 37"/>
                  <a:gd name="T7" fmla="*/ 512 h 33"/>
                  <a:gd name="T8" fmla="*/ 367 w 37"/>
                  <a:gd name="T9" fmla="*/ 491 h 33"/>
                  <a:gd name="T10" fmla="*/ 588 w 37"/>
                  <a:gd name="T11" fmla="*/ 397 h 33"/>
                  <a:gd name="T12" fmla="*/ 538 w 37"/>
                  <a:gd name="T13" fmla="*/ 192 h 33"/>
                  <a:gd name="T14" fmla="*/ 367 w 37"/>
                  <a:gd name="T15" fmla="*/ 56 h 33"/>
                  <a:gd name="T16" fmla="*/ 460 w 37"/>
                  <a:gd name="T17" fmla="*/ 205 h 33"/>
                  <a:gd name="T18" fmla="*/ 317 w 37"/>
                  <a:gd name="T19" fmla="*/ 320 h 33"/>
                  <a:gd name="T20" fmla="*/ 189 w 37"/>
                  <a:gd name="T21" fmla="*/ 363 h 33"/>
                  <a:gd name="T22" fmla="*/ 20 w 37"/>
                  <a:gd name="T23" fmla="*/ 307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" h="33">
                    <a:moveTo>
                      <a:pt x="1" y="12"/>
                    </a:moveTo>
                    <a:cubicBezTo>
                      <a:pt x="0" y="14"/>
                      <a:pt x="3" y="18"/>
                      <a:pt x="4" y="21"/>
                    </a:cubicBezTo>
                    <a:cubicBezTo>
                      <a:pt x="4" y="22"/>
                      <a:pt x="2" y="30"/>
                      <a:pt x="3" y="31"/>
                    </a:cubicBezTo>
                    <a:cubicBezTo>
                      <a:pt x="6" y="33"/>
                      <a:pt x="10" y="28"/>
                      <a:pt x="11" y="27"/>
                    </a:cubicBezTo>
                    <a:cubicBezTo>
                      <a:pt x="15" y="26"/>
                      <a:pt x="19" y="26"/>
                      <a:pt x="23" y="26"/>
                    </a:cubicBezTo>
                    <a:cubicBezTo>
                      <a:pt x="29" y="26"/>
                      <a:pt x="36" y="28"/>
                      <a:pt x="37" y="21"/>
                    </a:cubicBezTo>
                    <a:cubicBezTo>
                      <a:pt x="37" y="16"/>
                      <a:pt x="37" y="13"/>
                      <a:pt x="34" y="10"/>
                    </a:cubicBezTo>
                    <a:cubicBezTo>
                      <a:pt x="32" y="7"/>
                      <a:pt x="27" y="0"/>
                      <a:pt x="23" y="3"/>
                    </a:cubicBezTo>
                    <a:cubicBezTo>
                      <a:pt x="25" y="5"/>
                      <a:pt x="29" y="7"/>
                      <a:pt x="29" y="11"/>
                    </a:cubicBezTo>
                    <a:cubicBezTo>
                      <a:pt x="29" y="16"/>
                      <a:pt x="24" y="17"/>
                      <a:pt x="20" y="17"/>
                    </a:cubicBezTo>
                    <a:cubicBezTo>
                      <a:pt x="18" y="18"/>
                      <a:pt x="14" y="19"/>
                      <a:pt x="12" y="19"/>
                    </a:cubicBezTo>
                    <a:cubicBezTo>
                      <a:pt x="8" y="20"/>
                      <a:pt x="6" y="14"/>
                      <a:pt x="1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8" name="Freeform 462">
                <a:extLst>
                  <a:ext uri="{FF2B5EF4-FFF2-40B4-BE49-F238E27FC236}">
                    <a16:creationId xmlns:a16="http://schemas.microsoft.com/office/drawing/2014/main" id="{1E73037C-21F1-4060-A444-356FCEF78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917"/>
                <a:ext cx="235" cy="118"/>
              </a:xfrm>
              <a:custGeom>
                <a:avLst/>
                <a:gdLst>
                  <a:gd name="T0" fmla="*/ 0 w 94"/>
                  <a:gd name="T1" fmla="*/ 770 h 44"/>
                  <a:gd name="T2" fmla="*/ 845 w 94"/>
                  <a:gd name="T3" fmla="*/ 697 h 44"/>
                  <a:gd name="T4" fmla="*/ 1408 w 94"/>
                  <a:gd name="T5" fmla="*/ 713 h 44"/>
                  <a:gd name="T6" fmla="*/ 1395 w 94"/>
                  <a:gd name="T7" fmla="*/ 424 h 44"/>
                  <a:gd name="T8" fmla="*/ 1375 w 94"/>
                  <a:gd name="T9" fmla="*/ 115 h 44"/>
                  <a:gd name="T10" fmla="*/ 1095 w 94"/>
                  <a:gd name="T11" fmla="*/ 56 h 44"/>
                  <a:gd name="T12" fmla="*/ 750 w 94"/>
                  <a:gd name="T13" fmla="*/ 56 h 44"/>
                  <a:gd name="T14" fmla="*/ 488 w 94"/>
                  <a:gd name="T15" fmla="*/ 35 h 44"/>
                  <a:gd name="T16" fmla="*/ 1020 w 94"/>
                  <a:gd name="T17" fmla="*/ 150 h 44"/>
                  <a:gd name="T18" fmla="*/ 1125 w 94"/>
                  <a:gd name="T19" fmla="*/ 367 h 44"/>
                  <a:gd name="T20" fmla="*/ 938 w 94"/>
                  <a:gd name="T21" fmla="*/ 504 h 44"/>
                  <a:gd name="T22" fmla="*/ 300 w 94"/>
                  <a:gd name="T23" fmla="*/ 654 h 44"/>
                  <a:gd name="T24" fmla="*/ 175 w 94"/>
                  <a:gd name="T25" fmla="*/ 735 h 44"/>
                  <a:gd name="T26" fmla="*/ 33 w 94"/>
                  <a:gd name="T27" fmla="*/ 756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44">
                    <a:moveTo>
                      <a:pt x="0" y="40"/>
                    </a:moveTo>
                    <a:cubicBezTo>
                      <a:pt x="18" y="38"/>
                      <a:pt x="36" y="34"/>
                      <a:pt x="54" y="36"/>
                    </a:cubicBezTo>
                    <a:cubicBezTo>
                      <a:pt x="62" y="37"/>
                      <a:pt x="83" y="44"/>
                      <a:pt x="90" y="37"/>
                    </a:cubicBezTo>
                    <a:cubicBezTo>
                      <a:pt x="94" y="34"/>
                      <a:pt x="89" y="27"/>
                      <a:pt x="89" y="22"/>
                    </a:cubicBezTo>
                    <a:cubicBezTo>
                      <a:pt x="89" y="17"/>
                      <a:pt x="91" y="10"/>
                      <a:pt x="88" y="6"/>
                    </a:cubicBezTo>
                    <a:cubicBezTo>
                      <a:pt x="85" y="0"/>
                      <a:pt x="76" y="2"/>
                      <a:pt x="70" y="3"/>
                    </a:cubicBezTo>
                    <a:cubicBezTo>
                      <a:pt x="63" y="3"/>
                      <a:pt x="55" y="3"/>
                      <a:pt x="48" y="3"/>
                    </a:cubicBezTo>
                    <a:cubicBezTo>
                      <a:pt x="42" y="3"/>
                      <a:pt x="37" y="2"/>
                      <a:pt x="31" y="2"/>
                    </a:cubicBezTo>
                    <a:cubicBezTo>
                      <a:pt x="42" y="7"/>
                      <a:pt x="54" y="4"/>
                      <a:pt x="65" y="8"/>
                    </a:cubicBezTo>
                    <a:cubicBezTo>
                      <a:pt x="69" y="10"/>
                      <a:pt x="72" y="14"/>
                      <a:pt x="72" y="19"/>
                    </a:cubicBezTo>
                    <a:cubicBezTo>
                      <a:pt x="71" y="25"/>
                      <a:pt x="65" y="26"/>
                      <a:pt x="60" y="26"/>
                    </a:cubicBezTo>
                    <a:cubicBezTo>
                      <a:pt x="47" y="27"/>
                      <a:pt x="31" y="27"/>
                      <a:pt x="19" y="34"/>
                    </a:cubicBezTo>
                    <a:cubicBezTo>
                      <a:pt x="16" y="36"/>
                      <a:pt x="14" y="37"/>
                      <a:pt x="11" y="38"/>
                    </a:cubicBezTo>
                    <a:cubicBezTo>
                      <a:pt x="8" y="38"/>
                      <a:pt x="5" y="38"/>
                      <a:pt x="2" y="3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9" name="Freeform 463">
                <a:extLst>
                  <a:ext uri="{FF2B5EF4-FFF2-40B4-BE49-F238E27FC236}">
                    <a16:creationId xmlns:a16="http://schemas.microsoft.com/office/drawing/2014/main" id="{E0B31766-65CA-431E-9559-F3C9E0157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765"/>
                <a:ext cx="215" cy="104"/>
              </a:xfrm>
              <a:custGeom>
                <a:avLst/>
                <a:gdLst>
                  <a:gd name="T0" fmla="*/ 0 w 86"/>
                  <a:gd name="T1" fmla="*/ 704 h 39"/>
                  <a:gd name="T2" fmla="*/ 158 w 86"/>
                  <a:gd name="T3" fmla="*/ 683 h 39"/>
                  <a:gd name="T4" fmla="*/ 395 w 86"/>
                  <a:gd name="T5" fmla="*/ 661 h 39"/>
                  <a:gd name="T6" fmla="*/ 720 w 86"/>
                  <a:gd name="T7" fmla="*/ 648 h 39"/>
                  <a:gd name="T8" fmla="*/ 1050 w 86"/>
                  <a:gd name="T9" fmla="*/ 704 h 39"/>
                  <a:gd name="T10" fmla="*/ 1300 w 86"/>
                  <a:gd name="T11" fmla="*/ 683 h 39"/>
                  <a:gd name="T12" fmla="*/ 1300 w 86"/>
                  <a:gd name="T13" fmla="*/ 419 h 39"/>
                  <a:gd name="T14" fmla="*/ 1270 w 86"/>
                  <a:gd name="T15" fmla="*/ 56 h 39"/>
                  <a:gd name="T16" fmla="*/ 1113 w 86"/>
                  <a:gd name="T17" fmla="*/ 21 h 39"/>
                  <a:gd name="T18" fmla="*/ 800 w 86"/>
                  <a:gd name="T19" fmla="*/ 21 h 39"/>
                  <a:gd name="T20" fmla="*/ 250 w 86"/>
                  <a:gd name="T21" fmla="*/ 56 h 39"/>
                  <a:gd name="T22" fmla="*/ 875 w 86"/>
                  <a:gd name="T23" fmla="*/ 456 h 39"/>
                  <a:gd name="T24" fmla="*/ 458 w 86"/>
                  <a:gd name="T25" fmla="*/ 533 h 39"/>
                  <a:gd name="T26" fmla="*/ 145 w 86"/>
                  <a:gd name="T27" fmla="*/ 605 h 39"/>
                  <a:gd name="T28" fmla="*/ 0 w 86"/>
                  <a:gd name="T29" fmla="*/ 683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6" h="39">
                    <a:moveTo>
                      <a:pt x="0" y="37"/>
                    </a:moveTo>
                    <a:cubicBezTo>
                      <a:pt x="3" y="38"/>
                      <a:pt x="7" y="37"/>
                      <a:pt x="10" y="36"/>
                    </a:cubicBezTo>
                    <a:cubicBezTo>
                      <a:pt x="15" y="36"/>
                      <a:pt x="20" y="35"/>
                      <a:pt x="25" y="35"/>
                    </a:cubicBezTo>
                    <a:cubicBezTo>
                      <a:pt x="32" y="34"/>
                      <a:pt x="39" y="34"/>
                      <a:pt x="46" y="34"/>
                    </a:cubicBezTo>
                    <a:cubicBezTo>
                      <a:pt x="53" y="35"/>
                      <a:pt x="60" y="36"/>
                      <a:pt x="67" y="37"/>
                    </a:cubicBezTo>
                    <a:cubicBezTo>
                      <a:pt x="70" y="38"/>
                      <a:pt x="80" y="39"/>
                      <a:pt x="83" y="36"/>
                    </a:cubicBezTo>
                    <a:cubicBezTo>
                      <a:pt x="86" y="32"/>
                      <a:pt x="84" y="26"/>
                      <a:pt x="83" y="22"/>
                    </a:cubicBezTo>
                    <a:cubicBezTo>
                      <a:pt x="83" y="18"/>
                      <a:pt x="85" y="6"/>
                      <a:pt x="81" y="3"/>
                    </a:cubicBezTo>
                    <a:cubicBezTo>
                      <a:pt x="79" y="2"/>
                      <a:pt x="73" y="1"/>
                      <a:pt x="71" y="1"/>
                    </a:cubicBezTo>
                    <a:cubicBezTo>
                      <a:pt x="65" y="0"/>
                      <a:pt x="57" y="2"/>
                      <a:pt x="51" y="1"/>
                    </a:cubicBezTo>
                    <a:cubicBezTo>
                      <a:pt x="40" y="0"/>
                      <a:pt x="28" y="3"/>
                      <a:pt x="16" y="3"/>
                    </a:cubicBezTo>
                    <a:cubicBezTo>
                      <a:pt x="20" y="5"/>
                      <a:pt x="71" y="9"/>
                      <a:pt x="56" y="24"/>
                    </a:cubicBezTo>
                    <a:cubicBezTo>
                      <a:pt x="50" y="29"/>
                      <a:pt x="37" y="27"/>
                      <a:pt x="29" y="28"/>
                    </a:cubicBezTo>
                    <a:cubicBezTo>
                      <a:pt x="23" y="28"/>
                      <a:pt x="16" y="30"/>
                      <a:pt x="9" y="32"/>
                    </a:cubicBezTo>
                    <a:cubicBezTo>
                      <a:pt x="6" y="33"/>
                      <a:pt x="3" y="35"/>
                      <a:pt x="0" y="3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0" name="Freeform 464">
                <a:extLst>
                  <a:ext uri="{FF2B5EF4-FFF2-40B4-BE49-F238E27FC236}">
                    <a16:creationId xmlns:a16="http://schemas.microsoft.com/office/drawing/2014/main" id="{2C14074B-904E-4319-AD03-45D2BE545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712"/>
                <a:ext cx="108" cy="85"/>
              </a:xfrm>
              <a:custGeom>
                <a:avLst/>
                <a:gdLst>
                  <a:gd name="T0" fmla="*/ 50 w 43"/>
                  <a:gd name="T1" fmla="*/ 205 h 32"/>
                  <a:gd name="T2" fmla="*/ 95 w 43"/>
                  <a:gd name="T3" fmla="*/ 396 h 32"/>
                  <a:gd name="T4" fmla="*/ 95 w 43"/>
                  <a:gd name="T5" fmla="*/ 600 h 32"/>
                  <a:gd name="T6" fmla="*/ 284 w 43"/>
                  <a:gd name="T7" fmla="*/ 430 h 32"/>
                  <a:gd name="T8" fmla="*/ 472 w 43"/>
                  <a:gd name="T9" fmla="*/ 375 h 32"/>
                  <a:gd name="T10" fmla="*/ 409 w 43"/>
                  <a:gd name="T11" fmla="*/ 0 h 32"/>
                  <a:gd name="T12" fmla="*/ 492 w 43"/>
                  <a:gd name="T13" fmla="*/ 133 h 32"/>
                  <a:gd name="T14" fmla="*/ 379 w 43"/>
                  <a:gd name="T15" fmla="*/ 282 h 32"/>
                  <a:gd name="T16" fmla="*/ 63 w 43"/>
                  <a:gd name="T17" fmla="*/ 191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32">
                    <a:moveTo>
                      <a:pt x="3" y="11"/>
                    </a:moveTo>
                    <a:cubicBezTo>
                      <a:pt x="0" y="14"/>
                      <a:pt x="5" y="17"/>
                      <a:pt x="6" y="21"/>
                    </a:cubicBezTo>
                    <a:cubicBezTo>
                      <a:pt x="6" y="24"/>
                      <a:pt x="4" y="29"/>
                      <a:pt x="6" y="32"/>
                    </a:cubicBezTo>
                    <a:cubicBezTo>
                      <a:pt x="11" y="31"/>
                      <a:pt x="12" y="25"/>
                      <a:pt x="18" y="23"/>
                    </a:cubicBezTo>
                    <a:cubicBezTo>
                      <a:pt x="22" y="22"/>
                      <a:pt x="26" y="21"/>
                      <a:pt x="30" y="20"/>
                    </a:cubicBezTo>
                    <a:cubicBezTo>
                      <a:pt x="43" y="17"/>
                      <a:pt x="37" y="0"/>
                      <a:pt x="26" y="0"/>
                    </a:cubicBezTo>
                    <a:cubicBezTo>
                      <a:pt x="28" y="1"/>
                      <a:pt x="31" y="4"/>
                      <a:pt x="31" y="7"/>
                    </a:cubicBezTo>
                    <a:cubicBezTo>
                      <a:pt x="32" y="11"/>
                      <a:pt x="27" y="14"/>
                      <a:pt x="24" y="15"/>
                    </a:cubicBezTo>
                    <a:cubicBezTo>
                      <a:pt x="17" y="16"/>
                      <a:pt x="11" y="10"/>
                      <a:pt x="4" y="1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1" name="Freeform 465">
                <a:extLst>
                  <a:ext uri="{FF2B5EF4-FFF2-40B4-BE49-F238E27FC236}">
                    <a16:creationId xmlns:a16="http://schemas.microsoft.com/office/drawing/2014/main" id="{8DC349D6-EBF4-485F-B800-D69AB5520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539"/>
                <a:ext cx="100" cy="82"/>
              </a:xfrm>
              <a:custGeom>
                <a:avLst/>
                <a:gdLst>
                  <a:gd name="T0" fmla="*/ 0 w 40"/>
                  <a:gd name="T1" fmla="*/ 259 h 31"/>
                  <a:gd name="T2" fmla="*/ 33 w 40"/>
                  <a:gd name="T3" fmla="*/ 553 h 31"/>
                  <a:gd name="T4" fmla="*/ 238 w 40"/>
                  <a:gd name="T5" fmla="*/ 426 h 31"/>
                  <a:gd name="T6" fmla="*/ 438 w 40"/>
                  <a:gd name="T7" fmla="*/ 426 h 31"/>
                  <a:gd name="T8" fmla="*/ 583 w 40"/>
                  <a:gd name="T9" fmla="*/ 259 h 31"/>
                  <a:gd name="T10" fmla="*/ 395 w 40"/>
                  <a:gd name="T11" fmla="*/ 21 h 31"/>
                  <a:gd name="T12" fmla="*/ 438 w 40"/>
                  <a:gd name="T13" fmla="*/ 183 h 31"/>
                  <a:gd name="T14" fmla="*/ 313 w 40"/>
                  <a:gd name="T15" fmla="*/ 259 h 31"/>
                  <a:gd name="T16" fmla="*/ 145 w 40"/>
                  <a:gd name="T17" fmla="*/ 225 h 31"/>
                  <a:gd name="T18" fmla="*/ 20 w 40"/>
                  <a:gd name="T19" fmla="*/ 204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31">
                    <a:moveTo>
                      <a:pt x="0" y="14"/>
                    </a:moveTo>
                    <a:cubicBezTo>
                      <a:pt x="6" y="16"/>
                      <a:pt x="1" y="26"/>
                      <a:pt x="2" y="30"/>
                    </a:cubicBezTo>
                    <a:cubicBezTo>
                      <a:pt x="6" y="31"/>
                      <a:pt x="11" y="24"/>
                      <a:pt x="15" y="23"/>
                    </a:cubicBezTo>
                    <a:cubicBezTo>
                      <a:pt x="19" y="22"/>
                      <a:pt x="24" y="23"/>
                      <a:pt x="28" y="23"/>
                    </a:cubicBezTo>
                    <a:cubicBezTo>
                      <a:pt x="33" y="22"/>
                      <a:pt x="40" y="21"/>
                      <a:pt x="37" y="14"/>
                    </a:cubicBezTo>
                    <a:cubicBezTo>
                      <a:pt x="35" y="10"/>
                      <a:pt x="30" y="0"/>
                      <a:pt x="25" y="1"/>
                    </a:cubicBezTo>
                    <a:cubicBezTo>
                      <a:pt x="28" y="4"/>
                      <a:pt x="30" y="6"/>
                      <a:pt x="28" y="10"/>
                    </a:cubicBezTo>
                    <a:cubicBezTo>
                      <a:pt x="27" y="15"/>
                      <a:pt x="24" y="15"/>
                      <a:pt x="20" y="14"/>
                    </a:cubicBezTo>
                    <a:cubicBezTo>
                      <a:pt x="16" y="14"/>
                      <a:pt x="12" y="12"/>
                      <a:pt x="9" y="12"/>
                    </a:cubicBezTo>
                    <a:cubicBezTo>
                      <a:pt x="7" y="11"/>
                      <a:pt x="2" y="12"/>
                      <a:pt x="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2" name="Freeform 466">
                <a:extLst>
                  <a:ext uri="{FF2B5EF4-FFF2-40B4-BE49-F238E27FC236}">
                    <a16:creationId xmlns:a16="http://schemas.microsoft.com/office/drawing/2014/main" id="{F5FE6403-55A4-495D-AA8D-13B23502B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1384"/>
                <a:ext cx="120" cy="104"/>
              </a:xfrm>
              <a:custGeom>
                <a:avLst/>
                <a:gdLst>
                  <a:gd name="T0" fmla="*/ 50 w 48"/>
                  <a:gd name="T1" fmla="*/ 376 h 39"/>
                  <a:gd name="T2" fmla="*/ 113 w 48"/>
                  <a:gd name="T3" fmla="*/ 717 h 39"/>
                  <a:gd name="T4" fmla="*/ 283 w 48"/>
                  <a:gd name="T5" fmla="*/ 589 h 39"/>
                  <a:gd name="T6" fmla="*/ 458 w 48"/>
                  <a:gd name="T7" fmla="*/ 533 h 39"/>
                  <a:gd name="T8" fmla="*/ 738 w 48"/>
                  <a:gd name="T9" fmla="*/ 363 h 39"/>
                  <a:gd name="T10" fmla="*/ 550 w 48"/>
                  <a:gd name="T11" fmla="*/ 21 h 39"/>
                  <a:gd name="T12" fmla="*/ 395 w 48"/>
                  <a:gd name="T13" fmla="*/ 341 h 39"/>
                  <a:gd name="T14" fmla="*/ 238 w 48"/>
                  <a:gd name="T15" fmla="*/ 419 h 39"/>
                  <a:gd name="T16" fmla="*/ 63 w 48"/>
                  <a:gd name="T17" fmla="*/ 36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39">
                    <a:moveTo>
                      <a:pt x="3" y="20"/>
                    </a:moveTo>
                    <a:cubicBezTo>
                      <a:pt x="5" y="24"/>
                      <a:pt x="0" y="37"/>
                      <a:pt x="7" y="38"/>
                    </a:cubicBezTo>
                    <a:cubicBezTo>
                      <a:pt x="10" y="39"/>
                      <a:pt x="15" y="32"/>
                      <a:pt x="18" y="31"/>
                    </a:cubicBezTo>
                    <a:cubicBezTo>
                      <a:pt x="21" y="29"/>
                      <a:pt x="26" y="29"/>
                      <a:pt x="29" y="28"/>
                    </a:cubicBezTo>
                    <a:cubicBezTo>
                      <a:pt x="37" y="27"/>
                      <a:pt x="46" y="28"/>
                      <a:pt x="47" y="19"/>
                    </a:cubicBezTo>
                    <a:cubicBezTo>
                      <a:pt x="48" y="11"/>
                      <a:pt x="43" y="0"/>
                      <a:pt x="35" y="1"/>
                    </a:cubicBezTo>
                    <a:cubicBezTo>
                      <a:pt x="43" y="8"/>
                      <a:pt x="32" y="14"/>
                      <a:pt x="25" y="18"/>
                    </a:cubicBezTo>
                    <a:cubicBezTo>
                      <a:pt x="22" y="19"/>
                      <a:pt x="18" y="22"/>
                      <a:pt x="15" y="22"/>
                    </a:cubicBezTo>
                    <a:cubicBezTo>
                      <a:pt x="10" y="24"/>
                      <a:pt x="8" y="21"/>
                      <a:pt x="4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3" name="Freeform 467">
                <a:extLst>
                  <a:ext uri="{FF2B5EF4-FFF2-40B4-BE49-F238E27FC236}">
                    <a16:creationId xmlns:a16="http://schemas.microsoft.com/office/drawing/2014/main" id="{F7372979-0A27-45CE-83DE-9FA1CFB98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1229"/>
                <a:ext cx="122" cy="64"/>
              </a:xfrm>
              <a:custGeom>
                <a:avLst/>
                <a:gdLst>
                  <a:gd name="T0" fmla="*/ 0 w 49"/>
                  <a:gd name="T1" fmla="*/ 136 h 24"/>
                  <a:gd name="T2" fmla="*/ 0 w 49"/>
                  <a:gd name="T3" fmla="*/ 285 h 24"/>
                  <a:gd name="T4" fmla="*/ 12 w 49"/>
                  <a:gd name="T5" fmla="*/ 456 h 24"/>
                  <a:gd name="T6" fmla="*/ 478 w 49"/>
                  <a:gd name="T7" fmla="*/ 341 h 24"/>
                  <a:gd name="T8" fmla="*/ 712 w 49"/>
                  <a:gd name="T9" fmla="*/ 307 h 24"/>
                  <a:gd name="T10" fmla="*/ 712 w 49"/>
                  <a:gd name="T11" fmla="*/ 115 h 24"/>
                  <a:gd name="T12" fmla="*/ 558 w 49"/>
                  <a:gd name="T13" fmla="*/ 0 h 24"/>
                  <a:gd name="T14" fmla="*/ 620 w 49"/>
                  <a:gd name="T15" fmla="*/ 149 h 24"/>
                  <a:gd name="T16" fmla="*/ 383 w 49"/>
                  <a:gd name="T17" fmla="*/ 192 h 24"/>
                  <a:gd name="T18" fmla="*/ 199 w 49"/>
                  <a:gd name="T19" fmla="*/ 136 h 24"/>
                  <a:gd name="T20" fmla="*/ 0 w 49"/>
                  <a:gd name="T21" fmla="*/ 93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24">
                    <a:moveTo>
                      <a:pt x="0" y="7"/>
                    </a:moveTo>
                    <a:cubicBezTo>
                      <a:pt x="1" y="11"/>
                      <a:pt x="0" y="12"/>
                      <a:pt x="0" y="15"/>
                    </a:cubicBezTo>
                    <a:cubicBezTo>
                      <a:pt x="0" y="18"/>
                      <a:pt x="1" y="21"/>
                      <a:pt x="1" y="24"/>
                    </a:cubicBezTo>
                    <a:cubicBezTo>
                      <a:pt x="7" y="14"/>
                      <a:pt x="22" y="18"/>
                      <a:pt x="31" y="18"/>
                    </a:cubicBezTo>
                    <a:cubicBezTo>
                      <a:pt x="36" y="18"/>
                      <a:pt x="43" y="20"/>
                      <a:pt x="46" y="16"/>
                    </a:cubicBezTo>
                    <a:cubicBezTo>
                      <a:pt x="49" y="13"/>
                      <a:pt x="48" y="9"/>
                      <a:pt x="46" y="6"/>
                    </a:cubicBezTo>
                    <a:cubicBezTo>
                      <a:pt x="44" y="2"/>
                      <a:pt x="41" y="0"/>
                      <a:pt x="36" y="0"/>
                    </a:cubicBezTo>
                    <a:cubicBezTo>
                      <a:pt x="39" y="1"/>
                      <a:pt x="42" y="5"/>
                      <a:pt x="40" y="8"/>
                    </a:cubicBezTo>
                    <a:cubicBezTo>
                      <a:pt x="37" y="11"/>
                      <a:pt x="28" y="10"/>
                      <a:pt x="25" y="10"/>
                    </a:cubicBezTo>
                    <a:cubicBezTo>
                      <a:pt x="20" y="10"/>
                      <a:pt x="17" y="7"/>
                      <a:pt x="13" y="7"/>
                    </a:cubicBezTo>
                    <a:cubicBezTo>
                      <a:pt x="8" y="6"/>
                      <a:pt x="3" y="8"/>
                      <a:pt x="0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4" name="Freeform 468">
                <a:extLst>
                  <a:ext uri="{FF2B5EF4-FFF2-40B4-BE49-F238E27FC236}">
                    <a16:creationId xmlns:a16="http://schemas.microsoft.com/office/drawing/2014/main" id="{5E8DEC5F-2C70-4DF1-A7D3-7C06D4BAE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269"/>
                <a:ext cx="235" cy="94"/>
              </a:xfrm>
              <a:custGeom>
                <a:avLst/>
                <a:gdLst>
                  <a:gd name="T0" fmla="*/ 0 w 94"/>
                  <a:gd name="T1" fmla="*/ 599 h 35"/>
                  <a:gd name="T2" fmla="*/ 250 w 94"/>
                  <a:gd name="T3" fmla="*/ 655 h 35"/>
                  <a:gd name="T4" fmla="*/ 563 w 94"/>
                  <a:gd name="T5" fmla="*/ 655 h 35"/>
                  <a:gd name="T6" fmla="*/ 1125 w 94"/>
                  <a:gd name="T7" fmla="*/ 655 h 35"/>
                  <a:gd name="T8" fmla="*/ 1438 w 94"/>
                  <a:gd name="T9" fmla="*/ 526 h 35"/>
                  <a:gd name="T10" fmla="*/ 1408 w 94"/>
                  <a:gd name="T11" fmla="*/ 287 h 35"/>
                  <a:gd name="T12" fmla="*/ 1408 w 94"/>
                  <a:gd name="T13" fmla="*/ 0 h 35"/>
                  <a:gd name="T14" fmla="*/ 1270 w 94"/>
                  <a:gd name="T15" fmla="*/ 346 h 35"/>
                  <a:gd name="T16" fmla="*/ 1063 w 94"/>
                  <a:gd name="T17" fmla="*/ 424 h 35"/>
                  <a:gd name="T18" fmla="*/ 770 w 94"/>
                  <a:gd name="T19" fmla="*/ 483 h 35"/>
                  <a:gd name="T20" fmla="*/ 313 w 94"/>
                  <a:gd name="T21" fmla="*/ 599 h 35"/>
                  <a:gd name="T22" fmla="*/ 33 w 94"/>
                  <a:gd name="T23" fmla="*/ 599 h 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" h="35">
                    <a:moveTo>
                      <a:pt x="0" y="31"/>
                    </a:moveTo>
                    <a:cubicBezTo>
                      <a:pt x="3" y="35"/>
                      <a:pt x="11" y="34"/>
                      <a:pt x="16" y="34"/>
                    </a:cubicBezTo>
                    <a:cubicBezTo>
                      <a:pt x="23" y="35"/>
                      <a:pt x="29" y="34"/>
                      <a:pt x="36" y="34"/>
                    </a:cubicBezTo>
                    <a:cubicBezTo>
                      <a:pt x="48" y="34"/>
                      <a:pt x="60" y="35"/>
                      <a:pt x="72" y="34"/>
                    </a:cubicBezTo>
                    <a:cubicBezTo>
                      <a:pt x="78" y="33"/>
                      <a:pt x="89" y="35"/>
                      <a:pt x="92" y="27"/>
                    </a:cubicBezTo>
                    <a:cubicBezTo>
                      <a:pt x="94" y="23"/>
                      <a:pt x="91" y="19"/>
                      <a:pt x="90" y="15"/>
                    </a:cubicBezTo>
                    <a:cubicBezTo>
                      <a:pt x="89" y="10"/>
                      <a:pt x="91" y="5"/>
                      <a:pt x="90" y="0"/>
                    </a:cubicBezTo>
                    <a:cubicBezTo>
                      <a:pt x="87" y="5"/>
                      <a:pt x="85" y="14"/>
                      <a:pt x="81" y="18"/>
                    </a:cubicBezTo>
                    <a:cubicBezTo>
                      <a:pt x="78" y="21"/>
                      <a:pt x="72" y="21"/>
                      <a:pt x="68" y="22"/>
                    </a:cubicBezTo>
                    <a:cubicBezTo>
                      <a:pt x="62" y="23"/>
                      <a:pt x="55" y="24"/>
                      <a:pt x="49" y="25"/>
                    </a:cubicBezTo>
                    <a:cubicBezTo>
                      <a:pt x="39" y="27"/>
                      <a:pt x="30" y="29"/>
                      <a:pt x="20" y="31"/>
                    </a:cubicBezTo>
                    <a:cubicBezTo>
                      <a:pt x="16" y="31"/>
                      <a:pt x="5" y="34"/>
                      <a:pt x="2" y="3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5" name="Freeform 469">
                <a:extLst>
                  <a:ext uri="{FF2B5EF4-FFF2-40B4-BE49-F238E27FC236}">
                    <a16:creationId xmlns:a16="http://schemas.microsoft.com/office/drawing/2014/main" id="{E7AB1844-651A-4D08-8D61-5AFB3D05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429"/>
                <a:ext cx="222" cy="104"/>
              </a:xfrm>
              <a:custGeom>
                <a:avLst/>
                <a:gdLst>
                  <a:gd name="T0" fmla="*/ 0 w 89"/>
                  <a:gd name="T1" fmla="*/ 704 h 39"/>
                  <a:gd name="T2" fmla="*/ 791 w 89"/>
                  <a:gd name="T3" fmla="*/ 683 h 39"/>
                  <a:gd name="T4" fmla="*/ 1070 w 89"/>
                  <a:gd name="T5" fmla="*/ 661 h 39"/>
                  <a:gd name="T6" fmla="*/ 1287 w 89"/>
                  <a:gd name="T7" fmla="*/ 661 h 39"/>
                  <a:gd name="T8" fmla="*/ 1320 w 89"/>
                  <a:gd name="T9" fmla="*/ 435 h 39"/>
                  <a:gd name="T10" fmla="*/ 1287 w 89"/>
                  <a:gd name="T11" fmla="*/ 149 h 39"/>
                  <a:gd name="T12" fmla="*/ 1120 w 89"/>
                  <a:gd name="T13" fmla="*/ 21 h 39"/>
                  <a:gd name="T14" fmla="*/ 853 w 89"/>
                  <a:gd name="T15" fmla="*/ 56 h 39"/>
                  <a:gd name="T16" fmla="*/ 604 w 89"/>
                  <a:gd name="T17" fmla="*/ 77 h 39"/>
                  <a:gd name="T18" fmla="*/ 1070 w 89"/>
                  <a:gd name="T19" fmla="*/ 307 h 39"/>
                  <a:gd name="T20" fmla="*/ 871 w 89"/>
                  <a:gd name="T21" fmla="*/ 512 h 39"/>
                  <a:gd name="T22" fmla="*/ 125 w 89"/>
                  <a:gd name="T23" fmla="*/ 661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" h="39">
                    <a:moveTo>
                      <a:pt x="0" y="37"/>
                    </a:moveTo>
                    <a:cubicBezTo>
                      <a:pt x="16" y="39"/>
                      <a:pt x="34" y="37"/>
                      <a:pt x="51" y="36"/>
                    </a:cubicBezTo>
                    <a:cubicBezTo>
                      <a:pt x="57" y="35"/>
                      <a:pt x="63" y="35"/>
                      <a:pt x="69" y="35"/>
                    </a:cubicBezTo>
                    <a:cubicBezTo>
                      <a:pt x="74" y="35"/>
                      <a:pt x="79" y="37"/>
                      <a:pt x="83" y="35"/>
                    </a:cubicBezTo>
                    <a:cubicBezTo>
                      <a:pt x="89" y="33"/>
                      <a:pt x="87" y="28"/>
                      <a:pt x="85" y="23"/>
                    </a:cubicBezTo>
                    <a:cubicBezTo>
                      <a:pt x="83" y="18"/>
                      <a:pt x="84" y="13"/>
                      <a:pt x="83" y="8"/>
                    </a:cubicBezTo>
                    <a:cubicBezTo>
                      <a:pt x="83" y="0"/>
                      <a:pt x="79" y="1"/>
                      <a:pt x="72" y="1"/>
                    </a:cubicBezTo>
                    <a:cubicBezTo>
                      <a:pt x="66" y="1"/>
                      <a:pt x="61" y="3"/>
                      <a:pt x="55" y="3"/>
                    </a:cubicBezTo>
                    <a:cubicBezTo>
                      <a:pt x="51" y="4"/>
                      <a:pt x="43" y="2"/>
                      <a:pt x="39" y="4"/>
                    </a:cubicBezTo>
                    <a:cubicBezTo>
                      <a:pt x="48" y="6"/>
                      <a:pt x="67" y="3"/>
                      <a:pt x="69" y="16"/>
                    </a:cubicBezTo>
                    <a:cubicBezTo>
                      <a:pt x="70" y="24"/>
                      <a:pt x="63" y="26"/>
                      <a:pt x="56" y="27"/>
                    </a:cubicBezTo>
                    <a:cubicBezTo>
                      <a:pt x="49" y="28"/>
                      <a:pt x="15" y="36"/>
                      <a:pt x="8" y="3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6" name="Freeform 470">
                <a:extLst>
                  <a:ext uri="{FF2B5EF4-FFF2-40B4-BE49-F238E27FC236}">
                    <a16:creationId xmlns:a16="http://schemas.microsoft.com/office/drawing/2014/main" id="{7C66BE10-5D81-4A9E-9C30-4733E0003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256"/>
                <a:ext cx="145" cy="56"/>
              </a:xfrm>
              <a:custGeom>
                <a:avLst/>
                <a:gdLst>
                  <a:gd name="T0" fmla="*/ 0 w 58"/>
                  <a:gd name="T1" fmla="*/ 56 h 21"/>
                  <a:gd name="T2" fmla="*/ 175 w 58"/>
                  <a:gd name="T3" fmla="*/ 56 h 21"/>
                  <a:gd name="T4" fmla="*/ 408 w 58"/>
                  <a:gd name="T5" fmla="*/ 77 h 21"/>
                  <a:gd name="T6" fmla="*/ 688 w 58"/>
                  <a:gd name="T7" fmla="*/ 56 h 21"/>
                  <a:gd name="T8" fmla="*/ 908 w 58"/>
                  <a:gd name="T9" fmla="*/ 77 h 21"/>
                  <a:gd name="T10" fmla="*/ 895 w 58"/>
                  <a:gd name="T11" fmla="*/ 248 h 21"/>
                  <a:gd name="T12" fmla="*/ 875 w 58"/>
                  <a:gd name="T13" fmla="*/ 397 h 21"/>
                  <a:gd name="T14" fmla="*/ 750 w 58"/>
                  <a:gd name="T15" fmla="*/ 136 h 21"/>
                  <a:gd name="T16" fmla="*/ 345 w 58"/>
                  <a:gd name="T17" fmla="*/ 115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21">
                    <a:moveTo>
                      <a:pt x="0" y="3"/>
                    </a:moveTo>
                    <a:cubicBezTo>
                      <a:pt x="3" y="4"/>
                      <a:pt x="8" y="3"/>
                      <a:pt x="11" y="3"/>
                    </a:cubicBezTo>
                    <a:cubicBezTo>
                      <a:pt x="16" y="3"/>
                      <a:pt x="21" y="4"/>
                      <a:pt x="26" y="4"/>
                    </a:cubicBezTo>
                    <a:cubicBezTo>
                      <a:pt x="32" y="4"/>
                      <a:pt x="38" y="4"/>
                      <a:pt x="44" y="3"/>
                    </a:cubicBezTo>
                    <a:cubicBezTo>
                      <a:pt x="48" y="2"/>
                      <a:pt x="56" y="0"/>
                      <a:pt x="58" y="4"/>
                    </a:cubicBezTo>
                    <a:cubicBezTo>
                      <a:pt x="58" y="5"/>
                      <a:pt x="57" y="11"/>
                      <a:pt x="57" y="13"/>
                    </a:cubicBezTo>
                    <a:cubicBezTo>
                      <a:pt x="57" y="16"/>
                      <a:pt x="57" y="18"/>
                      <a:pt x="56" y="21"/>
                    </a:cubicBezTo>
                    <a:cubicBezTo>
                      <a:pt x="54" y="14"/>
                      <a:pt x="57" y="8"/>
                      <a:pt x="48" y="7"/>
                    </a:cubicBezTo>
                    <a:cubicBezTo>
                      <a:pt x="39" y="6"/>
                      <a:pt x="31" y="8"/>
                      <a:pt x="22" y="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7" name="Freeform 471">
                <a:extLst>
                  <a:ext uri="{FF2B5EF4-FFF2-40B4-BE49-F238E27FC236}">
                    <a16:creationId xmlns:a16="http://schemas.microsoft.com/office/drawing/2014/main" id="{9CD0759C-BABE-4AFD-B112-0B4F40397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589"/>
                <a:ext cx="215" cy="120"/>
              </a:xfrm>
              <a:custGeom>
                <a:avLst/>
                <a:gdLst>
                  <a:gd name="T0" fmla="*/ 208 w 86"/>
                  <a:gd name="T1" fmla="*/ 56 h 45"/>
                  <a:gd name="T2" fmla="*/ 675 w 86"/>
                  <a:gd name="T3" fmla="*/ 77 h 45"/>
                  <a:gd name="T4" fmla="*/ 1033 w 86"/>
                  <a:gd name="T5" fmla="*/ 56 h 45"/>
                  <a:gd name="T6" fmla="*/ 1250 w 86"/>
                  <a:gd name="T7" fmla="*/ 136 h 45"/>
                  <a:gd name="T8" fmla="*/ 1270 w 86"/>
                  <a:gd name="T9" fmla="*/ 512 h 45"/>
                  <a:gd name="T10" fmla="*/ 1220 w 86"/>
                  <a:gd name="T11" fmla="*/ 797 h 45"/>
                  <a:gd name="T12" fmla="*/ 875 w 86"/>
                  <a:gd name="T13" fmla="*/ 797 h 45"/>
                  <a:gd name="T14" fmla="*/ 425 w 86"/>
                  <a:gd name="T15" fmla="*/ 819 h 45"/>
                  <a:gd name="T16" fmla="*/ 0 w 86"/>
                  <a:gd name="T17" fmla="*/ 853 h 45"/>
                  <a:gd name="T18" fmla="*/ 250 w 86"/>
                  <a:gd name="T19" fmla="*/ 760 h 45"/>
                  <a:gd name="T20" fmla="*/ 658 w 86"/>
                  <a:gd name="T21" fmla="*/ 717 h 45"/>
                  <a:gd name="T22" fmla="*/ 938 w 86"/>
                  <a:gd name="T23" fmla="*/ 648 h 45"/>
                  <a:gd name="T24" fmla="*/ 988 w 86"/>
                  <a:gd name="T25" fmla="*/ 456 h 45"/>
                  <a:gd name="T26" fmla="*/ 958 w 86"/>
                  <a:gd name="T27" fmla="*/ 248 h 45"/>
                  <a:gd name="T28" fmla="*/ 708 w 86"/>
                  <a:gd name="T29" fmla="*/ 205 h 45"/>
                  <a:gd name="T30" fmla="*/ 408 w 86"/>
                  <a:gd name="T31" fmla="*/ 136 h 45"/>
                  <a:gd name="T32" fmla="*/ 188 w 86"/>
                  <a:gd name="T33" fmla="*/ 7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45">
                    <a:moveTo>
                      <a:pt x="13" y="3"/>
                    </a:moveTo>
                    <a:cubicBezTo>
                      <a:pt x="22" y="7"/>
                      <a:pt x="34" y="5"/>
                      <a:pt x="43" y="4"/>
                    </a:cubicBezTo>
                    <a:cubicBezTo>
                      <a:pt x="51" y="4"/>
                      <a:pt x="58" y="4"/>
                      <a:pt x="66" y="3"/>
                    </a:cubicBezTo>
                    <a:cubicBezTo>
                      <a:pt x="71" y="2"/>
                      <a:pt x="78" y="0"/>
                      <a:pt x="80" y="7"/>
                    </a:cubicBezTo>
                    <a:cubicBezTo>
                      <a:pt x="81" y="13"/>
                      <a:pt x="79" y="20"/>
                      <a:pt x="81" y="27"/>
                    </a:cubicBezTo>
                    <a:cubicBezTo>
                      <a:pt x="82" y="32"/>
                      <a:pt x="86" y="41"/>
                      <a:pt x="78" y="42"/>
                    </a:cubicBezTo>
                    <a:cubicBezTo>
                      <a:pt x="71" y="44"/>
                      <a:pt x="63" y="41"/>
                      <a:pt x="56" y="42"/>
                    </a:cubicBezTo>
                    <a:cubicBezTo>
                      <a:pt x="47" y="42"/>
                      <a:pt x="37" y="42"/>
                      <a:pt x="27" y="43"/>
                    </a:cubicBezTo>
                    <a:cubicBezTo>
                      <a:pt x="18" y="43"/>
                      <a:pt x="9" y="45"/>
                      <a:pt x="0" y="45"/>
                    </a:cubicBezTo>
                    <a:cubicBezTo>
                      <a:pt x="5" y="42"/>
                      <a:pt x="11" y="41"/>
                      <a:pt x="16" y="40"/>
                    </a:cubicBezTo>
                    <a:cubicBezTo>
                      <a:pt x="25" y="39"/>
                      <a:pt x="33" y="38"/>
                      <a:pt x="42" y="38"/>
                    </a:cubicBezTo>
                    <a:cubicBezTo>
                      <a:pt x="47" y="38"/>
                      <a:pt x="55" y="37"/>
                      <a:pt x="60" y="34"/>
                    </a:cubicBezTo>
                    <a:cubicBezTo>
                      <a:pt x="65" y="32"/>
                      <a:pt x="63" y="29"/>
                      <a:pt x="63" y="24"/>
                    </a:cubicBezTo>
                    <a:cubicBezTo>
                      <a:pt x="63" y="20"/>
                      <a:pt x="65" y="15"/>
                      <a:pt x="61" y="13"/>
                    </a:cubicBezTo>
                    <a:cubicBezTo>
                      <a:pt x="57" y="11"/>
                      <a:pt x="49" y="11"/>
                      <a:pt x="45" y="11"/>
                    </a:cubicBezTo>
                    <a:cubicBezTo>
                      <a:pt x="39" y="10"/>
                      <a:pt x="32" y="9"/>
                      <a:pt x="26" y="7"/>
                    </a:cubicBezTo>
                    <a:cubicBezTo>
                      <a:pt x="22" y="7"/>
                      <a:pt x="15" y="6"/>
                      <a:pt x="12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8" name="Freeform 472">
                <a:extLst>
                  <a:ext uri="{FF2B5EF4-FFF2-40B4-BE49-F238E27FC236}">
                    <a16:creationId xmlns:a16="http://schemas.microsoft.com/office/drawing/2014/main" id="{E2C4D473-3A0B-449C-A01C-C04123A7D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115"/>
                <a:ext cx="220" cy="104"/>
              </a:xfrm>
              <a:custGeom>
                <a:avLst/>
                <a:gdLst>
                  <a:gd name="T0" fmla="*/ 1063 w 88"/>
                  <a:gd name="T1" fmla="*/ 419 h 39"/>
                  <a:gd name="T2" fmla="*/ 1050 w 88"/>
                  <a:gd name="T3" fmla="*/ 136 h 39"/>
                  <a:gd name="T4" fmla="*/ 470 w 88"/>
                  <a:gd name="T5" fmla="*/ 56 h 39"/>
                  <a:gd name="T6" fmla="*/ 1300 w 88"/>
                  <a:gd name="T7" fmla="*/ 21 h 39"/>
                  <a:gd name="T8" fmla="*/ 1283 w 88"/>
                  <a:gd name="T9" fmla="*/ 341 h 39"/>
                  <a:gd name="T10" fmla="*/ 1283 w 88"/>
                  <a:gd name="T11" fmla="*/ 627 h 39"/>
                  <a:gd name="T12" fmla="*/ 0 w 88"/>
                  <a:gd name="T13" fmla="*/ 661 h 39"/>
                  <a:gd name="T14" fmla="*/ 1063 w 88"/>
                  <a:gd name="T15" fmla="*/ 41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8" h="39">
                    <a:moveTo>
                      <a:pt x="68" y="22"/>
                    </a:moveTo>
                    <a:cubicBezTo>
                      <a:pt x="74" y="14"/>
                      <a:pt x="75" y="9"/>
                      <a:pt x="67" y="7"/>
                    </a:cubicBezTo>
                    <a:cubicBezTo>
                      <a:pt x="60" y="5"/>
                      <a:pt x="42" y="5"/>
                      <a:pt x="30" y="3"/>
                    </a:cubicBezTo>
                    <a:cubicBezTo>
                      <a:pt x="51" y="4"/>
                      <a:pt x="79" y="0"/>
                      <a:pt x="83" y="1"/>
                    </a:cubicBezTo>
                    <a:cubicBezTo>
                      <a:pt x="88" y="2"/>
                      <a:pt x="84" y="10"/>
                      <a:pt x="82" y="18"/>
                    </a:cubicBezTo>
                    <a:cubicBezTo>
                      <a:pt x="80" y="27"/>
                      <a:pt x="87" y="32"/>
                      <a:pt x="82" y="33"/>
                    </a:cubicBezTo>
                    <a:cubicBezTo>
                      <a:pt x="65" y="39"/>
                      <a:pt x="15" y="38"/>
                      <a:pt x="0" y="35"/>
                    </a:cubicBezTo>
                    <a:cubicBezTo>
                      <a:pt x="13" y="35"/>
                      <a:pt x="57" y="34"/>
                      <a:pt x="68" y="22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9" name="Freeform 473">
                <a:extLst>
                  <a:ext uri="{FF2B5EF4-FFF2-40B4-BE49-F238E27FC236}">
                    <a16:creationId xmlns:a16="http://schemas.microsoft.com/office/drawing/2014/main" id="{D657CE8A-C4CE-453B-A2D4-7195BCBC7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213"/>
                <a:ext cx="135" cy="86"/>
              </a:xfrm>
              <a:custGeom>
                <a:avLst/>
                <a:gdLst>
                  <a:gd name="T0" fmla="*/ 83 w 54"/>
                  <a:gd name="T1" fmla="*/ 159 h 32"/>
                  <a:gd name="T2" fmla="*/ 113 w 54"/>
                  <a:gd name="T3" fmla="*/ 427 h 32"/>
                  <a:gd name="T4" fmla="*/ 395 w 54"/>
                  <a:gd name="T5" fmla="*/ 449 h 32"/>
                  <a:gd name="T6" fmla="*/ 833 w 54"/>
                  <a:gd name="T7" fmla="*/ 621 h 32"/>
                  <a:gd name="T8" fmla="*/ 800 w 54"/>
                  <a:gd name="T9" fmla="*/ 347 h 32"/>
                  <a:gd name="T10" fmla="*/ 783 w 54"/>
                  <a:gd name="T11" fmla="*/ 175 h 32"/>
                  <a:gd name="T12" fmla="*/ 658 w 54"/>
                  <a:gd name="T13" fmla="*/ 312 h 32"/>
                  <a:gd name="T14" fmla="*/ 395 w 54"/>
                  <a:gd name="T15" fmla="*/ 274 h 32"/>
                  <a:gd name="T16" fmla="*/ 175 w 54"/>
                  <a:gd name="T17" fmla="*/ 196 h 32"/>
                  <a:gd name="T18" fmla="*/ 125 w 54"/>
                  <a:gd name="T19" fmla="*/ 94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32">
                    <a:moveTo>
                      <a:pt x="5" y="8"/>
                    </a:moveTo>
                    <a:cubicBezTo>
                      <a:pt x="1" y="13"/>
                      <a:pt x="0" y="19"/>
                      <a:pt x="7" y="22"/>
                    </a:cubicBezTo>
                    <a:cubicBezTo>
                      <a:pt x="13" y="25"/>
                      <a:pt x="19" y="24"/>
                      <a:pt x="25" y="23"/>
                    </a:cubicBezTo>
                    <a:cubicBezTo>
                      <a:pt x="36" y="23"/>
                      <a:pt x="44" y="25"/>
                      <a:pt x="53" y="32"/>
                    </a:cubicBezTo>
                    <a:cubicBezTo>
                      <a:pt x="52" y="28"/>
                      <a:pt x="50" y="23"/>
                      <a:pt x="51" y="18"/>
                    </a:cubicBezTo>
                    <a:cubicBezTo>
                      <a:pt x="52" y="13"/>
                      <a:pt x="54" y="13"/>
                      <a:pt x="50" y="9"/>
                    </a:cubicBezTo>
                    <a:cubicBezTo>
                      <a:pt x="48" y="14"/>
                      <a:pt x="47" y="15"/>
                      <a:pt x="42" y="16"/>
                    </a:cubicBezTo>
                    <a:cubicBezTo>
                      <a:pt x="36" y="16"/>
                      <a:pt x="30" y="15"/>
                      <a:pt x="25" y="14"/>
                    </a:cubicBezTo>
                    <a:cubicBezTo>
                      <a:pt x="20" y="14"/>
                      <a:pt x="12" y="16"/>
                      <a:pt x="11" y="10"/>
                    </a:cubicBezTo>
                    <a:cubicBezTo>
                      <a:pt x="11" y="8"/>
                      <a:pt x="13" y="0"/>
                      <a:pt x="8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0" name="Freeform 474">
                <a:extLst>
                  <a:ext uri="{FF2B5EF4-FFF2-40B4-BE49-F238E27FC236}">
                    <a16:creationId xmlns:a16="http://schemas.microsoft.com/office/drawing/2014/main" id="{FFAEE5B7-5306-4470-9739-A6F176F9E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384"/>
                <a:ext cx="122" cy="112"/>
              </a:xfrm>
              <a:custGeom>
                <a:avLst/>
                <a:gdLst>
                  <a:gd name="T0" fmla="*/ 105 w 49"/>
                  <a:gd name="T1" fmla="*/ 93 h 42"/>
                  <a:gd name="T2" fmla="*/ 105 w 49"/>
                  <a:gd name="T3" fmla="*/ 512 h 42"/>
                  <a:gd name="T4" fmla="*/ 279 w 49"/>
                  <a:gd name="T5" fmla="*/ 533 h 42"/>
                  <a:gd name="T6" fmla="*/ 508 w 49"/>
                  <a:gd name="T7" fmla="*/ 589 h 42"/>
                  <a:gd name="T8" fmla="*/ 603 w 49"/>
                  <a:gd name="T9" fmla="*/ 648 h 42"/>
                  <a:gd name="T10" fmla="*/ 650 w 49"/>
                  <a:gd name="T11" fmla="*/ 717 h 42"/>
                  <a:gd name="T12" fmla="*/ 712 w 49"/>
                  <a:gd name="T13" fmla="*/ 533 h 42"/>
                  <a:gd name="T14" fmla="*/ 725 w 49"/>
                  <a:gd name="T15" fmla="*/ 248 h 42"/>
                  <a:gd name="T16" fmla="*/ 695 w 49"/>
                  <a:gd name="T17" fmla="*/ 171 h 42"/>
                  <a:gd name="T18" fmla="*/ 603 w 49"/>
                  <a:gd name="T19" fmla="*/ 115 h 42"/>
                  <a:gd name="T20" fmla="*/ 620 w 49"/>
                  <a:gd name="T21" fmla="*/ 397 h 42"/>
                  <a:gd name="T22" fmla="*/ 508 w 49"/>
                  <a:gd name="T23" fmla="*/ 376 h 42"/>
                  <a:gd name="T24" fmla="*/ 371 w 49"/>
                  <a:gd name="T25" fmla="*/ 363 h 42"/>
                  <a:gd name="T26" fmla="*/ 199 w 49"/>
                  <a:gd name="T27" fmla="*/ 136 h 42"/>
                  <a:gd name="T28" fmla="*/ 261 w 49"/>
                  <a:gd name="T29" fmla="*/ 21 h 42"/>
                  <a:gd name="T30" fmla="*/ 124 w 49"/>
                  <a:gd name="T31" fmla="*/ 35 h 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9" h="42">
                    <a:moveTo>
                      <a:pt x="7" y="5"/>
                    </a:moveTo>
                    <a:cubicBezTo>
                      <a:pt x="0" y="7"/>
                      <a:pt x="1" y="25"/>
                      <a:pt x="7" y="27"/>
                    </a:cubicBezTo>
                    <a:cubicBezTo>
                      <a:pt x="10" y="29"/>
                      <a:pt x="15" y="28"/>
                      <a:pt x="18" y="28"/>
                    </a:cubicBezTo>
                    <a:cubicBezTo>
                      <a:pt x="24" y="27"/>
                      <a:pt x="28" y="29"/>
                      <a:pt x="33" y="31"/>
                    </a:cubicBezTo>
                    <a:cubicBezTo>
                      <a:pt x="35" y="32"/>
                      <a:pt x="37" y="33"/>
                      <a:pt x="39" y="34"/>
                    </a:cubicBezTo>
                    <a:cubicBezTo>
                      <a:pt x="40" y="36"/>
                      <a:pt x="40" y="37"/>
                      <a:pt x="42" y="38"/>
                    </a:cubicBezTo>
                    <a:cubicBezTo>
                      <a:pt x="49" y="42"/>
                      <a:pt x="47" y="31"/>
                      <a:pt x="46" y="28"/>
                    </a:cubicBezTo>
                    <a:cubicBezTo>
                      <a:pt x="46" y="23"/>
                      <a:pt x="47" y="18"/>
                      <a:pt x="47" y="13"/>
                    </a:cubicBezTo>
                    <a:cubicBezTo>
                      <a:pt x="47" y="10"/>
                      <a:pt x="48" y="11"/>
                      <a:pt x="45" y="9"/>
                    </a:cubicBezTo>
                    <a:cubicBezTo>
                      <a:pt x="44" y="8"/>
                      <a:pt x="41" y="7"/>
                      <a:pt x="39" y="6"/>
                    </a:cubicBezTo>
                    <a:cubicBezTo>
                      <a:pt x="41" y="9"/>
                      <a:pt x="44" y="19"/>
                      <a:pt x="40" y="21"/>
                    </a:cubicBezTo>
                    <a:cubicBezTo>
                      <a:pt x="39" y="21"/>
                      <a:pt x="34" y="20"/>
                      <a:pt x="33" y="20"/>
                    </a:cubicBezTo>
                    <a:cubicBezTo>
                      <a:pt x="29" y="20"/>
                      <a:pt x="27" y="19"/>
                      <a:pt x="24" y="19"/>
                    </a:cubicBezTo>
                    <a:cubicBezTo>
                      <a:pt x="17" y="19"/>
                      <a:pt x="6" y="17"/>
                      <a:pt x="13" y="7"/>
                    </a:cubicBezTo>
                    <a:cubicBezTo>
                      <a:pt x="14" y="6"/>
                      <a:pt x="19" y="4"/>
                      <a:pt x="17" y="1"/>
                    </a:cubicBezTo>
                    <a:cubicBezTo>
                      <a:pt x="16" y="0"/>
                      <a:pt x="10" y="2"/>
                      <a:pt x="8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1" name="Freeform 475">
                <a:extLst>
                  <a:ext uri="{FF2B5EF4-FFF2-40B4-BE49-F238E27FC236}">
                    <a16:creationId xmlns:a16="http://schemas.microsoft.com/office/drawing/2014/main" id="{60762E11-25D8-4A18-A372-DFCC828D7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533"/>
                <a:ext cx="102" cy="102"/>
              </a:xfrm>
              <a:custGeom>
                <a:avLst/>
                <a:gdLst>
                  <a:gd name="T0" fmla="*/ 187 w 41"/>
                  <a:gd name="T1" fmla="*/ 0 h 38"/>
                  <a:gd name="T2" fmla="*/ 0 w 41"/>
                  <a:gd name="T3" fmla="*/ 309 h 38"/>
                  <a:gd name="T4" fmla="*/ 187 w 41"/>
                  <a:gd name="T5" fmla="*/ 483 h 38"/>
                  <a:gd name="T6" fmla="*/ 415 w 41"/>
                  <a:gd name="T7" fmla="*/ 540 h 38"/>
                  <a:gd name="T8" fmla="*/ 600 w 41"/>
                  <a:gd name="T9" fmla="*/ 655 h 38"/>
                  <a:gd name="T10" fmla="*/ 557 w 41"/>
                  <a:gd name="T11" fmla="*/ 483 h 38"/>
                  <a:gd name="T12" fmla="*/ 587 w 41"/>
                  <a:gd name="T13" fmla="*/ 330 h 38"/>
                  <a:gd name="T14" fmla="*/ 587 w 41"/>
                  <a:gd name="T15" fmla="*/ 193 h 38"/>
                  <a:gd name="T16" fmla="*/ 465 w 41"/>
                  <a:gd name="T17" fmla="*/ 137 h 38"/>
                  <a:gd name="T18" fmla="*/ 508 w 41"/>
                  <a:gd name="T19" fmla="*/ 368 h 38"/>
                  <a:gd name="T20" fmla="*/ 341 w 41"/>
                  <a:gd name="T21" fmla="*/ 346 h 38"/>
                  <a:gd name="T22" fmla="*/ 167 w 41"/>
                  <a:gd name="T23" fmla="*/ 274 h 38"/>
                  <a:gd name="T24" fmla="*/ 249 w 41"/>
                  <a:gd name="T25" fmla="*/ 81 h 38"/>
                  <a:gd name="T26" fmla="*/ 249 w 41"/>
                  <a:gd name="T27" fmla="*/ 35 h 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" h="38">
                    <a:moveTo>
                      <a:pt x="12" y="0"/>
                    </a:moveTo>
                    <a:cubicBezTo>
                      <a:pt x="6" y="2"/>
                      <a:pt x="0" y="10"/>
                      <a:pt x="0" y="16"/>
                    </a:cubicBezTo>
                    <a:cubicBezTo>
                      <a:pt x="0" y="23"/>
                      <a:pt x="6" y="25"/>
                      <a:pt x="12" y="25"/>
                    </a:cubicBezTo>
                    <a:cubicBezTo>
                      <a:pt x="18" y="24"/>
                      <a:pt x="22" y="24"/>
                      <a:pt x="27" y="28"/>
                    </a:cubicBezTo>
                    <a:cubicBezTo>
                      <a:pt x="30" y="30"/>
                      <a:pt x="35" y="38"/>
                      <a:pt x="39" y="34"/>
                    </a:cubicBezTo>
                    <a:cubicBezTo>
                      <a:pt x="36" y="31"/>
                      <a:pt x="36" y="28"/>
                      <a:pt x="36" y="25"/>
                    </a:cubicBezTo>
                    <a:cubicBezTo>
                      <a:pt x="36" y="21"/>
                      <a:pt x="37" y="19"/>
                      <a:pt x="38" y="17"/>
                    </a:cubicBezTo>
                    <a:cubicBezTo>
                      <a:pt x="40" y="14"/>
                      <a:pt x="41" y="13"/>
                      <a:pt x="38" y="10"/>
                    </a:cubicBezTo>
                    <a:cubicBezTo>
                      <a:pt x="36" y="8"/>
                      <a:pt x="33" y="9"/>
                      <a:pt x="30" y="7"/>
                    </a:cubicBezTo>
                    <a:cubicBezTo>
                      <a:pt x="32" y="10"/>
                      <a:pt x="35" y="16"/>
                      <a:pt x="33" y="19"/>
                    </a:cubicBezTo>
                    <a:cubicBezTo>
                      <a:pt x="31" y="22"/>
                      <a:pt x="26" y="19"/>
                      <a:pt x="22" y="18"/>
                    </a:cubicBezTo>
                    <a:cubicBezTo>
                      <a:pt x="18" y="17"/>
                      <a:pt x="13" y="17"/>
                      <a:pt x="11" y="14"/>
                    </a:cubicBezTo>
                    <a:cubicBezTo>
                      <a:pt x="8" y="8"/>
                      <a:pt x="13" y="6"/>
                      <a:pt x="16" y="4"/>
                    </a:cubicBezTo>
                    <a:cubicBezTo>
                      <a:pt x="17" y="3"/>
                      <a:pt x="16" y="3"/>
                      <a:pt x="16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2" name="Freeform 476">
                <a:extLst>
                  <a:ext uri="{FF2B5EF4-FFF2-40B4-BE49-F238E27FC236}">
                    <a16:creationId xmlns:a16="http://schemas.microsoft.com/office/drawing/2014/main" id="{0A38D791-7459-4CD7-BFFB-40BCD8B0B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1685"/>
                <a:ext cx="105" cy="123"/>
              </a:xfrm>
              <a:custGeom>
                <a:avLst/>
                <a:gdLst>
                  <a:gd name="T0" fmla="*/ 300 w 42"/>
                  <a:gd name="T1" fmla="*/ 78 h 46"/>
                  <a:gd name="T2" fmla="*/ 113 w 42"/>
                  <a:gd name="T3" fmla="*/ 516 h 46"/>
                  <a:gd name="T4" fmla="*/ 425 w 42"/>
                  <a:gd name="T5" fmla="*/ 671 h 46"/>
                  <a:gd name="T6" fmla="*/ 583 w 42"/>
                  <a:gd name="T7" fmla="*/ 824 h 46"/>
                  <a:gd name="T8" fmla="*/ 625 w 42"/>
                  <a:gd name="T9" fmla="*/ 730 h 46"/>
                  <a:gd name="T10" fmla="*/ 595 w 42"/>
                  <a:gd name="T11" fmla="*/ 516 h 46"/>
                  <a:gd name="T12" fmla="*/ 583 w 42"/>
                  <a:gd name="T13" fmla="*/ 286 h 46"/>
                  <a:gd name="T14" fmla="*/ 533 w 42"/>
                  <a:gd name="T15" fmla="*/ 479 h 46"/>
                  <a:gd name="T16" fmla="*/ 345 w 42"/>
                  <a:gd name="T17" fmla="*/ 457 h 46"/>
                  <a:gd name="T18" fmla="*/ 333 w 42"/>
                  <a:gd name="T19" fmla="*/ 9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46">
                    <a:moveTo>
                      <a:pt x="19" y="4"/>
                    </a:moveTo>
                    <a:cubicBezTo>
                      <a:pt x="9" y="0"/>
                      <a:pt x="0" y="20"/>
                      <a:pt x="7" y="27"/>
                    </a:cubicBezTo>
                    <a:cubicBezTo>
                      <a:pt x="12" y="32"/>
                      <a:pt x="21" y="31"/>
                      <a:pt x="27" y="35"/>
                    </a:cubicBezTo>
                    <a:cubicBezTo>
                      <a:pt x="30" y="38"/>
                      <a:pt x="33" y="41"/>
                      <a:pt x="37" y="43"/>
                    </a:cubicBezTo>
                    <a:cubicBezTo>
                      <a:pt x="42" y="46"/>
                      <a:pt x="42" y="43"/>
                      <a:pt x="40" y="38"/>
                    </a:cubicBezTo>
                    <a:cubicBezTo>
                      <a:pt x="38" y="33"/>
                      <a:pt x="37" y="32"/>
                      <a:pt x="38" y="27"/>
                    </a:cubicBezTo>
                    <a:cubicBezTo>
                      <a:pt x="39" y="23"/>
                      <a:pt x="40" y="18"/>
                      <a:pt x="37" y="15"/>
                    </a:cubicBezTo>
                    <a:cubicBezTo>
                      <a:pt x="36" y="17"/>
                      <a:pt x="36" y="23"/>
                      <a:pt x="34" y="25"/>
                    </a:cubicBezTo>
                    <a:cubicBezTo>
                      <a:pt x="31" y="27"/>
                      <a:pt x="25" y="24"/>
                      <a:pt x="22" y="24"/>
                    </a:cubicBezTo>
                    <a:cubicBezTo>
                      <a:pt x="11" y="21"/>
                      <a:pt x="15" y="11"/>
                      <a:pt x="21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3" name="Freeform 477">
                <a:extLst>
                  <a:ext uri="{FF2B5EF4-FFF2-40B4-BE49-F238E27FC236}">
                    <a16:creationId xmlns:a16="http://schemas.microsoft.com/office/drawing/2014/main" id="{E023B812-20F3-49B1-9F7F-78C5FE6FA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853"/>
                <a:ext cx="125" cy="96"/>
              </a:xfrm>
              <a:custGeom>
                <a:avLst/>
                <a:gdLst>
                  <a:gd name="T0" fmla="*/ 750 w 50"/>
                  <a:gd name="T1" fmla="*/ 285 h 36"/>
                  <a:gd name="T2" fmla="*/ 770 w 50"/>
                  <a:gd name="T3" fmla="*/ 397 h 36"/>
                  <a:gd name="T4" fmla="*/ 738 w 50"/>
                  <a:gd name="T5" fmla="*/ 491 h 36"/>
                  <a:gd name="T6" fmla="*/ 750 w 50"/>
                  <a:gd name="T7" fmla="*/ 683 h 36"/>
                  <a:gd name="T8" fmla="*/ 533 w 50"/>
                  <a:gd name="T9" fmla="*/ 589 h 36"/>
                  <a:gd name="T10" fmla="*/ 283 w 50"/>
                  <a:gd name="T11" fmla="*/ 627 h 36"/>
                  <a:gd name="T12" fmla="*/ 438 w 50"/>
                  <a:gd name="T13" fmla="*/ 171 h 36"/>
                  <a:gd name="T14" fmla="*/ 300 w 50"/>
                  <a:gd name="T15" fmla="*/ 307 h 36"/>
                  <a:gd name="T16" fmla="*/ 458 w 50"/>
                  <a:gd name="T17" fmla="*/ 419 h 36"/>
                  <a:gd name="T18" fmla="*/ 533 w 50"/>
                  <a:gd name="T19" fmla="*/ 477 h 36"/>
                  <a:gd name="T20" fmla="*/ 625 w 50"/>
                  <a:gd name="T21" fmla="*/ 456 h 36"/>
                  <a:gd name="T22" fmla="*/ 720 w 50"/>
                  <a:gd name="T23" fmla="*/ 307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36">
                    <a:moveTo>
                      <a:pt x="48" y="15"/>
                    </a:moveTo>
                    <a:cubicBezTo>
                      <a:pt x="47" y="18"/>
                      <a:pt x="50" y="19"/>
                      <a:pt x="49" y="21"/>
                    </a:cubicBezTo>
                    <a:cubicBezTo>
                      <a:pt x="49" y="22"/>
                      <a:pt x="47" y="24"/>
                      <a:pt x="47" y="26"/>
                    </a:cubicBezTo>
                    <a:cubicBezTo>
                      <a:pt x="47" y="29"/>
                      <a:pt x="49" y="33"/>
                      <a:pt x="48" y="36"/>
                    </a:cubicBezTo>
                    <a:cubicBezTo>
                      <a:pt x="43" y="35"/>
                      <a:pt x="40" y="32"/>
                      <a:pt x="34" y="31"/>
                    </a:cubicBezTo>
                    <a:cubicBezTo>
                      <a:pt x="29" y="31"/>
                      <a:pt x="23" y="33"/>
                      <a:pt x="18" y="33"/>
                    </a:cubicBezTo>
                    <a:cubicBezTo>
                      <a:pt x="0" y="32"/>
                      <a:pt x="22" y="0"/>
                      <a:pt x="28" y="9"/>
                    </a:cubicBezTo>
                    <a:cubicBezTo>
                      <a:pt x="24" y="11"/>
                      <a:pt x="20" y="11"/>
                      <a:pt x="19" y="16"/>
                    </a:cubicBezTo>
                    <a:cubicBezTo>
                      <a:pt x="18" y="24"/>
                      <a:pt x="24" y="20"/>
                      <a:pt x="29" y="22"/>
                    </a:cubicBezTo>
                    <a:cubicBezTo>
                      <a:pt x="31" y="23"/>
                      <a:pt x="30" y="25"/>
                      <a:pt x="34" y="25"/>
                    </a:cubicBezTo>
                    <a:cubicBezTo>
                      <a:pt x="36" y="26"/>
                      <a:pt x="38" y="25"/>
                      <a:pt x="40" y="24"/>
                    </a:cubicBezTo>
                    <a:cubicBezTo>
                      <a:pt x="44" y="23"/>
                      <a:pt x="48" y="21"/>
                      <a:pt x="46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4" name="Freeform 478">
                <a:extLst>
                  <a:ext uri="{FF2B5EF4-FFF2-40B4-BE49-F238E27FC236}">
                    <a16:creationId xmlns:a16="http://schemas.microsoft.com/office/drawing/2014/main" id="{D14F37EE-9FAB-4ACE-88A5-02AAED49F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016"/>
                <a:ext cx="90" cy="88"/>
              </a:xfrm>
              <a:custGeom>
                <a:avLst/>
                <a:gdLst>
                  <a:gd name="T0" fmla="*/ 550 w 36"/>
                  <a:gd name="T1" fmla="*/ 136 h 33"/>
                  <a:gd name="T2" fmla="*/ 520 w 36"/>
                  <a:gd name="T3" fmla="*/ 376 h 33"/>
                  <a:gd name="T4" fmla="*/ 488 w 36"/>
                  <a:gd name="T5" fmla="*/ 491 h 33"/>
                  <a:gd name="T6" fmla="*/ 500 w 36"/>
                  <a:gd name="T7" fmla="*/ 627 h 33"/>
                  <a:gd name="T8" fmla="*/ 425 w 36"/>
                  <a:gd name="T9" fmla="*/ 589 h 33"/>
                  <a:gd name="T10" fmla="*/ 313 w 36"/>
                  <a:gd name="T11" fmla="*/ 605 h 33"/>
                  <a:gd name="T12" fmla="*/ 125 w 36"/>
                  <a:gd name="T13" fmla="*/ 547 h 33"/>
                  <a:gd name="T14" fmla="*/ 208 w 36"/>
                  <a:gd name="T15" fmla="*/ 56 h 33"/>
                  <a:gd name="T16" fmla="*/ 125 w 36"/>
                  <a:gd name="T17" fmla="*/ 248 h 33"/>
                  <a:gd name="T18" fmla="*/ 208 w 36"/>
                  <a:gd name="T19" fmla="*/ 397 h 33"/>
                  <a:gd name="T20" fmla="*/ 300 w 36"/>
                  <a:gd name="T21" fmla="*/ 363 h 33"/>
                  <a:gd name="T22" fmla="*/ 375 w 36"/>
                  <a:gd name="T23" fmla="*/ 376 h 33"/>
                  <a:gd name="T24" fmla="*/ 438 w 36"/>
                  <a:gd name="T25" fmla="*/ 285 h 33"/>
                  <a:gd name="T26" fmla="*/ 533 w 36"/>
                  <a:gd name="T27" fmla="*/ 115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" h="33">
                    <a:moveTo>
                      <a:pt x="35" y="7"/>
                    </a:moveTo>
                    <a:cubicBezTo>
                      <a:pt x="32" y="11"/>
                      <a:pt x="34" y="16"/>
                      <a:pt x="33" y="20"/>
                    </a:cubicBezTo>
                    <a:cubicBezTo>
                      <a:pt x="32" y="23"/>
                      <a:pt x="31" y="24"/>
                      <a:pt x="31" y="26"/>
                    </a:cubicBezTo>
                    <a:cubicBezTo>
                      <a:pt x="31" y="29"/>
                      <a:pt x="33" y="30"/>
                      <a:pt x="32" y="33"/>
                    </a:cubicBezTo>
                    <a:cubicBezTo>
                      <a:pt x="30" y="32"/>
                      <a:pt x="29" y="31"/>
                      <a:pt x="27" y="31"/>
                    </a:cubicBezTo>
                    <a:cubicBezTo>
                      <a:pt x="25" y="31"/>
                      <a:pt x="22" y="32"/>
                      <a:pt x="20" y="32"/>
                    </a:cubicBezTo>
                    <a:cubicBezTo>
                      <a:pt x="16" y="32"/>
                      <a:pt x="11" y="31"/>
                      <a:pt x="8" y="29"/>
                    </a:cubicBezTo>
                    <a:cubicBezTo>
                      <a:pt x="0" y="24"/>
                      <a:pt x="0" y="0"/>
                      <a:pt x="13" y="3"/>
                    </a:cubicBezTo>
                    <a:cubicBezTo>
                      <a:pt x="8" y="4"/>
                      <a:pt x="7" y="9"/>
                      <a:pt x="8" y="13"/>
                    </a:cubicBezTo>
                    <a:cubicBezTo>
                      <a:pt x="8" y="15"/>
                      <a:pt x="10" y="20"/>
                      <a:pt x="13" y="21"/>
                    </a:cubicBezTo>
                    <a:cubicBezTo>
                      <a:pt x="15" y="22"/>
                      <a:pt x="17" y="19"/>
                      <a:pt x="19" y="19"/>
                    </a:cubicBezTo>
                    <a:cubicBezTo>
                      <a:pt x="21" y="19"/>
                      <a:pt x="22" y="20"/>
                      <a:pt x="24" y="20"/>
                    </a:cubicBezTo>
                    <a:cubicBezTo>
                      <a:pt x="26" y="20"/>
                      <a:pt x="27" y="17"/>
                      <a:pt x="28" y="15"/>
                    </a:cubicBezTo>
                    <a:cubicBezTo>
                      <a:pt x="30" y="12"/>
                      <a:pt x="36" y="10"/>
                      <a:pt x="34" y="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5" name="Freeform 479">
                <a:extLst>
                  <a:ext uri="{FF2B5EF4-FFF2-40B4-BE49-F238E27FC236}">
                    <a16:creationId xmlns:a16="http://schemas.microsoft.com/office/drawing/2014/main" id="{32F7C1C0-A5DA-4CEF-869D-68E8A8826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200"/>
                <a:ext cx="103" cy="99"/>
              </a:xfrm>
              <a:custGeom>
                <a:avLst/>
                <a:gdLst>
                  <a:gd name="T0" fmla="*/ 251 w 41"/>
                  <a:gd name="T1" fmla="*/ 21 h 37"/>
                  <a:gd name="T2" fmla="*/ 221 w 41"/>
                  <a:gd name="T3" fmla="*/ 594 h 37"/>
                  <a:gd name="T4" fmla="*/ 397 w 41"/>
                  <a:gd name="T5" fmla="*/ 594 h 37"/>
                  <a:gd name="T6" fmla="*/ 568 w 41"/>
                  <a:gd name="T7" fmla="*/ 674 h 37"/>
                  <a:gd name="T8" fmla="*/ 631 w 41"/>
                  <a:gd name="T9" fmla="*/ 615 h 37"/>
                  <a:gd name="T10" fmla="*/ 631 w 41"/>
                  <a:gd name="T11" fmla="*/ 364 h 37"/>
                  <a:gd name="T12" fmla="*/ 525 w 41"/>
                  <a:gd name="T13" fmla="*/ 500 h 37"/>
                  <a:gd name="T14" fmla="*/ 304 w 41"/>
                  <a:gd name="T15" fmla="*/ 500 h 37"/>
                  <a:gd name="T16" fmla="*/ 176 w 41"/>
                  <a:gd name="T17" fmla="*/ 252 h 37"/>
                  <a:gd name="T18" fmla="*/ 347 w 41"/>
                  <a:gd name="T19" fmla="*/ 115 h 37"/>
                  <a:gd name="T20" fmla="*/ 304 w 41"/>
                  <a:gd name="T21" fmla="*/ 35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16" y="1"/>
                    </a:moveTo>
                    <a:cubicBezTo>
                      <a:pt x="0" y="0"/>
                      <a:pt x="0" y="28"/>
                      <a:pt x="14" y="31"/>
                    </a:cubicBezTo>
                    <a:cubicBezTo>
                      <a:pt x="18" y="31"/>
                      <a:pt x="22" y="31"/>
                      <a:pt x="25" y="31"/>
                    </a:cubicBezTo>
                    <a:cubicBezTo>
                      <a:pt x="29" y="32"/>
                      <a:pt x="32" y="34"/>
                      <a:pt x="36" y="35"/>
                    </a:cubicBezTo>
                    <a:cubicBezTo>
                      <a:pt x="40" y="37"/>
                      <a:pt x="41" y="37"/>
                      <a:pt x="40" y="32"/>
                    </a:cubicBezTo>
                    <a:cubicBezTo>
                      <a:pt x="39" y="29"/>
                      <a:pt x="38" y="23"/>
                      <a:pt x="40" y="19"/>
                    </a:cubicBezTo>
                    <a:cubicBezTo>
                      <a:pt x="37" y="21"/>
                      <a:pt x="36" y="25"/>
                      <a:pt x="33" y="26"/>
                    </a:cubicBezTo>
                    <a:cubicBezTo>
                      <a:pt x="30" y="27"/>
                      <a:pt x="23" y="27"/>
                      <a:pt x="19" y="26"/>
                    </a:cubicBezTo>
                    <a:cubicBezTo>
                      <a:pt x="13" y="24"/>
                      <a:pt x="11" y="19"/>
                      <a:pt x="11" y="13"/>
                    </a:cubicBezTo>
                    <a:cubicBezTo>
                      <a:pt x="12" y="6"/>
                      <a:pt x="16" y="7"/>
                      <a:pt x="22" y="6"/>
                    </a:cubicBezTo>
                    <a:cubicBezTo>
                      <a:pt x="21" y="5"/>
                      <a:pt x="20" y="3"/>
                      <a:pt x="19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6" name="Freeform 480">
                <a:extLst>
                  <a:ext uri="{FF2B5EF4-FFF2-40B4-BE49-F238E27FC236}">
                    <a16:creationId xmlns:a16="http://schemas.microsoft.com/office/drawing/2014/main" id="{DA8F5638-7874-4B41-B547-E769294F7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89"/>
                <a:ext cx="90" cy="88"/>
              </a:xfrm>
              <a:custGeom>
                <a:avLst/>
                <a:gdLst>
                  <a:gd name="T0" fmla="*/ 125 w 36"/>
                  <a:gd name="T1" fmla="*/ 35 h 33"/>
                  <a:gd name="T2" fmla="*/ 0 w 36"/>
                  <a:gd name="T3" fmla="*/ 376 h 33"/>
                  <a:gd name="T4" fmla="*/ 175 w 36"/>
                  <a:gd name="T5" fmla="*/ 568 h 33"/>
                  <a:gd name="T6" fmla="*/ 363 w 36"/>
                  <a:gd name="T7" fmla="*/ 589 h 33"/>
                  <a:gd name="T8" fmla="*/ 488 w 36"/>
                  <a:gd name="T9" fmla="*/ 627 h 33"/>
                  <a:gd name="T10" fmla="*/ 533 w 36"/>
                  <a:gd name="T11" fmla="*/ 512 h 33"/>
                  <a:gd name="T12" fmla="*/ 500 w 36"/>
                  <a:gd name="T13" fmla="*/ 397 h 33"/>
                  <a:gd name="T14" fmla="*/ 500 w 36"/>
                  <a:gd name="T15" fmla="*/ 320 h 33"/>
                  <a:gd name="T16" fmla="*/ 375 w 36"/>
                  <a:gd name="T17" fmla="*/ 491 h 33"/>
                  <a:gd name="T18" fmla="*/ 125 w 36"/>
                  <a:gd name="T19" fmla="*/ 419 h 33"/>
                  <a:gd name="T20" fmla="*/ 158 w 36"/>
                  <a:gd name="T21" fmla="*/ 136 h 33"/>
                  <a:gd name="T22" fmla="*/ 238 w 36"/>
                  <a:gd name="T23" fmla="*/ 93 h 33"/>
                  <a:gd name="T24" fmla="*/ 145 w 36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3">
                    <a:moveTo>
                      <a:pt x="8" y="2"/>
                    </a:moveTo>
                    <a:cubicBezTo>
                      <a:pt x="1" y="5"/>
                      <a:pt x="0" y="14"/>
                      <a:pt x="0" y="20"/>
                    </a:cubicBezTo>
                    <a:cubicBezTo>
                      <a:pt x="0" y="26"/>
                      <a:pt x="5" y="29"/>
                      <a:pt x="11" y="30"/>
                    </a:cubicBezTo>
                    <a:cubicBezTo>
                      <a:pt x="15" y="31"/>
                      <a:pt x="19" y="30"/>
                      <a:pt x="23" y="31"/>
                    </a:cubicBezTo>
                    <a:cubicBezTo>
                      <a:pt x="26" y="32"/>
                      <a:pt x="28" y="33"/>
                      <a:pt x="31" y="33"/>
                    </a:cubicBezTo>
                    <a:cubicBezTo>
                      <a:pt x="35" y="33"/>
                      <a:pt x="36" y="31"/>
                      <a:pt x="34" y="27"/>
                    </a:cubicBezTo>
                    <a:cubicBezTo>
                      <a:pt x="33" y="25"/>
                      <a:pt x="32" y="24"/>
                      <a:pt x="32" y="21"/>
                    </a:cubicBezTo>
                    <a:cubicBezTo>
                      <a:pt x="31" y="20"/>
                      <a:pt x="32" y="18"/>
                      <a:pt x="32" y="17"/>
                    </a:cubicBezTo>
                    <a:cubicBezTo>
                      <a:pt x="28" y="22"/>
                      <a:pt x="32" y="27"/>
                      <a:pt x="24" y="26"/>
                    </a:cubicBezTo>
                    <a:cubicBezTo>
                      <a:pt x="20" y="25"/>
                      <a:pt x="11" y="24"/>
                      <a:pt x="8" y="22"/>
                    </a:cubicBezTo>
                    <a:cubicBezTo>
                      <a:pt x="2" y="18"/>
                      <a:pt x="4" y="9"/>
                      <a:pt x="10" y="7"/>
                    </a:cubicBezTo>
                    <a:cubicBezTo>
                      <a:pt x="12" y="6"/>
                      <a:pt x="14" y="7"/>
                      <a:pt x="15" y="5"/>
                    </a:cubicBezTo>
                    <a:cubicBezTo>
                      <a:pt x="15" y="2"/>
                      <a:pt x="11" y="1"/>
                      <a:pt x="9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7" name="Freeform 481">
                <a:extLst>
                  <a:ext uri="{FF2B5EF4-FFF2-40B4-BE49-F238E27FC236}">
                    <a16:creationId xmlns:a16="http://schemas.microsoft.com/office/drawing/2014/main" id="{0EA54D9C-9425-40D8-A17F-7738ED08D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600"/>
                <a:ext cx="80" cy="80"/>
              </a:xfrm>
              <a:custGeom>
                <a:avLst/>
                <a:gdLst>
                  <a:gd name="T0" fmla="*/ 145 w 32"/>
                  <a:gd name="T1" fmla="*/ 0 h 30"/>
                  <a:gd name="T2" fmla="*/ 20 w 32"/>
                  <a:gd name="T3" fmla="*/ 149 h 30"/>
                  <a:gd name="T4" fmla="*/ 0 w 32"/>
                  <a:gd name="T5" fmla="*/ 341 h 30"/>
                  <a:gd name="T6" fmla="*/ 145 w 32"/>
                  <a:gd name="T7" fmla="*/ 547 h 30"/>
                  <a:gd name="T8" fmla="*/ 283 w 32"/>
                  <a:gd name="T9" fmla="*/ 547 h 30"/>
                  <a:gd name="T10" fmla="*/ 408 w 32"/>
                  <a:gd name="T11" fmla="*/ 568 h 30"/>
                  <a:gd name="T12" fmla="*/ 425 w 32"/>
                  <a:gd name="T13" fmla="*/ 192 h 30"/>
                  <a:gd name="T14" fmla="*/ 363 w 32"/>
                  <a:gd name="T15" fmla="*/ 341 h 30"/>
                  <a:gd name="T16" fmla="*/ 208 w 32"/>
                  <a:gd name="T17" fmla="*/ 397 h 30"/>
                  <a:gd name="T18" fmla="*/ 125 w 32"/>
                  <a:gd name="T19" fmla="*/ 205 h 30"/>
                  <a:gd name="T20" fmla="*/ 250 w 32"/>
                  <a:gd name="T21" fmla="*/ 77 h 30"/>
                  <a:gd name="T22" fmla="*/ 145 w 32"/>
                  <a:gd name="T23" fmla="*/ 0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" h="30">
                    <a:moveTo>
                      <a:pt x="9" y="0"/>
                    </a:moveTo>
                    <a:cubicBezTo>
                      <a:pt x="6" y="3"/>
                      <a:pt x="3" y="4"/>
                      <a:pt x="1" y="8"/>
                    </a:cubicBezTo>
                    <a:cubicBezTo>
                      <a:pt x="0" y="11"/>
                      <a:pt x="0" y="14"/>
                      <a:pt x="0" y="18"/>
                    </a:cubicBezTo>
                    <a:cubicBezTo>
                      <a:pt x="0" y="24"/>
                      <a:pt x="2" y="28"/>
                      <a:pt x="9" y="29"/>
                    </a:cubicBezTo>
                    <a:cubicBezTo>
                      <a:pt x="12" y="29"/>
                      <a:pt x="15" y="29"/>
                      <a:pt x="18" y="29"/>
                    </a:cubicBezTo>
                    <a:cubicBezTo>
                      <a:pt x="20" y="28"/>
                      <a:pt x="24" y="30"/>
                      <a:pt x="26" y="30"/>
                    </a:cubicBezTo>
                    <a:cubicBezTo>
                      <a:pt x="32" y="28"/>
                      <a:pt x="24" y="16"/>
                      <a:pt x="27" y="10"/>
                    </a:cubicBezTo>
                    <a:cubicBezTo>
                      <a:pt x="24" y="13"/>
                      <a:pt x="25" y="15"/>
                      <a:pt x="23" y="18"/>
                    </a:cubicBezTo>
                    <a:cubicBezTo>
                      <a:pt x="21" y="21"/>
                      <a:pt x="17" y="22"/>
                      <a:pt x="13" y="21"/>
                    </a:cubicBezTo>
                    <a:cubicBezTo>
                      <a:pt x="8" y="20"/>
                      <a:pt x="6" y="16"/>
                      <a:pt x="8" y="11"/>
                    </a:cubicBezTo>
                    <a:cubicBezTo>
                      <a:pt x="9" y="7"/>
                      <a:pt x="13" y="6"/>
                      <a:pt x="16" y="4"/>
                    </a:cubicBezTo>
                    <a:cubicBezTo>
                      <a:pt x="15" y="1"/>
                      <a:pt x="12" y="0"/>
                      <a:pt x="9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8" name="Freeform 482">
                <a:extLst>
                  <a:ext uri="{FF2B5EF4-FFF2-40B4-BE49-F238E27FC236}">
                    <a16:creationId xmlns:a16="http://schemas.microsoft.com/office/drawing/2014/main" id="{8A4ED551-7FF6-46BE-8CAD-90370CA67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787"/>
                <a:ext cx="70" cy="74"/>
              </a:xfrm>
              <a:custGeom>
                <a:avLst/>
                <a:gdLst>
                  <a:gd name="T0" fmla="*/ 188 w 28"/>
                  <a:gd name="T1" fmla="*/ 0 h 28"/>
                  <a:gd name="T2" fmla="*/ 20 w 28"/>
                  <a:gd name="T3" fmla="*/ 280 h 28"/>
                  <a:gd name="T4" fmla="*/ 145 w 28"/>
                  <a:gd name="T5" fmla="*/ 481 h 28"/>
                  <a:gd name="T6" fmla="*/ 270 w 28"/>
                  <a:gd name="T7" fmla="*/ 481 h 28"/>
                  <a:gd name="T8" fmla="*/ 375 w 28"/>
                  <a:gd name="T9" fmla="*/ 518 h 28"/>
                  <a:gd name="T10" fmla="*/ 395 w 28"/>
                  <a:gd name="T11" fmla="*/ 404 h 28"/>
                  <a:gd name="T12" fmla="*/ 408 w 28"/>
                  <a:gd name="T13" fmla="*/ 225 h 28"/>
                  <a:gd name="T14" fmla="*/ 345 w 28"/>
                  <a:gd name="T15" fmla="*/ 315 h 28"/>
                  <a:gd name="T16" fmla="*/ 175 w 28"/>
                  <a:gd name="T17" fmla="*/ 315 h 28"/>
                  <a:gd name="T18" fmla="*/ 208 w 28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2" y="0"/>
                    </a:moveTo>
                    <a:cubicBezTo>
                      <a:pt x="7" y="4"/>
                      <a:pt x="2" y="8"/>
                      <a:pt x="1" y="15"/>
                    </a:cubicBezTo>
                    <a:cubicBezTo>
                      <a:pt x="0" y="21"/>
                      <a:pt x="2" y="26"/>
                      <a:pt x="9" y="26"/>
                    </a:cubicBezTo>
                    <a:cubicBezTo>
                      <a:pt x="11" y="27"/>
                      <a:pt x="14" y="26"/>
                      <a:pt x="17" y="26"/>
                    </a:cubicBezTo>
                    <a:cubicBezTo>
                      <a:pt x="20" y="26"/>
                      <a:pt x="22" y="28"/>
                      <a:pt x="24" y="28"/>
                    </a:cubicBezTo>
                    <a:cubicBezTo>
                      <a:pt x="28" y="28"/>
                      <a:pt x="26" y="25"/>
                      <a:pt x="25" y="22"/>
                    </a:cubicBezTo>
                    <a:cubicBezTo>
                      <a:pt x="25" y="18"/>
                      <a:pt x="26" y="15"/>
                      <a:pt x="26" y="12"/>
                    </a:cubicBezTo>
                    <a:cubicBezTo>
                      <a:pt x="25" y="13"/>
                      <a:pt x="23" y="17"/>
                      <a:pt x="22" y="17"/>
                    </a:cubicBezTo>
                    <a:cubicBezTo>
                      <a:pt x="20" y="18"/>
                      <a:pt x="13" y="18"/>
                      <a:pt x="11" y="17"/>
                    </a:cubicBezTo>
                    <a:cubicBezTo>
                      <a:pt x="2" y="12"/>
                      <a:pt x="14" y="5"/>
                      <a:pt x="13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9" name="Freeform 483">
                <a:extLst>
                  <a:ext uri="{FF2B5EF4-FFF2-40B4-BE49-F238E27FC236}">
                    <a16:creationId xmlns:a16="http://schemas.microsoft.com/office/drawing/2014/main" id="{EDEDC97E-FA5B-49F6-85FA-759251BBC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992"/>
                <a:ext cx="80" cy="64"/>
              </a:xfrm>
              <a:custGeom>
                <a:avLst/>
                <a:gdLst>
                  <a:gd name="T0" fmla="*/ 125 w 32"/>
                  <a:gd name="T1" fmla="*/ 21 h 24"/>
                  <a:gd name="T2" fmla="*/ 20 w 32"/>
                  <a:gd name="T3" fmla="*/ 285 h 24"/>
                  <a:gd name="T4" fmla="*/ 125 w 32"/>
                  <a:gd name="T5" fmla="*/ 456 h 24"/>
                  <a:gd name="T6" fmla="*/ 345 w 32"/>
                  <a:gd name="T7" fmla="*/ 397 h 24"/>
                  <a:gd name="T8" fmla="*/ 500 w 32"/>
                  <a:gd name="T9" fmla="*/ 456 h 24"/>
                  <a:gd name="T10" fmla="*/ 458 w 32"/>
                  <a:gd name="T11" fmla="*/ 171 h 24"/>
                  <a:gd name="T12" fmla="*/ 425 w 32"/>
                  <a:gd name="T13" fmla="*/ 285 h 24"/>
                  <a:gd name="T14" fmla="*/ 283 w 32"/>
                  <a:gd name="T15" fmla="*/ 307 h 24"/>
                  <a:gd name="T16" fmla="*/ 188 w 32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24">
                    <a:moveTo>
                      <a:pt x="8" y="1"/>
                    </a:moveTo>
                    <a:cubicBezTo>
                      <a:pt x="3" y="1"/>
                      <a:pt x="0" y="11"/>
                      <a:pt x="1" y="15"/>
                    </a:cubicBezTo>
                    <a:cubicBezTo>
                      <a:pt x="1" y="20"/>
                      <a:pt x="3" y="24"/>
                      <a:pt x="8" y="24"/>
                    </a:cubicBezTo>
                    <a:cubicBezTo>
                      <a:pt x="13" y="24"/>
                      <a:pt x="17" y="21"/>
                      <a:pt x="22" y="21"/>
                    </a:cubicBezTo>
                    <a:cubicBezTo>
                      <a:pt x="25" y="22"/>
                      <a:pt x="29" y="24"/>
                      <a:pt x="32" y="24"/>
                    </a:cubicBezTo>
                    <a:cubicBezTo>
                      <a:pt x="32" y="19"/>
                      <a:pt x="27" y="14"/>
                      <a:pt x="29" y="9"/>
                    </a:cubicBezTo>
                    <a:cubicBezTo>
                      <a:pt x="28" y="11"/>
                      <a:pt x="28" y="14"/>
                      <a:pt x="27" y="15"/>
                    </a:cubicBezTo>
                    <a:cubicBezTo>
                      <a:pt x="25" y="17"/>
                      <a:pt x="21" y="16"/>
                      <a:pt x="18" y="16"/>
                    </a:cubicBezTo>
                    <a:cubicBezTo>
                      <a:pt x="10" y="15"/>
                      <a:pt x="9" y="6"/>
                      <a:pt x="1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0" name="Freeform 484">
                <a:extLst>
                  <a:ext uri="{FF2B5EF4-FFF2-40B4-BE49-F238E27FC236}">
                    <a16:creationId xmlns:a16="http://schemas.microsoft.com/office/drawing/2014/main" id="{C4D439B7-CB43-4967-B333-888710B5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997"/>
                <a:ext cx="85" cy="64"/>
              </a:xfrm>
              <a:custGeom>
                <a:avLst/>
                <a:gdLst>
                  <a:gd name="T0" fmla="*/ 50 w 34"/>
                  <a:gd name="T1" fmla="*/ 77 h 24"/>
                  <a:gd name="T2" fmla="*/ 50 w 34"/>
                  <a:gd name="T3" fmla="*/ 192 h 24"/>
                  <a:gd name="T4" fmla="*/ 20 w 34"/>
                  <a:gd name="T5" fmla="*/ 341 h 24"/>
                  <a:gd name="T6" fmla="*/ 83 w 34"/>
                  <a:gd name="T7" fmla="*/ 435 h 24"/>
                  <a:gd name="T8" fmla="*/ 145 w 34"/>
                  <a:gd name="T9" fmla="*/ 397 h 24"/>
                  <a:gd name="T10" fmla="*/ 220 w 34"/>
                  <a:gd name="T11" fmla="*/ 397 h 24"/>
                  <a:gd name="T12" fmla="*/ 438 w 34"/>
                  <a:gd name="T13" fmla="*/ 419 h 24"/>
                  <a:gd name="T14" fmla="*/ 345 w 34"/>
                  <a:gd name="T15" fmla="*/ 0 h 24"/>
                  <a:gd name="T16" fmla="*/ 345 w 34"/>
                  <a:gd name="T17" fmla="*/ 285 h 24"/>
                  <a:gd name="T18" fmla="*/ 270 w 34"/>
                  <a:gd name="T19" fmla="*/ 227 h 24"/>
                  <a:gd name="T20" fmla="*/ 158 w 34"/>
                  <a:gd name="T21" fmla="*/ 264 h 24"/>
                  <a:gd name="T22" fmla="*/ 63 w 34"/>
                  <a:gd name="T23" fmla="*/ 56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24">
                    <a:moveTo>
                      <a:pt x="3" y="4"/>
                    </a:moveTo>
                    <a:cubicBezTo>
                      <a:pt x="3" y="6"/>
                      <a:pt x="4" y="8"/>
                      <a:pt x="3" y="10"/>
                    </a:cubicBezTo>
                    <a:cubicBezTo>
                      <a:pt x="3" y="13"/>
                      <a:pt x="1" y="15"/>
                      <a:pt x="1" y="18"/>
                    </a:cubicBezTo>
                    <a:cubicBezTo>
                      <a:pt x="0" y="21"/>
                      <a:pt x="2" y="23"/>
                      <a:pt x="5" y="23"/>
                    </a:cubicBezTo>
                    <a:cubicBezTo>
                      <a:pt x="6" y="23"/>
                      <a:pt x="7" y="21"/>
                      <a:pt x="9" y="21"/>
                    </a:cubicBezTo>
                    <a:cubicBezTo>
                      <a:pt x="10" y="20"/>
                      <a:pt x="12" y="21"/>
                      <a:pt x="14" y="21"/>
                    </a:cubicBezTo>
                    <a:cubicBezTo>
                      <a:pt x="18" y="21"/>
                      <a:pt x="24" y="24"/>
                      <a:pt x="28" y="22"/>
                    </a:cubicBezTo>
                    <a:cubicBezTo>
                      <a:pt x="34" y="18"/>
                      <a:pt x="30" y="1"/>
                      <a:pt x="22" y="0"/>
                    </a:cubicBezTo>
                    <a:cubicBezTo>
                      <a:pt x="22" y="5"/>
                      <a:pt x="25" y="10"/>
                      <a:pt x="22" y="15"/>
                    </a:cubicBezTo>
                    <a:cubicBezTo>
                      <a:pt x="20" y="14"/>
                      <a:pt x="19" y="13"/>
                      <a:pt x="17" y="12"/>
                    </a:cubicBezTo>
                    <a:cubicBezTo>
                      <a:pt x="14" y="12"/>
                      <a:pt x="12" y="14"/>
                      <a:pt x="10" y="14"/>
                    </a:cubicBezTo>
                    <a:cubicBezTo>
                      <a:pt x="7" y="13"/>
                      <a:pt x="5" y="6"/>
                      <a:pt x="4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1" name="Freeform 485">
                <a:extLst>
                  <a:ext uri="{FF2B5EF4-FFF2-40B4-BE49-F238E27FC236}">
                    <a16:creationId xmlns:a16="http://schemas.microsoft.com/office/drawing/2014/main" id="{21084014-46CE-4CFA-A856-996E8B578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789"/>
                <a:ext cx="72" cy="75"/>
              </a:xfrm>
              <a:custGeom>
                <a:avLst/>
                <a:gdLst>
                  <a:gd name="T0" fmla="*/ 0 w 29"/>
                  <a:gd name="T1" fmla="*/ 115 h 28"/>
                  <a:gd name="T2" fmla="*/ 30 w 29"/>
                  <a:gd name="T3" fmla="*/ 402 h 28"/>
                  <a:gd name="T4" fmla="*/ 196 w 29"/>
                  <a:gd name="T5" fmla="*/ 504 h 28"/>
                  <a:gd name="T6" fmla="*/ 412 w 29"/>
                  <a:gd name="T7" fmla="*/ 423 h 28"/>
                  <a:gd name="T8" fmla="*/ 382 w 29"/>
                  <a:gd name="T9" fmla="*/ 150 h 28"/>
                  <a:gd name="T10" fmla="*/ 216 w 29"/>
                  <a:gd name="T11" fmla="*/ 21 h 28"/>
                  <a:gd name="T12" fmla="*/ 258 w 29"/>
                  <a:gd name="T13" fmla="*/ 308 h 28"/>
                  <a:gd name="T14" fmla="*/ 154 w 29"/>
                  <a:gd name="T15" fmla="*/ 273 h 28"/>
                  <a:gd name="T16" fmla="*/ 62 w 29"/>
                  <a:gd name="T17" fmla="*/ 137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28">
                    <a:moveTo>
                      <a:pt x="0" y="6"/>
                    </a:moveTo>
                    <a:cubicBezTo>
                      <a:pt x="2" y="11"/>
                      <a:pt x="0" y="16"/>
                      <a:pt x="2" y="21"/>
                    </a:cubicBezTo>
                    <a:cubicBezTo>
                      <a:pt x="4" y="27"/>
                      <a:pt x="8" y="25"/>
                      <a:pt x="13" y="26"/>
                    </a:cubicBezTo>
                    <a:cubicBezTo>
                      <a:pt x="18" y="26"/>
                      <a:pt x="24" y="28"/>
                      <a:pt x="27" y="22"/>
                    </a:cubicBezTo>
                    <a:cubicBezTo>
                      <a:pt x="29" y="19"/>
                      <a:pt x="27" y="11"/>
                      <a:pt x="25" y="8"/>
                    </a:cubicBezTo>
                    <a:cubicBezTo>
                      <a:pt x="23" y="6"/>
                      <a:pt x="17" y="0"/>
                      <a:pt x="14" y="1"/>
                    </a:cubicBezTo>
                    <a:cubicBezTo>
                      <a:pt x="15" y="5"/>
                      <a:pt x="26" y="14"/>
                      <a:pt x="17" y="16"/>
                    </a:cubicBezTo>
                    <a:cubicBezTo>
                      <a:pt x="16" y="16"/>
                      <a:pt x="11" y="15"/>
                      <a:pt x="10" y="14"/>
                    </a:cubicBezTo>
                    <a:cubicBezTo>
                      <a:pt x="8" y="13"/>
                      <a:pt x="7" y="5"/>
                      <a:pt x="4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2" name="Freeform 486">
                <a:extLst>
                  <a:ext uri="{FF2B5EF4-FFF2-40B4-BE49-F238E27FC236}">
                    <a16:creationId xmlns:a16="http://schemas.microsoft.com/office/drawing/2014/main" id="{9C8BB907-D2C0-49A3-9336-D1B4C039A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789"/>
                <a:ext cx="255" cy="139"/>
              </a:xfrm>
              <a:custGeom>
                <a:avLst/>
                <a:gdLst>
                  <a:gd name="T0" fmla="*/ 0 w 102"/>
                  <a:gd name="T1" fmla="*/ 914 h 52"/>
                  <a:gd name="T2" fmla="*/ 750 w 102"/>
                  <a:gd name="T3" fmla="*/ 901 h 52"/>
                  <a:gd name="T4" fmla="*/ 1520 w 102"/>
                  <a:gd name="T5" fmla="*/ 858 h 52"/>
                  <a:gd name="T6" fmla="*/ 1488 w 102"/>
                  <a:gd name="T7" fmla="*/ 251 h 52"/>
                  <a:gd name="T8" fmla="*/ 875 w 102"/>
                  <a:gd name="T9" fmla="*/ 35 h 52"/>
                  <a:gd name="T10" fmla="*/ 488 w 102"/>
                  <a:gd name="T11" fmla="*/ 94 h 52"/>
                  <a:gd name="T12" fmla="*/ 1113 w 102"/>
                  <a:gd name="T13" fmla="*/ 265 h 52"/>
                  <a:gd name="T14" fmla="*/ 1125 w 102"/>
                  <a:gd name="T15" fmla="*/ 687 h 52"/>
                  <a:gd name="T16" fmla="*/ 0 w 102"/>
                  <a:gd name="T17" fmla="*/ 914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52">
                    <a:moveTo>
                      <a:pt x="0" y="48"/>
                    </a:moveTo>
                    <a:cubicBezTo>
                      <a:pt x="14" y="52"/>
                      <a:pt x="25" y="45"/>
                      <a:pt x="48" y="47"/>
                    </a:cubicBezTo>
                    <a:cubicBezTo>
                      <a:pt x="71" y="50"/>
                      <a:pt x="92" y="52"/>
                      <a:pt x="97" y="45"/>
                    </a:cubicBezTo>
                    <a:cubicBezTo>
                      <a:pt x="102" y="37"/>
                      <a:pt x="94" y="21"/>
                      <a:pt x="95" y="13"/>
                    </a:cubicBezTo>
                    <a:cubicBezTo>
                      <a:pt x="97" y="5"/>
                      <a:pt x="83" y="0"/>
                      <a:pt x="56" y="2"/>
                    </a:cubicBezTo>
                    <a:cubicBezTo>
                      <a:pt x="28" y="5"/>
                      <a:pt x="31" y="5"/>
                      <a:pt x="31" y="5"/>
                    </a:cubicBezTo>
                    <a:cubicBezTo>
                      <a:pt x="50" y="7"/>
                      <a:pt x="61" y="4"/>
                      <a:pt x="71" y="14"/>
                    </a:cubicBezTo>
                    <a:cubicBezTo>
                      <a:pt x="80" y="23"/>
                      <a:pt x="78" y="31"/>
                      <a:pt x="72" y="36"/>
                    </a:cubicBezTo>
                    <a:cubicBezTo>
                      <a:pt x="66" y="41"/>
                      <a:pt x="15" y="43"/>
                      <a:pt x="0" y="48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3" name="Freeform 487">
                <a:extLst>
                  <a:ext uri="{FF2B5EF4-FFF2-40B4-BE49-F238E27FC236}">
                    <a16:creationId xmlns:a16="http://schemas.microsoft.com/office/drawing/2014/main" id="{5C71D762-B09E-4851-954A-200B9ECD3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981"/>
                <a:ext cx="250" cy="147"/>
              </a:xfrm>
              <a:custGeom>
                <a:avLst/>
                <a:gdLst>
                  <a:gd name="T0" fmla="*/ 0 w 100"/>
                  <a:gd name="T1" fmla="*/ 970 h 55"/>
                  <a:gd name="T2" fmla="*/ 750 w 100"/>
                  <a:gd name="T3" fmla="*/ 957 h 55"/>
                  <a:gd name="T4" fmla="*/ 1488 w 100"/>
                  <a:gd name="T5" fmla="*/ 914 h 55"/>
                  <a:gd name="T6" fmla="*/ 1520 w 100"/>
                  <a:gd name="T7" fmla="*/ 230 h 55"/>
                  <a:gd name="T8" fmla="*/ 895 w 100"/>
                  <a:gd name="T9" fmla="*/ 35 h 55"/>
                  <a:gd name="T10" fmla="*/ 408 w 100"/>
                  <a:gd name="T11" fmla="*/ 35 h 55"/>
                  <a:gd name="T12" fmla="*/ 1113 w 100"/>
                  <a:gd name="T13" fmla="*/ 307 h 55"/>
                  <a:gd name="T14" fmla="*/ 1125 w 100"/>
                  <a:gd name="T15" fmla="*/ 730 h 55"/>
                  <a:gd name="T16" fmla="*/ 0 w 100"/>
                  <a:gd name="T17" fmla="*/ 97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0" h="55">
                    <a:moveTo>
                      <a:pt x="0" y="51"/>
                    </a:moveTo>
                    <a:cubicBezTo>
                      <a:pt x="14" y="55"/>
                      <a:pt x="25" y="47"/>
                      <a:pt x="48" y="50"/>
                    </a:cubicBezTo>
                    <a:cubicBezTo>
                      <a:pt x="71" y="52"/>
                      <a:pt x="90" y="55"/>
                      <a:pt x="95" y="48"/>
                    </a:cubicBezTo>
                    <a:cubicBezTo>
                      <a:pt x="100" y="41"/>
                      <a:pt x="96" y="20"/>
                      <a:pt x="97" y="12"/>
                    </a:cubicBezTo>
                    <a:cubicBezTo>
                      <a:pt x="99" y="3"/>
                      <a:pt x="85" y="0"/>
                      <a:pt x="57" y="2"/>
                    </a:cubicBezTo>
                    <a:cubicBezTo>
                      <a:pt x="30" y="4"/>
                      <a:pt x="26" y="2"/>
                      <a:pt x="26" y="2"/>
                    </a:cubicBezTo>
                    <a:cubicBezTo>
                      <a:pt x="46" y="5"/>
                      <a:pt x="61" y="6"/>
                      <a:pt x="71" y="16"/>
                    </a:cubicBezTo>
                    <a:cubicBezTo>
                      <a:pt x="80" y="25"/>
                      <a:pt x="79" y="33"/>
                      <a:pt x="72" y="38"/>
                    </a:cubicBezTo>
                    <a:cubicBezTo>
                      <a:pt x="66" y="43"/>
                      <a:pt x="16" y="45"/>
                      <a:pt x="0" y="51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4" name="Freeform 488">
                <a:extLst>
                  <a:ext uri="{FF2B5EF4-FFF2-40B4-BE49-F238E27FC236}">
                    <a16:creationId xmlns:a16="http://schemas.microsoft.com/office/drawing/2014/main" id="{07DDB564-6FD7-4EDD-AB00-15D8FC704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973"/>
                <a:ext cx="263" cy="19"/>
              </a:xfrm>
              <a:custGeom>
                <a:avLst/>
                <a:gdLst>
                  <a:gd name="T0" fmla="*/ 0 w 105"/>
                  <a:gd name="T1" fmla="*/ 141 h 7"/>
                  <a:gd name="T2" fmla="*/ 614 w 105"/>
                  <a:gd name="T3" fmla="*/ 60 h 7"/>
                  <a:gd name="T4" fmla="*/ 1210 w 105"/>
                  <a:gd name="T5" fmla="*/ 38 h 7"/>
                  <a:gd name="T6" fmla="*/ 1651 w 105"/>
                  <a:gd name="T7" fmla="*/ 81 h 7"/>
                  <a:gd name="T8" fmla="*/ 817 w 105"/>
                  <a:gd name="T9" fmla="*/ 141 h 7"/>
                  <a:gd name="T10" fmla="*/ 0 w 105"/>
                  <a:gd name="T11" fmla="*/ 14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7">
                    <a:moveTo>
                      <a:pt x="0" y="7"/>
                    </a:moveTo>
                    <a:cubicBezTo>
                      <a:pt x="11" y="2"/>
                      <a:pt x="22" y="2"/>
                      <a:pt x="39" y="3"/>
                    </a:cubicBezTo>
                    <a:cubicBezTo>
                      <a:pt x="56" y="3"/>
                      <a:pt x="62" y="4"/>
                      <a:pt x="77" y="2"/>
                    </a:cubicBezTo>
                    <a:cubicBezTo>
                      <a:pt x="92" y="0"/>
                      <a:pt x="105" y="4"/>
                      <a:pt x="105" y="4"/>
                    </a:cubicBezTo>
                    <a:cubicBezTo>
                      <a:pt x="94" y="2"/>
                      <a:pt x="67" y="7"/>
                      <a:pt x="52" y="7"/>
                    </a:cubicBezTo>
                    <a:cubicBezTo>
                      <a:pt x="37" y="7"/>
                      <a:pt x="9" y="3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5" name="Freeform 489">
                <a:extLst>
                  <a:ext uri="{FF2B5EF4-FFF2-40B4-BE49-F238E27FC236}">
                    <a16:creationId xmlns:a16="http://schemas.microsoft.com/office/drawing/2014/main" id="{8C35B5B5-1A43-4EB4-97F6-4C9BDA002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776"/>
                <a:ext cx="265" cy="21"/>
              </a:xfrm>
              <a:custGeom>
                <a:avLst/>
                <a:gdLst>
                  <a:gd name="T0" fmla="*/ 0 w 106"/>
                  <a:gd name="T1" fmla="*/ 144 h 8"/>
                  <a:gd name="T2" fmla="*/ 625 w 106"/>
                  <a:gd name="T3" fmla="*/ 55 h 8"/>
                  <a:gd name="T4" fmla="*/ 1220 w 106"/>
                  <a:gd name="T5" fmla="*/ 34 h 8"/>
                  <a:gd name="T6" fmla="*/ 1658 w 106"/>
                  <a:gd name="T7" fmla="*/ 76 h 8"/>
                  <a:gd name="T8" fmla="*/ 813 w 106"/>
                  <a:gd name="T9" fmla="*/ 123 h 8"/>
                  <a:gd name="T10" fmla="*/ 0 w 106"/>
                  <a:gd name="T11" fmla="*/ 14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8">
                    <a:moveTo>
                      <a:pt x="0" y="8"/>
                    </a:moveTo>
                    <a:cubicBezTo>
                      <a:pt x="11" y="2"/>
                      <a:pt x="22" y="2"/>
                      <a:pt x="40" y="3"/>
                    </a:cubicBezTo>
                    <a:cubicBezTo>
                      <a:pt x="57" y="4"/>
                      <a:pt x="63" y="4"/>
                      <a:pt x="78" y="2"/>
                    </a:cubicBezTo>
                    <a:cubicBezTo>
                      <a:pt x="93" y="0"/>
                      <a:pt x="106" y="4"/>
                      <a:pt x="106" y="4"/>
                    </a:cubicBezTo>
                    <a:cubicBezTo>
                      <a:pt x="94" y="2"/>
                      <a:pt x="67" y="7"/>
                      <a:pt x="52" y="7"/>
                    </a:cubicBezTo>
                    <a:cubicBezTo>
                      <a:pt x="37" y="7"/>
                      <a:pt x="9" y="3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6" name="Freeform 490">
                <a:extLst>
                  <a:ext uri="{FF2B5EF4-FFF2-40B4-BE49-F238E27FC236}">
                    <a16:creationId xmlns:a16="http://schemas.microsoft.com/office/drawing/2014/main" id="{11262EFB-C7F0-4AC8-B147-14A856FCF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595"/>
                <a:ext cx="255" cy="24"/>
              </a:xfrm>
              <a:custGeom>
                <a:avLst/>
                <a:gdLst>
                  <a:gd name="T0" fmla="*/ 0 w 102"/>
                  <a:gd name="T1" fmla="*/ 171 h 9"/>
                  <a:gd name="T2" fmla="*/ 563 w 102"/>
                  <a:gd name="T3" fmla="*/ 56 h 9"/>
                  <a:gd name="T4" fmla="*/ 1158 w 102"/>
                  <a:gd name="T5" fmla="*/ 56 h 9"/>
                  <a:gd name="T6" fmla="*/ 1595 w 102"/>
                  <a:gd name="T7" fmla="*/ 93 h 9"/>
                  <a:gd name="T8" fmla="*/ 750 w 102"/>
                  <a:gd name="T9" fmla="*/ 149 h 9"/>
                  <a:gd name="T10" fmla="*/ 0 w 102"/>
                  <a:gd name="T11" fmla="*/ 17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9">
                    <a:moveTo>
                      <a:pt x="0" y="9"/>
                    </a:moveTo>
                    <a:cubicBezTo>
                      <a:pt x="11" y="4"/>
                      <a:pt x="18" y="3"/>
                      <a:pt x="36" y="3"/>
                    </a:cubicBezTo>
                    <a:cubicBezTo>
                      <a:pt x="53" y="4"/>
                      <a:pt x="59" y="5"/>
                      <a:pt x="74" y="3"/>
                    </a:cubicBezTo>
                    <a:cubicBezTo>
                      <a:pt x="89" y="0"/>
                      <a:pt x="102" y="5"/>
                      <a:pt x="102" y="5"/>
                    </a:cubicBezTo>
                    <a:cubicBezTo>
                      <a:pt x="90" y="3"/>
                      <a:pt x="63" y="8"/>
                      <a:pt x="48" y="8"/>
                    </a:cubicBezTo>
                    <a:cubicBezTo>
                      <a:pt x="33" y="8"/>
                      <a:pt x="9" y="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7" name="Freeform 491">
                <a:extLst>
                  <a:ext uri="{FF2B5EF4-FFF2-40B4-BE49-F238E27FC236}">
                    <a16:creationId xmlns:a16="http://schemas.microsoft.com/office/drawing/2014/main" id="{2BA17413-AD92-4041-97DE-CDE2AE1B8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405"/>
                <a:ext cx="255" cy="24"/>
              </a:xfrm>
              <a:custGeom>
                <a:avLst/>
                <a:gdLst>
                  <a:gd name="T0" fmla="*/ 0 w 102"/>
                  <a:gd name="T1" fmla="*/ 171 h 9"/>
                  <a:gd name="T2" fmla="*/ 563 w 102"/>
                  <a:gd name="T3" fmla="*/ 56 h 9"/>
                  <a:gd name="T4" fmla="*/ 1158 w 102"/>
                  <a:gd name="T5" fmla="*/ 35 h 9"/>
                  <a:gd name="T6" fmla="*/ 1595 w 102"/>
                  <a:gd name="T7" fmla="*/ 93 h 9"/>
                  <a:gd name="T8" fmla="*/ 770 w 102"/>
                  <a:gd name="T9" fmla="*/ 149 h 9"/>
                  <a:gd name="T10" fmla="*/ 0 w 102"/>
                  <a:gd name="T11" fmla="*/ 17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9">
                    <a:moveTo>
                      <a:pt x="0" y="9"/>
                    </a:moveTo>
                    <a:cubicBezTo>
                      <a:pt x="11" y="4"/>
                      <a:pt x="19" y="2"/>
                      <a:pt x="36" y="3"/>
                    </a:cubicBezTo>
                    <a:cubicBezTo>
                      <a:pt x="53" y="4"/>
                      <a:pt x="59" y="5"/>
                      <a:pt x="74" y="2"/>
                    </a:cubicBezTo>
                    <a:cubicBezTo>
                      <a:pt x="89" y="0"/>
                      <a:pt x="102" y="5"/>
                      <a:pt x="102" y="5"/>
                    </a:cubicBezTo>
                    <a:cubicBezTo>
                      <a:pt x="91" y="2"/>
                      <a:pt x="64" y="8"/>
                      <a:pt x="49" y="8"/>
                    </a:cubicBezTo>
                    <a:cubicBezTo>
                      <a:pt x="34" y="8"/>
                      <a:pt x="9" y="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8" name="Freeform 492">
                <a:extLst>
                  <a:ext uri="{FF2B5EF4-FFF2-40B4-BE49-F238E27FC236}">
                    <a16:creationId xmlns:a16="http://schemas.microsoft.com/office/drawing/2014/main" id="{A4DB8D9F-0852-460B-BEB4-4AEE155A7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227"/>
                <a:ext cx="255" cy="24"/>
              </a:xfrm>
              <a:custGeom>
                <a:avLst/>
                <a:gdLst>
                  <a:gd name="T0" fmla="*/ 0 w 102"/>
                  <a:gd name="T1" fmla="*/ 171 h 9"/>
                  <a:gd name="T2" fmla="*/ 563 w 102"/>
                  <a:gd name="T3" fmla="*/ 56 h 9"/>
                  <a:gd name="T4" fmla="*/ 1175 w 102"/>
                  <a:gd name="T5" fmla="*/ 35 h 9"/>
                  <a:gd name="T6" fmla="*/ 1595 w 102"/>
                  <a:gd name="T7" fmla="*/ 77 h 9"/>
                  <a:gd name="T8" fmla="*/ 770 w 102"/>
                  <a:gd name="T9" fmla="*/ 136 h 9"/>
                  <a:gd name="T10" fmla="*/ 0 w 102"/>
                  <a:gd name="T11" fmla="*/ 17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9">
                    <a:moveTo>
                      <a:pt x="0" y="9"/>
                    </a:moveTo>
                    <a:cubicBezTo>
                      <a:pt x="11" y="3"/>
                      <a:pt x="19" y="2"/>
                      <a:pt x="36" y="3"/>
                    </a:cubicBezTo>
                    <a:cubicBezTo>
                      <a:pt x="54" y="3"/>
                      <a:pt x="60" y="4"/>
                      <a:pt x="75" y="2"/>
                    </a:cubicBezTo>
                    <a:cubicBezTo>
                      <a:pt x="90" y="0"/>
                      <a:pt x="102" y="4"/>
                      <a:pt x="102" y="4"/>
                    </a:cubicBezTo>
                    <a:cubicBezTo>
                      <a:pt x="91" y="2"/>
                      <a:pt x="64" y="7"/>
                      <a:pt x="49" y="7"/>
                    </a:cubicBezTo>
                    <a:cubicBezTo>
                      <a:pt x="34" y="7"/>
                      <a:pt x="10" y="4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9" name="Freeform 493">
                <a:extLst>
                  <a:ext uri="{FF2B5EF4-FFF2-40B4-BE49-F238E27FC236}">
                    <a16:creationId xmlns:a16="http://schemas.microsoft.com/office/drawing/2014/main" id="{58820672-11D3-4747-AE3C-563157C14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069"/>
                <a:ext cx="250" cy="22"/>
              </a:xfrm>
              <a:custGeom>
                <a:avLst/>
                <a:gdLst>
                  <a:gd name="T0" fmla="*/ 0 w 100"/>
                  <a:gd name="T1" fmla="*/ 129 h 8"/>
                  <a:gd name="T2" fmla="*/ 533 w 100"/>
                  <a:gd name="T3" fmla="*/ 61 h 8"/>
                  <a:gd name="T4" fmla="*/ 1125 w 100"/>
                  <a:gd name="T5" fmla="*/ 47 h 8"/>
                  <a:gd name="T6" fmla="*/ 1563 w 100"/>
                  <a:gd name="T7" fmla="*/ 107 h 8"/>
                  <a:gd name="T8" fmla="*/ 720 w 100"/>
                  <a:gd name="T9" fmla="*/ 168 h 8"/>
                  <a:gd name="T10" fmla="*/ 0 w 100"/>
                  <a:gd name="T11" fmla="*/ 129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8">
                    <a:moveTo>
                      <a:pt x="0" y="6"/>
                    </a:moveTo>
                    <a:cubicBezTo>
                      <a:pt x="11" y="1"/>
                      <a:pt x="16" y="2"/>
                      <a:pt x="34" y="3"/>
                    </a:cubicBezTo>
                    <a:cubicBezTo>
                      <a:pt x="51" y="4"/>
                      <a:pt x="57" y="5"/>
                      <a:pt x="72" y="2"/>
                    </a:cubicBezTo>
                    <a:cubicBezTo>
                      <a:pt x="87" y="0"/>
                      <a:pt x="100" y="5"/>
                      <a:pt x="100" y="5"/>
                    </a:cubicBezTo>
                    <a:cubicBezTo>
                      <a:pt x="88" y="2"/>
                      <a:pt x="61" y="8"/>
                      <a:pt x="46" y="8"/>
                    </a:cubicBezTo>
                    <a:cubicBezTo>
                      <a:pt x="31" y="8"/>
                      <a:pt x="9" y="2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0" name="Freeform 494">
                <a:extLst>
                  <a:ext uri="{FF2B5EF4-FFF2-40B4-BE49-F238E27FC236}">
                    <a16:creationId xmlns:a16="http://schemas.microsoft.com/office/drawing/2014/main" id="{C9607868-2160-4626-8708-2B2A05588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09"/>
                <a:ext cx="250" cy="19"/>
              </a:xfrm>
              <a:custGeom>
                <a:avLst/>
                <a:gdLst>
                  <a:gd name="T0" fmla="*/ 0 w 100"/>
                  <a:gd name="T1" fmla="*/ 117 h 7"/>
                  <a:gd name="T2" fmla="*/ 533 w 100"/>
                  <a:gd name="T3" fmla="*/ 60 h 7"/>
                  <a:gd name="T4" fmla="*/ 1125 w 100"/>
                  <a:gd name="T5" fmla="*/ 38 h 7"/>
                  <a:gd name="T6" fmla="*/ 1563 w 100"/>
                  <a:gd name="T7" fmla="*/ 81 h 7"/>
                  <a:gd name="T8" fmla="*/ 720 w 100"/>
                  <a:gd name="T9" fmla="*/ 141 h 7"/>
                  <a:gd name="T10" fmla="*/ 0 w 100"/>
                  <a:gd name="T11" fmla="*/ 11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7">
                    <a:moveTo>
                      <a:pt x="0" y="6"/>
                    </a:moveTo>
                    <a:cubicBezTo>
                      <a:pt x="11" y="1"/>
                      <a:pt x="16" y="2"/>
                      <a:pt x="34" y="3"/>
                    </a:cubicBezTo>
                    <a:cubicBezTo>
                      <a:pt x="51" y="4"/>
                      <a:pt x="57" y="4"/>
                      <a:pt x="72" y="2"/>
                    </a:cubicBezTo>
                    <a:cubicBezTo>
                      <a:pt x="87" y="0"/>
                      <a:pt x="100" y="4"/>
                      <a:pt x="100" y="4"/>
                    </a:cubicBezTo>
                    <a:cubicBezTo>
                      <a:pt x="88" y="2"/>
                      <a:pt x="61" y="7"/>
                      <a:pt x="46" y="7"/>
                    </a:cubicBezTo>
                    <a:cubicBezTo>
                      <a:pt x="31" y="7"/>
                      <a:pt x="9" y="2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1" name="Freeform 495">
                <a:extLst>
                  <a:ext uri="{FF2B5EF4-FFF2-40B4-BE49-F238E27FC236}">
                    <a16:creationId xmlns:a16="http://schemas.microsoft.com/office/drawing/2014/main" id="{AE27C6D5-7914-4ABB-A9E2-D71FD004E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752"/>
                <a:ext cx="218" cy="19"/>
              </a:xfrm>
              <a:custGeom>
                <a:avLst/>
                <a:gdLst>
                  <a:gd name="T0" fmla="*/ 0 w 87"/>
                  <a:gd name="T1" fmla="*/ 103 h 7"/>
                  <a:gd name="T2" fmla="*/ 459 w 87"/>
                  <a:gd name="T3" fmla="*/ 60 h 7"/>
                  <a:gd name="T4" fmla="*/ 992 w 87"/>
                  <a:gd name="T5" fmla="*/ 38 h 7"/>
                  <a:gd name="T6" fmla="*/ 1368 w 87"/>
                  <a:gd name="T7" fmla="*/ 81 h 7"/>
                  <a:gd name="T8" fmla="*/ 629 w 87"/>
                  <a:gd name="T9" fmla="*/ 141 h 7"/>
                  <a:gd name="T10" fmla="*/ 0 w 87"/>
                  <a:gd name="T11" fmla="*/ 103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7">
                    <a:moveTo>
                      <a:pt x="0" y="5"/>
                    </a:moveTo>
                    <a:cubicBezTo>
                      <a:pt x="9" y="1"/>
                      <a:pt x="14" y="2"/>
                      <a:pt x="29" y="3"/>
                    </a:cubicBezTo>
                    <a:cubicBezTo>
                      <a:pt x="44" y="3"/>
                      <a:pt x="50" y="4"/>
                      <a:pt x="63" y="2"/>
                    </a:cubicBezTo>
                    <a:cubicBezTo>
                      <a:pt x="76" y="0"/>
                      <a:pt x="87" y="4"/>
                      <a:pt x="87" y="4"/>
                    </a:cubicBezTo>
                    <a:cubicBezTo>
                      <a:pt x="77" y="2"/>
                      <a:pt x="54" y="7"/>
                      <a:pt x="40" y="7"/>
                    </a:cubicBezTo>
                    <a:cubicBezTo>
                      <a:pt x="27" y="7"/>
                      <a:pt x="8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2" name="Freeform 496">
                <a:extLst>
                  <a:ext uri="{FF2B5EF4-FFF2-40B4-BE49-F238E27FC236}">
                    <a16:creationId xmlns:a16="http://schemas.microsoft.com/office/drawing/2014/main" id="{D3220457-EAB6-4382-877D-1FCD594D7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571"/>
                <a:ext cx="220" cy="26"/>
              </a:xfrm>
              <a:custGeom>
                <a:avLst/>
                <a:gdLst>
                  <a:gd name="T0" fmla="*/ 0 w 88"/>
                  <a:gd name="T1" fmla="*/ 88 h 10"/>
                  <a:gd name="T2" fmla="*/ 470 w 88"/>
                  <a:gd name="T3" fmla="*/ 109 h 10"/>
                  <a:gd name="T4" fmla="*/ 1000 w 88"/>
                  <a:gd name="T5" fmla="*/ 88 h 10"/>
                  <a:gd name="T6" fmla="*/ 1375 w 88"/>
                  <a:gd name="T7" fmla="*/ 122 h 10"/>
                  <a:gd name="T8" fmla="*/ 645 w 88"/>
                  <a:gd name="T9" fmla="*/ 177 h 10"/>
                  <a:gd name="T10" fmla="*/ 0 w 88"/>
                  <a:gd name="T11" fmla="*/ 8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10">
                    <a:moveTo>
                      <a:pt x="0" y="5"/>
                    </a:moveTo>
                    <a:cubicBezTo>
                      <a:pt x="10" y="0"/>
                      <a:pt x="15" y="5"/>
                      <a:pt x="30" y="6"/>
                    </a:cubicBezTo>
                    <a:cubicBezTo>
                      <a:pt x="45" y="7"/>
                      <a:pt x="51" y="7"/>
                      <a:pt x="64" y="5"/>
                    </a:cubicBezTo>
                    <a:cubicBezTo>
                      <a:pt x="77" y="3"/>
                      <a:pt x="88" y="7"/>
                      <a:pt x="88" y="7"/>
                    </a:cubicBezTo>
                    <a:cubicBezTo>
                      <a:pt x="78" y="5"/>
                      <a:pt x="55" y="10"/>
                      <a:pt x="41" y="10"/>
                    </a:cubicBezTo>
                    <a:cubicBezTo>
                      <a:pt x="28" y="10"/>
                      <a:pt x="8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3" name="Freeform 497">
                <a:extLst>
                  <a:ext uri="{FF2B5EF4-FFF2-40B4-BE49-F238E27FC236}">
                    <a16:creationId xmlns:a16="http://schemas.microsoft.com/office/drawing/2014/main" id="{533D4E50-75E1-4E1A-B58B-93A722B57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403"/>
                <a:ext cx="220" cy="24"/>
              </a:xfrm>
              <a:custGeom>
                <a:avLst/>
                <a:gdLst>
                  <a:gd name="T0" fmla="*/ 0 w 88"/>
                  <a:gd name="T1" fmla="*/ 77 h 9"/>
                  <a:gd name="T2" fmla="*/ 470 w 88"/>
                  <a:gd name="T3" fmla="*/ 93 h 9"/>
                  <a:gd name="T4" fmla="*/ 1000 w 88"/>
                  <a:gd name="T5" fmla="*/ 93 h 9"/>
                  <a:gd name="T6" fmla="*/ 1375 w 88"/>
                  <a:gd name="T7" fmla="*/ 136 h 9"/>
                  <a:gd name="T8" fmla="*/ 645 w 88"/>
                  <a:gd name="T9" fmla="*/ 171 h 9"/>
                  <a:gd name="T10" fmla="*/ 0 w 88"/>
                  <a:gd name="T11" fmla="*/ 7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9">
                    <a:moveTo>
                      <a:pt x="0" y="4"/>
                    </a:moveTo>
                    <a:cubicBezTo>
                      <a:pt x="10" y="0"/>
                      <a:pt x="15" y="5"/>
                      <a:pt x="30" y="5"/>
                    </a:cubicBezTo>
                    <a:cubicBezTo>
                      <a:pt x="45" y="6"/>
                      <a:pt x="51" y="7"/>
                      <a:pt x="64" y="5"/>
                    </a:cubicBezTo>
                    <a:cubicBezTo>
                      <a:pt x="77" y="3"/>
                      <a:pt x="88" y="7"/>
                      <a:pt x="88" y="7"/>
                    </a:cubicBezTo>
                    <a:cubicBezTo>
                      <a:pt x="78" y="5"/>
                      <a:pt x="55" y="9"/>
                      <a:pt x="41" y="9"/>
                    </a:cubicBezTo>
                    <a:cubicBezTo>
                      <a:pt x="28" y="9"/>
                      <a:pt x="8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4" name="Freeform 498">
                <a:extLst>
                  <a:ext uri="{FF2B5EF4-FFF2-40B4-BE49-F238E27FC236}">
                    <a16:creationId xmlns:a16="http://schemas.microsoft.com/office/drawing/2014/main" id="{D7F9F6AA-F1CE-417C-8FDA-849F44164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245"/>
                <a:ext cx="230" cy="16"/>
              </a:xfrm>
              <a:custGeom>
                <a:avLst/>
                <a:gdLst>
                  <a:gd name="T0" fmla="*/ 0 w 92"/>
                  <a:gd name="T1" fmla="*/ 115 h 6"/>
                  <a:gd name="T2" fmla="*/ 533 w 92"/>
                  <a:gd name="T3" fmla="*/ 35 h 6"/>
                  <a:gd name="T4" fmla="*/ 1063 w 92"/>
                  <a:gd name="T5" fmla="*/ 35 h 6"/>
                  <a:gd name="T6" fmla="*/ 1438 w 92"/>
                  <a:gd name="T7" fmla="*/ 77 h 6"/>
                  <a:gd name="T8" fmla="*/ 708 w 92"/>
                  <a:gd name="T9" fmla="*/ 115 h 6"/>
                  <a:gd name="T10" fmla="*/ 0 w 92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6">
                    <a:moveTo>
                      <a:pt x="0" y="6"/>
                    </a:moveTo>
                    <a:cubicBezTo>
                      <a:pt x="10" y="1"/>
                      <a:pt x="19" y="2"/>
                      <a:pt x="34" y="2"/>
                    </a:cubicBezTo>
                    <a:cubicBezTo>
                      <a:pt x="49" y="3"/>
                      <a:pt x="55" y="4"/>
                      <a:pt x="68" y="2"/>
                    </a:cubicBezTo>
                    <a:cubicBezTo>
                      <a:pt x="81" y="0"/>
                      <a:pt x="92" y="4"/>
                      <a:pt x="92" y="4"/>
                    </a:cubicBezTo>
                    <a:cubicBezTo>
                      <a:pt x="82" y="2"/>
                      <a:pt x="59" y="6"/>
                      <a:pt x="45" y="6"/>
                    </a:cubicBezTo>
                    <a:cubicBezTo>
                      <a:pt x="32" y="6"/>
                      <a:pt x="8" y="2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5" name="Freeform 499">
                <a:extLst>
                  <a:ext uri="{FF2B5EF4-FFF2-40B4-BE49-F238E27FC236}">
                    <a16:creationId xmlns:a16="http://schemas.microsoft.com/office/drawing/2014/main" id="{9F42D27F-BA7A-4801-9235-55641C3DC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107"/>
                <a:ext cx="230" cy="18"/>
              </a:xfrm>
              <a:custGeom>
                <a:avLst/>
                <a:gdLst>
                  <a:gd name="T0" fmla="*/ 0 w 92"/>
                  <a:gd name="T1" fmla="*/ 85 h 7"/>
                  <a:gd name="T2" fmla="*/ 533 w 92"/>
                  <a:gd name="T3" fmla="*/ 54 h 7"/>
                  <a:gd name="T4" fmla="*/ 1063 w 92"/>
                  <a:gd name="T5" fmla="*/ 54 h 7"/>
                  <a:gd name="T6" fmla="*/ 1438 w 92"/>
                  <a:gd name="T7" fmla="*/ 85 h 7"/>
                  <a:gd name="T8" fmla="*/ 720 w 92"/>
                  <a:gd name="T9" fmla="*/ 118 h 7"/>
                  <a:gd name="T10" fmla="*/ 0 w 92"/>
                  <a:gd name="T11" fmla="*/ 85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7">
                    <a:moveTo>
                      <a:pt x="0" y="5"/>
                    </a:moveTo>
                    <a:cubicBezTo>
                      <a:pt x="10" y="0"/>
                      <a:pt x="19" y="3"/>
                      <a:pt x="34" y="3"/>
                    </a:cubicBezTo>
                    <a:cubicBezTo>
                      <a:pt x="50" y="4"/>
                      <a:pt x="55" y="5"/>
                      <a:pt x="68" y="3"/>
                    </a:cubicBezTo>
                    <a:cubicBezTo>
                      <a:pt x="81" y="1"/>
                      <a:pt x="92" y="5"/>
                      <a:pt x="92" y="5"/>
                    </a:cubicBezTo>
                    <a:cubicBezTo>
                      <a:pt x="82" y="3"/>
                      <a:pt x="59" y="7"/>
                      <a:pt x="46" y="7"/>
                    </a:cubicBezTo>
                    <a:cubicBezTo>
                      <a:pt x="32" y="7"/>
                      <a:pt x="8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6" name="Freeform 500">
                <a:extLst>
                  <a:ext uri="{FF2B5EF4-FFF2-40B4-BE49-F238E27FC236}">
                    <a16:creationId xmlns:a16="http://schemas.microsoft.com/office/drawing/2014/main" id="{9EDB38A2-0FA9-4989-A9FA-5706057AC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216"/>
                <a:ext cx="68" cy="16"/>
              </a:xfrm>
              <a:custGeom>
                <a:avLst/>
                <a:gdLst>
                  <a:gd name="T0" fmla="*/ 0 w 27"/>
                  <a:gd name="T1" fmla="*/ 56 h 6"/>
                  <a:gd name="T2" fmla="*/ 222 w 27"/>
                  <a:gd name="T3" fmla="*/ 35 h 6"/>
                  <a:gd name="T4" fmla="*/ 431 w 27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6">
                    <a:moveTo>
                      <a:pt x="0" y="3"/>
                    </a:moveTo>
                    <a:cubicBezTo>
                      <a:pt x="4" y="1"/>
                      <a:pt x="9" y="0"/>
                      <a:pt x="14" y="2"/>
                    </a:cubicBezTo>
                    <a:cubicBezTo>
                      <a:pt x="19" y="3"/>
                      <a:pt x="22" y="6"/>
                      <a:pt x="27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7" name="Freeform 501">
                <a:extLst>
                  <a:ext uri="{FF2B5EF4-FFF2-40B4-BE49-F238E27FC236}">
                    <a16:creationId xmlns:a16="http://schemas.microsoft.com/office/drawing/2014/main" id="{FAE6B560-7F63-42CB-85F3-D771FD9E2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387"/>
                <a:ext cx="47" cy="18"/>
              </a:xfrm>
              <a:custGeom>
                <a:avLst/>
                <a:gdLst>
                  <a:gd name="T0" fmla="*/ 0 w 19"/>
                  <a:gd name="T1" fmla="*/ 21 h 7"/>
                  <a:gd name="T2" fmla="*/ 287 w 19"/>
                  <a:gd name="T3" fmla="*/ 118 h 7"/>
                  <a:gd name="T4" fmla="*/ 42 w 19"/>
                  <a:gd name="T5" fmla="*/ 3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7">
                    <a:moveTo>
                      <a:pt x="0" y="1"/>
                    </a:moveTo>
                    <a:cubicBezTo>
                      <a:pt x="9" y="0"/>
                      <a:pt x="11" y="4"/>
                      <a:pt x="19" y="7"/>
                    </a:cubicBezTo>
                    <a:cubicBezTo>
                      <a:pt x="14" y="7"/>
                      <a:pt x="5" y="6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8" name="Freeform 502">
                <a:extLst>
                  <a:ext uri="{FF2B5EF4-FFF2-40B4-BE49-F238E27FC236}">
                    <a16:creationId xmlns:a16="http://schemas.microsoft.com/office/drawing/2014/main" id="{CB7BB3C7-09DF-45A9-B017-EC27191AF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1368"/>
                <a:ext cx="67" cy="45"/>
              </a:xfrm>
              <a:custGeom>
                <a:avLst/>
                <a:gdLst>
                  <a:gd name="T0" fmla="*/ 62 w 27"/>
                  <a:gd name="T1" fmla="*/ 294 h 17"/>
                  <a:gd name="T2" fmla="*/ 412 w 27"/>
                  <a:gd name="T3" fmla="*/ 111 h 17"/>
                  <a:gd name="T4" fmla="*/ 0 w 27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7">
                    <a:moveTo>
                      <a:pt x="4" y="16"/>
                    </a:moveTo>
                    <a:cubicBezTo>
                      <a:pt x="11" y="14"/>
                      <a:pt x="19" y="0"/>
                      <a:pt x="27" y="6"/>
                    </a:cubicBezTo>
                    <a:cubicBezTo>
                      <a:pt x="18" y="9"/>
                      <a:pt x="9" y="12"/>
                      <a:pt x="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9" name="Freeform 503">
                <a:extLst>
                  <a:ext uri="{FF2B5EF4-FFF2-40B4-BE49-F238E27FC236}">
                    <a16:creationId xmlns:a16="http://schemas.microsoft.com/office/drawing/2014/main" id="{C7FDC9B2-D825-42D4-B862-EF688F744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216"/>
                <a:ext cx="57" cy="16"/>
              </a:xfrm>
              <a:custGeom>
                <a:avLst/>
                <a:gdLst>
                  <a:gd name="T0" fmla="*/ 0 w 23"/>
                  <a:gd name="T1" fmla="*/ 115 h 6"/>
                  <a:gd name="T2" fmla="*/ 349 w 23"/>
                  <a:gd name="T3" fmla="*/ 5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6">
                    <a:moveTo>
                      <a:pt x="0" y="6"/>
                    </a:moveTo>
                    <a:cubicBezTo>
                      <a:pt x="5" y="3"/>
                      <a:pt x="17" y="0"/>
                      <a:pt x="2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0" name="Freeform 504">
                <a:extLst>
                  <a:ext uri="{FF2B5EF4-FFF2-40B4-BE49-F238E27FC236}">
                    <a16:creationId xmlns:a16="http://schemas.microsoft.com/office/drawing/2014/main" id="{1C6D59CB-C865-49DE-82FA-A349C818B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547"/>
                <a:ext cx="27" cy="21"/>
              </a:xfrm>
              <a:custGeom>
                <a:avLst/>
                <a:gdLst>
                  <a:gd name="T0" fmla="*/ 0 w 11"/>
                  <a:gd name="T1" fmla="*/ 0 h 8"/>
                  <a:gd name="T2" fmla="*/ 162 w 11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5" y="2"/>
                      <a:pt x="8" y="5"/>
                      <a:pt x="1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1" name="Freeform 505">
                <a:extLst>
                  <a:ext uri="{FF2B5EF4-FFF2-40B4-BE49-F238E27FC236}">
                    <a16:creationId xmlns:a16="http://schemas.microsoft.com/office/drawing/2014/main" id="{D1DAE82C-4D2B-4071-BB12-980C34F0A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520"/>
                <a:ext cx="50" cy="37"/>
              </a:xfrm>
              <a:custGeom>
                <a:avLst/>
                <a:gdLst>
                  <a:gd name="T0" fmla="*/ 0 w 20"/>
                  <a:gd name="T1" fmla="*/ 259 h 14"/>
                  <a:gd name="T2" fmla="*/ 313 w 20"/>
                  <a:gd name="T3" fmla="*/ 148 h 14"/>
                  <a:gd name="T4" fmla="*/ 283 w 20"/>
                  <a:gd name="T5" fmla="*/ 225 h 14"/>
                  <a:gd name="T6" fmla="*/ 125 w 20"/>
                  <a:gd name="T7" fmla="*/ 22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4">
                    <a:moveTo>
                      <a:pt x="0" y="14"/>
                    </a:moveTo>
                    <a:cubicBezTo>
                      <a:pt x="4" y="12"/>
                      <a:pt x="18" y="0"/>
                      <a:pt x="20" y="8"/>
                    </a:cubicBezTo>
                    <a:cubicBezTo>
                      <a:pt x="20" y="9"/>
                      <a:pt x="19" y="11"/>
                      <a:pt x="18" y="12"/>
                    </a:cubicBezTo>
                    <a:cubicBezTo>
                      <a:pt x="15" y="9"/>
                      <a:pt x="11" y="11"/>
                      <a:pt x="8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2" name="Freeform 506">
                <a:extLst>
                  <a:ext uri="{FF2B5EF4-FFF2-40B4-BE49-F238E27FC236}">
                    <a16:creationId xmlns:a16="http://schemas.microsoft.com/office/drawing/2014/main" id="{C369EE21-8D0C-4B81-B5DF-1CA2D0C1D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699"/>
                <a:ext cx="43" cy="26"/>
              </a:xfrm>
              <a:custGeom>
                <a:avLst/>
                <a:gdLst>
                  <a:gd name="T0" fmla="*/ 0 w 17"/>
                  <a:gd name="T1" fmla="*/ 177 h 10"/>
                  <a:gd name="T2" fmla="*/ 255 w 17"/>
                  <a:gd name="T3" fmla="*/ 0 h 10"/>
                  <a:gd name="T4" fmla="*/ 255 w 17"/>
                  <a:gd name="T5" fmla="*/ 55 h 10"/>
                  <a:gd name="T6" fmla="*/ 33 w 17"/>
                  <a:gd name="T7" fmla="*/ 15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5" y="6"/>
                      <a:pt x="8" y="1"/>
                      <a:pt x="16" y="0"/>
                    </a:cubicBezTo>
                    <a:cubicBezTo>
                      <a:pt x="17" y="2"/>
                      <a:pt x="17" y="1"/>
                      <a:pt x="16" y="3"/>
                    </a:cubicBezTo>
                    <a:cubicBezTo>
                      <a:pt x="10" y="3"/>
                      <a:pt x="8" y="9"/>
                      <a:pt x="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3" name="Freeform 507">
                <a:extLst>
                  <a:ext uri="{FF2B5EF4-FFF2-40B4-BE49-F238E27FC236}">
                    <a16:creationId xmlns:a16="http://schemas.microsoft.com/office/drawing/2014/main" id="{818FD369-EA18-4E27-9690-118486896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701"/>
                <a:ext cx="25" cy="24"/>
              </a:xfrm>
              <a:custGeom>
                <a:avLst/>
                <a:gdLst>
                  <a:gd name="T0" fmla="*/ 0 w 10"/>
                  <a:gd name="T1" fmla="*/ 0 h 9"/>
                  <a:gd name="T2" fmla="*/ 158 w 1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4" y="3"/>
                      <a:pt x="8" y="4"/>
                      <a:pt x="1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4" name="Freeform 508">
                <a:extLst>
                  <a:ext uri="{FF2B5EF4-FFF2-40B4-BE49-F238E27FC236}">
                    <a16:creationId xmlns:a16="http://schemas.microsoft.com/office/drawing/2014/main" id="{2A9ECE8C-4D18-4EE3-9088-BA904B052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1875"/>
                <a:ext cx="43" cy="29"/>
              </a:xfrm>
              <a:custGeom>
                <a:avLst/>
                <a:gdLst>
                  <a:gd name="T0" fmla="*/ 63 w 17"/>
                  <a:gd name="T1" fmla="*/ 0 h 11"/>
                  <a:gd name="T2" fmla="*/ 276 w 17"/>
                  <a:gd name="T3" fmla="*/ 200 h 11"/>
                  <a:gd name="T4" fmla="*/ 129 w 17"/>
                  <a:gd name="T5" fmla="*/ 124 h 11"/>
                  <a:gd name="T6" fmla="*/ 0 w 17"/>
                  <a:gd name="T7" fmla="*/ 3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4" y="0"/>
                    </a:moveTo>
                    <a:cubicBezTo>
                      <a:pt x="7" y="3"/>
                      <a:pt x="17" y="3"/>
                      <a:pt x="17" y="11"/>
                    </a:cubicBezTo>
                    <a:cubicBezTo>
                      <a:pt x="15" y="7"/>
                      <a:pt x="12" y="8"/>
                      <a:pt x="8" y="7"/>
                    </a:cubicBezTo>
                    <a:cubicBezTo>
                      <a:pt x="5" y="6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5" name="Freeform 509">
                <a:extLst>
                  <a:ext uri="{FF2B5EF4-FFF2-40B4-BE49-F238E27FC236}">
                    <a16:creationId xmlns:a16="http://schemas.microsoft.com/office/drawing/2014/main" id="{7E0D008D-ECA5-4352-890A-64A451170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867"/>
                <a:ext cx="42" cy="29"/>
              </a:xfrm>
              <a:custGeom>
                <a:avLst/>
                <a:gdLst>
                  <a:gd name="T0" fmla="*/ 0 w 17"/>
                  <a:gd name="T1" fmla="*/ 200 h 11"/>
                  <a:gd name="T2" fmla="*/ 257 w 17"/>
                  <a:gd name="T3" fmla="*/ 55 h 11"/>
                  <a:gd name="T4" fmla="*/ 42 w 17"/>
                  <a:gd name="T5" fmla="*/ 20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0" y="11"/>
                    </a:moveTo>
                    <a:cubicBezTo>
                      <a:pt x="5" y="7"/>
                      <a:pt x="9" y="0"/>
                      <a:pt x="17" y="3"/>
                    </a:cubicBezTo>
                    <a:cubicBezTo>
                      <a:pt x="12" y="4"/>
                      <a:pt x="7" y="8"/>
                      <a:pt x="3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6" name="Freeform 510">
                <a:extLst>
                  <a:ext uri="{FF2B5EF4-FFF2-40B4-BE49-F238E27FC236}">
                    <a16:creationId xmlns:a16="http://schemas.microsoft.com/office/drawing/2014/main" id="{3FC5E2D8-A73F-4D52-97C4-DFE271557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027"/>
                <a:ext cx="60" cy="26"/>
              </a:xfrm>
              <a:custGeom>
                <a:avLst/>
                <a:gdLst>
                  <a:gd name="T0" fmla="*/ 0 w 24"/>
                  <a:gd name="T1" fmla="*/ 55 h 10"/>
                  <a:gd name="T2" fmla="*/ 375 w 24"/>
                  <a:gd name="T3" fmla="*/ 0 h 10"/>
                  <a:gd name="T4" fmla="*/ 33 w 24"/>
                  <a:gd name="T5" fmla="*/ 6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0">
                    <a:moveTo>
                      <a:pt x="0" y="3"/>
                    </a:moveTo>
                    <a:cubicBezTo>
                      <a:pt x="7" y="7"/>
                      <a:pt x="17" y="2"/>
                      <a:pt x="24" y="0"/>
                    </a:cubicBezTo>
                    <a:cubicBezTo>
                      <a:pt x="19" y="5"/>
                      <a:pt x="7" y="10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7" name="Freeform 511">
                <a:extLst>
                  <a:ext uri="{FF2B5EF4-FFF2-40B4-BE49-F238E27FC236}">
                    <a16:creationId xmlns:a16="http://schemas.microsoft.com/office/drawing/2014/main" id="{6C272A33-8FDE-4E07-9C56-21E0E9F81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032"/>
                <a:ext cx="37" cy="16"/>
              </a:xfrm>
              <a:custGeom>
                <a:avLst/>
                <a:gdLst>
                  <a:gd name="T0" fmla="*/ 12 w 15"/>
                  <a:gd name="T1" fmla="*/ 0 h 6"/>
                  <a:gd name="T2" fmla="*/ 224 w 15"/>
                  <a:gd name="T3" fmla="*/ 56 h 6"/>
                  <a:gd name="T4" fmla="*/ 0 w 15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1" y="0"/>
                    </a:moveTo>
                    <a:cubicBezTo>
                      <a:pt x="5" y="1"/>
                      <a:pt x="11" y="2"/>
                      <a:pt x="15" y="3"/>
                    </a:cubicBezTo>
                    <a:cubicBezTo>
                      <a:pt x="11" y="6"/>
                      <a:pt x="3" y="4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8" name="Freeform 512">
                <a:extLst>
                  <a:ext uri="{FF2B5EF4-FFF2-40B4-BE49-F238E27FC236}">
                    <a16:creationId xmlns:a16="http://schemas.microsoft.com/office/drawing/2014/main" id="{D991EDD8-C52A-4DAD-BC38-86FE4C83E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221"/>
                <a:ext cx="38" cy="30"/>
              </a:xfrm>
              <a:custGeom>
                <a:avLst/>
                <a:gdLst>
                  <a:gd name="T0" fmla="*/ 51 w 15"/>
                  <a:gd name="T1" fmla="*/ 0 h 11"/>
                  <a:gd name="T2" fmla="*/ 243 w 15"/>
                  <a:gd name="T3" fmla="*/ 185 h 11"/>
                  <a:gd name="T4" fmla="*/ 84 w 15"/>
                  <a:gd name="T5" fmla="*/ 185 h 11"/>
                  <a:gd name="T6" fmla="*/ 0 w 15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6" y="3"/>
                      <a:pt x="11" y="9"/>
                      <a:pt x="15" y="9"/>
                    </a:cubicBezTo>
                    <a:cubicBezTo>
                      <a:pt x="13" y="10"/>
                      <a:pt x="7" y="11"/>
                      <a:pt x="5" y="9"/>
                    </a:cubicBezTo>
                    <a:cubicBezTo>
                      <a:pt x="2" y="7"/>
                      <a:pt x="3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9" name="Freeform 513">
                <a:extLst>
                  <a:ext uri="{FF2B5EF4-FFF2-40B4-BE49-F238E27FC236}">
                    <a16:creationId xmlns:a16="http://schemas.microsoft.com/office/drawing/2014/main" id="{44DA52E8-5B53-4ED5-9EDA-B27800ED5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203"/>
                <a:ext cx="47" cy="40"/>
              </a:xfrm>
              <a:custGeom>
                <a:avLst/>
                <a:gdLst>
                  <a:gd name="T0" fmla="*/ 0 w 19"/>
                  <a:gd name="T1" fmla="*/ 285 h 15"/>
                  <a:gd name="T2" fmla="*/ 275 w 19"/>
                  <a:gd name="T3" fmla="*/ 0 h 15"/>
                  <a:gd name="T4" fmla="*/ 195 w 19"/>
                  <a:gd name="T5" fmla="*/ 115 h 15"/>
                  <a:gd name="T6" fmla="*/ 30 w 19"/>
                  <a:gd name="T7" fmla="*/ 248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0" y="15"/>
                    </a:moveTo>
                    <a:cubicBezTo>
                      <a:pt x="6" y="11"/>
                      <a:pt x="11" y="3"/>
                      <a:pt x="18" y="0"/>
                    </a:cubicBezTo>
                    <a:cubicBezTo>
                      <a:pt x="19" y="3"/>
                      <a:pt x="15" y="4"/>
                      <a:pt x="13" y="6"/>
                    </a:cubicBezTo>
                    <a:cubicBezTo>
                      <a:pt x="9" y="10"/>
                      <a:pt x="9" y="14"/>
                      <a:pt x="2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0" name="Freeform 514">
                <a:extLst>
                  <a:ext uri="{FF2B5EF4-FFF2-40B4-BE49-F238E27FC236}">
                    <a16:creationId xmlns:a16="http://schemas.microsoft.com/office/drawing/2014/main" id="{55C9B985-B559-439C-ABC4-3CC25BA12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411"/>
                <a:ext cx="38" cy="18"/>
              </a:xfrm>
              <a:custGeom>
                <a:avLst/>
                <a:gdLst>
                  <a:gd name="T0" fmla="*/ 20 w 15"/>
                  <a:gd name="T1" fmla="*/ 21 h 7"/>
                  <a:gd name="T2" fmla="*/ 243 w 15"/>
                  <a:gd name="T3" fmla="*/ 118 h 7"/>
                  <a:gd name="T4" fmla="*/ 0 w 15"/>
                  <a:gd name="T5" fmla="*/ 2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7">
                    <a:moveTo>
                      <a:pt x="1" y="1"/>
                    </a:moveTo>
                    <a:cubicBezTo>
                      <a:pt x="6" y="0"/>
                      <a:pt x="11" y="4"/>
                      <a:pt x="15" y="7"/>
                    </a:cubicBezTo>
                    <a:cubicBezTo>
                      <a:pt x="9" y="4"/>
                      <a:pt x="5" y="6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1" name="Freeform 515">
                <a:extLst>
                  <a:ext uri="{FF2B5EF4-FFF2-40B4-BE49-F238E27FC236}">
                    <a16:creationId xmlns:a16="http://schemas.microsoft.com/office/drawing/2014/main" id="{194FCEAB-141E-424E-92F7-FB9381088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405"/>
                <a:ext cx="35" cy="16"/>
              </a:xfrm>
              <a:custGeom>
                <a:avLst/>
                <a:gdLst>
                  <a:gd name="T0" fmla="*/ 0 w 14"/>
                  <a:gd name="T1" fmla="*/ 115 h 6"/>
                  <a:gd name="T2" fmla="*/ 220 w 14"/>
                  <a:gd name="T3" fmla="*/ 0 h 6"/>
                  <a:gd name="T4" fmla="*/ 33 w 14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cubicBezTo>
                      <a:pt x="4" y="4"/>
                      <a:pt x="10" y="0"/>
                      <a:pt x="14" y="0"/>
                    </a:cubicBezTo>
                    <a:cubicBezTo>
                      <a:pt x="10" y="4"/>
                      <a:pt x="7" y="5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2" name="Freeform 516">
                <a:extLst>
                  <a:ext uri="{FF2B5EF4-FFF2-40B4-BE49-F238E27FC236}">
                    <a16:creationId xmlns:a16="http://schemas.microsoft.com/office/drawing/2014/main" id="{2E9F6E1E-7488-43A7-AF3A-8CF7BD58F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595"/>
                <a:ext cx="48" cy="24"/>
              </a:xfrm>
              <a:custGeom>
                <a:avLst/>
                <a:gdLst>
                  <a:gd name="T0" fmla="*/ 33 w 19"/>
                  <a:gd name="T1" fmla="*/ 115 h 9"/>
                  <a:gd name="T2" fmla="*/ 306 w 19"/>
                  <a:gd name="T3" fmla="*/ 56 h 9"/>
                  <a:gd name="T4" fmla="*/ 275 w 19"/>
                  <a:gd name="T5" fmla="*/ 149 h 9"/>
                  <a:gd name="T6" fmla="*/ 0 w 19"/>
                  <a:gd name="T7" fmla="*/ 13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9">
                    <a:moveTo>
                      <a:pt x="2" y="6"/>
                    </a:moveTo>
                    <a:cubicBezTo>
                      <a:pt x="7" y="5"/>
                      <a:pt x="14" y="0"/>
                      <a:pt x="19" y="3"/>
                    </a:cubicBezTo>
                    <a:cubicBezTo>
                      <a:pt x="18" y="5"/>
                      <a:pt x="17" y="7"/>
                      <a:pt x="17" y="8"/>
                    </a:cubicBezTo>
                    <a:cubicBezTo>
                      <a:pt x="14" y="1"/>
                      <a:pt x="5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3" name="Freeform 517">
                <a:extLst>
                  <a:ext uri="{FF2B5EF4-FFF2-40B4-BE49-F238E27FC236}">
                    <a16:creationId xmlns:a16="http://schemas.microsoft.com/office/drawing/2014/main" id="{F9DC054A-B540-41C5-9C17-3FA85D08C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781"/>
                <a:ext cx="25" cy="19"/>
              </a:xfrm>
              <a:custGeom>
                <a:avLst/>
                <a:gdLst>
                  <a:gd name="T0" fmla="*/ 0 w 10"/>
                  <a:gd name="T1" fmla="*/ 141 h 7"/>
                  <a:gd name="T2" fmla="*/ 158 w 10"/>
                  <a:gd name="T3" fmla="*/ 103 h 7"/>
                  <a:gd name="T4" fmla="*/ 50 w 10"/>
                  <a:gd name="T5" fmla="*/ 11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5"/>
                      <a:pt x="7" y="0"/>
                      <a:pt x="10" y="5"/>
                    </a:cubicBezTo>
                    <a:cubicBezTo>
                      <a:pt x="8" y="6"/>
                      <a:pt x="6" y="5"/>
                      <a:pt x="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4" name="Freeform 518">
                <a:extLst>
                  <a:ext uri="{FF2B5EF4-FFF2-40B4-BE49-F238E27FC236}">
                    <a16:creationId xmlns:a16="http://schemas.microsoft.com/office/drawing/2014/main" id="{81E9C5BB-98A7-453A-B172-BA4C4FE20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789"/>
                <a:ext cx="30" cy="24"/>
              </a:xfrm>
              <a:custGeom>
                <a:avLst/>
                <a:gdLst>
                  <a:gd name="T0" fmla="*/ 33 w 12"/>
                  <a:gd name="T1" fmla="*/ 0 h 9"/>
                  <a:gd name="T2" fmla="*/ 175 w 12"/>
                  <a:gd name="T3" fmla="*/ 171 h 9"/>
                  <a:gd name="T4" fmla="*/ 0 w 12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2" y="0"/>
                    </a:moveTo>
                    <a:cubicBezTo>
                      <a:pt x="4" y="3"/>
                      <a:pt x="12" y="3"/>
                      <a:pt x="11" y="9"/>
                    </a:cubicBezTo>
                    <a:cubicBezTo>
                      <a:pt x="7" y="7"/>
                      <a:pt x="3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5" name="Freeform 519">
                <a:extLst>
                  <a:ext uri="{FF2B5EF4-FFF2-40B4-BE49-F238E27FC236}">
                    <a16:creationId xmlns:a16="http://schemas.microsoft.com/office/drawing/2014/main" id="{5DE1EDEA-5F1F-4AAF-8FF5-B46712AF2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997"/>
                <a:ext cx="28" cy="22"/>
              </a:xfrm>
              <a:custGeom>
                <a:avLst/>
                <a:gdLst>
                  <a:gd name="T0" fmla="*/ 0 w 11"/>
                  <a:gd name="T1" fmla="*/ 0 h 8"/>
                  <a:gd name="T2" fmla="*/ 181 w 11"/>
                  <a:gd name="T3" fmla="*/ 143 h 8"/>
                  <a:gd name="T4" fmla="*/ 0 w 11"/>
                  <a:gd name="T5" fmla="*/ 2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4" y="2"/>
                      <a:pt x="8" y="2"/>
                      <a:pt x="11" y="7"/>
                    </a:cubicBezTo>
                    <a:cubicBezTo>
                      <a:pt x="7" y="8"/>
                      <a:pt x="1" y="5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6" name="Freeform 520">
                <a:extLst>
                  <a:ext uri="{FF2B5EF4-FFF2-40B4-BE49-F238E27FC236}">
                    <a16:creationId xmlns:a16="http://schemas.microsoft.com/office/drawing/2014/main" id="{04ABE4B0-37DA-43AC-B177-C859AE733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992"/>
                <a:ext cx="28" cy="13"/>
              </a:xfrm>
              <a:custGeom>
                <a:avLst/>
                <a:gdLst>
                  <a:gd name="T0" fmla="*/ 0 w 11"/>
                  <a:gd name="T1" fmla="*/ 68 h 5"/>
                  <a:gd name="T2" fmla="*/ 181 w 11"/>
                  <a:gd name="T3" fmla="*/ 34 h 5"/>
                  <a:gd name="T4" fmla="*/ 0 w 11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3" y="2"/>
                      <a:pt x="8" y="0"/>
                      <a:pt x="11" y="2"/>
                    </a:cubicBezTo>
                    <a:cubicBezTo>
                      <a:pt x="8" y="4"/>
                      <a:pt x="4" y="5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7" name="Freeform 521">
                <a:extLst>
                  <a:ext uri="{FF2B5EF4-FFF2-40B4-BE49-F238E27FC236}">
                    <a16:creationId xmlns:a16="http://schemas.microsoft.com/office/drawing/2014/main" id="{35BF0C65-8544-443B-8E5E-F02352A81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840"/>
                <a:ext cx="140" cy="83"/>
              </a:xfrm>
              <a:custGeom>
                <a:avLst/>
                <a:gdLst>
                  <a:gd name="T0" fmla="*/ 0 w 56"/>
                  <a:gd name="T1" fmla="*/ 538 h 31"/>
                  <a:gd name="T2" fmla="*/ 625 w 56"/>
                  <a:gd name="T3" fmla="*/ 560 h 31"/>
                  <a:gd name="T4" fmla="*/ 708 w 56"/>
                  <a:gd name="T5" fmla="*/ 0 h 31"/>
                  <a:gd name="T6" fmla="*/ 688 w 56"/>
                  <a:gd name="T7" fmla="*/ 423 h 31"/>
                  <a:gd name="T8" fmla="*/ 408 w 56"/>
                  <a:gd name="T9" fmla="*/ 479 h 31"/>
                  <a:gd name="T10" fmla="*/ 220 w 56"/>
                  <a:gd name="T11" fmla="*/ 479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31">
                    <a:moveTo>
                      <a:pt x="0" y="28"/>
                    </a:moveTo>
                    <a:cubicBezTo>
                      <a:pt x="13" y="31"/>
                      <a:pt x="27" y="31"/>
                      <a:pt x="40" y="29"/>
                    </a:cubicBezTo>
                    <a:cubicBezTo>
                      <a:pt x="56" y="26"/>
                      <a:pt x="49" y="11"/>
                      <a:pt x="45" y="0"/>
                    </a:cubicBezTo>
                    <a:cubicBezTo>
                      <a:pt x="46" y="6"/>
                      <a:pt x="51" y="18"/>
                      <a:pt x="44" y="22"/>
                    </a:cubicBezTo>
                    <a:cubicBezTo>
                      <a:pt x="39" y="25"/>
                      <a:pt x="31" y="24"/>
                      <a:pt x="26" y="25"/>
                    </a:cubicBezTo>
                    <a:cubicBezTo>
                      <a:pt x="21" y="26"/>
                      <a:pt x="19" y="27"/>
                      <a:pt x="14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8" name="Freeform 522">
                <a:extLst>
                  <a:ext uri="{FF2B5EF4-FFF2-40B4-BE49-F238E27FC236}">
                    <a16:creationId xmlns:a16="http://schemas.microsoft.com/office/drawing/2014/main" id="{27DF4C90-30CA-425C-8227-859297342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811"/>
                <a:ext cx="80" cy="56"/>
              </a:xfrm>
              <a:custGeom>
                <a:avLst/>
                <a:gdLst>
                  <a:gd name="T0" fmla="*/ 50 w 32"/>
                  <a:gd name="T1" fmla="*/ 0 h 21"/>
                  <a:gd name="T2" fmla="*/ 188 w 32"/>
                  <a:gd name="T3" fmla="*/ 363 h 21"/>
                  <a:gd name="T4" fmla="*/ 283 w 32"/>
                  <a:gd name="T5" fmla="*/ 341 h 21"/>
                  <a:gd name="T6" fmla="*/ 395 w 32"/>
                  <a:gd name="T7" fmla="*/ 341 h 21"/>
                  <a:gd name="T8" fmla="*/ 425 w 32"/>
                  <a:gd name="T9" fmla="*/ 77 h 21"/>
                  <a:gd name="T10" fmla="*/ 300 w 32"/>
                  <a:gd name="T11" fmla="*/ 264 h 21"/>
                  <a:gd name="T12" fmla="*/ 125 w 32"/>
                  <a:gd name="T13" fmla="*/ 1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3" y="0"/>
                    </a:moveTo>
                    <a:cubicBezTo>
                      <a:pt x="5" y="8"/>
                      <a:pt x="0" y="21"/>
                      <a:pt x="12" y="19"/>
                    </a:cubicBezTo>
                    <a:cubicBezTo>
                      <a:pt x="14" y="18"/>
                      <a:pt x="16" y="17"/>
                      <a:pt x="18" y="18"/>
                    </a:cubicBezTo>
                    <a:cubicBezTo>
                      <a:pt x="21" y="18"/>
                      <a:pt x="23" y="19"/>
                      <a:pt x="25" y="18"/>
                    </a:cubicBezTo>
                    <a:cubicBezTo>
                      <a:pt x="32" y="16"/>
                      <a:pt x="30" y="9"/>
                      <a:pt x="27" y="4"/>
                    </a:cubicBezTo>
                    <a:cubicBezTo>
                      <a:pt x="26" y="10"/>
                      <a:pt x="25" y="13"/>
                      <a:pt x="19" y="14"/>
                    </a:cubicBezTo>
                    <a:cubicBezTo>
                      <a:pt x="10" y="15"/>
                      <a:pt x="8" y="14"/>
                      <a:pt x="8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9" name="Freeform 523">
                <a:extLst>
                  <a:ext uri="{FF2B5EF4-FFF2-40B4-BE49-F238E27FC236}">
                    <a16:creationId xmlns:a16="http://schemas.microsoft.com/office/drawing/2014/main" id="{E4A7EA5C-5250-4A9D-A395-D3FF26C4F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629"/>
                <a:ext cx="80" cy="51"/>
              </a:xfrm>
              <a:custGeom>
                <a:avLst/>
                <a:gdLst>
                  <a:gd name="T0" fmla="*/ 50 w 32"/>
                  <a:gd name="T1" fmla="*/ 0 h 19"/>
                  <a:gd name="T2" fmla="*/ 33 w 32"/>
                  <a:gd name="T3" fmla="*/ 287 h 19"/>
                  <a:gd name="T4" fmla="*/ 220 w 32"/>
                  <a:gd name="T5" fmla="*/ 309 h 19"/>
                  <a:gd name="T6" fmla="*/ 395 w 32"/>
                  <a:gd name="T7" fmla="*/ 274 h 19"/>
                  <a:gd name="T8" fmla="*/ 438 w 32"/>
                  <a:gd name="T9" fmla="*/ 0 h 19"/>
                  <a:gd name="T10" fmla="*/ 395 w 32"/>
                  <a:gd name="T11" fmla="*/ 150 h 19"/>
                  <a:gd name="T12" fmla="*/ 238 w 32"/>
                  <a:gd name="T13" fmla="*/ 231 h 19"/>
                  <a:gd name="T14" fmla="*/ 63 w 32"/>
                  <a:gd name="T15" fmla="*/ 5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9">
                    <a:moveTo>
                      <a:pt x="3" y="0"/>
                    </a:moveTo>
                    <a:cubicBezTo>
                      <a:pt x="2" y="4"/>
                      <a:pt x="0" y="12"/>
                      <a:pt x="2" y="15"/>
                    </a:cubicBezTo>
                    <a:cubicBezTo>
                      <a:pt x="4" y="19"/>
                      <a:pt x="10" y="17"/>
                      <a:pt x="14" y="16"/>
                    </a:cubicBezTo>
                    <a:cubicBezTo>
                      <a:pt x="18" y="16"/>
                      <a:pt x="22" y="16"/>
                      <a:pt x="25" y="14"/>
                    </a:cubicBezTo>
                    <a:cubicBezTo>
                      <a:pt x="30" y="12"/>
                      <a:pt x="32" y="3"/>
                      <a:pt x="28" y="0"/>
                    </a:cubicBezTo>
                    <a:cubicBezTo>
                      <a:pt x="27" y="2"/>
                      <a:pt x="28" y="5"/>
                      <a:pt x="25" y="8"/>
                    </a:cubicBezTo>
                    <a:cubicBezTo>
                      <a:pt x="23" y="11"/>
                      <a:pt x="18" y="12"/>
                      <a:pt x="15" y="12"/>
                    </a:cubicBezTo>
                    <a:cubicBezTo>
                      <a:pt x="5" y="14"/>
                      <a:pt x="9" y="8"/>
                      <a:pt x="4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0" name="Freeform 524">
                <a:extLst>
                  <a:ext uri="{FF2B5EF4-FFF2-40B4-BE49-F238E27FC236}">
                    <a16:creationId xmlns:a16="http://schemas.microsoft.com/office/drawing/2014/main" id="{479383FF-218D-4C80-A5B4-3D251865E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643"/>
                <a:ext cx="145" cy="93"/>
              </a:xfrm>
              <a:custGeom>
                <a:avLst/>
                <a:gdLst>
                  <a:gd name="T0" fmla="*/ 0 w 58"/>
                  <a:gd name="T1" fmla="*/ 579 h 35"/>
                  <a:gd name="T2" fmla="*/ 520 w 58"/>
                  <a:gd name="T3" fmla="*/ 635 h 35"/>
                  <a:gd name="T4" fmla="*/ 813 w 58"/>
                  <a:gd name="T5" fmla="*/ 579 h 35"/>
                  <a:gd name="T6" fmla="*/ 845 w 58"/>
                  <a:gd name="T7" fmla="*/ 319 h 35"/>
                  <a:gd name="T8" fmla="*/ 813 w 58"/>
                  <a:gd name="T9" fmla="*/ 149 h 35"/>
                  <a:gd name="T10" fmla="*/ 800 w 58"/>
                  <a:gd name="T11" fmla="*/ 0 h 35"/>
                  <a:gd name="T12" fmla="*/ 738 w 58"/>
                  <a:gd name="T13" fmla="*/ 465 h 35"/>
                  <a:gd name="T14" fmla="*/ 500 w 58"/>
                  <a:gd name="T15" fmla="*/ 566 h 35"/>
                  <a:gd name="T16" fmla="*/ 158 w 58"/>
                  <a:gd name="T17" fmla="*/ 545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35">
                    <a:moveTo>
                      <a:pt x="0" y="31"/>
                    </a:moveTo>
                    <a:cubicBezTo>
                      <a:pt x="11" y="32"/>
                      <a:pt x="22" y="35"/>
                      <a:pt x="33" y="34"/>
                    </a:cubicBezTo>
                    <a:cubicBezTo>
                      <a:pt x="39" y="34"/>
                      <a:pt x="46" y="35"/>
                      <a:pt x="52" y="31"/>
                    </a:cubicBezTo>
                    <a:cubicBezTo>
                      <a:pt x="58" y="27"/>
                      <a:pt x="55" y="23"/>
                      <a:pt x="54" y="17"/>
                    </a:cubicBezTo>
                    <a:cubicBezTo>
                      <a:pt x="53" y="14"/>
                      <a:pt x="52" y="11"/>
                      <a:pt x="52" y="8"/>
                    </a:cubicBezTo>
                    <a:cubicBezTo>
                      <a:pt x="51" y="6"/>
                      <a:pt x="52" y="2"/>
                      <a:pt x="51" y="0"/>
                    </a:cubicBezTo>
                    <a:cubicBezTo>
                      <a:pt x="48" y="7"/>
                      <a:pt x="53" y="20"/>
                      <a:pt x="47" y="25"/>
                    </a:cubicBezTo>
                    <a:cubicBezTo>
                      <a:pt x="43" y="28"/>
                      <a:pt x="36" y="29"/>
                      <a:pt x="32" y="30"/>
                    </a:cubicBezTo>
                    <a:cubicBezTo>
                      <a:pt x="24" y="31"/>
                      <a:pt x="18" y="30"/>
                      <a:pt x="10" y="2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1" name="Freeform 525">
                <a:extLst>
                  <a:ext uri="{FF2B5EF4-FFF2-40B4-BE49-F238E27FC236}">
                    <a16:creationId xmlns:a16="http://schemas.microsoft.com/office/drawing/2014/main" id="{9E09ECF1-0A64-4462-BCD0-88671EEDA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640"/>
                <a:ext cx="62" cy="43"/>
              </a:xfrm>
              <a:custGeom>
                <a:avLst/>
                <a:gdLst>
                  <a:gd name="T0" fmla="*/ 0 w 25"/>
                  <a:gd name="T1" fmla="*/ 253 h 16"/>
                  <a:gd name="T2" fmla="*/ 136 w 25"/>
                  <a:gd name="T3" fmla="*/ 312 h 16"/>
                  <a:gd name="T4" fmla="*/ 228 w 25"/>
                  <a:gd name="T5" fmla="*/ 290 h 16"/>
                  <a:gd name="T6" fmla="*/ 308 w 25"/>
                  <a:gd name="T7" fmla="*/ 312 h 16"/>
                  <a:gd name="T8" fmla="*/ 308 w 25"/>
                  <a:gd name="T9" fmla="*/ 0 h 16"/>
                  <a:gd name="T10" fmla="*/ 136 w 25"/>
                  <a:gd name="T11" fmla="*/ 21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6">
                    <a:moveTo>
                      <a:pt x="0" y="13"/>
                    </a:moveTo>
                    <a:cubicBezTo>
                      <a:pt x="2" y="15"/>
                      <a:pt x="6" y="16"/>
                      <a:pt x="9" y="16"/>
                    </a:cubicBezTo>
                    <a:cubicBezTo>
                      <a:pt x="11" y="16"/>
                      <a:pt x="13" y="15"/>
                      <a:pt x="15" y="15"/>
                    </a:cubicBezTo>
                    <a:cubicBezTo>
                      <a:pt x="16" y="15"/>
                      <a:pt x="19" y="16"/>
                      <a:pt x="20" y="16"/>
                    </a:cubicBezTo>
                    <a:cubicBezTo>
                      <a:pt x="25" y="14"/>
                      <a:pt x="21" y="5"/>
                      <a:pt x="20" y="0"/>
                    </a:cubicBezTo>
                    <a:cubicBezTo>
                      <a:pt x="21" y="7"/>
                      <a:pt x="17" y="12"/>
                      <a:pt x="9" y="1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2" name="Freeform 526">
                <a:extLst>
                  <a:ext uri="{FF2B5EF4-FFF2-40B4-BE49-F238E27FC236}">
                    <a16:creationId xmlns:a16="http://schemas.microsoft.com/office/drawing/2014/main" id="{9B71C25B-1C10-43A2-BC17-EF5E85E00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832"/>
                <a:ext cx="50" cy="37"/>
              </a:xfrm>
              <a:custGeom>
                <a:avLst/>
                <a:gdLst>
                  <a:gd name="T0" fmla="*/ 0 w 20"/>
                  <a:gd name="T1" fmla="*/ 167 h 14"/>
                  <a:gd name="T2" fmla="*/ 158 w 20"/>
                  <a:gd name="T3" fmla="*/ 182 h 14"/>
                  <a:gd name="T4" fmla="*/ 283 w 20"/>
                  <a:gd name="T5" fmla="*/ 225 h 14"/>
                  <a:gd name="T6" fmla="*/ 270 w 20"/>
                  <a:gd name="T7" fmla="*/ 111 h 14"/>
                  <a:gd name="T8" fmla="*/ 283 w 20"/>
                  <a:gd name="T9" fmla="*/ 0 h 14"/>
                  <a:gd name="T10" fmla="*/ 158 w 20"/>
                  <a:gd name="T11" fmla="*/ 14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0" y="9"/>
                    </a:moveTo>
                    <a:cubicBezTo>
                      <a:pt x="3" y="9"/>
                      <a:pt x="7" y="9"/>
                      <a:pt x="10" y="10"/>
                    </a:cubicBezTo>
                    <a:cubicBezTo>
                      <a:pt x="12" y="11"/>
                      <a:pt x="16" y="14"/>
                      <a:pt x="18" y="12"/>
                    </a:cubicBezTo>
                    <a:cubicBezTo>
                      <a:pt x="20" y="10"/>
                      <a:pt x="17" y="8"/>
                      <a:pt x="17" y="6"/>
                    </a:cubicBezTo>
                    <a:cubicBezTo>
                      <a:pt x="17" y="3"/>
                      <a:pt x="18" y="2"/>
                      <a:pt x="18" y="0"/>
                    </a:cubicBezTo>
                    <a:cubicBezTo>
                      <a:pt x="15" y="3"/>
                      <a:pt x="16" y="9"/>
                      <a:pt x="10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3" name="Freeform 527">
                <a:extLst>
                  <a:ext uri="{FF2B5EF4-FFF2-40B4-BE49-F238E27FC236}">
                    <a16:creationId xmlns:a16="http://schemas.microsoft.com/office/drawing/2014/main" id="{E58F3857-EE8B-46D0-8E9F-5461046AB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3032"/>
                <a:ext cx="72" cy="29"/>
              </a:xfrm>
              <a:custGeom>
                <a:avLst/>
                <a:gdLst>
                  <a:gd name="T0" fmla="*/ 0 w 29"/>
                  <a:gd name="T1" fmla="*/ 111 h 11"/>
                  <a:gd name="T2" fmla="*/ 196 w 29"/>
                  <a:gd name="T3" fmla="*/ 182 h 11"/>
                  <a:gd name="T4" fmla="*/ 432 w 29"/>
                  <a:gd name="T5" fmla="*/ 200 h 11"/>
                  <a:gd name="T6" fmla="*/ 412 w 29"/>
                  <a:gd name="T7" fmla="*/ 0 h 11"/>
                  <a:gd name="T8" fmla="*/ 154 w 29"/>
                  <a:gd name="T9" fmla="*/ 11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1">
                    <a:moveTo>
                      <a:pt x="0" y="6"/>
                    </a:moveTo>
                    <a:cubicBezTo>
                      <a:pt x="1" y="10"/>
                      <a:pt x="9" y="10"/>
                      <a:pt x="13" y="10"/>
                    </a:cubicBezTo>
                    <a:cubicBezTo>
                      <a:pt x="19" y="9"/>
                      <a:pt x="23" y="9"/>
                      <a:pt x="28" y="11"/>
                    </a:cubicBezTo>
                    <a:cubicBezTo>
                      <a:pt x="29" y="8"/>
                      <a:pt x="27" y="3"/>
                      <a:pt x="27" y="0"/>
                    </a:cubicBezTo>
                    <a:cubicBezTo>
                      <a:pt x="23" y="5"/>
                      <a:pt x="17" y="7"/>
                      <a:pt x="10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4" name="Freeform 528">
                <a:extLst>
                  <a:ext uri="{FF2B5EF4-FFF2-40B4-BE49-F238E27FC236}">
                    <a16:creationId xmlns:a16="http://schemas.microsoft.com/office/drawing/2014/main" id="{11F99251-C26E-463C-AEE7-CF977A236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029"/>
                <a:ext cx="155" cy="96"/>
              </a:xfrm>
              <a:custGeom>
                <a:avLst/>
                <a:gdLst>
                  <a:gd name="T0" fmla="*/ 0 w 62"/>
                  <a:gd name="T1" fmla="*/ 605 h 36"/>
                  <a:gd name="T2" fmla="*/ 550 w 62"/>
                  <a:gd name="T3" fmla="*/ 648 h 36"/>
                  <a:gd name="T4" fmla="*/ 863 w 62"/>
                  <a:gd name="T5" fmla="*/ 627 h 36"/>
                  <a:gd name="T6" fmla="*/ 895 w 62"/>
                  <a:gd name="T7" fmla="*/ 341 h 36"/>
                  <a:gd name="T8" fmla="*/ 908 w 62"/>
                  <a:gd name="T9" fmla="*/ 0 h 36"/>
                  <a:gd name="T10" fmla="*/ 708 w 62"/>
                  <a:gd name="T11" fmla="*/ 589 h 36"/>
                  <a:gd name="T12" fmla="*/ 363 w 62"/>
                  <a:gd name="T13" fmla="*/ 568 h 36"/>
                  <a:gd name="T14" fmla="*/ 83 w 62"/>
                  <a:gd name="T15" fmla="*/ 627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6">
                    <a:moveTo>
                      <a:pt x="0" y="32"/>
                    </a:moveTo>
                    <a:cubicBezTo>
                      <a:pt x="12" y="32"/>
                      <a:pt x="23" y="34"/>
                      <a:pt x="35" y="34"/>
                    </a:cubicBezTo>
                    <a:cubicBezTo>
                      <a:pt x="42" y="35"/>
                      <a:pt x="49" y="36"/>
                      <a:pt x="55" y="33"/>
                    </a:cubicBezTo>
                    <a:cubicBezTo>
                      <a:pt x="62" y="30"/>
                      <a:pt x="59" y="24"/>
                      <a:pt x="57" y="18"/>
                    </a:cubicBezTo>
                    <a:cubicBezTo>
                      <a:pt x="56" y="13"/>
                      <a:pt x="57" y="5"/>
                      <a:pt x="58" y="0"/>
                    </a:cubicBezTo>
                    <a:cubicBezTo>
                      <a:pt x="55" y="8"/>
                      <a:pt x="54" y="28"/>
                      <a:pt x="45" y="31"/>
                    </a:cubicBezTo>
                    <a:cubicBezTo>
                      <a:pt x="38" y="33"/>
                      <a:pt x="30" y="31"/>
                      <a:pt x="23" y="30"/>
                    </a:cubicBezTo>
                    <a:cubicBezTo>
                      <a:pt x="17" y="30"/>
                      <a:pt x="11" y="33"/>
                      <a:pt x="5" y="3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5" name="Freeform 529">
                <a:extLst>
                  <a:ext uri="{FF2B5EF4-FFF2-40B4-BE49-F238E27FC236}">
                    <a16:creationId xmlns:a16="http://schemas.microsoft.com/office/drawing/2014/main" id="{374F3C41-0F33-46C6-8EFC-30E39EE7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3021"/>
                <a:ext cx="53" cy="38"/>
              </a:xfrm>
              <a:custGeom>
                <a:avLst/>
                <a:gdLst>
                  <a:gd name="T0" fmla="*/ 114 w 21"/>
                  <a:gd name="T1" fmla="*/ 0 h 14"/>
                  <a:gd name="T2" fmla="*/ 96 w 21"/>
                  <a:gd name="T3" fmla="*/ 280 h 14"/>
                  <a:gd name="T4" fmla="*/ 338 w 21"/>
                  <a:gd name="T5" fmla="*/ 258 h 14"/>
                  <a:gd name="T6" fmla="*/ 114 w 21"/>
                  <a:gd name="T7" fmla="*/ 3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7" y="0"/>
                    </a:moveTo>
                    <a:cubicBezTo>
                      <a:pt x="7" y="4"/>
                      <a:pt x="3" y="10"/>
                      <a:pt x="6" y="14"/>
                    </a:cubicBezTo>
                    <a:cubicBezTo>
                      <a:pt x="11" y="10"/>
                      <a:pt x="16" y="14"/>
                      <a:pt x="21" y="13"/>
                    </a:cubicBezTo>
                    <a:cubicBezTo>
                      <a:pt x="19" y="11"/>
                      <a:pt x="0" y="11"/>
                      <a:pt x="7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6" name="Freeform 530">
                <a:extLst>
                  <a:ext uri="{FF2B5EF4-FFF2-40B4-BE49-F238E27FC236}">
                    <a16:creationId xmlns:a16="http://schemas.microsoft.com/office/drawing/2014/main" id="{A40D8082-76F8-4BA9-90CF-90555D82D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496"/>
                <a:ext cx="155" cy="53"/>
              </a:xfrm>
              <a:custGeom>
                <a:avLst/>
                <a:gdLst>
                  <a:gd name="T0" fmla="*/ 0 w 62"/>
                  <a:gd name="T1" fmla="*/ 337 h 20"/>
                  <a:gd name="T2" fmla="*/ 363 w 62"/>
                  <a:gd name="T3" fmla="*/ 352 h 20"/>
                  <a:gd name="T4" fmla="*/ 708 w 62"/>
                  <a:gd name="T5" fmla="*/ 352 h 20"/>
                  <a:gd name="T6" fmla="*/ 925 w 62"/>
                  <a:gd name="T7" fmla="*/ 294 h 20"/>
                  <a:gd name="T8" fmla="*/ 845 w 62"/>
                  <a:gd name="T9" fmla="*/ 0 h 20"/>
                  <a:gd name="T10" fmla="*/ 833 w 62"/>
                  <a:gd name="T11" fmla="*/ 239 h 20"/>
                  <a:gd name="T12" fmla="*/ 658 w 62"/>
                  <a:gd name="T13" fmla="*/ 281 h 20"/>
                  <a:gd name="T14" fmla="*/ 375 w 62"/>
                  <a:gd name="T15" fmla="*/ 260 h 20"/>
                  <a:gd name="T16" fmla="*/ 83 w 62"/>
                  <a:gd name="T17" fmla="*/ 294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20">
                    <a:moveTo>
                      <a:pt x="0" y="18"/>
                    </a:moveTo>
                    <a:cubicBezTo>
                      <a:pt x="7" y="16"/>
                      <a:pt x="16" y="18"/>
                      <a:pt x="23" y="19"/>
                    </a:cubicBezTo>
                    <a:cubicBezTo>
                      <a:pt x="30" y="19"/>
                      <a:pt x="37" y="19"/>
                      <a:pt x="45" y="19"/>
                    </a:cubicBezTo>
                    <a:cubicBezTo>
                      <a:pt x="49" y="19"/>
                      <a:pt x="57" y="20"/>
                      <a:pt x="59" y="16"/>
                    </a:cubicBezTo>
                    <a:cubicBezTo>
                      <a:pt x="62" y="12"/>
                      <a:pt x="54" y="5"/>
                      <a:pt x="54" y="0"/>
                    </a:cubicBezTo>
                    <a:cubicBezTo>
                      <a:pt x="53" y="3"/>
                      <a:pt x="55" y="10"/>
                      <a:pt x="53" y="13"/>
                    </a:cubicBezTo>
                    <a:cubicBezTo>
                      <a:pt x="51" y="16"/>
                      <a:pt x="45" y="15"/>
                      <a:pt x="42" y="15"/>
                    </a:cubicBezTo>
                    <a:cubicBezTo>
                      <a:pt x="36" y="14"/>
                      <a:pt x="30" y="14"/>
                      <a:pt x="24" y="14"/>
                    </a:cubicBezTo>
                    <a:cubicBezTo>
                      <a:pt x="17" y="14"/>
                      <a:pt x="12" y="16"/>
                      <a:pt x="5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7" name="Freeform 531">
                <a:extLst>
                  <a:ext uri="{FF2B5EF4-FFF2-40B4-BE49-F238E27FC236}">
                    <a16:creationId xmlns:a16="http://schemas.microsoft.com/office/drawing/2014/main" id="{35573A18-1ADC-41E4-AA24-08C2BEA9C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437"/>
                <a:ext cx="55" cy="40"/>
              </a:xfrm>
              <a:custGeom>
                <a:avLst/>
                <a:gdLst>
                  <a:gd name="T0" fmla="*/ 50 w 22"/>
                  <a:gd name="T1" fmla="*/ 0 h 15"/>
                  <a:gd name="T2" fmla="*/ 63 w 22"/>
                  <a:gd name="T3" fmla="*/ 264 h 15"/>
                  <a:gd name="T4" fmla="*/ 175 w 22"/>
                  <a:gd name="T5" fmla="*/ 248 h 15"/>
                  <a:gd name="T6" fmla="*/ 345 w 22"/>
                  <a:gd name="T7" fmla="*/ 192 h 15"/>
                  <a:gd name="T8" fmla="*/ 125 w 22"/>
                  <a:gd name="T9" fmla="*/ 205 h 15"/>
                  <a:gd name="T10" fmla="*/ 63 w 22"/>
                  <a:gd name="T11" fmla="*/ 2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3" y="3"/>
                      <a:pt x="0" y="13"/>
                      <a:pt x="4" y="14"/>
                    </a:cubicBezTo>
                    <a:cubicBezTo>
                      <a:pt x="6" y="15"/>
                      <a:pt x="9" y="13"/>
                      <a:pt x="11" y="13"/>
                    </a:cubicBezTo>
                    <a:cubicBezTo>
                      <a:pt x="15" y="11"/>
                      <a:pt x="18" y="11"/>
                      <a:pt x="22" y="10"/>
                    </a:cubicBezTo>
                    <a:cubicBezTo>
                      <a:pt x="18" y="9"/>
                      <a:pt x="11" y="13"/>
                      <a:pt x="8" y="11"/>
                    </a:cubicBezTo>
                    <a:cubicBezTo>
                      <a:pt x="5" y="10"/>
                      <a:pt x="5" y="4"/>
                      <a:pt x="4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8" name="Freeform 532">
                <a:extLst>
                  <a:ext uri="{FF2B5EF4-FFF2-40B4-BE49-F238E27FC236}">
                    <a16:creationId xmlns:a16="http://schemas.microsoft.com/office/drawing/2014/main" id="{E764AE9C-96D1-43FB-9AED-AAEEF2C5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451"/>
                <a:ext cx="37" cy="29"/>
              </a:xfrm>
              <a:custGeom>
                <a:avLst/>
                <a:gdLst>
                  <a:gd name="T0" fmla="*/ 0 w 15"/>
                  <a:gd name="T1" fmla="*/ 111 h 11"/>
                  <a:gd name="T2" fmla="*/ 224 w 15"/>
                  <a:gd name="T3" fmla="*/ 166 h 11"/>
                  <a:gd name="T4" fmla="*/ 183 w 15"/>
                  <a:gd name="T5" fmla="*/ 0 h 11"/>
                  <a:gd name="T6" fmla="*/ 42 w 15"/>
                  <a:gd name="T7" fmla="*/ 1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0" y="6"/>
                    </a:moveTo>
                    <a:cubicBezTo>
                      <a:pt x="3" y="8"/>
                      <a:pt x="11" y="11"/>
                      <a:pt x="15" y="9"/>
                    </a:cubicBezTo>
                    <a:cubicBezTo>
                      <a:pt x="14" y="6"/>
                      <a:pt x="13" y="3"/>
                      <a:pt x="12" y="0"/>
                    </a:cubicBezTo>
                    <a:cubicBezTo>
                      <a:pt x="12" y="6"/>
                      <a:pt x="9" y="10"/>
                      <a:pt x="3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9" name="Freeform 533">
                <a:extLst>
                  <a:ext uri="{FF2B5EF4-FFF2-40B4-BE49-F238E27FC236}">
                    <a16:creationId xmlns:a16="http://schemas.microsoft.com/office/drawing/2014/main" id="{FC8D7BAD-97CA-42F7-8477-33F9919E6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67"/>
                <a:ext cx="50" cy="37"/>
              </a:xfrm>
              <a:custGeom>
                <a:avLst/>
                <a:gdLst>
                  <a:gd name="T0" fmla="*/ 0 w 20"/>
                  <a:gd name="T1" fmla="*/ 111 h 14"/>
                  <a:gd name="T2" fmla="*/ 125 w 20"/>
                  <a:gd name="T3" fmla="*/ 148 h 14"/>
                  <a:gd name="T4" fmla="*/ 220 w 20"/>
                  <a:gd name="T5" fmla="*/ 225 h 14"/>
                  <a:gd name="T6" fmla="*/ 238 w 20"/>
                  <a:gd name="T7" fmla="*/ 0 h 14"/>
                  <a:gd name="T8" fmla="*/ 145 w 20"/>
                  <a:gd name="T9" fmla="*/ 13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0" y="6"/>
                    </a:moveTo>
                    <a:cubicBezTo>
                      <a:pt x="2" y="6"/>
                      <a:pt x="5" y="7"/>
                      <a:pt x="8" y="8"/>
                    </a:cubicBezTo>
                    <a:cubicBezTo>
                      <a:pt x="10" y="9"/>
                      <a:pt x="11" y="12"/>
                      <a:pt x="14" y="12"/>
                    </a:cubicBezTo>
                    <a:cubicBezTo>
                      <a:pt x="20" y="14"/>
                      <a:pt x="17" y="3"/>
                      <a:pt x="15" y="0"/>
                    </a:cubicBezTo>
                    <a:cubicBezTo>
                      <a:pt x="15" y="4"/>
                      <a:pt x="15" y="14"/>
                      <a:pt x="9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0" name="Freeform 534">
                <a:extLst>
                  <a:ext uri="{FF2B5EF4-FFF2-40B4-BE49-F238E27FC236}">
                    <a16:creationId xmlns:a16="http://schemas.microsoft.com/office/drawing/2014/main" id="{CB03A0B6-D7EF-4F7F-A36F-6718ED723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293"/>
                <a:ext cx="103" cy="67"/>
              </a:xfrm>
              <a:custGeom>
                <a:avLst/>
                <a:gdLst>
                  <a:gd name="T0" fmla="*/ 50 w 41"/>
                  <a:gd name="T1" fmla="*/ 445 h 25"/>
                  <a:gd name="T2" fmla="*/ 505 w 41"/>
                  <a:gd name="T3" fmla="*/ 461 h 25"/>
                  <a:gd name="T4" fmla="*/ 555 w 41"/>
                  <a:gd name="T5" fmla="*/ 0 h 25"/>
                  <a:gd name="T6" fmla="*/ 430 w 41"/>
                  <a:gd name="T7" fmla="*/ 389 h 25"/>
                  <a:gd name="T8" fmla="*/ 251 w 41"/>
                  <a:gd name="T9" fmla="*/ 402 h 25"/>
                  <a:gd name="T10" fmla="*/ 0 w 41"/>
                  <a:gd name="T11" fmla="*/ 44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25">
                    <a:moveTo>
                      <a:pt x="3" y="23"/>
                    </a:moveTo>
                    <a:cubicBezTo>
                      <a:pt x="12" y="24"/>
                      <a:pt x="24" y="25"/>
                      <a:pt x="32" y="24"/>
                    </a:cubicBezTo>
                    <a:cubicBezTo>
                      <a:pt x="41" y="22"/>
                      <a:pt x="36" y="6"/>
                      <a:pt x="35" y="0"/>
                    </a:cubicBezTo>
                    <a:cubicBezTo>
                      <a:pt x="35" y="8"/>
                      <a:pt x="36" y="19"/>
                      <a:pt x="27" y="20"/>
                    </a:cubicBezTo>
                    <a:cubicBezTo>
                      <a:pt x="23" y="21"/>
                      <a:pt x="19" y="21"/>
                      <a:pt x="16" y="21"/>
                    </a:cubicBezTo>
                    <a:cubicBezTo>
                      <a:pt x="9" y="20"/>
                      <a:pt x="6" y="20"/>
                      <a:pt x="0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1" name="Freeform 535">
                <a:extLst>
                  <a:ext uri="{FF2B5EF4-FFF2-40B4-BE49-F238E27FC236}">
                    <a16:creationId xmlns:a16="http://schemas.microsoft.com/office/drawing/2014/main" id="{675FF918-2ADB-4C57-84D7-B854D9EA2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261"/>
                <a:ext cx="38" cy="35"/>
              </a:xfrm>
              <a:custGeom>
                <a:avLst/>
                <a:gdLst>
                  <a:gd name="T0" fmla="*/ 63 w 15"/>
                  <a:gd name="T1" fmla="*/ 0 h 13"/>
                  <a:gd name="T2" fmla="*/ 63 w 15"/>
                  <a:gd name="T3" fmla="*/ 232 h 13"/>
                  <a:gd name="T4" fmla="*/ 243 w 15"/>
                  <a:gd name="T5" fmla="*/ 137 h 13"/>
                  <a:gd name="T6" fmla="*/ 63 w 15"/>
                  <a:gd name="T7" fmla="*/ 3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4" y="0"/>
                    </a:moveTo>
                    <a:cubicBezTo>
                      <a:pt x="3" y="3"/>
                      <a:pt x="0" y="11"/>
                      <a:pt x="4" y="12"/>
                    </a:cubicBezTo>
                    <a:cubicBezTo>
                      <a:pt x="7" y="13"/>
                      <a:pt x="11" y="7"/>
                      <a:pt x="15" y="7"/>
                    </a:cubicBezTo>
                    <a:cubicBezTo>
                      <a:pt x="9" y="7"/>
                      <a:pt x="4" y="10"/>
                      <a:pt x="4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2" name="Freeform 536">
                <a:extLst>
                  <a:ext uri="{FF2B5EF4-FFF2-40B4-BE49-F238E27FC236}">
                    <a16:creationId xmlns:a16="http://schemas.microsoft.com/office/drawing/2014/main" id="{D51905D7-A34D-4AB2-B97D-FD302F793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123"/>
                <a:ext cx="85" cy="61"/>
              </a:xfrm>
              <a:custGeom>
                <a:avLst/>
                <a:gdLst>
                  <a:gd name="T0" fmla="*/ 0 w 34"/>
                  <a:gd name="T1" fmla="*/ 374 h 23"/>
                  <a:gd name="T2" fmla="*/ 425 w 34"/>
                  <a:gd name="T3" fmla="*/ 408 h 23"/>
                  <a:gd name="T4" fmla="*/ 520 w 34"/>
                  <a:gd name="T5" fmla="*/ 294 h 23"/>
                  <a:gd name="T6" fmla="*/ 520 w 34"/>
                  <a:gd name="T7" fmla="*/ 0 h 23"/>
                  <a:gd name="T8" fmla="*/ 470 w 34"/>
                  <a:gd name="T9" fmla="*/ 170 h 23"/>
                  <a:gd name="T10" fmla="*/ 438 w 34"/>
                  <a:gd name="T11" fmla="*/ 316 h 23"/>
                  <a:gd name="T12" fmla="*/ 188 w 34"/>
                  <a:gd name="T13" fmla="*/ 374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23">
                    <a:moveTo>
                      <a:pt x="0" y="20"/>
                    </a:moveTo>
                    <a:cubicBezTo>
                      <a:pt x="9" y="22"/>
                      <a:pt x="18" y="23"/>
                      <a:pt x="27" y="22"/>
                    </a:cubicBezTo>
                    <a:cubicBezTo>
                      <a:pt x="31" y="22"/>
                      <a:pt x="34" y="21"/>
                      <a:pt x="33" y="16"/>
                    </a:cubicBezTo>
                    <a:cubicBezTo>
                      <a:pt x="33" y="10"/>
                      <a:pt x="32" y="6"/>
                      <a:pt x="33" y="0"/>
                    </a:cubicBezTo>
                    <a:cubicBezTo>
                      <a:pt x="31" y="3"/>
                      <a:pt x="30" y="5"/>
                      <a:pt x="30" y="9"/>
                    </a:cubicBezTo>
                    <a:cubicBezTo>
                      <a:pt x="29" y="12"/>
                      <a:pt x="30" y="14"/>
                      <a:pt x="28" y="17"/>
                    </a:cubicBezTo>
                    <a:cubicBezTo>
                      <a:pt x="25" y="22"/>
                      <a:pt x="17" y="22"/>
                      <a:pt x="12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3" name="Freeform 537">
                <a:extLst>
                  <a:ext uri="{FF2B5EF4-FFF2-40B4-BE49-F238E27FC236}">
                    <a16:creationId xmlns:a16="http://schemas.microsoft.com/office/drawing/2014/main" id="{BAACB14F-A5FF-4D53-A6D3-F157243A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069"/>
                <a:ext cx="30" cy="35"/>
              </a:xfrm>
              <a:custGeom>
                <a:avLst/>
                <a:gdLst>
                  <a:gd name="T0" fmla="*/ 0 w 12"/>
                  <a:gd name="T1" fmla="*/ 0 h 13"/>
                  <a:gd name="T2" fmla="*/ 0 w 12"/>
                  <a:gd name="T3" fmla="*/ 232 h 13"/>
                  <a:gd name="T4" fmla="*/ 188 w 12"/>
                  <a:gd name="T5" fmla="*/ 197 h 13"/>
                  <a:gd name="T6" fmla="*/ 50 w 12"/>
                  <a:gd name="T7" fmla="*/ 197 h 13"/>
                  <a:gd name="T8" fmla="*/ 33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3" y="3"/>
                      <a:pt x="0" y="8"/>
                      <a:pt x="0" y="12"/>
                    </a:cubicBezTo>
                    <a:cubicBezTo>
                      <a:pt x="3" y="13"/>
                      <a:pt x="9" y="10"/>
                      <a:pt x="12" y="10"/>
                    </a:cubicBezTo>
                    <a:cubicBezTo>
                      <a:pt x="10" y="10"/>
                      <a:pt x="5" y="12"/>
                      <a:pt x="3" y="10"/>
                    </a:cubicBezTo>
                    <a:cubicBezTo>
                      <a:pt x="1" y="8"/>
                      <a:pt x="4" y="3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4" name="Freeform 538">
                <a:extLst>
                  <a:ext uri="{FF2B5EF4-FFF2-40B4-BE49-F238E27FC236}">
                    <a16:creationId xmlns:a16="http://schemas.microsoft.com/office/drawing/2014/main" id="{E62A7124-BC9A-43B8-A8A4-A559BFDE9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960"/>
                <a:ext cx="93" cy="59"/>
              </a:xfrm>
              <a:custGeom>
                <a:avLst/>
                <a:gdLst>
                  <a:gd name="T0" fmla="*/ 0 w 37"/>
                  <a:gd name="T1" fmla="*/ 367 h 22"/>
                  <a:gd name="T2" fmla="*/ 241 w 37"/>
                  <a:gd name="T3" fmla="*/ 424 h 22"/>
                  <a:gd name="T4" fmla="*/ 460 w 37"/>
                  <a:gd name="T5" fmla="*/ 402 h 22"/>
                  <a:gd name="T6" fmla="*/ 568 w 37"/>
                  <a:gd name="T7" fmla="*/ 287 h 22"/>
                  <a:gd name="T8" fmla="*/ 538 w 37"/>
                  <a:gd name="T9" fmla="*/ 172 h 22"/>
                  <a:gd name="T10" fmla="*/ 555 w 37"/>
                  <a:gd name="T11" fmla="*/ 0 h 22"/>
                  <a:gd name="T12" fmla="*/ 525 w 37"/>
                  <a:gd name="T13" fmla="*/ 193 h 22"/>
                  <a:gd name="T14" fmla="*/ 475 w 37"/>
                  <a:gd name="T15" fmla="*/ 346 h 22"/>
                  <a:gd name="T16" fmla="*/ 63 w 37"/>
                  <a:gd name="T17" fmla="*/ 389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22">
                    <a:moveTo>
                      <a:pt x="0" y="19"/>
                    </a:moveTo>
                    <a:cubicBezTo>
                      <a:pt x="4" y="21"/>
                      <a:pt x="10" y="21"/>
                      <a:pt x="15" y="22"/>
                    </a:cubicBezTo>
                    <a:cubicBezTo>
                      <a:pt x="20" y="22"/>
                      <a:pt x="25" y="22"/>
                      <a:pt x="29" y="21"/>
                    </a:cubicBezTo>
                    <a:cubicBezTo>
                      <a:pt x="34" y="21"/>
                      <a:pt x="37" y="20"/>
                      <a:pt x="36" y="15"/>
                    </a:cubicBezTo>
                    <a:cubicBezTo>
                      <a:pt x="36" y="13"/>
                      <a:pt x="34" y="11"/>
                      <a:pt x="34" y="9"/>
                    </a:cubicBezTo>
                    <a:cubicBezTo>
                      <a:pt x="34" y="6"/>
                      <a:pt x="35" y="3"/>
                      <a:pt x="35" y="0"/>
                    </a:cubicBezTo>
                    <a:cubicBezTo>
                      <a:pt x="35" y="3"/>
                      <a:pt x="33" y="6"/>
                      <a:pt x="33" y="10"/>
                    </a:cubicBezTo>
                    <a:cubicBezTo>
                      <a:pt x="33" y="14"/>
                      <a:pt x="33" y="15"/>
                      <a:pt x="30" y="18"/>
                    </a:cubicBezTo>
                    <a:cubicBezTo>
                      <a:pt x="22" y="22"/>
                      <a:pt x="12" y="20"/>
                      <a:pt x="4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Freeform 539">
                <a:extLst>
                  <a:ext uri="{FF2B5EF4-FFF2-40B4-BE49-F238E27FC236}">
                    <a16:creationId xmlns:a16="http://schemas.microsoft.com/office/drawing/2014/main" id="{D971D4C9-803D-4A2E-9AA5-1585E7CD7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1917"/>
                <a:ext cx="32" cy="35"/>
              </a:xfrm>
              <a:custGeom>
                <a:avLst/>
                <a:gdLst>
                  <a:gd name="T0" fmla="*/ 0 w 13"/>
                  <a:gd name="T1" fmla="*/ 0 h 13"/>
                  <a:gd name="T2" fmla="*/ 12 w 13"/>
                  <a:gd name="T3" fmla="*/ 232 h 13"/>
                  <a:gd name="T4" fmla="*/ 194 w 13"/>
                  <a:gd name="T5" fmla="*/ 159 h 13"/>
                  <a:gd name="T6" fmla="*/ 12 w 13"/>
                  <a:gd name="T7" fmla="*/ 3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0" y="1"/>
                      <a:pt x="0" y="11"/>
                      <a:pt x="1" y="12"/>
                    </a:cubicBezTo>
                    <a:cubicBezTo>
                      <a:pt x="3" y="13"/>
                      <a:pt x="10" y="8"/>
                      <a:pt x="13" y="8"/>
                    </a:cubicBezTo>
                    <a:cubicBezTo>
                      <a:pt x="5" y="8"/>
                      <a:pt x="1" y="12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6" name="Freeform 540">
                <a:extLst>
                  <a:ext uri="{FF2B5EF4-FFF2-40B4-BE49-F238E27FC236}">
                    <a16:creationId xmlns:a16="http://schemas.microsoft.com/office/drawing/2014/main" id="{08C98E66-01B3-420E-81AB-97E503872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917"/>
                <a:ext cx="38" cy="35"/>
              </a:xfrm>
              <a:custGeom>
                <a:avLst/>
                <a:gdLst>
                  <a:gd name="T0" fmla="*/ 0 w 15"/>
                  <a:gd name="T1" fmla="*/ 137 h 13"/>
                  <a:gd name="T2" fmla="*/ 129 w 15"/>
                  <a:gd name="T3" fmla="*/ 175 h 13"/>
                  <a:gd name="T4" fmla="*/ 243 w 15"/>
                  <a:gd name="T5" fmla="*/ 253 h 13"/>
                  <a:gd name="T6" fmla="*/ 193 w 15"/>
                  <a:gd name="T7" fmla="*/ 0 h 13"/>
                  <a:gd name="T8" fmla="*/ 160 w 15"/>
                  <a:gd name="T9" fmla="*/ 116 h 13"/>
                  <a:gd name="T10" fmla="*/ 63 w 15"/>
                  <a:gd name="T11" fmla="*/ 159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0" y="7"/>
                    </a:moveTo>
                    <a:cubicBezTo>
                      <a:pt x="2" y="8"/>
                      <a:pt x="5" y="8"/>
                      <a:pt x="8" y="9"/>
                    </a:cubicBezTo>
                    <a:cubicBezTo>
                      <a:pt x="10" y="10"/>
                      <a:pt x="12" y="12"/>
                      <a:pt x="15" y="13"/>
                    </a:cubicBezTo>
                    <a:cubicBezTo>
                      <a:pt x="14" y="8"/>
                      <a:pt x="13" y="4"/>
                      <a:pt x="12" y="0"/>
                    </a:cubicBezTo>
                    <a:cubicBezTo>
                      <a:pt x="11" y="2"/>
                      <a:pt x="11" y="4"/>
                      <a:pt x="10" y="6"/>
                    </a:cubicBezTo>
                    <a:cubicBezTo>
                      <a:pt x="8" y="8"/>
                      <a:pt x="6" y="8"/>
                      <a:pt x="4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7" name="Freeform 541">
                <a:extLst>
                  <a:ext uri="{FF2B5EF4-FFF2-40B4-BE49-F238E27FC236}">
                    <a16:creationId xmlns:a16="http://schemas.microsoft.com/office/drawing/2014/main" id="{C0BD1073-F5DA-49FF-8BB5-7048FECB6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1768"/>
                <a:ext cx="42" cy="40"/>
              </a:xfrm>
              <a:custGeom>
                <a:avLst/>
                <a:gdLst>
                  <a:gd name="T0" fmla="*/ 0 w 17"/>
                  <a:gd name="T1" fmla="*/ 77 h 15"/>
                  <a:gd name="T2" fmla="*/ 183 w 17"/>
                  <a:gd name="T3" fmla="*/ 248 h 15"/>
                  <a:gd name="T4" fmla="*/ 153 w 17"/>
                  <a:gd name="T5" fmla="*/ 0 h 15"/>
                  <a:gd name="T6" fmla="*/ 91 w 17"/>
                  <a:gd name="T7" fmla="*/ 13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0" y="4"/>
                    </a:moveTo>
                    <a:cubicBezTo>
                      <a:pt x="1" y="7"/>
                      <a:pt x="9" y="14"/>
                      <a:pt x="12" y="13"/>
                    </a:cubicBezTo>
                    <a:cubicBezTo>
                      <a:pt x="17" y="11"/>
                      <a:pt x="7" y="4"/>
                      <a:pt x="10" y="0"/>
                    </a:cubicBezTo>
                    <a:cubicBezTo>
                      <a:pt x="9" y="1"/>
                      <a:pt x="11" y="15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8" name="Freeform 542">
                <a:extLst>
                  <a:ext uri="{FF2B5EF4-FFF2-40B4-BE49-F238E27FC236}">
                    <a16:creationId xmlns:a16="http://schemas.microsoft.com/office/drawing/2014/main" id="{7118065E-6B10-4FC5-BFDF-09340B120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1800"/>
                <a:ext cx="77" cy="61"/>
              </a:xfrm>
              <a:custGeom>
                <a:avLst/>
                <a:gdLst>
                  <a:gd name="T0" fmla="*/ 0 w 31"/>
                  <a:gd name="T1" fmla="*/ 408 h 23"/>
                  <a:gd name="T2" fmla="*/ 246 w 31"/>
                  <a:gd name="T3" fmla="*/ 430 h 23"/>
                  <a:gd name="T4" fmla="*/ 400 w 31"/>
                  <a:gd name="T5" fmla="*/ 408 h 23"/>
                  <a:gd name="T6" fmla="*/ 462 w 31"/>
                  <a:gd name="T7" fmla="*/ 281 h 23"/>
                  <a:gd name="T8" fmla="*/ 432 w 31"/>
                  <a:gd name="T9" fmla="*/ 0 h 23"/>
                  <a:gd name="T10" fmla="*/ 383 w 31"/>
                  <a:gd name="T11" fmla="*/ 316 h 23"/>
                  <a:gd name="T12" fmla="*/ 246 w 31"/>
                  <a:gd name="T13" fmla="*/ 337 h 23"/>
                  <a:gd name="T14" fmla="*/ 30 w 31"/>
                  <a:gd name="T15" fmla="*/ 395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23">
                    <a:moveTo>
                      <a:pt x="0" y="22"/>
                    </a:moveTo>
                    <a:cubicBezTo>
                      <a:pt x="5" y="23"/>
                      <a:pt x="11" y="23"/>
                      <a:pt x="16" y="23"/>
                    </a:cubicBezTo>
                    <a:cubicBezTo>
                      <a:pt x="19" y="23"/>
                      <a:pt x="22" y="23"/>
                      <a:pt x="26" y="22"/>
                    </a:cubicBezTo>
                    <a:cubicBezTo>
                      <a:pt x="30" y="21"/>
                      <a:pt x="31" y="20"/>
                      <a:pt x="30" y="15"/>
                    </a:cubicBezTo>
                    <a:cubicBezTo>
                      <a:pt x="29" y="10"/>
                      <a:pt x="29" y="5"/>
                      <a:pt x="28" y="0"/>
                    </a:cubicBezTo>
                    <a:cubicBezTo>
                      <a:pt x="29" y="3"/>
                      <a:pt x="28" y="14"/>
                      <a:pt x="25" y="17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1" y="19"/>
                      <a:pt x="7" y="18"/>
                      <a:pt x="2" y="2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9" name="Freeform 543">
                <a:extLst>
                  <a:ext uri="{FF2B5EF4-FFF2-40B4-BE49-F238E27FC236}">
                    <a16:creationId xmlns:a16="http://schemas.microsoft.com/office/drawing/2014/main" id="{6CBA4763-9C12-469B-B328-42A964EF2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760"/>
                <a:ext cx="37" cy="45"/>
              </a:xfrm>
              <a:custGeom>
                <a:avLst/>
                <a:gdLst>
                  <a:gd name="T0" fmla="*/ 42 w 15"/>
                  <a:gd name="T1" fmla="*/ 0 h 17"/>
                  <a:gd name="T2" fmla="*/ 42 w 15"/>
                  <a:gd name="T3" fmla="*/ 148 h 17"/>
                  <a:gd name="T4" fmla="*/ 42 w 15"/>
                  <a:gd name="T5" fmla="*/ 294 h 17"/>
                  <a:gd name="T6" fmla="*/ 121 w 15"/>
                  <a:gd name="T7" fmla="*/ 225 h 17"/>
                  <a:gd name="T8" fmla="*/ 224 w 15"/>
                  <a:gd name="T9" fmla="*/ 111 h 17"/>
                  <a:gd name="T10" fmla="*/ 121 w 15"/>
                  <a:gd name="T11" fmla="*/ 169 h 17"/>
                  <a:gd name="T12" fmla="*/ 62 w 15"/>
                  <a:gd name="T13" fmla="*/ 5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3" y="0"/>
                    </a:moveTo>
                    <a:cubicBezTo>
                      <a:pt x="3" y="3"/>
                      <a:pt x="4" y="5"/>
                      <a:pt x="3" y="8"/>
                    </a:cubicBezTo>
                    <a:cubicBezTo>
                      <a:pt x="3" y="10"/>
                      <a:pt x="0" y="14"/>
                      <a:pt x="3" y="16"/>
                    </a:cubicBezTo>
                    <a:cubicBezTo>
                      <a:pt x="6" y="17"/>
                      <a:pt x="7" y="14"/>
                      <a:pt x="8" y="12"/>
                    </a:cubicBezTo>
                    <a:cubicBezTo>
                      <a:pt x="10" y="9"/>
                      <a:pt x="11" y="7"/>
                      <a:pt x="15" y="6"/>
                    </a:cubicBezTo>
                    <a:cubicBezTo>
                      <a:pt x="13" y="7"/>
                      <a:pt x="10" y="9"/>
                      <a:pt x="8" y="9"/>
                    </a:cubicBezTo>
                    <a:cubicBezTo>
                      <a:pt x="5" y="9"/>
                      <a:pt x="5" y="6"/>
                      <a:pt x="4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0" name="Freeform 544">
                <a:extLst>
                  <a:ext uri="{FF2B5EF4-FFF2-40B4-BE49-F238E27FC236}">
                    <a16:creationId xmlns:a16="http://schemas.microsoft.com/office/drawing/2014/main" id="{82356C54-B6FE-45E3-807E-26C3C5F4A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1637"/>
                <a:ext cx="82" cy="70"/>
              </a:xfrm>
              <a:custGeom>
                <a:avLst/>
                <a:gdLst>
                  <a:gd name="T0" fmla="*/ 0 w 33"/>
                  <a:gd name="T1" fmla="*/ 471 h 26"/>
                  <a:gd name="T2" fmla="*/ 246 w 33"/>
                  <a:gd name="T3" fmla="*/ 485 h 26"/>
                  <a:gd name="T4" fmla="*/ 432 w 33"/>
                  <a:gd name="T5" fmla="*/ 471 h 26"/>
                  <a:gd name="T6" fmla="*/ 475 w 33"/>
                  <a:gd name="T7" fmla="*/ 275 h 26"/>
                  <a:gd name="T8" fmla="*/ 445 w 33"/>
                  <a:gd name="T9" fmla="*/ 0 h 26"/>
                  <a:gd name="T10" fmla="*/ 432 w 33"/>
                  <a:gd name="T11" fmla="*/ 369 h 26"/>
                  <a:gd name="T12" fmla="*/ 154 w 33"/>
                  <a:gd name="T13" fmla="*/ 45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6">
                    <a:moveTo>
                      <a:pt x="0" y="24"/>
                    </a:moveTo>
                    <a:cubicBezTo>
                      <a:pt x="5" y="24"/>
                      <a:pt x="11" y="24"/>
                      <a:pt x="16" y="25"/>
                    </a:cubicBezTo>
                    <a:cubicBezTo>
                      <a:pt x="20" y="25"/>
                      <a:pt x="25" y="26"/>
                      <a:pt x="28" y="24"/>
                    </a:cubicBezTo>
                    <a:cubicBezTo>
                      <a:pt x="33" y="23"/>
                      <a:pt x="32" y="18"/>
                      <a:pt x="31" y="14"/>
                    </a:cubicBezTo>
                    <a:cubicBezTo>
                      <a:pt x="30" y="9"/>
                      <a:pt x="28" y="5"/>
                      <a:pt x="29" y="0"/>
                    </a:cubicBezTo>
                    <a:cubicBezTo>
                      <a:pt x="29" y="6"/>
                      <a:pt x="30" y="15"/>
                      <a:pt x="28" y="19"/>
                    </a:cubicBezTo>
                    <a:cubicBezTo>
                      <a:pt x="26" y="26"/>
                      <a:pt x="16" y="23"/>
                      <a:pt x="10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1" name="Freeform 545">
                <a:extLst>
                  <a:ext uri="{FF2B5EF4-FFF2-40B4-BE49-F238E27FC236}">
                    <a16:creationId xmlns:a16="http://schemas.microsoft.com/office/drawing/2014/main" id="{6FF8D940-58E9-478C-8A2F-E5D5E73E1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581"/>
                <a:ext cx="32" cy="40"/>
              </a:xfrm>
              <a:custGeom>
                <a:avLst/>
                <a:gdLst>
                  <a:gd name="T0" fmla="*/ 12 w 13"/>
                  <a:gd name="T1" fmla="*/ 0 h 15"/>
                  <a:gd name="T2" fmla="*/ 30 w 13"/>
                  <a:gd name="T3" fmla="*/ 149 h 15"/>
                  <a:gd name="T4" fmla="*/ 12 w 13"/>
                  <a:gd name="T5" fmla="*/ 285 h 15"/>
                  <a:gd name="T6" fmla="*/ 194 w 13"/>
                  <a:gd name="T7" fmla="*/ 171 h 15"/>
                  <a:gd name="T8" fmla="*/ 74 w 13"/>
                  <a:gd name="T9" fmla="*/ 192 h 15"/>
                  <a:gd name="T10" fmla="*/ 30 w 13"/>
                  <a:gd name="T11" fmla="*/ 35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0" y="3"/>
                      <a:pt x="2" y="5"/>
                      <a:pt x="2" y="8"/>
                    </a:cubicBezTo>
                    <a:cubicBezTo>
                      <a:pt x="2" y="10"/>
                      <a:pt x="0" y="13"/>
                      <a:pt x="1" y="15"/>
                    </a:cubicBezTo>
                    <a:cubicBezTo>
                      <a:pt x="6" y="15"/>
                      <a:pt x="8" y="9"/>
                      <a:pt x="13" y="9"/>
                    </a:cubicBezTo>
                    <a:cubicBezTo>
                      <a:pt x="11" y="10"/>
                      <a:pt x="7" y="11"/>
                      <a:pt x="5" y="10"/>
                    </a:cubicBezTo>
                    <a:cubicBezTo>
                      <a:pt x="3" y="9"/>
                      <a:pt x="3" y="4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2" name="Freeform 546">
                <a:extLst>
                  <a:ext uri="{FF2B5EF4-FFF2-40B4-BE49-F238E27FC236}">
                    <a16:creationId xmlns:a16="http://schemas.microsoft.com/office/drawing/2014/main" id="{7A01307A-C4AF-4645-BEAC-2F75B2396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1587"/>
                <a:ext cx="55" cy="48"/>
              </a:xfrm>
              <a:custGeom>
                <a:avLst/>
                <a:gdLst>
                  <a:gd name="T0" fmla="*/ 0 w 22"/>
                  <a:gd name="T1" fmla="*/ 93 h 18"/>
                  <a:gd name="T2" fmla="*/ 220 w 22"/>
                  <a:gd name="T3" fmla="*/ 264 h 18"/>
                  <a:gd name="T4" fmla="*/ 238 w 22"/>
                  <a:gd name="T5" fmla="*/ 0 h 18"/>
                  <a:gd name="T6" fmla="*/ 220 w 22"/>
                  <a:gd name="T7" fmla="*/ 227 h 18"/>
                  <a:gd name="T8" fmla="*/ 145 w 22"/>
                  <a:gd name="T9" fmla="*/ 13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0" y="5"/>
                    </a:moveTo>
                    <a:cubicBezTo>
                      <a:pt x="6" y="6"/>
                      <a:pt x="9" y="13"/>
                      <a:pt x="14" y="14"/>
                    </a:cubicBezTo>
                    <a:cubicBezTo>
                      <a:pt x="22" y="18"/>
                      <a:pt x="12" y="5"/>
                      <a:pt x="15" y="0"/>
                    </a:cubicBezTo>
                    <a:cubicBezTo>
                      <a:pt x="12" y="3"/>
                      <a:pt x="14" y="8"/>
                      <a:pt x="14" y="12"/>
                    </a:cubicBezTo>
                    <a:cubicBezTo>
                      <a:pt x="12" y="11"/>
                      <a:pt x="10" y="9"/>
                      <a:pt x="9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Freeform 547">
                <a:extLst>
                  <a:ext uri="{FF2B5EF4-FFF2-40B4-BE49-F238E27FC236}">
                    <a16:creationId xmlns:a16="http://schemas.microsoft.com/office/drawing/2014/main" id="{FDB65377-CF48-484E-B91B-ED4790FD5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443"/>
                <a:ext cx="47" cy="48"/>
              </a:xfrm>
              <a:custGeom>
                <a:avLst/>
                <a:gdLst>
                  <a:gd name="T0" fmla="*/ 0 w 19"/>
                  <a:gd name="T1" fmla="*/ 149 h 18"/>
                  <a:gd name="T2" fmla="*/ 121 w 19"/>
                  <a:gd name="T3" fmla="*/ 227 h 18"/>
                  <a:gd name="T4" fmla="*/ 215 w 19"/>
                  <a:gd name="T5" fmla="*/ 341 h 18"/>
                  <a:gd name="T6" fmla="*/ 228 w 19"/>
                  <a:gd name="T7" fmla="*/ 0 h 18"/>
                  <a:gd name="T8" fmla="*/ 215 w 19"/>
                  <a:gd name="T9" fmla="*/ 248 h 18"/>
                  <a:gd name="T10" fmla="*/ 62 w 19"/>
                  <a:gd name="T11" fmla="*/ 14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0" y="8"/>
                    </a:moveTo>
                    <a:cubicBezTo>
                      <a:pt x="3" y="8"/>
                      <a:pt x="6" y="10"/>
                      <a:pt x="8" y="12"/>
                    </a:cubicBezTo>
                    <a:cubicBezTo>
                      <a:pt x="10" y="13"/>
                      <a:pt x="13" y="18"/>
                      <a:pt x="14" y="18"/>
                    </a:cubicBezTo>
                    <a:cubicBezTo>
                      <a:pt x="19" y="18"/>
                      <a:pt x="16" y="2"/>
                      <a:pt x="15" y="0"/>
                    </a:cubicBezTo>
                    <a:cubicBezTo>
                      <a:pt x="14" y="3"/>
                      <a:pt x="16" y="10"/>
                      <a:pt x="14" y="13"/>
                    </a:cubicBezTo>
                    <a:cubicBezTo>
                      <a:pt x="10" y="16"/>
                      <a:pt x="8" y="8"/>
                      <a:pt x="4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4" name="Freeform 548">
                <a:extLst>
                  <a:ext uri="{FF2B5EF4-FFF2-40B4-BE49-F238E27FC236}">
                    <a16:creationId xmlns:a16="http://schemas.microsoft.com/office/drawing/2014/main" id="{2CD2CD24-C904-4EAA-B257-8C0FD7A60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467"/>
                <a:ext cx="68" cy="58"/>
              </a:xfrm>
              <a:custGeom>
                <a:avLst/>
                <a:gdLst>
                  <a:gd name="T0" fmla="*/ 0 w 27"/>
                  <a:gd name="T1" fmla="*/ 369 h 22"/>
                  <a:gd name="T2" fmla="*/ 209 w 27"/>
                  <a:gd name="T3" fmla="*/ 382 h 22"/>
                  <a:gd name="T4" fmla="*/ 400 w 27"/>
                  <a:gd name="T5" fmla="*/ 314 h 22"/>
                  <a:gd name="T6" fmla="*/ 380 w 27"/>
                  <a:gd name="T7" fmla="*/ 200 h 22"/>
                  <a:gd name="T8" fmla="*/ 335 w 27"/>
                  <a:gd name="T9" fmla="*/ 0 h 22"/>
                  <a:gd name="T10" fmla="*/ 350 w 27"/>
                  <a:gd name="T11" fmla="*/ 258 h 22"/>
                  <a:gd name="T12" fmla="*/ 285 w 27"/>
                  <a:gd name="T13" fmla="*/ 314 h 22"/>
                  <a:gd name="T14" fmla="*/ 83 w 27"/>
                  <a:gd name="T15" fmla="*/ 348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2">
                    <a:moveTo>
                      <a:pt x="0" y="20"/>
                    </a:moveTo>
                    <a:cubicBezTo>
                      <a:pt x="4" y="22"/>
                      <a:pt x="8" y="21"/>
                      <a:pt x="13" y="21"/>
                    </a:cubicBezTo>
                    <a:cubicBezTo>
                      <a:pt x="16" y="20"/>
                      <a:pt x="23" y="19"/>
                      <a:pt x="25" y="17"/>
                    </a:cubicBezTo>
                    <a:cubicBezTo>
                      <a:pt x="27" y="15"/>
                      <a:pt x="26" y="13"/>
                      <a:pt x="24" y="11"/>
                    </a:cubicBezTo>
                    <a:cubicBezTo>
                      <a:pt x="22" y="7"/>
                      <a:pt x="22" y="4"/>
                      <a:pt x="21" y="0"/>
                    </a:cubicBezTo>
                    <a:cubicBezTo>
                      <a:pt x="21" y="4"/>
                      <a:pt x="23" y="10"/>
                      <a:pt x="22" y="14"/>
                    </a:cubicBezTo>
                    <a:cubicBezTo>
                      <a:pt x="21" y="16"/>
                      <a:pt x="20" y="16"/>
                      <a:pt x="18" y="17"/>
                    </a:cubicBezTo>
                    <a:cubicBezTo>
                      <a:pt x="15" y="18"/>
                      <a:pt x="9" y="19"/>
                      <a:pt x="5" y="1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5" name="Freeform 549">
                <a:extLst>
                  <a:ext uri="{FF2B5EF4-FFF2-40B4-BE49-F238E27FC236}">
                    <a16:creationId xmlns:a16="http://schemas.microsoft.com/office/drawing/2014/main" id="{0420A50D-826F-426D-B4E2-E1CD474D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448"/>
                <a:ext cx="40" cy="45"/>
              </a:xfrm>
              <a:custGeom>
                <a:avLst/>
                <a:gdLst>
                  <a:gd name="T0" fmla="*/ 0 w 16"/>
                  <a:gd name="T1" fmla="*/ 0 h 17"/>
                  <a:gd name="T2" fmla="*/ 50 w 16"/>
                  <a:gd name="T3" fmla="*/ 238 h 17"/>
                  <a:gd name="T4" fmla="*/ 250 w 16"/>
                  <a:gd name="T5" fmla="*/ 111 h 17"/>
                  <a:gd name="T6" fmla="*/ 33 w 16"/>
                  <a:gd name="T7" fmla="*/ 5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1" y="4"/>
                      <a:pt x="0" y="10"/>
                      <a:pt x="3" y="13"/>
                    </a:cubicBezTo>
                    <a:cubicBezTo>
                      <a:pt x="7" y="17"/>
                      <a:pt x="13" y="10"/>
                      <a:pt x="16" y="6"/>
                    </a:cubicBezTo>
                    <a:cubicBezTo>
                      <a:pt x="9" y="9"/>
                      <a:pt x="4" y="12"/>
                      <a:pt x="2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6" name="Freeform 550">
                <a:extLst>
                  <a:ext uri="{FF2B5EF4-FFF2-40B4-BE49-F238E27FC236}">
                    <a16:creationId xmlns:a16="http://schemas.microsoft.com/office/drawing/2014/main" id="{BA1BD7CA-F0CA-4236-BB22-37C7C427D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291"/>
                <a:ext cx="83" cy="69"/>
              </a:xfrm>
              <a:custGeom>
                <a:avLst/>
                <a:gdLst>
                  <a:gd name="T0" fmla="*/ 0 w 33"/>
                  <a:gd name="T1" fmla="*/ 451 h 26"/>
                  <a:gd name="T2" fmla="*/ 397 w 33"/>
                  <a:gd name="T3" fmla="*/ 409 h 26"/>
                  <a:gd name="T4" fmla="*/ 410 w 33"/>
                  <a:gd name="T5" fmla="*/ 0 h 26"/>
                  <a:gd name="T6" fmla="*/ 397 w 33"/>
                  <a:gd name="T7" fmla="*/ 337 h 26"/>
                  <a:gd name="T8" fmla="*/ 284 w 33"/>
                  <a:gd name="T9" fmla="*/ 395 h 26"/>
                  <a:gd name="T10" fmla="*/ 0 w 33"/>
                  <a:gd name="T11" fmla="*/ 48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26">
                    <a:moveTo>
                      <a:pt x="0" y="24"/>
                    </a:moveTo>
                    <a:cubicBezTo>
                      <a:pt x="7" y="25"/>
                      <a:pt x="18" y="25"/>
                      <a:pt x="25" y="22"/>
                    </a:cubicBezTo>
                    <a:cubicBezTo>
                      <a:pt x="33" y="19"/>
                      <a:pt x="27" y="7"/>
                      <a:pt x="26" y="0"/>
                    </a:cubicBezTo>
                    <a:cubicBezTo>
                      <a:pt x="26" y="5"/>
                      <a:pt x="28" y="14"/>
                      <a:pt x="25" y="18"/>
                    </a:cubicBezTo>
                    <a:cubicBezTo>
                      <a:pt x="23" y="21"/>
                      <a:pt x="21" y="21"/>
                      <a:pt x="18" y="21"/>
                    </a:cubicBezTo>
                    <a:cubicBezTo>
                      <a:pt x="12" y="23"/>
                      <a:pt x="5" y="24"/>
                      <a:pt x="0" y="2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7" name="Freeform 551">
                <a:extLst>
                  <a:ext uri="{FF2B5EF4-FFF2-40B4-BE49-F238E27FC236}">
                    <a16:creationId xmlns:a16="http://schemas.microsoft.com/office/drawing/2014/main" id="{A9E27B54-CC80-45FA-9F95-1BD4FFE38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253"/>
                <a:ext cx="50" cy="38"/>
              </a:xfrm>
              <a:custGeom>
                <a:avLst/>
                <a:gdLst>
                  <a:gd name="T0" fmla="*/ 20 w 20"/>
                  <a:gd name="T1" fmla="*/ 0 h 14"/>
                  <a:gd name="T2" fmla="*/ 95 w 20"/>
                  <a:gd name="T3" fmla="*/ 258 h 14"/>
                  <a:gd name="T4" fmla="*/ 188 w 20"/>
                  <a:gd name="T5" fmla="*/ 163 h 14"/>
                  <a:gd name="T6" fmla="*/ 313 w 20"/>
                  <a:gd name="T7" fmla="*/ 163 h 14"/>
                  <a:gd name="T8" fmla="*/ 95 w 20"/>
                  <a:gd name="T9" fmla="*/ 176 h 14"/>
                  <a:gd name="T10" fmla="*/ 0 w 20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1" y="0"/>
                    </a:moveTo>
                    <a:cubicBezTo>
                      <a:pt x="0" y="4"/>
                      <a:pt x="0" y="14"/>
                      <a:pt x="6" y="13"/>
                    </a:cubicBezTo>
                    <a:cubicBezTo>
                      <a:pt x="8" y="12"/>
                      <a:pt x="9" y="9"/>
                      <a:pt x="12" y="8"/>
                    </a:cubicBezTo>
                    <a:cubicBezTo>
                      <a:pt x="15" y="8"/>
                      <a:pt x="17" y="8"/>
                      <a:pt x="20" y="8"/>
                    </a:cubicBezTo>
                    <a:cubicBezTo>
                      <a:pt x="16" y="7"/>
                      <a:pt x="9" y="10"/>
                      <a:pt x="6" y="9"/>
                    </a:cubicBezTo>
                    <a:cubicBezTo>
                      <a:pt x="2" y="8"/>
                      <a:pt x="3" y="2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8" name="Freeform 552">
                <a:extLst>
                  <a:ext uri="{FF2B5EF4-FFF2-40B4-BE49-F238E27FC236}">
                    <a16:creationId xmlns:a16="http://schemas.microsoft.com/office/drawing/2014/main" id="{7EB64FA8-F1E4-42B1-BDEF-E6DA0EB9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1139"/>
                <a:ext cx="72" cy="74"/>
              </a:xfrm>
              <a:custGeom>
                <a:avLst/>
                <a:gdLst>
                  <a:gd name="T0" fmla="*/ 0 w 29"/>
                  <a:gd name="T1" fmla="*/ 518 h 28"/>
                  <a:gd name="T2" fmla="*/ 382 w 29"/>
                  <a:gd name="T3" fmla="*/ 441 h 28"/>
                  <a:gd name="T4" fmla="*/ 400 w 29"/>
                  <a:gd name="T5" fmla="*/ 280 h 28"/>
                  <a:gd name="T6" fmla="*/ 400 w 29"/>
                  <a:gd name="T7" fmla="*/ 0 h 28"/>
                  <a:gd name="T8" fmla="*/ 353 w 29"/>
                  <a:gd name="T9" fmla="*/ 293 h 28"/>
                  <a:gd name="T10" fmla="*/ 62 w 29"/>
                  <a:gd name="T11" fmla="*/ 497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0" y="28"/>
                    </a:moveTo>
                    <a:cubicBezTo>
                      <a:pt x="7" y="28"/>
                      <a:pt x="18" y="28"/>
                      <a:pt x="25" y="24"/>
                    </a:cubicBezTo>
                    <a:cubicBezTo>
                      <a:pt x="29" y="21"/>
                      <a:pt x="27" y="19"/>
                      <a:pt x="26" y="15"/>
                    </a:cubicBezTo>
                    <a:cubicBezTo>
                      <a:pt x="25" y="11"/>
                      <a:pt x="24" y="4"/>
                      <a:pt x="26" y="0"/>
                    </a:cubicBezTo>
                    <a:cubicBezTo>
                      <a:pt x="23" y="5"/>
                      <a:pt x="24" y="11"/>
                      <a:pt x="23" y="16"/>
                    </a:cubicBezTo>
                    <a:cubicBezTo>
                      <a:pt x="21" y="24"/>
                      <a:pt x="11" y="26"/>
                      <a:pt x="4" y="2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9" name="Freeform 553">
                <a:extLst>
                  <a:ext uri="{FF2B5EF4-FFF2-40B4-BE49-F238E27FC236}">
                    <a16:creationId xmlns:a16="http://schemas.microsoft.com/office/drawing/2014/main" id="{378C477D-7655-48C3-8DA4-C8B82C59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261"/>
                <a:ext cx="28" cy="35"/>
              </a:xfrm>
              <a:custGeom>
                <a:avLst/>
                <a:gdLst>
                  <a:gd name="T0" fmla="*/ 0 w 11"/>
                  <a:gd name="T1" fmla="*/ 116 h 13"/>
                  <a:gd name="T2" fmla="*/ 97 w 11"/>
                  <a:gd name="T3" fmla="*/ 175 h 13"/>
                  <a:gd name="T4" fmla="*/ 163 w 11"/>
                  <a:gd name="T5" fmla="*/ 253 h 13"/>
                  <a:gd name="T6" fmla="*/ 163 w 11"/>
                  <a:gd name="T7" fmla="*/ 137 h 13"/>
                  <a:gd name="T8" fmla="*/ 181 w 11"/>
                  <a:gd name="T9" fmla="*/ 0 h 13"/>
                  <a:gd name="T10" fmla="*/ 117 w 11"/>
                  <a:gd name="T11" fmla="*/ 137 h 13"/>
                  <a:gd name="T12" fmla="*/ 0 w 11"/>
                  <a:gd name="T13" fmla="*/ 9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0" y="6"/>
                    </a:moveTo>
                    <a:cubicBezTo>
                      <a:pt x="2" y="7"/>
                      <a:pt x="4" y="8"/>
                      <a:pt x="6" y="9"/>
                    </a:cubicBezTo>
                    <a:cubicBezTo>
                      <a:pt x="7" y="10"/>
                      <a:pt x="8" y="12"/>
                      <a:pt x="10" y="13"/>
                    </a:cubicBezTo>
                    <a:cubicBezTo>
                      <a:pt x="11" y="11"/>
                      <a:pt x="10" y="9"/>
                      <a:pt x="10" y="7"/>
                    </a:cubicBezTo>
                    <a:cubicBezTo>
                      <a:pt x="10" y="4"/>
                      <a:pt x="11" y="2"/>
                      <a:pt x="11" y="0"/>
                    </a:cubicBezTo>
                    <a:cubicBezTo>
                      <a:pt x="10" y="1"/>
                      <a:pt x="9" y="6"/>
                      <a:pt x="7" y="7"/>
                    </a:cubicBezTo>
                    <a:cubicBezTo>
                      <a:pt x="5" y="8"/>
                      <a:pt x="3" y="4"/>
                      <a:pt x="0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0" name="Freeform 554">
                <a:extLst>
                  <a:ext uri="{FF2B5EF4-FFF2-40B4-BE49-F238E27FC236}">
                    <a16:creationId xmlns:a16="http://schemas.microsoft.com/office/drawing/2014/main" id="{80EDB30D-AC95-44EE-BBF4-6545FF96F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445"/>
                <a:ext cx="20" cy="80"/>
              </a:xfrm>
              <a:custGeom>
                <a:avLst/>
                <a:gdLst>
                  <a:gd name="T0" fmla="*/ 20 w 8"/>
                  <a:gd name="T1" fmla="*/ 77 h 30"/>
                  <a:gd name="T2" fmla="*/ 0 w 8"/>
                  <a:gd name="T3" fmla="*/ 568 h 30"/>
                  <a:gd name="T4" fmla="*/ 50 w 8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0">
                    <a:moveTo>
                      <a:pt x="1" y="4"/>
                    </a:moveTo>
                    <a:cubicBezTo>
                      <a:pt x="5" y="10"/>
                      <a:pt x="1" y="22"/>
                      <a:pt x="0" y="30"/>
                    </a:cubicBezTo>
                    <a:cubicBezTo>
                      <a:pt x="8" y="22"/>
                      <a:pt x="6" y="9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Freeform 555">
                <a:extLst>
                  <a:ext uri="{FF2B5EF4-FFF2-40B4-BE49-F238E27FC236}">
                    <a16:creationId xmlns:a16="http://schemas.microsoft.com/office/drawing/2014/main" id="{0D0AA646-FA21-4098-8926-4A390C70A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267"/>
                <a:ext cx="20" cy="72"/>
              </a:xfrm>
              <a:custGeom>
                <a:avLst/>
                <a:gdLst>
                  <a:gd name="T0" fmla="*/ 33 w 8"/>
                  <a:gd name="T1" fmla="*/ 0 h 27"/>
                  <a:gd name="T2" fmla="*/ 0 w 8"/>
                  <a:gd name="T3" fmla="*/ 512 h 27"/>
                  <a:gd name="T4" fmla="*/ 83 w 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7">
                    <a:moveTo>
                      <a:pt x="2" y="0"/>
                    </a:moveTo>
                    <a:cubicBezTo>
                      <a:pt x="7" y="8"/>
                      <a:pt x="2" y="19"/>
                      <a:pt x="0" y="27"/>
                    </a:cubicBezTo>
                    <a:cubicBezTo>
                      <a:pt x="8" y="17"/>
                      <a:pt x="6" y="1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2" name="Freeform 556">
                <a:extLst>
                  <a:ext uri="{FF2B5EF4-FFF2-40B4-BE49-F238E27FC236}">
                    <a16:creationId xmlns:a16="http://schemas.microsoft.com/office/drawing/2014/main" id="{D0639462-479F-4A2D-B88F-1BE837013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091"/>
                <a:ext cx="20" cy="72"/>
              </a:xfrm>
              <a:custGeom>
                <a:avLst/>
                <a:gdLst>
                  <a:gd name="T0" fmla="*/ 33 w 8"/>
                  <a:gd name="T1" fmla="*/ 56 h 27"/>
                  <a:gd name="T2" fmla="*/ 20 w 8"/>
                  <a:gd name="T3" fmla="*/ 512 h 27"/>
                  <a:gd name="T4" fmla="*/ 113 w 8"/>
                  <a:gd name="T5" fmla="*/ 264 h 27"/>
                  <a:gd name="T6" fmla="*/ 50 w 8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2" y="3"/>
                    </a:moveTo>
                    <a:cubicBezTo>
                      <a:pt x="7" y="11"/>
                      <a:pt x="0" y="19"/>
                      <a:pt x="1" y="27"/>
                    </a:cubicBezTo>
                    <a:cubicBezTo>
                      <a:pt x="4" y="25"/>
                      <a:pt x="6" y="18"/>
                      <a:pt x="7" y="14"/>
                    </a:cubicBezTo>
                    <a:cubicBezTo>
                      <a:pt x="8" y="8"/>
                      <a:pt x="5" y="5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3" name="Freeform 557">
                <a:extLst>
                  <a:ext uri="{FF2B5EF4-FFF2-40B4-BE49-F238E27FC236}">
                    <a16:creationId xmlns:a16="http://schemas.microsoft.com/office/drawing/2014/main" id="{6EE55CB6-E2AF-44AB-8C24-37E363289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36"/>
                <a:ext cx="25" cy="67"/>
              </a:xfrm>
              <a:custGeom>
                <a:avLst/>
                <a:gdLst>
                  <a:gd name="T0" fmla="*/ 63 w 10"/>
                  <a:gd name="T1" fmla="*/ 56 h 25"/>
                  <a:gd name="T2" fmla="*/ 0 w 10"/>
                  <a:gd name="T3" fmla="*/ 482 h 25"/>
                  <a:gd name="T4" fmla="*/ 83 w 10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5">
                    <a:moveTo>
                      <a:pt x="4" y="3"/>
                    </a:moveTo>
                    <a:cubicBezTo>
                      <a:pt x="5" y="10"/>
                      <a:pt x="6" y="19"/>
                      <a:pt x="0" y="25"/>
                    </a:cubicBezTo>
                    <a:cubicBezTo>
                      <a:pt x="10" y="21"/>
                      <a:pt x="5" y="8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4" name="Freeform 558">
                <a:extLst>
                  <a:ext uri="{FF2B5EF4-FFF2-40B4-BE49-F238E27FC236}">
                    <a16:creationId xmlns:a16="http://schemas.microsoft.com/office/drawing/2014/main" id="{39C3DF30-821B-471C-B22A-DCE7A66AA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779"/>
                <a:ext cx="15" cy="66"/>
              </a:xfrm>
              <a:custGeom>
                <a:avLst/>
                <a:gdLst>
                  <a:gd name="T0" fmla="*/ 0 w 6"/>
                  <a:gd name="T1" fmla="*/ 34 h 25"/>
                  <a:gd name="T2" fmla="*/ 20 w 6"/>
                  <a:gd name="T3" fmla="*/ 459 h 25"/>
                  <a:gd name="T4" fmla="*/ 83 w 6"/>
                  <a:gd name="T5" fmla="*/ 314 h 25"/>
                  <a:gd name="T6" fmla="*/ 33 w 6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5">
                    <a:moveTo>
                      <a:pt x="0" y="2"/>
                    </a:moveTo>
                    <a:cubicBezTo>
                      <a:pt x="6" y="7"/>
                      <a:pt x="2" y="19"/>
                      <a:pt x="1" y="25"/>
                    </a:cubicBezTo>
                    <a:cubicBezTo>
                      <a:pt x="2" y="22"/>
                      <a:pt x="5" y="20"/>
                      <a:pt x="5" y="17"/>
                    </a:cubicBezTo>
                    <a:cubicBezTo>
                      <a:pt x="6" y="11"/>
                      <a:pt x="3" y="5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5" name="Freeform 559">
                <a:extLst>
                  <a:ext uri="{FF2B5EF4-FFF2-40B4-BE49-F238E27FC236}">
                    <a16:creationId xmlns:a16="http://schemas.microsoft.com/office/drawing/2014/main" id="{B88821F2-CA3A-4338-BED7-CD56E5D37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595"/>
                <a:ext cx="33" cy="96"/>
              </a:xfrm>
              <a:custGeom>
                <a:avLst/>
                <a:gdLst>
                  <a:gd name="T0" fmla="*/ 63 w 13"/>
                  <a:gd name="T1" fmla="*/ 35 h 36"/>
                  <a:gd name="T2" fmla="*/ 63 w 13"/>
                  <a:gd name="T3" fmla="*/ 363 h 36"/>
                  <a:gd name="T4" fmla="*/ 0 w 13"/>
                  <a:gd name="T5" fmla="*/ 683 h 36"/>
                  <a:gd name="T6" fmla="*/ 117 w 13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4" y="2"/>
                    </a:moveTo>
                    <a:cubicBezTo>
                      <a:pt x="2" y="7"/>
                      <a:pt x="4" y="13"/>
                      <a:pt x="4" y="19"/>
                    </a:cubicBezTo>
                    <a:cubicBezTo>
                      <a:pt x="4" y="25"/>
                      <a:pt x="2" y="31"/>
                      <a:pt x="0" y="36"/>
                    </a:cubicBezTo>
                    <a:cubicBezTo>
                      <a:pt x="13" y="27"/>
                      <a:pt x="4" y="1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6" name="Freeform 560">
                <a:extLst>
                  <a:ext uri="{FF2B5EF4-FFF2-40B4-BE49-F238E27FC236}">
                    <a16:creationId xmlns:a16="http://schemas.microsoft.com/office/drawing/2014/main" id="{70B601BA-7944-484E-95CB-00E6ECB0B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419"/>
                <a:ext cx="25" cy="90"/>
              </a:xfrm>
              <a:custGeom>
                <a:avLst/>
                <a:gdLst>
                  <a:gd name="T0" fmla="*/ 113 w 10"/>
                  <a:gd name="T1" fmla="*/ 77 h 34"/>
                  <a:gd name="T2" fmla="*/ 50 w 10"/>
                  <a:gd name="T3" fmla="*/ 294 h 34"/>
                  <a:gd name="T4" fmla="*/ 20 w 10"/>
                  <a:gd name="T5" fmla="*/ 630 h 34"/>
                  <a:gd name="T6" fmla="*/ 83 w 10"/>
                  <a:gd name="T7" fmla="*/ 34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4">
                    <a:moveTo>
                      <a:pt x="7" y="4"/>
                    </a:moveTo>
                    <a:cubicBezTo>
                      <a:pt x="0" y="0"/>
                      <a:pt x="3" y="13"/>
                      <a:pt x="3" y="16"/>
                    </a:cubicBezTo>
                    <a:cubicBezTo>
                      <a:pt x="4" y="23"/>
                      <a:pt x="1" y="29"/>
                      <a:pt x="1" y="34"/>
                    </a:cubicBezTo>
                    <a:cubicBezTo>
                      <a:pt x="10" y="29"/>
                      <a:pt x="2" y="11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7" name="Freeform 561">
                <a:extLst>
                  <a:ext uri="{FF2B5EF4-FFF2-40B4-BE49-F238E27FC236}">
                    <a16:creationId xmlns:a16="http://schemas.microsoft.com/office/drawing/2014/main" id="{576408F4-1A35-4B1E-BA80-A3328B981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269"/>
                <a:ext cx="15" cy="64"/>
              </a:xfrm>
              <a:custGeom>
                <a:avLst/>
                <a:gdLst>
                  <a:gd name="T0" fmla="*/ 33 w 6"/>
                  <a:gd name="T1" fmla="*/ 56 h 24"/>
                  <a:gd name="T2" fmla="*/ 0 w 6"/>
                  <a:gd name="T3" fmla="*/ 456 h 24"/>
                  <a:gd name="T4" fmla="*/ 20 w 6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2" y="3"/>
                    </a:moveTo>
                    <a:cubicBezTo>
                      <a:pt x="2" y="10"/>
                      <a:pt x="4" y="18"/>
                      <a:pt x="0" y="24"/>
                    </a:cubicBezTo>
                    <a:cubicBezTo>
                      <a:pt x="5" y="19"/>
                      <a:pt x="6" y="6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8" name="Freeform 562">
                <a:extLst>
                  <a:ext uri="{FF2B5EF4-FFF2-40B4-BE49-F238E27FC236}">
                    <a16:creationId xmlns:a16="http://schemas.microsoft.com/office/drawing/2014/main" id="{92C83E5A-877C-4698-B6AD-B2D7B6EA3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131"/>
                <a:ext cx="17" cy="66"/>
              </a:xfrm>
              <a:custGeom>
                <a:avLst/>
                <a:gdLst>
                  <a:gd name="T0" fmla="*/ 0 w 7"/>
                  <a:gd name="T1" fmla="*/ 0 h 25"/>
                  <a:gd name="T2" fmla="*/ 12 w 7"/>
                  <a:gd name="T3" fmla="*/ 459 h 25"/>
                  <a:gd name="T4" fmla="*/ 12 w 7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5">
                    <a:moveTo>
                      <a:pt x="0" y="0"/>
                    </a:moveTo>
                    <a:cubicBezTo>
                      <a:pt x="1" y="8"/>
                      <a:pt x="6" y="17"/>
                      <a:pt x="1" y="25"/>
                    </a:cubicBezTo>
                    <a:cubicBezTo>
                      <a:pt x="7" y="16"/>
                      <a:pt x="6" y="9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Freeform 563">
                <a:extLst>
                  <a:ext uri="{FF2B5EF4-FFF2-40B4-BE49-F238E27FC236}">
                    <a16:creationId xmlns:a16="http://schemas.microsoft.com/office/drawing/2014/main" id="{FB367652-C5AB-409C-8BC3-B5A5F9559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640"/>
                <a:ext cx="25" cy="96"/>
              </a:xfrm>
              <a:custGeom>
                <a:avLst/>
                <a:gdLst>
                  <a:gd name="T0" fmla="*/ 33 w 10"/>
                  <a:gd name="T1" fmla="*/ 0 h 36"/>
                  <a:gd name="T2" fmla="*/ 50 w 10"/>
                  <a:gd name="T3" fmla="*/ 397 h 36"/>
                  <a:gd name="T4" fmla="*/ 158 w 10"/>
                  <a:gd name="T5" fmla="*/ 627 h 36"/>
                  <a:gd name="T6" fmla="*/ 95 w 10"/>
                  <a:gd name="T7" fmla="*/ 419 h 36"/>
                  <a:gd name="T8" fmla="*/ 50 w 1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6">
                    <a:moveTo>
                      <a:pt x="2" y="0"/>
                    </a:moveTo>
                    <a:cubicBezTo>
                      <a:pt x="4" y="7"/>
                      <a:pt x="4" y="14"/>
                      <a:pt x="3" y="21"/>
                    </a:cubicBezTo>
                    <a:cubicBezTo>
                      <a:pt x="2" y="28"/>
                      <a:pt x="0" y="36"/>
                      <a:pt x="10" y="33"/>
                    </a:cubicBezTo>
                    <a:cubicBezTo>
                      <a:pt x="4" y="33"/>
                      <a:pt x="5" y="26"/>
                      <a:pt x="6" y="22"/>
                    </a:cubicBezTo>
                    <a:cubicBezTo>
                      <a:pt x="6" y="15"/>
                      <a:pt x="6" y="7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0" name="Freeform 564">
                <a:extLst>
                  <a:ext uri="{FF2B5EF4-FFF2-40B4-BE49-F238E27FC236}">
                    <a16:creationId xmlns:a16="http://schemas.microsoft.com/office/drawing/2014/main" id="{9C052C9A-1506-4754-9B49-3A2F09EB7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813"/>
                <a:ext cx="20" cy="88"/>
              </a:xfrm>
              <a:custGeom>
                <a:avLst/>
                <a:gdLst>
                  <a:gd name="T0" fmla="*/ 95 w 8"/>
                  <a:gd name="T1" fmla="*/ 0 h 33"/>
                  <a:gd name="T2" fmla="*/ 63 w 8"/>
                  <a:gd name="T3" fmla="*/ 320 h 33"/>
                  <a:gd name="T4" fmla="*/ 0 w 8"/>
                  <a:gd name="T5" fmla="*/ 627 h 33"/>
                  <a:gd name="T6" fmla="*/ 125 w 8"/>
                  <a:gd name="T7" fmla="*/ 341 h 33"/>
                  <a:gd name="T8" fmla="*/ 125 w 8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3">
                    <a:moveTo>
                      <a:pt x="6" y="0"/>
                    </a:moveTo>
                    <a:cubicBezTo>
                      <a:pt x="1" y="4"/>
                      <a:pt x="4" y="11"/>
                      <a:pt x="4" y="17"/>
                    </a:cubicBezTo>
                    <a:cubicBezTo>
                      <a:pt x="4" y="23"/>
                      <a:pt x="2" y="28"/>
                      <a:pt x="0" y="33"/>
                    </a:cubicBezTo>
                    <a:cubicBezTo>
                      <a:pt x="5" y="29"/>
                      <a:pt x="8" y="24"/>
                      <a:pt x="8" y="18"/>
                    </a:cubicBezTo>
                    <a:cubicBezTo>
                      <a:pt x="8" y="12"/>
                      <a:pt x="4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1" name="Freeform 565">
                <a:extLst>
                  <a:ext uri="{FF2B5EF4-FFF2-40B4-BE49-F238E27FC236}">
                    <a16:creationId xmlns:a16="http://schemas.microsoft.com/office/drawing/2014/main" id="{646C059A-E367-4090-92D0-12A4425D1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005"/>
                <a:ext cx="13" cy="91"/>
              </a:xfrm>
              <a:custGeom>
                <a:avLst/>
                <a:gdLst>
                  <a:gd name="T0" fmla="*/ 0 w 5"/>
                  <a:gd name="T1" fmla="*/ 35 h 34"/>
                  <a:gd name="T2" fmla="*/ 21 w 5"/>
                  <a:gd name="T3" fmla="*/ 653 h 34"/>
                  <a:gd name="T4" fmla="*/ 68 w 5"/>
                  <a:gd name="T5" fmla="*/ 286 h 34"/>
                  <a:gd name="T6" fmla="*/ 68 w 5"/>
                  <a:gd name="T7" fmla="*/ 115 h 34"/>
                  <a:gd name="T8" fmla="*/ 21 w 5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4">
                    <a:moveTo>
                      <a:pt x="0" y="2"/>
                    </a:moveTo>
                    <a:cubicBezTo>
                      <a:pt x="2" y="14"/>
                      <a:pt x="0" y="23"/>
                      <a:pt x="1" y="34"/>
                    </a:cubicBezTo>
                    <a:cubicBezTo>
                      <a:pt x="4" y="28"/>
                      <a:pt x="4" y="22"/>
                      <a:pt x="4" y="15"/>
                    </a:cubicBezTo>
                    <a:cubicBezTo>
                      <a:pt x="4" y="13"/>
                      <a:pt x="5" y="8"/>
                      <a:pt x="4" y="6"/>
                    </a:cubicBezTo>
                    <a:cubicBezTo>
                      <a:pt x="3" y="4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2" name="Freeform 566">
                <a:extLst>
                  <a:ext uri="{FF2B5EF4-FFF2-40B4-BE49-F238E27FC236}">
                    <a16:creationId xmlns:a16="http://schemas.microsoft.com/office/drawing/2014/main" id="{510ECF44-8450-4182-99BD-BB48648CB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2941"/>
                <a:ext cx="115" cy="8"/>
              </a:xfrm>
              <a:custGeom>
                <a:avLst/>
                <a:gdLst>
                  <a:gd name="T0" fmla="*/ 0 w 46"/>
                  <a:gd name="T1" fmla="*/ 56 h 3"/>
                  <a:gd name="T2" fmla="*/ 720 w 46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">
                    <a:moveTo>
                      <a:pt x="0" y="3"/>
                    </a:moveTo>
                    <a:cubicBezTo>
                      <a:pt x="15" y="0"/>
                      <a:pt x="38" y="1"/>
                      <a:pt x="4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3" name="Freeform 567">
                <a:extLst>
                  <a:ext uri="{FF2B5EF4-FFF2-40B4-BE49-F238E27FC236}">
                    <a16:creationId xmlns:a16="http://schemas.microsoft.com/office/drawing/2014/main" id="{7A940E81-E4E9-4B77-8A47-0EB4276D5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752"/>
                <a:ext cx="105" cy="8"/>
              </a:xfrm>
              <a:custGeom>
                <a:avLst/>
                <a:gdLst>
                  <a:gd name="T0" fmla="*/ 0 w 42"/>
                  <a:gd name="T1" fmla="*/ 56 h 3"/>
                  <a:gd name="T2" fmla="*/ 658 w 42"/>
                  <a:gd name="T3" fmla="*/ 3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">
                    <a:moveTo>
                      <a:pt x="0" y="3"/>
                    </a:moveTo>
                    <a:cubicBezTo>
                      <a:pt x="14" y="2"/>
                      <a:pt x="33" y="0"/>
                      <a:pt x="4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4" name="Freeform 568">
                <a:extLst>
                  <a:ext uri="{FF2B5EF4-FFF2-40B4-BE49-F238E27FC236}">
                    <a16:creationId xmlns:a16="http://schemas.microsoft.com/office/drawing/2014/main" id="{2341AAB2-6996-4B2C-8DBC-5A524EBBB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563"/>
                <a:ext cx="107" cy="10"/>
              </a:xfrm>
              <a:custGeom>
                <a:avLst/>
                <a:gdLst>
                  <a:gd name="T0" fmla="*/ 0 w 43"/>
                  <a:gd name="T1" fmla="*/ 63 h 4"/>
                  <a:gd name="T2" fmla="*/ 662 w 43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4">
                    <a:moveTo>
                      <a:pt x="0" y="4"/>
                    </a:moveTo>
                    <a:cubicBezTo>
                      <a:pt x="15" y="2"/>
                      <a:pt x="36" y="0"/>
                      <a:pt x="4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5" name="Freeform 569">
                <a:extLst>
                  <a:ext uri="{FF2B5EF4-FFF2-40B4-BE49-F238E27FC236}">
                    <a16:creationId xmlns:a16="http://schemas.microsoft.com/office/drawing/2014/main" id="{D0627831-96DC-4817-8DE2-D11A686D8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381"/>
                <a:ext cx="85" cy="6"/>
              </a:xfrm>
              <a:custGeom>
                <a:avLst/>
                <a:gdLst>
                  <a:gd name="T0" fmla="*/ 0 w 34"/>
                  <a:gd name="T1" fmla="*/ 54 h 2"/>
                  <a:gd name="T2" fmla="*/ 533 w 34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">
                    <a:moveTo>
                      <a:pt x="0" y="2"/>
                    </a:moveTo>
                    <a:cubicBezTo>
                      <a:pt x="9" y="0"/>
                      <a:pt x="30" y="1"/>
                      <a:pt x="3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6" name="Freeform 570">
                <a:extLst>
                  <a:ext uri="{FF2B5EF4-FFF2-40B4-BE49-F238E27FC236}">
                    <a16:creationId xmlns:a16="http://schemas.microsoft.com/office/drawing/2014/main" id="{28C77363-5DC7-431C-8B60-63C1192A9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200"/>
                <a:ext cx="87" cy="5"/>
              </a:xfrm>
              <a:custGeom>
                <a:avLst/>
                <a:gdLst>
                  <a:gd name="T0" fmla="*/ 0 w 35"/>
                  <a:gd name="T1" fmla="*/ 33 h 2"/>
                  <a:gd name="T2" fmla="*/ 537 w 35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">
                    <a:moveTo>
                      <a:pt x="0" y="2"/>
                    </a:moveTo>
                    <a:cubicBezTo>
                      <a:pt x="10" y="0"/>
                      <a:pt x="30" y="1"/>
                      <a:pt x="3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7" name="Freeform 571">
                <a:extLst>
                  <a:ext uri="{FF2B5EF4-FFF2-40B4-BE49-F238E27FC236}">
                    <a16:creationId xmlns:a16="http://schemas.microsoft.com/office/drawing/2014/main" id="{CDC33772-EE00-4D3F-9E4A-66C423E3B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040"/>
                <a:ext cx="88" cy="5"/>
              </a:xfrm>
              <a:custGeom>
                <a:avLst/>
                <a:gdLst>
                  <a:gd name="T0" fmla="*/ 0 w 35"/>
                  <a:gd name="T1" fmla="*/ 33 h 2"/>
                  <a:gd name="T2" fmla="*/ 556 w 35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">
                    <a:moveTo>
                      <a:pt x="0" y="2"/>
                    </a:moveTo>
                    <a:cubicBezTo>
                      <a:pt x="10" y="0"/>
                      <a:pt x="30" y="1"/>
                      <a:pt x="3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8" name="Freeform 572">
                <a:extLst>
                  <a:ext uri="{FF2B5EF4-FFF2-40B4-BE49-F238E27FC236}">
                    <a16:creationId xmlns:a16="http://schemas.microsoft.com/office/drawing/2014/main" id="{62BB4558-8A5D-4A46-B183-AF8FDA28A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880"/>
                <a:ext cx="85" cy="5"/>
              </a:xfrm>
              <a:custGeom>
                <a:avLst/>
                <a:gdLst>
                  <a:gd name="T0" fmla="*/ 0 w 34"/>
                  <a:gd name="T1" fmla="*/ 33 h 2"/>
                  <a:gd name="T2" fmla="*/ 533 w 3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">
                    <a:moveTo>
                      <a:pt x="0" y="2"/>
                    </a:moveTo>
                    <a:cubicBezTo>
                      <a:pt x="10" y="0"/>
                      <a:pt x="30" y="0"/>
                      <a:pt x="3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9" name="Freeform 573">
                <a:extLst>
                  <a:ext uri="{FF2B5EF4-FFF2-40B4-BE49-F238E27FC236}">
                    <a16:creationId xmlns:a16="http://schemas.microsoft.com/office/drawing/2014/main" id="{AEACCABA-F373-4935-B816-36C645770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720"/>
                <a:ext cx="87" cy="8"/>
              </a:xfrm>
              <a:custGeom>
                <a:avLst/>
                <a:gdLst>
                  <a:gd name="T0" fmla="*/ 0 w 35"/>
                  <a:gd name="T1" fmla="*/ 56 h 3"/>
                  <a:gd name="T2" fmla="*/ 537 w 35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">
                    <a:moveTo>
                      <a:pt x="0" y="3"/>
                    </a:moveTo>
                    <a:cubicBezTo>
                      <a:pt x="10" y="0"/>
                      <a:pt x="30" y="1"/>
                      <a:pt x="35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0" name="Freeform 574">
                <a:extLst>
                  <a:ext uri="{FF2B5EF4-FFF2-40B4-BE49-F238E27FC236}">
                    <a16:creationId xmlns:a16="http://schemas.microsoft.com/office/drawing/2014/main" id="{AF2442E1-841D-4D8D-A7CD-89AD24976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555"/>
                <a:ext cx="98" cy="13"/>
              </a:xfrm>
              <a:custGeom>
                <a:avLst/>
                <a:gdLst>
                  <a:gd name="T0" fmla="*/ 0 w 39"/>
                  <a:gd name="T1" fmla="*/ 21 h 5"/>
                  <a:gd name="T2" fmla="*/ 618 w 3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5">
                    <a:moveTo>
                      <a:pt x="0" y="1"/>
                    </a:moveTo>
                    <a:cubicBezTo>
                      <a:pt x="12" y="5"/>
                      <a:pt x="35" y="2"/>
                      <a:pt x="3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1" name="Freeform 575">
                <a:extLst>
                  <a:ext uri="{FF2B5EF4-FFF2-40B4-BE49-F238E27FC236}">
                    <a16:creationId xmlns:a16="http://schemas.microsoft.com/office/drawing/2014/main" id="{4CBFCEFD-D961-49CF-963A-FBFCC07AC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389"/>
                <a:ext cx="85" cy="6"/>
              </a:xfrm>
              <a:custGeom>
                <a:avLst/>
                <a:gdLst>
                  <a:gd name="T0" fmla="*/ 0 w 34"/>
                  <a:gd name="T1" fmla="*/ 0 h 2"/>
                  <a:gd name="T2" fmla="*/ 533 w 34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9" y="2"/>
                      <a:pt x="28" y="1"/>
                      <a:pt x="3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2" name="Freeform 576">
                <a:extLst>
                  <a:ext uri="{FF2B5EF4-FFF2-40B4-BE49-F238E27FC236}">
                    <a16:creationId xmlns:a16="http://schemas.microsoft.com/office/drawing/2014/main" id="{4F53327C-E5A1-4F90-80A2-D5BDB9B70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221"/>
                <a:ext cx="33" cy="16"/>
              </a:xfrm>
              <a:custGeom>
                <a:avLst/>
                <a:gdLst>
                  <a:gd name="T0" fmla="*/ 160 w 13"/>
                  <a:gd name="T1" fmla="*/ 0 h 6"/>
                  <a:gd name="T2" fmla="*/ 0 w 13"/>
                  <a:gd name="T3" fmla="*/ 93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10" y="0"/>
                    </a:moveTo>
                    <a:cubicBezTo>
                      <a:pt x="13" y="6"/>
                      <a:pt x="4" y="6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3" name="Freeform 577">
                <a:extLst>
                  <a:ext uri="{FF2B5EF4-FFF2-40B4-BE49-F238E27FC236}">
                    <a16:creationId xmlns:a16="http://schemas.microsoft.com/office/drawing/2014/main" id="{5E9195CA-B583-47DE-B1BB-526088AE4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373"/>
                <a:ext cx="73" cy="24"/>
              </a:xfrm>
              <a:custGeom>
                <a:avLst/>
                <a:gdLst>
                  <a:gd name="T0" fmla="*/ 413 w 29"/>
                  <a:gd name="T1" fmla="*/ 0 h 9"/>
                  <a:gd name="T2" fmla="*/ 305 w 29"/>
                  <a:gd name="T3" fmla="*/ 136 h 9"/>
                  <a:gd name="T4" fmla="*/ 0 w 29"/>
                  <a:gd name="T5" fmla="*/ 171 h 9"/>
                  <a:gd name="T6" fmla="*/ 242 w 29"/>
                  <a:gd name="T7" fmla="*/ 115 h 9"/>
                  <a:gd name="T8" fmla="*/ 400 w 2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9">
                    <a:moveTo>
                      <a:pt x="26" y="0"/>
                    </a:moveTo>
                    <a:cubicBezTo>
                      <a:pt x="29" y="4"/>
                      <a:pt x="23" y="8"/>
                      <a:pt x="19" y="7"/>
                    </a:cubicBezTo>
                    <a:cubicBezTo>
                      <a:pt x="12" y="7"/>
                      <a:pt x="6" y="8"/>
                      <a:pt x="0" y="9"/>
                    </a:cubicBezTo>
                    <a:cubicBezTo>
                      <a:pt x="3" y="5"/>
                      <a:pt x="10" y="7"/>
                      <a:pt x="15" y="6"/>
                    </a:cubicBezTo>
                    <a:cubicBezTo>
                      <a:pt x="19" y="5"/>
                      <a:pt x="22" y="2"/>
                      <a:pt x="25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4" name="Freeform 578">
                <a:extLst>
                  <a:ext uri="{FF2B5EF4-FFF2-40B4-BE49-F238E27FC236}">
                    <a16:creationId xmlns:a16="http://schemas.microsoft.com/office/drawing/2014/main" id="{A969822B-AB7E-4DC3-8013-4E6619C53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544"/>
                <a:ext cx="60" cy="27"/>
              </a:xfrm>
              <a:custGeom>
                <a:avLst/>
                <a:gdLst>
                  <a:gd name="T0" fmla="*/ 345 w 24"/>
                  <a:gd name="T1" fmla="*/ 0 h 10"/>
                  <a:gd name="T2" fmla="*/ 250 w 24"/>
                  <a:gd name="T3" fmla="*/ 138 h 10"/>
                  <a:gd name="T4" fmla="*/ 0 w 24"/>
                  <a:gd name="T5" fmla="*/ 197 h 10"/>
                  <a:gd name="T6" fmla="*/ 375 w 24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0">
                    <a:moveTo>
                      <a:pt x="22" y="0"/>
                    </a:moveTo>
                    <a:cubicBezTo>
                      <a:pt x="24" y="7"/>
                      <a:pt x="21" y="8"/>
                      <a:pt x="16" y="7"/>
                    </a:cubicBezTo>
                    <a:cubicBezTo>
                      <a:pt x="10" y="7"/>
                      <a:pt x="5" y="10"/>
                      <a:pt x="0" y="10"/>
                    </a:cubicBezTo>
                    <a:cubicBezTo>
                      <a:pt x="8" y="7"/>
                      <a:pt x="16" y="5"/>
                      <a:pt x="24" y="1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5" name="Freeform 579">
                <a:extLst>
                  <a:ext uri="{FF2B5EF4-FFF2-40B4-BE49-F238E27FC236}">
                    <a16:creationId xmlns:a16="http://schemas.microsoft.com/office/drawing/2014/main" id="{BD457F7A-FC08-4BDA-8058-9E1357D5D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723"/>
                <a:ext cx="60" cy="21"/>
              </a:xfrm>
              <a:custGeom>
                <a:avLst/>
                <a:gdLst>
                  <a:gd name="T0" fmla="*/ 0 w 24"/>
                  <a:gd name="T1" fmla="*/ 144 h 8"/>
                  <a:gd name="T2" fmla="*/ 220 w 24"/>
                  <a:gd name="T3" fmla="*/ 123 h 8"/>
                  <a:gd name="T4" fmla="*/ 333 w 24"/>
                  <a:gd name="T5" fmla="*/ 0 h 8"/>
                  <a:gd name="T6" fmla="*/ 113 w 24"/>
                  <a:gd name="T7" fmla="*/ 21 h 8"/>
                  <a:gd name="T8" fmla="*/ 220 w 24"/>
                  <a:gd name="T9" fmla="*/ 8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8">
                    <a:moveTo>
                      <a:pt x="0" y="8"/>
                    </a:moveTo>
                    <a:cubicBezTo>
                      <a:pt x="5" y="7"/>
                      <a:pt x="10" y="7"/>
                      <a:pt x="14" y="7"/>
                    </a:cubicBezTo>
                    <a:cubicBezTo>
                      <a:pt x="19" y="8"/>
                      <a:pt x="24" y="7"/>
                      <a:pt x="21" y="0"/>
                    </a:cubicBezTo>
                    <a:cubicBezTo>
                      <a:pt x="17" y="4"/>
                      <a:pt x="12" y="1"/>
                      <a:pt x="7" y="1"/>
                    </a:cubicBezTo>
                    <a:cubicBezTo>
                      <a:pt x="10" y="1"/>
                      <a:pt x="15" y="1"/>
                      <a:pt x="14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6" name="Freeform 580">
                <a:extLst>
                  <a:ext uri="{FF2B5EF4-FFF2-40B4-BE49-F238E27FC236}">
                    <a16:creationId xmlns:a16="http://schemas.microsoft.com/office/drawing/2014/main" id="{FE6721ED-F94B-4876-84B9-1BB0F4273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880"/>
                <a:ext cx="75" cy="24"/>
              </a:xfrm>
              <a:custGeom>
                <a:avLst/>
                <a:gdLst>
                  <a:gd name="T0" fmla="*/ 145 w 30"/>
                  <a:gd name="T1" fmla="*/ 115 h 9"/>
                  <a:gd name="T2" fmla="*/ 313 w 30"/>
                  <a:gd name="T3" fmla="*/ 93 h 9"/>
                  <a:gd name="T4" fmla="*/ 458 w 30"/>
                  <a:gd name="T5" fmla="*/ 149 h 9"/>
                  <a:gd name="T6" fmla="*/ 470 w 30"/>
                  <a:gd name="T7" fmla="*/ 0 h 9"/>
                  <a:gd name="T8" fmla="*/ 283 w 30"/>
                  <a:gd name="T9" fmla="*/ 35 h 9"/>
                  <a:gd name="T10" fmla="*/ 0 w 30"/>
                  <a:gd name="T11" fmla="*/ 17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9">
                    <a:moveTo>
                      <a:pt x="9" y="6"/>
                    </a:moveTo>
                    <a:cubicBezTo>
                      <a:pt x="12" y="5"/>
                      <a:pt x="16" y="5"/>
                      <a:pt x="20" y="5"/>
                    </a:cubicBezTo>
                    <a:cubicBezTo>
                      <a:pt x="23" y="6"/>
                      <a:pt x="26" y="8"/>
                      <a:pt x="29" y="8"/>
                    </a:cubicBezTo>
                    <a:cubicBezTo>
                      <a:pt x="30" y="5"/>
                      <a:pt x="30" y="3"/>
                      <a:pt x="30" y="0"/>
                    </a:cubicBezTo>
                    <a:cubicBezTo>
                      <a:pt x="27" y="4"/>
                      <a:pt x="22" y="2"/>
                      <a:pt x="18" y="2"/>
                    </a:cubicBezTo>
                    <a:cubicBezTo>
                      <a:pt x="11" y="3"/>
                      <a:pt x="7" y="8"/>
                      <a:pt x="0" y="9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7" name="Freeform 581">
                <a:extLst>
                  <a:ext uri="{FF2B5EF4-FFF2-40B4-BE49-F238E27FC236}">
                    <a16:creationId xmlns:a16="http://schemas.microsoft.com/office/drawing/2014/main" id="{A4248CAD-1C15-47EF-9625-D6B0A6C06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035"/>
                <a:ext cx="85" cy="26"/>
              </a:xfrm>
              <a:custGeom>
                <a:avLst/>
                <a:gdLst>
                  <a:gd name="T0" fmla="*/ 95 w 34"/>
                  <a:gd name="T1" fmla="*/ 143 h 10"/>
                  <a:gd name="T2" fmla="*/ 395 w 34"/>
                  <a:gd name="T3" fmla="*/ 143 h 10"/>
                  <a:gd name="T4" fmla="*/ 520 w 34"/>
                  <a:gd name="T5" fmla="*/ 143 h 10"/>
                  <a:gd name="T6" fmla="*/ 500 w 34"/>
                  <a:gd name="T7" fmla="*/ 0 h 10"/>
                  <a:gd name="T8" fmla="*/ 313 w 34"/>
                  <a:gd name="T9" fmla="*/ 68 h 10"/>
                  <a:gd name="T10" fmla="*/ 0 w 34"/>
                  <a:gd name="T11" fmla="*/ 15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0">
                    <a:moveTo>
                      <a:pt x="6" y="8"/>
                    </a:moveTo>
                    <a:cubicBezTo>
                      <a:pt x="12" y="7"/>
                      <a:pt x="19" y="7"/>
                      <a:pt x="25" y="8"/>
                    </a:cubicBezTo>
                    <a:cubicBezTo>
                      <a:pt x="27" y="9"/>
                      <a:pt x="31" y="10"/>
                      <a:pt x="33" y="8"/>
                    </a:cubicBezTo>
                    <a:cubicBezTo>
                      <a:pt x="34" y="6"/>
                      <a:pt x="33" y="1"/>
                      <a:pt x="32" y="0"/>
                    </a:cubicBezTo>
                    <a:cubicBezTo>
                      <a:pt x="32" y="6"/>
                      <a:pt x="26" y="4"/>
                      <a:pt x="20" y="4"/>
                    </a:cubicBezTo>
                    <a:cubicBezTo>
                      <a:pt x="14" y="4"/>
                      <a:pt x="7" y="6"/>
                      <a:pt x="0" y="9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8" name="Freeform 582">
                <a:extLst>
                  <a:ext uri="{FF2B5EF4-FFF2-40B4-BE49-F238E27FC236}">
                    <a16:creationId xmlns:a16="http://schemas.microsoft.com/office/drawing/2014/main" id="{29C23968-6C7A-4A19-A057-5E08BA6DE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205"/>
                <a:ext cx="72" cy="22"/>
              </a:xfrm>
              <a:custGeom>
                <a:avLst/>
                <a:gdLst>
                  <a:gd name="T0" fmla="*/ 124 w 29"/>
                  <a:gd name="T1" fmla="*/ 61 h 8"/>
                  <a:gd name="T2" fmla="*/ 353 w 29"/>
                  <a:gd name="T3" fmla="*/ 107 h 8"/>
                  <a:gd name="T4" fmla="*/ 444 w 29"/>
                  <a:gd name="T5" fmla="*/ 22 h 8"/>
                  <a:gd name="T6" fmla="*/ 290 w 29"/>
                  <a:gd name="T7" fmla="*/ 47 h 8"/>
                  <a:gd name="T8" fmla="*/ 0 w 29"/>
                  <a:gd name="T9" fmla="*/ 8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8">
                    <a:moveTo>
                      <a:pt x="8" y="3"/>
                    </a:moveTo>
                    <a:cubicBezTo>
                      <a:pt x="13" y="4"/>
                      <a:pt x="18" y="4"/>
                      <a:pt x="23" y="5"/>
                    </a:cubicBezTo>
                    <a:cubicBezTo>
                      <a:pt x="29" y="8"/>
                      <a:pt x="29" y="6"/>
                      <a:pt x="29" y="1"/>
                    </a:cubicBezTo>
                    <a:cubicBezTo>
                      <a:pt x="28" y="4"/>
                      <a:pt x="22" y="2"/>
                      <a:pt x="19" y="2"/>
                    </a:cubicBezTo>
                    <a:cubicBezTo>
                      <a:pt x="12" y="0"/>
                      <a:pt x="7" y="2"/>
                      <a:pt x="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9" name="Freeform 583">
                <a:extLst>
                  <a:ext uri="{FF2B5EF4-FFF2-40B4-BE49-F238E27FC236}">
                    <a16:creationId xmlns:a16="http://schemas.microsoft.com/office/drawing/2014/main" id="{E0881B3F-74EA-4732-82E6-CE938F862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381"/>
                <a:ext cx="75" cy="22"/>
              </a:xfrm>
              <a:custGeom>
                <a:avLst/>
                <a:gdLst>
                  <a:gd name="T0" fmla="*/ 83 w 30"/>
                  <a:gd name="T1" fmla="*/ 129 h 8"/>
                  <a:gd name="T2" fmla="*/ 283 w 30"/>
                  <a:gd name="T3" fmla="*/ 129 h 8"/>
                  <a:gd name="T4" fmla="*/ 470 w 30"/>
                  <a:gd name="T5" fmla="*/ 143 h 8"/>
                  <a:gd name="T6" fmla="*/ 458 w 30"/>
                  <a:gd name="T7" fmla="*/ 0 h 8"/>
                  <a:gd name="T8" fmla="*/ 300 w 30"/>
                  <a:gd name="T9" fmla="*/ 61 h 8"/>
                  <a:gd name="T10" fmla="*/ 0 w 30"/>
                  <a:gd name="T11" fmla="*/ 143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8">
                    <a:moveTo>
                      <a:pt x="5" y="6"/>
                    </a:moveTo>
                    <a:cubicBezTo>
                      <a:pt x="10" y="6"/>
                      <a:pt x="14" y="6"/>
                      <a:pt x="18" y="6"/>
                    </a:cubicBezTo>
                    <a:cubicBezTo>
                      <a:pt x="22" y="6"/>
                      <a:pt x="26" y="8"/>
                      <a:pt x="30" y="7"/>
                    </a:cubicBezTo>
                    <a:cubicBezTo>
                      <a:pt x="30" y="5"/>
                      <a:pt x="30" y="2"/>
                      <a:pt x="29" y="0"/>
                    </a:cubicBezTo>
                    <a:cubicBezTo>
                      <a:pt x="26" y="4"/>
                      <a:pt x="25" y="4"/>
                      <a:pt x="19" y="3"/>
                    </a:cubicBezTo>
                    <a:cubicBezTo>
                      <a:pt x="12" y="3"/>
                      <a:pt x="6" y="5"/>
                      <a:pt x="0" y="7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0" name="Freeform 584">
                <a:extLst>
                  <a:ext uri="{FF2B5EF4-FFF2-40B4-BE49-F238E27FC236}">
                    <a16:creationId xmlns:a16="http://schemas.microsoft.com/office/drawing/2014/main" id="{F87FE079-AF81-415E-9CBB-7921D7AF0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565"/>
                <a:ext cx="107" cy="27"/>
              </a:xfrm>
              <a:custGeom>
                <a:avLst/>
                <a:gdLst>
                  <a:gd name="T0" fmla="*/ 199 w 43"/>
                  <a:gd name="T1" fmla="*/ 138 h 10"/>
                  <a:gd name="T2" fmla="*/ 649 w 43"/>
                  <a:gd name="T3" fmla="*/ 197 h 10"/>
                  <a:gd name="T4" fmla="*/ 632 w 43"/>
                  <a:gd name="T5" fmla="*/ 0 h 10"/>
                  <a:gd name="T6" fmla="*/ 587 w 43"/>
                  <a:gd name="T7" fmla="*/ 116 h 10"/>
                  <a:gd name="T8" fmla="*/ 465 w 43"/>
                  <a:gd name="T9" fmla="*/ 103 h 10"/>
                  <a:gd name="T10" fmla="*/ 261 w 43"/>
                  <a:gd name="T11" fmla="*/ 116 h 10"/>
                  <a:gd name="T12" fmla="*/ 0 w 43"/>
                  <a:gd name="T13" fmla="*/ 17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10">
                    <a:moveTo>
                      <a:pt x="13" y="7"/>
                    </a:moveTo>
                    <a:cubicBezTo>
                      <a:pt x="23" y="8"/>
                      <a:pt x="33" y="7"/>
                      <a:pt x="42" y="10"/>
                    </a:cubicBezTo>
                    <a:cubicBezTo>
                      <a:pt x="43" y="8"/>
                      <a:pt x="42" y="2"/>
                      <a:pt x="41" y="0"/>
                    </a:cubicBezTo>
                    <a:cubicBezTo>
                      <a:pt x="40" y="2"/>
                      <a:pt x="41" y="5"/>
                      <a:pt x="38" y="6"/>
                    </a:cubicBezTo>
                    <a:cubicBezTo>
                      <a:pt x="36" y="6"/>
                      <a:pt x="32" y="5"/>
                      <a:pt x="30" y="5"/>
                    </a:cubicBezTo>
                    <a:cubicBezTo>
                      <a:pt x="26" y="4"/>
                      <a:pt x="21" y="6"/>
                      <a:pt x="17" y="6"/>
                    </a:cubicBezTo>
                    <a:cubicBezTo>
                      <a:pt x="11" y="7"/>
                      <a:pt x="6" y="7"/>
                      <a:pt x="0" y="9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1" name="Freeform 585">
                <a:extLst>
                  <a:ext uri="{FF2B5EF4-FFF2-40B4-BE49-F238E27FC236}">
                    <a16:creationId xmlns:a16="http://schemas.microsoft.com/office/drawing/2014/main" id="{6080E118-6EC7-40D3-AFDF-08BB1B6D7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755"/>
                <a:ext cx="107" cy="21"/>
              </a:xfrm>
              <a:custGeom>
                <a:avLst/>
                <a:gdLst>
                  <a:gd name="T0" fmla="*/ 249 w 43"/>
                  <a:gd name="T1" fmla="*/ 89 h 8"/>
                  <a:gd name="T2" fmla="*/ 478 w 43"/>
                  <a:gd name="T3" fmla="*/ 89 h 8"/>
                  <a:gd name="T4" fmla="*/ 649 w 43"/>
                  <a:gd name="T5" fmla="*/ 123 h 8"/>
                  <a:gd name="T6" fmla="*/ 632 w 43"/>
                  <a:gd name="T7" fmla="*/ 0 h 8"/>
                  <a:gd name="T8" fmla="*/ 403 w 43"/>
                  <a:gd name="T9" fmla="*/ 34 h 8"/>
                  <a:gd name="T10" fmla="*/ 0 w 43"/>
                  <a:gd name="T11" fmla="*/ 14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8">
                    <a:moveTo>
                      <a:pt x="16" y="5"/>
                    </a:moveTo>
                    <a:cubicBezTo>
                      <a:pt x="21" y="5"/>
                      <a:pt x="26" y="4"/>
                      <a:pt x="31" y="5"/>
                    </a:cubicBezTo>
                    <a:cubicBezTo>
                      <a:pt x="35" y="6"/>
                      <a:pt x="38" y="7"/>
                      <a:pt x="42" y="7"/>
                    </a:cubicBezTo>
                    <a:cubicBezTo>
                      <a:pt x="43" y="5"/>
                      <a:pt x="42" y="2"/>
                      <a:pt x="41" y="0"/>
                    </a:cubicBezTo>
                    <a:cubicBezTo>
                      <a:pt x="39" y="5"/>
                      <a:pt x="30" y="2"/>
                      <a:pt x="26" y="2"/>
                    </a:cubicBezTo>
                    <a:cubicBezTo>
                      <a:pt x="17" y="2"/>
                      <a:pt x="9" y="6"/>
                      <a:pt x="0" y="8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2" name="Freeform 586">
                <a:extLst>
                  <a:ext uri="{FF2B5EF4-FFF2-40B4-BE49-F238E27FC236}">
                    <a16:creationId xmlns:a16="http://schemas.microsoft.com/office/drawing/2014/main" id="{53460543-8ACF-450A-B32F-C62889912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936"/>
                <a:ext cx="115" cy="37"/>
              </a:xfrm>
              <a:custGeom>
                <a:avLst/>
                <a:gdLst>
                  <a:gd name="T0" fmla="*/ 208 w 46"/>
                  <a:gd name="T1" fmla="*/ 167 h 14"/>
                  <a:gd name="T2" fmla="*/ 563 w 46"/>
                  <a:gd name="T3" fmla="*/ 204 h 14"/>
                  <a:gd name="T4" fmla="*/ 708 w 46"/>
                  <a:gd name="T5" fmla="*/ 182 h 14"/>
                  <a:gd name="T6" fmla="*/ 688 w 46"/>
                  <a:gd name="T7" fmla="*/ 0 h 14"/>
                  <a:gd name="T8" fmla="*/ 458 w 46"/>
                  <a:gd name="T9" fmla="*/ 90 h 14"/>
                  <a:gd name="T10" fmla="*/ 220 w 46"/>
                  <a:gd name="T11" fmla="*/ 90 h 14"/>
                  <a:gd name="T12" fmla="*/ 0 w 4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4">
                    <a:moveTo>
                      <a:pt x="13" y="9"/>
                    </a:moveTo>
                    <a:cubicBezTo>
                      <a:pt x="21" y="9"/>
                      <a:pt x="28" y="10"/>
                      <a:pt x="36" y="11"/>
                    </a:cubicBezTo>
                    <a:cubicBezTo>
                      <a:pt x="39" y="12"/>
                      <a:pt x="43" y="14"/>
                      <a:pt x="45" y="10"/>
                    </a:cubicBezTo>
                    <a:cubicBezTo>
                      <a:pt x="46" y="8"/>
                      <a:pt x="45" y="2"/>
                      <a:pt x="44" y="0"/>
                    </a:cubicBezTo>
                    <a:cubicBezTo>
                      <a:pt x="42" y="8"/>
                      <a:pt x="37" y="5"/>
                      <a:pt x="29" y="5"/>
                    </a:cubicBezTo>
                    <a:cubicBezTo>
                      <a:pt x="24" y="4"/>
                      <a:pt x="19" y="4"/>
                      <a:pt x="14" y="5"/>
                    </a:cubicBezTo>
                    <a:cubicBezTo>
                      <a:pt x="9" y="6"/>
                      <a:pt x="5" y="9"/>
                      <a:pt x="0" y="1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3" name="Freeform 587">
                <a:extLst>
                  <a:ext uri="{FF2B5EF4-FFF2-40B4-BE49-F238E27FC236}">
                    <a16:creationId xmlns:a16="http://schemas.microsoft.com/office/drawing/2014/main" id="{7ABD3A19-C78D-4C4F-9393-36D1514A1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960"/>
                <a:ext cx="110" cy="120"/>
              </a:xfrm>
              <a:custGeom>
                <a:avLst/>
                <a:gdLst>
                  <a:gd name="T0" fmla="*/ 675 w 44"/>
                  <a:gd name="T1" fmla="*/ 739 h 45"/>
                  <a:gd name="T2" fmla="*/ 645 w 44"/>
                  <a:gd name="T3" fmla="*/ 264 h 45"/>
                  <a:gd name="T4" fmla="*/ 113 w 44"/>
                  <a:gd name="T5" fmla="*/ 227 h 45"/>
                  <a:gd name="T6" fmla="*/ 158 w 44"/>
                  <a:gd name="T7" fmla="*/ 797 h 45"/>
                  <a:gd name="T8" fmla="*/ 658 w 44"/>
                  <a:gd name="T9" fmla="*/ 819 h 45"/>
                  <a:gd name="T10" fmla="*/ 675 w 44"/>
                  <a:gd name="T11" fmla="*/ 73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5">
                    <a:moveTo>
                      <a:pt x="43" y="39"/>
                    </a:moveTo>
                    <a:cubicBezTo>
                      <a:pt x="44" y="29"/>
                      <a:pt x="38" y="21"/>
                      <a:pt x="41" y="14"/>
                    </a:cubicBezTo>
                    <a:cubicBezTo>
                      <a:pt x="29" y="11"/>
                      <a:pt x="14" y="0"/>
                      <a:pt x="7" y="12"/>
                    </a:cubicBezTo>
                    <a:cubicBezTo>
                      <a:pt x="0" y="24"/>
                      <a:pt x="0" y="38"/>
                      <a:pt x="10" y="42"/>
                    </a:cubicBezTo>
                    <a:cubicBezTo>
                      <a:pt x="20" y="45"/>
                      <a:pt x="32" y="37"/>
                      <a:pt x="42" y="43"/>
                    </a:cubicBezTo>
                    <a:cubicBezTo>
                      <a:pt x="42" y="42"/>
                      <a:pt x="43" y="40"/>
                      <a:pt x="43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4" name="Freeform 588">
                <a:extLst>
                  <a:ext uri="{FF2B5EF4-FFF2-40B4-BE49-F238E27FC236}">
                    <a16:creationId xmlns:a16="http://schemas.microsoft.com/office/drawing/2014/main" id="{E641151E-B1F7-4C8B-985D-73F6865D8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765"/>
                <a:ext cx="105" cy="112"/>
              </a:xfrm>
              <a:custGeom>
                <a:avLst/>
                <a:gdLst>
                  <a:gd name="T0" fmla="*/ 613 w 42"/>
                  <a:gd name="T1" fmla="*/ 717 h 42"/>
                  <a:gd name="T2" fmla="*/ 658 w 42"/>
                  <a:gd name="T3" fmla="*/ 248 h 42"/>
                  <a:gd name="T4" fmla="*/ 300 w 42"/>
                  <a:gd name="T5" fmla="*/ 56 h 42"/>
                  <a:gd name="T6" fmla="*/ 63 w 42"/>
                  <a:gd name="T7" fmla="*/ 589 h 42"/>
                  <a:gd name="T8" fmla="*/ 375 w 42"/>
                  <a:gd name="T9" fmla="*/ 776 h 42"/>
                  <a:gd name="T10" fmla="*/ 595 w 42"/>
                  <a:gd name="T11" fmla="*/ 797 h 42"/>
                  <a:gd name="T12" fmla="*/ 613 w 42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39" y="38"/>
                    </a:moveTo>
                    <a:cubicBezTo>
                      <a:pt x="41" y="30"/>
                      <a:pt x="37" y="21"/>
                      <a:pt x="42" y="13"/>
                    </a:cubicBezTo>
                    <a:cubicBezTo>
                      <a:pt x="34" y="8"/>
                      <a:pt x="25" y="0"/>
                      <a:pt x="19" y="3"/>
                    </a:cubicBezTo>
                    <a:cubicBezTo>
                      <a:pt x="10" y="7"/>
                      <a:pt x="0" y="19"/>
                      <a:pt x="4" y="31"/>
                    </a:cubicBezTo>
                    <a:cubicBezTo>
                      <a:pt x="8" y="42"/>
                      <a:pt x="16" y="42"/>
                      <a:pt x="24" y="41"/>
                    </a:cubicBezTo>
                    <a:cubicBezTo>
                      <a:pt x="30" y="40"/>
                      <a:pt x="34" y="40"/>
                      <a:pt x="38" y="42"/>
                    </a:cubicBezTo>
                    <a:cubicBezTo>
                      <a:pt x="39" y="40"/>
                      <a:pt x="39" y="39"/>
                      <a:pt x="39" y="3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5" name="Freeform 589">
                <a:extLst>
                  <a:ext uri="{FF2B5EF4-FFF2-40B4-BE49-F238E27FC236}">
                    <a16:creationId xmlns:a16="http://schemas.microsoft.com/office/drawing/2014/main" id="{A689C061-3177-4A7F-9ADF-3AFF1AC0B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576"/>
                <a:ext cx="112" cy="120"/>
              </a:xfrm>
              <a:custGeom>
                <a:avLst/>
                <a:gdLst>
                  <a:gd name="T0" fmla="*/ 650 w 45"/>
                  <a:gd name="T1" fmla="*/ 704 h 45"/>
                  <a:gd name="T2" fmla="*/ 694 w 45"/>
                  <a:gd name="T3" fmla="*/ 205 h 45"/>
                  <a:gd name="T4" fmla="*/ 167 w 45"/>
                  <a:gd name="T5" fmla="*/ 136 h 45"/>
                  <a:gd name="T6" fmla="*/ 92 w 45"/>
                  <a:gd name="T7" fmla="*/ 683 h 45"/>
                  <a:gd name="T8" fmla="*/ 570 w 45"/>
                  <a:gd name="T9" fmla="*/ 819 h 45"/>
                  <a:gd name="T10" fmla="*/ 632 w 45"/>
                  <a:gd name="T11" fmla="*/ 832 h 45"/>
                  <a:gd name="T12" fmla="*/ 650 w 45"/>
                  <a:gd name="T13" fmla="*/ 70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42" y="37"/>
                    </a:moveTo>
                    <a:cubicBezTo>
                      <a:pt x="45" y="24"/>
                      <a:pt x="37" y="17"/>
                      <a:pt x="45" y="11"/>
                    </a:cubicBezTo>
                    <a:cubicBezTo>
                      <a:pt x="33" y="5"/>
                      <a:pt x="17" y="0"/>
                      <a:pt x="11" y="7"/>
                    </a:cubicBezTo>
                    <a:cubicBezTo>
                      <a:pt x="5" y="14"/>
                      <a:pt x="0" y="27"/>
                      <a:pt x="6" y="36"/>
                    </a:cubicBezTo>
                    <a:cubicBezTo>
                      <a:pt x="11" y="45"/>
                      <a:pt x="23" y="42"/>
                      <a:pt x="37" y="43"/>
                    </a:cubicBezTo>
                    <a:cubicBezTo>
                      <a:pt x="38" y="44"/>
                      <a:pt x="40" y="44"/>
                      <a:pt x="41" y="44"/>
                    </a:cubicBezTo>
                    <a:cubicBezTo>
                      <a:pt x="41" y="42"/>
                      <a:pt x="42" y="39"/>
                      <a:pt x="42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6" name="Freeform 590">
                <a:extLst>
                  <a:ext uri="{FF2B5EF4-FFF2-40B4-BE49-F238E27FC236}">
                    <a16:creationId xmlns:a16="http://schemas.microsoft.com/office/drawing/2014/main" id="{349B8386-93E6-4FD3-B674-A15349732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360"/>
                <a:ext cx="120" cy="133"/>
              </a:xfrm>
              <a:custGeom>
                <a:avLst/>
                <a:gdLst>
                  <a:gd name="T0" fmla="*/ 720 w 48"/>
                  <a:gd name="T1" fmla="*/ 942 h 50"/>
                  <a:gd name="T2" fmla="*/ 720 w 48"/>
                  <a:gd name="T3" fmla="*/ 904 h 50"/>
                  <a:gd name="T4" fmla="*/ 708 w 48"/>
                  <a:gd name="T5" fmla="*/ 452 h 50"/>
                  <a:gd name="T6" fmla="*/ 158 w 48"/>
                  <a:gd name="T7" fmla="*/ 192 h 50"/>
                  <a:gd name="T8" fmla="*/ 175 w 48"/>
                  <a:gd name="T9" fmla="*/ 806 h 50"/>
                  <a:gd name="T10" fmla="*/ 720 w 48"/>
                  <a:gd name="T11" fmla="*/ 942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46" y="50"/>
                    </a:moveTo>
                    <a:cubicBezTo>
                      <a:pt x="46" y="49"/>
                      <a:pt x="46" y="49"/>
                      <a:pt x="46" y="48"/>
                    </a:cubicBezTo>
                    <a:cubicBezTo>
                      <a:pt x="48" y="38"/>
                      <a:pt x="43" y="30"/>
                      <a:pt x="45" y="24"/>
                    </a:cubicBezTo>
                    <a:cubicBezTo>
                      <a:pt x="34" y="18"/>
                      <a:pt x="18" y="0"/>
                      <a:pt x="10" y="10"/>
                    </a:cubicBezTo>
                    <a:cubicBezTo>
                      <a:pt x="2" y="21"/>
                      <a:pt x="0" y="39"/>
                      <a:pt x="11" y="43"/>
                    </a:cubicBezTo>
                    <a:cubicBezTo>
                      <a:pt x="22" y="47"/>
                      <a:pt x="43" y="50"/>
                      <a:pt x="46" y="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7" name="Freeform 591">
                <a:extLst>
                  <a:ext uri="{FF2B5EF4-FFF2-40B4-BE49-F238E27FC236}">
                    <a16:creationId xmlns:a16="http://schemas.microsoft.com/office/drawing/2014/main" id="{042348B0-B09D-4447-851B-F7577D44C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184"/>
                <a:ext cx="123" cy="136"/>
              </a:xfrm>
              <a:custGeom>
                <a:avLst/>
                <a:gdLst>
                  <a:gd name="T0" fmla="*/ 743 w 49"/>
                  <a:gd name="T1" fmla="*/ 853 h 51"/>
                  <a:gd name="T2" fmla="*/ 725 w 49"/>
                  <a:gd name="T3" fmla="*/ 435 h 51"/>
                  <a:gd name="T4" fmla="*/ 492 w 49"/>
                  <a:gd name="T5" fmla="*/ 192 h 51"/>
                  <a:gd name="T6" fmla="*/ 83 w 49"/>
                  <a:gd name="T7" fmla="*/ 205 h 51"/>
                  <a:gd name="T8" fmla="*/ 208 w 49"/>
                  <a:gd name="T9" fmla="*/ 760 h 51"/>
                  <a:gd name="T10" fmla="*/ 725 w 49"/>
                  <a:gd name="T11" fmla="*/ 968 h 51"/>
                  <a:gd name="T12" fmla="*/ 743 w 49"/>
                  <a:gd name="T13" fmla="*/ 853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51">
                    <a:moveTo>
                      <a:pt x="47" y="45"/>
                    </a:moveTo>
                    <a:cubicBezTo>
                      <a:pt x="49" y="34"/>
                      <a:pt x="44" y="28"/>
                      <a:pt x="46" y="23"/>
                    </a:cubicBezTo>
                    <a:cubicBezTo>
                      <a:pt x="41" y="21"/>
                      <a:pt x="40" y="17"/>
                      <a:pt x="31" y="10"/>
                    </a:cubicBezTo>
                    <a:cubicBezTo>
                      <a:pt x="20" y="1"/>
                      <a:pt x="10" y="0"/>
                      <a:pt x="5" y="11"/>
                    </a:cubicBezTo>
                    <a:cubicBezTo>
                      <a:pt x="0" y="22"/>
                      <a:pt x="6" y="37"/>
                      <a:pt x="13" y="40"/>
                    </a:cubicBezTo>
                    <a:cubicBezTo>
                      <a:pt x="21" y="44"/>
                      <a:pt x="37" y="42"/>
                      <a:pt x="46" y="51"/>
                    </a:cubicBezTo>
                    <a:cubicBezTo>
                      <a:pt x="46" y="49"/>
                      <a:pt x="47" y="47"/>
                      <a:pt x="47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8" name="Freeform 592">
                <a:extLst>
                  <a:ext uri="{FF2B5EF4-FFF2-40B4-BE49-F238E27FC236}">
                    <a16:creationId xmlns:a16="http://schemas.microsoft.com/office/drawing/2014/main" id="{F5A50DBA-AAD4-40D1-8CF2-AD7D0D3F9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365"/>
                <a:ext cx="138" cy="144"/>
              </a:xfrm>
              <a:custGeom>
                <a:avLst/>
                <a:gdLst>
                  <a:gd name="T0" fmla="*/ 838 w 55"/>
                  <a:gd name="T1" fmla="*/ 797 h 54"/>
                  <a:gd name="T2" fmla="*/ 868 w 55"/>
                  <a:gd name="T3" fmla="*/ 320 h 54"/>
                  <a:gd name="T4" fmla="*/ 379 w 55"/>
                  <a:gd name="T5" fmla="*/ 0 h 54"/>
                  <a:gd name="T6" fmla="*/ 0 w 55"/>
                  <a:gd name="T7" fmla="*/ 341 h 54"/>
                  <a:gd name="T8" fmla="*/ 221 w 55"/>
                  <a:gd name="T9" fmla="*/ 760 h 54"/>
                  <a:gd name="T10" fmla="*/ 660 w 55"/>
                  <a:gd name="T11" fmla="*/ 931 h 54"/>
                  <a:gd name="T12" fmla="*/ 805 w 55"/>
                  <a:gd name="T13" fmla="*/ 1024 h 54"/>
                  <a:gd name="T14" fmla="*/ 838 w 55"/>
                  <a:gd name="T15" fmla="*/ 79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4">
                    <a:moveTo>
                      <a:pt x="53" y="42"/>
                    </a:moveTo>
                    <a:cubicBezTo>
                      <a:pt x="55" y="30"/>
                      <a:pt x="50" y="23"/>
                      <a:pt x="55" y="17"/>
                    </a:cubicBezTo>
                    <a:cubicBezTo>
                      <a:pt x="45" y="9"/>
                      <a:pt x="36" y="0"/>
                      <a:pt x="24" y="0"/>
                    </a:cubicBezTo>
                    <a:cubicBezTo>
                      <a:pt x="11" y="0"/>
                      <a:pt x="0" y="6"/>
                      <a:pt x="0" y="18"/>
                    </a:cubicBezTo>
                    <a:cubicBezTo>
                      <a:pt x="0" y="29"/>
                      <a:pt x="1" y="40"/>
                      <a:pt x="14" y="40"/>
                    </a:cubicBezTo>
                    <a:cubicBezTo>
                      <a:pt x="26" y="40"/>
                      <a:pt x="31" y="42"/>
                      <a:pt x="42" y="49"/>
                    </a:cubicBezTo>
                    <a:cubicBezTo>
                      <a:pt x="45" y="51"/>
                      <a:pt x="48" y="52"/>
                      <a:pt x="51" y="54"/>
                    </a:cubicBezTo>
                    <a:cubicBezTo>
                      <a:pt x="51" y="51"/>
                      <a:pt x="52" y="47"/>
                      <a:pt x="53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9" name="Freeform 593">
                <a:extLst>
                  <a:ext uri="{FF2B5EF4-FFF2-40B4-BE49-F238E27FC236}">
                    <a16:creationId xmlns:a16="http://schemas.microsoft.com/office/drawing/2014/main" id="{E5A4E035-B61B-4F02-AE38-20313896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003"/>
                <a:ext cx="112" cy="120"/>
              </a:xfrm>
              <a:custGeom>
                <a:avLst/>
                <a:gdLst>
                  <a:gd name="T0" fmla="*/ 662 w 45"/>
                  <a:gd name="T1" fmla="*/ 853 h 45"/>
                  <a:gd name="T2" fmla="*/ 682 w 45"/>
                  <a:gd name="T3" fmla="*/ 491 h 45"/>
                  <a:gd name="T4" fmla="*/ 694 w 45"/>
                  <a:gd name="T5" fmla="*/ 171 h 45"/>
                  <a:gd name="T6" fmla="*/ 291 w 45"/>
                  <a:gd name="T7" fmla="*/ 93 h 45"/>
                  <a:gd name="T8" fmla="*/ 12 w 45"/>
                  <a:gd name="T9" fmla="*/ 435 h 45"/>
                  <a:gd name="T10" fmla="*/ 341 w 45"/>
                  <a:gd name="T11" fmla="*/ 760 h 45"/>
                  <a:gd name="T12" fmla="*/ 662 w 45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43" y="45"/>
                    </a:moveTo>
                    <a:cubicBezTo>
                      <a:pt x="44" y="34"/>
                      <a:pt x="38" y="31"/>
                      <a:pt x="44" y="26"/>
                    </a:cubicBezTo>
                    <a:cubicBezTo>
                      <a:pt x="41" y="19"/>
                      <a:pt x="43" y="13"/>
                      <a:pt x="45" y="9"/>
                    </a:cubicBezTo>
                    <a:cubicBezTo>
                      <a:pt x="36" y="8"/>
                      <a:pt x="27" y="8"/>
                      <a:pt x="19" y="5"/>
                    </a:cubicBezTo>
                    <a:cubicBezTo>
                      <a:pt x="9" y="0"/>
                      <a:pt x="0" y="9"/>
                      <a:pt x="1" y="23"/>
                    </a:cubicBezTo>
                    <a:cubicBezTo>
                      <a:pt x="3" y="37"/>
                      <a:pt x="11" y="40"/>
                      <a:pt x="22" y="40"/>
                    </a:cubicBezTo>
                    <a:cubicBezTo>
                      <a:pt x="30" y="40"/>
                      <a:pt x="38" y="42"/>
                      <a:pt x="43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0" name="Freeform 594">
                <a:extLst>
                  <a:ext uri="{FF2B5EF4-FFF2-40B4-BE49-F238E27FC236}">
                    <a16:creationId xmlns:a16="http://schemas.microsoft.com/office/drawing/2014/main" id="{17B546E6-6A81-4445-990A-2A0840BDB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848"/>
                <a:ext cx="120" cy="125"/>
              </a:xfrm>
              <a:custGeom>
                <a:avLst/>
                <a:gdLst>
                  <a:gd name="T0" fmla="*/ 458 w 48"/>
                  <a:gd name="T1" fmla="*/ 750 h 47"/>
                  <a:gd name="T2" fmla="*/ 720 w 48"/>
                  <a:gd name="T3" fmla="*/ 883 h 47"/>
                  <a:gd name="T4" fmla="*/ 720 w 48"/>
                  <a:gd name="T5" fmla="*/ 883 h 47"/>
                  <a:gd name="T6" fmla="*/ 750 w 48"/>
                  <a:gd name="T7" fmla="*/ 452 h 47"/>
                  <a:gd name="T8" fmla="*/ 720 w 48"/>
                  <a:gd name="T9" fmla="*/ 303 h 47"/>
                  <a:gd name="T10" fmla="*/ 250 w 48"/>
                  <a:gd name="T11" fmla="*/ 35 h 47"/>
                  <a:gd name="T12" fmla="*/ 33 w 48"/>
                  <a:gd name="T13" fmla="*/ 636 h 47"/>
                  <a:gd name="T14" fmla="*/ 458 w 48"/>
                  <a:gd name="T15" fmla="*/ 75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47">
                    <a:moveTo>
                      <a:pt x="29" y="40"/>
                    </a:moveTo>
                    <a:cubicBezTo>
                      <a:pt x="36" y="41"/>
                      <a:pt x="42" y="44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8" y="34"/>
                      <a:pt x="40" y="31"/>
                      <a:pt x="48" y="24"/>
                    </a:cubicBezTo>
                    <a:cubicBezTo>
                      <a:pt x="46" y="21"/>
                      <a:pt x="46" y="18"/>
                      <a:pt x="46" y="16"/>
                    </a:cubicBezTo>
                    <a:cubicBezTo>
                      <a:pt x="35" y="9"/>
                      <a:pt x="28" y="0"/>
                      <a:pt x="16" y="2"/>
                    </a:cubicBezTo>
                    <a:cubicBezTo>
                      <a:pt x="3" y="4"/>
                      <a:pt x="0" y="23"/>
                      <a:pt x="2" y="34"/>
                    </a:cubicBezTo>
                    <a:cubicBezTo>
                      <a:pt x="5" y="45"/>
                      <a:pt x="16" y="38"/>
                      <a:pt x="29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1" name="Freeform 595">
                <a:extLst>
                  <a:ext uri="{FF2B5EF4-FFF2-40B4-BE49-F238E27FC236}">
                    <a16:creationId xmlns:a16="http://schemas.microsoft.com/office/drawing/2014/main" id="{C93E5097-8633-4F19-AC29-12A3D6370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675"/>
                <a:ext cx="123" cy="154"/>
              </a:xfrm>
              <a:custGeom>
                <a:avLst/>
                <a:gdLst>
                  <a:gd name="T0" fmla="*/ 743 w 49"/>
                  <a:gd name="T1" fmla="*/ 972 h 58"/>
                  <a:gd name="T2" fmla="*/ 756 w 49"/>
                  <a:gd name="T3" fmla="*/ 579 h 58"/>
                  <a:gd name="T4" fmla="*/ 756 w 49"/>
                  <a:gd name="T5" fmla="*/ 337 h 58"/>
                  <a:gd name="T6" fmla="*/ 492 w 49"/>
                  <a:gd name="T7" fmla="*/ 133 h 58"/>
                  <a:gd name="T8" fmla="*/ 95 w 49"/>
                  <a:gd name="T9" fmla="*/ 247 h 58"/>
                  <a:gd name="T10" fmla="*/ 208 w 49"/>
                  <a:gd name="T11" fmla="*/ 746 h 58"/>
                  <a:gd name="T12" fmla="*/ 567 w 49"/>
                  <a:gd name="T13" fmla="*/ 937 h 58"/>
                  <a:gd name="T14" fmla="*/ 725 w 49"/>
                  <a:gd name="T15" fmla="*/ 1086 h 58"/>
                  <a:gd name="T16" fmla="*/ 743 w 49"/>
                  <a:gd name="T17" fmla="*/ 97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8">
                    <a:moveTo>
                      <a:pt x="47" y="52"/>
                    </a:moveTo>
                    <a:cubicBezTo>
                      <a:pt x="49" y="40"/>
                      <a:pt x="42" y="37"/>
                      <a:pt x="48" y="31"/>
                    </a:cubicBezTo>
                    <a:cubicBezTo>
                      <a:pt x="46" y="25"/>
                      <a:pt x="47" y="21"/>
                      <a:pt x="48" y="18"/>
                    </a:cubicBezTo>
                    <a:cubicBezTo>
                      <a:pt x="43" y="14"/>
                      <a:pt x="39" y="11"/>
                      <a:pt x="31" y="7"/>
                    </a:cubicBezTo>
                    <a:cubicBezTo>
                      <a:pt x="21" y="0"/>
                      <a:pt x="10" y="3"/>
                      <a:pt x="6" y="13"/>
                    </a:cubicBezTo>
                    <a:cubicBezTo>
                      <a:pt x="1" y="23"/>
                      <a:pt x="0" y="37"/>
                      <a:pt x="13" y="40"/>
                    </a:cubicBezTo>
                    <a:cubicBezTo>
                      <a:pt x="27" y="43"/>
                      <a:pt x="31" y="45"/>
                      <a:pt x="36" y="50"/>
                    </a:cubicBezTo>
                    <a:cubicBezTo>
                      <a:pt x="39" y="53"/>
                      <a:pt x="43" y="56"/>
                      <a:pt x="46" y="58"/>
                    </a:cubicBezTo>
                    <a:cubicBezTo>
                      <a:pt x="46" y="56"/>
                      <a:pt x="47" y="54"/>
                      <a:pt x="47" y="5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2" name="Freeform 596">
                <a:extLst>
                  <a:ext uri="{FF2B5EF4-FFF2-40B4-BE49-F238E27FC236}">
                    <a16:creationId xmlns:a16="http://schemas.microsoft.com/office/drawing/2014/main" id="{3F1E0A5A-519A-41A2-AA61-91A051A0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504"/>
                <a:ext cx="135" cy="147"/>
              </a:xfrm>
              <a:custGeom>
                <a:avLst/>
                <a:gdLst>
                  <a:gd name="T0" fmla="*/ 845 w 54"/>
                  <a:gd name="T1" fmla="*/ 513 h 55"/>
                  <a:gd name="T2" fmla="*/ 845 w 54"/>
                  <a:gd name="T3" fmla="*/ 513 h 55"/>
                  <a:gd name="T4" fmla="*/ 800 w 54"/>
                  <a:gd name="T5" fmla="*/ 363 h 55"/>
                  <a:gd name="T6" fmla="*/ 208 w 54"/>
                  <a:gd name="T7" fmla="*/ 208 h 55"/>
                  <a:gd name="T8" fmla="*/ 145 w 54"/>
                  <a:gd name="T9" fmla="*/ 730 h 55"/>
                  <a:gd name="T10" fmla="*/ 533 w 54"/>
                  <a:gd name="T11" fmla="*/ 821 h 55"/>
                  <a:gd name="T12" fmla="*/ 783 w 54"/>
                  <a:gd name="T13" fmla="*/ 1050 h 55"/>
                  <a:gd name="T14" fmla="*/ 845 w 54"/>
                  <a:gd name="T15" fmla="*/ 513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5">
                    <a:moveTo>
                      <a:pt x="54" y="27"/>
                    </a:moveTo>
                    <a:cubicBezTo>
                      <a:pt x="54" y="27"/>
                      <a:pt x="54" y="27"/>
                      <a:pt x="54" y="27"/>
                    </a:cubicBezTo>
                    <a:cubicBezTo>
                      <a:pt x="52" y="24"/>
                      <a:pt x="51" y="21"/>
                      <a:pt x="51" y="19"/>
                    </a:cubicBezTo>
                    <a:cubicBezTo>
                      <a:pt x="34" y="9"/>
                      <a:pt x="23" y="0"/>
                      <a:pt x="13" y="11"/>
                    </a:cubicBezTo>
                    <a:cubicBezTo>
                      <a:pt x="3" y="22"/>
                      <a:pt x="0" y="32"/>
                      <a:pt x="9" y="38"/>
                    </a:cubicBezTo>
                    <a:cubicBezTo>
                      <a:pt x="17" y="45"/>
                      <a:pt x="26" y="38"/>
                      <a:pt x="34" y="43"/>
                    </a:cubicBezTo>
                    <a:cubicBezTo>
                      <a:pt x="39" y="46"/>
                      <a:pt x="46" y="51"/>
                      <a:pt x="50" y="55"/>
                    </a:cubicBezTo>
                    <a:cubicBezTo>
                      <a:pt x="52" y="43"/>
                      <a:pt x="46" y="33"/>
                      <a:pt x="54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3" name="Freeform 597">
                <a:extLst>
                  <a:ext uri="{FF2B5EF4-FFF2-40B4-BE49-F238E27FC236}">
                    <a16:creationId xmlns:a16="http://schemas.microsoft.com/office/drawing/2014/main" id="{4F0387E3-47F2-4534-85B1-6C1A18800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203"/>
                <a:ext cx="152" cy="141"/>
              </a:xfrm>
              <a:custGeom>
                <a:avLst/>
                <a:gdLst>
                  <a:gd name="T0" fmla="*/ 912 w 61"/>
                  <a:gd name="T1" fmla="*/ 772 h 53"/>
                  <a:gd name="T2" fmla="*/ 944 w 61"/>
                  <a:gd name="T3" fmla="*/ 303 h 53"/>
                  <a:gd name="T4" fmla="*/ 912 w 61"/>
                  <a:gd name="T5" fmla="*/ 226 h 53"/>
                  <a:gd name="T6" fmla="*/ 653 w 61"/>
                  <a:gd name="T7" fmla="*/ 93 h 53"/>
                  <a:gd name="T8" fmla="*/ 187 w 61"/>
                  <a:gd name="T9" fmla="*/ 56 h 53"/>
                  <a:gd name="T10" fmla="*/ 30 w 61"/>
                  <a:gd name="T11" fmla="*/ 474 h 53"/>
                  <a:gd name="T12" fmla="*/ 603 w 61"/>
                  <a:gd name="T13" fmla="*/ 636 h 53"/>
                  <a:gd name="T14" fmla="*/ 900 w 61"/>
                  <a:gd name="T15" fmla="*/ 998 h 53"/>
                  <a:gd name="T16" fmla="*/ 900 w 61"/>
                  <a:gd name="T17" fmla="*/ 998 h 53"/>
                  <a:gd name="T18" fmla="*/ 912 w 61"/>
                  <a:gd name="T19" fmla="*/ 772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53">
                    <a:moveTo>
                      <a:pt x="59" y="41"/>
                    </a:moveTo>
                    <a:cubicBezTo>
                      <a:pt x="61" y="29"/>
                      <a:pt x="55" y="22"/>
                      <a:pt x="61" y="16"/>
                    </a:cubicBezTo>
                    <a:cubicBezTo>
                      <a:pt x="60" y="15"/>
                      <a:pt x="59" y="14"/>
                      <a:pt x="59" y="12"/>
                    </a:cubicBezTo>
                    <a:cubicBezTo>
                      <a:pt x="53" y="10"/>
                      <a:pt x="47" y="7"/>
                      <a:pt x="42" y="5"/>
                    </a:cubicBezTo>
                    <a:cubicBezTo>
                      <a:pt x="32" y="1"/>
                      <a:pt x="22" y="0"/>
                      <a:pt x="12" y="3"/>
                    </a:cubicBezTo>
                    <a:cubicBezTo>
                      <a:pt x="3" y="7"/>
                      <a:pt x="0" y="15"/>
                      <a:pt x="2" y="25"/>
                    </a:cubicBezTo>
                    <a:cubicBezTo>
                      <a:pt x="5" y="36"/>
                      <a:pt x="23" y="34"/>
                      <a:pt x="39" y="34"/>
                    </a:cubicBezTo>
                    <a:cubicBezTo>
                      <a:pt x="55" y="34"/>
                      <a:pt x="58" y="41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7" y="49"/>
                      <a:pt x="58" y="45"/>
                      <a:pt x="59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4" name="Freeform 598">
                <a:extLst>
                  <a:ext uri="{FF2B5EF4-FFF2-40B4-BE49-F238E27FC236}">
                    <a16:creationId xmlns:a16="http://schemas.microsoft.com/office/drawing/2014/main" id="{4DF25153-E58B-4548-8FEA-BC0F0EB29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960"/>
                <a:ext cx="365" cy="176"/>
              </a:xfrm>
              <a:custGeom>
                <a:avLst/>
                <a:gdLst>
                  <a:gd name="T0" fmla="*/ 1145 w 146"/>
                  <a:gd name="T1" fmla="*/ 1216 h 66"/>
                  <a:gd name="T2" fmla="*/ 2063 w 146"/>
                  <a:gd name="T3" fmla="*/ 1251 h 66"/>
                  <a:gd name="T4" fmla="*/ 2145 w 146"/>
                  <a:gd name="T5" fmla="*/ 739 h 66"/>
                  <a:gd name="T6" fmla="*/ 2095 w 146"/>
                  <a:gd name="T7" fmla="*/ 149 h 66"/>
                  <a:gd name="T8" fmla="*/ 1145 w 146"/>
                  <a:gd name="T9" fmla="*/ 77 h 66"/>
                  <a:gd name="T10" fmla="*/ 1145 w 146"/>
                  <a:gd name="T11" fmla="*/ 77 h 66"/>
                  <a:gd name="T12" fmla="*/ 175 w 146"/>
                  <a:gd name="T13" fmla="*/ 149 h 66"/>
                  <a:gd name="T14" fmla="*/ 125 w 146"/>
                  <a:gd name="T15" fmla="*/ 739 h 66"/>
                  <a:gd name="T16" fmla="*/ 208 w 146"/>
                  <a:gd name="T17" fmla="*/ 1251 h 66"/>
                  <a:gd name="T18" fmla="*/ 1145 w 146"/>
                  <a:gd name="T19" fmla="*/ 1216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6" h="66">
                    <a:moveTo>
                      <a:pt x="73" y="64"/>
                    </a:moveTo>
                    <a:cubicBezTo>
                      <a:pt x="96" y="64"/>
                      <a:pt x="114" y="65"/>
                      <a:pt x="132" y="66"/>
                    </a:cubicBezTo>
                    <a:cubicBezTo>
                      <a:pt x="143" y="66"/>
                      <a:pt x="139" y="52"/>
                      <a:pt x="137" y="39"/>
                    </a:cubicBezTo>
                    <a:cubicBezTo>
                      <a:pt x="136" y="26"/>
                      <a:pt x="146" y="17"/>
                      <a:pt x="134" y="8"/>
                    </a:cubicBezTo>
                    <a:cubicBezTo>
                      <a:pt x="115" y="0"/>
                      <a:pt x="94" y="4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51" y="4"/>
                      <a:pt x="30" y="0"/>
                      <a:pt x="11" y="8"/>
                    </a:cubicBezTo>
                    <a:cubicBezTo>
                      <a:pt x="0" y="17"/>
                      <a:pt x="9" y="26"/>
                      <a:pt x="8" y="39"/>
                    </a:cubicBezTo>
                    <a:cubicBezTo>
                      <a:pt x="7" y="52"/>
                      <a:pt x="2" y="66"/>
                      <a:pt x="13" y="66"/>
                    </a:cubicBezTo>
                    <a:cubicBezTo>
                      <a:pt x="31" y="65"/>
                      <a:pt x="49" y="64"/>
                      <a:pt x="73" y="6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5" name="Freeform 599">
                <a:extLst>
                  <a:ext uri="{FF2B5EF4-FFF2-40B4-BE49-F238E27FC236}">
                    <a16:creationId xmlns:a16="http://schemas.microsoft.com/office/drawing/2014/main" id="{054E8D7B-D6F1-4092-AAB1-C0FD0DBAA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960"/>
                <a:ext cx="110" cy="120"/>
              </a:xfrm>
              <a:custGeom>
                <a:avLst/>
                <a:gdLst>
                  <a:gd name="T0" fmla="*/ 20 w 44"/>
                  <a:gd name="T1" fmla="*/ 739 h 45"/>
                  <a:gd name="T2" fmla="*/ 50 w 44"/>
                  <a:gd name="T3" fmla="*/ 264 h 45"/>
                  <a:gd name="T4" fmla="*/ 583 w 44"/>
                  <a:gd name="T5" fmla="*/ 227 h 45"/>
                  <a:gd name="T6" fmla="*/ 533 w 44"/>
                  <a:gd name="T7" fmla="*/ 797 h 45"/>
                  <a:gd name="T8" fmla="*/ 33 w 44"/>
                  <a:gd name="T9" fmla="*/ 819 h 45"/>
                  <a:gd name="T10" fmla="*/ 20 w 44"/>
                  <a:gd name="T11" fmla="*/ 73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5">
                    <a:moveTo>
                      <a:pt x="1" y="39"/>
                    </a:moveTo>
                    <a:cubicBezTo>
                      <a:pt x="0" y="29"/>
                      <a:pt x="6" y="21"/>
                      <a:pt x="3" y="14"/>
                    </a:cubicBezTo>
                    <a:cubicBezTo>
                      <a:pt x="15" y="11"/>
                      <a:pt x="30" y="0"/>
                      <a:pt x="37" y="12"/>
                    </a:cubicBezTo>
                    <a:cubicBezTo>
                      <a:pt x="44" y="24"/>
                      <a:pt x="44" y="38"/>
                      <a:pt x="34" y="42"/>
                    </a:cubicBezTo>
                    <a:cubicBezTo>
                      <a:pt x="24" y="45"/>
                      <a:pt x="12" y="37"/>
                      <a:pt x="2" y="43"/>
                    </a:cubicBezTo>
                    <a:cubicBezTo>
                      <a:pt x="2" y="42"/>
                      <a:pt x="2" y="40"/>
                      <a:pt x="1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6" name="Freeform 600">
                <a:extLst>
                  <a:ext uri="{FF2B5EF4-FFF2-40B4-BE49-F238E27FC236}">
                    <a16:creationId xmlns:a16="http://schemas.microsoft.com/office/drawing/2014/main" id="{80BC630A-F66B-4D2A-A39F-71E4119AB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768"/>
                <a:ext cx="337" cy="176"/>
              </a:xfrm>
              <a:custGeom>
                <a:avLst/>
                <a:gdLst>
                  <a:gd name="T0" fmla="*/ 1058 w 135"/>
                  <a:gd name="T1" fmla="*/ 1173 h 66"/>
                  <a:gd name="T2" fmla="*/ 1962 w 135"/>
                  <a:gd name="T3" fmla="*/ 1160 h 66"/>
                  <a:gd name="T4" fmla="*/ 2024 w 135"/>
                  <a:gd name="T5" fmla="*/ 704 h 66"/>
                  <a:gd name="T6" fmla="*/ 1962 w 135"/>
                  <a:gd name="T7" fmla="*/ 171 h 66"/>
                  <a:gd name="T8" fmla="*/ 1058 w 135"/>
                  <a:gd name="T9" fmla="*/ 77 h 66"/>
                  <a:gd name="T10" fmla="*/ 1058 w 135"/>
                  <a:gd name="T11" fmla="*/ 77 h 66"/>
                  <a:gd name="T12" fmla="*/ 137 w 135"/>
                  <a:gd name="T13" fmla="*/ 171 h 66"/>
                  <a:gd name="T14" fmla="*/ 75 w 135"/>
                  <a:gd name="T15" fmla="*/ 704 h 66"/>
                  <a:gd name="T16" fmla="*/ 155 w 135"/>
                  <a:gd name="T17" fmla="*/ 1160 h 66"/>
                  <a:gd name="T18" fmla="*/ 1058 w 135"/>
                  <a:gd name="T19" fmla="*/ 117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66">
                    <a:moveTo>
                      <a:pt x="68" y="62"/>
                    </a:moveTo>
                    <a:cubicBezTo>
                      <a:pt x="101" y="62"/>
                      <a:pt x="116" y="66"/>
                      <a:pt x="126" y="61"/>
                    </a:cubicBezTo>
                    <a:cubicBezTo>
                      <a:pt x="135" y="56"/>
                      <a:pt x="132" y="45"/>
                      <a:pt x="130" y="37"/>
                    </a:cubicBezTo>
                    <a:cubicBezTo>
                      <a:pt x="127" y="29"/>
                      <a:pt x="133" y="19"/>
                      <a:pt x="126" y="9"/>
                    </a:cubicBezTo>
                    <a:cubicBezTo>
                      <a:pt x="119" y="0"/>
                      <a:pt x="90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45" y="4"/>
                      <a:pt x="16" y="0"/>
                      <a:pt x="9" y="9"/>
                    </a:cubicBezTo>
                    <a:cubicBezTo>
                      <a:pt x="2" y="19"/>
                      <a:pt x="8" y="29"/>
                      <a:pt x="5" y="37"/>
                    </a:cubicBezTo>
                    <a:cubicBezTo>
                      <a:pt x="3" y="45"/>
                      <a:pt x="0" y="56"/>
                      <a:pt x="10" y="61"/>
                    </a:cubicBezTo>
                    <a:cubicBezTo>
                      <a:pt x="19" y="66"/>
                      <a:pt x="34" y="62"/>
                      <a:pt x="68" y="6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7" name="Freeform 601">
                <a:extLst>
                  <a:ext uri="{FF2B5EF4-FFF2-40B4-BE49-F238E27FC236}">
                    <a16:creationId xmlns:a16="http://schemas.microsoft.com/office/drawing/2014/main" id="{80699B71-9902-48E1-A2B6-84D9732B1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589"/>
                <a:ext cx="333" cy="166"/>
              </a:xfrm>
              <a:custGeom>
                <a:avLst/>
                <a:gdLst>
                  <a:gd name="T0" fmla="*/ 1054 w 133"/>
                  <a:gd name="T1" fmla="*/ 35 h 62"/>
                  <a:gd name="T2" fmla="*/ 1930 w 133"/>
                  <a:gd name="T3" fmla="*/ 115 h 62"/>
                  <a:gd name="T4" fmla="*/ 1975 w 133"/>
                  <a:gd name="T5" fmla="*/ 616 h 62"/>
                  <a:gd name="T6" fmla="*/ 1943 w 133"/>
                  <a:gd name="T7" fmla="*/ 1133 h 62"/>
                  <a:gd name="T8" fmla="*/ 1054 w 133"/>
                  <a:gd name="T9" fmla="*/ 1133 h 62"/>
                  <a:gd name="T10" fmla="*/ 1054 w 133"/>
                  <a:gd name="T11" fmla="*/ 1133 h 62"/>
                  <a:gd name="T12" fmla="*/ 158 w 133"/>
                  <a:gd name="T13" fmla="*/ 1133 h 62"/>
                  <a:gd name="T14" fmla="*/ 113 w 133"/>
                  <a:gd name="T15" fmla="*/ 616 h 62"/>
                  <a:gd name="T16" fmla="*/ 158 w 133"/>
                  <a:gd name="T17" fmla="*/ 115 h 62"/>
                  <a:gd name="T18" fmla="*/ 1054 w 133"/>
                  <a:gd name="T19" fmla="*/ 35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3" h="62">
                    <a:moveTo>
                      <a:pt x="67" y="2"/>
                    </a:moveTo>
                    <a:cubicBezTo>
                      <a:pt x="83" y="2"/>
                      <a:pt x="114" y="0"/>
                      <a:pt x="123" y="6"/>
                    </a:cubicBezTo>
                    <a:cubicBezTo>
                      <a:pt x="131" y="12"/>
                      <a:pt x="124" y="19"/>
                      <a:pt x="126" y="32"/>
                    </a:cubicBezTo>
                    <a:cubicBezTo>
                      <a:pt x="128" y="45"/>
                      <a:pt x="133" y="56"/>
                      <a:pt x="124" y="59"/>
                    </a:cubicBezTo>
                    <a:cubicBezTo>
                      <a:pt x="114" y="62"/>
                      <a:pt x="87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46" y="59"/>
                      <a:pt x="19" y="62"/>
                      <a:pt x="10" y="59"/>
                    </a:cubicBezTo>
                    <a:cubicBezTo>
                      <a:pt x="0" y="56"/>
                      <a:pt x="5" y="45"/>
                      <a:pt x="7" y="32"/>
                    </a:cubicBezTo>
                    <a:cubicBezTo>
                      <a:pt x="10" y="19"/>
                      <a:pt x="2" y="12"/>
                      <a:pt x="10" y="6"/>
                    </a:cubicBezTo>
                    <a:cubicBezTo>
                      <a:pt x="19" y="0"/>
                      <a:pt x="50" y="2"/>
                      <a:pt x="67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8" name="Freeform 602">
                <a:extLst>
                  <a:ext uri="{FF2B5EF4-FFF2-40B4-BE49-F238E27FC236}">
                    <a16:creationId xmlns:a16="http://schemas.microsoft.com/office/drawing/2014/main" id="{082939F7-8A43-4A8F-89FE-E447F7310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397"/>
                <a:ext cx="323" cy="171"/>
              </a:xfrm>
              <a:custGeom>
                <a:avLst/>
                <a:gdLst>
                  <a:gd name="T0" fmla="*/ 1022 w 129"/>
                  <a:gd name="T1" fmla="*/ 1165 h 64"/>
                  <a:gd name="T2" fmla="*/ 1880 w 129"/>
                  <a:gd name="T3" fmla="*/ 1165 h 64"/>
                  <a:gd name="T4" fmla="*/ 1913 w 129"/>
                  <a:gd name="T5" fmla="*/ 649 h 64"/>
                  <a:gd name="T6" fmla="*/ 1880 w 129"/>
                  <a:gd name="T7" fmla="*/ 115 h 64"/>
                  <a:gd name="T8" fmla="*/ 1022 w 129"/>
                  <a:gd name="T9" fmla="*/ 77 h 64"/>
                  <a:gd name="T10" fmla="*/ 1022 w 129"/>
                  <a:gd name="T11" fmla="*/ 77 h 64"/>
                  <a:gd name="T12" fmla="*/ 145 w 129"/>
                  <a:gd name="T13" fmla="*/ 115 h 64"/>
                  <a:gd name="T14" fmla="*/ 113 w 129"/>
                  <a:gd name="T15" fmla="*/ 649 h 64"/>
                  <a:gd name="T16" fmla="*/ 145 w 129"/>
                  <a:gd name="T17" fmla="*/ 1165 h 64"/>
                  <a:gd name="T18" fmla="*/ 1022 w 129"/>
                  <a:gd name="T19" fmla="*/ 1165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9" h="64">
                    <a:moveTo>
                      <a:pt x="65" y="61"/>
                    </a:moveTo>
                    <a:cubicBezTo>
                      <a:pt x="85" y="61"/>
                      <a:pt x="111" y="64"/>
                      <a:pt x="120" y="61"/>
                    </a:cubicBezTo>
                    <a:cubicBezTo>
                      <a:pt x="129" y="58"/>
                      <a:pt x="125" y="48"/>
                      <a:pt x="122" y="34"/>
                    </a:cubicBezTo>
                    <a:cubicBezTo>
                      <a:pt x="120" y="21"/>
                      <a:pt x="129" y="13"/>
                      <a:pt x="120" y="6"/>
                    </a:cubicBezTo>
                    <a:cubicBezTo>
                      <a:pt x="111" y="0"/>
                      <a:pt x="81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48" y="4"/>
                      <a:pt x="18" y="0"/>
                      <a:pt x="9" y="6"/>
                    </a:cubicBezTo>
                    <a:cubicBezTo>
                      <a:pt x="1" y="13"/>
                      <a:pt x="9" y="21"/>
                      <a:pt x="7" y="34"/>
                    </a:cubicBezTo>
                    <a:cubicBezTo>
                      <a:pt x="4" y="48"/>
                      <a:pt x="0" y="58"/>
                      <a:pt x="9" y="61"/>
                    </a:cubicBezTo>
                    <a:cubicBezTo>
                      <a:pt x="19" y="64"/>
                      <a:pt x="44" y="61"/>
                      <a:pt x="65" y="6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9" name="Freeform 603">
                <a:extLst>
                  <a:ext uri="{FF2B5EF4-FFF2-40B4-BE49-F238E27FC236}">
                    <a16:creationId xmlns:a16="http://schemas.microsoft.com/office/drawing/2014/main" id="{20C25677-DB0D-4ED1-A6E8-CF746E095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219"/>
                <a:ext cx="313" cy="162"/>
              </a:xfrm>
              <a:custGeom>
                <a:avLst/>
                <a:gdLst>
                  <a:gd name="T0" fmla="*/ 992 w 125"/>
                  <a:gd name="T1" fmla="*/ 1086 h 61"/>
                  <a:gd name="T2" fmla="*/ 1818 w 125"/>
                  <a:gd name="T3" fmla="*/ 1086 h 61"/>
                  <a:gd name="T4" fmla="*/ 1850 w 125"/>
                  <a:gd name="T5" fmla="*/ 600 h 61"/>
                  <a:gd name="T6" fmla="*/ 1818 w 125"/>
                  <a:gd name="T7" fmla="*/ 112 h 61"/>
                  <a:gd name="T8" fmla="*/ 992 w 125"/>
                  <a:gd name="T9" fmla="*/ 35 h 61"/>
                  <a:gd name="T10" fmla="*/ 992 w 125"/>
                  <a:gd name="T11" fmla="*/ 35 h 61"/>
                  <a:gd name="T12" fmla="*/ 145 w 125"/>
                  <a:gd name="T13" fmla="*/ 112 h 61"/>
                  <a:gd name="T14" fmla="*/ 113 w 125"/>
                  <a:gd name="T15" fmla="*/ 600 h 61"/>
                  <a:gd name="T16" fmla="*/ 145 w 125"/>
                  <a:gd name="T17" fmla="*/ 1086 h 61"/>
                  <a:gd name="T18" fmla="*/ 992 w 125"/>
                  <a:gd name="T19" fmla="*/ 1086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61">
                    <a:moveTo>
                      <a:pt x="63" y="58"/>
                    </a:moveTo>
                    <a:cubicBezTo>
                      <a:pt x="83" y="58"/>
                      <a:pt x="106" y="61"/>
                      <a:pt x="116" y="58"/>
                    </a:cubicBezTo>
                    <a:cubicBezTo>
                      <a:pt x="125" y="56"/>
                      <a:pt x="120" y="45"/>
                      <a:pt x="118" y="32"/>
                    </a:cubicBezTo>
                    <a:cubicBezTo>
                      <a:pt x="116" y="18"/>
                      <a:pt x="124" y="13"/>
                      <a:pt x="116" y="6"/>
                    </a:cubicBezTo>
                    <a:cubicBezTo>
                      <a:pt x="107" y="0"/>
                      <a:pt x="79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46" y="2"/>
                      <a:pt x="18" y="0"/>
                      <a:pt x="9" y="6"/>
                    </a:cubicBezTo>
                    <a:cubicBezTo>
                      <a:pt x="1" y="13"/>
                      <a:pt x="9" y="18"/>
                      <a:pt x="7" y="32"/>
                    </a:cubicBezTo>
                    <a:cubicBezTo>
                      <a:pt x="5" y="45"/>
                      <a:pt x="0" y="56"/>
                      <a:pt x="9" y="58"/>
                    </a:cubicBezTo>
                    <a:cubicBezTo>
                      <a:pt x="19" y="61"/>
                      <a:pt x="42" y="58"/>
                      <a:pt x="63" y="58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0" name="Freeform 604">
                <a:extLst>
                  <a:ext uri="{FF2B5EF4-FFF2-40B4-BE49-F238E27FC236}">
                    <a16:creationId xmlns:a16="http://schemas.microsoft.com/office/drawing/2014/main" id="{81F0DEE1-CDB6-416C-806F-8DD3A7B76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059"/>
                <a:ext cx="313" cy="146"/>
              </a:xfrm>
              <a:custGeom>
                <a:avLst/>
                <a:gdLst>
                  <a:gd name="T0" fmla="*/ 992 w 125"/>
                  <a:gd name="T1" fmla="*/ 937 h 55"/>
                  <a:gd name="T2" fmla="*/ 1818 w 125"/>
                  <a:gd name="T3" fmla="*/ 972 h 55"/>
                  <a:gd name="T4" fmla="*/ 1838 w 125"/>
                  <a:gd name="T5" fmla="*/ 507 h 55"/>
                  <a:gd name="T6" fmla="*/ 1805 w 125"/>
                  <a:gd name="T7" fmla="*/ 77 h 55"/>
                  <a:gd name="T8" fmla="*/ 992 w 125"/>
                  <a:gd name="T9" fmla="*/ 77 h 55"/>
                  <a:gd name="T10" fmla="*/ 992 w 125"/>
                  <a:gd name="T11" fmla="*/ 77 h 55"/>
                  <a:gd name="T12" fmla="*/ 158 w 125"/>
                  <a:gd name="T13" fmla="*/ 77 h 55"/>
                  <a:gd name="T14" fmla="*/ 125 w 125"/>
                  <a:gd name="T15" fmla="*/ 507 h 55"/>
                  <a:gd name="T16" fmla="*/ 145 w 125"/>
                  <a:gd name="T17" fmla="*/ 972 h 55"/>
                  <a:gd name="T18" fmla="*/ 992 w 125"/>
                  <a:gd name="T19" fmla="*/ 937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55">
                    <a:moveTo>
                      <a:pt x="63" y="50"/>
                    </a:moveTo>
                    <a:cubicBezTo>
                      <a:pt x="83" y="50"/>
                      <a:pt x="106" y="55"/>
                      <a:pt x="116" y="52"/>
                    </a:cubicBezTo>
                    <a:cubicBezTo>
                      <a:pt x="125" y="49"/>
                      <a:pt x="120" y="40"/>
                      <a:pt x="117" y="27"/>
                    </a:cubicBezTo>
                    <a:cubicBezTo>
                      <a:pt x="115" y="13"/>
                      <a:pt x="123" y="11"/>
                      <a:pt x="115" y="4"/>
                    </a:cubicBezTo>
                    <a:cubicBezTo>
                      <a:pt x="106" y="0"/>
                      <a:pt x="81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45" y="4"/>
                      <a:pt x="19" y="0"/>
                      <a:pt x="10" y="4"/>
                    </a:cubicBezTo>
                    <a:cubicBezTo>
                      <a:pt x="2" y="11"/>
                      <a:pt x="10" y="13"/>
                      <a:pt x="8" y="27"/>
                    </a:cubicBezTo>
                    <a:cubicBezTo>
                      <a:pt x="6" y="40"/>
                      <a:pt x="0" y="49"/>
                      <a:pt x="9" y="52"/>
                    </a:cubicBezTo>
                    <a:cubicBezTo>
                      <a:pt x="19" y="55"/>
                      <a:pt x="42" y="50"/>
                      <a:pt x="63" y="5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1" name="Freeform 605">
                <a:extLst>
                  <a:ext uri="{FF2B5EF4-FFF2-40B4-BE49-F238E27FC236}">
                    <a16:creationId xmlns:a16="http://schemas.microsoft.com/office/drawing/2014/main" id="{CCE6FC02-0CF8-450E-8F65-C559567E5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896"/>
                <a:ext cx="287" cy="144"/>
              </a:xfrm>
              <a:custGeom>
                <a:avLst/>
                <a:gdLst>
                  <a:gd name="T0" fmla="*/ 903 w 115"/>
                  <a:gd name="T1" fmla="*/ 947 h 54"/>
                  <a:gd name="T2" fmla="*/ 1650 w 115"/>
                  <a:gd name="T3" fmla="*/ 968 h 54"/>
                  <a:gd name="T4" fmla="*/ 1695 w 115"/>
                  <a:gd name="T5" fmla="*/ 547 h 54"/>
                  <a:gd name="T6" fmla="*/ 1662 w 115"/>
                  <a:gd name="T7" fmla="*/ 115 h 54"/>
                  <a:gd name="T8" fmla="*/ 903 w 115"/>
                  <a:gd name="T9" fmla="*/ 93 h 54"/>
                  <a:gd name="T10" fmla="*/ 903 w 115"/>
                  <a:gd name="T11" fmla="*/ 93 h 54"/>
                  <a:gd name="T12" fmla="*/ 125 w 115"/>
                  <a:gd name="T13" fmla="*/ 115 h 54"/>
                  <a:gd name="T14" fmla="*/ 92 w 115"/>
                  <a:gd name="T15" fmla="*/ 547 h 54"/>
                  <a:gd name="T16" fmla="*/ 137 w 115"/>
                  <a:gd name="T17" fmla="*/ 968 h 54"/>
                  <a:gd name="T18" fmla="*/ 903 w 115"/>
                  <a:gd name="T19" fmla="*/ 947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4">
                    <a:moveTo>
                      <a:pt x="58" y="50"/>
                    </a:moveTo>
                    <a:cubicBezTo>
                      <a:pt x="78" y="50"/>
                      <a:pt x="97" y="54"/>
                      <a:pt x="106" y="51"/>
                    </a:cubicBezTo>
                    <a:cubicBezTo>
                      <a:pt x="115" y="48"/>
                      <a:pt x="111" y="42"/>
                      <a:pt x="109" y="29"/>
                    </a:cubicBezTo>
                    <a:cubicBezTo>
                      <a:pt x="107" y="15"/>
                      <a:pt x="115" y="12"/>
                      <a:pt x="107" y="6"/>
                    </a:cubicBezTo>
                    <a:cubicBezTo>
                      <a:pt x="98" y="0"/>
                      <a:pt x="86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29" y="5"/>
                      <a:pt x="17" y="0"/>
                      <a:pt x="8" y="6"/>
                    </a:cubicBezTo>
                    <a:cubicBezTo>
                      <a:pt x="0" y="12"/>
                      <a:pt x="8" y="15"/>
                      <a:pt x="6" y="29"/>
                    </a:cubicBezTo>
                    <a:cubicBezTo>
                      <a:pt x="4" y="42"/>
                      <a:pt x="0" y="48"/>
                      <a:pt x="9" y="51"/>
                    </a:cubicBezTo>
                    <a:cubicBezTo>
                      <a:pt x="19" y="54"/>
                      <a:pt x="37" y="50"/>
                      <a:pt x="58" y="5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2" name="Freeform 606">
                <a:extLst>
                  <a:ext uri="{FF2B5EF4-FFF2-40B4-BE49-F238E27FC236}">
                    <a16:creationId xmlns:a16="http://schemas.microsoft.com/office/drawing/2014/main" id="{F33F7656-774A-469B-B7CE-61358E68F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744"/>
                <a:ext cx="287" cy="139"/>
              </a:xfrm>
              <a:custGeom>
                <a:avLst/>
                <a:gdLst>
                  <a:gd name="T0" fmla="*/ 903 w 115"/>
                  <a:gd name="T1" fmla="*/ 914 h 52"/>
                  <a:gd name="T2" fmla="*/ 1650 w 115"/>
                  <a:gd name="T3" fmla="*/ 936 h 52"/>
                  <a:gd name="T4" fmla="*/ 1695 w 115"/>
                  <a:gd name="T5" fmla="*/ 500 h 52"/>
                  <a:gd name="T6" fmla="*/ 1662 w 115"/>
                  <a:gd name="T7" fmla="*/ 78 h 52"/>
                  <a:gd name="T8" fmla="*/ 903 w 115"/>
                  <a:gd name="T9" fmla="*/ 56 h 52"/>
                  <a:gd name="T10" fmla="*/ 903 w 115"/>
                  <a:gd name="T11" fmla="*/ 56 h 52"/>
                  <a:gd name="T12" fmla="*/ 125 w 115"/>
                  <a:gd name="T13" fmla="*/ 78 h 52"/>
                  <a:gd name="T14" fmla="*/ 92 w 115"/>
                  <a:gd name="T15" fmla="*/ 500 h 52"/>
                  <a:gd name="T16" fmla="*/ 137 w 115"/>
                  <a:gd name="T17" fmla="*/ 936 h 52"/>
                  <a:gd name="T18" fmla="*/ 903 w 115"/>
                  <a:gd name="T19" fmla="*/ 914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2">
                    <a:moveTo>
                      <a:pt x="58" y="48"/>
                    </a:moveTo>
                    <a:cubicBezTo>
                      <a:pt x="78" y="48"/>
                      <a:pt x="97" y="52"/>
                      <a:pt x="106" y="49"/>
                    </a:cubicBezTo>
                    <a:cubicBezTo>
                      <a:pt x="115" y="46"/>
                      <a:pt x="111" y="40"/>
                      <a:pt x="109" y="26"/>
                    </a:cubicBezTo>
                    <a:cubicBezTo>
                      <a:pt x="107" y="13"/>
                      <a:pt x="115" y="10"/>
                      <a:pt x="107" y="4"/>
                    </a:cubicBezTo>
                    <a:cubicBezTo>
                      <a:pt x="100" y="0"/>
                      <a:pt x="83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32" y="3"/>
                      <a:pt x="15" y="0"/>
                      <a:pt x="8" y="4"/>
                    </a:cubicBezTo>
                    <a:cubicBezTo>
                      <a:pt x="0" y="10"/>
                      <a:pt x="8" y="13"/>
                      <a:pt x="6" y="26"/>
                    </a:cubicBezTo>
                    <a:cubicBezTo>
                      <a:pt x="4" y="40"/>
                      <a:pt x="0" y="46"/>
                      <a:pt x="9" y="49"/>
                    </a:cubicBezTo>
                    <a:cubicBezTo>
                      <a:pt x="19" y="52"/>
                      <a:pt x="37" y="48"/>
                      <a:pt x="58" y="48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3" name="Freeform 607">
                <a:extLst>
                  <a:ext uri="{FF2B5EF4-FFF2-40B4-BE49-F238E27FC236}">
                    <a16:creationId xmlns:a16="http://schemas.microsoft.com/office/drawing/2014/main" id="{771C069E-5D1E-451D-8C3A-8A56CE98D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565"/>
                <a:ext cx="287" cy="160"/>
              </a:xfrm>
              <a:custGeom>
                <a:avLst/>
                <a:gdLst>
                  <a:gd name="T0" fmla="*/ 903 w 115"/>
                  <a:gd name="T1" fmla="*/ 1059 h 60"/>
                  <a:gd name="T2" fmla="*/ 1650 w 115"/>
                  <a:gd name="T3" fmla="*/ 1080 h 60"/>
                  <a:gd name="T4" fmla="*/ 1695 w 115"/>
                  <a:gd name="T5" fmla="*/ 648 h 60"/>
                  <a:gd name="T6" fmla="*/ 1632 w 115"/>
                  <a:gd name="T7" fmla="*/ 77 h 60"/>
                  <a:gd name="T8" fmla="*/ 903 w 115"/>
                  <a:gd name="T9" fmla="*/ 115 h 60"/>
                  <a:gd name="T10" fmla="*/ 903 w 115"/>
                  <a:gd name="T11" fmla="*/ 115 h 60"/>
                  <a:gd name="T12" fmla="*/ 155 w 115"/>
                  <a:gd name="T13" fmla="*/ 77 h 60"/>
                  <a:gd name="T14" fmla="*/ 92 w 115"/>
                  <a:gd name="T15" fmla="*/ 648 h 60"/>
                  <a:gd name="T16" fmla="*/ 137 w 115"/>
                  <a:gd name="T17" fmla="*/ 1080 h 60"/>
                  <a:gd name="T18" fmla="*/ 903 w 115"/>
                  <a:gd name="T19" fmla="*/ 1059 h 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60">
                    <a:moveTo>
                      <a:pt x="58" y="56"/>
                    </a:moveTo>
                    <a:cubicBezTo>
                      <a:pt x="78" y="56"/>
                      <a:pt x="97" y="60"/>
                      <a:pt x="106" y="57"/>
                    </a:cubicBezTo>
                    <a:cubicBezTo>
                      <a:pt x="115" y="54"/>
                      <a:pt x="111" y="48"/>
                      <a:pt x="109" y="34"/>
                    </a:cubicBezTo>
                    <a:cubicBezTo>
                      <a:pt x="107" y="21"/>
                      <a:pt x="114" y="10"/>
                      <a:pt x="105" y="4"/>
                    </a:cubicBezTo>
                    <a:cubicBezTo>
                      <a:pt x="100" y="0"/>
                      <a:pt x="82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33" y="6"/>
                      <a:pt x="15" y="0"/>
                      <a:pt x="10" y="4"/>
                    </a:cubicBezTo>
                    <a:cubicBezTo>
                      <a:pt x="1" y="10"/>
                      <a:pt x="8" y="21"/>
                      <a:pt x="6" y="34"/>
                    </a:cubicBezTo>
                    <a:cubicBezTo>
                      <a:pt x="4" y="48"/>
                      <a:pt x="0" y="54"/>
                      <a:pt x="9" y="57"/>
                    </a:cubicBezTo>
                    <a:cubicBezTo>
                      <a:pt x="19" y="60"/>
                      <a:pt x="37" y="56"/>
                      <a:pt x="58" y="56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4" name="Freeform 608">
                <a:extLst>
                  <a:ext uri="{FF2B5EF4-FFF2-40B4-BE49-F238E27FC236}">
                    <a16:creationId xmlns:a16="http://schemas.microsoft.com/office/drawing/2014/main" id="{8003BCC8-4500-4269-B357-E457B594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395"/>
                <a:ext cx="287" cy="149"/>
              </a:xfrm>
              <a:custGeom>
                <a:avLst/>
                <a:gdLst>
                  <a:gd name="T0" fmla="*/ 903 w 115"/>
                  <a:gd name="T1" fmla="*/ 1054 h 56"/>
                  <a:gd name="T2" fmla="*/ 1650 w 115"/>
                  <a:gd name="T3" fmla="*/ 998 h 56"/>
                  <a:gd name="T4" fmla="*/ 1695 w 115"/>
                  <a:gd name="T5" fmla="*/ 580 h 56"/>
                  <a:gd name="T6" fmla="*/ 1632 w 115"/>
                  <a:gd name="T7" fmla="*/ 77 h 56"/>
                  <a:gd name="T8" fmla="*/ 903 w 115"/>
                  <a:gd name="T9" fmla="*/ 114 h 56"/>
                  <a:gd name="T10" fmla="*/ 883 w 115"/>
                  <a:gd name="T11" fmla="*/ 114 h 56"/>
                  <a:gd name="T12" fmla="*/ 155 w 115"/>
                  <a:gd name="T13" fmla="*/ 77 h 56"/>
                  <a:gd name="T14" fmla="*/ 92 w 115"/>
                  <a:gd name="T15" fmla="*/ 580 h 56"/>
                  <a:gd name="T16" fmla="*/ 137 w 115"/>
                  <a:gd name="T17" fmla="*/ 998 h 56"/>
                  <a:gd name="T18" fmla="*/ 903 w 115"/>
                  <a:gd name="T19" fmla="*/ 1054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6">
                    <a:moveTo>
                      <a:pt x="58" y="56"/>
                    </a:moveTo>
                    <a:cubicBezTo>
                      <a:pt x="78" y="56"/>
                      <a:pt x="97" y="56"/>
                      <a:pt x="106" y="53"/>
                    </a:cubicBezTo>
                    <a:cubicBezTo>
                      <a:pt x="115" y="50"/>
                      <a:pt x="111" y="44"/>
                      <a:pt x="109" y="31"/>
                    </a:cubicBezTo>
                    <a:cubicBezTo>
                      <a:pt x="107" y="17"/>
                      <a:pt x="114" y="10"/>
                      <a:pt x="105" y="4"/>
                    </a:cubicBezTo>
                    <a:cubicBezTo>
                      <a:pt x="100" y="0"/>
                      <a:pt x="82" y="6"/>
                      <a:pt x="58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33" y="6"/>
                      <a:pt x="15" y="0"/>
                      <a:pt x="10" y="4"/>
                    </a:cubicBezTo>
                    <a:cubicBezTo>
                      <a:pt x="1" y="10"/>
                      <a:pt x="8" y="17"/>
                      <a:pt x="6" y="31"/>
                    </a:cubicBezTo>
                    <a:cubicBezTo>
                      <a:pt x="4" y="44"/>
                      <a:pt x="0" y="50"/>
                      <a:pt x="9" y="53"/>
                    </a:cubicBezTo>
                    <a:cubicBezTo>
                      <a:pt x="19" y="56"/>
                      <a:pt x="37" y="56"/>
                      <a:pt x="58" y="56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5" name="Freeform 609">
                <a:extLst>
                  <a:ext uri="{FF2B5EF4-FFF2-40B4-BE49-F238E27FC236}">
                    <a16:creationId xmlns:a16="http://schemas.microsoft.com/office/drawing/2014/main" id="{FBB37EB3-B503-4231-A06B-C544644EA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240"/>
                <a:ext cx="287" cy="136"/>
              </a:xfrm>
              <a:custGeom>
                <a:avLst/>
                <a:gdLst>
                  <a:gd name="T0" fmla="*/ 903 w 115"/>
                  <a:gd name="T1" fmla="*/ 968 h 51"/>
                  <a:gd name="T2" fmla="*/ 1587 w 115"/>
                  <a:gd name="T3" fmla="*/ 909 h 51"/>
                  <a:gd name="T4" fmla="*/ 1724 w 115"/>
                  <a:gd name="T5" fmla="*/ 512 h 51"/>
                  <a:gd name="T6" fmla="*/ 1662 w 115"/>
                  <a:gd name="T7" fmla="*/ 21 h 51"/>
                  <a:gd name="T8" fmla="*/ 903 w 115"/>
                  <a:gd name="T9" fmla="*/ 35 h 51"/>
                  <a:gd name="T10" fmla="*/ 125 w 115"/>
                  <a:gd name="T11" fmla="*/ 21 h 51"/>
                  <a:gd name="T12" fmla="*/ 75 w 115"/>
                  <a:gd name="T13" fmla="*/ 512 h 51"/>
                  <a:gd name="T14" fmla="*/ 200 w 115"/>
                  <a:gd name="T15" fmla="*/ 909 h 51"/>
                  <a:gd name="T16" fmla="*/ 903 w 115"/>
                  <a:gd name="T17" fmla="*/ 968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5" h="51">
                    <a:moveTo>
                      <a:pt x="58" y="51"/>
                    </a:moveTo>
                    <a:cubicBezTo>
                      <a:pt x="77" y="51"/>
                      <a:pt x="94" y="51"/>
                      <a:pt x="102" y="48"/>
                    </a:cubicBezTo>
                    <a:cubicBezTo>
                      <a:pt x="111" y="46"/>
                      <a:pt x="113" y="39"/>
                      <a:pt x="111" y="27"/>
                    </a:cubicBezTo>
                    <a:cubicBezTo>
                      <a:pt x="108" y="14"/>
                      <a:pt x="115" y="7"/>
                      <a:pt x="107" y="1"/>
                    </a:cubicBezTo>
                    <a:cubicBezTo>
                      <a:pt x="104" y="0"/>
                      <a:pt x="81" y="2"/>
                      <a:pt x="58" y="2"/>
                    </a:cubicBezTo>
                    <a:cubicBezTo>
                      <a:pt x="35" y="2"/>
                      <a:pt x="11" y="0"/>
                      <a:pt x="8" y="1"/>
                    </a:cubicBezTo>
                    <a:cubicBezTo>
                      <a:pt x="0" y="7"/>
                      <a:pt x="7" y="14"/>
                      <a:pt x="5" y="27"/>
                    </a:cubicBezTo>
                    <a:cubicBezTo>
                      <a:pt x="2" y="39"/>
                      <a:pt x="4" y="46"/>
                      <a:pt x="13" y="48"/>
                    </a:cubicBezTo>
                    <a:cubicBezTo>
                      <a:pt x="21" y="51"/>
                      <a:pt x="39" y="51"/>
                      <a:pt x="58" y="5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6" name="Freeform 610">
                <a:extLst>
                  <a:ext uri="{FF2B5EF4-FFF2-40B4-BE49-F238E27FC236}">
                    <a16:creationId xmlns:a16="http://schemas.microsoft.com/office/drawing/2014/main" id="{4C0A4F66-2930-4922-A9DB-29251C8A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765"/>
                <a:ext cx="105" cy="112"/>
              </a:xfrm>
              <a:custGeom>
                <a:avLst/>
                <a:gdLst>
                  <a:gd name="T0" fmla="*/ 50 w 42"/>
                  <a:gd name="T1" fmla="*/ 717 h 42"/>
                  <a:gd name="T2" fmla="*/ 0 w 42"/>
                  <a:gd name="T3" fmla="*/ 248 h 42"/>
                  <a:gd name="T4" fmla="*/ 363 w 42"/>
                  <a:gd name="T5" fmla="*/ 56 h 42"/>
                  <a:gd name="T6" fmla="*/ 595 w 42"/>
                  <a:gd name="T7" fmla="*/ 589 h 42"/>
                  <a:gd name="T8" fmla="*/ 283 w 42"/>
                  <a:gd name="T9" fmla="*/ 776 h 42"/>
                  <a:gd name="T10" fmla="*/ 63 w 42"/>
                  <a:gd name="T11" fmla="*/ 797 h 42"/>
                  <a:gd name="T12" fmla="*/ 50 w 42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3" y="38"/>
                    </a:moveTo>
                    <a:cubicBezTo>
                      <a:pt x="1" y="30"/>
                      <a:pt x="5" y="21"/>
                      <a:pt x="0" y="13"/>
                    </a:cubicBezTo>
                    <a:cubicBezTo>
                      <a:pt x="8" y="8"/>
                      <a:pt x="17" y="0"/>
                      <a:pt x="23" y="3"/>
                    </a:cubicBezTo>
                    <a:cubicBezTo>
                      <a:pt x="33" y="7"/>
                      <a:pt x="42" y="19"/>
                      <a:pt x="38" y="31"/>
                    </a:cubicBezTo>
                    <a:cubicBezTo>
                      <a:pt x="34" y="42"/>
                      <a:pt x="26" y="42"/>
                      <a:pt x="18" y="41"/>
                    </a:cubicBezTo>
                    <a:cubicBezTo>
                      <a:pt x="12" y="40"/>
                      <a:pt x="8" y="40"/>
                      <a:pt x="4" y="42"/>
                    </a:cubicBezTo>
                    <a:cubicBezTo>
                      <a:pt x="3" y="40"/>
                      <a:pt x="3" y="39"/>
                      <a:pt x="3" y="3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7" name="Freeform 611">
                <a:extLst>
                  <a:ext uri="{FF2B5EF4-FFF2-40B4-BE49-F238E27FC236}">
                    <a16:creationId xmlns:a16="http://schemas.microsoft.com/office/drawing/2014/main" id="{9CF3B799-1162-4C53-B2FA-DA007C3D7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576"/>
                <a:ext cx="112" cy="120"/>
              </a:xfrm>
              <a:custGeom>
                <a:avLst/>
                <a:gdLst>
                  <a:gd name="T0" fmla="*/ 42 w 45"/>
                  <a:gd name="T1" fmla="*/ 704 h 45"/>
                  <a:gd name="T2" fmla="*/ 0 w 45"/>
                  <a:gd name="T3" fmla="*/ 205 h 45"/>
                  <a:gd name="T4" fmla="*/ 528 w 45"/>
                  <a:gd name="T5" fmla="*/ 136 h 45"/>
                  <a:gd name="T6" fmla="*/ 600 w 45"/>
                  <a:gd name="T7" fmla="*/ 683 h 45"/>
                  <a:gd name="T8" fmla="*/ 124 w 45"/>
                  <a:gd name="T9" fmla="*/ 819 h 45"/>
                  <a:gd name="T10" fmla="*/ 62 w 45"/>
                  <a:gd name="T11" fmla="*/ 832 h 45"/>
                  <a:gd name="T12" fmla="*/ 42 w 45"/>
                  <a:gd name="T13" fmla="*/ 70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3" y="37"/>
                    </a:moveTo>
                    <a:cubicBezTo>
                      <a:pt x="1" y="24"/>
                      <a:pt x="8" y="17"/>
                      <a:pt x="0" y="11"/>
                    </a:cubicBezTo>
                    <a:cubicBezTo>
                      <a:pt x="12" y="5"/>
                      <a:pt x="28" y="0"/>
                      <a:pt x="34" y="7"/>
                    </a:cubicBezTo>
                    <a:cubicBezTo>
                      <a:pt x="40" y="14"/>
                      <a:pt x="45" y="27"/>
                      <a:pt x="39" y="36"/>
                    </a:cubicBezTo>
                    <a:cubicBezTo>
                      <a:pt x="34" y="45"/>
                      <a:pt x="22" y="42"/>
                      <a:pt x="8" y="43"/>
                    </a:cubicBezTo>
                    <a:cubicBezTo>
                      <a:pt x="7" y="44"/>
                      <a:pt x="5" y="44"/>
                      <a:pt x="4" y="44"/>
                    </a:cubicBezTo>
                    <a:cubicBezTo>
                      <a:pt x="4" y="42"/>
                      <a:pt x="3" y="39"/>
                      <a:pt x="3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8" name="Freeform 612">
                <a:extLst>
                  <a:ext uri="{FF2B5EF4-FFF2-40B4-BE49-F238E27FC236}">
                    <a16:creationId xmlns:a16="http://schemas.microsoft.com/office/drawing/2014/main" id="{5BA2C2E0-7AF7-41B1-8413-565702F51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360"/>
                <a:ext cx="120" cy="133"/>
              </a:xfrm>
              <a:custGeom>
                <a:avLst/>
                <a:gdLst>
                  <a:gd name="T0" fmla="*/ 50 w 48"/>
                  <a:gd name="T1" fmla="*/ 942 h 50"/>
                  <a:gd name="T2" fmla="*/ 33 w 48"/>
                  <a:gd name="T3" fmla="*/ 904 h 50"/>
                  <a:gd name="T4" fmla="*/ 50 w 48"/>
                  <a:gd name="T5" fmla="*/ 452 h 50"/>
                  <a:gd name="T6" fmla="*/ 595 w 48"/>
                  <a:gd name="T7" fmla="*/ 192 h 50"/>
                  <a:gd name="T8" fmla="*/ 583 w 48"/>
                  <a:gd name="T9" fmla="*/ 806 h 50"/>
                  <a:gd name="T10" fmla="*/ 50 w 48"/>
                  <a:gd name="T11" fmla="*/ 942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3" y="50"/>
                    </a:moveTo>
                    <a:cubicBezTo>
                      <a:pt x="2" y="49"/>
                      <a:pt x="2" y="49"/>
                      <a:pt x="2" y="48"/>
                    </a:cubicBezTo>
                    <a:cubicBezTo>
                      <a:pt x="0" y="38"/>
                      <a:pt x="6" y="30"/>
                      <a:pt x="3" y="24"/>
                    </a:cubicBezTo>
                    <a:cubicBezTo>
                      <a:pt x="14" y="18"/>
                      <a:pt x="31" y="0"/>
                      <a:pt x="38" y="10"/>
                    </a:cubicBezTo>
                    <a:cubicBezTo>
                      <a:pt x="46" y="21"/>
                      <a:pt x="48" y="39"/>
                      <a:pt x="37" y="43"/>
                    </a:cubicBezTo>
                    <a:cubicBezTo>
                      <a:pt x="26" y="47"/>
                      <a:pt x="5" y="50"/>
                      <a:pt x="3" y="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9" name="Freeform 613">
                <a:extLst>
                  <a:ext uri="{FF2B5EF4-FFF2-40B4-BE49-F238E27FC236}">
                    <a16:creationId xmlns:a16="http://schemas.microsoft.com/office/drawing/2014/main" id="{F782D94B-A5BC-4707-A394-4DCFB5E08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184"/>
                <a:ext cx="123" cy="136"/>
              </a:xfrm>
              <a:custGeom>
                <a:avLst/>
                <a:gdLst>
                  <a:gd name="T0" fmla="*/ 33 w 49"/>
                  <a:gd name="T1" fmla="*/ 853 h 51"/>
                  <a:gd name="T2" fmla="*/ 50 w 49"/>
                  <a:gd name="T3" fmla="*/ 435 h 51"/>
                  <a:gd name="T4" fmla="*/ 284 w 49"/>
                  <a:gd name="T5" fmla="*/ 192 h 51"/>
                  <a:gd name="T6" fmla="*/ 693 w 49"/>
                  <a:gd name="T7" fmla="*/ 205 h 51"/>
                  <a:gd name="T8" fmla="*/ 567 w 49"/>
                  <a:gd name="T9" fmla="*/ 760 h 51"/>
                  <a:gd name="T10" fmla="*/ 50 w 49"/>
                  <a:gd name="T11" fmla="*/ 968 h 51"/>
                  <a:gd name="T12" fmla="*/ 33 w 49"/>
                  <a:gd name="T13" fmla="*/ 853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51">
                    <a:moveTo>
                      <a:pt x="2" y="45"/>
                    </a:moveTo>
                    <a:cubicBezTo>
                      <a:pt x="0" y="34"/>
                      <a:pt x="6" y="28"/>
                      <a:pt x="3" y="23"/>
                    </a:cubicBezTo>
                    <a:cubicBezTo>
                      <a:pt x="8" y="21"/>
                      <a:pt x="9" y="17"/>
                      <a:pt x="18" y="10"/>
                    </a:cubicBezTo>
                    <a:cubicBezTo>
                      <a:pt x="29" y="1"/>
                      <a:pt x="40" y="0"/>
                      <a:pt x="44" y="11"/>
                    </a:cubicBezTo>
                    <a:cubicBezTo>
                      <a:pt x="49" y="22"/>
                      <a:pt x="43" y="37"/>
                      <a:pt x="36" y="40"/>
                    </a:cubicBezTo>
                    <a:cubicBezTo>
                      <a:pt x="28" y="44"/>
                      <a:pt x="12" y="42"/>
                      <a:pt x="3" y="51"/>
                    </a:cubicBezTo>
                    <a:cubicBezTo>
                      <a:pt x="3" y="49"/>
                      <a:pt x="2" y="47"/>
                      <a:pt x="2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0" name="Freeform 614">
                <a:extLst>
                  <a:ext uri="{FF2B5EF4-FFF2-40B4-BE49-F238E27FC236}">
                    <a16:creationId xmlns:a16="http://schemas.microsoft.com/office/drawing/2014/main" id="{BEECAD8E-3777-44BC-B3C0-E3B821680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365"/>
                <a:ext cx="138" cy="144"/>
              </a:xfrm>
              <a:custGeom>
                <a:avLst/>
                <a:gdLst>
                  <a:gd name="T0" fmla="*/ 33 w 55"/>
                  <a:gd name="T1" fmla="*/ 797 h 54"/>
                  <a:gd name="T2" fmla="*/ 20 w 55"/>
                  <a:gd name="T3" fmla="*/ 320 h 54"/>
                  <a:gd name="T4" fmla="*/ 492 w 55"/>
                  <a:gd name="T5" fmla="*/ 0 h 54"/>
                  <a:gd name="T6" fmla="*/ 868 w 55"/>
                  <a:gd name="T7" fmla="*/ 341 h 54"/>
                  <a:gd name="T8" fmla="*/ 647 w 55"/>
                  <a:gd name="T9" fmla="*/ 760 h 54"/>
                  <a:gd name="T10" fmla="*/ 208 w 55"/>
                  <a:gd name="T11" fmla="*/ 931 h 54"/>
                  <a:gd name="T12" fmla="*/ 83 w 55"/>
                  <a:gd name="T13" fmla="*/ 1024 h 54"/>
                  <a:gd name="T14" fmla="*/ 33 w 55"/>
                  <a:gd name="T15" fmla="*/ 79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4">
                    <a:moveTo>
                      <a:pt x="2" y="42"/>
                    </a:moveTo>
                    <a:cubicBezTo>
                      <a:pt x="0" y="30"/>
                      <a:pt x="5" y="23"/>
                      <a:pt x="1" y="17"/>
                    </a:cubicBezTo>
                    <a:cubicBezTo>
                      <a:pt x="10" y="9"/>
                      <a:pt x="19" y="0"/>
                      <a:pt x="31" y="0"/>
                    </a:cubicBezTo>
                    <a:cubicBezTo>
                      <a:pt x="44" y="0"/>
                      <a:pt x="55" y="6"/>
                      <a:pt x="55" y="18"/>
                    </a:cubicBezTo>
                    <a:cubicBezTo>
                      <a:pt x="55" y="29"/>
                      <a:pt x="54" y="40"/>
                      <a:pt x="41" y="40"/>
                    </a:cubicBezTo>
                    <a:cubicBezTo>
                      <a:pt x="29" y="40"/>
                      <a:pt x="24" y="42"/>
                      <a:pt x="13" y="49"/>
                    </a:cubicBezTo>
                    <a:cubicBezTo>
                      <a:pt x="10" y="51"/>
                      <a:pt x="7" y="52"/>
                      <a:pt x="5" y="54"/>
                    </a:cubicBezTo>
                    <a:cubicBezTo>
                      <a:pt x="4" y="51"/>
                      <a:pt x="3" y="47"/>
                      <a:pt x="2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1" name="Freeform 615">
                <a:extLst>
                  <a:ext uri="{FF2B5EF4-FFF2-40B4-BE49-F238E27FC236}">
                    <a16:creationId xmlns:a16="http://schemas.microsoft.com/office/drawing/2014/main" id="{45EAA544-D0B5-44A6-A669-916F37E6B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003"/>
                <a:ext cx="112" cy="120"/>
              </a:xfrm>
              <a:custGeom>
                <a:avLst/>
                <a:gdLst>
                  <a:gd name="T0" fmla="*/ 30 w 45"/>
                  <a:gd name="T1" fmla="*/ 853 h 45"/>
                  <a:gd name="T2" fmla="*/ 12 w 45"/>
                  <a:gd name="T3" fmla="*/ 491 h 45"/>
                  <a:gd name="T4" fmla="*/ 0 w 45"/>
                  <a:gd name="T5" fmla="*/ 171 h 45"/>
                  <a:gd name="T6" fmla="*/ 403 w 45"/>
                  <a:gd name="T7" fmla="*/ 93 h 45"/>
                  <a:gd name="T8" fmla="*/ 682 w 45"/>
                  <a:gd name="T9" fmla="*/ 435 h 45"/>
                  <a:gd name="T10" fmla="*/ 353 w 45"/>
                  <a:gd name="T11" fmla="*/ 760 h 45"/>
                  <a:gd name="T12" fmla="*/ 30 w 45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2" y="45"/>
                    </a:moveTo>
                    <a:cubicBezTo>
                      <a:pt x="1" y="34"/>
                      <a:pt x="7" y="31"/>
                      <a:pt x="1" y="26"/>
                    </a:cubicBezTo>
                    <a:cubicBezTo>
                      <a:pt x="4" y="19"/>
                      <a:pt x="2" y="13"/>
                      <a:pt x="0" y="9"/>
                    </a:cubicBezTo>
                    <a:cubicBezTo>
                      <a:pt x="9" y="8"/>
                      <a:pt x="19" y="8"/>
                      <a:pt x="26" y="5"/>
                    </a:cubicBezTo>
                    <a:cubicBezTo>
                      <a:pt x="36" y="0"/>
                      <a:pt x="45" y="9"/>
                      <a:pt x="44" y="23"/>
                    </a:cubicBezTo>
                    <a:cubicBezTo>
                      <a:pt x="42" y="37"/>
                      <a:pt x="34" y="40"/>
                      <a:pt x="23" y="40"/>
                    </a:cubicBezTo>
                    <a:cubicBezTo>
                      <a:pt x="15" y="40"/>
                      <a:pt x="8" y="42"/>
                      <a:pt x="2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45" name="Freeform 616">
              <a:extLst>
                <a:ext uri="{FF2B5EF4-FFF2-40B4-BE49-F238E27FC236}">
                  <a16:creationId xmlns:a16="http://schemas.microsoft.com/office/drawing/2014/main" id="{B1449992-71F3-4E81-BFE0-EF0B74BF7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099"/>
              <a:ext cx="300" cy="133"/>
            </a:xfrm>
            <a:custGeom>
              <a:avLst/>
              <a:gdLst>
                <a:gd name="T0" fmla="*/ 938 w 120"/>
                <a:gd name="T1" fmla="*/ 56 h 50"/>
                <a:gd name="T2" fmla="*/ 1645 w 120"/>
                <a:gd name="T3" fmla="*/ 35 h 50"/>
                <a:gd name="T4" fmla="*/ 1708 w 120"/>
                <a:gd name="T5" fmla="*/ 511 h 50"/>
                <a:gd name="T6" fmla="*/ 1625 w 120"/>
                <a:gd name="T7" fmla="*/ 827 h 50"/>
                <a:gd name="T8" fmla="*/ 238 w 120"/>
                <a:gd name="T9" fmla="*/ 827 h 50"/>
                <a:gd name="T10" fmla="*/ 158 w 120"/>
                <a:gd name="T11" fmla="*/ 511 h 50"/>
                <a:gd name="T12" fmla="*/ 220 w 120"/>
                <a:gd name="T13" fmla="*/ 35 h 50"/>
                <a:gd name="T14" fmla="*/ 938 w 120"/>
                <a:gd name="T15" fmla="*/ 56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50">
                  <a:moveTo>
                    <a:pt x="60" y="3"/>
                  </a:moveTo>
                  <a:cubicBezTo>
                    <a:pt x="60" y="3"/>
                    <a:pt x="94" y="4"/>
                    <a:pt x="105" y="2"/>
                  </a:cubicBezTo>
                  <a:cubicBezTo>
                    <a:pt x="116" y="0"/>
                    <a:pt x="109" y="18"/>
                    <a:pt x="109" y="27"/>
                  </a:cubicBezTo>
                  <a:cubicBezTo>
                    <a:pt x="109" y="36"/>
                    <a:pt x="120" y="39"/>
                    <a:pt x="104" y="44"/>
                  </a:cubicBezTo>
                  <a:cubicBezTo>
                    <a:pt x="89" y="50"/>
                    <a:pt x="30" y="50"/>
                    <a:pt x="15" y="44"/>
                  </a:cubicBezTo>
                  <a:cubicBezTo>
                    <a:pt x="0" y="39"/>
                    <a:pt x="10" y="36"/>
                    <a:pt x="10" y="27"/>
                  </a:cubicBezTo>
                  <a:cubicBezTo>
                    <a:pt x="10" y="18"/>
                    <a:pt x="3" y="0"/>
                    <a:pt x="14" y="2"/>
                  </a:cubicBezTo>
                  <a:cubicBezTo>
                    <a:pt x="25" y="4"/>
                    <a:pt x="60" y="3"/>
                    <a:pt x="6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617">
              <a:extLst>
                <a:ext uri="{FF2B5EF4-FFF2-40B4-BE49-F238E27FC236}">
                  <a16:creationId xmlns:a16="http://schemas.microsoft.com/office/drawing/2014/main" id="{ABCF8FF3-21AE-485C-9C7C-E03851279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848"/>
              <a:ext cx="120" cy="125"/>
            </a:xfrm>
            <a:custGeom>
              <a:avLst/>
              <a:gdLst>
                <a:gd name="T0" fmla="*/ 300 w 48"/>
                <a:gd name="T1" fmla="*/ 750 h 47"/>
                <a:gd name="T2" fmla="*/ 33 w 48"/>
                <a:gd name="T3" fmla="*/ 883 h 47"/>
                <a:gd name="T4" fmla="*/ 33 w 48"/>
                <a:gd name="T5" fmla="*/ 883 h 47"/>
                <a:gd name="T6" fmla="*/ 0 w 48"/>
                <a:gd name="T7" fmla="*/ 452 h 47"/>
                <a:gd name="T8" fmla="*/ 33 w 48"/>
                <a:gd name="T9" fmla="*/ 303 h 47"/>
                <a:gd name="T10" fmla="*/ 500 w 48"/>
                <a:gd name="T11" fmla="*/ 35 h 47"/>
                <a:gd name="T12" fmla="*/ 720 w 48"/>
                <a:gd name="T13" fmla="*/ 636 h 47"/>
                <a:gd name="T14" fmla="*/ 300 w 48"/>
                <a:gd name="T15" fmla="*/ 75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7">
                  <a:moveTo>
                    <a:pt x="19" y="40"/>
                  </a:moveTo>
                  <a:cubicBezTo>
                    <a:pt x="12" y="41"/>
                    <a:pt x="7" y="44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34"/>
                    <a:pt x="8" y="31"/>
                    <a:pt x="0" y="24"/>
                  </a:cubicBezTo>
                  <a:cubicBezTo>
                    <a:pt x="2" y="21"/>
                    <a:pt x="2" y="18"/>
                    <a:pt x="2" y="16"/>
                  </a:cubicBezTo>
                  <a:cubicBezTo>
                    <a:pt x="13" y="9"/>
                    <a:pt x="21" y="0"/>
                    <a:pt x="32" y="2"/>
                  </a:cubicBezTo>
                  <a:cubicBezTo>
                    <a:pt x="45" y="4"/>
                    <a:pt x="48" y="23"/>
                    <a:pt x="46" y="34"/>
                  </a:cubicBezTo>
                  <a:cubicBezTo>
                    <a:pt x="44" y="45"/>
                    <a:pt x="33" y="38"/>
                    <a:pt x="19" y="4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618">
              <a:extLst>
                <a:ext uri="{FF2B5EF4-FFF2-40B4-BE49-F238E27FC236}">
                  <a16:creationId xmlns:a16="http://schemas.microsoft.com/office/drawing/2014/main" id="{A31328A5-8D5F-456A-A9E2-AEF83DBA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675"/>
              <a:ext cx="123" cy="154"/>
            </a:xfrm>
            <a:custGeom>
              <a:avLst/>
              <a:gdLst>
                <a:gd name="T0" fmla="*/ 33 w 49"/>
                <a:gd name="T1" fmla="*/ 972 h 58"/>
                <a:gd name="T2" fmla="*/ 20 w 49"/>
                <a:gd name="T3" fmla="*/ 579 h 58"/>
                <a:gd name="T4" fmla="*/ 20 w 49"/>
                <a:gd name="T5" fmla="*/ 337 h 58"/>
                <a:gd name="T6" fmla="*/ 284 w 49"/>
                <a:gd name="T7" fmla="*/ 133 h 58"/>
                <a:gd name="T8" fmla="*/ 693 w 49"/>
                <a:gd name="T9" fmla="*/ 247 h 58"/>
                <a:gd name="T10" fmla="*/ 567 w 49"/>
                <a:gd name="T11" fmla="*/ 746 h 58"/>
                <a:gd name="T12" fmla="*/ 208 w 49"/>
                <a:gd name="T13" fmla="*/ 937 h 58"/>
                <a:gd name="T14" fmla="*/ 50 w 49"/>
                <a:gd name="T15" fmla="*/ 1086 h 58"/>
                <a:gd name="T16" fmla="*/ 33 w 49"/>
                <a:gd name="T17" fmla="*/ 972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8">
                  <a:moveTo>
                    <a:pt x="2" y="52"/>
                  </a:moveTo>
                  <a:cubicBezTo>
                    <a:pt x="0" y="40"/>
                    <a:pt x="7" y="37"/>
                    <a:pt x="1" y="31"/>
                  </a:cubicBezTo>
                  <a:cubicBezTo>
                    <a:pt x="3" y="25"/>
                    <a:pt x="3" y="21"/>
                    <a:pt x="1" y="18"/>
                  </a:cubicBezTo>
                  <a:cubicBezTo>
                    <a:pt x="7" y="14"/>
                    <a:pt x="11" y="11"/>
                    <a:pt x="18" y="7"/>
                  </a:cubicBezTo>
                  <a:cubicBezTo>
                    <a:pt x="28" y="0"/>
                    <a:pt x="39" y="3"/>
                    <a:pt x="44" y="13"/>
                  </a:cubicBezTo>
                  <a:cubicBezTo>
                    <a:pt x="48" y="23"/>
                    <a:pt x="49" y="37"/>
                    <a:pt x="36" y="40"/>
                  </a:cubicBezTo>
                  <a:cubicBezTo>
                    <a:pt x="22" y="43"/>
                    <a:pt x="19" y="45"/>
                    <a:pt x="13" y="50"/>
                  </a:cubicBezTo>
                  <a:cubicBezTo>
                    <a:pt x="10" y="53"/>
                    <a:pt x="6" y="56"/>
                    <a:pt x="3" y="58"/>
                  </a:cubicBezTo>
                  <a:cubicBezTo>
                    <a:pt x="3" y="56"/>
                    <a:pt x="2" y="54"/>
                    <a:pt x="2" y="5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619">
              <a:extLst>
                <a:ext uri="{FF2B5EF4-FFF2-40B4-BE49-F238E27FC236}">
                  <a16:creationId xmlns:a16="http://schemas.microsoft.com/office/drawing/2014/main" id="{7DEB3ED3-76FF-428F-886D-B8122977F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504"/>
              <a:ext cx="132" cy="147"/>
            </a:xfrm>
            <a:custGeom>
              <a:avLst/>
              <a:gdLst>
                <a:gd name="T0" fmla="*/ 0 w 53"/>
                <a:gd name="T1" fmla="*/ 513 h 55"/>
                <a:gd name="T2" fmla="*/ 0 w 53"/>
                <a:gd name="T3" fmla="*/ 513 h 55"/>
                <a:gd name="T4" fmla="*/ 30 w 53"/>
                <a:gd name="T5" fmla="*/ 363 h 55"/>
                <a:gd name="T6" fmla="*/ 620 w 53"/>
                <a:gd name="T7" fmla="*/ 208 h 55"/>
                <a:gd name="T8" fmla="*/ 695 w 53"/>
                <a:gd name="T9" fmla="*/ 730 h 55"/>
                <a:gd name="T10" fmla="*/ 291 w 53"/>
                <a:gd name="T11" fmla="*/ 821 h 55"/>
                <a:gd name="T12" fmla="*/ 42 w 53"/>
                <a:gd name="T13" fmla="*/ 1050 h 55"/>
                <a:gd name="T14" fmla="*/ 0 w 53"/>
                <a:gd name="T15" fmla="*/ 513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5"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" y="24"/>
                    <a:pt x="2" y="21"/>
                    <a:pt x="2" y="19"/>
                  </a:cubicBezTo>
                  <a:cubicBezTo>
                    <a:pt x="19" y="9"/>
                    <a:pt x="30" y="0"/>
                    <a:pt x="40" y="11"/>
                  </a:cubicBezTo>
                  <a:cubicBezTo>
                    <a:pt x="50" y="22"/>
                    <a:pt x="53" y="32"/>
                    <a:pt x="45" y="38"/>
                  </a:cubicBezTo>
                  <a:cubicBezTo>
                    <a:pt x="36" y="45"/>
                    <a:pt x="27" y="38"/>
                    <a:pt x="19" y="43"/>
                  </a:cubicBezTo>
                  <a:cubicBezTo>
                    <a:pt x="14" y="46"/>
                    <a:pt x="7" y="51"/>
                    <a:pt x="3" y="55"/>
                  </a:cubicBezTo>
                  <a:cubicBezTo>
                    <a:pt x="2" y="43"/>
                    <a:pt x="7" y="33"/>
                    <a:pt x="0" y="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620">
              <a:extLst>
                <a:ext uri="{FF2B5EF4-FFF2-40B4-BE49-F238E27FC236}">
                  <a16:creationId xmlns:a16="http://schemas.microsoft.com/office/drawing/2014/main" id="{6E5BA39A-3EBE-4F94-B7EA-E7A808C2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203"/>
              <a:ext cx="152" cy="141"/>
            </a:xfrm>
            <a:custGeom>
              <a:avLst/>
              <a:gdLst>
                <a:gd name="T0" fmla="*/ 42 w 61"/>
                <a:gd name="T1" fmla="*/ 772 h 53"/>
                <a:gd name="T2" fmla="*/ 0 w 61"/>
                <a:gd name="T3" fmla="*/ 303 h 53"/>
                <a:gd name="T4" fmla="*/ 30 w 61"/>
                <a:gd name="T5" fmla="*/ 226 h 53"/>
                <a:gd name="T6" fmla="*/ 292 w 61"/>
                <a:gd name="T7" fmla="*/ 93 h 53"/>
                <a:gd name="T8" fmla="*/ 758 w 61"/>
                <a:gd name="T9" fmla="*/ 56 h 53"/>
                <a:gd name="T10" fmla="*/ 912 w 61"/>
                <a:gd name="T11" fmla="*/ 474 h 53"/>
                <a:gd name="T12" fmla="*/ 341 w 61"/>
                <a:gd name="T13" fmla="*/ 636 h 53"/>
                <a:gd name="T14" fmla="*/ 42 w 61"/>
                <a:gd name="T15" fmla="*/ 998 h 53"/>
                <a:gd name="T16" fmla="*/ 42 w 61"/>
                <a:gd name="T17" fmla="*/ 998 h 53"/>
                <a:gd name="T18" fmla="*/ 42 w 61"/>
                <a:gd name="T19" fmla="*/ 772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53">
                  <a:moveTo>
                    <a:pt x="3" y="41"/>
                  </a:moveTo>
                  <a:cubicBezTo>
                    <a:pt x="0" y="29"/>
                    <a:pt x="6" y="22"/>
                    <a:pt x="0" y="16"/>
                  </a:cubicBezTo>
                  <a:cubicBezTo>
                    <a:pt x="1" y="15"/>
                    <a:pt x="2" y="14"/>
                    <a:pt x="2" y="12"/>
                  </a:cubicBezTo>
                  <a:cubicBezTo>
                    <a:pt x="8" y="10"/>
                    <a:pt x="14" y="7"/>
                    <a:pt x="19" y="5"/>
                  </a:cubicBezTo>
                  <a:cubicBezTo>
                    <a:pt x="29" y="1"/>
                    <a:pt x="39" y="0"/>
                    <a:pt x="49" y="3"/>
                  </a:cubicBezTo>
                  <a:cubicBezTo>
                    <a:pt x="58" y="7"/>
                    <a:pt x="61" y="15"/>
                    <a:pt x="59" y="25"/>
                  </a:cubicBezTo>
                  <a:cubicBezTo>
                    <a:pt x="57" y="36"/>
                    <a:pt x="38" y="34"/>
                    <a:pt x="22" y="34"/>
                  </a:cubicBezTo>
                  <a:cubicBezTo>
                    <a:pt x="7" y="34"/>
                    <a:pt x="3" y="4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4" y="49"/>
                    <a:pt x="3" y="45"/>
                    <a:pt x="3" y="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621">
              <a:extLst>
                <a:ext uri="{FF2B5EF4-FFF2-40B4-BE49-F238E27FC236}">
                  <a16:creationId xmlns:a16="http://schemas.microsoft.com/office/drawing/2014/main" id="{C2FEEA71-1252-456F-A34A-F65C05E46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96"/>
              <a:ext cx="550" cy="221"/>
            </a:xfrm>
            <a:custGeom>
              <a:avLst/>
              <a:gdLst>
                <a:gd name="T0" fmla="*/ 3425 w 220"/>
                <a:gd name="T1" fmla="*/ 1169 h 83"/>
                <a:gd name="T2" fmla="*/ 2925 w 220"/>
                <a:gd name="T3" fmla="*/ 453 h 83"/>
                <a:gd name="T4" fmla="*/ 0 w 220"/>
                <a:gd name="T5" fmla="*/ 490 h 83"/>
                <a:gd name="T6" fmla="*/ 363 w 220"/>
                <a:gd name="T7" fmla="*/ 793 h 83"/>
                <a:gd name="T8" fmla="*/ 363 w 220"/>
                <a:gd name="T9" fmla="*/ 964 h 83"/>
                <a:gd name="T10" fmla="*/ 3395 w 220"/>
                <a:gd name="T11" fmla="*/ 1566 h 83"/>
                <a:gd name="T12" fmla="*/ 3425 w 220"/>
                <a:gd name="T13" fmla="*/ 1169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0" h="83">
                  <a:moveTo>
                    <a:pt x="219" y="62"/>
                  </a:moveTo>
                  <a:cubicBezTo>
                    <a:pt x="216" y="48"/>
                    <a:pt x="205" y="34"/>
                    <a:pt x="187" y="24"/>
                  </a:cubicBezTo>
                  <a:cubicBezTo>
                    <a:pt x="169" y="14"/>
                    <a:pt x="49" y="0"/>
                    <a:pt x="0" y="26"/>
                  </a:cubicBezTo>
                  <a:cubicBezTo>
                    <a:pt x="12" y="26"/>
                    <a:pt x="23" y="32"/>
                    <a:pt x="23" y="42"/>
                  </a:cubicBezTo>
                  <a:cubicBezTo>
                    <a:pt x="24" y="45"/>
                    <a:pt x="24" y="48"/>
                    <a:pt x="23" y="51"/>
                  </a:cubicBezTo>
                  <a:cubicBezTo>
                    <a:pt x="115" y="27"/>
                    <a:pt x="210" y="57"/>
                    <a:pt x="217" y="83"/>
                  </a:cubicBezTo>
                  <a:cubicBezTo>
                    <a:pt x="219" y="76"/>
                    <a:pt x="220" y="69"/>
                    <a:pt x="219" y="62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622">
              <a:extLst>
                <a:ext uri="{FF2B5EF4-FFF2-40B4-BE49-F238E27FC236}">
                  <a16:creationId xmlns:a16="http://schemas.microsoft.com/office/drawing/2014/main" id="{967A5491-F963-495E-ACC8-435E32B44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987"/>
              <a:ext cx="640" cy="701"/>
            </a:xfrm>
            <a:custGeom>
              <a:avLst/>
              <a:gdLst>
                <a:gd name="T0" fmla="*/ 3895 w 256"/>
                <a:gd name="T1" fmla="*/ 4491 h 263"/>
                <a:gd name="T2" fmla="*/ 2208 w 256"/>
                <a:gd name="T3" fmla="*/ 1514 h 263"/>
                <a:gd name="T4" fmla="*/ 83 w 256"/>
                <a:gd name="T5" fmla="*/ 0 h 263"/>
                <a:gd name="T6" fmla="*/ 95 w 256"/>
                <a:gd name="T7" fmla="*/ 35 h 263"/>
                <a:gd name="T8" fmla="*/ 50 w 256"/>
                <a:gd name="T9" fmla="*/ 605 h 263"/>
                <a:gd name="T10" fmla="*/ 0 w 256"/>
                <a:gd name="T11" fmla="*/ 605 h 263"/>
                <a:gd name="T12" fmla="*/ 1908 w 256"/>
                <a:gd name="T13" fmla="*/ 1954 h 263"/>
                <a:gd name="T14" fmla="*/ 3550 w 256"/>
                <a:gd name="T15" fmla="*/ 4619 h 263"/>
                <a:gd name="T16" fmla="*/ 3845 w 256"/>
                <a:gd name="T17" fmla="*/ 4944 h 263"/>
                <a:gd name="T18" fmla="*/ 3895 w 256"/>
                <a:gd name="T19" fmla="*/ 4491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6" h="263">
                  <a:moveTo>
                    <a:pt x="249" y="237"/>
                  </a:moveTo>
                  <a:cubicBezTo>
                    <a:pt x="244" y="210"/>
                    <a:pt x="208" y="157"/>
                    <a:pt x="141" y="80"/>
                  </a:cubicBezTo>
                  <a:cubicBezTo>
                    <a:pt x="102" y="35"/>
                    <a:pt x="50" y="9"/>
                    <a:pt x="5" y="0"/>
                  </a:cubicBezTo>
                  <a:cubicBezTo>
                    <a:pt x="5" y="1"/>
                    <a:pt x="5" y="1"/>
                    <a:pt x="6" y="2"/>
                  </a:cubicBezTo>
                  <a:cubicBezTo>
                    <a:pt x="13" y="14"/>
                    <a:pt x="13" y="28"/>
                    <a:pt x="3" y="32"/>
                  </a:cubicBezTo>
                  <a:cubicBezTo>
                    <a:pt x="2" y="32"/>
                    <a:pt x="1" y="32"/>
                    <a:pt x="0" y="32"/>
                  </a:cubicBezTo>
                  <a:cubicBezTo>
                    <a:pt x="42" y="42"/>
                    <a:pt x="89" y="65"/>
                    <a:pt x="122" y="103"/>
                  </a:cubicBezTo>
                  <a:cubicBezTo>
                    <a:pt x="211" y="206"/>
                    <a:pt x="220" y="231"/>
                    <a:pt x="227" y="244"/>
                  </a:cubicBezTo>
                  <a:cubicBezTo>
                    <a:pt x="234" y="257"/>
                    <a:pt x="235" y="263"/>
                    <a:pt x="246" y="261"/>
                  </a:cubicBezTo>
                  <a:cubicBezTo>
                    <a:pt x="256" y="259"/>
                    <a:pt x="251" y="247"/>
                    <a:pt x="249" y="237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623">
              <a:extLst>
                <a:ext uri="{FF2B5EF4-FFF2-40B4-BE49-F238E27FC236}">
                  <a16:creationId xmlns:a16="http://schemas.microsoft.com/office/drawing/2014/main" id="{29F5E7B2-9ECA-4FE5-94AF-73C246BA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819"/>
              <a:ext cx="833" cy="1010"/>
            </a:xfrm>
            <a:custGeom>
              <a:avLst/>
              <a:gdLst>
                <a:gd name="T0" fmla="*/ 3785 w 333"/>
                <a:gd name="T1" fmla="*/ 2385 h 379"/>
                <a:gd name="T2" fmla="*/ 283 w 333"/>
                <a:gd name="T3" fmla="*/ 0 h 379"/>
                <a:gd name="T4" fmla="*/ 283 w 333"/>
                <a:gd name="T5" fmla="*/ 205 h 379"/>
                <a:gd name="T6" fmla="*/ 0 w 333"/>
                <a:gd name="T7" fmla="*/ 397 h 379"/>
                <a:gd name="T8" fmla="*/ 3597 w 333"/>
                <a:gd name="T9" fmla="*/ 3067 h 379"/>
                <a:gd name="T10" fmla="*/ 4693 w 333"/>
                <a:gd name="T11" fmla="*/ 6753 h 379"/>
                <a:gd name="T12" fmla="*/ 4850 w 333"/>
                <a:gd name="T13" fmla="*/ 7153 h 379"/>
                <a:gd name="T14" fmla="*/ 5088 w 333"/>
                <a:gd name="T15" fmla="*/ 6833 h 379"/>
                <a:gd name="T16" fmla="*/ 3785 w 333"/>
                <a:gd name="T17" fmla="*/ 2385 h 3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3" h="379">
                  <a:moveTo>
                    <a:pt x="242" y="126"/>
                  </a:moveTo>
                  <a:cubicBezTo>
                    <a:pt x="175" y="58"/>
                    <a:pt x="84" y="20"/>
                    <a:pt x="18" y="0"/>
                  </a:cubicBezTo>
                  <a:cubicBezTo>
                    <a:pt x="19" y="4"/>
                    <a:pt x="19" y="7"/>
                    <a:pt x="18" y="11"/>
                  </a:cubicBezTo>
                  <a:cubicBezTo>
                    <a:pt x="14" y="22"/>
                    <a:pt x="7" y="22"/>
                    <a:pt x="0" y="21"/>
                  </a:cubicBezTo>
                  <a:cubicBezTo>
                    <a:pt x="65" y="39"/>
                    <a:pt x="158" y="85"/>
                    <a:pt x="230" y="162"/>
                  </a:cubicBezTo>
                  <a:cubicBezTo>
                    <a:pt x="282" y="218"/>
                    <a:pt x="300" y="281"/>
                    <a:pt x="300" y="357"/>
                  </a:cubicBezTo>
                  <a:cubicBezTo>
                    <a:pt x="300" y="366"/>
                    <a:pt x="302" y="378"/>
                    <a:pt x="310" y="378"/>
                  </a:cubicBezTo>
                  <a:cubicBezTo>
                    <a:pt x="318" y="379"/>
                    <a:pt x="324" y="371"/>
                    <a:pt x="325" y="361"/>
                  </a:cubicBezTo>
                  <a:cubicBezTo>
                    <a:pt x="333" y="270"/>
                    <a:pt x="305" y="191"/>
                    <a:pt x="242" y="126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624">
              <a:extLst>
                <a:ext uri="{FF2B5EF4-FFF2-40B4-BE49-F238E27FC236}">
                  <a16:creationId xmlns:a16="http://schemas.microsoft.com/office/drawing/2014/main" id="{9E9A67B8-1B24-4B65-A997-1B2151835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608"/>
              <a:ext cx="906" cy="664"/>
            </a:xfrm>
            <a:custGeom>
              <a:avLst/>
              <a:gdLst>
                <a:gd name="T0" fmla="*/ 5406 w 362"/>
                <a:gd name="T1" fmla="*/ 3208 h 249"/>
                <a:gd name="T2" fmla="*/ 5469 w 362"/>
                <a:gd name="T3" fmla="*/ 3264 h 249"/>
                <a:gd name="T4" fmla="*/ 5436 w 362"/>
                <a:gd name="T5" fmla="*/ 3208 h 249"/>
                <a:gd name="T6" fmla="*/ 188 w 362"/>
                <a:gd name="T7" fmla="*/ 0 h 249"/>
                <a:gd name="T8" fmla="*/ 220 w 362"/>
                <a:gd name="T9" fmla="*/ 456 h 249"/>
                <a:gd name="T10" fmla="*/ 0 w 362"/>
                <a:gd name="T11" fmla="*/ 589 h 249"/>
                <a:gd name="T12" fmla="*/ 5561 w 362"/>
                <a:gd name="T13" fmla="*/ 4723 h 249"/>
                <a:gd name="T14" fmla="*/ 5406 w 362"/>
                <a:gd name="T15" fmla="*/ 3208 h 2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2" h="249">
                  <a:moveTo>
                    <a:pt x="345" y="169"/>
                  </a:moveTo>
                  <a:cubicBezTo>
                    <a:pt x="347" y="170"/>
                    <a:pt x="348" y="171"/>
                    <a:pt x="349" y="172"/>
                  </a:cubicBezTo>
                  <a:cubicBezTo>
                    <a:pt x="348" y="171"/>
                    <a:pt x="348" y="170"/>
                    <a:pt x="347" y="169"/>
                  </a:cubicBezTo>
                  <a:cubicBezTo>
                    <a:pt x="285" y="94"/>
                    <a:pt x="104" y="27"/>
                    <a:pt x="12" y="0"/>
                  </a:cubicBezTo>
                  <a:cubicBezTo>
                    <a:pt x="17" y="7"/>
                    <a:pt x="19" y="17"/>
                    <a:pt x="14" y="24"/>
                  </a:cubicBezTo>
                  <a:cubicBezTo>
                    <a:pt x="11" y="29"/>
                    <a:pt x="6" y="30"/>
                    <a:pt x="0" y="31"/>
                  </a:cubicBezTo>
                  <a:cubicBezTo>
                    <a:pt x="190" y="86"/>
                    <a:pt x="340" y="174"/>
                    <a:pt x="355" y="249"/>
                  </a:cubicBezTo>
                  <a:cubicBezTo>
                    <a:pt x="362" y="215"/>
                    <a:pt x="360" y="183"/>
                    <a:pt x="345" y="169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625">
              <a:extLst>
                <a:ext uri="{FF2B5EF4-FFF2-40B4-BE49-F238E27FC236}">
                  <a16:creationId xmlns:a16="http://schemas.microsoft.com/office/drawing/2014/main" id="{43CE0EBA-CB7F-4140-B563-5E4EE55D7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2392"/>
              <a:ext cx="928" cy="627"/>
            </a:xfrm>
            <a:custGeom>
              <a:avLst/>
              <a:gdLst>
                <a:gd name="T0" fmla="*/ 5463 w 371"/>
                <a:gd name="T1" fmla="*/ 3018 h 235"/>
                <a:gd name="T2" fmla="*/ 5318 w 371"/>
                <a:gd name="T3" fmla="*/ 2777 h 235"/>
                <a:gd name="T4" fmla="*/ 158 w 371"/>
                <a:gd name="T5" fmla="*/ 0 h 235"/>
                <a:gd name="T6" fmla="*/ 125 w 371"/>
                <a:gd name="T7" fmla="*/ 590 h 235"/>
                <a:gd name="T8" fmla="*/ 0 w 371"/>
                <a:gd name="T9" fmla="*/ 627 h 235"/>
                <a:gd name="T10" fmla="*/ 5663 w 371"/>
                <a:gd name="T11" fmla="*/ 4464 h 235"/>
                <a:gd name="T12" fmla="*/ 5463 w 371"/>
                <a:gd name="T13" fmla="*/ 3018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235">
                  <a:moveTo>
                    <a:pt x="349" y="159"/>
                  </a:moveTo>
                  <a:cubicBezTo>
                    <a:pt x="346" y="154"/>
                    <a:pt x="343" y="150"/>
                    <a:pt x="340" y="146"/>
                  </a:cubicBezTo>
                  <a:cubicBezTo>
                    <a:pt x="250" y="52"/>
                    <a:pt x="92" y="13"/>
                    <a:pt x="10" y="0"/>
                  </a:cubicBezTo>
                  <a:cubicBezTo>
                    <a:pt x="17" y="11"/>
                    <a:pt x="19" y="28"/>
                    <a:pt x="8" y="31"/>
                  </a:cubicBezTo>
                  <a:cubicBezTo>
                    <a:pt x="6" y="32"/>
                    <a:pt x="3" y="33"/>
                    <a:pt x="0" y="33"/>
                  </a:cubicBezTo>
                  <a:cubicBezTo>
                    <a:pt x="224" y="57"/>
                    <a:pt x="348" y="178"/>
                    <a:pt x="362" y="235"/>
                  </a:cubicBezTo>
                  <a:cubicBezTo>
                    <a:pt x="371" y="202"/>
                    <a:pt x="361" y="178"/>
                    <a:pt x="349" y="159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626">
              <a:extLst>
                <a:ext uri="{FF2B5EF4-FFF2-40B4-BE49-F238E27FC236}">
                  <a16:creationId xmlns:a16="http://schemas.microsoft.com/office/drawing/2014/main" id="{ABB595D3-E876-434B-B650-6C2095ACA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203"/>
              <a:ext cx="916" cy="586"/>
            </a:xfrm>
            <a:custGeom>
              <a:avLst/>
              <a:gdLst>
                <a:gd name="T0" fmla="*/ 5081 w 366"/>
                <a:gd name="T1" fmla="*/ 2115 h 220"/>
                <a:gd name="T2" fmla="*/ 158 w 366"/>
                <a:gd name="T3" fmla="*/ 0 h 220"/>
                <a:gd name="T4" fmla="*/ 188 w 366"/>
                <a:gd name="T5" fmla="*/ 77 h 220"/>
                <a:gd name="T6" fmla="*/ 63 w 366"/>
                <a:gd name="T7" fmla="*/ 623 h 220"/>
                <a:gd name="T8" fmla="*/ 0 w 366"/>
                <a:gd name="T9" fmla="*/ 645 h 220"/>
                <a:gd name="T10" fmla="*/ 5361 w 366"/>
                <a:gd name="T11" fmla="*/ 4158 h 220"/>
                <a:gd name="T12" fmla="*/ 5081 w 366"/>
                <a:gd name="T13" fmla="*/ 2115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6" h="220">
                  <a:moveTo>
                    <a:pt x="324" y="112"/>
                  </a:moveTo>
                  <a:cubicBezTo>
                    <a:pt x="290" y="86"/>
                    <a:pt x="191" y="20"/>
                    <a:pt x="10" y="0"/>
                  </a:cubicBezTo>
                  <a:cubicBezTo>
                    <a:pt x="11" y="1"/>
                    <a:pt x="12" y="2"/>
                    <a:pt x="12" y="4"/>
                  </a:cubicBezTo>
                  <a:cubicBezTo>
                    <a:pt x="17" y="15"/>
                    <a:pt x="11" y="30"/>
                    <a:pt x="4" y="33"/>
                  </a:cubicBezTo>
                  <a:cubicBezTo>
                    <a:pt x="3" y="34"/>
                    <a:pt x="1" y="34"/>
                    <a:pt x="0" y="34"/>
                  </a:cubicBezTo>
                  <a:cubicBezTo>
                    <a:pt x="174" y="40"/>
                    <a:pt x="357" y="143"/>
                    <a:pt x="342" y="220"/>
                  </a:cubicBezTo>
                  <a:cubicBezTo>
                    <a:pt x="366" y="164"/>
                    <a:pt x="343" y="136"/>
                    <a:pt x="324" y="112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627">
              <a:extLst>
                <a:ext uri="{FF2B5EF4-FFF2-40B4-BE49-F238E27FC236}">
                  <a16:creationId xmlns:a16="http://schemas.microsoft.com/office/drawing/2014/main" id="{8E04A5AB-7898-488B-A33E-97084F4B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021"/>
              <a:ext cx="957" cy="480"/>
            </a:xfrm>
            <a:custGeom>
              <a:avLst/>
              <a:gdLst>
                <a:gd name="T0" fmla="*/ 5495 w 383"/>
                <a:gd name="T1" fmla="*/ 1877 h 180"/>
                <a:gd name="T2" fmla="*/ 575 w 383"/>
                <a:gd name="T3" fmla="*/ 0 h 180"/>
                <a:gd name="T4" fmla="*/ 655 w 383"/>
                <a:gd name="T5" fmla="*/ 307 h 180"/>
                <a:gd name="T6" fmla="*/ 325 w 383"/>
                <a:gd name="T7" fmla="*/ 627 h 180"/>
                <a:gd name="T8" fmla="*/ 0 w 383"/>
                <a:gd name="T9" fmla="*/ 717 h 180"/>
                <a:gd name="T10" fmla="*/ 5757 w 383"/>
                <a:gd name="T11" fmla="*/ 3413 h 180"/>
                <a:gd name="T12" fmla="*/ 5757 w 383"/>
                <a:gd name="T13" fmla="*/ 3413 h 180"/>
                <a:gd name="T14" fmla="*/ 5495 w 383"/>
                <a:gd name="T15" fmla="*/ 1877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3" h="180">
                  <a:moveTo>
                    <a:pt x="352" y="99"/>
                  </a:moveTo>
                  <a:cubicBezTo>
                    <a:pt x="268" y="37"/>
                    <a:pt x="126" y="1"/>
                    <a:pt x="37" y="0"/>
                  </a:cubicBezTo>
                  <a:cubicBezTo>
                    <a:pt x="40" y="3"/>
                    <a:pt x="42" y="9"/>
                    <a:pt x="42" y="16"/>
                  </a:cubicBezTo>
                  <a:cubicBezTo>
                    <a:pt x="40" y="30"/>
                    <a:pt x="32" y="33"/>
                    <a:pt x="21" y="33"/>
                  </a:cubicBezTo>
                  <a:cubicBezTo>
                    <a:pt x="13" y="33"/>
                    <a:pt x="6" y="35"/>
                    <a:pt x="0" y="38"/>
                  </a:cubicBezTo>
                  <a:cubicBezTo>
                    <a:pt x="199" y="26"/>
                    <a:pt x="367" y="130"/>
                    <a:pt x="369" y="180"/>
                  </a:cubicBezTo>
                  <a:cubicBezTo>
                    <a:pt x="369" y="180"/>
                    <a:pt x="369" y="180"/>
                    <a:pt x="369" y="180"/>
                  </a:cubicBezTo>
                  <a:cubicBezTo>
                    <a:pt x="383" y="139"/>
                    <a:pt x="364" y="113"/>
                    <a:pt x="352" y="99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628">
              <a:extLst>
                <a:ext uri="{FF2B5EF4-FFF2-40B4-BE49-F238E27FC236}">
                  <a16:creationId xmlns:a16="http://schemas.microsoft.com/office/drawing/2014/main" id="{FFA31F8C-41BC-4B19-9B95-0B3C51764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643"/>
              <a:ext cx="763" cy="312"/>
            </a:xfrm>
            <a:custGeom>
              <a:avLst/>
              <a:gdLst>
                <a:gd name="T0" fmla="*/ 4505 w 305"/>
                <a:gd name="T1" fmla="*/ 1080 h 117"/>
                <a:gd name="T2" fmla="*/ 363 w 305"/>
                <a:gd name="T3" fmla="*/ 363 h 117"/>
                <a:gd name="T4" fmla="*/ 438 w 305"/>
                <a:gd name="T5" fmla="*/ 477 h 117"/>
                <a:gd name="T6" fmla="*/ 313 w 305"/>
                <a:gd name="T7" fmla="*/ 989 h 117"/>
                <a:gd name="T8" fmla="*/ 0 w 305"/>
                <a:gd name="T9" fmla="*/ 1139 h 117"/>
                <a:gd name="T10" fmla="*/ 4776 w 305"/>
                <a:gd name="T11" fmla="*/ 2219 h 117"/>
                <a:gd name="T12" fmla="*/ 4505 w 305"/>
                <a:gd name="T13" fmla="*/ 108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5" h="117">
                  <a:moveTo>
                    <a:pt x="288" y="57"/>
                  </a:moveTo>
                  <a:cubicBezTo>
                    <a:pt x="213" y="0"/>
                    <a:pt x="85" y="9"/>
                    <a:pt x="23" y="19"/>
                  </a:cubicBezTo>
                  <a:cubicBezTo>
                    <a:pt x="25" y="20"/>
                    <a:pt x="26" y="22"/>
                    <a:pt x="28" y="25"/>
                  </a:cubicBezTo>
                  <a:cubicBezTo>
                    <a:pt x="32" y="35"/>
                    <a:pt x="33" y="49"/>
                    <a:pt x="20" y="52"/>
                  </a:cubicBezTo>
                  <a:cubicBezTo>
                    <a:pt x="9" y="54"/>
                    <a:pt x="4" y="57"/>
                    <a:pt x="0" y="60"/>
                  </a:cubicBezTo>
                  <a:cubicBezTo>
                    <a:pt x="146" y="16"/>
                    <a:pt x="291" y="73"/>
                    <a:pt x="305" y="117"/>
                  </a:cubicBezTo>
                  <a:cubicBezTo>
                    <a:pt x="305" y="91"/>
                    <a:pt x="297" y="68"/>
                    <a:pt x="288" y="57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629">
              <a:extLst>
                <a:ext uri="{FF2B5EF4-FFF2-40B4-BE49-F238E27FC236}">
                  <a16:creationId xmlns:a16="http://schemas.microsoft.com/office/drawing/2014/main" id="{31422B31-3642-424B-BA7F-4A695E94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1477"/>
              <a:ext cx="713" cy="307"/>
            </a:xfrm>
            <a:custGeom>
              <a:avLst/>
              <a:gdLst>
                <a:gd name="T0" fmla="*/ 3963 w 285"/>
                <a:gd name="T1" fmla="*/ 798 h 115"/>
                <a:gd name="T2" fmla="*/ 3975 w 285"/>
                <a:gd name="T3" fmla="*/ 798 h 115"/>
                <a:gd name="T4" fmla="*/ 333 w 285"/>
                <a:gd name="T5" fmla="*/ 320 h 115"/>
                <a:gd name="T6" fmla="*/ 425 w 285"/>
                <a:gd name="T7" fmla="*/ 398 h 115"/>
                <a:gd name="T8" fmla="*/ 500 w 285"/>
                <a:gd name="T9" fmla="*/ 913 h 115"/>
                <a:gd name="T10" fmla="*/ 95 w 285"/>
                <a:gd name="T11" fmla="*/ 1004 h 115"/>
                <a:gd name="T12" fmla="*/ 0 w 285"/>
                <a:gd name="T13" fmla="*/ 1084 h 115"/>
                <a:gd name="T14" fmla="*/ 20 w 285"/>
                <a:gd name="T15" fmla="*/ 1161 h 115"/>
                <a:gd name="T16" fmla="*/ 3868 w 285"/>
                <a:gd name="T17" fmla="*/ 1468 h 115"/>
                <a:gd name="T18" fmla="*/ 4130 w 285"/>
                <a:gd name="T19" fmla="*/ 2189 h 115"/>
                <a:gd name="T20" fmla="*/ 3963 w 285"/>
                <a:gd name="T21" fmla="*/ 798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" h="115">
                  <a:moveTo>
                    <a:pt x="253" y="42"/>
                  </a:moveTo>
                  <a:cubicBezTo>
                    <a:pt x="253" y="42"/>
                    <a:pt x="254" y="42"/>
                    <a:pt x="254" y="42"/>
                  </a:cubicBezTo>
                  <a:cubicBezTo>
                    <a:pt x="159" y="0"/>
                    <a:pt x="54" y="11"/>
                    <a:pt x="21" y="17"/>
                  </a:cubicBezTo>
                  <a:cubicBezTo>
                    <a:pt x="23" y="18"/>
                    <a:pt x="25" y="19"/>
                    <a:pt x="27" y="21"/>
                  </a:cubicBezTo>
                  <a:cubicBezTo>
                    <a:pt x="37" y="32"/>
                    <a:pt x="40" y="42"/>
                    <a:pt x="32" y="48"/>
                  </a:cubicBezTo>
                  <a:cubicBezTo>
                    <a:pt x="23" y="55"/>
                    <a:pt x="14" y="48"/>
                    <a:pt x="6" y="53"/>
                  </a:cubicBezTo>
                  <a:cubicBezTo>
                    <a:pt x="4" y="54"/>
                    <a:pt x="2" y="56"/>
                    <a:pt x="0" y="57"/>
                  </a:cubicBezTo>
                  <a:cubicBezTo>
                    <a:pt x="0" y="58"/>
                    <a:pt x="0" y="60"/>
                    <a:pt x="1" y="61"/>
                  </a:cubicBezTo>
                  <a:cubicBezTo>
                    <a:pt x="112" y="26"/>
                    <a:pt x="209" y="46"/>
                    <a:pt x="247" y="77"/>
                  </a:cubicBezTo>
                  <a:cubicBezTo>
                    <a:pt x="262" y="88"/>
                    <a:pt x="267" y="105"/>
                    <a:pt x="264" y="115"/>
                  </a:cubicBezTo>
                  <a:cubicBezTo>
                    <a:pt x="282" y="87"/>
                    <a:pt x="285" y="59"/>
                    <a:pt x="253" y="42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630">
              <a:extLst>
                <a:ext uri="{FF2B5EF4-FFF2-40B4-BE49-F238E27FC236}">
                  <a16:creationId xmlns:a16="http://schemas.microsoft.com/office/drawing/2014/main" id="{19086601-B2B2-4EFB-B56D-8B935BA9B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168"/>
              <a:ext cx="488" cy="277"/>
            </a:xfrm>
            <a:custGeom>
              <a:avLst/>
              <a:gdLst>
                <a:gd name="T0" fmla="*/ 2650 w 195"/>
                <a:gd name="T1" fmla="*/ 1816 h 104"/>
                <a:gd name="T2" fmla="*/ 2588 w 195"/>
                <a:gd name="T3" fmla="*/ 1966 h 104"/>
                <a:gd name="T4" fmla="*/ 2618 w 195"/>
                <a:gd name="T5" fmla="*/ 589 h 104"/>
                <a:gd name="T6" fmla="*/ 613 w 195"/>
                <a:gd name="T7" fmla="*/ 306 h 104"/>
                <a:gd name="T8" fmla="*/ 0 w 195"/>
                <a:gd name="T9" fmla="*/ 930 h 104"/>
                <a:gd name="T10" fmla="*/ 2650 w 195"/>
                <a:gd name="T11" fmla="*/ 1816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104">
                  <a:moveTo>
                    <a:pt x="169" y="96"/>
                  </a:moveTo>
                  <a:cubicBezTo>
                    <a:pt x="168" y="99"/>
                    <a:pt x="166" y="101"/>
                    <a:pt x="165" y="104"/>
                  </a:cubicBezTo>
                  <a:cubicBezTo>
                    <a:pt x="186" y="86"/>
                    <a:pt x="195" y="62"/>
                    <a:pt x="167" y="31"/>
                  </a:cubicBezTo>
                  <a:cubicBezTo>
                    <a:pt x="161" y="27"/>
                    <a:pt x="113" y="0"/>
                    <a:pt x="39" y="1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3" y="25"/>
                    <a:pt x="195" y="49"/>
                    <a:pt x="169" y="96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631">
              <a:extLst>
                <a:ext uri="{FF2B5EF4-FFF2-40B4-BE49-F238E27FC236}">
                  <a16:creationId xmlns:a16="http://schemas.microsoft.com/office/drawing/2014/main" id="{7D094845-835C-4E00-B2D4-334A256B1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845"/>
              <a:ext cx="775" cy="360"/>
            </a:xfrm>
            <a:custGeom>
              <a:avLst/>
              <a:gdLst>
                <a:gd name="T0" fmla="*/ 4613 w 310"/>
                <a:gd name="T1" fmla="*/ 1288 h 135"/>
                <a:gd name="T2" fmla="*/ 0 w 310"/>
                <a:gd name="T3" fmla="*/ 149 h 135"/>
                <a:gd name="T4" fmla="*/ 95 w 310"/>
                <a:gd name="T5" fmla="*/ 661 h 135"/>
                <a:gd name="T6" fmla="*/ 33 w 310"/>
                <a:gd name="T7" fmla="*/ 760 h 135"/>
                <a:gd name="T8" fmla="*/ 33 w 310"/>
                <a:gd name="T9" fmla="*/ 776 h 135"/>
                <a:gd name="T10" fmla="*/ 4813 w 310"/>
                <a:gd name="T11" fmla="*/ 2560 h 135"/>
                <a:gd name="T12" fmla="*/ 4613 w 310"/>
                <a:gd name="T13" fmla="*/ 1288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0" h="135">
                  <a:moveTo>
                    <a:pt x="295" y="68"/>
                  </a:moveTo>
                  <a:cubicBezTo>
                    <a:pt x="213" y="0"/>
                    <a:pt x="76" y="0"/>
                    <a:pt x="0" y="8"/>
                  </a:cubicBezTo>
                  <a:cubicBezTo>
                    <a:pt x="6" y="14"/>
                    <a:pt x="8" y="27"/>
                    <a:pt x="6" y="35"/>
                  </a:cubicBezTo>
                  <a:cubicBezTo>
                    <a:pt x="5" y="38"/>
                    <a:pt x="4" y="39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69" y="11"/>
                    <a:pt x="288" y="82"/>
                    <a:pt x="308" y="135"/>
                  </a:cubicBezTo>
                  <a:cubicBezTo>
                    <a:pt x="310" y="108"/>
                    <a:pt x="303" y="84"/>
                    <a:pt x="295" y="68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632">
              <a:extLst>
                <a:ext uri="{FF2B5EF4-FFF2-40B4-BE49-F238E27FC236}">
                  <a16:creationId xmlns:a16="http://schemas.microsoft.com/office/drawing/2014/main" id="{9C445C83-1ACC-4548-838C-163E2B087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067"/>
              <a:ext cx="395" cy="373"/>
            </a:xfrm>
            <a:custGeom>
              <a:avLst/>
              <a:gdLst>
                <a:gd name="T0" fmla="*/ 863 w 158"/>
                <a:gd name="T1" fmla="*/ 623 h 140"/>
                <a:gd name="T2" fmla="*/ 1800 w 158"/>
                <a:gd name="T3" fmla="*/ 930 h 140"/>
                <a:gd name="T4" fmla="*/ 813 w 158"/>
                <a:gd name="T5" fmla="*/ 2137 h 140"/>
                <a:gd name="T6" fmla="*/ 1033 w 158"/>
                <a:gd name="T7" fmla="*/ 2342 h 140"/>
                <a:gd name="T8" fmla="*/ 1095 w 158"/>
                <a:gd name="T9" fmla="*/ 2648 h 140"/>
                <a:gd name="T10" fmla="*/ 1125 w 158"/>
                <a:gd name="T11" fmla="*/ 2648 h 140"/>
                <a:gd name="T12" fmla="*/ 2345 w 158"/>
                <a:gd name="T13" fmla="*/ 759 h 140"/>
                <a:gd name="T14" fmla="*/ 1000 w 158"/>
                <a:gd name="T15" fmla="*/ 35 h 140"/>
                <a:gd name="T16" fmla="*/ 500 w 158"/>
                <a:gd name="T17" fmla="*/ 192 h 140"/>
                <a:gd name="T18" fmla="*/ 50 w 158"/>
                <a:gd name="T19" fmla="*/ 512 h 140"/>
                <a:gd name="T20" fmla="*/ 363 w 158"/>
                <a:gd name="T21" fmla="*/ 831 h 140"/>
                <a:gd name="T22" fmla="*/ 863 w 158"/>
                <a:gd name="T23" fmla="*/ 623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0">
                  <a:moveTo>
                    <a:pt x="55" y="33"/>
                  </a:moveTo>
                  <a:cubicBezTo>
                    <a:pt x="101" y="31"/>
                    <a:pt x="109" y="33"/>
                    <a:pt x="115" y="49"/>
                  </a:cubicBezTo>
                  <a:cubicBezTo>
                    <a:pt x="123" y="70"/>
                    <a:pt x="52" y="113"/>
                    <a:pt x="52" y="113"/>
                  </a:cubicBezTo>
                  <a:cubicBezTo>
                    <a:pt x="57" y="112"/>
                    <a:pt x="61" y="118"/>
                    <a:pt x="66" y="124"/>
                  </a:cubicBezTo>
                  <a:cubicBezTo>
                    <a:pt x="70" y="131"/>
                    <a:pt x="74" y="136"/>
                    <a:pt x="70" y="140"/>
                  </a:cubicBezTo>
                  <a:cubicBezTo>
                    <a:pt x="71" y="140"/>
                    <a:pt x="71" y="140"/>
                    <a:pt x="72" y="140"/>
                  </a:cubicBezTo>
                  <a:cubicBezTo>
                    <a:pt x="95" y="130"/>
                    <a:pt x="158" y="83"/>
                    <a:pt x="150" y="40"/>
                  </a:cubicBezTo>
                  <a:cubicBezTo>
                    <a:pt x="144" y="6"/>
                    <a:pt x="103" y="0"/>
                    <a:pt x="64" y="2"/>
                  </a:cubicBezTo>
                  <a:cubicBezTo>
                    <a:pt x="51" y="1"/>
                    <a:pt x="41" y="7"/>
                    <a:pt x="32" y="10"/>
                  </a:cubicBezTo>
                  <a:cubicBezTo>
                    <a:pt x="23" y="13"/>
                    <a:pt x="6" y="11"/>
                    <a:pt x="3" y="27"/>
                  </a:cubicBezTo>
                  <a:cubicBezTo>
                    <a:pt x="0" y="44"/>
                    <a:pt x="3" y="49"/>
                    <a:pt x="23" y="44"/>
                  </a:cubicBezTo>
                  <a:cubicBezTo>
                    <a:pt x="43" y="39"/>
                    <a:pt x="45" y="35"/>
                    <a:pt x="55" y="33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633">
              <a:extLst>
                <a:ext uri="{FF2B5EF4-FFF2-40B4-BE49-F238E27FC236}">
                  <a16:creationId xmlns:a16="http://schemas.microsoft.com/office/drawing/2014/main" id="{CB14E982-B9EE-4053-AF34-AFC15EC84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589"/>
              <a:ext cx="535" cy="544"/>
            </a:xfrm>
            <a:custGeom>
              <a:avLst/>
              <a:gdLst>
                <a:gd name="T0" fmla="*/ 2020 w 214"/>
                <a:gd name="T1" fmla="*/ 0 h 204"/>
                <a:gd name="T2" fmla="*/ 50 w 214"/>
                <a:gd name="T3" fmla="*/ 3299 h 204"/>
                <a:gd name="T4" fmla="*/ 0 w 214"/>
                <a:gd name="T5" fmla="*/ 3320 h 204"/>
                <a:gd name="T6" fmla="*/ 283 w 214"/>
                <a:gd name="T7" fmla="*/ 3243 h 204"/>
                <a:gd name="T8" fmla="*/ 470 w 214"/>
                <a:gd name="T9" fmla="*/ 3869 h 204"/>
                <a:gd name="T10" fmla="*/ 2488 w 214"/>
                <a:gd name="T11" fmla="*/ 1784 h 204"/>
                <a:gd name="T12" fmla="*/ 2020 w 214"/>
                <a:gd name="T13" fmla="*/ 0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204">
                  <a:moveTo>
                    <a:pt x="129" y="0"/>
                  </a:moveTo>
                  <a:cubicBezTo>
                    <a:pt x="214" y="45"/>
                    <a:pt x="53" y="170"/>
                    <a:pt x="3" y="174"/>
                  </a:cubicBezTo>
                  <a:cubicBezTo>
                    <a:pt x="1" y="175"/>
                    <a:pt x="1" y="175"/>
                    <a:pt x="0" y="175"/>
                  </a:cubicBezTo>
                  <a:cubicBezTo>
                    <a:pt x="11" y="173"/>
                    <a:pt x="18" y="171"/>
                    <a:pt x="18" y="171"/>
                  </a:cubicBezTo>
                  <a:cubicBezTo>
                    <a:pt x="26" y="168"/>
                    <a:pt x="41" y="195"/>
                    <a:pt x="30" y="204"/>
                  </a:cubicBezTo>
                  <a:cubicBezTo>
                    <a:pt x="101" y="173"/>
                    <a:pt x="144" y="134"/>
                    <a:pt x="159" y="94"/>
                  </a:cubicBezTo>
                  <a:cubicBezTo>
                    <a:pt x="176" y="51"/>
                    <a:pt x="160" y="7"/>
                    <a:pt x="129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634">
              <a:extLst>
                <a:ext uri="{FF2B5EF4-FFF2-40B4-BE49-F238E27FC236}">
                  <a16:creationId xmlns:a16="http://schemas.microsoft.com/office/drawing/2014/main" id="{CE6E691A-29FB-4C5B-AC0C-F864FAE9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3059"/>
              <a:ext cx="226" cy="512"/>
            </a:xfrm>
            <a:custGeom>
              <a:avLst/>
              <a:gdLst>
                <a:gd name="T0" fmla="*/ 0 w 90"/>
                <a:gd name="T1" fmla="*/ 3357 h 192"/>
                <a:gd name="T2" fmla="*/ 0 w 90"/>
                <a:gd name="T3" fmla="*/ 3357 h 192"/>
                <a:gd name="T4" fmla="*/ 304 w 90"/>
                <a:gd name="T5" fmla="*/ 3208 h 192"/>
                <a:gd name="T6" fmla="*/ 522 w 90"/>
                <a:gd name="T7" fmla="*/ 3640 h 192"/>
                <a:gd name="T8" fmla="*/ 713 w 90"/>
                <a:gd name="T9" fmla="*/ 0 h 192"/>
                <a:gd name="T10" fmla="*/ 0 w 90"/>
                <a:gd name="T11" fmla="*/ 3357 h 1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92">
                  <a:moveTo>
                    <a:pt x="0" y="177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9" y="173"/>
                    <a:pt x="16" y="167"/>
                    <a:pt x="19" y="169"/>
                  </a:cubicBezTo>
                  <a:cubicBezTo>
                    <a:pt x="27" y="174"/>
                    <a:pt x="36" y="184"/>
                    <a:pt x="33" y="192"/>
                  </a:cubicBezTo>
                  <a:cubicBezTo>
                    <a:pt x="79" y="140"/>
                    <a:pt x="90" y="38"/>
                    <a:pt x="45" y="0"/>
                  </a:cubicBezTo>
                  <a:cubicBezTo>
                    <a:pt x="79" y="32"/>
                    <a:pt x="45" y="159"/>
                    <a:pt x="0" y="177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635">
              <a:extLst>
                <a:ext uri="{FF2B5EF4-FFF2-40B4-BE49-F238E27FC236}">
                  <a16:creationId xmlns:a16="http://schemas.microsoft.com/office/drawing/2014/main" id="{D97AA323-8A17-479A-BE06-A0FD6B2EA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2781"/>
              <a:ext cx="303" cy="614"/>
            </a:xfrm>
            <a:custGeom>
              <a:avLst/>
              <a:gdLst>
                <a:gd name="T0" fmla="*/ 0 w 121"/>
                <a:gd name="T1" fmla="*/ 3842 h 230"/>
                <a:gd name="T2" fmla="*/ 220 w 121"/>
                <a:gd name="T3" fmla="*/ 4149 h 230"/>
                <a:gd name="T4" fmla="*/ 376 w 121"/>
                <a:gd name="T5" fmla="*/ 4375 h 230"/>
                <a:gd name="T6" fmla="*/ 909 w 121"/>
                <a:gd name="T7" fmla="*/ 0 h 230"/>
                <a:gd name="T8" fmla="*/ 0 w 121"/>
                <a:gd name="T9" fmla="*/ 3842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230">
                  <a:moveTo>
                    <a:pt x="0" y="202"/>
                  </a:moveTo>
                  <a:cubicBezTo>
                    <a:pt x="6" y="202"/>
                    <a:pt x="8" y="211"/>
                    <a:pt x="14" y="218"/>
                  </a:cubicBezTo>
                  <a:cubicBezTo>
                    <a:pt x="19" y="225"/>
                    <a:pt x="25" y="226"/>
                    <a:pt x="24" y="230"/>
                  </a:cubicBezTo>
                  <a:cubicBezTo>
                    <a:pt x="95" y="173"/>
                    <a:pt x="121" y="62"/>
                    <a:pt x="58" y="0"/>
                  </a:cubicBezTo>
                  <a:cubicBezTo>
                    <a:pt x="84" y="36"/>
                    <a:pt x="115" y="88"/>
                    <a:pt x="0" y="202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636">
              <a:extLst>
                <a:ext uri="{FF2B5EF4-FFF2-40B4-BE49-F238E27FC236}">
                  <a16:creationId xmlns:a16="http://schemas.microsoft.com/office/drawing/2014/main" id="{CABB7393-8DAC-4F57-9904-881BA6B33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501"/>
              <a:ext cx="486" cy="750"/>
            </a:xfrm>
            <a:custGeom>
              <a:avLst/>
              <a:gdLst>
                <a:gd name="T0" fmla="*/ 113 w 194"/>
                <a:gd name="T1" fmla="*/ 4980 h 281"/>
                <a:gd name="T2" fmla="*/ 125 w 194"/>
                <a:gd name="T3" fmla="*/ 5343 h 281"/>
                <a:gd name="T4" fmla="*/ 113 w 194"/>
                <a:gd name="T5" fmla="*/ 5343 h 281"/>
                <a:gd name="T6" fmla="*/ 145 w 194"/>
                <a:gd name="T7" fmla="*/ 5343 h 281"/>
                <a:gd name="T8" fmla="*/ 1443 w 194"/>
                <a:gd name="T9" fmla="*/ 0 h 281"/>
                <a:gd name="T10" fmla="*/ 847 w 194"/>
                <a:gd name="T11" fmla="*/ 3670 h 281"/>
                <a:gd name="T12" fmla="*/ 0 w 194"/>
                <a:gd name="T13" fmla="*/ 4601 h 281"/>
                <a:gd name="T14" fmla="*/ 0 w 194"/>
                <a:gd name="T15" fmla="*/ 4601 h 281"/>
                <a:gd name="T16" fmla="*/ 113 w 194"/>
                <a:gd name="T17" fmla="*/ 4980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281">
                  <a:moveTo>
                    <a:pt x="7" y="262"/>
                  </a:moveTo>
                  <a:cubicBezTo>
                    <a:pt x="10" y="271"/>
                    <a:pt x="15" y="279"/>
                    <a:pt x="8" y="281"/>
                  </a:cubicBezTo>
                  <a:cubicBezTo>
                    <a:pt x="8" y="281"/>
                    <a:pt x="8" y="281"/>
                    <a:pt x="7" y="281"/>
                  </a:cubicBezTo>
                  <a:cubicBezTo>
                    <a:pt x="8" y="281"/>
                    <a:pt x="9" y="281"/>
                    <a:pt x="9" y="281"/>
                  </a:cubicBezTo>
                  <a:cubicBezTo>
                    <a:pt x="79" y="246"/>
                    <a:pt x="194" y="79"/>
                    <a:pt x="92" y="0"/>
                  </a:cubicBezTo>
                  <a:cubicBezTo>
                    <a:pt x="118" y="35"/>
                    <a:pt x="153" y="74"/>
                    <a:pt x="54" y="193"/>
                  </a:cubicBezTo>
                  <a:cubicBezTo>
                    <a:pt x="40" y="210"/>
                    <a:pt x="15" y="232"/>
                    <a:pt x="0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7" y="240"/>
                    <a:pt x="4" y="253"/>
                    <a:pt x="7" y="262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637">
              <a:extLst>
                <a:ext uri="{FF2B5EF4-FFF2-40B4-BE49-F238E27FC236}">
                  <a16:creationId xmlns:a16="http://schemas.microsoft.com/office/drawing/2014/main" id="{94013EF7-C7FD-4041-BA1B-E4961B4BF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285"/>
              <a:ext cx="586" cy="683"/>
            </a:xfrm>
            <a:custGeom>
              <a:avLst/>
              <a:gdLst>
                <a:gd name="T0" fmla="*/ 313 w 234"/>
                <a:gd name="T1" fmla="*/ 4383 h 256"/>
                <a:gd name="T2" fmla="*/ 313 w 234"/>
                <a:gd name="T3" fmla="*/ 4861 h 256"/>
                <a:gd name="T4" fmla="*/ 301 w 234"/>
                <a:gd name="T5" fmla="*/ 4861 h 256"/>
                <a:gd name="T6" fmla="*/ 1901 w 234"/>
                <a:gd name="T7" fmla="*/ 0 h 256"/>
                <a:gd name="T8" fmla="*/ 1117 w 234"/>
                <a:gd name="T9" fmla="*/ 3231 h 256"/>
                <a:gd name="T10" fmla="*/ 0 w 234"/>
                <a:gd name="T11" fmla="*/ 4213 h 256"/>
                <a:gd name="T12" fmla="*/ 313 w 234"/>
                <a:gd name="T13" fmla="*/ 4383 h 2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4" h="256">
                  <a:moveTo>
                    <a:pt x="20" y="231"/>
                  </a:moveTo>
                  <a:cubicBezTo>
                    <a:pt x="27" y="240"/>
                    <a:pt x="29" y="249"/>
                    <a:pt x="20" y="256"/>
                  </a:cubicBezTo>
                  <a:cubicBezTo>
                    <a:pt x="20" y="256"/>
                    <a:pt x="20" y="256"/>
                    <a:pt x="19" y="256"/>
                  </a:cubicBezTo>
                  <a:cubicBezTo>
                    <a:pt x="92" y="211"/>
                    <a:pt x="234" y="82"/>
                    <a:pt x="121" y="0"/>
                  </a:cubicBezTo>
                  <a:cubicBezTo>
                    <a:pt x="141" y="23"/>
                    <a:pt x="176" y="76"/>
                    <a:pt x="71" y="170"/>
                  </a:cubicBezTo>
                  <a:cubicBezTo>
                    <a:pt x="54" y="186"/>
                    <a:pt x="26" y="203"/>
                    <a:pt x="0" y="222"/>
                  </a:cubicBezTo>
                  <a:cubicBezTo>
                    <a:pt x="7" y="219"/>
                    <a:pt x="15" y="224"/>
                    <a:pt x="20" y="23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638">
              <a:extLst>
                <a:ext uri="{FF2B5EF4-FFF2-40B4-BE49-F238E27FC236}">
                  <a16:creationId xmlns:a16="http://schemas.microsoft.com/office/drawing/2014/main" id="{6A93F594-AD85-4F99-92A1-21525547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027"/>
              <a:ext cx="473" cy="709"/>
            </a:xfrm>
            <a:custGeom>
              <a:avLst/>
              <a:gdLst>
                <a:gd name="T0" fmla="*/ 2335 w 189"/>
                <a:gd name="T1" fmla="*/ 0 h 266"/>
                <a:gd name="T2" fmla="*/ 0 w 189"/>
                <a:gd name="T3" fmla="*/ 4355 h 266"/>
                <a:gd name="T4" fmla="*/ 158 w 189"/>
                <a:gd name="T5" fmla="*/ 4662 h 266"/>
                <a:gd name="T6" fmla="*/ 83 w 189"/>
                <a:gd name="T7" fmla="*/ 5016 h 266"/>
                <a:gd name="T8" fmla="*/ 83 w 189"/>
                <a:gd name="T9" fmla="*/ 5038 h 266"/>
                <a:gd name="T10" fmla="*/ 2943 w 189"/>
                <a:gd name="T11" fmla="*/ 1591 h 266"/>
                <a:gd name="T12" fmla="*/ 2335 w 189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9" h="266">
                  <a:moveTo>
                    <a:pt x="149" y="0"/>
                  </a:moveTo>
                  <a:cubicBezTo>
                    <a:pt x="172" y="46"/>
                    <a:pt x="188" y="149"/>
                    <a:pt x="0" y="230"/>
                  </a:cubicBezTo>
                  <a:cubicBezTo>
                    <a:pt x="9" y="230"/>
                    <a:pt x="9" y="236"/>
                    <a:pt x="10" y="246"/>
                  </a:cubicBezTo>
                  <a:cubicBezTo>
                    <a:pt x="10" y="255"/>
                    <a:pt x="11" y="262"/>
                    <a:pt x="5" y="265"/>
                  </a:cubicBezTo>
                  <a:cubicBezTo>
                    <a:pt x="5" y="265"/>
                    <a:pt x="5" y="266"/>
                    <a:pt x="5" y="266"/>
                  </a:cubicBezTo>
                  <a:cubicBezTo>
                    <a:pt x="48" y="260"/>
                    <a:pt x="186" y="177"/>
                    <a:pt x="188" y="84"/>
                  </a:cubicBezTo>
                  <a:cubicBezTo>
                    <a:pt x="189" y="56"/>
                    <a:pt x="176" y="15"/>
                    <a:pt x="149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639">
              <a:extLst>
                <a:ext uri="{FF2B5EF4-FFF2-40B4-BE49-F238E27FC236}">
                  <a16:creationId xmlns:a16="http://schemas.microsoft.com/office/drawing/2014/main" id="{69DA4CB0-2AA8-4030-A25E-57433A4E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795"/>
              <a:ext cx="438" cy="653"/>
            </a:xfrm>
            <a:custGeom>
              <a:avLst/>
              <a:gdLst>
                <a:gd name="T0" fmla="*/ 2651 w 175"/>
                <a:gd name="T1" fmla="*/ 1399 h 245"/>
                <a:gd name="T2" fmla="*/ 2005 w 175"/>
                <a:gd name="T3" fmla="*/ 0 h 245"/>
                <a:gd name="T4" fmla="*/ 0 w 175"/>
                <a:gd name="T5" fmla="*/ 3878 h 245"/>
                <a:gd name="T6" fmla="*/ 0 w 175"/>
                <a:gd name="T7" fmla="*/ 3878 h 245"/>
                <a:gd name="T8" fmla="*/ 33 w 175"/>
                <a:gd name="T9" fmla="*/ 3878 h 245"/>
                <a:gd name="T10" fmla="*/ 175 w 175"/>
                <a:gd name="T11" fmla="*/ 4278 h 245"/>
                <a:gd name="T12" fmla="*/ 83 w 175"/>
                <a:gd name="T13" fmla="*/ 4616 h 245"/>
                <a:gd name="T14" fmla="*/ 50 w 175"/>
                <a:gd name="T15" fmla="*/ 4638 h 245"/>
                <a:gd name="T16" fmla="*/ 2651 w 175"/>
                <a:gd name="T17" fmla="*/ 1399 h 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5" h="245">
                  <a:moveTo>
                    <a:pt x="169" y="74"/>
                  </a:moveTo>
                  <a:cubicBezTo>
                    <a:pt x="168" y="47"/>
                    <a:pt x="159" y="21"/>
                    <a:pt x="128" y="0"/>
                  </a:cubicBezTo>
                  <a:cubicBezTo>
                    <a:pt x="155" y="35"/>
                    <a:pt x="171" y="175"/>
                    <a:pt x="0" y="205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5"/>
                    <a:pt x="1" y="205"/>
                    <a:pt x="2" y="205"/>
                  </a:cubicBezTo>
                  <a:cubicBezTo>
                    <a:pt x="6" y="204"/>
                    <a:pt x="11" y="215"/>
                    <a:pt x="11" y="226"/>
                  </a:cubicBezTo>
                  <a:cubicBezTo>
                    <a:pt x="11" y="234"/>
                    <a:pt x="10" y="242"/>
                    <a:pt x="5" y="244"/>
                  </a:cubicBezTo>
                  <a:cubicBezTo>
                    <a:pt x="5" y="245"/>
                    <a:pt x="4" y="245"/>
                    <a:pt x="3" y="245"/>
                  </a:cubicBezTo>
                  <a:cubicBezTo>
                    <a:pt x="71" y="238"/>
                    <a:pt x="175" y="163"/>
                    <a:pt x="169" y="74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640">
              <a:extLst>
                <a:ext uri="{FF2B5EF4-FFF2-40B4-BE49-F238E27FC236}">
                  <a16:creationId xmlns:a16="http://schemas.microsoft.com/office/drawing/2014/main" id="{D6D8FEC6-03ED-48BF-9692-734E2C934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360"/>
              <a:ext cx="263" cy="387"/>
            </a:xfrm>
            <a:custGeom>
              <a:avLst/>
              <a:gdLst>
                <a:gd name="T0" fmla="*/ 363 w 105"/>
                <a:gd name="T1" fmla="*/ 2680 h 145"/>
                <a:gd name="T2" fmla="*/ 426 w 105"/>
                <a:gd name="T3" fmla="*/ 2736 h 145"/>
                <a:gd name="T4" fmla="*/ 346 w 105"/>
                <a:gd name="T5" fmla="*/ 0 h 145"/>
                <a:gd name="T6" fmla="*/ 33 w 105"/>
                <a:gd name="T7" fmla="*/ 2266 h 145"/>
                <a:gd name="T8" fmla="*/ 158 w 105"/>
                <a:gd name="T9" fmla="*/ 2279 h 145"/>
                <a:gd name="T10" fmla="*/ 188 w 105"/>
                <a:gd name="T11" fmla="*/ 2415 h 145"/>
                <a:gd name="T12" fmla="*/ 301 w 105"/>
                <a:gd name="T13" fmla="*/ 2415 h 145"/>
                <a:gd name="T14" fmla="*/ 376 w 105"/>
                <a:gd name="T15" fmla="*/ 2549 h 145"/>
                <a:gd name="T16" fmla="*/ 363 w 105"/>
                <a:gd name="T17" fmla="*/ 2680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45">
                  <a:moveTo>
                    <a:pt x="23" y="141"/>
                  </a:moveTo>
                  <a:cubicBezTo>
                    <a:pt x="23" y="145"/>
                    <a:pt x="26" y="145"/>
                    <a:pt x="27" y="144"/>
                  </a:cubicBezTo>
                  <a:cubicBezTo>
                    <a:pt x="78" y="96"/>
                    <a:pt x="105" y="29"/>
                    <a:pt x="22" y="0"/>
                  </a:cubicBezTo>
                  <a:cubicBezTo>
                    <a:pt x="84" y="34"/>
                    <a:pt x="47" y="83"/>
                    <a:pt x="2" y="119"/>
                  </a:cubicBezTo>
                  <a:cubicBezTo>
                    <a:pt x="0" y="120"/>
                    <a:pt x="10" y="120"/>
                    <a:pt x="10" y="120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4" y="134"/>
                    <a:pt x="24" y="138"/>
                    <a:pt x="23" y="14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641">
              <a:extLst>
                <a:ext uri="{FF2B5EF4-FFF2-40B4-BE49-F238E27FC236}">
                  <a16:creationId xmlns:a16="http://schemas.microsoft.com/office/drawing/2014/main" id="{50BA4994-AA92-4926-90B0-8B0FF6BC1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183" cy="158"/>
            </a:xfrm>
            <a:custGeom>
              <a:avLst/>
              <a:gdLst>
                <a:gd name="T0" fmla="*/ 943 w 73"/>
                <a:gd name="T1" fmla="*/ 21 h 59"/>
                <a:gd name="T2" fmla="*/ 0 w 73"/>
                <a:gd name="T3" fmla="*/ 458 h 59"/>
                <a:gd name="T4" fmla="*/ 251 w 73"/>
                <a:gd name="T5" fmla="*/ 632 h 59"/>
                <a:gd name="T6" fmla="*/ 125 w 73"/>
                <a:gd name="T7" fmla="*/ 1098 h 59"/>
                <a:gd name="T8" fmla="*/ 33 w 73"/>
                <a:gd name="T9" fmla="*/ 1133 h 59"/>
                <a:gd name="T10" fmla="*/ 1118 w 73"/>
                <a:gd name="T11" fmla="*/ 632 h 59"/>
                <a:gd name="T12" fmla="*/ 1118 w 73"/>
                <a:gd name="T13" fmla="*/ 573 h 59"/>
                <a:gd name="T14" fmla="*/ 1118 w 73"/>
                <a:gd name="T15" fmla="*/ 479 h 59"/>
                <a:gd name="T16" fmla="*/ 993 w 73"/>
                <a:gd name="T17" fmla="*/ 329 h 59"/>
                <a:gd name="T18" fmla="*/ 993 w 73"/>
                <a:gd name="T19" fmla="*/ 150 h 59"/>
                <a:gd name="T20" fmla="*/ 943 w 73"/>
                <a:gd name="T21" fmla="*/ 21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59">
                  <a:moveTo>
                    <a:pt x="60" y="1"/>
                  </a:moveTo>
                  <a:cubicBezTo>
                    <a:pt x="37" y="12"/>
                    <a:pt x="14" y="20"/>
                    <a:pt x="0" y="24"/>
                  </a:cubicBezTo>
                  <a:cubicBezTo>
                    <a:pt x="5" y="24"/>
                    <a:pt x="13" y="25"/>
                    <a:pt x="16" y="33"/>
                  </a:cubicBezTo>
                  <a:cubicBezTo>
                    <a:pt x="21" y="42"/>
                    <a:pt x="17" y="52"/>
                    <a:pt x="8" y="57"/>
                  </a:cubicBezTo>
                  <a:cubicBezTo>
                    <a:pt x="7" y="58"/>
                    <a:pt x="5" y="58"/>
                    <a:pt x="2" y="59"/>
                  </a:cubicBezTo>
                  <a:cubicBezTo>
                    <a:pt x="24" y="57"/>
                    <a:pt x="47" y="47"/>
                    <a:pt x="71" y="33"/>
                  </a:cubicBezTo>
                  <a:cubicBezTo>
                    <a:pt x="73" y="32"/>
                    <a:pt x="71" y="30"/>
                    <a:pt x="71" y="30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1" y="0"/>
                    <a:pt x="60" y="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642">
              <a:extLst>
                <a:ext uri="{FF2B5EF4-FFF2-40B4-BE49-F238E27FC236}">
                  <a16:creationId xmlns:a16="http://schemas.microsoft.com/office/drawing/2014/main" id="{EFE13D19-78E0-48AC-B14E-41120BC0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1251"/>
              <a:ext cx="478" cy="389"/>
            </a:xfrm>
            <a:custGeom>
              <a:avLst/>
              <a:gdLst>
                <a:gd name="T0" fmla="*/ 1429 w 191"/>
                <a:gd name="T1" fmla="*/ 0 h 146"/>
                <a:gd name="T2" fmla="*/ 20 w 191"/>
                <a:gd name="T3" fmla="*/ 2158 h 146"/>
                <a:gd name="T4" fmla="*/ 0 w 191"/>
                <a:gd name="T5" fmla="*/ 2171 h 146"/>
                <a:gd name="T6" fmla="*/ 300 w 191"/>
                <a:gd name="T7" fmla="*/ 2307 h 146"/>
                <a:gd name="T8" fmla="*/ 238 w 191"/>
                <a:gd name="T9" fmla="*/ 2760 h 146"/>
                <a:gd name="T10" fmla="*/ 1429 w 191"/>
                <a:gd name="T11" fmla="*/ 0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146">
                  <a:moveTo>
                    <a:pt x="91" y="0"/>
                  </a:moveTo>
                  <a:cubicBezTo>
                    <a:pt x="157" y="73"/>
                    <a:pt x="16" y="107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5" y="113"/>
                    <a:pt x="14" y="113"/>
                    <a:pt x="19" y="122"/>
                  </a:cubicBezTo>
                  <a:cubicBezTo>
                    <a:pt x="24" y="130"/>
                    <a:pt x="23" y="141"/>
                    <a:pt x="15" y="146"/>
                  </a:cubicBezTo>
                  <a:cubicBezTo>
                    <a:pt x="191" y="78"/>
                    <a:pt x="112" y="12"/>
                    <a:pt x="91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643">
              <a:extLst>
                <a:ext uri="{FF2B5EF4-FFF2-40B4-BE49-F238E27FC236}">
                  <a16:creationId xmlns:a16="http://schemas.microsoft.com/office/drawing/2014/main" id="{3C8DEF4C-13F5-4421-B9BD-6B38AB25E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464"/>
              <a:ext cx="155" cy="85"/>
            </a:xfrm>
            <a:custGeom>
              <a:avLst/>
              <a:gdLst>
                <a:gd name="T0" fmla="*/ 0 w 62"/>
                <a:gd name="T1" fmla="*/ 600 h 32"/>
                <a:gd name="T2" fmla="*/ 970 w 62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32">
                  <a:moveTo>
                    <a:pt x="0" y="32"/>
                  </a:moveTo>
                  <a:cubicBezTo>
                    <a:pt x="25" y="27"/>
                    <a:pt x="51" y="11"/>
                    <a:pt x="6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644">
              <a:extLst>
                <a:ext uri="{FF2B5EF4-FFF2-40B4-BE49-F238E27FC236}">
                  <a16:creationId xmlns:a16="http://schemas.microsoft.com/office/drawing/2014/main" id="{DB5AC854-4737-4D6D-9D33-3C42E7895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336"/>
              <a:ext cx="215" cy="99"/>
            </a:xfrm>
            <a:custGeom>
              <a:avLst/>
              <a:gdLst>
                <a:gd name="T0" fmla="*/ 0 w 86"/>
                <a:gd name="T1" fmla="*/ 629 h 37"/>
                <a:gd name="T2" fmla="*/ 1000 w 86"/>
                <a:gd name="T3" fmla="*/ 709 h 37"/>
                <a:gd name="T4" fmla="*/ 1000 w 86"/>
                <a:gd name="T5" fmla="*/ 559 h 37"/>
                <a:gd name="T6" fmla="*/ 1345 w 86"/>
                <a:gd name="T7" fmla="*/ 209 h 37"/>
                <a:gd name="T8" fmla="*/ 0 w 86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37">
                  <a:moveTo>
                    <a:pt x="0" y="33"/>
                  </a:moveTo>
                  <a:cubicBezTo>
                    <a:pt x="21" y="32"/>
                    <a:pt x="43" y="33"/>
                    <a:pt x="64" y="37"/>
                  </a:cubicBezTo>
                  <a:cubicBezTo>
                    <a:pt x="64" y="35"/>
                    <a:pt x="64" y="32"/>
                    <a:pt x="64" y="29"/>
                  </a:cubicBezTo>
                  <a:cubicBezTo>
                    <a:pt x="64" y="18"/>
                    <a:pt x="74" y="12"/>
                    <a:pt x="86" y="11"/>
                  </a:cubicBezTo>
                  <a:cubicBezTo>
                    <a:pt x="65" y="2"/>
                    <a:pt x="33" y="0"/>
                    <a:pt x="0" y="2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645">
              <a:extLst>
                <a:ext uri="{FF2B5EF4-FFF2-40B4-BE49-F238E27FC236}">
                  <a16:creationId xmlns:a16="http://schemas.microsoft.com/office/drawing/2014/main" id="{0C24C914-5006-4E1D-83EE-593EB4877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336"/>
              <a:ext cx="215" cy="99"/>
            </a:xfrm>
            <a:custGeom>
              <a:avLst/>
              <a:gdLst>
                <a:gd name="T0" fmla="*/ 0 w 86"/>
                <a:gd name="T1" fmla="*/ 629 h 37"/>
                <a:gd name="T2" fmla="*/ 1000 w 86"/>
                <a:gd name="T3" fmla="*/ 709 h 37"/>
                <a:gd name="T4" fmla="*/ 1000 w 86"/>
                <a:gd name="T5" fmla="*/ 559 h 37"/>
                <a:gd name="T6" fmla="*/ 1345 w 86"/>
                <a:gd name="T7" fmla="*/ 209 h 37"/>
                <a:gd name="T8" fmla="*/ 0 w 86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37">
                  <a:moveTo>
                    <a:pt x="0" y="33"/>
                  </a:moveTo>
                  <a:cubicBezTo>
                    <a:pt x="21" y="32"/>
                    <a:pt x="43" y="33"/>
                    <a:pt x="64" y="37"/>
                  </a:cubicBezTo>
                  <a:cubicBezTo>
                    <a:pt x="64" y="35"/>
                    <a:pt x="64" y="32"/>
                    <a:pt x="64" y="29"/>
                  </a:cubicBezTo>
                  <a:cubicBezTo>
                    <a:pt x="64" y="18"/>
                    <a:pt x="74" y="12"/>
                    <a:pt x="86" y="11"/>
                  </a:cubicBezTo>
                  <a:cubicBezTo>
                    <a:pt x="65" y="2"/>
                    <a:pt x="33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646">
              <a:extLst>
                <a:ext uri="{FF2B5EF4-FFF2-40B4-BE49-F238E27FC236}">
                  <a16:creationId xmlns:a16="http://schemas.microsoft.com/office/drawing/2014/main" id="{7FCEF2D8-A7DA-4023-B9FA-DA8E4F55E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987"/>
              <a:ext cx="185" cy="165"/>
            </a:xfrm>
            <a:custGeom>
              <a:avLst/>
              <a:gdLst>
                <a:gd name="T0" fmla="*/ 0 w 74"/>
                <a:gd name="T1" fmla="*/ 1168 h 62"/>
                <a:gd name="T2" fmla="*/ 1158 w 74"/>
                <a:gd name="T3" fmla="*/ 601 h 62"/>
                <a:gd name="T4" fmla="*/ 1125 w 74"/>
                <a:gd name="T5" fmla="*/ 601 h 62"/>
                <a:gd name="T6" fmla="*/ 1063 w 74"/>
                <a:gd name="T7" fmla="*/ 35 h 62"/>
                <a:gd name="T8" fmla="*/ 1083 w 74"/>
                <a:gd name="T9" fmla="*/ 0 h 62"/>
                <a:gd name="T10" fmla="*/ 0 w 74"/>
                <a:gd name="T11" fmla="*/ 49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62">
                  <a:moveTo>
                    <a:pt x="0" y="62"/>
                  </a:moveTo>
                  <a:cubicBezTo>
                    <a:pt x="24" y="48"/>
                    <a:pt x="50" y="38"/>
                    <a:pt x="74" y="32"/>
                  </a:cubicBezTo>
                  <a:cubicBezTo>
                    <a:pt x="73" y="32"/>
                    <a:pt x="72" y="32"/>
                    <a:pt x="72" y="32"/>
                  </a:cubicBezTo>
                  <a:cubicBezTo>
                    <a:pt x="61" y="28"/>
                    <a:pt x="61" y="14"/>
                    <a:pt x="68" y="2"/>
                  </a:cubicBezTo>
                  <a:cubicBezTo>
                    <a:pt x="69" y="1"/>
                    <a:pt x="69" y="1"/>
                    <a:pt x="69" y="0"/>
                  </a:cubicBezTo>
                  <a:cubicBezTo>
                    <a:pt x="47" y="5"/>
                    <a:pt x="23" y="13"/>
                    <a:pt x="0" y="26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647">
              <a:extLst>
                <a:ext uri="{FF2B5EF4-FFF2-40B4-BE49-F238E27FC236}">
                  <a16:creationId xmlns:a16="http://schemas.microsoft.com/office/drawing/2014/main" id="{C04850AA-1716-42E4-AD4A-4E17BAC16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987"/>
              <a:ext cx="185" cy="165"/>
            </a:xfrm>
            <a:custGeom>
              <a:avLst/>
              <a:gdLst>
                <a:gd name="T0" fmla="*/ 0 w 74"/>
                <a:gd name="T1" fmla="*/ 1168 h 62"/>
                <a:gd name="T2" fmla="*/ 1158 w 74"/>
                <a:gd name="T3" fmla="*/ 601 h 62"/>
                <a:gd name="T4" fmla="*/ 1125 w 74"/>
                <a:gd name="T5" fmla="*/ 601 h 62"/>
                <a:gd name="T6" fmla="*/ 1063 w 74"/>
                <a:gd name="T7" fmla="*/ 35 h 62"/>
                <a:gd name="T8" fmla="*/ 1083 w 74"/>
                <a:gd name="T9" fmla="*/ 0 h 62"/>
                <a:gd name="T10" fmla="*/ 0 w 74"/>
                <a:gd name="T11" fmla="*/ 49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62">
                  <a:moveTo>
                    <a:pt x="0" y="62"/>
                  </a:moveTo>
                  <a:cubicBezTo>
                    <a:pt x="24" y="48"/>
                    <a:pt x="50" y="38"/>
                    <a:pt x="74" y="32"/>
                  </a:cubicBezTo>
                  <a:cubicBezTo>
                    <a:pt x="73" y="32"/>
                    <a:pt x="72" y="32"/>
                    <a:pt x="72" y="32"/>
                  </a:cubicBezTo>
                  <a:cubicBezTo>
                    <a:pt x="61" y="28"/>
                    <a:pt x="61" y="14"/>
                    <a:pt x="68" y="2"/>
                  </a:cubicBezTo>
                  <a:cubicBezTo>
                    <a:pt x="69" y="1"/>
                    <a:pt x="69" y="1"/>
                    <a:pt x="69" y="0"/>
                  </a:cubicBezTo>
                  <a:cubicBezTo>
                    <a:pt x="47" y="5"/>
                    <a:pt x="23" y="13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648">
              <a:extLst>
                <a:ext uri="{FF2B5EF4-FFF2-40B4-BE49-F238E27FC236}">
                  <a16:creationId xmlns:a16="http://schemas.microsoft.com/office/drawing/2014/main" id="{B9BFF71B-3B8E-4AEE-A548-BD1D22F4F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819"/>
              <a:ext cx="222" cy="152"/>
            </a:xfrm>
            <a:custGeom>
              <a:avLst/>
              <a:gdLst>
                <a:gd name="T0" fmla="*/ 0 w 89"/>
                <a:gd name="T1" fmla="*/ 1080 h 57"/>
                <a:gd name="T2" fmla="*/ 1382 w 89"/>
                <a:gd name="T3" fmla="*/ 397 h 57"/>
                <a:gd name="T4" fmla="*/ 1103 w 89"/>
                <a:gd name="T5" fmla="*/ 205 h 57"/>
                <a:gd name="T6" fmla="*/ 1103 w 89"/>
                <a:gd name="T7" fmla="*/ 0 h 57"/>
                <a:gd name="T8" fmla="*/ 0 w 89"/>
                <a:gd name="T9" fmla="*/ 49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57">
                  <a:moveTo>
                    <a:pt x="0" y="57"/>
                  </a:moveTo>
                  <a:cubicBezTo>
                    <a:pt x="32" y="40"/>
                    <a:pt x="63" y="28"/>
                    <a:pt x="89" y="21"/>
                  </a:cubicBezTo>
                  <a:cubicBezTo>
                    <a:pt x="82" y="22"/>
                    <a:pt x="75" y="22"/>
                    <a:pt x="71" y="11"/>
                  </a:cubicBezTo>
                  <a:cubicBezTo>
                    <a:pt x="70" y="7"/>
                    <a:pt x="70" y="4"/>
                    <a:pt x="71" y="0"/>
                  </a:cubicBezTo>
                  <a:cubicBezTo>
                    <a:pt x="49" y="7"/>
                    <a:pt x="25" y="15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649">
              <a:extLst>
                <a:ext uri="{FF2B5EF4-FFF2-40B4-BE49-F238E27FC236}">
                  <a16:creationId xmlns:a16="http://schemas.microsoft.com/office/drawing/2014/main" id="{17DB44F1-3B55-4665-AC2E-B3813893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608"/>
              <a:ext cx="217" cy="157"/>
            </a:xfrm>
            <a:custGeom>
              <a:avLst/>
              <a:gdLst>
                <a:gd name="T0" fmla="*/ 0 w 87"/>
                <a:gd name="T1" fmla="*/ 1112 h 59"/>
                <a:gd name="T2" fmla="*/ 1349 w 87"/>
                <a:gd name="T3" fmla="*/ 580 h 59"/>
                <a:gd name="T4" fmla="*/ 1132 w 87"/>
                <a:gd name="T5" fmla="*/ 452 h 59"/>
                <a:gd name="T6" fmla="*/ 1162 w 87"/>
                <a:gd name="T7" fmla="*/ 0 h 59"/>
                <a:gd name="T8" fmla="*/ 0 w 87"/>
                <a:gd name="T9" fmla="*/ 47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59">
                  <a:moveTo>
                    <a:pt x="0" y="59"/>
                  </a:moveTo>
                  <a:cubicBezTo>
                    <a:pt x="28" y="49"/>
                    <a:pt x="57" y="40"/>
                    <a:pt x="87" y="31"/>
                  </a:cubicBezTo>
                  <a:cubicBezTo>
                    <a:pt x="81" y="30"/>
                    <a:pt x="76" y="29"/>
                    <a:pt x="73" y="24"/>
                  </a:cubicBezTo>
                  <a:cubicBezTo>
                    <a:pt x="68" y="17"/>
                    <a:pt x="71" y="7"/>
                    <a:pt x="75" y="0"/>
                  </a:cubicBezTo>
                  <a:cubicBezTo>
                    <a:pt x="54" y="6"/>
                    <a:pt x="28" y="15"/>
                    <a:pt x="0" y="25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650">
              <a:extLst>
                <a:ext uri="{FF2B5EF4-FFF2-40B4-BE49-F238E27FC236}">
                  <a16:creationId xmlns:a16="http://schemas.microsoft.com/office/drawing/2014/main" id="{2193A95A-1D78-4D01-B90B-5880BD42A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608"/>
              <a:ext cx="217" cy="157"/>
            </a:xfrm>
            <a:custGeom>
              <a:avLst/>
              <a:gdLst>
                <a:gd name="T0" fmla="*/ 0 w 87"/>
                <a:gd name="T1" fmla="*/ 1112 h 59"/>
                <a:gd name="T2" fmla="*/ 1349 w 87"/>
                <a:gd name="T3" fmla="*/ 580 h 59"/>
                <a:gd name="T4" fmla="*/ 1132 w 87"/>
                <a:gd name="T5" fmla="*/ 452 h 59"/>
                <a:gd name="T6" fmla="*/ 1162 w 87"/>
                <a:gd name="T7" fmla="*/ 0 h 59"/>
                <a:gd name="T8" fmla="*/ 0 w 87"/>
                <a:gd name="T9" fmla="*/ 47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59">
                  <a:moveTo>
                    <a:pt x="0" y="59"/>
                  </a:moveTo>
                  <a:cubicBezTo>
                    <a:pt x="28" y="49"/>
                    <a:pt x="57" y="40"/>
                    <a:pt x="87" y="31"/>
                  </a:cubicBezTo>
                  <a:cubicBezTo>
                    <a:pt x="81" y="30"/>
                    <a:pt x="76" y="29"/>
                    <a:pt x="73" y="24"/>
                  </a:cubicBezTo>
                  <a:cubicBezTo>
                    <a:pt x="68" y="17"/>
                    <a:pt x="71" y="7"/>
                    <a:pt x="75" y="0"/>
                  </a:cubicBezTo>
                  <a:cubicBezTo>
                    <a:pt x="54" y="6"/>
                    <a:pt x="28" y="15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651">
              <a:extLst>
                <a:ext uri="{FF2B5EF4-FFF2-40B4-BE49-F238E27FC236}">
                  <a16:creationId xmlns:a16="http://schemas.microsoft.com/office/drawing/2014/main" id="{A52DFF40-D525-43F5-9D03-CBFE3E8C5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392"/>
              <a:ext cx="210" cy="128"/>
            </a:xfrm>
            <a:custGeom>
              <a:avLst/>
              <a:gdLst>
                <a:gd name="T0" fmla="*/ 0 w 84"/>
                <a:gd name="T1" fmla="*/ 909 h 48"/>
                <a:gd name="T2" fmla="*/ 1313 w 84"/>
                <a:gd name="T3" fmla="*/ 627 h 48"/>
                <a:gd name="T4" fmla="*/ 1188 w 84"/>
                <a:gd name="T5" fmla="*/ 589 h 48"/>
                <a:gd name="T6" fmla="*/ 1158 w 84"/>
                <a:gd name="T7" fmla="*/ 0 h 48"/>
                <a:gd name="T8" fmla="*/ 0 w 84"/>
                <a:gd name="T9" fmla="*/ 28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48">
                  <a:moveTo>
                    <a:pt x="0" y="48"/>
                  </a:moveTo>
                  <a:cubicBezTo>
                    <a:pt x="26" y="41"/>
                    <a:pt x="54" y="36"/>
                    <a:pt x="84" y="33"/>
                  </a:cubicBezTo>
                  <a:cubicBezTo>
                    <a:pt x="81" y="33"/>
                    <a:pt x="78" y="32"/>
                    <a:pt x="76" y="31"/>
                  </a:cubicBezTo>
                  <a:cubicBezTo>
                    <a:pt x="66" y="28"/>
                    <a:pt x="67" y="11"/>
                    <a:pt x="74" y="0"/>
                  </a:cubicBezTo>
                  <a:cubicBezTo>
                    <a:pt x="53" y="3"/>
                    <a:pt x="28" y="8"/>
                    <a:pt x="0" y="15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652">
              <a:extLst>
                <a:ext uri="{FF2B5EF4-FFF2-40B4-BE49-F238E27FC236}">
                  <a16:creationId xmlns:a16="http://schemas.microsoft.com/office/drawing/2014/main" id="{F1FD889C-3958-4F03-A2F3-3FF53FB3D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392"/>
              <a:ext cx="210" cy="128"/>
            </a:xfrm>
            <a:custGeom>
              <a:avLst/>
              <a:gdLst>
                <a:gd name="T0" fmla="*/ 0 w 84"/>
                <a:gd name="T1" fmla="*/ 909 h 48"/>
                <a:gd name="T2" fmla="*/ 1313 w 84"/>
                <a:gd name="T3" fmla="*/ 627 h 48"/>
                <a:gd name="T4" fmla="*/ 1188 w 84"/>
                <a:gd name="T5" fmla="*/ 589 h 48"/>
                <a:gd name="T6" fmla="*/ 1158 w 84"/>
                <a:gd name="T7" fmla="*/ 0 h 48"/>
                <a:gd name="T8" fmla="*/ 0 w 84"/>
                <a:gd name="T9" fmla="*/ 28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48">
                  <a:moveTo>
                    <a:pt x="0" y="48"/>
                  </a:moveTo>
                  <a:cubicBezTo>
                    <a:pt x="26" y="41"/>
                    <a:pt x="54" y="36"/>
                    <a:pt x="84" y="33"/>
                  </a:cubicBezTo>
                  <a:cubicBezTo>
                    <a:pt x="81" y="33"/>
                    <a:pt x="78" y="32"/>
                    <a:pt x="76" y="31"/>
                  </a:cubicBezTo>
                  <a:cubicBezTo>
                    <a:pt x="66" y="28"/>
                    <a:pt x="67" y="11"/>
                    <a:pt x="74" y="0"/>
                  </a:cubicBezTo>
                  <a:cubicBezTo>
                    <a:pt x="53" y="3"/>
                    <a:pt x="28" y="8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653">
              <a:extLst>
                <a:ext uri="{FF2B5EF4-FFF2-40B4-BE49-F238E27FC236}">
                  <a16:creationId xmlns:a16="http://schemas.microsoft.com/office/drawing/2014/main" id="{2ECF1DCD-3D62-4440-B903-898B723C5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203"/>
              <a:ext cx="207" cy="117"/>
            </a:xfrm>
            <a:custGeom>
              <a:avLst/>
              <a:gdLst>
                <a:gd name="T0" fmla="*/ 0 w 83"/>
                <a:gd name="T1" fmla="*/ 827 h 44"/>
                <a:gd name="T2" fmla="*/ 1287 w 83"/>
                <a:gd name="T3" fmla="*/ 636 h 44"/>
                <a:gd name="T4" fmla="*/ 1225 w 83"/>
                <a:gd name="T5" fmla="*/ 622 h 44"/>
                <a:gd name="T6" fmla="*/ 1100 w 83"/>
                <a:gd name="T7" fmla="*/ 77 h 44"/>
                <a:gd name="T8" fmla="*/ 1132 w 83"/>
                <a:gd name="T9" fmla="*/ 0 h 44"/>
                <a:gd name="T10" fmla="*/ 0 w 83"/>
                <a:gd name="T11" fmla="*/ 205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44">
                  <a:moveTo>
                    <a:pt x="0" y="44"/>
                  </a:moveTo>
                  <a:cubicBezTo>
                    <a:pt x="28" y="38"/>
                    <a:pt x="56" y="35"/>
                    <a:pt x="83" y="34"/>
                  </a:cubicBezTo>
                  <a:cubicBezTo>
                    <a:pt x="82" y="34"/>
                    <a:pt x="80" y="34"/>
                    <a:pt x="79" y="33"/>
                  </a:cubicBezTo>
                  <a:cubicBezTo>
                    <a:pt x="72" y="30"/>
                    <a:pt x="66" y="15"/>
                    <a:pt x="71" y="4"/>
                  </a:cubicBezTo>
                  <a:cubicBezTo>
                    <a:pt x="72" y="2"/>
                    <a:pt x="73" y="1"/>
                    <a:pt x="73" y="0"/>
                  </a:cubicBezTo>
                  <a:cubicBezTo>
                    <a:pt x="47" y="3"/>
                    <a:pt x="23" y="6"/>
                    <a:pt x="0" y="11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654">
              <a:extLst>
                <a:ext uri="{FF2B5EF4-FFF2-40B4-BE49-F238E27FC236}">
                  <a16:creationId xmlns:a16="http://schemas.microsoft.com/office/drawing/2014/main" id="{6F316B41-1424-4E1C-850C-1D1F5DE90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203"/>
              <a:ext cx="207" cy="117"/>
            </a:xfrm>
            <a:custGeom>
              <a:avLst/>
              <a:gdLst>
                <a:gd name="T0" fmla="*/ 0 w 83"/>
                <a:gd name="T1" fmla="*/ 827 h 44"/>
                <a:gd name="T2" fmla="*/ 1287 w 83"/>
                <a:gd name="T3" fmla="*/ 636 h 44"/>
                <a:gd name="T4" fmla="*/ 1225 w 83"/>
                <a:gd name="T5" fmla="*/ 622 h 44"/>
                <a:gd name="T6" fmla="*/ 1100 w 83"/>
                <a:gd name="T7" fmla="*/ 77 h 44"/>
                <a:gd name="T8" fmla="*/ 1132 w 83"/>
                <a:gd name="T9" fmla="*/ 0 h 44"/>
                <a:gd name="T10" fmla="*/ 0 w 83"/>
                <a:gd name="T11" fmla="*/ 205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44">
                  <a:moveTo>
                    <a:pt x="0" y="44"/>
                  </a:moveTo>
                  <a:cubicBezTo>
                    <a:pt x="28" y="38"/>
                    <a:pt x="56" y="35"/>
                    <a:pt x="83" y="34"/>
                  </a:cubicBezTo>
                  <a:cubicBezTo>
                    <a:pt x="82" y="34"/>
                    <a:pt x="80" y="34"/>
                    <a:pt x="79" y="33"/>
                  </a:cubicBezTo>
                  <a:cubicBezTo>
                    <a:pt x="72" y="30"/>
                    <a:pt x="66" y="15"/>
                    <a:pt x="71" y="4"/>
                  </a:cubicBezTo>
                  <a:cubicBezTo>
                    <a:pt x="72" y="2"/>
                    <a:pt x="73" y="1"/>
                    <a:pt x="73" y="0"/>
                  </a:cubicBezTo>
                  <a:cubicBezTo>
                    <a:pt x="47" y="3"/>
                    <a:pt x="23" y="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655">
              <a:extLst>
                <a:ext uri="{FF2B5EF4-FFF2-40B4-BE49-F238E27FC236}">
                  <a16:creationId xmlns:a16="http://schemas.microsoft.com/office/drawing/2014/main" id="{B450455F-86AA-4957-8B7A-E0D726BB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21"/>
              <a:ext cx="285" cy="115"/>
            </a:xfrm>
            <a:custGeom>
              <a:avLst/>
              <a:gdLst>
                <a:gd name="T0" fmla="*/ 0 w 114"/>
                <a:gd name="T1" fmla="*/ 824 h 43"/>
                <a:gd name="T2" fmla="*/ 1783 w 114"/>
                <a:gd name="T3" fmla="*/ 730 h 43"/>
                <a:gd name="T4" fmla="*/ 1458 w 114"/>
                <a:gd name="T5" fmla="*/ 628 h 43"/>
                <a:gd name="T6" fmla="*/ 1145 w 114"/>
                <a:gd name="T7" fmla="*/ 308 h 43"/>
                <a:gd name="T8" fmla="*/ 1208 w 114"/>
                <a:gd name="T9" fmla="*/ 0 h 43"/>
                <a:gd name="T10" fmla="*/ 0 w 114"/>
                <a:gd name="T11" fmla="*/ 136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43">
                  <a:moveTo>
                    <a:pt x="0" y="43"/>
                  </a:moveTo>
                  <a:cubicBezTo>
                    <a:pt x="36" y="38"/>
                    <a:pt x="75" y="35"/>
                    <a:pt x="114" y="38"/>
                  </a:cubicBezTo>
                  <a:cubicBezTo>
                    <a:pt x="109" y="35"/>
                    <a:pt x="101" y="33"/>
                    <a:pt x="93" y="33"/>
                  </a:cubicBezTo>
                  <a:cubicBezTo>
                    <a:pt x="82" y="33"/>
                    <a:pt x="74" y="30"/>
                    <a:pt x="73" y="16"/>
                  </a:cubicBezTo>
                  <a:cubicBezTo>
                    <a:pt x="72" y="9"/>
                    <a:pt x="74" y="3"/>
                    <a:pt x="77" y="0"/>
                  </a:cubicBezTo>
                  <a:cubicBezTo>
                    <a:pt x="54" y="0"/>
                    <a:pt x="28" y="3"/>
                    <a:pt x="0" y="7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656">
              <a:extLst>
                <a:ext uri="{FF2B5EF4-FFF2-40B4-BE49-F238E27FC236}">
                  <a16:creationId xmlns:a16="http://schemas.microsoft.com/office/drawing/2014/main" id="{EDB1F782-4EDE-40F8-9420-9338195D3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21"/>
              <a:ext cx="285" cy="115"/>
            </a:xfrm>
            <a:custGeom>
              <a:avLst/>
              <a:gdLst>
                <a:gd name="T0" fmla="*/ 0 w 114"/>
                <a:gd name="T1" fmla="*/ 824 h 43"/>
                <a:gd name="T2" fmla="*/ 1783 w 114"/>
                <a:gd name="T3" fmla="*/ 730 h 43"/>
                <a:gd name="T4" fmla="*/ 1458 w 114"/>
                <a:gd name="T5" fmla="*/ 628 h 43"/>
                <a:gd name="T6" fmla="*/ 1145 w 114"/>
                <a:gd name="T7" fmla="*/ 308 h 43"/>
                <a:gd name="T8" fmla="*/ 1208 w 114"/>
                <a:gd name="T9" fmla="*/ 0 h 43"/>
                <a:gd name="T10" fmla="*/ 0 w 114"/>
                <a:gd name="T11" fmla="*/ 136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43">
                  <a:moveTo>
                    <a:pt x="0" y="43"/>
                  </a:moveTo>
                  <a:cubicBezTo>
                    <a:pt x="36" y="38"/>
                    <a:pt x="75" y="35"/>
                    <a:pt x="114" y="38"/>
                  </a:cubicBezTo>
                  <a:cubicBezTo>
                    <a:pt x="109" y="35"/>
                    <a:pt x="101" y="33"/>
                    <a:pt x="93" y="33"/>
                  </a:cubicBezTo>
                  <a:cubicBezTo>
                    <a:pt x="82" y="33"/>
                    <a:pt x="74" y="30"/>
                    <a:pt x="73" y="16"/>
                  </a:cubicBezTo>
                  <a:cubicBezTo>
                    <a:pt x="72" y="9"/>
                    <a:pt x="74" y="3"/>
                    <a:pt x="77" y="0"/>
                  </a:cubicBezTo>
                  <a:cubicBezTo>
                    <a:pt x="54" y="0"/>
                    <a:pt x="28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657">
              <a:extLst>
                <a:ext uri="{FF2B5EF4-FFF2-40B4-BE49-F238E27FC236}">
                  <a16:creationId xmlns:a16="http://schemas.microsoft.com/office/drawing/2014/main" id="{06D2ACC6-F51B-4B8F-B2A5-2F5155B1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675"/>
              <a:ext cx="260" cy="128"/>
            </a:xfrm>
            <a:custGeom>
              <a:avLst/>
              <a:gdLst>
                <a:gd name="T0" fmla="*/ 0 w 104"/>
                <a:gd name="T1" fmla="*/ 605 h 48"/>
                <a:gd name="T2" fmla="*/ 1625 w 104"/>
                <a:gd name="T3" fmla="*/ 909 h 48"/>
                <a:gd name="T4" fmla="*/ 1300 w 104"/>
                <a:gd name="T5" fmla="*/ 760 h 48"/>
                <a:gd name="T6" fmla="*/ 1188 w 104"/>
                <a:gd name="T7" fmla="*/ 248 h 48"/>
                <a:gd name="T8" fmla="*/ 1250 w 104"/>
                <a:gd name="T9" fmla="*/ 136 h 48"/>
                <a:gd name="T10" fmla="*/ 0 w 104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48">
                  <a:moveTo>
                    <a:pt x="0" y="32"/>
                  </a:moveTo>
                  <a:cubicBezTo>
                    <a:pt x="33" y="33"/>
                    <a:pt x="68" y="37"/>
                    <a:pt x="104" y="48"/>
                  </a:cubicBezTo>
                  <a:cubicBezTo>
                    <a:pt x="99" y="45"/>
                    <a:pt x="95" y="42"/>
                    <a:pt x="83" y="40"/>
                  </a:cubicBezTo>
                  <a:cubicBezTo>
                    <a:pt x="70" y="37"/>
                    <a:pt x="71" y="23"/>
                    <a:pt x="76" y="13"/>
                  </a:cubicBezTo>
                  <a:cubicBezTo>
                    <a:pt x="77" y="10"/>
                    <a:pt x="79" y="8"/>
                    <a:pt x="80" y="7"/>
                  </a:cubicBezTo>
                  <a:cubicBezTo>
                    <a:pt x="60" y="3"/>
                    <a:pt x="31" y="0"/>
                    <a:pt x="0" y="0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658">
              <a:extLst>
                <a:ext uri="{FF2B5EF4-FFF2-40B4-BE49-F238E27FC236}">
                  <a16:creationId xmlns:a16="http://schemas.microsoft.com/office/drawing/2014/main" id="{B1E2843A-9FB0-4E43-B212-CEB60639D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675"/>
              <a:ext cx="260" cy="128"/>
            </a:xfrm>
            <a:custGeom>
              <a:avLst/>
              <a:gdLst>
                <a:gd name="T0" fmla="*/ 0 w 104"/>
                <a:gd name="T1" fmla="*/ 605 h 48"/>
                <a:gd name="T2" fmla="*/ 1625 w 104"/>
                <a:gd name="T3" fmla="*/ 909 h 48"/>
                <a:gd name="T4" fmla="*/ 1300 w 104"/>
                <a:gd name="T5" fmla="*/ 760 h 48"/>
                <a:gd name="T6" fmla="*/ 1188 w 104"/>
                <a:gd name="T7" fmla="*/ 248 h 48"/>
                <a:gd name="T8" fmla="*/ 1250 w 104"/>
                <a:gd name="T9" fmla="*/ 136 h 48"/>
                <a:gd name="T10" fmla="*/ 0 w 104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48">
                  <a:moveTo>
                    <a:pt x="0" y="32"/>
                  </a:moveTo>
                  <a:cubicBezTo>
                    <a:pt x="33" y="33"/>
                    <a:pt x="68" y="37"/>
                    <a:pt x="104" y="48"/>
                  </a:cubicBezTo>
                  <a:cubicBezTo>
                    <a:pt x="99" y="45"/>
                    <a:pt x="95" y="42"/>
                    <a:pt x="83" y="40"/>
                  </a:cubicBezTo>
                  <a:cubicBezTo>
                    <a:pt x="70" y="37"/>
                    <a:pt x="71" y="23"/>
                    <a:pt x="76" y="13"/>
                  </a:cubicBezTo>
                  <a:cubicBezTo>
                    <a:pt x="77" y="10"/>
                    <a:pt x="79" y="8"/>
                    <a:pt x="80" y="7"/>
                  </a:cubicBezTo>
                  <a:cubicBezTo>
                    <a:pt x="60" y="3"/>
                    <a:pt x="3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659">
              <a:extLst>
                <a:ext uri="{FF2B5EF4-FFF2-40B4-BE49-F238E27FC236}">
                  <a16:creationId xmlns:a16="http://schemas.microsoft.com/office/drawing/2014/main" id="{DDB30F71-BF99-4A89-A9A5-AEE2B887E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04"/>
              <a:ext cx="267" cy="136"/>
            </a:xfrm>
            <a:custGeom>
              <a:avLst/>
              <a:gdLst>
                <a:gd name="T0" fmla="*/ 0 w 107"/>
                <a:gd name="T1" fmla="*/ 627 h 51"/>
                <a:gd name="T2" fmla="*/ 1662 w 107"/>
                <a:gd name="T3" fmla="*/ 968 h 51"/>
                <a:gd name="T4" fmla="*/ 1662 w 107"/>
                <a:gd name="T5" fmla="*/ 888 h 51"/>
                <a:gd name="T6" fmla="*/ 1570 w 107"/>
                <a:gd name="T7" fmla="*/ 819 h 51"/>
                <a:gd name="T8" fmla="*/ 1183 w 107"/>
                <a:gd name="T9" fmla="*/ 717 h 51"/>
                <a:gd name="T10" fmla="*/ 1245 w 107"/>
                <a:gd name="T11" fmla="*/ 205 h 51"/>
                <a:gd name="T12" fmla="*/ 1337 w 107"/>
                <a:gd name="T13" fmla="*/ 136 h 51"/>
                <a:gd name="T14" fmla="*/ 0 w 107"/>
                <a:gd name="T15" fmla="*/ 2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51">
                  <a:moveTo>
                    <a:pt x="0" y="33"/>
                  </a:moveTo>
                  <a:cubicBezTo>
                    <a:pt x="33" y="34"/>
                    <a:pt x="69" y="39"/>
                    <a:pt x="107" y="51"/>
                  </a:cubicBezTo>
                  <a:cubicBezTo>
                    <a:pt x="107" y="50"/>
                    <a:pt x="107" y="48"/>
                    <a:pt x="107" y="47"/>
                  </a:cubicBezTo>
                  <a:cubicBezTo>
                    <a:pt x="105" y="46"/>
                    <a:pt x="103" y="44"/>
                    <a:pt x="101" y="43"/>
                  </a:cubicBezTo>
                  <a:cubicBezTo>
                    <a:pt x="93" y="38"/>
                    <a:pt x="84" y="45"/>
                    <a:pt x="76" y="38"/>
                  </a:cubicBezTo>
                  <a:cubicBezTo>
                    <a:pt x="67" y="32"/>
                    <a:pt x="70" y="22"/>
                    <a:pt x="80" y="11"/>
                  </a:cubicBezTo>
                  <a:cubicBezTo>
                    <a:pt x="82" y="9"/>
                    <a:pt x="84" y="8"/>
                    <a:pt x="86" y="7"/>
                  </a:cubicBezTo>
                  <a:cubicBezTo>
                    <a:pt x="71" y="4"/>
                    <a:pt x="39" y="0"/>
                    <a:pt x="0" y="1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660">
              <a:extLst>
                <a:ext uri="{FF2B5EF4-FFF2-40B4-BE49-F238E27FC236}">
                  <a16:creationId xmlns:a16="http://schemas.microsoft.com/office/drawing/2014/main" id="{37FE24CD-464C-4EB0-ACB4-916334E3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04"/>
              <a:ext cx="267" cy="136"/>
            </a:xfrm>
            <a:custGeom>
              <a:avLst/>
              <a:gdLst>
                <a:gd name="T0" fmla="*/ 0 w 107"/>
                <a:gd name="T1" fmla="*/ 627 h 51"/>
                <a:gd name="T2" fmla="*/ 1662 w 107"/>
                <a:gd name="T3" fmla="*/ 968 h 51"/>
                <a:gd name="T4" fmla="*/ 1662 w 107"/>
                <a:gd name="T5" fmla="*/ 888 h 51"/>
                <a:gd name="T6" fmla="*/ 1570 w 107"/>
                <a:gd name="T7" fmla="*/ 819 h 51"/>
                <a:gd name="T8" fmla="*/ 1183 w 107"/>
                <a:gd name="T9" fmla="*/ 717 h 51"/>
                <a:gd name="T10" fmla="*/ 1245 w 107"/>
                <a:gd name="T11" fmla="*/ 205 h 51"/>
                <a:gd name="T12" fmla="*/ 1337 w 107"/>
                <a:gd name="T13" fmla="*/ 136 h 51"/>
                <a:gd name="T14" fmla="*/ 0 w 107"/>
                <a:gd name="T15" fmla="*/ 2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51">
                  <a:moveTo>
                    <a:pt x="0" y="33"/>
                  </a:moveTo>
                  <a:cubicBezTo>
                    <a:pt x="33" y="34"/>
                    <a:pt x="69" y="39"/>
                    <a:pt x="107" y="51"/>
                  </a:cubicBezTo>
                  <a:cubicBezTo>
                    <a:pt x="107" y="50"/>
                    <a:pt x="107" y="48"/>
                    <a:pt x="107" y="47"/>
                  </a:cubicBezTo>
                  <a:cubicBezTo>
                    <a:pt x="105" y="46"/>
                    <a:pt x="103" y="44"/>
                    <a:pt x="101" y="43"/>
                  </a:cubicBezTo>
                  <a:cubicBezTo>
                    <a:pt x="93" y="38"/>
                    <a:pt x="84" y="45"/>
                    <a:pt x="76" y="38"/>
                  </a:cubicBezTo>
                  <a:cubicBezTo>
                    <a:pt x="67" y="32"/>
                    <a:pt x="70" y="22"/>
                    <a:pt x="80" y="11"/>
                  </a:cubicBezTo>
                  <a:cubicBezTo>
                    <a:pt x="82" y="9"/>
                    <a:pt x="84" y="8"/>
                    <a:pt x="86" y="7"/>
                  </a:cubicBezTo>
                  <a:cubicBezTo>
                    <a:pt x="71" y="4"/>
                    <a:pt x="39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661">
              <a:extLst>
                <a:ext uri="{FF2B5EF4-FFF2-40B4-BE49-F238E27FC236}">
                  <a16:creationId xmlns:a16="http://schemas.microsoft.com/office/drawing/2014/main" id="{673695CC-C4F9-4299-A36A-71EAB610F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95"/>
              <a:ext cx="242" cy="104"/>
            </a:xfrm>
            <a:custGeom>
              <a:avLst/>
              <a:gdLst>
                <a:gd name="T0" fmla="*/ 0 w 97"/>
                <a:gd name="T1" fmla="*/ 605 h 39"/>
                <a:gd name="T2" fmla="*/ 1507 w 97"/>
                <a:gd name="T3" fmla="*/ 739 h 39"/>
                <a:gd name="T4" fmla="*/ 916 w 97"/>
                <a:gd name="T5" fmla="*/ 115 h 39"/>
                <a:gd name="T6" fmla="*/ 0 w 97"/>
                <a:gd name="T7" fmla="*/ 2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39">
                  <a:moveTo>
                    <a:pt x="0" y="32"/>
                  </a:moveTo>
                  <a:cubicBezTo>
                    <a:pt x="34" y="28"/>
                    <a:pt x="71" y="29"/>
                    <a:pt x="97" y="39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37" y="1"/>
                    <a:pt x="17" y="0"/>
                    <a:pt x="0" y="1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662">
              <a:extLst>
                <a:ext uri="{FF2B5EF4-FFF2-40B4-BE49-F238E27FC236}">
                  <a16:creationId xmlns:a16="http://schemas.microsoft.com/office/drawing/2014/main" id="{A829486E-4C60-4EB4-BA4E-23BACBD94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95"/>
              <a:ext cx="242" cy="104"/>
            </a:xfrm>
            <a:custGeom>
              <a:avLst/>
              <a:gdLst>
                <a:gd name="T0" fmla="*/ 0 w 97"/>
                <a:gd name="T1" fmla="*/ 605 h 39"/>
                <a:gd name="T2" fmla="*/ 1507 w 97"/>
                <a:gd name="T3" fmla="*/ 739 h 39"/>
                <a:gd name="T4" fmla="*/ 916 w 97"/>
                <a:gd name="T5" fmla="*/ 115 h 39"/>
                <a:gd name="T6" fmla="*/ 0 w 97"/>
                <a:gd name="T7" fmla="*/ 2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39">
                  <a:moveTo>
                    <a:pt x="0" y="32"/>
                  </a:moveTo>
                  <a:cubicBezTo>
                    <a:pt x="34" y="28"/>
                    <a:pt x="71" y="29"/>
                    <a:pt x="97" y="39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37" y="1"/>
                    <a:pt x="17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663">
              <a:extLst>
                <a:ext uri="{FF2B5EF4-FFF2-40B4-BE49-F238E27FC236}">
                  <a16:creationId xmlns:a16="http://schemas.microsoft.com/office/drawing/2014/main" id="{94B5AA1B-F649-4B51-8620-5657DB8DF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56"/>
              <a:ext cx="197" cy="99"/>
            </a:xfrm>
            <a:custGeom>
              <a:avLst/>
              <a:gdLst>
                <a:gd name="T0" fmla="*/ 0 w 79"/>
                <a:gd name="T1" fmla="*/ 573 h 37"/>
                <a:gd name="T2" fmla="*/ 1194 w 79"/>
                <a:gd name="T3" fmla="*/ 709 h 37"/>
                <a:gd name="T4" fmla="*/ 1194 w 79"/>
                <a:gd name="T5" fmla="*/ 688 h 37"/>
                <a:gd name="T6" fmla="*/ 1132 w 79"/>
                <a:gd name="T7" fmla="*/ 594 h 37"/>
                <a:gd name="T8" fmla="*/ 1224 w 79"/>
                <a:gd name="T9" fmla="*/ 78 h 37"/>
                <a:gd name="T10" fmla="*/ 0 w 79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37">
                  <a:moveTo>
                    <a:pt x="0" y="30"/>
                  </a:moveTo>
                  <a:cubicBezTo>
                    <a:pt x="25" y="30"/>
                    <a:pt x="50" y="32"/>
                    <a:pt x="77" y="37"/>
                  </a:cubicBezTo>
                  <a:cubicBezTo>
                    <a:pt x="77" y="37"/>
                    <a:pt x="77" y="36"/>
                    <a:pt x="77" y="36"/>
                  </a:cubicBezTo>
                  <a:cubicBezTo>
                    <a:pt x="75" y="35"/>
                    <a:pt x="74" y="34"/>
                    <a:pt x="73" y="31"/>
                  </a:cubicBezTo>
                  <a:cubicBezTo>
                    <a:pt x="72" y="23"/>
                    <a:pt x="73" y="10"/>
                    <a:pt x="79" y="4"/>
                  </a:cubicBezTo>
                  <a:cubicBezTo>
                    <a:pt x="57" y="1"/>
                    <a:pt x="30" y="0"/>
                    <a:pt x="0" y="0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664">
              <a:extLst>
                <a:ext uri="{FF2B5EF4-FFF2-40B4-BE49-F238E27FC236}">
                  <a16:creationId xmlns:a16="http://schemas.microsoft.com/office/drawing/2014/main" id="{E4743AFA-BE14-4956-80B8-E03999A3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56"/>
              <a:ext cx="197" cy="99"/>
            </a:xfrm>
            <a:custGeom>
              <a:avLst/>
              <a:gdLst>
                <a:gd name="T0" fmla="*/ 0 w 79"/>
                <a:gd name="T1" fmla="*/ 573 h 37"/>
                <a:gd name="T2" fmla="*/ 1194 w 79"/>
                <a:gd name="T3" fmla="*/ 709 h 37"/>
                <a:gd name="T4" fmla="*/ 1194 w 79"/>
                <a:gd name="T5" fmla="*/ 688 h 37"/>
                <a:gd name="T6" fmla="*/ 1132 w 79"/>
                <a:gd name="T7" fmla="*/ 594 h 37"/>
                <a:gd name="T8" fmla="*/ 1224 w 79"/>
                <a:gd name="T9" fmla="*/ 78 h 37"/>
                <a:gd name="T10" fmla="*/ 0 w 79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37">
                  <a:moveTo>
                    <a:pt x="0" y="30"/>
                  </a:moveTo>
                  <a:cubicBezTo>
                    <a:pt x="25" y="30"/>
                    <a:pt x="50" y="32"/>
                    <a:pt x="77" y="37"/>
                  </a:cubicBezTo>
                  <a:cubicBezTo>
                    <a:pt x="77" y="37"/>
                    <a:pt x="77" y="36"/>
                    <a:pt x="77" y="36"/>
                  </a:cubicBezTo>
                  <a:cubicBezTo>
                    <a:pt x="75" y="35"/>
                    <a:pt x="74" y="34"/>
                    <a:pt x="73" y="31"/>
                  </a:cubicBezTo>
                  <a:cubicBezTo>
                    <a:pt x="72" y="23"/>
                    <a:pt x="73" y="10"/>
                    <a:pt x="79" y="4"/>
                  </a:cubicBezTo>
                  <a:cubicBezTo>
                    <a:pt x="57" y="1"/>
                    <a:pt x="3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665">
              <a:extLst>
                <a:ext uri="{FF2B5EF4-FFF2-40B4-BE49-F238E27FC236}">
                  <a16:creationId xmlns:a16="http://schemas.microsoft.com/office/drawing/2014/main" id="{9CA5C01A-1C4D-4097-A9B7-F7AADC8C6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069"/>
              <a:ext cx="308" cy="371"/>
            </a:xfrm>
            <a:custGeom>
              <a:avLst/>
              <a:gdLst>
                <a:gd name="T0" fmla="*/ 50 w 123"/>
                <a:gd name="T1" fmla="*/ 1980 h 139"/>
                <a:gd name="T2" fmla="*/ 804 w 123"/>
                <a:gd name="T3" fmla="*/ 2642 h 139"/>
                <a:gd name="T4" fmla="*/ 834 w 123"/>
                <a:gd name="T5" fmla="*/ 2642 h 139"/>
                <a:gd name="T6" fmla="*/ 909 w 123"/>
                <a:gd name="T7" fmla="*/ 2335 h 139"/>
                <a:gd name="T8" fmla="*/ 1129 w 123"/>
                <a:gd name="T9" fmla="*/ 2130 h 139"/>
                <a:gd name="T10" fmla="*/ 125 w 123"/>
                <a:gd name="T11" fmla="*/ 913 h 139"/>
                <a:gd name="T12" fmla="*/ 1067 w 123"/>
                <a:gd name="T13" fmla="*/ 606 h 139"/>
                <a:gd name="T14" fmla="*/ 1588 w 123"/>
                <a:gd name="T15" fmla="*/ 833 h 139"/>
                <a:gd name="T16" fmla="*/ 1901 w 123"/>
                <a:gd name="T17" fmla="*/ 662 h 139"/>
                <a:gd name="T18" fmla="*/ 1568 w 123"/>
                <a:gd name="T19" fmla="*/ 192 h 139"/>
                <a:gd name="T20" fmla="*/ 942 w 123"/>
                <a:gd name="T21" fmla="*/ 21 h 139"/>
                <a:gd name="T22" fmla="*/ 50 w 123"/>
                <a:gd name="T23" fmla="*/ 136 h 1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139">
                  <a:moveTo>
                    <a:pt x="3" y="104"/>
                  </a:moveTo>
                  <a:cubicBezTo>
                    <a:pt x="20" y="121"/>
                    <a:pt x="40" y="134"/>
                    <a:pt x="51" y="139"/>
                  </a:cubicBezTo>
                  <a:cubicBezTo>
                    <a:pt x="52" y="139"/>
                    <a:pt x="52" y="139"/>
                    <a:pt x="53" y="139"/>
                  </a:cubicBezTo>
                  <a:cubicBezTo>
                    <a:pt x="49" y="135"/>
                    <a:pt x="53" y="130"/>
                    <a:pt x="58" y="123"/>
                  </a:cubicBezTo>
                  <a:cubicBezTo>
                    <a:pt x="62" y="117"/>
                    <a:pt x="66" y="111"/>
                    <a:pt x="72" y="112"/>
                  </a:cubicBezTo>
                  <a:cubicBezTo>
                    <a:pt x="71" y="112"/>
                    <a:pt x="0" y="69"/>
                    <a:pt x="8" y="48"/>
                  </a:cubicBezTo>
                  <a:cubicBezTo>
                    <a:pt x="14" y="32"/>
                    <a:pt x="22" y="30"/>
                    <a:pt x="68" y="32"/>
                  </a:cubicBezTo>
                  <a:cubicBezTo>
                    <a:pt x="75" y="34"/>
                    <a:pt x="96" y="43"/>
                    <a:pt x="101" y="44"/>
                  </a:cubicBezTo>
                  <a:cubicBezTo>
                    <a:pt x="106" y="44"/>
                    <a:pt x="119" y="49"/>
                    <a:pt x="121" y="35"/>
                  </a:cubicBezTo>
                  <a:cubicBezTo>
                    <a:pt x="123" y="20"/>
                    <a:pt x="111" y="12"/>
                    <a:pt x="100" y="10"/>
                  </a:cubicBezTo>
                  <a:cubicBezTo>
                    <a:pt x="88" y="7"/>
                    <a:pt x="78" y="1"/>
                    <a:pt x="60" y="1"/>
                  </a:cubicBezTo>
                  <a:cubicBezTo>
                    <a:pt x="40" y="0"/>
                    <a:pt x="19" y="1"/>
                    <a:pt x="3" y="7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666">
              <a:extLst>
                <a:ext uri="{FF2B5EF4-FFF2-40B4-BE49-F238E27FC236}">
                  <a16:creationId xmlns:a16="http://schemas.microsoft.com/office/drawing/2014/main" id="{B27E276F-1FD7-446E-85CD-A0D654072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069"/>
              <a:ext cx="308" cy="371"/>
            </a:xfrm>
            <a:custGeom>
              <a:avLst/>
              <a:gdLst>
                <a:gd name="T0" fmla="*/ 50 w 123"/>
                <a:gd name="T1" fmla="*/ 1980 h 139"/>
                <a:gd name="T2" fmla="*/ 804 w 123"/>
                <a:gd name="T3" fmla="*/ 2642 h 139"/>
                <a:gd name="T4" fmla="*/ 834 w 123"/>
                <a:gd name="T5" fmla="*/ 2642 h 139"/>
                <a:gd name="T6" fmla="*/ 909 w 123"/>
                <a:gd name="T7" fmla="*/ 2335 h 139"/>
                <a:gd name="T8" fmla="*/ 1129 w 123"/>
                <a:gd name="T9" fmla="*/ 2130 h 139"/>
                <a:gd name="T10" fmla="*/ 125 w 123"/>
                <a:gd name="T11" fmla="*/ 913 h 139"/>
                <a:gd name="T12" fmla="*/ 1067 w 123"/>
                <a:gd name="T13" fmla="*/ 606 h 139"/>
                <a:gd name="T14" fmla="*/ 1588 w 123"/>
                <a:gd name="T15" fmla="*/ 833 h 139"/>
                <a:gd name="T16" fmla="*/ 1901 w 123"/>
                <a:gd name="T17" fmla="*/ 662 h 139"/>
                <a:gd name="T18" fmla="*/ 1568 w 123"/>
                <a:gd name="T19" fmla="*/ 192 h 139"/>
                <a:gd name="T20" fmla="*/ 942 w 123"/>
                <a:gd name="T21" fmla="*/ 21 h 139"/>
                <a:gd name="T22" fmla="*/ 50 w 123"/>
                <a:gd name="T23" fmla="*/ 136 h 1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139">
                  <a:moveTo>
                    <a:pt x="3" y="104"/>
                  </a:moveTo>
                  <a:cubicBezTo>
                    <a:pt x="20" y="121"/>
                    <a:pt x="40" y="134"/>
                    <a:pt x="51" y="139"/>
                  </a:cubicBezTo>
                  <a:cubicBezTo>
                    <a:pt x="52" y="139"/>
                    <a:pt x="52" y="139"/>
                    <a:pt x="53" y="139"/>
                  </a:cubicBezTo>
                  <a:cubicBezTo>
                    <a:pt x="49" y="135"/>
                    <a:pt x="53" y="130"/>
                    <a:pt x="58" y="123"/>
                  </a:cubicBezTo>
                  <a:cubicBezTo>
                    <a:pt x="62" y="117"/>
                    <a:pt x="66" y="111"/>
                    <a:pt x="72" y="112"/>
                  </a:cubicBezTo>
                  <a:cubicBezTo>
                    <a:pt x="71" y="112"/>
                    <a:pt x="0" y="69"/>
                    <a:pt x="8" y="48"/>
                  </a:cubicBezTo>
                  <a:cubicBezTo>
                    <a:pt x="14" y="32"/>
                    <a:pt x="22" y="30"/>
                    <a:pt x="68" y="32"/>
                  </a:cubicBezTo>
                  <a:cubicBezTo>
                    <a:pt x="75" y="34"/>
                    <a:pt x="96" y="43"/>
                    <a:pt x="101" y="44"/>
                  </a:cubicBezTo>
                  <a:cubicBezTo>
                    <a:pt x="106" y="44"/>
                    <a:pt x="119" y="49"/>
                    <a:pt x="121" y="35"/>
                  </a:cubicBezTo>
                  <a:cubicBezTo>
                    <a:pt x="123" y="20"/>
                    <a:pt x="111" y="12"/>
                    <a:pt x="100" y="10"/>
                  </a:cubicBezTo>
                  <a:cubicBezTo>
                    <a:pt x="88" y="7"/>
                    <a:pt x="78" y="1"/>
                    <a:pt x="60" y="1"/>
                  </a:cubicBezTo>
                  <a:cubicBezTo>
                    <a:pt x="40" y="0"/>
                    <a:pt x="19" y="1"/>
                    <a:pt x="3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667">
              <a:extLst>
                <a:ext uri="{FF2B5EF4-FFF2-40B4-BE49-F238E27FC236}">
                  <a16:creationId xmlns:a16="http://schemas.microsoft.com/office/drawing/2014/main" id="{2AD5B428-7CE9-497E-AE06-98E2FB38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619"/>
              <a:ext cx="17" cy="21"/>
            </a:xfrm>
            <a:custGeom>
              <a:avLst/>
              <a:gdLst>
                <a:gd name="T0" fmla="*/ 0 w 7"/>
                <a:gd name="T1" fmla="*/ 110 h 8"/>
                <a:gd name="T2" fmla="*/ 100 w 7"/>
                <a:gd name="T3" fmla="*/ 144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2" y="7"/>
                    <a:pt x="4" y="8"/>
                    <a:pt x="7" y="8"/>
                  </a:cubicBezTo>
                  <a:cubicBezTo>
                    <a:pt x="4" y="6"/>
                    <a:pt x="2" y="4"/>
                    <a:pt x="0" y="0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668">
              <a:extLst>
                <a:ext uri="{FF2B5EF4-FFF2-40B4-BE49-F238E27FC236}">
                  <a16:creationId xmlns:a16="http://schemas.microsoft.com/office/drawing/2014/main" id="{8E6247F9-2873-4066-8C42-AE1EE257C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619"/>
              <a:ext cx="17" cy="21"/>
            </a:xfrm>
            <a:custGeom>
              <a:avLst/>
              <a:gdLst>
                <a:gd name="T0" fmla="*/ 0 w 7"/>
                <a:gd name="T1" fmla="*/ 110 h 8"/>
                <a:gd name="T2" fmla="*/ 100 w 7"/>
                <a:gd name="T3" fmla="*/ 144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2" y="7"/>
                    <a:pt x="4" y="8"/>
                    <a:pt x="7" y="8"/>
                  </a:cubicBezTo>
                  <a:cubicBezTo>
                    <a:pt x="4" y="6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669">
              <a:extLst>
                <a:ext uri="{FF2B5EF4-FFF2-40B4-BE49-F238E27FC236}">
                  <a16:creationId xmlns:a16="http://schemas.microsoft.com/office/drawing/2014/main" id="{F7D0D180-EE32-4EC3-AF69-9E5C7E360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36"/>
              <a:ext cx="52" cy="51"/>
            </a:xfrm>
            <a:custGeom>
              <a:avLst/>
              <a:gdLst>
                <a:gd name="T0" fmla="*/ 0 w 21"/>
                <a:gd name="T1" fmla="*/ 368 h 19"/>
                <a:gd name="T2" fmla="*/ 30 w 21"/>
                <a:gd name="T3" fmla="*/ 287 h 19"/>
                <a:gd name="T4" fmla="*/ 319 w 21"/>
                <a:gd name="T5" fmla="*/ 150 h 19"/>
                <a:gd name="T6" fmla="*/ 307 w 21"/>
                <a:gd name="T7" fmla="*/ 137 h 19"/>
                <a:gd name="T8" fmla="*/ 0 w 2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1" y="17"/>
                    <a:pt x="2" y="16"/>
                    <a:pt x="2" y="15"/>
                  </a:cubicBezTo>
                  <a:cubicBezTo>
                    <a:pt x="7" y="6"/>
                    <a:pt x="16" y="6"/>
                    <a:pt x="21" y="8"/>
                  </a:cubicBezTo>
                  <a:cubicBezTo>
                    <a:pt x="21" y="8"/>
                    <a:pt x="20" y="7"/>
                    <a:pt x="20" y="7"/>
                  </a:cubicBezTo>
                  <a:cubicBezTo>
                    <a:pt x="17" y="6"/>
                    <a:pt x="10" y="3"/>
                    <a:pt x="0" y="0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70">
              <a:extLst>
                <a:ext uri="{FF2B5EF4-FFF2-40B4-BE49-F238E27FC236}">
                  <a16:creationId xmlns:a16="http://schemas.microsoft.com/office/drawing/2014/main" id="{AA4C16F3-683D-4810-BC5D-E2F1C0E1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36"/>
              <a:ext cx="52" cy="51"/>
            </a:xfrm>
            <a:custGeom>
              <a:avLst/>
              <a:gdLst>
                <a:gd name="T0" fmla="*/ 0 w 21"/>
                <a:gd name="T1" fmla="*/ 368 h 19"/>
                <a:gd name="T2" fmla="*/ 30 w 21"/>
                <a:gd name="T3" fmla="*/ 287 h 19"/>
                <a:gd name="T4" fmla="*/ 319 w 21"/>
                <a:gd name="T5" fmla="*/ 150 h 19"/>
                <a:gd name="T6" fmla="*/ 307 w 21"/>
                <a:gd name="T7" fmla="*/ 137 h 19"/>
                <a:gd name="T8" fmla="*/ 0 w 2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1" y="17"/>
                    <a:pt x="2" y="16"/>
                    <a:pt x="2" y="15"/>
                  </a:cubicBezTo>
                  <a:cubicBezTo>
                    <a:pt x="7" y="6"/>
                    <a:pt x="16" y="6"/>
                    <a:pt x="21" y="8"/>
                  </a:cubicBezTo>
                  <a:cubicBezTo>
                    <a:pt x="21" y="8"/>
                    <a:pt x="20" y="7"/>
                    <a:pt x="20" y="7"/>
                  </a:cubicBezTo>
                  <a:cubicBezTo>
                    <a:pt x="17" y="6"/>
                    <a:pt x="1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71">
              <a:extLst>
                <a:ext uri="{FF2B5EF4-FFF2-40B4-BE49-F238E27FC236}">
                  <a16:creationId xmlns:a16="http://schemas.microsoft.com/office/drawing/2014/main" id="{7E0E53E4-36BC-4B28-8CCF-4ED8F4E3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1240"/>
              <a:ext cx="102" cy="80"/>
            </a:xfrm>
            <a:custGeom>
              <a:avLst/>
              <a:gdLst>
                <a:gd name="T0" fmla="*/ 0 w 41"/>
                <a:gd name="T1" fmla="*/ 512 h 30"/>
                <a:gd name="T2" fmla="*/ 632 w 41"/>
                <a:gd name="T3" fmla="*/ 21 h 30"/>
                <a:gd name="T4" fmla="*/ 216 w 41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0">
                  <a:moveTo>
                    <a:pt x="0" y="27"/>
                  </a:moveTo>
                  <a:cubicBezTo>
                    <a:pt x="15" y="10"/>
                    <a:pt x="17" y="0"/>
                    <a:pt x="41" y="1"/>
                  </a:cubicBezTo>
                  <a:cubicBezTo>
                    <a:pt x="35" y="10"/>
                    <a:pt x="24" y="26"/>
                    <a:pt x="14" y="3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672">
              <a:extLst>
                <a:ext uri="{FF2B5EF4-FFF2-40B4-BE49-F238E27FC236}">
                  <a16:creationId xmlns:a16="http://schemas.microsoft.com/office/drawing/2014/main" id="{E1DA14B7-AE55-4F0D-B301-0A8D1569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373"/>
              <a:ext cx="277" cy="254"/>
            </a:xfrm>
            <a:custGeom>
              <a:avLst/>
              <a:gdLst>
                <a:gd name="T0" fmla="*/ 0 w 111"/>
                <a:gd name="T1" fmla="*/ 1815 h 95"/>
                <a:gd name="T2" fmla="*/ 1724 w 111"/>
                <a:gd name="T3" fmla="*/ 0 h 95"/>
                <a:gd name="T4" fmla="*/ 0 w 111"/>
                <a:gd name="T5" fmla="*/ 1815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95">
                  <a:moveTo>
                    <a:pt x="0" y="95"/>
                  </a:moveTo>
                  <a:cubicBezTo>
                    <a:pt x="34" y="84"/>
                    <a:pt x="102" y="21"/>
                    <a:pt x="111" y="0"/>
                  </a:cubicBezTo>
                  <a:cubicBezTo>
                    <a:pt x="90" y="21"/>
                    <a:pt x="21" y="95"/>
                    <a:pt x="0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673">
              <a:extLst>
                <a:ext uri="{FF2B5EF4-FFF2-40B4-BE49-F238E27FC236}">
                  <a16:creationId xmlns:a16="http://schemas.microsoft.com/office/drawing/2014/main" id="{D9EC0BF8-ED51-4D8C-AE6F-B587D65C7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251"/>
              <a:ext cx="165" cy="98"/>
            </a:xfrm>
            <a:custGeom>
              <a:avLst/>
              <a:gdLst>
                <a:gd name="T0" fmla="*/ 0 w 66"/>
                <a:gd name="T1" fmla="*/ 689 h 37"/>
                <a:gd name="T2" fmla="*/ 1033 w 66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37">
                  <a:moveTo>
                    <a:pt x="0" y="37"/>
                  </a:moveTo>
                  <a:cubicBezTo>
                    <a:pt x="34" y="31"/>
                    <a:pt x="55" y="1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674">
              <a:extLst>
                <a:ext uri="{FF2B5EF4-FFF2-40B4-BE49-F238E27FC236}">
                  <a16:creationId xmlns:a16="http://schemas.microsoft.com/office/drawing/2014/main" id="{BDF343C2-F73E-4DFC-9D21-7B8BD990D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1829"/>
              <a:ext cx="162" cy="160"/>
            </a:xfrm>
            <a:custGeom>
              <a:avLst/>
              <a:gdLst>
                <a:gd name="T0" fmla="*/ 0 w 65"/>
                <a:gd name="T1" fmla="*/ 1139 h 60"/>
                <a:gd name="T2" fmla="*/ 1007 w 65"/>
                <a:gd name="T3" fmla="*/ 0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60">
                  <a:moveTo>
                    <a:pt x="0" y="60"/>
                  </a:moveTo>
                  <a:cubicBezTo>
                    <a:pt x="27" y="44"/>
                    <a:pt x="54" y="21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675">
              <a:extLst>
                <a:ext uri="{FF2B5EF4-FFF2-40B4-BE49-F238E27FC236}">
                  <a16:creationId xmlns:a16="http://schemas.microsoft.com/office/drawing/2014/main" id="{403678AD-78EE-4243-A0AB-36246FB87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2605"/>
              <a:ext cx="225" cy="246"/>
            </a:xfrm>
            <a:custGeom>
              <a:avLst/>
              <a:gdLst>
                <a:gd name="T0" fmla="*/ 0 w 90"/>
                <a:gd name="T1" fmla="*/ 1759 h 92"/>
                <a:gd name="T2" fmla="*/ 1408 w 90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92">
                  <a:moveTo>
                    <a:pt x="0" y="92"/>
                  </a:moveTo>
                  <a:cubicBezTo>
                    <a:pt x="22" y="80"/>
                    <a:pt x="84" y="17"/>
                    <a:pt x="9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676">
              <a:extLst>
                <a:ext uri="{FF2B5EF4-FFF2-40B4-BE49-F238E27FC236}">
                  <a16:creationId xmlns:a16="http://schemas.microsoft.com/office/drawing/2014/main" id="{4B026B9E-A632-454A-B005-7A7DF65F5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2909"/>
              <a:ext cx="168" cy="219"/>
            </a:xfrm>
            <a:custGeom>
              <a:avLst/>
              <a:gdLst>
                <a:gd name="T0" fmla="*/ 0 w 67"/>
                <a:gd name="T1" fmla="*/ 1562 h 82"/>
                <a:gd name="T2" fmla="*/ 1056 w 67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82">
                  <a:moveTo>
                    <a:pt x="0" y="82"/>
                  </a:moveTo>
                  <a:cubicBezTo>
                    <a:pt x="25" y="70"/>
                    <a:pt x="58" y="2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677">
              <a:extLst>
                <a:ext uri="{FF2B5EF4-FFF2-40B4-BE49-F238E27FC236}">
                  <a16:creationId xmlns:a16="http://schemas.microsoft.com/office/drawing/2014/main" id="{6F75E51B-D84E-44E2-92AA-D76B95C83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3136"/>
              <a:ext cx="120" cy="171"/>
            </a:xfrm>
            <a:custGeom>
              <a:avLst/>
              <a:gdLst>
                <a:gd name="T0" fmla="*/ 0 w 48"/>
                <a:gd name="T1" fmla="*/ 1221 h 64"/>
                <a:gd name="T2" fmla="*/ 750 w 48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64">
                  <a:moveTo>
                    <a:pt x="0" y="64"/>
                  </a:moveTo>
                  <a:cubicBezTo>
                    <a:pt x="23" y="54"/>
                    <a:pt x="42" y="13"/>
                    <a:pt x="4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678">
              <a:extLst>
                <a:ext uri="{FF2B5EF4-FFF2-40B4-BE49-F238E27FC236}">
                  <a16:creationId xmlns:a16="http://schemas.microsoft.com/office/drawing/2014/main" id="{2BE2F871-256D-47E5-A0A8-19E94015F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083"/>
              <a:ext cx="165" cy="32"/>
            </a:xfrm>
            <a:custGeom>
              <a:avLst/>
              <a:gdLst>
                <a:gd name="T0" fmla="*/ 0 w 66"/>
                <a:gd name="T1" fmla="*/ 136 h 12"/>
                <a:gd name="T2" fmla="*/ 1033 w 66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2">
                  <a:moveTo>
                    <a:pt x="0" y="7"/>
                  </a:moveTo>
                  <a:cubicBezTo>
                    <a:pt x="28" y="0"/>
                    <a:pt x="45" y="2"/>
                    <a:pt x="6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679">
              <a:extLst>
                <a:ext uri="{FF2B5EF4-FFF2-40B4-BE49-F238E27FC236}">
                  <a16:creationId xmlns:a16="http://schemas.microsoft.com/office/drawing/2014/main" id="{E95424D2-AFE9-4CF8-8DF9-DB06CC691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067"/>
              <a:ext cx="205" cy="48"/>
            </a:xfrm>
            <a:custGeom>
              <a:avLst/>
              <a:gdLst>
                <a:gd name="T0" fmla="*/ 0 w 82"/>
                <a:gd name="T1" fmla="*/ 341 h 18"/>
                <a:gd name="T2" fmla="*/ 1283 w 82"/>
                <a:gd name="T3" fmla="*/ 30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18">
                  <a:moveTo>
                    <a:pt x="0" y="18"/>
                  </a:moveTo>
                  <a:cubicBezTo>
                    <a:pt x="17" y="18"/>
                    <a:pt x="51" y="0"/>
                    <a:pt x="8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680">
              <a:extLst>
                <a:ext uri="{FF2B5EF4-FFF2-40B4-BE49-F238E27FC236}">
                  <a16:creationId xmlns:a16="http://schemas.microsoft.com/office/drawing/2014/main" id="{5B6AA450-0AA9-4074-9C36-F65AB97D3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1067"/>
              <a:ext cx="755" cy="314"/>
            </a:xfrm>
            <a:custGeom>
              <a:avLst/>
              <a:gdLst>
                <a:gd name="T0" fmla="*/ 4658 w 302"/>
                <a:gd name="T1" fmla="*/ 35 h 118"/>
                <a:gd name="T2" fmla="*/ 4333 w 302"/>
                <a:gd name="T3" fmla="*/ 21 h 118"/>
                <a:gd name="T4" fmla="*/ 3020 w 302"/>
                <a:gd name="T5" fmla="*/ 375 h 118"/>
                <a:gd name="T6" fmla="*/ 63 w 302"/>
                <a:gd name="T7" fmla="*/ 1091 h 118"/>
                <a:gd name="T8" fmla="*/ 270 w 302"/>
                <a:gd name="T9" fmla="*/ 1770 h 118"/>
                <a:gd name="T10" fmla="*/ 550 w 302"/>
                <a:gd name="T11" fmla="*/ 2203 h 118"/>
                <a:gd name="T12" fmla="*/ 2033 w 302"/>
                <a:gd name="T13" fmla="*/ 1168 h 118"/>
                <a:gd name="T14" fmla="*/ 3408 w 302"/>
                <a:gd name="T15" fmla="*/ 942 h 118"/>
                <a:gd name="T16" fmla="*/ 4720 w 302"/>
                <a:gd name="T17" fmla="*/ 716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2" h="118">
                  <a:moveTo>
                    <a:pt x="298" y="2"/>
                  </a:moveTo>
                  <a:cubicBezTo>
                    <a:pt x="291" y="1"/>
                    <a:pt x="284" y="1"/>
                    <a:pt x="277" y="1"/>
                  </a:cubicBezTo>
                  <a:cubicBezTo>
                    <a:pt x="237" y="0"/>
                    <a:pt x="212" y="14"/>
                    <a:pt x="193" y="20"/>
                  </a:cubicBezTo>
                  <a:cubicBezTo>
                    <a:pt x="177" y="24"/>
                    <a:pt x="11" y="39"/>
                    <a:pt x="4" y="58"/>
                  </a:cubicBezTo>
                  <a:cubicBezTo>
                    <a:pt x="0" y="67"/>
                    <a:pt x="10" y="81"/>
                    <a:pt x="17" y="94"/>
                  </a:cubicBezTo>
                  <a:cubicBezTo>
                    <a:pt x="23" y="106"/>
                    <a:pt x="27" y="118"/>
                    <a:pt x="35" y="117"/>
                  </a:cubicBezTo>
                  <a:cubicBezTo>
                    <a:pt x="51" y="115"/>
                    <a:pt x="106" y="64"/>
                    <a:pt x="130" y="62"/>
                  </a:cubicBezTo>
                  <a:cubicBezTo>
                    <a:pt x="154" y="59"/>
                    <a:pt x="191" y="57"/>
                    <a:pt x="218" y="50"/>
                  </a:cubicBezTo>
                  <a:cubicBezTo>
                    <a:pt x="238" y="40"/>
                    <a:pt x="272" y="38"/>
                    <a:pt x="302" y="38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681">
              <a:extLst>
                <a:ext uri="{FF2B5EF4-FFF2-40B4-BE49-F238E27FC236}">
                  <a16:creationId xmlns:a16="http://schemas.microsoft.com/office/drawing/2014/main" id="{04AE9E31-A577-4F75-9C9B-51FEF94D5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1067"/>
              <a:ext cx="755" cy="314"/>
            </a:xfrm>
            <a:custGeom>
              <a:avLst/>
              <a:gdLst>
                <a:gd name="T0" fmla="*/ 4658 w 302"/>
                <a:gd name="T1" fmla="*/ 35 h 118"/>
                <a:gd name="T2" fmla="*/ 4333 w 302"/>
                <a:gd name="T3" fmla="*/ 21 h 118"/>
                <a:gd name="T4" fmla="*/ 3020 w 302"/>
                <a:gd name="T5" fmla="*/ 375 h 118"/>
                <a:gd name="T6" fmla="*/ 63 w 302"/>
                <a:gd name="T7" fmla="*/ 1091 h 118"/>
                <a:gd name="T8" fmla="*/ 270 w 302"/>
                <a:gd name="T9" fmla="*/ 1770 h 118"/>
                <a:gd name="T10" fmla="*/ 550 w 302"/>
                <a:gd name="T11" fmla="*/ 2203 h 118"/>
                <a:gd name="T12" fmla="*/ 2033 w 302"/>
                <a:gd name="T13" fmla="*/ 1168 h 118"/>
                <a:gd name="T14" fmla="*/ 3408 w 302"/>
                <a:gd name="T15" fmla="*/ 942 h 118"/>
                <a:gd name="T16" fmla="*/ 4720 w 302"/>
                <a:gd name="T17" fmla="*/ 716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2" h="118">
                  <a:moveTo>
                    <a:pt x="298" y="2"/>
                  </a:moveTo>
                  <a:cubicBezTo>
                    <a:pt x="291" y="1"/>
                    <a:pt x="284" y="1"/>
                    <a:pt x="277" y="1"/>
                  </a:cubicBezTo>
                  <a:cubicBezTo>
                    <a:pt x="237" y="0"/>
                    <a:pt x="212" y="14"/>
                    <a:pt x="193" y="20"/>
                  </a:cubicBezTo>
                  <a:cubicBezTo>
                    <a:pt x="177" y="24"/>
                    <a:pt x="11" y="39"/>
                    <a:pt x="4" y="58"/>
                  </a:cubicBezTo>
                  <a:cubicBezTo>
                    <a:pt x="0" y="67"/>
                    <a:pt x="10" y="81"/>
                    <a:pt x="17" y="94"/>
                  </a:cubicBezTo>
                  <a:cubicBezTo>
                    <a:pt x="23" y="106"/>
                    <a:pt x="27" y="118"/>
                    <a:pt x="35" y="117"/>
                  </a:cubicBezTo>
                  <a:cubicBezTo>
                    <a:pt x="51" y="115"/>
                    <a:pt x="106" y="64"/>
                    <a:pt x="130" y="62"/>
                  </a:cubicBezTo>
                  <a:cubicBezTo>
                    <a:pt x="154" y="59"/>
                    <a:pt x="191" y="57"/>
                    <a:pt x="218" y="50"/>
                  </a:cubicBezTo>
                  <a:cubicBezTo>
                    <a:pt x="238" y="40"/>
                    <a:pt x="272" y="38"/>
                    <a:pt x="302" y="3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682">
              <a:extLst>
                <a:ext uri="{FF2B5EF4-FFF2-40B4-BE49-F238E27FC236}">
                  <a16:creationId xmlns:a16="http://schemas.microsoft.com/office/drawing/2014/main" id="{6B3466BF-B311-4542-BC17-E5B1CF176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541"/>
              <a:ext cx="342" cy="160"/>
            </a:xfrm>
            <a:custGeom>
              <a:avLst/>
              <a:gdLst>
                <a:gd name="T0" fmla="*/ 105 w 137"/>
                <a:gd name="T1" fmla="*/ 1024 h 60"/>
                <a:gd name="T2" fmla="*/ 1995 w 137"/>
                <a:gd name="T3" fmla="*/ 704 h 60"/>
                <a:gd name="T4" fmla="*/ 1995 w 137"/>
                <a:gd name="T5" fmla="*/ 704 h 60"/>
                <a:gd name="T6" fmla="*/ 2057 w 137"/>
                <a:gd name="T7" fmla="*/ 248 h 60"/>
                <a:gd name="T8" fmla="*/ 1695 w 137"/>
                <a:gd name="T9" fmla="*/ 136 h 60"/>
                <a:gd name="T10" fmla="*/ 125 w 137"/>
                <a:gd name="T11" fmla="*/ 320 h 60"/>
                <a:gd name="T12" fmla="*/ 105 w 137"/>
                <a:gd name="T13" fmla="*/ 102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60">
                  <a:moveTo>
                    <a:pt x="7" y="54"/>
                  </a:moveTo>
                  <a:cubicBezTo>
                    <a:pt x="58" y="60"/>
                    <a:pt x="118" y="44"/>
                    <a:pt x="128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36" y="32"/>
                    <a:pt x="137" y="21"/>
                    <a:pt x="132" y="13"/>
                  </a:cubicBezTo>
                  <a:cubicBezTo>
                    <a:pt x="125" y="0"/>
                    <a:pt x="109" y="7"/>
                    <a:pt x="109" y="7"/>
                  </a:cubicBezTo>
                  <a:cubicBezTo>
                    <a:pt x="97" y="12"/>
                    <a:pt x="34" y="22"/>
                    <a:pt x="8" y="17"/>
                  </a:cubicBezTo>
                  <a:cubicBezTo>
                    <a:pt x="0" y="17"/>
                    <a:pt x="0" y="52"/>
                    <a:pt x="7" y="54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683">
              <a:extLst>
                <a:ext uri="{FF2B5EF4-FFF2-40B4-BE49-F238E27FC236}">
                  <a16:creationId xmlns:a16="http://schemas.microsoft.com/office/drawing/2014/main" id="{72518CC7-72B7-4FC2-99C5-14542C362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784"/>
              <a:ext cx="420" cy="187"/>
            </a:xfrm>
            <a:custGeom>
              <a:avLst/>
              <a:gdLst>
                <a:gd name="T0" fmla="*/ 175 w 168"/>
                <a:gd name="T1" fmla="*/ 321 h 70"/>
                <a:gd name="T2" fmla="*/ 2188 w 168"/>
                <a:gd name="T3" fmla="*/ 115 h 70"/>
                <a:gd name="T4" fmla="*/ 2550 w 168"/>
                <a:gd name="T5" fmla="*/ 227 h 70"/>
                <a:gd name="T6" fmla="*/ 2470 w 168"/>
                <a:gd name="T7" fmla="*/ 705 h 70"/>
                <a:gd name="T8" fmla="*/ 2470 w 168"/>
                <a:gd name="T9" fmla="*/ 705 h 70"/>
                <a:gd name="T10" fmla="*/ 238 w 168"/>
                <a:gd name="T11" fmla="*/ 1029 h 70"/>
                <a:gd name="T12" fmla="*/ 175 w 168"/>
                <a:gd name="T13" fmla="*/ 321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70">
                  <a:moveTo>
                    <a:pt x="11" y="17"/>
                  </a:moveTo>
                  <a:cubicBezTo>
                    <a:pt x="35" y="29"/>
                    <a:pt x="113" y="17"/>
                    <a:pt x="140" y="6"/>
                  </a:cubicBezTo>
                  <a:cubicBezTo>
                    <a:pt x="140" y="6"/>
                    <a:pt x="156" y="0"/>
                    <a:pt x="163" y="12"/>
                  </a:cubicBezTo>
                  <a:cubicBezTo>
                    <a:pt x="168" y="20"/>
                    <a:pt x="166" y="31"/>
                    <a:pt x="158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47" y="44"/>
                    <a:pt x="55" y="70"/>
                    <a:pt x="15" y="54"/>
                  </a:cubicBezTo>
                  <a:cubicBezTo>
                    <a:pt x="7" y="52"/>
                    <a:pt x="0" y="11"/>
                    <a:pt x="11" y="17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684">
              <a:extLst>
                <a:ext uri="{FF2B5EF4-FFF2-40B4-BE49-F238E27FC236}">
                  <a16:creationId xmlns:a16="http://schemas.microsoft.com/office/drawing/2014/main" id="{C0E108A9-FD61-4A28-A6AD-AD8978A4C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357"/>
              <a:ext cx="207" cy="150"/>
            </a:xfrm>
            <a:custGeom>
              <a:avLst/>
              <a:gdLst>
                <a:gd name="T0" fmla="*/ 1182 w 83"/>
                <a:gd name="T1" fmla="*/ 632 h 56"/>
                <a:gd name="T2" fmla="*/ 167 w 83"/>
                <a:gd name="T3" fmla="*/ 846 h 56"/>
                <a:gd name="T4" fmla="*/ 167 w 83"/>
                <a:gd name="T5" fmla="*/ 846 h 56"/>
                <a:gd name="T6" fmla="*/ 62 w 83"/>
                <a:gd name="T7" fmla="*/ 479 h 56"/>
                <a:gd name="T8" fmla="*/ 342 w 83"/>
                <a:gd name="T9" fmla="*/ 230 h 56"/>
                <a:gd name="T10" fmla="*/ 342 w 83"/>
                <a:gd name="T11" fmla="*/ 230 h 56"/>
                <a:gd name="T12" fmla="*/ 870 w 83"/>
                <a:gd name="T13" fmla="*/ 115 h 56"/>
                <a:gd name="T14" fmla="*/ 870 w 83"/>
                <a:gd name="T15" fmla="*/ 115 h 56"/>
                <a:gd name="T16" fmla="*/ 1150 w 83"/>
                <a:gd name="T17" fmla="*/ 287 h 56"/>
                <a:gd name="T18" fmla="*/ 1182 w 83"/>
                <a:gd name="T19" fmla="*/ 632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56">
                  <a:moveTo>
                    <a:pt x="76" y="33"/>
                  </a:moveTo>
                  <a:cubicBezTo>
                    <a:pt x="74" y="34"/>
                    <a:pt x="44" y="56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" y="40"/>
                    <a:pt x="0" y="34"/>
                    <a:pt x="4" y="25"/>
                  </a:cubicBezTo>
                  <a:cubicBezTo>
                    <a:pt x="7" y="16"/>
                    <a:pt x="14" y="9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37" y="1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64" y="0"/>
                    <a:pt x="68" y="8"/>
                    <a:pt x="74" y="15"/>
                  </a:cubicBezTo>
                  <a:cubicBezTo>
                    <a:pt x="79" y="23"/>
                    <a:pt x="83" y="28"/>
                    <a:pt x="76" y="33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685">
              <a:extLst>
                <a:ext uri="{FF2B5EF4-FFF2-40B4-BE49-F238E27FC236}">
                  <a16:creationId xmlns:a16="http://schemas.microsoft.com/office/drawing/2014/main" id="{2F5F6E4B-14B6-4089-AC1F-02E0A602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357"/>
              <a:ext cx="503" cy="406"/>
            </a:xfrm>
            <a:custGeom>
              <a:avLst/>
              <a:gdLst>
                <a:gd name="T0" fmla="*/ 125 w 201"/>
                <a:gd name="T1" fmla="*/ 1127 h 152"/>
                <a:gd name="T2" fmla="*/ 2975 w 201"/>
                <a:gd name="T3" fmla="*/ 2724 h 152"/>
                <a:gd name="T4" fmla="*/ 2975 w 201"/>
                <a:gd name="T5" fmla="*/ 2724 h 152"/>
                <a:gd name="T6" fmla="*/ 3131 w 201"/>
                <a:gd name="T7" fmla="*/ 2326 h 152"/>
                <a:gd name="T8" fmla="*/ 2943 w 201"/>
                <a:gd name="T9" fmla="*/ 2019 h 152"/>
                <a:gd name="T10" fmla="*/ 2943 w 201"/>
                <a:gd name="T11" fmla="*/ 2019 h 152"/>
                <a:gd name="T12" fmla="*/ 83 w 201"/>
                <a:gd name="T13" fmla="*/ 115 h 152"/>
                <a:gd name="T14" fmla="*/ 125 w 201"/>
                <a:gd name="T15" fmla="*/ 1127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1" h="152">
                  <a:moveTo>
                    <a:pt x="8" y="59"/>
                  </a:moveTo>
                  <a:cubicBezTo>
                    <a:pt x="15" y="73"/>
                    <a:pt x="103" y="152"/>
                    <a:pt x="190" y="143"/>
                  </a:cubicBezTo>
                  <a:cubicBezTo>
                    <a:pt x="190" y="143"/>
                    <a:pt x="190" y="143"/>
                    <a:pt x="190" y="143"/>
                  </a:cubicBezTo>
                  <a:cubicBezTo>
                    <a:pt x="201" y="142"/>
                    <a:pt x="201" y="133"/>
                    <a:pt x="200" y="122"/>
                  </a:cubicBezTo>
                  <a:cubicBezTo>
                    <a:pt x="199" y="111"/>
                    <a:pt x="199" y="105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06" y="126"/>
                    <a:pt x="16" y="24"/>
                    <a:pt x="5" y="6"/>
                  </a:cubicBezTo>
                  <a:cubicBezTo>
                    <a:pt x="1" y="0"/>
                    <a:pt x="0" y="41"/>
                    <a:pt x="8" y="59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686">
              <a:extLst>
                <a:ext uri="{FF2B5EF4-FFF2-40B4-BE49-F238E27FC236}">
                  <a16:creationId xmlns:a16="http://schemas.microsoft.com/office/drawing/2014/main" id="{40815AAB-A455-440B-BC1E-25AB69D50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005"/>
              <a:ext cx="470" cy="184"/>
            </a:xfrm>
            <a:custGeom>
              <a:avLst/>
              <a:gdLst>
                <a:gd name="T0" fmla="*/ 188 w 188"/>
                <a:gd name="T1" fmla="*/ 149 h 69"/>
                <a:gd name="T2" fmla="*/ 1738 w 188"/>
                <a:gd name="T3" fmla="*/ 477 h 69"/>
                <a:gd name="T4" fmla="*/ 2563 w 188"/>
                <a:gd name="T5" fmla="*/ 285 h 69"/>
                <a:gd name="T6" fmla="*/ 2720 w 188"/>
                <a:gd name="T7" fmla="*/ 947 h 69"/>
                <a:gd name="T8" fmla="*/ 1158 w 188"/>
                <a:gd name="T9" fmla="*/ 1251 h 69"/>
                <a:gd name="T10" fmla="*/ 158 w 188"/>
                <a:gd name="T11" fmla="*/ 909 h 69"/>
                <a:gd name="T12" fmla="*/ 188 w 188"/>
                <a:gd name="T13" fmla="*/ 149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69">
                  <a:moveTo>
                    <a:pt x="12" y="8"/>
                  </a:moveTo>
                  <a:cubicBezTo>
                    <a:pt x="32" y="26"/>
                    <a:pt x="77" y="29"/>
                    <a:pt x="111" y="25"/>
                  </a:cubicBezTo>
                  <a:cubicBezTo>
                    <a:pt x="145" y="21"/>
                    <a:pt x="164" y="15"/>
                    <a:pt x="164" y="15"/>
                  </a:cubicBezTo>
                  <a:cubicBezTo>
                    <a:pt x="173" y="11"/>
                    <a:pt x="188" y="41"/>
                    <a:pt x="174" y="50"/>
                  </a:cubicBezTo>
                  <a:cubicBezTo>
                    <a:pt x="160" y="58"/>
                    <a:pt x="110" y="69"/>
                    <a:pt x="74" y="66"/>
                  </a:cubicBezTo>
                  <a:cubicBezTo>
                    <a:pt x="40" y="63"/>
                    <a:pt x="14" y="55"/>
                    <a:pt x="10" y="48"/>
                  </a:cubicBezTo>
                  <a:cubicBezTo>
                    <a:pt x="0" y="38"/>
                    <a:pt x="3" y="0"/>
                    <a:pt x="12" y="8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687">
              <a:extLst>
                <a:ext uri="{FF2B5EF4-FFF2-40B4-BE49-F238E27FC236}">
                  <a16:creationId xmlns:a16="http://schemas.microsoft.com/office/drawing/2014/main" id="{FB4A7646-565C-447F-A0AF-4F8D02BAB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176"/>
              <a:ext cx="488" cy="285"/>
            </a:xfrm>
            <a:custGeom>
              <a:avLst/>
              <a:gdLst>
                <a:gd name="T0" fmla="*/ 113 w 195"/>
                <a:gd name="T1" fmla="*/ 56 h 107"/>
                <a:gd name="T2" fmla="*/ 2913 w 195"/>
                <a:gd name="T3" fmla="*/ 1169 h 107"/>
                <a:gd name="T4" fmla="*/ 3056 w 195"/>
                <a:gd name="T5" fmla="*/ 1569 h 107"/>
                <a:gd name="T6" fmla="*/ 2963 w 195"/>
                <a:gd name="T7" fmla="*/ 1907 h 107"/>
                <a:gd name="T8" fmla="*/ 145 w 195"/>
                <a:gd name="T9" fmla="*/ 887 h 107"/>
                <a:gd name="T10" fmla="*/ 113 w 195"/>
                <a:gd name="T11" fmla="*/ 56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107">
                  <a:moveTo>
                    <a:pt x="7" y="3"/>
                  </a:moveTo>
                  <a:cubicBezTo>
                    <a:pt x="17" y="20"/>
                    <a:pt x="111" y="69"/>
                    <a:pt x="186" y="62"/>
                  </a:cubicBezTo>
                  <a:cubicBezTo>
                    <a:pt x="190" y="61"/>
                    <a:pt x="195" y="72"/>
                    <a:pt x="195" y="83"/>
                  </a:cubicBezTo>
                  <a:cubicBezTo>
                    <a:pt x="195" y="91"/>
                    <a:pt x="194" y="99"/>
                    <a:pt x="189" y="101"/>
                  </a:cubicBezTo>
                  <a:cubicBezTo>
                    <a:pt x="179" y="107"/>
                    <a:pt x="58" y="99"/>
                    <a:pt x="9" y="47"/>
                  </a:cubicBezTo>
                  <a:cubicBezTo>
                    <a:pt x="1" y="40"/>
                    <a:pt x="0" y="0"/>
                    <a:pt x="7" y="3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688">
              <a:extLst>
                <a:ext uri="{FF2B5EF4-FFF2-40B4-BE49-F238E27FC236}">
                  <a16:creationId xmlns:a16="http://schemas.microsoft.com/office/drawing/2014/main" id="{89805023-A9F8-4BA9-B378-953BABBB0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" y="2592"/>
              <a:ext cx="967" cy="1059"/>
            </a:xfrm>
            <a:custGeom>
              <a:avLst/>
              <a:gdLst>
                <a:gd name="T0" fmla="*/ 5745 w 387"/>
                <a:gd name="T1" fmla="*/ 6533 h 397"/>
                <a:gd name="T2" fmla="*/ 5120 w 387"/>
                <a:gd name="T3" fmla="*/ 6794 h 397"/>
                <a:gd name="T4" fmla="*/ 4228 w 387"/>
                <a:gd name="T5" fmla="*/ 5863 h 397"/>
                <a:gd name="T6" fmla="*/ 5557 w 387"/>
                <a:gd name="T7" fmla="*/ 5791 h 397"/>
                <a:gd name="T8" fmla="*/ 5445 w 387"/>
                <a:gd name="T9" fmla="*/ 5487 h 397"/>
                <a:gd name="T10" fmla="*/ 5162 w 387"/>
                <a:gd name="T11" fmla="*/ 5202 h 397"/>
                <a:gd name="T12" fmla="*/ 3466 w 387"/>
                <a:gd name="T13" fmla="*/ 4497 h 397"/>
                <a:gd name="T14" fmla="*/ 4570 w 387"/>
                <a:gd name="T15" fmla="*/ 4689 h 397"/>
                <a:gd name="T16" fmla="*/ 4558 w 387"/>
                <a:gd name="T17" fmla="*/ 4327 h 397"/>
                <a:gd name="T18" fmla="*/ 4433 w 387"/>
                <a:gd name="T19" fmla="*/ 3948 h 397"/>
                <a:gd name="T20" fmla="*/ 2978 w 387"/>
                <a:gd name="T21" fmla="*/ 3073 h 397"/>
                <a:gd name="T22" fmla="*/ 4258 w 387"/>
                <a:gd name="T23" fmla="*/ 2676 h 397"/>
                <a:gd name="T24" fmla="*/ 4258 w 387"/>
                <a:gd name="T25" fmla="*/ 2198 h 397"/>
                <a:gd name="T26" fmla="*/ 3883 w 387"/>
                <a:gd name="T27" fmla="*/ 2070 h 397"/>
                <a:gd name="T28" fmla="*/ 325 w 387"/>
                <a:gd name="T29" fmla="*/ 0 h 397"/>
                <a:gd name="T30" fmla="*/ 292 w 387"/>
                <a:gd name="T31" fmla="*/ 136 h 397"/>
                <a:gd name="T32" fmla="*/ 30 w 387"/>
                <a:gd name="T33" fmla="*/ 683 h 397"/>
                <a:gd name="T34" fmla="*/ 30 w 387"/>
                <a:gd name="T35" fmla="*/ 819 h 397"/>
                <a:gd name="T36" fmla="*/ 3416 w 387"/>
                <a:gd name="T37" fmla="*/ 5636 h 397"/>
                <a:gd name="T38" fmla="*/ 5057 w 387"/>
                <a:gd name="T39" fmla="*/ 7514 h 397"/>
                <a:gd name="T40" fmla="*/ 5944 w 387"/>
                <a:gd name="T41" fmla="*/ 7002 h 397"/>
                <a:gd name="T42" fmla="*/ 5745 w 387"/>
                <a:gd name="T43" fmla="*/ 6533 h 397"/>
                <a:gd name="T44" fmla="*/ 1749 w 387"/>
                <a:gd name="T45" fmla="*/ 2505 h 397"/>
                <a:gd name="T46" fmla="*/ 2854 w 387"/>
                <a:gd name="T47" fmla="*/ 3892 h 397"/>
                <a:gd name="T48" fmla="*/ 1749 w 387"/>
                <a:gd name="T49" fmla="*/ 2505 h 3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87" h="397">
                  <a:moveTo>
                    <a:pt x="368" y="344"/>
                  </a:moveTo>
                  <a:cubicBezTo>
                    <a:pt x="363" y="341"/>
                    <a:pt x="346" y="359"/>
                    <a:pt x="328" y="358"/>
                  </a:cubicBezTo>
                  <a:cubicBezTo>
                    <a:pt x="309" y="357"/>
                    <a:pt x="290" y="336"/>
                    <a:pt x="271" y="309"/>
                  </a:cubicBezTo>
                  <a:cubicBezTo>
                    <a:pt x="296" y="323"/>
                    <a:pt x="326" y="329"/>
                    <a:pt x="356" y="305"/>
                  </a:cubicBezTo>
                  <a:cubicBezTo>
                    <a:pt x="364" y="298"/>
                    <a:pt x="355" y="298"/>
                    <a:pt x="349" y="289"/>
                  </a:cubicBezTo>
                  <a:cubicBezTo>
                    <a:pt x="342" y="281"/>
                    <a:pt x="340" y="268"/>
                    <a:pt x="331" y="274"/>
                  </a:cubicBezTo>
                  <a:cubicBezTo>
                    <a:pt x="288" y="300"/>
                    <a:pt x="231" y="250"/>
                    <a:pt x="222" y="237"/>
                  </a:cubicBezTo>
                  <a:cubicBezTo>
                    <a:pt x="257" y="257"/>
                    <a:pt x="279" y="253"/>
                    <a:pt x="293" y="247"/>
                  </a:cubicBezTo>
                  <a:cubicBezTo>
                    <a:pt x="300" y="245"/>
                    <a:pt x="295" y="237"/>
                    <a:pt x="292" y="228"/>
                  </a:cubicBezTo>
                  <a:cubicBezTo>
                    <a:pt x="289" y="219"/>
                    <a:pt x="292" y="204"/>
                    <a:pt x="284" y="208"/>
                  </a:cubicBezTo>
                  <a:cubicBezTo>
                    <a:pt x="250" y="224"/>
                    <a:pt x="212" y="191"/>
                    <a:pt x="191" y="162"/>
                  </a:cubicBezTo>
                  <a:cubicBezTo>
                    <a:pt x="211" y="171"/>
                    <a:pt x="251" y="158"/>
                    <a:pt x="273" y="141"/>
                  </a:cubicBezTo>
                  <a:cubicBezTo>
                    <a:pt x="282" y="134"/>
                    <a:pt x="280" y="125"/>
                    <a:pt x="273" y="116"/>
                  </a:cubicBezTo>
                  <a:cubicBezTo>
                    <a:pt x="267" y="107"/>
                    <a:pt x="258" y="103"/>
                    <a:pt x="249" y="109"/>
                  </a:cubicBezTo>
                  <a:cubicBezTo>
                    <a:pt x="239" y="117"/>
                    <a:pt x="154" y="160"/>
                    <a:pt x="21" y="0"/>
                  </a:cubicBezTo>
                  <a:cubicBezTo>
                    <a:pt x="20" y="4"/>
                    <a:pt x="20" y="6"/>
                    <a:pt x="19" y="7"/>
                  </a:cubicBezTo>
                  <a:cubicBezTo>
                    <a:pt x="10" y="21"/>
                    <a:pt x="0" y="23"/>
                    <a:pt x="2" y="36"/>
                  </a:cubicBezTo>
                  <a:cubicBezTo>
                    <a:pt x="2" y="38"/>
                    <a:pt x="2" y="41"/>
                    <a:pt x="2" y="43"/>
                  </a:cubicBezTo>
                  <a:cubicBezTo>
                    <a:pt x="28" y="74"/>
                    <a:pt x="215" y="290"/>
                    <a:pt x="219" y="297"/>
                  </a:cubicBezTo>
                  <a:cubicBezTo>
                    <a:pt x="269" y="366"/>
                    <a:pt x="297" y="396"/>
                    <a:pt x="324" y="396"/>
                  </a:cubicBezTo>
                  <a:cubicBezTo>
                    <a:pt x="344" y="397"/>
                    <a:pt x="368" y="389"/>
                    <a:pt x="381" y="369"/>
                  </a:cubicBezTo>
                  <a:cubicBezTo>
                    <a:pt x="387" y="360"/>
                    <a:pt x="377" y="349"/>
                    <a:pt x="368" y="344"/>
                  </a:cubicBezTo>
                  <a:close/>
                  <a:moveTo>
                    <a:pt x="112" y="132"/>
                  </a:moveTo>
                  <a:cubicBezTo>
                    <a:pt x="136" y="143"/>
                    <a:pt x="174" y="185"/>
                    <a:pt x="183" y="205"/>
                  </a:cubicBezTo>
                  <a:cubicBezTo>
                    <a:pt x="175" y="199"/>
                    <a:pt x="126" y="152"/>
                    <a:pt x="112" y="132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689">
              <a:extLst>
                <a:ext uri="{FF2B5EF4-FFF2-40B4-BE49-F238E27FC236}">
                  <a16:creationId xmlns:a16="http://schemas.microsoft.com/office/drawing/2014/main" id="{C2969FF6-AB76-4924-B4D3-D73A3386F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187"/>
              <a:ext cx="218" cy="133"/>
            </a:xfrm>
            <a:custGeom>
              <a:avLst/>
              <a:gdLst>
                <a:gd name="T0" fmla="*/ 396 w 87"/>
                <a:gd name="T1" fmla="*/ 942 h 50"/>
                <a:gd name="T2" fmla="*/ 333 w 87"/>
                <a:gd name="T3" fmla="*/ 170 h 50"/>
                <a:gd name="T4" fmla="*/ 1368 w 87"/>
                <a:gd name="T5" fmla="*/ 0 h 50"/>
                <a:gd name="T6" fmla="*/ 616 w 87"/>
                <a:gd name="T7" fmla="*/ 247 h 50"/>
                <a:gd name="T8" fmla="*/ 363 w 87"/>
                <a:gd name="T9" fmla="*/ 69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50">
                  <a:moveTo>
                    <a:pt x="25" y="50"/>
                  </a:moveTo>
                  <a:cubicBezTo>
                    <a:pt x="16" y="37"/>
                    <a:pt x="0" y="18"/>
                    <a:pt x="21" y="9"/>
                  </a:cubicBezTo>
                  <a:cubicBezTo>
                    <a:pt x="39" y="0"/>
                    <a:pt x="67" y="3"/>
                    <a:pt x="87" y="0"/>
                  </a:cubicBezTo>
                  <a:cubicBezTo>
                    <a:pt x="70" y="2"/>
                    <a:pt x="55" y="9"/>
                    <a:pt x="39" y="13"/>
                  </a:cubicBezTo>
                  <a:cubicBezTo>
                    <a:pt x="24" y="16"/>
                    <a:pt x="22" y="22"/>
                    <a:pt x="23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690">
              <a:extLst>
                <a:ext uri="{FF2B5EF4-FFF2-40B4-BE49-F238E27FC236}">
                  <a16:creationId xmlns:a16="http://schemas.microsoft.com/office/drawing/2014/main" id="{71CC8D15-2B14-4AD8-B623-AAAD9EA23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091"/>
              <a:ext cx="292" cy="58"/>
            </a:xfrm>
            <a:custGeom>
              <a:avLst/>
              <a:gdLst>
                <a:gd name="T0" fmla="*/ 0 w 117"/>
                <a:gd name="T1" fmla="*/ 403 h 22"/>
                <a:gd name="T2" fmla="*/ 779 w 117"/>
                <a:gd name="T3" fmla="*/ 145 h 22"/>
                <a:gd name="T4" fmla="*/ 1819 w 117"/>
                <a:gd name="T5" fmla="*/ 76 h 22"/>
                <a:gd name="T6" fmla="*/ 1133 w 117"/>
                <a:gd name="T7" fmla="*/ 145 h 22"/>
                <a:gd name="T8" fmla="*/ 821 w 117"/>
                <a:gd name="T9" fmla="*/ 258 h 22"/>
                <a:gd name="T10" fmla="*/ 512 w 117"/>
                <a:gd name="T11" fmla="*/ 25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22">
                  <a:moveTo>
                    <a:pt x="0" y="22"/>
                  </a:moveTo>
                  <a:cubicBezTo>
                    <a:pt x="16" y="21"/>
                    <a:pt x="35" y="13"/>
                    <a:pt x="50" y="8"/>
                  </a:cubicBezTo>
                  <a:cubicBezTo>
                    <a:pt x="72" y="1"/>
                    <a:pt x="93" y="0"/>
                    <a:pt x="117" y="4"/>
                  </a:cubicBezTo>
                  <a:cubicBezTo>
                    <a:pt x="103" y="2"/>
                    <a:pt x="87" y="5"/>
                    <a:pt x="73" y="8"/>
                  </a:cubicBezTo>
                  <a:cubicBezTo>
                    <a:pt x="67" y="10"/>
                    <a:pt x="60" y="13"/>
                    <a:pt x="53" y="14"/>
                  </a:cubicBezTo>
                  <a:cubicBezTo>
                    <a:pt x="46" y="14"/>
                    <a:pt x="39" y="11"/>
                    <a:pt x="3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691">
              <a:extLst>
                <a:ext uri="{FF2B5EF4-FFF2-40B4-BE49-F238E27FC236}">
                  <a16:creationId xmlns:a16="http://schemas.microsoft.com/office/drawing/2014/main" id="{B35FD8B4-EF01-46A8-B517-1D340C33F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187"/>
              <a:ext cx="328" cy="162"/>
            </a:xfrm>
            <a:custGeom>
              <a:avLst/>
              <a:gdLst>
                <a:gd name="T0" fmla="*/ 0 w 131"/>
                <a:gd name="T1" fmla="*/ 1009 h 61"/>
                <a:gd name="T2" fmla="*/ 879 w 131"/>
                <a:gd name="T3" fmla="*/ 465 h 61"/>
                <a:gd name="T4" fmla="*/ 2056 w 131"/>
                <a:gd name="T5" fmla="*/ 133 h 61"/>
                <a:gd name="T6" fmla="*/ 929 w 131"/>
                <a:gd name="T7" fmla="*/ 260 h 61"/>
                <a:gd name="T8" fmla="*/ 471 w 131"/>
                <a:gd name="T9" fmla="*/ 621 h 61"/>
                <a:gd name="T10" fmla="*/ 63 w 131"/>
                <a:gd name="T11" fmla="*/ 972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61">
                  <a:moveTo>
                    <a:pt x="0" y="54"/>
                  </a:moveTo>
                  <a:cubicBezTo>
                    <a:pt x="14" y="61"/>
                    <a:pt x="44" y="31"/>
                    <a:pt x="56" y="25"/>
                  </a:cubicBezTo>
                  <a:cubicBezTo>
                    <a:pt x="80" y="11"/>
                    <a:pt x="104" y="10"/>
                    <a:pt x="131" y="7"/>
                  </a:cubicBezTo>
                  <a:cubicBezTo>
                    <a:pt x="109" y="0"/>
                    <a:pt x="80" y="5"/>
                    <a:pt x="59" y="14"/>
                  </a:cubicBezTo>
                  <a:cubicBezTo>
                    <a:pt x="47" y="19"/>
                    <a:pt x="41" y="24"/>
                    <a:pt x="30" y="33"/>
                  </a:cubicBezTo>
                  <a:cubicBezTo>
                    <a:pt x="24" y="37"/>
                    <a:pt x="11" y="51"/>
                    <a:pt x="4" y="5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692">
              <a:extLst>
                <a:ext uri="{FF2B5EF4-FFF2-40B4-BE49-F238E27FC236}">
                  <a16:creationId xmlns:a16="http://schemas.microsoft.com/office/drawing/2014/main" id="{9B225E7B-A2E1-4D38-B911-CD5965BA7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1592"/>
              <a:ext cx="233" cy="45"/>
            </a:xfrm>
            <a:custGeom>
              <a:avLst/>
              <a:gdLst>
                <a:gd name="T0" fmla="*/ 0 w 93"/>
                <a:gd name="T1" fmla="*/ 204 h 17"/>
                <a:gd name="T2" fmla="*/ 1463 w 9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7">
                  <a:moveTo>
                    <a:pt x="0" y="11"/>
                  </a:moveTo>
                  <a:cubicBezTo>
                    <a:pt x="21" y="17"/>
                    <a:pt x="83" y="6"/>
                    <a:pt x="9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693">
              <a:extLst>
                <a:ext uri="{FF2B5EF4-FFF2-40B4-BE49-F238E27FC236}">
                  <a16:creationId xmlns:a16="http://schemas.microsoft.com/office/drawing/2014/main" id="{4DD597A1-571C-4DD2-83B7-088E45FD1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835"/>
              <a:ext cx="285" cy="48"/>
            </a:xfrm>
            <a:custGeom>
              <a:avLst/>
              <a:gdLst>
                <a:gd name="T0" fmla="*/ 1783 w 114"/>
                <a:gd name="T1" fmla="*/ 0 h 18"/>
                <a:gd name="T2" fmla="*/ 0 w 114"/>
                <a:gd name="T3" fmla="*/ 248 h 18"/>
                <a:gd name="T4" fmla="*/ 1783 w 114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18">
                  <a:moveTo>
                    <a:pt x="114" y="0"/>
                  </a:moveTo>
                  <a:cubicBezTo>
                    <a:pt x="73" y="17"/>
                    <a:pt x="19" y="18"/>
                    <a:pt x="0" y="13"/>
                  </a:cubicBezTo>
                  <a:cubicBezTo>
                    <a:pt x="19" y="14"/>
                    <a:pt x="95" y="8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694">
              <a:extLst>
                <a:ext uri="{FF2B5EF4-FFF2-40B4-BE49-F238E27FC236}">
                  <a16:creationId xmlns:a16="http://schemas.microsoft.com/office/drawing/2014/main" id="{0A6C642D-DD97-470C-9E79-61EC2DCF3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085"/>
              <a:ext cx="300" cy="75"/>
            </a:xfrm>
            <a:custGeom>
              <a:avLst/>
              <a:gdLst>
                <a:gd name="T0" fmla="*/ 0 w 120"/>
                <a:gd name="T1" fmla="*/ 35 h 28"/>
                <a:gd name="T2" fmla="*/ 1875 w 120"/>
                <a:gd name="T3" fmla="*/ 0 h 28"/>
                <a:gd name="T4" fmla="*/ 0 w 120"/>
                <a:gd name="T5" fmla="*/ 3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28">
                  <a:moveTo>
                    <a:pt x="0" y="2"/>
                  </a:moveTo>
                  <a:cubicBezTo>
                    <a:pt x="15" y="13"/>
                    <a:pt x="85" y="14"/>
                    <a:pt x="120" y="0"/>
                  </a:cubicBezTo>
                  <a:cubicBezTo>
                    <a:pt x="103" y="12"/>
                    <a:pt x="41" y="28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695">
              <a:extLst>
                <a:ext uri="{FF2B5EF4-FFF2-40B4-BE49-F238E27FC236}">
                  <a16:creationId xmlns:a16="http://schemas.microsoft.com/office/drawing/2014/main" id="{1D02BB8B-E83C-43FF-861A-6B7F1B9BE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280"/>
              <a:ext cx="320" cy="104"/>
            </a:xfrm>
            <a:custGeom>
              <a:avLst/>
              <a:gdLst>
                <a:gd name="T0" fmla="*/ 0 w 128"/>
                <a:gd name="T1" fmla="*/ 0 h 39"/>
                <a:gd name="T2" fmla="*/ 2000 w 128"/>
                <a:gd name="T3" fmla="*/ 683 h 39"/>
                <a:gd name="T4" fmla="*/ 0 w 128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39">
                  <a:moveTo>
                    <a:pt x="0" y="0"/>
                  </a:moveTo>
                  <a:cubicBezTo>
                    <a:pt x="18" y="14"/>
                    <a:pt x="76" y="39"/>
                    <a:pt x="128" y="36"/>
                  </a:cubicBezTo>
                  <a:cubicBezTo>
                    <a:pt x="89" y="29"/>
                    <a:pt x="13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696">
              <a:extLst>
                <a:ext uri="{FF2B5EF4-FFF2-40B4-BE49-F238E27FC236}">
                  <a16:creationId xmlns:a16="http://schemas.microsoft.com/office/drawing/2014/main" id="{49ABECEB-7A60-425C-8DCC-9A3101197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504"/>
              <a:ext cx="185" cy="141"/>
            </a:xfrm>
            <a:custGeom>
              <a:avLst/>
              <a:gdLst>
                <a:gd name="T0" fmla="*/ 0 w 74"/>
                <a:gd name="T1" fmla="*/ 0 h 53"/>
                <a:gd name="T2" fmla="*/ 1158 w 74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53">
                  <a:moveTo>
                    <a:pt x="0" y="0"/>
                  </a:moveTo>
                  <a:cubicBezTo>
                    <a:pt x="17" y="27"/>
                    <a:pt x="59" y="48"/>
                    <a:pt x="74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697">
              <a:extLst>
                <a:ext uri="{FF2B5EF4-FFF2-40B4-BE49-F238E27FC236}">
                  <a16:creationId xmlns:a16="http://schemas.microsoft.com/office/drawing/2014/main" id="{6249E41A-6926-4233-AFF5-5B269F8F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744"/>
              <a:ext cx="458" cy="221"/>
            </a:xfrm>
            <a:custGeom>
              <a:avLst/>
              <a:gdLst>
                <a:gd name="T0" fmla="*/ 0 w 183"/>
                <a:gd name="T1" fmla="*/ 0 h 83"/>
                <a:gd name="T2" fmla="*/ 1742 w 183"/>
                <a:gd name="T3" fmla="*/ 1283 h 83"/>
                <a:gd name="T4" fmla="*/ 2868 w 183"/>
                <a:gd name="T5" fmla="*/ 1092 h 83"/>
                <a:gd name="T6" fmla="*/ 1379 w 183"/>
                <a:gd name="T7" fmla="*/ 1339 h 83"/>
                <a:gd name="T8" fmla="*/ 0 w 183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83">
                  <a:moveTo>
                    <a:pt x="0" y="0"/>
                  </a:moveTo>
                  <a:cubicBezTo>
                    <a:pt x="24" y="32"/>
                    <a:pt x="75" y="62"/>
                    <a:pt x="111" y="68"/>
                  </a:cubicBezTo>
                  <a:cubicBezTo>
                    <a:pt x="140" y="73"/>
                    <a:pt x="167" y="68"/>
                    <a:pt x="183" y="58"/>
                  </a:cubicBezTo>
                  <a:cubicBezTo>
                    <a:pt x="161" y="75"/>
                    <a:pt x="111" y="83"/>
                    <a:pt x="88" y="71"/>
                  </a:cubicBezTo>
                  <a:cubicBezTo>
                    <a:pt x="66" y="60"/>
                    <a:pt x="45" y="5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698">
              <a:extLst>
                <a:ext uri="{FF2B5EF4-FFF2-40B4-BE49-F238E27FC236}">
                  <a16:creationId xmlns:a16="http://schemas.microsoft.com/office/drawing/2014/main" id="{5C3BFDD5-B3A5-48B5-BE67-3CD5A46B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133"/>
              <a:ext cx="155" cy="70"/>
            </a:xfrm>
            <a:custGeom>
              <a:avLst/>
              <a:gdLst>
                <a:gd name="T0" fmla="*/ 0 w 62"/>
                <a:gd name="T1" fmla="*/ 0 h 26"/>
                <a:gd name="T2" fmla="*/ 970 w 62"/>
                <a:gd name="T3" fmla="*/ 312 h 26"/>
                <a:gd name="T4" fmla="*/ 0 w 6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6">
                  <a:moveTo>
                    <a:pt x="0" y="0"/>
                  </a:moveTo>
                  <a:cubicBezTo>
                    <a:pt x="11" y="12"/>
                    <a:pt x="41" y="25"/>
                    <a:pt x="62" y="16"/>
                  </a:cubicBezTo>
                  <a:cubicBezTo>
                    <a:pt x="50" y="25"/>
                    <a:pt x="17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699">
              <a:extLst>
                <a:ext uri="{FF2B5EF4-FFF2-40B4-BE49-F238E27FC236}">
                  <a16:creationId xmlns:a16="http://schemas.microsoft.com/office/drawing/2014/main" id="{62220DC6-4CD7-4A10-8AC3-8C35AD52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328"/>
              <a:ext cx="182" cy="67"/>
            </a:xfrm>
            <a:custGeom>
              <a:avLst/>
              <a:gdLst>
                <a:gd name="T0" fmla="*/ 0 w 73"/>
                <a:gd name="T1" fmla="*/ 0 h 25"/>
                <a:gd name="T2" fmla="*/ 1132 w 73"/>
                <a:gd name="T3" fmla="*/ 137 h 25"/>
                <a:gd name="T4" fmla="*/ 0 w 7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25">
                  <a:moveTo>
                    <a:pt x="0" y="0"/>
                  </a:moveTo>
                  <a:cubicBezTo>
                    <a:pt x="15" y="12"/>
                    <a:pt x="52" y="21"/>
                    <a:pt x="73" y="7"/>
                  </a:cubicBezTo>
                  <a:cubicBezTo>
                    <a:pt x="61" y="25"/>
                    <a:pt x="24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700">
              <a:extLst>
                <a:ext uri="{FF2B5EF4-FFF2-40B4-BE49-F238E27FC236}">
                  <a16:creationId xmlns:a16="http://schemas.microsoft.com/office/drawing/2014/main" id="{90C6D77A-122C-4B11-A0D4-A84698595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525"/>
              <a:ext cx="178" cy="70"/>
            </a:xfrm>
            <a:custGeom>
              <a:avLst/>
              <a:gdLst>
                <a:gd name="T0" fmla="*/ 0 w 71"/>
                <a:gd name="T1" fmla="*/ 0 h 26"/>
                <a:gd name="T2" fmla="*/ 679 w 71"/>
                <a:gd name="T3" fmla="*/ 312 h 26"/>
                <a:gd name="T4" fmla="*/ 1118 w 71"/>
                <a:gd name="T5" fmla="*/ 59 h 26"/>
                <a:gd name="T6" fmla="*/ 396 w 71"/>
                <a:gd name="T7" fmla="*/ 428 h 26"/>
                <a:gd name="T8" fmla="*/ 0 w 71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26">
                  <a:moveTo>
                    <a:pt x="0" y="0"/>
                  </a:moveTo>
                  <a:cubicBezTo>
                    <a:pt x="12" y="16"/>
                    <a:pt x="27" y="20"/>
                    <a:pt x="43" y="16"/>
                  </a:cubicBezTo>
                  <a:cubicBezTo>
                    <a:pt x="59" y="13"/>
                    <a:pt x="71" y="3"/>
                    <a:pt x="71" y="3"/>
                  </a:cubicBezTo>
                  <a:cubicBezTo>
                    <a:pt x="56" y="19"/>
                    <a:pt x="42" y="26"/>
                    <a:pt x="25" y="22"/>
                  </a:cubicBezTo>
                  <a:cubicBezTo>
                    <a:pt x="8" y="1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701">
              <a:extLst>
                <a:ext uri="{FF2B5EF4-FFF2-40B4-BE49-F238E27FC236}">
                  <a16:creationId xmlns:a16="http://schemas.microsoft.com/office/drawing/2014/main" id="{CF0AE7A0-1DF9-469F-9A05-95EA136DF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1387"/>
              <a:ext cx="97" cy="45"/>
            </a:xfrm>
            <a:custGeom>
              <a:avLst/>
              <a:gdLst>
                <a:gd name="T0" fmla="*/ 0 w 39"/>
                <a:gd name="T1" fmla="*/ 169 h 17"/>
                <a:gd name="T2" fmla="*/ 599 w 39"/>
                <a:gd name="T3" fmla="*/ 0 h 17"/>
                <a:gd name="T4" fmla="*/ 0 w 39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12" y="14"/>
                    <a:pt x="32" y="8"/>
                    <a:pt x="39" y="0"/>
                  </a:cubicBezTo>
                  <a:cubicBezTo>
                    <a:pt x="30" y="13"/>
                    <a:pt x="15" y="17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702">
              <a:extLst>
                <a:ext uri="{FF2B5EF4-FFF2-40B4-BE49-F238E27FC236}">
                  <a16:creationId xmlns:a16="http://schemas.microsoft.com/office/drawing/2014/main" id="{B91F7186-F832-4E91-B320-AAF26BFEC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44"/>
              <a:ext cx="327" cy="237"/>
            </a:xfrm>
            <a:custGeom>
              <a:avLst/>
              <a:gdLst>
                <a:gd name="T0" fmla="*/ 0 w 131"/>
                <a:gd name="T1" fmla="*/ 623 h 89"/>
                <a:gd name="T2" fmla="*/ 12 w 131"/>
                <a:gd name="T3" fmla="*/ 623 h 89"/>
                <a:gd name="T4" fmla="*/ 1495 w 131"/>
                <a:gd name="T5" fmla="*/ 1659 h 89"/>
                <a:gd name="T6" fmla="*/ 1775 w 131"/>
                <a:gd name="T7" fmla="*/ 1228 h 89"/>
                <a:gd name="T8" fmla="*/ 1974 w 131"/>
                <a:gd name="T9" fmla="*/ 546 h 89"/>
                <a:gd name="T10" fmla="*/ 0 w 131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89">
                  <a:moveTo>
                    <a:pt x="0" y="33"/>
                  </a:moveTo>
                  <a:cubicBezTo>
                    <a:pt x="0" y="33"/>
                    <a:pt x="1" y="33"/>
                    <a:pt x="1" y="33"/>
                  </a:cubicBezTo>
                  <a:cubicBezTo>
                    <a:pt x="24" y="35"/>
                    <a:pt x="80" y="86"/>
                    <a:pt x="96" y="88"/>
                  </a:cubicBezTo>
                  <a:cubicBezTo>
                    <a:pt x="103" y="89"/>
                    <a:pt x="107" y="77"/>
                    <a:pt x="114" y="65"/>
                  </a:cubicBezTo>
                  <a:cubicBezTo>
                    <a:pt x="121" y="52"/>
                    <a:pt x="131" y="38"/>
                    <a:pt x="127" y="29"/>
                  </a:cubicBezTo>
                  <a:cubicBezTo>
                    <a:pt x="122" y="17"/>
                    <a:pt x="54" y="7"/>
                    <a:pt x="0" y="0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703">
              <a:extLst>
                <a:ext uri="{FF2B5EF4-FFF2-40B4-BE49-F238E27FC236}">
                  <a16:creationId xmlns:a16="http://schemas.microsoft.com/office/drawing/2014/main" id="{41B79FA8-F228-46DD-A0AD-9F9FB10D9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44"/>
              <a:ext cx="327" cy="237"/>
            </a:xfrm>
            <a:custGeom>
              <a:avLst/>
              <a:gdLst>
                <a:gd name="T0" fmla="*/ 0 w 131"/>
                <a:gd name="T1" fmla="*/ 623 h 89"/>
                <a:gd name="T2" fmla="*/ 12 w 131"/>
                <a:gd name="T3" fmla="*/ 623 h 89"/>
                <a:gd name="T4" fmla="*/ 1495 w 131"/>
                <a:gd name="T5" fmla="*/ 1659 h 89"/>
                <a:gd name="T6" fmla="*/ 1775 w 131"/>
                <a:gd name="T7" fmla="*/ 1228 h 89"/>
                <a:gd name="T8" fmla="*/ 1974 w 131"/>
                <a:gd name="T9" fmla="*/ 546 h 89"/>
                <a:gd name="T10" fmla="*/ 0 w 131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89">
                  <a:moveTo>
                    <a:pt x="0" y="33"/>
                  </a:moveTo>
                  <a:cubicBezTo>
                    <a:pt x="0" y="33"/>
                    <a:pt x="1" y="33"/>
                    <a:pt x="1" y="33"/>
                  </a:cubicBezTo>
                  <a:cubicBezTo>
                    <a:pt x="24" y="35"/>
                    <a:pt x="80" y="86"/>
                    <a:pt x="96" y="88"/>
                  </a:cubicBezTo>
                  <a:cubicBezTo>
                    <a:pt x="103" y="89"/>
                    <a:pt x="107" y="77"/>
                    <a:pt x="114" y="65"/>
                  </a:cubicBezTo>
                  <a:cubicBezTo>
                    <a:pt x="121" y="52"/>
                    <a:pt x="131" y="38"/>
                    <a:pt x="127" y="29"/>
                  </a:cubicBezTo>
                  <a:cubicBezTo>
                    <a:pt x="122" y="17"/>
                    <a:pt x="54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704">
              <a:extLst>
                <a:ext uri="{FF2B5EF4-FFF2-40B4-BE49-F238E27FC236}">
                  <a16:creationId xmlns:a16="http://schemas.microsoft.com/office/drawing/2014/main" id="{7574CA6F-A4C3-4E39-A403-89AF77BF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41"/>
              <a:ext cx="335" cy="160"/>
            </a:xfrm>
            <a:custGeom>
              <a:avLst/>
              <a:gdLst>
                <a:gd name="T0" fmla="*/ 0 w 134"/>
                <a:gd name="T1" fmla="*/ 547 h 60"/>
                <a:gd name="T2" fmla="*/ 113 w 134"/>
                <a:gd name="T3" fmla="*/ 704 h 60"/>
                <a:gd name="T4" fmla="*/ 1988 w 134"/>
                <a:gd name="T5" fmla="*/ 1024 h 60"/>
                <a:gd name="T6" fmla="*/ 1970 w 134"/>
                <a:gd name="T7" fmla="*/ 320 h 60"/>
                <a:gd name="T8" fmla="*/ 395 w 134"/>
                <a:gd name="T9" fmla="*/ 136 h 60"/>
                <a:gd name="T10" fmla="*/ 33 w 134"/>
                <a:gd name="T11" fmla="*/ 248 h 60"/>
                <a:gd name="T12" fmla="*/ 0 w 134"/>
                <a:gd name="T13" fmla="*/ 32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60">
                  <a:moveTo>
                    <a:pt x="0" y="29"/>
                  </a:moveTo>
                  <a:cubicBezTo>
                    <a:pt x="2" y="33"/>
                    <a:pt x="4" y="35"/>
                    <a:pt x="7" y="37"/>
                  </a:cubicBezTo>
                  <a:cubicBezTo>
                    <a:pt x="16" y="44"/>
                    <a:pt x="76" y="60"/>
                    <a:pt x="127" y="54"/>
                  </a:cubicBezTo>
                  <a:cubicBezTo>
                    <a:pt x="134" y="52"/>
                    <a:pt x="134" y="17"/>
                    <a:pt x="126" y="17"/>
                  </a:cubicBezTo>
                  <a:cubicBezTo>
                    <a:pt x="101" y="22"/>
                    <a:pt x="37" y="12"/>
                    <a:pt x="25" y="7"/>
                  </a:cubicBezTo>
                  <a:cubicBezTo>
                    <a:pt x="25" y="7"/>
                    <a:pt x="9" y="0"/>
                    <a:pt x="2" y="13"/>
                  </a:cubicBezTo>
                  <a:cubicBezTo>
                    <a:pt x="2" y="14"/>
                    <a:pt x="1" y="15"/>
                    <a:pt x="0" y="17"/>
                  </a:cubicBezTo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705">
              <a:extLst>
                <a:ext uri="{FF2B5EF4-FFF2-40B4-BE49-F238E27FC236}">
                  <a16:creationId xmlns:a16="http://schemas.microsoft.com/office/drawing/2014/main" id="{8CEB0BEC-69CD-44DA-81B8-B5E0280BD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41"/>
              <a:ext cx="335" cy="160"/>
            </a:xfrm>
            <a:custGeom>
              <a:avLst/>
              <a:gdLst>
                <a:gd name="T0" fmla="*/ 0 w 134"/>
                <a:gd name="T1" fmla="*/ 547 h 60"/>
                <a:gd name="T2" fmla="*/ 113 w 134"/>
                <a:gd name="T3" fmla="*/ 704 h 60"/>
                <a:gd name="T4" fmla="*/ 1988 w 134"/>
                <a:gd name="T5" fmla="*/ 1024 h 60"/>
                <a:gd name="T6" fmla="*/ 1970 w 134"/>
                <a:gd name="T7" fmla="*/ 320 h 60"/>
                <a:gd name="T8" fmla="*/ 395 w 134"/>
                <a:gd name="T9" fmla="*/ 136 h 60"/>
                <a:gd name="T10" fmla="*/ 33 w 134"/>
                <a:gd name="T11" fmla="*/ 248 h 60"/>
                <a:gd name="T12" fmla="*/ 0 w 134"/>
                <a:gd name="T13" fmla="*/ 32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60">
                  <a:moveTo>
                    <a:pt x="0" y="29"/>
                  </a:moveTo>
                  <a:cubicBezTo>
                    <a:pt x="2" y="33"/>
                    <a:pt x="4" y="35"/>
                    <a:pt x="7" y="37"/>
                  </a:cubicBezTo>
                  <a:cubicBezTo>
                    <a:pt x="16" y="44"/>
                    <a:pt x="76" y="60"/>
                    <a:pt x="127" y="54"/>
                  </a:cubicBezTo>
                  <a:cubicBezTo>
                    <a:pt x="134" y="52"/>
                    <a:pt x="134" y="17"/>
                    <a:pt x="126" y="17"/>
                  </a:cubicBezTo>
                  <a:cubicBezTo>
                    <a:pt x="101" y="22"/>
                    <a:pt x="37" y="12"/>
                    <a:pt x="25" y="7"/>
                  </a:cubicBezTo>
                  <a:cubicBezTo>
                    <a:pt x="25" y="7"/>
                    <a:pt x="9" y="0"/>
                    <a:pt x="2" y="13"/>
                  </a:cubicBezTo>
                  <a:cubicBezTo>
                    <a:pt x="2" y="14"/>
                    <a:pt x="1" y="15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706">
              <a:extLst>
                <a:ext uri="{FF2B5EF4-FFF2-40B4-BE49-F238E27FC236}">
                  <a16:creationId xmlns:a16="http://schemas.microsoft.com/office/drawing/2014/main" id="{68482323-0050-44A8-B4FA-3F12CD79A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03"/>
              <a:ext cx="342" cy="157"/>
            </a:xfrm>
            <a:custGeom>
              <a:avLst/>
              <a:gdLst>
                <a:gd name="T0" fmla="*/ 0 w 137"/>
                <a:gd name="T1" fmla="*/ 716 h 59"/>
                <a:gd name="T2" fmla="*/ 1900 w 137"/>
                <a:gd name="T3" fmla="*/ 886 h 59"/>
                <a:gd name="T4" fmla="*/ 1962 w 137"/>
                <a:gd name="T5" fmla="*/ 192 h 59"/>
                <a:gd name="T6" fmla="*/ 0 w 13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59">
                  <a:moveTo>
                    <a:pt x="0" y="38"/>
                  </a:moveTo>
                  <a:cubicBezTo>
                    <a:pt x="32" y="47"/>
                    <a:pt x="92" y="59"/>
                    <a:pt x="122" y="47"/>
                  </a:cubicBezTo>
                  <a:cubicBezTo>
                    <a:pt x="131" y="45"/>
                    <a:pt x="137" y="4"/>
                    <a:pt x="126" y="10"/>
                  </a:cubicBezTo>
                  <a:cubicBezTo>
                    <a:pt x="103" y="22"/>
                    <a:pt x="30" y="11"/>
                    <a:pt x="0" y="0"/>
                  </a:cubicBezTo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707">
              <a:extLst>
                <a:ext uri="{FF2B5EF4-FFF2-40B4-BE49-F238E27FC236}">
                  <a16:creationId xmlns:a16="http://schemas.microsoft.com/office/drawing/2014/main" id="{9CABDF23-A3C9-4388-9703-DAB04B32E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03"/>
              <a:ext cx="342" cy="157"/>
            </a:xfrm>
            <a:custGeom>
              <a:avLst/>
              <a:gdLst>
                <a:gd name="T0" fmla="*/ 0 w 137"/>
                <a:gd name="T1" fmla="*/ 716 h 59"/>
                <a:gd name="T2" fmla="*/ 1900 w 137"/>
                <a:gd name="T3" fmla="*/ 886 h 59"/>
                <a:gd name="T4" fmla="*/ 1962 w 137"/>
                <a:gd name="T5" fmla="*/ 192 h 59"/>
                <a:gd name="T6" fmla="*/ 0 w 13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59">
                  <a:moveTo>
                    <a:pt x="0" y="38"/>
                  </a:moveTo>
                  <a:cubicBezTo>
                    <a:pt x="32" y="47"/>
                    <a:pt x="92" y="59"/>
                    <a:pt x="122" y="47"/>
                  </a:cubicBezTo>
                  <a:cubicBezTo>
                    <a:pt x="131" y="45"/>
                    <a:pt x="137" y="4"/>
                    <a:pt x="126" y="10"/>
                  </a:cubicBezTo>
                  <a:cubicBezTo>
                    <a:pt x="103" y="22"/>
                    <a:pt x="30" y="1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708">
              <a:extLst>
                <a:ext uri="{FF2B5EF4-FFF2-40B4-BE49-F238E27FC236}">
                  <a16:creationId xmlns:a16="http://schemas.microsoft.com/office/drawing/2014/main" id="{3B66600A-7AE1-4A06-B8AE-D91D8E9D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357"/>
              <a:ext cx="208" cy="150"/>
            </a:xfrm>
            <a:custGeom>
              <a:avLst/>
              <a:gdLst>
                <a:gd name="T0" fmla="*/ 113 w 83"/>
                <a:gd name="T1" fmla="*/ 632 h 56"/>
                <a:gd name="T2" fmla="*/ 1130 w 83"/>
                <a:gd name="T3" fmla="*/ 846 h 56"/>
                <a:gd name="T4" fmla="*/ 1130 w 83"/>
                <a:gd name="T5" fmla="*/ 846 h 56"/>
                <a:gd name="T6" fmla="*/ 1256 w 83"/>
                <a:gd name="T7" fmla="*/ 479 h 56"/>
                <a:gd name="T8" fmla="*/ 960 w 83"/>
                <a:gd name="T9" fmla="*/ 230 h 56"/>
                <a:gd name="T10" fmla="*/ 960 w 83"/>
                <a:gd name="T11" fmla="*/ 230 h 56"/>
                <a:gd name="T12" fmla="*/ 426 w 83"/>
                <a:gd name="T13" fmla="*/ 115 h 56"/>
                <a:gd name="T14" fmla="*/ 426 w 83"/>
                <a:gd name="T15" fmla="*/ 115 h 56"/>
                <a:gd name="T16" fmla="*/ 158 w 83"/>
                <a:gd name="T17" fmla="*/ 287 h 56"/>
                <a:gd name="T18" fmla="*/ 113 w 83"/>
                <a:gd name="T19" fmla="*/ 632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56">
                  <a:moveTo>
                    <a:pt x="7" y="33"/>
                  </a:moveTo>
                  <a:cubicBezTo>
                    <a:pt x="9" y="34"/>
                    <a:pt x="39" y="56"/>
                    <a:pt x="72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81" y="40"/>
                    <a:pt x="83" y="34"/>
                    <a:pt x="80" y="25"/>
                  </a:cubicBezTo>
                  <a:cubicBezTo>
                    <a:pt x="76" y="16"/>
                    <a:pt x="70" y="9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46" y="17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19" y="0"/>
                    <a:pt x="15" y="8"/>
                    <a:pt x="10" y="15"/>
                  </a:cubicBezTo>
                  <a:cubicBezTo>
                    <a:pt x="4" y="23"/>
                    <a:pt x="0" y="28"/>
                    <a:pt x="7" y="33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709">
              <a:extLst>
                <a:ext uri="{FF2B5EF4-FFF2-40B4-BE49-F238E27FC236}">
                  <a16:creationId xmlns:a16="http://schemas.microsoft.com/office/drawing/2014/main" id="{97A30378-87D9-4A17-B665-1859C887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357"/>
              <a:ext cx="307" cy="358"/>
            </a:xfrm>
            <a:custGeom>
              <a:avLst/>
              <a:gdLst>
                <a:gd name="T0" fmla="*/ 0 w 123"/>
                <a:gd name="T1" fmla="*/ 2554 h 134"/>
                <a:gd name="T2" fmla="*/ 1787 w 123"/>
                <a:gd name="T3" fmla="*/ 1127 h 134"/>
                <a:gd name="T4" fmla="*/ 1837 w 123"/>
                <a:gd name="T5" fmla="*/ 115 h 134"/>
                <a:gd name="T6" fmla="*/ 0 w 123"/>
                <a:gd name="T7" fmla="*/ 1905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34">
                  <a:moveTo>
                    <a:pt x="0" y="134"/>
                  </a:moveTo>
                  <a:cubicBezTo>
                    <a:pt x="61" y="115"/>
                    <a:pt x="110" y="69"/>
                    <a:pt x="115" y="59"/>
                  </a:cubicBezTo>
                  <a:cubicBezTo>
                    <a:pt x="123" y="41"/>
                    <a:pt x="122" y="0"/>
                    <a:pt x="118" y="6"/>
                  </a:cubicBezTo>
                  <a:cubicBezTo>
                    <a:pt x="110" y="19"/>
                    <a:pt x="59" y="78"/>
                    <a:pt x="0" y="100"/>
                  </a:cubicBezTo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710">
              <a:extLst>
                <a:ext uri="{FF2B5EF4-FFF2-40B4-BE49-F238E27FC236}">
                  <a16:creationId xmlns:a16="http://schemas.microsoft.com/office/drawing/2014/main" id="{7020FA72-832F-4D62-9C3D-F4C40D7B7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357"/>
              <a:ext cx="307" cy="358"/>
            </a:xfrm>
            <a:custGeom>
              <a:avLst/>
              <a:gdLst>
                <a:gd name="T0" fmla="*/ 0 w 123"/>
                <a:gd name="T1" fmla="*/ 2554 h 134"/>
                <a:gd name="T2" fmla="*/ 1787 w 123"/>
                <a:gd name="T3" fmla="*/ 1127 h 134"/>
                <a:gd name="T4" fmla="*/ 1837 w 123"/>
                <a:gd name="T5" fmla="*/ 115 h 134"/>
                <a:gd name="T6" fmla="*/ 0 w 123"/>
                <a:gd name="T7" fmla="*/ 1905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34">
                  <a:moveTo>
                    <a:pt x="0" y="134"/>
                  </a:moveTo>
                  <a:cubicBezTo>
                    <a:pt x="61" y="115"/>
                    <a:pt x="110" y="69"/>
                    <a:pt x="115" y="59"/>
                  </a:cubicBezTo>
                  <a:cubicBezTo>
                    <a:pt x="123" y="41"/>
                    <a:pt x="122" y="0"/>
                    <a:pt x="118" y="6"/>
                  </a:cubicBezTo>
                  <a:cubicBezTo>
                    <a:pt x="110" y="19"/>
                    <a:pt x="59" y="78"/>
                    <a:pt x="0" y="10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711">
              <a:extLst>
                <a:ext uri="{FF2B5EF4-FFF2-40B4-BE49-F238E27FC236}">
                  <a16:creationId xmlns:a16="http://schemas.microsoft.com/office/drawing/2014/main" id="{C765531E-E3DB-4A22-A632-630718156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5"/>
              <a:ext cx="322" cy="182"/>
            </a:xfrm>
            <a:custGeom>
              <a:avLst/>
              <a:gdLst>
                <a:gd name="T0" fmla="*/ 0 w 129"/>
                <a:gd name="T1" fmla="*/ 1210 h 68"/>
                <a:gd name="T2" fmla="*/ 871 w 129"/>
                <a:gd name="T3" fmla="*/ 1269 h 68"/>
                <a:gd name="T4" fmla="*/ 1850 w 129"/>
                <a:gd name="T5" fmla="*/ 918 h 68"/>
                <a:gd name="T6" fmla="*/ 1820 w 129"/>
                <a:gd name="T7" fmla="*/ 150 h 68"/>
                <a:gd name="T8" fmla="*/ 280 w 129"/>
                <a:gd name="T9" fmla="*/ 479 h 68"/>
                <a:gd name="T10" fmla="*/ 0 w 129"/>
                <a:gd name="T11" fmla="*/ 44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68">
                  <a:moveTo>
                    <a:pt x="0" y="63"/>
                  </a:moveTo>
                  <a:cubicBezTo>
                    <a:pt x="18" y="66"/>
                    <a:pt x="39" y="68"/>
                    <a:pt x="56" y="66"/>
                  </a:cubicBezTo>
                  <a:cubicBezTo>
                    <a:pt x="90" y="63"/>
                    <a:pt x="115" y="55"/>
                    <a:pt x="119" y="48"/>
                  </a:cubicBezTo>
                  <a:cubicBezTo>
                    <a:pt x="129" y="38"/>
                    <a:pt x="126" y="0"/>
                    <a:pt x="117" y="8"/>
                  </a:cubicBezTo>
                  <a:cubicBezTo>
                    <a:pt x="97" y="26"/>
                    <a:pt x="52" y="29"/>
                    <a:pt x="18" y="25"/>
                  </a:cubicBezTo>
                  <a:cubicBezTo>
                    <a:pt x="12" y="24"/>
                    <a:pt x="6" y="23"/>
                    <a:pt x="0" y="23"/>
                  </a:cubicBezTo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712">
              <a:extLst>
                <a:ext uri="{FF2B5EF4-FFF2-40B4-BE49-F238E27FC236}">
                  <a16:creationId xmlns:a16="http://schemas.microsoft.com/office/drawing/2014/main" id="{FB816850-F2C8-4887-A75C-E845DEE05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5"/>
              <a:ext cx="322" cy="182"/>
            </a:xfrm>
            <a:custGeom>
              <a:avLst/>
              <a:gdLst>
                <a:gd name="T0" fmla="*/ 0 w 129"/>
                <a:gd name="T1" fmla="*/ 1210 h 68"/>
                <a:gd name="T2" fmla="*/ 871 w 129"/>
                <a:gd name="T3" fmla="*/ 1269 h 68"/>
                <a:gd name="T4" fmla="*/ 1850 w 129"/>
                <a:gd name="T5" fmla="*/ 918 h 68"/>
                <a:gd name="T6" fmla="*/ 1820 w 129"/>
                <a:gd name="T7" fmla="*/ 150 h 68"/>
                <a:gd name="T8" fmla="*/ 280 w 129"/>
                <a:gd name="T9" fmla="*/ 479 h 68"/>
                <a:gd name="T10" fmla="*/ 0 w 129"/>
                <a:gd name="T11" fmla="*/ 44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68">
                  <a:moveTo>
                    <a:pt x="0" y="63"/>
                  </a:moveTo>
                  <a:cubicBezTo>
                    <a:pt x="18" y="66"/>
                    <a:pt x="39" y="68"/>
                    <a:pt x="56" y="66"/>
                  </a:cubicBezTo>
                  <a:cubicBezTo>
                    <a:pt x="90" y="63"/>
                    <a:pt x="115" y="55"/>
                    <a:pt x="119" y="48"/>
                  </a:cubicBezTo>
                  <a:cubicBezTo>
                    <a:pt x="129" y="38"/>
                    <a:pt x="126" y="0"/>
                    <a:pt x="117" y="8"/>
                  </a:cubicBezTo>
                  <a:cubicBezTo>
                    <a:pt x="97" y="26"/>
                    <a:pt x="52" y="29"/>
                    <a:pt x="18" y="25"/>
                  </a:cubicBezTo>
                  <a:cubicBezTo>
                    <a:pt x="12" y="24"/>
                    <a:pt x="6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713">
              <a:extLst>
                <a:ext uri="{FF2B5EF4-FFF2-40B4-BE49-F238E27FC236}">
                  <a16:creationId xmlns:a16="http://schemas.microsoft.com/office/drawing/2014/main" id="{E3B7AFE1-EA01-4FEB-9556-104B0E6B9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176"/>
              <a:ext cx="317" cy="261"/>
            </a:xfrm>
            <a:custGeom>
              <a:avLst/>
              <a:gdLst>
                <a:gd name="T0" fmla="*/ 0 w 127"/>
                <a:gd name="T1" fmla="*/ 1851 h 98"/>
                <a:gd name="T2" fmla="*/ 1850 w 127"/>
                <a:gd name="T3" fmla="*/ 887 h 98"/>
                <a:gd name="T4" fmla="*/ 1870 w 127"/>
                <a:gd name="T5" fmla="*/ 56 h 98"/>
                <a:gd name="T6" fmla="*/ 0 w 127"/>
                <a:gd name="T7" fmla="*/ 1092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98">
                  <a:moveTo>
                    <a:pt x="0" y="98"/>
                  </a:moveTo>
                  <a:cubicBezTo>
                    <a:pt x="41" y="92"/>
                    <a:pt x="91" y="76"/>
                    <a:pt x="119" y="47"/>
                  </a:cubicBezTo>
                  <a:cubicBezTo>
                    <a:pt x="126" y="40"/>
                    <a:pt x="127" y="0"/>
                    <a:pt x="120" y="3"/>
                  </a:cubicBezTo>
                  <a:cubicBezTo>
                    <a:pt x="113" y="16"/>
                    <a:pt x="58" y="46"/>
                    <a:pt x="0" y="58"/>
                  </a:cubicBezTo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714">
              <a:extLst>
                <a:ext uri="{FF2B5EF4-FFF2-40B4-BE49-F238E27FC236}">
                  <a16:creationId xmlns:a16="http://schemas.microsoft.com/office/drawing/2014/main" id="{D66F05FE-F92B-4BFD-8587-31D9C0179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176"/>
              <a:ext cx="317" cy="261"/>
            </a:xfrm>
            <a:custGeom>
              <a:avLst/>
              <a:gdLst>
                <a:gd name="T0" fmla="*/ 0 w 127"/>
                <a:gd name="T1" fmla="*/ 1851 h 98"/>
                <a:gd name="T2" fmla="*/ 1850 w 127"/>
                <a:gd name="T3" fmla="*/ 887 h 98"/>
                <a:gd name="T4" fmla="*/ 1870 w 127"/>
                <a:gd name="T5" fmla="*/ 56 h 98"/>
                <a:gd name="T6" fmla="*/ 0 w 127"/>
                <a:gd name="T7" fmla="*/ 1092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98">
                  <a:moveTo>
                    <a:pt x="0" y="98"/>
                  </a:moveTo>
                  <a:cubicBezTo>
                    <a:pt x="41" y="92"/>
                    <a:pt x="91" y="76"/>
                    <a:pt x="119" y="47"/>
                  </a:cubicBezTo>
                  <a:cubicBezTo>
                    <a:pt x="126" y="40"/>
                    <a:pt x="127" y="0"/>
                    <a:pt x="120" y="3"/>
                  </a:cubicBezTo>
                  <a:cubicBezTo>
                    <a:pt x="113" y="16"/>
                    <a:pt x="58" y="46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715">
              <a:extLst>
                <a:ext uri="{FF2B5EF4-FFF2-40B4-BE49-F238E27FC236}">
                  <a16:creationId xmlns:a16="http://schemas.microsoft.com/office/drawing/2014/main" id="{2DAF96E6-3028-41EC-A30E-6DA6140F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592"/>
              <a:ext cx="340" cy="531"/>
            </a:xfrm>
            <a:custGeom>
              <a:avLst/>
              <a:gdLst>
                <a:gd name="T0" fmla="*/ 1833 w 136"/>
                <a:gd name="T1" fmla="*/ 136 h 199"/>
                <a:gd name="T2" fmla="*/ 1813 w 136"/>
                <a:gd name="T3" fmla="*/ 0 h 199"/>
                <a:gd name="T4" fmla="*/ 0 w 136"/>
                <a:gd name="T5" fmla="*/ 1921 h 199"/>
                <a:gd name="T6" fmla="*/ 0 w 136"/>
                <a:gd name="T7" fmla="*/ 2812 h 199"/>
                <a:gd name="T8" fmla="*/ 375 w 136"/>
                <a:gd name="T9" fmla="*/ 2506 h 199"/>
                <a:gd name="T10" fmla="*/ 0 w 136"/>
                <a:gd name="T11" fmla="*/ 3039 h 199"/>
                <a:gd name="T12" fmla="*/ 0 w 136"/>
                <a:gd name="T13" fmla="*/ 3781 h 199"/>
                <a:gd name="T14" fmla="*/ 2095 w 136"/>
                <a:gd name="T15" fmla="*/ 819 h 199"/>
                <a:gd name="T16" fmla="*/ 2095 w 136"/>
                <a:gd name="T17" fmla="*/ 683 h 199"/>
                <a:gd name="T18" fmla="*/ 1833 w 136"/>
                <a:gd name="T19" fmla="*/ 136 h 1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" h="199">
                  <a:moveTo>
                    <a:pt x="117" y="7"/>
                  </a:moveTo>
                  <a:cubicBezTo>
                    <a:pt x="117" y="6"/>
                    <a:pt x="116" y="4"/>
                    <a:pt x="116" y="0"/>
                  </a:cubicBezTo>
                  <a:cubicBezTo>
                    <a:pt x="72" y="53"/>
                    <a:pt x="33" y="84"/>
                    <a:pt x="0" y="101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9" y="141"/>
                    <a:pt x="17" y="135"/>
                    <a:pt x="24" y="132"/>
                  </a:cubicBezTo>
                  <a:cubicBezTo>
                    <a:pt x="19" y="139"/>
                    <a:pt x="10" y="149"/>
                    <a:pt x="0" y="16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5" y="135"/>
                    <a:pt x="120" y="60"/>
                    <a:pt x="134" y="43"/>
                  </a:cubicBezTo>
                  <a:cubicBezTo>
                    <a:pt x="134" y="41"/>
                    <a:pt x="134" y="38"/>
                    <a:pt x="134" y="36"/>
                  </a:cubicBezTo>
                  <a:cubicBezTo>
                    <a:pt x="136" y="23"/>
                    <a:pt x="126" y="21"/>
                    <a:pt x="117" y="7"/>
                  </a:cubicBezTo>
                  <a:close/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716">
              <a:extLst>
                <a:ext uri="{FF2B5EF4-FFF2-40B4-BE49-F238E27FC236}">
                  <a16:creationId xmlns:a16="http://schemas.microsoft.com/office/drawing/2014/main" id="{6FE10F48-33D3-4AC4-96CD-6916C04CC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592"/>
              <a:ext cx="340" cy="531"/>
            </a:xfrm>
            <a:custGeom>
              <a:avLst/>
              <a:gdLst>
                <a:gd name="T0" fmla="*/ 0 w 136"/>
                <a:gd name="T1" fmla="*/ 3781 h 199"/>
                <a:gd name="T2" fmla="*/ 2095 w 136"/>
                <a:gd name="T3" fmla="*/ 819 h 199"/>
                <a:gd name="T4" fmla="*/ 2095 w 136"/>
                <a:gd name="T5" fmla="*/ 683 h 199"/>
                <a:gd name="T6" fmla="*/ 1833 w 136"/>
                <a:gd name="T7" fmla="*/ 136 h 199"/>
                <a:gd name="T8" fmla="*/ 1813 w 136"/>
                <a:gd name="T9" fmla="*/ 0 h 199"/>
                <a:gd name="T10" fmla="*/ 0 w 136"/>
                <a:gd name="T11" fmla="*/ 1921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99">
                  <a:moveTo>
                    <a:pt x="0" y="199"/>
                  </a:moveTo>
                  <a:cubicBezTo>
                    <a:pt x="55" y="135"/>
                    <a:pt x="120" y="60"/>
                    <a:pt x="134" y="43"/>
                  </a:cubicBezTo>
                  <a:cubicBezTo>
                    <a:pt x="134" y="41"/>
                    <a:pt x="134" y="38"/>
                    <a:pt x="134" y="36"/>
                  </a:cubicBezTo>
                  <a:cubicBezTo>
                    <a:pt x="136" y="23"/>
                    <a:pt x="126" y="21"/>
                    <a:pt x="117" y="7"/>
                  </a:cubicBezTo>
                  <a:cubicBezTo>
                    <a:pt x="117" y="6"/>
                    <a:pt x="116" y="4"/>
                    <a:pt x="116" y="0"/>
                  </a:cubicBezTo>
                  <a:cubicBezTo>
                    <a:pt x="72" y="53"/>
                    <a:pt x="33" y="84"/>
                    <a:pt x="0" y="10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717">
              <a:extLst>
                <a:ext uri="{FF2B5EF4-FFF2-40B4-BE49-F238E27FC236}">
                  <a16:creationId xmlns:a16="http://schemas.microsoft.com/office/drawing/2014/main" id="{E6D0211A-8E6F-424D-956C-E252DBCD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944"/>
              <a:ext cx="60" cy="75"/>
            </a:xfrm>
            <a:custGeom>
              <a:avLst/>
              <a:gdLst>
                <a:gd name="T0" fmla="*/ 0 w 24"/>
                <a:gd name="T1" fmla="*/ 308 h 28"/>
                <a:gd name="T2" fmla="*/ 375 w 24"/>
                <a:gd name="T3" fmla="*/ 0 h 28"/>
                <a:gd name="T4" fmla="*/ 0 w 24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8">
                  <a:moveTo>
                    <a:pt x="0" y="16"/>
                  </a:moveTo>
                  <a:cubicBezTo>
                    <a:pt x="9" y="9"/>
                    <a:pt x="17" y="3"/>
                    <a:pt x="24" y="0"/>
                  </a:cubicBezTo>
                  <a:cubicBezTo>
                    <a:pt x="19" y="7"/>
                    <a:pt x="10" y="17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718">
              <a:extLst>
                <a:ext uri="{FF2B5EF4-FFF2-40B4-BE49-F238E27FC236}">
                  <a16:creationId xmlns:a16="http://schemas.microsoft.com/office/drawing/2014/main" id="{18A0FAA1-3BF8-4ADE-92E4-2C440BA5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187"/>
              <a:ext cx="215" cy="133"/>
            </a:xfrm>
            <a:custGeom>
              <a:avLst/>
              <a:gdLst>
                <a:gd name="T0" fmla="*/ 958 w 86"/>
                <a:gd name="T1" fmla="*/ 942 h 50"/>
                <a:gd name="T2" fmla="*/ 1033 w 86"/>
                <a:gd name="T3" fmla="*/ 170 h 50"/>
                <a:gd name="T4" fmla="*/ 0 w 86"/>
                <a:gd name="T5" fmla="*/ 0 h 50"/>
                <a:gd name="T6" fmla="*/ 750 w 86"/>
                <a:gd name="T7" fmla="*/ 247 h 50"/>
                <a:gd name="T8" fmla="*/ 988 w 86"/>
                <a:gd name="T9" fmla="*/ 69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50">
                  <a:moveTo>
                    <a:pt x="61" y="50"/>
                  </a:moveTo>
                  <a:cubicBezTo>
                    <a:pt x="70" y="37"/>
                    <a:pt x="86" y="18"/>
                    <a:pt x="66" y="9"/>
                  </a:cubicBezTo>
                  <a:cubicBezTo>
                    <a:pt x="48" y="0"/>
                    <a:pt x="19" y="3"/>
                    <a:pt x="0" y="0"/>
                  </a:cubicBezTo>
                  <a:cubicBezTo>
                    <a:pt x="16" y="2"/>
                    <a:pt x="31" y="9"/>
                    <a:pt x="48" y="13"/>
                  </a:cubicBezTo>
                  <a:cubicBezTo>
                    <a:pt x="62" y="16"/>
                    <a:pt x="64" y="22"/>
                    <a:pt x="63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719">
              <a:extLst>
                <a:ext uri="{FF2B5EF4-FFF2-40B4-BE49-F238E27FC236}">
                  <a16:creationId xmlns:a16="http://schemas.microsoft.com/office/drawing/2014/main" id="{E3939FD6-158C-42D5-A66F-09844F007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97"/>
              <a:ext cx="250" cy="152"/>
            </a:xfrm>
            <a:custGeom>
              <a:avLst/>
              <a:gdLst>
                <a:gd name="T0" fmla="*/ 1488 w 100"/>
                <a:gd name="T1" fmla="*/ 909 h 57"/>
                <a:gd name="T2" fmla="*/ 1083 w 100"/>
                <a:gd name="T3" fmla="*/ 547 h 57"/>
                <a:gd name="T4" fmla="*/ 625 w 100"/>
                <a:gd name="T5" fmla="*/ 192 h 57"/>
                <a:gd name="T6" fmla="*/ 0 w 100"/>
                <a:gd name="T7" fmla="*/ 0 h 57"/>
                <a:gd name="T8" fmla="*/ 0 w 100"/>
                <a:gd name="T9" fmla="*/ 136 h 57"/>
                <a:gd name="T10" fmla="*/ 688 w 100"/>
                <a:gd name="T11" fmla="*/ 397 h 57"/>
                <a:gd name="T12" fmla="*/ 1563 w 100"/>
                <a:gd name="T13" fmla="*/ 947 h 57"/>
                <a:gd name="T14" fmla="*/ 1488 w 100"/>
                <a:gd name="T15" fmla="*/ 909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57">
                  <a:moveTo>
                    <a:pt x="95" y="48"/>
                  </a:moveTo>
                  <a:cubicBezTo>
                    <a:pt x="89" y="47"/>
                    <a:pt x="75" y="33"/>
                    <a:pt x="69" y="29"/>
                  </a:cubicBezTo>
                  <a:cubicBezTo>
                    <a:pt x="58" y="20"/>
                    <a:pt x="52" y="15"/>
                    <a:pt x="40" y="10"/>
                  </a:cubicBezTo>
                  <a:cubicBezTo>
                    <a:pt x="28" y="5"/>
                    <a:pt x="14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5" y="9"/>
                    <a:pt x="29" y="13"/>
                    <a:pt x="44" y="21"/>
                  </a:cubicBezTo>
                  <a:cubicBezTo>
                    <a:pt x="55" y="27"/>
                    <a:pt x="86" y="57"/>
                    <a:pt x="100" y="50"/>
                  </a:cubicBezTo>
                  <a:lnTo>
                    <a:pt x="95" y="48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720">
              <a:extLst>
                <a:ext uri="{FF2B5EF4-FFF2-40B4-BE49-F238E27FC236}">
                  <a16:creationId xmlns:a16="http://schemas.microsoft.com/office/drawing/2014/main" id="{BF77E1D3-FA38-4A62-8473-A3112D41F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592"/>
              <a:ext cx="232" cy="45"/>
            </a:xfrm>
            <a:custGeom>
              <a:avLst/>
              <a:gdLst>
                <a:gd name="T0" fmla="*/ 1444 w 93"/>
                <a:gd name="T1" fmla="*/ 204 h 17"/>
                <a:gd name="T2" fmla="*/ 0 w 9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7">
                  <a:moveTo>
                    <a:pt x="93" y="11"/>
                  </a:moveTo>
                  <a:cubicBezTo>
                    <a:pt x="72" y="17"/>
                    <a:pt x="10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Freeform 721">
              <a:extLst>
                <a:ext uri="{FF2B5EF4-FFF2-40B4-BE49-F238E27FC236}">
                  <a16:creationId xmlns:a16="http://schemas.microsoft.com/office/drawing/2014/main" id="{C4FFDA68-0337-4DD8-9522-F31A88C49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835"/>
              <a:ext cx="263" cy="48"/>
            </a:xfrm>
            <a:custGeom>
              <a:avLst/>
              <a:gdLst>
                <a:gd name="T0" fmla="*/ 0 w 105"/>
                <a:gd name="T1" fmla="*/ 0 h 18"/>
                <a:gd name="T2" fmla="*/ 1651 w 105"/>
                <a:gd name="T3" fmla="*/ 248 h 18"/>
                <a:gd name="T4" fmla="*/ 0 w 10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8">
                  <a:moveTo>
                    <a:pt x="0" y="0"/>
                  </a:moveTo>
                  <a:cubicBezTo>
                    <a:pt x="40" y="17"/>
                    <a:pt x="86" y="18"/>
                    <a:pt x="105" y="13"/>
                  </a:cubicBezTo>
                  <a:cubicBezTo>
                    <a:pt x="86" y="14"/>
                    <a:pt x="19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1" name="Freeform 722">
              <a:extLst>
                <a:ext uri="{FF2B5EF4-FFF2-40B4-BE49-F238E27FC236}">
                  <a16:creationId xmlns:a16="http://schemas.microsoft.com/office/drawing/2014/main" id="{2D2ED925-A251-4A8C-B206-F9BEBE96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091"/>
              <a:ext cx="8" cy="5"/>
            </a:xfrm>
            <a:custGeom>
              <a:avLst/>
              <a:gdLst>
                <a:gd name="T0" fmla="*/ 0 w 3"/>
                <a:gd name="T1" fmla="*/ 33 h 2"/>
                <a:gd name="T2" fmla="*/ 56 w 3"/>
                <a:gd name="T3" fmla="*/ 0 h 2"/>
                <a:gd name="T4" fmla="*/ 0 w 3"/>
                <a:gd name="T5" fmla="*/ 3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723">
              <a:extLst>
                <a:ext uri="{FF2B5EF4-FFF2-40B4-BE49-F238E27FC236}">
                  <a16:creationId xmlns:a16="http://schemas.microsoft.com/office/drawing/2014/main" id="{B0C50748-EE27-404C-9C4C-EFDB882FD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088"/>
              <a:ext cx="242" cy="45"/>
            </a:xfrm>
            <a:custGeom>
              <a:avLst/>
              <a:gdLst>
                <a:gd name="T0" fmla="*/ 0 w 97"/>
                <a:gd name="T1" fmla="*/ 34 h 17"/>
                <a:gd name="T2" fmla="*/ 0 w 97"/>
                <a:gd name="T3" fmla="*/ 111 h 17"/>
                <a:gd name="T4" fmla="*/ 1507 w 97"/>
                <a:gd name="T5" fmla="*/ 0 h 17"/>
                <a:gd name="T6" fmla="*/ 0 w 97"/>
                <a:gd name="T7" fmla="*/ 3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7">
                  <a:moveTo>
                    <a:pt x="0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6" y="14"/>
                    <a:pt x="66" y="17"/>
                    <a:pt x="97" y="0"/>
                  </a:cubicBezTo>
                  <a:cubicBezTo>
                    <a:pt x="81" y="8"/>
                    <a:pt x="35" y="1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724">
              <a:extLst>
                <a:ext uri="{FF2B5EF4-FFF2-40B4-BE49-F238E27FC236}">
                  <a16:creationId xmlns:a16="http://schemas.microsoft.com/office/drawing/2014/main" id="{B45557A3-15EA-4CB1-9F5E-015979DBB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280"/>
              <a:ext cx="12" cy="8"/>
            </a:xfrm>
            <a:custGeom>
              <a:avLst/>
              <a:gdLst>
                <a:gd name="T0" fmla="*/ 0 w 5"/>
                <a:gd name="T1" fmla="*/ 56 h 3"/>
                <a:gd name="T2" fmla="*/ 70 w 5"/>
                <a:gd name="T3" fmla="*/ 0 h 3"/>
                <a:gd name="T4" fmla="*/ 0 w 5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725">
              <a:extLst>
                <a:ext uri="{FF2B5EF4-FFF2-40B4-BE49-F238E27FC236}">
                  <a16:creationId xmlns:a16="http://schemas.microsoft.com/office/drawing/2014/main" id="{8367C683-4819-4C66-A5B3-E17B766FE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269"/>
              <a:ext cx="213" cy="86"/>
            </a:xfrm>
            <a:custGeom>
              <a:avLst/>
              <a:gdLst>
                <a:gd name="T0" fmla="*/ 0 w 85"/>
                <a:gd name="T1" fmla="*/ 621 h 32"/>
                <a:gd name="T2" fmla="*/ 0 w 85"/>
                <a:gd name="T3" fmla="*/ 621 h 32"/>
                <a:gd name="T4" fmla="*/ 1338 w 85"/>
                <a:gd name="T5" fmla="*/ 0 h 32"/>
                <a:gd name="T6" fmla="*/ 0 w 85"/>
                <a:gd name="T7" fmla="*/ 62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32"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40" y="31"/>
                    <a:pt x="69" y="12"/>
                    <a:pt x="85" y="0"/>
                  </a:cubicBezTo>
                  <a:cubicBezTo>
                    <a:pt x="71" y="10"/>
                    <a:pt x="33" y="23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726">
              <a:extLst>
                <a:ext uri="{FF2B5EF4-FFF2-40B4-BE49-F238E27FC236}">
                  <a16:creationId xmlns:a16="http://schemas.microsoft.com/office/drawing/2014/main" id="{2C2A7DF4-2671-4959-A147-B21190A07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504"/>
              <a:ext cx="185" cy="141"/>
            </a:xfrm>
            <a:custGeom>
              <a:avLst/>
              <a:gdLst>
                <a:gd name="T0" fmla="*/ 1158 w 74"/>
                <a:gd name="T1" fmla="*/ 0 h 53"/>
                <a:gd name="T2" fmla="*/ 0 w 74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53">
                  <a:moveTo>
                    <a:pt x="74" y="0"/>
                  </a:moveTo>
                  <a:cubicBezTo>
                    <a:pt x="57" y="27"/>
                    <a:pt x="16" y="48"/>
                    <a:pt x="0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727">
              <a:extLst>
                <a:ext uri="{FF2B5EF4-FFF2-40B4-BE49-F238E27FC236}">
                  <a16:creationId xmlns:a16="http://schemas.microsoft.com/office/drawing/2014/main" id="{B55FCDD3-554D-4968-8752-6141B838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387"/>
              <a:ext cx="100" cy="45"/>
            </a:xfrm>
            <a:custGeom>
              <a:avLst/>
              <a:gdLst>
                <a:gd name="T0" fmla="*/ 625 w 40"/>
                <a:gd name="T1" fmla="*/ 169 h 17"/>
                <a:gd name="T2" fmla="*/ 0 w 40"/>
                <a:gd name="T3" fmla="*/ 0 h 17"/>
                <a:gd name="T4" fmla="*/ 625 w 40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7">
                  <a:moveTo>
                    <a:pt x="40" y="9"/>
                  </a:moveTo>
                  <a:cubicBezTo>
                    <a:pt x="28" y="14"/>
                    <a:pt x="7" y="8"/>
                    <a:pt x="0" y="0"/>
                  </a:cubicBezTo>
                  <a:cubicBezTo>
                    <a:pt x="9" y="13"/>
                    <a:pt x="24" y="17"/>
                    <a:pt x="4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7" name="Freeform 728">
              <a:extLst>
                <a:ext uri="{FF2B5EF4-FFF2-40B4-BE49-F238E27FC236}">
                  <a16:creationId xmlns:a16="http://schemas.microsoft.com/office/drawing/2014/main" id="{A2A6D3B9-B966-49B5-8D95-9846AC3B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219"/>
              <a:ext cx="340" cy="1624"/>
            </a:xfrm>
            <a:custGeom>
              <a:avLst/>
              <a:gdLst>
                <a:gd name="T0" fmla="*/ 1083 w 136"/>
                <a:gd name="T1" fmla="*/ 11549 h 609"/>
                <a:gd name="T2" fmla="*/ 645 w 136"/>
                <a:gd name="T3" fmla="*/ 11149 h 609"/>
                <a:gd name="T4" fmla="*/ 500 w 136"/>
                <a:gd name="T5" fmla="*/ 10445 h 609"/>
                <a:gd name="T6" fmla="*/ 250 w 136"/>
                <a:gd name="T7" fmla="*/ 9899 h 609"/>
                <a:gd name="T8" fmla="*/ 208 w 136"/>
                <a:gd name="T9" fmla="*/ 9693 h 609"/>
                <a:gd name="T10" fmla="*/ 188 w 136"/>
                <a:gd name="T11" fmla="*/ 9272 h 609"/>
                <a:gd name="T12" fmla="*/ 208 w 136"/>
                <a:gd name="T13" fmla="*/ 9216 h 609"/>
                <a:gd name="T14" fmla="*/ 250 w 136"/>
                <a:gd name="T15" fmla="*/ 8213 h 609"/>
                <a:gd name="T16" fmla="*/ 250 w 136"/>
                <a:gd name="T17" fmla="*/ 7715 h 609"/>
                <a:gd name="T18" fmla="*/ 270 w 136"/>
                <a:gd name="T19" fmla="*/ 7701 h 609"/>
                <a:gd name="T20" fmla="*/ 283 w 136"/>
                <a:gd name="T21" fmla="*/ 6861 h 609"/>
                <a:gd name="T22" fmla="*/ 270 w 136"/>
                <a:gd name="T23" fmla="*/ 6904 h 609"/>
                <a:gd name="T24" fmla="*/ 283 w 136"/>
                <a:gd name="T25" fmla="*/ 6507 h 609"/>
                <a:gd name="T26" fmla="*/ 300 w 136"/>
                <a:gd name="T27" fmla="*/ 5725 h 609"/>
                <a:gd name="T28" fmla="*/ 250 w 136"/>
                <a:gd name="T29" fmla="*/ 5611 h 609"/>
                <a:gd name="T30" fmla="*/ 333 w 136"/>
                <a:gd name="T31" fmla="*/ 5043 h 609"/>
                <a:gd name="T32" fmla="*/ 438 w 136"/>
                <a:gd name="T33" fmla="*/ 4344 h 609"/>
                <a:gd name="T34" fmla="*/ 375 w 136"/>
                <a:gd name="T35" fmla="*/ 3811 h 609"/>
                <a:gd name="T36" fmla="*/ 395 w 136"/>
                <a:gd name="T37" fmla="*/ 3320 h 609"/>
                <a:gd name="T38" fmla="*/ 375 w 136"/>
                <a:gd name="T39" fmla="*/ 2616 h 609"/>
                <a:gd name="T40" fmla="*/ 270 w 136"/>
                <a:gd name="T41" fmla="*/ 1800 h 609"/>
                <a:gd name="T42" fmla="*/ 363 w 136"/>
                <a:gd name="T43" fmla="*/ 1459 h 609"/>
                <a:gd name="T44" fmla="*/ 63 w 136"/>
                <a:gd name="T45" fmla="*/ 1216 h 609"/>
                <a:gd name="T46" fmla="*/ 50 w 136"/>
                <a:gd name="T47" fmla="*/ 1216 h 609"/>
                <a:gd name="T48" fmla="*/ 0 w 136"/>
                <a:gd name="T49" fmla="*/ 1139 h 609"/>
                <a:gd name="T50" fmla="*/ 270 w 136"/>
                <a:gd name="T51" fmla="*/ 704 h 609"/>
                <a:gd name="T52" fmla="*/ 488 w 136"/>
                <a:gd name="T53" fmla="*/ 93 h 609"/>
                <a:gd name="T54" fmla="*/ 595 w 136"/>
                <a:gd name="T55" fmla="*/ 21 h 609"/>
                <a:gd name="T56" fmla="*/ 1063 w 136"/>
                <a:gd name="T57" fmla="*/ 21 h 609"/>
                <a:gd name="T58" fmla="*/ 1083 w 136"/>
                <a:gd name="T59" fmla="*/ 21 h 609"/>
                <a:gd name="T60" fmla="*/ 1533 w 136"/>
                <a:gd name="T61" fmla="*/ 21 h 609"/>
                <a:gd name="T62" fmla="*/ 1658 w 136"/>
                <a:gd name="T63" fmla="*/ 93 h 609"/>
                <a:gd name="T64" fmla="*/ 1875 w 136"/>
                <a:gd name="T65" fmla="*/ 704 h 609"/>
                <a:gd name="T66" fmla="*/ 2125 w 136"/>
                <a:gd name="T67" fmla="*/ 1139 h 609"/>
                <a:gd name="T68" fmla="*/ 2095 w 136"/>
                <a:gd name="T69" fmla="*/ 1216 h 609"/>
                <a:gd name="T70" fmla="*/ 2063 w 136"/>
                <a:gd name="T71" fmla="*/ 1216 h 609"/>
                <a:gd name="T72" fmla="*/ 1783 w 136"/>
                <a:gd name="T73" fmla="*/ 1459 h 609"/>
                <a:gd name="T74" fmla="*/ 1863 w 136"/>
                <a:gd name="T75" fmla="*/ 1800 h 609"/>
                <a:gd name="T76" fmla="*/ 1750 w 136"/>
                <a:gd name="T77" fmla="*/ 2616 h 609"/>
                <a:gd name="T78" fmla="*/ 1738 w 136"/>
                <a:gd name="T79" fmla="*/ 3320 h 609"/>
                <a:gd name="T80" fmla="*/ 1750 w 136"/>
                <a:gd name="T81" fmla="*/ 3811 h 609"/>
                <a:gd name="T82" fmla="*/ 1708 w 136"/>
                <a:gd name="T83" fmla="*/ 4344 h 609"/>
                <a:gd name="T84" fmla="*/ 1813 w 136"/>
                <a:gd name="T85" fmla="*/ 5043 h 609"/>
                <a:gd name="T86" fmla="*/ 1895 w 136"/>
                <a:gd name="T87" fmla="*/ 5611 h 609"/>
                <a:gd name="T88" fmla="*/ 1845 w 136"/>
                <a:gd name="T89" fmla="*/ 5725 h 609"/>
                <a:gd name="T90" fmla="*/ 1863 w 136"/>
                <a:gd name="T91" fmla="*/ 6507 h 609"/>
                <a:gd name="T92" fmla="*/ 1875 w 136"/>
                <a:gd name="T93" fmla="*/ 6904 h 609"/>
                <a:gd name="T94" fmla="*/ 1845 w 136"/>
                <a:gd name="T95" fmla="*/ 6861 h 609"/>
                <a:gd name="T96" fmla="*/ 1875 w 136"/>
                <a:gd name="T97" fmla="*/ 7701 h 609"/>
                <a:gd name="T98" fmla="*/ 1875 w 136"/>
                <a:gd name="T99" fmla="*/ 7715 h 609"/>
                <a:gd name="T100" fmla="*/ 1875 w 136"/>
                <a:gd name="T101" fmla="*/ 8213 h 609"/>
                <a:gd name="T102" fmla="*/ 1925 w 136"/>
                <a:gd name="T103" fmla="*/ 9216 h 609"/>
                <a:gd name="T104" fmla="*/ 1958 w 136"/>
                <a:gd name="T105" fmla="*/ 9272 h 609"/>
                <a:gd name="T106" fmla="*/ 1925 w 136"/>
                <a:gd name="T107" fmla="*/ 9693 h 609"/>
                <a:gd name="T108" fmla="*/ 1895 w 136"/>
                <a:gd name="T109" fmla="*/ 9899 h 609"/>
                <a:gd name="T110" fmla="*/ 1625 w 136"/>
                <a:gd name="T111" fmla="*/ 10445 h 609"/>
                <a:gd name="T112" fmla="*/ 1488 w 136"/>
                <a:gd name="T113" fmla="*/ 11149 h 609"/>
                <a:gd name="T114" fmla="*/ 1050 w 136"/>
                <a:gd name="T115" fmla="*/ 11549 h 6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6" h="609">
                  <a:moveTo>
                    <a:pt x="69" y="609"/>
                  </a:moveTo>
                  <a:cubicBezTo>
                    <a:pt x="56" y="609"/>
                    <a:pt x="43" y="591"/>
                    <a:pt x="41" y="588"/>
                  </a:cubicBezTo>
                  <a:cubicBezTo>
                    <a:pt x="36" y="577"/>
                    <a:pt x="30" y="564"/>
                    <a:pt x="32" y="551"/>
                  </a:cubicBezTo>
                  <a:cubicBezTo>
                    <a:pt x="34" y="538"/>
                    <a:pt x="24" y="536"/>
                    <a:pt x="16" y="522"/>
                  </a:cubicBezTo>
                  <a:cubicBezTo>
                    <a:pt x="15" y="521"/>
                    <a:pt x="14" y="517"/>
                    <a:pt x="13" y="511"/>
                  </a:cubicBezTo>
                  <a:cubicBezTo>
                    <a:pt x="13" y="511"/>
                    <a:pt x="11" y="499"/>
                    <a:pt x="12" y="489"/>
                  </a:cubicBezTo>
                  <a:cubicBezTo>
                    <a:pt x="12" y="488"/>
                    <a:pt x="13" y="487"/>
                    <a:pt x="13" y="486"/>
                  </a:cubicBezTo>
                  <a:cubicBezTo>
                    <a:pt x="21" y="468"/>
                    <a:pt x="21" y="427"/>
                    <a:pt x="16" y="433"/>
                  </a:cubicBezTo>
                  <a:cubicBezTo>
                    <a:pt x="16" y="434"/>
                    <a:pt x="16" y="422"/>
                    <a:pt x="16" y="407"/>
                  </a:cubicBezTo>
                  <a:cubicBezTo>
                    <a:pt x="16" y="407"/>
                    <a:pt x="17" y="407"/>
                    <a:pt x="17" y="406"/>
                  </a:cubicBezTo>
                  <a:cubicBezTo>
                    <a:pt x="24" y="399"/>
                    <a:pt x="25" y="359"/>
                    <a:pt x="18" y="362"/>
                  </a:cubicBezTo>
                  <a:cubicBezTo>
                    <a:pt x="18" y="363"/>
                    <a:pt x="17" y="363"/>
                    <a:pt x="17" y="364"/>
                  </a:cubicBezTo>
                  <a:cubicBezTo>
                    <a:pt x="17" y="352"/>
                    <a:pt x="17" y="344"/>
                    <a:pt x="18" y="343"/>
                  </a:cubicBezTo>
                  <a:cubicBezTo>
                    <a:pt x="26" y="335"/>
                    <a:pt x="25" y="304"/>
                    <a:pt x="19" y="302"/>
                  </a:cubicBezTo>
                  <a:cubicBezTo>
                    <a:pt x="18" y="302"/>
                    <a:pt x="15" y="304"/>
                    <a:pt x="16" y="296"/>
                  </a:cubicBezTo>
                  <a:cubicBezTo>
                    <a:pt x="16" y="285"/>
                    <a:pt x="20" y="266"/>
                    <a:pt x="21" y="266"/>
                  </a:cubicBezTo>
                  <a:cubicBezTo>
                    <a:pt x="28" y="264"/>
                    <a:pt x="34" y="233"/>
                    <a:pt x="28" y="229"/>
                  </a:cubicBezTo>
                  <a:cubicBezTo>
                    <a:pt x="27" y="228"/>
                    <a:pt x="25" y="213"/>
                    <a:pt x="24" y="201"/>
                  </a:cubicBezTo>
                  <a:cubicBezTo>
                    <a:pt x="24" y="193"/>
                    <a:pt x="24" y="175"/>
                    <a:pt x="25" y="175"/>
                  </a:cubicBezTo>
                  <a:cubicBezTo>
                    <a:pt x="33" y="173"/>
                    <a:pt x="33" y="138"/>
                    <a:pt x="24" y="138"/>
                  </a:cubicBezTo>
                  <a:cubicBezTo>
                    <a:pt x="23" y="139"/>
                    <a:pt x="16" y="100"/>
                    <a:pt x="17" y="95"/>
                  </a:cubicBezTo>
                  <a:cubicBezTo>
                    <a:pt x="25" y="91"/>
                    <a:pt x="26" y="85"/>
                    <a:pt x="23" y="77"/>
                  </a:cubicBezTo>
                  <a:cubicBezTo>
                    <a:pt x="20" y="68"/>
                    <a:pt x="13" y="61"/>
                    <a:pt x="4" y="64"/>
                  </a:cubicBezTo>
                  <a:cubicBezTo>
                    <a:pt x="4" y="64"/>
                    <a:pt x="3" y="64"/>
                    <a:pt x="3" y="64"/>
                  </a:cubicBezTo>
                  <a:cubicBezTo>
                    <a:pt x="2" y="63"/>
                    <a:pt x="1" y="61"/>
                    <a:pt x="0" y="60"/>
                  </a:cubicBezTo>
                  <a:cubicBezTo>
                    <a:pt x="7" y="59"/>
                    <a:pt x="11" y="48"/>
                    <a:pt x="17" y="37"/>
                  </a:cubicBezTo>
                  <a:cubicBezTo>
                    <a:pt x="23" y="26"/>
                    <a:pt x="31" y="14"/>
                    <a:pt x="31" y="5"/>
                  </a:cubicBezTo>
                  <a:cubicBezTo>
                    <a:pt x="33" y="3"/>
                    <a:pt x="36" y="2"/>
                    <a:pt x="38" y="1"/>
                  </a:cubicBezTo>
                  <a:cubicBezTo>
                    <a:pt x="42" y="0"/>
                    <a:pt x="54" y="1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83" y="1"/>
                    <a:pt x="95" y="0"/>
                    <a:pt x="98" y="1"/>
                  </a:cubicBezTo>
                  <a:cubicBezTo>
                    <a:pt x="101" y="2"/>
                    <a:pt x="103" y="3"/>
                    <a:pt x="106" y="5"/>
                  </a:cubicBezTo>
                  <a:cubicBezTo>
                    <a:pt x="105" y="14"/>
                    <a:pt x="114" y="26"/>
                    <a:pt x="120" y="37"/>
                  </a:cubicBezTo>
                  <a:cubicBezTo>
                    <a:pt x="126" y="48"/>
                    <a:pt x="130" y="59"/>
                    <a:pt x="136" y="60"/>
                  </a:cubicBezTo>
                  <a:cubicBezTo>
                    <a:pt x="136" y="61"/>
                    <a:pt x="135" y="63"/>
                    <a:pt x="134" y="64"/>
                  </a:cubicBezTo>
                  <a:cubicBezTo>
                    <a:pt x="133" y="64"/>
                    <a:pt x="133" y="64"/>
                    <a:pt x="132" y="64"/>
                  </a:cubicBezTo>
                  <a:cubicBezTo>
                    <a:pt x="124" y="61"/>
                    <a:pt x="117" y="68"/>
                    <a:pt x="114" y="77"/>
                  </a:cubicBezTo>
                  <a:cubicBezTo>
                    <a:pt x="111" y="85"/>
                    <a:pt x="112" y="91"/>
                    <a:pt x="119" y="95"/>
                  </a:cubicBezTo>
                  <a:cubicBezTo>
                    <a:pt x="121" y="100"/>
                    <a:pt x="114" y="139"/>
                    <a:pt x="112" y="138"/>
                  </a:cubicBezTo>
                  <a:cubicBezTo>
                    <a:pt x="104" y="138"/>
                    <a:pt x="104" y="173"/>
                    <a:pt x="111" y="175"/>
                  </a:cubicBezTo>
                  <a:cubicBezTo>
                    <a:pt x="112" y="175"/>
                    <a:pt x="113" y="193"/>
                    <a:pt x="112" y="201"/>
                  </a:cubicBezTo>
                  <a:cubicBezTo>
                    <a:pt x="112" y="213"/>
                    <a:pt x="109" y="228"/>
                    <a:pt x="109" y="229"/>
                  </a:cubicBezTo>
                  <a:cubicBezTo>
                    <a:pt x="103" y="233"/>
                    <a:pt x="109" y="264"/>
                    <a:pt x="116" y="266"/>
                  </a:cubicBezTo>
                  <a:cubicBezTo>
                    <a:pt x="117" y="266"/>
                    <a:pt x="120" y="285"/>
                    <a:pt x="121" y="296"/>
                  </a:cubicBezTo>
                  <a:cubicBezTo>
                    <a:pt x="121" y="304"/>
                    <a:pt x="119" y="302"/>
                    <a:pt x="118" y="302"/>
                  </a:cubicBezTo>
                  <a:cubicBezTo>
                    <a:pt x="111" y="304"/>
                    <a:pt x="110" y="335"/>
                    <a:pt x="119" y="343"/>
                  </a:cubicBezTo>
                  <a:cubicBezTo>
                    <a:pt x="119" y="344"/>
                    <a:pt x="119" y="352"/>
                    <a:pt x="120" y="364"/>
                  </a:cubicBezTo>
                  <a:cubicBezTo>
                    <a:pt x="119" y="363"/>
                    <a:pt x="118" y="363"/>
                    <a:pt x="118" y="362"/>
                  </a:cubicBezTo>
                  <a:cubicBezTo>
                    <a:pt x="111" y="359"/>
                    <a:pt x="112" y="399"/>
                    <a:pt x="120" y="406"/>
                  </a:cubicBezTo>
                  <a:cubicBezTo>
                    <a:pt x="120" y="407"/>
                    <a:pt x="120" y="407"/>
                    <a:pt x="120" y="407"/>
                  </a:cubicBezTo>
                  <a:cubicBezTo>
                    <a:pt x="121" y="422"/>
                    <a:pt x="121" y="434"/>
                    <a:pt x="120" y="433"/>
                  </a:cubicBezTo>
                  <a:cubicBezTo>
                    <a:pt x="116" y="427"/>
                    <a:pt x="115" y="468"/>
                    <a:pt x="123" y="486"/>
                  </a:cubicBezTo>
                  <a:cubicBezTo>
                    <a:pt x="124" y="487"/>
                    <a:pt x="124" y="488"/>
                    <a:pt x="125" y="489"/>
                  </a:cubicBezTo>
                  <a:cubicBezTo>
                    <a:pt x="126" y="499"/>
                    <a:pt x="123" y="511"/>
                    <a:pt x="123" y="511"/>
                  </a:cubicBezTo>
                  <a:cubicBezTo>
                    <a:pt x="122" y="517"/>
                    <a:pt x="122" y="521"/>
                    <a:pt x="121" y="522"/>
                  </a:cubicBezTo>
                  <a:cubicBezTo>
                    <a:pt x="112" y="536"/>
                    <a:pt x="102" y="538"/>
                    <a:pt x="104" y="551"/>
                  </a:cubicBezTo>
                  <a:cubicBezTo>
                    <a:pt x="106" y="564"/>
                    <a:pt x="100" y="577"/>
                    <a:pt x="95" y="588"/>
                  </a:cubicBezTo>
                  <a:cubicBezTo>
                    <a:pt x="94" y="591"/>
                    <a:pt x="81" y="609"/>
                    <a:pt x="67" y="609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58" name="Freeform 729">
              <a:extLst>
                <a:ext uri="{FF2B5EF4-FFF2-40B4-BE49-F238E27FC236}">
                  <a16:creationId xmlns:a16="http://schemas.microsoft.com/office/drawing/2014/main" id="{31BCA90F-43CB-4A41-A3BB-CC9A2A33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219"/>
              <a:ext cx="340" cy="1624"/>
            </a:xfrm>
            <a:custGeom>
              <a:avLst/>
              <a:gdLst>
                <a:gd name="T0" fmla="*/ 1083 w 136"/>
                <a:gd name="T1" fmla="*/ 11549 h 609"/>
                <a:gd name="T2" fmla="*/ 645 w 136"/>
                <a:gd name="T3" fmla="*/ 11149 h 609"/>
                <a:gd name="T4" fmla="*/ 500 w 136"/>
                <a:gd name="T5" fmla="*/ 10445 h 609"/>
                <a:gd name="T6" fmla="*/ 250 w 136"/>
                <a:gd name="T7" fmla="*/ 9899 h 609"/>
                <a:gd name="T8" fmla="*/ 208 w 136"/>
                <a:gd name="T9" fmla="*/ 9693 h 609"/>
                <a:gd name="T10" fmla="*/ 188 w 136"/>
                <a:gd name="T11" fmla="*/ 9272 h 609"/>
                <a:gd name="T12" fmla="*/ 208 w 136"/>
                <a:gd name="T13" fmla="*/ 9216 h 609"/>
                <a:gd name="T14" fmla="*/ 250 w 136"/>
                <a:gd name="T15" fmla="*/ 8213 h 609"/>
                <a:gd name="T16" fmla="*/ 250 w 136"/>
                <a:gd name="T17" fmla="*/ 7715 h 609"/>
                <a:gd name="T18" fmla="*/ 270 w 136"/>
                <a:gd name="T19" fmla="*/ 7701 h 609"/>
                <a:gd name="T20" fmla="*/ 283 w 136"/>
                <a:gd name="T21" fmla="*/ 6861 h 609"/>
                <a:gd name="T22" fmla="*/ 270 w 136"/>
                <a:gd name="T23" fmla="*/ 6904 h 609"/>
                <a:gd name="T24" fmla="*/ 283 w 136"/>
                <a:gd name="T25" fmla="*/ 6507 h 609"/>
                <a:gd name="T26" fmla="*/ 300 w 136"/>
                <a:gd name="T27" fmla="*/ 5725 h 609"/>
                <a:gd name="T28" fmla="*/ 250 w 136"/>
                <a:gd name="T29" fmla="*/ 5611 h 609"/>
                <a:gd name="T30" fmla="*/ 333 w 136"/>
                <a:gd name="T31" fmla="*/ 5043 h 609"/>
                <a:gd name="T32" fmla="*/ 438 w 136"/>
                <a:gd name="T33" fmla="*/ 4344 h 609"/>
                <a:gd name="T34" fmla="*/ 375 w 136"/>
                <a:gd name="T35" fmla="*/ 3811 h 609"/>
                <a:gd name="T36" fmla="*/ 395 w 136"/>
                <a:gd name="T37" fmla="*/ 3320 h 609"/>
                <a:gd name="T38" fmla="*/ 375 w 136"/>
                <a:gd name="T39" fmla="*/ 2616 h 609"/>
                <a:gd name="T40" fmla="*/ 270 w 136"/>
                <a:gd name="T41" fmla="*/ 1800 h 609"/>
                <a:gd name="T42" fmla="*/ 363 w 136"/>
                <a:gd name="T43" fmla="*/ 1459 h 609"/>
                <a:gd name="T44" fmla="*/ 63 w 136"/>
                <a:gd name="T45" fmla="*/ 1216 h 609"/>
                <a:gd name="T46" fmla="*/ 50 w 136"/>
                <a:gd name="T47" fmla="*/ 1216 h 609"/>
                <a:gd name="T48" fmla="*/ 0 w 136"/>
                <a:gd name="T49" fmla="*/ 1139 h 609"/>
                <a:gd name="T50" fmla="*/ 270 w 136"/>
                <a:gd name="T51" fmla="*/ 704 h 609"/>
                <a:gd name="T52" fmla="*/ 488 w 136"/>
                <a:gd name="T53" fmla="*/ 93 h 609"/>
                <a:gd name="T54" fmla="*/ 595 w 136"/>
                <a:gd name="T55" fmla="*/ 21 h 609"/>
                <a:gd name="T56" fmla="*/ 1063 w 136"/>
                <a:gd name="T57" fmla="*/ 21 h 609"/>
                <a:gd name="T58" fmla="*/ 1083 w 136"/>
                <a:gd name="T59" fmla="*/ 21 h 609"/>
                <a:gd name="T60" fmla="*/ 1533 w 136"/>
                <a:gd name="T61" fmla="*/ 21 h 609"/>
                <a:gd name="T62" fmla="*/ 1658 w 136"/>
                <a:gd name="T63" fmla="*/ 93 h 609"/>
                <a:gd name="T64" fmla="*/ 1875 w 136"/>
                <a:gd name="T65" fmla="*/ 704 h 609"/>
                <a:gd name="T66" fmla="*/ 2125 w 136"/>
                <a:gd name="T67" fmla="*/ 1139 h 609"/>
                <a:gd name="T68" fmla="*/ 2095 w 136"/>
                <a:gd name="T69" fmla="*/ 1216 h 609"/>
                <a:gd name="T70" fmla="*/ 2063 w 136"/>
                <a:gd name="T71" fmla="*/ 1216 h 609"/>
                <a:gd name="T72" fmla="*/ 1783 w 136"/>
                <a:gd name="T73" fmla="*/ 1459 h 609"/>
                <a:gd name="T74" fmla="*/ 1863 w 136"/>
                <a:gd name="T75" fmla="*/ 1800 h 609"/>
                <a:gd name="T76" fmla="*/ 1750 w 136"/>
                <a:gd name="T77" fmla="*/ 2616 h 609"/>
                <a:gd name="T78" fmla="*/ 1738 w 136"/>
                <a:gd name="T79" fmla="*/ 3320 h 609"/>
                <a:gd name="T80" fmla="*/ 1750 w 136"/>
                <a:gd name="T81" fmla="*/ 3811 h 609"/>
                <a:gd name="T82" fmla="*/ 1708 w 136"/>
                <a:gd name="T83" fmla="*/ 4344 h 609"/>
                <a:gd name="T84" fmla="*/ 1813 w 136"/>
                <a:gd name="T85" fmla="*/ 5043 h 609"/>
                <a:gd name="T86" fmla="*/ 1895 w 136"/>
                <a:gd name="T87" fmla="*/ 5611 h 609"/>
                <a:gd name="T88" fmla="*/ 1845 w 136"/>
                <a:gd name="T89" fmla="*/ 5725 h 609"/>
                <a:gd name="T90" fmla="*/ 1863 w 136"/>
                <a:gd name="T91" fmla="*/ 6507 h 609"/>
                <a:gd name="T92" fmla="*/ 1875 w 136"/>
                <a:gd name="T93" fmla="*/ 6904 h 609"/>
                <a:gd name="T94" fmla="*/ 1845 w 136"/>
                <a:gd name="T95" fmla="*/ 6861 h 609"/>
                <a:gd name="T96" fmla="*/ 1875 w 136"/>
                <a:gd name="T97" fmla="*/ 7701 h 609"/>
                <a:gd name="T98" fmla="*/ 1875 w 136"/>
                <a:gd name="T99" fmla="*/ 7715 h 609"/>
                <a:gd name="T100" fmla="*/ 1875 w 136"/>
                <a:gd name="T101" fmla="*/ 8213 h 609"/>
                <a:gd name="T102" fmla="*/ 1925 w 136"/>
                <a:gd name="T103" fmla="*/ 9216 h 609"/>
                <a:gd name="T104" fmla="*/ 1958 w 136"/>
                <a:gd name="T105" fmla="*/ 9272 h 609"/>
                <a:gd name="T106" fmla="*/ 1925 w 136"/>
                <a:gd name="T107" fmla="*/ 9693 h 609"/>
                <a:gd name="T108" fmla="*/ 1895 w 136"/>
                <a:gd name="T109" fmla="*/ 9899 h 609"/>
                <a:gd name="T110" fmla="*/ 1625 w 136"/>
                <a:gd name="T111" fmla="*/ 10445 h 609"/>
                <a:gd name="T112" fmla="*/ 1488 w 136"/>
                <a:gd name="T113" fmla="*/ 11149 h 609"/>
                <a:gd name="T114" fmla="*/ 1050 w 136"/>
                <a:gd name="T115" fmla="*/ 11549 h 6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6" h="609">
                  <a:moveTo>
                    <a:pt x="69" y="609"/>
                  </a:moveTo>
                  <a:cubicBezTo>
                    <a:pt x="56" y="609"/>
                    <a:pt x="43" y="591"/>
                    <a:pt x="41" y="588"/>
                  </a:cubicBezTo>
                  <a:cubicBezTo>
                    <a:pt x="36" y="577"/>
                    <a:pt x="30" y="564"/>
                    <a:pt x="32" y="551"/>
                  </a:cubicBezTo>
                  <a:cubicBezTo>
                    <a:pt x="34" y="538"/>
                    <a:pt x="24" y="536"/>
                    <a:pt x="16" y="522"/>
                  </a:cubicBezTo>
                  <a:cubicBezTo>
                    <a:pt x="15" y="521"/>
                    <a:pt x="14" y="517"/>
                    <a:pt x="13" y="511"/>
                  </a:cubicBezTo>
                  <a:cubicBezTo>
                    <a:pt x="13" y="511"/>
                    <a:pt x="11" y="499"/>
                    <a:pt x="12" y="489"/>
                  </a:cubicBezTo>
                  <a:cubicBezTo>
                    <a:pt x="12" y="488"/>
                    <a:pt x="13" y="487"/>
                    <a:pt x="13" y="486"/>
                  </a:cubicBezTo>
                  <a:cubicBezTo>
                    <a:pt x="21" y="468"/>
                    <a:pt x="21" y="427"/>
                    <a:pt x="16" y="433"/>
                  </a:cubicBezTo>
                  <a:cubicBezTo>
                    <a:pt x="16" y="434"/>
                    <a:pt x="16" y="422"/>
                    <a:pt x="16" y="407"/>
                  </a:cubicBezTo>
                  <a:cubicBezTo>
                    <a:pt x="16" y="407"/>
                    <a:pt x="17" y="407"/>
                    <a:pt x="17" y="406"/>
                  </a:cubicBezTo>
                  <a:cubicBezTo>
                    <a:pt x="24" y="399"/>
                    <a:pt x="25" y="359"/>
                    <a:pt x="18" y="362"/>
                  </a:cubicBezTo>
                  <a:cubicBezTo>
                    <a:pt x="18" y="363"/>
                    <a:pt x="17" y="363"/>
                    <a:pt x="17" y="364"/>
                  </a:cubicBezTo>
                  <a:cubicBezTo>
                    <a:pt x="17" y="352"/>
                    <a:pt x="17" y="344"/>
                    <a:pt x="18" y="343"/>
                  </a:cubicBezTo>
                  <a:cubicBezTo>
                    <a:pt x="26" y="335"/>
                    <a:pt x="25" y="304"/>
                    <a:pt x="19" y="302"/>
                  </a:cubicBezTo>
                  <a:cubicBezTo>
                    <a:pt x="18" y="302"/>
                    <a:pt x="15" y="304"/>
                    <a:pt x="16" y="296"/>
                  </a:cubicBezTo>
                  <a:cubicBezTo>
                    <a:pt x="16" y="285"/>
                    <a:pt x="20" y="266"/>
                    <a:pt x="21" y="266"/>
                  </a:cubicBezTo>
                  <a:cubicBezTo>
                    <a:pt x="28" y="264"/>
                    <a:pt x="34" y="233"/>
                    <a:pt x="28" y="229"/>
                  </a:cubicBezTo>
                  <a:cubicBezTo>
                    <a:pt x="27" y="228"/>
                    <a:pt x="25" y="213"/>
                    <a:pt x="24" y="201"/>
                  </a:cubicBezTo>
                  <a:cubicBezTo>
                    <a:pt x="24" y="193"/>
                    <a:pt x="24" y="175"/>
                    <a:pt x="25" y="175"/>
                  </a:cubicBezTo>
                  <a:cubicBezTo>
                    <a:pt x="33" y="173"/>
                    <a:pt x="33" y="138"/>
                    <a:pt x="24" y="138"/>
                  </a:cubicBezTo>
                  <a:cubicBezTo>
                    <a:pt x="23" y="139"/>
                    <a:pt x="16" y="100"/>
                    <a:pt x="17" y="95"/>
                  </a:cubicBezTo>
                  <a:cubicBezTo>
                    <a:pt x="25" y="91"/>
                    <a:pt x="26" y="85"/>
                    <a:pt x="23" y="77"/>
                  </a:cubicBezTo>
                  <a:cubicBezTo>
                    <a:pt x="20" y="68"/>
                    <a:pt x="13" y="61"/>
                    <a:pt x="4" y="64"/>
                  </a:cubicBezTo>
                  <a:cubicBezTo>
                    <a:pt x="4" y="64"/>
                    <a:pt x="3" y="64"/>
                    <a:pt x="3" y="64"/>
                  </a:cubicBezTo>
                  <a:cubicBezTo>
                    <a:pt x="2" y="63"/>
                    <a:pt x="1" y="61"/>
                    <a:pt x="0" y="60"/>
                  </a:cubicBezTo>
                  <a:cubicBezTo>
                    <a:pt x="7" y="59"/>
                    <a:pt x="11" y="48"/>
                    <a:pt x="17" y="37"/>
                  </a:cubicBezTo>
                  <a:cubicBezTo>
                    <a:pt x="23" y="26"/>
                    <a:pt x="31" y="14"/>
                    <a:pt x="31" y="5"/>
                  </a:cubicBezTo>
                  <a:cubicBezTo>
                    <a:pt x="33" y="3"/>
                    <a:pt x="36" y="2"/>
                    <a:pt x="38" y="1"/>
                  </a:cubicBezTo>
                  <a:cubicBezTo>
                    <a:pt x="42" y="0"/>
                    <a:pt x="54" y="1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83" y="1"/>
                    <a:pt x="95" y="0"/>
                    <a:pt x="98" y="1"/>
                  </a:cubicBezTo>
                  <a:cubicBezTo>
                    <a:pt x="101" y="2"/>
                    <a:pt x="103" y="3"/>
                    <a:pt x="106" y="5"/>
                  </a:cubicBezTo>
                  <a:cubicBezTo>
                    <a:pt x="105" y="14"/>
                    <a:pt x="114" y="26"/>
                    <a:pt x="120" y="37"/>
                  </a:cubicBezTo>
                  <a:cubicBezTo>
                    <a:pt x="126" y="48"/>
                    <a:pt x="130" y="59"/>
                    <a:pt x="136" y="60"/>
                  </a:cubicBezTo>
                  <a:cubicBezTo>
                    <a:pt x="136" y="61"/>
                    <a:pt x="135" y="63"/>
                    <a:pt x="134" y="64"/>
                  </a:cubicBezTo>
                  <a:cubicBezTo>
                    <a:pt x="133" y="64"/>
                    <a:pt x="133" y="64"/>
                    <a:pt x="132" y="64"/>
                  </a:cubicBezTo>
                  <a:cubicBezTo>
                    <a:pt x="124" y="61"/>
                    <a:pt x="117" y="68"/>
                    <a:pt x="114" y="77"/>
                  </a:cubicBezTo>
                  <a:cubicBezTo>
                    <a:pt x="111" y="85"/>
                    <a:pt x="112" y="91"/>
                    <a:pt x="119" y="95"/>
                  </a:cubicBezTo>
                  <a:cubicBezTo>
                    <a:pt x="121" y="100"/>
                    <a:pt x="114" y="139"/>
                    <a:pt x="112" y="138"/>
                  </a:cubicBezTo>
                  <a:cubicBezTo>
                    <a:pt x="104" y="138"/>
                    <a:pt x="104" y="173"/>
                    <a:pt x="111" y="175"/>
                  </a:cubicBezTo>
                  <a:cubicBezTo>
                    <a:pt x="112" y="175"/>
                    <a:pt x="113" y="193"/>
                    <a:pt x="112" y="201"/>
                  </a:cubicBezTo>
                  <a:cubicBezTo>
                    <a:pt x="112" y="213"/>
                    <a:pt x="109" y="228"/>
                    <a:pt x="109" y="229"/>
                  </a:cubicBezTo>
                  <a:cubicBezTo>
                    <a:pt x="103" y="233"/>
                    <a:pt x="109" y="264"/>
                    <a:pt x="116" y="266"/>
                  </a:cubicBezTo>
                  <a:cubicBezTo>
                    <a:pt x="117" y="266"/>
                    <a:pt x="120" y="285"/>
                    <a:pt x="121" y="296"/>
                  </a:cubicBezTo>
                  <a:cubicBezTo>
                    <a:pt x="121" y="304"/>
                    <a:pt x="119" y="302"/>
                    <a:pt x="118" y="302"/>
                  </a:cubicBezTo>
                  <a:cubicBezTo>
                    <a:pt x="111" y="304"/>
                    <a:pt x="110" y="335"/>
                    <a:pt x="119" y="343"/>
                  </a:cubicBezTo>
                  <a:cubicBezTo>
                    <a:pt x="119" y="344"/>
                    <a:pt x="119" y="352"/>
                    <a:pt x="120" y="364"/>
                  </a:cubicBezTo>
                  <a:cubicBezTo>
                    <a:pt x="119" y="363"/>
                    <a:pt x="118" y="363"/>
                    <a:pt x="118" y="362"/>
                  </a:cubicBezTo>
                  <a:cubicBezTo>
                    <a:pt x="111" y="359"/>
                    <a:pt x="112" y="399"/>
                    <a:pt x="120" y="406"/>
                  </a:cubicBezTo>
                  <a:cubicBezTo>
                    <a:pt x="120" y="407"/>
                    <a:pt x="120" y="407"/>
                    <a:pt x="120" y="407"/>
                  </a:cubicBezTo>
                  <a:cubicBezTo>
                    <a:pt x="121" y="422"/>
                    <a:pt x="121" y="434"/>
                    <a:pt x="120" y="433"/>
                  </a:cubicBezTo>
                  <a:cubicBezTo>
                    <a:pt x="116" y="427"/>
                    <a:pt x="115" y="468"/>
                    <a:pt x="123" y="486"/>
                  </a:cubicBezTo>
                  <a:cubicBezTo>
                    <a:pt x="124" y="487"/>
                    <a:pt x="124" y="488"/>
                    <a:pt x="125" y="489"/>
                  </a:cubicBezTo>
                  <a:cubicBezTo>
                    <a:pt x="126" y="499"/>
                    <a:pt x="123" y="511"/>
                    <a:pt x="123" y="511"/>
                  </a:cubicBezTo>
                  <a:cubicBezTo>
                    <a:pt x="122" y="517"/>
                    <a:pt x="122" y="521"/>
                    <a:pt x="121" y="522"/>
                  </a:cubicBezTo>
                  <a:cubicBezTo>
                    <a:pt x="112" y="536"/>
                    <a:pt x="102" y="538"/>
                    <a:pt x="104" y="551"/>
                  </a:cubicBezTo>
                  <a:cubicBezTo>
                    <a:pt x="106" y="564"/>
                    <a:pt x="100" y="577"/>
                    <a:pt x="95" y="588"/>
                  </a:cubicBezTo>
                  <a:cubicBezTo>
                    <a:pt x="94" y="591"/>
                    <a:pt x="81" y="609"/>
                    <a:pt x="67" y="60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730">
              <a:extLst>
                <a:ext uri="{FF2B5EF4-FFF2-40B4-BE49-F238E27FC236}">
                  <a16:creationId xmlns:a16="http://schemas.microsoft.com/office/drawing/2014/main" id="{D636AEB0-B685-466F-9F8C-4ACA397F4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253"/>
              <a:ext cx="93" cy="558"/>
            </a:xfrm>
            <a:custGeom>
              <a:avLst/>
              <a:gdLst>
                <a:gd name="T0" fmla="*/ 588 w 37"/>
                <a:gd name="T1" fmla="*/ 21 h 209"/>
                <a:gd name="T2" fmla="*/ 33 w 37"/>
                <a:gd name="T3" fmla="*/ 662 h 209"/>
                <a:gd name="T4" fmla="*/ 189 w 37"/>
                <a:gd name="T5" fmla="*/ 1183 h 209"/>
                <a:gd name="T6" fmla="*/ 83 w 37"/>
                <a:gd name="T7" fmla="*/ 1674 h 209"/>
                <a:gd name="T8" fmla="*/ 241 w 37"/>
                <a:gd name="T9" fmla="*/ 2851 h 209"/>
                <a:gd name="T10" fmla="*/ 189 w 37"/>
                <a:gd name="T11" fmla="*/ 3978 h 209"/>
                <a:gd name="T12" fmla="*/ 380 w 37"/>
                <a:gd name="T13" fmla="*/ 3044 h 209"/>
                <a:gd name="T14" fmla="*/ 334 w 37"/>
                <a:gd name="T15" fmla="*/ 1938 h 209"/>
                <a:gd name="T16" fmla="*/ 284 w 37"/>
                <a:gd name="T17" fmla="*/ 913 h 209"/>
                <a:gd name="T18" fmla="*/ 525 w 37"/>
                <a:gd name="T19" fmla="*/ 171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209">
                  <a:moveTo>
                    <a:pt x="37" y="1"/>
                  </a:moveTo>
                  <a:cubicBezTo>
                    <a:pt x="20" y="0"/>
                    <a:pt x="0" y="15"/>
                    <a:pt x="2" y="35"/>
                  </a:cubicBezTo>
                  <a:cubicBezTo>
                    <a:pt x="3" y="43"/>
                    <a:pt x="12" y="51"/>
                    <a:pt x="12" y="62"/>
                  </a:cubicBezTo>
                  <a:cubicBezTo>
                    <a:pt x="12" y="72"/>
                    <a:pt x="5" y="79"/>
                    <a:pt x="5" y="88"/>
                  </a:cubicBezTo>
                  <a:cubicBezTo>
                    <a:pt x="3" y="108"/>
                    <a:pt x="16" y="129"/>
                    <a:pt x="15" y="150"/>
                  </a:cubicBezTo>
                  <a:cubicBezTo>
                    <a:pt x="14" y="171"/>
                    <a:pt x="7" y="188"/>
                    <a:pt x="12" y="209"/>
                  </a:cubicBezTo>
                  <a:cubicBezTo>
                    <a:pt x="6" y="193"/>
                    <a:pt x="20" y="176"/>
                    <a:pt x="24" y="160"/>
                  </a:cubicBezTo>
                  <a:cubicBezTo>
                    <a:pt x="30" y="138"/>
                    <a:pt x="27" y="123"/>
                    <a:pt x="21" y="102"/>
                  </a:cubicBezTo>
                  <a:cubicBezTo>
                    <a:pt x="16" y="84"/>
                    <a:pt x="19" y="66"/>
                    <a:pt x="18" y="48"/>
                  </a:cubicBezTo>
                  <a:cubicBezTo>
                    <a:pt x="16" y="32"/>
                    <a:pt x="15" y="15"/>
                    <a:pt x="3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731">
              <a:extLst>
                <a:ext uri="{FF2B5EF4-FFF2-40B4-BE49-F238E27FC236}">
                  <a16:creationId xmlns:a16="http://schemas.microsoft.com/office/drawing/2014/main" id="{01731787-EF22-4A57-A88A-22C118FE0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005"/>
              <a:ext cx="50" cy="496"/>
            </a:xfrm>
            <a:custGeom>
              <a:avLst/>
              <a:gdLst>
                <a:gd name="T0" fmla="*/ 20 w 20"/>
                <a:gd name="T1" fmla="*/ 0 h 186"/>
                <a:gd name="T2" fmla="*/ 95 w 20"/>
                <a:gd name="T3" fmla="*/ 888 h 186"/>
                <a:gd name="T4" fmla="*/ 113 w 20"/>
                <a:gd name="T5" fmla="*/ 1763 h 186"/>
                <a:gd name="T6" fmla="*/ 83 w 20"/>
                <a:gd name="T7" fmla="*/ 2616 h 186"/>
                <a:gd name="T8" fmla="*/ 0 w 20"/>
                <a:gd name="T9" fmla="*/ 3528 h 186"/>
                <a:gd name="T10" fmla="*/ 250 w 20"/>
                <a:gd name="T11" fmla="*/ 1784 h 186"/>
                <a:gd name="T12" fmla="*/ 113 w 20"/>
                <a:gd name="T13" fmla="*/ 115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86">
                  <a:moveTo>
                    <a:pt x="1" y="0"/>
                  </a:moveTo>
                  <a:cubicBezTo>
                    <a:pt x="10" y="16"/>
                    <a:pt x="6" y="30"/>
                    <a:pt x="6" y="47"/>
                  </a:cubicBezTo>
                  <a:cubicBezTo>
                    <a:pt x="5" y="62"/>
                    <a:pt x="9" y="77"/>
                    <a:pt x="7" y="93"/>
                  </a:cubicBezTo>
                  <a:cubicBezTo>
                    <a:pt x="5" y="110"/>
                    <a:pt x="3" y="120"/>
                    <a:pt x="5" y="138"/>
                  </a:cubicBezTo>
                  <a:cubicBezTo>
                    <a:pt x="7" y="155"/>
                    <a:pt x="5" y="170"/>
                    <a:pt x="0" y="186"/>
                  </a:cubicBezTo>
                  <a:cubicBezTo>
                    <a:pt x="19" y="158"/>
                    <a:pt x="12" y="125"/>
                    <a:pt x="16" y="94"/>
                  </a:cubicBezTo>
                  <a:cubicBezTo>
                    <a:pt x="20" y="67"/>
                    <a:pt x="15" y="33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732">
              <a:extLst>
                <a:ext uri="{FF2B5EF4-FFF2-40B4-BE49-F238E27FC236}">
                  <a16:creationId xmlns:a16="http://schemas.microsoft.com/office/drawing/2014/main" id="{8B46063A-6339-426B-B88C-7FD5DE20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1272"/>
              <a:ext cx="140" cy="1515"/>
            </a:xfrm>
            <a:custGeom>
              <a:avLst/>
              <a:gdLst>
                <a:gd name="T0" fmla="*/ 613 w 56"/>
                <a:gd name="T1" fmla="*/ 0 h 568"/>
                <a:gd name="T2" fmla="*/ 845 w 56"/>
                <a:gd name="T3" fmla="*/ 589 h 568"/>
                <a:gd name="T4" fmla="*/ 625 w 56"/>
                <a:gd name="T5" fmla="*/ 1102 h 568"/>
                <a:gd name="T6" fmla="*/ 720 w 56"/>
                <a:gd name="T7" fmla="*/ 1686 h 568"/>
                <a:gd name="T8" fmla="*/ 550 w 56"/>
                <a:gd name="T9" fmla="*/ 2313 h 568"/>
                <a:gd name="T10" fmla="*/ 708 w 56"/>
                <a:gd name="T11" fmla="*/ 3678 h 568"/>
                <a:gd name="T12" fmla="*/ 583 w 56"/>
                <a:gd name="T13" fmla="*/ 4246 h 568"/>
                <a:gd name="T14" fmla="*/ 720 w 56"/>
                <a:gd name="T15" fmla="*/ 4873 h 568"/>
                <a:gd name="T16" fmla="*/ 645 w 56"/>
                <a:gd name="T17" fmla="*/ 5484 h 568"/>
                <a:gd name="T18" fmla="*/ 708 w 56"/>
                <a:gd name="T19" fmla="*/ 6169 h 568"/>
                <a:gd name="T20" fmla="*/ 645 w 56"/>
                <a:gd name="T21" fmla="*/ 6772 h 568"/>
                <a:gd name="T22" fmla="*/ 720 w 56"/>
                <a:gd name="T23" fmla="*/ 7498 h 568"/>
                <a:gd name="T24" fmla="*/ 783 w 56"/>
                <a:gd name="T25" fmla="*/ 8978 h 568"/>
                <a:gd name="T26" fmla="*/ 688 w 56"/>
                <a:gd name="T27" fmla="*/ 9525 h 568"/>
                <a:gd name="T28" fmla="*/ 488 w 56"/>
                <a:gd name="T29" fmla="*/ 10173 h 568"/>
                <a:gd name="T30" fmla="*/ 0 w 56"/>
                <a:gd name="T31" fmla="*/ 10722 h 568"/>
                <a:gd name="T32" fmla="*/ 270 w 56"/>
                <a:gd name="T33" fmla="*/ 10074 h 568"/>
                <a:gd name="T34" fmla="*/ 363 w 56"/>
                <a:gd name="T35" fmla="*/ 9434 h 568"/>
                <a:gd name="T36" fmla="*/ 583 w 56"/>
                <a:gd name="T37" fmla="*/ 8180 h 568"/>
                <a:gd name="T38" fmla="*/ 458 w 56"/>
                <a:gd name="T39" fmla="*/ 5599 h 568"/>
                <a:gd name="T40" fmla="*/ 408 w 56"/>
                <a:gd name="T41" fmla="*/ 4134 h 568"/>
                <a:gd name="T42" fmla="*/ 395 w 56"/>
                <a:gd name="T43" fmla="*/ 2769 h 568"/>
                <a:gd name="T44" fmla="*/ 500 w 56"/>
                <a:gd name="T45" fmla="*/ 1558 h 568"/>
                <a:gd name="T46" fmla="*/ 613 w 56"/>
                <a:gd name="T47" fmla="*/ 227 h 5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6" h="568">
                  <a:moveTo>
                    <a:pt x="39" y="0"/>
                  </a:moveTo>
                  <a:cubicBezTo>
                    <a:pt x="43" y="9"/>
                    <a:pt x="53" y="22"/>
                    <a:pt x="54" y="31"/>
                  </a:cubicBezTo>
                  <a:cubicBezTo>
                    <a:pt x="56" y="45"/>
                    <a:pt x="42" y="43"/>
                    <a:pt x="40" y="58"/>
                  </a:cubicBezTo>
                  <a:cubicBezTo>
                    <a:pt x="38" y="69"/>
                    <a:pt x="47" y="77"/>
                    <a:pt x="46" y="89"/>
                  </a:cubicBezTo>
                  <a:cubicBezTo>
                    <a:pt x="45" y="102"/>
                    <a:pt x="39" y="110"/>
                    <a:pt x="35" y="122"/>
                  </a:cubicBezTo>
                  <a:cubicBezTo>
                    <a:pt x="28" y="146"/>
                    <a:pt x="49" y="169"/>
                    <a:pt x="45" y="194"/>
                  </a:cubicBezTo>
                  <a:cubicBezTo>
                    <a:pt x="44" y="204"/>
                    <a:pt x="37" y="212"/>
                    <a:pt x="37" y="224"/>
                  </a:cubicBezTo>
                  <a:cubicBezTo>
                    <a:pt x="37" y="237"/>
                    <a:pt x="43" y="245"/>
                    <a:pt x="46" y="257"/>
                  </a:cubicBezTo>
                  <a:cubicBezTo>
                    <a:pt x="49" y="270"/>
                    <a:pt x="43" y="277"/>
                    <a:pt x="41" y="289"/>
                  </a:cubicBezTo>
                  <a:cubicBezTo>
                    <a:pt x="39" y="302"/>
                    <a:pt x="45" y="313"/>
                    <a:pt x="45" y="325"/>
                  </a:cubicBezTo>
                  <a:cubicBezTo>
                    <a:pt x="45" y="335"/>
                    <a:pt x="40" y="346"/>
                    <a:pt x="41" y="357"/>
                  </a:cubicBezTo>
                  <a:cubicBezTo>
                    <a:pt x="42" y="370"/>
                    <a:pt x="46" y="382"/>
                    <a:pt x="46" y="395"/>
                  </a:cubicBezTo>
                  <a:cubicBezTo>
                    <a:pt x="45" y="422"/>
                    <a:pt x="47" y="446"/>
                    <a:pt x="50" y="473"/>
                  </a:cubicBezTo>
                  <a:cubicBezTo>
                    <a:pt x="51" y="487"/>
                    <a:pt x="51" y="491"/>
                    <a:pt x="44" y="502"/>
                  </a:cubicBezTo>
                  <a:cubicBezTo>
                    <a:pt x="35" y="515"/>
                    <a:pt x="33" y="520"/>
                    <a:pt x="31" y="536"/>
                  </a:cubicBezTo>
                  <a:cubicBezTo>
                    <a:pt x="28" y="552"/>
                    <a:pt x="17" y="568"/>
                    <a:pt x="0" y="565"/>
                  </a:cubicBezTo>
                  <a:cubicBezTo>
                    <a:pt x="13" y="561"/>
                    <a:pt x="17" y="543"/>
                    <a:pt x="17" y="531"/>
                  </a:cubicBezTo>
                  <a:cubicBezTo>
                    <a:pt x="17" y="515"/>
                    <a:pt x="15" y="511"/>
                    <a:pt x="23" y="497"/>
                  </a:cubicBezTo>
                  <a:cubicBezTo>
                    <a:pt x="36" y="476"/>
                    <a:pt x="39" y="456"/>
                    <a:pt x="37" y="431"/>
                  </a:cubicBezTo>
                  <a:cubicBezTo>
                    <a:pt x="32" y="387"/>
                    <a:pt x="20" y="339"/>
                    <a:pt x="29" y="295"/>
                  </a:cubicBezTo>
                  <a:cubicBezTo>
                    <a:pt x="34" y="268"/>
                    <a:pt x="23" y="245"/>
                    <a:pt x="26" y="218"/>
                  </a:cubicBezTo>
                  <a:cubicBezTo>
                    <a:pt x="28" y="193"/>
                    <a:pt x="27" y="171"/>
                    <a:pt x="25" y="146"/>
                  </a:cubicBezTo>
                  <a:cubicBezTo>
                    <a:pt x="22" y="124"/>
                    <a:pt x="32" y="104"/>
                    <a:pt x="32" y="82"/>
                  </a:cubicBezTo>
                  <a:cubicBezTo>
                    <a:pt x="31" y="59"/>
                    <a:pt x="46" y="34"/>
                    <a:pt x="39" y="1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733">
              <a:extLst>
                <a:ext uri="{FF2B5EF4-FFF2-40B4-BE49-F238E27FC236}">
                  <a16:creationId xmlns:a16="http://schemas.microsoft.com/office/drawing/2014/main" id="{6D4B8A9D-1B58-4DF5-9401-F7F84C2C7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525"/>
              <a:ext cx="133" cy="62"/>
            </a:xfrm>
            <a:custGeom>
              <a:avLst/>
              <a:gdLst>
                <a:gd name="T0" fmla="*/ 0 w 53"/>
                <a:gd name="T1" fmla="*/ 0 h 23"/>
                <a:gd name="T2" fmla="*/ 838 w 53"/>
                <a:gd name="T3" fmla="*/ 94 h 23"/>
                <a:gd name="T4" fmla="*/ 567 w 53"/>
                <a:gd name="T5" fmla="*/ 415 h 23"/>
                <a:gd name="T6" fmla="*/ 0 w 53"/>
                <a:gd name="T7" fmla="*/ 15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23">
                  <a:moveTo>
                    <a:pt x="0" y="0"/>
                  </a:moveTo>
                  <a:cubicBezTo>
                    <a:pt x="6" y="15"/>
                    <a:pt x="42" y="13"/>
                    <a:pt x="53" y="5"/>
                  </a:cubicBezTo>
                  <a:cubicBezTo>
                    <a:pt x="46" y="12"/>
                    <a:pt x="47" y="20"/>
                    <a:pt x="36" y="21"/>
                  </a:cubicBezTo>
                  <a:cubicBezTo>
                    <a:pt x="25" y="23"/>
                    <a:pt x="11" y="10"/>
                    <a:pt x="0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734">
              <a:extLst>
                <a:ext uri="{FF2B5EF4-FFF2-40B4-BE49-F238E27FC236}">
                  <a16:creationId xmlns:a16="http://schemas.microsoft.com/office/drawing/2014/main" id="{8231E02C-8780-4F28-9D36-BFD9364DA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1269"/>
              <a:ext cx="130" cy="307"/>
            </a:xfrm>
            <a:custGeom>
              <a:avLst/>
              <a:gdLst>
                <a:gd name="T0" fmla="*/ 270 w 52"/>
                <a:gd name="T1" fmla="*/ 0 h 115"/>
                <a:gd name="T2" fmla="*/ 750 w 52"/>
                <a:gd name="T3" fmla="*/ 435 h 115"/>
                <a:gd name="T4" fmla="*/ 645 w 52"/>
                <a:gd name="T5" fmla="*/ 1084 h 115"/>
                <a:gd name="T6" fmla="*/ 550 w 52"/>
                <a:gd name="T7" fmla="*/ 1925 h 115"/>
                <a:gd name="T8" fmla="*/ 0 w 52"/>
                <a:gd name="T9" fmla="*/ 1994 h 115"/>
                <a:gd name="T10" fmla="*/ 313 w 52"/>
                <a:gd name="T11" fmla="*/ 1127 h 115"/>
                <a:gd name="T12" fmla="*/ 363 w 52"/>
                <a:gd name="T13" fmla="*/ 77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15">
                  <a:moveTo>
                    <a:pt x="17" y="0"/>
                  </a:moveTo>
                  <a:cubicBezTo>
                    <a:pt x="36" y="4"/>
                    <a:pt x="44" y="2"/>
                    <a:pt x="48" y="23"/>
                  </a:cubicBezTo>
                  <a:cubicBezTo>
                    <a:pt x="52" y="38"/>
                    <a:pt x="48" y="44"/>
                    <a:pt x="41" y="57"/>
                  </a:cubicBezTo>
                  <a:cubicBezTo>
                    <a:pt x="35" y="71"/>
                    <a:pt x="41" y="89"/>
                    <a:pt x="35" y="101"/>
                  </a:cubicBezTo>
                  <a:cubicBezTo>
                    <a:pt x="30" y="111"/>
                    <a:pt x="8" y="115"/>
                    <a:pt x="0" y="105"/>
                  </a:cubicBezTo>
                  <a:cubicBezTo>
                    <a:pt x="27" y="94"/>
                    <a:pt x="20" y="82"/>
                    <a:pt x="20" y="59"/>
                  </a:cubicBezTo>
                  <a:cubicBezTo>
                    <a:pt x="20" y="45"/>
                    <a:pt x="51" y="10"/>
                    <a:pt x="23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4" name="Freeform 735">
              <a:extLst>
                <a:ext uri="{FF2B5EF4-FFF2-40B4-BE49-F238E27FC236}">
                  <a16:creationId xmlns:a16="http://schemas.microsoft.com/office/drawing/2014/main" id="{AABD4C70-0B76-430F-9851-BF8F07DD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811"/>
              <a:ext cx="125" cy="58"/>
            </a:xfrm>
            <a:custGeom>
              <a:avLst/>
              <a:gdLst>
                <a:gd name="T0" fmla="*/ 0 w 50"/>
                <a:gd name="T1" fmla="*/ 76 h 22"/>
                <a:gd name="T2" fmla="*/ 783 w 50"/>
                <a:gd name="T3" fmla="*/ 0 h 22"/>
                <a:gd name="T4" fmla="*/ 208 w 50"/>
                <a:gd name="T5" fmla="*/ 23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2">
                  <a:moveTo>
                    <a:pt x="0" y="4"/>
                  </a:moveTo>
                  <a:cubicBezTo>
                    <a:pt x="12" y="16"/>
                    <a:pt x="40" y="12"/>
                    <a:pt x="50" y="0"/>
                  </a:cubicBezTo>
                  <a:cubicBezTo>
                    <a:pt x="50" y="22"/>
                    <a:pt x="29" y="17"/>
                    <a:pt x="13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5" name="Freeform 736">
              <a:extLst>
                <a:ext uri="{FF2B5EF4-FFF2-40B4-BE49-F238E27FC236}">
                  <a16:creationId xmlns:a16="http://schemas.microsoft.com/office/drawing/2014/main" id="{1C2ACA6F-09E8-4FE3-9DCA-0F4190166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035"/>
              <a:ext cx="130" cy="61"/>
            </a:xfrm>
            <a:custGeom>
              <a:avLst/>
              <a:gdLst>
                <a:gd name="T0" fmla="*/ 0 w 52"/>
                <a:gd name="T1" fmla="*/ 0 h 23"/>
                <a:gd name="T2" fmla="*/ 813 w 52"/>
                <a:gd name="T3" fmla="*/ 0 h 23"/>
                <a:gd name="T4" fmla="*/ 63 w 52"/>
                <a:gd name="T5" fmla="*/ 22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3">
                  <a:moveTo>
                    <a:pt x="0" y="0"/>
                  </a:moveTo>
                  <a:cubicBezTo>
                    <a:pt x="12" y="13"/>
                    <a:pt x="40" y="12"/>
                    <a:pt x="52" y="0"/>
                  </a:cubicBezTo>
                  <a:cubicBezTo>
                    <a:pt x="43" y="23"/>
                    <a:pt x="26" y="15"/>
                    <a:pt x="4" y="1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6" name="Freeform 737">
              <a:extLst>
                <a:ext uri="{FF2B5EF4-FFF2-40B4-BE49-F238E27FC236}">
                  <a16:creationId xmlns:a16="http://schemas.microsoft.com/office/drawing/2014/main" id="{CEEBE390-68EB-41CA-8BB8-66540B023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224"/>
              <a:ext cx="120" cy="59"/>
            </a:xfrm>
            <a:custGeom>
              <a:avLst/>
              <a:gdLst>
                <a:gd name="T0" fmla="*/ 0 w 48"/>
                <a:gd name="T1" fmla="*/ 21 h 22"/>
                <a:gd name="T2" fmla="*/ 750 w 48"/>
                <a:gd name="T3" fmla="*/ 0 h 22"/>
                <a:gd name="T4" fmla="*/ 645 w 48"/>
                <a:gd name="T5" fmla="*/ 252 h 22"/>
                <a:gd name="T6" fmla="*/ 50 w 48"/>
                <a:gd name="T7" fmla="*/ 25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2">
                  <a:moveTo>
                    <a:pt x="0" y="1"/>
                  </a:moveTo>
                  <a:cubicBezTo>
                    <a:pt x="6" y="13"/>
                    <a:pt x="41" y="9"/>
                    <a:pt x="48" y="0"/>
                  </a:cubicBezTo>
                  <a:cubicBezTo>
                    <a:pt x="45" y="3"/>
                    <a:pt x="44" y="10"/>
                    <a:pt x="41" y="13"/>
                  </a:cubicBezTo>
                  <a:cubicBezTo>
                    <a:pt x="30" y="22"/>
                    <a:pt x="17" y="13"/>
                    <a:pt x="3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7" name="Freeform 738">
              <a:extLst>
                <a:ext uri="{FF2B5EF4-FFF2-40B4-BE49-F238E27FC236}">
                  <a16:creationId xmlns:a16="http://schemas.microsoft.com/office/drawing/2014/main" id="{E0E586BC-E93C-4909-9585-772B627C8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395"/>
              <a:ext cx="132" cy="64"/>
            </a:xfrm>
            <a:custGeom>
              <a:avLst/>
              <a:gdLst>
                <a:gd name="T0" fmla="*/ 0 w 53"/>
                <a:gd name="T1" fmla="*/ 0 h 24"/>
                <a:gd name="T2" fmla="*/ 819 w 53"/>
                <a:gd name="T3" fmla="*/ 35 h 24"/>
                <a:gd name="T4" fmla="*/ 0 w 53"/>
                <a:gd name="T5" fmla="*/ 28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4">
                  <a:moveTo>
                    <a:pt x="0" y="0"/>
                  </a:moveTo>
                  <a:cubicBezTo>
                    <a:pt x="7" y="16"/>
                    <a:pt x="41" y="11"/>
                    <a:pt x="53" y="2"/>
                  </a:cubicBezTo>
                  <a:cubicBezTo>
                    <a:pt x="34" y="18"/>
                    <a:pt x="28" y="24"/>
                    <a:pt x="0" y="1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8" name="Freeform 739">
              <a:extLst>
                <a:ext uri="{FF2B5EF4-FFF2-40B4-BE49-F238E27FC236}">
                  <a16:creationId xmlns:a16="http://schemas.microsoft.com/office/drawing/2014/main" id="{62FD166F-0036-4DBE-BE05-67627A36E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656"/>
              <a:ext cx="122" cy="61"/>
            </a:xfrm>
            <a:custGeom>
              <a:avLst/>
              <a:gdLst>
                <a:gd name="T0" fmla="*/ 187 w 49"/>
                <a:gd name="T1" fmla="*/ 21 h 23"/>
                <a:gd name="T2" fmla="*/ 757 w 49"/>
                <a:gd name="T3" fmla="*/ 0 h 23"/>
                <a:gd name="T4" fmla="*/ 0 w 49"/>
                <a:gd name="T5" fmla="*/ 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3">
                  <a:moveTo>
                    <a:pt x="12" y="1"/>
                  </a:moveTo>
                  <a:cubicBezTo>
                    <a:pt x="24" y="5"/>
                    <a:pt x="38" y="2"/>
                    <a:pt x="49" y="0"/>
                  </a:cubicBezTo>
                  <a:cubicBezTo>
                    <a:pt x="39" y="23"/>
                    <a:pt x="19" y="5"/>
                    <a:pt x="0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9" name="Freeform 740">
              <a:extLst>
                <a:ext uri="{FF2B5EF4-FFF2-40B4-BE49-F238E27FC236}">
                  <a16:creationId xmlns:a16="http://schemas.microsoft.com/office/drawing/2014/main" id="{69DB46F4-BC20-4CD1-8C0F-673A6217D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965"/>
              <a:ext cx="60" cy="86"/>
            </a:xfrm>
            <a:custGeom>
              <a:avLst/>
              <a:gdLst>
                <a:gd name="T0" fmla="*/ 375 w 24"/>
                <a:gd name="T1" fmla="*/ 290 h 32"/>
                <a:gd name="T2" fmla="*/ 313 w 24"/>
                <a:gd name="T3" fmla="*/ 253 h 32"/>
                <a:gd name="T4" fmla="*/ 220 w 24"/>
                <a:gd name="T5" fmla="*/ 231 h 32"/>
                <a:gd name="T6" fmla="*/ 220 w 24"/>
                <a:gd name="T7" fmla="*/ 94 h 32"/>
                <a:gd name="T8" fmla="*/ 95 w 24"/>
                <a:gd name="T9" fmla="*/ 81 h 32"/>
                <a:gd name="T10" fmla="*/ 113 w 24"/>
                <a:gd name="T11" fmla="*/ 0 h 32"/>
                <a:gd name="T12" fmla="*/ 33 w 24"/>
                <a:gd name="T13" fmla="*/ 22 h 32"/>
                <a:gd name="T14" fmla="*/ 20 w 24"/>
                <a:gd name="T15" fmla="*/ 81 h 32"/>
                <a:gd name="T16" fmla="*/ 20 w 24"/>
                <a:gd name="T17" fmla="*/ 196 h 32"/>
                <a:gd name="T18" fmla="*/ 50 w 24"/>
                <a:gd name="T19" fmla="*/ 218 h 32"/>
                <a:gd name="T20" fmla="*/ 63 w 24"/>
                <a:gd name="T21" fmla="*/ 274 h 32"/>
                <a:gd name="T22" fmla="*/ 63 w 24"/>
                <a:gd name="T23" fmla="*/ 347 h 32"/>
                <a:gd name="T24" fmla="*/ 63 w 24"/>
                <a:gd name="T25" fmla="*/ 347 h 32"/>
                <a:gd name="T26" fmla="*/ 125 w 24"/>
                <a:gd name="T27" fmla="*/ 347 h 32"/>
                <a:gd name="T28" fmla="*/ 145 w 24"/>
                <a:gd name="T29" fmla="*/ 449 h 32"/>
                <a:gd name="T30" fmla="*/ 125 w 24"/>
                <a:gd name="T31" fmla="*/ 543 h 32"/>
                <a:gd name="T32" fmla="*/ 158 w 24"/>
                <a:gd name="T33" fmla="*/ 599 h 32"/>
                <a:gd name="T34" fmla="*/ 238 w 24"/>
                <a:gd name="T35" fmla="*/ 599 h 32"/>
                <a:gd name="T36" fmla="*/ 313 w 24"/>
                <a:gd name="T37" fmla="*/ 586 h 32"/>
                <a:gd name="T38" fmla="*/ 313 w 24"/>
                <a:gd name="T39" fmla="*/ 586 h 32"/>
                <a:gd name="T40" fmla="*/ 270 w 24"/>
                <a:gd name="T41" fmla="*/ 527 h 32"/>
                <a:gd name="T42" fmla="*/ 300 w 24"/>
                <a:gd name="T43" fmla="*/ 406 h 32"/>
                <a:gd name="T44" fmla="*/ 375 w 24"/>
                <a:gd name="T45" fmla="*/ 290 h 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" h="32">
                  <a:moveTo>
                    <a:pt x="24" y="15"/>
                  </a:moveTo>
                  <a:cubicBezTo>
                    <a:pt x="24" y="14"/>
                    <a:pt x="21" y="13"/>
                    <a:pt x="20" y="13"/>
                  </a:cubicBezTo>
                  <a:cubicBezTo>
                    <a:pt x="19" y="13"/>
                    <a:pt x="14" y="13"/>
                    <a:pt x="14" y="12"/>
                  </a:cubicBezTo>
                  <a:cubicBezTo>
                    <a:pt x="15" y="11"/>
                    <a:pt x="15" y="6"/>
                    <a:pt x="14" y="5"/>
                  </a:cubicBezTo>
                  <a:cubicBezTo>
                    <a:pt x="14" y="4"/>
                    <a:pt x="6" y="4"/>
                    <a:pt x="6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4" y="11"/>
                    <a:pt x="4" y="13"/>
                    <a:pt x="4" y="14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22"/>
                    <a:pt x="9" y="23"/>
                  </a:cubicBezTo>
                  <a:cubicBezTo>
                    <a:pt x="9" y="24"/>
                    <a:pt x="8" y="28"/>
                    <a:pt x="8" y="28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2" y="32"/>
                    <a:pt x="13" y="31"/>
                    <a:pt x="15" y="31"/>
                  </a:cubicBezTo>
                  <a:cubicBezTo>
                    <a:pt x="17" y="31"/>
                    <a:pt x="18" y="31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24" y="16"/>
                    <a:pt x="24" y="15"/>
                  </a:cubicBezTo>
                  <a:close/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0" name="Freeform 741">
              <a:extLst>
                <a:ext uri="{FF2B5EF4-FFF2-40B4-BE49-F238E27FC236}">
                  <a16:creationId xmlns:a16="http://schemas.microsoft.com/office/drawing/2014/main" id="{0F0C4BE7-094A-4DBE-AD11-E2ECE765C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965"/>
              <a:ext cx="60" cy="80"/>
            </a:xfrm>
            <a:custGeom>
              <a:avLst/>
              <a:gdLst>
                <a:gd name="T0" fmla="*/ 0 w 24"/>
                <a:gd name="T1" fmla="*/ 21 h 30"/>
                <a:gd name="T2" fmla="*/ 113 w 24"/>
                <a:gd name="T3" fmla="*/ 0 h 30"/>
                <a:gd name="T4" fmla="*/ 95 w 24"/>
                <a:gd name="T5" fmla="*/ 77 h 30"/>
                <a:gd name="T6" fmla="*/ 220 w 24"/>
                <a:gd name="T7" fmla="*/ 93 h 30"/>
                <a:gd name="T8" fmla="*/ 220 w 24"/>
                <a:gd name="T9" fmla="*/ 227 h 30"/>
                <a:gd name="T10" fmla="*/ 313 w 24"/>
                <a:gd name="T11" fmla="*/ 248 h 30"/>
                <a:gd name="T12" fmla="*/ 375 w 24"/>
                <a:gd name="T13" fmla="*/ 285 h 30"/>
                <a:gd name="T14" fmla="*/ 300 w 24"/>
                <a:gd name="T15" fmla="*/ 397 h 30"/>
                <a:gd name="T16" fmla="*/ 270 w 24"/>
                <a:gd name="T17" fmla="*/ 512 h 30"/>
                <a:gd name="T18" fmla="*/ 313 w 24"/>
                <a:gd name="T19" fmla="*/ 568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30">
                  <a:moveTo>
                    <a:pt x="0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14" y="4"/>
                    <a:pt x="14" y="5"/>
                  </a:cubicBezTo>
                  <a:cubicBezTo>
                    <a:pt x="15" y="6"/>
                    <a:pt x="15" y="11"/>
                    <a:pt x="14" y="12"/>
                  </a:cubicBezTo>
                  <a:cubicBezTo>
                    <a:pt x="14" y="13"/>
                    <a:pt x="19" y="13"/>
                    <a:pt x="20" y="13"/>
                  </a:cubicBezTo>
                  <a:cubicBezTo>
                    <a:pt x="21" y="13"/>
                    <a:pt x="24" y="14"/>
                    <a:pt x="24" y="15"/>
                  </a:cubicBezTo>
                  <a:cubicBezTo>
                    <a:pt x="24" y="16"/>
                    <a:pt x="19" y="21"/>
                    <a:pt x="19" y="21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20" y="30"/>
                    <a:pt x="20" y="30"/>
                    <a:pt x="20" y="3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1" name="Freeform 742">
              <a:extLst>
                <a:ext uri="{FF2B5EF4-FFF2-40B4-BE49-F238E27FC236}">
                  <a16:creationId xmlns:a16="http://schemas.microsoft.com/office/drawing/2014/main" id="{6D4A7D30-B60D-4671-BD33-7DD1999A0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1976"/>
              <a:ext cx="40" cy="88"/>
            </a:xfrm>
            <a:custGeom>
              <a:avLst/>
              <a:gdLst>
                <a:gd name="T0" fmla="*/ 0 w 16"/>
                <a:gd name="T1" fmla="*/ 0 h 33"/>
                <a:gd name="T2" fmla="*/ 63 w 16"/>
                <a:gd name="T3" fmla="*/ 21 h 33"/>
                <a:gd name="T4" fmla="*/ 63 w 16"/>
                <a:gd name="T5" fmla="*/ 93 h 33"/>
                <a:gd name="T6" fmla="*/ 125 w 16"/>
                <a:gd name="T7" fmla="*/ 136 h 33"/>
                <a:gd name="T8" fmla="*/ 145 w 16"/>
                <a:gd name="T9" fmla="*/ 192 h 33"/>
                <a:gd name="T10" fmla="*/ 145 w 16"/>
                <a:gd name="T11" fmla="*/ 264 h 33"/>
                <a:gd name="T12" fmla="*/ 208 w 16"/>
                <a:gd name="T13" fmla="*/ 264 h 33"/>
                <a:gd name="T14" fmla="*/ 220 w 16"/>
                <a:gd name="T15" fmla="*/ 363 h 33"/>
                <a:gd name="T16" fmla="*/ 208 w 16"/>
                <a:gd name="T17" fmla="*/ 456 h 33"/>
                <a:gd name="T18" fmla="*/ 250 w 16"/>
                <a:gd name="T19" fmla="*/ 533 h 33"/>
                <a:gd name="T20" fmla="*/ 208 w 16"/>
                <a:gd name="T21" fmla="*/ 62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33">
                  <a:moveTo>
                    <a:pt x="0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6"/>
                    <a:pt x="8" y="7"/>
                  </a:cubicBezTo>
                  <a:cubicBezTo>
                    <a:pt x="9" y="7"/>
                    <a:pt x="9" y="9"/>
                    <a:pt x="9" y="10"/>
                  </a:cubicBezTo>
                  <a:cubicBezTo>
                    <a:pt x="9" y="12"/>
                    <a:pt x="9" y="14"/>
                    <a:pt x="9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8"/>
                    <a:pt x="14" y="19"/>
                  </a:cubicBezTo>
                  <a:cubicBezTo>
                    <a:pt x="14" y="20"/>
                    <a:pt x="13" y="24"/>
                    <a:pt x="13" y="24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3" y="33"/>
                    <a:pt x="13" y="33"/>
                    <a:pt x="13" y="3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2" name="Freeform 743">
              <a:extLst>
                <a:ext uri="{FF2B5EF4-FFF2-40B4-BE49-F238E27FC236}">
                  <a16:creationId xmlns:a16="http://schemas.microsoft.com/office/drawing/2014/main" id="{FCE10F41-0E8B-41AC-90BE-A295FD818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045"/>
              <a:ext cx="17" cy="3"/>
            </a:xfrm>
            <a:custGeom>
              <a:avLst/>
              <a:gdLst>
                <a:gd name="T0" fmla="*/ 0 w 7"/>
                <a:gd name="T1" fmla="*/ 27 h 1"/>
                <a:gd name="T2" fmla="*/ 100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1"/>
                    <a:pt x="5" y="1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3" name="Freeform 744">
              <a:extLst>
                <a:ext uri="{FF2B5EF4-FFF2-40B4-BE49-F238E27FC236}">
                  <a16:creationId xmlns:a16="http://schemas.microsoft.com/office/drawing/2014/main" id="{33C291FB-5BD3-412C-9003-D87BD5063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968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4" name="Freeform 745">
              <a:extLst>
                <a:ext uri="{FF2B5EF4-FFF2-40B4-BE49-F238E27FC236}">
                  <a16:creationId xmlns:a16="http://schemas.microsoft.com/office/drawing/2014/main" id="{0CD4BC8F-6F28-442D-B36A-5084C10B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160"/>
              <a:ext cx="55" cy="91"/>
            </a:xfrm>
            <a:custGeom>
              <a:avLst/>
              <a:gdLst>
                <a:gd name="T0" fmla="*/ 83 w 22"/>
                <a:gd name="T1" fmla="*/ 0 h 34"/>
                <a:gd name="T2" fmla="*/ 20 w 22"/>
                <a:gd name="T3" fmla="*/ 94 h 34"/>
                <a:gd name="T4" fmla="*/ 20 w 22"/>
                <a:gd name="T5" fmla="*/ 252 h 34"/>
                <a:gd name="T6" fmla="*/ 95 w 22"/>
                <a:gd name="T7" fmla="*/ 265 h 34"/>
                <a:gd name="T8" fmla="*/ 95 w 22"/>
                <a:gd name="T9" fmla="*/ 479 h 34"/>
                <a:gd name="T10" fmla="*/ 145 w 22"/>
                <a:gd name="T11" fmla="*/ 538 h 34"/>
                <a:gd name="T12" fmla="*/ 158 w 22"/>
                <a:gd name="T13" fmla="*/ 632 h 34"/>
                <a:gd name="T14" fmla="*/ 220 w 22"/>
                <a:gd name="T15" fmla="*/ 653 h 34"/>
                <a:gd name="T16" fmla="*/ 313 w 22"/>
                <a:gd name="T17" fmla="*/ 538 h 34"/>
                <a:gd name="T18" fmla="*/ 300 w 22"/>
                <a:gd name="T19" fmla="*/ 308 h 34"/>
                <a:gd name="T20" fmla="*/ 220 w 22"/>
                <a:gd name="T21" fmla="*/ 78 h 34"/>
                <a:gd name="T22" fmla="*/ 95 w 22"/>
                <a:gd name="T23" fmla="*/ 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34">
                  <a:moveTo>
                    <a:pt x="5" y="0"/>
                  </a:moveTo>
                  <a:cubicBezTo>
                    <a:pt x="3" y="3"/>
                    <a:pt x="2" y="2"/>
                    <a:pt x="1" y="5"/>
                  </a:cubicBezTo>
                  <a:cubicBezTo>
                    <a:pt x="1" y="7"/>
                    <a:pt x="0" y="12"/>
                    <a:pt x="1" y="13"/>
                  </a:cubicBezTo>
                  <a:cubicBezTo>
                    <a:pt x="2" y="14"/>
                    <a:pt x="5" y="13"/>
                    <a:pt x="6" y="14"/>
                  </a:cubicBezTo>
                  <a:cubicBezTo>
                    <a:pt x="8" y="16"/>
                    <a:pt x="5" y="23"/>
                    <a:pt x="6" y="25"/>
                  </a:cubicBezTo>
                  <a:cubicBezTo>
                    <a:pt x="7" y="26"/>
                    <a:pt x="9" y="26"/>
                    <a:pt x="9" y="28"/>
                  </a:cubicBezTo>
                  <a:cubicBezTo>
                    <a:pt x="10" y="30"/>
                    <a:pt x="9" y="31"/>
                    <a:pt x="10" y="33"/>
                  </a:cubicBezTo>
                  <a:cubicBezTo>
                    <a:pt x="12" y="33"/>
                    <a:pt x="13" y="33"/>
                    <a:pt x="14" y="34"/>
                  </a:cubicBezTo>
                  <a:cubicBezTo>
                    <a:pt x="16" y="33"/>
                    <a:pt x="19" y="30"/>
                    <a:pt x="20" y="28"/>
                  </a:cubicBezTo>
                  <a:cubicBezTo>
                    <a:pt x="22" y="24"/>
                    <a:pt x="21" y="20"/>
                    <a:pt x="19" y="16"/>
                  </a:cubicBezTo>
                  <a:cubicBezTo>
                    <a:pt x="16" y="12"/>
                    <a:pt x="17" y="6"/>
                    <a:pt x="14" y="4"/>
                  </a:cubicBezTo>
                  <a:cubicBezTo>
                    <a:pt x="12" y="3"/>
                    <a:pt x="7" y="1"/>
                    <a:pt x="6" y="0"/>
                  </a:cubicBezTo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5" name="Freeform 746">
              <a:extLst>
                <a:ext uri="{FF2B5EF4-FFF2-40B4-BE49-F238E27FC236}">
                  <a16:creationId xmlns:a16="http://schemas.microsoft.com/office/drawing/2014/main" id="{09008926-BBCD-4103-870D-999EE48F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2163"/>
              <a:ext cx="50" cy="88"/>
            </a:xfrm>
            <a:custGeom>
              <a:avLst/>
              <a:gdLst>
                <a:gd name="T0" fmla="*/ 33 w 50"/>
                <a:gd name="T1" fmla="*/ 88 h 88"/>
                <a:gd name="T2" fmla="*/ 23 w 50"/>
                <a:gd name="T3" fmla="*/ 82 h 88"/>
                <a:gd name="T4" fmla="*/ 20 w 50"/>
                <a:gd name="T5" fmla="*/ 72 h 88"/>
                <a:gd name="T6" fmla="*/ 13 w 50"/>
                <a:gd name="T7" fmla="*/ 64 h 88"/>
                <a:gd name="T8" fmla="*/ 15 w 50"/>
                <a:gd name="T9" fmla="*/ 34 h 88"/>
                <a:gd name="T10" fmla="*/ 0 w 50"/>
                <a:gd name="T11" fmla="*/ 29 h 88"/>
                <a:gd name="T12" fmla="*/ 0 w 50"/>
                <a:gd name="T13" fmla="*/ 13 h 88"/>
                <a:gd name="T14" fmla="*/ 5 w 50"/>
                <a:gd name="T15" fmla="*/ 0 h 88"/>
                <a:gd name="T16" fmla="*/ 15 w 50"/>
                <a:gd name="T17" fmla="*/ 0 h 88"/>
                <a:gd name="T18" fmla="*/ 33 w 50"/>
                <a:gd name="T19" fmla="*/ 8 h 88"/>
                <a:gd name="T20" fmla="*/ 33 w 50"/>
                <a:gd name="T21" fmla="*/ 21 h 88"/>
                <a:gd name="T22" fmla="*/ 40 w 50"/>
                <a:gd name="T23" fmla="*/ 24 h 88"/>
                <a:gd name="T24" fmla="*/ 43 w 50"/>
                <a:gd name="T25" fmla="*/ 34 h 88"/>
                <a:gd name="T26" fmla="*/ 48 w 50"/>
                <a:gd name="T27" fmla="*/ 42 h 88"/>
                <a:gd name="T28" fmla="*/ 45 w 50"/>
                <a:gd name="T29" fmla="*/ 50 h 88"/>
                <a:gd name="T30" fmla="*/ 50 w 50"/>
                <a:gd name="T31" fmla="*/ 64 h 88"/>
                <a:gd name="T32" fmla="*/ 48 w 50"/>
                <a:gd name="T33" fmla="*/ 72 h 88"/>
                <a:gd name="T34" fmla="*/ 33 w 50"/>
                <a:gd name="T35" fmla="*/ 88 h 8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0" h="88">
                  <a:moveTo>
                    <a:pt x="33" y="88"/>
                  </a:moveTo>
                  <a:lnTo>
                    <a:pt x="23" y="82"/>
                  </a:lnTo>
                  <a:lnTo>
                    <a:pt x="20" y="72"/>
                  </a:lnTo>
                  <a:lnTo>
                    <a:pt x="13" y="64"/>
                  </a:lnTo>
                  <a:lnTo>
                    <a:pt x="15" y="34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5" y="0"/>
                  </a:lnTo>
                  <a:lnTo>
                    <a:pt x="15" y="0"/>
                  </a:lnTo>
                  <a:lnTo>
                    <a:pt x="33" y="8"/>
                  </a:lnTo>
                  <a:lnTo>
                    <a:pt x="33" y="21"/>
                  </a:lnTo>
                  <a:lnTo>
                    <a:pt x="40" y="24"/>
                  </a:lnTo>
                  <a:lnTo>
                    <a:pt x="43" y="34"/>
                  </a:lnTo>
                  <a:lnTo>
                    <a:pt x="48" y="42"/>
                  </a:lnTo>
                  <a:lnTo>
                    <a:pt x="45" y="50"/>
                  </a:lnTo>
                  <a:lnTo>
                    <a:pt x="50" y="64"/>
                  </a:lnTo>
                  <a:lnTo>
                    <a:pt x="48" y="72"/>
                  </a:lnTo>
                  <a:lnTo>
                    <a:pt x="33" y="88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6" name="Freeform 747">
              <a:extLst>
                <a:ext uri="{FF2B5EF4-FFF2-40B4-BE49-F238E27FC236}">
                  <a16:creationId xmlns:a16="http://schemas.microsoft.com/office/drawing/2014/main" id="{BF06C23A-7843-4AFE-809F-AD9ECCAA2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2205"/>
              <a:ext cx="27" cy="27"/>
            </a:xfrm>
            <a:custGeom>
              <a:avLst/>
              <a:gdLst>
                <a:gd name="T0" fmla="*/ 0 w 27"/>
                <a:gd name="T1" fmla="*/ 0 h 27"/>
                <a:gd name="T2" fmla="*/ 7 w 27"/>
                <a:gd name="T3" fmla="*/ 14 h 27"/>
                <a:gd name="T4" fmla="*/ 15 w 27"/>
                <a:gd name="T5" fmla="*/ 16 h 27"/>
                <a:gd name="T6" fmla="*/ 20 w 27"/>
                <a:gd name="T7" fmla="*/ 24 h 27"/>
                <a:gd name="T8" fmla="*/ 27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7">
                  <a:moveTo>
                    <a:pt x="0" y="0"/>
                  </a:moveTo>
                  <a:lnTo>
                    <a:pt x="7" y="14"/>
                  </a:lnTo>
                  <a:lnTo>
                    <a:pt x="15" y="16"/>
                  </a:lnTo>
                  <a:lnTo>
                    <a:pt x="20" y="24"/>
                  </a:lnTo>
                  <a:lnTo>
                    <a:pt x="27" y="27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7" name="Freeform 748">
              <a:extLst>
                <a:ext uri="{FF2B5EF4-FFF2-40B4-BE49-F238E27FC236}">
                  <a16:creationId xmlns:a16="http://schemas.microsoft.com/office/drawing/2014/main" id="{B88B0AB9-AD0A-4C72-9AC4-AD1BF5230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2221"/>
              <a:ext cx="35" cy="38"/>
            </a:xfrm>
            <a:custGeom>
              <a:avLst/>
              <a:gdLst>
                <a:gd name="T0" fmla="*/ 220 w 14"/>
                <a:gd name="T1" fmla="*/ 117 h 14"/>
                <a:gd name="T2" fmla="*/ 113 w 14"/>
                <a:gd name="T3" fmla="*/ 103 h 14"/>
                <a:gd name="T4" fmla="*/ 63 w 14"/>
                <a:gd name="T5" fmla="*/ 38 h 14"/>
                <a:gd name="T6" fmla="*/ 0 w 14"/>
                <a:gd name="T7" fmla="*/ 0 h 14"/>
                <a:gd name="T8" fmla="*/ 50 w 14"/>
                <a:gd name="T9" fmla="*/ 81 h 14"/>
                <a:gd name="T10" fmla="*/ 63 w 14"/>
                <a:gd name="T11" fmla="*/ 163 h 14"/>
                <a:gd name="T12" fmla="*/ 208 w 14"/>
                <a:gd name="T13" fmla="*/ 28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3" y="6"/>
                    <a:pt x="8" y="6"/>
                    <a:pt x="7" y="5"/>
                  </a:cubicBezTo>
                  <a:cubicBezTo>
                    <a:pt x="5" y="5"/>
                    <a:pt x="5" y="3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0" y="2"/>
                    <a:pt x="3" y="2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7" y="9"/>
                    <a:pt x="11" y="12"/>
                    <a:pt x="13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8" name="Freeform 749">
              <a:extLst>
                <a:ext uri="{FF2B5EF4-FFF2-40B4-BE49-F238E27FC236}">
                  <a16:creationId xmlns:a16="http://schemas.microsoft.com/office/drawing/2014/main" id="{28F5B171-39D4-4294-8596-82FA5AA5A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677"/>
              <a:ext cx="67" cy="72"/>
            </a:xfrm>
            <a:custGeom>
              <a:avLst/>
              <a:gdLst>
                <a:gd name="T0" fmla="*/ 62 w 27"/>
                <a:gd name="T1" fmla="*/ 0 h 27"/>
                <a:gd name="T2" fmla="*/ 184 w 27"/>
                <a:gd name="T3" fmla="*/ 0 h 27"/>
                <a:gd name="T4" fmla="*/ 216 w 27"/>
                <a:gd name="T5" fmla="*/ 149 h 27"/>
                <a:gd name="T6" fmla="*/ 412 w 27"/>
                <a:gd name="T7" fmla="*/ 491 h 27"/>
                <a:gd name="T8" fmla="*/ 258 w 27"/>
                <a:gd name="T9" fmla="*/ 435 h 27"/>
                <a:gd name="T10" fmla="*/ 184 w 27"/>
                <a:gd name="T11" fmla="*/ 307 h 27"/>
                <a:gd name="T12" fmla="*/ 92 w 27"/>
                <a:gd name="T13" fmla="*/ 192 h 27"/>
                <a:gd name="T14" fmla="*/ 42 w 27"/>
                <a:gd name="T15" fmla="*/ 2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7">
                  <a:moveTo>
                    <a:pt x="4" y="0"/>
                  </a:moveTo>
                  <a:cubicBezTo>
                    <a:pt x="6" y="1"/>
                    <a:pt x="11" y="0"/>
                    <a:pt x="12" y="0"/>
                  </a:cubicBezTo>
                  <a:cubicBezTo>
                    <a:pt x="13" y="2"/>
                    <a:pt x="13" y="6"/>
                    <a:pt x="14" y="8"/>
                  </a:cubicBezTo>
                  <a:cubicBezTo>
                    <a:pt x="27" y="4"/>
                    <a:pt x="25" y="18"/>
                    <a:pt x="27" y="26"/>
                  </a:cubicBezTo>
                  <a:cubicBezTo>
                    <a:pt x="24" y="27"/>
                    <a:pt x="20" y="24"/>
                    <a:pt x="17" y="23"/>
                  </a:cubicBezTo>
                  <a:cubicBezTo>
                    <a:pt x="11" y="22"/>
                    <a:pt x="12" y="22"/>
                    <a:pt x="12" y="16"/>
                  </a:cubicBezTo>
                  <a:cubicBezTo>
                    <a:pt x="6" y="15"/>
                    <a:pt x="6" y="15"/>
                    <a:pt x="6" y="10"/>
                  </a:cubicBezTo>
                  <a:cubicBezTo>
                    <a:pt x="0" y="11"/>
                    <a:pt x="3" y="5"/>
                    <a:pt x="3" y="1"/>
                  </a:cubicBezTo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9" name="Freeform 750">
              <a:extLst>
                <a:ext uri="{FF2B5EF4-FFF2-40B4-BE49-F238E27FC236}">
                  <a16:creationId xmlns:a16="http://schemas.microsoft.com/office/drawing/2014/main" id="{5BEF4786-7447-4E1F-B0C1-6C0D22CAD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677"/>
              <a:ext cx="63" cy="72"/>
            </a:xfrm>
            <a:custGeom>
              <a:avLst/>
              <a:gdLst>
                <a:gd name="T0" fmla="*/ 63 w 63"/>
                <a:gd name="T1" fmla="*/ 64 h 72"/>
                <a:gd name="T2" fmla="*/ 60 w 63"/>
                <a:gd name="T3" fmla="*/ 40 h 72"/>
                <a:gd name="T4" fmla="*/ 48 w 63"/>
                <a:gd name="T5" fmla="*/ 22 h 72"/>
                <a:gd name="T6" fmla="*/ 33 w 63"/>
                <a:gd name="T7" fmla="*/ 19 h 72"/>
                <a:gd name="T8" fmla="*/ 25 w 63"/>
                <a:gd name="T9" fmla="*/ 0 h 72"/>
                <a:gd name="T10" fmla="*/ 8 w 63"/>
                <a:gd name="T11" fmla="*/ 0 h 72"/>
                <a:gd name="T12" fmla="*/ 0 w 63"/>
                <a:gd name="T13" fmla="*/ 16 h 72"/>
                <a:gd name="T14" fmla="*/ 5 w 63"/>
                <a:gd name="T15" fmla="*/ 32 h 72"/>
                <a:gd name="T16" fmla="*/ 15 w 63"/>
                <a:gd name="T17" fmla="*/ 40 h 72"/>
                <a:gd name="T18" fmla="*/ 25 w 63"/>
                <a:gd name="T19" fmla="*/ 46 h 72"/>
                <a:gd name="T20" fmla="*/ 28 w 63"/>
                <a:gd name="T21" fmla="*/ 59 h 72"/>
                <a:gd name="T22" fmla="*/ 40 w 63"/>
                <a:gd name="T23" fmla="*/ 70 h 72"/>
                <a:gd name="T24" fmla="*/ 53 w 63"/>
                <a:gd name="T25" fmla="*/ 72 h 72"/>
                <a:gd name="T26" fmla="*/ 63 w 63"/>
                <a:gd name="T27" fmla="*/ 64 h 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" h="72">
                  <a:moveTo>
                    <a:pt x="63" y="64"/>
                  </a:moveTo>
                  <a:lnTo>
                    <a:pt x="60" y="40"/>
                  </a:lnTo>
                  <a:lnTo>
                    <a:pt x="48" y="22"/>
                  </a:lnTo>
                  <a:lnTo>
                    <a:pt x="33" y="19"/>
                  </a:lnTo>
                  <a:lnTo>
                    <a:pt x="25" y="0"/>
                  </a:lnTo>
                  <a:lnTo>
                    <a:pt x="8" y="0"/>
                  </a:lnTo>
                  <a:lnTo>
                    <a:pt x="0" y="16"/>
                  </a:lnTo>
                  <a:lnTo>
                    <a:pt x="5" y="32"/>
                  </a:lnTo>
                  <a:lnTo>
                    <a:pt x="15" y="40"/>
                  </a:lnTo>
                  <a:lnTo>
                    <a:pt x="25" y="46"/>
                  </a:lnTo>
                  <a:lnTo>
                    <a:pt x="28" y="59"/>
                  </a:lnTo>
                  <a:lnTo>
                    <a:pt x="40" y="70"/>
                  </a:lnTo>
                  <a:lnTo>
                    <a:pt x="53" y="72"/>
                  </a:lnTo>
                  <a:lnTo>
                    <a:pt x="63" y="64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0" name="Freeform 751">
              <a:extLst>
                <a:ext uri="{FF2B5EF4-FFF2-40B4-BE49-F238E27FC236}">
                  <a16:creationId xmlns:a16="http://schemas.microsoft.com/office/drawing/2014/main" id="{48884AE9-68CB-44AB-8FF3-C000005F8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1736"/>
              <a:ext cx="28" cy="77"/>
            </a:xfrm>
            <a:custGeom>
              <a:avLst/>
              <a:gdLst>
                <a:gd name="T0" fmla="*/ 0 w 28"/>
                <a:gd name="T1" fmla="*/ 0 h 77"/>
                <a:gd name="T2" fmla="*/ 8 w 28"/>
                <a:gd name="T3" fmla="*/ 19 h 77"/>
                <a:gd name="T4" fmla="*/ 8 w 28"/>
                <a:gd name="T5" fmla="*/ 43 h 77"/>
                <a:gd name="T6" fmla="*/ 20 w 28"/>
                <a:gd name="T7" fmla="*/ 53 h 77"/>
                <a:gd name="T8" fmla="*/ 28 w 28"/>
                <a:gd name="T9" fmla="*/ 64 h 77"/>
                <a:gd name="T10" fmla="*/ 28 w 28"/>
                <a:gd name="T11" fmla="*/ 77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7">
                  <a:moveTo>
                    <a:pt x="0" y="0"/>
                  </a:moveTo>
                  <a:lnTo>
                    <a:pt x="8" y="19"/>
                  </a:lnTo>
                  <a:lnTo>
                    <a:pt x="8" y="43"/>
                  </a:lnTo>
                  <a:lnTo>
                    <a:pt x="20" y="53"/>
                  </a:lnTo>
                  <a:lnTo>
                    <a:pt x="28" y="64"/>
                  </a:lnTo>
                  <a:lnTo>
                    <a:pt x="28" y="77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1" name="Freeform 752">
              <a:extLst>
                <a:ext uri="{FF2B5EF4-FFF2-40B4-BE49-F238E27FC236}">
                  <a16:creationId xmlns:a16="http://schemas.microsoft.com/office/drawing/2014/main" id="{C5641320-5B3F-4FFB-945B-E52A8377D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659"/>
              <a:ext cx="228" cy="213"/>
            </a:xfrm>
            <a:custGeom>
              <a:avLst/>
              <a:gdLst>
                <a:gd name="T0" fmla="*/ 0 w 91"/>
                <a:gd name="T1" fmla="*/ 1510 h 80"/>
                <a:gd name="T2" fmla="*/ 1431 w 91"/>
                <a:gd name="T3" fmla="*/ 0 h 80"/>
                <a:gd name="T4" fmla="*/ 0 w 91"/>
                <a:gd name="T5" fmla="*/ 151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80">
                  <a:moveTo>
                    <a:pt x="0" y="80"/>
                  </a:moveTo>
                  <a:cubicBezTo>
                    <a:pt x="26" y="66"/>
                    <a:pt x="72" y="34"/>
                    <a:pt x="91" y="0"/>
                  </a:cubicBezTo>
                  <a:cubicBezTo>
                    <a:pt x="77" y="18"/>
                    <a:pt x="8" y="76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B0D740D3-CA89-4241-B4D3-CA0EF437E0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altLang="x-none" sz="5067"/>
              <a:t>Sternal fracture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EAA6A68B-D6AE-44AD-97F9-BDD5FE93AE69}"/>
              </a:ext>
            </a:extLst>
          </p:cNvPr>
          <p:cNvGrpSpPr>
            <a:grpSpLocks/>
          </p:cNvGrpSpPr>
          <p:nvPr/>
        </p:nvGrpSpPr>
        <p:grpSpPr bwMode="auto">
          <a:xfrm>
            <a:off x="3962400" y="1685925"/>
            <a:ext cx="4213225" cy="4406900"/>
            <a:chOff x="1536" y="960"/>
            <a:chExt cx="2654" cy="2776"/>
          </a:xfrm>
        </p:grpSpPr>
        <p:sp>
          <p:nvSpPr>
            <p:cNvPr id="36867" name="Freeform 4">
              <a:extLst>
                <a:ext uri="{FF2B5EF4-FFF2-40B4-BE49-F238E27FC236}">
                  <a16:creationId xmlns:a16="http://schemas.microsoft.com/office/drawing/2014/main" id="{D2674898-663C-4A8A-BA36-EB497D099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983"/>
              <a:ext cx="122" cy="100"/>
            </a:xfrm>
            <a:custGeom>
              <a:avLst/>
              <a:gdLst>
                <a:gd name="T0" fmla="*/ 1048 w 32"/>
                <a:gd name="T1" fmla="*/ 1258 h 26"/>
                <a:gd name="T2" fmla="*/ 1498 w 32"/>
                <a:gd name="T3" fmla="*/ 962 h 26"/>
                <a:gd name="T4" fmla="*/ 1658 w 32"/>
                <a:gd name="T5" fmla="*/ 223 h 26"/>
                <a:gd name="T6" fmla="*/ 1716 w 32"/>
                <a:gd name="T7" fmla="*/ 119 h 26"/>
                <a:gd name="T8" fmla="*/ 1773 w 32"/>
                <a:gd name="T9" fmla="*/ 0 h 26"/>
                <a:gd name="T10" fmla="*/ 1556 w 32"/>
                <a:gd name="T11" fmla="*/ 58 h 26"/>
                <a:gd name="T12" fmla="*/ 610 w 32"/>
                <a:gd name="T13" fmla="*/ 338 h 26"/>
                <a:gd name="T14" fmla="*/ 217 w 32"/>
                <a:gd name="T15" fmla="*/ 1362 h 26"/>
                <a:gd name="T16" fmla="*/ 667 w 32"/>
                <a:gd name="T17" fmla="*/ 1300 h 26"/>
                <a:gd name="T18" fmla="*/ 1003 w 32"/>
                <a:gd name="T19" fmla="*/ 1300 h 26"/>
                <a:gd name="T20" fmla="*/ 1048 w 32"/>
                <a:gd name="T21" fmla="*/ 1258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26">
                  <a:moveTo>
                    <a:pt x="19" y="22"/>
                  </a:moveTo>
                  <a:cubicBezTo>
                    <a:pt x="20" y="19"/>
                    <a:pt x="24" y="19"/>
                    <a:pt x="27" y="17"/>
                  </a:cubicBezTo>
                  <a:cubicBezTo>
                    <a:pt x="30" y="14"/>
                    <a:pt x="28" y="10"/>
                    <a:pt x="30" y="4"/>
                  </a:cubicBezTo>
                  <a:cubicBezTo>
                    <a:pt x="31" y="3"/>
                    <a:pt x="31" y="2"/>
                    <a:pt x="31" y="2"/>
                  </a:cubicBezTo>
                  <a:cubicBezTo>
                    <a:pt x="31" y="0"/>
                    <a:pt x="31" y="2"/>
                    <a:pt x="32" y="0"/>
                  </a:cubicBezTo>
                  <a:cubicBezTo>
                    <a:pt x="31" y="0"/>
                    <a:pt x="29" y="0"/>
                    <a:pt x="28" y="1"/>
                  </a:cubicBezTo>
                  <a:cubicBezTo>
                    <a:pt x="21" y="3"/>
                    <a:pt x="16" y="2"/>
                    <a:pt x="11" y="6"/>
                  </a:cubicBezTo>
                  <a:cubicBezTo>
                    <a:pt x="3" y="13"/>
                    <a:pt x="0" y="18"/>
                    <a:pt x="4" y="24"/>
                  </a:cubicBezTo>
                  <a:cubicBezTo>
                    <a:pt x="6" y="26"/>
                    <a:pt x="10" y="23"/>
                    <a:pt x="12" y="23"/>
                  </a:cubicBezTo>
                  <a:cubicBezTo>
                    <a:pt x="15" y="23"/>
                    <a:pt x="17" y="23"/>
                    <a:pt x="18" y="23"/>
                  </a:cubicBezTo>
                  <a:cubicBezTo>
                    <a:pt x="19" y="23"/>
                    <a:pt x="19" y="23"/>
                    <a:pt x="19" y="22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8" name="Freeform 5">
              <a:extLst>
                <a:ext uri="{FF2B5EF4-FFF2-40B4-BE49-F238E27FC236}">
                  <a16:creationId xmlns:a16="http://schemas.microsoft.com/office/drawing/2014/main" id="{654D7A82-77F0-4D66-B250-8D90F392D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979"/>
              <a:ext cx="127" cy="104"/>
            </a:xfrm>
            <a:custGeom>
              <a:avLst/>
              <a:gdLst>
                <a:gd name="T0" fmla="*/ 800 w 33"/>
                <a:gd name="T1" fmla="*/ 1321 h 27"/>
                <a:gd name="T2" fmla="*/ 343 w 33"/>
                <a:gd name="T3" fmla="*/ 1025 h 27"/>
                <a:gd name="T4" fmla="*/ 119 w 33"/>
                <a:gd name="T5" fmla="*/ 281 h 27"/>
                <a:gd name="T6" fmla="*/ 58 w 33"/>
                <a:gd name="T7" fmla="*/ 177 h 27"/>
                <a:gd name="T8" fmla="*/ 0 w 33"/>
                <a:gd name="T9" fmla="*/ 0 h 27"/>
                <a:gd name="T10" fmla="*/ 281 w 33"/>
                <a:gd name="T11" fmla="*/ 58 h 27"/>
                <a:gd name="T12" fmla="*/ 1201 w 33"/>
                <a:gd name="T13" fmla="*/ 401 h 27"/>
                <a:gd name="T14" fmla="*/ 1601 w 33"/>
                <a:gd name="T15" fmla="*/ 1425 h 27"/>
                <a:gd name="T16" fmla="*/ 1139 w 33"/>
                <a:gd name="T17" fmla="*/ 1364 h 27"/>
                <a:gd name="T18" fmla="*/ 800 w 33"/>
                <a:gd name="T19" fmla="*/ 1364 h 27"/>
                <a:gd name="T20" fmla="*/ 800 w 33"/>
                <a:gd name="T21" fmla="*/ 1321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27">
                  <a:moveTo>
                    <a:pt x="14" y="23"/>
                  </a:moveTo>
                  <a:cubicBezTo>
                    <a:pt x="13" y="20"/>
                    <a:pt x="9" y="20"/>
                    <a:pt x="6" y="18"/>
                  </a:cubicBezTo>
                  <a:cubicBezTo>
                    <a:pt x="3" y="15"/>
                    <a:pt x="5" y="11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1"/>
                    <a:pt x="1" y="2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1" y="4"/>
                    <a:pt x="16" y="3"/>
                    <a:pt x="21" y="7"/>
                  </a:cubicBezTo>
                  <a:cubicBezTo>
                    <a:pt x="29" y="14"/>
                    <a:pt x="33" y="19"/>
                    <a:pt x="28" y="25"/>
                  </a:cubicBezTo>
                  <a:cubicBezTo>
                    <a:pt x="27" y="27"/>
                    <a:pt x="23" y="24"/>
                    <a:pt x="20" y="24"/>
                  </a:cubicBezTo>
                  <a:cubicBezTo>
                    <a:pt x="18" y="24"/>
                    <a:pt x="16" y="24"/>
                    <a:pt x="14" y="24"/>
                  </a:cubicBezTo>
                  <a:cubicBezTo>
                    <a:pt x="14" y="24"/>
                    <a:pt x="14" y="24"/>
                    <a:pt x="14" y="23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9" name="Freeform 6">
              <a:extLst>
                <a:ext uri="{FF2B5EF4-FFF2-40B4-BE49-F238E27FC236}">
                  <a16:creationId xmlns:a16="http://schemas.microsoft.com/office/drawing/2014/main" id="{3E17C6E1-14AC-4BA6-BAD9-C094408A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010"/>
              <a:ext cx="69" cy="42"/>
            </a:xfrm>
            <a:custGeom>
              <a:avLst/>
              <a:gdLst>
                <a:gd name="T0" fmla="*/ 119 w 18"/>
                <a:gd name="T1" fmla="*/ 57 h 11"/>
                <a:gd name="T2" fmla="*/ 514 w 18"/>
                <a:gd name="T3" fmla="*/ 336 h 11"/>
                <a:gd name="T4" fmla="*/ 514 w 18"/>
                <a:gd name="T5" fmla="*/ 496 h 11"/>
                <a:gd name="T6" fmla="*/ 736 w 18"/>
                <a:gd name="T7" fmla="*/ 496 h 11"/>
                <a:gd name="T8" fmla="*/ 1016 w 18"/>
                <a:gd name="T9" fmla="*/ 393 h 11"/>
                <a:gd name="T10" fmla="*/ 399 w 18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1">
                  <a:moveTo>
                    <a:pt x="2" y="1"/>
                  </a:moveTo>
                  <a:cubicBezTo>
                    <a:pt x="0" y="3"/>
                    <a:pt x="8" y="4"/>
                    <a:pt x="9" y="6"/>
                  </a:cubicBezTo>
                  <a:cubicBezTo>
                    <a:pt x="9" y="7"/>
                    <a:pt x="8" y="8"/>
                    <a:pt x="9" y="9"/>
                  </a:cubicBezTo>
                  <a:cubicBezTo>
                    <a:pt x="10" y="9"/>
                    <a:pt x="12" y="9"/>
                    <a:pt x="13" y="9"/>
                  </a:cubicBezTo>
                  <a:cubicBezTo>
                    <a:pt x="16" y="9"/>
                    <a:pt x="18" y="11"/>
                    <a:pt x="18" y="7"/>
                  </a:cubicBezTo>
                  <a:cubicBezTo>
                    <a:pt x="17" y="2"/>
                    <a:pt x="11" y="1"/>
                    <a:pt x="7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7">
              <a:extLst>
                <a:ext uri="{FF2B5EF4-FFF2-40B4-BE49-F238E27FC236}">
                  <a16:creationId xmlns:a16="http://schemas.microsoft.com/office/drawing/2014/main" id="{B7BB7334-4519-4621-BB57-DA076778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010"/>
              <a:ext cx="77" cy="34"/>
            </a:xfrm>
            <a:custGeom>
              <a:avLst/>
              <a:gdLst>
                <a:gd name="T0" fmla="*/ 801 w 20"/>
                <a:gd name="T1" fmla="*/ 57 h 9"/>
                <a:gd name="T2" fmla="*/ 343 w 20"/>
                <a:gd name="T3" fmla="*/ 113 h 9"/>
                <a:gd name="T4" fmla="*/ 58 w 20"/>
                <a:gd name="T5" fmla="*/ 370 h 9"/>
                <a:gd name="T6" fmla="*/ 578 w 20"/>
                <a:gd name="T7" fmla="*/ 484 h 9"/>
                <a:gd name="T8" fmla="*/ 859 w 20"/>
                <a:gd name="T9" fmla="*/ 215 h 9"/>
                <a:gd name="T10" fmla="*/ 1082 w 20"/>
                <a:gd name="T11" fmla="*/ 159 h 9"/>
                <a:gd name="T12" fmla="*/ 963 w 20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9">
                  <a:moveTo>
                    <a:pt x="14" y="1"/>
                  </a:moveTo>
                  <a:cubicBezTo>
                    <a:pt x="11" y="1"/>
                    <a:pt x="9" y="1"/>
                    <a:pt x="6" y="2"/>
                  </a:cubicBezTo>
                  <a:cubicBezTo>
                    <a:pt x="5" y="3"/>
                    <a:pt x="1" y="5"/>
                    <a:pt x="1" y="7"/>
                  </a:cubicBezTo>
                  <a:cubicBezTo>
                    <a:pt x="0" y="9"/>
                    <a:pt x="8" y="7"/>
                    <a:pt x="10" y="9"/>
                  </a:cubicBezTo>
                  <a:cubicBezTo>
                    <a:pt x="6" y="5"/>
                    <a:pt x="11" y="4"/>
                    <a:pt x="15" y="4"/>
                  </a:cubicBezTo>
                  <a:cubicBezTo>
                    <a:pt x="16" y="4"/>
                    <a:pt x="19" y="4"/>
                    <a:pt x="19" y="3"/>
                  </a:cubicBezTo>
                  <a:cubicBezTo>
                    <a:pt x="20" y="2"/>
                    <a:pt x="18" y="0"/>
                    <a:pt x="17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8">
              <a:extLst>
                <a:ext uri="{FF2B5EF4-FFF2-40B4-BE49-F238E27FC236}">
                  <a16:creationId xmlns:a16="http://schemas.microsoft.com/office/drawing/2014/main" id="{EB4D845C-C724-45DC-911D-F4E5359DE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983"/>
              <a:ext cx="122" cy="100"/>
            </a:xfrm>
            <a:custGeom>
              <a:avLst/>
              <a:gdLst>
                <a:gd name="T0" fmla="*/ 1048 w 32"/>
                <a:gd name="T1" fmla="*/ 1258 h 26"/>
                <a:gd name="T2" fmla="*/ 1498 w 32"/>
                <a:gd name="T3" fmla="*/ 962 h 26"/>
                <a:gd name="T4" fmla="*/ 1658 w 32"/>
                <a:gd name="T5" fmla="*/ 223 h 26"/>
                <a:gd name="T6" fmla="*/ 1716 w 32"/>
                <a:gd name="T7" fmla="*/ 119 h 26"/>
                <a:gd name="T8" fmla="*/ 1773 w 32"/>
                <a:gd name="T9" fmla="*/ 0 h 26"/>
                <a:gd name="T10" fmla="*/ 1556 w 32"/>
                <a:gd name="T11" fmla="*/ 58 h 26"/>
                <a:gd name="T12" fmla="*/ 610 w 32"/>
                <a:gd name="T13" fmla="*/ 338 h 26"/>
                <a:gd name="T14" fmla="*/ 217 w 32"/>
                <a:gd name="T15" fmla="*/ 1362 h 26"/>
                <a:gd name="T16" fmla="*/ 667 w 32"/>
                <a:gd name="T17" fmla="*/ 1300 h 26"/>
                <a:gd name="T18" fmla="*/ 1003 w 32"/>
                <a:gd name="T19" fmla="*/ 1300 h 26"/>
                <a:gd name="T20" fmla="*/ 1048 w 32"/>
                <a:gd name="T21" fmla="*/ 1258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26">
                  <a:moveTo>
                    <a:pt x="19" y="22"/>
                  </a:moveTo>
                  <a:cubicBezTo>
                    <a:pt x="20" y="19"/>
                    <a:pt x="24" y="19"/>
                    <a:pt x="27" y="17"/>
                  </a:cubicBezTo>
                  <a:cubicBezTo>
                    <a:pt x="30" y="14"/>
                    <a:pt x="28" y="10"/>
                    <a:pt x="30" y="4"/>
                  </a:cubicBezTo>
                  <a:cubicBezTo>
                    <a:pt x="31" y="3"/>
                    <a:pt x="31" y="2"/>
                    <a:pt x="31" y="2"/>
                  </a:cubicBezTo>
                  <a:cubicBezTo>
                    <a:pt x="31" y="0"/>
                    <a:pt x="31" y="2"/>
                    <a:pt x="32" y="0"/>
                  </a:cubicBezTo>
                  <a:cubicBezTo>
                    <a:pt x="31" y="0"/>
                    <a:pt x="29" y="0"/>
                    <a:pt x="28" y="1"/>
                  </a:cubicBezTo>
                  <a:cubicBezTo>
                    <a:pt x="21" y="3"/>
                    <a:pt x="16" y="2"/>
                    <a:pt x="11" y="6"/>
                  </a:cubicBezTo>
                  <a:cubicBezTo>
                    <a:pt x="3" y="13"/>
                    <a:pt x="0" y="18"/>
                    <a:pt x="4" y="24"/>
                  </a:cubicBezTo>
                  <a:cubicBezTo>
                    <a:pt x="6" y="26"/>
                    <a:pt x="10" y="23"/>
                    <a:pt x="12" y="23"/>
                  </a:cubicBezTo>
                  <a:cubicBezTo>
                    <a:pt x="15" y="23"/>
                    <a:pt x="17" y="23"/>
                    <a:pt x="18" y="23"/>
                  </a:cubicBezTo>
                  <a:cubicBezTo>
                    <a:pt x="19" y="23"/>
                    <a:pt x="19" y="23"/>
                    <a:pt x="19" y="2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9">
              <a:extLst>
                <a:ext uri="{FF2B5EF4-FFF2-40B4-BE49-F238E27FC236}">
                  <a16:creationId xmlns:a16="http://schemas.microsoft.com/office/drawing/2014/main" id="{5BD67183-3C31-4922-910F-3385C5D51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979"/>
              <a:ext cx="127" cy="104"/>
            </a:xfrm>
            <a:custGeom>
              <a:avLst/>
              <a:gdLst>
                <a:gd name="T0" fmla="*/ 800 w 33"/>
                <a:gd name="T1" fmla="*/ 1321 h 27"/>
                <a:gd name="T2" fmla="*/ 343 w 33"/>
                <a:gd name="T3" fmla="*/ 1025 h 27"/>
                <a:gd name="T4" fmla="*/ 119 w 33"/>
                <a:gd name="T5" fmla="*/ 281 h 27"/>
                <a:gd name="T6" fmla="*/ 58 w 33"/>
                <a:gd name="T7" fmla="*/ 177 h 27"/>
                <a:gd name="T8" fmla="*/ 0 w 33"/>
                <a:gd name="T9" fmla="*/ 0 h 27"/>
                <a:gd name="T10" fmla="*/ 281 w 33"/>
                <a:gd name="T11" fmla="*/ 58 h 27"/>
                <a:gd name="T12" fmla="*/ 1201 w 33"/>
                <a:gd name="T13" fmla="*/ 401 h 27"/>
                <a:gd name="T14" fmla="*/ 1601 w 33"/>
                <a:gd name="T15" fmla="*/ 1425 h 27"/>
                <a:gd name="T16" fmla="*/ 1139 w 33"/>
                <a:gd name="T17" fmla="*/ 1364 h 27"/>
                <a:gd name="T18" fmla="*/ 800 w 33"/>
                <a:gd name="T19" fmla="*/ 1364 h 27"/>
                <a:gd name="T20" fmla="*/ 800 w 33"/>
                <a:gd name="T21" fmla="*/ 1321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27">
                  <a:moveTo>
                    <a:pt x="14" y="23"/>
                  </a:moveTo>
                  <a:cubicBezTo>
                    <a:pt x="13" y="20"/>
                    <a:pt x="9" y="20"/>
                    <a:pt x="6" y="18"/>
                  </a:cubicBezTo>
                  <a:cubicBezTo>
                    <a:pt x="3" y="15"/>
                    <a:pt x="5" y="11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1"/>
                    <a:pt x="1" y="2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1" y="4"/>
                    <a:pt x="16" y="3"/>
                    <a:pt x="21" y="7"/>
                  </a:cubicBezTo>
                  <a:cubicBezTo>
                    <a:pt x="29" y="14"/>
                    <a:pt x="33" y="19"/>
                    <a:pt x="28" y="25"/>
                  </a:cubicBezTo>
                  <a:cubicBezTo>
                    <a:pt x="27" y="27"/>
                    <a:pt x="23" y="24"/>
                    <a:pt x="20" y="24"/>
                  </a:cubicBezTo>
                  <a:cubicBezTo>
                    <a:pt x="18" y="24"/>
                    <a:pt x="16" y="24"/>
                    <a:pt x="14" y="24"/>
                  </a:cubicBezTo>
                  <a:cubicBezTo>
                    <a:pt x="14" y="24"/>
                    <a:pt x="14" y="24"/>
                    <a:pt x="14" y="2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0">
              <a:extLst>
                <a:ext uri="{FF2B5EF4-FFF2-40B4-BE49-F238E27FC236}">
                  <a16:creationId xmlns:a16="http://schemas.microsoft.com/office/drawing/2014/main" id="{BB8CB199-72CD-401C-A0A7-3E87F3284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960"/>
              <a:ext cx="360" cy="2320"/>
            </a:xfrm>
            <a:custGeom>
              <a:avLst/>
              <a:gdLst>
                <a:gd name="T0" fmla="*/ 4665 w 94"/>
                <a:gd name="T1" fmla="*/ 32821 h 605"/>
                <a:gd name="T2" fmla="*/ 4944 w 94"/>
                <a:gd name="T3" fmla="*/ 30793 h 605"/>
                <a:gd name="T4" fmla="*/ 4883 w 94"/>
                <a:gd name="T5" fmla="*/ 29044 h 605"/>
                <a:gd name="T6" fmla="*/ 4607 w 94"/>
                <a:gd name="T7" fmla="*/ 27572 h 605"/>
                <a:gd name="T8" fmla="*/ 4783 w 94"/>
                <a:gd name="T9" fmla="*/ 25424 h 605"/>
                <a:gd name="T10" fmla="*/ 4722 w 94"/>
                <a:gd name="T11" fmla="*/ 23691 h 605"/>
                <a:gd name="T12" fmla="*/ 4665 w 94"/>
                <a:gd name="T13" fmla="*/ 22617 h 605"/>
                <a:gd name="T14" fmla="*/ 4665 w 94"/>
                <a:gd name="T15" fmla="*/ 20247 h 605"/>
                <a:gd name="T16" fmla="*/ 4546 w 94"/>
                <a:gd name="T17" fmla="*/ 18441 h 605"/>
                <a:gd name="T18" fmla="*/ 4546 w 94"/>
                <a:gd name="T19" fmla="*/ 16190 h 605"/>
                <a:gd name="T20" fmla="*/ 4443 w 94"/>
                <a:gd name="T21" fmla="*/ 13924 h 605"/>
                <a:gd name="T22" fmla="*/ 4385 w 94"/>
                <a:gd name="T23" fmla="*/ 12854 h 605"/>
                <a:gd name="T24" fmla="*/ 4443 w 94"/>
                <a:gd name="T25" fmla="*/ 10998 h 605"/>
                <a:gd name="T26" fmla="*/ 4328 w 94"/>
                <a:gd name="T27" fmla="*/ 9192 h 605"/>
                <a:gd name="T28" fmla="*/ 4048 w 94"/>
                <a:gd name="T29" fmla="*/ 7558 h 605"/>
                <a:gd name="T30" fmla="*/ 4443 w 94"/>
                <a:gd name="T31" fmla="*/ 5867 h 605"/>
                <a:gd name="T32" fmla="*/ 4443 w 94"/>
                <a:gd name="T33" fmla="*/ 3781 h 605"/>
                <a:gd name="T34" fmla="*/ 4443 w 94"/>
                <a:gd name="T35" fmla="*/ 2542 h 605"/>
                <a:gd name="T36" fmla="*/ 3769 w 94"/>
                <a:gd name="T37" fmla="*/ 617 h 605"/>
                <a:gd name="T38" fmla="*/ 793 w 94"/>
                <a:gd name="T39" fmla="*/ 0 h 605"/>
                <a:gd name="T40" fmla="*/ 731 w 94"/>
                <a:gd name="T41" fmla="*/ 1868 h 605"/>
                <a:gd name="T42" fmla="*/ 1130 w 94"/>
                <a:gd name="T43" fmla="*/ 3440 h 605"/>
                <a:gd name="T44" fmla="*/ 835 w 94"/>
                <a:gd name="T45" fmla="*/ 4575 h 605"/>
                <a:gd name="T46" fmla="*/ 954 w 94"/>
                <a:gd name="T47" fmla="*/ 6822 h 605"/>
                <a:gd name="T48" fmla="*/ 793 w 94"/>
                <a:gd name="T49" fmla="*/ 8398 h 605"/>
                <a:gd name="T50" fmla="*/ 896 w 94"/>
                <a:gd name="T51" fmla="*/ 10722 h 605"/>
                <a:gd name="T52" fmla="*/ 731 w 94"/>
                <a:gd name="T53" fmla="*/ 11734 h 605"/>
                <a:gd name="T54" fmla="*/ 793 w 94"/>
                <a:gd name="T55" fmla="*/ 13191 h 605"/>
                <a:gd name="T56" fmla="*/ 793 w 94"/>
                <a:gd name="T57" fmla="*/ 15220 h 605"/>
                <a:gd name="T58" fmla="*/ 617 w 94"/>
                <a:gd name="T59" fmla="*/ 17705 h 605"/>
                <a:gd name="T60" fmla="*/ 793 w 94"/>
                <a:gd name="T61" fmla="*/ 19338 h 605"/>
                <a:gd name="T62" fmla="*/ 674 w 94"/>
                <a:gd name="T63" fmla="*/ 20984 h 605"/>
                <a:gd name="T64" fmla="*/ 559 w 94"/>
                <a:gd name="T65" fmla="*/ 22778 h 605"/>
                <a:gd name="T66" fmla="*/ 617 w 94"/>
                <a:gd name="T67" fmla="*/ 24646 h 605"/>
                <a:gd name="T68" fmla="*/ 456 w 94"/>
                <a:gd name="T69" fmla="*/ 26218 h 605"/>
                <a:gd name="T70" fmla="*/ 394 w 94"/>
                <a:gd name="T71" fmla="*/ 27805 h 605"/>
                <a:gd name="T72" fmla="*/ 498 w 94"/>
                <a:gd name="T73" fmla="*/ 30175 h 605"/>
                <a:gd name="T74" fmla="*/ 218 w 94"/>
                <a:gd name="T75" fmla="*/ 31805 h 605"/>
                <a:gd name="T76" fmla="*/ 218 w 94"/>
                <a:gd name="T77" fmla="*/ 34117 h 60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4" h="605">
                  <a:moveTo>
                    <a:pt x="90" y="605"/>
                  </a:moveTo>
                  <a:cubicBezTo>
                    <a:pt x="83" y="582"/>
                    <a:pt x="83" y="582"/>
                    <a:pt x="83" y="582"/>
                  </a:cubicBezTo>
                  <a:cubicBezTo>
                    <a:pt x="83" y="582"/>
                    <a:pt x="86" y="569"/>
                    <a:pt x="90" y="564"/>
                  </a:cubicBezTo>
                  <a:cubicBezTo>
                    <a:pt x="94" y="558"/>
                    <a:pt x="88" y="546"/>
                    <a:pt x="88" y="546"/>
                  </a:cubicBezTo>
                  <a:cubicBezTo>
                    <a:pt x="84" y="535"/>
                    <a:pt x="84" y="535"/>
                    <a:pt x="84" y="535"/>
                  </a:cubicBezTo>
                  <a:cubicBezTo>
                    <a:pt x="84" y="535"/>
                    <a:pt x="82" y="525"/>
                    <a:pt x="87" y="515"/>
                  </a:cubicBezTo>
                  <a:cubicBezTo>
                    <a:pt x="93" y="504"/>
                    <a:pt x="86" y="493"/>
                    <a:pt x="86" y="493"/>
                  </a:cubicBezTo>
                  <a:cubicBezTo>
                    <a:pt x="82" y="489"/>
                    <a:pt x="82" y="489"/>
                    <a:pt x="82" y="489"/>
                  </a:cubicBezTo>
                  <a:cubicBezTo>
                    <a:pt x="82" y="489"/>
                    <a:pt x="81" y="471"/>
                    <a:pt x="85" y="465"/>
                  </a:cubicBezTo>
                  <a:cubicBezTo>
                    <a:pt x="85" y="465"/>
                    <a:pt x="82" y="445"/>
                    <a:pt x="85" y="451"/>
                  </a:cubicBezTo>
                  <a:cubicBezTo>
                    <a:pt x="83" y="437"/>
                    <a:pt x="83" y="437"/>
                    <a:pt x="83" y="437"/>
                  </a:cubicBezTo>
                  <a:cubicBezTo>
                    <a:pt x="83" y="437"/>
                    <a:pt x="79" y="427"/>
                    <a:pt x="84" y="420"/>
                  </a:cubicBezTo>
                  <a:cubicBezTo>
                    <a:pt x="86" y="418"/>
                    <a:pt x="81" y="400"/>
                    <a:pt x="84" y="404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83" y="401"/>
                    <a:pt x="75" y="377"/>
                    <a:pt x="82" y="372"/>
                  </a:cubicBezTo>
                  <a:cubicBezTo>
                    <a:pt x="88" y="368"/>
                    <a:pt x="83" y="359"/>
                    <a:pt x="83" y="359"/>
                  </a:cubicBezTo>
                  <a:cubicBezTo>
                    <a:pt x="79" y="343"/>
                    <a:pt x="79" y="343"/>
                    <a:pt x="79" y="343"/>
                  </a:cubicBezTo>
                  <a:cubicBezTo>
                    <a:pt x="79" y="343"/>
                    <a:pt x="77" y="332"/>
                    <a:pt x="81" y="327"/>
                  </a:cubicBezTo>
                  <a:cubicBezTo>
                    <a:pt x="85" y="322"/>
                    <a:pt x="82" y="314"/>
                    <a:pt x="82" y="314"/>
                  </a:cubicBezTo>
                  <a:cubicBezTo>
                    <a:pt x="82" y="314"/>
                    <a:pt x="75" y="296"/>
                    <a:pt x="81" y="287"/>
                  </a:cubicBezTo>
                  <a:cubicBezTo>
                    <a:pt x="87" y="278"/>
                    <a:pt x="79" y="270"/>
                    <a:pt x="79" y="270"/>
                  </a:cubicBezTo>
                  <a:cubicBezTo>
                    <a:pt x="79" y="270"/>
                    <a:pt x="75" y="254"/>
                    <a:pt x="79" y="247"/>
                  </a:cubicBezTo>
                  <a:cubicBezTo>
                    <a:pt x="83" y="240"/>
                    <a:pt x="79" y="234"/>
                    <a:pt x="79" y="234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6" y="215"/>
                    <a:pt x="80" y="208"/>
                  </a:cubicBezTo>
                  <a:cubicBezTo>
                    <a:pt x="84" y="200"/>
                    <a:pt x="79" y="195"/>
                    <a:pt x="79" y="195"/>
                  </a:cubicBezTo>
                  <a:cubicBezTo>
                    <a:pt x="77" y="190"/>
                    <a:pt x="77" y="190"/>
                    <a:pt x="77" y="190"/>
                  </a:cubicBezTo>
                  <a:cubicBezTo>
                    <a:pt x="77" y="190"/>
                    <a:pt x="72" y="170"/>
                    <a:pt x="77" y="163"/>
                  </a:cubicBezTo>
                  <a:cubicBezTo>
                    <a:pt x="83" y="155"/>
                    <a:pt x="79" y="149"/>
                    <a:pt x="79" y="149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2" y="134"/>
                    <a:pt x="72" y="125"/>
                    <a:pt x="76" y="121"/>
                  </a:cubicBezTo>
                  <a:cubicBezTo>
                    <a:pt x="81" y="118"/>
                    <a:pt x="85" y="109"/>
                    <a:pt x="79" y="104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87" y="75"/>
                    <a:pt x="79" y="67"/>
                  </a:cubicBezTo>
                  <a:cubicBezTo>
                    <a:pt x="72" y="59"/>
                    <a:pt x="74" y="61"/>
                    <a:pt x="74" y="61"/>
                  </a:cubicBezTo>
                  <a:cubicBezTo>
                    <a:pt x="74" y="61"/>
                    <a:pt x="76" y="48"/>
                    <a:pt x="79" y="45"/>
                  </a:cubicBezTo>
                  <a:cubicBezTo>
                    <a:pt x="81" y="42"/>
                    <a:pt x="85" y="39"/>
                    <a:pt x="80" y="33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7" y="11"/>
                    <a:pt x="82" y="6"/>
                    <a:pt x="7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6"/>
                    <a:pt x="26" y="11"/>
                    <a:pt x="26" y="11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8" y="39"/>
                    <a:pt x="13" y="42"/>
                    <a:pt x="15" y="45"/>
                  </a:cubicBezTo>
                  <a:cubicBezTo>
                    <a:pt x="17" y="48"/>
                    <a:pt x="20" y="61"/>
                    <a:pt x="20" y="61"/>
                  </a:cubicBezTo>
                  <a:cubicBezTo>
                    <a:pt x="20" y="61"/>
                    <a:pt x="22" y="59"/>
                    <a:pt x="14" y="67"/>
                  </a:cubicBezTo>
                  <a:cubicBezTo>
                    <a:pt x="7" y="75"/>
                    <a:pt x="15" y="81"/>
                    <a:pt x="15" y="8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8" y="109"/>
                    <a:pt x="13" y="118"/>
                    <a:pt x="17" y="121"/>
                  </a:cubicBezTo>
                  <a:cubicBezTo>
                    <a:pt x="21" y="125"/>
                    <a:pt x="21" y="134"/>
                    <a:pt x="21" y="134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0" y="155"/>
                    <a:pt x="16" y="163"/>
                  </a:cubicBezTo>
                  <a:cubicBezTo>
                    <a:pt x="22" y="170"/>
                    <a:pt x="16" y="190"/>
                    <a:pt x="16" y="190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4" y="195"/>
                    <a:pt x="10" y="200"/>
                    <a:pt x="13" y="208"/>
                  </a:cubicBezTo>
                  <a:cubicBezTo>
                    <a:pt x="17" y="215"/>
                    <a:pt x="16" y="228"/>
                    <a:pt x="16" y="228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4" y="234"/>
                    <a:pt x="10" y="240"/>
                    <a:pt x="14" y="247"/>
                  </a:cubicBezTo>
                  <a:cubicBezTo>
                    <a:pt x="19" y="254"/>
                    <a:pt x="14" y="270"/>
                    <a:pt x="14" y="270"/>
                  </a:cubicBezTo>
                  <a:cubicBezTo>
                    <a:pt x="14" y="270"/>
                    <a:pt x="7" y="278"/>
                    <a:pt x="12" y="287"/>
                  </a:cubicBezTo>
                  <a:cubicBezTo>
                    <a:pt x="18" y="296"/>
                    <a:pt x="11" y="314"/>
                    <a:pt x="11" y="314"/>
                  </a:cubicBezTo>
                  <a:cubicBezTo>
                    <a:pt x="11" y="314"/>
                    <a:pt x="9" y="322"/>
                    <a:pt x="12" y="327"/>
                  </a:cubicBezTo>
                  <a:cubicBezTo>
                    <a:pt x="16" y="332"/>
                    <a:pt x="14" y="343"/>
                    <a:pt x="14" y="343"/>
                  </a:cubicBezTo>
                  <a:cubicBezTo>
                    <a:pt x="11" y="359"/>
                    <a:pt x="11" y="359"/>
                    <a:pt x="11" y="359"/>
                  </a:cubicBezTo>
                  <a:cubicBezTo>
                    <a:pt x="11" y="359"/>
                    <a:pt x="5" y="368"/>
                    <a:pt x="12" y="372"/>
                  </a:cubicBezTo>
                  <a:cubicBezTo>
                    <a:pt x="19" y="377"/>
                    <a:pt x="10" y="401"/>
                    <a:pt x="10" y="401"/>
                  </a:cubicBezTo>
                  <a:cubicBezTo>
                    <a:pt x="10" y="404"/>
                    <a:pt x="10" y="404"/>
                    <a:pt x="10" y="404"/>
                  </a:cubicBezTo>
                  <a:cubicBezTo>
                    <a:pt x="12" y="400"/>
                    <a:pt x="7" y="418"/>
                    <a:pt x="9" y="420"/>
                  </a:cubicBezTo>
                  <a:cubicBezTo>
                    <a:pt x="14" y="427"/>
                    <a:pt x="11" y="437"/>
                    <a:pt x="11" y="437"/>
                  </a:cubicBezTo>
                  <a:cubicBezTo>
                    <a:pt x="9" y="451"/>
                    <a:pt x="9" y="451"/>
                    <a:pt x="9" y="451"/>
                  </a:cubicBezTo>
                  <a:cubicBezTo>
                    <a:pt x="11" y="445"/>
                    <a:pt x="8" y="465"/>
                    <a:pt x="8" y="465"/>
                  </a:cubicBezTo>
                  <a:cubicBezTo>
                    <a:pt x="13" y="471"/>
                    <a:pt x="11" y="489"/>
                    <a:pt x="11" y="489"/>
                  </a:cubicBezTo>
                  <a:cubicBezTo>
                    <a:pt x="7" y="493"/>
                    <a:pt x="7" y="493"/>
                    <a:pt x="7" y="493"/>
                  </a:cubicBezTo>
                  <a:cubicBezTo>
                    <a:pt x="7" y="493"/>
                    <a:pt x="1" y="504"/>
                    <a:pt x="6" y="515"/>
                  </a:cubicBezTo>
                  <a:cubicBezTo>
                    <a:pt x="12" y="525"/>
                    <a:pt x="9" y="535"/>
                    <a:pt x="9" y="535"/>
                  </a:cubicBezTo>
                  <a:cubicBezTo>
                    <a:pt x="5" y="546"/>
                    <a:pt x="5" y="546"/>
                    <a:pt x="5" y="546"/>
                  </a:cubicBezTo>
                  <a:cubicBezTo>
                    <a:pt x="5" y="546"/>
                    <a:pt x="0" y="558"/>
                    <a:pt x="4" y="564"/>
                  </a:cubicBezTo>
                  <a:cubicBezTo>
                    <a:pt x="8" y="569"/>
                    <a:pt x="11" y="582"/>
                    <a:pt x="11" y="582"/>
                  </a:cubicBezTo>
                  <a:cubicBezTo>
                    <a:pt x="4" y="605"/>
                    <a:pt x="4" y="605"/>
                    <a:pt x="4" y="605"/>
                  </a:cubicBezTo>
                </a:path>
              </a:pathLst>
            </a:custGeom>
            <a:solidFill>
              <a:srgbClr val="A3C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11">
              <a:extLst>
                <a:ext uri="{FF2B5EF4-FFF2-40B4-BE49-F238E27FC236}">
                  <a16:creationId xmlns:a16="http://schemas.microsoft.com/office/drawing/2014/main" id="{E1C84717-D483-4029-AAA7-312CEF9AE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094"/>
              <a:ext cx="88" cy="35"/>
            </a:xfrm>
            <a:custGeom>
              <a:avLst/>
              <a:gdLst>
                <a:gd name="T0" fmla="*/ 57 w 23"/>
                <a:gd name="T1" fmla="*/ 408 h 9"/>
                <a:gd name="T2" fmla="*/ 1129 w 23"/>
                <a:gd name="T3" fmla="*/ 346 h 9"/>
                <a:gd name="T4" fmla="*/ 1171 w 23"/>
                <a:gd name="T5" fmla="*/ 0 h 9"/>
                <a:gd name="T6" fmla="*/ 834 w 23"/>
                <a:gd name="T7" fmla="*/ 0 h 9"/>
                <a:gd name="T8" fmla="*/ 455 w 23"/>
                <a:gd name="T9" fmla="*/ 0 h 9"/>
                <a:gd name="T10" fmla="*/ 673 w 23"/>
                <a:gd name="T11" fmla="*/ 241 h 9"/>
                <a:gd name="T12" fmla="*/ 0 w 23"/>
                <a:gd name="T13" fmla="*/ 40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9">
                  <a:moveTo>
                    <a:pt x="1" y="7"/>
                  </a:moveTo>
                  <a:cubicBezTo>
                    <a:pt x="6" y="9"/>
                    <a:pt x="15" y="7"/>
                    <a:pt x="20" y="6"/>
                  </a:cubicBezTo>
                  <a:cubicBezTo>
                    <a:pt x="22" y="5"/>
                    <a:pt x="23" y="2"/>
                    <a:pt x="21" y="0"/>
                  </a:cubicBezTo>
                  <a:cubicBezTo>
                    <a:pt x="20" y="0"/>
                    <a:pt x="16" y="0"/>
                    <a:pt x="15" y="0"/>
                  </a:cubicBezTo>
                  <a:cubicBezTo>
                    <a:pt x="13" y="0"/>
                    <a:pt x="10" y="0"/>
                    <a:pt x="8" y="0"/>
                  </a:cubicBezTo>
                  <a:cubicBezTo>
                    <a:pt x="9" y="1"/>
                    <a:pt x="13" y="1"/>
                    <a:pt x="12" y="4"/>
                  </a:cubicBezTo>
                  <a:cubicBezTo>
                    <a:pt x="11" y="6"/>
                    <a:pt x="3" y="6"/>
                    <a:pt x="0" y="7"/>
                  </a:cubicBezTo>
                </a:path>
              </a:pathLst>
            </a:custGeom>
            <a:solidFill>
              <a:srgbClr val="4D9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2">
              <a:extLst>
                <a:ext uri="{FF2B5EF4-FFF2-40B4-BE49-F238E27FC236}">
                  <a16:creationId xmlns:a16="http://schemas.microsoft.com/office/drawing/2014/main" id="{968719FA-9242-49E2-AC37-BC185A988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002"/>
              <a:ext cx="123" cy="2278"/>
            </a:xfrm>
            <a:custGeom>
              <a:avLst/>
              <a:gdLst>
                <a:gd name="T0" fmla="*/ 1595 w 32"/>
                <a:gd name="T1" fmla="*/ 33503 h 594"/>
                <a:gd name="T2" fmla="*/ 1195 w 32"/>
                <a:gd name="T3" fmla="*/ 32210 h 594"/>
                <a:gd name="T4" fmla="*/ 1595 w 32"/>
                <a:gd name="T5" fmla="*/ 31194 h 594"/>
                <a:gd name="T6" fmla="*/ 1476 w 32"/>
                <a:gd name="T7" fmla="*/ 30178 h 594"/>
                <a:gd name="T8" fmla="*/ 1257 w 32"/>
                <a:gd name="T9" fmla="*/ 29560 h 594"/>
                <a:gd name="T10" fmla="*/ 1418 w 32"/>
                <a:gd name="T11" fmla="*/ 28429 h 594"/>
                <a:gd name="T12" fmla="*/ 1361 w 32"/>
                <a:gd name="T13" fmla="*/ 27179 h 594"/>
                <a:gd name="T14" fmla="*/ 1138 w 32"/>
                <a:gd name="T15" fmla="*/ 26960 h 594"/>
                <a:gd name="T16" fmla="*/ 1299 w 32"/>
                <a:gd name="T17" fmla="*/ 25606 h 594"/>
                <a:gd name="T18" fmla="*/ 1299 w 32"/>
                <a:gd name="T19" fmla="*/ 24813 h 594"/>
                <a:gd name="T20" fmla="*/ 1195 w 32"/>
                <a:gd name="T21" fmla="*/ 24030 h 594"/>
                <a:gd name="T22" fmla="*/ 1257 w 32"/>
                <a:gd name="T23" fmla="*/ 23075 h 594"/>
                <a:gd name="T24" fmla="*/ 1257 w 32"/>
                <a:gd name="T25" fmla="*/ 22163 h 594"/>
                <a:gd name="T26" fmla="*/ 1195 w 32"/>
                <a:gd name="T27" fmla="*/ 22001 h 594"/>
                <a:gd name="T28" fmla="*/ 1138 w 32"/>
                <a:gd name="T29" fmla="*/ 20356 h 594"/>
                <a:gd name="T30" fmla="*/ 1195 w 32"/>
                <a:gd name="T31" fmla="*/ 19635 h 594"/>
                <a:gd name="T32" fmla="*/ 961 w 32"/>
                <a:gd name="T33" fmla="*/ 18723 h 594"/>
                <a:gd name="T34" fmla="*/ 1080 w 32"/>
                <a:gd name="T35" fmla="*/ 17825 h 594"/>
                <a:gd name="T36" fmla="*/ 1138 w 32"/>
                <a:gd name="T37" fmla="*/ 17089 h 594"/>
                <a:gd name="T38" fmla="*/ 1080 w 32"/>
                <a:gd name="T39" fmla="*/ 15559 h 594"/>
                <a:gd name="T40" fmla="*/ 961 w 32"/>
                <a:gd name="T41" fmla="*/ 14604 h 594"/>
                <a:gd name="T42" fmla="*/ 961 w 32"/>
                <a:gd name="T43" fmla="*/ 13311 h 594"/>
                <a:gd name="T44" fmla="*/ 961 w 32"/>
                <a:gd name="T45" fmla="*/ 12575 h 594"/>
                <a:gd name="T46" fmla="*/ 915 w 32"/>
                <a:gd name="T47" fmla="*/ 12238 h 594"/>
                <a:gd name="T48" fmla="*/ 1019 w 32"/>
                <a:gd name="T49" fmla="*/ 11102 h 594"/>
                <a:gd name="T50" fmla="*/ 961 w 32"/>
                <a:gd name="T51" fmla="*/ 10385 h 594"/>
                <a:gd name="T52" fmla="*/ 857 w 32"/>
                <a:gd name="T53" fmla="*/ 10090 h 594"/>
                <a:gd name="T54" fmla="*/ 857 w 32"/>
                <a:gd name="T55" fmla="*/ 8575 h 594"/>
                <a:gd name="T56" fmla="*/ 961 w 32"/>
                <a:gd name="T57" fmla="*/ 7781 h 594"/>
                <a:gd name="T58" fmla="*/ 561 w 32"/>
                <a:gd name="T59" fmla="*/ 6941 h 594"/>
                <a:gd name="T60" fmla="*/ 800 w 32"/>
                <a:gd name="T61" fmla="*/ 6205 h 594"/>
                <a:gd name="T62" fmla="*/ 961 w 32"/>
                <a:gd name="T63" fmla="*/ 5250 h 594"/>
                <a:gd name="T64" fmla="*/ 915 w 32"/>
                <a:gd name="T65" fmla="*/ 3942 h 594"/>
                <a:gd name="T66" fmla="*/ 961 w 32"/>
                <a:gd name="T67" fmla="*/ 3164 h 594"/>
                <a:gd name="T68" fmla="*/ 680 w 32"/>
                <a:gd name="T69" fmla="*/ 2823 h 594"/>
                <a:gd name="T70" fmla="*/ 961 w 32"/>
                <a:gd name="T71" fmla="*/ 1914 h 594"/>
                <a:gd name="T72" fmla="*/ 1019 w 32"/>
                <a:gd name="T73" fmla="*/ 1235 h 594"/>
                <a:gd name="T74" fmla="*/ 0 w 32"/>
                <a:gd name="T75" fmla="*/ 0 h 5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" h="594">
                  <a:moveTo>
                    <a:pt x="28" y="594"/>
                  </a:moveTo>
                  <a:cubicBezTo>
                    <a:pt x="21" y="571"/>
                    <a:pt x="21" y="571"/>
                    <a:pt x="21" y="571"/>
                  </a:cubicBezTo>
                  <a:cubicBezTo>
                    <a:pt x="21" y="571"/>
                    <a:pt x="24" y="558"/>
                    <a:pt x="28" y="553"/>
                  </a:cubicBezTo>
                  <a:cubicBezTo>
                    <a:pt x="32" y="547"/>
                    <a:pt x="26" y="535"/>
                    <a:pt x="26" y="535"/>
                  </a:cubicBezTo>
                  <a:cubicBezTo>
                    <a:pt x="22" y="524"/>
                    <a:pt x="22" y="524"/>
                    <a:pt x="22" y="524"/>
                  </a:cubicBezTo>
                  <a:cubicBezTo>
                    <a:pt x="22" y="524"/>
                    <a:pt x="20" y="514"/>
                    <a:pt x="25" y="504"/>
                  </a:cubicBezTo>
                  <a:cubicBezTo>
                    <a:pt x="31" y="493"/>
                    <a:pt x="24" y="482"/>
                    <a:pt x="24" y="482"/>
                  </a:cubicBezTo>
                  <a:cubicBezTo>
                    <a:pt x="20" y="478"/>
                    <a:pt x="20" y="478"/>
                    <a:pt x="20" y="478"/>
                  </a:cubicBezTo>
                  <a:cubicBezTo>
                    <a:pt x="20" y="478"/>
                    <a:pt x="19" y="460"/>
                    <a:pt x="23" y="454"/>
                  </a:cubicBezTo>
                  <a:cubicBezTo>
                    <a:pt x="23" y="454"/>
                    <a:pt x="20" y="434"/>
                    <a:pt x="23" y="440"/>
                  </a:cubicBezTo>
                  <a:cubicBezTo>
                    <a:pt x="21" y="426"/>
                    <a:pt x="21" y="426"/>
                    <a:pt x="21" y="426"/>
                  </a:cubicBezTo>
                  <a:cubicBezTo>
                    <a:pt x="21" y="426"/>
                    <a:pt x="17" y="416"/>
                    <a:pt x="22" y="409"/>
                  </a:cubicBezTo>
                  <a:cubicBezTo>
                    <a:pt x="24" y="407"/>
                    <a:pt x="19" y="389"/>
                    <a:pt x="22" y="393"/>
                  </a:cubicBezTo>
                  <a:cubicBezTo>
                    <a:pt x="21" y="390"/>
                    <a:pt x="21" y="390"/>
                    <a:pt x="21" y="390"/>
                  </a:cubicBezTo>
                  <a:cubicBezTo>
                    <a:pt x="21" y="390"/>
                    <a:pt x="13" y="366"/>
                    <a:pt x="20" y="361"/>
                  </a:cubicBezTo>
                  <a:cubicBezTo>
                    <a:pt x="26" y="357"/>
                    <a:pt x="21" y="348"/>
                    <a:pt x="21" y="348"/>
                  </a:cubicBezTo>
                  <a:cubicBezTo>
                    <a:pt x="17" y="332"/>
                    <a:pt x="17" y="332"/>
                    <a:pt x="17" y="332"/>
                  </a:cubicBezTo>
                  <a:cubicBezTo>
                    <a:pt x="17" y="332"/>
                    <a:pt x="15" y="321"/>
                    <a:pt x="19" y="316"/>
                  </a:cubicBezTo>
                  <a:cubicBezTo>
                    <a:pt x="23" y="311"/>
                    <a:pt x="20" y="303"/>
                    <a:pt x="20" y="303"/>
                  </a:cubicBezTo>
                  <a:cubicBezTo>
                    <a:pt x="20" y="303"/>
                    <a:pt x="13" y="285"/>
                    <a:pt x="19" y="276"/>
                  </a:cubicBezTo>
                  <a:cubicBezTo>
                    <a:pt x="25" y="267"/>
                    <a:pt x="17" y="259"/>
                    <a:pt x="17" y="259"/>
                  </a:cubicBezTo>
                  <a:cubicBezTo>
                    <a:pt x="17" y="259"/>
                    <a:pt x="13" y="243"/>
                    <a:pt x="17" y="236"/>
                  </a:cubicBezTo>
                  <a:cubicBezTo>
                    <a:pt x="21" y="229"/>
                    <a:pt x="17" y="223"/>
                    <a:pt x="17" y="223"/>
                  </a:cubicBezTo>
                  <a:cubicBezTo>
                    <a:pt x="16" y="217"/>
                    <a:pt x="16" y="217"/>
                    <a:pt x="16" y="217"/>
                  </a:cubicBezTo>
                  <a:cubicBezTo>
                    <a:pt x="16" y="217"/>
                    <a:pt x="14" y="204"/>
                    <a:pt x="18" y="197"/>
                  </a:cubicBezTo>
                  <a:cubicBezTo>
                    <a:pt x="22" y="189"/>
                    <a:pt x="17" y="184"/>
                    <a:pt x="17" y="184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5" y="179"/>
                    <a:pt x="10" y="159"/>
                    <a:pt x="15" y="152"/>
                  </a:cubicBezTo>
                  <a:cubicBezTo>
                    <a:pt x="21" y="144"/>
                    <a:pt x="17" y="138"/>
                    <a:pt x="17" y="138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0" y="123"/>
                    <a:pt x="10" y="114"/>
                    <a:pt x="14" y="110"/>
                  </a:cubicBezTo>
                  <a:cubicBezTo>
                    <a:pt x="19" y="107"/>
                    <a:pt x="23" y="98"/>
                    <a:pt x="17" y="93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25" y="64"/>
                    <a:pt x="17" y="56"/>
                  </a:cubicBezTo>
                  <a:cubicBezTo>
                    <a:pt x="10" y="48"/>
                    <a:pt x="12" y="50"/>
                    <a:pt x="12" y="50"/>
                  </a:cubicBezTo>
                  <a:cubicBezTo>
                    <a:pt x="12" y="50"/>
                    <a:pt x="14" y="37"/>
                    <a:pt x="17" y="34"/>
                  </a:cubicBezTo>
                  <a:cubicBezTo>
                    <a:pt x="19" y="31"/>
                    <a:pt x="23" y="28"/>
                    <a:pt x="18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13">
              <a:extLst>
                <a:ext uri="{FF2B5EF4-FFF2-40B4-BE49-F238E27FC236}">
                  <a16:creationId xmlns:a16="http://schemas.microsoft.com/office/drawing/2014/main" id="{D25BE753-130B-42DF-8EA0-85599174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002"/>
              <a:ext cx="118" cy="2278"/>
            </a:xfrm>
            <a:custGeom>
              <a:avLst/>
              <a:gdLst>
                <a:gd name="T0" fmla="*/ 1709 w 31"/>
                <a:gd name="T1" fmla="*/ 0 h 594"/>
                <a:gd name="T2" fmla="*/ 712 w 31"/>
                <a:gd name="T3" fmla="*/ 1235 h 594"/>
                <a:gd name="T4" fmla="*/ 826 w 31"/>
                <a:gd name="T5" fmla="*/ 1914 h 594"/>
                <a:gd name="T6" fmla="*/ 1100 w 31"/>
                <a:gd name="T7" fmla="*/ 2823 h 594"/>
                <a:gd name="T8" fmla="*/ 769 w 31"/>
                <a:gd name="T9" fmla="*/ 3164 h 594"/>
                <a:gd name="T10" fmla="*/ 826 w 31"/>
                <a:gd name="T11" fmla="*/ 3942 h 594"/>
                <a:gd name="T12" fmla="*/ 769 w 31"/>
                <a:gd name="T13" fmla="*/ 5250 h 594"/>
                <a:gd name="T14" fmla="*/ 940 w 31"/>
                <a:gd name="T15" fmla="*/ 6205 h 594"/>
                <a:gd name="T16" fmla="*/ 1161 w 31"/>
                <a:gd name="T17" fmla="*/ 6941 h 594"/>
                <a:gd name="T18" fmla="*/ 769 w 31"/>
                <a:gd name="T19" fmla="*/ 7781 h 594"/>
                <a:gd name="T20" fmla="*/ 883 w 31"/>
                <a:gd name="T21" fmla="*/ 8575 h 594"/>
                <a:gd name="T22" fmla="*/ 883 w 31"/>
                <a:gd name="T23" fmla="*/ 10090 h 594"/>
                <a:gd name="T24" fmla="*/ 769 w 31"/>
                <a:gd name="T25" fmla="*/ 10385 h 594"/>
                <a:gd name="T26" fmla="*/ 712 w 31"/>
                <a:gd name="T27" fmla="*/ 11102 h 594"/>
                <a:gd name="T28" fmla="*/ 883 w 31"/>
                <a:gd name="T29" fmla="*/ 12238 h 594"/>
                <a:gd name="T30" fmla="*/ 769 w 31"/>
                <a:gd name="T31" fmla="*/ 12575 h 594"/>
                <a:gd name="T32" fmla="*/ 769 w 31"/>
                <a:gd name="T33" fmla="*/ 13311 h 594"/>
                <a:gd name="T34" fmla="*/ 769 w 31"/>
                <a:gd name="T35" fmla="*/ 14604 h 594"/>
                <a:gd name="T36" fmla="*/ 666 w 31"/>
                <a:gd name="T37" fmla="*/ 15559 h 594"/>
                <a:gd name="T38" fmla="*/ 609 w 31"/>
                <a:gd name="T39" fmla="*/ 17089 h 594"/>
                <a:gd name="T40" fmla="*/ 666 w 31"/>
                <a:gd name="T41" fmla="*/ 17825 h 594"/>
                <a:gd name="T42" fmla="*/ 769 w 31"/>
                <a:gd name="T43" fmla="*/ 18723 h 594"/>
                <a:gd name="T44" fmla="*/ 609 w 31"/>
                <a:gd name="T45" fmla="*/ 19635 h 594"/>
                <a:gd name="T46" fmla="*/ 666 w 31"/>
                <a:gd name="T47" fmla="*/ 20356 h 594"/>
                <a:gd name="T48" fmla="*/ 552 w 31"/>
                <a:gd name="T49" fmla="*/ 22001 h 594"/>
                <a:gd name="T50" fmla="*/ 552 w 31"/>
                <a:gd name="T51" fmla="*/ 22163 h 594"/>
                <a:gd name="T52" fmla="*/ 491 w 31"/>
                <a:gd name="T53" fmla="*/ 23075 h 594"/>
                <a:gd name="T54" fmla="*/ 609 w 31"/>
                <a:gd name="T55" fmla="*/ 24030 h 594"/>
                <a:gd name="T56" fmla="*/ 491 w 31"/>
                <a:gd name="T57" fmla="*/ 24813 h 594"/>
                <a:gd name="T58" fmla="*/ 434 w 31"/>
                <a:gd name="T59" fmla="*/ 25606 h 594"/>
                <a:gd name="T60" fmla="*/ 609 w 31"/>
                <a:gd name="T61" fmla="*/ 26960 h 594"/>
                <a:gd name="T62" fmla="*/ 392 w 31"/>
                <a:gd name="T63" fmla="*/ 27179 h 594"/>
                <a:gd name="T64" fmla="*/ 335 w 31"/>
                <a:gd name="T65" fmla="*/ 28429 h 594"/>
                <a:gd name="T66" fmla="*/ 491 w 31"/>
                <a:gd name="T67" fmla="*/ 29560 h 594"/>
                <a:gd name="T68" fmla="*/ 274 w 31"/>
                <a:gd name="T69" fmla="*/ 30178 h 594"/>
                <a:gd name="T70" fmla="*/ 217 w 31"/>
                <a:gd name="T71" fmla="*/ 31194 h 594"/>
                <a:gd name="T72" fmla="*/ 609 w 31"/>
                <a:gd name="T73" fmla="*/ 32210 h 594"/>
                <a:gd name="T74" fmla="*/ 217 w 31"/>
                <a:gd name="T75" fmla="*/ 33503 h 5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" h="594">
                  <a:moveTo>
                    <a:pt x="31" y="0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8" y="28"/>
                    <a:pt x="13" y="31"/>
                    <a:pt x="15" y="34"/>
                  </a:cubicBezTo>
                  <a:cubicBezTo>
                    <a:pt x="17" y="37"/>
                    <a:pt x="20" y="50"/>
                    <a:pt x="20" y="50"/>
                  </a:cubicBezTo>
                  <a:cubicBezTo>
                    <a:pt x="20" y="50"/>
                    <a:pt x="22" y="48"/>
                    <a:pt x="14" y="56"/>
                  </a:cubicBezTo>
                  <a:cubicBezTo>
                    <a:pt x="7" y="64"/>
                    <a:pt x="15" y="70"/>
                    <a:pt x="15" y="70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8" y="98"/>
                    <a:pt x="13" y="107"/>
                    <a:pt x="17" y="110"/>
                  </a:cubicBezTo>
                  <a:cubicBezTo>
                    <a:pt x="21" y="114"/>
                    <a:pt x="21" y="123"/>
                    <a:pt x="21" y="123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8"/>
                    <a:pt x="10" y="144"/>
                    <a:pt x="16" y="152"/>
                  </a:cubicBezTo>
                  <a:cubicBezTo>
                    <a:pt x="22" y="159"/>
                    <a:pt x="16" y="179"/>
                    <a:pt x="16" y="179"/>
                  </a:cubicBezTo>
                  <a:cubicBezTo>
                    <a:pt x="14" y="184"/>
                    <a:pt x="14" y="184"/>
                    <a:pt x="14" y="184"/>
                  </a:cubicBezTo>
                  <a:cubicBezTo>
                    <a:pt x="14" y="184"/>
                    <a:pt x="10" y="189"/>
                    <a:pt x="13" y="197"/>
                  </a:cubicBezTo>
                  <a:cubicBezTo>
                    <a:pt x="17" y="204"/>
                    <a:pt x="16" y="217"/>
                    <a:pt x="16" y="217"/>
                  </a:cubicBezTo>
                  <a:cubicBezTo>
                    <a:pt x="14" y="223"/>
                    <a:pt x="14" y="223"/>
                    <a:pt x="14" y="223"/>
                  </a:cubicBezTo>
                  <a:cubicBezTo>
                    <a:pt x="14" y="223"/>
                    <a:pt x="10" y="229"/>
                    <a:pt x="14" y="236"/>
                  </a:cubicBezTo>
                  <a:cubicBezTo>
                    <a:pt x="19" y="243"/>
                    <a:pt x="14" y="259"/>
                    <a:pt x="14" y="259"/>
                  </a:cubicBezTo>
                  <a:cubicBezTo>
                    <a:pt x="14" y="259"/>
                    <a:pt x="7" y="267"/>
                    <a:pt x="12" y="276"/>
                  </a:cubicBezTo>
                  <a:cubicBezTo>
                    <a:pt x="18" y="285"/>
                    <a:pt x="11" y="303"/>
                    <a:pt x="11" y="303"/>
                  </a:cubicBezTo>
                  <a:cubicBezTo>
                    <a:pt x="11" y="303"/>
                    <a:pt x="9" y="311"/>
                    <a:pt x="12" y="316"/>
                  </a:cubicBezTo>
                  <a:cubicBezTo>
                    <a:pt x="16" y="321"/>
                    <a:pt x="14" y="332"/>
                    <a:pt x="14" y="332"/>
                  </a:cubicBezTo>
                  <a:cubicBezTo>
                    <a:pt x="11" y="348"/>
                    <a:pt x="11" y="348"/>
                    <a:pt x="11" y="348"/>
                  </a:cubicBezTo>
                  <a:cubicBezTo>
                    <a:pt x="11" y="348"/>
                    <a:pt x="5" y="357"/>
                    <a:pt x="12" y="361"/>
                  </a:cubicBezTo>
                  <a:cubicBezTo>
                    <a:pt x="19" y="366"/>
                    <a:pt x="10" y="390"/>
                    <a:pt x="10" y="390"/>
                  </a:cubicBezTo>
                  <a:cubicBezTo>
                    <a:pt x="10" y="393"/>
                    <a:pt x="10" y="393"/>
                    <a:pt x="10" y="393"/>
                  </a:cubicBezTo>
                  <a:cubicBezTo>
                    <a:pt x="12" y="389"/>
                    <a:pt x="7" y="407"/>
                    <a:pt x="9" y="409"/>
                  </a:cubicBezTo>
                  <a:cubicBezTo>
                    <a:pt x="14" y="416"/>
                    <a:pt x="11" y="426"/>
                    <a:pt x="11" y="426"/>
                  </a:cubicBezTo>
                  <a:cubicBezTo>
                    <a:pt x="9" y="440"/>
                    <a:pt x="9" y="440"/>
                    <a:pt x="9" y="440"/>
                  </a:cubicBezTo>
                  <a:cubicBezTo>
                    <a:pt x="11" y="434"/>
                    <a:pt x="8" y="454"/>
                    <a:pt x="8" y="454"/>
                  </a:cubicBezTo>
                  <a:cubicBezTo>
                    <a:pt x="13" y="460"/>
                    <a:pt x="11" y="478"/>
                    <a:pt x="11" y="478"/>
                  </a:cubicBezTo>
                  <a:cubicBezTo>
                    <a:pt x="7" y="482"/>
                    <a:pt x="7" y="482"/>
                    <a:pt x="7" y="482"/>
                  </a:cubicBezTo>
                  <a:cubicBezTo>
                    <a:pt x="7" y="482"/>
                    <a:pt x="1" y="493"/>
                    <a:pt x="6" y="504"/>
                  </a:cubicBezTo>
                  <a:cubicBezTo>
                    <a:pt x="12" y="514"/>
                    <a:pt x="9" y="524"/>
                    <a:pt x="9" y="524"/>
                  </a:cubicBezTo>
                  <a:cubicBezTo>
                    <a:pt x="5" y="535"/>
                    <a:pt x="5" y="535"/>
                    <a:pt x="5" y="535"/>
                  </a:cubicBezTo>
                  <a:cubicBezTo>
                    <a:pt x="5" y="535"/>
                    <a:pt x="0" y="547"/>
                    <a:pt x="4" y="553"/>
                  </a:cubicBezTo>
                  <a:cubicBezTo>
                    <a:pt x="8" y="558"/>
                    <a:pt x="11" y="571"/>
                    <a:pt x="11" y="571"/>
                  </a:cubicBezTo>
                  <a:cubicBezTo>
                    <a:pt x="4" y="594"/>
                    <a:pt x="4" y="594"/>
                    <a:pt x="4" y="59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14">
              <a:extLst>
                <a:ext uri="{FF2B5EF4-FFF2-40B4-BE49-F238E27FC236}">
                  <a16:creationId xmlns:a16="http://schemas.microsoft.com/office/drawing/2014/main" id="{22CF1052-DAD8-4D52-98A2-03ECAA3AE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104"/>
              <a:ext cx="119" cy="122"/>
            </a:xfrm>
            <a:custGeom>
              <a:avLst/>
              <a:gdLst>
                <a:gd name="T0" fmla="*/ 1754 w 31"/>
                <a:gd name="T1" fmla="*/ 1380 h 32"/>
                <a:gd name="T2" fmla="*/ 1693 w 31"/>
                <a:gd name="T3" fmla="*/ 450 h 32"/>
                <a:gd name="T4" fmla="*/ 177 w 31"/>
                <a:gd name="T5" fmla="*/ 450 h 32"/>
                <a:gd name="T6" fmla="*/ 560 w 31"/>
                <a:gd name="T7" fmla="*/ 1658 h 32"/>
                <a:gd name="T8" fmla="*/ 1693 w 31"/>
                <a:gd name="T9" fmla="*/ 1556 h 32"/>
                <a:gd name="T10" fmla="*/ 1754 w 31"/>
                <a:gd name="T11" fmla="*/ 138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2">
                  <a:moveTo>
                    <a:pt x="31" y="25"/>
                  </a:moveTo>
                  <a:cubicBezTo>
                    <a:pt x="31" y="20"/>
                    <a:pt x="31" y="13"/>
                    <a:pt x="30" y="8"/>
                  </a:cubicBezTo>
                  <a:cubicBezTo>
                    <a:pt x="22" y="7"/>
                    <a:pt x="5" y="0"/>
                    <a:pt x="3" y="8"/>
                  </a:cubicBezTo>
                  <a:cubicBezTo>
                    <a:pt x="0" y="17"/>
                    <a:pt x="1" y="32"/>
                    <a:pt x="10" y="30"/>
                  </a:cubicBezTo>
                  <a:cubicBezTo>
                    <a:pt x="18" y="27"/>
                    <a:pt x="24" y="26"/>
                    <a:pt x="30" y="28"/>
                  </a:cubicBezTo>
                  <a:cubicBezTo>
                    <a:pt x="30" y="27"/>
                    <a:pt x="30" y="26"/>
                    <a:pt x="31" y="2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15">
              <a:extLst>
                <a:ext uri="{FF2B5EF4-FFF2-40B4-BE49-F238E27FC236}">
                  <a16:creationId xmlns:a16="http://schemas.microsoft.com/office/drawing/2014/main" id="{BFF5C22A-93FF-4142-B5FC-7217B6989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904"/>
              <a:ext cx="111" cy="115"/>
            </a:xfrm>
            <a:custGeom>
              <a:avLst/>
              <a:gdLst>
                <a:gd name="T0" fmla="*/ 1627 w 29"/>
                <a:gd name="T1" fmla="*/ 1468 h 30"/>
                <a:gd name="T2" fmla="*/ 1508 w 29"/>
                <a:gd name="T3" fmla="*/ 514 h 30"/>
                <a:gd name="T4" fmla="*/ 279 w 29"/>
                <a:gd name="T5" fmla="*/ 456 h 30"/>
                <a:gd name="T6" fmla="*/ 394 w 29"/>
                <a:gd name="T7" fmla="*/ 1530 h 30"/>
                <a:gd name="T8" fmla="*/ 1569 w 29"/>
                <a:gd name="T9" fmla="*/ 1572 h 30"/>
                <a:gd name="T10" fmla="*/ 1627 w 29"/>
                <a:gd name="T11" fmla="*/ 14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29" y="26"/>
                  </a:moveTo>
                  <a:cubicBezTo>
                    <a:pt x="29" y="19"/>
                    <a:pt x="26" y="14"/>
                    <a:pt x="27" y="9"/>
                  </a:cubicBezTo>
                  <a:cubicBezTo>
                    <a:pt x="20" y="7"/>
                    <a:pt x="9" y="0"/>
                    <a:pt x="5" y="8"/>
                  </a:cubicBezTo>
                  <a:cubicBezTo>
                    <a:pt x="0" y="16"/>
                    <a:pt x="0" y="25"/>
                    <a:pt x="7" y="27"/>
                  </a:cubicBezTo>
                  <a:cubicBezTo>
                    <a:pt x="13" y="30"/>
                    <a:pt x="22" y="25"/>
                    <a:pt x="28" y="28"/>
                  </a:cubicBezTo>
                  <a:cubicBezTo>
                    <a:pt x="28" y="27"/>
                    <a:pt x="28" y="27"/>
                    <a:pt x="29" y="26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16">
              <a:extLst>
                <a:ext uri="{FF2B5EF4-FFF2-40B4-BE49-F238E27FC236}">
                  <a16:creationId xmlns:a16="http://schemas.microsoft.com/office/drawing/2014/main" id="{9B7FA759-E0EF-4E25-B520-0EF83A64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16"/>
              <a:ext cx="107" cy="108"/>
            </a:xfrm>
            <a:custGeom>
              <a:avLst/>
              <a:gdLst>
                <a:gd name="T0" fmla="*/ 1445 w 28"/>
                <a:gd name="T1" fmla="*/ 1427 h 28"/>
                <a:gd name="T2" fmla="*/ 1563 w 28"/>
                <a:gd name="T3" fmla="*/ 521 h 28"/>
                <a:gd name="T4" fmla="*/ 730 w 28"/>
                <a:gd name="T5" fmla="*/ 120 h 28"/>
                <a:gd name="T6" fmla="*/ 161 w 28"/>
                <a:gd name="T7" fmla="*/ 1203 h 28"/>
                <a:gd name="T8" fmla="*/ 890 w 28"/>
                <a:gd name="T9" fmla="*/ 1547 h 28"/>
                <a:gd name="T10" fmla="*/ 1445 w 28"/>
                <a:gd name="T11" fmla="*/ 1608 h 28"/>
                <a:gd name="T12" fmla="*/ 1445 w 28"/>
                <a:gd name="T13" fmla="*/ 142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26" y="25"/>
                  </a:moveTo>
                  <a:cubicBezTo>
                    <a:pt x="28" y="20"/>
                    <a:pt x="25" y="14"/>
                    <a:pt x="28" y="9"/>
                  </a:cubicBezTo>
                  <a:cubicBezTo>
                    <a:pt x="23" y="6"/>
                    <a:pt x="17" y="0"/>
                    <a:pt x="13" y="2"/>
                  </a:cubicBezTo>
                  <a:cubicBezTo>
                    <a:pt x="6" y="5"/>
                    <a:pt x="0" y="13"/>
                    <a:pt x="3" y="21"/>
                  </a:cubicBezTo>
                  <a:cubicBezTo>
                    <a:pt x="6" y="28"/>
                    <a:pt x="11" y="28"/>
                    <a:pt x="16" y="27"/>
                  </a:cubicBezTo>
                  <a:cubicBezTo>
                    <a:pt x="20" y="27"/>
                    <a:pt x="23" y="27"/>
                    <a:pt x="26" y="28"/>
                  </a:cubicBezTo>
                  <a:cubicBezTo>
                    <a:pt x="26" y="27"/>
                    <a:pt x="26" y="26"/>
                    <a:pt x="26" y="2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7">
              <a:extLst>
                <a:ext uri="{FF2B5EF4-FFF2-40B4-BE49-F238E27FC236}">
                  <a16:creationId xmlns:a16="http://schemas.microsoft.com/office/drawing/2014/main" id="{F3C616B0-044B-4293-887B-44A99EB32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536"/>
              <a:ext cx="115" cy="115"/>
            </a:xfrm>
            <a:custGeom>
              <a:avLst/>
              <a:gdLst>
                <a:gd name="T0" fmla="*/ 1572 w 30"/>
                <a:gd name="T1" fmla="*/ 1411 h 30"/>
                <a:gd name="T2" fmla="*/ 1691 w 30"/>
                <a:gd name="T3" fmla="*/ 399 h 30"/>
                <a:gd name="T4" fmla="*/ 456 w 30"/>
                <a:gd name="T5" fmla="*/ 280 h 30"/>
                <a:gd name="T6" fmla="*/ 222 w 30"/>
                <a:gd name="T7" fmla="*/ 1353 h 30"/>
                <a:gd name="T8" fmla="*/ 1411 w 30"/>
                <a:gd name="T9" fmla="*/ 1633 h 30"/>
                <a:gd name="T10" fmla="*/ 1530 w 30"/>
                <a:gd name="T11" fmla="*/ 1633 h 30"/>
                <a:gd name="T12" fmla="*/ 1572 w 30"/>
                <a:gd name="T13" fmla="*/ 1411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28" y="25"/>
                  </a:moveTo>
                  <a:cubicBezTo>
                    <a:pt x="30" y="16"/>
                    <a:pt x="25" y="11"/>
                    <a:pt x="30" y="7"/>
                  </a:cubicBezTo>
                  <a:cubicBezTo>
                    <a:pt x="22" y="3"/>
                    <a:pt x="12" y="0"/>
                    <a:pt x="8" y="5"/>
                  </a:cubicBezTo>
                  <a:cubicBezTo>
                    <a:pt x="3" y="9"/>
                    <a:pt x="0" y="18"/>
                    <a:pt x="4" y="24"/>
                  </a:cubicBezTo>
                  <a:cubicBezTo>
                    <a:pt x="8" y="30"/>
                    <a:pt x="15" y="28"/>
                    <a:pt x="25" y="29"/>
                  </a:cubicBezTo>
                  <a:cubicBezTo>
                    <a:pt x="26" y="29"/>
                    <a:pt x="26" y="29"/>
                    <a:pt x="27" y="29"/>
                  </a:cubicBezTo>
                  <a:cubicBezTo>
                    <a:pt x="28" y="28"/>
                    <a:pt x="28" y="26"/>
                    <a:pt x="28" y="2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8">
              <a:extLst>
                <a:ext uri="{FF2B5EF4-FFF2-40B4-BE49-F238E27FC236}">
                  <a16:creationId xmlns:a16="http://schemas.microsoft.com/office/drawing/2014/main" id="{AF1B07B5-1A65-4BFF-B0F7-AD3F79877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329"/>
              <a:ext cx="119" cy="127"/>
            </a:xfrm>
            <a:custGeom>
              <a:avLst/>
              <a:gdLst>
                <a:gd name="T0" fmla="*/ 1693 w 31"/>
                <a:gd name="T1" fmla="*/ 1882 h 33"/>
                <a:gd name="T2" fmla="*/ 1693 w 31"/>
                <a:gd name="T3" fmla="*/ 1820 h 33"/>
                <a:gd name="T4" fmla="*/ 1693 w 31"/>
                <a:gd name="T5" fmla="*/ 920 h 33"/>
                <a:gd name="T6" fmla="*/ 338 w 31"/>
                <a:gd name="T7" fmla="*/ 343 h 33"/>
                <a:gd name="T8" fmla="*/ 399 w 31"/>
                <a:gd name="T9" fmla="*/ 1659 h 33"/>
                <a:gd name="T10" fmla="*/ 1693 w 31"/>
                <a:gd name="T11" fmla="*/ 188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3">
                  <a:moveTo>
                    <a:pt x="30" y="33"/>
                  </a:moveTo>
                  <a:cubicBezTo>
                    <a:pt x="30" y="33"/>
                    <a:pt x="30" y="32"/>
                    <a:pt x="30" y="32"/>
                  </a:cubicBezTo>
                  <a:cubicBezTo>
                    <a:pt x="31" y="25"/>
                    <a:pt x="28" y="20"/>
                    <a:pt x="30" y="16"/>
                  </a:cubicBezTo>
                  <a:cubicBezTo>
                    <a:pt x="23" y="12"/>
                    <a:pt x="11" y="0"/>
                    <a:pt x="6" y="6"/>
                  </a:cubicBezTo>
                  <a:cubicBezTo>
                    <a:pt x="1" y="14"/>
                    <a:pt x="0" y="26"/>
                    <a:pt x="7" y="29"/>
                  </a:cubicBezTo>
                  <a:cubicBezTo>
                    <a:pt x="15" y="31"/>
                    <a:pt x="28" y="33"/>
                    <a:pt x="30" y="33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9">
              <a:extLst>
                <a:ext uri="{FF2B5EF4-FFF2-40B4-BE49-F238E27FC236}">
                  <a16:creationId xmlns:a16="http://schemas.microsoft.com/office/drawing/2014/main" id="{68F82C4B-14FE-4AA0-AEEB-BA78F29A7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60"/>
              <a:ext cx="123" cy="131"/>
            </a:xfrm>
            <a:custGeom>
              <a:avLst/>
              <a:gdLst>
                <a:gd name="T0" fmla="*/ 1757 w 32"/>
                <a:gd name="T1" fmla="*/ 1722 h 34"/>
                <a:gd name="T2" fmla="*/ 1699 w 32"/>
                <a:gd name="T3" fmla="*/ 859 h 34"/>
                <a:gd name="T4" fmla="*/ 1138 w 32"/>
                <a:gd name="T5" fmla="*/ 343 h 34"/>
                <a:gd name="T6" fmla="*/ 177 w 32"/>
                <a:gd name="T7" fmla="*/ 401 h 34"/>
                <a:gd name="T8" fmla="*/ 457 w 32"/>
                <a:gd name="T9" fmla="*/ 1545 h 34"/>
                <a:gd name="T10" fmla="*/ 1699 w 32"/>
                <a:gd name="T11" fmla="*/ 1946 h 34"/>
                <a:gd name="T12" fmla="*/ 1757 w 32"/>
                <a:gd name="T13" fmla="*/ 172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4">
                  <a:moveTo>
                    <a:pt x="31" y="30"/>
                  </a:moveTo>
                  <a:cubicBezTo>
                    <a:pt x="32" y="22"/>
                    <a:pt x="28" y="18"/>
                    <a:pt x="30" y="15"/>
                  </a:cubicBezTo>
                  <a:cubicBezTo>
                    <a:pt x="27" y="14"/>
                    <a:pt x="26" y="11"/>
                    <a:pt x="20" y="6"/>
                  </a:cubicBezTo>
                  <a:cubicBezTo>
                    <a:pt x="13" y="1"/>
                    <a:pt x="6" y="0"/>
                    <a:pt x="3" y="7"/>
                  </a:cubicBezTo>
                  <a:cubicBezTo>
                    <a:pt x="0" y="15"/>
                    <a:pt x="3" y="24"/>
                    <a:pt x="8" y="27"/>
                  </a:cubicBezTo>
                  <a:cubicBezTo>
                    <a:pt x="13" y="29"/>
                    <a:pt x="24" y="28"/>
                    <a:pt x="30" y="34"/>
                  </a:cubicBezTo>
                  <a:cubicBezTo>
                    <a:pt x="30" y="33"/>
                    <a:pt x="31" y="31"/>
                    <a:pt x="31" y="30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20">
              <a:extLst>
                <a:ext uri="{FF2B5EF4-FFF2-40B4-BE49-F238E27FC236}">
                  <a16:creationId xmlns:a16="http://schemas.microsoft.com/office/drawing/2014/main" id="{7C583BDE-F16B-4498-9A15-15B9BFC5D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78"/>
              <a:ext cx="142" cy="134"/>
            </a:xfrm>
            <a:custGeom>
              <a:avLst/>
              <a:gdLst>
                <a:gd name="T0" fmla="*/ 1973 w 37"/>
                <a:gd name="T1" fmla="*/ 1508 h 35"/>
                <a:gd name="T2" fmla="*/ 2034 w 37"/>
                <a:gd name="T3" fmla="*/ 616 h 35"/>
                <a:gd name="T4" fmla="*/ 898 w 37"/>
                <a:gd name="T5" fmla="*/ 0 h 35"/>
                <a:gd name="T6" fmla="*/ 0 w 37"/>
                <a:gd name="T7" fmla="*/ 616 h 35"/>
                <a:gd name="T8" fmla="*/ 514 w 37"/>
                <a:gd name="T9" fmla="*/ 1466 h 35"/>
                <a:gd name="T10" fmla="*/ 1577 w 37"/>
                <a:gd name="T11" fmla="*/ 1803 h 35"/>
                <a:gd name="T12" fmla="*/ 1915 w 37"/>
                <a:gd name="T13" fmla="*/ 1964 h 35"/>
                <a:gd name="T14" fmla="*/ 1973 w 37"/>
                <a:gd name="T15" fmla="*/ 1508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5">
                  <a:moveTo>
                    <a:pt x="35" y="27"/>
                  </a:moveTo>
                  <a:cubicBezTo>
                    <a:pt x="37" y="19"/>
                    <a:pt x="33" y="15"/>
                    <a:pt x="36" y="11"/>
                  </a:cubicBezTo>
                  <a:cubicBezTo>
                    <a:pt x="30" y="5"/>
                    <a:pt x="24" y="0"/>
                    <a:pt x="16" y="0"/>
                  </a:cubicBezTo>
                  <a:cubicBezTo>
                    <a:pt x="7" y="0"/>
                    <a:pt x="0" y="4"/>
                    <a:pt x="0" y="11"/>
                  </a:cubicBezTo>
                  <a:cubicBezTo>
                    <a:pt x="0" y="19"/>
                    <a:pt x="1" y="26"/>
                    <a:pt x="9" y="26"/>
                  </a:cubicBezTo>
                  <a:cubicBezTo>
                    <a:pt x="18" y="26"/>
                    <a:pt x="21" y="28"/>
                    <a:pt x="28" y="32"/>
                  </a:cubicBezTo>
                  <a:cubicBezTo>
                    <a:pt x="30" y="33"/>
                    <a:pt x="32" y="34"/>
                    <a:pt x="34" y="35"/>
                  </a:cubicBezTo>
                  <a:cubicBezTo>
                    <a:pt x="34" y="33"/>
                    <a:pt x="35" y="30"/>
                    <a:pt x="35" y="27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21">
              <a:extLst>
                <a:ext uri="{FF2B5EF4-FFF2-40B4-BE49-F238E27FC236}">
                  <a16:creationId xmlns:a16="http://schemas.microsoft.com/office/drawing/2014/main" id="{DB845182-731B-4009-A4E2-B937EB140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988"/>
              <a:ext cx="115" cy="111"/>
            </a:xfrm>
            <a:custGeom>
              <a:avLst/>
              <a:gdLst>
                <a:gd name="T0" fmla="*/ 1633 w 30"/>
                <a:gd name="T1" fmla="*/ 1627 h 29"/>
                <a:gd name="T2" fmla="*/ 1633 w 30"/>
                <a:gd name="T3" fmla="*/ 953 h 29"/>
                <a:gd name="T4" fmla="*/ 1691 w 30"/>
                <a:gd name="T5" fmla="*/ 337 h 29"/>
                <a:gd name="T6" fmla="*/ 736 w 30"/>
                <a:gd name="T7" fmla="*/ 161 h 29"/>
                <a:gd name="T8" fmla="*/ 58 w 30"/>
                <a:gd name="T9" fmla="*/ 834 h 29"/>
                <a:gd name="T10" fmla="*/ 794 w 30"/>
                <a:gd name="T11" fmla="*/ 1466 h 29"/>
                <a:gd name="T12" fmla="*/ 1633 w 30"/>
                <a:gd name="T13" fmla="*/ 162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9">
                  <a:moveTo>
                    <a:pt x="29" y="29"/>
                  </a:moveTo>
                  <a:cubicBezTo>
                    <a:pt x="29" y="23"/>
                    <a:pt x="25" y="21"/>
                    <a:pt x="29" y="17"/>
                  </a:cubicBezTo>
                  <a:cubicBezTo>
                    <a:pt x="27" y="13"/>
                    <a:pt x="28" y="8"/>
                    <a:pt x="30" y="6"/>
                  </a:cubicBezTo>
                  <a:cubicBezTo>
                    <a:pt x="24" y="5"/>
                    <a:pt x="17" y="5"/>
                    <a:pt x="13" y="3"/>
                  </a:cubicBezTo>
                  <a:cubicBezTo>
                    <a:pt x="6" y="0"/>
                    <a:pt x="0" y="6"/>
                    <a:pt x="1" y="15"/>
                  </a:cubicBezTo>
                  <a:cubicBezTo>
                    <a:pt x="2" y="24"/>
                    <a:pt x="7" y="26"/>
                    <a:pt x="14" y="26"/>
                  </a:cubicBezTo>
                  <a:cubicBezTo>
                    <a:pt x="20" y="26"/>
                    <a:pt x="25" y="28"/>
                    <a:pt x="29" y="29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22">
              <a:extLst>
                <a:ext uri="{FF2B5EF4-FFF2-40B4-BE49-F238E27FC236}">
                  <a16:creationId xmlns:a16="http://schemas.microsoft.com/office/drawing/2014/main" id="{48E41231-EA7F-4706-A2F3-F7B7BBA2B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838"/>
              <a:ext cx="122" cy="119"/>
            </a:xfrm>
            <a:custGeom>
              <a:avLst/>
              <a:gdLst>
                <a:gd name="T0" fmla="*/ 1003 w 32"/>
                <a:gd name="T1" fmla="*/ 1693 h 31"/>
                <a:gd name="T2" fmla="*/ 1658 w 32"/>
                <a:gd name="T3" fmla="*/ 1754 h 31"/>
                <a:gd name="T4" fmla="*/ 1658 w 32"/>
                <a:gd name="T5" fmla="*/ 1754 h 31"/>
                <a:gd name="T6" fmla="*/ 1773 w 32"/>
                <a:gd name="T7" fmla="*/ 898 h 31"/>
                <a:gd name="T8" fmla="*/ 1716 w 32"/>
                <a:gd name="T9" fmla="*/ 560 h 31"/>
                <a:gd name="T10" fmla="*/ 610 w 32"/>
                <a:gd name="T11" fmla="*/ 119 h 31"/>
                <a:gd name="T12" fmla="*/ 57 w 32"/>
                <a:gd name="T13" fmla="*/ 1297 h 31"/>
                <a:gd name="T14" fmla="*/ 1003 w 32"/>
                <a:gd name="T15" fmla="*/ 1693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1">
                  <a:moveTo>
                    <a:pt x="18" y="30"/>
                  </a:moveTo>
                  <a:cubicBezTo>
                    <a:pt x="23" y="31"/>
                    <a:pt x="27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2" y="22"/>
                    <a:pt x="27" y="20"/>
                    <a:pt x="32" y="16"/>
                  </a:cubicBezTo>
                  <a:cubicBezTo>
                    <a:pt x="31" y="14"/>
                    <a:pt x="30" y="12"/>
                    <a:pt x="31" y="10"/>
                  </a:cubicBezTo>
                  <a:cubicBezTo>
                    <a:pt x="23" y="6"/>
                    <a:pt x="18" y="0"/>
                    <a:pt x="11" y="2"/>
                  </a:cubicBezTo>
                  <a:cubicBezTo>
                    <a:pt x="2" y="3"/>
                    <a:pt x="0" y="16"/>
                    <a:pt x="1" y="23"/>
                  </a:cubicBezTo>
                  <a:cubicBezTo>
                    <a:pt x="3" y="30"/>
                    <a:pt x="9" y="28"/>
                    <a:pt x="18" y="30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23">
              <a:extLst>
                <a:ext uri="{FF2B5EF4-FFF2-40B4-BE49-F238E27FC236}">
                  <a16:creationId xmlns:a16="http://schemas.microsoft.com/office/drawing/2014/main" id="{91E72FB0-28E0-41F7-B6D9-E6C8F343D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673"/>
              <a:ext cx="126" cy="146"/>
            </a:xfrm>
            <a:custGeom>
              <a:avLst/>
              <a:gdLst>
                <a:gd name="T0" fmla="*/ 1722 w 33"/>
                <a:gd name="T1" fmla="*/ 1979 h 38"/>
                <a:gd name="T2" fmla="*/ 1779 w 33"/>
                <a:gd name="T3" fmla="*/ 1137 h 38"/>
                <a:gd name="T4" fmla="*/ 1779 w 33"/>
                <a:gd name="T5" fmla="*/ 619 h 38"/>
                <a:gd name="T6" fmla="*/ 1165 w 33"/>
                <a:gd name="T7" fmla="*/ 223 h 38"/>
                <a:gd name="T8" fmla="*/ 218 w 33"/>
                <a:gd name="T9" fmla="*/ 457 h 38"/>
                <a:gd name="T10" fmla="*/ 496 w 33"/>
                <a:gd name="T11" fmla="*/ 1475 h 38"/>
                <a:gd name="T12" fmla="*/ 1340 w 33"/>
                <a:gd name="T13" fmla="*/ 1875 h 38"/>
                <a:gd name="T14" fmla="*/ 1722 w 33"/>
                <a:gd name="T15" fmla="*/ 2155 h 38"/>
                <a:gd name="T16" fmla="*/ 1722 w 33"/>
                <a:gd name="T17" fmla="*/ 1979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8">
                  <a:moveTo>
                    <a:pt x="31" y="35"/>
                  </a:moveTo>
                  <a:cubicBezTo>
                    <a:pt x="33" y="26"/>
                    <a:pt x="28" y="24"/>
                    <a:pt x="32" y="20"/>
                  </a:cubicBezTo>
                  <a:cubicBezTo>
                    <a:pt x="30" y="17"/>
                    <a:pt x="31" y="13"/>
                    <a:pt x="32" y="11"/>
                  </a:cubicBezTo>
                  <a:cubicBezTo>
                    <a:pt x="28" y="9"/>
                    <a:pt x="26" y="7"/>
                    <a:pt x="21" y="4"/>
                  </a:cubicBezTo>
                  <a:cubicBezTo>
                    <a:pt x="14" y="0"/>
                    <a:pt x="7" y="2"/>
                    <a:pt x="4" y="8"/>
                  </a:cubicBezTo>
                  <a:cubicBezTo>
                    <a:pt x="1" y="15"/>
                    <a:pt x="0" y="24"/>
                    <a:pt x="9" y="26"/>
                  </a:cubicBezTo>
                  <a:cubicBezTo>
                    <a:pt x="18" y="28"/>
                    <a:pt x="20" y="30"/>
                    <a:pt x="24" y="33"/>
                  </a:cubicBezTo>
                  <a:cubicBezTo>
                    <a:pt x="26" y="35"/>
                    <a:pt x="29" y="37"/>
                    <a:pt x="31" y="38"/>
                  </a:cubicBezTo>
                  <a:cubicBezTo>
                    <a:pt x="31" y="37"/>
                    <a:pt x="31" y="36"/>
                    <a:pt x="31" y="3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24">
              <a:extLst>
                <a:ext uri="{FF2B5EF4-FFF2-40B4-BE49-F238E27FC236}">
                  <a16:creationId xmlns:a16="http://schemas.microsoft.com/office/drawing/2014/main" id="{819423FA-88CB-4CF4-9A04-F04E71989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1508"/>
              <a:ext cx="138" cy="142"/>
            </a:xfrm>
            <a:custGeom>
              <a:avLst/>
              <a:gdLst>
                <a:gd name="T0" fmla="*/ 2028 w 36"/>
                <a:gd name="T1" fmla="*/ 1017 h 37"/>
                <a:gd name="T2" fmla="*/ 2028 w 36"/>
                <a:gd name="T3" fmla="*/ 1017 h 37"/>
                <a:gd name="T4" fmla="*/ 1909 w 36"/>
                <a:gd name="T5" fmla="*/ 737 h 37"/>
                <a:gd name="T6" fmla="*/ 514 w 36"/>
                <a:gd name="T7" fmla="*/ 399 h 37"/>
                <a:gd name="T8" fmla="*/ 337 w 36"/>
                <a:gd name="T9" fmla="*/ 1474 h 37"/>
                <a:gd name="T10" fmla="*/ 1292 w 36"/>
                <a:gd name="T11" fmla="*/ 1635 h 37"/>
                <a:gd name="T12" fmla="*/ 1909 w 36"/>
                <a:gd name="T13" fmla="*/ 2092 h 37"/>
                <a:gd name="T14" fmla="*/ 2028 w 36"/>
                <a:gd name="T15" fmla="*/ 1017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7">
                  <a:moveTo>
                    <a:pt x="36" y="18"/>
                  </a:moveTo>
                  <a:cubicBezTo>
                    <a:pt x="36" y="18"/>
                    <a:pt x="36" y="18"/>
                    <a:pt x="36" y="18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23" y="6"/>
                    <a:pt x="15" y="0"/>
                    <a:pt x="9" y="7"/>
                  </a:cubicBezTo>
                  <a:cubicBezTo>
                    <a:pt x="2" y="15"/>
                    <a:pt x="0" y="21"/>
                    <a:pt x="6" y="26"/>
                  </a:cubicBezTo>
                  <a:cubicBezTo>
                    <a:pt x="12" y="30"/>
                    <a:pt x="17" y="26"/>
                    <a:pt x="23" y="29"/>
                  </a:cubicBezTo>
                  <a:cubicBezTo>
                    <a:pt x="26" y="31"/>
                    <a:pt x="31" y="34"/>
                    <a:pt x="34" y="37"/>
                  </a:cubicBezTo>
                  <a:cubicBezTo>
                    <a:pt x="34" y="29"/>
                    <a:pt x="31" y="22"/>
                    <a:pt x="36" y="18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25">
              <a:extLst>
                <a:ext uri="{FF2B5EF4-FFF2-40B4-BE49-F238E27FC236}">
                  <a16:creationId xmlns:a16="http://schemas.microsoft.com/office/drawing/2014/main" id="{0750BAE5-5576-4960-A22A-835BB7D3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221"/>
              <a:ext cx="157" cy="134"/>
            </a:xfrm>
            <a:custGeom>
              <a:avLst/>
              <a:gdLst>
                <a:gd name="T0" fmla="*/ 2187 w 41"/>
                <a:gd name="T1" fmla="*/ 1508 h 35"/>
                <a:gd name="T2" fmla="*/ 2301 w 41"/>
                <a:gd name="T3" fmla="*/ 616 h 35"/>
                <a:gd name="T4" fmla="*/ 2244 w 41"/>
                <a:gd name="T5" fmla="*/ 456 h 35"/>
                <a:gd name="T6" fmla="*/ 1570 w 41"/>
                <a:gd name="T7" fmla="*/ 161 h 35"/>
                <a:gd name="T8" fmla="*/ 498 w 41"/>
                <a:gd name="T9" fmla="*/ 119 h 35"/>
                <a:gd name="T10" fmla="*/ 119 w 41"/>
                <a:gd name="T11" fmla="*/ 953 h 35"/>
                <a:gd name="T12" fmla="*/ 1467 w 41"/>
                <a:gd name="T13" fmla="*/ 1290 h 35"/>
                <a:gd name="T14" fmla="*/ 2187 w 41"/>
                <a:gd name="T15" fmla="*/ 1964 h 35"/>
                <a:gd name="T16" fmla="*/ 2187 w 41"/>
                <a:gd name="T17" fmla="*/ 1964 h 35"/>
                <a:gd name="T18" fmla="*/ 2187 w 41"/>
                <a:gd name="T19" fmla="*/ 150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5">
                  <a:moveTo>
                    <a:pt x="39" y="27"/>
                  </a:moveTo>
                  <a:cubicBezTo>
                    <a:pt x="41" y="19"/>
                    <a:pt x="37" y="14"/>
                    <a:pt x="41" y="11"/>
                  </a:cubicBezTo>
                  <a:cubicBezTo>
                    <a:pt x="40" y="10"/>
                    <a:pt x="40" y="9"/>
                    <a:pt x="40" y="8"/>
                  </a:cubicBezTo>
                  <a:cubicBezTo>
                    <a:pt x="36" y="6"/>
                    <a:pt x="32" y="4"/>
                    <a:pt x="28" y="3"/>
                  </a:cubicBezTo>
                  <a:cubicBezTo>
                    <a:pt x="22" y="0"/>
                    <a:pt x="15" y="0"/>
                    <a:pt x="9" y="2"/>
                  </a:cubicBezTo>
                  <a:cubicBezTo>
                    <a:pt x="2" y="4"/>
                    <a:pt x="0" y="10"/>
                    <a:pt x="2" y="17"/>
                  </a:cubicBezTo>
                  <a:cubicBezTo>
                    <a:pt x="3" y="24"/>
                    <a:pt x="16" y="23"/>
                    <a:pt x="26" y="23"/>
                  </a:cubicBezTo>
                  <a:cubicBezTo>
                    <a:pt x="37" y="23"/>
                    <a:pt x="39" y="27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3"/>
                    <a:pt x="39" y="30"/>
                    <a:pt x="39" y="2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26">
              <a:extLst>
                <a:ext uri="{FF2B5EF4-FFF2-40B4-BE49-F238E27FC236}">
                  <a16:creationId xmlns:a16="http://schemas.microsoft.com/office/drawing/2014/main" id="{D9CD07E4-AD46-41F0-B6D7-6AC9B799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084"/>
              <a:ext cx="349" cy="208"/>
            </a:xfrm>
            <a:custGeom>
              <a:avLst/>
              <a:gdLst>
                <a:gd name="T0" fmla="*/ 2589 w 91"/>
                <a:gd name="T1" fmla="*/ 177 h 54"/>
                <a:gd name="T2" fmla="*/ 4855 w 91"/>
                <a:gd name="T3" fmla="*/ 223 h 54"/>
                <a:gd name="T4" fmla="*/ 5074 w 91"/>
                <a:gd name="T5" fmla="*/ 743 h 54"/>
                <a:gd name="T6" fmla="*/ 5016 w 91"/>
                <a:gd name="T7" fmla="*/ 1722 h 54"/>
                <a:gd name="T8" fmla="*/ 4913 w 91"/>
                <a:gd name="T9" fmla="*/ 3028 h 54"/>
                <a:gd name="T10" fmla="*/ 2589 w 91"/>
                <a:gd name="T11" fmla="*/ 2966 h 54"/>
                <a:gd name="T12" fmla="*/ 2589 w 91"/>
                <a:gd name="T13" fmla="*/ 2966 h 54"/>
                <a:gd name="T14" fmla="*/ 280 w 91"/>
                <a:gd name="T15" fmla="*/ 3028 h 54"/>
                <a:gd name="T16" fmla="*/ 176 w 91"/>
                <a:gd name="T17" fmla="*/ 1722 h 54"/>
                <a:gd name="T18" fmla="*/ 119 w 91"/>
                <a:gd name="T19" fmla="*/ 743 h 54"/>
                <a:gd name="T20" fmla="*/ 280 w 91"/>
                <a:gd name="T21" fmla="*/ 223 h 54"/>
                <a:gd name="T22" fmla="*/ 2589 w 91"/>
                <a:gd name="T23" fmla="*/ 177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54">
                  <a:moveTo>
                    <a:pt x="46" y="3"/>
                  </a:moveTo>
                  <a:cubicBezTo>
                    <a:pt x="59" y="3"/>
                    <a:pt x="82" y="0"/>
                    <a:pt x="86" y="4"/>
                  </a:cubicBezTo>
                  <a:cubicBezTo>
                    <a:pt x="87" y="5"/>
                    <a:pt x="91" y="8"/>
                    <a:pt x="90" y="13"/>
                  </a:cubicBezTo>
                  <a:cubicBezTo>
                    <a:pt x="89" y="18"/>
                    <a:pt x="88" y="25"/>
                    <a:pt x="89" y="30"/>
                  </a:cubicBezTo>
                  <a:cubicBezTo>
                    <a:pt x="90" y="39"/>
                    <a:pt x="91" y="52"/>
                    <a:pt x="87" y="53"/>
                  </a:cubicBezTo>
                  <a:cubicBezTo>
                    <a:pt x="83" y="54"/>
                    <a:pt x="58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34" y="52"/>
                    <a:pt x="9" y="54"/>
                    <a:pt x="5" y="53"/>
                  </a:cubicBezTo>
                  <a:cubicBezTo>
                    <a:pt x="1" y="52"/>
                    <a:pt x="1" y="39"/>
                    <a:pt x="3" y="30"/>
                  </a:cubicBezTo>
                  <a:cubicBezTo>
                    <a:pt x="4" y="25"/>
                    <a:pt x="3" y="18"/>
                    <a:pt x="2" y="13"/>
                  </a:cubicBezTo>
                  <a:cubicBezTo>
                    <a:pt x="0" y="8"/>
                    <a:pt x="4" y="5"/>
                    <a:pt x="5" y="4"/>
                  </a:cubicBezTo>
                  <a:cubicBezTo>
                    <a:pt x="10" y="0"/>
                    <a:pt x="32" y="3"/>
                    <a:pt x="46" y="3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27">
              <a:extLst>
                <a:ext uri="{FF2B5EF4-FFF2-40B4-BE49-F238E27FC236}">
                  <a16:creationId xmlns:a16="http://schemas.microsoft.com/office/drawing/2014/main" id="{22BEA30C-A562-4955-9248-B6435BFEC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104"/>
              <a:ext cx="119" cy="122"/>
            </a:xfrm>
            <a:custGeom>
              <a:avLst/>
              <a:gdLst>
                <a:gd name="T0" fmla="*/ 58 w 31"/>
                <a:gd name="T1" fmla="*/ 1380 h 32"/>
                <a:gd name="T2" fmla="*/ 119 w 31"/>
                <a:gd name="T3" fmla="*/ 450 h 32"/>
                <a:gd name="T4" fmla="*/ 1635 w 31"/>
                <a:gd name="T5" fmla="*/ 450 h 32"/>
                <a:gd name="T6" fmla="*/ 1194 w 31"/>
                <a:gd name="T7" fmla="*/ 1658 h 32"/>
                <a:gd name="T8" fmla="*/ 58 w 31"/>
                <a:gd name="T9" fmla="*/ 1556 h 32"/>
                <a:gd name="T10" fmla="*/ 58 w 31"/>
                <a:gd name="T11" fmla="*/ 138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2">
                  <a:moveTo>
                    <a:pt x="1" y="25"/>
                  </a:moveTo>
                  <a:cubicBezTo>
                    <a:pt x="0" y="20"/>
                    <a:pt x="1" y="13"/>
                    <a:pt x="2" y="8"/>
                  </a:cubicBezTo>
                  <a:cubicBezTo>
                    <a:pt x="10" y="7"/>
                    <a:pt x="26" y="0"/>
                    <a:pt x="29" y="8"/>
                  </a:cubicBezTo>
                  <a:cubicBezTo>
                    <a:pt x="31" y="17"/>
                    <a:pt x="30" y="32"/>
                    <a:pt x="21" y="30"/>
                  </a:cubicBezTo>
                  <a:cubicBezTo>
                    <a:pt x="14" y="27"/>
                    <a:pt x="8" y="26"/>
                    <a:pt x="1" y="28"/>
                  </a:cubicBezTo>
                  <a:cubicBezTo>
                    <a:pt x="1" y="27"/>
                    <a:pt x="1" y="26"/>
                    <a:pt x="1" y="2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28">
              <a:extLst>
                <a:ext uri="{FF2B5EF4-FFF2-40B4-BE49-F238E27FC236}">
                  <a16:creationId xmlns:a16="http://schemas.microsoft.com/office/drawing/2014/main" id="{FEAFCAA4-0673-47DE-948A-60F2B22EE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904"/>
              <a:ext cx="372" cy="169"/>
            </a:xfrm>
            <a:custGeom>
              <a:avLst/>
              <a:gdLst>
                <a:gd name="T0" fmla="*/ 2765 w 97"/>
                <a:gd name="T1" fmla="*/ 2374 h 44"/>
                <a:gd name="T2" fmla="*/ 4955 w 97"/>
                <a:gd name="T3" fmla="*/ 2493 h 44"/>
                <a:gd name="T4" fmla="*/ 5193 w 97"/>
                <a:gd name="T5" fmla="*/ 1475 h 44"/>
                <a:gd name="T6" fmla="*/ 5074 w 97"/>
                <a:gd name="T7" fmla="*/ 280 h 44"/>
                <a:gd name="T8" fmla="*/ 2765 w 97"/>
                <a:gd name="T9" fmla="*/ 119 h 44"/>
                <a:gd name="T10" fmla="*/ 2765 w 97"/>
                <a:gd name="T11" fmla="*/ 119 h 44"/>
                <a:gd name="T12" fmla="*/ 456 w 97"/>
                <a:gd name="T13" fmla="*/ 280 h 44"/>
                <a:gd name="T14" fmla="*/ 337 w 97"/>
                <a:gd name="T15" fmla="*/ 1475 h 44"/>
                <a:gd name="T16" fmla="*/ 514 w 97"/>
                <a:gd name="T17" fmla="*/ 2493 h 44"/>
                <a:gd name="T18" fmla="*/ 2765 w 97"/>
                <a:gd name="T19" fmla="*/ 2374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44">
                  <a:moveTo>
                    <a:pt x="49" y="42"/>
                  </a:moveTo>
                  <a:cubicBezTo>
                    <a:pt x="64" y="42"/>
                    <a:pt x="76" y="43"/>
                    <a:pt x="88" y="44"/>
                  </a:cubicBezTo>
                  <a:cubicBezTo>
                    <a:pt x="96" y="44"/>
                    <a:pt x="93" y="34"/>
                    <a:pt x="92" y="26"/>
                  </a:cubicBezTo>
                  <a:cubicBezTo>
                    <a:pt x="91" y="17"/>
                    <a:pt x="97" y="11"/>
                    <a:pt x="90" y="5"/>
                  </a:cubicBezTo>
                  <a:cubicBezTo>
                    <a:pt x="77" y="0"/>
                    <a:pt x="63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35" y="2"/>
                    <a:pt x="20" y="0"/>
                    <a:pt x="8" y="5"/>
                  </a:cubicBezTo>
                  <a:cubicBezTo>
                    <a:pt x="0" y="11"/>
                    <a:pt x="6" y="17"/>
                    <a:pt x="6" y="26"/>
                  </a:cubicBezTo>
                  <a:cubicBezTo>
                    <a:pt x="5" y="34"/>
                    <a:pt x="2" y="44"/>
                    <a:pt x="9" y="44"/>
                  </a:cubicBezTo>
                  <a:cubicBezTo>
                    <a:pt x="21" y="43"/>
                    <a:pt x="33" y="42"/>
                    <a:pt x="49" y="42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29">
              <a:extLst>
                <a:ext uri="{FF2B5EF4-FFF2-40B4-BE49-F238E27FC236}">
                  <a16:creationId xmlns:a16="http://schemas.microsoft.com/office/drawing/2014/main" id="{D0B6DA50-7C0E-4089-8721-F958C676E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904"/>
              <a:ext cx="111" cy="115"/>
            </a:xfrm>
            <a:custGeom>
              <a:avLst/>
              <a:gdLst>
                <a:gd name="T0" fmla="*/ 57 w 29"/>
                <a:gd name="T1" fmla="*/ 1468 h 30"/>
                <a:gd name="T2" fmla="*/ 119 w 29"/>
                <a:gd name="T3" fmla="*/ 514 h 30"/>
                <a:gd name="T4" fmla="*/ 1347 w 29"/>
                <a:gd name="T5" fmla="*/ 456 h 30"/>
                <a:gd name="T6" fmla="*/ 1232 w 29"/>
                <a:gd name="T7" fmla="*/ 1530 h 30"/>
                <a:gd name="T8" fmla="*/ 57 w 29"/>
                <a:gd name="T9" fmla="*/ 1572 h 30"/>
                <a:gd name="T10" fmla="*/ 57 w 29"/>
                <a:gd name="T11" fmla="*/ 14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1" y="26"/>
                  </a:moveTo>
                  <a:cubicBezTo>
                    <a:pt x="0" y="19"/>
                    <a:pt x="4" y="14"/>
                    <a:pt x="2" y="9"/>
                  </a:cubicBezTo>
                  <a:cubicBezTo>
                    <a:pt x="10" y="7"/>
                    <a:pt x="20" y="0"/>
                    <a:pt x="24" y="8"/>
                  </a:cubicBezTo>
                  <a:cubicBezTo>
                    <a:pt x="29" y="16"/>
                    <a:pt x="29" y="25"/>
                    <a:pt x="22" y="27"/>
                  </a:cubicBezTo>
                  <a:cubicBezTo>
                    <a:pt x="16" y="30"/>
                    <a:pt x="8" y="25"/>
                    <a:pt x="1" y="28"/>
                  </a:cubicBezTo>
                  <a:cubicBezTo>
                    <a:pt x="1" y="27"/>
                    <a:pt x="1" y="27"/>
                    <a:pt x="1" y="26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30">
              <a:extLst>
                <a:ext uri="{FF2B5EF4-FFF2-40B4-BE49-F238E27FC236}">
                  <a16:creationId xmlns:a16="http://schemas.microsoft.com/office/drawing/2014/main" id="{EDAA4535-F23B-4222-ACC0-2167133C5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720"/>
              <a:ext cx="345" cy="169"/>
            </a:xfrm>
            <a:custGeom>
              <a:avLst/>
              <a:gdLst>
                <a:gd name="T0" fmla="*/ 2542 w 90"/>
                <a:gd name="T1" fmla="*/ 2316 h 44"/>
                <a:gd name="T2" fmla="*/ 4673 w 90"/>
                <a:gd name="T3" fmla="*/ 2274 h 44"/>
                <a:gd name="T4" fmla="*/ 4849 w 90"/>
                <a:gd name="T5" fmla="*/ 1356 h 44"/>
                <a:gd name="T6" fmla="*/ 4730 w 90"/>
                <a:gd name="T7" fmla="*/ 338 h 44"/>
                <a:gd name="T8" fmla="*/ 2542 w 90"/>
                <a:gd name="T9" fmla="*/ 119 h 44"/>
                <a:gd name="T10" fmla="*/ 2542 w 90"/>
                <a:gd name="T11" fmla="*/ 119 h 44"/>
                <a:gd name="T12" fmla="*/ 337 w 90"/>
                <a:gd name="T13" fmla="*/ 338 h 44"/>
                <a:gd name="T14" fmla="*/ 176 w 90"/>
                <a:gd name="T15" fmla="*/ 1356 h 44"/>
                <a:gd name="T16" fmla="*/ 337 w 90"/>
                <a:gd name="T17" fmla="*/ 2274 h 44"/>
                <a:gd name="T18" fmla="*/ 2542 w 90"/>
                <a:gd name="T19" fmla="*/ 2316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44">
                  <a:moveTo>
                    <a:pt x="45" y="41"/>
                  </a:moveTo>
                  <a:cubicBezTo>
                    <a:pt x="67" y="41"/>
                    <a:pt x="77" y="44"/>
                    <a:pt x="83" y="40"/>
                  </a:cubicBezTo>
                  <a:cubicBezTo>
                    <a:pt x="90" y="37"/>
                    <a:pt x="88" y="30"/>
                    <a:pt x="86" y="24"/>
                  </a:cubicBezTo>
                  <a:cubicBezTo>
                    <a:pt x="85" y="19"/>
                    <a:pt x="88" y="12"/>
                    <a:pt x="84" y="6"/>
                  </a:cubicBezTo>
                  <a:cubicBezTo>
                    <a:pt x="79" y="0"/>
                    <a:pt x="60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0" y="2"/>
                    <a:pt x="11" y="0"/>
                    <a:pt x="6" y="6"/>
                  </a:cubicBezTo>
                  <a:cubicBezTo>
                    <a:pt x="1" y="12"/>
                    <a:pt x="5" y="19"/>
                    <a:pt x="3" y="24"/>
                  </a:cubicBezTo>
                  <a:cubicBezTo>
                    <a:pt x="2" y="30"/>
                    <a:pt x="0" y="37"/>
                    <a:pt x="6" y="40"/>
                  </a:cubicBezTo>
                  <a:cubicBezTo>
                    <a:pt x="12" y="44"/>
                    <a:pt x="22" y="41"/>
                    <a:pt x="45" y="41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31">
              <a:extLst>
                <a:ext uri="{FF2B5EF4-FFF2-40B4-BE49-F238E27FC236}">
                  <a16:creationId xmlns:a16="http://schemas.microsoft.com/office/drawing/2014/main" id="{55E65716-703E-41FF-9F41-CAB1714A3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548"/>
              <a:ext cx="338" cy="157"/>
            </a:xfrm>
            <a:custGeom>
              <a:avLst/>
              <a:gdLst>
                <a:gd name="T0" fmla="*/ 2493 w 88"/>
                <a:gd name="T1" fmla="*/ 57 h 41"/>
                <a:gd name="T2" fmla="*/ 4590 w 88"/>
                <a:gd name="T3" fmla="*/ 218 h 41"/>
                <a:gd name="T4" fmla="*/ 4705 w 88"/>
                <a:gd name="T5" fmla="*/ 1233 h 41"/>
                <a:gd name="T6" fmla="*/ 4648 w 88"/>
                <a:gd name="T7" fmla="*/ 2187 h 41"/>
                <a:gd name="T8" fmla="*/ 2493 w 88"/>
                <a:gd name="T9" fmla="*/ 2187 h 41"/>
                <a:gd name="T10" fmla="*/ 2493 w 88"/>
                <a:gd name="T11" fmla="*/ 2187 h 41"/>
                <a:gd name="T12" fmla="*/ 338 w 88"/>
                <a:gd name="T13" fmla="*/ 2187 h 41"/>
                <a:gd name="T14" fmla="*/ 223 w 88"/>
                <a:gd name="T15" fmla="*/ 1233 h 41"/>
                <a:gd name="T16" fmla="*/ 338 w 88"/>
                <a:gd name="T17" fmla="*/ 218 h 41"/>
                <a:gd name="T18" fmla="*/ 2493 w 88"/>
                <a:gd name="T19" fmla="*/ 57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41">
                  <a:moveTo>
                    <a:pt x="44" y="1"/>
                  </a:moveTo>
                  <a:cubicBezTo>
                    <a:pt x="55" y="1"/>
                    <a:pt x="75" y="0"/>
                    <a:pt x="81" y="4"/>
                  </a:cubicBezTo>
                  <a:cubicBezTo>
                    <a:pt x="87" y="8"/>
                    <a:pt x="82" y="13"/>
                    <a:pt x="83" y="22"/>
                  </a:cubicBezTo>
                  <a:cubicBezTo>
                    <a:pt x="85" y="31"/>
                    <a:pt x="88" y="38"/>
                    <a:pt x="82" y="39"/>
                  </a:cubicBezTo>
                  <a:cubicBezTo>
                    <a:pt x="75" y="41"/>
                    <a:pt x="57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30" y="39"/>
                    <a:pt x="12" y="41"/>
                    <a:pt x="6" y="39"/>
                  </a:cubicBezTo>
                  <a:cubicBezTo>
                    <a:pt x="0" y="38"/>
                    <a:pt x="3" y="31"/>
                    <a:pt x="4" y="22"/>
                  </a:cubicBezTo>
                  <a:cubicBezTo>
                    <a:pt x="6" y="13"/>
                    <a:pt x="1" y="8"/>
                    <a:pt x="6" y="4"/>
                  </a:cubicBezTo>
                  <a:cubicBezTo>
                    <a:pt x="12" y="0"/>
                    <a:pt x="33" y="1"/>
                    <a:pt x="44" y="1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32">
              <a:extLst>
                <a:ext uri="{FF2B5EF4-FFF2-40B4-BE49-F238E27FC236}">
                  <a16:creationId xmlns:a16="http://schemas.microsoft.com/office/drawing/2014/main" id="{82F07BFD-21D3-40A2-A6A3-1BF0FC526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363"/>
              <a:ext cx="330" cy="165"/>
            </a:xfrm>
            <a:custGeom>
              <a:avLst/>
              <a:gdLst>
                <a:gd name="T0" fmla="*/ 2429 w 86"/>
                <a:gd name="T1" fmla="*/ 2310 h 43"/>
                <a:gd name="T2" fmla="*/ 4520 w 86"/>
                <a:gd name="T3" fmla="*/ 2310 h 43"/>
                <a:gd name="T4" fmla="*/ 4578 w 86"/>
                <a:gd name="T5" fmla="*/ 1297 h 43"/>
                <a:gd name="T6" fmla="*/ 4520 w 86"/>
                <a:gd name="T7" fmla="*/ 223 h 43"/>
                <a:gd name="T8" fmla="*/ 2429 w 86"/>
                <a:gd name="T9" fmla="*/ 177 h 43"/>
                <a:gd name="T10" fmla="*/ 2429 w 86"/>
                <a:gd name="T11" fmla="*/ 177 h 43"/>
                <a:gd name="T12" fmla="*/ 338 w 86"/>
                <a:gd name="T13" fmla="*/ 223 h 43"/>
                <a:gd name="T14" fmla="*/ 223 w 86"/>
                <a:gd name="T15" fmla="*/ 1297 h 43"/>
                <a:gd name="T16" fmla="*/ 338 w 86"/>
                <a:gd name="T17" fmla="*/ 2310 h 43"/>
                <a:gd name="T18" fmla="*/ 2429 w 86"/>
                <a:gd name="T19" fmla="*/ 231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3">
                  <a:moveTo>
                    <a:pt x="43" y="41"/>
                  </a:moveTo>
                  <a:cubicBezTo>
                    <a:pt x="56" y="41"/>
                    <a:pt x="73" y="43"/>
                    <a:pt x="80" y="41"/>
                  </a:cubicBezTo>
                  <a:cubicBezTo>
                    <a:pt x="86" y="39"/>
                    <a:pt x="83" y="32"/>
                    <a:pt x="81" y="23"/>
                  </a:cubicBezTo>
                  <a:cubicBezTo>
                    <a:pt x="80" y="14"/>
                    <a:pt x="85" y="9"/>
                    <a:pt x="80" y="4"/>
                  </a:cubicBezTo>
                  <a:cubicBezTo>
                    <a:pt x="74" y="0"/>
                    <a:pt x="5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2" y="3"/>
                    <a:pt x="12" y="0"/>
                    <a:pt x="6" y="4"/>
                  </a:cubicBezTo>
                  <a:cubicBezTo>
                    <a:pt x="0" y="9"/>
                    <a:pt x="6" y="14"/>
                    <a:pt x="4" y="23"/>
                  </a:cubicBezTo>
                  <a:cubicBezTo>
                    <a:pt x="3" y="32"/>
                    <a:pt x="0" y="39"/>
                    <a:pt x="6" y="41"/>
                  </a:cubicBezTo>
                  <a:cubicBezTo>
                    <a:pt x="12" y="43"/>
                    <a:pt x="29" y="41"/>
                    <a:pt x="43" y="4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33">
              <a:extLst>
                <a:ext uri="{FF2B5EF4-FFF2-40B4-BE49-F238E27FC236}">
                  <a16:creationId xmlns:a16="http://schemas.microsoft.com/office/drawing/2014/main" id="{3F82CF30-FA40-4211-ABE5-8A5D6F33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195"/>
              <a:ext cx="318" cy="153"/>
            </a:xfrm>
            <a:custGeom>
              <a:avLst/>
              <a:gdLst>
                <a:gd name="T0" fmla="*/ 2364 w 83"/>
                <a:gd name="T1" fmla="*/ 2180 h 40"/>
                <a:gd name="T2" fmla="*/ 4329 w 83"/>
                <a:gd name="T3" fmla="*/ 2180 h 40"/>
                <a:gd name="T4" fmla="*/ 4448 w 83"/>
                <a:gd name="T5" fmla="*/ 1170 h 40"/>
                <a:gd name="T6" fmla="*/ 4329 w 83"/>
                <a:gd name="T7" fmla="*/ 218 h 40"/>
                <a:gd name="T8" fmla="*/ 2364 w 83"/>
                <a:gd name="T9" fmla="*/ 57 h 40"/>
                <a:gd name="T10" fmla="*/ 2364 w 83"/>
                <a:gd name="T11" fmla="*/ 57 h 40"/>
                <a:gd name="T12" fmla="*/ 337 w 83"/>
                <a:gd name="T13" fmla="*/ 218 h 40"/>
                <a:gd name="T14" fmla="*/ 280 w 83"/>
                <a:gd name="T15" fmla="*/ 1170 h 40"/>
                <a:gd name="T16" fmla="*/ 337 w 83"/>
                <a:gd name="T17" fmla="*/ 2180 h 40"/>
                <a:gd name="T18" fmla="*/ 2364 w 83"/>
                <a:gd name="T19" fmla="*/ 218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40">
                  <a:moveTo>
                    <a:pt x="42" y="39"/>
                  </a:moveTo>
                  <a:cubicBezTo>
                    <a:pt x="55" y="39"/>
                    <a:pt x="71" y="40"/>
                    <a:pt x="77" y="39"/>
                  </a:cubicBezTo>
                  <a:cubicBezTo>
                    <a:pt x="83" y="37"/>
                    <a:pt x="80" y="30"/>
                    <a:pt x="79" y="21"/>
                  </a:cubicBezTo>
                  <a:cubicBezTo>
                    <a:pt x="77" y="12"/>
                    <a:pt x="83" y="8"/>
                    <a:pt x="77" y="4"/>
                  </a:cubicBezTo>
                  <a:cubicBezTo>
                    <a:pt x="71" y="0"/>
                    <a:pt x="53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1" y="1"/>
                    <a:pt x="12" y="0"/>
                    <a:pt x="6" y="4"/>
                  </a:cubicBezTo>
                  <a:cubicBezTo>
                    <a:pt x="1" y="8"/>
                    <a:pt x="6" y="12"/>
                    <a:pt x="5" y="21"/>
                  </a:cubicBezTo>
                  <a:cubicBezTo>
                    <a:pt x="3" y="30"/>
                    <a:pt x="0" y="37"/>
                    <a:pt x="6" y="39"/>
                  </a:cubicBezTo>
                  <a:cubicBezTo>
                    <a:pt x="13" y="40"/>
                    <a:pt x="28" y="39"/>
                    <a:pt x="42" y="3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34">
              <a:extLst>
                <a:ext uri="{FF2B5EF4-FFF2-40B4-BE49-F238E27FC236}">
                  <a16:creationId xmlns:a16="http://schemas.microsoft.com/office/drawing/2014/main" id="{D1B04664-ACDF-4477-AEB9-29AF15CC8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041"/>
              <a:ext cx="318" cy="138"/>
            </a:xfrm>
            <a:custGeom>
              <a:avLst/>
              <a:gdLst>
                <a:gd name="T0" fmla="*/ 2364 w 83"/>
                <a:gd name="T1" fmla="*/ 1867 h 36"/>
                <a:gd name="T2" fmla="*/ 4329 w 83"/>
                <a:gd name="T3" fmla="*/ 1909 h 36"/>
                <a:gd name="T4" fmla="*/ 4391 w 83"/>
                <a:gd name="T5" fmla="*/ 1016 h 36"/>
                <a:gd name="T6" fmla="*/ 4329 w 83"/>
                <a:gd name="T7" fmla="*/ 119 h 36"/>
                <a:gd name="T8" fmla="*/ 2364 w 83"/>
                <a:gd name="T9" fmla="*/ 119 h 36"/>
                <a:gd name="T10" fmla="*/ 2364 w 83"/>
                <a:gd name="T11" fmla="*/ 119 h 36"/>
                <a:gd name="T12" fmla="*/ 395 w 83"/>
                <a:gd name="T13" fmla="*/ 119 h 36"/>
                <a:gd name="T14" fmla="*/ 280 w 83"/>
                <a:gd name="T15" fmla="*/ 1016 h 36"/>
                <a:gd name="T16" fmla="*/ 337 w 83"/>
                <a:gd name="T17" fmla="*/ 1909 h 36"/>
                <a:gd name="T18" fmla="*/ 2364 w 83"/>
                <a:gd name="T19" fmla="*/ 186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36">
                  <a:moveTo>
                    <a:pt x="42" y="33"/>
                  </a:moveTo>
                  <a:cubicBezTo>
                    <a:pt x="55" y="33"/>
                    <a:pt x="71" y="36"/>
                    <a:pt x="77" y="34"/>
                  </a:cubicBezTo>
                  <a:cubicBezTo>
                    <a:pt x="83" y="33"/>
                    <a:pt x="80" y="26"/>
                    <a:pt x="78" y="18"/>
                  </a:cubicBezTo>
                  <a:cubicBezTo>
                    <a:pt x="77" y="9"/>
                    <a:pt x="82" y="7"/>
                    <a:pt x="77" y="2"/>
                  </a:cubicBezTo>
                  <a:cubicBezTo>
                    <a:pt x="71" y="0"/>
                    <a:pt x="54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0" y="2"/>
                    <a:pt x="13" y="0"/>
                    <a:pt x="7" y="2"/>
                  </a:cubicBezTo>
                  <a:cubicBezTo>
                    <a:pt x="1" y="7"/>
                    <a:pt x="7" y="9"/>
                    <a:pt x="5" y="18"/>
                  </a:cubicBezTo>
                  <a:cubicBezTo>
                    <a:pt x="4" y="26"/>
                    <a:pt x="0" y="33"/>
                    <a:pt x="6" y="34"/>
                  </a:cubicBezTo>
                  <a:cubicBezTo>
                    <a:pt x="13" y="36"/>
                    <a:pt x="28" y="33"/>
                    <a:pt x="42" y="3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35">
              <a:extLst>
                <a:ext uri="{FF2B5EF4-FFF2-40B4-BE49-F238E27FC236}">
                  <a16:creationId xmlns:a16="http://schemas.microsoft.com/office/drawing/2014/main" id="{E5186B0A-84AE-4834-B8F3-4EC9D602C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884"/>
              <a:ext cx="296" cy="138"/>
            </a:xfrm>
            <a:custGeom>
              <a:avLst/>
              <a:gdLst>
                <a:gd name="T0" fmla="*/ 2218 w 77"/>
                <a:gd name="T1" fmla="*/ 1909 h 36"/>
                <a:gd name="T2" fmla="*/ 4033 w 77"/>
                <a:gd name="T3" fmla="*/ 1909 h 36"/>
                <a:gd name="T4" fmla="*/ 4152 w 77"/>
                <a:gd name="T5" fmla="*/ 1073 h 36"/>
                <a:gd name="T6" fmla="*/ 4033 w 77"/>
                <a:gd name="T7" fmla="*/ 222 h 36"/>
                <a:gd name="T8" fmla="*/ 2218 w 77"/>
                <a:gd name="T9" fmla="*/ 176 h 36"/>
                <a:gd name="T10" fmla="*/ 2218 w 77"/>
                <a:gd name="T11" fmla="*/ 176 h 36"/>
                <a:gd name="T12" fmla="*/ 338 w 77"/>
                <a:gd name="T13" fmla="*/ 222 h 36"/>
                <a:gd name="T14" fmla="*/ 223 w 77"/>
                <a:gd name="T15" fmla="*/ 1073 h 36"/>
                <a:gd name="T16" fmla="*/ 338 w 77"/>
                <a:gd name="T17" fmla="*/ 1909 h 36"/>
                <a:gd name="T18" fmla="*/ 2218 w 77"/>
                <a:gd name="T19" fmla="*/ 1909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6">
                  <a:moveTo>
                    <a:pt x="39" y="34"/>
                  </a:moveTo>
                  <a:cubicBezTo>
                    <a:pt x="52" y="34"/>
                    <a:pt x="65" y="36"/>
                    <a:pt x="71" y="34"/>
                  </a:cubicBezTo>
                  <a:cubicBezTo>
                    <a:pt x="77" y="32"/>
                    <a:pt x="75" y="28"/>
                    <a:pt x="73" y="19"/>
                  </a:cubicBezTo>
                  <a:cubicBezTo>
                    <a:pt x="71" y="10"/>
                    <a:pt x="77" y="8"/>
                    <a:pt x="71" y="4"/>
                  </a:cubicBezTo>
                  <a:cubicBezTo>
                    <a:pt x="66" y="0"/>
                    <a:pt x="58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19" y="3"/>
                    <a:pt x="12" y="0"/>
                    <a:pt x="6" y="4"/>
                  </a:cubicBezTo>
                  <a:cubicBezTo>
                    <a:pt x="0" y="8"/>
                    <a:pt x="6" y="10"/>
                    <a:pt x="4" y="19"/>
                  </a:cubicBezTo>
                  <a:cubicBezTo>
                    <a:pt x="3" y="28"/>
                    <a:pt x="0" y="32"/>
                    <a:pt x="6" y="34"/>
                  </a:cubicBezTo>
                  <a:cubicBezTo>
                    <a:pt x="13" y="36"/>
                    <a:pt x="25" y="34"/>
                    <a:pt x="39" y="34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36">
              <a:extLst>
                <a:ext uri="{FF2B5EF4-FFF2-40B4-BE49-F238E27FC236}">
                  <a16:creationId xmlns:a16="http://schemas.microsoft.com/office/drawing/2014/main" id="{457D943D-9EA4-4AB6-ACAF-85A1BBDF9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738"/>
              <a:ext cx="296" cy="135"/>
            </a:xfrm>
            <a:custGeom>
              <a:avLst/>
              <a:gdLst>
                <a:gd name="T0" fmla="*/ 2218 w 77"/>
                <a:gd name="T1" fmla="*/ 1828 h 35"/>
                <a:gd name="T2" fmla="*/ 4033 w 77"/>
                <a:gd name="T3" fmla="*/ 1890 h 35"/>
                <a:gd name="T4" fmla="*/ 4152 w 77"/>
                <a:gd name="T5" fmla="*/ 1026 h 35"/>
                <a:gd name="T6" fmla="*/ 4033 w 77"/>
                <a:gd name="T7" fmla="*/ 177 h 35"/>
                <a:gd name="T8" fmla="*/ 2218 w 77"/>
                <a:gd name="T9" fmla="*/ 120 h 35"/>
                <a:gd name="T10" fmla="*/ 2218 w 77"/>
                <a:gd name="T11" fmla="*/ 120 h 35"/>
                <a:gd name="T12" fmla="*/ 338 w 77"/>
                <a:gd name="T13" fmla="*/ 177 h 35"/>
                <a:gd name="T14" fmla="*/ 223 w 77"/>
                <a:gd name="T15" fmla="*/ 1026 h 35"/>
                <a:gd name="T16" fmla="*/ 338 w 77"/>
                <a:gd name="T17" fmla="*/ 1890 h 35"/>
                <a:gd name="T18" fmla="*/ 2218 w 77"/>
                <a:gd name="T19" fmla="*/ 182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5">
                  <a:moveTo>
                    <a:pt x="39" y="32"/>
                  </a:moveTo>
                  <a:cubicBezTo>
                    <a:pt x="52" y="32"/>
                    <a:pt x="65" y="35"/>
                    <a:pt x="71" y="33"/>
                  </a:cubicBezTo>
                  <a:cubicBezTo>
                    <a:pt x="77" y="31"/>
                    <a:pt x="75" y="27"/>
                    <a:pt x="73" y="18"/>
                  </a:cubicBezTo>
                  <a:cubicBezTo>
                    <a:pt x="71" y="9"/>
                    <a:pt x="77" y="7"/>
                    <a:pt x="71" y="3"/>
                  </a:cubicBezTo>
                  <a:cubicBezTo>
                    <a:pt x="67" y="0"/>
                    <a:pt x="56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22" y="2"/>
                    <a:pt x="10" y="0"/>
                    <a:pt x="6" y="3"/>
                  </a:cubicBezTo>
                  <a:cubicBezTo>
                    <a:pt x="0" y="7"/>
                    <a:pt x="6" y="9"/>
                    <a:pt x="4" y="18"/>
                  </a:cubicBezTo>
                  <a:cubicBezTo>
                    <a:pt x="3" y="27"/>
                    <a:pt x="0" y="31"/>
                    <a:pt x="6" y="33"/>
                  </a:cubicBezTo>
                  <a:cubicBezTo>
                    <a:pt x="13" y="35"/>
                    <a:pt x="25" y="32"/>
                    <a:pt x="39" y="32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37">
              <a:extLst>
                <a:ext uri="{FF2B5EF4-FFF2-40B4-BE49-F238E27FC236}">
                  <a16:creationId xmlns:a16="http://schemas.microsoft.com/office/drawing/2014/main" id="{402DD4C9-B31F-4177-8FD5-FD4036672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570"/>
              <a:ext cx="296" cy="149"/>
            </a:xfrm>
            <a:custGeom>
              <a:avLst/>
              <a:gdLst>
                <a:gd name="T0" fmla="*/ 2218 w 77"/>
                <a:gd name="T1" fmla="*/ 2059 h 39"/>
                <a:gd name="T2" fmla="*/ 4033 w 77"/>
                <a:gd name="T3" fmla="*/ 2059 h 39"/>
                <a:gd name="T4" fmla="*/ 4152 w 77"/>
                <a:gd name="T5" fmla="*/ 1226 h 39"/>
                <a:gd name="T6" fmla="*/ 3975 w 77"/>
                <a:gd name="T7" fmla="*/ 118 h 39"/>
                <a:gd name="T8" fmla="*/ 2218 w 77"/>
                <a:gd name="T9" fmla="*/ 160 h 39"/>
                <a:gd name="T10" fmla="*/ 2218 w 77"/>
                <a:gd name="T11" fmla="*/ 160 h 39"/>
                <a:gd name="T12" fmla="*/ 400 w 77"/>
                <a:gd name="T13" fmla="*/ 118 h 39"/>
                <a:gd name="T14" fmla="*/ 223 w 77"/>
                <a:gd name="T15" fmla="*/ 1226 h 39"/>
                <a:gd name="T16" fmla="*/ 338 w 77"/>
                <a:gd name="T17" fmla="*/ 2059 h 39"/>
                <a:gd name="T18" fmla="*/ 2218 w 77"/>
                <a:gd name="T19" fmla="*/ 205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9">
                  <a:moveTo>
                    <a:pt x="39" y="37"/>
                  </a:moveTo>
                  <a:cubicBezTo>
                    <a:pt x="52" y="37"/>
                    <a:pt x="65" y="39"/>
                    <a:pt x="71" y="37"/>
                  </a:cubicBezTo>
                  <a:cubicBezTo>
                    <a:pt x="77" y="35"/>
                    <a:pt x="75" y="31"/>
                    <a:pt x="73" y="22"/>
                  </a:cubicBezTo>
                  <a:cubicBezTo>
                    <a:pt x="71" y="13"/>
                    <a:pt x="76" y="6"/>
                    <a:pt x="70" y="2"/>
                  </a:cubicBezTo>
                  <a:cubicBezTo>
                    <a:pt x="67" y="0"/>
                    <a:pt x="55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23" y="3"/>
                    <a:pt x="11" y="0"/>
                    <a:pt x="7" y="2"/>
                  </a:cubicBezTo>
                  <a:cubicBezTo>
                    <a:pt x="1" y="6"/>
                    <a:pt x="6" y="13"/>
                    <a:pt x="4" y="22"/>
                  </a:cubicBezTo>
                  <a:cubicBezTo>
                    <a:pt x="3" y="31"/>
                    <a:pt x="0" y="35"/>
                    <a:pt x="6" y="37"/>
                  </a:cubicBezTo>
                  <a:cubicBezTo>
                    <a:pt x="13" y="39"/>
                    <a:pt x="25" y="37"/>
                    <a:pt x="39" y="3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38">
              <a:extLst>
                <a:ext uri="{FF2B5EF4-FFF2-40B4-BE49-F238E27FC236}">
                  <a16:creationId xmlns:a16="http://schemas.microsoft.com/office/drawing/2014/main" id="{C4DA8760-ECBF-45B3-8819-8A3C0AD0C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405"/>
              <a:ext cx="296" cy="142"/>
            </a:xfrm>
            <a:custGeom>
              <a:avLst/>
              <a:gdLst>
                <a:gd name="T0" fmla="*/ 2218 w 77"/>
                <a:gd name="T1" fmla="*/ 2092 h 37"/>
                <a:gd name="T2" fmla="*/ 4033 w 77"/>
                <a:gd name="T3" fmla="*/ 1973 h 37"/>
                <a:gd name="T4" fmla="*/ 4152 w 77"/>
                <a:gd name="T5" fmla="*/ 1136 h 37"/>
                <a:gd name="T6" fmla="*/ 3975 w 77"/>
                <a:gd name="T7" fmla="*/ 119 h 37"/>
                <a:gd name="T8" fmla="*/ 2218 w 77"/>
                <a:gd name="T9" fmla="*/ 223 h 37"/>
                <a:gd name="T10" fmla="*/ 2157 w 77"/>
                <a:gd name="T11" fmla="*/ 223 h 37"/>
                <a:gd name="T12" fmla="*/ 400 w 77"/>
                <a:gd name="T13" fmla="*/ 119 h 37"/>
                <a:gd name="T14" fmla="*/ 223 w 77"/>
                <a:gd name="T15" fmla="*/ 1136 h 37"/>
                <a:gd name="T16" fmla="*/ 338 w 77"/>
                <a:gd name="T17" fmla="*/ 1973 h 37"/>
                <a:gd name="T18" fmla="*/ 2218 w 77"/>
                <a:gd name="T19" fmla="*/ 2092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7">
                  <a:moveTo>
                    <a:pt x="39" y="37"/>
                  </a:moveTo>
                  <a:cubicBezTo>
                    <a:pt x="52" y="37"/>
                    <a:pt x="65" y="37"/>
                    <a:pt x="71" y="35"/>
                  </a:cubicBezTo>
                  <a:cubicBezTo>
                    <a:pt x="77" y="33"/>
                    <a:pt x="75" y="29"/>
                    <a:pt x="73" y="20"/>
                  </a:cubicBezTo>
                  <a:cubicBezTo>
                    <a:pt x="71" y="11"/>
                    <a:pt x="76" y="7"/>
                    <a:pt x="70" y="2"/>
                  </a:cubicBezTo>
                  <a:cubicBezTo>
                    <a:pt x="67" y="0"/>
                    <a:pt x="55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22" y="4"/>
                    <a:pt x="11" y="0"/>
                    <a:pt x="7" y="2"/>
                  </a:cubicBezTo>
                  <a:cubicBezTo>
                    <a:pt x="1" y="7"/>
                    <a:pt x="6" y="11"/>
                    <a:pt x="4" y="20"/>
                  </a:cubicBezTo>
                  <a:cubicBezTo>
                    <a:pt x="3" y="29"/>
                    <a:pt x="0" y="33"/>
                    <a:pt x="6" y="35"/>
                  </a:cubicBezTo>
                  <a:cubicBezTo>
                    <a:pt x="13" y="37"/>
                    <a:pt x="25" y="37"/>
                    <a:pt x="39" y="3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39">
              <a:extLst>
                <a:ext uri="{FF2B5EF4-FFF2-40B4-BE49-F238E27FC236}">
                  <a16:creationId xmlns:a16="http://schemas.microsoft.com/office/drawing/2014/main" id="{F533DEB4-F18E-40AB-95E3-AFDE08CDF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251"/>
              <a:ext cx="292" cy="135"/>
            </a:xfrm>
            <a:custGeom>
              <a:avLst/>
              <a:gdLst>
                <a:gd name="T0" fmla="*/ 2155 w 76"/>
                <a:gd name="T1" fmla="*/ 2010 h 35"/>
                <a:gd name="T2" fmla="*/ 3854 w 76"/>
                <a:gd name="T3" fmla="*/ 1890 h 35"/>
                <a:gd name="T4" fmla="*/ 4134 w 76"/>
                <a:gd name="T5" fmla="*/ 1088 h 35"/>
                <a:gd name="T6" fmla="*/ 4030 w 76"/>
                <a:gd name="T7" fmla="*/ 120 h 35"/>
                <a:gd name="T8" fmla="*/ 2155 w 76"/>
                <a:gd name="T9" fmla="*/ 120 h 35"/>
                <a:gd name="T10" fmla="*/ 2155 w 76"/>
                <a:gd name="T11" fmla="*/ 120 h 35"/>
                <a:gd name="T12" fmla="*/ 280 w 76"/>
                <a:gd name="T13" fmla="*/ 120 h 35"/>
                <a:gd name="T14" fmla="*/ 119 w 76"/>
                <a:gd name="T15" fmla="*/ 1088 h 35"/>
                <a:gd name="T16" fmla="*/ 457 w 76"/>
                <a:gd name="T17" fmla="*/ 1890 h 35"/>
                <a:gd name="T18" fmla="*/ 2155 w 76"/>
                <a:gd name="T19" fmla="*/ 201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35">
                  <a:moveTo>
                    <a:pt x="38" y="35"/>
                  </a:moveTo>
                  <a:cubicBezTo>
                    <a:pt x="50" y="35"/>
                    <a:pt x="62" y="35"/>
                    <a:pt x="68" y="33"/>
                  </a:cubicBezTo>
                  <a:cubicBezTo>
                    <a:pt x="74" y="32"/>
                    <a:pt x="74" y="27"/>
                    <a:pt x="73" y="19"/>
                  </a:cubicBezTo>
                  <a:cubicBezTo>
                    <a:pt x="72" y="11"/>
                    <a:pt x="76" y="6"/>
                    <a:pt x="71" y="2"/>
                  </a:cubicBezTo>
                  <a:cubicBezTo>
                    <a:pt x="67" y="0"/>
                    <a:pt x="54" y="4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2" y="4"/>
                    <a:pt x="8" y="0"/>
                    <a:pt x="5" y="2"/>
                  </a:cubicBezTo>
                  <a:cubicBezTo>
                    <a:pt x="0" y="6"/>
                    <a:pt x="4" y="11"/>
                    <a:pt x="2" y="19"/>
                  </a:cubicBezTo>
                  <a:cubicBezTo>
                    <a:pt x="1" y="27"/>
                    <a:pt x="2" y="32"/>
                    <a:pt x="8" y="33"/>
                  </a:cubicBezTo>
                  <a:cubicBezTo>
                    <a:pt x="14" y="35"/>
                    <a:pt x="25" y="35"/>
                    <a:pt x="38" y="3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40">
              <a:extLst>
                <a:ext uri="{FF2B5EF4-FFF2-40B4-BE49-F238E27FC236}">
                  <a16:creationId xmlns:a16="http://schemas.microsoft.com/office/drawing/2014/main" id="{5A8AA5C4-5A94-4F8E-9610-CC2B98A5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16"/>
              <a:ext cx="108" cy="108"/>
            </a:xfrm>
            <a:custGeom>
              <a:avLst/>
              <a:gdLst>
                <a:gd name="T0" fmla="*/ 58 w 28"/>
                <a:gd name="T1" fmla="*/ 1427 h 28"/>
                <a:gd name="T2" fmla="*/ 0 w 28"/>
                <a:gd name="T3" fmla="*/ 521 h 28"/>
                <a:gd name="T4" fmla="*/ 864 w 28"/>
                <a:gd name="T5" fmla="*/ 120 h 28"/>
                <a:gd name="T6" fmla="*/ 1427 w 28"/>
                <a:gd name="T7" fmla="*/ 1203 h 28"/>
                <a:gd name="T8" fmla="*/ 683 w 28"/>
                <a:gd name="T9" fmla="*/ 1547 h 28"/>
                <a:gd name="T10" fmla="*/ 120 w 28"/>
                <a:gd name="T11" fmla="*/ 1608 h 28"/>
                <a:gd name="T12" fmla="*/ 58 w 28"/>
                <a:gd name="T13" fmla="*/ 142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1" y="25"/>
                  </a:moveTo>
                  <a:cubicBezTo>
                    <a:pt x="0" y="20"/>
                    <a:pt x="3" y="14"/>
                    <a:pt x="0" y="9"/>
                  </a:cubicBezTo>
                  <a:cubicBezTo>
                    <a:pt x="5" y="6"/>
                    <a:pt x="11" y="0"/>
                    <a:pt x="15" y="2"/>
                  </a:cubicBezTo>
                  <a:cubicBezTo>
                    <a:pt x="21" y="5"/>
                    <a:pt x="28" y="13"/>
                    <a:pt x="25" y="21"/>
                  </a:cubicBezTo>
                  <a:cubicBezTo>
                    <a:pt x="22" y="28"/>
                    <a:pt x="17" y="28"/>
                    <a:pt x="12" y="27"/>
                  </a:cubicBezTo>
                  <a:cubicBezTo>
                    <a:pt x="7" y="27"/>
                    <a:pt x="5" y="27"/>
                    <a:pt x="2" y="28"/>
                  </a:cubicBezTo>
                  <a:cubicBezTo>
                    <a:pt x="2" y="27"/>
                    <a:pt x="1" y="26"/>
                    <a:pt x="1" y="2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41">
              <a:extLst>
                <a:ext uri="{FF2B5EF4-FFF2-40B4-BE49-F238E27FC236}">
                  <a16:creationId xmlns:a16="http://schemas.microsoft.com/office/drawing/2014/main" id="{BE0685E3-9A58-4D85-A382-21993FA2A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536"/>
              <a:ext cx="115" cy="115"/>
            </a:xfrm>
            <a:custGeom>
              <a:avLst/>
              <a:gdLst>
                <a:gd name="T0" fmla="*/ 119 w 30"/>
                <a:gd name="T1" fmla="*/ 1411 h 30"/>
                <a:gd name="T2" fmla="*/ 0 w 30"/>
                <a:gd name="T3" fmla="*/ 399 h 30"/>
                <a:gd name="T4" fmla="*/ 1292 w 30"/>
                <a:gd name="T5" fmla="*/ 280 h 30"/>
                <a:gd name="T6" fmla="*/ 1530 w 30"/>
                <a:gd name="T7" fmla="*/ 1353 h 30"/>
                <a:gd name="T8" fmla="*/ 337 w 30"/>
                <a:gd name="T9" fmla="*/ 1633 h 30"/>
                <a:gd name="T10" fmla="*/ 176 w 30"/>
                <a:gd name="T11" fmla="*/ 1633 h 30"/>
                <a:gd name="T12" fmla="*/ 119 w 30"/>
                <a:gd name="T13" fmla="*/ 1411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2" y="25"/>
                  </a:moveTo>
                  <a:cubicBezTo>
                    <a:pt x="1" y="16"/>
                    <a:pt x="6" y="11"/>
                    <a:pt x="0" y="7"/>
                  </a:cubicBezTo>
                  <a:cubicBezTo>
                    <a:pt x="8" y="3"/>
                    <a:pt x="19" y="0"/>
                    <a:pt x="23" y="5"/>
                  </a:cubicBezTo>
                  <a:cubicBezTo>
                    <a:pt x="27" y="9"/>
                    <a:pt x="30" y="18"/>
                    <a:pt x="27" y="24"/>
                  </a:cubicBezTo>
                  <a:cubicBezTo>
                    <a:pt x="23" y="30"/>
                    <a:pt x="15" y="28"/>
                    <a:pt x="6" y="29"/>
                  </a:cubicBezTo>
                  <a:cubicBezTo>
                    <a:pt x="5" y="29"/>
                    <a:pt x="4" y="29"/>
                    <a:pt x="3" y="29"/>
                  </a:cubicBezTo>
                  <a:cubicBezTo>
                    <a:pt x="3" y="28"/>
                    <a:pt x="3" y="26"/>
                    <a:pt x="2" y="2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42">
              <a:extLst>
                <a:ext uri="{FF2B5EF4-FFF2-40B4-BE49-F238E27FC236}">
                  <a16:creationId xmlns:a16="http://schemas.microsoft.com/office/drawing/2014/main" id="{CD68FFC2-FD9F-44D5-AF90-56C9F69AC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329"/>
              <a:ext cx="122" cy="127"/>
            </a:xfrm>
            <a:custGeom>
              <a:avLst/>
              <a:gdLst>
                <a:gd name="T0" fmla="*/ 57 w 32"/>
                <a:gd name="T1" fmla="*/ 1882 h 33"/>
                <a:gd name="T2" fmla="*/ 57 w 32"/>
                <a:gd name="T3" fmla="*/ 1820 h 33"/>
                <a:gd name="T4" fmla="*/ 118 w 32"/>
                <a:gd name="T5" fmla="*/ 920 h 33"/>
                <a:gd name="T6" fmla="*/ 1380 w 32"/>
                <a:gd name="T7" fmla="*/ 343 h 33"/>
                <a:gd name="T8" fmla="*/ 1338 w 32"/>
                <a:gd name="T9" fmla="*/ 1659 h 33"/>
                <a:gd name="T10" fmla="*/ 57 w 32"/>
                <a:gd name="T11" fmla="*/ 188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3">
                  <a:moveTo>
                    <a:pt x="1" y="33"/>
                  </a:moveTo>
                  <a:cubicBezTo>
                    <a:pt x="1" y="33"/>
                    <a:pt x="1" y="32"/>
                    <a:pt x="1" y="32"/>
                  </a:cubicBezTo>
                  <a:cubicBezTo>
                    <a:pt x="0" y="25"/>
                    <a:pt x="3" y="20"/>
                    <a:pt x="2" y="16"/>
                  </a:cubicBezTo>
                  <a:cubicBezTo>
                    <a:pt x="9" y="12"/>
                    <a:pt x="20" y="0"/>
                    <a:pt x="25" y="6"/>
                  </a:cubicBezTo>
                  <a:cubicBezTo>
                    <a:pt x="31" y="14"/>
                    <a:pt x="32" y="26"/>
                    <a:pt x="24" y="29"/>
                  </a:cubicBezTo>
                  <a:cubicBezTo>
                    <a:pt x="17" y="31"/>
                    <a:pt x="3" y="33"/>
                    <a:pt x="1" y="33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43">
              <a:extLst>
                <a:ext uri="{FF2B5EF4-FFF2-40B4-BE49-F238E27FC236}">
                  <a16:creationId xmlns:a16="http://schemas.microsoft.com/office/drawing/2014/main" id="{E12AFD45-B1B5-4006-8B69-4DF354617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160"/>
              <a:ext cx="127" cy="131"/>
            </a:xfrm>
            <a:custGeom>
              <a:avLst/>
              <a:gdLst>
                <a:gd name="T0" fmla="*/ 119 w 33"/>
                <a:gd name="T1" fmla="*/ 1722 h 34"/>
                <a:gd name="T2" fmla="*/ 119 w 33"/>
                <a:gd name="T3" fmla="*/ 859 h 34"/>
                <a:gd name="T4" fmla="*/ 681 w 33"/>
                <a:gd name="T5" fmla="*/ 343 h 34"/>
                <a:gd name="T6" fmla="*/ 1705 w 33"/>
                <a:gd name="T7" fmla="*/ 401 h 34"/>
                <a:gd name="T8" fmla="*/ 1362 w 33"/>
                <a:gd name="T9" fmla="*/ 1545 h 34"/>
                <a:gd name="T10" fmla="*/ 177 w 33"/>
                <a:gd name="T11" fmla="*/ 1946 h 34"/>
                <a:gd name="T12" fmla="*/ 119 w 33"/>
                <a:gd name="T13" fmla="*/ 172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4">
                  <a:moveTo>
                    <a:pt x="2" y="30"/>
                  </a:moveTo>
                  <a:cubicBezTo>
                    <a:pt x="0" y="22"/>
                    <a:pt x="4" y="18"/>
                    <a:pt x="2" y="15"/>
                  </a:cubicBezTo>
                  <a:cubicBezTo>
                    <a:pt x="6" y="14"/>
                    <a:pt x="6" y="11"/>
                    <a:pt x="12" y="6"/>
                  </a:cubicBezTo>
                  <a:cubicBezTo>
                    <a:pt x="20" y="1"/>
                    <a:pt x="27" y="0"/>
                    <a:pt x="30" y="7"/>
                  </a:cubicBezTo>
                  <a:cubicBezTo>
                    <a:pt x="33" y="15"/>
                    <a:pt x="29" y="24"/>
                    <a:pt x="24" y="27"/>
                  </a:cubicBezTo>
                  <a:cubicBezTo>
                    <a:pt x="19" y="29"/>
                    <a:pt x="8" y="28"/>
                    <a:pt x="3" y="34"/>
                  </a:cubicBezTo>
                  <a:cubicBezTo>
                    <a:pt x="2" y="33"/>
                    <a:pt x="2" y="31"/>
                    <a:pt x="2" y="30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44">
              <a:extLst>
                <a:ext uri="{FF2B5EF4-FFF2-40B4-BE49-F238E27FC236}">
                  <a16:creationId xmlns:a16="http://schemas.microsoft.com/office/drawing/2014/main" id="{EF4E5539-56B7-4B79-BE36-E4E30DF3B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78"/>
              <a:ext cx="138" cy="134"/>
            </a:xfrm>
            <a:custGeom>
              <a:avLst/>
              <a:gdLst>
                <a:gd name="T0" fmla="*/ 58 w 36"/>
                <a:gd name="T1" fmla="*/ 1508 h 35"/>
                <a:gd name="T2" fmla="*/ 0 w 36"/>
                <a:gd name="T3" fmla="*/ 616 h 35"/>
                <a:gd name="T4" fmla="*/ 1131 w 36"/>
                <a:gd name="T5" fmla="*/ 0 h 35"/>
                <a:gd name="T6" fmla="*/ 2028 w 36"/>
                <a:gd name="T7" fmla="*/ 616 h 35"/>
                <a:gd name="T8" fmla="*/ 1530 w 36"/>
                <a:gd name="T9" fmla="*/ 1466 h 35"/>
                <a:gd name="T10" fmla="*/ 456 w 36"/>
                <a:gd name="T11" fmla="*/ 1803 h 35"/>
                <a:gd name="T12" fmla="*/ 176 w 36"/>
                <a:gd name="T13" fmla="*/ 1964 h 35"/>
                <a:gd name="T14" fmla="*/ 58 w 36"/>
                <a:gd name="T15" fmla="*/ 1508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5">
                  <a:moveTo>
                    <a:pt x="1" y="27"/>
                  </a:moveTo>
                  <a:cubicBezTo>
                    <a:pt x="0" y="19"/>
                    <a:pt x="3" y="15"/>
                    <a:pt x="0" y="11"/>
                  </a:cubicBezTo>
                  <a:cubicBezTo>
                    <a:pt x="6" y="5"/>
                    <a:pt x="12" y="0"/>
                    <a:pt x="20" y="0"/>
                  </a:cubicBezTo>
                  <a:cubicBezTo>
                    <a:pt x="29" y="0"/>
                    <a:pt x="36" y="4"/>
                    <a:pt x="36" y="11"/>
                  </a:cubicBezTo>
                  <a:cubicBezTo>
                    <a:pt x="36" y="19"/>
                    <a:pt x="35" y="26"/>
                    <a:pt x="27" y="26"/>
                  </a:cubicBezTo>
                  <a:cubicBezTo>
                    <a:pt x="19" y="26"/>
                    <a:pt x="16" y="28"/>
                    <a:pt x="8" y="32"/>
                  </a:cubicBezTo>
                  <a:cubicBezTo>
                    <a:pt x="6" y="33"/>
                    <a:pt x="4" y="34"/>
                    <a:pt x="3" y="35"/>
                  </a:cubicBezTo>
                  <a:cubicBezTo>
                    <a:pt x="2" y="33"/>
                    <a:pt x="2" y="30"/>
                    <a:pt x="1" y="27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45">
              <a:extLst>
                <a:ext uri="{FF2B5EF4-FFF2-40B4-BE49-F238E27FC236}">
                  <a16:creationId xmlns:a16="http://schemas.microsoft.com/office/drawing/2014/main" id="{4573B9F7-F81D-4294-BEC9-F009D2666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988"/>
              <a:ext cx="115" cy="111"/>
            </a:xfrm>
            <a:custGeom>
              <a:avLst/>
              <a:gdLst>
                <a:gd name="T0" fmla="*/ 58 w 30"/>
                <a:gd name="T1" fmla="*/ 1627 h 29"/>
                <a:gd name="T2" fmla="*/ 0 w 30"/>
                <a:gd name="T3" fmla="*/ 953 h 29"/>
                <a:gd name="T4" fmla="*/ 0 w 30"/>
                <a:gd name="T5" fmla="*/ 337 h 29"/>
                <a:gd name="T6" fmla="*/ 955 w 30"/>
                <a:gd name="T7" fmla="*/ 161 h 29"/>
                <a:gd name="T8" fmla="*/ 1633 w 30"/>
                <a:gd name="T9" fmla="*/ 834 h 29"/>
                <a:gd name="T10" fmla="*/ 851 w 30"/>
                <a:gd name="T11" fmla="*/ 1466 h 29"/>
                <a:gd name="T12" fmla="*/ 58 w 30"/>
                <a:gd name="T13" fmla="*/ 162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9">
                  <a:moveTo>
                    <a:pt x="1" y="29"/>
                  </a:moveTo>
                  <a:cubicBezTo>
                    <a:pt x="0" y="23"/>
                    <a:pt x="4" y="21"/>
                    <a:pt x="0" y="17"/>
                  </a:cubicBezTo>
                  <a:cubicBezTo>
                    <a:pt x="2" y="13"/>
                    <a:pt x="1" y="8"/>
                    <a:pt x="0" y="6"/>
                  </a:cubicBezTo>
                  <a:cubicBezTo>
                    <a:pt x="6" y="5"/>
                    <a:pt x="12" y="5"/>
                    <a:pt x="17" y="3"/>
                  </a:cubicBezTo>
                  <a:cubicBezTo>
                    <a:pt x="24" y="0"/>
                    <a:pt x="30" y="6"/>
                    <a:pt x="29" y="15"/>
                  </a:cubicBezTo>
                  <a:cubicBezTo>
                    <a:pt x="28" y="24"/>
                    <a:pt x="22" y="26"/>
                    <a:pt x="15" y="26"/>
                  </a:cubicBezTo>
                  <a:cubicBezTo>
                    <a:pt x="10" y="26"/>
                    <a:pt x="5" y="28"/>
                    <a:pt x="1" y="29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46">
              <a:extLst>
                <a:ext uri="{FF2B5EF4-FFF2-40B4-BE49-F238E27FC236}">
                  <a16:creationId xmlns:a16="http://schemas.microsoft.com/office/drawing/2014/main" id="{5734FD82-2CB8-4567-92F4-21A14EFB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117"/>
              <a:ext cx="307" cy="131"/>
            </a:xfrm>
            <a:custGeom>
              <a:avLst/>
              <a:gdLst>
                <a:gd name="T0" fmla="*/ 2268 w 80"/>
                <a:gd name="T1" fmla="*/ 177 h 34"/>
                <a:gd name="T2" fmla="*/ 3960 w 80"/>
                <a:gd name="T3" fmla="*/ 119 h 34"/>
                <a:gd name="T4" fmla="*/ 4125 w 80"/>
                <a:gd name="T5" fmla="*/ 1083 h 34"/>
                <a:gd name="T6" fmla="*/ 3960 w 80"/>
                <a:gd name="T7" fmla="*/ 1722 h 34"/>
                <a:gd name="T8" fmla="*/ 2268 w 80"/>
                <a:gd name="T9" fmla="*/ 1826 h 34"/>
                <a:gd name="T10" fmla="*/ 2268 w 80"/>
                <a:gd name="T11" fmla="*/ 1826 h 34"/>
                <a:gd name="T12" fmla="*/ 560 w 80"/>
                <a:gd name="T13" fmla="*/ 1722 h 34"/>
                <a:gd name="T14" fmla="*/ 399 w 80"/>
                <a:gd name="T15" fmla="*/ 1083 h 34"/>
                <a:gd name="T16" fmla="*/ 560 w 80"/>
                <a:gd name="T17" fmla="*/ 119 h 34"/>
                <a:gd name="T18" fmla="*/ 2268 w 80"/>
                <a:gd name="T19" fmla="*/ 177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34">
                  <a:moveTo>
                    <a:pt x="40" y="3"/>
                  </a:moveTo>
                  <a:cubicBezTo>
                    <a:pt x="40" y="3"/>
                    <a:pt x="63" y="3"/>
                    <a:pt x="70" y="2"/>
                  </a:cubicBezTo>
                  <a:cubicBezTo>
                    <a:pt x="77" y="0"/>
                    <a:pt x="73" y="13"/>
                    <a:pt x="73" y="19"/>
                  </a:cubicBezTo>
                  <a:cubicBezTo>
                    <a:pt x="73" y="24"/>
                    <a:pt x="80" y="27"/>
                    <a:pt x="70" y="30"/>
                  </a:cubicBezTo>
                  <a:cubicBezTo>
                    <a:pt x="59" y="34"/>
                    <a:pt x="47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3" y="33"/>
                    <a:pt x="20" y="34"/>
                    <a:pt x="10" y="30"/>
                  </a:cubicBezTo>
                  <a:cubicBezTo>
                    <a:pt x="0" y="27"/>
                    <a:pt x="7" y="24"/>
                    <a:pt x="7" y="19"/>
                  </a:cubicBezTo>
                  <a:cubicBezTo>
                    <a:pt x="7" y="13"/>
                    <a:pt x="2" y="0"/>
                    <a:pt x="10" y="2"/>
                  </a:cubicBezTo>
                  <a:cubicBezTo>
                    <a:pt x="17" y="3"/>
                    <a:pt x="40" y="3"/>
                    <a:pt x="40" y="3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47">
              <a:extLst>
                <a:ext uri="{FF2B5EF4-FFF2-40B4-BE49-F238E27FC236}">
                  <a16:creationId xmlns:a16="http://schemas.microsoft.com/office/drawing/2014/main" id="{DE3E7732-8159-4B09-8D0F-30824A738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971"/>
              <a:ext cx="276" cy="127"/>
            </a:xfrm>
            <a:custGeom>
              <a:avLst/>
              <a:gdLst>
                <a:gd name="T0" fmla="*/ 1073 w 72"/>
                <a:gd name="T1" fmla="*/ 400 h 33"/>
                <a:gd name="T2" fmla="*/ 119 w 72"/>
                <a:gd name="T3" fmla="*/ 281 h 33"/>
                <a:gd name="T4" fmla="*/ 399 w 72"/>
                <a:gd name="T5" fmla="*/ 1024 h 33"/>
                <a:gd name="T6" fmla="*/ 58 w 72"/>
                <a:gd name="T7" fmla="*/ 1420 h 33"/>
                <a:gd name="T8" fmla="*/ 560 w 72"/>
                <a:gd name="T9" fmla="*/ 1820 h 33"/>
                <a:gd name="T10" fmla="*/ 1234 w 72"/>
                <a:gd name="T11" fmla="*/ 1763 h 33"/>
                <a:gd name="T12" fmla="*/ 2028 w 72"/>
                <a:gd name="T13" fmla="*/ 1882 h 33"/>
                <a:gd name="T14" fmla="*/ 2028 w 72"/>
                <a:gd name="T15" fmla="*/ 1882 h 33"/>
                <a:gd name="T16" fmla="*/ 2764 w 72"/>
                <a:gd name="T17" fmla="*/ 1763 h 33"/>
                <a:gd name="T18" fmla="*/ 3557 w 72"/>
                <a:gd name="T19" fmla="*/ 1763 h 33"/>
                <a:gd name="T20" fmla="*/ 3998 w 72"/>
                <a:gd name="T21" fmla="*/ 1420 h 33"/>
                <a:gd name="T22" fmla="*/ 3661 w 72"/>
                <a:gd name="T23" fmla="*/ 962 h 33"/>
                <a:gd name="T24" fmla="*/ 3776 w 72"/>
                <a:gd name="T25" fmla="*/ 343 h 33"/>
                <a:gd name="T26" fmla="*/ 2982 w 72"/>
                <a:gd name="T27" fmla="*/ 400 h 33"/>
                <a:gd name="T28" fmla="*/ 1073 w 72"/>
                <a:gd name="T29" fmla="*/ 400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2" h="33">
                  <a:moveTo>
                    <a:pt x="19" y="7"/>
                  </a:moveTo>
                  <a:cubicBezTo>
                    <a:pt x="14" y="6"/>
                    <a:pt x="4" y="0"/>
                    <a:pt x="2" y="5"/>
                  </a:cubicBezTo>
                  <a:cubicBezTo>
                    <a:pt x="0" y="11"/>
                    <a:pt x="10" y="15"/>
                    <a:pt x="7" y="18"/>
                  </a:cubicBezTo>
                  <a:cubicBezTo>
                    <a:pt x="4" y="20"/>
                    <a:pt x="2" y="22"/>
                    <a:pt x="1" y="25"/>
                  </a:cubicBezTo>
                  <a:cubicBezTo>
                    <a:pt x="0" y="29"/>
                    <a:pt x="1" y="32"/>
                    <a:pt x="10" y="32"/>
                  </a:cubicBezTo>
                  <a:cubicBezTo>
                    <a:pt x="18" y="31"/>
                    <a:pt x="15" y="28"/>
                    <a:pt x="22" y="31"/>
                  </a:cubicBezTo>
                  <a:cubicBezTo>
                    <a:pt x="29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42" y="33"/>
                    <a:pt x="49" y="31"/>
                  </a:cubicBezTo>
                  <a:cubicBezTo>
                    <a:pt x="57" y="28"/>
                    <a:pt x="54" y="30"/>
                    <a:pt x="63" y="31"/>
                  </a:cubicBezTo>
                  <a:cubicBezTo>
                    <a:pt x="71" y="32"/>
                    <a:pt x="72" y="29"/>
                    <a:pt x="71" y="25"/>
                  </a:cubicBezTo>
                  <a:cubicBezTo>
                    <a:pt x="70" y="22"/>
                    <a:pt x="68" y="20"/>
                    <a:pt x="65" y="17"/>
                  </a:cubicBezTo>
                  <a:cubicBezTo>
                    <a:pt x="62" y="15"/>
                    <a:pt x="70" y="12"/>
                    <a:pt x="67" y="6"/>
                  </a:cubicBezTo>
                  <a:cubicBezTo>
                    <a:pt x="65" y="0"/>
                    <a:pt x="58" y="6"/>
                    <a:pt x="53" y="7"/>
                  </a:cubicBezTo>
                  <a:cubicBezTo>
                    <a:pt x="48" y="8"/>
                    <a:pt x="23" y="8"/>
                    <a:pt x="19" y="7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48">
              <a:extLst>
                <a:ext uri="{FF2B5EF4-FFF2-40B4-BE49-F238E27FC236}">
                  <a16:creationId xmlns:a16="http://schemas.microsoft.com/office/drawing/2014/main" id="{B8317589-50C3-4BBF-98DF-2E7A0DE89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838"/>
              <a:ext cx="123" cy="127"/>
            </a:xfrm>
            <a:custGeom>
              <a:avLst/>
              <a:gdLst>
                <a:gd name="T0" fmla="*/ 800 w 32"/>
                <a:gd name="T1" fmla="*/ 1820 h 33"/>
                <a:gd name="T2" fmla="*/ 58 w 32"/>
                <a:gd name="T3" fmla="*/ 1763 h 33"/>
                <a:gd name="T4" fmla="*/ 58 w 32"/>
                <a:gd name="T5" fmla="*/ 1763 h 33"/>
                <a:gd name="T6" fmla="*/ 0 w 32"/>
                <a:gd name="T7" fmla="*/ 920 h 33"/>
                <a:gd name="T8" fmla="*/ 58 w 32"/>
                <a:gd name="T9" fmla="*/ 562 h 33"/>
                <a:gd name="T10" fmla="*/ 1195 w 32"/>
                <a:gd name="T11" fmla="*/ 119 h 33"/>
                <a:gd name="T12" fmla="*/ 1699 w 32"/>
                <a:gd name="T13" fmla="*/ 1320 h 33"/>
                <a:gd name="T14" fmla="*/ 800 w 32"/>
                <a:gd name="T15" fmla="*/ 182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3">
                  <a:moveTo>
                    <a:pt x="14" y="32"/>
                  </a:moveTo>
                  <a:cubicBezTo>
                    <a:pt x="9" y="33"/>
                    <a:pt x="4" y="30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2"/>
                    <a:pt x="5" y="20"/>
                    <a:pt x="0" y="16"/>
                  </a:cubicBezTo>
                  <a:cubicBezTo>
                    <a:pt x="1" y="14"/>
                    <a:pt x="1" y="12"/>
                    <a:pt x="1" y="10"/>
                  </a:cubicBezTo>
                  <a:cubicBezTo>
                    <a:pt x="8" y="6"/>
                    <a:pt x="13" y="0"/>
                    <a:pt x="21" y="2"/>
                  </a:cubicBezTo>
                  <a:cubicBezTo>
                    <a:pt x="30" y="3"/>
                    <a:pt x="32" y="16"/>
                    <a:pt x="30" y="23"/>
                  </a:cubicBezTo>
                  <a:cubicBezTo>
                    <a:pt x="29" y="30"/>
                    <a:pt x="23" y="31"/>
                    <a:pt x="14" y="32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49">
              <a:extLst>
                <a:ext uri="{FF2B5EF4-FFF2-40B4-BE49-F238E27FC236}">
                  <a16:creationId xmlns:a16="http://schemas.microsoft.com/office/drawing/2014/main" id="{73D12931-0B87-4349-9BC7-3DE3621F7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673"/>
              <a:ext cx="123" cy="146"/>
            </a:xfrm>
            <a:custGeom>
              <a:avLst/>
              <a:gdLst>
                <a:gd name="T0" fmla="*/ 58 w 32"/>
                <a:gd name="T1" fmla="*/ 1979 h 38"/>
                <a:gd name="T2" fmla="*/ 0 w 32"/>
                <a:gd name="T3" fmla="*/ 1137 h 38"/>
                <a:gd name="T4" fmla="*/ 0 w 32"/>
                <a:gd name="T5" fmla="*/ 619 h 38"/>
                <a:gd name="T6" fmla="*/ 619 w 32"/>
                <a:gd name="T7" fmla="*/ 223 h 38"/>
                <a:gd name="T8" fmla="*/ 1641 w 32"/>
                <a:gd name="T9" fmla="*/ 457 h 38"/>
                <a:gd name="T10" fmla="*/ 1299 w 32"/>
                <a:gd name="T11" fmla="*/ 1475 h 38"/>
                <a:gd name="T12" fmla="*/ 457 w 32"/>
                <a:gd name="T13" fmla="*/ 1875 h 38"/>
                <a:gd name="T14" fmla="*/ 119 w 32"/>
                <a:gd name="T15" fmla="*/ 2155 h 38"/>
                <a:gd name="T16" fmla="*/ 58 w 32"/>
                <a:gd name="T17" fmla="*/ 1979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8">
                  <a:moveTo>
                    <a:pt x="1" y="35"/>
                  </a:moveTo>
                  <a:cubicBezTo>
                    <a:pt x="0" y="26"/>
                    <a:pt x="4" y="24"/>
                    <a:pt x="0" y="20"/>
                  </a:cubicBezTo>
                  <a:cubicBezTo>
                    <a:pt x="2" y="17"/>
                    <a:pt x="1" y="13"/>
                    <a:pt x="0" y="11"/>
                  </a:cubicBezTo>
                  <a:cubicBezTo>
                    <a:pt x="4" y="9"/>
                    <a:pt x="7" y="7"/>
                    <a:pt x="11" y="4"/>
                  </a:cubicBezTo>
                  <a:cubicBezTo>
                    <a:pt x="18" y="0"/>
                    <a:pt x="26" y="2"/>
                    <a:pt x="29" y="8"/>
                  </a:cubicBezTo>
                  <a:cubicBezTo>
                    <a:pt x="32" y="15"/>
                    <a:pt x="32" y="24"/>
                    <a:pt x="23" y="26"/>
                  </a:cubicBezTo>
                  <a:cubicBezTo>
                    <a:pt x="15" y="28"/>
                    <a:pt x="12" y="30"/>
                    <a:pt x="8" y="33"/>
                  </a:cubicBezTo>
                  <a:cubicBezTo>
                    <a:pt x="6" y="35"/>
                    <a:pt x="4" y="37"/>
                    <a:pt x="2" y="38"/>
                  </a:cubicBezTo>
                  <a:cubicBezTo>
                    <a:pt x="2" y="37"/>
                    <a:pt x="1" y="36"/>
                    <a:pt x="1" y="3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50">
              <a:extLst>
                <a:ext uri="{FF2B5EF4-FFF2-40B4-BE49-F238E27FC236}">
                  <a16:creationId xmlns:a16="http://schemas.microsoft.com/office/drawing/2014/main" id="{F6B93121-E368-444A-B915-97BF37DF0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508"/>
              <a:ext cx="134" cy="142"/>
            </a:xfrm>
            <a:custGeom>
              <a:avLst/>
              <a:gdLst>
                <a:gd name="T0" fmla="*/ 0 w 35"/>
                <a:gd name="T1" fmla="*/ 1017 h 37"/>
                <a:gd name="T2" fmla="*/ 0 w 35"/>
                <a:gd name="T3" fmla="*/ 1017 h 37"/>
                <a:gd name="T4" fmla="*/ 57 w 35"/>
                <a:gd name="T5" fmla="*/ 737 h 37"/>
                <a:gd name="T6" fmla="*/ 1508 w 35"/>
                <a:gd name="T7" fmla="*/ 399 h 37"/>
                <a:gd name="T8" fmla="*/ 1685 w 35"/>
                <a:gd name="T9" fmla="*/ 1474 h 37"/>
                <a:gd name="T10" fmla="*/ 674 w 35"/>
                <a:gd name="T11" fmla="*/ 1635 h 37"/>
                <a:gd name="T12" fmla="*/ 119 w 35"/>
                <a:gd name="T13" fmla="*/ 2092 h 37"/>
                <a:gd name="T14" fmla="*/ 0 w 35"/>
                <a:gd name="T15" fmla="*/ 1017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7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6"/>
                    <a:pt x="1" y="14"/>
                    <a:pt x="1" y="13"/>
                  </a:cubicBezTo>
                  <a:cubicBezTo>
                    <a:pt x="13" y="6"/>
                    <a:pt x="20" y="0"/>
                    <a:pt x="27" y="7"/>
                  </a:cubicBezTo>
                  <a:cubicBezTo>
                    <a:pt x="33" y="15"/>
                    <a:pt x="35" y="21"/>
                    <a:pt x="30" y="26"/>
                  </a:cubicBezTo>
                  <a:cubicBezTo>
                    <a:pt x="24" y="30"/>
                    <a:pt x="18" y="26"/>
                    <a:pt x="12" y="29"/>
                  </a:cubicBezTo>
                  <a:cubicBezTo>
                    <a:pt x="9" y="31"/>
                    <a:pt x="5" y="34"/>
                    <a:pt x="2" y="37"/>
                  </a:cubicBezTo>
                  <a:cubicBezTo>
                    <a:pt x="1" y="29"/>
                    <a:pt x="5" y="22"/>
                    <a:pt x="0" y="18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51">
              <a:extLst>
                <a:ext uri="{FF2B5EF4-FFF2-40B4-BE49-F238E27FC236}">
                  <a16:creationId xmlns:a16="http://schemas.microsoft.com/office/drawing/2014/main" id="{FD61379F-A366-4E0C-A85B-CC225973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221"/>
              <a:ext cx="154" cy="134"/>
            </a:xfrm>
            <a:custGeom>
              <a:avLst/>
              <a:gdLst>
                <a:gd name="T0" fmla="*/ 58 w 40"/>
                <a:gd name="T1" fmla="*/ 1508 h 35"/>
                <a:gd name="T2" fmla="*/ 0 w 40"/>
                <a:gd name="T3" fmla="*/ 616 h 35"/>
                <a:gd name="T4" fmla="*/ 58 w 40"/>
                <a:gd name="T5" fmla="*/ 456 h 35"/>
                <a:gd name="T6" fmla="*/ 681 w 40"/>
                <a:gd name="T7" fmla="*/ 161 h 35"/>
                <a:gd name="T8" fmla="*/ 1825 w 40"/>
                <a:gd name="T9" fmla="*/ 119 h 35"/>
                <a:gd name="T10" fmla="*/ 2225 w 40"/>
                <a:gd name="T11" fmla="*/ 953 h 35"/>
                <a:gd name="T12" fmla="*/ 801 w 40"/>
                <a:gd name="T13" fmla="*/ 1290 h 35"/>
                <a:gd name="T14" fmla="*/ 119 w 40"/>
                <a:gd name="T15" fmla="*/ 1964 h 35"/>
                <a:gd name="T16" fmla="*/ 58 w 40"/>
                <a:gd name="T17" fmla="*/ 1964 h 35"/>
                <a:gd name="T18" fmla="*/ 58 w 40"/>
                <a:gd name="T19" fmla="*/ 150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35">
                  <a:moveTo>
                    <a:pt x="1" y="27"/>
                  </a:moveTo>
                  <a:cubicBezTo>
                    <a:pt x="0" y="19"/>
                    <a:pt x="3" y="14"/>
                    <a:pt x="0" y="11"/>
                  </a:cubicBezTo>
                  <a:cubicBezTo>
                    <a:pt x="0" y="10"/>
                    <a:pt x="1" y="9"/>
                    <a:pt x="1" y="8"/>
                  </a:cubicBezTo>
                  <a:cubicBezTo>
                    <a:pt x="5" y="6"/>
                    <a:pt x="9" y="4"/>
                    <a:pt x="12" y="3"/>
                  </a:cubicBezTo>
                  <a:cubicBezTo>
                    <a:pt x="19" y="0"/>
                    <a:pt x="26" y="0"/>
                    <a:pt x="32" y="2"/>
                  </a:cubicBezTo>
                  <a:cubicBezTo>
                    <a:pt x="38" y="4"/>
                    <a:pt x="40" y="10"/>
                    <a:pt x="39" y="17"/>
                  </a:cubicBezTo>
                  <a:cubicBezTo>
                    <a:pt x="37" y="24"/>
                    <a:pt x="25" y="23"/>
                    <a:pt x="14" y="23"/>
                  </a:cubicBezTo>
                  <a:cubicBezTo>
                    <a:pt x="4" y="23"/>
                    <a:pt x="2" y="27"/>
                    <a:pt x="2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3"/>
                    <a:pt x="2" y="30"/>
                    <a:pt x="1" y="2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52">
              <a:extLst>
                <a:ext uri="{FF2B5EF4-FFF2-40B4-BE49-F238E27FC236}">
                  <a16:creationId xmlns:a16="http://schemas.microsoft.com/office/drawing/2014/main" id="{ADACA8FF-059F-4286-AB5D-D7A645C80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563"/>
              <a:ext cx="196" cy="123"/>
            </a:xfrm>
            <a:custGeom>
              <a:avLst/>
              <a:gdLst>
                <a:gd name="T0" fmla="*/ 0 w 51"/>
                <a:gd name="T1" fmla="*/ 1818 h 32"/>
                <a:gd name="T2" fmla="*/ 1257 w 51"/>
                <a:gd name="T3" fmla="*/ 1757 h 32"/>
                <a:gd name="T4" fmla="*/ 2379 w 51"/>
                <a:gd name="T5" fmla="*/ 1757 h 32"/>
                <a:gd name="T6" fmla="*/ 2836 w 51"/>
                <a:gd name="T7" fmla="*/ 1257 h 32"/>
                <a:gd name="T8" fmla="*/ 2779 w 51"/>
                <a:gd name="T9" fmla="*/ 281 h 32"/>
                <a:gd name="T10" fmla="*/ 561 w 51"/>
                <a:gd name="T11" fmla="*/ 223 h 32"/>
                <a:gd name="T12" fmla="*/ 2275 w 51"/>
                <a:gd name="T13" fmla="*/ 738 h 32"/>
                <a:gd name="T14" fmla="*/ 561 w 51"/>
                <a:gd name="T15" fmla="*/ 136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32">
                  <a:moveTo>
                    <a:pt x="0" y="32"/>
                  </a:moveTo>
                  <a:cubicBezTo>
                    <a:pt x="5" y="29"/>
                    <a:pt x="16" y="31"/>
                    <a:pt x="22" y="31"/>
                  </a:cubicBezTo>
                  <a:cubicBezTo>
                    <a:pt x="28" y="31"/>
                    <a:pt x="35" y="31"/>
                    <a:pt x="42" y="31"/>
                  </a:cubicBezTo>
                  <a:cubicBezTo>
                    <a:pt x="50" y="31"/>
                    <a:pt x="51" y="31"/>
                    <a:pt x="50" y="22"/>
                  </a:cubicBezTo>
                  <a:cubicBezTo>
                    <a:pt x="49" y="16"/>
                    <a:pt x="50" y="11"/>
                    <a:pt x="49" y="5"/>
                  </a:cubicBezTo>
                  <a:cubicBezTo>
                    <a:pt x="37" y="2"/>
                    <a:pt x="23" y="0"/>
                    <a:pt x="10" y="4"/>
                  </a:cubicBezTo>
                  <a:cubicBezTo>
                    <a:pt x="17" y="7"/>
                    <a:pt x="37" y="3"/>
                    <a:pt x="40" y="13"/>
                  </a:cubicBezTo>
                  <a:cubicBezTo>
                    <a:pt x="44" y="23"/>
                    <a:pt x="15" y="22"/>
                    <a:pt x="10" y="2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53">
              <a:extLst>
                <a:ext uri="{FF2B5EF4-FFF2-40B4-BE49-F238E27FC236}">
                  <a16:creationId xmlns:a16="http://schemas.microsoft.com/office/drawing/2014/main" id="{84504990-FCC7-47C6-8EFD-8E8368B0E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567"/>
              <a:ext cx="88" cy="65"/>
            </a:xfrm>
            <a:custGeom>
              <a:avLst/>
              <a:gdLst>
                <a:gd name="T0" fmla="*/ 119 w 23"/>
                <a:gd name="T1" fmla="*/ 279 h 17"/>
                <a:gd name="T2" fmla="*/ 673 w 23"/>
                <a:gd name="T3" fmla="*/ 891 h 17"/>
                <a:gd name="T4" fmla="*/ 792 w 23"/>
                <a:gd name="T5" fmla="*/ 0 h 17"/>
                <a:gd name="T6" fmla="*/ 337 w 23"/>
                <a:gd name="T7" fmla="*/ 3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7">
                  <a:moveTo>
                    <a:pt x="2" y="5"/>
                  </a:moveTo>
                  <a:cubicBezTo>
                    <a:pt x="0" y="14"/>
                    <a:pt x="3" y="17"/>
                    <a:pt x="12" y="16"/>
                  </a:cubicBezTo>
                  <a:cubicBezTo>
                    <a:pt x="23" y="15"/>
                    <a:pt x="22" y="6"/>
                    <a:pt x="14" y="0"/>
                  </a:cubicBezTo>
                  <a:cubicBezTo>
                    <a:pt x="18" y="8"/>
                    <a:pt x="10" y="16"/>
                    <a:pt x="6" y="7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54">
              <a:extLst>
                <a:ext uri="{FF2B5EF4-FFF2-40B4-BE49-F238E27FC236}">
                  <a16:creationId xmlns:a16="http://schemas.microsoft.com/office/drawing/2014/main" id="{CB53E242-9898-4883-B145-B6A0E668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2363"/>
              <a:ext cx="92" cy="73"/>
            </a:xfrm>
            <a:custGeom>
              <a:avLst/>
              <a:gdLst>
                <a:gd name="T0" fmla="*/ 119 w 24"/>
                <a:gd name="T1" fmla="*/ 457 h 19"/>
                <a:gd name="T2" fmla="*/ 222 w 24"/>
                <a:gd name="T3" fmla="*/ 1018 h 19"/>
                <a:gd name="T4" fmla="*/ 851 w 24"/>
                <a:gd name="T5" fmla="*/ 961 h 19"/>
                <a:gd name="T6" fmla="*/ 1292 w 24"/>
                <a:gd name="T7" fmla="*/ 680 h 19"/>
                <a:gd name="T8" fmla="*/ 1016 w 24"/>
                <a:gd name="T9" fmla="*/ 0 h 19"/>
                <a:gd name="T10" fmla="*/ 794 w 24"/>
                <a:gd name="T11" fmla="*/ 515 h 19"/>
                <a:gd name="T12" fmla="*/ 280 w 24"/>
                <a:gd name="T13" fmla="*/ 45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9">
                  <a:moveTo>
                    <a:pt x="2" y="8"/>
                  </a:moveTo>
                  <a:cubicBezTo>
                    <a:pt x="4" y="12"/>
                    <a:pt x="0" y="16"/>
                    <a:pt x="4" y="18"/>
                  </a:cubicBezTo>
                  <a:cubicBezTo>
                    <a:pt x="6" y="19"/>
                    <a:pt x="14" y="17"/>
                    <a:pt x="15" y="17"/>
                  </a:cubicBezTo>
                  <a:cubicBezTo>
                    <a:pt x="19" y="16"/>
                    <a:pt x="22" y="16"/>
                    <a:pt x="23" y="12"/>
                  </a:cubicBezTo>
                  <a:cubicBezTo>
                    <a:pt x="24" y="8"/>
                    <a:pt x="22" y="1"/>
                    <a:pt x="18" y="0"/>
                  </a:cubicBezTo>
                  <a:cubicBezTo>
                    <a:pt x="18" y="5"/>
                    <a:pt x="20" y="7"/>
                    <a:pt x="14" y="9"/>
                  </a:cubicBezTo>
                  <a:cubicBezTo>
                    <a:pt x="11" y="10"/>
                    <a:pt x="7" y="11"/>
                    <a:pt x="5" y="8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55">
              <a:extLst>
                <a:ext uri="{FF2B5EF4-FFF2-40B4-BE49-F238E27FC236}">
                  <a16:creationId xmlns:a16="http://schemas.microsoft.com/office/drawing/2014/main" id="{D699EA7A-E532-4713-998C-B972DD7D5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371"/>
              <a:ext cx="269" cy="150"/>
            </a:xfrm>
            <a:custGeom>
              <a:avLst/>
              <a:gdLst>
                <a:gd name="T0" fmla="*/ 119 w 70"/>
                <a:gd name="T1" fmla="*/ 1996 h 39"/>
                <a:gd name="T2" fmla="*/ 2213 w 70"/>
                <a:gd name="T3" fmla="*/ 1938 h 39"/>
                <a:gd name="T4" fmla="*/ 3013 w 70"/>
                <a:gd name="T5" fmla="*/ 1996 h 39"/>
                <a:gd name="T6" fmla="*/ 3797 w 70"/>
                <a:gd name="T7" fmla="*/ 1996 h 39"/>
                <a:gd name="T8" fmla="*/ 3632 w 70"/>
                <a:gd name="T9" fmla="*/ 1300 h 39"/>
                <a:gd name="T10" fmla="*/ 3693 w 70"/>
                <a:gd name="T11" fmla="*/ 519 h 39"/>
                <a:gd name="T12" fmla="*/ 1476 w 70"/>
                <a:gd name="T13" fmla="*/ 338 h 39"/>
                <a:gd name="T14" fmla="*/ 2955 w 70"/>
                <a:gd name="T15" fmla="*/ 1200 h 39"/>
                <a:gd name="T16" fmla="*/ 1875 w 70"/>
                <a:gd name="T17" fmla="*/ 1538 h 39"/>
                <a:gd name="T18" fmla="*/ 0 w 70"/>
                <a:gd name="T19" fmla="*/ 1996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39">
                  <a:moveTo>
                    <a:pt x="2" y="35"/>
                  </a:moveTo>
                  <a:cubicBezTo>
                    <a:pt x="12" y="34"/>
                    <a:pt x="29" y="34"/>
                    <a:pt x="39" y="34"/>
                  </a:cubicBezTo>
                  <a:cubicBezTo>
                    <a:pt x="44" y="34"/>
                    <a:pt x="49" y="34"/>
                    <a:pt x="53" y="35"/>
                  </a:cubicBezTo>
                  <a:cubicBezTo>
                    <a:pt x="57" y="35"/>
                    <a:pt x="65" y="39"/>
                    <a:pt x="67" y="35"/>
                  </a:cubicBezTo>
                  <a:cubicBezTo>
                    <a:pt x="70" y="32"/>
                    <a:pt x="65" y="26"/>
                    <a:pt x="64" y="23"/>
                  </a:cubicBezTo>
                  <a:cubicBezTo>
                    <a:pt x="64" y="18"/>
                    <a:pt x="67" y="13"/>
                    <a:pt x="65" y="9"/>
                  </a:cubicBezTo>
                  <a:cubicBezTo>
                    <a:pt x="62" y="0"/>
                    <a:pt x="33" y="6"/>
                    <a:pt x="26" y="6"/>
                  </a:cubicBezTo>
                  <a:cubicBezTo>
                    <a:pt x="31" y="7"/>
                    <a:pt x="60" y="9"/>
                    <a:pt x="52" y="21"/>
                  </a:cubicBezTo>
                  <a:cubicBezTo>
                    <a:pt x="50" y="25"/>
                    <a:pt x="37" y="26"/>
                    <a:pt x="33" y="27"/>
                  </a:cubicBezTo>
                  <a:cubicBezTo>
                    <a:pt x="28" y="27"/>
                    <a:pt x="2" y="29"/>
                    <a:pt x="0" y="3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56">
              <a:extLst>
                <a:ext uri="{FF2B5EF4-FFF2-40B4-BE49-F238E27FC236}">
                  <a16:creationId xmlns:a16="http://schemas.microsoft.com/office/drawing/2014/main" id="{1EDB843A-327A-4000-8483-362DC585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210"/>
              <a:ext cx="237" cy="127"/>
            </a:xfrm>
            <a:custGeom>
              <a:avLst/>
              <a:gdLst>
                <a:gd name="T0" fmla="*/ 161 w 62"/>
                <a:gd name="T1" fmla="*/ 1820 h 33"/>
                <a:gd name="T2" fmla="*/ 2060 w 62"/>
                <a:gd name="T3" fmla="*/ 1659 h 33"/>
                <a:gd name="T4" fmla="*/ 2848 w 62"/>
                <a:gd name="T5" fmla="*/ 1659 h 33"/>
                <a:gd name="T6" fmla="*/ 3463 w 62"/>
                <a:gd name="T7" fmla="*/ 1539 h 33"/>
                <a:gd name="T8" fmla="*/ 3406 w 62"/>
                <a:gd name="T9" fmla="*/ 623 h 33"/>
                <a:gd name="T10" fmla="*/ 2909 w 62"/>
                <a:gd name="T11" fmla="*/ 119 h 33"/>
                <a:gd name="T12" fmla="*/ 891 w 62"/>
                <a:gd name="T13" fmla="*/ 177 h 33"/>
                <a:gd name="T14" fmla="*/ 2060 w 62"/>
                <a:gd name="T15" fmla="*/ 343 h 33"/>
                <a:gd name="T16" fmla="*/ 2790 w 62"/>
                <a:gd name="T17" fmla="*/ 920 h 33"/>
                <a:gd name="T18" fmla="*/ 1445 w 62"/>
                <a:gd name="T19" fmla="*/ 1362 h 33"/>
                <a:gd name="T20" fmla="*/ 673 w 62"/>
                <a:gd name="T21" fmla="*/ 1482 h 33"/>
                <a:gd name="T22" fmla="*/ 0 w 62"/>
                <a:gd name="T23" fmla="*/ 1705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33">
                  <a:moveTo>
                    <a:pt x="3" y="32"/>
                  </a:moveTo>
                  <a:cubicBezTo>
                    <a:pt x="15" y="32"/>
                    <a:pt x="26" y="29"/>
                    <a:pt x="37" y="29"/>
                  </a:cubicBezTo>
                  <a:cubicBezTo>
                    <a:pt x="42" y="29"/>
                    <a:pt x="47" y="29"/>
                    <a:pt x="51" y="29"/>
                  </a:cubicBezTo>
                  <a:cubicBezTo>
                    <a:pt x="56" y="30"/>
                    <a:pt x="61" y="33"/>
                    <a:pt x="62" y="27"/>
                  </a:cubicBezTo>
                  <a:cubicBezTo>
                    <a:pt x="62" y="23"/>
                    <a:pt x="61" y="16"/>
                    <a:pt x="61" y="11"/>
                  </a:cubicBezTo>
                  <a:cubicBezTo>
                    <a:pt x="61" y="5"/>
                    <a:pt x="58" y="4"/>
                    <a:pt x="52" y="2"/>
                  </a:cubicBezTo>
                  <a:cubicBezTo>
                    <a:pt x="41" y="0"/>
                    <a:pt x="27" y="0"/>
                    <a:pt x="16" y="3"/>
                  </a:cubicBezTo>
                  <a:cubicBezTo>
                    <a:pt x="23" y="5"/>
                    <a:pt x="29" y="6"/>
                    <a:pt x="37" y="6"/>
                  </a:cubicBezTo>
                  <a:cubicBezTo>
                    <a:pt x="41" y="7"/>
                    <a:pt x="53" y="8"/>
                    <a:pt x="50" y="16"/>
                  </a:cubicBezTo>
                  <a:cubicBezTo>
                    <a:pt x="49" y="23"/>
                    <a:pt x="32" y="23"/>
                    <a:pt x="26" y="24"/>
                  </a:cubicBezTo>
                  <a:cubicBezTo>
                    <a:pt x="21" y="24"/>
                    <a:pt x="17" y="24"/>
                    <a:pt x="12" y="26"/>
                  </a:cubicBezTo>
                  <a:cubicBezTo>
                    <a:pt x="9" y="28"/>
                    <a:pt x="5" y="32"/>
                    <a:pt x="0" y="3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57">
              <a:extLst>
                <a:ext uri="{FF2B5EF4-FFF2-40B4-BE49-F238E27FC236}">
                  <a16:creationId xmlns:a16="http://schemas.microsoft.com/office/drawing/2014/main" id="{7968C6DD-1712-4711-927A-6C6E8346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191"/>
              <a:ext cx="84" cy="73"/>
            </a:xfrm>
            <a:custGeom>
              <a:avLst/>
              <a:gdLst>
                <a:gd name="T0" fmla="*/ 0 w 22"/>
                <a:gd name="T1" fmla="*/ 680 h 19"/>
                <a:gd name="T2" fmla="*/ 57 w 22"/>
                <a:gd name="T3" fmla="*/ 1076 h 19"/>
                <a:gd name="T4" fmla="*/ 496 w 22"/>
                <a:gd name="T5" fmla="*/ 899 h 19"/>
                <a:gd name="T6" fmla="*/ 890 w 22"/>
                <a:gd name="T7" fmla="*/ 738 h 19"/>
                <a:gd name="T8" fmla="*/ 890 w 22"/>
                <a:gd name="T9" fmla="*/ 58 h 19"/>
                <a:gd name="T10" fmla="*/ 160 w 22"/>
                <a:gd name="T11" fmla="*/ 61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9">
                  <a:moveTo>
                    <a:pt x="0" y="12"/>
                  </a:moveTo>
                  <a:cubicBezTo>
                    <a:pt x="0" y="14"/>
                    <a:pt x="0" y="17"/>
                    <a:pt x="1" y="19"/>
                  </a:cubicBezTo>
                  <a:cubicBezTo>
                    <a:pt x="4" y="19"/>
                    <a:pt x="6" y="17"/>
                    <a:pt x="9" y="16"/>
                  </a:cubicBezTo>
                  <a:cubicBezTo>
                    <a:pt x="12" y="15"/>
                    <a:pt x="14" y="16"/>
                    <a:pt x="16" y="13"/>
                  </a:cubicBezTo>
                  <a:cubicBezTo>
                    <a:pt x="18" y="11"/>
                    <a:pt x="22" y="0"/>
                    <a:pt x="16" y="1"/>
                  </a:cubicBezTo>
                  <a:cubicBezTo>
                    <a:pt x="18" y="12"/>
                    <a:pt x="8" y="7"/>
                    <a:pt x="3" y="11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58">
              <a:extLst>
                <a:ext uri="{FF2B5EF4-FFF2-40B4-BE49-F238E27FC236}">
                  <a16:creationId xmlns:a16="http://schemas.microsoft.com/office/drawing/2014/main" id="{235FC62F-7959-4D2D-8277-20C74459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061"/>
              <a:ext cx="230" cy="111"/>
            </a:xfrm>
            <a:custGeom>
              <a:avLst/>
              <a:gdLst>
                <a:gd name="T0" fmla="*/ 280 w 60"/>
                <a:gd name="T1" fmla="*/ 1466 h 29"/>
                <a:gd name="T2" fmla="*/ 1234 w 60"/>
                <a:gd name="T3" fmla="*/ 1290 h 29"/>
                <a:gd name="T4" fmla="*/ 2147 w 60"/>
                <a:gd name="T5" fmla="*/ 1347 h 29"/>
                <a:gd name="T6" fmla="*/ 3320 w 60"/>
                <a:gd name="T7" fmla="*/ 1347 h 29"/>
                <a:gd name="T8" fmla="*/ 3220 w 60"/>
                <a:gd name="T9" fmla="*/ 892 h 29"/>
                <a:gd name="T10" fmla="*/ 3159 w 60"/>
                <a:gd name="T11" fmla="*/ 337 h 29"/>
                <a:gd name="T12" fmla="*/ 2427 w 60"/>
                <a:gd name="T13" fmla="*/ 119 h 29"/>
                <a:gd name="T14" fmla="*/ 1292 w 60"/>
                <a:gd name="T15" fmla="*/ 119 h 29"/>
                <a:gd name="T16" fmla="*/ 2250 w 60"/>
                <a:gd name="T17" fmla="*/ 279 h 29"/>
                <a:gd name="T18" fmla="*/ 2250 w 60"/>
                <a:gd name="T19" fmla="*/ 953 h 29"/>
                <a:gd name="T20" fmla="*/ 1633 w 60"/>
                <a:gd name="T21" fmla="*/ 1010 h 29"/>
                <a:gd name="T22" fmla="*/ 1073 w 60"/>
                <a:gd name="T23" fmla="*/ 1171 h 29"/>
                <a:gd name="T24" fmla="*/ 514 w 60"/>
                <a:gd name="T25" fmla="*/ 1347 h 29"/>
                <a:gd name="T26" fmla="*/ 0 w 60"/>
                <a:gd name="T27" fmla="*/ 1405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29">
                  <a:moveTo>
                    <a:pt x="5" y="26"/>
                  </a:moveTo>
                  <a:cubicBezTo>
                    <a:pt x="11" y="25"/>
                    <a:pt x="16" y="24"/>
                    <a:pt x="22" y="23"/>
                  </a:cubicBezTo>
                  <a:cubicBezTo>
                    <a:pt x="27" y="23"/>
                    <a:pt x="33" y="23"/>
                    <a:pt x="38" y="24"/>
                  </a:cubicBezTo>
                  <a:cubicBezTo>
                    <a:pt x="42" y="24"/>
                    <a:pt x="56" y="29"/>
                    <a:pt x="59" y="24"/>
                  </a:cubicBezTo>
                  <a:cubicBezTo>
                    <a:pt x="60" y="22"/>
                    <a:pt x="57" y="19"/>
                    <a:pt x="57" y="16"/>
                  </a:cubicBezTo>
                  <a:cubicBezTo>
                    <a:pt x="56" y="13"/>
                    <a:pt x="57" y="9"/>
                    <a:pt x="56" y="6"/>
                  </a:cubicBezTo>
                  <a:cubicBezTo>
                    <a:pt x="53" y="2"/>
                    <a:pt x="47" y="2"/>
                    <a:pt x="43" y="2"/>
                  </a:cubicBezTo>
                  <a:cubicBezTo>
                    <a:pt x="37" y="2"/>
                    <a:pt x="29" y="0"/>
                    <a:pt x="23" y="2"/>
                  </a:cubicBezTo>
                  <a:cubicBezTo>
                    <a:pt x="28" y="5"/>
                    <a:pt x="35" y="3"/>
                    <a:pt x="40" y="5"/>
                  </a:cubicBezTo>
                  <a:cubicBezTo>
                    <a:pt x="46" y="8"/>
                    <a:pt x="47" y="15"/>
                    <a:pt x="40" y="17"/>
                  </a:cubicBezTo>
                  <a:cubicBezTo>
                    <a:pt x="36" y="18"/>
                    <a:pt x="32" y="17"/>
                    <a:pt x="29" y="18"/>
                  </a:cubicBezTo>
                  <a:cubicBezTo>
                    <a:pt x="25" y="18"/>
                    <a:pt x="22" y="20"/>
                    <a:pt x="19" y="21"/>
                  </a:cubicBezTo>
                  <a:cubicBezTo>
                    <a:pt x="16" y="22"/>
                    <a:pt x="12" y="22"/>
                    <a:pt x="9" y="24"/>
                  </a:cubicBezTo>
                  <a:cubicBezTo>
                    <a:pt x="6" y="25"/>
                    <a:pt x="4" y="24"/>
                    <a:pt x="0" y="2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59">
              <a:extLst>
                <a:ext uri="{FF2B5EF4-FFF2-40B4-BE49-F238E27FC236}">
                  <a16:creationId xmlns:a16="http://schemas.microsoft.com/office/drawing/2014/main" id="{E4A3225B-902A-41D5-AAF3-F6EA681BC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053"/>
              <a:ext cx="61" cy="88"/>
            </a:xfrm>
            <a:custGeom>
              <a:avLst/>
              <a:gdLst>
                <a:gd name="T0" fmla="*/ 0 w 16"/>
                <a:gd name="T1" fmla="*/ 218 h 23"/>
                <a:gd name="T2" fmla="*/ 770 w 16"/>
                <a:gd name="T3" fmla="*/ 616 h 23"/>
                <a:gd name="T4" fmla="*/ 667 w 16"/>
                <a:gd name="T5" fmla="*/ 1067 h 23"/>
                <a:gd name="T6" fmla="*/ 336 w 16"/>
                <a:gd name="T7" fmla="*/ 122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3">
                  <a:moveTo>
                    <a:pt x="0" y="4"/>
                  </a:moveTo>
                  <a:cubicBezTo>
                    <a:pt x="6" y="5"/>
                    <a:pt x="16" y="0"/>
                    <a:pt x="14" y="11"/>
                  </a:cubicBezTo>
                  <a:cubicBezTo>
                    <a:pt x="13" y="14"/>
                    <a:pt x="12" y="16"/>
                    <a:pt x="12" y="19"/>
                  </a:cubicBezTo>
                  <a:cubicBezTo>
                    <a:pt x="12" y="23"/>
                    <a:pt x="10" y="22"/>
                    <a:pt x="6" y="2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60">
              <a:extLst>
                <a:ext uri="{FF2B5EF4-FFF2-40B4-BE49-F238E27FC236}">
                  <a16:creationId xmlns:a16="http://schemas.microsoft.com/office/drawing/2014/main" id="{3D507FA6-91C3-4451-BF39-862A3611D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018"/>
              <a:ext cx="92" cy="66"/>
            </a:xfrm>
            <a:custGeom>
              <a:avLst/>
              <a:gdLst>
                <a:gd name="T0" fmla="*/ 58 w 24"/>
                <a:gd name="T1" fmla="*/ 120 h 17"/>
                <a:gd name="T2" fmla="*/ 222 w 24"/>
                <a:gd name="T3" fmla="*/ 753 h 17"/>
                <a:gd name="T4" fmla="*/ 222 w 24"/>
                <a:gd name="T5" fmla="*/ 994 h 17"/>
                <a:gd name="T6" fmla="*/ 617 w 24"/>
                <a:gd name="T7" fmla="*/ 874 h 17"/>
                <a:gd name="T8" fmla="*/ 1234 w 24"/>
                <a:gd name="T9" fmla="*/ 753 h 17"/>
                <a:gd name="T10" fmla="*/ 1131 w 24"/>
                <a:gd name="T11" fmla="*/ 62 h 17"/>
                <a:gd name="T12" fmla="*/ 617 w 24"/>
                <a:gd name="T13" fmla="*/ 586 h 17"/>
                <a:gd name="T14" fmla="*/ 280 w 24"/>
                <a:gd name="T15" fmla="*/ 408 h 17"/>
                <a:gd name="T16" fmla="*/ 119 w 24"/>
                <a:gd name="T17" fmla="*/ 182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7">
                  <a:moveTo>
                    <a:pt x="1" y="2"/>
                  </a:moveTo>
                  <a:cubicBezTo>
                    <a:pt x="0" y="6"/>
                    <a:pt x="4" y="8"/>
                    <a:pt x="4" y="13"/>
                  </a:cubicBezTo>
                  <a:cubicBezTo>
                    <a:pt x="4" y="14"/>
                    <a:pt x="3" y="16"/>
                    <a:pt x="4" y="17"/>
                  </a:cubicBezTo>
                  <a:cubicBezTo>
                    <a:pt x="5" y="17"/>
                    <a:pt x="9" y="16"/>
                    <a:pt x="11" y="15"/>
                  </a:cubicBezTo>
                  <a:cubicBezTo>
                    <a:pt x="14" y="15"/>
                    <a:pt x="19" y="15"/>
                    <a:pt x="22" y="13"/>
                  </a:cubicBezTo>
                  <a:cubicBezTo>
                    <a:pt x="23" y="11"/>
                    <a:pt x="24" y="0"/>
                    <a:pt x="20" y="1"/>
                  </a:cubicBezTo>
                  <a:cubicBezTo>
                    <a:pt x="23" y="7"/>
                    <a:pt x="17" y="12"/>
                    <a:pt x="11" y="10"/>
                  </a:cubicBezTo>
                  <a:cubicBezTo>
                    <a:pt x="8" y="9"/>
                    <a:pt x="7" y="9"/>
                    <a:pt x="5" y="7"/>
                  </a:cubicBezTo>
                  <a:cubicBezTo>
                    <a:pt x="4" y="5"/>
                    <a:pt x="4" y="4"/>
                    <a:pt x="2" y="3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61">
              <a:extLst>
                <a:ext uri="{FF2B5EF4-FFF2-40B4-BE49-F238E27FC236}">
                  <a16:creationId xmlns:a16="http://schemas.microsoft.com/office/drawing/2014/main" id="{7DE235A7-B390-4BDC-88B6-20EF76D23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57"/>
              <a:ext cx="96" cy="85"/>
            </a:xfrm>
            <a:custGeom>
              <a:avLst/>
              <a:gdLst>
                <a:gd name="T0" fmla="*/ 58 w 25"/>
                <a:gd name="T1" fmla="*/ 522 h 22"/>
                <a:gd name="T2" fmla="*/ 177 w 25"/>
                <a:gd name="T3" fmla="*/ 808 h 22"/>
                <a:gd name="T4" fmla="*/ 119 w 25"/>
                <a:gd name="T5" fmla="*/ 1209 h 22"/>
                <a:gd name="T6" fmla="*/ 457 w 25"/>
                <a:gd name="T7" fmla="*/ 1090 h 22"/>
                <a:gd name="T8" fmla="*/ 856 w 25"/>
                <a:gd name="T9" fmla="*/ 1043 h 22"/>
                <a:gd name="T10" fmla="*/ 1417 w 25"/>
                <a:gd name="T11" fmla="*/ 808 h 22"/>
                <a:gd name="T12" fmla="*/ 1298 w 25"/>
                <a:gd name="T13" fmla="*/ 402 h 22"/>
                <a:gd name="T14" fmla="*/ 899 w 25"/>
                <a:gd name="T15" fmla="*/ 120 h 22"/>
                <a:gd name="T16" fmla="*/ 1137 w 25"/>
                <a:gd name="T17" fmla="*/ 402 h 22"/>
                <a:gd name="T18" fmla="*/ 795 w 25"/>
                <a:gd name="T19" fmla="*/ 688 h 22"/>
                <a:gd name="T20" fmla="*/ 457 w 25"/>
                <a:gd name="T21" fmla="*/ 746 h 22"/>
                <a:gd name="T22" fmla="*/ 58 w 25"/>
                <a:gd name="T23" fmla="*/ 641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22">
                  <a:moveTo>
                    <a:pt x="1" y="9"/>
                  </a:moveTo>
                  <a:cubicBezTo>
                    <a:pt x="0" y="10"/>
                    <a:pt x="3" y="12"/>
                    <a:pt x="3" y="14"/>
                  </a:cubicBezTo>
                  <a:cubicBezTo>
                    <a:pt x="3" y="15"/>
                    <a:pt x="2" y="20"/>
                    <a:pt x="2" y="21"/>
                  </a:cubicBezTo>
                  <a:cubicBezTo>
                    <a:pt x="4" y="22"/>
                    <a:pt x="7" y="19"/>
                    <a:pt x="8" y="19"/>
                  </a:cubicBezTo>
                  <a:cubicBezTo>
                    <a:pt x="10" y="18"/>
                    <a:pt x="13" y="18"/>
                    <a:pt x="15" y="18"/>
                  </a:cubicBezTo>
                  <a:cubicBezTo>
                    <a:pt x="20" y="18"/>
                    <a:pt x="24" y="19"/>
                    <a:pt x="25" y="14"/>
                  </a:cubicBezTo>
                  <a:cubicBezTo>
                    <a:pt x="25" y="11"/>
                    <a:pt x="25" y="9"/>
                    <a:pt x="23" y="7"/>
                  </a:cubicBezTo>
                  <a:cubicBezTo>
                    <a:pt x="22" y="5"/>
                    <a:pt x="18" y="0"/>
                    <a:pt x="16" y="2"/>
                  </a:cubicBezTo>
                  <a:cubicBezTo>
                    <a:pt x="17" y="4"/>
                    <a:pt x="20" y="5"/>
                    <a:pt x="20" y="7"/>
                  </a:cubicBezTo>
                  <a:cubicBezTo>
                    <a:pt x="20" y="11"/>
                    <a:pt x="16" y="11"/>
                    <a:pt x="14" y="12"/>
                  </a:cubicBezTo>
                  <a:cubicBezTo>
                    <a:pt x="12" y="12"/>
                    <a:pt x="10" y="13"/>
                    <a:pt x="8" y="13"/>
                  </a:cubicBezTo>
                  <a:cubicBezTo>
                    <a:pt x="5" y="13"/>
                    <a:pt x="4" y="10"/>
                    <a:pt x="1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62">
              <a:extLst>
                <a:ext uri="{FF2B5EF4-FFF2-40B4-BE49-F238E27FC236}">
                  <a16:creationId xmlns:a16="http://schemas.microsoft.com/office/drawing/2014/main" id="{7F9D88CD-BB66-4258-8DFE-33CA623FA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903"/>
              <a:ext cx="241" cy="112"/>
            </a:xfrm>
            <a:custGeom>
              <a:avLst/>
              <a:gdLst>
                <a:gd name="T0" fmla="*/ 0 w 63"/>
                <a:gd name="T1" fmla="*/ 1553 h 29"/>
                <a:gd name="T2" fmla="*/ 2020 w 63"/>
                <a:gd name="T3" fmla="*/ 1386 h 29"/>
                <a:gd name="T4" fmla="*/ 3366 w 63"/>
                <a:gd name="T5" fmla="*/ 1448 h 29"/>
                <a:gd name="T6" fmla="*/ 3309 w 63"/>
                <a:gd name="T7" fmla="*/ 865 h 29"/>
                <a:gd name="T8" fmla="*/ 3309 w 63"/>
                <a:gd name="T9" fmla="*/ 224 h 29"/>
                <a:gd name="T10" fmla="*/ 2636 w 63"/>
                <a:gd name="T11" fmla="*/ 120 h 29"/>
                <a:gd name="T12" fmla="*/ 1786 w 63"/>
                <a:gd name="T13" fmla="*/ 120 h 29"/>
                <a:gd name="T14" fmla="*/ 1171 w 63"/>
                <a:gd name="T15" fmla="*/ 120 h 29"/>
                <a:gd name="T16" fmla="*/ 2399 w 63"/>
                <a:gd name="T17" fmla="*/ 344 h 29"/>
                <a:gd name="T18" fmla="*/ 2693 w 63"/>
                <a:gd name="T19" fmla="*/ 745 h 29"/>
                <a:gd name="T20" fmla="*/ 2238 w 63"/>
                <a:gd name="T21" fmla="*/ 1043 h 29"/>
                <a:gd name="T22" fmla="*/ 731 w 63"/>
                <a:gd name="T23" fmla="*/ 1329 h 29"/>
                <a:gd name="T24" fmla="*/ 394 w 63"/>
                <a:gd name="T25" fmla="*/ 1448 h 29"/>
                <a:gd name="T26" fmla="*/ 57 w 63"/>
                <a:gd name="T27" fmla="*/ 1553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" h="29">
                  <a:moveTo>
                    <a:pt x="0" y="27"/>
                  </a:moveTo>
                  <a:cubicBezTo>
                    <a:pt x="12" y="25"/>
                    <a:pt x="24" y="23"/>
                    <a:pt x="36" y="24"/>
                  </a:cubicBezTo>
                  <a:cubicBezTo>
                    <a:pt x="42" y="25"/>
                    <a:pt x="55" y="29"/>
                    <a:pt x="60" y="25"/>
                  </a:cubicBezTo>
                  <a:cubicBezTo>
                    <a:pt x="63" y="23"/>
                    <a:pt x="59" y="18"/>
                    <a:pt x="59" y="15"/>
                  </a:cubicBezTo>
                  <a:cubicBezTo>
                    <a:pt x="59" y="12"/>
                    <a:pt x="61" y="7"/>
                    <a:pt x="59" y="4"/>
                  </a:cubicBezTo>
                  <a:cubicBezTo>
                    <a:pt x="57" y="0"/>
                    <a:pt x="51" y="2"/>
                    <a:pt x="47" y="2"/>
                  </a:cubicBezTo>
                  <a:cubicBezTo>
                    <a:pt x="42" y="2"/>
                    <a:pt x="37" y="2"/>
                    <a:pt x="32" y="2"/>
                  </a:cubicBezTo>
                  <a:cubicBezTo>
                    <a:pt x="28" y="2"/>
                    <a:pt x="24" y="1"/>
                    <a:pt x="21" y="2"/>
                  </a:cubicBezTo>
                  <a:cubicBezTo>
                    <a:pt x="28" y="5"/>
                    <a:pt x="36" y="3"/>
                    <a:pt x="43" y="6"/>
                  </a:cubicBezTo>
                  <a:cubicBezTo>
                    <a:pt x="46" y="7"/>
                    <a:pt x="48" y="10"/>
                    <a:pt x="48" y="13"/>
                  </a:cubicBezTo>
                  <a:cubicBezTo>
                    <a:pt x="48" y="17"/>
                    <a:pt x="44" y="18"/>
                    <a:pt x="40" y="18"/>
                  </a:cubicBezTo>
                  <a:cubicBezTo>
                    <a:pt x="31" y="18"/>
                    <a:pt x="21" y="18"/>
                    <a:pt x="13" y="23"/>
                  </a:cubicBezTo>
                  <a:cubicBezTo>
                    <a:pt x="11" y="24"/>
                    <a:pt x="9" y="25"/>
                    <a:pt x="7" y="25"/>
                  </a:cubicBezTo>
                  <a:cubicBezTo>
                    <a:pt x="5" y="26"/>
                    <a:pt x="3" y="26"/>
                    <a:pt x="1" y="2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63">
              <a:extLst>
                <a:ext uri="{FF2B5EF4-FFF2-40B4-BE49-F238E27FC236}">
                  <a16:creationId xmlns:a16="http://schemas.microsoft.com/office/drawing/2014/main" id="{8C94717B-39BE-485C-9134-39F46710F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758"/>
              <a:ext cx="223" cy="99"/>
            </a:xfrm>
            <a:custGeom>
              <a:avLst/>
              <a:gdLst>
                <a:gd name="T0" fmla="*/ 0 w 58"/>
                <a:gd name="T1" fmla="*/ 1378 h 26"/>
                <a:gd name="T2" fmla="*/ 400 w 58"/>
                <a:gd name="T3" fmla="*/ 1378 h 26"/>
                <a:gd name="T4" fmla="*/ 961 w 58"/>
                <a:gd name="T5" fmla="*/ 1321 h 26"/>
                <a:gd name="T6" fmla="*/ 1761 w 58"/>
                <a:gd name="T7" fmla="*/ 1276 h 26"/>
                <a:gd name="T8" fmla="*/ 2557 w 58"/>
                <a:gd name="T9" fmla="*/ 1378 h 26"/>
                <a:gd name="T10" fmla="*/ 3180 w 58"/>
                <a:gd name="T11" fmla="*/ 1321 h 26"/>
                <a:gd name="T12" fmla="*/ 3180 w 58"/>
                <a:gd name="T13" fmla="*/ 826 h 26"/>
                <a:gd name="T14" fmla="*/ 3076 w 58"/>
                <a:gd name="T15" fmla="*/ 114 h 26"/>
                <a:gd name="T16" fmla="*/ 2734 w 58"/>
                <a:gd name="T17" fmla="*/ 57 h 26"/>
                <a:gd name="T18" fmla="*/ 1995 w 58"/>
                <a:gd name="T19" fmla="*/ 57 h 26"/>
                <a:gd name="T20" fmla="*/ 619 w 58"/>
                <a:gd name="T21" fmla="*/ 114 h 26"/>
                <a:gd name="T22" fmla="*/ 2157 w 58"/>
                <a:gd name="T23" fmla="*/ 883 h 26"/>
                <a:gd name="T24" fmla="*/ 1138 w 58"/>
                <a:gd name="T25" fmla="*/ 1043 h 26"/>
                <a:gd name="T26" fmla="*/ 400 w 58"/>
                <a:gd name="T27" fmla="*/ 1218 h 26"/>
                <a:gd name="T28" fmla="*/ 58 w 58"/>
                <a:gd name="T29" fmla="*/ 1321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" h="26">
                  <a:moveTo>
                    <a:pt x="0" y="25"/>
                  </a:moveTo>
                  <a:cubicBezTo>
                    <a:pt x="3" y="26"/>
                    <a:pt x="5" y="25"/>
                    <a:pt x="7" y="25"/>
                  </a:cubicBezTo>
                  <a:cubicBezTo>
                    <a:pt x="11" y="24"/>
                    <a:pt x="14" y="24"/>
                    <a:pt x="17" y="24"/>
                  </a:cubicBezTo>
                  <a:cubicBezTo>
                    <a:pt x="22" y="23"/>
                    <a:pt x="27" y="23"/>
                    <a:pt x="31" y="23"/>
                  </a:cubicBezTo>
                  <a:cubicBezTo>
                    <a:pt x="36" y="24"/>
                    <a:pt x="41" y="24"/>
                    <a:pt x="45" y="25"/>
                  </a:cubicBezTo>
                  <a:cubicBezTo>
                    <a:pt x="47" y="25"/>
                    <a:pt x="54" y="26"/>
                    <a:pt x="56" y="24"/>
                  </a:cubicBezTo>
                  <a:cubicBezTo>
                    <a:pt x="58" y="22"/>
                    <a:pt x="56" y="18"/>
                    <a:pt x="56" y="15"/>
                  </a:cubicBezTo>
                  <a:cubicBezTo>
                    <a:pt x="56" y="12"/>
                    <a:pt x="57" y="4"/>
                    <a:pt x="54" y="2"/>
                  </a:cubicBezTo>
                  <a:cubicBezTo>
                    <a:pt x="54" y="1"/>
                    <a:pt x="49" y="1"/>
                    <a:pt x="48" y="1"/>
                  </a:cubicBezTo>
                  <a:cubicBezTo>
                    <a:pt x="44" y="1"/>
                    <a:pt x="39" y="2"/>
                    <a:pt x="35" y="1"/>
                  </a:cubicBezTo>
                  <a:cubicBezTo>
                    <a:pt x="27" y="0"/>
                    <a:pt x="19" y="2"/>
                    <a:pt x="11" y="2"/>
                  </a:cubicBezTo>
                  <a:cubicBezTo>
                    <a:pt x="14" y="4"/>
                    <a:pt x="48" y="6"/>
                    <a:pt x="38" y="16"/>
                  </a:cubicBezTo>
                  <a:cubicBezTo>
                    <a:pt x="34" y="20"/>
                    <a:pt x="25" y="18"/>
                    <a:pt x="20" y="19"/>
                  </a:cubicBezTo>
                  <a:cubicBezTo>
                    <a:pt x="16" y="19"/>
                    <a:pt x="11" y="20"/>
                    <a:pt x="7" y="22"/>
                  </a:cubicBezTo>
                  <a:cubicBezTo>
                    <a:pt x="5" y="23"/>
                    <a:pt x="3" y="24"/>
                    <a:pt x="1" y="2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64">
              <a:extLst>
                <a:ext uri="{FF2B5EF4-FFF2-40B4-BE49-F238E27FC236}">
                  <a16:creationId xmlns:a16="http://schemas.microsoft.com/office/drawing/2014/main" id="{E048A56B-A930-4765-BBB3-A253B3092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708"/>
              <a:ext cx="111" cy="84"/>
            </a:xfrm>
            <a:custGeom>
              <a:avLst/>
              <a:gdLst>
                <a:gd name="T0" fmla="*/ 119 w 29"/>
                <a:gd name="T1" fmla="*/ 393 h 22"/>
                <a:gd name="T2" fmla="*/ 218 w 29"/>
                <a:gd name="T3" fmla="*/ 771 h 22"/>
                <a:gd name="T4" fmla="*/ 218 w 29"/>
                <a:gd name="T5" fmla="*/ 1226 h 22"/>
                <a:gd name="T6" fmla="*/ 674 w 29"/>
                <a:gd name="T7" fmla="*/ 890 h 22"/>
                <a:gd name="T8" fmla="*/ 1129 w 29"/>
                <a:gd name="T9" fmla="*/ 771 h 22"/>
                <a:gd name="T10" fmla="*/ 1010 w 29"/>
                <a:gd name="T11" fmla="*/ 0 h 22"/>
                <a:gd name="T12" fmla="*/ 1171 w 29"/>
                <a:gd name="T13" fmla="*/ 279 h 22"/>
                <a:gd name="T14" fmla="*/ 892 w 29"/>
                <a:gd name="T15" fmla="*/ 554 h 22"/>
                <a:gd name="T16" fmla="*/ 161 w 29"/>
                <a:gd name="T17" fmla="*/ 393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2">
                  <a:moveTo>
                    <a:pt x="2" y="7"/>
                  </a:moveTo>
                  <a:cubicBezTo>
                    <a:pt x="0" y="9"/>
                    <a:pt x="3" y="12"/>
                    <a:pt x="4" y="14"/>
                  </a:cubicBezTo>
                  <a:cubicBezTo>
                    <a:pt x="5" y="16"/>
                    <a:pt x="3" y="19"/>
                    <a:pt x="4" y="22"/>
                  </a:cubicBezTo>
                  <a:cubicBezTo>
                    <a:pt x="8" y="21"/>
                    <a:pt x="9" y="17"/>
                    <a:pt x="12" y="16"/>
                  </a:cubicBezTo>
                  <a:cubicBezTo>
                    <a:pt x="15" y="15"/>
                    <a:pt x="18" y="14"/>
                    <a:pt x="20" y="14"/>
                  </a:cubicBezTo>
                  <a:cubicBezTo>
                    <a:pt x="29" y="12"/>
                    <a:pt x="25" y="0"/>
                    <a:pt x="18" y="0"/>
                  </a:cubicBezTo>
                  <a:cubicBezTo>
                    <a:pt x="19" y="1"/>
                    <a:pt x="21" y="3"/>
                    <a:pt x="21" y="5"/>
                  </a:cubicBezTo>
                  <a:cubicBezTo>
                    <a:pt x="21" y="7"/>
                    <a:pt x="18" y="9"/>
                    <a:pt x="16" y="10"/>
                  </a:cubicBezTo>
                  <a:cubicBezTo>
                    <a:pt x="11" y="11"/>
                    <a:pt x="8" y="7"/>
                    <a:pt x="3" y="7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65">
              <a:extLst>
                <a:ext uri="{FF2B5EF4-FFF2-40B4-BE49-F238E27FC236}">
                  <a16:creationId xmlns:a16="http://schemas.microsoft.com/office/drawing/2014/main" id="{1B386202-0D1E-4838-B702-B4E1782C2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543"/>
              <a:ext cx="103" cy="77"/>
            </a:xfrm>
            <a:custGeom>
              <a:avLst/>
              <a:gdLst>
                <a:gd name="T0" fmla="*/ 0 w 27"/>
                <a:gd name="T1" fmla="*/ 520 h 20"/>
                <a:gd name="T2" fmla="*/ 118 w 27"/>
                <a:gd name="T3" fmla="*/ 1140 h 20"/>
                <a:gd name="T4" fmla="*/ 553 w 27"/>
                <a:gd name="T5" fmla="*/ 859 h 20"/>
                <a:gd name="T6" fmla="*/ 1049 w 27"/>
                <a:gd name="T7" fmla="*/ 859 h 20"/>
                <a:gd name="T8" fmla="*/ 1381 w 27"/>
                <a:gd name="T9" fmla="*/ 520 h 20"/>
                <a:gd name="T10" fmla="*/ 946 w 27"/>
                <a:gd name="T11" fmla="*/ 58 h 20"/>
                <a:gd name="T12" fmla="*/ 1049 w 27"/>
                <a:gd name="T13" fmla="*/ 400 h 20"/>
                <a:gd name="T14" fmla="*/ 729 w 27"/>
                <a:gd name="T15" fmla="*/ 520 h 20"/>
                <a:gd name="T16" fmla="*/ 336 w 27"/>
                <a:gd name="T17" fmla="*/ 458 h 20"/>
                <a:gd name="T18" fmla="*/ 0 w 27"/>
                <a:gd name="T19" fmla="*/ 40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20">
                  <a:moveTo>
                    <a:pt x="0" y="9"/>
                  </a:moveTo>
                  <a:cubicBezTo>
                    <a:pt x="4" y="11"/>
                    <a:pt x="1" y="17"/>
                    <a:pt x="2" y="20"/>
                  </a:cubicBezTo>
                  <a:cubicBezTo>
                    <a:pt x="4" y="20"/>
                    <a:pt x="7" y="16"/>
                    <a:pt x="10" y="15"/>
                  </a:cubicBezTo>
                  <a:cubicBezTo>
                    <a:pt x="13" y="14"/>
                    <a:pt x="16" y="15"/>
                    <a:pt x="19" y="15"/>
                  </a:cubicBezTo>
                  <a:cubicBezTo>
                    <a:pt x="22" y="14"/>
                    <a:pt x="27" y="14"/>
                    <a:pt x="25" y="9"/>
                  </a:cubicBezTo>
                  <a:cubicBezTo>
                    <a:pt x="24" y="6"/>
                    <a:pt x="20" y="0"/>
                    <a:pt x="17" y="1"/>
                  </a:cubicBezTo>
                  <a:cubicBezTo>
                    <a:pt x="18" y="3"/>
                    <a:pt x="20" y="4"/>
                    <a:pt x="19" y="7"/>
                  </a:cubicBezTo>
                  <a:cubicBezTo>
                    <a:pt x="18" y="9"/>
                    <a:pt x="16" y="10"/>
                    <a:pt x="13" y="9"/>
                  </a:cubicBezTo>
                  <a:cubicBezTo>
                    <a:pt x="11" y="9"/>
                    <a:pt x="8" y="8"/>
                    <a:pt x="6" y="8"/>
                  </a:cubicBezTo>
                  <a:cubicBezTo>
                    <a:pt x="4" y="7"/>
                    <a:pt x="1" y="8"/>
                    <a:pt x="0" y="7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66">
              <a:extLst>
                <a:ext uri="{FF2B5EF4-FFF2-40B4-BE49-F238E27FC236}">
                  <a16:creationId xmlns:a16="http://schemas.microsoft.com/office/drawing/2014/main" id="{0F0739D4-0F18-4D53-A432-BCBD48DD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393"/>
              <a:ext cx="127" cy="100"/>
            </a:xfrm>
            <a:custGeom>
              <a:avLst/>
              <a:gdLst>
                <a:gd name="T0" fmla="*/ 177 w 33"/>
                <a:gd name="T1" fmla="*/ 738 h 26"/>
                <a:gd name="T2" fmla="*/ 343 w 33"/>
                <a:gd name="T3" fmla="*/ 1481 h 26"/>
                <a:gd name="T4" fmla="*/ 681 w 33"/>
                <a:gd name="T5" fmla="*/ 1200 h 26"/>
                <a:gd name="T6" fmla="*/ 1139 w 33"/>
                <a:gd name="T7" fmla="*/ 1081 h 26"/>
                <a:gd name="T8" fmla="*/ 1820 w 33"/>
                <a:gd name="T9" fmla="*/ 738 h 26"/>
                <a:gd name="T10" fmla="*/ 1362 w 33"/>
                <a:gd name="T11" fmla="*/ 58 h 26"/>
                <a:gd name="T12" fmla="*/ 962 w 33"/>
                <a:gd name="T13" fmla="*/ 681 h 26"/>
                <a:gd name="T14" fmla="*/ 562 w 33"/>
                <a:gd name="T15" fmla="*/ 858 h 26"/>
                <a:gd name="T16" fmla="*/ 177 w 33"/>
                <a:gd name="T17" fmla="*/ 738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6">
                  <a:moveTo>
                    <a:pt x="3" y="13"/>
                  </a:moveTo>
                  <a:cubicBezTo>
                    <a:pt x="4" y="16"/>
                    <a:pt x="0" y="25"/>
                    <a:pt x="6" y="26"/>
                  </a:cubicBezTo>
                  <a:cubicBezTo>
                    <a:pt x="8" y="26"/>
                    <a:pt x="11" y="21"/>
                    <a:pt x="12" y="21"/>
                  </a:cubicBezTo>
                  <a:cubicBezTo>
                    <a:pt x="15" y="20"/>
                    <a:pt x="18" y="19"/>
                    <a:pt x="20" y="19"/>
                  </a:cubicBezTo>
                  <a:cubicBezTo>
                    <a:pt x="26" y="18"/>
                    <a:pt x="31" y="19"/>
                    <a:pt x="32" y="13"/>
                  </a:cubicBezTo>
                  <a:cubicBezTo>
                    <a:pt x="33" y="8"/>
                    <a:pt x="29" y="0"/>
                    <a:pt x="24" y="1"/>
                  </a:cubicBezTo>
                  <a:cubicBezTo>
                    <a:pt x="30" y="5"/>
                    <a:pt x="22" y="10"/>
                    <a:pt x="17" y="12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7" y="16"/>
                    <a:pt x="6" y="14"/>
                    <a:pt x="3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67">
              <a:extLst>
                <a:ext uri="{FF2B5EF4-FFF2-40B4-BE49-F238E27FC236}">
                  <a16:creationId xmlns:a16="http://schemas.microsoft.com/office/drawing/2014/main" id="{951E47E4-BED2-4166-8685-DB7BA1696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248"/>
              <a:ext cx="126" cy="57"/>
            </a:xfrm>
            <a:custGeom>
              <a:avLst/>
              <a:gdLst>
                <a:gd name="T0" fmla="*/ 0 w 33"/>
                <a:gd name="T1" fmla="*/ 217 h 15"/>
                <a:gd name="T2" fmla="*/ 0 w 33"/>
                <a:gd name="T3" fmla="*/ 547 h 15"/>
                <a:gd name="T4" fmla="*/ 57 w 33"/>
                <a:gd name="T5" fmla="*/ 825 h 15"/>
                <a:gd name="T6" fmla="*/ 1165 w 33"/>
                <a:gd name="T7" fmla="*/ 665 h 15"/>
                <a:gd name="T8" fmla="*/ 1722 w 33"/>
                <a:gd name="T9" fmla="*/ 547 h 15"/>
                <a:gd name="T10" fmla="*/ 1722 w 33"/>
                <a:gd name="T11" fmla="*/ 217 h 15"/>
                <a:gd name="T12" fmla="*/ 1386 w 33"/>
                <a:gd name="T13" fmla="*/ 0 h 15"/>
                <a:gd name="T14" fmla="*/ 1501 w 33"/>
                <a:gd name="T15" fmla="*/ 274 h 15"/>
                <a:gd name="T16" fmla="*/ 947 w 33"/>
                <a:gd name="T17" fmla="*/ 331 h 15"/>
                <a:gd name="T18" fmla="*/ 496 w 33"/>
                <a:gd name="T19" fmla="*/ 217 h 15"/>
                <a:gd name="T20" fmla="*/ 0 w 33"/>
                <a:gd name="T21" fmla="*/ 16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15">
                  <a:moveTo>
                    <a:pt x="0" y="4"/>
                  </a:moveTo>
                  <a:cubicBezTo>
                    <a:pt x="1" y="6"/>
                    <a:pt x="0" y="8"/>
                    <a:pt x="0" y="10"/>
                  </a:cubicBezTo>
                  <a:cubicBezTo>
                    <a:pt x="0" y="11"/>
                    <a:pt x="1" y="13"/>
                    <a:pt x="1" y="15"/>
                  </a:cubicBezTo>
                  <a:cubicBezTo>
                    <a:pt x="5" y="9"/>
                    <a:pt x="15" y="11"/>
                    <a:pt x="21" y="12"/>
                  </a:cubicBezTo>
                  <a:cubicBezTo>
                    <a:pt x="24" y="12"/>
                    <a:pt x="29" y="13"/>
                    <a:pt x="31" y="10"/>
                  </a:cubicBezTo>
                  <a:cubicBezTo>
                    <a:pt x="33" y="8"/>
                    <a:pt x="32" y="5"/>
                    <a:pt x="31" y="4"/>
                  </a:cubicBezTo>
                  <a:cubicBezTo>
                    <a:pt x="30" y="1"/>
                    <a:pt x="28" y="0"/>
                    <a:pt x="25" y="0"/>
                  </a:cubicBezTo>
                  <a:cubicBezTo>
                    <a:pt x="27" y="0"/>
                    <a:pt x="28" y="3"/>
                    <a:pt x="27" y="5"/>
                  </a:cubicBezTo>
                  <a:cubicBezTo>
                    <a:pt x="25" y="7"/>
                    <a:pt x="19" y="6"/>
                    <a:pt x="17" y="6"/>
                  </a:cubicBezTo>
                  <a:cubicBezTo>
                    <a:pt x="14" y="6"/>
                    <a:pt x="12" y="4"/>
                    <a:pt x="9" y="4"/>
                  </a:cubicBezTo>
                  <a:cubicBezTo>
                    <a:pt x="6" y="3"/>
                    <a:pt x="3" y="5"/>
                    <a:pt x="0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68">
              <a:extLst>
                <a:ext uri="{FF2B5EF4-FFF2-40B4-BE49-F238E27FC236}">
                  <a16:creationId xmlns:a16="http://schemas.microsoft.com/office/drawing/2014/main" id="{6FB109D4-BEC3-46A3-8559-0FB8D75F2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282"/>
              <a:ext cx="237" cy="92"/>
            </a:xfrm>
            <a:custGeom>
              <a:avLst/>
              <a:gdLst>
                <a:gd name="T0" fmla="*/ 0 w 62"/>
                <a:gd name="T1" fmla="*/ 1192 h 24"/>
                <a:gd name="T2" fmla="*/ 554 w 62"/>
                <a:gd name="T3" fmla="*/ 1292 h 24"/>
                <a:gd name="T4" fmla="*/ 1346 w 62"/>
                <a:gd name="T5" fmla="*/ 1292 h 24"/>
                <a:gd name="T6" fmla="*/ 2676 w 62"/>
                <a:gd name="T7" fmla="*/ 1292 h 24"/>
                <a:gd name="T8" fmla="*/ 3406 w 62"/>
                <a:gd name="T9" fmla="*/ 1073 h 24"/>
                <a:gd name="T10" fmla="*/ 3345 w 62"/>
                <a:gd name="T11" fmla="*/ 617 h 24"/>
                <a:gd name="T12" fmla="*/ 3345 w 62"/>
                <a:gd name="T13" fmla="*/ 0 h 24"/>
                <a:gd name="T14" fmla="*/ 3008 w 62"/>
                <a:gd name="T15" fmla="*/ 736 h 24"/>
                <a:gd name="T16" fmla="*/ 2511 w 62"/>
                <a:gd name="T17" fmla="*/ 851 h 24"/>
                <a:gd name="T18" fmla="*/ 1781 w 62"/>
                <a:gd name="T19" fmla="*/ 955 h 24"/>
                <a:gd name="T20" fmla="*/ 730 w 62"/>
                <a:gd name="T21" fmla="*/ 1192 h 24"/>
                <a:gd name="T22" fmla="*/ 57 w 62"/>
                <a:gd name="T23" fmla="*/ 1192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24">
                  <a:moveTo>
                    <a:pt x="0" y="21"/>
                  </a:moveTo>
                  <a:cubicBezTo>
                    <a:pt x="2" y="24"/>
                    <a:pt x="7" y="23"/>
                    <a:pt x="10" y="23"/>
                  </a:cubicBezTo>
                  <a:cubicBezTo>
                    <a:pt x="15" y="24"/>
                    <a:pt x="19" y="23"/>
                    <a:pt x="24" y="23"/>
                  </a:cubicBezTo>
                  <a:cubicBezTo>
                    <a:pt x="32" y="23"/>
                    <a:pt x="40" y="24"/>
                    <a:pt x="48" y="23"/>
                  </a:cubicBezTo>
                  <a:cubicBezTo>
                    <a:pt x="52" y="22"/>
                    <a:pt x="59" y="24"/>
                    <a:pt x="61" y="19"/>
                  </a:cubicBezTo>
                  <a:cubicBezTo>
                    <a:pt x="62" y="16"/>
                    <a:pt x="60" y="13"/>
                    <a:pt x="60" y="11"/>
                  </a:cubicBezTo>
                  <a:cubicBezTo>
                    <a:pt x="59" y="7"/>
                    <a:pt x="60" y="4"/>
                    <a:pt x="60" y="0"/>
                  </a:cubicBezTo>
                  <a:cubicBezTo>
                    <a:pt x="57" y="4"/>
                    <a:pt x="57" y="10"/>
                    <a:pt x="54" y="13"/>
                  </a:cubicBezTo>
                  <a:cubicBezTo>
                    <a:pt x="51" y="14"/>
                    <a:pt x="48" y="15"/>
                    <a:pt x="45" y="15"/>
                  </a:cubicBezTo>
                  <a:cubicBezTo>
                    <a:pt x="41" y="16"/>
                    <a:pt x="37" y="17"/>
                    <a:pt x="32" y="17"/>
                  </a:cubicBezTo>
                  <a:cubicBezTo>
                    <a:pt x="26" y="19"/>
                    <a:pt x="19" y="20"/>
                    <a:pt x="13" y="21"/>
                  </a:cubicBezTo>
                  <a:cubicBezTo>
                    <a:pt x="10" y="21"/>
                    <a:pt x="3" y="23"/>
                    <a:pt x="1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69">
              <a:extLst>
                <a:ext uri="{FF2B5EF4-FFF2-40B4-BE49-F238E27FC236}">
                  <a16:creationId xmlns:a16="http://schemas.microsoft.com/office/drawing/2014/main" id="{95ED1D04-1DD3-4CC1-AC4B-7777E76FA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439"/>
              <a:ext cx="230" cy="96"/>
            </a:xfrm>
            <a:custGeom>
              <a:avLst/>
              <a:gdLst>
                <a:gd name="T0" fmla="*/ 0 w 60"/>
                <a:gd name="T1" fmla="*/ 1356 h 25"/>
                <a:gd name="T2" fmla="*/ 1909 w 60"/>
                <a:gd name="T3" fmla="*/ 1298 h 25"/>
                <a:gd name="T4" fmla="*/ 2588 w 60"/>
                <a:gd name="T5" fmla="*/ 1298 h 25"/>
                <a:gd name="T6" fmla="*/ 3159 w 60"/>
                <a:gd name="T7" fmla="*/ 1298 h 25"/>
                <a:gd name="T8" fmla="*/ 3220 w 60"/>
                <a:gd name="T9" fmla="*/ 856 h 25"/>
                <a:gd name="T10" fmla="*/ 3159 w 60"/>
                <a:gd name="T11" fmla="*/ 280 h 25"/>
                <a:gd name="T12" fmla="*/ 2703 w 60"/>
                <a:gd name="T13" fmla="*/ 0 h 25"/>
                <a:gd name="T14" fmla="*/ 2085 w 60"/>
                <a:gd name="T15" fmla="*/ 119 h 25"/>
                <a:gd name="T16" fmla="*/ 1530 w 60"/>
                <a:gd name="T17" fmla="*/ 119 h 25"/>
                <a:gd name="T18" fmla="*/ 2588 w 60"/>
                <a:gd name="T19" fmla="*/ 561 h 25"/>
                <a:gd name="T20" fmla="*/ 2147 w 60"/>
                <a:gd name="T21" fmla="*/ 960 h 25"/>
                <a:gd name="T22" fmla="*/ 337 w 60"/>
                <a:gd name="T23" fmla="*/ 1298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25">
                  <a:moveTo>
                    <a:pt x="0" y="24"/>
                  </a:moveTo>
                  <a:cubicBezTo>
                    <a:pt x="11" y="25"/>
                    <a:pt x="23" y="24"/>
                    <a:pt x="34" y="23"/>
                  </a:cubicBezTo>
                  <a:cubicBezTo>
                    <a:pt x="38" y="23"/>
                    <a:pt x="42" y="23"/>
                    <a:pt x="46" y="23"/>
                  </a:cubicBezTo>
                  <a:cubicBezTo>
                    <a:pt x="49" y="23"/>
                    <a:pt x="53" y="24"/>
                    <a:pt x="56" y="23"/>
                  </a:cubicBezTo>
                  <a:cubicBezTo>
                    <a:pt x="60" y="21"/>
                    <a:pt x="58" y="18"/>
                    <a:pt x="57" y="15"/>
                  </a:cubicBezTo>
                  <a:cubicBezTo>
                    <a:pt x="56" y="11"/>
                    <a:pt x="56" y="8"/>
                    <a:pt x="56" y="5"/>
                  </a:cubicBezTo>
                  <a:cubicBezTo>
                    <a:pt x="55" y="0"/>
                    <a:pt x="53" y="0"/>
                    <a:pt x="48" y="0"/>
                  </a:cubicBezTo>
                  <a:cubicBezTo>
                    <a:pt x="45" y="0"/>
                    <a:pt x="41" y="1"/>
                    <a:pt x="37" y="2"/>
                  </a:cubicBezTo>
                  <a:cubicBezTo>
                    <a:pt x="34" y="2"/>
                    <a:pt x="29" y="1"/>
                    <a:pt x="27" y="2"/>
                  </a:cubicBezTo>
                  <a:cubicBezTo>
                    <a:pt x="32" y="4"/>
                    <a:pt x="45" y="2"/>
                    <a:pt x="46" y="10"/>
                  </a:cubicBezTo>
                  <a:cubicBezTo>
                    <a:pt x="47" y="15"/>
                    <a:pt x="42" y="17"/>
                    <a:pt x="38" y="17"/>
                  </a:cubicBezTo>
                  <a:cubicBezTo>
                    <a:pt x="33" y="18"/>
                    <a:pt x="11" y="23"/>
                    <a:pt x="6" y="2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70">
              <a:extLst>
                <a:ext uri="{FF2B5EF4-FFF2-40B4-BE49-F238E27FC236}">
                  <a16:creationId xmlns:a16="http://schemas.microsoft.com/office/drawing/2014/main" id="{FE5BABFC-C165-4B27-A441-E8E61CDF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271"/>
              <a:ext cx="150" cy="53"/>
            </a:xfrm>
            <a:custGeom>
              <a:avLst/>
              <a:gdLst>
                <a:gd name="T0" fmla="*/ 0 w 39"/>
                <a:gd name="T1" fmla="*/ 114 h 14"/>
                <a:gd name="T2" fmla="*/ 400 w 39"/>
                <a:gd name="T3" fmla="*/ 114 h 14"/>
                <a:gd name="T4" fmla="*/ 962 w 39"/>
                <a:gd name="T5" fmla="*/ 159 h 14"/>
                <a:gd name="T6" fmla="*/ 1658 w 39"/>
                <a:gd name="T7" fmla="*/ 114 h 14"/>
                <a:gd name="T8" fmla="*/ 2162 w 39"/>
                <a:gd name="T9" fmla="*/ 159 h 14"/>
                <a:gd name="T10" fmla="*/ 2162 w 39"/>
                <a:gd name="T11" fmla="*/ 488 h 14"/>
                <a:gd name="T12" fmla="*/ 2100 w 39"/>
                <a:gd name="T13" fmla="*/ 761 h 14"/>
                <a:gd name="T14" fmla="*/ 1819 w 39"/>
                <a:gd name="T15" fmla="*/ 273 h 14"/>
                <a:gd name="T16" fmla="*/ 858 w 39"/>
                <a:gd name="T17" fmla="*/ 21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14">
                  <a:moveTo>
                    <a:pt x="0" y="2"/>
                  </a:moveTo>
                  <a:cubicBezTo>
                    <a:pt x="2" y="3"/>
                    <a:pt x="5" y="2"/>
                    <a:pt x="7" y="2"/>
                  </a:cubicBezTo>
                  <a:cubicBezTo>
                    <a:pt x="11" y="2"/>
                    <a:pt x="14" y="3"/>
                    <a:pt x="17" y="3"/>
                  </a:cubicBezTo>
                  <a:cubicBezTo>
                    <a:pt x="21" y="3"/>
                    <a:pt x="25" y="3"/>
                    <a:pt x="29" y="2"/>
                  </a:cubicBezTo>
                  <a:cubicBezTo>
                    <a:pt x="32" y="2"/>
                    <a:pt x="37" y="0"/>
                    <a:pt x="38" y="3"/>
                  </a:cubicBezTo>
                  <a:cubicBezTo>
                    <a:pt x="39" y="4"/>
                    <a:pt x="38" y="7"/>
                    <a:pt x="38" y="9"/>
                  </a:cubicBezTo>
                  <a:cubicBezTo>
                    <a:pt x="38" y="11"/>
                    <a:pt x="38" y="12"/>
                    <a:pt x="37" y="14"/>
                  </a:cubicBezTo>
                  <a:cubicBezTo>
                    <a:pt x="36" y="9"/>
                    <a:pt x="38" y="5"/>
                    <a:pt x="32" y="5"/>
                  </a:cubicBezTo>
                  <a:cubicBezTo>
                    <a:pt x="26" y="4"/>
                    <a:pt x="20" y="5"/>
                    <a:pt x="15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71">
              <a:extLst>
                <a:ext uri="{FF2B5EF4-FFF2-40B4-BE49-F238E27FC236}">
                  <a16:creationId xmlns:a16="http://schemas.microsoft.com/office/drawing/2014/main" id="{AE6BEA42-09D8-4DFD-AAF7-CDDA38BAC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589"/>
              <a:ext cx="218" cy="119"/>
            </a:xfrm>
            <a:custGeom>
              <a:avLst/>
              <a:gdLst>
                <a:gd name="T0" fmla="*/ 455 w 57"/>
                <a:gd name="T1" fmla="*/ 119 h 31"/>
                <a:gd name="T2" fmla="*/ 1625 w 57"/>
                <a:gd name="T3" fmla="*/ 177 h 31"/>
                <a:gd name="T4" fmla="*/ 2398 w 57"/>
                <a:gd name="T5" fmla="*/ 119 h 31"/>
                <a:gd name="T6" fmla="*/ 2968 w 57"/>
                <a:gd name="T7" fmla="*/ 280 h 31"/>
                <a:gd name="T8" fmla="*/ 3029 w 57"/>
                <a:gd name="T9" fmla="*/ 1017 h 31"/>
                <a:gd name="T10" fmla="*/ 2853 w 57"/>
                <a:gd name="T11" fmla="*/ 1635 h 31"/>
                <a:gd name="T12" fmla="*/ 2077 w 57"/>
                <a:gd name="T13" fmla="*/ 1578 h 31"/>
                <a:gd name="T14" fmla="*/ 1010 w 57"/>
                <a:gd name="T15" fmla="*/ 1635 h 31"/>
                <a:gd name="T16" fmla="*/ 0 w 57"/>
                <a:gd name="T17" fmla="*/ 1693 h 31"/>
                <a:gd name="T18" fmla="*/ 616 w 57"/>
                <a:gd name="T19" fmla="*/ 1532 h 31"/>
                <a:gd name="T20" fmla="*/ 1507 w 57"/>
                <a:gd name="T21" fmla="*/ 1474 h 31"/>
                <a:gd name="T22" fmla="*/ 2237 w 57"/>
                <a:gd name="T23" fmla="*/ 1297 h 31"/>
                <a:gd name="T24" fmla="*/ 2295 w 57"/>
                <a:gd name="T25" fmla="*/ 898 h 31"/>
                <a:gd name="T26" fmla="*/ 2237 w 57"/>
                <a:gd name="T27" fmla="*/ 514 h 31"/>
                <a:gd name="T28" fmla="*/ 1683 w 57"/>
                <a:gd name="T29" fmla="*/ 457 h 31"/>
                <a:gd name="T30" fmla="*/ 952 w 57"/>
                <a:gd name="T31" fmla="*/ 280 h 31"/>
                <a:gd name="T32" fmla="*/ 455 w 57"/>
                <a:gd name="T33" fmla="*/ 17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1">
                  <a:moveTo>
                    <a:pt x="8" y="2"/>
                  </a:moveTo>
                  <a:cubicBezTo>
                    <a:pt x="15" y="5"/>
                    <a:pt x="22" y="4"/>
                    <a:pt x="29" y="3"/>
                  </a:cubicBezTo>
                  <a:cubicBezTo>
                    <a:pt x="34" y="3"/>
                    <a:pt x="39" y="3"/>
                    <a:pt x="43" y="2"/>
                  </a:cubicBezTo>
                  <a:cubicBezTo>
                    <a:pt x="47" y="2"/>
                    <a:pt x="52" y="0"/>
                    <a:pt x="53" y="5"/>
                  </a:cubicBezTo>
                  <a:cubicBezTo>
                    <a:pt x="54" y="9"/>
                    <a:pt x="52" y="14"/>
                    <a:pt x="54" y="18"/>
                  </a:cubicBezTo>
                  <a:cubicBezTo>
                    <a:pt x="54" y="22"/>
                    <a:pt x="57" y="28"/>
                    <a:pt x="51" y="29"/>
                  </a:cubicBezTo>
                  <a:cubicBezTo>
                    <a:pt x="47" y="29"/>
                    <a:pt x="42" y="28"/>
                    <a:pt x="37" y="28"/>
                  </a:cubicBezTo>
                  <a:cubicBezTo>
                    <a:pt x="31" y="28"/>
                    <a:pt x="24" y="28"/>
                    <a:pt x="18" y="29"/>
                  </a:cubicBezTo>
                  <a:cubicBezTo>
                    <a:pt x="12" y="29"/>
                    <a:pt x="6" y="31"/>
                    <a:pt x="0" y="30"/>
                  </a:cubicBezTo>
                  <a:cubicBezTo>
                    <a:pt x="3" y="28"/>
                    <a:pt x="7" y="28"/>
                    <a:pt x="11" y="27"/>
                  </a:cubicBezTo>
                  <a:cubicBezTo>
                    <a:pt x="16" y="26"/>
                    <a:pt x="22" y="26"/>
                    <a:pt x="27" y="26"/>
                  </a:cubicBezTo>
                  <a:cubicBezTo>
                    <a:pt x="31" y="26"/>
                    <a:pt x="36" y="25"/>
                    <a:pt x="40" y="23"/>
                  </a:cubicBezTo>
                  <a:cubicBezTo>
                    <a:pt x="43" y="21"/>
                    <a:pt x="42" y="20"/>
                    <a:pt x="41" y="16"/>
                  </a:cubicBezTo>
                  <a:cubicBezTo>
                    <a:pt x="41" y="14"/>
                    <a:pt x="43" y="11"/>
                    <a:pt x="40" y="9"/>
                  </a:cubicBezTo>
                  <a:cubicBezTo>
                    <a:pt x="38" y="8"/>
                    <a:pt x="33" y="8"/>
                    <a:pt x="30" y="8"/>
                  </a:cubicBezTo>
                  <a:cubicBezTo>
                    <a:pt x="25" y="7"/>
                    <a:pt x="21" y="6"/>
                    <a:pt x="17" y="5"/>
                  </a:cubicBezTo>
                  <a:cubicBezTo>
                    <a:pt x="14" y="5"/>
                    <a:pt x="10" y="5"/>
                    <a:pt x="8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72">
              <a:extLst>
                <a:ext uri="{FF2B5EF4-FFF2-40B4-BE49-F238E27FC236}">
                  <a16:creationId xmlns:a16="http://schemas.microsoft.com/office/drawing/2014/main" id="{F4DC584B-988C-4B47-ABAD-5A4148C60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136"/>
              <a:ext cx="222" cy="100"/>
            </a:xfrm>
            <a:custGeom>
              <a:avLst/>
              <a:gdLst>
                <a:gd name="T0" fmla="*/ 2519 w 58"/>
                <a:gd name="T1" fmla="*/ 800 h 26"/>
                <a:gd name="T2" fmla="*/ 2461 w 58"/>
                <a:gd name="T3" fmla="*/ 223 h 26"/>
                <a:gd name="T4" fmla="*/ 1068 w 58"/>
                <a:gd name="T5" fmla="*/ 119 h 26"/>
                <a:gd name="T6" fmla="*/ 3093 w 58"/>
                <a:gd name="T7" fmla="*/ 58 h 26"/>
                <a:gd name="T8" fmla="*/ 3135 w 58"/>
                <a:gd name="T9" fmla="*/ 623 h 26"/>
                <a:gd name="T10" fmla="*/ 3031 w 58"/>
                <a:gd name="T11" fmla="*/ 1258 h 26"/>
                <a:gd name="T12" fmla="*/ 0 w 58"/>
                <a:gd name="T13" fmla="*/ 1300 h 26"/>
                <a:gd name="T14" fmla="*/ 2519 w 58"/>
                <a:gd name="T15" fmla="*/ 80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26">
                  <a:moveTo>
                    <a:pt x="45" y="14"/>
                  </a:moveTo>
                  <a:cubicBezTo>
                    <a:pt x="49" y="9"/>
                    <a:pt x="49" y="6"/>
                    <a:pt x="44" y="4"/>
                  </a:cubicBezTo>
                  <a:cubicBezTo>
                    <a:pt x="39" y="3"/>
                    <a:pt x="28" y="3"/>
                    <a:pt x="19" y="2"/>
                  </a:cubicBezTo>
                  <a:cubicBezTo>
                    <a:pt x="33" y="3"/>
                    <a:pt x="52" y="0"/>
                    <a:pt x="55" y="1"/>
                  </a:cubicBezTo>
                  <a:cubicBezTo>
                    <a:pt x="58" y="1"/>
                    <a:pt x="57" y="5"/>
                    <a:pt x="56" y="11"/>
                  </a:cubicBezTo>
                  <a:cubicBezTo>
                    <a:pt x="54" y="16"/>
                    <a:pt x="57" y="21"/>
                    <a:pt x="54" y="22"/>
                  </a:cubicBezTo>
                  <a:cubicBezTo>
                    <a:pt x="43" y="26"/>
                    <a:pt x="10" y="25"/>
                    <a:pt x="0" y="23"/>
                  </a:cubicBezTo>
                  <a:cubicBezTo>
                    <a:pt x="8" y="23"/>
                    <a:pt x="38" y="23"/>
                    <a:pt x="45" y="14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Freeform 73">
              <a:extLst>
                <a:ext uri="{FF2B5EF4-FFF2-40B4-BE49-F238E27FC236}">
                  <a16:creationId xmlns:a16="http://schemas.microsoft.com/office/drawing/2014/main" id="{C1020343-4DE7-43E9-9BFC-D36641F6E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1010"/>
              <a:ext cx="218" cy="76"/>
            </a:xfrm>
            <a:custGeom>
              <a:avLst/>
              <a:gdLst>
                <a:gd name="T0" fmla="*/ 0 w 57"/>
                <a:gd name="T1" fmla="*/ 939 h 20"/>
                <a:gd name="T2" fmla="*/ 555 w 57"/>
                <a:gd name="T3" fmla="*/ 939 h 20"/>
                <a:gd name="T4" fmla="*/ 1067 w 57"/>
                <a:gd name="T5" fmla="*/ 1041 h 20"/>
                <a:gd name="T6" fmla="*/ 2295 w 57"/>
                <a:gd name="T7" fmla="*/ 939 h 20"/>
                <a:gd name="T8" fmla="*/ 2792 w 57"/>
                <a:gd name="T9" fmla="*/ 980 h 20"/>
                <a:gd name="T10" fmla="*/ 2968 w 57"/>
                <a:gd name="T11" fmla="*/ 825 h 20"/>
                <a:gd name="T12" fmla="*/ 2735 w 57"/>
                <a:gd name="T13" fmla="*/ 707 h 20"/>
                <a:gd name="T14" fmla="*/ 2517 w 57"/>
                <a:gd name="T15" fmla="*/ 490 h 20"/>
                <a:gd name="T16" fmla="*/ 2295 w 57"/>
                <a:gd name="T17" fmla="*/ 274 h 20"/>
                <a:gd name="T18" fmla="*/ 2123 w 57"/>
                <a:gd name="T19" fmla="*/ 0 h 20"/>
                <a:gd name="T20" fmla="*/ 2077 w 57"/>
                <a:gd name="T21" fmla="*/ 608 h 20"/>
                <a:gd name="T22" fmla="*/ 1450 w 57"/>
                <a:gd name="T23" fmla="*/ 608 h 20"/>
                <a:gd name="T24" fmla="*/ 119 w 57"/>
                <a:gd name="T25" fmla="*/ 882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20">
                  <a:moveTo>
                    <a:pt x="0" y="17"/>
                  </a:moveTo>
                  <a:cubicBezTo>
                    <a:pt x="3" y="17"/>
                    <a:pt x="7" y="17"/>
                    <a:pt x="10" y="17"/>
                  </a:cubicBezTo>
                  <a:cubicBezTo>
                    <a:pt x="13" y="18"/>
                    <a:pt x="16" y="19"/>
                    <a:pt x="19" y="19"/>
                  </a:cubicBezTo>
                  <a:cubicBezTo>
                    <a:pt x="26" y="20"/>
                    <a:pt x="33" y="17"/>
                    <a:pt x="41" y="17"/>
                  </a:cubicBezTo>
                  <a:cubicBezTo>
                    <a:pt x="44" y="18"/>
                    <a:pt x="47" y="18"/>
                    <a:pt x="50" y="18"/>
                  </a:cubicBezTo>
                  <a:cubicBezTo>
                    <a:pt x="52" y="17"/>
                    <a:pt x="57" y="18"/>
                    <a:pt x="53" y="15"/>
                  </a:cubicBezTo>
                  <a:cubicBezTo>
                    <a:pt x="52" y="14"/>
                    <a:pt x="50" y="14"/>
                    <a:pt x="49" y="13"/>
                  </a:cubicBezTo>
                  <a:cubicBezTo>
                    <a:pt x="47" y="12"/>
                    <a:pt x="46" y="10"/>
                    <a:pt x="45" y="9"/>
                  </a:cubicBezTo>
                  <a:cubicBezTo>
                    <a:pt x="44" y="8"/>
                    <a:pt x="42" y="6"/>
                    <a:pt x="41" y="5"/>
                  </a:cubicBezTo>
                  <a:cubicBezTo>
                    <a:pt x="41" y="3"/>
                    <a:pt x="40" y="0"/>
                    <a:pt x="38" y="0"/>
                  </a:cubicBezTo>
                  <a:cubicBezTo>
                    <a:pt x="38" y="4"/>
                    <a:pt x="40" y="8"/>
                    <a:pt x="37" y="11"/>
                  </a:cubicBezTo>
                  <a:cubicBezTo>
                    <a:pt x="35" y="14"/>
                    <a:pt x="30" y="11"/>
                    <a:pt x="26" y="11"/>
                  </a:cubicBezTo>
                  <a:cubicBezTo>
                    <a:pt x="18" y="11"/>
                    <a:pt x="11" y="16"/>
                    <a:pt x="2" y="16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74">
              <a:extLst>
                <a:ext uri="{FF2B5EF4-FFF2-40B4-BE49-F238E27FC236}">
                  <a16:creationId xmlns:a16="http://schemas.microsoft.com/office/drawing/2014/main" id="{EDF8A3E9-71C5-488A-8011-DD935D92B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232"/>
              <a:ext cx="138" cy="81"/>
            </a:xfrm>
            <a:custGeom>
              <a:avLst/>
              <a:gdLst>
                <a:gd name="T0" fmla="*/ 222 w 36"/>
                <a:gd name="T1" fmla="*/ 282 h 21"/>
                <a:gd name="T2" fmla="*/ 280 w 36"/>
                <a:gd name="T3" fmla="*/ 802 h 21"/>
                <a:gd name="T4" fmla="*/ 955 w 36"/>
                <a:gd name="T5" fmla="*/ 864 h 21"/>
                <a:gd name="T6" fmla="*/ 1970 w 36"/>
                <a:gd name="T7" fmla="*/ 1203 h 21"/>
                <a:gd name="T8" fmla="*/ 1909 w 36"/>
                <a:gd name="T9" fmla="*/ 625 h 21"/>
                <a:gd name="T10" fmla="*/ 1867 w 36"/>
                <a:gd name="T11" fmla="*/ 282 h 21"/>
                <a:gd name="T12" fmla="*/ 1572 w 36"/>
                <a:gd name="T13" fmla="*/ 579 h 21"/>
                <a:gd name="T14" fmla="*/ 955 w 36"/>
                <a:gd name="T15" fmla="*/ 521 h 21"/>
                <a:gd name="T16" fmla="*/ 399 w 36"/>
                <a:gd name="T17" fmla="*/ 343 h 21"/>
                <a:gd name="T18" fmla="*/ 280 w 36"/>
                <a:gd name="T19" fmla="*/ 177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1">
                  <a:moveTo>
                    <a:pt x="4" y="5"/>
                  </a:moveTo>
                  <a:cubicBezTo>
                    <a:pt x="1" y="8"/>
                    <a:pt x="0" y="12"/>
                    <a:pt x="5" y="14"/>
                  </a:cubicBezTo>
                  <a:cubicBezTo>
                    <a:pt x="9" y="16"/>
                    <a:pt x="13" y="15"/>
                    <a:pt x="17" y="15"/>
                  </a:cubicBezTo>
                  <a:cubicBezTo>
                    <a:pt x="24" y="15"/>
                    <a:pt x="30" y="16"/>
                    <a:pt x="35" y="21"/>
                  </a:cubicBezTo>
                  <a:cubicBezTo>
                    <a:pt x="35" y="18"/>
                    <a:pt x="33" y="15"/>
                    <a:pt x="34" y="11"/>
                  </a:cubicBezTo>
                  <a:cubicBezTo>
                    <a:pt x="35" y="8"/>
                    <a:pt x="36" y="8"/>
                    <a:pt x="33" y="5"/>
                  </a:cubicBezTo>
                  <a:cubicBezTo>
                    <a:pt x="32" y="9"/>
                    <a:pt x="32" y="10"/>
                    <a:pt x="28" y="10"/>
                  </a:cubicBezTo>
                  <a:cubicBezTo>
                    <a:pt x="24" y="10"/>
                    <a:pt x="20" y="9"/>
                    <a:pt x="17" y="9"/>
                  </a:cubicBezTo>
                  <a:cubicBezTo>
                    <a:pt x="13" y="9"/>
                    <a:pt x="8" y="10"/>
                    <a:pt x="7" y="6"/>
                  </a:cubicBezTo>
                  <a:cubicBezTo>
                    <a:pt x="7" y="5"/>
                    <a:pt x="9" y="0"/>
                    <a:pt x="5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Freeform 75">
              <a:extLst>
                <a:ext uri="{FF2B5EF4-FFF2-40B4-BE49-F238E27FC236}">
                  <a16:creationId xmlns:a16="http://schemas.microsoft.com/office/drawing/2014/main" id="{B83B09B4-F131-4C99-812E-FBE630F57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1393"/>
              <a:ext cx="127" cy="108"/>
            </a:xfrm>
            <a:custGeom>
              <a:avLst/>
              <a:gdLst>
                <a:gd name="T0" fmla="*/ 223 w 33"/>
                <a:gd name="T1" fmla="*/ 177 h 28"/>
                <a:gd name="T2" fmla="*/ 281 w 33"/>
                <a:gd name="T3" fmla="*/ 1026 h 28"/>
                <a:gd name="T4" fmla="*/ 681 w 33"/>
                <a:gd name="T5" fmla="*/ 1088 h 28"/>
                <a:gd name="T6" fmla="*/ 1258 w 33"/>
                <a:gd name="T7" fmla="*/ 1203 h 28"/>
                <a:gd name="T8" fmla="*/ 1482 w 33"/>
                <a:gd name="T9" fmla="*/ 1323 h 28"/>
                <a:gd name="T10" fmla="*/ 1601 w 33"/>
                <a:gd name="T11" fmla="*/ 1489 h 28"/>
                <a:gd name="T12" fmla="*/ 1763 w 33"/>
                <a:gd name="T13" fmla="*/ 1088 h 28"/>
                <a:gd name="T14" fmla="*/ 1763 w 33"/>
                <a:gd name="T15" fmla="*/ 521 h 28"/>
                <a:gd name="T16" fmla="*/ 1705 w 33"/>
                <a:gd name="T17" fmla="*/ 343 h 28"/>
                <a:gd name="T18" fmla="*/ 1482 w 33"/>
                <a:gd name="T19" fmla="*/ 224 h 28"/>
                <a:gd name="T20" fmla="*/ 1539 w 33"/>
                <a:gd name="T21" fmla="*/ 802 h 28"/>
                <a:gd name="T22" fmla="*/ 1258 w 33"/>
                <a:gd name="T23" fmla="*/ 744 h 28"/>
                <a:gd name="T24" fmla="*/ 920 w 33"/>
                <a:gd name="T25" fmla="*/ 744 h 28"/>
                <a:gd name="T26" fmla="*/ 458 w 33"/>
                <a:gd name="T27" fmla="*/ 282 h 28"/>
                <a:gd name="T28" fmla="*/ 623 w 33"/>
                <a:gd name="T29" fmla="*/ 58 h 28"/>
                <a:gd name="T30" fmla="*/ 343 w 33"/>
                <a:gd name="T31" fmla="*/ 58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" h="28">
                  <a:moveTo>
                    <a:pt x="4" y="3"/>
                  </a:moveTo>
                  <a:cubicBezTo>
                    <a:pt x="0" y="5"/>
                    <a:pt x="1" y="16"/>
                    <a:pt x="5" y="18"/>
                  </a:cubicBezTo>
                  <a:cubicBezTo>
                    <a:pt x="7" y="19"/>
                    <a:pt x="10" y="19"/>
                    <a:pt x="12" y="19"/>
                  </a:cubicBezTo>
                  <a:cubicBezTo>
                    <a:pt x="16" y="18"/>
                    <a:pt x="19" y="19"/>
                    <a:pt x="22" y="21"/>
                  </a:cubicBezTo>
                  <a:cubicBezTo>
                    <a:pt x="23" y="22"/>
                    <a:pt x="25" y="22"/>
                    <a:pt x="26" y="23"/>
                  </a:cubicBezTo>
                  <a:cubicBezTo>
                    <a:pt x="27" y="24"/>
                    <a:pt x="27" y="25"/>
                    <a:pt x="28" y="26"/>
                  </a:cubicBezTo>
                  <a:cubicBezTo>
                    <a:pt x="33" y="28"/>
                    <a:pt x="31" y="21"/>
                    <a:pt x="31" y="19"/>
                  </a:cubicBezTo>
                  <a:cubicBezTo>
                    <a:pt x="31" y="15"/>
                    <a:pt x="31" y="12"/>
                    <a:pt x="31" y="9"/>
                  </a:cubicBezTo>
                  <a:cubicBezTo>
                    <a:pt x="32" y="7"/>
                    <a:pt x="32" y="8"/>
                    <a:pt x="30" y="6"/>
                  </a:cubicBezTo>
                  <a:cubicBezTo>
                    <a:pt x="29" y="6"/>
                    <a:pt x="27" y="5"/>
                    <a:pt x="26" y="4"/>
                  </a:cubicBezTo>
                  <a:cubicBezTo>
                    <a:pt x="27" y="6"/>
                    <a:pt x="29" y="13"/>
                    <a:pt x="27" y="14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0" y="13"/>
                    <a:pt x="18" y="13"/>
                    <a:pt x="16" y="13"/>
                  </a:cubicBezTo>
                  <a:cubicBezTo>
                    <a:pt x="12" y="12"/>
                    <a:pt x="4" y="11"/>
                    <a:pt x="8" y="5"/>
                  </a:cubicBezTo>
                  <a:cubicBezTo>
                    <a:pt x="9" y="4"/>
                    <a:pt x="13" y="3"/>
                    <a:pt x="11" y="1"/>
                  </a:cubicBezTo>
                  <a:cubicBezTo>
                    <a:pt x="10" y="0"/>
                    <a:pt x="7" y="1"/>
                    <a:pt x="6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76">
              <a:extLst>
                <a:ext uri="{FF2B5EF4-FFF2-40B4-BE49-F238E27FC236}">
                  <a16:creationId xmlns:a16="http://schemas.microsoft.com/office/drawing/2014/main" id="{1F6FC2D0-DA31-4512-AB61-319099E1D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539"/>
              <a:ext cx="107" cy="96"/>
            </a:xfrm>
            <a:custGeom>
              <a:avLst/>
              <a:gdLst>
                <a:gd name="T0" fmla="*/ 497 w 28"/>
                <a:gd name="T1" fmla="*/ 0 h 25"/>
                <a:gd name="T2" fmla="*/ 0 w 28"/>
                <a:gd name="T3" fmla="*/ 561 h 25"/>
                <a:gd name="T4" fmla="*/ 497 w 28"/>
                <a:gd name="T5" fmla="*/ 899 h 25"/>
                <a:gd name="T6" fmla="*/ 1066 w 28"/>
                <a:gd name="T7" fmla="*/ 1018 h 25"/>
                <a:gd name="T8" fmla="*/ 1445 w 28"/>
                <a:gd name="T9" fmla="*/ 1240 h 25"/>
                <a:gd name="T10" fmla="*/ 1402 w 28"/>
                <a:gd name="T11" fmla="*/ 899 h 25"/>
                <a:gd name="T12" fmla="*/ 1445 w 28"/>
                <a:gd name="T13" fmla="*/ 618 h 25"/>
                <a:gd name="T14" fmla="*/ 1445 w 28"/>
                <a:gd name="T15" fmla="*/ 338 h 25"/>
                <a:gd name="T16" fmla="*/ 1169 w 28"/>
                <a:gd name="T17" fmla="*/ 223 h 25"/>
                <a:gd name="T18" fmla="*/ 1284 w 28"/>
                <a:gd name="T19" fmla="*/ 680 h 25"/>
                <a:gd name="T20" fmla="*/ 833 w 28"/>
                <a:gd name="T21" fmla="*/ 680 h 25"/>
                <a:gd name="T22" fmla="*/ 451 w 28"/>
                <a:gd name="T23" fmla="*/ 515 h 25"/>
                <a:gd name="T24" fmla="*/ 673 w 28"/>
                <a:gd name="T25" fmla="*/ 119 h 25"/>
                <a:gd name="T26" fmla="*/ 615 w 28"/>
                <a:gd name="T27" fmla="*/ 58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cubicBezTo>
                    <a:pt x="5" y="1"/>
                    <a:pt x="0" y="6"/>
                    <a:pt x="0" y="10"/>
                  </a:cubicBezTo>
                  <a:cubicBezTo>
                    <a:pt x="0" y="15"/>
                    <a:pt x="4" y="16"/>
                    <a:pt x="9" y="16"/>
                  </a:cubicBezTo>
                  <a:cubicBezTo>
                    <a:pt x="13" y="16"/>
                    <a:pt x="15" y="15"/>
                    <a:pt x="19" y="18"/>
                  </a:cubicBezTo>
                  <a:cubicBezTo>
                    <a:pt x="21" y="19"/>
                    <a:pt x="24" y="25"/>
                    <a:pt x="26" y="22"/>
                  </a:cubicBezTo>
                  <a:cubicBezTo>
                    <a:pt x="25" y="20"/>
                    <a:pt x="25" y="18"/>
                    <a:pt x="25" y="16"/>
                  </a:cubicBezTo>
                  <a:cubicBezTo>
                    <a:pt x="25" y="13"/>
                    <a:pt x="25" y="12"/>
                    <a:pt x="26" y="11"/>
                  </a:cubicBezTo>
                  <a:cubicBezTo>
                    <a:pt x="27" y="9"/>
                    <a:pt x="28" y="8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2" y="6"/>
                    <a:pt x="24" y="10"/>
                    <a:pt x="23" y="12"/>
                  </a:cubicBezTo>
                  <a:cubicBezTo>
                    <a:pt x="21" y="14"/>
                    <a:pt x="18" y="12"/>
                    <a:pt x="15" y="12"/>
                  </a:cubicBezTo>
                  <a:cubicBezTo>
                    <a:pt x="13" y="11"/>
                    <a:pt x="9" y="11"/>
                    <a:pt x="8" y="9"/>
                  </a:cubicBezTo>
                  <a:cubicBezTo>
                    <a:pt x="6" y="5"/>
                    <a:pt x="9" y="3"/>
                    <a:pt x="12" y="2"/>
                  </a:cubicBezTo>
                  <a:cubicBezTo>
                    <a:pt x="12" y="2"/>
                    <a:pt x="12" y="1"/>
                    <a:pt x="11" y="1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77">
              <a:extLst>
                <a:ext uri="{FF2B5EF4-FFF2-40B4-BE49-F238E27FC236}">
                  <a16:creationId xmlns:a16="http://schemas.microsoft.com/office/drawing/2014/main" id="{D0EE7E26-EF1D-4ADE-89D0-046BC1495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1685"/>
              <a:ext cx="108" cy="115"/>
            </a:xfrm>
            <a:custGeom>
              <a:avLst/>
              <a:gdLst>
                <a:gd name="T0" fmla="*/ 744 w 28"/>
                <a:gd name="T1" fmla="*/ 119 h 30"/>
                <a:gd name="T2" fmla="*/ 282 w 28"/>
                <a:gd name="T3" fmla="*/ 955 h 30"/>
                <a:gd name="T4" fmla="*/ 1026 w 28"/>
                <a:gd name="T5" fmla="*/ 1292 h 30"/>
                <a:gd name="T6" fmla="*/ 1385 w 28"/>
                <a:gd name="T7" fmla="*/ 1572 h 30"/>
                <a:gd name="T8" fmla="*/ 1547 w 28"/>
                <a:gd name="T9" fmla="*/ 1411 h 30"/>
                <a:gd name="T10" fmla="*/ 1489 w 28"/>
                <a:gd name="T11" fmla="*/ 955 h 30"/>
                <a:gd name="T12" fmla="*/ 1427 w 28"/>
                <a:gd name="T13" fmla="*/ 560 h 30"/>
                <a:gd name="T14" fmla="*/ 1323 w 28"/>
                <a:gd name="T15" fmla="*/ 897 h 30"/>
                <a:gd name="T16" fmla="*/ 802 w 28"/>
                <a:gd name="T17" fmla="*/ 851 h 30"/>
                <a:gd name="T18" fmla="*/ 802 w 28"/>
                <a:gd name="T19" fmla="*/ 176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30">
                  <a:moveTo>
                    <a:pt x="13" y="2"/>
                  </a:moveTo>
                  <a:cubicBezTo>
                    <a:pt x="6" y="0"/>
                    <a:pt x="0" y="12"/>
                    <a:pt x="5" y="17"/>
                  </a:cubicBezTo>
                  <a:cubicBezTo>
                    <a:pt x="8" y="21"/>
                    <a:pt x="14" y="20"/>
                    <a:pt x="18" y="23"/>
                  </a:cubicBezTo>
                  <a:cubicBezTo>
                    <a:pt x="20" y="24"/>
                    <a:pt x="22" y="27"/>
                    <a:pt x="24" y="28"/>
                  </a:cubicBezTo>
                  <a:cubicBezTo>
                    <a:pt x="28" y="30"/>
                    <a:pt x="28" y="28"/>
                    <a:pt x="27" y="25"/>
                  </a:cubicBezTo>
                  <a:cubicBezTo>
                    <a:pt x="25" y="22"/>
                    <a:pt x="25" y="21"/>
                    <a:pt x="26" y="17"/>
                  </a:cubicBezTo>
                  <a:cubicBezTo>
                    <a:pt x="26" y="15"/>
                    <a:pt x="27" y="11"/>
                    <a:pt x="25" y="10"/>
                  </a:cubicBezTo>
                  <a:cubicBezTo>
                    <a:pt x="24" y="11"/>
                    <a:pt x="24" y="15"/>
                    <a:pt x="23" y="16"/>
                  </a:cubicBezTo>
                  <a:cubicBezTo>
                    <a:pt x="21" y="17"/>
                    <a:pt x="17" y="16"/>
                    <a:pt x="14" y="15"/>
                  </a:cubicBezTo>
                  <a:cubicBezTo>
                    <a:pt x="8" y="13"/>
                    <a:pt x="10" y="6"/>
                    <a:pt x="14" y="3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78">
              <a:extLst>
                <a:ext uri="{FF2B5EF4-FFF2-40B4-BE49-F238E27FC236}">
                  <a16:creationId xmlns:a16="http://schemas.microsoft.com/office/drawing/2014/main" id="{3AEE8EF0-4D34-46F9-96FA-505638D9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842"/>
              <a:ext cx="127" cy="92"/>
            </a:xfrm>
            <a:custGeom>
              <a:avLst/>
              <a:gdLst>
                <a:gd name="T0" fmla="*/ 1820 w 33"/>
                <a:gd name="T1" fmla="*/ 560 h 24"/>
                <a:gd name="T2" fmla="*/ 1882 w 33"/>
                <a:gd name="T3" fmla="*/ 794 h 24"/>
                <a:gd name="T4" fmla="*/ 1763 w 33"/>
                <a:gd name="T5" fmla="*/ 1016 h 24"/>
                <a:gd name="T6" fmla="*/ 1763 w 33"/>
                <a:gd name="T7" fmla="*/ 1353 h 24"/>
                <a:gd name="T8" fmla="*/ 1320 w 33"/>
                <a:gd name="T9" fmla="*/ 1192 h 24"/>
                <a:gd name="T10" fmla="*/ 681 w 33"/>
                <a:gd name="T11" fmla="*/ 1234 h 24"/>
                <a:gd name="T12" fmla="*/ 1024 w 33"/>
                <a:gd name="T13" fmla="*/ 337 h 24"/>
                <a:gd name="T14" fmla="*/ 681 w 33"/>
                <a:gd name="T15" fmla="*/ 617 h 24"/>
                <a:gd name="T16" fmla="*/ 1081 w 33"/>
                <a:gd name="T17" fmla="*/ 851 h 24"/>
                <a:gd name="T18" fmla="*/ 1258 w 33"/>
                <a:gd name="T19" fmla="*/ 955 h 24"/>
                <a:gd name="T20" fmla="*/ 1539 w 33"/>
                <a:gd name="T21" fmla="*/ 897 h 24"/>
                <a:gd name="T22" fmla="*/ 1705 w 33"/>
                <a:gd name="T23" fmla="*/ 617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24">
                  <a:moveTo>
                    <a:pt x="32" y="10"/>
                  </a:moveTo>
                  <a:cubicBezTo>
                    <a:pt x="31" y="12"/>
                    <a:pt x="33" y="13"/>
                    <a:pt x="33" y="14"/>
                  </a:cubicBezTo>
                  <a:cubicBezTo>
                    <a:pt x="33" y="15"/>
                    <a:pt x="31" y="17"/>
                    <a:pt x="31" y="18"/>
                  </a:cubicBezTo>
                  <a:cubicBezTo>
                    <a:pt x="31" y="20"/>
                    <a:pt x="32" y="22"/>
                    <a:pt x="31" y="24"/>
                  </a:cubicBezTo>
                  <a:cubicBezTo>
                    <a:pt x="28" y="24"/>
                    <a:pt x="26" y="21"/>
                    <a:pt x="23" y="21"/>
                  </a:cubicBezTo>
                  <a:cubicBezTo>
                    <a:pt x="19" y="21"/>
                    <a:pt x="15" y="22"/>
                    <a:pt x="12" y="22"/>
                  </a:cubicBezTo>
                  <a:cubicBezTo>
                    <a:pt x="0" y="22"/>
                    <a:pt x="14" y="0"/>
                    <a:pt x="18" y="6"/>
                  </a:cubicBezTo>
                  <a:cubicBezTo>
                    <a:pt x="16" y="8"/>
                    <a:pt x="13" y="8"/>
                    <a:pt x="12" y="11"/>
                  </a:cubicBezTo>
                  <a:cubicBezTo>
                    <a:pt x="11" y="16"/>
                    <a:pt x="16" y="14"/>
                    <a:pt x="19" y="15"/>
                  </a:cubicBezTo>
                  <a:cubicBezTo>
                    <a:pt x="20" y="16"/>
                    <a:pt x="20" y="17"/>
                    <a:pt x="22" y="17"/>
                  </a:cubicBezTo>
                  <a:cubicBezTo>
                    <a:pt x="24" y="17"/>
                    <a:pt x="25" y="17"/>
                    <a:pt x="27" y="16"/>
                  </a:cubicBezTo>
                  <a:cubicBezTo>
                    <a:pt x="29" y="16"/>
                    <a:pt x="32" y="14"/>
                    <a:pt x="30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79">
              <a:extLst>
                <a:ext uri="{FF2B5EF4-FFF2-40B4-BE49-F238E27FC236}">
                  <a16:creationId xmlns:a16="http://schemas.microsoft.com/office/drawing/2014/main" id="{9FF0ED91-73DF-4CBD-BA27-4DAEAFA2F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999"/>
              <a:ext cx="92" cy="85"/>
            </a:xfrm>
            <a:custGeom>
              <a:avLst/>
              <a:gdLst>
                <a:gd name="T0" fmla="*/ 1292 w 24"/>
                <a:gd name="T1" fmla="*/ 282 h 22"/>
                <a:gd name="T2" fmla="*/ 1234 w 24"/>
                <a:gd name="T3" fmla="*/ 808 h 22"/>
                <a:gd name="T4" fmla="*/ 1192 w 24"/>
                <a:gd name="T5" fmla="*/ 1043 h 22"/>
                <a:gd name="T6" fmla="*/ 1192 w 24"/>
                <a:gd name="T7" fmla="*/ 1267 h 22"/>
                <a:gd name="T8" fmla="*/ 1016 w 24"/>
                <a:gd name="T9" fmla="*/ 1209 h 22"/>
                <a:gd name="T10" fmla="*/ 736 w 24"/>
                <a:gd name="T11" fmla="*/ 1209 h 22"/>
                <a:gd name="T12" fmla="*/ 280 w 24"/>
                <a:gd name="T13" fmla="*/ 1090 h 22"/>
                <a:gd name="T14" fmla="*/ 456 w 24"/>
                <a:gd name="T15" fmla="*/ 120 h 22"/>
                <a:gd name="T16" fmla="*/ 280 w 24"/>
                <a:gd name="T17" fmla="*/ 522 h 22"/>
                <a:gd name="T18" fmla="*/ 514 w 24"/>
                <a:gd name="T19" fmla="*/ 808 h 22"/>
                <a:gd name="T20" fmla="*/ 736 w 24"/>
                <a:gd name="T21" fmla="*/ 746 h 22"/>
                <a:gd name="T22" fmla="*/ 897 w 24"/>
                <a:gd name="T23" fmla="*/ 746 h 22"/>
                <a:gd name="T24" fmla="*/ 1073 w 24"/>
                <a:gd name="T25" fmla="*/ 583 h 22"/>
                <a:gd name="T26" fmla="*/ 1292 w 24"/>
                <a:gd name="T27" fmla="*/ 224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2">
                  <a:moveTo>
                    <a:pt x="23" y="5"/>
                  </a:moveTo>
                  <a:cubicBezTo>
                    <a:pt x="21" y="7"/>
                    <a:pt x="23" y="11"/>
                    <a:pt x="22" y="14"/>
                  </a:cubicBezTo>
                  <a:cubicBezTo>
                    <a:pt x="22" y="15"/>
                    <a:pt x="21" y="16"/>
                    <a:pt x="21" y="18"/>
                  </a:cubicBezTo>
                  <a:cubicBezTo>
                    <a:pt x="21" y="19"/>
                    <a:pt x="22" y="20"/>
                    <a:pt x="21" y="22"/>
                  </a:cubicBezTo>
                  <a:cubicBezTo>
                    <a:pt x="20" y="22"/>
                    <a:pt x="19" y="21"/>
                    <a:pt x="18" y="21"/>
                  </a:cubicBezTo>
                  <a:cubicBezTo>
                    <a:pt x="17" y="20"/>
                    <a:pt x="15" y="21"/>
                    <a:pt x="13" y="21"/>
                  </a:cubicBezTo>
                  <a:cubicBezTo>
                    <a:pt x="11" y="21"/>
                    <a:pt x="7" y="21"/>
                    <a:pt x="5" y="19"/>
                  </a:cubicBezTo>
                  <a:cubicBezTo>
                    <a:pt x="0" y="16"/>
                    <a:pt x="0" y="0"/>
                    <a:pt x="8" y="2"/>
                  </a:cubicBezTo>
                  <a:cubicBezTo>
                    <a:pt x="6" y="3"/>
                    <a:pt x="5" y="6"/>
                    <a:pt x="5" y="9"/>
                  </a:cubicBezTo>
                  <a:cubicBezTo>
                    <a:pt x="6" y="10"/>
                    <a:pt x="7" y="13"/>
                    <a:pt x="9" y="14"/>
                  </a:cubicBezTo>
                  <a:cubicBezTo>
                    <a:pt x="10" y="14"/>
                    <a:pt x="11" y="13"/>
                    <a:pt x="13" y="13"/>
                  </a:cubicBezTo>
                  <a:cubicBezTo>
                    <a:pt x="14" y="12"/>
                    <a:pt x="15" y="14"/>
                    <a:pt x="16" y="13"/>
                  </a:cubicBezTo>
                  <a:cubicBezTo>
                    <a:pt x="17" y="13"/>
                    <a:pt x="18" y="11"/>
                    <a:pt x="19" y="10"/>
                  </a:cubicBezTo>
                  <a:cubicBezTo>
                    <a:pt x="20" y="8"/>
                    <a:pt x="24" y="7"/>
                    <a:pt x="23" y="4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80">
              <a:extLst>
                <a:ext uri="{FF2B5EF4-FFF2-40B4-BE49-F238E27FC236}">
                  <a16:creationId xmlns:a16="http://schemas.microsoft.com/office/drawing/2014/main" id="{A23EBCC6-EB28-4915-BE94-BC4EB081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176"/>
              <a:ext cx="103" cy="95"/>
            </a:xfrm>
            <a:custGeom>
              <a:avLst/>
              <a:gdLst>
                <a:gd name="T0" fmla="*/ 610 w 27"/>
                <a:gd name="T1" fmla="*/ 57 h 25"/>
                <a:gd name="T2" fmla="*/ 496 w 27"/>
                <a:gd name="T3" fmla="*/ 1098 h 25"/>
                <a:gd name="T4" fmla="*/ 946 w 27"/>
                <a:gd name="T5" fmla="*/ 1155 h 25"/>
                <a:gd name="T6" fmla="*/ 1339 w 27"/>
                <a:gd name="T7" fmla="*/ 1315 h 25"/>
                <a:gd name="T8" fmla="*/ 1499 w 27"/>
                <a:gd name="T9" fmla="*/ 1212 h 25"/>
                <a:gd name="T10" fmla="*/ 1499 w 27"/>
                <a:gd name="T11" fmla="*/ 707 h 25"/>
                <a:gd name="T12" fmla="*/ 1221 w 27"/>
                <a:gd name="T13" fmla="*/ 939 h 25"/>
                <a:gd name="T14" fmla="*/ 729 w 27"/>
                <a:gd name="T15" fmla="*/ 939 h 25"/>
                <a:gd name="T16" fmla="*/ 393 w 27"/>
                <a:gd name="T17" fmla="*/ 490 h 25"/>
                <a:gd name="T18" fmla="*/ 771 w 27"/>
                <a:gd name="T19" fmla="*/ 217 h 25"/>
                <a:gd name="T20" fmla="*/ 668 w 27"/>
                <a:gd name="T21" fmla="*/ 5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25">
                  <a:moveTo>
                    <a:pt x="11" y="1"/>
                  </a:moveTo>
                  <a:cubicBezTo>
                    <a:pt x="0" y="0"/>
                    <a:pt x="0" y="19"/>
                    <a:pt x="9" y="20"/>
                  </a:cubicBezTo>
                  <a:cubicBezTo>
                    <a:pt x="12" y="21"/>
                    <a:pt x="15" y="20"/>
                    <a:pt x="17" y="21"/>
                  </a:cubicBezTo>
                  <a:cubicBezTo>
                    <a:pt x="20" y="21"/>
                    <a:pt x="21" y="23"/>
                    <a:pt x="24" y="24"/>
                  </a:cubicBezTo>
                  <a:cubicBezTo>
                    <a:pt x="27" y="25"/>
                    <a:pt x="27" y="24"/>
                    <a:pt x="27" y="22"/>
                  </a:cubicBezTo>
                  <a:cubicBezTo>
                    <a:pt x="26" y="19"/>
                    <a:pt x="25" y="15"/>
                    <a:pt x="27" y="13"/>
                  </a:cubicBezTo>
                  <a:cubicBezTo>
                    <a:pt x="25" y="14"/>
                    <a:pt x="24" y="17"/>
                    <a:pt x="22" y="17"/>
                  </a:cubicBezTo>
                  <a:cubicBezTo>
                    <a:pt x="20" y="18"/>
                    <a:pt x="15" y="18"/>
                    <a:pt x="13" y="17"/>
                  </a:cubicBezTo>
                  <a:cubicBezTo>
                    <a:pt x="9" y="16"/>
                    <a:pt x="7" y="13"/>
                    <a:pt x="7" y="9"/>
                  </a:cubicBezTo>
                  <a:cubicBezTo>
                    <a:pt x="8" y="4"/>
                    <a:pt x="11" y="4"/>
                    <a:pt x="14" y="4"/>
                  </a:cubicBezTo>
                  <a:cubicBezTo>
                    <a:pt x="14" y="3"/>
                    <a:pt x="13" y="2"/>
                    <a:pt x="12" y="1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81">
              <a:extLst>
                <a:ext uri="{FF2B5EF4-FFF2-40B4-BE49-F238E27FC236}">
                  <a16:creationId xmlns:a16="http://schemas.microsoft.com/office/drawing/2014/main" id="{CF2AA897-4283-4FBF-9A45-937993315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360"/>
              <a:ext cx="92" cy="80"/>
            </a:xfrm>
            <a:custGeom>
              <a:avLst/>
              <a:gdLst>
                <a:gd name="T0" fmla="*/ 280 w 24"/>
                <a:gd name="T1" fmla="*/ 57 h 21"/>
                <a:gd name="T2" fmla="*/ 0 w 24"/>
                <a:gd name="T3" fmla="*/ 724 h 21"/>
                <a:gd name="T4" fmla="*/ 399 w 24"/>
                <a:gd name="T5" fmla="*/ 1044 h 21"/>
                <a:gd name="T6" fmla="*/ 851 w 24"/>
                <a:gd name="T7" fmla="*/ 1105 h 21"/>
                <a:gd name="T8" fmla="*/ 1192 w 24"/>
                <a:gd name="T9" fmla="*/ 1162 h 21"/>
                <a:gd name="T10" fmla="*/ 1292 w 24"/>
                <a:gd name="T11" fmla="*/ 945 h 21"/>
                <a:gd name="T12" fmla="*/ 1192 w 24"/>
                <a:gd name="T13" fmla="*/ 770 h 21"/>
                <a:gd name="T14" fmla="*/ 1192 w 24"/>
                <a:gd name="T15" fmla="*/ 552 h 21"/>
                <a:gd name="T16" fmla="*/ 897 w 24"/>
                <a:gd name="T17" fmla="*/ 884 h 21"/>
                <a:gd name="T18" fmla="*/ 280 w 24"/>
                <a:gd name="T19" fmla="*/ 770 h 21"/>
                <a:gd name="T20" fmla="*/ 399 w 24"/>
                <a:gd name="T21" fmla="*/ 217 h 21"/>
                <a:gd name="T22" fmla="*/ 560 w 24"/>
                <a:gd name="T23" fmla="*/ 114 h 21"/>
                <a:gd name="T24" fmla="*/ 337 w 24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" h="21">
                  <a:moveTo>
                    <a:pt x="5" y="1"/>
                  </a:moveTo>
                  <a:cubicBezTo>
                    <a:pt x="1" y="2"/>
                    <a:pt x="0" y="8"/>
                    <a:pt x="0" y="13"/>
                  </a:cubicBezTo>
                  <a:cubicBezTo>
                    <a:pt x="0" y="17"/>
                    <a:pt x="3" y="18"/>
                    <a:pt x="7" y="19"/>
                  </a:cubicBezTo>
                  <a:cubicBezTo>
                    <a:pt x="10" y="20"/>
                    <a:pt x="13" y="19"/>
                    <a:pt x="15" y="20"/>
                  </a:cubicBezTo>
                  <a:cubicBezTo>
                    <a:pt x="17" y="20"/>
                    <a:pt x="19" y="21"/>
                    <a:pt x="21" y="21"/>
                  </a:cubicBezTo>
                  <a:cubicBezTo>
                    <a:pt x="24" y="21"/>
                    <a:pt x="24" y="20"/>
                    <a:pt x="23" y="17"/>
                  </a:cubicBezTo>
                  <a:cubicBezTo>
                    <a:pt x="22" y="16"/>
                    <a:pt x="21" y="15"/>
                    <a:pt x="21" y="14"/>
                  </a:cubicBezTo>
                  <a:cubicBezTo>
                    <a:pt x="21" y="12"/>
                    <a:pt x="21" y="11"/>
                    <a:pt x="21" y="10"/>
                  </a:cubicBezTo>
                  <a:cubicBezTo>
                    <a:pt x="19" y="14"/>
                    <a:pt x="22" y="17"/>
                    <a:pt x="16" y="16"/>
                  </a:cubicBezTo>
                  <a:cubicBezTo>
                    <a:pt x="13" y="16"/>
                    <a:pt x="8" y="15"/>
                    <a:pt x="5" y="14"/>
                  </a:cubicBezTo>
                  <a:cubicBezTo>
                    <a:pt x="2" y="11"/>
                    <a:pt x="3" y="5"/>
                    <a:pt x="7" y="4"/>
                  </a:cubicBezTo>
                  <a:cubicBezTo>
                    <a:pt x="8" y="3"/>
                    <a:pt x="10" y="4"/>
                    <a:pt x="10" y="2"/>
                  </a:cubicBezTo>
                  <a:cubicBezTo>
                    <a:pt x="10" y="1"/>
                    <a:pt x="7" y="0"/>
                    <a:pt x="6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82">
              <a:extLst>
                <a:ext uri="{FF2B5EF4-FFF2-40B4-BE49-F238E27FC236}">
                  <a16:creationId xmlns:a16="http://schemas.microsoft.com/office/drawing/2014/main" id="{AC006F96-DEAA-41D7-BDA5-C6F6AF95C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559"/>
              <a:ext cx="84" cy="77"/>
            </a:xfrm>
            <a:custGeom>
              <a:avLst/>
              <a:gdLst>
                <a:gd name="T0" fmla="*/ 336 w 22"/>
                <a:gd name="T1" fmla="*/ 0 h 20"/>
                <a:gd name="T2" fmla="*/ 57 w 22"/>
                <a:gd name="T3" fmla="*/ 281 h 20"/>
                <a:gd name="T4" fmla="*/ 0 w 22"/>
                <a:gd name="T5" fmla="*/ 681 h 20"/>
                <a:gd name="T6" fmla="*/ 393 w 22"/>
                <a:gd name="T7" fmla="*/ 1082 h 20"/>
                <a:gd name="T8" fmla="*/ 672 w 22"/>
                <a:gd name="T9" fmla="*/ 1082 h 20"/>
                <a:gd name="T10" fmla="*/ 1004 w 22"/>
                <a:gd name="T11" fmla="*/ 1140 h 20"/>
                <a:gd name="T12" fmla="*/ 1065 w 22"/>
                <a:gd name="T13" fmla="*/ 400 h 20"/>
                <a:gd name="T14" fmla="*/ 890 w 22"/>
                <a:gd name="T15" fmla="*/ 681 h 20"/>
                <a:gd name="T16" fmla="*/ 496 w 22"/>
                <a:gd name="T17" fmla="*/ 801 h 20"/>
                <a:gd name="T18" fmla="*/ 336 w 22"/>
                <a:gd name="T19" fmla="*/ 400 h 20"/>
                <a:gd name="T20" fmla="*/ 611 w 22"/>
                <a:gd name="T21" fmla="*/ 177 h 20"/>
                <a:gd name="T22" fmla="*/ 393 w 22"/>
                <a:gd name="T23" fmla="*/ 0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20">
                  <a:moveTo>
                    <a:pt x="6" y="0"/>
                  </a:moveTo>
                  <a:cubicBezTo>
                    <a:pt x="5" y="2"/>
                    <a:pt x="3" y="2"/>
                    <a:pt x="1" y="5"/>
                  </a:cubicBezTo>
                  <a:cubicBezTo>
                    <a:pt x="1" y="7"/>
                    <a:pt x="0" y="9"/>
                    <a:pt x="0" y="12"/>
                  </a:cubicBezTo>
                  <a:cubicBezTo>
                    <a:pt x="1" y="16"/>
                    <a:pt x="2" y="19"/>
                    <a:pt x="7" y="19"/>
                  </a:cubicBezTo>
                  <a:cubicBezTo>
                    <a:pt x="9" y="19"/>
                    <a:pt x="10" y="19"/>
                    <a:pt x="12" y="19"/>
                  </a:cubicBezTo>
                  <a:cubicBezTo>
                    <a:pt x="14" y="19"/>
                    <a:pt x="17" y="20"/>
                    <a:pt x="18" y="20"/>
                  </a:cubicBezTo>
                  <a:cubicBezTo>
                    <a:pt x="22" y="19"/>
                    <a:pt x="17" y="10"/>
                    <a:pt x="19" y="7"/>
                  </a:cubicBezTo>
                  <a:cubicBezTo>
                    <a:pt x="17" y="8"/>
                    <a:pt x="17" y="10"/>
                    <a:pt x="16" y="12"/>
                  </a:cubicBezTo>
                  <a:cubicBezTo>
                    <a:pt x="15" y="14"/>
                    <a:pt x="12" y="15"/>
                    <a:pt x="9" y="14"/>
                  </a:cubicBezTo>
                  <a:cubicBezTo>
                    <a:pt x="6" y="14"/>
                    <a:pt x="5" y="10"/>
                    <a:pt x="6" y="7"/>
                  </a:cubicBezTo>
                  <a:cubicBezTo>
                    <a:pt x="7" y="5"/>
                    <a:pt x="9" y="4"/>
                    <a:pt x="11" y="3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83">
              <a:extLst>
                <a:ext uri="{FF2B5EF4-FFF2-40B4-BE49-F238E27FC236}">
                  <a16:creationId xmlns:a16="http://schemas.microsoft.com/office/drawing/2014/main" id="{3822B0B9-0BFA-46AA-B049-B3222297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739"/>
              <a:ext cx="73" cy="69"/>
            </a:xfrm>
            <a:custGeom>
              <a:avLst/>
              <a:gdLst>
                <a:gd name="T0" fmla="*/ 457 w 19"/>
                <a:gd name="T1" fmla="*/ 0 h 18"/>
                <a:gd name="T2" fmla="*/ 58 w 19"/>
                <a:gd name="T3" fmla="*/ 514 h 18"/>
                <a:gd name="T4" fmla="*/ 338 w 19"/>
                <a:gd name="T5" fmla="*/ 955 h 18"/>
                <a:gd name="T6" fmla="*/ 619 w 19"/>
                <a:gd name="T7" fmla="*/ 955 h 18"/>
                <a:gd name="T8" fmla="*/ 899 w 19"/>
                <a:gd name="T9" fmla="*/ 1016 h 18"/>
                <a:gd name="T10" fmla="*/ 961 w 19"/>
                <a:gd name="T11" fmla="*/ 794 h 18"/>
                <a:gd name="T12" fmla="*/ 961 w 19"/>
                <a:gd name="T13" fmla="*/ 399 h 18"/>
                <a:gd name="T14" fmla="*/ 857 w 19"/>
                <a:gd name="T15" fmla="*/ 617 h 18"/>
                <a:gd name="T16" fmla="*/ 400 w 19"/>
                <a:gd name="T17" fmla="*/ 617 h 18"/>
                <a:gd name="T18" fmla="*/ 515 w 19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8">
                  <a:moveTo>
                    <a:pt x="8" y="0"/>
                  </a:moveTo>
                  <a:cubicBezTo>
                    <a:pt x="5" y="2"/>
                    <a:pt x="1" y="5"/>
                    <a:pt x="1" y="9"/>
                  </a:cubicBezTo>
                  <a:cubicBezTo>
                    <a:pt x="0" y="13"/>
                    <a:pt x="2" y="17"/>
                    <a:pt x="6" y="17"/>
                  </a:cubicBezTo>
                  <a:cubicBezTo>
                    <a:pt x="8" y="17"/>
                    <a:pt x="10" y="17"/>
                    <a:pt x="11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9" y="18"/>
                    <a:pt x="17" y="16"/>
                    <a:pt x="17" y="14"/>
                  </a:cubicBezTo>
                  <a:cubicBezTo>
                    <a:pt x="17" y="12"/>
                    <a:pt x="17" y="10"/>
                    <a:pt x="17" y="7"/>
                  </a:cubicBezTo>
                  <a:cubicBezTo>
                    <a:pt x="17" y="8"/>
                    <a:pt x="16" y="11"/>
                    <a:pt x="15" y="11"/>
                  </a:cubicBezTo>
                  <a:cubicBezTo>
                    <a:pt x="13" y="12"/>
                    <a:pt x="8" y="11"/>
                    <a:pt x="7" y="11"/>
                  </a:cubicBezTo>
                  <a:cubicBezTo>
                    <a:pt x="2" y="8"/>
                    <a:pt x="9" y="3"/>
                    <a:pt x="9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84">
              <a:extLst>
                <a:ext uri="{FF2B5EF4-FFF2-40B4-BE49-F238E27FC236}">
                  <a16:creationId xmlns:a16="http://schemas.microsoft.com/office/drawing/2014/main" id="{D8DBFDF4-7DF8-40DD-90A1-D9E5F7997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935"/>
              <a:ext cx="80" cy="61"/>
            </a:xfrm>
            <a:custGeom>
              <a:avLst/>
              <a:gdLst>
                <a:gd name="T0" fmla="*/ 274 w 21"/>
                <a:gd name="T1" fmla="*/ 57 h 16"/>
                <a:gd name="T2" fmla="*/ 0 w 21"/>
                <a:gd name="T3" fmla="*/ 553 h 16"/>
                <a:gd name="T4" fmla="*/ 274 w 21"/>
                <a:gd name="T5" fmla="*/ 888 h 16"/>
                <a:gd name="T6" fmla="*/ 770 w 21"/>
                <a:gd name="T7" fmla="*/ 770 h 16"/>
                <a:gd name="T8" fmla="*/ 1162 w 21"/>
                <a:gd name="T9" fmla="*/ 888 h 16"/>
                <a:gd name="T10" fmla="*/ 1044 w 21"/>
                <a:gd name="T11" fmla="*/ 336 h 16"/>
                <a:gd name="T12" fmla="*/ 1002 w 21"/>
                <a:gd name="T13" fmla="*/ 553 h 16"/>
                <a:gd name="T14" fmla="*/ 667 w 21"/>
                <a:gd name="T15" fmla="*/ 553 h 16"/>
                <a:gd name="T16" fmla="*/ 434 w 21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6">
                  <a:moveTo>
                    <a:pt x="5" y="1"/>
                  </a:moveTo>
                  <a:cubicBezTo>
                    <a:pt x="2" y="1"/>
                    <a:pt x="0" y="7"/>
                    <a:pt x="0" y="10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8" y="16"/>
                    <a:pt x="11" y="14"/>
                    <a:pt x="14" y="14"/>
                  </a:cubicBezTo>
                  <a:cubicBezTo>
                    <a:pt x="17" y="14"/>
                    <a:pt x="19" y="16"/>
                    <a:pt x="21" y="16"/>
                  </a:cubicBezTo>
                  <a:cubicBezTo>
                    <a:pt x="21" y="13"/>
                    <a:pt x="18" y="9"/>
                    <a:pt x="19" y="6"/>
                  </a:cubicBezTo>
                  <a:cubicBezTo>
                    <a:pt x="18" y="7"/>
                    <a:pt x="19" y="9"/>
                    <a:pt x="18" y="10"/>
                  </a:cubicBezTo>
                  <a:cubicBezTo>
                    <a:pt x="16" y="11"/>
                    <a:pt x="13" y="10"/>
                    <a:pt x="12" y="10"/>
                  </a:cubicBezTo>
                  <a:cubicBezTo>
                    <a:pt x="6" y="10"/>
                    <a:pt x="6" y="4"/>
                    <a:pt x="8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Freeform 85">
              <a:extLst>
                <a:ext uri="{FF2B5EF4-FFF2-40B4-BE49-F238E27FC236}">
                  <a16:creationId xmlns:a16="http://schemas.microsoft.com/office/drawing/2014/main" id="{3D2ADAA0-8D45-4F22-9326-345A806EB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134"/>
              <a:ext cx="96" cy="73"/>
            </a:xfrm>
            <a:custGeom>
              <a:avLst/>
              <a:gdLst>
                <a:gd name="T0" fmla="*/ 223 w 25"/>
                <a:gd name="T1" fmla="*/ 58 h 19"/>
                <a:gd name="T2" fmla="*/ 119 w 25"/>
                <a:gd name="T3" fmla="*/ 795 h 19"/>
                <a:gd name="T4" fmla="*/ 618 w 25"/>
                <a:gd name="T5" fmla="*/ 899 h 19"/>
                <a:gd name="T6" fmla="*/ 899 w 25"/>
                <a:gd name="T7" fmla="*/ 795 h 19"/>
                <a:gd name="T8" fmla="*/ 1194 w 25"/>
                <a:gd name="T9" fmla="*/ 857 h 19"/>
                <a:gd name="T10" fmla="*/ 1298 w 25"/>
                <a:gd name="T11" fmla="*/ 280 h 19"/>
                <a:gd name="T12" fmla="*/ 680 w 25"/>
                <a:gd name="T13" fmla="*/ 619 h 19"/>
                <a:gd name="T14" fmla="*/ 338 w 25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19">
                  <a:moveTo>
                    <a:pt x="4" y="1"/>
                  </a:moveTo>
                  <a:cubicBezTo>
                    <a:pt x="0" y="3"/>
                    <a:pt x="1" y="10"/>
                    <a:pt x="2" y="14"/>
                  </a:cubicBezTo>
                  <a:cubicBezTo>
                    <a:pt x="4" y="19"/>
                    <a:pt x="6" y="18"/>
                    <a:pt x="11" y="16"/>
                  </a:cubicBezTo>
                  <a:cubicBezTo>
                    <a:pt x="12" y="16"/>
                    <a:pt x="14" y="15"/>
                    <a:pt x="16" y="14"/>
                  </a:cubicBezTo>
                  <a:cubicBezTo>
                    <a:pt x="18" y="14"/>
                    <a:pt x="19" y="15"/>
                    <a:pt x="21" y="15"/>
                  </a:cubicBezTo>
                  <a:cubicBezTo>
                    <a:pt x="25" y="14"/>
                    <a:pt x="24" y="8"/>
                    <a:pt x="23" y="5"/>
                  </a:cubicBezTo>
                  <a:cubicBezTo>
                    <a:pt x="22" y="12"/>
                    <a:pt x="18" y="11"/>
                    <a:pt x="12" y="11"/>
                  </a:cubicBezTo>
                  <a:cubicBezTo>
                    <a:pt x="6" y="11"/>
                    <a:pt x="3" y="5"/>
                    <a:pt x="6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86">
              <a:extLst>
                <a:ext uri="{FF2B5EF4-FFF2-40B4-BE49-F238E27FC236}">
                  <a16:creationId xmlns:a16="http://schemas.microsoft.com/office/drawing/2014/main" id="{84FA34C8-E006-4EC1-AA9F-F0ECE9601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3138"/>
              <a:ext cx="96" cy="65"/>
            </a:xfrm>
            <a:custGeom>
              <a:avLst/>
              <a:gdLst>
                <a:gd name="T0" fmla="*/ 58 w 25"/>
                <a:gd name="T1" fmla="*/ 161 h 17"/>
                <a:gd name="T2" fmla="*/ 58 w 25"/>
                <a:gd name="T3" fmla="*/ 730 h 17"/>
                <a:gd name="T4" fmla="*/ 737 w 25"/>
                <a:gd name="T5" fmla="*/ 788 h 17"/>
                <a:gd name="T6" fmla="*/ 1240 w 25"/>
                <a:gd name="T7" fmla="*/ 834 h 17"/>
                <a:gd name="T8" fmla="*/ 1194 w 25"/>
                <a:gd name="T9" fmla="*/ 0 h 17"/>
                <a:gd name="T10" fmla="*/ 680 w 25"/>
                <a:gd name="T11" fmla="*/ 554 h 17"/>
                <a:gd name="T12" fmla="*/ 177 w 25"/>
                <a:gd name="T13" fmla="*/ 16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7">
                  <a:moveTo>
                    <a:pt x="1" y="3"/>
                  </a:moveTo>
                  <a:cubicBezTo>
                    <a:pt x="0" y="5"/>
                    <a:pt x="0" y="11"/>
                    <a:pt x="1" y="13"/>
                  </a:cubicBezTo>
                  <a:cubicBezTo>
                    <a:pt x="3" y="16"/>
                    <a:pt x="10" y="14"/>
                    <a:pt x="13" y="14"/>
                  </a:cubicBezTo>
                  <a:cubicBezTo>
                    <a:pt x="16" y="15"/>
                    <a:pt x="20" y="17"/>
                    <a:pt x="22" y="15"/>
                  </a:cubicBezTo>
                  <a:cubicBezTo>
                    <a:pt x="25" y="11"/>
                    <a:pt x="23" y="3"/>
                    <a:pt x="21" y="0"/>
                  </a:cubicBezTo>
                  <a:cubicBezTo>
                    <a:pt x="20" y="6"/>
                    <a:pt x="17" y="9"/>
                    <a:pt x="12" y="10"/>
                  </a:cubicBezTo>
                  <a:cubicBezTo>
                    <a:pt x="7" y="10"/>
                    <a:pt x="2" y="7"/>
                    <a:pt x="3" y="3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87">
              <a:extLst>
                <a:ext uri="{FF2B5EF4-FFF2-40B4-BE49-F238E27FC236}">
                  <a16:creationId xmlns:a16="http://schemas.microsoft.com/office/drawing/2014/main" id="{38F984EF-4E38-42A2-ADB0-3E8987947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939"/>
              <a:ext cx="85" cy="61"/>
            </a:xfrm>
            <a:custGeom>
              <a:avLst/>
              <a:gdLst>
                <a:gd name="T0" fmla="*/ 58 w 22"/>
                <a:gd name="T1" fmla="*/ 160 h 16"/>
                <a:gd name="T2" fmla="*/ 120 w 22"/>
                <a:gd name="T3" fmla="*/ 393 h 16"/>
                <a:gd name="T4" fmla="*/ 0 w 22"/>
                <a:gd name="T5" fmla="*/ 667 h 16"/>
                <a:gd name="T6" fmla="*/ 120 w 22"/>
                <a:gd name="T7" fmla="*/ 827 h 16"/>
                <a:gd name="T8" fmla="*/ 282 w 22"/>
                <a:gd name="T9" fmla="*/ 770 h 16"/>
                <a:gd name="T10" fmla="*/ 464 w 22"/>
                <a:gd name="T11" fmla="*/ 770 h 16"/>
                <a:gd name="T12" fmla="*/ 1043 w 22"/>
                <a:gd name="T13" fmla="*/ 827 h 16"/>
                <a:gd name="T14" fmla="*/ 808 w 22"/>
                <a:gd name="T15" fmla="*/ 0 h 16"/>
                <a:gd name="T16" fmla="*/ 808 w 22"/>
                <a:gd name="T17" fmla="*/ 553 h 16"/>
                <a:gd name="T18" fmla="*/ 583 w 22"/>
                <a:gd name="T19" fmla="*/ 450 h 16"/>
                <a:gd name="T20" fmla="*/ 344 w 22"/>
                <a:gd name="T21" fmla="*/ 496 h 16"/>
                <a:gd name="T22" fmla="*/ 120 w 22"/>
                <a:gd name="T23" fmla="*/ 118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16">
                  <a:moveTo>
                    <a:pt x="1" y="3"/>
                  </a:moveTo>
                  <a:cubicBezTo>
                    <a:pt x="1" y="4"/>
                    <a:pt x="2" y="6"/>
                    <a:pt x="2" y="7"/>
                  </a:cubicBezTo>
                  <a:cubicBezTo>
                    <a:pt x="1" y="9"/>
                    <a:pt x="0" y="10"/>
                    <a:pt x="0" y="12"/>
                  </a:cubicBezTo>
                  <a:cubicBezTo>
                    <a:pt x="0" y="14"/>
                    <a:pt x="0" y="15"/>
                    <a:pt x="2" y="15"/>
                  </a:cubicBezTo>
                  <a:cubicBezTo>
                    <a:pt x="3" y="15"/>
                    <a:pt x="4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1" y="14"/>
                    <a:pt x="15" y="16"/>
                    <a:pt x="18" y="15"/>
                  </a:cubicBezTo>
                  <a:cubicBezTo>
                    <a:pt x="22" y="12"/>
                    <a:pt x="19" y="1"/>
                    <a:pt x="14" y="0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9"/>
                    <a:pt x="12" y="9"/>
                    <a:pt x="10" y="8"/>
                  </a:cubicBezTo>
                  <a:cubicBezTo>
                    <a:pt x="9" y="8"/>
                    <a:pt x="7" y="10"/>
                    <a:pt x="6" y="9"/>
                  </a:cubicBezTo>
                  <a:cubicBezTo>
                    <a:pt x="4" y="9"/>
                    <a:pt x="3" y="4"/>
                    <a:pt x="2" y="2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88">
              <a:extLst>
                <a:ext uri="{FF2B5EF4-FFF2-40B4-BE49-F238E27FC236}">
                  <a16:creationId xmlns:a16="http://schemas.microsoft.com/office/drawing/2014/main" id="{B1B9CA97-236A-4F4F-A7EE-E51CE7D92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739"/>
              <a:ext cx="77" cy="73"/>
            </a:xfrm>
            <a:custGeom>
              <a:avLst/>
              <a:gdLst>
                <a:gd name="T0" fmla="*/ 0 w 20"/>
                <a:gd name="T1" fmla="*/ 223 h 19"/>
                <a:gd name="T2" fmla="*/ 119 w 20"/>
                <a:gd name="T3" fmla="*/ 795 h 19"/>
                <a:gd name="T4" fmla="*/ 578 w 20"/>
                <a:gd name="T5" fmla="*/ 961 h 19"/>
                <a:gd name="T6" fmla="*/ 1082 w 20"/>
                <a:gd name="T7" fmla="*/ 857 h 19"/>
                <a:gd name="T8" fmla="*/ 963 w 20"/>
                <a:gd name="T9" fmla="*/ 280 h 19"/>
                <a:gd name="T10" fmla="*/ 578 w 20"/>
                <a:gd name="T11" fmla="*/ 58 h 19"/>
                <a:gd name="T12" fmla="*/ 681 w 20"/>
                <a:gd name="T13" fmla="*/ 619 h 19"/>
                <a:gd name="T14" fmla="*/ 400 w 20"/>
                <a:gd name="T15" fmla="*/ 515 h 19"/>
                <a:gd name="T16" fmla="*/ 177 w 20"/>
                <a:gd name="T17" fmla="*/ 28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9">
                  <a:moveTo>
                    <a:pt x="0" y="4"/>
                  </a:moveTo>
                  <a:cubicBezTo>
                    <a:pt x="2" y="8"/>
                    <a:pt x="1" y="11"/>
                    <a:pt x="2" y="14"/>
                  </a:cubicBezTo>
                  <a:cubicBezTo>
                    <a:pt x="4" y="18"/>
                    <a:pt x="6" y="17"/>
                    <a:pt x="10" y="17"/>
                  </a:cubicBezTo>
                  <a:cubicBezTo>
                    <a:pt x="13" y="18"/>
                    <a:pt x="17" y="19"/>
                    <a:pt x="19" y="15"/>
                  </a:cubicBezTo>
                  <a:cubicBezTo>
                    <a:pt x="20" y="13"/>
                    <a:pt x="19" y="8"/>
                    <a:pt x="17" y="5"/>
                  </a:cubicBezTo>
                  <a:cubicBezTo>
                    <a:pt x="16" y="4"/>
                    <a:pt x="12" y="0"/>
                    <a:pt x="10" y="1"/>
                  </a:cubicBezTo>
                  <a:cubicBezTo>
                    <a:pt x="11" y="3"/>
                    <a:pt x="18" y="10"/>
                    <a:pt x="12" y="11"/>
                  </a:cubicBezTo>
                  <a:cubicBezTo>
                    <a:pt x="11" y="11"/>
                    <a:pt x="8" y="10"/>
                    <a:pt x="7" y="9"/>
                  </a:cubicBezTo>
                  <a:cubicBezTo>
                    <a:pt x="6" y="9"/>
                    <a:pt x="5" y="4"/>
                    <a:pt x="3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89">
              <a:extLst>
                <a:ext uri="{FF2B5EF4-FFF2-40B4-BE49-F238E27FC236}">
                  <a16:creationId xmlns:a16="http://schemas.microsoft.com/office/drawing/2014/main" id="{0CAD46F4-D78A-4C78-BDD9-8C4A0854A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739"/>
              <a:ext cx="261" cy="135"/>
            </a:xfrm>
            <a:custGeom>
              <a:avLst/>
              <a:gdLst>
                <a:gd name="T0" fmla="*/ 0 w 68"/>
                <a:gd name="T1" fmla="*/ 1828 h 35"/>
                <a:gd name="T2" fmla="*/ 1812 w 68"/>
                <a:gd name="T3" fmla="*/ 1828 h 35"/>
                <a:gd name="T4" fmla="*/ 3669 w 68"/>
                <a:gd name="T5" fmla="*/ 1724 h 35"/>
                <a:gd name="T6" fmla="*/ 3623 w 68"/>
                <a:gd name="T7" fmla="*/ 521 h 35"/>
                <a:gd name="T8" fmla="*/ 2149 w 68"/>
                <a:gd name="T9" fmla="*/ 120 h 35"/>
                <a:gd name="T10" fmla="*/ 1194 w 68"/>
                <a:gd name="T11" fmla="*/ 177 h 35"/>
                <a:gd name="T12" fmla="*/ 2652 w 68"/>
                <a:gd name="T13" fmla="*/ 521 h 35"/>
                <a:gd name="T14" fmla="*/ 2710 w 68"/>
                <a:gd name="T15" fmla="*/ 1385 h 35"/>
                <a:gd name="T16" fmla="*/ 0 w 68"/>
                <a:gd name="T17" fmla="*/ 1828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5">
                  <a:moveTo>
                    <a:pt x="0" y="32"/>
                  </a:moveTo>
                  <a:cubicBezTo>
                    <a:pt x="10" y="35"/>
                    <a:pt x="17" y="30"/>
                    <a:pt x="32" y="32"/>
                  </a:cubicBezTo>
                  <a:cubicBezTo>
                    <a:pt x="48" y="33"/>
                    <a:pt x="62" y="35"/>
                    <a:pt x="65" y="30"/>
                  </a:cubicBezTo>
                  <a:cubicBezTo>
                    <a:pt x="68" y="25"/>
                    <a:pt x="63" y="14"/>
                    <a:pt x="64" y="9"/>
                  </a:cubicBezTo>
                  <a:cubicBezTo>
                    <a:pt x="65" y="3"/>
                    <a:pt x="56" y="0"/>
                    <a:pt x="38" y="2"/>
                  </a:cubicBezTo>
                  <a:cubicBezTo>
                    <a:pt x="19" y="3"/>
                    <a:pt x="21" y="3"/>
                    <a:pt x="21" y="3"/>
                  </a:cubicBezTo>
                  <a:cubicBezTo>
                    <a:pt x="34" y="5"/>
                    <a:pt x="41" y="3"/>
                    <a:pt x="47" y="9"/>
                  </a:cubicBezTo>
                  <a:cubicBezTo>
                    <a:pt x="54" y="16"/>
                    <a:pt x="53" y="21"/>
                    <a:pt x="48" y="24"/>
                  </a:cubicBezTo>
                  <a:cubicBezTo>
                    <a:pt x="44" y="28"/>
                    <a:pt x="11" y="29"/>
                    <a:pt x="0" y="32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90">
              <a:extLst>
                <a:ext uri="{FF2B5EF4-FFF2-40B4-BE49-F238E27FC236}">
                  <a16:creationId xmlns:a16="http://schemas.microsoft.com/office/drawing/2014/main" id="{90FF9DD1-A5F7-4992-BFBE-8A8B8DFD5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923"/>
              <a:ext cx="253" cy="142"/>
            </a:xfrm>
            <a:custGeom>
              <a:avLst/>
              <a:gdLst>
                <a:gd name="T0" fmla="*/ 0 w 66"/>
                <a:gd name="T1" fmla="*/ 1915 h 37"/>
                <a:gd name="T2" fmla="*/ 1809 w 66"/>
                <a:gd name="T3" fmla="*/ 1869 h 37"/>
                <a:gd name="T4" fmla="*/ 3557 w 66"/>
                <a:gd name="T5" fmla="*/ 1811 h 37"/>
                <a:gd name="T6" fmla="*/ 3600 w 66"/>
                <a:gd name="T7" fmla="*/ 457 h 37"/>
                <a:gd name="T8" fmla="*/ 2147 w 66"/>
                <a:gd name="T9" fmla="*/ 58 h 37"/>
                <a:gd name="T10" fmla="*/ 955 w 66"/>
                <a:gd name="T11" fmla="*/ 119 h 37"/>
                <a:gd name="T12" fmla="*/ 2645 w 66"/>
                <a:gd name="T13" fmla="*/ 618 h 37"/>
                <a:gd name="T14" fmla="*/ 2703 w 66"/>
                <a:gd name="T15" fmla="*/ 1474 h 37"/>
                <a:gd name="T16" fmla="*/ 0 w 66"/>
                <a:gd name="T17" fmla="*/ 1915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37">
                  <a:moveTo>
                    <a:pt x="0" y="34"/>
                  </a:moveTo>
                  <a:cubicBezTo>
                    <a:pt x="9" y="37"/>
                    <a:pt x="16" y="32"/>
                    <a:pt x="32" y="33"/>
                  </a:cubicBezTo>
                  <a:cubicBezTo>
                    <a:pt x="47" y="35"/>
                    <a:pt x="60" y="37"/>
                    <a:pt x="63" y="32"/>
                  </a:cubicBezTo>
                  <a:cubicBezTo>
                    <a:pt x="66" y="27"/>
                    <a:pt x="63" y="14"/>
                    <a:pt x="64" y="8"/>
                  </a:cubicBezTo>
                  <a:cubicBezTo>
                    <a:pt x="66" y="2"/>
                    <a:pt x="56" y="0"/>
                    <a:pt x="38" y="1"/>
                  </a:cubicBezTo>
                  <a:cubicBezTo>
                    <a:pt x="19" y="3"/>
                    <a:pt x="17" y="2"/>
                    <a:pt x="17" y="2"/>
                  </a:cubicBezTo>
                  <a:cubicBezTo>
                    <a:pt x="30" y="4"/>
                    <a:pt x="40" y="4"/>
                    <a:pt x="47" y="11"/>
                  </a:cubicBezTo>
                  <a:cubicBezTo>
                    <a:pt x="53" y="17"/>
                    <a:pt x="52" y="22"/>
                    <a:pt x="48" y="26"/>
                  </a:cubicBezTo>
                  <a:cubicBezTo>
                    <a:pt x="44" y="29"/>
                    <a:pt x="10" y="30"/>
                    <a:pt x="0" y="34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Freeform 91">
              <a:extLst>
                <a:ext uri="{FF2B5EF4-FFF2-40B4-BE49-F238E27FC236}">
                  <a16:creationId xmlns:a16="http://schemas.microsoft.com/office/drawing/2014/main" id="{329F07B1-716C-4E24-9995-03B4EAF3E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111"/>
              <a:ext cx="295" cy="173"/>
            </a:xfrm>
            <a:custGeom>
              <a:avLst/>
              <a:gdLst>
                <a:gd name="T0" fmla="*/ 0 w 77"/>
                <a:gd name="T1" fmla="*/ 2380 h 45"/>
                <a:gd name="T2" fmla="*/ 2303 w 77"/>
                <a:gd name="T3" fmla="*/ 2380 h 45"/>
                <a:gd name="T4" fmla="*/ 4111 w 77"/>
                <a:gd name="T5" fmla="*/ 2380 h 45"/>
                <a:gd name="T6" fmla="*/ 4111 w 77"/>
                <a:gd name="T7" fmla="*/ 1080 h 45"/>
                <a:gd name="T8" fmla="*/ 3992 w 77"/>
                <a:gd name="T9" fmla="*/ 58 h 45"/>
                <a:gd name="T10" fmla="*/ 2644 w 77"/>
                <a:gd name="T11" fmla="*/ 58 h 45"/>
                <a:gd name="T12" fmla="*/ 1291 w 77"/>
                <a:gd name="T13" fmla="*/ 58 h 45"/>
                <a:gd name="T14" fmla="*/ 2919 w 77"/>
                <a:gd name="T15" fmla="*/ 400 h 45"/>
                <a:gd name="T16" fmla="*/ 3433 w 77"/>
                <a:gd name="T17" fmla="*/ 1538 h 45"/>
                <a:gd name="T18" fmla="*/ 1410 w 77"/>
                <a:gd name="T19" fmla="*/ 2099 h 45"/>
                <a:gd name="T20" fmla="*/ 0 w 77"/>
                <a:gd name="T21" fmla="*/ 2380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45">
                  <a:moveTo>
                    <a:pt x="0" y="42"/>
                  </a:moveTo>
                  <a:cubicBezTo>
                    <a:pt x="11" y="43"/>
                    <a:pt x="25" y="40"/>
                    <a:pt x="41" y="42"/>
                  </a:cubicBezTo>
                  <a:cubicBezTo>
                    <a:pt x="58" y="43"/>
                    <a:pt x="68" y="45"/>
                    <a:pt x="73" y="42"/>
                  </a:cubicBezTo>
                  <a:cubicBezTo>
                    <a:pt x="77" y="39"/>
                    <a:pt x="72" y="29"/>
                    <a:pt x="73" y="19"/>
                  </a:cubicBezTo>
                  <a:cubicBezTo>
                    <a:pt x="74" y="10"/>
                    <a:pt x="76" y="3"/>
                    <a:pt x="71" y="1"/>
                  </a:cubicBezTo>
                  <a:cubicBezTo>
                    <a:pt x="65" y="0"/>
                    <a:pt x="60" y="0"/>
                    <a:pt x="47" y="1"/>
                  </a:cubicBezTo>
                  <a:cubicBezTo>
                    <a:pt x="34" y="3"/>
                    <a:pt x="28" y="2"/>
                    <a:pt x="23" y="1"/>
                  </a:cubicBezTo>
                  <a:cubicBezTo>
                    <a:pt x="34" y="6"/>
                    <a:pt x="42" y="7"/>
                    <a:pt x="52" y="7"/>
                  </a:cubicBezTo>
                  <a:cubicBezTo>
                    <a:pt x="61" y="7"/>
                    <a:pt x="61" y="17"/>
                    <a:pt x="61" y="27"/>
                  </a:cubicBezTo>
                  <a:cubicBezTo>
                    <a:pt x="61" y="36"/>
                    <a:pt x="38" y="33"/>
                    <a:pt x="25" y="37"/>
                  </a:cubicBezTo>
                  <a:cubicBezTo>
                    <a:pt x="13" y="41"/>
                    <a:pt x="6" y="42"/>
                    <a:pt x="0" y="42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92">
              <a:extLst>
                <a:ext uri="{FF2B5EF4-FFF2-40B4-BE49-F238E27FC236}">
                  <a16:creationId xmlns:a16="http://schemas.microsoft.com/office/drawing/2014/main" id="{D56162F7-6A3A-4AEC-B061-1ABAAF99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096"/>
              <a:ext cx="268" cy="19"/>
            </a:xfrm>
            <a:custGeom>
              <a:avLst/>
              <a:gdLst>
                <a:gd name="T0" fmla="*/ 0 w 70"/>
                <a:gd name="T1" fmla="*/ 160 h 5"/>
                <a:gd name="T2" fmla="*/ 1803 w 70"/>
                <a:gd name="T3" fmla="*/ 114 h 5"/>
                <a:gd name="T4" fmla="*/ 3928 w 70"/>
                <a:gd name="T5" fmla="*/ 114 h 5"/>
                <a:gd name="T6" fmla="*/ 2083 w 70"/>
                <a:gd name="T7" fmla="*/ 217 h 5"/>
                <a:gd name="T8" fmla="*/ 0 w 70"/>
                <a:gd name="T9" fmla="*/ 16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">
                  <a:moveTo>
                    <a:pt x="0" y="3"/>
                  </a:moveTo>
                  <a:cubicBezTo>
                    <a:pt x="7" y="0"/>
                    <a:pt x="24" y="1"/>
                    <a:pt x="32" y="2"/>
                  </a:cubicBezTo>
                  <a:cubicBezTo>
                    <a:pt x="41" y="2"/>
                    <a:pt x="61" y="0"/>
                    <a:pt x="70" y="2"/>
                  </a:cubicBezTo>
                  <a:cubicBezTo>
                    <a:pt x="61" y="0"/>
                    <a:pt x="49" y="4"/>
                    <a:pt x="37" y="4"/>
                  </a:cubicBezTo>
                  <a:cubicBezTo>
                    <a:pt x="26" y="5"/>
                    <a:pt x="5" y="1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93">
              <a:extLst>
                <a:ext uri="{FF2B5EF4-FFF2-40B4-BE49-F238E27FC236}">
                  <a16:creationId xmlns:a16="http://schemas.microsoft.com/office/drawing/2014/main" id="{EDF6E456-60A5-4372-B6EF-63EF79023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916"/>
              <a:ext cx="268" cy="19"/>
            </a:xfrm>
            <a:custGeom>
              <a:avLst/>
              <a:gdLst>
                <a:gd name="T0" fmla="*/ 0 w 70"/>
                <a:gd name="T1" fmla="*/ 274 h 5"/>
                <a:gd name="T2" fmla="*/ 1466 w 70"/>
                <a:gd name="T3" fmla="*/ 114 h 5"/>
                <a:gd name="T4" fmla="*/ 2917 w 70"/>
                <a:gd name="T5" fmla="*/ 57 h 5"/>
                <a:gd name="T6" fmla="*/ 3928 w 70"/>
                <a:gd name="T7" fmla="*/ 160 h 5"/>
                <a:gd name="T8" fmla="*/ 1964 w 70"/>
                <a:gd name="T9" fmla="*/ 274 h 5"/>
                <a:gd name="T10" fmla="*/ 0 w 70"/>
                <a:gd name="T11" fmla="*/ 27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5">
                  <a:moveTo>
                    <a:pt x="0" y="5"/>
                  </a:moveTo>
                  <a:cubicBezTo>
                    <a:pt x="7" y="1"/>
                    <a:pt x="15" y="1"/>
                    <a:pt x="26" y="2"/>
                  </a:cubicBezTo>
                  <a:cubicBezTo>
                    <a:pt x="38" y="2"/>
                    <a:pt x="42" y="3"/>
                    <a:pt x="52" y="1"/>
                  </a:cubicBezTo>
                  <a:cubicBezTo>
                    <a:pt x="62" y="0"/>
                    <a:pt x="70" y="3"/>
                    <a:pt x="70" y="3"/>
                  </a:cubicBezTo>
                  <a:cubicBezTo>
                    <a:pt x="63" y="1"/>
                    <a:pt x="45" y="5"/>
                    <a:pt x="35" y="5"/>
                  </a:cubicBezTo>
                  <a:cubicBezTo>
                    <a:pt x="25" y="5"/>
                    <a:pt x="6" y="2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94">
              <a:extLst>
                <a:ext uri="{FF2B5EF4-FFF2-40B4-BE49-F238E27FC236}">
                  <a16:creationId xmlns:a16="http://schemas.microsoft.com/office/drawing/2014/main" id="{C07664F2-0935-47DC-B90C-C900B0FC9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28"/>
              <a:ext cx="269" cy="19"/>
            </a:xfrm>
            <a:custGeom>
              <a:avLst/>
              <a:gdLst>
                <a:gd name="T0" fmla="*/ 0 w 70"/>
                <a:gd name="T1" fmla="*/ 274 h 5"/>
                <a:gd name="T2" fmla="*/ 1476 w 70"/>
                <a:gd name="T3" fmla="*/ 114 h 5"/>
                <a:gd name="T4" fmla="*/ 2955 w 70"/>
                <a:gd name="T5" fmla="*/ 57 h 5"/>
                <a:gd name="T6" fmla="*/ 3974 w 70"/>
                <a:gd name="T7" fmla="*/ 160 h 5"/>
                <a:gd name="T8" fmla="*/ 1994 w 70"/>
                <a:gd name="T9" fmla="*/ 274 h 5"/>
                <a:gd name="T10" fmla="*/ 0 w 70"/>
                <a:gd name="T11" fmla="*/ 27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5">
                  <a:moveTo>
                    <a:pt x="0" y="5"/>
                  </a:moveTo>
                  <a:cubicBezTo>
                    <a:pt x="7" y="1"/>
                    <a:pt x="15" y="1"/>
                    <a:pt x="26" y="2"/>
                  </a:cubicBezTo>
                  <a:cubicBezTo>
                    <a:pt x="38" y="2"/>
                    <a:pt x="42" y="3"/>
                    <a:pt x="52" y="1"/>
                  </a:cubicBezTo>
                  <a:cubicBezTo>
                    <a:pt x="62" y="0"/>
                    <a:pt x="70" y="3"/>
                    <a:pt x="70" y="3"/>
                  </a:cubicBezTo>
                  <a:cubicBezTo>
                    <a:pt x="63" y="1"/>
                    <a:pt x="45" y="5"/>
                    <a:pt x="35" y="5"/>
                  </a:cubicBezTo>
                  <a:cubicBezTo>
                    <a:pt x="25" y="5"/>
                    <a:pt x="6" y="2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Freeform 95">
              <a:extLst>
                <a:ext uri="{FF2B5EF4-FFF2-40B4-BE49-F238E27FC236}">
                  <a16:creationId xmlns:a16="http://schemas.microsoft.com/office/drawing/2014/main" id="{BB9F5D57-28D6-4E43-B664-BB3E52A64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555"/>
              <a:ext cx="261" cy="23"/>
            </a:xfrm>
            <a:custGeom>
              <a:avLst/>
              <a:gdLst>
                <a:gd name="T0" fmla="*/ 0 w 68"/>
                <a:gd name="T1" fmla="*/ 337 h 6"/>
                <a:gd name="T2" fmla="*/ 1355 w 68"/>
                <a:gd name="T3" fmla="*/ 119 h 6"/>
                <a:gd name="T4" fmla="*/ 2829 w 68"/>
                <a:gd name="T5" fmla="*/ 58 h 6"/>
                <a:gd name="T6" fmla="*/ 3846 w 68"/>
                <a:gd name="T7" fmla="*/ 176 h 6"/>
                <a:gd name="T8" fmla="*/ 1869 w 68"/>
                <a:gd name="T9" fmla="*/ 280 h 6"/>
                <a:gd name="T10" fmla="*/ 0 w 68"/>
                <a:gd name="T11" fmla="*/ 33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6">
                  <a:moveTo>
                    <a:pt x="0" y="6"/>
                  </a:moveTo>
                  <a:cubicBezTo>
                    <a:pt x="8" y="2"/>
                    <a:pt x="13" y="1"/>
                    <a:pt x="24" y="2"/>
                  </a:cubicBezTo>
                  <a:cubicBezTo>
                    <a:pt x="36" y="2"/>
                    <a:pt x="40" y="3"/>
                    <a:pt x="50" y="1"/>
                  </a:cubicBezTo>
                  <a:cubicBezTo>
                    <a:pt x="60" y="0"/>
                    <a:pt x="68" y="3"/>
                    <a:pt x="68" y="3"/>
                  </a:cubicBezTo>
                  <a:cubicBezTo>
                    <a:pt x="61" y="1"/>
                    <a:pt x="43" y="5"/>
                    <a:pt x="33" y="5"/>
                  </a:cubicBezTo>
                  <a:cubicBezTo>
                    <a:pt x="23" y="5"/>
                    <a:pt x="7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96">
              <a:extLst>
                <a:ext uri="{FF2B5EF4-FFF2-40B4-BE49-F238E27FC236}">
                  <a16:creationId xmlns:a16="http://schemas.microsoft.com/office/drawing/2014/main" id="{787DEF53-DB46-410B-A9CD-5250F3F13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371"/>
              <a:ext cx="261" cy="23"/>
            </a:xfrm>
            <a:custGeom>
              <a:avLst/>
              <a:gdLst>
                <a:gd name="T0" fmla="*/ 0 w 68"/>
                <a:gd name="T1" fmla="*/ 337 h 6"/>
                <a:gd name="T2" fmla="*/ 1355 w 68"/>
                <a:gd name="T3" fmla="*/ 119 h 6"/>
                <a:gd name="T4" fmla="*/ 2829 w 68"/>
                <a:gd name="T5" fmla="*/ 119 h 6"/>
                <a:gd name="T6" fmla="*/ 3846 w 68"/>
                <a:gd name="T7" fmla="*/ 176 h 6"/>
                <a:gd name="T8" fmla="*/ 1869 w 68"/>
                <a:gd name="T9" fmla="*/ 280 h 6"/>
                <a:gd name="T10" fmla="*/ 0 w 68"/>
                <a:gd name="T11" fmla="*/ 33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6">
                  <a:moveTo>
                    <a:pt x="0" y="6"/>
                  </a:moveTo>
                  <a:cubicBezTo>
                    <a:pt x="8" y="3"/>
                    <a:pt x="13" y="2"/>
                    <a:pt x="24" y="2"/>
                  </a:cubicBezTo>
                  <a:cubicBezTo>
                    <a:pt x="36" y="3"/>
                    <a:pt x="40" y="3"/>
                    <a:pt x="50" y="2"/>
                  </a:cubicBezTo>
                  <a:cubicBezTo>
                    <a:pt x="60" y="0"/>
                    <a:pt x="68" y="3"/>
                    <a:pt x="68" y="3"/>
                  </a:cubicBezTo>
                  <a:cubicBezTo>
                    <a:pt x="61" y="2"/>
                    <a:pt x="43" y="5"/>
                    <a:pt x="33" y="5"/>
                  </a:cubicBezTo>
                  <a:cubicBezTo>
                    <a:pt x="23" y="5"/>
                    <a:pt x="7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97">
              <a:extLst>
                <a:ext uri="{FF2B5EF4-FFF2-40B4-BE49-F238E27FC236}">
                  <a16:creationId xmlns:a16="http://schemas.microsoft.com/office/drawing/2014/main" id="{5CB1BB28-7C72-4743-B025-F16DA0235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199"/>
              <a:ext cx="261" cy="23"/>
            </a:xfrm>
            <a:custGeom>
              <a:avLst/>
              <a:gdLst>
                <a:gd name="T0" fmla="*/ 0 w 68"/>
                <a:gd name="T1" fmla="*/ 337 h 6"/>
                <a:gd name="T2" fmla="*/ 1355 w 68"/>
                <a:gd name="T3" fmla="*/ 119 h 6"/>
                <a:gd name="T4" fmla="*/ 2771 w 68"/>
                <a:gd name="T5" fmla="*/ 119 h 6"/>
                <a:gd name="T6" fmla="*/ 3846 w 68"/>
                <a:gd name="T7" fmla="*/ 176 h 6"/>
                <a:gd name="T8" fmla="*/ 1812 w 68"/>
                <a:gd name="T9" fmla="*/ 280 h 6"/>
                <a:gd name="T10" fmla="*/ 0 w 68"/>
                <a:gd name="T11" fmla="*/ 33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6">
                  <a:moveTo>
                    <a:pt x="0" y="6"/>
                  </a:moveTo>
                  <a:cubicBezTo>
                    <a:pt x="7" y="3"/>
                    <a:pt x="12" y="2"/>
                    <a:pt x="24" y="2"/>
                  </a:cubicBezTo>
                  <a:cubicBezTo>
                    <a:pt x="35" y="3"/>
                    <a:pt x="39" y="3"/>
                    <a:pt x="49" y="2"/>
                  </a:cubicBezTo>
                  <a:cubicBezTo>
                    <a:pt x="59" y="0"/>
                    <a:pt x="68" y="3"/>
                    <a:pt x="68" y="3"/>
                  </a:cubicBezTo>
                  <a:cubicBezTo>
                    <a:pt x="60" y="2"/>
                    <a:pt x="42" y="5"/>
                    <a:pt x="32" y="5"/>
                  </a:cubicBezTo>
                  <a:cubicBezTo>
                    <a:pt x="22" y="5"/>
                    <a:pt x="6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98">
              <a:extLst>
                <a:ext uri="{FF2B5EF4-FFF2-40B4-BE49-F238E27FC236}">
                  <a16:creationId xmlns:a16="http://schemas.microsoft.com/office/drawing/2014/main" id="{56624D24-C97E-42EC-8BEF-A0B8A394D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049"/>
              <a:ext cx="253" cy="19"/>
            </a:xfrm>
            <a:custGeom>
              <a:avLst/>
              <a:gdLst>
                <a:gd name="T0" fmla="*/ 0 w 66"/>
                <a:gd name="T1" fmla="*/ 217 h 5"/>
                <a:gd name="T2" fmla="*/ 1234 w 66"/>
                <a:gd name="T3" fmla="*/ 114 h 5"/>
                <a:gd name="T4" fmla="*/ 2703 w 66"/>
                <a:gd name="T5" fmla="*/ 114 h 5"/>
                <a:gd name="T6" fmla="*/ 3718 w 66"/>
                <a:gd name="T7" fmla="*/ 160 h 5"/>
                <a:gd name="T8" fmla="*/ 1748 w 66"/>
                <a:gd name="T9" fmla="*/ 274 h 5"/>
                <a:gd name="T10" fmla="*/ 0 w 66"/>
                <a:gd name="T11" fmla="*/ 21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">
                  <a:moveTo>
                    <a:pt x="0" y="4"/>
                  </a:moveTo>
                  <a:cubicBezTo>
                    <a:pt x="7" y="1"/>
                    <a:pt x="11" y="2"/>
                    <a:pt x="22" y="2"/>
                  </a:cubicBezTo>
                  <a:cubicBezTo>
                    <a:pt x="34" y="3"/>
                    <a:pt x="38" y="3"/>
                    <a:pt x="48" y="2"/>
                  </a:cubicBezTo>
                  <a:cubicBezTo>
                    <a:pt x="58" y="0"/>
                    <a:pt x="66" y="3"/>
                    <a:pt x="66" y="3"/>
                  </a:cubicBezTo>
                  <a:cubicBezTo>
                    <a:pt x="59" y="2"/>
                    <a:pt x="41" y="5"/>
                    <a:pt x="31" y="5"/>
                  </a:cubicBezTo>
                  <a:cubicBezTo>
                    <a:pt x="21" y="5"/>
                    <a:pt x="6" y="1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99">
              <a:extLst>
                <a:ext uri="{FF2B5EF4-FFF2-40B4-BE49-F238E27FC236}">
                  <a16:creationId xmlns:a16="http://schemas.microsoft.com/office/drawing/2014/main" id="{C7F65267-7D20-4782-ACAE-98B03554A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896"/>
              <a:ext cx="253" cy="19"/>
            </a:xfrm>
            <a:custGeom>
              <a:avLst/>
              <a:gdLst>
                <a:gd name="T0" fmla="*/ 0 w 66"/>
                <a:gd name="T1" fmla="*/ 217 h 5"/>
                <a:gd name="T2" fmla="*/ 1234 w 66"/>
                <a:gd name="T3" fmla="*/ 114 h 5"/>
                <a:gd name="T4" fmla="*/ 2703 w 66"/>
                <a:gd name="T5" fmla="*/ 114 h 5"/>
                <a:gd name="T6" fmla="*/ 3718 w 66"/>
                <a:gd name="T7" fmla="*/ 160 h 5"/>
                <a:gd name="T8" fmla="*/ 1748 w 66"/>
                <a:gd name="T9" fmla="*/ 274 h 5"/>
                <a:gd name="T10" fmla="*/ 0 w 66"/>
                <a:gd name="T11" fmla="*/ 21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">
                  <a:moveTo>
                    <a:pt x="0" y="4"/>
                  </a:moveTo>
                  <a:cubicBezTo>
                    <a:pt x="7" y="1"/>
                    <a:pt x="11" y="2"/>
                    <a:pt x="22" y="2"/>
                  </a:cubicBezTo>
                  <a:cubicBezTo>
                    <a:pt x="34" y="3"/>
                    <a:pt x="38" y="3"/>
                    <a:pt x="48" y="2"/>
                  </a:cubicBezTo>
                  <a:cubicBezTo>
                    <a:pt x="58" y="0"/>
                    <a:pt x="66" y="3"/>
                    <a:pt x="66" y="3"/>
                  </a:cubicBezTo>
                  <a:cubicBezTo>
                    <a:pt x="59" y="2"/>
                    <a:pt x="41" y="5"/>
                    <a:pt x="31" y="5"/>
                  </a:cubicBezTo>
                  <a:cubicBezTo>
                    <a:pt x="21" y="5"/>
                    <a:pt x="6" y="1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100">
              <a:extLst>
                <a:ext uri="{FF2B5EF4-FFF2-40B4-BE49-F238E27FC236}">
                  <a16:creationId xmlns:a16="http://schemas.microsoft.com/office/drawing/2014/main" id="{6F4B050E-9B40-4E30-BF09-0566BBFE7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746"/>
              <a:ext cx="222" cy="15"/>
            </a:xfrm>
            <a:custGeom>
              <a:avLst/>
              <a:gdLst>
                <a:gd name="T0" fmla="*/ 0 w 58"/>
                <a:gd name="T1" fmla="*/ 210 h 4"/>
                <a:gd name="T2" fmla="*/ 1129 w 58"/>
                <a:gd name="T3" fmla="*/ 113 h 4"/>
                <a:gd name="T4" fmla="*/ 2358 w 58"/>
                <a:gd name="T5" fmla="*/ 56 h 4"/>
                <a:gd name="T6" fmla="*/ 3253 w 58"/>
                <a:gd name="T7" fmla="*/ 154 h 4"/>
                <a:gd name="T8" fmla="*/ 1508 w 58"/>
                <a:gd name="T9" fmla="*/ 210 h 4"/>
                <a:gd name="T10" fmla="*/ 0 w 58"/>
                <a:gd name="T11" fmla="*/ 21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">
                  <a:moveTo>
                    <a:pt x="0" y="4"/>
                  </a:moveTo>
                  <a:cubicBezTo>
                    <a:pt x="6" y="0"/>
                    <a:pt x="10" y="1"/>
                    <a:pt x="20" y="2"/>
                  </a:cubicBezTo>
                  <a:cubicBezTo>
                    <a:pt x="30" y="2"/>
                    <a:pt x="33" y="3"/>
                    <a:pt x="42" y="1"/>
                  </a:cubicBezTo>
                  <a:cubicBezTo>
                    <a:pt x="51" y="0"/>
                    <a:pt x="58" y="3"/>
                    <a:pt x="58" y="3"/>
                  </a:cubicBezTo>
                  <a:cubicBezTo>
                    <a:pt x="52" y="1"/>
                    <a:pt x="36" y="4"/>
                    <a:pt x="27" y="4"/>
                  </a:cubicBezTo>
                  <a:cubicBezTo>
                    <a:pt x="18" y="4"/>
                    <a:pt x="5" y="1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101">
              <a:extLst>
                <a:ext uri="{FF2B5EF4-FFF2-40B4-BE49-F238E27FC236}">
                  <a16:creationId xmlns:a16="http://schemas.microsoft.com/office/drawing/2014/main" id="{0A90F386-A647-4779-8CA8-51282F167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573"/>
              <a:ext cx="226" cy="23"/>
            </a:xfrm>
            <a:custGeom>
              <a:avLst/>
              <a:gdLst>
                <a:gd name="T0" fmla="*/ 0 w 59"/>
                <a:gd name="T1" fmla="*/ 176 h 6"/>
                <a:gd name="T2" fmla="*/ 1172 w 59"/>
                <a:gd name="T3" fmla="*/ 222 h 6"/>
                <a:gd name="T4" fmla="*/ 2421 w 59"/>
                <a:gd name="T5" fmla="*/ 176 h 6"/>
                <a:gd name="T6" fmla="*/ 3317 w 59"/>
                <a:gd name="T7" fmla="*/ 280 h 6"/>
                <a:gd name="T8" fmla="*/ 1571 w 59"/>
                <a:gd name="T9" fmla="*/ 337 h 6"/>
                <a:gd name="T10" fmla="*/ 0 w 59"/>
                <a:gd name="T11" fmla="*/ 17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6">
                  <a:moveTo>
                    <a:pt x="0" y="3"/>
                  </a:moveTo>
                  <a:cubicBezTo>
                    <a:pt x="7" y="0"/>
                    <a:pt x="11" y="3"/>
                    <a:pt x="21" y="4"/>
                  </a:cubicBezTo>
                  <a:cubicBezTo>
                    <a:pt x="31" y="4"/>
                    <a:pt x="34" y="5"/>
                    <a:pt x="43" y="3"/>
                  </a:cubicBezTo>
                  <a:cubicBezTo>
                    <a:pt x="52" y="2"/>
                    <a:pt x="59" y="5"/>
                    <a:pt x="59" y="5"/>
                  </a:cubicBezTo>
                  <a:cubicBezTo>
                    <a:pt x="53" y="3"/>
                    <a:pt x="37" y="6"/>
                    <a:pt x="28" y="6"/>
                  </a:cubicBezTo>
                  <a:cubicBezTo>
                    <a:pt x="19" y="6"/>
                    <a:pt x="6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102">
              <a:extLst>
                <a:ext uri="{FF2B5EF4-FFF2-40B4-BE49-F238E27FC236}">
                  <a16:creationId xmlns:a16="http://schemas.microsoft.com/office/drawing/2014/main" id="{95653F5E-E79A-4250-BE20-E73A097B6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412"/>
              <a:ext cx="226" cy="23"/>
            </a:xfrm>
            <a:custGeom>
              <a:avLst/>
              <a:gdLst>
                <a:gd name="T0" fmla="*/ 0 w 59"/>
                <a:gd name="T1" fmla="*/ 176 h 6"/>
                <a:gd name="T2" fmla="*/ 1172 w 59"/>
                <a:gd name="T3" fmla="*/ 176 h 6"/>
                <a:gd name="T4" fmla="*/ 2421 w 59"/>
                <a:gd name="T5" fmla="*/ 176 h 6"/>
                <a:gd name="T6" fmla="*/ 3317 w 59"/>
                <a:gd name="T7" fmla="*/ 222 h 6"/>
                <a:gd name="T8" fmla="*/ 1571 w 59"/>
                <a:gd name="T9" fmla="*/ 337 h 6"/>
                <a:gd name="T10" fmla="*/ 0 w 59"/>
                <a:gd name="T11" fmla="*/ 17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6">
                  <a:moveTo>
                    <a:pt x="0" y="3"/>
                  </a:moveTo>
                  <a:cubicBezTo>
                    <a:pt x="7" y="0"/>
                    <a:pt x="11" y="3"/>
                    <a:pt x="21" y="3"/>
                  </a:cubicBezTo>
                  <a:cubicBezTo>
                    <a:pt x="31" y="4"/>
                    <a:pt x="34" y="4"/>
                    <a:pt x="43" y="3"/>
                  </a:cubicBezTo>
                  <a:cubicBezTo>
                    <a:pt x="52" y="2"/>
                    <a:pt x="59" y="4"/>
                    <a:pt x="59" y="4"/>
                  </a:cubicBezTo>
                  <a:cubicBezTo>
                    <a:pt x="53" y="3"/>
                    <a:pt x="37" y="6"/>
                    <a:pt x="28" y="6"/>
                  </a:cubicBezTo>
                  <a:cubicBezTo>
                    <a:pt x="19" y="6"/>
                    <a:pt x="6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103">
              <a:extLst>
                <a:ext uri="{FF2B5EF4-FFF2-40B4-BE49-F238E27FC236}">
                  <a16:creationId xmlns:a16="http://schemas.microsoft.com/office/drawing/2014/main" id="{167EF241-53C4-44F8-97DB-7EA92D874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259"/>
              <a:ext cx="234" cy="19"/>
            </a:xfrm>
            <a:custGeom>
              <a:avLst/>
              <a:gdLst>
                <a:gd name="T0" fmla="*/ 0 w 61"/>
                <a:gd name="T1" fmla="*/ 217 h 5"/>
                <a:gd name="T2" fmla="*/ 1297 w 61"/>
                <a:gd name="T3" fmla="*/ 114 h 5"/>
                <a:gd name="T4" fmla="*/ 2547 w 61"/>
                <a:gd name="T5" fmla="*/ 114 h 5"/>
                <a:gd name="T6" fmla="*/ 3445 w 61"/>
                <a:gd name="T7" fmla="*/ 160 h 5"/>
                <a:gd name="T8" fmla="*/ 1692 w 61"/>
                <a:gd name="T9" fmla="*/ 274 h 5"/>
                <a:gd name="T10" fmla="*/ 0 w 61"/>
                <a:gd name="T11" fmla="*/ 21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5">
                  <a:moveTo>
                    <a:pt x="0" y="4"/>
                  </a:moveTo>
                  <a:cubicBezTo>
                    <a:pt x="6" y="1"/>
                    <a:pt x="13" y="2"/>
                    <a:pt x="23" y="2"/>
                  </a:cubicBezTo>
                  <a:cubicBezTo>
                    <a:pt x="33" y="3"/>
                    <a:pt x="36" y="3"/>
                    <a:pt x="45" y="2"/>
                  </a:cubicBezTo>
                  <a:cubicBezTo>
                    <a:pt x="54" y="0"/>
                    <a:pt x="61" y="3"/>
                    <a:pt x="61" y="3"/>
                  </a:cubicBezTo>
                  <a:cubicBezTo>
                    <a:pt x="55" y="2"/>
                    <a:pt x="39" y="5"/>
                    <a:pt x="30" y="5"/>
                  </a:cubicBezTo>
                  <a:cubicBezTo>
                    <a:pt x="21" y="5"/>
                    <a:pt x="5" y="2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104">
              <a:extLst>
                <a:ext uri="{FF2B5EF4-FFF2-40B4-BE49-F238E27FC236}">
                  <a16:creationId xmlns:a16="http://schemas.microsoft.com/office/drawing/2014/main" id="{5ED70AF3-3107-49C0-A512-4A2885F09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129"/>
              <a:ext cx="238" cy="19"/>
            </a:xfrm>
            <a:custGeom>
              <a:avLst/>
              <a:gdLst>
                <a:gd name="T0" fmla="*/ 0 w 62"/>
                <a:gd name="T1" fmla="*/ 160 h 5"/>
                <a:gd name="T2" fmla="*/ 1297 w 62"/>
                <a:gd name="T3" fmla="*/ 114 h 5"/>
                <a:gd name="T4" fmla="*/ 2606 w 62"/>
                <a:gd name="T5" fmla="*/ 114 h 5"/>
                <a:gd name="T6" fmla="*/ 3509 w 62"/>
                <a:gd name="T7" fmla="*/ 160 h 5"/>
                <a:gd name="T8" fmla="*/ 1754 w 62"/>
                <a:gd name="T9" fmla="*/ 274 h 5"/>
                <a:gd name="T10" fmla="*/ 0 w 62"/>
                <a:gd name="T11" fmla="*/ 16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">
                  <a:moveTo>
                    <a:pt x="0" y="3"/>
                  </a:moveTo>
                  <a:cubicBezTo>
                    <a:pt x="7" y="0"/>
                    <a:pt x="13" y="2"/>
                    <a:pt x="23" y="2"/>
                  </a:cubicBezTo>
                  <a:cubicBezTo>
                    <a:pt x="33" y="2"/>
                    <a:pt x="37" y="3"/>
                    <a:pt x="46" y="2"/>
                  </a:cubicBezTo>
                  <a:cubicBezTo>
                    <a:pt x="54" y="0"/>
                    <a:pt x="62" y="3"/>
                    <a:pt x="62" y="3"/>
                  </a:cubicBezTo>
                  <a:cubicBezTo>
                    <a:pt x="55" y="2"/>
                    <a:pt x="40" y="5"/>
                    <a:pt x="31" y="5"/>
                  </a:cubicBezTo>
                  <a:cubicBezTo>
                    <a:pt x="22" y="5"/>
                    <a:pt x="6" y="1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105">
              <a:extLst>
                <a:ext uri="{FF2B5EF4-FFF2-40B4-BE49-F238E27FC236}">
                  <a16:creationId xmlns:a16="http://schemas.microsoft.com/office/drawing/2014/main" id="{C0F78306-8C6A-41B9-A997-EF3B4FEB8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06"/>
              <a:ext cx="112" cy="23"/>
            </a:xfrm>
            <a:custGeom>
              <a:avLst/>
              <a:gdLst>
                <a:gd name="T0" fmla="*/ 0 w 29"/>
                <a:gd name="T1" fmla="*/ 337 h 6"/>
                <a:gd name="T2" fmla="*/ 224 w 29"/>
                <a:gd name="T3" fmla="*/ 58 h 6"/>
                <a:gd name="T4" fmla="*/ 626 w 29"/>
                <a:gd name="T5" fmla="*/ 119 h 6"/>
                <a:gd name="T6" fmla="*/ 1672 w 29"/>
                <a:gd name="T7" fmla="*/ 119 h 6"/>
                <a:gd name="T8" fmla="*/ 865 w 29"/>
                <a:gd name="T9" fmla="*/ 176 h 6"/>
                <a:gd name="T10" fmla="*/ 178 w 29"/>
                <a:gd name="T11" fmla="*/ 22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6">
                  <a:moveTo>
                    <a:pt x="0" y="6"/>
                  </a:moveTo>
                  <a:cubicBezTo>
                    <a:pt x="3" y="5"/>
                    <a:pt x="2" y="2"/>
                    <a:pt x="4" y="1"/>
                  </a:cubicBezTo>
                  <a:cubicBezTo>
                    <a:pt x="6" y="0"/>
                    <a:pt x="9" y="1"/>
                    <a:pt x="11" y="2"/>
                  </a:cubicBezTo>
                  <a:cubicBezTo>
                    <a:pt x="17" y="3"/>
                    <a:pt x="23" y="2"/>
                    <a:pt x="29" y="2"/>
                  </a:cubicBezTo>
                  <a:cubicBezTo>
                    <a:pt x="25" y="3"/>
                    <a:pt x="19" y="3"/>
                    <a:pt x="15" y="3"/>
                  </a:cubicBezTo>
                  <a:cubicBezTo>
                    <a:pt x="12" y="3"/>
                    <a:pt x="6" y="1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106">
              <a:extLst>
                <a:ext uri="{FF2B5EF4-FFF2-40B4-BE49-F238E27FC236}">
                  <a16:creationId xmlns:a16="http://schemas.microsoft.com/office/drawing/2014/main" id="{CE46D94E-A200-425D-BE79-8AFF2DA63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232"/>
              <a:ext cx="69" cy="16"/>
            </a:xfrm>
            <a:custGeom>
              <a:avLst/>
              <a:gdLst>
                <a:gd name="T0" fmla="*/ 0 w 18"/>
                <a:gd name="T1" fmla="*/ 128 h 4"/>
                <a:gd name="T2" fmla="*/ 560 w 18"/>
                <a:gd name="T3" fmla="*/ 64 h 4"/>
                <a:gd name="T4" fmla="*/ 1016 w 18"/>
                <a:gd name="T5" fmla="*/ 25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">
                  <a:moveTo>
                    <a:pt x="0" y="2"/>
                  </a:moveTo>
                  <a:cubicBezTo>
                    <a:pt x="3" y="1"/>
                    <a:pt x="6" y="0"/>
                    <a:pt x="10" y="1"/>
                  </a:cubicBezTo>
                  <a:cubicBezTo>
                    <a:pt x="13" y="2"/>
                    <a:pt x="15" y="4"/>
                    <a:pt x="1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107">
              <a:extLst>
                <a:ext uri="{FF2B5EF4-FFF2-40B4-BE49-F238E27FC236}">
                  <a16:creationId xmlns:a16="http://schemas.microsoft.com/office/drawing/2014/main" id="{D40BD8AA-420E-4C66-AC4E-B5427DDB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397"/>
              <a:ext cx="46" cy="15"/>
            </a:xfrm>
            <a:custGeom>
              <a:avLst/>
              <a:gdLst>
                <a:gd name="T0" fmla="*/ 0 w 12"/>
                <a:gd name="T1" fmla="*/ 56 h 4"/>
                <a:gd name="T2" fmla="*/ 675 w 12"/>
                <a:gd name="T3" fmla="*/ 210 h 4"/>
                <a:gd name="T4" fmla="*/ 119 w 12"/>
                <a:gd name="T5" fmla="*/ 5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0" y="1"/>
                  </a:moveTo>
                  <a:cubicBezTo>
                    <a:pt x="6" y="0"/>
                    <a:pt x="7" y="3"/>
                    <a:pt x="12" y="4"/>
                  </a:cubicBezTo>
                  <a:cubicBezTo>
                    <a:pt x="10" y="4"/>
                    <a:pt x="3" y="4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108">
              <a:extLst>
                <a:ext uri="{FF2B5EF4-FFF2-40B4-BE49-F238E27FC236}">
                  <a16:creationId xmlns:a16="http://schemas.microsoft.com/office/drawing/2014/main" id="{21D55B26-4ABE-4CF2-91D8-78672DCB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378"/>
              <a:ext cx="69" cy="46"/>
            </a:xfrm>
            <a:custGeom>
              <a:avLst/>
              <a:gdLst>
                <a:gd name="T0" fmla="*/ 176 w 18"/>
                <a:gd name="T1" fmla="*/ 617 h 12"/>
                <a:gd name="T2" fmla="*/ 1016 w 18"/>
                <a:gd name="T3" fmla="*/ 222 h 12"/>
                <a:gd name="T4" fmla="*/ 0 w 18"/>
                <a:gd name="T5" fmla="*/ 67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3" y="11"/>
                  </a:moveTo>
                  <a:cubicBezTo>
                    <a:pt x="7" y="9"/>
                    <a:pt x="12" y="0"/>
                    <a:pt x="18" y="4"/>
                  </a:cubicBezTo>
                  <a:cubicBezTo>
                    <a:pt x="12" y="6"/>
                    <a:pt x="6" y="8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109">
              <a:extLst>
                <a:ext uri="{FF2B5EF4-FFF2-40B4-BE49-F238E27FC236}">
                  <a16:creationId xmlns:a16="http://schemas.microsoft.com/office/drawing/2014/main" id="{17358ABE-F0AC-4649-B868-8384C566F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1232"/>
              <a:ext cx="57" cy="16"/>
            </a:xfrm>
            <a:custGeom>
              <a:avLst/>
              <a:gdLst>
                <a:gd name="T0" fmla="*/ 0 w 15"/>
                <a:gd name="T1" fmla="*/ 256 h 4"/>
                <a:gd name="T2" fmla="*/ 825 w 15"/>
                <a:gd name="T3" fmla="*/ 12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4" y="2"/>
                    <a:pt x="11" y="0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110">
              <a:extLst>
                <a:ext uri="{FF2B5EF4-FFF2-40B4-BE49-F238E27FC236}">
                  <a16:creationId xmlns:a16="http://schemas.microsoft.com/office/drawing/2014/main" id="{527DAF53-33E5-4322-ABAD-F3AF0243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550"/>
              <a:ext cx="30" cy="20"/>
            </a:xfrm>
            <a:custGeom>
              <a:avLst/>
              <a:gdLst>
                <a:gd name="T0" fmla="*/ 0 w 8"/>
                <a:gd name="T1" fmla="*/ 0 h 5"/>
                <a:gd name="T2" fmla="*/ 424 w 8"/>
                <a:gd name="T3" fmla="*/ 32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3" y="1"/>
                    <a:pt x="5" y="3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111">
              <a:extLst>
                <a:ext uri="{FF2B5EF4-FFF2-40B4-BE49-F238E27FC236}">
                  <a16:creationId xmlns:a16="http://schemas.microsoft.com/office/drawing/2014/main" id="{598BCEB0-B2C2-4C15-A724-89CD7C1F2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524"/>
              <a:ext cx="54" cy="34"/>
            </a:xfrm>
            <a:custGeom>
              <a:avLst/>
              <a:gdLst>
                <a:gd name="T0" fmla="*/ 0 w 14"/>
                <a:gd name="T1" fmla="*/ 484 h 9"/>
                <a:gd name="T2" fmla="*/ 802 w 14"/>
                <a:gd name="T3" fmla="*/ 329 h 9"/>
                <a:gd name="T4" fmla="*/ 683 w 14"/>
                <a:gd name="T5" fmla="*/ 427 h 9"/>
                <a:gd name="T6" fmla="*/ 282 w 14"/>
                <a:gd name="T7" fmla="*/ 42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3" y="8"/>
                    <a:pt x="12" y="0"/>
                    <a:pt x="14" y="6"/>
                  </a:cubicBezTo>
                  <a:cubicBezTo>
                    <a:pt x="14" y="6"/>
                    <a:pt x="13" y="8"/>
                    <a:pt x="12" y="8"/>
                  </a:cubicBezTo>
                  <a:cubicBezTo>
                    <a:pt x="10" y="6"/>
                    <a:pt x="7" y="7"/>
                    <a:pt x="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Freeform 112">
              <a:extLst>
                <a:ext uri="{FF2B5EF4-FFF2-40B4-BE49-F238E27FC236}">
                  <a16:creationId xmlns:a16="http://schemas.microsoft.com/office/drawing/2014/main" id="{18DD1EC9-3232-4C28-8F92-3F4E8C76D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696"/>
              <a:ext cx="43" cy="27"/>
            </a:xfrm>
            <a:custGeom>
              <a:avLst/>
              <a:gdLst>
                <a:gd name="T0" fmla="*/ 0 w 11"/>
                <a:gd name="T1" fmla="*/ 401 h 7"/>
                <a:gd name="T2" fmla="*/ 657 w 11"/>
                <a:gd name="T3" fmla="*/ 0 h 7"/>
                <a:gd name="T4" fmla="*/ 657 w 11"/>
                <a:gd name="T5" fmla="*/ 120 h 7"/>
                <a:gd name="T6" fmla="*/ 121 w 11"/>
                <a:gd name="T7" fmla="*/ 34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3"/>
                    <a:pt x="6" y="0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7" y="2"/>
                    <a:pt x="5" y="6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113">
              <a:extLst>
                <a:ext uri="{FF2B5EF4-FFF2-40B4-BE49-F238E27FC236}">
                  <a16:creationId xmlns:a16="http://schemas.microsoft.com/office/drawing/2014/main" id="{28EB9FB1-7692-436A-84F9-22326680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700"/>
              <a:ext cx="27" cy="23"/>
            </a:xfrm>
            <a:custGeom>
              <a:avLst/>
              <a:gdLst>
                <a:gd name="T0" fmla="*/ 0 w 7"/>
                <a:gd name="T1" fmla="*/ 0 h 6"/>
                <a:gd name="T2" fmla="*/ 401 w 7"/>
                <a:gd name="T3" fmla="*/ 3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3" y="2"/>
                    <a:pt x="5" y="2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114">
              <a:extLst>
                <a:ext uri="{FF2B5EF4-FFF2-40B4-BE49-F238E27FC236}">
                  <a16:creationId xmlns:a16="http://schemas.microsoft.com/office/drawing/2014/main" id="{978114EC-293B-4D14-AD81-9FFB81D2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865"/>
              <a:ext cx="42" cy="27"/>
            </a:xfrm>
            <a:custGeom>
              <a:avLst/>
              <a:gdLst>
                <a:gd name="T0" fmla="*/ 118 w 11"/>
                <a:gd name="T1" fmla="*/ 0 h 7"/>
                <a:gd name="T2" fmla="*/ 611 w 11"/>
                <a:gd name="T3" fmla="*/ 401 h 7"/>
                <a:gd name="T4" fmla="*/ 279 w 11"/>
                <a:gd name="T5" fmla="*/ 224 h 7"/>
                <a:gd name="T6" fmla="*/ 0 w 11"/>
                <a:gd name="T7" fmla="*/ 5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2" y="0"/>
                  </a:moveTo>
                  <a:cubicBezTo>
                    <a:pt x="4" y="2"/>
                    <a:pt x="11" y="2"/>
                    <a:pt x="11" y="7"/>
                  </a:cubicBezTo>
                  <a:cubicBezTo>
                    <a:pt x="10" y="4"/>
                    <a:pt x="8" y="5"/>
                    <a:pt x="5" y="4"/>
                  </a:cubicBezTo>
                  <a:cubicBezTo>
                    <a:pt x="3" y="4"/>
                    <a:pt x="2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115">
              <a:extLst>
                <a:ext uri="{FF2B5EF4-FFF2-40B4-BE49-F238E27FC236}">
                  <a16:creationId xmlns:a16="http://schemas.microsoft.com/office/drawing/2014/main" id="{152868E5-A952-4CA7-B9AB-DBB4FAE86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853"/>
              <a:ext cx="46" cy="31"/>
            </a:xfrm>
            <a:custGeom>
              <a:avLst/>
              <a:gdLst>
                <a:gd name="T0" fmla="*/ 0 w 12"/>
                <a:gd name="T1" fmla="*/ 465 h 8"/>
                <a:gd name="T2" fmla="*/ 675 w 12"/>
                <a:gd name="T3" fmla="*/ 182 h 8"/>
                <a:gd name="T4" fmla="*/ 176 w 12"/>
                <a:gd name="T5" fmla="*/ 46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4" y="6"/>
                    <a:pt x="7" y="0"/>
                    <a:pt x="12" y="3"/>
                  </a:cubicBezTo>
                  <a:cubicBezTo>
                    <a:pt x="8" y="3"/>
                    <a:pt x="6" y="6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116">
              <a:extLst>
                <a:ext uri="{FF2B5EF4-FFF2-40B4-BE49-F238E27FC236}">
                  <a16:creationId xmlns:a16="http://schemas.microsoft.com/office/drawing/2014/main" id="{450FDF9A-ECF6-4F77-8C1F-4E3D63F79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011"/>
              <a:ext cx="58" cy="23"/>
            </a:xfrm>
            <a:custGeom>
              <a:avLst/>
              <a:gdLst>
                <a:gd name="T0" fmla="*/ 0 w 15"/>
                <a:gd name="T1" fmla="*/ 119 h 6"/>
                <a:gd name="T2" fmla="*/ 866 w 15"/>
                <a:gd name="T3" fmla="*/ 0 h 6"/>
                <a:gd name="T4" fmla="*/ 58 w 15"/>
                <a:gd name="T5" fmla="*/ 11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5" y="4"/>
                    <a:pt x="11" y="1"/>
                    <a:pt x="15" y="0"/>
                  </a:cubicBezTo>
                  <a:cubicBezTo>
                    <a:pt x="13" y="3"/>
                    <a:pt x="4" y="6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117">
              <a:extLst>
                <a:ext uri="{FF2B5EF4-FFF2-40B4-BE49-F238E27FC236}">
                  <a16:creationId xmlns:a16="http://schemas.microsoft.com/office/drawing/2014/main" id="{3051ADCC-D35E-49F7-8672-4C0CFF8E7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015"/>
              <a:ext cx="42" cy="15"/>
            </a:xfrm>
            <a:custGeom>
              <a:avLst/>
              <a:gdLst>
                <a:gd name="T0" fmla="*/ 57 w 11"/>
                <a:gd name="T1" fmla="*/ 0 h 4"/>
                <a:gd name="T2" fmla="*/ 611 w 11"/>
                <a:gd name="T3" fmla="*/ 113 h 4"/>
                <a:gd name="T4" fmla="*/ 0 w 11"/>
                <a:gd name="T5" fmla="*/ 5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1" y="0"/>
                  </a:moveTo>
                  <a:cubicBezTo>
                    <a:pt x="4" y="0"/>
                    <a:pt x="8" y="1"/>
                    <a:pt x="11" y="2"/>
                  </a:cubicBezTo>
                  <a:cubicBezTo>
                    <a:pt x="8" y="4"/>
                    <a:pt x="3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118">
              <a:extLst>
                <a:ext uri="{FF2B5EF4-FFF2-40B4-BE49-F238E27FC236}">
                  <a16:creationId xmlns:a16="http://schemas.microsoft.com/office/drawing/2014/main" id="{8676F3D9-88BC-4335-9AD7-24AB14E8E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195"/>
              <a:ext cx="42" cy="30"/>
            </a:xfrm>
            <a:custGeom>
              <a:avLst/>
              <a:gdLst>
                <a:gd name="T0" fmla="*/ 118 w 11"/>
                <a:gd name="T1" fmla="*/ 0 h 8"/>
                <a:gd name="T2" fmla="*/ 611 w 11"/>
                <a:gd name="T3" fmla="*/ 323 h 8"/>
                <a:gd name="T4" fmla="*/ 218 w 11"/>
                <a:gd name="T5" fmla="*/ 323 h 8"/>
                <a:gd name="T6" fmla="*/ 0 w 11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2" y="0"/>
                  </a:moveTo>
                  <a:cubicBezTo>
                    <a:pt x="5" y="3"/>
                    <a:pt x="7" y="6"/>
                    <a:pt x="11" y="6"/>
                  </a:cubicBezTo>
                  <a:cubicBezTo>
                    <a:pt x="9" y="7"/>
                    <a:pt x="5" y="8"/>
                    <a:pt x="4" y="6"/>
                  </a:cubicBezTo>
                  <a:cubicBezTo>
                    <a:pt x="2" y="5"/>
                    <a:pt x="2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119">
              <a:extLst>
                <a:ext uri="{FF2B5EF4-FFF2-40B4-BE49-F238E27FC236}">
                  <a16:creationId xmlns:a16="http://schemas.microsoft.com/office/drawing/2014/main" id="{85A1BA93-BF8A-4D81-AA7B-63FA0518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179"/>
              <a:ext cx="50" cy="39"/>
            </a:xfrm>
            <a:custGeom>
              <a:avLst/>
              <a:gdLst>
                <a:gd name="T0" fmla="*/ 0 w 13"/>
                <a:gd name="T1" fmla="*/ 593 h 10"/>
                <a:gd name="T2" fmla="*/ 681 w 13"/>
                <a:gd name="T3" fmla="*/ 0 h 10"/>
                <a:gd name="T4" fmla="*/ 458 w 13"/>
                <a:gd name="T5" fmla="*/ 183 h 10"/>
                <a:gd name="T6" fmla="*/ 58 w 13"/>
                <a:gd name="T7" fmla="*/ 47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4" y="7"/>
                    <a:pt x="7" y="1"/>
                    <a:pt x="12" y="0"/>
                  </a:cubicBezTo>
                  <a:cubicBezTo>
                    <a:pt x="13" y="2"/>
                    <a:pt x="10" y="2"/>
                    <a:pt x="8" y="3"/>
                  </a:cubicBezTo>
                  <a:cubicBezTo>
                    <a:pt x="6" y="6"/>
                    <a:pt x="6" y="9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120">
              <a:extLst>
                <a:ext uri="{FF2B5EF4-FFF2-40B4-BE49-F238E27FC236}">
                  <a16:creationId xmlns:a16="http://schemas.microsoft.com/office/drawing/2014/main" id="{C4135B3D-9BE2-4D43-9B1C-BB100B426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379"/>
              <a:ext cx="38" cy="15"/>
            </a:xfrm>
            <a:custGeom>
              <a:avLst/>
              <a:gdLst>
                <a:gd name="T0" fmla="*/ 0 w 10"/>
                <a:gd name="T1" fmla="*/ 0 h 4"/>
                <a:gd name="T2" fmla="*/ 547 w 10"/>
                <a:gd name="T3" fmla="*/ 210 h 4"/>
                <a:gd name="T4" fmla="*/ 0 w 10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4" y="0"/>
                    <a:pt x="7" y="2"/>
                    <a:pt x="10" y="4"/>
                  </a:cubicBezTo>
                  <a:cubicBezTo>
                    <a:pt x="6" y="2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121">
              <a:extLst>
                <a:ext uri="{FF2B5EF4-FFF2-40B4-BE49-F238E27FC236}">
                  <a16:creationId xmlns:a16="http://schemas.microsoft.com/office/drawing/2014/main" id="{0596F293-BEE6-4A08-88F8-317C84D98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371"/>
              <a:ext cx="35" cy="15"/>
            </a:xfrm>
            <a:custGeom>
              <a:avLst/>
              <a:gdLst>
                <a:gd name="T0" fmla="*/ 0 w 9"/>
                <a:gd name="T1" fmla="*/ 210 h 4"/>
                <a:gd name="T2" fmla="*/ 529 w 9"/>
                <a:gd name="T3" fmla="*/ 0 h 4"/>
                <a:gd name="T4" fmla="*/ 62 w 9"/>
                <a:gd name="T5" fmla="*/ 21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0"/>
                    <a:pt x="9" y="0"/>
                  </a:cubicBezTo>
                  <a:cubicBezTo>
                    <a:pt x="7" y="3"/>
                    <a:pt x="5" y="3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122">
              <a:extLst>
                <a:ext uri="{FF2B5EF4-FFF2-40B4-BE49-F238E27FC236}">
                  <a16:creationId xmlns:a16="http://schemas.microsoft.com/office/drawing/2014/main" id="{8E5C3647-F21D-4446-BD8D-EC00EC2DE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555"/>
              <a:ext cx="46" cy="19"/>
            </a:xfrm>
            <a:custGeom>
              <a:avLst/>
              <a:gdLst>
                <a:gd name="T0" fmla="*/ 58 w 12"/>
                <a:gd name="T1" fmla="*/ 217 h 5"/>
                <a:gd name="T2" fmla="*/ 675 w 12"/>
                <a:gd name="T3" fmla="*/ 114 h 5"/>
                <a:gd name="T4" fmla="*/ 617 w 12"/>
                <a:gd name="T5" fmla="*/ 274 h 5"/>
                <a:gd name="T6" fmla="*/ 0 w 12"/>
                <a:gd name="T7" fmla="*/ 21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1" y="4"/>
                  </a:moveTo>
                  <a:cubicBezTo>
                    <a:pt x="5" y="3"/>
                    <a:pt x="9" y="0"/>
                    <a:pt x="12" y="2"/>
                  </a:cubicBezTo>
                  <a:cubicBezTo>
                    <a:pt x="12" y="3"/>
                    <a:pt x="12" y="4"/>
                    <a:pt x="11" y="5"/>
                  </a:cubicBezTo>
                  <a:cubicBezTo>
                    <a:pt x="9" y="0"/>
                    <a:pt x="3" y="5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123">
              <a:extLst>
                <a:ext uri="{FF2B5EF4-FFF2-40B4-BE49-F238E27FC236}">
                  <a16:creationId xmlns:a16="http://schemas.microsoft.com/office/drawing/2014/main" id="{5FFF0D70-52DC-41BA-B301-8ADBAAC29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32"/>
              <a:ext cx="27" cy="19"/>
            </a:xfrm>
            <a:custGeom>
              <a:avLst/>
              <a:gdLst>
                <a:gd name="T0" fmla="*/ 0 w 7"/>
                <a:gd name="T1" fmla="*/ 274 h 5"/>
                <a:gd name="T2" fmla="*/ 401 w 7"/>
                <a:gd name="T3" fmla="*/ 160 h 5"/>
                <a:gd name="T4" fmla="*/ 120 w 7"/>
                <a:gd name="T5" fmla="*/ 21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4"/>
                    <a:pt x="5" y="0"/>
                    <a:pt x="7" y="3"/>
                  </a:cubicBezTo>
                  <a:cubicBezTo>
                    <a:pt x="5" y="4"/>
                    <a:pt x="4" y="4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124">
              <a:extLst>
                <a:ext uri="{FF2B5EF4-FFF2-40B4-BE49-F238E27FC236}">
                  <a16:creationId xmlns:a16="http://schemas.microsoft.com/office/drawing/2014/main" id="{53AFD7E9-1D01-424E-876A-4BDCBA0D1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739"/>
              <a:ext cx="31" cy="23"/>
            </a:xfrm>
            <a:custGeom>
              <a:avLst/>
              <a:gdLst>
                <a:gd name="T0" fmla="*/ 62 w 8"/>
                <a:gd name="T1" fmla="*/ 0 h 6"/>
                <a:gd name="T2" fmla="*/ 407 w 8"/>
                <a:gd name="T3" fmla="*/ 337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2" y="2"/>
                    <a:pt x="8" y="2"/>
                    <a:pt x="7" y="6"/>
                  </a:cubicBezTo>
                  <a:cubicBezTo>
                    <a:pt x="5" y="5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125">
              <a:extLst>
                <a:ext uri="{FF2B5EF4-FFF2-40B4-BE49-F238E27FC236}">
                  <a16:creationId xmlns:a16="http://schemas.microsoft.com/office/drawing/2014/main" id="{91118E23-189D-40CE-A423-DD38F524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939"/>
              <a:ext cx="31" cy="23"/>
            </a:xfrm>
            <a:custGeom>
              <a:avLst/>
              <a:gdLst>
                <a:gd name="T0" fmla="*/ 0 w 8"/>
                <a:gd name="T1" fmla="*/ 0 h 6"/>
                <a:gd name="T2" fmla="*/ 465 w 8"/>
                <a:gd name="T3" fmla="*/ 222 h 6"/>
                <a:gd name="T4" fmla="*/ 0 w 8"/>
                <a:gd name="T5" fmla="*/ 5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2"/>
                    <a:pt x="8" y="4"/>
                  </a:cubicBezTo>
                  <a:cubicBezTo>
                    <a:pt x="5" y="6"/>
                    <a:pt x="1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126">
              <a:extLst>
                <a:ext uri="{FF2B5EF4-FFF2-40B4-BE49-F238E27FC236}">
                  <a16:creationId xmlns:a16="http://schemas.microsoft.com/office/drawing/2014/main" id="{0B2FDFDC-5C45-4A48-AD6B-3F3C67214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935"/>
              <a:ext cx="26" cy="11"/>
            </a:xfrm>
            <a:custGeom>
              <a:avLst/>
              <a:gdLst>
                <a:gd name="T0" fmla="*/ 0 w 7"/>
                <a:gd name="T1" fmla="*/ 95 h 3"/>
                <a:gd name="T2" fmla="*/ 360 w 7"/>
                <a:gd name="T3" fmla="*/ 55 h 3"/>
                <a:gd name="T4" fmla="*/ 0 w 7"/>
                <a:gd name="T5" fmla="*/ 14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2" y="1"/>
                    <a:pt x="5" y="0"/>
                    <a:pt x="7" y="1"/>
                  </a:cubicBezTo>
                  <a:cubicBezTo>
                    <a:pt x="6" y="2"/>
                    <a:pt x="3" y="3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127">
              <a:extLst>
                <a:ext uri="{FF2B5EF4-FFF2-40B4-BE49-F238E27FC236}">
                  <a16:creationId xmlns:a16="http://schemas.microsoft.com/office/drawing/2014/main" id="{067A205B-A357-4ED9-BA2F-79D1C738C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130"/>
              <a:ext cx="57" cy="23"/>
            </a:xfrm>
            <a:custGeom>
              <a:avLst/>
              <a:gdLst>
                <a:gd name="T0" fmla="*/ 57 w 15"/>
                <a:gd name="T1" fmla="*/ 222 h 6"/>
                <a:gd name="T2" fmla="*/ 825 w 15"/>
                <a:gd name="T3" fmla="*/ 119 h 6"/>
                <a:gd name="T4" fmla="*/ 0 w 15"/>
                <a:gd name="T5" fmla="*/ 22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">
                  <a:moveTo>
                    <a:pt x="1" y="4"/>
                  </a:moveTo>
                  <a:cubicBezTo>
                    <a:pt x="5" y="2"/>
                    <a:pt x="10" y="0"/>
                    <a:pt x="15" y="2"/>
                  </a:cubicBezTo>
                  <a:cubicBezTo>
                    <a:pt x="11" y="3"/>
                    <a:pt x="5" y="6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128">
              <a:extLst>
                <a:ext uri="{FF2B5EF4-FFF2-40B4-BE49-F238E27FC236}">
                  <a16:creationId xmlns:a16="http://schemas.microsoft.com/office/drawing/2014/main" id="{ABD6ACBD-1B29-41E0-A894-C1077B1D3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134"/>
              <a:ext cx="50" cy="19"/>
            </a:xfrm>
            <a:custGeom>
              <a:avLst/>
              <a:gdLst>
                <a:gd name="T0" fmla="*/ 0 w 13"/>
                <a:gd name="T1" fmla="*/ 57 h 5"/>
                <a:gd name="T2" fmla="*/ 738 w 13"/>
                <a:gd name="T3" fmla="*/ 274 h 5"/>
                <a:gd name="T4" fmla="*/ 58 w 13"/>
                <a:gd name="T5" fmla="*/ 1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5">
                  <a:moveTo>
                    <a:pt x="0" y="1"/>
                  </a:moveTo>
                  <a:cubicBezTo>
                    <a:pt x="3" y="0"/>
                    <a:pt x="12" y="2"/>
                    <a:pt x="13" y="5"/>
                  </a:cubicBezTo>
                  <a:cubicBezTo>
                    <a:pt x="9" y="2"/>
                    <a:pt x="5" y="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129">
              <a:extLst>
                <a:ext uri="{FF2B5EF4-FFF2-40B4-BE49-F238E27FC236}">
                  <a16:creationId xmlns:a16="http://schemas.microsoft.com/office/drawing/2014/main" id="{06D7A770-0940-47B9-B718-2119D84CF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789"/>
              <a:ext cx="142" cy="81"/>
            </a:xfrm>
            <a:custGeom>
              <a:avLst/>
              <a:gdLst>
                <a:gd name="T0" fmla="*/ 0 w 37"/>
                <a:gd name="T1" fmla="*/ 1026 h 21"/>
                <a:gd name="T2" fmla="*/ 1531 w 37"/>
                <a:gd name="T3" fmla="*/ 1088 h 21"/>
                <a:gd name="T4" fmla="*/ 1692 w 37"/>
                <a:gd name="T5" fmla="*/ 0 h 21"/>
                <a:gd name="T6" fmla="*/ 1635 w 37"/>
                <a:gd name="T7" fmla="*/ 864 h 21"/>
                <a:gd name="T8" fmla="*/ 1017 w 37"/>
                <a:gd name="T9" fmla="*/ 922 h 21"/>
                <a:gd name="T10" fmla="*/ 514 w 37"/>
                <a:gd name="T11" fmla="*/ 984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1">
                  <a:moveTo>
                    <a:pt x="0" y="18"/>
                  </a:moveTo>
                  <a:cubicBezTo>
                    <a:pt x="8" y="20"/>
                    <a:pt x="18" y="21"/>
                    <a:pt x="27" y="19"/>
                  </a:cubicBezTo>
                  <a:cubicBezTo>
                    <a:pt x="37" y="17"/>
                    <a:pt x="33" y="7"/>
                    <a:pt x="30" y="0"/>
                  </a:cubicBezTo>
                  <a:cubicBezTo>
                    <a:pt x="31" y="4"/>
                    <a:pt x="34" y="12"/>
                    <a:pt x="29" y="15"/>
                  </a:cubicBezTo>
                  <a:cubicBezTo>
                    <a:pt x="26" y="16"/>
                    <a:pt x="21" y="16"/>
                    <a:pt x="18" y="16"/>
                  </a:cubicBezTo>
                  <a:cubicBezTo>
                    <a:pt x="14" y="17"/>
                    <a:pt x="12" y="18"/>
                    <a:pt x="9" y="17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130">
              <a:extLst>
                <a:ext uri="{FF2B5EF4-FFF2-40B4-BE49-F238E27FC236}">
                  <a16:creationId xmlns:a16="http://schemas.microsoft.com/office/drawing/2014/main" id="{D42A6C87-6BF0-4C38-AE28-3F0EA60BD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762"/>
              <a:ext cx="84" cy="50"/>
            </a:xfrm>
            <a:custGeom>
              <a:avLst/>
              <a:gdLst>
                <a:gd name="T0" fmla="*/ 118 w 22"/>
                <a:gd name="T1" fmla="*/ 0 h 13"/>
                <a:gd name="T2" fmla="*/ 451 w 22"/>
                <a:gd name="T3" fmla="*/ 681 h 13"/>
                <a:gd name="T4" fmla="*/ 729 w 22"/>
                <a:gd name="T5" fmla="*/ 623 h 13"/>
                <a:gd name="T6" fmla="*/ 947 w 22"/>
                <a:gd name="T7" fmla="*/ 623 h 13"/>
                <a:gd name="T8" fmla="*/ 1004 w 22"/>
                <a:gd name="T9" fmla="*/ 119 h 13"/>
                <a:gd name="T10" fmla="*/ 729 w 22"/>
                <a:gd name="T11" fmla="*/ 519 h 13"/>
                <a:gd name="T12" fmla="*/ 279 w 22"/>
                <a:gd name="T13" fmla="*/ 22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3">
                  <a:moveTo>
                    <a:pt x="2" y="0"/>
                  </a:moveTo>
                  <a:cubicBezTo>
                    <a:pt x="4" y="5"/>
                    <a:pt x="0" y="13"/>
                    <a:pt x="8" y="12"/>
                  </a:cubicBezTo>
                  <a:cubicBezTo>
                    <a:pt x="10" y="12"/>
                    <a:pt x="11" y="11"/>
                    <a:pt x="13" y="11"/>
                  </a:cubicBezTo>
                  <a:cubicBezTo>
                    <a:pt x="14" y="11"/>
                    <a:pt x="15" y="12"/>
                    <a:pt x="17" y="11"/>
                  </a:cubicBezTo>
                  <a:cubicBezTo>
                    <a:pt x="22" y="10"/>
                    <a:pt x="20" y="5"/>
                    <a:pt x="18" y="2"/>
                  </a:cubicBezTo>
                  <a:cubicBezTo>
                    <a:pt x="18" y="6"/>
                    <a:pt x="17" y="8"/>
                    <a:pt x="13" y="9"/>
                  </a:cubicBezTo>
                  <a:cubicBezTo>
                    <a:pt x="7" y="10"/>
                    <a:pt x="6" y="9"/>
                    <a:pt x="5" y="4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131">
              <a:extLst>
                <a:ext uri="{FF2B5EF4-FFF2-40B4-BE49-F238E27FC236}">
                  <a16:creationId xmlns:a16="http://schemas.microsoft.com/office/drawing/2014/main" id="{EA626A55-4D24-4737-8DE5-69473D5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586"/>
              <a:ext cx="81" cy="50"/>
            </a:xfrm>
            <a:custGeom>
              <a:avLst/>
              <a:gdLst>
                <a:gd name="T0" fmla="*/ 120 w 21"/>
                <a:gd name="T1" fmla="*/ 0 h 13"/>
                <a:gd name="T2" fmla="*/ 58 w 21"/>
                <a:gd name="T3" fmla="*/ 562 h 13"/>
                <a:gd name="T4" fmla="*/ 521 w 21"/>
                <a:gd name="T5" fmla="*/ 623 h 13"/>
                <a:gd name="T6" fmla="*/ 984 w 21"/>
                <a:gd name="T7" fmla="*/ 562 h 13"/>
                <a:gd name="T8" fmla="*/ 1026 w 21"/>
                <a:gd name="T9" fmla="*/ 0 h 13"/>
                <a:gd name="T10" fmla="*/ 984 w 21"/>
                <a:gd name="T11" fmla="*/ 338 h 13"/>
                <a:gd name="T12" fmla="*/ 521 w 21"/>
                <a:gd name="T13" fmla="*/ 458 h 13"/>
                <a:gd name="T14" fmla="*/ 120 w 21"/>
                <a:gd name="T15" fmla="*/ 11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3">
                  <a:moveTo>
                    <a:pt x="2" y="0"/>
                  </a:moveTo>
                  <a:cubicBezTo>
                    <a:pt x="1" y="3"/>
                    <a:pt x="0" y="8"/>
                    <a:pt x="1" y="10"/>
                  </a:cubicBezTo>
                  <a:cubicBezTo>
                    <a:pt x="3" y="13"/>
                    <a:pt x="7" y="12"/>
                    <a:pt x="9" y="11"/>
                  </a:cubicBezTo>
                  <a:cubicBezTo>
                    <a:pt x="11" y="11"/>
                    <a:pt x="14" y="11"/>
                    <a:pt x="17" y="10"/>
                  </a:cubicBezTo>
                  <a:cubicBezTo>
                    <a:pt x="19" y="8"/>
                    <a:pt x="21" y="2"/>
                    <a:pt x="18" y="0"/>
                  </a:cubicBezTo>
                  <a:cubicBezTo>
                    <a:pt x="17" y="2"/>
                    <a:pt x="18" y="4"/>
                    <a:pt x="17" y="6"/>
                  </a:cubicBezTo>
                  <a:cubicBezTo>
                    <a:pt x="15" y="7"/>
                    <a:pt x="12" y="8"/>
                    <a:pt x="9" y="8"/>
                  </a:cubicBezTo>
                  <a:cubicBezTo>
                    <a:pt x="3" y="9"/>
                    <a:pt x="6" y="5"/>
                    <a:pt x="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132">
              <a:extLst>
                <a:ext uri="{FF2B5EF4-FFF2-40B4-BE49-F238E27FC236}">
                  <a16:creationId xmlns:a16="http://schemas.microsoft.com/office/drawing/2014/main" id="{97F02813-4F79-4E48-ABA6-3FDD74E7F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601"/>
              <a:ext cx="150" cy="88"/>
            </a:xfrm>
            <a:custGeom>
              <a:avLst/>
              <a:gdLst>
                <a:gd name="T0" fmla="*/ 0 w 39"/>
                <a:gd name="T1" fmla="*/ 1129 h 23"/>
                <a:gd name="T2" fmla="*/ 1258 w 39"/>
                <a:gd name="T3" fmla="*/ 1228 h 23"/>
                <a:gd name="T4" fmla="*/ 1996 w 39"/>
                <a:gd name="T5" fmla="*/ 1171 h 23"/>
                <a:gd name="T6" fmla="*/ 2042 w 39"/>
                <a:gd name="T7" fmla="*/ 616 h 23"/>
                <a:gd name="T8" fmla="*/ 1996 w 39"/>
                <a:gd name="T9" fmla="*/ 279 h 23"/>
                <a:gd name="T10" fmla="*/ 1938 w 39"/>
                <a:gd name="T11" fmla="*/ 0 h 23"/>
                <a:gd name="T12" fmla="*/ 1762 w 39"/>
                <a:gd name="T13" fmla="*/ 891 h 23"/>
                <a:gd name="T14" fmla="*/ 1200 w 39"/>
                <a:gd name="T15" fmla="*/ 1067 h 23"/>
                <a:gd name="T16" fmla="*/ 400 w 39"/>
                <a:gd name="T17" fmla="*/ 106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0" y="20"/>
                  </a:moveTo>
                  <a:cubicBezTo>
                    <a:pt x="8" y="21"/>
                    <a:pt x="15" y="23"/>
                    <a:pt x="22" y="22"/>
                  </a:cubicBezTo>
                  <a:cubicBezTo>
                    <a:pt x="27" y="22"/>
                    <a:pt x="31" y="23"/>
                    <a:pt x="35" y="21"/>
                  </a:cubicBezTo>
                  <a:cubicBezTo>
                    <a:pt x="39" y="18"/>
                    <a:pt x="37" y="15"/>
                    <a:pt x="36" y="11"/>
                  </a:cubicBezTo>
                  <a:cubicBezTo>
                    <a:pt x="36" y="9"/>
                    <a:pt x="35" y="7"/>
                    <a:pt x="35" y="5"/>
                  </a:cubicBezTo>
                  <a:cubicBezTo>
                    <a:pt x="35" y="3"/>
                    <a:pt x="35" y="1"/>
                    <a:pt x="34" y="0"/>
                  </a:cubicBezTo>
                  <a:cubicBezTo>
                    <a:pt x="32" y="4"/>
                    <a:pt x="36" y="13"/>
                    <a:pt x="31" y="16"/>
                  </a:cubicBezTo>
                  <a:cubicBezTo>
                    <a:pt x="29" y="18"/>
                    <a:pt x="24" y="19"/>
                    <a:pt x="21" y="19"/>
                  </a:cubicBezTo>
                  <a:cubicBezTo>
                    <a:pt x="16" y="20"/>
                    <a:pt x="12" y="20"/>
                    <a:pt x="7" y="19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133">
              <a:extLst>
                <a:ext uri="{FF2B5EF4-FFF2-40B4-BE49-F238E27FC236}">
                  <a16:creationId xmlns:a16="http://schemas.microsoft.com/office/drawing/2014/main" id="{ECE1DE21-29B2-4FEA-B88F-6DB2B12FE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597"/>
              <a:ext cx="62" cy="39"/>
            </a:xfrm>
            <a:custGeom>
              <a:avLst/>
              <a:gdLst>
                <a:gd name="T0" fmla="*/ 0 w 16"/>
                <a:gd name="T1" fmla="*/ 534 h 10"/>
                <a:gd name="T2" fmla="*/ 345 w 16"/>
                <a:gd name="T3" fmla="*/ 593 h 10"/>
                <a:gd name="T4" fmla="*/ 527 w 16"/>
                <a:gd name="T5" fmla="*/ 593 h 10"/>
                <a:gd name="T6" fmla="*/ 752 w 16"/>
                <a:gd name="T7" fmla="*/ 593 h 10"/>
                <a:gd name="T8" fmla="*/ 752 w 16"/>
                <a:gd name="T9" fmla="*/ 0 h 10"/>
                <a:gd name="T10" fmla="*/ 345 w 16"/>
                <a:gd name="T11" fmla="*/ 4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">
                  <a:moveTo>
                    <a:pt x="0" y="9"/>
                  </a:moveTo>
                  <a:cubicBezTo>
                    <a:pt x="1" y="10"/>
                    <a:pt x="4" y="10"/>
                    <a:pt x="6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10"/>
                    <a:pt x="12" y="10"/>
                    <a:pt x="13" y="10"/>
                  </a:cubicBezTo>
                  <a:cubicBezTo>
                    <a:pt x="16" y="9"/>
                    <a:pt x="14" y="3"/>
                    <a:pt x="13" y="0"/>
                  </a:cubicBezTo>
                  <a:cubicBezTo>
                    <a:pt x="14" y="4"/>
                    <a:pt x="11" y="8"/>
                    <a:pt x="6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7" name="Freeform 134">
              <a:extLst>
                <a:ext uri="{FF2B5EF4-FFF2-40B4-BE49-F238E27FC236}">
                  <a16:creationId xmlns:a16="http://schemas.microsoft.com/office/drawing/2014/main" id="{47F6BA52-E56E-469A-8C10-F4105BC3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782"/>
              <a:ext cx="50" cy="34"/>
            </a:xfrm>
            <a:custGeom>
              <a:avLst/>
              <a:gdLst>
                <a:gd name="T0" fmla="*/ 0 w 13"/>
                <a:gd name="T1" fmla="*/ 329 h 9"/>
                <a:gd name="T2" fmla="*/ 338 w 13"/>
                <a:gd name="T3" fmla="*/ 329 h 9"/>
                <a:gd name="T4" fmla="*/ 681 w 13"/>
                <a:gd name="T5" fmla="*/ 427 h 9"/>
                <a:gd name="T6" fmla="*/ 623 w 13"/>
                <a:gd name="T7" fmla="*/ 215 h 9"/>
                <a:gd name="T8" fmla="*/ 623 w 13"/>
                <a:gd name="T9" fmla="*/ 0 h 9"/>
                <a:gd name="T10" fmla="*/ 400 w 13"/>
                <a:gd name="T11" fmla="*/ 272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2" y="6"/>
                    <a:pt x="4" y="6"/>
                    <a:pt x="6" y="6"/>
                  </a:cubicBezTo>
                  <a:cubicBezTo>
                    <a:pt x="8" y="7"/>
                    <a:pt x="10" y="9"/>
                    <a:pt x="12" y="8"/>
                  </a:cubicBezTo>
                  <a:cubicBezTo>
                    <a:pt x="13" y="7"/>
                    <a:pt x="11" y="5"/>
                    <a:pt x="11" y="4"/>
                  </a:cubicBezTo>
                  <a:cubicBezTo>
                    <a:pt x="11" y="2"/>
                    <a:pt x="12" y="1"/>
                    <a:pt x="11" y="0"/>
                  </a:cubicBezTo>
                  <a:cubicBezTo>
                    <a:pt x="10" y="2"/>
                    <a:pt x="10" y="6"/>
                    <a:pt x="7" y="5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135">
              <a:extLst>
                <a:ext uri="{FF2B5EF4-FFF2-40B4-BE49-F238E27FC236}">
                  <a16:creationId xmlns:a16="http://schemas.microsoft.com/office/drawing/2014/main" id="{353A7470-1061-424C-9D78-327B6FB4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973"/>
              <a:ext cx="73" cy="27"/>
            </a:xfrm>
            <a:custGeom>
              <a:avLst/>
              <a:gdLst>
                <a:gd name="T0" fmla="*/ 0 w 19"/>
                <a:gd name="T1" fmla="*/ 224 h 7"/>
                <a:gd name="T2" fmla="*/ 515 w 19"/>
                <a:gd name="T3" fmla="*/ 343 h 7"/>
                <a:gd name="T4" fmla="*/ 1076 w 19"/>
                <a:gd name="T5" fmla="*/ 401 h 7"/>
                <a:gd name="T6" fmla="*/ 1018 w 19"/>
                <a:gd name="T7" fmla="*/ 0 h 7"/>
                <a:gd name="T8" fmla="*/ 400 w 19"/>
                <a:gd name="T9" fmla="*/ 2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">
                  <a:moveTo>
                    <a:pt x="0" y="4"/>
                  </a:moveTo>
                  <a:cubicBezTo>
                    <a:pt x="1" y="6"/>
                    <a:pt x="6" y="7"/>
                    <a:pt x="9" y="6"/>
                  </a:cubicBezTo>
                  <a:cubicBezTo>
                    <a:pt x="12" y="6"/>
                    <a:pt x="15" y="5"/>
                    <a:pt x="19" y="7"/>
                  </a:cubicBezTo>
                  <a:cubicBezTo>
                    <a:pt x="19" y="5"/>
                    <a:pt x="18" y="2"/>
                    <a:pt x="18" y="0"/>
                  </a:cubicBezTo>
                  <a:cubicBezTo>
                    <a:pt x="15" y="3"/>
                    <a:pt x="11" y="5"/>
                    <a:pt x="7" y="4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136">
              <a:extLst>
                <a:ext uri="{FF2B5EF4-FFF2-40B4-BE49-F238E27FC236}">
                  <a16:creationId xmlns:a16="http://schemas.microsoft.com/office/drawing/2014/main" id="{86493ECE-C78C-4032-984D-151F36787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969"/>
              <a:ext cx="157" cy="92"/>
            </a:xfrm>
            <a:custGeom>
              <a:avLst/>
              <a:gdLst>
                <a:gd name="T0" fmla="*/ 0 w 41"/>
                <a:gd name="T1" fmla="*/ 1234 h 24"/>
                <a:gd name="T2" fmla="*/ 1290 w 41"/>
                <a:gd name="T3" fmla="*/ 1292 h 24"/>
                <a:gd name="T4" fmla="*/ 2022 w 41"/>
                <a:gd name="T5" fmla="*/ 1234 h 24"/>
                <a:gd name="T6" fmla="*/ 2141 w 41"/>
                <a:gd name="T7" fmla="*/ 675 h 24"/>
                <a:gd name="T8" fmla="*/ 2141 w 41"/>
                <a:gd name="T9" fmla="*/ 0 h 24"/>
                <a:gd name="T10" fmla="*/ 1627 w 41"/>
                <a:gd name="T11" fmla="*/ 1192 h 24"/>
                <a:gd name="T12" fmla="*/ 835 w 41"/>
                <a:gd name="T13" fmla="*/ 1131 h 24"/>
                <a:gd name="T14" fmla="*/ 161 w 41"/>
                <a:gd name="T15" fmla="*/ 1234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24">
                  <a:moveTo>
                    <a:pt x="0" y="22"/>
                  </a:moveTo>
                  <a:cubicBezTo>
                    <a:pt x="7" y="22"/>
                    <a:pt x="15" y="23"/>
                    <a:pt x="23" y="23"/>
                  </a:cubicBezTo>
                  <a:cubicBezTo>
                    <a:pt x="27" y="23"/>
                    <a:pt x="32" y="24"/>
                    <a:pt x="36" y="22"/>
                  </a:cubicBezTo>
                  <a:cubicBezTo>
                    <a:pt x="41" y="20"/>
                    <a:pt x="39" y="16"/>
                    <a:pt x="38" y="12"/>
                  </a:cubicBezTo>
                  <a:cubicBezTo>
                    <a:pt x="37" y="9"/>
                    <a:pt x="37" y="3"/>
                    <a:pt x="38" y="0"/>
                  </a:cubicBezTo>
                  <a:cubicBezTo>
                    <a:pt x="36" y="5"/>
                    <a:pt x="36" y="19"/>
                    <a:pt x="29" y="21"/>
                  </a:cubicBezTo>
                  <a:cubicBezTo>
                    <a:pt x="25" y="22"/>
                    <a:pt x="19" y="21"/>
                    <a:pt x="15" y="20"/>
                  </a:cubicBezTo>
                  <a:cubicBezTo>
                    <a:pt x="11" y="20"/>
                    <a:pt x="7" y="22"/>
                    <a:pt x="3" y="22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137">
              <a:extLst>
                <a:ext uri="{FF2B5EF4-FFF2-40B4-BE49-F238E27FC236}">
                  <a16:creationId xmlns:a16="http://schemas.microsoft.com/office/drawing/2014/main" id="{7EE90F2B-844D-4C27-B2DE-1251376C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3177"/>
              <a:ext cx="150" cy="107"/>
            </a:xfrm>
            <a:custGeom>
              <a:avLst/>
              <a:gdLst>
                <a:gd name="T0" fmla="*/ 0 w 39"/>
                <a:gd name="T1" fmla="*/ 1284 h 28"/>
                <a:gd name="T2" fmla="*/ 1019 w 39"/>
                <a:gd name="T3" fmla="*/ 1445 h 28"/>
                <a:gd name="T4" fmla="*/ 1996 w 39"/>
                <a:gd name="T5" fmla="*/ 1402 h 28"/>
                <a:gd name="T6" fmla="*/ 2042 w 39"/>
                <a:gd name="T7" fmla="*/ 833 h 28"/>
                <a:gd name="T8" fmla="*/ 1996 w 39"/>
                <a:gd name="T9" fmla="*/ 0 h 28"/>
                <a:gd name="T10" fmla="*/ 1877 w 39"/>
                <a:gd name="T11" fmla="*/ 730 h 28"/>
                <a:gd name="T12" fmla="*/ 1658 w 39"/>
                <a:gd name="T13" fmla="*/ 1227 h 28"/>
                <a:gd name="T14" fmla="*/ 915 w 39"/>
                <a:gd name="T15" fmla="*/ 1284 h 28"/>
                <a:gd name="T16" fmla="*/ 119 w 39"/>
                <a:gd name="T17" fmla="*/ 1345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8">
                  <a:moveTo>
                    <a:pt x="0" y="23"/>
                  </a:moveTo>
                  <a:cubicBezTo>
                    <a:pt x="5" y="24"/>
                    <a:pt x="12" y="25"/>
                    <a:pt x="18" y="26"/>
                  </a:cubicBezTo>
                  <a:cubicBezTo>
                    <a:pt x="22" y="27"/>
                    <a:pt x="30" y="28"/>
                    <a:pt x="35" y="25"/>
                  </a:cubicBezTo>
                  <a:cubicBezTo>
                    <a:pt x="39" y="23"/>
                    <a:pt x="37" y="18"/>
                    <a:pt x="36" y="15"/>
                  </a:cubicBezTo>
                  <a:cubicBezTo>
                    <a:pt x="34" y="10"/>
                    <a:pt x="35" y="5"/>
                    <a:pt x="35" y="0"/>
                  </a:cubicBezTo>
                  <a:cubicBezTo>
                    <a:pt x="34" y="5"/>
                    <a:pt x="33" y="9"/>
                    <a:pt x="33" y="13"/>
                  </a:cubicBezTo>
                  <a:cubicBezTo>
                    <a:pt x="33" y="17"/>
                    <a:pt x="33" y="21"/>
                    <a:pt x="29" y="22"/>
                  </a:cubicBezTo>
                  <a:cubicBezTo>
                    <a:pt x="25" y="24"/>
                    <a:pt x="21" y="23"/>
                    <a:pt x="16" y="23"/>
                  </a:cubicBezTo>
                  <a:cubicBezTo>
                    <a:pt x="12" y="23"/>
                    <a:pt x="7" y="23"/>
                    <a:pt x="2" y="24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138">
              <a:extLst>
                <a:ext uri="{FF2B5EF4-FFF2-40B4-BE49-F238E27FC236}">
                  <a16:creationId xmlns:a16="http://schemas.microsoft.com/office/drawing/2014/main" id="{37EF16D7-873E-4F00-BF7E-21E7B4430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3161"/>
              <a:ext cx="65" cy="39"/>
            </a:xfrm>
            <a:custGeom>
              <a:avLst/>
              <a:gdLst>
                <a:gd name="T0" fmla="*/ 0 w 17"/>
                <a:gd name="T1" fmla="*/ 593 h 10"/>
                <a:gd name="T2" fmla="*/ 279 w 17"/>
                <a:gd name="T3" fmla="*/ 410 h 10"/>
                <a:gd name="T4" fmla="*/ 730 w 17"/>
                <a:gd name="T5" fmla="*/ 472 h 10"/>
                <a:gd name="T6" fmla="*/ 788 w 17"/>
                <a:gd name="T7" fmla="*/ 0 h 10"/>
                <a:gd name="T8" fmla="*/ 336 w 17"/>
                <a:gd name="T9" fmla="*/ 41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2" y="10"/>
                    <a:pt x="3" y="8"/>
                    <a:pt x="5" y="7"/>
                  </a:cubicBezTo>
                  <a:cubicBezTo>
                    <a:pt x="8" y="7"/>
                    <a:pt x="10" y="9"/>
                    <a:pt x="13" y="8"/>
                  </a:cubicBezTo>
                  <a:cubicBezTo>
                    <a:pt x="17" y="8"/>
                    <a:pt x="14" y="4"/>
                    <a:pt x="14" y="0"/>
                  </a:cubicBezTo>
                  <a:cubicBezTo>
                    <a:pt x="14" y="6"/>
                    <a:pt x="13" y="7"/>
                    <a:pt x="6" y="7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139">
              <a:extLst>
                <a:ext uri="{FF2B5EF4-FFF2-40B4-BE49-F238E27FC236}">
                  <a16:creationId xmlns:a16="http://schemas.microsoft.com/office/drawing/2014/main" id="{F3057F88-EA90-4D67-955E-3862A585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962"/>
              <a:ext cx="54" cy="34"/>
            </a:xfrm>
            <a:custGeom>
              <a:avLst/>
              <a:gdLst>
                <a:gd name="T0" fmla="*/ 282 w 14"/>
                <a:gd name="T1" fmla="*/ 0 h 9"/>
                <a:gd name="T2" fmla="*/ 224 w 14"/>
                <a:gd name="T3" fmla="*/ 484 h 9"/>
                <a:gd name="T4" fmla="*/ 802 w 14"/>
                <a:gd name="T5" fmla="*/ 484 h 9"/>
                <a:gd name="T6" fmla="*/ 282 w 14"/>
                <a:gd name="T7" fmla="*/ 5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5" y="0"/>
                  </a:moveTo>
                  <a:cubicBezTo>
                    <a:pt x="5" y="3"/>
                    <a:pt x="2" y="7"/>
                    <a:pt x="4" y="9"/>
                  </a:cubicBezTo>
                  <a:cubicBezTo>
                    <a:pt x="7" y="7"/>
                    <a:pt x="10" y="9"/>
                    <a:pt x="14" y="9"/>
                  </a:cubicBezTo>
                  <a:cubicBezTo>
                    <a:pt x="13" y="8"/>
                    <a:pt x="0" y="7"/>
                    <a:pt x="5" y="1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140">
              <a:extLst>
                <a:ext uri="{FF2B5EF4-FFF2-40B4-BE49-F238E27FC236}">
                  <a16:creationId xmlns:a16="http://schemas.microsoft.com/office/drawing/2014/main" id="{F5888E9B-23B9-48B5-B40B-2E6A49B39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157"/>
              <a:ext cx="54" cy="43"/>
            </a:xfrm>
            <a:custGeom>
              <a:avLst/>
              <a:gdLst>
                <a:gd name="T0" fmla="*/ 0 w 14"/>
                <a:gd name="T1" fmla="*/ 0 h 11"/>
                <a:gd name="T2" fmla="*/ 120 w 14"/>
                <a:gd name="T3" fmla="*/ 594 h 11"/>
                <a:gd name="T4" fmla="*/ 401 w 14"/>
                <a:gd name="T5" fmla="*/ 594 h 11"/>
                <a:gd name="T6" fmla="*/ 802 w 14"/>
                <a:gd name="T7" fmla="*/ 657 h 11"/>
                <a:gd name="T8" fmla="*/ 282 w 14"/>
                <a:gd name="T9" fmla="*/ 473 h 11"/>
                <a:gd name="T10" fmla="*/ 58 w 14"/>
                <a:gd name="T11" fmla="*/ 121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0" y="2"/>
                    <a:pt x="0" y="8"/>
                    <a:pt x="2" y="10"/>
                  </a:cubicBezTo>
                  <a:cubicBezTo>
                    <a:pt x="3" y="11"/>
                    <a:pt x="6" y="10"/>
                    <a:pt x="7" y="10"/>
                  </a:cubicBezTo>
                  <a:cubicBezTo>
                    <a:pt x="9" y="10"/>
                    <a:pt x="11" y="11"/>
                    <a:pt x="14" y="11"/>
                  </a:cubicBezTo>
                  <a:cubicBezTo>
                    <a:pt x="12" y="9"/>
                    <a:pt x="8" y="10"/>
                    <a:pt x="5" y="8"/>
                  </a:cubicBezTo>
                  <a:cubicBezTo>
                    <a:pt x="2" y="7"/>
                    <a:pt x="2" y="5"/>
                    <a:pt x="1" y="2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141">
              <a:extLst>
                <a:ext uri="{FF2B5EF4-FFF2-40B4-BE49-F238E27FC236}">
                  <a16:creationId xmlns:a16="http://schemas.microsoft.com/office/drawing/2014/main" id="{5F6BE9AA-DBB7-4F61-B578-0DE8FC33A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459"/>
              <a:ext cx="157" cy="50"/>
            </a:xfrm>
            <a:custGeom>
              <a:avLst/>
              <a:gdLst>
                <a:gd name="T0" fmla="*/ 0 w 41"/>
                <a:gd name="T1" fmla="*/ 681 h 13"/>
                <a:gd name="T2" fmla="*/ 835 w 41"/>
                <a:gd name="T3" fmla="*/ 681 h 13"/>
                <a:gd name="T4" fmla="*/ 1685 w 41"/>
                <a:gd name="T5" fmla="*/ 738 h 13"/>
                <a:gd name="T6" fmla="*/ 2244 w 41"/>
                <a:gd name="T7" fmla="*/ 623 h 13"/>
                <a:gd name="T8" fmla="*/ 2022 w 41"/>
                <a:gd name="T9" fmla="*/ 0 h 13"/>
                <a:gd name="T10" fmla="*/ 1964 w 41"/>
                <a:gd name="T11" fmla="*/ 458 h 13"/>
                <a:gd name="T12" fmla="*/ 1570 w 41"/>
                <a:gd name="T13" fmla="*/ 562 h 13"/>
                <a:gd name="T14" fmla="*/ 896 w 41"/>
                <a:gd name="T15" fmla="*/ 519 h 13"/>
                <a:gd name="T16" fmla="*/ 161 w 41"/>
                <a:gd name="T17" fmla="*/ 62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3">
                  <a:moveTo>
                    <a:pt x="0" y="12"/>
                  </a:moveTo>
                  <a:cubicBezTo>
                    <a:pt x="5" y="10"/>
                    <a:pt x="10" y="12"/>
                    <a:pt x="15" y="12"/>
                  </a:cubicBezTo>
                  <a:cubicBezTo>
                    <a:pt x="20" y="13"/>
                    <a:pt x="25" y="13"/>
                    <a:pt x="30" y="13"/>
                  </a:cubicBezTo>
                  <a:cubicBezTo>
                    <a:pt x="32" y="13"/>
                    <a:pt x="38" y="13"/>
                    <a:pt x="40" y="11"/>
                  </a:cubicBezTo>
                  <a:cubicBezTo>
                    <a:pt x="41" y="8"/>
                    <a:pt x="36" y="3"/>
                    <a:pt x="36" y="0"/>
                  </a:cubicBezTo>
                  <a:cubicBezTo>
                    <a:pt x="35" y="2"/>
                    <a:pt x="37" y="6"/>
                    <a:pt x="35" y="8"/>
                  </a:cubicBezTo>
                  <a:cubicBezTo>
                    <a:pt x="34" y="10"/>
                    <a:pt x="30" y="10"/>
                    <a:pt x="28" y="10"/>
                  </a:cubicBezTo>
                  <a:cubicBezTo>
                    <a:pt x="24" y="9"/>
                    <a:pt x="20" y="10"/>
                    <a:pt x="16" y="9"/>
                  </a:cubicBezTo>
                  <a:cubicBezTo>
                    <a:pt x="11" y="9"/>
                    <a:pt x="8" y="10"/>
                    <a:pt x="3" y="1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142">
              <a:extLst>
                <a:ext uri="{FF2B5EF4-FFF2-40B4-BE49-F238E27FC236}">
                  <a16:creationId xmlns:a16="http://schemas.microsoft.com/office/drawing/2014/main" id="{18A0FD2C-E0BC-40ED-80E5-B1B4588FA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402"/>
              <a:ext cx="54" cy="42"/>
            </a:xfrm>
            <a:custGeom>
              <a:avLst/>
              <a:gdLst>
                <a:gd name="T0" fmla="*/ 58 w 14"/>
                <a:gd name="T1" fmla="*/ 0 h 11"/>
                <a:gd name="T2" fmla="*/ 120 w 14"/>
                <a:gd name="T3" fmla="*/ 554 h 11"/>
                <a:gd name="T4" fmla="*/ 401 w 14"/>
                <a:gd name="T5" fmla="*/ 496 h 11"/>
                <a:gd name="T6" fmla="*/ 802 w 14"/>
                <a:gd name="T7" fmla="*/ 393 h 11"/>
                <a:gd name="T8" fmla="*/ 282 w 14"/>
                <a:gd name="T9" fmla="*/ 451 h 11"/>
                <a:gd name="T10" fmla="*/ 120 w 14"/>
                <a:gd name="T11" fmla="*/ 5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1">
                  <a:moveTo>
                    <a:pt x="1" y="0"/>
                  </a:moveTo>
                  <a:cubicBezTo>
                    <a:pt x="1" y="2"/>
                    <a:pt x="0" y="9"/>
                    <a:pt x="2" y="10"/>
                  </a:cubicBezTo>
                  <a:cubicBezTo>
                    <a:pt x="3" y="11"/>
                    <a:pt x="6" y="9"/>
                    <a:pt x="7" y="9"/>
                  </a:cubicBezTo>
                  <a:cubicBezTo>
                    <a:pt x="9" y="8"/>
                    <a:pt x="12" y="8"/>
                    <a:pt x="14" y="7"/>
                  </a:cubicBezTo>
                  <a:cubicBezTo>
                    <a:pt x="11" y="6"/>
                    <a:pt x="7" y="9"/>
                    <a:pt x="5" y="8"/>
                  </a:cubicBezTo>
                  <a:cubicBezTo>
                    <a:pt x="3" y="7"/>
                    <a:pt x="3" y="3"/>
                    <a:pt x="2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143">
              <a:extLst>
                <a:ext uri="{FF2B5EF4-FFF2-40B4-BE49-F238E27FC236}">
                  <a16:creationId xmlns:a16="http://schemas.microsoft.com/office/drawing/2014/main" id="{57CBE721-68C1-4F02-8404-10BDB3639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17"/>
              <a:ext cx="39" cy="27"/>
            </a:xfrm>
            <a:custGeom>
              <a:avLst/>
              <a:gdLst>
                <a:gd name="T0" fmla="*/ 0 w 10"/>
                <a:gd name="T1" fmla="*/ 224 h 7"/>
                <a:gd name="T2" fmla="*/ 593 w 10"/>
                <a:gd name="T3" fmla="*/ 282 h 7"/>
                <a:gd name="T4" fmla="*/ 472 w 10"/>
                <a:gd name="T5" fmla="*/ 0 h 7"/>
                <a:gd name="T6" fmla="*/ 121 w 10"/>
                <a:gd name="T7" fmla="*/ 22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0" y="4"/>
                  </a:moveTo>
                  <a:cubicBezTo>
                    <a:pt x="3" y="5"/>
                    <a:pt x="8" y="7"/>
                    <a:pt x="10" y="5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9" y="3"/>
                    <a:pt x="6" y="6"/>
                    <a:pt x="2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144">
              <a:extLst>
                <a:ext uri="{FF2B5EF4-FFF2-40B4-BE49-F238E27FC236}">
                  <a16:creationId xmlns:a16="http://schemas.microsoft.com/office/drawing/2014/main" id="{997CDEA8-7F3C-4B4D-A249-00556571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241"/>
              <a:ext cx="50" cy="34"/>
            </a:xfrm>
            <a:custGeom>
              <a:avLst/>
              <a:gdLst>
                <a:gd name="T0" fmla="*/ 0 w 13"/>
                <a:gd name="T1" fmla="*/ 159 h 9"/>
                <a:gd name="T2" fmla="*/ 281 w 13"/>
                <a:gd name="T3" fmla="*/ 272 h 9"/>
                <a:gd name="T4" fmla="*/ 519 w 13"/>
                <a:gd name="T5" fmla="*/ 427 h 9"/>
                <a:gd name="T6" fmla="*/ 623 w 13"/>
                <a:gd name="T7" fmla="*/ 0 h 9"/>
                <a:gd name="T8" fmla="*/ 338 w 13"/>
                <a:gd name="T9" fmla="*/ 21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3"/>
                  </a:moveTo>
                  <a:cubicBezTo>
                    <a:pt x="2" y="4"/>
                    <a:pt x="4" y="4"/>
                    <a:pt x="5" y="5"/>
                  </a:cubicBezTo>
                  <a:cubicBezTo>
                    <a:pt x="7" y="6"/>
                    <a:pt x="8" y="7"/>
                    <a:pt x="9" y="8"/>
                  </a:cubicBezTo>
                  <a:cubicBezTo>
                    <a:pt x="13" y="9"/>
                    <a:pt x="12" y="2"/>
                    <a:pt x="11" y="0"/>
                  </a:cubicBezTo>
                  <a:cubicBezTo>
                    <a:pt x="10" y="3"/>
                    <a:pt x="10" y="9"/>
                    <a:pt x="6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Freeform 145">
              <a:extLst>
                <a:ext uri="{FF2B5EF4-FFF2-40B4-BE49-F238E27FC236}">
                  <a16:creationId xmlns:a16="http://schemas.microsoft.com/office/drawing/2014/main" id="{D027CB7D-0829-4362-9CC3-AC1ACE86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264"/>
              <a:ext cx="107" cy="65"/>
            </a:xfrm>
            <a:custGeom>
              <a:avLst/>
              <a:gdLst>
                <a:gd name="T0" fmla="*/ 118 w 28"/>
                <a:gd name="T1" fmla="*/ 834 h 17"/>
                <a:gd name="T2" fmla="*/ 1227 w 28"/>
                <a:gd name="T3" fmla="*/ 891 h 17"/>
                <a:gd name="T4" fmla="*/ 1345 w 28"/>
                <a:gd name="T5" fmla="*/ 0 h 17"/>
                <a:gd name="T6" fmla="*/ 1009 w 28"/>
                <a:gd name="T7" fmla="*/ 788 h 17"/>
                <a:gd name="T8" fmla="*/ 615 w 28"/>
                <a:gd name="T9" fmla="*/ 788 h 17"/>
                <a:gd name="T10" fmla="*/ 0 w 28"/>
                <a:gd name="T11" fmla="*/ 891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7">
                  <a:moveTo>
                    <a:pt x="2" y="15"/>
                  </a:moveTo>
                  <a:cubicBezTo>
                    <a:pt x="8" y="16"/>
                    <a:pt x="16" y="17"/>
                    <a:pt x="22" y="16"/>
                  </a:cubicBezTo>
                  <a:cubicBezTo>
                    <a:pt x="28" y="15"/>
                    <a:pt x="24" y="4"/>
                    <a:pt x="24" y="0"/>
                  </a:cubicBezTo>
                  <a:cubicBezTo>
                    <a:pt x="24" y="5"/>
                    <a:pt x="25" y="13"/>
                    <a:pt x="18" y="14"/>
                  </a:cubicBezTo>
                  <a:cubicBezTo>
                    <a:pt x="16" y="14"/>
                    <a:pt x="13" y="14"/>
                    <a:pt x="11" y="14"/>
                  </a:cubicBezTo>
                  <a:cubicBezTo>
                    <a:pt x="7" y="14"/>
                    <a:pt x="4" y="13"/>
                    <a:pt x="0" y="16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9" name="Freeform 146">
              <a:extLst>
                <a:ext uri="{FF2B5EF4-FFF2-40B4-BE49-F238E27FC236}">
                  <a16:creationId xmlns:a16="http://schemas.microsoft.com/office/drawing/2014/main" id="{42335197-5412-4159-AD8B-584B420E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237"/>
              <a:ext cx="38" cy="31"/>
            </a:xfrm>
            <a:custGeom>
              <a:avLst/>
              <a:gdLst>
                <a:gd name="T0" fmla="*/ 160 w 10"/>
                <a:gd name="T1" fmla="*/ 0 h 8"/>
                <a:gd name="T2" fmla="*/ 160 w 10"/>
                <a:gd name="T3" fmla="*/ 407 h 8"/>
                <a:gd name="T4" fmla="*/ 547 w 10"/>
                <a:gd name="T5" fmla="*/ 240 h 8"/>
                <a:gd name="T6" fmla="*/ 160 w 10"/>
                <a:gd name="T7" fmla="*/ 6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3" y="0"/>
                  </a:moveTo>
                  <a:cubicBezTo>
                    <a:pt x="2" y="1"/>
                    <a:pt x="0" y="6"/>
                    <a:pt x="3" y="7"/>
                  </a:cubicBezTo>
                  <a:cubicBezTo>
                    <a:pt x="5" y="8"/>
                    <a:pt x="8" y="4"/>
                    <a:pt x="10" y="4"/>
                  </a:cubicBezTo>
                  <a:cubicBezTo>
                    <a:pt x="6" y="4"/>
                    <a:pt x="2" y="6"/>
                    <a:pt x="3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0" name="Freeform 147">
              <a:extLst>
                <a:ext uri="{FF2B5EF4-FFF2-40B4-BE49-F238E27FC236}">
                  <a16:creationId xmlns:a16="http://schemas.microsoft.com/office/drawing/2014/main" id="{8FA8C8F6-CD3F-4592-B787-1AA27DD6C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099"/>
              <a:ext cx="84" cy="61"/>
            </a:xfrm>
            <a:custGeom>
              <a:avLst/>
              <a:gdLst>
                <a:gd name="T0" fmla="*/ 0 w 22"/>
                <a:gd name="T1" fmla="*/ 770 h 16"/>
                <a:gd name="T2" fmla="*/ 947 w 22"/>
                <a:gd name="T3" fmla="*/ 827 h 16"/>
                <a:gd name="T4" fmla="*/ 1226 w 22"/>
                <a:gd name="T5" fmla="*/ 610 h 16"/>
                <a:gd name="T6" fmla="*/ 1165 w 22"/>
                <a:gd name="T7" fmla="*/ 0 h 16"/>
                <a:gd name="T8" fmla="*/ 1065 w 22"/>
                <a:gd name="T9" fmla="*/ 336 h 16"/>
                <a:gd name="T10" fmla="*/ 1004 w 22"/>
                <a:gd name="T11" fmla="*/ 667 h 16"/>
                <a:gd name="T12" fmla="*/ 393 w 22"/>
                <a:gd name="T13" fmla="*/ 77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6">
                  <a:moveTo>
                    <a:pt x="0" y="14"/>
                  </a:moveTo>
                  <a:cubicBezTo>
                    <a:pt x="5" y="15"/>
                    <a:pt x="12" y="16"/>
                    <a:pt x="17" y="15"/>
                  </a:cubicBezTo>
                  <a:cubicBezTo>
                    <a:pt x="21" y="15"/>
                    <a:pt x="22" y="14"/>
                    <a:pt x="22" y="11"/>
                  </a:cubicBezTo>
                  <a:cubicBezTo>
                    <a:pt x="21" y="7"/>
                    <a:pt x="21" y="4"/>
                    <a:pt x="21" y="0"/>
                  </a:cubicBezTo>
                  <a:cubicBezTo>
                    <a:pt x="20" y="2"/>
                    <a:pt x="20" y="4"/>
                    <a:pt x="19" y="6"/>
                  </a:cubicBezTo>
                  <a:cubicBezTo>
                    <a:pt x="19" y="8"/>
                    <a:pt x="20" y="10"/>
                    <a:pt x="18" y="12"/>
                  </a:cubicBezTo>
                  <a:cubicBezTo>
                    <a:pt x="16" y="15"/>
                    <a:pt x="11" y="15"/>
                    <a:pt x="7" y="1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1" name="Freeform 148">
              <a:extLst>
                <a:ext uri="{FF2B5EF4-FFF2-40B4-BE49-F238E27FC236}">
                  <a16:creationId xmlns:a16="http://schemas.microsoft.com/office/drawing/2014/main" id="{1F469A2B-E0E4-4EF8-BA03-30D9D236B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053"/>
              <a:ext cx="31" cy="31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407 h 8"/>
                <a:gd name="T4" fmla="*/ 465 w 8"/>
                <a:gd name="T5" fmla="*/ 345 h 8"/>
                <a:gd name="T6" fmla="*/ 120 w 8"/>
                <a:gd name="T7" fmla="*/ 345 h 8"/>
                <a:gd name="T8" fmla="*/ 62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1"/>
                    <a:pt x="0" y="5"/>
                    <a:pt x="0" y="7"/>
                  </a:cubicBezTo>
                  <a:cubicBezTo>
                    <a:pt x="2" y="8"/>
                    <a:pt x="6" y="6"/>
                    <a:pt x="8" y="6"/>
                  </a:cubicBezTo>
                  <a:cubicBezTo>
                    <a:pt x="7" y="6"/>
                    <a:pt x="3" y="7"/>
                    <a:pt x="2" y="6"/>
                  </a:cubicBezTo>
                  <a:cubicBezTo>
                    <a:pt x="1" y="5"/>
                    <a:pt x="3" y="1"/>
                    <a:pt x="1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2" name="Freeform 149">
              <a:extLst>
                <a:ext uri="{FF2B5EF4-FFF2-40B4-BE49-F238E27FC236}">
                  <a16:creationId xmlns:a16="http://schemas.microsoft.com/office/drawing/2014/main" id="{4132DAA6-340D-4BFB-8BAC-99554E5F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945"/>
              <a:ext cx="96" cy="58"/>
            </a:xfrm>
            <a:custGeom>
              <a:avLst/>
              <a:gdLst>
                <a:gd name="T0" fmla="*/ 0 w 25"/>
                <a:gd name="T1" fmla="*/ 688 h 15"/>
                <a:gd name="T2" fmla="*/ 561 w 25"/>
                <a:gd name="T3" fmla="*/ 866 h 15"/>
                <a:gd name="T4" fmla="*/ 1075 w 25"/>
                <a:gd name="T5" fmla="*/ 808 h 15"/>
                <a:gd name="T6" fmla="*/ 1356 w 25"/>
                <a:gd name="T7" fmla="*/ 584 h 15"/>
                <a:gd name="T8" fmla="*/ 1298 w 25"/>
                <a:gd name="T9" fmla="*/ 344 h 15"/>
                <a:gd name="T10" fmla="*/ 1298 w 25"/>
                <a:gd name="T11" fmla="*/ 0 h 15"/>
                <a:gd name="T12" fmla="*/ 1240 w 25"/>
                <a:gd name="T13" fmla="*/ 344 h 15"/>
                <a:gd name="T14" fmla="*/ 1137 w 25"/>
                <a:gd name="T15" fmla="*/ 688 h 15"/>
                <a:gd name="T16" fmla="*/ 119 w 25"/>
                <a:gd name="T17" fmla="*/ 74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5">
                  <a:moveTo>
                    <a:pt x="0" y="12"/>
                  </a:moveTo>
                  <a:cubicBezTo>
                    <a:pt x="3" y="14"/>
                    <a:pt x="7" y="14"/>
                    <a:pt x="10" y="15"/>
                  </a:cubicBezTo>
                  <a:cubicBezTo>
                    <a:pt x="13" y="15"/>
                    <a:pt x="16" y="15"/>
                    <a:pt x="19" y="14"/>
                  </a:cubicBezTo>
                  <a:cubicBezTo>
                    <a:pt x="22" y="14"/>
                    <a:pt x="25" y="13"/>
                    <a:pt x="24" y="10"/>
                  </a:cubicBezTo>
                  <a:cubicBezTo>
                    <a:pt x="24" y="8"/>
                    <a:pt x="23" y="7"/>
                    <a:pt x="23" y="6"/>
                  </a:cubicBezTo>
                  <a:cubicBezTo>
                    <a:pt x="22" y="4"/>
                    <a:pt x="23" y="2"/>
                    <a:pt x="23" y="0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2" y="9"/>
                    <a:pt x="22" y="10"/>
                    <a:pt x="20" y="12"/>
                  </a:cubicBezTo>
                  <a:cubicBezTo>
                    <a:pt x="15" y="15"/>
                    <a:pt x="8" y="13"/>
                    <a:pt x="2" y="1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3" name="Freeform 150">
              <a:extLst>
                <a:ext uri="{FF2B5EF4-FFF2-40B4-BE49-F238E27FC236}">
                  <a16:creationId xmlns:a16="http://schemas.microsoft.com/office/drawing/2014/main" id="{DB636558-9018-48AF-95C1-5BE11B133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903"/>
              <a:ext cx="34" cy="35"/>
            </a:xfrm>
            <a:custGeom>
              <a:avLst/>
              <a:gdLst>
                <a:gd name="T0" fmla="*/ 0 w 9"/>
                <a:gd name="T1" fmla="*/ 0 h 9"/>
                <a:gd name="T2" fmla="*/ 57 w 9"/>
                <a:gd name="T3" fmla="*/ 471 h 9"/>
                <a:gd name="T4" fmla="*/ 484 w 9"/>
                <a:gd name="T5" fmla="*/ 346 h 9"/>
                <a:gd name="T6" fmla="*/ 57 w 9"/>
                <a:gd name="T7" fmla="*/ 1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1"/>
                    <a:pt x="0" y="8"/>
                    <a:pt x="1" y="8"/>
                  </a:cubicBezTo>
                  <a:cubicBezTo>
                    <a:pt x="2" y="9"/>
                    <a:pt x="7" y="5"/>
                    <a:pt x="9" y="6"/>
                  </a:cubicBezTo>
                  <a:cubicBezTo>
                    <a:pt x="4" y="6"/>
                    <a:pt x="1" y="8"/>
                    <a:pt x="1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4" name="Freeform 151">
              <a:extLst>
                <a:ext uri="{FF2B5EF4-FFF2-40B4-BE49-F238E27FC236}">
                  <a16:creationId xmlns:a16="http://schemas.microsoft.com/office/drawing/2014/main" id="{BCCC94E9-ECDF-4F7A-AEAB-553A73963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903"/>
              <a:ext cx="39" cy="35"/>
            </a:xfrm>
            <a:custGeom>
              <a:avLst/>
              <a:gdLst>
                <a:gd name="T0" fmla="*/ 0 w 10"/>
                <a:gd name="T1" fmla="*/ 288 h 9"/>
                <a:gd name="T2" fmla="*/ 304 w 10"/>
                <a:gd name="T3" fmla="*/ 408 h 9"/>
                <a:gd name="T4" fmla="*/ 593 w 10"/>
                <a:gd name="T5" fmla="*/ 529 h 9"/>
                <a:gd name="T6" fmla="*/ 472 w 10"/>
                <a:gd name="T7" fmla="*/ 0 h 9"/>
                <a:gd name="T8" fmla="*/ 410 w 10"/>
                <a:gd name="T9" fmla="*/ 241 h 9"/>
                <a:gd name="T10" fmla="*/ 121 w 10"/>
                <a:gd name="T11" fmla="*/ 34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0" y="5"/>
                  </a:moveTo>
                  <a:cubicBezTo>
                    <a:pt x="1" y="6"/>
                    <a:pt x="4" y="6"/>
                    <a:pt x="5" y="7"/>
                  </a:cubicBezTo>
                  <a:cubicBezTo>
                    <a:pt x="7" y="7"/>
                    <a:pt x="8" y="8"/>
                    <a:pt x="10" y="9"/>
                  </a:cubicBezTo>
                  <a:cubicBezTo>
                    <a:pt x="9" y="6"/>
                    <a:pt x="8" y="3"/>
                    <a:pt x="8" y="0"/>
                  </a:cubicBezTo>
                  <a:cubicBezTo>
                    <a:pt x="7" y="1"/>
                    <a:pt x="8" y="3"/>
                    <a:pt x="7" y="4"/>
                  </a:cubicBezTo>
                  <a:cubicBezTo>
                    <a:pt x="6" y="6"/>
                    <a:pt x="4" y="5"/>
                    <a:pt x="2" y="6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5" name="Freeform 152">
              <a:extLst>
                <a:ext uri="{FF2B5EF4-FFF2-40B4-BE49-F238E27FC236}">
                  <a16:creationId xmlns:a16="http://schemas.microsoft.com/office/drawing/2014/main" id="{56EAE6F4-BC8A-42CC-82C8-5B78BF8C2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761"/>
              <a:ext cx="42" cy="39"/>
            </a:xfrm>
            <a:custGeom>
              <a:avLst/>
              <a:gdLst>
                <a:gd name="T0" fmla="*/ 0 w 11"/>
                <a:gd name="T1" fmla="*/ 183 h 10"/>
                <a:gd name="T2" fmla="*/ 451 w 11"/>
                <a:gd name="T3" fmla="*/ 534 h 10"/>
                <a:gd name="T4" fmla="*/ 336 w 11"/>
                <a:gd name="T5" fmla="*/ 0 h 10"/>
                <a:gd name="T6" fmla="*/ 160 w 11"/>
                <a:gd name="T7" fmla="*/ 30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cubicBezTo>
                    <a:pt x="1" y="5"/>
                    <a:pt x="5" y="10"/>
                    <a:pt x="8" y="9"/>
                  </a:cubicBezTo>
                  <a:cubicBezTo>
                    <a:pt x="11" y="7"/>
                    <a:pt x="5" y="3"/>
                    <a:pt x="6" y="0"/>
                  </a:cubicBezTo>
                  <a:cubicBezTo>
                    <a:pt x="6" y="1"/>
                    <a:pt x="7" y="10"/>
                    <a:pt x="3" y="5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6" name="Freeform 153">
              <a:extLst>
                <a:ext uri="{FF2B5EF4-FFF2-40B4-BE49-F238E27FC236}">
                  <a16:creationId xmlns:a16="http://schemas.microsoft.com/office/drawing/2014/main" id="{58883E71-FC1F-4D9A-9A1D-14F258D26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792"/>
              <a:ext cx="77" cy="61"/>
            </a:xfrm>
            <a:custGeom>
              <a:avLst/>
              <a:gdLst>
                <a:gd name="T0" fmla="*/ 0 w 20"/>
                <a:gd name="T1" fmla="*/ 827 h 16"/>
                <a:gd name="T2" fmla="*/ 578 w 20"/>
                <a:gd name="T3" fmla="*/ 827 h 16"/>
                <a:gd name="T4" fmla="*/ 963 w 20"/>
                <a:gd name="T5" fmla="*/ 827 h 16"/>
                <a:gd name="T6" fmla="*/ 1082 w 20"/>
                <a:gd name="T7" fmla="*/ 553 h 16"/>
                <a:gd name="T8" fmla="*/ 1024 w 20"/>
                <a:gd name="T9" fmla="*/ 0 h 16"/>
                <a:gd name="T10" fmla="*/ 963 w 20"/>
                <a:gd name="T11" fmla="*/ 610 h 16"/>
                <a:gd name="T12" fmla="*/ 624 w 20"/>
                <a:gd name="T13" fmla="*/ 667 h 16"/>
                <a:gd name="T14" fmla="*/ 58 w 20"/>
                <a:gd name="T15" fmla="*/ 77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16">
                  <a:moveTo>
                    <a:pt x="0" y="15"/>
                  </a:moveTo>
                  <a:cubicBezTo>
                    <a:pt x="3" y="16"/>
                    <a:pt x="7" y="15"/>
                    <a:pt x="10" y="15"/>
                  </a:cubicBezTo>
                  <a:cubicBezTo>
                    <a:pt x="13" y="15"/>
                    <a:pt x="15" y="15"/>
                    <a:pt x="17" y="15"/>
                  </a:cubicBezTo>
                  <a:cubicBezTo>
                    <a:pt x="20" y="14"/>
                    <a:pt x="20" y="13"/>
                    <a:pt x="19" y="10"/>
                  </a:cubicBezTo>
                  <a:cubicBezTo>
                    <a:pt x="19" y="7"/>
                    <a:pt x="19" y="3"/>
                    <a:pt x="18" y="0"/>
                  </a:cubicBezTo>
                  <a:cubicBezTo>
                    <a:pt x="19" y="2"/>
                    <a:pt x="18" y="9"/>
                    <a:pt x="17" y="11"/>
                  </a:cubicBezTo>
                  <a:cubicBezTo>
                    <a:pt x="15" y="13"/>
                    <a:pt x="13" y="12"/>
                    <a:pt x="11" y="12"/>
                  </a:cubicBezTo>
                  <a:cubicBezTo>
                    <a:pt x="7" y="12"/>
                    <a:pt x="4" y="12"/>
                    <a:pt x="1" y="1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7" name="Freeform 154">
              <a:extLst>
                <a:ext uri="{FF2B5EF4-FFF2-40B4-BE49-F238E27FC236}">
                  <a16:creationId xmlns:a16="http://schemas.microsoft.com/office/drawing/2014/main" id="{F55B799A-2EE7-4061-92DE-EAE214FCE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754"/>
              <a:ext cx="38" cy="46"/>
            </a:xfrm>
            <a:custGeom>
              <a:avLst/>
              <a:gdLst>
                <a:gd name="T0" fmla="*/ 114 w 10"/>
                <a:gd name="T1" fmla="*/ 0 h 12"/>
                <a:gd name="T2" fmla="*/ 114 w 10"/>
                <a:gd name="T3" fmla="*/ 337 h 12"/>
                <a:gd name="T4" fmla="*/ 114 w 10"/>
                <a:gd name="T5" fmla="*/ 560 h 12"/>
                <a:gd name="T6" fmla="*/ 274 w 10"/>
                <a:gd name="T7" fmla="*/ 456 h 12"/>
                <a:gd name="T8" fmla="*/ 547 w 10"/>
                <a:gd name="T9" fmla="*/ 222 h 12"/>
                <a:gd name="T10" fmla="*/ 331 w 10"/>
                <a:gd name="T11" fmla="*/ 337 h 12"/>
                <a:gd name="T12" fmla="*/ 114 w 10"/>
                <a:gd name="T13" fmla="*/ 11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2">
                  <a:moveTo>
                    <a:pt x="2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2" y="7"/>
                    <a:pt x="0" y="9"/>
                    <a:pt x="2" y="10"/>
                  </a:cubicBezTo>
                  <a:cubicBezTo>
                    <a:pt x="4" y="12"/>
                    <a:pt x="5" y="9"/>
                    <a:pt x="5" y="8"/>
                  </a:cubicBezTo>
                  <a:cubicBezTo>
                    <a:pt x="7" y="6"/>
                    <a:pt x="8" y="5"/>
                    <a:pt x="10" y="4"/>
                  </a:cubicBezTo>
                  <a:cubicBezTo>
                    <a:pt x="9" y="4"/>
                    <a:pt x="7" y="6"/>
                    <a:pt x="6" y="6"/>
                  </a:cubicBezTo>
                  <a:cubicBezTo>
                    <a:pt x="3" y="6"/>
                    <a:pt x="3" y="4"/>
                    <a:pt x="2" y="2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8" name="Freeform 155">
              <a:extLst>
                <a:ext uri="{FF2B5EF4-FFF2-40B4-BE49-F238E27FC236}">
                  <a16:creationId xmlns:a16="http://schemas.microsoft.com/office/drawing/2014/main" id="{2B20D8C3-E70A-4669-9F52-0FBEB749E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639"/>
              <a:ext cx="81" cy="65"/>
            </a:xfrm>
            <a:custGeom>
              <a:avLst/>
              <a:gdLst>
                <a:gd name="T0" fmla="*/ 0 w 21"/>
                <a:gd name="T1" fmla="*/ 891 h 17"/>
                <a:gd name="T2" fmla="*/ 579 w 21"/>
                <a:gd name="T3" fmla="*/ 891 h 17"/>
                <a:gd name="T4" fmla="*/ 1026 w 21"/>
                <a:gd name="T5" fmla="*/ 891 h 17"/>
                <a:gd name="T6" fmla="*/ 1146 w 21"/>
                <a:gd name="T7" fmla="*/ 497 h 17"/>
                <a:gd name="T8" fmla="*/ 1088 w 21"/>
                <a:gd name="T9" fmla="*/ 0 h 17"/>
                <a:gd name="T10" fmla="*/ 1026 w 21"/>
                <a:gd name="T11" fmla="*/ 673 h 17"/>
                <a:gd name="T12" fmla="*/ 343 w 21"/>
                <a:gd name="T13" fmla="*/ 83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7">
                  <a:moveTo>
                    <a:pt x="0" y="16"/>
                  </a:moveTo>
                  <a:cubicBezTo>
                    <a:pt x="3" y="15"/>
                    <a:pt x="7" y="16"/>
                    <a:pt x="10" y="16"/>
                  </a:cubicBezTo>
                  <a:cubicBezTo>
                    <a:pt x="13" y="16"/>
                    <a:pt x="16" y="16"/>
                    <a:pt x="18" y="16"/>
                  </a:cubicBezTo>
                  <a:cubicBezTo>
                    <a:pt x="21" y="14"/>
                    <a:pt x="21" y="11"/>
                    <a:pt x="20" y="9"/>
                  </a:cubicBezTo>
                  <a:cubicBezTo>
                    <a:pt x="20" y="5"/>
                    <a:pt x="19" y="3"/>
                    <a:pt x="19" y="0"/>
                  </a:cubicBezTo>
                  <a:cubicBezTo>
                    <a:pt x="19" y="3"/>
                    <a:pt x="19" y="9"/>
                    <a:pt x="18" y="12"/>
                  </a:cubicBezTo>
                  <a:cubicBezTo>
                    <a:pt x="17" y="17"/>
                    <a:pt x="10" y="15"/>
                    <a:pt x="6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9" name="Freeform 156">
              <a:extLst>
                <a:ext uri="{FF2B5EF4-FFF2-40B4-BE49-F238E27FC236}">
                  <a16:creationId xmlns:a16="http://schemas.microsoft.com/office/drawing/2014/main" id="{37CED28B-1E35-406A-A5F0-D9AFEE964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585"/>
              <a:ext cx="31" cy="38"/>
            </a:xfrm>
            <a:custGeom>
              <a:avLst/>
              <a:gdLst>
                <a:gd name="T0" fmla="*/ 0 w 8"/>
                <a:gd name="T1" fmla="*/ 0 h 10"/>
                <a:gd name="T2" fmla="*/ 62 w 8"/>
                <a:gd name="T3" fmla="*/ 274 h 10"/>
                <a:gd name="T4" fmla="*/ 62 w 8"/>
                <a:gd name="T5" fmla="*/ 547 h 10"/>
                <a:gd name="T6" fmla="*/ 465 w 8"/>
                <a:gd name="T7" fmla="*/ 274 h 10"/>
                <a:gd name="T8" fmla="*/ 182 w 8"/>
                <a:gd name="T9" fmla="*/ 331 h 10"/>
                <a:gd name="T10" fmla="*/ 62 w 8"/>
                <a:gd name="T11" fmla="*/ 5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1"/>
                    <a:pt x="1" y="3"/>
                    <a:pt x="1" y="5"/>
                  </a:cubicBezTo>
                  <a:cubicBezTo>
                    <a:pt x="1" y="6"/>
                    <a:pt x="0" y="8"/>
                    <a:pt x="1" y="10"/>
                  </a:cubicBezTo>
                  <a:cubicBezTo>
                    <a:pt x="4" y="9"/>
                    <a:pt x="6" y="6"/>
                    <a:pt x="8" y="5"/>
                  </a:cubicBezTo>
                  <a:cubicBezTo>
                    <a:pt x="7" y="6"/>
                    <a:pt x="5" y="7"/>
                    <a:pt x="3" y="6"/>
                  </a:cubicBezTo>
                  <a:cubicBezTo>
                    <a:pt x="2" y="6"/>
                    <a:pt x="2" y="2"/>
                    <a:pt x="1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0" name="Freeform 157">
              <a:extLst>
                <a:ext uri="{FF2B5EF4-FFF2-40B4-BE49-F238E27FC236}">
                  <a16:creationId xmlns:a16="http://schemas.microsoft.com/office/drawing/2014/main" id="{4A3B816A-C401-44D5-B1AF-D1C079A4F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589"/>
              <a:ext cx="53" cy="46"/>
            </a:xfrm>
            <a:custGeom>
              <a:avLst/>
              <a:gdLst>
                <a:gd name="T0" fmla="*/ 0 w 14"/>
                <a:gd name="T1" fmla="*/ 176 h 12"/>
                <a:gd name="T2" fmla="*/ 488 w 14"/>
                <a:gd name="T3" fmla="*/ 514 h 12"/>
                <a:gd name="T4" fmla="*/ 545 w 14"/>
                <a:gd name="T5" fmla="*/ 0 h 12"/>
                <a:gd name="T6" fmla="*/ 488 w 14"/>
                <a:gd name="T7" fmla="*/ 456 h 12"/>
                <a:gd name="T8" fmla="*/ 329 w 14"/>
                <a:gd name="T9" fmla="*/ 22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0" y="3"/>
                  </a:moveTo>
                  <a:cubicBezTo>
                    <a:pt x="3" y="4"/>
                    <a:pt x="6" y="8"/>
                    <a:pt x="9" y="9"/>
                  </a:cubicBezTo>
                  <a:cubicBezTo>
                    <a:pt x="14" y="12"/>
                    <a:pt x="8" y="3"/>
                    <a:pt x="10" y="0"/>
                  </a:cubicBezTo>
                  <a:cubicBezTo>
                    <a:pt x="8" y="2"/>
                    <a:pt x="9" y="5"/>
                    <a:pt x="9" y="8"/>
                  </a:cubicBezTo>
                  <a:cubicBezTo>
                    <a:pt x="8" y="7"/>
                    <a:pt x="6" y="6"/>
                    <a:pt x="6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158">
              <a:extLst>
                <a:ext uri="{FF2B5EF4-FFF2-40B4-BE49-F238E27FC236}">
                  <a16:creationId xmlns:a16="http://schemas.microsoft.com/office/drawing/2014/main" id="{5E019B81-7983-404B-AF02-3F4C22093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451"/>
              <a:ext cx="50" cy="46"/>
            </a:xfrm>
            <a:custGeom>
              <a:avLst/>
              <a:gdLst>
                <a:gd name="T0" fmla="*/ 0 w 13"/>
                <a:gd name="T1" fmla="*/ 280 h 12"/>
                <a:gd name="T2" fmla="*/ 281 w 13"/>
                <a:gd name="T3" fmla="*/ 456 h 12"/>
                <a:gd name="T4" fmla="*/ 562 w 13"/>
                <a:gd name="T5" fmla="*/ 617 h 12"/>
                <a:gd name="T6" fmla="*/ 562 w 13"/>
                <a:gd name="T7" fmla="*/ 0 h 12"/>
                <a:gd name="T8" fmla="*/ 519 w 13"/>
                <a:gd name="T9" fmla="*/ 456 h 12"/>
                <a:gd name="T10" fmla="*/ 177 w 13"/>
                <a:gd name="T11" fmla="*/ 28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2">
                  <a:moveTo>
                    <a:pt x="0" y="5"/>
                  </a:moveTo>
                  <a:cubicBezTo>
                    <a:pt x="2" y="5"/>
                    <a:pt x="4" y="6"/>
                    <a:pt x="5" y="8"/>
                  </a:cubicBezTo>
                  <a:cubicBezTo>
                    <a:pt x="6" y="8"/>
                    <a:pt x="9" y="11"/>
                    <a:pt x="10" y="11"/>
                  </a:cubicBezTo>
                  <a:cubicBezTo>
                    <a:pt x="13" y="12"/>
                    <a:pt x="11" y="1"/>
                    <a:pt x="10" y="0"/>
                  </a:cubicBezTo>
                  <a:cubicBezTo>
                    <a:pt x="10" y="2"/>
                    <a:pt x="11" y="7"/>
                    <a:pt x="9" y="8"/>
                  </a:cubicBezTo>
                  <a:cubicBezTo>
                    <a:pt x="7" y="10"/>
                    <a:pt x="6" y="5"/>
                    <a:pt x="3" y="5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Freeform 159">
              <a:extLst>
                <a:ext uri="{FF2B5EF4-FFF2-40B4-BE49-F238E27FC236}">
                  <a16:creationId xmlns:a16="http://schemas.microsoft.com/office/drawing/2014/main" id="{B7DA314F-C1DB-4500-A6EE-DADFE2A7C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1474"/>
              <a:ext cx="69" cy="53"/>
            </a:xfrm>
            <a:custGeom>
              <a:avLst/>
              <a:gdLst>
                <a:gd name="T0" fmla="*/ 0 w 18"/>
                <a:gd name="T1" fmla="*/ 704 h 14"/>
                <a:gd name="T2" fmla="*/ 456 w 18"/>
                <a:gd name="T3" fmla="*/ 761 h 14"/>
                <a:gd name="T4" fmla="*/ 955 w 18"/>
                <a:gd name="T5" fmla="*/ 602 h 14"/>
                <a:gd name="T6" fmla="*/ 897 w 18"/>
                <a:gd name="T7" fmla="*/ 386 h 14"/>
                <a:gd name="T8" fmla="*/ 794 w 18"/>
                <a:gd name="T9" fmla="*/ 0 h 14"/>
                <a:gd name="T10" fmla="*/ 851 w 18"/>
                <a:gd name="T11" fmla="*/ 488 h 14"/>
                <a:gd name="T12" fmla="*/ 675 w 18"/>
                <a:gd name="T13" fmla="*/ 602 h 14"/>
                <a:gd name="T14" fmla="*/ 176 w 18"/>
                <a:gd name="T15" fmla="*/ 704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4">
                  <a:moveTo>
                    <a:pt x="0" y="13"/>
                  </a:moveTo>
                  <a:cubicBezTo>
                    <a:pt x="3" y="14"/>
                    <a:pt x="6" y="14"/>
                    <a:pt x="8" y="14"/>
                  </a:cubicBezTo>
                  <a:cubicBezTo>
                    <a:pt x="10" y="13"/>
                    <a:pt x="15" y="13"/>
                    <a:pt x="17" y="11"/>
                  </a:cubicBezTo>
                  <a:cubicBezTo>
                    <a:pt x="18" y="9"/>
                    <a:pt x="17" y="9"/>
                    <a:pt x="16" y="7"/>
                  </a:cubicBezTo>
                  <a:cubicBezTo>
                    <a:pt x="15" y="4"/>
                    <a:pt x="15" y="2"/>
                    <a:pt x="14" y="0"/>
                  </a:cubicBezTo>
                  <a:cubicBezTo>
                    <a:pt x="14" y="3"/>
                    <a:pt x="16" y="6"/>
                    <a:pt x="15" y="9"/>
                  </a:cubicBezTo>
                  <a:cubicBezTo>
                    <a:pt x="14" y="10"/>
                    <a:pt x="14" y="11"/>
                    <a:pt x="12" y="11"/>
                  </a:cubicBezTo>
                  <a:cubicBezTo>
                    <a:pt x="10" y="12"/>
                    <a:pt x="6" y="13"/>
                    <a:pt x="3" y="1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3" name="Freeform 160">
              <a:extLst>
                <a:ext uri="{FF2B5EF4-FFF2-40B4-BE49-F238E27FC236}">
                  <a16:creationId xmlns:a16="http://schemas.microsoft.com/office/drawing/2014/main" id="{B7F3D994-4E52-47EC-A95F-D6265949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455"/>
              <a:ext cx="42" cy="42"/>
            </a:xfrm>
            <a:custGeom>
              <a:avLst/>
              <a:gdLst>
                <a:gd name="T0" fmla="*/ 0 w 11"/>
                <a:gd name="T1" fmla="*/ 0 h 11"/>
                <a:gd name="T2" fmla="*/ 118 w 11"/>
                <a:gd name="T3" fmla="*/ 496 h 11"/>
                <a:gd name="T4" fmla="*/ 611 w 11"/>
                <a:gd name="T5" fmla="*/ 218 h 11"/>
                <a:gd name="T6" fmla="*/ 57 w 11"/>
                <a:gd name="T7" fmla="*/ 11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1" y="3"/>
                    <a:pt x="0" y="7"/>
                    <a:pt x="2" y="9"/>
                  </a:cubicBezTo>
                  <a:cubicBezTo>
                    <a:pt x="5" y="11"/>
                    <a:pt x="9" y="6"/>
                    <a:pt x="11" y="4"/>
                  </a:cubicBezTo>
                  <a:cubicBezTo>
                    <a:pt x="6" y="6"/>
                    <a:pt x="3" y="8"/>
                    <a:pt x="1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161">
              <a:extLst>
                <a:ext uri="{FF2B5EF4-FFF2-40B4-BE49-F238E27FC236}">
                  <a16:creationId xmlns:a16="http://schemas.microsoft.com/office/drawing/2014/main" id="{F527AC94-4102-4881-9BF2-F2546C489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305"/>
              <a:ext cx="84" cy="65"/>
            </a:xfrm>
            <a:custGeom>
              <a:avLst/>
              <a:gdLst>
                <a:gd name="T0" fmla="*/ 0 w 22"/>
                <a:gd name="T1" fmla="*/ 891 h 17"/>
                <a:gd name="T2" fmla="*/ 947 w 22"/>
                <a:gd name="T3" fmla="*/ 834 h 17"/>
                <a:gd name="T4" fmla="*/ 1004 w 22"/>
                <a:gd name="T5" fmla="*/ 0 h 17"/>
                <a:gd name="T6" fmla="*/ 947 w 22"/>
                <a:gd name="T7" fmla="*/ 673 h 17"/>
                <a:gd name="T8" fmla="*/ 729 w 22"/>
                <a:gd name="T9" fmla="*/ 788 h 17"/>
                <a:gd name="T10" fmla="*/ 0 w 22"/>
                <a:gd name="T11" fmla="*/ 952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7">
                  <a:moveTo>
                    <a:pt x="0" y="16"/>
                  </a:moveTo>
                  <a:cubicBezTo>
                    <a:pt x="6" y="17"/>
                    <a:pt x="13" y="17"/>
                    <a:pt x="17" y="15"/>
                  </a:cubicBezTo>
                  <a:cubicBezTo>
                    <a:pt x="22" y="12"/>
                    <a:pt x="19" y="4"/>
                    <a:pt x="18" y="0"/>
                  </a:cubicBezTo>
                  <a:cubicBezTo>
                    <a:pt x="18" y="3"/>
                    <a:pt x="19" y="9"/>
                    <a:pt x="17" y="12"/>
                  </a:cubicBezTo>
                  <a:cubicBezTo>
                    <a:pt x="16" y="14"/>
                    <a:pt x="14" y="14"/>
                    <a:pt x="13" y="14"/>
                  </a:cubicBezTo>
                  <a:cubicBezTo>
                    <a:pt x="9" y="15"/>
                    <a:pt x="4" y="15"/>
                    <a:pt x="0" y="1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5" name="Freeform 162">
              <a:extLst>
                <a:ext uri="{FF2B5EF4-FFF2-40B4-BE49-F238E27FC236}">
                  <a16:creationId xmlns:a16="http://schemas.microsoft.com/office/drawing/2014/main" id="{ED6BBA50-A036-4F47-9F3E-90063EF9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267"/>
              <a:ext cx="54" cy="38"/>
            </a:xfrm>
            <a:custGeom>
              <a:avLst/>
              <a:gdLst>
                <a:gd name="T0" fmla="*/ 58 w 14"/>
                <a:gd name="T1" fmla="*/ 57 h 10"/>
                <a:gd name="T2" fmla="*/ 282 w 14"/>
                <a:gd name="T3" fmla="*/ 490 h 10"/>
                <a:gd name="T4" fmla="*/ 521 w 14"/>
                <a:gd name="T5" fmla="*/ 331 h 10"/>
                <a:gd name="T6" fmla="*/ 802 w 14"/>
                <a:gd name="T7" fmla="*/ 331 h 10"/>
                <a:gd name="T8" fmla="*/ 224 w 14"/>
                <a:gd name="T9" fmla="*/ 391 h 10"/>
                <a:gd name="T10" fmla="*/ 0 w 14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0">
                  <a:moveTo>
                    <a:pt x="1" y="1"/>
                  </a:moveTo>
                  <a:cubicBezTo>
                    <a:pt x="1" y="3"/>
                    <a:pt x="1" y="10"/>
                    <a:pt x="5" y="9"/>
                  </a:cubicBezTo>
                  <a:cubicBezTo>
                    <a:pt x="6" y="9"/>
                    <a:pt x="7" y="7"/>
                    <a:pt x="9" y="6"/>
                  </a:cubicBezTo>
                  <a:cubicBezTo>
                    <a:pt x="10" y="6"/>
                    <a:pt x="12" y="6"/>
                    <a:pt x="14" y="6"/>
                  </a:cubicBezTo>
                  <a:cubicBezTo>
                    <a:pt x="11" y="5"/>
                    <a:pt x="7" y="7"/>
                    <a:pt x="4" y="7"/>
                  </a:cubicBezTo>
                  <a:cubicBezTo>
                    <a:pt x="2" y="6"/>
                    <a:pt x="3" y="2"/>
                    <a:pt x="0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6" name="Freeform 163">
              <a:extLst>
                <a:ext uri="{FF2B5EF4-FFF2-40B4-BE49-F238E27FC236}">
                  <a16:creationId xmlns:a16="http://schemas.microsoft.com/office/drawing/2014/main" id="{F800518F-7E60-40F7-8DDD-D8746A835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159"/>
              <a:ext cx="73" cy="69"/>
            </a:xfrm>
            <a:custGeom>
              <a:avLst/>
              <a:gdLst>
                <a:gd name="T0" fmla="*/ 0 w 19"/>
                <a:gd name="T1" fmla="*/ 1016 h 18"/>
                <a:gd name="T2" fmla="*/ 899 w 19"/>
                <a:gd name="T3" fmla="*/ 897 h 18"/>
                <a:gd name="T4" fmla="*/ 961 w 19"/>
                <a:gd name="T5" fmla="*/ 560 h 18"/>
                <a:gd name="T6" fmla="*/ 1018 w 19"/>
                <a:gd name="T7" fmla="*/ 0 h 18"/>
                <a:gd name="T8" fmla="*/ 899 w 19"/>
                <a:gd name="T9" fmla="*/ 617 h 18"/>
                <a:gd name="T10" fmla="*/ 177 w 19"/>
                <a:gd name="T11" fmla="*/ 101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8">
                  <a:moveTo>
                    <a:pt x="0" y="18"/>
                  </a:moveTo>
                  <a:cubicBezTo>
                    <a:pt x="5" y="18"/>
                    <a:pt x="12" y="18"/>
                    <a:pt x="16" y="16"/>
                  </a:cubicBezTo>
                  <a:cubicBezTo>
                    <a:pt x="19" y="14"/>
                    <a:pt x="18" y="13"/>
                    <a:pt x="17" y="10"/>
                  </a:cubicBezTo>
                  <a:cubicBezTo>
                    <a:pt x="16" y="7"/>
                    <a:pt x="16" y="2"/>
                    <a:pt x="18" y="0"/>
                  </a:cubicBezTo>
                  <a:cubicBezTo>
                    <a:pt x="15" y="3"/>
                    <a:pt x="16" y="7"/>
                    <a:pt x="16" y="11"/>
                  </a:cubicBezTo>
                  <a:cubicBezTo>
                    <a:pt x="14" y="16"/>
                    <a:pt x="7" y="17"/>
                    <a:pt x="3" y="1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7" name="Freeform 164">
              <a:extLst>
                <a:ext uri="{FF2B5EF4-FFF2-40B4-BE49-F238E27FC236}">
                  <a16:creationId xmlns:a16="http://schemas.microsoft.com/office/drawing/2014/main" id="{57A6DD5D-4774-4F34-964B-8A8D25EFE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148"/>
              <a:ext cx="260" cy="100"/>
            </a:xfrm>
            <a:custGeom>
              <a:avLst/>
              <a:gdLst>
                <a:gd name="T0" fmla="*/ 119 w 68"/>
                <a:gd name="T1" fmla="*/ 738 h 26"/>
                <a:gd name="T2" fmla="*/ 497 w 68"/>
                <a:gd name="T3" fmla="*/ 1081 h 26"/>
                <a:gd name="T4" fmla="*/ 1506 w 68"/>
                <a:gd name="T5" fmla="*/ 1138 h 26"/>
                <a:gd name="T6" fmla="*/ 2516 w 68"/>
                <a:gd name="T7" fmla="*/ 1138 h 26"/>
                <a:gd name="T8" fmla="*/ 3128 w 68"/>
                <a:gd name="T9" fmla="*/ 858 h 26"/>
                <a:gd name="T10" fmla="*/ 3407 w 68"/>
                <a:gd name="T11" fmla="*/ 400 h 26"/>
                <a:gd name="T12" fmla="*/ 3640 w 68"/>
                <a:gd name="T13" fmla="*/ 177 h 26"/>
                <a:gd name="T14" fmla="*/ 3583 w 68"/>
                <a:gd name="T15" fmla="*/ 400 h 26"/>
                <a:gd name="T16" fmla="*/ 3583 w 68"/>
                <a:gd name="T17" fmla="*/ 623 h 26"/>
                <a:gd name="T18" fmla="*/ 3686 w 68"/>
                <a:gd name="T19" fmla="*/ 858 h 26"/>
                <a:gd name="T20" fmla="*/ 3801 w 68"/>
                <a:gd name="T21" fmla="*/ 962 h 26"/>
                <a:gd name="T22" fmla="*/ 3640 w 68"/>
                <a:gd name="T23" fmla="*/ 1081 h 26"/>
                <a:gd name="T24" fmla="*/ 3407 w 68"/>
                <a:gd name="T25" fmla="*/ 1258 h 26"/>
                <a:gd name="T26" fmla="*/ 3304 w 68"/>
                <a:gd name="T27" fmla="*/ 1419 h 26"/>
                <a:gd name="T28" fmla="*/ 3189 w 68"/>
                <a:gd name="T29" fmla="*/ 1419 h 26"/>
                <a:gd name="T30" fmla="*/ 2692 w 68"/>
                <a:gd name="T31" fmla="*/ 1300 h 26"/>
                <a:gd name="T32" fmla="*/ 1843 w 68"/>
                <a:gd name="T33" fmla="*/ 1362 h 26"/>
                <a:gd name="T34" fmla="*/ 1067 w 68"/>
                <a:gd name="T35" fmla="*/ 1300 h 26"/>
                <a:gd name="T36" fmla="*/ 554 w 68"/>
                <a:gd name="T37" fmla="*/ 1362 h 26"/>
                <a:gd name="T38" fmla="*/ 279 w 68"/>
                <a:gd name="T39" fmla="*/ 1138 h 26"/>
                <a:gd name="T40" fmla="*/ 119 w 68"/>
                <a:gd name="T41" fmla="*/ 1019 h 26"/>
                <a:gd name="T42" fmla="*/ 0 w 68"/>
                <a:gd name="T43" fmla="*/ 1019 h 26"/>
                <a:gd name="T44" fmla="*/ 119 w 68"/>
                <a:gd name="T45" fmla="*/ 738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8" h="26">
                  <a:moveTo>
                    <a:pt x="2" y="13"/>
                  </a:moveTo>
                  <a:cubicBezTo>
                    <a:pt x="2" y="16"/>
                    <a:pt x="6" y="18"/>
                    <a:pt x="9" y="19"/>
                  </a:cubicBezTo>
                  <a:cubicBezTo>
                    <a:pt x="15" y="20"/>
                    <a:pt x="22" y="20"/>
                    <a:pt x="27" y="20"/>
                  </a:cubicBezTo>
                  <a:cubicBezTo>
                    <a:pt x="34" y="20"/>
                    <a:pt x="39" y="21"/>
                    <a:pt x="45" y="20"/>
                  </a:cubicBezTo>
                  <a:cubicBezTo>
                    <a:pt x="50" y="20"/>
                    <a:pt x="53" y="18"/>
                    <a:pt x="56" y="15"/>
                  </a:cubicBezTo>
                  <a:cubicBezTo>
                    <a:pt x="57" y="12"/>
                    <a:pt x="59" y="10"/>
                    <a:pt x="61" y="7"/>
                  </a:cubicBezTo>
                  <a:cubicBezTo>
                    <a:pt x="61" y="6"/>
                    <a:pt x="64" y="0"/>
                    <a:pt x="65" y="3"/>
                  </a:cubicBezTo>
                  <a:cubicBezTo>
                    <a:pt x="66" y="4"/>
                    <a:pt x="64" y="6"/>
                    <a:pt x="64" y="7"/>
                  </a:cubicBezTo>
                  <a:cubicBezTo>
                    <a:pt x="64" y="8"/>
                    <a:pt x="64" y="10"/>
                    <a:pt x="64" y="11"/>
                  </a:cubicBezTo>
                  <a:cubicBezTo>
                    <a:pt x="65" y="12"/>
                    <a:pt x="65" y="14"/>
                    <a:pt x="66" y="15"/>
                  </a:cubicBezTo>
                  <a:cubicBezTo>
                    <a:pt x="67" y="16"/>
                    <a:pt x="68" y="16"/>
                    <a:pt x="68" y="17"/>
                  </a:cubicBezTo>
                  <a:cubicBezTo>
                    <a:pt x="68" y="18"/>
                    <a:pt x="66" y="19"/>
                    <a:pt x="65" y="19"/>
                  </a:cubicBezTo>
                  <a:cubicBezTo>
                    <a:pt x="64" y="20"/>
                    <a:pt x="63" y="21"/>
                    <a:pt x="61" y="22"/>
                  </a:cubicBezTo>
                  <a:cubicBezTo>
                    <a:pt x="61" y="23"/>
                    <a:pt x="60" y="24"/>
                    <a:pt x="59" y="25"/>
                  </a:cubicBezTo>
                  <a:cubicBezTo>
                    <a:pt x="58" y="26"/>
                    <a:pt x="58" y="26"/>
                    <a:pt x="57" y="25"/>
                  </a:cubicBezTo>
                  <a:cubicBezTo>
                    <a:pt x="54" y="23"/>
                    <a:pt x="51" y="23"/>
                    <a:pt x="48" y="23"/>
                  </a:cubicBezTo>
                  <a:cubicBezTo>
                    <a:pt x="43" y="23"/>
                    <a:pt x="38" y="24"/>
                    <a:pt x="33" y="24"/>
                  </a:cubicBezTo>
                  <a:cubicBezTo>
                    <a:pt x="28" y="24"/>
                    <a:pt x="24" y="23"/>
                    <a:pt x="19" y="23"/>
                  </a:cubicBezTo>
                  <a:cubicBezTo>
                    <a:pt x="16" y="23"/>
                    <a:pt x="13" y="23"/>
                    <a:pt x="10" y="24"/>
                  </a:cubicBezTo>
                  <a:cubicBezTo>
                    <a:pt x="9" y="22"/>
                    <a:pt x="7" y="21"/>
                    <a:pt x="5" y="20"/>
                  </a:cubicBezTo>
                  <a:cubicBezTo>
                    <a:pt x="4" y="19"/>
                    <a:pt x="3" y="19"/>
                    <a:pt x="2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6"/>
                    <a:pt x="2" y="15"/>
                    <a:pt x="2" y="13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8" name="Freeform 165">
              <a:extLst>
                <a:ext uri="{FF2B5EF4-FFF2-40B4-BE49-F238E27FC236}">
                  <a16:creationId xmlns:a16="http://schemas.microsoft.com/office/drawing/2014/main" id="{9676771A-3C65-4F99-A44A-9C177273D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186"/>
              <a:ext cx="192" cy="42"/>
            </a:xfrm>
            <a:custGeom>
              <a:avLst/>
              <a:gdLst>
                <a:gd name="T0" fmla="*/ 0 w 50"/>
                <a:gd name="T1" fmla="*/ 0 h 11"/>
                <a:gd name="T2" fmla="*/ 1137 w 50"/>
                <a:gd name="T3" fmla="*/ 393 h 11"/>
                <a:gd name="T4" fmla="*/ 2653 w 50"/>
                <a:gd name="T5" fmla="*/ 279 h 11"/>
                <a:gd name="T6" fmla="*/ 2772 w 50"/>
                <a:gd name="T7" fmla="*/ 336 h 11"/>
                <a:gd name="T8" fmla="*/ 2611 w 50"/>
                <a:gd name="T9" fmla="*/ 496 h 11"/>
                <a:gd name="T10" fmla="*/ 2269 w 50"/>
                <a:gd name="T11" fmla="*/ 496 h 11"/>
                <a:gd name="T12" fmla="*/ 1755 w 50"/>
                <a:gd name="T13" fmla="*/ 554 h 11"/>
                <a:gd name="T14" fmla="*/ 399 w 50"/>
                <a:gd name="T15" fmla="*/ 496 h 11"/>
                <a:gd name="T16" fmla="*/ 119 w 50"/>
                <a:gd name="T17" fmla="*/ 393 h 11"/>
                <a:gd name="T18" fmla="*/ 58 w 50"/>
                <a:gd name="T19" fmla="*/ 16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11">
                  <a:moveTo>
                    <a:pt x="0" y="0"/>
                  </a:moveTo>
                  <a:cubicBezTo>
                    <a:pt x="3" y="9"/>
                    <a:pt x="13" y="6"/>
                    <a:pt x="20" y="7"/>
                  </a:cubicBezTo>
                  <a:cubicBezTo>
                    <a:pt x="29" y="8"/>
                    <a:pt x="39" y="9"/>
                    <a:pt x="47" y="5"/>
                  </a:cubicBezTo>
                  <a:cubicBezTo>
                    <a:pt x="49" y="5"/>
                    <a:pt x="50" y="4"/>
                    <a:pt x="49" y="6"/>
                  </a:cubicBezTo>
                  <a:cubicBezTo>
                    <a:pt x="49" y="7"/>
                    <a:pt x="47" y="8"/>
                    <a:pt x="46" y="9"/>
                  </a:cubicBezTo>
                  <a:cubicBezTo>
                    <a:pt x="44" y="9"/>
                    <a:pt x="42" y="9"/>
                    <a:pt x="40" y="9"/>
                  </a:cubicBezTo>
                  <a:cubicBezTo>
                    <a:pt x="37" y="9"/>
                    <a:pt x="34" y="9"/>
                    <a:pt x="31" y="10"/>
                  </a:cubicBezTo>
                  <a:cubicBezTo>
                    <a:pt x="23" y="11"/>
                    <a:pt x="15" y="11"/>
                    <a:pt x="7" y="9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0" y="5"/>
                    <a:pt x="1" y="4"/>
                    <a:pt x="1" y="3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9" name="Freeform 166">
              <a:extLst>
                <a:ext uri="{FF2B5EF4-FFF2-40B4-BE49-F238E27FC236}">
                  <a16:creationId xmlns:a16="http://schemas.microsoft.com/office/drawing/2014/main" id="{CCF573A3-3BED-4F34-A2D7-5DE36A4D9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037"/>
              <a:ext cx="115" cy="42"/>
            </a:xfrm>
            <a:custGeom>
              <a:avLst/>
              <a:gdLst>
                <a:gd name="T0" fmla="*/ 514 w 30"/>
                <a:gd name="T1" fmla="*/ 611 h 11"/>
                <a:gd name="T2" fmla="*/ 1131 w 30"/>
                <a:gd name="T3" fmla="*/ 554 h 11"/>
                <a:gd name="T4" fmla="*/ 1530 w 30"/>
                <a:gd name="T5" fmla="*/ 496 h 11"/>
                <a:gd name="T6" fmla="*/ 1234 w 30"/>
                <a:gd name="T7" fmla="*/ 336 h 11"/>
                <a:gd name="T8" fmla="*/ 955 w 30"/>
                <a:gd name="T9" fmla="*/ 0 h 11"/>
                <a:gd name="T10" fmla="*/ 1016 w 30"/>
                <a:gd name="T11" fmla="*/ 451 h 11"/>
                <a:gd name="T12" fmla="*/ 560 w 30"/>
                <a:gd name="T13" fmla="*/ 496 h 11"/>
                <a:gd name="T14" fmla="*/ 0 w 30"/>
                <a:gd name="T15" fmla="*/ 611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1">
                  <a:moveTo>
                    <a:pt x="9" y="11"/>
                  </a:moveTo>
                  <a:cubicBezTo>
                    <a:pt x="13" y="10"/>
                    <a:pt x="16" y="9"/>
                    <a:pt x="20" y="10"/>
                  </a:cubicBezTo>
                  <a:cubicBezTo>
                    <a:pt x="21" y="10"/>
                    <a:pt x="25" y="11"/>
                    <a:pt x="27" y="9"/>
                  </a:cubicBezTo>
                  <a:cubicBezTo>
                    <a:pt x="30" y="7"/>
                    <a:pt x="24" y="7"/>
                    <a:pt x="22" y="6"/>
                  </a:cubicBezTo>
                  <a:cubicBezTo>
                    <a:pt x="20" y="5"/>
                    <a:pt x="20" y="1"/>
                    <a:pt x="17" y="0"/>
                  </a:cubicBezTo>
                  <a:cubicBezTo>
                    <a:pt x="18" y="3"/>
                    <a:pt x="21" y="5"/>
                    <a:pt x="18" y="8"/>
                  </a:cubicBezTo>
                  <a:cubicBezTo>
                    <a:pt x="16" y="9"/>
                    <a:pt x="12" y="8"/>
                    <a:pt x="10" y="9"/>
                  </a:cubicBezTo>
                  <a:cubicBezTo>
                    <a:pt x="6" y="9"/>
                    <a:pt x="3" y="11"/>
                    <a:pt x="0" y="11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0" name="Freeform 167">
              <a:extLst>
                <a:ext uri="{FF2B5EF4-FFF2-40B4-BE49-F238E27FC236}">
                  <a16:creationId xmlns:a16="http://schemas.microsoft.com/office/drawing/2014/main" id="{FA211CE6-AF22-42B0-B771-7D4715402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274"/>
              <a:ext cx="31" cy="35"/>
            </a:xfrm>
            <a:custGeom>
              <a:avLst/>
              <a:gdLst>
                <a:gd name="T0" fmla="*/ 0 w 8"/>
                <a:gd name="T1" fmla="*/ 288 h 9"/>
                <a:gd name="T2" fmla="*/ 240 w 8"/>
                <a:gd name="T3" fmla="*/ 346 h 9"/>
                <a:gd name="T4" fmla="*/ 407 w 8"/>
                <a:gd name="T5" fmla="*/ 529 h 9"/>
                <a:gd name="T6" fmla="*/ 407 w 8"/>
                <a:gd name="T7" fmla="*/ 288 h 9"/>
                <a:gd name="T8" fmla="*/ 465 w 8"/>
                <a:gd name="T9" fmla="*/ 0 h 9"/>
                <a:gd name="T10" fmla="*/ 287 w 8"/>
                <a:gd name="T11" fmla="*/ 288 h 9"/>
                <a:gd name="T12" fmla="*/ 0 w 8"/>
                <a:gd name="T13" fmla="*/ 24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1" y="5"/>
                    <a:pt x="3" y="6"/>
                    <a:pt x="4" y="6"/>
                  </a:cubicBezTo>
                  <a:cubicBezTo>
                    <a:pt x="5" y="7"/>
                    <a:pt x="6" y="9"/>
                    <a:pt x="7" y="9"/>
                  </a:cubicBezTo>
                  <a:cubicBezTo>
                    <a:pt x="8" y="8"/>
                    <a:pt x="7" y="6"/>
                    <a:pt x="7" y="5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7" y="1"/>
                    <a:pt x="7" y="4"/>
                    <a:pt x="5" y="5"/>
                  </a:cubicBezTo>
                  <a:cubicBezTo>
                    <a:pt x="4" y="6"/>
                    <a:pt x="2" y="3"/>
                    <a:pt x="0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1" name="Freeform 168">
              <a:extLst>
                <a:ext uri="{FF2B5EF4-FFF2-40B4-BE49-F238E27FC236}">
                  <a16:creationId xmlns:a16="http://schemas.microsoft.com/office/drawing/2014/main" id="{47374FA2-1514-4074-BDDB-707DA77B1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410"/>
              <a:ext cx="23" cy="76"/>
            </a:xfrm>
            <a:custGeom>
              <a:avLst/>
              <a:gdLst>
                <a:gd name="T0" fmla="*/ 58 w 6"/>
                <a:gd name="T1" fmla="*/ 160 h 20"/>
                <a:gd name="T2" fmla="*/ 0 w 6"/>
                <a:gd name="T3" fmla="*/ 1098 h 20"/>
                <a:gd name="T4" fmla="*/ 119 w 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0">
                  <a:moveTo>
                    <a:pt x="1" y="3"/>
                  </a:moveTo>
                  <a:cubicBezTo>
                    <a:pt x="4" y="7"/>
                    <a:pt x="1" y="15"/>
                    <a:pt x="0" y="20"/>
                  </a:cubicBezTo>
                  <a:cubicBezTo>
                    <a:pt x="6" y="15"/>
                    <a:pt x="4" y="6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2" name="Freeform 169">
              <a:extLst>
                <a:ext uri="{FF2B5EF4-FFF2-40B4-BE49-F238E27FC236}">
                  <a16:creationId xmlns:a16="http://schemas.microsoft.com/office/drawing/2014/main" id="{1D1A9BC9-3CB7-41F2-A5D6-21FC75265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241"/>
              <a:ext cx="19" cy="69"/>
            </a:xfrm>
            <a:custGeom>
              <a:avLst/>
              <a:gdLst>
                <a:gd name="T0" fmla="*/ 57 w 5"/>
                <a:gd name="T1" fmla="*/ 0 h 18"/>
                <a:gd name="T2" fmla="*/ 0 w 5"/>
                <a:gd name="T3" fmla="*/ 1016 h 18"/>
                <a:gd name="T4" fmla="*/ 160 w 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8">
                  <a:moveTo>
                    <a:pt x="1" y="0"/>
                  </a:moveTo>
                  <a:cubicBezTo>
                    <a:pt x="5" y="5"/>
                    <a:pt x="1" y="12"/>
                    <a:pt x="0" y="18"/>
                  </a:cubicBezTo>
                  <a:cubicBezTo>
                    <a:pt x="5" y="11"/>
                    <a:pt x="4" y="7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3" name="Freeform 170">
              <a:extLst>
                <a:ext uri="{FF2B5EF4-FFF2-40B4-BE49-F238E27FC236}">
                  <a16:creationId xmlns:a16="http://schemas.microsoft.com/office/drawing/2014/main" id="{A0ECF908-2E78-4F27-8DC9-B679F312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068"/>
              <a:ext cx="19" cy="69"/>
            </a:xfrm>
            <a:custGeom>
              <a:avLst/>
              <a:gdLst>
                <a:gd name="T0" fmla="*/ 114 w 5"/>
                <a:gd name="T1" fmla="*/ 176 h 18"/>
                <a:gd name="T2" fmla="*/ 57 w 5"/>
                <a:gd name="T3" fmla="*/ 1016 h 18"/>
                <a:gd name="T4" fmla="*/ 274 w 5"/>
                <a:gd name="T5" fmla="*/ 560 h 18"/>
                <a:gd name="T6" fmla="*/ 114 w 5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8">
                  <a:moveTo>
                    <a:pt x="2" y="3"/>
                  </a:moveTo>
                  <a:cubicBezTo>
                    <a:pt x="5" y="8"/>
                    <a:pt x="0" y="13"/>
                    <a:pt x="1" y="18"/>
                  </a:cubicBezTo>
                  <a:cubicBezTo>
                    <a:pt x="3" y="17"/>
                    <a:pt x="4" y="13"/>
                    <a:pt x="5" y="10"/>
                  </a:cubicBezTo>
                  <a:cubicBezTo>
                    <a:pt x="5" y="6"/>
                    <a:pt x="3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4" name="Freeform 171">
              <a:extLst>
                <a:ext uri="{FF2B5EF4-FFF2-40B4-BE49-F238E27FC236}">
                  <a16:creationId xmlns:a16="http://schemas.microsoft.com/office/drawing/2014/main" id="{923B375B-E19D-4C0B-AA19-B8C9894A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922"/>
              <a:ext cx="23" cy="66"/>
            </a:xfrm>
            <a:custGeom>
              <a:avLst/>
              <a:gdLst>
                <a:gd name="T0" fmla="*/ 119 w 6"/>
                <a:gd name="T1" fmla="*/ 120 h 17"/>
                <a:gd name="T2" fmla="*/ 0 w 6"/>
                <a:gd name="T3" fmla="*/ 994 h 17"/>
                <a:gd name="T4" fmla="*/ 176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2" y="2"/>
                  </a:moveTo>
                  <a:cubicBezTo>
                    <a:pt x="2" y="7"/>
                    <a:pt x="3" y="12"/>
                    <a:pt x="0" y="17"/>
                  </a:cubicBezTo>
                  <a:cubicBezTo>
                    <a:pt x="6" y="14"/>
                    <a:pt x="3" y="5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5" name="Freeform 172">
              <a:extLst>
                <a:ext uri="{FF2B5EF4-FFF2-40B4-BE49-F238E27FC236}">
                  <a16:creationId xmlns:a16="http://schemas.microsoft.com/office/drawing/2014/main" id="{D8905216-79DB-4E52-9316-566CBAB84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773"/>
              <a:ext cx="19" cy="61"/>
            </a:xfrm>
            <a:custGeom>
              <a:avLst/>
              <a:gdLst>
                <a:gd name="T0" fmla="*/ 0 w 5"/>
                <a:gd name="T1" fmla="*/ 57 h 16"/>
                <a:gd name="T2" fmla="*/ 57 w 5"/>
                <a:gd name="T3" fmla="*/ 888 h 16"/>
                <a:gd name="T4" fmla="*/ 217 w 5"/>
                <a:gd name="T5" fmla="*/ 610 h 16"/>
                <a:gd name="T6" fmla="*/ 114 w 5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6">
                  <a:moveTo>
                    <a:pt x="0" y="1"/>
                  </a:moveTo>
                  <a:cubicBezTo>
                    <a:pt x="4" y="4"/>
                    <a:pt x="1" y="12"/>
                    <a:pt x="1" y="16"/>
                  </a:cubicBezTo>
                  <a:cubicBezTo>
                    <a:pt x="2" y="15"/>
                    <a:pt x="3" y="13"/>
                    <a:pt x="4" y="11"/>
                  </a:cubicBezTo>
                  <a:cubicBezTo>
                    <a:pt x="5" y="7"/>
                    <a:pt x="2" y="3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6" name="Freeform 173">
              <a:extLst>
                <a:ext uri="{FF2B5EF4-FFF2-40B4-BE49-F238E27FC236}">
                  <a16:creationId xmlns:a16="http://schemas.microsoft.com/office/drawing/2014/main" id="{198F0781-D545-4EC7-95A0-6B22F8A0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596"/>
              <a:ext cx="31" cy="93"/>
            </a:xfrm>
            <a:custGeom>
              <a:avLst/>
              <a:gdLst>
                <a:gd name="T0" fmla="*/ 182 w 8"/>
                <a:gd name="T1" fmla="*/ 62 h 24"/>
                <a:gd name="T2" fmla="*/ 182 w 8"/>
                <a:gd name="T3" fmla="*/ 705 h 24"/>
                <a:gd name="T4" fmla="*/ 0 w 8"/>
                <a:gd name="T5" fmla="*/ 1395 h 24"/>
                <a:gd name="T6" fmla="*/ 287 w 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4">
                  <a:moveTo>
                    <a:pt x="3" y="1"/>
                  </a:moveTo>
                  <a:cubicBezTo>
                    <a:pt x="1" y="4"/>
                    <a:pt x="3" y="9"/>
                    <a:pt x="3" y="12"/>
                  </a:cubicBezTo>
                  <a:cubicBezTo>
                    <a:pt x="3" y="16"/>
                    <a:pt x="2" y="20"/>
                    <a:pt x="0" y="24"/>
                  </a:cubicBezTo>
                  <a:cubicBezTo>
                    <a:pt x="8" y="18"/>
                    <a:pt x="3" y="8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174">
              <a:extLst>
                <a:ext uri="{FF2B5EF4-FFF2-40B4-BE49-F238E27FC236}">
                  <a16:creationId xmlns:a16="http://schemas.microsoft.com/office/drawing/2014/main" id="{F32989A4-9FFA-4990-B3C3-E7EFC8C00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428"/>
              <a:ext cx="27" cy="88"/>
            </a:xfrm>
            <a:custGeom>
              <a:avLst/>
              <a:gdLst>
                <a:gd name="T0" fmla="*/ 282 w 7"/>
                <a:gd name="T1" fmla="*/ 119 h 23"/>
                <a:gd name="T2" fmla="*/ 120 w 7"/>
                <a:gd name="T3" fmla="*/ 616 h 23"/>
                <a:gd name="T4" fmla="*/ 58 w 7"/>
                <a:gd name="T5" fmla="*/ 1289 h 23"/>
                <a:gd name="T6" fmla="*/ 224 w 7"/>
                <a:gd name="T7" fmla="*/ 5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3">
                  <a:moveTo>
                    <a:pt x="5" y="2"/>
                  </a:moveTo>
                  <a:cubicBezTo>
                    <a:pt x="0" y="0"/>
                    <a:pt x="2" y="9"/>
                    <a:pt x="2" y="11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7" y="19"/>
                    <a:pt x="2" y="7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Freeform 175">
              <a:extLst>
                <a:ext uri="{FF2B5EF4-FFF2-40B4-BE49-F238E27FC236}">
                  <a16:creationId xmlns:a16="http://schemas.microsoft.com/office/drawing/2014/main" id="{57A0EA41-3C3D-4068-A31A-8F3A151FA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286"/>
              <a:ext cx="16" cy="61"/>
            </a:xfrm>
            <a:custGeom>
              <a:avLst/>
              <a:gdLst>
                <a:gd name="T0" fmla="*/ 64 w 4"/>
                <a:gd name="T1" fmla="*/ 118 h 16"/>
                <a:gd name="T2" fmla="*/ 0 w 4"/>
                <a:gd name="T3" fmla="*/ 888 h 16"/>
                <a:gd name="T4" fmla="*/ 64 w 4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6">
                  <a:moveTo>
                    <a:pt x="1" y="2"/>
                  </a:moveTo>
                  <a:cubicBezTo>
                    <a:pt x="2" y="6"/>
                    <a:pt x="3" y="11"/>
                    <a:pt x="0" y="16"/>
                  </a:cubicBezTo>
                  <a:cubicBezTo>
                    <a:pt x="3" y="12"/>
                    <a:pt x="4" y="3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9" name="Freeform 176">
              <a:extLst>
                <a:ext uri="{FF2B5EF4-FFF2-40B4-BE49-F238E27FC236}">
                  <a16:creationId xmlns:a16="http://schemas.microsoft.com/office/drawing/2014/main" id="{24645AA0-621E-478A-9B69-FC0DE912D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152"/>
              <a:ext cx="15" cy="38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547 h 10"/>
                <a:gd name="T4" fmla="*/ 56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5"/>
                    <a:pt x="3" y="5"/>
                    <a:pt x="0" y="10"/>
                  </a:cubicBezTo>
                  <a:cubicBezTo>
                    <a:pt x="4" y="4"/>
                    <a:pt x="4" y="6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0" name="Freeform 177">
              <a:extLst>
                <a:ext uri="{FF2B5EF4-FFF2-40B4-BE49-F238E27FC236}">
                  <a16:creationId xmlns:a16="http://schemas.microsoft.com/office/drawing/2014/main" id="{1248AA7D-DC8B-4262-A212-F9949783E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597"/>
              <a:ext cx="27" cy="92"/>
            </a:xfrm>
            <a:custGeom>
              <a:avLst/>
              <a:gdLst>
                <a:gd name="T0" fmla="*/ 120 w 7"/>
                <a:gd name="T1" fmla="*/ 0 h 24"/>
                <a:gd name="T2" fmla="*/ 120 w 7"/>
                <a:gd name="T3" fmla="*/ 794 h 24"/>
                <a:gd name="T4" fmla="*/ 401 w 7"/>
                <a:gd name="T5" fmla="*/ 1234 h 24"/>
                <a:gd name="T6" fmla="*/ 224 w 7"/>
                <a:gd name="T7" fmla="*/ 851 h 24"/>
                <a:gd name="T8" fmla="*/ 120 w 7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4">
                  <a:moveTo>
                    <a:pt x="2" y="0"/>
                  </a:moveTo>
                  <a:cubicBezTo>
                    <a:pt x="3" y="4"/>
                    <a:pt x="3" y="9"/>
                    <a:pt x="2" y="14"/>
                  </a:cubicBezTo>
                  <a:cubicBezTo>
                    <a:pt x="2" y="19"/>
                    <a:pt x="0" y="24"/>
                    <a:pt x="7" y="22"/>
                  </a:cubicBezTo>
                  <a:cubicBezTo>
                    <a:pt x="3" y="22"/>
                    <a:pt x="4" y="17"/>
                    <a:pt x="4" y="15"/>
                  </a:cubicBezTo>
                  <a:cubicBezTo>
                    <a:pt x="5" y="10"/>
                    <a:pt x="5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1" name="Freeform 178">
              <a:extLst>
                <a:ext uri="{FF2B5EF4-FFF2-40B4-BE49-F238E27FC236}">
                  <a16:creationId xmlns:a16="http://schemas.microsoft.com/office/drawing/2014/main" id="{51A963BE-797E-4EB4-AA16-2B5BEBCB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762"/>
              <a:ext cx="19" cy="85"/>
            </a:xfrm>
            <a:custGeom>
              <a:avLst/>
              <a:gdLst>
                <a:gd name="T0" fmla="*/ 217 w 5"/>
                <a:gd name="T1" fmla="*/ 0 h 22"/>
                <a:gd name="T2" fmla="*/ 160 w 5"/>
                <a:gd name="T3" fmla="*/ 641 h 22"/>
                <a:gd name="T4" fmla="*/ 0 w 5"/>
                <a:gd name="T5" fmla="*/ 1267 h 22"/>
                <a:gd name="T6" fmla="*/ 274 w 5"/>
                <a:gd name="T7" fmla="*/ 688 h 22"/>
                <a:gd name="T8" fmla="*/ 274 w 5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2">
                  <a:moveTo>
                    <a:pt x="4" y="0"/>
                  </a:moveTo>
                  <a:cubicBezTo>
                    <a:pt x="0" y="3"/>
                    <a:pt x="3" y="7"/>
                    <a:pt x="3" y="11"/>
                  </a:cubicBezTo>
                  <a:cubicBezTo>
                    <a:pt x="2" y="15"/>
                    <a:pt x="1" y="19"/>
                    <a:pt x="0" y="22"/>
                  </a:cubicBezTo>
                  <a:cubicBezTo>
                    <a:pt x="3" y="20"/>
                    <a:pt x="5" y="16"/>
                    <a:pt x="5" y="12"/>
                  </a:cubicBezTo>
                  <a:cubicBezTo>
                    <a:pt x="5" y="8"/>
                    <a:pt x="2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2" name="Freeform 179">
              <a:extLst>
                <a:ext uri="{FF2B5EF4-FFF2-40B4-BE49-F238E27FC236}">
                  <a16:creationId xmlns:a16="http://schemas.microsoft.com/office/drawing/2014/main" id="{7B049077-080F-4AD6-9819-1CDC064FC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946"/>
              <a:ext cx="11" cy="89"/>
            </a:xfrm>
            <a:custGeom>
              <a:avLst/>
              <a:gdLst>
                <a:gd name="T0" fmla="*/ 0 w 3"/>
                <a:gd name="T1" fmla="*/ 120 h 23"/>
                <a:gd name="T2" fmla="*/ 0 w 3"/>
                <a:gd name="T3" fmla="*/ 1331 h 23"/>
                <a:gd name="T4" fmla="*/ 147 w 3"/>
                <a:gd name="T5" fmla="*/ 584 h 23"/>
                <a:gd name="T6" fmla="*/ 147 w 3"/>
                <a:gd name="T7" fmla="*/ 224 h 23"/>
                <a:gd name="T8" fmla="*/ 0 w 3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3">
                  <a:moveTo>
                    <a:pt x="0" y="2"/>
                  </a:moveTo>
                  <a:cubicBezTo>
                    <a:pt x="2" y="9"/>
                    <a:pt x="0" y="16"/>
                    <a:pt x="0" y="23"/>
                  </a:cubicBezTo>
                  <a:cubicBezTo>
                    <a:pt x="3" y="19"/>
                    <a:pt x="3" y="14"/>
                    <a:pt x="3" y="10"/>
                  </a:cubicBezTo>
                  <a:cubicBezTo>
                    <a:pt x="3" y="8"/>
                    <a:pt x="3" y="6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3" name="Freeform 180">
              <a:extLst>
                <a:ext uri="{FF2B5EF4-FFF2-40B4-BE49-F238E27FC236}">
                  <a16:creationId xmlns:a16="http://schemas.microsoft.com/office/drawing/2014/main" id="{1A26D685-0550-4B6A-A05B-089CBE41B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127"/>
              <a:ext cx="15" cy="134"/>
            </a:xfrm>
            <a:custGeom>
              <a:avLst/>
              <a:gdLst>
                <a:gd name="T0" fmla="*/ 154 w 4"/>
                <a:gd name="T1" fmla="*/ 0 h 35"/>
                <a:gd name="T2" fmla="*/ 113 w 4"/>
                <a:gd name="T3" fmla="*/ 835 h 35"/>
                <a:gd name="T4" fmla="*/ 0 w 4"/>
                <a:gd name="T5" fmla="*/ 1964 h 35"/>
                <a:gd name="T6" fmla="*/ 210 w 4"/>
                <a:gd name="T7" fmla="*/ 1011 h 35"/>
                <a:gd name="T8" fmla="*/ 210 w 4"/>
                <a:gd name="T9" fmla="*/ 498 h 35"/>
                <a:gd name="T10" fmla="*/ 154 w 4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5">
                  <a:moveTo>
                    <a:pt x="3" y="0"/>
                  </a:moveTo>
                  <a:cubicBezTo>
                    <a:pt x="0" y="1"/>
                    <a:pt x="2" y="12"/>
                    <a:pt x="2" y="15"/>
                  </a:cubicBezTo>
                  <a:cubicBezTo>
                    <a:pt x="2" y="22"/>
                    <a:pt x="1" y="28"/>
                    <a:pt x="0" y="35"/>
                  </a:cubicBezTo>
                  <a:cubicBezTo>
                    <a:pt x="4" y="32"/>
                    <a:pt x="4" y="23"/>
                    <a:pt x="4" y="18"/>
                  </a:cubicBezTo>
                  <a:cubicBezTo>
                    <a:pt x="4" y="15"/>
                    <a:pt x="4" y="12"/>
                    <a:pt x="4" y="9"/>
                  </a:cubicBezTo>
                  <a:cubicBezTo>
                    <a:pt x="3" y="6"/>
                    <a:pt x="4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4" name="Freeform 181">
              <a:extLst>
                <a:ext uri="{FF2B5EF4-FFF2-40B4-BE49-F238E27FC236}">
                  <a16:creationId xmlns:a16="http://schemas.microsoft.com/office/drawing/2014/main" id="{DCEB05C0-F9A7-4CF3-A345-0B1ADCF97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073"/>
              <a:ext cx="73" cy="11"/>
            </a:xfrm>
            <a:custGeom>
              <a:avLst/>
              <a:gdLst>
                <a:gd name="T0" fmla="*/ 0 w 19"/>
                <a:gd name="T1" fmla="*/ 95 h 3"/>
                <a:gd name="T2" fmla="*/ 1076 w 1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2"/>
                  </a:moveTo>
                  <a:cubicBezTo>
                    <a:pt x="6" y="3"/>
                    <a:pt x="16" y="1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5" name="Freeform 182">
              <a:extLst>
                <a:ext uri="{FF2B5EF4-FFF2-40B4-BE49-F238E27FC236}">
                  <a16:creationId xmlns:a16="http://schemas.microsoft.com/office/drawing/2014/main" id="{B3F441DA-050B-4013-BAA7-41659F5ED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885"/>
              <a:ext cx="119" cy="8"/>
            </a:xfrm>
            <a:custGeom>
              <a:avLst/>
              <a:gdLst>
                <a:gd name="T0" fmla="*/ 0 w 31"/>
                <a:gd name="T1" fmla="*/ 128 h 2"/>
                <a:gd name="T2" fmla="*/ 1754 w 31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">
                  <a:moveTo>
                    <a:pt x="0" y="2"/>
                  </a:moveTo>
                  <a:cubicBezTo>
                    <a:pt x="10" y="0"/>
                    <a:pt x="26" y="1"/>
                    <a:pt x="3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6" name="Freeform 183">
              <a:extLst>
                <a:ext uri="{FF2B5EF4-FFF2-40B4-BE49-F238E27FC236}">
                  <a16:creationId xmlns:a16="http://schemas.microsoft.com/office/drawing/2014/main" id="{5A2A27D8-1990-4AD9-B5B9-B384EF4A4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705"/>
              <a:ext cx="104" cy="7"/>
            </a:xfrm>
            <a:custGeom>
              <a:avLst/>
              <a:gdLst>
                <a:gd name="T0" fmla="*/ 0 w 27"/>
                <a:gd name="T1" fmla="*/ 88 h 2"/>
                <a:gd name="T2" fmla="*/ 1545 w 27"/>
                <a:gd name="T3" fmla="*/ 49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">
                  <a:moveTo>
                    <a:pt x="0" y="2"/>
                  </a:moveTo>
                  <a:cubicBezTo>
                    <a:pt x="9" y="1"/>
                    <a:pt x="22" y="0"/>
                    <a:pt x="2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7" name="Freeform 184">
              <a:extLst>
                <a:ext uri="{FF2B5EF4-FFF2-40B4-BE49-F238E27FC236}">
                  <a16:creationId xmlns:a16="http://schemas.microsoft.com/office/drawing/2014/main" id="{792DBA27-D471-41C6-9822-DA334AE4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525"/>
              <a:ext cx="111" cy="7"/>
            </a:xfrm>
            <a:custGeom>
              <a:avLst/>
              <a:gdLst>
                <a:gd name="T0" fmla="*/ 0 w 29"/>
                <a:gd name="T1" fmla="*/ 88 h 2"/>
                <a:gd name="T2" fmla="*/ 1627 w 29"/>
                <a:gd name="T3" fmla="*/ 49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">
                  <a:moveTo>
                    <a:pt x="0" y="2"/>
                  </a:moveTo>
                  <a:cubicBezTo>
                    <a:pt x="11" y="1"/>
                    <a:pt x="24" y="0"/>
                    <a:pt x="2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8" name="Freeform 185">
              <a:extLst>
                <a:ext uri="{FF2B5EF4-FFF2-40B4-BE49-F238E27FC236}">
                  <a16:creationId xmlns:a16="http://schemas.microsoft.com/office/drawing/2014/main" id="{C9254DF4-DE40-4E10-A9ED-0D0F103B4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348"/>
              <a:ext cx="88" cy="8"/>
            </a:xfrm>
            <a:custGeom>
              <a:avLst/>
              <a:gdLst>
                <a:gd name="T0" fmla="*/ 0 w 23"/>
                <a:gd name="T1" fmla="*/ 128 h 2"/>
                <a:gd name="T2" fmla="*/ 1289 w 23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cubicBezTo>
                    <a:pt x="7" y="0"/>
                    <a:pt x="20" y="1"/>
                    <a:pt x="2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9" name="Freeform 186">
              <a:extLst>
                <a:ext uri="{FF2B5EF4-FFF2-40B4-BE49-F238E27FC236}">
                  <a16:creationId xmlns:a16="http://schemas.microsoft.com/office/drawing/2014/main" id="{6BD74B82-E4FE-47E7-A902-E24027828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176"/>
              <a:ext cx="88" cy="3"/>
            </a:xfrm>
            <a:custGeom>
              <a:avLst/>
              <a:gdLst>
                <a:gd name="T0" fmla="*/ 0 w 23"/>
                <a:gd name="T1" fmla="*/ 27 h 1"/>
                <a:gd name="T2" fmla="*/ 1289 w 23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">
                  <a:moveTo>
                    <a:pt x="0" y="1"/>
                  </a:moveTo>
                  <a:cubicBezTo>
                    <a:pt x="6" y="0"/>
                    <a:pt x="20" y="0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0" name="Freeform 187">
              <a:extLst>
                <a:ext uri="{FF2B5EF4-FFF2-40B4-BE49-F238E27FC236}">
                  <a16:creationId xmlns:a16="http://schemas.microsoft.com/office/drawing/2014/main" id="{811056FD-6959-4C7A-B801-D7B917527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022"/>
              <a:ext cx="89" cy="4"/>
            </a:xfrm>
            <a:custGeom>
              <a:avLst/>
              <a:gdLst>
                <a:gd name="T0" fmla="*/ 0 w 23"/>
                <a:gd name="T1" fmla="*/ 64 h 1"/>
                <a:gd name="T2" fmla="*/ 1331 w 23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">
                  <a:moveTo>
                    <a:pt x="0" y="1"/>
                  </a:moveTo>
                  <a:cubicBezTo>
                    <a:pt x="6" y="0"/>
                    <a:pt x="20" y="0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1" name="Freeform 188">
              <a:extLst>
                <a:ext uri="{FF2B5EF4-FFF2-40B4-BE49-F238E27FC236}">
                  <a16:creationId xmlns:a16="http://schemas.microsoft.com/office/drawing/2014/main" id="{76E53267-6035-46C3-8937-4C0E7961B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869"/>
              <a:ext cx="88" cy="4"/>
            </a:xfrm>
            <a:custGeom>
              <a:avLst/>
              <a:gdLst>
                <a:gd name="T0" fmla="*/ 0 w 23"/>
                <a:gd name="T1" fmla="*/ 64 h 1"/>
                <a:gd name="T2" fmla="*/ 1289 w 23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">
                  <a:moveTo>
                    <a:pt x="0" y="1"/>
                  </a:moveTo>
                  <a:cubicBezTo>
                    <a:pt x="6" y="0"/>
                    <a:pt x="20" y="0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2" name="Freeform 189">
              <a:extLst>
                <a:ext uri="{FF2B5EF4-FFF2-40B4-BE49-F238E27FC236}">
                  <a16:creationId xmlns:a16="http://schemas.microsoft.com/office/drawing/2014/main" id="{290E0115-07B5-4DE7-9926-8DD73816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715"/>
              <a:ext cx="89" cy="8"/>
            </a:xfrm>
            <a:custGeom>
              <a:avLst/>
              <a:gdLst>
                <a:gd name="T0" fmla="*/ 0 w 23"/>
                <a:gd name="T1" fmla="*/ 128 h 2"/>
                <a:gd name="T2" fmla="*/ 1331 w 23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cubicBezTo>
                    <a:pt x="7" y="0"/>
                    <a:pt x="20" y="1"/>
                    <a:pt x="2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3" name="Freeform 190">
              <a:extLst>
                <a:ext uri="{FF2B5EF4-FFF2-40B4-BE49-F238E27FC236}">
                  <a16:creationId xmlns:a16="http://schemas.microsoft.com/office/drawing/2014/main" id="{FD4D1D97-E1FE-459A-A8BA-FCC21F9D6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558"/>
              <a:ext cx="99" cy="12"/>
            </a:xfrm>
            <a:custGeom>
              <a:avLst/>
              <a:gdLst>
                <a:gd name="T0" fmla="*/ 0 w 26"/>
                <a:gd name="T1" fmla="*/ 0 h 3"/>
                <a:gd name="T2" fmla="*/ 1436 w 2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">
                  <a:moveTo>
                    <a:pt x="0" y="0"/>
                  </a:moveTo>
                  <a:cubicBezTo>
                    <a:pt x="8" y="3"/>
                    <a:pt x="23" y="1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4" name="Freeform 191">
              <a:extLst>
                <a:ext uri="{FF2B5EF4-FFF2-40B4-BE49-F238E27FC236}">
                  <a16:creationId xmlns:a16="http://schemas.microsoft.com/office/drawing/2014/main" id="{277C0926-CB71-4C25-A9D3-6E76843DC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397"/>
              <a:ext cx="85" cy="8"/>
            </a:xfrm>
            <a:custGeom>
              <a:avLst/>
              <a:gdLst>
                <a:gd name="T0" fmla="*/ 0 w 22"/>
                <a:gd name="T1" fmla="*/ 0 h 2"/>
                <a:gd name="T2" fmla="*/ 1267 w 22"/>
                <a:gd name="T3" fmla="*/ 6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cubicBezTo>
                    <a:pt x="6" y="2"/>
                    <a:pt x="19" y="1"/>
                    <a:pt x="2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5" name="Freeform 192">
              <a:extLst>
                <a:ext uri="{FF2B5EF4-FFF2-40B4-BE49-F238E27FC236}">
                  <a16:creationId xmlns:a16="http://schemas.microsoft.com/office/drawing/2014/main" id="{09F1D2FC-CBED-460D-9BF2-8E227D91D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236"/>
              <a:ext cx="30" cy="19"/>
            </a:xfrm>
            <a:custGeom>
              <a:avLst/>
              <a:gdLst>
                <a:gd name="T0" fmla="*/ 368 w 8"/>
                <a:gd name="T1" fmla="*/ 0 h 5"/>
                <a:gd name="T2" fmla="*/ 0 w 8"/>
                <a:gd name="T3" fmla="*/ 21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8" y="5"/>
                    <a:pt x="2" y="4"/>
                    <a:pt x="0" y="4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6" name="Freeform 193">
              <a:extLst>
                <a:ext uri="{FF2B5EF4-FFF2-40B4-BE49-F238E27FC236}">
                  <a16:creationId xmlns:a16="http://schemas.microsoft.com/office/drawing/2014/main" id="{20BCE27A-A0BB-46F1-B469-92787F815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382"/>
              <a:ext cx="77" cy="23"/>
            </a:xfrm>
            <a:custGeom>
              <a:avLst/>
              <a:gdLst>
                <a:gd name="T0" fmla="*/ 1024 w 20"/>
                <a:gd name="T1" fmla="*/ 0 h 6"/>
                <a:gd name="T2" fmla="*/ 743 w 20"/>
                <a:gd name="T3" fmla="*/ 280 h 6"/>
                <a:gd name="T4" fmla="*/ 0 w 20"/>
                <a:gd name="T5" fmla="*/ 337 h 6"/>
                <a:gd name="T6" fmla="*/ 578 w 20"/>
                <a:gd name="T7" fmla="*/ 280 h 6"/>
                <a:gd name="T8" fmla="*/ 963 w 20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">
                  <a:moveTo>
                    <a:pt x="18" y="0"/>
                  </a:moveTo>
                  <a:cubicBezTo>
                    <a:pt x="20" y="3"/>
                    <a:pt x="16" y="5"/>
                    <a:pt x="13" y="5"/>
                  </a:cubicBezTo>
                  <a:cubicBezTo>
                    <a:pt x="8" y="5"/>
                    <a:pt x="5" y="5"/>
                    <a:pt x="0" y="6"/>
                  </a:cubicBezTo>
                  <a:cubicBezTo>
                    <a:pt x="2" y="4"/>
                    <a:pt x="7" y="5"/>
                    <a:pt x="10" y="5"/>
                  </a:cubicBezTo>
                  <a:cubicBezTo>
                    <a:pt x="13" y="4"/>
                    <a:pt x="15" y="2"/>
                    <a:pt x="17" y="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7" name="Freeform 194">
              <a:extLst>
                <a:ext uri="{FF2B5EF4-FFF2-40B4-BE49-F238E27FC236}">
                  <a16:creationId xmlns:a16="http://schemas.microsoft.com/office/drawing/2014/main" id="{6BDD95AC-D474-4F47-8E41-2E15589FF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547"/>
              <a:ext cx="66" cy="26"/>
            </a:xfrm>
            <a:custGeom>
              <a:avLst/>
              <a:gdLst>
                <a:gd name="T0" fmla="*/ 874 w 17"/>
                <a:gd name="T1" fmla="*/ 0 h 7"/>
                <a:gd name="T2" fmla="*/ 648 w 17"/>
                <a:gd name="T3" fmla="*/ 264 h 7"/>
                <a:gd name="T4" fmla="*/ 0 w 17"/>
                <a:gd name="T5" fmla="*/ 360 h 7"/>
                <a:gd name="T6" fmla="*/ 936 w 17"/>
                <a:gd name="T7" fmla="*/ 5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">
                  <a:moveTo>
                    <a:pt x="15" y="0"/>
                  </a:moveTo>
                  <a:cubicBezTo>
                    <a:pt x="17" y="5"/>
                    <a:pt x="14" y="5"/>
                    <a:pt x="11" y="5"/>
                  </a:cubicBezTo>
                  <a:cubicBezTo>
                    <a:pt x="7" y="5"/>
                    <a:pt x="4" y="7"/>
                    <a:pt x="0" y="7"/>
                  </a:cubicBezTo>
                  <a:cubicBezTo>
                    <a:pt x="6" y="5"/>
                    <a:pt x="11" y="3"/>
                    <a:pt x="16" y="1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8" name="Freeform 195">
              <a:extLst>
                <a:ext uri="{FF2B5EF4-FFF2-40B4-BE49-F238E27FC236}">
                  <a16:creationId xmlns:a16="http://schemas.microsoft.com/office/drawing/2014/main" id="{50A27882-A040-4C0D-9F5D-788ABD7E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19"/>
              <a:ext cx="61" cy="19"/>
            </a:xfrm>
            <a:custGeom>
              <a:avLst/>
              <a:gdLst>
                <a:gd name="T0" fmla="*/ 0 w 16"/>
                <a:gd name="T1" fmla="*/ 274 h 5"/>
                <a:gd name="T2" fmla="*/ 553 w 16"/>
                <a:gd name="T3" fmla="*/ 274 h 5"/>
                <a:gd name="T4" fmla="*/ 770 w 16"/>
                <a:gd name="T5" fmla="*/ 0 h 5"/>
                <a:gd name="T6" fmla="*/ 275 w 16"/>
                <a:gd name="T7" fmla="*/ 0 h 5"/>
                <a:gd name="T8" fmla="*/ 553 w 16"/>
                <a:gd name="T9" fmla="*/ 16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4" y="4"/>
                    <a:pt x="7" y="4"/>
                    <a:pt x="10" y="5"/>
                  </a:cubicBezTo>
                  <a:cubicBezTo>
                    <a:pt x="13" y="5"/>
                    <a:pt x="16" y="4"/>
                    <a:pt x="14" y="0"/>
                  </a:cubicBezTo>
                  <a:cubicBezTo>
                    <a:pt x="12" y="2"/>
                    <a:pt x="8" y="0"/>
                    <a:pt x="5" y="0"/>
                  </a:cubicBezTo>
                  <a:cubicBezTo>
                    <a:pt x="7" y="0"/>
                    <a:pt x="10" y="1"/>
                    <a:pt x="10" y="3"/>
                  </a:cubicBezTo>
                </a:path>
              </a:pathLst>
            </a:custGeom>
            <a:solidFill>
              <a:srgbClr val="4D9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9" name="Freeform 196">
              <a:extLst>
                <a:ext uri="{FF2B5EF4-FFF2-40B4-BE49-F238E27FC236}">
                  <a16:creationId xmlns:a16="http://schemas.microsoft.com/office/drawing/2014/main" id="{C9C775AC-E3D7-4583-92D7-9330FA7AA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869"/>
              <a:ext cx="81" cy="23"/>
            </a:xfrm>
            <a:custGeom>
              <a:avLst/>
              <a:gdLst>
                <a:gd name="T0" fmla="*/ 343 w 21"/>
                <a:gd name="T1" fmla="*/ 222 h 6"/>
                <a:gd name="T2" fmla="*/ 802 w 21"/>
                <a:gd name="T3" fmla="*/ 222 h 6"/>
                <a:gd name="T4" fmla="*/ 1146 w 21"/>
                <a:gd name="T5" fmla="*/ 280 h 6"/>
                <a:gd name="T6" fmla="*/ 1146 w 21"/>
                <a:gd name="T7" fmla="*/ 0 h 6"/>
                <a:gd name="T8" fmla="*/ 683 w 21"/>
                <a:gd name="T9" fmla="*/ 119 h 6"/>
                <a:gd name="T10" fmla="*/ 0 w 21"/>
                <a:gd name="T11" fmla="*/ 33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6">
                  <a:moveTo>
                    <a:pt x="6" y="4"/>
                  </a:moveTo>
                  <a:cubicBezTo>
                    <a:pt x="9" y="3"/>
                    <a:pt x="11" y="3"/>
                    <a:pt x="14" y="4"/>
                  </a:cubicBezTo>
                  <a:cubicBezTo>
                    <a:pt x="16" y="4"/>
                    <a:pt x="18" y="5"/>
                    <a:pt x="20" y="5"/>
                  </a:cubicBezTo>
                  <a:cubicBezTo>
                    <a:pt x="21" y="4"/>
                    <a:pt x="20" y="2"/>
                    <a:pt x="20" y="0"/>
                  </a:cubicBezTo>
                  <a:cubicBezTo>
                    <a:pt x="18" y="3"/>
                    <a:pt x="15" y="1"/>
                    <a:pt x="12" y="2"/>
                  </a:cubicBezTo>
                  <a:cubicBezTo>
                    <a:pt x="8" y="2"/>
                    <a:pt x="5" y="5"/>
                    <a:pt x="0" y="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0" name="Freeform 197">
              <a:extLst>
                <a:ext uri="{FF2B5EF4-FFF2-40B4-BE49-F238E27FC236}">
                  <a16:creationId xmlns:a16="http://schemas.microsoft.com/office/drawing/2014/main" id="{6C96E643-A25E-4AF7-A3B1-0D6EF03C1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015"/>
              <a:ext cx="88" cy="26"/>
            </a:xfrm>
            <a:custGeom>
              <a:avLst/>
              <a:gdLst>
                <a:gd name="T0" fmla="*/ 218 w 23"/>
                <a:gd name="T1" fmla="*/ 305 h 7"/>
                <a:gd name="T2" fmla="*/ 953 w 23"/>
                <a:gd name="T3" fmla="*/ 305 h 7"/>
                <a:gd name="T4" fmla="*/ 1228 w 23"/>
                <a:gd name="T5" fmla="*/ 305 h 7"/>
                <a:gd name="T6" fmla="*/ 1171 w 23"/>
                <a:gd name="T7" fmla="*/ 0 h 7"/>
                <a:gd name="T8" fmla="*/ 792 w 23"/>
                <a:gd name="T9" fmla="*/ 152 h 7"/>
                <a:gd name="T10" fmla="*/ 0 w 23"/>
                <a:gd name="T11" fmla="*/ 305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7">
                  <a:moveTo>
                    <a:pt x="4" y="6"/>
                  </a:moveTo>
                  <a:cubicBezTo>
                    <a:pt x="8" y="5"/>
                    <a:pt x="13" y="5"/>
                    <a:pt x="17" y="6"/>
                  </a:cubicBezTo>
                  <a:cubicBezTo>
                    <a:pt x="18" y="6"/>
                    <a:pt x="21" y="7"/>
                    <a:pt x="22" y="6"/>
                  </a:cubicBezTo>
                  <a:cubicBezTo>
                    <a:pt x="23" y="5"/>
                    <a:pt x="22" y="1"/>
                    <a:pt x="21" y="0"/>
                  </a:cubicBezTo>
                  <a:cubicBezTo>
                    <a:pt x="21" y="5"/>
                    <a:pt x="17" y="3"/>
                    <a:pt x="14" y="3"/>
                  </a:cubicBezTo>
                  <a:cubicBezTo>
                    <a:pt x="9" y="3"/>
                    <a:pt x="4" y="5"/>
                    <a:pt x="0" y="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1" name="Freeform 198">
              <a:extLst>
                <a:ext uri="{FF2B5EF4-FFF2-40B4-BE49-F238E27FC236}">
                  <a16:creationId xmlns:a16="http://schemas.microsoft.com/office/drawing/2014/main" id="{5AD830CA-0E70-4B81-8BFB-F1CB9353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179"/>
              <a:ext cx="76" cy="20"/>
            </a:xfrm>
            <a:custGeom>
              <a:avLst/>
              <a:gdLst>
                <a:gd name="T0" fmla="*/ 331 w 20"/>
                <a:gd name="T1" fmla="*/ 128 h 5"/>
                <a:gd name="T2" fmla="*/ 882 w 20"/>
                <a:gd name="T3" fmla="*/ 256 h 5"/>
                <a:gd name="T4" fmla="*/ 1098 w 20"/>
                <a:gd name="T5" fmla="*/ 64 h 5"/>
                <a:gd name="T6" fmla="*/ 707 w 20"/>
                <a:gd name="T7" fmla="*/ 64 h 5"/>
                <a:gd name="T8" fmla="*/ 0 w 20"/>
                <a:gd name="T9" fmla="*/ 19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">
                  <a:moveTo>
                    <a:pt x="6" y="2"/>
                  </a:moveTo>
                  <a:cubicBezTo>
                    <a:pt x="9" y="3"/>
                    <a:pt x="13" y="3"/>
                    <a:pt x="16" y="4"/>
                  </a:cubicBezTo>
                  <a:cubicBezTo>
                    <a:pt x="20" y="5"/>
                    <a:pt x="19" y="4"/>
                    <a:pt x="20" y="1"/>
                  </a:cubicBezTo>
                  <a:cubicBezTo>
                    <a:pt x="19" y="3"/>
                    <a:pt x="15" y="2"/>
                    <a:pt x="13" y="1"/>
                  </a:cubicBezTo>
                  <a:cubicBezTo>
                    <a:pt x="8" y="0"/>
                    <a:pt x="5" y="2"/>
                    <a:pt x="0" y="3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2" name="Freeform 199">
              <a:extLst>
                <a:ext uri="{FF2B5EF4-FFF2-40B4-BE49-F238E27FC236}">
                  <a16:creationId xmlns:a16="http://schemas.microsoft.com/office/drawing/2014/main" id="{E987F07A-CFC8-48C5-BCF8-D2139F2AC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348"/>
              <a:ext cx="81" cy="23"/>
            </a:xfrm>
            <a:custGeom>
              <a:avLst/>
              <a:gdLst>
                <a:gd name="T0" fmla="*/ 224 w 21"/>
                <a:gd name="T1" fmla="*/ 222 h 6"/>
                <a:gd name="T2" fmla="*/ 744 w 21"/>
                <a:gd name="T3" fmla="*/ 222 h 6"/>
                <a:gd name="T4" fmla="*/ 1146 w 21"/>
                <a:gd name="T5" fmla="*/ 280 h 6"/>
                <a:gd name="T6" fmla="*/ 1146 w 21"/>
                <a:gd name="T7" fmla="*/ 0 h 6"/>
                <a:gd name="T8" fmla="*/ 744 w 21"/>
                <a:gd name="T9" fmla="*/ 176 h 6"/>
                <a:gd name="T10" fmla="*/ 0 w 21"/>
                <a:gd name="T11" fmla="*/ 28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6">
                  <a:moveTo>
                    <a:pt x="4" y="4"/>
                  </a:moveTo>
                  <a:cubicBezTo>
                    <a:pt x="7" y="4"/>
                    <a:pt x="10" y="4"/>
                    <a:pt x="13" y="4"/>
                  </a:cubicBezTo>
                  <a:cubicBezTo>
                    <a:pt x="15" y="5"/>
                    <a:pt x="18" y="6"/>
                    <a:pt x="20" y="5"/>
                  </a:cubicBezTo>
                  <a:cubicBezTo>
                    <a:pt x="21" y="4"/>
                    <a:pt x="20" y="2"/>
                    <a:pt x="20" y="0"/>
                  </a:cubicBezTo>
                  <a:cubicBezTo>
                    <a:pt x="18" y="3"/>
                    <a:pt x="17" y="3"/>
                    <a:pt x="13" y="3"/>
                  </a:cubicBezTo>
                  <a:cubicBezTo>
                    <a:pt x="8" y="2"/>
                    <a:pt x="4" y="3"/>
                    <a:pt x="0" y="5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3" name="Freeform 200">
              <a:extLst>
                <a:ext uri="{FF2B5EF4-FFF2-40B4-BE49-F238E27FC236}">
                  <a16:creationId xmlns:a16="http://schemas.microsoft.com/office/drawing/2014/main" id="{AD71101C-E92F-4EBE-B05D-81A6F49C3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525"/>
              <a:ext cx="111" cy="26"/>
            </a:xfrm>
            <a:custGeom>
              <a:avLst/>
              <a:gdLst>
                <a:gd name="T0" fmla="*/ 498 w 29"/>
                <a:gd name="T1" fmla="*/ 264 h 7"/>
                <a:gd name="T2" fmla="*/ 1569 w 29"/>
                <a:gd name="T3" fmla="*/ 360 h 7"/>
                <a:gd name="T4" fmla="*/ 1508 w 29"/>
                <a:gd name="T5" fmla="*/ 0 h 7"/>
                <a:gd name="T6" fmla="*/ 1405 w 29"/>
                <a:gd name="T7" fmla="*/ 208 h 7"/>
                <a:gd name="T8" fmla="*/ 1129 w 29"/>
                <a:gd name="T9" fmla="*/ 152 h 7"/>
                <a:gd name="T10" fmla="*/ 616 w 29"/>
                <a:gd name="T11" fmla="*/ 208 h 7"/>
                <a:gd name="T12" fmla="*/ 0 w 29"/>
                <a:gd name="T13" fmla="*/ 30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7">
                  <a:moveTo>
                    <a:pt x="9" y="5"/>
                  </a:moveTo>
                  <a:cubicBezTo>
                    <a:pt x="15" y="5"/>
                    <a:pt x="22" y="5"/>
                    <a:pt x="28" y="7"/>
                  </a:cubicBezTo>
                  <a:cubicBezTo>
                    <a:pt x="29" y="5"/>
                    <a:pt x="28" y="2"/>
                    <a:pt x="27" y="0"/>
                  </a:cubicBezTo>
                  <a:cubicBezTo>
                    <a:pt x="26" y="2"/>
                    <a:pt x="27" y="3"/>
                    <a:pt x="25" y="4"/>
                  </a:cubicBezTo>
                  <a:cubicBezTo>
                    <a:pt x="24" y="4"/>
                    <a:pt x="21" y="4"/>
                    <a:pt x="20" y="3"/>
                  </a:cubicBezTo>
                  <a:cubicBezTo>
                    <a:pt x="17" y="3"/>
                    <a:pt x="14" y="4"/>
                    <a:pt x="11" y="4"/>
                  </a:cubicBezTo>
                  <a:cubicBezTo>
                    <a:pt x="7" y="5"/>
                    <a:pt x="4" y="5"/>
                    <a:pt x="0" y="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4" name="Freeform 201">
              <a:extLst>
                <a:ext uri="{FF2B5EF4-FFF2-40B4-BE49-F238E27FC236}">
                  <a16:creationId xmlns:a16="http://schemas.microsoft.com/office/drawing/2014/main" id="{8B41B5DB-44F6-4FE5-B915-668A923F2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705"/>
              <a:ext cx="111" cy="23"/>
            </a:xfrm>
            <a:custGeom>
              <a:avLst/>
              <a:gdLst>
                <a:gd name="T0" fmla="*/ 616 w 29"/>
                <a:gd name="T1" fmla="*/ 222 h 6"/>
                <a:gd name="T2" fmla="*/ 1171 w 29"/>
                <a:gd name="T3" fmla="*/ 222 h 6"/>
                <a:gd name="T4" fmla="*/ 1627 w 29"/>
                <a:gd name="T5" fmla="*/ 280 h 6"/>
                <a:gd name="T6" fmla="*/ 1569 w 29"/>
                <a:gd name="T7" fmla="*/ 0 h 6"/>
                <a:gd name="T8" fmla="*/ 1010 w 29"/>
                <a:gd name="T9" fmla="*/ 119 h 6"/>
                <a:gd name="T10" fmla="*/ 0 w 29"/>
                <a:gd name="T11" fmla="*/ 33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6">
                  <a:moveTo>
                    <a:pt x="11" y="4"/>
                  </a:moveTo>
                  <a:cubicBezTo>
                    <a:pt x="15" y="4"/>
                    <a:pt x="18" y="3"/>
                    <a:pt x="21" y="4"/>
                  </a:cubicBezTo>
                  <a:cubicBezTo>
                    <a:pt x="24" y="4"/>
                    <a:pt x="26" y="5"/>
                    <a:pt x="29" y="5"/>
                  </a:cubicBezTo>
                  <a:cubicBezTo>
                    <a:pt x="29" y="4"/>
                    <a:pt x="29" y="2"/>
                    <a:pt x="28" y="0"/>
                  </a:cubicBezTo>
                  <a:cubicBezTo>
                    <a:pt x="27" y="4"/>
                    <a:pt x="21" y="2"/>
                    <a:pt x="18" y="2"/>
                  </a:cubicBezTo>
                  <a:cubicBezTo>
                    <a:pt x="12" y="2"/>
                    <a:pt x="6" y="5"/>
                    <a:pt x="0" y="6"/>
                  </a:cubicBezTo>
                </a:path>
              </a:pathLst>
            </a:custGeom>
            <a:solidFill>
              <a:srgbClr val="4D9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5" name="Freeform 202">
              <a:extLst>
                <a:ext uri="{FF2B5EF4-FFF2-40B4-BE49-F238E27FC236}">
                  <a16:creationId xmlns:a16="http://schemas.microsoft.com/office/drawing/2014/main" id="{EB317836-5776-48EF-B199-A56E0D784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881"/>
              <a:ext cx="115" cy="35"/>
            </a:xfrm>
            <a:custGeom>
              <a:avLst/>
              <a:gdLst>
                <a:gd name="T0" fmla="*/ 514 w 30"/>
                <a:gd name="T1" fmla="*/ 346 h 9"/>
                <a:gd name="T2" fmla="*/ 1353 w 30"/>
                <a:gd name="T3" fmla="*/ 408 h 9"/>
                <a:gd name="T4" fmla="*/ 1691 w 30"/>
                <a:gd name="T5" fmla="*/ 408 h 9"/>
                <a:gd name="T6" fmla="*/ 1633 w 30"/>
                <a:gd name="T7" fmla="*/ 0 h 9"/>
                <a:gd name="T8" fmla="*/ 1131 w 30"/>
                <a:gd name="T9" fmla="*/ 183 h 9"/>
                <a:gd name="T10" fmla="*/ 514 w 30"/>
                <a:gd name="T11" fmla="*/ 183 h 9"/>
                <a:gd name="T12" fmla="*/ 0 w 30"/>
                <a:gd name="T13" fmla="*/ 34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9">
                  <a:moveTo>
                    <a:pt x="9" y="6"/>
                  </a:moveTo>
                  <a:cubicBezTo>
                    <a:pt x="14" y="6"/>
                    <a:pt x="19" y="6"/>
                    <a:pt x="24" y="7"/>
                  </a:cubicBezTo>
                  <a:cubicBezTo>
                    <a:pt x="26" y="8"/>
                    <a:pt x="29" y="9"/>
                    <a:pt x="30" y="7"/>
                  </a:cubicBezTo>
                  <a:cubicBezTo>
                    <a:pt x="30" y="5"/>
                    <a:pt x="30" y="1"/>
                    <a:pt x="29" y="0"/>
                  </a:cubicBezTo>
                  <a:cubicBezTo>
                    <a:pt x="28" y="5"/>
                    <a:pt x="24" y="3"/>
                    <a:pt x="20" y="3"/>
                  </a:cubicBezTo>
                  <a:cubicBezTo>
                    <a:pt x="16" y="3"/>
                    <a:pt x="13" y="2"/>
                    <a:pt x="9" y="3"/>
                  </a:cubicBezTo>
                  <a:cubicBezTo>
                    <a:pt x="6" y="4"/>
                    <a:pt x="3" y="6"/>
                    <a:pt x="0" y="6"/>
                  </a:cubicBezTo>
                </a:path>
              </a:pathLst>
            </a:custGeom>
            <a:solidFill>
              <a:srgbClr val="4D9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6" name="Freeform 203">
              <a:extLst>
                <a:ext uri="{FF2B5EF4-FFF2-40B4-BE49-F238E27FC236}">
                  <a16:creationId xmlns:a16="http://schemas.microsoft.com/office/drawing/2014/main" id="{7A4F0B5A-F18C-402F-9CBE-9257FB975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077"/>
              <a:ext cx="107" cy="19"/>
            </a:xfrm>
            <a:custGeom>
              <a:avLst/>
              <a:gdLst>
                <a:gd name="T0" fmla="*/ 394 w 28"/>
                <a:gd name="T1" fmla="*/ 114 h 5"/>
                <a:gd name="T2" fmla="*/ 1506 w 28"/>
                <a:gd name="T3" fmla="*/ 274 h 5"/>
                <a:gd name="T4" fmla="*/ 1506 w 28"/>
                <a:gd name="T5" fmla="*/ 0 h 5"/>
                <a:gd name="T6" fmla="*/ 948 w 28"/>
                <a:gd name="T7" fmla="*/ 0 h 5"/>
                <a:gd name="T8" fmla="*/ 497 w 28"/>
                <a:gd name="T9" fmla="*/ 57 h 5"/>
                <a:gd name="T10" fmla="*/ 0 w 28"/>
                <a:gd name="T11" fmla="*/ 21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5">
                  <a:moveTo>
                    <a:pt x="7" y="2"/>
                  </a:moveTo>
                  <a:cubicBezTo>
                    <a:pt x="12" y="0"/>
                    <a:pt x="23" y="1"/>
                    <a:pt x="27" y="5"/>
                  </a:cubicBezTo>
                  <a:cubicBezTo>
                    <a:pt x="28" y="4"/>
                    <a:pt x="27" y="1"/>
                    <a:pt x="27" y="0"/>
                  </a:cubicBezTo>
                  <a:cubicBezTo>
                    <a:pt x="25" y="3"/>
                    <a:pt x="20" y="1"/>
                    <a:pt x="17" y="0"/>
                  </a:cubicBezTo>
                  <a:cubicBezTo>
                    <a:pt x="14" y="0"/>
                    <a:pt x="12" y="0"/>
                    <a:pt x="9" y="1"/>
                  </a:cubicBezTo>
                  <a:cubicBezTo>
                    <a:pt x="6" y="1"/>
                    <a:pt x="3" y="4"/>
                    <a:pt x="0" y="4"/>
                  </a:cubicBezTo>
                </a:path>
              </a:pathLst>
            </a:custGeom>
            <a:solidFill>
              <a:srgbClr val="4D9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7" name="Freeform 204">
              <a:extLst>
                <a:ext uri="{FF2B5EF4-FFF2-40B4-BE49-F238E27FC236}">
                  <a16:creationId xmlns:a16="http://schemas.microsoft.com/office/drawing/2014/main" id="{F56D5EC0-7827-4A58-A973-35F70D33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104"/>
              <a:ext cx="119" cy="122"/>
            </a:xfrm>
            <a:custGeom>
              <a:avLst/>
              <a:gdLst>
                <a:gd name="T0" fmla="*/ 1754 w 31"/>
                <a:gd name="T1" fmla="*/ 1380 h 32"/>
                <a:gd name="T2" fmla="*/ 1693 w 31"/>
                <a:gd name="T3" fmla="*/ 450 h 32"/>
                <a:gd name="T4" fmla="*/ 177 w 31"/>
                <a:gd name="T5" fmla="*/ 450 h 32"/>
                <a:gd name="T6" fmla="*/ 560 w 31"/>
                <a:gd name="T7" fmla="*/ 1658 h 32"/>
                <a:gd name="T8" fmla="*/ 1693 w 31"/>
                <a:gd name="T9" fmla="*/ 1556 h 32"/>
                <a:gd name="T10" fmla="*/ 1754 w 31"/>
                <a:gd name="T11" fmla="*/ 138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2">
                  <a:moveTo>
                    <a:pt x="31" y="25"/>
                  </a:moveTo>
                  <a:cubicBezTo>
                    <a:pt x="31" y="20"/>
                    <a:pt x="31" y="13"/>
                    <a:pt x="30" y="8"/>
                  </a:cubicBezTo>
                  <a:cubicBezTo>
                    <a:pt x="22" y="7"/>
                    <a:pt x="5" y="0"/>
                    <a:pt x="3" y="8"/>
                  </a:cubicBezTo>
                  <a:cubicBezTo>
                    <a:pt x="0" y="17"/>
                    <a:pt x="1" y="32"/>
                    <a:pt x="10" y="30"/>
                  </a:cubicBezTo>
                  <a:cubicBezTo>
                    <a:pt x="18" y="27"/>
                    <a:pt x="24" y="26"/>
                    <a:pt x="30" y="28"/>
                  </a:cubicBezTo>
                  <a:cubicBezTo>
                    <a:pt x="30" y="27"/>
                    <a:pt x="30" y="26"/>
                    <a:pt x="31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8" name="Freeform 205">
              <a:extLst>
                <a:ext uri="{FF2B5EF4-FFF2-40B4-BE49-F238E27FC236}">
                  <a16:creationId xmlns:a16="http://schemas.microsoft.com/office/drawing/2014/main" id="{DA7AC41D-30A9-4FEC-9BA1-D2804151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904"/>
              <a:ext cx="111" cy="115"/>
            </a:xfrm>
            <a:custGeom>
              <a:avLst/>
              <a:gdLst>
                <a:gd name="T0" fmla="*/ 1627 w 29"/>
                <a:gd name="T1" fmla="*/ 1468 h 30"/>
                <a:gd name="T2" fmla="*/ 1508 w 29"/>
                <a:gd name="T3" fmla="*/ 514 h 30"/>
                <a:gd name="T4" fmla="*/ 279 w 29"/>
                <a:gd name="T5" fmla="*/ 456 h 30"/>
                <a:gd name="T6" fmla="*/ 394 w 29"/>
                <a:gd name="T7" fmla="*/ 1530 h 30"/>
                <a:gd name="T8" fmla="*/ 1569 w 29"/>
                <a:gd name="T9" fmla="*/ 1572 h 30"/>
                <a:gd name="T10" fmla="*/ 1627 w 29"/>
                <a:gd name="T11" fmla="*/ 14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29" y="26"/>
                  </a:moveTo>
                  <a:cubicBezTo>
                    <a:pt x="29" y="19"/>
                    <a:pt x="26" y="14"/>
                    <a:pt x="27" y="9"/>
                  </a:cubicBezTo>
                  <a:cubicBezTo>
                    <a:pt x="20" y="7"/>
                    <a:pt x="9" y="0"/>
                    <a:pt x="5" y="8"/>
                  </a:cubicBezTo>
                  <a:cubicBezTo>
                    <a:pt x="0" y="16"/>
                    <a:pt x="0" y="25"/>
                    <a:pt x="7" y="27"/>
                  </a:cubicBezTo>
                  <a:cubicBezTo>
                    <a:pt x="13" y="30"/>
                    <a:pt x="22" y="25"/>
                    <a:pt x="28" y="28"/>
                  </a:cubicBezTo>
                  <a:cubicBezTo>
                    <a:pt x="28" y="27"/>
                    <a:pt x="28" y="27"/>
                    <a:pt x="29" y="2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9" name="Freeform 206">
              <a:extLst>
                <a:ext uri="{FF2B5EF4-FFF2-40B4-BE49-F238E27FC236}">
                  <a16:creationId xmlns:a16="http://schemas.microsoft.com/office/drawing/2014/main" id="{7A0410EC-614B-41FE-BE4D-5D34A5558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16"/>
              <a:ext cx="107" cy="108"/>
            </a:xfrm>
            <a:custGeom>
              <a:avLst/>
              <a:gdLst>
                <a:gd name="T0" fmla="*/ 1445 w 28"/>
                <a:gd name="T1" fmla="*/ 1427 h 28"/>
                <a:gd name="T2" fmla="*/ 1563 w 28"/>
                <a:gd name="T3" fmla="*/ 521 h 28"/>
                <a:gd name="T4" fmla="*/ 730 w 28"/>
                <a:gd name="T5" fmla="*/ 120 h 28"/>
                <a:gd name="T6" fmla="*/ 161 w 28"/>
                <a:gd name="T7" fmla="*/ 1203 h 28"/>
                <a:gd name="T8" fmla="*/ 890 w 28"/>
                <a:gd name="T9" fmla="*/ 1547 h 28"/>
                <a:gd name="T10" fmla="*/ 1445 w 28"/>
                <a:gd name="T11" fmla="*/ 1608 h 28"/>
                <a:gd name="T12" fmla="*/ 1445 w 28"/>
                <a:gd name="T13" fmla="*/ 142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26" y="25"/>
                  </a:moveTo>
                  <a:cubicBezTo>
                    <a:pt x="28" y="20"/>
                    <a:pt x="25" y="14"/>
                    <a:pt x="28" y="9"/>
                  </a:cubicBezTo>
                  <a:cubicBezTo>
                    <a:pt x="23" y="6"/>
                    <a:pt x="17" y="0"/>
                    <a:pt x="13" y="2"/>
                  </a:cubicBezTo>
                  <a:cubicBezTo>
                    <a:pt x="6" y="5"/>
                    <a:pt x="0" y="13"/>
                    <a:pt x="3" y="21"/>
                  </a:cubicBezTo>
                  <a:cubicBezTo>
                    <a:pt x="6" y="28"/>
                    <a:pt x="11" y="28"/>
                    <a:pt x="16" y="27"/>
                  </a:cubicBezTo>
                  <a:cubicBezTo>
                    <a:pt x="20" y="27"/>
                    <a:pt x="23" y="27"/>
                    <a:pt x="26" y="28"/>
                  </a:cubicBezTo>
                  <a:cubicBezTo>
                    <a:pt x="26" y="27"/>
                    <a:pt x="26" y="26"/>
                    <a:pt x="26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0" name="Freeform 207">
              <a:extLst>
                <a:ext uri="{FF2B5EF4-FFF2-40B4-BE49-F238E27FC236}">
                  <a16:creationId xmlns:a16="http://schemas.microsoft.com/office/drawing/2014/main" id="{C0C6A939-BFD3-4B80-BE99-404D4D088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536"/>
              <a:ext cx="115" cy="115"/>
            </a:xfrm>
            <a:custGeom>
              <a:avLst/>
              <a:gdLst>
                <a:gd name="T0" fmla="*/ 1572 w 30"/>
                <a:gd name="T1" fmla="*/ 1411 h 30"/>
                <a:gd name="T2" fmla="*/ 1691 w 30"/>
                <a:gd name="T3" fmla="*/ 399 h 30"/>
                <a:gd name="T4" fmla="*/ 456 w 30"/>
                <a:gd name="T5" fmla="*/ 280 h 30"/>
                <a:gd name="T6" fmla="*/ 222 w 30"/>
                <a:gd name="T7" fmla="*/ 1353 h 30"/>
                <a:gd name="T8" fmla="*/ 1411 w 30"/>
                <a:gd name="T9" fmla="*/ 1633 h 30"/>
                <a:gd name="T10" fmla="*/ 1530 w 30"/>
                <a:gd name="T11" fmla="*/ 1633 h 30"/>
                <a:gd name="T12" fmla="*/ 1572 w 30"/>
                <a:gd name="T13" fmla="*/ 1411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28" y="25"/>
                  </a:moveTo>
                  <a:cubicBezTo>
                    <a:pt x="30" y="16"/>
                    <a:pt x="25" y="11"/>
                    <a:pt x="30" y="7"/>
                  </a:cubicBezTo>
                  <a:cubicBezTo>
                    <a:pt x="22" y="3"/>
                    <a:pt x="12" y="0"/>
                    <a:pt x="8" y="5"/>
                  </a:cubicBezTo>
                  <a:cubicBezTo>
                    <a:pt x="3" y="9"/>
                    <a:pt x="0" y="18"/>
                    <a:pt x="4" y="24"/>
                  </a:cubicBezTo>
                  <a:cubicBezTo>
                    <a:pt x="8" y="30"/>
                    <a:pt x="15" y="28"/>
                    <a:pt x="25" y="29"/>
                  </a:cubicBezTo>
                  <a:cubicBezTo>
                    <a:pt x="26" y="29"/>
                    <a:pt x="26" y="29"/>
                    <a:pt x="27" y="29"/>
                  </a:cubicBezTo>
                  <a:cubicBezTo>
                    <a:pt x="28" y="28"/>
                    <a:pt x="28" y="26"/>
                    <a:pt x="28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1" name="Freeform 208">
              <a:extLst>
                <a:ext uri="{FF2B5EF4-FFF2-40B4-BE49-F238E27FC236}">
                  <a16:creationId xmlns:a16="http://schemas.microsoft.com/office/drawing/2014/main" id="{8E08D31A-F339-4AA1-A14C-F678DA92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329"/>
              <a:ext cx="119" cy="127"/>
            </a:xfrm>
            <a:custGeom>
              <a:avLst/>
              <a:gdLst>
                <a:gd name="T0" fmla="*/ 1693 w 31"/>
                <a:gd name="T1" fmla="*/ 1882 h 33"/>
                <a:gd name="T2" fmla="*/ 1693 w 31"/>
                <a:gd name="T3" fmla="*/ 1820 h 33"/>
                <a:gd name="T4" fmla="*/ 1693 w 31"/>
                <a:gd name="T5" fmla="*/ 920 h 33"/>
                <a:gd name="T6" fmla="*/ 338 w 31"/>
                <a:gd name="T7" fmla="*/ 343 h 33"/>
                <a:gd name="T8" fmla="*/ 399 w 31"/>
                <a:gd name="T9" fmla="*/ 1659 h 33"/>
                <a:gd name="T10" fmla="*/ 1693 w 31"/>
                <a:gd name="T11" fmla="*/ 188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3">
                  <a:moveTo>
                    <a:pt x="30" y="33"/>
                  </a:moveTo>
                  <a:cubicBezTo>
                    <a:pt x="30" y="33"/>
                    <a:pt x="30" y="32"/>
                    <a:pt x="30" y="32"/>
                  </a:cubicBezTo>
                  <a:cubicBezTo>
                    <a:pt x="31" y="25"/>
                    <a:pt x="28" y="20"/>
                    <a:pt x="30" y="16"/>
                  </a:cubicBezTo>
                  <a:cubicBezTo>
                    <a:pt x="23" y="12"/>
                    <a:pt x="11" y="0"/>
                    <a:pt x="6" y="6"/>
                  </a:cubicBezTo>
                  <a:cubicBezTo>
                    <a:pt x="1" y="14"/>
                    <a:pt x="0" y="26"/>
                    <a:pt x="7" y="29"/>
                  </a:cubicBezTo>
                  <a:cubicBezTo>
                    <a:pt x="15" y="31"/>
                    <a:pt x="28" y="33"/>
                    <a:pt x="30" y="3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2" name="Freeform 209">
              <a:extLst>
                <a:ext uri="{FF2B5EF4-FFF2-40B4-BE49-F238E27FC236}">
                  <a16:creationId xmlns:a16="http://schemas.microsoft.com/office/drawing/2014/main" id="{55734431-A004-43D5-9C65-872BAECF5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60"/>
              <a:ext cx="123" cy="131"/>
            </a:xfrm>
            <a:custGeom>
              <a:avLst/>
              <a:gdLst>
                <a:gd name="T0" fmla="*/ 1757 w 32"/>
                <a:gd name="T1" fmla="*/ 1722 h 34"/>
                <a:gd name="T2" fmla="*/ 1699 w 32"/>
                <a:gd name="T3" fmla="*/ 859 h 34"/>
                <a:gd name="T4" fmla="*/ 1138 w 32"/>
                <a:gd name="T5" fmla="*/ 343 h 34"/>
                <a:gd name="T6" fmla="*/ 177 w 32"/>
                <a:gd name="T7" fmla="*/ 401 h 34"/>
                <a:gd name="T8" fmla="*/ 457 w 32"/>
                <a:gd name="T9" fmla="*/ 1545 h 34"/>
                <a:gd name="T10" fmla="*/ 1699 w 32"/>
                <a:gd name="T11" fmla="*/ 1946 h 34"/>
                <a:gd name="T12" fmla="*/ 1757 w 32"/>
                <a:gd name="T13" fmla="*/ 172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4">
                  <a:moveTo>
                    <a:pt x="31" y="30"/>
                  </a:moveTo>
                  <a:cubicBezTo>
                    <a:pt x="32" y="22"/>
                    <a:pt x="28" y="18"/>
                    <a:pt x="30" y="15"/>
                  </a:cubicBezTo>
                  <a:cubicBezTo>
                    <a:pt x="27" y="14"/>
                    <a:pt x="26" y="11"/>
                    <a:pt x="20" y="6"/>
                  </a:cubicBezTo>
                  <a:cubicBezTo>
                    <a:pt x="13" y="1"/>
                    <a:pt x="6" y="0"/>
                    <a:pt x="3" y="7"/>
                  </a:cubicBezTo>
                  <a:cubicBezTo>
                    <a:pt x="0" y="15"/>
                    <a:pt x="3" y="24"/>
                    <a:pt x="8" y="27"/>
                  </a:cubicBezTo>
                  <a:cubicBezTo>
                    <a:pt x="13" y="29"/>
                    <a:pt x="24" y="28"/>
                    <a:pt x="30" y="34"/>
                  </a:cubicBezTo>
                  <a:cubicBezTo>
                    <a:pt x="30" y="33"/>
                    <a:pt x="31" y="31"/>
                    <a:pt x="31" y="3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3" name="Freeform 210">
              <a:extLst>
                <a:ext uri="{FF2B5EF4-FFF2-40B4-BE49-F238E27FC236}">
                  <a16:creationId xmlns:a16="http://schemas.microsoft.com/office/drawing/2014/main" id="{1410B554-8954-4978-B961-F7F49BC60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78"/>
              <a:ext cx="142" cy="134"/>
            </a:xfrm>
            <a:custGeom>
              <a:avLst/>
              <a:gdLst>
                <a:gd name="T0" fmla="*/ 1973 w 37"/>
                <a:gd name="T1" fmla="*/ 1508 h 35"/>
                <a:gd name="T2" fmla="*/ 2034 w 37"/>
                <a:gd name="T3" fmla="*/ 616 h 35"/>
                <a:gd name="T4" fmla="*/ 898 w 37"/>
                <a:gd name="T5" fmla="*/ 0 h 35"/>
                <a:gd name="T6" fmla="*/ 0 w 37"/>
                <a:gd name="T7" fmla="*/ 616 h 35"/>
                <a:gd name="T8" fmla="*/ 514 w 37"/>
                <a:gd name="T9" fmla="*/ 1466 h 35"/>
                <a:gd name="T10" fmla="*/ 1577 w 37"/>
                <a:gd name="T11" fmla="*/ 1803 h 35"/>
                <a:gd name="T12" fmla="*/ 1915 w 37"/>
                <a:gd name="T13" fmla="*/ 1964 h 35"/>
                <a:gd name="T14" fmla="*/ 1973 w 37"/>
                <a:gd name="T15" fmla="*/ 1508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5">
                  <a:moveTo>
                    <a:pt x="35" y="27"/>
                  </a:moveTo>
                  <a:cubicBezTo>
                    <a:pt x="37" y="19"/>
                    <a:pt x="33" y="15"/>
                    <a:pt x="36" y="11"/>
                  </a:cubicBezTo>
                  <a:cubicBezTo>
                    <a:pt x="30" y="5"/>
                    <a:pt x="24" y="0"/>
                    <a:pt x="16" y="0"/>
                  </a:cubicBezTo>
                  <a:cubicBezTo>
                    <a:pt x="7" y="0"/>
                    <a:pt x="0" y="4"/>
                    <a:pt x="0" y="11"/>
                  </a:cubicBezTo>
                  <a:cubicBezTo>
                    <a:pt x="0" y="19"/>
                    <a:pt x="1" y="26"/>
                    <a:pt x="9" y="26"/>
                  </a:cubicBezTo>
                  <a:cubicBezTo>
                    <a:pt x="18" y="26"/>
                    <a:pt x="21" y="28"/>
                    <a:pt x="28" y="32"/>
                  </a:cubicBezTo>
                  <a:cubicBezTo>
                    <a:pt x="30" y="33"/>
                    <a:pt x="32" y="34"/>
                    <a:pt x="34" y="35"/>
                  </a:cubicBezTo>
                  <a:cubicBezTo>
                    <a:pt x="34" y="33"/>
                    <a:pt x="35" y="30"/>
                    <a:pt x="35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4" name="Freeform 211">
              <a:extLst>
                <a:ext uri="{FF2B5EF4-FFF2-40B4-BE49-F238E27FC236}">
                  <a16:creationId xmlns:a16="http://schemas.microsoft.com/office/drawing/2014/main" id="{02BF8FBC-B41B-45D7-A470-F3ACD1EC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988"/>
              <a:ext cx="115" cy="111"/>
            </a:xfrm>
            <a:custGeom>
              <a:avLst/>
              <a:gdLst>
                <a:gd name="T0" fmla="*/ 1633 w 30"/>
                <a:gd name="T1" fmla="*/ 1627 h 29"/>
                <a:gd name="T2" fmla="*/ 1633 w 30"/>
                <a:gd name="T3" fmla="*/ 953 h 29"/>
                <a:gd name="T4" fmla="*/ 1691 w 30"/>
                <a:gd name="T5" fmla="*/ 337 h 29"/>
                <a:gd name="T6" fmla="*/ 736 w 30"/>
                <a:gd name="T7" fmla="*/ 161 h 29"/>
                <a:gd name="T8" fmla="*/ 58 w 30"/>
                <a:gd name="T9" fmla="*/ 834 h 29"/>
                <a:gd name="T10" fmla="*/ 794 w 30"/>
                <a:gd name="T11" fmla="*/ 1466 h 29"/>
                <a:gd name="T12" fmla="*/ 1633 w 30"/>
                <a:gd name="T13" fmla="*/ 162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9">
                  <a:moveTo>
                    <a:pt x="29" y="29"/>
                  </a:moveTo>
                  <a:cubicBezTo>
                    <a:pt x="29" y="23"/>
                    <a:pt x="25" y="21"/>
                    <a:pt x="29" y="17"/>
                  </a:cubicBezTo>
                  <a:cubicBezTo>
                    <a:pt x="27" y="13"/>
                    <a:pt x="28" y="8"/>
                    <a:pt x="30" y="6"/>
                  </a:cubicBezTo>
                  <a:cubicBezTo>
                    <a:pt x="24" y="5"/>
                    <a:pt x="17" y="5"/>
                    <a:pt x="13" y="3"/>
                  </a:cubicBezTo>
                  <a:cubicBezTo>
                    <a:pt x="6" y="0"/>
                    <a:pt x="0" y="6"/>
                    <a:pt x="1" y="15"/>
                  </a:cubicBezTo>
                  <a:cubicBezTo>
                    <a:pt x="2" y="24"/>
                    <a:pt x="7" y="26"/>
                    <a:pt x="14" y="26"/>
                  </a:cubicBezTo>
                  <a:cubicBezTo>
                    <a:pt x="20" y="26"/>
                    <a:pt x="25" y="28"/>
                    <a:pt x="29" y="2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5" name="Freeform 212">
              <a:extLst>
                <a:ext uri="{FF2B5EF4-FFF2-40B4-BE49-F238E27FC236}">
                  <a16:creationId xmlns:a16="http://schemas.microsoft.com/office/drawing/2014/main" id="{EBDFB552-3DF9-496D-9732-042004DB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838"/>
              <a:ext cx="122" cy="119"/>
            </a:xfrm>
            <a:custGeom>
              <a:avLst/>
              <a:gdLst>
                <a:gd name="T0" fmla="*/ 1003 w 32"/>
                <a:gd name="T1" fmla="*/ 1693 h 31"/>
                <a:gd name="T2" fmla="*/ 1658 w 32"/>
                <a:gd name="T3" fmla="*/ 1754 h 31"/>
                <a:gd name="T4" fmla="*/ 1658 w 32"/>
                <a:gd name="T5" fmla="*/ 1754 h 31"/>
                <a:gd name="T6" fmla="*/ 1773 w 32"/>
                <a:gd name="T7" fmla="*/ 898 h 31"/>
                <a:gd name="T8" fmla="*/ 1716 w 32"/>
                <a:gd name="T9" fmla="*/ 560 h 31"/>
                <a:gd name="T10" fmla="*/ 610 w 32"/>
                <a:gd name="T11" fmla="*/ 119 h 31"/>
                <a:gd name="T12" fmla="*/ 57 w 32"/>
                <a:gd name="T13" fmla="*/ 1297 h 31"/>
                <a:gd name="T14" fmla="*/ 1003 w 32"/>
                <a:gd name="T15" fmla="*/ 1693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1">
                  <a:moveTo>
                    <a:pt x="18" y="30"/>
                  </a:moveTo>
                  <a:cubicBezTo>
                    <a:pt x="23" y="31"/>
                    <a:pt x="27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2" y="22"/>
                    <a:pt x="27" y="20"/>
                    <a:pt x="32" y="16"/>
                  </a:cubicBezTo>
                  <a:cubicBezTo>
                    <a:pt x="31" y="14"/>
                    <a:pt x="30" y="12"/>
                    <a:pt x="31" y="10"/>
                  </a:cubicBezTo>
                  <a:cubicBezTo>
                    <a:pt x="23" y="6"/>
                    <a:pt x="18" y="0"/>
                    <a:pt x="11" y="2"/>
                  </a:cubicBezTo>
                  <a:cubicBezTo>
                    <a:pt x="2" y="3"/>
                    <a:pt x="0" y="16"/>
                    <a:pt x="1" y="23"/>
                  </a:cubicBezTo>
                  <a:cubicBezTo>
                    <a:pt x="3" y="30"/>
                    <a:pt x="9" y="28"/>
                    <a:pt x="18" y="3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6" name="Freeform 213">
              <a:extLst>
                <a:ext uri="{FF2B5EF4-FFF2-40B4-BE49-F238E27FC236}">
                  <a16:creationId xmlns:a16="http://schemas.microsoft.com/office/drawing/2014/main" id="{8E12490B-2752-4D66-BBE9-4717F51F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673"/>
              <a:ext cx="126" cy="146"/>
            </a:xfrm>
            <a:custGeom>
              <a:avLst/>
              <a:gdLst>
                <a:gd name="T0" fmla="*/ 1722 w 33"/>
                <a:gd name="T1" fmla="*/ 1979 h 38"/>
                <a:gd name="T2" fmla="*/ 1779 w 33"/>
                <a:gd name="T3" fmla="*/ 1137 h 38"/>
                <a:gd name="T4" fmla="*/ 1779 w 33"/>
                <a:gd name="T5" fmla="*/ 619 h 38"/>
                <a:gd name="T6" fmla="*/ 1165 w 33"/>
                <a:gd name="T7" fmla="*/ 223 h 38"/>
                <a:gd name="T8" fmla="*/ 218 w 33"/>
                <a:gd name="T9" fmla="*/ 457 h 38"/>
                <a:gd name="T10" fmla="*/ 496 w 33"/>
                <a:gd name="T11" fmla="*/ 1475 h 38"/>
                <a:gd name="T12" fmla="*/ 1340 w 33"/>
                <a:gd name="T13" fmla="*/ 1875 h 38"/>
                <a:gd name="T14" fmla="*/ 1722 w 33"/>
                <a:gd name="T15" fmla="*/ 2155 h 38"/>
                <a:gd name="T16" fmla="*/ 1722 w 33"/>
                <a:gd name="T17" fmla="*/ 1979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8">
                  <a:moveTo>
                    <a:pt x="31" y="35"/>
                  </a:moveTo>
                  <a:cubicBezTo>
                    <a:pt x="33" y="26"/>
                    <a:pt x="28" y="24"/>
                    <a:pt x="32" y="20"/>
                  </a:cubicBezTo>
                  <a:cubicBezTo>
                    <a:pt x="30" y="17"/>
                    <a:pt x="31" y="13"/>
                    <a:pt x="32" y="11"/>
                  </a:cubicBezTo>
                  <a:cubicBezTo>
                    <a:pt x="28" y="9"/>
                    <a:pt x="26" y="7"/>
                    <a:pt x="21" y="4"/>
                  </a:cubicBezTo>
                  <a:cubicBezTo>
                    <a:pt x="14" y="0"/>
                    <a:pt x="7" y="2"/>
                    <a:pt x="4" y="8"/>
                  </a:cubicBezTo>
                  <a:cubicBezTo>
                    <a:pt x="1" y="15"/>
                    <a:pt x="0" y="24"/>
                    <a:pt x="9" y="26"/>
                  </a:cubicBezTo>
                  <a:cubicBezTo>
                    <a:pt x="18" y="28"/>
                    <a:pt x="20" y="30"/>
                    <a:pt x="24" y="33"/>
                  </a:cubicBezTo>
                  <a:cubicBezTo>
                    <a:pt x="26" y="35"/>
                    <a:pt x="29" y="37"/>
                    <a:pt x="31" y="38"/>
                  </a:cubicBezTo>
                  <a:cubicBezTo>
                    <a:pt x="31" y="37"/>
                    <a:pt x="31" y="36"/>
                    <a:pt x="31" y="3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7" name="Freeform 214">
              <a:extLst>
                <a:ext uri="{FF2B5EF4-FFF2-40B4-BE49-F238E27FC236}">
                  <a16:creationId xmlns:a16="http://schemas.microsoft.com/office/drawing/2014/main" id="{8DAA9050-4C00-44B4-A3D7-ABBE02600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1508"/>
              <a:ext cx="138" cy="142"/>
            </a:xfrm>
            <a:custGeom>
              <a:avLst/>
              <a:gdLst>
                <a:gd name="T0" fmla="*/ 2028 w 36"/>
                <a:gd name="T1" fmla="*/ 1017 h 37"/>
                <a:gd name="T2" fmla="*/ 2028 w 36"/>
                <a:gd name="T3" fmla="*/ 1017 h 37"/>
                <a:gd name="T4" fmla="*/ 1909 w 36"/>
                <a:gd name="T5" fmla="*/ 737 h 37"/>
                <a:gd name="T6" fmla="*/ 514 w 36"/>
                <a:gd name="T7" fmla="*/ 399 h 37"/>
                <a:gd name="T8" fmla="*/ 337 w 36"/>
                <a:gd name="T9" fmla="*/ 1474 h 37"/>
                <a:gd name="T10" fmla="*/ 1292 w 36"/>
                <a:gd name="T11" fmla="*/ 1635 h 37"/>
                <a:gd name="T12" fmla="*/ 1909 w 36"/>
                <a:gd name="T13" fmla="*/ 2092 h 37"/>
                <a:gd name="T14" fmla="*/ 2028 w 36"/>
                <a:gd name="T15" fmla="*/ 1017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7">
                  <a:moveTo>
                    <a:pt x="36" y="18"/>
                  </a:moveTo>
                  <a:cubicBezTo>
                    <a:pt x="36" y="18"/>
                    <a:pt x="36" y="18"/>
                    <a:pt x="36" y="18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23" y="6"/>
                    <a:pt x="15" y="0"/>
                    <a:pt x="9" y="7"/>
                  </a:cubicBezTo>
                  <a:cubicBezTo>
                    <a:pt x="2" y="15"/>
                    <a:pt x="0" y="21"/>
                    <a:pt x="6" y="26"/>
                  </a:cubicBezTo>
                  <a:cubicBezTo>
                    <a:pt x="12" y="30"/>
                    <a:pt x="17" y="26"/>
                    <a:pt x="23" y="29"/>
                  </a:cubicBezTo>
                  <a:cubicBezTo>
                    <a:pt x="26" y="31"/>
                    <a:pt x="31" y="34"/>
                    <a:pt x="34" y="37"/>
                  </a:cubicBezTo>
                  <a:cubicBezTo>
                    <a:pt x="34" y="29"/>
                    <a:pt x="31" y="22"/>
                    <a:pt x="36" y="1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8" name="Freeform 215">
              <a:extLst>
                <a:ext uri="{FF2B5EF4-FFF2-40B4-BE49-F238E27FC236}">
                  <a16:creationId xmlns:a16="http://schemas.microsoft.com/office/drawing/2014/main" id="{242D25F2-78C9-4936-8598-FEEB22E74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221"/>
              <a:ext cx="157" cy="134"/>
            </a:xfrm>
            <a:custGeom>
              <a:avLst/>
              <a:gdLst>
                <a:gd name="T0" fmla="*/ 2187 w 41"/>
                <a:gd name="T1" fmla="*/ 1508 h 35"/>
                <a:gd name="T2" fmla="*/ 2301 w 41"/>
                <a:gd name="T3" fmla="*/ 616 h 35"/>
                <a:gd name="T4" fmla="*/ 2244 w 41"/>
                <a:gd name="T5" fmla="*/ 456 h 35"/>
                <a:gd name="T6" fmla="*/ 1570 w 41"/>
                <a:gd name="T7" fmla="*/ 161 h 35"/>
                <a:gd name="T8" fmla="*/ 498 w 41"/>
                <a:gd name="T9" fmla="*/ 119 h 35"/>
                <a:gd name="T10" fmla="*/ 119 w 41"/>
                <a:gd name="T11" fmla="*/ 953 h 35"/>
                <a:gd name="T12" fmla="*/ 1467 w 41"/>
                <a:gd name="T13" fmla="*/ 1290 h 35"/>
                <a:gd name="T14" fmla="*/ 2187 w 41"/>
                <a:gd name="T15" fmla="*/ 1964 h 35"/>
                <a:gd name="T16" fmla="*/ 2187 w 41"/>
                <a:gd name="T17" fmla="*/ 1964 h 35"/>
                <a:gd name="T18" fmla="*/ 2187 w 41"/>
                <a:gd name="T19" fmla="*/ 150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5">
                  <a:moveTo>
                    <a:pt x="39" y="27"/>
                  </a:moveTo>
                  <a:cubicBezTo>
                    <a:pt x="41" y="19"/>
                    <a:pt x="37" y="14"/>
                    <a:pt x="41" y="11"/>
                  </a:cubicBezTo>
                  <a:cubicBezTo>
                    <a:pt x="40" y="10"/>
                    <a:pt x="40" y="9"/>
                    <a:pt x="40" y="8"/>
                  </a:cubicBezTo>
                  <a:cubicBezTo>
                    <a:pt x="36" y="6"/>
                    <a:pt x="32" y="4"/>
                    <a:pt x="28" y="3"/>
                  </a:cubicBezTo>
                  <a:cubicBezTo>
                    <a:pt x="22" y="0"/>
                    <a:pt x="15" y="0"/>
                    <a:pt x="9" y="2"/>
                  </a:cubicBezTo>
                  <a:cubicBezTo>
                    <a:pt x="2" y="4"/>
                    <a:pt x="0" y="10"/>
                    <a:pt x="2" y="17"/>
                  </a:cubicBezTo>
                  <a:cubicBezTo>
                    <a:pt x="3" y="24"/>
                    <a:pt x="16" y="23"/>
                    <a:pt x="26" y="23"/>
                  </a:cubicBezTo>
                  <a:cubicBezTo>
                    <a:pt x="37" y="23"/>
                    <a:pt x="39" y="27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3"/>
                    <a:pt x="39" y="30"/>
                    <a:pt x="39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9" name="Freeform 216">
              <a:extLst>
                <a:ext uri="{FF2B5EF4-FFF2-40B4-BE49-F238E27FC236}">
                  <a16:creationId xmlns:a16="http://schemas.microsoft.com/office/drawing/2014/main" id="{B76B6BFE-6894-4D51-B5C4-DFCE5F39E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084"/>
              <a:ext cx="349" cy="208"/>
            </a:xfrm>
            <a:custGeom>
              <a:avLst/>
              <a:gdLst>
                <a:gd name="T0" fmla="*/ 2589 w 91"/>
                <a:gd name="T1" fmla="*/ 177 h 54"/>
                <a:gd name="T2" fmla="*/ 4855 w 91"/>
                <a:gd name="T3" fmla="*/ 223 h 54"/>
                <a:gd name="T4" fmla="*/ 5074 w 91"/>
                <a:gd name="T5" fmla="*/ 743 h 54"/>
                <a:gd name="T6" fmla="*/ 5016 w 91"/>
                <a:gd name="T7" fmla="*/ 1722 h 54"/>
                <a:gd name="T8" fmla="*/ 4913 w 91"/>
                <a:gd name="T9" fmla="*/ 3028 h 54"/>
                <a:gd name="T10" fmla="*/ 2589 w 91"/>
                <a:gd name="T11" fmla="*/ 2966 h 54"/>
                <a:gd name="T12" fmla="*/ 2589 w 91"/>
                <a:gd name="T13" fmla="*/ 2966 h 54"/>
                <a:gd name="T14" fmla="*/ 280 w 91"/>
                <a:gd name="T15" fmla="*/ 3028 h 54"/>
                <a:gd name="T16" fmla="*/ 176 w 91"/>
                <a:gd name="T17" fmla="*/ 1722 h 54"/>
                <a:gd name="T18" fmla="*/ 119 w 91"/>
                <a:gd name="T19" fmla="*/ 743 h 54"/>
                <a:gd name="T20" fmla="*/ 280 w 91"/>
                <a:gd name="T21" fmla="*/ 223 h 54"/>
                <a:gd name="T22" fmla="*/ 2589 w 91"/>
                <a:gd name="T23" fmla="*/ 177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54">
                  <a:moveTo>
                    <a:pt x="46" y="3"/>
                  </a:moveTo>
                  <a:cubicBezTo>
                    <a:pt x="59" y="3"/>
                    <a:pt x="82" y="0"/>
                    <a:pt x="86" y="4"/>
                  </a:cubicBezTo>
                  <a:cubicBezTo>
                    <a:pt x="87" y="5"/>
                    <a:pt x="91" y="8"/>
                    <a:pt x="90" y="13"/>
                  </a:cubicBezTo>
                  <a:cubicBezTo>
                    <a:pt x="89" y="18"/>
                    <a:pt x="88" y="25"/>
                    <a:pt x="89" y="30"/>
                  </a:cubicBezTo>
                  <a:cubicBezTo>
                    <a:pt x="90" y="39"/>
                    <a:pt x="91" y="52"/>
                    <a:pt x="87" y="53"/>
                  </a:cubicBezTo>
                  <a:cubicBezTo>
                    <a:pt x="83" y="54"/>
                    <a:pt x="58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34" y="52"/>
                    <a:pt x="9" y="54"/>
                    <a:pt x="5" y="53"/>
                  </a:cubicBezTo>
                  <a:cubicBezTo>
                    <a:pt x="1" y="52"/>
                    <a:pt x="1" y="39"/>
                    <a:pt x="3" y="30"/>
                  </a:cubicBezTo>
                  <a:cubicBezTo>
                    <a:pt x="4" y="25"/>
                    <a:pt x="3" y="18"/>
                    <a:pt x="2" y="13"/>
                  </a:cubicBezTo>
                  <a:cubicBezTo>
                    <a:pt x="0" y="8"/>
                    <a:pt x="4" y="5"/>
                    <a:pt x="5" y="4"/>
                  </a:cubicBezTo>
                  <a:cubicBezTo>
                    <a:pt x="10" y="0"/>
                    <a:pt x="32" y="3"/>
                    <a:pt x="46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0" name="Freeform 217">
              <a:extLst>
                <a:ext uri="{FF2B5EF4-FFF2-40B4-BE49-F238E27FC236}">
                  <a16:creationId xmlns:a16="http://schemas.microsoft.com/office/drawing/2014/main" id="{178B7538-6347-4F9D-9671-BF5C909B5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104"/>
              <a:ext cx="119" cy="122"/>
            </a:xfrm>
            <a:custGeom>
              <a:avLst/>
              <a:gdLst>
                <a:gd name="T0" fmla="*/ 58 w 31"/>
                <a:gd name="T1" fmla="*/ 1380 h 32"/>
                <a:gd name="T2" fmla="*/ 119 w 31"/>
                <a:gd name="T3" fmla="*/ 450 h 32"/>
                <a:gd name="T4" fmla="*/ 1635 w 31"/>
                <a:gd name="T5" fmla="*/ 450 h 32"/>
                <a:gd name="T6" fmla="*/ 1194 w 31"/>
                <a:gd name="T7" fmla="*/ 1658 h 32"/>
                <a:gd name="T8" fmla="*/ 58 w 31"/>
                <a:gd name="T9" fmla="*/ 1556 h 32"/>
                <a:gd name="T10" fmla="*/ 58 w 31"/>
                <a:gd name="T11" fmla="*/ 138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2">
                  <a:moveTo>
                    <a:pt x="1" y="25"/>
                  </a:moveTo>
                  <a:cubicBezTo>
                    <a:pt x="0" y="20"/>
                    <a:pt x="1" y="13"/>
                    <a:pt x="2" y="8"/>
                  </a:cubicBezTo>
                  <a:cubicBezTo>
                    <a:pt x="10" y="7"/>
                    <a:pt x="26" y="0"/>
                    <a:pt x="29" y="8"/>
                  </a:cubicBezTo>
                  <a:cubicBezTo>
                    <a:pt x="31" y="17"/>
                    <a:pt x="30" y="32"/>
                    <a:pt x="21" y="30"/>
                  </a:cubicBezTo>
                  <a:cubicBezTo>
                    <a:pt x="14" y="27"/>
                    <a:pt x="8" y="26"/>
                    <a:pt x="1" y="28"/>
                  </a:cubicBezTo>
                  <a:cubicBezTo>
                    <a:pt x="1" y="27"/>
                    <a:pt x="1" y="26"/>
                    <a:pt x="1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1" name="Freeform 218">
              <a:extLst>
                <a:ext uri="{FF2B5EF4-FFF2-40B4-BE49-F238E27FC236}">
                  <a16:creationId xmlns:a16="http://schemas.microsoft.com/office/drawing/2014/main" id="{7DE9FCA3-51B1-4558-B8B3-006C3C022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904"/>
              <a:ext cx="372" cy="169"/>
            </a:xfrm>
            <a:custGeom>
              <a:avLst/>
              <a:gdLst>
                <a:gd name="T0" fmla="*/ 2765 w 97"/>
                <a:gd name="T1" fmla="*/ 2374 h 44"/>
                <a:gd name="T2" fmla="*/ 4955 w 97"/>
                <a:gd name="T3" fmla="*/ 2493 h 44"/>
                <a:gd name="T4" fmla="*/ 5193 w 97"/>
                <a:gd name="T5" fmla="*/ 1475 h 44"/>
                <a:gd name="T6" fmla="*/ 5074 w 97"/>
                <a:gd name="T7" fmla="*/ 280 h 44"/>
                <a:gd name="T8" fmla="*/ 2765 w 97"/>
                <a:gd name="T9" fmla="*/ 119 h 44"/>
                <a:gd name="T10" fmla="*/ 2765 w 97"/>
                <a:gd name="T11" fmla="*/ 119 h 44"/>
                <a:gd name="T12" fmla="*/ 456 w 97"/>
                <a:gd name="T13" fmla="*/ 280 h 44"/>
                <a:gd name="T14" fmla="*/ 337 w 97"/>
                <a:gd name="T15" fmla="*/ 1475 h 44"/>
                <a:gd name="T16" fmla="*/ 514 w 97"/>
                <a:gd name="T17" fmla="*/ 2493 h 44"/>
                <a:gd name="T18" fmla="*/ 2765 w 97"/>
                <a:gd name="T19" fmla="*/ 2374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44">
                  <a:moveTo>
                    <a:pt x="49" y="42"/>
                  </a:moveTo>
                  <a:cubicBezTo>
                    <a:pt x="64" y="42"/>
                    <a:pt x="76" y="43"/>
                    <a:pt x="88" y="44"/>
                  </a:cubicBezTo>
                  <a:cubicBezTo>
                    <a:pt x="96" y="44"/>
                    <a:pt x="93" y="34"/>
                    <a:pt x="92" y="26"/>
                  </a:cubicBezTo>
                  <a:cubicBezTo>
                    <a:pt x="91" y="17"/>
                    <a:pt x="97" y="11"/>
                    <a:pt x="90" y="5"/>
                  </a:cubicBezTo>
                  <a:cubicBezTo>
                    <a:pt x="77" y="0"/>
                    <a:pt x="63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35" y="2"/>
                    <a:pt x="20" y="0"/>
                    <a:pt x="8" y="5"/>
                  </a:cubicBezTo>
                  <a:cubicBezTo>
                    <a:pt x="0" y="11"/>
                    <a:pt x="6" y="17"/>
                    <a:pt x="6" y="26"/>
                  </a:cubicBezTo>
                  <a:cubicBezTo>
                    <a:pt x="5" y="34"/>
                    <a:pt x="2" y="44"/>
                    <a:pt x="9" y="44"/>
                  </a:cubicBezTo>
                  <a:cubicBezTo>
                    <a:pt x="21" y="43"/>
                    <a:pt x="33" y="42"/>
                    <a:pt x="49" y="4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2" name="Freeform 219">
              <a:extLst>
                <a:ext uri="{FF2B5EF4-FFF2-40B4-BE49-F238E27FC236}">
                  <a16:creationId xmlns:a16="http://schemas.microsoft.com/office/drawing/2014/main" id="{EAA47044-6922-4D3C-B935-6EEF4A709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904"/>
              <a:ext cx="111" cy="115"/>
            </a:xfrm>
            <a:custGeom>
              <a:avLst/>
              <a:gdLst>
                <a:gd name="T0" fmla="*/ 57 w 29"/>
                <a:gd name="T1" fmla="*/ 1468 h 30"/>
                <a:gd name="T2" fmla="*/ 119 w 29"/>
                <a:gd name="T3" fmla="*/ 514 h 30"/>
                <a:gd name="T4" fmla="*/ 1347 w 29"/>
                <a:gd name="T5" fmla="*/ 456 h 30"/>
                <a:gd name="T6" fmla="*/ 1232 w 29"/>
                <a:gd name="T7" fmla="*/ 1530 h 30"/>
                <a:gd name="T8" fmla="*/ 57 w 29"/>
                <a:gd name="T9" fmla="*/ 1572 h 30"/>
                <a:gd name="T10" fmla="*/ 57 w 29"/>
                <a:gd name="T11" fmla="*/ 14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1" y="26"/>
                  </a:moveTo>
                  <a:cubicBezTo>
                    <a:pt x="0" y="19"/>
                    <a:pt x="4" y="14"/>
                    <a:pt x="2" y="9"/>
                  </a:cubicBezTo>
                  <a:cubicBezTo>
                    <a:pt x="10" y="7"/>
                    <a:pt x="20" y="0"/>
                    <a:pt x="24" y="8"/>
                  </a:cubicBezTo>
                  <a:cubicBezTo>
                    <a:pt x="29" y="16"/>
                    <a:pt x="29" y="25"/>
                    <a:pt x="22" y="27"/>
                  </a:cubicBezTo>
                  <a:cubicBezTo>
                    <a:pt x="16" y="30"/>
                    <a:pt x="8" y="25"/>
                    <a:pt x="1" y="28"/>
                  </a:cubicBezTo>
                  <a:cubicBezTo>
                    <a:pt x="1" y="27"/>
                    <a:pt x="1" y="27"/>
                    <a:pt x="1" y="2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3" name="Freeform 220">
              <a:extLst>
                <a:ext uri="{FF2B5EF4-FFF2-40B4-BE49-F238E27FC236}">
                  <a16:creationId xmlns:a16="http://schemas.microsoft.com/office/drawing/2014/main" id="{4AFA8B9B-5B7E-42D0-9829-24E71EE38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720"/>
              <a:ext cx="345" cy="169"/>
            </a:xfrm>
            <a:custGeom>
              <a:avLst/>
              <a:gdLst>
                <a:gd name="T0" fmla="*/ 2542 w 90"/>
                <a:gd name="T1" fmla="*/ 2316 h 44"/>
                <a:gd name="T2" fmla="*/ 4673 w 90"/>
                <a:gd name="T3" fmla="*/ 2274 h 44"/>
                <a:gd name="T4" fmla="*/ 4849 w 90"/>
                <a:gd name="T5" fmla="*/ 1356 h 44"/>
                <a:gd name="T6" fmla="*/ 4730 w 90"/>
                <a:gd name="T7" fmla="*/ 338 h 44"/>
                <a:gd name="T8" fmla="*/ 2542 w 90"/>
                <a:gd name="T9" fmla="*/ 119 h 44"/>
                <a:gd name="T10" fmla="*/ 2542 w 90"/>
                <a:gd name="T11" fmla="*/ 119 h 44"/>
                <a:gd name="T12" fmla="*/ 337 w 90"/>
                <a:gd name="T13" fmla="*/ 338 h 44"/>
                <a:gd name="T14" fmla="*/ 176 w 90"/>
                <a:gd name="T15" fmla="*/ 1356 h 44"/>
                <a:gd name="T16" fmla="*/ 337 w 90"/>
                <a:gd name="T17" fmla="*/ 2274 h 44"/>
                <a:gd name="T18" fmla="*/ 2542 w 90"/>
                <a:gd name="T19" fmla="*/ 2316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44">
                  <a:moveTo>
                    <a:pt x="45" y="41"/>
                  </a:moveTo>
                  <a:cubicBezTo>
                    <a:pt x="67" y="41"/>
                    <a:pt x="77" y="44"/>
                    <a:pt x="83" y="40"/>
                  </a:cubicBezTo>
                  <a:cubicBezTo>
                    <a:pt x="90" y="37"/>
                    <a:pt x="88" y="30"/>
                    <a:pt x="86" y="24"/>
                  </a:cubicBezTo>
                  <a:cubicBezTo>
                    <a:pt x="85" y="19"/>
                    <a:pt x="88" y="12"/>
                    <a:pt x="84" y="6"/>
                  </a:cubicBezTo>
                  <a:cubicBezTo>
                    <a:pt x="79" y="0"/>
                    <a:pt x="60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0" y="2"/>
                    <a:pt x="11" y="0"/>
                    <a:pt x="6" y="6"/>
                  </a:cubicBezTo>
                  <a:cubicBezTo>
                    <a:pt x="1" y="12"/>
                    <a:pt x="5" y="19"/>
                    <a:pt x="3" y="24"/>
                  </a:cubicBezTo>
                  <a:cubicBezTo>
                    <a:pt x="2" y="30"/>
                    <a:pt x="0" y="37"/>
                    <a:pt x="6" y="40"/>
                  </a:cubicBezTo>
                  <a:cubicBezTo>
                    <a:pt x="12" y="44"/>
                    <a:pt x="22" y="41"/>
                    <a:pt x="45" y="4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4" name="Freeform 221">
              <a:extLst>
                <a:ext uri="{FF2B5EF4-FFF2-40B4-BE49-F238E27FC236}">
                  <a16:creationId xmlns:a16="http://schemas.microsoft.com/office/drawing/2014/main" id="{211E26CE-0D1C-4592-8AB1-411B5C569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548"/>
              <a:ext cx="338" cy="157"/>
            </a:xfrm>
            <a:custGeom>
              <a:avLst/>
              <a:gdLst>
                <a:gd name="T0" fmla="*/ 2493 w 88"/>
                <a:gd name="T1" fmla="*/ 57 h 41"/>
                <a:gd name="T2" fmla="*/ 4590 w 88"/>
                <a:gd name="T3" fmla="*/ 218 h 41"/>
                <a:gd name="T4" fmla="*/ 4705 w 88"/>
                <a:gd name="T5" fmla="*/ 1233 h 41"/>
                <a:gd name="T6" fmla="*/ 4648 w 88"/>
                <a:gd name="T7" fmla="*/ 2187 h 41"/>
                <a:gd name="T8" fmla="*/ 2493 w 88"/>
                <a:gd name="T9" fmla="*/ 2187 h 41"/>
                <a:gd name="T10" fmla="*/ 2493 w 88"/>
                <a:gd name="T11" fmla="*/ 2187 h 41"/>
                <a:gd name="T12" fmla="*/ 338 w 88"/>
                <a:gd name="T13" fmla="*/ 2187 h 41"/>
                <a:gd name="T14" fmla="*/ 223 w 88"/>
                <a:gd name="T15" fmla="*/ 1233 h 41"/>
                <a:gd name="T16" fmla="*/ 338 w 88"/>
                <a:gd name="T17" fmla="*/ 218 h 41"/>
                <a:gd name="T18" fmla="*/ 2493 w 88"/>
                <a:gd name="T19" fmla="*/ 57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41">
                  <a:moveTo>
                    <a:pt x="44" y="1"/>
                  </a:moveTo>
                  <a:cubicBezTo>
                    <a:pt x="55" y="1"/>
                    <a:pt x="75" y="0"/>
                    <a:pt x="81" y="4"/>
                  </a:cubicBezTo>
                  <a:cubicBezTo>
                    <a:pt x="87" y="8"/>
                    <a:pt x="82" y="13"/>
                    <a:pt x="83" y="22"/>
                  </a:cubicBezTo>
                  <a:cubicBezTo>
                    <a:pt x="85" y="31"/>
                    <a:pt x="88" y="38"/>
                    <a:pt x="82" y="39"/>
                  </a:cubicBezTo>
                  <a:cubicBezTo>
                    <a:pt x="75" y="41"/>
                    <a:pt x="57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30" y="39"/>
                    <a:pt x="12" y="41"/>
                    <a:pt x="6" y="39"/>
                  </a:cubicBezTo>
                  <a:cubicBezTo>
                    <a:pt x="0" y="38"/>
                    <a:pt x="3" y="31"/>
                    <a:pt x="4" y="22"/>
                  </a:cubicBezTo>
                  <a:cubicBezTo>
                    <a:pt x="6" y="13"/>
                    <a:pt x="1" y="8"/>
                    <a:pt x="6" y="4"/>
                  </a:cubicBezTo>
                  <a:cubicBezTo>
                    <a:pt x="12" y="0"/>
                    <a:pt x="33" y="1"/>
                    <a:pt x="44" y="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5" name="Freeform 222">
              <a:extLst>
                <a:ext uri="{FF2B5EF4-FFF2-40B4-BE49-F238E27FC236}">
                  <a16:creationId xmlns:a16="http://schemas.microsoft.com/office/drawing/2014/main" id="{D366E62B-63D8-482A-B301-2E4AA3F57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363"/>
              <a:ext cx="330" cy="165"/>
            </a:xfrm>
            <a:custGeom>
              <a:avLst/>
              <a:gdLst>
                <a:gd name="T0" fmla="*/ 2429 w 86"/>
                <a:gd name="T1" fmla="*/ 2310 h 43"/>
                <a:gd name="T2" fmla="*/ 4520 w 86"/>
                <a:gd name="T3" fmla="*/ 2310 h 43"/>
                <a:gd name="T4" fmla="*/ 4578 w 86"/>
                <a:gd name="T5" fmla="*/ 1297 h 43"/>
                <a:gd name="T6" fmla="*/ 4520 w 86"/>
                <a:gd name="T7" fmla="*/ 223 h 43"/>
                <a:gd name="T8" fmla="*/ 2429 w 86"/>
                <a:gd name="T9" fmla="*/ 177 h 43"/>
                <a:gd name="T10" fmla="*/ 2429 w 86"/>
                <a:gd name="T11" fmla="*/ 177 h 43"/>
                <a:gd name="T12" fmla="*/ 338 w 86"/>
                <a:gd name="T13" fmla="*/ 223 h 43"/>
                <a:gd name="T14" fmla="*/ 223 w 86"/>
                <a:gd name="T15" fmla="*/ 1297 h 43"/>
                <a:gd name="T16" fmla="*/ 338 w 86"/>
                <a:gd name="T17" fmla="*/ 2310 h 43"/>
                <a:gd name="T18" fmla="*/ 2429 w 86"/>
                <a:gd name="T19" fmla="*/ 231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3">
                  <a:moveTo>
                    <a:pt x="43" y="41"/>
                  </a:moveTo>
                  <a:cubicBezTo>
                    <a:pt x="56" y="41"/>
                    <a:pt x="73" y="43"/>
                    <a:pt x="80" y="41"/>
                  </a:cubicBezTo>
                  <a:cubicBezTo>
                    <a:pt x="86" y="39"/>
                    <a:pt x="83" y="32"/>
                    <a:pt x="81" y="23"/>
                  </a:cubicBezTo>
                  <a:cubicBezTo>
                    <a:pt x="80" y="14"/>
                    <a:pt x="85" y="9"/>
                    <a:pt x="80" y="4"/>
                  </a:cubicBezTo>
                  <a:cubicBezTo>
                    <a:pt x="74" y="0"/>
                    <a:pt x="5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2" y="3"/>
                    <a:pt x="12" y="0"/>
                    <a:pt x="6" y="4"/>
                  </a:cubicBezTo>
                  <a:cubicBezTo>
                    <a:pt x="0" y="9"/>
                    <a:pt x="6" y="14"/>
                    <a:pt x="4" y="23"/>
                  </a:cubicBezTo>
                  <a:cubicBezTo>
                    <a:pt x="3" y="32"/>
                    <a:pt x="0" y="39"/>
                    <a:pt x="6" y="41"/>
                  </a:cubicBezTo>
                  <a:cubicBezTo>
                    <a:pt x="12" y="43"/>
                    <a:pt x="29" y="41"/>
                    <a:pt x="43" y="4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6" name="Freeform 223">
              <a:extLst>
                <a:ext uri="{FF2B5EF4-FFF2-40B4-BE49-F238E27FC236}">
                  <a16:creationId xmlns:a16="http://schemas.microsoft.com/office/drawing/2014/main" id="{ECE01FC7-7786-4313-B807-37EEB1F8B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195"/>
              <a:ext cx="318" cy="153"/>
            </a:xfrm>
            <a:custGeom>
              <a:avLst/>
              <a:gdLst>
                <a:gd name="T0" fmla="*/ 2364 w 83"/>
                <a:gd name="T1" fmla="*/ 2180 h 40"/>
                <a:gd name="T2" fmla="*/ 4329 w 83"/>
                <a:gd name="T3" fmla="*/ 2180 h 40"/>
                <a:gd name="T4" fmla="*/ 4448 w 83"/>
                <a:gd name="T5" fmla="*/ 1170 h 40"/>
                <a:gd name="T6" fmla="*/ 4329 w 83"/>
                <a:gd name="T7" fmla="*/ 218 h 40"/>
                <a:gd name="T8" fmla="*/ 2364 w 83"/>
                <a:gd name="T9" fmla="*/ 57 h 40"/>
                <a:gd name="T10" fmla="*/ 2364 w 83"/>
                <a:gd name="T11" fmla="*/ 57 h 40"/>
                <a:gd name="T12" fmla="*/ 337 w 83"/>
                <a:gd name="T13" fmla="*/ 218 h 40"/>
                <a:gd name="T14" fmla="*/ 280 w 83"/>
                <a:gd name="T15" fmla="*/ 1170 h 40"/>
                <a:gd name="T16" fmla="*/ 337 w 83"/>
                <a:gd name="T17" fmla="*/ 2180 h 40"/>
                <a:gd name="T18" fmla="*/ 2364 w 83"/>
                <a:gd name="T19" fmla="*/ 218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40">
                  <a:moveTo>
                    <a:pt x="42" y="39"/>
                  </a:moveTo>
                  <a:cubicBezTo>
                    <a:pt x="55" y="39"/>
                    <a:pt x="71" y="40"/>
                    <a:pt x="77" y="39"/>
                  </a:cubicBezTo>
                  <a:cubicBezTo>
                    <a:pt x="83" y="37"/>
                    <a:pt x="80" y="30"/>
                    <a:pt x="79" y="21"/>
                  </a:cubicBezTo>
                  <a:cubicBezTo>
                    <a:pt x="77" y="12"/>
                    <a:pt x="83" y="8"/>
                    <a:pt x="77" y="4"/>
                  </a:cubicBezTo>
                  <a:cubicBezTo>
                    <a:pt x="71" y="0"/>
                    <a:pt x="53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1" y="1"/>
                    <a:pt x="12" y="0"/>
                    <a:pt x="6" y="4"/>
                  </a:cubicBezTo>
                  <a:cubicBezTo>
                    <a:pt x="1" y="8"/>
                    <a:pt x="6" y="12"/>
                    <a:pt x="5" y="21"/>
                  </a:cubicBezTo>
                  <a:cubicBezTo>
                    <a:pt x="3" y="30"/>
                    <a:pt x="0" y="37"/>
                    <a:pt x="6" y="39"/>
                  </a:cubicBezTo>
                  <a:cubicBezTo>
                    <a:pt x="13" y="40"/>
                    <a:pt x="28" y="39"/>
                    <a:pt x="42" y="3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7" name="Freeform 224">
              <a:extLst>
                <a:ext uri="{FF2B5EF4-FFF2-40B4-BE49-F238E27FC236}">
                  <a16:creationId xmlns:a16="http://schemas.microsoft.com/office/drawing/2014/main" id="{0C1D8F3C-9243-4A6D-96E0-AFBF25E53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041"/>
              <a:ext cx="318" cy="138"/>
            </a:xfrm>
            <a:custGeom>
              <a:avLst/>
              <a:gdLst>
                <a:gd name="T0" fmla="*/ 2364 w 83"/>
                <a:gd name="T1" fmla="*/ 1867 h 36"/>
                <a:gd name="T2" fmla="*/ 4329 w 83"/>
                <a:gd name="T3" fmla="*/ 1909 h 36"/>
                <a:gd name="T4" fmla="*/ 4391 w 83"/>
                <a:gd name="T5" fmla="*/ 1016 h 36"/>
                <a:gd name="T6" fmla="*/ 4329 w 83"/>
                <a:gd name="T7" fmla="*/ 119 h 36"/>
                <a:gd name="T8" fmla="*/ 2364 w 83"/>
                <a:gd name="T9" fmla="*/ 119 h 36"/>
                <a:gd name="T10" fmla="*/ 2364 w 83"/>
                <a:gd name="T11" fmla="*/ 119 h 36"/>
                <a:gd name="T12" fmla="*/ 395 w 83"/>
                <a:gd name="T13" fmla="*/ 119 h 36"/>
                <a:gd name="T14" fmla="*/ 280 w 83"/>
                <a:gd name="T15" fmla="*/ 1016 h 36"/>
                <a:gd name="T16" fmla="*/ 337 w 83"/>
                <a:gd name="T17" fmla="*/ 1909 h 36"/>
                <a:gd name="T18" fmla="*/ 2364 w 83"/>
                <a:gd name="T19" fmla="*/ 186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36">
                  <a:moveTo>
                    <a:pt x="42" y="33"/>
                  </a:moveTo>
                  <a:cubicBezTo>
                    <a:pt x="55" y="33"/>
                    <a:pt x="71" y="36"/>
                    <a:pt x="77" y="34"/>
                  </a:cubicBezTo>
                  <a:cubicBezTo>
                    <a:pt x="83" y="33"/>
                    <a:pt x="80" y="26"/>
                    <a:pt x="78" y="18"/>
                  </a:cubicBezTo>
                  <a:cubicBezTo>
                    <a:pt x="77" y="9"/>
                    <a:pt x="82" y="7"/>
                    <a:pt x="77" y="2"/>
                  </a:cubicBezTo>
                  <a:cubicBezTo>
                    <a:pt x="71" y="0"/>
                    <a:pt x="54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0" y="2"/>
                    <a:pt x="13" y="0"/>
                    <a:pt x="7" y="2"/>
                  </a:cubicBezTo>
                  <a:cubicBezTo>
                    <a:pt x="1" y="7"/>
                    <a:pt x="7" y="9"/>
                    <a:pt x="5" y="18"/>
                  </a:cubicBezTo>
                  <a:cubicBezTo>
                    <a:pt x="4" y="26"/>
                    <a:pt x="0" y="33"/>
                    <a:pt x="6" y="34"/>
                  </a:cubicBezTo>
                  <a:cubicBezTo>
                    <a:pt x="13" y="36"/>
                    <a:pt x="28" y="33"/>
                    <a:pt x="42" y="3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8" name="Freeform 225">
              <a:extLst>
                <a:ext uri="{FF2B5EF4-FFF2-40B4-BE49-F238E27FC236}">
                  <a16:creationId xmlns:a16="http://schemas.microsoft.com/office/drawing/2014/main" id="{F25A2657-1C00-4655-8A55-38522D39F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884"/>
              <a:ext cx="296" cy="138"/>
            </a:xfrm>
            <a:custGeom>
              <a:avLst/>
              <a:gdLst>
                <a:gd name="T0" fmla="*/ 2218 w 77"/>
                <a:gd name="T1" fmla="*/ 1909 h 36"/>
                <a:gd name="T2" fmla="*/ 4033 w 77"/>
                <a:gd name="T3" fmla="*/ 1909 h 36"/>
                <a:gd name="T4" fmla="*/ 4152 w 77"/>
                <a:gd name="T5" fmla="*/ 1073 h 36"/>
                <a:gd name="T6" fmla="*/ 4033 w 77"/>
                <a:gd name="T7" fmla="*/ 222 h 36"/>
                <a:gd name="T8" fmla="*/ 2218 w 77"/>
                <a:gd name="T9" fmla="*/ 176 h 36"/>
                <a:gd name="T10" fmla="*/ 2218 w 77"/>
                <a:gd name="T11" fmla="*/ 176 h 36"/>
                <a:gd name="T12" fmla="*/ 338 w 77"/>
                <a:gd name="T13" fmla="*/ 222 h 36"/>
                <a:gd name="T14" fmla="*/ 223 w 77"/>
                <a:gd name="T15" fmla="*/ 1073 h 36"/>
                <a:gd name="T16" fmla="*/ 338 w 77"/>
                <a:gd name="T17" fmla="*/ 1909 h 36"/>
                <a:gd name="T18" fmla="*/ 2218 w 77"/>
                <a:gd name="T19" fmla="*/ 1909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6">
                  <a:moveTo>
                    <a:pt x="39" y="34"/>
                  </a:moveTo>
                  <a:cubicBezTo>
                    <a:pt x="52" y="34"/>
                    <a:pt x="65" y="36"/>
                    <a:pt x="71" y="34"/>
                  </a:cubicBezTo>
                  <a:cubicBezTo>
                    <a:pt x="77" y="32"/>
                    <a:pt x="75" y="28"/>
                    <a:pt x="73" y="19"/>
                  </a:cubicBezTo>
                  <a:cubicBezTo>
                    <a:pt x="71" y="10"/>
                    <a:pt x="77" y="8"/>
                    <a:pt x="71" y="4"/>
                  </a:cubicBezTo>
                  <a:cubicBezTo>
                    <a:pt x="66" y="0"/>
                    <a:pt x="58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19" y="3"/>
                    <a:pt x="12" y="0"/>
                    <a:pt x="6" y="4"/>
                  </a:cubicBezTo>
                  <a:cubicBezTo>
                    <a:pt x="0" y="8"/>
                    <a:pt x="6" y="10"/>
                    <a:pt x="4" y="19"/>
                  </a:cubicBezTo>
                  <a:cubicBezTo>
                    <a:pt x="3" y="28"/>
                    <a:pt x="0" y="32"/>
                    <a:pt x="6" y="34"/>
                  </a:cubicBezTo>
                  <a:cubicBezTo>
                    <a:pt x="13" y="36"/>
                    <a:pt x="25" y="34"/>
                    <a:pt x="39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9" name="Freeform 226">
              <a:extLst>
                <a:ext uri="{FF2B5EF4-FFF2-40B4-BE49-F238E27FC236}">
                  <a16:creationId xmlns:a16="http://schemas.microsoft.com/office/drawing/2014/main" id="{DE0F04BA-7C31-4A67-B1A9-0AD6CF147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738"/>
              <a:ext cx="296" cy="135"/>
            </a:xfrm>
            <a:custGeom>
              <a:avLst/>
              <a:gdLst>
                <a:gd name="T0" fmla="*/ 2218 w 77"/>
                <a:gd name="T1" fmla="*/ 1828 h 35"/>
                <a:gd name="T2" fmla="*/ 4033 w 77"/>
                <a:gd name="T3" fmla="*/ 1890 h 35"/>
                <a:gd name="T4" fmla="*/ 4152 w 77"/>
                <a:gd name="T5" fmla="*/ 1026 h 35"/>
                <a:gd name="T6" fmla="*/ 4033 w 77"/>
                <a:gd name="T7" fmla="*/ 177 h 35"/>
                <a:gd name="T8" fmla="*/ 2218 w 77"/>
                <a:gd name="T9" fmla="*/ 120 h 35"/>
                <a:gd name="T10" fmla="*/ 2218 w 77"/>
                <a:gd name="T11" fmla="*/ 120 h 35"/>
                <a:gd name="T12" fmla="*/ 338 w 77"/>
                <a:gd name="T13" fmla="*/ 177 h 35"/>
                <a:gd name="T14" fmla="*/ 223 w 77"/>
                <a:gd name="T15" fmla="*/ 1026 h 35"/>
                <a:gd name="T16" fmla="*/ 338 w 77"/>
                <a:gd name="T17" fmla="*/ 1890 h 35"/>
                <a:gd name="T18" fmla="*/ 2218 w 77"/>
                <a:gd name="T19" fmla="*/ 182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5">
                  <a:moveTo>
                    <a:pt x="39" y="32"/>
                  </a:moveTo>
                  <a:cubicBezTo>
                    <a:pt x="52" y="32"/>
                    <a:pt x="65" y="35"/>
                    <a:pt x="71" y="33"/>
                  </a:cubicBezTo>
                  <a:cubicBezTo>
                    <a:pt x="77" y="31"/>
                    <a:pt x="75" y="27"/>
                    <a:pt x="73" y="18"/>
                  </a:cubicBezTo>
                  <a:cubicBezTo>
                    <a:pt x="71" y="9"/>
                    <a:pt x="77" y="7"/>
                    <a:pt x="71" y="3"/>
                  </a:cubicBezTo>
                  <a:cubicBezTo>
                    <a:pt x="67" y="0"/>
                    <a:pt x="56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22" y="2"/>
                    <a:pt x="10" y="0"/>
                    <a:pt x="6" y="3"/>
                  </a:cubicBezTo>
                  <a:cubicBezTo>
                    <a:pt x="0" y="7"/>
                    <a:pt x="6" y="9"/>
                    <a:pt x="4" y="18"/>
                  </a:cubicBezTo>
                  <a:cubicBezTo>
                    <a:pt x="3" y="27"/>
                    <a:pt x="0" y="31"/>
                    <a:pt x="6" y="33"/>
                  </a:cubicBezTo>
                  <a:cubicBezTo>
                    <a:pt x="13" y="35"/>
                    <a:pt x="25" y="32"/>
                    <a:pt x="39" y="3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0" name="Freeform 227">
              <a:extLst>
                <a:ext uri="{FF2B5EF4-FFF2-40B4-BE49-F238E27FC236}">
                  <a16:creationId xmlns:a16="http://schemas.microsoft.com/office/drawing/2014/main" id="{C3B86A20-75D4-467C-83FD-67F4E0215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570"/>
              <a:ext cx="296" cy="149"/>
            </a:xfrm>
            <a:custGeom>
              <a:avLst/>
              <a:gdLst>
                <a:gd name="T0" fmla="*/ 2218 w 77"/>
                <a:gd name="T1" fmla="*/ 2059 h 39"/>
                <a:gd name="T2" fmla="*/ 4033 w 77"/>
                <a:gd name="T3" fmla="*/ 2059 h 39"/>
                <a:gd name="T4" fmla="*/ 4152 w 77"/>
                <a:gd name="T5" fmla="*/ 1226 h 39"/>
                <a:gd name="T6" fmla="*/ 3975 w 77"/>
                <a:gd name="T7" fmla="*/ 118 h 39"/>
                <a:gd name="T8" fmla="*/ 2218 w 77"/>
                <a:gd name="T9" fmla="*/ 160 h 39"/>
                <a:gd name="T10" fmla="*/ 2218 w 77"/>
                <a:gd name="T11" fmla="*/ 160 h 39"/>
                <a:gd name="T12" fmla="*/ 400 w 77"/>
                <a:gd name="T13" fmla="*/ 118 h 39"/>
                <a:gd name="T14" fmla="*/ 223 w 77"/>
                <a:gd name="T15" fmla="*/ 1226 h 39"/>
                <a:gd name="T16" fmla="*/ 338 w 77"/>
                <a:gd name="T17" fmla="*/ 2059 h 39"/>
                <a:gd name="T18" fmla="*/ 2218 w 77"/>
                <a:gd name="T19" fmla="*/ 205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9">
                  <a:moveTo>
                    <a:pt x="39" y="37"/>
                  </a:moveTo>
                  <a:cubicBezTo>
                    <a:pt x="52" y="37"/>
                    <a:pt x="65" y="39"/>
                    <a:pt x="71" y="37"/>
                  </a:cubicBezTo>
                  <a:cubicBezTo>
                    <a:pt x="77" y="35"/>
                    <a:pt x="75" y="31"/>
                    <a:pt x="73" y="22"/>
                  </a:cubicBezTo>
                  <a:cubicBezTo>
                    <a:pt x="71" y="13"/>
                    <a:pt x="76" y="6"/>
                    <a:pt x="70" y="2"/>
                  </a:cubicBezTo>
                  <a:cubicBezTo>
                    <a:pt x="67" y="0"/>
                    <a:pt x="55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23" y="3"/>
                    <a:pt x="11" y="0"/>
                    <a:pt x="7" y="2"/>
                  </a:cubicBezTo>
                  <a:cubicBezTo>
                    <a:pt x="1" y="6"/>
                    <a:pt x="6" y="13"/>
                    <a:pt x="4" y="22"/>
                  </a:cubicBezTo>
                  <a:cubicBezTo>
                    <a:pt x="3" y="31"/>
                    <a:pt x="0" y="35"/>
                    <a:pt x="6" y="37"/>
                  </a:cubicBezTo>
                  <a:cubicBezTo>
                    <a:pt x="13" y="39"/>
                    <a:pt x="25" y="37"/>
                    <a:pt x="39" y="3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1" name="Freeform 228">
              <a:extLst>
                <a:ext uri="{FF2B5EF4-FFF2-40B4-BE49-F238E27FC236}">
                  <a16:creationId xmlns:a16="http://schemas.microsoft.com/office/drawing/2014/main" id="{3A8DFC04-BAD9-4C61-8031-433FF17E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405"/>
              <a:ext cx="296" cy="142"/>
            </a:xfrm>
            <a:custGeom>
              <a:avLst/>
              <a:gdLst>
                <a:gd name="T0" fmla="*/ 2218 w 77"/>
                <a:gd name="T1" fmla="*/ 2092 h 37"/>
                <a:gd name="T2" fmla="*/ 4033 w 77"/>
                <a:gd name="T3" fmla="*/ 1973 h 37"/>
                <a:gd name="T4" fmla="*/ 4152 w 77"/>
                <a:gd name="T5" fmla="*/ 1136 h 37"/>
                <a:gd name="T6" fmla="*/ 3975 w 77"/>
                <a:gd name="T7" fmla="*/ 119 h 37"/>
                <a:gd name="T8" fmla="*/ 2218 w 77"/>
                <a:gd name="T9" fmla="*/ 223 h 37"/>
                <a:gd name="T10" fmla="*/ 2157 w 77"/>
                <a:gd name="T11" fmla="*/ 223 h 37"/>
                <a:gd name="T12" fmla="*/ 400 w 77"/>
                <a:gd name="T13" fmla="*/ 119 h 37"/>
                <a:gd name="T14" fmla="*/ 223 w 77"/>
                <a:gd name="T15" fmla="*/ 1136 h 37"/>
                <a:gd name="T16" fmla="*/ 338 w 77"/>
                <a:gd name="T17" fmla="*/ 1973 h 37"/>
                <a:gd name="T18" fmla="*/ 2218 w 77"/>
                <a:gd name="T19" fmla="*/ 2092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7">
                  <a:moveTo>
                    <a:pt x="39" y="37"/>
                  </a:moveTo>
                  <a:cubicBezTo>
                    <a:pt x="52" y="37"/>
                    <a:pt x="65" y="37"/>
                    <a:pt x="71" y="35"/>
                  </a:cubicBezTo>
                  <a:cubicBezTo>
                    <a:pt x="77" y="33"/>
                    <a:pt x="75" y="29"/>
                    <a:pt x="73" y="20"/>
                  </a:cubicBezTo>
                  <a:cubicBezTo>
                    <a:pt x="71" y="11"/>
                    <a:pt x="76" y="7"/>
                    <a:pt x="70" y="2"/>
                  </a:cubicBezTo>
                  <a:cubicBezTo>
                    <a:pt x="67" y="0"/>
                    <a:pt x="55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22" y="4"/>
                    <a:pt x="11" y="0"/>
                    <a:pt x="7" y="2"/>
                  </a:cubicBezTo>
                  <a:cubicBezTo>
                    <a:pt x="1" y="7"/>
                    <a:pt x="6" y="11"/>
                    <a:pt x="4" y="20"/>
                  </a:cubicBezTo>
                  <a:cubicBezTo>
                    <a:pt x="3" y="29"/>
                    <a:pt x="0" y="33"/>
                    <a:pt x="6" y="35"/>
                  </a:cubicBezTo>
                  <a:cubicBezTo>
                    <a:pt x="13" y="37"/>
                    <a:pt x="25" y="37"/>
                    <a:pt x="39" y="3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2" name="Freeform 229">
              <a:extLst>
                <a:ext uri="{FF2B5EF4-FFF2-40B4-BE49-F238E27FC236}">
                  <a16:creationId xmlns:a16="http://schemas.microsoft.com/office/drawing/2014/main" id="{97B72647-DE1E-4969-A1E8-DA14D6E05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255"/>
              <a:ext cx="292" cy="131"/>
            </a:xfrm>
            <a:custGeom>
              <a:avLst/>
              <a:gdLst>
                <a:gd name="T0" fmla="*/ 2155 w 76"/>
                <a:gd name="T1" fmla="*/ 1946 h 34"/>
                <a:gd name="T2" fmla="*/ 3854 w 76"/>
                <a:gd name="T3" fmla="*/ 1826 h 34"/>
                <a:gd name="T4" fmla="*/ 4134 w 76"/>
                <a:gd name="T5" fmla="*/ 1025 h 34"/>
                <a:gd name="T6" fmla="*/ 4030 w 76"/>
                <a:gd name="T7" fmla="*/ 58 h 34"/>
                <a:gd name="T8" fmla="*/ 2155 w 76"/>
                <a:gd name="T9" fmla="*/ 58 h 34"/>
                <a:gd name="T10" fmla="*/ 280 w 76"/>
                <a:gd name="T11" fmla="*/ 58 h 34"/>
                <a:gd name="T12" fmla="*/ 119 w 76"/>
                <a:gd name="T13" fmla="*/ 1025 h 34"/>
                <a:gd name="T14" fmla="*/ 457 w 76"/>
                <a:gd name="T15" fmla="*/ 1826 h 34"/>
                <a:gd name="T16" fmla="*/ 2155 w 76"/>
                <a:gd name="T17" fmla="*/ 194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34">
                  <a:moveTo>
                    <a:pt x="38" y="34"/>
                  </a:moveTo>
                  <a:cubicBezTo>
                    <a:pt x="50" y="34"/>
                    <a:pt x="62" y="34"/>
                    <a:pt x="68" y="32"/>
                  </a:cubicBezTo>
                  <a:cubicBezTo>
                    <a:pt x="74" y="31"/>
                    <a:pt x="74" y="26"/>
                    <a:pt x="73" y="18"/>
                  </a:cubicBezTo>
                  <a:cubicBezTo>
                    <a:pt x="72" y="10"/>
                    <a:pt x="76" y="5"/>
                    <a:pt x="71" y="1"/>
                  </a:cubicBezTo>
                  <a:cubicBezTo>
                    <a:pt x="69" y="0"/>
                    <a:pt x="54" y="1"/>
                    <a:pt x="38" y="1"/>
                  </a:cubicBezTo>
                  <a:cubicBezTo>
                    <a:pt x="22" y="1"/>
                    <a:pt x="7" y="0"/>
                    <a:pt x="5" y="1"/>
                  </a:cubicBezTo>
                  <a:cubicBezTo>
                    <a:pt x="0" y="5"/>
                    <a:pt x="4" y="10"/>
                    <a:pt x="2" y="18"/>
                  </a:cubicBezTo>
                  <a:cubicBezTo>
                    <a:pt x="1" y="26"/>
                    <a:pt x="2" y="31"/>
                    <a:pt x="8" y="32"/>
                  </a:cubicBezTo>
                  <a:cubicBezTo>
                    <a:pt x="14" y="34"/>
                    <a:pt x="25" y="34"/>
                    <a:pt x="38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3" name="Freeform 230">
              <a:extLst>
                <a:ext uri="{FF2B5EF4-FFF2-40B4-BE49-F238E27FC236}">
                  <a16:creationId xmlns:a16="http://schemas.microsoft.com/office/drawing/2014/main" id="{0DF9EB5C-37F0-4866-801F-92B9E122F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16"/>
              <a:ext cx="108" cy="108"/>
            </a:xfrm>
            <a:custGeom>
              <a:avLst/>
              <a:gdLst>
                <a:gd name="T0" fmla="*/ 58 w 28"/>
                <a:gd name="T1" fmla="*/ 1427 h 28"/>
                <a:gd name="T2" fmla="*/ 0 w 28"/>
                <a:gd name="T3" fmla="*/ 521 h 28"/>
                <a:gd name="T4" fmla="*/ 864 w 28"/>
                <a:gd name="T5" fmla="*/ 120 h 28"/>
                <a:gd name="T6" fmla="*/ 1427 w 28"/>
                <a:gd name="T7" fmla="*/ 1203 h 28"/>
                <a:gd name="T8" fmla="*/ 683 w 28"/>
                <a:gd name="T9" fmla="*/ 1547 h 28"/>
                <a:gd name="T10" fmla="*/ 120 w 28"/>
                <a:gd name="T11" fmla="*/ 1608 h 28"/>
                <a:gd name="T12" fmla="*/ 58 w 28"/>
                <a:gd name="T13" fmla="*/ 142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1" y="25"/>
                  </a:moveTo>
                  <a:cubicBezTo>
                    <a:pt x="0" y="20"/>
                    <a:pt x="3" y="14"/>
                    <a:pt x="0" y="9"/>
                  </a:cubicBezTo>
                  <a:cubicBezTo>
                    <a:pt x="5" y="6"/>
                    <a:pt x="11" y="0"/>
                    <a:pt x="15" y="2"/>
                  </a:cubicBezTo>
                  <a:cubicBezTo>
                    <a:pt x="21" y="5"/>
                    <a:pt x="28" y="13"/>
                    <a:pt x="25" y="21"/>
                  </a:cubicBezTo>
                  <a:cubicBezTo>
                    <a:pt x="22" y="28"/>
                    <a:pt x="17" y="28"/>
                    <a:pt x="12" y="27"/>
                  </a:cubicBezTo>
                  <a:cubicBezTo>
                    <a:pt x="7" y="27"/>
                    <a:pt x="5" y="27"/>
                    <a:pt x="2" y="28"/>
                  </a:cubicBezTo>
                  <a:cubicBezTo>
                    <a:pt x="2" y="27"/>
                    <a:pt x="1" y="26"/>
                    <a:pt x="1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4" name="Freeform 231">
              <a:extLst>
                <a:ext uri="{FF2B5EF4-FFF2-40B4-BE49-F238E27FC236}">
                  <a16:creationId xmlns:a16="http://schemas.microsoft.com/office/drawing/2014/main" id="{CE61FE95-CE85-448A-A4F0-B12F3BEAE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536"/>
              <a:ext cx="115" cy="115"/>
            </a:xfrm>
            <a:custGeom>
              <a:avLst/>
              <a:gdLst>
                <a:gd name="T0" fmla="*/ 119 w 30"/>
                <a:gd name="T1" fmla="*/ 1411 h 30"/>
                <a:gd name="T2" fmla="*/ 0 w 30"/>
                <a:gd name="T3" fmla="*/ 399 h 30"/>
                <a:gd name="T4" fmla="*/ 1292 w 30"/>
                <a:gd name="T5" fmla="*/ 280 h 30"/>
                <a:gd name="T6" fmla="*/ 1530 w 30"/>
                <a:gd name="T7" fmla="*/ 1353 h 30"/>
                <a:gd name="T8" fmla="*/ 337 w 30"/>
                <a:gd name="T9" fmla="*/ 1633 h 30"/>
                <a:gd name="T10" fmla="*/ 176 w 30"/>
                <a:gd name="T11" fmla="*/ 1633 h 30"/>
                <a:gd name="T12" fmla="*/ 119 w 30"/>
                <a:gd name="T13" fmla="*/ 1411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2" y="25"/>
                  </a:moveTo>
                  <a:cubicBezTo>
                    <a:pt x="1" y="16"/>
                    <a:pt x="6" y="11"/>
                    <a:pt x="0" y="7"/>
                  </a:cubicBezTo>
                  <a:cubicBezTo>
                    <a:pt x="8" y="3"/>
                    <a:pt x="19" y="0"/>
                    <a:pt x="23" y="5"/>
                  </a:cubicBezTo>
                  <a:cubicBezTo>
                    <a:pt x="27" y="9"/>
                    <a:pt x="30" y="18"/>
                    <a:pt x="27" y="24"/>
                  </a:cubicBezTo>
                  <a:cubicBezTo>
                    <a:pt x="23" y="30"/>
                    <a:pt x="15" y="28"/>
                    <a:pt x="6" y="29"/>
                  </a:cubicBezTo>
                  <a:cubicBezTo>
                    <a:pt x="5" y="29"/>
                    <a:pt x="4" y="29"/>
                    <a:pt x="3" y="29"/>
                  </a:cubicBezTo>
                  <a:cubicBezTo>
                    <a:pt x="3" y="28"/>
                    <a:pt x="3" y="26"/>
                    <a:pt x="2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5" name="Freeform 232">
              <a:extLst>
                <a:ext uri="{FF2B5EF4-FFF2-40B4-BE49-F238E27FC236}">
                  <a16:creationId xmlns:a16="http://schemas.microsoft.com/office/drawing/2014/main" id="{1105653F-4F2A-453E-8CC4-F1ADFDC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329"/>
              <a:ext cx="122" cy="127"/>
            </a:xfrm>
            <a:custGeom>
              <a:avLst/>
              <a:gdLst>
                <a:gd name="T0" fmla="*/ 57 w 32"/>
                <a:gd name="T1" fmla="*/ 1882 h 33"/>
                <a:gd name="T2" fmla="*/ 57 w 32"/>
                <a:gd name="T3" fmla="*/ 1820 h 33"/>
                <a:gd name="T4" fmla="*/ 118 w 32"/>
                <a:gd name="T5" fmla="*/ 920 h 33"/>
                <a:gd name="T6" fmla="*/ 1380 w 32"/>
                <a:gd name="T7" fmla="*/ 343 h 33"/>
                <a:gd name="T8" fmla="*/ 1338 w 32"/>
                <a:gd name="T9" fmla="*/ 1659 h 33"/>
                <a:gd name="T10" fmla="*/ 57 w 32"/>
                <a:gd name="T11" fmla="*/ 188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3">
                  <a:moveTo>
                    <a:pt x="1" y="33"/>
                  </a:moveTo>
                  <a:cubicBezTo>
                    <a:pt x="1" y="33"/>
                    <a:pt x="1" y="32"/>
                    <a:pt x="1" y="32"/>
                  </a:cubicBezTo>
                  <a:cubicBezTo>
                    <a:pt x="0" y="25"/>
                    <a:pt x="3" y="20"/>
                    <a:pt x="2" y="16"/>
                  </a:cubicBezTo>
                  <a:cubicBezTo>
                    <a:pt x="9" y="12"/>
                    <a:pt x="20" y="0"/>
                    <a:pt x="25" y="6"/>
                  </a:cubicBezTo>
                  <a:cubicBezTo>
                    <a:pt x="31" y="14"/>
                    <a:pt x="32" y="26"/>
                    <a:pt x="24" y="29"/>
                  </a:cubicBezTo>
                  <a:cubicBezTo>
                    <a:pt x="17" y="31"/>
                    <a:pt x="3" y="33"/>
                    <a:pt x="1" y="3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6" name="Freeform 233">
              <a:extLst>
                <a:ext uri="{FF2B5EF4-FFF2-40B4-BE49-F238E27FC236}">
                  <a16:creationId xmlns:a16="http://schemas.microsoft.com/office/drawing/2014/main" id="{6BB58A09-B9AE-4F92-9E65-5E3468967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160"/>
              <a:ext cx="127" cy="131"/>
            </a:xfrm>
            <a:custGeom>
              <a:avLst/>
              <a:gdLst>
                <a:gd name="T0" fmla="*/ 119 w 33"/>
                <a:gd name="T1" fmla="*/ 1722 h 34"/>
                <a:gd name="T2" fmla="*/ 119 w 33"/>
                <a:gd name="T3" fmla="*/ 859 h 34"/>
                <a:gd name="T4" fmla="*/ 681 w 33"/>
                <a:gd name="T5" fmla="*/ 343 h 34"/>
                <a:gd name="T6" fmla="*/ 1705 w 33"/>
                <a:gd name="T7" fmla="*/ 401 h 34"/>
                <a:gd name="T8" fmla="*/ 1362 w 33"/>
                <a:gd name="T9" fmla="*/ 1545 h 34"/>
                <a:gd name="T10" fmla="*/ 177 w 33"/>
                <a:gd name="T11" fmla="*/ 1946 h 34"/>
                <a:gd name="T12" fmla="*/ 119 w 33"/>
                <a:gd name="T13" fmla="*/ 172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4">
                  <a:moveTo>
                    <a:pt x="2" y="30"/>
                  </a:moveTo>
                  <a:cubicBezTo>
                    <a:pt x="0" y="22"/>
                    <a:pt x="4" y="18"/>
                    <a:pt x="2" y="15"/>
                  </a:cubicBezTo>
                  <a:cubicBezTo>
                    <a:pt x="6" y="14"/>
                    <a:pt x="6" y="11"/>
                    <a:pt x="12" y="6"/>
                  </a:cubicBezTo>
                  <a:cubicBezTo>
                    <a:pt x="20" y="1"/>
                    <a:pt x="27" y="0"/>
                    <a:pt x="30" y="7"/>
                  </a:cubicBezTo>
                  <a:cubicBezTo>
                    <a:pt x="33" y="15"/>
                    <a:pt x="29" y="24"/>
                    <a:pt x="24" y="27"/>
                  </a:cubicBezTo>
                  <a:cubicBezTo>
                    <a:pt x="19" y="29"/>
                    <a:pt x="8" y="28"/>
                    <a:pt x="3" y="34"/>
                  </a:cubicBezTo>
                  <a:cubicBezTo>
                    <a:pt x="2" y="33"/>
                    <a:pt x="2" y="31"/>
                    <a:pt x="2" y="3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7" name="Freeform 234">
              <a:extLst>
                <a:ext uri="{FF2B5EF4-FFF2-40B4-BE49-F238E27FC236}">
                  <a16:creationId xmlns:a16="http://schemas.microsoft.com/office/drawing/2014/main" id="{B10EEA85-A87B-4BF8-A21B-54FD52E45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78"/>
              <a:ext cx="138" cy="134"/>
            </a:xfrm>
            <a:custGeom>
              <a:avLst/>
              <a:gdLst>
                <a:gd name="T0" fmla="*/ 58 w 36"/>
                <a:gd name="T1" fmla="*/ 1508 h 35"/>
                <a:gd name="T2" fmla="*/ 0 w 36"/>
                <a:gd name="T3" fmla="*/ 616 h 35"/>
                <a:gd name="T4" fmla="*/ 1131 w 36"/>
                <a:gd name="T5" fmla="*/ 0 h 35"/>
                <a:gd name="T6" fmla="*/ 2028 w 36"/>
                <a:gd name="T7" fmla="*/ 616 h 35"/>
                <a:gd name="T8" fmla="*/ 1530 w 36"/>
                <a:gd name="T9" fmla="*/ 1466 h 35"/>
                <a:gd name="T10" fmla="*/ 456 w 36"/>
                <a:gd name="T11" fmla="*/ 1803 h 35"/>
                <a:gd name="T12" fmla="*/ 176 w 36"/>
                <a:gd name="T13" fmla="*/ 1964 h 35"/>
                <a:gd name="T14" fmla="*/ 58 w 36"/>
                <a:gd name="T15" fmla="*/ 1508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5">
                  <a:moveTo>
                    <a:pt x="1" y="27"/>
                  </a:moveTo>
                  <a:cubicBezTo>
                    <a:pt x="0" y="19"/>
                    <a:pt x="3" y="15"/>
                    <a:pt x="0" y="11"/>
                  </a:cubicBezTo>
                  <a:cubicBezTo>
                    <a:pt x="6" y="5"/>
                    <a:pt x="12" y="0"/>
                    <a:pt x="20" y="0"/>
                  </a:cubicBezTo>
                  <a:cubicBezTo>
                    <a:pt x="29" y="0"/>
                    <a:pt x="36" y="4"/>
                    <a:pt x="36" y="11"/>
                  </a:cubicBezTo>
                  <a:cubicBezTo>
                    <a:pt x="36" y="19"/>
                    <a:pt x="35" y="26"/>
                    <a:pt x="27" y="26"/>
                  </a:cubicBezTo>
                  <a:cubicBezTo>
                    <a:pt x="19" y="26"/>
                    <a:pt x="16" y="28"/>
                    <a:pt x="8" y="32"/>
                  </a:cubicBezTo>
                  <a:cubicBezTo>
                    <a:pt x="6" y="33"/>
                    <a:pt x="4" y="34"/>
                    <a:pt x="3" y="35"/>
                  </a:cubicBezTo>
                  <a:cubicBezTo>
                    <a:pt x="2" y="33"/>
                    <a:pt x="2" y="30"/>
                    <a:pt x="1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8" name="Freeform 235">
              <a:extLst>
                <a:ext uri="{FF2B5EF4-FFF2-40B4-BE49-F238E27FC236}">
                  <a16:creationId xmlns:a16="http://schemas.microsoft.com/office/drawing/2014/main" id="{8E7FB117-2837-4157-A63D-3DFDA50BD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988"/>
              <a:ext cx="115" cy="111"/>
            </a:xfrm>
            <a:custGeom>
              <a:avLst/>
              <a:gdLst>
                <a:gd name="T0" fmla="*/ 58 w 30"/>
                <a:gd name="T1" fmla="*/ 1627 h 29"/>
                <a:gd name="T2" fmla="*/ 0 w 30"/>
                <a:gd name="T3" fmla="*/ 953 h 29"/>
                <a:gd name="T4" fmla="*/ 0 w 30"/>
                <a:gd name="T5" fmla="*/ 337 h 29"/>
                <a:gd name="T6" fmla="*/ 955 w 30"/>
                <a:gd name="T7" fmla="*/ 161 h 29"/>
                <a:gd name="T8" fmla="*/ 1633 w 30"/>
                <a:gd name="T9" fmla="*/ 834 h 29"/>
                <a:gd name="T10" fmla="*/ 851 w 30"/>
                <a:gd name="T11" fmla="*/ 1466 h 29"/>
                <a:gd name="T12" fmla="*/ 58 w 30"/>
                <a:gd name="T13" fmla="*/ 162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9">
                  <a:moveTo>
                    <a:pt x="1" y="29"/>
                  </a:moveTo>
                  <a:cubicBezTo>
                    <a:pt x="0" y="23"/>
                    <a:pt x="4" y="21"/>
                    <a:pt x="0" y="17"/>
                  </a:cubicBezTo>
                  <a:cubicBezTo>
                    <a:pt x="2" y="13"/>
                    <a:pt x="1" y="8"/>
                    <a:pt x="0" y="6"/>
                  </a:cubicBezTo>
                  <a:cubicBezTo>
                    <a:pt x="6" y="5"/>
                    <a:pt x="12" y="5"/>
                    <a:pt x="17" y="3"/>
                  </a:cubicBezTo>
                  <a:cubicBezTo>
                    <a:pt x="24" y="0"/>
                    <a:pt x="30" y="6"/>
                    <a:pt x="29" y="15"/>
                  </a:cubicBezTo>
                  <a:cubicBezTo>
                    <a:pt x="28" y="24"/>
                    <a:pt x="22" y="26"/>
                    <a:pt x="15" y="26"/>
                  </a:cubicBezTo>
                  <a:cubicBezTo>
                    <a:pt x="10" y="26"/>
                    <a:pt x="5" y="28"/>
                    <a:pt x="1" y="2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9" name="Freeform 236">
              <a:extLst>
                <a:ext uri="{FF2B5EF4-FFF2-40B4-BE49-F238E27FC236}">
                  <a16:creationId xmlns:a16="http://schemas.microsoft.com/office/drawing/2014/main" id="{449C8BBF-86FD-4AFE-9EFE-6EF3ABDB4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117"/>
              <a:ext cx="307" cy="131"/>
            </a:xfrm>
            <a:custGeom>
              <a:avLst/>
              <a:gdLst>
                <a:gd name="T0" fmla="*/ 2268 w 80"/>
                <a:gd name="T1" fmla="*/ 177 h 34"/>
                <a:gd name="T2" fmla="*/ 3960 w 80"/>
                <a:gd name="T3" fmla="*/ 119 h 34"/>
                <a:gd name="T4" fmla="*/ 4125 w 80"/>
                <a:gd name="T5" fmla="*/ 1083 h 34"/>
                <a:gd name="T6" fmla="*/ 3960 w 80"/>
                <a:gd name="T7" fmla="*/ 1722 h 34"/>
                <a:gd name="T8" fmla="*/ 560 w 80"/>
                <a:gd name="T9" fmla="*/ 1722 h 34"/>
                <a:gd name="T10" fmla="*/ 399 w 80"/>
                <a:gd name="T11" fmla="*/ 1083 h 34"/>
                <a:gd name="T12" fmla="*/ 560 w 80"/>
                <a:gd name="T13" fmla="*/ 119 h 34"/>
                <a:gd name="T14" fmla="*/ 2268 w 80"/>
                <a:gd name="T15" fmla="*/ 177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34">
                  <a:moveTo>
                    <a:pt x="40" y="3"/>
                  </a:moveTo>
                  <a:cubicBezTo>
                    <a:pt x="40" y="3"/>
                    <a:pt x="63" y="3"/>
                    <a:pt x="70" y="2"/>
                  </a:cubicBezTo>
                  <a:cubicBezTo>
                    <a:pt x="77" y="0"/>
                    <a:pt x="73" y="13"/>
                    <a:pt x="73" y="19"/>
                  </a:cubicBezTo>
                  <a:cubicBezTo>
                    <a:pt x="73" y="24"/>
                    <a:pt x="80" y="27"/>
                    <a:pt x="70" y="30"/>
                  </a:cubicBezTo>
                  <a:cubicBezTo>
                    <a:pt x="59" y="34"/>
                    <a:pt x="20" y="34"/>
                    <a:pt x="10" y="30"/>
                  </a:cubicBezTo>
                  <a:cubicBezTo>
                    <a:pt x="0" y="27"/>
                    <a:pt x="7" y="24"/>
                    <a:pt x="7" y="19"/>
                  </a:cubicBezTo>
                  <a:cubicBezTo>
                    <a:pt x="7" y="13"/>
                    <a:pt x="2" y="0"/>
                    <a:pt x="10" y="2"/>
                  </a:cubicBezTo>
                  <a:cubicBezTo>
                    <a:pt x="17" y="3"/>
                    <a:pt x="40" y="3"/>
                    <a:pt x="40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0" name="Freeform 237">
              <a:extLst>
                <a:ext uri="{FF2B5EF4-FFF2-40B4-BE49-F238E27FC236}">
                  <a16:creationId xmlns:a16="http://schemas.microsoft.com/office/drawing/2014/main" id="{958EC420-0242-43DA-8EB0-A6FB98A1A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971"/>
              <a:ext cx="276" cy="127"/>
            </a:xfrm>
            <a:custGeom>
              <a:avLst/>
              <a:gdLst>
                <a:gd name="T0" fmla="*/ 1073 w 72"/>
                <a:gd name="T1" fmla="*/ 400 h 33"/>
                <a:gd name="T2" fmla="*/ 119 w 72"/>
                <a:gd name="T3" fmla="*/ 281 h 33"/>
                <a:gd name="T4" fmla="*/ 58 w 72"/>
                <a:gd name="T5" fmla="*/ 1420 h 33"/>
                <a:gd name="T6" fmla="*/ 560 w 72"/>
                <a:gd name="T7" fmla="*/ 1820 h 33"/>
                <a:gd name="T8" fmla="*/ 1234 w 72"/>
                <a:gd name="T9" fmla="*/ 1763 h 33"/>
                <a:gd name="T10" fmla="*/ 2028 w 72"/>
                <a:gd name="T11" fmla="*/ 1882 h 33"/>
                <a:gd name="T12" fmla="*/ 2028 w 72"/>
                <a:gd name="T13" fmla="*/ 1882 h 33"/>
                <a:gd name="T14" fmla="*/ 2764 w 72"/>
                <a:gd name="T15" fmla="*/ 1763 h 33"/>
                <a:gd name="T16" fmla="*/ 3557 w 72"/>
                <a:gd name="T17" fmla="*/ 1763 h 33"/>
                <a:gd name="T18" fmla="*/ 3998 w 72"/>
                <a:gd name="T19" fmla="*/ 1420 h 33"/>
                <a:gd name="T20" fmla="*/ 3776 w 72"/>
                <a:gd name="T21" fmla="*/ 343 h 33"/>
                <a:gd name="T22" fmla="*/ 2982 w 72"/>
                <a:gd name="T23" fmla="*/ 400 h 33"/>
                <a:gd name="T24" fmla="*/ 1073 w 72"/>
                <a:gd name="T25" fmla="*/ 400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33">
                  <a:moveTo>
                    <a:pt x="19" y="7"/>
                  </a:moveTo>
                  <a:cubicBezTo>
                    <a:pt x="14" y="6"/>
                    <a:pt x="4" y="0"/>
                    <a:pt x="2" y="5"/>
                  </a:cubicBezTo>
                  <a:cubicBezTo>
                    <a:pt x="0" y="11"/>
                    <a:pt x="2" y="22"/>
                    <a:pt x="1" y="25"/>
                  </a:cubicBezTo>
                  <a:cubicBezTo>
                    <a:pt x="0" y="29"/>
                    <a:pt x="1" y="32"/>
                    <a:pt x="10" y="32"/>
                  </a:cubicBezTo>
                  <a:cubicBezTo>
                    <a:pt x="18" y="31"/>
                    <a:pt x="15" y="28"/>
                    <a:pt x="22" y="31"/>
                  </a:cubicBezTo>
                  <a:cubicBezTo>
                    <a:pt x="29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42" y="33"/>
                    <a:pt x="49" y="31"/>
                  </a:cubicBezTo>
                  <a:cubicBezTo>
                    <a:pt x="57" y="28"/>
                    <a:pt x="54" y="30"/>
                    <a:pt x="63" y="31"/>
                  </a:cubicBezTo>
                  <a:cubicBezTo>
                    <a:pt x="71" y="32"/>
                    <a:pt x="72" y="29"/>
                    <a:pt x="71" y="25"/>
                  </a:cubicBezTo>
                  <a:cubicBezTo>
                    <a:pt x="70" y="22"/>
                    <a:pt x="70" y="12"/>
                    <a:pt x="67" y="6"/>
                  </a:cubicBezTo>
                  <a:cubicBezTo>
                    <a:pt x="65" y="0"/>
                    <a:pt x="58" y="6"/>
                    <a:pt x="53" y="7"/>
                  </a:cubicBezTo>
                  <a:cubicBezTo>
                    <a:pt x="48" y="8"/>
                    <a:pt x="23" y="8"/>
                    <a:pt x="19" y="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1" name="Freeform 238">
              <a:extLst>
                <a:ext uri="{FF2B5EF4-FFF2-40B4-BE49-F238E27FC236}">
                  <a16:creationId xmlns:a16="http://schemas.microsoft.com/office/drawing/2014/main" id="{27981D05-E471-4E05-B7DF-1185262B5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838"/>
              <a:ext cx="123" cy="127"/>
            </a:xfrm>
            <a:custGeom>
              <a:avLst/>
              <a:gdLst>
                <a:gd name="T0" fmla="*/ 800 w 32"/>
                <a:gd name="T1" fmla="*/ 1820 h 33"/>
                <a:gd name="T2" fmla="*/ 58 w 32"/>
                <a:gd name="T3" fmla="*/ 1763 h 33"/>
                <a:gd name="T4" fmla="*/ 58 w 32"/>
                <a:gd name="T5" fmla="*/ 1763 h 33"/>
                <a:gd name="T6" fmla="*/ 0 w 32"/>
                <a:gd name="T7" fmla="*/ 920 h 33"/>
                <a:gd name="T8" fmla="*/ 58 w 32"/>
                <a:gd name="T9" fmla="*/ 562 h 33"/>
                <a:gd name="T10" fmla="*/ 1195 w 32"/>
                <a:gd name="T11" fmla="*/ 119 h 33"/>
                <a:gd name="T12" fmla="*/ 1699 w 32"/>
                <a:gd name="T13" fmla="*/ 1320 h 33"/>
                <a:gd name="T14" fmla="*/ 800 w 32"/>
                <a:gd name="T15" fmla="*/ 182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3">
                  <a:moveTo>
                    <a:pt x="14" y="32"/>
                  </a:moveTo>
                  <a:cubicBezTo>
                    <a:pt x="9" y="33"/>
                    <a:pt x="4" y="30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2"/>
                    <a:pt x="5" y="20"/>
                    <a:pt x="0" y="16"/>
                  </a:cubicBezTo>
                  <a:cubicBezTo>
                    <a:pt x="1" y="14"/>
                    <a:pt x="1" y="12"/>
                    <a:pt x="1" y="10"/>
                  </a:cubicBezTo>
                  <a:cubicBezTo>
                    <a:pt x="8" y="6"/>
                    <a:pt x="13" y="0"/>
                    <a:pt x="21" y="2"/>
                  </a:cubicBezTo>
                  <a:cubicBezTo>
                    <a:pt x="30" y="3"/>
                    <a:pt x="32" y="16"/>
                    <a:pt x="30" y="23"/>
                  </a:cubicBezTo>
                  <a:cubicBezTo>
                    <a:pt x="29" y="30"/>
                    <a:pt x="23" y="31"/>
                    <a:pt x="14" y="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2" name="Freeform 239">
              <a:extLst>
                <a:ext uri="{FF2B5EF4-FFF2-40B4-BE49-F238E27FC236}">
                  <a16:creationId xmlns:a16="http://schemas.microsoft.com/office/drawing/2014/main" id="{47260C00-72DA-48C6-93CB-9DDA360C3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673"/>
              <a:ext cx="123" cy="146"/>
            </a:xfrm>
            <a:custGeom>
              <a:avLst/>
              <a:gdLst>
                <a:gd name="T0" fmla="*/ 58 w 32"/>
                <a:gd name="T1" fmla="*/ 1979 h 38"/>
                <a:gd name="T2" fmla="*/ 0 w 32"/>
                <a:gd name="T3" fmla="*/ 1137 h 38"/>
                <a:gd name="T4" fmla="*/ 0 w 32"/>
                <a:gd name="T5" fmla="*/ 619 h 38"/>
                <a:gd name="T6" fmla="*/ 619 w 32"/>
                <a:gd name="T7" fmla="*/ 223 h 38"/>
                <a:gd name="T8" fmla="*/ 1641 w 32"/>
                <a:gd name="T9" fmla="*/ 457 h 38"/>
                <a:gd name="T10" fmla="*/ 1299 w 32"/>
                <a:gd name="T11" fmla="*/ 1475 h 38"/>
                <a:gd name="T12" fmla="*/ 457 w 32"/>
                <a:gd name="T13" fmla="*/ 1875 h 38"/>
                <a:gd name="T14" fmla="*/ 119 w 32"/>
                <a:gd name="T15" fmla="*/ 2155 h 38"/>
                <a:gd name="T16" fmla="*/ 58 w 32"/>
                <a:gd name="T17" fmla="*/ 1979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8">
                  <a:moveTo>
                    <a:pt x="1" y="35"/>
                  </a:moveTo>
                  <a:cubicBezTo>
                    <a:pt x="0" y="26"/>
                    <a:pt x="4" y="24"/>
                    <a:pt x="0" y="20"/>
                  </a:cubicBezTo>
                  <a:cubicBezTo>
                    <a:pt x="2" y="17"/>
                    <a:pt x="1" y="13"/>
                    <a:pt x="0" y="11"/>
                  </a:cubicBezTo>
                  <a:cubicBezTo>
                    <a:pt x="4" y="9"/>
                    <a:pt x="7" y="7"/>
                    <a:pt x="11" y="4"/>
                  </a:cubicBezTo>
                  <a:cubicBezTo>
                    <a:pt x="18" y="0"/>
                    <a:pt x="26" y="2"/>
                    <a:pt x="29" y="8"/>
                  </a:cubicBezTo>
                  <a:cubicBezTo>
                    <a:pt x="32" y="15"/>
                    <a:pt x="32" y="24"/>
                    <a:pt x="23" y="26"/>
                  </a:cubicBezTo>
                  <a:cubicBezTo>
                    <a:pt x="15" y="28"/>
                    <a:pt x="12" y="30"/>
                    <a:pt x="8" y="33"/>
                  </a:cubicBezTo>
                  <a:cubicBezTo>
                    <a:pt x="6" y="35"/>
                    <a:pt x="4" y="37"/>
                    <a:pt x="2" y="38"/>
                  </a:cubicBezTo>
                  <a:cubicBezTo>
                    <a:pt x="2" y="37"/>
                    <a:pt x="1" y="36"/>
                    <a:pt x="1" y="3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3" name="Freeform 240">
              <a:extLst>
                <a:ext uri="{FF2B5EF4-FFF2-40B4-BE49-F238E27FC236}">
                  <a16:creationId xmlns:a16="http://schemas.microsoft.com/office/drawing/2014/main" id="{5D0DE27E-7BA4-4A1B-AD33-72EE7F0B1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508"/>
              <a:ext cx="134" cy="142"/>
            </a:xfrm>
            <a:custGeom>
              <a:avLst/>
              <a:gdLst>
                <a:gd name="T0" fmla="*/ 0 w 35"/>
                <a:gd name="T1" fmla="*/ 1017 h 37"/>
                <a:gd name="T2" fmla="*/ 0 w 35"/>
                <a:gd name="T3" fmla="*/ 1017 h 37"/>
                <a:gd name="T4" fmla="*/ 57 w 35"/>
                <a:gd name="T5" fmla="*/ 737 h 37"/>
                <a:gd name="T6" fmla="*/ 1508 w 35"/>
                <a:gd name="T7" fmla="*/ 399 h 37"/>
                <a:gd name="T8" fmla="*/ 1685 w 35"/>
                <a:gd name="T9" fmla="*/ 1474 h 37"/>
                <a:gd name="T10" fmla="*/ 674 w 35"/>
                <a:gd name="T11" fmla="*/ 1635 h 37"/>
                <a:gd name="T12" fmla="*/ 119 w 35"/>
                <a:gd name="T13" fmla="*/ 2092 h 37"/>
                <a:gd name="T14" fmla="*/ 0 w 35"/>
                <a:gd name="T15" fmla="*/ 1017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7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6"/>
                    <a:pt x="1" y="14"/>
                    <a:pt x="1" y="13"/>
                  </a:cubicBezTo>
                  <a:cubicBezTo>
                    <a:pt x="13" y="6"/>
                    <a:pt x="20" y="0"/>
                    <a:pt x="27" y="7"/>
                  </a:cubicBezTo>
                  <a:cubicBezTo>
                    <a:pt x="33" y="15"/>
                    <a:pt x="35" y="21"/>
                    <a:pt x="30" y="26"/>
                  </a:cubicBezTo>
                  <a:cubicBezTo>
                    <a:pt x="24" y="30"/>
                    <a:pt x="18" y="26"/>
                    <a:pt x="12" y="29"/>
                  </a:cubicBezTo>
                  <a:cubicBezTo>
                    <a:pt x="9" y="31"/>
                    <a:pt x="5" y="34"/>
                    <a:pt x="2" y="37"/>
                  </a:cubicBezTo>
                  <a:cubicBezTo>
                    <a:pt x="1" y="29"/>
                    <a:pt x="5" y="22"/>
                    <a:pt x="0" y="1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4" name="Freeform 241">
              <a:extLst>
                <a:ext uri="{FF2B5EF4-FFF2-40B4-BE49-F238E27FC236}">
                  <a16:creationId xmlns:a16="http://schemas.microsoft.com/office/drawing/2014/main" id="{4500F3E5-B926-4C2D-8535-FB861A1C2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221"/>
              <a:ext cx="154" cy="134"/>
            </a:xfrm>
            <a:custGeom>
              <a:avLst/>
              <a:gdLst>
                <a:gd name="T0" fmla="*/ 58 w 40"/>
                <a:gd name="T1" fmla="*/ 1508 h 35"/>
                <a:gd name="T2" fmla="*/ 0 w 40"/>
                <a:gd name="T3" fmla="*/ 616 h 35"/>
                <a:gd name="T4" fmla="*/ 58 w 40"/>
                <a:gd name="T5" fmla="*/ 456 h 35"/>
                <a:gd name="T6" fmla="*/ 681 w 40"/>
                <a:gd name="T7" fmla="*/ 161 h 35"/>
                <a:gd name="T8" fmla="*/ 1825 w 40"/>
                <a:gd name="T9" fmla="*/ 119 h 35"/>
                <a:gd name="T10" fmla="*/ 2225 w 40"/>
                <a:gd name="T11" fmla="*/ 953 h 35"/>
                <a:gd name="T12" fmla="*/ 801 w 40"/>
                <a:gd name="T13" fmla="*/ 1290 h 35"/>
                <a:gd name="T14" fmla="*/ 119 w 40"/>
                <a:gd name="T15" fmla="*/ 1964 h 35"/>
                <a:gd name="T16" fmla="*/ 58 w 40"/>
                <a:gd name="T17" fmla="*/ 1964 h 35"/>
                <a:gd name="T18" fmla="*/ 58 w 40"/>
                <a:gd name="T19" fmla="*/ 150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35">
                  <a:moveTo>
                    <a:pt x="1" y="27"/>
                  </a:moveTo>
                  <a:cubicBezTo>
                    <a:pt x="0" y="19"/>
                    <a:pt x="3" y="14"/>
                    <a:pt x="0" y="11"/>
                  </a:cubicBezTo>
                  <a:cubicBezTo>
                    <a:pt x="0" y="10"/>
                    <a:pt x="1" y="9"/>
                    <a:pt x="1" y="8"/>
                  </a:cubicBezTo>
                  <a:cubicBezTo>
                    <a:pt x="5" y="6"/>
                    <a:pt x="9" y="4"/>
                    <a:pt x="12" y="3"/>
                  </a:cubicBezTo>
                  <a:cubicBezTo>
                    <a:pt x="19" y="0"/>
                    <a:pt x="26" y="0"/>
                    <a:pt x="32" y="2"/>
                  </a:cubicBezTo>
                  <a:cubicBezTo>
                    <a:pt x="38" y="4"/>
                    <a:pt x="40" y="10"/>
                    <a:pt x="39" y="17"/>
                  </a:cubicBezTo>
                  <a:cubicBezTo>
                    <a:pt x="37" y="24"/>
                    <a:pt x="25" y="23"/>
                    <a:pt x="14" y="23"/>
                  </a:cubicBezTo>
                  <a:cubicBezTo>
                    <a:pt x="4" y="23"/>
                    <a:pt x="2" y="27"/>
                    <a:pt x="2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3"/>
                    <a:pt x="2" y="30"/>
                    <a:pt x="1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5" name="Freeform 242">
              <a:extLst>
                <a:ext uri="{FF2B5EF4-FFF2-40B4-BE49-F238E27FC236}">
                  <a16:creationId xmlns:a16="http://schemas.microsoft.com/office/drawing/2014/main" id="{BB9E1A06-9BDD-4ECE-AFEA-7011E75B5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317"/>
              <a:ext cx="552" cy="241"/>
            </a:xfrm>
            <a:custGeom>
              <a:avLst/>
              <a:gdLst>
                <a:gd name="T0" fmla="*/ 8111 w 144"/>
                <a:gd name="T1" fmla="*/ 2735 h 63"/>
                <a:gd name="T2" fmla="*/ 6981 w 144"/>
                <a:gd name="T3" fmla="*/ 1228 h 63"/>
                <a:gd name="T4" fmla="*/ 0 w 144"/>
                <a:gd name="T5" fmla="*/ 891 h 63"/>
                <a:gd name="T6" fmla="*/ 794 w 144"/>
                <a:gd name="T7" fmla="*/ 1507 h 63"/>
                <a:gd name="T8" fmla="*/ 794 w 144"/>
                <a:gd name="T9" fmla="*/ 1844 h 63"/>
                <a:gd name="T10" fmla="*/ 7950 w 144"/>
                <a:gd name="T11" fmla="*/ 3527 h 63"/>
                <a:gd name="T12" fmla="*/ 8111 w 144"/>
                <a:gd name="T13" fmla="*/ 273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3">
                  <a:moveTo>
                    <a:pt x="144" y="49"/>
                  </a:moveTo>
                  <a:cubicBezTo>
                    <a:pt x="142" y="39"/>
                    <a:pt x="136" y="30"/>
                    <a:pt x="124" y="22"/>
                  </a:cubicBezTo>
                  <a:cubicBezTo>
                    <a:pt x="112" y="15"/>
                    <a:pt x="33" y="0"/>
                    <a:pt x="0" y="16"/>
                  </a:cubicBezTo>
                  <a:cubicBezTo>
                    <a:pt x="8" y="16"/>
                    <a:pt x="14" y="20"/>
                    <a:pt x="14" y="27"/>
                  </a:cubicBezTo>
                  <a:cubicBezTo>
                    <a:pt x="14" y="29"/>
                    <a:pt x="14" y="31"/>
                    <a:pt x="14" y="33"/>
                  </a:cubicBezTo>
                  <a:cubicBezTo>
                    <a:pt x="76" y="21"/>
                    <a:pt x="138" y="45"/>
                    <a:pt x="141" y="63"/>
                  </a:cubicBezTo>
                  <a:cubicBezTo>
                    <a:pt x="143" y="58"/>
                    <a:pt x="144" y="54"/>
                    <a:pt x="144" y="4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6" name="Freeform 243">
              <a:extLst>
                <a:ext uri="{FF2B5EF4-FFF2-40B4-BE49-F238E27FC236}">
                  <a16:creationId xmlns:a16="http://schemas.microsoft.com/office/drawing/2014/main" id="{2159A003-F76E-48C5-9FB1-86DE01C6B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317"/>
              <a:ext cx="552" cy="241"/>
            </a:xfrm>
            <a:custGeom>
              <a:avLst/>
              <a:gdLst>
                <a:gd name="T0" fmla="*/ 8111 w 144"/>
                <a:gd name="T1" fmla="*/ 2735 h 63"/>
                <a:gd name="T2" fmla="*/ 6981 w 144"/>
                <a:gd name="T3" fmla="*/ 1228 h 63"/>
                <a:gd name="T4" fmla="*/ 0 w 144"/>
                <a:gd name="T5" fmla="*/ 891 h 63"/>
                <a:gd name="T6" fmla="*/ 794 w 144"/>
                <a:gd name="T7" fmla="*/ 1507 h 63"/>
                <a:gd name="T8" fmla="*/ 794 w 144"/>
                <a:gd name="T9" fmla="*/ 1844 h 63"/>
                <a:gd name="T10" fmla="*/ 7950 w 144"/>
                <a:gd name="T11" fmla="*/ 3527 h 63"/>
                <a:gd name="T12" fmla="*/ 8111 w 144"/>
                <a:gd name="T13" fmla="*/ 273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3">
                  <a:moveTo>
                    <a:pt x="144" y="49"/>
                  </a:moveTo>
                  <a:cubicBezTo>
                    <a:pt x="142" y="39"/>
                    <a:pt x="136" y="30"/>
                    <a:pt x="124" y="22"/>
                  </a:cubicBezTo>
                  <a:cubicBezTo>
                    <a:pt x="112" y="15"/>
                    <a:pt x="33" y="0"/>
                    <a:pt x="0" y="16"/>
                  </a:cubicBezTo>
                  <a:cubicBezTo>
                    <a:pt x="8" y="16"/>
                    <a:pt x="14" y="20"/>
                    <a:pt x="14" y="27"/>
                  </a:cubicBezTo>
                  <a:cubicBezTo>
                    <a:pt x="14" y="29"/>
                    <a:pt x="14" y="31"/>
                    <a:pt x="14" y="33"/>
                  </a:cubicBezTo>
                  <a:cubicBezTo>
                    <a:pt x="76" y="21"/>
                    <a:pt x="138" y="45"/>
                    <a:pt x="141" y="63"/>
                  </a:cubicBezTo>
                  <a:cubicBezTo>
                    <a:pt x="143" y="58"/>
                    <a:pt x="144" y="54"/>
                    <a:pt x="144" y="4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7" name="Freeform 244">
              <a:extLst>
                <a:ext uri="{FF2B5EF4-FFF2-40B4-BE49-F238E27FC236}">
                  <a16:creationId xmlns:a16="http://schemas.microsoft.com/office/drawing/2014/main" id="{6808939B-3F21-4A54-B537-79E87BD2D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931"/>
              <a:ext cx="655" cy="671"/>
            </a:xfrm>
            <a:custGeom>
              <a:avLst/>
              <a:gdLst>
                <a:gd name="T0" fmla="*/ 9388 w 171"/>
                <a:gd name="T1" fmla="*/ 8850 h 175"/>
                <a:gd name="T2" fmla="*/ 5340 w 171"/>
                <a:gd name="T3" fmla="*/ 2983 h 175"/>
                <a:gd name="T4" fmla="*/ 218 w 171"/>
                <a:gd name="T5" fmla="*/ 0 h 175"/>
                <a:gd name="T6" fmla="*/ 218 w 171"/>
                <a:gd name="T7" fmla="*/ 58 h 175"/>
                <a:gd name="T8" fmla="*/ 119 w 171"/>
                <a:gd name="T9" fmla="*/ 1131 h 175"/>
                <a:gd name="T10" fmla="*/ 0 w 171"/>
                <a:gd name="T11" fmla="*/ 1192 h 175"/>
                <a:gd name="T12" fmla="*/ 4608 w 171"/>
                <a:gd name="T13" fmla="*/ 3838 h 175"/>
                <a:gd name="T14" fmla="*/ 8538 w 171"/>
                <a:gd name="T15" fmla="*/ 9129 h 175"/>
                <a:gd name="T16" fmla="*/ 9212 w 171"/>
                <a:gd name="T17" fmla="*/ 9747 h 175"/>
                <a:gd name="T18" fmla="*/ 9388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167" y="157"/>
                  </a:moveTo>
                  <a:cubicBezTo>
                    <a:pt x="163" y="139"/>
                    <a:pt x="139" y="104"/>
                    <a:pt x="95" y="53"/>
                  </a:cubicBezTo>
                  <a:cubicBezTo>
                    <a:pt x="69" y="23"/>
                    <a:pt x="34" y="6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9" y="9"/>
                    <a:pt x="9" y="18"/>
                    <a:pt x="2" y="20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28" y="27"/>
                    <a:pt x="60" y="43"/>
                    <a:pt x="82" y="68"/>
                  </a:cubicBezTo>
                  <a:cubicBezTo>
                    <a:pt x="142" y="136"/>
                    <a:pt x="147" y="154"/>
                    <a:pt x="152" y="162"/>
                  </a:cubicBezTo>
                  <a:cubicBezTo>
                    <a:pt x="156" y="171"/>
                    <a:pt x="157" y="175"/>
                    <a:pt x="164" y="173"/>
                  </a:cubicBezTo>
                  <a:cubicBezTo>
                    <a:pt x="171" y="172"/>
                    <a:pt x="168" y="164"/>
                    <a:pt x="167" y="15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8" name="Freeform 245">
              <a:extLst>
                <a:ext uri="{FF2B5EF4-FFF2-40B4-BE49-F238E27FC236}">
                  <a16:creationId xmlns:a16="http://schemas.microsoft.com/office/drawing/2014/main" id="{6B09DDCA-F018-4935-BEC1-7B239031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931"/>
              <a:ext cx="655" cy="671"/>
            </a:xfrm>
            <a:custGeom>
              <a:avLst/>
              <a:gdLst>
                <a:gd name="T0" fmla="*/ 9388 w 171"/>
                <a:gd name="T1" fmla="*/ 8850 h 175"/>
                <a:gd name="T2" fmla="*/ 5340 w 171"/>
                <a:gd name="T3" fmla="*/ 2983 h 175"/>
                <a:gd name="T4" fmla="*/ 218 w 171"/>
                <a:gd name="T5" fmla="*/ 0 h 175"/>
                <a:gd name="T6" fmla="*/ 218 w 171"/>
                <a:gd name="T7" fmla="*/ 58 h 175"/>
                <a:gd name="T8" fmla="*/ 119 w 171"/>
                <a:gd name="T9" fmla="*/ 1131 h 175"/>
                <a:gd name="T10" fmla="*/ 0 w 171"/>
                <a:gd name="T11" fmla="*/ 1192 h 175"/>
                <a:gd name="T12" fmla="*/ 4608 w 171"/>
                <a:gd name="T13" fmla="*/ 3838 h 175"/>
                <a:gd name="T14" fmla="*/ 8538 w 171"/>
                <a:gd name="T15" fmla="*/ 9129 h 175"/>
                <a:gd name="T16" fmla="*/ 9212 w 171"/>
                <a:gd name="T17" fmla="*/ 9747 h 175"/>
                <a:gd name="T18" fmla="*/ 9388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167" y="157"/>
                  </a:moveTo>
                  <a:cubicBezTo>
                    <a:pt x="163" y="139"/>
                    <a:pt x="139" y="104"/>
                    <a:pt x="95" y="53"/>
                  </a:cubicBezTo>
                  <a:cubicBezTo>
                    <a:pt x="69" y="23"/>
                    <a:pt x="34" y="6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9" y="9"/>
                    <a:pt x="9" y="18"/>
                    <a:pt x="2" y="20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28" y="27"/>
                    <a:pt x="60" y="43"/>
                    <a:pt x="82" y="68"/>
                  </a:cubicBezTo>
                  <a:cubicBezTo>
                    <a:pt x="142" y="136"/>
                    <a:pt x="147" y="154"/>
                    <a:pt x="152" y="162"/>
                  </a:cubicBezTo>
                  <a:cubicBezTo>
                    <a:pt x="156" y="171"/>
                    <a:pt x="157" y="175"/>
                    <a:pt x="164" y="173"/>
                  </a:cubicBezTo>
                  <a:cubicBezTo>
                    <a:pt x="171" y="172"/>
                    <a:pt x="168" y="164"/>
                    <a:pt x="167" y="1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9" name="Freeform 246">
              <a:extLst>
                <a:ext uri="{FF2B5EF4-FFF2-40B4-BE49-F238E27FC236}">
                  <a16:creationId xmlns:a16="http://schemas.microsoft.com/office/drawing/2014/main" id="{D126EC65-286B-49B5-8A97-124ECD711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931"/>
              <a:ext cx="655" cy="671"/>
            </a:xfrm>
            <a:custGeom>
              <a:avLst/>
              <a:gdLst>
                <a:gd name="T0" fmla="*/ 9388 w 171"/>
                <a:gd name="T1" fmla="*/ 8850 h 175"/>
                <a:gd name="T2" fmla="*/ 5340 w 171"/>
                <a:gd name="T3" fmla="*/ 2983 h 175"/>
                <a:gd name="T4" fmla="*/ 218 w 171"/>
                <a:gd name="T5" fmla="*/ 0 h 175"/>
                <a:gd name="T6" fmla="*/ 218 w 171"/>
                <a:gd name="T7" fmla="*/ 58 h 175"/>
                <a:gd name="T8" fmla="*/ 119 w 171"/>
                <a:gd name="T9" fmla="*/ 1131 h 175"/>
                <a:gd name="T10" fmla="*/ 0 w 171"/>
                <a:gd name="T11" fmla="*/ 1192 h 175"/>
                <a:gd name="T12" fmla="*/ 4608 w 171"/>
                <a:gd name="T13" fmla="*/ 3838 h 175"/>
                <a:gd name="T14" fmla="*/ 8538 w 171"/>
                <a:gd name="T15" fmla="*/ 9129 h 175"/>
                <a:gd name="T16" fmla="*/ 9212 w 171"/>
                <a:gd name="T17" fmla="*/ 9747 h 175"/>
                <a:gd name="T18" fmla="*/ 9388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167" y="157"/>
                  </a:moveTo>
                  <a:cubicBezTo>
                    <a:pt x="163" y="139"/>
                    <a:pt x="139" y="104"/>
                    <a:pt x="95" y="53"/>
                  </a:cubicBezTo>
                  <a:cubicBezTo>
                    <a:pt x="69" y="23"/>
                    <a:pt x="34" y="6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9" y="9"/>
                    <a:pt x="9" y="18"/>
                    <a:pt x="2" y="20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28" y="27"/>
                    <a:pt x="60" y="43"/>
                    <a:pt x="82" y="68"/>
                  </a:cubicBezTo>
                  <a:cubicBezTo>
                    <a:pt x="142" y="136"/>
                    <a:pt x="147" y="154"/>
                    <a:pt x="152" y="162"/>
                  </a:cubicBezTo>
                  <a:cubicBezTo>
                    <a:pt x="156" y="171"/>
                    <a:pt x="157" y="175"/>
                    <a:pt x="164" y="173"/>
                  </a:cubicBezTo>
                  <a:cubicBezTo>
                    <a:pt x="171" y="172"/>
                    <a:pt x="168" y="164"/>
                    <a:pt x="167" y="1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0" name="Freeform 247">
              <a:extLst>
                <a:ext uri="{FF2B5EF4-FFF2-40B4-BE49-F238E27FC236}">
                  <a16:creationId xmlns:a16="http://schemas.microsoft.com/office/drawing/2014/main" id="{F7240AB6-3030-4BDF-910F-4574388B3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770"/>
              <a:ext cx="856" cy="966"/>
            </a:xfrm>
            <a:custGeom>
              <a:avLst/>
              <a:gdLst>
                <a:gd name="T0" fmla="*/ 9166 w 223"/>
                <a:gd name="T1" fmla="*/ 4730 h 252"/>
                <a:gd name="T2" fmla="*/ 737 w 223"/>
                <a:gd name="T3" fmla="*/ 0 h 252"/>
                <a:gd name="T4" fmla="*/ 737 w 223"/>
                <a:gd name="T5" fmla="*/ 399 h 252"/>
                <a:gd name="T6" fmla="*/ 0 w 223"/>
                <a:gd name="T7" fmla="*/ 736 h 252"/>
                <a:gd name="T8" fmla="*/ 8710 w 223"/>
                <a:gd name="T9" fmla="*/ 6026 h 252"/>
                <a:gd name="T10" fmla="*/ 11374 w 223"/>
                <a:gd name="T11" fmla="*/ 13359 h 252"/>
                <a:gd name="T12" fmla="*/ 11715 w 223"/>
                <a:gd name="T13" fmla="*/ 14195 h 252"/>
                <a:gd name="T14" fmla="*/ 12276 w 223"/>
                <a:gd name="T15" fmla="*/ 13520 h 252"/>
                <a:gd name="T16" fmla="*/ 9166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162" y="84"/>
                  </a:moveTo>
                  <a:cubicBezTo>
                    <a:pt x="118" y="38"/>
                    <a:pt x="57" y="13"/>
                    <a:pt x="13" y="0"/>
                  </a:cubicBezTo>
                  <a:cubicBezTo>
                    <a:pt x="14" y="2"/>
                    <a:pt x="14" y="4"/>
                    <a:pt x="13" y="7"/>
                  </a:cubicBezTo>
                  <a:cubicBezTo>
                    <a:pt x="10" y="14"/>
                    <a:pt x="5" y="14"/>
                    <a:pt x="0" y="13"/>
                  </a:cubicBezTo>
                  <a:cubicBezTo>
                    <a:pt x="44" y="26"/>
                    <a:pt x="106" y="56"/>
                    <a:pt x="154" y="107"/>
                  </a:cubicBezTo>
                  <a:cubicBezTo>
                    <a:pt x="188" y="145"/>
                    <a:pt x="201" y="186"/>
                    <a:pt x="201" y="237"/>
                  </a:cubicBezTo>
                  <a:cubicBezTo>
                    <a:pt x="201" y="243"/>
                    <a:pt x="202" y="251"/>
                    <a:pt x="207" y="252"/>
                  </a:cubicBezTo>
                  <a:cubicBezTo>
                    <a:pt x="213" y="252"/>
                    <a:pt x="216" y="247"/>
                    <a:pt x="217" y="240"/>
                  </a:cubicBezTo>
                  <a:cubicBezTo>
                    <a:pt x="223" y="180"/>
                    <a:pt x="204" y="127"/>
                    <a:pt x="162" y="8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1" name="Freeform 248">
              <a:extLst>
                <a:ext uri="{FF2B5EF4-FFF2-40B4-BE49-F238E27FC236}">
                  <a16:creationId xmlns:a16="http://schemas.microsoft.com/office/drawing/2014/main" id="{DEC2D84C-4EED-4629-8FA4-BCD303169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770"/>
              <a:ext cx="856" cy="966"/>
            </a:xfrm>
            <a:custGeom>
              <a:avLst/>
              <a:gdLst>
                <a:gd name="T0" fmla="*/ 9166 w 223"/>
                <a:gd name="T1" fmla="*/ 4730 h 252"/>
                <a:gd name="T2" fmla="*/ 737 w 223"/>
                <a:gd name="T3" fmla="*/ 0 h 252"/>
                <a:gd name="T4" fmla="*/ 737 w 223"/>
                <a:gd name="T5" fmla="*/ 399 h 252"/>
                <a:gd name="T6" fmla="*/ 0 w 223"/>
                <a:gd name="T7" fmla="*/ 736 h 252"/>
                <a:gd name="T8" fmla="*/ 8710 w 223"/>
                <a:gd name="T9" fmla="*/ 6026 h 252"/>
                <a:gd name="T10" fmla="*/ 11374 w 223"/>
                <a:gd name="T11" fmla="*/ 13359 h 252"/>
                <a:gd name="T12" fmla="*/ 11715 w 223"/>
                <a:gd name="T13" fmla="*/ 14195 h 252"/>
                <a:gd name="T14" fmla="*/ 12276 w 223"/>
                <a:gd name="T15" fmla="*/ 13520 h 252"/>
                <a:gd name="T16" fmla="*/ 9166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162" y="84"/>
                  </a:moveTo>
                  <a:cubicBezTo>
                    <a:pt x="118" y="38"/>
                    <a:pt x="57" y="13"/>
                    <a:pt x="13" y="0"/>
                  </a:cubicBezTo>
                  <a:cubicBezTo>
                    <a:pt x="14" y="2"/>
                    <a:pt x="14" y="4"/>
                    <a:pt x="13" y="7"/>
                  </a:cubicBezTo>
                  <a:cubicBezTo>
                    <a:pt x="10" y="14"/>
                    <a:pt x="5" y="14"/>
                    <a:pt x="0" y="13"/>
                  </a:cubicBezTo>
                  <a:cubicBezTo>
                    <a:pt x="44" y="26"/>
                    <a:pt x="106" y="56"/>
                    <a:pt x="154" y="107"/>
                  </a:cubicBezTo>
                  <a:cubicBezTo>
                    <a:pt x="188" y="145"/>
                    <a:pt x="201" y="186"/>
                    <a:pt x="201" y="237"/>
                  </a:cubicBezTo>
                  <a:cubicBezTo>
                    <a:pt x="201" y="243"/>
                    <a:pt x="202" y="251"/>
                    <a:pt x="207" y="252"/>
                  </a:cubicBezTo>
                  <a:cubicBezTo>
                    <a:pt x="213" y="252"/>
                    <a:pt x="216" y="247"/>
                    <a:pt x="217" y="240"/>
                  </a:cubicBezTo>
                  <a:cubicBezTo>
                    <a:pt x="223" y="180"/>
                    <a:pt x="204" y="127"/>
                    <a:pt x="162" y="8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2" name="Freeform 249">
              <a:extLst>
                <a:ext uri="{FF2B5EF4-FFF2-40B4-BE49-F238E27FC236}">
                  <a16:creationId xmlns:a16="http://schemas.microsoft.com/office/drawing/2014/main" id="{394C2804-9795-42C5-80F4-15437AD54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770"/>
              <a:ext cx="856" cy="966"/>
            </a:xfrm>
            <a:custGeom>
              <a:avLst/>
              <a:gdLst>
                <a:gd name="T0" fmla="*/ 9166 w 223"/>
                <a:gd name="T1" fmla="*/ 4730 h 252"/>
                <a:gd name="T2" fmla="*/ 737 w 223"/>
                <a:gd name="T3" fmla="*/ 0 h 252"/>
                <a:gd name="T4" fmla="*/ 737 w 223"/>
                <a:gd name="T5" fmla="*/ 399 h 252"/>
                <a:gd name="T6" fmla="*/ 0 w 223"/>
                <a:gd name="T7" fmla="*/ 736 h 252"/>
                <a:gd name="T8" fmla="*/ 8710 w 223"/>
                <a:gd name="T9" fmla="*/ 6026 h 252"/>
                <a:gd name="T10" fmla="*/ 11374 w 223"/>
                <a:gd name="T11" fmla="*/ 13359 h 252"/>
                <a:gd name="T12" fmla="*/ 11715 w 223"/>
                <a:gd name="T13" fmla="*/ 14195 h 252"/>
                <a:gd name="T14" fmla="*/ 12276 w 223"/>
                <a:gd name="T15" fmla="*/ 13520 h 252"/>
                <a:gd name="T16" fmla="*/ 9166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162" y="84"/>
                  </a:moveTo>
                  <a:cubicBezTo>
                    <a:pt x="118" y="38"/>
                    <a:pt x="57" y="13"/>
                    <a:pt x="13" y="0"/>
                  </a:cubicBezTo>
                  <a:cubicBezTo>
                    <a:pt x="14" y="2"/>
                    <a:pt x="14" y="4"/>
                    <a:pt x="13" y="7"/>
                  </a:cubicBezTo>
                  <a:cubicBezTo>
                    <a:pt x="10" y="14"/>
                    <a:pt x="5" y="14"/>
                    <a:pt x="0" y="13"/>
                  </a:cubicBezTo>
                  <a:cubicBezTo>
                    <a:pt x="44" y="26"/>
                    <a:pt x="106" y="56"/>
                    <a:pt x="154" y="107"/>
                  </a:cubicBezTo>
                  <a:cubicBezTo>
                    <a:pt x="188" y="145"/>
                    <a:pt x="201" y="186"/>
                    <a:pt x="201" y="237"/>
                  </a:cubicBezTo>
                  <a:cubicBezTo>
                    <a:pt x="201" y="243"/>
                    <a:pt x="202" y="251"/>
                    <a:pt x="207" y="252"/>
                  </a:cubicBezTo>
                  <a:cubicBezTo>
                    <a:pt x="213" y="252"/>
                    <a:pt x="216" y="247"/>
                    <a:pt x="217" y="240"/>
                  </a:cubicBezTo>
                  <a:cubicBezTo>
                    <a:pt x="223" y="180"/>
                    <a:pt x="204" y="127"/>
                    <a:pt x="162" y="8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3" name="Freeform 250">
              <a:extLst>
                <a:ext uri="{FF2B5EF4-FFF2-40B4-BE49-F238E27FC236}">
                  <a16:creationId xmlns:a16="http://schemas.microsoft.com/office/drawing/2014/main" id="{C8276F8D-48EC-47C3-8F89-021BFB049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567"/>
              <a:ext cx="924" cy="636"/>
            </a:xfrm>
            <a:custGeom>
              <a:avLst/>
              <a:gdLst>
                <a:gd name="T0" fmla="*/ 12967 w 241"/>
                <a:gd name="T1" fmla="*/ 6299 h 166"/>
                <a:gd name="T2" fmla="*/ 13066 w 241"/>
                <a:gd name="T3" fmla="*/ 6414 h 166"/>
                <a:gd name="T4" fmla="*/ 13024 w 241"/>
                <a:gd name="T5" fmla="*/ 6356 h 166"/>
                <a:gd name="T6" fmla="*/ 456 w 241"/>
                <a:gd name="T7" fmla="*/ 0 h 166"/>
                <a:gd name="T8" fmla="*/ 560 w 241"/>
                <a:gd name="T9" fmla="*/ 897 h 166"/>
                <a:gd name="T10" fmla="*/ 0 w 241"/>
                <a:gd name="T11" fmla="*/ 1130 h 166"/>
                <a:gd name="T12" fmla="*/ 13362 w 241"/>
                <a:gd name="T13" fmla="*/ 9337 h 166"/>
                <a:gd name="T14" fmla="*/ 12967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230" y="112"/>
                  </a:moveTo>
                  <a:cubicBezTo>
                    <a:pt x="231" y="113"/>
                    <a:pt x="232" y="114"/>
                    <a:pt x="232" y="114"/>
                  </a:cubicBezTo>
                  <a:cubicBezTo>
                    <a:pt x="232" y="114"/>
                    <a:pt x="231" y="113"/>
                    <a:pt x="231" y="113"/>
                  </a:cubicBezTo>
                  <a:cubicBezTo>
                    <a:pt x="190" y="63"/>
                    <a:pt x="69" y="18"/>
                    <a:pt x="8" y="0"/>
                  </a:cubicBezTo>
                  <a:cubicBezTo>
                    <a:pt x="11" y="5"/>
                    <a:pt x="13" y="11"/>
                    <a:pt x="10" y="16"/>
                  </a:cubicBezTo>
                  <a:cubicBezTo>
                    <a:pt x="8" y="19"/>
                    <a:pt x="4" y="20"/>
                    <a:pt x="0" y="20"/>
                  </a:cubicBezTo>
                  <a:cubicBezTo>
                    <a:pt x="126" y="57"/>
                    <a:pt x="227" y="116"/>
                    <a:pt x="237" y="166"/>
                  </a:cubicBezTo>
                  <a:cubicBezTo>
                    <a:pt x="241" y="143"/>
                    <a:pt x="240" y="122"/>
                    <a:pt x="230" y="11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4" name="Freeform 251">
              <a:extLst>
                <a:ext uri="{FF2B5EF4-FFF2-40B4-BE49-F238E27FC236}">
                  <a16:creationId xmlns:a16="http://schemas.microsoft.com/office/drawing/2014/main" id="{2C6B12A0-3BA7-49D7-8245-24DAB9EA5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567"/>
              <a:ext cx="924" cy="636"/>
            </a:xfrm>
            <a:custGeom>
              <a:avLst/>
              <a:gdLst>
                <a:gd name="T0" fmla="*/ 12967 w 241"/>
                <a:gd name="T1" fmla="*/ 6299 h 166"/>
                <a:gd name="T2" fmla="*/ 13066 w 241"/>
                <a:gd name="T3" fmla="*/ 6414 h 166"/>
                <a:gd name="T4" fmla="*/ 13024 w 241"/>
                <a:gd name="T5" fmla="*/ 6356 h 166"/>
                <a:gd name="T6" fmla="*/ 456 w 241"/>
                <a:gd name="T7" fmla="*/ 0 h 166"/>
                <a:gd name="T8" fmla="*/ 560 w 241"/>
                <a:gd name="T9" fmla="*/ 897 h 166"/>
                <a:gd name="T10" fmla="*/ 0 w 241"/>
                <a:gd name="T11" fmla="*/ 1130 h 166"/>
                <a:gd name="T12" fmla="*/ 13362 w 241"/>
                <a:gd name="T13" fmla="*/ 9337 h 166"/>
                <a:gd name="T14" fmla="*/ 12967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230" y="112"/>
                  </a:moveTo>
                  <a:cubicBezTo>
                    <a:pt x="231" y="113"/>
                    <a:pt x="232" y="114"/>
                    <a:pt x="232" y="114"/>
                  </a:cubicBezTo>
                  <a:cubicBezTo>
                    <a:pt x="232" y="114"/>
                    <a:pt x="231" y="113"/>
                    <a:pt x="231" y="113"/>
                  </a:cubicBezTo>
                  <a:cubicBezTo>
                    <a:pt x="190" y="63"/>
                    <a:pt x="69" y="18"/>
                    <a:pt x="8" y="0"/>
                  </a:cubicBezTo>
                  <a:cubicBezTo>
                    <a:pt x="11" y="5"/>
                    <a:pt x="13" y="11"/>
                    <a:pt x="10" y="16"/>
                  </a:cubicBezTo>
                  <a:cubicBezTo>
                    <a:pt x="8" y="19"/>
                    <a:pt x="4" y="20"/>
                    <a:pt x="0" y="20"/>
                  </a:cubicBezTo>
                  <a:cubicBezTo>
                    <a:pt x="126" y="57"/>
                    <a:pt x="227" y="116"/>
                    <a:pt x="237" y="166"/>
                  </a:cubicBezTo>
                  <a:cubicBezTo>
                    <a:pt x="241" y="143"/>
                    <a:pt x="240" y="122"/>
                    <a:pt x="230" y="1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5" name="Freeform 252">
              <a:extLst>
                <a:ext uri="{FF2B5EF4-FFF2-40B4-BE49-F238E27FC236}">
                  <a16:creationId xmlns:a16="http://schemas.microsoft.com/office/drawing/2014/main" id="{EE9870F2-8ADB-4D5D-A499-5D227A305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567"/>
              <a:ext cx="924" cy="636"/>
            </a:xfrm>
            <a:custGeom>
              <a:avLst/>
              <a:gdLst>
                <a:gd name="T0" fmla="*/ 12967 w 241"/>
                <a:gd name="T1" fmla="*/ 6299 h 166"/>
                <a:gd name="T2" fmla="*/ 13066 w 241"/>
                <a:gd name="T3" fmla="*/ 6414 h 166"/>
                <a:gd name="T4" fmla="*/ 13024 w 241"/>
                <a:gd name="T5" fmla="*/ 6356 h 166"/>
                <a:gd name="T6" fmla="*/ 456 w 241"/>
                <a:gd name="T7" fmla="*/ 0 h 166"/>
                <a:gd name="T8" fmla="*/ 560 w 241"/>
                <a:gd name="T9" fmla="*/ 897 h 166"/>
                <a:gd name="T10" fmla="*/ 0 w 241"/>
                <a:gd name="T11" fmla="*/ 1130 h 166"/>
                <a:gd name="T12" fmla="*/ 13362 w 241"/>
                <a:gd name="T13" fmla="*/ 9337 h 166"/>
                <a:gd name="T14" fmla="*/ 12967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230" y="112"/>
                  </a:moveTo>
                  <a:cubicBezTo>
                    <a:pt x="231" y="113"/>
                    <a:pt x="232" y="114"/>
                    <a:pt x="232" y="114"/>
                  </a:cubicBezTo>
                  <a:cubicBezTo>
                    <a:pt x="232" y="114"/>
                    <a:pt x="231" y="113"/>
                    <a:pt x="231" y="113"/>
                  </a:cubicBezTo>
                  <a:cubicBezTo>
                    <a:pt x="190" y="63"/>
                    <a:pt x="69" y="18"/>
                    <a:pt x="8" y="0"/>
                  </a:cubicBezTo>
                  <a:cubicBezTo>
                    <a:pt x="11" y="5"/>
                    <a:pt x="13" y="11"/>
                    <a:pt x="10" y="16"/>
                  </a:cubicBezTo>
                  <a:cubicBezTo>
                    <a:pt x="8" y="19"/>
                    <a:pt x="4" y="20"/>
                    <a:pt x="0" y="20"/>
                  </a:cubicBezTo>
                  <a:cubicBezTo>
                    <a:pt x="126" y="57"/>
                    <a:pt x="227" y="116"/>
                    <a:pt x="237" y="166"/>
                  </a:cubicBezTo>
                  <a:cubicBezTo>
                    <a:pt x="241" y="143"/>
                    <a:pt x="240" y="122"/>
                    <a:pt x="230" y="1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6" name="Freeform 253">
              <a:extLst>
                <a:ext uri="{FF2B5EF4-FFF2-40B4-BE49-F238E27FC236}">
                  <a16:creationId xmlns:a16="http://schemas.microsoft.com/office/drawing/2014/main" id="{222F10B0-FDCC-4802-8876-45B5D90F0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360"/>
              <a:ext cx="947" cy="602"/>
            </a:xfrm>
            <a:custGeom>
              <a:avLst/>
              <a:gdLst>
                <a:gd name="T0" fmla="*/ 13128 w 247"/>
                <a:gd name="T1" fmla="*/ 5970 h 157"/>
                <a:gd name="T2" fmla="*/ 12729 w 247"/>
                <a:gd name="T3" fmla="*/ 5468 h 157"/>
                <a:gd name="T4" fmla="*/ 399 w 247"/>
                <a:gd name="T5" fmla="*/ 0 h 157"/>
                <a:gd name="T6" fmla="*/ 280 w 247"/>
                <a:gd name="T7" fmla="*/ 1192 h 157"/>
                <a:gd name="T8" fmla="*/ 0 w 247"/>
                <a:gd name="T9" fmla="*/ 1235 h 157"/>
                <a:gd name="T10" fmla="*/ 13584 w 247"/>
                <a:gd name="T11" fmla="*/ 8850 h 157"/>
                <a:gd name="T12" fmla="*/ 13128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233" y="106"/>
                  </a:moveTo>
                  <a:cubicBezTo>
                    <a:pt x="231" y="103"/>
                    <a:pt x="228" y="100"/>
                    <a:pt x="226" y="97"/>
                  </a:cubicBezTo>
                  <a:cubicBezTo>
                    <a:pt x="166" y="35"/>
                    <a:pt x="61" y="8"/>
                    <a:pt x="7" y="0"/>
                  </a:cubicBezTo>
                  <a:cubicBezTo>
                    <a:pt x="12" y="7"/>
                    <a:pt x="12" y="18"/>
                    <a:pt x="5" y="21"/>
                  </a:cubicBezTo>
                  <a:cubicBezTo>
                    <a:pt x="4" y="21"/>
                    <a:pt x="2" y="22"/>
                    <a:pt x="0" y="22"/>
                  </a:cubicBezTo>
                  <a:cubicBezTo>
                    <a:pt x="150" y="38"/>
                    <a:pt x="232" y="119"/>
                    <a:pt x="241" y="157"/>
                  </a:cubicBezTo>
                  <a:cubicBezTo>
                    <a:pt x="247" y="134"/>
                    <a:pt x="241" y="118"/>
                    <a:pt x="233" y="10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7" name="Freeform 254">
              <a:extLst>
                <a:ext uri="{FF2B5EF4-FFF2-40B4-BE49-F238E27FC236}">
                  <a16:creationId xmlns:a16="http://schemas.microsoft.com/office/drawing/2014/main" id="{32195FA4-2C84-48A2-B87E-DD2967593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360"/>
              <a:ext cx="947" cy="602"/>
            </a:xfrm>
            <a:custGeom>
              <a:avLst/>
              <a:gdLst>
                <a:gd name="T0" fmla="*/ 13128 w 247"/>
                <a:gd name="T1" fmla="*/ 5970 h 157"/>
                <a:gd name="T2" fmla="*/ 12729 w 247"/>
                <a:gd name="T3" fmla="*/ 5468 h 157"/>
                <a:gd name="T4" fmla="*/ 399 w 247"/>
                <a:gd name="T5" fmla="*/ 0 h 157"/>
                <a:gd name="T6" fmla="*/ 280 w 247"/>
                <a:gd name="T7" fmla="*/ 1192 h 157"/>
                <a:gd name="T8" fmla="*/ 0 w 247"/>
                <a:gd name="T9" fmla="*/ 1235 h 157"/>
                <a:gd name="T10" fmla="*/ 13584 w 247"/>
                <a:gd name="T11" fmla="*/ 8850 h 157"/>
                <a:gd name="T12" fmla="*/ 13128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233" y="106"/>
                  </a:moveTo>
                  <a:cubicBezTo>
                    <a:pt x="231" y="103"/>
                    <a:pt x="228" y="100"/>
                    <a:pt x="226" y="97"/>
                  </a:cubicBezTo>
                  <a:cubicBezTo>
                    <a:pt x="166" y="35"/>
                    <a:pt x="61" y="8"/>
                    <a:pt x="7" y="0"/>
                  </a:cubicBezTo>
                  <a:cubicBezTo>
                    <a:pt x="12" y="7"/>
                    <a:pt x="12" y="18"/>
                    <a:pt x="5" y="21"/>
                  </a:cubicBezTo>
                  <a:cubicBezTo>
                    <a:pt x="4" y="21"/>
                    <a:pt x="2" y="22"/>
                    <a:pt x="0" y="22"/>
                  </a:cubicBezTo>
                  <a:cubicBezTo>
                    <a:pt x="150" y="38"/>
                    <a:pt x="232" y="119"/>
                    <a:pt x="241" y="157"/>
                  </a:cubicBezTo>
                  <a:cubicBezTo>
                    <a:pt x="247" y="134"/>
                    <a:pt x="241" y="118"/>
                    <a:pt x="233" y="10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8" name="Freeform 255">
              <a:extLst>
                <a:ext uri="{FF2B5EF4-FFF2-40B4-BE49-F238E27FC236}">
                  <a16:creationId xmlns:a16="http://schemas.microsoft.com/office/drawing/2014/main" id="{F8012E64-DB0E-4415-B7E3-47FC39395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360"/>
              <a:ext cx="947" cy="602"/>
            </a:xfrm>
            <a:custGeom>
              <a:avLst/>
              <a:gdLst>
                <a:gd name="T0" fmla="*/ 13128 w 247"/>
                <a:gd name="T1" fmla="*/ 5970 h 157"/>
                <a:gd name="T2" fmla="*/ 12729 w 247"/>
                <a:gd name="T3" fmla="*/ 5468 h 157"/>
                <a:gd name="T4" fmla="*/ 399 w 247"/>
                <a:gd name="T5" fmla="*/ 0 h 157"/>
                <a:gd name="T6" fmla="*/ 280 w 247"/>
                <a:gd name="T7" fmla="*/ 1192 h 157"/>
                <a:gd name="T8" fmla="*/ 0 w 247"/>
                <a:gd name="T9" fmla="*/ 1235 h 157"/>
                <a:gd name="T10" fmla="*/ 13584 w 247"/>
                <a:gd name="T11" fmla="*/ 8850 h 157"/>
                <a:gd name="T12" fmla="*/ 13128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233" y="106"/>
                  </a:moveTo>
                  <a:cubicBezTo>
                    <a:pt x="231" y="103"/>
                    <a:pt x="228" y="100"/>
                    <a:pt x="226" y="97"/>
                  </a:cubicBezTo>
                  <a:cubicBezTo>
                    <a:pt x="166" y="35"/>
                    <a:pt x="61" y="8"/>
                    <a:pt x="7" y="0"/>
                  </a:cubicBezTo>
                  <a:cubicBezTo>
                    <a:pt x="12" y="7"/>
                    <a:pt x="12" y="18"/>
                    <a:pt x="5" y="21"/>
                  </a:cubicBezTo>
                  <a:cubicBezTo>
                    <a:pt x="4" y="21"/>
                    <a:pt x="2" y="22"/>
                    <a:pt x="0" y="22"/>
                  </a:cubicBezTo>
                  <a:cubicBezTo>
                    <a:pt x="150" y="38"/>
                    <a:pt x="232" y="119"/>
                    <a:pt x="241" y="157"/>
                  </a:cubicBezTo>
                  <a:cubicBezTo>
                    <a:pt x="247" y="134"/>
                    <a:pt x="241" y="118"/>
                    <a:pt x="233" y="10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9" name="Freeform 256">
              <a:extLst>
                <a:ext uri="{FF2B5EF4-FFF2-40B4-BE49-F238E27FC236}">
                  <a16:creationId xmlns:a16="http://schemas.microsoft.com/office/drawing/2014/main" id="{5035402E-B77A-4225-B9E0-40CE406D0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176"/>
              <a:ext cx="935" cy="563"/>
            </a:xfrm>
            <a:custGeom>
              <a:avLst/>
              <a:gdLst>
                <a:gd name="T0" fmla="*/ 12216 w 244"/>
                <a:gd name="T1" fmla="*/ 4209 h 147"/>
                <a:gd name="T2" fmla="*/ 395 w 244"/>
                <a:gd name="T3" fmla="*/ 0 h 147"/>
                <a:gd name="T4" fmla="*/ 498 w 244"/>
                <a:gd name="T5" fmla="*/ 161 h 147"/>
                <a:gd name="T6" fmla="*/ 161 w 244"/>
                <a:gd name="T7" fmla="*/ 1291 h 147"/>
                <a:gd name="T8" fmla="*/ 0 w 244"/>
                <a:gd name="T9" fmla="*/ 1291 h 147"/>
                <a:gd name="T10" fmla="*/ 12833 w 244"/>
                <a:gd name="T11" fmla="*/ 8257 h 147"/>
                <a:gd name="T12" fmla="*/ 12216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17" y="75"/>
                  </a:moveTo>
                  <a:cubicBezTo>
                    <a:pt x="194" y="58"/>
                    <a:pt x="128" y="14"/>
                    <a:pt x="7" y="0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12" y="11"/>
                    <a:pt x="8" y="20"/>
                    <a:pt x="3" y="23"/>
                  </a:cubicBezTo>
                  <a:cubicBezTo>
                    <a:pt x="2" y="23"/>
                    <a:pt x="2" y="23"/>
                    <a:pt x="0" y="23"/>
                  </a:cubicBezTo>
                  <a:cubicBezTo>
                    <a:pt x="117" y="27"/>
                    <a:pt x="238" y="96"/>
                    <a:pt x="228" y="147"/>
                  </a:cubicBezTo>
                  <a:cubicBezTo>
                    <a:pt x="244" y="110"/>
                    <a:pt x="229" y="92"/>
                    <a:pt x="217" y="7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0" name="Freeform 257">
              <a:extLst>
                <a:ext uri="{FF2B5EF4-FFF2-40B4-BE49-F238E27FC236}">
                  <a16:creationId xmlns:a16="http://schemas.microsoft.com/office/drawing/2014/main" id="{D4A25311-DC5A-42BF-A9D9-989AD59F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176"/>
              <a:ext cx="935" cy="563"/>
            </a:xfrm>
            <a:custGeom>
              <a:avLst/>
              <a:gdLst>
                <a:gd name="T0" fmla="*/ 12216 w 244"/>
                <a:gd name="T1" fmla="*/ 4209 h 147"/>
                <a:gd name="T2" fmla="*/ 395 w 244"/>
                <a:gd name="T3" fmla="*/ 0 h 147"/>
                <a:gd name="T4" fmla="*/ 498 w 244"/>
                <a:gd name="T5" fmla="*/ 161 h 147"/>
                <a:gd name="T6" fmla="*/ 161 w 244"/>
                <a:gd name="T7" fmla="*/ 1291 h 147"/>
                <a:gd name="T8" fmla="*/ 0 w 244"/>
                <a:gd name="T9" fmla="*/ 1291 h 147"/>
                <a:gd name="T10" fmla="*/ 12833 w 244"/>
                <a:gd name="T11" fmla="*/ 8257 h 147"/>
                <a:gd name="T12" fmla="*/ 12216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17" y="75"/>
                  </a:moveTo>
                  <a:cubicBezTo>
                    <a:pt x="194" y="58"/>
                    <a:pt x="128" y="14"/>
                    <a:pt x="7" y="0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12" y="11"/>
                    <a:pt x="8" y="20"/>
                    <a:pt x="3" y="23"/>
                  </a:cubicBezTo>
                  <a:cubicBezTo>
                    <a:pt x="2" y="23"/>
                    <a:pt x="2" y="23"/>
                    <a:pt x="0" y="23"/>
                  </a:cubicBezTo>
                  <a:cubicBezTo>
                    <a:pt x="117" y="27"/>
                    <a:pt x="238" y="96"/>
                    <a:pt x="228" y="147"/>
                  </a:cubicBezTo>
                  <a:cubicBezTo>
                    <a:pt x="244" y="110"/>
                    <a:pt x="229" y="92"/>
                    <a:pt x="217" y="7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1" name="Freeform 258">
              <a:extLst>
                <a:ext uri="{FF2B5EF4-FFF2-40B4-BE49-F238E27FC236}">
                  <a16:creationId xmlns:a16="http://schemas.microsoft.com/office/drawing/2014/main" id="{C876EA35-8ED6-487A-8BBE-9A67B8B5F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176"/>
              <a:ext cx="935" cy="563"/>
            </a:xfrm>
            <a:custGeom>
              <a:avLst/>
              <a:gdLst>
                <a:gd name="T0" fmla="*/ 12216 w 244"/>
                <a:gd name="T1" fmla="*/ 4209 h 147"/>
                <a:gd name="T2" fmla="*/ 395 w 244"/>
                <a:gd name="T3" fmla="*/ 0 h 147"/>
                <a:gd name="T4" fmla="*/ 498 w 244"/>
                <a:gd name="T5" fmla="*/ 161 h 147"/>
                <a:gd name="T6" fmla="*/ 161 w 244"/>
                <a:gd name="T7" fmla="*/ 1291 h 147"/>
                <a:gd name="T8" fmla="*/ 0 w 244"/>
                <a:gd name="T9" fmla="*/ 1291 h 147"/>
                <a:gd name="T10" fmla="*/ 12833 w 244"/>
                <a:gd name="T11" fmla="*/ 8257 h 147"/>
                <a:gd name="T12" fmla="*/ 12216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17" y="75"/>
                  </a:moveTo>
                  <a:cubicBezTo>
                    <a:pt x="194" y="58"/>
                    <a:pt x="128" y="14"/>
                    <a:pt x="7" y="0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12" y="11"/>
                    <a:pt x="8" y="20"/>
                    <a:pt x="3" y="23"/>
                  </a:cubicBezTo>
                  <a:cubicBezTo>
                    <a:pt x="2" y="23"/>
                    <a:pt x="2" y="23"/>
                    <a:pt x="0" y="23"/>
                  </a:cubicBezTo>
                  <a:cubicBezTo>
                    <a:pt x="117" y="27"/>
                    <a:pt x="238" y="96"/>
                    <a:pt x="228" y="147"/>
                  </a:cubicBezTo>
                  <a:cubicBezTo>
                    <a:pt x="244" y="110"/>
                    <a:pt x="229" y="92"/>
                    <a:pt x="217" y="7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2" name="Freeform 259">
              <a:extLst>
                <a:ext uri="{FF2B5EF4-FFF2-40B4-BE49-F238E27FC236}">
                  <a16:creationId xmlns:a16="http://schemas.microsoft.com/office/drawing/2014/main" id="{E52A0842-1AD1-466C-A6CE-B36671F8C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003"/>
              <a:ext cx="978" cy="460"/>
            </a:xfrm>
            <a:custGeom>
              <a:avLst/>
              <a:gdLst>
                <a:gd name="T0" fmla="*/ 13255 w 255"/>
                <a:gd name="T1" fmla="*/ 3776 h 120"/>
                <a:gd name="T2" fmla="*/ 1411 w 255"/>
                <a:gd name="T3" fmla="*/ 0 h 120"/>
                <a:gd name="T4" fmla="*/ 1572 w 255"/>
                <a:gd name="T5" fmla="*/ 617 h 120"/>
                <a:gd name="T6" fmla="*/ 794 w 255"/>
                <a:gd name="T7" fmla="*/ 1234 h 120"/>
                <a:gd name="T8" fmla="*/ 0 w 255"/>
                <a:gd name="T9" fmla="*/ 1411 h 120"/>
                <a:gd name="T10" fmla="*/ 13872 w 255"/>
                <a:gd name="T11" fmla="*/ 6758 h 120"/>
                <a:gd name="T12" fmla="*/ 13872 w 255"/>
                <a:gd name="T13" fmla="*/ 6758 h 120"/>
                <a:gd name="T14" fmla="*/ 13255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35" y="67"/>
                  </a:moveTo>
                  <a:cubicBezTo>
                    <a:pt x="179" y="25"/>
                    <a:pt x="84" y="1"/>
                    <a:pt x="25" y="0"/>
                  </a:cubicBezTo>
                  <a:cubicBezTo>
                    <a:pt x="27" y="2"/>
                    <a:pt x="28" y="6"/>
                    <a:pt x="28" y="11"/>
                  </a:cubicBezTo>
                  <a:cubicBezTo>
                    <a:pt x="27" y="20"/>
                    <a:pt x="21" y="22"/>
                    <a:pt x="14" y="22"/>
                  </a:cubicBezTo>
                  <a:cubicBezTo>
                    <a:pt x="9" y="22"/>
                    <a:pt x="4" y="24"/>
                    <a:pt x="0" y="25"/>
                  </a:cubicBezTo>
                  <a:cubicBezTo>
                    <a:pt x="133" y="18"/>
                    <a:pt x="244" y="87"/>
                    <a:pt x="246" y="120"/>
                  </a:cubicBezTo>
                  <a:cubicBezTo>
                    <a:pt x="246" y="120"/>
                    <a:pt x="246" y="120"/>
                    <a:pt x="246" y="120"/>
                  </a:cubicBezTo>
                  <a:cubicBezTo>
                    <a:pt x="255" y="93"/>
                    <a:pt x="243" y="76"/>
                    <a:pt x="235" y="6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3" name="Freeform 260">
              <a:extLst>
                <a:ext uri="{FF2B5EF4-FFF2-40B4-BE49-F238E27FC236}">
                  <a16:creationId xmlns:a16="http://schemas.microsoft.com/office/drawing/2014/main" id="{C756DA6A-A731-4B70-9386-CE768C74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003"/>
              <a:ext cx="978" cy="460"/>
            </a:xfrm>
            <a:custGeom>
              <a:avLst/>
              <a:gdLst>
                <a:gd name="T0" fmla="*/ 13255 w 255"/>
                <a:gd name="T1" fmla="*/ 3776 h 120"/>
                <a:gd name="T2" fmla="*/ 1411 w 255"/>
                <a:gd name="T3" fmla="*/ 0 h 120"/>
                <a:gd name="T4" fmla="*/ 1572 w 255"/>
                <a:gd name="T5" fmla="*/ 617 h 120"/>
                <a:gd name="T6" fmla="*/ 794 w 255"/>
                <a:gd name="T7" fmla="*/ 1234 h 120"/>
                <a:gd name="T8" fmla="*/ 0 w 255"/>
                <a:gd name="T9" fmla="*/ 1411 h 120"/>
                <a:gd name="T10" fmla="*/ 13872 w 255"/>
                <a:gd name="T11" fmla="*/ 6758 h 120"/>
                <a:gd name="T12" fmla="*/ 13872 w 255"/>
                <a:gd name="T13" fmla="*/ 6758 h 120"/>
                <a:gd name="T14" fmla="*/ 13255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35" y="67"/>
                  </a:moveTo>
                  <a:cubicBezTo>
                    <a:pt x="179" y="25"/>
                    <a:pt x="84" y="1"/>
                    <a:pt x="25" y="0"/>
                  </a:cubicBezTo>
                  <a:cubicBezTo>
                    <a:pt x="27" y="2"/>
                    <a:pt x="28" y="6"/>
                    <a:pt x="28" y="11"/>
                  </a:cubicBezTo>
                  <a:cubicBezTo>
                    <a:pt x="27" y="20"/>
                    <a:pt x="21" y="22"/>
                    <a:pt x="14" y="22"/>
                  </a:cubicBezTo>
                  <a:cubicBezTo>
                    <a:pt x="9" y="22"/>
                    <a:pt x="4" y="24"/>
                    <a:pt x="0" y="25"/>
                  </a:cubicBezTo>
                  <a:cubicBezTo>
                    <a:pt x="133" y="18"/>
                    <a:pt x="244" y="87"/>
                    <a:pt x="246" y="120"/>
                  </a:cubicBezTo>
                  <a:cubicBezTo>
                    <a:pt x="246" y="120"/>
                    <a:pt x="246" y="120"/>
                    <a:pt x="246" y="120"/>
                  </a:cubicBezTo>
                  <a:cubicBezTo>
                    <a:pt x="255" y="93"/>
                    <a:pt x="243" y="76"/>
                    <a:pt x="235" y="6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4" name="Freeform 261">
              <a:extLst>
                <a:ext uri="{FF2B5EF4-FFF2-40B4-BE49-F238E27FC236}">
                  <a16:creationId xmlns:a16="http://schemas.microsoft.com/office/drawing/2014/main" id="{8CED3E5C-DC73-4959-B513-8AF4C78BA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003"/>
              <a:ext cx="978" cy="460"/>
            </a:xfrm>
            <a:custGeom>
              <a:avLst/>
              <a:gdLst>
                <a:gd name="T0" fmla="*/ 13255 w 255"/>
                <a:gd name="T1" fmla="*/ 3776 h 120"/>
                <a:gd name="T2" fmla="*/ 1411 w 255"/>
                <a:gd name="T3" fmla="*/ 0 h 120"/>
                <a:gd name="T4" fmla="*/ 1572 w 255"/>
                <a:gd name="T5" fmla="*/ 617 h 120"/>
                <a:gd name="T6" fmla="*/ 794 w 255"/>
                <a:gd name="T7" fmla="*/ 1234 h 120"/>
                <a:gd name="T8" fmla="*/ 0 w 255"/>
                <a:gd name="T9" fmla="*/ 1411 h 120"/>
                <a:gd name="T10" fmla="*/ 13872 w 255"/>
                <a:gd name="T11" fmla="*/ 6758 h 120"/>
                <a:gd name="T12" fmla="*/ 13872 w 255"/>
                <a:gd name="T13" fmla="*/ 6758 h 120"/>
                <a:gd name="T14" fmla="*/ 13255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35" y="67"/>
                  </a:moveTo>
                  <a:cubicBezTo>
                    <a:pt x="179" y="25"/>
                    <a:pt x="84" y="1"/>
                    <a:pt x="25" y="0"/>
                  </a:cubicBezTo>
                  <a:cubicBezTo>
                    <a:pt x="27" y="2"/>
                    <a:pt x="28" y="6"/>
                    <a:pt x="28" y="11"/>
                  </a:cubicBezTo>
                  <a:cubicBezTo>
                    <a:pt x="27" y="20"/>
                    <a:pt x="21" y="22"/>
                    <a:pt x="14" y="22"/>
                  </a:cubicBezTo>
                  <a:cubicBezTo>
                    <a:pt x="9" y="22"/>
                    <a:pt x="4" y="24"/>
                    <a:pt x="0" y="25"/>
                  </a:cubicBezTo>
                  <a:cubicBezTo>
                    <a:pt x="133" y="18"/>
                    <a:pt x="244" y="87"/>
                    <a:pt x="246" y="120"/>
                  </a:cubicBezTo>
                  <a:cubicBezTo>
                    <a:pt x="246" y="120"/>
                    <a:pt x="246" y="120"/>
                    <a:pt x="246" y="120"/>
                  </a:cubicBezTo>
                  <a:cubicBezTo>
                    <a:pt x="255" y="93"/>
                    <a:pt x="243" y="76"/>
                    <a:pt x="235" y="6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5" name="Freeform 262">
              <a:extLst>
                <a:ext uri="{FF2B5EF4-FFF2-40B4-BE49-F238E27FC236}">
                  <a16:creationId xmlns:a16="http://schemas.microsoft.com/office/drawing/2014/main" id="{3D270CEF-FEC2-4D7E-9E99-F04AE156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643"/>
              <a:ext cx="778" cy="299"/>
            </a:xfrm>
            <a:custGeom>
              <a:avLst/>
              <a:gdLst>
                <a:gd name="T0" fmla="*/ 10812 w 203"/>
                <a:gd name="T1" fmla="*/ 2147 h 78"/>
                <a:gd name="T2" fmla="*/ 835 w 203"/>
                <a:gd name="T3" fmla="*/ 675 h 78"/>
                <a:gd name="T4" fmla="*/ 1073 w 203"/>
                <a:gd name="T5" fmla="*/ 897 h 78"/>
                <a:gd name="T6" fmla="*/ 736 w 203"/>
                <a:gd name="T7" fmla="*/ 1909 h 78"/>
                <a:gd name="T8" fmla="*/ 0 w 203"/>
                <a:gd name="T9" fmla="*/ 2250 h 78"/>
                <a:gd name="T10" fmla="*/ 11429 w 203"/>
                <a:gd name="T11" fmla="*/ 4393 h 78"/>
                <a:gd name="T12" fmla="*/ 10812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92" y="38"/>
                  </a:moveTo>
                  <a:cubicBezTo>
                    <a:pt x="142" y="0"/>
                    <a:pt x="57" y="5"/>
                    <a:pt x="15" y="12"/>
                  </a:cubicBezTo>
                  <a:cubicBezTo>
                    <a:pt x="17" y="13"/>
                    <a:pt x="18" y="15"/>
                    <a:pt x="19" y="16"/>
                  </a:cubicBezTo>
                  <a:cubicBezTo>
                    <a:pt x="22" y="23"/>
                    <a:pt x="22" y="32"/>
                    <a:pt x="13" y="34"/>
                  </a:cubicBezTo>
                  <a:cubicBezTo>
                    <a:pt x="6" y="36"/>
                    <a:pt x="3" y="37"/>
                    <a:pt x="0" y="40"/>
                  </a:cubicBezTo>
                  <a:cubicBezTo>
                    <a:pt x="97" y="10"/>
                    <a:pt x="194" y="48"/>
                    <a:pt x="203" y="78"/>
                  </a:cubicBezTo>
                  <a:cubicBezTo>
                    <a:pt x="203" y="60"/>
                    <a:pt x="198" y="45"/>
                    <a:pt x="192" y="3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6" name="Freeform 263">
              <a:extLst>
                <a:ext uri="{FF2B5EF4-FFF2-40B4-BE49-F238E27FC236}">
                  <a16:creationId xmlns:a16="http://schemas.microsoft.com/office/drawing/2014/main" id="{07182366-70F7-404B-AA81-640AF7ADF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643"/>
              <a:ext cx="778" cy="299"/>
            </a:xfrm>
            <a:custGeom>
              <a:avLst/>
              <a:gdLst>
                <a:gd name="T0" fmla="*/ 10812 w 203"/>
                <a:gd name="T1" fmla="*/ 2147 h 78"/>
                <a:gd name="T2" fmla="*/ 835 w 203"/>
                <a:gd name="T3" fmla="*/ 675 h 78"/>
                <a:gd name="T4" fmla="*/ 1073 w 203"/>
                <a:gd name="T5" fmla="*/ 897 h 78"/>
                <a:gd name="T6" fmla="*/ 736 w 203"/>
                <a:gd name="T7" fmla="*/ 1909 h 78"/>
                <a:gd name="T8" fmla="*/ 0 w 203"/>
                <a:gd name="T9" fmla="*/ 2250 h 78"/>
                <a:gd name="T10" fmla="*/ 11429 w 203"/>
                <a:gd name="T11" fmla="*/ 4393 h 78"/>
                <a:gd name="T12" fmla="*/ 10812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92" y="38"/>
                  </a:moveTo>
                  <a:cubicBezTo>
                    <a:pt x="142" y="0"/>
                    <a:pt x="57" y="5"/>
                    <a:pt x="15" y="12"/>
                  </a:cubicBezTo>
                  <a:cubicBezTo>
                    <a:pt x="17" y="13"/>
                    <a:pt x="18" y="15"/>
                    <a:pt x="19" y="16"/>
                  </a:cubicBezTo>
                  <a:cubicBezTo>
                    <a:pt x="22" y="23"/>
                    <a:pt x="22" y="32"/>
                    <a:pt x="13" y="34"/>
                  </a:cubicBezTo>
                  <a:cubicBezTo>
                    <a:pt x="6" y="36"/>
                    <a:pt x="3" y="37"/>
                    <a:pt x="0" y="40"/>
                  </a:cubicBezTo>
                  <a:cubicBezTo>
                    <a:pt x="97" y="10"/>
                    <a:pt x="194" y="48"/>
                    <a:pt x="203" y="78"/>
                  </a:cubicBezTo>
                  <a:cubicBezTo>
                    <a:pt x="203" y="60"/>
                    <a:pt x="198" y="45"/>
                    <a:pt x="192" y="3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7" name="Freeform 264">
              <a:extLst>
                <a:ext uri="{FF2B5EF4-FFF2-40B4-BE49-F238E27FC236}">
                  <a16:creationId xmlns:a16="http://schemas.microsoft.com/office/drawing/2014/main" id="{3682B877-813B-4263-8111-79CDC57F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643"/>
              <a:ext cx="778" cy="299"/>
            </a:xfrm>
            <a:custGeom>
              <a:avLst/>
              <a:gdLst>
                <a:gd name="T0" fmla="*/ 10812 w 203"/>
                <a:gd name="T1" fmla="*/ 2147 h 78"/>
                <a:gd name="T2" fmla="*/ 835 w 203"/>
                <a:gd name="T3" fmla="*/ 675 h 78"/>
                <a:gd name="T4" fmla="*/ 1073 w 203"/>
                <a:gd name="T5" fmla="*/ 897 h 78"/>
                <a:gd name="T6" fmla="*/ 736 w 203"/>
                <a:gd name="T7" fmla="*/ 1909 h 78"/>
                <a:gd name="T8" fmla="*/ 0 w 203"/>
                <a:gd name="T9" fmla="*/ 2250 h 78"/>
                <a:gd name="T10" fmla="*/ 11429 w 203"/>
                <a:gd name="T11" fmla="*/ 4393 h 78"/>
                <a:gd name="T12" fmla="*/ 10812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92" y="38"/>
                  </a:moveTo>
                  <a:cubicBezTo>
                    <a:pt x="142" y="0"/>
                    <a:pt x="57" y="5"/>
                    <a:pt x="15" y="12"/>
                  </a:cubicBezTo>
                  <a:cubicBezTo>
                    <a:pt x="17" y="13"/>
                    <a:pt x="18" y="15"/>
                    <a:pt x="19" y="16"/>
                  </a:cubicBezTo>
                  <a:cubicBezTo>
                    <a:pt x="22" y="23"/>
                    <a:pt x="22" y="32"/>
                    <a:pt x="13" y="34"/>
                  </a:cubicBezTo>
                  <a:cubicBezTo>
                    <a:pt x="6" y="36"/>
                    <a:pt x="3" y="37"/>
                    <a:pt x="0" y="40"/>
                  </a:cubicBezTo>
                  <a:cubicBezTo>
                    <a:pt x="97" y="10"/>
                    <a:pt x="194" y="48"/>
                    <a:pt x="203" y="78"/>
                  </a:cubicBezTo>
                  <a:cubicBezTo>
                    <a:pt x="203" y="60"/>
                    <a:pt x="198" y="45"/>
                    <a:pt x="192" y="3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8" name="Freeform 265">
              <a:extLst>
                <a:ext uri="{FF2B5EF4-FFF2-40B4-BE49-F238E27FC236}">
                  <a16:creationId xmlns:a16="http://schemas.microsoft.com/office/drawing/2014/main" id="{30F51640-BCDD-4DA2-8244-5475745FB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485"/>
              <a:ext cx="725" cy="292"/>
            </a:xfrm>
            <a:custGeom>
              <a:avLst/>
              <a:gdLst>
                <a:gd name="T0" fmla="*/ 9475 w 189"/>
                <a:gd name="T1" fmla="*/ 1537 h 76"/>
                <a:gd name="T2" fmla="*/ 9536 w 189"/>
                <a:gd name="T3" fmla="*/ 1594 h 76"/>
                <a:gd name="T4" fmla="*/ 794 w 189"/>
                <a:gd name="T5" fmla="*/ 619 h 76"/>
                <a:gd name="T6" fmla="*/ 1017 w 189"/>
                <a:gd name="T7" fmla="*/ 738 h 76"/>
                <a:gd name="T8" fmla="*/ 1193 w 189"/>
                <a:gd name="T9" fmla="*/ 1817 h 76"/>
                <a:gd name="T10" fmla="*/ 176 w 189"/>
                <a:gd name="T11" fmla="*/ 1979 h 76"/>
                <a:gd name="T12" fmla="*/ 0 w 189"/>
                <a:gd name="T13" fmla="*/ 2098 h 76"/>
                <a:gd name="T14" fmla="*/ 0 w 189"/>
                <a:gd name="T15" fmla="*/ 2275 h 76"/>
                <a:gd name="T16" fmla="*/ 9256 w 189"/>
                <a:gd name="T17" fmla="*/ 2835 h 76"/>
                <a:gd name="T18" fmla="*/ 9931 w 189"/>
                <a:gd name="T19" fmla="*/ 4311 h 76"/>
                <a:gd name="T20" fmla="*/ 9475 w 189"/>
                <a:gd name="T21" fmla="*/ 1537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76">
                  <a:moveTo>
                    <a:pt x="168" y="27"/>
                  </a:moveTo>
                  <a:cubicBezTo>
                    <a:pt x="168" y="27"/>
                    <a:pt x="169" y="28"/>
                    <a:pt x="169" y="28"/>
                  </a:cubicBezTo>
                  <a:cubicBezTo>
                    <a:pt x="106" y="0"/>
                    <a:pt x="35" y="7"/>
                    <a:pt x="14" y="11"/>
                  </a:cubicBezTo>
                  <a:cubicBezTo>
                    <a:pt x="15" y="11"/>
                    <a:pt x="16" y="12"/>
                    <a:pt x="18" y="13"/>
                  </a:cubicBezTo>
                  <a:cubicBezTo>
                    <a:pt x="24" y="21"/>
                    <a:pt x="26" y="27"/>
                    <a:pt x="21" y="32"/>
                  </a:cubicBezTo>
                  <a:cubicBezTo>
                    <a:pt x="15" y="36"/>
                    <a:pt x="9" y="32"/>
                    <a:pt x="3" y="35"/>
                  </a:cubicBezTo>
                  <a:cubicBezTo>
                    <a:pt x="2" y="36"/>
                    <a:pt x="1" y="36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ubicBezTo>
                    <a:pt x="74" y="17"/>
                    <a:pt x="139" y="30"/>
                    <a:pt x="164" y="50"/>
                  </a:cubicBezTo>
                  <a:cubicBezTo>
                    <a:pt x="174" y="58"/>
                    <a:pt x="178" y="69"/>
                    <a:pt x="176" y="76"/>
                  </a:cubicBezTo>
                  <a:cubicBezTo>
                    <a:pt x="188" y="57"/>
                    <a:pt x="189" y="39"/>
                    <a:pt x="168" y="2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9" name="Freeform 266">
              <a:extLst>
                <a:ext uri="{FF2B5EF4-FFF2-40B4-BE49-F238E27FC236}">
                  <a16:creationId xmlns:a16="http://schemas.microsoft.com/office/drawing/2014/main" id="{3A68046D-036D-4754-899F-CC71DB00F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485"/>
              <a:ext cx="725" cy="292"/>
            </a:xfrm>
            <a:custGeom>
              <a:avLst/>
              <a:gdLst>
                <a:gd name="T0" fmla="*/ 9475 w 189"/>
                <a:gd name="T1" fmla="*/ 1537 h 76"/>
                <a:gd name="T2" fmla="*/ 9536 w 189"/>
                <a:gd name="T3" fmla="*/ 1594 h 76"/>
                <a:gd name="T4" fmla="*/ 794 w 189"/>
                <a:gd name="T5" fmla="*/ 619 h 76"/>
                <a:gd name="T6" fmla="*/ 1017 w 189"/>
                <a:gd name="T7" fmla="*/ 738 h 76"/>
                <a:gd name="T8" fmla="*/ 1193 w 189"/>
                <a:gd name="T9" fmla="*/ 1817 h 76"/>
                <a:gd name="T10" fmla="*/ 176 w 189"/>
                <a:gd name="T11" fmla="*/ 1979 h 76"/>
                <a:gd name="T12" fmla="*/ 0 w 189"/>
                <a:gd name="T13" fmla="*/ 2098 h 76"/>
                <a:gd name="T14" fmla="*/ 0 w 189"/>
                <a:gd name="T15" fmla="*/ 2275 h 76"/>
                <a:gd name="T16" fmla="*/ 9256 w 189"/>
                <a:gd name="T17" fmla="*/ 2835 h 76"/>
                <a:gd name="T18" fmla="*/ 9931 w 189"/>
                <a:gd name="T19" fmla="*/ 4311 h 76"/>
                <a:gd name="T20" fmla="*/ 9475 w 189"/>
                <a:gd name="T21" fmla="*/ 1537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76">
                  <a:moveTo>
                    <a:pt x="168" y="27"/>
                  </a:moveTo>
                  <a:cubicBezTo>
                    <a:pt x="168" y="27"/>
                    <a:pt x="169" y="28"/>
                    <a:pt x="169" y="28"/>
                  </a:cubicBezTo>
                  <a:cubicBezTo>
                    <a:pt x="106" y="0"/>
                    <a:pt x="35" y="7"/>
                    <a:pt x="14" y="11"/>
                  </a:cubicBezTo>
                  <a:cubicBezTo>
                    <a:pt x="15" y="11"/>
                    <a:pt x="16" y="12"/>
                    <a:pt x="18" y="13"/>
                  </a:cubicBezTo>
                  <a:cubicBezTo>
                    <a:pt x="24" y="21"/>
                    <a:pt x="26" y="27"/>
                    <a:pt x="21" y="32"/>
                  </a:cubicBezTo>
                  <a:cubicBezTo>
                    <a:pt x="15" y="36"/>
                    <a:pt x="9" y="32"/>
                    <a:pt x="3" y="35"/>
                  </a:cubicBezTo>
                  <a:cubicBezTo>
                    <a:pt x="2" y="36"/>
                    <a:pt x="1" y="36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ubicBezTo>
                    <a:pt x="74" y="17"/>
                    <a:pt x="139" y="30"/>
                    <a:pt x="164" y="50"/>
                  </a:cubicBezTo>
                  <a:cubicBezTo>
                    <a:pt x="174" y="58"/>
                    <a:pt x="178" y="69"/>
                    <a:pt x="176" y="76"/>
                  </a:cubicBezTo>
                  <a:cubicBezTo>
                    <a:pt x="188" y="57"/>
                    <a:pt x="189" y="39"/>
                    <a:pt x="168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0" name="Freeform 267">
              <a:extLst>
                <a:ext uri="{FF2B5EF4-FFF2-40B4-BE49-F238E27FC236}">
                  <a16:creationId xmlns:a16="http://schemas.microsoft.com/office/drawing/2014/main" id="{7A3FD577-696C-4686-A0BD-DBFDA8213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186"/>
              <a:ext cx="495" cy="265"/>
            </a:xfrm>
            <a:custGeom>
              <a:avLst/>
              <a:gdLst>
                <a:gd name="T0" fmla="*/ 6331 w 129"/>
                <a:gd name="T1" fmla="*/ 3629 h 69"/>
                <a:gd name="T2" fmla="*/ 6155 w 129"/>
                <a:gd name="T3" fmla="*/ 3910 h 69"/>
                <a:gd name="T4" fmla="*/ 6274 w 129"/>
                <a:gd name="T5" fmla="*/ 1194 h 69"/>
                <a:gd name="T6" fmla="*/ 1412 w 129"/>
                <a:gd name="T7" fmla="*/ 618 h 69"/>
                <a:gd name="T8" fmla="*/ 0 w 129"/>
                <a:gd name="T9" fmla="*/ 1874 h 69"/>
                <a:gd name="T10" fmla="*/ 6331 w 129"/>
                <a:gd name="T11" fmla="*/ 362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69">
                  <a:moveTo>
                    <a:pt x="112" y="64"/>
                  </a:moveTo>
                  <a:cubicBezTo>
                    <a:pt x="111" y="66"/>
                    <a:pt x="110" y="68"/>
                    <a:pt x="109" y="69"/>
                  </a:cubicBezTo>
                  <a:cubicBezTo>
                    <a:pt x="123" y="57"/>
                    <a:pt x="129" y="41"/>
                    <a:pt x="111" y="21"/>
                  </a:cubicBezTo>
                  <a:cubicBezTo>
                    <a:pt x="106" y="18"/>
                    <a:pt x="75" y="0"/>
                    <a:pt x="25" y="1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1" y="17"/>
                    <a:pt x="129" y="33"/>
                    <a:pt x="112" y="6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1" name="Freeform 268">
              <a:extLst>
                <a:ext uri="{FF2B5EF4-FFF2-40B4-BE49-F238E27FC236}">
                  <a16:creationId xmlns:a16="http://schemas.microsoft.com/office/drawing/2014/main" id="{7AD20316-86A2-47B2-8770-816606E5D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186"/>
              <a:ext cx="495" cy="265"/>
            </a:xfrm>
            <a:custGeom>
              <a:avLst/>
              <a:gdLst>
                <a:gd name="T0" fmla="*/ 6331 w 129"/>
                <a:gd name="T1" fmla="*/ 3629 h 69"/>
                <a:gd name="T2" fmla="*/ 6155 w 129"/>
                <a:gd name="T3" fmla="*/ 3910 h 69"/>
                <a:gd name="T4" fmla="*/ 6274 w 129"/>
                <a:gd name="T5" fmla="*/ 1194 h 69"/>
                <a:gd name="T6" fmla="*/ 1412 w 129"/>
                <a:gd name="T7" fmla="*/ 618 h 69"/>
                <a:gd name="T8" fmla="*/ 0 w 129"/>
                <a:gd name="T9" fmla="*/ 1874 h 69"/>
                <a:gd name="T10" fmla="*/ 6331 w 129"/>
                <a:gd name="T11" fmla="*/ 362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69">
                  <a:moveTo>
                    <a:pt x="112" y="64"/>
                  </a:moveTo>
                  <a:cubicBezTo>
                    <a:pt x="111" y="66"/>
                    <a:pt x="110" y="68"/>
                    <a:pt x="109" y="69"/>
                  </a:cubicBezTo>
                  <a:cubicBezTo>
                    <a:pt x="123" y="57"/>
                    <a:pt x="129" y="41"/>
                    <a:pt x="111" y="21"/>
                  </a:cubicBezTo>
                  <a:cubicBezTo>
                    <a:pt x="106" y="18"/>
                    <a:pt x="75" y="0"/>
                    <a:pt x="25" y="1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1" y="17"/>
                    <a:pt x="129" y="33"/>
                    <a:pt x="112" y="6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2" name="Freeform 269">
              <a:extLst>
                <a:ext uri="{FF2B5EF4-FFF2-40B4-BE49-F238E27FC236}">
                  <a16:creationId xmlns:a16="http://schemas.microsoft.com/office/drawing/2014/main" id="{83F01D0F-D4C4-46E0-A916-8DEAC389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834"/>
              <a:ext cx="794" cy="345"/>
            </a:xfrm>
            <a:custGeom>
              <a:avLst/>
              <a:gdLst>
                <a:gd name="T0" fmla="*/ 11124 w 207"/>
                <a:gd name="T1" fmla="*/ 2588 h 90"/>
                <a:gd name="T2" fmla="*/ 0 w 207"/>
                <a:gd name="T3" fmla="*/ 280 h 90"/>
                <a:gd name="T4" fmla="*/ 222 w 207"/>
                <a:gd name="T5" fmla="*/ 1353 h 90"/>
                <a:gd name="T6" fmla="*/ 58 w 207"/>
                <a:gd name="T7" fmla="*/ 1633 h 90"/>
                <a:gd name="T8" fmla="*/ 58 w 207"/>
                <a:gd name="T9" fmla="*/ 1691 h 90"/>
                <a:gd name="T10" fmla="*/ 11565 w 207"/>
                <a:gd name="T11" fmla="*/ 5072 h 90"/>
                <a:gd name="T12" fmla="*/ 11124 w 207"/>
                <a:gd name="T13" fmla="*/ 2588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7" h="90">
                  <a:moveTo>
                    <a:pt x="197" y="46"/>
                  </a:moveTo>
                  <a:cubicBezTo>
                    <a:pt x="142" y="1"/>
                    <a:pt x="51" y="0"/>
                    <a:pt x="0" y="5"/>
                  </a:cubicBezTo>
                  <a:cubicBezTo>
                    <a:pt x="4" y="10"/>
                    <a:pt x="5" y="18"/>
                    <a:pt x="4" y="24"/>
                  </a:cubicBezTo>
                  <a:cubicBezTo>
                    <a:pt x="4" y="26"/>
                    <a:pt x="2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13" y="10"/>
                    <a:pt x="192" y="55"/>
                    <a:pt x="205" y="90"/>
                  </a:cubicBezTo>
                  <a:cubicBezTo>
                    <a:pt x="207" y="72"/>
                    <a:pt x="202" y="56"/>
                    <a:pt x="197" y="4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3" name="Freeform 270">
              <a:extLst>
                <a:ext uri="{FF2B5EF4-FFF2-40B4-BE49-F238E27FC236}">
                  <a16:creationId xmlns:a16="http://schemas.microsoft.com/office/drawing/2014/main" id="{5482F5CF-3608-44D6-A1BB-8C9C608EB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834"/>
              <a:ext cx="794" cy="345"/>
            </a:xfrm>
            <a:custGeom>
              <a:avLst/>
              <a:gdLst>
                <a:gd name="T0" fmla="*/ 11124 w 207"/>
                <a:gd name="T1" fmla="*/ 2588 h 90"/>
                <a:gd name="T2" fmla="*/ 0 w 207"/>
                <a:gd name="T3" fmla="*/ 280 h 90"/>
                <a:gd name="T4" fmla="*/ 222 w 207"/>
                <a:gd name="T5" fmla="*/ 1353 h 90"/>
                <a:gd name="T6" fmla="*/ 58 w 207"/>
                <a:gd name="T7" fmla="*/ 1633 h 90"/>
                <a:gd name="T8" fmla="*/ 58 w 207"/>
                <a:gd name="T9" fmla="*/ 1691 h 90"/>
                <a:gd name="T10" fmla="*/ 11565 w 207"/>
                <a:gd name="T11" fmla="*/ 5072 h 90"/>
                <a:gd name="T12" fmla="*/ 11124 w 207"/>
                <a:gd name="T13" fmla="*/ 2588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7" h="90">
                  <a:moveTo>
                    <a:pt x="197" y="46"/>
                  </a:moveTo>
                  <a:cubicBezTo>
                    <a:pt x="142" y="1"/>
                    <a:pt x="51" y="0"/>
                    <a:pt x="0" y="5"/>
                  </a:cubicBezTo>
                  <a:cubicBezTo>
                    <a:pt x="4" y="10"/>
                    <a:pt x="5" y="18"/>
                    <a:pt x="4" y="24"/>
                  </a:cubicBezTo>
                  <a:cubicBezTo>
                    <a:pt x="4" y="26"/>
                    <a:pt x="2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13" y="10"/>
                    <a:pt x="192" y="55"/>
                    <a:pt x="205" y="90"/>
                  </a:cubicBezTo>
                  <a:cubicBezTo>
                    <a:pt x="207" y="72"/>
                    <a:pt x="202" y="56"/>
                    <a:pt x="197" y="4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4" name="Freeform 271">
              <a:extLst>
                <a:ext uri="{FF2B5EF4-FFF2-40B4-BE49-F238E27FC236}">
                  <a16:creationId xmlns:a16="http://schemas.microsoft.com/office/drawing/2014/main" id="{DBAAB90F-4000-4F81-A4E1-C190C7062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090"/>
              <a:ext cx="406" cy="357"/>
            </a:xfrm>
            <a:custGeom>
              <a:avLst/>
              <a:gdLst>
                <a:gd name="T0" fmla="*/ 2084 w 106"/>
                <a:gd name="T1" fmla="*/ 1236 h 93"/>
                <a:gd name="T2" fmla="*/ 4328 w 106"/>
                <a:gd name="T3" fmla="*/ 1873 h 93"/>
                <a:gd name="T4" fmla="*/ 1907 w 106"/>
                <a:gd name="T5" fmla="*/ 4246 h 93"/>
                <a:gd name="T6" fmla="*/ 2478 w 106"/>
                <a:gd name="T7" fmla="*/ 4702 h 93"/>
                <a:gd name="T8" fmla="*/ 2639 w 106"/>
                <a:gd name="T9" fmla="*/ 5259 h 93"/>
                <a:gd name="T10" fmla="*/ 2700 w 106"/>
                <a:gd name="T11" fmla="*/ 5259 h 93"/>
                <a:gd name="T12" fmla="*/ 5619 w 106"/>
                <a:gd name="T13" fmla="*/ 1474 h 93"/>
                <a:gd name="T14" fmla="*/ 2363 w 106"/>
                <a:gd name="T15" fmla="*/ 58 h 93"/>
                <a:gd name="T16" fmla="*/ 1233 w 106"/>
                <a:gd name="T17" fmla="*/ 338 h 93"/>
                <a:gd name="T18" fmla="*/ 119 w 106"/>
                <a:gd name="T19" fmla="*/ 1017 h 93"/>
                <a:gd name="T20" fmla="*/ 896 w 106"/>
                <a:gd name="T21" fmla="*/ 1635 h 93"/>
                <a:gd name="T22" fmla="*/ 2084 w 106"/>
                <a:gd name="T23" fmla="*/ 1236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6" h="93">
                  <a:moveTo>
                    <a:pt x="37" y="22"/>
                  </a:moveTo>
                  <a:cubicBezTo>
                    <a:pt x="68" y="20"/>
                    <a:pt x="73" y="22"/>
                    <a:pt x="77" y="33"/>
                  </a:cubicBezTo>
                  <a:cubicBezTo>
                    <a:pt x="82" y="47"/>
                    <a:pt x="35" y="75"/>
                    <a:pt x="34" y="75"/>
                  </a:cubicBezTo>
                  <a:cubicBezTo>
                    <a:pt x="38" y="74"/>
                    <a:pt x="41" y="78"/>
                    <a:pt x="44" y="83"/>
                  </a:cubicBezTo>
                  <a:cubicBezTo>
                    <a:pt x="47" y="87"/>
                    <a:pt x="49" y="90"/>
                    <a:pt x="47" y="93"/>
                  </a:cubicBezTo>
                  <a:cubicBezTo>
                    <a:pt x="47" y="93"/>
                    <a:pt x="48" y="93"/>
                    <a:pt x="48" y="93"/>
                  </a:cubicBezTo>
                  <a:cubicBezTo>
                    <a:pt x="64" y="86"/>
                    <a:pt x="106" y="55"/>
                    <a:pt x="100" y="26"/>
                  </a:cubicBezTo>
                  <a:cubicBezTo>
                    <a:pt x="96" y="4"/>
                    <a:pt x="69" y="0"/>
                    <a:pt x="42" y="1"/>
                  </a:cubicBezTo>
                  <a:cubicBezTo>
                    <a:pt x="34" y="0"/>
                    <a:pt x="28" y="4"/>
                    <a:pt x="22" y="6"/>
                  </a:cubicBezTo>
                  <a:cubicBezTo>
                    <a:pt x="16" y="8"/>
                    <a:pt x="4" y="7"/>
                    <a:pt x="2" y="18"/>
                  </a:cubicBezTo>
                  <a:cubicBezTo>
                    <a:pt x="0" y="29"/>
                    <a:pt x="2" y="32"/>
                    <a:pt x="16" y="29"/>
                  </a:cubicBezTo>
                  <a:cubicBezTo>
                    <a:pt x="29" y="26"/>
                    <a:pt x="30" y="23"/>
                    <a:pt x="37" y="2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5" name="Freeform 272">
              <a:extLst>
                <a:ext uri="{FF2B5EF4-FFF2-40B4-BE49-F238E27FC236}">
                  <a16:creationId xmlns:a16="http://schemas.microsoft.com/office/drawing/2014/main" id="{A0F56932-464E-4C3D-ACC7-0CA13389D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090"/>
              <a:ext cx="406" cy="357"/>
            </a:xfrm>
            <a:custGeom>
              <a:avLst/>
              <a:gdLst>
                <a:gd name="T0" fmla="*/ 2084 w 106"/>
                <a:gd name="T1" fmla="*/ 1236 h 93"/>
                <a:gd name="T2" fmla="*/ 4328 w 106"/>
                <a:gd name="T3" fmla="*/ 1873 h 93"/>
                <a:gd name="T4" fmla="*/ 1907 w 106"/>
                <a:gd name="T5" fmla="*/ 4246 h 93"/>
                <a:gd name="T6" fmla="*/ 2478 w 106"/>
                <a:gd name="T7" fmla="*/ 4702 h 93"/>
                <a:gd name="T8" fmla="*/ 2639 w 106"/>
                <a:gd name="T9" fmla="*/ 5259 h 93"/>
                <a:gd name="T10" fmla="*/ 2700 w 106"/>
                <a:gd name="T11" fmla="*/ 5259 h 93"/>
                <a:gd name="T12" fmla="*/ 5619 w 106"/>
                <a:gd name="T13" fmla="*/ 1474 h 93"/>
                <a:gd name="T14" fmla="*/ 2363 w 106"/>
                <a:gd name="T15" fmla="*/ 58 h 93"/>
                <a:gd name="T16" fmla="*/ 1233 w 106"/>
                <a:gd name="T17" fmla="*/ 338 h 93"/>
                <a:gd name="T18" fmla="*/ 119 w 106"/>
                <a:gd name="T19" fmla="*/ 1017 h 93"/>
                <a:gd name="T20" fmla="*/ 896 w 106"/>
                <a:gd name="T21" fmla="*/ 1635 h 93"/>
                <a:gd name="T22" fmla="*/ 2084 w 106"/>
                <a:gd name="T23" fmla="*/ 1236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6" h="93">
                  <a:moveTo>
                    <a:pt x="37" y="22"/>
                  </a:moveTo>
                  <a:cubicBezTo>
                    <a:pt x="68" y="20"/>
                    <a:pt x="73" y="22"/>
                    <a:pt x="77" y="33"/>
                  </a:cubicBezTo>
                  <a:cubicBezTo>
                    <a:pt x="82" y="47"/>
                    <a:pt x="35" y="75"/>
                    <a:pt x="34" y="75"/>
                  </a:cubicBezTo>
                  <a:cubicBezTo>
                    <a:pt x="38" y="74"/>
                    <a:pt x="41" y="78"/>
                    <a:pt x="44" y="83"/>
                  </a:cubicBezTo>
                  <a:cubicBezTo>
                    <a:pt x="47" y="87"/>
                    <a:pt x="49" y="90"/>
                    <a:pt x="47" y="93"/>
                  </a:cubicBezTo>
                  <a:cubicBezTo>
                    <a:pt x="47" y="93"/>
                    <a:pt x="48" y="93"/>
                    <a:pt x="48" y="93"/>
                  </a:cubicBezTo>
                  <a:cubicBezTo>
                    <a:pt x="64" y="86"/>
                    <a:pt x="106" y="55"/>
                    <a:pt x="100" y="26"/>
                  </a:cubicBezTo>
                  <a:cubicBezTo>
                    <a:pt x="96" y="4"/>
                    <a:pt x="69" y="0"/>
                    <a:pt x="42" y="1"/>
                  </a:cubicBezTo>
                  <a:cubicBezTo>
                    <a:pt x="34" y="0"/>
                    <a:pt x="28" y="4"/>
                    <a:pt x="22" y="6"/>
                  </a:cubicBezTo>
                  <a:cubicBezTo>
                    <a:pt x="16" y="8"/>
                    <a:pt x="4" y="7"/>
                    <a:pt x="2" y="18"/>
                  </a:cubicBezTo>
                  <a:cubicBezTo>
                    <a:pt x="0" y="29"/>
                    <a:pt x="2" y="32"/>
                    <a:pt x="16" y="29"/>
                  </a:cubicBezTo>
                  <a:cubicBezTo>
                    <a:pt x="29" y="26"/>
                    <a:pt x="30" y="23"/>
                    <a:pt x="37" y="2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6" name="Freeform 273">
              <a:extLst>
                <a:ext uri="{FF2B5EF4-FFF2-40B4-BE49-F238E27FC236}">
                  <a16:creationId xmlns:a16="http://schemas.microsoft.com/office/drawing/2014/main" id="{9E9B1656-4439-4282-B08B-028683AD5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1589"/>
              <a:ext cx="548" cy="525"/>
            </a:xfrm>
            <a:custGeom>
              <a:avLst/>
              <a:gdLst>
                <a:gd name="T0" fmla="*/ 4848 w 143"/>
                <a:gd name="T1" fmla="*/ 0 h 137"/>
                <a:gd name="T2" fmla="*/ 119 w 143"/>
                <a:gd name="T3" fmla="*/ 6534 h 137"/>
                <a:gd name="T4" fmla="*/ 0 w 143"/>
                <a:gd name="T5" fmla="*/ 6580 h 137"/>
                <a:gd name="T6" fmla="*/ 674 w 143"/>
                <a:gd name="T7" fmla="*/ 6419 h 137"/>
                <a:gd name="T8" fmla="*/ 1130 w 143"/>
                <a:gd name="T9" fmla="*/ 7710 h 137"/>
                <a:gd name="T10" fmla="*/ 5963 w 143"/>
                <a:gd name="T11" fmla="*/ 3541 h 137"/>
                <a:gd name="T12" fmla="*/ 4848 w 143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37">
                  <a:moveTo>
                    <a:pt x="86" y="0"/>
                  </a:moveTo>
                  <a:cubicBezTo>
                    <a:pt x="143" y="30"/>
                    <a:pt x="36" y="114"/>
                    <a:pt x="2" y="116"/>
                  </a:cubicBezTo>
                  <a:cubicBezTo>
                    <a:pt x="1" y="117"/>
                    <a:pt x="1" y="117"/>
                    <a:pt x="0" y="117"/>
                  </a:cubicBezTo>
                  <a:cubicBezTo>
                    <a:pt x="8" y="116"/>
                    <a:pt x="12" y="114"/>
                    <a:pt x="12" y="114"/>
                  </a:cubicBezTo>
                  <a:cubicBezTo>
                    <a:pt x="18" y="112"/>
                    <a:pt x="27" y="130"/>
                    <a:pt x="20" y="137"/>
                  </a:cubicBezTo>
                  <a:cubicBezTo>
                    <a:pt x="68" y="116"/>
                    <a:pt x="96" y="90"/>
                    <a:pt x="106" y="63"/>
                  </a:cubicBezTo>
                  <a:cubicBezTo>
                    <a:pt x="117" y="34"/>
                    <a:pt x="107" y="5"/>
                    <a:pt x="86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7" name="Freeform 274">
              <a:extLst>
                <a:ext uri="{FF2B5EF4-FFF2-40B4-BE49-F238E27FC236}">
                  <a16:creationId xmlns:a16="http://schemas.microsoft.com/office/drawing/2014/main" id="{1CABA4D6-0E27-4B14-AD3C-24EA8D86C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1589"/>
              <a:ext cx="548" cy="525"/>
            </a:xfrm>
            <a:custGeom>
              <a:avLst/>
              <a:gdLst>
                <a:gd name="T0" fmla="*/ 4848 w 143"/>
                <a:gd name="T1" fmla="*/ 0 h 137"/>
                <a:gd name="T2" fmla="*/ 119 w 143"/>
                <a:gd name="T3" fmla="*/ 6534 h 137"/>
                <a:gd name="T4" fmla="*/ 0 w 143"/>
                <a:gd name="T5" fmla="*/ 6580 h 137"/>
                <a:gd name="T6" fmla="*/ 674 w 143"/>
                <a:gd name="T7" fmla="*/ 6419 h 137"/>
                <a:gd name="T8" fmla="*/ 1130 w 143"/>
                <a:gd name="T9" fmla="*/ 7710 h 137"/>
                <a:gd name="T10" fmla="*/ 5963 w 143"/>
                <a:gd name="T11" fmla="*/ 3541 h 137"/>
                <a:gd name="T12" fmla="*/ 4848 w 143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37">
                  <a:moveTo>
                    <a:pt x="86" y="0"/>
                  </a:moveTo>
                  <a:cubicBezTo>
                    <a:pt x="143" y="30"/>
                    <a:pt x="36" y="114"/>
                    <a:pt x="2" y="116"/>
                  </a:cubicBezTo>
                  <a:cubicBezTo>
                    <a:pt x="1" y="117"/>
                    <a:pt x="1" y="117"/>
                    <a:pt x="0" y="117"/>
                  </a:cubicBezTo>
                  <a:cubicBezTo>
                    <a:pt x="8" y="116"/>
                    <a:pt x="12" y="114"/>
                    <a:pt x="12" y="114"/>
                  </a:cubicBezTo>
                  <a:cubicBezTo>
                    <a:pt x="18" y="112"/>
                    <a:pt x="27" y="130"/>
                    <a:pt x="20" y="137"/>
                  </a:cubicBezTo>
                  <a:cubicBezTo>
                    <a:pt x="68" y="116"/>
                    <a:pt x="96" y="90"/>
                    <a:pt x="106" y="63"/>
                  </a:cubicBezTo>
                  <a:cubicBezTo>
                    <a:pt x="117" y="34"/>
                    <a:pt x="107" y="5"/>
                    <a:pt x="86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8" name="Freeform 275">
              <a:extLst>
                <a:ext uri="{FF2B5EF4-FFF2-40B4-BE49-F238E27FC236}">
                  <a16:creationId xmlns:a16="http://schemas.microsoft.com/office/drawing/2014/main" id="{391759B5-9375-4B04-B5F3-A9437211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996"/>
              <a:ext cx="234" cy="495"/>
            </a:xfrm>
            <a:custGeom>
              <a:avLst/>
              <a:gdLst>
                <a:gd name="T0" fmla="*/ 0 w 61"/>
                <a:gd name="T1" fmla="*/ 6669 h 129"/>
                <a:gd name="T2" fmla="*/ 58 w 61"/>
                <a:gd name="T3" fmla="*/ 6730 h 129"/>
                <a:gd name="T4" fmla="*/ 737 w 61"/>
                <a:gd name="T5" fmla="*/ 6389 h 129"/>
                <a:gd name="T6" fmla="*/ 1297 w 61"/>
                <a:gd name="T7" fmla="*/ 7287 h 129"/>
                <a:gd name="T8" fmla="*/ 1749 w 61"/>
                <a:gd name="T9" fmla="*/ 0 h 129"/>
                <a:gd name="T10" fmla="*/ 0 w 61"/>
                <a:gd name="T11" fmla="*/ 6669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29">
                  <a:moveTo>
                    <a:pt x="0" y="118"/>
                  </a:moveTo>
                  <a:cubicBezTo>
                    <a:pt x="1" y="119"/>
                    <a:pt x="1" y="119"/>
                    <a:pt x="1" y="119"/>
                  </a:cubicBezTo>
                  <a:cubicBezTo>
                    <a:pt x="7" y="115"/>
                    <a:pt x="12" y="112"/>
                    <a:pt x="13" y="113"/>
                  </a:cubicBezTo>
                  <a:cubicBezTo>
                    <a:pt x="19" y="116"/>
                    <a:pt x="25" y="123"/>
                    <a:pt x="23" y="129"/>
                  </a:cubicBezTo>
                  <a:cubicBezTo>
                    <a:pt x="54" y="94"/>
                    <a:pt x="61" y="26"/>
                    <a:pt x="31" y="0"/>
                  </a:cubicBezTo>
                  <a:cubicBezTo>
                    <a:pt x="53" y="22"/>
                    <a:pt x="31" y="107"/>
                    <a:pt x="0" y="11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9" name="Freeform 276">
              <a:extLst>
                <a:ext uri="{FF2B5EF4-FFF2-40B4-BE49-F238E27FC236}">
                  <a16:creationId xmlns:a16="http://schemas.microsoft.com/office/drawing/2014/main" id="{E3BC1AE7-7857-4CB5-BA4C-059D1709E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996"/>
              <a:ext cx="234" cy="495"/>
            </a:xfrm>
            <a:custGeom>
              <a:avLst/>
              <a:gdLst>
                <a:gd name="T0" fmla="*/ 0 w 61"/>
                <a:gd name="T1" fmla="*/ 6669 h 129"/>
                <a:gd name="T2" fmla="*/ 58 w 61"/>
                <a:gd name="T3" fmla="*/ 6730 h 129"/>
                <a:gd name="T4" fmla="*/ 737 w 61"/>
                <a:gd name="T5" fmla="*/ 6389 h 129"/>
                <a:gd name="T6" fmla="*/ 1297 w 61"/>
                <a:gd name="T7" fmla="*/ 7287 h 129"/>
                <a:gd name="T8" fmla="*/ 1749 w 61"/>
                <a:gd name="T9" fmla="*/ 0 h 129"/>
                <a:gd name="T10" fmla="*/ 0 w 61"/>
                <a:gd name="T11" fmla="*/ 6669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29">
                  <a:moveTo>
                    <a:pt x="0" y="118"/>
                  </a:moveTo>
                  <a:cubicBezTo>
                    <a:pt x="1" y="119"/>
                    <a:pt x="1" y="119"/>
                    <a:pt x="1" y="119"/>
                  </a:cubicBezTo>
                  <a:cubicBezTo>
                    <a:pt x="7" y="115"/>
                    <a:pt x="12" y="112"/>
                    <a:pt x="13" y="113"/>
                  </a:cubicBezTo>
                  <a:cubicBezTo>
                    <a:pt x="19" y="116"/>
                    <a:pt x="25" y="123"/>
                    <a:pt x="23" y="129"/>
                  </a:cubicBezTo>
                  <a:cubicBezTo>
                    <a:pt x="54" y="94"/>
                    <a:pt x="61" y="26"/>
                    <a:pt x="31" y="0"/>
                  </a:cubicBezTo>
                  <a:cubicBezTo>
                    <a:pt x="53" y="22"/>
                    <a:pt x="31" y="107"/>
                    <a:pt x="0" y="11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0" name="Freeform 277">
              <a:extLst>
                <a:ext uri="{FF2B5EF4-FFF2-40B4-BE49-F238E27FC236}">
                  <a16:creationId xmlns:a16="http://schemas.microsoft.com/office/drawing/2014/main" id="{C827ADF6-0FD7-4ED2-BAE2-93551F1DC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732"/>
              <a:ext cx="307" cy="586"/>
            </a:xfrm>
            <a:custGeom>
              <a:avLst/>
              <a:gdLst>
                <a:gd name="T0" fmla="*/ 0 w 80"/>
                <a:gd name="T1" fmla="*/ 7526 h 153"/>
                <a:gd name="T2" fmla="*/ 457 w 80"/>
                <a:gd name="T3" fmla="*/ 8143 h 153"/>
                <a:gd name="T4" fmla="*/ 898 w 80"/>
                <a:gd name="T5" fmla="*/ 8595 h 153"/>
                <a:gd name="T6" fmla="*/ 2149 w 80"/>
                <a:gd name="T7" fmla="*/ 0 h 153"/>
                <a:gd name="T8" fmla="*/ 0 w 80"/>
                <a:gd name="T9" fmla="*/ 7526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53">
                  <a:moveTo>
                    <a:pt x="0" y="134"/>
                  </a:moveTo>
                  <a:cubicBezTo>
                    <a:pt x="4" y="135"/>
                    <a:pt x="5" y="141"/>
                    <a:pt x="8" y="145"/>
                  </a:cubicBezTo>
                  <a:cubicBezTo>
                    <a:pt x="12" y="150"/>
                    <a:pt x="16" y="151"/>
                    <a:pt x="16" y="153"/>
                  </a:cubicBezTo>
                  <a:cubicBezTo>
                    <a:pt x="63" y="116"/>
                    <a:pt x="80" y="41"/>
                    <a:pt x="38" y="0"/>
                  </a:cubicBezTo>
                  <a:cubicBezTo>
                    <a:pt x="55" y="24"/>
                    <a:pt x="76" y="59"/>
                    <a:pt x="0" y="13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1" name="Freeform 278">
              <a:extLst>
                <a:ext uri="{FF2B5EF4-FFF2-40B4-BE49-F238E27FC236}">
                  <a16:creationId xmlns:a16="http://schemas.microsoft.com/office/drawing/2014/main" id="{526A29E7-B963-4F5D-A670-238506AD5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732"/>
              <a:ext cx="307" cy="586"/>
            </a:xfrm>
            <a:custGeom>
              <a:avLst/>
              <a:gdLst>
                <a:gd name="T0" fmla="*/ 0 w 80"/>
                <a:gd name="T1" fmla="*/ 7526 h 153"/>
                <a:gd name="T2" fmla="*/ 457 w 80"/>
                <a:gd name="T3" fmla="*/ 8143 h 153"/>
                <a:gd name="T4" fmla="*/ 898 w 80"/>
                <a:gd name="T5" fmla="*/ 8595 h 153"/>
                <a:gd name="T6" fmla="*/ 2149 w 80"/>
                <a:gd name="T7" fmla="*/ 0 h 153"/>
                <a:gd name="T8" fmla="*/ 0 w 80"/>
                <a:gd name="T9" fmla="*/ 7526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53">
                  <a:moveTo>
                    <a:pt x="0" y="134"/>
                  </a:moveTo>
                  <a:cubicBezTo>
                    <a:pt x="4" y="135"/>
                    <a:pt x="5" y="141"/>
                    <a:pt x="8" y="145"/>
                  </a:cubicBezTo>
                  <a:cubicBezTo>
                    <a:pt x="12" y="150"/>
                    <a:pt x="16" y="151"/>
                    <a:pt x="16" y="153"/>
                  </a:cubicBezTo>
                  <a:cubicBezTo>
                    <a:pt x="63" y="116"/>
                    <a:pt x="80" y="41"/>
                    <a:pt x="38" y="0"/>
                  </a:cubicBezTo>
                  <a:cubicBezTo>
                    <a:pt x="55" y="24"/>
                    <a:pt x="76" y="59"/>
                    <a:pt x="0" y="13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2" name="Freeform 279">
              <a:extLst>
                <a:ext uri="{FF2B5EF4-FFF2-40B4-BE49-F238E27FC236}">
                  <a16:creationId xmlns:a16="http://schemas.microsoft.com/office/drawing/2014/main" id="{2942E437-41D4-43D9-8971-462B4F425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63"/>
              <a:ext cx="495" cy="721"/>
            </a:xfrm>
            <a:custGeom>
              <a:avLst/>
              <a:gdLst>
                <a:gd name="T0" fmla="*/ 280 w 129"/>
                <a:gd name="T1" fmla="*/ 9810 h 188"/>
                <a:gd name="T2" fmla="*/ 338 w 129"/>
                <a:gd name="T3" fmla="*/ 10547 h 188"/>
                <a:gd name="T4" fmla="*/ 280 w 129"/>
                <a:gd name="T5" fmla="*/ 10604 h 188"/>
                <a:gd name="T6" fmla="*/ 338 w 129"/>
                <a:gd name="T7" fmla="*/ 10547 h 188"/>
                <a:gd name="T8" fmla="*/ 3503 w 129"/>
                <a:gd name="T9" fmla="*/ 0 h 188"/>
                <a:gd name="T10" fmla="*/ 2034 w 129"/>
                <a:gd name="T11" fmla="*/ 7279 h 188"/>
                <a:gd name="T12" fmla="*/ 0 w 129"/>
                <a:gd name="T13" fmla="*/ 9135 h 188"/>
                <a:gd name="T14" fmla="*/ 0 w 129"/>
                <a:gd name="T15" fmla="*/ 9135 h 188"/>
                <a:gd name="T16" fmla="*/ 280 w 129"/>
                <a:gd name="T17" fmla="*/ 9810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188">
                  <a:moveTo>
                    <a:pt x="5" y="174"/>
                  </a:moveTo>
                  <a:cubicBezTo>
                    <a:pt x="7" y="180"/>
                    <a:pt x="10" y="186"/>
                    <a:pt x="6" y="187"/>
                  </a:cubicBezTo>
                  <a:cubicBezTo>
                    <a:pt x="5" y="187"/>
                    <a:pt x="5" y="188"/>
                    <a:pt x="5" y="188"/>
                  </a:cubicBezTo>
                  <a:cubicBezTo>
                    <a:pt x="5" y="188"/>
                    <a:pt x="6" y="188"/>
                    <a:pt x="6" y="187"/>
                  </a:cubicBezTo>
                  <a:cubicBezTo>
                    <a:pt x="53" y="164"/>
                    <a:pt x="129" y="53"/>
                    <a:pt x="62" y="0"/>
                  </a:cubicBezTo>
                  <a:cubicBezTo>
                    <a:pt x="79" y="23"/>
                    <a:pt x="102" y="50"/>
                    <a:pt x="36" y="129"/>
                  </a:cubicBezTo>
                  <a:cubicBezTo>
                    <a:pt x="27" y="140"/>
                    <a:pt x="10" y="155"/>
                    <a:pt x="0" y="162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5" y="160"/>
                    <a:pt x="3" y="169"/>
                    <a:pt x="5" y="17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3" name="Freeform 280">
              <a:extLst>
                <a:ext uri="{FF2B5EF4-FFF2-40B4-BE49-F238E27FC236}">
                  <a16:creationId xmlns:a16="http://schemas.microsoft.com/office/drawing/2014/main" id="{1549D038-D1AB-405E-B55E-4911CFDED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63"/>
              <a:ext cx="495" cy="721"/>
            </a:xfrm>
            <a:custGeom>
              <a:avLst/>
              <a:gdLst>
                <a:gd name="T0" fmla="*/ 280 w 129"/>
                <a:gd name="T1" fmla="*/ 9810 h 188"/>
                <a:gd name="T2" fmla="*/ 338 w 129"/>
                <a:gd name="T3" fmla="*/ 10547 h 188"/>
                <a:gd name="T4" fmla="*/ 280 w 129"/>
                <a:gd name="T5" fmla="*/ 10604 h 188"/>
                <a:gd name="T6" fmla="*/ 338 w 129"/>
                <a:gd name="T7" fmla="*/ 10547 h 188"/>
                <a:gd name="T8" fmla="*/ 3503 w 129"/>
                <a:gd name="T9" fmla="*/ 0 h 188"/>
                <a:gd name="T10" fmla="*/ 2034 w 129"/>
                <a:gd name="T11" fmla="*/ 7279 h 188"/>
                <a:gd name="T12" fmla="*/ 0 w 129"/>
                <a:gd name="T13" fmla="*/ 9135 h 188"/>
                <a:gd name="T14" fmla="*/ 0 w 129"/>
                <a:gd name="T15" fmla="*/ 9135 h 188"/>
                <a:gd name="T16" fmla="*/ 280 w 129"/>
                <a:gd name="T17" fmla="*/ 9810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188">
                  <a:moveTo>
                    <a:pt x="5" y="174"/>
                  </a:moveTo>
                  <a:cubicBezTo>
                    <a:pt x="7" y="180"/>
                    <a:pt x="10" y="186"/>
                    <a:pt x="6" y="187"/>
                  </a:cubicBezTo>
                  <a:cubicBezTo>
                    <a:pt x="5" y="187"/>
                    <a:pt x="5" y="188"/>
                    <a:pt x="5" y="188"/>
                  </a:cubicBezTo>
                  <a:cubicBezTo>
                    <a:pt x="5" y="188"/>
                    <a:pt x="6" y="188"/>
                    <a:pt x="6" y="187"/>
                  </a:cubicBezTo>
                  <a:cubicBezTo>
                    <a:pt x="53" y="164"/>
                    <a:pt x="129" y="53"/>
                    <a:pt x="62" y="0"/>
                  </a:cubicBezTo>
                  <a:cubicBezTo>
                    <a:pt x="79" y="23"/>
                    <a:pt x="102" y="50"/>
                    <a:pt x="36" y="129"/>
                  </a:cubicBezTo>
                  <a:cubicBezTo>
                    <a:pt x="27" y="140"/>
                    <a:pt x="10" y="155"/>
                    <a:pt x="0" y="162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5" y="160"/>
                    <a:pt x="3" y="169"/>
                    <a:pt x="5" y="17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4" name="Freeform 281">
              <a:extLst>
                <a:ext uri="{FF2B5EF4-FFF2-40B4-BE49-F238E27FC236}">
                  <a16:creationId xmlns:a16="http://schemas.microsoft.com/office/drawing/2014/main" id="{B347CA87-583C-432D-94D5-250B7E2E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260"/>
              <a:ext cx="598" cy="652"/>
            </a:xfrm>
            <a:custGeom>
              <a:avLst/>
              <a:gdLst>
                <a:gd name="T0" fmla="*/ 736 w 156"/>
                <a:gd name="T1" fmla="*/ 8633 h 170"/>
                <a:gd name="T2" fmla="*/ 736 w 156"/>
                <a:gd name="T3" fmla="*/ 9592 h 170"/>
                <a:gd name="T4" fmla="*/ 736 w 156"/>
                <a:gd name="T5" fmla="*/ 9592 h 170"/>
                <a:gd name="T6" fmla="*/ 4569 w 156"/>
                <a:gd name="T7" fmla="*/ 0 h 170"/>
                <a:gd name="T8" fmla="*/ 2645 w 156"/>
                <a:gd name="T9" fmla="*/ 6370 h 170"/>
                <a:gd name="T10" fmla="*/ 0 w 156"/>
                <a:gd name="T11" fmla="*/ 8296 h 170"/>
                <a:gd name="T12" fmla="*/ 736 w 156"/>
                <a:gd name="T13" fmla="*/ 8633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70">
                  <a:moveTo>
                    <a:pt x="13" y="153"/>
                  </a:moveTo>
                  <a:cubicBezTo>
                    <a:pt x="18" y="159"/>
                    <a:pt x="19" y="165"/>
                    <a:pt x="13" y="170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61" y="140"/>
                    <a:pt x="156" y="54"/>
                    <a:pt x="81" y="0"/>
                  </a:cubicBezTo>
                  <a:cubicBezTo>
                    <a:pt x="93" y="14"/>
                    <a:pt x="117" y="50"/>
                    <a:pt x="47" y="113"/>
                  </a:cubicBezTo>
                  <a:cubicBezTo>
                    <a:pt x="36" y="123"/>
                    <a:pt x="17" y="135"/>
                    <a:pt x="0" y="147"/>
                  </a:cubicBezTo>
                  <a:cubicBezTo>
                    <a:pt x="5" y="145"/>
                    <a:pt x="10" y="148"/>
                    <a:pt x="13" y="15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5" name="Freeform 282">
              <a:extLst>
                <a:ext uri="{FF2B5EF4-FFF2-40B4-BE49-F238E27FC236}">
                  <a16:creationId xmlns:a16="http://schemas.microsoft.com/office/drawing/2014/main" id="{56C9720E-C254-4C49-BD5B-B1644D3B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260"/>
              <a:ext cx="598" cy="652"/>
            </a:xfrm>
            <a:custGeom>
              <a:avLst/>
              <a:gdLst>
                <a:gd name="T0" fmla="*/ 736 w 156"/>
                <a:gd name="T1" fmla="*/ 8633 h 170"/>
                <a:gd name="T2" fmla="*/ 736 w 156"/>
                <a:gd name="T3" fmla="*/ 9592 h 170"/>
                <a:gd name="T4" fmla="*/ 736 w 156"/>
                <a:gd name="T5" fmla="*/ 9592 h 170"/>
                <a:gd name="T6" fmla="*/ 4569 w 156"/>
                <a:gd name="T7" fmla="*/ 0 h 170"/>
                <a:gd name="T8" fmla="*/ 2645 w 156"/>
                <a:gd name="T9" fmla="*/ 6370 h 170"/>
                <a:gd name="T10" fmla="*/ 0 w 156"/>
                <a:gd name="T11" fmla="*/ 8296 h 170"/>
                <a:gd name="T12" fmla="*/ 736 w 156"/>
                <a:gd name="T13" fmla="*/ 8633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70">
                  <a:moveTo>
                    <a:pt x="13" y="153"/>
                  </a:moveTo>
                  <a:cubicBezTo>
                    <a:pt x="18" y="159"/>
                    <a:pt x="19" y="165"/>
                    <a:pt x="13" y="170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61" y="140"/>
                    <a:pt x="156" y="54"/>
                    <a:pt x="81" y="0"/>
                  </a:cubicBezTo>
                  <a:cubicBezTo>
                    <a:pt x="93" y="14"/>
                    <a:pt x="117" y="50"/>
                    <a:pt x="47" y="113"/>
                  </a:cubicBezTo>
                  <a:cubicBezTo>
                    <a:pt x="36" y="123"/>
                    <a:pt x="17" y="135"/>
                    <a:pt x="0" y="147"/>
                  </a:cubicBezTo>
                  <a:cubicBezTo>
                    <a:pt x="5" y="145"/>
                    <a:pt x="10" y="148"/>
                    <a:pt x="13" y="15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6" name="Freeform 283">
              <a:extLst>
                <a:ext uri="{FF2B5EF4-FFF2-40B4-BE49-F238E27FC236}">
                  <a16:creationId xmlns:a16="http://schemas.microsoft.com/office/drawing/2014/main" id="{505106A3-6EBB-4EEF-8FFA-092AC0A58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011"/>
              <a:ext cx="483" cy="678"/>
            </a:xfrm>
            <a:custGeom>
              <a:avLst/>
              <a:gdLst>
                <a:gd name="T0" fmla="*/ 5585 w 126"/>
                <a:gd name="T1" fmla="*/ 0 h 177"/>
                <a:gd name="T2" fmla="*/ 0 w 126"/>
                <a:gd name="T3" fmla="*/ 8599 h 177"/>
                <a:gd name="T4" fmla="*/ 337 w 126"/>
                <a:gd name="T5" fmla="*/ 9155 h 177"/>
                <a:gd name="T6" fmla="*/ 176 w 126"/>
                <a:gd name="T7" fmla="*/ 9890 h 177"/>
                <a:gd name="T8" fmla="*/ 176 w 126"/>
                <a:gd name="T9" fmla="*/ 9948 h 177"/>
                <a:gd name="T10" fmla="*/ 7038 w 126"/>
                <a:gd name="T11" fmla="*/ 3156 h 177"/>
                <a:gd name="T12" fmla="*/ 5585 w 12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177">
                  <a:moveTo>
                    <a:pt x="99" y="0"/>
                  </a:moveTo>
                  <a:cubicBezTo>
                    <a:pt x="114" y="30"/>
                    <a:pt x="125" y="99"/>
                    <a:pt x="0" y="153"/>
                  </a:cubicBezTo>
                  <a:cubicBezTo>
                    <a:pt x="6" y="153"/>
                    <a:pt x="5" y="157"/>
                    <a:pt x="6" y="163"/>
                  </a:cubicBezTo>
                  <a:cubicBezTo>
                    <a:pt x="7" y="169"/>
                    <a:pt x="7" y="174"/>
                    <a:pt x="3" y="176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2" y="173"/>
                    <a:pt x="123" y="118"/>
                    <a:pt x="125" y="56"/>
                  </a:cubicBezTo>
                  <a:cubicBezTo>
                    <a:pt x="126" y="37"/>
                    <a:pt x="117" y="9"/>
                    <a:pt x="99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7" name="Freeform 284">
              <a:extLst>
                <a:ext uri="{FF2B5EF4-FFF2-40B4-BE49-F238E27FC236}">
                  <a16:creationId xmlns:a16="http://schemas.microsoft.com/office/drawing/2014/main" id="{AF002E6C-2C3D-4CCA-8778-2A1FC2F25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011"/>
              <a:ext cx="483" cy="678"/>
            </a:xfrm>
            <a:custGeom>
              <a:avLst/>
              <a:gdLst>
                <a:gd name="T0" fmla="*/ 5585 w 126"/>
                <a:gd name="T1" fmla="*/ 0 h 177"/>
                <a:gd name="T2" fmla="*/ 0 w 126"/>
                <a:gd name="T3" fmla="*/ 8599 h 177"/>
                <a:gd name="T4" fmla="*/ 337 w 126"/>
                <a:gd name="T5" fmla="*/ 9155 h 177"/>
                <a:gd name="T6" fmla="*/ 176 w 126"/>
                <a:gd name="T7" fmla="*/ 9890 h 177"/>
                <a:gd name="T8" fmla="*/ 176 w 126"/>
                <a:gd name="T9" fmla="*/ 9948 h 177"/>
                <a:gd name="T10" fmla="*/ 7038 w 126"/>
                <a:gd name="T11" fmla="*/ 3156 h 177"/>
                <a:gd name="T12" fmla="*/ 5585 w 12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177">
                  <a:moveTo>
                    <a:pt x="99" y="0"/>
                  </a:moveTo>
                  <a:cubicBezTo>
                    <a:pt x="114" y="30"/>
                    <a:pt x="125" y="99"/>
                    <a:pt x="0" y="153"/>
                  </a:cubicBezTo>
                  <a:cubicBezTo>
                    <a:pt x="6" y="153"/>
                    <a:pt x="5" y="157"/>
                    <a:pt x="6" y="163"/>
                  </a:cubicBezTo>
                  <a:cubicBezTo>
                    <a:pt x="7" y="169"/>
                    <a:pt x="7" y="174"/>
                    <a:pt x="3" y="176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2" y="173"/>
                    <a:pt x="123" y="118"/>
                    <a:pt x="125" y="56"/>
                  </a:cubicBezTo>
                  <a:cubicBezTo>
                    <a:pt x="126" y="37"/>
                    <a:pt x="117" y="9"/>
                    <a:pt x="99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8" name="Freeform 285">
              <a:extLst>
                <a:ext uri="{FF2B5EF4-FFF2-40B4-BE49-F238E27FC236}">
                  <a16:creationId xmlns:a16="http://schemas.microsoft.com/office/drawing/2014/main" id="{3B5D9C32-B2AE-451F-9D6B-7CC213CF9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788"/>
              <a:ext cx="445" cy="625"/>
            </a:xfrm>
            <a:custGeom>
              <a:avLst/>
              <a:gdLst>
                <a:gd name="T0" fmla="*/ 6372 w 116"/>
                <a:gd name="T1" fmla="*/ 2765 h 163"/>
                <a:gd name="T2" fmla="*/ 4799 w 116"/>
                <a:gd name="T3" fmla="*/ 0 h 163"/>
                <a:gd name="T4" fmla="*/ 0 w 116"/>
                <a:gd name="T5" fmla="*/ 7661 h 163"/>
                <a:gd name="T6" fmla="*/ 0 w 116"/>
                <a:gd name="T7" fmla="*/ 7661 h 163"/>
                <a:gd name="T8" fmla="*/ 58 w 116"/>
                <a:gd name="T9" fmla="*/ 7661 h 163"/>
                <a:gd name="T10" fmla="*/ 399 w 116"/>
                <a:gd name="T11" fmla="*/ 8455 h 163"/>
                <a:gd name="T12" fmla="*/ 223 w 116"/>
                <a:gd name="T13" fmla="*/ 9130 h 163"/>
                <a:gd name="T14" fmla="*/ 119 w 116"/>
                <a:gd name="T15" fmla="*/ 9187 h 163"/>
                <a:gd name="T16" fmla="*/ 6372 w 116"/>
                <a:gd name="T17" fmla="*/ 2765 h 1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63">
                  <a:moveTo>
                    <a:pt x="113" y="49"/>
                  </a:moveTo>
                  <a:cubicBezTo>
                    <a:pt x="111" y="31"/>
                    <a:pt x="106" y="13"/>
                    <a:pt x="85" y="0"/>
                  </a:cubicBezTo>
                  <a:cubicBezTo>
                    <a:pt x="103" y="23"/>
                    <a:pt x="114" y="11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1" y="136"/>
                    <a:pt x="1" y="136"/>
                  </a:cubicBezTo>
                  <a:cubicBezTo>
                    <a:pt x="4" y="135"/>
                    <a:pt x="7" y="143"/>
                    <a:pt x="7" y="150"/>
                  </a:cubicBezTo>
                  <a:cubicBezTo>
                    <a:pt x="7" y="156"/>
                    <a:pt x="6" y="161"/>
                    <a:pt x="4" y="162"/>
                  </a:cubicBezTo>
                  <a:cubicBezTo>
                    <a:pt x="3" y="163"/>
                    <a:pt x="3" y="163"/>
                    <a:pt x="2" y="163"/>
                  </a:cubicBezTo>
                  <a:cubicBezTo>
                    <a:pt x="47" y="158"/>
                    <a:pt x="116" y="108"/>
                    <a:pt x="113" y="4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9" name="Freeform 286">
              <a:extLst>
                <a:ext uri="{FF2B5EF4-FFF2-40B4-BE49-F238E27FC236}">
                  <a16:creationId xmlns:a16="http://schemas.microsoft.com/office/drawing/2014/main" id="{B96F69E4-532B-4ADE-A341-59811E75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788"/>
              <a:ext cx="445" cy="625"/>
            </a:xfrm>
            <a:custGeom>
              <a:avLst/>
              <a:gdLst>
                <a:gd name="T0" fmla="*/ 6372 w 116"/>
                <a:gd name="T1" fmla="*/ 2765 h 163"/>
                <a:gd name="T2" fmla="*/ 4799 w 116"/>
                <a:gd name="T3" fmla="*/ 0 h 163"/>
                <a:gd name="T4" fmla="*/ 0 w 116"/>
                <a:gd name="T5" fmla="*/ 7661 h 163"/>
                <a:gd name="T6" fmla="*/ 0 w 116"/>
                <a:gd name="T7" fmla="*/ 7661 h 163"/>
                <a:gd name="T8" fmla="*/ 58 w 116"/>
                <a:gd name="T9" fmla="*/ 7661 h 163"/>
                <a:gd name="T10" fmla="*/ 399 w 116"/>
                <a:gd name="T11" fmla="*/ 8455 h 163"/>
                <a:gd name="T12" fmla="*/ 223 w 116"/>
                <a:gd name="T13" fmla="*/ 9130 h 163"/>
                <a:gd name="T14" fmla="*/ 119 w 116"/>
                <a:gd name="T15" fmla="*/ 9187 h 163"/>
                <a:gd name="T16" fmla="*/ 6372 w 116"/>
                <a:gd name="T17" fmla="*/ 2765 h 1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63">
                  <a:moveTo>
                    <a:pt x="113" y="49"/>
                  </a:moveTo>
                  <a:cubicBezTo>
                    <a:pt x="111" y="31"/>
                    <a:pt x="106" y="13"/>
                    <a:pt x="85" y="0"/>
                  </a:cubicBezTo>
                  <a:cubicBezTo>
                    <a:pt x="103" y="23"/>
                    <a:pt x="114" y="11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1" y="136"/>
                    <a:pt x="1" y="136"/>
                  </a:cubicBezTo>
                  <a:cubicBezTo>
                    <a:pt x="4" y="135"/>
                    <a:pt x="7" y="143"/>
                    <a:pt x="7" y="150"/>
                  </a:cubicBezTo>
                  <a:cubicBezTo>
                    <a:pt x="7" y="156"/>
                    <a:pt x="6" y="161"/>
                    <a:pt x="4" y="162"/>
                  </a:cubicBezTo>
                  <a:cubicBezTo>
                    <a:pt x="3" y="163"/>
                    <a:pt x="3" y="163"/>
                    <a:pt x="2" y="163"/>
                  </a:cubicBezTo>
                  <a:cubicBezTo>
                    <a:pt x="47" y="158"/>
                    <a:pt x="116" y="108"/>
                    <a:pt x="113" y="4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0" name="Freeform 287">
              <a:extLst>
                <a:ext uri="{FF2B5EF4-FFF2-40B4-BE49-F238E27FC236}">
                  <a16:creationId xmlns:a16="http://schemas.microsoft.com/office/drawing/2014/main" id="{2DDC9F65-3054-424F-81EB-B9CE9906A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1401"/>
              <a:ext cx="541" cy="475"/>
            </a:xfrm>
            <a:custGeom>
              <a:avLst/>
              <a:gdLst>
                <a:gd name="T0" fmla="*/ 3446 w 141"/>
                <a:gd name="T1" fmla="*/ 0 h 124"/>
                <a:gd name="T2" fmla="*/ 0 w 141"/>
                <a:gd name="T3" fmla="*/ 5677 h 124"/>
                <a:gd name="T4" fmla="*/ 618 w 141"/>
                <a:gd name="T5" fmla="*/ 5957 h 124"/>
                <a:gd name="T6" fmla="*/ 457 w 141"/>
                <a:gd name="T7" fmla="*/ 6853 h 124"/>
                <a:gd name="T8" fmla="*/ 223 w 141"/>
                <a:gd name="T9" fmla="*/ 6972 h 124"/>
                <a:gd name="T10" fmla="*/ 3446 w 141"/>
                <a:gd name="T11" fmla="*/ 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24">
                  <a:moveTo>
                    <a:pt x="61" y="0"/>
                  </a:moveTo>
                  <a:cubicBezTo>
                    <a:pt x="121" y="38"/>
                    <a:pt x="30" y="90"/>
                    <a:pt x="0" y="101"/>
                  </a:cubicBezTo>
                  <a:cubicBezTo>
                    <a:pt x="3" y="101"/>
                    <a:pt x="8" y="101"/>
                    <a:pt x="11" y="106"/>
                  </a:cubicBezTo>
                  <a:cubicBezTo>
                    <a:pt x="15" y="111"/>
                    <a:pt x="13" y="119"/>
                    <a:pt x="8" y="122"/>
                  </a:cubicBezTo>
                  <a:cubicBezTo>
                    <a:pt x="7" y="123"/>
                    <a:pt x="6" y="124"/>
                    <a:pt x="4" y="124"/>
                  </a:cubicBezTo>
                  <a:cubicBezTo>
                    <a:pt x="58" y="113"/>
                    <a:pt x="141" y="34"/>
                    <a:pt x="61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1" name="Freeform 288">
              <a:extLst>
                <a:ext uri="{FF2B5EF4-FFF2-40B4-BE49-F238E27FC236}">
                  <a16:creationId xmlns:a16="http://schemas.microsoft.com/office/drawing/2014/main" id="{BED6F1FC-3BA2-4692-92D5-476517302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1401"/>
              <a:ext cx="541" cy="475"/>
            </a:xfrm>
            <a:custGeom>
              <a:avLst/>
              <a:gdLst>
                <a:gd name="T0" fmla="*/ 3446 w 141"/>
                <a:gd name="T1" fmla="*/ 0 h 124"/>
                <a:gd name="T2" fmla="*/ 0 w 141"/>
                <a:gd name="T3" fmla="*/ 5677 h 124"/>
                <a:gd name="T4" fmla="*/ 618 w 141"/>
                <a:gd name="T5" fmla="*/ 5957 h 124"/>
                <a:gd name="T6" fmla="*/ 457 w 141"/>
                <a:gd name="T7" fmla="*/ 6853 h 124"/>
                <a:gd name="T8" fmla="*/ 223 w 141"/>
                <a:gd name="T9" fmla="*/ 6972 h 124"/>
                <a:gd name="T10" fmla="*/ 3446 w 141"/>
                <a:gd name="T11" fmla="*/ 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24">
                  <a:moveTo>
                    <a:pt x="61" y="0"/>
                  </a:moveTo>
                  <a:cubicBezTo>
                    <a:pt x="121" y="38"/>
                    <a:pt x="30" y="90"/>
                    <a:pt x="0" y="101"/>
                  </a:cubicBezTo>
                  <a:cubicBezTo>
                    <a:pt x="3" y="101"/>
                    <a:pt x="8" y="101"/>
                    <a:pt x="11" y="106"/>
                  </a:cubicBezTo>
                  <a:cubicBezTo>
                    <a:pt x="15" y="111"/>
                    <a:pt x="13" y="119"/>
                    <a:pt x="8" y="122"/>
                  </a:cubicBezTo>
                  <a:cubicBezTo>
                    <a:pt x="7" y="123"/>
                    <a:pt x="6" y="124"/>
                    <a:pt x="4" y="124"/>
                  </a:cubicBezTo>
                  <a:cubicBezTo>
                    <a:pt x="58" y="113"/>
                    <a:pt x="141" y="34"/>
                    <a:pt x="61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2" name="Freeform 289">
              <a:extLst>
                <a:ext uri="{FF2B5EF4-FFF2-40B4-BE49-F238E27FC236}">
                  <a16:creationId xmlns:a16="http://schemas.microsoft.com/office/drawing/2014/main" id="{08149D87-5F65-4F40-B3DF-5433EF354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267"/>
              <a:ext cx="487" cy="372"/>
            </a:xfrm>
            <a:custGeom>
              <a:avLst/>
              <a:gdLst>
                <a:gd name="T0" fmla="*/ 3440 w 127"/>
                <a:gd name="T1" fmla="*/ 0 h 97"/>
                <a:gd name="T2" fmla="*/ 58 w 127"/>
                <a:gd name="T3" fmla="*/ 4280 h 97"/>
                <a:gd name="T4" fmla="*/ 0 w 127"/>
                <a:gd name="T5" fmla="*/ 4280 h 97"/>
                <a:gd name="T6" fmla="*/ 675 w 127"/>
                <a:gd name="T7" fmla="*/ 4575 h 97"/>
                <a:gd name="T8" fmla="*/ 560 w 127"/>
                <a:gd name="T9" fmla="*/ 5473 h 97"/>
                <a:gd name="T10" fmla="*/ 3440 w 127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97">
                  <a:moveTo>
                    <a:pt x="61" y="0"/>
                  </a:moveTo>
                  <a:cubicBezTo>
                    <a:pt x="105" y="49"/>
                    <a:pt x="11" y="71"/>
                    <a:pt x="1" y="76"/>
                  </a:cubicBezTo>
                  <a:cubicBezTo>
                    <a:pt x="1" y="76"/>
                    <a:pt x="0" y="76"/>
                    <a:pt x="0" y="76"/>
                  </a:cubicBezTo>
                  <a:cubicBezTo>
                    <a:pt x="4" y="75"/>
                    <a:pt x="9" y="75"/>
                    <a:pt x="12" y="81"/>
                  </a:cubicBezTo>
                  <a:cubicBezTo>
                    <a:pt x="16" y="86"/>
                    <a:pt x="15" y="94"/>
                    <a:pt x="10" y="97"/>
                  </a:cubicBezTo>
                  <a:cubicBezTo>
                    <a:pt x="127" y="52"/>
                    <a:pt x="74" y="8"/>
                    <a:pt x="61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3" name="Freeform 290">
              <a:extLst>
                <a:ext uri="{FF2B5EF4-FFF2-40B4-BE49-F238E27FC236}">
                  <a16:creationId xmlns:a16="http://schemas.microsoft.com/office/drawing/2014/main" id="{13FE4293-39FE-4275-A48A-A0095E8FF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267"/>
              <a:ext cx="487" cy="372"/>
            </a:xfrm>
            <a:custGeom>
              <a:avLst/>
              <a:gdLst>
                <a:gd name="T0" fmla="*/ 3440 w 127"/>
                <a:gd name="T1" fmla="*/ 0 h 97"/>
                <a:gd name="T2" fmla="*/ 58 w 127"/>
                <a:gd name="T3" fmla="*/ 4280 h 97"/>
                <a:gd name="T4" fmla="*/ 0 w 127"/>
                <a:gd name="T5" fmla="*/ 4280 h 97"/>
                <a:gd name="T6" fmla="*/ 675 w 127"/>
                <a:gd name="T7" fmla="*/ 4575 h 97"/>
                <a:gd name="T8" fmla="*/ 560 w 127"/>
                <a:gd name="T9" fmla="*/ 5473 h 97"/>
                <a:gd name="T10" fmla="*/ 3440 w 127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97">
                  <a:moveTo>
                    <a:pt x="61" y="0"/>
                  </a:moveTo>
                  <a:cubicBezTo>
                    <a:pt x="105" y="49"/>
                    <a:pt x="11" y="71"/>
                    <a:pt x="1" y="76"/>
                  </a:cubicBezTo>
                  <a:cubicBezTo>
                    <a:pt x="1" y="76"/>
                    <a:pt x="0" y="76"/>
                    <a:pt x="0" y="76"/>
                  </a:cubicBezTo>
                  <a:cubicBezTo>
                    <a:pt x="4" y="75"/>
                    <a:pt x="9" y="75"/>
                    <a:pt x="12" y="81"/>
                  </a:cubicBezTo>
                  <a:cubicBezTo>
                    <a:pt x="16" y="86"/>
                    <a:pt x="15" y="94"/>
                    <a:pt x="10" y="97"/>
                  </a:cubicBezTo>
                  <a:cubicBezTo>
                    <a:pt x="127" y="52"/>
                    <a:pt x="74" y="8"/>
                    <a:pt x="61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4" name="Freeform 291">
              <a:extLst>
                <a:ext uri="{FF2B5EF4-FFF2-40B4-BE49-F238E27FC236}">
                  <a16:creationId xmlns:a16="http://schemas.microsoft.com/office/drawing/2014/main" id="{C94A5AAF-35F8-4FFE-8491-C7F9817FF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470"/>
              <a:ext cx="161" cy="84"/>
            </a:xfrm>
            <a:custGeom>
              <a:avLst/>
              <a:gdLst>
                <a:gd name="T0" fmla="*/ 0 w 42"/>
                <a:gd name="T1" fmla="*/ 1226 h 22"/>
                <a:gd name="T2" fmla="*/ 2365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0" y="22"/>
                  </a:moveTo>
                  <a:cubicBezTo>
                    <a:pt x="17" y="18"/>
                    <a:pt x="34" y="7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5" name="Freeform 292">
              <a:extLst>
                <a:ext uri="{FF2B5EF4-FFF2-40B4-BE49-F238E27FC236}">
                  <a16:creationId xmlns:a16="http://schemas.microsoft.com/office/drawing/2014/main" id="{ADE3A4BA-D94C-4651-AAA4-B49324E5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317"/>
              <a:ext cx="552" cy="241"/>
            </a:xfrm>
            <a:custGeom>
              <a:avLst/>
              <a:gdLst>
                <a:gd name="T0" fmla="*/ 0 w 144"/>
                <a:gd name="T1" fmla="*/ 2735 h 63"/>
                <a:gd name="T2" fmla="*/ 1131 w 144"/>
                <a:gd name="T3" fmla="*/ 1228 h 63"/>
                <a:gd name="T4" fmla="*/ 8111 w 144"/>
                <a:gd name="T5" fmla="*/ 891 h 63"/>
                <a:gd name="T6" fmla="*/ 7318 w 144"/>
                <a:gd name="T7" fmla="*/ 1507 h 63"/>
                <a:gd name="T8" fmla="*/ 7318 w 144"/>
                <a:gd name="T9" fmla="*/ 1844 h 63"/>
                <a:gd name="T10" fmla="*/ 176 w 144"/>
                <a:gd name="T11" fmla="*/ 3527 h 63"/>
                <a:gd name="T12" fmla="*/ 0 w 144"/>
                <a:gd name="T13" fmla="*/ 273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3">
                  <a:moveTo>
                    <a:pt x="0" y="49"/>
                  </a:moveTo>
                  <a:cubicBezTo>
                    <a:pt x="2" y="39"/>
                    <a:pt x="8" y="30"/>
                    <a:pt x="20" y="22"/>
                  </a:cubicBezTo>
                  <a:cubicBezTo>
                    <a:pt x="32" y="15"/>
                    <a:pt x="111" y="0"/>
                    <a:pt x="144" y="16"/>
                  </a:cubicBezTo>
                  <a:cubicBezTo>
                    <a:pt x="136" y="16"/>
                    <a:pt x="130" y="20"/>
                    <a:pt x="130" y="27"/>
                  </a:cubicBezTo>
                  <a:cubicBezTo>
                    <a:pt x="130" y="29"/>
                    <a:pt x="130" y="31"/>
                    <a:pt x="130" y="33"/>
                  </a:cubicBezTo>
                  <a:cubicBezTo>
                    <a:pt x="68" y="21"/>
                    <a:pt x="6" y="45"/>
                    <a:pt x="3" y="63"/>
                  </a:cubicBezTo>
                  <a:cubicBezTo>
                    <a:pt x="1" y="58"/>
                    <a:pt x="0" y="54"/>
                    <a:pt x="0" y="4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6" name="Freeform 293">
              <a:extLst>
                <a:ext uri="{FF2B5EF4-FFF2-40B4-BE49-F238E27FC236}">
                  <a16:creationId xmlns:a16="http://schemas.microsoft.com/office/drawing/2014/main" id="{E5EA32FF-7766-47FD-9666-8FC215189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317"/>
              <a:ext cx="552" cy="241"/>
            </a:xfrm>
            <a:custGeom>
              <a:avLst/>
              <a:gdLst>
                <a:gd name="T0" fmla="*/ 0 w 144"/>
                <a:gd name="T1" fmla="*/ 2735 h 63"/>
                <a:gd name="T2" fmla="*/ 1131 w 144"/>
                <a:gd name="T3" fmla="*/ 1228 h 63"/>
                <a:gd name="T4" fmla="*/ 8111 w 144"/>
                <a:gd name="T5" fmla="*/ 891 h 63"/>
                <a:gd name="T6" fmla="*/ 7318 w 144"/>
                <a:gd name="T7" fmla="*/ 1507 h 63"/>
                <a:gd name="T8" fmla="*/ 7318 w 144"/>
                <a:gd name="T9" fmla="*/ 1844 h 63"/>
                <a:gd name="T10" fmla="*/ 176 w 144"/>
                <a:gd name="T11" fmla="*/ 3527 h 63"/>
                <a:gd name="T12" fmla="*/ 0 w 144"/>
                <a:gd name="T13" fmla="*/ 273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3">
                  <a:moveTo>
                    <a:pt x="0" y="49"/>
                  </a:moveTo>
                  <a:cubicBezTo>
                    <a:pt x="2" y="39"/>
                    <a:pt x="8" y="30"/>
                    <a:pt x="20" y="22"/>
                  </a:cubicBezTo>
                  <a:cubicBezTo>
                    <a:pt x="32" y="15"/>
                    <a:pt x="111" y="0"/>
                    <a:pt x="144" y="16"/>
                  </a:cubicBezTo>
                  <a:cubicBezTo>
                    <a:pt x="136" y="16"/>
                    <a:pt x="130" y="20"/>
                    <a:pt x="130" y="27"/>
                  </a:cubicBezTo>
                  <a:cubicBezTo>
                    <a:pt x="130" y="29"/>
                    <a:pt x="130" y="31"/>
                    <a:pt x="130" y="33"/>
                  </a:cubicBezTo>
                  <a:cubicBezTo>
                    <a:pt x="68" y="21"/>
                    <a:pt x="6" y="45"/>
                    <a:pt x="3" y="63"/>
                  </a:cubicBezTo>
                  <a:cubicBezTo>
                    <a:pt x="1" y="58"/>
                    <a:pt x="0" y="54"/>
                    <a:pt x="0" y="4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7" name="Freeform 294">
              <a:extLst>
                <a:ext uri="{FF2B5EF4-FFF2-40B4-BE49-F238E27FC236}">
                  <a16:creationId xmlns:a16="http://schemas.microsoft.com/office/drawing/2014/main" id="{E91F888C-1477-418D-A070-5CDD0965B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931"/>
              <a:ext cx="656" cy="671"/>
            </a:xfrm>
            <a:custGeom>
              <a:avLst/>
              <a:gdLst>
                <a:gd name="T0" fmla="*/ 223 w 171"/>
                <a:gd name="T1" fmla="*/ 8850 h 175"/>
                <a:gd name="T2" fmla="*/ 4343 w 171"/>
                <a:gd name="T3" fmla="*/ 2983 h 175"/>
                <a:gd name="T4" fmla="*/ 9433 w 171"/>
                <a:gd name="T5" fmla="*/ 0 h 175"/>
                <a:gd name="T6" fmla="*/ 9433 w 171"/>
                <a:gd name="T7" fmla="*/ 58 h 175"/>
                <a:gd name="T8" fmla="*/ 9537 w 171"/>
                <a:gd name="T9" fmla="*/ 1131 h 175"/>
                <a:gd name="T10" fmla="*/ 9656 w 171"/>
                <a:gd name="T11" fmla="*/ 1192 h 175"/>
                <a:gd name="T12" fmla="*/ 5018 w 171"/>
                <a:gd name="T13" fmla="*/ 3838 h 175"/>
                <a:gd name="T14" fmla="*/ 1074 w 171"/>
                <a:gd name="T15" fmla="*/ 9129 h 175"/>
                <a:gd name="T16" fmla="*/ 399 w 171"/>
                <a:gd name="T17" fmla="*/ 9747 h 175"/>
                <a:gd name="T18" fmla="*/ 223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4" y="157"/>
                  </a:moveTo>
                  <a:cubicBezTo>
                    <a:pt x="8" y="139"/>
                    <a:pt x="32" y="104"/>
                    <a:pt x="77" y="53"/>
                  </a:cubicBezTo>
                  <a:cubicBezTo>
                    <a:pt x="102" y="23"/>
                    <a:pt x="137" y="6"/>
                    <a:pt x="167" y="0"/>
                  </a:cubicBezTo>
                  <a:cubicBezTo>
                    <a:pt x="167" y="0"/>
                    <a:pt x="167" y="0"/>
                    <a:pt x="167" y="1"/>
                  </a:cubicBezTo>
                  <a:cubicBezTo>
                    <a:pt x="162" y="9"/>
                    <a:pt x="162" y="18"/>
                    <a:pt x="169" y="20"/>
                  </a:cubicBezTo>
                  <a:cubicBezTo>
                    <a:pt x="169" y="21"/>
                    <a:pt x="170" y="21"/>
                    <a:pt x="171" y="21"/>
                  </a:cubicBezTo>
                  <a:cubicBezTo>
                    <a:pt x="143" y="27"/>
                    <a:pt x="111" y="43"/>
                    <a:pt x="89" y="68"/>
                  </a:cubicBezTo>
                  <a:cubicBezTo>
                    <a:pt x="30" y="136"/>
                    <a:pt x="24" y="154"/>
                    <a:pt x="19" y="162"/>
                  </a:cubicBezTo>
                  <a:cubicBezTo>
                    <a:pt x="15" y="171"/>
                    <a:pt x="14" y="175"/>
                    <a:pt x="7" y="173"/>
                  </a:cubicBezTo>
                  <a:cubicBezTo>
                    <a:pt x="0" y="172"/>
                    <a:pt x="3" y="164"/>
                    <a:pt x="4" y="15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8" name="Freeform 295">
              <a:extLst>
                <a:ext uri="{FF2B5EF4-FFF2-40B4-BE49-F238E27FC236}">
                  <a16:creationId xmlns:a16="http://schemas.microsoft.com/office/drawing/2014/main" id="{CBC1D862-889B-4B4A-93C9-5CDF1BEEC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931"/>
              <a:ext cx="656" cy="671"/>
            </a:xfrm>
            <a:custGeom>
              <a:avLst/>
              <a:gdLst>
                <a:gd name="T0" fmla="*/ 223 w 171"/>
                <a:gd name="T1" fmla="*/ 8850 h 175"/>
                <a:gd name="T2" fmla="*/ 4343 w 171"/>
                <a:gd name="T3" fmla="*/ 2983 h 175"/>
                <a:gd name="T4" fmla="*/ 9433 w 171"/>
                <a:gd name="T5" fmla="*/ 0 h 175"/>
                <a:gd name="T6" fmla="*/ 9433 w 171"/>
                <a:gd name="T7" fmla="*/ 58 h 175"/>
                <a:gd name="T8" fmla="*/ 9537 w 171"/>
                <a:gd name="T9" fmla="*/ 1131 h 175"/>
                <a:gd name="T10" fmla="*/ 9656 w 171"/>
                <a:gd name="T11" fmla="*/ 1192 h 175"/>
                <a:gd name="T12" fmla="*/ 5018 w 171"/>
                <a:gd name="T13" fmla="*/ 3838 h 175"/>
                <a:gd name="T14" fmla="*/ 1074 w 171"/>
                <a:gd name="T15" fmla="*/ 9129 h 175"/>
                <a:gd name="T16" fmla="*/ 399 w 171"/>
                <a:gd name="T17" fmla="*/ 9747 h 175"/>
                <a:gd name="T18" fmla="*/ 223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4" y="157"/>
                  </a:moveTo>
                  <a:cubicBezTo>
                    <a:pt x="8" y="139"/>
                    <a:pt x="32" y="104"/>
                    <a:pt x="77" y="53"/>
                  </a:cubicBezTo>
                  <a:cubicBezTo>
                    <a:pt x="102" y="23"/>
                    <a:pt x="137" y="6"/>
                    <a:pt x="167" y="0"/>
                  </a:cubicBezTo>
                  <a:cubicBezTo>
                    <a:pt x="167" y="0"/>
                    <a:pt x="167" y="0"/>
                    <a:pt x="167" y="1"/>
                  </a:cubicBezTo>
                  <a:cubicBezTo>
                    <a:pt x="162" y="9"/>
                    <a:pt x="162" y="18"/>
                    <a:pt x="169" y="20"/>
                  </a:cubicBezTo>
                  <a:cubicBezTo>
                    <a:pt x="169" y="21"/>
                    <a:pt x="170" y="21"/>
                    <a:pt x="171" y="21"/>
                  </a:cubicBezTo>
                  <a:cubicBezTo>
                    <a:pt x="143" y="27"/>
                    <a:pt x="111" y="43"/>
                    <a:pt x="89" y="68"/>
                  </a:cubicBezTo>
                  <a:cubicBezTo>
                    <a:pt x="30" y="136"/>
                    <a:pt x="24" y="154"/>
                    <a:pt x="19" y="162"/>
                  </a:cubicBezTo>
                  <a:cubicBezTo>
                    <a:pt x="15" y="171"/>
                    <a:pt x="14" y="175"/>
                    <a:pt x="7" y="173"/>
                  </a:cubicBezTo>
                  <a:cubicBezTo>
                    <a:pt x="0" y="172"/>
                    <a:pt x="3" y="164"/>
                    <a:pt x="4" y="1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9" name="Freeform 296">
              <a:extLst>
                <a:ext uri="{FF2B5EF4-FFF2-40B4-BE49-F238E27FC236}">
                  <a16:creationId xmlns:a16="http://schemas.microsoft.com/office/drawing/2014/main" id="{055F4015-BB05-4D78-AD06-F5C080F0D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931"/>
              <a:ext cx="656" cy="671"/>
            </a:xfrm>
            <a:custGeom>
              <a:avLst/>
              <a:gdLst>
                <a:gd name="T0" fmla="*/ 223 w 171"/>
                <a:gd name="T1" fmla="*/ 8850 h 175"/>
                <a:gd name="T2" fmla="*/ 4343 w 171"/>
                <a:gd name="T3" fmla="*/ 2983 h 175"/>
                <a:gd name="T4" fmla="*/ 9433 w 171"/>
                <a:gd name="T5" fmla="*/ 0 h 175"/>
                <a:gd name="T6" fmla="*/ 9433 w 171"/>
                <a:gd name="T7" fmla="*/ 58 h 175"/>
                <a:gd name="T8" fmla="*/ 9537 w 171"/>
                <a:gd name="T9" fmla="*/ 1131 h 175"/>
                <a:gd name="T10" fmla="*/ 9656 w 171"/>
                <a:gd name="T11" fmla="*/ 1192 h 175"/>
                <a:gd name="T12" fmla="*/ 5018 w 171"/>
                <a:gd name="T13" fmla="*/ 3838 h 175"/>
                <a:gd name="T14" fmla="*/ 1074 w 171"/>
                <a:gd name="T15" fmla="*/ 9129 h 175"/>
                <a:gd name="T16" fmla="*/ 399 w 171"/>
                <a:gd name="T17" fmla="*/ 9747 h 175"/>
                <a:gd name="T18" fmla="*/ 223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4" y="157"/>
                  </a:moveTo>
                  <a:cubicBezTo>
                    <a:pt x="8" y="139"/>
                    <a:pt x="32" y="104"/>
                    <a:pt x="77" y="53"/>
                  </a:cubicBezTo>
                  <a:cubicBezTo>
                    <a:pt x="102" y="23"/>
                    <a:pt x="137" y="6"/>
                    <a:pt x="167" y="0"/>
                  </a:cubicBezTo>
                  <a:cubicBezTo>
                    <a:pt x="167" y="0"/>
                    <a:pt x="167" y="0"/>
                    <a:pt x="167" y="1"/>
                  </a:cubicBezTo>
                  <a:cubicBezTo>
                    <a:pt x="162" y="9"/>
                    <a:pt x="162" y="18"/>
                    <a:pt x="169" y="20"/>
                  </a:cubicBezTo>
                  <a:cubicBezTo>
                    <a:pt x="169" y="21"/>
                    <a:pt x="170" y="21"/>
                    <a:pt x="171" y="21"/>
                  </a:cubicBezTo>
                  <a:cubicBezTo>
                    <a:pt x="143" y="27"/>
                    <a:pt x="111" y="43"/>
                    <a:pt x="89" y="68"/>
                  </a:cubicBezTo>
                  <a:cubicBezTo>
                    <a:pt x="30" y="136"/>
                    <a:pt x="24" y="154"/>
                    <a:pt x="19" y="162"/>
                  </a:cubicBezTo>
                  <a:cubicBezTo>
                    <a:pt x="15" y="171"/>
                    <a:pt x="14" y="175"/>
                    <a:pt x="7" y="173"/>
                  </a:cubicBezTo>
                  <a:cubicBezTo>
                    <a:pt x="0" y="172"/>
                    <a:pt x="3" y="164"/>
                    <a:pt x="4" y="1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0" name="Freeform 297">
              <a:extLst>
                <a:ext uri="{FF2B5EF4-FFF2-40B4-BE49-F238E27FC236}">
                  <a16:creationId xmlns:a16="http://schemas.microsoft.com/office/drawing/2014/main" id="{150B4524-BC77-49DD-A292-4A6ABB9E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855" cy="966"/>
            </a:xfrm>
            <a:custGeom>
              <a:avLst/>
              <a:gdLst>
                <a:gd name="T0" fmla="*/ 3439 w 223"/>
                <a:gd name="T1" fmla="*/ 4730 h 252"/>
                <a:gd name="T2" fmla="*/ 11832 w 223"/>
                <a:gd name="T3" fmla="*/ 0 h 252"/>
                <a:gd name="T4" fmla="*/ 11832 w 223"/>
                <a:gd name="T5" fmla="*/ 399 h 252"/>
                <a:gd name="T6" fmla="*/ 12568 w 223"/>
                <a:gd name="T7" fmla="*/ 736 h 252"/>
                <a:gd name="T8" fmla="*/ 3895 w 223"/>
                <a:gd name="T9" fmla="*/ 6026 h 252"/>
                <a:gd name="T10" fmla="*/ 1292 w 223"/>
                <a:gd name="T11" fmla="*/ 13359 h 252"/>
                <a:gd name="T12" fmla="*/ 897 w 223"/>
                <a:gd name="T13" fmla="*/ 14195 h 252"/>
                <a:gd name="T14" fmla="*/ 337 w 223"/>
                <a:gd name="T15" fmla="*/ 13520 h 252"/>
                <a:gd name="T16" fmla="*/ 3439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61" y="84"/>
                  </a:moveTo>
                  <a:cubicBezTo>
                    <a:pt x="106" y="38"/>
                    <a:pt x="166" y="13"/>
                    <a:pt x="210" y="0"/>
                  </a:cubicBezTo>
                  <a:cubicBezTo>
                    <a:pt x="210" y="2"/>
                    <a:pt x="210" y="4"/>
                    <a:pt x="210" y="7"/>
                  </a:cubicBezTo>
                  <a:cubicBezTo>
                    <a:pt x="213" y="14"/>
                    <a:pt x="218" y="14"/>
                    <a:pt x="223" y="13"/>
                  </a:cubicBezTo>
                  <a:cubicBezTo>
                    <a:pt x="179" y="26"/>
                    <a:pt x="117" y="56"/>
                    <a:pt x="69" y="107"/>
                  </a:cubicBezTo>
                  <a:cubicBezTo>
                    <a:pt x="35" y="145"/>
                    <a:pt x="23" y="186"/>
                    <a:pt x="23" y="237"/>
                  </a:cubicBezTo>
                  <a:cubicBezTo>
                    <a:pt x="23" y="243"/>
                    <a:pt x="21" y="251"/>
                    <a:pt x="16" y="252"/>
                  </a:cubicBezTo>
                  <a:cubicBezTo>
                    <a:pt x="11" y="252"/>
                    <a:pt x="7" y="247"/>
                    <a:pt x="6" y="240"/>
                  </a:cubicBezTo>
                  <a:cubicBezTo>
                    <a:pt x="0" y="180"/>
                    <a:pt x="19" y="127"/>
                    <a:pt x="61" y="8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1" name="Freeform 298">
              <a:extLst>
                <a:ext uri="{FF2B5EF4-FFF2-40B4-BE49-F238E27FC236}">
                  <a16:creationId xmlns:a16="http://schemas.microsoft.com/office/drawing/2014/main" id="{684BB80F-E69A-4822-A39D-E224566C5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855" cy="966"/>
            </a:xfrm>
            <a:custGeom>
              <a:avLst/>
              <a:gdLst>
                <a:gd name="T0" fmla="*/ 3439 w 223"/>
                <a:gd name="T1" fmla="*/ 4730 h 252"/>
                <a:gd name="T2" fmla="*/ 11832 w 223"/>
                <a:gd name="T3" fmla="*/ 0 h 252"/>
                <a:gd name="T4" fmla="*/ 11832 w 223"/>
                <a:gd name="T5" fmla="*/ 399 h 252"/>
                <a:gd name="T6" fmla="*/ 12568 w 223"/>
                <a:gd name="T7" fmla="*/ 736 h 252"/>
                <a:gd name="T8" fmla="*/ 3895 w 223"/>
                <a:gd name="T9" fmla="*/ 6026 h 252"/>
                <a:gd name="T10" fmla="*/ 1292 w 223"/>
                <a:gd name="T11" fmla="*/ 13359 h 252"/>
                <a:gd name="T12" fmla="*/ 897 w 223"/>
                <a:gd name="T13" fmla="*/ 14195 h 252"/>
                <a:gd name="T14" fmla="*/ 337 w 223"/>
                <a:gd name="T15" fmla="*/ 13520 h 252"/>
                <a:gd name="T16" fmla="*/ 3439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61" y="84"/>
                  </a:moveTo>
                  <a:cubicBezTo>
                    <a:pt x="106" y="38"/>
                    <a:pt x="166" y="13"/>
                    <a:pt x="210" y="0"/>
                  </a:cubicBezTo>
                  <a:cubicBezTo>
                    <a:pt x="210" y="2"/>
                    <a:pt x="210" y="4"/>
                    <a:pt x="210" y="7"/>
                  </a:cubicBezTo>
                  <a:cubicBezTo>
                    <a:pt x="213" y="14"/>
                    <a:pt x="218" y="14"/>
                    <a:pt x="223" y="13"/>
                  </a:cubicBezTo>
                  <a:cubicBezTo>
                    <a:pt x="179" y="26"/>
                    <a:pt x="117" y="56"/>
                    <a:pt x="69" y="107"/>
                  </a:cubicBezTo>
                  <a:cubicBezTo>
                    <a:pt x="35" y="145"/>
                    <a:pt x="23" y="186"/>
                    <a:pt x="23" y="237"/>
                  </a:cubicBezTo>
                  <a:cubicBezTo>
                    <a:pt x="23" y="243"/>
                    <a:pt x="21" y="251"/>
                    <a:pt x="16" y="252"/>
                  </a:cubicBezTo>
                  <a:cubicBezTo>
                    <a:pt x="11" y="252"/>
                    <a:pt x="7" y="247"/>
                    <a:pt x="6" y="240"/>
                  </a:cubicBezTo>
                  <a:cubicBezTo>
                    <a:pt x="0" y="180"/>
                    <a:pt x="19" y="127"/>
                    <a:pt x="61" y="8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2" name="Freeform 299">
              <a:extLst>
                <a:ext uri="{FF2B5EF4-FFF2-40B4-BE49-F238E27FC236}">
                  <a16:creationId xmlns:a16="http://schemas.microsoft.com/office/drawing/2014/main" id="{3A31C718-5000-4AEA-8CA3-6DDA2B0CD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855" cy="966"/>
            </a:xfrm>
            <a:custGeom>
              <a:avLst/>
              <a:gdLst>
                <a:gd name="T0" fmla="*/ 3439 w 223"/>
                <a:gd name="T1" fmla="*/ 4730 h 252"/>
                <a:gd name="T2" fmla="*/ 11832 w 223"/>
                <a:gd name="T3" fmla="*/ 0 h 252"/>
                <a:gd name="T4" fmla="*/ 11832 w 223"/>
                <a:gd name="T5" fmla="*/ 399 h 252"/>
                <a:gd name="T6" fmla="*/ 12568 w 223"/>
                <a:gd name="T7" fmla="*/ 736 h 252"/>
                <a:gd name="T8" fmla="*/ 3895 w 223"/>
                <a:gd name="T9" fmla="*/ 6026 h 252"/>
                <a:gd name="T10" fmla="*/ 1292 w 223"/>
                <a:gd name="T11" fmla="*/ 13359 h 252"/>
                <a:gd name="T12" fmla="*/ 897 w 223"/>
                <a:gd name="T13" fmla="*/ 14195 h 252"/>
                <a:gd name="T14" fmla="*/ 337 w 223"/>
                <a:gd name="T15" fmla="*/ 13520 h 252"/>
                <a:gd name="T16" fmla="*/ 3439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61" y="84"/>
                  </a:moveTo>
                  <a:cubicBezTo>
                    <a:pt x="106" y="38"/>
                    <a:pt x="166" y="13"/>
                    <a:pt x="210" y="0"/>
                  </a:cubicBezTo>
                  <a:cubicBezTo>
                    <a:pt x="210" y="2"/>
                    <a:pt x="210" y="4"/>
                    <a:pt x="210" y="7"/>
                  </a:cubicBezTo>
                  <a:cubicBezTo>
                    <a:pt x="213" y="14"/>
                    <a:pt x="218" y="14"/>
                    <a:pt x="223" y="13"/>
                  </a:cubicBezTo>
                  <a:cubicBezTo>
                    <a:pt x="179" y="26"/>
                    <a:pt x="117" y="56"/>
                    <a:pt x="69" y="107"/>
                  </a:cubicBezTo>
                  <a:cubicBezTo>
                    <a:pt x="35" y="145"/>
                    <a:pt x="23" y="186"/>
                    <a:pt x="23" y="237"/>
                  </a:cubicBezTo>
                  <a:cubicBezTo>
                    <a:pt x="23" y="243"/>
                    <a:pt x="21" y="251"/>
                    <a:pt x="16" y="252"/>
                  </a:cubicBezTo>
                  <a:cubicBezTo>
                    <a:pt x="11" y="252"/>
                    <a:pt x="7" y="247"/>
                    <a:pt x="6" y="240"/>
                  </a:cubicBezTo>
                  <a:cubicBezTo>
                    <a:pt x="0" y="180"/>
                    <a:pt x="19" y="127"/>
                    <a:pt x="61" y="8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3" name="Freeform 300">
              <a:extLst>
                <a:ext uri="{FF2B5EF4-FFF2-40B4-BE49-F238E27FC236}">
                  <a16:creationId xmlns:a16="http://schemas.microsoft.com/office/drawing/2014/main" id="{1281A9B6-AE8C-424D-8833-6A205A186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567"/>
              <a:ext cx="925" cy="636"/>
            </a:xfrm>
            <a:custGeom>
              <a:avLst/>
              <a:gdLst>
                <a:gd name="T0" fmla="*/ 618 w 241"/>
                <a:gd name="T1" fmla="*/ 6299 h 166"/>
                <a:gd name="T2" fmla="*/ 514 w 241"/>
                <a:gd name="T3" fmla="*/ 6414 h 166"/>
                <a:gd name="T4" fmla="*/ 560 w 241"/>
                <a:gd name="T5" fmla="*/ 6356 h 166"/>
                <a:gd name="T6" fmla="*/ 13169 w 241"/>
                <a:gd name="T7" fmla="*/ 0 h 166"/>
                <a:gd name="T8" fmla="*/ 13111 w 241"/>
                <a:gd name="T9" fmla="*/ 897 h 166"/>
                <a:gd name="T10" fmla="*/ 13626 w 241"/>
                <a:gd name="T11" fmla="*/ 1130 h 166"/>
                <a:gd name="T12" fmla="*/ 280 w 241"/>
                <a:gd name="T13" fmla="*/ 9337 h 166"/>
                <a:gd name="T14" fmla="*/ 618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11" y="112"/>
                  </a:moveTo>
                  <a:cubicBezTo>
                    <a:pt x="10" y="113"/>
                    <a:pt x="10" y="114"/>
                    <a:pt x="9" y="114"/>
                  </a:cubicBezTo>
                  <a:cubicBezTo>
                    <a:pt x="9" y="114"/>
                    <a:pt x="10" y="113"/>
                    <a:pt x="10" y="113"/>
                  </a:cubicBezTo>
                  <a:cubicBezTo>
                    <a:pt x="51" y="63"/>
                    <a:pt x="172" y="18"/>
                    <a:pt x="233" y="0"/>
                  </a:cubicBezTo>
                  <a:cubicBezTo>
                    <a:pt x="230" y="5"/>
                    <a:pt x="229" y="11"/>
                    <a:pt x="232" y="16"/>
                  </a:cubicBezTo>
                  <a:cubicBezTo>
                    <a:pt x="234" y="19"/>
                    <a:pt x="237" y="20"/>
                    <a:pt x="241" y="20"/>
                  </a:cubicBezTo>
                  <a:cubicBezTo>
                    <a:pt x="115" y="57"/>
                    <a:pt x="15" y="116"/>
                    <a:pt x="5" y="166"/>
                  </a:cubicBezTo>
                  <a:cubicBezTo>
                    <a:pt x="0" y="143"/>
                    <a:pt x="1" y="122"/>
                    <a:pt x="11" y="11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4" name="Freeform 301">
              <a:extLst>
                <a:ext uri="{FF2B5EF4-FFF2-40B4-BE49-F238E27FC236}">
                  <a16:creationId xmlns:a16="http://schemas.microsoft.com/office/drawing/2014/main" id="{609A676B-9D9D-4745-BF09-41EA3885B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567"/>
              <a:ext cx="925" cy="636"/>
            </a:xfrm>
            <a:custGeom>
              <a:avLst/>
              <a:gdLst>
                <a:gd name="T0" fmla="*/ 618 w 241"/>
                <a:gd name="T1" fmla="*/ 6299 h 166"/>
                <a:gd name="T2" fmla="*/ 514 w 241"/>
                <a:gd name="T3" fmla="*/ 6414 h 166"/>
                <a:gd name="T4" fmla="*/ 560 w 241"/>
                <a:gd name="T5" fmla="*/ 6356 h 166"/>
                <a:gd name="T6" fmla="*/ 13169 w 241"/>
                <a:gd name="T7" fmla="*/ 0 h 166"/>
                <a:gd name="T8" fmla="*/ 13111 w 241"/>
                <a:gd name="T9" fmla="*/ 897 h 166"/>
                <a:gd name="T10" fmla="*/ 13626 w 241"/>
                <a:gd name="T11" fmla="*/ 1130 h 166"/>
                <a:gd name="T12" fmla="*/ 280 w 241"/>
                <a:gd name="T13" fmla="*/ 9337 h 166"/>
                <a:gd name="T14" fmla="*/ 618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11" y="112"/>
                  </a:moveTo>
                  <a:cubicBezTo>
                    <a:pt x="10" y="113"/>
                    <a:pt x="10" y="114"/>
                    <a:pt x="9" y="114"/>
                  </a:cubicBezTo>
                  <a:cubicBezTo>
                    <a:pt x="9" y="114"/>
                    <a:pt x="10" y="113"/>
                    <a:pt x="10" y="113"/>
                  </a:cubicBezTo>
                  <a:cubicBezTo>
                    <a:pt x="51" y="63"/>
                    <a:pt x="172" y="18"/>
                    <a:pt x="233" y="0"/>
                  </a:cubicBezTo>
                  <a:cubicBezTo>
                    <a:pt x="230" y="5"/>
                    <a:pt x="229" y="11"/>
                    <a:pt x="232" y="16"/>
                  </a:cubicBezTo>
                  <a:cubicBezTo>
                    <a:pt x="234" y="19"/>
                    <a:pt x="237" y="20"/>
                    <a:pt x="241" y="20"/>
                  </a:cubicBezTo>
                  <a:cubicBezTo>
                    <a:pt x="115" y="57"/>
                    <a:pt x="15" y="116"/>
                    <a:pt x="5" y="166"/>
                  </a:cubicBezTo>
                  <a:cubicBezTo>
                    <a:pt x="0" y="143"/>
                    <a:pt x="1" y="122"/>
                    <a:pt x="11" y="1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5" name="Freeform 302">
              <a:extLst>
                <a:ext uri="{FF2B5EF4-FFF2-40B4-BE49-F238E27FC236}">
                  <a16:creationId xmlns:a16="http://schemas.microsoft.com/office/drawing/2014/main" id="{2780060F-995F-4D17-BAF4-3353EF3A6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567"/>
              <a:ext cx="925" cy="636"/>
            </a:xfrm>
            <a:custGeom>
              <a:avLst/>
              <a:gdLst>
                <a:gd name="T0" fmla="*/ 618 w 241"/>
                <a:gd name="T1" fmla="*/ 6299 h 166"/>
                <a:gd name="T2" fmla="*/ 514 w 241"/>
                <a:gd name="T3" fmla="*/ 6414 h 166"/>
                <a:gd name="T4" fmla="*/ 560 w 241"/>
                <a:gd name="T5" fmla="*/ 6356 h 166"/>
                <a:gd name="T6" fmla="*/ 13169 w 241"/>
                <a:gd name="T7" fmla="*/ 0 h 166"/>
                <a:gd name="T8" fmla="*/ 13111 w 241"/>
                <a:gd name="T9" fmla="*/ 897 h 166"/>
                <a:gd name="T10" fmla="*/ 13626 w 241"/>
                <a:gd name="T11" fmla="*/ 1130 h 166"/>
                <a:gd name="T12" fmla="*/ 280 w 241"/>
                <a:gd name="T13" fmla="*/ 9337 h 166"/>
                <a:gd name="T14" fmla="*/ 618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11" y="112"/>
                  </a:moveTo>
                  <a:cubicBezTo>
                    <a:pt x="10" y="113"/>
                    <a:pt x="10" y="114"/>
                    <a:pt x="9" y="114"/>
                  </a:cubicBezTo>
                  <a:cubicBezTo>
                    <a:pt x="9" y="114"/>
                    <a:pt x="10" y="113"/>
                    <a:pt x="10" y="113"/>
                  </a:cubicBezTo>
                  <a:cubicBezTo>
                    <a:pt x="51" y="63"/>
                    <a:pt x="172" y="18"/>
                    <a:pt x="233" y="0"/>
                  </a:cubicBezTo>
                  <a:cubicBezTo>
                    <a:pt x="230" y="5"/>
                    <a:pt x="229" y="11"/>
                    <a:pt x="232" y="16"/>
                  </a:cubicBezTo>
                  <a:cubicBezTo>
                    <a:pt x="234" y="19"/>
                    <a:pt x="237" y="20"/>
                    <a:pt x="241" y="20"/>
                  </a:cubicBezTo>
                  <a:cubicBezTo>
                    <a:pt x="115" y="57"/>
                    <a:pt x="15" y="116"/>
                    <a:pt x="5" y="166"/>
                  </a:cubicBezTo>
                  <a:cubicBezTo>
                    <a:pt x="0" y="143"/>
                    <a:pt x="1" y="122"/>
                    <a:pt x="11" y="1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6" name="Freeform 303">
              <a:extLst>
                <a:ext uri="{FF2B5EF4-FFF2-40B4-BE49-F238E27FC236}">
                  <a16:creationId xmlns:a16="http://schemas.microsoft.com/office/drawing/2014/main" id="{74517CC4-8526-42FE-8B1A-3D2CB20D5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360"/>
              <a:ext cx="947" cy="602"/>
            </a:xfrm>
            <a:custGeom>
              <a:avLst/>
              <a:gdLst>
                <a:gd name="T0" fmla="*/ 851 w 247"/>
                <a:gd name="T1" fmla="*/ 5970 h 157"/>
                <a:gd name="T2" fmla="*/ 1192 w 247"/>
                <a:gd name="T3" fmla="*/ 5468 h 157"/>
                <a:gd name="T4" fmla="*/ 13523 w 247"/>
                <a:gd name="T5" fmla="*/ 0 h 157"/>
                <a:gd name="T6" fmla="*/ 13641 w 247"/>
                <a:gd name="T7" fmla="*/ 1192 h 157"/>
                <a:gd name="T8" fmla="*/ 13921 w 247"/>
                <a:gd name="T9" fmla="*/ 1235 h 157"/>
                <a:gd name="T10" fmla="*/ 337 w 247"/>
                <a:gd name="T11" fmla="*/ 8850 h 157"/>
                <a:gd name="T12" fmla="*/ 851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15" y="106"/>
                  </a:moveTo>
                  <a:cubicBezTo>
                    <a:pt x="17" y="103"/>
                    <a:pt x="19" y="100"/>
                    <a:pt x="21" y="97"/>
                  </a:cubicBezTo>
                  <a:cubicBezTo>
                    <a:pt x="81" y="35"/>
                    <a:pt x="186" y="8"/>
                    <a:pt x="240" y="0"/>
                  </a:cubicBezTo>
                  <a:cubicBezTo>
                    <a:pt x="236" y="7"/>
                    <a:pt x="235" y="18"/>
                    <a:pt x="242" y="21"/>
                  </a:cubicBezTo>
                  <a:cubicBezTo>
                    <a:pt x="243" y="21"/>
                    <a:pt x="245" y="22"/>
                    <a:pt x="247" y="22"/>
                  </a:cubicBezTo>
                  <a:cubicBezTo>
                    <a:pt x="98" y="38"/>
                    <a:pt x="15" y="119"/>
                    <a:pt x="6" y="157"/>
                  </a:cubicBezTo>
                  <a:cubicBezTo>
                    <a:pt x="0" y="134"/>
                    <a:pt x="6" y="118"/>
                    <a:pt x="15" y="10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7" name="Freeform 304">
              <a:extLst>
                <a:ext uri="{FF2B5EF4-FFF2-40B4-BE49-F238E27FC236}">
                  <a16:creationId xmlns:a16="http://schemas.microsoft.com/office/drawing/2014/main" id="{308278A4-7892-4458-B5F0-276B877F9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360"/>
              <a:ext cx="947" cy="602"/>
            </a:xfrm>
            <a:custGeom>
              <a:avLst/>
              <a:gdLst>
                <a:gd name="T0" fmla="*/ 851 w 247"/>
                <a:gd name="T1" fmla="*/ 5970 h 157"/>
                <a:gd name="T2" fmla="*/ 1192 w 247"/>
                <a:gd name="T3" fmla="*/ 5468 h 157"/>
                <a:gd name="T4" fmla="*/ 13523 w 247"/>
                <a:gd name="T5" fmla="*/ 0 h 157"/>
                <a:gd name="T6" fmla="*/ 13641 w 247"/>
                <a:gd name="T7" fmla="*/ 1192 h 157"/>
                <a:gd name="T8" fmla="*/ 13921 w 247"/>
                <a:gd name="T9" fmla="*/ 1235 h 157"/>
                <a:gd name="T10" fmla="*/ 337 w 247"/>
                <a:gd name="T11" fmla="*/ 8850 h 157"/>
                <a:gd name="T12" fmla="*/ 851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15" y="106"/>
                  </a:moveTo>
                  <a:cubicBezTo>
                    <a:pt x="17" y="103"/>
                    <a:pt x="19" y="100"/>
                    <a:pt x="21" y="97"/>
                  </a:cubicBezTo>
                  <a:cubicBezTo>
                    <a:pt x="81" y="35"/>
                    <a:pt x="186" y="8"/>
                    <a:pt x="240" y="0"/>
                  </a:cubicBezTo>
                  <a:cubicBezTo>
                    <a:pt x="236" y="7"/>
                    <a:pt x="235" y="18"/>
                    <a:pt x="242" y="21"/>
                  </a:cubicBezTo>
                  <a:cubicBezTo>
                    <a:pt x="243" y="21"/>
                    <a:pt x="245" y="22"/>
                    <a:pt x="247" y="22"/>
                  </a:cubicBezTo>
                  <a:cubicBezTo>
                    <a:pt x="98" y="38"/>
                    <a:pt x="15" y="119"/>
                    <a:pt x="6" y="157"/>
                  </a:cubicBezTo>
                  <a:cubicBezTo>
                    <a:pt x="0" y="134"/>
                    <a:pt x="6" y="118"/>
                    <a:pt x="15" y="10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8" name="Freeform 305">
              <a:extLst>
                <a:ext uri="{FF2B5EF4-FFF2-40B4-BE49-F238E27FC236}">
                  <a16:creationId xmlns:a16="http://schemas.microsoft.com/office/drawing/2014/main" id="{BEE8DACD-B03A-47BD-8B43-24BA8108D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360"/>
              <a:ext cx="947" cy="602"/>
            </a:xfrm>
            <a:custGeom>
              <a:avLst/>
              <a:gdLst>
                <a:gd name="T0" fmla="*/ 851 w 247"/>
                <a:gd name="T1" fmla="*/ 5970 h 157"/>
                <a:gd name="T2" fmla="*/ 1192 w 247"/>
                <a:gd name="T3" fmla="*/ 5468 h 157"/>
                <a:gd name="T4" fmla="*/ 13523 w 247"/>
                <a:gd name="T5" fmla="*/ 0 h 157"/>
                <a:gd name="T6" fmla="*/ 13641 w 247"/>
                <a:gd name="T7" fmla="*/ 1192 h 157"/>
                <a:gd name="T8" fmla="*/ 13921 w 247"/>
                <a:gd name="T9" fmla="*/ 1235 h 157"/>
                <a:gd name="T10" fmla="*/ 337 w 247"/>
                <a:gd name="T11" fmla="*/ 8850 h 157"/>
                <a:gd name="T12" fmla="*/ 851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15" y="106"/>
                  </a:moveTo>
                  <a:cubicBezTo>
                    <a:pt x="17" y="103"/>
                    <a:pt x="19" y="100"/>
                    <a:pt x="21" y="97"/>
                  </a:cubicBezTo>
                  <a:cubicBezTo>
                    <a:pt x="81" y="35"/>
                    <a:pt x="186" y="8"/>
                    <a:pt x="240" y="0"/>
                  </a:cubicBezTo>
                  <a:cubicBezTo>
                    <a:pt x="236" y="7"/>
                    <a:pt x="235" y="18"/>
                    <a:pt x="242" y="21"/>
                  </a:cubicBezTo>
                  <a:cubicBezTo>
                    <a:pt x="243" y="21"/>
                    <a:pt x="245" y="22"/>
                    <a:pt x="247" y="22"/>
                  </a:cubicBezTo>
                  <a:cubicBezTo>
                    <a:pt x="98" y="38"/>
                    <a:pt x="15" y="119"/>
                    <a:pt x="6" y="157"/>
                  </a:cubicBezTo>
                  <a:cubicBezTo>
                    <a:pt x="0" y="134"/>
                    <a:pt x="6" y="118"/>
                    <a:pt x="15" y="10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9" name="Freeform 306">
              <a:extLst>
                <a:ext uri="{FF2B5EF4-FFF2-40B4-BE49-F238E27FC236}">
                  <a16:creationId xmlns:a16="http://schemas.microsoft.com/office/drawing/2014/main" id="{074FC2A6-BA46-4A51-9245-DC2CBC4AF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176"/>
              <a:ext cx="936" cy="563"/>
            </a:xfrm>
            <a:custGeom>
              <a:avLst/>
              <a:gdLst>
                <a:gd name="T0" fmla="*/ 1531 w 244"/>
                <a:gd name="T1" fmla="*/ 4209 h 147"/>
                <a:gd name="T2" fmla="*/ 13376 w 244"/>
                <a:gd name="T3" fmla="*/ 0 h 147"/>
                <a:gd name="T4" fmla="*/ 13257 w 244"/>
                <a:gd name="T5" fmla="*/ 161 h 147"/>
                <a:gd name="T6" fmla="*/ 13599 w 244"/>
                <a:gd name="T7" fmla="*/ 1291 h 147"/>
                <a:gd name="T8" fmla="*/ 13775 w 244"/>
                <a:gd name="T9" fmla="*/ 1291 h 147"/>
                <a:gd name="T10" fmla="*/ 898 w 244"/>
                <a:gd name="T11" fmla="*/ 8257 h 147"/>
                <a:gd name="T12" fmla="*/ 1531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7" y="75"/>
                  </a:moveTo>
                  <a:cubicBezTo>
                    <a:pt x="50" y="58"/>
                    <a:pt x="116" y="14"/>
                    <a:pt x="237" y="0"/>
                  </a:cubicBezTo>
                  <a:cubicBezTo>
                    <a:pt x="236" y="1"/>
                    <a:pt x="236" y="2"/>
                    <a:pt x="235" y="3"/>
                  </a:cubicBezTo>
                  <a:cubicBezTo>
                    <a:pt x="232" y="11"/>
                    <a:pt x="236" y="20"/>
                    <a:pt x="241" y="23"/>
                  </a:cubicBezTo>
                  <a:cubicBezTo>
                    <a:pt x="242" y="23"/>
                    <a:pt x="243" y="23"/>
                    <a:pt x="244" y="23"/>
                  </a:cubicBezTo>
                  <a:cubicBezTo>
                    <a:pt x="127" y="27"/>
                    <a:pt x="6" y="96"/>
                    <a:pt x="16" y="147"/>
                  </a:cubicBezTo>
                  <a:cubicBezTo>
                    <a:pt x="0" y="110"/>
                    <a:pt x="15" y="92"/>
                    <a:pt x="27" y="7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0" name="Freeform 307">
              <a:extLst>
                <a:ext uri="{FF2B5EF4-FFF2-40B4-BE49-F238E27FC236}">
                  <a16:creationId xmlns:a16="http://schemas.microsoft.com/office/drawing/2014/main" id="{3E4442F7-AD02-4158-8C86-9AADC0F01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176"/>
              <a:ext cx="936" cy="563"/>
            </a:xfrm>
            <a:custGeom>
              <a:avLst/>
              <a:gdLst>
                <a:gd name="T0" fmla="*/ 1531 w 244"/>
                <a:gd name="T1" fmla="*/ 4209 h 147"/>
                <a:gd name="T2" fmla="*/ 13376 w 244"/>
                <a:gd name="T3" fmla="*/ 0 h 147"/>
                <a:gd name="T4" fmla="*/ 13257 w 244"/>
                <a:gd name="T5" fmla="*/ 161 h 147"/>
                <a:gd name="T6" fmla="*/ 13599 w 244"/>
                <a:gd name="T7" fmla="*/ 1291 h 147"/>
                <a:gd name="T8" fmla="*/ 13775 w 244"/>
                <a:gd name="T9" fmla="*/ 1291 h 147"/>
                <a:gd name="T10" fmla="*/ 898 w 244"/>
                <a:gd name="T11" fmla="*/ 8257 h 147"/>
                <a:gd name="T12" fmla="*/ 1531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7" y="75"/>
                  </a:moveTo>
                  <a:cubicBezTo>
                    <a:pt x="50" y="58"/>
                    <a:pt x="116" y="14"/>
                    <a:pt x="237" y="0"/>
                  </a:cubicBezTo>
                  <a:cubicBezTo>
                    <a:pt x="236" y="1"/>
                    <a:pt x="236" y="2"/>
                    <a:pt x="235" y="3"/>
                  </a:cubicBezTo>
                  <a:cubicBezTo>
                    <a:pt x="232" y="11"/>
                    <a:pt x="236" y="20"/>
                    <a:pt x="241" y="23"/>
                  </a:cubicBezTo>
                  <a:cubicBezTo>
                    <a:pt x="242" y="23"/>
                    <a:pt x="243" y="23"/>
                    <a:pt x="244" y="23"/>
                  </a:cubicBezTo>
                  <a:cubicBezTo>
                    <a:pt x="127" y="27"/>
                    <a:pt x="6" y="96"/>
                    <a:pt x="16" y="147"/>
                  </a:cubicBezTo>
                  <a:cubicBezTo>
                    <a:pt x="0" y="110"/>
                    <a:pt x="15" y="92"/>
                    <a:pt x="27" y="7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1" name="Freeform 308">
              <a:extLst>
                <a:ext uri="{FF2B5EF4-FFF2-40B4-BE49-F238E27FC236}">
                  <a16:creationId xmlns:a16="http://schemas.microsoft.com/office/drawing/2014/main" id="{DA20A93D-622C-4051-BCA4-E8BA1C8C5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176"/>
              <a:ext cx="936" cy="563"/>
            </a:xfrm>
            <a:custGeom>
              <a:avLst/>
              <a:gdLst>
                <a:gd name="T0" fmla="*/ 1531 w 244"/>
                <a:gd name="T1" fmla="*/ 4209 h 147"/>
                <a:gd name="T2" fmla="*/ 13376 w 244"/>
                <a:gd name="T3" fmla="*/ 0 h 147"/>
                <a:gd name="T4" fmla="*/ 13257 w 244"/>
                <a:gd name="T5" fmla="*/ 161 h 147"/>
                <a:gd name="T6" fmla="*/ 13599 w 244"/>
                <a:gd name="T7" fmla="*/ 1291 h 147"/>
                <a:gd name="T8" fmla="*/ 13775 w 244"/>
                <a:gd name="T9" fmla="*/ 1291 h 147"/>
                <a:gd name="T10" fmla="*/ 898 w 244"/>
                <a:gd name="T11" fmla="*/ 8257 h 147"/>
                <a:gd name="T12" fmla="*/ 1531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7" y="75"/>
                  </a:moveTo>
                  <a:cubicBezTo>
                    <a:pt x="50" y="58"/>
                    <a:pt x="116" y="14"/>
                    <a:pt x="237" y="0"/>
                  </a:cubicBezTo>
                  <a:cubicBezTo>
                    <a:pt x="236" y="1"/>
                    <a:pt x="236" y="2"/>
                    <a:pt x="235" y="3"/>
                  </a:cubicBezTo>
                  <a:cubicBezTo>
                    <a:pt x="232" y="11"/>
                    <a:pt x="236" y="20"/>
                    <a:pt x="241" y="23"/>
                  </a:cubicBezTo>
                  <a:cubicBezTo>
                    <a:pt x="242" y="23"/>
                    <a:pt x="243" y="23"/>
                    <a:pt x="244" y="23"/>
                  </a:cubicBezTo>
                  <a:cubicBezTo>
                    <a:pt x="127" y="27"/>
                    <a:pt x="6" y="96"/>
                    <a:pt x="16" y="147"/>
                  </a:cubicBezTo>
                  <a:cubicBezTo>
                    <a:pt x="0" y="110"/>
                    <a:pt x="15" y="92"/>
                    <a:pt x="27" y="7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2" name="Freeform 309">
              <a:extLst>
                <a:ext uri="{FF2B5EF4-FFF2-40B4-BE49-F238E27FC236}">
                  <a16:creationId xmlns:a16="http://schemas.microsoft.com/office/drawing/2014/main" id="{A0A79782-EB85-483A-A05A-29ACE3F07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003"/>
              <a:ext cx="978" cy="460"/>
            </a:xfrm>
            <a:custGeom>
              <a:avLst/>
              <a:gdLst>
                <a:gd name="T0" fmla="*/ 1193 w 255"/>
                <a:gd name="T1" fmla="*/ 3776 h 120"/>
                <a:gd name="T2" fmla="*/ 13032 w 255"/>
                <a:gd name="T3" fmla="*/ 0 h 120"/>
                <a:gd name="T4" fmla="*/ 12814 w 255"/>
                <a:gd name="T5" fmla="*/ 617 h 120"/>
                <a:gd name="T6" fmla="*/ 13592 w 255"/>
                <a:gd name="T7" fmla="*/ 1234 h 120"/>
                <a:gd name="T8" fmla="*/ 14386 w 255"/>
                <a:gd name="T9" fmla="*/ 1411 h 120"/>
                <a:gd name="T10" fmla="*/ 514 w 255"/>
                <a:gd name="T11" fmla="*/ 6758 h 120"/>
                <a:gd name="T12" fmla="*/ 514 w 255"/>
                <a:gd name="T13" fmla="*/ 6758 h 120"/>
                <a:gd name="T14" fmla="*/ 1193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1" y="67"/>
                  </a:moveTo>
                  <a:cubicBezTo>
                    <a:pt x="76" y="25"/>
                    <a:pt x="172" y="1"/>
                    <a:pt x="231" y="0"/>
                  </a:cubicBezTo>
                  <a:cubicBezTo>
                    <a:pt x="228" y="2"/>
                    <a:pt x="227" y="6"/>
                    <a:pt x="227" y="11"/>
                  </a:cubicBezTo>
                  <a:cubicBezTo>
                    <a:pt x="228" y="20"/>
                    <a:pt x="234" y="22"/>
                    <a:pt x="241" y="22"/>
                  </a:cubicBezTo>
                  <a:cubicBezTo>
                    <a:pt x="246" y="22"/>
                    <a:pt x="251" y="24"/>
                    <a:pt x="255" y="25"/>
                  </a:cubicBezTo>
                  <a:cubicBezTo>
                    <a:pt x="122" y="18"/>
                    <a:pt x="11" y="87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93"/>
                    <a:pt x="13" y="76"/>
                    <a:pt x="21" y="6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3" name="Freeform 310">
              <a:extLst>
                <a:ext uri="{FF2B5EF4-FFF2-40B4-BE49-F238E27FC236}">
                  <a16:creationId xmlns:a16="http://schemas.microsoft.com/office/drawing/2014/main" id="{E576BEF3-CD57-4D72-9777-F93095C3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003"/>
              <a:ext cx="978" cy="460"/>
            </a:xfrm>
            <a:custGeom>
              <a:avLst/>
              <a:gdLst>
                <a:gd name="T0" fmla="*/ 1193 w 255"/>
                <a:gd name="T1" fmla="*/ 3776 h 120"/>
                <a:gd name="T2" fmla="*/ 13032 w 255"/>
                <a:gd name="T3" fmla="*/ 0 h 120"/>
                <a:gd name="T4" fmla="*/ 12814 w 255"/>
                <a:gd name="T5" fmla="*/ 617 h 120"/>
                <a:gd name="T6" fmla="*/ 13592 w 255"/>
                <a:gd name="T7" fmla="*/ 1234 h 120"/>
                <a:gd name="T8" fmla="*/ 14386 w 255"/>
                <a:gd name="T9" fmla="*/ 1411 h 120"/>
                <a:gd name="T10" fmla="*/ 514 w 255"/>
                <a:gd name="T11" fmla="*/ 6758 h 120"/>
                <a:gd name="T12" fmla="*/ 514 w 255"/>
                <a:gd name="T13" fmla="*/ 6758 h 120"/>
                <a:gd name="T14" fmla="*/ 1193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1" y="67"/>
                  </a:moveTo>
                  <a:cubicBezTo>
                    <a:pt x="76" y="25"/>
                    <a:pt x="172" y="1"/>
                    <a:pt x="231" y="0"/>
                  </a:cubicBezTo>
                  <a:cubicBezTo>
                    <a:pt x="228" y="2"/>
                    <a:pt x="227" y="6"/>
                    <a:pt x="227" y="11"/>
                  </a:cubicBezTo>
                  <a:cubicBezTo>
                    <a:pt x="228" y="20"/>
                    <a:pt x="234" y="22"/>
                    <a:pt x="241" y="22"/>
                  </a:cubicBezTo>
                  <a:cubicBezTo>
                    <a:pt x="246" y="22"/>
                    <a:pt x="251" y="24"/>
                    <a:pt x="255" y="25"/>
                  </a:cubicBezTo>
                  <a:cubicBezTo>
                    <a:pt x="122" y="18"/>
                    <a:pt x="11" y="87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93"/>
                    <a:pt x="13" y="76"/>
                    <a:pt x="21" y="6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4" name="Freeform 311">
              <a:extLst>
                <a:ext uri="{FF2B5EF4-FFF2-40B4-BE49-F238E27FC236}">
                  <a16:creationId xmlns:a16="http://schemas.microsoft.com/office/drawing/2014/main" id="{89BA1FAD-393E-4590-A3F2-6D1AF2265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003"/>
              <a:ext cx="978" cy="460"/>
            </a:xfrm>
            <a:custGeom>
              <a:avLst/>
              <a:gdLst>
                <a:gd name="T0" fmla="*/ 1193 w 255"/>
                <a:gd name="T1" fmla="*/ 3776 h 120"/>
                <a:gd name="T2" fmla="*/ 13032 w 255"/>
                <a:gd name="T3" fmla="*/ 0 h 120"/>
                <a:gd name="T4" fmla="*/ 12814 w 255"/>
                <a:gd name="T5" fmla="*/ 617 h 120"/>
                <a:gd name="T6" fmla="*/ 13592 w 255"/>
                <a:gd name="T7" fmla="*/ 1234 h 120"/>
                <a:gd name="T8" fmla="*/ 14386 w 255"/>
                <a:gd name="T9" fmla="*/ 1411 h 120"/>
                <a:gd name="T10" fmla="*/ 514 w 255"/>
                <a:gd name="T11" fmla="*/ 6758 h 120"/>
                <a:gd name="T12" fmla="*/ 514 w 255"/>
                <a:gd name="T13" fmla="*/ 6758 h 120"/>
                <a:gd name="T14" fmla="*/ 1193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1" y="67"/>
                  </a:moveTo>
                  <a:cubicBezTo>
                    <a:pt x="76" y="25"/>
                    <a:pt x="172" y="1"/>
                    <a:pt x="231" y="0"/>
                  </a:cubicBezTo>
                  <a:cubicBezTo>
                    <a:pt x="228" y="2"/>
                    <a:pt x="227" y="6"/>
                    <a:pt x="227" y="11"/>
                  </a:cubicBezTo>
                  <a:cubicBezTo>
                    <a:pt x="228" y="20"/>
                    <a:pt x="234" y="22"/>
                    <a:pt x="241" y="22"/>
                  </a:cubicBezTo>
                  <a:cubicBezTo>
                    <a:pt x="246" y="22"/>
                    <a:pt x="251" y="24"/>
                    <a:pt x="255" y="25"/>
                  </a:cubicBezTo>
                  <a:cubicBezTo>
                    <a:pt x="122" y="18"/>
                    <a:pt x="11" y="87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93"/>
                    <a:pt x="13" y="76"/>
                    <a:pt x="21" y="6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5" name="Freeform 312">
              <a:extLst>
                <a:ext uri="{FF2B5EF4-FFF2-40B4-BE49-F238E27FC236}">
                  <a16:creationId xmlns:a16="http://schemas.microsoft.com/office/drawing/2014/main" id="{15357573-E8C3-448E-ACEF-2529B55B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43"/>
              <a:ext cx="779" cy="299"/>
            </a:xfrm>
            <a:custGeom>
              <a:avLst/>
              <a:gdLst>
                <a:gd name="T0" fmla="*/ 618 w 203"/>
                <a:gd name="T1" fmla="*/ 2147 h 78"/>
                <a:gd name="T2" fmla="*/ 10618 w 203"/>
                <a:gd name="T3" fmla="*/ 675 h 78"/>
                <a:gd name="T4" fmla="*/ 10457 w 203"/>
                <a:gd name="T5" fmla="*/ 897 h 78"/>
                <a:gd name="T6" fmla="*/ 10733 w 203"/>
                <a:gd name="T7" fmla="*/ 1909 h 78"/>
                <a:gd name="T8" fmla="*/ 11470 w 203"/>
                <a:gd name="T9" fmla="*/ 2250 h 78"/>
                <a:gd name="T10" fmla="*/ 0 w 203"/>
                <a:gd name="T11" fmla="*/ 4393 h 78"/>
                <a:gd name="T12" fmla="*/ 618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1" y="38"/>
                  </a:moveTo>
                  <a:cubicBezTo>
                    <a:pt x="61" y="0"/>
                    <a:pt x="146" y="5"/>
                    <a:pt x="188" y="12"/>
                  </a:cubicBezTo>
                  <a:cubicBezTo>
                    <a:pt x="186" y="13"/>
                    <a:pt x="185" y="15"/>
                    <a:pt x="185" y="16"/>
                  </a:cubicBezTo>
                  <a:cubicBezTo>
                    <a:pt x="181" y="23"/>
                    <a:pt x="181" y="32"/>
                    <a:pt x="190" y="34"/>
                  </a:cubicBezTo>
                  <a:cubicBezTo>
                    <a:pt x="197" y="36"/>
                    <a:pt x="200" y="37"/>
                    <a:pt x="203" y="40"/>
                  </a:cubicBezTo>
                  <a:cubicBezTo>
                    <a:pt x="106" y="10"/>
                    <a:pt x="9" y="48"/>
                    <a:pt x="0" y="78"/>
                  </a:cubicBezTo>
                  <a:cubicBezTo>
                    <a:pt x="0" y="60"/>
                    <a:pt x="5" y="45"/>
                    <a:pt x="11" y="3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6" name="Freeform 313">
              <a:extLst>
                <a:ext uri="{FF2B5EF4-FFF2-40B4-BE49-F238E27FC236}">
                  <a16:creationId xmlns:a16="http://schemas.microsoft.com/office/drawing/2014/main" id="{C3A34514-8623-4E6A-B267-16A35598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43"/>
              <a:ext cx="779" cy="299"/>
            </a:xfrm>
            <a:custGeom>
              <a:avLst/>
              <a:gdLst>
                <a:gd name="T0" fmla="*/ 618 w 203"/>
                <a:gd name="T1" fmla="*/ 2147 h 78"/>
                <a:gd name="T2" fmla="*/ 10618 w 203"/>
                <a:gd name="T3" fmla="*/ 675 h 78"/>
                <a:gd name="T4" fmla="*/ 10457 w 203"/>
                <a:gd name="T5" fmla="*/ 897 h 78"/>
                <a:gd name="T6" fmla="*/ 10733 w 203"/>
                <a:gd name="T7" fmla="*/ 1909 h 78"/>
                <a:gd name="T8" fmla="*/ 11470 w 203"/>
                <a:gd name="T9" fmla="*/ 2250 h 78"/>
                <a:gd name="T10" fmla="*/ 0 w 203"/>
                <a:gd name="T11" fmla="*/ 4393 h 78"/>
                <a:gd name="T12" fmla="*/ 618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1" y="38"/>
                  </a:moveTo>
                  <a:cubicBezTo>
                    <a:pt x="61" y="0"/>
                    <a:pt x="146" y="5"/>
                    <a:pt x="188" y="12"/>
                  </a:cubicBezTo>
                  <a:cubicBezTo>
                    <a:pt x="186" y="13"/>
                    <a:pt x="185" y="15"/>
                    <a:pt x="185" y="16"/>
                  </a:cubicBezTo>
                  <a:cubicBezTo>
                    <a:pt x="181" y="23"/>
                    <a:pt x="181" y="32"/>
                    <a:pt x="190" y="34"/>
                  </a:cubicBezTo>
                  <a:cubicBezTo>
                    <a:pt x="197" y="36"/>
                    <a:pt x="200" y="37"/>
                    <a:pt x="203" y="40"/>
                  </a:cubicBezTo>
                  <a:cubicBezTo>
                    <a:pt x="106" y="10"/>
                    <a:pt x="9" y="48"/>
                    <a:pt x="0" y="78"/>
                  </a:cubicBezTo>
                  <a:cubicBezTo>
                    <a:pt x="0" y="60"/>
                    <a:pt x="5" y="45"/>
                    <a:pt x="11" y="3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7" name="Freeform 314">
              <a:extLst>
                <a:ext uri="{FF2B5EF4-FFF2-40B4-BE49-F238E27FC236}">
                  <a16:creationId xmlns:a16="http://schemas.microsoft.com/office/drawing/2014/main" id="{8B5427CD-20C1-4210-9192-B98C957BE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43"/>
              <a:ext cx="779" cy="299"/>
            </a:xfrm>
            <a:custGeom>
              <a:avLst/>
              <a:gdLst>
                <a:gd name="T0" fmla="*/ 618 w 203"/>
                <a:gd name="T1" fmla="*/ 2147 h 78"/>
                <a:gd name="T2" fmla="*/ 10618 w 203"/>
                <a:gd name="T3" fmla="*/ 675 h 78"/>
                <a:gd name="T4" fmla="*/ 10457 w 203"/>
                <a:gd name="T5" fmla="*/ 897 h 78"/>
                <a:gd name="T6" fmla="*/ 10733 w 203"/>
                <a:gd name="T7" fmla="*/ 1909 h 78"/>
                <a:gd name="T8" fmla="*/ 11470 w 203"/>
                <a:gd name="T9" fmla="*/ 2250 h 78"/>
                <a:gd name="T10" fmla="*/ 0 w 203"/>
                <a:gd name="T11" fmla="*/ 4393 h 78"/>
                <a:gd name="T12" fmla="*/ 618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1" y="38"/>
                  </a:moveTo>
                  <a:cubicBezTo>
                    <a:pt x="61" y="0"/>
                    <a:pt x="146" y="5"/>
                    <a:pt x="188" y="12"/>
                  </a:cubicBezTo>
                  <a:cubicBezTo>
                    <a:pt x="186" y="13"/>
                    <a:pt x="185" y="15"/>
                    <a:pt x="185" y="16"/>
                  </a:cubicBezTo>
                  <a:cubicBezTo>
                    <a:pt x="181" y="23"/>
                    <a:pt x="181" y="32"/>
                    <a:pt x="190" y="34"/>
                  </a:cubicBezTo>
                  <a:cubicBezTo>
                    <a:pt x="197" y="36"/>
                    <a:pt x="200" y="37"/>
                    <a:pt x="203" y="40"/>
                  </a:cubicBezTo>
                  <a:cubicBezTo>
                    <a:pt x="106" y="10"/>
                    <a:pt x="9" y="48"/>
                    <a:pt x="0" y="78"/>
                  </a:cubicBezTo>
                  <a:cubicBezTo>
                    <a:pt x="0" y="60"/>
                    <a:pt x="5" y="45"/>
                    <a:pt x="11" y="3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8" name="Freeform 315">
              <a:extLst>
                <a:ext uri="{FF2B5EF4-FFF2-40B4-BE49-F238E27FC236}">
                  <a16:creationId xmlns:a16="http://schemas.microsoft.com/office/drawing/2014/main" id="{AE8CE43C-9984-4749-BBC3-926FA3167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485"/>
              <a:ext cx="725" cy="292"/>
            </a:xfrm>
            <a:custGeom>
              <a:avLst/>
              <a:gdLst>
                <a:gd name="T0" fmla="*/ 1193 w 189"/>
                <a:gd name="T1" fmla="*/ 1537 h 76"/>
                <a:gd name="T2" fmla="*/ 1132 w 189"/>
                <a:gd name="T3" fmla="*/ 1594 h 76"/>
                <a:gd name="T4" fmla="*/ 9874 w 189"/>
                <a:gd name="T5" fmla="*/ 619 h 76"/>
                <a:gd name="T6" fmla="*/ 9713 w 189"/>
                <a:gd name="T7" fmla="*/ 738 h 76"/>
                <a:gd name="T8" fmla="*/ 9536 w 189"/>
                <a:gd name="T9" fmla="*/ 1817 h 76"/>
                <a:gd name="T10" fmla="*/ 10491 w 189"/>
                <a:gd name="T11" fmla="*/ 1979 h 76"/>
                <a:gd name="T12" fmla="*/ 10668 w 189"/>
                <a:gd name="T13" fmla="*/ 2098 h 76"/>
                <a:gd name="T14" fmla="*/ 10668 w 189"/>
                <a:gd name="T15" fmla="*/ 2275 h 76"/>
                <a:gd name="T16" fmla="*/ 1412 w 189"/>
                <a:gd name="T17" fmla="*/ 2835 h 76"/>
                <a:gd name="T18" fmla="*/ 794 w 189"/>
                <a:gd name="T19" fmla="*/ 4311 h 76"/>
                <a:gd name="T20" fmla="*/ 1193 w 189"/>
                <a:gd name="T21" fmla="*/ 1537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76">
                  <a:moveTo>
                    <a:pt x="21" y="27"/>
                  </a:moveTo>
                  <a:cubicBezTo>
                    <a:pt x="21" y="27"/>
                    <a:pt x="21" y="28"/>
                    <a:pt x="20" y="28"/>
                  </a:cubicBezTo>
                  <a:cubicBezTo>
                    <a:pt x="83" y="0"/>
                    <a:pt x="154" y="7"/>
                    <a:pt x="175" y="11"/>
                  </a:cubicBezTo>
                  <a:cubicBezTo>
                    <a:pt x="174" y="11"/>
                    <a:pt x="173" y="12"/>
                    <a:pt x="172" y="13"/>
                  </a:cubicBezTo>
                  <a:cubicBezTo>
                    <a:pt x="165" y="21"/>
                    <a:pt x="163" y="27"/>
                    <a:pt x="169" y="32"/>
                  </a:cubicBezTo>
                  <a:cubicBezTo>
                    <a:pt x="174" y="36"/>
                    <a:pt x="180" y="32"/>
                    <a:pt x="186" y="35"/>
                  </a:cubicBezTo>
                  <a:cubicBezTo>
                    <a:pt x="187" y="36"/>
                    <a:pt x="188" y="36"/>
                    <a:pt x="189" y="37"/>
                  </a:cubicBezTo>
                  <a:cubicBezTo>
                    <a:pt x="189" y="38"/>
                    <a:pt x="189" y="39"/>
                    <a:pt x="189" y="40"/>
                  </a:cubicBezTo>
                  <a:cubicBezTo>
                    <a:pt x="115" y="17"/>
                    <a:pt x="51" y="30"/>
                    <a:pt x="25" y="50"/>
                  </a:cubicBezTo>
                  <a:cubicBezTo>
                    <a:pt x="15" y="58"/>
                    <a:pt x="11" y="69"/>
                    <a:pt x="14" y="76"/>
                  </a:cubicBezTo>
                  <a:cubicBezTo>
                    <a:pt x="1" y="57"/>
                    <a:pt x="0" y="39"/>
                    <a:pt x="21" y="2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9" name="Freeform 316">
              <a:extLst>
                <a:ext uri="{FF2B5EF4-FFF2-40B4-BE49-F238E27FC236}">
                  <a16:creationId xmlns:a16="http://schemas.microsoft.com/office/drawing/2014/main" id="{FDBAA946-E4B1-4FF9-A608-6DC90DBC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485"/>
              <a:ext cx="725" cy="292"/>
            </a:xfrm>
            <a:custGeom>
              <a:avLst/>
              <a:gdLst>
                <a:gd name="T0" fmla="*/ 1193 w 189"/>
                <a:gd name="T1" fmla="*/ 1537 h 76"/>
                <a:gd name="T2" fmla="*/ 1132 w 189"/>
                <a:gd name="T3" fmla="*/ 1594 h 76"/>
                <a:gd name="T4" fmla="*/ 9874 w 189"/>
                <a:gd name="T5" fmla="*/ 619 h 76"/>
                <a:gd name="T6" fmla="*/ 9713 w 189"/>
                <a:gd name="T7" fmla="*/ 738 h 76"/>
                <a:gd name="T8" fmla="*/ 9536 w 189"/>
                <a:gd name="T9" fmla="*/ 1817 h 76"/>
                <a:gd name="T10" fmla="*/ 10491 w 189"/>
                <a:gd name="T11" fmla="*/ 1979 h 76"/>
                <a:gd name="T12" fmla="*/ 10668 w 189"/>
                <a:gd name="T13" fmla="*/ 2098 h 76"/>
                <a:gd name="T14" fmla="*/ 10668 w 189"/>
                <a:gd name="T15" fmla="*/ 2275 h 76"/>
                <a:gd name="T16" fmla="*/ 1412 w 189"/>
                <a:gd name="T17" fmla="*/ 2835 h 76"/>
                <a:gd name="T18" fmla="*/ 794 w 189"/>
                <a:gd name="T19" fmla="*/ 4311 h 76"/>
                <a:gd name="T20" fmla="*/ 1193 w 189"/>
                <a:gd name="T21" fmla="*/ 1537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76">
                  <a:moveTo>
                    <a:pt x="21" y="27"/>
                  </a:moveTo>
                  <a:cubicBezTo>
                    <a:pt x="21" y="27"/>
                    <a:pt x="21" y="28"/>
                    <a:pt x="20" y="28"/>
                  </a:cubicBezTo>
                  <a:cubicBezTo>
                    <a:pt x="83" y="0"/>
                    <a:pt x="154" y="7"/>
                    <a:pt x="175" y="11"/>
                  </a:cubicBezTo>
                  <a:cubicBezTo>
                    <a:pt x="174" y="11"/>
                    <a:pt x="173" y="12"/>
                    <a:pt x="172" y="13"/>
                  </a:cubicBezTo>
                  <a:cubicBezTo>
                    <a:pt x="165" y="21"/>
                    <a:pt x="163" y="27"/>
                    <a:pt x="169" y="32"/>
                  </a:cubicBezTo>
                  <a:cubicBezTo>
                    <a:pt x="174" y="36"/>
                    <a:pt x="180" y="32"/>
                    <a:pt x="186" y="35"/>
                  </a:cubicBezTo>
                  <a:cubicBezTo>
                    <a:pt x="187" y="36"/>
                    <a:pt x="188" y="36"/>
                    <a:pt x="189" y="37"/>
                  </a:cubicBezTo>
                  <a:cubicBezTo>
                    <a:pt x="189" y="38"/>
                    <a:pt x="189" y="39"/>
                    <a:pt x="189" y="40"/>
                  </a:cubicBezTo>
                  <a:cubicBezTo>
                    <a:pt x="115" y="17"/>
                    <a:pt x="51" y="30"/>
                    <a:pt x="25" y="50"/>
                  </a:cubicBezTo>
                  <a:cubicBezTo>
                    <a:pt x="15" y="58"/>
                    <a:pt x="11" y="69"/>
                    <a:pt x="14" y="76"/>
                  </a:cubicBezTo>
                  <a:cubicBezTo>
                    <a:pt x="1" y="57"/>
                    <a:pt x="0" y="39"/>
                    <a:pt x="21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0" name="Freeform 317">
              <a:extLst>
                <a:ext uri="{FF2B5EF4-FFF2-40B4-BE49-F238E27FC236}">
                  <a16:creationId xmlns:a16="http://schemas.microsoft.com/office/drawing/2014/main" id="{C5C4DCE5-9084-4777-BDEA-8F770FC79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186"/>
              <a:ext cx="499" cy="265"/>
            </a:xfrm>
            <a:custGeom>
              <a:avLst/>
              <a:gdLst>
                <a:gd name="T0" fmla="*/ 960 w 130"/>
                <a:gd name="T1" fmla="*/ 3629 h 69"/>
                <a:gd name="T2" fmla="*/ 1136 w 130"/>
                <a:gd name="T3" fmla="*/ 3910 h 69"/>
                <a:gd name="T4" fmla="*/ 1075 w 130"/>
                <a:gd name="T5" fmla="*/ 1194 h 69"/>
                <a:gd name="T6" fmla="*/ 5881 w 130"/>
                <a:gd name="T7" fmla="*/ 618 h 69"/>
                <a:gd name="T8" fmla="*/ 7351 w 130"/>
                <a:gd name="T9" fmla="*/ 1874 h 69"/>
                <a:gd name="T10" fmla="*/ 960 w 130"/>
                <a:gd name="T11" fmla="*/ 362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69">
                  <a:moveTo>
                    <a:pt x="17" y="64"/>
                  </a:moveTo>
                  <a:cubicBezTo>
                    <a:pt x="18" y="66"/>
                    <a:pt x="19" y="68"/>
                    <a:pt x="20" y="69"/>
                  </a:cubicBezTo>
                  <a:cubicBezTo>
                    <a:pt x="6" y="57"/>
                    <a:pt x="0" y="41"/>
                    <a:pt x="19" y="21"/>
                  </a:cubicBezTo>
                  <a:cubicBezTo>
                    <a:pt x="23" y="18"/>
                    <a:pt x="55" y="0"/>
                    <a:pt x="104" y="11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88" y="17"/>
                    <a:pt x="0" y="33"/>
                    <a:pt x="17" y="6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1" name="Freeform 318">
              <a:extLst>
                <a:ext uri="{FF2B5EF4-FFF2-40B4-BE49-F238E27FC236}">
                  <a16:creationId xmlns:a16="http://schemas.microsoft.com/office/drawing/2014/main" id="{CAFBD936-191E-4449-8C69-FC472CF2E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186"/>
              <a:ext cx="499" cy="265"/>
            </a:xfrm>
            <a:custGeom>
              <a:avLst/>
              <a:gdLst>
                <a:gd name="T0" fmla="*/ 960 w 130"/>
                <a:gd name="T1" fmla="*/ 3629 h 69"/>
                <a:gd name="T2" fmla="*/ 1136 w 130"/>
                <a:gd name="T3" fmla="*/ 3910 h 69"/>
                <a:gd name="T4" fmla="*/ 1075 w 130"/>
                <a:gd name="T5" fmla="*/ 1194 h 69"/>
                <a:gd name="T6" fmla="*/ 5881 w 130"/>
                <a:gd name="T7" fmla="*/ 618 h 69"/>
                <a:gd name="T8" fmla="*/ 7351 w 130"/>
                <a:gd name="T9" fmla="*/ 1874 h 69"/>
                <a:gd name="T10" fmla="*/ 960 w 130"/>
                <a:gd name="T11" fmla="*/ 362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69">
                  <a:moveTo>
                    <a:pt x="17" y="64"/>
                  </a:moveTo>
                  <a:cubicBezTo>
                    <a:pt x="18" y="66"/>
                    <a:pt x="19" y="68"/>
                    <a:pt x="20" y="69"/>
                  </a:cubicBezTo>
                  <a:cubicBezTo>
                    <a:pt x="6" y="57"/>
                    <a:pt x="0" y="41"/>
                    <a:pt x="19" y="21"/>
                  </a:cubicBezTo>
                  <a:cubicBezTo>
                    <a:pt x="23" y="18"/>
                    <a:pt x="55" y="0"/>
                    <a:pt x="104" y="11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88" y="17"/>
                    <a:pt x="0" y="33"/>
                    <a:pt x="17" y="6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2" name="Freeform 319">
              <a:extLst>
                <a:ext uri="{FF2B5EF4-FFF2-40B4-BE49-F238E27FC236}">
                  <a16:creationId xmlns:a16="http://schemas.microsoft.com/office/drawing/2014/main" id="{73C6C222-FEE5-4B87-AEB5-B2BBC3E63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834"/>
              <a:ext cx="794" cy="345"/>
            </a:xfrm>
            <a:custGeom>
              <a:avLst/>
              <a:gdLst>
                <a:gd name="T0" fmla="*/ 560 w 207"/>
                <a:gd name="T1" fmla="*/ 2588 h 90"/>
                <a:gd name="T2" fmla="*/ 11684 w 207"/>
                <a:gd name="T3" fmla="*/ 280 h 90"/>
                <a:gd name="T4" fmla="*/ 11461 w 207"/>
                <a:gd name="T5" fmla="*/ 1353 h 90"/>
                <a:gd name="T6" fmla="*/ 11565 w 207"/>
                <a:gd name="T7" fmla="*/ 1633 h 90"/>
                <a:gd name="T8" fmla="*/ 11565 w 207"/>
                <a:gd name="T9" fmla="*/ 1633 h 90"/>
                <a:gd name="T10" fmla="*/ 119 w 207"/>
                <a:gd name="T11" fmla="*/ 5072 h 90"/>
                <a:gd name="T12" fmla="*/ 560 w 207"/>
                <a:gd name="T13" fmla="*/ 2588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7" h="90">
                  <a:moveTo>
                    <a:pt x="10" y="46"/>
                  </a:moveTo>
                  <a:cubicBezTo>
                    <a:pt x="65" y="1"/>
                    <a:pt x="156" y="0"/>
                    <a:pt x="207" y="5"/>
                  </a:cubicBezTo>
                  <a:cubicBezTo>
                    <a:pt x="203" y="10"/>
                    <a:pt x="202" y="18"/>
                    <a:pt x="203" y="24"/>
                  </a:cubicBezTo>
                  <a:cubicBezTo>
                    <a:pt x="203" y="26"/>
                    <a:pt x="204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94" y="9"/>
                    <a:pt x="15" y="55"/>
                    <a:pt x="2" y="90"/>
                  </a:cubicBezTo>
                  <a:cubicBezTo>
                    <a:pt x="0" y="72"/>
                    <a:pt x="5" y="56"/>
                    <a:pt x="10" y="4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3" name="Freeform 320">
              <a:extLst>
                <a:ext uri="{FF2B5EF4-FFF2-40B4-BE49-F238E27FC236}">
                  <a16:creationId xmlns:a16="http://schemas.microsoft.com/office/drawing/2014/main" id="{4181529E-99B9-4627-B54D-420E5E2A2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834"/>
              <a:ext cx="794" cy="345"/>
            </a:xfrm>
            <a:custGeom>
              <a:avLst/>
              <a:gdLst>
                <a:gd name="T0" fmla="*/ 560 w 207"/>
                <a:gd name="T1" fmla="*/ 2588 h 90"/>
                <a:gd name="T2" fmla="*/ 11684 w 207"/>
                <a:gd name="T3" fmla="*/ 280 h 90"/>
                <a:gd name="T4" fmla="*/ 11461 w 207"/>
                <a:gd name="T5" fmla="*/ 1353 h 90"/>
                <a:gd name="T6" fmla="*/ 11565 w 207"/>
                <a:gd name="T7" fmla="*/ 1633 h 90"/>
                <a:gd name="T8" fmla="*/ 11565 w 207"/>
                <a:gd name="T9" fmla="*/ 1633 h 90"/>
                <a:gd name="T10" fmla="*/ 119 w 207"/>
                <a:gd name="T11" fmla="*/ 5072 h 90"/>
                <a:gd name="T12" fmla="*/ 560 w 207"/>
                <a:gd name="T13" fmla="*/ 2588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7" h="90">
                  <a:moveTo>
                    <a:pt x="10" y="46"/>
                  </a:moveTo>
                  <a:cubicBezTo>
                    <a:pt x="65" y="1"/>
                    <a:pt x="156" y="0"/>
                    <a:pt x="207" y="5"/>
                  </a:cubicBezTo>
                  <a:cubicBezTo>
                    <a:pt x="203" y="10"/>
                    <a:pt x="202" y="18"/>
                    <a:pt x="203" y="24"/>
                  </a:cubicBezTo>
                  <a:cubicBezTo>
                    <a:pt x="203" y="26"/>
                    <a:pt x="204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94" y="9"/>
                    <a:pt x="15" y="55"/>
                    <a:pt x="2" y="90"/>
                  </a:cubicBezTo>
                  <a:cubicBezTo>
                    <a:pt x="0" y="72"/>
                    <a:pt x="5" y="56"/>
                    <a:pt x="10" y="4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4" name="Freeform 321">
              <a:extLst>
                <a:ext uri="{FF2B5EF4-FFF2-40B4-BE49-F238E27FC236}">
                  <a16:creationId xmlns:a16="http://schemas.microsoft.com/office/drawing/2014/main" id="{8440D7C4-DB6E-4AC3-A834-4F1662783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090"/>
              <a:ext cx="403" cy="357"/>
            </a:xfrm>
            <a:custGeom>
              <a:avLst/>
              <a:gdLst>
                <a:gd name="T0" fmla="*/ 3846 w 105"/>
                <a:gd name="T1" fmla="*/ 1236 h 93"/>
                <a:gd name="T2" fmla="*/ 1577 w 105"/>
                <a:gd name="T3" fmla="*/ 1873 h 93"/>
                <a:gd name="T4" fmla="*/ 4022 w 105"/>
                <a:gd name="T5" fmla="*/ 4246 h 93"/>
                <a:gd name="T6" fmla="*/ 3447 w 105"/>
                <a:gd name="T7" fmla="*/ 4702 h 93"/>
                <a:gd name="T8" fmla="*/ 3285 w 105"/>
                <a:gd name="T9" fmla="*/ 5259 h 93"/>
                <a:gd name="T10" fmla="*/ 3228 w 105"/>
                <a:gd name="T11" fmla="*/ 5259 h 93"/>
                <a:gd name="T12" fmla="*/ 280 w 105"/>
                <a:gd name="T13" fmla="*/ 1474 h 93"/>
                <a:gd name="T14" fmla="*/ 3566 w 105"/>
                <a:gd name="T15" fmla="*/ 58 h 93"/>
                <a:gd name="T16" fmla="*/ 5082 w 105"/>
                <a:gd name="T17" fmla="*/ 399 h 93"/>
                <a:gd name="T18" fmla="*/ 5876 w 105"/>
                <a:gd name="T19" fmla="*/ 1355 h 93"/>
                <a:gd name="T20" fmla="*/ 5082 w 105"/>
                <a:gd name="T21" fmla="*/ 1693 h 93"/>
                <a:gd name="T22" fmla="*/ 3846 w 105"/>
                <a:gd name="T23" fmla="*/ 1236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5" h="93">
                  <a:moveTo>
                    <a:pt x="68" y="22"/>
                  </a:moveTo>
                  <a:cubicBezTo>
                    <a:pt x="38" y="20"/>
                    <a:pt x="32" y="22"/>
                    <a:pt x="28" y="33"/>
                  </a:cubicBezTo>
                  <a:cubicBezTo>
                    <a:pt x="23" y="47"/>
                    <a:pt x="70" y="75"/>
                    <a:pt x="71" y="75"/>
                  </a:cubicBezTo>
                  <a:cubicBezTo>
                    <a:pt x="67" y="74"/>
                    <a:pt x="64" y="78"/>
                    <a:pt x="61" y="83"/>
                  </a:cubicBezTo>
                  <a:cubicBezTo>
                    <a:pt x="58" y="87"/>
                    <a:pt x="56" y="90"/>
                    <a:pt x="58" y="93"/>
                  </a:cubicBezTo>
                  <a:cubicBezTo>
                    <a:pt x="58" y="93"/>
                    <a:pt x="58" y="93"/>
                    <a:pt x="57" y="93"/>
                  </a:cubicBezTo>
                  <a:cubicBezTo>
                    <a:pt x="42" y="86"/>
                    <a:pt x="0" y="55"/>
                    <a:pt x="5" y="26"/>
                  </a:cubicBezTo>
                  <a:cubicBezTo>
                    <a:pt x="9" y="4"/>
                    <a:pt x="36" y="0"/>
                    <a:pt x="63" y="1"/>
                  </a:cubicBezTo>
                  <a:cubicBezTo>
                    <a:pt x="75" y="1"/>
                    <a:pt x="82" y="5"/>
                    <a:pt x="90" y="7"/>
                  </a:cubicBezTo>
                  <a:cubicBezTo>
                    <a:pt x="97" y="8"/>
                    <a:pt x="105" y="14"/>
                    <a:pt x="104" y="24"/>
                  </a:cubicBezTo>
                  <a:cubicBezTo>
                    <a:pt x="102" y="33"/>
                    <a:pt x="94" y="30"/>
                    <a:pt x="90" y="30"/>
                  </a:cubicBezTo>
                  <a:cubicBezTo>
                    <a:pt x="87" y="29"/>
                    <a:pt x="73" y="23"/>
                    <a:pt x="68" y="2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5" name="Freeform 322">
              <a:extLst>
                <a:ext uri="{FF2B5EF4-FFF2-40B4-BE49-F238E27FC236}">
                  <a16:creationId xmlns:a16="http://schemas.microsoft.com/office/drawing/2014/main" id="{7A0D5C6F-1741-4104-BFEC-081A8D3F6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090"/>
              <a:ext cx="403" cy="357"/>
            </a:xfrm>
            <a:custGeom>
              <a:avLst/>
              <a:gdLst>
                <a:gd name="T0" fmla="*/ 3846 w 105"/>
                <a:gd name="T1" fmla="*/ 1236 h 93"/>
                <a:gd name="T2" fmla="*/ 1577 w 105"/>
                <a:gd name="T3" fmla="*/ 1873 h 93"/>
                <a:gd name="T4" fmla="*/ 4022 w 105"/>
                <a:gd name="T5" fmla="*/ 4246 h 93"/>
                <a:gd name="T6" fmla="*/ 3447 w 105"/>
                <a:gd name="T7" fmla="*/ 4702 h 93"/>
                <a:gd name="T8" fmla="*/ 3285 w 105"/>
                <a:gd name="T9" fmla="*/ 5259 h 93"/>
                <a:gd name="T10" fmla="*/ 3228 w 105"/>
                <a:gd name="T11" fmla="*/ 5259 h 93"/>
                <a:gd name="T12" fmla="*/ 280 w 105"/>
                <a:gd name="T13" fmla="*/ 1474 h 93"/>
                <a:gd name="T14" fmla="*/ 3566 w 105"/>
                <a:gd name="T15" fmla="*/ 58 h 93"/>
                <a:gd name="T16" fmla="*/ 5082 w 105"/>
                <a:gd name="T17" fmla="*/ 399 h 93"/>
                <a:gd name="T18" fmla="*/ 5876 w 105"/>
                <a:gd name="T19" fmla="*/ 1355 h 93"/>
                <a:gd name="T20" fmla="*/ 5082 w 105"/>
                <a:gd name="T21" fmla="*/ 1693 h 93"/>
                <a:gd name="T22" fmla="*/ 3846 w 105"/>
                <a:gd name="T23" fmla="*/ 1236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5" h="93">
                  <a:moveTo>
                    <a:pt x="68" y="22"/>
                  </a:moveTo>
                  <a:cubicBezTo>
                    <a:pt x="38" y="20"/>
                    <a:pt x="32" y="22"/>
                    <a:pt x="28" y="33"/>
                  </a:cubicBezTo>
                  <a:cubicBezTo>
                    <a:pt x="23" y="47"/>
                    <a:pt x="70" y="75"/>
                    <a:pt x="71" y="75"/>
                  </a:cubicBezTo>
                  <a:cubicBezTo>
                    <a:pt x="67" y="74"/>
                    <a:pt x="64" y="78"/>
                    <a:pt x="61" y="83"/>
                  </a:cubicBezTo>
                  <a:cubicBezTo>
                    <a:pt x="58" y="87"/>
                    <a:pt x="56" y="90"/>
                    <a:pt x="58" y="93"/>
                  </a:cubicBezTo>
                  <a:cubicBezTo>
                    <a:pt x="58" y="93"/>
                    <a:pt x="58" y="93"/>
                    <a:pt x="57" y="93"/>
                  </a:cubicBezTo>
                  <a:cubicBezTo>
                    <a:pt x="42" y="86"/>
                    <a:pt x="0" y="55"/>
                    <a:pt x="5" y="26"/>
                  </a:cubicBezTo>
                  <a:cubicBezTo>
                    <a:pt x="9" y="4"/>
                    <a:pt x="36" y="0"/>
                    <a:pt x="63" y="1"/>
                  </a:cubicBezTo>
                  <a:cubicBezTo>
                    <a:pt x="75" y="1"/>
                    <a:pt x="82" y="5"/>
                    <a:pt x="90" y="7"/>
                  </a:cubicBezTo>
                  <a:cubicBezTo>
                    <a:pt x="97" y="8"/>
                    <a:pt x="105" y="14"/>
                    <a:pt x="104" y="24"/>
                  </a:cubicBezTo>
                  <a:cubicBezTo>
                    <a:pt x="102" y="33"/>
                    <a:pt x="94" y="30"/>
                    <a:pt x="90" y="30"/>
                  </a:cubicBezTo>
                  <a:cubicBezTo>
                    <a:pt x="87" y="29"/>
                    <a:pt x="73" y="23"/>
                    <a:pt x="68" y="2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6" name="Freeform 323">
              <a:extLst>
                <a:ext uri="{FF2B5EF4-FFF2-40B4-BE49-F238E27FC236}">
                  <a16:creationId xmlns:a16="http://schemas.microsoft.com/office/drawing/2014/main" id="{902E218C-E967-4543-8E60-F5B56650D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589"/>
              <a:ext cx="548" cy="525"/>
            </a:xfrm>
            <a:custGeom>
              <a:avLst/>
              <a:gdLst>
                <a:gd name="T0" fmla="*/ 3200 w 143"/>
                <a:gd name="T1" fmla="*/ 0 h 137"/>
                <a:gd name="T2" fmla="*/ 7929 w 143"/>
                <a:gd name="T3" fmla="*/ 6534 h 137"/>
                <a:gd name="T4" fmla="*/ 8048 w 143"/>
                <a:gd name="T5" fmla="*/ 6580 h 137"/>
                <a:gd name="T6" fmla="*/ 7373 w 143"/>
                <a:gd name="T7" fmla="*/ 6419 h 137"/>
                <a:gd name="T8" fmla="*/ 6917 w 143"/>
                <a:gd name="T9" fmla="*/ 7710 h 137"/>
                <a:gd name="T10" fmla="*/ 2085 w 143"/>
                <a:gd name="T11" fmla="*/ 3541 h 137"/>
                <a:gd name="T12" fmla="*/ 3200 w 143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37">
                  <a:moveTo>
                    <a:pt x="57" y="0"/>
                  </a:moveTo>
                  <a:cubicBezTo>
                    <a:pt x="0" y="30"/>
                    <a:pt x="108" y="114"/>
                    <a:pt x="141" y="116"/>
                  </a:cubicBezTo>
                  <a:cubicBezTo>
                    <a:pt x="142" y="117"/>
                    <a:pt x="142" y="117"/>
                    <a:pt x="143" y="117"/>
                  </a:cubicBezTo>
                  <a:cubicBezTo>
                    <a:pt x="135" y="116"/>
                    <a:pt x="131" y="114"/>
                    <a:pt x="131" y="114"/>
                  </a:cubicBezTo>
                  <a:cubicBezTo>
                    <a:pt x="125" y="112"/>
                    <a:pt x="116" y="130"/>
                    <a:pt x="123" y="137"/>
                  </a:cubicBezTo>
                  <a:cubicBezTo>
                    <a:pt x="76" y="116"/>
                    <a:pt x="47" y="90"/>
                    <a:pt x="37" y="63"/>
                  </a:cubicBezTo>
                  <a:cubicBezTo>
                    <a:pt x="26" y="34"/>
                    <a:pt x="37" y="5"/>
                    <a:pt x="57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7" name="Freeform 324">
              <a:extLst>
                <a:ext uri="{FF2B5EF4-FFF2-40B4-BE49-F238E27FC236}">
                  <a16:creationId xmlns:a16="http://schemas.microsoft.com/office/drawing/2014/main" id="{B49F13B9-DCEF-4AD5-A4A4-348BF2FF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589"/>
              <a:ext cx="548" cy="525"/>
            </a:xfrm>
            <a:custGeom>
              <a:avLst/>
              <a:gdLst>
                <a:gd name="T0" fmla="*/ 3200 w 143"/>
                <a:gd name="T1" fmla="*/ 0 h 137"/>
                <a:gd name="T2" fmla="*/ 7929 w 143"/>
                <a:gd name="T3" fmla="*/ 6534 h 137"/>
                <a:gd name="T4" fmla="*/ 8048 w 143"/>
                <a:gd name="T5" fmla="*/ 6580 h 137"/>
                <a:gd name="T6" fmla="*/ 7373 w 143"/>
                <a:gd name="T7" fmla="*/ 6419 h 137"/>
                <a:gd name="T8" fmla="*/ 6917 w 143"/>
                <a:gd name="T9" fmla="*/ 7710 h 137"/>
                <a:gd name="T10" fmla="*/ 2085 w 143"/>
                <a:gd name="T11" fmla="*/ 3541 h 137"/>
                <a:gd name="T12" fmla="*/ 3200 w 143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37">
                  <a:moveTo>
                    <a:pt x="57" y="0"/>
                  </a:moveTo>
                  <a:cubicBezTo>
                    <a:pt x="0" y="30"/>
                    <a:pt x="108" y="114"/>
                    <a:pt x="141" y="116"/>
                  </a:cubicBezTo>
                  <a:cubicBezTo>
                    <a:pt x="142" y="117"/>
                    <a:pt x="142" y="117"/>
                    <a:pt x="143" y="117"/>
                  </a:cubicBezTo>
                  <a:cubicBezTo>
                    <a:pt x="135" y="116"/>
                    <a:pt x="131" y="114"/>
                    <a:pt x="131" y="114"/>
                  </a:cubicBezTo>
                  <a:cubicBezTo>
                    <a:pt x="125" y="112"/>
                    <a:pt x="116" y="130"/>
                    <a:pt x="123" y="137"/>
                  </a:cubicBezTo>
                  <a:cubicBezTo>
                    <a:pt x="76" y="116"/>
                    <a:pt x="47" y="90"/>
                    <a:pt x="37" y="63"/>
                  </a:cubicBezTo>
                  <a:cubicBezTo>
                    <a:pt x="26" y="34"/>
                    <a:pt x="37" y="5"/>
                    <a:pt x="57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8" name="Freeform 325">
              <a:extLst>
                <a:ext uri="{FF2B5EF4-FFF2-40B4-BE49-F238E27FC236}">
                  <a16:creationId xmlns:a16="http://schemas.microsoft.com/office/drawing/2014/main" id="{7679036A-6DB4-4260-8955-2A7B81017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2996"/>
              <a:ext cx="231" cy="495"/>
            </a:xfrm>
            <a:custGeom>
              <a:avLst/>
              <a:gdLst>
                <a:gd name="T0" fmla="*/ 3423 w 60"/>
                <a:gd name="T1" fmla="*/ 6669 h 129"/>
                <a:gd name="T2" fmla="*/ 3365 w 60"/>
                <a:gd name="T3" fmla="*/ 6730 h 129"/>
                <a:gd name="T4" fmla="*/ 2683 w 60"/>
                <a:gd name="T5" fmla="*/ 6389 h 129"/>
                <a:gd name="T6" fmla="*/ 2164 w 60"/>
                <a:gd name="T7" fmla="*/ 7287 h 129"/>
                <a:gd name="T8" fmla="*/ 1659 w 60"/>
                <a:gd name="T9" fmla="*/ 0 h 129"/>
                <a:gd name="T10" fmla="*/ 3423 w 60"/>
                <a:gd name="T11" fmla="*/ 6669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129">
                  <a:moveTo>
                    <a:pt x="60" y="118"/>
                  </a:moveTo>
                  <a:cubicBezTo>
                    <a:pt x="59" y="119"/>
                    <a:pt x="59" y="119"/>
                    <a:pt x="59" y="119"/>
                  </a:cubicBezTo>
                  <a:cubicBezTo>
                    <a:pt x="53" y="115"/>
                    <a:pt x="49" y="112"/>
                    <a:pt x="47" y="113"/>
                  </a:cubicBezTo>
                  <a:cubicBezTo>
                    <a:pt x="41" y="116"/>
                    <a:pt x="35" y="123"/>
                    <a:pt x="38" y="129"/>
                  </a:cubicBezTo>
                  <a:cubicBezTo>
                    <a:pt x="7" y="94"/>
                    <a:pt x="0" y="26"/>
                    <a:pt x="29" y="0"/>
                  </a:cubicBezTo>
                  <a:cubicBezTo>
                    <a:pt x="7" y="22"/>
                    <a:pt x="29" y="107"/>
                    <a:pt x="60" y="11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9" name="Freeform 326">
              <a:extLst>
                <a:ext uri="{FF2B5EF4-FFF2-40B4-BE49-F238E27FC236}">
                  <a16:creationId xmlns:a16="http://schemas.microsoft.com/office/drawing/2014/main" id="{0491DA4A-DDEA-4DF3-A100-C0EF2CBC1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2996"/>
              <a:ext cx="231" cy="495"/>
            </a:xfrm>
            <a:custGeom>
              <a:avLst/>
              <a:gdLst>
                <a:gd name="T0" fmla="*/ 3423 w 60"/>
                <a:gd name="T1" fmla="*/ 6669 h 129"/>
                <a:gd name="T2" fmla="*/ 3365 w 60"/>
                <a:gd name="T3" fmla="*/ 6730 h 129"/>
                <a:gd name="T4" fmla="*/ 2683 w 60"/>
                <a:gd name="T5" fmla="*/ 6389 h 129"/>
                <a:gd name="T6" fmla="*/ 2164 w 60"/>
                <a:gd name="T7" fmla="*/ 7287 h 129"/>
                <a:gd name="T8" fmla="*/ 1659 w 60"/>
                <a:gd name="T9" fmla="*/ 0 h 129"/>
                <a:gd name="T10" fmla="*/ 3423 w 60"/>
                <a:gd name="T11" fmla="*/ 6669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129">
                  <a:moveTo>
                    <a:pt x="60" y="118"/>
                  </a:moveTo>
                  <a:cubicBezTo>
                    <a:pt x="59" y="119"/>
                    <a:pt x="59" y="119"/>
                    <a:pt x="59" y="119"/>
                  </a:cubicBezTo>
                  <a:cubicBezTo>
                    <a:pt x="53" y="115"/>
                    <a:pt x="49" y="112"/>
                    <a:pt x="47" y="113"/>
                  </a:cubicBezTo>
                  <a:cubicBezTo>
                    <a:pt x="41" y="116"/>
                    <a:pt x="35" y="123"/>
                    <a:pt x="38" y="129"/>
                  </a:cubicBezTo>
                  <a:cubicBezTo>
                    <a:pt x="7" y="94"/>
                    <a:pt x="0" y="26"/>
                    <a:pt x="29" y="0"/>
                  </a:cubicBezTo>
                  <a:cubicBezTo>
                    <a:pt x="7" y="22"/>
                    <a:pt x="29" y="107"/>
                    <a:pt x="60" y="11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0" name="Freeform 327">
              <a:extLst>
                <a:ext uri="{FF2B5EF4-FFF2-40B4-BE49-F238E27FC236}">
                  <a16:creationId xmlns:a16="http://schemas.microsoft.com/office/drawing/2014/main" id="{3F5D5AB4-336F-44BD-BA18-3C03A5341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732"/>
              <a:ext cx="307" cy="586"/>
            </a:xfrm>
            <a:custGeom>
              <a:avLst/>
              <a:gdLst>
                <a:gd name="T0" fmla="*/ 4521 w 80"/>
                <a:gd name="T1" fmla="*/ 7526 h 153"/>
                <a:gd name="T2" fmla="*/ 4064 w 80"/>
                <a:gd name="T3" fmla="*/ 8143 h 153"/>
                <a:gd name="T4" fmla="*/ 3669 w 80"/>
                <a:gd name="T5" fmla="*/ 8595 h 153"/>
                <a:gd name="T6" fmla="*/ 2372 w 80"/>
                <a:gd name="T7" fmla="*/ 0 h 153"/>
                <a:gd name="T8" fmla="*/ 4521 w 80"/>
                <a:gd name="T9" fmla="*/ 7526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53">
                  <a:moveTo>
                    <a:pt x="80" y="134"/>
                  </a:moveTo>
                  <a:cubicBezTo>
                    <a:pt x="77" y="135"/>
                    <a:pt x="75" y="141"/>
                    <a:pt x="72" y="145"/>
                  </a:cubicBezTo>
                  <a:cubicBezTo>
                    <a:pt x="68" y="150"/>
                    <a:pt x="64" y="151"/>
                    <a:pt x="65" y="153"/>
                  </a:cubicBezTo>
                  <a:cubicBezTo>
                    <a:pt x="18" y="116"/>
                    <a:pt x="0" y="41"/>
                    <a:pt x="42" y="0"/>
                  </a:cubicBezTo>
                  <a:cubicBezTo>
                    <a:pt x="25" y="24"/>
                    <a:pt x="4" y="59"/>
                    <a:pt x="80" y="13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1" name="Freeform 328">
              <a:extLst>
                <a:ext uri="{FF2B5EF4-FFF2-40B4-BE49-F238E27FC236}">
                  <a16:creationId xmlns:a16="http://schemas.microsoft.com/office/drawing/2014/main" id="{C6F8317C-EB77-49C1-AFCB-E9706D2A4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732"/>
              <a:ext cx="307" cy="586"/>
            </a:xfrm>
            <a:custGeom>
              <a:avLst/>
              <a:gdLst>
                <a:gd name="T0" fmla="*/ 4521 w 80"/>
                <a:gd name="T1" fmla="*/ 7526 h 153"/>
                <a:gd name="T2" fmla="*/ 4064 w 80"/>
                <a:gd name="T3" fmla="*/ 8143 h 153"/>
                <a:gd name="T4" fmla="*/ 3669 w 80"/>
                <a:gd name="T5" fmla="*/ 8595 h 153"/>
                <a:gd name="T6" fmla="*/ 2372 w 80"/>
                <a:gd name="T7" fmla="*/ 0 h 153"/>
                <a:gd name="T8" fmla="*/ 4521 w 80"/>
                <a:gd name="T9" fmla="*/ 7526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53">
                  <a:moveTo>
                    <a:pt x="80" y="134"/>
                  </a:moveTo>
                  <a:cubicBezTo>
                    <a:pt x="77" y="135"/>
                    <a:pt x="75" y="141"/>
                    <a:pt x="72" y="145"/>
                  </a:cubicBezTo>
                  <a:cubicBezTo>
                    <a:pt x="68" y="150"/>
                    <a:pt x="64" y="151"/>
                    <a:pt x="65" y="153"/>
                  </a:cubicBezTo>
                  <a:cubicBezTo>
                    <a:pt x="18" y="116"/>
                    <a:pt x="0" y="41"/>
                    <a:pt x="42" y="0"/>
                  </a:cubicBezTo>
                  <a:cubicBezTo>
                    <a:pt x="25" y="24"/>
                    <a:pt x="4" y="59"/>
                    <a:pt x="80" y="13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2" name="Freeform 329">
              <a:extLst>
                <a:ext uri="{FF2B5EF4-FFF2-40B4-BE49-F238E27FC236}">
                  <a16:creationId xmlns:a16="http://schemas.microsoft.com/office/drawing/2014/main" id="{FCC05F9C-DEDC-42C5-8DC8-64EFD6AC8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463"/>
              <a:ext cx="495" cy="721"/>
            </a:xfrm>
            <a:custGeom>
              <a:avLst/>
              <a:gdLst>
                <a:gd name="T0" fmla="*/ 7011 w 129"/>
                <a:gd name="T1" fmla="*/ 9810 h 188"/>
                <a:gd name="T2" fmla="*/ 6949 w 129"/>
                <a:gd name="T3" fmla="*/ 10547 h 188"/>
                <a:gd name="T4" fmla="*/ 7011 w 129"/>
                <a:gd name="T5" fmla="*/ 10604 h 188"/>
                <a:gd name="T6" fmla="*/ 6949 w 129"/>
                <a:gd name="T7" fmla="*/ 10547 h 188"/>
                <a:gd name="T8" fmla="*/ 3783 w 129"/>
                <a:gd name="T9" fmla="*/ 0 h 188"/>
                <a:gd name="T10" fmla="*/ 5257 w 129"/>
                <a:gd name="T11" fmla="*/ 7279 h 188"/>
                <a:gd name="T12" fmla="*/ 7287 w 129"/>
                <a:gd name="T13" fmla="*/ 9135 h 188"/>
                <a:gd name="T14" fmla="*/ 7287 w 129"/>
                <a:gd name="T15" fmla="*/ 9135 h 188"/>
                <a:gd name="T16" fmla="*/ 7011 w 129"/>
                <a:gd name="T17" fmla="*/ 9810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188">
                  <a:moveTo>
                    <a:pt x="124" y="174"/>
                  </a:moveTo>
                  <a:cubicBezTo>
                    <a:pt x="122" y="180"/>
                    <a:pt x="119" y="186"/>
                    <a:pt x="123" y="187"/>
                  </a:cubicBezTo>
                  <a:cubicBezTo>
                    <a:pt x="124" y="187"/>
                    <a:pt x="124" y="188"/>
                    <a:pt x="124" y="188"/>
                  </a:cubicBezTo>
                  <a:cubicBezTo>
                    <a:pt x="124" y="188"/>
                    <a:pt x="123" y="188"/>
                    <a:pt x="123" y="187"/>
                  </a:cubicBezTo>
                  <a:cubicBezTo>
                    <a:pt x="77" y="164"/>
                    <a:pt x="0" y="53"/>
                    <a:pt x="67" y="0"/>
                  </a:cubicBezTo>
                  <a:cubicBezTo>
                    <a:pt x="50" y="23"/>
                    <a:pt x="27" y="50"/>
                    <a:pt x="93" y="129"/>
                  </a:cubicBezTo>
                  <a:cubicBezTo>
                    <a:pt x="102" y="140"/>
                    <a:pt x="119" y="155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24" y="160"/>
                    <a:pt x="126" y="169"/>
                    <a:pt x="124" y="17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3" name="Freeform 330">
              <a:extLst>
                <a:ext uri="{FF2B5EF4-FFF2-40B4-BE49-F238E27FC236}">
                  <a16:creationId xmlns:a16="http://schemas.microsoft.com/office/drawing/2014/main" id="{708F6312-CCEC-4B49-AF28-B490553AE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463"/>
              <a:ext cx="495" cy="721"/>
            </a:xfrm>
            <a:custGeom>
              <a:avLst/>
              <a:gdLst>
                <a:gd name="T0" fmla="*/ 7011 w 129"/>
                <a:gd name="T1" fmla="*/ 9810 h 188"/>
                <a:gd name="T2" fmla="*/ 6949 w 129"/>
                <a:gd name="T3" fmla="*/ 10547 h 188"/>
                <a:gd name="T4" fmla="*/ 7011 w 129"/>
                <a:gd name="T5" fmla="*/ 10604 h 188"/>
                <a:gd name="T6" fmla="*/ 6949 w 129"/>
                <a:gd name="T7" fmla="*/ 10547 h 188"/>
                <a:gd name="T8" fmla="*/ 3783 w 129"/>
                <a:gd name="T9" fmla="*/ 0 h 188"/>
                <a:gd name="T10" fmla="*/ 5257 w 129"/>
                <a:gd name="T11" fmla="*/ 7279 h 188"/>
                <a:gd name="T12" fmla="*/ 7287 w 129"/>
                <a:gd name="T13" fmla="*/ 9135 h 188"/>
                <a:gd name="T14" fmla="*/ 7287 w 129"/>
                <a:gd name="T15" fmla="*/ 9135 h 188"/>
                <a:gd name="T16" fmla="*/ 7011 w 129"/>
                <a:gd name="T17" fmla="*/ 9810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188">
                  <a:moveTo>
                    <a:pt x="124" y="174"/>
                  </a:moveTo>
                  <a:cubicBezTo>
                    <a:pt x="122" y="180"/>
                    <a:pt x="119" y="186"/>
                    <a:pt x="123" y="187"/>
                  </a:cubicBezTo>
                  <a:cubicBezTo>
                    <a:pt x="124" y="187"/>
                    <a:pt x="124" y="188"/>
                    <a:pt x="124" y="188"/>
                  </a:cubicBezTo>
                  <a:cubicBezTo>
                    <a:pt x="124" y="188"/>
                    <a:pt x="123" y="188"/>
                    <a:pt x="123" y="187"/>
                  </a:cubicBezTo>
                  <a:cubicBezTo>
                    <a:pt x="77" y="164"/>
                    <a:pt x="0" y="53"/>
                    <a:pt x="67" y="0"/>
                  </a:cubicBezTo>
                  <a:cubicBezTo>
                    <a:pt x="50" y="23"/>
                    <a:pt x="27" y="50"/>
                    <a:pt x="93" y="129"/>
                  </a:cubicBezTo>
                  <a:cubicBezTo>
                    <a:pt x="102" y="140"/>
                    <a:pt x="119" y="155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24" y="160"/>
                    <a:pt x="126" y="169"/>
                    <a:pt x="124" y="17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4" name="Freeform 331">
              <a:extLst>
                <a:ext uri="{FF2B5EF4-FFF2-40B4-BE49-F238E27FC236}">
                  <a16:creationId xmlns:a16="http://schemas.microsoft.com/office/drawing/2014/main" id="{626E50F2-CD82-4A14-A2D4-46414CAE6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260"/>
              <a:ext cx="598" cy="652"/>
            </a:xfrm>
            <a:custGeom>
              <a:avLst/>
              <a:gdLst>
                <a:gd name="T0" fmla="*/ 8054 w 156"/>
                <a:gd name="T1" fmla="*/ 8633 h 170"/>
                <a:gd name="T2" fmla="*/ 8054 w 156"/>
                <a:gd name="T3" fmla="*/ 9592 h 170"/>
                <a:gd name="T4" fmla="*/ 8054 w 156"/>
                <a:gd name="T5" fmla="*/ 9592 h 170"/>
                <a:gd name="T6" fmla="*/ 4278 w 156"/>
                <a:gd name="T7" fmla="*/ 0 h 170"/>
                <a:gd name="T8" fmla="*/ 6141 w 156"/>
                <a:gd name="T9" fmla="*/ 6370 h 170"/>
                <a:gd name="T10" fmla="*/ 8786 w 156"/>
                <a:gd name="T11" fmla="*/ 8296 h 170"/>
                <a:gd name="T12" fmla="*/ 8054 w 156"/>
                <a:gd name="T13" fmla="*/ 8633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70">
                  <a:moveTo>
                    <a:pt x="143" y="153"/>
                  </a:moveTo>
                  <a:cubicBezTo>
                    <a:pt x="138" y="159"/>
                    <a:pt x="137" y="165"/>
                    <a:pt x="143" y="170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95" y="140"/>
                    <a:pt x="0" y="54"/>
                    <a:pt x="76" y="0"/>
                  </a:cubicBezTo>
                  <a:cubicBezTo>
                    <a:pt x="63" y="14"/>
                    <a:pt x="39" y="50"/>
                    <a:pt x="109" y="113"/>
                  </a:cubicBezTo>
                  <a:cubicBezTo>
                    <a:pt x="120" y="123"/>
                    <a:pt x="139" y="135"/>
                    <a:pt x="156" y="147"/>
                  </a:cubicBezTo>
                  <a:cubicBezTo>
                    <a:pt x="151" y="145"/>
                    <a:pt x="147" y="148"/>
                    <a:pt x="143" y="15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5" name="Freeform 332">
              <a:extLst>
                <a:ext uri="{FF2B5EF4-FFF2-40B4-BE49-F238E27FC236}">
                  <a16:creationId xmlns:a16="http://schemas.microsoft.com/office/drawing/2014/main" id="{31C91C4C-EF60-4FCF-8455-FEB26526C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260"/>
              <a:ext cx="598" cy="652"/>
            </a:xfrm>
            <a:custGeom>
              <a:avLst/>
              <a:gdLst>
                <a:gd name="T0" fmla="*/ 8054 w 156"/>
                <a:gd name="T1" fmla="*/ 8633 h 170"/>
                <a:gd name="T2" fmla="*/ 8054 w 156"/>
                <a:gd name="T3" fmla="*/ 9592 h 170"/>
                <a:gd name="T4" fmla="*/ 8054 w 156"/>
                <a:gd name="T5" fmla="*/ 9592 h 170"/>
                <a:gd name="T6" fmla="*/ 4278 w 156"/>
                <a:gd name="T7" fmla="*/ 0 h 170"/>
                <a:gd name="T8" fmla="*/ 6141 w 156"/>
                <a:gd name="T9" fmla="*/ 6370 h 170"/>
                <a:gd name="T10" fmla="*/ 8786 w 156"/>
                <a:gd name="T11" fmla="*/ 8296 h 170"/>
                <a:gd name="T12" fmla="*/ 8054 w 156"/>
                <a:gd name="T13" fmla="*/ 8633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70">
                  <a:moveTo>
                    <a:pt x="143" y="153"/>
                  </a:moveTo>
                  <a:cubicBezTo>
                    <a:pt x="138" y="159"/>
                    <a:pt x="137" y="165"/>
                    <a:pt x="143" y="170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95" y="140"/>
                    <a:pt x="0" y="54"/>
                    <a:pt x="76" y="0"/>
                  </a:cubicBezTo>
                  <a:cubicBezTo>
                    <a:pt x="63" y="14"/>
                    <a:pt x="39" y="50"/>
                    <a:pt x="109" y="113"/>
                  </a:cubicBezTo>
                  <a:cubicBezTo>
                    <a:pt x="120" y="123"/>
                    <a:pt x="139" y="135"/>
                    <a:pt x="156" y="147"/>
                  </a:cubicBezTo>
                  <a:cubicBezTo>
                    <a:pt x="151" y="145"/>
                    <a:pt x="147" y="148"/>
                    <a:pt x="143" y="15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6" name="Freeform 333">
              <a:extLst>
                <a:ext uri="{FF2B5EF4-FFF2-40B4-BE49-F238E27FC236}">
                  <a16:creationId xmlns:a16="http://schemas.microsoft.com/office/drawing/2014/main" id="{A2CCBE46-F79C-408B-85F1-7AACFED3B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011"/>
              <a:ext cx="480" cy="678"/>
            </a:xfrm>
            <a:custGeom>
              <a:avLst/>
              <a:gdLst>
                <a:gd name="T0" fmla="*/ 1475 w 125"/>
                <a:gd name="T1" fmla="*/ 0 h 177"/>
                <a:gd name="T2" fmla="*/ 7077 w 125"/>
                <a:gd name="T3" fmla="*/ 8599 h 177"/>
                <a:gd name="T4" fmla="*/ 6739 w 125"/>
                <a:gd name="T5" fmla="*/ 9155 h 177"/>
                <a:gd name="T6" fmla="*/ 6900 w 125"/>
                <a:gd name="T7" fmla="*/ 9890 h 177"/>
                <a:gd name="T8" fmla="*/ 6900 w 125"/>
                <a:gd name="T9" fmla="*/ 9948 h 177"/>
                <a:gd name="T10" fmla="*/ 0 w 125"/>
                <a:gd name="T11" fmla="*/ 3156 h 177"/>
                <a:gd name="T12" fmla="*/ 1475 w 125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177">
                  <a:moveTo>
                    <a:pt x="26" y="0"/>
                  </a:moveTo>
                  <a:cubicBezTo>
                    <a:pt x="11" y="30"/>
                    <a:pt x="0" y="99"/>
                    <a:pt x="125" y="153"/>
                  </a:cubicBezTo>
                  <a:cubicBezTo>
                    <a:pt x="120" y="153"/>
                    <a:pt x="120" y="157"/>
                    <a:pt x="119" y="163"/>
                  </a:cubicBezTo>
                  <a:cubicBezTo>
                    <a:pt x="119" y="169"/>
                    <a:pt x="118" y="174"/>
                    <a:pt x="122" y="176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93" y="173"/>
                    <a:pt x="2" y="118"/>
                    <a:pt x="0" y="56"/>
                  </a:cubicBezTo>
                  <a:cubicBezTo>
                    <a:pt x="0" y="37"/>
                    <a:pt x="8" y="9"/>
                    <a:pt x="26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7" name="Freeform 334">
              <a:extLst>
                <a:ext uri="{FF2B5EF4-FFF2-40B4-BE49-F238E27FC236}">
                  <a16:creationId xmlns:a16="http://schemas.microsoft.com/office/drawing/2014/main" id="{FD6F9218-BC64-4118-B94A-E961CB01F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011"/>
              <a:ext cx="480" cy="678"/>
            </a:xfrm>
            <a:custGeom>
              <a:avLst/>
              <a:gdLst>
                <a:gd name="T0" fmla="*/ 1475 w 125"/>
                <a:gd name="T1" fmla="*/ 0 h 177"/>
                <a:gd name="T2" fmla="*/ 7077 w 125"/>
                <a:gd name="T3" fmla="*/ 8599 h 177"/>
                <a:gd name="T4" fmla="*/ 6739 w 125"/>
                <a:gd name="T5" fmla="*/ 9155 h 177"/>
                <a:gd name="T6" fmla="*/ 6900 w 125"/>
                <a:gd name="T7" fmla="*/ 9890 h 177"/>
                <a:gd name="T8" fmla="*/ 6900 w 125"/>
                <a:gd name="T9" fmla="*/ 9948 h 177"/>
                <a:gd name="T10" fmla="*/ 0 w 125"/>
                <a:gd name="T11" fmla="*/ 3156 h 177"/>
                <a:gd name="T12" fmla="*/ 1475 w 125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177">
                  <a:moveTo>
                    <a:pt x="26" y="0"/>
                  </a:moveTo>
                  <a:cubicBezTo>
                    <a:pt x="11" y="30"/>
                    <a:pt x="0" y="99"/>
                    <a:pt x="125" y="153"/>
                  </a:cubicBezTo>
                  <a:cubicBezTo>
                    <a:pt x="120" y="153"/>
                    <a:pt x="120" y="157"/>
                    <a:pt x="119" y="163"/>
                  </a:cubicBezTo>
                  <a:cubicBezTo>
                    <a:pt x="119" y="169"/>
                    <a:pt x="118" y="174"/>
                    <a:pt x="122" y="176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93" y="173"/>
                    <a:pt x="2" y="118"/>
                    <a:pt x="0" y="56"/>
                  </a:cubicBezTo>
                  <a:cubicBezTo>
                    <a:pt x="0" y="37"/>
                    <a:pt x="8" y="9"/>
                    <a:pt x="26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8" name="Freeform 335">
              <a:extLst>
                <a:ext uri="{FF2B5EF4-FFF2-40B4-BE49-F238E27FC236}">
                  <a16:creationId xmlns:a16="http://schemas.microsoft.com/office/drawing/2014/main" id="{FF959D05-DA03-4445-9787-A6E660BEF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788"/>
              <a:ext cx="445" cy="625"/>
            </a:xfrm>
            <a:custGeom>
              <a:avLst/>
              <a:gdLst>
                <a:gd name="T0" fmla="*/ 223 w 116"/>
                <a:gd name="T1" fmla="*/ 2765 h 163"/>
                <a:gd name="T2" fmla="*/ 1753 w 116"/>
                <a:gd name="T3" fmla="*/ 0 h 163"/>
                <a:gd name="T4" fmla="*/ 6548 w 116"/>
                <a:gd name="T5" fmla="*/ 7661 h 163"/>
                <a:gd name="T6" fmla="*/ 6548 w 116"/>
                <a:gd name="T7" fmla="*/ 7661 h 163"/>
                <a:gd name="T8" fmla="*/ 6491 w 116"/>
                <a:gd name="T9" fmla="*/ 7661 h 163"/>
                <a:gd name="T10" fmla="*/ 6153 w 116"/>
                <a:gd name="T11" fmla="*/ 8455 h 163"/>
                <a:gd name="T12" fmla="*/ 6372 w 116"/>
                <a:gd name="T13" fmla="*/ 9130 h 163"/>
                <a:gd name="T14" fmla="*/ 6429 w 116"/>
                <a:gd name="T15" fmla="*/ 9187 h 163"/>
                <a:gd name="T16" fmla="*/ 223 w 116"/>
                <a:gd name="T17" fmla="*/ 2765 h 1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63">
                  <a:moveTo>
                    <a:pt x="4" y="49"/>
                  </a:moveTo>
                  <a:cubicBezTo>
                    <a:pt x="5" y="31"/>
                    <a:pt x="10" y="13"/>
                    <a:pt x="31" y="0"/>
                  </a:cubicBezTo>
                  <a:cubicBezTo>
                    <a:pt x="13" y="23"/>
                    <a:pt x="3" y="116"/>
                    <a:pt x="116" y="136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16" y="136"/>
                    <a:pt x="115" y="136"/>
                    <a:pt x="115" y="136"/>
                  </a:cubicBezTo>
                  <a:cubicBezTo>
                    <a:pt x="112" y="135"/>
                    <a:pt x="109" y="143"/>
                    <a:pt x="109" y="150"/>
                  </a:cubicBezTo>
                  <a:cubicBezTo>
                    <a:pt x="109" y="156"/>
                    <a:pt x="110" y="161"/>
                    <a:pt x="113" y="162"/>
                  </a:cubicBezTo>
                  <a:cubicBezTo>
                    <a:pt x="113" y="163"/>
                    <a:pt x="114" y="163"/>
                    <a:pt x="114" y="163"/>
                  </a:cubicBezTo>
                  <a:cubicBezTo>
                    <a:pt x="69" y="158"/>
                    <a:pt x="0" y="108"/>
                    <a:pt x="4" y="4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9" name="Freeform 336">
              <a:extLst>
                <a:ext uri="{FF2B5EF4-FFF2-40B4-BE49-F238E27FC236}">
                  <a16:creationId xmlns:a16="http://schemas.microsoft.com/office/drawing/2014/main" id="{CB1B2F76-C59C-4379-8386-1E9D8E0A2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788"/>
              <a:ext cx="445" cy="625"/>
            </a:xfrm>
            <a:custGeom>
              <a:avLst/>
              <a:gdLst>
                <a:gd name="T0" fmla="*/ 223 w 116"/>
                <a:gd name="T1" fmla="*/ 2765 h 163"/>
                <a:gd name="T2" fmla="*/ 1753 w 116"/>
                <a:gd name="T3" fmla="*/ 0 h 163"/>
                <a:gd name="T4" fmla="*/ 6548 w 116"/>
                <a:gd name="T5" fmla="*/ 7661 h 163"/>
                <a:gd name="T6" fmla="*/ 6548 w 116"/>
                <a:gd name="T7" fmla="*/ 7661 h 163"/>
                <a:gd name="T8" fmla="*/ 6491 w 116"/>
                <a:gd name="T9" fmla="*/ 7661 h 163"/>
                <a:gd name="T10" fmla="*/ 6153 w 116"/>
                <a:gd name="T11" fmla="*/ 8455 h 163"/>
                <a:gd name="T12" fmla="*/ 6372 w 116"/>
                <a:gd name="T13" fmla="*/ 9130 h 163"/>
                <a:gd name="T14" fmla="*/ 6429 w 116"/>
                <a:gd name="T15" fmla="*/ 9187 h 163"/>
                <a:gd name="T16" fmla="*/ 223 w 116"/>
                <a:gd name="T17" fmla="*/ 2765 h 1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63">
                  <a:moveTo>
                    <a:pt x="4" y="49"/>
                  </a:moveTo>
                  <a:cubicBezTo>
                    <a:pt x="5" y="31"/>
                    <a:pt x="10" y="13"/>
                    <a:pt x="31" y="0"/>
                  </a:cubicBezTo>
                  <a:cubicBezTo>
                    <a:pt x="13" y="23"/>
                    <a:pt x="3" y="116"/>
                    <a:pt x="116" y="136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16" y="136"/>
                    <a:pt x="115" y="136"/>
                    <a:pt x="115" y="136"/>
                  </a:cubicBezTo>
                  <a:cubicBezTo>
                    <a:pt x="112" y="135"/>
                    <a:pt x="109" y="143"/>
                    <a:pt x="109" y="150"/>
                  </a:cubicBezTo>
                  <a:cubicBezTo>
                    <a:pt x="109" y="156"/>
                    <a:pt x="110" y="161"/>
                    <a:pt x="113" y="162"/>
                  </a:cubicBezTo>
                  <a:cubicBezTo>
                    <a:pt x="113" y="163"/>
                    <a:pt x="114" y="163"/>
                    <a:pt x="114" y="163"/>
                  </a:cubicBezTo>
                  <a:cubicBezTo>
                    <a:pt x="69" y="158"/>
                    <a:pt x="0" y="108"/>
                    <a:pt x="4" y="4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0" name="Freeform 337">
              <a:extLst>
                <a:ext uri="{FF2B5EF4-FFF2-40B4-BE49-F238E27FC236}">
                  <a16:creationId xmlns:a16="http://schemas.microsoft.com/office/drawing/2014/main" id="{B3354CBC-EDB2-491F-9B7D-38142002A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401"/>
              <a:ext cx="537" cy="475"/>
            </a:xfrm>
            <a:custGeom>
              <a:avLst/>
              <a:gdLst>
                <a:gd name="T0" fmla="*/ 4457 w 140"/>
                <a:gd name="T1" fmla="*/ 0 h 124"/>
                <a:gd name="T2" fmla="*/ 7902 w 140"/>
                <a:gd name="T3" fmla="*/ 5677 h 124"/>
                <a:gd name="T4" fmla="*/ 7284 w 140"/>
                <a:gd name="T5" fmla="*/ 5957 h 124"/>
                <a:gd name="T6" fmla="*/ 7445 w 140"/>
                <a:gd name="T7" fmla="*/ 6853 h 124"/>
                <a:gd name="T8" fmla="*/ 7679 w 140"/>
                <a:gd name="T9" fmla="*/ 6972 h 124"/>
                <a:gd name="T10" fmla="*/ 4457 w 140"/>
                <a:gd name="T11" fmla="*/ 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24">
                  <a:moveTo>
                    <a:pt x="79" y="0"/>
                  </a:moveTo>
                  <a:cubicBezTo>
                    <a:pt x="19" y="38"/>
                    <a:pt x="110" y="90"/>
                    <a:pt x="140" y="101"/>
                  </a:cubicBezTo>
                  <a:cubicBezTo>
                    <a:pt x="137" y="101"/>
                    <a:pt x="132" y="101"/>
                    <a:pt x="129" y="106"/>
                  </a:cubicBezTo>
                  <a:cubicBezTo>
                    <a:pt x="125" y="111"/>
                    <a:pt x="127" y="119"/>
                    <a:pt x="132" y="122"/>
                  </a:cubicBezTo>
                  <a:cubicBezTo>
                    <a:pt x="133" y="123"/>
                    <a:pt x="135" y="124"/>
                    <a:pt x="136" y="124"/>
                  </a:cubicBezTo>
                  <a:cubicBezTo>
                    <a:pt x="82" y="113"/>
                    <a:pt x="0" y="34"/>
                    <a:pt x="79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1" name="Freeform 338">
              <a:extLst>
                <a:ext uri="{FF2B5EF4-FFF2-40B4-BE49-F238E27FC236}">
                  <a16:creationId xmlns:a16="http://schemas.microsoft.com/office/drawing/2014/main" id="{9A67D8D8-1DF3-4D1C-8D04-9774DD6D4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401"/>
              <a:ext cx="537" cy="475"/>
            </a:xfrm>
            <a:custGeom>
              <a:avLst/>
              <a:gdLst>
                <a:gd name="T0" fmla="*/ 4457 w 140"/>
                <a:gd name="T1" fmla="*/ 0 h 124"/>
                <a:gd name="T2" fmla="*/ 7902 w 140"/>
                <a:gd name="T3" fmla="*/ 5677 h 124"/>
                <a:gd name="T4" fmla="*/ 7284 w 140"/>
                <a:gd name="T5" fmla="*/ 5957 h 124"/>
                <a:gd name="T6" fmla="*/ 7445 w 140"/>
                <a:gd name="T7" fmla="*/ 6853 h 124"/>
                <a:gd name="T8" fmla="*/ 7679 w 140"/>
                <a:gd name="T9" fmla="*/ 6972 h 124"/>
                <a:gd name="T10" fmla="*/ 4457 w 140"/>
                <a:gd name="T11" fmla="*/ 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24">
                  <a:moveTo>
                    <a:pt x="79" y="0"/>
                  </a:moveTo>
                  <a:cubicBezTo>
                    <a:pt x="19" y="38"/>
                    <a:pt x="110" y="90"/>
                    <a:pt x="140" y="101"/>
                  </a:cubicBezTo>
                  <a:cubicBezTo>
                    <a:pt x="137" y="101"/>
                    <a:pt x="132" y="101"/>
                    <a:pt x="129" y="106"/>
                  </a:cubicBezTo>
                  <a:cubicBezTo>
                    <a:pt x="125" y="111"/>
                    <a:pt x="127" y="119"/>
                    <a:pt x="132" y="122"/>
                  </a:cubicBezTo>
                  <a:cubicBezTo>
                    <a:pt x="133" y="123"/>
                    <a:pt x="135" y="124"/>
                    <a:pt x="136" y="124"/>
                  </a:cubicBezTo>
                  <a:cubicBezTo>
                    <a:pt x="82" y="113"/>
                    <a:pt x="0" y="34"/>
                    <a:pt x="79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2" name="Freeform 339">
              <a:extLst>
                <a:ext uri="{FF2B5EF4-FFF2-40B4-BE49-F238E27FC236}">
                  <a16:creationId xmlns:a16="http://schemas.microsoft.com/office/drawing/2014/main" id="{1380C7EA-A8F2-47FE-A78D-5A0D5984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267"/>
              <a:ext cx="487" cy="372"/>
            </a:xfrm>
            <a:custGeom>
              <a:avLst/>
              <a:gdLst>
                <a:gd name="T0" fmla="*/ 3781 w 127"/>
                <a:gd name="T1" fmla="*/ 0 h 97"/>
                <a:gd name="T2" fmla="*/ 7102 w 127"/>
                <a:gd name="T3" fmla="*/ 4280 h 97"/>
                <a:gd name="T4" fmla="*/ 7159 w 127"/>
                <a:gd name="T5" fmla="*/ 4280 h 97"/>
                <a:gd name="T6" fmla="*/ 6484 w 127"/>
                <a:gd name="T7" fmla="*/ 4575 h 97"/>
                <a:gd name="T8" fmla="*/ 6603 w 127"/>
                <a:gd name="T9" fmla="*/ 5473 h 97"/>
                <a:gd name="T10" fmla="*/ 3781 w 127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97">
                  <a:moveTo>
                    <a:pt x="67" y="0"/>
                  </a:moveTo>
                  <a:cubicBezTo>
                    <a:pt x="23" y="49"/>
                    <a:pt x="117" y="71"/>
                    <a:pt x="126" y="76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4" y="75"/>
                    <a:pt x="118" y="75"/>
                    <a:pt x="115" y="81"/>
                  </a:cubicBezTo>
                  <a:cubicBezTo>
                    <a:pt x="111" y="86"/>
                    <a:pt x="112" y="94"/>
                    <a:pt x="117" y="97"/>
                  </a:cubicBezTo>
                  <a:cubicBezTo>
                    <a:pt x="0" y="52"/>
                    <a:pt x="53" y="8"/>
                    <a:pt x="67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3" name="Freeform 340">
              <a:extLst>
                <a:ext uri="{FF2B5EF4-FFF2-40B4-BE49-F238E27FC236}">
                  <a16:creationId xmlns:a16="http://schemas.microsoft.com/office/drawing/2014/main" id="{6DA29221-A688-48AF-9583-D907F4B21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267"/>
              <a:ext cx="487" cy="372"/>
            </a:xfrm>
            <a:custGeom>
              <a:avLst/>
              <a:gdLst>
                <a:gd name="T0" fmla="*/ 3781 w 127"/>
                <a:gd name="T1" fmla="*/ 0 h 97"/>
                <a:gd name="T2" fmla="*/ 7102 w 127"/>
                <a:gd name="T3" fmla="*/ 4280 h 97"/>
                <a:gd name="T4" fmla="*/ 7159 w 127"/>
                <a:gd name="T5" fmla="*/ 4280 h 97"/>
                <a:gd name="T6" fmla="*/ 6484 w 127"/>
                <a:gd name="T7" fmla="*/ 4575 h 97"/>
                <a:gd name="T8" fmla="*/ 6603 w 127"/>
                <a:gd name="T9" fmla="*/ 5473 h 97"/>
                <a:gd name="T10" fmla="*/ 3781 w 127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97">
                  <a:moveTo>
                    <a:pt x="67" y="0"/>
                  </a:moveTo>
                  <a:cubicBezTo>
                    <a:pt x="23" y="49"/>
                    <a:pt x="117" y="71"/>
                    <a:pt x="126" y="76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4" y="75"/>
                    <a:pt x="118" y="75"/>
                    <a:pt x="115" y="81"/>
                  </a:cubicBezTo>
                  <a:cubicBezTo>
                    <a:pt x="111" y="86"/>
                    <a:pt x="112" y="94"/>
                    <a:pt x="117" y="97"/>
                  </a:cubicBezTo>
                  <a:cubicBezTo>
                    <a:pt x="0" y="52"/>
                    <a:pt x="53" y="8"/>
                    <a:pt x="67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4" name="Freeform 341">
              <a:extLst>
                <a:ext uri="{FF2B5EF4-FFF2-40B4-BE49-F238E27FC236}">
                  <a16:creationId xmlns:a16="http://schemas.microsoft.com/office/drawing/2014/main" id="{A510813A-0B4D-4619-85BD-25E51DE68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470"/>
              <a:ext cx="161" cy="84"/>
            </a:xfrm>
            <a:custGeom>
              <a:avLst/>
              <a:gdLst>
                <a:gd name="T0" fmla="*/ 2365 w 42"/>
                <a:gd name="T1" fmla="*/ 1226 h 22"/>
                <a:gd name="T2" fmla="*/ 0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42" y="22"/>
                  </a:moveTo>
                  <a:cubicBezTo>
                    <a:pt x="25" y="18"/>
                    <a:pt x="8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5" name="Freeform 342">
              <a:extLst>
                <a:ext uri="{FF2B5EF4-FFF2-40B4-BE49-F238E27FC236}">
                  <a16:creationId xmlns:a16="http://schemas.microsoft.com/office/drawing/2014/main" id="{DEF4DDC7-5D1F-4A97-9EC3-451C2C14C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263"/>
              <a:ext cx="73" cy="46"/>
            </a:xfrm>
            <a:custGeom>
              <a:avLst/>
              <a:gdLst>
                <a:gd name="T0" fmla="*/ 0 w 19"/>
                <a:gd name="T1" fmla="*/ 0 h 12"/>
                <a:gd name="T2" fmla="*/ 1076 w 19"/>
                <a:gd name="T3" fmla="*/ 675 h 12"/>
                <a:gd name="T4" fmla="*/ 58 w 1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0"/>
                  </a:moveTo>
                  <a:cubicBezTo>
                    <a:pt x="15" y="0"/>
                    <a:pt x="14" y="0"/>
                    <a:pt x="19" y="12"/>
                  </a:cubicBezTo>
                  <a:cubicBezTo>
                    <a:pt x="11" y="12"/>
                    <a:pt x="9" y="0"/>
                    <a:pt x="1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6" name="Freeform 343">
              <a:extLst>
                <a:ext uri="{FF2B5EF4-FFF2-40B4-BE49-F238E27FC236}">
                  <a16:creationId xmlns:a16="http://schemas.microsoft.com/office/drawing/2014/main" id="{8F883227-998C-409C-95AA-173816A52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255"/>
              <a:ext cx="107" cy="77"/>
            </a:xfrm>
            <a:custGeom>
              <a:avLst/>
              <a:gdLst>
                <a:gd name="T0" fmla="*/ 0 w 28"/>
                <a:gd name="T1" fmla="*/ 1024 h 20"/>
                <a:gd name="T2" fmla="*/ 1563 w 28"/>
                <a:gd name="T3" fmla="*/ 58 h 20"/>
                <a:gd name="T4" fmla="*/ 497 w 28"/>
                <a:gd name="T5" fmla="*/ 114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0">
                  <a:moveTo>
                    <a:pt x="0" y="18"/>
                  </a:moveTo>
                  <a:cubicBezTo>
                    <a:pt x="10" y="7"/>
                    <a:pt x="11" y="0"/>
                    <a:pt x="28" y="1"/>
                  </a:cubicBezTo>
                  <a:cubicBezTo>
                    <a:pt x="23" y="7"/>
                    <a:pt x="16" y="18"/>
                    <a:pt x="9" y="2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7" name="Freeform 344">
              <a:extLst>
                <a:ext uri="{FF2B5EF4-FFF2-40B4-BE49-F238E27FC236}">
                  <a16:creationId xmlns:a16="http://schemas.microsoft.com/office/drawing/2014/main" id="{BEB849A9-BDCE-43D7-8761-C2F62840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623"/>
              <a:ext cx="172" cy="169"/>
            </a:xfrm>
            <a:custGeom>
              <a:avLst/>
              <a:gdLst>
                <a:gd name="T0" fmla="*/ 0 w 45"/>
                <a:gd name="T1" fmla="*/ 0 h 44"/>
                <a:gd name="T2" fmla="*/ 2511 w 45"/>
                <a:gd name="T3" fmla="*/ 2493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44">
                  <a:moveTo>
                    <a:pt x="0" y="0"/>
                  </a:moveTo>
                  <a:cubicBezTo>
                    <a:pt x="7" y="17"/>
                    <a:pt x="34" y="38"/>
                    <a:pt x="45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8" name="Freeform 345">
              <a:extLst>
                <a:ext uri="{FF2B5EF4-FFF2-40B4-BE49-F238E27FC236}">
                  <a16:creationId xmlns:a16="http://schemas.microsoft.com/office/drawing/2014/main" id="{0F5C518C-019A-48C8-B2E4-54ADDE995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853"/>
              <a:ext cx="165" cy="162"/>
            </a:xfrm>
            <a:custGeom>
              <a:avLst/>
              <a:gdLst>
                <a:gd name="T0" fmla="*/ 0 w 43"/>
                <a:gd name="T1" fmla="*/ 0 h 42"/>
                <a:gd name="T2" fmla="*/ 2429 w 43"/>
                <a:gd name="T3" fmla="*/ 2411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42">
                  <a:moveTo>
                    <a:pt x="0" y="0"/>
                  </a:moveTo>
                  <a:cubicBezTo>
                    <a:pt x="5" y="14"/>
                    <a:pt x="31" y="35"/>
                    <a:pt x="43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9" name="Freeform 346">
              <a:extLst>
                <a:ext uri="{FF2B5EF4-FFF2-40B4-BE49-F238E27FC236}">
                  <a16:creationId xmlns:a16="http://schemas.microsoft.com/office/drawing/2014/main" id="{459997A3-7F19-4D4E-B09F-45EB7DAE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202"/>
              <a:ext cx="200" cy="123"/>
            </a:xfrm>
            <a:custGeom>
              <a:avLst/>
              <a:gdLst>
                <a:gd name="T0" fmla="*/ 0 w 52"/>
                <a:gd name="T1" fmla="*/ 0 h 32"/>
                <a:gd name="T2" fmla="*/ 2958 w 52"/>
                <a:gd name="T3" fmla="*/ 1818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32">
                  <a:moveTo>
                    <a:pt x="0" y="0"/>
                  </a:moveTo>
                  <a:cubicBezTo>
                    <a:pt x="6" y="14"/>
                    <a:pt x="43" y="30"/>
                    <a:pt x="52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0" name="Freeform 347">
              <a:extLst>
                <a:ext uri="{FF2B5EF4-FFF2-40B4-BE49-F238E27FC236}">
                  <a16:creationId xmlns:a16="http://schemas.microsoft.com/office/drawing/2014/main" id="{32DAFFE4-E799-427A-9BC8-124BBB1D2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421"/>
              <a:ext cx="249" cy="180"/>
            </a:xfrm>
            <a:custGeom>
              <a:avLst/>
              <a:gdLst>
                <a:gd name="T0" fmla="*/ 0 w 65"/>
                <a:gd name="T1" fmla="*/ 0 h 47"/>
                <a:gd name="T2" fmla="*/ 3655 w 65"/>
                <a:gd name="T3" fmla="*/ 2639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47">
                  <a:moveTo>
                    <a:pt x="0" y="0"/>
                  </a:moveTo>
                  <a:cubicBezTo>
                    <a:pt x="10" y="19"/>
                    <a:pt x="50" y="42"/>
                    <a:pt x="65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1" name="Freeform 348">
              <a:extLst>
                <a:ext uri="{FF2B5EF4-FFF2-40B4-BE49-F238E27FC236}">
                  <a16:creationId xmlns:a16="http://schemas.microsoft.com/office/drawing/2014/main" id="{BD5729BC-8F0B-49F2-BC1F-9B27FABFB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640"/>
              <a:ext cx="180" cy="157"/>
            </a:xfrm>
            <a:custGeom>
              <a:avLst/>
              <a:gdLst>
                <a:gd name="T0" fmla="*/ 0 w 47"/>
                <a:gd name="T1" fmla="*/ 0 h 41"/>
                <a:gd name="T2" fmla="*/ 2639 w 47"/>
                <a:gd name="T3" fmla="*/ 230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41">
                  <a:moveTo>
                    <a:pt x="0" y="0"/>
                  </a:moveTo>
                  <a:cubicBezTo>
                    <a:pt x="11" y="18"/>
                    <a:pt x="33" y="37"/>
                    <a:pt x="47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2" name="Freeform 349">
              <a:extLst>
                <a:ext uri="{FF2B5EF4-FFF2-40B4-BE49-F238E27FC236}">
                  <a16:creationId xmlns:a16="http://schemas.microsoft.com/office/drawing/2014/main" id="{6CAD4019-F35E-4C49-A8C8-497397D41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900"/>
              <a:ext cx="134" cy="173"/>
            </a:xfrm>
            <a:custGeom>
              <a:avLst/>
              <a:gdLst>
                <a:gd name="T0" fmla="*/ 0 w 35"/>
                <a:gd name="T1" fmla="*/ 0 h 45"/>
                <a:gd name="T2" fmla="*/ 1964 w 35"/>
                <a:gd name="T3" fmla="*/ 2557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45">
                  <a:moveTo>
                    <a:pt x="0" y="0"/>
                  </a:moveTo>
                  <a:cubicBezTo>
                    <a:pt x="6" y="17"/>
                    <a:pt x="23" y="36"/>
                    <a:pt x="35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3" name="Freeform 350">
              <a:extLst>
                <a:ext uri="{FF2B5EF4-FFF2-40B4-BE49-F238E27FC236}">
                  <a16:creationId xmlns:a16="http://schemas.microsoft.com/office/drawing/2014/main" id="{085B3497-A447-4158-A544-E05505A55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2340"/>
              <a:ext cx="284" cy="242"/>
            </a:xfrm>
            <a:custGeom>
              <a:avLst/>
              <a:gdLst>
                <a:gd name="T0" fmla="*/ 0 w 74"/>
                <a:gd name="T1" fmla="*/ 3572 h 63"/>
                <a:gd name="T2" fmla="*/ 4183 w 74"/>
                <a:gd name="T3" fmla="*/ 0 h 63"/>
                <a:gd name="T4" fmla="*/ 0 w 74"/>
                <a:gd name="T5" fmla="*/ 3572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63">
                  <a:moveTo>
                    <a:pt x="0" y="63"/>
                  </a:moveTo>
                  <a:cubicBezTo>
                    <a:pt x="23" y="56"/>
                    <a:pt x="68" y="14"/>
                    <a:pt x="74" y="0"/>
                  </a:cubicBezTo>
                  <a:cubicBezTo>
                    <a:pt x="60" y="14"/>
                    <a:pt x="14" y="6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4" name="Freeform 351">
              <a:extLst>
                <a:ext uri="{FF2B5EF4-FFF2-40B4-BE49-F238E27FC236}">
                  <a16:creationId xmlns:a16="http://schemas.microsoft.com/office/drawing/2014/main" id="{DE3C97E4-675F-45D1-A88B-E06D9E7EF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222"/>
              <a:ext cx="168" cy="95"/>
            </a:xfrm>
            <a:custGeom>
              <a:avLst/>
              <a:gdLst>
                <a:gd name="T0" fmla="*/ 0 w 44"/>
                <a:gd name="T1" fmla="*/ 1372 h 25"/>
                <a:gd name="T2" fmla="*/ 2447 w 44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5">
                  <a:moveTo>
                    <a:pt x="0" y="25"/>
                  </a:moveTo>
                  <a:cubicBezTo>
                    <a:pt x="23" y="21"/>
                    <a:pt x="37" y="7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5" name="Freeform 352">
              <a:extLst>
                <a:ext uri="{FF2B5EF4-FFF2-40B4-BE49-F238E27FC236}">
                  <a16:creationId xmlns:a16="http://schemas.microsoft.com/office/drawing/2014/main" id="{C30A887F-C1D1-46CF-B836-3F9EA1D16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1819"/>
              <a:ext cx="165" cy="153"/>
            </a:xfrm>
            <a:custGeom>
              <a:avLst/>
              <a:gdLst>
                <a:gd name="T0" fmla="*/ 0 w 43"/>
                <a:gd name="T1" fmla="*/ 2238 h 40"/>
                <a:gd name="T2" fmla="*/ 2429 w 43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40">
                  <a:moveTo>
                    <a:pt x="0" y="40"/>
                  </a:moveTo>
                  <a:cubicBezTo>
                    <a:pt x="18" y="29"/>
                    <a:pt x="36" y="14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6" name="Freeform 353">
              <a:extLst>
                <a:ext uri="{FF2B5EF4-FFF2-40B4-BE49-F238E27FC236}">
                  <a16:creationId xmlns:a16="http://schemas.microsoft.com/office/drawing/2014/main" id="{7AF287F1-3B64-451C-B114-AB061A5D0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635"/>
              <a:ext cx="188" cy="138"/>
            </a:xfrm>
            <a:custGeom>
              <a:avLst/>
              <a:gdLst>
                <a:gd name="T0" fmla="*/ 0 w 49"/>
                <a:gd name="T1" fmla="*/ 2028 h 36"/>
                <a:gd name="T2" fmla="*/ 2766 w 49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6">
                  <a:moveTo>
                    <a:pt x="0" y="36"/>
                  </a:moveTo>
                  <a:cubicBezTo>
                    <a:pt x="18" y="29"/>
                    <a:pt x="42" y="12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7" name="Freeform 354">
              <a:extLst>
                <a:ext uri="{FF2B5EF4-FFF2-40B4-BE49-F238E27FC236}">
                  <a16:creationId xmlns:a16="http://schemas.microsoft.com/office/drawing/2014/main" id="{B08E518E-EF41-4F0F-A806-9DE618C87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563"/>
              <a:ext cx="230" cy="234"/>
            </a:xfrm>
            <a:custGeom>
              <a:avLst/>
              <a:gdLst>
                <a:gd name="T0" fmla="*/ 0 w 60"/>
                <a:gd name="T1" fmla="*/ 3445 h 61"/>
                <a:gd name="T2" fmla="*/ 3381 w 60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61">
                  <a:moveTo>
                    <a:pt x="0" y="61"/>
                  </a:moveTo>
                  <a:cubicBezTo>
                    <a:pt x="15" y="53"/>
                    <a:pt x="56" y="11"/>
                    <a:pt x="6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8" name="Freeform 355">
              <a:extLst>
                <a:ext uri="{FF2B5EF4-FFF2-40B4-BE49-F238E27FC236}">
                  <a16:creationId xmlns:a16="http://schemas.microsoft.com/office/drawing/2014/main" id="{440FF1D1-959B-42DE-90C6-F07D1817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854"/>
              <a:ext cx="172" cy="207"/>
            </a:xfrm>
            <a:custGeom>
              <a:avLst/>
              <a:gdLst>
                <a:gd name="T0" fmla="*/ 0 w 45"/>
                <a:gd name="T1" fmla="*/ 3044 h 54"/>
                <a:gd name="T2" fmla="*/ 2511 w 45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4">
                  <a:moveTo>
                    <a:pt x="0" y="54"/>
                  </a:moveTo>
                  <a:cubicBezTo>
                    <a:pt x="17" y="46"/>
                    <a:pt x="39" y="13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9" name="Freeform 356">
              <a:extLst>
                <a:ext uri="{FF2B5EF4-FFF2-40B4-BE49-F238E27FC236}">
                  <a16:creationId xmlns:a16="http://schemas.microsoft.com/office/drawing/2014/main" id="{00BC9185-FC06-40DC-A0CE-E75615894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3069"/>
              <a:ext cx="123" cy="165"/>
            </a:xfrm>
            <a:custGeom>
              <a:avLst/>
              <a:gdLst>
                <a:gd name="T0" fmla="*/ 0 w 32"/>
                <a:gd name="T1" fmla="*/ 2429 h 43"/>
                <a:gd name="T2" fmla="*/ 1818 w 32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3">
                  <a:moveTo>
                    <a:pt x="0" y="43"/>
                  </a:moveTo>
                  <a:cubicBezTo>
                    <a:pt x="15" y="36"/>
                    <a:pt x="28" y="9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0" name="Freeform 357">
              <a:extLst>
                <a:ext uri="{FF2B5EF4-FFF2-40B4-BE49-F238E27FC236}">
                  <a16:creationId xmlns:a16="http://schemas.microsoft.com/office/drawing/2014/main" id="{DD3DA01A-A7B9-460F-9A8E-9C53511C3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106"/>
              <a:ext cx="172" cy="30"/>
            </a:xfrm>
            <a:custGeom>
              <a:avLst/>
              <a:gdLst>
                <a:gd name="T0" fmla="*/ 0 w 45"/>
                <a:gd name="T1" fmla="*/ 210 h 8"/>
                <a:gd name="T2" fmla="*/ 2511 w 45"/>
                <a:gd name="T3" fmla="*/ 42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8">
                  <a:moveTo>
                    <a:pt x="0" y="4"/>
                  </a:moveTo>
                  <a:cubicBezTo>
                    <a:pt x="19" y="0"/>
                    <a:pt x="30" y="1"/>
                    <a:pt x="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1" name="Freeform 358">
              <a:extLst>
                <a:ext uri="{FF2B5EF4-FFF2-40B4-BE49-F238E27FC236}">
                  <a16:creationId xmlns:a16="http://schemas.microsoft.com/office/drawing/2014/main" id="{EACCA67E-E2E8-4594-B528-178305537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090"/>
              <a:ext cx="211" cy="46"/>
            </a:xfrm>
            <a:custGeom>
              <a:avLst/>
              <a:gdLst>
                <a:gd name="T0" fmla="*/ 0 w 55"/>
                <a:gd name="T1" fmla="*/ 675 h 12"/>
                <a:gd name="T2" fmla="*/ 3104 w 55"/>
                <a:gd name="T3" fmla="*/ 56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12">
                  <a:moveTo>
                    <a:pt x="0" y="12"/>
                  </a:moveTo>
                  <a:cubicBezTo>
                    <a:pt x="11" y="12"/>
                    <a:pt x="34" y="0"/>
                    <a:pt x="55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2" name="Freeform 359">
              <a:extLst>
                <a:ext uri="{FF2B5EF4-FFF2-40B4-BE49-F238E27FC236}">
                  <a16:creationId xmlns:a16="http://schemas.microsoft.com/office/drawing/2014/main" id="{DF611EF2-0A9B-4875-AE57-10E39F09F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090"/>
              <a:ext cx="1170" cy="303"/>
            </a:xfrm>
            <a:custGeom>
              <a:avLst/>
              <a:gdLst>
                <a:gd name="T0" fmla="*/ 8182 w 305"/>
                <a:gd name="T1" fmla="*/ 1868 h 79"/>
                <a:gd name="T2" fmla="*/ 13599 w 305"/>
                <a:gd name="T3" fmla="*/ 1473 h 79"/>
                <a:gd name="T4" fmla="*/ 15525 w 305"/>
                <a:gd name="T5" fmla="*/ 1971 h 79"/>
                <a:gd name="T6" fmla="*/ 16998 w 305"/>
                <a:gd name="T7" fmla="*/ 1193 h 79"/>
                <a:gd name="T8" fmla="*/ 16480 w 305"/>
                <a:gd name="T9" fmla="*/ 280 h 79"/>
                <a:gd name="T10" fmla="*/ 14450 w 305"/>
                <a:gd name="T11" fmla="*/ 338 h 79"/>
                <a:gd name="T12" fmla="*/ 10449 w 305"/>
                <a:gd name="T13" fmla="*/ 0 h 79"/>
                <a:gd name="T14" fmla="*/ 7227 w 305"/>
                <a:gd name="T15" fmla="*/ 736 h 79"/>
                <a:gd name="T16" fmla="*/ 119 w 305"/>
                <a:gd name="T17" fmla="*/ 2148 h 79"/>
                <a:gd name="T18" fmla="*/ 618 w 305"/>
                <a:gd name="T19" fmla="*/ 3502 h 79"/>
                <a:gd name="T20" fmla="*/ 1297 w 305"/>
                <a:gd name="T21" fmla="*/ 4399 h 79"/>
                <a:gd name="T22" fmla="*/ 4914 w 305"/>
                <a:gd name="T23" fmla="*/ 2309 h 79"/>
                <a:gd name="T24" fmla="*/ 8182 w 305"/>
                <a:gd name="T25" fmla="*/ 1868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5" h="79">
                  <a:moveTo>
                    <a:pt x="145" y="33"/>
                  </a:moveTo>
                  <a:cubicBezTo>
                    <a:pt x="171" y="20"/>
                    <a:pt x="232" y="27"/>
                    <a:pt x="241" y="26"/>
                  </a:cubicBezTo>
                  <a:cubicBezTo>
                    <a:pt x="250" y="25"/>
                    <a:pt x="258" y="34"/>
                    <a:pt x="275" y="35"/>
                  </a:cubicBezTo>
                  <a:cubicBezTo>
                    <a:pt x="292" y="36"/>
                    <a:pt x="297" y="26"/>
                    <a:pt x="301" y="21"/>
                  </a:cubicBezTo>
                  <a:cubicBezTo>
                    <a:pt x="305" y="16"/>
                    <a:pt x="298" y="8"/>
                    <a:pt x="292" y="5"/>
                  </a:cubicBezTo>
                  <a:cubicBezTo>
                    <a:pt x="292" y="5"/>
                    <a:pt x="270" y="4"/>
                    <a:pt x="256" y="6"/>
                  </a:cubicBezTo>
                  <a:cubicBezTo>
                    <a:pt x="242" y="8"/>
                    <a:pt x="212" y="0"/>
                    <a:pt x="185" y="0"/>
                  </a:cubicBezTo>
                  <a:cubicBezTo>
                    <a:pt x="158" y="0"/>
                    <a:pt x="141" y="9"/>
                    <a:pt x="128" y="13"/>
                  </a:cubicBezTo>
                  <a:cubicBezTo>
                    <a:pt x="118" y="16"/>
                    <a:pt x="8" y="26"/>
                    <a:pt x="2" y="38"/>
                  </a:cubicBezTo>
                  <a:cubicBezTo>
                    <a:pt x="0" y="45"/>
                    <a:pt x="6" y="54"/>
                    <a:pt x="11" y="62"/>
                  </a:cubicBezTo>
                  <a:cubicBezTo>
                    <a:pt x="16" y="71"/>
                    <a:pt x="18" y="79"/>
                    <a:pt x="23" y="78"/>
                  </a:cubicBezTo>
                  <a:cubicBezTo>
                    <a:pt x="34" y="76"/>
                    <a:pt x="71" y="43"/>
                    <a:pt x="87" y="41"/>
                  </a:cubicBezTo>
                  <a:cubicBezTo>
                    <a:pt x="102" y="39"/>
                    <a:pt x="127" y="38"/>
                    <a:pt x="145" y="33"/>
                  </a:cubicBezTo>
                </a:path>
              </a:pathLst>
            </a:custGeom>
            <a:solidFill>
              <a:srgbClr val="FFECC7"/>
            </a:solidFill>
            <a:ln w="31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3" name="Freeform 360">
              <a:extLst>
                <a:ext uri="{FF2B5EF4-FFF2-40B4-BE49-F238E27FC236}">
                  <a16:creationId xmlns:a16="http://schemas.microsoft.com/office/drawing/2014/main" id="{EFF5D436-559F-4A1B-9684-4F0F4EF08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090"/>
              <a:ext cx="1170" cy="303"/>
            </a:xfrm>
            <a:custGeom>
              <a:avLst/>
              <a:gdLst>
                <a:gd name="T0" fmla="*/ 8182 w 305"/>
                <a:gd name="T1" fmla="*/ 1868 h 79"/>
                <a:gd name="T2" fmla="*/ 13599 w 305"/>
                <a:gd name="T3" fmla="*/ 1473 h 79"/>
                <a:gd name="T4" fmla="*/ 15525 w 305"/>
                <a:gd name="T5" fmla="*/ 1971 h 79"/>
                <a:gd name="T6" fmla="*/ 16998 w 305"/>
                <a:gd name="T7" fmla="*/ 1193 h 79"/>
                <a:gd name="T8" fmla="*/ 16480 w 305"/>
                <a:gd name="T9" fmla="*/ 280 h 79"/>
                <a:gd name="T10" fmla="*/ 14450 w 305"/>
                <a:gd name="T11" fmla="*/ 338 h 79"/>
                <a:gd name="T12" fmla="*/ 10449 w 305"/>
                <a:gd name="T13" fmla="*/ 0 h 79"/>
                <a:gd name="T14" fmla="*/ 7227 w 305"/>
                <a:gd name="T15" fmla="*/ 736 h 79"/>
                <a:gd name="T16" fmla="*/ 119 w 305"/>
                <a:gd name="T17" fmla="*/ 2148 h 79"/>
                <a:gd name="T18" fmla="*/ 618 w 305"/>
                <a:gd name="T19" fmla="*/ 3502 h 79"/>
                <a:gd name="T20" fmla="*/ 1297 w 305"/>
                <a:gd name="T21" fmla="*/ 4399 h 79"/>
                <a:gd name="T22" fmla="*/ 4914 w 305"/>
                <a:gd name="T23" fmla="*/ 2309 h 79"/>
                <a:gd name="T24" fmla="*/ 8182 w 305"/>
                <a:gd name="T25" fmla="*/ 1868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5" h="79">
                  <a:moveTo>
                    <a:pt x="145" y="33"/>
                  </a:moveTo>
                  <a:cubicBezTo>
                    <a:pt x="171" y="20"/>
                    <a:pt x="232" y="27"/>
                    <a:pt x="241" y="26"/>
                  </a:cubicBezTo>
                  <a:cubicBezTo>
                    <a:pt x="250" y="25"/>
                    <a:pt x="258" y="34"/>
                    <a:pt x="275" y="35"/>
                  </a:cubicBezTo>
                  <a:cubicBezTo>
                    <a:pt x="292" y="36"/>
                    <a:pt x="297" y="26"/>
                    <a:pt x="301" y="21"/>
                  </a:cubicBezTo>
                  <a:cubicBezTo>
                    <a:pt x="305" y="16"/>
                    <a:pt x="298" y="8"/>
                    <a:pt x="292" y="5"/>
                  </a:cubicBezTo>
                  <a:cubicBezTo>
                    <a:pt x="292" y="5"/>
                    <a:pt x="270" y="4"/>
                    <a:pt x="256" y="6"/>
                  </a:cubicBezTo>
                  <a:cubicBezTo>
                    <a:pt x="242" y="8"/>
                    <a:pt x="212" y="0"/>
                    <a:pt x="185" y="0"/>
                  </a:cubicBezTo>
                  <a:cubicBezTo>
                    <a:pt x="158" y="0"/>
                    <a:pt x="141" y="9"/>
                    <a:pt x="128" y="13"/>
                  </a:cubicBezTo>
                  <a:cubicBezTo>
                    <a:pt x="118" y="16"/>
                    <a:pt x="8" y="26"/>
                    <a:pt x="2" y="38"/>
                  </a:cubicBezTo>
                  <a:cubicBezTo>
                    <a:pt x="0" y="45"/>
                    <a:pt x="6" y="54"/>
                    <a:pt x="11" y="62"/>
                  </a:cubicBezTo>
                  <a:cubicBezTo>
                    <a:pt x="16" y="71"/>
                    <a:pt x="18" y="79"/>
                    <a:pt x="23" y="78"/>
                  </a:cubicBezTo>
                  <a:cubicBezTo>
                    <a:pt x="34" y="76"/>
                    <a:pt x="71" y="43"/>
                    <a:pt x="87" y="41"/>
                  </a:cubicBezTo>
                  <a:cubicBezTo>
                    <a:pt x="102" y="39"/>
                    <a:pt x="127" y="38"/>
                    <a:pt x="145" y="33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4" name="Freeform 361">
              <a:extLst>
                <a:ext uri="{FF2B5EF4-FFF2-40B4-BE49-F238E27FC236}">
                  <a16:creationId xmlns:a16="http://schemas.microsoft.com/office/drawing/2014/main" id="{F6C15EF0-2CAA-4941-8D5A-FDF74319B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543"/>
              <a:ext cx="349" cy="153"/>
            </a:xfrm>
            <a:custGeom>
              <a:avLst/>
              <a:gdLst>
                <a:gd name="T0" fmla="*/ 280 w 91"/>
                <a:gd name="T1" fmla="*/ 2020 h 40"/>
                <a:gd name="T2" fmla="*/ 4794 w 91"/>
                <a:gd name="T3" fmla="*/ 1404 h 40"/>
                <a:gd name="T4" fmla="*/ 4913 w 91"/>
                <a:gd name="T5" fmla="*/ 497 h 40"/>
                <a:gd name="T6" fmla="*/ 4061 w 91"/>
                <a:gd name="T7" fmla="*/ 279 h 40"/>
                <a:gd name="T8" fmla="*/ 280 w 91"/>
                <a:gd name="T9" fmla="*/ 673 h 40"/>
                <a:gd name="T10" fmla="*/ 280 w 91"/>
                <a:gd name="T11" fmla="*/ 20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40">
                  <a:moveTo>
                    <a:pt x="5" y="36"/>
                  </a:moveTo>
                  <a:cubicBezTo>
                    <a:pt x="38" y="40"/>
                    <a:pt x="78" y="30"/>
                    <a:pt x="85" y="25"/>
                  </a:cubicBezTo>
                  <a:cubicBezTo>
                    <a:pt x="90" y="22"/>
                    <a:pt x="91" y="14"/>
                    <a:pt x="87" y="9"/>
                  </a:cubicBezTo>
                  <a:cubicBezTo>
                    <a:pt x="83" y="0"/>
                    <a:pt x="72" y="5"/>
                    <a:pt x="72" y="5"/>
                  </a:cubicBezTo>
                  <a:cubicBezTo>
                    <a:pt x="64" y="8"/>
                    <a:pt x="22" y="15"/>
                    <a:pt x="5" y="12"/>
                  </a:cubicBezTo>
                  <a:cubicBezTo>
                    <a:pt x="0" y="12"/>
                    <a:pt x="0" y="35"/>
                    <a:pt x="5" y="36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5" name="Freeform 362">
              <a:extLst>
                <a:ext uri="{FF2B5EF4-FFF2-40B4-BE49-F238E27FC236}">
                  <a16:creationId xmlns:a16="http://schemas.microsoft.com/office/drawing/2014/main" id="{F0D26A9C-E1B7-480F-A1A2-F11364788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543"/>
              <a:ext cx="349" cy="153"/>
            </a:xfrm>
            <a:custGeom>
              <a:avLst/>
              <a:gdLst>
                <a:gd name="T0" fmla="*/ 280 w 91"/>
                <a:gd name="T1" fmla="*/ 2020 h 40"/>
                <a:gd name="T2" fmla="*/ 4794 w 91"/>
                <a:gd name="T3" fmla="*/ 1404 h 40"/>
                <a:gd name="T4" fmla="*/ 4913 w 91"/>
                <a:gd name="T5" fmla="*/ 497 h 40"/>
                <a:gd name="T6" fmla="*/ 4061 w 91"/>
                <a:gd name="T7" fmla="*/ 279 h 40"/>
                <a:gd name="T8" fmla="*/ 280 w 91"/>
                <a:gd name="T9" fmla="*/ 673 h 40"/>
                <a:gd name="T10" fmla="*/ 280 w 91"/>
                <a:gd name="T11" fmla="*/ 20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40">
                  <a:moveTo>
                    <a:pt x="5" y="36"/>
                  </a:moveTo>
                  <a:cubicBezTo>
                    <a:pt x="38" y="40"/>
                    <a:pt x="78" y="30"/>
                    <a:pt x="85" y="25"/>
                  </a:cubicBezTo>
                  <a:cubicBezTo>
                    <a:pt x="90" y="22"/>
                    <a:pt x="91" y="14"/>
                    <a:pt x="87" y="9"/>
                  </a:cubicBezTo>
                  <a:cubicBezTo>
                    <a:pt x="83" y="0"/>
                    <a:pt x="72" y="5"/>
                    <a:pt x="72" y="5"/>
                  </a:cubicBezTo>
                  <a:cubicBezTo>
                    <a:pt x="64" y="8"/>
                    <a:pt x="22" y="15"/>
                    <a:pt x="5" y="12"/>
                  </a:cubicBezTo>
                  <a:cubicBezTo>
                    <a:pt x="0" y="12"/>
                    <a:pt x="0" y="35"/>
                    <a:pt x="5" y="3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6" name="Freeform 363">
              <a:extLst>
                <a:ext uri="{FF2B5EF4-FFF2-40B4-BE49-F238E27FC236}">
                  <a16:creationId xmlns:a16="http://schemas.microsoft.com/office/drawing/2014/main" id="{DD4569F8-1536-418E-B320-878FFB000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77"/>
              <a:ext cx="430" cy="180"/>
            </a:xfrm>
            <a:custGeom>
              <a:avLst/>
              <a:gdLst>
                <a:gd name="T0" fmla="*/ 399 w 112"/>
                <a:gd name="T1" fmla="*/ 617 h 47"/>
                <a:gd name="T2" fmla="*/ 5264 w 112"/>
                <a:gd name="T3" fmla="*/ 218 h 47"/>
                <a:gd name="T4" fmla="*/ 6116 w 112"/>
                <a:gd name="T5" fmla="*/ 456 h 47"/>
                <a:gd name="T6" fmla="*/ 5939 w 112"/>
                <a:gd name="T7" fmla="*/ 1348 h 47"/>
                <a:gd name="T8" fmla="*/ 561 w 112"/>
                <a:gd name="T9" fmla="*/ 2026 h 47"/>
                <a:gd name="T10" fmla="*/ 399 w 112"/>
                <a:gd name="T11" fmla="*/ 6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47">
                  <a:moveTo>
                    <a:pt x="7" y="11"/>
                  </a:moveTo>
                  <a:cubicBezTo>
                    <a:pt x="23" y="19"/>
                    <a:pt x="75" y="11"/>
                    <a:pt x="93" y="4"/>
                  </a:cubicBezTo>
                  <a:cubicBezTo>
                    <a:pt x="93" y="4"/>
                    <a:pt x="103" y="0"/>
                    <a:pt x="108" y="8"/>
                  </a:cubicBezTo>
                  <a:cubicBezTo>
                    <a:pt x="112" y="13"/>
                    <a:pt x="110" y="21"/>
                    <a:pt x="105" y="24"/>
                  </a:cubicBezTo>
                  <a:cubicBezTo>
                    <a:pt x="98" y="29"/>
                    <a:pt x="37" y="47"/>
                    <a:pt x="10" y="36"/>
                  </a:cubicBezTo>
                  <a:cubicBezTo>
                    <a:pt x="4" y="34"/>
                    <a:pt x="0" y="7"/>
                    <a:pt x="7" y="11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7" name="Freeform 364">
              <a:extLst>
                <a:ext uri="{FF2B5EF4-FFF2-40B4-BE49-F238E27FC236}">
                  <a16:creationId xmlns:a16="http://schemas.microsoft.com/office/drawing/2014/main" id="{98978D44-EB0B-42E4-9644-2B3A1F1B0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77"/>
              <a:ext cx="430" cy="180"/>
            </a:xfrm>
            <a:custGeom>
              <a:avLst/>
              <a:gdLst>
                <a:gd name="T0" fmla="*/ 399 w 112"/>
                <a:gd name="T1" fmla="*/ 617 h 47"/>
                <a:gd name="T2" fmla="*/ 5264 w 112"/>
                <a:gd name="T3" fmla="*/ 218 h 47"/>
                <a:gd name="T4" fmla="*/ 6116 w 112"/>
                <a:gd name="T5" fmla="*/ 456 h 47"/>
                <a:gd name="T6" fmla="*/ 5939 w 112"/>
                <a:gd name="T7" fmla="*/ 1348 h 47"/>
                <a:gd name="T8" fmla="*/ 561 w 112"/>
                <a:gd name="T9" fmla="*/ 2026 h 47"/>
                <a:gd name="T10" fmla="*/ 399 w 112"/>
                <a:gd name="T11" fmla="*/ 6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47">
                  <a:moveTo>
                    <a:pt x="7" y="11"/>
                  </a:moveTo>
                  <a:cubicBezTo>
                    <a:pt x="23" y="19"/>
                    <a:pt x="75" y="11"/>
                    <a:pt x="93" y="4"/>
                  </a:cubicBezTo>
                  <a:cubicBezTo>
                    <a:pt x="93" y="4"/>
                    <a:pt x="103" y="0"/>
                    <a:pt x="108" y="8"/>
                  </a:cubicBezTo>
                  <a:cubicBezTo>
                    <a:pt x="112" y="13"/>
                    <a:pt x="110" y="21"/>
                    <a:pt x="105" y="24"/>
                  </a:cubicBezTo>
                  <a:cubicBezTo>
                    <a:pt x="98" y="29"/>
                    <a:pt x="37" y="47"/>
                    <a:pt x="10" y="36"/>
                  </a:cubicBezTo>
                  <a:cubicBezTo>
                    <a:pt x="4" y="34"/>
                    <a:pt x="0" y="7"/>
                    <a:pt x="7" y="1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8" name="Freeform 365">
              <a:extLst>
                <a:ext uri="{FF2B5EF4-FFF2-40B4-BE49-F238E27FC236}">
                  <a16:creationId xmlns:a16="http://schemas.microsoft.com/office/drawing/2014/main" id="{129D3D59-BE65-4CCC-B71E-2C9E6D396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370"/>
              <a:ext cx="211" cy="142"/>
            </a:xfrm>
            <a:custGeom>
              <a:avLst/>
              <a:gdLst>
                <a:gd name="T0" fmla="*/ 2827 w 55"/>
                <a:gd name="T1" fmla="*/ 1236 h 37"/>
                <a:gd name="T2" fmla="*/ 399 w 55"/>
                <a:gd name="T3" fmla="*/ 1635 h 37"/>
                <a:gd name="T4" fmla="*/ 119 w 55"/>
                <a:gd name="T5" fmla="*/ 898 h 37"/>
                <a:gd name="T6" fmla="*/ 856 w 55"/>
                <a:gd name="T7" fmla="*/ 399 h 37"/>
                <a:gd name="T8" fmla="*/ 2091 w 55"/>
                <a:gd name="T9" fmla="*/ 177 h 37"/>
                <a:gd name="T10" fmla="*/ 2766 w 55"/>
                <a:gd name="T11" fmla="*/ 560 h 37"/>
                <a:gd name="T12" fmla="*/ 2827 w 55"/>
                <a:gd name="T13" fmla="*/ 12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7">
                  <a:moveTo>
                    <a:pt x="50" y="22"/>
                  </a:moveTo>
                  <a:cubicBezTo>
                    <a:pt x="49" y="22"/>
                    <a:pt x="29" y="37"/>
                    <a:pt x="7" y="29"/>
                  </a:cubicBezTo>
                  <a:cubicBezTo>
                    <a:pt x="1" y="26"/>
                    <a:pt x="0" y="22"/>
                    <a:pt x="2" y="16"/>
                  </a:cubicBezTo>
                  <a:cubicBezTo>
                    <a:pt x="4" y="10"/>
                    <a:pt x="9" y="5"/>
                    <a:pt x="15" y="7"/>
                  </a:cubicBezTo>
                  <a:cubicBezTo>
                    <a:pt x="25" y="11"/>
                    <a:pt x="37" y="3"/>
                    <a:pt x="37" y="3"/>
                  </a:cubicBezTo>
                  <a:cubicBezTo>
                    <a:pt x="42" y="0"/>
                    <a:pt x="45" y="5"/>
                    <a:pt x="49" y="10"/>
                  </a:cubicBezTo>
                  <a:cubicBezTo>
                    <a:pt x="52" y="15"/>
                    <a:pt x="55" y="18"/>
                    <a:pt x="50" y="2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9" name="Freeform 366">
              <a:extLst>
                <a:ext uri="{FF2B5EF4-FFF2-40B4-BE49-F238E27FC236}">
                  <a16:creationId xmlns:a16="http://schemas.microsoft.com/office/drawing/2014/main" id="{C3CABA99-93C2-4B45-8030-4ED85D183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370"/>
              <a:ext cx="211" cy="142"/>
            </a:xfrm>
            <a:custGeom>
              <a:avLst/>
              <a:gdLst>
                <a:gd name="T0" fmla="*/ 2827 w 55"/>
                <a:gd name="T1" fmla="*/ 1236 h 37"/>
                <a:gd name="T2" fmla="*/ 399 w 55"/>
                <a:gd name="T3" fmla="*/ 1635 h 37"/>
                <a:gd name="T4" fmla="*/ 119 w 55"/>
                <a:gd name="T5" fmla="*/ 898 h 37"/>
                <a:gd name="T6" fmla="*/ 856 w 55"/>
                <a:gd name="T7" fmla="*/ 399 h 37"/>
                <a:gd name="T8" fmla="*/ 2091 w 55"/>
                <a:gd name="T9" fmla="*/ 177 h 37"/>
                <a:gd name="T10" fmla="*/ 2766 w 55"/>
                <a:gd name="T11" fmla="*/ 560 h 37"/>
                <a:gd name="T12" fmla="*/ 2827 w 55"/>
                <a:gd name="T13" fmla="*/ 12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7">
                  <a:moveTo>
                    <a:pt x="50" y="22"/>
                  </a:moveTo>
                  <a:cubicBezTo>
                    <a:pt x="49" y="22"/>
                    <a:pt x="29" y="37"/>
                    <a:pt x="7" y="29"/>
                  </a:cubicBezTo>
                  <a:cubicBezTo>
                    <a:pt x="1" y="26"/>
                    <a:pt x="0" y="22"/>
                    <a:pt x="2" y="16"/>
                  </a:cubicBezTo>
                  <a:cubicBezTo>
                    <a:pt x="4" y="10"/>
                    <a:pt x="9" y="5"/>
                    <a:pt x="15" y="7"/>
                  </a:cubicBezTo>
                  <a:cubicBezTo>
                    <a:pt x="25" y="11"/>
                    <a:pt x="37" y="3"/>
                    <a:pt x="37" y="3"/>
                  </a:cubicBezTo>
                  <a:cubicBezTo>
                    <a:pt x="42" y="0"/>
                    <a:pt x="45" y="5"/>
                    <a:pt x="49" y="10"/>
                  </a:cubicBezTo>
                  <a:cubicBezTo>
                    <a:pt x="52" y="15"/>
                    <a:pt x="55" y="18"/>
                    <a:pt x="50" y="2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0" name="Freeform 367">
              <a:extLst>
                <a:ext uri="{FF2B5EF4-FFF2-40B4-BE49-F238E27FC236}">
                  <a16:creationId xmlns:a16="http://schemas.microsoft.com/office/drawing/2014/main" id="{77491878-E31F-4466-9BA4-FC3C9903E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325"/>
              <a:ext cx="514" cy="387"/>
            </a:xfrm>
            <a:custGeom>
              <a:avLst/>
              <a:gdLst>
                <a:gd name="T0" fmla="*/ 280 w 134"/>
                <a:gd name="T1" fmla="*/ 2188 h 101"/>
                <a:gd name="T2" fmla="*/ 7165 w 134"/>
                <a:gd name="T3" fmla="*/ 5345 h 101"/>
                <a:gd name="T4" fmla="*/ 7503 w 134"/>
                <a:gd name="T5" fmla="*/ 4552 h 101"/>
                <a:gd name="T6" fmla="*/ 7046 w 134"/>
                <a:gd name="T7" fmla="*/ 3993 h 101"/>
                <a:gd name="T8" fmla="*/ 222 w 134"/>
                <a:gd name="T9" fmla="*/ 218 h 101"/>
                <a:gd name="T10" fmla="*/ 280 w 134"/>
                <a:gd name="T11" fmla="*/ 218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01">
                  <a:moveTo>
                    <a:pt x="5" y="39"/>
                  </a:moveTo>
                  <a:cubicBezTo>
                    <a:pt x="10" y="49"/>
                    <a:pt x="69" y="101"/>
                    <a:pt x="127" y="95"/>
                  </a:cubicBezTo>
                  <a:cubicBezTo>
                    <a:pt x="134" y="95"/>
                    <a:pt x="134" y="89"/>
                    <a:pt x="133" y="81"/>
                  </a:cubicBezTo>
                  <a:cubicBezTo>
                    <a:pt x="132" y="74"/>
                    <a:pt x="133" y="70"/>
                    <a:pt x="125" y="71"/>
                  </a:cubicBezTo>
                  <a:cubicBezTo>
                    <a:pt x="70" y="84"/>
                    <a:pt x="11" y="16"/>
                    <a:pt x="4" y="4"/>
                  </a:cubicBezTo>
                  <a:cubicBezTo>
                    <a:pt x="1" y="0"/>
                    <a:pt x="0" y="27"/>
                    <a:pt x="5" y="39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1" name="Freeform 368">
              <a:extLst>
                <a:ext uri="{FF2B5EF4-FFF2-40B4-BE49-F238E27FC236}">
                  <a16:creationId xmlns:a16="http://schemas.microsoft.com/office/drawing/2014/main" id="{3909BC67-E83C-4A91-831D-A22A6372B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325"/>
              <a:ext cx="514" cy="387"/>
            </a:xfrm>
            <a:custGeom>
              <a:avLst/>
              <a:gdLst>
                <a:gd name="T0" fmla="*/ 280 w 134"/>
                <a:gd name="T1" fmla="*/ 2188 h 101"/>
                <a:gd name="T2" fmla="*/ 7165 w 134"/>
                <a:gd name="T3" fmla="*/ 5345 h 101"/>
                <a:gd name="T4" fmla="*/ 7503 w 134"/>
                <a:gd name="T5" fmla="*/ 4552 h 101"/>
                <a:gd name="T6" fmla="*/ 7046 w 134"/>
                <a:gd name="T7" fmla="*/ 3993 h 101"/>
                <a:gd name="T8" fmla="*/ 222 w 134"/>
                <a:gd name="T9" fmla="*/ 218 h 101"/>
                <a:gd name="T10" fmla="*/ 280 w 134"/>
                <a:gd name="T11" fmla="*/ 218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01">
                  <a:moveTo>
                    <a:pt x="5" y="39"/>
                  </a:moveTo>
                  <a:cubicBezTo>
                    <a:pt x="10" y="49"/>
                    <a:pt x="69" y="101"/>
                    <a:pt x="127" y="95"/>
                  </a:cubicBezTo>
                  <a:cubicBezTo>
                    <a:pt x="134" y="95"/>
                    <a:pt x="134" y="89"/>
                    <a:pt x="133" y="81"/>
                  </a:cubicBezTo>
                  <a:cubicBezTo>
                    <a:pt x="132" y="74"/>
                    <a:pt x="133" y="70"/>
                    <a:pt x="125" y="71"/>
                  </a:cubicBezTo>
                  <a:cubicBezTo>
                    <a:pt x="70" y="84"/>
                    <a:pt x="11" y="16"/>
                    <a:pt x="4" y="4"/>
                  </a:cubicBezTo>
                  <a:cubicBezTo>
                    <a:pt x="1" y="0"/>
                    <a:pt x="0" y="27"/>
                    <a:pt x="5" y="3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2" name="Freeform 369">
              <a:extLst>
                <a:ext uri="{FF2B5EF4-FFF2-40B4-BE49-F238E27FC236}">
                  <a16:creationId xmlns:a16="http://schemas.microsoft.com/office/drawing/2014/main" id="{E474294C-077D-403F-A146-7080C33E2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988"/>
              <a:ext cx="479" cy="176"/>
            </a:xfrm>
            <a:custGeom>
              <a:avLst/>
              <a:gdLst>
                <a:gd name="T0" fmla="*/ 456 w 125"/>
                <a:gd name="T1" fmla="*/ 337 h 46"/>
                <a:gd name="T2" fmla="*/ 4169 w 125"/>
                <a:gd name="T3" fmla="*/ 953 h 46"/>
                <a:gd name="T4" fmla="*/ 6139 w 125"/>
                <a:gd name="T5" fmla="*/ 555 h 46"/>
                <a:gd name="T6" fmla="*/ 6534 w 125"/>
                <a:gd name="T7" fmla="*/ 1844 h 46"/>
                <a:gd name="T8" fmla="*/ 2759 w 125"/>
                <a:gd name="T9" fmla="*/ 2460 h 46"/>
                <a:gd name="T10" fmla="*/ 395 w 125"/>
                <a:gd name="T11" fmla="*/ 1787 h 46"/>
                <a:gd name="T12" fmla="*/ 456 w 125"/>
                <a:gd name="T13" fmla="*/ 337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6">
                  <a:moveTo>
                    <a:pt x="8" y="6"/>
                  </a:moveTo>
                  <a:cubicBezTo>
                    <a:pt x="22" y="18"/>
                    <a:pt x="52" y="19"/>
                    <a:pt x="74" y="17"/>
                  </a:cubicBezTo>
                  <a:cubicBezTo>
                    <a:pt x="97" y="14"/>
                    <a:pt x="109" y="10"/>
                    <a:pt x="109" y="10"/>
                  </a:cubicBezTo>
                  <a:cubicBezTo>
                    <a:pt x="115" y="8"/>
                    <a:pt x="125" y="28"/>
                    <a:pt x="116" y="33"/>
                  </a:cubicBezTo>
                  <a:cubicBezTo>
                    <a:pt x="107" y="39"/>
                    <a:pt x="73" y="46"/>
                    <a:pt x="49" y="44"/>
                  </a:cubicBezTo>
                  <a:cubicBezTo>
                    <a:pt x="26" y="43"/>
                    <a:pt x="10" y="37"/>
                    <a:pt x="7" y="32"/>
                  </a:cubicBezTo>
                  <a:cubicBezTo>
                    <a:pt x="0" y="26"/>
                    <a:pt x="2" y="0"/>
                    <a:pt x="8" y="6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3" name="Freeform 370">
              <a:extLst>
                <a:ext uri="{FF2B5EF4-FFF2-40B4-BE49-F238E27FC236}">
                  <a16:creationId xmlns:a16="http://schemas.microsoft.com/office/drawing/2014/main" id="{430F8AAD-0FEC-4E23-958C-F5C9DFDDB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988"/>
              <a:ext cx="479" cy="176"/>
            </a:xfrm>
            <a:custGeom>
              <a:avLst/>
              <a:gdLst>
                <a:gd name="T0" fmla="*/ 456 w 125"/>
                <a:gd name="T1" fmla="*/ 337 h 46"/>
                <a:gd name="T2" fmla="*/ 4169 w 125"/>
                <a:gd name="T3" fmla="*/ 953 h 46"/>
                <a:gd name="T4" fmla="*/ 6139 w 125"/>
                <a:gd name="T5" fmla="*/ 555 h 46"/>
                <a:gd name="T6" fmla="*/ 6534 w 125"/>
                <a:gd name="T7" fmla="*/ 1844 h 46"/>
                <a:gd name="T8" fmla="*/ 2759 w 125"/>
                <a:gd name="T9" fmla="*/ 2460 h 46"/>
                <a:gd name="T10" fmla="*/ 395 w 125"/>
                <a:gd name="T11" fmla="*/ 1787 h 46"/>
                <a:gd name="T12" fmla="*/ 456 w 125"/>
                <a:gd name="T13" fmla="*/ 337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6">
                  <a:moveTo>
                    <a:pt x="8" y="6"/>
                  </a:moveTo>
                  <a:cubicBezTo>
                    <a:pt x="22" y="18"/>
                    <a:pt x="52" y="19"/>
                    <a:pt x="74" y="17"/>
                  </a:cubicBezTo>
                  <a:cubicBezTo>
                    <a:pt x="97" y="14"/>
                    <a:pt x="109" y="10"/>
                    <a:pt x="109" y="10"/>
                  </a:cubicBezTo>
                  <a:cubicBezTo>
                    <a:pt x="115" y="8"/>
                    <a:pt x="125" y="28"/>
                    <a:pt x="116" y="33"/>
                  </a:cubicBezTo>
                  <a:cubicBezTo>
                    <a:pt x="107" y="39"/>
                    <a:pt x="73" y="46"/>
                    <a:pt x="49" y="44"/>
                  </a:cubicBezTo>
                  <a:cubicBezTo>
                    <a:pt x="26" y="43"/>
                    <a:pt x="10" y="37"/>
                    <a:pt x="7" y="32"/>
                  </a:cubicBezTo>
                  <a:cubicBezTo>
                    <a:pt x="0" y="26"/>
                    <a:pt x="2" y="0"/>
                    <a:pt x="8" y="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4" name="Freeform 371">
              <a:extLst>
                <a:ext uri="{FF2B5EF4-FFF2-40B4-BE49-F238E27FC236}">
                  <a16:creationId xmlns:a16="http://schemas.microsoft.com/office/drawing/2014/main" id="{E90698B9-9BCC-426F-B2F9-7D6DD78E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53"/>
              <a:ext cx="495" cy="272"/>
            </a:xfrm>
            <a:custGeom>
              <a:avLst/>
              <a:gdLst>
                <a:gd name="T0" fmla="*/ 223 w 129"/>
                <a:gd name="T1" fmla="*/ 119 h 71"/>
                <a:gd name="T2" fmla="*/ 6949 w 129"/>
                <a:gd name="T3" fmla="*/ 2302 h 71"/>
                <a:gd name="T4" fmla="*/ 7287 w 129"/>
                <a:gd name="T5" fmla="*/ 3095 h 71"/>
                <a:gd name="T6" fmla="*/ 7110 w 129"/>
                <a:gd name="T7" fmla="*/ 3774 h 71"/>
                <a:gd name="T8" fmla="*/ 280 w 129"/>
                <a:gd name="T9" fmla="*/ 1747 h 71"/>
                <a:gd name="T10" fmla="*/ 223 w 129"/>
                <a:gd name="T11" fmla="*/ 11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71">
                  <a:moveTo>
                    <a:pt x="4" y="2"/>
                  </a:moveTo>
                  <a:cubicBezTo>
                    <a:pt x="11" y="13"/>
                    <a:pt x="74" y="46"/>
                    <a:pt x="123" y="41"/>
                  </a:cubicBezTo>
                  <a:cubicBezTo>
                    <a:pt x="126" y="40"/>
                    <a:pt x="129" y="48"/>
                    <a:pt x="129" y="55"/>
                  </a:cubicBezTo>
                  <a:cubicBezTo>
                    <a:pt x="129" y="61"/>
                    <a:pt x="128" y="66"/>
                    <a:pt x="126" y="67"/>
                  </a:cubicBezTo>
                  <a:cubicBezTo>
                    <a:pt x="119" y="71"/>
                    <a:pt x="38" y="66"/>
                    <a:pt x="5" y="31"/>
                  </a:cubicBezTo>
                  <a:cubicBezTo>
                    <a:pt x="0" y="26"/>
                    <a:pt x="0" y="0"/>
                    <a:pt x="4" y="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5" name="Freeform 372">
              <a:extLst>
                <a:ext uri="{FF2B5EF4-FFF2-40B4-BE49-F238E27FC236}">
                  <a16:creationId xmlns:a16="http://schemas.microsoft.com/office/drawing/2014/main" id="{F2EE0D84-B529-4BE2-B4E5-B5079D776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53"/>
              <a:ext cx="495" cy="272"/>
            </a:xfrm>
            <a:custGeom>
              <a:avLst/>
              <a:gdLst>
                <a:gd name="T0" fmla="*/ 223 w 129"/>
                <a:gd name="T1" fmla="*/ 119 h 71"/>
                <a:gd name="T2" fmla="*/ 6949 w 129"/>
                <a:gd name="T3" fmla="*/ 2302 h 71"/>
                <a:gd name="T4" fmla="*/ 7287 w 129"/>
                <a:gd name="T5" fmla="*/ 3095 h 71"/>
                <a:gd name="T6" fmla="*/ 7110 w 129"/>
                <a:gd name="T7" fmla="*/ 3774 h 71"/>
                <a:gd name="T8" fmla="*/ 280 w 129"/>
                <a:gd name="T9" fmla="*/ 1747 h 71"/>
                <a:gd name="T10" fmla="*/ 223 w 129"/>
                <a:gd name="T11" fmla="*/ 11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71">
                  <a:moveTo>
                    <a:pt x="4" y="2"/>
                  </a:moveTo>
                  <a:cubicBezTo>
                    <a:pt x="11" y="13"/>
                    <a:pt x="74" y="46"/>
                    <a:pt x="123" y="41"/>
                  </a:cubicBezTo>
                  <a:cubicBezTo>
                    <a:pt x="126" y="40"/>
                    <a:pt x="129" y="48"/>
                    <a:pt x="129" y="55"/>
                  </a:cubicBezTo>
                  <a:cubicBezTo>
                    <a:pt x="129" y="61"/>
                    <a:pt x="128" y="66"/>
                    <a:pt x="126" y="67"/>
                  </a:cubicBezTo>
                  <a:cubicBezTo>
                    <a:pt x="119" y="71"/>
                    <a:pt x="38" y="66"/>
                    <a:pt x="5" y="31"/>
                  </a:cubicBezTo>
                  <a:cubicBezTo>
                    <a:pt x="0" y="26"/>
                    <a:pt x="0" y="0"/>
                    <a:pt x="4" y="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6" name="Freeform 373">
              <a:extLst>
                <a:ext uri="{FF2B5EF4-FFF2-40B4-BE49-F238E27FC236}">
                  <a16:creationId xmlns:a16="http://schemas.microsoft.com/office/drawing/2014/main" id="{91E1145B-E2D7-4E39-A34F-EA2C164E7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" y="2551"/>
              <a:ext cx="990" cy="1013"/>
            </a:xfrm>
            <a:custGeom>
              <a:avLst/>
              <a:gdLst>
                <a:gd name="T0" fmla="*/ 13841 w 258"/>
                <a:gd name="T1" fmla="*/ 12943 h 264"/>
                <a:gd name="T2" fmla="*/ 12367 w 258"/>
                <a:gd name="T3" fmla="*/ 13441 h 264"/>
                <a:gd name="T4" fmla="*/ 10234 w 258"/>
                <a:gd name="T5" fmla="*/ 11630 h 264"/>
                <a:gd name="T6" fmla="*/ 13384 w 258"/>
                <a:gd name="T7" fmla="*/ 11469 h 264"/>
                <a:gd name="T8" fmla="*/ 13104 w 258"/>
                <a:gd name="T9" fmla="*/ 10851 h 264"/>
                <a:gd name="T10" fmla="*/ 12486 w 258"/>
                <a:gd name="T11" fmla="*/ 10276 h 264"/>
                <a:gd name="T12" fmla="*/ 8365 w 258"/>
                <a:gd name="T13" fmla="*/ 8864 h 264"/>
                <a:gd name="T14" fmla="*/ 11074 w 258"/>
                <a:gd name="T15" fmla="*/ 9263 h 264"/>
                <a:gd name="T16" fmla="*/ 11013 w 258"/>
                <a:gd name="T17" fmla="*/ 8526 h 264"/>
                <a:gd name="T18" fmla="*/ 10733 w 258"/>
                <a:gd name="T19" fmla="*/ 7847 h 264"/>
                <a:gd name="T20" fmla="*/ 7172 w 258"/>
                <a:gd name="T21" fmla="*/ 6097 h 264"/>
                <a:gd name="T22" fmla="*/ 10276 w 258"/>
                <a:gd name="T23" fmla="*/ 5314 h 264"/>
                <a:gd name="T24" fmla="*/ 10276 w 258"/>
                <a:gd name="T25" fmla="*/ 4344 h 264"/>
                <a:gd name="T26" fmla="*/ 9378 w 258"/>
                <a:gd name="T27" fmla="*/ 4121 h 264"/>
                <a:gd name="T28" fmla="*/ 794 w 258"/>
                <a:gd name="T29" fmla="*/ 0 h 264"/>
                <a:gd name="T30" fmla="*/ 737 w 258"/>
                <a:gd name="T31" fmla="*/ 280 h 264"/>
                <a:gd name="T32" fmla="*/ 119 w 258"/>
                <a:gd name="T33" fmla="*/ 1355 h 264"/>
                <a:gd name="T34" fmla="*/ 119 w 258"/>
                <a:gd name="T35" fmla="*/ 1635 h 264"/>
                <a:gd name="T36" fmla="*/ 8246 w 258"/>
                <a:gd name="T37" fmla="*/ 11131 h 264"/>
                <a:gd name="T38" fmla="*/ 12206 w 258"/>
                <a:gd name="T39" fmla="*/ 14915 h 264"/>
                <a:gd name="T40" fmla="*/ 14355 w 258"/>
                <a:gd name="T41" fmla="*/ 13898 h 264"/>
                <a:gd name="T42" fmla="*/ 13841 w 258"/>
                <a:gd name="T43" fmla="*/ 12943 h 264"/>
                <a:gd name="T44" fmla="*/ 4240 w 258"/>
                <a:gd name="T45" fmla="*/ 4977 h 264"/>
                <a:gd name="T46" fmla="*/ 6892 w 258"/>
                <a:gd name="T47" fmla="*/ 7686 h 264"/>
                <a:gd name="T48" fmla="*/ 4240 w 258"/>
                <a:gd name="T49" fmla="*/ 4977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8" h="264">
                  <a:moveTo>
                    <a:pt x="245" y="229"/>
                  </a:moveTo>
                  <a:cubicBezTo>
                    <a:pt x="242" y="227"/>
                    <a:pt x="231" y="239"/>
                    <a:pt x="219" y="238"/>
                  </a:cubicBezTo>
                  <a:cubicBezTo>
                    <a:pt x="206" y="238"/>
                    <a:pt x="194" y="223"/>
                    <a:pt x="181" y="206"/>
                  </a:cubicBezTo>
                  <a:cubicBezTo>
                    <a:pt x="197" y="215"/>
                    <a:pt x="217" y="219"/>
                    <a:pt x="237" y="203"/>
                  </a:cubicBezTo>
                  <a:cubicBezTo>
                    <a:pt x="243" y="198"/>
                    <a:pt x="237" y="198"/>
                    <a:pt x="232" y="192"/>
                  </a:cubicBezTo>
                  <a:cubicBezTo>
                    <a:pt x="228" y="187"/>
                    <a:pt x="227" y="179"/>
                    <a:pt x="221" y="182"/>
                  </a:cubicBezTo>
                  <a:cubicBezTo>
                    <a:pt x="192" y="199"/>
                    <a:pt x="154" y="166"/>
                    <a:pt x="148" y="157"/>
                  </a:cubicBezTo>
                  <a:cubicBezTo>
                    <a:pt x="172" y="171"/>
                    <a:pt x="186" y="169"/>
                    <a:pt x="196" y="164"/>
                  </a:cubicBezTo>
                  <a:cubicBezTo>
                    <a:pt x="200" y="163"/>
                    <a:pt x="197" y="157"/>
                    <a:pt x="195" y="151"/>
                  </a:cubicBezTo>
                  <a:cubicBezTo>
                    <a:pt x="193" y="145"/>
                    <a:pt x="195" y="136"/>
                    <a:pt x="190" y="139"/>
                  </a:cubicBezTo>
                  <a:cubicBezTo>
                    <a:pt x="167" y="149"/>
                    <a:pt x="142" y="127"/>
                    <a:pt x="127" y="108"/>
                  </a:cubicBezTo>
                  <a:cubicBezTo>
                    <a:pt x="141" y="114"/>
                    <a:pt x="168" y="105"/>
                    <a:pt x="182" y="94"/>
                  </a:cubicBezTo>
                  <a:cubicBezTo>
                    <a:pt x="188" y="89"/>
                    <a:pt x="187" y="83"/>
                    <a:pt x="182" y="77"/>
                  </a:cubicBezTo>
                  <a:cubicBezTo>
                    <a:pt x="178" y="71"/>
                    <a:pt x="172" y="68"/>
                    <a:pt x="166" y="73"/>
                  </a:cubicBezTo>
                  <a:cubicBezTo>
                    <a:pt x="159" y="78"/>
                    <a:pt x="103" y="106"/>
                    <a:pt x="14" y="0"/>
                  </a:cubicBezTo>
                  <a:cubicBezTo>
                    <a:pt x="14" y="2"/>
                    <a:pt x="13" y="4"/>
                    <a:pt x="13" y="5"/>
                  </a:cubicBezTo>
                  <a:cubicBezTo>
                    <a:pt x="7" y="14"/>
                    <a:pt x="0" y="15"/>
                    <a:pt x="2" y="24"/>
                  </a:cubicBezTo>
                  <a:cubicBezTo>
                    <a:pt x="2" y="25"/>
                    <a:pt x="2" y="27"/>
                    <a:pt x="2" y="29"/>
                  </a:cubicBezTo>
                  <a:cubicBezTo>
                    <a:pt x="19" y="49"/>
                    <a:pt x="144" y="193"/>
                    <a:pt x="146" y="197"/>
                  </a:cubicBezTo>
                  <a:cubicBezTo>
                    <a:pt x="180" y="244"/>
                    <a:pt x="198" y="263"/>
                    <a:pt x="216" y="264"/>
                  </a:cubicBezTo>
                  <a:cubicBezTo>
                    <a:pt x="230" y="264"/>
                    <a:pt x="246" y="259"/>
                    <a:pt x="254" y="246"/>
                  </a:cubicBezTo>
                  <a:cubicBezTo>
                    <a:pt x="258" y="240"/>
                    <a:pt x="252" y="233"/>
                    <a:pt x="245" y="229"/>
                  </a:cubicBezTo>
                  <a:moveTo>
                    <a:pt x="75" y="88"/>
                  </a:moveTo>
                  <a:cubicBezTo>
                    <a:pt x="91" y="95"/>
                    <a:pt x="116" y="123"/>
                    <a:pt x="122" y="136"/>
                  </a:cubicBezTo>
                  <a:cubicBezTo>
                    <a:pt x="117" y="132"/>
                    <a:pt x="84" y="101"/>
                    <a:pt x="75" y="88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7" name="Freeform 374">
              <a:extLst>
                <a:ext uri="{FF2B5EF4-FFF2-40B4-BE49-F238E27FC236}">
                  <a16:creationId xmlns:a16="http://schemas.microsoft.com/office/drawing/2014/main" id="{9EAB9CB0-D27A-443B-8A12-17BF7594D9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" y="2551"/>
              <a:ext cx="990" cy="1013"/>
            </a:xfrm>
            <a:custGeom>
              <a:avLst/>
              <a:gdLst>
                <a:gd name="T0" fmla="*/ 13841 w 258"/>
                <a:gd name="T1" fmla="*/ 12943 h 264"/>
                <a:gd name="T2" fmla="*/ 12367 w 258"/>
                <a:gd name="T3" fmla="*/ 13441 h 264"/>
                <a:gd name="T4" fmla="*/ 10234 w 258"/>
                <a:gd name="T5" fmla="*/ 11630 h 264"/>
                <a:gd name="T6" fmla="*/ 13384 w 258"/>
                <a:gd name="T7" fmla="*/ 11469 h 264"/>
                <a:gd name="T8" fmla="*/ 13104 w 258"/>
                <a:gd name="T9" fmla="*/ 10851 h 264"/>
                <a:gd name="T10" fmla="*/ 12486 w 258"/>
                <a:gd name="T11" fmla="*/ 10276 h 264"/>
                <a:gd name="T12" fmla="*/ 8365 w 258"/>
                <a:gd name="T13" fmla="*/ 8864 h 264"/>
                <a:gd name="T14" fmla="*/ 11074 w 258"/>
                <a:gd name="T15" fmla="*/ 9263 h 264"/>
                <a:gd name="T16" fmla="*/ 11013 w 258"/>
                <a:gd name="T17" fmla="*/ 8526 h 264"/>
                <a:gd name="T18" fmla="*/ 10733 w 258"/>
                <a:gd name="T19" fmla="*/ 7847 h 264"/>
                <a:gd name="T20" fmla="*/ 7172 w 258"/>
                <a:gd name="T21" fmla="*/ 6097 h 264"/>
                <a:gd name="T22" fmla="*/ 10276 w 258"/>
                <a:gd name="T23" fmla="*/ 5314 h 264"/>
                <a:gd name="T24" fmla="*/ 10276 w 258"/>
                <a:gd name="T25" fmla="*/ 4344 h 264"/>
                <a:gd name="T26" fmla="*/ 9378 w 258"/>
                <a:gd name="T27" fmla="*/ 4121 h 264"/>
                <a:gd name="T28" fmla="*/ 794 w 258"/>
                <a:gd name="T29" fmla="*/ 0 h 264"/>
                <a:gd name="T30" fmla="*/ 737 w 258"/>
                <a:gd name="T31" fmla="*/ 280 h 264"/>
                <a:gd name="T32" fmla="*/ 119 w 258"/>
                <a:gd name="T33" fmla="*/ 1355 h 264"/>
                <a:gd name="T34" fmla="*/ 119 w 258"/>
                <a:gd name="T35" fmla="*/ 1635 h 264"/>
                <a:gd name="T36" fmla="*/ 8246 w 258"/>
                <a:gd name="T37" fmla="*/ 11131 h 264"/>
                <a:gd name="T38" fmla="*/ 12206 w 258"/>
                <a:gd name="T39" fmla="*/ 14915 h 264"/>
                <a:gd name="T40" fmla="*/ 14355 w 258"/>
                <a:gd name="T41" fmla="*/ 13898 h 264"/>
                <a:gd name="T42" fmla="*/ 13841 w 258"/>
                <a:gd name="T43" fmla="*/ 12943 h 264"/>
                <a:gd name="T44" fmla="*/ 4240 w 258"/>
                <a:gd name="T45" fmla="*/ 4977 h 264"/>
                <a:gd name="T46" fmla="*/ 6892 w 258"/>
                <a:gd name="T47" fmla="*/ 7686 h 264"/>
                <a:gd name="T48" fmla="*/ 4240 w 258"/>
                <a:gd name="T49" fmla="*/ 4977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8" h="264">
                  <a:moveTo>
                    <a:pt x="245" y="229"/>
                  </a:moveTo>
                  <a:cubicBezTo>
                    <a:pt x="242" y="227"/>
                    <a:pt x="231" y="239"/>
                    <a:pt x="219" y="238"/>
                  </a:cubicBezTo>
                  <a:cubicBezTo>
                    <a:pt x="206" y="238"/>
                    <a:pt x="194" y="223"/>
                    <a:pt x="181" y="206"/>
                  </a:cubicBezTo>
                  <a:cubicBezTo>
                    <a:pt x="197" y="215"/>
                    <a:pt x="217" y="219"/>
                    <a:pt x="237" y="203"/>
                  </a:cubicBezTo>
                  <a:cubicBezTo>
                    <a:pt x="243" y="198"/>
                    <a:pt x="237" y="198"/>
                    <a:pt x="232" y="192"/>
                  </a:cubicBezTo>
                  <a:cubicBezTo>
                    <a:pt x="228" y="187"/>
                    <a:pt x="227" y="179"/>
                    <a:pt x="221" y="182"/>
                  </a:cubicBezTo>
                  <a:cubicBezTo>
                    <a:pt x="192" y="199"/>
                    <a:pt x="154" y="166"/>
                    <a:pt x="148" y="157"/>
                  </a:cubicBezTo>
                  <a:cubicBezTo>
                    <a:pt x="172" y="171"/>
                    <a:pt x="186" y="169"/>
                    <a:pt x="196" y="164"/>
                  </a:cubicBezTo>
                  <a:cubicBezTo>
                    <a:pt x="200" y="163"/>
                    <a:pt x="197" y="157"/>
                    <a:pt x="195" y="151"/>
                  </a:cubicBezTo>
                  <a:cubicBezTo>
                    <a:pt x="193" y="145"/>
                    <a:pt x="195" y="136"/>
                    <a:pt x="190" y="139"/>
                  </a:cubicBezTo>
                  <a:cubicBezTo>
                    <a:pt x="167" y="149"/>
                    <a:pt x="142" y="127"/>
                    <a:pt x="127" y="108"/>
                  </a:cubicBezTo>
                  <a:cubicBezTo>
                    <a:pt x="141" y="114"/>
                    <a:pt x="168" y="105"/>
                    <a:pt x="182" y="94"/>
                  </a:cubicBezTo>
                  <a:cubicBezTo>
                    <a:pt x="188" y="89"/>
                    <a:pt x="187" y="83"/>
                    <a:pt x="182" y="77"/>
                  </a:cubicBezTo>
                  <a:cubicBezTo>
                    <a:pt x="178" y="71"/>
                    <a:pt x="172" y="68"/>
                    <a:pt x="166" y="73"/>
                  </a:cubicBezTo>
                  <a:cubicBezTo>
                    <a:pt x="159" y="78"/>
                    <a:pt x="103" y="106"/>
                    <a:pt x="14" y="0"/>
                  </a:cubicBezTo>
                  <a:cubicBezTo>
                    <a:pt x="14" y="2"/>
                    <a:pt x="13" y="4"/>
                    <a:pt x="13" y="5"/>
                  </a:cubicBezTo>
                  <a:cubicBezTo>
                    <a:pt x="7" y="14"/>
                    <a:pt x="0" y="15"/>
                    <a:pt x="2" y="24"/>
                  </a:cubicBezTo>
                  <a:cubicBezTo>
                    <a:pt x="2" y="25"/>
                    <a:pt x="2" y="27"/>
                    <a:pt x="2" y="29"/>
                  </a:cubicBezTo>
                  <a:cubicBezTo>
                    <a:pt x="19" y="49"/>
                    <a:pt x="144" y="193"/>
                    <a:pt x="146" y="197"/>
                  </a:cubicBezTo>
                  <a:cubicBezTo>
                    <a:pt x="180" y="244"/>
                    <a:pt x="198" y="263"/>
                    <a:pt x="216" y="264"/>
                  </a:cubicBezTo>
                  <a:cubicBezTo>
                    <a:pt x="230" y="264"/>
                    <a:pt x="246" y="259"/>
                    <a:pt x="254" y="246"/>
                  </a:cubicBezTo>
                  <a:cubicBezTo>
                    <a:pt x="258" y="240"/>
                    <a:pt x="252" y="233"/>
                    <a:pt x="245" y="229"/>
                  </a:cubicBezTo>
                  <a:close/>
                  <a:moveTo>
                    <a:pt x="75" y="88"/>
                  </a:moveTo>
                  <a:cubicBezTo>
                    <a:pt x="91" y="95"/>
                    <a:pt x="116" y="123"/>
                    <a:pt x="122" y="136"/>
                  </a:cubicBezTo>
                  <a:cubicBezTo>
                    <a:pt x="117" y="132"/>
                    <a:pt x="84" y="101"/>
                    <a:pt x="75" y="8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8" name="Freeform 375">
              <a:extLst>
                <a:ext uri="{FF2B5EF4-FFF2-40B4-BE49-F238E27FC236}">
                  <a16:creationId xmlns:a16="http://schemas.microsoft.com/office/drawing/2014/main" id="{0A0D311A-AEDA-47F2-A37F-A1C96E20A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201"/>
              <a:ext cx="222" cy="131"/>
            </a:xfrm>
            <a:custGeom>
              <a:avLst/>
              <a:gdLst>
                <a:gd name="T0" fmla="*/ 953 w 58"/>
                <a:gd name="T1" fmla="*/ 1946 h 34"/>
                <a:gd name="T2" fmla="*/ 792 w 58"/>
                <a:gd name="T3" fmla="*/ 401 h 34"/>
                <a:gd name="T4" fmla="*/ 3253 w 58"/>
                <a:gd name="T5" fmla="*/ 0 h 34"/>
                <a:gd name="T6" fmla="*/ 1466 w 58"/>
                <a:gd name="T7" fmla="*/ 520 h 34"/>
                <a:gd name="T8" fmla="*/ 834 w 58"/>
                <a:gd name="T9" fmla="*/ 148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4">
                  <a:moveTo>
                    <a:pt x="17" y="34"/>
                  </a:moveTo>
                  <a:cubicBezTo>
                    <a:pt x="11" y="25"/>
                    <a:pt x="0" y="13"/>
                    <a:pt x="14" y="7"/>
                  </a:cubicBezTo>
                  <a:cubicBezTo>
                    <a:pt x="26" y="1"/>
                    <a:pt x="44" y="3"/>
                    <a:pt x="58" y="0"/>
                  </a:cubicBezTo>
                  <a:cubicBezTo>
                    <a:pt x="47" y="2"/>
                    <a:pt x="36" y="7"/>
                    <a:pt x="26" y="9"/>
                  </a:cubicBezTo>
                  <a:cubicBezTo>
                    <a:pt x="16" y="12"/>
                    <a:pt x="15" y="15"/>
                    <a:pt x="15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9" name="Freeform 376">
              <a:extLst>
                <a:ext uri="{FF2B5EF4-FFF2-40B4-BE49-F238E27FC236}">
                  <a16:creationId xmlns:a16="http://schemas.microsoft.com/office/drawing/2014/main" id="{A694F67A-C78F-481B-834B-A2E0D219E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113"/>
              <a:ext cx="299" cy="54"/>
            </a:xfrm>
            <a:custGeom>
              <a:avLst/>
              <a:gdLst>
                <a:gd name="T0" fmla="*/ 0 w 78"/>
                <a:gd name="T1" fmla="*/ 802 h 14"/>
                <a:gd name="T2" fmla="*/ 1867 w 78"/>
                <a:gd name="T3" fmla="*/ 282 h 14"/>
                <a:gd name="T4" fmla="*/ 4393 w 78"/>
                <a:gd name="T5" fmla="*/ 177 h 14"/>
                <a:gd name="T6" fmla="*/ 2764 w 78"/>
                <a:gd name="T7" fmla="*/ 282 h 14"/>
                <a:gd name="T8" fmla="*/ 1970 w 78"/>
                <a:gd name="T9" fmla="*/ 521 h 14"/>
                <a:gd name="T10" fmla="*/ 1234 w 78"/>
                <a:gd name="T11" fmla="*/ 5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4">
                  <a:moveTo>
                    <a:pt x="0" y="14"/>
                  </a:moveTo>
                  <a:cubicBezTo>
                    <a:pt x="11" y="14"/>
                    <a:pt x="23" y="8"/>
                    <a:pt x="33" y="5"/>
                  </a:cubicBezTo>
                  <a:cubicBezTo>
                    <a:pt x="48" y="0"/>
                    <a:pt x="62" y="0"/>
                    <a:pt x="78" y="3"/>
                  </a:cubicBezTo>
                  <a:cubicBezTo>
                    <a:pt x="68" y="1"/>
                    <a:pt x="58" y="3"/>
                    <a:pt x="49" y="5"/>
                  </a:cubicBezTo>
                  <a:cubicBezTo>
                    <a:pt x="44" y="6"/>
                    <a:pt x="39" y="8"/>
                    <a:pt x="35" y="9"/>
                  </a:cubicBezTo>
                  <a:cubicBezTo>
                    <a:pt x="31" y="9"/>
                    <a:pt x="26" y="7"/>
                    <a:pt x="2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0" name="Freeform 377">
              <a:extLst>
                <a:ext uri="{FF2B5EF4-FFF2-40B4-BE49-F238E27FC236}">
                  <a16:creationId xmlns:a16="http://schemas.microsoft.com/office/drawing/2014/main" id="{807576DF-F7B7-4167-8D5C-8040D43C8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205"/>
              <a:ext cx="334" cy="154"/>
            </a:xfrm>
            <a:custGeom>
              <a:avLst/>
              <a:gdLst>
                <a:gd name="T0" fmla="*/ 0 w 87"/>
                <a:gd name="T1" fmla="*/ 2060 h 40"/>
                <a:gd name="T2" fmla="*/ 2092 w 87"/>
                <a:gd name="T3" fmla="*/ 920 h 40"/>
                <a:gd name="T4" fmla="*/ 4922 w 87"/>
                <a:gd name="T5" fmla="*/ 223 h 40"/>
                <a:gd name="T6" fmla="*/ 2269 w 87"/>
                <a:gd name="T7" fmla="*/ 520 h 40"/>
                <a:gd name="T8" fmla="*/ 1136 w 87"/>
                <a:gd name="T9" fmla="*/ 1201 h 40"/>
                <a:gd name="T10" fmla="*/ 177 w 87"/>
                <a:gd name="T11" fmla="*/ 19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40">
                  <a:moveTo>
                    <a:pt x="0" y="36"/>
                  </a:moveTo>
                  <a:cubicBezTo>
                    <a:pt x="9" y="40"/>
                    <a:pt x="30" y="20"/>
                    <a:pt x="37" y="16"/>
                  </a:cubicBezTo>
                  <a:cubicBezTo>
                    <a:pt x="53" y="7"/>
                    <a:pt x="69" y="6"/>
                    <a:pt x="87" y="4"/>
                  </a:cubicBezTo>
                  <a:cubicBezTo>
                    <a:pt x="73" y="0"/>
                    <a:pt x="53" y="3"/>
                    <a:pt x="40" y="9"/>
                  </a:cubicBezTo>
                  <a:cubicBezTo>
                    <a:pt x="31" y="13"/>
                    <a:pt x="27" y="16"/>
                    <a:pt x="20" y="21"/>
                  </a:cubicBezTo>
                  <a:cubicBezTo>
                    <a:pt x="16" y="25"/>
                    <a:pt x="7" y="34"/>
                    <a:pt x="3" y="3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1" name="Freeform 378">
              <a:extLst>
                <a:ext uri="{FF2B5EF4-FFF2-40B4-BE49-F238E27FC236}">
                  <a16:creationId xmlns:a16="http://schemas.microsoft.com/office/drawing/2014/main" id="{D7E46A91-7819-48B3-BA2E-C1EA93D1F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593"/>
              <a:ext cx="242" cy="42"/>
            </a:xfrm>
            <a:custGeom>
              <a:avLst/>
              <a:gdLst>
                <a:gd name="T0" fmla="*/ 0 w 63"/>
                <a:gd name="T1" fmla="*/ 451 h 11"/>
                <a:gd name="T2" fmla="*/ 3572 w 6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1">
                  <a:moveTo>
                    <a:pt x="0" y="8"/>
                  </a:moveTo>
                  <a:cubicBezTo>
                    <a:pt x="15" y="11"/>
                    <a:pt x="56" y="4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2" name="Freeform 379">
              <a:extLst>
                <a:ext uri="{FF2B5EF4-FFF2-40B4-BE49-F238E27FC236}">
                  <a16:creationId xmlns:a16="http://schemas.microsoft.com/office/drawing/2014/main" id="{9B8DC730-8CCE-46F7-A8E2-C5D4A5003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7"/>
              <a:ext cx="291" cy="46"/>
            </a:xfrm>
            <a:custGeom>
              <a:avLst/>
              <a:gdLst>
                <a:gd name="T0" fmla="*/ 4265 w 76"/>
                <a:gd name="T1" fmla="*/ 0 h 12"/>
                <a:gd name="T2" fmla="*/ 0 w 76"/>
                <a:gd name="T3" fmla="*/ 456 h 12"/>
                <a:gd name="T4" fmla="*/ 4265 w 7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2">
                  <a:moveTo>
                    <a:pt x="76" y="0"/>
                  </a:moveTo>
                  <a:cubicBezTo>
                    <a:pt x="49" y="11"/>
                    <a:pt x="13" y="12"/>
                    <a:pt x="0" y="8"/>
                  </a:cubicBezTo>
                  <a:cubicBezTo>
                    <a:pt x="13" y="9"/>
                    <a:pt x="63" y="5"/>
                    <a:pt x="7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3" name="Freeform 380">
              <a:extLst>
                <a:ext uri="{FF2B5EF4-FFF2-40B4-BE49-F238E27FC236}">
                  <a16:creationId xmlns:a16="http://schemas.microsoft.com/office/drawing/2014/main" id="{3D4E8204-4B76-4FC9-96A2-933895C34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064"/>
              <a:ext cx="307" cy="73"/>
            </a:xfrm>
            <a:custGeom>
              <a:avLst/>
              <a:gdLst>
                <a:gd name="T0" fmla="*/ 0 w 80"/>
                <a:gd name="T1" fmla="*/ 119 h 19"/>
                <a:gd name="T2" fmla="*/ 4521 w 80"/>
                <a:gd name="T3" fmla="*/ 0 h 19"/>
                <a:gd name="T4" fmla="*/ 0 w 80"/>
                <a:gd name="T5" fmla="*/ 11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9">
                  <a:moveTo>
                    <a:pt x="0" y="2"/>
                  </a:moveTo>
                  <a:cubicBezTo>
                    <a:pt x="10" y="9"/>
                    <a:pt x="57" y="10"/>
                    <a:pt x="80" y="0"/>
                  </a:cubicBezTo>
                  <a:cubicBezTo>
                    <a:pt x="69" y="8"/>
                    <a:pt x="27" y="19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4" name="Freeform 381">
              <a:extLst>
                <a:ext uri="{FF2B5EF4-FFF2-40B4-BE49-F238E27FC236}">
                  <a16:creationId xmlns:a16="http://schemas.microsoft.com/office/drawing/2014/main" id="{08385471-CFA5-469E-AD0A-687FAE3CB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252"/>
              <a:ext cx="326" cy="100"/>
            </a:xfrm>
            <a:custGeom>
              <a:avLst/>
              <a:gdLst>
                <a:gd name="T0" fmla="*/ 0 w 85"/>
                <a:gd name="T1" fmla="*/ 0 h 26"/>
                <a:gd name="T2" fmla="*/ 4794 w 85"/>
                <a:gd name="T3" fmla="*/ 1362 h 26"/>
                <a:gd name="T4" fmla="*/ 0 w 85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26">
                  <a:moveTo>
                    <a:pt x="0" y="0"/>
                  </a:moveTo>
                  <a:cubicBezTo>
                    <a:pt x="12" y="9"/>
                    <a:pt x="50" y="26"/>
                    <a:pt x="85" y="24"/>
                  </a:cubicBezTo>
                  <a:cubicBezTo>
                    <a:pt x="59" y="19"/>
                    <a:pt x="9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5" name="Freeform 382">
              <a:extLst>
                <a:ext uri="{FF2B5EF4-FFF2-40B4-BE49-F238E27FC236}">
                  <a16:creationId xmlns:a16="http://schemas.microsoft.com/office/drawing/2014/main" id="{1F3D6510-01A9-4F0F-84FA-38E3E5C0E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467"/>
              <a:ext cx="188" cy="134"/>
            </a:xfrm>
            <a:custGeom>
              <a:avLst/>
              <a:gdLst>
                <a:gd name="T0" fmla="*/ 0 w 49"/>
                <a:gd name="T1" fmla="*/ 0 h 35"/>
                <a:gd name="T2" fmla="*/ 2766 w 49"/>
                <a:gd name="T3" fmla="*/ 1964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5">
                  <a:moveTo>
                    <a:pt x="0" y="0"/>
                  </a:moveTo>
                  <a:cubicBezTo>
                    <a:pt x="11" y="18"/>
                    <a:pt x="39" y="32"/>
                    <a:pt x="49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6" name="Freeform 383">
              <a:extLst>
                <a:ext uri="{FF2B5EF4-FFF2-40B4-BE49-F238E27FC236}">
                  <a16:creationId xmlns:a16="http://schemas.microsoft.com/office/drawing/2014/main" id="{FBCED586-61B3-4F81-96C1-5CA8F72EC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697"/>
              <a:ext cx="468" cy="211"/>
            </a:xfrm>
            <a:custGeom>
              <a:avLst/>
              <a:gdLst>
                <a:gd name="T0" fmla="*/ 0 w 122"/>
                <a:gd name="T1" fmla="*/ 0 h 55"/>
                <a:gd name="T2" fmla="*/ 4177 w 122"/>
                <a:gd name="T3" fmla="*/ 2547 h 55"/>
                <a:gd name="T4" fmla="*/ 6886 w 122"/>
                <a:gd name="T5" fmla="*/ 2148 h 55"/>
                <a:gd name="T6" fmla="*/ 3326 w 122"/>
                <a:gd name="T7" fmla="*/ 2651 h 55"/>
                <a:gd name="T8" fmla="*/ 0 w 122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55">
                  <a:moveTo>
                    <a:pt x="0" y="0"/>
                  </a:moveTo>
                  <a:cubicBezTo>
                    <a:pt x="16" y="21"/>
                    <a:pt x="50" y="41"/>
                    <a:pt x="74" y="45"/>
                  </a:cubicBezTo>
                  <a:cubicBezTo>
                    <a:pt x="93" y="48"/>
                    <a:pt x="111" y="45"/>
                    <a:pt x="122" y="38"/>
                  </a:cubicBezTo>
                  <a:cubicBezTo>
                    <a:pt x="108" y="50"/>
                    <a:pt x="74" y="55"/>
                    <a:pt x="59" y="47"/>
                  </a:cubicBezTo>
                  <a:cubicBezTo>
                    <a:pt x="44" y="40"/>
                    <a:pt x="30" y="3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7" name="Freeform 384">
              <a:extLst>
                <a:ext uri="{FF2B5EF4-FFF2-40B4-BE49-F238E27FC236}">
                  <a16:creationId xmlns:a16="http://schemas.microsoft.com/office/drawing/2014/main" id="{D12F5B0E-002C-4841-AA93-03B42474C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069"/>
              <a:ext cx="158" cy="65"/>
            </a:xfrm>
            <a:custGeom>
              <a:avLst/>
              <a:gdLst>
                <a:gd name="T0" fmla="*/ 0 w 41"/>
                <a:gd name="T1" fmla="*/ 0 h 17"/>
                <a:gd name="T2" fmla="*/ 2347 w 41"/>
                <a:gd name="T3" fmla="*/ 616 h 17"/>
                <a:gd name="T4" fmla="*/ 0 w 4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7">
                  <a:moveTo>
                    <a:pt x="0" y="0"/>
                  </a:moveTo>
                  <a:cubicBezTo>
                    <a:pt x="8" y="8"/>
                    <a:pt x="27" y="16"/>
                    <a:pt x="41" y="11"/>
                  </a:cubicBezTo>
                  <a:cubicBezTo>
                    <a:pt x="33" y="17"/>
                    <a:pt x="12" y="1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8" name="Freeform 385">
              <a:extLst>
                <a:ext uri="{FF2B5EF4-FFF2-40B4-BE49-F238E27FC236}">
                  <a16:creationId xmlns:a16="http://schemas.microsoft.com/office/drawing/2014/main" id="{155B1053-D90C-475D-9167-B39E2528E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3253"/>
              <a:ext cx="188" cy="65"/>
            </a:xfrm>
            <a:custGeom>
              <a:avLst/>
              <a:gdLst>
                <a:gd name="T0" fmla="*/ 0 w 49"/>
                <a:gd name="T1" fmla="*/ 0 h 17"/>
                <a:gd name="T2" fmla="*/ 2766 w 49"/>
                <a:gd name="T3" fmla="*/ 279 h 17"/>
                <a:gd name="T4" fmla="*/ 0 w 4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7">
                  <a:moveTo>
                    <a:pt x="0" y="0"/>
                  </a:moveTo>
                  <a:cubicBezTo>
                    <a:pt x="10" y="9"/>
                    <a:pt x="35" y="14"/>
                    <a:pt x="49" y="5"/>
                  </a:cubicBezTo>
                  <a:cubicBezTo>
                    <a:pt x="41" y="17"/>
                    <a:pt x="17" y="1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9" name="Freeform 386">
              <a:extLst>
                <a:ext uri="{FF2B5EF4-FFF2-40B4-BE49-F238E27FC236}">
                  <a16:creationId xmlns:a16="http://schemas.microsoft.com/office/drawing/2014/main" id="{69AFD5D4-9B9F-4703-BD27-8D228BA70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445"/>
              <a:ext cx="180" cy="65"/>
            </a:xfrm>
            <a:custGeom>
              <a:avLst/>
              <a:gdLst>
                <a:gd name="T0" fmla="*/ 0 w 47"/>
                <a:gd name="T1" fmla="*/ 0 h 17"/>
                <a:gd name="T2" fmla="*/ 1628 w 47"/>
                <a:gd name="T3" fmla="*/ 616 h 17"/>
                <a:gd name="T4" fmla="*/ 2639 w 47"/>
                <a:gd name="T5" fmla="*/ 119 h 17"/>
                <a:gd name="T6" fmla="*/ 954 w 47"/>
                <a:gd name="T7" fmla="*/ 834 h 17"/>
                <a:gd name="T8" fmla="*/ 0 w 4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7">
                  <a:moveTo>
                    <a:pt x="0" y="0"/>
                  </a:moveTo>
                  <a:cubicBezTo>
                    <a:pt x="8" y="10"/>
                    <a:pt x="18" y="13"/>
                    <a:pt x="29" y="11"/>
                  </a:cubicBezTo>
                  <a:cubicBezTo>
                    <a:pt x="39" y="8"/>
                    <a:pt x="47" y="2"/>
                    <a:pt x="47" y="2"/>
                  </a:cubicBezTo>
                  <a:cubicBezTo>
                    <a:pt x="37" y="13"/>
                    <a:pt x="28" y="17"/>
                    <a:pt x="17" y="15"/>
                  </a:cubicBezTo>
                  <a:cubicBezTo>
                    <a:pt x="5" y="12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0" name="Freeform 387">
              <a:extLst>
                <a:ext uri="{FF2B5EF4-FFF2-40B4-BE49-F238E27FC236}">
                  <a16:creationId xmlns:a16="http://schemas.microsoft.com/office/drawing/2014/main" id="{E7CEE8DD-A3A2-4133-A690-81128DB9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397"/>
              <a:ext cx="100" cy="42"/>
            </a:xfrm>
            <a:custGeom>
              <a:avLst/>
              <a:gdLst>
                <a:gd name="T0" fmla="*/ 0 w 26"/>
                <a:gd name="T1" fmla="*/ 279 h 11"/>
                <a:gd name="T2" fmla="*/ 1481 w 26"/>
                <a:gd name="T3" fmla="*/ 0 h 11"/>
                <a:gd name="T4" fmla="*/ 0 w 26"/>
                <a:gd name="T5" fmla="*/ 27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1">
                  <a:moveTo>
                    <a:pt x="0" y="5"/>
                  </a:moveTo>
                  <a:cubicBezTo>
                    <a:pt x="8" y="9"/>
                    <a:pt x="22" y="5"/>
                    <a:pt x="26" y="0"/>
                  </a:cubicBezTo>
                  <a:cubicBezTo>
                    <a:pt x="20" y="8"/>
                    <a:pt x="11" y="1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1" name="Freeform 388">
              <a:extLst>
                <a:ext uri="{FF2B5EF4-FFF2-40B4-BE49-F238E27FC236}">
                  <a16:creationId xmlns:a16="http://schemas.microsoft.com/office/drawing/2014/main" id="{1E4C54A5-6A00-4574-A261-9401B2CED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090"/>
              <a:ext cx="1170" cy="303"/>
            </a:xfrm>
            <a:custGeom>
              <a:avLst/>
              <a:gdLst>
                <a:gd name="T0" fmla="*/ 8976 w 305"/>
                <a:gd name="T1" fmla="*/ 1868 h 79"/>
                <a:gd name="T2" fmla="*/ 3621 w 305"/>
                <a:gd name="T3" fmla="*/ 1473 h 79"/>
                <a:gd name="T4" fmla="*/ 1692 w 305"/>
                <a:gd name="T5" fmla="*/ 1971 h 79"/>
                <a:gd name="T6" fmla="*/ 222 w 305"/>
                <a:gd name="T7" fmla="*/ 1193 h 79"/>
                <a:gd name="T8" fmla="*/ 737 w 305"/>
                <a:gd name="T9" fmla="*/ 280 h 79"/>
                <a:gd name="T10" fmla="*/ 2766 w 305"/>
                <a:gd name="T11" fmla="*/ 338 h 79"/>
                <a:gd name="T12" fmla="*/ 6771 w 305"/>
                <a:gd name="T13" fmla="*/ 0 h 79"/>
                <a:gd name="T14" fmla="*/ 9932 w 305"/>
                <a:gd name="T15" fmla="*/ 736 h 79"/>
                <a:gd name="T16" fmla="*/ 17040 w 305"/>
                <a:gd name="T17" fmla="*/ 2148 h 79"/>
                <a:gd name="T18" fmla="*/ 16599 w 305"/>
                <a:gd name="T19" fmla="*/ 3502 h 79"/>
                <a:gd name="T20" fmla="*/ 15862 w 305"/>
                <a:gd name="T21" fmla="*/ 4399 h 79"/>
                <a:gd name="T22" fmla="*/ 12302 w 305"/>
                <a:gd name="T23" fmla="*/ 2309 h 79"/>
                <a:gd name="T24" fmla="*/ 8976 w 305"/>
                <a:gd name="T25" fmla="*/ 1868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5" h="79">
                  <a:moveTo>
                    <a:pt x="159" y="33"/>
                  </a:moveTo>
                  <a:cubicBezTo>
                    <a:pt x="134" y="20"/>
                    <a:pt x="73" y="27"/>
                    <a:pt x="64" y="26"/>
                  </a:cubicBezTo>
                  <a:cubicBezTo>
                    <a:pt x="55" y="25"/>
                    <a:pt x="47" y="34"/>
                    <a:pt x="30" y="35"/>
                  </a:cubicBezTo>
                  <a:cubicBezTo>
                    <a:pt x="13" y="36"/>
                    <a:pt x="8" y="26"/>
                    <a:pt x="4" y="21"/>
                  </a:cubicBezTo>
                  <a:cubicBezTo>
                    <a:pt x="0" y="16"/>
                    <a:pt x="7" y="8"/>
                    <a:pt x="13" y="5"/>
                  </a:cubicBezTo>
                  <a:cubicBezTo>
                    <a:pt x="13" y="5"/>
                    <a:pt x="35" y="4"/>
                    <a:pt x="49" y="6"/>
                  </a:cubicBezTo>
                  <a:cubicBezTo>
                    <a:pt x="63" y="8"/>
                    <a:pt x="93" y="0"/>
                    <a:pt x="120" y="0"/>
                  </a:cubicBezTo>
                  <a:cubicBezTo>
                    <a:pt x="147" y="0"/>
                    <a:pt x="164" y="9"/>
                    <a:pt x="176" y="13"/>
                  </a:cubicBezTo>
                  <a:cubicBezTo>
                    <a:pt x="187" y="16"/>
                    <a:pt x="297" y="26"/>
                    <a:pt x="302" y="38"/>
                  </a:cubicBezTo>
                  <a:cubicBezTo>
                    <a:pt x="305" y="45"/>
                    <a:pt x="298" y="54"/>
                    <a:pt x="294" y="62"/>
                  </a:cubicBezTo>
                  <a:cubicBezTo>
                    <a:pt x="289" y="71"/>
                    <a:pt x="287" y="79"/>
                    <a:pt x="281" y="78"/>
                  </a:cubicBezTo>
                  <a:cubicBezTo>
                    <a:pt x="271" y="76"/>
                    <a:pt x="234" y="43"/>
                    <a:pt x="218" y="41"/>
                  </a:cubicBezTo>
                  <a:cubicBezTo>
                    <a:pt x="202" y="39"/>
                    <a:pt x="178" y="38"/>
                    <a:pt x="159" y="33"/>
                  </a:cubicBezTo>
                </a:path>
              </a:pathLst>
            </a:custGeom>
            <a:solidFill>
              <a:srgbClr val="FFECC7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2" name="Freeform 389">
              <a:extLst>
                <a:ext uri="{FF2B5EF4-FFF2-40B4-BE49-F238E27FC236}">
                  <a16:creationId xmlns:a16="http://schemas.microsoft.com/office/drawing/2014/main" id="{6AEC153E-200D-42AE-B3E7-165EF34C7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090"/>
              <a:ext cx="1170" cy="303"/>
            </a:xfrm>
            <a:custGeom>
              <a:avLst/>
              <a:gdLst>
                <a:gd name="T0" fmla="*/ 8976 w 305"/>
                <a:gd name="T1" fmla="*/ 1868 h 79"/>
                <a:gd name="T2" fmla="*/ 3621 w 305"/>
                <a:gd name="T3" fmla="*/ 1473 h 79"/>
                <a:gd name="T4" fmla="*/ 1692 w 305"/>
                <a:gd name="T5" fmla="*/ 1971 h 79"/>
                <a:gd name="T6" fmla="*/ 222 w 305"/>
                <a:gd name="T7" fmla="*/ 1193 h 79"/>
                <a:gd name="T8" fmla="*/ 737 w 305"/>
                <a:gd name="T9" fmla="*/ 280 h 79"/>
                <a:gd name="T10" fmla="*/ 2766 w 305"/>
                <a:gd name="T11" fmla="*/ 338 h 79"/>
                <a:gd name="T12" fmla="*/ 6771 w 305"/>
                <a:gd name="T13" fmla="*/ 0 h 79"/>
                <a:gd name="T14" fmla="*/ 9932 w 305"/>
                <a:gd name="T15" fmla="*/ 736 h 79"/>
                <a:gd name="T16" fmla="*/ 17040 w 305"/>
                <a:gd name="T17" fmla="*/ 2148 h 79"/>
                <a:gd name="T18" fmla="*/ 16599 w 305"/>
                <a:gd name="T19" fmla="*/ 3502 h 79"/>
                <a:gd name="T20" fmla="*/ 15862 w 305"/>
                <a:gd name="T21" fmla="*/ 4399 h 79"/>
                <a:gd name="T22" fmla="*/ 12302 w 305"/>
                <a:gd name="T23" fmla="*/ 2309 h 79"/>
                <a:gd name="T24" fmla="*/ 8976 w 305"/>
                <a:gd name="T25" fmla="*/ 1868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5" h="79">
                  <a:moveTo>
                    <a:pt x="159" y="33"/>
                  </a:moveTo>
                  <a:cubicBezTo>
                    <a:pt x="134" y="20"/>
                    <a:pt x="73" y="27"/>
                    <a:pt x="64" y="26"/>
                  </a:cubicBezTo>
                  <a:cubicBezTo>
                    <a:pt x="55" y="25"/>
                    <a:pt x="47" y="34"/>
                    <a:pt x="30" y="35"/>
                  </a:cubicBezTo>
                  <a:cubicBezTo>
                    <a:pt x="13" y="36"/>
                    <a:pt x="8" y="26"/>
                    <a:pt x="4" y="21"/>
                  </a:cubicBezTo>
                  <a:cubicBezTo>
                    <a:pt x="0" y="16"/>
                    <a:pt x="7" y="8"/>
                    <a:pt x="13" y="5"/>
                  </a:cubicBezTo>
                  <a:cubicBezTo>
                    <a:pt x="13" y="5"/>
                    <a:pt x="35" y="4"/>
                    <a:pt x="49" y="6"/>
                  </a:cubicBezTo>
                  <a:cubicBezTo>
                    <a:pt x="63" y="8"/>
                    <a:pt x="93" y="0"/>
                    <a:pt x="120" y="0"/>
                  </a:cubicBezTo>
                  <a:cubicBezTo>
                    <a:pt x="147" y="0"/>
                    <a:pt x="164" y="9"/>
                    <a:pt x="176" y="13"/>
                  </a:cubicBezTo>
                  <a:cubicBezTo>
                    <a:pt x="187" y="16"/>
                    <a:pt x="297" y="26"/>
                    <a:pt x="302" y="38"/>
                  </a:cubicBezTo>
                  <a:cubicBezTo>
                    <a:pt x="305" y="45"/>
                    <a:pt x="298" y="54"/>
                    <a:pt x="294" y="62"/>
                  </a:cubicBezTo>
                  <a:cubicBezTo>
                    <a:pt x="289" y="71"/>
                    <a:pt x="287" y="79"/>
                    <a:pt x="281" y="78"/>
                  </a:cubicBezTo>
                  <a:cubicBezTo>
                    <a:pt x="271" y="76"/>
                    <a:pt x="234" y="43"/>
                    <a:pt x="218" y="41"/>
                  </a:cubicBezTo>
                  <a:cubicBezTo>
                    <a:pt x="202" y="39"/>
                    <a:pt x="178" y="38"/>
                    <a:pt x="159" y="33"/>
                  </a:cubicBezTo>
                  <a:close/>
                </a:path>
              </a:pathLst>
            </a:custGeom>
            <a:noFill/>
            <a:ln w="6350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3" name="Freeform 390">
              <a:extLst>
                <a:ext uri="{FF2B5EF4-FFF2-40B4-BE49-F238E27FC236}">
                  <a16:creationId xmlns:a16="http://schemas.microsoft.com/office/drawing/2014/main" id="{06B6D95E-8829-45E8-AED6-9C2D5F9A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543"/>
              <a:ext cx="352" cy="153"/>
            </a:xfrm>
            <a:custGeom>
              <a:avLst/>
              <a:gdLst>
                <a:gd name="T0" fmla="*/ 4874 w 92"/>
                <a:gd name="T1" fmla="*/ 2020 h 40"/>
                <a:gd name="T2" fmla="*/ 337 w 92"/>
                <a:gd name="T3" fmla="*/ 1404 h 40"/>
                <a:gd name="T4" fmla="*/ 218 w 92"/>
                <a:gd name="T5" fmla="*/ 497 h 40"/>
                <a:gd name="T6" fmla="*/ 1067 w 92"/>
                <a:gd name="T7" fmla="*/ 279 h 40"/>
                <a:gd name="T8" fmla="*/ 4817 w 92"/>
                <a:gd name="T9" fmla="*/ 673 h 40"/>
                <a:gd name="T10" fmla="*/ 4874 w 92"/>
                <a:gd name="T11" fmla="*/ 20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40">
                  <a:moveTo>
                    <a:pt x="87" y="36"/>
                  </a:moveTo>
                  <a:cubicBezTo>
                    <a:pt x="53" y="40"/>
                    <a:pt x="13" y="30"/>
                    <a:pt x="6" y="25"/>
                  </a:cubicBezTo>
                  <a:cubicBezTo>
                    <a:pt x="1" y="22"/>
                    <a:pt x="0" y="14"/>
                    <a:pt x="4" y="9"/>
                  </a:cubicBezTo>
                  <a:cubicBezTo>
                    <a:pt x="8" y="0"/>
                    <a:pt x="19" y="5"/>
                    <a:pt x="19" y="5"/>
                  </a:cubicBezTo>
                  <a:cubicBezTo>
                    <a:pt x="27" y="8"/>
                    <a:pt x="69" y="15"/>
                    <a:pt x="86" y="12"/>
                  </a:cubicBezTo>
                  <a:cubicBezTo>
                    <a:pt x="92" y="12"/>
                    <a:pt x="92" y="35"/>
                    <a:pt x="87" y="36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4" name="Freeform 391">
              <a:extLst>
                <a:ext uri="{FF2B5EF4-FFF2-40B4-BE49-F238E27FC236}">
                  <a16:creationId xmlns:a16="http://schemas.microsoft.com/office/drawing/2014/main" id="{AACD115B-96E0-4F0E-9A5C-7A04CB7B9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543"/>
              <a:ext cx="352" cy="153"/>
            </a:xfrm>
            <a:custGeom>
              <a:avLst/>
              <a:gdLst>
                <a:gd name="T0" fmla="*/ 4874 w 92"/>
                <a:gd name="T1" fmla="*/ 2020 h 40"/>
                <a:gd name="T2" fmla="*/ 337 w 92"/>
                <a:gd name="T3" fmla="*/ 1404 h 40"/>
                <a:gd name="T4" fmla="*/ 218 w 92"/>
                <a:gd name="T5" fmla="*/ 497 h 40"/>
                <a:gd name="T6" fmla="*/ 1067 w 92"/>
                <a:gd name="T7" fmla="*/ 279 h 40"/>
                <a:gd name="T8" fmla="*/ 4817 w 92"/>
                <a:gd name="T9" fmla="*/ 673 h 40"/>
                <a:gd name="T10" fmla="*/ 4874 w 92"/>
                <a:gd name="T11" fmla="*/ 20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40">
                  <a:moveTo>
                    <a:pt x="87" y="36"/>
                  </a:moveTo>
                  <a:cubicBezTo>
                    <a:pt x="53" y="40"/>
                    <a:pt x="13" y="30"/>
                    <a:pt x="6" y="25"/>
                  </a:cubicBezTo>
                  <a:cubicBezTo>
                    <a:pt x="1" y="22"/>
                    <a:pt x="0" y="14"/>
                    <a:pt x="4" y="9"/>
                  </a:cubicBezTo>
                  <a:cubicBezTo>
                    <a:pt x="8" y="0"/>
                    <a:pt x="19" y="5"/>
                    <a:pt x="19" y="5"/>
                  </a:cubicBezTo>
                  <a:cubicBezTo>
                    <a:pt x="27" y="8"/>
                    <a:pt x="69" y="15"/>
                    <a:pt x="86" y="12"/>
                  </a:cubicBezTo>
                  <a:cubicBezTo>
                    <a:pt x="92" y="12"/>
                    <a:pt x="92" y="35"/>
                    <a:pt x="87" y="3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5" name="Freeform 392">
              <a:extLst>
                <a:ext uri="{FF2B5EF4-FFF2-40B4-BE49-F238E27FC236}">
                  <a16:creationId xmlns:a16="http://schemas.microsoft.com/office/drawing/2014/main" id="{6E98C4EC-A2FE-4CF8-A60E-9DE9AAD15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777"/>
              <a:ext cx="433" cy="180"/>
            </a:xfrm>
            <a:custGeom>
              <a:avLst/>
              <a:gdLst>
                <a:gd name="T0" fmla="*/ 5901 w 113"/>
                <a:gd name="T1" fmla="*/ 617 h 47"/>
                <a:gd name="T2" fmla="*/ 1073 w 113"/>
                <a:gd name="T3" fmla="*/ 218 h 47"/>
                <a:gd name="T4" fmla="*/ 218 w 113"/>
                <a:gd name="T5" fmla="*/ 456 h 47"/>
                <a:gd name="T6" fmla="*/ 395 w 113"/>
                <a:gd name="T7" fmla="*/ 1348 h 47"/>
                <a:gd name="T8" fmla="*/ 5801 w 113"/>
                <a:gd name="T9" fmla="*/ 2026 h 47"/>
                <a:gd name="T10" fmla="*/ 5901 w 113"/>
                <a:gd name="T11" fmla="*/ 6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47">
                  <a:moveTo>
                    <a:pt x="105" y="11"/>
                  </a:moveTo>
                  <a:cubicBezTo>
                    <a:pt x="89" y="19"/>
                    <a:pt x="37" y="11"/>
                    <a:pt x="19" y="4"/>
                  </a:cubicBezTo>
                  <a:cubicBezTo>
                    <a:pt x="19" y="4"/>
                    <a:pt x="9" y="0"/>
                    <a:pt x="4" y="8"/>
                  </a:cubicBezTo>
                  <a:cubicBezTo>
                    <a:pt x="0" y="13"/>
                    <a:pt x="2" y="21"/>
                    <a:pt x="7" y="24"/>
                  </a:cubicBezTo>
                  <a:cubicBezTo>
                    <a:pt x="15" y="29"/>
                    <a:pt x="76" y="47"/>
                    <a:pt x="103" y="36"/>
                  </a:cubicBezTo>
                  <a:cubicBezTo>
                    <a:pt x="108" y="34"/>
                    <a:pt x="113" y="7"/>
                    <a:pt x="105" y="11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6" name="Freeform 393">
              <a:extLst>
                <a:ext uri="{FF2B5EF4-FFF2-40B4-BE49-F238E27FC236}">
                  <a16:creationId xmlns:a16="http://schemas.microsoft.com/office/drawing/2014/main" id="{31D678FF-242E-445A-BF30-325173355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777"/>
              <a:ext cx="433" cy="180"/>
            </a:xfrm>
            <a:custGeom>
              <a:avLst/>
              <a:gdLst>
                <a:gd name="T0" fmla="*/ 5901 w 113"/>
                <a:gd name="T1" fmla="*/ 617 h 47"/>
                <a:gd name="T2" fmla="*/ 1073 w 113"/>
                <a:gd name="T3" fmla="*/ 218 h 47"/>
                <a:gd name="T4" fmla="*/ 218 w 113"/>
                <a:gd name="T5" fmla="*/ 456 h 47"/>
                <a:gd name="T6" fmla="*/ 395 w 113"/>
                <a:gd name="T7" fmla="*/ 1348 h 47"/>
                <a:gd name="T8" fmla="*/ 5801 w 113"/>
                <a:gd name="T9" fmla="*/ 2026 h 47"/>
                <a:gd name="T10" fmla="*/ 5901 w 113"/>
                <a:gd name="T11" fmla="*/ 6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47">
                  <a:moveTo>
                    <a:pt x="105" y="11"/>
                  </a:moveTo>
                  <a:cubicBezTo>
                    <a:pt x="89" y="19"/>
                    <a:pt x="37" y="11"/>
                    <a:pt x="19" y="4"/>
                  </a:cubicBezTo>
                  <a:cubicBezTo>
                    <a:pt x="19" y="4"/>
                    <a:pt x="9" y="0"/>
                    <a:pt x="4" y="8"/>
                  </a:cubicBezTo>
                  <a:cubicBezTo>
                    <a:pt x="0" y="13"/>
                    <a:pt x="2" y="21"/>
                    <a:pt x="7" y="24"/>
                  </a:cubicBezTo>
                  <a:cubicBezTo>
                    <a:pt x="15" y="29"/>
                    <a:pt x="76" y="47"/>
                    <a:pt x="103" y="36"/>
                  </a:cubicBezTo>
                  <a:cubicBezTo>
                    <a:pt x="108" y="34"/>
                    <a:pt x="113" y="7"/>
                    <a:pt x="105" y="1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7" name="Freeform 394">
              <a:extLst>
                <a:ext uri="{FF2B5EF4-FFF2-40B4-BE49-F238E27FC236}">
                  <a16:creationId xmlns:a16="http://schemas.microsoft.com/office/drawing/2014/main" id="{0CD9E31B-9933-43E1-B797-E80505317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1370"/>
              <a:ext cx="211" cy="142"/>
            </a:xfrm>
            <a:custGeom>
              <a:avLst/>
              <a:gdLst>
                <a:gd name="T0" fmla="*/ 280 w 55"/>
                <a:gd name="T1" fmla="*/ 1236 h 37"/>
                <a:gd name="T2" fmla="*/ 2708 w 55"/>
                <a:gd name="T3" fmla="*/ 1635 h 37"/>
                <a:gd name="T4" fmla="*/ 2989 w 55"/>
                <a:gd name="T5" fmla="*/ 898 h 37"/>
                <a:gd name="T6" fmla="*/ 2309 w 55"/>
                <a:gd name="T7" fmla="*/ 399 h 37"/>
                <a:gd name="T8" fmla="*/ 1017 w 55"/>
                <a:gd name="T9" fmla="*/ 177 h 37"/>
                <a:gd name="T10" fmla="*/ 338 w 55"/>
                <a:gd name="T11" fmla="*/ 560 h 37"/>
                <a:gd name="T12" fmla="*/ 280 w 55"/>
                <a:gd name="T13" fmla="*/ 12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7">
                  <a:moveTo>
                    <a:pt x="5" y="22"/>
                  </a:moveTo>
                  <a:cubicBezTo>
                    <a:pt x="6" y="22"/>
                    <a:pt x="26" y="37"/>
                    <a:pt x="48" y="29"/>
                  </a:cubicBezTo>
                  <a:cubicBezTo>
                    <a:pt x="54" y="26"/>
                    <a:pt x="55" y="22"/>
                    <a:pt x="53" y="16"/>
                  </a:cubicBezTo>
                  <a:cubicBezTo>
                    <a:pt x="51" y="10"/>
                    <a:pt x="46" y="5"/>
                    <a:pt x="41" y="7"/>
                  </a:cubicBezTo>
                  <a:cubicBezTo>
                    <a:pt x="31" y="11"/>
                    <a:pt x="18" y="3"/>
                    <a:pt x="18" y="3"/>
                  </a:cubicBezTo>
                  <a:cubicBezTo>
                    <a:pt x="13" y="0"/>
                    <a:pt x="10" y="5"/>
                    <a:pt x="6" y="10"/>
                  </a:cubicBezTo>
                  <a:cubicBezTo>
                    <a:pt x="3" y="15"/>
                    <a:pt x="0" y="18"/>
                    <a:pt x="5" y="2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8" name="Freeform 395">
              <a:extLst>
                <a:ext uri="{FF2B5EF4-FFF2-40B4-BE49-F238E27FC236}">
                  <a16:creationId xmlns:a16="http://schemas.microsoft.com/office/drawing/2014/main" id="{5945BA4E-3405-4103-B8D7-4953A920E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1370"/>
              <a:ext cx="211" cy="142"/>
            </a:xfrm>
            <a:custGeom>
              <a:avLst/>
              <a:gdLst>
                <a:gd name="T0" fmla="*/ 280 w 55"/>
                <a:gd name="T1" fmla="*/ 1236 h 37"/>
                <a:gd name="T2" fmla="*/ 2708 w 55"/>
                <a:gd name="T3" fmla="*/ 1635 h 37"/>
                <a:gd name="T4" fmla="*/ 2989 w 55"/>
                <a:gd name="T5" fmla="*/ 898 h 37"/>
                <a:gd name="T6" fmla="*/ 2309 w 55"/>
                <a:gd name="T7" fmla="*/ 399 h 37"/>
                <a:gd name="T8" fmla="*/ 1017 w 55"/>
                <a:gd name="T9" fmla="*/ 177 h 37"/>
                <a:gd name="T10" fmla="*/ 338 w 55"/>
                <a:gd name="T11" fmla="*/ 560 h 37"/>
                <a:gd name="T12" fmla="*/ 280 w 55"/>
                <a:gd name="T13" fmla="*/ 12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7">
                  <a:moveTo>
                    <a:pt x="5" y="22"/>
                  </a:moveTo>
                  <a:cubicBezTo>
                    <a:pt x="6" y="22"/>
                    <a:pt x="26" y="37"/>
                    <a:pt x="48" y="29"/>
                  </a:cubicBezTo>
                  <a:cubicBezTo>
                    <a:pt x="54" y="26"/>
                    <a:pt x="55" y="22"/>
                    <a:pt x="53" y="16"/>
                  </a:cubicBezTo>
                  <a:cubicBezTo>
                    <a:pt x="51" y="10"/>
                    <a:pt x="46" y="5"/>
                    <a:pt x="41" y="7"/>
                  </a:cubicBezTo>
                  <a:cubicBezTo>
                    <a:pt x="31" y="11"/>
                    <a:pt x="18" y="3"/>
                    <a:pt x="18" y="3"/>
                  </a:cubicBezTo>
                  <a:cubicBezTo>
                    <a:pt x="13" y="0"/>
                    <a:pt x="10" y="5"/>
                    <a:pt x="6" y="10"/>
                  </a:cubicBezTo>
                  <a:cubicBezTo>
                    <a:pt x="3" y="15"/>
                    <a:pt x="0" y="18"/>
                    <a:pt x="5" y="2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9" name="Freeform 396">
              <a:extLst>
                <a:ext uri="{FF2B5EF4-FFF2-40B4-BE49-F238E27FC236}">
                  <a16:creationId xmlns:a16="http://schemas.microsoft.com/office/drawing/2014/main" id="{96A84CB9-1BDF-47C8-83AD-6E2E50271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325"/>
              <a:ext cx="514" cy="387"/>
            </a:xfrm>
            <a:custGeom>
              <a:avLst/>
              <a:gdLst>
                <a:gd name="T0" fmla="*/ 7284 w 134"/>
                <a:gd name="T1" fmla="*/ 2188 h 101"/>
                <a:gd name="T2" fmla="*/ 399 w 134"/>
                <a:gd name="T3" fmla="*/ 5345 h 101"/>
                <a:gd name="T4" fmla="*/ 58 w 134"/>
                <a:gd name="T5" fmla="*/ 4552 h 101"/>
                <a:gd name="T6" fmla="*/ 514 w 134"/>
                <a:gd name="T7" fmla="*/ 3993 h 101"/>
                <a:gd name="T8" fmla="*/ 7388 w 134"/>
                <a:gd name="T9" fmla="*/ 218 h 101"/>
                <a:gd name="T10" fmla="*/ 7284 w 134"/>
                <a:gd name="T11" fmla="*/ 218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01">
                  <a:moveTo>
                    <a:pt x="129" y="39"/>
                  </a:moveTo>
                  <a:cubicBezTo>
                    <a:pt x="124" y="49"/>
                    <a:pt x="66" y="101"/>
                    <a:pt x="7" y="95"/>
                  </a:cubicBezTo>
                  <a:cubicBezTo>
                    <a:pt x="0" y="95"/>
                    <a:pt x="1" y="89"/>
                    <a:pt x="1" y="81"/>
                  </a:cubicBezTo>
                  <a:cubicBezTo>
                    <a:pt x="2" y="74"/>
                    <a:pt x="1" y="70"/>
                    <a:pt x="9" y="71"/>
                  </a:cubicBezTo>
                  <a:cubicBezTo>
                    <a:pt x="64" y="84"/>
                    <a:pt x="123" y="16"/>
                    <a:pt x="131" y="4"/>
                  </a:cubicBezTo>
                  <a:cubicBezTo>
                    <a:pt x="134" y="0"/>
                    <a:pt x="134" y="27"/>
                    <a:pt x="129" y="39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0" name="Freeform 397">
              <a:extLst>
                <a:ext uri="{FF2B5EF4-FFF2-40B4-BE49-F238E27FC236}">
                  <a16:creationId xmlns:a16="http://schemas.microsoft.com/office/drawing/2014/main" id="{17C9E3F2-7FA1-442B-9F08-73F51A16E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325"/>
              <a:ext cx="514" cy="387"/>
            </a:xfrm>
            <a:custGeom>
              <a:avLst/>
              <a:gdLst>
                <a:gd name="T0" fmla="*/ 7284 w 134"/>
                <a:gd name="T1" fmla="*/ 2188 h 101"/>
                <a:gd name="T2" fmla="*/ 399 w 134"/>
                <a:gd name="T3" fmla="*/ 5345 h 101"/>
                <a:gd name="T4" fmla="*/ 58 w 134"/>
                <a:gd name="T5" fmla="*/ 4552 h 101"/>
                <a:gd name="T6" fmla="*/ 514 w 134"/>
                <a:gd name="T7" fmla="*/ 3993 h 101"/>
                <a:gd name="T8" fmla="*/ 7388 w 134"/>
                <a:gd name="T9" fmla="*/ 218 h 101"/>
                <a:gd name="T10" fmla="*/ 7284 w 134"/>
                <a:gd name="T11" fmla="*/ 218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01">
                  <a:moveTo>
                    <a:pt x="129" y="39"/>
                  </a:moveTo>
                  <a:cubicBezTo>
                    <a:pt x="124" y="49"/>
                    <a:pt x="66" y="101"/>
                    <a:pt x="7" y="95"/>
                  </a:cubicBezTo>
                  <a:cubicBezTo>
                    <a:pt x="0" y="95"/>
                    <a:pt x="1" y="89"/>
                    <a:pt x="1" y="81"/>
                  </a:cubicBezTo>
                  <a:cubicBezTo>
                    <a:pt x="2" y="74"/>
                    <a:pt x="1" y="70"/>
                    <a:pt x="9" y="71"/>
                  </a:cubicBezTo>
                  <a:cubicBezTo>
                    <a:pt x="64" y="84"/>
                    <a:pt x="123" y="16"/>
                    <a:pt x="131" y="4"/>
                  </a:cubicBezTo>
                  <a:cubicBezTo>
                    <a:pt x="134" y="0"/>
                    <a:pt x="134" y="27"/>
                    <a:pt x="129" y="3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1" name="Freeform 398">
              <a:extLst>
                <a:ext uri="{FF2B5EF4-FFF2-40B4-BE49-F238E27FC236}">
                  <a16:creationId xmlns:a16="http://schemas.microsoft.com/office/drawing/2014/main" id="{38DD13FD-B42C-4CF5-BFA3-334E81E8F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988"/>
              <a:ext cx="479" cy="176"/>
            </a:xfrm>
            <a:custGeom>
              <a:avLst/>
              <a:gdLst>
                <a:gd name="T0" fmla="*/ 6580 w 125"/>
                <a:gd name="T1" fmla="*/ 337 h 46"/>
                <a:gd name="T2" fmla="*/ 2863 w 125"/>
                <a:gd name="T3" fmla="*/ 953 h 46"/>
                <a:gd name="T4" fmla="*/ 897 w 125"/>
                <a:gd name="T5" fmla="*/ 555 h 46"/>
                <a:gd name="T6" fmla="*/ 498 w 125"/>
                <a:gd name="T7" fmla="*/ 1844 h 46"/>
                <a:gd name="T8" fmla="*/ 4273 w 125"/>
                <a:gd name="T9" fmla="*/ 2460 h 46"/>
                <a:gd name="T10" fmla="*/ 6695 w 125"/>
                <a:gd name="T11" fmla="*/ 1787 h 46"/>
                <a:gd name="T12" fmla="*/ 6580 w 125"/>
                <a:gd name="T13" fmla="*/ 337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6">
                  <a:moveTo>
                    <a:pt x="117" y="6"/>
                  </a:moveTo>
                  <a:cubicBezTo>
                    <a:pt x="104" y="18"/>
                    <a:pt x="74" y="19"/>
                    <a:pt x="51" y="17"/>
                  </a:cubicBezTo>
                  <a:cubicBezTo>
                    <a:pt x="29" y="14"/>
                    <a:pt x="16" y="10"/>
                    <a:pt x="16" y="10"/>
                  </a:cubicBezTo>
                  <a:cubicBezTo>
                    <a:pt x="10" y="8"/>
                    <a:pt x="0" y="28"/>
                    <a:pt x="9" y="33"/>
                  </a:cubicBezTo>
                  <a:cubicBezTo>
                    <a:pt x="19" y="39"/>
                    <a:pt x="52" y="46"/>
                    <a:pt x="76" y="44"/>
                  </a:cubicBezTo>
                  <a:cubicBezTo>
                    <a:pt x="99" y="43"/>
                    <a:pt x="116" y="37"/>
                    <a:pt x="119" y="32"/>
                  </a:cubicBezTo>
                  <a:cubicBezTo>
                    <a:pt x="125" y="26"/>
                    <a:pt x="123" y="0"/>
                    <a:pt x="117" y="6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2" name="Freeform 399">
              <a:extLst>
                <a:ext uri="{FF2B5EF4-FFF2-40B4-BE49-F238E27FC236}">
                  <a16:creationId xmlns:a16="http://schemas.microsoft.com/office/drawing/2014/main" id="{56E7A080-5738-4CC2-AB29-3D6B77359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988"/>
              <a:ext cx="479" cy="176"/>
            </a:xfrm>
            <a:custGeom>
              <a:avLst/>
              <a:gdLst>
                <a:gd name="T0" fmla="*/ 6580 w 125"/>
                <a:gd name="T1" fmla="*/ 337 h 46"/>
                <a:gd name="T2" fmla="*/ 2863 w 125"/>
                <a:gd name="T3" fmla="*/ 953 h 46"/>
                <a:gd name="T4" fmla="*/ 897 w 125"/>
                <a:gd name="T5" fmla="*/ 555 h 46"/>
                <a:gd name="T6" fmla="*/ 498 w 125"/>
                <a:gd name="T7" fmla="*/ 1844 h 46"/>
                <a:gd name="T8" fmla="*/ 4273 w 125"/>
                <a:gd name="T9" fmla="*/ 2460 h 46"/>
                <a:gd name="T10" fmla="*/ 6695 w 125"/>
                <a:gd name="T11" fmla="*/ 1787 h 46"/>
                <a:gd name="T12" fmla="*/ 6580 w 125"/>
                <a:gd name="T13" fmla="*/ 337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6">
                  <a:moveTo>
                    <a:pt x="117" y="6"/>
                  </a:moveTo>
                  <a:cubicBezTo>
                    <a:pt x="104" y="18"/>
                    <a:pt x="74" y="19"/>
                    <a:pt x="51" y="17"/>
                  </a:cubicBezTo>
                  <a:cubicBezTo>
                    <a:pt x="29" y="14"/>
                    <a:pt x="16" y="10"/>
                    <a:pt x="16" y="10"/>
                  </a:cubicBezTo>
                  <a:cubicBezTo>
                    <a:pt x="10" y="8"/>
                    <a:pt x="0" y="28"/>
                    <a:pt x="9" y="33"/>
                  </a:cubicBezTo>
                  <a:cubicBezTo>
                    <a:pt x="19" y="39"/>
                    <a:pt x="52" y="46"/>
                    <a:pt x="76" y="44"/>
                  </a:cubicBezTo>
                  <a:cubicBezTo>
                    <a:pt x="99" y="43"/>
                    <a:pt x="116" y="37"/>
                    <a:pt x="119" y="32"/>
                  </a:cubicBezTo>
                  <a:cubicBezTo>
                    <a:pt x="125" y="26"/>
                    <a:pt x="123" y="0"/>
                    <a:pt x="117" y="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3" name="Freeform 400">
              <a:extLst>
                <a:ext uri="{FF2B5EF4-FFF2-40B4-BE49-F238E27FC236}">
                  <a16:creationId xmlns:a16="http://schemas.microsoft.com/office/drawing/2014/main" id="{C2B5A211-BB04-45F4-B0E0-232B336AB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53"/>
              <a:ext cx="498" cy="272"/>
            </a:xfrm>
            <a:custGeom>
              <a:avLst/>
              <a:gdLst>
                <a:gd name="T0" fmla="*/ 7029 w 130"/>
                <a:gd name="T1" fmla="*/ 119 h 71"/>
                <a:gd name="T2" fmla="*/ 337 w 130"/>
                <a:gd name="T3" fmla="*/ 2302 h 71"/>
                <a:gd name="T4" fmla="*/ 0 w 130"/>
                <a:gd name="T5" fmla="*/ 3095 h 71"/>
                <a:gd name="T6" fmla="*/ 218 w 130"/>
                <a:gd name="T7" fmla="*/ 3774 h 71"/>
                <a:gd name="T8" fmla="*/ 6972 w 130"/>
                <a:gd name="T9" fmla="*/ 1747 h 71"/>
                <a:gd name="T10" fmla="*/ 7029 w 130"/>
                <a:gd name="T11" fmla="*/ 11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71">
                  <a:moveTo>
                    <a:pt x="125" y="2"/>
                  </a:moveTo>
                  <a:cubicBezTo>
                    <a:pt x="119" y="13"/>
                    <a:pt x="56" y="46"/>
                    <a:pt x="6" y="41"/>
                  </a:cubicBezTo>
                  <a:cubicBezTo>
                    <a:pt x="3" y="40"/>
                    <a:pt x="0" y="48"/>
                    <a:pt x="0" y="55"/>
                  </a:cubicBezTo>
                  <a:cubicBezTo>
                    <a:pt x="0" y="61"/>
                    <a:pt x="1" y="66"/>
                    <a:pt x="4" y="67"/>
                  </a:cubicBezTo>
                  <a:cubicBezTo>
                    <a:pt x="11" y="71"/>
                    <a:pt x="91" y="66"/>
                    <a:pt x="124" y="31"/>
                  </a:cubicBezTo>
                  <a:cubicBezTo>
                    <a:pt x="129" y="26"/>
                    <a:pt x="130" y="0"/>
                    <a:pt x="125" y="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4" name="Freeform 401">
              <a:extLst>
                <a:ext uri="{FF2B5EF4-FFF2-40B4-BE49-F238E27FC236}">
                  <a16:creationId xmlns:a16="http://schemas.microsoft.com/office/drawing/2014/main" id="{4FB1BFB5-1C77-4627-A659-5BBCF1D17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53"/>
              <a:ext cx="498" cy="272"/>
            </a:xfrm>
            <a:custGeom>
              <a:avLst/>
              <a:gdLst>
                <a:gd name="T0" fmla="*/ 7029 w 130"/>
                <a:gd name="T1" fmla="*/ 119 h 71"/>
                <a:gd name="T2" fmla="*/ 337 w 130"/>
                <a:gd name="T3" fmla="*/ 2302 h 71"/>
                <a:gd name="T4" fmla="*/ 0 w 130"/>
                <a:gd name="T5" fmla="*/ 3095 h 71"/>
                <a:gd name="T6" fmla="*/ 218 w 130"/>
                <a:gd name="T7" fmla="*/ 3774 h 71"/>
                <a:gd name="T8" fmla="*/ 6972 w 130"/>
                <a:gd name="T9" fmla="*/ 1747 h 71"/>
                <a:gd name="T10" fmla="*/ 7029 w 130"/>
                <a:gd name="T11" fmla="*/ 11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71">
                  <a:moveTo>
                    <a:pt x="125" y="2"/>
                  </a:moveTo>
                  <a:cubicBezTo>
                    <a:pt x="119" y="13"/>
                    <a:pt x="56" y="46"/>
                    <a:pt x="6" y="41"/>
                  </a:cubicBezTo>
                  <a:cubicBezTo>
                    <a:pt x="3" y="40"/>
                    <a:pt x="0" y="48"/>
                    <a:pt x="0" y="55"/>
                  </a:cubicBezTo>
                  <a:cubicBezTo>
                    <a:pt x="0" y="61"/>
                    <a:pt x="1" y="66"/>
                    <a:pt x="4" y="67"/>
                  </a:cubicBezTo>
                  <a:cubicBezTo>
                    <a:pt x="11" y="71"/>
                    <a:pt x="91" y="66"/>
                    <a:pt x="124" y="31"/>
                  </a:cubicBezTo>
                  <a:cubicBezTo>
                    <a:pt x="129" y="26"/>
                    <a:pt x="130" y="0"/>
                    <a:pt x="125" y="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5" name="Freeform 402">
              <a:extLst>
                <a:ext uri="{FF2B5EF4-FFF2-40B4-BE49-F238E27FC236}">
                  <a16:creationId xmlns:a16="http://schemas.microsoft.com/office/drawing/2014/main" id="{7264A15D-AE9C-4795-A0A1-C9B1FA0B80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" y="2551"/>
              <a:ext cx="989" cy="1013"/>
            </a:xfrm>
            <a:custGeom>
              <a:avLst/>
              <a:gdLst>
                <a:gd name="T0" fmla="*/ 222 w 258"/>
                <a:gd name="T1" fmla="*/ 13898 h 264"/>
                <a:gd name="T2" fmla="*/ 2365 w 258"/>
                <a:gd name="T3" fmla="*/ 14915 h 264"/>
                <a:gd name="T4" fmla="*/ 6306 w 258"/>
                <a:gd name="T5" fmla="*/ 11131 h 264"/>
                <a:gd name="T6" fmla="*/ 14417 w 258"/>
                <a:gd name="T7" fmla="*/ 1635 h 264"/>
                <a:gd name="T8" fmla="*/ 14417 w 258"/>
                <a:gd name="T9" fmla="*/ 1355 h 264"/>
                <a:gd name="T10" fmla="*/ 13800 w 258"/>
                <a:gd name="T11" fmla="*/ 280 h 264"/>
                <a:gd name="T12" fmla="*/ 13739 w 258"/>
                <a:gd name="T13" fmla="*/ 0 h 264"/>
                <a:gd name="T14" fmla="*/ 5187 w 258"/>
                <a:gd name="T15" fmla="*/ 4121 h 264"/>
                <a:gd name="T16" fmla="*/ 4278 w 258"/>
                <a:gd name="T17" fmla="*/ 4344 h 264"/>
                <a:gd name="T18" fmla="*/ 4278 w 258"/>
                <a:gd name="T19" fmla="*/ 5314 h 264"/>
                <a:gd name="T20" fmla="*/ 7375 w 258"/>
                <a:gd name="T21" fmla="*/ 6097 h 264"/>
                <a:gd name="T22" fmla="*/ 3895 w 258"/>
                <a:gd name="T23" fmla="*/ 7847 h 264"/>
                <a:gd name="T24" fmla="*/ 3557 w 258"/>
                <a:gd name="T25" fmla="*/ 8526 h 264"/>
                <a:gd name="T26" fmla="*/ 3496 w 258"/>
                <a:gd name="T27" fmla="*/ 9263 h 264"/>
                <a:gd name="T28" fmla="*/ 6202 w 258"/>
                <a:gd name="T29" fmla="*/ 8864 h 264"/>
                <a:gd name="T30" fmla="*/ 2085 w 258"/>
                <a:gd name="T31" fmla="*/ 10276 h 264"/>
                <a:gd name="T32" fmla="*/ 1468 w 258"/>
                <a:gd name="T33" fmla="*/ 10851 h 264"/>
                <a:gd name="T34" fmla="*/ 1192 w 258"/>
                <a:gd name="T35" fmla="*/ 11469 h 264"/>
                <a:gd name="T36" fmla="*/ 4336 w 258"/>
                <a:gd name="T37" fmla="*/ 11630 h 264"/>
                <a:gd name="T38" fmla="*/ 2250 w 258"/>
                <a:gd name="T39" fmla="*/ 13441 h 264"/>
                <a:gd name="T40" fmla="*/ 736 w 258"/>
                <a:gd name="T41" fmla="*/ 12943 h 264"/>
                <a:gd name="T42" fmla="*/ 222 w 258"/>
                <a:gd name="T43" fmla="*/ 13898 h 264"/>
                <a:gd name="T44" fmla="*/ 7655 w 258"/>
                <a:gd name="T45" fmla="*/ 7686 h 264"/>
                <a:gd name="T46" fmla="*/ 10316 w 258"/>
                <a:gd name="T47" fmla="*/ 4977 h 264"/>
                <a:gd name="T48" fmla="*/ 7655 w 258"/>
                <a:gd name="T49" fmla="*/ 7686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8" h="264">
                  <a:moveTo>
                    <a:pt x="4" y="246"/>
                  </a:moveTo>
                  <a:cubicBezTo>
                    <a:pt x="12" y="259"/>
                    <a:pt x="28" y="264"/>
                    <a:pt x="42" y="264"/>
                  </a:cubicBezTo>
                  <a:cubicBezTo>
                    <a:pt x="60" y="263"/>
                    <a:pt x="79" y="244"/>
                    <a:pt x="112" y="197"/>
                  </a:cubicBezTo>
                  <a:cubicBezTo>
                    <a:pt x="114" y="193"/>
                    <a:pt x="239" y="49"/>
                    <a:pt x="256" y="29"/>
                  </a:cubicBezTo>
                  <a:cubicBezTo>
                    <a:pt x="256" y="27"/>
                    <a:pt x="256" y="25"/>
                    <a:pt x="256" y="24"/>
                  </a:cubicBezTo>
                  <a:cubicBezTo>
                    <a:pt x="258" y="15"/>
                    <a:pt x="251" y="14"/>
                    <a:pt x="245" y="5"/>
                  </a:cubicBezTo>
                  <a:cubicBezTo>
                    <a:pt x="245" y="4"/>
                    <a:pt x="244" y="2"/>
                    <a:pt x="244" y="0"/>
                  </a:cubicBezTo>
                  <a:cubicBezTo>
                    <a:pt x="155" y="106"/>
                    <a:pt x="99" y="78"/>
                    <a:pt x="92" y="73"/>
                  </a:cubicBezTo>
                  <a:cubicBezTo>
                    <a:pt x="86" y="68"/>
                    <a:pt x="80" y="71"/>
                    <a:pt x="76" y="77"/>
                  </a:cubicBezTo>
                  <a:cubicBezTo>
                    <a:pt x="71" y="83"/>
                    <a:pt x="70" y="89"/>
                    <a:pt x="76" y="94"/>
                  </a:cubicBezTo>
                  <a:cubicBezTo>
                    <a:pt x="90" y="105"/>
                    <a:pt x="117" y="114"/>
                    <a:pt x="131" y="108"/>
                  </a:cubicBezTo>
                  <a:cubicBezTo>
                    <a:pt x="116" y="127"/>
                    <a:pt x="91" y="149"/>
                    <a:pt x="69" y="139"/>
                  </a:cubicBezTo>
                  <a:cubicBezTo>
                    <a:pt x="63" y="136"/>
                    <a:pt x="65" y="145"/>
                    <a:pt x="63" y="151"/>
                  </a:cubicBezTo>
                  <a:cubicBezTo>
                    <a:pt x="61" y="157"/>
                    <a:pt x="58" y="163"/>
                    <a:pt x="62" y="164"/>
                  </a:cubicBezTo>
                  <a:cubicBezTo>
                    <a:pt x="72" y="169"/>
                    <a:pt x="87" y="171"/>
                    <a:pt x="110" y="157"/>
                  </a:cubicBezTo>
                  <a:cubicBezTo>
                    <a:pt x="104" y="166"/>
                    <a:pt x="66" y="199"/>
                    <a:pt x="37" y="182"/>
                  </a:cubicBezTo>
                  <a:cubicBezTo>
                    <a:pt x="31" y="179"/>
                    <a:pt x="30" y="187"/>
                    <a:pt x="26" y="192"/>
                  </a:cubicBezTo>
                  <a:cubicBezTo>
                    <a:pt x="21" y="198"/>
                    <a:pt x="15" y="198"/>
                    <a:pt x="21" y="203"/>
                  </a:cubicBezTo>
                  <a:cubicBezTo>
                    <a:pt x="41" y="219"/>
                    <a:pt x="61" y="215"/>
                    <a:pt x="77" y="206"/>
                  </a:cubicBezTo>
                  <a:cubicBezTo>
                    <a:pt x="64" y="223"/>
                    <a:pt x="52" y="238"/>
                    <a:pt x="40" y="238"/>
                  </a:cubicBezTo>
                  <a:cubicBezTo>
                    <a:pt x="28" y="239"/>
                    <a:pt x="16" y="227"/>
                    <a:pt x="13" y="229"/>
                  </a:cubicBezTo>
                  <a:cubicBezTo>
                    <a:pt x="7" y="233"/>
                    <a:pt x="0" y="240"/>
                    <a:pt x="4" y="246"/>
                  </a:cubicBezTo>
                  <a:moveTo>
                    <a:pt x="136" y="136"/>
                  </a:moveTo>
                  <a:cubicBezTo>
                    <a:pt x="142" y="123"/>
                    <a:pt x="167" y="95"/>
                    <a:pt x="183" y="88"/>
                  </a:cubicBezTo>
                  <a:cubicBezTo>
                    <a:pt x="174" y="101"/>
                    <a:pt x="141" y="132"/>
                    <a:pt x="136" y="136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6" name="Freeform 403">
              <a:extLst>
                <a:ext uri="{FF2B5EF4-FFF2-40B4-BE49-F238E27FC236}">
                  <a16:creationId xmlns:a16="http://schemas.microsoft.com/office/drawing/2014/main" id="{26A37C11-710C-491C-A429-689D105B27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" y="2551"/>
              <a:ext cx="989" cy="1013"/>
            </a:xfrm>
            <a:custGeom>
              <a:avLst/>
              <a:gdLst>
                <a:gd name="T0" fmla="*/ 222 w 258"/>
                <a:gd name="T1" fmla="*/ 13898 h 264"/>
                <a:gd name="T2" fmla="*/ 2365 w 258"/>
                <a:gd name="T3" fmla="*/ 14915 h 264"/>
                <a:gd name="T4" fmla="*/ 6306 w 258"/>
                <a:gd name="T5" fmla="*/ 11131 h 264"/>
                <a:gd name="T6" fmla="*/ 14417 w 258"/>
                <a:gd name="T7" fmla="*/ 1635 h 264"/>
                <a:gd name="T8" fmla="*/ 14417 w 258"/>
                <a:gd name="T9" fmla="*/ 1355 h 264"/>
                <a:gd name="T10" fmla="*/ 13800 w 258"/>
                <a:gd name="T11" fmla="*/ 280 h 264"/>
                <a:gd name="T12" fmla="*/ 13739 w 258"/>
                <a:gd name="T13" fmla="*/ 0 h 264"/>
                <a:gd name="T14" fmla="*/ 5187 w 258"/>
                <a:gd name="T15" fmla="*/ 4121 h 264"/>
                <a:gd name="T16" fmla="*/ 4278 w 258"/>
                <a:gd name="T17" fmla="*/ 4344 h 264"/>
                <a:gd name="T18" fmla="*/ 4278 w 258"/>
                <a:gd name="T19" fmla="*/ 5314 h 264"/>
                <a:gd name="T20" fmla="*/ 7375 w 258"/>
                <a:gd name="T21" fmla="*/ 6097 h 264"/>
                <a:gd name="T22" fmla="*/ 3895 w 258"/>
                <a:gd name="T23" fmla="*/ 7847 h 264"/>
                <a:gd name="T24" fmla="*/ 3557 w 258"/>
                <a:gd name="T25" fmla="*/ 8526 h 264"/>
                <a:gd name="T26" fmla="*/ 3496 w 258"/>
                <a:gd name="T27" fmla="*/ 9263 h 264"/>
                <a:gd name="T28" fmla="*/ 6202 w 258"/>
                <a:gd name="T29" fmla="*/ 8864 h 264"/>
                <a:gd name="T30" fmla="*/ 2085 w 258"/>
                <a:gd name="T31" fmla="*/ 10276 h 264"/>
                <a:gd name="T32" fmla="*/ 1468 w 258"/>
                <a:gd name="T33" fmla="*/ 10851 h 264"/>
                <a:gd name="T34" fmla="*/ 1192 w 258"/>
                <a:gd name="T35" fmla="*/ 11469 h 264"/>
                <a:gd name="T36" fmla="*/ 4336 w 258"/>
                <a:gd name="T37" fmla="*/ 11630 h 264"/>
                <a:gd name="T38" fmla="*/ 2250 w 258"/>
                <a:gd name="T39" fmla="*/ 13441 h 264"/>
                <a:gd name="T40" fmla="*/ 736 w 258"/>
                <a:gd name="T41" fmla="*/ 12943 h 264"/>
                <a:gd name="T42" fmla="*/ 222 w 258"/>
                <a:gd name="T43" fmla="*/ 13898 h 264"/>
                <a:gd name="T44" fmla="*/ 7655 w 258"/>
                <a:gd name="T45" fmla="*/ 7686 h 264"/>
                <a:gd name="T46" fmla="*/ 10316 w 258"/>
                <a:gd name="T47" fmla="*/ 4977 h 264"/>
                <a:gd name="T48" fmla="*/ 7655 w 258"/>
                <a:gd name="T49" fmla="*/ 7686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8" h="264">
                  <a:moveTo>
                    <a:pt x="4" y="246"/>
                  </a:moveTo>
                  <a:cubicBezTo>
                    <a:pt x="12" y="259"/>
                    <a:pt x="28" y="264"/>
                    <a:pt x="42" y="264"/>
                  </a:cubicBezTo>
                  <a:cubicBezTo>
                    <a:pt x="60" y="263"/>
                    <a:pt x="79" y="244"/>
                    <a:pt x="112" y="197"/>
                  </a:cubicBezTo>
                  <a:cubicBezTo>
                    <a:pt x="114" y="193"/>
                    <a:pt x="239" y="49"/>
                    <a:pt x="256" y="29"/>
                  </a:cubicBezTo>
                  <a:cubicBezTo>
                    <a:pt x="256" y="27"/>
                    <a:pt x="256" y="25"/>
                    <a:pt x="256" y="24"/>
                  </a:cubicBezTo>
                  <a:cubicBezTo>
                    <a:pt x="258" y="15"/>
                    <a:pt x="251" y="14"/>
                    <a:pt x="245" y="5"/>
                  </a:cubicBezTo>
                  <a:cubicBezTo>
                    <a:pt x="245" y="4"/>
                    <a:pt x="244" y="2"/>
                    <a:pt x="244" y="0"/>
                  </a:cubicBezTo>
                  <a:cubicBezTo>
                    <a:pt x="155" y="106"/>
                    <a:pt x="99" y="78"/>
                    <a:pt x="92" y="73"/>
                  </a:cubicBezTo>
                  <a:cubicBezTo>
                    <a:pt x="86" y="68"/>
                    <a:pt x="80" y="71"/>
                    <a:pt x="76" y="77"/>
                  </a:cubicBezTo>
                  <a:cubicBezTo>
                    <a:pt x="71" y="83"/>
                    <a:pt x="70" y="89"/>
                    <a:pt x="76" y="94"/>
                  </a:cubicBezTo>
                  <a:cubicBezTo>
                    <a:pt x="90" y="105"/>
                    <a:pt x="117" y="114"/>
                    <a:pt x="131" y="108"/>
                  </a:cubicBezTo>
                  <a:cubicBezTo>
                    <a:pt x="116" y="127"/>
                    <a:pt x="91" y="149"/>
                    <a:pt x="69" y="139"/>
                  </a:cubicBezTo>
                  <a:cubicBezTo>
                    <a:pt x="63" y="136"/>
                    <a:pt x="65" y="145"/>
                    <a:pt x="63" y="151"/>
                  </a:cubicBezTo>
                  <a:cubicBezTo>
                    <a:pt x="61" y="157"/>
                    <a:pt x="58" y="163"/>
                    <a:pt x="62" y="164"/>
                  </a:cubicBezTo>
                  <a:cubicBezTo>
                    <a:pt x="72" y="169"/>
                    <a:pt x="87" y="171"/>
                    <a:pt x="110" y="157"/>
                  </a:cubicBezTo>
                  <a:cubicBezTo>
                    <a:pt x="104" y="166"/>
                    <a:pt x="66" y="199"/>
                    <a:pt x="37" y="182"/>
                  </a:cubicBezTo>
                  <a:cubicBezTo>
                    <a:pt x="31" y="179"/>
                    <a:pt x="30" y="187"/>
                    <a:pt x="26" y="192"/>
                  </a:cubicBezTo>
                  <a:cubicBezTo>
                    <a:pt x="21" y="198"/>
                    <a:pt x="15" y="198"/>
                    <a:pt x="21" y="203"/>
                  </a:cubicBezTo>
                  <a:cubicBezTo>
                    <a:pt x="41" y="219"/>
                    <a:pt x="61" y="215"/>
                    <a:pt x="77" y="206"/>
                  </a:cubicBezTo>
                  <a:cubicBezTo>
                    <a:pt x="64" y="223"/>
                    <a:pt x="52" y="238"/>
                    <a:pt x="40" y="238"/>
                  </a:cubicBezTo>
                  <a:cubicBezTo>
                    <a:pt x="28" y="239"/>
                    <a:pt x="16" y="227"/>
                    <a:pt x="13" y="229"/>
                  </a:cubicBezTo>
                  <a:cubicBezTo>
                    <a:pt x="7" y="233"/>
                    <a:pt x="0" y="240"/>
                    <a:pt x="4" y="246"/>
                  </a:cubicBezTo>
                  <a:close/>
                  <a:moveTo>
                    <a:pt x="136" y="136"/>
                  </a:moveTo>
                  <a:cubicBezTo>
                    <a:pt x="142" y="123"/>
                    <a:pt x="167" y="95"/>
                    <a:pt x="183" y="88"/>
                  </a:cubicBezTo>
                  <a:cubicBezTo>
                    <a:pt x="174" y="101"/>
                    <a:pt x="141" y="132"/>
                    <a:pt x="136" y="13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7" name="Freeform 404">
              <a:extLst>
                <a:ext uri="{FF2B5EF4-FFF2-40B4-BE49-F238E27FC236}">
                  <a16:creationId xmlns:a16="http://schemas.microsoft.com/office/drawing/2014/main" id="{DFD7D2F1-8666-46AA-B12A-E9554A721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1201"/>
              <a:ext cx="222" cy="131"/>
            </a:xfrm>
            <a:custGeom>
              <a:avLst/>
              <a:gdLst>
                <a:gd name="T0" fmla="*/ 2300 w 58"/>
                <a:gd name="T1" fmla="*/ 1946 h 34"/>
                <a:gd name="T2" fmla="*/ 2461 w 58"/>
                <a:gd name="T3" fmla="*/ 401 h 34"/>
                <a:gd name="T4" fmla="*/ 0 w 58"/>
                <a:gd name="T5" fmla="*/ 0 h 34"/>
                <a:gd name="T6" fmla="*/ 1787 w 58"/>
                <a:gd name="T7" fmla="*/ 520 h 34"/>
                <a:gd name="T8" fmla="*/ 2419 w 58"/>
                <a:gd name="T9" fmla="*/ 148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4">
                  <a:moveTo>
                    <a:pt x="41" y="34"/>
                  </a:moveTo>
                  <a:cubicBezTo>
                    <a:pt x="47" y="25"/>
                    <a:pt x="58" y="13"/>
                    <a:pt x="44" y="7"/>
                  </a:cubicBezTo>
                  <a:cubicBezTo>
                    <a:pt x="32" y="1"/>
                    <a:pt x="13" y="3"/>
                    <a:pt x="0" y="0"/>
                  </a:cubicBezTo>
                  <a:cubicBezTo>
                    <a:pt x="11" y="2"/>
                    <a:pt x="21" y="7"/>
                    <a:pt x="32" y="9"/>
                  </a:cubicBezTo>
                  <a:cubicBezTo>
                    <a:pt x="42" y="12"/>
                    <a:pt x="43" y="15"/>
                    <a:pt x="43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8" name="Freeform 405">
              <a:extLst>
                <a:ext uri="{FF2B5EF4-FFF2-40B4-BE49-F238E27FC236}">
                  <a16:creationId xmlns:a16="http://schemas.microsoft.com/office/drawing/2014/main" id="{E83AFF21-7A36-4A13-B58D-043BB8346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113"/>
              <a:ext cx="299" cy="54"/>
            </a:xfrm>
            <a:custGeom>
              <a:avLst/>
              <a:gdLst>
                <a:gd name="T0" fmla="*/ 4393 w 78"/>
                <a:gd name="T1" fmla="*/ 802 h 14"/>
                <a:gd name="T2" fmla="*/ 2542 w 78"/>
                <a:gd name="T3" fmla="*/ 282 h 14"/>
                <a:gd name="T4" fmla="*/ 0 w 78"/>
                <a:gd name="T5" fmla="*/ 177 h 14"/>
                <a:gd name="T6" fmla="*/ 1633 w 78"/>
                <a:gd name="T7" fmla="*/ 282 h 14"/>
                <a:gd name="T8" fmla="*/ 2427 w 78"/>
                <a:gd name="T9" fmla="*/ 521 h 14"/>
                <a:gd name="T10" fmla="*/ 3159 w 78"/>
                <a:gd name="T11" fmla="*/ 5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4">
                  <a:moveTo>
                    <a:pt x="78" y="14"/>
                  </a:moveTo>
                  <a:cubicBezTo>
                    <a:pt x="67" y="14"/>
                    <a:pt x="55" y="8"/>
                    <a:pt x="45" y="5"/>
                  </a:cubicBezTo>
                  <a:cubicBezTo>
                    <a:pt x="30" y="0"/>
                    <a:pt x="16" y="0"/>
                    <a:pt x="0" y="3"/>
                  </a:cubicBezTo>
                  <a:cubicBezTo>
                    <a:pt x="10" y="1"/>
                    <a:pt x="20" y="3"/>
                    <a:pt x="29" y="5"/>
                  </a:cubicBezTo>
                  <a:cubicBezTo>
                    <a:pt x="34" y="6"/>
                    <a:pt x="38" y="8"/>
                    <a:pt x="43" y="9"/>
                  </a:cubicBezTo>
                  <a:cubicBezTo>
                    <a:pt x="47" y="9"/>
                    <a:pt x="52" y="7"/>
                    <a:pt x="5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9" name="Freeform 406">
              <a:extLst>
                <a:ext uri="{FF2B5EF4-FFF2-40B4-BE49-F238E27FC236}">
                  <a16:creationId xmlns:a16="http://schemas.microsoft.com/office/drawing/2014/main" id="{B159B222-8ACD-4CF0-8834-8CB28095A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205"/>
              <a:ext cx="338" cy="154"/>
            </a:xfrm>
            <a:custGeom>
              <a:avLst/>
              <a:gdLst>
                <a:gd name="T0" fmla="*/ 4986 w 88"/>
                <a:gd name="T1" fmla="*/ 2060 h 40"/>
                <a:gd name="T2" fmla="*/ 2892 w 88"/>
                <a:gd name="T3" fmla="*/ 920 h 40"/>
                <a:gd name="T4" fmla="*/ 0 w 88"/>
                <a:gd name="T5" fmla="*/ 223 h 40"/>
                <a:gd name="T6" fmla="*/ 2716 w 88"/>
                <a:gd name="T7" fmla="*/ 520 h 40"/>
                <a:gd name="T8" fmla="*/ 3849 w 88"/>
                <a:gd name="T9" fmla="*/ 1201 h 40"/>
                <a:gd name="T10" fmla="*/ 4809 w 88"/>
                <a:gd name="T11" fmla="*/ 19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40">
                  <a:moveTo>
                    <a:pt x="88" y="36"/>
                  </a:moveTo>
                  <a:cubicBezTo>
                    <a:pt x="79" y="40"/>
                    <a:pt x="58" y="20"/>
                    <a:pt x="51" y="16"/>
                  </a:cubicBezTo>
                  <a:cubicBezTo>
                    <a:pt x="35" y="7"/>
                    <a:pt x="19" y="6"/>
                    <a:pt x="0" y="4"/>
                  </a:cubicBezTo>
                  <a:cubicBezTo>
                    <a:pt x="15" y="0"/>
                    <a:pt x="35" y="3"/>
                    <a:pt x="48" y="9"/>
                  </a:cubicBezTo>
                  <a:cubicBezTo>
                    <a:pt x="56" y="13"/>
                    <a:pt x="61" y="16"/>
                    <a:pt x="68" y="21"/>
                  </a:cubicBezTo>
                  <a:cubicBezTo>
                    <a:pt x="72" y="25"/>
                    <a:pt x="81" y="34"/>
                    <a:pt x="85" y="3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0" name="Freeform 407">
              <a:extLst>
                <a:ext uri="{FF2B5EF4-FFF2-40B4-BE49-F238E27FC236}">
                  <a16:creationId xmlns:a16="http://schemas.microsoft.com/office/drawing/2014/main" id="{EF1DEF8C-1083-4118-9FBA-B30419931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1593"/>
              <a:ext cx="238" cy="42"/>
            </a:xfrm>
            <a:custGeom>
              <a:avLst/>
              <a:gdLst>
                <a:gd name="T0" fmla="*/ 3509 w 62"/>
                <a:gd name="T1" fmla="*/ 451 h 11"/>
                <a:gd name="T2" fmla="*/ 0 w 6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11">
                  <a:moveTo>
                    <a:pt x="62" y="8"/>
                  </a:moveTo>
                  <a:cubicBezTo>
                    <a:pt x="48" y="11"/>
                    <a:pt x="6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1" name="Freeform 408">
              <a:extLst>
                <a:ext uri="{FF2B5EF4-FFF2-40B4-BE49-F238E27FC236}">
                  <a16:creationId xmlns:a16="http://schemas.microsoft.com/office/drawing/2014/main" id="{60B912B9-1B65-470A-AFE9-B3BF49134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827"/>
              <a:ext cx="292" cy="46"/>
            </a:xfrm>
            <a:custGeom>
              <a:avLst/>
              <a:gdLst>
                <a:gd name="T0" fmla="*/ 0 w 76"/>
                <a:gd name="T1" fmla="*/ 0 h 12"/>
                <a:gd name="T2" fmla="*/ 4311 w 76"/>
                <a:gd name="T3" fmla="*/ 456 h 12"/>
                <a:gd name="T4" fmla="*/ 0 w 7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2">
                  <a:moveTo>
                    <a:pt x="0" y="0"/>
                  </a:moveTo>
                  <a:cubicBezTo>
                    <a:pt x="27" y="11"/>
                    <a:pt x="63" y="12"/>
                    <a:pt x="76" y="8"/>
                  </a:cubicBezTo>
                  <a:cubicBezTo>
                    <a:pt x="63" y="9"/>
                    <a:pt x="13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2" name="Freeform 409">
              <a:extLst>
                <a:ext uri="{FF2B5EF4-FFF2-40B4-BE49-F238E27FC236}">
                  <a16:creationId xmlns:a16="http://schemas.microsoft.com/office/drawing/2014/main" id="{824E71BE-8C23-4C63-8826-1CCA48B9E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064"/>
              <a:ext cx="306" cy="73"/>
            </a:xfrm>
            <a:custGeom>
              <a:avLst/>
              <a:gdLst>
                <a:gd name="T0" fmla="*/ 4475 w 80"/>
                <a:gd name="T1" fmla="*/ 119 h 19"/>
                <a:gd name="T2" fmla="*/ 0 w 80"/>
                <a:gd name="T3" fmla="*/ 0 h 19"/>
                <a:gd name="T4" fmla="*/ 4475 w 80"/>
                <a:gd name="T5" fmla="*/ 11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9">
                  <a:moveTo>
                    <a:pt x="80" y="2"/>
                  </a:moveTo>
                  <a:cubicBezTo>
                    <a:pt x="70" y="9"/>
                    <a:pt x="23" y="10"/>
                    <a:pt x="0" y="0"/>
                  </a:cubicBezTo>
                  <a:cubicBezTo>
                    <a:pt x="11" y="8"/>
                    <a:pt x="53" y="19"/>
                    <a:pt x="8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3" name="Freeform 410">
              <a:extLst>
                <a:ext uri="{FF2B5EF4-FFF2-40B4-BE49-F238E27FC236}">
                  <a16:creationId xmlns:a16="http://schemas.microsoft.com/office/drawing/2014/main" id="{DC0A1A61-E145-4E39-9292-D64A2BED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252"/>
              <a:ext cx="326" cy="100"/>
            </a:xfrm>
            <a:custGeom>
              <a:avLst/>
              <a:gdLst>
                <a:gd name="T0" fmla="*/ 4794 w 85"/>
                <a:gd name="T1" fmla="*/ 0 h 26"/>
                <a:gd name="T2" fmla="*/ 0 w 85"/>
                <a:gd name="T3" fmla="*/ 1362 h 26"/>
                <a:gd name="T4" fmla="*/ 4794 w 85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26">
                  <a:moveTo>
                    <a:pt x="85" y="0"/>
                  </a:moveTo>
                  <a:cubicBezTo>
                    <a:pt x="73" y="9"/>
                    <a:pt x="35" y="26"/>
                    <a:pt x="0" y="24"/>
                  </a:cubicBezTo>
                  <a:cubicBezTo>
                    <a:pt x="26" y="19"/>
                    <a:pt x="76" y="8"/>
                    <a:pt x="8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4" name="Freeform 411">
              <a:extLst>
                <a:ext uri="{FF2B5EF4-FFF2-40B4-BE49-F238E27FC236}">
                  <a16:creationId xmlns:a16="http://schemas.microsoft.com/office/drawing/2014/main" id="{483125EC-B155-4103-A74F-68A0ACA37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467"/>
              <a:ext cx="188" cy="134"/>
            </a:xfrm>
            <a:custGeom>
              <a:avLst/>
              <a:gdLst>
                <a:gd name="T0" fmla="*/ 2766 w 49"/>
                <a:gd name="T1" fmla="*/ 0 h 35"/>
                <a:gd name="T2" fmla="*/ 0 w 49"/>
                <a:gd name="T3" fmla="*/ 1964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5">
                  <a:moveTo>
                    <a:pt x="49" y="0"/>
                  </a:moveTo>
                  <a:cubicBezTo>
                    <a:pt x="38" y="18"/>
                    <a:pt x="10" y="32"/>
                    <a:pt x="0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5" name="Freeform 412">
              <a:extLst>
                <a:ext uri="{FF2B5EF4-FFF2-40B4-BE49-F238E27FC236}">
                  <a16:creationId xmlns:a16="http://schemas.microsoft.com/office/drawing/2014/main" id="{D159ECB1-D9C8-48DC-90E6-292D482F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697"/>
              <a:ext cx="468" cy="211"/>
            </a:xfrm>
            <a:custGeom>
              <a:avLst/>
              <a:gdLst>
                <a:gd name="T0" fmla="*/ 6886 w 122"/>
                <a:gd name="T1" fmla="*/ 0 h 55"/>
                <a:gd name="T2" fmla="*/ 2708 w 122"/>
                <a:gd name="T3" fmla="*/ 2547 h 55"/>
                <a:gd name="T4" fmla="*/ 0 w 122"/>
                <a:gd name="T5" fmla="*/ 2148 h 55"/>
                <a:gd name="T6" fmla="*/ 3560 w 122"/>
                <a:gd name="T7" fmla="*/ 2651 h 55"/>
                <a:gd name="T8" fmla="*/ 6886 w 122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55">
                  <a:moveTo>
                    <a:pt x="122" y="0"/>
                  </a:moveTo>
                  <a:cubicBezTo>
                    <a:pt x="106" y="21"/>
                    <a:pt x="72" y="41"/>
                    <a:pt x="48" y="45"/>
                  </a:cubicBezTo>
                  <a:cubicBezTo>
                    <a:pt x="29" y="48"/>
                    <a:pt x="11" y="45"/>
                    <a:pt x="0" y="38"/>
                  </a:cubicBezTo>
                  <a:cubicBezTo>
                    <a:pt x="15" y="50"/>
                    <a:pt x="48" y="55"/>
                    <a:pt x="63" y="47"/>
                  </a:cubicBezTo>
                  <a:cubicBezTo>
                    <a:pt x="78" y="40"/>
                    <a:pt x="92" y="37"/>
                    <a:pt x="1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6" name="Freeform 413">
              <a:extLst>
                <a:ext uri="{FF2B5EF4-FFF2-40B4-BE49-F238E27FC236}">
                  <a16:creationId xmlns:a16="http://schemas.microsoft.com/office/drawing/2014/main" id="{578D5B44-85AF-4B9E-A89F-6231D7A5E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069"/>
              <a:ext cx="157" cy="65"/>
            </a:xfrm>
            <a:custGeom>
              <a:avLst/>
              <a:gdLst>
                <a:gd name="T0" fmla="*/ 2301 w 41"/>
                <a:gd name="T1" fmla="*/ 0 h 17"/>
                <a:gd name="T2" fmla="*/ 0 w 41"/>
                <a:gd name="T3" fmla="*/ 616 h 17"/>
                <a:gd name="T4" fmla="*/ 2301 w 4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7">
                  <a:moveTo>
                    <a:pt x="41" y="0"/>
                  </a:moveTo>
                  <a:cubicBezTo>
                    <a:pt x="34" y="8"/>
                    <a:pt x="14" y="16"/>
                    <a:pt x="0" y="11"/>
                  </a:cubicBezTo>
                  <a:cubicBezTo>
                    <a:pt x="8" y="17"/>
                    <a:pt x="30" y="17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7" name="Freeform 414">
              <a:extLst>
                <a:ext uri="{FF2B5EF4-FFF2-40B4-BE49-F238E27FC236}">
                  <a16:creationId xmlns:a16="http://schemas.microsoft.com/office/drawing/2014/main" id="{38FB5FD5-1233-44CC-B4E0-F09585B29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3253"/>
              <a:ext cx="188" cy="65"/>
            </a:xfrm>
            <a:custGeom>
              <a:avLst/>
              <a:gdLst>
                <a:gd name="T0" fmla="*/ 2766 w 49"/>
                <a:gd name="T1" fmla="*/ 0 h 17"/>
                <a:gd name="T2" fmla="*/ 0 w 49"/>
                <a:gd name="T3" fmla="*/ 279 h 17"/>
                <a:gd name="T4" fmla="*/ 2766 w 4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7">
                  <a:moveTo>
                    <a:pt x="49" y="0"/>
                  </a:moveTo>
                  <a:cubicBezTo>
                    <a:pt x="39" y="9"/>
                    <a:pt x="14" y="14"/>
                    <a:pt x="0" y="5"/>
                  </a:cubicBezTo>
                  <a:cubicBezTo>
                    <a:pt x="8" y="17"/>
                    <a:pt x="33" y="16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8" name="Freeform 415">
              <a:extLst>
                <a:ext uri="{FF2B5EF4-FFF2-40B4-BE49-F238E27FC236}">
                  <a16:creationId xmlns:a16="http://schemas.microsoft.com/office/drawing/2014/main" id="{C29848F5-46A9-4E9C-953A-3CDF48DB9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445"/>
              <a:ext cx="180" cy="65"/>
            </a:xfrm>
            <a:custGeom>
              <a:avLst/>
              <a:gdLst>
                <a:gd name="T0" fmla="*/ 2639 w 47"/>
                <a:gd name="T1" fmla="*/ 0 h 17"/>
                <a:gd name="T2" fmla="*/ 1072 w 47"/>
                <a:gd name="T3" fmla="*/ 616 h 17"/>
                <a:gd name="T4" fmla="*/ 0 w 47"/>
                <a:gd name="T5" fmla="*/ 119 h 17"/>
                <a:gd name="T6" fmla="*/ 1746 w 47"/>
                <a:gd name="T7" fmla="*/ 834 h 17"/>
                <a:gd name="T8" fmla="*/ 2639 w 4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7">
                  <a:moveTo>
                    <a:pt x="47" y="0"/>
                  </a:moveTo>
                  <a:cubicBezTo>
                    <a:pt x="39" y="10"/>
                    <a:pt x="29" y="13"/>
                    <a:pt x="19" y="11"/>
                  </a:cubicBezTo>
                  <a:cubicBezTo>
                    <a:pt x="8" y="8"/>
                    <a:pt x="0" y="2"/>
                    <a:pt x="0" y="2"/>
                  </a:cubicBezTo>
                  <a:cubicBezTo>
                    <a:pt x="10" y="13"/>
                    <a:pt x="20" y="17"/>
                    <a:pt x="31" y="15"/>
                  </a:cubicBezTo>
                  <a:cubicBezTo>
                    <a:pt x="42" y="12"/>
                    <a:pt x="47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9" name="Freeform 416">
              <a:extLst>
                <a:ext uri="{FF2B5EF4-FFF2-40B4-BE49-F238E27FC236}">
                  <a16:creationId xmlns:a16="http://schemas.microsoft.com/office/drawing/2014/main" id="{DFF1F8F0-BEBF-4C9A-B144-567633E7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397"/>
              <a:ext cx="100" cy="42"/>
            </a:xfrm>
            <a:custGeom>
              <a:avLst/>
              <a:gdLst>
                <a:gd name="T0" fmla="*/ 1481 w 26"/>
                <a:gd name="T1" fmla="*/ 279 h 11"/>
                <a:gd name="T2" fmla="*/ 0 w 26"/>
                <a:gd name="T3" fmla="*/ 0 h 11"/>
                <a:gd name="T4" fmla="*/ 1481 w 26"/>
                <a:gd name="T5" fmla="*/ 27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1">
                  <a:moveTo>
                    <a:pt x="26" y="5"/>
                  </a:moveTo>
                  <a:cubicBezTo>
                    <a:pt x="18" y="9"/>
                    <a:pt x="5" y="5"/>
                    <a:pt x="0" y="0"/>
                  </a:cubicBezTo>
                  <a:cubicBezTo>
                    <a:pt x="6" y="8"/>
                    <a:pt x="16" y="11"/>
                    <a:pt x="2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0" name="Freeform 417">
              <a:extLst>
                <a:ext uri="{FF2B5EF4-FFF2-40B4-BE49-F238E27FC236}">
                  <a16:creationId xmlns:a16="http://schemas.microsoft.com/office/drawing/2014/main" id="{471A41B7-EDD2-4A63-A051-621E28E93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236"/>
              <a:ext cx="346" cy="1553"/>
            </a:xfrm>
            <a:custGeom>
              <a:avLst/>
              <a:gdLst>
                <a:gd name="T0" fmla="*/ 2557 w 90"/>
                <a:gd name="T1" fmla="*/ 22835 h 405"/>
                <a:gd name="T2" fmla="*/ 1538 w 90"/>
                <a:gd name="T3" fmla="*/ 22041 h 405"/>
                <a:gd name="T4" fmla="*/ 1196 w 90"/>
                <a:gd name="T5" fmla="*/ 20687 h 405"/>
                <a:gd name="T6" fmla="*/ 561 w 90"/>
                <a:gd name="T7" fmla="*/ 19614 h 405"/>
                <a:gd name="T8" fmla="*/ 457 w 90"/>
                <a:gd name="T9" fmla="*/ 19173 h 405"/>
                <a:gd name="T10" fmla="*/ 400 w 90"/>
                <a:gd name="T11" fmla="*/ 18322 h 405"/>
                <a:gd name="T12" fmla="*/ 457 w 90"/>
                <a:gd name="T13" fmla="*/ 18218 h 405"/>
                <a:gd name="T14" fmla="*/ 561 w 90"/>
                <a:gd name="T15" fmla="*/ 16232 h 405"/>
                <a:gd name="T16" fmla="*/ 561 w 90"/>
                <a:gd name="T17" fmla="*/ 15277 h 405"/>
                <a:gd name="T18" fmla="*/ 619 w 90"/>
                <a:gd name="T19" fmla="*/ 15219 h 405"/>
                <a:gd name="T20" fmla="*/ 680 w 90"/>
                <a:gd name="T21" fmla="*/ 13586 h 405"/>
                <a:gd name="T22" fmla="*/ 619 w 90"/>
                <a:gd name="T23" fmla="*/ 13643 h 405"/>
                <a:gd name="T24" fmla="*/ 619 w 90"/>
                <a:gd name="T25" fmla="*/ 12850 h 405"/>
                <a:gd name="T26" fmla="*/ 680 w 90"/>
                <a:gd name="T27" fmla="*/ 11335 h 405"/>
                <a:gd name="T28" fmla="*/ 561 w 90"/>
                <a:gd name="T29" fmla="*/ 11101 h 405"/>
                <a:gd name="T30" fmla="*/ 738 w 90"/>
                <a:gd name="T31" fmla="*/ 9985 h 405"/>
                <a:gd name="T32" fmla="*/ 1019 w 90"/>
                <a:gd name="T33" fmla="*/ 8574 h 405"/>
                <a:gd name="T34" fmla="*/ 915 w 90"/>
                <a:gd name="T35" fmla="*/ 7558 h 405"/>
                <a:gd name="T36" fmla="*/ 915 w 90"/>
                <a:gd name="T37" fmla="*/ 6542 h 405"/>
                <a:gd name="T38" fmla="*/ 915 w 90"/>
                <a:gd name="T39" fmla="*/ 5192 h 405"/>
                <a:gd name="T40" fmla="*/ 619 w 90"/>
                <a:gd name="T41" fmla="*/ 3558 h 405"/>
                <a:gd name="T42" fmla="*/ 857 w 90"/>
                <a:gd name="T43" fmla="*/ 2884 h 405"/>
                <a:gd name="T44" fmla="*/ 119 w 90"/>
                <a:gd name="T45" fmla="*/ 2366 h 405"/>
                <a:gd name="T46" fmla="*/ 58 w 90"/>
                <a:gd name="T47" fmla="*/ 2366 h 405"/>
                <a:gd name="T48" fmla="*/ 0 w 90"/>
                <a:gd name="T49" fmla="*/ 2251 h 405"/>
                <a:gd name="T50" fmla="*/ 619 w 90"/>
                <a:gd name="T51" fmla="*/ 1354 h 405"/>
                <a:gd name="T52" fmla="*/ 1138 w 90"/>
                <a:gd name="T53" fmla="*/ 176 h 405"/>
                <a:gd name="T54" fmla="*/ 1419 w 90"/>
                <a:gd name="T55" fmla="*/ 0 h 405"/>
                <a:gd name="T56" fmla="*/ 2557 w 90"/>
                <a:gd name="T57" fmla="*/ 58 h 405"/>
                <a:gd name="T58" fmla="*/ 2557 w 90"/>
                <a:gd name="T59" fmla="*/ 58 h 405"/>
                <a:gd name="T60" fmla="*/ 3695 w 90"/>
                <a:gd name="T61" fmla="*/ 0 h 405"/>
                <a:gd name="T62" fmla="*/ 3975 w 90"/>
                <a:gd name="T63" fmla="*/ 176 h 405"/>
                <a:gd name="T64" fmla="*/ 4494 w 90"/>
                <a:gd name="T65" fmla="*/ 1354 h 405"/>
                <a:gd name="T66" fmla="*/ 5113 w 90"/>
                <a:gd name="T67" fmla="*/ 2251 h 405"/>
                <a:gd name="T68" fmla="*/ 4994 w 90"/>
                <a:gd name="T69" fmla="*/ 2366 h 405"/>
                <a:gd name="T70" fmla="*/ 4994 w 90"/>
                <a:gd name="T71" fmla="*/ 2366 h 405"/>
                <a:gd name="T72" fmla="*/ 4256 w 90"/>
                <a:gd name="T73" fmla="*/ 2884 h 405"/>
                <a:gd name="T74" fmla="*/ 4494 w 90"/>
                <a:gd name="T75" fmla="*/ 3558 h 405"/>
                <a:gd name="T76" fmla="*/ 4198 w 90"/>
                <a:gd name="T77" fmla="*/ 5192 h 405"/>
                <a:gd name="T78" fmla="*/ 4198 w 90"/>
                <a:gd name="T79" fmla="*/ 6542 h 405"/>
                <a:gd name="T80" fmla="*/ 4198 w 90"/>
                <a:gd name="T81" fmla="*/ 7558 h 405"/>
                <a:gd name="T82" fmla="*/ 4094 w 90"/>
                <a:gd name="T83" fmla="*/ 8574 h 405"/>
                <a:gd name="T84" fmla="*/ 4375 w 90"/>
                <a:gd name="T85" fmla="*/ 9985 h 405"/>
                <a:gd name="T86" fmla="*/ 4552 w 90"/>
                <a:gd name="T87" fmla="*/ 11101 h 405"/>
                <a:gd name="T88" fmla="*/ 4433 w 90"/>
                <a:gd name="T89" fmla="*/ 11335 h 405"/>
                <a:gd name="T90" fmla="*/ 4494 w 90"/>
                <a:gd name="T91" fmla="*/ 12850 h 405"/>
                <a:gd name="T92" fmla="*/ 4494 w 90"/>
                <a:gd name="T93" fmla="*/ 13643 h 405"/>
                <a:gd name="T94" fmla="*/ 4433 w 90"/>
                <a:gd name="T95" fmla="*/ 13586 h 405"/>
                <a:gd name="T96" fmla="*/ 4494 w 90"/>
                <a:gd name="T97" fmla="*/ 15219 h 405"/>
                <a:gd name="T98" fmla="*/ 4552 w 90"/>
                <a:gd name="T99" fmla="*/ 15277 h 405"/>
                <a:gd name="T100" fmla="*/ 4552 w 90"/>
                <a:gd name="T101" fmla="*/ 16232 h 405"/>
                <a:gd name="T102" fmla="*/ 4598 w 90"/>
                <a:gd name="T103" fmla="*/ 18218 h 405"/>
                <a:gd name="T104" fmla="*/ 4713 w 90"/>
                <a:gd name="T105" fmla="*/ 18322 h 405"/>
                <a:gd name="T106" fmla="*/ 4598 w 90"/>
                <a:gd name="T107" fmla="*/ 19173 h 405"/>
                <a:gd name="T108" fmla="*/ 4552 w 90"/>
                <a:gd name="T109" fmla="*/ 19614 h 405"/>
                <a:gd name="T110" fmla="*/ 3917 w 90"/>
                <a:gd name="T111" fmla="*/ 20687 h 405"/>
                <a:gd name="T112" fmla="*/ 3575 w 90"/>
                <a:gd name="T113" fmla="*/ 22041 h 405"/>
                <a:gd name="T114" fmla="*/ 2499 w 90"/>
                <a:gd name="T115" fmla="*/ 22835 h 4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0" h="405">
                  <a:moveTo>
                    <a:pt x="45" y="405"/>
                  </a:moveTo>
                  <a:cubicBezTo>
                    <a:pt x="37" y="405"/>
                    <a:pt x="28" y="393"/>
                    <a:pt x="27" y="391"/>
                  </a:cubicBezTo>
                  <a:cubicBezTo>
                    <a:pt x="24" y="384"/>
                    <a:pt x="20" y="375"/>
                    <a:pt x="21" y="367"/>
                  </a:cubicBezTo>
                  <a:cubicBezTo>
                    <a:pt x="22" y="358"/>
                    <a:pt x="15" y="357"/>
                    <a:pt x="10" y="348"/>
                  </a:cubicBezTo>
                  <a:cubicBezTo>
                    <a:pt x="9" y="347"/>
                    <a:pt x="9" y="344"/>
                    <a:pt x="8" y="340"/>
                  </a:cubicBezTo>
                  <a:cubicBezTo>
                    <a:pt x="8" y="340"/>
                    <a:pt x="6" y="333"/>
                    <a:pt x="7" y="325"/>
                  </a:cubicBezTo>
                  <a:cubicBezTo>
                    <a:pt x="8" y="325"/>
                    <a:pt x="8" y="324"/>
                    <a:pt x="8" y="323"/>
                  </a:cubicBezTo>
                  <a:cubicBezTo>
                    <a:pt x="14" y="311"/>
                    <a:pt x="13" y="284"/>
                    <a:pt x="10" y="288"/>
                  </a:cubicBezTo>
                  <a:cubicBezTo>
                    <a:pt x="10" y="289"/>
                    <a:pt x="10" y="281"/>
                    <a:pt x="10" y="271"/>
                  </a:cubicBezTo>
                  <a:cubicBezTo>
                    <a:pt x="10" y="271"/>
                    <a:pt x="10" y="271"/>
                    <a:pt x="11" y="270"/>
                  </a:cubicBezTo>
                  <a:cubicBezTo>
                    <a:pt x="16" y="265"/>
                    <a:pt x="16" y="239"/>
                    <a:pt x="12" y="241"/>
                  </a:cubicBezTo>
                  <a:cubicBezTo>
                    <a:pt x="11" y="241"/>
                    <a:pt x="11" y="242"/>
                    <a:pt x="11" y="242"/>
                  </a:cubicBezTo>
                  <a:cubicBezTo>
                    <a:pt x="11" y="234"/>
                    <a:pt x="11" y="229"/>
                    <a:pt x="11" y="228"/>
                  </a:cubicBezTo>
                  <a:cubicBezTo>
                    <a:pt x="17" y="223"/>
                    <a:pt x="16" y="203"/>
                    <a:pt x="12" y="201"/>
                  </a:cubicBezTo>
                  <a:cubicBezTo>
                    <a:pt x="11" y="201"/>
                    <a:pt x="10" y="202"/>
                    <a:pt x="10" y="197"/>
                  </a:cubicBezTo>
                  <a:cubicBezTo>
                    <a:pt x="10" y="190"/>
                    <a:pt x="13" y="177"/>
                    <a:pt x="13" y="177"/>
                  </a:cubicBezTo>
                  <a:cubicBezTo>
                    <a:pt x="18" y="176"/>
                    <a:pt x="22" y="155"/>
                    <a:pt x="18" y="152"/>
                  </a:cubicBezTo>
                  <a:cubicBezTo>
                    <a:pt x="17" y="152"/>
                    <a:pt x="16" y="141"/>
                    <a:pt x="16" y="134"/>
                  </a:cubicBezTo>
                  <a:cubicBezTo>
                    <a:pt x="15" y="129"/>
                    <a:pt x="16" y="117"/>
                    <a:pt x="16" y="116"/>
                  </a:cubicBezTo>
                  <a:cubicBezTo>
                    <a:pt x="21" y="115"/>
                    <a:pt x="21" y="92"/>
                    <a:pt x="16" y="92"/>
                  </a:cubicBezTo>
                  <a:cubicBezTo>
                    <a:pt x="15" y="92"/>
                    <a:pt x="10" y="67"/>
                    <a:pt x="11" y="63"/>
                  </a:cubicBezTo>
                  <a:cubicBezTo>
                    <a:pt x="16" y="61"/>
                    <a:pt x="17" y="56"/>
                    <a:pt x="15" y="51"/>
                  </a:cubicBezTo>
                  <a:cubicBezTo>
                    <a:pt x="13" y="45"/>
                    <a:pt x="8" y="40"/>
                    <a:pt x="2" y="42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1" y="42"/>
                    <a:pt x="0" y="41"/>
                    <a:pt x="0" y="40"/>
                  </a:cubicBezTo>
                  <a:cubicBezTo>
                    <a:pt x="4" y="39"/>
                    <a:pt x="6" y="32"/>
                    <a:pt x="11" y="24"/>
                  </a:cubicBezTo>
                  <a:cubicBezTo>
                    <a:pt x="15" y="17"/>
                    <a:pt x="20" y="9"/>
                    <a:pt x="20" y="3"/>
                  </a:cubicBezTo>
                  <a:cubicBezTo>
                    <a:pt x="22" y="2"/>
                    <a:pt x="23" y="1"/>
                    <a:pt x="25" y="0"/>
                  </a:cubicBezTo>
                  <a:cubicBezTo>
                    <a:pt x="27" y="0"/>
                    <a:pt x="3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55" y="1"/>
                    <a:pt x="62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9"/>
                    <a:pt x="75" y="17"/>
                    <a:pt x="79" y="24"/>
                  </a:cubicBezTo>
                  <a:cubicBezTo>
                    <a:pt x="83" y="32"/>
                    <a:pt x="86" y="39"/>
                    <a:pt x="90" y="40"/>
                  </a:cubicBezTo>
                  <a:cubicBezTo>
                    <a:pt x="90" y="41"/>
                    <a:pt x="89" y="42"/>
                    <a:pt x="88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2" y="40"/>
                    <a:pt x="77" y="45"/>
                    <a:pt x="75" y="51"/>
                  </a:cubicBezTo>
                  <a:cubicBezTo>
                    <a:pt x="73" y="56"/>
                    <a:pt x="74" y="61"/>
                    <a:pt x="79" y="63"/>
                  </a:cubicBezTo>
                  <a:cubicBezTo>
                    <a:pt x="80" y="67"/>
                    <a:pt x="75" y="92"/>
                    <a:pt x="74" y="92"/>
                  </a:cubicBezTo>
                  <a:cubicBezTo>
                    <a:pt x="69" y="92"/>
                    <a:pt x="69" y="115"/>
                    <a:pt x="74" y="116"/>
                  </a:cubicBezTo>
                  <a:cubicBezTo>
                    <a:pt x="74" y="117"/>
                    <a:pt x="74" y="129"/>
                    <a:pt x="74" y="134"/>
                  </a:cubicBezTo>
                  <a:cubicBezTo>
                    <a:pt x="74" y="141"/>
                    <a:pt x="72" y="152"/>
                    <a:pt x="72" y="152"/>
                  </a:cubicBezTo>
                  <a:cubicBezTo>
                    <a:pt x="68" y="155"/>
                    <a:pt x="72" y="176"/>
                    <a:pt x="77" y="177"/>
                  </a:cubicBezTo>
                  <a:cubicBezTo>
                    <a:pt x="77" y="177"/>
                    <a:pt x="79" y="190"/>
                    <a:pt x="80" y="197"/>
                  </a:cubicBezTo>
                  <a:cubicBezTo>
                    <a:pt x="80" y="202"/>
                    <a:pt x="79" y="201"/>
                    <a:pt x="78" y="201"/>
                  </a:cubicBezTo>
                  <a:cubicBezTo>
                    <a:pt x="74" y="203"/>
                    <a:pt x="73" y="223"/>
                    <a:pt x="79" y="228"/>
                  </a:cubicBezTo>
                  <a:cubicBezTo>
                    <a:pt x="79" y="229"/>
                    <a:pt x="79" y="234"/>
                    <a:pt x="79" y="242"/>
                  </a:cubicBezTo>
                  <a:cubicBezTo>
                    <a:pt x="79" y="242"/>
                    <a:pt x="78" y="241"/>
                    <a:pt x="78" y="241"/>
                  </a:cubicBezTo>
                  <a:cubicBezTo>
                    <a:pt x="74" y="239"/>
                    <a:pt x="74" y="265"/>
                    <a:pt x="79" y="270"/>
                  </a:cubicBezTo>
                  <a:cubicBezTo>
                    <a:pt x="79" y="271"/>
                    <a:pt x="79" y="271"/>
                    <a:pt x="80" y="271"/>
                  </a:cubicBezTo>
                  <a:cubicBezTo>
                    <a:pt x="80" y="281"/>
                    <a:pt x="80" y="289"/>
                    <a:pt x="80" y="288"/>
                  </a:cubicBezTo>
                  <a:cubicBezTo>
                    <a:pt x="77" y="284"/>
                    <a:pt x="76" y="311"/>
                    <a:pt x="81" y="323"/>
                  </a:cubicBezTo>
                  <a:cubicBezTo>
                    <a:pt x="82" y="324"/>
                    <a:pt x="82" y="325"/>
                    <a:pt x="83" y="325"/>
                  </a:cubicBezTo>
                  <a:cubicBezTo>
                    <a:pt x="83" y="333"/>
                    <a:pt x="81" y="340"/>
                    <a:pt x="81" y="340"/>
                  </a:cubicBezTo>
                  <a:cubicBezTo>
                    <a:pt x="81" y="344"/>
                    <a:pt x="80" y="347"/>
                    <a:pt x="80" y="348"/>
                  </a:cubicBezTo>
                  <a:cubicBezTo>
                    <a:pt x="74" y="357"/>
                    <a:pt x="67" y="358"/>
                    <a:pt x="69" y="367"/>
                  </a:cubicBezTo>
                  <a:cubicBezTo>
                    <a:pt x="70" y="375"/>
                    <a:pt x="66" y="384"/>
                    <a:pt x="63" y="391"/>
                  </a:cubicBezTo>
                  <a:cubicBezTo>
                    <a:pt x="62" y="393"/>
                    <a:pt x="53" y="405"/>
                    <a:pt x="44" y="405"/>
                  </a:cubicBezTo>
                </a:path>
              </a:pathLst>
            </a:custGeom>
            <a:solidFill>
              <a:srgbClr val="FFECC7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1" name="Freeform 418">
              <a:extLst>
                <a:ext uri="{FF2B5EF4-FFF2-40B4-BE49-F238E27FC236}">
                  <a16:creationId xmlns:a16="http://schemas.microsoft.com/office/drawing/2014/main" id="{05C67280-2F25-40CD-BC88-7709D7C19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236"/>
              <a:ext cx="346" cy="1553"/>
            </a:xfrm>
            <a:custGeom>
              <a:avLst/>
              <a:gdLst>
                <a:gd name="T0" fmla="*/ 2557 w 90"/>
                <a:gd name="T1" fmla="*/ 22835 h 405"/>
                <a:gd name="T2" fmla="*/ 1538 w 90"/>
                <a:gd name="T3" fmla="*/ 22041 h 405"/>
                <a:gd name="T4" fmla="*/ 1196 w 90"/>
                <a:gd name="T5" fmla="*/ 20687 h 405"/>
                <a:gd name="T6" fmla="*/ 561 w 90"/>
                <a:gd name="T7" fmla="*/ 19614 h 405"/>
                <a:gd name="T8" fmla="*/ 457 w 90"/>
                <a:gd name="T9" fmla="*/ 19173 h 405"/>
                <a:gd name="T10" fmla="*/ 400 w 90"/>
                <a:gd name="T11" fmla="*/ 18322 h 405"/>
                <a:gd name="T12" fmla="*/ 457 w 90"/>
                <a:gd name="T13" fmla="*/ 18218 h 405"/>
                <a:gd name="T14" fmla="*/ 561 w 90"/>
                <a:gd name="T15" fmla="*/ 16232 h 405"/>
                <a:gd name="T16" fmla="*/ 561 w 90"/>
                <a:gd name="T17" fmla="*/ 15277 h 405"/>
                <a:gd name="T18" fmla="*/ 619 w 90"/>
                <a:gd name="T19" fmla="*/ 15219 h 405"/>
                <a:gd name="T20" fmla="*/ 680 w 90"/>
                <a:gd name="T21" fmla="*/ 13586 h 405"/>
                <a:gd name="T22" fmla="*/ 619 w 90"/>
                <a:gd name="T23" fmla="*/ 13643 h 405"/>
                <a:gd name="T24" fmla="*/ 619 w 90"/>
                <a:gd name="T25" fmla="*/ 12850 h 405"/>
                <a:gd name="T26" fmla="*/ 680 w 90"/>
                <a:gd name="T27" fmla="*/ 11335 h 405"/>
                <a:gd name="T28" fmla="*/ 561 w 90"/>
                <a:gd name="T29" fmla="*/ 11101 h 405"/>
                <a:gd name="T30" fmla="*/ 738 w 90"/>
                <a:gd name="T31" fmla="*/ 9985 h 405"/>
                <a:gd name="T32" fmla="*/ 1019 w 90"/>
                <a:gd name="T33" fmla="*/ 8574 h 405"/>
                <a:gd name="T34" fmla="*/ 915 w 90"/>
                <a:gd name="T35" fmla="*/ 7558 h 405"/>
                <a:gd name="T36" fmla="*/ 915 w 90"/>
                <a:gd name="T37" fmla="*/ 6542 h 405"/>
                <a:gd name="T38" fmla="*/ 915 w 90"/>
                <a:gd name="T39" fmla="*/ 5192 h 405"/>
                <a:gd name="T40" fmla="*/ 619 w 90"/>
                <a:gd name="T41" fmla="*/ 3558 h 405"/>
                <a:gd name="T42" fmla="*/ 857 w 90"/>
                <a:gd name="T43" fmla="*/ 2884 h 405"/>
                <a:gd name="T44" fmla="*/ 119 w 90"/>
                <a:gd name="T45" fmla="*/ 2366 h 405"/>
                <a:gd name="T46" fmla="*/ 58 w 90"/>
                <a:gd name="T47" fmla="*/ 2366 h 405"/>
                <a:gd name="T48" fmla="*/ 0 w 90"/>
                <a:gd name="T49" fmla="*/ 2251 h 405"/>
                <a:gd name="T50" fmla="*/ 619 w 90"/>
                <a:gd name="T51" fmla="*/ 1354 h 405"/>
                <a:gd name="T52" fmla="*/ 1138 w 90"/>
                <a:gd name="T53" fmla="*/ 176 h 405"/>
                <a:gd name="T54" fmla="*/ 1419 w 90"/>
                <a:gd name="T55" fmla="*/ 0 h 405"/>
                <a:gd name="T56" fmla="*/ 2557 w 90"/>
                <a:gd name="T57" fmla="*/ 58 h 405"/>
                <a:gd name="T58" fmla="*/ 2557 w 90"/>
                <a:gd name="T59" fmla="*/ 58 h 405"/>
                <a:gd name="T60" fmla="*/ 3695 w 90"/>
                <a:gd name="T61" fmla="*/ 0 h 405"/>
                <a:gd name="T62" fmla="*/ 3975 w 90"/>
                <a:gd name="T63" fmla="*/ 176 h 405"/>
                <a:gd name="T64" fmla="*/ 4494 w 90"/>
                <a:gd name="T65" fmla="*/ 1354 h 405"/>
                <a:gd name="T66" fmla="*/ 5113 w 90"/>
                <a:gd name="T67" fmla="*/ 2251 h 405"/>
                <a:gd name="T68" fmla="*/ 4994 w 90"/>
                <a:gd name="T69" fmla="*/ 2366 h 405"/>
                <a:gd name="T70" fmla="*/ 4994 w 90"/>
                <a:gd name="T71" fmla="*/ 2366 h 405"/>
                <a:gd name="T72" fmla="*/ 4256 w 90"/>
                <a:gd name="T73" fmla="*/ 2884 h 405"/>
                <a:gd name="T74" fmla="*/ 4494 w 90"/>
                <a:gd name="T75" fmla="*/ 3558 h 405"/>
                <a:gd name="T76" fmla="*/ 4198 w 90"/>
                <a:gd name="T77" fmla="*/ 5192 h 405"/>
                <a:gd name="T78" fmla="*/ 4198 w 90"/>
                <a:gd name="T79" fmla="*/ 6542 h 405"/>
                <a:gd name="T80" fmla="*/ 4198 w 90"/>
                <a:gd name="T81" fmla="*/ 7558 h 405"/>
                <a:gd name="T82" fmla="*/ 4094 w 90"/>
                <a:gd name="T83" fmla="*/ 8574 h 405"/>
                <a:gd name="T84" fmla="*/ 4375 w 90"/>
                <a:gd name="T85" fmla="*/ 9985 h 405"/>
                <a:gd name="T86" fmla="*/ 4552 w 90"/>
                <a:gd name="T87" fmla="*/ 11101 h 405"/>
                <a:gd name="T88" fmla="*/ 4433 w 90"/>
                <a:gd name="T89" fmla="*/ 11335 h 405"/>
                <a:gd name="T90" fmla="*/ 4494 w 90"/>
                <a:gd name="T91" fmla="*/ 12850 h 405"/>
                <a:gd name="T92" fmla="*/ 4494 w 90"/>
                <a:gd name="T93" fmla="*/ 13643 h 405"/>
                <a:gd name="T94" fmla="*/ 4433 w 90"/>
                <a:gd name="T95" fmla="*/ 13586 h 405"/>
                <a:gd name="T96" fmla="*/ 4494 w 90"/>
                <a:gd name="T97" fmla="*/ 15219 h 405"/>
                <a:gd name="T98" fmla="*/ 4552 w 90"/>
                <a:gd name="T99" fmla="*/ 15277 h 405"/>
                <a:gd name="T100" fmla="*/ 4552 w 90"/>
                <a:gd name="T101" fmla="*/ 16232 h 405"/>
                <a:gd name="T102" fmla="*/ 4598 w 90"/>
                <a:gd name="T103" fmla="*/ 18218 h 405"/>
                <a:gd name="T104" fmla="*/ 4713 w 90"/>
                <a:gd name="T105" fmla="*/ 18322 h 405"/>
                <a:gd name="T106" fmla="*/ 4598 w 90"/>
                <a:gd name="T107" fmla="*/ 19173 h 405"/>
                <a:gd name="T108" fmla="*/ 4552 w 90"/>
                <a:gd name="T109" fmla="*/ 19614 h 405"/>
                <a:gd name="T110" fmla="*/ 3917 w 90"/>
                <a:gd name="T111" fmla="*/ 20687 h 405"/>
                <a:gd name="T112" fmla="*/ 3575 w 90"/>
                <a:gd name="T113" fmla="*/ 22041 h 405"/>
                <a:gd name="T114" fmla="*/ 2499 w 90"/>
                <a:gd name="T115" fmla="*/ 22835 h 4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0" h="405">
                  <a:moveTo>
                    <a:pt x="45" y="405"/>
                  </a:moveTo>
                  <a:cubicBezTo>
                    <a:pt x="37" y="405"/>
                    <a:pt x="28" y="393"/>
                    <a:pt x="27" y="391"/>
                  </a:cubicBezTo>
                  <a:cubicBezTo>
                    <a:pt x="24" y="384"/>
                    <a:pt x="20" y="375"/>
                    <a:pt x="21" y="367"/>
                  </a:cubicBezTo>
                  <a:cubicBezTo>
                    <a:pt x="22" y="358"/>
                    <a:pt x="15" y="357"/>
                    <a:pt x="10" y="348"/>
                  </a:cubicBezTo>
                  <a:cubicBezTo>
                    <a:pt x="9" y="347"/>
                    <a:pt x="9" y="344"/>
                    <a:pt x="8" y="340"/>
                  </a:cubicBezTo>
                  <a:cubicBezTo>
                    <a:pt x="8" y="340"/>
                    <a:pt x="6" y="333"/>
                    <a:pt x="7" y="325"/>
                  </a:cubicBezTo>
                  <a:cubicBezTo>
                    <a:pt x="8" y="325"/>
                    <a:pt x="8" y="324"/>
                    <a:pt x="8" y="323"/>
                  </a:cubicBezTo>
                  <a:cubicBezTo>
                    <a:pt x="14" y="311"/>
                    <a:pt x="13" y="284"/>
                    <a:pt x="10" y="288"/>
                  </a:cubicBezTo>
                  <a:cubicBezTo>
                    <a:pt x="10" y="289"/>
                    <a:pt x="10" y="281"/>
                    <a:pt x="10" y="271"/>
                  </a:cubicBezTo>
                  <a:cubicBezTo>
                    <a:pt x="10" y="271"/>
                    <a:pt x="10" y="271"/>
                    <a:pt x="11" y="270"/>
                  </a:cubicBezTo>
                  <a:cubicBezTo>
                    <a:pt x="16" y="265"/>
                    <a:pt x="16" y="239"/>
                    <a:pt x="12" y="241"/>
                  </a:cubicBezTo>
                  <a:cubicBezTo>
                    <a:pt x="11" y="241"/>
                    <a:pt x="11" y="242"/>
                    <a:pt x="11" y="242"/>
                  </a:cubicBezTo>
                  <a:cubicBezTo>
                    <a:pt x="11" y="234"/>
                    <a:pt x="11" y="229"/>
                    <a:pt x="11" y="228"/>
                  </a:cubicBezTo>
                  <a:cubicBezTo>
                    <a:pt x="17" y="223"/>
                    <a:pt x="16" y="203"/>
                    <a:pt x="12" y="201"/>
                  </a:cubicBezTo>
                  <a:cubicBezTo>
                    <a:pt x="11" y="201"/>
                    <a:pt x="10" y="202"/>
                    <a:pt x="10" y="197"/>
                  </a:cubicBezTo>
                  <a:cubicBezTo>
                    <a:pt x="10" y="190"/>
                    <a:pt x="13" y="177"/>
                    <a:pt x="13" y="177"/>
                  </a:cubicBezTo>
                  <a:cubicBezTo>
                    <a:pt x="18" y="176"/>
                    <a:pt x="22" y="155"/>
                    <a:pt x="18" y="152"/>
                  </a:cubicBezTo>
                  <a:cubicBezTo>
                    <a:pt x="17" y="152"/>
                    <a:pt x="16" y="141"/>
                    <a:pt x="16" y="134"/>
                  </a:cubicBezTo>
                  <a:cubicBezTo>
                    <a:pt x="15" y="129"/>
                    <a:pt x="16" y="117"/>
                    <a:pt x="16" y="116"/>
                  </a:cubicBezTo>
                  <a:cubicBezTo>
                    <a:pt x="21" y="115"/>
                    <a:pt x="21" y="92"/>
                    <a:pt x="16" y="92"/>
                  </a:cubicBezTo>
                  <a:cubicBezTo>
                    <a:pt x="15" y="92"/>
                    <a:pt x="10" y="67"/>
                    <a:pt x="11" y="63"/>
                  </a:cubicBezTo>
                  <a:cubicBezTo>
                    <a:pt x="16" y="61"/>
                    <a:pt x="17" y="56"/>
                    <a:pt x="15" y="51"/>
                  </a:cubicBezTo>
                  <a:cubicBezTo>
                    <a:pt x="13" y="45"/>
                    <a:pt x="8" y="40"/>
                    <a:pt x="2" y="42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1" y="42"/>
                    <a:pt x="0" y="41"/>
                    <a:pt x="0" y="40"/>
                  </a:cubicBezTo>
                  <a:cubicBezTo>
                    <a:pt x="4" y="39"/>
                    <a:pt x="6" y="32"/>
                    <a:pt x="11" y="24"/>
                  </a:cubicBezTo>
                  <a:cubicBezTo>
                    <a:pt x="15" y="17"/>
                    <a:pt x="20" y="9"/>
                    <a:pt x="20" y="3"/>
                  </a:cubicBezTo>
                  <a:cubicBezTo>
                    <a:pt x="22" y="2"/>
                    <a:pt x="23" y="1"/>
                    <a:pt x="25" y="0"/>
                  </a:cubicBezTo>
                  <a:cubicBezTo>
                    <a:pt x="27" y="0"/>
                    <a:pt x="3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55" y="1"/>
                    <a:pt x="62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9"/>
                    <a:pt x="75" y="17"/>
                    <a:pt x="79" y="24"/>
                  </a:cubicBezTo>
                  <a:cubicBezTo>
                    <a:pt x="83" y="32"/>
                    <a:pt x="86" y="39"/>
                    <a:pt x="90" y="40"/>
                  </a:cubicBezTo>
                  <a:cubicBezTo>
                    <a:pt x="90" y="41"/>
                    <a:pt x="89" y="42"/>
                    <a:pt x="88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2" y="40"/>
                    <a:pt x="77" y="45"/>
                    <a:pt x="75" y="51"/>
                  </a:cubicBezTo>
                  <a:cubicBezTo>
                    <a:pt x="73" y="56"/>
                    <a:pt x="74" y="61"/>
                    <a:pt x="79" y="63"/>
                  </a:cubicBezTo>
                  <a:cubicBezTo>
                    <a:pt x="80" y="67"/>
                    <a:pt x="75" y="92"/>
                    <a:pt x="74" y="92"/>
                  </a:cubicBezTo>
                  <a:cubicBezTo>
                    <a:pt x="69" y="92"/>
                    <a:pt x="69" y="115"/>
                    <a:pt x="74" y="116"/>
                  </a:cubicBezTo>
                  <a:cubicBezTo>
                    <a:pt x="74" y="117"/>
                    <a:pt x="74" y="129"/>
                    <a:pt x="74" y="134"/>
                  </a:cubicBezTo>
                  <a:cubicBezTo>
                    <a:pt x="74" y="141"/>
                    <a:pt x="72" y="152"/>
                    <a:pt x="72" y="152"/>
                  </a:cubicBezTo>
                  <a:cubicBezTo>
                    <a:pt x="68" y="155"/>
                    <a:pt x="72" y="176"/>
                    <a:pt x="77" y="177"/>
                  </a:cubicBezTo>
                  <a:cubicBezTo>
                    <a:pt x="77" y="177"/>
                    <a:pt x="79" y="190"/>
                    <a:pt x="80" y="197"/>
                  </a:cubicBezTo>
                  <a:cubicBezTo>
                    <a:pt x="80" y="202"/>
                    <a:pt x="79" y="201"/>
                    <a:pt x="78" y="201"/>
                  </a:cubicBezTo>
                  <a:cubicBezTo>
                    <a:pt x="74" y="203"/>
                    <a:pt x="73" y="223"/>
                    <a:pt x="79" y="228"/>
                  </a:cubicBezTo>
                  <a:cubicBezTo>
                    <a:pt x="79" y="229"/>
                    <a:pt x="79" y="234"/>
                    <a:pt x="79" y="242"/>
                  </a:cubicBezTo>
                  <a:cubicBezTo>
                    <a:pt x="79" y="242"/>
                    <a:pt x="78" y="241"/>
                    <a:pt x="78" y="241"/>
                  </a:cubicBezTo>
                  <a:cubicBezTo>
                    <a:pt x="74" y="239"/>
                    <a:pt x="74" y="265"/>
                    <a:pt x="79" y="270"/>
                  </a:cubicBezTo>
                  <a:cubicBezTo>
                    <a:pt x="79" y="271"/>
                    <a:pt x="79" y="271"/>
                    <a:pt x="80" y="271"/>
                  </a:cubicBezTo>
                  <a:cubicBezTo>
                    <a:pt x="80" y="281"/>
                    <a:pt x="80" y="289"/>
                    <a:pt x="80" y="288"/>
                  </a:cubicBezTo>
                  <a:cubicBezTo>
                    <a:pt x="77" y="284"/>
                    <a:pt x="76" y="311"/>
                    <a:pt x="81" y="323"/>
                  </a:cubicBezTo>
                  <a:cubicBezTo>
                    <a:pt x="82" y="324"/>
                    <a:pt x="82" y="325"/>
                    <a:pt x="83" y="325"/>
                  </a:cubicBezTo>
                  <a:cubicBezTo>
                    <a:pt x="83" y="333"/>
                    <a:pt x="81" y="340"/>
                    <a:pt x="81" y="340"/>
                  </a:cubicBezTo>
                  <a:cubicBezTo>
                    <a:pt x="81" y="344"/>
                    <a:pt x="80" y="347"/>
                    <a:pt x="80" y="348"/>
                  </a:cubicBezTo>
                  <a:cubicBezTo>
                    <a:pt x="74" y="357"/>
                    <a:pt x="67" y="358"/>
                    <a:pt x="69" y="367"/>
                  </a:cubicBezTo>
                  <a:cubicBezTo>
                    <a:pt x="70" y="375"/>
                    <a:pt x="66" y="384"/>
                    <a:pt x="63" y="391"/>
                  </a:cubicBezTo>
                  <a:cubicBezTo>
                    <a:pt x="62" y="393"/>
                    <a:pt x="53" y="405"/>
                    <a:pt x="44" y="405"/>
                  </a:cubicBez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2" name="Freeform 419">
              <a:extLst>
                <a:ext uri="{FF2B5EF4-FFF2-40B4-BE49-F238E27FC236}">
                  <a16:creationId xmlns:a16="http://schemas.microsoft.com/office/drawing/2014/main" id="{0463E6CA-57C5-488C-A1CB-33566DEE7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267"/>
              <a:ext cx="96" cy="537"/>
            </a:xfrm>
            <a:custGeom>
              <a:avLst/>
              <a:gdLst>
                <a:gd name="T0" fmla="*/ 1417 w 25"/>
                <a:gd name="T1" fmla="*/ 58 h 140"/>
                <a:gd name="T2" fmla="*/ 58 w 25"/>
                <a:gd name="T3" fmla="*/ 1296 h 140"/>
                <a:gd name="T4" fmla="*/ 457 w 25"/>
                <a:gd name="T5" fmla="*/ 2309 h 140"/>
                <a:gd name="T6" fmla="*/ 177 w 25"/>
                <a:gd name="T7" fmla="*/ 3326 h 140"/>
                <a:gd name="T8" fmla="*/ 561 w 25"/>
                <a:gd name="T9" fmla="*/ 5650 h 140"/>
                <a:gd name="T10" fmla="*/ 457 w 25"/>
                <a:gd name="T11" fmla="*/ 7902 h 140"/>
                <a:gd name="T12" fmla="*/ 899 w 25"/>
                <a:gd name="T13" fmla="*/ 6034 h 140"/>
                <a:gd name="T14" fmla="*/ 795 w 25"/>
                <a:gd name="T15" fmla="*/ 3840 h 140"/>
                <a:gd name="T16" fmla="*/ 680 w 25"/>
                <a:gd name="T17" fmla="*/ 1810 h 140"/>
                <a:gd name="T18" fmla="*/ 1240 w 25"/>
                <a:gd name="T19" fmla="*/ 338 h 1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140">
                  <a:moveTo>
                    <a:pt x="25" y="1"/>
                  </a:moveTo>
                  <a:cubicBezTo>
                    <a:pt x="13" y="0"/>
                    <a:pt x="0" y="10"/>
                    <a:pt x="1" y="23"/>
                  </a:cubicBezTo>
                  <a:cubicBezTo>
                    <a:pt x="2" y="29"/>
                    <a:pt x="8" y="35"/>
                    <a:pt x="8" y="41"/>
                  </a:cubicBezTo>
                  <a:cubicBezTo>
                    <a:pt x="8" y="48"/>
                    <a:pt x="4" y="53"/>
                    <a:pt x="3" y="59"/>
                  </a:cubicBezTo>
                  <a:cubicBezTo>
                    <a:pt x="2" y="73"/>
                    <a:pt x="11" y="86"/>
                    <a:pt x="10" y="100"/>
                  </a:cubicBezTo>
                  <a:cubicBezTo>
                    <a:pt x="9" y="115"/>
                    <a:pt x="5" y="126"/>
                    <a:pt x="8" y="140"/>
                  </a:cubicBezTo>
                  <a:cubicBezTo>
                    <a:pt x="4" y="129"/>
                    <a:pt x="13" y="118"/>
                    <a:pt x="16" y="107"/>
                  </a:cubicBezTo>
                  <a:cubicBezTo>
                    <a:pt x="20" y="93"/>
                    <a:pt x="18" y="82"/>
                    <a:pt x="14" y="68"/>
                  </a:cubicBezTo>
                  <a:cubicBezTo>
                    <a:pt x="11" y="56"/>
                    <a:pt x="13" y="44"/>
                    <a:pt x="12" y="32"/>
                  </a:cubicBezTo>
                  <a:cubicBezTo>
                    <a:pt x="11" y="22"/>
                    <a:pt x="10" y="10"/>
                    <a:pt x="2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3" name="Freeform 420">
              <a:extLst>
                <a:ext uri="{FF2B5EF4-FFF2-40B4-BE49-F238E27FC236}">
                  <a16:creationId xmlns:a16="http://schemas.microsoft.com/office/drawing/2014/main" id="{7034EFD4-E9E1-4F49-A598-373488211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026"/>
              <a:ext cx="50" cy="437"/>
            </a:xfrm>
            <a:custGeom>
              <a:avLst/>
              <a:gdLst>
                <a:gd name="T0" fmla="*/ 58 w 13"/>
                <a:gd name="T1" fmla="*/ 0 h 114"/>
                <a:gd name="T2" fmla="*/ 223 w 13"/>
                <a:gd name="T3" fmla="*/ 1192 h 114"/>
                <a:gd name="T4" fmla="*/ 281 w 13"/>
                <a:gd name="T5" fmla="*/ 2925 h 114"/>
                <a:gd name="T6" fmla="*/ 177 w 13"/>
                <a:gd name="T7" fmla="*/ 4615 h 114"/>
                <a:gd name="T8" fmla="*/ 0 w 13"/>
                <a:gd name="T9" fmla="*/ 6421 h 114"/>
                <a:gd name="T10" fmla="*/ 623 w 13"/>
                <a:gd name="T11" fmla="*/ 2982 h 114"/>
                <a:gd name="T12" fmla="*/ 177 w 13"/>
                <a:gd name="T13" fmla="*/ 58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4">
                  <a:moveTo>
                    <a:pt x="1" y="0"/>
                  </a:moveTo>
                  <a:cubicBezTo>
                    <a:pt x="7" y="11"/>
                    <a:pt x="4" y="10"/>
                    <a:pt x="4" y="21"/>
                  </a:cubicBezTo>
                  <a:cubicBezTo>
                    <a:pt x="4" y="31"/>
                    <a:pt x="6" y="42"/>
                    <a:pt x="5" y="52"/>
                  </a:cubicBezTo>
                  <a:cubicBezTo>
                    <a:pt x="3" y="64"/>
                    <a:pt x="2" y="70"/>
                    <a:pt x="3" y="82"/>
                  </a:cubicBezTo>
                  <a:cubicBezTo>
                    <a:pt x="4" y="93"/>
                    <a:pt x="3" y="103"/>
                    <a:pt x="0" y="114"/>
                  </a:cubicBezTo>
                  <a:cubicBezTo>
                    <a:pt x="13" y="96"/>
                    <a:pt x="8" y="74"/>
                    <a:pt x="11" y="53"/>
                  </a:cubicBezTo>
                  <a:cubicBezTo>
                    <a:pt x="13" y="35"/>
                    <a:pt x="11" y="15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4" name="Freeform 421">
              <a:extLst>
                <a:ext uri="{FF2B5EF4-FFF2-40B4-BE49-F238E27FC236}">
                  <a16:creationId xmlns:a16="http://schemas.microsoft.com/office/drawing/2014/main" id="{F630302F-8109-4EC2-AFAB-559457199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286"/>
              <a:ext cx="146" cy="1449"/>
            </a:xfrm>
            <a:custGeom>
              <a:avLst/>
              <a:gdLst>
                <a:gd name="T0" fmla="*/ 1537 w 38"/>
                <a:gd name="T1" fmla="*/ 0 h 378"/>
                <a:gd name="T2" fmla="*/ 2098 w 38"/>
                <a:gd name="T3" fmla="*/ 1131 h 378"/>
                <a:gd name="T4" fmla="*/ 1537 w 38"/>
                <a:gd name="T5" fmla="*/ 2147 h 378"/>
                <a:gd name="T6" fmla="*/ 1756 w 38"/>
                <a:gd name="T7" fmla="*/ 3320 h 378"/>
                <a:gd name="T8" fmla="*/ 1356 w 38"/>
                <a:gd name="T9" fmla="*/ 4569 h 378"/>
                <a:gd name="T10" fmla="*/ 1756 w 38"/>
                <a:gd name="T11" fmla="*/ 7318 h 378"/>
                <a:gd name="T12" fmla="*/ 1418 w 38"/>
                <a:gd name="T13" fmla="*/ 8391 h 378"/>
                <a:gd name="T14" fmla="*/ 1756 w 38"/>
                <a:gd name="T15" fmla="*/ 9641 h 378"/>
                <a:gd name="T16" fmla="*/ 1594 w 38"/>
                <a:gd name="T17" fmla="*/ 10814 h 378"/>
                <a:gd name="T18" fmla="*/ 1756 w 38"/>
                <a:gd name="T19" fmla="*/ 12225 h 378"/>
                <a:gd name="T20" fmla="*/ 1594 w 38"/>
                <a:gd name="T21" fmla="*/ 13401 h 378"/>
                <a:gd name="T22" fmla="*/ 1756 w 38"/>
                <a:gd name="T23" fmla="*/ 14812 h 378"/>
                <a:gd name="T24" fmla="*/ 1933 w 38"/>
                <a:gd name="T25" fmla="*/ 17752 h 378"/>
                <a:gd name="T26" fmla="*/ 1698 w 38"/>
                <a:gd name="T27" fmla="*/ 18810 h 378"/>
                <a:gd name="T28" fmla="*/ 1195 w 38"/>
                <a:gd name="T29" fmla="*/ 20117 h 378"/>
                <a:gd name="T30" fmla="*/ 0 w 38"/>
                <a:gd name="T31" fmla="*/ 21175 h 378"/>
                <a:gd name="T32" fmla="*/ 680 w 38"/>
                <a:gd name="T33" fmla="*/ 19941 h 378"/>
                <a:gd name="T34" fmla="*/ 899 w 38"/>
                <a:gd name="T35" fmla="*/ 18649 h 378"/>
                <a:gd name="T36" fmla="*/ 1418 w 38"/>
                <a:gd name="T37" fmla="*/ 16165 h 378"/>
                <a:gd name="T38" fmla="*/ 1137 w 38"/>
                <a:gd name="T39" fmla="*/ 11036 h 378"/>
                <a:gd name="T40" fmla="*/ 1018 w 38"/>
                <a:gd name="T41" fmla="*/ 8169 h 378"/>
                <a:gd name="T42" fmla="*/ 961 w 38"/>
                <a:gd name="T43" fmla="*/ 5466 h 378"/>
                <a:gd name="T44" fmla="*/ 1256 w 38"/>
                <a:gd name="T45" fmla="*/ 3044 h 378"/>
                <a:gd name="T46" fmla="*/ 1537 w 38"/>
                <a:gd name="T47" fmla="*/ 456 h 3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" h="378">
                  <a:moveTo>
                    <a:pt x="27" y="0"/>
                  </a:moveTo>
                  <a:cubicBezTo>
                    <a:pt x="29" y="6"/>
                    <a:pt x="36" y="15"/>
                    <a:pt x="37" y="20"/>
                  </a:cubicBezTo>
                  <a:cubicBezTo>
                    <a:pt x="38" y="30"/>
                    <a:pt x="29" y="29"/>
                    <a:pt x="27" y="38"/>
                  </a:cubicBezTo>
                  <a:cubicBezTo>
                    <a:pt x="26" y="46"/>
                    <a:pt x="32" y="51"/>
                    <a:pt x="31" y="59"/>
                  </a:cubicBezTo>
                  <a:cubicBezTo>
                    <a:pt x="30" y="68"/>
                    <a:pt x="26" y="74"/>
                    <a:pt x="24" y="81"/>
                  </a:cubicBezTo>
                  <a:cubicBezTo>
                    <a:pt x="20" y="98"/>
                    <a:pt x="34" y="113"/>
                    <a:pt x="31" y="130"/>
                  </a:cubicBezTo>
                  <a:cubicBezTo>
                    <a:pt x="30" y="136"/>
                    <a:pt x="25" y="142"/>
                    <a:pt x="25" y="149"/>
                  </a:cubicBezTo>
                  <a:cubicBezTo>
                    <a:pt x="25" y="158"/>
                    <a:pt x="29" y="163"/>
                    <a:pt x="31" y="171"/>
                  </a:cubicBezTo>
                  <a:cubicBezTo>
                    <a:pt x="33" y="180"/>
                    <a:pt x="30" y="184"/>
                    <a:pt x="28" y="192"/>
                  </a:cubicBezTo>
                  <a:cubicBezTo>
                    <a:pt x="27" y="201"/>
                    <a:pt x="31" y="209"/>
                    <a:pt x="31" y="217"/>
                  </a:cubicBezTo>
                  <a:cubicBezTo>
                    <a:pt x="31" y="223"/>
                    <a:pt x="28" y="231"/>
                    <a:pt x="28" y="238"/>
                  </a:cubicBezTo>
                  <a:cubicBezTo>
                    <a:pt x="28" y="247"/>
                    <a:pt x="31" y="255"/>
                    <a:pt x="31" y="263"/>
                  </a:cubicBezTo>
                  <a:cubicBezTo>
                    <a:pt x="31" y="282"/>
                    <a:pt x="32" y="297"/>
                    <a:pt x="34" y="315"/>
                  </a:cubicBezTo>
                  <a:cubicBezTo>
                    <a:pt x="35" y="325"/>
                    <a:pt x="34" y="327"/>
                    <a:pt x="30" y="334"/>
                  </a:cubicBezTo>
                  <a:cubicBezTo>
                    <a:pt x="24" y="343"/>
                    <a:pt x="23" y="347"/>
                    <a:pt x="21" y="357"/>
                  </a:cubicBezTo>
                  <a:cubicBezTo>
                    <a:pt x="19" y="368"/>
                    <a:pt x="12" y="378"/>
                    <a:pt x="0" y="376"/>
                  </a:cubicBezTo>
                  <a:cubicBezTo>
                    <a:pt x="9" y="374"/>
                    <a:pt x="12" y="362"/>
                    <a:pt x="12" y="354"/>
                  </a:cubicBezTo>
                  <a:cubicBezTo>
                    <a:pt x="12" y="343"/>
                    <a:pt x="11" y="341"/>
                    <a:pt x="16" y="331"/>
                  </a:cubicBezTo>
                  <a:cubicBezTo>
                    <a:pt x="24" y="317"/>
                    <a:pt x="27" y="304"/>
                    <a:pt x="25" y="287"/>
                  </a:cubicBezTo>
                  <a:cubicBezTo>
                    <a:pt x="22" y="258"/>
                    <a:pt x="14" y="226"/>
                    <a:pt x="20" y="196"/>
                  </a:cubicBezTo>
                  <a:cubicBezTo>
                    <a:pt x="23" y="179"/>
                    <a:pt x="16" y="164"/>
                    <a:pt x="18" y="145"/>
                  </a:cubicBezTo>
                  <a:cubicBezTo>
                    <a:pt x="19" y="129"/>
                    <a:pt x="19" y="114"/>
                    <a:pt x="17" y="97"/>
                  </a:cubicBezTo>
                  <a:cubicBezTo>
                    <a:pt x="16" y="83"/>
                    <a:pt x="22" y="69"/>
                    <a:pt x="22" y="54"/>
                  </a:cubicBezTo>
                  <a:cubicBezTo>
                    <a:pt x="22" y="39"/>
                    <a:pt x="31" y="23"/>
                    <a:pt x="27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5" name="Freeform 422">
              <a:extLst>
                <a:ext uri="{FF2B5EF4-FFF2-40B4-BE49-F238E27FC236}">
                  <a16:creationId xmlns:a16="http://schemas.microsoft.com/office/drawing/2014/main" id="{C8C34E51-ACD7-4977-B4EC-CE0184CE3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527"/>
              <a:ext cx="135" cy="62"/>
            </a:xfrm>
            <a:custGeom>
              <a:avLst/>
              <a:gdLst>
                <a:gd name="T0" fmla="*/ 0 w 35"/>
                <a:gd name="T1" fmla="*/ 0 h 16"/>
                <a:gd name="T2" fmla="*/ 2010 w 35"/>
                <a:gd name="T3" fmla="*/ 240 h 16"/>
                <a:gd name="T4" fmla="*/ 1385 w 35"/>
                <a:gd name="T5" fmla="*/ 872 h 16"/>
                <a:gd name="T6" fmla="*/ 0 w 35"/>
                <a:gd name="T7" fmla="*/ 28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6">
                  <a:moveTo>
                    <a:pt x="0" y="0"/>
                  </a:moveTo>
                  <a:cubicBezTo>
                    <a:pt x="4" y="10"/>
                    <a:pt x="27" y="9"/>
                    <a:pt x="35" y="4"/>
                  </a:cubicBezTo>
                  <a:cubicBezTo>
                    <a:pt x="30" y="8"/>
                    <a:pt x="31" y="14"/>
                    <a:pt x="24" y="15"/>
                  </a:cubicBezTo>
                  <a:cubicBezTo>
                    <a:pt x="16" y="16"/>
                    <a:pt x="7" y="7"/>
                    <a:pt x="0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6" name="Freeform 423">
              <a:extLst>
                <a:ext uri="{FF2B5EF4-FFF2-40B4-BE49-F238E27FC236}">
                  <a16:creationId xmlns:a16="http://schemas.microsoft.com/office/drawing/2014/main" id="{1B8E91A6-48D3-4E5D-B5E5-AC6325E15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282"/>
              <a:ext cx="131" cy="295"/>
            </a:xfrm>
            <a:custGeom>
              <a:avLst/>
              <a:gdLst>
                <a:gd name="T0" fmla="*/ 624 w 34"/>
                <a:gd name="T1" fmla="*/ 0 h 77"/>
                <a:gd name="T2" fmla="*/ 1826 w 34"/>
                <a:gd name="T3" fmla="*/ 896 h 77"/>
                <a:gd name="T4" fmla="*/ 1545 w 34"/>
                <a:gd name="T5" fmla="*/ 2188 h 77"/>
                <a:gd name="T6" fmla="*/ 1322 w 34"/>
                <a:gd name="T7" fmla="*/ 3831 h 77"/>
                <a:gd name="T8" fmla="*/ 0 w 34"/>
                <a:gd name="T9" fmla="*/ 3992 h 77"/>
                <a:gd name="T10" fmla="*/ 744 w 34"/>
                <a:gd name="T11" fmla="*/ 2245 h 77"/>
                <a:gd name="T12" fmla="*/ 859 w 34"/>
                <a:gd name="T13" fmla="*/ 161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77">
                  <a:moveTo>
                    <a:pt x="11" y="0"/>
                  </a:moveTo>
                  <a:cubicBezTo>
                    <a:pt x="23" y="3"/>
                    <a:pt x="29" y="2"/>
                    <a:pt x="32" y="16"/>
                  </a:cubicBezTo>
                  <a:cubicBezTo>
                    <a:pt x="34" y="26"/>
                    <a:pt x="31" y="30"/>
                    <a:pt x="27" y="39"/>
                  </a:cubicBezTo>
                  <a:cubicBezTo>
                    <a:pt x="23" y="48"/>
                    <a:pt x="27" y="60"/>
                    <a:pt x="23" y="68"/>
                  </a:cubicBezTo>
                  <a:cubicBezTo>
                    <a:pt x="20" y="74"/>
                    <a:pt x="5" y="77"/>
                    <a:pt x="0" y="71"/>
                  </a:cubicBezTo>
                  <a:cubicBezTo>
                    <a:pt x="18" y="63"/>
                    <a:pt x="13" y="55"/>
                    <a:pt x="13" y="40"/>
                  </a:cubicBezTo>
                  <a:cubicBezTo>
                    <a:pt x="13" y="31"/>
                    <a:pt x="34" y="7"/>
                    <a:pt x="15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7" name="Freeform 424">
              <a:extLst>
                <a:ext uri="{FF2B5EF4-FFF2-40B4-BE49-F238E27FC236}">
                  <a16:creationId xmlns:a16="http://schemas.microsoft.com/office/drawing/2014/main" id="{32C9357D-3615-49B1-973E-F21E9DB2D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804"/>
              <a:ext cx="127" cy="53"/>
            </a:xfrm>
            <a:custGeom>
              <a:avLst/>
              <a:gdLst>
                <a:gd name="T0" fmla="*/ 0 w 33"/>
                <a:gd name="T1" fmla="*/ 114 h 14"/>
                <a:gd name="T2" fmla="*/ 1882 w 33"/>
                <a:gd name="T3" fmla="*/ 0 h 14"/>
                <a:gd name="T4" fmla="*/ 520 w 33"/>
                <a:gd name="T5" fmla="*/ 4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0" y="2"/>
                  </a:moveTo>
                  <a:cubicBezTo>
                    <a:pt x="8" y="10"/>
                    <a:pt x="27" y="7"/>
                    <a:pt x="33" y="0"/>
                  </a:cubicBezTo>
                  <a:cubicBezTo>
                    <a:pt x="33" y="14"/>
                    <a:pt x="19" y="11"/>
                    <a:pt x="9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8" name="Freeform 425">
              <a:extLst>
                <a:ext uri="{FF2B5EF4-FFF2-40B4-BE49-F238E27FC236}">
                  <a16:creationId xmlns:a16="http://schemas.microsoft.com/office/drawing/2014/main" id="{1A876E8F-02F7-45AF-AC17-EC1D9B7BE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015"/>
              <a:ext cx="135" cy="61"/>
            </a:xfrm>
            <a:custGeom>
              <a:avLst/>
              <a:gdLst>
                <a:gd name="T0" fmla="*/ 0 w 35"/>
                <a:gd name="T1" fmla="*/ 0 h 16"/>
                <a:gd name="T2" fmla="*/ 2010 w 35"/>
                <a:gd name="T3" fmla="*/ 0 h 16"/>
                <a:gd name="T4" fmla="*/ 177 w 35"/>
                <a:gd name="T5" fmla="*/ 45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6">
                  <a:moveTo>
                    <a:pt x="0" y="0"/>
                  </a:moveTo>
                  <a:cubicBezTo>
                    <a:pt x="8" y="9"/>
                    <a:pt x="27" y="9"/>
                    <a:pt x="35" y="0"/>
                  </a:cubicBezTo>
                  <a:cubicBezTo>
                    <a:pt x="29" y="16"/>
                    <a:pt x="18" y="11"/>
                    <a:pt x="3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9" name="Freeform 426">
              <a:extLst>
                <a:ext uri="{FF2B5EF4-FFF2-40B4-BE49-F238E27FC236}">
                  <a16:creationId xmlns:a16="http://schemas.microsoft.com/office/drawing/2014/main" id="{937FB5A5-1E57-472D-9DE0-D194CB6B2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199"/>
              <a:ext cx="123" cy="53"/>
            </a:xfrm>
            <a:custGeom>
              <a:avLst/>
              <a:gdLst>
                <a:gd name="T0" fmla="*/ 0 w 32"/>
                <a:gd name="T1" fmla="*/ 0 h 14"/>
                <a:gd name="T2" fmla="*/ 1818 w 32"/>
                <a:gd name="T3" fmla="*/ 0 h 14"/>
                <a:gd name="T4" fmla="*/ 1538 w 32"/>
                <a:gd name="T5" fmla="*/ 488 h 14"/>
                <a:gd name="T6" fmla="*/ 119 w 32"/>
                <a:gd name="T7" fmla="*/ 43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4">
                  <a:moveTo>
                    <a:pt x="0" y="0"/>
                  </a:moveTo>
                  <a:cubicBezTo>
                    <a:pt x="4" y="9"/>
                    <a:pt x="27" y="6"/>
                    <a:pt x="32" y="0"/>
                  </a:cubicBezTo>
                  <a:cubicBezTo>
                    <a:pt x="29" y="2"/>
                    <a:pt x="29" y="7"/>
                    <a:pt x="27" y="9"/>
                  </a:cubicBezTo>
                  <a:cubicBezTo>
                    <a:pt x="20" y="14"/>
                    <a:pt x="11" y="8"/>
                    <a:pt x="2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0" name="Freeform 427">
              <a:extLst>
                <a:ext uri="{FF2B5EF4-FFF2-40B4-BE49-F238E27FC236}">
                  <a16:creationId xmlns:a16="http://schemas.microsoft.com/office/drawing/2014/main" id="{053D9538-1739-4C9C-94A9-4359ECE22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360"/>
              <a:ext cx="134" cy="61"/>
            </a:xfrm>
            <a:custGeom>
              <a:avLst/>
              <a:gdLst>
                <a:gd name="T0" fmla="*/ 0 w 35"/>
                <a:gd name="T1" fmla="*/ 0 h 16"/>
                <a:gd name="T2" fmla="*/ 1964 w 35"/>
                <a:gd name="T3" fmla="*/ 118 h 16"/>
                <a:gd name="T4" fmla="*/ 0 w 35"/>
                <a:gd name="T5" fmla="*/ 55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6">
                  <a:moveTo>
                    <a:pt x="0" y="0"/>
                  </a:moveTo>
                  <a:cubicBezTo>
                    <a:pt x="4" y="11"/>
                    <a:pt x="27" y="8"/>
                    <a:pt x="35" y="2"/>
                  </a:cubicBezTo>
                  <a:cubicBezTo>
                    <a:pt x="22" y="12"/>
                    <a:pt x="18" y="16"/>
                    <a:pt x="0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1" name="Freeform 428">
              <a:extLst>
                <a:ext uri="{FF2B5EF4-FFF2-40B4-BE49-F238E27FC236}">
                  <a16:creationId xmlns:a16="http://schemas.microsoft.com/office/drawing/2014/main" id="{280A7FD2-5D90-4765-9EB3-A729793EC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613"/>
              <a:ext cx="127" cy="57"/>
            </a:xfrm>
            <a:custGeom>
              <a:avLst/>
              <a:gdLst>
                <a:gd name="T0" fmla="*/ 458 w 33"/>
                <a:gd name="T1" fmla="*/ 0 h 15"/>
                <a:gd name="T2" fmla="*/ 1882 w 33"/>
                <a:gd name="T3" fmla="*/ 0 h 15"/>
                <a:gd name="T4" fmla="*/ 0 w 33"/>
                <a:gd name="T5" fmla="*/ 5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8" y="0"/>
                  </a:moveTo>
                  <a:cubicBezTo>
                    <a:pt x="16" y="3"/>
                    <a:pt x="25" y="1"/>
                    <a:pt x="33" y="0"/>
                  </a:cubicBezTo>
                  <a:cubicBezTo>
                    <a:pt x="26" y="15"/>
                    <a:pt x="13" y="3"/>
                    <a:pt x="0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2" name="Freeform 429">
              <a:extLst>
                <a:ext uri="{FF2B5EF4-FFF2-40B4-BE49-F238E27FC236}">
                  <a16:creationId xmlns:a16="http://schemas.microsoft.com/office/drawing/2014/main" id="{1E1291D6-D0C7-4440-9B7D-9D1676A8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84"/>
              <a:ext cx="192" cy="34"/>
            </a:xfrm>
            <a:custGeom>
              <a:avLst/>
              <a:gdLst>
                <a:gd name="T0" fmla="*/ 0 w 50"/>
                <a:gd name="T1" fmla="*/ 159 h 9"/>
                <a:gd name="T2" fmla="*/ 680 w 50"/>
                <a:gd name="T3" fmla="*/ 427 h 9"/>
                <a:gd name="T4" fmla="*/ 1475 w 50"/>
                <a:gd name="T5" fmla="*/ 427 h 9"/>
                <a:gd name="T6" fmla="*/ 2269 w 50"/>
                <a:gd name="T7" fmla="*/ 427 h 9"/>
                <a:gd name="T8" fmla="*/ 2830 w 50"/>
                <a:gd name="T9" fmla="*/ 0 h 9"/>
                <a:gd name="T10" fmla="*/ 2492 w 50"/>
                <a:gd name="T11" fmla="*/ 57 h 9"/>
                <a:gd name="T12" fmla="*/ 2154 w 50"/>
                <a:gd name="T13" fmla="*/ 0 h 9"/>
                <a:gd name="T14" fmla="*/ 1532 w 50"/>
                <a:gd name="T15" fmla="*/ 215 h 9"/>
                <a:gd name="T16" fmla="*/ 899 w 50"/>
                <a:gd name="T17" fmla="*/ 0 h 9"/>
                <a:gd name="T18" fmla="*/ 177 w 50"/>
                <a:gd name="T19" fmla="*/ 5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9">
                  <a:moveTo>
                    <a:pt x="0" y="3"/>
                  </a:moveTo>
                  <a:cubicBezTo>
                    <a:pt x="2" y="6"/>
                    <a:pt x="9" y="7"/>
                    <a:pt x="12" y="8"/>
                  </a:cubicBezTo>
                  <a:cubicBezTo>
                    <a:pt x="17" y="9"/>
                    <a:pt x="21" y="8"/>
                    <a:pt x="26" y="8"/>
                  </a:cubicBezTo>
                  <a:cubicBezTo>
                    <a:pt x="31" y="8"/>
                    <a:pt x="35" y="9"/>
                    <a:pt x="40" y="8"/>
                  </a:cubicBezTo>
                  <a:cubicBezTo>
                    <a:pt x="42" y="7"/>
                    <a:pt x="49" y="3"/>
                    <a:pt x="50" y="0"/>
                  </a:cubicBezTo>
                  <a:cubicBezTo>
                    <a:pt x="48" y="0"/>
                    <a:pt x="46" y="1"/>
                    <a:pt x="44" y="1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32" y="4"/>
                    <a:pt x="27" y="4"/>
                  </a:cubicBezTo>
                  <a:cubicBezTo>
                    <a:pt x="23" y="4"/>
                    <a:pt x="20" y="1"/>
                    <a:pt x="16" y="0"/>
                  </a:cubicBezTo>
                  <a:cubicBezTo>
                    <a:pt x="12" y="0"/>
                    <a:pt x="7" y="4"/>
                    <a:pt x="3" y="1"/>
                  </a:cubicBezTo>
                </a:path>
              </a:pathLst>
            </a:custGeom>
            <a:solidFill>
              <a:srgbClr val="B9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3" name="Freeform 430">
              <a:extLst>
                <a:ext uri="{FF2B5EF4-FFF2-40B4-BE49-F238E27FC236}">
                  <a16:creationId xmlns:a16="http://schemas.microsoft.com/office/drawing/2014/main" id="{6E9A666C-24EE-4F7B-902F-3AC1E488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003"/>
              <a:ext cx="195" cy="383"/>
            </a:xfrm>
            <a:custGeom>
              <a:avLst/>
              <a:gdLst>
                <a:gd name="T0" fmla="*/ 0 w 51"/>
                <a:gd name="T1" fmla="*/ 161 h 100"/>
                <a:gd name="T2" fmla="*/ 336 w 51"/>
                <a:gd name="T3" fmla="*/ 280 h 100"/>
                <a:gd name="T4" fmla="*/ 788 w 51"/>
                <a:gd name="T5" fmla="*/ 337 h 100"/>
                <a:gd name="T6" fmla="*/ 1506 w 51"/>
                <a:gd name="T7" fmla="*/ 394 h 100"/>
                <a:gd name="T8" fmla="*/ 2237 w 51"/>
                <a:gd name="T9" fmla="*/ 280 h 100"/>
                <a:gd name="T10" fmla="*/ 2852 w 51"/>
                <a:gd name="T11" fmla="*/ 57 h 100"/>
                <a:gd name="T12" fmla="*/ 2692 w 51"/>
                <a:gd name="T13" fmla="*/ 394 h 100"/>
                <a:gd name="T14" fmla="*/ 2573 w 51"/>
                <a:gd name="T15" fmla="*/ 793 h 100"/>
                <a:gd name="T16" fmla="*/ 2734 w 51"/>
                <a:gd name="T17" fmla="*/ 1628 h 100"/>
                <a:gd name="T18" fmla="*/ 2631 w 51"/>
                <a:gd name="T19" fmla="*/ 2478 h 100"/>
                <a:gd name="T20" fmla="*/ 2631 w 51"/>
                <a:gd name="T21" fmla="*/ 3711 h 100"/>
                <a:gd name="T22" fmla="*/ 2631 w 51"/>
                <a:gd name="T23" fmla="*/ 4883 h 100"/>
                <a:gd name="T24" fmla="*/ 2573 w 51"/>
                <a:gd name="T25" fmla="*/ 5619 h 100"/>
                <a:gd name="T26" fmla="*/ 2397 w 51"/>
                <a:gd name="T27" fmla="*/ 4883 h 100"/>
                <a:gd name="T28" fmla="*/ 2237 w 51"/>
                <a:gd name="T29" fmla="*/ 3654 h 100"/>
                <a:gd name="T30" fmla="*/ 2118 w 51"/>
                <a:gd name="T31" fmla="*/ 1409 h 100"/>
                <a:gd name="T32" fmla="*/ 1900 w 51"/>
                <a:gd name="T33" fmla="*/ 954 h 100"/>
                <a:gd name="T34" fmla="*/ 1506 w 51"/>
                <a:gd name="T35" fmla="*/ 954 h 100"/>
                <a:gd name="T36" fmla="*/ 1113 w 51"/>
                <a:gd name="T37" fmla="*/ 793 h 100"/>
                <a:gd name="T38" fmla="*/ 673 w 51"/>
                <a:gd name="T39" fmla="*/ 735 h 100"/>
                <a:gd name="T40" fmla="*/ 0 w 51"/>
                <a:gd name="T41" fmla="*/ 337 h 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1" h="100">
                  <a:moveTo>
                    <a:pt x="0" y="3"/>
                  </a:moveTo>
                  <a:cubicBezTo>
                    <a:pt x="2" y="3"/>
                    <a:pt x="4" y="4"/>
                    <a:pt x="6" y="5"/>
                  </a:cubicBezTo>
                  <a:cubicBezTo>
                    <a:pt x="8" y="6"/>
                    <a:pt x="11" y="6"/>
                    <a:pt x="14" y="6"/>
                  </a:cubicBezTo>
                  <a:cubicBezTo>
                    <a:pt x="18" y="7"/>
                    <a:pt x="23" y="7"/>
                    <a:pt x="27" y="7"/>
                  </a:cubicBezTo>
                  <a:cubicBezTo>
                    <a:pt x="31" y="7"/>
                    <a:pt x="36" y="7"/>
                    <a:pt x="40" y="5"/>
                  </a:cubicBezTo>
                  <a:cubicBezTo>
                    <a:pt x="43" y="4"/>
                    <a:pt x="49" y="0"/>
                    <a:pt x="51" y="1"/>
                  </a:cubicBezTo>
                  <a:cubicBezTo>
                    <a:pt x="51" y="3"/>
                    <a:pt x="49" y="5"/>
                    <a:pt x="48" y="7"/>
                  </a:cubicBezTo>
                  <a:cubicBezTo>
                    <a:pt x="46" y="10"/>
                    <a:pt x="46" y="12"/>
                    <a:pt x="46" y="14"/>
                  </a:cubicBezTo>
                  <a:cubicBezTo>
                    <a:pt x="46" y="19"/>
                    <a:pt x="48" y="24"/>
                    <a:pt x="49" y="29"/>
                  </a:cubicBezTo>
                  <a:cubicBezTo>
                    <a:pt x="50" y="34"/>
                    <a:pt x="49" y="39"/>
                    <a:pt x="47" y="44"/>
                  </a:cubicBezTo>
                  <a:cubicBezTo>
                    <a:pt x="45" y="51"/>
                    <a:pt x="47" y="58"/>
                    <a:pt x="47" y="66"/>
                  </a:cubicBezTo>
                  <a:cubicBezTo>
                    <a:pt x="48" y="73"/>
                    <a:pt x="47" y="80"/>
                    <a:pt x="47" y="87"/>
                  </a:cubicBezTo>
                  <a:cubicBezTo>
                    <a:pt x="47" y="92"/>
                    <a:pt x="46" y="96"/>
                    <a:pt x="46" y="100"/>
                  </a:cubicBezTo>
                  <a:cubicBezTo>
                    <a:pt x="45" y="96"/>
                    <a:pt x="44" y="91"/>
                    <a:pt x="43" y="87"/>
                  </a:cubicBezTo>
                  <a:cubicBezTo>
                    <a:pt x="42" y="80"/>
                    <a:pt x="41" y="72"/>
                    <a:pt x="40" y="65"/>
                  </a:cubicBezTo>
                  <a:cubicBezTo>
                    <a:pt x="37" y="52"/>
                    <a:pt x="41" y="38"/>
                    <a:pt x="38" y="25"/>
                  </a:cubicBezTo>
                  <a:cubicBezTo>
                    <a:pt x="38" y="22"/>
                    <a:pt x="37" y="18"/>
                    <a:pt x="34" y="17"/>
                  </a:cubicBezTo>
                  <a:cubicBezTo>
                    <a:pt x="32" y="17"/>
                    <a:pt x="29" y="18"/>
                    <a:pt x="27" y="17"/>
                  </a:cubicBezTo>
                  <a:cubicBezTo>
                    <a:pt x="24" y="17"/>
                    <a:pt x="22" y="15"/>
                    <a:pt x="20" y="14"/>
                  </a:cubicBezTo>
                  <a:cubicBezTo>
                    <a:pt x="17" y="14"/>
                    <a:pt x="14" y="14"/>
                    <a:pt x="12" y="13"/>
                  </a:cubicBezTo>
                  <a:cubicBezTo>
                    <a:pt x="7" y="12"/>
                    <a:pt x="4" y="8"/>
                    <a:pt x="0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4" name="Freeform 431">
              <a:extLst>
                <a:ext uri="{FF2B5EF4-FFF2-40B4-BE49-F238E27FC236}">
                  <a16:creationId xmlns:a16="http://schemas.microsoft.com/office/drawing/2014/main" id="{8AB010A5-4DD0-40C2-8B47-7EBDF3B87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781"/>
              <a:ext cx="188" cy="203"/>
            </a:xfrm>
            <a:custGeom>
              <a:avLst/>
              <a:gdLst>
                <a:gd name="T0" fmla="*/ 2371 w 49"/>
                <a:gd name="T1" fmla="*/ 0 h 53"/>
                <a:gd name="T2" fmla="*/ 2252 w 49"/>
                <a:gd name="T3" fmla="*/ 896 h 53"/>
                <a:gd name="T4" fmla="*/ 2429 w 49"/>
                <a:gd name="T5" fmla="*/ 1804 h 53"/>
                <a:gd name="T6" fmla="*/ 2709 w 49"/>
                <a:gd name="T7" fmla="*/ 2582 h 53"/>
                <a:gd name="T8" fmla="*/ 2429 w 49"/>
                <a:gd name="T9" fmla="*/ 2758 h 53"/>
                <a:gd name="T10" fmla="*/ 2030 w 49"/>
                <a:gd name="T11" fmla="*/ 2861 h 53"/>
                <a:gd name="T12" fmla="*/ 1531 w 49"/>
                <a:gd name="T13" fmla="*/ 2980 h 53"/>
                <a:gd name="T14" fmla="*/ 1017 w 49"/>
                <a:gd name="T15" fmla="*/ 2815 h 53"/>
                <a:gd name="T16" fmla="*/ 457 w 49"/>
                <a:gd name="T17" fmla="*/ 2861 h 53"/>
                <a:gd name="T18" fmla="*/ 223 w 49"/>
                <a:gd name="T19" fmla="*/ 2861 h 53"/>
                <a:gd name="T20" fmla="*/ 0 w 49"/>
                <a:gd name="T21" fmla="*/ 2815 h 53"/>
                <a:gd name="T22" fmla="*/ 898 w 49"/>
                <a:gd name="T23" fmla="*/ 2639 h 53"/>
                <a:gd name="T24" fmla="*/ 1473 w 49"/>
                <a:gd name="T25" fmla="*/ 2084 h 53"/>
                <a:gd name="T26" fmla="*/ 1811 w 49"/>
                <a:gd name="T27" fmla="*/ 1233 h 53"/>
                <a:gd name="T28" fmla="*/ 1915 w 49"/>
                <a:gd name="T29" fmla="*/ 337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9" h="53">
                  <a:moveTo>
                    <a:pt x="42" y="0"/>
                  </a:moveTo>
                  <a:cubicBezTo>
                    <a:pt x="40" y="3"/>
                    <a:pt x="40" y="12"/>
                    <a:pt x="40" y="16"/>
                  </a:cubicBezTo>
                  <a:cubicBezTo>
                    <a:pt x="41" y="21"/>
                    <a:pt x="42" y="27"/>
                    <a:pt x="43" y="32"/>
                  </a:cubicBezTo>
                  <a:cubicBezTo>
                    <a:pt x="45" y="36"/>
                    <a:pt x="49" y="41"/>
                    <a:pt x="48" y="46"/>
                  </a:cubicBezTo>
                  <a:cubicBezTo>
                    <a:pt x="47" y="49"/>
                    <a:pt x="45" y="48"/>
                    <a:pt x="43" y="49"/>
                  </a:cubicBezTo>
                  <a:cubicBezTo>
                    <a:pt x="40" y="49"/>
                    <a:pt x="38" y="50"/>
                    <a:pt x="36" y="51"/>
                  </a:cubicBezTo>
                  <a:cubicBezTo>
                    <a:pt x="33" y="52"/>
                    <a:pt x="30" y="52"/>
                    <a:pt x="27" y="53"/>
                  </a:cubicBezTo>
                  <a:cubicBezTo>
                    <a:pt x="23" y="53"/>
                    <a:pt x="22" y="51"/>
                    <a:pt x="18" y="50"/>
                  </a:cubicBezTo>
                  <a:cubicBezTo>
                    <a:pt x="15" y="50"/>
                    <a:pt x="12" y="50"/>
                    <a:pt x="8" y="51"/>
                  </a:cubicBezTo>
                  <a:cubicBezTo>
                    <a:pt x="7" y="51"/>
                    <a:pt x="5" y="51"/>
                    <a:pt x="4" y="51"/>
                  </a:cubicBezTo>
                  <a:cubicBezTo>
                    <a:pt x="3" y="51"/>
                    <a:pt x="1" y="50"/>
                    <a:pt x="0" y="50"/>
                  </a:cubicBezTo>
                  <a:cubicBezTo>
                    <a:pt x="5" y="50"/>
                    <a:pt x="11" y="48"/>
                    <a:pt x="16" y="47"/>
                  </a:cubicBezTo>
                  <a:cubicBezTo>
                    <a:pt x="22" y="45"/>
                    <a:pt x="25" y="43"/>
                    <a:pt x="26" y="37"/>
                  </a:cubicBezTo>
                  <a:cubicBezTo>
                    <a:pt x="27" y="32"/>
                    <a:pt x="30" y="27"/>
                    <a:pt x="32" y="22"/>
                  </a:cubicBezTo>
                  <a:cubicBezTo>
                    <a:pt x="34" y="17"/>
                    <a:pt x="32" y="11"/>
                    <a:pt x="34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5" name="Freeform 432">
              <a:extLst>
                <a:ext uri="{FF2B5EF4-FFF2-40B4-BE49-F238E27FC236}">
                  <a16:creationId xmlns:a16="http://schemas.microsoft.com/office/drawing/2014/main" id="{1C080BFC-6418-48B2-AED4-3B44FA63C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960"/>
              <a:ext cx="8" cy="23"/>
            </a:xfrm>
            <a:custGeom>
              <a:avLst/>
              <a:gdLst>
                <a:gd name="T0" fmla="*/ 64 w 2"/>
                <a:gd name="T1" fmla="*/ 0 h 6"/>
                <a:gd name="T2" fmla="*/ 128 w 2"/>
                <a:gd name="T3" fmla="*/ 3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3"/>
                    <a:pt x="0" y="4"/>
                    <a:pt x="2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6" name="Freeform 433">
              <a:extLst>
                <a:ext uri="{FF2B5EF4-FFF2-40B4-BE49-F238E27FC236}">
                  <a16:creationId xmlns:a16="http://schemas.microsoft.com/office/drawing/2014/main" id="{9B6CBFC5-B6EC-450E-ACC8-D1E4CCE98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960"/>
              <a:ext cx="4" cy="23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3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3"/>
                    <a:pt x="1" y="5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7" name="Freeform 434">
              <a:extLst>
                <a:ext uri="{FF2B5EF4-FFF2-40B4-BE49-F238E27FC236}">
                  <a16:creationId xmlns:a16="http://schemas.microsoft.com/office/drawing/2014/main" id="{FED75876-A63C-41BD-9EDF-CF460D867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968"/>
              <a:ext cx="257" cy="31"/>
            </a:xfrm>
            <a:custGeom>
              <a:avLst/>
              <a:gdLst>
                <a:gd name="T0" fmla="*/ 0 w 257"/>
                <a:gd name="T1" fmla="*/ 8 h 31"/>
                <a:gd name="T2" fmla="*/ 19 w 257"/>
                <a:gd name="T3" fmla="*/ 16 h 31"/>
                <a:gd name="T4" fmla="*/ 34 w 257"/>
                <a:gd name="T5" fmla="*/ 12 h 31"/>
                <a:gd name="T6" fmla="*/ 53 w 257"/>
                <a:gd name="T7" fmla="*/ 23 h 31"/>
                <a:gd name="T8" fmla="*/ 69 w 257"/>
                <a:gd name="T9" fmla="*/ 23 h 31"/>
                <a:gd name="T10" fmla="*/ 96 w 257"/>
                <a:gd name="T11" fmla="*/ 23 h 31"/>
                <a:gd name="T12" fmla="*/ 107 w 257"/>
                <a:gd name="T13" fmla="*/ 16 h 31"/>
                <a:gd name="T14" fmla="*/ 122 w 257"/>
                <a:gd name="T15" fmla="*/ 23 h 31"/>
                <a:gd name="T16" fmla="*/ 142 w 257"/>
                <a:gd name="T17" fmla="*/ 27 h 31"/>
                <a:gd name="T18" fmla="*/ 165 w 257"/>
                <a:gd name="T19" fmla="*/ 31 h 31"/>
                <a:gd name="T20" fmla="*/ 191 w 257"/>
                <a:gd name="T21" fmla="*/ 16 h 31"/>
                <a:gd name="T22" fmla="*/ 207 w 257"/>
                <a:gd name="T23" fmla="*/ 23 h 31"/>
                <a:gd name="T24" fmla="*/ 226 w 257"/>
                <a:gd name="T25" fmla="*/ 12 h 31"/>
                <a:gd name="T26" fmla="*/ 249 w 257"/>
                <a:gd name="T27" fmla="*/ 12 h 31"/>
                <a:gd name="T28" fmla="*/ 257 w 257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7" h="31">
                  <a:moveTo>
                    <a:pt x="0" y="8"/>
                  </a:moveTo>
                  <a:lnTo>
                    <a:pt x="19" y="16"/>
                  </a:lnTo>
                  <a:lnTo>
                    <a:pt x="34" y="12"/>
                  </a:lnTo>
                  <a:lnTo>
                    <a:pt x="53" y="23"/>
                  </a:lnTo>
                  <a:lnTo>
                    <a:pt x="69" y="23"/>
                  </a:lnTo>
                  <a:lnTo>
                    <a:pt x="96" y="23"/>
                  </a:lnTo>
                  <a:lnTo>
                    <a:pt x="107" y="16"/>
                  </a:lnTo>
                  <a:lnTo>
                    <a:pt x="122" y="23"/>
                  </a:lnTo>
                  <a:lnTo>
                    <a:pt x="142" y="27"/>
                  </a:lnTo>
                  <a:lnTo>
                    <a:pt x="165" y="31"/>
                  </a:lnTo>
                  <a:lnTo>
                    <a:pt x="191" y="16"/>
                  </a:lnTo>
                  <a:lnTo>
                    <a:pt x="207" y="23"/>
                  </a:lnTo>
                  <a:lnTo>
                    <a:pt x="226" y="12"/>
                  </a:lnTo>
                  <a:lnTo>
                    <a:pt x="249" y="12"/>
                  </a:lnTo>
                  <a:lnTo>
                    <a:pt x="257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8" name="Freeform 435">
              <a:extLst>
                <a:ext uri="{FF2B5EF4-FFF2-40B4-BE49-F238E27FC236}">
                  <a16:creationId xmlns:a16="http://schemas.microsoft.com/office/drawing/2014/main" id="{E38F764C-FDEF-4AFC-B92B-81BAAEE7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980"/>
              <a:ext cx="226" cy="38"/>
            </a:xfrm>
            <a:custGeom>
              <a:avLst/>
              <a:gdLst>
                <a:gd name="T0" fmla="*/ 0 w 59"/>
                <a:gd name="T1" fmla="*/ 57 h 10"/>
                <a:gd name="T2" fmla="*/ 498 w 59"/>
                <a:gd name="T3" fmla="*/ 391 h 10"/>
                <a:gd name="T4" fmla="*/ 835 w 59"/>
                <a:gd name="T5" fmla="*/ 433 h 10"/>
                <a:gd name="T6" fmla="*/ 1073 w 59"/>
                <a:gd name="T7" fmla="*/ 433 h 10"/>
                <a:gd name="T8" fmla="*/ 1410 w 59"/>
                <a:gd name="T9" fmla="*/ 547 h 10"/>
                <a:gd name="T10" fmla="*/ 1747 w 59"/>
                <a:gd name="T11" fmla="*/ 490 h 10"/>
                <a:gd name="T12" fmla="*/ 1965 w 59"/>
                <a:gd name="T13" fmla="*/ 490 h 10"/>
                <a:gd name="T14" fmla="*/ 2245 w 59"/>
                <a:gd name="T15" fmla="*/ 547 h 10"/>
                <a:gd name="T16" fmla="*/ 2421 w 59"/>
                <a:gd name="T17" fmla="*/ 490 h 10"/>
                <a:gd name="T18" fmla="*/ 2639 w 59"/>
                <a:gd name="T19" fmla="*/ 433 h 10"/>
                <a:gd name="T20" fmla="*/ 2919 w 59"/>
                <a:gd name="T21" fmla="*/ 331 h 10"/>
                <a:gd name="T22" fmla="*/ 3095 w 59"/>
                <a:gd name="T23" fmla="*/ 217 h 10"/>
                <a:gd name="T24" fmla="*/ 3317 w 59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10">
                  <a:moveTo>
                    <a:pt x="0" y="1"/>
                  </a:moveTo>
                  <a:cubicBezTo>
                    <a:pt x="2" y="2"/>
                    <a:pt x="9" y="7"/>
                    <a:pt x="9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5" y="5"/>
                    <a:pt x="55" y="4"/>
                  </a:cubicBezTo>
                  <a:cubicBezTo>
                    <a:pt x="56" y="3"/>
                    <a:pt x="59" y="0"/>
                    <a:pt x="59" y="0"/>
                  </a:cubicBez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1</TotalTime>
  <Words>65</Words>
  <Application>Microsoft Office PowerPoint</Application>
  <PresentationFormat>Grand écran</PresentationFormat>
  <Paragraphs>29</Paragraphs>
  <Slides>20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20</vt:i4>
      </vt:variant>
    </vt:vector>
  </HeadingPairs>
  <TitlesOfParts>
    <vt:vector size="26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Bone fractures</vt:lpstr>
      <vt:lpstr>Kind of fractures (1)</vt:lpstr>
      <vt:lpstr>Kind of fractures (2)</vt:lpstr>
      <vt:lpstr>Kind of fractures (3)</vt:lpstr>
      <vt:lpstr>Ankle fractures</vt:lpstr>
      <vt:lpstr>Fracture of femur</vt:lpstr>
      <vt:lpstr>Rib fractures</vt:lpstr>
      <vt:lpstr>Sternal fracture</vt:lpstr>
      <vt:lpstr>Vertebral fractures</vt:lpstr>
      <vt:lpstr>Compression  of the vertebrae</vt:lpstr>
      <vt:lpstr>Clavicle fracture</vt:lpstr>
      <vt:lpstr>Shoulder fracture</vt:lpstr>
      <vt:lpstr>Humerus fracture</vt:lpstr>
      <vt:lpstr>Radius fracture</vt:lpstr>
      <vt:lpstr>Scaphoid fracture</vt:lpstr>
      <vt:lpstr>Finger fractures</vt:lpstr>
      <vt:lpstr>Skull fractures</vt:lpstr>
      <vt:lpstr>Fracture repair</vt:lpstr>
      <vt:lpstr>Orthopedics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2023-01-30T11:54:15Z</dcterms:created>
  <dcterms:modified xsi:type="dcterms:W3CDTF">2024-11-27T14:49:19Z</dcterms:modified>
</cp:coreProperties>
</file>